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9.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9" r:id="rId5"/>
    <p:sldMasterId id="2147483690"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 id="313" r:id="rId65"/>
    <p:sldId id="314" r:id="rId66"/>
    <p:sldId id="315" r:id="rId67"/>
  </p:sldIdLst>
  <p:sldSz cy="5143500" cx="9144000"/>
  <p:notesSz cx="6858000" cy="9144000"/>
  <p:embeddedFontLst>
    <p:embeddedFont>
      <p:font typeface="Ubuntu"/>
      <p:regular r:id="rId68"/>
      <p:bold r:id="rId69"/>
      <p:italic r:id="rId70"/>
      <p:boldItalic r:id="rId71"/>
    </p:embeddedFont>
    <p:embeddedFont>
      <p:font typeface="Patrick Hand"/>
      <p:regular r:id="rId72"/>
    </p:embeddedFont>
    <p:embeddedFont>
      <p:font typeface="Roboto"/>
      <p:regular r:id="rId73"/>
      <p:bold r:id="rId74"/>
      <p:italic r:id="rId75"/>
      <p:boldItalic r:id="rId76"/>
    </p:embeddedFont>
    <p:embeddedFont>
      <p:font typeface="Proxima Nova"/>
      <p:regular r:id="rId77"/>
      <p:bold r:id="rId78"/>
      <p:italic r:id="rId79"/>
      <p:boldItalic r:id="rId80"/>
    </p:embeddedFont>
    <p:embeddedFont>
      <p:font typeface="Roboto Medium"/>
      <p:regular r:id="rId81"/>
      <p:bold r:id="rId82"/>
      <p:italic r:id="rId83"/>
      <p:boldItalic r:id="rId84"/>
    </p:embeddedFont>
    <p:embeddedFont>
      <p:font typeface="Fredoka One"/>
      <p:regular r:id="rId85"/>
    </p:embeddedFont>
    <p:embeddedFont>
      <p:font typeface="Amatic SC"/>
      <p:regular r:id="rId86"/>
      <p:bold r:id="rId87"/>
    </p:embeddedFont>
    <p:embeddedFont>
      <p:font typeface="Lato"/>
      <p:regular r:id="rId88"/>
      <p:bold r:id="rId89"/>
      <p:italic r:id="rId90"/>
      <p:boldItalic r:id="rId91"/>
    </p:embeddedFont>
    <p:embeddedFont>
      <p:font typeface="Life Savers"/>
      <p:regular r:id="rId92"/>
      <p:bold r:id="rId93"/>
    </p:embeddedFont>
    <p:embeddedFont>
      <p:font typeface="Proxima Nova Semibold"/>
      <p:regular r:id="rId94"/>
      <p:bold r:id="rId95"/>
      <p:boldItalic r:id="rId96"/>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pos="454">
          <p15:clr>
            <a:srgbClr val="9AA0A6"/>
          </p15:clr>
        </p15:guide>
        <p15:guide id="2" orient="horz" pos="626">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73CD457C-4A18-4F88-96E7-0AC792443C82}">
  <a:tblStyle styleId="{73CD457C-4A18-4F88-96E7-0AC792443C82}"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454"/>
        <p:guide pos="626" orient="horz"/>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84" Type="http://schemas.openxmlformats.org/officeDocument/2006/relationships/font" Target="fonts/RobotoMedium-boldItalic.fntdata"/><Relationship Id="rId83" Type="http://schemas.openxmlformats.org/officeDocument/2006/relationships/font" Target="fonts/RobotoMedium-italic.fntdata"/><Relationship Id="rId42" Type="http://schemas.openxmlformats.org/officeDocument/2006/relationships/slide" Target="slides/slide35.xml"/><Relationship Id="rId86" Type="http://schemas.openxmlformats.org/officeDocument/2006/relationships/font" Target="fonts/AmaticSC-regular.fntdata"/><Relationship Id="rId41" Type="http://schemas.openxmlformats.org/officeDocument/2006/relationships/slide" Target="slides/slide34.xml"/><Relationship Id="rId85" Type="http://schemas.openxmlformats.org/officeDocument/2006/relationships/font" Target="fonts/FredokaOne-regular.fntdata"/><Relationship Id="rId44" Type="http://schemas.openxmlformats.org/officeDocument/2006/relationships/slide" Target="slides/slide37.xml"/><Relationship Id="rId88" Type="http://schemas.openxmlformats.org/officeDocument/2006/relationships/font" Target="fonts/Lato-regular.fntdata"/><Relationship Id="rId43" Type="http://schemas.openxmlformats.org/officeDocument/2006/relationships/slide" Target="slides/slide36.xml"/><Relationship Id="rId87" Type="http://schemas.openxmlformats.org/officeDocument/2006/relationships/font" Target="fonts/AmaticSC-bold.fntdata"/><Relationship Id="rId46" Type="http://schemas.openxmlformats.org/officeDocument/2006/relationships/slide" Target="slides/slide39.xml"/><Relationship Id="rId45" Type="http://schemas.openxmlformats.org/officeDocument/2006/relationships/slide" Target="slides/slide38.xml"/><Relationship Id="rId89" Type="http://schemas.openxmlformats.org/officeDocument/2006/relationships/font" Target="fonts/Lato-bold.fntdata"/><Relationship Id="rId80" Type="http://schemas.openxmlformats.org/officeDocument/2006/relationships/font" Target="fonts/ProximaNova-boldItalic.fntdata"/><Relationship Id="rId82" Type="http://schemas.openxmlformats.org/officeDocument/2006/relationships/font" Target="fonts/RobotoMedium-bold.fntdata"/><Relationship Id="rId81" Type="http://schemas.openxmlformats.org/officeDocument/2006/relationships/font" Target="fonts/RobotoMedium-regular.fntdata"/><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Roboto-regular.fntdata"/><Relationship Id="rId72" Type="http://schemas.openxmlformats.org/officeDocument/2006/relationships/font" Target="fonts/PatrickHand-regular.fntdata"/><Relationship Id="rId31" Type="http://schemas.openxmlformats.org/officeDocument/2006/relationships/slide" Target="slides/slide24.xml"/><Relationship Id="rId75" Type="http://schemas.openxmlformats.org/officeDocument/2006/relationships/font" Target="fonts/Roboto-italic.fntdata"/><Relationship Id="rId30" Type="http://schemas.openxmlformats.org/officeDocument/2006/relationships/slide" Target="slides/slide23.xml"/><Relationship Id="rId74" Type="http://schemas.openxmlformats.org/officeDocument/2006/relationships/font" Target="fonts/Roboto-bold.fntdata"/><Relationship Id="rId33" Type="http://schemas.openxmlformats.org/officeDocument/2006/relationships/slide" Target="slides/slide26.xml"/><Relationship Id="rId77" Type="http://schemas.openxmlformats.org/officeDocument/2006/relationships/font" Target="fonts/ProximaNova-regular.fntdata"/><Relationship Id="rId32" Type="http://schemas.openxmlformats.org/officeDocument/2006/relationships/slide" Target="slides/slide25.xml"/><Relationship Id="rId76" Type="http://schemas.openxmlformats.org/officeDocument/2006/relationships/font" Target="fonts/Roboto-boldItalic.fntdata"/><Relationship Id="rId35" Type="http://schemas.openxmlformats.org/officeDocument/2006/relationships/slide" Target="slides/slide28.xml"/><Relationship Id="rId79" Type="http://schemas.openxmlformats.org/officeDocument/2006/relationships/font" Target="fonts/ProximaNova-italic.fntdata"/><Relationship Id="rId34" Type="http://schemas.openxmlformats.org/officeDocument/2006/relationships/slide" Target="slides/slide27.xml"/><Relationship Id="rId78" Type="http://schemas.openxmlformats.org/officeDocument/2006/relationships/font" Target="fonts/ProximaNova-bold.fntdata"/><Relationship Id="rId71" Type="http://schemas.openxmlformats.org/officeDocument/2006/relationships/font" Target="fonts/Ubuntu-boldItalic.fntdata"/><Relationship Id="rId70" Type="http://schemas.openxmlformats.org/officeDocument/2006/relationships/font" Target="fonts/Ubuntu-italic.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slide" Target="slides/slide55.xml"/><Relationship Id="rId61" Type="http://schemas.openxmlformats.org/officeDocument/2006/relationships/slide" Target="slides/slide54.xml"/><Relationship Id="rId20" Type="http://schemas.openxmlformats.org/officeDocument/2006/relationships/slide" Target="slides/slide13.xml"/><Relationship Id="rId64" Type="http://schemas.openxmlformats.org/officeDocument/2006/relationships/slide" Target="slides/slide57.xml"/><Relationship Id="rId63" Type="http://schemas.openxmlformats.org/officeDocument/2006/relationships/slide" Target="slides/slide56.xml"/><Relationship Id="rId22" Type="http://schemas.openxmlformats.org/officeDocument/2006/relationships/slide" Target="slides/slide15.xml"/><Relationship Id="rId66" Type="http://schemas.openxmlformats.org/officeDocument/2006/relationships/slide" Target="slides/slide59.xml"/><Relationship Id="rId21" Type="http://schemas.openxmlformats.org/officeDocument/2006/relationships/slide" Target="slides/slide14.xml"/><Relationship Id="rId65" Type="http://schemas.openxmlformats.org/officeDocument/2006/relationships/slide" Target="slides/slide58.xml"/><Relationship Id="rId24" Type="http://schemas.openxmlformats.org/officeDocument/2006/relationships/slide" Target="slides/slide17.xml"/><Relationship Id="rId68" Type="http://schemas.openxmlformats.org/officeDocument/2006/relationships/font" Target="fonts/Ubuntu-regular.fntdata"/><Relationship Id="rId23" Type="http://schemas.openxmlformats.org/officeDocument/2006/relationships/slide" Target="slides/slide16.xml"/><Relationship Id="rId67" Type="http://schemas.openxmlformats.org/officeDocument/2006/relationships/slide" Target="slides/slide60.xml"/><Relationship Id="rId60" Type="http://schemas.openxmlformats.org/officeDocument/2006/relationships/slide" Target="slides/slide53.xml"/><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Ubuntu-bold.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95" Type="http://schemas.openxmlformats.org/officeDocument/2006/relationships/font" Target="fonts/ProximaNovaSemibold-bold.fntdata"/><Relationship Id="rId50" Type="http://schemas.openxmlformats.org/officeDocument/2006/relationships/slide" Target="slides/slide43.xml"/><Relationship Id="rId94" Type="http://schemas.openxmlformats.org/officeDocument/2006/relationships/font" Target="fonts/ProximaNovaSemibold-regular.fntdata"/><Relationship Id="rId53" Type="http://schemas.openxmlformats.org/officeDocument/2006/relationships/slide" Target="slides/slide46.xml"/><Relationship Id="rId52" Type="http://schemas.openxmlformats.org/officeDocument/2006/relationships/slide" Target="slides/slide45.xml"/><Relationship Id="rId96" Type="http://schemas.openxmlformats.org/officeDocument/2006/relationships/font" Target="fonts/ProximaNovaSemibold-boldItalic.fntdata"/><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91" Type="http://schemas.openxmlformats.org/officeDocument/2006/relationships/font" Target="fonts/Lato-boldItalic.fntdata"/><Relationship Id="rId90" Type="http://schemas.openxmlformats.org/officeDocument/2006/relationships/font" Target="fonts/Lato-italic.fntdata"/><Relationship Id="rId93" Type="http://schemas.openxmlformats.org/officeDocument/2006/relationships/font" Target="fonts/LifeSavers-bold.fntdata"/><Relationship Id="rId92" Type="http://schemas.openxmlformats.org/officeDocument/2006/relationships/font" Target="fonts/LifeSavers-regular.fntdata"/><Relationship Id="rId15" Type="http://schemas.openxmlformats.org/officeDocument/2006/relationships/slide" Target="slides/slide8.xml"/><Relationship Id="rId59" Type="http://schemas.openxmlformats.org/officeDocument/2006/relationships/slide" Target="slides/slide52.xml"/><Relationship Id="rId14" Type="http://schemas.openxmlformats.org/officeDocument/2006/relationships/slide" Target="slides/slide7.xml"/><Relationship Id="rId58" Type="http://schemas.openxmlformats.org/officeDocument/2006/relationships/slide" Target="slides/slide51.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 name="Shape 263"/>
        <p:cNvGrpSpPr/>
        <p:nvPr/>
      </p:nvGrpSpPr>
      <p:grpSpPr>
        <a:xfrm>
          <a:off x="0" y="0"/>
          <a:ext cx="0" cy="0"/>
          <a:chOff x="0" y="0"/>
          <a:chExt cx="0" cy="0"/>
        </a:xfrm>
      </p:grpSpPr>
      <p:sp>
        <p:nvSpPr>
          <p:cNvPr id="264" name="Google Shape;264;gf6d133436f_0_26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 name="Google Shape;265;gf6d133436f_0_26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2" name="Shape 1162"/>
        <p:cNvGrpSpPr/>
        <p:nvPr/>
      </p:nvGrpSpPr>
      <p:grpSpPr>
        <a:xfrm>
          <a:off x="0" y="0"/>
          <a:ext cx="0" cy="0"/>
          <a:chOff x="0" y="0"/>
          <a:chExt cx="0" cy="0"/>
        </a:xfrm>
      </p:grpSpPr>
      <p:sp>
        <p:nvSpPr>
          <p:cNvPr id="1163" name="Google Shape;1163;ga1242414e1_0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4" name="Google Shape;1164;ga1242414e1_0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9" name="Shape 1299"/>
        <p:cNvGrpSpPr/>
        <p:nvPr/>
      </p:nvGrpSpPr>
      <p:grpSpPr>
        <a:xfrm>
          <a:off x="0" y="0"/>
          <a:ext cx="0" cy="0"/>
          <a:chOff x="0" y="0"/>
          <a:chExt cx="0" cy="0"/>
        </a:xfrm>
      </p:grpSpPr>
      <p:sp>
        <p:nvSpPr>
          <p:cNvPr id="1300" name="Google Shape;1300;ga1242414e1_0_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1" name="Google Shape;1301;ga1242414e1_0_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2" name="Shape 1332"/>
        <p:cNvGrpSpPr/>
        <p:nvPr/>
      </p:nvGrpSpPr>
      <p:grpSpPr>
        <a:xfrm>
          <a:off x="0" y="0"/>
          <a:ext cx="0" cy="0"/>
          <a:chOff x="0" y="0"/>
          <a:chExt cx="0" cy="0"/>
        </a:xfrm>
      </p:grpSpPr>
      <p:sp>
        <p:nvSpPr>
          <p:cNvPr id="1333" name="Google Shape;1333;ga1242414e1_0_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4" name="Google Shape;1334;ga1242414e1_0_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9" name="Shape 1369"/>
        <p:cNvGrpSpPr/>
        <p:nvPr/>
      </p:nvGrpSpPr>
      <p:grpSpPr>
        <a:xfrm>
          <a:off x="0" y="0"/>
          <a:ext cx="0" cy="0"/>
          <a:chOff x="0" y="0"/>
          <a:chExt cx="0" cy="0"/>
        </a:xfrm>
      </p:grpSpPr>
      <p:sp>
        <p:nvSpPr>
          <p:cNvPr id="1370" name="Google Shape;1370;ga1242414e1_0_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1" name="Google Shape;1371;ga1242414e1_0_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1" name="Shape 1451"/>
        <p:cNvGrpSpPr/>
        <p:nvPr/>
      </p:nvGrpSpPr>
      <p:grpSpPr>
        <a:xfrm>
          <a:off x="0" y="0"/>
          <a:ext cx="0" cy="0"/>
          <a:chOff x="0" y="0"/>
          <a:chExt cx="0" cy="0"/>
        </a:xfrm>
      </p:grpSpPr>
      <p:sp>
        <p:nvSpPr>
          <p:cNvPr id="1452" name="Google Shape;1452;ga1242414e1_0_2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3" name="Google Shape;1453;ga1242414e1_0_2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0" name="Shape 1590"/>
        <p:cNvGrpSpPr/>
        <p:nvPr/>
      </p:nvGrpSpPr>
      <p:grpSpPr>
        <a:xfrm>
          <a:off x="0" y="0"/>
          <a:ext cx="0" cy="0"/>
          <a:chOff x="0" y="0"/>
          <a:chExt cx="0" cy="0"/>
        </a:xfrm>
      </p:grpSpPr>
      <p:sp>
        <p:nvSpPr>
          <p:cNvPr id="1591" name="Google Shape;1591;ga1242414e1_0_1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92" name="Google Shape;1592;ga1242414e1_0_1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4" name="Shape 1634"/>
        <p:cNvGrpSpPr/>
        <p:nvPr/>
      </p:nvGrpSpPr>
      <p:grpSpPr>
        <a:xfrm>
          <a:off x="0" y="0"/>
          <a:ext cx="0" cy="0"/>
          <a:chOff x="0" y="0"/>
          <a:chExt cx="0" cy="0"/>
        </a:xfrm>
      </p:grpSpPr>
      <p:sp>
        <p:nvSpPr>
          <p:cNvPr id="1635" name="Google Shape;1635;ga1242414e1_0_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6" name="Google Shape;1636;ga1242414e1_0_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91" name="Shape 1691"/>
        <p:cNvGrpSpPr/>
        <p:nvPr/>
      </p:nvGrpSpPr>
      <p:grpSpPr>
        <a:xfrm>
          <a:off x="0" y="0"/>
          <a:ext cx="0" cy="0"/>
          <a:chOff x="0" y="0"/>
          <a:chExt cx="0" cy="0"/>
        </a:xfrm>
      </p:grpSpPr>
      <p:sp>
        <p:nvSpPr>
          <p:cNvPr id="1692" name="Google Shape;1692;ga1242414e1_0_1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93" name="Google Shape;1693;ga1242414e1_0_1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5" name="Shape 1715"/>
        <p:cNvGrpSpPr/>
        <p:nvPr/>
      </p:nvGrpSpPr>
      <p:grpSpPr>
        <a:xfrm>
          <a:off x="0" y="0"/>
          <a:ext cx="0" cy="0"/>
          <a:chOff x="0" y="0"/>
          <a:chExt cx="0" cy="0"/>
        </a:xfrm>
      </p:grpSpPr>
      <p:sp>
        <p:nvSpPr>
          <p:cNvPr id="1716" name="Google Shape;1716;ga1242414e1_0_3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17" name="Google Shape;1717;ga1242414e1_0_3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1" name="Shape 2021"/>
        <p:cNvGrpSpPr/>
        <p:nvPr/>
      </p:nvGrpSpPr>
      <p:grpSpPr>
        <a:xfrm>
          <a:off x="0" y="0"/>
          <a:ext cx="0" cy="0"/>
          <a:chOff x="0" y="0"/>
          <a:chExt cx="0" cy="0"/>
        </a:xfrm>
      </p:grpSpPr>
      <p:sp>
        <p:nvSpPr>
          <p:cNvPr id="2022" name="Google Shape;2022;g97767bb796_0_14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3" name="Google Shape;2023;g97767bb796_0_14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7" name="Shape 417"/>
        <p:cNvGrpSpPr/>
        <p:nvPr/>
      </p:nvGrpSpPr>
      <p:grpSpPr>
        <a:xfrm>
          <a:off x="0" y="0"/>
          <a:ext cx="0" cy="0"/>
          <a:chOff x="0" y="0"/>
          <a:chExt cx="0" cy="0"/>
        </a:xfrm>
      </p:grpSpPr>
      <p:sp>
        <p:nvSpPr>
          <p:cNvPr id="418" name="Google Shape;418;g8b385fd27f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9" name="Google Shape;419;g8b385fd27f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6" name="Shape 2486"/>
        <p:cNvGrpSpPr/>
        <p:nvPr/>
      </p:nvGrpSpPr>
      <p:grpSpPr>
        <a:xfrm>
          <a:off x="0" y="0"/>
          <a:ext cx="0" cy="0"/>
          <a:chOff x="0" y="0"/>
          <a:chExt cx="0" cy="0"/>
        </a:xfrm>
      </p:grpSpPr>
      <p:sp>
        <p:nvSpPr>
          <p:cNvPr id="2487" name="Google Shape;2487;ga1242414e1_0_2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88" name="Google Shape;2488;ga1242414e1_0_2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8" name="Shape 2518"/>
        <p:cNvGrpSpPr/>
        <p:nvPr/>
      </p:nvGrpSpPr>
      <p:grpSpPr>
        <a:xfrm>
          <a:off x="0" y="0"/>
          <a:ext cx="0" cy="0"/>
          <a:chOff x="0" y="0"/>
          <a:chExt cx="0" cy="0"/>
        </a:xfrm>
      </p:grpSpPr>
      <p:sp>
        <p:nvSpPr>
          <p:cNvPr id="2519" name="Google Shape;2519;ga1242414e1_0_2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0" name="Google Shape;2520;ga1242414e1_0_2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6" name="Shape 2656"/>
        <p:cNvGrpSpPr/>
        <p:nvPr/>
      </p:nvGrpSpPr>
      <p:grpSpPr>
        <a:xfrm>
          <a:off x="0" y="0"/>
          <a:ext cx="0" cy="0"/>
          <a:chOff x="0" y="0"/>
          <a:chExt cx="0" cy="0"/>
        </a:xfrm>
      </p:grpSpPr>
      <p:sp>
        <p:nvSpPr>
          <p:cNvPr id="2657" name="Google Shape;2657;ga1242414e1_0_3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8" name="Google Shape;2658;ga1242414e1_0_3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43" name="Shape 2943"/>
        <p:cNvGrpSpPr/>
        <p:nvPr/>
      </p:nvGrpSpPr>
      <p:grpSpPr>
        <a:xfrm>
          <a:off x="0" y="0"/>
          <a:ext cx="0" cy="0"/>
          <a:chOff x="0" y="0"/>
          <a:chExt cx="0" cy="0"/>
        </a:xfrm>
      </p:grpSpPr>
      <p:sp>
        <p:nvSpPr>
          <p:cNvPr id="2944" name="Google Shape;2944;gf1ea5050f8_0_97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45" name="Google Shape;2945;gf1ea5050f8_0_97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31" name="Shape 3231"/>
        <p:cNvGrpSpPr/>
        <p:nvPr/>
      </p:nvGrpSpPr>
      <p:grpSpPr>
        <a:xfrm>
          <a:off x="0" y="0"/>
          <a:ext cx="0" cy="0"/>
          <a:chOff x="0" y="0"/>
          <a:chExt cx="0" cy="0"/>
        </a:xfrm>
      </p:grpSpPr>
      <p:sp>
        <p:nvSpPr>
          <p:cNvPr id="3232" name="Google Shape;3232;ga1242414e1_0_3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33" name="Google Shape;3233;ga1242414e1_0_3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54" name="Shape 3254"/>
        <p:cNvGrpSpPr/>
        <p:nvPr/>
      </p:nvGrpSpPr>
      <p:grpSpPr>
        <a:xfrm>
          <a:off x="0" y="0"/>
          <a:ext cx="0" cy="0"/>
          <a:chOff x="0" y="0"/>
          <a:chExt cx="0" cy="0"/>
        </a:xfrm>
      </p:grpSpPr>
      <p:sp>
        <p:nvSpPr>
          <p:cNvPr id="3255" name="Google Shape;3255;gf1ea5050f8_0_84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56" name="Google Shape;3256;gf1ea5050f8_0_84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69" name="Shape 3269"/>
        <p:cNvGrpSpPr/>
        <p:nvPr/>
      </p:nvGrpSpPr>
      <p:grpSpPr>
        <a:xfrm>
          <a:off x="0" y="0"/>
          <a:ext cx="0" cy="0"/>
          <a:chOff x="0" y="0"/>
          <a:chExt cx="0" cy="0"/>
        </a:xfrm>
      </p:grpSpPr>
      <p:sp>
        <p:nvSpPr>
          <p:cNvPr id="3270" name="Google Shape;3270;ga1242414e1_0_3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71" name="Google Shape;3271;ga1242414e1_0_3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00" name="Shape 4100"/>
        <p:cNvGrpSpPr/>
        <p:nvPr/>
      </p:nvGrpSpPr>
      <p:grpSpPr>
        <a:xfrm>
          <a:off x="0" y="0"/>
          <a:ext cx="0" cy="0"/>
          <a:chOff x="0" y="0"/>
          <a:chExt cx="0" cy="0"/>
        </a:xfrm>
      </p:grpSpPr>
      <p:sp>
        <p:nvSpPr>
          <p:cNvPr id="4101" name="Google Shape;4101;gf1ea5050f8_0_118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02" name="Google Shape;4102;gf1ea5050f8_0_118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31" name="Shape 4931"/>
        <p:cNvGrpSpPr/>
        <p:nvPr/>
      </p:nvGrpSpPr>
      <p:grpSpPr>
        <a:xfrm>
          <a:off x="0" y="0"/>
          <a:ext cx="0" cy="0"/>
          <a:chOff x="0" y="0"/>
          <a:chExt cx="0" cy="0"/>
        </a:xfrm>
      </p:grpSpPr>
      <p:sp>
        <p:nvSpPr>
          <p:cNvPr id="4932" name="Google Shape;4932;ga1242414e1_0_3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33" name="Google Shape;4933;ga1242414e1_0_3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21" name="Shape 5721"/>
        <p:cNvGrpSpPr/>
        <p:nvPr/>
      </p:nvGrpSpPr>
      <p:grpSpPr>
        <a:xfrm>
          <a:off x="0" y="0"/>
          <a:ext cx="0" cy="0"/>
          <a:chOff x="0" y="0"/>
          <a:chExt cx="0" cy="0"/>
        </a:xfrm>
      </p:grpSpPr>
      <p:sp>
        <p:nvSpPr>
          <p:cNvPr id="5722" name="Google Shape;5722;gf8cac1dc18_0_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23" name="Google Shape;5723;gf8cac1dc18_0_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7" name="Shape 437"/>
        <p:cNvGrpSpPr/>
        <p:nvPr/>
      </p:nvGrpSpPr>
      <p:grpSpPr>
        <a:xfrm>
          <a:off x="0" y="0"/>
          <a:ext cx="0" cy="0"/>
          <a:chOff x="0" y="0"/>
          <a:chExt cx="0" cy="0"/>
        </a:xfrm>
      </p:grpSpPr>
      <p:sp>
        <p:nvSpPr>
          <p:cNvPr id="438" name="Google Shape;438;g8b385fd27f_2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9" name="Google Shape;439;g8b385fd27f_2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17" name="Shape 6517"/>
        <p:cNvGrpSpPr/>
        <p:nvPr/>
      </p:nvGrpSpPr>
      <p:grpSpPr>
        <a:xfrm>
          <a:off x="0" y="0"/>
          <a:ext cx="0" cy="0"/>
          <a:chOff x="0" y="0"/>
          <a:chExt cx="0" cy="0"/>
        </a:xfrm>
      </p:grpSpPr>
      <p:sp>
        <p:nvSpPr>
          <p:cNvPr id="6518" name="Google Shape;6518;ga1242414e1_0_3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19" name="Google Shape;6519;ga1242414e1_0_3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28" name="Shape 6628"/>
        <p:cNvGrpSpPr/>
        <p:nvPr/>
      </p:nvGrpSpPr>
      <p:grpSpPr>
        <a:xfrm>
          <a:off x="0" y="0"/>
          <a:ext cx="0" cy="0"/>
          <a:chOff x="0" y="0"/>
          <a:chExt cx="0" cy="0"/>
        </a:xfrm>
      </p:grpSpPr>
      <p:sp>
        <p:nvSpPr>
          <p:cNvPr id="6629" name="Google Shape;6629;ga1242414e1_0_1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30" name="Google Shape;6630;ga1242414e1_0_1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94" name="Shape 6694"/>
        <p:cNvGrpSpPr/>
        <p:nvPr/>
      </p:nvGrpSpPr>
      <p:grpSpPr>
        <a:xfrm>
          <a:off x="0" y="0"/>
          <a:ext cx="0" cy="0"/>
          <a:chOff x="0" y="0"/>
          <a:chExt cx="0" cy="0"/>
        </a:xfrm>
      </p:grpSpPr>
      <p:sp>
        <p:nvSpPr>
          <p:cNvPr id="6695" name="Google Shape;6695;ga1242414e1_0_2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96" name="Google Shape;6696;ga1242414e1_0_2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77" name="Shape 6777"/>
        <p:cNvGrpSpPr/>
        <p:nvPr/>
      </p:nvGrpSpPr>
      <p:grpSpPr>
        <a:xfrm>
          <a:off x="0" y="0"/>
          <a:ext cx="0" cy="0"/>
          <a:chOff x="0" y="0"/>
          <a:chExt cx="0" cy="0"/>
        </a:xfrm>
      </p:grpSpPr>
      <p:sp>
        <p:nvSpPr>
          <p:cNvPr id="6778" name="Google Shape;6778;g8b385fd27f_2_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79" name="Google Shape;6779;g8b385fd27f_2_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78" name="Shape 6978"/>
        <p:cNvGrpSpPr/>
        <p:nvPr/>
      </p:nvGrpSpPr>
      <p:grpSpPr>
        <a:xfrm>
          <a:off x="0" y="0"/>
          <a:ext cx="0" cy="0"/>
          <a:chOff x="0" y="0"/>
          <a:chExt cx="0" cy="0"/>
        </a:xfrm>
      </p:grpSpPr>
      <p:sp>
        <p:nvSpPr>
          <p:cNvPr id="6979" name="Google Shape;6979;ga1242414e1_0_2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80" name="Google Shape;6980;ga1242414e1_0_2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20" name="Shape 7020"/>
        <p:cNvGrpSpPr/>
        <p:nvPr/>
      </p:nvGrpSpPr>
      <p:grpSpPr>
        <a:xfrm>
          <a:off x="0" y="0"/>
          <a:ext cx="0" cy="0"/>
          <a:chOff x="0" y="0"/>
          <a:chExt cx="0" cy="0"/>
        </a:xfrm>
      </p:grpSpPr>
      <p:sp>
        <p:nvSpPr>
          <p:cNvPr id="7021" name="Google Shape;7021;ga1242414e1_0_1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22" name="Google Shape;7022;ga1242414e1_0_1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30" name="Shape 7130"/>
        <p:cNvGrpSpPr/>
        <p:nvPr/>
      </p:nvGrpSpPr>
      <p:grpSpPr>
        <a:xfrm>
          <a:off x="0" y="0"/>
          <a:ext cx="0" cy="0"/>
          <a:chOff x="0" y="0"/>
          <a:chExt cx="0" cy="0"/>
        </a:xfrm>
      </p:grpSpPr>
      <p:sp>
        <p:nvSpPr>
          <p:cNvPr id="7131" name="Google Shape;7131;ga1242414e1_0_1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32" name="Google Shape;7132;ga1242414e1_0_1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55" name="Shape 7155"/>
        <p:cNvGrpSpPr/>
        <p:nvPr/>
      </p:nvGrpSpPr>
      <p:grpSpPr>
        <a:xfrm>
          <a:off x="0" y="0"/>
          <a:ext cx="0" cy="0"/>
          <a:chOff x="0" y="0"/>
          <a:chExt cx="0" cy="0"/>
        </a:xfrm>
      </p:grpSpPr>
      <p:sp>
        <p:nvSpPr>
          <p:cNvPr id="7156" name="Google Shape;7156;ga1242414e1_0_2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57" name="Google Shape;7157;ga1242414e1_0_2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41" name="Shape 7241"/>
        <p:cNvGrpSpPr/>
        <p:nvPr/>
      </p:nvGrpSpPr>
      <p:grpSpPr>
        <a:xfrm>
          <a:off x="0" y="0"/>
          <a:ext cx="0" cy="0"/>
          <a:chOff x="0" y="0"/>
          <a:chExt cx="0" cy="0"/>
        </a:xfrm>
      </p:grpSpPr>
      <p:sp>
        <p:nvSpPr>
          <p:cNvPr id="7242" name="Google Shape;7242;ga1242414e1_0_2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43" name="Google Shape;7243;ga1242414e1_0_2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66" name="Shape 7266"/>
        <p:cNvGrpSpPr/>
        <p:nvPr/>
      </p:nvGrpSpPr>
      <p:grpSpPr>
        <a:xfrm>
          <a:off x="0" y="0"/>
          <a:ext cx="0" cy="0"/>
          <a:chOff x="0" y="0"/>
          <a:chExt cx="0" cy="0"/>
        </a:xfrm>
      </p:grpSpPr>
      <p:sp>
        <p:nvSpPr>
          <p:cNvPr id="7267" name="Google Shape;7267;g8b385fd27f_2_1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68" name="Google Shape;7268;g8b385fd27f_2_1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1" name="Shape 561"/>
        <p:cNvGrpSpPr/>
        <p:nvPr/>
      </p:nvGrpSpPr>
      <p:grpSpPr>
        <a:xfrm>
          <a:off x="0" y="0"/>
          <a:ext cx="0" cy="0"/>
          <a:chOff x="0" y="0"/>
          <a:chExt cx="0" cy="0"/>
        </a:xfrm>
      </p:grpSpPr>
      <p:sp>
        <p:nvSpPr>
          <p:cNvPr id="562" name="Google Shape;562;g8b385fd27f_2_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3" name="Google Shape;563;g8b385fd27f_2_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14" name="Shape 7414"/>
        <p:cNvGrpSpPr/>
        <p:nvPr/>
      </p:nvGrpSpPr>
      <p:grpSpPr>
        <a:xfrm>
          <a:off x="0" y="0"/>
          <a:ext cx="0" cy="0"/>
          <a:chOff x="0" y="0"/>
          <a:chExt cx="0" cy="0"/>
        </a:xfrm>
      </p:grpSpPr>
      <p:sp>
        <p:nvSpPr>
          <p:cNvPr id="7415" name="Google Shape;7415;g97767bb796_0_10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16" name="Google Shape;7416;g97767bb796_0_10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53" name="Shape 7753"/>
        <p:cNvGrpSpPr/>
        <p:nvPr/>
      </p:nvGrpSpPr>
      <p:grpSpPr>
        <a:xfrm>
          <a:off x="0" y="0"/>
          <a:ext cx="0" cy="0"/>
          <a:chOff x="0" y="0"/>
          <a:chExt cx="0" cy="0"/>
        </a:xfrm>
      </p:grpSpPr>
      <p:sp>
        <p:nvSpPr>
          <p:cNvPr id="7754" name="Google Shape;7754;ga283b70528_0_4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55" name="Google Shape;7755;ga283b70528_0_4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73" name="Shape 7773"/>
        <p:cNvGrpSpPr/>
        <p:nvPr/>
      </p:nvGrpSpPr>
      <p:grpSpPr>
        <a:xfrm>
          <a:off x="0" y="0"/>
          <a:ext cx="0" cy="0"/>
          <a:chOff x="0" y="0"/>
          <a:chExt cx="0" cy="0"/>
        </a:xfrm>
      </p:grpSpPr>
      <p:sp>
        <p:nvSpPr>
          <p:cNvPr id="7774" name="Google Shape;7774;g8b385fd27f_2_1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75" name="Google Shape;7775;g8b385fd27f_2_1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97" name="Shape 7797"/>
        <p:cNvGrpSpPr/>
        <p:nvPr/>
      </p:nvGrpSpPr>
      <p:grpSpPr>
        <a:xfrm>
          <a:off x="0" y="0"/>
          <a:ext cx="0" cy="0"/>
          <a:chOff x="0" y="0"/>
          <a:chExt cx="0" cy="0"/>
        </a:xfrm>
      </p:grpSpPr>
      <p:sp>
        <p:nvSpPr>
          <p:cNvPr id="7798" name="Google Shape;7798;geaa3465073_2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99" name="Google Shape;7799;geaa3465073_2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04" name="Shape 7804"/>
        <p:cNvGrpSpPr/>
        <p:nvPr/>
      </p:nvGrpSpPr>
      <p:grpSpPr>
        <a:xfrm>
          <a:off x="0" y="0"/>
          <a:ext cx="0" cy="0"/>
          <a:chOff x="0" y="0"/>
          <a:chExt cx="0" cy="0"/>
        </a:xfrm>
      </p:grpSpPr>
      <p:sp>
        <p:nvSpPr>
          <p:cNvPr id="7805" name="Google Shape;7805;geaa3465073_2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06" name="Google Shape;7806;geaa3465073_2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11" name="Shape 7811"/>
        <p:cNvGrpSpPr/>
        <p:nvPr/>
      </p:nvGrpSpPr>
      <p:grpSpPr>
        <a:xfrm>
          <a:off x="0" y="0"/>
          <a:ext cx="0" cy="0"/>
          <a:chOff x="0" y="0"/>
          <a:chExt cx="0" cy="0"/>
        </a:xfrm>
      </p:grpSpPr>
      <p:sp>
        <p:nvSpPr>
          <p:cNvPr id="7812" name="Google Shape;7812;geaa3465073_2_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13" name="Google Shape;7813;geaa3465073_2_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34" name="Shape 7834"/>
        <p:cNvGrpSpPr/>
        <p:nvPr/>
      </p:nvGrpSpPr>
      <p:grpSpPr>
        <a:xfrm>
          <a:off x="0" y="0"/>
          <a:ext cx="0" cy="0"/>
          <a:chOff x="0" y="0"/>
          <a:chExt cx="0" cy="0"/>
        </a:xfrm>
      </p:grpSpPr>
      <p:sp>
        <p:nvSpPr>
          <p:cNvPr id="7835" name="Google Shape;7835;geaa3465073_2_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36" name="Google Shape;7836;geaa3465073_2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50" name="Shape 7850"/>
        <p:cNvGrpSpPr/>
        <p:nvPr/>
      </p:nvGrpSpPr>
      <p:grpSpPr>
        <a:xfrm>
          <a:off x="0" y="0"/>
          <a:ext cx="0" cy="0"/>
          <a:chOff x="0" y="0"/>
          <a:chExt cx="0" cy="0"/>
        </a:xfrm>
      </p:grpSpPr>
      <p:sp>
        <p:nvSpPr>
          <p:cNvPr id="7851" name="Google Shape;7851;geaa3465073_2_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52" name="Google Shape;7852;geaa3465073_2_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89" name="Shape 8189"/>
        <p:cNvGrpSpPr/>
        <p:nvPr/>
      </p:nvGrpSpPr>
      <p:grpSpPr>
        <a:xfrm>
          <a:off x="0" y="0"/>
          <a:ext cx="0" cy="0"/>
          <a:chOff x="0" y="0"/>
          <a:chExt cx="0" cy="0"/>
        </a:xfrm>
      </p:grpSpPr>
      <p:sp>
        <p:nvSpPr>
          <p:cNvPr id="8190" name="Google Shape;8190;geaa3465073_2_3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91" name="Google Shape;8191;geaa3465073_2_3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76" name="Shape 10976"/>
        <p:cNvGrpSpPr/>
        <p:nvPr/>
      </p:nvGrpSpPr>
      <p:grpSpPr>
        <a:xfrm>
          <a:off x="0" y="0"/>
          <a:ext cx="0" cy="0"/>
          <a:chOff x="0" y="0"/>
          <a:chExt cx="0" cy="0"/>
        </a:xfrm>
      </p:grpSpPr>
      <p:sp>
        <p:nvSpPr>
          <p:cNvPr id="10977" name="Google Shape;10977;geaa3465073_2_31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78" name="Google Shape;10978;geaa3465073_2_31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7" name="Shape 617"/>
        <p:cNvGrpSpPr/>
        <p:nvPr/>
      </p:nvGrpSpPr>
      <p:grpSpPr>
        <a:xfrm>
          <a:off x="0" y="0"/>
          <a:ext cx="0" cy="0"/>
          <a:chOff x="0" y="0"/>
          <a:chExt cx="0" cy="0"/>
        </a:xfrm>
      </p:grpSpPr>
      <p:sp>
        <p:nvSpPr>
          <p:cNvPr id="618" name="Google Shape;618;g8b385fd27f_2_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9" name="Google Shape;619;g8b385fd27f_2_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95" name="Shape 11395"/>
        <p:cNvGrpSpPr/>
        <p:nvPr/>
      </p:nvGrpSpPr>
      <p:grpSpPr>
        <a:xfrm>
          <a:off x="0" y="0"/>
          <a:ext cx="0" cy="0"/>
          <a:chOff x="0" y="0"/>
          <a:chExt cx="0" cy="0"/>
        </a:xfrm>
      </p:grpSpPr>
      <p:sp>
        <p:nvSpPr>
          <p:cNvPr id="11396" name="Google Shape;11396;geaa3465073_2_36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97" name="Google Shape;11397;geaa3465073_2_36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65" name="Shape 11565"/>
        <p:cNvGrpSpPr/>
        <p:nvPr/>
      </p:nvGrpSpPr>
      <p:grpSpPr>
        <a:xfrm>
          <a:off x="0" y="0"/>
          <a:ext cx="0" cy="0"/>
          <a:chOff x="0" y="0"/>
          <a:chExt cx="0" cy="0"/>
        </a:xfrm>
      </p:grpSpPr>
      <p:sp>
        <p:nvSpPr>
          <p:cNvPr id="11566" name="Google Shape;11566;geaa3465073_2_37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67" name="Google Shape;11567;geaa3465073_2_37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70" name="Shape 11970"/>
        <p:cNvGrpSpPr/>
        <p:nvPr/>
      </p:nvGrpSpPr>
      <p:grpSpPr>
        <a:xfrm>
          <a:off x="0" y="0"/>
          <a:ext cx="0" cy="0"/>
          <a:chOff x="0" y="0"/>
          <a:chExt cx="0" cy="0"/>
        </a:xfrm>
      </p:grpSpPr>
      <p:sp>
        <p:nvSpPr>
          <p:cNvPr id="11971" name="Google Shape;11971;geaa3465073_2_41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72" name="Google Shape;11972;geaa3465073_2_41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50" name="Shape 12350"/>
        <p:cNvGrpSpPr/>
        <p:nvPr/>
      </p:nvGrpSpPr>
      <p:grpSpPr>
        <a:xfrm>
          <a:off x="0" y="0"/>
          <a:ext cx="0" cy="0"/>
          <a:chOff x="0" y="0"/>
          <a:chExt cx="0" cy="0"/>
        </a:xfrm>
      </p:grpSpPr>
      <p:sp>
        <p:nvSpPr>
          <p:cNvPr id="12351" name="Google Shape;12351;geaa3465073_2_45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52" name="Google Shape;12352;geaa3465073_2_45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64" name="Shape 12764"/>
        <p:cNvGrpSpPr/>
        <p:nvPr/>
      </p:nvGrpSpPr>
      <p:grpSpPr>
        <a:xfrm>
          <a:off x="0" y="0"/>
          <a:ext cx="0" cy="0"/>
          <a:chOff x="0" y="0"/>
          <a:chExt cx="0" cy="0"/>
        </a:xfrm>
      </p:grpSpPr>
      <p:sp>
        <p:nvSpPr>
          <p:cNvPr id="12765" name="Google Shape;12765;geaa3465073_2_49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66" name="Google Shape;12766;geaa3465073_2_49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25" name="Shape 13125"/>
        <p:cNvGrpSpPr/>
        <p:nvPr/>
      </p:nvGrpSpPr>
      <p:grpSpPr>
        <a:xfrm>
          <a:off x="0" y="0"/>
          <a:ext cx="0" cy="0"/>
          <a:chOff x="0" y="0"/>
          <a:chExt cx="0" cy="0"/>
        </a:xfrm>
      </p:grpSpPr>
      <p:sp>
        <p:nvSpPr>
          <p:cNvPr id="13126" name="Google Shape;13126;geaa3465073_2_53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27" name="Google Shape;13127;geaa3465073_2_53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35" name="Shape 13635"/>
        <p:cNvGrpSpPr/>
        <p:nvPr/>
      </p:nvGrpSpPr>
      <p:grpSpPr>
        <a:xfrm>
          <a:off x="0" y="0"/>
          <a:ext cx="0" cy="0"/>
          <a:chOff x="0" y="0"/>
          <a:chExt cx="0" cy="0"/>
        </a:xfrm>
      </p:grpSpPr>
      <p:sp>
        <p:nvSpPr>
          <p:cNvPr id="13636" name="Google Shape;13636;geaa3465073_2_58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37" name="Google Shape;13637;geaa3465073_2_58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55" name="Shape 14255"/>
        <p:cNvGrpSpPr/>
        <p:nvPr/>
      </p:nvGrpSpPr>
      <p:grpSpPr>
        <a:xfrm>
          <a:off x="0" y="0"/>
          <a:ext cx="0" cy="0"/>
          <a:chOff x="0" y="0"/>
          <a:chExt cx="0" cy="0"/>
        </a:xfrm>
      </p:grpSpPr>
      <p:sp>
        <p:nvSpPr>
          <p:cNvPr id="14256" name="Google Shape;14256;geaa3465073_2_64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57" name="Google Shape;14257;geaa3465073_2_64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49" name="Shape 14849"/>
        <p:cNvGrpSpPr/>
        <p:nvPr/>
      </p:nvGrpSpPr>
      <p:grpSpPr>
        <a:xfrm>
          <a:off x="0" y="0"/>
          <a:ext cx="0" cy="0"/>
          <a:chOff x="0" y="0"/>
          <a:chExt cx="0" cy="0"/>
        </a:xfrm>
      </p:grpSpPr>
      <p:sp>
        <p:nvSpPr>
          <p:cNvPr id="14850" name="Google Shape;14850;geaa3465073_2_70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51" name="Google Shape;14851;geaa3465073_2_70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70" name="Shape 15170"/>
        <p:cNvGrpSpPr/>
        <p:nvPr/>
      </p:nvGrpSpPr>
      <p:grpSpPr>
        <a:xfrm>
          <a:off x="0" y="0"/>
          <a:ext cx="0" cy="0"/>
          <a:chOff x="0" y="0"/>
          <a:chExt cx="0" cy="0"/>
        </a:xfrm>
      </p:grpSpPr>
      <p:sp>
        <p:nvSpPr>
          <p:cNvPr id="15171" name="Google Shape;15171;geaa3465073_2_73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172" name="Google Shape;15172;geaa3465073_2_73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0" name="Shape 810"/>
        <p:cNvGrpSpPr/>
        <p:nvPr/>
      </p:nvGrpSpPr>
      <p:grpSpPr>
        <a:xfrm>
          <a:off x="0" y="0"/>
          <a:ext cx="0" cy="0"/>
          <a:chOff x="0" y="0"/>
          <a:chExt cx="0" cy="0"/>
        </a:xfrm>
      </p:grpSpPr>
      <p:sp>
        <p:nvSpPr>
          <p:cNvPr id="811" name="Google Shape;811;ga1242414e1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2" name="Google Shape;812;ga1242414e1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78" name="Shape 15478"/>
        <p:cNvGrpSpPr/>
        <p:nvPr/>
      </p:nvGrpSpPr>
      <p:grpSpPr>
        <a:xfrm>
          <a:off x="0" y="0"/>
          <a:ext cx="0" cy="0"/>
          <a:chOff x="0" y="0"/>
          <a:chExt cx="0" cy="0"/>
        </a:xfrm>
      </p:grpSpPr>
      <p:sp>
        <p:nvSpPr>
          <p:cNvPr id="15479" name="Google Shape;15479;geaa3465073_2_92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480" name="Google Shape;15480;geaa3465073_2_92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9" name="Shape 989"/>
        <p:cNvGrpSpPr/>
        <p:nvPr/>
      </p:nvGrpSpPr>
      <p:grpSpPr>
        <a:xfrm>
          <a:off x="0" y="0"/>
          <a:ext cx="0" cy="0"/>
          <a:chOff x="0" y="0"/>
          <a:chExt cx="0" cy="0"/>
        </a:xfrm>
      </p:grpSpPr>
      <p:sp>
        <p:nvSpPr>
          <p:cNvPr id="990" name="Google Shape;990;ga1242414e1_0_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1" name="Google Shape;991;ga1242414e1_0_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4" name="Shape 1044"/>
        <p:cNvGrpSpPr/>
        <p:nvPr/>
      </p:nvGrpSpPr>
      <p:grpSpPr>
        <a:xfrm>
          <a:off x="0" y="0"/>
          <a:ext cx="0" cy="0"/>
          <a:chOff x="0" y="0"/>
          <a:chExt cx="0" cy="0"/>
        </a:xfrm>
      </p:grpSpPr>
      <p:sp>
        <p:nvSpPr>
          <p:cNvPr id="1045" name="Google Shape;1045;ga1242414e1_0_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6" name="Google Shape;1046;ga1242414e1_0_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0" name="Shape 1130"/>
        <p:cNvGrpSpPr/>
        <p:nvPr/>
      </p:nvGrpSpPr>
      <p:grpSpPr>
        <a:xfrm>
          <a:off x="0" y="0"/>
          <a:ext cx="0" cy="0"/>
          <a:chOff x="0" y="0"/>
          <a:chExt cx="0" cy="0"/>
        </a:xfrm>
      </p:grpSpPr>
      <p:sp>
        <p:nvSpPr>
          <p:cNvPr id="1131" name="Google Shape;1131;ga1242414e1_0_1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2" name="Google Shape;1132;ga1242414e1_0_1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slide" Target="/ppt/slides/slide5.xml"/><Relationship Id="rId4" Type="http://schemas.openxmlformats.org/officeDocument/2006/relationships/slide" Target="/ppt/slides/slide5.xml"/><Relationship Id="rId10" Type="http://schemas.openxmlformats.org/officeDocument/2006/relationships/slide" Target="/ppt/slides/slide30.xml"/><Relationship Id="rId9" Type="http://schemas.openxmlformats.org/officeDocument/2006/relationships/slide" Target="/ppt/slides/slide30.xml"/><Relationship Id="rId5" Type="http://schemas.openxmlformats.org/officeDocument/2006/relationships/slide" Target="/ppt/slides/slide14.xml"/><Relationship Id="rId6" Type="http://schemas.openxmlformats.org/officeDocument/2006/relationships/slide" Target="/ppt/slides/slide14.xml"/><Relationship Id="rId7" Type="http://schemas.openxmlformats.org/officeDocument/2006/relationships/slide" Target="/ppt/slides/slide21.xml"/><Relationship Id="rId8" Type="http://schemas.openxmlformats.org/officeDocument/2006/relationships/slide" Target="/ppt/slides/slide2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hyperlink" Target="https://slidesgo.com/" TargetMode="External"/><Relationship Id="rId4" Type="http://schemas.openxmlformats.org/officeDocument/2006/relationships/hyperlink" Target="https://www.flaticon.com/" TargetMode="External"/><Relationship Id="rId5" Type="http://schemas.openxmlformats.org/officeDocument/2006/relationships/hyperlink" Target="https://www.freepik.com/" TargetMode="Externa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pn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1"/>
            <a:ext cx="9143956" cy="5143501"/>
          </a:xfrm>
          <a:prstGeom prst="rect">
            <a:avLst/>
          </a:prstGeom>
          <a:noFill/>
          <a:ln>
            <a:noFill/>
          </a:ln>
        </p:spPr>
      </p:pic>
      <p:sp>
        <p:nvSpPr>
          <p:cNvPr id="10" name="Google Shape;10;p2"/>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txBox="1"/>
          <p:nvPr>
            <p:ph type="ctrTitle"/>
          </p:nvPr>
        </p:nvSpPr>
        <p:spPr>
          <a:xfrm>
            <a:off x="1215650" y="1684600"/>
            <a:ext cx="6712800" cy="1568100"/>
          </a:xfrm>
          <a:prstGeom prst="rect">
            <a:avLst/>
          </a:prstGeom>
        </p:spPr>
        <p:txBody>
          <a:bodyPr anchorCtr="0" anchor="t" bIns="91425" lIns="91425" spcFirstLastPara="1" rIns="91425" wrap="square" tIns="91425">
            <a:noAutofit/>
          </a:bodyPr>
          <a:lstStyle>
            <a:lvl1pPr lvl="0" rtl="0">
              <a:spcBef>
                <a:spcPts val="0"/>
              </a:spcBef>
              <a:spcAft>
                <a:spcPts val="0"/>
              </a:spcAft>
              <a:buSzPts val="4800"/>
              <a:buNone/>
              <a:defRPr sz="4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2" name="Google Shape;12;p2"/>
          <p:cNvSpPr txBox="1"/>
          <p:nvPr>
            <p:ph idx="1" type="subTitle"/>
          </p:nvPr>
        </p:nvSpPr>
        <p:spPr>
          <a:xfrm>
            <a:off x="2436425" y="3101588"/>
            <a:ext cx="4271100" cy="54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b="1" sz="35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53" name="Shape 53"/>
        <p:cNvGrpSpPr/>
        <p:nvPr/>
      </p:nvGrpSpPr>
      <p:grpSpPr>
        <a:xfrm>
          <a:off x="0" y="0"/>
          <a:ext cx="0" cy="0"/>
          <a:chOff x="0" y="0"/>
          <a:chExt cx="0" cy="0"/>
        </a:xfrm>
      </p:grpSpPr>
      <p:pic>
        <p:nvPicPr>
          <p:cNvPr id="54" name="Google Shape;54;p11"/>
          <p:cNvPicPr preferRelativeResize="0"/>
          <p:nvPr/>
        </p:nvPicPr>
        <p:blipFill>
          <a:blip r:embed="rId2">
            <a:alphaModFix/>
          </a:blip>
          <a:stretch>
            <a:fillRect/>
          </a:stretch>
        </p:blipFill>
        <p:spPr>
          <a:xfrm>
            <a:off x="0" y="-1"/>
            <a:ext cx="9143956" cy="5143501"/>
          </a:xfrm>
          <a:prstGeom prst="rect">
            <a:avLst/>
          </a:prstGeom>
          <a:noFill/>
          <a:ln>
            <a:noFill/>
          </a:ln>
        </p:spPr>
      </p:pic>
      <p:sp>
        <p:nvSpPr>
          <p:cNvPr id="55" name="Google Shape;55;p11"/>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11"/>
          <p:cNvSpPr txBox="1"/>
          <p:nvPr>
            <p:ph hasCustomPrompt="1" type="title"/>
          </p:nvPr>
        </p:nvSpPr>
        <p:spPr>
          <a:xfrm>
            <a:off x="1927400" y="1535275"/>
            <a:ext cx="5289000" cy="1151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7200"/>
              <a:buNone/>
              <a:defRPr sz="72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7" name="Google Shape;57;p11"/>
          <p:cNvSpPr txBox="1"/>
          <p:nvPr>
            <p:ph idx="1" type="body"/>
          </p:nvPr>
        </p:nvSpPr>
        <p:spPr>
          <a:xfrm>
            <a:off x="1927425" y="2603775"/>
            <a:ext cx="5289000" cy="3870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a:lvl1pPr>
            <a:lvl2pPr indent="-317500" lvl="1" marL="914400" rtl="0" algn="ctr">
              <a:spcBef>
                <a:spcPts val="0"/>
              </a:spcBef>
              <a:spcAft>
                <a:spcPts val="0"/>
              </a:spcAft>
              <a:buSzPts val="1400"/>
              <a:buChar char="○"/>
              <a:defRPr/>
            </a:lvl2pPr>
            <a:lvl3pPr indent="-317500" lvl="2" marL="1371600" rtl="0" algn="ctr">
              <a:spcBef>
                <a:spcPts val="0"/>
              </a:spcBef>
              <a:spcAft>
                <a:spcPts val="0"/>
              </a:spcAft>
              <a:buSzPts val="1400"/>
              <a:buChar char="■"/>
              <a:defRPr/>
            </a:lvl3pPr>
            <a:lvl4pPr indent="-317500" lvl="3" marL="1828800" rtl="0" algn="ctr">
              <a:spcBef>
                <a:spcPts val="0"/>
              </a:spcBef>
              <a:spcAft>
                <a:spcPts val="0"/>
              </a:spcAft>
              <a:buSzPts val="1400"/>
              <a:buChar char="●"/>
              <a:defRPr/>
            </a:lvl4pPr>
            <a:lvl5pPr indent="-317500" lvl="4" marL="2286000" rtl="0" algn="ctr">
              <a:spcBef>
                <a:spcPts val="0"/>
              </a:spcBef>
              <a:spcAft>
                <a:spcPts val="0"/>
              </a:spcAft>
              <a:buSzPts val="1400"/>
              <a:buChar char="○"/>
              <a:defRPr/>
            </a:lvl5pPr>
            <a:lvl6pPr indent="-317500" lvl="5" marL="2743200" rtl="0" algn="ctr">
              <a:spcBef>
                <a:spcPts val="0"/>
              </a:spcBef>
              <a:spcAft>
                <a:spcPts val="0"/>
              </a:spcAft>
              <a:buSzPts val="1400"/>
              <a:buChar char="■"/>
              <a:defRPr/>
            </a:lvl6pPr>
            <a:lvl7pPr indent="-317500" lvl="6" marL="3200400" rtl="0" algn="ctr">
              <a:spcBef>
                <a:spcPts val="0"/>
              </a:spcBef>
              <a:spcAft>
                <a:spcPts val="0"/>
              </a:spcAft>
              <a:buSzPts val="1400"/>
              <a:buChar char="●"/>
              <a:defRPr/>
            </a:lvl7pPr>
            <a:lvl8pPr indent="-317500" lvl="7" marL="3657600" rtl="0" algn="ctr">
              <a:spcBef>
                <a:spcPts val="0"/>
              </a:spcBef>
              <a:spcAft>
                <a:spcPts val="0"/>
              </a:spcAft>
              <a:buSzPts val="1400"/>
              <a:buChar char="○"/>
              <a:defRPr/>
            </a:lvl8pPr>
            <a:lvl9pPr indent="-317500" lvl="8" marL="4114800" rtl="0" algn="ctr">
              <a:spcBef>
                <a:spcPts val="0"/>
              </a:spcBef>
              <a:spcAft>
                <a:spcPts val="0"/>
              </a:spcAft>
              <a:buSzPts val="1400"/>
              <a:buChar char="■"/>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accent6"/>
        </a:solidFill>
      </p:bgPr>
    </p:bg>
    <p:spTree>
      <p:nvGrpSpPr>
        <p:cNvPr id="58" name="Shape 5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1">
    <p:spTree>
      <p:nvGrpSpPr>
        <p:cNvPr id="59" name="Shape 59"/>
        <p:cNvGrpSpPr/>
        <p:nvPr/>
      </p:nvGrpSpPr>
      <p:grpSpPr>
        <a:xfrm>
          <a:off x="0" y="0"/>
          <a:ext cx="0" cy="0"/>
          <a:chOff x="0" y="0"/>
          <a:chExt cx="0" cy="0"/>
        </a:xfrm>
      </p:grpSpPr>
      <p:pic>
        <p:nvPicPr>
          <p:cNvPr id="60" name="Google Shape;60;p13"/>
          <p:cNvPicPr preferRelativeResize="0"/>
          <p:nvPr/>
        </p:nvPicPr>
        <p:blipFill>
          <a:blip r:embed="rId2">
            <a:alphaModFix/>
          </a:blip>
          <a:stretch>
            <a:fillRect/>
          </a:stretch>
        </p:blipFill>
        <p:spPr>
          <a:xfrm>
            <a:off x="0" y="-1"/>
            <a:ext cx="9143956" cy="5143501"/>
          </a:xfrm>
          <a:prstGeom prst="rect">
            <a:avLst/>
          </a:prstGeom>
          <a:noFill/>
          <a:ln>
            <a:noFill/>
          </a:ln>
        </p:spPr>
      </p:pic>
      <p:sp>
        <p:nvSpPr>
          <p:cNvPr id="61" name="Google Shape;61;p13"/>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13"/>
          <p:cNvSpPr txBox="1"/>
          <p:nvPr>
            <p:ph type="title"/>
          </p:nvPr>
        </p:nvSpPr>
        <p:spPr>
          <a:xfrm>
            <a:off x="1949100" y="540000"/>
            <a:ext cx="52458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Clr>
                <a:schemeClr val="dk2"/>
              </a:buClr>
              <a:buSzPts val="2800"/>
              <a:buNone/>
              <a:defRPr>
                <a:solidFill>
                  <a:schemeClr val="dk2"/>
                </a:solidFill>
                <a:latin typeface="Roboto"/>
                <a:ea typeface="Roboto"/>
                <a:cs typeface="Roboto"/>
                <a:sym typeface="Roboto"/>
              </a:defRPr>
            </a:lvl2pPr>
            <a:lvl3pPr lvl="2" rtl="0">
              <a:spcBef>
                <a:spcPts val="0"/>
              </a:spcBef>
              <a:spcAft>
                <a:spcPts val="0"/>
              </a:spcAft>
              <a:buClr>
                <a:schemeClr val="dk2"/>
              </a:buClr>
              <a:buSzPts val="2800"/>
              <a:buNone/>
              <a:defRPr>
                <a:solidFill>
                  <a:schemeClr val="dk2"/>
                </a:solidFill>
                <a:latin typeface="Roboto"/>
                <a:ea typeface="Roboto"/>
                <a:cs typeface="Roboto"/>
                <a:sym typeface="Roboto"/>
              </a:defRPr>
            </a:lvl3pPr>
            <a:lvl4pPr lvl="3" rtl="0">
              <a:spcBef>
                <a:spcPts val="0"/>
              </a:spcBef>
              <a:spcAft>
                <a:spcPts val="0"/>
              </a:spcAft>
              <a:buClr>
                <a:schemeClr val="dk2"/>
              </a:buClr>
              <a:buSzPts val="2800"/>
              <a:buNone/>
              <a:defRPr>
                <a:solidFill>
                  <a:schemeClr val="dk2"/>
                </a:solidFill>
                <a:latin typeface="Roboto"/>
                <a:ea typeface="Roboto"/>
                <a:cs typeface="Roboto"/>
                <a:sym typeface="Roboto"/>
              </a:defRPr>
            </a:lvl4pPr>
            <a:lvl5pPr lvl="4" rtl="0">
              <a:spcBef>
                <a:spcPts val="0"/>
              </a:spcBef>
              <a:spcAft>
                <a:spcPts val="0"/>
              </a:spcAft>
              <a:buClr>
                <a:schemeClr val="dk2"/>
              </a:buClr>
              <a:buSzPts val="2800"/>
              <a:buNone/>
              <a:defRPr>
                <a:solidFill>
                  <a:schemeClr val="dk2"/>
                </a:solidFill>
                <a:latin typeface="Roboto"/>
                <a:ea typeface="Roboto"/>
                <a:cs typeface="Roboto"/>
                <a:sym typeface="Roboto"/>
              </a:defRPr>
            </a:lvl5pPr>
            <a:lvl6pPr lvl="5" rtl="0">
              <a:spcBef>
                <a:spcPts val="0"/>
              </a:spcBef>
              <a:spcAft>
                <a:spcPts val="0"/>
              </a:spcAft>
              <a:buClr>
                <a:schemeClr val="dk2"/>
              </a:buClr>
              <a:buSzPts val="2800"/>
              <a:buNone/>
              <a:defRPr>
                <a:solidFill>
                  <a:schemeClr val="dk2"/>
                </a:solidFill>
                <a:latin typeface="Roboto"/>
                <a:ea typeface="Roboto"/>
                <a:cs typeface="Roboto"/>
                <a:sym typeface="Roboto"/>
              </a:defRPr>
            </a:lvl6pPr>
            <a:lvl7pPr lvl="6" rtl="0">
              <a:spcBef>
                <a:spcPts val="0"/>
              </a:spcBef>
              <a:spcAft>
                <a:spcPts val="0"/>
              </a:spcAft>
              <a:buClr>
                <a:schemeClr val="dk2"/>
              </a:buClr>
              <a:buSzPts val="2800"/>
              <a:buNone/>
              <a:defRPr>
                <a:solidFill>
                  <a:schemeClr val="dk2"/>
                </a:solidFill>
                <a:latin typeface="Roboto"/>
                <a:ea typeface="Roboto"/>
                <a:cs typeface="Roboto"/>
                <a:sym typeface="Roboto"/>
              </a:defRPr>
            </a:lvl7pPr>
            <a:lvl8pPr lvl="7" rtl="0">
              <a:spcBef>
                <a:spcPts val="0"/>
              </a:spcBef>
              <a:spcAft>
                <a:spcPts val="0"/>
              </a:spcAft>
              <a:buClr>
                <a:schemeClr val="dk2"/>
              </a:buClr>
              <a:buSzPts val="2800"/>
              <a:buNone/>
              <a:defRPr>
                <a:solidFill>
                  <a:schemeClr val="dk2"/>
                </a:solidFill>
                <a:latin typeface="Roboto"/>
                <a:ea typeface="Roboto"/>
                <a:cs typeface="Roboto"/>
                <a:sym typeface="Roboto"/>
              </a:defRPr>
            </a:lvl8pPr>
            <a:lvl9pPr lvl="8" rtl="0">
              <a:spcBef>
                <a:spcPts val="0"/>
              </a:spcBef>
              <a:spcAft>
                <a:spcPts val="0"/>
              </a:spcAft>
              <a:buClr>
                <a:schemeClr val="dk2"/>
              </a:buClr>
              <a:buSzPts val="2800"/>
              <a:buNone/>
              <a:defRPr>
                <a:solidFill>
                  <a:schemeClr val="dk2"/>
                </a:solidFill>
                <a:latin typeface="Roboto"/>
                <a:ea typeface="Roboto"/>
                <a:cs typeface="Roboto"/>
                <a:sym typeface="Roboto"/>
              </a:defRPr>
            </a:lvl9pPr>
          </a:lstStyle>
          <a:p/>
        </p:txBody>
      </p:sp>
      <p:sp>
        <p:nvSpPr>
          <p:cNvPr id="63" name="Google Shape;63;p13"/>
          <p:cNvSpPr txBox="1"/>
          <p:nvPr>
            <p:ph idx="1" type="subTitle"/>
          </p:nvPr>
        </p:nvSpPr>
        <p:spPr>
          <a:xfrm>
            <a:off x="3049675" y="2174650"/>
            <a:ext cx="2150100" cy="69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64" name="Google Shape;64;p13">
            <a:hlinkClick action="ppaction://hlinksldjump" r:id="rId3"/>
          </p:cNvPr>
          <p:cNvSpPr txBox="1"/>
          <p:nvPr>
            <p:ph idx="2" type="title"/>
          </p:nvPr>
        </p:nvSpPr>
        <p:spPr>
          <a:xfrm>
            <a:off x="3049675" y="1783200"/>
            <a:ext cx="2037600" cy="439500"/>
          </a:xfrm>
          <a:prstGeom prst="rect">
            <a:avLst/>
          </a:prstGeom>
        </p:spPr>
        <p:txBody>
          <a:bodyPr anchorCtr="0" anchor="t" bIns="91425" lIns="91425" spcFirstLastPara="1" rIns="91425" wrap="square" tIns="91425">
            <a:noAutofit/>
          </a:bodyPr>
          <a:lstStyle>
            <a:lvl1pPr lvl="0" rtl="0" algn="l">
              <a:spcBef>
                <a:spcPts val="0"/>
              </a:spcBef>
              <a:spcAft>
                <a:spcPts val="0"/>
              </a:spcAft>
              <a:buSzPts val="1800"/>
              <a:buNone/>
              <a:defRPr sz="24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p:txBody>
      </p:sp>
      <p:sp>
        <p:nvSpPr>
          <p:cNvPr id="65" name="Google Shape;65;p13">
            <a:hlinkClick action="ppaction://hlinksldjump" r:id="rId4"/>
          </p:cNvPr>
          <p:cNvSpPr txBox="1"/>
          <p:nvPr>
            <p:ph hasCustomPrompt="1" idx="3" type="title"/>
          </p:nvPr>
        </p:nvSpPr>
        <p:spPr>
          <a:xfrm>
            <a:off x="2134685" y="1741552"/>
            <a:ext cx="915000" cy="439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800"/>
              <a:buNone/>
              <a:defRPr sz="3000"/>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66" name="Google Shape;66;p13"/>
          <p:cNvSpPr txBox="1"/>
          <p:nvPr>
            <p:ph idx="4" type="subTitle"/>
          </p:nvPr>
        </p:nvSpPr>
        <p:spPr>
          <a:xfrm>
            <a:off x="6280675" y="2174650"/>
            <a:ext cx="2150100" cy="69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67" name="Google Shape;67;p13">
            <a:hlinkClick action="ppaction://hlinksldjump" r:id="rId5"/>
          </p:cNvPr>
          <p:cNvSpPr txBox="1"/>
          <p:nvPr>
            <p:ph idx="5" type="title"/>
          </p:nvPr>
        </p:nvSpPr>
        <p:spPr>
          <a:xfrm>
            <a:off x="6280674" y="1783200"/>
            <a:ext cx="2037600" cy="439500"/>
          </a:xfrm>
          <a:prstGeom prst="rect">
            <a:avLst/>
          </a:prstGeom>
        </p:spPr>
        <p:txBody>
          <a:bodyPr anchorCtr="0" anchor="t" bIns="91425" lIns="91425" spcFirstLastPara="1" rIns="91425" wrap="square" tIns="91425">
            <a:noAutofit/>
          </a:bodyPr>
          <a:lstStyle>
            <a:lvl1pPr lvl="0" rtl="0" algn="l">
              <a:spcBef>
                <a:spcPts val="0"/>
              </a:spcBef>
              <a:spcAft>
                <a:spcPts val="0"/>
              </a:spcAft>
              <a:buSzPts val="1800"/>
              <a:buNone/>
              <a:defRPr sz="24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p:txBody>
      </p:sp>
      <p:sp>
        <p:nvSpPr>
          <p:cNvPr id="68" name="Google Shape;68;p13">
            <a:hlinkClick action="ppaction://hlinksldjump" r:id="rId6"/>
          </p:cNvPr>
          <p:cNvSpPr txBox="1"/>
          <p:nvPr>
            <p:ph hasCustomPrompt="1" idx="6" type="title"/>
          </p:nvPr>
        </p:nvSpPr>
        <p:spPr>
          <a:xfrm>
            <a:off x="5365672" y="1741552"/>
            <a:ext cx="915000" cy="439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800"/>
              <a:buNone/>
              <a:defRPr sz="3000"/>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69" name="Google Shape;69;p13"/>
          <p:cNvSpPr txBox="1"/>
          <p:nvPr>
            <p:ph idx="7" type="subTitle"/>
          </p:nvPr>
        </p:nvSpPr>
        <p:spPr>
          <a:xfrm>
            <a:off x="3049675" y="3368806"/>
            <a:ext cx="2150100" cy="69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0" name="Google Shape;70;p13">
            <a:hlinkClick action="ppaction://hlinksldjump" r:id="rId7"/>
          </p:cNvPr>
          <p:cNvSpPr txBox="1"/>
          <p:nvPr>
            <p:ph idx="8" type="title"/>
          </p:nvPr>
        </p:nvSpPr>
        <p:spPr>
          <a:xfrm>
            <a:off x="3049675" y="2977350"/>
            <a:ext cx="2037600" cy="439500"/>
          </a:xfrm>
          <a:prstGeom prst="rect">
            <a:avLst/>
          </a:prstGeom>
        </p:spPr>
        <p:txBody>
          <a:bodyPr anchorCtr="0" anchor="t" bIns="91425" lIns="91425" spcFirstLastPara="1" rIns="91425" wrap="square" tIns="91425">
            <a:noAutofit/>
          </a:bodyPr>
          <a:lstStyle>
            <a:lvl1pPr lvl="0" rtl="0" algn="l">
              <a:spcBef>
                <a:spcPts val="0"/>
              </a:spcBef>
              <a:spcAft>
                <a:spcPts val="0"/>
              </a:spcAft>
              <a:buSzPts val="1800"/>
              <a:buNone/>
              <a:defRPr sz="24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p:txBody>
      </p:sp>
      <p:sp>
        <p:nvSpPr>
          <p:cNvPr id="71" name="Google Shape;71;p13">
            <a:hlinkClick action="ppaction://hlinksldjump" r:id="rId8"/>
          </p:cNvPr>
          <p:cNvSpPr txBox="1"/>
          <p:nvPr>
            <p:ph hasCustomPrompt="1" idx="9" type="title"/>
          </p:nvPr>
        </p:nvSpPr>
        <p:spPr>
          <a:xfrm>
            <a:off x="2134675" y="2935673"/>
            <a:ext cx="915000" cy="439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800"/>
              <a:buNone/>
              <a:defRPr sz="3000"/>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72" name="Google Shape;72;p13"/>
          <p:cNvSpPr txBox="1"/>
          <p:nvPr>
            <p:ph idx="13" type="subTitle"/>
          </p:nvPr>
        </p:nvSpPr>
        <p:spPr>
          <a:xfrm>
            <a:off x="6280675" y="3368806"/>
            <a:ext cx="2150100" cy="69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3" name="Google Shape;73;p13">
            <a:hlinkClick action="ppaction://hlinksldjump" r:id="rId9"/>
          </p:cNvPr>
          <p:cNvSpPr txBox="1"/>
          <p:nvPr>
            <p:ph idx="14" type="title"/>
          </p:nvPr>
        </p:nvSpPr>
        <p:spPr>
          <a:xfrm>
            <a:off x="6280674" y="2977350"/>
            <a:ext cx="2037600" cy="439500"/>
          </a:xfrm>
          <a:prstGeom prst="rect">
            <a:avLst/>
          </a:prstGeom>
        </p:spPr>
        <p:txBody>
          <a:bodyPr anchorCtr="0" anchor="t" bIns="91425" lIns="91425" spcFirstLastPara="1" rIns="91425" wrap="square" tIns="91425">
            <a:noAutofit/>
          </a:bodyPr>
          <a:lstStyle>
            <a:lvl1pPr lvl="0" rtl="0" algn="l">
              <a:spcBef>
                <a:spcPts val="0"/>
              </a:spcBef>
              <a:spcAft>
                <a:spcPts val="0"/>
              </a:spcAft>
              <a:buSzPts val="1800"/>
              <a:buNone/>
              <a:defRPr sz="24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p:txBody>
      </p:sp>
      <p:sp>
        <p:nvSpPr>
          <p:cNvPr id="74" name="Google Shape;74;p13">
            <a:hlinkClick action="ppaction://hlinksldjump" r:id="rId10"/>
          </p:cNvPr>
          <p:cNvSpPr txBox="1"/>
          <p:nvPr>
            <p:ph hasCustomPrompt="1" idx="15" type="title"/>
          </p:nvPr>
        </p:nvSpPr>
        <p:spPr>
          <a:xfrm>
            <a:off x="5365672" y="2935725"/>
            <a:ext cx="915000" cy="439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800"/>
              <a:buNone/>
              <a:defRPr sz="3000"/>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7">
    <p:spTree>
      <p:nvGrpSpPr>
        <p:cNvPr id="75" name="Shape 75"/>
        <p:cNvGrpSpPr/>
        <p:nvPr/>
      </p:nvGrpSpPr>
      <p:grpSpPr>
        <a:xfrm>
          <a:off x="0" y="0"/>
          <a:ext cx="0" cy="0"/>
          <a:chOff x="0" y="0"/>
          <a:chExt cx="0" cy="0"/>
        </a:xfrm>
      </p:grpSpPr>
      <p:pic>
        <p:nvPicPr>
          <p:cNvPr id="76" name="Google Shape;76;p14"/>
          <p:cNvPicPr preferRelativeResize="0"/>
          <p:nvPr/>
        </p:nvPicPr>
        <p:blipFill>
          <a:blip r:embed="rId2">
            <a:alphaModFix/>
          </a:blip>
          <a:stretch>
            <a:fillRect/>
          </a:stretch>
        </p:blipFill>
        <p:spPr>
          <a:xfrm>
            <a:off x="0" y="-1"/>
            <a:ext cx="9143956" cy="5143501"/>
          </a:xfrm>
          <a:prstGeom prst="rect">
            <a:avLst/>
          </a:prstGeom>
          <a:noFill/>
          <a:ln>
            <a:noFill/>
          </a:ln>
        </p:spPr>
      </p:pic>
      <p:sp>
        <p:nvSpPr>
          <p:cNvPr id="77" name="Google Shape;77;p14"/>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14"/>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9" name="Google Shape;79;p14"/>
          <p:cNvSpPr txBox="1"/>
          <p:nvPr>
            <p:ph idx="1" type="subTitle"/>
          </p:nvPr>
        </p:nvSpPr>
        <p:spPr>
          <a:xfrm>
            <a:off x="986689" y="3013228"/>
            <a:ext cx="1859700" cy="69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80" name="Google Shape;80;p14"/>
          <p:cNvSpPr txBox="1"/>
          <p:nvPr>
            <p:ph idx="2" type="title"/>
          </p:nvPr>
        </p:nvSpPr>
        <p:spPr>
          <a:xfrm>
            <a:off x="986689" y="2624750"/>
            <a:ext cx="1859700" cy="4203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81" name="Google Shape;81;p14"/>
          <p:cNvSpPr txBox="1"/>
          <p:nvPr>
            <p:ph idx="3" type="subTitle"/>
          </p:nvPr>
        </p:nvSpPr>
        <p:spPr>
          <a:xfrm>
            <a:off x="6298595" y="3013228"/>
            <a:ext cx="1859700" cy="69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82" name="Google Shape;82;p14"/>
          <p:cNvSpPr txBox="1"/>
          <p:nvPr>
            <p:ph idx="4" type="title"/>
          </p:nvPr>
        </p:nvSpPr>
        <p:spPr>
          <a:xfrm>
            <a:off x="6298590" y="2624750"/>
            <a:ext cx="1859700" cy="4203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83" name="Google Shape;83;p14"/>
          <p:cNvSpPr txBox="1"/>
          <p:nvPr>
            <p:ph idx="5" type="subTitle"/>
          </p:nvPr>
        </p:nvSpPr>
        <p:spPr>
          <a:xfrm>
            <a:off x="3642642" y="3013228"/>
            <a:ext cx="1859700" cy="69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84" name="Google Shape;84;p14"/>
          <p:cNvSpPr txBox="1"/>
          <p:nvPr>
            <p:ph idx="6" type="title"/>
          </p:nvPr>
        </p:nvSpPr>
        <p:spPr>
          <a:xfrm>
            <a:off x="3634841" y="2624750"/>
            <a:ext cx="1859700" cy="4203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3">
    <p:spTree>
      <p:nvGrpSpPr>
        <p:cNvPr id="85" name="Shape 85"/>
        <p:cNvGrpSpPr/>
        <p:nvPr/>
      </p:nvGrpSpPr>
      <p:grpSpPr>
        <a:xfrm>
          <a:off x="0" y="0"/>
          <a:ext cx="0" cy="0"/>
          <a:chOff x="0" y="0"/>
          <a:chExt cx="0" cy="0"/>
        </a:xfrm>
      </p:grpSpPr>
      <p:pic>
        <p:nvPicPr>
          <p:cNvPr id="86" name="Google Shape;86;p15"/>
          <p:cNvPicPr preferRelativeResize="0"/>
          <p:nvPr/>
        </p:nvPicPr>
        <p:blipFill>
          <a:blip r:embed="rId2">
            <a:alphaModFix/>
          </a:blip>
          <a:stretch>
            <a:fillRect/>
          </a:stretch>
        </p:blipFill>
        <p:spPr>
          <a:xfrm>
            <a:off x="0" y="-1"/>
            <a:ext cx="9143956" cy="5143501"/>
          </a:xfrm>
          <a:prstGeom prst="rect">
            <a:avLst/>
          </a:prstGeom>
          <a:noFill/>
          <a:ln>
            <a:noFill/>
          </a:ln>
        </p:spPr>
      </p:pic>
      <p:sp>
        <p:nvSpPr>
          <p:cNvPr id="87" name="Google Shape;87;p15"/>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15"/>
          <p:cNvSpPr txBox="1"/>
          <p:nvPr>
            <p:ph type="title"/>
          </p:nvPr>
        </p:nvSpPr>
        <p:spPr>
          <a:xfrm>
            <a:off x="989125" y="3300213"/>
            <a:ext cx="3848700" cy="398100"/>
          </a:xfrm>
          <a:prstGeom prst="rect">
            <a:avLst/>
          </a:prstGeom>
        </p:spPr>
        <p:txBody>
          <a:bodyPr anchorCtr="0" anchor="ctr" bIns="91425" lIns="91425" spcFirstLastPara="1" rIns="91425" wrap="square" tIns="91425">
            <a:noAutofit/>
          </a:bodyPr>
          <a:lstStyle>
            <a:lvl1pPr lvl="0" rtl="0" algn="l">
              <a:spcBef>
                <a:spcPts val="0"/>
              </a:spcBef>
              <a:spcAft>
                <a:spcPts val="0"/>
              </a:spcAft>
              <a:buClr>
                <a:schemeClr val="dk2"/>
              </a:buClr>
              <a:buSzPts val="1400"/>
              <a:buNone/>
              <a:defRPr sz="2400"/>
            </a:lvl1pPr>
            <a:lvl2pPr lvl="1" rtl="0">
              <a:spcBef>
                <a:spcPts val="0"/>
              </a:spcBef>
              <a:spcAft>
                <a:spcPts val="0"/>
              </a:spcAft>
              <a:buSzPts val="2800"/>
              <a:buNone/>
              <a:defRPr>
                <a:latin typeface="Lato"/>
                <a:ea typeface="Lato"/>
                <a:cs typeface="Lato"/>
                <a:sym typeface="Lato"/>
              </a:defRPr>
            </a:lvl2pPr>
            <a:lvl3pPr lvl="2" rtl="0">
              <a:spcBef>
                <a:spcPts val="0"/>
              </a:spcBef>
              <a:spcAft>
                <a:spcPts val="0"/>
              </a:spcAft>
              <a:buSzPts val="2800"/>
              <a:buNone/>
              <a:defRPr>
                <a:latin typeface="Lato"/>
                <a:ea typeface="Lato"/>
                <a:cs typeface="Lato"/>
                <a:sym typeface="Lato"/>
              </a:defRPr>
            </a:lvl3pPr>
            <a:lvl4pPr lvl="3" rtl="0">
              <a:spcBef>
                <a:spcPts val="0"/>
              </a:spcBef>
              <a:spcAft>
                <a:spcPts val="0"/>
              </a:spcAft>
              <a:buSzPts val="2800"/>
              <a:buNone/>
              <a:defRPr>
                <a:latin typeface="Lato"/>
                <a:ea typeface="Lato"/>
                <a:cs typeface="Lato"/>
                <a:sym typeface="Lato"/>
              </a:defRPr>
            </a:lvl4pPr>
            <a:lvl5pPr lvl="4" rtl="0">
              <a:spcBef>
                <a:spcPts val="0"/>
              </a:spcBef>
              <a:spcAft>
                <a:spcPts val="0"/>
              </a:spcAft>
              <a:buSzPts val="2800"/>
              <a:buNone/>
              <a:defRPr>
                <a:latin typeface="Lato"/>
                <a:ea typeface="Lato"/>
                <a:cs typeface="Lato"/>
                <a:sym typeface="Lato"/>
              </a:defRPr>
            </a:lvl5pPr>
            <a:lvl6pPr lvl="5" rtl="0">
              <a:spcBef>
                <a:spcPts val="0"/>
              </a:spcBef>
              <a:spcAft>
                <a:spcPts val="0"/>
              </a:spcAft>
              <a:buSzPts val="2800"/>
              <a:buNone/>
              <a:defRPr>
                <a:latin typeface="Lato"/>
                <a:ea typeface="Lato"/>
                <a:cs typeface="Lato"/>
                <a:sym typeface="Lato"/>
              </a:defRPr>
            </a:lvl6pPr>
            <a:lvl7pPr lvl="6" rtl="0">
              <a:spcBef>
                <a:spcPts val="0"/>
              </a:spcBef>
              <a:spcAft>
                <a:spcPts val="0"/>
              </a:spcAft>
              <a:buSzPts val="2800"/>
              <a:buNone/>
              <a:defRPr>
                <a:latin typeface="Lato"/>
                <a:ea typeface="Lato"/>
                <a:cs typeface="Lato"/>
                <a:sym typeface="Lato"/>
              </a:defRPr>
            </a:lvl7pPr>
            <a:lvl8pPr lvl="7" rtl="0">
              <a:spcBef>
                <a:spcPts val="0"/>
              </a:spcBef>
              <a:spcAft>
                <a:spcPts val="0"/>
              </a:spcAft>
              <a:buSzPts val="2800"/>
              <a:buNone/>
              <a:defRPr>
                <a:latin typeface="Lato"/>
                <a:ea typeface="Lato"/>
                <a:cs typeface="Lato"/>
                <a:sym typeface="Lato"/>
              </a:defRPr>
            </a:lvl8pPr>
            <a:lvl9pPr lvl="8" rtl="0">
              <a:spcBef>
                <a:spcPts val="0"/>
              </a:spcBef>
              <a:spcAft>
                <a:spcPts val="0"/>
              </a:spcAft>
              <a:buSzPts val="2800"/>
              <a:buNone/>
              <a:defRPr>
                <a:latin typeface="Lato"/>
                <a:ea typeface="Lato"/>
                <a:cs typeface="Lato"/>
                <a:sym typeface="Lato"/>
              </a:defRPr>
            </a:lvl9pPr>
          </a:lstStyle>
          <a:p/>
        </p:txBody>
      </p:sp>
      <p:sp>
        <p:nvSpPr>
          <p:cNvPr id="89" name="Google Shape;89;p15"/>
          <p:cNvSpPr txBox="1"/>
          <p:nvPr>
            <p:ph idx="1" type="subTitle"/>
          </p:nvPr>
        </p:nvSpPr>
        <p:spPr>
          <a:xfrm>
            <a:off x="989125" y="741250"/>
            <a:ext cx="4301100" cy="2630400"/>
          </a:xfrm>
          <a:prstGeom prst="rect">
            <a:avLst/>
          </a:prstGeom>
        </p:spPr>
        <p:txBody>
          <a:bodyPr anchorCtr="0" anchor="ctr" bIns="91425" lIns="91425" spcFirstLastPara="1" rIns="91425" wrap="square" tIns="91425">
            <a:noAutofit/>
          </a:bodyPr>
          <a:lstStyle>
            <a:lvl1pPr lvl="0">
              <a:spcBef>
                <a:spcPts val="0"/>
              </a:spcBef>
              <a:spcAft>
                <a:spcPts val="0"/>
              </a:spcAft>
              <a:buSzPts val="3000"/>
              <a:buNone/>
              <a:defRPr sz="3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1_1">
    <p:spTree>
      <p:nvGrpSpPr>
        <p:cNvPr id="90" name="Shape 90"/>
        <p:cNvGrpSpPr/>
        <p:nvPr/>
      </p:nvGrpSpPr>
      <p:grpSpPr>
        <a:xfrm>
          <a:off x="0" y="0"/>
          <a:ext cx="0" cy="0"/>
          <a:chOff x="0" y="0"/>
          <a:chExt cx="0" cy="0"/>
        </a:xfrm>
      </p:grpSpPr>
      <p:pic>
        <p:nvPicPr>
          <p:cNvPr id="91" name="Google Shape;91;p16"/>
          <p:cNvPicPr preferRelativeResize="0"/>
          <p:nvPr/>
        </p:nvPicPr>
        <p:blipFill>
          <a:blip r:embed="rId2">
            <a:alphaModFix/>
          </a:blip>
          <a:stretch>
            <a:fillRect/>
          </a:stretch>
        </p:blipFill>
        <p:spPr>
          <a:xfrm>
            <a:off x="0" y="-1"/>
            <a:ext cx="9143956" cy="5143501"/>
          </a:xfrm>
          <a:prstGeom prst="rect">
            <a:avLst/>
          </a:prstGeom>
          <a:noFill/>
          <a:ln>
            <a:noFill/>
          </a:ln>
        </p:spPr>
      </p:pic>
      <p:sp>
        <p:nvSpPr>
          <p:cNvPr id="92" name="Google Shape;92;p16"/>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16"/>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94" name="Google Shape;94;p16"/>
          <p:cNvSpPr txBox="1"/>
          <p:nvPr>
            <p:ph idx="1" type="subTitle"/>
          </p:nvPr>
        </p:nvSpPr>
        <p:spPr>
          <a:xfrm>
            <a:off x="800325" y="2242073"/>
            <a:ext cx="2316000" cy="55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95" name="Google Shape;95;p16"/>
          <p:cNvSpPr txBox="1"/>
          <p:nvPr>
            <p:ph idx="2" type="title"/>
          </p:nvPr>
        </p:nvSpPr>
        <p:spPr>
          <a:xfrm>
            <a:off x="800325" y="1852991"/>
            <a:ext cx="2316000" cy="3735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96" name="Google Shape;96;p16"/>
          <p:cNvSpPr txBox="1"/>
          <p:nvPr>
            <p:ph idx="3" type="subTitle"/>
          </p:nvPr>
        </p:nvSpPr>
        <p:spPr>
          <a:xfrm>
            <a:off x="3413999" y="2242073"/>
            <a:ext cx="2316000" cy="55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97" name="Google Shape;97;p16"/>
          <p:cNvSpPr txBox="1"/>
          <p:nvPr>
            <p:ph idx="4" type="title"/>
          </p:nvPr>
        </p:nvSpPr>
        <p:spPr>
          <a:xfrm>
            <a:off x="3414000" y="1852991"/>
            <a:ext cx="2316000" cy="3735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98" name="Google Shape;98;p16"/>
          <p:cNvSpPr txBox="1"/>
          <p:nvPr>
            <p:ph idx="5" type="subTitle"/>
          </p:nvPr>
        </p:nvSpPr>
        <p:spPr>
          <a:xfrm>
            <a:off x="6027672" y="2242073"/>
            <a:ext cx="2316000" cy="55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99" name="Google Shape;99;p16"/>
          <p:cNvSpPr txBox="1"/>
          <p:nvPr>
            <p:ph idx="6" type="title"/>
          </p:nvPr>
        </p:nvSpPr>
        <p:spPr>
          <a:xfrm>
            <a:off x="6027674" y="1852991"/>
            <a:ext cx="2316000" cy="3735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100" name="Google Shape;100;p16"/>
          <p:cNvSpPr txBox="1"/>
          <p:nvPr>
            <p:ph idx="7" type="subTitle"/>
          </p:nvPr>
        </p:nvSpPr>
        <p:spPr>
          <a:xfrm>
            <a:off x="800325" y="3770425"/>
            <a:ext cx="2316000" cy="55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01" name="Google Shape;101;p16"/>
          <p:cNvSpPr txBox="1"/>
          <p:nvPr>
            <p:ph idx="8" type="title"/>
          </p:nvPr>
        </p:nvSpPr>
        <p:spPr>
          <a:xfrm>
            <a:off x="800325" y="3381321"/>
            <a:ext cx="2316000" cy="3735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102" name="Google Shape;102;p16"/>
          <p:cNvSpPr txBox="1"/>
          <p:nvPr>
            <p:ph idx="9" type="subTitle"/>
          </p:nvPr>
        </p:nvSpPr>
        <p:spPr>
          <a:xfrm>
            <a:off x="3414000" y="3770425"/>
            <a:ext cx="2316000" cy="55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03" name="Google Shape;103;p16"/>
          <p:cNvSpPr txBox="1"/>
          <p:nvPr>
            <p:ph idx="13" type="title"/>
          </p:nvPr>
        </p:nvSpPr>
        <p:spPr>
          <a:xfrm>
            <a:off x="3414000" y="3381321"/>
            <a:ext cx="2316000" cy="3735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104" name="Google Shape;104;p16"/>
          <p:cNvSpPr txBox="1"/>
          <p:nvPr>
            <p:ph idx="14" type="subTitle"/>
          </p:nvPr>
        </p:nvSpPr>
        <p:spPr>
          <a:xfrm>
            <a:off x="6027675" y="3770425"/>
            <a:ext cx="2316000" cy="55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05" name="Google Shape;105;p16"/>
          <p:cNvSpPr txBox="1"/>
          <p:nvPr>
            <p:ph idx="15" type="title"/>
          </p:nvPr>
        </p:nvSpPr>
        <p:spPr>
          <a:xfrm>
            <a:off x="6027674" y="3381321"/>
            <a:ext cx="2316000" cy="3735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5">
    <p:spTree>
      <p:nvGrpSpPr>
        <p:cNvPr id="106" name="Shape 106"/>
        <p:cNvGrpSpPr/>
        <p:nvPr/>
      </p:nvGrpSpPr>
      <p:grpSpPr>
        <a:xfrm>
          <a:off x="0" y="0"/>
          <a:ext cx="0" cy="0"/>
          <a:chOff x="0" y="0"/>
          <a:chExt cx="0" cy="0"/>
        </a:xfrm>
      </p:grpSpPr>
      <p:pic>
        <p:nvPicPr>
          <p:cNvPr id="107" name="Google Shape;107;p17"/>
          <p:cNvPicPr preferRelativeResize="0"/>
          <p:nvPr/>
        </p:nvPicPr>
        <p:blipFill>
          <a:blip r:embed="rId2">
            <a:alphaModFix/>
          </a:blip>
          <a:stretch>
            <a:fillRect/>
          </a:stretch>
        </p:blipFill>
        <p:spPr>
          <a:xfrm>
            <a:off x="0" y="-1"/>
            <a:ext cx="9143956" cy="5143501"/>
          </a:xfrm>
          <a:prstGeom prst="rect">
            <a:avLst/>
          </a:prstGeom>
          <a:noFill/>
          <a:ln>
            <a:noFill/>
          </a:ln>
        </p:spPr>
      </p:pic>
      <p:sp>
        <p:nvSpPr>
          <p:cNvPr id="108" name="Google Shape;108;p17"/>
          <p:cNvSpPr/>
          <p:nvPr/>
        </p:nvSpPr>
        <p:spPr>
          <a:xfrm>
            <a:off x="713225" y="555920"/>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17"/>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5_1">
    <p:spTree>
      <p:nvGrpSpPr>
        <p:cNvPr id="110" name="Shape 110"/>
        <p:cNvGrpSpPr/>
        <p:nvPr/>
      </p:nvGrpSpPr>
      <p:grpSpPr>
        <a:xfrm>
          <a:off x="0" y="0"/>
          <a:ext cx="0" cy="0"/>
          <a:chOff x="0" y="0"/>
          <a:chExt cx="0" cy="0"/>
        </a:xfrm>
      </p:grpSpPr>
      <p:pic>
        <p:nvPicPr>
          <p:cNvPr id="111" name="Google Shape;111;p18"/>
          <p:cNvPicPr preferRelativeResize="0"/>
          <p:nvPr/>
        </p:nvPicPr>
        <p:blipFill>
          <a:blip r:embed="rId2">
            <a:alphaModFix/>
          </a:blip>
          <a:stretch>
            <a:fillRect/>
          </a:stretch>
        </p:blipFill>
        <p:spPr>
          <a:xfrm>
            <a:off x="0" y="-1"/>
            <a:ext cx="9143956" cy="5143501"/>
          </a:xfrm>
          <a:prstGeom prst="rect">
            <a:avLst/>
          </a:prstGeom>
          <a:noFill/>
          <a:ln>
            <a:noFill/>
          </a:ln>
        </p:spPr>
      </p:pic>
      <p:sp>
        <p:nvSpPr>
          <p:cNvPr id="112" name="Google Shape;112;p18"/>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18"/>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5_2">
    <p:spTree>
      <p:nvGrpSpPr>
        <p:cNvPr id="114" name="Shape 114"/>
        <p:cNvGrpSpPr/>
        <p:nvPr/>
      </p:nvGrpSpPr>
      <p:grpSpPr>
        <a:xfrm>
          <a:off x="0" y="0"/>
          <a:ext cx="0" cy="0"/>
          <a:chOff x="0" y="0"/>
          <a:chExt cx="0" cy="0"/>
        </a:xfrm>
      </p:grpSpPr>
      <p:pic>
        <p:nvPicPr>
          <p:cNvPr id="115" name="Google Shape;115;p19"/>
          <p:cNvPicPr preferRelativeResize="0"/>
          <p:nvPr/>
        </p:nvPicPr>
        <p:blipFill>
          <a:blip r:embed="rId2">
            <a:alphaModFix/>
          </a:blip>
          <a:stretch>
            <a:fillRect/>
          </a:stretch>
        </p:blipFill>
        <p:spPr>
          <a:xfrm>
            <a:off x="0" y="-1"/>
            <a:ext cx="9143956" cy="5143501"/>
          </a:xfrm>
          <a:prstGeom prst="rect">
            <a:avLst/>
          </a:prstGeom>
          <a:noFill/>
          <a:ln>
            <a:noFill/>
          </a:ln>
        </p:spPr>
      </p:pic>
      <p:sp>
        <p:nvSpPr>
          <p:cNvPr id="116" name="Google Shape;116;p19"/>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19"/>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5_2_1">
    <p:spTree>
      <p:nvGrpSpPr>
        <p:cNvPr id="118" name="Shape 118"/>
        <p:cNvGrpSpPr/>
        <p:nvPr/>
      </p:nvGrpSpPr>
      <p:grpSpPr>
        <a:xfrm>
          <a:off x="0" y="0"/>
          <a:ext cx="0" cy="0"/>
          <a:chOff x="0" y="0"/>
          <a:chExt cx="0" cy="0"/>
        </a:xfrm>
      </p:grpSpPr>
      <p:pic>
        <p:nvPicPr>
          <p:cNvPr id="119" name="Google Shape;119;p20"/>
          <p:cNvPicPr preferRelativeResize="0"/>
          <p:nvPr/>
        </p:nvPicPr>
        <p:blipFill>
          <a:blip r:embed="rId2">
            <a:alphaModFix/>
          </a:blip>
          <a:stretch>
            <a:fillRect/>
          </a:stretch>
        </p:blipFill>
        <p:spPr>
          <a:xfrm>
            <a:off x="0" y="-1"/>
            <a:ext cx="9143956" cy="5143501"/>
          </a:xfrm>
          <a:prstGeom prst="rect">
            <a:avLst/>
          </a:prstGeom>
          <a:noFill/>
          <a:ln>
            <a:noFill/>
          </a:ln>
        </p:spPr>
      </p:pic>
      <p:sp>
        <p:nvSpPr>
          <p:cNvPr id="120" name="Google Shape;120;p20"/>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0"/>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pic>
        <p:nvPicPr>
          <p:cNvPr id="14" name="Google Shape;14;p3"/>
          <p:cNvPicPr preferRelativeResize="0"/>
          <p:nvPr/>
        </p:nvPicPr>
        <p:blipFill>
          <a:blip r:embed="rId2">
            <a:alphaModFix/>
          </a:blip>
          <a:stretch>
            <a:fillRect/>
          </a:stretch>
        </p:blipFill>
        <p:spPr>
          <a:xfrm>
            <a:off x="0" y="-1"/>
            <a:ext cx="9143956" cy="5143501"/>
          </a:xfrm>
          <a:prstGeom prst="rect">
            <a:avLst/>
          </a:prstGeom>
          <a:noFill/>
          <a:ln>
            <a:noFill/>
          </a:ln>
        </p:spPr>
      </p:pic>
      <p:sp>
        <p:nvSpPr>
          <p:cNvPr id="15" name="Google Shape;15;p3"/>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3"/>
          <p:cNvSpPr txBox="1"/>
          <p:nvPr>
            <p:ph type="title"/>
          </p:nvPr>
        </p:nvSpPr>
        <p:spPr>
          <a:xfrm>
            <a:off x="4666075" y="2829500"/>
            <a:ext cx="3764700" cy="781800"/>
          </a:xfrm>
          <a:prstGeom prst="rect">
            <a:avLst/>
          </a:prstGeom>
        </p:spPr>
        <p:txBody>
          <a:bodyPr anchorCtr="0" anchor="t" bIns="91425" lIns="91425" spcFirstLastPara="1" rIns="91425" wrap="square" tIns="91425">
            <a:noAutofit/>
          </a:bodyPr>
          <a:lstStyle>
            <a:lvl1pPr lvl="0" rtl="0" algn="l">
              <a:spcBef>
                <a:spcPts val="0"/>
              </a:spcBef>
              <a:spcAft>
                <a:spcPts val="0"/>
              </a:spcAft>
              <a:buSzPts val="2400"/>
              <a:buNone/>
              <a:defRPr sz="48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7" name="Google Shape;17;p3"/>
          <p:cNvSpPr txBox="1"/>
          <p:nvPr>
            <p:ph idx="1" type="body"/>
          </p:nvPr>
        </p:nvSpPr>
        <p:spPr>
          <a:xfrm>
            <a:off x="4666075" y="3527956"/>
            <a:ext cx="3729000" cy="3225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18" name="Google Shape;18;p3"/>
          <p:cNvSpPr txBox="1"/>
          <p:nvPr>
            <p:ph hasCustomPrompt="1" idx="2" type="title"/>
          </p:nvPr>
        </p:nvSpPr>
        <p:spPr>
          <a:xfrm>
            <a:off x="4666075" y="1469213"/>
            <a:ext cx="1262700" cy="1103100"/>
          </a:xfrm>
          <a:prstGeom prst="rect">
            <a:avLst/>
          </a:prstGeom>
        </p:spPr>
        <p:txBody>
          <a:bodyPr anchorCtr="0" anchor="t" bIns="91425" lIns="91425" spcFirstLastPara="1" rIns="91425" wrap="square" tIns="91425">
            <a:noAutofit/>
          </a:bodyPr>
          <a:lstStyle>
            <a:lvl1pPr lvl="0" rtl="0" algn="l">
              <a:spcBef>
                <a:spcPts val="0"/>
              </a:spcBef>
              <a:spcAft>
                <a:spcPts val="0"/>
              </a:spcAft>
              <a:buSzPts val="4800"/>
              <a:buNone/>
              <a:defRPr sz="7200">
                <a:solidFill>
                  <a:schemeClr val="dk1"/>
                </a:solidFill>
              </a:defRPr>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2">
  <p:cSld name="CUSTOM_5_2_1_1">
    <p:spTree>
      <p:nvGrpSpPr>
        <p:cNvPr id="122" name="Shape 122"/>
        <p:cNvGrpSpPr/>
        <p:nvPr/>
      </p:nvGrpSpPr>
      <p:grpSpPr>
        <a:xfrm>
          <a:off x="0" y="0"/>
          <a:ext cx="0" cy="0"/>
          <a:chOff x="0" y="0"/>
          <a:chExt cx="0" cy="0"/>
        </a:xfrm>
      </p:grpSpPr>
      <p:pic>
        <p:nvPicPr>
          <p:cNvPr id="123" name="Google Shape;123;p21"/>
          <p:cNvPicPr preferRelativeResize="0"/>
          <p:nvPr/>
        </p:nvPicPr>
        <p:blipFill>
          <a:blip r:embed="rId2">
            <a:alphaModFix/>
          </a:blip>
          <a:stretch>
            <a:fillRect/>
          </a:stretch>
        </p:blipFill>
        <p:spPr>
          <a:xfrm>
            <a:off x="0" y="-1"/>
            <a:ext cx="9143956" cy="5143501"/>
          </a:xfrm>
          <a:prstGeom prst="rect">
            <a:avLst/>
          </a:prstGeom>
          <a:noFill/>
          <a:ln>
            <a:noFill/>
          </a:ln>
        </p:spPr>
      </p:pic>
      <p:sp>
        <p:nvSpPr>
          <p:cNvPr id="124" name="Google Shape;124;p21"/>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1"/>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26" name="Google Shape;126;p21"/>
          <p:cNvSpPr txBox="1"/>
          <p:nvPr>
            <p:ph idx="1" type="subTitle"/>
          </p:nvPr>
        </p:nvSpPr>
        <p:spPr>
          <a:xfrm>
            <a:off x="5773750" y="1871058"/>
            <a:ext cx="1859700" cy="52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127" name="Google Shape;127;p21"/>
          <p:cNvSpPr txBox="1"/>
          <p:nvPr>
            <p:ph idx="2" type="title"/>
          </p:nvPr>
        </p:nvSpPr>
        <p:spPr>
          <a:xfrm>
            <a:off x="5773751" y="1482588"/>
            <a:ext cx="1859700" cy="4203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128" name="Google Shape;128;p21"/>
          <p:cNvSpPr txBox="1"/>
          <p:nvPr>
            <p:ph idx="3" type="subTitle"/>
          </p:nvPr>
        </p:nvSpPr>
        <p:spPr>
          <a:xfrm>
            <a:off x="5773751" y="3797421"/>
            <a:ext cx="1859700" cy="52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129" name="Google Shape;129;p21"/>
          <p:cNvSpPr txBox="1"/>
          <p:nvPr>
            <p:ph idx="4" type="title"/>
          </p:nvPr>
        </p:nvSpPr>
        <p:spPr>
          <a:xfrm>
            <a:off x="5773752" y="3408950"/>
            <a:ext cx="1859700" cy="4203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130" name="Google Shape;130;p21"/>
          <p:cNvSpPr txBox="1"/>
          <p:nvPr>
            <p:ph idx="5" type="subTitle"/>
          </p:nvPr>
        </p:nvSpPr>
        <p:spPr>
          <a:xfrm>
            <a:off x="5773740" y="2825221"/>
            <a:ext cx="1859700" cy="52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131" name="Google Shape;131;p21"/>
          <p:cNvSpPr txBox="1"/>
          <p:nvPr>
            <p:ph idx="6" type="title"/>
          </p:nvPr>
        </p:nvSpPr>
        <p:spPr>
          <a:xfrm>
            <a:off x="5773741" y="2436750"/>
            <a:ext cx="1859700" cy="4203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CUSTOM_5_2_1_1_1">
    <p:spTree>
      <p:nvGrpSpPr>
        <p:cNvPr id="132" name="Shape 132"/>
        <p:cNvGrpSpPr/>
        <p:nvPr/>
      </p:nvGrpSpPr>
      <p:grpSpPr>
        <a:xfrm>
          <a:off x="0" y="0"/>
          <a:ext cx="0" cy="0"/>
          <a:chOff x="0" y="0"/>
          <a:chExt cx="0" cy="0"/>
        </a:xfrm>
      </p:grpSpPr>
      <p:pic>
        <p:nvPicPr>
          <p:cNvPr id="133" name="Google Shape;133;p22"/>
          <p:cNvPicPr preferRelativeResize="0"/>
          <p:nvPr/>
        </p:nvPicPr>
        <p:blipFill>
          <a:blip r:embed="rId2">
            <a:alphaModFix/>
          </a:blip>
          <a:stretch>
            <a:fillRect/>
          </a:stretch>
        </p:blipFill>
        <p:spPr>
          <a:xfrm>
            <a:off x="0" y="-1"/>
            <a:ext cx="9143956" cy="5143501"/>
          </a:xfrm>
          <a:prstGeom prst="rect">
            <a:avLst/>
          </a:prstGeom>
          <a:noFill/>
          <a:ln>
            <a:noFill/>
          </a:ln>
        </p:spPr>
      </p:pic>
      <p:sp>
        <p:nvSpPr>
          <p:cNvPr id="134" name="Google Shape;134;p22"/>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2"/>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CUSTOM_5_2_1_1_1_2">
    <p:spTree>
      <p:nvGrpSpPr>
        <p:cNvPr id="136" name="Shape 136"/>
        <p:cNvGrpSpPr/>
        <p:nvPr/>
      </p:nvGrpSpPr>
      <p:grpSpPr>
        <a:xfrm>
          <a:off x="0" y="0"/>
          <a:ext cx="0" cy="0"/>
          <a:chOff x="0" y="0"/>
          <a:chExt cx="0" cy="0"/>
        </a:xfrm>
      </p:grpSpPr>
      <p:pic>
        <p:nvPicPr>
          <p:cNvPr id="137" name="Google Shape;137;p23"/>
          <p:cNvPicPr preferRelativeResize="0"/>
          <p:nvPr/>
        </p:nvPicPr>
        <p:blipFill>
          <a:blip r:embed="rId2">
            <a:alphaModFix/>
          </a:blip>
          <a:stretch>
            <a:fillRect/>
          </a:stretch>
        </p:blipFill>
        <p:spPr>
          <a:xfrm>
            <a:off x="0" y="-1"/>
            <a:ext cx="9143956" cy="5143501"/>
          </a:xfrm>
          <a:prstGeom prst="rect">
            <a:avLst/>
          </a:prstGeom>
          <a:noFill/>
          <a:ln>
            <a:noFill/>
          </a:ln>
        </p:spPr>
      </p:pic>
      <p:sp>
        <p:nvSpPr>
          <p:cNvPr id="138" name="Google Shape;138;p23"/>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3"/>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7">
  <p:cSld name="CUSTOM_5_2_1_1_1_2_1">
    <p:spTree>
      <p:nvGrpSpPr>
        <p:cNvPr id="140" name="Shape 140"/>
        <p:cNvGrpSpPr/>
        <p:nvPr/>
      </p:nvGrpSpPr>
      <p:grpSpPr>
        <a:xfrm>
          <a:off x="0" y="0"/>
          <a:ext cx="0" cy="0"/>
          <a:chOff x="0" y="0"/>
          <a:chExt cx="0" cy="0"/>
        </a:xfrm>
      </p:grpSpPr>
      <p:pic>
        <p:nvPicPr>
          <p:cNvPr id="141" name="Google Shape;141;p24"/>
          <p:cNvPicPr preferRelativeResize="0"/>
          <p:nvPr/>
        </p:nvPicPr>
        <p:blipFill>
          <a:blip r:embed="rId2">
            <a:alphaModFix/>
          </a:blip>
          <a:stretch>
            <a:fillRect/>
          </a:stretch>
        </p:blipFill>
        <p:spPr>
          <a:xfrm>
            <a:off x="0" y="-1"/>
            <a:ext cx="9143956" cy="5143501"/>
          </a:xfrm>
          <a:prstGeom prst="rect">
            <a:avLst/>
          </a:prstGeom>
          <a:noFill/>
          <a:ln>
            <a:noFill/>
          </a:ln>
        </p:spPr>
      </p:pic>
      <p:sp>
        <p:nvSpPr>
          <p:cNvPr id="142" name="Google Shape;142;p24"/>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4"/>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5_2_1_1_1_1_1">
    <p:spTree>
      <p:nvGrpSpPr>
        <p:cNvPr id="144" name="Shape 144"/>
        <p:cNvGrpSpPr/>
        <p:nvPr/>
      </p:nvGrpSpPr>
      <p:grpSpPr>
        <a:xfrm>
          <a:off x="0" y="0"/>
          <a:ext cx="0" cy="0"/>
          <a:chOff x="0" y="0"/>
          <a:chExt cx="0" cy="0"/>
        </a:xfrm>
      </p:grpSpPr>
      <p:pic>
        <p:nvPicPr>
          <p:cNvPr id="145" name="Google Shape;145;p25"/>
          <p:cNvPicPr preferRelativeResize="0"/>
          <p:nvPr/>
        </p:nvPicPr>
        <p:blipFill>
          <a:blip r:embed="rId2">
            <a:alphaModFix/>
          </a:blip>
          <a:stretch>
            <a:fillRect/>
          </a:stretch>
        </p:blipFill>
        <p:spPr>
          <a:xfrm>
            <a:off x="0" y="-1"/>
            <a:ext cx="9143956" cy="5143501"/>
          </a:xfrm>
          <a:prstGeom prst="rect">
            <a:avLst/>
          </a:prstGeom>
          <a:noFill/>
          <a:ln>
            <a:noFill/>
          </a:ln>
        </p:spPr>
      </p:pic>
      <p:sp>
        <p:nvSpPr>
          <p:cNvPr id="146" name="Google Shape;146;p25"/>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5"/>
          <p:cNvSpPr txBox="1"/>
          <p:nvPr>
            <p:ph type="title"/>
          </p:nvPr>
        </p:nvSpPr>
        <p:spPr>
          <a:xfrm>
            <a:off x="1140100" y="2700913"/>
            <a:ext cx="2932200" cy="765600"/>
          </a:xfrm>
          <a:prstGeom prst="rect">
            <a:avLst/>
          </a:prstGeom>
        </p:spPr>
        <p:txBody>
          <a:bodyPr anchorCtr="0" anchor="t" bIns="91425" lIns="91425" spcFirstLastPara="1" rIns="91425" wrap="square" tIns="91425">
            <a:noAutofit/>
          </a:bodyPr>
          <a:lstStyle>
            <a:lvl1pPr lvl="0" rtl="0" algn="l">
              <a:spcBef>
                <a:spcPts val="0"/>
              </a:spcBef>
              <a:spcAft>
                <a:spcPts val="0"/>
              </a:spcAft>
              <a:buSzPts val="2400"/>
              <a:buNone/>
              <a:defRPr sz="48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48" name="Google Shape;148;p25"/>
          <p:cNvSpPr txBox="1"/>
          <p:nvPr>
            <p:ph idx="1" type="body"/>
          </p:nvPr>
        </p:nvSpPr>
        <p:spPr>
          <a:xfrm>
            <a:off x="1140100" y="3404206"/>
            <a:ext cx="3838500" cy="3510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149" name="Google Shape;149;p25"/>
          <p:cNvSpPr txBox="1"/>
          <p:nvPr>
            <p:ph hasCustomPrompt="1" idx="2" type="title"/>
          </p:nvPr>
        </p:nvSpPr>
        <p:spPr>
          <a:xfrm>
            <a:off x="1140100" y="1496225"/>
            <a:ext cx="1480500" cy="1007700"/>
          </a:xfrm>
          <a:prstGeom prst="rect">
            <a:avLst/>
          </a:prstGeom>
        </p:spPr>
        <p:txBody>
          <a:bodyPr anchorCtr="0" anchor="t" bIns="91425" lIns="91425" spcFirstLastPara="1" rIns="91425" wrap="square" tIns="91425">
            <a:noAutofit/>
          </a:bodyPr>
          <a:lstStyle>
            <a:lvl1pPr lvl="0" rtl="0" algn="l">
              <a:spcBef>
                <a:spcPts val="0"/>
              </a:spcBef>
              <a:spcAft>
                <a:spcPts val="0"/>
              </a:spcAft>
              <a:buSzPts val="4800"/>
              <a:buNone/>
              <a:defRPr sz="7200">
                <a:solidFill>
                  <a:schemeClr val="dk1"/>
                </a:solidFill>
              </a:defRPr>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5_2_1_1_1_1_1_1">
    <p:spTree>
      <p:nvGrpSpPr>
        <p:cNvPr id="150" name="Shape 150"/>
        <p:cNvGrpSpPr/>
        <p:nvPr/>
      </p:nvGrpSpPr>
      <p:grpSpPr>
        <a:xfrm>
          <a:off x="0" y="0"/>
          <a:ext cx="0" cy="0"/>
          <a:chOff x="0" y="0"/>
          <a:chExt cx="0" cy="0"/>
        </a:xfrm>
      </p:grpSpPr>
      <p:pic>
        <p:nvPicPr>
          <p:cNvPr id="151" name="Google Shape;151;p26"/>
          <p:cNvPicPr preferRelativeResize="0"/>
          <p:nvPr/>
        </p:nvPicPr>
        <p:blipFill>
          <a:blip r:embed="rId2">
            <a:alphaModFix/>
          </a:blip>
          <a:stretch>
            <a:fillRect/>
          </a:stretch>
        </p:blipFill>
        <p:spPr>
          <a:xfrm>
            <a:off x="0" y="-1"/>
            <a:ext cx="9143956" cy="5143501"/>
          </a:xfrm>
          <a:prstGeom prst="rect">
            <a:avLst/>
          </a:prstGeom>
          <a:noFill/>
          <a:ln>
            <a:noFill/>
          </a:ln>
        </p:spPr>
      </p:pic>
      <p:sp>
        <p:nvSpPr>
          <p:cNvPr id="152" name="Google Shape;152;p26"/>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6"/>
          <p:cNvSpPr txBox="1"/>
          <p:nvPr>
            <p:ph type="title"/>
          </p:nvPr>
        </p:nvSpPr>
        <p:spPr>
          <a:xfrm>
            <a:off x="3168000" y="2551310"/>
            <a:ext cx="2808000" cy="7689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48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54" name="Google Shape;154;p26"/>
          <p:cNvSpPr txBox="1"/>
          <p:nvPr>
            <p:ph idx="1" type="body"/>
          </p:nvPr>
        </p:nvSpPr>
        <p:spPr>
          <a:xfrm>
            <a:off x="2775900" y="3244000"/>
            <a:ext cx="3592200" cy="3420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155" name="Google Shape;155;p26"/>
          <p:cNvSpPr txBox="1"/>
          <p:nvPr>
            <p:ph hasCustomPrompt="1" idx="2" type="title"/>
          </p:nvPr>
        </p:nvSpPr>
        <p:spPr>
          <a:xfrm>
            <a:off x="3168000" y="1466425"/>
            <a:ext cx="2808000" cy="986400"/>
          </a:xfrm>
          <a:prstGeom prst="rect">
            <a:avLst/>
          </a:prstGeom>
        </p:spPr>
        <p:txBody>
          <a:bodyPr anchorCtr="0" anchor="t" bIns="91425" lIns="91425" spcFirstLastPara="1" rIns="91425" wrap="square" tIns="91425">
            <a:noAutofit/>
          </a:bodyPr>
          <a:lstStyle>
            <a:lvl1pPr lvl="0" rtl="0">
              <a:spcBef>
                <a:spcPts val="0"/>
              </a:spcBef>
              <a:spcAft>
                <a:spcPts val="0"/>
              </a:spcAft>
              <a:buSzPts val="4800"/>
              <a:buNone/>
              <a:defRPr sz="7200">
                <a:solidFill>
                  <a:schemeClr val="dk1"/>
                </a:solidFill>
              </a:defRPr>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CUSTOM_5_2_1_1_1_1_1_2">
    <p:spTree>
      <p:nvGrpSpPr>
        <p:cNvPr id="156" name="Shape 156"/>
        <p:cNvGrpSpPr/>
        <p:nvPr/>
      </p:nvGrpSpPr>
      <p:grpSpPr>
        <a:xfrm>
          <a:off x="0" y="0"/>
          <a:ext cx="0" cy="0"/>
          <a:chOff x="0" y="0"/>
          <a:chExt cx="0" cy="0"/>
        </a:xfrm>
      </p:grpSpPr>
      <p:pic>
        <p:nvPicPr>
          <p:cNvPr id="157" name="Google Shape;157;p27"/>
          <p:cNvPicPr preferRelativeResize="0"/>
          <p:nvPr/>
        </p:nvPicPr>
        <p:blipFill>
          <a:blip r:embed="rId2">
            <a:alphaModFix/>
          </a:blip>
          <a:stretch>
            <a:fillRect/>
          </a:stretch>
        </p:blipFill>
        <p:spPr>
          <a:xfrm>
            <a:off x="0" y="-1"/>
            <a:ext cx="9143956" cy="5143501"/>
          </a:xfrm>
          <a:prstGeom prst="rect">
            <a:avLst/>
          </a:prstGeom>
          <a:noFill/>
          <a:ln>
            <a:noFill/>
          </a:ln>
        </p:spPr>
      </p:pic>
      <p:sp>
        <p:nvSpPr>
          <p:cNvPr id="158" name="Google Shape;158;p27"/>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7"/>
          <p:cNvSpPr txBox="1"/>
          <p:nvPr>
            <p:ph type="title"/>
          </p:nvPr>
        </p:nvSpPr>
        <p:spPr>
          <a:xfrm>
            <a:off x="4624125" y="2700925"/>
            <a:ext cx="3504300" cy="7212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400"/>
              <a:buNone/>
              <a:defRPr sz="48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60" name="Google Shape;160;p27"/>
          <p:cNvSpPr txBox="1"/>
          <p:nvPr>
            <p:ph idx="1" type="body"/>
          </p:nvPr>
        </p:nvSpPr>
        <p:spPr>
          <a:xfrm>
            <a:off x="4250050" y="3394681"/>
            <a:ext cx="3878400" cy="365400"/>
          </a:xfrm>
          <a:prstGeom prst="rect">
            <a:avLst/>
          </a:prstGeom>
        </p:spPr>
        <p:txBody>
          <a:bodyPr anchorCtr="0" anchor="t" bIns="91425" lIns="91425" spcFirstLastPara="1" rIns="91425" wrap="square" tIns="91425">
            <a:noAutofit/>
          </a:bodyPr>
          <a:lstStyle>
            <a:lvl1pPr indent="-317500" lvl="0" marL="457200" rtl="0" algn="r">
              <a:spcBef>
                <a:spcPts val="0"/>
              </a:spcBef>
              <a:spcAft>
                <a:spcPts val="0"/>
              </a:spcAft>
              <a:buSzPts val="14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161" name="Google Shape;161;p27"/>
          <p:cNvSpPr txBox="1"/>
          <p:nvPr>
            <p:ph hasCustomPrompt="1" idx="2" type="title"/>
          </p:nvPr>
        </p:nvSpPr>
        <p:spPr>
          <a:xfrm>
            <a:off x="5320400" y="1537472"/>
            <a:ext cx="2808000" cy="925200"/>
          </a:xfrm>
          <a:prstGeom prst="rect">
            <a:avLst/>
          </a:prstGeom>
        </p:spPr>
        <p:txBody>
          <a:bodyPr anchorCtr="0" anchor="t" bIns="91425" lIns="91425" spcFirstLastPara="1" rIns="91425" wrap="square" tIns="91425">
            <a:noAutofit/>
          </a:bodyPr>
          <a:lstStyle>
            <a:lvl1pPr lvl="0" rtl="0" algn="r">
              <a:spcBef>
                <a:spcPts val="0"/>
              </a:spcBef>
              <a:spcAft>
                <a:spcPts val="0"/>
              </a:spcAft>
              <a:buSzPts val="4800"/>
              <a:buNone/>
              <a:defRPr sz="7200">
                <a:solidFill>
                  <a:schemeClr val="dk1"/>
                </a:solidFill>
              </a:defRPr>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162" name="Shape 162"/>
        <p:cNvGrpSpPr/>
        <p:nvPr/>
      </p:nvGrpSpPr>
      <p:grpSpPr>
        <a:xfrm>
          <a:off x="0" y="0"/>
          <a:ext cx="0" cy="0"/>
          <a:chOff x="0" y="0"/>
          <a:chExt cx="0" cy="0"/>
        </a:xfrm>
      </p:grpSpPr>
      <p:pic>
        <p:nvPicPr>
          <p:cNvPr id="163" name="Google Shape;163;p28"/>
          <p:cNvPicPr preferRelativeResize="0"/>
          <p:nvPr/>
        </p:nvPicPr>
        <p:blipFill>
          <a:blip r:embed="rId2">
            <a:alphaModFix/>
          </a:blip>
          <a:stretch>
            <a:fillRect/>
          </a:stretch>
        </p:blipFill>
        <p:spPr>
          <a:xfrm>
            <a:off x="0" y="-1"/>
            <a:ext cx="9143956" cy="5143501"/>
          </a:xfrm>
          <a:prstGeom prst="rect">
            <a:avLst/>
          </a:prstGeom>
          <a:noFill/>
          <a:ln>
            <a:noFill/>
          </a:ln>
        </p:spPr>
      </p:pic>
      <p:sp>
        <p:nvSpPr>
          <p:cNvPr id="164" name="Google Shape;164;p28"/>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8"/>
          <p:cNvSpPr txBox="1"/>
          <p:nvPr>
            <p:ph hasCustomPrompt="1" type="title"/>
          </p:nvPr>
        </p:nvSpPr>
        <p:spPr>
          <a:xfrm>
            <a:off x="2027908" y="647050"/>
            <a:ext cx="5088300" cy="1040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7200"/>
              <a:buNone/>
              <a:defRPr sz="6000"/>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166" name="Google Shape;166;p28"/>
          <p:cNvSpPr txBox="1"/>
          <p:nvPr>
            <p:ph idx="1" type="subTitle"/>
          </p:nvPr>
        </p:nvSpPr>
        <p:spPr>
          <a:xfrm>
            <a:off x="2027853" y="1531500"/>
            <a:ext cx="5088300" cy="432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67" name="Google Shape;167;p28"/>
          <p:cNvSpPr txBox="1"/>
          <p:nvPr>
            <p:ph hasCustomPrompt="1" idx="2" type="title"/>
          </p:nvPr>
        </p:nvSpPr>
        <p:spPr>
          <a:xfrm>
            <a:off x="2027974" y="1913062"/>
            <a:ext cx="5088300" cy="1040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7200"/>
              <a:buNone/>
              <a:defRPr sz="6000"/>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168" name="Google Shape;168;p28"/>
          <p:cNvSpPr txBox="1"/>
          <p:nvPr>
            <p:ph idx="3" type="subTitle"/>
          </p:nvPr>
        </p:nvSpPr>
        <p:spPr>
          <a:xfrm>
            <a:off x="2027827" y="2797513"/>
            <a:ext cx="5088300" cy="432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69" name="Google Shape;169;p28"/>
          <p:cNvSpPr txBox="1"/>
          <p:nvPr>
            <p:ph hasCustomPrompt="1" idx="4" type="title"/>
          </p:nvPr>
        </p:nvSpPr>
        <p:spPr>
          <a:xfrm>
            <a:off x="2027974" y="3179073"/>
            <a:ext cx="5088300" cy="1040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7200"/>
              <a:buNone/>
              <a:defRPr sz="6000"/>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170" name="Google Shape;170;p28"/>
          <p:cNvSpPr txBox="1"/>
          <p:nvPr>
            <p:ph idx="5" type="subTitle"/>
          </p:nvPr>
        </p:nvSpPr>
        <p:spPr>
          <a:xfrm>
            <a:off x="2027853" y="4063525"/>
            <a:ext cx="5088300" cy="432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10">
    <p:spTree>
      <p:nvGrpSpPr>
        <p:cNvPr id="171" name="Shape 171"/>
        <p:cNvGrpSpPr/>
        <p:nvPr/>
      </p:nvGrpSpPr>
      <p:grpSpPr>
        <a:xfrm>
          <a:off x="0" y="0"/>
          <a:ext cx="0" cy="0"/>
          <a:chOff x="0" y="0"/>
          <a:chExt cx="0" cy="0"/>
        </a:xfrm>
      </p:grpSpPr>
      <p:pic>
        <p:nvPicPr>
          <p:cNvPr id="172" name="Google Shape;172;p29"/>
          <p:cNvPicPr preferRelativeResize="0"/>
          <p:nvPr/>
        </p:nvPicPr>
        <p:blipFill>
          <a:blip r:embed="rId2">
            <a:alphaModFix/>
          </a:blip>
          <a:stretch>
            <a:fillRect/>
          </a:stretch>
        </p:blipFill>
        <p:spPr>
          <a:xfrm>
            <a:off x="0" y="-1"/>
            <a:ext cx="9143956" cy="5143501"/>
          </a:xfrm>
          <a:prstGeom prst="rect">
            <a:avLst/>
          </a:prstGeom>
          <a:noFill/>
          <a:ln>
            <a:noFill/>
          </a:ln>
        </p:spPr>
      </p:pic>
      <p:sp>
        <p:nvSpPr>
          <p:cNvPr id="173" name="Google Shape;173;p29"/>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9"/>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175" name="Google Shape;175;p29"/>
          <p:cNvSpPr txBox="1"/>
          <p:nvPr>
            <p:ph idx="1" type="subTitle"/>
          </p:nvPr>
        </p:nvSpPr>
        <p:spPr>
          <a:xfrm>
            <a:off x="1916650" y="1999382"/>
            <a:ext cx="2316000" cy="512700"/>
          </a:xfrm>
          <a:prstGeom prst="rect">
            <a:avLst/>
          </a:prstGeom>
        </p:spPr>
        <p:txBody>
          <a:bodyPr anchorCtr="0" anchor="t" bIns="91425" lIns="91425" spcFirstLastPara="1" rIns="91425" wrap="square" tIns="91425">
            <a:noAutofit/>
          </a:bodyPr>
          <a:lstStyle>
            <a:lvl1pPr lvl="0" marR="23369"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76" name="Google Shape;176;p29"/>
          <p:cNvSpPr txBox="1"/>
          <p:nvPr>
            <p:ph idx="2" type="title"/>
          </p:nvPr>
        </p:nvSpPr>
        <p:spPr>
          <a:xfrm>
            <a:off x="1796700" y="1602194"/>
            <a:ext cx="2555700" cy="3777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177" name="Google Shape;177;p29"/>
          <p:cNvSpPr txBox="1"/>
          <p:nvPr>
            <p:ph idx="3" type="subTitle"/>
          </p:nvPr>
        </p:nvSpPr>
        <p:spPr>
          <a:xfrm>
            <a:off x="4911348" y="1999382"/>
            <a:ext cx="2316000" cy="512700"/>
          </a:xfrm>
          <a:prstGeom prst="rect">
            <a:avLst/>
          </a:prstGeom>
        </p:spPr>
        <p:txBody>
          <a:bodyPr anchorCtr="0" anchor="t" bIns="91425" lIns="91425" spcFirstLastPara="1" rIns="91425" wrap="square" tIns="91425">
            <a:noAutofit/>
          </a:bodyPr>
          <a:lstStyle>
            <a:lvl1pPr lvl="0" marR="16427"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78" name="Google Shape;178;p29"/>
          <p:cNvSpPr txBox="1"/>
          <p:nvPr>
            <p:ph idx="4" type="title"/>
          </p:nvPr>
        </p:nvSpPr>
        <p:spPr>
          <a:xfrm>
            <a:off x="4791400" y="1602194"/>
            <a:ext cx="2555700" cy="3777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179" name="Google Shape;179;p29"/>
          <p:cNvSpPr txBox="1"/>
          <p:nvPr>
            <p:ph idx="5" type="subTitle"/>
          </p:nvPr>
        </p:nvSpPr>
        <p:spPr>
          <a:xfrm>
            <a:off x="1916550" y="3560830"/>
            <a:ext cx="2316000" cy="512700"/>
          </a:xfrm>
          <a:prstGeom prst="rect">
            <a:avLst/>
          </a:prstGeom>
        </p:spPr>
        <p:txBody>
          <a:bodyPr anchorCtr="0" anchor="t" bIns="91425" lIns="91425" spcFirstLastPara="1" rIns="91425" wrap="square" tIns="91425">
            <a:noAutofit/>
          </a:bodyPr>
          <a:lstStyle>
            <a:lvl1pPr lvl="0" marR="23369"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80" name="Google Shape;180;p29"/>
          <p:cNvSpPr txBox="1"/>
          <p:nvPr>
            <p:ph idx="6" type="title"/>
          </p:nvPr>
        </p:nvSpPr>
        <p:spPr>
          <a:xfrm>
            <a:off x="1796700" y="3163620"/>
            <a:ext cx="2555700" cy="3777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181" name="Google Shape;181;p29"/>
          <p:cNvSpPr txBox="1"/>
          <p:nvPr>
            <p:ph idx="7" type="subTitle"/>
          </p:nvPr>
        </p:nvSpPr>
        <p:spPr>
          <a:xfrm>
            <a:off x="4911209" y="3560830"/>
            <a:ext cx="2316000" cy="512700"/>
          </a:xfrm>
          <a:prstGeom prst="rect">
            <a:avLst/>
          </a:prstGeom>
        </p:spPr>
        <p:txBody>
          <a:bodyPr anchorCtr="0" anchor="t" bIns="91425" lIns="91425" spcFirstLastPara="1" rIns="91425" wrap="square" tIns="91425">
            <a:noAutofit/>
          </a:bodyPr>
          <a:lstStyle>
            <a:lvl1pPr lvl="0" marR="73577"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82" name="Google Shape;182;p29"/>
          <p:cNvSpPr txBox="1"/>
          <p:nvPr>
            <p:ph idx="8" type="title"/>
          </p:nvPr>
        </p:nvSpPr>
        <p:spPr>
          <a:xfrm>
            <a:off x="4791369" y="3163620"/>
            <a:ext cx="2555700" cy="3777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CUSTOM_10_1">
    <p:spTree>
      <p:nvGrpSpPr>
        <p:cNvPr id="183" name="Shape 183"/>
        <p:cNvGrpSpPr/>
        <p:nvPr/>
      </p:nvGrpSpPr>
      <p:grpSpPr>
        <a:xfrm>
          <a:off x="0" y="0"/>
          <a:ext cx="0" cy="0"/>
          <a:chOff x="0" y="0"/>
          <a:chExt cx="0" cy="0"/>
        </a:xfrm>
      </p:grpSpPr>
      <p:pic>
        <p:nvPicPr>
          <p:cNvPr id="184" name="Google Shape;184;p30"/>
          <p:cNvPicPr preferRelativeResize="0"/>
          <p:nvPr/>
        </p:nvPicPr>
        <p:blipFill>
          <a:blip r:embed="rId2">
            <a:alphaModFix/>
          </a:blip>
          <a:stretch>
            <a:fillRect/>
          </a:stretch>
        </p:blipFill>
        <p:spPr>
          <a:xfrm>
            <a:off x="0" y="-1"/>
            <a:ext cx="9143956" cy="5143501"/>
          </a:xfrm>
          <a:prstGeom prst="rect">
            <a:avLst/>
          </a:prstGeom>
          <a:noFill/>
          <a:ln>
            <a:noFill/>
          </a:ln>
        </p:spPr>
      </p:pic>
      <p:sp>
        <p:nvSpPr>
          <p:cNvPr id="185" name="Google Shape;185;p30"/>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30"/>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187" name="Google Shape;187;p30"/>
          <p:cNvSpPr txBox="1"/>
          <p:nvPr>
            <p:ph idx="1" type="subTitle"/>
          </p:nvPr>
        </p:nvSpPr>
        <p:spPr>
          <a:xfrm>
            <a:off x="4722704" y="3422296"/>
            <a:ext cx="1548900" cy="69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88" name="Google Shape;188;p30"/>
          <p:cNvSpPr txBox="1"/>
          <p:nvPr>
            <p:ph idx="2" type="title"/>
          </p:nvPr>
        </p:nvSpPr>
        <p:spPr>
          <a:xfrm>
            <a:off x="4642483" y="3032250"/>
            <a:ext cx="1709400" cy="3777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189" name="Google Shape;189;p30"/>
          <p:cNvSpPr txBox="1"/>
          <p:nvPr>
            <p:ph idx="3" type="subTitle"/>
          </p:nvPr>
        </p:nvSpPr>
        <p:spPr>
          <a:xfrm>
            <a:off x="6573118" y="3422296"/>
            <a:ext cx="1548900" cy="69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90" name="Google Shape;190;p30"/>
          <p:cNvSpPr txBox="1"/>
          <p:nvPr>
            <p:ph idx="4" type="title"/>
          </p:nvPr>
        </p:nvSpPr>
        <p:spPr>
          <a:xfrm>
            <a:off x="6492900" y="3032250"/>
            <a:ext cx="1709400" cy="3777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191" name="Google Shape;191;p30"/>
          <p:cNvSpPr txBox="1"/>
          <p:nvPr>
            <p:ph idx="5" type="subTitle"/>
          </p:nvPr>
        </p:nvSpPr>
        <p:spPr>
          <a:xfrm>
            <a:off x="1021846" y="3422312"/>
            <a:ext cx="1548900" cy="698700"/>
          </a:xfrm>
          <a:prstGeom prst="rect">
            <a:avLst/>
          </a:prstGeom>
        </p:spPr>
        <p:txBody>
          <a:bodyPr anchorCtr="0" anchor="t" bIns="91425" lIns="91425" spcFirstLastPara="1" rIns="91425" wrap="square" tIns="91425">
            <a:noAutofit/>
          </a:bodyPr>
          <a:lstStyle>
            <a:lvl1pPr lvl="0" marR="23369"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92" name="Google Shape;192;p30"/>
          <p:cNvSpPr txBox="1"/>
          <p:nvPr>
            <p:ph idx="6" type="title"/>
          </p:nvPr>
        </p:nvSpPr>
        <p:spPr>
          <a:xfrm>
            <a:off x="941700" y="3032250"/>
            <a:ext cx="1709400" cy="3777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193" name="Google Shape;193;p30"/>
          <p:cNvSpPr txBox="1"/>
          <p:nvPr>
            <p:ph idx="7" type="subTitle"/>
          </p:nvPr>
        </p:nvSpPr>
        <p:spPr>
          <a:xfrm>
            <a:off x="2872243" y="3422312"/>
            <a:ext cx="1548900" cy="698700"/>
          </a:xfrm>
          <a:prstGeom prst="rect">
            <a:avLst/>
          </a:prstGeom>
        </p:spPr>
        <p:txBody>
          <a:bodyPr anchorCtr="0" anchor="t" bIns="91425" lIns="91425" spcFirstLastPara="1" rIns="91425" wrap="square" tIns="91425">
            <a:noAutofit/>
          </a:bodyPr>
          <a:lstStyle>
            <a:lvl1pPr lvl="0" marR="73577"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94" name="Google Shape;194;p30"/>
          <p:cNvSpPr txBox="1"/>
          <p:nvPr>
            <p:ph idx="8" type="title"/>
          </p:nvPr>
        </p:nvSpPr>
        <p:spPr>
          <a:xfrm>
            <a:off x="2792097" y="3032250"/>
            <a:ext cx="1709400" cy="3777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9" name="Shape 19"/>
        <p:cNvGrpSpPr/>
        <p:nvPr/>
      </p:nvGrpSpPr>
      <p:grpSpPr>
        <a:xfrm>
          <a:off x="0" y="0"/>
          <a:ext cx="0" cy="0"/>
          <a:chOff x="0" y="0"/>
          <a:chExt cx="0" cy="0"/>
        </a:xfrm>
      </p:grpSpPr>
      <p:pic>
        <p:nvPicPr>
          <p:cNvPr id="20" name="Google Shape;20;p4"/>
          <p:cNvPicPr preferRelativeResize="0"/>
          <p:nvPr/>
        </p:nvPicPr>
        <p:blipFill>
          <a:blip r:embed="rId2">
            <a:alphaModFix/>
          </a:blip>
          <a:stretch>
            <a:fillRect/>
          </a:stretch>
        </p:blipFill>
        <p:spPr>
          <a:xfrm>
            <a:off x="0" y="-1"/>
            <a:ext cx="9143956" cy="5143501"/>
          </a:xfrm>
          <a:prstGeom prst="rect">
            <a:avLst/>
          </a:prstGeom>
          <a:noFill/>
          <a:ln>
            <a:noFill/>
          </a:ln>
        </p:spPr>
      </p:pic>
      <p:sp>
        <p:nvSpPr>
          <p:cNvPr id="21" name="Google Shape;21;p4"/>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4"/>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3" name="Google Shape;23;p4"/>
          <p:cNvSpPr txBox="1"/>
          <p:nvPr>
            <p:ph idx="1" type="body"/>
          </p:nvPr>
        </p:nvSpPr>
        <p:spPr>
          <a:xfrm>
            <a:off x="720000" y="1152475"/>
            <a:ext cx="7704000" cy="34509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SzPts val="1200"/>
              <a:buFont typeface="Open Sans"/>
              <a:buAutoNum type="arabicPeriod"/>
              <a:defRPr sz="1200"/>
            </a:lvl1pPr>
            <a:lvl2pPr indent="-304800" lvl="1" marL="914400" rtl="0">
              <a:lnSpc>
                <a:spcPct val="100000"/>
              </a:lnSpc>
              <a:spcBef>
                <a:spcPts val="0"/>
              </a:spcBef>
              <a:spcAft>
                <a:spcPts val="0"/>
              </a:spcAft>
              <a:buClr>
                <a:srgbClr val="434343"/>
              </a:buClr>
              <a:buSzPts val="1200"/>
              <a:buFont typeface="Roboto Condensed Light"/>
              <a:buAutoNum type="alphaLcPeriod"/>
              <a:defRPr/>
            </a:lvl2pPr>
            <a:lvl3pPr indent="-304800" lvl="2" marL="1371600" rtl="0">
              <a:lnSpc>
                <a:spcPct val="100000"/>
              </a:lnSpc>
              <a:spcBef>
                <a:spcPts val="0"/>
              </a:spcBef>
              <a:spcAft>
                <a:spcPts val="0"/>
              </a:spcAft>
              <a:buClr>
                <a:srgbClr val="434343"/>
              </a:buClr>
              <a:buSzPts val="1200"/>
              <a:buFont typeface="Roboto Condensed Light"/>
              <a:buAutoNum type="romanLcPeriod"/>
              <a:defRPr/>
            </a:lvl3pPr>
            <a:lvl4pPr indent="-304800" lvl="3" marL="1828800" rtl="0">
              <a:lnSpc>
                <a:spcPct val="100000"/>
              </a:lnSpc>
              <a:spcBef>
                <a:spcPts val="0"/>
              </a:spcBef>
              <a:spcAft>
                <a:spcPts val="0"/>
              </a:spcAft>
              <a:buClr>
                <a:srgbClr val="434343"/>
              </a:buClr>
              <a:buSzPts val="1200"/>
              <a:buFont typeface="Roboto Condensed Light"/>
              <a:buAutoNum type="arabicPeriod"/>
              <a:defRPr/>
            </a:lvl4pPr>
            <a:lvl5pPr indent="-304800" lvl="4" marL="2286000" rtl="0">
              <a:lnSpc>
                <a:spcPct val="100000"/>
              </a:lnSpc>
              <a:spcBef>
                <a:spcPts val="0"/>
              </a:spcBef>
              <a:spcAft>
                <a:spcPts val="0"/>
              </a:spcAft>
              <a:buClr>
                <a:srgbClr val="434343"/>
              </a:buClr>
              <a:buSzPts val="1200"/>
              <a:buFont typeface="Roboto Condensed Light"/>
              <a:buAutoNum type="alphaLcPeriod"/>
              <a:defRPr/>
            </a:lvl5pPr>
            <a:lvl6pPr indent="-304800" lvl="5" marL="2743200" rtl="0">
              <a:lnSpc>
                <a:spcPct val="100000"/>
              </a:lnSpc>
              <a:spcBef>
                <a:spcPts val="0"/>
              </a:spcBef>
              <a:spcAft>
                <a:spcPts val="0"/>
              </a:spcAft>
              <a:buClr>
                <a:srgbClr val="434343"/>
              </a:buClr>
              <a:buSzPts val="1200"/>
              <a:buFont typeface="Roboto Condensed Light"/>
              <a:buAutoNum type="romanLcPeriod"/>
              <a:defRPr/>
            </a:lvl6pPr>
            <a:lvl7pPr indent="-304800" lvl="6" marL="3200400" rtl="0">
              <a:lnSpc>
                <a:spcPct val="100000"/>
              </a:lnSpc>
              <a:spcBef>
                <a:spcPts val="0"/>
              </a:spcBef>
              <a:spcAft>
                <a:spcPts val="0"/>
              </a:spcAft>
              <a:buClr>
                <a:srgbClr val="434343"/>
              </a:buClr>
              <a:buSzPts val="1200"/>
              <a:buFont typeface="Roboto Condensed Light"/>
              <a:buAutoNum type="arabicPeriod"/>
              <a:defRPr/>
            </a:lvl7pPr>
            <a:lvl8pPr indent="-304800" lvl="7" marL="3657600" rtl="0">
              <a:lnSpc>
                <a:spcPct val="100000"/>
              </a:lnSpc>
              <a:spcBef>
                <a:spcPts val="0"/>
              </a:spcBef>
              <a:spcAft>
                <a:spcPts val="0"/>
              </a:spcAft>
              <a:buClr>
                <a:srgbClr val="434343"/>
              </a:buClr>
              <a:buSzPts val="1200"/>
              <a:buFont typeface="Roboto Condensed Light"/>
              <a:buAutoNum type="alphaLcPeriod"/>
              <a:defRPr/>
            </a:lvl8pPr>
            <a:lvl9pPr indent="-304800" lvl="8" marL="4114800" rtl="0">
              <a:lnSpc>
                <a:spcPct val="100000"/>
              </a:lnSpc>
              <a:spcBef>
                <a:spcPts val="0"/>
              </a:spcBef>
              <a:spcAft>
                <a:spcPts val="0"/>
              </a:spcAft>
              <a:buClr>
                <a:srgbClr val="434343"/>
              </a:buClr>
              <a:buSzPts val="1200"/>
              <a:buFont typeface="Roboto Condensed Light"/>
              <a:buAutoNum type="romanLcPeriod"/>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
  <p:cSld name="CUSTOM_9">
    <p:spTree>
      <p:nvGrpSpPr>
        <p:cNvPr id="195" name="Shape 195"/>
        <p:cNvGrpSpPr/>
        <p:nvPr/>
      </p:nvGrpSpPr>
      <p:grpSpPr>
        <a:xfrm>
          <a:off x="0" y="0"/>
          <a:ext cx="0" cy="0"/>
          <a:chOff x="0" y="0"/>
          <a:chExt cx="0" cy="0"/>
        </a:xfrm>
      </p:grpSpPr>
      <p:pic>
        <p:nvPicPr>
          <p:cNvPr id="196" name="Google Shape;196;p31"/>
          <p:cNvPicPr preferRelativeResize="0"/>
          <p:nvPr/>
        </p:nvPicPr>
        <p:blipFill>
          <a:blip r:embed="rId2">
            <a:alphaModFix/>
          </a:blip>
          <a:stretch>
            <a:fillRect/>
          </a:stretch>
        </p:blipFill>
        <p:spPr>
          <a:xfrm>
            <a:off x="0" y="-1"/>
            <a:ext cx="9143956" cy="5143501"/>
          </a:xfrm>
          <a:prstGeom prst="rect">
            <a:avLst/>
          </a:prstGeom>
          <a:noFill/>
          <a:ln>
            <a:noFill/>
          </a:ln>
        </p:spPr>
      </p:pic>
      <p:sp>
        <p:nvSpPr>
          <p:cNvPr id="197" name="Google Shape;197;p31"/>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31"/>
          <p:cNvSpPr txBox="1"/>
          <p:nvPr>
            <p:ph type="title"/>
          </p:nvPr>
        </p:nvSpPr>
        <p:spPr>
          <a:xfrm>
            <a:off x="1421350" y="1875525"/>
            <a:ext cx="2316000" cy="9669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199" name="Google Shape;199;p31"/>
          <p:cNvSpPr txBox="1"/>
          <p:nvPr>
            <p:ph idx="1" type="subTitle"/>
          </p:nvPr>
        </p:nvSpPr>
        <p:spPr>
          <a:xfrm>
            <a:off x="1421346" y="2787865"/>
            <a:ext cx="2316000" cy="69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9_1">
    <p:spTree>
      <p:nvGrpSpPr>
        <p:cNvPr id="200" name="Shape 200"/>
        <p:cNvGrpSpPr/>
        <p:nvPr/>
      </p:nvGrpSpPr>
      <p:grpSpPr>
        <a:xfrm>
          <a:off x="0" y="0"/>
          <a:ext cx="0" cy="0"/>
          <a:chOff x="0" y="0"/>
          <a:chExt cx="0" cy="0"/>
        </a:xfrm>
      </p:grpSpPr>
      <p:pic>
        <p:nvPicPr>
          <p:cNvPr id="201" name="Google Shape;201;p32"/>
          <p:cNvPicPr preferRelativeResize="0"/>
          <p:nvPr/>
        </p:nvPicPr>
        <p:blipFill>
          <a:blip r:embed="rId2">
            <a:alphaModFix/>
          </a:blip>
          <a:stretch>
            <a:fillRect/>
          </a:stretch>
        </p:blipFill>
        <p:spPr>
          <a:xfrm>
            <a:off x="0" y="-1"/>
            <a:ext cx="9143956" cy="5143501"/>
          </a:xfrm>
          <a:prstGeom prst="rect">
            <a:avLst/>
          </a:prstGeom>
          <a:noFill/>
          <a:ln>
            <a:noFill/>
          </a:ln>
        </p:spPr>
      </p:pic>
      <p:sp>
        <p:nvSpPr>
          <p:cNvPr id="202" name="Google Shape;202;p32"/>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32"/>
          <p:cNvSpPr txBox="1"/>
          <p:nvPr>
            <p:ph type="title"/>
          </p:nvPr>
        </p:nvSpPr>
        <p:spPr>
          <a:xfrm>
            <a:off x="1421350" y="2310900"/>
            <a:ext cx="2316000" cy="5217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204" name="Google Shape;204;p32"/>
          <p:cNvSpPr txBox="1"/>
          <p:nvPr>
            <p:ph idx="1" type="subTitle"/>
          </p:nvPr>
        </p:nvSpPr>
        <p:spPr>
          <a:xfrm>
            <a:off x="1421346" y="2772278"/>
            <a:ext cx="2316000" cy="69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9_1_1">
    <p:spTree>
      <p:nvGrpSpPr>
        <p:cNvPr id="205" name="Shape 205"/>
        <p:cNvGrpSpPr/>
        <p:nvPr/>
      </p:nvGrpSpPr>
      <p:grpSpPr>
        <a:xfrm>
          <a:off x="0" y="0"/>
          <a:ext cx="0" cy="0"/>
          <a:chOff x="0" y="0"/>
          <a:chExt cx="0" cy="0"/>
        </a:xfrm>
      </p:grpSpPr>
      <p:pic>
        <p:nvPicPr>
          <p:cNvPr id="206" name="Google Shape;206;p33"/>
          <p:cNvPicPr preferRelativeResize="0"/>
          <p:nvPr/>
        </p:nvPicPr>
        <p:blipFill>
          <a:blip r:embed="rId2">
            <a:alphaModFix/>
          </a:blip>
          <a:stretch>
            <a:fillRect/>
          </a:stretch>
        </p:blipFill>
        <p:spPr>
          <a:xfrm>
            <a:off x="0" y="-1"/>
            <a:ext cx="9143956" cy="5143501"/>
          </a:xfrm>
          <a:prstGeom prst="rect">
            <a:avLst/>
          </a:prstGeom>
          <a:noFill/>
          <a:ln>
            <a:noFill/>
          </a:ln>
        </p:spPr>
      </p:pic>
      <p:sp>
        <p:nvSpPr>
          <p:cNvPr id="207" name="Google Shape;207;p33"/>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33"/>
          <p:cNvSpPr txBox="1"/>
          <p:nvPr>
            <p:ph type="title"/>
          </p:nvPr>
        </p:nvSpPr>
        <p:spPr>
          <a:xfrm>
            <a:off x="5349100" y="2310900"/>
            <a:ext cx="2316000" cy="5193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lvl1pPr>
            <a:lvl2pPr lvl="1" rtl="0" algn="r">
              <a:spcBef>
                <a:spcPts val="0"/>
              </a:spcBef>
              <a:spcAft>
                <a:spcPts val="0"/>
              </a:spcAft>
              <a:buSzPts val="2800"/>
              <a:buNone/>
              <a:defRPr>
                <a:latin typeface="Roboto"/>
                <a:ea typeface="Roboto"/>
                <a:cs typeface="Roboto"/>
                <a:sym typeface="Roboto"/>
              </a:defRPr>
            </a:lvl2pPr>
            <a:lvl3pPr lvl="2" rtl="0" algn="r">
              <a:spcBef>
                <a:spcPts val="0"/>
              </a:spcBef>
              <a:spcAft>
                <a:spcPts val="0"/>
              </a:spcAft>
              <a:buSzPts val="2800"/>
              <a:buNone/>
              <a:defRPr>
                <a:latin typeface="Roboto"/>
                <a:ea typeface="Roboto"/>
                <a:cs typeface="Roboto"/>
                <a:sym typeface="Roboto"/>
              </a:defRPr>
            </a:lvl3pPr>
            <a:lvl4pPr lvl="3" rtl="0" algn="r">
              <a:spcBef>
                <a:spcPts val="0"/>
              </a:spcBef>
              <a:spcAft>
                <a:spcPts val="0"/>
              </a:spcAft>
              <a:buSzPts val="2800"/>
              <a:buNone/>
              <a:defRPr>
                <a:latin typeface="Roboto"/>
                <a:ea typeface="Roboto"/>
                <a:cs typeface="Roboto"/>
                <a:sym typeface="Roboto"/>
              </a:defRPr>
            </a:lvl4pPr>
            <a:lvl5pPr lvl="4" rtl="0" algn="r">
              <a:spcBef>
                <a:spcPts val="0"/>
              </a:spcBef>
              <a:spcAft>
                <a:spcPts val="0"/>
              </a:spcAft>
              <a:buSzPts val="2800"/>
              <a:buNone/>
              <a:defRPr>
                <a:latin typeface="Roboto"/>
                <a:ea typeface="Roboto"/>
                <a:cs typeface="Roboto"/>
                <a:sym typeface="Roboto"/>
              </a:defRPr>
            </a:lvl5pPr>
            <a:lvl6pPr lvl="5" rtl="0" algn="r">
              <a:spcBef>
                <a:spcPts val="0"/>
              </a:spcBef>
              <a:spcAft>
                <a:spcPts val="0"/>
              </a:spcAft>
              <a:buSzPts val="2800"/>
              <a:buNone/>
              <a:defRPr>
                <a:latin typeface="Roboto"/>
                <a:ea typeface="Roboto"/>
                <a:cs typeface="Roboto"/>
                <a:sym typeface="Roboto"/>
              </a:defRPr>
            </a:lvl6pPr>
            <a:lvl7pPr lvl="6" rtl="0" algn="r">
              <a:spcBef>
                <a:spcPts val="0"/>
              </a:spcBef>
              <a:spcAft>
                <a:spcPts val="0"/>
              </a:spcAft>
              <a:buSzPts val="2800"/>
              <a:buNone/>
              <a:defRPr>
                <a:latin typeface="Roboto"/>
                <a:ea typeface="Roboto"/>
                <a:cs typeface="Roboto"/>
                <a:sym typeface="Roboto"/>
              </a:defRPr>
            </a:lvl7pPr>
            <a:lvl8pPr lvl="7" rtl="0" algn="r">
              <a:spcBef>
                <a:spcPts val="0"/>
              </a:spcBef>
              <a:spcAft>
                <a:spcPts val="0"/>
              </a:spcAft>
              <a:buSzPts val="2800"/>
              <a:buNone/>
              <a:defRPr>
                <a:latin typeface="Roboto"/>
                <a:ea typeface="Roboto"/>
                <a:cs typeface="Roboto"/>
                <a:sym typeface="Roboto"/>
              </a:defRPr>
            </a:lvl8pPr>
            <a:lvl9pPr lvl="8" rtl="0" algn="r">
              <a:spcBef>
                <a:spcPts val="0"/>
              </a:spcBef>
              <a:spcAft>
                <a:spcPts val="0"/>
              </a:spcAft>
              <a:buSzPts val="2800"/>
              <a:buNone/>
              <a:defRPr>
                <a:latin typeface="Roboto"/>
                <a:ea typeface="Roboto"/>
                <a:cs typeface="Roboto"/>
                <a:sym typeface="Roboto"/>
              </a:defRPr>
            </a:lvl9pPr>
          </a:lstStyle>
          <a:p/>
        </p:txBody>
      </p:sp>
      <p:sp>
        <p:nvSpPr>
          <p:cNvPr id="209" name="Google Shape;209;p33"/>
          <p:cNvSpPr txBox="1"/>
          <p:nvPr>
            <p:ph idx="1" type="subTitle"/>
          </p:nvPr>
        </p:nvSpPr>
        <p:spPr>
          <a:xfrm>
            <a:off x="5349096" y="2772278"/>
            <a:ext cx="2316000" cy="698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a:lvl1pPr>
            <a:lvl2pPr lvl="1" rtl="0" algn="r">
              <a:lnSpc>
                <a:spcPct val="100000"/>
              </a:lnSpc>
              <a:spcBef>
                <a:spcPts val="0"/>
              </a:spcBef>
              <a:spcAft>
                <a:spcPts val="0"/>
              </a:spcAft>
              <a:buSzPts val="2100"/>
              <a:buNone/>
              <a:defRPr sz="2100"/>
            </a:lvl2pPr>
            <a:lvl3pPr lvl="2" rtl="0" algn="r">
              <a:lnSpc>
                <a:spcPct val="100000"/>
              </a:lnSpc>
              <a:spcBef>
                <a:spcPts val="0"/>
              </a:spcBef>
              <a:spcAft>
                <a:spcPts val="0"/>
              </a:spcAft>
              <a:buSzPts val="2100"/>
              <a:buNone/>
              <a:defRPr sz="2100"/>
            </a:lvl3pPr>
            <a:lvl4pPr lvl="3" rtl="0" algn="r">
              <a:lnSpc>
                <a:spcPct val="100000"/>
              </a:lnSpc>
              <a:spcBef>
                <a:spcPts val="0"/>
              </a:spcBef>
              <a:spcAft>
                <a:spcPts val="0"/>
              </a:spcAft>
              <a:buSzPts val="2100"/>
              <a:buNone/>
              <a:defRPr sz="2100"/>
            </a:lvl4pPr>
            <a:lvl5pPr lvl="4" rtl="0" algn="r">
              <a:lnSpc>
                <a:spcPct val="100000"/>
              </a:lnSpc>
              <a:spcBef>
                <a:spcPts val="0"/>
              </a:spcBef>
              <a:spcAft>
                <a:spcPts val="0"/>
              </a:spcAft>
              <a:buSzPts val="2100"/>
              <a:buNone/>
              <a:defRPr sz="2100"/>
            </a:lvl5pPr>
            <a:lvl6pPr lvl="5" rtl="0" algn="r">
              <a:lnSpc>
                <a:spcPct val="100000"/>
              </a:lnSpc>
              <a:spcBef>
                <a:spcPts val="0"/>
              </a:spcBef>
              <a:spcAft>
                <a:spcPts val="0"/>
              </a:spcAft>
              <a:buSzPts val="2100"/>
              <a:buNone/>
              <a:defRPr sz="2100"/>
            </a:lvl6pPr>
            <a:lvl7pPr lvl="6" rtl="0" algn="r">
              <a:lnSpc>
                <a:spcPct val="100000"/>
              </a:lnSpc>
              <a:spcBef>
                <a:spcPts val="0"/>
              </a:spcBef>
              <a:spcAft>
                <a:spcPts val="0"/>
              </a:spcAft>
              <a:buSzPts val="2100"/>
              <a:buNone/>
              <a:defRPr sz="2100"/>
            </a:lvl7pPr>
            <a:lvl8pPr lvl="7" rtl="0" algn="r">
              <a:lnSpc>
                <a:spcPct val="100000"/>
              </a:lnSpc>
              <a:spcBef>
                <a:spcPts val="0"/>
              </a:spcBef>
              <a:spcAft>
                <a:spcPts val="0"/>
              </a:spcAft>
              <a:buSzPts val="2100"/>
              <a:buNone/>
              <a:defRPr sz="2100"/>
            </a:lvl8pPr>
            <a:lvl9pPr lvl="8" rtl="0" algn="r">
              <a:lnSpc>
                <a:spcPct val="100000"/>
              </a:lnSpc>
              <a:spcBef>
                <a:spcPts val="0"/>
              </a:spcBef>
              <a:spcAft>
                <a:spcPts val="0"/>
              </a:spcAft>
              <a:buSzPts val="2100"/>
              <a:buNone/>
              <a:defRPr sz="2100"/>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12">
    <p:spTree>
      <p:nvGrpSpPr>
        <p:cNvPr id="210" name="Shape 210"/>
        <p:cNvGrpSpPr/>
        <p:nvPr/>
      </p:nvGrpSpPr>
      <p:grpSpPr>
        <a:xfrm>
          <a:off x="0" y="0"/>
          <a:ext cx="0" cy="0"/>
          <a:chOff x="0" y="0"/>
          <a:chExt cx="0" cy="0"/>
        </a:xfrm>
      </p:grpSpPr>
      <p:pic>
        <p:nvPicPr>
          <p:cNvPr id="211" name="Google Shape;211;p34"/>
          <p:cNvPicPr preferRelativeResize="0"/>
          <p:nvPr/>
        </p:nvPicPr>
        <p:blipFill>
          <a:blip r:embed="rId2">
            <a:alphaModFix/>
          </a:blip>
          <a:stretch>
            <a:fillRect/>
          </a:stretch>
        </p:blipFill>
        <p:spPr>
          <a:xfrm>
            <a:off x="0" y="-1"/>
            <a:ext cx="9143956" cy="5143501"/>
          </a:xfrm>
          <a:prstGeom prst="rect">
            <a:avLst/>
          </a:prstGeom>
          <a:noFill/>
          <a:ln>
            <a:noFill/>
          </a:ln>
        </p:spPr>
      </p:pic>
      <p:sp>
        <p:nvSpPr>
          <p:cNvPr id="212" name="Google Shape;212;p34"/>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4"/>
          <p:cNvSpPr txBox="1"/>
          <p:nvPr>
            <p:ph type="title"/>
          </p:nvPr>
        </p:nvSpPr>
        <p:spPr>
          <a:xfrm>
            <a:off x="2549400" y="1725788"/>
            <a:ext cx="4045200" cy="1053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800"/>
              <a:buNone/>
              <a:defRPr sz="72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214" name="Google Shape;214;p34"/>
          <p:cNvSpPr txBox="1"/>
          <p:nvPr>
            <p:ph idx="1" type="subTitle"/>
          </p:nvPr>
        </p:nvSpPr>
        <p:spPr>
          <a:xfrm>
            <a:off x="2549400" y="2858213"/>
            <a:ext cx="4045200" cy="559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8">
  <p:cSld name="CUSTOM_12_1_1">
    <p:spTree>
      <p:nvGrpSpPr>
        <p:cNvPr id="215" name="Shape 215"/>
        <p:cNvGrpSpPr/>
        <p:nvPr/>
      </p:nvGrpSpPr>
      <p:grpSpPr>
        <a:xfrm>
          <a:off x="0" y="0"/>
          <a:ext cx="0" cy="0"/>
          <a:chOff x="0" y="0"/>
          <a:chExt cx="0" cy="0"/>
        </a:xfrm>
      </p:grpSpPr>
      <p:pic>
        <p:nvPicPr>
          <p:cNvPr id="216" name="Google Shape;216;p35"/>
          <p:cNvPicPr preferRelativeResize="0"/>
          <p:nvPr/>
        </p:nvPicPr>
        <p:blipFill>
          <a:blip r:embed="rId2">
            <a:alphaModFix/>
          </a:blip>
          <a:stretch>
            <a:fillRect/>
          </a:stretch>
        </p:blipFill>
        <p:spPr>
          <a:xfrm>
            <a:off x="0" y="-1"/>
            <a:ext cx="9143956" cy="5143501"/>
          </a:xfrm>
          <a:prstGeom prst="rect">
            <a:avLst/>
          </a:prstGeom>
          <a:noFill/>
          <a:ln>
            <a:noFill/>
          </a:ln>
        </p:spPr>
      </p:pic>
      <p:sp>
        <p:nvSpPr>
          <p:cNvPr id="217" name="Google Shape;217;p35"/>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35"/>
          <p:cNvSpPr txBox="1"/>
          <p:nvPr>
            <p:ph type="title"/>
          </p:nvPr>
        </p:nvSpPr>
        <p:spPr>
          <a:xfrm>
            <a:off x="713100" y="540000"/>
            <a:ext cx="7710900" cy="574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800"/>
              <a:buNone/>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11">
    <p:spTree>
      <p:nvGrpSpPr>
        <p:cNvPr id="219" name="Shape 219"/>
        <p:cNvGrpSpPr/>
        <p:nvPr/>
      </p:nvGrpSpPr>
      <p:grpSpPr>
        <a:xfrm>
          <a:off x="0" y="0"/>
          <a:ext cx="0" cy="0"/>
          <a:chOff x="0" y="0"/>
          <a:chExt cx="0" cy="0"/>
        </a:xfrm>
      </p:grpSpPr>
      <p:pic>
        <p:nvPicPr>
          <p:cNvPr id="220" name="Google Shape;220;p36"/>
          <p:cNvPicPr preferRelativeResize="0"/>
          <p:nvPr/>
        </p:nvPicPr>
        <p:blipFill>
          <a:blip r:embed="rId2">
            <a:alphaModFix/>
          </a:blip>
          <a:stretch>
            <a:fillRect/>
          </a:stretch>
        </p:blipFill>
        <p:spPr>
          <a:xfrm>
            <a:off x="0" y="-1"/>
            <a:ext cx="9143956" cy="5143501"/>
          </a:xfrm>
          <a:prstGeom prst="rect">
            <a:avLst/>
          </a:prstGeom>
          <a:noFill/>
          <a:ln>
            <a:noFill/>
          </a:ln>
        </p:spPr>
      </p:pic>
      <p:sp>
        <p:nvSpPr>
          <p:cNvPr id="221" name="Google Shape;221;p36"/>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36"/>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23" name="Google Shape;223;p36"/>
          <p:cNvSpPr txBox="1"/>
          <p:nvPr>
            <p:ph idx="1" type="subTitle"/>
          </p:nvPr>
        </p:nvSpPr>
        <p:spPr>
          <a:xfrm>
            <a:off x="1570952" y="3726594"/>
            <a:ext cx="2485500" cy="69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224" name="Google Shape;224;p36"/>
          <p:cNvSpPr txBox="1"/>
          <p:nvPr>
            <p:ph idx="2" type="title"/>
          </p:nvPr>
        </p:nvSpPr>
        <p:spPr>
          <a:xfrm>
            <a:off x="1570950" y="3338150"/>
            <a:ext cx="2485500" cy="3813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225" name="Google Shape;225;p36"/>
          <p:cNvSpPr txBox="1"/>
          <p:nvPr>
            <p:ph idx="3" type="subTitle"/>
          </p:nvPr>
        </p:nvSpPr>
        <p:spPr>
          <a:xfrm>
            <a:off x="5087526" y="3726594"/>
            <a:ext cx="2485500" cy="69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226" name="Google Shape;226;p36"/>
          <p:cNvSpPr txBox="1"/>
          <p:nvPr>
            <p:ph idx="4" type="title"/>
          </p:nvPr>
        </p:nvSpPr>
        <p:spPr>
          <a:xfrm>
            <a:off x="5087525" y="3338150"/>
            <a:ext cx="2485500" cy="3813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7_1">
    <p:spTree>
      <p:nvGrpSpPr>
        <p:cNvPr id="227" name="Shape 227"/>
        <p:cNvGrpSpPr/>
        <p:nvPr/>
      </p:nvGrpSpPr>
      <p:grpSpPr>
        <a:xfrm>
          <a:off x="0" y="0"/>
          <a:ext cx="0" cy="0"/>
          <a:chOff x="0" y="0"/>
          <a:chExt cx="0" cy="0"/>
        </a:xfrm>
      </p:grpSpPr>
      <p:pic>
        <p:nvPicPr>
          <p:cNvPr id="228" name="Google Shape;228;p37"/>
          <p:cNvPicPr preferRelativeResize="0"/>
          <p:nvPr/>
        </p:nvPicPr>
        <p:blipFill>
          <a:blip r:embed="rId2">
            <a:alphaModFix/>
          </a:blip>
          <a:stretch>
            <a:fillRect/>
          </a:stretch>
        </p:blipFill>
        <p:spPr>
          <a:xfrm>
            <a:off x="0" y="-1"/>
            <a:ext cx="9143956" cy="5143501"/>
          </a:xfrm>
          <a:prstGeom prst="rect">
            <a:avLst/>
          </a:prstGeom>
          <a:noFill/>
          <a:ln>
            <a:noFill/>
          </a:ln>
        </p:spPr>
      </p:pic>
      <p:sp>
        <p:nvSpPr>
          <p:cNvPr id="229" name="Google Shape;229;p37"/>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37"/>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31" name="Google Shape;231;p37"/>
          <p:cNvSpPr txBox="1"/>
          <p:nvPr>
            <p:ph idx="1" type="subTitle"/>
          </p:nvPr>
        </p:nvSpPr>
        <p:spPr>
          <a:xfrm>
            <a:off x="960575" y="3436590"/>
            <a:ext cx="1859700" cy="47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232" name="Google Shape;232;p37"/>
          <p:cNvSpPr txBox="1"/>
          <p:nvPr>
            <p:ph idx="2" type="title"/>
          </p:nvPr>
        </p:nvSpPr>
        <p:spPr>
          <a:xfrm>
            <a:off x="960575" y="3035757"/>
            <a:ext cx="1859700" cy="3726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233" name="Google Shape;233;p37"/>
          <p:cNvSpPr txBox="1"/>
          <p:nvPr>
            <p:ph idx="3" type="subTitle"/>
          </p:nvPr>
        </p:nvSpPr>
        <p:spPr>
          <a:xfrm>
            <a:off x="6314176" y="3436590"/>
            <a:ext cx="1859700" cy="477600"/>
          </a:xfrm>
          <a:prstGeom prst="rect">
            <a:avLst/>
          </a:prstGeom>
        </p:spPr>
        <p:txBody>
          <a:bodyPr anchorCtr="0" anchor="t" bIns="91425" lIns="91425" spcFirstLastPara="1" rIns="91425" wrap="square" tIns="91425">
            <a:noAutofit/>
          </a:bodyPr>
          <a:lstStyle>
            <a:lvl1pPr lvl="0" marR="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234" name="Google Shape;234;p37"/>
          <p:cNvSpPr txBox="1"/>
          <p:nvPr>
            <p:ph idx="4" type="title"/>
          </p:nvPr>
        </p:nvSpPr>
        <p:spPr>
          <a:xfrm>
            <a:off x="6314176" y="3035757"/>
            <a:ext cx="1859700" cy="3726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235" name="Google Shape;235;p37"/>
          <p:cNvSpPr txBox="1"/>
          <p:nvPr>
            <p:ph idx="5" type="subTitle"/>
          </p:nvPr>
        </p:nvSpPr>
        <p:spPr>
          <a:xfrm>
            <a:off x="3637376" y="3436590"/>
            <a:ext cx="1859700" cy="477600"/>
          </a:xfrm>
          <a:prstGeom prst="rect">
            <a:avLst/>
          </a:prstGeom>
        </p:spPr>
        <p:txBody>
          <a:bodyPr anchorCtr="0" anchor="t" bIns="91425" lIns="91425" spcFirstLastPara="1" rIns="91425" wrap="square" tIns="91425">
            <a:noAutofit/>
          </a:bodyPr>
          <a:lstStyle>
            <a:lvl1pPr lvl="0" marR="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236" name="Google Shape;236;p37"/>
          <p:cNvSpPr txBox="1"/>
          <p:nvPr>
            <p:ph idx="6" type="title"/>
          </p:nvPr>
        </p:nvSpPr>
        <p:spPr>
          <a:xfrm>
            <a:off x="3637375" y="3035757"/>
            <a:ext cx="1859700" cy="3726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3">
  <p:cSld name="CUSTOM_7_1_1">
    <p:spTree>
      <p:nvGrpSpPr>
        <p:cNvPr id="237" name="Shape 237"/>
        <p:cNvGrpSpPr/>
        <p:nvPr/>
      </p:nvGrpSpPr>
      <p:grpSpPr>
        <a:xfrm>
          <a:off x="0" y="0"/>
          <a:ext cx="0" cy="0"/>
          <a:chOff x="0" y="0"/>
          <a:chExt cx="0" cy="0"/>
        </a:xfrm>
      </p:grpSpPr>
      <p:pic>
        <p:nvPicPr>
          <p:cNvPr id="238" name="Google Shape;238;p38"/>
          <p:cNvPicPr preferRelativeResize="0"/>
          <p:nvPr/>
        </p:nvPicPr>
        <p:blipFill>
          <a:blip r:embed="rId2">
            <a:alphaModFix/>
          </a:blip>
          <a:stretch>
            <a:fillRect/>
          </a:stretch>
        </p:blipFill>
        <p:spPr>
          <a:xfrm>
            <a:off x="0" y="-1"/>
            <a:ext cx="9143956" cy="5143501"/>
          </a:xfrm>
          <a:prstGeom prst="rect">
            <a:avLst/>
          </a:prstGeom>
          <a:noFill/>
          <a:ln>
            <a:noFill/>
          </a:ln>
        </p:spPr>
      </p:pic>
      <p:sp>
        <p:nvSpPr>
          <p:cNvPr id="239" name="Google Shape;239;p38"/>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38"/>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41" name="Google Shape;241;p38"/>
          <p:cNvSpPr txBox="1"/>
          <p:nvPr>
            <p:ph idx="1" type="subTitle"/>
          </p:nvPr>
        </p:nvSpPr>
        <p:spPr>
          <a:xfrm>
            <a:off x="960575" y="3677270"/>
            <a:ext cx="1859700" cy="564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242" name="Google Shape;242;p38"/>
          <p:cNvSpPr txBox="1"/>
          <p:nvPr>
            <p:ph idx="2" type="title"/>
          </p:nvPr>
        </p:nvSpPr>
        <p:spPr>
          <a:xfrm>
            <a:off x="960575" y="3278807"/>
            <a:ext cx="1859700" cy="3726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243" name="Google Shape;243;p38"/>
          <p:cNvSpPr txBox="1"/>
          <p:nvPr>
            <p:ph idx="3" type="subTitle"/>
          </p:nvPr>
        </p:nvSpPr>
        <p:spPr>
          <a:xfrm>
            <a:off x="6314176" y="3677270"/>
            <a:ext cx="1859700" cy="564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244" name="Google Shape;244;p38"/>
          <p:cNvSpPr txBox="1"/>
          <p:nvPr>
            <p:ph idx="4" type="title"/>
          </p:nvPr>
        </p:nvSpPr>
        <p:spPr>
          <a:xfrm>
            <a:off x="6314176" y="3278807"/>
            <a:ext cx="1859700" cy="3726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245" name="Google Shape;245;p38"/>
          <p:cNvSpPr txBox="1"/>
          <p:nvPr>
            <p:ph idx="5" type="subTitle"/>
          </p:nvPr>
        </p:nvSpPr>
        <p:spPr>
          <a:xfrm>
            <a:off x="3637376" y="3677270"/>
            <a:ext cx="1859700" cy="564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246" name="Google Shape;246;p38"/>
          <p:cNvSpPr txBox="1"/>
          <p:nvPr>
            <p:ph idx="6" type="title"/>
          </p:nvPr>
        </p:nvSpPr>
        <p:spPr>
          <a:xfrm>
            <a:off x="3637375" y="3278807"/>
            <a:ext cx="1859700" cy="3726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4">
    <p:spTree>
      <p:nvGrpSpPr>
        <p:cNvPr id="247" name="Shape 247"/>
        <p:cNvGrpSpPr/>
        <p:nvPr/>
      </p:nvGrpSpPr>
      <p:grpSpPr>
        <a:xfrm>
          <a:off x="0" y="0"/>
          <a:ext cx="0" cy="0"/>
          <a:chOff x="0" y="0"/>
          <a:chExt cx="0" cy="0"/>
        </a:xfrm>
      </p:grpSpPr>
      <p:pic>
        <p:nvPicPr>
          <p:cNvPr id="248" name="Google Shape;248;p39"/>
          <p:cNvPicPr preferRelativeResize="0"/>
          <p:nvPr/>
        </p:nvPicPr>
        <p:blipFill>
          <a:blip r:embed="rId2">
            <a:alphaModFix/>
          </a:blip>
          <a:stretch>
            <a:fillRect/>
          </a:stretch>
        </p:blipFill>
        <p:spPr>
          <a:xfrm>
            <a:off x="0" y="6644"/>
            <a:ext cx="9143956" cy="5143501"/>
          </a:xfrm>
          <a:prstGeom prst="rect">
            <a:avLst/>
          </a:prstGeom>
          <a:noFill/>
          <a:ln>
            <a:noFill/>
          </a:ln>
        </p:spPr>
      </p:pic>
      <p:sp>
        <p:nvSpPr>
          <p:cNvPr id="249" name="Google Shape;249;p39"/>
          <p:cNvSpPr/>
          <p:nvPr/>
        </p:nvSpPr>
        <p:spPr>
          <a:xfrm>
            <a:off x="713225" y="555920"/>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39"/>
          <p:cNvSpPr txBox="1"/>
          <p:nvPr>
            <p:ph idx="1" type="subTitle"/>
          </p:nvPr>
        </p:nvSpPr>
        <p:spPr>
          <a:xfrm>
            <a:off x="2642825" y="1756975"/>
            <a:ext cx="3852000" cy="1073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51" name="Google Shape;251;p39"/>
          <p:cNvSpPr txBox="1"/>
          <p:nvPr>
            <p:ph type="ctrTitle"/>
          </p:nvPr>
        </p:nvSpPr>
        <p:spPr>
          <a:xfrm flipH="1">
            <a:off x="2641382" y="921475"/>
            <a:ext cx="3852000" cy="835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5200"/>
              <a:buNone/>
              <a:defRPr sz="48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52" name="Google Shape;252;p39"/>
          <p:cNvSpPr txBox="1"/>
          <p:nvPr/>
        </p:nvSpPr>
        <p:spPr>
          <a:xfrm>
            <a:off x="3006275" y="3578575"/>
            <a:ext cx="3131400" cy="835500"/>
          </a:xfrm>
          <a:prstGeom prst="rect">
            <a:avLst/>
          </a:prstGeom>
          <a:noFill/>
          <a:ln>
            <a:noFill/>
          </a:ln>
        </p:spPr>
        <p:txBody>
          <a:bodyPr anchorCtr="0" anchor="t" bIns="91425" lIns="91425" spcFirstLastPara="1" rIns="91425" wrap="square" tIns="91425">
            <a:noAutofit/>
          </a:bodyPr>
          <a:lstStyle/>
          <a:p>
            <a:pPr indent="0" lvl="0" marL="0" rtl="0" algn="ctr">
              <a:lnSpc>
                <a:spcPct val="114000"/>
              </a:lnSpc>
              <a:spcBef>
                <a:spcPts val="0"/>
              </a:spcBef>
              <a:spcAft>
                <a:spcPts val="0"/>
              </a:spcAft>
              <a:buNone/>
            </a:pPr>
            <a:r>
              <a:rPr lang="en" sz="1100">
                <a:solidFill>
                  <a:schemeClr val="lt1"/>
                </a:solidFill>
                <a:latin typeface="Lato"/>
                <a:ea typeface="Lato"/>
                <a:cs typeface="Lato"/>
                <a:sym typeface="Lato"/>
              </a:rPr>
              <a:t>CREDITS: This presentation template was created by </a:t>
            </a:r>
            <a:r>
              <a:rPr b="1" lang="en" sz="1100">
                <a:solidFill>
                  <a:schemeClr val="lt1"/>
                </a:solidFill>
                <a:uFill>
                  <a:noFill/>
                </a:uFill>
                <a:latin typeface="Lato"/>
                <a:ea typeface="Lato"/>
                <a:cs typeface="Lato"/>
                <a:sym typeface="Lato"/>
                <a:hlinkClick r:id="rId3">
                  <a:extLst>
                    <a:ext uri="{A12FA001-AC4F-418D-AE19-62706E023703}">
                      <ahyp:hlinkClr val="tx"/>
                    </a:ext>
                  </a:extLst>
                </a:hlinkClick>
              </a:rPr>
              <a:t>Slidesgo</a:t>
            </a:r>
            <a:r>
              <a:rPr b="1" lang="en" sz="1100">
                <a:solidFill>
                  <a:schemeClr val="lt1"/>
                </a:solidFill>
                <a:latin typeface="Lato"/>
                <a:ea typeface="Lato"/>
                <a:cs typeface="Lato"/>
                <a:sym typeface="Lato"/>
              </a:rPr>
              <a:t>,</a:t>
            </a:r>
            <a:r>
              <a:rPr lang="en" sz="1100">
                <a:solidFill>
                  <a:schemeClr val="lt1"/>
                </a:solidFill>
                <a:latin typeface="Lato"/>
                <a:ea typeface="Lato"/>
                <a:cs typeface="Lato"/>
                <a:sym typeface="Lato"/>
              </a:rPr>
              <a:t> including icons by </a:t>
            </a:r>
            <a:r>
              <a:rPr b="1" lang="en" sz="1100">
                <a:solidFill>
                  <a:schemeClr val="lt1"/>
                </a:solidFill>
                <a:uFill>
                  <a:noFill/>
                </a:uFill>
                <a:latin typeface="Lato"/>
                <a:ea typeface="Lato"/>
                <a:cs typeface="Lato"/>
                <a:sym typeface="Lato"/>
                <a:hlinkClick r:id="rId4">
                  <a:extLst>
                    <a:ext uri="{A12FA001-AC4F-418D-AE19-62706E023703}">
                      <ahyp:hlinkClr val="tx"/>
                    </a:ext>
                  </a:extLst>
                </a:hlinkClick>
              </a:rPr>
              <a:t>Flaticon</a:t>
            </a:r>
            <a:r>
              <a:rPr lang="en" sz="1100">
                <a:solidFill>
                  <a:schemeClr val="lt1"/>
                </a:solidFill>
                <a:latin typeface="Lato"/>
                <a:ea typeface="Lato"/>
                <a:cs typeface="Lato"/>
                <a:sym typeface="Lato"/>
              </a:rPr>
              <a:t>, and infographics &amp; images by </a:t>
            </a:r>
            <a:r>
              <a:rPr b="1" lang="en" sz="1100">
                <a:solidFill>
                  <a:schemeClr val="lt1"/>
                </a:solidFill>
                <a:uFill>
                  <a:noFill/>
                </a:uFill>
                <a:latin typeface="Lato"/>
                <a:ea typeface="Lato"/>
                <a:cs typeface="Lato"/>
                <a:sym typeface="Lato"/>
                <a:hlinkClick r:id="rId5">
                  <a:extLst>
                    <a:ext uri="{A12FA001-AC4F-418D-AE19-62706E023703}">
                      <ahyp:hlinkClr val="tx"/>
                    </a:ext>
                  </a:extLst>
                </a:hlinkClick>
              </a:rPr>
              <a:t>Freepik</a:t>
            </a:r>
            <a:r>
              <a:rPr lang="en" sz="1100">
                <a:solidFill>
                  <a:schemeClr val="lt1"/>
                </a:solidFill>
                <a:latin typeface="Lato"/>
                <a:ea typeface="Lato"/>
                <a:cs typeface="Lato"/>
                <a:sym typeface="Lato"/>
              </a:rPr>
              <a:t> </a:t>
            </a:r>
            <a:endParaRPr sz="1100">
              <a:solidFill>
                <a:schemeClr val="lt1"/>
              </a:solidFill>
              <a:latin typeface="Lato"/>
              <a:ea typeface="Lato"/>
              <a:cs typeface="Lato"/>
              <a:sym typeface="Lato"/>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
  <p:cSld name="CUSTOM_2">
    <p:bg>
      <p:bgPr>
        <a:solidFill>
          <a:schemeClr val="accent5"/>
        </a:solidFill>
      </p:bgPr>
    </p:bg>
    <p:spTree>
      <p:nvGrpSpPr>
        <p:cNvPr id="253" name="Shape 253"/>
        <p:cNvGrpSpPr/>
        <p:nvPr/>
      </p:nvGrpSpPr>
      <p:grpSpPr>
        <a:xfrm>
          <a:off x="0" y="0"/>
          <a:ext cx="0" cy="0"/>
          <a:chOff x="0" y="0"/>
          <a:chExt cx="0" cy="0"/>
        </a:xfrm>
      </p:grpSpPr>
      <p:pic>
        <p:nvPicPr>
          <p:cNvPr id="254" name="Google Shape;254;p40"/>
          <p:cNvPicPr preferRelativeResize="0"/>
          <p:nvPr/>
        </p:nvPicPr>
        <p:blipFill>
          <a:blip r:embed="rId2">
            <a:alphaModFix/>
          </a:blip>
          <a:stretch>
            <a:fillRect/>
          </a:stretch>
        </p:blipFill>
        <p:spPr>
          <a:xfrm>
            <a:off x="0" y="6644"/>
            <a:ext cx="9143956" cy="5143501"/>
          </a:xfrm>
          <a:prstGeom prst="rect">
            <a:avLst/>
          </a:prstGeom>
          <a:noFill/>
          <a:ln>
            <a:noFill/>
          </a:ln>
        </p:spPr>
      </p:pic>
      <p:sp>
        <p:nvSpPr>
          <p:cNvPr id="255" name="Google Shape;255;p40"/>
          <p:cNvSpPr/>
          <p:nvPr/>
        </p:nvSpPr>
        <p:spPr>
          <a:xfrm>
            <a:off x="713225" y="555920"/>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4" name="Shape 24"/>
        <p:cNvGrpSpPr/>
        <p:nvPr/>
      </p:nvGrpSpPr>
      <p:grpSpPr>
        <a:xfrm>
          <a:off x="0" y="0"/>
          <a:ext cx="0" cy="0"/>
          <a:chOff x="0" y="0"/>
          <a:chExt cx="0" cy="0"/>
        </a:xfrm>
      </p:grpSpPr>
      <p:pic>
        <p:nvPicPr>
          <p:cNvPr id="25" name="Google Shape;25;p5"/>
          <p:cNvPicPr preferRelativeResize="0"/>
          <p:nvPr/>
        </p:nvPicPr>
        <p:blipFill>
          <a:blip r:embed="rId2">
            <a:alphaModFix/>
          </a:blip>
          <a:stretch>
            <a:fillRect/>
          </a:stretch>
        </p:blipFill>
        <p:spPr>
          <a:xfrm>
            <a:off x="0" y="-1"/>
            <a:ext cx="9143956" cy="5143501"/>
          </a:xfrm>
          <a:prstGeom prst="rect">
            <a:avLst/>
          </a:prstGeom>
          <a:noFill/>
          <a:ln>
            <a:noFill/>
          </a:ln>
        </p:spPr>
      </p:pic>
      <p:sp>
        <p:nvSpPr>
          <p:cNvPr id="26" name="Google Shape;26;p5"/>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5"/>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8" name="Google Shape;28;p5"/>
          <p:cNvSpPr txBox="1"/>
          <p:nvPr>
            <p:ph idx="1" type="subTitle"/>
          </p:nvPr>
        </p:nvSpPr>
        <p:spPr>
          <a:xfrm>
            <a:off x="1692227" y="3228819"/>
            <a:ext cx="2555700" cy="69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29" name="Google Shape;29;p5"/>
          <p:cNvSpPr txBox="1"/>
          <p:nvPr>
            <p:ph idx="2" type="title"/>
          </p:nvPr>
        </p:nvSpPr>
        <p:spPr>
          <a:xfrm>
            <a:off x="1692225" y="2841718"/>
            <a:ext cx="2555700" cy="4170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30" name="Google Shape;30;p5"/>
          <p:cNvSpPr txBox="1"/>
          <p:nvPr>
            <p:ph idx="3" type="subTitle"/>
          </p:nvPr>
        </p:nvSpPr>
        <p:spPr>
          <a:xfrm>
            <a:off x="4896077" y="3228819"/>
            <a:ext cx="2555700" cy="69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31" name="Google Shape;31;p5"/>
          <p:cNvSpPr txBox="1"/>
          <p:nvPr>
            <p:ph idx="4" type="title"/>
          </p:nvPr>
        </p:nvSpPr>
        <p:spPr>
          <a:xfrm>
            <a:off x="4896075" y="2841718"/>
            <a:ext cx="2555700" cy="4170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2_1">
    <p:bg>
      <p:bgPr>
        <a:solidFill>
          <a:schemeClr val="accent4"/>
        </a:solidFill>
      </p:bgPr>
    </p:bg>
    <p:spTree>
      <p:nvGrpSpPr>
        <p:cNvPr id="256" name="Shape 256"/>
        <p:cNvGrpSpPr/>
        <p:nvPr/>
      </p:nvGrpSpPr>
      <p:grpSpPr>
        <a:xfrm>
          <a:off x="0" y="0"/>
          <a:ext cx="0" cy="0"/>
          <a:chOff x="0" y="0"/>
          <a:chExt cx="0" cy="0"/>
        </a:xfrm>
      </p:grpSpPr>
      <p:pic>
        <p:nvPicPr>
          <p:cNvPr id="257" name="Google Shape;257;p41"/>
          <p:cNvPicPr preferRelativeResize="0"/>
          <p:nvPr/>
        </p:nvPicPr>
        <p:blipFill>
          <a:blip r:embed="rId2">
            <a:alphaModFix/>
          </a:blip>
          <a:stretch>
            <a:fillRect/>
          </a:stretch>
        </p:blipFill>
        <p:spPr>
          <a:xfrm>
            <a:off x="0" y="6644"/>
            <a:ext cx="9143956" cy="5143501"/>
          </a:xfrm>
          <a:prstGeom prst="rect">
            <a:avLst/>
          </a:prstGeom>
          <a:noFill/>
          <a:ln>
            <a:noFill/>
          </a:ln>
        </p:spPr>
      </p:pic>
      <p:sp>
        <p:nvSpPr>
          <p:cNvPr id="258" name="Google Shape;258;p41"/>
          <p:cNvSpPr/>
          <p:nvPr/>
        </p:nvSpPr>
        <p:spPr>
          <a:xfrm>
            <a:off x="713225" y="555920"/>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62" name="Shape 262"/>
        <p:cNvGrpSpPr/>
        <p:nvPr/>
      </p:nvGrpSpPr>
      <p:grpSpPr>
        <a:xfrm>
          <a:off x="0" y="0"/>
          <a:ext cx="0" cy="0"/>
          <a:chOff x="0" y="0"/>
          <a:chExt cx="0" cy="0"/>
        </a:xfrm>
      </p:grpSpPr>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2" name="Shape 32"/>
        <p:cNvGrpSpPr/>
        <p:nvPr/>
      </p:nvGrpSpPr>
      <p:grpSpPr>
        <a:xfrm>
          <a:off x="0" y="0"/>
          <a:ext cx="0" cy="0"/>
          <a:chOff x="0" y="0"/>
          <a:chExt cx="0" cy="0"/>
        </a:xfrm>
      </p:grpSpPr>
      <p:pic>
        <p:nvPicPr>
          <p:cNvPr id="33" name="Google Shape;33;p6"/>
          <p:cNvPicPr preferRelativeResize="0"/>
          <p:nvPr/>
        </p:nvPicPr>
        <p:blipFill>
          <a:blip r:embed="rId2">
            <a:alphaModFix/>
          </a:blip>
          <a:stretch>
            <a:fillRect/>
          </a:stretch>
        </p:blipFill>
        <p:spPr>
          <a:xfrm>
            <a:off x="0" y="-1"/>
            <a:ext cx="9143956" cy="5143501"/>
          </a:xfrm>
          <a:prstGeom prst="rect">
            <a:avLst/>
          </a:prstGeom>
          <a:noFill/>
          <a:ln>
            <a:noFill/>
          </a:ln>
        </p:spPr>
      </p:pic>
      <p:sp>
        <p:nvSpPr>
          <p:cNvPr id="34" name="Google Shape;34;p6"/>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6"/>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6" name="Shape 36"/>
        <p:cNvGrpSpPr/>
        <p:nvPr/>
      </p:nvGrpSpPr>
      <p:grpSpPr>
        <a:xfrm>
          <a:off x="0" y="0"/>
          <a:ext cx="0" cy="0"/>
          <a:chOff x="0" y="0"/>
          <a:chExt cx="0" cy="0"/>
        </a:xfrm>
      </p:grpSpPr>
      <p:pic>
        <p:nvPicPr>
          <p:cNvPr id="37" name="Google Shape;37;p7"/>
          <p:cNvPicPr preferRelativeResize="0"/>
          <p:nvPr/>
        </p:nvPicPr>
        <p:blipFill>
          <a:blip r:embed="rId2">
            <a:alphaModFix/>
          </a:blip>
          <a:stretch>
            <a:fillRect/>
          </a:stretch>
        </p:blipFill>
        <p:spPr>
          <a:xfrm>
            <a:off x="0" y="-1"/>
            <a:ext cx="9143956" cy="5143501"/>
          </a:xfrm>
          <a:prstGeom prst="rect">
            <a:avLst/>
          </a:prstGeom>
          <a:noFill/>
          <a:ln>
            <a:noFill/>
          </a:ln>
        </p:spPr>
      </p:pic>
      <p:sp>
        <p:nvSpPr>
          <p:cNvPr id="38" name="Google Shape;38;p7"/>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7"/>
          <p:cNvSpPr txBox="1"/>
          <p:nvPr>
            <p:ph type="title"/>
          </p:nvPr>
        </p:nvSpPr>
        <p:spPr>
          <a:xfrm>
            <a:off x="720010" y="529475"/>
            <a:ext cx="7704000" cy="5193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a:lvl1pPr>
            <a:lvl2pPr lvl="1" rtl="0" algn="r">
              <a:spcBef>
                <a:spcPts val="0"/>
              </a:spcBef>
              <a:spcAft>
                <a:spcPts val="0"/>
              </a:spcAft>
              <a:buSzPts val="2800"/>
              <a:buNone/>
              <a:defRPr>
                <a:latin typeface="Roboto"/>
                <a:ea typeface="Roboto"/>
                <a:cs typeface="Roboto"/>
                <a:sym typeface="Roboto"/>
              </a:defRPr>
            </a:lvl2pPr>
            <a:lvl3pPr lvl="2" rtl="0" algn="r">
              <a:spcBef>
                <a:spcPts val="0"/>
              </a:spcBef>
              <a:spcAft>
                <a:spcPts val="0"/>
              </a:spcAft>
              <a:buSzPts val="2800"/>
              <a:buNone/>
              <a:defRPr>
                <a:latin typeface="Roboto"/>
                <a:ea typeface="Roboto"/>
                <a:cs typeface="Roboto"/>
                <a:sym typeface="Roboto"/>
              </a:defRPr>
            </a:lvl3pPr>
            <a:lvl4pPr lvl="3" rtl="0" algn="r">
              <a:spcBef>
                <a:spcPts val="0"/>
              </a:spcBef>
              <a:spcAft>
                <a:spcPts val="0"/>
              </a:spcAft>
              <a:buSzPts val="2800"/>
              <a:buNone/>
              <a:defRPr>
                <a:latin typeface="Roboto"/>
                <a:ea typeface="Roboto"/>
                <a:cs typeface="Roboto"/>
                <a:sym typeface="Roboto"/>
              </a:defRPr>
            </a:lvl4pPr>
            <a:lvl5pPr lvl="4" rtl="0" algn="r">
              <a:spcBef>
                <a:spcPts val="0"/>
              </a:spcBef>
              <a:spcAft>
                <a:spcPts val="0"/>
              </a:spcAft>
              <a:buSzPts val="2800"/>
              <a:buNone/>
              <a:defRPr>
                <a:latin typeface="Roboto"/>
                <a:ea typeface="Roboto"/>
                <a:cs typeface="Roboto"/>
                <a:sym typeface="Roboto"/>
              </a:defRPr>
            </a:lvl5pPr>
            <a:lvl6pPr lvl="5" rtl="0" algn="r">
              <a:spcBef>
                <a:spcPts val="0"/>
              </a:spcBef>
              <a:spcAft>
                <a:spcPts val="0"/>
              </a:spcAft>
              <a:buSzPts val="2800"/>
              <a:buNone/>
              <a:defRPr>
                <a:latin typeface="Roboto"/>
                <a:ea typeface="Roboto"/>
                <a:cs typeface="Roboto"/>
                <a:sym typeface="Roboto"/>
              </a:defRPr>
            </a:lvl6pPr>
            <a:lvl7pPr lvl="6" rtl="0" algn="r">
              <a:spcBef>
                <a:spcPts val="0"/>
              </a:spcBef>
              <a:spcAft>
                <a:spcPts val="0"/>
              </a:spcAft>
              <a:buSzPts val="2800"/>
              <a:buNone/>
              <a:defRPr>
                <a:latin typeface="Roboto"/>
                <a:ea typeface="Roboto"/>
                <a:cs typeface="Roboto"/>
                <a:sym typeface="Roboto"/>
              </a:defRPr>
            </a:lvl7pPr>
            <a:lvl8pPr lvl="7" rtl="0" algn="r">
              <a:spcBef>
                <a:spcPts val="0"/>
              </a:spcBef>
              <a:spcAft>
                <a:spcPts val="0"/>
              </a:spcAft>
              <a:buSzPts val="2800"/>
              <a:buNone/>
              <a:defRPr>
                <a:latin typeface="Roboto"/>
                <a:ea typeface="Roboto"/>
                <a:cs typeface="Roboto"/>
                <a:sym typeface="Roboto"/>
              </a:defRPr>
            </a:lvl8pPr>
            <a:lvl9pPr lvl="8" rtl="0" algn="r">
              <a:spcBef>
                <a:spcPts val="0"/>
              </a:spcBef>
              <a:spcAft>
                <a:spcPts val="0"/>
              </a:spcAft>
              <a:buSzPts val="2800"/>
              <a:buNone/>
              <a:defRPr>
                <a:latin typeface="Roboto"/>
                <a:ea typeface="Roboto"/>
                <a:cs typeface="Roboto"/>
                <a:sym typeface="Roboto"/>
              </a:defRPr>
            </a:lvl9pPr>
          </a:lstStyle>
          <a:p/>
        </p:txBody>
      </p:sp>
      <p:sp>
        <p:nvSpPr>
          <p:cNvPr id="40" name="Google Shape;40;p7"/>
          <p:cNvSpPr txBox="1"/>
          <p:nvPr>
            <p:ph idx="1" type="subTitle"/>
          </p:nvPr>
        </p:nvSpPr>
        <p:spPr>
          <a:xfrm>
            <a:off x="871075" y="2139300"/>
            <a:ext cx="4442700" cy="2031600"/>
          </a:xfrm>
          <a:prstGeom prst="rect">
            <a:avLst/>
          </a:prstGeom>
        </p:spPr>
        <p:txBody>
          <a:bodyPr anchorCtr="0" anchor="t" bIns="91425" lIns="91425" spcFirstLastPara="1" rIns="91425" wrap="square" tIns="91425">
            <a:noAutofit/>
          </a:bodyPr>
          <a:lstStyle>
            <a:lvl1pPr lvl="0" marR="68973" rtl="0">
              <a:lnSpc>
                <a:spcPct val="100000"/>
              </a:lnSpc>
              <a:spcBef>
                <a:spcPts val="0"/>
              </a:spcBef>
              <a:spcAft>
                <a:spcPts val="0"/>
              </a:spcAft>
              <a:buSzPts val="1400"/>
              <a:buChar char="●"/>
              <a:defRPr/>
            </a:lvl1pPr>
            <a:lvl2pPr lvl="1" rtl="0" algn="r">
              <a:lnSpc>
                <a:spcPct val="100000"/>
              </a:lnSpc>
              <a:spcBef>
                <a:spcPts val="1600"/>
              </a:spcBef>
              <a:spcAft>
                <a:spcPts val="0"/>
              </a:spcAft>
              <a:buSzPts val="1400"/>
              <a:buChar char="○"/>
              <a:defRPr sz="2100"/>
            </a:lvl2pPr>
            <a:lvl3pPr lvl="2" rtl="0" algn="r">
              <a:lnSpc>
                <a:spcPct val="100000"/>
              </a:lnSpc>
              <a:spcBef>
                <a:spcPts val="0"/>
              </a:spcBef>
              <a:spcAft>
                <a:spcPts val="0"/>
              </a:spcAft>
              <a:buSzPts val="1400"/>
              <a:buChar char="■"/>
              <a:defRPr sz="2100"/>
            </a:lvl3pPr>
            <a:lvl4pPr lvl="3" rtl="0" algn="r">
              <a:lnSpc>
                <a:spcPct val="100000"/>
              </a:lnSpc>
              <a:spcBef>
                <a:spcPts val="0"/>
              </a:spcBef>
              <a:spcAft>
                <a:spcPts val="0"/>
              </a:spcAft>
              <a:buSzPts val="1400"/>
              <a:buChar char="●"/>
              <a:defRPr sz="2100"/>
            </a:lvl4pPr>
            <a:lvl5pPr lvl="4" rtl="0" algn="r">
              <a:lnSpc>
                <a:spcPct val="100000"/>
              </a:lnSpc>
              <a:spcBef>
                <a:spcPts val="0"/>
              </a:spcBef>
              <a:spcAft>
                <a:spcPts val="0"/>
              </a:spcAft>
              <a:buSzPts val="1400"/>
              <a:buChar char="○"/>
              <a:defRPr sz="2100"/>
            </a:lvl5pPr>
            <a:lvl6pPr lvl="5" rtl="0" algn="r">
              <a:lnSpc>
                <a:spcPct val="100000"/>
              </a:lnSpc>
              <a:spcBef>
                <a:spcPts val="0"/>
              </a:spcBef>
              <a:spcAft>
                <a:spcPts val="0"/>
              </a:spcAft>
              <a:buSzPts val="1400"/>
              <a:buChar char="■"/>
              <a:defRPr sz="2100"/>
            </a:lvl6pPr>
            <a:lvl7pPr lvl="6" rtl="0" algn="r">
              <a:lnSpc>
                <a:spcPct val="100000"/>
              </a:lnSpc>
              <a:spcBef>
                <a:spcPts val="0"/>
              </a:spcBef>
              <a:spcAft>
                <a:spcPts val="0"/>
              </a:spcAft>
              <a:buSzPts val="1400"/>
              <a:buChar char="●"/>
              <a:defRPr sz="2100"/>
            </a:lvl7pPr>
            <a:lvl8pPr lvl="7" rtl="0" algn="r">
              <a:lnSpc>
                <a:spcPct val="100000"/>
              </a:lnSpc>
              <a:spcBef>
                <a:spcPts val="0"/>
              </a:spcBef>
              <a:spcAft>
                <a:spcPts val="0"/>
              </a:spcAft>
              <a:buSzPts val="1400"/>
              <a:buChar char="○"/>
              <a:defRPr sz="2100"/>
            </a:lvl8pPr>
            <a:lvl9pPr lvl="8" rtl="0" algn="r">
              <a:lnSpc>
                <a:spcPct val="100000"/>
              </a:lnSpc>
              <a:spcBef>
                <a:spcPts val="0"/>
              </a:spcBef>
              <a:spcAft>
                <a:spcPts val="0"/>
              </a:spcAft>
              <a:buSzPts val="1400"/>
              <a:buChar char="■"/>
              <a:defRPr sz="2100"/>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41" name="Shape 41"/>
        <p:cNvGrpSpPr/>
        <p:nvPr/>
      </p:nvGrpSpPr>
      <p:grpSpPr>
        <a:xfrm>
          <a:off x="0" y="0"/>
          <a:ext cx="0" cy="0"/>
          <a:chOff x="0" y="0"/>
          <a:chExt cx="0" cy="0"/>
        </a:xfrm>
      </p:grpSpPr>
      <p:pic>
        <p:nvPicPr>
          <p:cNvPr id="42" name="Google Shape;42;p8"/>
          <p:cNvPicPr preferRelativeResize="0"/>
          <p:nvPr/>
        </p:nvPicPr>
        <p:blipFill>
          <a:blip r:embed="rId2">
            <a:alphaModFix/>
          </a:blip>
          <a:stretch>
            <a:fillRect/>
          </a:stretch>
        </p:blipFill>
        <p:spPr>
          <a:xfrm>
            <a:off x="0" y="-1"/>
            <a:ext cx="9143956" cy="5143501"/>
          </a:xfrm>
          <a:prstGeom prst="rect">
            <a:avLst/>
          </a:prstGeom>
          <a:noFill/>
          <a:ln>
            <a:noFill/>
          </a:ln>
        </p:spPr>
      </p:pic>
      <p:sp>
        <p:nvSpPr>
          <p:cNvPr id="43" name="Google Shape;43;p8"/>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8"/>
          <p:cNvSpPr txBox="1"/>
          <p:nvPr>
            <p:ph type="title"/>
          </p:nvPr>
        </p:nvSpPr>
        <p:spPr>
          <a:xfrm>
            <a:off x="815250" y="1653199"/>
            <a:ext cx="7513500" cy="1035300"/>
          </a:xfrm>
          <a:prstGeom prst="rect">
            <a:avLst/>
          </a:prstGeom>
        </p:spPr>
        <p:txBody>
          <a:bodyPr anchorCtr="0" anchor="t" bIns="91425" lIns="91425" spcFirstLastPara="1" rIns="91425" wrap="square" tIns="91425">
            <a:noAutofit/>
          </a:bodyPr>
          <a:lstStyle>
            <a:lvl1pPr lvl="0" rtl="0">
              <a:spcBef>
                <a:spcPts val="0"/>
              </a:spcBef>
              <a:spcAft>
                <a:spcPts val="0"/>
              </a:spcAft>
              <a:buSzPts val="4800"/>
              <a:buNone/>
              <a:defRPr sz="72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45" name="Google Shape;45;p8"/>
          <p:cNvSpPr txBox="1"/>
          <p:nvPr>
            <p:ph idx="1" type="subTitle"/>
          </p:nvPr>
        </p:nvSpPr>
        <p:spPr>
          <a:xfrm>
            <a:off x="1281475" y="2736350"/>
            <a:ext cx="6581100" cy="365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6" name="Shape 46"/>
        <p:cNvGrpSpPr/>
        <p:nvPr/>
      </p:nvGrpSpPr>
      <p:grpSpPr>
        <a:xfrm>
          <a:off x="0" y="0"/>
          <a:ext cx="0" cy="0"/>
          <a:chOff x="0" y="0"/>
          <a:chExt cx="0" cy="0"/>
        </a:xfrm>
      </p:grpSpPr>
      <p:pic>
        <p:nvPicPr>
          <p:cNvPr id="47" name="Google Shape;47;p9"/>
          <p:cNvPicPr preferRelativeResize="0"/>
          <p:nvPr/>
        </p:nvPicPr>
        <p:blipFill>
          <a:blip r:embed="rId2">
            <a:alphaModFix/>
          </a:blip>
          <a:stretch>
            <a:fillRect/>
          </a:stretch>
        </p:blipFill>
        <p:spPr>
          <a:xfrm>
            <a:off x="0" y="-1"/>
            <a:ext cx="9143956" cy="5143501"/>
          </a:xfrm>
          <a:prstGeom prst="rect">
            <a:avLst/>
          </a:prstGeom>
          <a:noFill/>
          <a:ln>
            <a:noFill/>
          </a:ln>
        </p:spPr>
      </p:pic>
      <p:sp>
        <p:nvSpPr>
          <p:cNvPr id="48" name="Google Shape;48;p9"/>
          <p:cNvSpPr/>
          <p:nvPr/>
        </p:nvSpPr>
        <p:spPr>
          <a:xfrm>
            <a:off x="713225" y="549275"/>
            <a:ext cx="7717500" cy="40635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9"/>
          <p:cNvSpPr txBox="1"/>
          <p:nvPr>
            <p:ph type="title"/>
          </p:nvPr>
        </p:nvSpPr>
        <p:spPr>
          <a:xfrm>
            <a:off x="908575" y="2521625"/>
            <a:ext cx="4002600" cy="9765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50" name="Google Shape;50;p9"/>
          <p:cNvSpPr txBox="1"/>
          <p:nvPr>
            <p:ph idx="1" type="subTitle"/>
          </p:nvPr>
        </p:nvSpPr>
        <p:spPr>
          <a:xfrm>
            <a:off x="908475" y="3439748"/>
            <a:ext cx="3852000" cy="315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5B595B"/>
              </a:buClr>
              <a:buSzPts val="1400"/>
              <a:buFont typeface="Lato"/>
              <a:buChar char="●"/>
              <a:defRPr/>
            </a:lvl1pPr>
            <a:lvl2pPr lvl="1" rtl="0" algn="ctr">
              <a:lnSpc>
                <a:spcPct val="100000"/>
              </a:lnSpc>
              <a:spcBef>
                <a:spcPts val="0"/>
              </a:spcBef>
              <a:spcAft>
                <a:spcPts val="0"/>
              </a:spcAft>
              <a:buClr>
                <a:srgbClr val="5B595B"/>
              </a:buClr>
              <a:buSzPts val="1400"/>
              <a:buFont typeface="Lato"/>
              <a:buChar char="○"/>
              <a:defRPr sz="2100"/>
            </a:lvl2pPr>
            <a:lvl3pPr lvl="2" rtl="0" algn="ctr">
              <a:lnSpc>
                <a:spcPct val="100000"/>
              </a:lnSpc>
              <a:spcBef>
                <a:spcPts val="0"/>
              </a:spcBef>
              <a:spcAft>
                <a:spcPts val="0"/>
              </a:spcAft>
              <a:buClr>
                <a:srgbClr val="5B595B"/>
              </a:buClr>
              <a:buSzPts val="1400"/>
              <a:buFont typeface="Lato"/>
              <a:buChar char="■"/>
              <a:defRPr sz="2100"/>
            </a:lvl3pPr>
            <a:lvl4pPr lvl="3" rtl="0" algn="ctr">
              <a:lnSpc>
                <a:spcPct val="100000"/>
              </a:lnSpc>
              <a:spcBef>
                <a:spcPts val="0"/>
              </a:spcBef>
              <a:spcAft>
                <a:spcPts val="0"/>
              </a:spcAft>
              <a:buClr>
                <a:srgbClr val="5B595B"/>
              </a:buClr>
              <a:buSzPts val="1400"/>
              <a:buFont typeface="Lato"/>
              <a:buChar char="●"/>
              <a:defRPr sz="2100"/>
            </a:lvl4pPr>
            <a:lvl5pPr lvl="4" rtl="0" algn="ctr">
              <a:lnSpc>
                <a:spcPct val="100000"/>
              </a:lnSpc>
              <a:spcBef>
                <a:spcPts val="0"/>
              </a:spcBef>
              <a:spcAft>
                <a:spcPts val="0"/>
              </a:spcAft>
              <a:buClr>
                <a:srgbClr val="5B595B"/>
              </a:buClr>
              <a:buSzPts val="1400"/>
              <a:buFont typeface="Lato"/>
              <a:buChar char="○"/>
              <a:defRPr sz="2100"/>
            </a:lvl5pPr>
            <a:lvl6pPr lvl="5" rtl="0" algn="ctr">
              <a:lnSpc>
                <a:spcPct val="100000"/>
              </a:lnSpc>
              <a:spcBef>
                <a:spcPts val="0"/>
              </a:spcBef>
              <a:spcAft>
                <a:spcPts val="0"/>
              </a:spcAft>
              <a:buClr>
                <a:srgbClr val="5B595B"/>
              </a:buClr>
              <a:buSzPts val="1400"/>
              <a:buFont typeface="Lato"/>
              <a:buChar char="■"/>
              <a:defRPr sz="2100"/>
            </a:lvl6pPr>
            <a:lvl7pPr lvl="6" rtl="0" algn="ctr">
              <a:lnSpc>
                <a:spcPct val="100000"/>
              </a:lnSpc>
              <a:spcBef>
                <a:spcPts val="0"/>
              </a:spcBef>
              <a:spcAft>
                <a:spcPts val="0"/>
              </a:spcAft>
              <a:buClr>
                <a:srgbClr val="5B595B"/>
              </a:buClr>
              <a:buSzPts val="1400"/>
              <a:buFont typeface="Lato"/>
              <a:buChar char="●"/>
              <a:defRPr sz="2100"/>
            </a:lvl7pPr>
            <a:lvl8pPr lvl="7" rtl="0" algn="ctr">
              <a:lnSpc>
                <a:spcPct val="100000"/>
              </a:lnSpc>
              <a:spcBef>
                <a:spcPts val="0"/>
              </a:spcBef>
              <a:spcAft>
                <a:spcPts val="0"/>
              </a:spcAft>
              <a:buClr>
                <a:srgbClr val="5B595B"/>
              </a:buClr>
              <a:buSzPts val="1400"/>
              <a:buFont typeface="Lato"/>
              <a:buChar char="○"/>
              <a:defRPr sz="2100"/>
            </a:lvl8pPr>
            <a:lvl9pPr lvl="8" rtl="0" algn="ctr">
              <a:lnSpc>
                <a:spcPct val="100000"/>
              </a:lnSpc>
              <a:spcBef>
                <a:spcPts val="0"/>
              </a:spcBef>
              <a:spcAft>
                <a:spcPts val="0"/>
              </a:spcAft>
              <a:buClr>
                <a:srgbClr val="5B595B"/>
              </a:buClr>
              <a:buSzPts val="1400"/>
              <a:buFont typeface="Lato"/>
              <a:buChar char="■"/>
              <a:defRPr sz="21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51" name="Shape 51"/>
        <p:cNvGrpSpPr/>
        <p:nvPr/>
      </p:nvGrpSpPr>
      <p:grpSpPr>
        <a:xfrm>
          <a:off x="0" y="0"/>
          <a:ext cx="0" cy="0"/>
          <a:chOff x="0" y="0"/>
          <a:chExt cx="0" cy="0"/>
        </a:xfrm>
      </p:grpSpPr>
      <p:sp>
        <p:nvSpPr>
          <p:cNvPr id="52" name="Google Shape;52;p10"/>
          <p:cNvSpPr txBox="1"/>
          <p:nvPr>
            <p:ph type="title"/>
          </p:nvPr>
        </p:nvSpPr>
        <p:spPr>
          <a:xfrm>
            <a:off x="1415775" y="3947300"/>
            <a:ext cx="6312000" cy="518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40" Type="http://schemas.openxmlformats.org/officeDocument/2006/relationships/slideLayout" Target="../slideLayouts/slideLayout40.xml"/><Relationship Id="rId20" Type="http://schemas.openxmlformats.org/officeDocument/2006/relationships/slideLayout" Target="../slideLayouts/slideLayout20.xml"/><Relationship Id="rId41" Type="http://schemas.openxmlformats.org/officeDocument/2006/relationships/theme" Target="../theme/theme1.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slideLayout" Target="../slideLayouts/slideLayout37.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39" Type="http://schemas.openxmlformats.org/officeDocument/2006/relationships/slideLayout" Target="../slideLayouts/slideLayout39.xml"/><Relationship Id="rId16" Type="http://schemas.openxmlformats.org/officeDocument/2006/relationships/slideLayout" Target="../slideLayouts/slideLayout16.xml"/><Relationship Id="rId38" Type="http://schemas.openxmlformats.org/officeDocument/2006/relationships/slideLayout" Target="../slideLayouts/slideLayout38.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FFFFFF"/>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540000"/>
            <a:ext cx="7704000" cy="4776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chemeClr val="dk1"/>
              </a:buClr>
              <a:buSzPts val="3000"/>
              <a:buFont typeface="Life Savers"/>
              <a:buNone/>
              <a:defRPr b="1" sz="3000">
                <a:solidFill>
                  <a:schemeClr val="dk1"/>
                </a:solidFill>
                <a:latin typeface="Life Savers"/>
                <a:ea typeface="Life Savers"/>
                <a:cs typeface="Life Savers"/>
                <a:sym typeface="Life Savers"/>
              </a:defRPr>
            </a:lvl1pPr>
            <a:lvl2pPr lvl="1" rtl="0">
              <a:spcBef>
                <a:spcPts val="0"/>
              </a:spcBef>
              <a:spcAft>
                <a:spcPts val="0"/>
              </a:spcAft>
              <a:buClr>
                <a:schemeClr val="dk2"/>
              </a:buClr>
              <a:buSzPts val="2800"/>
              <a:buNone/>
              <a:defRPr sz="2800">
                <a:solidFill>
                  <a:schemeClr val="dk2"/>
                </a:solidFill>
              </a:defRPr>
            </a:lvl2pPr>
            <a:lvl3pPr lvl="2" rtl="0">
              <a:spcBef>
                <a:spcPts val="0"/>
              </a:spcBef>
              <a:spcAft>
                <a:spcPts val="0"/>
              </a:spcAft>
              <a:buClr>
                <a:schemeClr val="dk2"/>
              </a:buClr>
              <a:buSzPts val="2800"/>
              <a:buNone/>
              <a:defRPr sz="2800">
                <a:solidFill>
                  <a:schemeClr val="dk2"/>
                </a:solidFill>
              </a:defRPr>
            </a:lvl3pPr>
            <a:lvl4pPr lvl="3" rtl="0">
              <a:spcBef>
                <a:spcPts val="0"/>
              </a:spcBef>
              <a:spcAft>
                <a:spcPts val="0"/>
              </a:spcAft>
              <a:buClr>
                <a:schemeClr val="dk2"/>
              </a:buClr>
              <a:buSzPts val="2800"/>
              <a:buNone/>
              <a:defRPr sz="2800">
                <a:solidFill>
                  <a:schemeClr val="dk2"/>
                </a:solidFill>
              </a:defRPr>
            </a:lvl4pPr>
            <a:lvl5pPr lvl="4" rtl="0">
              <a:spcBef>
                <a:spcPts val="0"/>
              </a:spcBef>
              <a:spcAft>
                <a:spcPts val="0"/>
              </a:spcAft>
              <a:buClr>
                <a:schemeClr val="dk2"/>
              </a:buClr>
              <a:buSzPts val="2800"/>
              <a:buNone/>
              <a:defRPr sz="2800">
                <a:solidFill>
                  <a:schemeClr val="dk2"/>
                </a:solidFill>
              </a:defRPr>
            </a:lvl5pPr>
            <a:lvl6pPr lvl="5" rtl="0">
              <a:spcBef>
                <a:spcPts val="0"/>
              </a:spcBef>
              <a:spcAft>
                <a:spcPts val="0"/>
              </a:spcAft>
              <a:buClr>
                <a:schemeClr val="dk2"/>
              </a:buClr>
              <a:buSzPts val="2800"/>
              <a:buNone/>
              <a:defRPr sz="2800">
                <a:solidFill>
                  <a:schemeClr val="dk2"/>
                </a:solidFill>
              </a:defRPr>
            </a:lvl6pPr>
            <a:lvl7pPr lvl="6" rtl="0">
              <a:spcBef>
                <a:spcPts val="0"/>
              </a:spcBef>
              <a:spcAft>
                <a:spcPts val="0"/>
              </a:spcAft>
              <a:buClr>
                <a:schemeClr val="dk2"/>
              </a:buClr>
              <a:buSzPts val="2800"/>
              <a:buNone/>
              <a:defRPr sz="2800">
                <a:solidFill>
                  <a:schemeClr val="dk2"/>
                </a:solidFill>
              </a:defRPr>
            </a:lvl7pPr>
            <a:lvl8pPr lvl="7" rtl="0">
              <a:spcBef>
                <a:spcPts val="0"/>
              </a:spcBef>
              <a:spcAft>
                <a:spcPts val="0"/>
              </a:spcAft>
              <a:buClr>
                <a:schemeClr val="dk2"/>
              </a:buClr>
              <a:buSzPts val="2800"/>
              <a:buNone/>
              <a:defRPr sz="2800">
                <a:solidFill>
                  <a:schemeClr val="dk2"/>
                </a:solidFill>
              </a:defRPr>
            </a:lvl8pPr>
            <a:lvl9pPr lvl="8" rtl="0">
              <a:spcBef>
                <a:spcPts val="0"/>
              </a:spcBef>
              <a:spcAft>
                <a:spcPts val="0"/>
              </a:spcAft>
              <a:buClr>
                <a:schemeClr val="dk2"/>
              </a:buClr>
              <a:buSzPts val="2800"/>
              <a:buNone/>
              <a:defRPr sz="2800">
                <a:solidFill>
                  <a:schemeClr val="dk2"/>
                </a:solidFill>
              </a:defRPr>
            </a:lvl9pPr>
          </a:lstStyle>
          <a:p/>
        </p:txBody>
      </p:sp>
      <p:sp>
        <p:nvSpPr>
          <p:cNvPr id="7" name="Google Shape;7;p1"/>
          <p:cNvSpPr txBox="1"/>
          <p:nvPr>
            <p:ph idx="1" type="body"/>
          </p:nvPr>
        </p:nvSpPr>
        <p:spPr>
          <a:xfrm>
            <a:off x="720000" y="1152475"/>
            <a:ext cx="7704000" cy="3450900"/>
          </a:xfrm>
          <a:prstGeom prst="rect">
            <a:avLst/>
          </a:prstGeom>
          <a:noFill/>
          <a:ln>
            <a:noFill/>
          </a:ln>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chemeClr val="lt1"/>
              </a:buClr>
              <a:buSzPts val="1400"/>
              <a:buFont typeface="Ubuntu"/>
              <a:buChar char="●"/>
              <a:defRPr>
                <a:solidFill>
                  <a:schemeClr val="lt1"/>
                </a:solidFill>
                <a:latin typeface="Ubuntu"/>
                <a:ea typeface="Ubuntu"/>
                <a:cs typeface="Ubuntu"/>
                <a:sym typeface="Ubuntu"/>
              </a:defRPr>
            </a:lvl1pPr>
            <a:lvl2pPr indent="-317500" lvl="1" marL="914400" rtl="0">
              <a:lnSpc>
                <a:spcPct val="100000"/>
              </a:lnSpc>
              <a:spcBef>
                <a:spcPts val="0"/>
              </a:spcBef>
              <a:spcAft>
                <a:spcPts val="0"/>
              </a:spcAft>
              <a:buClr>
                <a:schemeClr val="lt1"/>
              </a:buClr>
              <a:buSzPts val="1400"/>
              <a:buFont typeface="Ubuntu"/>
              <a:buChar char="○"/>
              <a:defRPr>
                <a:solidFill>
                  <a:schemeClr val="lt1"/>
                </a:solidFill>
                <a:latin typeface="Ubuntu"/>
                <a:ea typeface="Ubuntu"/>
                <a:cs typeface="Ubuntu"/>
                <a:sym typeface="Ubuntu"/>
              </a:defRPr>
            </a:lvl2pPr>
            <a:lvl3pPr indent="-317500" lvl="2" marL="1371600" rtl="0">
              <a:lnSpc>
                <a:spcPct val="100000"/>
              </a:lnSpc>
              <a:spcBef>
                <a:spcPts val="0"/>
              </a:spcBef>
              <a:spcAft>
                <a:spcPts val="0"/>
              </a:spcAft>
              <a:buClr>
                <a:schemeClr val="lt1"/>
              </a:buClr>
              <a:buSzPts val="1400"/>
              <a:buFont typeface="Ubuntu"/>
              <a:buChar char="■"/>
              <a:defRPr>
                <a:solidFill>
                  <a:schemeClr val="lt1"/>
                </a:solidFill>
                <a:latin typeface="Ubuntu"/>
                <a:ea typeface="Ubuntu"/>
                <a:cs typeface="Ubuntu"/>
                <a:sym typeface="Ubuntu"/>
              </a:defRPr>
            </a:lvl3pPr>
            <a:lvl4pPr indent="-317500" lvl="3" marL="1828800" rtl="0">
              <a:lnSpc>
                <a:spcPct val="100000"/>
              </a:lnSpc>
              <a:spcBef>
                <a:spcPts val="0"/>
              </a:spcBef>
              <a:spcAft>
                <a:spcPts val="0"/>
              </a:spcAft>
              <a:buClr>
                <a:schemeClr val="lt1"/>
              </a:buClr>
              <a:buSzPts val="1400"/>
              <a:buFont typeface="Ubuntu"/>
              <a:buChar char="●"/>
              <a:defRPr>
                <a:solidFill>
                  <a:schemeClr val="lt1"/>
                </a:solidFill>
                <a:latin typeface="Ubuntu"/>
                <a:ea typeface="Ubuntu"/>
                <a:cs typeface="Ubuntu"/>
                <a:sym typeface="Ubuntu"/>
              </a:defRPr>
            </a:lvl4pPr>
            <a:lvl5pPr indent="-317500" lvl="4" marL="2286000" rtl="0">
              <a:lnSpc>
                <a:spcPct val="100000"/>
              </a:lnSpc>
              <a:spcBef>
                <a:spcPts val="0"/>
              </a:spcBef>
              <a:spcAft>
                <a:spcPts val="0"/>
              </a:spcAft>
              <a:buClr>
                <a:schemeClr val="lt1"/>
              </a:buClr>
              <a:buSzPts val="1400"/>
              <a:buFont typeface="Ubuntu"/>
              <a:buChar char="○"/>
              <a:defRPr>
                <a:solidFill>
                  <a:schemeClr val="lt1"/>
                </a:solidFill>
                <a:latin typeface="Ubuntu"/>
                <a:ea typeface="Ubuntu"/>
                <a:cs typeface="Ubuntu"/>
                <a:sym typeface="Ubuntu"/>
              </a:defRPr>
            </a:lvl5pPr>
            <a:lvl6pPr indent="-317500" lvl="5" marL="2743200" rtl="0">
              <a:lnSpc>
                <a:spcPct val="100000"/>
              </a:lnSpc>
              <a:spcBef>
                <a:spcPts val="0"/>
              </a:spcBef>
              <a:spcAft>
                <a:spcPts val="0"/>
              </a:spcAft>
              <a:buClr>
                <a:schemeClr val="lt1"/>
              </a:buClr>
              <a:buSzPts val="1400"/>
              <a:buFont typeface="Ubuntu"/>
              <a:buChar char="■"/>
              <a:defRPr>
                <a:solidFill>
                  <a:schemeClr val="lt1"/>
                </a:solidFill>
                <a:latin typeface="Ubuntu"/>
                <a:ea typeface="Ubuntu"/>
                <a:cs typeface="Ubuntu"/>
                <a:sym typeface="Ubuntu"/>
              </a:defRPr>
            </a:lvl6pPr>
            <a:lvl7pPr indent="-317500" lvl="6" marL="3200400" rtl="0">
              <a:lnSpc>
                <a:spcPct val="100000"/>
              </a:lnSpc>
              <a:spcBef>
                <a:spcPts val="0"/>
              </a:spcBef>
              <a:spcAft>
                <a:spcPts val="0"/>
              </a:spcAft>
              <a:buClr>
                <a:schemeClr val="lt1"/>
              </a:buClr>
              <a:buSzPts val="1400"/>
              <a:buFont typeface="Ubuntu"/>
              <a:buChar char="●"/>
              <a:defRPr>
                <a:solidFill>
                  <a:schemeClr val="lt1"/>
                </a:solidFill>
                <a:latin typeface="Ubuntu"/>
                <a:ea typeface="Ubuntu"/>
                <a:cs typeface="Ubuntu"/>
                <a:sym typeface="Ubuntu"/>
              </a:defRPr>
            </a:lvl7pPr>
            <a:lvl8pPr indent="-317500" lvl="7" marL="3657600" rtl="0">
              <a:lnSpc>
                <a:spcPct val="100000"/>
              </a:lnSpc>
              <a:spcBef>
                <a:spcPts val="0"/>
              </a:spcBef>
              <a:spcAft>
                <a:spcPts val="0"/>
              </a:spcAft>
              <a:buClr>
                <a:schemeClr val="lt1"/>
              </a:buClr>
              <a:buSzPts val="1400"/>
              <a:buFont typeface="Ubuntu"/>
              <a:buChar char="○"/>
              <a:defRPr>
                <a:solidFill>
                  <a:schemeClr val="lt1"/>
                </a:solidFill>
                <a:latin typeface="Ubuntu"/>
                <a:ea typeface="Ubuntu"/>
                <a:cs typeface="Ubuntu"/>
                <a:sym typeface="Ubuntu"/>
              </a:defRPr>
            </a:lvl8pPr>
            <a:lvl9pPr indent="-317500" lvl="8" marL="4114800" rtl="0">
              <a:lnSpc>
                <a:spcPct val="100000"/>
              </a:lnSpc>
              <a:spcBef>
                <a:spcPts val="0"/>
              </a:spcBef>
              <a:spcAft>
                <a:spcPts val="0"/>
              </a:spcAft>
              <a:buClr>
                <a:schemeClr val="lt1"/>
              </a:buClr>
              <a:buSzPts val="1400"/>
              <a:buFont typeface="Ubuntu"/>
              <a:buChar char="■"/>
              <a:defRPr>
                <a:solidFill>
                  <a:schemeClr val="lt1"/>
                </a:solidFill>
                <a:latin typeface="Ubuntu"/>
                <a:ea typeface="Ubuntu"/>
                <a:cs typeface="Ubuntu"/>
                <a:sym typeface="Ubuntu"/>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59" name="Shape 259"/>
        <p:cNvGrpSpPr/>
        <p:nvPr/>
      </p:nvGrpSpPr>
      <p:grpSpPr>
        <a:xfrm>
          <a:off x="0" y="0"/>
          <a:ext cx="0" cy="0"/>
          <a:chOff x="0" y="0"/>
          <a:chExt cx="0" cy="0"/>
        </a:xfrm>
      </p:grpSpPr>
      <p:sp>
        <p:nvSpPr>
          <p:cNvPr id="260" name="Google Shape;260;p42"/>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261" name="Google Shape;261;p42"/>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8"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1.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MIAjuz0RhCVdDIlUNIQiPnz4NsYvQlDyskN4j0GJsyA/copy" TargetMode="External"/><Relationship Id="rId5" Type="http://schemas.openxmlformats.org/officeDocument/2006/relationships/image" Target="../media/image8.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3.xml"/><Relationship Id="rId3" Type="http://schemas.openxmlformats.org/officeDocument/2006/relationships/image" Target="../media/image15.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42.xml"/><Relationship Id="rId5" Type="http://schemas.openxmlformats.org/officeDocument/2006/relationships/hyperlink" Target="http://bit.ly/33VAFh3" TargetMode="External"/><Relationship Id="rId6" Type="http://schemas.openxmlformats.org/officeDocument/2006/relationships/slide" Target="/ppt/slides/slide41.xml"/><Relationship Id="rId7" Type="http://schemas.openxmlformats.org/officeDocument/2006/relationships/slide" Target="/ppt/slides/slide41.xml"/><Relationship Id="rId8" Type="http://schemas.openxmlformats.org/officeDocument/2006/relationships/slide" Target="/ppt/slides/slide39.xml"/><Relationship Id="rId11" Type="http://schemas.openxmlformats.org/officeDocument/2006/relationships/slide" Target="/ppt/slides/slide45.xml"/><Relationship Id="rId10" Type="http://schemas.openxmlformats.org/officeDocument/2006/relationships/slide" Target="/ppt/slides/slide43.xml"/><Relationship Id="rId13" Type="http://schemas.openxmlformats.org/officeDocument/2006/relationships/slide" Target="/ppt/slides/slide45.xml"/><Relationship Id="rId12" Type="http://schemas.openxmlformats.org/officeDocument/2006/relationships/slide" Target="/ppt/slides/slide45.xml"/><Relationship Id="rId15" Type="http://schemas.openxmlformats.org/officeDocument/2006/relationships/hyperlink" Target="https://storyset.com/?utm_source=slidesgo_template&amp;utm_medium=referral-link&amp;utm_campaign=slidesgo_contents_of_this_template&amp;utm_term=storyset&amp;utm_content=storyset" TargetMode="External"/><Relationship Id="rId14" Type="http://schemas.openxmlformats.org/officeDocument/2006/relationships/slide" Target="/ppt/slides/slide46.xml"/><Relationship Id="rId17" Type="http://schemas.openxmlformats.org/officeDocument/2006/relationships/slide" Target="/ppt/slides/slide47.xml"/><Relationship Id="rId16" Type="http://schemas.openxmlformats.org/officeDocument/2006/relationships/slide" Target="/ppt/slides/slide47.xml"/><Relationship Id="rId18" Type="http://schemas.openxmlformats.org/officeDocument/2006/relationships/slide" Target="/ppt/slides/slide5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34.xml"/><Relationship Id="rId3" Type="http://schemas.openxmlformats.org/officeDocument/2006/relationships/image" Target="../media/image11.jpg"/><Relationship Id="rId4" Type="http://schemas.openxmlformats.org/officeDocument/2006/relationships/image" Target="../media/image13.jp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6.xml"/><Relationship Id="rId3" Type="http://schemas.openxmlformats.org/officeDocument/2006/relationships/image" Target="../media/image5.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7.xml"/><Relationship Id="rId3" Type="http://schemas.openxmlformats.org/officeDocument/2006/relationships/image" Target="../media/image9.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8.xml"/><Relationship Id="rId3" Type="http://schemas.openxmlformats.org/officeDocument/2006/relationships/image" Target="../media/image3.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1.xml"/><Relationship Id="rId3" Type="http://schemas.openxmlformats.org/officeDocument/2006/relationships/hyperlink" Target="https://www.freepik.com/free-photo/portrait-girl-playing_12243501.htm/?utm_source=slidesgo_template&amp;utm_medium=referral-link&amp;utm_campaign=sg_resources&amp;utm_content=freepik" TargetMode="External"/><Relationship Id="rId4" Type="http://schemas.openxmlformats.org/officeDocument/2006/relationships/hyperlink" Target="https://www.freepik.com/free-photo/medium-shot-happy-children-outside_15695051.htm/?utm_source=slidesgo_template&amp;utm_medium=referral-link&amp;utm_campaign=sg_resources&amp;utm_content=freepik" TargetMode="External"/><Relationship Id="rId5" Type="http://schemas.openxmlformats.org/officeDocument/2006/relationships/hyperlink" Target="https://www.freepik.com/free-photo/sideways-school-boy-copy-space_11236572.htm/?utm_source=slidesgo_template&amp;utm_medium=referral-link&amp;utm_campaign=sg_resources&amp;utm_content=freepik" TargetMode="External"/><Relationship Id="rId6" Type="http://schemas.openxmlformats.org/officeDocument/2006/relationships/hyperlink" Target="https://www.freepik.com/free-photo/medium-shot-happy-kids-outside_15695059.htm/?utm_source=slidesgo_template&amp;utm_medium=referral-link&amp;utm_campaign=sg_resources&amp;utm_content=freepik" TargetMode="External"/><Relationship Id="rId7" Type="http://schemas.openxmlformats.org/officeDocument/2006/relationships/hyperlink" Target="https://www.freepik.com/free-vector/hand-drawn-children-back-school_8845742.htm/?utm_source=slidesgo_template&amp;utm_medium=referral-link&amp;utm_campaign=sg_resources&amp;utm_content=freepik"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2.xml"/><Relationship Id="rId3" Type="http://schemas.openxmlformats.org/officeDocument/2006/relationships/hyperlink" Target="https://www.freepik.com/free-photo/medium-shot-smiley-kids-school-gym_16312054.htm/?utm_source=slidesgo_template&amp;utm_medium=referral-link&amp;utm_campaign=sg_resources&amp;utm_content=freepik" TargetMode="External"/><Relationship Id="rId4" Type="http://schemas.openxmlformats.org/officeDocument/2006/relationships/hyperlink" Target="https://www.freepik.com/free-photo/medium-shot-smiley-kids-gym_16312953.htm/?utm_source=slidesgo_template&amp;utm_medium=referral-link&amp;utm_campaign=sg_resources&amp;utm_content=freepik" TargetMode="External"/><Relationship Id="rId9" Type="http://schemas.openxmlformats.org/officeDocument/2006/relationships/hyperlink" Target="https://www.freepik.com/free-vector/cartoon-children-back-school_4990244.htm/?utm_source=slidesgo_template&amp;utm_medium=referral-link&amp;utm_campaign=sg_resources&amp;utm_content=freepik" TargetMode="External"/><Relationship Id="rId5" Type="http://schemas.openxmlformats.org/officeDocument/2006/relationships/hyperlink" Target="https://www.freepik.com/free-photo/girl-gesturing-thumb-up-with-tablet_1250170.htm/?utm_source=slidesgo_template&amp;utm_medium=referral-link&amp;utm_campaign=sg_resources&amp;utm_content=freepik" TargetMode="External"/><Relationship Id="rId6" Type="http://schemas.openxmlformats.org/officeDocument/2006/relationships/hyperlink" Target="https://www.freepik.com/free-photo/front-view-child-holding-pile-books-copy-space_11235170.htm/?utm_source=slidesgo_template&amp;utm_medium=referral-link&amp;utm_campaign=sg_resources&amp;utm_content=freepik" TargetMode="External"/><Relationship Id="rId7" Type="http://schemas.openxmlformats.org/officeDocument/2006/relationships/hyperlink" Target="https://www.freepik.com/free-vector/hand-drawn-tourism-day-background_5312585.htm/?utm_source=slidesgo_template&amp;utm_medium=referral-link&amp;utm_campaign=sg_resources&amp;utm_content=freepik" TargetMode="External"/><Relationship Id="rId8" Type="http://schemas.openxmlformats.org/officeDocument/2006/relationships/hyperlink" Target="https://www.freepik.com/free-vector/flat-children-back-school-collection_4943635.htm/?utm_source=slidesgo_template&amp;utm_medium=referral-link&amp;utm_campaign=sg_resources&amp;utm_content=freepik" TargetMode="External"/><Relationship Id="rId11" Type="http://schemas.openxmlformats.org/officeDocument/2006/relationships/hyperlink" Target="https://www.freepik.com/free-vector/travel-map-thailand-with-landmarks_2470363.htm/?utm_source=slidesgo_template&amp;utm_medium=referral-link&amp;utm_campaign=sg_resources&amp;utm_content=freepik" TargetMode="External"/><Relationship Id="rId10" Type="http://schemas.openxmlformats.org/officeDocument/2006/relationships/hyperlink" Target="https://www.freepik.com/free-vector/hand-drawn-back-school-background_8926000.htm/?utm_source=slidesgo_template&amp;utm_medium=referral-link&amp;utm_campaign=sg_resources&amp;utm_content=freepik" TargetMode="External"/><Relationship Id="rId13" Type="http://schemas.openxmlformats.org/officeDocument/2006/relationships/hyperlink" Target="https://www.freepik.com/free-vector/hand-drawn-australia-day-background_6412716.htm/?utm_source=slidesgo_template&amp;utm_medium=referral-link&amp;utm_campaign=sg_resources&amp;utm_content=freepik" TargetMode="External"/><Relationship Id="rId12" Type="http://schemas.openxmlformats.org/officeDocument/2006/relationships/hyperlink" Target="https://www.freepik.com/free-vector/hand-drawn-map-india_4811233.htm/?utm_source=slidesgo_template&amp;utm_medium=referral-link&amp;utm_campaign=sg_resources&amp;utm_content=freepik" TargetMode="External"/><Relationship Id="rId15" Type="http://schemas.openxmlformats.org/officeDocument/2006/relationships/hyperlink" Target="https://www.freepik.com/free-vector/flat-cute-illustrated-mother-earth-day_6848850.htm/?utm_source=slidesgo_template&amp;utm_medium=referral-link&amp;utm_campaign=sg_resources&amp;utm_content=freepik" TargetMode="External"/><Relationship Id="rId14" Type="http://schemas.openxmlformats.org/officeDocument/2006/relationships/hyperlink" Target="https://www.freepik.com/free-vector/topographic-map-background-design_8870370.htm/?utm_source=slidesgo_template&amp;utm_medium=referral-link&amp;utm_campaign=sg_resources&amp;utm_content=freepik" TargetMode="External"/><Relationship Id="rId17" Type="http://schemas.openxmlformats.org/officeDocument/2006/relationships/hyperlink" Target="https://www.freepik.com/free-vector/andalusia-map-with-landmarks_9419997.htm/?utm_source=slidesgo_template&amp;utm_medium=referral-link&amp;utm_campaign=sg_resources&amp;utm_content=freepik" TargetMode="External"/><Relationship Id="rId16" Type="http://schemas.openxmlformats.org/officeDocument/2006/relationships/hyperlink" Target="https://www.freepik.com/free-vector/happy-world-background-with-travel-elements_1047261.htm/?utm_source=slidesgo_template&amp;utm_medium=referral-link&amp;utm_campaign=sg_resources&amp;utm_content=freepik" TargetMode="External"/><Relationship Id="rId18" Type="http://schemas.openxmlformats.org/officeDocument/2006/relationships/hyperlink" Target="https://www.freepik.com/free-vector/back-school-banners-set-with-photo_16692251.htm/?utm_source=slidesgo_template&amp;utm_medium=referral-link&amp;utm_campaign=sg_resources&amp;utm_content=freepik"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3.xml"/><Relationship Id="rId3" Type="http://schemas.openxmlformats.org/officeDocument/2006/relationships/hyperlink" Target="http://bit.ly/2PfT4lq" TargetMode="External"/><Relationship Id="rId4" Type="http://schemas.openxmlformats.org/officeDocument/2006/relationships/slide" Target="/ppt/slides/slide39.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4.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5.xml"/><Relationship Id="rId3" Type="http://schemas.openxmlformats.org/officeDocument/2006/relationships/hyperlink" Target="https://fonts.google.com/specimen/Life+Savers" TargetMode="External"/><Relationship Id="rId4" Type="http://schemas.openxmlformats.org/officeDocument/2006/relationships/hyperlink" Target="https://fonts.google.com/specimen/Ubuntu"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6.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7.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6.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12.gif"/><Relationship Id="rId14" Type="http://schemas.openxmlformats.org/officeDocument/2006/relationships/image" Target="../media/image4.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2.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7.xml"/><Relationship Id="rId3" Type="http://schemas.openxmlformats.org/officeDocument/2006/relationships/hyperlink" Target="https://bit.ly/2ZjL1pd" TargetMode="Externa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3.xml"/><Relationship Id="rId3" Type="http://schemas.openxmlformats.org/officeDocument/2006/relationships/hyperlink" Target="https://chrome.google.com/webstore/detail/flaticon-for-gsuit-gslide/haekgjfnhhdkgfgmldhfokhmfkgmciba" TargetMode="Externa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0.xml"/><Relationship Id="rId3" Type="http://schemas.openxmlformats.org/officeDocument/2006/relationships/hyperlink" Target="http://bit.ly/2PfT4lq" TargetMode="External"/><Relationship Id="rId4" Type="http://schemas.openxmlformats.org/officeDocument/2006/relationships/image" Target="../media/image10.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xml"/><Relationship Id="rId3" Type="http://schemas.openxmlformats.org/officeDocument/2006/relationships/image" Target="../media/image14.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6" name="Shape 266"/>
        <p:cNvGrpSpPr/>
        <p:nvPr/>
      </p:nvGrpSpPr>
      <p:grpSpPr>
        <a:xfrm>
          <a:off x="0" y="0"/>
          <a:ext cx="0" cy="0"/>
          <a:chOff x="0" y="0"/>
          <a:chExt cx="0" cy="0"/>
        </a:xfrm>
      </p:grpSpPr>
      <p:sp>
        <p:nvSpPr>
          <p:cNvPr id="267" name="Google Shape;267;p44"/>
          <p:cNvSpPr/>
          <p:nvPr/>
        </p:nvSpPr>
        <p:spPr>
          <a:xfrm rot="6853707">
            <a:off x="7421272" y="-65707"/>
            <a:ext cx="787218" cy="1877222"/>
          </a:xfrm>
          <a:custGeom>
            <a:rect b="b" l="l" r="r" t="t"/>
            <a:pathLst>
              <a:path extrusionOk="0" h="6518" w="5318">
                <a:moveTo>
                  <a:pt x="3978" y="0"/>
                </a:moveTo>
                <a:cubicBezTo>
                  <a:pt x="3355" y="0"/>
                  <a:pt x="760" y="360"/>
                  <a:pt x="297" y="664"/>
                </a:cubicBezTo>
                <a:cubicBezTo>
                  <a:pt x="274" y="686"/>
                  <a:pt x="254" y="707"/>
                  <a:pt x="244" y="717"/>
                </a:cubicBezTo>
                <a:cubicBezTo>
                  <a:pt x="1" y="1066"/>
                  <a:pt x="803" y="6393"/>
                  <a:pt x="1320" y="6499"/>
                </a:cubicBezTo>
                <a:cubicBezTo>
                  <a:pt x="1381" y="6511"/>
                  <a:pt x="1477" y="6517"/>
                  <a:pt x="1599" y="6517"/>
                </a:cubicBezTo>
                <a:cubicBezTo>
                  <a:pt x="2535" y="6517"/>
                  <a:pt x="5014" y="6176"/>
                  <a:pt x="5191" y="5643"/>
                </a:cubicBezTo>
                <a:cubicBezTo>
                  <a:pt x="5318" y="5297"/>
                  <a:pt x="4431" y="43"/>
                  <a:pt x="40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44"/>
          <p:cNvSpPr txBox="1"/>
          <p:nvPr>
            <p:ph type="ctrTitle"/>
          </p:nvPr>
        </p:nvSpPr>
        <p:spPr>
          <a:xfrm>
            <a:off x="1215650" y="1684600"/>
            <a:ext cx="6712800" cy="156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Social Studies Subject for Elementary</a:t>
            </a:r>
            <a:endParaRPr/>
          </a:p>
        </p:txBody>
      </p:sp>
      <p:sp>
        <p:nvSpPr>
          <p:cNvPr id="269" name="Google Shape;269;p44"/>
          <p:cNvSpPr txBox="1"/>
          <p:nvPr>
            <p:ph idx="1" type="subTitle"/>
          </p:nvPr>
        </p:nvSpPr>
        <p:spPr>
          <a:xfrm>
            <a:off x="2436425" y="3101588"/>
            <a:ext cx="4271100" cy="54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Geography</a:t>
            </a:r>
            <a:endParaRPr/>
          </a:p>
          <a:p>
            <a:pPr indent="0" lvl="0" marL="0" rtl="0" algn="ctr">
              <a:spcBef>
                <a:spcPts val="0"/>
              </a:spcBef>
              <a:spcAft>
                <a:spcPts val="0"/>
              </a:spcAft>
              <a:buNone/>
            </a:pPr>
            <a:r>
              <a:t/>
            </a:r>
            <a:endParaRPr b="0"/>
          </a:p>
        </p:txBody>
      </p:sp>
      <p:sp>
        <p:nvSpPr>
          <p:cNvPr id="270" name="Google Shape;270;p44"/>
          <p:cNvSpPr txBox="1"/>
          <p:nvPr>
            <p:ph idx="1" type="subTitle"/>
          </p:nvPr>
        </p:nvSpPr>
        <p:spPr>
          <a:xfrm rot="1014190">
            <a:off x="7007566" y="625358"/>
            <a:ext cx="1614762" cy="494817"/>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0" lang="en" sz="2400"/>
              <a:t>3rd Grade</a:t>
            </a:r>
            <a:endParaRPr b="0" sz="2400"/>
          </a:p>
        </p:txBody>
      </p:sp>
      <p:grpSp>
        <p:nvGrpSpPr>
          <p:cNvPr id="271" name="Google Shape;271;p44"/>
          <p:cNvGrpSpPr/>
          <p:nvPr/>
        </p:nvGrpSpPr>
        <p:grpSpPr>
          <a:xfrm>
            <a:off x="6644045" y="3058957"/>
            <a:ext cx="2015409" cy="1868578"/>
            <a:chOff x="6556425" y="1131850"/>
            <a:chExt cx="518500" cy="480725"/>
          </a:xfrm>
        </p:grpSpPr>
        <p:sp>
          <p:nvSpPr>
            <p:cNvPr id="272" name="Google Shape;272;p44"/>
            <p:cNvSpPr/>
            <p:nvPr/>
          </p:nvSpPr>
          <p:spPr>
            <a:xfrm>
              <a:off x="6556425" y="1131850"/>
              <a:ext cx="518150" cy="480725"/>
            </a:xfrm>
            <a:custGeom>
              <a:rect b="b" l="l" r="r" t="t"/>
              <a:pathLst>
                <a:path extrusionOk="0" h="19229" w="20726">
                  <a:moveTo>
                    <a:pt x="10622" y="0"/>
                  </a:moveTo>
                  <a:cubicBezTo>
                    <a:pt x="9926" y="0"/>
                    <a:pt x="9274" y="79"/>
                    <a:pt x="8706" y="218"/>
                  </a:cubicBezTo>
                  <a:cubicBezTo>
                    <a:pt x="7725" y="468"/>
                    <a:pt x="6508" y="806"/>
                    <a:pt x="5308" y="1449"/>
                  </a:cubicBezTo>
                  <a:cubicBezTo>
                    <a:pt x="4971" y="1625"/>
                    <a:pt x="4647" y="1815"/>
                    <a:pt x="4327" y="2051"/>
                  </a:cubicBezTo>
                  <a:cubicBezTo>
                    <a:pt x="2480" y="3310"/>
                    <a:pt x="838" y="5421"/>
                    <a:pt x="324" y="9072"/>
                  </a:cubicBezTo>
                  <a:cubicBezTo>
                    <a:pt x="0" y="11330"/>
                    <a:pt x="412" y="13321"/>
                    <a:pt x="1365" y="14950"/>
                  </a:cubicBezTo>
                  <a:cubicBezTo>
                    <a:pt x="2041" y="16093"/>
                    <a:pt x="2976" y="17028"/>
                    <a:pt x="4119" y="17750"/>
                  </a:cubicBezTo>
                  <a:cubicBezTo>
                    <a:pt x="5147" y="18393"/>
                    <a:pt x="6350" y="18847"/>
                    <a:pt x="7669" y="19069"/>
                  </a:cubicBezTo>
                  <a:cubicBezTo>
                    <a:pt x="8291" y="19174"/>
                    <a:pt x="8937" y="19228"/>
                    <a:pt x="9605" y="19228"/>
                  </a:cubicBezTo>
                  <a:cubicBezTo>
                    <a:pt x="10319" y="19228"/>
                    <a:pt x="11058" y="19166"/>
                    <a:pt x="11816" y="19037"/>
                  </a:cubicBezTo>
                  <a:cubicBezTo>
                    <a:pt x="13325" y="18787"/>
                    <a:pt x="14630" y="18305"/>
                    <a:pt x="15713" y="17662"/>
                  </a:cubicBezTo>
                  <a:cubicBezTo>
                    <a:pt x="19642" y="15301"/>
                    <a:pt x="20726" y="10655"/>
                    <a:pt x="19259" y="6198"/>
                  </a:cubicBezTo>
                  <a:cubicBezTo>
                    <a:pt x="18527" y="4014"/>
                    <a:pt x="17268" y="2519"/>
                    <a:pt x="15801" y="1537"/>
                  </a:cubicBezTo>
                  <a:cubicBezTo>
                    <a:pt x="14154" y="436"/>
                    <a:pt x="12263" y="0"/>
                    <a:pt x="10622"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44"/>
            <p:cNvSpPr/>
            <p:nvPr/>
          </p:nvSpPr>
          <p:spPr>
            <a:xfrm>
              <a:off x="6845925" y="1170275"/>
              <a:ext cx="229000" cy="403125"/>
            </a:xfrm>
            <a:custGeom>
              <a:rect b="b" l="l" r="r" t="t"/>
              <a:pathLst>
                <a:path extrusionOk="0" h="16125" w="9160">
                  <a:moveTo>
                    <a:pt x="4235" y="0"/>
                  </a:moveTo>
                  <a:cubicBezTo>
                    <a:pt x="3827" y="412"/>
                    <a:pt x="3620" y="718"/>
                    <a:pt x="3620" y="1143"/>
                  </a:cubicBezTo>
                  <a:cubicBezTo>
                    <a:pt x="3620" y="1583"/>
                    <a:pt x="2754" y="2318"/>
                    <a:pt x="3226" y="2786"/>
                  </a:cubicBezTo>
                  <a:cubicBezTo>
                    <a:pt x="3391" y="2951"/>
                    <a:pt x="3591" y="3020"/>
                    <a:pt x="3780" y="3020"/>
                  </a:cubicBezTo>
                  <a:cubicBezTo>
                    <a:pt x="4129" y="3020"/>
                    <a:pt x="4443" y="2788"/>
                    <a:pt x="4443" y="2494"/>
                  </a:cubicBezTo>
                  <a:cubicBezTo>
                    <a:pt x="4443" y="2120"/>
                    <a:pt x="4953" y="1658"/>
                    <a:pt x="5222" y="1658"/>
                  </a:cubicBezTo>
                  <a:cubicBezTo>
                    <a:pt x="5269" y="1658"/>
                    <a:pt x="5308" y="1672"/>
                    <a:pt x="5336" y="1703"/>
                  </a:cubicBezTo>
                  <a:cubicBezTo>
                    <a:pt x="5628" y="1995"/>
                    <a:pt x="4865" y="3416"/>
                    <a:pt x="4443" y="3416"/>
                  </a:cubicBezTo>
                  <a:lnTo>
                    <a:pt x="2448" y="3416"/>
                  </a:lnTo>
                  <a:cubicBezTo>
                    <a:pt x="1657" y="3416"/>
                    <a:pt x="1333" y="3725"/>
                    <a:pt x="1333" y="4235"/>
                  </a:cubicBezTo>
                  <a:cubicBezTo>
                    <a:pt x="1333" y="4749"/>
                    <a:pt x="1629" y="5379"/>
                    <a:pt x="1333" y="5688"/>
                  </a:cubicBezTo>
                  <a:cubicBezTo>
                    <a:pt x="1077" y="5933"/>
                    <a:pt x="879" y="5953"/>
                    <a:pt x="590" y="5953"/>
                  </a:cubicBezTo>
                  <a:cubicBezTo>
                    <a:pt x="535" y="5953"/>
                    <a:pt x="475" y="5952"/>
                    <a:pt x="412" y="5952"/>
                  </a:cubicBezTo>
                  <a:cubicBezTo>
                    <a:pt x="14" y="5952"/>
                    <a:pt x="0" y="7067"/>
                    <a:pt x="204" y="7285"/>
                  </a:cubicBezTo>
                  <a:cubicBezTo>
                    <a:pt x="286" y="7367"/>
                    <a:pt x="517" y="7414"/>
                    <a:pt x="803" y="7414"/>
                  </a:cubicBezTo>
                  <a:cubicBezTo>
                    <a:pt x="1293" y="7414"/>
                    <a:pt x="1945" y="7275"/>
                    <a:pt x="2287" y="6933"/>
                  </a:cubicBezTo>
                  <a:cubicBezTo>
                    <a:pt x="2828" y="6392"/>
                    <a:pt x="3883" y="5924"/>
                    <a:pt x="4207" y="5924"/>
                  </a:cubicBezTo>
                  <a:cubicBezTo>
                    <a:pt x="4513" y="5924"/>
                    <a:pt x="5058" y="6156"/>
                    <a:pt x="5058" y="6539"/>
                  </a:cubicBezTo>
                  <a:cubicBezTo>
                    <a:pt x="5058" y="6933"/>
                    <a:pt x="5804" y="6859"/>
                    <a:pt x="6114" y="7169"/>
                  </a:cubicBezTo>
                  <a:cubicBezTo>
                    <a:pt x="6434" y="7475"/>
                    <a:pt x="6318" y="7799"/>
                    <a:pt x="6114" y="7989"/>
                  </a:cubicBezTo>
                  <a:cubicBezTo>
                    <a:pt x="5964" y="8135"/>
                    <a:pt x="5539" y="8152"/>
                    <a:pt x="5137" y="8152"/>
                  </a:cubicBezTo>
                  <a:cubicBezTo>
                    <a:pt x="5018" y="8152"/>
                    <a:pt x="4901" y="8150"/>
                    <a:pt x="4795" y="8150"/>
                  </a:cubicBezTo>
                  <a:cubicBezTo>
                    <a:pt x="4323" y="8150"/>
                    <a:pt x="4587" y="8428"/>
                    <a:pt x="4587" y="8706"/>
                  </a:cubicBezTo>
                  <a:cubicBezTo>
                    <a:pt x="4587" y="8911"/>
                    <a:pt x="4457" y="8982"/>
                    <a:pt x="4300" y="8982"/>
                  </a:cubicBezTo>
                  <a:cubicBezTo>
                    <a:pt x="4119" y="8982"/>
                    <a:pt x="3904" y="8888"/>
                    <a:pt x="3810" y="8794"/>
                  </a:cubicBezTo>
                  <a:cubicBezTo>
                    <a:pt x="3620" y="8590"/>
                    <a:pt x="3402" y="8780"/>
                    <a:pt x="3402" y="8400"/>
                  </a:cubicBezTo>
                  <a:cubicBezTo>
                    <a:pt x="3402" y="8164"/>
                    <a:pt x="2170" y="7887"/>
                    <a:pt x="1861" y="7887"/>
                  </a:cubicBezTo>
                  <a:cubicBezTo>
                    <a:pt x="1541" y="7887"/>
                    <a:pt x="1305" y="7989"/>
                    <a:pt x="837" y="8456"/>
                  </a:cubicBezTo>
                  <a:cubicBezTo>
                    <a:pt x="366" y="8928"/>
                    <a:pt x="236" y="11376"/>
                    <a:pt x="925" y="12048"/>
                  </a:cubicBezTo>
                  <a:cubicBezTo>
                    <a:pt x="1217" y="12343"/>
                    <a:pt x="1861" y="12959"/>
                    <a:pt x="2360" y="12959"/>
                  </a:cubicBezTo>
                  <a:cubicBezTo>
                    <a:pt x="2532" y="12959"/>
                    <a:pt x="2771" y="12949"/>
                    <a:pt x="3015" y="12949"/>
                  </a:cubicBezTo>
                  <a:cubicBezTo>
                    <a:pt x="3501" y="12949"/>
                    <a:pt x="4003" y="12988"/>
                    <a:pt x="4003" y="13223"/>
                  </a:cubicBezTo>
                  <a:cubicBezTo>
                    <a:pt x="4003" y="13574"/>
                    <a:pt x="4355" y="13807"/>
                    <a:pt x="4355" y="14366"/>
                  </a:cubicBezTo>
                  <a:cubicBezTo>
                    <a:pt x="4355" y="14908"/>
                    <a:pt x="3915" y="15861"/>
                    <a:pt x="4119" y="16079"/>
                  </a:cubicBezTo>
                  <a:lnTo>
                    <a:pt x="4147" y="16125"/>
                  </a:lnTo>
                  <a:cubicBezTo>
                    <a:pt x="8076" y="13764"/>
                    <a:pt x="9160" y="9118"/>
                    <a:pt x="7696" y="4661"/>
                  </a:cubicBezTo>
                  <a:cubicBezTo>
                    <a:pt x="6975" y="2477"/>
                    <a:pt x="5702" y="982"/>
                    <a:pt x="4235"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44"/>
            <p:cNvSpPr/>
            <p:nvPr/>
          </p:nvSpPr>
          <p:spPr>
            <a:xfrm>
              <a:off x="6611375" y="1131850"/>
              <a:ext cx="395400" cy="480725"/>
            </a:xfrm>
            <a:custGeom>
              <a:rect b="b" l="l" r="r" t="t"/>
              <a:pathLst>
                <a:path extrusionOk="0" h="19229" w="15816">
                  <a:moveTo>
                    <a:pt x="8443" y="0"/>
                  </a:moveTo>
                  <a:cubicBezTo>
                    <a:pt x="7745" y="0"/>
                    <a:pt x="7093" y="79"/>
                    <a:pt x="6526" y="218"/>
                  </a:cubicBezTo>
                  <a:cubicBezTo>
                    <a:pt x="6526" y="218"/>
                    <a:pt x="6420" y="1481"/>
                    <a:pt x="5953" y="1949"/>
                  </a:cubicBezTo>
                  <a:cubicBezTo>
                    <a:pt x="5485" y="2417"/>
                    <a:pt x="5013" y="4059"/>
                    <a:pt x="5013" y="4365"/>
                  </a:cubicBezTo>
                  <a:cubicBezTo>
                    <a:pt x="5013" y="4641"/>
                    <a:pt x="4610" y="5213"/>
                    <a:pt x="4327" y="5213"/>
                  </a:cubicBezTo>
                  <a:cubicBezTo>
                    <a:pt x="4278" y="5213"/>
                    <a:pt x="4233" y="5196"/>
                    <a:pt x="4194" y="5157"/>
                  </a:cubicBezTo>
                  <a:cubicBezTo>
                    <a:pt x="3916" y="4879"/>
                    <a:pt x="3564" y="4337"/>
                    <a:pt x="3564" y="4175"/>
                  </a:cubicBezTo>
                  <a:cubicBezTo>
                    <a:pt x="3564" y="4014"/>
                    <a:pt x="3286" y="3194"/>
                    <a:pt x="3286" y="2842"/>
                  </a:cubicBezTo>
                  <a:cubicBezTo>
                    <a:pt x="3286" y="2490"/>
                    <a:pt x="3124" y="1449"/>
                    <a:pt x="3124" y="1449"/>
                  </a:cubicBezTo>
                  <a:cubicBezTo>
                    <a:pt x="2801" y="1625"/>
                    <a:pt x="2463" y="1815"/>
                    <a:pt x="2143" y="2051"/>
                  </a:cubicBezTo>
                  <a:cubicBezTo>
                    <a:pt x="2143" y="2051"/>
                    <a:pt x="2523" y="2902"/>
                    <a:pt x="2273" y="3166"/>
                  </a:cubicBezTo>
                  <a:cubicBezTo>
                    <a:pt x="2023" y="3416"/>
                    <a:pt x="1879" y="4059"/>
                    <a:pt x="1879" y="4337"/>
                  </a:cubicBezTo>
                  <a:cubicBezTo>
                    <a:pt x="1879" y="4601"/>
                    <a:pt x="2111" y="4925"/>
                    <a:pt x="2111" y="5217"/>
                  </a:cubicBezTo>
                  <a:cubicBezTo>
                    <a:pt x="2111" y="5509"/>
                    <a:pt x="2259" y="5772"/>
                    <a:pt x="2583" y="5860"/>
                  </a:cubicBezTo>
                  <a:cubicBezTo>
                    <a:pt x="2618" y="5869"/>
                    <a:pt x="2654" y="5873"/>
                    <a:pt x="2690" y="5873"/>
                  </a:cubicBezTo>
                  <a:cubicBezTo>
                    <a:pt x="2977" y="5873"/>
                    <a:pt x="3259" y="5623"/>
                    <a:pt x="3533" y="5623"/>
                  </a:cubicBezTo>
                  <a:cubicBezTo>
                    <a:pt x="3642" y="5623"/>
                    <a:pt x="3750" y="5662"/>
                    <a:pt x="3856" y="5772"/>
                  </a:cubicBezTo>
                  <a:cubicBezTo>
                    <a:pt x="4032" y="5934"/>
                    <a:pt x="4032" y="6448"/>
                    <a:pt x="4032" y="6873"/>
                  </a:cubicBezTo>
                  <a:cubicBezTo>
                    <a:pt x="4032" y="7299"/>
                    <a:pt x="4046" y="7517"/>
                    <a:pt x="3754" y="7812"/>
                  </a:cubicBezTo>
                  <a:cubicBezTo>
                    <a:pt x="3462" y="8104"/>
                    <a:pt x="2801" y="8104"/>
                    <a:pt x="2583" y="8323"/>
                  </a:cubicBezTo>
                  <a:cubicBezTo>
                    <a:pt x="2375" y="8530"/>
                    <a:pt x="2083" y="9540"/>
                    <a:pt x="2083" y="9540"/>
                  </a:cubicBezTo>
                  <a:cubicBezTo>
                    <a:pt x="2083" y="9540"/>
                    <a:pt x="2111" y="9747"/>
                    <a:pt x="2111" y="9979"/>
                  </a:cubicBezTo>
                  <a:cubicBezTo>
                    <a:pt x="2111" y="10201"/>
                    <a:pt x="1879" y="10113"/>
                    <a:pt x="1879" y="10433"/>
                  </a:cubicBezTo>
                  <a:cubicBezTo>
                    <a:pt x="1879" y="10743"/>
                    <a:pt x="1995" y="10507"/>
                    <a:pt x="1732" y="10785"/>
                  </a:cubicBezTo>
                  <a:cubicBezTo>
                    <a:pt x="1454" y="11049"/>
                    <a:pt x="1732" y="11608"/>
                    <a:pt x="1732" y="11798"/>
                  </a:cubicBezTo>
                  <a:cubicBezTo>
                    <a:pt x="1732" y="11861"/>
                    <a:pt x="1680" y="11882"/>
                    <a:pt x="1610" y="11882"/>
                  </a:cubicBezTo>
                  <a:cubicBezTo>
                    <a:pt x="1472" y="11882"/>
                    <a:pt x="1264" y="11798"/>
                    <a:pt x="1264" y="11798"/>
                  </a:cubicBezTo>
                  <a:cubicBezTo>
                    <a:pt x="1264" y="11798"/>
                    <a:pt x="1144" y="11210"/>
                    <a:pt x="1028" y="11094"/>
                  </a:cubicBezTo>
                  <a:cubicBezTo>
                    <a:pt x="1012" y="11078"/>
                    <a:pt x="989" y="11071"/>
                    <a:pt x="964" y="11071"/>
                  </a:cubicBezTo>
                  <a:cubicBezTo>
                    <a:pt x="807" y="11071"/>
                    <a:pt x="514" y="11330"/>
                    <a:pt x="514" y="11330"/>
                  </a:cubicBezTo>
                  <a:cubicBezTo>
                    <a:pt x="514" y="11330"/>
                    <a:pt x="1" y="11988"/>
                    <a:pt x="1" y="12340"/>
                  </a:cubicBezTo>
                  <a:cubicBezTo>
                    <a:pt x="1" y="12655"/>
                    <a:pt x="284" y="14008"/>
                    <a:pt x="1136" y="14008"/>
                  </a:cubicBezTo>
                  <a:cubicBezTo>
                    <a:pt x="1234" y="14008"/>
                    <a:pt x="1340" y="13990"/>
                    <a:pt x="1454" y="13951"/>
                  </a:cubicBezTo>
                  <a:cubicBezTo>
                    <a:pt x="2551" y="13557"/>
                    <a:pt x="2129" y="12867"/>
                    <a:pt x="2347" y="12632"/>
                  </a:cubicBezTo>
                  <a:cubicBezTo>
                    <a:pt x="2408" y="12575"/>
                    <a:pt x="2467" y="12552"/>
                    <a:pt x="2520" y="12552"/>
                  </a:cubicBezTo>
                  <a:cubicBezTo>
                    <a:pt x="2675" y="12552"/>
                    <a:pt x="2787" y="12744"/>
                    <a:pt x="2787" y="12895"/>
                  </a:cubicBezTo>
                  <a:cubicBezTo>
                    <a:pt x="2787" y="13089"/>
                    <a:pt x="2815" y="13835"/>
                    <a:pt x="2815" y="13835"/>
                  </a:cubicBezTo>
                  <a:cubicBezTo>
                    <a:pt x="2815" y="13835"/>
                    <a:pt x="2902" y="13824"/>
                    <a:pt x="3012" y="13824"/>
                  </a:cubicBezTo>
                  <a:cubicBezTo>
                    <a:pt x="3198" y="13824"/>
                    <a:pt x="3448" y="13853"/>
                    <a:pt x="3448" y="14010"/>
                  </a:cubicBezTo>
                  <a:cubicBezTo>
                    <a:pt x="3448" y="14260"/>
                    <a:pt x="2861" y="14464"/>
                    <a:pt x="3022" y="14612"/>
                  </a:cubicBezTo>
                  <a:cubicBezTo>
                    <a:pt x="3041" y="14633"/>
                    <a:pt x="3074" y="14642"/>
                    <a:pt x="3118" y="14642"/>
                  </a:cubicBezTo>
                  <a:cubicBezTo>
                    <a:pt x="3360" y="14642"/>
                    <a:pt x="3946" y="14375"/>
                    <a:pt x="4429" y="14375"/>
                  </a:cubicBezTo>
                  <a:cubicBezTo>
                    <a:pt x="4538" y="14375"/>
                    <a:pt x="4642" y="14389"/>
                    <a:pt x="4735" y="14422"/>
                  </a:cubicBezTo>
                  <a:cubicBezTo>
                    <a:pt x="5323" y="14612"/>
                    <a:pt x="5953" y="15242"/>
                    <a:pt x="5953" y="15621"/>
                  </a:cubicBezTo>
                  <a:cubicBezTo>
                    <a:pt x="5953" y="16019"/>
                    <a:pt x="5734" y="16325"/>
                    <a:pt x="6086" y="16677"/>
                  </a:cubicBezTo>
                  <a:cubicBezTo>
                    <a:pt x="6452" y="17046"/>
                    <a:pt x="6086" y="17588"/>
                    <a:pt x="6086" y="18013"/>
                  </a:cubicBezTo>
                  <a:cubicBezTo>
                    <a:pt x="6086" y="18407"/>
                    <a:pt x="5587" y="18819"/>
                    <a:pt x="5499" y="19069"/>
                  </a:cubicBezTo>
                  <a:cubicBezTo>
                    <a:pt x="6114" y="19174"/>
                    <a:pt x="6757" y="19228"/>
                    <a:pt x="7423" y="19228"/>
                  </a:cubicBezTo>
                  <a:cubicBezTo>
                    <a:pt x="8135" y="19228"/>
                    <a:pt x="8874" y="19166"/>
                    <a:pt x="9632" y="19037"/>
                  </a:cubicBezTo>
                  <a:cubicBezTo>
                    <a:pt x="11155" y="18787"/>
                    <a:pt x="12446" y="18305"/>
                    <a:pt x="13529" y="17662"/>
                  </a:cubicBezTo>
                  <a:lnTo>
                    <a:pt x="13501" y="17616"/>
                  </a:lnTo>
                  <a:cubicBezTo>
                    <a:pt x="13297" y="17398"/>
                    <a:pt x="13737" y="16445"/>
                    <a:pt x="13737" y="15903"/>
                  </a:cubicBezTo>
                  <a:cubicBezTo>
                    <a:pt x="13737" y="15344"/>
                    <a:pt x="13385" y="15111"/>
                    <a:pt x="13385" y="14760"/>
                  </a:cubicBezTo>
                  <a:cubicBezTo>
                    <a:pt x="13385" y="14525"/>
                    <a:pt x="12883" y="14486"/>
                    <a:pt x="12397" y="14486"/>
                  </a:cubicBezTo>
                  <a:cubicBezTo>
                    <a:pt x="12153" y="14486"/>
                    <a:pt x="11914" y="14496"/>
                    <a:pt x="11742" y="14496"/>
                  </a:cubicBezTo>
                  <a:cubicBezTo>
                    <a:pt x="11243" y="14496"/>
                    <a:pt x="10599" y="13880"/>
                    <a:pt x="10307" y="13585"/>
                  </a:cubicBezTo>
                  <a:cubicBezTo>
                    <a:pt x="9618" y="12913"/>
                    <a:pt x="9748" y="10465"/>
                    <a:pt x="10219" y="9993"/>
                  </a:cubicBezTo>
                  <a:cubicBezTo>
                    <a:pt x="10687" y="9526"/>
                    <a:pt x="10923" y="9424"/>
                    <a:pt x="11243" y="9424"/>
                  </a:cubicBezTo>
                  <a:cubicBezTo>
                    <a:pt x="11552" y="9424"/>
                    <a:pt x="12784" y="9701"/>
                    <a:pt x="12784" y="9937"/>
                  </a:cubicBezTo>
                  <a:cubicBezTo>
                    <a:pt x="12784" y="10317"/>
                    <a:pt x="13002" y="10127"/>
                    <a:pt x="13192" y="10331"/>
                  </a:cubicBezTo>
                  <a:cubicBezTo>
                    <a:pt x="13286" y="10425"/>
                    <a:pt x="13501" y="10519"/>
                    <a:pt x="13682" y="10519"/>
                  </a:cubicBezTo>
                  <a:cubicBezTo>
                    <a:pt x="13839" y="10519"/>
                    <a:pt x="13969" y="10448"/>
                    <a:pt x="13969" y="10243"/>
                  </a:cubicBezTo>
                  <a:cubicBezTo>
                    <a:pt x="13969" y="9965"/>
                    <a:pt x="13705" y="9687"/>
                    <a:pt x="14177" y="9687"/>
                  </a:cubicBezTo>
                  <a:cubicBezTo>
                    <a:pt x="14283" y="9687"/>
                    <a:pt x="14400" y="9689"/>
                    <a:pt x="14519" y="9689"/>
                  </a:cubicBezTo>
                  <a:cubicBezTo>
                    <a:pt x="14921" y="9689"/>
                    <a:pt x="15346" y="9672"/>
                    <a:pt x="15496" y="9526"/>
                  </a:cubicBezTo>
                  <a:cubicBezTo>
                    <a:pt x="15700" y="9336"/>
                    <a:pt x="15816" y="9012"/>
                    <a:pt x="15496" y="8706"/>
                  </a:cubicBezTo>
                  <a:cubicBezTo>
                    <a:pt x="15186" y="8396"/>
                    <a:pt x="14440" y="8470"/>
                    <a:pt x="14440" y="8076"/>
                  </a:cubicBezTo>
                  <a:cubicBezTo>
                    <a:pt x="14440" y="7693"/>
                    <a:pt x="13895" y="7461"/>
                    <a:pt x="13589" y="7461"/>
                  </a:cubicBezTo>
                  <a:cubicBezTo>
                    <a:pt x="13265" y="7461"/>
                    <a:pt x="12210" y="7929"/>
                    <a:pt x="11669" y="8470"/>
                  </a:cubicBezTo>
                  <a:cubicBezTo>
                    <a:pt x="11327" y="8812"/>
                    <a:pt x="10675" y="8951"/>
                    <a:pt x="10185" y="8951"/>
                  </a:cubicBezTo>
                  <a:cubicBezTo>
                    <a:pt x="9899" y="8951"/>
                    <a:pt x="9668" y="8904"/>
                    <a:pt x="9586" y="8822"/>
                  </a:cubicBezTo>
                  <a:cubicBezTo>
                    <a:pt x="9382" y="8604"/>
                    <a:pt x="9396" y="7489"/>
                    <a:pt x="9794" y="7489"/>
                  </a:cubicBezTo>
                  <a:cubicBezTo>
                    <a:pt x="9857" y="7489"/>
                    <a:pt x="9917" y="7490"/>
                    <a:pt x="9972" y="7490"/>
                  </a:cubicBezTo>
                  <a:cubicBezTo>
                    <a:pt x="10261" y="7490"/>
                    <a:pt x="10459" y="7470"/>
                    <a:pt x="10715" y="7225"/>
                  </a:cubicBezTo>
                  <a:cubicBezTo>
                    <a:pt x="11011" y="6916"/>
                    <a:pt x="10715" y="6286"/>
                    <a:pt x="10715" y="5772"/>
                  </a:cubicBezTo>
                  <a:cubicBezTo>
                    <a:pt x="10715" y="5262"/>
                    <a:pt x="11039" y="4953"/>
                    <a:pt x="11830" y="4953"/>
                  </a:cubicBezTo>
                  <a:lnTo>
                    <a:pt x="13825" y="4953"/>
                  </a:lnTo>
                  <a:cubicBezTo>
                    <a:pt x="14247" y="4953"/>
                    <a:pt x="15010" y="3532"/>
                    <a:pt x="14718" y="3240"/>
                  </a:cubicBezTo>
                  <a:cubicBezTo>
                    <a:pt x="14690" y="3209"/>
                    <a:pt x="14651" y="3195"/>
                    <a:pt x="14604" y="3195"/>
                  </a:cubicBezTo>
                  <a:cubicBezTo>
                    <a:pt x="14335" y="3195"/>
                    <a:pt x="13825" y="3657"/>
                    <a:pt x="13825" y="4031"/>
                  </a:cubicBezTo>
                  <a:cubicBezTo>
                    <a:pt x="13825" y="4325"/>
                    <a:pt x="13511" y="4557"/>
                    <a:pt x="13162" y="4557"/>
                  </a:cubicBezTo>
                  <a:cubicBezTo>
                    <a:pt x="12973" y="4557"/>
                    <a:pt x="12773" y="4488"/>
                    <a:pt x="12608" y="4323"/>
                  </a:cubicBezTo>
                  <a:cubicBezTo>
                    <a:pt x="12136" y="3855"/>
                    <a:pt x="13002" y="3120"/>
                    <a:pt x="13002" y="2680"/>
                  </a:cubicBezTo>
                  <a:cubicBezTo>
                    <a:pt x="13002" y="2255"/>
                    <a:pt x="13209" y="1949"/>
                    <a:pt x="13617" y="1537"/>
                  </a:cubicBezTo>
                  <a:cubicBezTo>
                    <a:pt x="11983" y="436"/>
                    <a:pt x="10086" y="0"/>
                    <a:pt x="8443"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44"/>
            <p:cNvSpPr/>
            <p:nvPr/>
          </p:nvSpPr>
          <p:spPr>
            <a:xfrm>
              <a:off x="6689475" y="1137300"/>
              <a:ext cx="85050" cy="124900"/>
            </a:xfrm>
            <a:custGeom>
              <a:rect b="b" l="l" r="r" t="t"/>
              <a:pathLst>
                <a:path extrusionOk="0" h="4996" w="3402">
                  <a:moveTo>
                    <a:pt x="3402" y="0"/>
                  </a:moveTo>
                  <a:lnTo>
                    <a:pt x="3402" y="0"/>
                  </a:lnTo>
                  <a:cubicBezTo>
                    <a:pt x="2417" y="250"/>
                    <a:pt x="1203" y="588"/>
                    <a:pt x="0" y="1231"/>
                  </a:cubicBezTo>
                  <a:cubicBezTo>
                    <a:pt x="0" y="1231"/>
                    <a:pt x="162" y="2272"/>
                    <a:pt x="162" y="2624"/>
                  </a:cubicBezTo>
                  <a:cubicBezTo>
                    <a:pt x="162" y="2976"/>
                    <a:pt x="440" y="3796"/>
                    <a:pt x="440" y="3957"/>
                  </a:cubicBezTo>
                  <a:cubicBezTo>
                    <a:pt x="440" y="4119"/>
                    <a:pt x="792" y="4661"/>
                    <a:pt x="1070" y="4939"/>
                  </a:cubicBezTo>
                  <a:cubicBezTo>
                    <a:pt x="1109" y="4978"/>
                    <a:pt x="1154" y="4995"/>
                    <a:pt x="1203" y="4995"/>
                  </a:cubicBezTo>
                  <a:cubicBezTo>
                    <a:pt x="1486" y="4995"/>
                    <a:pt x="1889" y="4423"/>
                    <a:pt x="1889" y="4147"/>
                  </a:cubicBezTo>
                  <a:cubicBezTo>
                    <a:pt x="1889" y="3841"/>
                    <a:pt x="2361" y="2199"/>
                    <a:pt x="2829" y="1731"/>
                  </a:cubicBezTo>
                  <a:cubicBezTo>
                    <a:pt x="3296" y="1263"/>
                    <a:pt x="3402" y="0"/>
                    <a:pt x="3402"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44"/>
            <p:cNvSpPr/>
            <p:nvPr/>
          </p:nvSpPr>
          <p:spPr>
            <a:xfrm>
              <a:off x="6556875" y="1183100"/>
              <a:ext cx="215825" cy="425475"/>
            </a:xfrm>
            <a:custGeom>
              <a:rect b="b" l="l" r="r" t="t"/>
              <a:pathLst>
                <a:path extrusionOk="0" h="17019" w="8633">
                  <a:moveTo>
                    <a:pt x="4323" y="1"/>
                  </a:moveTo>
                  <a:cubicBezTo>
                    <a:pt x="2490" y="1260"/>
                    <a:pt x="834" y="3371"/>
                    <a:pt x="320" y="7022"/>
                  </a:cubicBezTo>
                  <a:cubicBezTo>
                    <a:pt x="0" y="9280"/>
                    <a:pt x="408" y="11271"/>
                    <a:pt x="1361" y="12900"/>
                  </a:cubicBezTo>
                  <a:cubicBezTo>
                    <a:pt x="1661" y="13199"/>
                    <a:pt x="2023" y="13308"/>
                    <a:pt x="2391" y="13308"/>
                  </a:cubicBezTo>
                  <a:cubicBezTo>
                    <a:pt x="3391" y="13308"/>
                    <a:pt x="4439" y="12502"/>
                    <a:pt x="4439" y="12502"/>
                  </a:cubicBezTo>
                  <a:cubicBezTo>
                    <a:pt x="4439" y="12502"/>
                    <a:pt x="4805" y="12692"/>
                    <a:pt x="4643" y="12854"/>
                  </a:cubicBezTo>
                  <a:cubicBezTo>
                    <a:pt x="4467" y="13030"/>
                    <a:pt x="3722" y="14057"/>
                    <a:pt x="3722" y="14437"/>
                  </a:cubicBezTo>
                  <a:cubicBezTo>
                    <a:pt x="3722" y="14820"/>
                    <a:pt x="4116" y="15700"/>
                    <a:pt x="4116" y="15700"/>
                  </a:cubicBezTo>
                  <a:cubicBezTo>
                    <a:pt x="5157" y="16343"/>
                    <a:pt x="6346" y="16797"/>
                    <a:pt x="7679" y="17019"/>
                  </a:cubicBezTo>
                  <a:cubicBezTo>
                    <a:pt x="7767" y="16769"/>
                    <a:pt x="8266" y="16357"/>
                    <a:pt x="8266" y="15963"/>
                  </a:cubicBezTo>
                  <a:cubicBezTo>
                    <a:pt x="8266" y="15538"/>
                    <a:pt x="8632" y="14996"/>
                    <a:pt x="8266" y="14627"/>
                  </a:cubicBezTo>
                  <a:cubicBezTo>
                    <a:pt x="7914" y="14275"/>
                    <a:pt x="8133" y="13969"/>
                    <a:pt x="8133" y="13571"/>
                  </a:cubicBezTo>
                  <a:cubicBezTo>
                    <a:pt x="8133" y="13192"/>
                    <a:pt x="7503" y="12562"/>
                    <a:pt x="6915" y="12372"/>
                  </a:cubicBezTo>
                  <a:cubicBezTo>
                    <a:pt x="6822" y="12339"/>
                    <a:pt x="6718" y="12325"/>
                    <a:pt x="6609" y="12325"/>
                  </a:cubicBezTo>
                  <a:cubicBezTo>
                    <a:pt x="6126" y="12325"/>
                    <a:pt x="5540" y="12592"/>
                    <a:pt x="5298" y="12592"/>
                  </a:cubicBezTo>
                  <a:cubicBezTo>
                    <a:pt x="5254" y="12592"/>
                    <a:pt x="5221" y="12583"/>
                    <a:pt x="5202" y="12562"/>
                  </a:cubicBezTo>
                  <a:cubicBezTo>
                    <a:pt x="5041" y="12414"/>
                    <a:pt x="5628" y="12210"/>
                    <a:pt x="5628" y="11960"/>
                  </a:cubicBezTo>
                  <a:cubicBezTo>
                    <a:pt x="5628" y="11803"/>
                    <a:pt x="5378" y="11774"/>
                    <a:pt x="5192" y="11774"/>
                  </a:cubicBezTo>
                  <a:cubicBezTo>
                    <a:pt x="5082" y="11774"/>
                    <a:pt x="4995" y="11785"/>
                    <a:pt x="4995" y="11785"/>
                  </a:cubicBezTo>
                  <a:cubicBezTo>
                    <a:pt x="4995" y="11785"/>
                    <a:pt x="4967" y="11039"/>
                    <a:pt x="4967" y="10845"/>
                  </a:cubicBezTo>
                  <a:cubicBezTo>
                    <a:pt x="4967" y="10694"/>
                    <a:pt x="4855" y="10502"/>
                    <a:pt x="4700" y="10502"/>
                  </a:cubicBezTo>
                  <a:cubicBezTo>
                    <a:pt x="4647" y="10502"/>
                    <a:pt x="4588" y="10525"/>
                    <a:pt x="4527" y="10582"/>
                  </a:cubicBezTo>
                  <a:cubicBezTo>
                    <a:pt x="4309" y="10817"/>
                    <a:pt x="4731" y="11507"/>
                    <a:pt x="3634" y="11901"/>
                  </a:cubicBezTo>
                  <a:cubicBezTo>
                    <a:pt x="3520" y="11940"/>
                    <a:pt x="3414" y="11958"/>
                    <a:pt x="3316" y="11958"/>
                  </a:cubicBezTo>
                  <a:cubicBezTo>
                    <a:pt x="2464" y="11958"/>
                    <a:pt x="2181" y="10605"/>
                    <a:pt x="2181" y="10290"/>
                  </a:cubicBezTo>
                  <a:cubicBezTo>
                    <a:pt x="2181" y="9938"/>
                    <a:pt x="2694" y="9280"/>
                    <a:pt x="2694" y="9280"/>
                  </a:cubicBezTo>
                  <a:cubicBezTo>
                    <a:pt x="2694" y="9280"/>
                    <a:pt x="2987" y="9021"/>
                    <a:pt x="3144" y="9021"/>
                  </a:cubicBezTo>
                  <a:cubicBezTo>
                    <a:pt x="3169" y="9021"/>
                    <a:pt x="3192" y="9028"/>
                    <a:pt x="3208" y="9044"/>
                  </a:cubicBezTo>
                  <a:cubicBezTo>
                    <a:pt x="3324" y="9160"/>
                    <a:pt x="3444" y="9748"/>
                    <a:pt x="3444" y="9748"/>
                  </a:cubicBezTo>
                  <a:cubicBezTo>
                    <a:pt x="3444" y="9748"/>
                    <a:pt x="3652" y="9832"/>
                    <a:pt x="3790" y="9832"/>
                  </a:cubicBezTo>
                  <a:cubicBezTo>
                    <a:pt x="3860" y="9832"/>
                    <a:pt x="3912" y="9811"/>
                    <a:pt x="3912" y="9748"/>
                  </a:cubicBezTo>
                  <a:cubicBezTo>
                    <a:pt x="3912" y="9558"/>
                    <a:pt x="3634" y="8999"/>
                    <a:pt x="3912" y="8735"/>
                  </a:cubicBezTo>
                  <a:cubicBezTo>
                    <a:pt x="4175" y="8457"/>
                    <a:pt x="4059" y="8693"/>
                    <a:pt x="4059" y="8383"/>
                  </a:cubicBezTo>
                  <a:cubicBezTo>
                    <a:pt x="4059" y="8063"/>
                    <a:pt x="4291" y="8151"/>
                    <a:pt x="4291" y="7929"/>
                  </a:cubicBezTo>
                  <a:cubicBezTo>
                    <a:pt x="4291" y="7697"/>
                    <a:pt x="4263" y="7490"/>
                    <a:pt x="4263" y="7490"/>
                  </a:cubicBezTo>
                  <a:cubicBezTo>
                    <a:pt x="4263" y="7490"/>
                    <a:pt x="4555" y="6480"/>
                    <a:pt x="4763" y="6273"/>
                  </a:cubicBezTo>
                  <a:cubicBezTo>
                    <a:pt x="4981" y="6054"/>
                    <a:pt x="5642" y="6054"/>
                    <a:pt x="5934" y="5762"/>
                  </a:cubicBezTo>
                  <a:cubicBezTo>
                    <a:pt x="6226" y="5467"/>
                    <a:pt x="6212" y="5249"/>
                    <a:pt x="6212" y="4823"/>
                  </a:cubicBezTo>
                  <a:cubicBezTo>
                    <a:pt x="6212" y="4398"/>
                    <a:pt x="6212" y="3884"/>
                    <a:pt x="6036" y="3722"/>
                  </a:cubicBezTo>
                  <a:cubicBezTo>
                    <a:pt x="5930" y="3612"/>
                    <a:pt x="5822" y="3573"/>
                    <a:pt x="5713" y="3573"/>
                  </a:cubicBezTo>
                  <a:cubicBezTo>
                    <a:pt x="5439" y="3573"/>
                    <a:pt x="5157" y="3823"/>
                    <a:pt x="4870" y="3823"/>
                  </a:cubicBezTo>
                  <a:cubicBezTo>
                    <a:pt x="4834" y="3823"/>
                    <a:pt x="4798" y="3819"/>
                    <a:pt x="4763" y="3810"/>
                  </a:cubicBezTo>
                  <a:cubicBezTo>
                    <a:pt x="4439" y="3722"/>
                    <a:pt x="4291" y="3459"/>
                    <a:pt x="4291" y="3167"/>
                  </a:cubicBezTo>
                  <a:cubicBezTo>
                    <a:pt x="4291" y="2875"/>
                    <a:pt x="4059" y="2551"/>
                    <a:pt x="4059" y="2287"/>
                  </a:cubicBezTo>
                  <a:cubicBezTo>
                    <a:pt x="4059" y="2009"/>
                    <a:pt x="4203" y="1366"/>
                    <a:pt x="4453" y="1116"/>
                  </a:cubicBezTo>
                  <a:cubicBezTo>
                    <a:pt x="4703" y="852"/>
                    <a:pt x="4323" y="1"/>
                    <a:pt x="4323"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44"/>
            <p:cNvSpPr/>
            <p:nvPr/>
          </p:nvSpPr>
          <p:spPr>
            <a:xfrm>
              <a:off x="6590900" y="1495650"/>
              <a:ext cx="86100" cy="79950"/>
            </a:xfrm>
            <a:custGeom>
              <a:rect b="b" l="l" r="r" t="t"/>
              <a:pathLst>
                <a:path extrusionOk="0" h="3198" w="3444">
                  <a:moveTo>
                    <a:pt x="3078" y="0"/>
                  </a:moveTo>
                  <a:cubicBezTo>
                    <a:pt x="3078" y="0"/>
                    <a:pt x="2030" y="806"/>
                    <a:pt x="1030" y="806"/>
                  </a:cubicBezTo>
                  <a:cubicBezTo>
                    <a:pt x="662" y="806"/>
                    <a:pt x="300" y="697"/>
                    <a:pt x="0" y="398"/>
                  </a:cubicBezTo>
                  <a:lnTo>
                    <a:pt x="0" y="398"/>
                  </a:lnTo>
                  <a:cubicBezTo>
                    <a:pt x="676" y="1541"/>
                    <a:pt x="1611" y="2476"/>
                    <a:pt x="2755" y="3198"/>
                  </a:cubicBezTo>
                  <a:cubicBezTo>
                    <a:pt x="2755" y="3198"/>
                    <a:pt x="2361" y="2318"/>
                    <a:pt x="2361" y="1935"/>
                  </a:cubicBezTo>
                  <a:cubicBezTo>
                    <a:pt x="2361" y="1555"/>
                    <a:pt x="3106" y="528"/>
                    <a:pt x="3282" y="352"/>
                  </a:cubicBezTo>
                  <a:cubicBezTo>
                    <a:pt x="3444" y="190"/>
                    <a:pt x="3078" y="0"/>
                    <a:pt x="3078" y="0"/>
                  </a:cubicBezTo>
                  <a:close/>
                </a:path>
              </a:pathLst>
            </a:custGeom>
            <a:solidFill>
              <a:srgbClr val="58C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44"/>
            <p:cNvSpPr/>
            <p:nvPr/>
          </p:nvSpPr>
          <p:spPr>
            <a:xfrm>
              <a:off x="6715850" y="1329700"/>
              <a:ext cx="26400" cy="26050"/>
            </a:xfrm>
            <a:custGeom>
              <a:rect b="b" l="l" r="r" t="t"/>
              <a:pathLst>
                <a:path extrusionOk="0" h="1042" w="1056">
                  <a:moveTo>
                    <a:pt x="528" y="0"/>
                  </a:moveTo>
                  <a:cubicBezTo>
                    <a:pt x="236" y="0"/>
                    <a:pt x="1" y="233"/>
                    <a:pt x="1" y="514"/>
                  </a:cubicBezTo>
                  <a:cubicBezTo>
                    <a:pt x="1" y="806"/>
                    <a:pt x="236" y="1042"/>
                    <a:pt x="528" y="1042"/>
                  </a:cubicBezTo>
                  <a:cubicBezTo>
                    <a:pt x="820" y="1042"/>
                    <a:pt x="1056" y="806"/>
                    <a:pt x="1056" y="514"/>
                  </a:cubicBezTo>
                  <a:cubicBezTo>
                    <a:pt x="1056" y="233"/>
                    <a:pt x="820" y="0"/>
                    <a:pt x="52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44"/>
            <p:cNvSpPr/>
            <p:nvPr/>
          </p:nvSpPr>
          <p:spPr>
            <a:xfrm>
              <a:off x="6863850" y="1329700"/>
              <a:ext cx="26400" cy="26050"/>
            </a:xfrm>
            <a:custGeom>
              <a:rect b="b" l="l" r="r" t="t"/>
              <a:pathLst>
                <a:path extrusionOk="0" h="1042" w="1056">
                  <a:moveTo>
                    <a:pt x="528" y="0"/>
                  </a:moveTo>
                  <a:cubicBezTo>
                    <a:pt x="236" y="0"/>
                    <a:pt x="1" y="233"/>
                    <a:pt x="1" y="514"/>
                  </a:cubicBezTo>
                  <a:cubicBezTo>
                    <a:pt x="1" y="806"/>
                    <a:pt x="236" y="1042"/>
                    <a:pt x="528" y="1042"/>
                  </a:cubicBezTo>
                  <a:cubicBezTo>
                    <a:pt x="824" y="1042"/>
                    <a:pt x="1056" y="806"/>
                    <a:pt x="1056" y="514"/>
                  </a:cubicBezTo>
                  <a:cubicBezTo>
                    <a:pt x="1056" y="233"/>
                    <a:pt x="824" y="0"/>
                    <a:pt x="52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44"/>
            <p:cNvSpPr/>
            <p:nvPr/>
          </p:nvSpPr>
          <p:spPr>
            <a:xfrm>
              <a:off x="6749900" y="1339000"/>
              <a:ext cx="101925" cy="39450"/>
            </a:xfrm>
            <a:custGeom>
              <a:rect b="b" l="l" r="r" t="t"/>
              <a:pathLst>
                <a:path extrusionOk="0" h="1578" w="4077">
                  <a:moveTo>
                    <a:pt x="3917" y="1"/>
                  </a:moveTo>
                  <a:cubicBezTo>
                    <a:pt x="3873" y="1"/>
                    <a:pt x="3831" y="20"/>
                    <a:pt x="3799" y="54"/>
                  </a:cubicBezTo>
                  <a:lnTo>
                    <a:pt x="3781" y="82"/>
                  </a:lnTo>
                  <a:lnTo>
                    <a:pt x="3767" y="82"/>
                  </a:lnTo>
                  <a:cubicBezTo>
                    <a:pt x="3767" y="96"/>
                    <a:pt x="3753" y="96"/>
                    <a:pt x="3753" y="110"/>
                  </a:cubicBezTo>
                  <a:cubicBezTo>
                    <a:pt x="3739" y="142"/>
                    <a:pt x="3711" y="170"/>
                    <a:pt x="3665" y="212"/>
                  </a:cubicBezTo>
                  <a:cubicBezTo>
                    <a:pt x="3637" y="258"/>
                    <a:pt x="3577" y="300"/>
                    <a:pt x="3535" y="360"/>
                  </a:cubicBezTo>
                  <a:cubicBezTo>
                    <a:pt x="3503" y="388"/>
                    <a:pt x="3461" y="420"/>
                    <a:pt x="3430" y="448"/>
                  </a:cubicBezTo>
                  <a:cubicBezTo>
                    <a:pt x="3401" y="476"/>
                    <a:pt x="3373" y="508"/>
                    <a:pt x="3328" y="536"/>
                  </a:cubicBezTo>
                  <a:cubicBezTo>
                    <a:pt x="3285" y="564"/>
                    <a:pt x="3254" y="596"/>
                    <a:pt x="3211" y="624"/>
                  </a:cubicBezTo>
                  <a:cubicBezTo>
                    <a:pt x="3166" y="652"/>
                    <a:pt x="3124" y="684"/>
                    <a:pt x="3078" y="712"/>
                  </a:cubicBezTo>
                  <a:cubicBezTo>
                    <a:pt x="3036" y="740"/>
                    <a:pt x="2976" y="772"/>
                    <a:pt x="2934" y="786"/>
                  </a:cubicBezTo>
                  <a:cubicBezTo>
                    <a:pt x="2874" y="814"/>
                    <a:pt x="2832" y="828"/>
                    <a:pt x="2772" y="860"/>
                  </a:cubicBezTo>
                  <a:cubicBezTo>
                    <a:pt x="2726" y="874"/>
                    <a:pt x="2670" y="888"/>
                    <a:pt x="2610" y="916"/>
                  </a:cubicBezTo>
                  <a:cubicBezTo>
                    <a:pt x="2550" y="933"/>
                    <a:pt x="2494" y="948"/>
                    <a:pt x="2434" y="962"/>
                  </a:cubicBezTo>
                  <a:cubicBezTo>
                    <a:pt x="2374" y="962"/>
                    <a:pt x="2318" y="976"/>
                    <a:pt x="2272" y="976"/>
                  </a:cubicBezTo>
                  <a:cubicBezTo>
                    <a:pt x="2244" y="990"/>
                    <a:pt x="2198" y="990"/>
                    <a:pt x="2170" y="990"/>
                  </a:cubicBezTo>
                  <a:lnTo>
                    <a:pt x="1790" y="990"/>
                  </a:lnTo>
                  <a:cubicBezTo>
                    <a:pt x="1759" y="990"/>
                    <a:pt x="1731" y="976"/>
                    <a:pt x="1688" y="976"/>
                  </a:cubicBezTo>
                  <a:cubicBezTo>
                    <a:pt x="1657" y="976"/>
                    <a:pt x="1629" y="976"/>
                    <a:pt x="1600" y="962"/>
                  </a:cubicBezTo>
                  <a:cubicBezTo>
                    <a:pt x="1569" y="962"/>
                    <a:pt x="1541" y="962"/>
                    <a:pt x="1513" y="948"/>
                  </a:cubicBezTo>
                  <a:cubicBezTo>
                    <a:pt x="1453" y="933"/>
                    <a:pt x="1393" y="933"/>
                    <a:pt x="1337" y="902"/>
                  </a:cubicBezTo>
                  <a:cubicBezTo>
                    <a:pt x="1291" y="888"/>
                    <a:pt x="1231" y="874"/>
                    <a:pt x="1175" y="860"/>
                  </a:cubicBezTo>
                  <a:cubicBezTo>
                    <a:pt x="1161" y="846"/>
                    <a:pt x="1129" y="828"/>
                    <a:pt x="1101" y="828"/>
                  </a:cubicBezTo>
                  <a:cubicBezTo>
                    <a:pt x="1073" y="814"/>
                    <a:pt x="1055" y="800"/>
                    <a:pt x="1027" y="800"/>
                  </a:cubicBezTo>
                  <a:cubicBezTo>
                    <a:pt x="999" y="786"/>
                    <a:pt x="985" y="772"/>
                    <a:pt x="953" y="758"/>
                  </a:cubicBezTo>
                  <a:cubicBezTo>
                    <a:pt x="939" y="740"/>
                    <a:pt x="911" y="726"/>
                    <a:pt x="897" y="726"/>
                  </a:cubicBezTo>
                  <a:cubicBezTo>
                    <a:pt x="865" y="712"/>
                    <a:pt x="851" y="698"/>
                    <a:pt x="823" y="684"/>
                  </a:cubicBezTo>
                  <a:cubicBezTo>
                    <a:pt x="809" y="670"/>
                    <a:pt x="777" y="652"/>
                    <a:pt x="763" y="652"/>
                  </a:cubicBezTo>
                  <a:cubicBezTo>
                    <a:pt x="721" y="624"/>
                    <a:pt x="689" y="596"/>
                    <a:pt x="661" y="564"/>
                  </a:cubicBezTo>
                  <a:cubicBezTo>
                    <a:pt x="616" y="536"/>
                    <a:pt x="587" y="522"/>
                    <a:pt x="559" y="494"/>
                  </a:cubicBezTo>
                  <a:lnTo>
                    <a:pt x="412" y="346"/>
                  </a:lnTo>
                  <a:cubicBezTo>
                    <a:pt x="369" y="318"/>
                    <a:pt x="338" y="272"/>
                    <a:pt x="324" y="258"/>
                  </a:cubicBezTo>
                  <a:cubicBezTo>
                    <a:pt x="324" y="244"/>
                    <a:pt x="310" y="244"/>
                    <a:pt x="310" y="230"/>
                  </a:cubicBezTo>
                  <a:lnTo>
                    <a:pt x="295" y="230"/>
                  </a:lnTo>
                  <a:lnTo>
                    <a:pt x="295" y="212"/>
                  </a:lnTo>
                  <a:cubicBezTo>
                    <a:pt x="273" y="182"/>
                    <a:pt x="230" y="159"/>
                    <a:pt x="180" y="159"/>
                  </a:cubicBezTo>
                  <a:cubicBezTo>
                    <a:pt x="161" y="159"/>
                    <a:pt x="140" y="162"/>
                    <a:pt x="120" y="170"/>
                  </a:cubicBezTo>
                  <a:cubicBezTo>
                    <a:pt x="46" y="184"/>
                    <a:pt x="0" y="272"/>
                    <a:pt x="18" y="360"/>
                  </a:cubicBezTo>
                  <a:cubicBezTo>
                    <a:pt x="18" y="360"/>
                    <a:pt x="32" y="360"/>
                    <a:pt x="32" y="374"/>
                  </a:cubicBezTo>
                  <a:cubicBezTo>
                    <a:pt x="32" y="374"/>
                    <a:pt x="32" y="388"/>
                    <a:pt x="46" y="420"/>
                  </a:cubicBezTo>
                  <a:cubicBezTo>
                    <a:pt x="60" y="448"/>
                    <a:pt x="74" y="508"/>
                    <a:pt x="120" y="564"/>
                  </a:cubicBezTo>
                  <a:cubicBezTo>
                    <a:pt x="148" y="624"/>
                    <a:pt x="193" y="698"/>
                    <a:pt x="250" y="772"/>
                  </a:cubicBezTo>
                  <a:cubicBezTo>
                    <a:pt x="310" y="846"/>
                    <a:pt x="383" y="933"/>
                    <a:pt x="471" y="1004"/>
                  </a:cubicBezTo>
                  <a:cubicBezTo>
                    <a:pt x="485" y="1036"/>
                    <a:pt x="514" y="1050"/>
                    <a:pt x="545" y="1078"/>
                  </a:cubicBezTo>
                  <a:cubicBezTo>
                    <a:pt x="559" y="1092"/>
                    <a:pt x="587" y="1109"/>
                    <a:pt x="616" y="1138"/>
                  </a:cubicBezTo>
                  <a:cubicBezTo>
                    <a:pt x="633" y="1152"/>
                    <a:pt x="661" y="1180"/>
                    <a:pt x="689" y="1197"/>
                  </a:cubicBezTo>
                  <a:cubicBezTo>
                    <a:pt x="721" y="1211"/>
                    <a:pt x="749" y="1225"/>
                    <a:pt x="777" y="1254"/>
                  </a:cubicBezTo>
                  <a:cubicBezTo>
                    <a:pt x="809" y="1268"/>
                    <a:pt x="837" y="1285"/>
                    <a:pt x="865" y="1299"/>
                  </a:cubicBezTo>
                  <a:cubicBezTo>
                    <a:pt x="897" y="1313"/>
                    <a:pt x="925" y="1342"/>
                    <a:pt x="967" y="1356"/>
                  </a:cubicBezTo>
                  <a:cubicBezTo>
                    <a:pt x="1027" y="1387"/>
                    <a:pt x="1101" y="1415"/>
                    <a:pt x="1175" y="1444"/>
                  </a:cubicBezTo>
                  <a:cubicBezTo>
                    <a:pt x="1231" y="1475"/>
                    <a:pt x="1305" y="1489"/>
                    <a:pt x="1379" y="1503"/>
                  </a:cubicBezTo>
                  <a:cubicBezTo>
                    <a:pt x="1425" y="1517"/>
                    <a:pt x="1467" y="1531"/>
                    <a:pt x="1495" y="1531"/>
                  </a:cubicBezTo>
                  <a:cubicBezTo>
                    <a:pt x="1541" y="1531"/>
                    <a:pt x="1569" y="1549"/>
                    <a:pt x="1615" y="1549"/>
                  </a:cubicBezTo>
                  <a:cubicBezTo>
                    <a:pt x="1657" y="1563"/>
                    <a:pt x="1688" y="1563"/>
                    <a:pt x="1731" y="1563"/>
                  </a:cubicBezTo>
                  <a:cubicBezTo>
                    <a:pt x="1776" y="1577"/>
                    <a:pt x="1804" y="1577"/>
                    <a:pt x="1847" y="1577"/>
                  </a:cubicBezTo>
                  <a:lnTo>
                    <a:pt x="2198" y="1577"/>
                  </a:lnTo>
                  <a:cubicBezTo>
                    <a:pt x="2230" y="1577"/>
                    <a:pt x="2272" y="1577"/>
                    <a:pt x="2318" y="1563"/>
                  </a:cubicBezTo>
                  <a:cubicBezTo>
                    <a:pt x="2392" y="1549"/>
                    <a:pt x="2480" y="1531"/>
                    <a:pt x="2568" y="1517"/>
                  </a:cubicBezTo>
                  <a:cubicBezTo>
                    <a:pt x="2638" y="1503"/>
                    <a:pt x="2712" y="1475"/>
                    <a:pt x="2786" y="1444"/>
                  </a:cubicBezTo>
                  <a:cubicBezTo>
                    <a:pt x="2860" y="1429"/>
                    <a:pt x="2934" y="1387"/>
                    <a:pt x="3007" y="1356"/>
                  </a:cubicBezTo>
                  <a:cubicBezTo>
                    <a:pt x="3064" y="1327"/>
                    <a:pt x="3138" y="1299"/>
                    <a:pt x="3197" y="1254"/>
                  </a:cubicBezTo>
                  <a:cubicBezTo>
                    <a:pt x="3254" y="1211"/>
                    <a:pt x="3314" y="1180"/>
                    <a:pt x="3373" y="1138"/>
                  </a:cubicBezTo>
                  <a:cubicBezTo>
                    <a:pt x="3416" y="1092"/>
                    <a:pt x="3475" y="1050"/>
                    <a:pt x="3518" y="1004"/>
                  </a:cubicBezTo>
                  <a:lnTo>
                    <a:pt x="3651" y="874"/>
                  </a:lnTo>
                  <a:cubicBezTo>
                    <a:pt x="3693" y="828"/>
                    <a:pt x="3725" y="786"/>
                    <a:pt x="3753" y="740"/>
                  </a:cubicBezTo>
                  <a:cubicBezTo>
                    <a:pt x="3781" y="698"/>
                    <a:pt x="3827" y="670"/>
                    <a:pt x="3841" y="624"/>
                  </a:cubicBezTo>
                  <a:cubicBezTo>
                    <a:pt x="3901" y="550"/>
                    <a:pt x="3943" y="476"/>
                    <a:pt x="3975" y="420"/>
                  </a:cubicBezTo>
                  <a:cubicBezTo>
                    <a:pt x="4003" y="346"/>
                    <a:pt x="4017" y="300"/>
                    <a:pt x="4031" y="272"/>
                  </a:cubicBezTo>
                  <a:cubicBezTo>
                    <a:pt x="4045" y="230"/>
                    <a:pt x="4063" y="212"/>
                    <a:pt x="4063" y="212"/>
                  </a:cubicBezTo>
                  <a:cubicBezTo>
                    <a:pt x="4077" y="156"/>
                    <a:pt x="4063" y="82"/>
                    <a:pt x="4017" y="37"/>
                  </a:cubicBezTo>
                  <a:cubicBezTo>
                    <a:pt x="3985" y="12"/>
                    <a:pt x="3950" y="1"/>
                    <a:pt x="391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44"/>
            <p:cNvSpPr/>
            <p:nvPr/>
          </p:nvSpPr>
          <p:spPr>
            <a:xfrm>
              <a:off x="6699150" y="1363550"/>
              <a:ext cx="23225" cy="23075"/>
            </a:xfrm>
            <a:custGeom>
              <a:rect b="b" l="l" r="r" t="t"/>
              <a:pathLst>
                <a:path extrusionOk="0" h="923" w="929">
                  <a:moveTo>
                    <a:pt x="749" y="0"/>
                  </a:moveTo>
                  <a:cubicBezTo>
                    <a:pt x="717" y="0"/>
                    <a:pt x="684" y="7"/>
                    <a:pt x="655" y="22"/>
                  </a:cubicBezTo>
                  <a:cubicBezTo>
                    <a:pt x="581" y="54"/>
                    <a:pt x="535" y="127"/>
                    <a:pt x="493" y="184"/>
                  </a:cubicBezTo>
                  <a:cubicBezTo>
                    <a:pt x="447" y="272"/>
                    <a:pt x="391" y="331"/>
                    <a:pt x="331" y="405"/>
                  </a:cubicBezTo>
                  <a:cubicBezTo>
                    <a:pt x="289" y="479"/>
                    <a:pt x="229" y="535"/>
                    <a:pt x="183" y="609"/>
                  </a:cubicBezTo>
                  <a:cubicBezTo>
                    <a:pt x="155" y="637"/>
                    <a:pt x="95" y="743"/>
                    <a:pt x="67" y="757"/>
                  </a:cubicBezTo>
                  <a:cubicBezTo>
                    <a:pt x="0" y="808"/>
                    <a:pt x="32" y="923"/>
                    <a:pt x="114" y="923"/>
                  </a:cubicBezTo>
                  <a:cubicBezTo>
                    <a:pt x="123" y="923"/>
                    <a:pt x="132" y="921"/>
                    <a:pt x="141" y="919"/>
                  </a:cubicBezTo>
                  <a:cubicBezTo>
                    <a:pt x="215" y="901"/>
                    <a:pt x="271" y="887"/>
                    <a:pt x="345" y="845"/>
                  </a:cubicBezTo>
                  <a:cubicBezTo>
                    <a:pt x="433" y="799"/>
                    <a:pt x="507" y="725"/>
                    <a:pt x="595" y="655"/>
                  </a:cubicBezTo>
                  <a:cubicBezTo>
                    <a:pt x="711" y="549"/>
                    <a:pt x="918" y="345"/>
                    <a:pt x="918" y="170"/>
                  </a:cubicBezTo>
                  <a:cubicBezTo>
                    <a:pt x="929" y="60"/>
                    <a:pt x="842" y="0"/>
                    <a:pt x="74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44"/>
            <p:cNvSpPr/>
            <p:nvPr/>
          </p:nvSpPr>
          <p:spPr>
            <a:xfrm>
              <a:off x="6717350" y="1364050"/>
              <a:ext cx="23125" cy="31500"/>
            </a:xfrm>
            <a:custGeom>
              <a:rect b="b" l="l" r="r" t="t"/>
              <a:pathLst>
                <a:path extrusionOk="0" h="1260" w="925">
                  <a:moveTo>
                    <a:pt x="728" y="1"/>
                  </a:moveTo>
                  <a:cubicBezTo>
                    <a:pt x="689" y="1"/>
                    <a:pt x="649" y="15"/>
                    <a:pt x="616" y="48"/>
                  </a:cubicBezTo>
                  <a:cubicBezTo>
                    <a:pt x="454" y="209"/>
                    <a:pt x="352" y="459"/>
                    <a:pt x="233" y="649"/>
                  </a:cubicBezTo>
                  <a:cubicBezTo>
                    <a:pt x="145" y="811"/>
                    <a:pt x="29" y="987"/>
                    <a:pt x="1" y="1177"/>
                  </a:cubicBezTo>
                  <a:cubicBezTo>
                    <a:pt x="1" y="1221"/>
                    <a:pt x="45" y="1259"/>
                    <a:pt x="86" y="1259"/>
                  </a:cubicBezTo>
                  <a:cubicBezTo>
                    <a:pt x="96" y="1259"/>
                    <a:pt x="107" y="1256"/>
                    <a:pt x="117" y="1251"/>
                  </a:cubicBezTo>
                  <a:cubicBezTo>
                    <a:pt x="278" y="1131"/>
                    <a:pt x="394" y="955"/>
                    <a:pt x="511" y="811"/>
                  </a:cubicBezTo>
                  <a:cubicBezTo>
                    <a:pt x="644" y="635"/>
                    <a:pt x="834" y="427"/>
                    <a:pt x="894" y="209"/>
                  </a:cubicBezTo>
                  <a:cubicBezTo>
                    <a:pt x="924" y="93"/>
                    <a:pt x="828" y="1"/>
                    <a:pt x="728"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44"/>
            <p:cNvSpPr/>
            <p:nvPr/>
          </p:nvSpPr>
          <p:spPr>
            <a:xfrm>
              <a:off x="6734125" y="1374500"/>
              <a:ext cx="15400" cy="19425"/>
            </a:xfrm>
            <a:custGeom>
              <a:rect b="b" l="l" r="r" t="t"/>
              <a:pathLst>
                <a:path extrusionOk="0" h="777" w="616">
                  <a:moveTo>
                    <a:pt x="458" y="0"/>
                  </a:moveTo>
                  <a:cubicBezTo>
                    <a:pt x="411" y="0"/>
                    <a:pt x="362" y="21"/>
                    <a:pt x="325" y="69"/>
                  </a:cubicBezTo>
                  <a:cubicBezTo>
                    <a:pt x="265" y="157"/>
                    <a:pt x="237" y="259"/>
                    <a:pt x="191" y="361"/>
                  </a:cubicBezTo>
                  <a:cubicBezTo>
                    <a:pt x="149" y="449"/>
                    <a:pt x="89" y="551"/>
                    <a:pt x="47" y="639"/>
                  </a:cubicBezTo>
                  <a:cubicBezTo>
                    <a:pt x="0" y="708"/>
                    <a:pt x="61" y="776"/>
                    <a:pt x="125" y="776"/>
                  </a:cubicBezTo>
                  <a:cubicBezTo>
                    <a:pt x="143" y="776"/>
                    <a:pt x="161" y="771"/>
                    <a:pt x="177" y="759"/>
                  </a:cubicBezTo>
                  <a:cubicBezTo>
                    <a:pt x="279" y="671"/>
                    <a:pt x="339" y="583"/>
                    <a:pt x="413" y="495"/>
                  </a:cubicBezTo>
                  <a:cubicBezTo>
                    <a:pt x="487" y="393"/>
                    <a:pt x="561" y="287"/>
                    <a:pt x="589" y="171"/>
                  </a:cubicBezTo>
                  <a:cubicBezTo>
                    <a:pt x="616" y="68"/>
                    <a:pt x="542" y="0"/>
                    <a:pt x="45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44"/>
            <p:cNvSpPr/>
            <p:nvPr/>
          </p:nvSpPr>
          <p:spPr>
            <a:xfrm>
              <a:off x="6855850" y="1360550"/>
              <a:ext cx="23775" cy="26575"/>
            </a:xfrm>
            <a:custGeom>
              <a:rect b="b" l="l" r="r" t="t"/>
              <a:pathLst>
                <a:path extrusionOk="0" h="1063" w="951">
                  <a:moveTo>
                    <a:pt x="715" y="1"/>
                  </a:moveTo>
                  <a:cubicBezTo>
                    <a:pt x="591" y="1"/>
                    <a:pt x="486" y="207"/>
                    <a:pt x="440" y="290"/>
                  </a:cubicBezTo>
                  <a:cubicBezTo>
                    <a:pt x="321" y="494"/>
                    <a:pt x="205" y="715"/>
                    <a:pt x="57" y="905"/>
                  </a:cubicBezTo>
                  <a:cubicBezTo>
                    <a:pt x="0" y="984"/>
                    <a:pt x="74" y="1062"/>
                    <a:pt x="152" y="1062"/>
                  </a:cubicBezTo>
                  <a:cubicBezTo>
                    <a:pt x="175" y="1062"/>
                    <a:pt x="198" y="1055"/>
                    <a:pt x="219" y="1039"/>
                  </a:cubicBezTo>
                  <a:cubicBezTo>
                    <a:pt x="381" y="877"/>
                    <a:pt x="511" y="729"/>
                    <a:pt x="644" y="539"/>
                  </a:cubicBezTo>
                  <a:cubicBezTo>
                    <a:pt x="732" y="423"/>
                    <a:pt x="950" y="188"/>
                    <a:pt x="806" y="40"/>
                  </a:cubicBezTo>
                  <a:cubicBezTo>
                    <a:pt x="775" y="12"/>
                    <a:pt x="745" y="1"/>
                    <a:pt x="71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44"/>
            <p:cNvSpPr/>
            <p:nvPr/>
          </p:nvSpPr>
          <p:spPr>
            <a:xfrm>
              <a:off x="6873125" y="1360050"/>
              <a:ext cx="21600" cy="28425"/>
            </a:xfrm>
            <a:custGeom>
              <a:rect b="b" l="l" r="r" t="t"/>
              <a:pathLst>
                <a:path extrusionOk="0" h="1137" w="864">
                  <a:moveTo>
                    <a:pt x="673" y="1"/>
                  </a:moveTo>
                  <a:cubicBezTo>
                    <a:pt x="639" y="1"/>
                    <a:pt x="607" y="14"/>
                    <a:pt x="583" y="46"/>
                  </a:cubicBezTo>
                  <a:cubicBezTo>
                    <a:pt x="453" y="208"/>
                    <a:pt x="379" y="412"/>
                    <a:pt x="277" y="587"/>
                  </a:cubicBezTo>
                  <a:cubicBezTo>
                    <a:pt x="171" y="763"/>
                    <a:pt x="69" y="925"/>
                    <a:pt x="13" y="1115"/>
                  </a:cubicBezTo>
                  <a:cubicBezTo>
                    <a:pt x="1" y="1125"/>
                    <a:pt x="6" y="1137"/>
                    <a:pt x="15" y="1137"/>
                  </a:cubicBezTo>
                  <a:cubicBezTo>
                    <a:pt x="18" y="1137"/>
                    <a:pt x="23" y="1134"/>
                    <a:pt x="27" y="1129"/>
                  </a:cubicBezTo>
                  <a:cubicBezTo>
                    <a:pt x="203" y="1027"/>
                    <a:pt x="333" y="897"/>
                    <a:pt x="467" y="735"/>
                  </a:cubicBezTo>
                  <a:cubicBezTo>
                    <a:pt x="597" y="573"/>
                    <a:pt x="759" y="398"/>
                    <a:pt x="833" y="194"/>
                  </a:cubicBezTo>
                  <a:cubicBezTo>
                    <a:pt x="863" y="96"/>
                    <a:pt x="764" y="1"/>
                    <a:pt x="673"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44"/>
            <p:cNvSpPr/>
            <p:nvPr/>
          </p:nvSpPr>
          <p:spPr>
            <a:xfrm>
              <a:off x="6890225" y="1366150"/>
              <a:ext cx="16925" cy="23775"/>
            </a:xfrm>
            <a:custGeom>
              <a:rect b="b" l="l" r="r" t="t"/>
              <a:pathLst>
                <a:path extrusionOk="0" h="951" w="677">
                  <a:moveTo>
                    <a:pt x="524" y="1"/>
                  </a:moveTo>
                  <a:cubicBezTo>
                    <a:pt x="515" y="1"/>
                    <a:pt x="507" y="2"/>
                    <a:pt x="500" y="6"/>
                  </a:cubicBezTo>
                  <a:cubicBezTo>
                    <a:pt x="325" y="37"/>
                    <a:pt x="279" y="270"/>
                    <a:pt x="208" y="403"/>
                  </a:cubicBezTo>
                  <a:cubicBezTo>
                    <a:pt x="135" y="565"/>
                    <a:pt x="15" y="741"/>
                    <a:pt x="1" y="917"/>
                  </a:cubicBezTo>
                  <a:cubicBezTo>
                    <a:pt x="1" y="937"/>
                    <a:pt x="18" y="950"/>
                    <a:pt x="38" y="950"/>
                  </a:cubicBezTo>
                  <a:cubicBezTo>
                    <a:pt x="45" y="950"/>
                    <a:pt x="53" y="949"/>
                    <a:pt x="61" y="945"/>
                  </a:cubicBezTo>
                  <a:cubicBezTo>
                    <a:pt x="223" y="857"/>
                    <a:pt x="325" y="667"/>
                    <a:pt x="427" y="519"/>
                  </a:cubicBezTo>
                  <a:cubicBezTo>
                    <a:pt x="515" y="389"/>
                    <a:pt x="676" y="213"/>
                    <a:pt x="602" y="52"/>
                  </a:cubicBezTo>
                  <a:cubicBezTo>
                    <a:pt x="581" y="17"/>
                    <a:pt x="550" y="1"/>
                    <a:pt x="524"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44"/>
            <p:cNvSpPr/>
            <p:nvPr/>
          </p:nvSpPr>
          <p:spPr>
            <a:xfrm>
              <a:off x="6691675" y="1427075"/>
              <a:ext cx="61000" cy="18675"/>
            </a:xfrm>
            <a:custGeom>
              <a:rect b="b" l="l" r="r" t="t"/>
              <a:pathLst>
                <a:path extrusionOk="0" h="747" w="2440">
                  <a:moveTo>
                    <a:pt x="151" y="0"/>
                  </a:moveTo>
                  <a:cubicBezTo>
                    <a:pt x="117" y="0"/>
                    <a:pt x="81" y="6"/>
                    <a:pt x="43" y="17"/>
                  </a:cubicBezTo>
                  <a:cubicBezTo>
                    <a:pt x="0" y="31"/>
                    <a:pt x="29" y="77"/>
                    <a:pt x="60" y="77"/>
                  </a:cubicBezTo>
                  <a:cubicBezTo>
                    <a:pt x="67" y="76"/>
                    <a:pt x="73" y="76"/>
                    <a:pt x="79" y="76"/>
                  </a:cubicBezTo>
                  <a:cubicBezTo>
                    <a:pt x="277" y="76"/>
                    <a:pt x="256" y="505"/>
                    <a:pt x="440" y="576"/>
                  </a:cubicBezTo>
                  <a:cubicBezTo>
                    <a:pt x="482" y="592"/>
                    <a:pt x="519" y="599"/>
                    <a:pt x="553" y="599"/>
                  </a:cubicBezTo>
                  <a:cubicBezTo>
                    <a:pt x="715" y="599"/>
                    <a:pt x="809" y="449"/>
                    <a:pt x="975" y="449"/>
                  </a:cubicBezTo>
                  <a:cubicBezTo>
                    <a:pt x="996" y="449"/>
                    <a:pt x="1018" y="451"/>
                    <a:pt x="1042" y="457"/>
                  </a:cubicBezTo>
                  <a:cubicBezTo>
                    <a:pt x="1236" y="498"/>
                    <a:pt x="1339" y="746"/>
                    <a:pt x="1546" y="746"/>
                  </a:cubicBezTo>
                  <a:cubicBezTo>
                    <a:pt x="1571" y="746"/>
                    <a:pt x="1597" y="742"/>
                    <a:pt x="1625" y="735"/>
                  </a:cubicBezTo>
                  <a:cubicBezTo>
                    <a:pt x="1713" y="706"/>
                    <a:pt x="1773" y="664"/>
                    <a:pt x="1847" y="618"/>
                  </a:cubicBezTo>
                  <a:cubicBezTo>
                    <a:pt x="1917" y="560"/>
                    <a:pt x="1968" y="536"/>
                    <a:pt x="2016" y="536"/>
                  </a:cubicBezTo>
                  <a:cubicBezTo>
                    <a:pt x="2088" y="536"/>
                    <a:pt x="2152" y="592"/>
                    <a:pt x="2259" y="664"/>
                  </a:cubicBezTo>
                  <a:cubicBezTo>
                    <a:pt x="2276" y="678"/>
                    <a:pt x="2294" y="684"/>
                    <a:pt x="2312" y="684"/>
                  </a:cubicBezTo>
                  <a:cubicBezTo>
                    <a:pt x="2381" y="684"/>
                    <a:pt x="2439" y="587"/>
                    <a:pt x="2403" y="516"/>
                  </a:cubicBezTo>
                  <a:cubicBezTo>
                    <a:pt x="2319" y="368"/>
                    <a:pt x="2188" y="265"/>
                    <a:pt x="2033" y="265"/>
                  </a:cubicBezTo>
                  <a:cubicBezTo>
                    <a:pt x="1974" y="265"/>
                    <a:pt x="1912" y="280"/>
                    <a:pt x="1847" y="312"/>
                  </a:cubicBezTo>
                  <a:cubicBezTo>
                    <a:pt x="1745" y="369"/>
                    <a:pt x="1671" y="502"/>
                    <a:pt x="1555" y="516"/>
                  </a:cubicBezTo>
                  <a:cubicBezTo>
                    <a:pt x="1550" y="517"/>
                    <a:pt x="1544" y="518"/>
                    <a:pt x="1539" y="518"/>
                  </a:cubicBezTo>
                  <a:cubicBezTo>
                    <a:pt x="1441" y="518"/>
                    <a:pt x="1359" y="397"/>
                    <a:pt x="1305" y="341"/>
                  </a:cubicBezTo>
                  <a:cubicBezTo>
                    <a:pt x="1260" y="295"/>
                    <a:pt x="1203" y="281"/>
                    <a:pt x="1144" y="267"/>
                  </a:cubicBezTo>
                  <a:cubicBezTo>
                    <a:pt x="1095" y="255"/>
                    <a:pt x="1053" y="250"/>
                    <a:pt x="1014" y="250"/>
                  </a:cubicBezTo>
                  <a:cubicBezTo>
                    <a:pt x="960" y="250"/>
                    <a:pt x="911" y="259"/>
                    <a:pt x="852" y="267"/>
                  </a:cubicBezTo>
                  <a:cubicBezTo>
                    <a:pt x="756" y="285"/>
                    <a:pt x="649" y="384"/>
                    <a:pt x="565" y="384"/>
                  </a:cubicBezTo>
                  <a:cubicBezTo>
                    <a:pt x="519" y="384"/>
                    <a:pt x="480" y="355"/>
                    <a:pt x="454" y="267"/>
                  </a:cubicBezTo>
                  <a:cubicBezTo>
                    <a:pt x="395" y="92"/>
                    <a:pt x="290" y="0"/>
                    <a:pt x="15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44"/>
            <p:cNvSpPr/>
            <p:nvPr/>
          </p:nvSpPr>
          <p:spPr>
            <a:xfrm>
              <a:off x="6797200" y="1553175"/>
              <a:ext cx="70025" cy="27525"/>
            </a:xfrm>
            <a:custGeom>
              <a:rect b="b" l="l" r="r" t="t"/>
              <a:pathLst>
                <a:path extrusionOk="0" h="1101" w="2801">
                  <a:moveTo>
                    <a:pt x="1986" y="0"/>
                  </a:moveTo>
                  <a:cubicBezTo>
                    <a:pt x="1953" y="0"/>
                    <a:pt x="1919" y="15"/>
                    <a:pt x="1889" y="45"/>
                  </a:cubicBezTo>
                  <a:cubicBezTo>
                    <a:pt x="1731" y="175"/>
                    <a:pt x="1657" y="513"/>
                    <a:pt x="1450" y="587"/>
                  </a:cubicBezTo>
                  <a:cubicBezTo>
                    <a:pt x="1432" y="594"/>
                    <a:pt x="1415" y="597"/>
                    <a:pt x="1399" y="597"/>
                  </a:cubicBezTo>
                  <a:cubicBezTo>
                    <a:pt x="1248" y="597"/>
                    <a:pt x="1185" y="308"/>
                    <a:pt x="1010" y="295"/>
                  </a:cubicBezTo>
                  <a:cubicBezTo>
                    <a:pt x="820" y="295"/>
                    <a:pt x="658" y="397"/>
                    <a:pt x="542" y="545"/>
                  </a:cubicBezTo>
                  <a:cubicBezTo>
                    <a:pt x="380" y="749"/>
                    <a:pt x="324" y="897"/>
                    <a:pt x="43" y="939"/>
                  </a:cubicBezTo>
                  <a:cubicBezTo>
                    <a:pt x="0" y="953"/>
                    <a:pt x="0" y="999"/>
                    <a:pt x="29" y="1013"/>
                  </a:cubicBezTo>
                  <a:cubicBezTo>
                    <a:pt x="107" y="1071"/>
                    <a:pt x="189" y="1100"/>
                    <a:pt x="269" y="1100"/>
                  </a:cubicBezTo>
                  <a:cubicBezTo>
                    <a:pt x="366" y="1100"/>
                    <a:pt x="461" y="1056"/>
                    <a:pt x="542" y="967"/>
                  </a:cubicBezTo>
                  <a:cubicBezTo>
                    <a:pt x="630" y="879"/>
                    <a:pt x="676" y="763"/>
                    <a:pt x="746" y="675"/>
                  </a:cubicBezTo>
                  <a:cubicBezTo>
                    <a:pt x="806" y="601"/>
                    <a:pt x="866" y="573"/>
                    <a:pt x="940" y="545"/>
                  </a:cubicBezTo>
                  <a:cubicBezTo>
                    <a:pt x="946" y="543"/>
                    <a:pt x="952" y="542"/>
                    <a:pt x="957" y="542"/>
                  </a:cubicBezTo>
                  <a:cubicBezTo>
                    <a:pt x="1013" y="542"/>
                    <a:pt x="1030" y="618"/>
                    <a:pt x="1056" y="647"/>
                  </a:cubicBezTo>
                  <a:cubicBezTo>
                    <a:pt x="1132" y="779"/>
                    <a:pt x="1285" y="844"/>
                    <a:pt x="1430" y="844"/>
                  </a:cubicBezTo>
                  <a:cubicBezTo>
                    <a:pt x="1478" y="844"/>
                    <a:pt x="1526" y="837"/>
                    <a:pt x="1569" y="823"/>
                  </a:cubicBezTo>
                  <a:cubicBezTo>
                    <a:pt x="1773" y="735"/>
                    <a:pt x="1861" y="485"/>
                    <a:pt x="1995" y="309"/>
                  </a:cubicBezTo>
                  <a:cubicBezTo>
                    <a:pt x="2123" y="428"/>
                    <a:pt x="2286" y="519"/>
                    <a:pt x="2448" y="519"/>
                  </a:cubicBezTo>
                  <a:cubicBezTo>
                    <a:pt x="2543" y="519"/>
                    <a:pt x="2639" y="487"/>
                    <a:pt x="2727" y="411"/>
                  </a:cubicBezTo>
                  <a:cubicBezTo>
                    <a:pt x="2800" y="337"/>
                    <a:pt x="2741" y="235"/>
                    <a:pt x="2667" y="235"/>
                  </a:cubicBezTo>
                  <a:cubicBezTo>
                    <a:pt x="2403" y="221"/>
                    <a:pt x="2273" y="235"/>
                    <a:pt x="2083" y="45"/>
                  </a:cubicBezTo>
                  <a:cubicBezTo>
                    <a:pt x="2053" y="15"/>
                    <a:pt x="2019" y="0"/>
                    <a:pt x="1986"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44"/>
            <p:cNvSpPr/>
            <p:nvPr/>
          </p:nvSpPr>
          <p:spPr>
            <a:xfrm>
              <a:off x="6824375" y="1504150"/>
              <a:ext cx="35400" cy="11175"/>
            </a:xfrm>
            <a:custGeom>
              <a:rect b="b" l="l" r="r" t="t"/>
              <a:pathLst>
                <a:path extrusionOk="0" h="447" w="1416">
                  <a:moveTo>
                    <a:pt x="485" y="1"/>
                  </a:moveTo>
                  <a:cubicBezTo>
                    <a:pt x="411" y="1"/>
                    <a:pt x="338" y="24"/>
                    <a:pt x="275" y="58"/>
                  </a:cubicBezTo>
                  <a:cubicBezTo>
                    <a:pt x="173" y="100"/>
                    <a:pt x="116" y="188"/>
                    <a:pt x="28" y="248"/>
                  </a:cubicBezTo>
                  <a:cubicBezTo>
                    <a:pt x="0" y="260"/>
                    <a:pt x="23" y="309"/>
                    <a:pt x="48" y="309"/>
                  </a:cubicBezTo>
                  <a:cubicBezTo>
                    <a:pt x="51" y="309"/>
                    <a:pt x="54" y="309"/>
                    <a:pt x="57" y="307"/>
                  </a:cubicBezTo>
                  <a:cubicBezTo>
                    <a:pt x="145" y="276"/>
                    <a:pt x="261" y="262"/>
                    <a:pt x="349" y="233"/>
                  </a:cubicBezTo>
                  <a:cubicBezTo>
                    <a:pt x="398" y="214"/>
                    <a:pt x="442" y="206"/>
                    <a:pt x="484" y="206"/>
                  </a:cubicBezTo>
                  <a:cubicBezTo>
                    <a:pt x="602" y="206"/>
                    <a:pt x="695" y="274"/>
                    <a:pt x="802" y="350"/>
                  </a:cubicBezTo>
                  <a:cubicBezTo>
                    <a:pt x="897" y="411"/>
                    <a:pt x="1001" y="447"/>
                    <a:pt x="1098" y="447"/>
                  </a:cubicBezTo>
                  <a:cubicBezTo>
                    <a:pt x="1213" y="447"/>
                    <a:pt x="1319" y="396"/>
                    <a:pt x="1390" y="276"/>
                  </a:cubicBezTo>
                  <a:cubicBezTo>
                    <a:pt x="1416" y="237"/>
                    <a:pt x="1382" y="172"/>
                    <a:pt x="1331" y="172"/>
                  </a:cubicBezTo>
                  <a:cubicBezTo>
                    <a:pt x="1326" y="172"/>
                    <a:pt x="1321" y="172"/>
                    <a:pt x="1316" y="174"/>
                  </a:cubicBezTo>
                  <a:cubicBezTo>
                    <a:pt x="1229" y="213"/>
                    <a:pt x="1163" y="240"/>
                    <a:pt x="1096" y="240"/>
                  </a:cubicBezTo>
                  <a:cubicBezTo>
                    <a:pt x="1039" y="240"/>
                    <a:pt x="981" y="221"/>
                    <a:pt x="908" y="174"/>
                  </a:cubicBezTo>
                  <a:cubicBezTo>
                    <a:pt x="802" y="100"/>
                    <a:pt x="700" y="43"/>
                    <a:pt x="570" y="12"/>
                  </a:cubicBezTo>
                  <a:cubicBezTo>
                    <a:pt x="542" y="4"/>
                    <a:pt x="514" y="1"/>
                    <a:pt x="485"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44"/>
            <p:cNvSpPr/>
            <p:nvPr/>
          </p:nvSpPr>
          <p:spPr>
            <a:xfrm>
              <a:off x="6927250" y="1344625"/>
              <a:ext cx="38550" cy="10075"/>
            </a:xfrm>
            <a:custGeom>
              <a:rect b="b" l="l" r="r" t="t"/>
              <a:pathLst>
                <a:path extrusionOk="0" h="403" w="1542">
                  <a:moveTo>
                    <a:pt x="980" y="0"/>
                  </a:moveTo>
                  <a:cubicBezTo>
                    <a:pt x="947" y="0"/>
                    <a:pt x="913" y="22"/>
                    <a:pt x="894" y="47"/>
                  </a:cubicBezTo>
                  <a:cubicBezTo>
                    <a:pt x="810" y="164"/>
                    <a:pt x="755" y="204"/>
                    <a:pt x="700" y="204"/>
                  </a:cubicBezTo>
                  <a:cubicBezTo>
                    <a:pt x="632" y="204"/>
                    <a:pt x="564" y="142"/>
                    <a:pt x="441" y="93"/>
                  </a:cubicBezTo>
                  <a:cubicBezTo>
                    <a:pt x="415" y="83"/>
                    <a:pt x="386" y="79"/>
                    <a:pt x="354" y="79"/>
                  </a:cubicBezTo>
                  <a:cubicBezTo>
                    <a:pt x="240" y="79"/>
                    <a:pt x="98" y="134"/>
                    <a:pt x="29" y="181"/>
                  </a:cubicBezTo>
                  <a:cubicBezTo>
                    <a:pt x="1" y="195"/>
                    <a:pt x="15" y="237"/>
                    <a:pt x="47" y="237"/>
                  </a:cubicBezTo>
                  <a:cubicBezTo>
                    <a:pt x="115" y="222"/>
                    <a:pt x="200" y="203"/>
                    <a:pt x="280" y="203"/>
                  </a:cubicBezTo>
                  <a:cubicBezTo>
                    <a:pt x="352" y="203"/>
                    <a:pt x="420" y="219"/>
                    <a:pt x="469" y="269"/>
                  </a:cubicBezTo>
                  <a:cubicBezTo>
                    <a:pt x="514" y="311"/>
                    <a:pt x="557" y="357"/>
                    <a:pt x="616" y="385"/>
                  </a:cubicBezTo>
                  <a:cubicBezTo>
                    <a:pt x="646" y="397"/>
                    <a:pt x="675" y="402"/>
                    <a:pt x="703" y="402"/>
                  </a:cubicBezTo>
                  <a:cubicBezTo>
                    <a:pt x="814" y="402"/>
                    <a:pt x="912" y="316"/>
                    <a:pt x="982" y="223"/>
                  </a:cubicBezTo>
                  <a:cubicBezTo>
                    <a:pt x="1075" y="294"/>
                    <a:pt x="1187" y="344"/>
                    <a:pt x="1306" y="344"/>
                  </a:cubicBezTo>
                  <a:cubicBezTo>
                    <a:pt x="1359" y="344"/>
                    <a:pt x="1413" y="334"/>
                    <a:pt x="1468" y="311"/>
                  </a:cubicBezTo>
                  <a:cubicBezTo>
                    <a:pt x="1542" y="283"/>
                    <a:pt x="1542" y="149"/>
                    <a:pt x="1454" y="149"/>
                  </a:cubicBezTo>
                  <a:cubicBezTo>
                    <a:pt x="1419" y="152"/>
                    <a:pt x="1386" y="154"/>
                    <a:pt x="1355" y="154"/>
                  </a:cubicBezTo>
                  <a:cubicBezTo>
                    <a:pt x="1230" y="154"/>
                    <a:pt x="1135" y="126"/>
                    <a:pt x="1042" y="33"/>
                  </a:cubicBezTo>
                  <a:cubicBezTo>
                    <a:pt x="1024" y="9"/>
                    <a:pt x="1002" y="0"/>
                    <a:pt x="980"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44"/>
            <p:cNvSpPr/>
            <p:nvPr/>
          </p:nvSpPr>
          <p:spPr>
            <a:xfrm>
              <a:off x="6827425" y="1184350"/>
              <a:ext cx="62700" cy="21575"/>
            </a:xfrm>
            <a:custGeom>
              <a:rect b="b" l="l" r="r" t="t"/>
              <a:pathLst>
                <a:path extrusionOk="0" h="863" w="2508">
                  <a:moveTo>
                    <a:pt x="950" y="0"/>
                  </a:moveTo>
                  <a:cubicBezTo>
                    <a:pt x="938" y="0"/>
                    <a:pt x="926" y="3"/>
                    <a:pt x="916" y="11"/>
                  </a:cubicBezTo>
                  <a:cubicBezTo>
                    <a:pt x="749" y="110"/>
                    <a:pt x="513" y="287"/>
                    <a:pt x="293" y="287"/>
                  </a:cubicBezTo>
                  <a:cubicBezTo>
                    <a:pt x="225" y="287"/>
                    <a:pt x="159" y="270"/>
                    <a:pt x="96" y="229"/>
                  </a:cubicBezTo>
                  <a:cubicBezTo>
                    <a:pt x="90" y="225"/>
                    <a:pt x="84" y="223"/>
                    <a:pt x="78" y="223"/>
                  </a:cubicBezTo>
                  <a:cubicBezTo>
                    <a:pt x="37" y="223"/>
                    <a:pt x="0" y="294"/>
                    <a:pt x="37" y="331"/>
                  </a:cubicBezTo>
                  <a:cubicBezTo>
                    <a:pt x="127" y="416"/>
                    <a:pt x="225" y="449"/>
                    <a:pt x="325" y="449"/>
                  </a:cubicBezTo>
                  <a:cubicBezTo>
                    <a:pt x="502" y="449"/>
                    <a:pt x="688" y="346"/>
                    <a:pt x="856" y="243"/>
                  </a:cubicBezTo>
                  <a:cubicBezTo>
                    <a:pt x="874" y="478"/>
                    <a:pt x="1064" y="566"/>
                    <a:pt x="1356" y="580"/>
                  </a:cubicBezTo>
                  <a:cubicBezTo>
                    <a:pt x="1503" y="594"/>
                    <a:pt x="1634" y="626"/>
                    <a:pt x="1781" y="654"/>
                  </a:cubicBezTo>
                  <a:cubicBezTo>
                    <a:pt x="1929" y="682"/>
                    <a:pt x="1943" y="742"/>
                    <a:pt x="2059" y="816"/>
                  </a:cubicBezTo>
                  <a:cubicBezTo>
                    <a:pt x="2114" y="848"/>
                    <a:pt x="2164" y="863"/>
                    <a:pt x="2211" y="863"/>
                  </a:cubicBezTo>
                  <a:cubicBezTo>
                    <a:pt x="2292" y="863"/>
                    <a:pt x="2366" y="821"/>
                    <a:pt x="2439" y="756"/>
                  </a:cubicBezTo>
                  <a:cubicBezTo>
                    <a:pt x="2507" y="704"/>
                    <a:pt x="2449" y="610"/>
                    <a:pt x="2385" y="610"/>
                  </a:cubicBezTo>
                  <a:cubicBezTo>
                    <a:pt x="2379" y="610"/>
                    <a:pt x="2374" y="611"/>
                    <a:pt x="2369" y="612"/>
                  </a:cubicBezTo>
                  <a:cubicBezTo>
                    <a:pt x="2323" y="625"/>
                    <a:pt x="2286" y="631"/>
                    <a:pt x="2254" y="631"/>
                  </a:cubicBezTo>
                  <a:cubicBezTo>
                    <a:pt x="2180" y="631"/>
                    <a:pt x="2130" y="599"/>
                    <a:pt x="2059" y="538"/>
                  </a:cubicBezTo>
                  <a:cubicBezTo>
                    <a:pt x="1957" y="464"/>
                    <a:pt x="1855" y="464"/>
                    <a:pt x="1722" y="436"/>
                  </a:cubicBezTo>
                  <a:cubicBezTo>
                    <a:pt x="1605" y="405"/>
                    <a:pt x="1489" y="376"/>
                    <a:pt x="1356" y="376"/>
                  </a:cubicBezTo>
                  <a:cubicBezTo>
                    <a:pt x="1138" y="362"/>
                    <a:pt x="1018" y="331"/>
                    <a:pt x="1032" y="84"/>
                  </a:cubicBezTo>
                  <a:cubicBezTo>
                    <a:pt x="1032" y="38"/>
                    <a:pt x="990" y="0"/>
                    <a:pt x="950"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44"/>
            <p:cNvSpPr/>
            <p:nvPr/>
          </p:nvSpPr>
          <p:spPr>
            <a:xfrm>
              <a:off x="6747975" y="1248825"/>
              <a:ext cx="51150" cy="10800"/>
            </a:xfrm>
            <a:custGeom>
              <a:rect b="b" l="l" r="r" t="t"/>
              <a:pathLst>
                <a:path extrusionOk="0" h="432" w="2046">
                  <a:moveTo>
                    <a:pt x="754" y="1"/>
                  </a:moveTo>
                  <a:cubicBezTo>
                    <a:pt x="727" y="1"/>
                    <a:pt x="700" y="12"/>
                    <a:pt x="678" y="38"/>
                  </a:cubicBezTo>
                  <a:cubicBezTo>
                    <a:pt x="594" y="147"/>
                    <a:pt x="498" y="210"/>
                    <a:pt x="404" y="210"/>
                  </a:cubicBezTo>
                  <a:cubicBezTo>
                    <a:pt x="319" y="210"/>
                    <a:pt x="235" y="157"/>
                    <a:pt x="165" y="38"/>
                  </a:cubicBezTo>
                  <a:cubicBezTo>
                    <a:pt x="150" y="14"/>
                    <a:pt x="124" y="3"/>
                    <a:pt x="98" y="3"/>
                  </a:cubicBezTo>
                  <a:cubicBezTo>
                    <a:pt x="50" y="3"/>
                    <a:pt x="0" y="41"/>
                    <a:pt x="21" y="98"/>
                  </a:cubicBezTo>
                  <a:cubicBezTo>
                    <a:pt x="80" y="330"/>
                    <a:pt x="235" y="431"/>
                    <a:pt x="405" y="431"/>
                  </a:cubicBezTo>
                  <a:cubicBezTo>
                    <a:pt x="527" y="431"/>
                    <a:pt x="657" y="380"/>
                    <a:pt x="766" y="288"/>
                  </a:cubicBezTo>
                  <a:cubicBezTo>
                    <a:pt x="865" y="363"/>
                    <a:pt x="970" y="386"/>
                    <a:pt x="1079" y="386"/>
                  </a:cubicBezTo>
                  <a:cubicBezTo>
                    <a:pt x="1247" y="386"/>
                    <a:pt x="1426" y="332"/>
                    <a:pt x="1609" y="332"/>
                  </a:cubicBezTo>
                  <a:cubicBezTo>
                    <a:pt x="1679" y="332"/>
                    <a:pt x="1750" y="340"/>
                    <a:pt x="1822" y="362"/>
                  </a:cubicBezTo>
                  <a:cubicBezTo>
                    <a:pt x="1834" y="366"/>
                    <a:pt x="1846" y="368"/>
                    <a:pt x="1858" y="368"/>
                  </a:cubicBezTo>
                  <a:cubicBezTo>
                    <a:pt x="1972" y="368"/>
                    <a:pt x="2045" y="180"/>
                    <a:pt x="1924" y="126"/>
                  </a:cubicBezTo>
                  <a:cubicBezTo>
                    <a:pt x="1816" y="78"/>
                    <a:pt x="1713" y="55"/>
                    <a:pt x="1607" y="55"/>
                  </a:cubicBezTo>
                  <a:cubicBezTo>
                    <a:pt x="1557" y="55"/>
                    <a:pt x="1507" y="60"/>
                    <a:pt x="1456" y="70"/>
                  </a:cubicBezTo>
                  <a:cubicBezTo>
                    <a:pt x="1329" y="94"/>
                    <a:pt x="1206" y="145"/>
                    <a:pt x="1087" y="145"/>
                  </a:cubicBezTo>
                  <a:cubicBezTo>
                    <a:pt x="1002" y="145"/>
                    <a:pt x="920" y="119"/>
                    <a:pt x="840" y="38"/>
                  </a:cubicBezTo>
                  <a:cubicBezTo>
                    <a:pt x="818" y="15"/>
                    <a:pt x="786" y="1"/>
                    <a:pt x="754"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44"/>
            <p:cNvSpPr/>
            <p:nvPr/>
          </p:nvSpPr>
          <p:spPr>
            <a:xfrm>
              <a:off x="6620975" y="1462300"/>
              <a:ext cx="8450" cy="6625"/>
            </a:xfrm>
            <a:custGeom>
              <a:rect b="b" l="l" r="r" t="t"/>
              <a:pathLst>
                <a:path extrusionOk="0" h="265" w="338">
                  <a:moveTo>
                    <a:pt x="176" y="1"/>
                  </a:moveTo>
                  <a:cubicBezTo>
                    <a:pt x="0" y="1"/>
                    <a:pt x="0" y="265"/>
                    <a:pt x="176" y="265"/>
                  </a:cubicBezTo>
                  <a:cubicBezTo>
                    <a:pt x="338" y="265"/>
                    <a:pt x="338" y="1"/>
                    <a:pt x="176"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44"/>
            <p:cNvSpPr/>
            <p:nvPr/>
          </p:nvSpPr>
          <p:spPr>
            <a:xfrm>
              <a:off x="6630475" y="1468900"/>
              <a:ext cx="9175" cy="7325"/>
            </a:xfrm>
            <a:custGeom>
              <a:rect b="b" l="l" r="r" t="t"/>
              <a:pathLst>
                <a:path extrusionOk="0" h="293" w="367">
                  <a:moveTo>
                    <a:pt x="190" y="1"/>
                  </a:moveTo>
                  <a:cubicBezTo>
                    <a:pt x="0" y="1"/>
                    <a:pt x="0" y="293"/>
                    <a:pt x="190" y="293"/>
                  </a:cubicBezTo>
                  <a:cubicBezTo>
                    <a:pt x="366" y="293"/>
                    <a:pt x="366" y="1"/>
                    <a:pt x="190"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44"/>
            <p:cNvSpPr/>
            <p:nvPr/>
          </p:nvSpPr>
          <p:spPr>
            <a:xfrm>
              <a:off x="6645150" y="1464150"/>
              <a:ext cx="9175" cy="9175"/>
            </a:xfrm>
            <a:custGeom>
              <a:rect b="b" l="l" r="r" t="t"/>
              <a:pathLst>
                <a:path extrusionOk="0" h="367" w="367">
                  <a:moveTo>
                    <a:pt x="191" y="1"/>
                  </a:moveTo>
                  <a:cubicBezTo>
                    <a:pt x="89" y="1"/>
                    <a:pt x="1" y="89"/>
                    <a:pt x="1" y="177"/>
                  </a:cubicBezTo>
                  <a:cubicBezTo>
                    <a:pt x="1" y="279"/>
                    <a:pt x="89" y="367"/>
                    <a:pt x="191" y="367"/>
                  </a:cubicBezTo>
                  <a:cubicBezTo>
                    <a:pt x="279" y="367"/>
                    <a:pt x="366" y="279"/>
                    <a:pt x="366" y="177"/>
                  </a:cubicBezTo>
                  <a:cubicBezTo>
                    <a:pt x="366" y="89"/>
                    <a:pt x="279" y="1"/>
                    <a:pt x="19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44"/>
            <p:cNvSpPr/>
            <p:nvPr/>
          </p:nvSpPr>
          <p:spPr>
            <a:xfrm>
              <a:off x="6655000" y="1457200"/>
              <a:ext cx="6975" cy="5475"/>
            </a:xfrm>
            <a:custGeom>
              <a:rect b="b" l="l" r="r" t="t"/>
              <a:pathLst>
                <a:path extrusionOk="0" h="219" w="279">
                  <a:moveTo>
                    <a:pt x="148" y="1"/>
                  </a:moveTo>
                  <a:cubicBezTo>
                    <a:pt x="1" y="1"/>
                    <a:pt x="1" y="219"/>
                    <a:pt x="148" y="219"/>
                  </a:cubicBezTo>
                  <a:cubicBezTo>
                    <a:pt x="278" y="219"/>
                    <a:pt x="278" y="1"/>
                    <a:pt x="148"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44"/>
            <p:cNvSpPr/>
            <p:nvPr/>
          </p:nvSpPr>
          <p:spPr>
            <a:xfrm>
              <a:off x="6638550" y="1458350"/>
              <a:ext cx="4775" cy="5125"/>
            </a:xfrm>
            <a:custGeom>
              <a:rect b="b" l="l" r="r" t="t"/>
              <a:pathLst>
                <a:path extrusionOk="0" h="205" w="191">
                  <a:moveTo>
                    <a:pt x="96" y="1"/>
                  </a:moveTo>
                  <a:cubicBezTo>
                    <a:pt x="89" y="1"/>
                    <a:pt x="82" y="4"/>
                    <a:pt x="75" y="11"/>
                  </a:cubicBezTo>
                  <a:cubicBezTo>
                    <a:pt x="29" y="29"/>
                    <a:pt x="1" y="57"/>
                    <a:pt x="1" y="99"/>
                  </a:cubicBezTo>
                  <a:cubicBezTo>
                    <a:pt x="1" y="159"/>
                    <a:pt x="43" y="205"/>
                    <a:pt x="103" y="205"/>
                  </a:cubicBezTo>
                  <a:cubicBezTo>
                    <a:pt x="145" y="205"/>
                    <a:pt x="191" y="159"/>
                    <a:pt x="191" y="99"/>
                  </a:cubicBezTo>
                  <a:cubicBezTo>
                    <a:pt x="191" y="57"/>
                    <a:pt x="163" y="29"/>
                    <a:pt x="117" y="11"/>
                  </a:cubicBezTo>
                  <a:cubicBezTo>
                    <a:pt x="110" y="4"/>
                    <a:pt x="103" y="1"/>
                    <a:pt x="96"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44"/>
            <p:cNvSpPr/>
            <p:nvPr/>
          </p:nvSpPr>
          <p:spPr>
            <a:xfrm>
              <a:off x="6616225" y="1523950"/>
              <a:ext cx="8025" cy="6825"/>
            </a:xfrm>
            <a:custGeom>
              <a:rect b="b" l="l" r="r" t="t"/>
              <a:pathLst>
                <a:path extrusionOk="0" h="273" w="321">
                  <a:moveTo>
                    <a:pt x="152" y="0"/>
                  </a:moveTo>
                  <a:cubicBezTo>
                    <a:pt x="135" y="0"/>
                    <a:pt x="118" y="4"/>
                    <a:pt x="102" y="11"/>
                  </a:cubicBezTo>
                  <a:cubicBezTo>
                    <a:pt x="43" y="43"/>
                    <a:pt x="0" y="71"/>
                    <a:pt x="0" y="131"/>
                  </a:cubicBezTo>
                  <a:cubicBezTo>
                    <a:pt x="0" y="201"/>
                    <a:pt x="43" y="233"/>
                    <a:pt x="102" y="261"/>
                  </a:cubicBezTo>
                  <a:cubicBezTo>
                    <a:pt x="118" y="269"/>
                    <a:pt x="135" y="272"/>
                    <a:pt x="153" y="272"/>
                  </a:cubicBezTo>
                  <a:cubicBezTo>
                    <a:pt x="198" y="272"/>
                    <a:pt x="245" y="249"/>
                    <a:pt x="278" y="219"/>
                  </a:cubicBezTo>
                  <a:cubicBezTo>
                    <a:pt x="320" y="173"/>
                    <a:pt x="320" y="99"/>
                    <a:pt x="278" y="57"/>
                  </a:cubicBezTo>
                  <a:cubicBezTo>
                    <a:pt x="245" y="24"/>
                    <a:pt x="197" y="0"/>
                    <a:pt x="152"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44"/>
            <p:cNvSpPr/>
            <p:nvPr/>
          </p:nvSpPr>
          <p:spPr>
            <a:xfrm>
              <a:off x="6630125" y="1530825"/>
              <a:ext cx="6250" cy="6600"/>
            </a:xfrm>
            <a:custGeom>
              <a:rect b="b" l="l" r="r" t="t"/>
              <a:pathLst>
                <a:path extrusionOk="0" h="264" w="250">
                  <a:moveTo>
                    <a:pt x="116" y="0"/>
                  </a:moveTo>
                  <a:cubicBezTo>
                    <a:pt x="42" y="0"/>
                    <a:pt x="0" y="60"/>
                    <a:pt x="0" y="134"/>
                  </a:cubicBezTo>
                  <a:cubicBezTo>
                    <a:pt x="0" y="208"/>
                    <a:pt x="42" y="264"/>
                    <a:pt x="116" y="264"/>
                  </a:cubicBezTo>
                  <a:cubicBezTo>
                    <a:pt x="190" y="264"/>
                    <a:pt x="250" y="208"/>
                    <a:pt x="250" y="134"/>
                  </a:cubicBezTo>
                  <a:cubicBezTo>
                    <a:pt x="250" y="60"/>
                    <a:pt x="190" y="0"/>
                    <a:pt x="116"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44"/>
            <p:cNvSpPr/>
            <p:nvPr/>
          </p:nvSpPr>
          <p:spPr>
            <a:xfrm>
              <a:off x="6634875" y="1519125"/>
              <a:ext cx="6250" cy="6625"/>
            </a:xfrm>
            <a:custGeom>
              <a:rect b="b" l="l" r="r" t="t"/>
              <a:pathLst>
                <a:path extrusionOk="0" h="265" w="250">
                  <a:moveTo>
                    <a:pt x="134" y="0"/>
                  </a:moveTo>
                  <a:cubicBezTo>
                    <a:pt x="60" y="0"/>
                    <a:pt x="0" y="60"/>
                    <a:pt x="0" y="130"/>
                  </a:cubicBezTo>
                  <a:cubicBezTo>
                    <a:pt x="0" y="204"/>
                    <a:pt x="60" y="264"/>
                    <a:pt x="134" y="264"/>
                  </a:cubicBezTo>
                  <a:cubicBezTo>
                    <a:pt x="190" y="264"/>
                    <a:pt x="250" y="204"/>
                    <a:pt x="250" y="130"/>
                  </a:cubicBezTo>
                  <a:cubicBezTo>
                    <a:pt x="250" y="60"/>
                    <a:pt x="190" y="0"/>
                    <a:pt x="134"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44"/>
            <p:cNvSpPr/>
            <p:nvPr/>
          </p:nvSpPr>
          <p:spPr>
            <a:xfrm>
              <a:off x="6644350" y="1513225"/>
              <a:ext cx="8825" cy="6625"/>
            </a:xfrm>
            <a:custGeom>
              <a:rect b="b" l="l" r="r" t="t"/>
              <a:pathLst>
                <a:path extrusionOk="0" h="265" w="353">
                  <a:moveTo>
                    <a:pt x="177" y="1"/>
                  </a:moveTo>
                  <a:cubicBezTo>
                    <a:pt x="1" y="1"/>
                    <a:pt x="1" y="264"/>
                    <a:pt x="177" y="264"/>
                  </a:cubicBezTo>
                  <a:cubicBezTo>
                    <a:pt x="353" y="264"/>
                    <a:pt x="353" y="1"/>
                    <a:pt x="177"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44"/>
            <p:cNvSpPr/>
            <p:nvPr/>
          </p:nvSpPr>
          <p:spPr>
            <a:xfrm>
              <a:off x="6668975" y="1230775"/>
              <a:ext cx="6975" cy="7225"/>
            </a:xfrm>
            <a:custGeom>
              <a:rect b="b" l="l" r="r" t="t"/>
              <a:pathLst>
                <a:path extrusionOk="0" h="289" w="279">
                  <a:moveTo>
                    <a:pt x="131" y="0"/>
                  </a:moveTo>
                  <a:cubicBezTo>
                    <a:pt x="89" y="0"/>
                    <a:pt x="57" y="28"/>
                    <a:pt x="29" y="57"/>
                  </a:cubicBezTo>
                  <a:cubicBezTo>
                    <a:pt x="29" y="74"/>
                    <a:pt x="15" y="102"/>
                    <a:pt x="15" y="116"/>
                  </a:cubicBezTo>
                  <a:cubicBezTo>
                    <a:pt x="15" y="128"/>
                    <a:pt x="15" y="141"/>
                    <a:pt x="6" y="155"/>
                  </a:cubicBezTo>
                  <a:lnTo>
                    <a:pt x="6" y="155"/>
                  </a:lnTo>
                  <a:cubicBezTo>
                    <a:pt x="7" y="149"/>
                    <a:pt x="7" y="145"/>
                    <a:pt x="7" y="145"/>
                  </a:cubicBezTo>
                  <a:lnTo>
                    <a:pt x="7" y="145"/>
                  </a:lnTo>
                  <a:cubicBezTo>
                    <a:pt x="6" y="145"/>
                    <a:pt x="5" y="150"/>
                    <a:pt x="1" y="162"/>
                  </a:cubicBezTo>
                  <a:cubicBezTo>
                    <a:pt x="3" y="160"/>
                    <a:pt x="5" y="157"/>
                    <a:pt x="6" y="155"/>
                  </a:cubicBezTo>
                  <a:lnTo>
                    <a:pt x="6" y="155"/>
                  </a:lnTo>
                  <a:cubicBezTo>
                    <a:pt x="4" y="166"/>
                    <a:pt x="1" y="183"/>
                    <a:pt x="1" y="190"/>
                  </a:cubicBezTo>
                  <a:cubicBezTo>
                    <a:pt x="15" y="218"/>
                    <a:pt x="29" y="264"/>
                    <a:pt x="57" y="278"/>
                  </a:cubicBezTo>
                  <a:cubicBezTo>
                    <a:pt x="73" y="285"/>
                    <a:pt x="91" y="289"/>
                    <a:pt x="112" y="289"/>
                  </a:cubicBezTo>
                  <a:cubicBezTo>
                    <a:pt x="132" y="289"/>
                    <a:pt x="154" y="285"/>
                    <a:pt x="177" y="278"/>
                  </a:cubicBezTo>
                  <a:cubicBezTo>
                    <a:pt x="233" y="232"/>
                    <a:pt x="279" y="130"/>
                    <a:pt x="219" y="57"/>
                  </a:cubicBezTo>
                  <a:cubicBezTo>
                    <a:pt x="205" y="28"/>
                    <a:pt x="177" y="0"/>
                    <a:pt x="13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44"/>
            <p:cNvSpPr/>
            <p:nvPr/>
          </p:nvSpPr>
          <p:spPr>
            <a:xfrm>
              <a:off x="6667850" y="1242750"/>
              <a:ext cx="8100" cy="8150"/>
            </a:xfrm>
            <a:custGeom>
              <a:rect b="b" l="l" r="r" t="t"/>
              <a:pathLst>
                <a:path extrusionOk="0" h="326" w="324">
                  <a:moveTo>
                    <a:pt x="155" y="1"/>
                  </a:moveTo>
                  <a:cubicBezTo>
                    <a:pt x="148" y="1"/>
                    <a:pt x="141" y="1"/>
                    <a:pt x="134" y="3"/>
                  </a:cubicBezTo>
                  <a:cubicBezTo>
                    <a:pt x="74" y="3"/>
                    <a:pt x="28" y="35"/>
                    <a:pt x="14" y="91"/>
                  </a:cubicBezTo>
                  <a:cubicBezTo>
                    <a:pt x="0" y="137"/>
                    <a:pt x="14" y="179"/>
                    <a:pt x="46" y="211"/>
                  </a:cubicBezTo>
                  <a:cubicBezTo>
                    <a:pt x="46" y="239"/>
                    <a:pt x="60" y="267"/>
                    <a:pt x="88" y="281"/>
                  </a:cubicBezTo>
                  <a:cubicBezTo>
                    <a:pt x="111" y="311"/>
                    <a:pt x="144" y="326"/>
                    <a:pt x="177" y="326"/>
                  </a:cubicBezTo>
                  <a:cubicBezTo>
                    <a:pt x="210" y="326"/>
                    <a:pt x="243" y="311"/>
                    <a:pt x="264" y="281"/>
                  </a:cubicBezTo>
                  <a:cubicBezTo>
                    <a:pt x="324" y="225"/>
                    <a:pt x="324" y="151"/>
                    <a:pt x="278" y="91"/>
                  </a:cubicBezTo>
                  <a:cubicBezTo>
                    <a:pt x="266" y="42"/>
                    <a:pt x="207" y="1"/>
                    <a:pt x="155"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44"/>
            <p:cNvSpPr/>
            <p:nvPr/>
          </p:nvSpPr>
          <p:spPr>
            <a:xfrm>
              <a:off x="6672500" y="1257825"/>
              <a:ext cx="8900" cy="6650"/>
            </a:xfrm>
            <a:custGeom>
              <a:rect b="b" l="l" r="r" t="t"/>
              <a:pathLst>
                <a:path extrusionOk="0" h="266" w="356">
                  <a:moveTo>
                    <a:pt x="151" y="1"/>
                  </a:moveTo>
                  <a:cubicBezTo>
                    <a:pt x="81" y="1"/>
                    <a:pt x="1" y="92"/>
                    <a:pt x="50" y="163"/>
                  </a:cubicBezTo>
                  <a:cubicBezTo>
                    <a:pt x="78" y="192"/>
                    <a:pt x="92" y="223"/>
                    <a:pt x="124" y="237"/>
                  </a:cubicBezTo>
                  <a:cubicBezTo>
                    <a:pt x="166" y="265"/>
                    <a:pt x="194" y="265"/>
                    <a:pt x="240" y="265"/>
                  </a:cubicBezTo>
                  <a:cubicBezTo>
                    <a:pt x="356" y="237"/>
                    <a:pt x="356" y="61"/>
                    <a:pt x="240" y="47"/>
                  </a:cubicBezTo>
                  <a:lnTo>
                    <a:pt x="226" y="30"/>
                  </a:lnTo>
                  <a:cubicBezTo>
                    <a:pt x="212" y="30"/>
                    <a:pt x="212" y="30"/>
                    <a:pt x="194" y="16"/>
                  </a:cubicBezTo>
                  <a:cubicBezTo>
                    <a:pt x="181" y="5"/>
                    <a:pt x="166" y="1"/>
                    <a:pt x="15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44"/>
            <p:cNvSpPr/>
            <p:nvPr/>
          </p:nvSpPr>
          <p:spPr>
            <a:xfrm>
              <a:off x="6686575" y="1264225"/>
              <a:ext cx="5825" cy="5475"/>
            </a:xfrm>
            <a:custGeom>
              <a:rect b="b" l="l" r="r" t="t"/>
              <a:pathLst>
                <a:path extrusionOk="0" h="219" w="233">
                  <a:moveTo>
                    <a:pt x="140" y="1"/>
                  </a:moveTo>
                  <a:cubicBezTo>
                    <a:pt x="127" y="1"/>
                    <a:pt x="114" y="4"/>
                    <a:pt x="102" y="9"/>
                  </a:cubicBezTo>
                  <a:lnTo>
                    <a:pt x="88" y="9"/>
                  </a:lnTo>
                  <a:cubicBezTo>
                    <a:pt x="57" y="9"/>
                    <a:pt x="14" y="24"/>
                    <a:pt x="14" y="69"/>
                  </a:cubicBezTo>
                  <a:lnTo>
                    <a:pt x="0" y="83"/>
                  </a:lnTo>
                  <a:cubicBezTo>
                    <a:pt x="0" y="111"/>
                    <a:pt x="0" y="143"/>
                    <a:pt x="14" y="157"/>
                  </a:cubicBezTo>
                  <a:cubicBezTo>
                    <a:pt x="26" y="191"/>
                    <a:pt x="55" y="218"/>
                    <a:pt x="91" y="218"/>
                  </a:cubicBezTo>
                  <a:cubicBezTo>
                    <a:pt x="99" y="218"/>
                    <a:pt x="108" y="217"/>
                    <a:pt x="116" y="214"/>
                  </a:cubicBezTo>
                  <a:cubicBezTo>
                    <a:pt x="176" y="214"/>
                    <a:pt x="233" y="171"/>
                    <a:pt x="233" y="97"/>
                  </a:cubicBezTo>
                  <a:cubicBezTo>
                    <a:pt x="233" y="39"/>
                    <a:pt x="187" y="1"/>
                    <a:pt x="140"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44"/>
            <p:cNvSpPr/>
            <p:nvPr/>
          </p:nvSpPr>
          <p:spPr>
            <a:xfrm>
              <a:off x="6683225" y="1248350"/>
              <a:ext cx="5125" cy="5825"/>
            </a:xfrm>
            <a:custGeom>
              <a:rect b="b" l="l" r="r" t="t"/>
              <a:pathLst>
                <a:path extrusionOk="0" h="233" w="205">
                  <a:moveTo>
                    <a:pt x="103" y="1"/>
                  </a:moveTo>
                  <a:cubicBezTo>
                    <a:pt x="46" y="1"/>
                    <a:pt x="15" y="43"/>
                    <a:pt x="15" y="103"/>
                  </a:cubicBezTo>
                  <a:lnTo>
                    <a:pt x="1" y="131"/>
                  </a:lnTo>
                  <a:cubicBezTo>
                    <a:pt x="1" y="191"/>
                    <a:pt x="61" y="233"/>
                    <a:pt x="103" y="233"/>
                  </a:cubicBezTo>
                  <a:cubicBezTo>
                    <a:pt x="163" y="233"/>
                    <a:pt x="205" y="191"/>
                    <a:pt x="205" y="131"/>
                  </a:cubicBezTo>
                  <a:lnTo>
                    <a:pt x="205" y="103"/>
                  </a:lnTo>
                  <a:cubicBezTo>
                    <a:pt x="205" y="43"/>
                    <a:pt x="163" y="1"/>
                    <a:pt x="103"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44"/>
            <p:cNvSpPr/>
            <p:nvPr/>
          </p:nvSpPr>
          <p:spPr>
            <a:xfrm>
              <a:off x="6926550" y="1359675"/>
              <a:ext cx="7325" cy="8050"/>
            </a:xfrm>
            <a:custGeom>
              <a:rect b="b" l="l" r="r" t="t"/>
              <a:pathLst>
                <a:path extrusionOk="0" h="322" w="293">
                  <a:moveTo>
                    <a:pt x="145" y="1"/>
                  </a:moveTo>
                  <a:cubicBezTo>
                    <a:pt x="57" y="1"/>
                    <a:pt x="15" y="61"/>
                    <a:pt x="1" y="135"/>
                  </a:cubicBezTo>
                  <a:cubicBezTo>
                    <a:pt x="1" y="209"/>
                    <a:pt x="29" y="265"/>
                    <a:pt x="89" y="311"/>
                  </a:cubicBezTo>
                  <a:cubicBezTo>
                    <a:pt x="103" y="318"/>
                    <a:pt x="121" y="321"/>
                    <a:pt x="140" y="321"/>
                  </a:cubicBezTo>
                  <a:cubicBezTo>
                    <a:pt x="158" y="321"/>
                    <a:pt x="177" y="318"/>
                    <a:pt x="191" y="311"/>
                  </a:cubicBezTo>
                  <a:cubicBezTo>
                    <a:pt x="250" y="265"/>
                    <a:pt x="293" y="209"/>
                    <a:pt x="279" y="135"/>
                  </a:cubicBezTo>
                  <a:cubicBezTo>
                    <a:pt x="279" y="61"/>
                    <a:pt x="219" y="1"/>
                    <a:pt x="145"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44"/>
            <p:cNvSpPr/>
            <p:nvPr/>
          </p:nvSpPr>
          <p:spPr>
            <a:xfrm>
              <a:off x="6935700" y="1374575"/>
              <a:ext cx="6625" cy="5500"/>
            </a:xfrm>
            <a:custGeom>
              <a:rect b="b" l="l" r="r" t="t"/>
              <a:pathLst>
                <a:path extrusionOk="0" h="220" w="265">
                  <a:moveTo>
                    <a:pt x="126" y="1"/>
                  </a:moveTo>
                  <a:cubicBezTo>
                    <a:pt x="113" y="1"/>
                    <a:pt x="101" y="2"/>
                    <a:pt x="88" y="6"/>
                  </a:cubicBezTo>
                  <a:cubicBezTo>
                    <a:pt x="29" y="21"/>
                    <a:pt x="1" y="80"/>
                    <a:pt x="1" y="126"/>
                  </a:cubicBezTo>
                  <a:cubicBezTo>
                    <a:pt x="1" y="168"/>
                    <a:pt x="29" y="196"/>
                    <a:pt x="74" y="214"/>
                  </a:cubicBezTo>
                  <a:cubicBezTo>
                    <a:pt x="82" y="218"/>
                    <a:pt x="90" y="219"/>
                    <a:pt x="99" y="219"/>
                  </a:cubicBezTo>
                  <a:cubicBezTo>
                    <a:pt x="124" y="219"/>
                    <a:pt x="152" y="206"/>
                    <a:pt x="162" y="182"/>
                  </a:cubicBezTo>
                  <a:cubicBezTo>
                    <a:pt x="176" y="168"/>
                    <a:pt x="190" y="168"/>
                    <a:pt x="205" y="168"/>
                  </a:cubicBezTo>
                  <a:cubicBezTo>
                    <a:pt x="264" y="140"/>
                    <a:pt x="264" y="52"/>
                    <a:pt x="205" y="21"/>
                  </a:cubicBezTo>
                  <a:cubicBezTo>
                    <a:pt x="185" y="11"/>
                    <a:pt x="156" y="1"/>
                    <a:pt x="126"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44"/>
            <p:cNvSpPr/>
            <p:nvPr/>
          </p:nvSpPr>
          <p:spPr>
            <a:xfrm>
              <a:off x="6946700" y="1379350"/>
              <a:ext cx="6625" cy="5250"/>
            </a:xfrm>
            <a:custGeom>
              <a:rect b="b" l="l" r="r" t="t"/>
              <a:pathLst>
                <a:path extrusionOk="0" h="210" w="265">
                  <a:moveTo>
                    <a:pt x="157" y="0"/>
                  </a:moveTo>
                  <a:cubicBezTo>
                    <a:pt x="88" y="0"/>
                    <a:pt x="45" y="73"/>
                    <a:pt x="60" y="125"/>
                  </a:cubicBezTo>
                  <a:lnTo>
                    <a:pt x="60" y="139"/>
                  </a:lnTo>
                  <a:lnTo>
                    <a:pt x="42" y="139"/>
                  </a:lnTo>
                  <a:cubicBezTo>
                    <a:pt x="0" y="153"/>
                    <a:pt x="0" y="199"/>
                    <a:pt x="42" y="199"/>
                  </a:cubicBezTo>
                  <a:lnTo>
                    <a:pt x="102" y="199"/>
                  </a:lnTo>
                  <a:cubicBezTo>
                    <a:pt x="109" y="206"/>
                    <a:pt x="124" y="209"/>
                    <a:pt x="139" y="209"/>
                  </a:cubicBezTo>
                  <a:cubicBezTo>
                    <a:pt x="154" y="209"/>
                    <a:pt x="169" y="206"/>
                    <a:pt x="176" y="199"/>
                  </a:cubicBezTo>
                  <a:cubicBezTo>
                    <a:pt x="218" y="181"/>
                    <a:pt x="250" y="167"/>
                    <a:pt x="250" y="125"/>
                  </a:cubicBezTo>
                  <a:cubicBezTo>
                    <a:pt x="264" y="79"/>
                    <a:pt x="236" y="23"/>
                    <a:pt x="190" y="5"/>
                  </a:cubicBezTo>
                  <a:cubicBezTo>
                    <a:pt x="179" y="2"/>
                    <a:pt x="167" y="0"/>
                    <a:pt x="157"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44"/>
            <p:cNvSpPr/>
            <p:nvPr/>
          </p:nvSpPr>
          <p:spPr>
            <a:xfrm>
              <a:off x="6942300" y="1366725"/>
              <a:ext cx="8825" cy="6625"/>
            </a:xfrm>
            <a:custGeom>
              <a:rect b="b" l="l" r="r" t="t"/>
              <a:pathLst>
                <a:path extrusionOk="0" h="265" w="353">
                  <a:moveTo>
                    <a:pt x="176" y="0"/>
                  </a:moveTo>
                  <a:cubicBezTo>
                    <a:pt x="0" y="0"/>
                    <a:pt x="0" y="264"/>
                    <a:pt x="176" y="264"/>
                  </a:cubicBezTo>
                  <a:cubicBezTo>
                    <a:pt x="352" y="264"/>
                    <a:pt x="352" y="0"/>
                    <a:pt x="176"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44"/>
            <p:cNvSpPr/>
            <p:nvPr/>
          </p:nvSpPr>
          <p:spPr>
            <a:xfrm>
              <a:off x="6958025" y="1364525"/>
              <a:ext cx="6975" cy="5475"/>
            </a:xfrm>
            <a:custGeom>
              <a:rect b="b" l="l" r="r" t="t"/>
              <a:pathLst>
                <a:path extrusionOk="0" h="219" w="279">
                  <a:moveTo>
                    <a:pt x="135" y="0"/>
                  </a:moveTo>
                  <a:cubicBezTo>
                    <a:pt x="1" y="0"/>
                    <a:pt x="1" y="219"/>
                    <a:pt x="135" y="219"/>
                  </a:cubicBezTo>
                  <a:cubicBezTo>
                    <a:pt x="279" y="219"/>
                    <a:pt x="279" y="0"/>
                    <a:pt x="135"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44"/>
            <p:cNvSpPr/>
            <p:nvPr/>
          </p:nvSpPr>
          <p:spPr>
            <a:xfrm>
              <a:off x="6967175" y="1361175"/>
              <a:ext cx="9975" cy="9525"/>
            </a:xfrm>
            <a:custGeom>
              <a:rect b="b" l="l" r="r" t="t"/>
              <a:pathLst>
                <a:path extrusionOk="0" h="381" w="399">
                  <a:moveTo>
                    <a:pt x="208" y="1"/>
                  </a:moveTo>
                  <a:cubicBezTo>
                    <a:pt x="89" y="1"/>
                    <a:pt x="1" y="89"/>
                    <a:pt x="1" y="191"/>
                  </a:cubicBezTo>
                  <a:cubicBezTo>
                    <a:pt x="1" y="310"/>
                    <a:pt x="89" y="381"/>
                    <a:pt x="208" y="381"/>
                  </a:cubicBezTo>
                  <a:cubicBezTo>
                    <a:pt x="310" y="381"/>
                    <a:pt x="398" y="310"/>
                    <a:pt x="398" y="191"/>
                  </a:cubicBezTo>
                  <a:cubicBezTo>
                    <a:pt x="398" y="89"/>
                    <a:pt x="310" y="1"/>
                    <a:pt x="208"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44"/>
            <p:cNvSpPr/>
            <p:nvPr/>
          </p:nvSpPr>
          <p:spPr>
            <a:xfrm>
              <a:off x="6981525" y="1364875"/>
              <a:ext cx="8450" cy="6625"/>
            </a:xfrm>
            <a:custGeom>
              <a:rect b="b" l="l" r="r" t="t"/>
              <a:pathLst>
                <a:path extrusionOk="0" h="265" w="338">
                  <a:moveTo>
                    <a:pt x="176" y="1"/>
                  </a:moveTo>
                  <a:cubicBezTo>
                    <a:pt x="0" y="1"/>
                    <a:pt x="0" y="264"/>
                    <a:pt x="176" y="264"/>
                  </a:cubicBezTo>
                  <a:cubicBezTo>
                    <a:pt x="338" y="264"/>
                    <a:pt x="338" y="1"/>
                    <a:pt x="176"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44"/>
            <p:cNvSpPr/>
            <p:nvPr/>
          </p:nvSpPr>
          <p:spPr>
            <a:xfrm>
              <a:off x="6980025" y="1363725"/>
              <a:ext cx="11375" cy="8825"/>
            </a:xfrm>
            <a:custGeom>
              <a:rect b="b" l="l" r="r" t="t"/>
              <a:pathLst>
                <a:path extrusionOk="0" h="353" w="455">
                  <a:moveTo>
                    <a:pt x="236" y="1"/>
                  </a:moveTo>
                  <a:cubicBezTo>
                    <a:pt x="0" y="1"/>
                    <a:pt x="0" y="353"/>
                    <a:pt x="236" y="353"/>
                  </a:cubicBezTo>
                  <a:cubicBezTo>
                    <a:pt x="454" y="353"/>
                    <a:pt x="454" y="1"/>
                    <a:pt x="236"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44"/>
            <p:cNvSpPr/>
            <p:nvPr/>
          </p:nvSpPr>
          <p:spPr>
            <a:xfrm>
              <a:off x="6912575" y="1496000"/>
              <a:ext cx="9600" cy="9950"/>
            </a:xfrm>
            <a:custGeom>
              <a:rect b="b" l="l" r="r" t="t"/>
              <a:pathLst>
                <a:path extrusionOk="0" h="398" w="384">
                  <a:moveTo>
                    <a:pt x="194" y="0"/>
                  </a:moveTo>
                  <a:cubicBezTo>
                    <a:pt x="88" y="0"/>
                    <a:pt x="0" y="88"/>
                    <a:pt x="0" y="194"/>
                  </a:cubicBezTo>
                  <a:cubicBezTo>
                    <a:pt x="0" y="310"/>
                    <a:pt x="88" y="398"/>
                    <a:pt x="194" y="398"/>
                  </a:cubicBezTo>
                  <a:cubicBezTo>
                    <a:pt x="296" y="398"/>
                    <a:pt x="384" y="310"/>
                    <a:pt x="384" y="194"/>
                  </a:cubicBezTo>
                  <a:cubicBezTo>
                    <a:pt x="384" y="88"/>
                    <a:pt x="296" y="0"/>
                    <a:pt x="194"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44"/>
            <p:cNvSpPr/>
            <p:nvPr/>
          </p:nvSpPr>
          <p:spPr>
            <a:xfrm>
              <a:off x="6927600" y="1499550"/>
              <a:ext cx="9625" cy="8725"/>
            </a:xfrm>
            <a:custGeom>
              <a:rect b="b" l="l" r="r" t="t"/>
              <a:pathLst>
                <a:path extrusionOk="0" h="349" w="385">
                  <a:moveTo>
                    <a:pt x="183" y="1"/>
                  </a:moveTo>
                  <a:cubicBezTo>
                    <a:pt x="92" y="1"/>
                    <a:pt x="1" y="79"/>
                    <a:pt x="1" y="168"/>
                  </a:cubicBezTo>
                  <a:cubicBezTo>
                    <a:pt x="1" y="269"/>
                    <a:pt x="92" y="349"/>
                    <a:pt x="183" y="349"/>
                  </a:cubicBezTo>
                  <a:cubicBezTo>
                    <a:pt x="196" y="349"/>
                    <a:pt x="210" y="347"/>
                    <a:pt x="223" y="344"/>
                  </a:cubicBezTo>
                  <a:cubicBezTo>
                    <a:pt x="265" y="329"/>
                    <a:pt x="296" y="315"/>
                    <a:pt x="325" y="298"/>
                  </a:cubicBezTo>
                  <a:cubicBezTo>
                    <a:pt x="384" y="242"/>
                    <a:pt x="384" y="108"/>
                    <a:pt x="325" y="52"/>
                  </a:cubicBezTo>
                  <a:cubicBezTo>
                    <a:pt x="296" y="34"/>
                    <a:pt x="265" y="20"/>
                    <a:pt x="223" y="6"/>
                  </a:cubicBezTo>
                  <a:cubicBezTo>
                    <a:pt x="209" y="2"/>
                    <a:pt x="196" y="1"/>
                    <a:pt x="183"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44"/>
            <p:cNvSpPr/>
            <p:nvPr/>
          </p:nvSpPr>
          <p:spPr>
            <a:xfrm>
              <a:off x="6941600" y="1512175"/>
              <a:ext cx="6600" cy="6625"/>
            </a:xfrm>
            <a:custGeom>
              <a:rect b="b" l="l" r="r" t="t"/>
              <a:pathLst>
                <a:path extrusionOk="0" h="265" w="264">
                  <a:moveTo>
                    <a:pt x="130" y="0"/>
                  </a:moveTo>
                  <a:cubicBezTo>
                    <a:pt x="56" y="0"/>
                    <a:pt x="0" y="74"/>
                    <a:pt x="0" y="131"/>
                  </a:cubicBezTo>
                  <a:cubicBezTo>
                    <a:pt x="0" y="204"/>
                    <a:pt x="56" y="264"/>
                    <a:pt x="130" y="264"/>
                  </a:cubicBezTo>
                  <a:cubicBezTo>
                    <a:pt x="204" y="264"/>
                    <a:pt x="264" y="204"/>
                    <a:pt x="264" y="131"/>
                  </a:cubicBezTo>
                  <a:cubicBezTo>
                    <a:pt x="264" y="74"/>
                    <a:pt x="204" y="0"/>
                    <a:pt x="130"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44"/>
            <p:cNvSpPr/>
            <p:nvPr/>
          </p:nvSpPr>
          <p:spPr>
            <a:xfrm>
              <a:off x="6925775" y="1512175"/>
              <a:ext cx="6600" cy="5125"/>
            </a:xfrm>
            <a:custGeom>
              <a:rect b="b" l="l" r="r" t="t"/>
              <a:pathLst>
                <a:path extrusionOk="0" h="205" w="264">
                  <a:moveTo>
                    <a:pt x="134" y="0"/>
                  </a:moveTo>
                  <a:cubicBezTo>
                    <a:pt x="0" y="0"/>
                    <a:pt x="0" y="204"/>
                    <a:pt x="134" y="204"/>
                  </a:cubicBezTo>
                  <a:cubicBezTo>
                    <a:pt x="264" y="204"/>
                    <a:pt x="264" y="0"/>
                    <a:pt x="134"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44"/>
            <p:cNvSpPr/>
            <p:nvPr/>
          </p:nvSpPr>
          <p:spPr>
            <a:xfrm>
              <a:off x="6937900" y="1529400"/>
              <a:ext cx="9875" cy="7675"/>
            </a:xfrm>
            <a:custGeom>
              <a:rect b="b" l="l" r="r" t="t"/>
              <a:pathLst>
                <a:path extrusionOk="0" h="307" w="395">
                  <a:moveTo>
                    <a:pt x="204" y="1"/>
                  </a:moveTo>
                  <a:cubicBezTo>
                    <a:pt x="0" y="1"/>
                    <a:pt x="0" y="307"/>
                    <a:pt x="204" y="307"/>
                  </a:cubicBezTo>
                  <a:cubicBezTo>
                    <a:pt x="394" y="307"/>
                    <a:pt x="394" y="1"/>
                    <a:pt x="204"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44"/>
            <p:cNvSpPr/>
            <p:nvPr/>
          </p:nvSpPr>
          <p:spPr>
            <a:xfrm>
              <a:off x="6930950" y="1520975"/>
              <a:ext cx="6275" cy="4775"/>
            </a:xfrm>
            <a:custGeom>
              <a:rect b="b" l="l" r="r" t="t"/>
              <a:pathLst>
                <a:path extrusionOk="0" h="191" w="251">
                  <a:moveTo>
                    <a:pt x="131" y="0"/>
                  </a:moveTo>
                  <a:cubicBezTo>
                    <a:pt x="1" y="0"/>
                    <a:pt x="1" y="190"/>
                    <a:pt x="131" y="190"/>
                  </a:cubicBezTo>
                  <a:cubicBezTo>
                    <a:pt x="250" y="190"/>
                    <a:pt x="250" y="0"/>
                    <a:pt x="13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44"/>
            <p:cNvSpPr/>
            <p:nvPr/>
          </p:nvSpPr>
          <p:spPr>
            <a:xfrm>
              <a:off x="6925050" y="1538900"/>
              <a:ext cx="10325" cy="8125"/>
            </a:xfrm>
            <a:custGeom>
              <a:rect b="b" l="l" r="r" t="t"/>
              <a:pathLst>
                <a:path extrusionOk="0" h="325" w="413">
                  <a:moveTo>
                    <a:pt x="205" y="1"/>
                  </a:moveTo>
                  <a:cubicBezTo>
                    <a:pt x="1" y="1"/>
                    <a:pt x="1" y="324"/>
                    <a:pt x="205" y="324"/>
                  </a:cubicBezTo>
                  <a:cubicBezTo>
                    <a:pt x="412" y="324"/>
                    <a:pt x="412" y="1"/>
                    <a:pt x="205"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44"/>
            <p:cNvSpPr/>
            <p:nvPr/>
          </p:nvSpPr>
          <p:spPr>
            <a:xfrm>
              <a:off x="6938600" y="1545500"/>
              <a:ext cx="6625" cy="4775"/>
            </a:xfrm>
            <a:custGeom>
              <a:rect b="b" l="l" r="r" t="t"/>
              <a:pathLst>
                <a:path extrusionOk="0" h="191" w="265">
                  <a:moveTo>
                    <a:pt x="134" y="1"/>
                  </a:moveTo>
                  <a:cubicBezTo>
                    <a:pt x="1" y="1"/>
                    <a:pt x="1" y="190"/>
                    <a:pt x="134" y="190"/>
                  </a:cubicBezTo>
                  <a:cubicBezTo>
                    <a:pt x="264" y="190"/>
                    <a:pt x="264" y="1"/>
                    <a:pt x="134"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44"/>
            <p:cNvSpPr/>
            <p:nvPr/>
          </p:nvSpPr>
          <p:spPr>
            <a:xfrm>
              <a:off x="6678825" y="1343975"/>
              <a:ext cx="10325" cy="10625"/>
            </a:xfrm>
            <a:custGeom>
              <a:rect b="b" l="l" r="r" t="t"/>
              <a:pathLst>
                <a:path extrusionOk="0" h="425" w="413">
                  <a:moveTo>
                    <a:pt x="207" y="0"/>
                  </a:moveTo>
                  <a:cubicBezTo>
                    <a:pt x="170" y="0"/>
                    <a:pt x="133" y="15"/>
                    <a:pt x="103" y="45"/>
                  </a:cubicBezTo>
                  <a:cubicBezTo>
                    <a:pt x="103" y="45"/>
                    <a:pt x="89" y="45"/>
                    <a:pt x="89" y="59"/>
                  </a:cubicBezTo>
                  <a:lnTo>
                    <a:pt x="75" y="59"/>
                  </a:lnTo>
                  <a:cubicBezTo>
                    <a:pt x="29" y="101"/>
                    <a:pt x="1" y="161"/>
                    <a:pt x="1" y="221"/>
                  </a:cubicBezTo>
                  <a:cubicBezTo>
                    <a:pt x="1" y="337"/>
                    <a:pt x="89" y="425"/>
                    <a:pt x="205" y="425"/>
                  </a:cubicBezTo>
                  <a:cubicBezTo>
                    <a:pt x="310" y="425"/>
                    <a:pt x="412" y="337"/>
                    <a:pt x="412" y="221"/>
                  </a:cubicBezTo>
                  <a:cubicBezTo>
                    <a:pt x="412" y="161"/>
                    <a:pt x="381" y="101"/>
                    <a:pt x="324" y="59"/>
                  </a:cubicBezTo>
                  <a:lnTo>
                    <a:pt x="310" y="45"/>
                  </a:lnTo>
                  <a:cubicBezTo>
                    <a:pt x="280" y="15"/>
                    <a:pt x="244" y="0"/>
                    <a:pt x="207"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44"/>
            <p:cNvSpPr/>
            <p:nvPr/>
          </p:nvSpPr>
          <p:spPr>
            <a:xfrm>
              <a:off x="6691325" y="1340350"/>
              <a:ext cx="8475" cy="6600"/>
            </a:xfrm>
            <a:custGeom>
              <a:rect b="b" l="l" r="r" t="t"/>
              <a:pathLst>
                <a:path extrusionOk="0" h="264" w="339">
                  <a:moveTo>
                    <a:pt x="176" y="0"/>
                  </a:moveTo>
                  <a:cubicBezTo>
                    <a:pt x="0" y="0"/>
                    <a:pt x="0" y="264"/>
                    <a:pt x="176" y="264"/>
                  </a:cubicBezTo>
                  <a:cubicBezTo>
                    <a:pt x="338" y="264"/>
                    <a:pt x="338" y="0"/>
                    <a:pt x="176"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44"/>
            <p:cNvSpPr/>
            <p:nvPr/>
          </p:nvSpPr>
          <p:spPr>
            <a:xfrm>
              <a:off x="6702875" y="1335000"/>
              <a:ext cx="5900" cy="4900"/>
            </a:xfrm>
            <a:custGeom>
              <a:rect b="b" l="l" r="r" t="t"/>
              <a:pathLst>
                <a:path extrusionOk="0" h="196" w="236">
                  <a:moveTo>
                    <a:pt x="122" y="0"/>
                  </a:moveTo>
                  <a:cubicBezTo>
                    <a:pt x="113" y="0"/>
                    <a:pt x="103" y="2"/>
                    <a:pt x="94" y="7"/>
                  </a:cubicBezTo>
                  <a:cubicBezTo>
                    <a:pt x="66" y="38"/>
                    <a:pt x="52" y="52"/>
                    <a:pt x="34" y="80"/>
                  </a:cubicBezTo>
                  <a:cubicBezTo>
                    <a:pt x="0" y="129"/>
                    <a:pt x="51" y="195"/>
                    <a:pt x="103" y="195"/>
                  </a:cubicBezTo>
                  <a:cubicBezTo>
                    <a:pt x="116" y="195"/>
                    <a:pt x="128" y="191"/>
                    <a:pt x="140" y="182"/>
                  </a:cubicBezTo>
                  <a:lnTo>
                    <a:pt x="196" y="126"/>
                  </a:lnTo>
                  <a:cubicBezTo>
                    <a:pt x="235" y="63"/>
                    <a:pt x="177" y="0"/>
                    <a:pt x="122"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44"/>
            <p:cNvSpPr/>
            <p:nvPr/>
          </p:nvSpPr>
          <p:spPr>
            <a:xfrm>
              <a:off x="6692025" y="1351775"/>
              <a:ext cx="7775" cy="7925"/>
            </a:xfrm>
            <a:custGeom>
              <a:rect b="b" l="l" r="r" t="t"/>
              <a:pathLst>
                <a:path extrusionOk="0" h="317" w="311">
                  <a:moveTo>
                    <a:pt x="149" y="0"/>
                  </a:moveTo>
                  <a:cubicBezTo>
                    <a:pt x="121" y="0"/>
                    <a:pt x="95" y="4"/>
                    <a:pt x="74" y="11"/>
                  </a:cubicBezTo>
                  <a:cubicBezTo>
                    <a:pt x="29" y="39"/>
                    <a:pt x="0" y="99"/>
                    <a:pt x="0" y="159"/>
                  </a:cubicBezTo>
                  <a:cubicBezTo>
                    <a:pt x="0" y="215"/>
                    <a:pt x="29" y="247"/>
                    <a:pt x="74" y="289"/>
                  </a:cubicBezTo>
                  <a:cubicBezTo>
                    <a:pt x="102" y="303"/>
                    <a:pt x="134" y="317"/>
                    <a:pt x="176" y="317"/>
                  </a:cubicBezTo>
                  <a:cubicBezTo>
                    <a:pt x="250" y="303"/>
                    <a:pt x="310" y="247"/>
                    <a:pt x="310" y="173"/>
                  </a:cubicBezTo>
                  <a:lnTo>
                    <a:pt x="310" y="127"/>
                  </a:lnTo>
                  <a:cubicBezTo>
                    <a:pt x="310" y="113"/>
                    <a:pt x="292" y="99"/>
                    <a:pt x="292" y="85"/>
                  </a:cubicBezTo>
                  <a:cubicBezTo>
                    <a:pt x="278" y="53"/>
                    <a:pt x="264" y="39"/>
                    <a:pt x="236" y="11"/>
                  </a:cubicBezTo>
                  <a:cubicBezTo>
                    <a:pt x="206" y="4"/>
                    <a:pt x="176" y="0"/>
                    <a:pt x="149"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 name="Google Shape;327;p44"/>
          <p:cNvGrpSpPr/>
          <p:nvPr/>
        </p:nvGrpSpPr>
        <p:grpSpPr>
          <a:xfrm>
            <a:off x="487588" y="2540008"/>
            <a:ext cx="1541811" cy="2296830"/>
            <a:chOff x="487575" y="4251100"/>
            <a:chExt cx="393550" cy="586300"/>
          </a:xfrm>
        </p:grpSpPr>
        <p:sp>
          <p:nvSpPr>
            <p:cNvPr id="328" name="Google Shape;328;p44"/>
            <p:cNvSpPr/>
            <p:nvPr/>
          </p:nvSpPr>
          <p:spPr>
            <a:xfrm>
              <a:off x="598650" y="4253450"/>
              <a:ext cx="274125" cy="291450"/>
            </a:xfrm>
            <a:custGeom>
              <a:rect b="b" l="l" r="r" t="t"/>
              <a:pathLst>
                <a:path extrusionOk="0" h="11658" w="10965">
                  <a:moveTo>
                    <a:pt x="6460" y="0"/>
                  </a:moveTo>
                  <a:cubicBezTo>
                    <a:pt x="5511" y="0"/>
                    <a:pt x="4650" y="235"/>
                    <a:pt x="4176" y="637"/>
                  </a:cubicBezTo>
                  <a:cubicBezTo>
                    <a:pt x="3578" y="725"/>
                    <a:pt x="1523" y="1165"/>
                    <a:pt x="1143" y="2572"/>
                  </a:cubicBezTo>
                  <a:cubicBezTo>
                    <a:pt x="939" y="3377"/>
                    <a:pt x="1217" y="3891"/>
                    <a:pt x="1070" y="4946"/>
                  </a:cubicBezTo>
                  <a:cubicBezTo>
                    <a:pt x="1010" y="5340"/>
                    <a:pt x="482" y="5766"/>
                    <a:pt x="426" y="6191"/>
                  </a:cubicBezTo>
                  <a:cubicBezTo>
                    <a:pt x="352" y="6719"/>
                    <a:pt x="732" y="7246"/>
                    <a:pt x="658" y="7760"/>
                  </a:cubicBezTo>
                  <a:cubicBezTo>
                    <a:pt x="616" y="8154"/>
                    <a:pt x="148" y="8889"/>
                    <a:pt x="102" y="9241"/>
                  </a:cubicBezTo>
                  <a:cubicBezTo>
                    <a:pt x="0" y="10046"/>
                    <a:pt x="278" y="10384"/>
                    <a:pt x="412" y="10634"/>
                  </a:cubicBezTo>
                  <a:cubicBezTo>
                    <a:pt x="412" y="10634"/>
                    <a:pt x="602" y="10662"/>
                    <a:pt x="922" y="10722"/>
                  </a:cubicBezTo>
                  <a:cubicBezTo>
                    <a:pt x="924" y="10722"/>
                    <a:pt x="926" y="10723"/>
                    <a:pt x="928" y="10723"/>
                  </a:cubicBezTo>
                  <a:cubicBezTo>
                    <a:pt x="972" y="10723"/>
                    <a:pt x="1029" y="10568"/>
                    <a:pt x="1070" y="10426"/>
                  </a:cubicBezTo>
                  <a:cubicBezTo>
                    <a:pt x="1127" y="10271"/>
                    <a:pt x="1181" y="10119"/>
                    <a:pt x="1226" y="10119"/>
                  </a:cubicBezTo>
                  <a:cubicBezTo>
                    <a:pt x="1228" y="10119"/>
                    <a:pt x="1230" y="10120"/>
                    <a:pt x="1231" y="10120"/>
                  </a:cubicBezTo>
                  <a:cubicBezTo>
                    <a:pt x="1333" y="10134"/>
                    <a:pt x="1407" y="10810"/>
                    <a:pt x="1537" y="10824"/>
                  </a:cubicBezTo>
                  <a:cubicBezTo>
                    <a:pt x="2448" y="10968"/>
                    <a:pt x="3753" y="11130"/>
                    <a:pt x="4823" y="11130"/>
                  </a:cubicBezTo>
                  <a:lnTo>
                    <a:pt x="4837" y="11144"/>
                  </a:lnTo>
                  <a:cubicBezTo>
                    <a:pt x="5920" y="11555"/>
                    <a:pt x="7855" y="11643"/>
                    <a:pt x="9086" y="11657"/>
                  </a:cubicBezTo>
                  <a:cubicBezTo>
                    <a:pt x="9160" y="11657"/>
                    <a:pt x="9234" y="11496"/>
                    <a:pt x="9308" y="11337"/>
                  </a:cubicBezTo>
                  <a:cubicBezTo>
                    <a:pt x="9382" y="11176"/>
                    <a:pt x="9452" y="11014"/>
                    <a:pt x="9512" y="11014"/>
                  </a:cubicBezTo>
                  <a:cubicBezTo>
                    <a:pt x="9600" y="11014"/>
                    <a:pt x="9628" y="11657"/>
                    <a:pt x="9702" y="11657"/>
                  </a:cubicBezTo>
                  <a:cubicBezTo>
                    <a:pt x="10025" y="11657"/>
                    <a:pt x="10229" y="11643"/>
                    <a:pt x="10229" y="11643"/>
                  </a:cubicBezTo>
                  <a:cubicBezTo>
                    <a:pt x="10391" y="11439"/>
                    <a:pt x="10729" y="11144"/>
                    <a:pt x="10757" y="10324"/>
                  </a:cubicBezTo>
                  <a:cubicBezTo>
                    <a:pt x="10789" y="9973"/>
                    <a:pt x="10451" y="9167"/>
                    <a:pt x="10465" y="8770"/>
                  </a:cubicBezTo>
                  <a:cubicBezTo>
                    <a:pt x="10479" y="8259"/>
                    <a:pt x="10947" y="7802"/>
                    <a:pt x="10964" y="7261"/>
                  </a:cubicBezTo>
                  <a:cubicBezTo>
                    <a:pt x="10964" y="6835"/>
                    <a:pt x="10525" y="6339"/>
                    <a:pt x="10539" y="5927"/>
                  </a:cubicBezTo>
                  <a:cubicBezTo>
                    <a:pt x="10553" y="4872"/>
                    <a:pt x="10876" y="4418"/>
                    <a:pt x="10845" y="3581"/>
                  </a:cubicBezTo>
                  <a:cubicBezTo>
                    <a:pt x="10748" y="997"/>
                    <a:pt x="8416" y="0"/>
                    <a:pt x="6460"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44"/>
            <p:cNvSpPr/>
            <p:nvPr/>
          </p:nvSpPr>
          <p:spPr>
            <a:xfrm>
              <a:off x="682175" y="4251100"/>
              <a:ext cx="23875" cy="31475"/>
            </a:xfrm>
            <a:custGeom>
              <a:rect b="b" l="l" r="r" t="t"/>
              <a:pathLst>
                <a:path extrusionOk="0" h="1259" w="955">
                  <a:moveTo>
                    <a:pt x="653" y="1"/>
                  </a:moveTo>
                  <a:cubicBezTo>
                    <a:pt x="636" y="1"/>
                    <a:pt x="618" y="4"/>
                    <a:pt x="602" y="13"/>
                  </a:cubicBezTo>
                  <a:cubicBezTo>
                    <a:pt x="529" y="56"/>
                    <a:pt x="529" y="158"/>
                    <a:pt x="529" y="246"/>
                  </a:cubicBezTo>
                  <a:cubicBezTo>
                    <a:pt x="543" y="509"/>
                    <a:pt x="557" y="759"/>
                    <a:pt x="557" y="1023"/>
                  </a:cubicBezTo>
                  <a:cubicBezTo>
                    <a:pt x="469" y="791"/>
                    <a:pt x="381" y="569"/>
                    <a:pt x="293" y="334"/>
                  </a:cubicBezTo>
                  <a:cubicBezTo>
                    <a:pt x="267" y="268"/>
                    <a:pt x="214" y="173"/>
                    <a:pt x="136" y="173"/>
                  </a:cubicBezTo>
                  <a:cubicBezTo>
                    <a:pt x="130" y="173"/>
                    <a:pt x="124" y="174"/>
                    <a:pt x="117" y="175"/>
                  </a:cubicBezTo>
                  <a:cubicBezTo>
                    <a:pt x="29" y="175"/>
                    <a:pt x="1" y="319"/>
                    <a:pt x="15" y="407"/>
                  </a:cubicBezTo>
                  <a:cubicBezTo>
                    <a:pt x="61" y="745"/>
                    <a:pt x="251" y="1055"/>
                    <a:pt x="529" y="1259"/>
                  </a:cubicBezTo>
                  <a:lnTo>
                    <a:pt x="806" y="1111"/>
                  </a:lnTo>
                  <a:cubicBezTo>
                    <a:pt x="923" y="833"/>
                    <a:pt x="954" y="509"/>
                    <a:pt x="866" y="217"/>
                  </a:cubicBezTo>
                  <a:cubicBezTo>
                    <a:pt x="852" y="158"/>
                    <a:pt x="821" y="101"/>
                    <a:pt x="778" y="56"/>
                  </a:cubicBezTo>
                  <a:cubicBezTo>
                    <a:pt x="746" y="25"/>
                    <a:pt x="698" y="1"/>
                    <a:pt x="653"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44"/>
            <p:cNvSpPr/>
            <p:nvPr/>
          </p:nvSpPr>
          <p:spPr>
            <a:xfrm>
              <a:off x="594600" y="4273400"/>
              <a:ext cx="103000" cy="249150"/>
            </a:xfrm>
            <a:custGeom>
              <a:rect b="b" l="l" r="r" t="t"/>
              <a:pathLst>
                <a:path extrusionOk="0" h="9966" w="4120">
                  <a:moveTo>
                    <a:pt x="3783" y="0"/>
                  </a:moveTo>
                  <a:cubicBezTo>
                    <a:pt x="3376" y="0"/>
                    <a:pt x="2489" y="178"/>
                    <a:pt x="1981" y="585"/>
                  </a:cubicBezTo>
                  <a:cubicBezTo>
                    <a:pt x="1422" y="1056"/>
                    <a:pt x="1084" y="1700"/>
                    <a:pt x="1056" y="2343"/>
                  </a:cubicBezTo>
                  <a:cubicBezTo>
                    <a:pt x="1042" y="2593"/>
                    <a:pt x="1070" y="2857"/>
                    <a:pt x="1101" y="3107"/>
                  </a:cubicBezTo>
                  <a:cubicBezTo>
                    <a:pt x="1144" y="3592"/>
                    <a:pt x="1203" y="4032"/>
                    <a:pt x="996" y="4454"/>
                  </a:cubicBezTo>
                  <a:cubicBezTo>
                    <a:pt x="940" y="4574"/>
                    <a:pt x="866" y="4676"/>
                    <a:pt x="792" y="4792"/>
                  </a:cubicBezTo>
                  <a:cubicBezTo>
                    <a:pt x="676" y="4953"/>
                    <a:pt x="556" y="5129"/>
                    <a:pt x="500" y="5319"/>
                  </a:cubicBezTo>
                  <a:cubicBezTo>
                    <a:pt x="426" y="5657"/>
                    <a:pt x="542" y="5981"/>
                    <a:pt x="662" y="6301"/>
                  </a:cubicBezTo>
                  <a:cubicBezTo>
                    <a:pt x="778" y="6624"/>
                    <a:pt x="894" y="6948"/>
                    <a:pt x="820" y="7268"/>
                  </a:cubicBezTo>
                  <a:cubicBezTo>
                    <a:pt x="764" y="7461"/>
                    <a:pt x="644" y="7637"/>
                    <a:pt x="528" y="7813"/>
                  </a:cubicBezTo>
                  <a:cubicBezTo>
                    <a:pt x="454" y="7901"/>
                    <a:pt x="380" y="8003"/>
                    <a:pt x="338" y="8105"/>
                  </a:cubicBezTo>
                  <a:cubicBezTo>
                    <a:pt x="0" y="8693"/>
                    <a:pt x="102" y="9484"/>
                    <a:pt x="574" y="9966"/>
                  </a:cubicBezTo>
                  <a:lnTo>
                    <a:pt x="602" y="9952"/>
                  </a:lnTo>
                  <a:cubicBezTo>
                    <a:pt x="134" y="9466"/>
                    <a:pt x="46" y="8693"/>
                    <a:pt x="366" y="8119"/>
                  </a:cubicBezTo>
                  <a:cubicBezTo>
                    <a:pt x="426" y="8017"/>
                    <a:pt x="486" y="7929"/>
                    <a:pt x="556" y="7841"/>
                  </a:cubicBezTo>
                  <a:cubicBezTo>
                    <a:pt x="676" y="7666"/>
                    <a:pt x="806" y="7490"/>
                    <a:pt x="852" y="7268"/>
                  </a:cubicBezTo>
                  <a:cubicBezTo>
                    <a:pt x="940" y="6948"/>
                    <a:pt x="806" y="6610"/>
                    <a:pt x="690" y="6287"/>
                  </a:cubicBezTo>
                  <a:cubicBezTo>
                    <a:pt x="588" y="5981"/>
                    <a:pt x="454" y="5643"/>
                    <a:pt x="542" y="5333"/>
                  </a:cubicBezTo>
                  <a:cubicBezTo>
                    <a:pt x="588" y="5143"/>
                    <a:pt x="704" y="4968"/>
                    <a:pt x="820" y="4806"/>
                  </a:cubicBezTo>
                  <a:cubicBezTo>
                    <a:pt x="894" y="4704"/>
                    <a:pt x="968" y="4588"/>
                    <a:pt x="1028" y="4472"/>
                  </a:cubicBezTo>
                  <a:cubicBezTo>
                    <a:pt x="1232" y="4046"/>
                    <a:pt x="1189" y="3561"/>
                    <a:pt x="1130" y="3107"/>
                  </a:cubicBezTo>
                  <a:cubicBezTo>
                    <a:pt x="1101" y="2857"/>
                    <a:pt x="1084" y="2593"/>
                    <a:pt x="1084" y="2343"/>
                  </a:cubicBezTo>
                  <a:cubicBezTo>
                    <a:pt x="1116" y="1714"/>
                    <a:pt x="1453" y="1070"/>
                    <a:pt x="2009" y="616"/>
                  </a:cubicBezTo>
                  <a:cubicBezTo>
                    <a:pt x="2489" y="231"/>
                    <a:pt x="3327" y="40"/>
                    <a:pt x="3747" y="40"/>
                  </a:cubicBezTo>
                  <a:cubicBezTo>
                    <a:pt x="3776" y="40"/>
                    <a:pt x="3803" y="41"/>
                    <a:pt x="3828" y="43"/>
                  </a:cubicBezTo>
                  <a:cubicBezTo>
                    <a:pt x="3898" y="43"/>
                    <a:pt x="3958" y="57"/>
                    <a:pt x="3986" y="103"/>
                  </a:cubicBezTo>
                  <a:cubicBezTo>
                    <a:pt x="4046" y="163"/>
                    <a:pt x="4032" y="265"/>
                    <a:pt x="4032" y="381"/>
                  </a:cubicBezTo>
                  <a:cubicBezTo>
                    <a:pt x="4032" y="528"/>
                    <a:pt x="4017" y="673"/>
                    <a:pt x="4091" y="834"/>
                  </a:cubicBezTo>
                  <a:lnTo>
                    <a:pt x="4120" y="820"/>
                  </a:lnTo>
                  <a:cubicBezTo>
                    <a:pt x="4060" y="673"/>
                    <a:pt x="4060" y="514"/>
                    <a:pt x="4074" y="381"/>
                  </a:cubicBezTo>
                  <a:cubicBezTo>
                    <a:pt x="4074" y="251"/>
                    <a:pt x="4074" y="145"/>
                    <a:pt x="4017" y="75"/>
                  </a:cubicBezTo>
                  <a:cubicBezTo>
                    <a:pt x="3972" y="29"/>
                    <a:pt x="3915" y="1"/>
                    <a:pt x="3828" y="1"/>
                  </a:cubicBezTo>
                  <a:cubicBezTo>
                    <a:pt x="3813" y="0"/>
                    <a:pt x="3799" y="0"/>
                    <a:pt x="3783"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44"/>
            <p:cNvSpPr/>
            <p:nvPr/>
          </p:nvSpPr>
          <p:spPr>
            <a:xfrm>
              <a:off x="772675" y="4261275"/>
              <a:ext cx="108450" cy="286625"/>
            </a:xfrm>
            <a:custGeom>
              <a:rect b="b" l="l" r="r" t="t"/>
              <a:pathLst>
                <a:path extrusionOk="0" h="11465" w="4338">
                  <a:moveTo>
                    <a:pt x="0" y="0"/>
                  </a:moveTo>
                  <a:lnTo>
                    <a:pt x="0" y="32"/>
                  </a:lnTo>
                  <a:cubicBezTo>
                    <a:pt x="792" y="88"/>
                    <a:pt x="1805" y="222"/>
                    <a:pt x="2653" y="736"/>
                  </a:cubicBezTo>
                  <a:cubicBezTo>
                    <a:pt x="3504" y="1232"/>
                    <a:pt x="4060" y="2097"/>
                    <a:pt x="4060" y="2948"/>
                  </a:cubicBezTo>
                  <a:cubicBezTo>
                    <a:pt x="4060" y="3328"/>
                    <a:pt x="3944" y="3708"/>
                    <a:pt x="3842" y="4077"/>
                  </a:cubicBezTo>
                  <a:cubicBezTo>
                    <a:pt x="3810" y="4193"/>
                    <a:pt x="3768" y="4295"/>
                    <a:pt x="3754" y="4397"/>
                  </a:cubicBezTo>
                  <a:cubicBezTo>
                    <a:pt x="3634" y="4795"/>
                    <a:pt x="3518" y="5379"/>
                    <a:pt x="3740" y="5878"/>
                  </a:cubicBezTo>
                  <a:cubicBezTo>
                    <a:pt x="3796" y="6026"/>
                    <a:pt x="3884" y="6156"/>
                    <a:pt x="3972" y="6290"/>
                  </a:cubicBezTo>
                  <a:cubicBezTo>
                    <a:pt x="4134" y="6554"/>
                    <a:pt x="4295" y="6817"/>
                    <a:pt x="4250" y="7109"/>
                  </a:cubicBezTo>
                  <a:cubicBezTo>
                    <a:pt x="4221" y="7331"/>
                    <a:pt x="4091" y="7489"/>
                    <a:pt x="3958" y="7683"/>
                  </a:cubicBezTo>
                  <a:cubicBezTo>
                    <a:pt x="3842" y="7827"/>
                    <a:pt x="3740" y="7975"/>
                    <a:pt x="3680" y="8151"/>
                  </a:cubicBezTo>
                  <a:cubicBezTo>
                    <a:pt x="3564" y="8488"/>
                    <a:pt x="3680" y="8826"/>
                    <a:pt x="3796" y="9160"/>
                  </a:cubicBezTo>
                  <a:cubicBezTo>
                    <a:pt x="3828" y="9294"/>
                    <a:pt x="3870" y="9424"/>
                    <a:pt x="3898" y="9543"/>
                  </a:cubicBezTo>
                  <a:cubicBezTo>
                    <a:pt x="4060" y="10201"/>
                    <a:pt x="3884" y="10936"/>
                    <a:pt x="3430" y="11446"/>
                  </a:cubicBezTo>
                  <a:lnTo>
                    <a:pt x="3458" y="11464"/>
                  </a:lnTo>
                  <a:cubicBezTo>
                    <a:pt x="3915" y="10950"/>
                    <a:pt x="4105" y="10215"/>
                    <a:pt x="3944" y="9543"/>
                  </a:cubicBezTo>
                  <a:cubicBezTo>
                    <a:pt x="3915" y="9410"/>
                    <a:pt x="3870" y="9280"/>
                    <a:pt x="3828" y="9160"/>
                  </a:cubicBezTo>
                  <a:cubicBezTo>
                    <a:pt x="3708" y="8826"/>
                    <a:pt x="3606" y="8488"/>
                    <a:pt x="3708" y="8151"/>
                  </a:cubicBezTo>
                  <a:cubicBezTo>
                    <a:pt x="3768" y="7989"/>
                    <a:pt x="3884" y="7841"/>
                    <a:pt x="3986" y="7697"/>
                  </a:cubicBezTo>
                  <a:cubicBezTo>
                    <a:pt x="4119" y="7521"/>
                    <a:pt x="4267" y="7345"/>
                    <a:pt x="4295" y="7109"/>
                  </a:cubicBezTo>
                  <a:cubicBezTo>
                    <a:pt x="4338" y="6803"/>
                    <a:pt x="4162" y="6539"/>
                    <a:pt x="4003" y="6276"/>
                  </a:cubicBezTo>
                  <a:cubicBezTo>
                    <a:pt x="3915" y="6142"/>
                    <a:pt x="3828" y="6012"/>
                    <a:pt x="3768" y="5864"/>
                  </a:cubicBezTo>
                  <a:cubicBezTo>
                    <a:pt x="3564" y="5379"/>
                    <a:pt x="3680" y="4809"/>
                    <a:pt x="3782" y="4411"/>
                  </a:cubicBezTo>
                  <a:cubicBezTo>
                    <a:pt x="3810" y="4309"/>
                    <a:pt x="3842" y="4193"/>
                    <a:pt x="3870" y="4091"/>
                  </a:cubicBezTo>
                  <a:cubicBezTo>
                    <a:pt x="3972" y="3725"/>
                    <a:pt x="4091" y="3328"/>
                    <a:pt x="4091" y="2948"/>
                  </a:cubicBezTo>
                  <a:cubicBezTo>
                    <a:pt x="4091" y="2083"/>
                    <a:pt x="3546" y="1217"/>
                    <a:pt x="2667" y="690"/>
                  </a:cubicBezTo>
                  <a:cubicBezTo>
                    <a:pt x="1805" y="190"/>
                    <a:pt x="792" y="60"/>
                    <a:pt x="0"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44"/>
            <p:cNvSpPr/>
            <p:nvPr/>
          </p:nvSpPr>
          <p:spPr>
            <a:xfrm>
              <a:off x="616225" y="4284050"/>
              <a:ext cx="64150" cy="228225"/>
            </a:xfrm>
            <a:custGeom>
              <a:rect b="b" l="l" r="r" t="t"/>
              <a:pathLst>
                <a:path extrusionOk="0" h="9129" w="2566">
                  <a:moveTo>
                    <a:pt x="2551" y="0"/>
                  </a:moveTo>
                  <a:cubicBezTo>
                    <a:pt x="2171" y="190"/>
                    <a:pt x="1819" y="482"/>
                    <a:pt x="1556" y="820"/>
                  </a:cubicBezTo>
                  <a:cubicBezTo>
                    <a:pt x="1292" y="1158"/>
                    <a:pt x="1098" y="1566"/>
                    <a:pt x="1010" y="1991"/>
                  </a:cubicBezTo>
                  <a:cubicBezTo>
                    <a:pt x="922" y="2417"/>
                    <a:pt x="940" y="2857"/>
                    <a:pt x="1028" y="3282"/>
                  </a:cubicBezTo>
                  <a:cubicBezTo>
                    <a:pt x="1056" y="3384"/>
                    <a:pt x="1084" y="3486"/>
                    <a:pt x="1130" y="3588"/>
                  </a:cubicBezTo>
                  <a:cubicBezTo>
                    <a:pt x="1158" y="3694"/>
                    <a:pt x="1204" y="3796"/>
                    <a:pt x="1246" y="3898"/>
                  </a:cubicBezTo>
                  <a:cubicBezTo>
                    <a:pt x="1274" y="4000"/>
                    <a:pt x="1320" y="4102"/>
                    <a:pt x="1334" y="4204"/>
                  </a:cubicBezTo>
                  <a:cubicBezTo>
                    <a:pt x="1362" y="4309"/>
                    <a:pt x="1362" y="4411"/>
                    <a:pt x="1348" y="4513"/>
                  </a:cubicBezTo>
                  <a:cubicBezTo>
                    <a:pt x="1320" y="4615"/>
                    <a:pt x="1274" y="4717"/>
                    <a:pt x="1204" y="4791"/>
                  </a:cubicBezTo>
                  <a:cubicBezTo>
                    <a:pt x="1130" y="4865"/>
                    <a:pt x="1042" y="4939"/>
                    <a:pt x="954" y="4995"/>
                  </a:cubicBezTo>
                  <a:cubicBezTo>
                    <a:pt x="866" y="5069"/>
                    <a:pt x="778" y="5129"/>
                    <a:pt x="704" y="5203"/>
                  </a:cubicBezTo>
                  <a:cubicBezTo>
                    <a:pt x="616" y="5259"/>
                    <a:pt x="542" y="5347"/>
                    <a:pt x="483" y="5453"/>
                  </a:cubicBezTo>
                  <a:cubicBezTo>
                    <a:pt x="440" y="5541"/>
                    <a:pt x="412" y="5657"/>
                    <a:pt x="412" y="5759"/>
                  </a:cubicBezTo>
                  <a:cubicBezTo>
                    <a:pt x="395" y="5875"/>
                    <a:pt x="412" y="5980"/>
                    <a:pt x="440" y="6082"/>
                  </a:cubicBezTo>
                  <a:cubicBezTo>
                    <a:pt x="483" y="6300"/>
                    <a:pt x="571" y="6508"/>
                    <a:pt x="630" y="6712"/>
                  </a:cubicBezTo>
                  <a:cubicBezTo>
                    <a:pt x="645" y="6814"/>
                    <a:pt x="676" y="6916"/>
                    <a:pt x="676" y="7035"/>
                  </a:cubicBezTo>
                  <a:cubicBezTo>
                    <a:pt x="659" y="7137"/>
                    <a:pt x="645" y="7240"/>
                    <a:pt x="616" y="7342"/>
                  </a:cubicBezTo>
                  <a:cubicBezTo>
                    <a:pt x="542" y="7546"/>
                    <a:pt x="426" y="7721"/>
                    <a:pt x="307" y="7915"/>
                  </a:cubicBezTo>
                  <a:cubicBezTo>
                    <a:pt x="251" y="8003"/>
                    <a:pt x="191" y="8091"/>
                    <a:pt x="149" y="8193"/>
                  </a:cubicBezTo>
                  <a:cubicBezTo>
                    <a:pt x="103" y="8295"/>
                    <a:pt x="61" y="8397"/>
                    <a:pt x="43" y="8499"/>
                  </a:cubicBezTo>
                  <a:cubicBezTo>
                    <a:pt x="15" y="8601"/>
                    <a:pt x="1" y="8720"/>
                    <a:pt x="15" y="8822"/>
                  </a:cubicBezTo>
                  <a:cubicBezTo>
                    <a:pt x="29" y="8924"/>
                    <a:pt x="61" y="9040"/>
                    <a:pt x="131" y="9128"/>
                  </a:cubicBezTo>
                  <a:lnTo>
                    <a:pt x="149" y="9128"/>
                  </a:lnTo>
                  <a:lnTo>
                    <a:pt x="149" y="9114"/>
                  </a:lnTo>
                  <a:cubicBezTo>
                    <a:pt x="75" y="9026"/>
                    <a:pt x="43" y="8924"/>
                    <a:pt x="29" y="8822"/>
                  </a:cubicBezTo>
                  <a:cubicBezTo>
                    <a:pt x="15" y="8720"/>
                    <a:pt x="29" y="8601"/>
                    <a:pt x="61" y="8499"/>
                  </a:cubicBezTo>
                  <a:cubicBezTo>
                    <a:pt x="89" y="8397"/>
                    <a:pt x="117" y="8295"/>
                    <a:pt x="163" y="8207"/>
                  </a:cubicBezTo>
                  <a:cubicBezTo>
                    <a:pt x="219" y="8105"/>
                    <a:pt x="279" y="8017"/>
                    <a:pt x="324" y="7915"/>
                  </a:cubicBezTo>
                  <a:cubicBezTo>
                    <a:pt x="440" y="7739"/>
                    <a:pt x="557" y="7563"/>
                    <a:pt x="630" y="7342"/>
                  </a:cubicBezTo>
                  <a:cubicBezTo>
                    <a:pt x="676" y="7240"/>
                    <a:pt x="690" y="7137"/>
                    <a:pt x="690" y="7035"/>
                  </a:cubicBezTo>
                  <a:cubicBezTo>
                    <a:pt x="690" y="6916"/>
                    <a:pt x="676" y="6814"/>
                    <a:pt x="645" y="6698"/>
                  </a:cubicBezTo>
                  <a:cubicBezTo>
                    <a:pt x="602" y="6490"/>
                    <a:pt x="514" y="6286"/>
                    <a:pt x="469" y="6082"/>
                  </a:cubicBezTo>
                  <a:cubicBezTo>
                    <a:pt x="440" y="5980"/>
                    <a:pt x="426" y="5875"/>
                    <a:pt x="440" y="5759"/>
                  </a:cubicBezTo>
                  <a:cubicBezTo>
                    <a:pt x="440" y="5657"/>
                    <a:pt x="469" y="5555"/>
                    <a:pt x="514" y="5467"/>
                  </a:cubicBezTo>
                  <a:cubicBezTo>
                    <a:pt x="557" y="5365"/>
                    <a:pt x="630" y="5291"/>
                    <a:pt x="718" y="5217"/>
                  </a:cubicBezTo>
                  <a:cubicBezTo>
                    <a:pt x="806" y="5143"/>
                    <a:pt x="894" y="5083"/>
                    <a:pt x="982" y="5027"/>
                  </a:cubicBezTo>
                  <a:cubicBezTo>
                    <a:pt x="1070" y="4967"/>
                    <a:pt x="1158" y="4893"/>
                    <a:pt x="1232" y="4819"/>
                  </a:cubicBezTo>
                  <a:cubicBezTo>
                    <a:pt x="1306" y="4731"/>
                    <a:pt x="1348" y="4629"/>
                    <a:pt x="1380" y="4527"/>
                  </a:cubicBezTo>
                  <a:cubicBezTo>
                    <a:pt x="1408" y="4411"/>
                    <a:pt x="1394" y="4309"/>
                    <a:pt x="1380" y="4190"/>
                  </a:cubicBezTo>
                  <a:cubicBezTo>
                    <a:pt x="1348" y="4088"/>
                    <a:pt x="1320" y="3986"/>
                    <a:pt x="1274" y="3884"/>
                  </a:cubicBezTo>
                  <a:cubicBezTo>
                    <a:pt x="1186" y="3676"/>
                    <a:pt x="1116" y="3486"/>
                    <a:pt x="1070" y="3268"/>
                  </a:cubicBezTo>
                  <a:cubicBezTo>
                    <a:pt x="968" y="2857"/>
                    <a:pt x="954" y="2417"/>
                    <a:pt x="1042" y="1991"/>
                  </a:cubicBezTo>
                  <a:cubicBezTo>
                    <a:pt x="1218" y="1158"/>
                    <a:pt x="1802" y="408"/>
                    <a:pt x="2565" y="14"/>
                  </a:cubicBezTo>
                  <a:lnTo>
                    <a:pt x="2565"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44"/>
            <p:cNvSpPr/>
            <p:nvPr/>
          </p:nvSpPr>
          <p:spPr>
            <a:xfrm>
              <a:off x="618075" y="4613750"/>
              <a:ext cx="175550" cy="192800"/>
            </a:xfrm>
            <a:custGeom>
              <a:rect b="b" l="l" r="r" t="t"/>
              <a:pathLst>
                <a:path extrusionOk="0" h="7712" w="7022">
                  <a:moveTo>
                    <a:pt x="3316" y="1"/>
                  </a:moveTo>
                  <a:cubicBezTo>
                    <a:pt x="1920" y="1"/>
                    <a:pt x="475" y="368"/>
                    <a:pt x="177" y="1072"/>
                  </a:cubicBezTo>
                  <a:cubicBezTo>
                    <a:pt x="1" y="1512"/>
                    <a:pt x="43" y="7284"/>
                    <a:pt x="43" y="7284"/>
                  </a:cubicBezTo>
                  <a:cubicBezTo>
                    <a:pt x="532" y="7615"/>
                    <a:pt x="951" y="7700"/>
                    <a:pt x="1250" y="7700"/>
                  </a:cubicBezTo>
                  <a:cubicBezTo>
                    <a:pt x="1562" y="7700"/>
                    <a:pt x="1745" y="7608"/>
                    <a:pt x="1745" y="7608"/>
                  </a:cubicBezTo>
                  <a:lnTo>
                    <a:pt x="3005" y="3489"/>
                  </a:lnTo>
                  <a:lnTo>
                    <a:pt x="3856" y="3345"/>
                  </a:lnTo>
                  <a:lnTo>
                    <a:pt x="5291" y="7682"/>
                  </a:lnTo>
                  <a:cubicBezTo>
                    <a:pt x="5411" y="7702"/>
                    <a:pt x="5532" y="7711"/>
                    <a:pt x="5650" y="7711"/>
                  </a:cubicBezTo>
                  <a:cubicBezTo>
                    <a:pt x="6380" y="7711"/>
                    <a:pt x="7022" y="7372"/>
                    <a:pt x="7022" y="7372"/>
                  </a:cubicBezTo>
                  <a:cubicBezTo>
                    <a:pt x="7022" y="7372"/>
                    <a:pt x="6536" y="2522"/>
                    <a:pt x="6142" y="1041"/>
                  </a:cubicBezTo>
                  <a:cubicBezTo>
                    <a:pt x="5948" y="338"/>
                    <a:pt x="4655" y="1"/>
                    <a:pt x="3316"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44"/>
            <p:cNvSpPr/>
            <p:nvPr/>
          </p:nvSpPr>
          <p:spPr>
            <a:xfrm>
              <a:off x="675600" y="4695150"/>
              <a:ext cx="57875" cy="8025"/>
            </a:xfrm>
            <a:custGeom>
              <a:rect b="b" l="l" r="r" t="t"/>
              <a:pathLst>
                <a:path extrusionOk="0" h="321" w="2315">
                  <a:moveTo>
                    <a:pt x="2315" y="1"/>
                  </a:moveTo>
                  <a:cubicBezTo>
                    <a:pt x="2315" y="1"/>
                    <a:pt x="2170" y="15"/>
                    <a:pt x="1949" y="29"/>
                  </a:cubicBezTo>
                  <a:cubicBezTo>
                    <a:pt x="1731" y="57"/>
                    <a:pt x="1449" y="89"/>
                    <a:pt x="1157" y="131"/>
                  </a:cubicBezTo>
                  <a:cubicBezTo>
                    <a:pt x="1010" y="145"/>
                    <a:pt x="865" y="159"/>
                    <a:pt x="732" y="177"/>
                  </a:cubicBezTo>
                  <a:cubicBezTo>
                    <a:pt x="588" y="205"/>
                    <a:pt x="468" y="219"/>
                    <a:pt x="352" y="233"/>
                  </a:cubicBezTo>
                  <a:cubicBezTo>
                    <a:pt x="250" y="247"/>
                    <a:pt x="162" y="265"/>
                    <a:pt x="88" y="279"/>
                  </a:cubicBezTo>
                  <a:cubicBezTo>
                    <a:pt x="28" y="279"/>
                    <a:pt x="0" y="293"/>
                    <a:pt x="0" y="293"/>
                  </a:cubicBezTo>
                  <a:lnTo>
                    <a:pt x="0" y="321"/>
                  </a:lnTo>
                  <a:cubicBezTo>
                    <a:pt x="0" y="321"/>
                    <a:pt x="28" y="307"/>
                    <a:pt x="102" y="307"/>
                  </a:cubicBezTo>
                  <a:cubicBezTo>
                    <a:pt x="162" y="307"/>
                    <a:pt x="250" y="293"/>
                    <a:pt x="366" y="279"/>
                  </a:cubicBezTo>
                  <a:cubicBezTo>
                    <a:pt x="468" y="265"/>
                    <a:pt x="602" y="247"/>
                    <a:pt x="732" y="233"/>
                  </a:cubicBezTo>
                  <a:cubicBezTo>
                    <a:pt x="865" y="219"/>
                    <a:pt x="1010" y="205"/>
                    <a:pt x="1157" y="191"/>
                  </a:cubicBezTo>
                  <a:cubicBezTo>
                    <a:pt x="1449" y="145"/>
                    <a:pt x="1745" y="103"/>
                    <a:pt x="1963" y="71"/>
                  </a:cubicBezTo>
                  <a:cubicBezTo>
                    <a:pt x="2170" y="43"/>
                    <a:pt x="2315" y="15"/>
                    <a:pt x="2315" y="15"/>
                  </a:cubicBezTo>
                  <a:lnTo>
                    <a:pt x="2315" y="1"/>
                  </a:lnTo>
                  <a:close/>
                </a:path>
              </a:pathLst>
            </a:custGeom>
            <a:solidFill>
              <a:srgbClr val="3779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44"/>
            <p:cNvSpPr/>
            <p:nvPr/>
          </p:nvSpPr>
          <p:spPr>
            <a:xfrm>
              <a:off x="674450" y="4694025"/>
              <a:ext cx="60175" cy="9950"/>
            </a:xfrm>
            <a:custGeom>
              <a:rect b="b" l="l" r="r" t="t"/>
              <a:pathLst>
                <a:path extrusionOk="0" h="398" w="2407">
                  <a:moveTo>
                    <a:pt x="2392" y="0"/>
                  </a:moveTo>
                  <a:lnTo>
                    <a:pt x="2361" y="14"/>
                  </a:lnTo>
                  <a:cubicBezTo>
                    <a:pt x="2361" y="14"/>
                    <a:pt x="2216" y="28"/>
                    <a:pt x="1995" y="46"/>
                  </a:cubicBezTo>
                  <a:cubicBezTo>
                    <a:pt x="1777" y="74"/>
                    <a:pt x="1481" y="102"/>
                    <a:pt x="1189" y="148"/>
                  </a:cubicBezTo>
                  <a:lnTo>
                    <a:pt x="1203" y="148"/>
                  </a:lnTo>
                  <a:cubicBezTo>
                    <a:pt x="1056" y="162"/>
                    <a:pt x="911" y="176"/>
                    <a:pt x="764" y="190"/>
                  </a:cubicBezTo>
                  <a:cubicBezTo>
                    <a:pt x="634" y="222"/>
                    <a:pt x="500" y="236"/>
                    <a:pt x="398" y="250"/>
                  </a:cubicBezTo>
                  <a:cubicBezTo>
                    <a:pt x="296" y="264"/>
                    <a:pt x="194" y="278"/>
                    <a:pt x="134" y="292"/>
                  </a:cubicBezTo>
                  <a:cubicBezTo>
                    <a:pt x="74" y="292"/>
                    <a:pt x="32" y="310"/>
                    <a:pt x="32" y="310"/>
                  </a:cubicBezTo>
                  <a:lnTo>
                    <a:pt x="0" y="310"/>
                  </a:lnTo>
                  <a:lnTo>
                    <a:pt x="18" y="338"/>
                  </a:lnTo>
                  <a:lnTo>
                    <a:pt x="18" y="366"/>
                  </a:lnTo>
                  <a:lnTo>
                    <a:pt x="18" y="398"/>
                  </a:lnTo>
                  <a:lnTo>
                    <a:pt x="46" y="398"/>
                  </a:lnTo>
                  <a:cubicBezTo>
                    <a:pt x="46" y="398"/>
                    <a:pt x="88" y="380"/>
                    <a:pt x="148" y="380"/>
                  </a:cubicBezTo>
                  <a:cubicBezTo>
                    <a:pt x="208" y="380"/>
                    <a:pt x="310" y="366"/>
                    <a:pt x="412" y="352"/>
                  </a:cubicBezTo>
                  <a:cubicBezTo>
                    <a:pt x="514" y="338"/>
                    <a:pt x="648" y="324"/>
                    <a:pt x="778" y="310"/>
                  </a:cubicBezTo>
                  <a:cubicBezTo>
                    <a:pt x="926" y="292"/>
                    <a:pt x="1073" y="278"/>
                    <a:pt x="1217" y="264"/>
                  </a:cubicBezTo>
                  <a:lnTo>
                    <a:pt x="1203" y="264"/>
                  </a:lnTo>
                  <a:cubicBezTo>
                    <a:pt x="1495" y="222"/>
                    <a:pt x="1791" y="176"/>
                    <a:pt x="2009" y="148"/>
                  </a:cubicBezTo>
                  <a:cubicBezTo>
                    <a:pt x="2231" y="116"/>
                    <a:pt x="2375" y="88"/>
                    <a:pt x="2375" y="88"/>
                  </a:cubicBezTo>
                  <a:lnTo>
                    <a:pt x="2406" y="88"/>
                  </a:lnTo>
                  <a:lnTo>
                    <a:pt x="2392" y="28"/>
                  </a:lnTo>
                  <a:lnTo>
                    <a:pt x="239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44"/>
            <p:cNvSpPr/>
            <p:nvPr/>
          </p:nvSpPr>
          <p:spPr>
            <a:xfrm>
              <a:off x="700475" y="4636500"/>
              <a:ext cx="1525" cy="51650"/>
            </a:xfrm>
            <a:custGeom>
              <a:rect b="b" l="l" r="r" t="t"/>
              <a:pathLst>
                <a:path extrusionOk="0" h="2066" w="61">
                  <a:moveTo>
                    <a:pt x="1" y="1"/>
                  </a:moveTo>
                  <a:lnTo>
                    <a:pt x="1" y="324"/>
                  </a:lnTo>
                  <a:lnTo>
                    <a:pt x="1" y="1042"/>
                  </a:lnTo>
                  <a:lnTo>
                    <a:pt x="1" y="1408"/>
                  </a:lnTo>
                  <a:cubicBezTo>
                    <a:pt x="1" y="1538"/>
                    <a:pt x="15" y="1643"/>
                    <a:pt x="15" y="1745"/>
                  </a:cubicBezTo>
                  <a:cubicBezTo>
                    <a:pt x="15" y="1847"/>
                    <a:pt x="15" y="1921"/>
                    <a:pt x="32" y="1978"/>
                  </a:cubicBezTo>
                  <a:lnTo>
                    <a:pt x="32" y="2065"/>
                  </a:lnTo>
                  <a:lnTo>
                    <a:pt x="60" y="2065"/>
                  </a:lnTo>
                  <a:lnTo>
                    <a:pt x="60" y="1978"/>
                  </a:lnTo>
                  <a:lnTo>
                    <a:pt x="60" y="1745"/>
                  </a:lnTo>
                  <a:lnTo>
                    <a:pt x="60" y="1408"/>
                  </a:lnTo>
                  <a:lnTo>
                    <a:pt x="60" y="1042"/>
                  </a:lnTo>
                  <a:cubicBezTo>
                    <a:pt x="60" y="778"/>
                    <a:pt x="46" y="514"/>
                    <a:pt x="46" y="324"/>
                  </a:cubicBezTo>
                  <a:cubicBezTo>
                    <a:pt x="32" y="131"/>
                    <a:pt x="32" y="1"/>
                    <a:pt x="32" y="1"/>
                  </a:cubicBezTo>
                  <a:close/>
                </a:path>
              </a:pathLst>
            </a:custGeom>
            <a:solidFill>
              <a:srgbClr val="3779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44"/>
            <p:cNvSpPr/>
            <p:nvPr/>
          </p:nvSpPr>
          <p:spPr>
            <a:xfrm>
              <a:off x="699775" y="4635800"/>
              <a:ext cx="2925" cy="53150"/>
            </a:xfrm>
            <a:custGeom>
              <a:rect b="b" l="l" r="r" t="t"/>
              <a:pathLst>
                <a:path extrusionOk="0" h="2126" w="117">
                  <a:moveTo>
                    <a:pt x="0" y="1"/>
                  </a:moveTo>
                  <a:lnTo>
                    <a:pt x="0" y="29"/>
                  </a:lnTo>
                  <a:lnTo>
                    <a:pt x="0" y="352"/>
                  </a:lnTo>
                  <a:lnTo>
                    <a:pt x="0" y="528"/>
                  </a:lnTo>
                  <a:lnTo>
                    <a:pt x="0" y="1070"/>
                  </a:lnTo>
                  <a:lnTo>
                    <a:pt x="0" y="1436"/>
                  </a:lnTo>
                  <a:cubicBezTo>
                    <a:pt x="0" y="1566"/>
                    <a:pt x="15" y="1671"/>
                    <a:pt x="15" y="1773"/>
                  </a:cubicBezTo>
                  <a:cubicBezTo>
                    <a:pt x="15" y="1875"/>
                    <a:pt x="15" y="1949"/>
                    <a:pt x="29" y="2006"/>
                  </a:cubicBezTo>
                  <a:lnTo>
                    <a:pt x="29" y="2093"/>
                  </a:lnTo>
                  <a:lnTo>
                    <a:pt x="29" y="2125"/>
                  </a:lnTo>
                  <a:lnTo>
                    <a:pt x="117" y="2125"/>
                  </a:lnTo>
                  <a:lnTo>
                    <a:pt x="117" y="2093"/>
                  </a:lnTo>
                  <a:lnTo>
                    <a:pt x="117" y="2006"/>
                  </a:lnTo>
                  <a:lnTo>
                    <a:pt x="117" y="1773"/>
                  </a:lnTo>
                  <a:lnTo>
                    <a:pt x="117" y="1612"/>
                  </a:lnTo>
                  <a:lnTo>
                    <a:pt x="117" y="1436"/>
                  </a:lnTo>
                  <a:lnTo>
                    <a:pt x="117" y="1056"/>
                  </a:lnTo>
                  <a:cubicBezTo>
                    <a:pt x="117" y="806"/>
                    <a:pt x="102" y="542"/>
                    <a:pt x="102" y="352"/>
                  </a:cubicBezTo>
                  <a:cubicBezTo>
                    <a:pt x="88" y="159"/>
                    <a:pt x="88" y="29"/>
                    <a:pt x="88" y="29"/>
                  </a:cubicBezTo>
                  <a:lnTo>
                    <a:pt x="8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44"/>
            <p:cNvSpPr/>
            <p:nvPr/>
          </p:nvSpPr>
          <p:spPr>
            <a:xfrm>
              <a:off x="752525" y="4653400"/>
              <a:ext cx="22725" cy="29300"/>
            </a:xfrm>
            <a:custGeom>
              <a:rect b="b" l="l" r="r" t="t"/>
              <a:pathLst>
                <a:path extrusionOk="0" h="1172" w="909">
                  <a:moveTo>
                    <a:pt x="1" y="0"/>
                  </a:moveTo>
                  <a:cubicBezTo>
                    <a:pt x="1" y="0"/>
                    <a:pt x="15" y="28"/>
                    <a:pt x="15" y="70"/>
                  </a:cubicBezTo>
                  <a:cubicBezTo>
                    <a:pt x="29" y="88"/>
                    <a:pt x="29" y="116"/>
                    <a:pt x="43" y="144"/>
                  </a:cubicBezTo>
                  <a:cubicBezTo>
                    <a:pt x="43" y="176"/>
                    <a:pt x="61" y="204"/>
                    <a:pt x="75" y="232"/>
                  </a:cubicBezTo>
                  <a:cubicBezTo>
                    <a:pt x="75" y="264"/>
                    <a:pt x="89" y="306"/>
                    <a:pt x="103" y="334"/>
                  </a:cubicBezTo>
                  <a:cubicBezTo>
                    <a:pt x="117" y="380"/>
                    <a:pt x="149" y="408"/>
                    <a:pt x="163" y="454"/>
                  </a:cubicBezTo>
                  <a:cubicBezTo>
                    <a:pt x="191" y="496"/>
                    <a:pt x="205" y="542"/>
                    <a:pt x="237" y="570"/>
                  </a:cubicBezTo>
                  <a:cubicBezTo>
                    <a:pt x="265" y="616"/>
                    <a:pt x="293" y="644"/>
                    <a:pt x="325" y="686"/>
                  </a:cubicBezTo>
                  <a:cubicBezTo>
                    <a:pt x="353" y="732"/>
                    <a:pt x="381" y="760"/>
                    <a:pt x="413" y="792"/>
                  </a:cubicBezTo>
                  <a:cubicBezTo>
                    <a:pt x="441" y="834"/>
                    <a:pt x="469" y="862"/>
                    <a:pt x="515" y="894"/>
                  </a:cubicBezTo>
                  <a:cubicBezTo>
                    <a:pt x="543" y="922"/>
                    <a:pt x="571" y="950"/>
                    <a:pt x="602" y="981"/>
                  </a:cubicBezTo>
                  <a:cubicBezTo>
                    <a:pt x="631" y="996"/>
                    <a:pt x="659" y="1024"/>
                    <a:pt x="690" y="1038"/>
                  </a:cubicBezTo>
                  <a:cubicBezTo>
                    <a:pt x="719" y="1069"/>
                    <a:pt x="747" y="1083"/>
                    <a:pt x="778" y="1098"/>
                  </a:cubicBezTo>
                  <a:cubicBezTo>
                    <a:pt x="806" y="1112"/>
                    <a:pt x="821" y="1126"/>
                    <a:pt x="835" y="1126"/>
                  </a:cubicBezTo>
                  <a:cubicBezTo>
                    <a:pt x="880" y="1157"/>
                    <a:pt x="894" y="1171"/>
                    <a:pt x="894" y="1171"/>
                  </a:cubicBezTo>
                  <a:lnTo>
                    <a:pt x="908" y="1143"/>
                  </a:lnTo>
                  <a:cubicBezTo>
                    <a:pt x="908" y="1143"/>
                    <a:pt x="894" y="1126"/>
                    <a:pt x="866" y="1112"/>
                  </a:cubicBezTo>
                  <a:cubicBezTo>
                    <a:pt x="835" y="1098"/>
                    <a:pt x="821" y="1083"/>
                    <a:pt x="792" y="1069"/>
                  </a:cubicBezTo>
                  <a:cubicBezTo>
                    <a:pt x="778" y="1055"/>
                    <a:pt x="747" y="1038"/>
                    <a:pt x="719" y="1010"/>
                  </a:cubicBezTo>
                  <a:cubicBezTo>
                    <a:pt x="690" y="996"/>
                    <a:pt x="659" y="967"/>
                    <a:pt x="631" y="936"/>
                  </a:cubicBezTo>
                  <a:cubicBezTo>
                    <a:pt x="602" y="922"/>
                    <a:pt x="571" y="894"/>
                    <a:pt x="543" y="848"/>
                  </a:cubicBezTo>
                  <a:cubicBezTo>
                    <a:pt x="515" y="820"/>
                    <a:pt x="483" y="792"/>
                    <a:pt x="455" y="760"/>
                  </a:cubicBezTo>
                  <a:cubicBezTo>
                    <a:pt x="427" y="732"/>
                    <a:pt x="395" y="686"/>
                    <a:pt x="367" y="658"/>
                  </a:cubicBezTo>
                  <a:cubicBezTo>
                    <a:pt x="307" y="584"/>
                    <a:pt x="265" y="496"/>
                    <a:pt x="219" y="422"/>
                  </a:cubicBezTo>
                  <a:cubicBezTo>
                    <a:pt x="191" y="394"/>
                    <a:pt x="177" y="352"/>
                    <a:pt x="163" y="320"/>
                  </a:cubicBezTo>
                  <a:cubicBezTo>
                    <a:pt x="149" y="278"/>
                    <a:pt x="117" y="246"/>
                    <a:pt x="117" y="218"/>
                  </a:cubicBezTo>
                  <a:cubicBezTo>
                    <a:pt x="103" y="190"/>
                    <a:pt x="89" y="158"/>
                    <a:pt x="75" y="130"/>
                  </a:cubicBezTo>
                  <a:cubicBezTo>
                    <a:pt x="61" y="102"/>
                    <a:pt x="61" y="70"/>
                    <a:pt x="61" y="56"/>
                  </a:cubicBezTo>
                  <a:cubicBezTo>
                    <a:pt x="43" y="14"/>
                    <a:pt x="29" y="0"/>
                    <a:pt x="29" y="0"/>
                  </a:cubicBezTo>
                  <a:close/>
                </a:path>
              </a:pathLst>
            </a:custGeom>
            <a:solidFill>
              <a:srgbClr val="3779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44"/>
            <p:cNvSpPr/>
            <p:nvPr/>
          </p:nvSpPr>
          <p:spPr>
            <a:xfrm>
              <a:off x="751825" y="4652600"/>
              <a:ext cx="24575" cy="30800"/>
            </a:xfrm>
            <a:custGeom>
              <a:rect b="b" l="l" r="r" t="t"/>
              <a:pathLst>
                <a:path extrusionOk="0" h="1232" w="983">
                  <a:moveTo>
                    <a:pt x="228" y="485"/>
                  </a:moveTo>
                  <a:cubicBezTo>
                    <a:pt x="244" y="512"/>
                    <a:pt x="261" y="541"/>
                    <a:pt x="278" y="570"/>
                  </a:cubicBezTo>
                  <a:lnTo>
                    <a:pt x="278" y="570"/>
                  </a:lnTo>
                  <a:cubicBezTo>
                    <a:pt x="260" y="546"/>
                    <a:pt x="246" y="516"/>
                    <a:pt x="228" y="485"/>
                  </a:cubicBezTo>
                  <a:close/>
                  <a:moveTo>
                    <a:pt x="302" y="611"/>
                  </a:moveTo>
                  <a:cubicBezTo>
                    <a:pt x="316" y="633"/>
                    <a:pt x="330" y="654"/>
                    <a:pt x="344" y="675"/>
                  </a:cubicBezTo>
                  <a:lnTo>
                    <a:pt x="344" y="675"/>
                  </a:lnTo>
                  <a:cubicBezTo>
                    <a:pt x="328" y="653"/>
                    <a:pt x="313" y="633"/>
                    <a:pt x="302" y="611"/>
                  </a:cubicBezTo>
                  <a:close/>
                  <a:moveTo>
                    <a:pt x="29" y="0"/>
                  </a:moveTo>
                  <a:lnTo>
                    <a:pt x="1" y="14"/>
                  </a:lnTo>
                  <a:lnTo>
                    <a:pt x="1" y="46"/>
                  </a:lnTo>
                  <a:cubicBezTo>
                    <a:pt x="1" y="46"/>
                    <a:pt x="15" y="60"/>
                    <a:pt x="15" y="102"/>
                  </a:cubicBezTo>
                  <a:cubicBezTo>
                    <a:pt x="29" y="134"/>
                    <a:pt x="29" y="148"/>
                    <a:pt x="43" y="176"/>
                  </a:cubicBezTo>
                  <a:cubicBezTo>
                    <a:pt x="43" y="208"/>
                    <a:pt x="57" y="236"/>
                    <a:pt x="71" y="278"/>
                  </a:cubicBezTo>
                  <a:cubicBezTo>
                    <a:pt x="71" y="310"/>
                    <a:pt x="89" y="338"/>
                    <a:pt x="117" y="384"/>
                  </a:cubicBezTo>
                  <a:cubicBezTo>
                    <a:pt x="131" y="426"/>
                    <a:pt x="145" y="454"/>
                    <a:pt x="159" y="500"/>
                  </a:cubicBezTo>
                  <a:lnTo>
                    <a:pt x="177" y="500"/>
                  </a:lnTo>
                  <a:cubicBezTo>
                    <a:pt x="191" y="542"/>
                    <a:pt x="219" y="588"/>
                    <a:pt x="233" y="616"/>
                  </a:cubicBezTo>
                  <a:cubicBezTo>
                    <a:pt x="265" y="662"/>
                    <a:pt x="293" y="704"/>
                    <a:pt x="321" y="736"/>
                  </a:cubicBezTo>
                  <a:cubicBezTo>
                    <a:pt x="351" y="776"/>
                    <a:pt x="378" y="803"/>
                    <a:pt x="417" y="845"/>
                  </a:cubicBezTo>
                  <a:lnTo>
                    <a:pt x="417" y="845"/>
                  </a:lnTo>
                  <a:lnTo>
                    <a:pt x="409" y="852"/>
                  </a:lnTo>
                  <a:cubicBezTo>
                    <a:pt x="455" y="880"/>
                    <a:pt x="483" y="911"/>
                    <a:pt x="511" y="954"/>
                  </a:cubicBezTo>
                  <a:cubicBezTo>
                    <a:pt x="543" y="982"/>
                    <a:pt x="585" y="1013"/>
                    <a:pt x="616" y="1028"/>
                  </a:cubicBezTo>
                  <a:cubicBezTo>
                    <a:pt x="645" y="1056"/>
                    <a:pt x="673" y="1087"/>
                    <a:pt x="704" y="1101"/>
                  </a:cubicBezTo>
                  <a:cubicBezTo>
                    <a:pt x="732" y="1130"/>
                    <a:pt x="761" y="1144"/>
                    <a:pt x="792" y="1158"/>
                  </a:cubicBezTo>
                  <a:cubicBezTo>
                    <a:pt x="820" y="1175"/>
                    <a:pt x="834" y="1189"/>
                    <a:pt x="863" y="1189"/>
                  </a:cubicBezTo>
                  <a:cubicBezTo>
                    <a:pt x="894" y="1217"/>
                    <a:pt x="908" y="1217"/>
                    <a:pt x="908" y="1217"/>
                  </a:cubicBezTo>
                  <a:lnTo>
                    <a:pt x="936" y="1232"/>
                  </a:lnTo>
                  <a:lnTo>
                    <a:pt x="968" y="1189"/>
                  </a:lnTo>
                  <a:lnTo>
                    <a:pt x="982" y="1158"/>
                  </a:lnTo>
                  <a:lnTo>
                    <a:pt x="951" y="1144"/>
                  </a:lnTo>
                  <a:cubicBezTo>
                    <a:pt x="951" y="1144"/>
                    <a:pt x="936" y="1130"/>
                    <a:pt x="908" y="1115"/>
                  </a:cubicBezTo>
                  <a:cubicBezTo>
                    <a:pt x="880" y="1101"/>
                    <a:pt x="863" y="1087"/>
                    <a:pt x="849" y="1070"/>
                  </a:cubicBezTo>
                  <a:cubicBezTo>
                    <a:pt x="820" y="1056"/>
                    <a:pt x="792" y="1042"/>
                    <a:pt x="761" y="1013"/>
                  </a:cubicBezTo>
                  <a:cubicBezTo>
                    <a:pt x="747" y="999"/>
                    <a:pt x="718" y="968"/>
                    <a:pt x="687" y="954"/>
                  </a:cubicBezTo>
                  <a:cubicBezTo>
                    <a:pt x="659" y="926"/>
                    <a:pt x="630" y="894"/>
                    <a:pt x="585" y="866"/>
                  </a:cubicBezTo>
                  <a:cubicBezTo>
                    <a:pt x="557" y="838"/>
                    <a:pt x="528" y="806"/>
                    <a:pt x="497" y="778"/>
                  </a:cubicBezTo>
                  <a:cubicBezTo>
                    <a:pt x="469" y="736"/>
                    <a:pt x="441" y="704"/>
                    <a:pt x="409" y="662"/>
                  </a:cubicBezTo>
                  <a:cubicBezTo>
                    <a:pt x="367" y="588"/>
                    <a:pt x="307" y="514"/>
                    <a:pt x="265" y="440"/>
                  </a:cubicBezTo>
                  <a:cubicBezTo>
                    <a:pt x="247" y="412"/>
                    <a:pt x="233" y="366"/>
                    <a:pt x="219" y="338"/>
                  </a:cubicBezTo>
                  <a:lnTo>
                    <a:pt x="205" y="338"/>
                  </a:lnTo>
                  <a:cubicBezTo>
                    <a:pt x="191" y="296"/>
                    <a:pt x="177" y="264"/>
                    <a:pt x="159" y="236"/>
                  </a:cubicBezTo>
                  <a:cubicBezTo>
                    <a:pt x="145" y="208"/>
                    <a:pt x="145" y="176"/>
                    <a:pt x="131" y="148"/>
                  </a:cubicBezTo>
                  <a:cubicBezTo>
                    <a:pt x="117" y="120"/>
                    <a:pt x="117" y="102"/>
                    <a:pt x="103" y="88"/>
                  </a:cubicBezTo>
                  <a:lnTo>
                    <a:pt x="103" y="74"/>
                  </a:lnTo>
                  <a:cubicBezTo>
                    <a:pt x="103" y="46"/>
                    <a:pt x="89" y="14"/>
                    <a:pt x="89" y="14"/>
                  </a:cubicBezTo>
                  <a:lnTo>
                    <a:pt x="7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44"/>
            <p:cNvSpPr/>
            <p:nvPr/>
          </p:nvSpPr>
          <p:spPr>
            <a:xfrm>
              <a:off x="620275" y="4637550"/>
              <a:ext cx="29675" cy="48850"/>
            </a:xfrm>
            <a:custGeom>
              <a:rect b="b" l="l" r="r" t="t"/>
              <a:pathLst>
                <a:path extrusionOk="0" h="1954" w="1187">
                  <a:moveTo>
                    <a:pt x="1158" y="1"/>
                  </a:moveTo>
                  <a:cubicBezTo>
                    <a:pt x="1158" y="1"/>
                    <a:pt x="1158" y="33"/>
                    <a:pt x="1144" y="106"/>
                  </a:cubicBezTo>
                  <a:cubicBezTo>
                    <a:pt x="1144" y="135"/>
                    <a:pt x="1130" y="163"/>
                    <a:pt x="1130" y="208"/>
                  </a:cubicBezTo>
                  <a:cubicBezTo>
                    <a:pt x="1112" y="251"/>
                    <a:pt x="1098" y="310"/>
                    <a:pt x="1084" y="353"/>
                  </a:cubicBezTo>
                  <a:cubicBezTo>
                    <a:pt x="1070" y="412"/>
                    <a:pt x="1056" y="472"/>
                    <a:pt x="1042" y="529"/>
                  </a:cubicBezTo>
                  <a:cubicBezTo>
                    <a:pt x="1024" y="588"/>
                    <a:pt x="996" y="648"/>
                    <a:pt x="968" y="704"/>
                  </a:cubicBezTo>
                  <a:cubicBezTo>
                    <a:pt x="936" y="764"/>
                    <a:pt x="908" y="838"/>
                    <a:pt x="880" y="898"/>
                  </a:cubicBezTo>
                  <a:cubicBezTo>
                    <a:pt x="848" y="954"/>
                    <a:pt x="806" y="1028"/>
                    <a:pt x="778" y="1088"/>
                  </a:cubicBezTo>
                  <a:cubicBezTo>
                    <a:pt x="732" y="1144"/>
                    <a:pt x="704" y="1204"/>
                    <a:pt x="658" y="1264"/>
                  </a:cubicBezTo>
                  <a:cubicBezTo>
                    <a:pt x="616" y="1320"/>
                    <a:pt x="570" y="1380"/>
                    <a:pt x="528" y="1426"/>
                  </a:cubicBezTo>
                  <a:cubicBezTo>
                    <a:pt x="483" y="1482"/>
                    <a:pt x="440" y="1528"/>
                    <a:pt x="395" y="1570"/>
                  </a:cubicBezTo>
                  <a:cubicBezTo>
                    <a:pt x="366" y="1615"/>
                    <a:pt x="321" y="1658"/>
                    <a:pt x="278" y="1703"/>
                  </a:cubicBezTo>
                  <a:cubicBezTo>
                    <a:pt x="264" y="1717"/>
                    <a:pt x="233" y="1732"/>
                    <a:pt x="219" y="1746"/>
                  </a:cubicBezTo>
                  <a:cubicBezTo>
                    <a:pt x="205" y="1760"/>
                    <a:pt x="191" y="1791"/>
                    <a:pt x="176" y="1805"/>
                  </a:cubicBezTo>
                  <a:cubicBezTo>
                    <a:pt x="131" y="1819"/>
                    <a:pt x="103" y="1848"/>
                    <a:pt x="89" y="1865"/>
                  </a:cubicBezTo>
                  <a:cubicBezTo>
                    <a:pt x="29" y="1907"/>
                    <a:pt x="1" y="1936"/>
                    <a:pt x="1" y="1936"/>
                  </a:cubicBezTo>
                  <a:lnTo>
                    <a:pt x="15" y="1953"/>
                  </a:lnTo>
                  <a:cubicBezTo>
                    <a:pt x="15" y="1953"/>
                    <a:pt x="43" y="1936"/>
                    <a:pt x="103" y="1893"/>
                  </a:cubicBezTo>
                  <a:cubicBezTo>
                    <a:pt x="131" y="1879"/>
                    <a:pt x="162" y="1865"/>
                    <a:pt x="191" y="1834"/>
                  </a:cubicBezTo>
                  <a:cubicBezTo>
                    <a:pt x="233" y="1805"/>
                    <a:pt x="264" y="1777"/>
                    <a:pt x="307" y="1732"/>
                  </a:cubicBezTo>
                  <a:cubicBezTo>
                    <a:pt x="352" y="1703"/>
                    <a:pt x="395" y="1658"/>
                    <a:pt x="440" y="1615"/>
                  </a:cubicBezTo>
                  <a:cubicBezTo>
                    <a:pt x="483" y="1570"/>
                    <a:pt x="528" y="1513"/>
                    <a:pt x="570" y="1468"/>
                  </a:cubicBezTo>
                  <a:cubicBezTo>
                    <a:pt x="616" y="1408"/>
                    <a:pt x="658" y="1352"/>
                    <a:pt x="704" y="1292"/>
                  </a:cubicBezTo>
                  <a:cubicBezTo>
                    <a:pt x="746" y="1232"/>
                    <a:pt x="792" y="1176"/>
                    <a:pt x="820" y="1116"/>
                  </a:cubicBezTo>
                  <a:cubicBezTo>
                    <a:pt x="866" y="1042"/>
                    <a:pt x="894" y="986"/>
                    <a:pt x="922" y="926"/>
                  </a:cubicBezTo>
                  <a:cubicBezTo>
                    <a:pt x="968" y="852"/>
                    <a:pt x="996" y="792"/>
                    <a:pt x="1010" y="722"/>
                  </a:cubicBezTo>
                  <a:cubicBezTo>
                    <a:pt x="1042" y="662"/>
                    <a:pt x="1070" y="602"/>
                    <a:pt x="1084" y="546"/>
                  </a:cubicBezTo>
                  <a:cubicBezTo>
                    <a:pt x="1098" y="486"/>
                    <a:pt x="1112" y="427"/>
                    <a:pt x="1130" y="370"/>
                  </a:cubicBezTo>
                  <a:cubicBezTo>
                    <a:pt x="1144" y="310"/>
                    <a:pt x="1158" y="265"/>
                    <a:pt x="1158" y="223"/>
                  </a:cubicBezTo>
                  <a:cubicBezTo>
                    <a:pt x="1172" y="177"/>
                    <a:pt x="1172" y="135"/>
                    <a:pt x="1172" y="106"/>
                  </a:cubicBezTo>
                  <a:cubicBezTo>
                    <a:pt x="1186" y="47"/>
                    <a:pt x="1186" y="1"/>
                    <a:pt x="1186" y="1"/>
                  </a:cubicBezTo>
                  <a:close/>
                </a:path>
              </a:pathLst>
            </a:custGeom>
            <a:solidFill>
              <a:srgbClr val="3779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44"/>
            <p:cNvSpPr/>
            <p:nvPr/>
          </p:nvSpPr>
          <p:spPr>
            <a:xfrm>
              <a:off x="619125" y="4636850"/>
              <a:ext cx="31600" cy="50600"/>
            </a:xfrm>
            <a:custGeom>
              <a:rect b="b" l="l" r="r" t="t"/>
              <a:pathLst>
                <a:path extrusionOk="0" h="2024" w="1264">
                  <a:moveTo>
                    <a:pt x="1190" y="1"/>
                  </a:moveTo>
                  <a:lnTo>
                    <a:pt x="1176" y="29"/>
                  </a:lnTo>
                  <a:cubicBezTo>
                    <a:pt x="1176" y="29"/>
                    <a:pt x="1176" y="61"/>
                    <a:pt x="1158" y="117"/>
                  </a:cubicBezTo>
                  <a:cubicBezTo>
                    <a:pt x="1158" y="163"/>
                    <a:pt x="1158" y="191"/>
                    <a:pt x="1144" y="236"/>
                  </a:cubicBezTo>
                  <a:cubicBezTo>
                    <a:pt x="1130" y="279"/>
                    <a:pt x="1116" y="324"/>
                    <a:pt x="1102" y="381"/>
                  </a:cubicBezTo>
                  <a:cubicBezTo>
                    <a:pt x="1102" y="426"/>
                    <a:pt x="1070" y="486"/>
                    <a:pt x="1056" y="542"/>
                  </a:cubicBezTo>
                  <a:cubicBezTo>
                    <a:pt x="1042" y="602"/>
                    <a:pt x="1014" y="662"/>
                    <a:pt x="982" y="718"/>
                  </a:cubicBezTo>
                  <a:cubicBezTo>
                    <a:pt x="954" y="778"/>
                    <a:pt x="940" y="852"/>
                    <a:pt x="894" y="908"/>
                  </a:cubicBezTo>
                  <a:cubicBezTo>
                    <a:pt x="866" y="968"/>
                    <a:pt x="838" y="1042"/>
                    <a:pt x="792" y="1102"/>
                  </a:cubicBezTo>
                  <a:cubicBezTo>
                    <a:pt x="764" y="1158"/>
                    <a:pt x="718" y="1218"/>
                    <a:pt x="676" y="1278"/>
                  </a:cubicBezTo>
                  <a:cubicBezTo>
                    <a:pt x="648" y="1334"/>
                    <a:pt x="602" y="1380"/>
                    <a:pt x="560" y="1436"/>
                  </a:cubicBezTo>
                  <a:cubicBezTo>
                    <a:pt x="514" y="1496"/>
                    <a:pt x="472" y="1541"/>
                    <a:pt x="426" y="1584"/>
                  </a:cubicBezTo>
                  <a:cubicBezTo>
                    <a:pt x="384" y="1629"/>
                    <a:pt x="339" y="1672"/>
                    <a:pt x="310" y="1700"/>
                  </a:cubicBezTo>
                  <a:cubicBezTo>
                    <a:pt x="279" y="1731"/>
                    <a:pt x="265" y="1745"/>
                    <a:pt x="251" y="1760"/>
                  </a:cubicBezTo>
                  <a:cubicBezTo>
                    <a:pt x="237" y="1774"/>
                    <a:pt x="208" y="1788"/>
                    <a:pt x="191" y="1805"/>
                  </a:cubicBezTo>
                  <a:cubicBezTo>
                    <a:pt x="163" y="1833"/>
                    <a:pt x="135" y="1862"/>
                    <a:pt x="103" y="1876"/>
                  </a:cubicBezTo>
                  <a:cubicBezTo>
                    <a:pt x="61" y="1921"/>
                    <a:pt x="33" y="1935"/>
                    <a:pt x="33" y="1935"/>
                  </a:cubicBezTo>
                  <a:lnTo>
                    <a:pt x="1" y="1949"/>
                  </a:lnTo>
                  <a:lnTo>
                    <a:pt x="15" y="1981"/>
                  </a:lnTo>
                  <a:lnTo>
                    <a:pt x="47" y="1995"/>
                  </a:lnTo>
                  <a:lnTo>
                    <a:pt x="61" y="2023"/>
                  </a:lnTo>
                  <a:lnTo>
                    <a:pt x="75" y="2009"/>
                  </a:lnTo>
                  <a:cubicBezTo>
                    <a:pt x="75" y="2009"/>
                    <a:pt x="103" y="1981"/>
                    <a:pt x="163" y="1949"/>
                  </a:cubicBezTo>
                  <a:cubicBezTo>
                    <a:pt x="191" y="1935"/>
                    <a:pt x="222" y="1907"/>
                    <a:pt x="251" y="1876"/>
                  </a:cubicBezTo>
                  <a:cubicBezTo>
                    <a:pt x="296" y="1847"/>
                    <a:pt x="339" y="1819"/>
                    <a:pt x="384" y="1788"/>
                  </a:cubicBezTo>
                  <a:lnTo>
                    <a:pt x="375" y="1779"/>
                  </a:lnTo>
                  <a:lnTo>
                    <a:pt x="500" y="1658"/>
                  </a:lnTo>
                  <a:cubicBezTo>
                    <a:pt x="560" y="1612"/>
                    <a:pt x="602" y="1570"/>
                    <a:pt x="648" y="1510"/>
                  </a:cubicBezTo>
                  <a:cubicBezTo>
                    <a:pt x="689" y="1456"/>
                    <a:pt x="732" y="1412"/>
                    <a:pt x="773" y="1343"/>
                  </a:cubicBezTo>
                  <a:lnTo>
                    <a:pt x="773" y="1343"/>
                  </a:lnTo>
                  <a:lnTo>
                    <a:pt x="778" y="1348"/>
                  </a:lnTo>
                  <a:cubicBezTo>
                    <a:pt x="824" y="1278"/>
                    <a:pt x="852" y="1218"/>
                    <a:pt x="894" y="1158"/>
                  </a:cubicBezTo>
                  <a:cubicBezTo>
                    <a:pt x="924" y="1088"/>
                    <a:pt x="964" y="1034"/>
                    <a:pt x="995" y="966"/>
                  </a:cubicBezTo>
                  <a:lnTo>
                    <a:pt x="995" y="966"/>
                  </a:lnTo>
                  <a:lnTo>
                    <a:pt x="1000" y="968"/>
                  </a:lnTo>
                  <a:cubicBezTo>
                    <a:pt x="1042" y="894"/>
                    <a:pt x="1056" y="838"/>
                    <a:pt x="1088" y="764"/>
                  </a:cubicBezTo>
                  <a:cubicBezTo>
                    <a:pt x="1116" y="704"/>
                    <a:pt x="1144" y="630"/>
                    <a:pt x="1158" y="574"/>
                  </a:cubicBezTo>
                  <a:cubicBezTo>
                    <a:pt x="1176" y="514"/>
                    <a:pt x="1190" y="455"/>
                    <a:pt x="1204" y="398"/>
                  </a:cubicBezTo>
                  <a:cubicBezTo>
                    <a:pt x="1218" y="353"/>
                    <a:pt x="1232" y="293"/>
                    <a:pt x="1232" y="251"/>
                  </a:cubicBezTo>
                  <a:cubicBezTo>
                    <a:pt x="1246" y="205"/>
                    <a:pt x="1246" y="177"/>
                    <a:pt x="1246" y="134"/>
                  </a:cubicBezTo>
                  <a:cubicBezTo>
                    <a:pt x="1264" y="75"/>
                    <a:pt x="1264" y="29"/>
                    <a:pt x="1264" y="29"/>
                  </a:cubicBezTo>
                  <a:lnTo>
                    <a:pt x="1264"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44"/>
            <p:cNvSpPr/>
            <p:nvPr/>
          </p:nvSpPr>
          <p:spPr>
            <a:xfrm>
              <a:off x="593900" y="4464625"/>
              <a:ext cx="205175" cy="196450"/>
            </a:xfrm>
            <a:custGeom>
              <a:rect b="b" l="l" r="r" t="t"/>
              <a:pathLst>
                <a:path extrusionOk="0" h="7858" w="8207">
                  <a:moveTo>
                    <a:pt x="6044" y="1"/>
                  </a:moveTo>
                  <a:cubicBezTo>
                    <a:pt x="5402" y="1"/>
                    <a:pt x="4623" y="411"/>
                    <a:pt x="4133" y="456"/>
                  </a:cubicBezTo>
                  <a:cubicBezTo>
                    <a:pt x="3660" y="412"/>
                    <a:pt x="2812" y="2"/>
                    <a:pt x="2150" y="2"/>
                  </a:cubicBezTo>
                  <a:cubicBezTo>
                    <a:pt x="1907" y="2"/>
                    <a:pt x="1689" y="57"/>
                    <a:pt x="1523" y="206"/>
                  </a:cubicBezTo>
                  <a:cubicBezTo>
                    <a:pt x="1200" y="484"/>
                    <a:pt x="0" y="6935"/>
                    <a:pt x="704" y="7389"/>
                  </a:cubicBezTo>
                  <a:cubicBezTo>
                    <a:pt x="1260" y="7741"/>
                    <a:pt x="2624" y="7857"/>
                    <a:pt x="4031" y="7857"/>
                  </a:cubicBezTo>
                  <a:cubicBezTo>
                    <a:pt x="5818" y="7857"/>
                    <a:pt x="6947" y="7741"/>
                    <a:pt x="7503" y="7389"/>
                  </a:cubicBezTo>
                  <a:cubicBezTo>
                    <a:pt x="8207" y="6935"/>
                    <a:pt x="6962" y="396"/>
                    <a:pt x="6596" y="147"/>
                  </a:cubicBezTo>
                  <a:cubicBezTo>
                    <a:pt x="6434" y="41"/>
                    <a:pt x="6246" y="1"/>
                    <a:pt x="6044"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44"/>
            <p:cNvSpPr/>
            <p:nvPr/>
          </p:nvSpPr>
          <p:spPr>
            <a:xfrm>
              <a:off x="724300" y="4466050"/>
              <a:ext cx="79525" cy="85800"/>
            </a:xfrm>
            <a:custGeom>
              <a:rect b="b" l="l" r="r" t="t"/>
              <a:pathLst>
                <a:path extrusionOk="0" h="3432" w="3181">
                  <a:moveTo>
                    <a:pt x="757" y="0"/>
                  </a:moveTo>
                  <a:cubicBezTo>
                    <a:pt x="305" y="0"/>
                    <a:pt x="45" y="370"/>
                    <a:pt x="15" y="825"/>
                  </a:cubicBezTo>
                  <a:lnTo>
                    <a:pt x="15" y="927"/>
                  </a:lnTo>
                  <a:cubicBezTo>
                    <a:pt x="1" y="1075"/>
                    <a:pt x="47" y="1191"/>
                    <a:pt x="103" y="1307"/>
                  </a:cubicBezTo>
                  <a:cubicBezTo>
                    <a:pt x="177" y="1409"/>
                    <a:pt x="251" y="1514"/>
                    <a:pt x="310" y="1616"/>
                  </a:cubicBezTo>
                  <a:cubicBezTo>
                    <a:pt x="441" y="1820"/>
                    <a:pt x="574" y="2042"/>
                    <a:pt x="704" y="2246"/>
                  </a:cubicBezTo>
                  <a:cubicBezTo>
                    <a:pt x="820" y="2450"/>
                    <a:pt x="940" y="2672"/>
                    <a:pt x="1042" y="2861"/>
                  </a:cubicBezTo>
                  <a:cubicBezTo>
                    <a:pt x="1084" y="2963"/>
                    <a:pt x="1130" y="3065"/>
                    <a:pt x="1158" y="3153"/>
                  </a:cubicBezTo>
                  <a:cubicBezTo>
                    <a:pt x="1172" y="3167"/>
                    <a:pt x="1172" y="3185"/>
                    <a:pt x="1190" y="3213"/>
                  </a:cubicBezTo>
                  <a:cubicBezTo>
                    <a:pt x="1195" y="3224"/>
                    <a:pt x="1200" y="3226"/>
                    <a:pt x="1204" y="3226"/>
                  </a:cubicBezTo>
                  <a:cubicBezTo>
                    <a:pt x="1204" y="3226"/>
                    <a:pt x="1205" y="3226"/>
                    <a:pt x="1205" y="3226"/>
                  </a:cubicBezTo>
                  <a:lnTo>
                    <a:pt x="1205" y="3226"/>
                  </a:lnTo>
                  <a:cubicBezTo>
                    <a:pt x="1205" y="3227"/>
                    <a:pt x="1204" y="3227"/>
                    <a:pt x="1204" y="3227"/>
                  </a:cubicBezTo>
                  <a:cubicBezTo>
                    <a:pt x="1862" y="3329"/>
                    <a:pt x="2523" y="3389"/>
                    <a:pt x="3167" y="3431"/>
                  </a:cubicBezTo>
                  <a:cubicBezTo>
                    <a:pt x="3181" y="3361"/>
                    <a:pt x="3181" y="3287"/>
                    <a:pt x="3181" y="3227"/>
                  </a:cubicBezTo>
                  <a:cubicBezTo>
                    <a:pt x="3181" y="3139"/>
                    <a:pt x="3167" y="3051"/>
                    <a:pt x="3153" y="2992"/>
                  </a:cubicBezTo>
                  <a:cubicBezTo>
                    <a:pt x="3138" y="2861"/>
                    <a:pt x="2829" y="1792"/>
                    <a:pt x="2052" y="603"/>
                  </a:cubicBezTo>
                  <a:cubicBezTo>
                    <a:pt x="1658" y="121"/>
                    <a:pt x="894" y="2"/>
                    <a:pt x="806" y="2"/>
                  </a:cubicBezTo>
                  <a:cubicBezTo>
                    <a:pt x="789" y="1"/>
                    <a:pt x="773" y="0"/>
                    <a:pt x="757"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44"/>
            <p:cNvSpPr/>
            <p:nvPr/>
          </p:nvSpPr>
          <p:spPr>
            <a:xfrm>
              <a:off x="584300" y="4811250"/>
              <a:ext cx="23875" cy="19800"/>
            </a:xfrm>
            <a:custGeom>
              <a:rect b="b" l="l" r="r" t="t"/>
              <a:pathLst>
                <a:path extrusionOk="0" h="792" w="955">
                  <a:moveTo>
                    <a:pt x="824" y="0"/>
                  </a:moveTo>
                  <a:lnTo>
                    <a:pt x="824" y="0"/>
                  </a:lnTo>
                  <a:cubicBezTo>
                    <a:pt x="1" y="162"/>
                    <a:pt x="149" y="689"/>
                    <a:pt x="149" y="689"/>
                  </a:cubicBezTo>
                  <a:cubicBezTo>
                    <a:pt x="384" y="735"/>
                    <a:pt x="514" y="763"/>
                    <a:pt x="792" y="791"/>
                  </a:cubicBezTo>
                  <a:cubicBezTo>
                    <a:pt x="912" y="545"/>
                    <a:pt x="954" y="281"/>
                    <a:pt x="824"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44"/>
            <p:cNvSpPr/>
            <p:nvPr/>
          </p:nvSpPr>
          <p:spPr>
            <a:xfrm>
              <a:off x="603750" y="4792150"/>
              <a:ext cx="60450" cy="39525"/>
            </a:xfrm>
            <a:custGeom>
              <a:rect b="b" l="l" r="r" t="t"/>
              <a:pathLst>
                <a:path extrusionOk="0" h="1581" w="2418">
                  <a:moveTo>
                    <a:pt x="863" y="1"/>
                  </a:moveTo>
                  <a:cubicBezTo>
                    <a:pt x="241" y="1"/>
                    <a:pt x="310" y="708"/>
                    <a:pt x="310" y="708"/>
                  </a:cubicBezTo>
                  <a:cubicBezTo>
                    <a:pt x="236" y="708"/>
                    <a:pt x="236" y="722"/>
                    <a:pt x="32" y="750"/>
                  </a:cubicBezTo>
                  <a:cubicBezTo>
                    <a:pt x="162" y="1014"/>
                    <a:pt x="120" y="1292"/>
                    <a:pt x="0" y="1541"/>
                  </a:cubicBezTo>
                  <a:cubicBezTo>
                    <a:pt x="364" y="1570"/>
                    <a:pt x="713" y="1580"/>
                    <a:pt x="1028" y="1580"/>
                  </a:cubicBezTo>
                  <a:cubicBezTo>
                    <a:pt x="1831" y="1580"/>
                    <a:pt x="2406" y="1513"/>
                    <a:pt x="2406" y="1513"/>
                  </a:cubicBezTo>
                  <a:lnTo>
                    <a:pt x="2406" y="662"/>
                  </a:lnTo>
                  <a:cubicBezTo>
                    <a:pt x="2418" y="392"/>
                    <a:pt x="2195" y="198"/>
                    <a:pt x="1947" y="198"/>
                  </a:cubicBezTo>
                  <a:cubicBezTo>
                    <a:pt x="1885" y="198"/>
                    <a:pt x="1821" y="210"/>
                    <a:pt x="1759" y="236"/>
                  </a:cubicBezTo>
                  <a:cubicBezTo>
                    <a:pt x="1569" y="324"/>
                    <a:pt x="1509" y="430"/>
                    <a:pt x="1481" y="500"/>
                  </a:cubicBezTo>
                  <a:cubicBezTo>
                    <a:pt x="1495" y="356"/>
                    <a:pt x="1319" y="32"/>
                    <a:pt x="939" y="4"/>
                  </a:cubicBezTo>
                  <a:cubicBezTo>
                    <a:pt x="913" y="2"/>
                    <a:pt x="888" y="1"/>
                    <a:pt x="863"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44"/>
            <p:cNvSpPr/>
            <p:nvPr/>
          </p:nvSpPr>
          <p:spPr>
            <a:xfrm>
              <a:off x="587300" y="4827775"/>
              <a:ext cx="76625" cy="9625"/>
            </a:xfrm>
            <a:custGeom>
              <a:rect b="b" l="l" r="r" t="t"/>
              <a:pathLst>
                <a:path extrusionOk="0" h="385" w="3065">
                  <a:moveTo>
                    <a:pt x="57" y="0"/>
                  </a:moveTo>
                  <a:cubicBezTo>
                    <a:pt x="1" y="0"/>
                    <a:pt x="74" y="218"/>
                    <a:pt x="74" y="218"/>
                  </a:cubicBezTo>
                  <a:cubicBezTo>
                    <a:pt x="564" y="346"/>
                    <a:pt x="1131" y="384"/>
                    <a:pt x="1638" y="384"/>
                  </a:cubicBezTo>
                  <a:cubicBezTo>
                    <a:pt x="2422" y="384"/>
                    <a:pt x="3064" y="292"/>
                    <a:pt x="3064" y="292"/>
                  </a:cubicBezTo>
                  <a:lnTo>
                    <a:pt x="3064" y="102"/>
                  </a:lnTo>
                  <a:cubicBezTo>
                    <a:pt x="3064" y="102"/>
                    <a:pt x="2620" y="146"/>
                    <a:pt x="1975" y="146"/>
                  </a:cubicBezTo>
                  <a:cubicBezTo>
                    <a:pt x="1430" y="146"/>
                    <a:pt x="742" y="115"/>
                    <a:pt x="57"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44"/>
            <p:cNvSpPr/>
            <p:nvPr/>
          </p:nvSpPr>
          <p:spPr>
            <a:xfrm>
              <a:off x="644450" y="4810525"/>
              <a:ext cx="11025" cy="11025"/>
            </a:xfrm>
            <a:custGeom>
              <a:rect b="b" l="l" r="r" t="t"/>
              <a:pathLst>
                <a:path extrusionOk="0" h="441" w="441">
                  <a:moveTo>
                    <a:pt x="219" y="1"/>
                  </a:moveTo>
                  <a:cubicBezTo>
                    <a:pt x="103" y="1"/>
                    <a:pt x="1" y="103"/>
                    <a:pt x="1" y="222"/>
                  </a:cubicBezTo>
                  <a:cubicBezTo>
                    <a:pt x="1" y="339"/>
                    <a:pt x="89" y="441"/>
                    <a:pt x="219" y="441"/>
                  </a:cubicBezTo>
                  <a:cubicBezTo>
                    <a:pt x="339" y="441"/>
                    <a:pt x="427" y="339"/>
                    <a:pt x="427" y="222"/>
                  </a:cubicBezTo>
                  <a:cubicBezTo>
                    <a:pt x="441" y="103"/>
                    <a:pt x="339" y="1"/>
                    <a:pt x="219"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44"/>
            <p:cNvSpPr/>
            <p:nvPr/>
          </p:nvSpPr>
          <p:spPr>
            <a:xfrm>
              <a:off x="610700" y="4809050"/>
              <a:ext cx="20950" cy="3700"/>
            </a:xfrm>
            <a:custGeom>
              <a:rect b="b" l="l" r="r" t="t"/>
              <a:pathLst>
                <a:path extrusionOk="0" h="148" w="838">
                  <a:moveTo>
                    <a:pt x="46" y="0"/>
                  </a:moveTo>
                  <a:cubicBezTo>
                    <a:pt x="32" y="0"/>
                    <a:pt x="0" y="32"/>
                    <a:pt x="0" y="46"/>
                  </a:cubicBezTo>
                  <a:cubicBezTo>
                    <a:pt x="0" y="74"/>
                    <a:pt x="18" y="88"/>
                    <a:pt x="46" y="88"/>
                  </a:cubicBezTo>
                  <a:lnTo>
                    <a:pt x="792" y="148"/>
                  </a:lnTo>
                  <a:cubicBezTo>
                    <a:pt x="823" y="148"/>
                    <a:pt x="837" y="120"/>
                    <a:pt x="837" y="106"/>
                  </a:cubicBezTo>
                  <a:cubicBezTo>
                    <a:pt x="837" y="74"/>
                    <a:pt x="823" y="60"/>
                    <a:pt x="809" y="60"/>
                  </a:cubicBezTo>
                  <a:lnTo>
                    <a:pt x="46"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44"/>
            <p:cNvSpPr/>
            <p:nvPr/>
          </p:nvSpPr>
          <p:spPr>
            <a:xfrm>
              <a:off x="602700" y="4790575"/>
              <a:ext cx="30450" cy="18150"/>
            </a:xfrm>
            <a:custGeom>
              <a:rect b="b" l="l" r="r" t="t"/>
              <a:pathLst>
                <a:path extrusionOk="0" h="726" w="1218">
                  <a:moveTo>
                    <a:pt x="394" y="81"/>
                  </a:moveTo>
                  <a:cubicBezTo>
                    <a:pt x="394" y="81"/>
                    <a:pt x="408" y="81"/>
                    <a:pt x="408" y="95"/>
                  </a:cubicBezTo>
                  <a:cubicBezTo>
                    <a:pt x="426" y="95"/>
                    <a:pt x="440" y="124"/>
                    <a:pt x="454" y="141"/>
                  </a:cubicBezTo>
                  <a:cubicBezTo>
                    <a:pt x="496" y="211"/>
                    <a:pt x="528" y="299"/>
                    <a:pt x="542" y="405"/>
                  </a:cubicBezTo>
                  <a:cubicBezTo>
                    <a:pt x="542" y="433"/>
                    <a:pt x="556" y="461"/>
                    <a:pt x="556" y="493"/>
                  </a:cubicBezTo>
                  <a:lnTo>
                    <a:pt x="542" y="475"/>
                  </a:lnTo>
                  <a:cubicBezTo>
                    <a:pt x="468" y="373"/>
                    <a:pt x="408" y="271"/>
                    <a:pt x="380" y="155"/>
                  </a:cubicBezTo>
                  <a:cubicBezTo>
                    <a:pt x="366" y="124"/>
                    <a:pt x="366" y="95"/>
                    <a:pt x="380" y="81"/>
                  </a:cubicBezTo>
                  <a:close/>
                  <a:moveTo>
                    <a:pt x="130" y="285"/>
                  </a:moveTo>
                  <a:cubicBezTo>
                    <a:pt x="162" y="285"/>
                    <a:pt x="190" y="299"/>
                    <a:pt x="218" y="317"/>
                  </a:cubicBezTo>
                  <a:cubicBezTo>
                    <a:pt x="306" y="387"/>
                    <a:pt x="408" y="447"/>
                    <a:pt x="482" y="535"/>
                  </a:cubicBezTo>
                  <a:lnTo>
                    <a:pt x="496" y="549"/>
                  </a:lnTo>
                  <a:cubicBezTo>
                    <a:pt x="380" y="521"/>
                    <a:pt x="232" y="461"/>
                    <a:pt x="130" y="373"/>
                  </a:cubicBezTo>
                  <a:cubicBezTo>
                    <a:pt x="88" y="345"/>
                    <a:pt x="88" y="331"/>
                    <a:pt x="88" y="317"/>
                  </a:cubicBezTo>
                  <a:cubicBezTo>
                    <a:pt x="88" y="299"/>
                    <a:pt x="102" y="285"/>
                    <a:pt x="130" y="285"/>
                  </a:cubicBezTo>
                  <a:close/>
                  <a:moveTo>
                    <a:pt x="387" y="0"/>
                  </a:moveTo>
                  <a:cubicBezTo>
                    <a:pt x="365" y="0"/>
                    <a:pt x="343" y="7"/>
                    <a:pt x="320" y="22"/>
                  </a:cubicBezTo>
                  <a:cubicBezTo>
                    <a:pt x="292" y="36"/>
                    <a:pt x="264" y="95"/>
                    <a:pt x="292" y="183"/>
                  </a:cubicBezTo>
                  <a:cubicBezTo>
                    <a:pt x="306" y="229"/>
                    <a:pt x="320" y="271"/>
                    <a:pt x="352" y="299"/>
                  </a:cubicBezTo>
                  <a:cubicBezTo>
                    <a:pt x="320" y="285"/>
                    <a:pt x="292" y="271"/>
                    <a:pt x="264" y="243"/>
                  </a:cubicBezTo>
                  <a:cubicBezTo>
                    <a:pt x="218" y="229"/>
                    <a:pt x="176" y="197"/>
                    <a:pt x="130" y="197"/>
                  </a:cubicBezTo>
                  <a:cubicBezTo>
                    <a:pt x="74" y="197"/>
                    <a:pt x="14" y="243"/>
                    <a:pt x="0" y="299"/>
                  </a:cubicBezTo>
                  <a:cubicBezTo>
                    <a:pt x="0" y="373"/>
                    <a:pt x="56" y="419"/>
                    <a:pt x="74" y="433"/>
                  </a:cubicBezTo>
                  <a:cubicBezTo>
                    <a:pt x="144" y="493"/>
                    <a:pt x="232" y="549"/>
                    <a:pt x="352" y="595"/>
                  </a:cubicBezTo>
                  <a:cubicBezTo>
                    <a:pt x="352" y="623"/>
                    <a:pt x="366" y="637"/>
                    <a:pt x="380" y="637"/>
                  </a:cubicBezTo>
                  <a:lnTo>
                    <a:pt x="616" y="669"/>
                  </a:lnTo>
                  <a:lnTo>
                    <a:pt x="644" y="669"/>
                  </a:lnTo>
                  <a:lnTo>
                    <a:pt x="1171" y="725"/>
                  </a:lnTo>
                  <a:cubicBezTo>
                    <a:pt x="1200" y="725"/>
                    <a:pt x="1217" y="697"/>
                    <a:pt x="1217" y="683"/>
                  </a:cubicBezTo>
                  <a:cubicBezTo>
                    <a:pt x="1217" y="651"/>
                    <a:pt x="1200" y="637"/>
                    <a:pt x="1171" y="637"/>
                  </a:cubicBezTo>
                  <a:lnTo>
                    <a:pt x="690" y="581"/>
                  </a:lnTo>
                  <a:cubicBezTo>
                    <a:pt x="658" y="521"/>
                    <a:pt x="644" y="447"/>
                    <a:pt x="630" y="373"/>
                  </a:cubicBezTo>
                  <a:cubicBezTo>
                    <a:pt x="602" y="285"/>
                    <a:pt x="584" y="183"/>
                    <a:pt x="528" y="95"/>
                  </a:cubicBezTo>
                  <a:cubicBezTo>
                    <a:pt x="514" y="67"/>
                    <a:pt x="482" y="36"/>
                    <a:pt x="454" y="22"/>
                  </a:cubicBezTo>
                  <a:cubicBezTo>
                    <a:pt x="431" y="7"/>
                    <a:pt x="409" y="0"/>
                    <a:pt x="387"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44"/>
            <p:cNvSpPr/>
            <p:nvPr/>
          </p:nvSpPr>
          <p:spPr>
            <a:xfrm>
              <a:off x="804600" y="4810175"/>
              <a:ext cx="23775" cy="19825"/>
            </a:xfrm>
            <a:custGeom>
              <a:rect b="b" l="l" r="r" t="t"/>
              <a:pathLst>
                <a:path extrusionOk="0" h="793" w="951">
                  <a:moveTo>
                    <a:pt x="116" y="1"/>
                  </a:moveTo>
                  <a:lnTo>
                    <a:pt x="116" y="1"/>
                  </a:lnTo>
                  <a:cubicBezTo>
                    <a:pt x="0" y="265"/>
                    <a:pt x="28" y="543"/>
                    <a:pt x="159" y="792"/>
                  </a:cubicBezTo>
                  <a:cubicBezTo>
                    <a:pt x="440" y="764"/>
                    <a:pt x="556" y="732"/>
                    <a:pt x="806" y="676"/>
                  </a:cubicBezTo>
                  <a:cubicBezTo>
                    <a:pt x="806" y="676"/>
                    <a:pt x="950" y="163"/>
                    <a:pt x="116"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44"/>
            <p:cNvSpPr/>
            <p:nvPr/>
          </p:nvSpPr>
          <p:spPr>
            <a:xfrm>
              <a:off x="748500" y="4791025"/>
              <a:ext cx="60075" cy="39525"/>
            </a:xfrm>
            <a:custGeom>
              <a:rect b="b" l="l" r="r" t="t"/>
              <a:pathLst>
                <a:path extrusionOk="0" h="1581" w="2403">
                  <a:moveTo>
                    <a:pt x="1539" y="1"/>
                  </a:moveTo>
                  <a:cubicBezTo>
                    <a:pt x="1516" y="1"/>
                    <a:pt x="1492" y="2"/>
                    <a:pt x="1467" y="4"/>
                  </a:cubicBezTo>
                  <a:cubicBezTo>
                    <a:pt x="1101" y="35"/>
                    <a:pt x="925" y="341"/>
                    <a:pt x="939" y="503"/>
                  </a:cubicBezTo>
                  <a:cubicBezTo>
                    <a:pt x="908" y="429"/>
                    <a:pt x="851" y="313"/>
                    <a:pt x="644" y="225"/>
                  </a:cubicBezTo>
                  <a:cubicBezTo>
                    <a:pt x="584" y="199"/>
                    <a:pt x="524" y="187"/>
                    <a:pt x="464" y="187"/>
                  </a:cubicBezTo>
                  <a:cubicBezTo>
                    <a:pt x="219" y="187"/>
                    <a:pt x="0" y="393"/>
                    <a:pt x="0" y="665"/>
                  </a:cubicBezTo>
                  <a:lnTo>
                    <a:pt x="14" y="1498"/>
                  </a:lnTo>
                  <a:cubicBezTo>
                    <a:pt x="14" y="1498"/>
                    <a:pt x="623" y="1580"/>
                    <a:pt x="1464" y="1580"/>
                  </a:cubicBezTo>
                  <a:cubicBezTo>
                    <a:pt x="1754" y="1580"/>
                    <a:pt x="2072" y="1570"/>
                    <a:pt x="2403" y="1544"/>
                  </a:cubicBezTo>
                  <a:cubicBezTo>
                    <a:pt x="2287" y="1280"/>
                    <a:pt x="2258" y="1017"/>
                    <a:pt x="2374" y="753"/>
                  </a:cubicBezTo>
                  <a:cubicBezTo>
                    <a:pt x="2185" y="707"/>
                    <a:pt x="2185" y="707"/>
                    <a:pt x="2097" y="707"/>
                  </a:cubicBezTo>
                  <a:cubicBezTo>
                    <a:pt x="2097" y="707"/>
                    <a:pt x="2165" y="1"/>
                    <a:pt x="1539"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44"/>
            <p:cNvSpPr/>
            <p:nvPr/>
          </p:nvSpPr>
          <p:spPr>
            <a:xfrm>
              <a:off x="755800" y="4809475"/>
              <a:ext cx="11000" cy="10575"/>
            </a:xfrm>
            <a:custGeom>
              <a:rect b="b" l="l" r="r" t="t"/>
              <a:pathLst>
                <a:path extrusionOk="0" h="423" w="440">
                  <a:moveTo>
                    <a:pt x="222" y="1"/>
                  </a:moveTo>
                  <a:cubicBezTo>
                    <a:pt x="106" y="1"/>
                    <a:pt x="0" y="89"/>
                    <a:pt x="0" y="205"/>
                  </a:cubicBezTo>
                  <a:cubicBezTo>
                    <a:pt x="0" y="335"/>
                    <a:pt x="88" y="423"/>
                    <a:pt x="222" y="423"/>
                  </a:cubicBezTo>
                  <a:cubicBezTo>
                    <a:pt x="338" y="423"/>
                    <a:pt x="426" y="335"/>
                    <a:pt x="440" y="219"/>
                  </a:cubicBezTo>
                  <a:cubicBezTo>
                    <a:pt x="440" y="89"/>
                    <a:pt x="338" y="1"/>
                    <a:pt x="222"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44"/>
            <p:cNvSpPr/>
            <p:nvPr/>
          </p:nvSpPr>
          <p:spPr>
            <a:xfrm>
              <a:off x="748500" y="4826625"/>
              <a:ext cx="76600" cy="9725"/>
            </a:xfrm>
            <a:custGeom>
              <a:rect b="b" l="l" r="r" t="t"/>
              <a:pathLst>
                <a:path extrusionOk="0" h="389" w="3064">
                  <a:moveTo>
                    <a:pt x="3018" y="1"/>
                  </a:moveTo>
                  <a:cubicBezTo>
                    <a:pt x="2318" y="116"/>
                    <a:pt x="1618" y="148"/>
                    <a:pt x="1068" y="148"/>
                  </a:cubicBezTo>
                  <a:cubicBezTo>
                    <a:pt x="434" y="148"/>
                    <a:pt x="0" y="106"/>
                    <a:pt x="0" y="106"/>
                  </a:cubicBezTo>
                  <a:lnTo>
                    <a:pt x="0" y="296"/>
                  </a:lnTo>
                  <a:cubicBezTo>
                    <a:pt x="0" y="296"/>
                    <a:pt x="648" y="388"/>
                    <a:pt x="1435" y="388"/>
                  </a:cubicBezTo>
                  <a:cubicBezTo>
                    <a:pt x="1946" y="388"/>
                    <a:pt x="2515" y="349"/>
                    <a:pt x="3004" y="222"/>
                  </a:cubicBezTo>
                  <a:cubicBezTo>
                    <a:pt x="3004" y="222"/>
                    <a:pt x="3064" y="1"/>
                    <a:pt x="3018"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44"/>
            <p:cNvSpPr/>
            <p:nvPr/>
          </p:nvSpPr>
          <p:spPr>
            <a:xfrm>
              <a:off x="780775" y="4807975"/>
              <a:ext cx="20850" cy="3300"/>
            </a:xfrm>
            <a:custGeom>
              <a:rect b="b" l="l" r="r" t="t"/>
              <a:pathLst>
                <a:path extrusionOk="0" h="132" w="834">
                  <a:moveTo>
                    <a:pt x="792" y="1"/>
                  </a:moveTo>
                  <a:lnTo>
                    <a:pt x="42" y="61"/>
                  </a:lnTo>
                  <a:cubicBezTo>
                    <a:pt x="14" y="61"/>
                    <a:pt x="0" y="75"/>
                    <a:pt x="0" y="103"/>
                  </a:cubicBezTo>
                  <a:cubicBezTo>
                    <a:pt x="0" y="117"/>
                    <a:pt x="28" y="131"/>
                    <a:pt x="42" y="131"/>
                  </a:cubicBezTo>
                  <a:lnTo>
                    <a:pt x="806" y="89"/>
                  </a:lnTo>
                  <a:cubicBezTo>
                    <a:pt x="820" y="89"/>
                    <a:pt x="834" y="75"/>
                    <a:pt x="834" y="43"/>
                  </a:cubicBezTo>
                  <a:cubicBezTo>
                    <a:pt x="834" y="15"/>
                    <a:pt x="820" y="1"/>
                    <a:pt x="792"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44"/>
            <p:cNvSpPr/>
            <p:nvPr/>
          </p:nvSpPr>
          <p:spPr>
            <a:xfrm>
              <a:off x="779275" y="4789400"/>
              <a:ext cx="30800" cy="17900"/>
            </a:xfrm>
            <a:custGeom>
              <a:rect b="b" l="l" r="r" t="t"/>
              <a:pathLst>
                <a:path extrusionOk="0" h="716" w="1232">
                  <a:moveTo>
                    <a:pt x="852" y="83"/>
                  </a:moveTo>
                  <a:cubicBezTo>
                    <a:pt x="866" y="100"/>
                    <a:pt x="866" y="128"/>
                    <a:pt x="852" y="156"/>
                  </a:cubicBezTo>
                  <a:cubicBezTo>
                    <a:pt x="806" y="276"/>
                    <a:pt x="750" y="378"/>
                    <a:pt x="676" y="480"/>
                  </a:cubicBezTo>
                  <a:lnTo>
                    <a:pt x="662" y="494"/>
                  </a:lnTo>
                  <a:cubicBezTo>
                    <a:pt x="676" y="452"/>
                    <a:pt x="676" y="420"/>
                    <a:pt x="690" y="392"/>
                  </a:cubicBezTo>
                  <a:cubicBezTo>
                    <a:pt x="704" y="304"/>
                    <a:pt x="718" y="216"/>
                    <a:pt x="778" y="142"/>
                  </a:cubicBezTo>
                  <a:cubicBezTo>
                    <a:pt x="778" y="128"/>
                    <a:pt x="792" y="100"/>
                    <a:pt x="820" y="83"/>
                  </a:cubicBezTo>
                  <a:close/>
                  <a:moveTo>
                    <a:pt x="1101" y="290"/>
                  </a:moveTo>
                  <a:cubicBezTo>
                    <a:pt x="1115" y="290"/>
                    <a:pt x="1143" y="304"/>
                    <a:pt x="1143" y="318"/>
                  </a:cubicBezTo>
                  <a:cubicBezTo>
                    <a:pt x="1143" y="318"/>
                    <a:pt x="1129" y="346"/>
                    <a:pt x="1101" y="378"/>
                  </a:cubicBezTo>
                  <a:cubicBezTo>
                    <a:pt x="982" y="466"/>
                    <a:pt x="852" y="522"/>
                    <a:pt x="718" y="554"/>
                  </a:cubicBezTo>
                  <a:cubicBezTo>
                    <a:pt x="732" y="540"/>
                    <a:pt x="732" y="540"/>
                    <a:pt x="750" y="522"/>
                  </a:cubicBezTo>
                  <a:cubicBezTo>
                    <a:pt x="820" y="452"/>
                    <a:pt x="908" y="378"/>
                    <a:pt x="1013" y="318"/>
                  </a:cubicBezTo>
                  <a:cubicBezTo>
                    <a:pt x="1041" y="304"/>
                    <a:pt x="1070" y="290"/>
                    <a:pt x="1101" y="290"/>
                  </a:cubicBezTo>
                  <a:close/>
                  <a:moveTo>
                    <a:pt x="827" y="0"/>
                  </a:moveTo>
                  <a:cubicBezTo>
                    <a:pt x="807" y="0"/>
                    <a:pt x="790" y="5"/>
                    <a:pt x="778" y="12"/>
                  </a:cubicBezTo>
                  <a:cubicBezTo>
                    <a:pt x="732" y="40"/>
                    <a:pt x="718" y="69"/>
                    <a:pt x="704" y="100"/>
                  </a:cubicBezTo>
                  <a:cubicBezTo>
                    <a:pt x="644" y="188"/>
                    <a:pt x="616" y="290"/>
                    <a:pt x="602" y="378"/>
                  </a:cubicBezTo>
                  <a:cubicBezTo>
                    <a:pt x="588" y="452"/>
                    <a:pt x="574" y="522"/>
                    <a:pt x="542" y="582"/>
                  </a:cubicBezTo>
                  <a:lnTo>
                    <a:pt x="46" y="642"/>
                  </a:lnTo>
                  <a:cubicBezTo>
                    <a:pt x="28" y="642"/>
                    <a:pt x="0" y="656"/>
                    <a:pt x="14" y="684"/>
                  </a:cubicBezTo>
                  <a:cubicBezTo>
                    <a:pt x="14" y="698"/>
                    <a:pt x="28" y="716"/>
                    <a:pt x="46" y="716"/>
                  </a:cubicBezTo>
                  <a:lnTo>
                    <a:pt x="60" y="716"/>
                  </a:lnTo>
                  <a:lnTo>
                    <a:pt x="574" y="670"/>
                  </a:lnTo>
                  <a:lnTo>
                    <a:pt x="616" y="670"/>
                  </a:lnTo>
                  <a:lnTo>
                    <a:pt x="837" y="642"/>
                  </a:lnTo>
                  <a:cubicBezTo>
                    <a:pt x="866" y="642"/>
                    <a:pt x="880" y="628"/>
                    <a:pt x="880" y="596"/>
                  </a:cubicBezTo>
                  <a:cubicBezTo>
                    <a:pt x="982" y="554"/>
                    <a:pt x="1084" y="494"/>
                    <a:pt x="1158" y="434"/>
                  </a:cubicBezTo>
                  <a:cubicBezTo>
                    <a:pt x="1172" y="420"/>
                    <a:pt x="1231" y="378"/>
                    <a:pt x="1231" y="304"/>
                  </a:cubicBezTo>
                  <a:cubicBezTo>
                    <a:pt x="1217" y="244"/>
                    <a:pt x="1158" y="202"/>
                    <a:pt x="1101" y="202"/>
                  </a:cubicBezTo>
                  <a:cubicBezTo>
                    <a:pt x="1041" y="202"/>
                    <a:pt x="996" y="230"/>
                    <a:pt x="968" y="244"/>
                  </a:cubicBezTo>
                  <a:cubicBezTo>
                    <a:pt x="939" y="258"/>
                    <a:pt x="908" y="290"/>
                    <a:pt x="880" y="304"/>
                  </a:cubicBezTo>
                  <a:cubicBezTo>
                    <a:pt x="894" y="258"/>
                    <a:pt x="908" y="230"/>
                    <a:pt x="925" y="188"/>
                  </a:cubicBezTo>
                  <a:cubicBezTo>
                    <a:pt x="954" y="83"/>
                    <a:pt x="939" y="40"/>
                    <a:pt x="908" y="26"/>
                  </a:cubicBezTo>
                  <a:cubicBezTo>
                    <a:pt x="884" y="8"/>
                    <a:pt x="854" y="0"/>
                    <a:pt x="827"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44"/>
            <p:cNvSpPr/>
            <p:nvPr/>
          </p:nvSpPr>
          <p:spPr>
            <a:xfrm>
              <a:off x="578850" y="4466050"/>
              <a:ext cx="79875" cy="85800"/>
            </a:xfrm>
            <a:custGeom>
              <a:rect b="b" l="l" r="r" t="t"/>
              <a:pathLst>
                <a:path extrusionOk="0" h="3432" w="3195">
                  <a:moveTo>
                    <a:pt x="2427" y="0"/>
                  </a:moveTo>
                  <a:cubicBezTo>
                    <a:pt x="2410" y="0"/>
                    <a:pt x="2393" y="1"/>
                    <a:pt x="2375" y="2"/>
                  </a:cubicBezTo>
                  <a:cubicBezTo>
                    <a:pt x="2301" y="2"/>
                    <a:pt x="1538" y="121"/>
                    <a:pt x="1144" y="603"/>
                  </a:cubicBezTo>
                  <a:cubicBezTo>
                    <a:pt x="367" y="1792"/>
                    <a:pt x="61" y="2861"/>
                    <a:pt x="29" y="2992"/>
                  </a:cubicBezTo>
                  <a:cubicBezTo>
                    <a:pt x="29" y="3051"/>
                    <a:pt x="15" y="3139"/>
                    <a:pt x="15" y="3227"/>
                  </a:cubicBezTo>
                  <a:cubicBezTo>
                    <a:pt x="1" y="3287"/>
                    <a:pt x="15" y="3361"/>
                    <a:pt x="15" y="3431"/>
                  </a:cubicBezTo>
                  <a:cubicBezTo>
                    <a:pt x="676" y="3389"/>
                    <a:pt x="1334" y="3329"/>
                    <a:pt x="1978" y="3227"/>
                  </a:cubicBezTo>
                  <a:cubicBezTo>
                    <a:pt x="1978" y="3224"/>
                    <a:pt x="1978" y="3223"/>
                    <a:pt x="1978" y="3223"/>
                  </a:cubicBezTo>
                  <a:cubicBezTo>
                    <a:pt x="1979" y="3223"/>
                    <a:pt x="1981" y="3226"/>
                    <a:pt x="1986" y="3226"/>
                  </a:cubicBezTo>
                  <a:cubicBezTo>
                    <a:pt x="1990" y="3226"/>
                    <a:pt x="1998" y="3224"/>
                    <a:pt x="2009" y="3213"/>
                  </a:cubicBezTo>
                  <a:cubicBezTo>
                    <a:pt x="2009" y="3185"/>
                    <a:pt x="2023" y="3167"/>
                    <a:pt x="2023" y="3153"/>
                  </a:cubicBezTo>
                  <a:cubicBezTo>
                    <a:pt x="2052" y="3065"/>
                    <a:pt x="2097" y="2963"/>
                    <a:pt x="2154" y="2861"/>
                  </a:cubicBezTo>
                  <a:cubicBezTo>
                    <a:pt x="2259" y="2672"/>
                    <a:pt x="2375" y="2450"/>
                    <a:pt x="2491" y="2246"/>
                  </a:cubicBezTo>
                  <a:cubicBezTo>
                    <a:pt x="2611" y="2042"/>
                    <a:pt x="2741" y="1820"/>
                    <a:pt x="2875" y="1616"/>
                  </a:cubicBezTo>
                  <a:cubicBezTo>
                    <a:pt x="2945" y="1514"/>
                    <a:pt x="3019" y="1409"/>
                    <a:pt x="3079" y="1307"/>
                  </a:cubicBezTo>
                  <a:cubicBezTo>
                    <a:pt x="3138" y="1191"/>
                    <a:pt x="3195" y="1075"/>
                    <a:pt x="3181" y="927"/>
                  </a:cubicBezTo>
                  <a:lnTo>
                    <a:pt x="3181" y="825"/>
                  </a:lnTo>
                  <a:cubicBezTo>
                    <a:pt x="3140" y="370"/>
                    <a:pt x="2893" y="0"/>
                    <a:pt x="2427"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44"/>
            <p:cNvSpPr/>
            <p:nvPr/>
          </p:nvSpPr>
          <p:spPr>
            <a:xfrm>
              <a:off x="694675" y="4411775"/>
              <a:ext cx="61925" cy="76375"/>
            </a:xfrm>
            <a:custGeom>
              <a:rect b="b" l="l" r="r" t="t"/>
              <a:pathLst>
                <a:path extrusionOk="0" h="3055" w="2477">
                  <a:moveTo>
                    <a:pt x="1422" y="1"/>
                  </a:moveTo>
                  <a:cubicBezTo>
                    <a:pt x="1025" y="1"/>
                    <a:pt x="664" y="250"/>
                    <a:pt x="556" y="650"/>
                  </a:cubicBezTo>
                  <a:lnTo>
                    <a:pt x="145" y="2085"/>
                  </a:lnTo>
                  <a:cubicBezTo>
                    <a:pt x="0" y="2570"/>
                    <a:pt x="352" y="2834"/>
                    <a:pt x="820" y="2964"/>
                  </a:cubicBezTo>
                  <a:lnTo>
                    <a:pt x="880" y="2982"/>
                  </a:lnTo>
                  <a:cubicBezTo>
                    <a:pt x="1028" y="3028"/>
                    <a:pt x="1174" y="3055"/>
                    <a:pt x="1308" y="3055"/>
                  </a:cubicBezTo>
                  <a:cubicBezTo>
                    <a:pt x="1596" y="3055"/>
                    <a:pt x="1829" y="2930"/>
                    <a:pt x="1917" y="2598"/>
                  </a:cubicBezTo>
                  <a:lnTo>
                    <a:pt x="2329" y="1163"/>
                  </a:lnTo>
                  <a:cubicBezTo>
                    <a:pt x="2477" y="678"/>
                    <a:pt x="2199" y="182"/>
                    <a:pt x="1713" y="48"/>
                  </a:cubicBezTo>
                  <a:lnTo>
                    <a:pt x="1671" y="34"/>
                  </a:lnTo>
                  <a:cubicBezTo>
                    <a:pt x="1588" y="12"/>
                    <a:pt x="1504" y="1"/>
                    <a:pt x="1422" y="1"/>
                  </a:cubicBezTo>
                  <a:close/>
                </a:path>
              </a:pathLst>
            </a:custGeom>
            <a:solidFill>
              <a:srgbClr val="F7D2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44"/>
            <p:cNvSpPr/>
            <p:nvPr/>
          </p:nvSpPr>
          <p:spPr>
            <a:xfrm>
              <a:off x="697925" y="4437500"/>
              <a:ext cx="52450" cy="27900"/>
            </a:xfrm>
            <a:custGeom>
              <a:rect b="b" l="l" r="r" t="t"/>
              <a:pathLst>
                <a:path extrusionOk="0" h="1116" w="2098">
                  <a:moveTo>
                    <a:pt x="310" y="1"/>
                  </a:moveTo>
                  <a:lnTo>
                    <a:pt x="62" y="895"/>
                  </a:lnTo>
                  <a:lnTo>
                    <a:pt x="324" y="1"/>
                  </a:lnTo>
                  <a:close/>
                  <a:moveTo>
                    <a:pt x="2097" y="500"/>
                  </a:moveTo>
                  <a:lnTo>
                    <a:pt x="1921" y="1087"/>
                  </a:lnTo>
                  <a:lnTo>
                    <a:pt x="2097" y="514"/>
                  </a:lnTo>
                  <a:lnTo>
                    <a:pt x="2097" y="500"/>
                  </a:lnTo>
                  <a:close/>
                  <a:moveTo>
                    <a:pt x="62" y="895"/>
                  </a:moveTo>
                  <a:lnTo>
                    <a:pt x="15" y="1056"/>
                  </a:lnTo>
                  <a:cubicBezTo>
                    <a:pt x="1" y="1073"/>
                    <a:pt x="1" y="1102"/>
                    <a:pt x="1" y="1116"/>
                  </a:cubicBezTo>
                  <a:lnTo>
                    <a:pt x="62" y="895"/>
                  </a:lnTo>
                  <a:close/>
                </a:path>
              </a:pathLst>
            </a:custGeom>
            <a:solidFill>
              <a:srgbClr val="BEAE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44"/>
            <p:cNvSpPr/>
            <p:nvPr/>
          </p:nvSpPr>
          <p:spPr>
            <a:xfrm>
              <a:off x="745600" y="4464675"/>
              <a:ext cx="375" cy="1425"/>
            </a:xfrm>
            <a:custGeom>
              <a:rect b="b" l="l" r="r" t="t"/>
              <a:pathLst>
                <a:path extrusionOk="0" h="57" w="15">
                  <a:moveTo>
                    <a:pt x="14" y="0"/>
                  </a:moveTo>
                  <a:lnTo>
                    <a:pt x="0" y="57"/>
                  </a:lnTo>
                  <a:lnTo>
                    <a:pt x="0" y="57"/>
                  </a:lnTo>
                  <a:close/>
                </a:path>
              </a:pathLst>
            </a:custGeom>
            <a:solidFill>
              <a:srgbClr val="F09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44"/>
            <p:cNvSpPr/>
            <p:nvPr/>
          </p:nvSpPr>
          <p:spPr>
            <a:xfrm>
              <a:off x="743400" y="4466075"/>
              <a:ext cx="2225" cy="8475"/>
            </a:xfrm>
            <a:custGeom>
              <a:rect b="b" l="l" r="r" t="t"/>
              <a:pathLst>
                <a:path extrusionOk="0" h="339" w="89">
                  <a:moveTo>
                    <a:pt x="88" y="1"/>
                  </a:moveTo>
                  <a:lnTo>
                    <a:pt x="0" y="338"/>
                  </a:lnTo>
                  <a:lnTo>
                    <a:pt x="0" y="338"/>
                  </a:lnTo>
                  <a:close/>
                </a:path>
              </a:pathLst>
            </a:custGeom>
            <a:solidFill>
              <a:srgbClr val="F09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44"/>
            <p:cNvSpPr/>
            <p:nvPr/>
          </p:nvSpPr>
          <p:spPr>
            <a:xfrm>
              <a:off x="697925" y="4421400"/>
              <a:ext cx="55700" cy="53150"/>
            </a:xfrm>
            <a:custGeom>
              <a:rect b="b" l="l" r="r" t="t"/>
              <a:pathLst>
                <a:path extrusionOk="0" h="2126" w="2228">
                  <a:moveTo>
                    <a:pt x="1172" y="1"/>
                  </a:moveTo>
                  <a:cubicBezTo>
                    <a:pt x="792" y="1"/>
                    <a:pt x="426" y="251"/>
                    <a:pt x="324" y="645"/>
                  </a:cubicBezTo>
                  <a:lnTo>
                    <a:pt x="15" y="1700"/>
                  </a:lnTo>
                  <a:cubicBezTo>
                    <a:pt x="1" y="1717"/>
                    <a:pt x="1" y="1746"/>
                    <a:pt x="1" y="1760"/>
                  </a:cubicBezTo>
                  <a:cubicBezTo>
                    <a:pt x="352" y="1921"/>
                    <a:pt x="968" y="2125"/>
                    <a:pt x="1787" y="2125"/>
                  </a:cubicBezTo>
                  <a:lnTo>
                    <a:pt x="1819" y="2125"/>
                  </a:lnTo>
                  <a:lnTo>
                    <a:pt x="1907" y="1788"/>
                  </a:lnTo>
                  <a:lnTo>
                    <a:pt x="1921" y="1731"/>
                  </a:lnTo>
                  <a:lnTo>
                    <a:pt x="2097" y="1144"/>
                  </a:lnTo>
                  <a:cubicBezTo>
                    <a:pt x="2227" y="676"/>
                    <a:pt x="1949" y="177"/>
                    <a:pt x="1481" y="47"/>
                  </a:cubicBezTo>
                  <a:lnTo>
                    <a:pt x="1422" y="29"/>
                  </a:lnTo>
                  <a:cubicBezTo>
                    <a:pt x="1348" y="1"/>
                    <a:pt x="1260" y="1"/>
                    <a:pt x="1172" y="1"/>
                  </a:cubicBezTo>
                  <a:close/>
                </a:path>
              </a:pathLst>
            </a:custGeom>
            <a:solidFill>
              <a:srgbClr val="F5BB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44"/>
            <p:cNvSpPr/>
            <p:nvPr/>
          </p:nvSpPr>
          <p:spPr>
            <a:xfrm>
              <a:off x="620275" y="4348750"/>
              <a:ext cx="63000" cy="55575"/>
            </a:xfrm>
            <a:custGeom>
              <a:rect b="b" l="l" r="r" t="t"/>
              <a:pathLst>
                <a:path extrusionOk="0" h="2223" w="2520">
                  <a:moveTo>
                    <a:pt x="1270" y="0"/>
                  </a:moveTo>
                  <a:cubicBezTo>
                    <a:pt x="898" y="0"/>
                    <a:pt x="532" y="189"/>
                    <a:pt x="321" y="532"/>
                  </a:cubicBezTo>
                  <a:cubicBezTo>
                    <a:pt x="1" y="1046"/>
                    <a:pt x="162" y="1735"/>
                    <a:pt x="672" y="2056"/>
                  </a:cubicBezTo>
                  <a:cubicBezTo>
                    <a:pt x="856" y="2168"/>
                    <a:pt x="1058" y="2222"/>
                    <a:pt x="1256" y="2222"/>
                  </a:cubicBezTo>
                  <a:cubicBezTo>
                    <a:pt x="1628" y="2222"/>
                    <a:pt x="1988" y="2034"/>
                    <a:pt x="2199" y="1690"/>
                  </a:cubicBezTo>
                  <a:cubicBezTo>
                    <a:pt x="2519" y="1176"/>
                    <a:pt x="2361" y="490"/>
                    <a:pt x="1847" y="167"/>
                  </a:cubicBezTo>
                  <a:cubicBezTo>
                    <a:pt x="1668" y="54"/>
                    <a:pt x="1468" y="0"/>
                    <a:pt x="1270" y="0"/>
                  </a:cubicBezTo>
                  <a:close/>
                </a:path>
              </a:pathLst>
            </a:custGeom>
            <a:solidFill>
              <a:srgbClr val="F4C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44"/>
            <p:cNvSpPr/>
            <p:nvPr/>
          </p:nvSpPr>
          <p:spPr>
            <a:xfrm>
              <a:off x="625025" y="4366100"/>
              <a:ext cx="47250" cy="38100"/>
            </a:xfrm>
            <a:custGeom>
              <a:rect b="b" l="l" r="r" t="t"/>
              <a:pathLst>
                <a:path extrusionOk="0" h="1524" w="1890">
                  <a:moveTo>
                    <a:pt x="820" y="0"/>
                  </a:moveTo>
                  <a:cubicBezTo>
                    <a:pt x="570" y="0"/>
                    <a:pt x="338" y="102"/>
                    <a:pt x="219" y="306"/>
                  </a:cubicBezTo>
                  <a:cubicBezTo>
                    <a:pt x="1" y="644"/>
                    <a:pt x="162" y="1129"/>
                    <a:pt x="570" y="1379"/>
                  </a:cubicBezTo>
                  <a:cubicBezTo>
                    <a:pt x="732" y="1481"/>
                    <a:pt x="908" y="1523"/>
                    <a:pt x="1070" y="1523"/>
                  </a:cubicBezTo>
                  <a:cubicBezTo>
                    <a:pt x="1320" y="1523"/>
                    <a:pt x="1555" y="1421"/>
                    <a:pt x="1685" y="1217"/>
                  </a:cubicBezTo>
                  <a:cubicBezTo>
                    <a:pt x="1889" y="866"/>
                    <a:pt x="1731" y="394"/>
                    <a:pt x="1334" y="148"/>
                  </a:cubicBezTo>
                  <a:cubicBezTo>
                    <a:pt x="1172" y="42"/>
                    <a:pt x="996" y="0"/>
                    <a:pt x="820" y="0"/>
                  </a:cubicBezTo>
                  <a:close/>
                </a:path>
              </a:pathLst>
            </a:custGeom>
            <a:solidFill>
              <a:srgbClr val="F4BA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44"/>
            <p:cNvSpPr/>
            <p:nvPr/>
          </p:nvSpPr>
          <p:spPr>
            <a:xfrm>
              <a:off x="629425" y="4366100"/>
              <a:ext cx="44350" cy="22000"/>
            </a:xfrm>
            <a:custGeom>
              <a:rect b="b" l="l" r="r" t="t"/>
              <a:pathLst>
                <a:path extrusionOk="0" h="880" w="1774">
                  <a:moveTo>
                    <a:pt x="542" y="0"/>
                  </a:moveTo>
                  <a:cubicBezTo>
                    <a:pt x="454" y="0"/>
                    <a:pt x="366" y="0"/>
                    <a:pt x="278" y="14"/>
                  </a:cubicBezTo>
                  <a:cubicBezTo>
                    <a:pt x="190" y="28"/>
                    <a:pt x="117" y="42"/>
                    <a:pt x="29" y="74"/>
                  </a:cubicBezTo>
                  <a:cubicBezTo>
                    <a:pt x="14" y="88"/>
                    <a:pt x="0" y="102"/>
                    <a:pt x="0" y="116"/>
                  </a:cubicBezTo>
                  <a:cubicBezTo>
                    <a:pt x="14" y="130"/>
                    <a:pt x="29" y="148"/>
                    <a:pt x="43" y="148"/>
                  </a:cubicBezTo>
                  <a:cubicBezTo>
                    <a:pt x="165" y="114"/>
                    <a:pt x="295" y="97"/>
                    <a:pt x="420" y="97"/>
                  </a:cubicBezTo>
                  <a:cubicBezTo>
                    <a:pt x="462" y="97"/>
                    <a:pt x="502" y="99"/>
                    <a:pt x="542" y="102"/>
                  </a:cubicBezTo>
                  <a:cubicBezTo>
                    <a:pt x="704" y="102"/>
                    <a:pt x="866" y="130"/>
                    <a:pt x="1010" y="190"/>
                  </a:cubicBezTo>
                  <a:cubicBezTo>
                    <a:pt x="1158" y="250"/>
                    <a:pt x="1305" y="338"/>
                    <a:pt x="1422" y="454"/>
                  </a:cubicBezTo>
                  <a:cubicBezTo>
                    <a:pt x="1481" y="514"/>
                    <a:pt x="1524" y="588"/>
                    <a:pt x="1569" y="644"/>
                  </a:cubicBezTo>
                  <a:cubicBezTo>
                    <a:pt x="1597" y="676"/>
                    <a:pt x="1611" y="718"/>
                    <a:pt x="1643" y="746"/>
                  </a:cubicBezTo>
                  <a:lnTo>
                    <a:pt x="1699" y="852"/>
                  </a:lnTo>
                  <a:lnTo>
                    <a:pt x="1699" y="866"/>
                  </a:lnTo>
                  <a:cubicBezTo>
                    <a:pt x="1713" y="880"/>
                    <a:pt x="1731" y="880"/>
                    <a:pt x="1759" y="880"/>
                  </a:cubicBezTo>
                  <a:cubicBezTo>
                    <a:pt x="1773" y="866"/>
                    <a:pt x="1773" y="834"/>
                    <a:pt x="1773" y="820"/>
                  </a:cubicBezTo>
                  <a:lnTo>
                    <a:pt x="1713" y="704"/>
                  </a:lnTo>
                  <a:cubicBezTo>
                    <a:pt x="1685" y="676"/>
                    <a:pt x="1671" y="630"/>
                    <a:pt x="1643" y="602"/>
                  </a:cubicBezTo>
                  <a:cubicBezTo>
                    <a:pt x="1597" y="528"/>
                    <a:pt x="1538" y="454"/>
                    <a:pt x="1481" y="394"/>
                  </a:cubicBezTo>
                  <a:cubicBezTo>
                    <a:pt x="1450" y="366"/>
                    <a:pt x="1422" y="324"/>
                    <a:pt x="1393" y="306"/>
                  </a:cubicBezTo>
                  <a:lnTo>
                    <a:pt x="1291" y="218"/>
                  </a:lnTo>
                  <a:cubicBezTo>
                    <a:pt x="1203" y="176"/>
                    <a:pt x="1130" y="130"/>
                    <a:pt x="1056" y="102"/>
                  </a:cubicBezTo>
                  <a:cubicBezTo>
                    <a:pt x="894" y="28"/>
                    <a:pt x="718" y="0"/>
                    <a:pt x="542" y="0"/>
                  </a:cubicBezTo>
                  <a:close/>
                </a:path>
              </a:pathLst>
            </a:custGeom>
            <a:solidFill>
              <a:srgbClr val="F4B1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44"/>
            <p:cNvSpPr/>
            <p:nvPr/>
          </p:nvSpPr>
          <p:spPr>
            <a:xfrm>
              <a:off x="643325" y="4381125"/>
              <a:ext cx="34500" cy="17425"/>
            </a:xfrm>
            <a:custGeom>
              <a:rect b="b" l="l" r="r" t="t"/>
              <a:pathLst>
                <a:path extrusionOk="0" h="697" w="1380">
                  <a:moveTo>
                    <a:pt x="426" y="1"/>
                  </a:moveTo>
                  <a:cubicBezTo>
                    <a:pt x="278" y="1"/>
                    <a:pt x="148" y="15"/>
                    <a:pt x="32" y="75"/>
                  </a:cubicBezTo>
                  <a:cubicBezTo>
                    <a:pt x="14" y="75"/>
                    <a:pt x="0" y="89"/>
                    <a:pt x="0" y="103"/>
                  </a:cubicBezTo>
                  <a:cubicBezTo>
                    <a:pt x="14" y="117"/>
                    <a:pt x="32" y="131"/>
                    <a:pt x="46" y="131"/>
                  </a:cubicBezTo>
                  <a:cubicBezTo>
                    <a:pt x="162" y="103"/>
                    <a:pt x="296" y="103"/>
                    <a:pt x="412" y="103"/>
                  </a:cubicBezTo>
                  <a:cubicBezTo>
                    <a:pt x="542" y="103"/>
                    <a:pt x="676" y="131"/>
                    <a:pt x="778" y="177"/>
                  </a:cubicBezTo>
                  <a:cubicBezTo>
                    <a:pt x="894" y="219"/>
                    <a:pt x="1013" y="293"/>
                    <a:pt x="1101" y="381"/>
                  </a:cubicBezTo>
                  <a:cubicBezTo>
                    <a:pt x="1143" y="426"/>
                    <a:pt x="1175" y="469"/>
                    <a:pt x="1217" y="514"/>
                  </a:cubicBezTo>
                  <a:cubicBezTo>
                    <a:pt x="1263" y="571"/>
                    <a:pt x="1291" y="630"/>
                    <a:pt x="1319" y="673"/>
                  </a:cubicBezTo>
                  <a:lnTo>
                    <a:pt x="1319" y="690"/>
                  </a:lnTo>
                  <a:cubicBezTo>
                    <a:pt x="1329" y="690"/>
                    <a:pt x="1340" y="696"/>
                    <a:pt x="1350" y="696"/>
                  </a:cubicBezTo>
                  <a:cubicBezTo>
                    <a:pt x="1355" y="696"/>
                    <a:pt x="1360" y="695"/>
                    <a:pt x="1365" y="690"/>
                  </a:cubicBezTo>
                  <a:cubicBezTo>
                    <a:pt x="1379" y="690"/>
                    <a:pt x="1379" y="673"/>
                    <a:pt x="1379" y="659"/>
                  </a:cubicBezTo>
                  <a:cubicBezTo>
                    <a:pt x="1351" y="602"/>
                    <a:pt x="1319" y="528"/>
                    <a:pt x="1277" y="483"/>
                  </a:cubicBezTo>
                  <a:cubicBezTo>
                    <a:pt x="1245" y="426"/>
                    <a:pt x="1203" y="367"/>
                    <a:pt x="1157" y="321"/>
                  </a:cubicBezTo>
                  <a:cubicBezTo>
                    <a:pt x="1115" y="265"/>
                    <a:pt x="1055" y="219"/>
                    <a:pt x="999" y="177"/>
                  </a:cubicBezTo>
                  <a:cubicBezTo>
                    <a:pt x="939" y="145"/>
                    <a:pt x="880" y="103"/>
                    <a:pt x="823" y="89"/>
                  </a:cubicBezTo>
                  <a:cubicBezTo>
                    <a:pt x="690" y="29"/>
                    <a:pt x="559" y="1"/>
                    <a:pt x="426" y="1"/>
                  </a:cubicBezTo>
                  <a:close/>
                </a:path>
              </a:pathLst>
            </a:custGeom>
            <a:solidFill>
              <a:srgbClr val="F4B1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44"/>
            <p:cNvSpPr/>
            <p:nvPr/>
          </p:nvSpPr>
          <p:spPr>
            <a:xfrm>
              <a:off x="789200" y="4411275"/>
              <a:ext cx="58950" cy="55550"/>
            </a:xfrm>
            <a:custGeom>
              <a:rect b="b" l="l" r="r" t="t"/>
              <a:pathLst>
                <a:path extrusionOk="0" h="2222" w="2358">
                  <a:moveTo>
                    <a:pt x="1175" y="0"/>
                  </a:moveTo>
                  <a:cubicBezTo>
                    <a:pt x="637" y="0"/>
                    <a:pt x="169" y="399"/>
                    <a:pt x="89" y="948"/>
                  </a:cubicBezTo>
                  <a:cubicBezTo>
                    <a:pt x="1" y="1563"/>
                    <a:pt x="423" y="2122"/>
                    <a:pt x="1024" y="2210"/>
                  </a:cubicBezTo>
                  <a:cubicBezTo>
                    <a:pt x="1077" y="2218"/>
                    <a:pt x="1130" y="2222"/>
                    <a:pt x="1182" y="2222"/>
                  </a:cubicBezTo>
                  <a:cubicBezTo>
                    <a:pt x="1720" y="2222"/>
                    <a:pt x="2189" y="1818"/>
                    <a:pt x="2270" y="1257"/>
                  </a:cubicBezTo>
                  <a:cubicBezTo>
                    <a:pt x="2357" y="656"/>
                    <a:pt x="1935" y="100"/>
                    <a:pt x="1334" y="12"/>
                  </a:cubicBezTo>
                  <a:cubicBezTo>
                    <a:pt x="1281" y="4"/>
                    <a:pt x="1227" y="0"/>
                    <a:pt x="1175" y="0"/>
                  </a:cubicBezTo>
                  <a:close/>
                </a:path>
              </a:pathLst>
            </a:custGeom>
            <a:solidFill>
              <a:srgbClr val="F4C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44"/>
            <p:cNvSpPr/>
            <p:nvPr/>
          </p:nvSpPr>
          <p:spPr>
            <a:xfrm>
              <a:off x="792800" y="4429150"/>
              <a:ext cx="45500" cy="36600"/>
            </a:xfrm>
            <a:custGeom>
              <a:rect b="b" l="l" r="r" t="t"/>
              <a:pathLst>
                <a:path extrusionOk="0" h="1464" w="1820">
                  <a:moveTo>
                    <a:pt x="866" y="0"/>
                  </a:moveTo>
                  <a:cubicBezTo>
                    <a:pt x="455" y="0"/>
                    <a:pt x="121" y="264"/>
                    <a:pt x="61" y="616"/>
                  </a:cubicBezTo>
                  <a:cubicBezTo>
                    <a:pt x="1" y="1010"/>
                    <a:pt x="339" y="1390"/>
                    <a:pt x="806" y="1450"/>
                  </a:cubicBezTo>
                  <a:cubicBezTo>
                    <a:pt x="866" y="1450"/>
                    <a:pt x="912" y="1464"/>
                    <a:pt x="954" y="1464"/>
                  </a:cubicBezTo>
                  <a:cubicBezTo>
                    <a:pt x="1366" y="1464"/>
                    <a:pt x="1718" y="1200"/>
                    <a:pt x="1760" y="848"/>
                  </a:cubicBezTo>
                  <a:cubicBezTo>
                    <a:pt x="1820" y="454"/>
                    <a:pt x="1482" y="88"/>
                    <a:pt x="1014" y="14"/>
                  </a:cubicBezTo>
                  <a:cubicBezTo>
                    <a:pt x="968" y="14"/>
                    <a:pt x="926" y="0"/>
                    <a:pt x="866" y="0"/>
                  </a:cubicBezTo>
                  <a:close/>
                </a:path>
              </a:pathLst>
            </a:custGeom>
            <a:solidFill>
              <a:srgbClr val="F4BA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44"/>
            <p:cNvSpPr/>
            <p:nvPr/>
          </p:nvSpPr>
          <p:spPr>
            <a:xfrm>
              <a:off x="794650" y="4428700"/>
              <a:ext cx="46550" cy="19000"/>
            </a:xfrm>
            <a:custGeom>
              <a:rect b="b" l="l" r="r" t="t"/>
              <a:pathLst>
                <a:path extrusionOk="0" h="760" w="1862">
                  <a:moveTo>
                    <a:pt x="662" y="1"/>
                  </a:moveTo>
                  <a:cubicBezTo>
                    <a:pt x="616" y="1"/>
                    <a:pt x="574" y="18"/>
                    <a:pt x="528" y="18"/>
                  </a:cubicBezTo>
                  <a:cubicBezTo>
                    <a:pt x="441" y="18"/>
                    <a:pt x="353" y="46"/>
                    <a:pt x="279" y="75"/>
                  </a:cubicBezTo>
                  <a:cubicBezTo>
                    <a:pt x="237" y="75"/>
                    <a:pt x="191" y="106"/>
                    <a:pt x="149" y="120"/>
                  </a:cubicBezTo>
                  <a:lnTo>
                    <a:pt x="29" y="163"/>
                  </a:lnTo>
                  <a:cubicBezTo>
                    <a:pt x="15" y="177"/>
                    <a:pt x="1" y="194"/>
                    <a:pt x="15" y="208"/>
                  </a:cubicBezTo>
                  <a:cubicBezTo>
                    <a:pt x="15" y="236"/>
                    <a:pt x="47" y="236"/>
                    <a:pt x="61" y="236"/>
                  </a:cubicBezTo>
                  <a:lnTo>
                    <a:pt x="177" y="194"/>
                  </a:lnTo>
                  <a:cubicBezTo>
                    <a:pt x="222" y="177"/>
                    <a:pt x="251" y="163"/>
                    <a:pt x="293" y="148"/>
                  </a:cubicBezTo>
                  <a:cubicBezTo>
                    <a:pt x="381" y="134"/>
                    <a:pt x="455" y="120"/>
                    <a:pt x="543" y="106"/>
                  </a:cubicBezTo>
                  <a:cubicBezTo>
                    <a:pt x="574" y="103"/>
                    <a:pt x="605" y="101"/>
                    <a:pt x="636" y="101"/>
                  </a:cubicBezTo>
                  <a:cubicBezTo>
                    <a:pt x="766" y="101"/>
                    <a:pt x="895" y="129"/>
                    <a:pt x="1014" y="163"/>
                  </a:cubicBezTo>
                  <a:cubicBezTo>
                    <a:pt x="1172" y="208"/>
                    <a:pt x="1320" y="296"/>
                    <a:pt x="1436" y="398"/>
                  </a:cubicBezTo>
                  <a:cubicBezTo>
                    <a:pt x="1570" y="500"/>
                    <a:pt x="1686" y="616"/>
                    <a:pt x="1788" y="736"/>
                  </a:cubicBezTo>
                  <a:cubicBezTo>
                    <a:pt x="1798" y="752"/>
                    <a:pt x="1812" y="759"/>
                    <a:pt x="1825" y="759"/>
                  </a:cubicBezTo>
                  <a:cubicBezTo>
                    <a:pt x="1833" y="759"/>
                    <a:pt x="1842" y="756"/>
                    <a:pt x="1848" y="750"/>
                  </a:cubicBezTo>
                  <a:cubicBezTo>
                    <a:pt x="1862" y="736"/>
                    <a:pt x="1862" y="722"/>
                    <a:pt x="1848" y="704"/>
                  </a:cubicBezTo>
                  <a:cubicBezTo>
                    <a:pt x="1805" y="616"/>
                    <a:pt x="1760" y="560"/>
                    <a:pt x="1700" y="486"/>
                  </a:cubicBezTo>
                  <a:cubicBezTo>
                    <a:pt x="1644" y="426"/>
                    <a:pt x="1570" y="370"/>
                    <a:pt x="1510" y="310"/>
                  </a:cubicBezTo>
                  <a:cubicBezTo>
                    <a:pt x="1380" y="208"/>
                    <a:pt x="1218" y="120"/>
                    <a:pt x="1042" y="61"/>
                  </a:cubicBezTo>
                  <a:cubicBezTo>
                    <a:pt x="968" y="32"/>
                    <a:pt x="880" y="32"/>
                    <a:pt x="792" y="18"/>
                  </a:cubicBezTo>
                  <a:lnTo>
                    <a:pt x="662" y="1"/>
                  </a:lnTo>
                  <a:close/>
                </a:path>
              </a:pathLst>
            </a:custGeom>
            <a:solidFill>
              <a:srgbClr val="F4B1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44"/>
            <p:cNvSpPr/>
            <p:nvPr/>
          </p:nvSpPr>
          <p:spPr>
            <a:xfrm>
              <a:off x="785150" y="4435300"/>
              <a:ext cx="35925" cy="14625"/>
            </a:xfrm>
            <a:custGeom>
              <a:rect b="b" l="l" r="r" t="t"/>
              <a:pathLst>
                <a:path extrusionOk="0" h="585" w="1437">
                  <a:moveTo>
                    <a:pt x="395" y="1"/>
                  </a:moveTo>
                  <a:cubicBezTo>
                    <a:pt x="321" y="18"/>
                    <a:pt x="265" y="32"/>
                    <a:pt x="205" y="46"/>
                  </a:cubicBezTo>
                  <a:cubicBezTo>
                    <a:pt x="131" y="74"/>
                    <a:pt x="75" y="106"/>
                    <a:pt x="15" y="134"/>
                  </a:cubicBezTo>
                  <a:cubicBezTo>
                    <a:pt x="1" y="134"/>
                    <a:pt x="1" y="148"/>
                    <a:pt x="1" y="162"/>
                  </a:cubicBezTo>
                  <a:cubicBezTo>
                    <a:pt x="1" y="172"/>
                    <a:pt x="8" y="184"/>
                    <a:pt x="17" y="184"/>
                  </a:cubicBezTo>
                  <a:cubicBezTo>
                    <a:pt x="21" y="184"/>
                    <a:pt x="25" y="182"/>
                    <a:pt x="29" y="176"/>
                  </a:cubicBezTo>
                  <a:lnTo>
                    <a:pt x="43" y="176"/>
                  </a:lnTo>
                  <a:cubicBezTo>
                    <a:pt x="103" y="162"/>
                    <a:pt x="163" y="134"/>
                    <a:pt x="219" y="120"/>
                  </a:cubicBezTo>
                  <a:cubicBezTo>
                    <a:pt x="279" y="120"/>
                    <a:pt x="339" y="89"/>
                    <a:pt x="409" y="89"/>
                  </a:cubicBezTo>
                  <a:cubicBezTo>
                    <a:pt x="429" y="86"/>
                    <a:pt x="450" y="85"/>
                    <a:pt x="471" y="85"/>
                  </a:cubicBezTo>
                  <a:cubicBezTo>
                    <a:pt x="572" y="85"/>
                    <a:pt x="679" y="111"/>
                    <a:pt x="778" y="134"/>
                  </a:cubicBezTo>
                  <a:cubicBezTo>
                    <a:pt x="894" y="176"/>
                    <a:pt x="996" y="236"/>
                    <a:pt x="1098" y="310"/>
                  </a:cubicBezTo>
                  <a:cubicBezTo>
                    <a:pt x="1200" y="398"/>
                    <a:pt x="1288" y="486"/>
                    <a:pt x="1376" y="574"/>
                  </a:cubicBezTo>
                  <a:cubicBezTo>
                    <a:pt x="1385" y="581"/>
                    <a:pt x="1393" y="584"/>
                    <a:pt x="1400" y="584"/>
                  </a:cubicBezTo>
                  <a:cubicBezTo>
                    <a:pt x="1408" y="584"/>
                    <a:pt x="1415" y="581"/>
                    <a:pt x="1422" y="574"/>
                  </a:cubicBezTo>
                  <a:cubicBezTo>
                    <a:pt x="1422" y="574"/>
                    <a:pt x="1436" y="560"/>
                    <a:pt x="1422" y="546"/>
                  </a:cubicBezTo>
                  <a:cubicBezTo>
                    <a:pt x="1362" y="426"/>
                    <a:pt x="1274" y="324"/>
                    <a:pt x="1172" y="236"/>
                  </a:cubicBezTo>
                  <a:cubicBezTo>
                    <a:pt x="1056" y="148"/>
                    <a:pt x="937" y="89"/>
                    <a:pt x="806" y="46"/>
                  </a:cubicBezTo>
                  <a:cubicBezTo>
                    <a:pt x="733" y="18"/>
                    <a:pt x="673" y="18"/>
                    <a:pt x="602" y="1"/>
                  </a:cubicBezTo>
                  <a:close/>
                </a:path>
              </a:pathLst>
            </a:custGeom>
            <a:solidFill>
              <a:srgbClr val="F4B1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44"/>
            <p:cNvSpPr/>
            <p:nvPr/>
          </p:nvSpPr>
          <p:spPr>
            <a:xfrm>
              <a:off x="651050" y="4278825"/>
              <a:ext cx="203700" cy="184775"/>
            </a:xfrm>
            <a:custGeom>
              <a:rect b="b" l="l" r="r" t="t"/>
              <a:pathLst>
                <a:path extrusionOk="0" h="7391" w="8148">
                  <a:moveTo>
                    <a:pt x="4099" y="0"/>
                  </a:moveTo>
                  <a:cubicBezTo>
                    <a:pt x="2831" y="0"/>
                    <a:pt x="1601" y="688"/>
                    <a:pt x="954" y="1894"/>
                  </a:cubicBezTo>
                  <a:cubicBezTo>
                    <a:pt x="1" y="3639"/>
                    <a:pt x="321" y="5778"/>
                    <a:pt x="2343" y="6893"/>
                  </a:cubicBezTo>
                  <a:cubicBezTo>
                    <a:pt x="2978" y="7237"/>
                    <a:pt x="3578" y="7390"/>
                    <a:pt x="4133" y="7390"/>
                  </a:cubicBezTo>
                  <a:cubicBezTo>
                    <a:pt x="5464" y="7390"/>
                    <a:pt x="6535" y="6510"/>
                    <a:pt x="7198" y="5278"/>
                  </a:cubicBezTo>
                  <a:cubicBezTo>
                    <a:pt x="8147" y="3533"/>
                    <a:pt x="7504" y="1353"/>
                    <a:pt x="5773" y="428"/>
                  </a:cubicBezTo>
                  <a:cubicBezTo>
                    <a:pt x="5240" y="137"/>
                    <a:pt x="4665" y="0"/>
                    <a:pt x="4099" y="0"/>
                  </a:cubicBezTo>
                  <a:close/>
                </a:path>
              </a:pathLst>
            </a:custGeom>
            <a:solidFill>
              <a:srgbClr val="F7D2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44"/>
            <p:cNvSpPr/>
            <p:nvPr/>
          </p:nvSpPr>
          <p:spPr>
            <a:xfrm>
              <a:off x="658700" y="4263275"/>
              <a:ext cx="213275" cy="141275"/>
            </a:xfrm>
            <a:custGeom>
              <a:rect b="b" l="l" r="r" t="t"/>
              <a:pathLst>
                <a:path extrusionOk="0" h="5651" w="8531">
                  <a:moveTo>
                    <a:pt x="3336" y="1"/>
                  </a:moveTo>
                  <a:cubicBezTo>
                    <a:pt x="3092" y="1"/>
                    <a:pt x="2862" y="23"/>
                    <a:pt x="2653" y="68"/>
                  </a:cubicBezTo>
                  <a:cubicBezTo>
                    <a:pt x="1292" y="360"/>
                    <a:pt x="1" y="1359"/>
                    <a:pt x="89" y="3558"/>
                  </a:cubicBezTo>
                  <a:cubicBezTo>
                    <a:pt x="89" y="3558"/>
                    <a:pt x="2037" y="3132"/>
                    <a:pt x="3388" y="1577"/>
                  </a:cubicBezTo>
                  <a:cubicBezTo>
                    <a:pt x="3388" y="1577"/>
                    <a:pt x="4619" y="4391"/>
                    <a:pt x="7198" y="5650"/>
                  </a:cubicBezTo>
                  <a:cubicBezTo>
                    <a:pt x="7198" y="5650"/>
                    <a:pt x="8531" y="3234"/>
                    <a:pt x="7402" y="1841"/>
                  </a:cubicBezTo>
                  <a:cubicBezTo>
                    <a:pt x="6435" y="663"/>
                    <a:pt x="4674" y="1"/>
                    <a:pt x="3336"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44"/>
            <p:cNvSpPr/>
            <p:nvPr/>
          </p:nvSpPr>
          <p:spPr>
            <a:xfrm>
              <a:off x="728000" y="4403125"/>
              <a:ext cx="23850" cy="13550"/>
            </a:xfrm>
            <a:custGeom>
              <a:rect b="b" l="l" r="r" t="t"/>
              <a:pathLst>
                <a:path extrusionOk="0" h="542" w="954">
                  <a:moveTo>
                    <a:pt x="29" y="0"/>
                  </a:moveTo>
                  <a:cubicBezTo>
                    <a:pt x="15" y="0"/>
                    <a:pt x="1" y="0"/>
                    <a:pt x="1" y="14"/>
                  </a:cubicBezTo>
                  <a:lnTo>
                    <a:pt x="1" y="28"/>
                  </a:lnTo>
                  <a:lnTo>
                    <a:pt x="1" y="74"/>
                  </a:lnTo>
                  <a:cubicBezTo>
                    <a:pt x="15" y="102"/>
                    <a:pt x="15" y="144"/>
                    <a:pt x="43" y="204"/>
                  </a:cubicBezTo>
                  <a:cubicBezTo>
                    <a:pt x="57" y="232"/>
                    <a:pt x="74" y="264"/>
                    <a:pt x="89" y="292"/>
                  </a:cubicBezTo>
                  <a:cubicBezTo>
                    <a:pt x="103" y="320"/>
                    <a:pt x="131" y="352"/>
                    <a:pt x="162" y="366"/>
                  </a:cubicBezTo>
                  <a:cubicBezTo>
                    <a:pt x="191" y="394"/>
                    <a:pt x="219" y="426"/>
                    <a:pt x="250" y="440"/>
                  </a:cubicBezTo>
                  <a:cubicBezTo>
                    <a:pt x="264" y="454"/>
                    <a:pt x="278" y="468"/>
                    <a:pt x="293" y="468"/>
                  </a:cubicBezTo>
                  <a:lnTo>
                    <a:pt x="352" y="496"/>
                  </a:lnTo>
                  <a:cubicBezTo>
                    <a:pt x="380" y="514"/>
                    <a:pt x="395" y="514"/>
                    <a:pt x="409" y="514"/>
                  </a:cubicBezTo>
                  <a:cubicBezTo>
                    <a:pt x="426" y="528"/>
                    <a:pt x="440" y="528"/>
                    <a:pt x="468" y="528"/>
                  </a:cubicBezTo>
                  <a:cubicBezTo>
                    <a:pt x="497" y="542"/>
                    <a:pt x="542" y="542"/>
                    <a:pt x="584" y="542"/>
                  </a:cubicBezTo>
                  <a:cubicBezTo>
                    <a:pt x="658" y="542"/>
                    <a:pt x="732" y="528"/>
                    <a:pt x="778" y="514"/>
                  </a:cubicBezTo>
                  <a:cubicBezTo>
                    <a:pt x="834" y="482"/>
                    <a:pt x="880" y="454"/>
                    <a:pt x="908" y="440"/>
                  </a:cubicBezTo>
                  <a:cubicBezTo>
                    <a:pt x="922" y="408"/>
                    <a:pt x="936" y="394"/>
                    <a:pt x="936" y="394"/>
                  </a:cubicBezTo>
                  <a:cubicBezTo>
                    <a:pt x="954" y="394"/>
                    <a:pt x="954" y="380"/>
                    <a:pt x="936" y="380"/>
                  </a:cubicBezTo>
                  <a:cubicBezTo>
                    <a:pt x="936" y="366"/>
                    <a:pt x="922" y="366"/>
                    <a:pt x="922" y="366"/>
                  </a:cubicBezTo>
                  <a:cubicBezTo>
                    <a:pt x="922" y="366"/>
                    <a:pt x="908" y="380"/>
                    <a:pt x="880" y="394"/>
                  </a:cubicBezTo>
                  <a:cubicBezTo>
                    <a:pt x="848" y="408"/>
                    <a:pt x="806" y="440"/>
                    <a:pt x="760" y="454"/>
                  </a:cubicBezTo>
                  <a:cubicBezTo>
                    <a:pt x="704" y="468"/>
                    <a:pt x="644" y="482"/>
                    <a:pt x="584" y="482"/>
                  </a:cubicBezTo>
                  <a:cubicBezTo>
                    <a:pt x="556" y="482"/>
                    <a:pt x="514" y="468"/>
                    <a:pt x="482" y="468"/>
                  </a:cubicBezTo>
                  <a:cubicBezTo>
                    <a:pt x="468" y="468"/>
                    <a:pt x="454" y="454"/>
                    <a:pt x="426" y="454"/>
                  </a:cubicBezTo>
                  <a:cubicBezTo>
                    <a:pt x="409" y="440"/>
                    <a:pt x="395" y="440"/>
                    <a:pt x="380" y="440"/>
                  </a:cubicBezTo>
                  <a:lnTo>
                    <a:pt x="338" y="408"/>
                  </a:lnTo>
                  <a:cubicBezTo>
                    <a:pt x="321" y="394"/>
                    <a:pt x="307" y="394"/>
                    <a:pt x="293" y="380"/>
                  </a:cubicBezTo>
                  <a:cubicBezTo>
                    <a:pt x="264" y="366"/>
                    <a:pt x="233" y="352"/>
                    <a:pt x="205" y="320"/>
                  </a:cubicBezTo>
                  <a:cubicBezTo>
                    <a:pt x="176" y="306"/>
                    <a:pt x="162" y="278"/>
                    <a:pt x="145" y="250"/>
                  </a:cubicBezTo>
                  <a:cubicBezTo>
                    <a:pt x="117" y="232"/>
                    <a:pt x="103" y="204"/>
                    <a:pt x="89" y="176"/>
                  </a:cubicBezTo>
                  <a:cubicBezTo>
                    <a:pt x="74" y="130"/>
                    <a:pt x="57" y="88"/>
                    <a:pt x="43" y="56"/>
                  </a:cubicBezTo>
                  <a:lnTo>
                    <a:pt x="43" y="28"/>
                  </a:lnTo>
                  <a:lnTo>
                    <a:pt x="43" y="14"/>
                  </a:lnTo>
                  <a:cubicBezTo>
                    <a:pt x="43" y="0"/>
                    <a:pt x="29" y="0"/>
                    <a:pt x="29"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44"/>
            <p:cNvSpPr/>
            <p:nvPr/>
          </p:nvSpPr>
          <p:spPr>
            <a:xfrm>
              <a:off x="686750" y="4331800"/>
              <a:ext cx="53675" cy="19325"/>
            </a:xfrm>
            <a:custGeom>
              <a:rect b="b" l="l" r="r" t="t"/>
              <a:pathLst>
                <a:path extrusionOk="0" h="773" w="2147">
                  <a:moveTo>
                    <a:pt x="1541" y="0"/>
                  </a:moveTo>
                  <a:cubicBezTo>
                    <a:pt x="1080" y="0"/>
                    <a:pt x="360" y="391"/>
                    <a:pt x="360" y="391"/>
                  </a:cubicBezTo>
                  <a:cubicBezTo>
                    <a:pt x="0" y="699"/>
                    <a:pt x="527" y="773"/>
                    <a:pt x="756" y="773"/>
                  </a:cubicBezTo>
                  <a:cubicBezTo>
                    <a:pt x="778" y="773"/>
                    <a:pt x="798" y="772"/>
                    <a:pt x="813" y="771"/>
                  </a:cubicBezTo>
                  <a:cubicBezTo>
                    <a:pt x="975" y="771"/>
                    <a:pt x="2147" y="567"/>
                    <a:pt x="1869" y="141"/>
                  </a:cubicBezTo>
                  <a:cubicBezTo>
                    <a:pt x="1805" y="39"/>
                    <a:pt x="1686" y="0"/>
                    <a:pt x="154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44"/>
            <p:cNvSpPr/>
            <p:nvPr/>
          </p:nvSpPr>
          <p:spPr>
            <a:xfrm>
              <a:off x="774875" y="4358500"/>
              <a:ext cx="37375" cy="36100"/>
            </a:xfrm>
            <a:custGeom>
              <a:rect b="b" l="l" r="r" t="t"/>
              <a:pathLst>
                <a:path extrusionOk="0" h="1444" w="1495">
                  <a:moveTo>
                    <a:pt x="562" y="1"/>
                  </a:moveTo>
                  <a:cubicBezTo>
                    <a:pt x="536" y="1"/>
                    <a:pt x="511" y="5"/>
                    <a:pt x="486" y="12"/>
                  </a:cubicBezTo>
                  <a:cubicBezTo>
                    <a:pt x="0" y="142"/>
                    <a:pt x="750" y="1068"/>
                    <a:pt x="866" y="1184"/>
                  </a:cubicBezTo>
                  <a:cubicBezTo>
                    <a:pt x="948" y="1257"/>
                    <a:pt x="1197" y="1443"/>
                    <a:pt x="1350" y="1443"/>
                  </a:cubicBezTo>
                  <a:cubicBezTo>
                    <a:pt x="1438" y="1443"/>
                    <a:pt x="1494" y="1381"/>
                    <a:pt x="1467" y="1198"/>
                  </a:cubicBezTo>
                  <a:cubicBezTo>
                    <a:pt x="1467" y="1198"/>
                    <a:pt x="1019" y="1"/>
                    <a:pt x="5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44"/>
            <p:cNvSpPr/>
            <p:nvPr/>
          </p:nvSpPr>
          <p:spPr>
            <a:xfrm>
              <a:off x="740850" y="4357400"/>
              <a:ext cx="18650" cy="47150"/>
            </a:xfrm>
            <a:custGeom>
              <a:rect b="b" l="l" r="r" t="t"/>
              <a:pathLst>
                <a:path extrusionOk="0" h="1886" w="746">
                  <a:moveTo>
                    <a:pt x="489" y="0"/>
                  </a:moveTo>
                  <a:cubicBezTo>
                    <a:pt x="486" y="0"/>
                    <a:pt x="482" y="4"/>
                    <a:pt x="482" y="11"/>
                  </a:cubicBezTo>
                  <a:cubicBezTo>
                    <a:pt x="482" y="11"/>
                    <a:pt x="454" y="56"/>
                    <a:pt x="422" y="113"/>
                  </a:cubicBezTo>
                  <a:cubicBezTo>
                    <a:pt x="380" y="186"/>
                    <a:pt x="320" y="288"/>
                    <a:pt x="278" y="422"/>
                  </a:cubicBezTo>
                  <a:cubicBezTo>
                    <a:pt x="246" y="478"/>
                    <a:pt x="204" y="538"/>
                    <a:pt x="176" y="612"/>
                  </a:cubicBezTo>
                  <a:cubicBezTo>
                    <a:pt x="144" y="686"/>
                    <a:pt x="116" y="774"/>
                    <a:pt x="102" y="848"/>
                  </a:cubicBezTo>
                  <a:cubicBezTo>
                    <a:pt x="88" y="890"/>
                    <a:pt x="70" y="936"/>
                    <a:pt x="56" y="978"/>
                  </a:cubicBezTo>
                  <a:cubicBezTo>
                    <a:pt x="56" y="1024"/>
                    <a:pt x="42" y="1066"/>
                    <a:pt x="56" y="1126"/>
                  </a:cubicBezTo>
                  <a:cubicBezTo>
                    <a:pt x="56" y="1140"/>
                    <a:pt x="56" y="1168"/>
                    <a:pt x="88" y="1200"/>
                  </a:cubicBezTo>
                  <a:cubicBezTo>
                    <a:pt x="88" y="1214"/>
                    <a:pt x="102" y="1214"/>
                    <a:pt x="102" y="1214"/>
                  </a:cubicBezTo>
                  <a:cubicBezTo>
                    <a:pt x="102" y="1214"/>
                    <a:pt x="102" y="1228"/>
                    <a:pt x="116" y="1228"/>
                  </a:cubicBezTo>
                  <a:cubicBezTo>
                    <a:pt x="130" y="1228"/>
                    <a:pt x="144" y="1242"/>
                    <a:pt x="158" y="1242"/>
                  </a:cubicBezTo>
                  <a:cubicBezTo>
                    <a:pt x="204" y="1256"/>
                    <a:pt x="246" y="1270"/>
                    <a:pt x="292" y="1270"/>
                  </a:cubicBezTo>
                  <a:cubicBezTo>
                    <a:pt x="394" y="1270"/>
                    <a:pt x="482" y="1270"/>
                    <a:pt x="556" y="1287"/>
                  </a:cubicBezTo>
                  <a:cubicBezTo>
                    <a:pt x="598" y="1287"/>
                    <a:pt x="630" y="1316"/>
                    <a:pt x="658" y="1330"/>
                  </a:cubicBezTo>
                  <a:cubicBezTo>
                    <a:pt x="672" y="1358"/>
                    <a:pt x="672" y="1404"/>
                    <a:pt x="672" y="1446"/>
                  </a:cubicBezTo>
                  <a:cubicBezTo>
                    <a:pt x="672" y="1520"/>
                    <a:pt x="644" y="1593"/>
                    <a:pt x="616" y="1653"/>
                  </a:cubicBezTo>
                  <a:cubicBezTo>
                    <a:pt x="570" y="1710"/>
                    <a:pt x="510" y="1755"/>
                    <a:pt x="454" y="1783"/>
                  </a:cubicBezTo>
                  <a:cubicBezTo>
                    <a:pt x="394" y="1797"/>
                    <a:pt x="334" y="1815"/>
                    <a:pt x="278" y="1829"/>
                  </a:cubicBezTo>
                  <a:cubicBezTo>
                    <a:pt x="232" y="1843"/>
                    <a:pt x="176" y="1843"/>
                    <a:pt x="144" y="1843"/>
                  </a:cubicBezTo>
                  <a:lnTo>
                    <a:pt x="14" y="1843"/>
                  </a:lnTo>
                  <a:cubicBezTo>
                    <a:pt x="14" y="1843"/>
                    <a:pt x="0" y="1843"/>
                    <a:pt x="0" y="1857"/>
                  </a:cubicBezTo>
                  <a:lnTo>
                    <a:pt x="14" y="1871"/>
                  </a:lnTo>
                  <a:lnTo>
                    <a:pt x="42" y="1871"/>
                  </a:lnTo>
                  <a:cubicBezTo>
                    <a:pt x="70" y="1871"/>
                    <a:pt x="102" y="1885"/>
                    <a:pt x="144" y="1885"/>
                  </a:cubicBezTo>
                  <a:cubicBezTo>
                    <a:pt x="218" y="1885"/>
                    <a:pt x="334" y="1871"/>
                    <a:pt x="468" y="1829"/>
                  </a:cubicBezTo>
                  <a:cubicBezTo>
                    <a:pt x="542" y="1797"/>
                    <a:pt x="616" y="1755"/>
                    <a:pt x="658" y="1681"/>
                  </a:cubicBezTo>
                  <a:cubicBezTo>
                    <a:pt x="718" y="1622"/>
                    <a:pt x="746" y="1534"/>
                    <a:pt x="746" y="1446"/>
                  </a:cubicBezTo>
                  <a:cubicBezTo>
                    <a:pt x="746" y="1404"/>
                    <a:pt x="746" y="1344"/>
                    <a:pt x="704" y="1302"/>
                  </a:cubicBezTo>
                  <a:cubicBezTo>
                    <a:pt x="672" y="1256"/>
                    <a:pt x="630" y="1228"/>
                    <a:pt x="584" y="1214"/>
                  </a:cubicBezTo>
                  <a:cubicBezTo>
                    <a:pt x="482" y="1200"/>
                    <a:pt x="394" y="1200"/>
                    <a:pt x="306" y="1200"/>
                  </a:cubicBezTo>
                  <a:cubicBezTo>
                    <a:pt x="264" y="1200"/>
                    <a:pt x="218" y="1182"/>
                    <a:pt x="176" y="1182"/>
                  </a:cubicBezTo>
                  <a:cubicBezTo>
                    <a:pt x="176" y="1168"/>
                    <a:pt x="158" y="1168"/>
                    <a:pt x="144" y="1168"/>
                  </a:cubicBezTo>
                  <a:lnTo>
                    <a:pt x="144" y="1154"/>
                  </a:lnTo>
                  <a:lnTo>
                    <a:pt x="130" y="1154"/>
                  </a:lnTo>
                  <a:cubicBezTo>
                    <a:pt x="130" y="1154"/>
                    <a:pt x="116" y="1126"/>
                    <a:pt x="116" y="1112"/>
                  </a:cubicBezTo>
                  <a:cubicBezTo>
                    <a:pt x="116" y="1080"/>
                    <a:pt x="116" y="1038"/>
                    <a:pt x="130" y="992"/>
                  </a:cubicBezTo>
                  <a:cubicBezTo>
                    <a:pt x="130" y="950"/>
                    <a:pt x="144" y="904"/>
                    <a:pt x="158" y="862"/>
                  </a:cubicBezTo>
                  <a:cubicBezTo>
                    <a:pt x="204" y="714"/>
                    <a:pt x="264" y="552"/>
                    <a:pt x="320" y="436"/>
                  </a:cubicBezTo>
                  <a:cubicBezTo>
                    <a:pt x="366" y="303"/>
                    <a:pt x="422" y="201"/>
                    <a:pt x="454" y="144"/>
                  </a:cubicBezTo>
                  <a:cubicBezTo>
                    <a:pt x="482" y="70"/>
                    <a:pt x="496" y="25"/>
                    <a:pt x="496" y="25"/>
                  </a:cubicBezTo>
                  <a:cubicBezTo>
                    <a:pt x="510" y="11"/>
                    <a:pt x="510" y="11"/>
                    <a:pt x="496" y="11"/>
                  </a:cubicBezTo>
                  <a:cubicBezTo>
                    <a:pt x="496" y="4"/>
                    <a:pt x="493" y="0"/>
                    <a:pt x="489"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44"/>
            <p:cNvSpPr/>
            <p:nvPr/>
          </p:nvSpPr>
          <p:spPr>
            <a:xfrm>
              <a:off x="764225" y="4388375"/>
              <a:ext cx="33800" cy="25400"/>
            </a:xfrm>
            <a:custGeom>
              <a:rect b="b" l="l" r="r" t="t"/>
              <a:pathLst>
                <a:path extrusionOk="0" h="1016" w="1352">
                  <a:moveTo>
                    <a:pt x="648" y="1"/>
                  </a:moveTo>
                  <a:cubicBezTo>
                    <a:pt x="537" y="1"/>
                    <a:pt x="424" y="27"/>
                    <a:pt x="324" y="77"/>
                  </a:cubicBezTo>
                  <a:cubicBezTo>
                    <a:pt x="163" y="165"/>
                    <a:pt x="32" y="326"/>
                    <a:pt x="1" y="516"/>
                  </a:cubicBezTo>
                  <a:cubicBezTo>
                    <a:pt x="1" y="530"/>
                    <a:pt x="1" y="544"/>
                    <a:pt x="15" y="544"/>
                  </a:cubicBezTo>
                  <a:cubicBezTo>
                    <a:pt x="32" y="544"/>
                    <a:pt x="47" y="544"/>
                    <a:pt x="47" y="530"/>
                  </a:cubicBezTo>
                  <a:cubicBezTo>
                    <a:pt x="89" y="354"/>
                    <a:pt x="222" y="224"/>
                    <a:pt x="367" y="165"/>
                  </a:cubicBezTo>
                  <a:cubicBezTo>
                    <a:pt x="452" y="126"/>
                    <a:pt x="541" y="107"/>
                    <a:pt x="628" y="107"/>
                  </a:cubicBezTo>
                  <a:cubicBezTo>
                    <a:pt x="706" y="107"/>
                    <a:pt x="782" y="122"/>
                    <a:pt x="852" y="150"/>
                  </a:cubicBezTo>
                  <a:cubicBezTo>
                    <a:pt x="926" y="179"/>
                    <a:pt x="1000" y="224"/>
                    <a:pt x="1056" y="281"/>
                  </a:cubicBezTo>
                  <a:cubicBezTo>
                    <a:pt x="1116" y="340"/>
                    <a:pt x="1158" y="414"/>
                    <a:pt x="1190" y="488"/>
                  </a:cubicBezTo>
                  <a:cubicBezTo>
                    <a:pt x="1264" y="646"/>
                    <a:pt x="1246" y="822"/>
                    <a:pt x="1158" y="970"/>
                  </a:cubicBezTo>
                  <a:lnTo>
                    <a:pt x="1158" y="1016"/>
                  </a:lnTo>
                  <a:cubicBezTo>
                    <a:pt x="1176" y="1016"/>
                    <a:pt x="1190" y="1016"/>
                    <a:pt x="1204" y="998"/>
                  </a:cubicBezTo>
                  <a:cubicBezTo>
                    <a:pt x="1320" y="854"/>
                    <a:pt x="1352" y="646"/>
                    <a:pt x="1292" y="456"/>
                  </a:cubicBezTo>
                  <a:cubicBezTo>
                    <a:pt x="1232" y="267"/>
                    <a:pt x="1070" y="119"/>
                    <a:pt x="894" y="48"/>
                  </a:cubicBezTo>
                  <a:cubicBezTo>
                    <a:pt x="818" y="16"/>
                    <a:pt x="733" y="1"/>
                    <a:pt x="64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44"/>
            <p:cNvSpPr/>
            <p:nvPr/>
          </p:nvSpPr>
          <p:spPr>
            <a:xfrm>
              <a:off x="794650" y="4408925"/>
              <a:ext cx="9175" cy="4075"/>
            </a:xfrm>
            <a:custGeom>
              <a:rect b="b" l="l" r="r" t="t"/>
              <a:pathLst>
                <a:path extrusionOk="0" h="163" w="367">
                  <a:moveTo>
                    <a:pt x="61" y="0"/>
                  </a:moveTo>
                  <a:cubicBezTo>
                    <a:pt x="29" y="0"/>
                    <a:pt x="15" y="18"/>
                    <a:pt x="1" y="46"/>
                  </a:cubicBezTo>
                  <a:cubicBezTo>
                    <a:pt x="1" y="60"/>
                    <a:pt x="15" y="88"/>
                    <a:pt x="47" y="88"/>
                  </a:cubicBezTo>
                  <a:lnTo>
                    <a:pt x="324" y="162"/>
                  </a:lnTo>
                  <a:cubicBezTo>
                    <a:pt x="339" y="162"/>
                    <a:pt x="353" y="162"/>
                    <a:pt x="353" y="148"/>
                  </a:cubicBezTo>
                  <a:cubicBezTo>
                    <a:pt x="367" y="120"/>
                    <a:pt x="353" y="106"/>
                    <a:pt x="339" y="106"/>
                  </a:cubicBezTo>
                  <a:lnTo>
                    <a:pt x="75"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44"/>
            <p:cNvSpPr/>
            <p:nvPr/>
          </p:nvSpPr>
          <p:spPr>
            <a:xfrm>
              <a:off x="795000" y="4406025"/>
              <a:ext cx="9625" cy="2575"/>
            </a:xfrm>
            <a:custGeom>
              <a:rect b="b" l="l" r="r" t="t"/>
              <a:pathLst>
                <a:path extrusionOk="0" h="103" w="385">
                  <a:moveTo>
                    <a:pt x="61" y="0"/>
                  </a:moveTo>
                  <a:cubicBezTo>
                    <a:pt x="33" y="0"/>
                    <a:pt x="1" y="28"/>
                    <a:pt x="1" y="46"/>
                  </a:cubicBezTo>
                  <a:cubicBezTo>
                    <a:pt x="1" y="74"/>
                    <a:pt x="33" y="102"/>
                    <a:pt x="61" y="102"/>
                  </a:cubicBezTo>
                  <a:lnTo>
                    <a:pt x="339" y="102"/>
                  </a:lnTo>
                  <a:cubicBezTo>
                    <a:pt x="353" y="102"/>
                    <a:pt x="367" y="88"/>
                    <a:pt x="367" y="74"/>
                  </a:cubicBezTo>
                  <a:cubicBezTo>
                    <a:pt x="384" y="60"/>
                    <a:pt x="367" y="46"/>
                    <a:pt x="339" y="46"/>
                  </a:cubicBezTo>
                  <a:lnTo>
                    <a:pt x="6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44"/>
            <p:cNvSpPr/>
            <p:nvPr/>
          </p:nvSpPr>
          <p:spPr>
            <a:xfrm>
              <a:off x="795800" y="4401625"/>
              <a:ext cx="9175" cy="3375"/>
            </a:xfrm>
            <a:custGeom>
              <a:rect b="b" l="l" r="r" t="t"/>
              <a:pathLst>
                <a:path extrusionOk="0" h="135" w="367">
                  <a:moveTo>
                    <a:pt x="321" y="0"/>
                  </a:moveTo>
                  <a:lnTo>
                    <a:pt x="43" y="46"/>
                  </a:lnTo>
                  <a:lnTo>
                    <a:pt x="29" y="46"/>
                  </a:lnTo>
                  <a:cubicBezTo>
                    <a:pt x="15" y="46"/>
                    <a:pt x="1" y="74"/>
                    <a:pt x="1" y="102"/>
                  </a:cubicBezTo>
                  <a:cubicBezTo>
                    <a:pt x="1" y="116"/>
                    <a:pt x="29" y="134"/>
                    <a:pt x="57" y="134"/>
                  </a:cubicBezTo>
                  <a:lnTo>
                    <a:pt x="335" y="74"/>
                  </a:lnTo>
                  <a:cubicBezTo>
                    <a:pt x="352" y="74"/>
                    <a:pt x="366" y="60"/>
                    <a:pt x="366" y="28"/>
                  </a:cubicBezTo>
                  <a:cubicBezTo>
                    <a:pt x="366" y="14"/>
                    <a:pt x="352" y="0"/>
                    <a:pt x="32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44"/>
            <p:cNvSpPr/>
            <p:nvPr/>
          </p:nvSpPr>
          <p:spPr>
            <a:xfrm>
              <a:off x="695025" y="4360750"/>
              <a:ext cx="34050" cy="26550"/>
            </a:xfrm>
            <a:custGeom>
              <a:rect b="b" l="l" r="r" t="t"/>
              <a:pathLst>
                <a:path extrusionOk="0" h="1062" w="1362">
                  <a:moveTo>
                    <a:pt x="609" y="1"/>
                  </a:moveTo>
                  <a:cubicBezTo>
                    <a:pt x="508" y="1"/>
                    <a:pt x="409" y="23"/>
                    <a:pt x="321" y="67"/>
                  </a:cubicBezTo>
                  <a:cubicBezTo>
                    <a:pt x="145" y="154"/>
                    <a:pt x="15" y="344"/>
                    <a:pt x="0" y="538"/>
                  </a:cubicBezTo>
                  <a:cubicBezTo>
                    <a:pt x="0" y="552"/>
                    <a:pt x="0" y="566"/>
                    <a:pt x="15" y="566"/>
                  </a:cubicBezTo>
                  <a:cubicBezTo>
                    <a:pt x="29" y="566"/>
                    <a:pt x="43" y="566"/>
                    <a:pt x="43" y="552"/>
                  </a:cubicBezTo>
                  <a:cubicBezTo>
                    <a:pt x="88" y="376"/>
                    <a:pt x="219" y="228"/>
                    <a:pt x="366" y="169"/>
                  </a:cubicBezTo>
                  <a:cubicBezTo>
                    <a:pt x="440" y="140"/>
                    <a:pt x="528" y="112"/>
                    <a:pt x="616" y="112"/>
                  </a:cubicBezTo>
                  <a:cubicBezTo>
                    <a:pt x="704" y="112"/>
                    <a:pt x="778" y="126"/>
                    <a:pt x="866" y="169"/>
                  </a:cubicBezTo>
                  <a:cubicBezTo>
                    <a:pt x="1024" y="228"/>
                    <a:pt x="1144" y="362"/>
                    <a:pt x="1218" y="520"/>
                  </a:cubicBezTo>
                  <a:cubicBezTo>
                    <a:pt x="1274" y="668"/>
                    <a:pt x="1260" y="858"/>
                    <a:pt x="1186" y="1020"/>
                  </a:cubicBezTo>
                  <a:cubicBezTo>
                    <a:pt x="1172" y="1034"/>
                    <a:pt x="1172" y="1048"/>
                    <a:pt x="1186" y="1048"/>
                  </a:cubicBezTo>
                  <a:cubicBezTo>
                    <a:pt x="1193" y="1057"/>
                    <a:pt x="1201" y="1061"/>
                    <a:pt x="1209" y="1061"/>
                  </a:cubicBezTo>
                  <a:cubicBezTo>
                    <a:pt x="1217" y="1061"/>
                    <a:pt x="1225" y="1057"/>
                    <a:pt x="1232" y="1048"/>
                  </a:cubicBezTo>
                  <a:cubicBezTo>
                    <a:pt x="1334" y="890"/>
                    <a:pt x="1362" y="668"/>
                    <a:pt x="1305" y="478"/>
                  </a:cubicBezTo>
                  <a:cubicBezTo>
                    <a:pt x="1246" y="288"/>
                    <a:pt x="1084" y="140"/>
                    <a:pt x="908" y="67"/>
                  </a:cubicBezTo>
                  <a:cubicBezTo>
                    <a:pt x="813" y="23"/>
                    <a:pt x="710" y="1"/>
                    <a:pt x="609"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44"/>
            <p:cNvSpPr/>
            <p:nvPr/>
          </p:nvSpPr>
          <p:spPr>
            <a:xfrm>
              <a:off x="688425" y="4366175"/>
              <a:ext cx="9175" cy="5575"/>
            </a:xfrm>
            <a:custGeom>
              <a:rect b="b" l="l" r="r" t="t"/>
              <a:pathLst>
                <a:path extrusionOk="0" h="223" w="367">
                  <a:moveTo>
                    <a:pt x="36" y="1"/>
                  </a:moveTo>
                  <a:cubicBezTo>
                    <a:pt x="29" y="1"/>
                    <a:pt x="22" y="4"/>
                    <a:pt x="15" y="11"/>
                  </a:cubicBezTo>
                  <a:cubicBezTo>
                    <a:pt x="1" y="25"/>
                    <a:pt x="15" y="57"/>
                    <a:pt x="29" y="57"/>
                  </a:cubicBezTo>
                  <a:lnTo>
                    <a:pt x="279" y="215"/>
                  </a:lnTo>
                  <a:cubicBezTo>
                    <a:pt x="287" y="221"/>
                    <a:pt x="296" y="223"/>
                    <a:pt x="304" y="223"/>
                  </a:cubicBezTo>
                  <a:cubicBezTo>
                    <a:pt x="324" y="223"/>
                    <a:pt x="343" y="211"/>
                    <a:pt x="352" y="201"/>
                  </a:cubicBezTo>
                  <a:cubicBezTo>
                    <a:pt x="367" y="173"/>
                    <a:pt x="352" y="145"/>
                    <a:pt x="321" y="127"/>
                  </a:cubicBezTo>
                  <a:lnTo>
                    <a:pt x="57" y="11"/>
                  </a:lnTo>
                  <a:cubicBezTo>
                    <a:pt x="50" y="4"/>
                    <a:pt x="43" y="1"/>
                    <a:pt x="3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44"/>
            <p:cNvSpPr/>
            <p:nvPr/>
          </p:nvSpPr>
          <p:spPr>
            <a:xfrm>
              <a:off x="691325" y="4362500"/>
              <a:ext cx="7775" cy="6775"/>
            </a:xfrm>
            <a:custGeom>
              <a:rect b="b" l="l" r="r" t="t"/>
              <a:pathLst>
                <a:path extrusionOk="0" h="271" w="311">
                  <a:moveTo>
                    <a:pt x="38" y="0"/>
                  </a:moveTo>
                  <a:cubicBezTo>
                    <a:pt x="30" y="0"/>
                    <a:pt x="22" y="4"/>
                    <a:pt x="15" y="11"/>
                  </a:cubicBezTo>
                  <a:cubicBezTo>
                    <a:pt x="1" y="28"/>
                    <a:pt x="1" y="42"/>
                    <a:pt x="15" y="56"/>
                  </a:cubicBezTo>
                  <a:lnTo>
                    <a:pt x="222" y="260"/>
                  </a:lnTo>
                  <a:lnTo>
                    <a:pt x="236" y="260"/>
                  </a:lnTo>
                  <a:cubicBezTo>
                    <a:pt x="243" y="267"/>
                    <a:pt x="254" y="271"/>
                    <a:pt x="265" y="271"/>
                  </a:cubicBezTo>
                  <a:cubicBezTo>
                    <a:pt x="275" y="271"/>
                    <a:pt x="286" y="267"/>
                    <a:pt x="293" y="260"/>
                  </a:cubicBezTo>
                  <a:cubicBezTo>
                    <a:pt x="310" y="232"/>
                    <a:pt x="310" y="204"/>
                    <a:pt x="293" y="186"/>
                  </a:cubicBezTo>
                  <a:lnTo>
                    <a:pt x="61" y="11"/>
                  </a:lnTo>
                  <a:cubicBezTo>
                    <a:pt x="54" y="4"/>
                    <a:pt x="46" y="0"/>
                    <a:pt x="3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44"/>
            <p:cNvSpPr/>
            <p:nvPr/>
          </p:nvSpPr>
          <p:spPr>
            <a:xfrm>
              <a:off x="694675" y="4358350"/>
              <a:ext cx="6625" cy="8025"/>
            </a:xfrm>
            <a:custGeom>
              <a:rect b="b" l="l" r="r" t="t"/>
              <a:pathLst>
                <a:path extrusionOk="0" h="321" w="265">
                  <a:moveTo>
                    <a:pt x="14" y="1"/>
                  </a:moveTo>
                  <a:cubicBezTo>
                    <a:pt x="0" y="18"/>
                    <a:pt x="0" y="32"/>
                    <a:pt x="14" y="46"/>
                  </a:cubicBezTo>
                  <a:lnTo>
                    <a:pt x="176" y="296"/>
                  </a:lnTo>
                  <a:lnTo>
                    <a:pt x="176" y="310"/>
                  </a:lnTo>
                  <a:cubicBezTo>
                    <a:pt x="183" y="317"/>
                    <a:pt x="194" y="321"/>
                    <a:pt x="204" y="321"/>
                  </a:cubicBezTo>
                  <a:cubicBezTo>
                    <a:pt x="215" y="321"/>
                    <a:pt x="226" y="317"/>
                    <a:pt x="233" y="310"/>
                  </a:cubicBezTo>
                  <a:cubicBezTo>
                    <a:pt x="264" y="296"/>
                    <a:pt x="264" y="265"/>
                    <a:pt x="247" y="236"/>
                  </a:cubicBezTo>
                  <a:lnTo>
                    <a:pt x="57" y="18"/>
                  </a:lnTo>
                  <a:cubicBezTo>
                    <a:pt x="43" y="1"/>
                    <a:pt x="29" y="1"/>
                    <a:pt x="14"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44"/>
            <p:cNvSpPr/>
            <p:nvPr/>
          </p:nvSpPr>
          <p:spPr>
            <a:xfrm>
              <a:off x="806350" y="4264625"/>
              <a:ext cx="52450" cy="269625"/>
            </a:xfrm>
            <a:custGeom>
              <a:rect b="b" l="l" r="r" t="t"/>
              <a:pathLst>
                <a:path extrusionOk="0" h="10785" w="2098">
                  <a:moveTo>
                    <a:pt x="18" y="0"/>
                  </a:moveTo>
                  <a:lnTo>
                    <a:pt x="1" y="14"/>
                  </a:lnTo>
                  <a:cubicBezTo>
                    <a:pt x="940" y="394"/>
                    <a:pt x="1671" y="1217"/>
                    <a:pt x="1921" y="2184"/>
                  </a:cubicBezTo>
                  <a:cubicBezTo>
                    <a:pt x="2041" y="2666"/>
                    <a:pt x="2055" y="3180"/>
                    <a:pt x="1953" y="3662"/>
                  </a:cubicBezTo>
                  <a:cubicBezTo>
                    <a:pt x="1907" y="3912"/>
                    <a:pt x="1819" y="4147"/>
                    <a:pt x="1759" y="4397"/>
                  </a:cubicBezTo>
                  <a:cubicBezTo>
                    <a:pt x="1689" y="4629"/>
                    <a:pt x="1629" y="4879"/>
                    <a:pt x="1615" y="5129"/>
                  </a:cubicBezTo>
                  <a:cubicBezTo>
                    <a:pt x="1601" y="5378"/>
                    <a:pt x="1629" y="5642"/>
                    <a:pt x="1745" y="5878"/>
                  </a:cubicBezTo>
                  <a:cubicBezTo>
                    <a:pt x="1805" y="5980"/>
                    <a:pt x="1865" y="6096"/>
                    <a:pt x="1921" y="6198"/>
                  </a:cubicBezTo>
                  <a:cubicBezTo>
                    <a:pt x="1981" y="6318"/>
                    <a:pt x="2023" y="6434"/>
                    <a:pt x="2023" y="6550"/>
                  </a:cubicBezTo>
                  <a:cubicBezTo>
                    <a:pt x="2023" y="6624"/>
                    <a:pt x="2009" y="6683"/>
                    <a:pt x="1995" y="6740"/>
                  </a:cubicBezTo>
                  <a:cubicBezTo>
                    <a:pt x="1981" y="6799"/>
                    <a:pt x="1953" y="6859"/>
                    <a:pt x="1921" y="6901"/>
                  </a:cubicBezTo>
                  <a:cubicBezTo>
                    <a:pt x="1865" y="7021"/>
                    <a:pt x="1791" y="7109"/>
                    <a:pt x="1717" y="7211"/>
                  </a:cubicBezTo>
                  <a:cubicBezTo>
                    <a:pt x="1643" y="7313"/>
                    <a:pt x="1569" y="7415"/>
                    <a:pt x="1527" y="7531"/>
                  </a:cubicBezTo>
                  <a:cubicBezTo>
                    <a:pt x="1482" y="7665"/>
                    <a:pt x="1467" y="7795"/>
                    <a:pt x="1482" y="7914"/>
                  </a:cubicBezTo>
                  <a:cubicBezTo>
                    <a:pt x="1513" y="8164"/>
                    <a:pt x="1629" y="8396"/>
                    <a:pt x="1731" y="8632"/>
                  </a:cubicBezTo>
                  <a:cubicBezTo>
                    <a:pt x="1777" y="8734"/>
                    <a:pt x="1819" y="8850"/>
                    <a:pt x="1847" y="8984"/>
                  </a:cubicBezTo>
                  <a:cubicBezTo>
                    <a:pt x="1879" y="9100"/>
                    <a:pt x="1907" y="9219"/>
                    <a:pt x="1921" y="9350"/>
                  </a:cubicBezTo>
                  <a:cubicBezTo>
                    <a:pt x="1967" y="9849"/>
                    <a:pt x="1847" y="10363"/>
                    <a:pt x="1584" y="10785"/>
                  </a:cubicBezTo>
                  <a:lnTo>
                    <a:pt x="1601" y="10785"/>
                  </a:lnTo>
                  <a:cubicBezTo>
                    <a:pt x="1865" y="10363"/>
                    <a:pt x="1981" y="9849"/>
                    <a:pt x="1935" y="9350"/>
                  </a:cubicBezTo>
                  <a:cubicBezTo>
                    <a:pt x="1921" y="9219"/>
                    <a:pt x="1907" y="9100"/>
                    <a:pt x="1879" y="8970"/>
                  </a:cubicBezTo>
                  <a:cubicBezTo>
                    <a:pt x="1847" y="8850"/>
                    <a:pt x="1805" y="8734"/>
                    <a:pt x="1745" y="8618"/>
                  </a:cubicBezTo>
                  <a:cubicBezTo>
                    <a:pt x="1657" y="8382"/>
                    <a:pt x="1541" y="8164"/>
                    <a:pt x="1513" y="7914"/>
                  </a:cubicBezTo>
                  <a:cubicBezTo>
                    <a:pt x="1482" y="7795"/>
                    <a:pt x="1496" y="7665"/>
                    <a:pt x="1541" y="7549"/>
                  </a:cubicBezTo>
                  <a:cubicBezTo>
                    <a:pt x="1584" y="7429"/>
                    <a:pt x="1657" y="7327"/>
                    <a:pt x="1731" y="7225"/>
                  </a:cubicBezTo>
                  <a:cubicBezTo>
                    <a:pt x="1805" y="7123"/>
                    <a:pt x="1893" y="7035"/>
                    <a:pt x="1953" y="6916"/>
                  </a:cubicBezTo>
                  <a:cubicBezTo>
                    <a:pt x="1981" y="6859"/>
                    <a:pt x="2009" y="6799"/>
                    <a:pt x="2023" y="6740"/>
                  </a:cubicBezTo>
                  <a:cubicBezTo>
                    <a:pt x="2041" y="6683"/>
                    <a:pt x="2055" y="6624"/>
                    <a:pt x="2055" y="6550"/>
                  </a:cubicBezTo>
                  <a:cubicBezTo>
                    <a:pt x="2055" y="6434"/>
                    <a:pt x="2009" y="6300"/>
                    <a:pt x="1953" y="6184"/>
                  </a:cubicBezTo>
                  <a:cubicBezTo>
                    <a:pt x="1893" y="6082"/>
                    <a:pt x="1833" y="5966"/>
                    <a:pt x="1777" y="5860"/>
                  </a:cubicBezTo>
                  <a:cubicBezTo>
                    <a:pt x="1657" y="5642"/>
                    <a:pt x="1629" y="5378"/>
                    <a:pt x="1643" y="5129"/>
                  </a:cubicBezTo>
                  <a:cubicBezTo>
                    <a:pt x="1671" y="4629"/>
                    <a:pt x="1893" y="4175"/>
                    <a:pt x="1995" y="3679"/>
                  </a:cubicBezTo>
                  <a:cubicBezTo>
                    <a:pt x="2097" y="3180"/>
                    <a:pt x="2083" y="2666"/>
                    <a:pt x="1953" y="2184"/>
                  </a:cubicBezTo>
                  <a:cubicBezTo>
                    <a:pt x="1879" y="1935"/>
                    <a:pt x="1791" y="1699"/>
                    <a:pt x="1671" y="1481"/>
                  </a:cubicBezTo>
                  <a:cubicBezTo>
                    <a:pt x="1555" y="1259"/>
                    <a:pt x="1408" y="1055"/>
                    <a:pt x="1232" y="865"/>
                  </a:cubicBezTo>
                  <a:cubicBezTo>
                    <a:pt x="912" y="482"/>
                    <a:pt x="486" y="190"/>
                    <a:pt x="1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44"/>
            <p:cNvSpPr/>
            <p:nvPr/>
          </p:nvSpPr>
          <p:spPr>
            <a:xfrm>
              <a:off x="818500" y="4415950"/>
              <a:ext cx="14700" cy="108100"/>
            </a:xfrm>
            <a:custGeom>
              <a:rect b="b" l="l" r="r" t="t"/>
              <a:pathLst>
                <a:path extrusionOk="0" h="4324" w="588">
                  <a:moveTo>
                    <a:pt x="264" y="1"/>
                  </a:moveTo>
                  <a:lnTo>
                    <a:pt x="264" y="15"/>
                  </a:lnTo>
                  <a:cubicBezTo>
                    <a:pt x="306" y="29"/>
                    <a:pt x="338" y="57"/>
                    <a:pt x="380" y="103"/>
                  </a:cubicBezTo>
                  <a:cubicBezTo>
                    <a:pt x="412" y="131"/>
                    <a:pt x="440" y="177"/>
                    <a:pt x="454" y="219"/>
                  </a:cubicBezTo>
                  <a:cubicBezTo>
                    <a:pt x="514" y="307"/>
                    <a:pt x="528" y="395"/>
                    <a:pt x="542" y="497"/>
                  </a:cubicBezTo>
                  <a:cubicBezTo>
                    <a:pt x="556" y="687"/>
                    <a:pt x="514" y="880"/>
                    <a:pt x="426" y="1056"/>
                  </a:cubicBezTo>
                  <a:cubicBezTo>
                    <a:pt x="352" y="1232"/>
                    <a:pt x="250" y="1408"/>
                    <a:pt x="162" y="1584"/>
                  </a:cubicBezTo>
                  <a:cubicBezTo>
                    <a:pt x="74" y="1759"/>
                    <a:pt x="14" y="1949"/>
                    <a:pt x="14" y="2153"/>
                  </a:cubicBezTo>
                  <a:cubicBezTo>
                    <a:pt x="0" y="2357"/>
                    <a:pt x="74" y="2551"/>
                    <a:pt x="148" y="2727"/>
                  </a:cubicBezTo>
                  <a:cubicBezTo>
                    <a:pt x="236" y="2917"/>
                    <a:pt x="324" y="3079"/>
                    <a:pt x="394" y="3269"/>
                  </a:cubicBezTo>
                  <a:cubicBezTo>
                    <a:pt x="468" y="3444"/>
                    <a:pt x="528" y="3634"/>
                    <a:pt x="500" y="3824"/>
                  </a:cubicBezTo>
                  <a:cubicBezTo>
                    <a:pt x="482" y="3926"/>
                    <a:pt x="454" y="4014"/>
                    <a:pt x="412" y="4102"/>
                  </a:cubicBezTo>
                  <a:cubicBezTo>
                    <a:pt x="380" y="4148"/>
                    <a:pt x="366" y="4190"/>
                    <a:pt x="324" y="4222"/>
                  </a:cubicBezTo>
                  <a:cubicBezTo>
                    <a:pt x="292" y="4264"/>
                    <a:pt x="250" y="4292"/>
                    <a:pt x="218" y="4310"/>
                  </a:cubicBezTo>
                  <a:lnTo>
                    <a:pt x="204" y="4324"/>
                  </a:lnTo>
                  <a:lnTo>
                    <a:pt x="218" y="4324"/>
                  </a:lnTo>
                  <a:cubicBezTo>
                    <a:pt x="264" y="4310"/>
                    <a:pt x="306" y="4278"/>
                    <a:pt x="338" y="4236"/>
                  </a:cubicBezTo>
                  <a:cubicBezTo>
                    <a:pt x="380" y="4204"/>
                    <a:pt x="412" y="4162"/>
                    <a:pt x="426" y="4116"/>
                  </a:cubicBezTo>
                  <a:cubicBezTo>
                    <a:pt x="482" y="4028"/>
                    <a:pt x="514" y="3926"/>
                    <a:pt x="528" y="3838"/>
                  </a:cubicBezTo>
                  <a:cubicBezTo>
                    <a:pt x="556" y="3634"/>
                    <a:pt x="500" y="3430"/>
                    <a:pt x="426" y="3254"/>
                  </a:cubicBezTo>
                  <a:cubicBezTo>
                    <a:pt x="352" y="3061"/>
                    <a:pt x="250" y="2903"/>
                    <a:pt x="176" y="2709"/>
                  </a:cubicBezTo>
                  <a:cubicBezTo>
                    <a:pt x="102" y="2533"/>
                    <a:pt x="42" y="2343"/>
                    <a:pt x="42" y="2153"/>
                  </a:cubicBezTo>
                  <a:cubicBezTo>
                    <a:pt x="42" y="1964"/>
                    <a:pt x="116" y="1774"/>
                    <a:pt x="190" y="1598"/>
                  </a:cubicBezTo>
                  <a:cubicBezTo>
                    <a:pt x="278" y="1422"/>
                    <a:pt x="380" y="1246"/>
                    <a:pt x="454" y="1070"/>
                  </a:cubicBezTo>
                  <a:cubicBezTo>
                    <a:pt x="542" y="894"/>
                    <a:pt x="588" y="687"/>
                    <a:pt x="570" y="483"/>
                  </a:cubicBezTo>
                  <a:cubicBezTo>
                    <a:pt x="556" y="395"/>
                    <a:pt x="528" y="293"/>
                    <a:pt x="482" y="205"/>
                  </a:cubicBezTo>
                  <a:cubicBezTo>
                    <a:pt x="454" y="159"/>
                    <a:pt x="426" y="117"/>
                    <a:pt x="394" y="89"/>
                  </a:cubicBezTo>
                  <a:cubicBezTo>
                    <a:pt x="352" y="43"/>
                    <a:pt x="324" y="15"/>
                    <a:pt x="27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44"/>
            <p:cNvSpPr/>
            <p:nvPr/>
          </p:nvSpPr>
          <p:spPr>
            <a:xfrm>
              <a:off x="657650" y="4404525"/>
              <a:ext cx="13575" cy="103000"/>
            </a:xfrm>
            <a:custGeom>
              <a:rect b="b" l="l" r="r" t="t"/>
              <a:pathLst>
                <a:path extrusionOk="0" h="4120" w="543">
                  <a:moveTo>
                    <a:pt x="338" y="0"/>
                  </a:moveTo>
                  <a:cubicBezTo>
                    <a:pt x="190" y="106"/>
                    <a:pt x="88" y="282"/>
                    <a:pt x="43" y="458"/>
                  </a:cubicBezTo>
                  <a:cubicBezTo>
                    <a:pt x="1" y="648"/>
                    <a:pt x="1" y="838"/>
                    <a:pt x="29" y="1013"/>
                  </a:cubicBezTo>
                  <a:cubicBezTo>
                    <a:pt x="103" y="1379"/>
                    <a:pt x="278" y="1703"/>
                    <a:pt x="395" y="2055"/>
                  </a:cubicBezTo>
                  <a:cubicBezTo>
                    <a:pt x="454" y="2216"/>
                    <a:pt x="497" y="2406"/>
                    <a:pt x="497" y="2582"/>
                  </a:cubicBezTo>
                  <a:cubicBezTo>
                    <a:pt x="514" y="2758"/>
                    <a:pt x="468" y="2948"/>
                    <a:pt x="380" y="3110"/>
                  </a:cubicBezTo>
                  <a:cubicBezTo>
                    <a:pt x="307" y="3272"/>
                    <a:pt x="190" y="3416"/>
                    <a:pt x="131" y="3578"/>
                  </a:cubicBezTo>
                  <a:cubicBezTo>
                    <a:pt x="88" y="3666"/>
                    <a:pt x="74" y="3768"/>
                    <a:pt x="74" y="3856"/>
                  </a:cubicBezTo>
                  <a:cubicBezTo>
                    <a:pt x="88" y="3944"/>
                    <a:pt x="117" y="4046"/>
                    <a:pt x="176" y="4119"/>
                  </a:cubicBezTo>
                  <a:lnTo>
                    <a:pt x="190" y="4119"/>
                  </a:lnTo>
                  <a:lnTo>
                    <a:pt x="190" y="4105"/>
                  </a:lnTo>
                  <a:cubicBezTo>
                    <a:pt x="131" y="4032"/>
                    <a:pt x="103" y="3944"/>
                    <a:pt x="103" y="3856"/>
                  </a:cubicBezTo>
                  <a:cubicBezTo>
                    <a:pt x="103" y="3768"/>
                    <a:pt x="117" y="3680"/>
                    <a:pt x="145" y="3592"/>
                  </a:cubicBezTo>
                  <a:cubicBezTo>
                    <a:pt x="219" y="3430"/>
                    <a:pt x="321" y="3286"/>
                    <a:pt x="409" y="3110"/>
                  </a:cubicBezTo>
                  <a:cubicBezTo>
                    <a:pt x="497" y="2948"/>
                    <a:pt x="542" y="2758"/>
                    <a:pt x="542" y="2582"/>
                  </a:cubicBezTo>
                  <a:cubicBezTo>
                    <a:pt x="528" y="2392"/>
                    <a:pt x="482" y="2216"/>
                    <a:pt x="426" y="2041"/>
                  </a:cubicBezTo>
                  <a:cubicBezTo>
                    <a:pt x="321" y="1689"/>
                    <a:pt x="131" y="1365"/>
                    <a:pt x="57" y="1013"/>
                  </a:cubicBezTo>
                  <a:cubicBezTo>
                    <a:pt x="29" y="824"/>
                    <a:pt x="29" y="648"/>
                    <a:pt x="74" y="472"/>
                  </a:cubicBezTo>
                  <a:cubicBezTo>
                    <a:pt x="117" y="296"/>
                    <a:pt x="205" y="120"/>
                    <a:pt x="352" y="18"/>
                  </a:cubicBezTo>
                  <a:lnTo>
                    <a:pt x="35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44"/>
            <p:cNvSpPr/>
            <p:nvPr/>
          </p:nvSpPr>
          <p:spPr>
            <a:xfrm>
              <a:off x="746650" y="4285100"/>
              <a:ext cx="80650" cy="93850"/>
            </a:xfrm>
            <a:custGeom>
              <a:rect b="b" l="l" r="r" t="t"/>
              <a:pathLst>
                <a:path extrusionOk="0" h="3754" w="3226">
                  <a:moveTo>
                    <a:pt x="0" y="1"/>
                  </a:moveTo>
                  <a:lnTo>
                    <a:pt x="0" y="15"/>
                  </a:lnTo>
                  <a:cubicBezTo>
                    <a:pt x="148" y="412"/>
                    <a:pt x="338" y="778"/>
                    <a:pt x="560" y="1144"/>
                  </a:cubicBezTo>
                  <a:cubicBezTo>
                    <a:pt x="778" y="1496"/>
                    <a:pt x="1027" y="1833"/>
                    <a:pt x="1291" y="2157"/>
                  </a:cubicBezTo>
                  <a:cubicBezTo>
                    <a:pt x="1847" y="2787"/>
                    <a:pt x="2494" y="3328"/>
                    <a:pt x="3212" y="3754"/>
                  </a:cubicBezTo>
                  <a:lnTo>
                    <a:pt x="3226" y="3740"/>
                  </a:lnTo>
                  <a:cubicBezTo>
                    <a:pt x="2508" y="3300"/>
                    <a:pt x="1861" y="2755"/>
                    <a:pt x="1319" y="2125"/>
                  </a:cubicBezTo>
                  <a:cubicBezTo>
                    <a:pt x="1056" y="1819"/>
                    <a:pt x="806" y="1482"/>
                    <a:pt x="588" y="1130"/>
                  </a:cubicBezTo>
                  <a:cubicBezTo>
                    <a:pt x="366" y="764"/>
                    <a:pt x="176" y="398"/>
                    <a:pt x="14" y="15"/>
                  </a:cubicBezTo>
                  <a:lnTo>
                    <a:pt x="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44"/>
            <p:cNvSpPr/>
            <p:nvPr/>
          </p:nvSpPr>
          <p:spPr>
            <a:xfrm>
              <a:off x="774525" y="4291700"/>
              <a:ext cx="60875" cy="61575"/>
            </a:xfrm>
            <a:custGeom>
              <a:rect b="b" l="l" r="r" t="t"/>
              <a:pathLst>
                <a:path extrusionOk="0" h="2463" w="2435">
                  <a:moveTo>
                    <a:pt x="0" y="0"/>
                  </a:moveTo>
                  <a:lnTo>
                    <a:pt x="0" y="15"/>
                  </a:lnTo>
                  <a:cubicBezTo>
                    <a:pt x="130" y="278"/>
                    <a:pt x="278" y="514"/>
                    <a:pt x="454" y="750"/>
                  </a:cubicBezTo>
                  <a:cubicBezTo>
                    <a:pt x="630" y="982"/>
                    <a:pt x="820" y="1218"/>
                    <a:pt x="1027" y="1422"/>
                  </a:cubicBezTo>
                  <a:cubicBezTo>
                    <a:pt x="1435" y="1833"/>
                    <a:pt x="1907" y="2185"/>
                    <a:pt x="2417" y="2463"/>
                  </a:cubicBezTo>
                  <a:lnTo>
                    <a:pt x="2434" y="2463"/>
                  </a:lnTo>
                  <a:lnTo>
                    <a:pt x="2434" y="2449"/>
                  </a:lnTo>
                  <a:cubicBezTo>
                    <a:pt x="1921" y="2157"/>
                    <a:pt x="1450" y="1805"/>
                    <a:pt x="1056" y="1393"/>
                  </a:cubicBezTo>
                  <a:cubicBezTo>
                    <a:pt x="852" y="1189"/>
                    <a:pt x="658" y="968"/>
                    <a:pt x="482" y="732"/>
                  </a:cubicBezTo>
                  <a:cubicBezTo>
                    <a:pt x="306" y="500"/>
                    <a:pt x="148" y="264"/>
                    <a:pt x="14"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44"/>
            <p:cNvSpPr/>
            <p:nvPr/>
          </p:nvSpPr>
          <p:spPr>
            <a:xfrm>
              <a:off x="788425" y="4275250"/>
              <a:ext cx="56475" cy="78025"/>
            </a:xfrm>
            <a:custGeom>
              <a:rect b="b" l="l" r="r" t="t"/>
              <a:pathLst>
                <a:path extrusionOk="0" h="3121" w="2259">
                  <a:moveTo>
                    <a:pt x="14" y="1"/>
                  </a:moveTo>
                  <a:lnTo>
                    <a:pt x="0" y="15"/>
                  </a:lnTo>
                  <a:cubicBezTo>
                    <a:pt x="310" y="159"/>
                    <a:pt x="602" y="335"/>
                    <a:pt x="851" y="542"/>
                  </a:cubicBezTo>
                  <a:cubicBezTo>
                    <a:pt x="1115" y="746"/>
                    <a:pt x="1351" y="996"/>
                    <a:pt x="1541" y="1260"/>
                  </a:cubicBezTo>
                  <a:cubicBezTo>
                    <a:pt x="1935" y="1802"/>
                    <a:pt x="2184" y="2445"/>
                    <a:pt x="2244" y="3107"/>
                  </a:cubicBezTo>
                  <a:lnTo>
                    <a:pt x="2258" y="3121"/>
                  </a:lnTo>
                  <a:lnTo>
                    <a:pt x="2258" y="3107"/>
                  </a:lnTo>
                  <a:cubicBezTo>
                    <a:pt x="2244" y="2769"/>
                    <a:pt x="2170" y="2445"/>
                    <a:pt x="2037" y="2125"/>
                  </a:cubicBezTo>
                  <a:cubicBezTo>
                    <a:pt x="1921" y="1816"/>
                    <a:pt x="1759" y="1524"/>
                    <a:pt x="1569" y="1246"/>
                  </a:cubicBezTo>
                  <a:cubicBezTo>
                    <a:pt x="1379" y="968"/>
                    <a:pt x="1143" y="732"/>
                    <a:pt x="879" y="511"/>
                  </a:cubicBezTo>
                  <a:cubicBezTo>
                    <a:pt x="616" y="307"/>
                    <a:pt x="324" y="131"/>
                    <a:pt x="14"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44"/>
            <p:cNvSpPr/>
            <p:nvPr/>
          </p:nvSpPr>
          <p:spPr>
            <a:xfrm>
              <a:off x="659050" y="4275600"/>
              <a:ext cx="78825" cy="57200"/>
            </a:xfrm>
            <a:custGeom>
              <a:rect b="b" l="l" r="r" t="t"/>
              <a:pathLst>
                <a:path extrusionOk="0" h="2288" w="3153">
                  <a:moveTo>
                    <a:pt x="3153" y="1"/>
                  </a:moveTo>
                  <a:lnTo>
                    <a:pt x="3138" y="15"/>
                  </a:lnTo>
                  <a:cubicBezTo>
                    <a:pt x="2875" y="630"/>
                    <a:pt x="2435" y="1186"/>
                    <a:pt x="1893" y="1584"/>
                  </a:cubicBezTo>
                  <a:cubicBezTo>
                    <a:pt x="1615" y="1774"/>
                    <a:pt x="1306" y="1935"/>
                    <a:pt x="1000" y="2051"/>
                  </a:cubicBezTo>
                  <a:cubicBezTo>
                    <a:pt x="676" y="2185"/>
                    <a:pt x="339" y="2255"/>
                    <a:pt x="1" y="2273"/>
                  </a:cubicBezTo>
                  <a:lnTo>
                    <a:pt x="1" y="2287"/>
                  </a:lnTo>
                  <a:cubicBezTo>
                    <a:pt x="353" y="2273"/>
                    <a:pt x="690" y="2213"/>
                    <a:pt x="1014" y="2080"/>
                  </a:cubicBezTo>
                  <a:cubicBezTo>
                    <a:pt x="1320" y="1978"/>
                    <a:pt x="1629" y="1802"/>
                    <a:pt x="1907" y="1612"/>
                  </a:cubicBezTo>
                  <a:cubicBezTo>
                    <a:pt x="2185" y="1408"/>
                    <a:pt x="2435" y="1172"/>
                    <a:pt x="2639" y="894"/>
                  </a:cubicBezTo>
                  <a:cubicBezTo>
                    <a:pt x="2861" y="630"/>
                    <a:pt x="3036" y="338"/>
                    <a:pt x="3153" y="15"/>
                  </a:cubicBezTo>
                  <a:lnTo>
                    <a:pt x="3153"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44"/>
            <p:cNvSpPr/>
            <p:nvPr/>
          </p:nvSpPr>
          <p:spPr>
            <a:xfrm>
              <a:off x="673400" y="4284400"/>
              <a:ext cx="49450" cy="32200"/>
            </a:xfrm>
            <a:custGeom>
              <a:rect b="b" l="l" r="r" t="t"/>
              <a:pathLst>
                <a:path extrusionOk="0" h="1288" w="1978">
                  <a:moveTo>
                    <a:pt x="1977" y="0"/>
                  </a:moveTo>
                  <a:cubicBezTo>
                    <a:pt x="1611" y="145"/>
                    <a:pt x="1259" y="338"/>
                    <a:pt x="922" y="542"/>
                  </a:cubicBezTo>
                  <a:cubicBezTo>
                    <a:pt x="763" y="644"/>
                    <a:pt x="602" y="760"/>
                    <a:pt x="440" y="894"/>
                  </a:cubicBezTo>
                  <a:cubicBezTo>
                    <a:pt x="292" y="1010"/>
                    <a:pt x="130" y="1144"/>
                    <a:pt x="0" y="1288"/>
                  </a:cubicBezTo>
                  <a:lnTo>
                    <a:pt x="14" y="1288"/>
                  </a:lnTo>
                  <a:cubicBezTo>
                    <a:pt x="162" y="1158"/>
                    <a:pt x="306" y="1042"/>
                    <a:pt x="454" y="908"/>
                  </a:cubicBezTo>
                  <a:cubicBezTo>
                    <a:pt x="616" y="792"/>
                    <a:pt x="778" y="690"/>
                    <a:pt x="939" y="570"/>
                  </a:cubicBezTo>
                  <a:cubicBezTo>
                    <a:pt x="1274" y="352"/>
                    <a:pt x="1625" y="176"/>
                    <a:pt x="1977" y="15"/>
                  </a:cubicBezTo>
                  <a:lnTo>
                    <a:pt x="197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44"/>
            <p:cNvSpPr/>
            <p:nvPr/>
          </p:nvSpPr>
          <p:spPr>
            <a:xfrm>
              <a:off x="510700" y="4351050"/>
              <a:ext cx="115050" cy="195700"/>
            </a:xfrm>
            <a:custGeom>
              <a:rect b="b" l="l" r="r" t="t"/>
              <a:pathLst>
                <a:path extrusionOk="0" h="7828" w="4602">
                  <a:moveTo>
                    <a:pt x="1" y="1"/>
                  </a:moveTo>
                  <a:lnTo>
                    <a:pt x="1010" y="6536"/>
                  </a:lnTo>
                  <a:lnTo>
                    <a:pt x="4602" y="7827"/>
                  </a:lnTo>
                  <a:cubicBezTo>
                    <a:pt x="4602" y="7827"/>
                    <a:pt x="3546" y="1570"/>
                    <a:pt x="3546" y="1556"/>
                  </a:cubicBezTo>
                  <a:cubicBezTo>
                    <a:pt x="2111" y="574"/>
                    <a:pt x="1" y="1"/>
                    <a:pt x="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44"/>
            <p:cNvSpPr/>
            <p:nvPr/>
          </p:nvSpPr>
          <p:spPr>
            <a:xfrm>
              <a:off x="507800" y="4355450"/>
              <a:ext cx="118300" cy="193850"/>
            </a:xfrm>
            <a:custGeom>
              <a:rect b="b" l="l" r="r" t="t"/>
              <a:pathLst>
                <a:path extrusionOk="0" h="7754" w="4732">
                  <a:moveTo>
                    <a:pt x="1" y="1"/>
                  </a:moveTo>
                  <a:lnTo>
                    <a:pt x="908" y="6434"/>
                  </a:lnTo>
                  <a:lnTo>
                    <a:pt x="4732" y="7753"/>
                  </a:lnTo>
                  <a:cubicBezTo>
                    <a:pt x="4732" y="7753"/>
                    <a:pt x="3677" y="1496"/>
                    <a:pt x="3677" y="1482"/>
                  </a:cubicBezTo>
                  <a:cubicBezTo>
                    <a:pt x="2153" y="486"/>
                    <a:pt x="1" y="1"/>
                    <a:pt x="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44"/>
            <p:cNvSpPr/>
            <p:nvPr/>
          </p:nvSpPr>
          <p:spPr>
            <a:xfrm>
              <a:off x="501925" y="4359850"/>
              <a:ext cx="124175" cy="192000"/>
            </a:xfrm>
            <a:custGeom>
              <a:rect b="b" l="l" r="r" t="t"/>
              <a:pathLst>
                <a:path extrusionOk="0" h="7680" w="4967">
                  <a:moveTo>
                    <a:pt x="0" y="1"/>
                  </a:moveTo>
                  <a:lnTo>
                    <a:pt x="1143" y="6346"/>
                  </a:lnTo>
                  <a:lnTo>
                    <a:pt x="4967" y="7679"/>
                  </a:lnTo>
                  <a:cubicBezTo>
                    <a:pt x="4967" y="7679"/>
                    <a:pt x="3929" y="1408"/>
                    <a:pt x="3929" y="1393"/>
                  </a:cubicBezTo>
                  <a:cubicBezTo>
                    <a:pt x="2578" y="528"/>
                    <a:pt x="0"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44"/>
            <p:cNvSpPr/>
            <p:nvPr/>
          </p:nvSpPr>
          <p:spPr>
            <a:xfrm>
              <a:off x="599700" y="4323175"/>
              <a:ext cx="107400" cy="223225"/>
            </a:xfrm>
            <a:custGeom>
              <a:rect b="b" l="l" r="r" t="t"/>
              <a:pathLst>
                <a:path extrusionOk="0" h="8929" w="4296">
                  <a:moveTo>
                    <a:pt x="2948" y="1"/>
                  </a:moveTo>
                  <a:cubicBezTo>
                    <a:pt x="2948" y="1"/>
                    <a:pt x="1101" y="1320"/>
                    <a:pt x="1" y="2671"/>
                  </a:cubicBezTo>
                  <a:cubicBezTo>
                    <a:pt x="18" y="2685"/>
                    <a:pt x="1161" y="8928"/>
                    <a:pt x="1161" y="8928"/>
                  </a:cubicBezTo>
                  <a:lnTo>
                    <a:pt x="4295" y="6656"/>
                  </a:lnTo>
                  <a:lnTo>
                    <a:pt x="2948"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44"/>
            <p:cNvSpPr/>
            <p:nvPr/>
          </p:nvSpPr>
          <p:spPr>
            <a:xfrm>
              <a:off x="600150" y="4327575"/>
              <a:ext cx="113200" cy="221375"/>
            </a:xfrm>
            <a:custGeom>
              <a:rect b="b" l="l" r="r" t="t"/>
              <a:pathLst>
                <a:path extrusionOk="0" h="8855" w="4528">
                  <a:moveTo>
                    <a:pt x="3236" y="1"/>
                  </a:moveTo>
                  <a:cubicBezTo>
                    <a:pt x="3236" y="1"/>
                    <a:pt x="1185" y="1204"/>
                    <a:pt x="0" y="2597"/>
                  </a:cubicBezTo>
                  <a:cubicBezTo>
                    <a:pt x="14" y="2597"/>
                    <a:pt x="1157" y="8854"/>
                    <a:pt x="1157" y="8854"/>
                  </a:cubicBezTo>
                  <a:lnTo>
                    <a:pt x="4527" y="6480"/>
                  </a:lnTo>
                  <a:lnTo>
                    <a:pt x="3236"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44"/>
            <p:cNvSpPr/>
            <p:nvPr/>
          </p:nvSpPr>
          <p:spPr>
            <a:xfrm>
              <a:off x="600850" y="4331275"/>
              <a:ext cx="113200" cy="219875"/>
            </a:xfrm>
            <a:custGeom>
              <a:rect b="b" l="l" r="r" t="t"/>
              <a:pathLst>
                <a:path extrusionOk="0" h="8795" w="4528">
                  <a:moveTo>
                    <a:pt x="3458" y="0"/>
                  </a:moveTo>
                  <a:cubicBezTo>
                    <a:pt x="3458" y="0"/>
                    <a:pt x="1055" y="1319"/>
                    <a:pt x="0" y="2536"/>
                  </a:cubicBezTo>
                  <a:cubicBezTo>
                    <a:pt x="0" y="2551"/>
                    <a:pt x="1157" y="8794"/>
                    <a:pt x="1157" y="8794"/>
                  </a:cubicBezTo>
                  <a:lnTo>
                    <a:pt x="4527" y="6434"/>
                  </a:lnTo>
                  <a:lnTo>
                    <a:pt x="34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44"/>
            <p:cNvSpPr/>
            <p:nvPr/>
          </p:nvSpPr>
          <p:spPr>
            <a:xfrm>
              <a:off x="493525" y="4364850"/>
              <a:ext cx="131425" cy="200300"/>
            </a:xfrm>
            <a:custGeom>
              <a:rect b="b" l="l" r="r" t="t"/>
              <a:pathLst>
                <a:path extrusionOk="0" h="8012" w="5257">
                  <a:moveTo>
                    <a:pt x="155" y="1"/>
                  </a:moveTo>
                  <a:cubicBezTo>
                    <a:pt x="48" y="1"/>
                    <a:pt x="1" y="128"/>
                    <a:pt x="26" y="314"/>
                  </a:cubicBezTo>
                  <a:lnTo>
                    <a:pt x="1142" y="6586"/>
                  </a:lnTo>
                  <a:cubicBezTo>
                    <a:pt x="1170" y="6793"/>
                    <a:pt x="1303" y="6983"/>
                    <a:pt x="1419" y="7011"/>
                  </a:cubicBezTo>
                  <a:lnTo>
                    <a:pt x="5071" y="8007"/>
                  </a:lnTo>
                  <a:cubicBezTo>
                    <a:pt x="5082" y="8010"/>
                    <a:pt x="5093" y="8012"/>
                    <a:pt x="5104" y="8012"/>
                  </a:cubicBezTo>
                  <a:cubicBezTo>
                    <a:pt x="5200" y="8012"/>
                    <a:pt x="5256" y="7885"/>
                    <a:pt x="5215" y="7701"/>
                  </a:cubicBezTo>
                  <a:lnTo>
                    <a:pt x="4117" y="1429"/>
                  </a:lnTo>
                  <a:cubicBezTo>
                    <a:pt x="4072" y="1222"/>
                    <a:pt x="3956" y="1032"/>
                    <a:pt x="3839" y="1004"/>
                  </a:cubicBezTo>
                  <a:lnTo>
                    <a:pt x="188" y="5"/>
                  </a:lnTo>
                  <a:cubicBezTo>
                    <a:pt x="177" y="2"/>
                    <a:pt x="166" y="1"/>
                    <a:pt x="15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44"/>
            <p:cNvSpPr/>
            <p:nvPr/>
          </p:nvSpPr>
          <p:spPr>
            <a:xfrm>
              <a:off x="494675" y="4366700"/>
              <a:ext cx="130275" cy="198450"/>
            </a:xfrm>
            <a:custGeom>
              <a:rect b="b" l="l" r="r" t="t"/>
              <a:pathLst>
                <a:path extrusionOk="0" h="7938" w="5211">
                  <a:moveTo>
                    <a:pt x="156" y="1"/>
                  </a:moveTo>
                  <a:cubicBezTo>
                    <a:pt x="56" y="1"/>
                    <a:pt x="1" y="124"/>
                    <a:pt x="26" y="300"/>
                  </a:cubicBezTo>
                  <a:lnTo>
                    <a:pt x="1124" y="6526"/>
                  </a:lnTo>
                  <a:cubicBezTo>
                    <a:pt x="1169" y="6733"/>
                    <a:pt x="1285" y="6909"/>
                    <a:pt x="1405" y="6937"/>
                  </a:cubicBezTo>
                  <a:lnTo>
                    <a:pt x="5025" y="7933"/>
                  </a:lnTo>
                  <a:cubicBezTo>
                    <a:pt x="5036" y="7936"/>
                    <a:pt x="5047" y="7938"/>
                    <a:pt x="5058" y="7938"/>
                  </a:cubicBezTo>
                  <a:cubicBezTo>
                    <a:pt x="5154" y="7938"/>
                    <a:pt x="5210" y="7811"/>
                    <a:pt x="5169" y="7627"/>
                  </a:cubicBezTo>
                  <a:lnTo>
                    <a:pt x="4085" y="1397"/>
                  </a:lnTo>
                  <a:cubicBezTo>
                    <a:pt x="4043" y="1207"/>
                    <a:pt x="3924" y="1017"/>
                    <a:pt x="3808" y="986"/>
                  </a:cubicBezTo>
                  <a:lnTo>
                    <a:pt x="188" y="4"/>
                  </a:lnTo>
                  <a:cubicBezTo>
                    <a:pt x="177" y="2"/>
                    <a:pt x="167" y="1"/>
                    <a:pt x="156"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44"/>
            <p:cNvSpPr/>
            <p:nvPr/>
          </p:nvSpPr>
          <p:spPr>
            <a:xfrm>
              <a:off x="605600" y="4334400"/>
              <a:ext cx="120575" cy="227975"/>
            </a:xfrm>
            <a:custGeom>
              <a:rect b="b" l="l" r="r" t="t"/>
              <a:pathLst>
                <a:path extrusionOk="0" h="9119" w="4823">
                  <a:moveTo>
                    <a:pt x="3507" y="1"/>
                  </a:moveTo>
                  <a:cubicBezTo>
                    <a:pt x="3486" y="1"/>
                    <a:pt x="3465" y="8"/>
                    <a:pt x="3444" y="23"/>
                  </a:cubicBezTo>
                  <a:lnTo>
                    <a:pt x="162" y="2102"/>
                  </a:lnTo>
                  <a:cubicBezTo>
                    <a:pt x="60" y="2162"/>
                    <a:pt x="0" y="2383"/>
                    <a:pt x="28" y="2573"/>
                  </a:cubicBezTo>
                  <a:lnTo>
                    <a:pt x="1129" y="8859"/>
                  </a:lnTo>
                  <a:cubicBezTo>
                    <a:pt x="1162" y="9021"/>
                    <a:pt x="1234" y="9119"/>
                    <a:pt x="1319" y="9119"/>
                  </a:cubicBezTo>
                  <a:cubicBezTo>
                    <a:pt x="1343" y="9119"/>
                    <a:pt x="1368" y="9111"/>
                    <a:pt x="1393" y="9095"/>
                  </a:cubicBezTo>
                  <a:lnTo>
                    <a:pt x="4661" y="7026"/>
                  </a:lnTo>
                  <a:cubicBezTo>
                    <a:pt x="4763" y="6956"/>
                    <a:pt x="4823" y="6749"/>
                    <a:pt x="4795" y="6545"/>
                  </a:cubicBezTo>
                  <a:lnTo>
                    <a:pt x="3694" y="255"/>
                  </a:lnTo>
                  <a:cubicBezTo>
                    <a:pt x="3660" y="105"/>
                    <a:pt x="3587" y="1"/>
                    <a:pt x="3507"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44"/>
            <p:cNvSpPr/>
            <p:nvPr/>
          </p:nvSpPr>
          <p:spPr>
            <a:xfrm>
              <a:off x="605950" y="4336375"/>
              <a:ext cx="119525" cy="226000"/>
            </a:xfrm>
            <a:custGeom>
              <a:rect b="b" l="l" r="r" t="t"/>
              <a:pathLst>
                <a:path extrusionOk="0" h="9040" w="4781">
                  <a:moveTo>
                    <a:pt x="3461" y="1"/>
                  </a:moveTo>
                  <a:cubicBezTo>
                    <a:pt x="3441" y="1"/>
                    <a:pt x="3421" y="6"/>
                    <a:pt x="3402" y="18"/>
                  </a:cubicBezTo>
                  <a:lnTo>
                    <a:pt x="162" y="2083"/>
                  </a:lnTo>
                  <a:cubicBezTo>
                    <a:pt x="46" y="2143"/>
                    <a:pt x="0" y="2361"/>
                    <a:pt x="32" y="2551"/>
                  </a:cubicBezTo>
                  <a:lnTo>
                    <a:pt x="1115" y="8780"/>
                  </a:lnTo>
                  <a:cubicBezTo>
                    <a:pt x="1148" y="8942"/>
                    <a:pt x="1220" y="9040"/>
                    <a:pt x="1298" y="9040"/>
                  </a:cubicBezTo>
                  <a:cubicBezTo>
                    <a:pt x="1320" y="9040"/>
                    <a:pt x="1343" y="9032"/>
                    <a:pt x="1365" y="9016"/>
                  </a:cubicBezTo>
                  <a:lnTo>
                    <a:pt x="4619" y="6965"/>
                  </a:lnTo>
                  <a:cubicBezTo>
                    <a:pt x="4721" y="6905"/>
                    <a:pt x="4781" y="6684"/>
                    <a:pt x="4749" y="6494"/>
                  </a:cubicBezTo>
                  <a:lnTo>
                    <a:pt x="3651" y="264"/>
                  </a:lnTo>
                  <a:cubicBezTo>
                    <a:pt x="3626" y="99"/>
                    <a:pt x="3545" y="1"/>
                    <a:pt x="3461"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44"/>
            <p:cNvSpPr/>
            <p:nvPr/>
          </p:nvSpPr>
          <p:spPr>
            <a:xfrm>
              <a:off x="586150" y="4384325"/>
              <a:ext cx="58325" cy="183400"/>
            </a:xfrm>
            <a:custGeom>
              <a:rect b="b" l="l" r="r" t="t"/>
              <a:pathLst>
                <a:path extrusionOk="0" h="7336" w="2333">
                  <a:moveTo>
                    <a:pt x="966" y="1"/>
                  </a:moveTo>
                  <a:cubicBezTo>
                    <a:pt x="957" y="1"/>
                    <a:pt x="949" y="2"/>
                    <a:pt x="940" y="3"/>
                  </a:cubicBezTo>
                  <a:lnTo>
                    <a:pt x="149" y="193"/>
                  </a:lnTo>
                  <a:cubicBezTo>
                    <a:pt x="61" y="225"/>
                    <a:pt x="1" y="327"/>
                    <a:pt x="15" y="414"/>
                  </a:cubicBezTo>
                  <a:lnTo>
                    <a:pt x="1218" y="7186"/>
                  </a:lnTo>
                  <a:cubicBezTo>
                    <a:pt x="1231" y="7278"/>
                    <a:pt x="1303" y="7335"/>
                    <a:pt x="1382" y="7335"/>
                  </a:cubicBezTo>
                  <a:cubicBezTo>
                    <a:pt x="1391" y="7335"/>
                    <a:pt x="1399" y="7335"/>
                    <a:pt x="1408" y="7333"/>
                  </a:cubicBezTo>
                  <a:lnTo>
                    <a:pt x="2185" y="7140"/>
                  </a:lnTo>
                  <a:cubicBezTo>
                    <a:pt x="2273" y="7112"/>
                    <a:pt x="2333" y="7024"/>
                    <a:pt x="2319" y="6922"/>
                  </a:cubicBezTo>
                  <a:lnTo>
                    <a:pt x="1130" y="151"/>
                  </a:lnTo>
                  <a:cubicBezTo>
                    <a:pt x="1117" y="59"/>
                    <a:pt x="1044" y="1"/>
                    <a:pt x="966"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44"/>
            <p:cNvSpPr/>
            <p:nvPr/>
          </p:nvSpPr>
          <p:spPr>
            <a:xfrm>
              <a:off x="487575" y="4414100"/>
              <a:ext cx="35200" cy="47625"/>
            </a:xfrm>
            <a:custGeom>
              <a:rect b="b" l="l" r="r" t="t"/>
              <a:pathLst>
                <a:path extrusionOk="0" h="1905" w="1408">
                  <a:moveTo>
                    <a:pt x="450" y="1"/>
                  </a:moveTo>
                  <a:cubicBezTo>
                    <a:pt x="276" y="1"/>
                    <a:pt x="75" y="469"/>
                    <a:pt x="75" y="469"/>
                  </a:cubicBezTo>
                  <a:cubicBezTo>
                    <a:pt x="75" y="469"/>
                    <a:pt x="1" y="1394"/>
                    <a:pt x="264" y="1728"/>
                  </a:cubicBezTo>
                  <a:cubicBezTo>
                    <a:pt x="359" y="1856"/>
                    <a:pt x="532" y="1904"/>
                    <a:pt x="712" y="1904"/>
                  </a:cubicBezTo>
                  <a:cubicBezTo>
                    <a:pt x="1007" y="1904"/>
                    <a:pt x="1323" y="1775"/>
                    <a:pt x="1351" y="1658"/>
                  </a:cubicBezTo>
                  <a:cubicBezTo>
                    <a:pt x="1377" y="1538"/>
                    <a:pt x="1103" y="1515"/>
                    <a:pt x="889" y="1515"/>
                  </a:cubicBezTo>
                  <a:cubicBezTo>
                    <a:pt x="760" y="1515"/>
                    <a:pt x="653" y="1524"/>
                    <a:pt x="648" y="1524"/>
                  </a:cubicBezTo>
                  <a:lnTo>
                    <a:pt x="648" y="1524"/>
                  </a:lnTo>
                  <a:cubicBezTo>
                    <a:pt x="661" y="1523"/>
                    <a:pt x="1408" y="1462"/>
                    <a:pt x="1394" y="1260"/>
                  </a:cubicBezTo>
                  <a:cubicBezTo>
                    <a:pt x="1386" y="1151"/>
                    <a:pt x="1146" y="1125"/>
                    <a:pt x="926" y="1125"/>
                  </a:cubicBezTo>
                  <a:cubicBezTo>
                    <a:pt x="736" y="1125"/>
                    <a:pt x="560" y="1144"/>
                    <a:pt x="560" y="1144"/>
                  </a:cubicBezTo>
                  <a:cubicBezTo>
                    <a:pt x="560" y="1144"/>
                    <a:pt x="1306" y="1042"/>
                    <a:pt x="1278" y="792"/>
                  </a:cubicBezTo>
                  <a:cubicBezTo>
                    <a:pt x="1259" y="698"/>
                    <a:pt x="1121" y="669"/>
                    <a:pt x="962" y="669"/>
                  </a:cubicBezTo>
                  <a:cubicBezTo>
                    <a:pt x="810" y="669"/>
                    <a:pt x="639" y="695"/>
                    <a:pt x="535" y="714"/>
                  </a:cubicBezTo>
                  <a:lnTo>
                    <a:pt x="535" y="714"/>
                  </a:lnTo>
                  <a:cubicBezTo>
                    <a:pt x="763" y="667"/>
                    <a:pt x="1316" y="538"/>
                    <a:pt x="1232" y="409"/>
                  </a:cubicBezTo>
                  <a:cubicBezTo>
                    <a:pt x="1202" y="356"/>
                    <a:pt x="1105" y="339"/>
                    <a:pt x="988" y="339"/>
                  </a:cubicBezTo>
                  <a:cubicBezTo>
                    <a:pt x="753" y="339"/>
                    <a:pt x="440" y="409"/>
                    <a:pt x="440" y="409"/>
                  </a:cubicBezTo>
                  <a:cubicBezTo>
                    <a:pt x="440" y="409"/>
                    <a:pt x="634" y="15"/>
                    <a:pt x="458" y="1"/>
                  </a:cubicBezTo>
                  <a:cubicBezTo>
                    <a:pt x="455" y="1"/>
                    <a:pt x="453" y="1"/>
                    <a:pt x="450" y="1"/>
                  </a:cubicBezTo>
                  <a:close/>
                </a:path>
              </a:pathLst>
            </a:custGeom>
            <a:solidFill>
              <a:srgbClr val="F7D2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44"/>
            <p:cNvSpPr/>
            <p:nvPr/>
          </p:nvSpPr>
          <p:spPr>
            <a:xfrm>
              <a:off x="700825" y="4470100"/>
              <a:ext cx="47350" cy="46575"/>
            </a:xfrm>
            <a:custGeom>
              <a:rect b="b" l="l" r="r" t="t"/>
              <a:pathLst>
                <a:path extrusionOk="0" h="1863" w="1894">
                  <a:moveTo>
                    <a:pt x="958" y="0"/>
                  </a:moveTo>
                  <a:cubicBezTo>
                    <a:pt x="765" y="0"/>
                    <a:pt x="571" y="62"/>
                    <a:pt x="412" y="191"/>
                  </a:cubicBezTo>
                  <a:cubicBezTo>
                    <a:pt x="46" y="487"/>
                    <a:pt x="1" y="1029"/>
                    <a:pt x="296" y="1394"/>
                  </a:cubicBezTo>
                  <a:lnTo>
                    <a:pt x="690" y="1862"/>
                  </a:lnTo>
                  <a:cubicBezTo>
                    <a:pt x="1042" y="1658"/>
                    <a:pt x="1601" y="1247"/>
                    <a:pt x="1893" y="515"/>
                  </a:cubicBezTo>
                  <a:lnTo>
                    <a:pt x="1513" y="191"/>
                  </a:lnTo>
                  <a:cubicBezTo>
                    <a:pt x="1356" y="66"/>
                    <a:pt x="1157" y="0"/>
                    <a:pt x="958" y="0"/>
                  </a:cubicBezTo>
                  <a:close/>
                </a:path>
              </a:pathLst>
            </a:custGeom>
            <a:solidFill>
              <a:srgbClr val="F7D2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44"/>
            <p:cNvSpPr/>
            <p:nvPr/>
          </p:nvSpPr>
          <p:spPr>
            <a:xfrm>
              <a:off x="718075" y="4482975"/>
              <a:ext cx="97550" cy="96100"/>
            </a:xfrm>
            <a:custGeom>
              <a:rect b="b" l="l" r="r" t="t"/>
              <a:pathLst>
                <a:path extrusionOk="0" h="3844" w="3902">
                  <a:moveTo>
                    <a:pt x="1203" y="0"/>
                  </a:moveTo>
                  <a:cubicBezTo>
                    <a:pt x="911" y="732"/>
                    <a:pt x="352" y="1143"/>
                    <a:pt x="0" y="1347"/>
                  </a:cubicBezTo>
                  <a:lnTo>
                    <a:pt x="1703" y="3416"/>
                  </a:lnTo>
                  <a:cubicBezTo>
                    <a:pt x="1745" y="3475"/>
                    <a:pt x="1791" y="3532"/>
                    <a:pt x="1847" y="3577"/>
                  </a:cubicBezTo>
                  <a:cubicBezTo>
                    <a:pt x="2060" y="3757"/>
                    <a:pt x="2321" y="3844"/>
                    <a:pt x="2581" y="3844"/>
                  </a:cubicBezTo>
                  <a:cubicBezTo>
                    <a:pt x="2913" y="3844"/>
                    <a:pt x="3245" y="3702"/>
                    <a:pt x="3475" y="3430"/>
                  </a:cubicBezTo>
                  <a:cubicBezTo>
                    <a:pt x="3901" y="2948"/>
                    <a:pt x="3827" y="2213"/>
                    <a:pt x="3342" y="1805"/>
                  </a:cubicBezTo>
                  <a:lnTo>
                    <a:pt x="1203"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44"/>
            <p:cNvSpPr/>
            <p:nvPr/>
          </p:nvSpPr>
          <p:spPr>
            <a:xfrm>
              <a:off x="684725" y="4450975"/>
              <a:ext cx="50950" cy="52475"/>
            </a:xfrm>
            <a:custGeom>
              <a:rect b="b" l="l" r="r" t="t"/>
              <a:pathLst>
                <a:path extrusionOk="0" h="2099" w="2038">
                  <a:moveTo>
                    <a:pt x="1312" y="1"/>
                  </a:moveTo>
                  <a:cubicBezTo>
                    <a:pt x="1304" y="1"/>
                    <a:pt x="1298" y="3"/>
                    <a:pt x="1292" y="7"/>
                  </a:cubicBezTo>
                  <a:cubicBezTo>
                    <a:pt x="1158" y="109"/>
                    <a:pt x="1246" y="503"/>
                    <a:pt x="1246" y="503"/>
                  </a:cubicBezTo>
                  <a:cubicBezTo>
                    <a:pt x="1246" y="503"/>
                    <a:pt x="325" y="548"/>
                    <a:pt x="163" y="752"/>
                  </a:cubicBezTo>
                  <a:cubicBezTo>
                    <a:pt x="1" y="974"/>
                    <a:pt x="205" y="1118"/>
                    <a:pt x="205" y="1118"/>
                  </a:cubicBezTo>
                  <a:cubicBezTo>
                    <a:pt x="205" y="1118"/>
                    <a:pt x="15" y="1308"/>
                    <a:pt x="265" y="1544"/>
                  </a:cubicBezTo>
                  <a:cubicBezTo>
                    <a:pt x="265" y="1544"/>
                    <a:pt x="103" y="1808"/>
                    <a:pt x="367" y="1941"/>
                  </a:cubicBezTo>
                  <a:cubicBezTo>
                    <a:pt x="598" y="2062"/>
                    <a:pt x="791" y="2098"/>
                    <a:pt x="939" y="2098"/>
                  </a:cubicBezTo>
                  <a:cubicBezTo>
                    <a:pt x="1168" y="2098"/>
                    <a:pt x="1292" y="2012"/>
                    <a:pt x="1292" y="2012"/>
                  </a:cubicBezTo>
                  <a:lnTo>
                    <a:pt x="2038" y="869"/>
                  </a:lnTo>
                  <a:cubicBezTo>
                    <a:pt x="2038" y="869"/>
                    <a:pt x="1475" y="1"/>
                    <a:pt x="1312" y="1"/>
                  </a:cubicBezTo>
                  <a:close/>
                </a:path>
              </a:pathLst>
            </a:custGeom>
            <a:solidFill>
              <a:srgbClr val="F7D2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44"/>
            <p:cNvSpPr/>
            <p:nvPr/>
          </p:nvSpPr>
          <p:spPr>
            <a:xfrm>
              <a:off x="686575" y="4450350"/>
              <a:ext cx="49450" cy="53575"/>
            </a:xfrm>
            <a:custGeom>
              <a:rect b="b" l="l" r="r" t="t"/>
              <a:pathLst>
                <a:path extrusionOk="0" h="2143" w="1978">
                  <a:moveTo>
                    <a:pt x="1218" y="0"/>
                  </a:moveTo>
                  <a:lnTo>
                    <a:pt x="1186" y="32"/>
                  </a:lnTo>
                  <a:lnTo>
                    <a:pt x="1172" y="46"/>
                  </a:lnTo>
                  <a:cubicBezTo>
                    <a:pt x="1158" y="74"/>
                    <a:pt x="1144" y="88"/>
                    <a:pt x="1144" y="102"/>
                  </a:cubicBezTo>
                  <a:cubicBezTo>
                    <a:pt x="1116" y="176"/>
                    <a:pt x="1116" y="250"/>
                    <a:pt x="1130" y="324"/>
                  </a:cubicBezTo>
                  <a:cubicBezTo>
                    <a:pt x="1130" y="387"/>
                    <a:pt x="1130" y="451"/>
                    <a:pt x="1139" y="503"/>
                  </a:cubicBezTo>
                  <a:lnTo>
                    <a:pt x="1139" y="503"/>
                  </a:lnTo>
                  <a:cubicBezTo>
                    <a:pt x="1021" y="514"/>
                    <a:pt x="911" y="515"/>
                    <a:pt x="792" y="528"/>
                  </a:cubicBezTo>
                  <a:cubicBezTo>
                    <a:pt x="659" y="542"/>
                    <a:pt x="528" y="573"/>
                    <a:pt x="395" y="602"/>
                  </a:cubicBezTo>
                  <a:cubicBezTo>
                    <a:pt x="338" y="616"/>
                    <a:pt x="279" y="630"/>
                    <a:pt x="219" y="661"/>
                  </a:cubicBezTo>
                  <a:cubicBezTo>
                    <a:pt x="177" y="675"/>
                    <a:pt x="149" y="690"/>
                    <a:pt x="117" y="704"/>
                  </a:cubicBezTo>
                  <a:cubicBezTo>
                    <a:pt x="89" y="718"/>
                    <a:pt x="75" y="749"/>
                    <a:pt x="43" y="777"/>
                  </a:cubicBezTo>
                  <a:cubicBezTo>
                    <a:pt x="29" y="806"/>
                    <a:pt x="15" y="851"/>
                    <a:pt x="1" y="879"/>
                  </a:cubicBezTo>
                  <a:lnTo>
                    <a:pt x="1" y="981"/>
                  </a:lnTo>
                  <a:cubicBezTo>
                    <a:pt x="13" y="1047"/>
                    <a:pt x="51" y="1101"/>
                    <a:pt x="98" y="1142"/>
                  </a:cubicBezTo>
                  <a:lnTo>
                    <a:pt x="98" y="1142"/>
                  </a:lnTo>
                  <a:cubicBezTo>
                    <a:pt x="77" y="1172"/>
                    <a:pt x="57" y="1198"/>
                    <a:pt x="43" y="1231"/>
                  </a:cubicBezTo>
                  <a:cubicBezTo>
                    <a:pt x="29" y="1277"/>
                    <a:pt x="29" y="1319"/>
                    <a:pt x="43" y="1365"/>
                  </a:cubicBezTo>
                  <a:cubicBezTo>
                    <a:pt x="43" y="1407"/>
                    <a:pt x="61" y="1453"/>
                    <a:pt x="89" y="1481"/>
                  </a:cubicBezTo>
                  <a:cubicBezTo>
                    <a:pt x="103" y="1509"/>
                    <a:pt x="117" y="1527"/>
                    <a:pt x="131" y="1541"/>
                  </a:cubicBezTo>
                  <a:lnTo>
                    <a:pt x="154" y="1572"/>
                  </a:lnTo>
                  <a:lnTo>
                    <a:pt x="154" y="1572"/>
                  </a:lnTo>
                  <a:cubicBezTo>
                    <a:pt x="128" y="1625"/>
                    <a:pt x="117" y="1678"/>
                    <a:pt x="117" y="1745"/>
                  </a:cubicBezTo>
                  <a:cubicBezTo>
                    <a:pt x="117" y="1805"/>
                    <a:pt x="149" y="1878"/>
                    <a:pt x="191" y="1921"/>
                  </a:cubicBezTo>
                  <a:cubicBezTo>
                    <a:pt x="236" y="1966"/>
                    <a:pt x="293" y="1995"/>
                    <a:pt x="353" y="2023"/>
                  </a:cubicBezTo>
                  <a:cubicBezTo>
                    <a:pt x="395" y="2037"/>
                    <a:pt x="455" y="2068"/>
                    <a:pt x="514" y="2082"/>
                  </a:cubicBezTo>
                  <a:cubicBezTo>
                    <a:pt x="630" y="2125"/>
                    <a:pt x="747" y="2142"/>
                    <a:pt x="880" y="2142"/>
                  </a:cubicBezTo>
                  <a:cubicBezTo>
                    <a:pt x="996" y="2142"/>
                    <a:pt x="1116" y="2111"/>
                    <a:pt x="1232" y="2054"/>
                  </a:cubicBezTo>
                  <a:lnTo>
                    <a:pt x="1232" y="2037"/>
                  </a:lnTo>
                  <a:cubicBezTo>
                    <a:pt x="1232" y="2023"/>
                    <a:pt x="1218" y="2023"/>
                    <a:pt x="1218" y="2023"/>
                  </a:cubicBezTo>
                  <a:cubicBezTo>
                    <a:pt x="1116" y="2082"/>
                    <a:pt x="996" y="2111"/>
                    <a:pt x="880" y="2111"/>
                  </a:cubicBezTo>
                  <a:cubicBezTo>
                    <a:pt x="764" y="2111"/>
                    <a:pt x="645" y="2082"/>
                    <a:pt x="528" y="2037"/>
                  </a:cubicBezTo>
                  <a:cubicBezTo>
                    <a:pt x="469" y="2023"/>
                    <a:pt x="426" y="2009"/>
                    <a:pt x="367" y="1980"/>
                  </a:cubicBezTo>
                  <a:cubicBezTo>
                    <a:pt x="307" y="1949"/>
                    <a:pt x="265" y="1921"/>
                    <a:pt x="219" y="1893"/>
                  </a:cubicBezTo>
                  <a:cubicBezTo>
                    <a:pt x="191" y="1847"/>
                    <a:pt x="163" y="1790"/>
                    <a:pt x="163" y="1745"/>
                  </a:cubicBezTo>
                  <a:cubicBezTo>
                    <a:pt x="163" y="1685"/>
                    <a:pt x="177" y="1629"/>
                    <a:pt x="205" y="1583"/>
                  </a:cubicBezTo>
                  <a:lnTo>
                    <a:pt x="205" y="1555"/>
                  </a:lnTo>
                  <a:lnTo>
                    <a:pt x="163" y="1509"/>
                  </a:lnTo>
                  <a:cubicBezTo>
                    <a:pt x="149" y="1495"/>
                    <a:pt x="131" y="1481"/>
                    <a:pt x="131" y="1467"/>
                  </a:cubicBezTo>
                  <a:cubicBezTo>
                    <a:pt x="103" y="1421"/>
                    <a:pt x="89" y="1393"/>
                    <a:pt x="89" y="1365"/>
                  </a:cubicBezTo>
                  <a:cubicBezTo>
                    <a:pt x="89" y="1319"/>
                    <a:pt x="89" y="1291"/>
                    <a:pt x="103" y="1245"/>
                  </a:cubicBezTo>
                  <a:cubicBezTo>
                    <a:pt x="103" y="1217"/>
                    <a:pt x="131" y="1189"/>
                    <a:pt x="149" y="1157"/>
                  </a:cubicBezTo>
                  <a:cubicBezTo>
                    <a:pt x="163" y="1143"/>
                    <a:pt x="163" y="1129"/>
                    <a:pt x="149" y="1115"/>
                  </a:cubicBezTo>
                  <a:cubicBezTo>
                    <a:pt x="103" y="1087"/>
                    <a:pt x="61" y="1027"/>
                    <a:pt x="61" y="981"/>
                  </a:cubicBezTo>
                  <a:cubicBezTo>
                    <a:pt x="43" y="925"/>
                    <a:pt x="61" y="865"/>
                    <a:pt x="103" y="806"/>
                  </a:cubicBezTo>
                  <a:cubicBezTo>
                    <a:pt x="117" y="763"/>
                    <a:pt x="177" y="735"/>
                    <a:pt x="236" y="704"/>
                  </a:cubicBezTo>
                  <a:cubicBezTo>
                    <a:pt x="293" y="690"/>
                    <a:pt x="353" y="661"/>
                    <a:pt x="412" y="647"/>
                  </a:cubicBezTo>
                  <a:cubicBezTo>
                    <a:pt x="543" y="616"/>
                    <a:pt x="659" y="602"/>
                    <a:pt x="792" y="588"/>
                  </a:cubicBezTo>
                  <a:cubicBezTo>
                    <a:pt x="922" y="573"/>
                    <a:pt x="1056" y="559"/>
                    <a:pt x="1172" y="559"/>
                  </a:cubicBezTo>
                  <a:lnTo>
                    <a:pt x="1186" y="559"/>
                  </a:lnTo>
                  <a:cubicBezTo>
                    <a:pt x="1204" y="559"/>
                    <a:pt x="1204" y="542"/>
                    <a:pt x="1204" y="528"/>
                  </a:cubicBezTo>
                  <a:cubicBezTo>
                    <a:pt x="1186" y="454"/>
                    <a:pt x="1186" y="383"/>
                    <a:pt x="1172" y="324"/>
                  </a:cubicBezTo>
                  <a:cubicBezTo>
                    <a:pt x="1172" y="250"/>
                    <a:pt x="1172" y="176"/>
                    <a:pt x="1186" y="120"/>
                  </a:cubicBezTo>
                  <a:cubicBezTo>
                    <a:pt x="1204" y="102"/>
                    <a:pt x="1204" y="88"/>
                    <a:pt x="1218" y="74"/>
                  </a:cubicBezTo>
                  <a:lnTo>
                    <a:pt x="1232" y="60"/>
                  </a:lnTo>
                  <a:lnTo>
                    <a:pt x="1260" y="60"/>
                  </a:lnTo>
                  <a:cubicBezTo>
                    <a:pt x="1274" y="74"/>
                    <a:pt x="1292" y="74"/>
                    <a:pt x="1306" y="88"/>
                  </a:cubicBezTo>
                  <a:cubicBezTo>
                    <a:pt x="1362" y="134"/>
                    <a:pt x="1408" y="176"/>
                    <a:pt x="1450" y="236"/>
                  </a:cubicBezTo>
                  <a:cubicBezTo>
                    <a:pt x="1538" y="338"/>
                    <a:pt x="1626" y="440"/>
                    <a:pt x="1714" y="559"/>
                  </a:cubicBezTo>
                  <a:cubicBezTo>
                    <a:pt x="1802" y="675"/>
                    <a:pt x="1876" y="792"/>
                    <a:pt x="1950" y="911"/>
                  </a:cubicBezTo>
                  <a:lnTo>
                    <a:pt x="1978" y="911"/>
                  </a:lnTo>
                  <a:lnTo>
                    <a:pt x="1978" y="894"/>
                  </a:lnTo>
                  <a:cubicBezTo>
                    <a:pt x="1907" y="763"/>
                    <a:pt x="1833" y="647"/>
                    <a:pt x="1746" y="542"/>
                  </a:cubicBezTo>
                  <a:cubicBezTo>
                    <a:pt x="1672" y="426"/>
                    <a:pt x="1584" y="310"/>
                    <a:pt x="1496" y="208"/>
                  </a:cubicBezTo>
                  <a:cubicBezTo>
                    <a:pt x="1436" y="148"/>
                    <a:pt x="1394" y="88"/>
                    <a:pt x="1334" y="46"/>
                  </a:cubicBezTo>
                  <a:cubicBezTo>
                    <a:pt x="1320" y="32"/>
                    <a:pt x="1306" y="32"/>
                    <a:pt x="1292" y="14"/>
                  </a:cubicBezTo>
                  <a:cubicBezTo>
                    <a:pt x="1274" y="0"/>
                    <a:pt x="1246" y="0"/>
                    <a:pt x="121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44"/>
            <p:cNvSpPr/>
            <p:nvPr/>
          </p:nvSpPr>
          <p:spPr>
            <a:xfrm>
              <a:off x="644800" y="4384500"/>
              <a:ext cx="39950" cy="44900"/>
            </a:xfrm>
            <a:custGeom>
              <a:rect b="b" l="l" r="r" t="t"/>
              <a:pathLst>
                <a:path extrusionOk="0" h="1796" w="1598">
                  <a:moveTo>
                    <a:pt x="1285" y="52"/>
                  </a:moveTo>
                  <a:cubicBezTo>
                    <a:pt x="1372" y="52"/>
                    <a:pt x="1440" y="113"/>
                    <a:pt x="1450" y="218"/>
                  </a:cubicBezTo>
                  <a:lnTo>
                    <a:pt x="1524" y="713"/>
                  </a:lnTo>
                  <a:cubicBezTo>
                    <a:pt x="1556" y="875"/>
                    <a:pt x="1468" y="1065"/>
                    <a:pt x="1334" y="1139"/>
                  </a:cubicBezTo>
                  <a:lnTo>
                    <a:pt x="427" y="1698"/>
                  </a:lnTo>
                  <a:cubicBezTo>
                    <a:pt x="384" y="1726"/>
                    <a:pt x="342" y="1739"/>
                    <a:pt x="304" y="1739"/>
                  </a:cubicBezTo>
                  <a:cubicBezTo>
                    <a:pt x="222" y="1739"/>
                    <a:pt x="158" y="1680"/>
                    <a:pt x="149" y="1579"/>
                  </a:cubicBezTo>
                  <a:lnTo>
                    <a:pt x="75" y="1065"/>
                  </a:lnTo>
                  <a:cubicBezTo>
                    <a:pt x="43" y="921"/>
                    <a:pt x="131" y="731"/>
                    <a:pt x="265" y="657"/>
                  </a:cubicBezTo>
                  <a:lnTo>
                    <a:pt x="1172" y="84"/>
                  </a:lnTo>
                  <a:cubicBezTo>
                    <a:pt x="1211" y="62"/>
                    <a:pt x="1250" y="52"/>
                    <a:pt x="1285" y="52"/>
                  </a:cubicBezTo>
                  <a:close/>
                  <a:moveTo>
                    <a:pt x="1307" y="1"/>
                  </a:moveTo>
                  <a:cubicBezTo>
                    <a:pt x="1265" y="1"/>
                    <a:pt x="1219" y="14"/>
                    <a:pt x="1172" y="42"/>
                  </a:cubicBezTo>
                  <a:lnTo>
                    <a:pt x="265" y="597"/>
                  </a:lnTo>
                  <a:cubicBezTo>
                    <a:pt x="103" y="699"/>
                    <a:pt x="1" y="921"/>
                    <a:pt x="29" y="1097"/>
                  </a:cubicBezTo>
                  <a:lnTo>
                    <a:pt x="103" y="1593"/>
                  </a:lnTo>
                  <a:cubicBezTo>
                    <a:pt x="122" y="1727"/>
                    <a:pt x="199" y="1795"/>
                    <a:pt x="294" y="1795"/>
                  </a:cubicBezTo>
                  <a:cubicBezTo>
                    <a:pt x="336" y="1795"/>
                    <a:pt x="381" y="1782"/>
                    <a:pt x="427" y="1755"/>
                  </a:cubicBezTo>
                  <a:lnTo>
                    <a:pt x="1334" y="1185"/>
                  </a:lnTo>
                  <a:cubicBezTo>
                    <a:pt x="1496" y="1097"/>
                    <a:pt x="1598" y="875"/>
                    <a:pt x="1570" y="699"/>
                  </a:cubicBezTo>
                  <a:lnTo>
                    <a:pt x="1496" y="186"/>
                  </a:lnTo>
                  <a:cubicBezTo>
                    <a:pt x="1477" y="65"/>
                    <a:pt x="1401" y="1"/>
                    <a:pt x="1307"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44"/>
            <p:cNvSpPr/>
            <p:nvPr/>
          </p:nvSpPr>
          <p:spPr>
            <a:xfrm>
              <a:off x="645875" y="4385800"/>
              <a:ext cx="37825" cy="42200"/>
            </a:xfrm>
            <a:custGeom>
              <a:rect b="b" l="l" r="r" t="t"/>
              <a:pathLst>
                <a:path extrusionOk="0" h="1688" w="1513">
                  <a:moveTo>
                    <a:pt x="1242" y="0"/>
                  </a:moveTo>
                  <a:cubicBezTo>
                    <a:pt x="1207" y="0"/>
                    <a:pt x="1168" y="10"/>
                    <a:pt x="1129" y="32"/>
                  </a:cubicBezTo>
                  <a:lnTo>
                    <a:pt x="222" y="605"/>
                  </a:lnTo>
                  <a:cubicBezTo>
                    <a:pt x="88" y="679"/>
                    <a:pt x="0" y="869"/>
                    <a:pt x="32" y="1013"/>
                  </a:cubicBezTo>
                  <a:lnTo>
                    <a:pt x="106" y="1527"/>
                  </a:lnTo>
                  <a:cubicBezTo>
                    <a:pt x="115" y="1628"/>
                    <a:pt x="179" y="1687"/>
                    <a:pt x="261" y="1687"/>
                  </a:cubicBezTo>
                  <a:cubicBezTo>
                    <a:pt x="299" y="1687"/>
                    <a:pt x="341" y="1674"/>
                    <a:pt x="384" y="1646"/>
                  </a:cubicBezTo>
                  <a:lnTo>
                    <a:pt x="1291" y="1087"/>
                  </a:lnTo>
                  <a:cubicBezTo>
                    <a:pt x="1425" y="1013"/>
                    <a:pt x="1513" y="823"/>
                    <a:pt x="1481" y="661"/>
                  </a:cubicBezTo>
                  <a:lnTo>
                    <a:pt x="1407" y="166"/>
                  </a:lnTo>
                  <a:cubicBezTo>
                    <a:pt x="1397" y="61"/>
                    <a:pt x="1329" y="0"/>
                    <a:pt x="1242" y="0"/>
                  </a:cubicBezTo>
                  <a:close/>
                </a:path>
              </a:pathLst>
            </a:custGeom>
            <a:solidFill>
              <a:srgbClr val="F8F7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44"/>
            <p:cNvSpPr/>
            <p:nvPr/>
          </p:nvSpPr>
          <p:spPr>
            <a:xfrm>
              <a:off x="652900" y="4388775"/>
              <a:ext cx="24550" cy="15425"/>
            </a:xfrm>
            <a:custGeom>
              <a:rect b="b" l="l" r="r" t="t"/>
              <a:pathLst>
                <a:path extrusionOk="0" h="617" w="982">
                  <a:moveTo>
                    <a:pt x="982" y="1"/>
                  </a:moveTo>
                  <a:lnTo>
                    <a:pt x="950" y="15"/>
                  </a:lnTo>
                  <a:lnTo>
                    <a:pt x="950" y="32"/>
                  </a:lnTo>
                  <a:lnTo>
                    <a:pt x="982" y="15"/>
                  </a:lnTo>
                  <a:lnTo>
                    <a:pt x="982" y="1"/>
                  </a:lnTo>
                  <a:close/>
                  <a:moveTo>
                    <a:pt x="936" y="32"/>
                  </a:moveTo>
                  <a:lnTo>
                    <a:pt x="908" y="47"/>
                  </a:lnTo>
                  <a:lnTo>
                    <a:pt x="908" y="61"/>
                  </a:lnTo>
                  <a:lnTo>
                    <a:pt x="936" y="47"/>
                  </a:lnTo>
                  <a:lnTo>
                    <a:pt x="936" y="32"/>
                  </a:lnTo>
                  <a:close/>
                  <a:moveTo>
                    <a:pt x="880" y="61"/>
                  </a:moveTo>
                  <a:lnTo>
                    <a:pt x="848" y="75"/>
                  </a:lnTo>
                  <a:lnTo>
                    <a:pt x="862" y="89"/>
                  </a:lnTo>
                  <a:lnTo>
                    <a:pt x="880" y="75"/>
                  </a:lnTo>
                  <a:lnTo>
                    <a:pt x="880" y="61"/>
                  </a:lnTo>
                  <a:close/>
                  <a:moveTo>
                    <a:pt x="834" y="89"/>
                  </a:moveTo>
                  <a:lnTo>
                    <a:pt x="806" y="103"/>
                  </a:lnTo>
                  <a:lnTo>
                    <a:pt x="806" y="120"/>
                  </a:lnTo>
                  <a:lnTo>
                    <a:pt x="834" y="103"/>
                  </a:lnTo>
                  <a:lnTo>
                    <a:pt x="834" y="89"/>
                  </a:lnTo>
                  <a:close/>
                  <a:moveTo>
                    <a:pt x="570" y="251"/>
                  </a:moveTo>
                  <a:lnTo>
                    <a:pt x="556" y="265"/>
                  </a:lnTo>
                  <a:lnTo>
                    <a:pt x="556" y="279"/>
                  </a:lnTo>
                  <a:lnTo>
                    <a:pt x="585" y="265"/>
                  </a:lnTo>
                  <a:lnTo>
                    <a:pt x="570" y="251"/>
                  </a:lnTo>
                  <a:close/>
                  <a:moveTo>
                    <a:pt x="528" y="279"/>
                  </a:moveTo>
                  <a:lnTo>
                    <a:pt x="497" y="296"/>
                  </a:lnTo>
                  <a:lnTo>
                    <a:pt x="497" y="310"/>
                  </a:lnTo>
                  <a:lnTo>
                    <a:pt x="528" y="296"/>
                  </a:lnTo>
                  <a:lnTo>
                    <a:pt x="528" y="279"/>
                  </a:lnTo>
                  <a:close/>
                  <a:moveTo>
                    <a:pt x="483" y="310"/>
                  </a:moveTo>
                  <a:lnTo>
                    <a:pt x="454" y="324"/>
                  </a:lnTo>
                  <a:lnTo>
                    <a:pt x="454" y="338"/>
                  </a:lnTo>
                  <a:lnTo>
                    <a:pt x="483" y="324"/>
                  </a:lnTo>
                  <a:lnTo>
                    <a:pt x="483" y="310"/>
                  </a:lnTo>
                  <a:close/>
                  <a:moveTo>
                    <a:pt x="423" y="338"/>
                  </a:moveTo>
                  <a:lnTo>
                    <a:pt x="395" y="353"/>
                  </a:lnTo>
                  <a:lnTo>
                    <a:pt x="395" y="367"/>
                  </a:lnTo>
                  <a:lnTo>
                    <a:pt x="423" y="353"/>
                  </a:lnTo>
                  <a:lnTo>
                    <a:pt x="423" y="338"/>
                  </a:lnTo>
                  <a:close/>
                  <a:moveTo>
                    <a:pt x="176" y="500"/>
                  </a:moveTo>
                  <a:lnTo>
                    <a:pt x="145" y="514"/>
                  </a:lnTo>
                  <a:lnTo>
                    <a:pt x="145" y="528"/>
                  </a:lnTo>
                  <a:lnTo>
                    <a:pt x="176" y="514"/>
                  </a:lnTo>
                  <a:lnTo>
                    <a:pt x="176" y="500"/>
                  </a:lnTo>
                  <a:close/>
                  <a:moveTo>
                    <a:pt x="117" y="528"/>
                  </a:moveTo>
                  <a:lnTo>
                    <a:pt x="103" y="542"/>
                  </a:lnTo>
                  <a:lnTo>
                    <a:pt x="103" y="560"/>
                  </a:lnTo>
                  <a:lnTo>
                    <a:pt x="131" y="542"/>
                  </a:lnTo>
                  <a:lnTo>
                    <a:pt x="117" y="528"/>
                  </a:lnTo>
                  <a:close/>
                  <a:moveTo>
                    <a:pt x="71" y="560"/>
                  </a:moveTo>
                  <a:lnTo>
                    <a:pt x="43" y="574"/>
                  </a:lnTo>
                  <a:lnTo>
                    <a:pt x="43" y="588"/>
                  </a:lnTo>
                  <a:lnTo>
                    <a:pt x="71" y="574"/>
                  </a:lnTo>
                  <a:lnTo>
                    <a:pt x="71" y="560"/>
                  </a:lnTo>
                  <a:close/>
                  <a:moveTo>
                    <a:pt x="29" y="588"/>
                  </a:moveTo>
                  <a:lnTo>
                    <a:pt x="1" y="602"/>
                  </a:lnTo>
                  <a:lnTo>
                    <a:pt x="1" y="616"/>
                  </a:lnTo>
                  <a:lnTo>
                    <a:pt x="29" y="602"/>
                  </a:lnTo>
                  <a:lnTo>
                    <a:pt x="29" y="588"/>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44"/>
            <p:cNvSpPr/>
            <p:nvPr/>
          </p:nvSpPr>
          <p:spPr>
            <a:xfrm>
              <a:off x="649925" y="4396175"/>
              <a:ext cx="26050" cy="16100"/>
            </a:xfrm>
            <a:custGeom>
              <a:rect b="b" l="l" r="r" t="t"/>
              <a:pathLst>
                <a:path extrusionOk="0" h="644" w="1042">
                  <a:moveTo>
                    <a:pt x="1027" y="0"/>
                  </a:moveTo>
                  <a:lnTo>
                    <a:pt x="1013" y="14"/>
                  </a:lnTo>
                  <a:lnTo>
                    <a:pt x="1041" y="0"/>
                  </a:lnTo>
                  <a:close/>
                  <a:moveTo>
                    <a:pt x="981" y="28"/>
                  </a:moveTo>
                  <a:lnTo>
                    <a:pt x="953" y="42"/>
                  </a:lnTo>
                  <a:lnTo>
                    <a:pt x="953" y="57"/>
                  </a:lnTo>
                  <a:lnTo>
                    <a:pt x="981" y="42"/>
                  </a:lnTo>
                  <a:lnTo>
                    <a:pt x="981" y="28"/>
                  </a:lnTo>
                  <a:close/>
                  <a:moveTo>
                    <a:pt x="939" y="57"/>
                  </a:moveTo>
                  <a:lnTo>
                    <a:pt x="911" y="71"/>
                  </a:lnTo>
                  <a:lnTo>
                    <a:pt x="911" y="88"/>
                  </a:lnTo>
                  <a:lnTo>
                    <a:pt x="939" y="71"/>
                  </a:lnTo>
                  <a:lnTo>
                    <a:pt x="939" y="57"/>
                  </a:lnTo>
                  <a:close/>
                  <a:moveTo>
                    <a:pt x="879" y="88"/>
                  </a:moveTo>
                  <a:lnTo>
                    <a:pt x="851" y="102"/>
                  </a:lnTo>
                  <a:lnTo>
                    <a:pt x="851" y="116"/>
                  </a:lnTo>
                  <a:lnTo>
                    <a:pt x="879" y="102"/>
                  </a:lnTo>
                  <a:lnTo>
                    <a:pt x="879" y="88"/>
                  </a:lnTo>
                  <a:close/>
                  <a:moveTo>
                    <a:pt x="837" y="116"/>
                  </a:moveTo>
                  <a:lnTo>
                    <a:pt x="806" y="144"/>
                  </a:lnTo>
                  <a:lnTo>
                    <a:pt x="837" y="130"/>
                  </a:lnTo>
                  <a:lnTo>
                    <a:pt x="837" y="116"/>
                  </a:lnTo>
                  <a:close/>
                  <a:moveTo>
                    <a:pt x="777" y="159"/>
                  </a:moveTo>
                  <a:lnTo>
                    <a:pt x="749" y="176"/>
                  </a:lnTo>
                  <a:lnTo>
                    <a:pt x="763" y="176"/>
                  </a:lnTo>
                  <a:lnTo>
                    <a:pt x="777" y="159"/>
                  </a:lnTo>
                  <a:close/>
                  <a:moveTo>
                    <a:pt x="573" y="278"/>
                  </a:moveTo>
                  <a:lnTo>
                    <a:pt x="559" y="292"/>
                  </a:lnTo>
                  <a:lnTo>
                    <a:pt x="559" y="306"/>
                  </a:lnTo>
                  <a:lnTo>
                    <a:pt x="587" y="292"/>
                  </a:lnTo>
                  <a:lnTo>
                    <a:pt x="573" y="278"/>
                  </a:lnTo>
                  <a:close/>
                  <a:moveTo>
                    <a:pt x="528" y="306"/>
                  </a:moveTo>
                  <a:lnTo>
                    <a:pt x="499" y="320"/>
                  </a:lnTo>
                  <a:lnTo>
                    <a:pt x="499" y="334"/>
                  </a:lnTo>
                  <a:lnTo>
                    <a:pt x="528" y="320"/>
                  </a:lnTo>
                  <a:lnTo>
                    <a:pt x="528" y="306"/>
                  </a:lnTo>
                  <a:close/>
                  <a:moveTo>
                    <a:pt x="485" y="334"/>
                  </a:moveTo>
                  <a:lnTo>
                    <a:pt x="454" y="352"/>
                  </a:lnTo>
                  <a:lnTo>
                    <a:pt x="454" y="366"/>
                  </a:lnTo>
                  <a:lnTo>
                    <a:pt x="485" y="352"/>
                  </a:lnTo>
                  <a:lnTo>
                    <a:pt x="485" y="334"/>
                  </a:lnTo>
                  <a:close/>
                  <a:moveTo>
                    <a:pt x="426" y="366"/>
                  </a:moveTo>
                  <a:lnTo>
                    <a:pt x="397" y="394"/>
                  </a:lnTo>
                  <a:lnTo>
                    <a:pt x="397" y="394"/>
                  </a:lnTo>
                  <a:lnTo>
                    <a:pt x="426" y="380"/>
                  </a:lnTo>
                  <a:lnTo>
                    <a:pt x="426" y="366"/>
                  </a:lnTo>
                  <a:close/>
                  <a:moveTo>
                    <a:pt x="324" y="440"/>
                  </a:moveTo>
                  <a:lnTo>
                    <a:pt x="295" y="454"/>
                  </a:lnTo>
                  <a:lnTo>
                    <a:pt x="310" y="454"/>
                  </a:lnTo>
                  <a:lnTo>
                    <a:pt x="324" y="440"/>
                  </a:lnTo>
                  <a:close/>
                  <a:moveTo>
                    <a:pt x="222" y="496"/>
                  </a:moveTo>
                  <a:lnTo>
                    <a:pt x="208" y="510"/>
                  </a:lnTo>
                  <a:lnTo>
                    <a:pt x="208" y="528"/>
                  </a:lnTo>
                  <a:lnTo>
                    <a:pt x="222" y="496"/>
                  </a:lnTo>
                  <a:close/>
                  <a:moveTo>
                    <a:pt x="176" y="528"/>
                  </a:moveTo>
                  <a:lnTo>
                    <a:pt x="148" y="542"/>
                  </a:lnTo>
                  <a:lnTo>
                    <a:pt x="148" y="556"/>
                  </a:lnTo>
                  <a:lnTo>
                    <a:pt x="176" y="542"/>
                  </a:lnTo>
                  <a:lnTo>
                    <a:pt x="176" y="528"/>
                  </a:lnTo>
                  <a:close/>
                  <a:moveTo>
                    <a:pt x="120" y="556"/>
                  </a:moveTo>
                  <a:lnTo>
                    <a:pt x="102" y="570"/>
                  </a:lnTo>
                  <a:lnTo>
                    <a:pt x="102" y="584"/>
                  </a:lnTo>
                  <a:lnTo>
                    <a:pt x="120" y="570"/>
                  </a:lnTo>
                  <a:lnTo>
                    <a:pt x="120" y="556"/>
                  </a:lnTo>
                  <a:close/>
                  <a:moveTo>
                    <a:pt x="74" y="584"/>
                  </a:moveTo>
                  <a:lnTo>
                    <a:pt x="46" y="598"/>
                  </a:lnTo>
                  <a:lnTo>
                    <a:pt x="46" y="616"/>
                  </a:lnTo>
                  <a:lnTo>
                    <a:pt x="74" y="598"/>
                  </a:lnTo>
                  <a:lnTo>
                    <a:pt x="74" y="584"/>
                  </a:lnTo>
                  <a:close/>
                  <a:moveTo>
                    <a:pt x="32" y="616"/>
                  </a:moveTo>
                  <a:lnTo>
                    <a:pt x="0" y="644"/>
                  </a:lnTo>
                  <a:lnTo>
                    <a:pt x="32" y="630"/>
                  </a:lnTo>
                  <a:lnTo>
                    <a:pt x="32" y="616"/>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44"/>
            <p:cNvSpPr/>
            <p:nvPr/>
          </p:nvSpPr>
          <p:spPr>
            <a:xfrm>
              <a:off x="650700" y="4400125"/>
              <a:ext cx="28600" cy="18050"/>
            </a:xfrm>
            <a:custGeom>
              <a:rect b="b" l="l" r="r" t="t"/>
              <a:pathLst>
                <a:path extrusionOk="0" h="722" w="1144">
                  <a:moveTo>
                    <a:pt x="1144" y="1"/>
                  </a:moveTo>
                  <a:lnTo>
                    <a:pt x="1112" y="18"/>
                  </a:lnTo>
                  <a:lnTo>
                    <a:pt x="1112" y="32"/>
                  </a:lnTo>
                  <a:lnTo>
                    <a:pt x="1144" y="18"/>
                  </a:lnTo>
                  <a:lnTo>
                    <a:pt x="1144" y="1"/>
                  </a:lnTo>
                  <a:close/>
                  <a:moveTo>
                    <a:pt x="1084" y="32"/>
                  </a:moveTo>
                  <a:lnTo>
                    <a:pt x="1056" y="60"/>
                  </a:lnTo>
                  <a:lnTo>
                    <a:pt x="1070" y="60"/>
                  </a:lnTo>
                  <a:lnTo>
                    <a:pt x="1084" y="46"/>
                  </a:lnTo>
                  <a:lnTo>
                    <a:pt x="1084" y="32"/>
                  </a:lnTo>
                  <a:close/>
                  <a:moveTo>
                    <a:pt x="880" y="162"/>
                  </a:moveTo>
                  <a:lnTo>
                    <a:pt x="862" y="176"/>
                  </a:lnTo>
                  <a:lnTo>
                    <a:pt x="862" y="194"/>
                  </a:lnTo>
                  <a:lnTo>
                    <a:pt x="880" y="162"/>
                  </a:lnTo>
                  <a:close/>
                  <a:moveTo>
                    <a:pt x="834" y="194"/>
                  </a:moveTo>
                  <a:lnTo>
                    <a:pt x="806" y="208"/>
                  </a:lnTo>
                  <a:lnTo>
                    <a:pt x="806" y="222"/>
                  </a:lnTo>
                  <a:lnTo>
                    <a:pt x="834" y="208"/>
                  </a:lnTo>
                  <a:lnTo>
                    <a:pt x="834" y="194"/>
                  </a:lnTo>
                  <a:close/>
                  <a:moveTo>
                    <a:pt x="775" y="222"/>
                  </a:moveTo>
                  <a:lnTo>
                    <a:pt x="760" y="236"/>
                  </a:lnTo>
                  <a:lnTo>
                    <a:pt x="760" y="250"/>
                  </a:lnTo>
                  <a:lnTo>
                    <a:pt x="792" y="236"/>
                  </a:lnTo>
                  <a:lnTo>
                    <a:pt x="775" y="222"/>
                  </a:lnTo>
                  <a:close/>
                  <a:moveTo>
                    <a:pt x="732" y="250"/>
                  </a:moveTo>
                  <a:lnTo>
                    <a:pt x="704" y="264"/>
                  </a:lnTo>
                  <a:lnTo>
                    <a:pt x="704" y="282"/>
                  </a:lnTo>
                  <a:lnTo>
                    <a:pt x="732" y="264"/>
                  </a:lnTo>
                  <a:lnTo>
                    <a:pt x="732" y="250"/>
                  </a:lnTo>
                  <a:close/>
                  <a:moveTo>
                    <a:pt x="687" y="282"/>
                  </a:moveTo>
                  <a:lnTo>
                    <a:pt x="658" y="310"/>
                  </a:lnTo>
                  <a:lnTo>
                    <a:pt x="687" y="296"/>
                  </a:lnTo>
                  <a:lnTo>
                    <a:pt x="687" y="282"/>
                  </a:lnTo>
                  <a:close/>
                  <a:moveTo>
                    <a:pt x="630" y="324"/>
                  </a:moveTo>
                  <a:lnTo>
                    <a:pt x="599" y="338"/>
                  </a:lnTo>
                  <a:lnTo>
                    <a:pt x="616" y="338"/>
                  </a:lnTo>
                  <a:lnTo>
                    <a:pt x="630" y="324"/>
                  </a:lnTo>
                  <a:close/>
                  <a:moveTo>
                    <a:pt x="483" y="412"/>
                  </a:moveTo>
                  <a:lnTo>
                    <a:pt x="454" y="426"/>
                  </a:lnTo>
                  <a:lnTo>
                    <a:pt x="454" y="440"/>
                  </a:lnTo>
                  <a:lnTo>
                    <a:pt x="483" y="412"/>
                  </a:lnTo>
                  <a:close/>
                  <a:moveTo>
                    <a:pt x="423" y="440"/>
                  </a:moveTo>
                  <a:lnTo>
                    <a:pt x="409" y="458"/>
                  </a:lnTo>
                  <a:lnTo>
                    <a:pt x="409" y="472"/>
                  </a:lnTo>
                  <a:lnTo>
                    <a:pt x="423" y="458"/>
                  </a:lnTo>
                  <a:lnTo>
                    <a:pt x="423" y="440"/>
                  </a:lnTo>
                  <a:close/>
                  <a:moveTo>
                    <a:pt x="381" y="472"/>
                  </a:moveTo>
                  <a:lnTo>
                    <a:pt x="352" y="486"/>
                  </a:lnTo>
                  <a:lnTo>
                    <a:pt x="352" y="500"/>
                  </a:lnTo>
                  <a:lnTo>
                    <a:pt x="381" y="486"/>
                  </a:lnTo>
                  <a:lnTo>
                    <a:pt x="381" y="472"/>
                  </a:lnTo>
                  <a:close/>
                  <a:moveTo>
                    <a:pt x="321" y="500"/>
                  </a:moveTo>
                  <a:lnTo>
                    <a:pt x="307" y="514"/>
                  </a:lnTo>
                  <a:lnTo>
                    <a:pt x="307" y="528"/>
                  </a:lnTo>
                  <a:lnTo>
                    <a:pt x="335" y="514"/>
                  </a:lnTo>
                  <a:lnTo>
                    <a:pt x="321" y="500"/>
                  </a:lnTo>
                  <a:close/>
                  <a:moveTo>
                    <a:pt x="279" y="528"/>
                  </a:moveTo>
                  <a:lnTo>
                    <a:pt x="247" y="560"/>
                  </a:lnTo>
                  <a:lnTo>
                    <a:pt x="247" y="560"/>
                  </a:lnTo>
                  <a:lnTo>
                    <a:pt x="279" y="546"/>
                  </a:lnTo>
                  <a:lnTo>
                    <a:pt x="279" y="528"/>
                  </a:lnTo>
                  <a:close/>
                  <a:moveTo>
                    <a:pt x="71" y="662"/>
                  </a:moveTo>
                  <a:lnTo>
                    <a:pt x="57" y="676"/>
                  </a:lnTo>
                  <a:lnTo>
                    <a:pt x="57" y="690"/>
                  </a:lnTo>
                  <a:lnTo>
                    <a:pt x="71" y="662"/>
                  </a:lnTo>
                  <a:close/>
                  <a:moveTo>
                    <a:pt x="29" y="690"/>
                  </a:moveTo>
                  <a:lnTo>
                    <a:pt x="1" y="704"/>
                  </a:lnTo>
                  <a:lnTo>
                    <a:pt x="1" y="722"/>
                  </a:lnTo>
                  <a:lnTo>
                    <a:pt x="29" y="704"/>
                  </a:lnTo>
                  <a:lnTo>
                    <a:pt x="29" y="69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44"/>
            <p:cNvSpPr/>
            <p:nvPr/>
          </p:nvSpPr>
          <p:spPr>
            <a:xfrm>
              <a:off x="655450" y="4406025"/>
              <a:ext cx="24550" cy="15400"/>
            </a:xfrm>
            <a:custGeom>
              <a:rect b="b" l="l" r="r" t="t"/>
              <a:pathLst>
                <a:path extrusionOk="0" h="616" w="982">
                  <a:moveTo>
                    <a:pt x="982" y="0"/>
                  </a:moveTo>
                  <a:lnTo>
                    <a:pt x="954" y="14"/>
                  </a:lnTo>
                  <a:lnTo>
                    <a:pt x="954" y="28"/>
                  </a:lnTo>
                  <a:lnTo>
                    <a:pt x="982" y="0"/>
                  </a:lnTo>
                  <a:close/>
                  <a:moveTo>
                    <a:pt x="922" y="28"/>
                  </a:moveTo>
                  <a:lnTo>
                    <a:pt x="908" y="46"/>
                  </a:lnTo>
                  <a:lnTo>
                    <a:pt x="908" y="60"/>
                  </a:lnTo>
                  <a:lnTo>
                    <a:pt x="936" y="46"/>
                  </a:lnTo>
                  <a:lnTo>
                    <a:pt x="922" y="28"/>
                  </a:lnTo>
                  <a:close/>
                  <a:moveTo>
                    <a:pt x="880" y="60"/>
                  </a:moveTo>
                  <a:lnTo>
                    <a:pt x="848" y="74"/>
                  </a:lnTo>
                  <a:lnTo>
                    <a:pt x="848" y="88"/>
                  </a:lnTo>
                  <a:lnTo>
                    <a:pt x="880" y="74"/>
                  </a:lnTo>
                  <a:lnTo>
                    <a:pt x="880" y="60"/>
                  </a:lnTo>
                  <a:close/>
                  <a:moveTo>
                    <a:pt x="834" y="88"/>
                  </a:moveTo>
                  <a:lnTo>
                    <a:pt x="806" y="102"/>
                  </a:lnTo>
                  <a:lnTo>
                    <a:pt x="806" y="116"/>
                  </a:lnTo>
                  <a:lnTo>
                    <a:pt x="834" y="102"/>
                  </a:lnTo>
                  <a:lnTo>
                    <a:pt x="834" y="88"/>
                  </a:lnTo>
                  <a:close/>
                  <a:moveTo>
                    <a:pt x="778" y="116"/>
                  </a:moveTo>
                  <a:lnTo>
                    <a:pt x="746" y="148"/>
                  </a:lnTo>
                  <a:lnTo>
                    <a:pt x="746" y="148"/>
                  </a:lnTo>
                  <a:lnTo>
                    <a:pt x="778" y="134"/>
                  </a:lnTo>
                  <a:lnTo>
                    <a:pt x="778" y="116"/>
                  </a:lnTo>
                  <a:close/>
                  <a:moveTo>
                    <a:pt x="672" y="190"/>
                  </a:moveTo>
                  <a:lnTo>
                    <a:pt x="644" y="204"/>
                  </a:lnTo>
                  <a:lnTo>
                    <a:pt x="658" y="204"/>
                  </a:lnTo>
                  <a:lnTo>
                    <a:pt x="672" y="190"/>
                  </a:lnTo>
                  <a:close/>
                  <a:moveTo>
                    <a:pt x="570" y="250"/>
                  </a:moveTo>
                  <a:lnTo>
                    <a:pt x="556" y="264"/>
                  </a:lnTo>
                  <a:lnTo>
                    <a:pt x="556" y="278"/>
                  </a:lnTo>
                  <a:lnTo>
                    <a:pt x="570" y="250"/>
                  </a:lnTo>
                  <a:close/>
                  <a:moveTo>
                    <a:pt x="528" y="278"/>
                  </a:moveTo>
                  <a:lnTo>
                    <a:pt x="497" y="292"/>
                  </a:lnTo>
                  <a:lnTo>
                    <a:pt x="497" y="310"/>
                  </a:lnTo>
                  <a:lnTo>
                    <a:pt x="528" y="292"/>
                  </a:lnTo>
                  <a:lnTo>
                    <a:pt x="528" y="278"/>
                  </a:lnTo>
                  <a:close/>
                  <a:moveTo>
                    <a:pt x="468" y="310"/>
                  </a:moveTo>
                  <a:lnTo>
                    <a:pt x="454" y="324"/>
                  </a:lnTo>
                  <a:lnTo>
                    <a:pt x="454" y="338"/>
                  </a:lnTo>
                  <a:lnTo>
                    <a:pt x="483" y="324"/>
                  </a:lnTo>
                  <a:lnTo>
                    <a:pt x="468" y="310"/>
                  </a:lnTo>
                  <a:close/>
                  <a:moveTo>
                    <a:pt x="426" y="338"/>
                  </a:moveTo>
                  <a:lnTo>
                    <a:pt x="395" y="352"/>
                  </a:lnTo>
                  <a:lnTo>
                    <a:pt x="395" y="366"/>
                  </a:lnTo>
                  <a:lnTo>
                    <a:pt x="426" y="352"/>
                  </a:lnTo>
                  <a:lnTo>
                    <a:pt x="426" y="338"/>
                  </a:lnTo>
                  <a:close/>
                  <a:moveTo>
                    <a:pt x="381" y="366"/>
                  </a:moveTo>
                  <a:lnTo>
                    <a:pt x="352" y="398"/>
                  </a:lnTo>
                  <a:lnTo>
                    <a:pt x="381" y="380"/>
                  </a:lnTo>
                  <a:lnTo>
                    <a:pt x="381" y="366"/>
                  </a:lnTo>
                  <a:close/>
                  <a:moveTo>
                    <a:pt x="219" y="468"/>
                  </a:moveTo>
                  <a:lnTo>
                    <a:pt x="191" y="486"/>
                  </a:lnTo>
                  <a:lnTo>
                    <a:pt x="205" y="486"/>
                  </a:lnTo>
                  <a:lnTo>
                    <a:pt x="219" y="468"/>
                  </a:lnTo>
                  <a:close/>
                  <a:moveTo>
                    <a:pt x="176" y="500"/>
                  </a:moveTo>
                  <a:lnTo>
                    <a:pt x="145" y="514"/>
                  </a:lnTo>
                  <a:lnTo>
                    <a:pt x="145" y="528"/>
                  </a:lnTo>
                  <a:lnTo>
                    <a:pt x="176" y="500"/>
                  </a:lnTo>
                  <a:close/>
                  <a:moveTo>
                    <a:pt x="117" y="528"/>
                  </a:moveTo>
                  <a:lnTo>
                    <a:pt x="103" y="542"/>
                  </a:lnTo>
                  <a:lnTo>
                    <a:pt x="103" y="556"/>
                  </a:lnTo>
                  <a:lnTo>
                    <a:pt x="117" y="542"/>
                  </a:lnTo>
                  <a:lnTo>
                    <a:pt x="117" y="528"/>
                  </a:lnTo>
                  <a:close/>
                  <a:moveTo>
                    <a:pt x="74" y="556"/>
                  </a:moveTo>
                  <a:lnTo>
                    <a:pt x="43" y="574"/>
                  </a:lnTo>
                  <a:lnTo>
                    <a:pt x="43" y="588"/>
                  </a:lnTo>
                  <a:lnTo>
                    <a:pt x="74" y="574"/>
                  </a:lnTo>
                  <a:lnTo>
                    <a:pt x="74" y="556"/>
                  </a:lnTo>
                  <a:close/>
                  <a:moveTo>
                    <a:pt x="15" y="588"/>
                  </a:moveTo>
                  <a:lnTo>
                    <a:pt x="1" y="602"/>
                  </a:lnTo>
                  <a:lnTo>
                    <a:pt x="1" y="616"/>
                  </a:lnTo>
                  <a:lnTo>
                    <a:pt x="29" y="602"/>
                  </a:lnTo>
                  <a:lnTo>
                    <a:pt x="15" y="588"/>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44"/>
            <p:cNvSpPr/>
            <p:nvPr/>
          </p:nvSpPr>
          <p:spPr>
            <a:xfrm>
              <a:off x="641125" y="4476475"/>
              <a:ext cx="41075" cy="25950"/>
            </a:xfrm>
            <a:custGeom>
              <a:rect b="b" l="l" r="r" t="t"/>
              <a:pathLst>
                <a:path extrusionOk="0" h="1038" w="1643">
                  <a:moveTo>
                    <a:pt x="1018" y="0"/>
                  </a:moveTo>
                  <a:cubicBezTo>
                    <a:pt x="775" y="0"/>
                    <a:pt x="837" y="436"/>
                    <a:pt x="837" y="436"/>
                  </a:cubicBezTo>
                  <a:cubicBezTo>
                    <a:pt x="837" y="436"/>
                    <a:pt x="685" y="139"/>
                    <a:pt x="508" y="139"/>
                  </a:cubicBezTo>
                  <a:cubicBezTo>
                    <a:pt x="452" y="139"/>
                    <a:pt x="394" y="168"/>
                    <a:pt x="338" y="246"/>
                  </a:cubicBezTo>
                  <a:cubicBezTo>
                    <a:pt x="0" y="728"/>
                    <a:pt x="925" y="1037"/>
                    <a:pt x="925" y="1037"/>
                  </a:cubicBezTo>
                  <a:cubicBezTo>
                    <a:pt x="925" y="1037"/>
                    <a:pt x="1643" y="158"/>
                    <a:pt x="1087" y="10"/>
                  </a:cubicBezTo>
                  <a:cubicBezTo>
                    <a:pt x="1062" y="3"/>
                    <a:pt x="1039" y="0"/>
                    <a:pt x="101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44"/>
            <p:cNvSpPr/>
            <p:nvPr/>
          </p:nvSpPr>
          <p:spPr>
            <a:xfrm>
              <a:off x="643775" y="4510450"/>
              <a:ext cx="26875" cy="25350"/>
            </a:xfrm>
            <a:custGeom>
              <a:rect b="b" l="l" r="r" t="t"/>
              <a:pathLst>
                <a:path extrusionOk="0" h="1014" w="1075">
                  <a:moveTo>
                    <a:pt x="655" y="0"/>
                  </a:moveTo>
                  <a:cubicBezTo>
                    <a:pt x="625" y="0"/>
                    <a:pt x="592" y="5"/>
                    <a:pt x="556" y="16"/>
                  </a:cubicBezTo>
                  <a:cubicBezTo>
                    <a:pt x="218" y="104"/>
                    <a:pt x="541" y="498"/>
                    <a:pt x="541" y="498"/>
                  </a:cubicBezTo>
                  <a:cubicBezTo>
                    <a:pt x="541" y="498"/>
                    <a:pt x="368" y="394"/>
                    <a:pt x="223" y="394"/>
                  </a:cubicBezTo>
                  <a:cubicBezTo>
                    <a:pt x="125" y="394"/>
                    <a:pt x="39" y="441"/>
                    <a:pt x="28" y="600"/>
                  </a:cubicBezTo>
                  <a:cubicBezTo>
                    <a:pt x="0" y="945"/>
                    <a:pt x="329" y="1014"/>
                    <a:pt x="596" y="1014"/>
                  </a:cubicBezTo>
                  <a:cubicBezTo>
                    <a:pt x="772" y="1014"/>
                    <a:pt x="921" y="983"/>
                    <a:pt x="921" y="983"/>
                  </a:cubicBezTo>
                  <a:cubicBezTo>
                    <a:pt x="921" y="983"/>
                    <a:pt x="1075" y="0"/>
                    <a:pt x="655"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44"/>
            <p:cNvSpPr/>
            <p:nvPr/>
          </p:nvSpPr>
          <p:spPr>
            <a:xfrm>
              <a:off x="666100" y="4351225"/>
              <a:ext cx="39950" cy="26250"/>
            </a:xfrm>
            <a:custGeom>
              <a:rect b="b" l="l" r="r" t="t"/>
              <a:pathLst>
                <a:path extrusionOk="0" h="1050" w="1598">
                  <a:moveTo>
                    <a:pt x="975" y="0"/>
                  </a:moveTo>
                  <a:cubicBezTo>
                    <a:pt x="719" y="0"/>
                    <a:pt x="820" y="433"/>
                    <a:pt x="820" y="433"/>
                  </a:cubicBezTo>
                  <a:cubicBezTo>
                    <a:pt x="820" y="433"/>
                    <a:pt x="649" y="168"/>
                    <a:pt x="478" y="168"/>
                  </a:cubicBezTo>
                  <a:cubicBezTo>
                    <a:pt x="418" y="168"/>
                    <a:pt x="359" y="200"/>
                    <a:pt x="306" y="286"/>
                  </a:cubicBezTo>
                  <a:cubicBezTo>
                    <a:pt x="0" y="785"/>
                    <a:pt x="936" y="1049"/>
                    <a:pt x="936" y="1049"/>
                  </a:cubicBezTo>
                  <a:cubicBezTo>
                    <a:pt x="936" y="1049"/>
                    <a:pt x="1597" y="127"/>
                    <a:pt x="1038" y="8"/>
                  </a:cubicBezTo>
                  <a:cubicBezTo>
                    <a:pt x="1015" y="3"/>
                    <a:pt x="994" y="0"/>
                    <a:pt x="975"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5" name="Shape 1165"/>
        <p:cNvGrpSpPr/>
        <p:nvPr/>
      </p:nvGrpSpPr>
      <p:grpSpPr>
        <a:xfrm>
          <a:off x="0" y="0"/>
          <a:ext cx="0" cy="0"/>
          <a:chOff x="0" y="0"/>
          <a:chExt cx="0" cy="0"/>
        </a:xfrm>
      </p:grpSpPr>
      <p:sp>
        <p:nvSpPr>
          <p:cNvPr id="1166" name="Google Shape;1166;p53"/>
          <p:cNvSpPr txBox="1"/>
          <p:nvPr>
            <p:ph type="title"/>
          </p:nvPr>
        </p:nvSpPr>
        <p:spPr>
          <a:xfrm>
            <a:off x="2549400" y="1725788"/>
            <a:ext cx="4045200" cy="1053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1167" name="Google Shape;1167;p53"/>
          <p:cNvSpPr txBox="1"/>
          <p:nvPr>
            <p:ph idx="1" type="subTitle"/>
          </p:nvPr>
        </p:nvSpPr>
        <p:spPr>
          <a:xfrm>
            <a:off x="2549400" y="2858213"/>
            <a:ext cx="4045200" cy="55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This</a:t>
            </a:r>
            <a:r>
              <a:rPr lang="en"/>
              <a:t> can be the part of the presentation where you introduce yourself</a:t>
            </a:r>
            <a:endParaRPr/>
          </a:p>
          <a:p>
            <a:pPr indent="0" lvl="0" marL="0" rtl="0" algn="ctr">
              <a:spcBef>
                <a:spcPts val="0"/>
              </a:spcBef>
              <a:spcAft>
                <a:spcPts val="0"/>
              </a:spcAft>
              <a:buNone/>
            </a:pPr>
            <a:r>
              <a:t/>
            </a:r>
            <a:endParaRPr/>
          </a:p>
        </p:txBody>
      </p:sp>
      <p:grpSp>
        <p:nvGrpSpPr>
          <p:cNvPr id="1168" name="Google Shape;1168;p53"/>
          <p:cNvGrpSpPr/>
          <p:nvPr/>
        </p:nvGrpSpPr>
        <p:grpSpPr>
          <a:xfrm>
            <a:off x="7091109" y="2073685"/>
            <a:ext cx="1083263" cy="2245236"/>
            <a:chOff x="6841400" y="3407100"/>
            <a:chExt cx="690285" cy="1430724"/>
          </a:xfrm>
        </p:grpSpPr>
        <p:sp>
          <p:nvSpPr>
            <p:cNvPr id="1169" name="Google Shape;1169;p53"/>
            <p:cNvSpPr/>
            <p:nvPr/>
          </p:nvSpPr>
          <p:spPr>
            <a:xfrm>
              <a:off x="6909873" y="4426018"/>
              <a:ext cx="216388" cy="400959"/>
            </a:xfrm>
            <a:custGeom>
              <a:rect b="b" l="l" r="r" t="t"/>
              <a:pathLst>
                <a:path extrusionOk="0" h="6582" w="3552">
                  <a:moveTo>
                    <a:pt x="1321" y="1"/>
                  </a:moveTo>
                  <a:cubicBezTo>
                    <a:pt x="1321" y="1"/>
                    <a:pt x="1265" y="2347"/>
                    <a:pt x="1353" y="3445"/>
                  </a:cubicBezTo>
                  <a:cubicBezTo>
                    <a:pt x="1441" y="4560"/>
                    <a:pt x="1483" y="5411"/>
                    <a:pt x="1483" y="5411"/>
                  </a:cubicBezTo>
                  <a:cubicBezTo>
                    <a:pt x="1483" y="5411"/>
                    <a:pt x="224" y="5893"/>
                    <a:pt x="90" y="6245"/>
                  </a:cubicBezTo>
                  <a:cubicBezTo>
                    <a:pt x="0" y="6496"/>
                    <a:pt x="347" y="6581"/>
                    <a:pt x="949" y="6581"/>
                  </a:cubicBezTo>
                  <a:cubicBezTo>
                    <a:pt x="1222" y="6581"/>
                    <a:pt x="1547" y="6564"/>
                    <a:pt x="1908" y="6536"/>
                  </a:cubicBezTo>
                  <a:cubicBezTo>
                    <a:pt x="3066" y="6449"/>
                    <a:pt x="2978" y="6347"/>
                    <a:pt x="2978" y="5541"/>
                  </a:cubicBezTo>
                  <a:cubicBezTo>
                    <a:pt x="2978" y="4736"/>
                    <a:pt x="3009" y="3635"/>
                    <a:pt x="3111" y="2639"/>
                  </a:cubicBezTo>
                  <a:cubicBezTo>
                    <a:pt x="3227" y="1630"/>
                    <a:pt x="3551" y="486"/>
                    <a:pt x="3551" y="486"/>
                  </a:cubicBezTo>
                  <a:lnTo>
                    <a:pt x="1321" y="1"/>
                  </a:lnTo>
                  <a:close/>
                </a:path>
              </a:pathLst>
            </a:custGeom>
            <a:solidFill>
              <a:srgbClr val="F2A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53"/>
            <p:cNvSpPr/>
            <p:nvPr/>
          </p:nvSpPr>
          <p:spPr>
            <a:xfrm>
              <a:off x="7145569" y="4430526"/>
              <a:ext cx="183369" cy="406929"/>
            </a:xfrm>
            <a:custGeom>
              <a:rect b="b" l="l" r="r" t="t"/>
              <a:pathLst>
                <a:path extrusionOk="0" h="6680" w="3010">
                  <a:moveTo>
                    <a:pt x="590" y="1"/>
                  </a:moveTo>
                  <a:cubicBezTo>
                    <a:pt x="590" y="1"/>
                    <a:pt x="825" y="2315"/>
                    <a:pt x="1043" y="3416"/>
                  </a:cubicBezTo>
                  <a:cubicBezTo>
                    <a:pt x="1265" y="4500"/>
                    <a:pt x="1293" y="5277"/>
                    <a:pt x="1293" y="5277"/>
                  </a:cubicBezTo>
                  <a:cubicBezTo>
                    <a:pt x="1293" y="5277"/>
                    <a:pt x="108" y="6069"/>
                    <a:pt x="34" y="6448"/>
                  </a:cubicBezTo>
                  <a:cubicBezTo>
                    <a:pt x="1" y="6613"/>
                    <a:pt x="142" y="6680"/>
                    <a:pt x="411" y="6680"/>
                  </a:cubicBezTo>
                  <a:cubicBezTo>
                    <a:pt x="740" y="6680"/>
                    <a:pt x="1259" y="6580"/>
                    <a:pt x="1881" y="6434"/>
                  </a:cubicBezTo>
                  <a:cubicBezTo>
                    <a:pt x="3010" y="6171"/>
                    <a:pt x="2848" y="6142"/>
                    <a:pt x="2802" y="5337"/>
                  </a:cubicBezTo>
                  <a:cubicBezTo>
                    <a:pt x="2760" y="4528"/>
                    <a:pt x="2714" y="3385"/>
                    <a:pt x="2700" y="2389"/>
                  </a:cubicBezTo>
                  <a:cubicBezTo>
                    <a:pt x="2686" y="1380"/>
                    <a:pt x="2862" y="205"/>
                    <a:pt x="2862" y="205"/>
                  </a:cubicBezTo>
                  <a:lnTo>
                    <a:pt x="590" y="1"/>
                  </a:lnTo>
                  <a:close/>
                </a:path>
              </a:pathLst>
            </a:custGeom>
            <a:solidFill>
              <a:srgbClr val="F2A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53"/>
            <p:cNvSpPr/>
            <p:nvPr/>
          </p:nvSpPr>
          <p:spPr>
            <a:xfrm>
              <a:off x="6977006" y="4301136"/>
              <a:ext cx="371429" cy="262128"/>
            </a:xfrm>
            <a:custGeom>
              <a:rect b="b" l="l" r="r" t="t"/>
              <a:pathLst>
                <a:path extrusionOk="0" h="4303" w="6097">
                  <a:moveTo>
                    <a:pt x="5731" y="0"/>
                  </a:moveTo>
                  <a:cubicBezTo>
                    <a:pt x="5731" y="0"/>
                    <a:pt x="3357" y="352"/>
                    <a:pt x="2491" y="352"/>
                  </a:cubicBezTo>
                  <a:cubicBezTo>
                    <a:pt x="1626" y="352"/>
                    <a:pt x="529" y="130"/>
                    <a:pt x="529" y="130"/>
                  </a:cubicBezTo>
                  <a:cubicBezTo>
                    <a:pt x="529" y="130"/>
                    <a:pt x="191" y="1449"/>
                    <a:pt x="131" y="2417"/>
                  </a:cubicBezTo>
                  <a:cubicBezTo>
                    <a:pt x="75" y="3370"/>
                    <a:pt x="1" y="4073"/>
                    <a:pt x="1" y="4073"/>
                  </a:cubicBezTo>
                  <a:cubicBezTo>
                    <a:pt x="1" y="4073"/>
                    <a:pt x="1184" y="4303"/>
                    <a:pt x="2642" y="4303"/>
                  </a:cubicBezTo>
                  <a:cubicBezTo>
                    <a:pt x="2790" y="4303"/>
                    <a:pt x="2940" y="4300"/>
                    <a:pt x="3093" y="4295"/>
                  </a:cubicBezTo>
                  <a:cubicBezTo>
                    <a:pt x="4440" y="4249"/>
                    <a:pt x="6097" y="3943"/>
                    <a:pt x="6097" y="3943"/>
                  </a:cubicBezTo>
                  <a:cubicBezTo>
                    <a:pt x="6097" y="3943"/>
                    <a:pt x="5921" y="1745"/>
                    <a:pt x="5893" y="1098"/>
                  </a:cubicBezTo>
                  <a:cubicBezTo>
                    <a:pt x="5879" y="454"/>
                    <a:pt x="5731" y="0"/>
                    <a:pt x="5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53"/>
            <p:cNvSpPr/>
            <p:nvPr/>
          </p:nvSpPr>
          <p:spPr>
            <a:xfrm>
              <a:off x="7203747" y="4050214"/>
              <a:ext cx="212611" cy="313299"/>
            </a:xfrm>
            <a:custGeom>
              <a:rect b="b" l="l" r="r" t="t"/>
              <a:pathLst>
                <a:path extrusionOk="0" h="5143" w="3490">
                  <a:moveTo>
                    <a:pt x="676" y="0"/>
                  </a:moveTo>
                  <a:cubicBezTo>
                    <a:pt x="528" y="162"/>
                    <a:pt x="366" y="306"/>
                    <a:pt x="208" y="468"/>
                  </a:cubicBezTo>
                  <a:cubicBezTo>
                    <a:pt x="134" y="528"/>
                    <a:pt x="74" y="602"/>
                    <a:pt x="0" y="676"/>
                  </a:cubicBezTo>
                  <a:cubicBezTo>
                    <a:pt x="134" y="953"/>
                    <a:pt x="278" y="1245"/>
                    <a:pt x="454" y="1569"/>
                  </a:cubicBezTo>
                  <a:cubicBezTo>
                    <a:pt x="1569" y="3620"/>
                    <a:pt x="2625" y="5143"/>
                    <a:pt x="2625" y="5143"/>
                  </a:cubicBezTo>
                  <a:lnTo>
                    <a:pt x="3490" y="4823"/>
                  </a:lnTo>
                  <a:cubicBezTo>
                    <a:pt x="3490" y="4823"/>
                    <a:pt x="2333" y="2930"/>
                    <a:pt x="1527" y="1509"/>
                  </a:cubicBezTo>
                  <a:cubicBezTo>
                    <a:pt x="1189" y="922"/>
                    <a:pt x="911" y="426"/>
                    <a:pt x="676" y="0"/>
                  </a:cubicBezTo>
                  <a:close/>
                </a:path>
              </a:pathLst>
            </a:custGeom>
            <a:solidFill>
              <a:srgbClr val="E74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53"/>
            <p:cNvSpPr/>
            <p:nvPr/>
          </p:nvSpPr>
          <p:spPr>
            <a:xfrm>
              <a:off x="7218977" y="4076104"/>
              <a:ext cx="197381" cy="287409"/>
            </a:xfrm>
            <a:custGeom>
              <a:rect b="b" l="l" r="r" t="t"/>
              <a:pathLst>
                <a:path extrusionOk="0" h="4718" w="3240">
                  <a:moveTo>
                    <a:pt x="661" y="1"/>
                  </a:moveTo>
                  <a:cubicBezTo>
                    <a:pt x="500" y="145"/>
                    <a:pt x="338" y="321"/>
                    <a:pt x="190" y="497"/>
                  </a:cubicBezTo>
                  <a:cubicBezTo>
                    <a:pt x="116" y="585"/>
                    <a:pt x="60" y="673"/>
                    <a:pt x="0" y="761"/>
                  </a:cubicBezTo>
                  <a:cubicBezTo>
                    <a:pt x="74" y="880"/>
                    <a:pt x="134" y="1010"/>
                    <a:pt x="204" y="1144"/>
                  </a:cubicBezTo>
                  <a:cubicBezTo>
                    <a:pt x="1319" y="3195"/>
                    <a:pt x="2375" y="4718"/>
                    <a:pt x="2375" y="4718"/>
                  </a:cubicBezTo>
                  <a:lnTo>
                    <a:pt x="3240" y="4398"/>
                  </a:lnTo>
                  <a:cubicBezTo>
                    <a:pt x="3240" y="4398"/>
                    <a:pt x="2083" y="2505"/>
                    <a:pt x="1277" y="1084"/>
                  </a:cubicBezTo>
                  <a:cubicBezTo>
                    <a:pt x="1041" y="690"/>
                    <a:pt x="837" y="321"/>
                    <a:pt x="661"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53"/>
            <p:cNvSpPr/>
            <p:nvPr/>
          </p:nvSpPr>
          <p:spPr>
            <a:xfrm>
              <a:off x="6841400" y="3407100"/>
              <a:ext cx="690285" cy="702988"/>
            </a:xfrm>
            <a:custGeom>
              <a:rect b="b" l="l" r="r" t="t"/>
              <a:pathLst>
                <a:path extrusionOk="0" h="11540" w="11331">
                  <a:moveTo>
                    <a:pt x="4872" y="0"/>
                  </a:moveTo>
                  <a:cubicBezTo>
                    <a:pt x="3220" y="0"/>
                    <a:pt x="2813" y="841"/>
                    <a:pt x="2445" y="1602"/>
                  </a:cubicBezTo>
                  <a:cubicBezTo>
                    <a:pt x="2079" y="2407"/>
                    <a:pt x="1144" y="2365"/>
                    <a:pt x="570" y="3494"/>
                  </a:cubicBezTo>
                  <a:cubicBezTo>
                    <a:pt x="0" y="4620"/>
                    <a:pt x="1214" y="6438"/>
                    <a:pt x="1098" y="7346"/>
                  </a:cubicBezTo>
                  <a:cubicBezTo>
                    <a:pt x="968" y="8243"/>
                    <a:pt x="570" y="9386"/>
                    <a:pt x="1583" y="10248"/>
                  </a:cubicBezTo>
                  <a:cubicBezTo>
                    <a:pt x="2256" y="10824"/>
                    <a:pt x="3031" y="11539"/>
                    <a:pt x="4472" y="11539"/>
                  </a:cubicBezTo>
                  <a:cubicBezTo>
                    <a:pt x="4500" y="11539"/>
                    <a:pt x="4528" y="11539"/>
                    <a:pt x="4556" y="11539"/>
                  </a:cubicBezTo>
                  <a:cubicBezTo>
                    <a:pt x="5265" y="11516"/>
                    <a:pt x="6295" y="11393"/>
                    <a:pt x="7252" y="11393"/>
                  </a:cubicBezTo>
                  <a:cubicBezTo>
                    <a:pt x="7504" y="11393"/>
                    <a:pt x="7750" y="11401"/>
                    <a:pt x="7985" y="11422"/>
                  </a:cubicBezTo>
                  <a:cubicBezTo>
                    <a:pt x="8020" y="11426"/>
                    <a:pt x="8056" y="11427"/>
                    <a:pt x="8093" y="11427"/>
                  </a:cubicBezTo>
                  <a:cubicBezTo>
                    <a:pt x="9250" y="11427"/>
                    <a:pt x="11330" y="9901"/>
                    <a:pt x="10887" y="8183"/>
                  </a:cubicBezTo>
                  <a:cubicBezTo>
                    <a:pt x="10419" y="6350"/>
                    <a:pt x="9586" y="6160"/>
                    <a:pt x="10082" y="4827"/>
                  </a:cubicBezTo>
                  <a:cubicBezTo>
                    <a:pt x="10595" y="3494"/>
                    <a:pt x="10008" y="1981"/>
                    <a:pt x="9234" y="1587"/>
                  </a:cubicBezTo>
                  <a:cubicBezTo>
                    <a:pt x="8960" y="1446"/>
                    <a:pt x="8721" y="1393"/>
                    <a:pt x="8517" y="1393"/>
                  </a:cubicBezTo>
                  <a:cubicBezTo>
                    <a:pt x="7891" y="1393"/>
                    <a:pt x="7591" y="1893"/>
                    <a:pt x="7591" y="1893"/>
                  </a:cubicBezTo>
                  <a:cubicBezTo>
                    <a:pt x="7591" y="1893"/>
                    <a:pt x="6930" y="78"/>
                    <a:pt x="5083" y="5"/>
                  </a:cubicBezTo>
                  <a:cubicBezTo>
                    <a:pt x="5011" y="2"/>
                    <a:pt x="4940" y="0"/>
                    <a:pt x="487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53"/>
            <p:cNvSpPr/>
            <p:nvPr/>
          </p:nvSpPr>
          <p:spPr>
            <a:xfrm>
              <a:off x="6993942" y="3934591"/>
              <a:ext cx="345721" cy="399314"/>
            </a:xfrm>
            <a:custGeom>
              <a:rect b="b" l="l" r="r" t="t"/>
              <a:pathLst>
                <a:path extrusionOk="0" h="6555" w="5675">
                  <a:moveTo>
                    <a:pt x="2461" y="0"/>
                  </a:moveTo>
                  <a:cubicBezTo>
                    <a:pt x="2332" y="0"/>
                    <a:pt x="2204" y="2"/>
                    <a:pt x="2083" y="6"/>
                  </a:cubicBezTo>
                  <a:cubicBezTo>
                    <a:pt x="1190" y="51"/>
                    <a:pt x="236" y="329"/>
                    <a:pt x="191" y="389"/>
                  </a:cubicBezTo>
                  <a:cubicBezTo>
                    <a:pt x="163" y="445"/>
                    <a:pt x="75" y="2440"/>
                    <a:pt x="47" y="3379"/>
                  </a:cubicBezTo>
                  <a:cubicBezTo>
                    <a:pt x="1" y="4332"/>
                    <a:pt x="177" y="6397"/>
                    <a:pt x="177" y="6397"/>
                  </a:cubicBezTo>
                  <a:cubicBezTo>
                    <a:pt x="177" y="6397"/>
                    <a:pt x="1445" y="6555"/>
                    <a:pt x="2438" y="6555"/>
                  </a:cubicBezTo>
                  <a:cubicBezTo>
                    <a:pt x="2575" y="6555"/>
                    <a:pt x="2707" y="6552"/>
                    <a:pt x="2829" y="6545"/>
                  </a:cubicBezTo>
                  <a:cubicBezTo>
                    <a:pt x="3856" y="6499"/>
                    <a:pt x="5513" y="6133"/>
                    <a:pt x="5513" y="6133"/>
                  </a:cubicBezTo>
                  <a:cubicBezTo>
                    <a:pt x="5513" y="6133"/>
                    <a:pt x="5675" y="4740"/>
                    <a:pt x="5643" y="3495"/>
                  </a:cubicBezTo>
                  <a:cubicBezTo>
                    <a:pt x="5601" y="2250"/>
                    <a:pt x="5129" y="783"/>
                    <a:pt x="4809" y="505"/>
                  </a:cubicBezTo>
                  <a:cubicBezTo>
                    <a:pt x="4486" y="227"/>
                    <a:pt x="4148" y="66"/>
                    <a:pt x="4148" y="66"/>
                  </a:cubicBezTo>
                  <a:cubicBezTo>
                    <a:pt x="4148" y="66"/>
                    <a:pt x="3267" y="0"/>
                    <a:pt x="2461"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53"/>
            <p:cNvSpPr/>
            <p:nvPr/>
          </p:nvSpPr>
          <p:spPr>
            <a:xfrm>
              <a:off x="6914442" y="4000078"/>
              <a:ext cx="106366" cy="199322"/>
            </a:xfrm>
            <a:custGeom>
              <a:rect b="b" l="l" r="r" t="t"/>
              <a:pathLst>
                <a:path extrusionOk="0" h="3272" w="1746">
                  <a:moveTo>
                    <a:pt x="995" y="1"/>
                  </a:moveTo>
                  <a:cubicBezTo>
                    <a:pt x="947" y="1"/>
                    <a:pt x="907" y="14"/>
                    <a:pt x="880" y="46"/>
                  </a:cubicBezTo>
                  <a:cubicBezTo>
                    <a:pt x="880" y="46"/>
                    <a:pt x="455" y="500"/>
                    <a:pt x="236" y="1203"/>
                  </a:cubicBezTo>
                  <a:cubicBezTo>
                    <a:pt x="15" y="1907"/>
                    <a:pt x="1" y="2156"/>
                    <a:pt x="149" y="2596"/>
                  </a:cubicBezTo>
                  <a:cubicBezTo>
                    <a:pt x="280" y="2974"/>
                    <a:pt x="547" y="3272"/>
                    <a:pt x="852" y="3272"/>
                  </a:cubicBezTo>
                  <a:cubicBezTo>
                    <a:pt x="890" y="3272"/>
                    <a:pt x="929" y="3267"/>
                    <a:pt x="968" y="3257"/>
                  </a:cubicBezTo>
                  <a:cubicBezTo>
                    <a:pt x="1278" y="3183"/>
                    <a:pt x="1422" y="2568"/>
                    <a:pt x="1454" y="2332"/>
                  </a:cubicBezTo>
                  <a:cubicBezTo>
                    <a:pt x="1482" y="2082"/>
                    <a:pt x="1408" y="1674"/>
                    <a:pt x="1496" y="1379"/>
                  </a:cubicBezTo>
                  <a:cubicBezTo>
                    <a:pt x="1584" y="1101"/>
                    <a:pt x="1745" y="398"/>
                    <a:pt x="1745" y="398"/>
                  </a:cubicBezTo>
                  <a:cubicBezTo>
                    <a:pt x="1745" y="398"/>
                    <a:pt x="1253" y="1"/>
                    <a:pt x="995" y="1"/>
                  </a:cubicBezTo>
                  <a:close/>
                </a:path>
              </a:pathLst>
            </a:custGeom>
            <a:solidFill>
              <a:srgbClr val="F2A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53"/>
            <p:cNvSpPr/>
            <p:nvPr/>
          </p:nvSpPr>
          <p:spPr>
            <a:xfrm>
              <a:off x="6949410" y="3949272"/>
              <a:ext cx="78465" cy="120678"/>
            </a:xfrm>
            <a:custGeom>
              <a:rect b="b" l="l" r="r" t="t"/>
              <a:pathLst>
                <a:path extrusionOk="0" h="1981" w="1288">
                  <a:moveTo>
                    <a:pt x="1217" y="0"/>
                  </a:moveTo>
                  <a:lnTo>
                    <a:pt x="1217" y="0"/>
                  </a:lnTo>
                  <a:cubicBezTo>
                    <a:pt x="1217" y="0"/>
                    <a:pt x="981" y="29"/>
                    <a:pt x="468" y="616"/>
                  </a:cubicBezTo>
                  <a:cubicBezTo>
                    <a:pt x="190" y="926"/>
                    <a:pt x="0" y="1305"/>
                    <a:pt x="0" y="1305"/>
                  </a:cubicBezTo>
                  <a:cubicBezTo>
                    <a:pt x="0" y="1305"/>
                    <a:pt x="278" y="1319"/>
                    <a:pt x="528" y="1509"/>
                  </a:cubicBezTo>
                  <a:cubicBezTo>
                    <a:pt x="792" y="1685"/>
                    <a:pt x="953" y="1981"/>
                    <a:pt x="953" y="1981"/>
                  </a:cubicBezTo>
                  <a:cubicBezTo>
                    <a:pt x="953" y="1981"/>
                    <a:pt x="1055" y="1773"/>
                    <a:pt x="1171" y="1084"/>
                  </a:cubicBezTo>
                  <a:cubicBezTo>
                    <a:pt x="1288" y="398"/>
                    <a:pt x="1217" y="0"/>
                    <a:pt x="1217"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53"/>
            <p:cNvSpPr/>
            <p:nvPr/>
          </p:nvSpPr>
          <p:spPr>
            <a:xfrm>
              <a:off x="7018187" y="3885856"/>
              <a:ext cx="244533" cy="158020"/>
            </a:xfrm>
            <a:custGeom>
              <a:rect b="b" l="l" r="r" t="t"/>
              <a:pathLst>
                <a:path extrusionOk="0" h="2594" w="4014">
                  <a:moveTo>
                    <a:pt x="3166" y="0"/>
                  </a:moveTo>
                  <a:lnTo>
                    <a:pt x="1070" y="148"/>
                  </a:lnTo>
                  <a:cubicBezTo>
                    <a:pt x="1070" y="148"/>
                    <a:pt x="1112" y="718"/>
                    <a:pt x="1010" y="925"/>
                  </a:cubicBezTo>
                  <a:cubicBezTo>
                    <a:pt x="908" y="1129"/>
                    <a:pt x="496" y="1157"/>
                    <a:pt x="496" y="1157"/>
                  </a:cubicBezTo>
                  <a:cubicBezTo>
                    <a:pt x="496" y="1157"/>
                    <a:pt x="0" y="2273"/>
                    <a:pt x="1464" y="2550"/>
                  </a:cubicBezTo>
                  <a:cubicBezTo>
                    <a:pt x="1619" y="2580"/>
                    <a:pt x="1767" y="2593"/>
                    <a:pt x="1907" y="2593"/>
                  </a:cubicBezTo>
                  <a:cubicBezTo>
                    <a:pt x="3085" y="2593"/>
                    <a:pt x="3706" y="1648"/>
                    <a:pt x="3810" y="1453"/>
                  </a:cubicBezTo>
                  <a:cubicBezTo>
                    <a:pt x="3926" y="1231"/>
                    <a:pt x="4014" y="925"/>
                    <a:pt x="4014" y="925"/>
                  </a:cubicBezTo>
                  <a:lnTo>
                    <a:pt x="4014" y="925"/>
                  </a:lnTo>
                  <a:cubicBezTo>
                    <a:pt x="4014" y="925"/>
                    <a:pt x="3700" y="1040"/>
                    <a:pt x="3457" y="1040"/>
                  </a:cubicBezTo>
                  <a:cubicBezTo>
                    <a:pt x="3321" y="1040"/>
                    <a:pt x="3207" y="1004"/>
                    <a:pt x="3180" y="894"/>
                  </a:cubicBezTo>
                  <a:cubicBezTo>
                    <a:pt x="3106" y="588"/>
                    <a:pt x="3166" y="0"/>
                    <a:pt x="3166" y="0"/>
                  </a:cubicBezTo>
                  <a:close/>
                </a:path>
              </a:pathLst>
            </a:custGeom>
            <a:solidFill>
              <a:srgbClr val="F2A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53"/>
            <p:cNvSpPr/>
            <p:nvPr/>
          </p:nvSpPr>
          <p:spPr>
            <a:xfrm>
              <a:off x="7083310" y="3885856"/>
              <a:ext cx="127810" cy="42033"/>
            </a:xfrm>
            <a:custGeom>
              <a:rect b="b" l="l" r="r" t="t"/>
              <a:pathLst>
                <a:path extrusionOk="0" h="690" w="2098">
                  <a:moveTo>
                    <a:pt x="1" y="148"/>
                  </a:moveTo>
                  <a:cubicBezTo>
                    <a:pt x="1" y="148"/>
                    <a:pt x="15" y="440"/>
                    <a:pt x="1" y="690"/>
                  </a:cubicBezTo>
                  <a:lnTo>
                    <a:pt x="1" y="690"/>
                  </a:lnTo>
                  <a:cubicBezTo>
                    <a:pt x="15" y="440"/>
                    <a:pt x="1" y="148"/>
                    <a:pt x="1" y="148"/>
                  </a:cubicBezTo>
                  <a:close/>
                  <a:moveTo>
                    <a:pt x="2097" y="14"/>
                  </a:moveTo>
                  <a:cubicBezTo>
                    <a:pt x="2097" y="32"/>
                    <a:pt x="2065" y="296"/>
                    <a:pt x="2079" y="559"/>
                  </a:cubicBezTo>
                  <a:lnTo>
                    <a:pt x="2079" y="559"/>
                  </a:lnTo>
                  <a:cubicBezTo>
                    <a:pt x="2065" y="296"/>
                    <a:pt x="2097" y="32"/>
                    <a:pt x="2097" y="14"/>
                  </a:cubicBezTo>
                  <a:close/>
                  <a:moveTo>
                    <a:pt x="2097" y="0"/>
                  </a:moveTo>
                  <a:lnTo>
                    <a:pt x="2097" y="14"/>
                  </a:lnTo>
                  <a:close/>
                  <a:moveTo>
                    <a:pt x="2097" y="0"/>
                  </a:moveTo>
                  <a:close/>
                </a:path>
              </a:pathLst>
            </a:custGeom>
            <a:solidFill>
              <a:srgbClr val="1148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53"/>
            <p:cNvSpPr/>
            <p:nvPr/>
          </p:nvSpPr>
          <p:spPr>
            <a:xfrm>
              <a:off x="7083310" y="3885856"/>
              <a:ext cx="127810" cy="48247"/>
            </a:xfrm>
            <a:custGeom>
              <a:rect b="b" l="l" r="r" t="t"/>
              <a:pathLst>
                <a:path extrusionOk="0" h="792" w="2098">
                  <a:moveTo>
                    <a:pt x="2097" y="0"/>
                  </a:moveTo>
                  <a:lnTo>
                    <a:pt x="1" y="148"/>
                  </a:lnTo>
                  <a:cubicBezTo>
                    <a:pt x="1" y="148"/>
                    <a:pt x="15" y="440"/>
                    <a:pt x="1" y="690"/>
                  </a:cubicBezTo>
                  <a:cubicBezTo>
                    <a:pt x="250" y="764"/>
                    <a:pt x="514" y="792"/>
                    <a:pt x="778" y="792"/>
                  </a:cubicBezTo>
                  <a:cubicBezTo>
                    <a:pt x="982" y="792"/>
                    <a:pt x="1200" y="764"/>
                    <a:pt x="1408" y="735"/>
                  </a:cubicBezTo>
                  <a:cubicBezTo>
                    <a:pt x="1626" y="690"/>
                    <a:pt x="1861" y="630"/>
                    <a:pt x="2079" y="559"/>
                  </a:cubicBezTo>
                  <a:cubicBezTo>
                    <a:pt x="2065" y="296"/>
                    <a:pt x="2097" y="32"/>
                    <a:pt x="2097" y="14"/>
                  </a:cubicBezTo>
                  <a:lnTo>
                    <a:pt x="2097" y="0"/>
                  </a:lnTo>
                  <a:close/>
                </a:path>
              </a:pathLst>
            </a:custGeom>
            <a:solidFill>
              <a:srgbClr val="DC90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53"/>
            <p:cNvSpPr/>
            <p:nvPr/>
          </p:nvSpPr>
          <p:spPr>
            <a:xfrm>
              <a:off x="7318153" y="3721986"/>
              <a:ext cx="83034" cy="56653"/>
            </a:xfrm>
            <a:custGeom>
              <a:rect b="b" l="l" r="r" t="t"/>
              <a:pathLst>
                <a:path extrusionOk="0" h="930" w="1363">
                  <a:moveTo>
                    <a:pt x="894" y="1"/>
                  </a:moveTo>
                  <a:cubicBezTo>
                    <a:pt x="862" y="1"/>
                    <a:pt x="829" y="4"/>
                    <a:pt x="792" y="10"/>
                  </a:cubicBezTo>
                  <a:cubicBezTo>
                    <a:pt x="511" y="24"/>
                    <a:pt x="205" y="126"/>
                    <a:pt x="57" y="376"/>
                  </a:cubicBezTo>
                  <a:lnTo>
                    <a:pt x="103" y="242"/>
                  </a:lnTo>
                  <a:lnTo>
                    <a:pt x="103" y="242"/>
                  </a:lnTo>
                  <a:cubicBezTo>
                    <a:pt x="1" y="376"/>
                    <a:pt x="1" y="566"/>
                    <a:pt x="103" y="682"/>
                  </a:cubicBezTo>
                  <a:cubicBezTo>
                    <a:pt x="145" y="741"/>
                    <a:pt x="205" y="787"/>
                    <a:pt x="265" y="829"/>
                  </a:cubicBezTo>
                  <a:cubicBezTo>
                    <a:pt x="388" y="896"/>
                    <a:pt x="530" y="930"/>
                    <a:pt x="673" y="930"/>
                  </a:cubicBezTo>
                  <a:cubicBezTo>
                    <a:pt x="816" y="930"/>
                    <a:pt x="959" y="896"/>
                    <a:pt x="1084" y="829"/>
                  </a:cubicBezTo>
                  <a:cubicBezTo>
                    <a:pt x="1144" y="787"/>
                    <a:pt x="1200" y="741"/>
                    <a:pt x="1246" y="682"/>
                  </a:cubicBezTo>
                  <a:cubicBezTo>
                    <a:pt x="1334" y="580"/>
                    <a:pt x="1362" y="418"/>
                    <a:pt x="1320" y="288"/>
                  </a:cubicBezTo>
                  <a:cubicBezTo>
                    <a:pt x="1274" y="154"/>
                    <a:pt x="1172" y="52"/>
                    <a:pt x="1024" y="24"/>
                  </a:cubicBezTo>
                  <a:cubicBezTo>
                    <a:pt x="981" y="7"/>
                    <a:pt x="939" y="1"/>
                    <a:pt x="894" y="1"/>
                  </a:cubicBezTo>
                  <a:close/>
                </a:path>
              </a:pathLst>
            </a:custGeom>
            <a:solidFill>
              <a:srgbClr val="F2A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53"/>
            <p:cNvSpPr/>
            <p:nvPr/>
          </p:nvSpPr>
          <p:spPr>
            <a:xfrm>
              <a:off x="6905670" y="3707731"/>
              <a:ext cx="70545" cy="48734"/>
            </a:xfrm>
            <a:custGeom>
              <a:rect b="b" l="l" r="r" t="t"/>
              <a:pathLst>
                <a:path extrusionOk="0" h="800" w="1158">
                  <a:moveTo>
                    <a:pt x="614" y="1"/>
                  </a:moveTo>
                  <a:cubicBezTo>
                    <a:pt x="574" y="1"/>
                    <a:pt x="535" y="3"/>
                    <a:pt x="497" y="8"/>
                  </a:cubicBezTo>
                  <a:cubicBezTo>
                    <a:pt x="380" y="22"/>
                    <a:pt x="247" y="54"/>
                    <a:pt x="159" y="124"/>
                  </a:cubicBezTo>
                  <a:cubicBezTo>
                    <a:pt x="57" y="198"/>
                    <a:pt x="1" y="332"/>
                    <a:pt x="29" y="448"/>
                  </a:cubicBezTo>
                  <a:cubicBezTo>
                    <a:pt x="43" y="536"/>
                    <a:pt x="103" y="610"/>
                    <a:pt x="176" y="669"/>
                  </a:cubicBezTo>
                  <a:cubicBezTo>
                    <a:pt x="264" y="712"/>
                    <a:pt x="352" y="740"/>
                    <a:pt x="440" y="771"/>
                  </a:cubicBezTo>
                  <a:cubicBezTo>
                    <a:pt x="497" y="786"/>
                    <a:pt x="556" y="800"/>
                    <a:pt x="630" y="800"/>
                  </a:cubicBezTo>
                  <a:cubicBezTo>
                    <a:pt x="820" y="786"/>
                    <a:pt x="996" y="624"/>
                    <a:pt x="1056" y="434"/>
                  </a:cubicBezTo>
                  <a:cubicBezTo>
                    <a:pt x="1084" y="360"/>
                    <a:pt x="1084" y="272"/>
                    <a:pt x="1112" y="198"/>
                  </a:cubicBezTo>
                  <a:lnTo>
                    <a:pt x="1158" y="142"/>
                  </a:lnTo>
                  <a:cubicBezTo>
                    <a:pt x="1001" y="55"/>
                    <a:pt x="803" y="1"/>
                    <a:pt x="614" y="1"/>
                  </a:cubicBezTo>
                  <a:close/>
                </a:path>
              </a:pathLst>
            </a:custGeom>
            <a:solidFill>
              <a:srgbClr val="F2A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53"/>
            <p:cNvSpPr/>
            <p:nvPr/>
          </p:nvSpPr>
          <p:spPr>
            <a:xfrm>
              <a:off x="6958182" y="3492385"/>
              <a:ext cx="384040" cy="418930"/>
            </a:xfrm>
            <a:custGeom>
              <a:rect b="b" l="l" r="r" t="t"/>
              <a:pathLst>
                <a:path extrusionOk="0" h="6877" w="6304">
                  <a:moveTo>
                    <a:pt x="3100" y="0"/>
                  </a:moveTo>
                  <a:cubicBezTo>
                    <a:pt x="2308" y="0"/>
                    <a:pt x="1592" y="90"/>
                    <a:pt x="1439" y="216"/>
                  </a:cubicBezTo>
                  <a:cubicBezTo>
                    <a:pt x="704" y="789"/>
                    <a:pt x="88" y="1654"/>
                    <a:pt x="176" y="2446"/>
                  </a:cubicBezTo>
                  <a:cubicBezTo>
                    <a:pt x="222" y="2840"/>
                    <a:pt x="236" y="3367"/>
                    <a:pt x="106" y="3747"/>
                  </a:cubicBezTo>
                  <a:cubicBezTo>
                    <a:pt x="0" y="4085"/>
                    <a:pt x="106" y="5858"/>
                    <a:pt x="897" y="6459"/>
                  </a:cubicBezTo>
                  <a:cubicBezTo>
                    <a:pt x="1203" y="6709"/>
                    <a:pt x="1689" y="6825"/>
                    <a:pt x="2083" y="6857"/>
                  </a:cubicBezTo>
                  <a:cubicBezTo>
                    <a:pt x="2248" y="6869"/>
                    <a:pt x="2422" y="6876"/>
                    <a:pt x="2602" y="6876"/>
                  </a:cubicBezTo>
                  <a:cubicBezTo>
                    <a:pt x="3892" y="6876"/>
                    <a:pt x="5477" y="6517"/>
                    <a:pt x="6054" y="5242"/>
                  </a:cubicBezTo>
                  <a:cubicBezTo>
                    <a:pt x="6202" y="4936"/>
                    <a:pt x="6202" y="4612"/>
                    <a:pt x="6230" y="4292"/>
                  </a:cubicBezTo>
                  <a:cubicBezTo>
                    <a:pt x="6304" y="3617"/>
                    <a:pt x="6188" y="3325"/>
                    <a:pt x="6174" y="2664"/>
                  </a:cubicBezTo>
                  <a:cubicBezTo>
                    <a:pt x="6174" y="1872"/>
                    <a:pt x="5966" y="1109"/>
                    <a:pt x="5438" y="493"/>
                  </a:cubicBezTo>
                  <a:cubicBezTo>
                    <a:pt x="5134" y="133"/>
                    <a:pt x="4062" y="0"/>
                    <a:pt x="3100" y="0"/>
                  </a:cubicBezTo>
                  <a:close/>
                </a:path>
              </a:pathLst>
            </a:custGeom>
            <a:solidFill>
              <a:srgbClr val="F2A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53"/>
            <p:cNvSpPr/>
            <p:nvPr/>
          </p:nvSpPr>
          <p:spPr>
            <a:xfrm>
              <a:off x="7263509" y="3528815"/>
              <a:ext cx="136826" cy="213272"/>
            </a:xfrm>
            <a:custGeom>
              <a:rect b="b" l="l" r="r" t="t"/>
              <a:pathLst>
                <a:path extrusionOk="0" h="3501" w="2246">
                  <a:moveTo>
                    <a:pt x="398" y="1"/>
                  </a:moveTo>
                  <a:cubicBezTo>
                    <a:pt x="398" y="1"/>
                    <a:pt x="1" y="835"/>
                    <a:pt x="370" y="2038"/>
                  </a:cubicBezTo>
                  <a:cubicBezTo>
                    <a:pt x="648" y="2973"/>
                    <a:pt x="1352" y="3501"/>
                    <a:pt x="1352" y="3501"/>
                  </a:cubicBezTo>
                  <a:cubicBezTo>
                    <a:pt x="1352" y="3501"/>
                    <a:pt x="2245" y="2344"/>
                    <a:pt x="1644" y="1025"/>
                  </a:cubicBezTo>
                  <a:cubicBezTo>
                    <a:pt x="1250" y="145"/>
                    <a:pt x="398" y="1"/>
                    <a:pt x="39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53"/>
            <p:cNvSpPr/>
            <p:nvPr/>
          </p:nvSpPr>
          <p:spPr>
            <a:xfrm>
              <a:off x="6947460" y="3450413"/>
              <a:ext cx="364363" cy="176173"/>
            </a:xfrm>
            <a:custGeom>
              <a:rect b="b" l="l" r="r" t="t"/>
              <a:pathLst>
                <a:path extrusionOk="0" h="2892" w="5981">
                  <a:moveTo>
                    <a:pt x="3161" y="0"/>
                  </a:moveTo>
                  <a:cubicBezTo>
                    <a:pt x="3055" y="0"/>
                    <a:pt x="2950" y="8"/>
                    <a:pt x="2846" y="25"/>
                  </a:cubicBezTo>
                  <a:cubicBezTo>
                    <a:pt x="1439" y="247"/>
                    <a:pt x="985" y="862"/>
                    <a:pt x="764" y="1358"/>
                  </a:cubicBezTo>
                  <a:cubicBezTo>
                    <a:pt x="528" y="1844"/>
                    <a:pt x="0" y="2797"/>
                    <a:pt x="236" y="2871"/>
                  </a:cubicBezTo>
                  <a:cubicBezTo>
                    <a:pt x="281" y="2884"/>
                    <a:pt x="336" y="2891"/>
                    <a:pt x="401" y="2891"/>
                  </a:cubicBezTo>
                  <a:cubicBezTo>
                    <a:pt x="697" y="2891"/>
                    <a:pt x="1213" y="2735"/>
                    <a:pt x="2055" y="2196"/>
                  </a:cubicBezTo>
                  <a:cubicBezTo>
                    <a:pt x="2184" y="2111"/>
                    <a:pt x="2313" y="2080"/>
                    <a:pt x="2449" y="2080"/>
                  </a:cubicBezTo>
                  <a:cubicBezTo>
                    <a:pt x="2831" y="2080"/>
                    <a:pt x="3273" y="2324"/>
                    <a:pt x="3952" y="2324"/>
                  </a:cubicBezTo>
                  <a:cubicBezTo>
                    <a:pt x="4124" y="2324"/>
                    <a:pt x="4311" y="2309"/>
                    <a:pt x="4517" y="2269"/>
                  </a:cubicBezTo>
                  <a:cubicBezTo>
                    <a:pt x="5439" y="2094"/>
                    <a:pt x="5980" y="1270"/>
                    <a:pt x="5980" y="1270"/>
                  </a:cubicBezTo>
                  <a:cubicBezTo>
                    <a:pt x="5980" y="1270"/>
                    <a:pt x="4508" y="0"/>
                    <a:pt x="316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53"/>
            <p:cNvSpPr/>
            <p:nvPr/>
          </p:nvSpPr>
          <p:spPr>
            <a:xfrm>
              <a:off x="6944049" y="3591195"/>
              <a:ext cx="38380" cy="120678"/>
            </a:xfrm>
            <a:custGeom>
              <a:rect b="b" l="l" r="r" t="t"/>
              <a:pathLst>
                <a:path extrusionOk="0" h="1981" w="630">
                  <a:moveTo>
                    <a:pt x="421" y="1"/>
                  </a:moveTo>
                  <a:cubicBezTo>
                    <a:pt x="275" y="1"/>
                    <a:pt x="58" y="51"/>
                    <a:pt x="28" y="338"/>
                  </a:cubicBezTo>
                  <a:cubicBezTo>
                    <a:pt x="0" y="764"/>
                    <a:pt x="338" y="1861"/>
                    <a:pt x="366" y="1981"/>
                  </a:cubicBezTo>
                  <a:cubicBezTo>
                    <a:pt x="366" y="1981"/>
                    <a:pt x="528" y="1643"/>
                    <a:pt x="584" y="1088"/>
                  </a:cubicBezTo>
                  <a:cubicBezTo>
                    <a:pt x="630" y="542"/>
                    <a:pt x="556" y="15"/>
                    <a:pt x="556" y="15"/>
                  </a:cubicBezTo>
                  <a:cubicBezTo>
                    <a:pt x="556" y="15"/>
                    <a:pt x="498" y="1"/>
                    <a:pt x="42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53"/>
            <p:cNvSpPr/>
            <p:nvPr/>
          </p:nvSpPr>
          <p:spPr>
            <a:xfrm>
              <a:off x="6984073" y="3940865"/>
              <a:ext cx="265368" cy="450546"/>
            </a:xfrm>
            <a:custGeom>
              <a:rect b="b" l="l" r="r" t="t"/>
              <a:pathLst>
                <a:path extrusionOk="0" h="7396" w="4356">
                  <a:moveTo>
                    <a:pt x="971" y="0"/>
                  </a:moveTo>
                  <a:cubicBezTo>
                    <a:pt x="949" y="0"/>
                    <a:pt x="924" y="3"/>
                    <a:pt x="894" y="8"/>
                  </a:cubicBezTo>
                  <a:cubicBezTo>
                    <a:pt x="588" y="65"/>
                    <a:pt x="311" y="226"/>
                    <a:pt x="191" y="360"/>
                  </a:cubicBezTo>
                  <a:cubicBezTo>
                    <a:pt x="1" y="578"/>
                    <a:pt x="61" y="768"/>
                    <a:pt x="61" y="768"/>
                  </a:cubicBezTo>
                  <a:cubicBezTo>
                    <a:pt x="61" y="768"/>
                    <a:pt x="15" y="1767"/>
                    <a:pt x="1130" y="3818"/>
                  </a:cubicBezTo>
                  <a:cubicBezTo>
                    <a:pt x="2245" y="5868"/>
                    <a:pt x="3490" y="7395"/>
                    <a:pt x="3490" y="7395"/>
                  </a:cubicBezTo>
                  <a:lnTo>
                    <a:pt x="4356" y="7071"/>
                  </a:lnTo>
                  <a:cubicBezTo>
                    <a:pt x="4356" y="7071"/>
                    <a:pt x="3023" y="5179"/>
                    <a:pt x="2199" y="3758"/>
                  </a:cubicBezTo>
                  <a:cubicBezTo>
                    <a:pt x="1394" y="2351"/>
                    <a:pt x="1042" y="1398"/>
                    <a:pt x="1000" y="888"/>
                  </a:cubicBezTo>
                  <a:cubicBezTo>
                    <a:pt x="940" y="152"/>
                    <a:pt x="1116" y="124"/>
                    <a:pt x="1116" y="124"/>
                  </a:cubicBezTo>
                  <a:cubicBezTo>
                    <a:pt x="1116" y="124"/>
                    <a:pt x="1127" y="0"/>
                    <a:pt x="971"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53"/>
            <p:cNvSpPr/>
            <p:nvPr/>
          </p:nvSpPr>
          <p:spPr>
            <a:xfrm>
              <a:off x="7175237" y="4358094"/>
              <a:ext cx="82120" cy="247934"/>
            </a:xfrm>
            <a:custGeom>
              <a:rect b="b" l="l" r="r" t="t"/>
              <a:pathLst>
                <a:path extrusionOk="0" h="4070" w="1348">
                  <a:moveTo>
                    <a:pt x="468" y="1"/>
                  </a:moveTo>
                  <a:cubicBezTo>
                    <a:pt x="468" y="1"/>
                    <a:pt x="1" y="120"/>
                    <a:pt x="15" y="426"/>
                  </a:cubicBezTo>
                  <a:cubicBezTo>
                    <a:pt x="43" y="736"/>
                    <a:pt x="191" y="3944"/>
                    <a:pt x="324" y="4004"/>
                  </a:cubicBezTo>
                  <a:cubicBezTo>
                    <a:pt x="400" y="4035"/>
                    <a:pt x="630" y="4070"/>
                    <a:pt x="844" y="4070"/>
                  </a:cubicBezTo>
                  <a:cubicBezTo>
                    <a:pt x="1038" y="4070"/>
                    <a:pt x="1218" y="4042"/>
                    <a:pt x="1260" y="3958"/>
                  </a:cubicBezTo>
                  <a:cubicBezTo>
                    <a:pt x="1348" y="3782"/>
                    <a:pt x="1218" y="1746"/>
                    <a:pt x="1084" y="1102"/>
                  </a:cubicBezTo>
                  <a:cubicBezTo>
                    <a:pt x="968" y="458"/>
                    <a:pt x="718" y="1"/>
                    <a:pt x="468" y="1"/>
                  </a:cubicBezTo>
                  <a:close/>
                </a:path>
              </a:pathLst>
            </a:custGeom>
            <a:solidFill>
              <a:srgbClr val="E74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53"/>
            <p:cNvSpPr/>
            <p:nvPr/>
          </p:nvSpPr>
          <p:spPr>
            <a:xfrm>
              <a:off x="7175237" y="4358094"/>
              <a:ext cx="82120" cy="247934"/>
            </a:xfrm>
            <a:custGeom>
              <a:rect b="b" l="l" r="r" t="t"/>
              <a:pathLst>
                <a:path extrusionOk="0" h="4070" w="1348">
                  <a:moveTo>
                    <a:pt x="468" y="1"/>
                  </a:moveTo>
                  <a:cubicBezTo>
                    <a:pt x="468" y="1"/>
                    <a:pt x="1" y="120"/>
                    <a:pt x="15" y="426"/>
                  </a:cubicBezTo>
                  <a:cubicBezTo>
                    <a:pt x="43" y="736"/>
                    <a:pt x="191" y="3944"/>
                    <a:pt x="324" y="4004"/>
                  </a:cubicBezTo>
                  <a:cubicBezTo>
                    <a:pt x="400" y="4035"/>
                    <a:pt x="630" y="4070"/>
                    <a:pt x="844" y="4070"/>
                  </a:cubicBezTo>
                  <a:cubicBezTo>
                    <a:pt x="1038" y="4070"/>
                    <a:pt x="1218" y="4042"/>
                    <a:pt x="1260" y="3958"/>
                  </a:cubicBezTo>
                  <a:cubicBezTo>
                    <a:pt x="1348" y="3782"/>
                    <a:pt x="1218" y="1746"/>
                    <a:pt x="1084" y="1102"/>
                  </a:cubicBezTo>
                  <a:cubicBezTo>
                    <a:pt x="968" y="458"/>
                    <a:pt x="718" y="1"/>
                    <a:pt x="46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53"/>
            <p:cNvSpPr/>
            <p:nvPr/>
          </p:nvSpPr>
          <p:spPr>
            <a:xfrm>
              <a:off x="7175237" y="4358094"/>
              <a:ext cx="59823" cy="53729"/>
            </a:xfrm>
            <a:custGeom>
              <a:rect b="b" l="l" r="r" t="t"/>
              <a:pathLst>
                <a:path extrusionOk="0" h="882" w="982">
                  <a:moveTo>
                    <a:pt x="468" y="1"/>
                  </a:moveTo>
                  <a:cubicBezTo>
                    <a:pt x="468" y="1"/>
                    <a:pt x="1" y="120"/>
                    <a:pt x="15" y="426"/>
                  </a:cubicBezTo>
                  <a:cubicBezTo>
                    <a:pt x="15" y="472"/>
                    <a:pt x="29" y="602"/>
                    <a:pt x="43" y="764"/>
                  </a:cubicBezTo>
                  <a:cubicBezTo>
                    <a:pt x="131" y="824"/>
                    <a:pt x="236" y="852"/>
                    <a:pt x="338" y="866"/>
                  </a:cubicBezTo>
                  <a:cubicBezTo>
                    <a:pt x="390" y="876"/>
                    <a:pt x="441" y="881"/>
                    <a:pt x="492" y="881"/>
                  </a:cubicBezTo>
                  <a:cubicBezTo>
                    <a:pt x="672" y="881"/>
                    <a:pt x="845" y="819"/>
                    <a:pt x="982" y="704"/>
                  </a:cubicBezTo>
                  <a:cubicBezTo>
                    <a:pt x="852" y="282"/>
                    <a:pt x="658" y="1"/>
                    <a:pt x="468"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53"/>
            <p:cNvSpPr/>
            <p:nvPr/>
          </p:nvSpPr>
          <p:spPr>
            <a:xfrm>
              <a:off x="7205697" y="4314416"/>
              <a:ext cx="257204" cy="290516"/>
            </a:xfrm>
            <a:custGeom>
              <a:rect b="b" l="l" r="r" t="t"/>
              <a:pathLst>
                <a:path extrusionOk="0" h="4769" w="4222">
                  <a:moveTo>
                    <a:pt x="3324" y="0"/>
                  </a:moveTo>
                  <a:lnTo>
                    <a:pt x="0" y="925"/>
                  </a:lnTo>
                  <a:cubicBezTo>
                    <a:pt x="0" y="925"/>
                    <a:pt x="334" y="1013"/>
                    <a:pt x="542" y="2009"/>
                  </a:cubicBezTo>
                  <a:cubicBezTo>
                    <a:pt x="746" y="3022"/>
                    <a:pt x="584" y="4763"/>
                    <a:pt x="584" y="4763"/>
                  </a:cubicBezTo>
                  <a:cubicBezTo>
                    <a:pt x="584" y="4763"/>
                    <a:pt x="612" y="4768"/>
                    <a:pt x="665" y="4768"/>
                  </a:cubicBezTo>
                  <a:cubicBezTo>
                    <a:pt x="769" y="4768"/>
                    <a:pt x="970" y="4749"/>
                    <a:pt x="1259" y="4633"/>
                  </a:cubicBezTo>
                  <a:cubicBezTo>
                    <a:pt x="2037" y="4355"/>
                    <a:pt x="3500" y="3725"/>
                    <a:pt x="3869" y="3504"/>
                  </a:cubicBezTo>
                  <a:cubicBezTo>
                    <a:pt x="4221" y="3286"/>
                    <a:pt x="4204" y="2712"/>
                    <a:pt x="4045" y="1805"/>
                  </a:cubicBezTo>
                  <a:cubicBezTo>
                    <a:pt x="3869" y="880"/>
                    <a:pt x="3324" y="0"/>
                    <a:pt x="332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53"/>
            <p:cNvSpPr/>
            <p:nvPr/>
          </p:nvSpPr>
          <p:spPr>
            <a:xfrm>
              <a:off x="7176090" y="4305583"/>
              <a:ext cx="283156" cy="218450"/>
            </a:xfrm>
            <a:custGeom>
              <a:rect b="b" l="l" r="r" t="t"/>
              <a:pathLst>
                <a:path extrusionOk="0" h="3586" w="4648">
                  <a:moveTo>
                    <a:pt x="3512" y="0"/>
                  </a:moveTo>
                  <a:cubicBezTo>
                    <a:pt x="3475" y="0"/>
                    <a:pt x="3438" y="5"/>
                    <a:pt x="3402" y="15"/>
                  </a:cubicBezTo>
                  <a:cubicBezTo>
                    <a:pt x="2667" y="219"/>
                    <a:pt x="574" y="821"/>
                    <a:pt x="264" y="937"/>
                  </a:cubicBezTo>
                  <a:cubicBezTo>
                    <a:pt x="1" y="1025"/>
                    <a:pt x="1" y="1215"/>
                    <a:pt x="1" y="1215"/>
                  </a:cubicBezTo>
                  <a:cubicBezTo>
                    <a:pt x="1" y="1215"/>
                    <a:pt x="124" y="1022"/>
                    <a:pt x="321" y="1022"/>
                  </a:cubicBezTo>
                  <a:cubicBezTo>
                    <a:pt x="396" y="1022"/>
                    <a:pt x="481" y="1050"/>
                    <a:pt x="574" y="1127"/>
                  </a:cubicBezTo>
                  <a:cubicBezTo>
                    <a:pt x="820" y="1334"/>
                    <a:pt x="940" y="1760"/>
                    <a:pt x="1014" y="2154"/>
                  </a:cubicBezTo>
                  <a:cubicBezTo>
                    <a:pt x="1070" y="2565"/>
                    <a:pt x="1084" y="3237"/>
                    <a:pt x="1102" y="3501"/>
                  </a:cubicBezTo>
                  <a:cubicBezTo>
                    <a:pt x="1102" y="3547"/>
                    <a:pt x="1127" y="3585"/>
                    <a:pt x="1166" y="3585"/>
                  </a:cubicBezTo>
                  <a:cubicBezTo>
                    <a:pt x="1178" y="3585"/>
                    <a:pt x="1190" y="3582"/>
                    <a:pt x="1204" y="3575"/>
                  </a:cubicBezTo>
                  <a:cubicBezTo>
                    <a:pt x="1510" y="3487"/>
                    <a:pt x="2435" y="3223"/>
                    <a:pt x="3005" y="3005"/>
                  </a:cubicBezTo>
                  <a:cubicBezTo>
                    <a:pt x="3652" y="2769"/>
                    <a:pt x="4647" y="2418"/>
                    <a:pt x="4647" y="2316"/>
                  </a:cubicBezTo>
                  <a:cubicBezTo>
                    <a:pt x="4647" y="2214"/>
                    <a:pt x="4486" y="1288"/>
                    <a:pt x="4148" y="645"/>
                  </a:cubicBezTo>
                  <a:cubicBezTo>
                    <a:pt x="4032" y="423"/>
                    <a:pt x="3944" y="279"/>
                    <a:pt x="3856" y="177"/>
                  </a:cubicBezTo>
                  <a:cubicBezTo>
                    <a:pt x="3776" y="62"/>
                    <a:pt x="3643" y="0"/>
                    <a:pt x="3512"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53"/>
            <p:cNvSpPr/>
            <p:nvPr/>
          </p:nvSpPr>
          <p:spPr>
            <a:xfrm>
              <a:off x="7335942" y="4470732"/>
              <a:ext cx="43801" cy="40997"/>
            </a:xfrm>
            <a:custGeom>
              <a:rect b="b" l="l" r="r" t="t"/>
              <a:pathLst>
                <a:path extrusionOk="0" h="673" w="719">
                  <a:moveTo>
                    <a:pt x="491" y="1"/>
                  </a:moveTo>
                  <a:cubicBezTo>
                    <a:pt x="469" y="1"/>
                    <a:pt x="447" y="5"/>
                    <a:pt x="426" y="16"/>
                  </a:cubicBezTo>
                  <a:lnTo>
                    <a:pt x="117" y="118"/>
                  </a:lnTo>
                  <a:cubicBezTo>
                    <a:pt x="43" y="146"/>
                    <a:pt x="1" y="234"/>
                    <a:pt x="15" y="308"/>
                  </a:cubicBezTo>
                  <a:lnTo>
                    <a:pt x="43" y="526"/>
                  </a:lnTo>
                  <a:cubicBezTo>
                    <a:pt x="68" y="610"/>
                    <a:pt x="138" y="672"/>
                    <a:pt x="218" y="672"/>
                  </a:cubicBezTo>
                  <a:cubicBezTo>
                    <a:pt x="238" y="672"/>
                    <a:pt x="258" y="668"/>
                    <a:pt x="279" y="660"/>
                  </a:cubicBezTo>
                  <a:lnTo>
                    <a:pt x="588" y="544"/>
                  </a:lnTo>
                  <a:cubicBezTo>
                    <a:pt x="676" y="512"/>
                    <a:pt x="718" y="424"/>
                    <a:pt x="704" y="336"/>
                  </a:cubicBezTo>
                  <a:lnTo>
                    <a:pt x="659" y="132"/>
                  </a:lnTo>
                  <a:cubicBezTo>
                    <a:pt x="637" y="54"/>
                    <a:pt x="564" y="1"/>
                    <a:pt x="491"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53"/>
            <p:cNvSpPr/>
            <p:nvPr/>
          </p:nvSpPr>
          <p:spPr>
            <a:xfrm>
              <a:off x="7026960" y="3990209"/>
              <a:ext cx="389401" cy="273093"/>
            </a:xfrm>
            <a:custGeom>
              <a:rect b="b" l="l" r="r" t="t"/>
              <a:pathLst>
                <a:path extrusionOk="0" h="4483" w="6392">
                  <a:moveTo>
                    <a:pt x="4648" y="1"/>
                  </a:moveTo>
                  <a:cubicBezTo>
                    <a:pt x="4491" y="1"/>
                    <a:pt x="4323" y="36"/>
                    <a:pt x="4165" y="134"/>
                  </a:cubicBezTo>
                  <a:cubicBezTo>
                    <a:pt x="3680" y="429"/>
                    <a:pt x="3782" y="1133"/>
                    <a:pt x="3782" y="1133"/>
                  </a:cubicBezTo>
                  <a:cubicBezTo>
                    <a:pt x="3782" y="1133"/>
                    <a:pt x="3856" y="2012"/>
                    <a:pt x="3856" y="2142"/>
                  </a:cubicBezTo>
                  <a:cubicBezTo>
                    <a:pt x="3856" y="2258"/>
                    <a:pt x="3708" y="2420"/>
                    <a:pt x="3212" y="2582"/>
                  </a:cubicBezTo>
                  <a:cubicBezTo>
                    <a:pt x="2727" y="2744"/>
                    <a:pt x="0" y="3697"/>
                    <a:pt x="0" y="3697"/>
                  </a:cubicBezTo>
                  <a:cubicBezTo>
                    <a:pt x="0" y="3697"/>
                    <a:pt x="1439" y="4211"/>
                    <a:pt x="2037" y="4355"/>
                  </a:cubicBezTo>
                  <a:cubicBezTo>
                    <a:pt x="2280" y="4408"/>
                    <a:pt x="2652" y="4483"/>
                    <a:pt x="3084" y="4483"/>
                  </a:cubicBezTo>
                  <a:cubicBezTo>
                    <a:pt x="3749" y="4483"/>
                    <a:pt x="4556" y="4305"/>
                    <a:pt x="5249" y="3595"/>
                  </a:cubicBezTo>
                  <a:cubicBezTo>
                    <a:pt x="6392" y="2420"/>
                    <a:pt x="5396" y="310"/>
                    <a:pt x="5322" y="222"/>
                  </a:cubicBezTo>
                  <a:cubicBezTo>
                    <a:pt x="5272" y="162"/>
                    <a:pt x="4984" y="1"/>
                    <a:pt x="4648" y="1"/>
                  </a:cubicBezTo>
                  <a:close/>
                </a:path>
              </a:pathLst>
            </a:custGeom>
            <a:solidFill>
              <a:srgbClr val="F2A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53"/>
            <p:cNvSpPr/>
            <p:nvPr/>
          </p:nvSpPr>
          <p:spPr>
            <a:xfrm>
              <a:off x="7209108" y="3922103"/>
              <a:ext cx="150046" cy="148700"/>
            </a:xfrm>
            <a:custGeom>
              <a:rect b="b" l="l" r="r" t="t"/>
              <a:pathLst>
                <a:path extrusionOk="0" h="2441" w="2463">
                  <a:moveTo>
                    <a:pt x="441" y="0"/>
                  </a:moveTo>
                  <a:cubicBezTo>
                    <a:pt x="255" y="0"/>
                    <a:pt x="100" y="23"/>
                    <a:pt x="0" y="52"/>
                  </a:cubicBezTo>
                  <a:cubicBezTo>
                    <a:pt x="0" y="123"/>
                    <a:pt x="32" y="242"/>
                    <a:pt x="46" y="299"/>
                  </a:cubicBezTo>
                  <a:cubicBezTo>
                    <a:pt x="73" y="409"/>
                    <a:pt x="187" y="445"/>
                    <a:pt x="323" y="445"/>
                  </a:cubicBezTo>
                  <a:cubicBezTo>
                    <a:pt x="566" y="445"/>
                    <a:pt x="880" y="330"/>
                    <a:pt x="880" y="330"/>
                  </a:cubicBezTo>
                  <a:lnTo>
                    <a:pt x="880" y="330"/>
                  </a:lnTo>
                  <a:cubicBezTo>
                    <a:pt x="880" y="330"/>
                    <a:pt x="792" y="636"/>
                    <a:pt x="676" y="858"/>
                  </a:cubicBezTo>
                  <a:cubicBezTo>
                    <a:pt x="662" y="886"/>
                    <a:pt x="630" y="932"/>
                    <a:pt x="602" y="974"/>
                  </a:cubicBezTo>
                  <a:cubicBezTo>
                    <a:pt x="630" y="1048"/>
                    <a:pt x="676" y="1196"/>
                    <a:pt x="662" y="1474"/>
                  </a:cubicBezTo>
                  <a:cubicBezTo>
                    <a:pt x="630" y="1955"/>
                    <a:pt x="838" y="2441"/>
                    <a:pt x="838" y="2441"/>
                  </a:cubicBezTo>
                  <a:cubicBezTo>
                    <a:pt x="838" y="2441"/>
                    <a:pt x="1130" y="1663"/>
                    <a:pt x="1745" y="1459"/>
                  </a:cubicBezTo>
                  <a:cubicBezTo>
                    <a:pt x="1849" y="1426"/>
                    <a:pt x="1942" y="1413"/>
                    <a:pt x="2025" y="1413"/>
                  </a:cubicBezTo>
                  <a:cubicBezTo>
                    <a:pt x="2306" y="1413"/>
                    <a:pt x="2463" y="1561"/>
                    <a:pt x="2463" y="1561"/>
                  </a:cubicBezTo>
                  <a:cubicBezTo>
                    <a:pt x="2463" y="1561"/>
                    <a:pt x="2125" y="562"/>
                    <a:pt x="1393" y="211"/>
                  </a:cubicBezTo>
                  <a:cubicBezTo>
                    <a:pt x="1068" y="52"/>
                    <a:pt x="720" y="0"/>
                    <a:pt x="441"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53"/>
            <p:cNvSpPr/>
            <p:nvPr/>
          </p:nvSpPr>
          <p:spPr>
            <a:xfrm>
              <a:off x="7008318" y="3943789"/>
              <a:ext cx="268779" cy="342356"/>
            </a:xfrm>
            <a:custGeom>
              <a:rect b="b" l="l" r="r" t="t"/>
              <a:pathLst>
                <a:path extrusionOk="0" h="5620" w="4412">
                  <a:moveTo>
                    <a:pt x="243" y="1"/>
                  </a:moveTo>
                  <a:cubicBezTo>
                    <a:pt x="150" y="1"/>
                    <a:pt x="74" y="84"/>
                    <a:pt x="74" y="178"/>
                  </a:cubicBezTo>
                  <a:lnTo>
                    <a:pt x="0" y="5279"/>
                  </a:lnTo>
                  <a:cubicBezTo>
                    <a:pt x="0" y="5381"/>
                    <a:pt x="74" y="5455"/>
                    <a:pt x="176" y="5469"/>
                  </a:cubicBezTo>
                  <a:lnTo>
                    <a:pt x="4074" y="5616"/>
                  </a:lnTo>
                  <a:cubicBezTo>
                    <a:pt x="4080" y="5618"/>
                    <a:pt x="4086" y="5619"/>
                    <a:pt x="4091" y="5619"/>
                  </a:cubicBezTo>
                  <a:cubicBezTo>
                    <a:pt x="4130" y="5619"/>
                    <a:pt x="4164" y="5580"/>
                    <a:pt x="4176" y="5528"/>
                  </a:cubicBezTo>
                  <a:lnTo>
                    <a:pt x="4411" y="178"/>
                  </a:lnTo>
                  <a:cubicBezTo>
                    <a:pt x="4411" y="136"/>
                    <a:pt x="4366" y="90"/>
                    <a:pt x="4323" y="90"/>
                  </a:cubicBezTo>
                  <a:lnTo>
                    <a:pt x="264" y="2"/>
                  </a:lnTo>
                  <a:cubicBezTo>
                    <a:pt x="257" y="1"/>
                    <a:pt x="250" y="1"/>
                    <a:pt x="243"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53"/>
            <p:cNvSpPr/>
            <p:nvPr/>
          </p:nvSpPr>
          <p:spPr>
            <a:xfrm>
              <a:off x="7009171" y="3945617"/>
              <a:ext cx="258057" cy="345707"/>
            </a:xfrm>
            <a:custGeom>
              <a:rect b="b" l="l" r="r" t="t"/>
              <a:pathLst>
                <a:path extrusionOk="0" h="5675" w="4236">
                  <a:moveTo>
                    <a:pt x="190" y="1"/>
                  </a:moveTo>
                  <a:lnTo>
                    <a:pt x="15" y="148"/>
                  </a:lnTo>
                  <a:lnTo>
                    <a:pt x="1" y="5439"/>
                  </a:lnTo>
                  <a:lnTo>
                    <a:pt x="3930" y="5674"/>
                  </a:lnTo>
                  <a:lnTo>
                    <a:pt x="4236" y="134"/>
                  </a:lnTo>
                  <a:lnTo>
                    <a:pt x="19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53"/>
            <p:cNvSpPr/>
            <p:nvPr/>
          </p:nvSpPr>
          <p:spPr>
            <a:xfrm>
              <a:off x="7001008" y="3950125"/>
              <a:ext cx="218886" cy="342905"/>
            </a:xfrm>
            <a:custGeom>
              <a:rect b="b" l="l" r="r" t="t"/>
              <a:pathLst>
                <a:path extrusionOk="0" h="5629" w="3593">
                  <a:moveTo>
                    <a:pt x="265" y="0"/>
                  </a:moveTo>
                  <a:cubicBezTo>
                    <a:pt x="163" y="0"/>
                    <a:pt x="75" y="88"/>
                    <a:pt x="75" y="190"/>
                  </a:cubicBezTo>
                  <a:lnTo>
                    <a:pt x="1" y="5291"/>
                  </a:lnTo>
                  <a:cubicBezTo>
                    <a:pt x="1" y="5396"/>
                    <a:pt x="75" y="5467"/>
                    <a:pt x="177" y="5467"/>
                  </a:cubicBezTo>
                  <a:lnTo>
                    <a:pt x="3272" y="5629"/>
                  </a:lnTo>
                  <a:cubicBezTo>
                    <a:pt x="3314" y="5629"/>
                    <a:pt x="3360" y="5600"/>
                    <a:pt x="3360" y="5541"/>
                  </a:cubicBezTo>
                  <a:lnTo>
                    <a:pt x="3592" y="190"/>
                  </a:lnTo>
                  <a:cubicBezTo>
                    <a:pt x="3592" y="134"/>
                    <a:pt x="3564" y="88"/>
                    <a:pt x="3504" y="88"/>
                  </a:cubicBezTo>
                  <a:lnTo>
                    <a:pt x="265"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53"/>
            <p:cNvSpPr/>
            <p:nvPr/>
          </p:nvSpPr>
          <p:spPr>
            <a:xfrm>
              <a:off x="7211910" y="3956339"/>
              <a:ext cx="16936" cy="333280"/>
            </a:xfrm>
            <a:custGeom>
              <a:rect b="b" l="l" r="r" t="t"/>
              <a:pathLst>
                <a:path extrusionOk="0" h="5471" w="278">
                  <a:moveTo>
                    <a:pt x="250" y="0"/>
                  </a:moveTo>
                  <a:lnTo>
                    <a:pt x="0" y="5453"/>
                  </a:lnTo>
                  <a:lnTo>
                    <a:pt x="28" y="5470"/>
                  </a:lnTo>
                  <a:lnTo>
                    <a:pt x="278"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53"/>
            <p:cNvSpPr/>
            <p:nvPr/>
          </p:nvSpPr>
          <p:spPr>
            <a:xfrm>
              <a:off x="7218977" y="3956339"/>
              <a:ext cx="16997" cy="333280"/>
            </a:xfrm>
            <a:custGeom>
              <a:rect b="b" l="l" r="r" t="t"/>
              <a:pathLst>
                <a:path extrusionOk="0" h="5471" w="279">
                  <a:moveTo>
                    <a:pt x="250" y="0"/>
                  </a:moveTo>
                  <a:lnTo>
                    <a:pt x="0" y="5470"/>
                  </a:lnTo>
                  <a:lnTo>
                    <a:pt x="14" y="5470"/>
                  </a:lnTo>
                  <a:lnTo>
                    <a:pt x="278"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53"/>
            <p:cNvSpPr/>
            <p:nvPr/>
          </p:nvSpPr>
          <p:spPr>
            <a:xfrm>
              <a:off x="7227079" y="3956339"/>
              <a:ext cx="16144" cy="334132"/>
            </a:xfrm>
            <a:custGeom>
              <a:rect b="b" l="l" r="r" t="t"/>
              <a:pathLst>
                <a:path extrusionOk="0" h="5485" w="265">
                  <a:moveTo>
                    <a:pt x="233" y="0"/>
                  </a:moveTo>
                  <a:lnTo>
                    <a:pt x="1" y="5470"/>
                  </a:lnTo>
                  <a:lnTo>
                    <a:pt x="15" y="5484"/>
                  </a:lnTo>
                  <a:lnTo>
                    <a:pt x="265"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53"/>
            <p:cNvSpPr/>
            <p:nvPr/>
          </p:nvSpPr>
          <p:spPr>
            <a:xfrm>
              <a:off x="7234146" y="3956339"/>
              <a:ext cx="16997" cy="334132"/>
            </a:xfrm>
            <a:custGeom>
              <a:rect b="b" l="l" r="r" t="t"/>
              <a:pathLst>
                <a:path extrusionOk="0" h="5485" w="279">
                  <a:moveTo>
                    <a:pt x="265" y="0"/>
                  </a:moveTo>
                  <a:lnTo>
                    <a:pt x="1" y="5484"/>
                  </a:lnTo>
                  <a:lnTo>
                    <a:pt x="29" y="5484"/>
                  </a:lnTo>
                  <a:lnTo>
                    <a:pt x="279"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53"/>
            <p:cNvSpPr/>
            <p:nvPr/>
          </p:nvSpPr>
          <p:spPr>
            <a:xfrm>
              <a:off x="7242126" y="3955486"/>
              <a:ext cx="18032" cy="335838"/>
            </a:xfrm>
            <a:custGeom>
              <a:rect b="b" l="l" r="r" t="t"/>
              <a:pathLst>
                <a:path extrusionOk="0" h="5513" w="296">
                  <a:moveTo>
                    <a:pt x="264" y="0"/>
                  </a:moveTo>
                  <a:lnTo>
                    <a:pt x="0" y="5498"/>
                  </a:lnTo>
                  <a:lnTo>
                    <a:pt x="32" y="5512"/>
                  </a:lnTo>
                  <a:lnTo>
                    <a:pt x="296"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53"/>
            <p:cNvSpPr/>
            <p:nvPr/>
          </p:nvSpPr>
          <p:spPr>
            <a:xfrm>
              <a:off x="6914442" y="4765271"/>
              <a:ext cx="175998" cy="61527"/>
            </a:xfrm>
            <a:custGeom>
              <a:rect b="b" l="l" r="r" t="t"/>
              <a:pathLst>
                <a:path extrusionOk="0" h="1010" w="2889">
                  <a:moveTo>
                    <a:pt x="1028" y="0"/>
                  </a:moveTo>
                  <a:cubicBezTo>
                    <a:pt x="894" y="60"/>
                    <a:pt x="764" y="120"/>
                    <a:pt x="616" y="194"/>
                  </a:cubicBezTo>
                  <a:cubicBezTo>
                    <a:pt x="736" y="338"/>
                    <a:pt x="792" y="528"/>
                    <a:pt x="778" y="704"/>
                  </a:cubicBezTo>
                  <a:cubicBezTo>
                    <a:pt x="778" y="735"/>
                    <a:pt x="764" y="749"/>
                    <a:pt x="736" y="749"/>
                  </a:cubicBezTo>
                  <a:cubicBezTo>
                    <a:pt x="604" y="759"/>
                    <a:pt x="420" y="783"/>
                    <a:pt x="241" y="783"/>
                  </a:cubicBezTo>
                  <a:cubicBezTo>
                    <a:pt x="158" y="783"/>
                    <a:pt x="76" y="778"/>
                    <a:pt x="1" y="763"/>
                  </a:cubicBezTo>
                  <a:lnTo>
                    <a:pt x="1" y="763"/>
                  </a:lnTo>
                  <a:cubicBezTo>
                    <a:pt x="10" y="947"/>
                    <a:pt x="346" y="1009"/>
                    <a:pt x="876" y="1009"/>
                  </a:cubicBezTo>
                  <a:cubicBezTo>
                    <a:pt x="1149" y="1009"/>
                    <a:pt x="1474" y="993"/>
                    <a:pt x="1833" y="967"/>
                  </a:cubicBezTo>
                  <a:cubicBezTo>
                    <a:pt x="2597" y="911"/>
                    <a:pt x="2815" y="851"/>
                    <a:pt x="2889" y="588"/>
                  </a:cubicBezTo>
                  <a:lnTo>
                    <a:pt x="2889" y="588"/>
                  </a:lnTo>
                  <a:cubicBezTo>
                    <a:pt x="2421" y="704"/>
                    <a:pt x="1921" y="690"/>
                    <a:pt x="1468" y="763"/>
                  </a:cubicBezTo>
                  <a:cubicBezTo>
                    <a:pt x="1459" y="768"/>
                    <a:pt x="1452" y="769"/>
                    <a:pt x="1446" y="769"/>
                  </a:cubicBezTo>
                  <a:cubicBezTo>
                    <a:pt x="1431" y="769"/>
                    <a:pt x="1422" y="759"/>
                    <a:pt x="1422" y="749"/>
                  </a:cubicBezTo>
                  <a:cubicBezTo>
                    <a:pt x="1366" y="545"/>
                    <a:pt x="1292" y="338"/>
                    <a:pt x="1158" y="162"/>
                  </a:cubicBezTo>
                  <a:cubicBezTo>
                    <a:pt x="1130" y="106"/>
                    <a:pt x="1070" y="46"/>
                    <a:pt x="102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53"/>
            <p:cNvSpPr/>
            <p:nvPr/>
          </p:nvSpPr>
          <p:spPr>
            <a:xfrm>
              <a:off x="7147214" y="4771668"/>
              <a:ext cx="171855" cy="66156"/>
            </a:xfrm>
            <a:custGeom>
              <a:rect b="b" l="l" r="r" t="t"/>
              <a:pathLst>
                <a:path extrusionOk="0" h="1086" w="2821">
                  <a:moveTo>
                    <a:pt x="826" y="1"/>
                  </a:moveTo>
                  <a:cubicBezTo>
                    <a:pt x="724" y="71"/>
                    <a:pt x="608" y="159"/>
                    <a:pt x="489" y="264"/>
                  </a:cubicBezTo>
                  <a:cubicBezTo>
                    <a:pt x="636" y="381"/>
                    <a:pt x="753" y="542"/>
                    <a:pt x="767" y="732"/>
                  </a:cubicBezTo>
                  <a:cubicBezTo>
                    <a:pt x="767" y="746"/>
                    <a:pt x="753" y="760"/>
                    <a:pt x="738" y="760"/>
                  </a:cubicBezTo>
                  <a:cubicBezTo>
                    <a:pt x="555" y="827"/>
                    <a:pt x="311" y="882"/>
                    <a:pt x="82" y="882"/>
                  </a:cubicBezTo>
                  <a:cubicBezTo>
                    <a:pt x="57" y="882"/>
                    <a:pt x="32" y="881"/>
                    <a:pt x="7" y="880"/>
                  </a:cubicBezTo>
                  <a:lnTo>
                    <a:pt x="7" y="880"/>
                  </a:lnTo>
                  <a:cubicBezTo>
                    <a:pt x="1" y="1025"/>
                    <a:pt x="143" y="1085"/>
                    <a:pt x="396" y="1085"/>
                  </a:cubicBezTo>
                  <a:cubicBezTo>
                    <a:pt x="724" y="1085"/>
                    <a:pt x="1239" y="984"/>
                    <a:pt x="1854" y="834"/>
                  </a:cubicBezTo>
                  <a:cubicBezTo>
                    <a:pt x="2701" y="644"/>
                    <a:pt x="2821" y="571"/>
                    <a:pt x="2807" y="219"/>
                  </a:cubicBezTo>
                  <a:lnTo>
                    <a:pt x="2807" y="219"/>
                  </a:lnTo>
                  <a:cubicBezTo>
                    <a:pt x="2350" y="454"/>
                    <a:pt x="1822" y="556"/>
                    <a:pt x="1340" y="687"/>
                  </a:cubicBezTo>
                  <a:cubicBezTo>
                    <a:pt x="1312" y="687"/>
                    <a:pt x="1294" y="673"/>
                    <a:pt x="1294" y="658"/>
                  </a:cubicBezTo>
                  <a:cubicBezTo>
                    <a:pt x="1192" y="367"/>
                    <a:pt x="1016" y="191"/>
                    <a:pt x="82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53"/>
            <p:cNvSpPr/>
            <p:nvPr/>
          </p:nvSpPr>
          <p:spPr>
            <a:xfrm>
              <a:off x="7228785" y="4260808"/>
              <a:ext cx="15291" cy="15290"/>
            </a:xfrm>
            <a:custGeom>
              <a:rect b="b" l="l" r="r" t="t"/>
              <a:pathLst>
                <a:path extrusionOk="0" h="251" w="251">
                  <a:moveTo>
                    <a:pt x="117" y="15"/>
                  </a:moveTo>
                  <a:lnTo>
                    <a:pt x="117" y="15"/>
                  </a:lnTo>
                  <a:cubicBezTo>
                    <a:pt x="75" y="33"/>
                    <a:pt x="43" y="33"/>
                    <a:pt x="15" y="33"/>
                  </a:cubicBezTo>
                  <a:lnTo>
                    <a:pt x="1" y="251"/>
                  </a:lnTo>
                  <a:lnTo>
                    <a:pt x="103" y="251"/>
                  </a:lnTo>
                  <a:lnTo>
                    <a:pt x="117" y="15"/>
                  </a:lnTo>
                  <a:close/>
                  <a:moveTo>
                    <a:pt x="251" y="1"/>
                  </a:moveTo>
                  <a:cubicBezTo>
                    <a:pt x="205" y="15"/>
                    <a:pt x="177" y="15"/>
                    <a:pt x="131" y="15"/>
                  </a:cubicBezTo>
                  <a:lnTo>
                    <a:pt x="117" y="251"/>
                  </a:lnTo>
                  <a:lnTo>
                    <a:pt x="237" y="251"/>
                  </a:lnTo>
                  <a:lnTo>
                    <a:pt x="251" y="1"/>
                  </a:lnTo>
                  <a:close/>
                </a:path>
              </a:pathLst>
            </a:custGeom>
            <a:solidFill>
              <a:srgbClr val="E8D5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53"/>
            <p:cNvSpPr/>
            <p:nvPr/>
          </p:nvSpPr>
          <p:spPr>
            <a:xfrm>
              <a:off x="7262656" y="4218835"/>
              <a:ext cx="74201" cy="56410"/>
            </a:xfrm>
            <a:custGeom>
              <a:rect b="b" l="l" r="r" t="t"/>
              <a:pathLst>
                <a:path extrusionOk="0" h="926" w="1218">
                  <a:moveTo>
                    <a:pt x="1218" y="0"/>
                  </a:moveTo>
                  <a:lnTo>
                    <a:pt x="1218" y="0"/>
                  </a:lnTo>
                  <a:cubicBezTo>
                    <a:pt x="824" y="338"/>
                    <a:pt x="412" y="528"/>
                    <a:pt x="15" y="634"/>
                  </a:cubicBezTo>
                  <a:lnTo>
                    <a:pt x="1" y="926"/>
                  </a:lnTo>
                  <a:cubicBezTo>
                    <a:pt x="574" y="852"/>
                    <a:pt x="968" y="588"/>
                    <a:pt x="1190" y="370"/>
                  </a:cubicBezTo>
                  <a:cubicBezTo>
                    <a:pt x="1204" y="250"/>
                    <a:pt x="1204" y="134"/>
                    <a:pt x="1218" y="0"/>
                  </a:cubicBezTo>
                  <a:close/>
                </a:path>
              </a:pathLst>
            </a:custGeom>
            <a:solidFill>
              <a:srgbClr val="E7BE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53"/>
            <p:cNvSpPr/>
            <p:nvPr/>
          </p:nvSpPr>
          <p:spPr>
            <a:xfrm>
              <a:off x="7249376" y="4257396"/>
              <a:ext cx="14194" cy="18702"/>
            </a:xfrm>
            <a:custGeom>
              <a:rect b="b" l="l" r="r" t="t"/>
              <a:pathLst>
                <a:path extrusionOk="0" h="307" w="233">
                  <a:moveTo>
                    <a:pt x="233" y="1"/>
                  </a:moveTo>
                  <a:lnTo>
                    <a:pt x="233" y="1"/>
                  </a:lnTo>
                  <a:cubicBezTo>
                    <a:pt x="162" y="15"/>
                    <a:pt x="89" y="29"/>
                    <a:pt x="15" y="43"/>
                  </a:cubicBezTo>
                  <a:lnTo>
                    <a:pt x="1" y="307"/>
                  </a:lnTo>
                  <a:cubicBezTo>
                    <a:pt x="75" y="307"/>
                    <a:pt x="145" y="293"/>
                    <a:pt x="219" y="293"/>
                  </a:cubicBezTo>
                  <a:lnTo>
                    <a:pt x="233" y="1"/>
                  </a:lnTo>
                  <a:close/>
                </a:path>
              </a:pathLst>
            </a:custGeom>
            <a:solidFill>
              <a:srgbClr val="418C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53"/>
            <p:cNvSpPr/>
            <p:nvPr/>
          </p:nvSpPr>
          <p:spPr>
            <a:xfrm>
              <a:off x="7244015" y="4259955"/>
              <a:ext cx="6275" cy="16143"/>
            </a:xfrm>
            <a:custGeom>
              <a:rect b="b" l="l" r="r" t="t"/>
              <a:pathLst>
                <a:path extrusionOk="0" h="265" w="103">
                  <a:moveTo>
                    <a:pt x="103" y="1"/>
                  </a:moveTo>
                  <a:cubicBezTo>
                    <a:pt x="75" y="15"/>
                    <a:pt x="43" y="15"/>
                    <a:pt x="15" y="15"/>
                  </a:cubicBezTo>
                  <a:lnTo>
                    <a:pt x="1" y="265"/>
                  </a:lnTo>
                  <a:lnTo>
                    <a:pt x="89" y="265"/>
                  </a:lnTo>
                  <a:lnTo>
                    <a:pt x="103" y="1"/>
                  </a:lnTo>
                  <a:close/>
                </a:path>
              </a:pathLst>
            </a:custGeom>
            <a:solidFill>
              <a:srgbClr val="E8D5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53"/>
            <p:cNvSpPr/>
            <p:nvPr/>
          </p:nvSpPr>
          <p:spPr>
            <a:xfrm>
              <a:off x="6996744" y="4187767"/>
              <a:ext cx="5422" cy="66887"/>
            </a:xfrm>
            <a:custGeom>
              <a:rect b="b" l="l" r="r" t="t"/>
              <a:pathLst>
                <a:path extrusionOk="0" h="1098" w="89">
                  <a:moveTo>
                    <a:pt x="1" y="0"/>
                  </a:moveTo>
                  <a:cubicBezTo>
                    <a:pt x="15" y="366"/>
                    <a:pt x="29" y="746"/>
                    <a:pt x="43" y="1098"/>
                  </a:cubicBezTo>
                  <a:lnTo>
                    <a:pt x="71" y="1098"/>
                  </a:lnTo>
                  <a:lnTo>
                    <a:pt x="88" y="14"/>
                  </a:lnTo>
                  <a:cubicBezTo>
                    <a:pt x="57" y="0"/>
                    <a:pt x="29" y="0"/>
                    <a:pt x="1" y="0"/>
                  </a:cubicBezTo>
                  <a:close/>
                </a:path>
              </a:pathLst>
            </a:custGeom>
            <a:solidFill>
              <a:srgbClr val="E7BE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53"/>
            <p:cNvSpPr/>
            <p:nvPr/>
          </p:nvSpPr>
          <p:spPr>
            <a:xfrm>
              <a:off x="7206549" y="4262757"/>
              <a:ext cx="21444" cy="13341"/>
            </a:xfrm>
            <a:custGeom>
              <a:rect b="b" l="l" r="r" t="t"/>
              <a:pathLst>
                <a:path extrusionOk="0" h="219" w="352">
                  <a:moveTo>
                    <a:pt x="0" y="1"/>
                  </a:moveTo>
                  <a:lnTo>
                    <a:pt x="0" y="190"/>
                  </a:lnTo>
                  <a:cubicBezTo>
                    <a:pt x="28" y="190"/>
                    <a:pt x="56" y="190"/>
                    <a:pt x="102" y="205"/>
                  </a:cubicBezTo>
                  <a:lnTo>
                    <a:pt x="102" y="1"/>
                  </a:lnTo>
                  <a:close/>
                  <a:moveTo>
                    <a:pt x="130" y="1"/>
                  </a:moveTo>
                  <a:lnTo>
                    <a:pt x="116" y="205"/>
                  </a:lnTo>
                  <a:lnTo>
                    <a:pt x="204" y="205"/>
                  </a:lnTo>
                  <a:lnTo>
                    <a:pt x="218" y="1"/>
                  </a:lnTo>
                  <a:close/>
                  <a:moveTo>
                    <a:pt x="250" y="1"/>
                  </a:moveTo>
                  <a:lnTo>
                    <a:pt x="232" y="205"/>
                  </a:lnTo>
                  <a:cubicBezTo>
                    <a:pt x="278" y="205"/>
                    <a:pt x="306" y="219"/>
                    <a:pt x="338" y="219"/>
                  </a:cubicBezTo>
                  <a:lnTo>
                    <a:pt x="352" y="1"/>
                  </a:lnTo>
                  <a:close/>
                </a:path>
              </a:pathLst>
            </a:custGeom>
            <a:solidFill>
              <a:srgbClr val="E8D5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53"/>
            <p:cNvSpPr/>
            <p:nvPr/>
          </p:nvSpPr>
          <p:spPr>
            <a:xfrm>
              <a:off x="7212763" y="4262757"/>
              <a:ext cx="1767" cy="12488"/>
            </a:xfrm>
            <a:custGeom>
              <a:rect b="b" l="l" r="r" t="t"/>
              <a:pathLst>
                <a:path extrusionOk="0" h="205" w="29">
                  <a:moveTo>
                    <a:pt x="0" y="1"/>
                  </a:moveTo>
                  <a:lnTo>
                    <a:pt x="0" y="205"/>
                  </a:lnTo>
                  <a:lnTo>
                    <a:pt x="14" y="205"/>
                  </a:lnTo>
                  <a:lnTo>
                    <a:pt x="28" y="1"/>
                  </a:lnTo>
                  <a:close/>
                </a:path>
              </a:pathLst>
            </a:custGeom>
            <a:solidFill>
              <a:srgbClr val="1148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53"/>
            <p:cNvSpPr/>
            <p:nvPr/>
          </p:nvSpPr>
          <p:spPr>
            <a:xfrm>
              <a:off x="7218977" y="4262757"/>
              <a:ext cx="2802" cy="12488"/>
            </a:xfrm>
            <a:custGeom>
              <a:rect b="b" l="l" r="r" t="t"/>
              <a:pathLst>
                <a:path extrusionOk="0" h="205" w="46">
                  <a:moveTo>
                    <a:pt x="14" y="1"/>
                  </a:moveTo>
                  <a:lnTo>
                    <a:pt x="0" y="205"/>
                  </a:lnTo>
                  <a:lnTo>
                    <a:pt x="28" y="205"/>
                  </a:lnTo>
                  <a:lnTo>
                    <a:pt x="46" y="1"/>
                  </a:lnTo>
                  <a:close/>
                </a:path>
              </a:pathLst>
            </a:custGeom>
            <a:solidFill>
              <a:srgbClr val="1148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53"/>
            <p:cNvSpPr/>
            <p:nvPr/>
          </p:nvSpPr>
          <p:spPr>
            <a:xfrm>
              <a:off x="7227079" y="4262757"/>
              <a:ext cx="2680" cy="13341"/>
            </a:xfrm>
            <a:custGeom>
              <a:rect b="b" l="l" r="r" t="t"/>
              <a:pathLst>
                <a:path extrusionOk="0" h="219" w="44">
                  <a:moveTo>
                    <a:pt x="15" y="1"/>
                  </a:moveTo>
                  <a:lnTo>
                    <a:pt x="1" y="219"/>
                  </a:lnTo>
                  <a:lnTo>
                    <a:pt x="29" y="219"/>
                  </a:lnTo>
                  <a:lnTo>
                    <a:pt x="43" y="1"/>
                  </a:lnTo>
                  <a:close/>
                </a:path>
              </a:pathLst>
            </a:custGeom>
            <a:solidFill>
              <a:srgbClr val="1148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53"/>
            <p:cNvSpPr/>
            <p:nvPr/>
          </p:nvSpPr>
          <p:spPr>
            <a:xfrm>
              <a:off x="7235060" y="4261661"/>
              <a:ext cx="1767" cy="14437"/>
            </a:xfrm>
            <a:custGeom>
              <a:rect b="b" l="l" r="r" t="t"/>
              <a:pathLst>
                <a:path extrusionOk="0" h="237" w="29">
                  <a:moveTo>
                    <a:pt x="14" y="1"/>
                  </a:moveTo>
                  <a:lnTo>
                    <a:pt x="0" y="237"/>
                  </a:lnTo>
                  <a:lnTo>
                    <a:pt x="14" y="237"/>
                  </a:lnTo>
                  <a:lnTo>
                    <a:pt x="28" y="1"/>
                  </a:lnTo>
                  <a:close/>
                </a:path>
              </a:pathLst>
            </a:custGeom>
            <a:solidFill>
              <a:srgbClr val="1148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53"/>
            <p:cNvSpPr/>
            <p:nvPr/>
          </p:nvSpPr>
          <p:spPr>
            <a:xfrm>
              <a:off x="7243162" y="4260808"/>
              <a:ext cx="1767" cy="15290"/>
            </a:xfrm>
            <a:custGeom>
              <a:rect b="b" l="l" r="r" t="t"/>
              <a:pathLst>
                <a:path extrusionOk="0" h="251" w="29">
                  <a:moveTo>
                    <a:pt x="15" y="1"/>
                  </a:moveTo>
                  <a:lnTo>
                    <a:pt x="1" y="251"/>
                  </a:lnTo>
                  <a:lnTo>
                    <a:pt x="15" y="251"/>
                  </a:lnTo>
                  <a:lnTo>
                    <a:pt x="29" y="1"/>
                  </a:lnTo>
                  <a:close/>
                </a:path>
              </a:pathLst>
            </a:custGeom>
            <a:solidFill>
              <a:srgbClr val="1148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53"/>
            <p:cNvSpPr/>
            <p:nvPr/>
          </p:nvSpPr>
          <p:spPr>
            <a:xfrm>
              <a:off x="7026960" y="4008058"/>
              <a:ext cx="377826" cy="255244"/>
            </a:xfrm>
            <a:custGeom>
              <a:rect b="b" l="l" r="r" t="t"/>
              <a:pathLst>
                <a:path extrusionOk="0" h="4190" w="6202">
                  <a:moveTo>
                    <a:pt x="5017" y="1"/>
                  </a:moveTo>
                  <a:cubicBezTo>
                    <a:pt x="4934" y="1"/>
                    <a:pt x="4840" y="14"/>
                    <a:pt x="4735" y="48"/>
                  </a:cubicBezTo>
                  <a:cubicBezTo>
                    <a:pt x="4411" y="165"/>
                    <a:pt x="4193" y="414"/>
                    <a:pt x="4046" y="632"/>
                  </a:cubicBezTo>
                  <a:cubicBezTo>
                    <a:pt x="3989" y="910"/>
                    <a:pt x="3856" y="1747"/>
                    <a:pt x="3856" y="1849"/>
                  </a:cubicBezTo>
                  <a:cubicBezTo>
                    <a:pt x="3856" y="1965"/>
                    <a:pt x="3708" y="2127"/>
                    <a:pt x="3212" y="2289"/>
                  </a:cubicBezTo>
                  <a:cubicBezTo>
                    <a:pt x="2727" y="2451"/>
                    <a:pt x="0" y="3404"/>
                    <a:pt x="0" y="3404"/>
                  </a:cubicBezTo>
                  <a:cubicBezTo>
                    <a:pt x="0" y="3404"/>
                    <a:pt x="1439" y="3918"/>
                    <a:pt x="2037" y="4062"/>
                  </a:cubicBezTo>
                  <a:cubicBezTo>
                    <a:pt x="2280" y="4115"/>
                    <a:pt x="2652" y="4190"/>
                    <a:pt x="3084" y="4190"/>
                  </a:cubicBezTo>
                  <a:cubicBezTo>
                    <a:pt x="3749" y="4190"/>
                    <a:pt x="4556" y="4012"/>
                    <a:pt x="5249" y="3302"/>
                  </a:cubicBezTo>
                  <a:cubicBezTo>
                    <a:pt x="6202" y="2335"/>
                    <a:pt x="5674" y="706"/>
                    <a:pt x="5425" y="136"/>
                  </a:cubicBezTo>
                  <a:cubicBezTo>
                    <a:pt x="5362" y="84"/>
                    <a:pt x="5224" y="1"/>
                    <a:pt x="5017" y="1"/>
                  </a:cubicBezTo>
                  <a:close/>
                </a:path>
              </a:pathLst>
            </a:custGeom>
            <a:solidFill>
              <a:srgbClr val="F2A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53"/>
            <p:cNvSpPr/>
            <p:nvPr/>
          </p:nvSpPr>
          <p:spPr>
            <a:xfrm>
              <a:off x="7259245" y="4085972"/>
              <a:ext cx="7128" cy="34784"/>
            </a:xfrm>
            <a:custGeom>
              <a:rect b="b" l="l" r="r" t="t"/>
              <a:pathLst>
                <a:path extrusionOk="0" h="571" w="117">
                  <a:moveTo>
                    <a:pt x="15" y="1"/>
                  </a:moveTo>
                  <a:lnTo>
                    <a:pt x="0" y="71"/>
                  </a:lnTo>
                  <a:cubicBezTo>
                    <a:pt x="29" y="293"/>
                    <a:pt x="43" y="511"/>
                    <a:pt x="43" y="570"/>
                  </a:cubicBezTo>
                  <a:cubicBezTo>
                    <a:pt x="43" y="511"/>
                    <a:pt x="71" y="278"/>
                    <a:pt x="117" y="15"/>
                  </a:cubicBezTo>
                  <a:cubicBezTo>
                    <a:pt x="71" y="15"/>
                    <a:pt x="43" y="1"/>
                    <a:pt x="15" y="1"/>
                  </a:cubicBezTo>
                  <a:close/>
                </a:path>
              </a:pathLst>
            </a:custGeom>
            <a:solidFill>
              <a:srgbClr val="418C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53"/>
            <p:cNvSpPr/>
            <p:nvPr/>
          </p:nvSpPr>
          <p:spPr>
            <a:xfrm>
              <a:off x="7259245" y="4085972"/>
              <a:ext cx="914" cy="4325"/>
            </a:xfrm>
            <a:custGeom>
              <a:rect b="b" l="l" r="r" t="t"/>
              <a:pathLst>
                <a:path extrusionOk="0" h="71" w="15">
                  <a:moveTo>
                    <a:pt x="0" y="1"/>
                  </a:moveTo>
                  <a:lnTo>
                    <a:pt x="0" y="71"/>
                  </a:lnTo>
                  <a:lnTo>
                    <a:pt x="15" y="1"/>
                  </a:lnTo>
                  <a:close/>
                </a:path>
              </a:pathLst>
            </a:custGeom>
            <a:solidFill>
              <a:srgbClr val="E8D5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53"/>
            <p:cNvSpPr/>
            <p:nvPr/>
          </p:nvSpPr>
          <p:spPr>
            <a:xfrm>
              <a:off x="7026960" y="4215424"/>
              <a:ext cx="914" cy="61"/>
            </a:xfrm>
            <a:custGeom>
              <a:rect b="b" l="l" r="r" t="t"/>
              <a:pathLst>
                <a:path extrusionOk="0" h="1" w="15">
                  <a:moveTo>
                    <a:pt x="0" y="0"/>
                  </a:moveTo>
                  <a:lnTo>
                    <a:pt x="15" y="0"/>
                  </a:lnTo>
                  <a:close/>
                  <a:moveTo>
                    <a:pt x="0" y="0"/>
                  </a:moveTo>
                  <a:close/>
                  <a:moveTo>
                    <a:pt x="0" y="0"/>
                  </a:moveTo>
                  <a:close/>
                  <a:moveTo>
                    <a:pt x="0" y="0"/>
                  </a:moveTo>
                  <a:close/>
                </a:path>
              </a:pathLst>
            </a:custGeom>
            <a:solidFill>
              <a:srgbClr val="3B75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53"/>
            <p:cNvSpPr/>
            <p:nvPr/>
          </p:nvSpPr>
          <p:spPr>
            <a:xfrm>
              <a:off x="7026960" y="4086825"/>
              <a:ext cx="277795" cy="161614"/>
            </a:xfrm>
            <a:custGeom>
              <a:rect b="b" l="l" r="r" t="t"/>
              <a:pathLst>
                <a:path extrusionOk="0" h="2653" w="4560">
                  <a:moveTo>
                    <a:pt x="3930" y="1"/>
                  </a:moveTo>
                  <a:cubicBezTo>
                    <a:pt x="3884" y="264"/>
                    <a:pt x="3856" y="497"/>
                    <a:pt x="3856" y="556"/>
                  </a:cubicBezTo>
                  <a:cubicBezTo>
                    <a:pt x="3856" y="602"/>
                    <a:pt x="3828" y="644"/>
                    <a:pt x="3782" y="704"/>
                  </a:cubicBezTo>
                  <a:cubicBezTo>
                    <a:pt x="3754" y="732"/>
                    <a:pt x="3726" y="760"/>
                    <a:pt x="3680" y="792"/>
                  </a:cubicBezTo>
                  <a:cubicBezTo>
                    <a:pt x="3666" y="792"/>
                    <a:pt x="3666" y="792"/>
                    <a:pt x="3652" y="806"/>
                  </a:cubicBezTo>
                  <a:cubicBezTo>
                    <a:pt x="3620" y="820"/>
                    <a:pt x="3592" y="834"/>
                    <a:pt x="3550" y="866"/>
                  </a:cubicBezTo>
                  <a:cubicBezTo>
                    <a:pt x="3532" y="866"/>
                    <a:pt x="3532" y="866"/>
                    <a:pt x="3518" y="880"/>
                  </a:cubicBezTo>
                  <a:cubicBezTo>
                    <a:pt x="3490" y="894"/>
                    <a:pt x="3444" y="908"/>
                    <a:pt x="3416" y="922"/>
                  </a:cubicBezTo>
                  <a:lnTo>
                    <a:pt x="3388" y="922"/>
                  </a:lnTo>
                  <a:cubicBezTo>
                    <a:pt x="3356" y="936"/>
                    <a:pt x="3314" y="954"/>
                    <a:pt x="3286" y="968"/>
                  </a:cubicBezTo>
                  <a:cubicBezTo>
                    <a:pt x="3268" y="968"/>
                    <a:pt x="3268" y="982"/>
                    <a:pt x="3254" y="982"/>
                  </a:cubicBezTo>
                  <a:cubicBezTo>
                    <a:pt x="3240" y="982"/>
                    <a:pt x="3226" y="982"/>
                    <a:pt x="3212" y="996"/>
                  </a:cubicBezTo>
                  <a:cubicBezTo>
                    <a:pt x="3198" y="996"/>
                    <a:pt x="3180" y="996"/>
                    <a:pt x="3166" y="1010"/>
                  </a:cubicBezTo>
                  <a:lnTo>
                    <a:pt x="3138" y="1010"/>
                  </a:lnTo>
                  <a:cubicBezTo>
                    <a:pt x="3110" y="1024"/>
                    <a:pt x="3078" y="1042"/>
                    <a:pt x="3036" y="1056"/>
                  </a:cubicBezTo>
                  <a:cubicBezTo>
                    <a:pt x="2670" y="1172"/>
                    <a:pt x="1995" y="1408"/>
                    <a:pt x="1365" y="1626"/>
                  </a:cubicBezTo>
                  <a:cubicBezTo>
                    <a:pt x="648" y="1875"/>
                    <a:pt x="0" y="2111"/>
                    <a:pt x="0" y="2111"/>
                  </a:cubicBezTo>
                  <a:lnTo>
                    <a:pt x="15" y="2111"/>
                  </a:lnTo>
                  <a:cubicBezTo>
                    <a:pt x="120" y="2153"/>
                    <a:pt x="982" y="2463"/>
                    <a:pt x="1615" y="2653"/>
                  </a:cubicBezTo>
                  <a:cubicBezTo>
                    <a:pt x="1717" y="2593"/>
                    <a:pt x="1847" y="2537"/>
                    <a:pt x="2023" y="2477"/>
                  </a:cubicBezTo>
                  <a:cubicBezTo>
                    <a:pt x="2508" y="2315"/>
                    <a:pt x="3166" y="1921"/>
                    <a:pt x="3166" y="1921"/>
                  </a:cubicBezTo>
                  <a:cubicBezTo>
                    <a:pt x="3166" y="1921"/>
                    <a:pt x="3958" y="1847"/>
                    <a:pt x="4253" y="1626"/>
                  </a:cubicBezTo>
                  <a:cubicBezTo>
                    <a:pt x="4559" y="1422"/>
                    <a:pt x="4411" y="483"/>
                    <a:pt x="4324" y="250"/>
                  </a:cubicBezTo>
                  <a:cubicBezTo>
                    <a:pt x="4267" y="103"/>
                    <a:pt x="4077" y="29"/>
                    <a:pt x="3930" y="1"/>
                  </a:cubicBezTo>
                  <a:close/>
                </a:path>
              </a:pathLst>
            </a:custGeom>
            <a:solidFill>
              <a:srgbClr val="DC90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53"/>
            <p:cNvSpPr/>
            <p:nvPr/>
          </p:nvSpPr>
          <p:spPr>
            <a:xfrm>
              <a:off x="6919803" y="4077078"/>
              <a:ext cx="373379" cy="159969"/>
            </a:xfrm>
            <a:custGeom>
              <a:rect b="b" l="l" r="r" t="t"/>
              <a:pathLst>
                <a:path extrusionOk="0" h="2626" w="6129">
                  <a:moveTo>
                    <a:pt x="749" y="0"/>
                  </a:moveTo>
                  <a:cubicBezTo>
                    <a:pt x="464" y="0"/>
                    <a:pt x="236" y="217"/>
                    <a:pt x="236" y="217"/>
                  </a:cubicBezTo>
                  <a:cubicBezTo>
                    <a:pt x="236" y="217"/>
                    <a:pt x="32" y="512"/>
                    <a:pt x="15" y="804"/>
                  </a:cubicBezTo>
                  <a:cubicBezTo>
                    <a:pt x="1" y="1082"/>
                    <a:pt x="15" y="2064"/>
                    <a:pt x="1555" y="2503"/>
                  </a:cubicBezTo>
                  <a:cubicBezTo>
                    <a:pt x="1850" y="2590"/>
                    <a:pt x="2148" y="2626"/>
                    <a:pt x="2439" y="2626"/>
                  </a:cubicBezTo>
                  <a:cubicBezTo>
                    <a:pt x="3722" y="2626"/>
                    <a:pt x="4851" y="1933"/>
                    <a:pt x="4851" y="1933"/>
                  </a:cubicBezTo>
                  <a:cubicBezTo>
                    <a:pt x="4851" y="1933"/>
                    <a:pt x="5864" y="1758"/>
                    <a:pt x="5995" y="1420"/>
                  </a:cubicBezTo>
                  <a:cubicBezTo>
                    <a:pt x="6128" y="1082"/>
                    <a:pt x="6068" y="512"/>
                    <a:pt x="5938" y="365"/>
                  </a:cubicBezTo>
                  <a:cubicBezTo>
                    <a:pt x="5858" y="276"/>
                    <a:pt x="5768" y="247"/>
                    <a:pt x="5674" y="247"/>
                  </a:cubicBezTo>
                  <a:cubicBezTo>
                    <a:pt x="5612" y="247"/>
                    <a:pt x="5548" y="260"/>
                    <a:pt x="5485" y="277"/>
                  </a:cubicBezTo>
                  <a:cubicBezTo>
                    <a:pt x="5309" y="305"/>
                    <a:pt x="4517" y="804"/>
                    <a:pt x="3754" y="878"/>
                  </a:cubicBezTo>
                  <a:cubicBezTo>
                    <a:pt x="3650" y="888"/>
                    <a:pt x="3545" y="893"/>
                    <a:pt x="3442" y="893"/>
                  </a:cubicBezTo>
                  <a:cubicBezTo>
                    <a:pt x="2774" y="893"/>
                    <a:pt x="2142" y="701"/>
                    <a:pt x="1774" y="512"/>
                  </a:cubicBezTo>
                  <a:cubicBezTo>
                    <a:pt x="1334" y="305"/>
                    <a:pt x="1204" y="87"/>
                    <a:pt x="866" y="13"/>
                  </a:cubicBezTo>
                  <a:cubicBezTo>
                    <a:pt x="826" y="4"/>
                    <a:pt x="787" y="0"/>
                    <a:pt x="749" y="0"/>
                  </a:cubicBezTo>
                  <a:close/>
                </a:path>
              </a:pathLst>
            </a:custGeom>
            <a:solidFill>
              <a:srgbClr val="F2A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53"/>
            <p:cNvSpPr/>
            <p:nvPr/>
          </p:nvSpPr>
          <p:spPr>
            <a:xfrm>
              <a:off x="7111820" y="3799291"/>
              <a:ext cx="58118" cy="24245"/>
            </a:xfrm>
            <a:custGeom>
              <a:rect b="b" l="l" r="r" t="t"/>
              <a:pathLst>
                <a:path extrusionOk="0" h="398" w="954">
                  <a:moveTo>
                    <a:pt x="940" y="0"/>
                  </a:moveTo>
                  <a:cubicBezTo>
                    <a:pt x="926" y="0"/>
                    <a:pt x="926" y="0"/>
                    <a:pt x="926" y="14"/>
                  </a:cubicBezTo>
                  <a:lnTo>
                    <a:pt x="908" y="14"/>
                  </a:lnTo>
                  <a:cubicBezTo>
                    <a:pt x="908" y="28"/>
                    <a:pt x="908" y="46"/>
                    <a:pt x="894" y="60"/>
                  </a:cubicBezTo>
                  <a:cubicBezTo>
                    <a:pt x="880" y="74"/>
                    <a:pt x="866" y="116"/>
                    <a:pt x="838" y="148"/>
                  </a:cubicBezTo>
                  <a:cubicBezTo>
                    <a:pt x="820" y="176"/>
                    <a:pt x="792" y="190"/>
                    <a:pt x="778" y="204"/>
                  </a:cubicBezTo>
                  <a:cubicBezTo>
                    <a:pt x="750" y="222"/>
                    <a:pt x="732" y="250"/>
                    <a:pt x="704" y="264"/>
                  </a:cubicBezTo>
                  <a:cubicBezTo>
                    <a:pt x="676" y="278"/>
                    <a:pt x="644" y="278"/>
                    <a:pt x="616" y="292"/>
                  </a:cubicBezTo>
                  <a:cubicBezTo>
                    <a:pt x="602" y="292"/>
                    <a:pt x="588" y="310"/>
                    <a:pt x="574" y="310"/>
                  </a:cubicBezTo>
                  <a:lnTo>
                    <a:pt x="514" y="324"/>
                  </a:lnTo>
                  <a:lnTo>
                    <a:pt x="324" y="324"/>
                  </a:lnTo>
                  <a:cubicBezTo>
                    <a:pt x="264" y="310"/>
                    <a:pt x="204" y="292"/>
                    <a:pt x="162" y="264"/>
                  </a:cubicBezTo>
                  <a:cubicBezTo>
                    <a:pt x="134" y="236"/>
                    <a:pt x="88" y="204"/>
                    <a:pt x="74" y="176"/>
                  </a:cubicBezTo>
                  <a:lnTo>
                    <a:pt x="46" y="148"/>
                  </a:lnTo>
                  <a:cubicBezTo>
                    <a:pt x="34" y="148"/>
                    <a:pt x="31" y="142"/>
                    <a:pt x="25" y="142"/>
                  </a:cubicBezTo>
                  <a:cubicBezTo>
                    <a:pt x="22" y="142"/>
                    <a:pt x="19" y="143"/>
                    <a:pt x="14" y="148"/>
                  </a:cubicBezTo>
                  <a:cubicBezTo>
                    <a:pt x="14" y="148"/>
                    <a:pt x="0" y="162"/>
                    <a:pt x="14" y="162"/>
                  </a:cubicBezTo>
                  <a:lnTo>
                    <a:pt x="14" y="176"/>
                  </a:lnTo>
                  <a:cubicBezTo>
                    <a:pt x="14" y="176"/>
                    <a:pt x="14" y="190"/>
                    <a:pt x="46" y="204"/>
                  </a:cubicBezTo>
                  <a:cubicBezTo>
                    <a:pt x="60" y="236"/>
                    <a:pt x="88" y="264"/>
                    <a:pt x="134" y="310"/>
                  </a:cubicBezTo>
                  <a:cubicBezTo>
                    <a:pt x="176" y="338"/>
                    <a:pt x="236" y="366"/>
                    <a:pt x="310" y="380"/>
                  </a:cubicBezTo>
                  <a:cubicBezTo>
                    <a:pt x="352" y="398"/>
                    <a:pt x="380" y="398"/>
                    <a:pt x="426" y="398"/>
                  </a:cubicBezTo>
                  <a:lnTo>
                    <a:pt x="468" y="398"/>
                  </a:lnTo>
                  <a:cubicBezTo>
                    <a:pt x="500" y="398"/>
                    <a:pt x="514" y="398"/>
                    <a:pt x="528" y="380"/>
                  </a:cubicBezTo>
                  <a:lnTo>
                    <a:pt x="588" y="380"/>
                  </a:lnTo>
                  <a:cubicBezTo>
                    <a:pt x="602" y="366"/>
                    <a:pt x="616" y="366"/>
                    <a:pt x="630" y="366"/>
                  </a:cubicBezTo>
                  <a:cubicBezTo>
                    <a:pt x="676" y="352"/>
                    <a:pt x="704" y="338"/>
                    <a:pt x="732" y="324"/>
                  </a:cubicBezTo>
                  <a:cubicBezTo>
                    <a:pt x="764" y="292"/>
                    <a:pt x="792" y="278"/>
                    <a:pt x="820" y="264"/>
                  </a:cubicBezTo>
                  <a:cubicBezTo>
                    <a:pt x="838" y="236"/>
                    <a:pt x="866" y="204"/>
                    <a:pt x="880" y="190"/>
                  </a:cubicBezTo>
                  <a:cubicBezTo>
                    <a:pt x="908" y="148"/>
                    <a:pt x="926" y="102"/>
                    <a:pt x="940" y="74"/>
                  </a:cubicBezTo>
                  <a:cubicBezTo>
                    <a:pt x="940" y="60"/>
                    <a:pt x="954" y="46"/>
                    <a:pt x="954" y="28"/>
                  </a:cubicBezTo>
                  <a:lnTo>
                    <a:pt x="954" y="14"/>
                  </a:lnTo>
                  <a:cubicBezTo>
                    <a:pt x="954" y="14"/>
                    <a:pt x="954" y="0"/>
                    <a:pt x="94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53"/>
            <p:cNvSpPr/>
            <p:nvPr/>
          </p:nvSpPr>
          <p:spPr>
            <a:xfrm>
              <a:off x="7172435" y="3642366"/>
              <a:ext cx="112580" cy="56105"/>
            </a:xfrm>
            <a:custGeom>
              <a:rect b="b" l="l" r="r" t="t"/>
              <a:pathLst>
                <a:path extrusionOk="0" h="921" w="1848">
                  <a:moveTo>
                    <a:pt x="551" y="0"/>
                  </a:moveTo>
                  <a:cubicBezTo>
                    <a:pt x="473" y="0"/>
                    <a:pt x="405" y="21"/>
                    <a:pt x="353" y="72"/>
                  </a:cubicBezTo>
                  <a:cubicBezTo>
                    <a:pt x="1" y="392"/>
                    <a:pt x="1028" y="831"/>
                    <a:pt x="1176" y="877"/>
                  </a:cubicBezTo>
                  <a:cubicBezTo>
                    <a:pt x="1241" y="894"/>
                    <a:pt x="1382" y="921"/>
                    <a:pt x="1509" y="921"/>
                  </a:cubicBezTo>
                  <a:cubicBezTo>
                    <a:pt x="1695" y="921"/>
                    <a:pt x="1848" y="862"/>
                    <a:pt x="1672" y="627"/>
                  </a:cubicBezTo>
                  <a:cubicBezTo>
                    <a:pt x="1672" y="627"/>
                    <a:pt x="972" y="0"/>
                    <a:pt x="55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53"/>
            <p:cNvSpPr/>
            <p:nvPr/>
          </p:nvSpPr>
          <p:spPr>
            <a:xfrm>
              <a:off x="6988763" y="3668683"/>
              <a:ext cx="99970" cy="70542"/>
            </a:xfrm>
            <a:custGeom>
              <a:rect b="b" l="l" r="r" t="t"/>
              <a:pathLst>
                <a:path extrusionOk="0" h="1158" w="1641">
                  <a:moveTo>
                    <a:pt x="1102" y="1"/>
                  </a:moveTo>
                  <a:cubicBezTo>
                    <a:pt x="683" y="1"/>
                    <a:pt x="86" y="899"/>
                    <a:pt x="86" y="899"/>
                  </a:cubicBezTo>
                  <a:cubicBezTo>
                    <a:pt x="1" y="1096"/>
                    <a:pt x="72" y="1157"/>
                    <a:pt x="189" y="1157"/>
                  </a:cubicBezTo>
                  <a:cubicBezTo>
                    <a:pt x="333" y="1157"/>
                    <a:pt x="548" y="1064"/>
                    <a:pt x="627" y="1015"/>
                  </a:cubicBezTo>
                  <a:cubicBezTo>
                    <a:pt x="761" y="927"/>
                    <a:pt x="1641" y="269"/>
                    <a:pt x="1229" y="34"/>
                  </a:cubicBezTo>
                  <a:cubicBezTo>
                    <a:pt x="1189" y="11"/>
                    <a:pt x="1146" y="1"/>
                    <a:pt x="110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53"/>
            <p:cNvSpPr/>
            <p:nvPr/>
          </p:nvSpPr>
          <p:spPr>
            <a:xfrm>
              <a:off x="7104754" y="3685070"/>
              <a:ext cx="44593" cy="110626"/>
            </a:xfrm>
            <a:custGeom>
              <a:rect b="b" l="l" r="r" t="t"/>
              <a:pathLst>
                <a:path extrusionOk="0" h="1816" w="732">
                  <a:moveTo>
                    <a:pt x="542" y="0"/>
                  </a:moveTo>
                  <a:lnTo>
                    <a:pt x="542" y="28"/>
                  </a:lnTo>
                  <a:cubicBezTo>
                    <a:pt x="542" y="28"/>
                    <a:pt x="542" y="57"/>
                    <a:pt x="556" y="130"/>
                  </a:cubicBezTo>
                  <a:cubicBezTo>
                    <a:pt x="570" y="204"/>
                    <a:pt x="602" y="306"/>
                    <a:pt x="616" y="440"/>
                  </a:cubicBezTo>
                  <a:cubicBezTo>
                    <a:pt x="644" y="556"/>
                    <a:pt x="658" y="704"/>
                    <a:pt x="672" y="866"/>
                  </a:cubicBezTo>
                  <a:lnTo>
                    <a:pt x="672" y="982"/>
                  </a:lnTo>
                  <a:cubicBezTo>
                    <a:pt x="658" y="1024"/>
                    <a:pt x="658" y="1056"/>
                    <a:pt x="644" y="1098"/>
                  </a:cubicBezTo>
                  <a:cubicBezTo>
                    <a:pt x="644" y="1112"/>
                    <a:pt x="630" y="1129"/>
                    <a:pt x="630" y="1129"/>
                  </a:cubicBezTo>
                  <a:lnTo>
                    <a:pt x="616" y="1129"/>
                  </a:lnTo>
                  <a:lnTo>
                    <a:pt x="616" y="1143"/>
                  </a:lnTo>
                  <a:lnTo>
                    <a:pt x="584" y="1143"/>
                  </a:lnTo>
                  <a:cubicBezTo>
                    <a:pt x="556" y="1143"/>
                    <a:pt x="514" y="1143"/>
                    <a:pt x="468" y="1129"/>
                  </a:cubicBezTo>
                  <a:cubicBezTo>
                    <a:pt x="380" y="1112"/>
                    <a:pt x="306" y="1084"/>
                    <a:pt x="218" y="1084"/>
                  </a:cubicBezTo>
                  <a:cubicBezTo>
                    <a:pt x="162" y="1084"/>
                    <a:pt x="116" y="1098"/>
                    <a:pt x="74" y="1143"/>
                  </a:cubicBezTo>
                  <a:cubicBezTo>
                    <a:pt x="28" y="1172"/>
                    <a:pt x="28" y="1217"/>
                    <a:pt x="14" y="1260"/>
                  </a:cubicBezTo>
                  <a:cubicBezTo>
                    <a:pt x="0" y="1347"/>
                    <a:pt x="0" y="1421"/>
                    <a:pt x="28" y="1509"/>
                  </a:cubicBezTo>
                  <a:cubicBezTo>
                    <a:pt x="74" y="1583"/>
                    <a:pt x="116" y="1625"/>
                    <a:pt x="176" y="1671"/>
                  </a:cubicBezTo>
                  <a:cubicBezTo>
                    <a:pt x="292" y="1745"/>
                    <a:pt x="394" y="1773"/>
                    <a:pt x="468" y="1787"/>
                  </a:cubicBezTo>
                  <a:cubicBezTo>
                    <a:pt x="542" y="1801"/>
                    <a:pt x="584" y="1815"/>
                    <a:pt x="584" y="1815"/>
                  </a:cubicBezTo>
                  <a:lnTo>
                    <a:pt x="602" y="1801"/>
                  </a:lnTo>
                  <a:cubicBezTo>
                    <a:pt x="602" y="1787"/>
                    <a:pt x="602" y="1787"/>
                    <a:pt x="584" y="1787"/>
                  </a:cubicBezTo>
                  <a:cubicBezTo>
                    <a:pt x="584" y="1787"/>
                    <a:pt x="542" y="1773"/>
                    <a:pt x="468" y="1759"/>
                  </a:cubicBezTo>
                  <a:cubicBezTo>
                    <a:pt x="440" y="1745"/>
                    <a:pt x="394" y="1727"/>
                    <a:pt x="352" y="1713"/>
                  </a:cubicBezTo>
                  <a:cubicBezTo>
                    <a:pt x="306" y="1685"/>
                    <a:pt x="264" y="1671"/>
                    <a:pt x="204" y="1625"/>
                  </a:cubicBezTo>
                  <a:cubicBezTo>
                    <a:pt x="162" y="1597"/>
                    <a:pt x="116" y="1537"/>
                    <a:pt x="88" y="1481"/>
                  </a:cubicBezTo>
                  <a:cubicBezTo>
                    <a:pt x="74" y="1421"/>
                    <a:pt x="57" y="1347"/>
                    <a:pt x="74" y="1274"/>
                  </a:cubicBezTo>
                  <a:cubicBezTo>
                    <a:pt x="88" y="1245"/>
                    <a:pt x="102" y="1200"/>
                    <a:pt x="116" y="1186"/>
                  </a:cubicBezTo>
                  <a:cubicBezTo>
                    <a:pt x="145" y="1172"/>
                    <a:pt x="176" y="1158"/>
                    <a:pt x="218" y="1158"/>
                  </a:cubicBezTo>
                  <a:cubicBezTo>
                    <a:pt x="292" y="1158"/>
                    <a:pt x="366" y="1186"/>
                    <a:pt x="454" y="1200"/>
                  </a:cubicBezTo>
                  <a:cubicBezTo>
                    <a:pt x="496" y="1200"/>
                    <a:pt x="542" y="1217"/>
                    <a:pt x="602" y="1217"/>
                  </a:cubicBezTo>
                  <a:lnTo>
                    <a:pt x="630" y="1200"/>
                  </a:lnTo>
                  <a:lnTo>
                    <a:pt x="644" y="1200"/>
                  </a:lnTo>
                  <a:cubicBezTo>
                    <a:pt x="658" y="1186"/>
                    <a:pt x="658" y="1186"/>
                    <a:pt x="672" y="1186"/>
                  </a:cubicBezTo>
                  <a:cubicBezTo>
                    <a:pt x="690" y="1172"/>
                    <a:pt x="704" y="1143"/>
                    <a:pt x="718" y="1112"/>
                  </a:cubicBezTo>
                  <a:cubicBezTo>
                    <a:pt x="732" y="1070"/>
                    <a:pt x="732" y="1024"/>
                    <a:pt x="732" y="982"/>
                  </a:cubicBezTo>
                  <a:lnTo>
                    <a:pt x="732" y="866"/>
                  </a:lnTo>
                  <a:cubicBezTo>
                    <a:pt x="732" y="778"/>
                    <a:pt x="718" y="704"/>
                    <a:pt x="704" y="630"/>
                  </a:cubicBezTo>
                  <a:cubicBezTo>
                    <a:pt x="690" y="556"/>
                    <a:pt x="690" y="482"/>
                    <a:pt x="672" y="426"/>
                  </a:cubicBezTo>
                  <a:cubicBezTo>
                    <a:pt x="644" y="306"/>
                    <a:pt x="616" y="204"/>
                    <a:pt x="602" y="130"/>
                  </a:cubicBezTo>
                  <a:cubicBezTo>
                    <a:pt x="570" y="57"/>
                    <a:pt x="570" y="14"/>
                    <a:pt x="570" y="14"/>
                  </a:cubicBezTo>
                  <a:cubicBezTo>
                    <a:pt x="556" y="14"/>
                    <a:pt x="556" y="0"/>
                    <a:pt x="54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53"/>
            <p:cNvSpPr/>
            <p:nvPr/>
          </p:nvSpPr>
          <p:spPr>
            <a:xfrm>
              <a:off x="7014532" y="3738617"/>
              <a:ext cx="76759" cy="50379"/>
            </a:xfrm>
            <a:custGeom>
              <a:rect b="b" l="l" r="r" t="t"/>
              <a:pathLst>
                <a:path extrusionOk="0" h="827" w="1260">
                  <a:moveTo>
                    <a:pt x="542" y="1"/>
                  </a:moveTo>
                  <a:cubicBezTo>
                    <a:pt x="468" y="15"/>
                    <a:pt x="412" y="29"/>
                    <a:pt x="338" y="57"/>
                  </a:cubicBezTo>
                  <a:cubicBezTo>
                    <a:pt x="278" y="89"/>
                    <a:pt x="219" y="131"/>
                    <a:pt x="176" y="177"/>
                  </a:cubicBezTo>
                  <a:cubicBezTo>
                    <a:pt x="131" y="219"/>
                    <a:pt x="102" y="279"/>
                    <a:pt x="74" y="321"/>
                  </a:cubicBezTo>
                  <a:cubicBezTo>
                    <a:pt x="43" y="381"/>
                    <a:pt x="29" y="426"/>
                    <a:pt x="15" y="483"/>
                  </a:cubicBezTo>
                  <a:cubicBezTo>
                    <a:pt x="15" y="514"/>
                    <a:pt x="0" y="528"/>
                    <a:pt x="0" y="556"/>
                  </a:cubicBezTo>
                  <a:lnTo>
                    <a:pt x="0" y="616"/>
                  </a:lnTo>
                  <a:cubicBezTo>
                    <a:pt x="0" y="658"/>
                    <a:pt x="15" y="704"/>
                    <a:pt x="15" y="718"/>
                  </a:cubicBezTo>
                  <a:cubicBezTo>
                    <a:pt x="29" y="746"/>
                    <a:pt x="29" y="778"/>
                    <a:pt x="43" y="792"/>
                  </a:cubicBezTo>
                  <a:lnTo>
                    <a:pt x="43" y="806"/>
                  </a:lnTo>
                  <a:cubicBezTo>
                    <a:pt x="55" y="816"/>
                    <a:pt x="66" y="826"/>
                    <a:pt x="76" y="826"/>
                  </a:cubicBezTo>
                  <a:cubicBezTo>
                    <a:pt x="80" y="826"/>
                    <a:pt x="84" y="824"/>
                    <a:pt x="88" y="820"/>
                  </a:cubicBezTo>
                  <a:cubicBezTo>
                    <a:pt x="88" y="820"/>
                    <a:pt x="102" y="806"/>
                    <a:pt x="102" y="792"/>
                  </a:cubicBezTo>
                  <a:lnTo>
                    <a:pt x="88" y="778"/>
                  </a:lnTo>
                  <a:lnTo>
                    <a:pt x="88" y="718"/>
                  </a:lnTo>
                  <a:cubicBezTo>
                    <a:pt x="88" y="690"/>
                    <a:pt x="74" y="658"/>
                    <a:pt x="88" y="616"/>
                  </a:cubicBezTo>
                  <a:lnTo>
                    <a:pt x="88" y="556"/>
                  </a:lnTo>
                  <a:cubicBezTo>
                    <a:pt x="88" y="542"/>
                    <a:pt x="102" y="528"/>
                    <a:pt x="102" y="497"/>
                  </a:cubicBezTo>
                  <a:cubicBezTo>
                    <a:pt x="117" y="454"/>
                    <a:pt x="131" y="409"/>
                    <a:pt x="162" y="381"/>
                  </a:cubicBezTo>
                  <a:cubicBezTo>
                    <a:pt x="176" y="338"/>
                    <a:pt x="219" y="293"/>
                    <a:pt x="250" y="250"/>
                  </a:cubicBezTo>
                  <a:cubicBezTo>
                    <a:pt x="338" y="177"/>
                    <a:pt x="440" y="131"/>
                    <a:pt x="556" y="117"/>
                  </a:cubicBezTo>
                  <a:cubicBezTo>
                    <a:pt x="586" y="110"/>
                    <a:pt x="616" y="106"/>
                    <a:pt x="645" y="106"/>
                  </a:cubicBezTo>
                  <a:cubicBezTo>
                    <a:pt x="675" y="106"/>
                    <a:pt x="704" y="110"/>
                    <a:pt x="732" y="117"/>
                  </a:cubicBezTo>
                  <a:cubicBezTo>
                    <a:pt x="778" y="117"/>
                    <a:pt x="834" y="131"/>
                    <a:pt x="880" y="162"/>
                  </a:cubicBezTo>
                  <a:cubicBezTo>
                    <a:pt x="982" y="205"/>
                    <a:pt x="1070" y="279"/>
                    <a:pt x="1116" y="352"/>
                  </a:cubicBezTo>
                  <a:cubicBezTo>
                    <a:pt x="1144" y="381"/>
                    <a:pt x="1158" y="426"/>
                    <a:pt x="1172" y="454"/>
                  </a:cubicBezTo>
                  <a:cubicBezTo>
                    <a:pt x="1186" y="483"/>
                    <a:pt x="1186" y="514"/>
                    <a:pt x="1186" y="542"/>
                  </a:cubicBezTo>
                  <a:cubicBezTo>
                    <a:pt x="1203" y="570"/>
                    <a:pt x="1203" y="585"/>
                    <a:pt x="1203" y="602"/>
                  </a:cubicBezTo>
                  <a:lnTo>
                    <a:pt x="1203" y="630"/>
                  </a:lnTo>
                  <a:cubicBezTo>
                    <a:pt x="1203" y="644"/>
                    <a:pt x="1218" y="658"/>
                    <a:pt x="1232" y="658"/>
                  </a:cubicBezTo>
                  <a:cubicBezTo>
                    <a:pt x="1246" y="658"/>
                    <a:pt x="1260" y="644"/>
                    <a:pt x="1260" y="630"/>
                  </a:cubicBezTo>
                  <a:lnTo>
                    <a:pt x="1260" y="602"/>
                  </a:lnTo>
                  <a:lnTo>
                    <a:pt x="1260" y="542"/>
                  </a:lnTo>
                  <a:cubicBezTo>
                    <a:pt x="1246" y="514"/>
                    <a:pt x="1246" y="468"/>
                    <a:pt x="1232" y="440"/>
                  </a:cubicBezTo>
                  <a:cubicBezTo>
                    <a:pt x="1232" y="409"/>
                    <a:pt x="1218" y="395"/>
                    <a:pt x="1218" y="366"/>
                  </a:cubicBezTo>
                  <a:cubicBezTo>
                    <a:pt x="1203" y="352"/>
                    <a:pt x="1186" y="321"/>
                    <a:pt x="1186" y="307"/>
                  </a:cubicBezTo>
                  <a:cubicBezTo>
                    <a:pt x="1130" y="219"/>
                    <a:pt x="1042" y="131"/>
                    <a:pt x="922" y="75"/>
                  </a:cubicBezTo>
                  <a:cubicBezTo>
                    <a:pt x="880" y="43"/>
                    <a:pt x="806" y="15"/>
                    <a:pt x="746" y="15"/>
                  </a:cubicBezTo>
                  <a:cubicBezTo>
                    <a:pt x="676" y="1"/>
                    <a:pt x="602" y="1"/>
                    <a:pt x="54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53"/>
            <p:cNvSpPr/>
            <p:nvPr/>
          </p:nvSpPr>
          <p:spPr>
            <a:xfrm>
              <a:off x="6997597" y="3776995"/>
              <a:ext cx="21505" cy="5422"/>
            </a:xfrm>
            <a:custGeom>
              <a:rect b="b" l="l" r="r" t="t"/>
              <a:pathLst>
                <a:path extrusionOk="0" h="89" w="353">
                  <a:moveTo>
                    <a:pt x="293" y="0"/>
                  </a:moveTo>
                  <a:lnTo>
                    <a:pt x="29" y="28"/>
                  </a:lnTo>
                  <a:cubicBezTo>
                    <a:pt x="15" y="28"/>
                    <a:pt x="1" y="43"/>
                    <a:pt x="1" y="60"/>
                  </a:cubicBezTo>
                  <a:cubicBezTo>
                    <a:pt x="1" y="74"/>
                    <a:pt x="15" y="88"/>
                    <a:pt x="29" y="88"/>
                  </a:cubicBezTo>
                  <a:lnTo>
                    <a:pt x="307" y="88"/>
                  </a:lnTo>
                  <a:cubicBezTo>
                    <a:pt x="321" y="88"/>
                    <a:pt x="352" y="74"/>
                    <a:pt x="352" y="43"/>
                  </a:cubicBezTo>
                  <a:cubicBezTo>
                    <a:pt x="338" y="14"/>
                    <a:pt x="321" y="0"/>
                    <a:pt x="29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53"/>
            <p:cNvSpPr/>
            <p:nvPr/>
          </p:nvSpPr>
          <p:spPr>
            <a:xfrm>
              <a:off x="6997597" y="3767979"/>
              <a:ext cx="22358" cy="8224"/>
            </a:xfrm>
            <a:custGeom>
              <a:rect b="b" l="l" r="r" t="t"/>
              <a:pathLst>
                <a:path extrusionOk="0" h="135" w="367">
                  <a:moveTo>
                    <a:pt x="43" y="1"/>
                  </a:moveTo>
                  <a:cubicBezTo>
                    <a:pt x="29" y="1"/>
                    <a:pt x="15" y="15"/>
                    <a:pt x="15" y="32"/>
                  </a:cubicBezTo>
                  <a:cubicBezTo>
                    <a:pt x="1" y="46"/>
                    <a:pt x="15" y="60"/>
                    <a:pt x="29" y="74"/>
                  </a:cubicBezTo>
                  <a:lnTo>
                    <a:pt x="293" y="134"/>
                  </a:lnTo>
                  <a:lnTo>
                    <a:pt x="307" y="134"/>
                  </a:lnTo>
                  <a:cubicBezTo>
                    <a:pt x="338" y="134"/>
                    <a:pt x="352" y="120"/>
                    <a:pt x="352" y="88"/>
                  </a:cubicBezTo>
                  <a:cubicBezTo>
                    <a:pt x="366" y="60"/>
                    <a:pt x="338" y="46"/>
                    <a:pt x="307" y="46"/>
                  </a:cubicBezTo>
                  <a:lnTo>
                    <a:pt x="43"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53"/>
            <p:cNvSpPr/>
            <p:nvPr/>
          </p:nvSpPr>
          <p:spPr>
            <a:xfrm>
              <a:off x="6999302" y="3756405"/>
              <a:ext cx="20652" cy="11635"/>
            </a:xfrm>
            <a:custGeom>
              <a:rect b="b" l="l" r="r" t="t"/>
              <a:pathLst>
                <a:path extrusionOk="0" h="191" w="339">
                  <a:moveTo>
                    <a:pt x="46" y="1"/>
                  </a:moveTo>
                  <a:cubicBezTo>
                    <a:pt x="29" y="1"/>
                    <a:pt x="15" y="15"/>
                    <a:pt x="15" y="29"/>
                  </a:cubicBezTo>
                  <a:cubicBezTo>
                    <a:pt x="1" y="46"/>
                    <a:pt x="15" y="60"/>
                    <a:pt x="29" y="74"/>
                  </a:cubicBezTo>
                  <a:lnTo>
                    <a:pt x="265" y="191"/>
                  </a:lnTo>
                  <a:lnTo>
                    <a:pt x="279" y="191"/>
                  </a:lnTo>
                  <a:cubicBezTo>
                    <a:pt x="293" y="191"/>
                    <a:pt x="324" y="176"/>
                    <a:pt x="338" y="162"/>
                  </a:cubicBezTo>
                  <a:cubicBezTo>
                    <a:pt x="338" y="134"/>
                    <a:pt x="338" y="103"/>
                    <a:pt x="310" y="103"/>
                  </a:cubicBezTo>
                  <a:lnTo>
                    <a:pt x="46"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53"/>
            <p:cNvSpPr/>
            <p:nvPr/>
          </p:nvSpPr>
          <p:spPr>
            <a:xfrm>
              <a:off x="7181451" y="3713762"/>
              <a:ext cx="77856" cy="52572"/>
            </a:xfrm>
            <a:custGeom>
              <a:rect b="b" l="l" r="r" t="t"/>
              <a:pathLst>
                <a:path extrusionOk="0" h="863" w="1278">
                  <a:moveTo>
                    <a:pt x="651" y="1"/>
                  </a:moveTo>
                  <a:cubicBezTo>
                    <a:pt x="616" y="1"/>
                    <a:pt x="579" y="4"/>
                    <a:pt x="542" y="11"/>
                  </a:cubicBezTo>
                  <a:cubicBezTo>
                    <a:pt x="468" y="25"/>
                    <a:pt x="412" y="43"/>
                    <a:pt x="352" y="85"/>
                  </a:cubicBezTo>
                  <a:cubicBezTo>
                    <a:pt x="279" y="113"/>
                    <a:pt x="236" y="145"/>
                    <a:pt x="176" y="201"/>
                  </a:cubicBezTo>
                  <a:cubicBezTo>
                    <a:pt x="89" y="289"/>
                    <a:pt x="29" y="409"/>
                    <a:pt x="15" y="511"/>
                  </a:cubicBezTo>
                  <a:cubicBezTo>
                    <a:pt x="1" y="525"/>
                    <a:pt x="1" y="553"/>
                    <a:pt x="1" y="585"/>
                  </a:cubicBezTo>
                  <a:lnTo>
                    <a:pt x="1" y="641"/>
                  </a:lnTo>
                  <a:cubicBezTo>
                    <a:pt x="1" y="687"/>
                    <a:pt x="1" y="729"/>
                    <a:pt x="15" y="760"/>
                  </a:cubicBezTo>
                  <a:cubicBezTo>
                    <a:pt x="15" y="789"/>
                    <a:pt x="29" y="803"/>
                    <a:pt x="29" y="817"/>
                  </a:cubicBezTo>
                  <a:cubicBezTo>
                    <a:pt x="29" y="834"/>
                    <a:pt x="46" y="848"/>
                    <a:pt x="46" y="848"/>
                  </a:cubicBezTo>
                  <a:cubicBezTo>
                    <a:pt x="46" y="862"/>
                    <a:pt x="60" y="862"/>
                    <a:pt x="74" y="862"/>
                  </a:cubicBezTo>
                  <a:cubicBezTo>
                    <a:pt x="89" y="862"/>
                    <a:pt x="89" y="848"/>
                    <a:pt x="89" y="834"/>
                  </a:cubicBezTo>
                  <a:lnTo>
                    <a:pt x="89" y="803"/>
                  </a:lnTo>
                  <a:cubicBezTo>
                    <a:pt x="89" y="789"/>
                    <a:pt x="74" y="774"/>
                    <a:pt x="74" y="746"/>
                  </a:cubicBezTo>
                  <a:lnTo>
                    <a:pt x="74" y="641"/>
                  </a:lnTo>
                  <a:cubicBezTo>
                    <a:pt x="74" y="613"/>
                    <a:pt x="74" y="570"/>
                    <a:pt x="89" y="525"/>
                  </a:cubicBezTo>
                  <a:cubicBezTo>
                    <a:pt x="117" y="437"/>
                    <a:pt x="176" y="349"/>
                    <a:pt x="250" y="275"/>
                  </a:cubicBezTo>
                  <a:cubicBezTo>
                    <a:pt x="293" y="233"/>
                    <a:pt x="338" y="201"/>
                    <a:pt x="398" y="173"/>
                  </a:cubicBezTo>
                  <a:cubicBezTo>
                    <a:pt x="440" y="145"/>
                    <a:pt x="500" y="131"/>
                    <a:pt x="556" y="131"/>
                  </a:cubicBezTo>
                  <a:cubicBezTo>
                    <a:pt x="590" y="122"/>
                    <a:pt x="625" y="118"/>
                    <a:pt x="659" y="118"/>
                  </a:cubicBezTo>
                  <a:cubicBezTo>
                    <a:pt x="746" y="118"/>
                    <a:pt x="831" y="143"/>
                    <a:pt x="894" y="173"/>
                  </a:cubicBezTo>
                  <a:cubicBezTo>
                    <a:pt x="954" y="187"/>
                    <a:pt x="996" y="219"/>
                    <a:pt x="1028" y="261"/>
                  </a:cubicBezTo>
                  <a:cubicBezTo>
                    <a:pt x="1070" y="289"/>
                    <a:pt x="1102" y="321"/>
                    <a:pt x="1130" y="363"/>
                  </a:cubicBezTo>
                  <a:cubicBezTo>
                    <a:pt x="1144" y="377"/>
                    <a:pt x="1144" y="395"/>
                    <a:pt x="1158" y="423"/>
                  </a:cubicBezTo>
                  <a:cubicBezTo>
                    <a:pt x="1158" y="423"/>
                    <a:pt x="1172" y="437"/>
                    <a:pt x="1172" y="451"/>
                  </a:cubicBezTo>
                  <a:lnTo>
                    <a:pt x="1190" y="465"/>
                  </a:lnTo>
                  <a:cubicBezTo>
                    <a:pt x="1204" y="511"/>
                    <a:pt x="1204" y="539"/>
                    <a:pt x="1204" y="553"/>
                  </a:cubicBezTo>
                  <a:cubicBezTo>
                    <a:pt x="1218" y="585"/>
                    <a:pt x="1218" y="613"/>
                    <a:pt x="1218" y="627"/>
                  </a:cubicBezTo>
                  <a:lnTo>
                    <a:pt x="1218" y="641"/>
                  </a:lnTo>
                  <a:cubicBezTo>
                    <a:pt x="1218" y="658"/>
                    <a:pt x="1232" y="672"/>
                    <a:pt x="1246" y="672"/>
                  </a:cubicBezTo>
                  <a:cubicBezTo>
                    <a:pt x="1260" y="672"/>
                    <a:pt x="1277" y="658"/>
                    <a:pt x="1277" y="641"/>
                  </a:cubicBezTo>
                  <a:lnTo>
                    <a:pt x="1277" y="627"/>
                  </a:lnTo>
                  <a:lnTo>
                    <a:pt x="1277" y="553"/>
                  </a:lnTo>
                  <a:cubicBezTo>
                    <a:pt x="1277" y="525"/>
                    <a:pt x="1277" y="483"/>
                    <a:pt x="1260" y="451"/>
                  </a:cubicBezTo>
                  <a:cubicBezTo>
                    <a:pt x="1260" y="423"/>
                    <a:pt x="1246" y="409"/>
                    <a:pt x="1246" y="377"/>
                  </a:cubicBezTo>
                  <a:cubicBezTo>
                    <a:pt x="1232" y="363"/>
                    <a:pt x="1218" y="335"/>
                    <a:pt x="1204" y="321"/>
                  </a:cubicBezTo>
                  <a:cubicBezTo>
                    <a:pt x="1172" y="261"/>
                    <a:pt x="1144" y="219"/>
                    <a:pt x="1102" y="173"/>
                  </a:cubicBezTo>
                  <a:cubicBezTo>
                    <a:pt x="1056" y="131"/>
                    <a:pt x="1014" y="99"/>
                    <a:pt x="954" y="71"/>
                  </a:cubicBezTo>
                  <a:cubicBezTo>
                    <a:pt x="894" y="43"/>
                    <a:pt x="820" y="11"/>
                    <a:pt x="750" y="11"/>
                  </a:cubicBezTo>
                  <a:cubicBezTo>
                    <a:pt x="720" y="4"/>
                    <a:pt x="687" y="1"/>
                    <a:pt x="65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53"/>
            <p:cNvSpPr/>
            <p:nvPr/>
          </p:nvSpPr>
          <p:spPr>
            <a:xfrm>
              <a:off x="7254736" y="3738251"/>
              <a:ext cx="22358" cy="9199"/>
            </a:xfrm>
            <a:custGeom>
              <a:rect b="b" l="l" r="r" t="t"/>
              <a:pathLst>
                <a:path extrusionOk="0" h="151" w="367">
                  <a:moveTo>
                    <a:pt x="335" y="1"/>
                  </a:moveTo>
                  <a:cubicBezTo>
                    <a:pt x="331" y="1"/>
                    <a:pt x="326" y="3"/>
                    <a:pt x="321" y="7"/>
                  </a:cubicBezTo>
                  <a:lnTo>
                    <a:pt x="43" y="49"/>
                  </a:lnTo>
                  <a:lnTo>
                    <a:pt x="43" y="63"/>
                  </a:lnTo>
                  <a:cubicBezTo>
                    <a:pt x="15" y="63"/>
                    <a:pt x="1" y="95"/>
                    <a:pt x="15" y="123"/>
                  </a:cubicBezTo>
                  <a:cubicBezTo>
                    <a:pt x="15" y="137"/>
                    <a:pt x="43" y="151"/>
                    <a:pt x="74" y="151"/>
                  </a:cubicBezTo>
                  <a:lnTo>
                    <a:pt x="338" y="63"/>
                  </a:lnTo>
                  <a:cubicBezTo>
                    <a:pt x="352" y="63"/>
                    <a:pt x="366" y="35"/>
                    <a:pt x="352" y="21"/>
                  </a:cubicBezTo>
                  <a:cubicBezTo>
                    <a:pt x="352" y="11"/>
                    <a:pt x="345" y="1"/>
                    <a:pt x="335"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53"/>
            <p:cNvSpPr/>
            <p:nvPr/>
          </p:nvSpPr>
          <p:spPr>
            <a:xfrm>
              <a:off x="7251934" y="3728444"/>
              <a:ext cx="20652" cy="13158"/>
            </a:xfrm>
            <a:custGeom>
              <a:rect b="b" l="l" r="r" t="t"/>
              <a:pathLst>
                <a:path extrusionOk="0" h="216" w="339">
                  <a:moveTo>
                    <a:pt x="309" y="0"/>
                  </a:moveTo>
                  <a:cubicBezTo>
                    <a:pt x="305" y="0"/>
                    <a:pt x="300" y="2"/>
                    <a:pt x="296" y="6"/>
                  </a:cubicBezTo>
                  <a:lnTo>
                    <a:pt x="47" y="122"/>
                  </a:lnTo>
                  <a:lnTo>
                    <a:pt x="33" y="122"/>
                  </a:lnTo>
                  <a:cubicBezTo>
                    <a:pt x="15" y="136"/>
                    <a:pt x="1" y="168"/>
                    <a:pt x="15" y="182"/>
                  </a:cubicBezTo>
                  <a:cubicBezTo>
                    <a:pt x="28" y="202"/>
                    <a:pt x="46" y="215"/>
                    <a:pt x="66" y="215"/>
                  </a:cubicBezTo>
                  <a:cubicBezTo>
                    <a:pt x="74" y="215"/>
                    <a:pt x="81" y="214"/>
                    <a:pt x="89" y="210"/>
                  </a:cubicBezTo>
                  <a:lnTo>
                    <a:pt x="324" y="66"/>
                  </a:lnTo>
                  <a:cubicBezTo>
                    <a:pt x="339" y="48"/>
                    <a:pt x="339" y="34"/>
                    <a:pt x="339" y="20"/>
                  </a:cubicBezTo>
                  <a:cubicBezTo>
                    <a:pt x="329" y="10"/>
                    <a:pt x="319" y="0"/>
                    <a:pt x="309"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53"/>
            <p:cNvSpPr/>
            <p:nvPr/>
          </p:nvSpPr>
          <p:spPr>
            <a:xfrm>
              <a:off x="7249376" y="3717417"/>
              <a:ext cx="17850" cy="16326"/>
            </a:xfrm>
            <a:custGeom>
              <a:rect b="b" l="l" r="r" t="t"/>
              <a:pathLst>
                <a:path extrusionOk="0" h="268" w="293">
                  <a:moveTo>
                    <a:pt x="264" y="0"/>
                  </a:moveTo>
                  <a:cubicBezTo>
                    <a:pt x="253" y="0"/>
                    <a:pt x="242" y="4"/>
                    <a:pt x="233" y="11"/>
                  </a:cubicBezTo>
                  <a:lnTo>
                    <a:pt x="15" y="173"/>
                  </a:lnTo>
                  <a:lnTo>
                    <a:pt x="15" y="187"/>
                  </a:lnTo>
                  <a:cubicBezTo>
                    <a:pt x="1" y="201"/>
                    <a:pt x="1" y="229"/>
                    <a:pt x="15" y="247"/>
                  </a:cubicBezTo>
                  <a:cubicBezTo>
                    <a:pt x="22" y="261"/>
                    <a:pt x="32" y="268"/>
                    <a:pt x="45" y="268"/>
                  </a:cubicBezTo>
                  <a:cubicBezTo>
                    <a:pt x="58" y="268"/>
                    <a:pt x="73" y="261"/>
                    <a:pt x="89" y="247"/>
                  </a:cubicBezTo>
                  <a:lnTo>
                    <a:pt x="279" y="53"/>
                  </a:lnTo>
                  <a:cubicBezTo>
                    <a:pt x="293" y="53"/>
                    <a:pt x="293" y="25"/>
                    <a:pt x="293" y="11"/>
                  </a:cubicBezTo>
                  <a:cubicBezTo>
                    <a:pt x="286" y="4"/>
                    <a:pt x="275" y="0"/>
                    <a:pt x="264"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 name="Google Shape;1235;p53"/>
          <p:cNvGrpSpPr/>
          <p:nvPr/>
        </p:nvGrpSpPr>
        <p:grpSpPr>
          <a:xfrm>
            <a:off x="944604" y="2177115"/>
            <a:ext cx="1262116" cy="2141808"/>
            <a:chOff x="6285325" y="2108025"/>
            <a:chExt cx="341500" cy="579525"/>
          </a:xfrm>
        </p:grpSpPr>
        <p:sp>
          <p:nvSpPr>
            <p:cNvPr id="1236" name="Google Shape;1236;p53"/>
            <p:cNvSpPr/>
            <p:nvPr/>
          </p:nvSpPr>
          <p:spPr>
            <a:xfrm>
              <a:off x="6361125" y="2668175"/>
              <a:ext cx="64925" cy="17600"/>
            </a:xfrm>
            <a:custGeom>
              <a:rect b="b" l="l" r="r" t="t"/>
              <a:pathLst>
                <a:path extrusionOk="0" h="704" w="2597">
                  <a:moveTo>
                    <a:pt x="1218" y="0"/>
                  </a:moveTo>
                  <a:cubicBezTo>
                    <a:pt x="1218" y="0"/>
                    <a:pt x="574" y="204"/>
                    <a:pt x="103" y="482"/>
                  </a:cubicBezTo>
                  <a:cubicBezTo>
                    <a:pt x="1" y="542"/>
                    <a:pt x="46" y="704"/>
                    <a:pt x="177" y="704"/>
                  </a:cubicBezTo>
                  <a:lnTo>
                    <a:pt x="2477" y="704"/>
                  </a:lnTo>
                  <a:cubicBezTo>
                    <a:pt x="2597" y="394"/>
                    <a:pt x="2389" y="0"/>
                    <a:pt x="2389"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53"/>
            <p:cNvSpPr/>
            <p:nvPr/>
          </p:nvSpPr>
          <p:spPr>
            <a:xfrm>
              <a:off x="6360425" y="2667600"/>
              <a:ext cx="66325" cy="19950"/>
            </a:xfrm>
            <a:custGeom>
              <a:rect b="b" l="l" r="r" t="t"/>
              <a:pathLst>
                <a:path extrusionOk="0" h="798" w="2653">
                  <a:moveTo>
                    <a:pt x="1110" y="0"/>
                  </a:moveTo>
                  <a:cubicBezTo>
                    <a:pt x="1102" y="0"/>
                    <a:pt x="1093" y="2"/>
                    <a:pt x="1084" y="6"/>
                  </a:cubicBezTo>
                  <a:cubicBezTo>
                    <a:pt x="922" y="66"/>
                    <a:pt x="307" y="315"/>
                    <a:pt x="131" y="446"/>
                  </a:cubicBezTo>
                  <a:cubicBezTo>
                    <a:pt x="0" y="533"/>
                    <a:pt x="29" y="653"/>
                    <a:pt x="60" y="727"/>
                  </a:cubicBezTo>
                  <a:cubicBezTo>
                    <a:pt x="74" y="769"/>
                    <a:pt x="117" y="797"/>
                    <a:pt x="176" y="797"/>
                  </a:cubicBezTo>
                  <a:lnTo>
                    <a:pt x="2593" y="741"/>
                  </a:lnTo>
                  <a:cubicBezTo>
                    <a:pt x="2653" y="593"/>
                    <a:pt x="2611" y="403"/>
                    <a:pt x="2610" y="403"/>
                  </a:cubicBezTo>
                  <a:lnTo>
                    <a:pt x="2610" y="403"/>
                  </a:lnTo>
                  <a:lnTo>
                    <a:pt x="2009" y="463"/>
                  </a:lnTo>
                  <a:cubicBezTo>
                    <a:pt x="1994" y="464"/>
                    <a:pt x="1978" y="464"/>
                    <a:pt x="1963" y="464"/>
                  </a:cubicBezTo>
                  <a:cubicBezTo>
                    <a:pt x="1731" y="464"/>
                    <a:pt x="1514" y="364"/>
                    <a:pt x="1362" y="199"/>
                  </a:cubicBezTo>
                  <a:cubicBezTo>
                    <a:pt x="1291" y="111"/>
                    <a:pt x="1203" y="52"/>
                    <a:pt x="1158" y="23"/>
                  </a:cubicBezTo>
                  <a:cubicBezTo>
                    <a:pt x="1148" y="11"/>
                    <a:pt x="1130" y="0"/>
                    <a:pt x="111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53"/>
            <p:cNvSpPr/>
            <p:nvPr/>
          </p:nvSpPr>
          <p:spPr>
            <a:xfrm>
              <a:off x="6507025" y="2658225"/>
              <a:ext cx="62275" cy="27125"/>
            </a:xfrm>
            <a:custGeom>
              <a:rect b="b" l="l" r="r" t="t"/>
              <a:pathLst>
                <a:path extrusionOk="0" h="1085" w="2491">
                  <a:moveTo>
                    <a:pt x="1258" y="0"/>
                  </a:moveTo>
                  <a:cubicBezTo>
                    <a:pt x="1203" y="0"/>
                    <a:pt x="1172" y="1"/>
                    <a:pt x="1172" y="1"/>
                  </a:cubicBezTo>
                  <a:lnTo>
                    <a:pt x="56" y="381"/>
                  </a:lnTo>
                  <a:cubicBezTo>
                    <a:pt x="56" y="381"/>
                    <a:pt x="0" y="821"/>
                    <a:pt x="190" y="1084"/>
                  </a:cubicBezTo>
                  <a:lnTo>
                    <a:pt x="2389" y="325"/>
                  </a:lnTo>
                  <a:cubicBezTo>
                    <a:pt x="2491" y="279"/>
                    <a:pt x="2491" y="117"/>
                    <a:pt x="2375" y="89"/>
                  </a:cubicBezTo>
                  <a:cubicBezTo>
                    <a:pt x="1961" y="9"/>
                    <a:pt x="1457" y="0"/>
                    <a:pt x="1258"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53"/>
            <p:cNvSpPr/>
            <p:nvPr/>
          </p:nvSpPr>
          <p:spPr>
            <a:xfrm>
              <a:off x="6508075" y="2656400"/>
              <a:ext cx="62725" cy="29750"/>
            </a:xfrm>
            <a:custGeom>
              <a:rect b="b" l="l" r="r" t="t"/>
              <a:pathLst>
                <a:path extrusionOk="0" h="1190" w="2509">
                  <a:moveTo>
                    <a:pt x="1291" y="0"/>
                  </a:moveTo>
                  <a:cubicBezTo>
                    <a:pt x="1260" y="0"/>
                    <a:pt x="1232" y="14"/>
                    <a:pt x="1217" y="32"/>
                  </a:cubicBezTo>
                  <a:cubicBezTo>
                    <a:pt x="1189" y="74"/>
                    <a:pt x="1144" y="162"/>
                    <a:pt x="1101" y="264"/>
                  </a:cubicBezTo>
                  <a:cubicBezTo>
                    <a:pt x="996" y="500"/>
                    <a:pt x="820" y="675"/>
                    <a:pt x="588" y="735"/>
                  </a:cubicBezTo>
                  <a:lnTo>
                    <a:pt x="0" y="879"/>
                  </a:lnTo>
                  <a:cubicBezTo>
                    <a:pt x="0" y="879"/>
                    <a:pt x="14" y="1087"/>
                    <a:pt x="116" y="1189"/>
                  </a:cubicBezTo>
                  <a:lnTo>
                    <a:pt x="2420" y="440"/>
                  </a:lnTo>
                  <a:cubicBezTo>
                    <a:pt x="2463" y="412"/>
                    <a:pt x="2491" y="384"/>
                    <a:pt x="2508" y="324"/>
                  </a:cubicBezTo>
                  <a:cubicBezTo>
                    <a:pt x="2508" y="250"/>
                    <a:pt x="2477" y="134"/>
                    <a:pt x="2347" y="88"/>
                  </a:cubicBezTo>
                  <a:cubicBezTo>
                    <a:pt x="2139" y="32"/>
                    <a:pt x="1467" y="0"/>
                    <a:pt x="129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53"/>
            <p:cNvSpPr/>
            <p:nvPr/>
          </p:nvSpPr>
          <p:spPr>
            <a:xfrm>
              <a:off x="6357075" y="2501800"/>
              <a:ext cx="66425" cy="166400"/>
            </a:xfrm>
            <a:custGeom>
              <a:rect b="b" l="l" r="r" t="t"/>
              <a:pathLst>
                <a:path extrusionOk="0" h="6656" w="2657">
                  <a:moveTo>
                    <a:pt x="810" y="0"/>
                  </a:moveTo>
                  <a:cubicBezTo>
                    <a:pt x="1" y="2857"/>
                    <a:pt x="1380" y="6655"/>
                    <a:pt x="1380" y="6655"/>
                  </a:cubicBezTo>
                  <a:lnTo>
                    <a:pt x="2551" y="6655"/>
                  </a:lnTo>
                  <a:lnTo>
                    <a:pt x="265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53"/>
            <p:cNvSpPr/>
            <p:nvPr/>
          </p:nvSpPr>
          <p:spPr>
            <a:xfrm>
              <a:off x="6451625" y="2496250"/>
              <a:ext cx="86200" cy="171500"/>
            </a:xfrm>
            <a:custGeom>
              <a:rect b="b" l="l" r="r" t="t"/>
              <a:pathLst>
                <a:path extrusionOk="0" h="6860" w="3448">
                  <a:moveTo>
                    <a:pt x="1759" y="1"/>
                  </a:moveTo>
                  <a:lnTo>
                    <a:pt x="0" y="602"/>
                  </a:lnTo>
                  <a:lnTo>
                    <a:pt x="2272" y="6860"/>
                  </a:lnTo>
                  <a:lnTo>
                    <a:pt x="3388" y="6480"/>
                  </a:lnTo>
                  <a:cubicBezTo>
                    <a:pt x="3388" y="6480"/>
                    <a:pt x="3447" y="2435"/>
                    <a:pt x="1759"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53"/>
            <p:cNvSpPr/>
            <p:nvPr/>
          </p:nvSpPr>
          <p:spPr>
            <a:xfrm>
              <a:off x="6371075" y="2493000"/>
              <a:ext cx="137025" cy="52800"/>
            </a:xfrm>
            <a:custGeom>
              <a:rect b="b" l="l" r="r" t="t"/>
              <a:pathLst>
                <a:path extrusionOk="0" h="2112" w="5481">
                  <a:moveTo>
                    <a:pt x="116" y="1"/>
                  </a:moveTo>
                  <a:cubicBezTo>
                    <a:pt x="116" y="1"/>
                    <a:pt x="0" y="1436"/>
                    <a:pt x="0" y="2111"/>
                  </a:cubicBezTo>
                  <a:lnTo>
                    <a:pt x="5392" y="2111"/>
                  </a:lnTo>
                  <a:cubicBezTo>
                    <a:pt x="5392" y="2111"/>
                    <a:pt x="5480" y="806"/>
                    <a:pt x="5333"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53"/>
            <p:cNvSpPr/>
            <p:nvPr/>
          </p:nvSpPr>
          <p:spPr>
            <a:xfrm>
              <a:off x="6415025" y="2534775"/>
              <a:ext cx="95975" cy="129025"/>
            </a:xfrm>
            <a:custGeom>
              <a:rect b="b" l="l" r="r" t="t"/>
              <a:pathLst>
                <a:path extrusionOk="0" h="5161" w="3839">
                  <a:moveTo>
                    <a:pt x="15" y="0"/>
                  </a:moveTo>
                  <a:lnTo>
                    <a:pt x="15" y="43"/>
                  </a:lnTo>
                  <a:lnTo>
                    <a:pt x="1" y="1319"/>
                  </a:lnTo>
                  <a:lnTo>
                    <a:pt x="1" y="2593"/>
                  </a:lnTo>
                  <a:lnTo>
                    <a:pt x="1" y="3870"/>
                  </a:lnTo>
                  <a:lnTo>
                    <a:pt x="15" y="5161"/>
                  </a:lnTo>
                  <a:lnTo>
                    <a:pt x="43" y="3870"/>
                  </a:lnTo>
                  <a:lnTo>
                    <a:pt x="57" y="2593"/>
                  </a:lnTo>
                  <a:lnTo>
                    <a:pt x="75" y="1319"/>
                  </a:lnTo>
                  <a:lnTo>
                    <a:pt x="88" y="75"/>
                  </a:lnTo>
                  <a:lnTo>
                    <a:pt x="88" y="75"/>
                  </a:lnTo>
                  <a:lnTo>
                    <a:pt x="1130" y="102"/>
                  </a:lnTo>
                  <a:lnTo>
                    <a:pt x="2194" y="116"/>
                  </a:lnTo>
                  <a:lnTo>
                    <a:pt x="2194" y="116"/>
                  </a:lnTo>
                  <a:lnTo>
                    <a:pt x="2593" y="1362"/>
                  </a:lnTo>
                  <a:lnTo>
                    <a:pt x="3005" y="2624"/>
                  </a:lnTo>
                  <a:lnTo>
                    <a:pt x="3430" y="3884"/>
                  </a:lnTo>
                  <a:lnTo>
                    <a:pt x="3838" y="5143"/>
                  </a:lnTo>
                  <a:lnTo>
                    <a:pt x="3459" y="3870"/>
                  </a:lnTo>
                  <a:lnTo>
                    <a:pt x="3065" y="2610"/>
                  </a:lnTo>
                  <a:lnTo>
                    <a:pt x="2653" y="1333"/>
                  </a:lnTo>
                  <a:lnTo>
                    <a:pt x="2256" y="74"/>
                  </a:lnTo>
                  <a:lnTo>
                    <a:pt x="2242" y="43"/>
                  </a:lnTo>
                  <a:lnTo>
                    <a:pt x="2213" y="43"/>
                  </a:lnTo>
                  <a:lnTo>
                    <a:pt x="1130" y="14"/>
                  </a:lnTo>
                  <a:lnTo>
                    <a:pt x="57"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53"/>
            <p:cNvSpPr/>
            <p:nvPr/>
          </p:nvSpPr>
          <p:spPr>
            <a:xfrm>
              <a:off x="6373275" y="2498100"/>
              <a:ext cx="19450" cy="28250"/>
            </a:xfrm>
            <a:custGeom>
              <a:rect b="b" l="l" r="r" t="t"/>
              <a:pathLst>
                <a:path extrusionOk="0" h="1130" w="778">
                  <a:moveTo>
                    <a:pt x="777" y="1"/>
                  </a:moveTo>
                  <a:lnTo>
                    <a:pt x="777" y="1"/>
                  </a:lnTo>
                  <a:cubicBezTo>
                    <a:pt x="746" y="120"/>
                    <a:pt x="704" y="236"/>
                    <a:pt x="672" y="352"/>
                  </a:cubicBezTo>
                  <a:cubicBezTo>
                    <a:pt x="630" y="454"/>
                    <a:pt x="584" y="574"/>
                    <a:pt x="528" y="676"/>
                  </a:cubicBezTo>
                  <a:cubicBezTo>
                    <a:pt x="468" y="778"/>
                    <a:pt x="394" y="880"/>
                    <a:pt x="306" y="954"/>
                  </a:cubicBezTo>
                  <a:cubicBezTo>
                    <a:pt x="218" y="1028"/>
                    <a:pt x="116" y="1087"/>
                    <a:pt x="0" y="1130"/>
                  </a:cubicBezTo>
                  <a:cubicBezTo>
                    <a:pt x="116" y="1130"/>
                    <a:pt x="250" y="1087"/>
                    <a:pt x="352" y="1014"/>
                  </a:cubicBezTo>
                  <a:cubicBezTo>
                    <a:pt x="454" y="926"/>
                    <a:pt x="528" y="824"/>
                    <a:pt x="602" y="718"/>
                  </a:cubicBezTo>
                  <a:cubicBezTo>
                    <a:pt x="658" y="602"/>
                    <a:pt x="704" y="486"/>
                    <a:pt x="732" y="366"/>
                  </a:cubicBezTo>
                  <a:cubicBezTo>
                    <a:pt x="760" y="250"/>
                    <a:pt x="777" y="120"/>
                    <a:pt x="777"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53"/>
            <p:cNvSpPr/>
            <p:nvPr/>
          </p:nvSpPr>
          <p:spPr>
            <a:xfrm>
              <a:off x="6481350" y="2497050"/>
              <a:ext cx="27450" cy="25250"/>
            </a:xfrm>
            <a:custGeom>
              <a:rect b="b" l="l" r="r" t="t"/>
              <a:pathLst>
                <a:path extrusionOk="0" h="1010" w="1098">
                  <a:moveTo>
                    <a:pt x="0" y="0"/>
                  </a:moveTo>
                  <a:lnTo>
                    <a:pt x="0" y="0"/>
                  </a:lnTo>
                  <a:cubicBezTo>
                    <a:pt x="28" y="130"/>
                    <a:pt x="74" y="250"/>
                    <a:pt x="148" y="366"/>
                  </a:cubicBezTo>
                  <a:cubicBezTo>
                    <a:pt x="204" y="482"/>
                    <a:pt x="278" y="602"/>
                    <a:pt x="366" y="704"/>
                  </a:cubicBezTo>
                  <a:cubicBezTo>
                    <a:pt x="468" y="806"/>
                    <a:pt x="570" y="894"/>
                    <a:pt x="704" y="954"/>
                  </a:cubicBezTo>
                  <a:cubicBezTo>
                    <a:pt x="781" y="991"/>
                    <a:pt x="872" y="1010"/>
                    <a:pt x="963" y="1010"/>
                  </a:cubicBezTo>
                  <a:cubicBezTo>
                    <a:pt x="1009" y="1010"/>
                    <a:pt x="1054" y="1005"/>
                    <a:pt x="1098" y="996"/>
                  </a:cubicBezTo>
                  <a:cubicBezTo>
                    <a:pt x="967" y="996"/>
                    <a:pt x="834" y="954"/>
                    <a:pt x="732" y="894"/>
                  </a:cubicBezTo>
                  <a:cubicBezTo>
                    <a:pt x="704" y="880"/>
                    <a:pt x="675" y="848"/>
                    <a:pt x="644" y="834"/>
                  </a:cubicBezTo>
                  <a:lnTo>
                    <a:pt x="570" y="778"/>
                  </a:lnTo>
                  <a:cubicBezTo>
                    <a:pt x="542" y="760"/>
                    <a:pt x="528" y="732"/>
                    <a:pt x="500" y="718"/>
                  </a:cubicBezTo>
                  <a:cubicBezTo>
                    <a:pt x="482" y="690"/>
                    <a:pt x="454" y="672"/>
                    <a:pt x="440" y="644"/>
                  </a:cubicBezTo>
                  <a:cubicBezTo>
                    <a:pt x="352" y="556"/>
                    <a:pt x="264" y="454"/>
                    <a:pt x="190" y="338"/>
                  </a:cubicBezTo>
                  <a:cubicBezTo>
                    <a:pt x="130" y="232"/>
                    <a:pt x="60" y="116"/>
                    <a:pt x="0"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53"/>
            <p:cNvSpPr/>
            <p:nvPr/>
          </p:nvSpPr>
          <p:spPr>
            <a:xfrm>
              <a:off x="6360075" y="2351950"/>
              <a:ext cx="159375" cy="128950"/>
            </a:xfrm>
            <a:custGeom>
              <a:rect b="b" l="l" r="r" t="t"/>
              <a:pathLst>
                <a:path extrusionOk="0" h="5158" w="6375">
                  <a:moveTo>
                    <a:pt x="1232" y="0"/>
                  </a:moveTo>
                  <a:cubicBezTo>
                    <a:pt x="908" y="0"/>
                    <a:pt x="658" y="218"/>
                    <a:pt x="616" y="496"/>
                  </a:cubicBezTo>
                  <a:lnTo>
                    <a:pt x="43" y="4527"/>
                  </a:lnTo>
                  <a:cubicBezTo>
                    <a:pt x="0" y="4865"/>
                    <a:pt x="292" y="5157"/>
                    <a:pt x="658" y="5157"/>
                  </a:cubicBezTo>
                  <a:lnTo>
                    <a:pt x="5716" y="5157"/>
                  </a:lnTo>
                  <a:cubicBezTo>
                    <a:pt x="6082" y="5157"/>
                    <a:pt x="6374" y="4865"/>
                    <a:pt x="6332" y="4527"/>
                  </a:cubicBezTo>
                  <a:lnTo>
                    <a:pt x="5759" y="496"/>
                  </a:lnTo>
                  <a:cubicBezTo>
                    <a:pt x="5730" y="218"/>
                    <a:pt x="5467" y="0"/>
                    <a:pt x="5143"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53"/>
            <p:cNvSpPr/>
            <p:nvPr/>
          </p:nvSpPr>
          <p:spPr>
            <a:xfrm>
              <a:off x="6368075" y="2340175"/>
              <a:ext cx="135275" cy="153550"/>
            </a:xfrm>
            <a:custGeom>
              <a:rect b="b" l="l" r="r" t="t"/>
              <a:pathLst>
                <a:path extrusionOk="0" h="6142" w="5411">
                  <a:moveTo>
                    <a:pt x="2157" y="0"/>
                  </a:moveTo>
                  <a:cubicBezTo>
                    <a:pt x="2157" y="0"/>
                    <a:pt x="1569" y="352"/>
                    <a:pt x="999" y="383"/>
                  </a:cubicBezTo>
                  <a:cubicBezTo>
                    <a:pt x="1" y="426"/>
                    <a:pt x="106" y="967"/>
                    <a:pt x="74" y="1569"/>
                  </a:cubicBezTo>
                  <a:cubicBezTo>
                    <a:pt x="46" y="2170"/>
                    <a:pt x="250" y="6142"/>
                    <a:pt x="250" y="6142"/>
                  </a:cubicBezTo>
                  <a:lnTo>
                    <a:pt x="5410" y="6142"/>
                  </a:lnTo>
                  <a:lnTo>
                    <a:pt x="5410" y="704"/>
                  </a:lnTo>
                  <a:lnTo>
                    <a:pt x="5365" y="661"/>
                  </a:lnTo>
                  <a:cubicBezTo>
                    <a:pt x="5308" y="616"/>
                    <a:pt x="5277" y="559"/>
                    <a:pt x="5263" y="500"/>
                  </a:cubicBezTo>
                  <a:cubicBezTo>
                    <a:pt x="5133" y="426"/>
                    <a:pt x="4957" y="383"/>
                    <a:pt x="4693" y="383"/>
                  </a:cubicBezTo>
                  <a:cubicBezTo>
                    <a:pt x="4120" y="352"/>
                    <a:pt x="3536" y="0"/>
                    <a:pt x="3536"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53"/>
            <p:cNvSpPr/>
            <p:nvPr/>
          </p:nvSpPr>
          <p:spPr>
            <a:xfrm>
              <a:off x="6368075" y="2346750"/>
              <a:ext cx="141525" cy="146975"/>
            </a:xfrm>
            <a:custGeom>
              <a:rect b="b" l="l" r="r" t="t"/>
              <a:pathLst>
                <a:path extrusionOk="0" h="5879" w="5661">
                  <a:moveTo>
                    <a:pt x="4179" y="1"/>
                  </a:moveTo>
                  <a:lnTo>
                    <a:pt x="3300" y="2393"/>
                  </a:lnTo>
                  <a:lnTo>
                    <a:pt x="2421" y="2393"/>
                  </a:lnTo>
                  <a:lnTo>
                    <a:pt x="1320" y="61"/>
                  </a:lnTo>
                  <a:cubicBezTo>
                    <a:pt x="1320" y="61"/>
                    <a:pt x="1240" y="45"/>
                    <a:pt x="1115" y="45"/>
                  </a:cubicBezTo>
                  <a:cubicBezTo>
                    <a:pt x="966" y="45"/>
                    <a:pt x="752" y="67"/>
                    <a:pt x="528" y="163"/>
                  </a:cubicBezTo>
                  <a:cubicBezTo>
                    <a:pt x="120" y="339"/>
                    <a:pt x="60" y="912"/>
                    <a:pt x="60" y="912"/>
                  </a:cubicBezTo>
                  <a:cubicBezTo>
                    <a:pt x="1" y="1936"/>
                    <a:pt x="250" y="5879"/>
                    <a:pt x="250" y="5879"/>
                  </a:cubicBezTo>
                  <a:lnTo>
                    <a:pt x="5453" y="5879"/>
                  </a:lnTo>
                  <a:cubicBezTo>
                    <a:pt x="5453" y="5879"/>
                    <a:pt x="5660" y="792"/>
                    <a:pt x="5527" y="426"/>
                  </a:cubicBezTo>
                  <a:cubicBezTo>
                    <a:pt x="5382" y="61"/>
                    <a:pt x="4179" y="1"/>
                    <a:pt x="4179"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53"/>
            <p:cNvSpPr/>
            <p:nvPr/>
          </p:nvSpPr>
          <p:spPr>
            <a:xfrm>
              <a:off x="6371425" y="2346675"/>
              <a:ext cx="54275" cy="124725"/>
            </a:xfrm>
            <a:custGeom>
              <a:rect b="b" l="l" r="r" t="t"/>
              <a:pathLst>
                <a:path extrusionOk="0" h="4989" w="2171">
                  <a:moveTo>
                    <a:pt x="1088" y="0"/>
                  </a:moveTo>
                  <a:cubicBezTo>
                    <a:pt x="855" y="0"/>
                    <a:pt x="542" y="115"/>
                    <a:pt x="412" y="166"/>
                  </a:cubicBezTo>
                  <a:cubicBezTo>
                    <a:pt x="366" y="166"/>
                    <a:pt x="352" y="211"/>
                    <a:pt x="366" y="240"/>
                  </a:cubicBezTo>
                  <a:cubicBezTo>
                    <a:pt x="1143" y="2628"/>
                    <a:pt x="130" y="4225"/>
                    <a:pt x="14" y="4401"/>
                  </a:cubicBezTo>
                  <a:cubicBezTo>
                    <a:pt x="0" y="4418"/>
                    <a:pt x="0" y="4432"/>
                    <a:pt x="0" y="4447"/>
                  </a:cubicBezTo>
                  <a:lnTo>
                    <a:pt x="0" y="4914"/>
                  </a:lnTo>
                  <a:cubicBezTo>
                    <a:pt x="0" y="4960"/>
                    <a:pt x="28" y="4988"/>
                    <a:pt x="74" y="4988"/>
                  </a:cubicBezTo>
                  <a:cubicBezTo>
                    <a:pt x="2170" y="4738"/>
                    <a:pt x="1333" y="549"/>
                    <a:pt x="1217" y="64"/>
                  </a:cubicBezTo>
                  <a:cubicBezTo>
                    <a:pt x="1217" y="36"/>
                    <a:pt x="1186" y="4"/>
                    <a:pt x="1157" y="4"/>
                  </a:cubicBezTo>
                  <a:cubicBezTo>
                    <a:pt x="1135" y="1"/>
                    <a:pt x="1112" y="0"/>
                    <a:pt x="108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53"/>
            <p:cNvSpPr/>
            <p:nvPr/>
          </p:nvSpPr>
          <p:spPr>
            <a:xfrm>
              <a:off x="6383475" y="2352650"/>
              <a:ext cx="9950" cy="83225"/>
            </a:xfrm>
            <a:custGeom>
              <a:rect b="b" l="l" r="r" t="t"/>
              <a:pathLst>
                <a:path extrusionOk="0" h="3329" w="398">
                  <a:moveTo>
                    <a:pt x="0" y="1"/>
                  </a:moveTo>
                  <a:lnTo>
                    <a:pt x="0" y="1"/>
                  </a:lnTo>
                  <a:cubicBezTo>
                    <a:pt x="46" y="148"/>
                    <a:pt x="88" y="278"/>
                    <a:pt x="120" y="412"/>
                  </a:cubicBezTo>
                  <a:lnTo>
                    <a:pt x="162" y="616"/>
                  </a:lnTo>
                  <a:lnTo>
                    <a:pt x="208" y="820"/>
                  </a:lnTo>
                  <a:cubicBezTo>
                    <a:pt x="250" y="1102"/>
                    <a:pt x="281" y="1379"/>
                    <a:pt x="296" y="1657"/>
                  </a:cubicBezTo>
                  <a:cubicBezTo>
                    <a:pt x="310" y="1805"/>
                    <a:pt x="310" y="1935"/>
                    <a:pt x="310" y="2083"/>
                  </a:cubicBezTo>
                  <a:cubicBezTo>
                    <a:pt x="310" y="2157"/>
                    <a:pt x="296" y="2213"/>
                    <a:pt x="296" y="2287"/>
                  </a:cubicBezTo>
                  <a:lnTo>
                    <a:pt x="296" y="2389"/>
                  </a:lnTo>
                  <a:lnTo>
                    <a:pt x="281" y="2491"/>
                  </a:lnTo>
                  <a:cubicBezTo>
                    <a:pt x="281" y="2565"/>
                    <a:pt x="264" y="2639"/>
                    <a:pt x="264" y="2713"/>
                  </a:cubicBezTo>
                  <a:lnTo>
                    <a:pt x="222" y="2917"/>
                  </a:lnTo>
                  <a:cubicBezTo>
                    <a:pt x="222" y="2948"/>
                    <a:pt x="208" y="2990"/>
                    <a:pt x="208" y="3019"/>
                  </a:cubicBezTo>
                  <a:lnTo>
                    <a:pt x="176" y="3124"/>
                  </a:lnTo>
                  <a:cubicBezTo>
                    <a:pt x="162" y="3194"/>
                    <a:pt x="148" y="3254"/>
                    <a:pt x="134" y="3328"/>
                  </a:cubicBezTo>
                  <a:cubicBezTo>
                    <a:pt x="236" y="3064"/>
                    <a:pt x="310" y="2786"/>
                    <a:pt x="338" y="2509"/>
                  </a:cubicBezTo>
                  <a:lnTo>
                    <a:pt x="369" y="2403"/>
                  </a:lnTo>
                  <a:lnTo>
                    <a:pt x="369" y="2287"/>
                  </a:lnTo>
                  <a:cubicBezTo>
                    <a:pt x="369" y="2227"/>
                    <a:pt x="383" y="2157"/>
                    <a:pt x="383" y="2083"/>
                  </a:cubicBezTo>
                  <a:cubicBezTo>
                    <a:pt x="383" y="1935"/>
                    <a:pt x="398" y="1805"/>
                    <a:pt x="383" y="1657"/>
                  </a:cubicBezTo>
                  <a:cubicBezTo>
                    <a:pt x="369" y="1379"/>
                    <a:pt x="324" y="1084"/>
                    <a:pt x="264" y="806"/>
                  </a:cubicBezTo>
                  <a:cubicBezTo>
                    <a:pt x="208" y="542"/>
                    <a:pt x="120" y="264"/>
                    <a:pt x="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53"/>
            <p:cNvSpPr/>
            <p:nvPr/>
          </p:nvSpPr>
          <p:spPr>
            <a:xfrm>
              <a:off x="6452400" y="2346550"/>
              <a:ext cx="54650" cy="124850"/>
            </a:xfrm>
            <a:custGeom>
              <a:rect b="b" l="l" r="r" t="t"/>
              <a:pathLst>
                <a:path extrusionOk="0" h="4994" w="2186">
                  <a:moveTo>
                    <a:pt x="916" y="0"/>
                  </a:moveTo>
                  <a:cubicBezTo>
                    <a:pt x="855" y="0"/>
                    <a:pt x="797" y="3"/>
                    <a:pt x="747" y="9"/>
                  </a:cubicBezTo>
                  <a:cubicBezTo>
                    <a:pt x="718" y="9"/>
                    <a:pt x="690" y="41"/>
                    <a:pt x="690" y="69"/>
                  </a:cubicBezTo>
                  <a:cubicBezTo>
                    <a:pt x="585" y="554"/>
                    <a:pt x="1" y="4743"/>
                    <a:pt x="2097" y="4993"/>
                  </a:cubicBezTo>
                  <a:cubicBezTo>
                    <a:pt x="2139" y="4993"/>
                    <a:pt x="2185" y="4965"/>
                    <a:pt x="2185" y="4919"/>
                  </a:cubicBezTo>
                  <a:lnTo>
                    <a:pt x="2185" y="4452"/>
                  </a:lnTo>
                  <a:cubicBezTo>
                    <a:pt x="2185" y="4437"/>
                    <a:pt x="2168" y="4423"/>
                    <a:pt x="2168" y="4406"/>
                  </a:cubicBezTo>
                  <a:cubicBezTo>
                    <a:pt x="2037" y="4230"/>
                    <a:pt x="792" y="2545"/>
                    <a:pt x="1570" y="157"/>
                  </a:cubicBezTo>
                  <a:cubicBezTo>
                    <a:pt x="1584" y="128"/>
                    <a:pt x="1570" y="83"/>
                    <a:pt x="1524" y="69"/>
                  </a:cubicBezTo>
                  <a:cubicBezTo>
                    <a:pt x="1408" y="36"/>
                    <a:pt x="1140" y="0"/>
                    <a:pt x="916"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53"/>
            <p:cNvSpPr/>
            <p:nvPr/>
          </p:nvSpPr>
          <p:spPr>
            <a:xfrm>
              <a:off x="6479850" y="2349750"/>
              <a:ext cx="26400" cy="111000"/>
            </a:xfrm>
            <a:custGeom>
              <a:rect b="b" l="l" r="r" t="t"/>
              <a:pathLst>
                <a:path extrusionOk="0" h="4440" w="1056">
                  <a:moveTo>
                    <a:pt x="208" y="0"/>
                  </a:moveTo>
                  <a:cubicBezTo>
                    <a:pt x="102" y="380"/>
                    <a:pt x="60" y="778"/>
                    <a:pt x="32" y="1172"/>
                  </a:cubicBezTo>
                  <a:cubicBezTo>
                    <a:pt x="0" y="1569"/>
                    <a:pt x="14" y="1963"/>
                    <a:pt x="60" y="2343"/>
                  </a:cubicBezTo>
                  <a:cubicBezTo>
                    <a:pt x="120" y="2741"/>
                    <a:pt x="208" y="3121"/>
                    <a:pt x="366" y="3486"/>
                  </a:cubicBezTo>
                  <a:cubicBezTo>
                    <a:pt x="454" y="3662"/>
                    <a:pt x="542" y="3838"/>
                    <a:pt x="662" y="4000"/>
                  </a:cubicBezTo>
                  <a:cubicBezTo>
                    <a:pt x="778" y="4162"/>
                    <a:pt x="911" y="4309"/>
                    <a:pt x="1056" y="4440"/>
                  </a:cubicBezTo>
                  <a:cubicBezTo>
                    <a:pt x="925" y="4295"/>
                    <a:pt x="806" y="4148"/>
                    <a:pt x="690" y="3986"/>
                  </a:cubicBezTo>
                  <a:cubicBezTo>
                    <a:pt x="588" y="3810"/>
                    <a:pt x="500" y="3648"/>
                    <a:pt x="426" y="3458"/>
                  </a:cubicBezTo>
                  <a:cubicBezTo>
                    <a:pt x="352" y="3282"/>
                    <a:pt x="296" y="3092"/>
                    <a:pt x="250" y="2916"/>
                  </a:cubicBezTo>
                  <a:cubicBezTo>
                    <a:pt x="208" y="2727"/>
                    <a:pt x="162" y="2537"/>
                    <a:pt x="148" y="2329"/>
                  </a:cubicBezTo>
                  <a:cubicBezTo>
                    <a:pt x="88" y="1949"/>
                    <a:pt x="74" y="1569"/>
                    <a:pt x="88" y="1172"/>
                  </a:cubicBezTo>
                  <a:cubicBezTo>
                    <a:pt x="102" y="982"/>
                    <a:pt x="120" y="778"/>
                    <a:pt x="134" y="584"/>
                  </a:cubicBezTo>
                  <a:cubicBezTo>
                    <a:pt x="148" y="394"/>
                    <a:pt x="176" y="204"/>
                    <a:pt x="20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53"/>
            <p:cNvSpPr/>
            <p:nvPr/>
          </p:nvSpPr>
          <p:spPr>
            <a:xfrm>
              <a:off x="6416875" y="2329600"/>
              <a:ext cx="42150" cy="31175"/>
            </a:xfrm>
            <a:custGeom>
              <a:rect b="b" l="l" r="r" t="t"/>
              <a:pathLst>
                <a:path extrusionOk="0" h="1247" w="1686">
                  <a:moveTo>
                    <a:pt x="1" y="1"/>
                  </a:moveTo>
                  <a:lnTo>
                    <a:pt x="1" y="571"/>
                  </a:lnTo>
                  <a:cubicBezTo>
                    <a:pt x="1" y="1025"/>
                    <a:pt x="381" y="1246"/>
                    <a:pt x="848" y="1246"/>
                  </a:cubicBezTo>
                  <a:cubicBezTo>
                    <a:pt x="1320" y="1246"/>
                    <a:pt x="1686" y="1025"/>
                    <a:pt x="1686" y="571"/>
                  </a:cubicBezTo>
                  <a:lnTo>
                    <a:pt x="1686" y="1"/>
                  </a:lnTo>
                  <a:close/>
                </a:path>
              </a:pathLst>
            </a:custGeom>
            <a:solidFill>
              <a:srgbClr val="FFAD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53"/>
            <p:cNvSpPr/>
            <p:nvPr/>
          </p:nvSpPr>
          <p:spPr>
            <a:xfrm>
              <a:off x="6416875" y="2335425"/>
              <a:ext cx="42150" cy="9275"/>
            </a:xfrm>
            <a:custGeom>
              <a:rect b="b" l="l" r="r" t="t"/>
              <a:pathLst>
                <a:path extrusionOk="0" h="371" w="1686">
                  <a:moveTo>
                    <a:pt x="1686" y="0"/>
                  </a:moveTo>
                  <a:cubicBezTo>
                    <a:pt x="1464" y="46"/>
                    <a:pt x="1232" y="74"/>
                    <a:pt x="982" y="88"/>
                  </a:cubicBezTo>
                  <a:cubicBezTo>
                    <a:pt x="907" y="91"/>
                    <a:pt x="833" y="93"/>
                    <a:pt x="759" y="93"/>
                  </a:cubicBezTo>
                  <a:cubicBezTo>
                    <a:pt x="501" y="93"/>
                    <a:pt x="250" y="72"/>
                    <a:pt x="1" y="14"/>
                  </a:cubicBezTo>
                  <a:lnTo>
                    <a:pt x="1" y="296"/>
                  </a:lnTo>
                  <a:cubicBezTo>
                    <a:pt x="261" y="341"/>
                    <a:pt x="523" y="371"/>
                    <a:pt x="794" y="371"/>
                  </a:cubicBezTo>
                  <a:cubicBezTo>
                    <a:pt x="856" y="371"/>
                    <a:pt x="919" y="369"/>
                    <a:pt x="982" y="366"/>
                  </a:cubicBezTo>
                  <a:cubicBezTo>
                    <a:pt x="1232" y="352"/>
                    <a:pt x="1464" y="324"/>
                    <a:pt x="1686" y="264"/>
                  </a:cubicBezTo>
                  <a:lnTo>
                    <a:pt x="1686" y="0"/>
                  </a:lnTo>
                  <a:close/>
                </a:path>
              </a:pathLst>
            </a:custGeom>
            <a:solidFill>
              <a:srgbClr val="FF94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53"/>
            <p:cNvSpPr/>
            <p:nvPr/>
          </p:nvSpPr>
          <p:spPr>
            <a:xfrm>
              <a:off x="6428225" y="2360400"/>
              <a:ext cx="22000" cy="20850"/>
            </a:xfrm>
            <a:custGeom>
              <a:rect b="b" l="l" r="r" t="t"/>
              <a:pathLst>
                <a:path extrusionOk="0" h="834" w="880">
                  <a:moveTo>
                    <a:pt x="145" y="0"/>
                  </a:moveTo>
                  <a:cubicBezTo>
                    <a:pt x="57" y="0"/>
                    <a:pt x="1" y="70"/>
                    <a:pt x="29" y="158"/>
                  </a:cubicBezTo>
                  <a:lnTo>
                    <a:pt x="176" y="732"/>
                  </a:lnTo>
                  <a:cubicBezTo>
                    <a:pt x="190" y="792"/>
                    <a:pt x="250" y="834"/>
                    <a:pt x="307" y="834"/>
                  </a:cubicBezTo>
                  <a:lnTo>
                    <a:pt x="570" y="834"/>
                  </a:lnTo>
                  <a:cubicBezTo>
                    <a:pt x="630" y="834"/>
                    <a:pt x="690" y="792"/>
                    <a:pt x="704" y="732"/>
                  </a:cubicBezTo>
                  <a:lnTo>
                    <a:pt x="848" y="158"/>
                  </a:lnTo>
                  <a:cubicBezTo>
                    <a:pt x="880" y="70"/>
                    <a:pt x="820" y="0"/>
                    <a:pt x="73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53"/>
            <p:cNvSpPr/>
            <p:nvPr/>
          </p:nvSpPr>
          <p:spPr>
            <a:xfrm>
              <a:off x="6427425" y="2377975"/>
              <a:ext cx="23525" cy="109150"/>
            </a:xfrm>
            <a:custGeom>
              <a:rect b="b" l="l" r="r" t="t"/>
              <a:pathLst>
                <a:path extrusionOk="0" h="4366" w="941">
                  <a:moveTo>
                    <a:pt x="310" y="1"/>
                  </a:moveTo>
                  <a:lnTo>
                    <a:pt x="1" y="3750"/>
                  </a:lnTo>
                  <a:lnTo>
                    <a:pt x="458" y="4366"/>
                  </a:lnTo>
                  <a:lnTo>
                    <a:pt x="940" y="3750"/>
                  </a:lnTo>
                  <a:lnTo>
                    <a:pt x="634"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53"/>
            <p:cNvSpPr/>
            <p:nvPr/>
          </p:nvSpPr>
          <p:spPr>
            <a:xfrm>
              <a:off x="6406250" y="2339550"/>
              <a:ext cx="36600" cy="33825"/>
            </a:xfrm>
            <a:custGeom>
              <a:rect b="b" l="l" r="r" t="t"/>
              <a:pathLst>
                <a:path extrusionOk="0" h="1353" w="1464">
                  <a:moveTo>
                    <a:pt x="387" y="0"/>
                  </a:moveTo>
                  <a:cubicBezTo>
                    <a:pt x="369" y="0"/>
                    <a:pt x="352" y="4"/>
                    <a:pt x="338" y="11"/>
                  </a:cubicBezTo>
                  <a:lnTo>
                    <a:pt x="56" y="201"/>
                  </a:lnTo>
                  <a:cubicBezTo>
                    <a:pt x="14" y="233"/>
                    <a:pt x="0" y="289"/>
                    <a:pt x="28" y="335"/>
                  </a:cubicBezTo>
                  <a:cubicBezTo>
                    <a:pt x="176" y="575"/>
                    <a:pt x="470" y="1352"/>
                    <a:pt x="954" y="1352"/>
                  </a:cubicBezTo>
                  <a:cubicBezTo>
                    <a:pt x="1000" y="1352"/>
                    <a:pt x="1048" y="1345"/>
                    <a:pt x="1098" y="1330"/>
                  </a:cubicBezTo>
                  <a:cubicBezTo>
                    <a:pt x="1098" y="1330"/>
                    <a:pt x="1463" y="658"/>
                    <a:pt x="1273" y="510"/>
                  </a:cubicBezTo>
                  <a:cubicBezTo>
                    <a:pt x="1129" y="394"/>
                    <a:pt x="602" y="99"/>
                    <a:pt x="440" y="11"/>
                  </a:cubicBezTo>
                  <a:cubicBezTo>
                    <a:pt x="424" y="4"/>
                    <a:pt x="406" y="0"/>
                    <a:pt x="387"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53"/>
            <p:cNvSpPr/>
            <p:nvPr/>
          </p:nvSpPr>
          <p:spPr>
            <a:xfrm>
              <a:off x="6432625" y="2339550"/>
              <a:ext cx="36600" cy="33825"/>
            </a:xfrm>
            <a:custGeom>
              <a:rect b="b" l="l" r="r" t="t"/>
              <a:pathLst>
                <a:path extrusionOk="0" h="1353" w="1464">
                  <a:moveTo>
                    <a:pt x="1077" y="0"/>
                  </a:moveTo>
                  <a:cubicBezTo>
                    <a:pt x="1058" y="0"/>
                    <a:pt x="1040" y="4"/>
                    <a:pt x="1024" y="11"/>
                  </a:cubicBezTo>
                  <a:cubicBezTo>
                    <a:pt x="866" y="99"/>
                    <a:pt x="338" y="394"/>
                    <a:pt x="190" y="510"/>
                  </a:cubicBezTo>
                  <a:cubicBezTo>
                    <a:pt x="0" y="658"/>
                    <a:pt x="454" y="1330"/>
                    <a:pt x="454" y="1330"/>
                  </a:cubicBezTo>
                  <a:cubicBezTo>
                    <a:pt x="503" y="1345"/>
                    <a:pt x="549" y="1352"/>
                    <a:pt x="593" y="1352"/>
                  </a:cubicBezTo>
                  <a:cubicBezTo>
                    <a:pt x="1055" y="1352"/>
                    <a:pt x="1288" y="575"/>
                    <a:pt x="1436" y="335"/>
                  </a:cubicBezTo>
                  <a:cubicBezTo>
                    <a:pt x="1464" y="289"/>
                    <a:pt x="1450" y="233"/>
                    <a:pt x="1407" y="201"/>
                  </a:cubicBezTo>
                  <a:lnTo>
                    <a:pt x="1130" y="11"/>
                  </a:lnTo>
                  <a:cubicBezTo>
                    <a:pt x="1114" y="4"/>
                    <a:pt x="1095" y="0"/>
                    <a:pt x="1077"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53"/>
            <p:cNvSpPr/>
            <p:nvPr/>
          </p:nvSpPr>
          <p:spPr>
            <a:xfrm>
              <a:off x="6413550" y="2351950"/>
              <a:ext cx="25350" cy="22600"/>
            </a:xfrm>
            <a:custGeom>
              <a:rect b="b" l="l" r="r" t="t"/>
              <a:pathLst>
                <a:path extrusionOk="0" h="904" w="1014">
                  <a:moveTo>
                    <a:pt x="967" y="0"/>
                  </a:moveTo>
                  <a:cubicBezTo>
                    <a:pt x="953" y="145"/>
                    <a:pt x="953" y="278"/>
                    <a:pt x="953" y="426"/>
                  </a:cubicBezTo>
                  <a:lnTo>
                    <a:pt x="953" y="408"/>
                  </a:lnTo>
                  <a:cubicBezTo>
                    <a:pt x="897" y="548"/>
                    <a:pt x="828" y="675"/>
                    <a:pt x="773" y="810"/>
                  </a:cubicBezTo>
                  <a:lnTo>
                    <a:pt x="773" y="810"/>
                  </a:lnTo>
                  <a:cubicBezTo>
                    <a:pt x="747" y="814"/>
                    <a:pt x="718" y="816"/>
                    <a:pt x="688" y="816"/>
                  </a:cubicBezTo>
                  <a:cubicBezTo>
                    <a:pt x="652" y="816"/>
                    <a:pt x="616" y="813"/>
                    <a:pt x="588" y="806"/>
                  </a:cubicBezTo>
                  <a:cubicBezTo>
                    <a:pt x="514" y="806"/>
                    <a:pt x="440" y="778"/>
                    <a:pt x="380" y="732"/>
                  </a:cubicBezTo>
                  <a:cubicBezTo>
                    <a:pt x="310" y="704"/>
                    <a:pt x="250" y="658"/>
                    <a:pt x="190" y="616"/>
                  </a:cubicBezTo>
                  <a:lnTo>
                    <a:pt x="88" y="542"/>
                  </a:lnTo>
                  <a:cubicBezTo>
                    <a:pt x="60" y="514"/>
                    <a:pt x="46" y="496"/>
                    <a:pt x="0" y="468"/>
                  </a:cubicBezTo>
                  <a:lnTo>
                    <a:pt x="0" y="468"/>
                  </a:lnTo>
                  <a:cubicBezTo>
                    <a:pt x="28" y="496"/>
                    <a:pt x="60" y="528"/>
                    <a:pt x="74" y="556"/>
                  </a:cubicBezTo>
                  <a:lnTo>
                    <a:pt x="162" y="644"/>
                  </a:lnTo>
                  <a:cubicBezTo>
                    <a:pt x="222" y="704"/>
                    <a:pt x="278" y="760"/>
                    <a:pt x="338" y="792"/>
                  </a:cubicBezTo>
                  <a:cubicBezTo>
                    <a:pt x="412" y="834"/>
                    <a:pt x="485" y="866"/>
                    <a:pt x="573" y="894"/>
                  </a:cubicBezTo>
                  <a:cubicBezTo>
                    <a:pt x="603" y="900"/>
                    <a:pt x="635" y="903"/>
                    <a:pt x="669" y="903"/>
                  </a:cubicBezTo>
                  <a:cubicBezTo>
                    <a:pt x="717" y="903"/>
                    <a:pt x="768" y="896"/>
                    <a:pt x="820" y="880"/>
                  </a:cubicBezTo>
                  <a:lnTo>
                    <a:pt x="837" y="880"/>
                  </a:lnTo>
                  <a:lnTo>
                    <a:pt x="837" y="866"/>
                  </a:lnTo>
                  <a:cubicBezTo>
                    <a:pt x="894" y="718"/>
                    <a:pt x="953" y="584"/>
                    <a:pt x="1013" y="440"/>
                  </a:cubicBezTo>
                  <a:lnTo>
                    <a:pt x="1013" y="426"/>
                  </a:lnTo>
                  <a:cubicBezTo>
                    <a:pt x="1013" y="278"/>
                    <a:pt x="996" y="145"/>
                    <a:pt x="96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53"/>
            <p:cNvSpPr/>
            <p:nvPr/>
          </p:nvSpPr>
          <p:spPr>
            <a:xfrm>
              <a:off x="6438075" y="2362600"/>
              <a:ext cx="24550" cy="11850"/>
            </a:xfrm>
            <a:custGeom>
              <a:rect b="b" l="l" r="r" t="t"/>
              <a:pathLst>
                <a:path extrusionOk="0" h="474" w="982">
                  <a:moveTo>
                    <a:pt x="0" y="0"/>
                  </a:moveTo>
                  <a:lnTo>
                    <a:pt x="0" y="0"/>
                  </a:lnTo>
                  <a:cubicBezTo>
                    <a:pt x="60" y="144"/>
                    <a:pt x="120" y="292"/>
                    <a:pt x="190" y="422"/>
                  </a:cubicBezTo>
                  <a:lnTo>
                    <a:pt x="208" y="440"/>
                  </a:lnTo>
                  <a:lnTo>
                    <a:pt x="222" y="454"/>
                  </a:lnTo>
                  <a:cubicBezTo>
                    <a:pt x="274" y="464"/>
                    <a:pt x="325" y="474"/>
                    <a:pt x="376" y="474"/>
                  </a:cubicBezTo>
                  <a:cubicBezTo>
                    <a:pt x="397" y="474"/>
                    <a:pt x="419" y="472"/>
                    <a:pt x="440" y="468"/>
                  </a:cubicBezTo>
                  <a:cubicBezTo>
                    <a:pt x="514" y="468"/>
                    <a:pt x="574" y="454"/>
                    <a:pt x="648" y="440"/>
                  </a:cubicBezTo>
                  <a:cubicBezTo>
                    <a:pt x="718" y="408"/>
                    <a:pt x="778" y="380"/>
                    <a:pt x="838" y="334"/>
                  </a:cubicBezTo>
                  <a:cubicBezTo>
                    <a:pt x="894" y="292"/>
                    <a:pt x="940" y="246"/>
                    <a:pt x="982" y="190"/>
                  </a:cubicBezTo>
                  <a:lnTo>
                    <a:pt x="982" y="190"/>
                  </a:lnTo>
                  <a:cubicBezTo>
                    <a:pt x="954" y="204"/>
                    <a:pt x="926" y="232"/>
                    <a:pt x="894" y="246"/>
                  </a:cubicBezTo>
                  <a:cubicBezTo>
                    <a:pt x="866" y="264"/>
                    <a:pt x="838" y="278"/>
                    <a:pt x="806" y="292"/>
                  </a:cubicBezTo>
                  <a:cubicBezTo>
                    <a:pt x="750" y="320"/>
                    <a:pt x="690" y="352"/>
                    <a:pt x="630" y="366"/>
                  </a:cubicBezTo>
                  <a:cubicBezTo>
                    <a:pt x="560" y="380"/>
                    <a:pt x="500" y="394"/>
                    <a:pt x="440" y="394"/>
                  </a:cubicBezTo>
                  <a:cubicBezTo>
                    <a:pt x="369" y="394"/>
                    <a:pt x="314" y="394"/>
                    <a:pt x="257" y="381"/>
                  </a:cubicBezTo>
                  <a:lnTo>
                    <a:pt x="257" y="381"/>
                  </a:lnTo>
                  <a:cubicBezTo>
                    <a:pt x="185" y="255"/>
                    <a:pt x="99" y="126"/>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53"/>
            <p:cNvSpPr/>
            <p:nvPr/>
          </p:nvSpPr>
          <p:spPr>
            <a:xfrm>
              <a:off x="6397100" y="2389725"/>
              <a:ext cx="75125" cy="90025"/>
            </a:xfrm>
            <a:custGeom>
              <a:rect b="b" l="l" r="r" t="t"/>
              <a:pathLst>
                <a:path extrusionOk="0" h="3601" w="3005">
                  <a:moveTo>
                    <a:pt x="1966" y="0"/>
                  </a:moveTo>
                  <a:cubicBezTo>
                    <a:pt x="1181" y="0"/>
                    <a:pt x="500" y="167"/>
                    <a:pt x="176" y="262"/>
                  </a:cubicBezTo>
                  <a:cubicBezTo>
                    <a:pt x="71" y="290"/>
                    <a:pt x="0" y="392"/>
                    <a:pt x="14" y="498"/>
                  </a:cubicBezTo>
                  <a:cubicBezTo>
                    <a:pt x="145" y="1993"/>
                    <a:pt x="394" y="3048"/>
                    <a:pt x="496" y="3428"/>
                  </a:cubicBezTo>
                  <a:cubicBezTo>
                    <a:pt x="510" y="3516"/>
                    <a:pt x="598" y="3590"/>
                    <a:pt x="704" y="3590"/>
                  </a:cubicBezTo>
                  <a:cubicBezTo>
                    <a:pt x="790" y="3597"/>
                    <a:pt x="882" y="3600"/>
                    <a:pt x="977" y="3600"/>
                  </a:cubicBezTo>
                  <a:cubicBezTo>
                    <a:pt x="1635" y="3600"/>
                    <a:pt x="2455" y="3447"/>
                    <a:pt x="2814" y="3382"/>
                  </a:cubicBezTo>
                  <a:cubicBezTo>
                    <a:pt x="2916" y="3354"/>
                    <a:pt x="3004" y="3266"/>
                    <a:pt x="3004" y="3150"/>
                  </a:cubicBezTo>
                  <a:cubicBezTo>
                    <a:pt x="2990" y="2271"/>
                    <a:pt x="2783" y="744"/>
                    <a:pt x="2709" y="234"/>
                  </a:cubicBezTo>
                  <a:cubicBezTo>
                    <a:pt x="2681" y="129"/>
                    <a:pt x="2607" y="41"/>
                    <a:pt x="2491" y="27"/>
                  </a:cubicBezTo>
                  <a:cubicBezTo>
                    <a:pt x="2313" y="8"/>
                    <a:pt x="2137" y="0"/>
                    <a:pt x="1966"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53"/>
            <p:cNvSpPr/>
            <p:nvPr/>
          </p:nvSpPr>
          <p:spPr>
            <a:xfrm>
              <a:off x="6402550" y="2397325"/>
              <a:ext cx="60075" cy="33450"/>
            </a:xfrm>
            <a:custGeom>
              <a:rect b="b" l="l" r="r" t="t"/>
              <a:pathLst>
                <a:path extrusionOk="0" h="1338" w="2403">
                  <a:moveTo>
                    <a:pt x="2083" y="0"/>
                  </a:moveTo>
                  <a:cubicBezTo>
                    <a:pt x="1260" y="18"/>
                    <a:pt x="486" y="134"/>
                    <a:pt x="162" y="194"/>
                  </a:cubicBezTo>
                  <a:cubicBezTo>
                    <a:pt x="74" y="208"/>
                    <a:pt x="0" y="250"/>
                    <a:pt x="14" y="282"/>
                  </a:cubicBezTo>
                  <a:cubicBezTo>
                    <a:pt x="46" y="809"/>
                    <a:pt x="204" y="1161"/>
                    <a:pt x="264" y="1291"/>
                  </a:cubicBezTo>
                  <a:cubicBezTo>
                    <a:pt x="292" y="1320"/>
                    <a:pt x="352" y="1337"/>
                    <a:pt x="440" y="1337"/>
                  </a:cubicBezTo>
                  <a:cubicBezTo>
                    <a:pt x="996" y="1320"/>
                    <a:pt x="1847" y="1218"/>
                    <a:pt x="2185" y="1161"/>
                  </a:cubicBezTo>
                  <a:cubicBezTo>
                    <a:pt x="2287" y="1144"/>
                    <a:pt x="2361" y="1116"/>
                    <a:pt x="2361" y="1073"/>
                  </a:cubicBezTo>
                  <a:cubicBezTo>
                    <a:pt x="2403" y="764"/>
                    <a:pt x="2287" y="236"/>
                    <a:pt x="2259" y="60"/>
                  </a:cubicBezTo>
                  <a:cubicBezTo>
                    <a:pt x="2245" y="32"/>
                    <a:pt x="2171" y="0"/>
                    <a:pt x="20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53"/>
            <p:cNvSpPr/>
            <p:nvPr/>
          </p:nvSpPr>
          <p:spPr>
            <a:xfrm>
              <a:off x="6422675" y="2435650"/>
              <a:ext cx="30450" cy="31000"/>
            </a:xfrm>
            <a:custGeom>
              <a:rect b="b" l="l" r="r" t="t"/>
              <a:pathLst>
                <a:path extrusionOk="0" h="1240" w="1218">
                  <a:moveTo>
                    <a:pt x="757" y="0"/>
                  </a:moveTo>
                  <a:cubicBezTo>
                    <a:pt x="730" y="0"/>
                    <a:pt x="703" y="3"/>
                    <a:pt x="676" y="8"/>
                  </a:cubicBezTo>
                  <a:lnTo>
                    <a:pt x="662" y="8"/>
                  </a:lnTo>
                  <a:cubicBezTo>
                    <a:pt x="441" y="36"/>
                    <a:pt x="223" y="82"/>
                    <a:pt x="1" y="110"/>
                  </a:cubicBezTo>
                  <a:lnTo>
                    <a:pt x="1" y="1239"/>
                  </a:lnTo>
                  <a:cubicBezTo>
                    <a:pt x="325" y="1106"/>
                    <a:pt x="631" y="975"/>
                    <a:pt x="940" y="814"/>
                  </a:cubicBezTo>
                  <a:cubicBezTo>
                    <a:pt x="1116" y="740"/>
                    <a:pt x="1218" y="550"/>
                    <a:pt x="1176" y="360"/>
                  </a:cubicBezTo>
                  <a:cubicBezTo>
                    <a:pt x="1148" y="151"/>
                    <a:pt x="962" y="0"/>
                    <a:pt x="757" y="0"/>
                  </a:cubicBezTo>
                  <a:close/>
                </a:path>
              </a:pathLst>
            </a:custGeom>
            <a:solidFill>
              <a:srgbClr val="FFAD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53"/>
            <p:cNvSpPr/>
            <p:nvPr/>
          </p:nvSpPr>
          <p:spPr>
            <a:xfrm>
              <a:off x="6438875" y="2414575"/>
              <a:ext cx="37750" cy="43975"/>
            </a:xfrm>
            <a:custGeom>
              <a:rect b="b" l="l" r="r" t="t"/>
              <a:pathLst>
                <a:path extrusionOk="0" h="1759" w="1510">
                  <a:moveTo>
                    <a:pt x="1233" y="1"/>
                  </a:moveTo>
                  <a:cubicBezTo>
                    <a:pt x="1208" y="1"/>
                    <a:pt x="1182" y="5"/>
                    <a:pt x="1157" y="14"/>
                  </a:cubicBezTo>
                  <a:cubicBezTo>
                    <a:pt x="967" y="102"/>
                    <a:pt x="630" y="323"/>
                    <a:pt x="0" y="851"/>
                  </a:cubicBezTo>
                  <a:lnTo>
                    <a:pt x="144" y="1759"/>
                  </a:lnTo>
                  <a:cubicBezTo>
                    <a:pt x="144" y="1759"/>
                    <a:pt x="1319" y="1555"/>
                    <a:pt x="1421" y="1379"/>
                  </a:cubicBezTo>
                  <a:cubicBezTo>
                    <a:pt x="1509" y="1217"/>
                    <a:pt x="1509" y="528"/>
                    <a:pt x="1435" y="162"/>
                  </a:cubicBezTo>
                  <a:cubicBezTo>
                    <a:pt x="1413" y="59"/>
                    <a:pt x="1326" y="1"/>
                    <a:pt x="1233" y="1"/>
                  </a:cubicBezTo>
                  <a:close/>
                </a:path>
              </a:pathLst>
            </a:custGeom>
            <a:solidFill>
              <a:srgbClr val="FFAD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53"/>
            <p:cNvSpPr/>
            <p:nvPr/>
          </p:nvSpPr>
          <p:spPr>
            <a:xfrm>
              <a:off x="6285325" y="2352250"/>
              <a:ext cx="149875" cy="134200"/>
            </a:xfrm>
            <a:custGeom>
              <a:rect b="b" l="l" r="r" t="t"/>
              <a:pathLst>
                <a:path extrusionOk="0" h="5368" w="5995">
                  <a:moveTo>
                    <a:pt x="3743" y="1"/>
                  </a:moveTo>
                  <a:cubicBezTo>
                    <a:pt x="3741" y="1"/>
                    <a:pt x="3738" y="1"/>
                    <a:pt x="3736" y="2"/>
                  </a:cubicBezTo>
                  <a:cubicBezTo>
                    <a:pt x="2667" y="558"/>
                    <a:pt x="1288" y="2085"/>
                    <a:pt x="1130" y="2317"/>
                  </a:cubicBezTo>
                  <a:cubicBezTo>
                    <a:pt x="936" y="2567"/>
                    <a:pt x="1" y="4209"/>
                    <a:pt x="1288" y="5089"/>
                  </a:cubicBezTo>
                  <a:cubicBezTo>
                    <a:pt x="1587" y="5290"/>
                    <a:pt x="1995" y="5368"/>
                    <a:pt x="2448" y="5368"/>
                  </a:cubicBezTo>
                  <a:cubicBezTo>
                    <a:pt x="3972" y="5368"/>
                    <a:pt x="5994" y="4487"/>
                    <a:pt x="5994" y="4487"/>
                  </a:cubicBezTo>
                  <a:lnTo>
                    <a:pt x="5906" y="3298"/>
                  </a:lnTo>
                  <a:cubicBezTo>
                    <a:pt x="4851" y="3548"/>
                    <a:pt x="2593" y="3636"/>
                    <a:pt x="2593" y="3636"/>
                  </a:cubicBezTo>
                  <a:lnTo>
                    <a:pt x="3986" y="2303"/>
                  </a:lnTo>
                  <a:cubicBezTo>
                    <a:pt x="3986" y="2303"/>
                    <a:pt x="3887" y="1"/>
                    <a:pt x="3743"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53"/>
            <p:cNvSpPr/>
            <p:nvPr/>
          </p:nvSpPr>
          <p:spPr>
            <a:xfrm>
              <a:off x="6326300" y="2442800"/>
              <a:ext cx="23850" cy="2200"/>
            </a:xfrm>
            <a:custGeom>
              <a:rect b="b" l="l" r="r" t="t"/>
              <a:pathLst>
                <a:path extrusionOk="0" h="88" w="954">
                  <a:moveTo>
                    <a:pt x="472" y="0"/>
                  </a:moveTo>
                  <a:cubicBezTo>
                    <a:pt x="324" y="0"/>
                    <a:pt x="163" y="14"/>
                    <a:pt x="1" y="60"/>
                  </a:cubicBezTo>
                  <a:cubicBezTo>
                    <a:pt x="163" y="88"/>
                    <a:pt x="324" y="88"/>
                    <a:pt x="486" y="88"/>
                  </a:cubicBezTo>
                  <a:cubicBezTo>
                    <a:pt x="634" y="74"/>
                    <a:pt x="792" y="60"/>
                    <a:pt x="954" y="28"/>
                  </a:cubicBezTo>
                  <a:cubicBezTo>
                    <a:pt x="792" y="0"/>
                    <a:pt x="634" y="0"/>
                    <a:pt x="47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53"/>
            <p:cNvSpPr/>
            <p:nvPr/>
          </p:nvSpPr>
          <p:spPr>
            <a:xfrm>
              <a:off x="6370725" y="2416400"/>
              <a:ext cx="10225" cy="7775"/>
            </a:xfrm>
            <a:custGeom>
              <a:rect b="b" l="l" r="r" t="t"/>
              <a:pathLst>
                <a:path extrusionOk="0" h="311" w="409">
                  <a:moveTo>
                    <a:pt x="408" y="1"/>
                  </a:moveTo>
                  <a:lnTo>
                    <a:pt x="408" y="1"/>
                  </a:lnTo>
                  <a:cubicBezTo>
                    <a:pt x="320" y="15"/>
                    <a:pt x="246" y="61"/>
                    <a:pt x="176" y="117"/>
                  </a:cubicBezTo>
                  <a:cubicBezTo>
                    <a:pt x="102" y="163"/>
                    <a:pt x="42" y="222"/>
                    <a:pt x="0" y="310"/>
                  </a:cubicBezTo>
                  <a:cubicBezTo>
                    <a:pt x="88" y="279"/>
                    <a:pt x="158" y="236"/>
                    <a:pt x="218" y="177"/>
                  </a:cubicBezTo>
                  <a:cubicBezTo>
                    <a:pt x="292" y="134"/>
                    <a:pt x="352" y="75"/>
                    <a:pt x="40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53"/>
            <p:cNvSpPr/>
            <p:nvPr/>
          </p:nvSpPr>
          <p:spPr>
            <a:xfrm>
              <a:off x="6422675" y="2439100"/>
              <a:ext cx="4425" cy="25700"/>
            </a:xfrm>
            <a:custGeom>
              <a:rect b="b" l="l" r="r" t="t"/>
              <a:pathLst>
                <a:path extrusionOk="0" h="1028" w="177">
                  <a:moveTo>
                    <a:pt x="15" y="0"/>
                  </a:moveTo>
                  <a:cubicBezTo>
                    <a:pt x="1" y="176"/>
                    <a:pt x="33" y="352"/>
                    <a:pt x="61" y="528"/>
                  </a:cubicBezTo>
                  <a:cubicBezTo>
                    <a:pt x="89" y="690"/>
                    <a:pt x="120" y="866"/>
                    <a:pt x="177" y="1027"/>
                  </a:cubicBezTo>
                  <a:cubicBezTo>
                    <a:pt x="177" y="852"/>
                    <a:pt x="163" y="676"/>
                    <a:pt x="135" y="514"/>
                  </a:cubicBezTo>
                  <a:cubicBezTo>
                    <a:pt x="103" y="338"/>
                    <a:pt x="75" y="162"/>
                    <a:pt x="15"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53"/>
            <p:cNvSpPr/>
            <p:nvPr/>
          </p:nvSpPr>
          <p:spPr>
            <a:xfrm>
              <a:off x="6373975" y="2473925"/>
              <a:ext cx="34500" cy="9600"/>
            </a:xfrm>
            <a:custGeom>
              <a:rect b="b" l="l" r="r" t="t"/>
              <a:pathLst>
                <a:path extrusionOk="0" h="384" w="1380">
                  <a:moveTo>
                    <a:pt x="1379" y="0"/>
                  </a:moveTo>
                  <a:lnTo>
                    <a:pt x="1379" y="0"/>
                  </a:lnTo>
                  <a:cubicBezTo>
                    <a:pt x="1129" y="32"/>
                    <a:pt x="908" y="88"/>
                    <a:pt x="676" y="148"/>
                  </a:cubicBezTo>
                  <a:cubicBezTo>
                    <a:pt x="440" y="222"/>
                    <a:pt x="222" y="278"/>
                    <a:pt x="0" y="384"/>
                  </a:cubicBezTo>
                  <a:cubicBezTo>
                    <a:pt x="236" y="352"/>
                    <a:pt x="468" y="296"/>
                    <a:pt x="690" y="236"/>
                  </a:cubicBezTo>
                  <a:cubicBezTo>
                    <a:pt x="925" y="162"/>
                    <a:pt x="1157" y="88"/>
                    <a:pt x="1379"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53"/>
            <p:cNvSpPr/>
            <p:nvPr/>
          </p:nvSpPr>
          <p:spPr>
            <a:xfrm>
              <a:off x="6587925" y="2210125"/>
              <a:ext cx="25700" cy="25675"/>
            </a:xfrm>
            <a:custGeom>
              <a:rect b="b" l="l" r="r" t="t"/>
              <a:pathLst>
                <a:path extrusionOk="0" h="1027" w="1028">
                  <a:moveTo>
                    <a:pt x="617" y="1"/>
                  </a:moveTo>
                  <a:cubicBezTo>
                    <a:pt x="430" y="1"/>
                    <a:pt x="255" y="122"/>
                    <a:pt x="208" y="309"/>
                  </a:cubicBezTo>
                  <a:cubicBezTo>
                    <a:pt x="148" y="559"/>
                    <a:pt x="74" y="791"/>
                    <a:pt x="0" y="1027"/>
                  </a:cubicBezTo>
                  <a:lnTo>
                    <a:pt x="1027" y="1027"/>
                  </a:lnTo>
                  <a:cubicBezTo>
                    <a:pt x="1027" y="805"/>
                    <a:pt x="1027" y="601"/>
                    <a:pt x="1013" y="397"/>
                  </a:cubicBezTo>
                  <a:cubicBezTo>
                    <a:pt x="1013" y="221"/>
                    <a:pt x="897" y="59"/>
                    <a:pt x="721" y="14"/>
                  </a:cubicBezTo>
                  <a:cubicBezTo>
                    <a:pt x="687" y="5"/>
                    <a:pt x="651" y="1"/>
                    <a:pt x="617" y="1"/>
                  </a:cubicBezTo>
                  <a:close/>
                </a:path>
              </a:pathLst>
            </a:custGeom>
            <a:solidFill>
              <a:srgbClr val="FFAD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53"/>
            <p:cNvSpPr/>
            <p:nvPr/>
          </p:nvSpPr>
          <p:spPr>
            <a:xfrm>
              <a:off x="6585725" y="2174750"/>
              <a:ext cx="41100" cy="47150"/>
            </a:xfrm>
            <a:custGeom>
              <a:rect b="b" l="l" r="r" t="t"/>
              <a:pathLst>
                <a:path extrusionOk="0" h="1886" w="1644">
                  <a:moveTo>
                    <a:pt x="646" y="1"/>
                  </a:moveTo>
                  <a:cubicBezTo>
                    <a:pt x="534" y="1"/>
                    <a:pt x="399" y="286"/>
                    <a:pt x="412" y="771"/>
                  </a:cubicBezTo>
                  <a:cubicBezTo>
                    <a:pt x="412" y="771"/>
                    <a:pt x="239" y="634"/>
                    <a:pt x="143" y="634"/>
                  </a:cubicBezTo>
                  <a:cubicBezTo>
                    <a:pt x="135" y="634"/>
                    <a:pt x="127" y="635"/>
                    <a:pt x="120" y="637"/>
                  </a:cubicBezTo>
                  <a:cubicBezTo>
                    <a:pt x="32" y="683"/>
                    <a:pt x="0" y="785"/>
                    <a:pt x="60" y="901"/>
                  </a:cubicBezTo>
                  <a:cubicBezTo>
                    <a:pt x="120" y="1021"/>
                    <a:pt x="338" y="1724"/>
                    <a:pt x="338" y="1724"/>
                  </a:cubicBezTo>
                  <a:cubicBezTo>
                    <a:pt x="352" y="1738"/>
                    <a:pt x="1115" y="1886"/>
                    <a:pt x="1115" y="1886"/>
                  </a:cubicBezTo>
                  <a:cubicBezTo>
                    <a:pt x="1115" y="1886"/>
                    <a:pt x="1643" y="1095"/>
                    <a:pt x="1601" y="771"/>
                  </a:cubicBezTo>
                  <a:cubicBezTo>
                    <a:pt x="1601" y="771"/>
                    <a:pt x="1574" y="752"/>
                    <a:pt x="1528" y="752"/>
                  </a:cubicBezTo>
                  <a:cubicBezTo>
                    <a:pt x="1482" y="752"/>
                    <a:pt x="1416" y="771"/>
                    <a:pt x="1337" y="845"/>
                  </a:cubicBezTo>
                  <a:cubicBezTo>
                    <a:pt x="1337" y="845"/>
                    <a:pt x="1527" y="373"/>
                    <a:pt x="1425" y="285"/>
                  </a:cubicBezTo>
                  <a:cubicBezTo>
                    <a:pt x="1416" y="277"/>
                    <a:pt x="1406" y="273"/>
                    <a:pt x="1395" y="273"/>
                  </a:cubicBezTo>
                  <a:cubicBezTo>
                    <a:pt x="1275" y="273"/>
                    <a:pt x="1042" y="743"/>
                    <a:pt x="1042" y="743"/>
                  </a:cubicBezTo>
                  <a:cubicBezTo>
                    <a:pt x="1042" y="743"/>
                    <a:pt x="1217" y="110"/>
                    <a:pt x="1101" y="53"/>
                  </a:cubicBezTo>
                  <a:cubicBezTo>
                    <a:pt x="1093" y="48"/>
                    <a:pt x="1084" y="45"/>
                    <a:pt x="1074" y="45"/>
                  </a:cubicBezTo>
                  <a:cubicBezTo>
                    <a:pt x="957" y="45"/>
                    <a:pt x="789" y="448"/>
                    <a:pt x="750" y="637"/>
                  </a:cubicBezTo>
                  <a:cubicBezTo>
                    <a:pt x="750" y="637"/>
                    <a:pt x="792" y="81"/>
                    <a:pt x="676" y="8"/>
                  </a:cubicBezTo>
                  <a:cubicBezTo>
                    <a:pt x="666" y="3"/>
                    <a:pt x="656" y="1"/>
                    <a:pt x="646" y="1"/>
                  </a:cubicBezTo>
                  <a:close/>
                </a:path>
              </a:pathLst>
            </a:custGeom>
            <a:solidFill>
              <a:srgbClr val="FFAD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53"/>
            <p:cNvSpPr/>
            <p:nvPr/>
          </p:nvSpPr>
          <p:spPr>
            <a:xfrm>
              <a:off x="6493025" y="2227350"/>
              <a:ext cx="122800" cy="171850"/>
            </a:xfrm>
            <a:custGeom>
              <a:rect b="b" l="l" r="r" t="t"/>
              <a:pathLst>
                <a:path extrusionOk="0" h="6874" w="4912">
                  <a:moveTo>
                    <a:pt x="3814" y="0"/>
                  </a:moveTo>
                  <a:cubicBezTo>
                    <a:pt x="3022" y="3458"/>
                    <a:pt x="1" y="4925"/>
                    <a:pt x="1" y="4925"/>
                  </a:cubicBezTo>
                  <a:lnTo>
                    <a:pt x="427" y="6873"/>
                  </a:lnTo>
                  <a:cubicBezTo>
                    <a:pt x="4676" y="5906"/>
                    <a:pt x="4911" y="380"/>
                    <a:pt x="4911" y="380"/>
                  </a:cubicBezTo>
                  <a:cubicBezTo>
                    <a:pt x="4781" y="204"/>
                    <a:pt x="3814" y="0"/>
                    <a:pt x="3814"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53"/>
            <p:cNvSpPr/>
            <p:nvPr/>
          </p:nvSpPr>
          <p:spPr>
            <a:xfrm>
              <a:off x="6589075" y="2233575"/>
              <a:ext cx="22350" cy="8475"/>
            </a:xfrm>
            <a:custGeom>
              <a:rect b="b" l="l" r="r" t="t"/>
              <a:pathLst>
                <a:path extrusionOk="0" h="339" w="894">
                  <a:moveTo>
                    <a:pt x="0" y="1"/>
                  </a:moveTo>
                  <a:lnTo>
                    <a:pt x="0" y="1"/>
                  </a:lnTo>
                  <a:cubicBezTo>
                    <a:pt x="130" y="89"/>
                    <a:pt x="278" y="149"/>
                    <a:pt x="426" y="205"/>
                  </a:cubicBezTo>
                  <a:cubicBezTo>
                    <a:pt x="570" y="265"/>
                    <a:pt x="732" y="307"/>
                    <a:pt x="893" y="338"/>
                  </a:cubicBezTo>
                  <a:cubicBezTo>
                    <a:pt x="746" y="251"/>
                    <a:pt x="602" y="177"/>
                    <a:pt x="454" y="131"/>
                  </a:cubicBezTo>
                  <a:cubicBezTo>
                    <a:pt x="306" y="75"/>
                    <a:pt x="162" y="15"/>
                    <a:pt x="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53"/>
            <p:cNvSpPr/>
            <p:nvPr/>
          </p:nvSpPr>
          <p:spPr>
            <a:xfrm>
              <a:off x="6339925" y="2144150"/>
              <a:ext cx="194200" cy="193625"/>
            </a:xfrm>
            <a:custGeom>
              <a:rect b="b" l="l" r="r" t="t"/>
              <a:pathLst>
                <a:path extrusionOk="0" h="7745" w="7768">
                  <a:moveTo>
                    <a:pt x="3919" y="0"/>
                  </a:moveTo>
                  <a:cubicBezTo>
                    <a:pt x="3897" y="0"/>
                    <a:pt x="3875" y="0"/>
                    <a:pt x="3853" y="0"/>
                  </a:cubicBezTo>
                  <a:cubicBezTo>
                    <a:pt x="673" y="32"/>
                    <a:pt x="1" y="2231"/>
                    <a:pt x="89" y="4253"/>
                  </a:cubicBezTo>
                  <a:cubicBezTo>
                    <a:pt x="103" y="4661"/>
                    <a:pt x="191" y="5059"/>
                    <a:pt x="335" y="5410"/>
                  </a:cubicBezTo>
                  <a:cubicBezTo>
                    <a:pt x="616" y="6142"/>
                    <a:pt x="1144" y="6758"/>
                    <a:pt x="1816" y="7169"/>
                  </a:cubicBezTo>
                  <a:cubicBezTo>
                    <a:pt x="2407" y="7529"/>
                    <a:pt x="3104" y="7745"/>
                    <a:pt x="3847" y="7745"/>
                  </a:cubicBezTo>
                  <a:cubicBezTo>
                    <a:pt x="3918" y="7745"/>
                    <a:pt x="3989" y="7743"/>
                    <a:pt x="4060" y="7739"/>
                  </a:cubicBezTo>
                  <a:cubicBezTo>
                    <a:pt x="4764" y="7711"/>
                    <a:pt x="5407" y="7489"/>
                    <a:pt x="5963" y="7155"/>
                  </a:cubicBezTo>
                  <a:cubicBezTo>
                    <a:pt x="6638" y="6730"/>
                    <a:pt x="7180" y="6114"/>
                    <a:pt x="7476" y="5379"/>
                  </a:cubicBezTo>
                  <a:cubicBezTo>
                    <a:pt x="7666" y="4911"/>
                    <a:pt x="7768" y="4411"/>
                    <a:pt x="7739" y="3884"/>
                  </a:cubicBezTo>
                  <a:cubicBezTo>
                    <a:pt x="7652" y="1876"/>
                    <a:pt x="6886" y="0"/>
                    <a:pt x="3919" y="0"/>
                  </a:cubicBezTo>
                  <a:close/>
                </a:path>
              </a:pathLst>
            </a:custGeom>
            <a:solidFill>
              <a:srgbClr val="FFAD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53"/>
            <p:cNvSpPr/>
            <p:nvPr/>
          </p:nvSpPr>
          <p:spPr>
            <a:xfrm>
              <a:off x="6308175" y="2234075"/>
              <a:ext cx="61275" cy="47625"/>
            </a:xfrm>
            <a:custGeom>
              <a:rect b="b" l="l" r="r" t="t"/>
              <a:pathLst>
                <a:path extrusionOk="0" h="1905" w="2451">
                  <a:moveTo>
                    <a:pt x="1229" y="0"/>
                  </a:moveTo>
                  <a:cubicBezTo>
                    <a:pt x="524" y="0"/>
                    <a:pt x="0" y="767"/>
                    <a:pt x="434" y="1504"/>
                  </a:cubicBezTo>
                  <a:cubicBezTo>
                    <a:pt x="494" y="1606"/>
                    <a:pt x="581" y="1694"/>
                    <a:pt x="669" y="1754"/>
                  </a:cubicBezTo>
                  <a:cubicBezTo>
                    <a:pt x="855" y="1858"/>
                    <a:pt x="1041" y="1905"/>
                    <a:pt x="1216" y="1905"/>
                  </a:cubicBezTo>
                  <a:cubicBezTo>
                    <a:pt x="1924" y="1905"/>
                    <a:pt x="2451" y="1145"/>
                    <a:pt x="2017" y="406"/>
                  </a:cubicBezTo>
                  <a:cubicBezTo>
                    <a:pt x="1957" y="304"/>
                    <a:pt x="1886" y="216"/>
                    <a:pt x="1781" y="157"/>
                  </a:cubicBezTo>
                  <a:cubicBezTo>
                    <a:pt x="1594" y="48"/>
                    <a:pt x="1406" y="0"/>
                    <a:pt x="1229" y="0"/>
                  </a:cubicBezTo>
                  <a:close/>
                </a:path>
              </a:pathLst>
            </a:custGeom>
            <a:solidFill>
              <a:srgbClr val="FFAD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53"/>
            <p:cNvSpPr/>
            <p:nvPr/>
          </p:nvSpPr>
          <p:spPr>
            <a:xfrm>
              <a:off x="6505975" y="2234075"/>
              <a:ext cx="61350" cy="47625"/>
            </a:xfrm>
            <a:custGeom>
              <a:rect b="b" l="l" r="r" t="t"/>
              <a:pathLst>
                <a:path extrusionOk="0" h="1905" w="2454">
                  <a:moveTo>
                    <a:pt x="1224" y="0"/>
                  </a:moveTo>
                  <a:cubicBezTo>
                    <a:pt x="525" y="0"/>
                    <a:pt x="0" y="767"/>
                    <a:pt x="422" y="1504"/>
                  </a:cubicBezTo>
                  <a:cubicBezTo>
                    <a:pt x="482" y="1606"/>
                    <a:pt x="570" y="1694"/>
                    <a:pt x="672" y="1754"/>
                  </a:cubicBezTo>
                  <a:cubicBezTo>
                    <a:pt x="857" y="1858"/>
                    <a:pt x="1043" y="1905"/>
                    <a:pt x="1219" y="1905"/>
                  </a:cubicBezTo>
                  <a:cubicBezTo>
                    <a:pt x="1927" y="1905"/>
                    <a:pt x="2453" y="1145"/>
                    <a:pt x="2019" y="406"/>
                  </a:cubicBezTo>
                  <a:cubicBezTo>
                    <a:pt x="1959" y="304"/>
                    <a:pt x="1871" y="216"/>
                    <a:pt x="1769" y="157"/>
                  </a:cubicBezTo>
                  <a:cubicBezTo>
                    <a:pt x="1585" y="48"/>
                    <a:pt x="1399" y="0"/>
                    <a:pt x="1224" y="0"/>
                  </a:cubicBezTo>
                  <a:close/>
                </a:path>
              </a:pathLst>
            </a:custGeom>
            <a:solidFill>
              <a:srgbClr val="FFAD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53"/>
            <p:cNvSpPr/>
            <p:nvPr/>
          </p:nvSpPr>
          <p:spPr>
            <a:xfrm>
              <a:off x="6324900" y="2246075"/>
              <a:ext cx="25625" cy="16475"/>
            </a:xfrm>
            <a:custGeom>
              <a:rect b="b" l="l" r="r" t="t"/>
              <a:pathLst>
                <a:path extrusionOk="0" h="659" w="1025">
                  <a:moveTo>
                    <a:pt x="338" y="0"/>
                  </a:moveTo>
                  <a:cubicBezTo>
                    <a:pt x="219" y="0"/>
                    <a:pt x="102" y="28"/>
                    <a:pt x="0" y="88"/>
                  </a:cubicBezTo>
                  <a:cubicBezTo>
                    <a:pt x="233" y="116"/>
                    <a:pt x="440" y="145"/>
                    <a:pt x="602" y="232"/>
                  </a:cubicBezTo>
                  <a:cubicBezTo>
                    <a:pt x="690" y="278"/>
                    <a:pt x="760" y="334"/>
                    <a:pt x="834" y="408"/>
                  </a:cubicBezTo>
                  <a:cubicBezTo>
                    <a:pt x="908" y="482"/>
                    <a:pt x="954" y="570"/>
                    <a:pt x="1024" y="658"/>
                  </a:cubicBezTo>
                  <a:cubicBezTo>
                    <a:pt x="1024" y="556"/>
                    <a:pt x="1010" y="422"/>
                    <a:pt x="954" y="320"/>
                  </a:cubicBezTo>
                  <a:cubicBezTo>
                    <a:pt x="922" y="278"/>
                    <a:pt x="880" y="232"/>
                    <a:pt x="834" y="176"/>
                  </a:cubicBezTo>
                  <a:cubicBezTo>
                    <a:pt x="792" y="145"/>
                    <a:pt x="746" y="102"/>
                    <a:pt x="690" y="71"/>
                  </a:cubicBezTo>
                  <a:cubicBezTo>
                    <a:pt x="570" y="28"/>
                    <a:pt x="454" y="0"/>
                    <a:pt x="338" y="0"/>
                  </a:cubicBezTo>
                  <a:close/>
                </a:path>
              </a:pathLst>
            </a:custGeom>
            <a:solidFill>
              <a:srgbClr val="FF94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53"/>
            <p:cNvSpPr/>
            <p:nvPr/>
          </p:nvSpPr>
          <p:spPr>
            <a:xfrm>
              <a:off x="6333350" y="2251175"/>
              <a:ext cx="10225" cy="22000"/>
            </a:xfrm>
            <a:custGeom>
              <a:rect b="b" l="l" r="r" t="t"/>
              <a:pathLst>
                <a:path extrusionOk="0" h="880" w="409">
                  <a:moveTo>
                    <a:pt x="408" y="0"/>
                  </a:moveTo>
                  <a:lnTo>
                    <a:pt x="408" y="0"/>
                  </a:lnTo>
                  <a:cubicBezTo>
                    <a:pt x="306" y="14"/>
                    <a:pt x="218" y="43"/>
                    <a:pt x="144" y="116"/>
                  </a:cubicBezTo>
                  <a:cubicBezTo>
                    <a:pt x="70" y="176"/>
                    <a:pt x="14" y="278"/>
                    <a:pt x="14" y="394"/>
                  </a:cubicBezTo>
                  <a:cubicBezTo>
                    <a:pt x="0" y="500"/>
                    <a:pt x="28" y="602"/>
                    <a:pt x="88" y="676"/>
                  </a:cubicBezTo>
                  <a:cubicBezTo>
                    <a:pt x="144" y="764"/>
                    <a:pt x="204" y="834"/>
                    <a:pt x="292" y="880"/>
                  </a:cubicBezTo>
                  <a:cubicBezTo>
                    <a:pt x="232" y="704"/>
                    <a:pt x="176" y="542"/>
                    <a:pt x="190" y="412"/>
                  </a:cubicBezTo>
                  <a:cubicBezTo>
                    <a:pt x="190" y="338"/>
                    <a:pt x="204" y="264"/>
                    <a:pt x="246" y="204"/>
                  </a:cubicBezTo>
                  <a:cubicBezTo>
                    <a:pt x="292" y="130"/>
                    <a:pt x="352" y="74"/>
                    <a:pt x="408" y="0"/>
                  </a:cubicBezTo>
                  <a:close/>
                </a:path>
              </a:pathLst>
            </a:custGeom>
            <a:solidFill>
              <a:srgbClr val="FF94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53"/>
            <p:cNvSpPr/>
            <p:nvPr/>
          </p:nvSpPr>
          <p:spPr>
            <a:xfrm>
              <a:off x="6524950" y="2246075"/>
              <a:ext cx="25625" cy="16475"/>
            </a:xfrm>
            <a:custGeom>
              <a:rect b="b" l="l" r="r" t="t"/>
              <a:pathLst>
                <a:path extrusionOk="0" h="659" w="1025">
                  <a:moveTo>
                    <a:pt x="690" y="0"/>
                  </a:moveTo>
                  <a:cubicBezTo>
                    <a:pt x="571" y="0"/>
                    <a:pt x="455" y="28"/>
                    <a:pt x="338" y="71"/>
                  </a:cubicBezTo>
                  <a:cubicBezTo>
                    <a:pt x="279" y="102"/>
                    <a:pt x="233" y="145"/>
                    <a:pt x="191" y="176"/>
                  </a:cubicBezTo>
                  <a:cubicBezTo>
                    <a:pt x="145" y="232"/>
                    <a:pt x="103" y="278"/>
                    <a:pt x="75" y="320"/>
                  </a:cubicBezTo>
                  <a:cubicBezTo>
                    <a:pt x="15" y="422"/>
                    <a:pt x="1" y="556"/>
                    <a:pt x="1" y="658"/>
                  </a:cubicBezTo>
                  <a:cubicBezTo>
                    <a:pt x="75" y="570"/>
                    <a:pt x="117" y="482"/>
                    <a:pt x="191" y="408"/>
                  </a:cubicBezTo>
                  <a:cubicBezTo>
                    <a:pt x="265" y="334"/>
                    <a:pt x="338" y="278"/>
                    <a:pt x="426" y="232"/>
                  </a:cubicBezTo>
                  <a:cubicBezTo>
                    <a:pt x="585" y="145"/>
                    <a:pt x="792" y="116"/>
                    <a:pt x="1024" y="88"/>
                  </a:cubicBezTo>
                  <a:cubicBezTo>
                    <a:pt x="922" y="28"/>
                    <a:pt x="806" y="0"/>
                    <a:pt x="690" y="0"/>
                  </a:cubicBezTo>
                  <a:close/>
                </a:path>
              </a:pathLst>
            </a:custGeom>
            <a:solidFill>
              <a:srgbClr val="FF94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53"/>
            <p:cNvSpPr/>
            <p:nvPr/>
          </p:nvSpPr>
          <p:spPr>
            <a:xfrm>
              <a:off x="6531900" y="2251175"/>
              <a:ext cx="9875" cy="22000"/>
            </a:xfrm>
            <a:custGeom>
              <a:rect b="b" l="l" r="r" t="t"/>
              <a:pathLst>
                <a:path extrusionOk="0" h="880" w="395">
                  <a:moveTo>
                    <a:pt x="1" y="0"/>
                  </a:moveTo>
                  <a:cubicBezTo>
                    <a:pt x="60" y="74"/>
                    <a:pt x="117" y="130"/>
                    <a:pt x="162" y="204"/>
                  </a:cubicBezTo>
                  <a:cubicBezTo>
                    <a:pt x="191" y="264"/>
                    <a:pt x="219" y="338"/>
                    <a:pt x="219" y="412"/>
                  </a:cubicBezTo>
                  <a:cubicBezTo>
                    <a:pt x="236" y="542"/>
                    <a:pt x="177" y="704"/>
                    <a:pt x="117" y="880"/>
                  </a:cubicBezTo>
                  <a:cubicBezTo>
                    <a:pt x="205" y="834"/>
                    <a:pt x="264" y="764"/>
                    <a:pt x="324" y="676"/>
                  </a:cubicBezTo>
                  <a:cubicBezTo>
                    <a:pt x="366" y="602"/>
                    <a:pt x="395" y="500"/>
                    <a:pt x="395" y="394"/>
                  </a:cubicBezTo>
                  <a:cubicBezTo>
                    <a:pt x="395" y="278"/>
                    <a:pt x="338" y="176"/>
                    <a:pt x="264" y="116"/>
                  </a:cubicBezTo>
                  <a:cubicBezTo>
                    <a:pt x="191" y="43"/>
                    <a:pt x="103" y="14"/>
                    <a:pt x="1" y="0"/>
                  </a:cubicBezTo>
                  <a:close/>
                </a:path>
              </a:pathLst>
            </a:custGeom>
            <a:solidFill>
              <a:srgbClr val="FF94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53"/>
            <p:cNvSpPr/>
            <p:nvPr/>
          </p:nvSpPr>
          <p:spPr>
            <a:xfrm>
              <a:off x="6304325" y="2108025"/>
              <a:ext cx="266825" cy="146875"/>
            </a:xfrm>
            <a:custGeom>
              <a:rect b="b" l="l" r="r" t="t"/>
              <a:pathLst>
                <a:path extrusionOk="0" h="5875" w="10673">
                  <a:moveTo>
                    <a:pt x="5906" y="1"/>
                  </a:moveTo>
                  <a:cubicBezTo>
                    <a:pt x="4817" y="1"/>
                    <a:pt x="3887" y="598"/>
                    <a:pt x="3887" y="598"/>
                  </a:cubicBezTo>
                  <a:cubicBezTo>
                    <a:pt x="3788" y="590"/>
                    <a:pt x="3692" y="586"/>
                    <a:pt x="3599" y="586"/>
                  </a:cubicBezTo>
                  <a:cubicBezTo>
                    <a:pt x="1191" y="586"/>
                    <a:pt x="1027" y="3088"/>
                    <a:pt x="1027" y="3088"/>
                  </a:cubicBezTo>
                  <a:cubicBezTo>
                    <a:pt x="0" y="4070"/>
                    <a:pt x="602" y="5462"/>
                    <a:pt x="602" y="5462"/>
                  </a:cubicBezTo>
                  <a:cubicBezTo>
                    <a:pt x="885" y="5093"/>
                    <a:pt x="1238" y="5045"/>
                    <a:pt x="1403" y="5045"/>
                  </a:cubicBezTo>
                  <a:cubicBezTo>
                    <a:pt x="1461" y="5045"/>
                    <a:pt x="1495" y="5051"/>
                    <a:pt x="1495" y="5051"/>
                  </a:cubicBezTo>
                  <a:lnTo>
                    <a:pt x="2111" y="5874"/>
                  </a:lnTo>
                  <a:lnTo>
                    <a:pt x="2199" y="4319"/>
                  </a:lnTo>
                  <a:cubicBezTo>
                    <a:pt x="4911" y="4115"/>
                    <a:pt x="4707" y="2663"/>
                    <a:pt x="4707" y="2663"/>
                  </a:cubicBezTo>
                  <a:lnTo>
                    <a:pt x="4707" y="2663"/>
                  </a:lnTo>
                  <a:cubicBezTo>
                    <a:pt x="5090" y="2926"/>
                    <a:pt x="5473" y="3006"/>
                    <a:pt x="5797" y="3006"/>
                  </a:cubicBezTo>
                  <a:cubicBezTo>
                    <a:pt x="6305" y="3006"/>
                    <a:pt x="6670" y="2810"/>
                    <a:pt x="6670" y="2810"/>
                  </a:cubicBezTo>
                  <a:cubicBezTo>
                    <a:pt x="7109" y="3908"/>
                    <a:pt x="8400" y="4041"/>
                    <a:pt x="8400" y="4041"/>
                  </a:cubicBezTo>
                  <a:lnTo>
                    <a:pt x="8488" y="5652"/>
                  </a:lnTo>
                  <a:lnTo>
                    <a:pt x="9132" y="5065"/>
                  </a:lnTo>
                  <a:cubicBezTo>
                    <a:pt x="9174" y="5061"/>
                    <a:pt x="9214" y="5059"/>
                    <a:pt x="9253" y="5059"/>
                  </a:cubicBezTo>
                  <a:cubicBezTo>
                    <a:pt x="9898" y="5059"/>
                    <a:pt x="10145" y="5579"/>
                    <a:pt x="10145" y="5579"/>
                  </a:cubicBezTo>
                  <a:cubicBezTo>
                    <a:pt x="10672" y="4274"/>
                    <a:pt x="9835" y="3746"/>
                    <a:pt x="9835" y="3746"/>
                  </a:cubicBezTo>
                  <a:cubicBezTo>
                    <a:pt x="9807" y="1565"/>
                    <a:pt x="7932" y="978"/>
                    <a:pt x="7932" y="978"/>
                  </a:cubicBezTo>
                  <a:cubicBezTo>
                    <a:pt x="7319" y="231"/>
                    <a:pt x="6582" y="1"/>
                    <a:pt x="5906" y="1"/>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53"/>
            <p:cNvSpPr/>
            <p:nvPr/>
          </p:nvSpPr>
          <p:spPr>
            <a:xfrm>
              <a:off x="6358925" y="2169475"/>
              <a:ext cx="55000" cy="30450"/>
            </a:xfrm>
            <a:custGeom>
              <a:rect b="b" l="l" r="r" t="t"/>
              <a:pathLst>
                <a:path extrusionOk="0" h="1218" w="2200">
                  <a:moveTo>
                    <a:pt x="2199" y="1"/>
                  </a:moveTo>
                  <a:cubicBezTo>
                    <a:pt x="2171" y="43"/>
                    <a:pt x="2125" y="88"/>
                    <a:pt x="2097" y="131"/>
                  </a:cubicBezTo>
                  <a:lnTo>
                    <a:pt x="2037" y="190"/>
                  </a:lnTo>
                  <a:lnTo>
                    <a:pt x="1995" y="250"/>
                  </a:lnTo>
                  <a:lnTo>
                    <a:pt x="1879" y="366"/>
                  </a:lnTo>
                  <a:lnTo>
                    <a:pt x="1759" y="468"/>
                  </a:lnTo>
                  <a:cubicBezTo>
                    <a:pt x="1584" y="602"/>
                    <a:pt x="1408" y="732"/>
                    <a:pt x="1218" y="820"/>
                  </a:cubicBezTo>
                  <a:cubicBezTo>
                    <a:pt x="1028" y="922"/>
                    <a:pt x="838" y="1010"/>
                    <a:pt x="630" y="1070"/>
                  </a:cubicBezTo>
                  <a:cubicBezTo>
                    <a:pt x="528" y="1098"/>
                    <a:pt x="426" y="1130"/>
                    <a:pt x="310" y="1158"/>
                  </a:cubicBezTo>
                  <a:cubicBezTo>
                    <a:pt x="208" y="1186"/>
                    <a:pt x="103" y="1200"/>
                    <a:pt x="1" y="1218"/>
                  </a:cubicBezTo>
                  <a:cubicBezTo>
                    <a:pt x="222" y="1218"/>
                    <a:pt x="426" y="1186"/>
                    <a:pt x="648" y="1130"/>
                  </a:cubicBezTo>
                  <a:cubicBezTo>
                    <a:pt x="852" y="1084"/>
                    <a:pt x="1056" y="996"/>
                    <a:pt x="1263" y="894"/>
                  </a:cubicBezTo>
                  <a:cubicBezTo>
                    <a:pt x="1453" y="806"/>
                    <a:pt x="1643" y="672"/>
                    <a:pt x="1805" y="528"/>
                  </a:cubicBezTo>
                  <a:cubicBezTo>
                    <a:pt x="1967" y="380"/>
                    <a:pt x="2097" y="190"/>
                    <a:pt x="2199" y="1"/>
                  </a:cubicBezTo>
                  <a:close/>
                </a:path>
              </a:pathLst>
            </a:custGeom>
            <a:solidFill>
              <a:srgbClr val="FFA2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53"/>
            <p:cNvSpPr/>
            <p:nvPr/>
          </p:nvSpPr>
          <p:spPr>
            <a:xfrm>
              <a:off x="6496725" y="2137900"/>
              <a:ext cx="43300" cy="57975"/>
            </a:xfrm>
            <a:custGeom>
              <a:rect b="b" l="l" r="r" t="t"/>
              <a:pathLst>
                <a:path extrusionOk="0" h="2319" w="1732">
                  <a:moveTo>
                    <a:pt x="1" y="1"/>
                  </a:moveTo>
                  <a:lnTo>
                    <a:pt x="1" y="1"/>
                  </a:lnTo>
                  <a:cubicBezTo>
                    <a:pt x="117" y="61"/>
                    <a:pt x="219" y="134"/>
                    <a:pt x="324" y="208"/>
                  </a:cubicBezTo>
                  <a:cubicBezTo>
                    <a:pt x="426" y="282"/>
                    <a:pt x="528" y="352"/>
                    <a:pt x="616" y="440"/>
                  </a:cubicBezTo>
                  <a:cubicBezTo>
                    <a:pt x="806" y="602"/>
                    <a:pt x="982" y="778"/>
                    <a:pt x="1144" y="968"/>
                  </a:cubicBezTo>
                  <a:cubicBezTo>
                    <a:pt x="1292" y="1162"/>
                    <a:pt x="1422" y="1380"/>
                    <a:pt x="1524" y="1601"/>
                  </a:cubicBezTo>
                  <a:lnTo>
                    <a:pt x="1598" y="1777"/>
                  </a:lnTo>
                  <a:lnTo>
                    <a:pt x="1657" y="1953"/>
                  </a:lnTo>
                  <a:lnTo>
                    <a:pt x="1686" y="2041"/>
                  </a:lnTo>
                  <a:lnTo>
                    <a:pt x="1700" y="2129"/>
                  </a:lnTo>
                  <a:cubicBezTo>
                    <a:pt x="1709" y="2168"/>
                    <a:pt x="1721" y="2216"/>
                    <a:pt x="1727" y="2262"/>
                  </a:cubicBezTo>
                  <a:lnTo>
                    <a:pt x="1727" y="2262"/>
                  </a:lnTo>
                  <a:cubicBezTo>
                    <a:pt x="1709" y="2029"/>
                    <a:pt x="1678" y="1787"/>
                    <a:pt x="1584" y="1570"/>
                  </a:cubicBezTo>
                  <a:cubicBezTo>
                    <a:pt x="1496" y="1337"/>
                    <a:pt x="1362" y="1116"/>
                    <a:pt x="1204" y="912"/>
                  </a:cubicBezTo>
                  <a:cubicBezTo>
                    <a:pt x="1042" y="722"/>
                    <a:pt x="866" y="546"/>
                    <a:pt x="658" y="384"/>
                  </a:cubicBezTo>
                  <a:cubicBezTo>
                    <a:pt x="454" y="236"/>
                    <a:pt x="236" y="89"/>
                    <a:pt x="1" y="1"/>
                  </a:cubicBezTo>
                  <a:close/>
                  <a:moveTo>
                    <a:pt x="1727" y="2262"/>
                  </a:moveTo>
                  <a:lnTo>
                    <a:pt x="1727" y="2262"/>
                  </a:lnTo>
                  <a:cubicBezTo>
                    <a:pt x="1729" y="2281"/>
                    <a:pt x="1730" y="2300"/>
                    <a:pt x="1731" y="2319"/>
                  </a:cubicBezTo>
                  <a:cubicBezTo>
                    <a:pt x="1731" y="2301"/>
                    <a:pt x="1730" y="2282"/>
                    <a:pt x="1727" y="2262"/>
                  </a:cubicBezTo>
                  <a:close/>
                </a:path>
              </a:pathLst>
            </a:custGeom>
            <a:solidFill>
              <a:srgbClr val="FFA2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53"/>
            <p:cNvSpPr/>
            <p:nvPr/>
          </p:nvSpPr>
          <p:spPr>
            <a:xfrm>
              <a:off x="6321200" y="2192175"/>
              <a:ext cx="12875" cy="37375"/>
            </a:xfrm>
            <a:custGeom>
              <a:rect b="b" l="l" r="r" t="t"/>
              <a:pathLst>
                <a:path extrusionOk="0" h="1495" w="515">
                  <a:moveTo>
                    <a:pt x="514" y="0"/>
                  </a:moveTo>
                  <a:lnTo>
                    <a:pt x="514" y="0"/>
                  </a:lnTo>
                  <a:cubicBezTo>
                    <a:pt x="398" y="74"/>
                    <a:pt x="293" y="176"/>
                    <a:pt x="222" y="292"/>
                  </a:cubicBezTo>
                  <a:cubicBezTo>
                    <a:pt x="148" y="412"/>
                    <a:pt x="103" y="542"/>
                    <a:pt x="60" y="675"/>
                  </a:cubicBezTo>
                  <a:cubicBezTo>
                    <a:pt x="1" y="953"/>
                    <a:pt x="1" y="1231"/>
                    <a:pt x="75" y="1495"/>
                  </a:cubicBezTo>
                  <a:cubicBezTo>
                    <a:pt x="60" y="1365"/>
                    <a:pt x="75" y="1231"/>
                    <a:pt x="89" y="1083"/>
                  </a:cubicBezTo>
                  <a:cubicBezTo>
                    <a:pt x="89" y="953"/>
                    <a:pt x="117" y="820"/>
                    <a:pt x="148" y="704"/>
                  </a:cubicBezTo>
                  <a:cubicBezTo>
                    <a:pt x="177" y="573"/>
                    <a:pt x="222" y="440"/>
                    <a:pt x="279" y="324"/>
                  </a:cubicBezTo>
                  <a:cubicBezTo>
                    <a:pt x="338" y="204"/>
                    <a:pt x="426" y="102"/>
                    <a:pt x="514" y="0"/>
                  </a:cubicBezTo>
                  <a:close/>
                </a:path>
              </a:pathLst>
            </a:custGeom>
            <a:solidFill>
              <a:srgbClr val="FFA2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53"/>
            <p:cNvSpPr/>
            <p:nvPr/>
          </p:nvSpPr>
          <p:spPr>
            <a:xfrm>
              <a:off x="6458200" y="2244050"/>
              <a:ext cx="44800" cy="40625"/>
            </a:xfrm>
            <a:custGeom>
              <a:rect b="b" l="l" r="r" t="t"/>
              <a:pathLst>
                <a:path extrusionOk="0" h="1625" w="1792">
                  <a:moveTo>
                    <a:pt x="895" y="1"/>
                  </a:moveTo>
                  <a:cubicBezTo>
                    <a:pt x="818" y="1"/>
                    <a:pt x="740" y="12"/>
                    <a:pt x="662" y="36"/>
                  </a:cubicBezTo>
                  <a:cubicBezTo>
                    <a:pt x="237" y="169"/>
                    <a:pt x="1" y="609"/>
                    <a:pt x="121" y="1049"/>
                  </a:cubicBezTo>
                  <a:cubicBezTo>
                    <a:pt x="227" y="1395"/>
                    <a:pt x="551" y="1625"/>
                    <a:pt x="899" y="1625"/>
                  </a:cubicBezTo>
                  <a:cubicBezTo>
                    <a:pt x="976" y="1625"/>
                    <a:pt x="1053" y="1614"/>
                    <a:pt x="1130" y="1590"/>
                  </a:cubicBezTo>
                  <a:cubicBezTo>
                    <a:pt x="1556" y="1471"/>
                    <a:pt x="1791" y="1017"/>
                    <a:pt x="1672" y="577"/>
                  </a:cubicBezTo>
                  <a:cubicBezTo>
                    <a:pt x="1565" y="229"/>
                    <a:pt x="1242" y="1"/>
                    <a:pt x="895"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53"/>
            <p:cNvSpPr/>
            <p:nvPr/>
          </p:nvSpPr>
          <p:spPr>
            <a:xfrm>
              <a:off x="6459700" y="2243425"/>
              <a:ext cx="41800" cy="42250"/>
            </a:xfrm>
            <a:custGeom>
              <a:rect b="b" l="l" r="r" t="t"/>
              <a:pathLst>
                <a:path extrusionOk="0" h="1690" w="1672">
                  <a:moveTo>
                    <a:pt x="838" y="61"/>
                  </a:moveTo>
                  <a:cubicBezTo>
                    <a:pt x="1172" y="61"/>
                    <a:pt x="1482" y="282"/>
                    <a:pt x="1584" y="616"/>
                  </a:cubicBezTo>
                  <a:cubicBezTo>
                    <a:pt x="1598" y="690"/>
                    <a:pt x="1612" y="764"/>
                    <a:pt x="1612" y="838"/>
                  </a:cubicBezTo>
                  <a:cubicBezTo>
                    <a:pt x="1612" y="1176"/>
                    <a:pt x="1394" y="1482"/>
                    <a:pt x="1056" y="1584"/>
                  </a:cubicBezTo>
                  <a:cubicBezTo>
                    <a:pt x="982" y="1615"/>
                    <a:pt x="908" y="1615"/>
                    <a:pt x="838" y="1615"/>
                  </a:cubicBezTo>
                  <a:cubicBezTo>
                    <a:pt x="500" y="1615"/>
                    <a:pt x="191" y="1394"/>
                    <a:pt x="89" y="1056"/>
                  </a:cubicBezTo>
                  <a:cubicBezTo>
                    <a:pt x="75" y="986"/>
                    <a:pt x="61" y="912"/>
                    <a:pt x="61" y="838"/>
                  </a:cubicBezTo>
                  <a:cubicBezTo>
                    <a:pt x="61" y="500"/>
                    <a:pt x="279" y="194"/>
                    <a:pt x="616" y="89"/>
                  </a:cubicBezTo>
                  <a:cubicBezTo>
                    <a:pt x="690" y="61"/>
                    <a:pt x="764" y="61"/>
                    <a:pt x="838" y="61"/>
                  </a:cubicBezTo>
                  <a:close/>
                  <a:moveTo>
                    <a:pt x="838" y="1"/>
                  </a:moveTo>
                  <a:cubicBezTo>
                    <a:pt x="750" y="1"/>
                    <a:pt x="676" y="1"/>
                    <a:pt x="602" y="32"/>
                  </a:cubicBezTo>
                  <a:cubicBezTo>
                    <a:pt x="236" y="134"/>
                    <a:pt x="1" y="472"/>
                    <a:pt x="1" y="838"/>
                  </a:cubicBezTo>
                  <a:cubicBezTo>
                    <a:pt x="1" y="912"/>
                    <a:pt x="15" y="1000"/>
                    <a:pt x="29" y="1074"/>
                  </a:cubicBezTo>
                  <a:cubicBezTo>
                    <a:pt x="149" y="1439"/>
                    <a:pt x="486" y="1689"/>
                    <a:pt x="838" y="1689"/>
                  </a:cubicBezTo>
                  <a:cubicBezTo>
                    <a:pt x="926" y="1689"/>
                    <a:pt x="996" y="1672"/>
                    <a:pt x="1070" y="1643"/>
                  </a:cubicBezTo>
                  <a:cubicBezTo>
                    <a:pt x="1436" y="1541"/>
                    <a:pt x="1672" y="1204"/>
                    <a:pt x="1672" y="838"/>
                  </a:cubicBezTo>
                  <a:cubicBezTo>
                    <a:pt x="1672" y="764"/>
                    <a:pt x="1658" y="676"/>
                    <a:pt x="1643" y="602"/>
                  </a:cubicBezTo>
                  <a:cubicBezTo>
                    <a:pt x="1524" y="236"/>
                    <a:pt x="1190" y="1"/>
                    <a:pt x="8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53"/>
            <p:cNvSpPr/>
            <p:nvPr/>
          </p:nvSpPr>
          <p:spPr>
            <a:xfrm>
              <a:off x="6458200" y="2245875"/>
              <a:ext cx="44800" cy="40500"/>
            </a:xfrm>
            <a:custGeom>
              <a:rect b="b" l="l" r="r" t="t"/>
              <a:pathLst>
                <a:path extrusionOk="0" h="1620" w="1792">
                  <a:moveTo>
                    <a:pt x="896" y="0"/>
                  </a:moveTo>
                  <a:cubicBezTo>
                    <a:pt x="819" y="0"/>
                    <a:pt x="740" y="12"/>
                    <a:pt x="662" y="36"/>
                  </a:cubicBezTo>
                  <a:cubicBezTo>
                    <a:pt x="237" y="153"/>
                    <a:pt x="1" y="606"/>
                    <a:pt x="121" y="1032"/>
                  </a:cubicBezTo>
                  <a:cubicBezTo>
                    <a:pt x="229" y="1387"/>
                    <a:pt x="553" y="1620"/>
                    <a:pt x="905" y="1620"/>
                  </a:cubicBezTo>
                  <a:cubicBezTo>
                    <a:pt x="975" y="1620"/>
                    <a:pt x="1045" y="1610"/>
                    <a:pt x="1116" y="1591"/>
                  </a:cubicBezTo>
                  <a:cubicBezTo>
                    <a:pt x="1542" y="1458"/>
                    <a:pt x="1791" y="1004"/>
                    <a:pt x="1658" y="578"/>
                  </a:cubicBezTo>
                  <a:cubicBezTo>
                    <a:pt x="1551" y="231"/>
                    <a:pt x="1239" y="0"/>
                    <a:pt x="8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53"/>
            <p:cNvSpPr/>
            <p:nvPr/>
          </p:nvSpPr>
          <p:spPr>
            <a:xfrm>
              <a:off x="6465950" y="2252925"/>
              <a:ext cx="28950" cy="26325"/>
            </a:xfrm>
            <a:custGeom>
              <a:rect b="b" l="l" r="r" t="t"/>
              <a:pathLst>
                <a:path extrusionOk="0" h="1053" w="1158">
                  <a:moveTo>
                    <a:pt x="571" y="0"/>
                  </a:moveTo>
                  <a:cubicBezTo>
                    <a:pt x="527" y="0"/>
                    <a:pt x="483" y="6"/>
                    <a:pt x="440" y="18"/>
                  </a:cubicBezTo>
                  <a:cubicBezTo>
                    <a:pt x="162" y="106"/>
                    <a:pt x="1" y="398"/>
                    <a:pt x="88" y="676"/>
                  </a:cubicBezTo>
                  <a:cubicBezTo>
                    <a:pt x="148" y="905"/>
                    <a:pt x="353" y="1052"/>
                    <a:pt x="576" y="1052"/>
                  </a:cubicBezTo>
                  <a:cubicBezTo>
                    <a:pt x="628" y="1052"/>
                    <a:pt x="680" y="1044"/>
                    <a:pt x="732" y="1028"/>
                  </a:cubicBezTo>
                  <a:cubicBezTo>
                    <a:pt x="1010" y="940"/>
                    <a:pt x="1158" y="662"/>
                    <a:pt x="1084" y="384"/>
                  </a:cubicBezTo>
                  <a:cubicBezTo>
                    <a:pt x="1010" y="152"/>
                    <a:pt x="794" y="0"/>
                    <a:pt x="5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53"/>
            <p:cNvSpPr/>
            <p:nvPr/>
          </p:nvSpPr>
          <p:spPr>
            <a:xfrm>
              <a:off x="6486100" y="2258550"/>
              <a:ext cx="9950" cy="6450"/>
            </a:xfrm>
            <a:custGeom>
              <a:rect b="b" l="l" r="r" t="t"/>
              <a:pathLst>
                <a:path extrusionOk="0" h="258" w="398">
                  <a:moveTo>
                    <a:pt x="241" y="0"/>
                  </a:moveTo>
                  <a:cubicBezTo>
                    <a:pt x="216" y="0"/>
                    <a:pt x="189" y="4"/>
                    <a:pt x="162" y="11"/>
                  </a:cubicBezTo>
                  <a:cubicBezTo>
                    <a:pt x="60" y="43"/>
                    <a:pt x="0" y="117"/>
                    <a:pt x="14" y="187"/>
                  </a:cubicBezTo>
                  <a:cubicBezTo>
                    <a:pt x="37" y="231"/>
                    <a:pt x="91" y="258"/>
                    <a:pt x="158" y="258"/>
                  </a:cubicBezTo>
                  <a:cubicBezTo>
                    <a:pt x="183" y="258"/>
                    <a:pt x="209" y="254"/>
                    <a:pt x="236" y="247"/>
                  </a:cubicBezTo>
                  <a:cubicBezTo>
                    <a:pt x="338" y="219"/>
                    <a:pt x="398" y="145"/>
                    <a:pt x="380" y="71"/>
                  </a:cubicBezTo>
                  <a:cubicBezTo>
                    <a:pt x="370" y="27"/>
                    <a:pt x="312" y="0"/>
                    <a:pt x="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3"/>
            <p:cNvSpPr/>
            <p:nvPr/>
          </p:nvSpPr>
          <p:spPr>
            <a:xfrm>
              <a:off x="6376875" y="2246325"/>
              <a:ext cx="42225" cy="40800"/>
            </a:xfrm>
            <a:custGeom>
              <a:rect b="b" l="l" r="r" t="t"/>
              <a:pathLst>
                <a:path extrusionOk="0" h="1632" w="1689">
                  <a:moveTo>
                    <a:pt x="843" y="0"/>
                  </a:moveTo>
                  <a:cubicBezTo>
                    <a:pt x="426" y="0"/>
                    <a:pt x="86" y="323"/>
                    <a:pt x="46" y="736"/>
                  </a:cubicBezTo>
                  <a:cubicBezTo>
                    <a:pt x="0" y="1190"/>
                    <a:pt x="324" y="1587"/>
                    <a:pt x="764" y="1629"/>
                  </a:cubicBezTo>
                  <a:cubicBezTo>
                    <a:pt x="783" y="1631"/>
                    <a:pt x="803" y="1632"/>
                    <a:pt x="823" y="1632"/>
                  </a:cubicBezTo>
                  <a:cubicBezTo>
                    <a:pt x="1239" y="1632"/>
                    <a:pt x="1603" y="1318"/>
                    <a:pt x="1643" y="898"/>
                  </a:cubicBezTo>
                  <a:cubicBezTo>
                    <a:pt x="1689" y="444"/>
                    <a:pt x="1365" y="47"/>
                    <a:pt x="925" y="4"/>
                  </a:cubicBezTo>
                  <a:cubicBezTo>
                    <a:pt x="898" y="2"/>
                    <a:pt x="870" y="0"/>
                    <a:pt x="84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3"/>
            <p:cNvSpPr/>
            <p:nvPr/>
          </p:nvSpPr>
          <p:spPr>
            <a:xfrm>
              <a:off x="6376875" y="2245625"/>
              <a:ext cx="41800" cy="42250"/>
            </a:xfrm>
            <a:custGeom>
              <a:rect b="b" l="l" r="r" t="t"/>
              <a:pathLst>
                <a:path extrusionOk="0" h="1690" w="1672">
                  <a:moveTo>
                    <a:pt x="911" y="61"/>
                  </a:moveTo>
                  <a:cubicBezTo>
                    <a:pt x="1319" y="106"/>
                    <a:pt x="1615" y="440"/>
                    <a:pt x="1615" y="838"/>
                  </a:cubicBezTo>
                  <a:lnTo>
                    <a:pt x="1615" y="912"/>
                  </a:lnTo>
                  <a:cubicBezTo>
                    <a:pt x="1569" y="1320"/>
                    <a:pt x="1231" y="1629"/>
                    <a:pt x="837" y="1629"/>
                  </a:cubicBezTo>
                  <a:cubicBezTo>
                    <a:pt x="823" y="1629"/>
                    <a:pt x="792" y="1629"/>
                    <a:pt x="764" y="1615"/>
                  </a:cubicBezTo>
                  <a:cubicBezTo>
                    <a:pt x="370" y="1584"/>
                    <a:pt x="60" y="1249"/>
                    <a:pt x="60" y="838"/>
                  </a:cubicBezTo>
                  <a:cubicBezTo>
                    <a:pt x="60" y="824"/>
                    <a:pt x="74" y="792"/>
                    <a:pt x="74" y="764"/>
                  </a:cubicBezTo>
                  <a:cubicBezTo>
                    <a:pt x="106" y="370"/>
                    <a:pt x="440" y="61"/>
                    <a:pt x="837" y="61"/>
                  </a:cubicBezTo>
                  <a:close/>
                  <a:moveTo>
                    <a:pt x="837" y="1"/>
                  </a:moveTo>
                  <a:cubicBezTo>
                    <a:pt x="412" y="1"/>
                    <a:pt x="46" y="324"/>
                    <a:pt x="18" y="764"/>
                  </a:cubicBezTo>
                  <a:cubicBezTo>
                    <a:pt x="0" y="792"/>
                    <a:pt x="0" y="824"/>
                    <a:pt x="0" y="838"/>
                  </a:cubicBezTo>
                  <a:cubicBezTo>
                    <a:pt x="0" y="1278"/>
                    <a:pt x="324" y="1643"/>
                    <a:pt x="764" y="1689"/>
                  </a:cubicBezTo>
                  <a:lnTo>
                    <a:pt x="837" y="1689"/>
                  </a:lnTo>
                  <a:cubicBezTo>
                    <a:pt x="1263" y="1689"/>
                    <a:pt x="1629" y="1351"/>
                    <a:pt x="1671" y="926"/>
                  </a:cubicBezTo>
                  <a:lnTo>
                    <a:pt x="1671" y="838"/>
                  </a:lnTo>
                  <a:cubicBezTo>
                    <a:pt x="1671" y="412"/>
                    <a:pt x="1351" y="46"/>
                    <a:pt x="9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53"/>
            <p:cNvSpPr/>
            <p:nvPr/>
          </p:nvSpPr>
          <p:spPr>
            <a:xfrm>
              <a:off x="6377300" y="2248150"/>
              <a:ext cx="42150" cy="40500"/>
            </a:xfrm>
            <a:custGeom>
              <a:rect b="b" l="l" r="r" t="t"/>
              <a:pathLst>
                <a:path extrusionOk="0" h="1620" w="1686">
                  <a:moveTo>
                    <a:pt x="840" y="1"/>
                  </a:moveTo>
                  <a:cubicBezTo>
                    <a:pt x="434" y="1"/>
                    <a:pt x="86" y="312"/>
                    <a:pt x="43" y="737"/>
                  </a:cubicBezTo>
                  <a:cubicBezTo>
                    <a:pt x="1" y="1177"/>
                    <a:pt x="321" y="1571"/>
                    <a:pt x="761" y="1616"/>
                  </a:cubicBezTo>
                  <a:cubicBezTo>
                    <a:pt x="786" y="1619"/>
                    <a:pt x="811" y="1620"/>
                    <a:pt x="836" y="1620"/>
                  </a:cubicBezTo>
                  <a:cubicBezTo>
                    <a:pt x="1245" y="1620"/>
                    <a:pt x="1600" y="1299"/>
                    <a:pt x="1640" y="885"/>
                  </a:cubicBezTo>
                  <a:cubicBezTo>
                    <a:pt x="1686" y="445"/>
                    <a:pt x="1362" y="47"/>
                    <a:pt x="922" y="5"/>
                  </a:cubicBezTo>
                  <a:cubicBezTo>
                    <a:pt x="895" y="2"/>
                    <a:pt x="867" y="1"/>
                    <a:pt x="8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53"/>
            <p:cNvSpPr/>
            <p:nvPr/>
          </p:nvSpPr>
          <p:spPr>
            <a:xfrm>
              <a:off x="6384600" y="2255150"/>
              <a:ext cx="27475" cy="26175"/>
            </a:xfrm>
            <a:custGeom>
              <a:rect b="b" l="l" r="r" t="t"/>
              <a:pathLst>
                <a:path extrusionOk="0" h="1047" w="1099">
                  <a:moveTo>
                    <a:pt x="546" y="0"/>
                  </a:moveTo>
                  <a:cubicBezTo>
                    <a:pt x="276" y="0"/>
                    <a:pt x="59" y="211"/>
                    <a:pt x="29" y="471"/>
                  </a:cubicBezTo>
                  <a:cubicBezTo>
                    <a:pt x="1" y="763"/>
                    <a:pt x="219" y="1027"/>
                    <a:pt x="500" y="1044"/>
                  </a:cubicBezTo>
                  <a:cubicBezTo>
                    <a:pt x="518" y="1046"/>
                    <a:pt x="536" y="1047"/>
                    <a:pt x="554" y="1047"/>
                  </a:cubicBezTo>
                  <a:cubicBezTo>
                    <a:pt x="822" y="1047"/>
                    <a:pt x="1044" y="850"/>
                    <a:pt x="1070" y="573"/>
                  </a:cubicBezTo>
                  <a:cubicBezTo>
                    <a:pt x="1098" y="281"/>
                    <a:pt x="880" y="31"/>
                    <a:pt x="602" y="3"/>
                  </a:cubicBezTo>
                  <a:cubicBezTo>
                    <a:pt x="583" y="1"/>
                    <a:pt x="565" y="0"/>
                    <a:pt x="5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53"/>
            <p:cNvSpPr/>
            <p:nvPr/>
          </p:nvSpPr>
          <p:spPr>
            <a:xfrm>
              <a:off x="6382400" y="2262875"/>
              <a:ext cx="9525" cy="6325"/>
            </a:xfrm>
            <a:custGeom>
              <a:rect b="b" l="l" r="r" t="t"/>
              <a:pathLst>
                <a:path extrusionOk="0" h="253" w="381">
                  <a:moveTo>
                    <a:pt x="205" y="0"/>
                  </a:moveTo>
                  <a:cubicBezTo>
                    <a:pt x="103" y="0"/>
                    <a:pt x="1" y="46"/>
                    <a:pt x="1" y="120"/>
                  </a:cubicBezTo>
                  <a:cubicBezTo>
                    <a:pt x="1" y="176"/>
                    <a:pt x="75" y="250"/>
                    <a:pt x="177" y="250"/>
                  </a:cubicBezTo>
                  <a:cubicBezTo>
                    <a:pt x="190" y="252"/>
                    <a:pt x="203" y="253"/>
                    <a:pt x="215" y="253"/>
                  </a:cubicBezTo>
                  <a:cubicBezTo>
                    <a:pt x="300" y="253"/>
                    <a:pt x="369" y="212"/>
                    <a:pt x="381" y="148"/>
                  </a:cubicBezTo>
                  <a:cubicBezTo>
                    <a:pt x="381" y="74"/>
                    <a:pt x="307" y="14"/>
                    <a:pt x="2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53"/>
            <p:cNvSpPr/>
            <p:nvPr/>
          </p:nvSpPr>
          <p:spPr>
            <a:xfrm>
              <a:off x="6435175" y="2289450"/>
              <a:ext cx="20150" cy="14150"/>
            </a:xfrm>
            <a:custGeom>
              <a:rect b="b" l="l" r="r" t="t"/>
              <a:pathLst>
                <a:path extrusionOk="0" h="566" w="806">
                  <a:moveTo>
                    <a:pt x="792" y="0"/>
                  </a:moveTo>
                  <a:cubicBezTo>
                    <a:pt x="784" y="0"/>
                    <a:pt x="778" y="6"/>
                    <a:pt x="778" y="6"/>
                  </a:cubicBezTo>
                  <a:cubicBezTo>
                    <a:pt x="778" y="6"/>
                    <a:pt x="778" y="24"/>
                    <a:pt x="764" y="24"/>
                  </a:cubicBezTo>
                  <a:cubicBezTo>
                    <a:pt x="764" y="24"/>
                    <a:pt x="764" y="38"/>
                    <a:pt x="746" y="52"/>
                  </a:cubicBezTo>
                  <a:cubicBezTo>
                    <a:pt x="746" y="66"/>
                    <a:pt x="746" y="80"/>
                    <a:pt x="732" y="94"/>
                  </a:cubicBezTo>
                  <a:cubicBezTo>
                    <a:pt x="718" y="112"/>
                    <a:pt x="718" y="126"/>
                    <a:pt x="704" y="140"/>
                  </a:cubicBezTo>
                  <a:cubicBezTo>
                    <a:pt x="690" y="168"/>
                    <a:pt x="676" y="182"/>
                    <a:pt x="658" y="200"/>
                  </a:cubicBezTo>
                  <a:cubicBezTo>
                    <a:pt x="644" y="228"/>
                    <a:pt x="630" y="242"/>
                    <a:pt x="602" y="270"/>
                  </a:cubicBezTo>
                  <a:cubicBezTo>
                    <a:pt x="588" y="288"/>
                    <a:pt x="570" y="316"/>
                    <a:pt x="542" y="330"/>
                  </a:cubicBezTo>
                  <a:lnTo>
                    <a:pt x="514" y="358"/>
                  </a:lnTo>
                  <a:cubicBezTo>
                    <a:pt x="500" y="358"/>
                    <a:pt x="482" y="376"/>
                    <a:pt x="482" y="390"/>
                  </a:cubicBezTo>
                  <a:cubicBezTo>
                    <a:pt x="454" y="404"/>
                    <a:pt x="426" y="418"/>
                    <a:pt x="394" y="432"/>
                  </a:cubicBezTo>
                  <a:cubicBezTo>
                    <a:pt x="380" y="446"/>
                    <a:pt x="352" y="446"/>
                    <a:pt x="324" y="464"/>
                  </a:cubicBezTo>
                  <a:cubicBezTo>
                    <a:pt x="292" y="478"/>
                    <a:pt x="278" y="478"/>
                    <a:pt x="250" y="492"/>
                  </a:cubicBezTo>
                  <a:cubicBezTo>
                    <a:pt x="218" y="506"/>
                    <a:pt x="204" y="506"/>
                    <a:pt x="176" y="506"/>
                  </a:cubicBezTo>
                  <a:cubicBezTo>
                    <a:pt x="148" y="506"/>
                    <a:pt x="131" y="520"/>
                    <a:pt x="116" y="520"/>
                  </a:cubicBezTo>
                  <a:lnTo>
                    <a:pt x="29" y="520"/>
                  </a:lnTo>
                  <a:cubicBezTo>
                    <a:pt x="14" y="520"/>
                    <a:pt x="0" y="534"/>
                    <a:pt x="0" y="552"/>
                  </a:cubicBezTo>
                  <a:cubicBezTo>
                    <a:pt x="0" y="552"/>
                    <a:pt x="14" y="566"/>
                    <a:pt x="29" y="566"/>
                  </a:cubicBezTo>
                  <a:lnTo>
                    <a:pt x="190" y="566"/>
                  </a:lnTo>
                  <a:cubicBezTo>
                    <a:pt x="204" y="566"/>
                    <a:pt x="236" y="566"/>
                    <a:pt x="264" y="552"/>
                  </a:cubicBezTo>
                  <a:cubicBezTo>
                    <a:pt x="292" y="552"/>
                    <a:pt x="324" y="534"/>
                    <a:pt x="352" y="534"/>
                  </a:cubicBezTo>
                  <a:cubicBezTo>
                    <a:pt x="380" y="520"/>
                    <a:pt x="412" y="506"/>
                    <a:pt x="440" y="492"/>
                  </a:cubicBezTo>
                  <a:cubicBezTo>
                    <a:pt x="468" y="478"/>
                    <a:pt x="500" y="464"/>
                    <a:pt x="514" y="446"/>
                  </a:cubicBezTo>
                  <a:cubicBezTo>
                    <a:pt x="528" y="432"/>
                    <a:pt x="542" y="432"/>
                    <a:pt x="556" y="418"/>
                  </a:cubicBezTo>
                  <a:lnTo>
                    <a:pt x="602" y="390"/>
                  </a:lnTo>
                  <a:cubicBezTo>
                    <a:pt x="616" y="358"/>
                    <a:pt x="644" y="330"/>
                    <a:pt x="658" y="316"/>
                  </a:cubicBezTo>
                  <a:cubicBezTo>
                    <a:pt x="676" y="288"/>
                    <a:pt x="704" y="270"/>
                    <a:pt x="718" y="242"/>
                  </a:cubicBezTo>
                  <a:cubicBezTo>
                    <a:pt x="732" y="214"/>
                    <a:pt x="746" y="200"/>
                    <a:pt x="746" y="168"/>
                  </a:cubicBezTo>
                  <a:cubicBezTo>
                    <a:pt x="778" y="126"/>
                    <a:pt x="792" y="94"/>
                    <a:pt x="792" y="66"/>
                  </a:cubicBezTo>
                  <a:cubicBezTo>
                    <a:pt x="806" y="52"/>
                    <a:pt x="806" y="38"/>
                    <a:pt x="806" y="38"/>
                  </a:cubicBezTo>
                  <a:lnTo>
                    <a:pt x="806" y="24"/>
                  </a:lnTo>
                  <a:lnTo>
                    <a:pt x="806" y="6"/>
                  </a:lnTo>
                  <a:cubicBezTo>
                    <a:pt x="801" y="2"/>
                    <a:pt x="797" y="0"/>
                    <a:pt x="79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53"/>
            <p:cNvSpPr/>
            <p:nvPr/>
          </p:nvSpPr>
          <p:spPr>
            <a:xfrm>
              <a:off x="6465250" y="2212725"/>
              <a:ext cx="45775" cy="30350"/>
            </a:xfrm>
            <a:custGeom>
              <a:rect b="b" l="l" r="r" t="t"/>
              <a:pathLst>
                <a:path extrusionOk="0" h="1214" w="1831">
                  <a:moveTo>
                    <a:pt x="589" y="0"/>
                  </a:moveTo>
                  <a:cubicBezTo>
                    <a:pt x="536" y="0"/>
                    <a:pt x="485" y="14"/>
                    <a:pt x="440" y="43"/>
                  </a:cubicBezTo>
                  <a:cubicBezTo>
                    <a:pt x="0" y="307"/>
                    <a:pt x="996" y="997"/>
                    <a:pt x="1144" y="1085"/>
                  </a:cubicBezTo>
                  <a:cubicBezTo>
                    <a:pt x="1228" y="1124"/>
                    <a:pt x="1454" y="1213"/>
                    <a:pt x="1610" y="1213"/>
                  </a:cubicBezTo>
                  <a:cubicBezTo>
                    <a:pt x="1746" y="1213"/>
                    <a:pt x="1830" y="1146"/>
                    <a:pt x="1727" y="923"/>
                  </a:cubicBezTo>
                  <a:cubicBezTo>
                    <a:pt x="1727" y="923"/>
                    <a:pt x="1038" y="0"/>
                    <a:pt x="589" y="0"/>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53"/>
            <p:cNvSpPr/>
            <p:nvPr/>
          </p:nvSpPr>
          <p:spPr>
            <a:xfrm>
              <a:off x="6369325" y="2213900"/>
              <a:ext cx="44950" cy="31150"/>
            </a:xfrm>
            <a:custGeom>
              <a:rect b="b" l="l" r="r" t="t"/>
              <a:pathLst>
                <a:path extrusionOk="0" h="1246" w="1798">
                  <a:moveTo>
                    <a:pt x="1216" y="0"/>
                  </a:moveTo>
                  <a:cubicBezTo>
                    <a:pt x="762" y="0"/>
                    <a:pt x="98" y="964"/>
                    <a:pt x="98" y="964"/>
                  </a:cubicBezTo>
                  <a:cubicBezTo>
                    <a:pt x="1" y="1179"/>
                    <a:pt x="75" y="1245"/>
                    <a:pt x="200" y="1245"/>
                  </a:cubicBezTo>
                  <a:cubicBezTo>
                    <a:pt x="356" y="1245"/>
                    <a:pt x="590" y="1143"/>
                    <a:pt x="672" y="1094"/>
                  </a:cubicBezTo>
                  <a:cubicBezTo>
                    <a:pt x="830" y="1006"/>
                    <a:pt x="1797" y="302"/>
                    <a:pt x="1358" y="39"/>
                  </a:cubicBezTo>
                  <a:cubicBezTo>
                    <a:pt x="1314" y="12"/>
                    <a:pt x="1266" y="0"/>
                    <a:pt x="1216" y="0"/>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53"/>
            <p:cNvSpPr/>
            <p:nvPr/>
          </p:nvSpPr>
          <p:spPr>
            <a:xfrm>
              <a:off x="6423025" y="2241675"/>
              <a:ext cx="20975" cy="49100"/>
            </a:xfrm>
            <a:custGeom>
              <a:rect b="b" l="l" r="r" t="t"/>
              <a:pathLst>
                <a:path extrusionOk="0" h="1964" w="839">
                  <a:moveTo>
                    <a:pt x="704" y="0"/>
                  </a:moveTo>
                  <a:cubicBezTo>
                    <a:pt x="704" y="14"/>
                    <a:pt x="690" y="14"/>
                    <a:pt x="690" y="29"/>
                  </a:cubicBezTo>
                  <a:cubicBezTo>
                    <a:pt x="690" y="29"/>
                    <a:pt x="704" y="71"/>
                    <a:pt x="704" y="145"/>
                  </a:cubicBezTo>
                  <a:cubicBezTo>
                    <a:pt x="722" y="233"/>
                    <a:pt x="736" y="335"/>
                    <a:pt x="750" y="482"/>
                  </a:cubicBezTo>
                  <a:cubicBezTo>
                    <a:pt x="764" y="616"/>
                    <a:pt x="764" y="774"/>
                    <a:pt x="764" y="950"/>
                  </a:cubicBezTo>
                  <a:lnTo>
                    <a:pt x="764" y="1070"/>
                  </a:lnTo>
                  <a:cubicBezTo>
                    <a:pt x="750" y="1112"/>
                    <a:pt x="750" y="1158"/>
                    <a:pt x="736" y="1200"/>
                  </a:cubicBezTo>
                  <a:lnTo>
                    <a:pt x="704" y="1232"/>
                  </a:lnTo>
                  <a:lnTo>
                    <a:pt x="690" y="1232"/>
                  </a:lnTo>
                  <a:cubicBezTo>
                    <a:pt x="676" y="1246"/>
                    <a:pt x="662" y="1246"/>
                    <a:pt x="662" y="1246"/>
                  </a:cubicBezTo>
                  <a:cubicBezTo>
                    <a:pt x="617" y="1246"/>
                    <a:pt x="574" y="1232"/>
                    <a:pt x="529" y="1214"/>
                  </a:cubicBezTo>
                  <a:cubicBezTo>
                    <a:pt x="441" y="1200"/>
                    <a:pt x="353" y="1158"/>
                    <a:pt x="251" y="1158"/>
                  </a:cubicBezTo>
                  <a:cubicBezTo>
                    <a:pt x="239" y="1154"/>
                    <a:pt x="227" y="1152"/>
                    <a:pt x="214" y="1152"/>
                  </a:cubicBezTo>
                  <a:cubicBezTo>
                    <a:pt x="178" y="1152"/>
                    <a:pt x="137" y="1165"/>
                    <a:pt x="106" y="1186"/>
                  </a:cubicBezTo>
                  <a:cubicBezTo>
                    <a:pt x="61" y="1232"/>
                    <a:pt x="33" y="1274"/>
                    <a:pt x="19" y="1319"/>
                  </a:cubicBezTo>
                  <a:cubicBezTo>
                    <a:pt x="1" y="1407"/>
                    <a:pt x="1" y="1509"/>
                    <a:pt x="33" y="1583"/>
                  </a:cubicBezTo>
                  <a:cubicBezTo>
                    <a:pt x="61" y="1671"/>
                    <a:pt x="106" y="1728"/>
                    <a:pt x="163" y="1773"/>
                  </a:cubicBezTo>
                  <a:cubicBezTo>
                    <a:pt x="282" y="1875"/>
                    <a:pt x="398" y="1903"/>
                    <a:pt x="472" y="1935"/>
                  </a:cubicBezTo>
                  <a:cubicBezTo>
                    <a:pt x="515" y="1949"/>
                    <a:pt x="546" y="1949"/>
                    <a:pt x="560" y="1963"/>
                  </a:cubicBezTo>
                  <a:lnTo>
                    <a:pt x="602" y="1963"/>
                  </a:lnTo>
                  <a:cubicBezTo>
                    <a:pt x="602" y="1963"/>
                    <a:pt x="617" y="1963"/>
                    <a:pt x="617" y="1949"/>
                  </a:cubicBezTo>
                  <a:cubicBezTo>
                    <a:pt x="617" y="1949"/>
                    <a:pt x="617" y="1935"/>
                    <a:pt x="602" y="1935"/>
                  </a:cubicBezTo>
                  <a:cubicBezTo>
                    <a:pt x="602" y="1935"/>
                    <a:pt x="560" y="1917"/>
                    <a:pt x="486" y="1889"/>
                  </a:cubicBezTo>
                  <a:cubicBezTo>
                    <a:pt x="441" y="1889"/>
                    <a:pt x="398" y="1861"/>
                    <a:pt x="353" y="1830"/>
                  </a:cubicBezTo>
                  <a:cubicBezTo>
                    <a:pt x="311" y="1815"/>
                    <a:pt x="251" y="1773"/>
                    <a:pt x="209" y="1728"/>
                  </a:cubicBezTo>
                  <a:cubicBezTo>
                    <a:pt x="149" y="1699"/>
                    <a:pt x="121" y="1640"/>
                    <a:pt x="89" y="1566"/>
                  </a:cubicBezTo>
                  <a:cubicBezTo>
                    <a:pt x="75" y="1509"/>
                    <a:pt x="75" y="1421"/>
                    <a:pt x="89" y="1348"/>
                  </a:cubicBezTo>
                  <a:cubicBezTo>
                    <a:pt x="106" y="1302"/>
                    <a:pt x="121" y="1274"/>
                    <a:pt x="149" y="1246"/>
                  </a:cubicBezTo>
                  <a:cubicBezTo>
                    <a:pt x="177" y="1232"/>
                    <a:pt x="209" y="1232"/>
                    <a:pt x="251" y="1232"/>
                  </a:cubicBezTo>
                  <a:cubicBezTo>
                    <a:pt x="339" y="1232"/>
                    <a:pt x="413" y="1274"/>
                    <a:pt x="515" y="1288"/>
                  </a:cubicBezTo>
                  <a:cubicBezTo>
                    <a:pt x="560" y="1302"/>
                    <a:pt x="602" y="1319"/>
                    <a:pt x="662" y="1319"/>
                  </a:cubicBezTo>
                  <a:cubicBezTo>
                    <a:pt x="676" y="1319"/>
                    <a:pt x="690" y="1319"/>
                    <a:pt x="690" y="1302"/>
                  </a:cubicBezTo>
                  <a:lnTo>
                    <a:pt x="722" y="1302"/>
                  </a:lnTo>
                  <a:cubicBezTo>
                    <a:pt x="722" y="1302"/>
                    <a:pt x="736" y="1302"/>
                    <a:pt x="736" y="1288"/>
                  </a:cubicBezTo>
                  <a:cubicBezTo>
                    <a:pt x="764" y="1274"/>
                    <a:pt x="778" y="1246"/>
                    <a:pt x="792" y="1232"/>
                  </a:cubicBezTo>
                  <a:cubicBezTo>
                    <a:pt x="824" y="1172"/>
                    <a:pt x="824" y="1126"/>
                    <a:pt x="824" y="1084"/>
                  </a:cubicBezTo>
                  <a:cubicBezTo>
                    <a:pt x="838" y="1038"/>
                    <a:pt x="838" y="996"/>
                    <a:pt x="838" y="950"/>
                  </a:cubicBezTo>
                  <a:cubicBezTo>
                    <a:pt x="838" y="862"/>
                    <a:pt x="838" y="774"/>
                    <a:pt x="824" y="704"/>
                  </a:cubicBezTo>
                  <a:cubicBezTo>
                    <a:pt x="824" y="616"/>
                    <a:pt x="810" y="542"/>
                    <a:pt x="810" y="468"/>
                  </a:cubicBezTo>
                  <a:cubicBezTo>
                    <a:pt x="778" y="335"/>
                    <a:pt x="764" y="219"/>
                    <a:pt x="750" y="145"/>
                  </a:cubicBezTo>
                  <a:cubicBezTo>
                    <a:pt x="736" y="57"/>
                    <a:pt x="722" y="14"/>
                    <a:pt x="722" y="14"/>
                  </a:cubicBezTo>
                  <a:cubicBezTo>
                    <a:pt x="722" y="14"/>
                    <a:pt x="722" y="0"/>
                    <a:pt x="704"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2" name="Shape 1302"/>
        <p:cNvGrpSpPr/>
        <p:nvPr/>
      </p:nvGrpSpPr>
      <p:grpSpPr>
        <a:xfrm>
          <a:off x="0" y="0"/>
          <a:ext cx="0" cy="0"/>
          <a:chOff x="0" y="0"/>
          <a:chExt cx="0" cy="0"/>
        </a:xfrm>
      </p:grpSpPr>
      <p:sp>
        <p:nvSpPr>
          <p:cNvPr id="1303" name="Google Shape;1303;p54"/>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Common map types</a:t>
            </a:r>
            <a:endParaRPr/>
          </a:p>
        </p:txBody>
      </p:sp>
      <p:sp>
        <p:nvSpPr>
          <p:cNvPr id="1304" name="Google Shape;1304;p54"/>
          <p:cNvSpPr txBox="1"/>
          <p:nvPr/>
        </p:nvSpPr>
        <p:spPr>
          <a:xfrm>
            <a:off x="724200" y="4131750"/>
            <a:ext cx="7704000" cy="27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200">
                <a:solidFill>
                  <a:schemeClr val="lt1"/>
                </a:solidFill>
                <a:latin typeface="Ubuntu"/>
                <a:ea typeface="Ubuntu"/>
                <a:cs typeface="Ubuntu"/>
                <a:sym typeface="Ubuntu"/>
              </a:rPr>
              <a:t>Follow the link in the graph to modify its data and then paste the new one here. </a:t>
            </a:r>
            <a:r>
              <a:rPr b="1" lang="en" sz="1200">
                <a:solidFill>
                  <a:schemeClr val="lt1"/>
                </a:solidFill>
                <a:uFill>
                  <a:noFill/>
                </a:uFill>
                <a:latin typeface="Ubuntu"/>
                <a:ea typeface="Ubuntu"/>
                <a:cs typeface="Ubuntu"/>
                <a:sym typeface="Ubuntu"/>
                <a:hlinkClick r:id="rId3">
                  <a:extLst>
                    <a:ext uri="{A12FA001-AC4F-418D-AE19-62706E023703}">
                      <ahyp:hlinkClr val="tx"/>
                    </a:ext>
                  </a:extLst>
                </a:hlinkClick>
              </a:rPr>
              <a:t>For more info, click here</a:t>
            </a:r>
            <a:endParaRPr b="1" sz="1200">
              <a:solidFill>
                <a:schemeClr val="lt1"/>
              </a:solidFill>
              <a:latin typeface="Ubuntu"/>
              <a:ea typeface="Ubuntu"/>
              <a:cs typeface="Ubuntu"/>
              <a:sym typeface="Ubuntu"/>
            </a:endParaRPr>
          </a:p>
          <a:p>
            <a:pPr indent="0" lvl="0" marL="0" rtl="0" algn="l">
              <a:spcBef>
                <a:spcPts val="0"/>
              </a:spcBef>
              <a:spcAft>
                <a:spcPts val="0"/>
              </a:spcAft>
              <a:buClr>
                <a:schemeClr val="dk1"/>
              </a:buClr>
              <a:buSzPts val="1100"/>
              <a:buFont typeface="Arial"/>
              <a:buNone/>
            </a:pPr>
            <a:r>
              <a:t/>
            </a:r>
            <a:endParaRPr sz="1200">
              <a:solidFill>
                <a:schemeClr val="lt1"/>
              </a:solidFill>
              <a:latin typeface="Ubuntu"/>
              <a:ea typeface="Ubuntu"/>
              <a:cs typeface="Ubuntu"/>
              <a:sym typeface="Ubuntu"/>
            </a:endParaRPr>
          </a:p>
          <a:p>
            <a:pPr indent="0" lvl="0" marL="0" rtl="0" algn="ctr">
              <a:spcBef>
                <a:spcPts val="0"/>
              </a:spcBef>
              <a:spcAft>
                <a:spcPts val="0"/>
              </a:spcAft>
              <a:buNone/>
            </a:pPr>
            <a:r>
              <a:t/>
            </a:r>
            <a:endParaRPr sz="1200">
              <a:solidFill>
                <a:schemeClr val="lt1"/>
              </a:solidFill>
              <a:latin typeface="Ubuntu"/>
              <a:ea typeface="Ubuntu"/>
              <a:cs typeface="Ubuntu"/>
              <a:sym typeface="Ubuntu"/>
            </a:endParaRPr>
          </a:p>
        </p:txBody>
      </p:sp>
      <p:sp>
        <p:nvSpPr>
          <p:cNvPr id="1305" name="Google Shape;1305;p54"/>
          <p:cNvSpPr txBox="1"/>
          <p:nvPr/>
        </p:nvSpPr>
        <p:spPr>
          <a:xfrm>
            <a:off x="888415" y="1643338"/>
            <a:ext cx="2113200" cy="534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latin typeface="Ubuntu"/>
                <a:ea typeface="Ubuntu"/>
                <a:cs typeface="Ubuntu"/>
                <a:sym typeface="Ubuntu"/>
              </a:rPr>
              <a:t>Mercury is the closest planet to the Sun</a:t>
            </a:r>
            <a:endParaRPr>
              <a:solidFill>
                <a:schemeClr val="lt1"/>
              </a:solidFill>
              <a:latin typeface="Ubuntu"/>
              <a:ea typeface="Ubuntu"/>
              <a:cs typeface="Ubuntu"/>
              <a:sym typeface="Ubuntu"/>
            </a:endParaRPr>
          </a:p>
        </p:txBody>
      </p:sp>
      <p:sp>
        <p:nvSpPr>
          <p:cNvPr id="1306" name="Google Shape;1306;p54"/>
          <p:cNvSpPr txBox="1"/>
          <p:nvPr/>
        </p:nvSpPr>
        <p:spPr>
          <a:xfrm>
            <a:off x="888429" y="1246200"/>
            <a:ext cx="2113200" cy="429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400">
                <a:solidFill>
                  <a:schemeClr val="accent4"/>
                </a:solidFill>
                <a:latin typeface="Life Savers"/>
                <a:ea typeface="Life Savers"/>
                <a:cs typeface="Life Savers"/>
                <a:sym typeface="Life Savers"/>
              </a:rPr>
              <a:t>Political</a:t>
            </a:r>
            <a:endParaRPr b="1" sz="2400">
              <a:solidFill>
                <a:schemeClr val="accent4"/>
              </a:solidFill>
              <a:latin typeface="Life Savers"/>
              <a:ea typeface="Life Savers"/>
              <a:cs typeface="Life Savers"/>
              <a:sym typeface="Life Savers"/>
            </a:endParaRPr>
          </a:p>
        </p:txBody>
      </p:sp>
      <p:sp>
        <p:nvSpPr>
          <p:cNvPr id="1307" name="Google Shape;1307;p54"/>
          <p:cNvSpPr txBox="1"/>
          <p:nvPr/>
        </p:nvSpPr>
        <p:spPr>
          <a:xfrm>
            <a:off x="888429" y="2198251"/>
            <a:ext cx="2113200" cy="429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400">
                <a:solidFill>
                  <a:schemeClr val="lt2"/>
                </a:solidFill>
                <a:latin typeface="Life Savers"/>
                <a:ea typeface="Life Savers"/>
                <a:cs typeface="Life Savers"/>
                <a:sym typeface="Life Savers"/>
              </a:rPr>
              <a:t>Geographical</a:t>
            </a:r>
            <a:endParaRPr b="1" sz="2400">
              <a:solidFill>
                <a:schemeClr val="lt2"/>
              </a:solidFill>
              <a:latin typeface="Life Savers"/>
              <a:ea typeface="Life Savers"/>
              <a:cs typeface="Life Savers"/>
              <a:sym typeface="Life Savers"/>
            </a:endParaRPr>
          </a:p>
        </p:txBody>
      </p:sp>
      <p:sp>
        <p:nvSpPr>
          <p:cNvPr id="1308" name="Google Shape;1308;p54"/>
          <p:cNvSpPr txBox="1"/>
          <p:nvPr/>
        </p:nvSpPr>
        <p:spPr>
          <a:xfrm>
            <a:off x="888415" y="2595394"/>
            <a:ext cx="2113200" cy="534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latin typeface="Ubuntu"/>
                <a:ea typeface="Ubuntu"/>
                <a:cs typeface="Ubuntu"/>
                <a:sym typeface="Ubuntu"/>
              </a:rPr>
              <a:t>Despite being red,</a:t>
            </a:r>
            <a:br>
              <a:rPr lang="en">
                <a:solidFill>
                  <a:schemeClr val="lt1"/>
                </a:solidFill>
                <a:latin typeface="Ubuntu"/>
                <a:ea typeface="Ubuntu"/>
                <a:cs typeface="Ubuntu"/>
                <a:sym typeface="Ubuntu"/>
              </a:rPr>
            </a:br>
            <a:r>
              <a:rPr lang="en">
                <a:solidFill>
                  <a:schemeClr val="lt1"/>
                </a:solidFill>
                <a:latin typeface="Ubuntu"/>
                <a:ea typeface="Ubuntu"/>
                <a:cs typeface="Ubuntu"/>
                <a:sym typeface="Ubuntu"/>
              </a:rPr>
              <a:t>Mars is a cold place</a:t>
            </a:r>
            <a:endParaRPr>
              <a:solidFill>
                <a:schemeClr val="lt1"/>
              </a:solidFill>
              <a:latin typeface="Ubuntu"/>
              <a:ea typeface="Ubuntu"/>
              <a:cs typeface="Ubuntu"/>
              <a:sym typeface="Ubuntu"/>
            </a:endParaRPr>
          </a:p>
        </p:txBody>
      </p:sp>
      <p:sp>
        <p:nvSpPr>
          <p:cNvPr id="1309" name="Google Shape;1309;p54"/>
          <p:cNvSpPr txBox="1"/>
          <p:nvPr/>
        </p:nvSpPr>
        <p:spPr>
          <a:xfrm>
            <a:off x="888429" y="3150300"/>
            <a:ext cx="2113200" cy="429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Life Savers"/>
                <a:ea typeface="Life Savers"/>
                <a:cs typeface="Life Savers"/>
                <a:sym typeface="Life Savers"/>
              </a:rPr>
              <a:t>Geological</a:t>
            </a:r>
            <a:endParaRPr b="1" sz="2400">
              <a:solidFill>
                <a:schemeClr val="dk1"/>
              </a:solidFill>
              <a:latin typeface="Life Savers"/>
              <a:ea typeface="Life Savers"/>
              <a:cs typeface="Life Savers"/>
              <a:sym typeface="Life Savers"/>
            </a:endParaRPr>
          </a:p>
        </p:txBody>
      </p:sp>
      <p:sp>
        <p:nvSpPr>
          <p:cNvPr id="1310" name="Google Shape;1310;p54"/>
          <p:cNvSpPr txBox="1"/>
          <p:nvPr/>
        </p:nvSpPr>
        <p:spPr>
          <a:xfrm>
            <a:off x="888415" y="3547436"/>
            <a:ext cx="2113200" cy="534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latin typeface="Ubuntu"/>
                <a:ea typeface="Ubuntu"/>
                <a:cs typeface="Ubuntu"/>
                <a:sym typeface="Ubuntu"/>
              </a:rPr>
              <a:t>Saturn is composed of hydrogen and helium</a:t>
            </a:r>
            <a:endParaRPr>
              <a:solidFill>
                <a:schemeClr val="lt1"/>
              </a:solidFill>
              <a:latin typeface="Ubuntu"/>
              <a:ea typeface="Ubuntu"/>
              <a:cs typeface="Ubuntu"/>
              <a:sym typeface="Ubuntu"/>
            </a:endParaRPr>
          </a:p>
        </p:txBody>
      </p:sp>
      <p:pic>
        <p:nvPicPr>
          <p:cNvPr id="1311" name="Google Shape;1311;p54" title="Gráfico">
            <a:hlinkClick r:id="rId4"/>
          </p:cNvPr>
          <p:cNvPicPr preferRelativeResize="0"/>
          <p:nvPr/>
        </p:nvPicPr>
        <p:blipFill>
          <a:blip r:embed="rId5">
            <a:alphaModFix/>
          </a:blip>
          <a:stretch>
            <a:fillRect/>
          </a:stretch>
        </p:blipFill>
        <p:spPr>
          <a:xfrm>
            <a:off x="3154015" y="1246200"/>
            <a:ext cx="4789893" cy="2961751"/>
          </a:xfrm>
          <a:prstGeom prst="rect">
            <a:avLst/>
          </a:prstGeom>
          <a:noFill/>
          <a:ln>
            <a:noFill/>
          </a:ln>
        </p:spPr>
      </p:pic>
      <p:grpSp>
        <p:nvGrpSpPr>
          <p:cNvPr id="1312" name="Google Shape;1312;p54"/>
          <p:cNvGrpSpPr/>
          <p:nvPr/>
        </p:nvGrpSpPr>
        <p:grpSpPr>
          <a:xfrm>
            <a:off x="7548322" y="641583"/>
            <a:ext cx="729109" cy="674011"/>
            <a:chOff x="6077150" y="451650"/>
            <a:chExt cx="317750" cy="293725"/>
          </a:xfrm>
        </p:grpSpPr>
        <p:sp>
          <p:nvSpPr>
            <p:cNvPr id="1313" name="Google Shape;1313;p54"/>
            <p:cNvSpPr/>
            <p:nvPr/>
          </p:nvSpPr>
          <p:spPr>
            <a:xfrm>
              <a:off x="6119375" y="459875"/>
              <a:ext cx="153125" cy="117975"/>
            </a:xfrm>
            <a:custGeom>
              <a:rect b="b" l="l" r="r" t="t"/>
              <a:pathLst>
                <a:path extrusionOk="0" h="4719" w="6125">
                  <a:moveTo>
                    <a:pt x="5531" y="1"/>
                  </a:moveTo>
                  <a:cubicBezTo>
                    <a:pt x="5319" y="1"/>
                    <a:pt x="5092" y="11"/>
                    <a:pt x="4851" y="32"/>
                  </a:cubicBezTo>
                  <a:cubicBezTo>
                    <a:pt x="3898" y="518"/>
                    <a:pt x="3106" y="1397"/>
                    <a:pt x="2551" y="2305"/>
                  </a:cubicBezTo>
                  <a:cubicBezTo>
                    <a:pt x="1829" y="3494"/>
                    <a:pt x="0" y="4619"/>
                    <a:pt x="0" y="4619"/>
                  </a:cubicBezTo>
                  <a:cubicBezTo>
                    <a:pt x="0" y="4619"/>
                    <a:pt x="27" y="4718"/>
                    <a:pt x="188" y="4718"/>
                  </a:cubicBezTo>
                  <a:cubicBezTo>
                    <a:pt x="291" y="4718"/>
                    <a:pt x="448" y="4679"/>
                    <a:pt x="686" y="4549"/>
                  </a:cubicBezTo>
                  <a:cubicBezTo>
                    <a:pt x="1288" y="4225"/>
                    <a:pt x="2607" y="3712"/>
                    <a:pt x="3282" y="2526"/>
                  </a:cubicBezTo>
                  <a:cubicBezTo>
                    <a:pt x="4397" y="532"/>
                    <a:pt x="6124" y="32"/>
                    <a:pt x="6124" y="32"/>
                  </a:cubicBezTo>
                  <a:cubicBezTo>
                    <a:pt x="5941" y="11"/>
                    <a:pt x="5744" y="1"/>
                    <a:pt x="5531"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54"/>
            <p:cNvSpPr/>
            <p:nvPr/>
          </p:nvSpPr>
          <p:spPr>
            <a:xfrm>
              <a:off x="6153050" y="609475"/>
              <a:ext cx="71875" cy="91200"/>
            </a:xfrm>
            <a:custGeom>
              <a:rect b="b" l="l" r="r" t="t"/>
              <a:pathLst>
                <a:path extrusionOk="0" h="3648" w="2875">
                  <a:moveTo>
                    <a:pt x="1555" y="0"/>
                  </a:moveTo>
                  <a:lnTo>
                    <a:pt x="1555" y="0"/>
                  </a:lnTo>
                  <a:cubicBezTo>
                    <a:pt x="2083" y="338"/>
                    <a:pt x="2417" y="922"/>
                    <a:pt x="2417" y="1583"/>
                  </a:cubicBezTo>
                  <a:cubicBezTo>
                    <a:pt x="2417" y="2610"/>
                    <a:pt x="1583" y="3444"/>
                    <a:pt x="556" y="3444"/>
                  </a:cubicBezTo>
                  <a:cubicBezTo>
                    <a:pt x="352" y="3444"/>
                    <a:pt x="176" y="3416"/>
                    <a:pt x="1" y="3356"/>
                  </a:cubicBezTo>
                  <a:lnTo>
                    <a:pt x="1" y="3356"/>
                  </a:lnTo>
                  <a:cubicBezTo>
                    <a:pt x="278" y="3546"/>
                    <a:pt x="630" y="3648"/>
                    <a:pt x="996" y="3648"/>
                  </a:cubicBezTo>
                  <a:cubicBezTo>
                    <a:pt x="2037" y="3648"/>
                    <a:pt x="2874" y="2814"/>
                    <a:pt x="2874" y="1787"/>
                  </a:cubicBezTo>
                  <a:cubicBezTo>
                    <a:pt x="2874" y="953"/>
                    <a:pt x="2315" y="236"/>
                    <a:pt x="1555"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54"/>
            <p:cNvSpPr/>
            <p:nvPr/>
          </p:nvSpPr>
          <p:spPr>
            <a:xfrm>
              <a:off x="6246100" y="607425"/>
              <a:ext cx="47675" cy="33650"/>
            </a:xfrm>
            <a:custGeom>
              <a:rect b="b" l="l" r="r" t="t"/>
              <a:pathLst>
                <a:path extrusionOk="0" h="1346" w="1907">
                  <a:moveTo>
                    <a:pt x="728" y="0"/>
                  </a:moveTo>
                  <a:cubicBezTo>
                    <a:pt x="526" y="0"/>
                    <a:pt x="361" y="25"/>
                    <a:pt x="310" y="82"/>
                  </a:cubicBezTo>
                  <a:cubicBezTo>
                    <a:pt x="162" y="212"/>
                    <a:pt x="0" y="976"/>
                    <a:pt x="222" y="1109"/>
                  </a:cubicBezTo>
                  <a:cubicBezTo>
                    <a:pt x="364" y="1180"/>
                    <a:pt x="1039" y="1345"/>
                    <a:pt x="1411" y="1345"/>
                  </a:cubicBezTo>
                  <a:cubicBezTo>
                    <a:pt x="1500" y="1345"/>
                    <a:pt x="1572" y="1336"/>
                    <a:pt x="1615" y="1313"/>
                  </a:cubicBezTo>
                  <a:cubicBezTo>
                    <a:pt x="1805" y="1197"/>
                    <a:pt x="1907" y="286"/>
                    <a:pt x="1745" y="184"/>
                  </a:cubicBezTo>
                  <a:cubicBezTo>
                    <a:pt x="1584" y="80"/>
                    <a:pt x="1094" y="0"/>
                    <a:pt x="728"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54"/>
            <p:cNvSpPr/>
            <p:nvPr/>
          </p:nvSpPr>
          <p:spPr>
            <a:xfrm>
              <a:off x="6291550" y="595575"/>
              <a:ext cx="49450" cy="147675"/>
            </a:xfrm>
            <a:custGeom>
              <a:rect b="b" l="l" r="r" t="t"/>
              <a:pathLst>
                <a:path extrusionOk="0" h="5907" w="1978">
                  <a:moveTo>
                    <a:pt x="954" y="0"/>
                  </a:moveTo>
                  <a:lnTo>
                    <a:pt x="954" y="0"/>
                  </a:lnTo>
                  <a:cubicBezTo>
                    <a:pt x="1306" y="352"/>
                    <a:pt x="866" y="5157"/>
                    <a:pt x="236" y="5787"/>
                  </a:cubicBezTo>
                  <a:cubicBezTo>
                    <a:pt x="191" y="5832"/>
                    <a:pt x="117" y="5875"/>
                    <a:pt x="1" y="5906"/>
                  </a:cubicBezTo>
                  <a:cubicBezTo>
                    <a:pt x="1" y="5906"/>
                    <a:pt x="968" y="5716"/>
                    <a:pt x="1260" y="5421"/>
                  </a:cubicBezTo>
                  <a:cubicBezTo>
                    <a:pt x="1570" y="5115"/>
                    <a:pt x="1978" y="1232"/>
                    <a:pt x="1788" y="806"/>
                  </a:cubicBezTo>
                  <a:cubicBezTo>
                    <a:pt x="1510" y="219"/>
                    <a:pt x="954" y="0"/>
                    <a:pt x="954"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54"/>
            <p:cNvSpPr/>
            <p:nvPr/>
          </p:nvSpPr>
          <p:spPr>
            <a:xfrm>
              <a:off x="6077150" y="573500"/>
              <a:ext cx="247050" cy="171875"/>
            </a:xfrm>
            <a:custGeom>
              <a:rect b="b" l="l" r="r" t="t"/>
              <a:pathLst>
                <a:path extrusionOk="0" h="6875" w="9882">
                  <a:moveTo>
                    <a:pt x="7486" y="1357"/>
                  </a:moveTo>
                  <a:cubicBezTo>
                    <a:pt x="7852" y="1357"/>
                    <a:pt x="8342" y="1437"/>
                    <a:pt x="8503" y="1541"/>
                  </a:cubicBezTo>
                  <a:cubicBezTo>
                    <a:pt x="8665" y="1643"/>
                    <a:pt x="8563" y="2554"/>
                    <a:pt x="8373" y="2670"/>
                  </a:cubicBezTo>
                  <a:cubicBezTo>
                    <a:pt x="8330" y="2693"/>
                    <a:pt x="8258" y="2702"/>
                    <a:pt x="8169" y="2702"/>
                  </a:cubicBezTo>
                  <a:cubicBezTo>
                    <a:pt x="7797" y="2702"/>
                    <a:pt x="7122" y="2537"/>
                    <a:pt x="6980" y="2466"/>
                  </a:cubicBezTo>
                  <a:cubicBezTo>
                    <a:pt x="6758" y="2333"/>
                    <a:pt x="6920" y="1569"/>
                    <a:pt x="7068" y="1439"/>
                  </a:cubicBezTo>
                  <a:cubicBezTo>
                    <a:pt x="7119" y="1382"/>
                    <a:pt x="7284" y="1357"/>
                    <a:pt x="7486" y="1357"/>
                  </a:cubicBezTo>
                  <a:close/>
                  <a:moveTo>
                    <a:pt x="3592" y="1147"/>
                  </a:moveTo>
                  <a:cubicBezTo>
                    <a:pt x="3958" y="1147"/>
                    <a:pt x="4296" y="1263"/>
                    <a:pt x="4591" y="1439"/>
                  </a:cubicBezTo>
                  <a:cubicBezTo>
                    <a:pt x="5351" y="1675"/>
                    <a:pt x="5910" y="2392"/>
                    <a:pt x="5910" y="3226"/>
                  </a:cubicBezTo>
                  <a:cubicBezTo>
                    <a:pt x="5910" y="4253"/>
                    <a:pt x="5073" y="5087"/>
                    <a:pt x="4032" y="5087"/>
                  </a:cubicBezTo>
                  <a:cubicBezTo>
                    <a:pt x="3666" y="5087"/>
                    <a:pt x="3314" y="4985"/>
                    <a:pt x="3037" y="4795"/>
                  </a:cubicBezTo>
                  <a:cubicBezTo>
                    <a:pt x="2273" y="4559"/>
                    <a:pt x="1718" y="3856"/>
                    <a:pt x="1718" y="3022"/>
                  </a:cubicBezTo>
                  <a:cubicBezTo>
                    <a:pt x="1718" y="1981"/>
                    <a:pt x="2551" y="1147"/>
                    <a:pt x="3592" y="1147"/>
                  </a:cubicBezTo>
                  <a:close/>
                  <a:moveTo>
                    <a:pt x="2709" y="0"/>
                  </a:moveTo>
                  <a:cubicBezTo>
                    <a:pt x="2109" y="0"/>
                    <a:pt x="1656" y="43"/>
                    <a:pt x="1468" y="148"/>
                  </a:cubicBezTo>
                  <a:cubicBezTo>
                    <a:pt x="722" y="560"/>
                    <a:pt x="1" y="4841"/>
                    <a:pt x="370" y="5484"/>
                  </a:cubicBezTo>
                  <a:cubicBezTo>
                    <a:pt x="727" y="6090"/>
                    <a:pt x="5343" y="6875"/>
                    <a:pt x="7607" y="6875"/>
                  </a:cubicBezTo>
                  <a:cubicBezTo>
                    <a:pt x="8024" y="6875"/>
                    <a:pt x="8360" y="6848"/>
                    <a:pt x="8577" y="6789"/>
                  </a:cubicBezTo>
                  <a:cubicBezTo>
                    <a:pt x="8693" y="6758"/>
                    <a:pt x="8767" y="6715"/>
                    <a:pt x="8812" y="6670"/>
                  </a:cubicBezTo>
                  <a:cubicBezTo>
                    <a:pt x="9442" y="6040"/>
                    <a:pt x="9882" y="1235"/>
                    <a:pt x="9530" y="883"/>
                  </a:cubicBezTo>
                  <a:cubicBezTo>
                    <a:pt x="9252" y="606"/>
                    <a:pt x="4952" y="0"/>
                    <a:pt x="2709"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54"/>
            <p:cNvSpPr/>
            <p:nvPr/>
          </p:nvSpPr>
          <p:spPr>
            <a:xfrm>
              <a:off x="6117175" y="599175"/>
              <a:ext cx="99300" cy="99300"/>
            </a:xfrm>
            <a:custGeom>
              <a:rect b="b" l="l" r="r" t="t"/>
              <a:pathLst>
                <a:path extrusionOk="0" h="3972" w="3972">
                  <a:moveTo>
                    <a:pt x="1991" y="500"/>
                  </a:moveTo>
                  <a:cubicBezTo>
                    <a:pt x="2814" y="500"/>
                    <a:pt x="3472" y="1175"/>
                    <a:pt x="3472" y="1995"/>
                  </a:cubicBezTo>
                  <a:cubicBezTo>
                    <a:pt x="3472" y="2815"/>
                    <a:pt x="2814" y="3476"/>
                    <a:pt x="1991" y="3476"/>
                  </a:cubicBezTo>
                  <a:cubicBezTo>
                    <a:pt x="1158" y="3476"/>
                    <a:pt x="496" y="2815"/>
                    <a:pt x="496" y="1995"/>
                  </a:cubicBezTo>
                  <a:cubicBezTo>
                    <a:pt x="496" y="1175"/>
                    <a:pt x="1158" y="500"/>
                    <a:pt x="1991" y="500"/>
                  </a:cubicBezTo>
                  <a:close/>
                  <a:moveTo>
                    <a:pt x="1991" y="1"/>
                  </a:moveTo>
                  <a:cubicBezTo>
                    <a:pt x="894" y="1"/>
                    <a:pt x="0" y="894"/>
                    <a:pt x="0" y="1995"/>
                  </a:cubicBezTo>
                  <a:cubicBezTo>
                    <a:pt x="0" y="2888"/>
                    <a:pt x="584" y="3638"/>
                    <a:pt x="1390" y="3884"/>
                  </a:cubicBezTo>
                  <a:cubicBezTo>
                    <a:pt x="1583" y="3944"/>
                    <a:pt x="1787" y="3972"/>
                    <a:pt x="1991" y="3972"/>
                  </a:cubicBezTo>
                  <a:cubicBezTo>
                    <a:pt x="3078" y="3972"/>
                    <a:pt x="3972" y="3093"/>
                    <a:pt x="3972" y="1995"/>
                  </a:cubicBezTo>
                  <a:cubicBezTo>
                    <a:pt x="3972" y="1292"/>
                    <a:pt x="3606" y="676"/>
                    <a:pt x="3061" y="310"/>
                  </a:cubicBezTo>
                  <a:cubicBezTo>
                    <a:pt x="2755" y="120"/>
                    <a:pt x="2375" y="1"/>
                    <a:pt x="199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54"/>
            <p:cNvSpPr/>
            <p:nvPr/>
          </p:nvSpPr>
          <p:spPr>
            <a:xfrm>
              <a:off x="6123775" y="605775"/>
              <a:ext cx="86100" cy="86125"/>
            </a:xfrm>
            <a:custGeom>
              <a:rect b="b" l="l" r="r" t="t"/>
              <a:pathLst>
                <a:path extrusionOk="0" h="3445" w="3444">
                  <a:moveTo>
                    <a:pt x="1727" y="0"/>
                  </a:moveTo>
                  <a:cubicBezTo>
                    <a:pt x="774" y="0"/>
                    <a:pt x="0" y="778"/>
                    <a:pt x="0" y="1731"/>
                  </a:cubicBezTo>
                  <a:cubicBezTo>
                    <a:pt x="0" y="2684"/>
                    <a:pt x="774" y="3444"/>
                    <a:pt x="1727" y="3444"/>
                  </a:cubicBezTo>
                  <a:cubicBezTo>
                    <a:pt x="2681" y="3444"/>
                    <a:pt x="3444" y="2684"/>
                    <a:pt x="3444" y="1731"/>
                  </a:cubicBezTo>
                  <a:cubicBezTo>
                    <a:pt x="3444" y="778"/>
                    <a:pt x="2681" y="0"/>
                    <a:pt x="1727"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54"/>
            <p:cNvSpPr/>
            <p:nvPr/>
          </p:nvSpPr>
          <p:spPr>
            <a:xfrm>
              <a:off x="6141350" y="615675"/>
              <a:ext cx="14850" cy="9200"/>
            </a:xfrm>
            <a:custGeom>
              <a:rect b="b" l="l" r="r" t="t"/>
              <a:pathLst>
                <a:path extrusionOk="0" h="368" w="594">
                  <a:moveTo>
                    <a:pt x="457" y="1"/>
                  </a:moveTo>
                  <a:cubicBezTo>
                    <a:pt x="452" y="1"/>
                    <a:pt x="446" y="1"/>
                    <a:pt x="440" y="2"/>
                  </a:cubicBezTo>
                  <a:cubicBezTo>
                    <a:pt x="353" y="16"/>
                    <a:pt x="279" y="90"/>
                    <a:pt x="219" y="146"/>
                  </a:cubicBezTo>
                  <a:cubicBezTo>
                    <a:pt x="145" y="206"/>
                    <a:pt x="71" y="266"/>
                    <a:pt x="15" y="322"/>
                  </a:cubicBezTo>
                  <a:cubicBezTo>
                    <a:pt x="1" y="340"/>
                    <a:pt x="15" y="368"/>
                    <a:pt x="29" y="368"/>
                  </a:cubicBezTo>
                  <a:cubicBezTo>
                    <a:pt x="117" y="368"/>
                    <a:pt x="177" y="340"/>
                    <a:pt x="265" y="294"/>
                  </a:cubicBezTo>
                  <a:cubicBezTo>
                    <a:pt x="335" y="252"/>
                    <a:pt x="440" y="220"/>
                    <a:pt x="511" y="164"/>
                  </a:cubicBezTo>
                  <a:cubicBezTo>
                    <a:pt x="594" y="107"/>
                    <a:pt x="548" y="1"/>
                    <a:pt x="4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54"/>
            <p:cNvSpPr/>
            <p:nvPr/>
          </p:nvSpPr>
          <p:spPr>
            <a:xfrm>
              <a:off x="6138375" y="619275"/>
              <a:ext cx="31850" cy="17975"/>
            </a:xfrm>
            <a:custGeom>
              <a:rect b="b" l="l" r="r" t="t"/>
              <a:pathLst>
                <a:path extrusionOk="0" h="719" w="1274">
                  <a:moveTo>
                    <a:pt x="1188" y="0"/>
                  </a:moveTo>
                  <a:cubicBezTo>
                    <a:pt x="1184" y="0"/>
                    <a:pt x="1179" y="1"/>
                    <a:pt x="1175" y="2"/>
                  </a:cubicBezTo>
                  <a:cubicBezTo>
                    <a:pt x="967" y="34"/>
                    <a:pt x="806" y="196"/>
                    <a:pt x="647" y="298"/>
                  </a:cubicBezTo>
                  <a:cubicBezTo>
                    <a:pt x="542" y="371"/>
                    <a:pt x="426" y="428"/>
                    <a:pt x="324" y="488"/>
                  </a:cubicBezTo>
                  <a:cubicBezTo>
                    <a:pt x="222" y="530"/>
                    <a:pt x="120" y="561"/>
                    <a:pt x="32" y="618"/>
                  </a:cubicBezTo>
                  <a:cubicBezTo>
                    <a:pt x="14" y="635"/>
                    <a:pt x="0" y="677"/>
                    <a:pt x="32" y="692"/>
                  </a:cubicBezTo>
                  <a:cubicBezTo>
                    <a:pt x="73" y="711"/>
                    <a:pt x="118" y="719"/>
                    <a:pt x="164" y="719"/>
                  </a:cubicBezTo>
                  <a:cubicBezTo>
                    <a:pt x="328" y="719"/>
                    <a:pt x="510" y="616"/>
                    <a:pt x="647" y="547"/>
                  </a:cubicBezTo>
                  <a:cubicBezTo>
                    <a:pt x="837" y="442"/>
                    <a:pt x="1129" y="312"/>
                    <a:pt x="1245" y="108"/>
                  </a:cubicBezTo>
                  <a:cubicBezTo>
                    <a:pt x="1274" y="54"/>
                    <a:pt x="1228" y="0"/>
                    <a:pt x="11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54"/>
            <p:cNvSpPr/>
            <p:nvPr/>
          </p:nvSpPr>
          <p:spPr>
            <a:xfrm>
              <a:off x="6240650" y="451650"/>
              <a:ext cx="154250" cy="168000"/>
            </a:xfrm>
            <a:custGeom>
              <a:rect b="b" l="l" r="r" t="t"/>
              <a:pathLst>
                <a:path extrusionOk="0" h="6720" w="6170">
                  <a:moveTo>
                    <a:pt x="1508" y="0"/>
                  </a:moveTo>
                  <a:cubicBezTo>
                    <a:pt x="968" y="0"/>
                    <a:pt x="464" y="134"/>
                    <a:pt x="0" y="361"/>
                  </a:cubicBezTo>
                  <a:cubicBezTo>
                    <a:pt x="241" y="340"/>
                    <a:pt x="468" y="330"/>
                    <a:pt x="680" y="330"/>
                  </a:cubicBezTo>
                  <a:cubicBezTo>
                    <a:pt x="893" y="330"/>
                    <a:pt x="1090" y="340"/>
                    <a:pt x="1273" y="361"/>
                  </a:cubicBezTo>
                  <a:cubicBezTo>
                    <a:pt x="5421" y="759"/>
                    <a:pt x="3416" y="5800"/>
                    <a:pt x="3282" y="6313"/>
                  </a:cubicBezTo>
                  <a:cubicBezTo>
                    <a:pt x="3183" y="6654"/>
                    <a:pt x="3348" y="6719"/>
                    <a:pt x="3490" y="6719"/>
                  </a:cubicBezTo>
                  <a:cubicBezTo>
                    <a:pt x="3580" y="6719"/>
                    <a:pt x="3662" y="6693"/>
                    <a:pt x="3662" y="6693"/>
                  </a:cubicBezTo>
                  <a:cubicBezTo>
                    <a:pt x="3810" y="5494"/>
                    <a:pt x="6170" y="2092"/>
                    <a:pt x="3444" y="551"/>
                  </a:cubicBezTo>
                  <a:cubicBezTo>
                    <a:pt x="2756" y="166"/>
                    <a:pt x="2109" y="0"/>
                    <a:pt x="1508"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 name="Google Shape;1323;p54"/>
          <p:cNvGrpSpPr/>
          <p:nvPr/>
        </p:nvGrpSpPr>
        <p:grpSpPr>
          <a:xfrm>
            <a:off x="7170597" y="853647"/>
            <a:ext cx="563162" cy="607247"/>
            <a:chOff x="7558147" y="2283572"/>
            <a:chExt cx="563162" cy="607247"/>
          </a:xfrm>
        </p:grpSpPr>
        <p:sp>
          <p:nvSpPr>
            <p:cNvPr id="1324" name="Google Shape;1324;p54"/>
            <p:cNvSpPr/>
            <p:nvPr/>
          </p:nvSpPr>
          <p:spPr>
            <a:xfrm>
              <a:off x="7709679" y="2677066"/>
              <a:ext cx="114850" cy="116755"/>
            </a:xfrm>
            <a:custGeom>
              <a:rect b="b" l="l" r="r" t="t"/>
              <a:pathLst>
                <a:path extrusionOk="0" h="613" w="603">
                  <a:moveTo>
                    <a:pt x="33" y="0"/>
                  </a:moveTo>
                  <a:lnTo>
                    <a:pt x="127" y="296"/>
                  </a:lnTo>
                  <a:lnTo>
                    <a:pt x="0" y="570"/>
                  </a:lnTo>
                  <a:lnTo>
                    <a:pt x="0" y="570"/>
                  </a:lnTo>
                  <a:lnTo>
                    <a:pt x="286" y="476"/>
                  </a:lnTo>
                  <a:lnTo>
                    <a:pt x="570" y="613"/>
                  </a:lnTo>
                  <a:lnTo>
                    <a:pt x="476" y="317"/>
                  </a:lnTo>
                  <a:lnTo>
                    <a:pt x="603" y="33"/>
                  </a:lnTo>
                  <a:lnTo>
                    <a:pt x="316" y="137"/>
                  </a:lnTo>
                  <a:lnTo>
                    <a:pt x="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54"/>
            <p:cNvSpPr/>
            <p:nvPr/>
          </p:nvSpPr>
          <p:spPr>
            <a:xfrm>
              <a:off x="8056932" y="2828537"/>
              <a:ext cx="64377" cy="62282"/>
            </a:xfrm>
            <a:custGeom>
              <a:rect b="b" l="l" r="r" t="t"/>
              <a:pathLst>
                <a:path extrusionOk="0" h="327" w="338">
                  <a:moveTo>
                    <a:pt x="168" y="0"/>
                  </a:moveTo>
                  <a:cubicBezTo>
                    <a:pt x="74" y="0"/>
                    <a:pt x="1" y="74"/>
                    <a:pt x="1" y="170"/>
                  </a:cubicBezTo>
                  <a:cubicBezTo>
                    <a:pt x="1" y="253"/>
                    <a:pt x="74" y="327"/>
                    <a:pt x="168" y="327"/>
                  </a:cubicBezTo>
                  <a:cubicBezTo>
                    <a:pt x="264" y="327"/>
                    <a:pt x="338" y="253"/>
                    <a:pt x="338" y="170"/>
                  </a:cubicBezTo>
                  <a:cubicBezTo>
                    <a:pt x="338" y="74"/>
                    <a:pt x="264" y="0"/>
                    <a:pt x="16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54"/>
            <p:cNvSpPr/>
            <p:nvPr/>
          </p:nvSpPr>
          <p:spPr>
            <a:xfrm>
              <a:off x="7770897" y="2283572"/>
              <a:ext cx="38664" cy="40188"/>
            </a:xfrm>
            <a:custGeom>
              <a:rect b="b" l="l" r="r" t="t"/>
              <a:pathLst>
                <a:path extrusionOk="0" h="211" w="203">
                  <a:moveTo>
                    <a:pt x="97" y="1"/>
                  </a:moveTo>
                  <a:cubicBezTo>
                    <a:pt x="43" y="1"/>
                    <a:pt x="0" y="54"/>
                    <a:pt x="0" y="107"/>
                  </a:cubicBezTo>
                  <a:cubicBezTo>
                    <a:pt x="0" y="170"/>
                    <a:pt x="43" y="211"/>
                    <a:pt x="97" y="211"/>
                  </a:cubicBezTo>
                  <a:cubicBezTo>
                    <a:pt x="160" y="211"/>
                    <a:pt x="203" y="170"/>
                    <a:pt x="203" y="107"/>
                  </a:cubicBezTo>
                  <a:cubicBezTo>
                    <a:pt x="203" y="54"/>
                    <a:pt x="160" y="1"/>
                    <a:pt x="9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54"/>
            <p:cNvSpPr/>
            <p:nvPr/>
          </p:nvSpPr>
          <p:spPr>
            <a:xfrm>
              <a:off x="7558147" y="2793826"/>
              <a:ext cx="40188" cy="38664"/>
            </a:xfrm>
            <a:custGeom>
              <a:rect b="b" l="l" r="r" t="t"/>
              <a:pathLst>
                <a:path extrusionOk="0" h="203" w="211">
                  <a:moveTo>
                    <a:pt x="105" y="0"/>
                  </a:moveTo>
                  <a:cubicBezTo>
                    <a:pt x="41" y="0"/>
                    <a:pt x="1" y="43"/>
                    <a:pt x="1" y="96"/>
                  </a:cubicBezTo>
                  <a:cubicBezTo>
                    <a:pt x="1" y="160"/>
                    <a:pt x="41" y="203"/>
                    <a:pt x="105" y="203"/>
                  </a:cubicBezTo>
                  <a:cubicBezTo>
                    <a:pt x="158" y="203"/>
                    <a:pt x="211" y="160"/>
                    <a:pt x="211" y="96"/>
                  </a:cubicBezTo>
                  <a:cubicBezTo>
                    <a:pt x="211" y="43"/>
                    <a:pt x="158" y="0"/>
                    <a:pt x="105"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54"/>
            <p:cNvSpPr/>
            <p:nvPr/>
          </p:nvSpPr>
          <p:spPr>
            <a:xfrm>
              <a:off x="7771277" y="2385599"/>
              <a:ext cx="147229" cy="147229"/>
            </a:xfrm>
            <a:custGeom>
              <a:rect b="b" l="l" r="r" t="t"/>
              <a:pathLst>
                <a:path extrusionOk="0" h="773" w="773">
                  <a:moveTo>
                    <a:pt x="519" y="1"/>
                  </a:moveTo>
                  <a:lnTo>
                    <a:pt x="317" y="234"/>
                  </a:lnTo>
                  <a:lnTo>
                    <a:pt x="0" y="266"/>
                  </a:lnTo>
                  <a:lnTo>
                    <a:pt x="233" y="466"/>
                  </a:lnTo>
                  <a:lnTo>
                    <a:pt x="266" y="773"/>
                  </a:lnTo>
                  <a:lnTo>
                    <a:pt x="466" y="540"/>
                  </a:lnTo>
                  <a:lnTo>
                    <a:pt x="773" y="520"/>
                  </a:lnTo>
                  <a:lnTo>
                    <a:pt x="540" y="317"/>
                  </a:lnTo>
                  <a:lnTo>
                    <a:pt x="519"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9" name="Google Shape;1329;p54"/>
          <p:cNvSpPr txBox="1"/>
          <p:nvPr/>
        </p:nvSpPr>
        <p:spPr>
          <a:xfrm>
            <a:off x="3864300" y="3928950"/>
            <a:ext cx="1009500" cy="279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Life Savers"/>
                <a:ea typeface="Life Savers"/>
                <a:cs typeface="Life Savers"/>
                <a:sym typeface="Life Savers"/>
              </a:rPr>
              <a:t>2020</a:t>
            </a:r>
            <a:endParaRPr b="1">
              <a:solidFill>
                <a:schemeClr val="dk1"/>
              </a:solidFill>
              <a:latin typeface="Life Savers"/>
              <a:ea typeface="Life Savers"/>
              <a:cs typeface="Life Savers"/>
              <a:sym typeface="Life Savers"/>
            </a:endParaRPr>
          </a:p>
        </p:txBody>
      </p:sp>
      <p:sp>
        <p:nvSpPr>
          <p:cNvPr id="1330" name="Google Shape;1330;p54"/>
          <p:cNvSpPr txBox="1"/>
          <p:nvPr/>
        </p:nvSpPr>
        <p:spPr>
          <a:xfrm>
            <a:off x="5151825" y="3928950"/>
            <a:ext cx="1009500" cy="279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Life Savers"/>
                <a:ea typeface="Life Savers"/>
                <a:cs typeface="Life Savers"/>
                <a:sym typeface="Life Savers"/>
              </a:rPr>
              <a:t>2021</a:t>
            </a:r>
            <a:endParaRPr b="1">
              <a:solidFill>
                <a:schemeClr val="dk1"/>
              </a:solidFill>
              <a:latin typeface="Life Savers"/>
              <a:ea typeface="Life Savers"/>
              <a:cs typeface="Life Savers"/>
              <a:sym typeface="Life Savers"/>
            </a:endParaRPr>
          </a:p>
        </p:txBody>
      </p:sp>
      <p:sp>
        <p:nvSpPr>
          <p:cNvPr id="1331" name="Google Shape;1331;p54"/>
          <p:cNvSpPr txBox="1"/>
          <p:nvPr/>
        </p:nvSpPr>
        <p:spPr>
          <a:xfrm>
            <a:off x="6419650" y="3928950"/>
            <a:ext cx="1009500" cy="279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Life Savers"/>
                <a:ea typeface="Life Savers"/>
                <a:cs typeface="Life Savers"/>
                <a:sym typeface="Life Savers"/>
              </a:rPr>
              <a:t>2022</a:t>
            </a:r>
            <a:endParaRPr b="1">
              <a:solidFill>
                <a:schemeClr val="dk1"/>
              </a:solidFill>
              <a:latin typeface="Life Savers"/>
              <a:ea typeface="Life Savers"/>
              <a:cs typeface="Life Savers"/>
              <a:sym typeface="Life Savers"/>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5" name="Shape 1335"/>
        <p:cNvGrpSpPr/>
        <p:nvPr/>
      </p:nvGrpSpPr>
      <p:grpSpPr>
        <a:xfrm>
          <a:off x="0" y="0"/>
          <a:ext cx="0" cy="0"/>
          <a:chOff x="0" y="0"/>
          <a:chExt cx="0" cy="0"/>
        </a:xfrm>
      </p:grpSpPr>
      <p:sp>
        <p:nvSpPr>
          <p:cNvPr id="1336" name="Google Shape;1336;p55"/>
          <p:cNvSpPr txBox="1"/>
          <p:nvPr>
            <p:ph type="title"/>
          </p:nvPr>
        </p:nvSpPr>
        <p:spPr>
          <a:xfrm>
            <a:off x="815250" y="1653199"/>
            <a:ext cx="7513500" cy="103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Awesome words</a:t>
            </a:r>
            <a:endParaRPr/>
          </a:p>
        </p:txBody>
      </p:sp>
      <p:sp>
        <p:nvSpPr>
          <p:cNvPr id="1337" name="Google Shape;1337;p55"/>
          <p:cNvSpPr txBox="1"/>
          <p:nvPr>
            <p:ph idx="1" type="subTitle"/>
          </p:nvPr>
        </p:nvSpPr>
        <p:spPr>
          <a:xfrm>
            <a:off x="1281475" y="2736350"/>
            <a:ext cx="6581100" cy="36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Because key words are great for catching your audience’s attention</a:t>
            </a:r>
            <a:endParaRPr/>
          </a:p>
        </p:txBody>
      </p:sp>
      <p:grpSp>
        <p:nvGrpSpPr>
          <p:cNvPr id="1338" name="Google Shape;1338;p55"/>
          <p:cNvGrpSpPr/>
          <p:nvPr/>
        </p:nvGrpSpPr>
        <p:grpSpPr>
          <a:xfrm>
            <a:off x="1251082" y="907947"/>
            <a:ext cx="922689" cy="666423"/>
            <a:chOff x="4266251" y="875791"/>
            <a:chExt cx="494448" cy="357121"/>
          </a:xfrm>
        </p:grpSpPr>
        <p:sp>
          <p:nvSpPr>
            <p:cNvPr id="1339" name="Google Shape;1339;p55"/>
            <p:cNvSpPr/>
            <p:nvPr/>
          </p:nvSpPr>
          <p:spPr>
            <a:xfrm>
              <a:off x="4336723" y="991783"/>
              <a:ext cx="183037" cy="209321"/>
            </a:xfrm>
            <a:custGeom>
              <a:rect b="b" l="l" r="r" t="t"/>
              <a:pathLst>
                <a:path extrusionOk="0" h="1099" w="961">
                  <a:moveTo>
                    <a:pt x="801" y="0"/>
                  </a:moveTo>
                  <a:lnTo>
                    <a:pt x="1" y="190"/>
                  </a:lnTo>
                  <a:lnTo>
                    <a:pt x="84" y="929"/>
                  </a:lnTo>
                  <a:cubicBezTo>
                    <a:pt x="84" y="929"/>
                    <a:pt x="801" y="1023"/>
                    <a:pt x="950" y="1099"/>
                  </a:cubicBezTo>
                  <a:lnTo>
                    <a:pt x="960" y="1099"/>
                  </a:lnTo>
                  <a:cubicBezTo>
                    <a:pt x="917" y="729"/>
                    <a:pt x="864" y="360"/>
                    <a:pt x="801" y="0"/>
                  </a:cubicBezTo>
                  <a:close/>
                </a:path>
              </a:pathLst>
            </a:custGeom>
            <a:solidFill>
              <a:srgbClr val="65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55"/>
            <p:cNvSpPr/>
            <p:nvPr/>
          </p:nvSpPr>
          <p:spPr>
            <a:xfrm>
              <a:off x="4489095" y="959785"/>
              <a:ext cx="167038" cy="241319"/>
            </a:xfrm>
            <a:custGeom>
              <a:rect b="b" l="l" r="r" t="t"/>
              <a:pathLst>
                <a:path extrusionOk="0" h="1267" w="877">
                  <a:moveTo>
                    <a:pt x="730" y="1"/>
                  </a:moveTo>
                  <a:lnTo>
                    <a:pt x="1" y="168"/>
                  </a:lnTo>
                  <a:cubicBezTo>
                    <a:pt x="64" y="528"/>
                    <a:pt x="117" y="897"/>
                    <a:pt x="160" y="1267"/>
                  </a:cubicBezTo>
                  <a:cubicBezTo>
                    <a:pt x="244" y="1191"/>
                    <a:pt x="750" y="801"/>
                    <a:pt x="877" y="801"/>
                  </a:cubicBezTo>
                  <a:lnTo>
                    <a:pt x="73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55"/>
            <p:cNvSpPr/>
            <p:nvPr/>
          </p:nvSpPr>
          <p:spPr>
            <a:xfrm>
              <a:off x="4266251" y="886647"/>
              <a:ext cx="441879" cy="175990"/>
            </a:xfrm>
            <a:custGeom>
              <a:rect b="b" l="l" r="r" t="t"/>
              <a:pathLst>
                <a:path extrusionOk="0" h="924" w="2320">
                  <a:moveTo>
                    <a:pt x="1201" y="0"/>
                  </a:moveTo>
                  <a:cubicBezTo>
                    <a:pt x="1156" y="0"/>
                    <a:pt x="1096" y="7"/>
                    <a:pt x="1044" y="36"/>
                  </a:cubicBezTo>
                  <a:cubicBezTo>
                    <a:pt x="960" y="99"/>
                    <a:pt x="128" y="522"/>
                    <a:pt x="128" y="522"/>
                  </a:cubicBezTo>
                  <a:cubicBezTo>
                    <a:pt x="128" y="522"/>
                    <a:pt x="1" y="615"/>
                    <a:pt x="84" y="679"/>
                  </a:cubicBezTo>
                  <a:lnTo>
                    <a:pt x="1117" y="901"/>
                  </a:lnTo>
                  <a:cubicBezTo>
                    <a:pt x="1117" y="901"/>
                    <a:pt x="1155" y="924"/>
                    <a:pt x="1208" y="924"/>
                  </a:cubicBezTo>
                  <a:cubicBezTo>
                    <a:pt x="1244" y="924"/>
                    <a:pt x="1287" y="913"/>
                    <a:pt x="1330" y="879"/>
                  </a:cubicBezTo>
                  <a:cubicBezTo>
                    <a:pt x="1434" y="795"/>
                    <a:pt x="2173" y="342"/>
                    <a:pt x="2173" y="342"/>
                  </a:cubicBezTo>
                  <a:cubicBezTo>
                    <a:pt x="2173" y="342"/>
                    <a:pt x="2320" y="215"/>
                    <a:pt x="2236" y="172"/>
                  </a:cubicBezTo>
                  <a:cubicBezTo>
                    <a:pt x="2163" y="132"/>
                    <a:pt x="1267" y="5"/>
                    <a:pt x="1267" y="5"/>
                  </a:cubicBezTo>
                  <a:cubicBezTo>
                    <a:pt x="1267" y="5"/>
                    <a:pt x="1240" y="0"/>
                    <a:pt x="120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55"/>
            <p:cNvSpPr/>
            <p:nvPr/>
          </p:nvSpPr>
          <p:spPr>
            <a:xfrm>
              <a:off x="4270251" y="875791"/>
              <a:ext cx="434070" cy="175990"/>
            </a:xfrm>
            <a:custGeom>
              <a:rect b="b" l="l" r="r" t="t"/>
              <a:pathLst>
                <a:path extrusionOk="0" h="924" w="2279">
                  <a:moveTo>
                    <a:pt x="1190" y="0"/>
                  </a:moveTo>
                  <a:cubicBezTo>
                    <a:pt x="1148" y="0"/>
                    <a:pt x="1097" y="8"/>
                    <a:pt x="1056" y="39"/>
                  </a:cubicBezTo>
                  <a:cubicBezTo>
                    <a:pt x="960" y="93"/>
                    <a:pt x="180" y="536"/>
                    <a:pt x="180" y="536"/>
                  </a:cubicBezTo>
                  <a:cubicBezTo>
                    <a:pt x="180" y="536"/>
                    <a:pt x="0" y="619"/>
                    <a:pt x="84" y="672"/>
                  </a:cubicBezTo>
                  <a:lnTo>
                    <a:pt x="1119" y="905"/>
                  </a:lnTo>
                  <a:cubicBezTo>
                    <a:pt x="1119" y="905"/>
                    <a:pt x="1160" y="924"/>
                    <a:pt x="1213" y="924"/>
                  </a:cubicBezTo>
                  <a:cubicBezTo>
                    <a:pt x="1249" y="924"/>
                    <a:pt x="1291" y="915"/>
                    <a:pt x="1329" y="885"/>
                  </a:cubicBezTo>
                  <a:cubicBezTo>
                    <a:pt x="1436" y="799"/>
                    <a:pt x="2172" y="336"/>
                    <a:pt x="2172" y="336"/>
                  </a:cubicBezTo>
                  <a:cubicBezTo>
                    <a:pt x="2172" y="336"/>
                    <a:pt x="2279" y="262"/>
                    <a:pt x="2205" y="209"/>
                  </a:cubicBezTo>
                  <a:cubicBezTo>
                    <a:pt x="2122" y="166"/>
                    <a:pt x="1266" y="9"/>
                    <a:pt x="1266" y="9"/>
                  </a:cubicBezTo>
                  <a:cubicBezTo>
                    <a:pt x="1266" y="9"/>
                    <a:pt x="1233" y="0"/>
                    <a:pt x="119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55"/>
            <p:cNvSpPr/>
            <p:nvPr/>
          </p:nvSpPr>
          <p:spPr>
            <a:xfrm>
              <a:off x="4483762" y="942644"/>
              <a:ext cx="218654" cy="248366"/>
            </a:xfrm>
            <a:custGeom>
              <a:rect b="b" l="l" r="r" t="t"/>
              <a:pathLst>
                <a:path extrusionOk="0" h="1304" w="1148">
                  <a:moveTo>
                    <a:pt x="107" y="1"/>
                  </a:moveTo>
                  <a:cubicBezTo>
                    <a:pt x="75" y="1"/>
                    <a:pt x="41" y="12"/>
                    <a:pt x="8" y="38"/>
                  </a:cubicBezTo>
                  <a:cubicBezTo>
                    <a:pt x="0" y="46"/>
                    <a:pt x="5" y="61"/>
                    <a:pt x="13" y="61"/>
                  </a:cubicBezTo>
                  <a:cubicBezTo>
                    <a:pt x="15" y="61"/>
                    <a:pt x="17" y="60"/>
                    <a:pt x="18" y="58"/>
                  </a:cubicBezTo>
                  <a:cubicBezTo>
                    <a:pt x="42" y="53"/>
                    <a:pt x="64" y="50"/>
                    <a:pt x="84" y="50"/>
                  </a:cubicBezTo>
                  <a:cubicBezTo>
                    <a:pt x="345" y="50"/>
                    <a:pt x="410" y="454"/>
                    <a:pt x="431" y="661"/>
                  </a:cubicBezTo>
                  <a:cubicBezTo>
                    <a:pt x="471" y="992"/>
                    <a:pt x="739" y="1304"/>
                    <a:pt x="1098" y="1304"/>
                  </a:cubicBezTo>
                  <a:cubicBezTo>
                    <a:pt x="1103" y="1304"/>
                    <a:pt x="1109" y="1304"/>
                    <a:pt x="1115" y="1304"/>
                  </a:cubicBezTo>
                  <a:cubicBezTo>
                    <a:pt x="1148" y="1304"/>
                    <a:pt x="1148" y="1261"/>
                    <a:pt x="1115" y="1261"/>
                  </a:cubicBezTo>
                  <a:cubicBezTo>
                    <a:pt x="874" y="1250"/>
                    <a:pt x="672" y="1114"/>
                    <a:pt x="558" y="901"/>
                  </a:cubicBezTo>
                  <a:cubicBezTo>
                    <a:pt x="462" y="734"/>
                    <a:pt x="494" y="534"/>
                    <a:pt x="431" y="364"/>
                  </a:cubicBezTo>
                  <a:cubicBezTo>
                    <a:pt x="396" y="251"/>
                    <a:pt x="260" y="1"/>
                    <a:pt x="10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55"/>
            <p:cNvSpPr/>
            <p:nvPr/>
          </p:nvSpPr>
          <p:spPr>
            <a:xfrm>
              <a:off x="4692132" y="1168725"/>
              <a:ext cx="68567" cy="64187"/>
            </a:xfrm>
            <a:custGeom>
              <a:rect b="b" l="l" r="r" t="t"/>
              <a:pathLst>
                <a:path extrusionOk="0" h="337" w="360">
                  <a:moveTo>
                    <a:pt x="337" y="0"/>
                  </a:moveTo>
                  <a:cubicBezTo>
                    <a:pt x="337" y="0"/>
                    <a:pt x="297" y="20"/>
                    <a:pt x="233" y="20"/>
                  </a:cubicBezTo>
                  <a:cubicBezTo>
                    <a:pt x="170" y="20"/>
                    <a:pt x="0" y="20"/>
                    <a:pt x="11" y="147"/>
                  </a:cubicBezTo>
                  <a:cubicBezTo>
                    <a:pt x="11" y="147"/>
                    <a:pt x="33" y="220"/>
                    <a:pt x="170" y="263"/>
                  </a:cubicBezTo>
                  <a:cubicBezTo>
                    <a:pt x="223" y="296"/>
                    <a:pt x="254" y="337"/>
                    <a:pt x="254" y="337"/>
                  </a:cubicBezTo>
                  <a:cubicBezTo>
                    <a:pt x="254" y="337"/>
                    <a:pt x="297" y="296"/>
                    <a:pt x="317" y="233"/>
                  </a:cubicBezTo>
                  <a:lnTo>
                    <a:pt x="233" y="190"/>
                  </a:lnTo>
                  <a:lnTo>
                    <a:pt x="327" y="200"/>
                  </a:lnTo>
                  <a:cubicBezTo>
                    <a:pt x="327" y="200"/>
                    <a:pt x="350" y="147"/>
                    <a:pt x="350" y="106"/>
                  </a:cubicBezTo>
                  <a:cubicBezTo>
                    <a:pt x="327" y="106"/>
                    <a:pt x="287" y="94"/>
                    <a:pt x="287" y="94"/>
                  </a:cubicBezTo>
                  <a:lnTo>
                    <a:pt x="360" y="74"/>
                  </a:lnTo>
                  <a:cubicBezTo>
                    <a:pt x="360" y="74"/>
                    <a:pt x="360" y="43"/>
                    <a:pt x="33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55"/>
            <p:cNvSpPr/>
            <p:nvPr/>
          </p:nvSpPr>
          <p:spPr>
            <a:xfrm>
              <a:off x="4686418" y="1175772"/>
              <a:ext cx="17904" cy="21332"/>
            </a:xfrm>
            <a:custGeom>
              <a:rect b="b" l="l" r="r" t="t"/>
              <a:pathLst>
                <a:path extrusionOk="0" h="112" w="94">
                  <a:moveTo>
                    <a:pt x="58" y="0"/>
                  </a:moveTo>
                  <a:cubicBezTo>
                    <a:pt x="42" y="0"/>
                    <a:pt x="25" y="11"/>
                    <a:pt x="20" y="37"/>
                  </a:cubicBezTo>
                  <a:cubicBezTo>
                    <a:pt x="20" y="37"/>
                    <a:pt x="0" y="110"/>
                    <a:pt x="30" y="110"/>
                  </a:cubicBezTo>
                  <a:cubicBezTo>
                    <a:pt x="34" y="111"/>
                    <a:pt x="38" y="111"/>
                    <a:pt x="41" y="111"/>
                  </a:cubicBezTo>
                  <a:cubicBezTo>
                    <a:pt x="75" y="111"/>
                    <a:pt x="85" y="67"/>
                    <a:pt x="94" y="37"/>
                  </a:cubicBezTo>
                  <a:cubicBezTo>
                    <a:pt x="94" y="14"/>
                    <a:pt x="76" y="0"/>
                    <a:pt x="58"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 name="Google Shape;1346;p55"/>
          <p:cNvGrpSpPr/>
          <p:nvPr/>
        </p:nvGrpSpPr>
        <p:grpSpPr>
          <a:xfrm>
            <a:off x="7203422" y="909560"/>
            <a:ext cx="727387" cy="663197"/>
            <a:chOff x="7558147" y="2283572"/>
            <a:chExt cx="727387" cy="663197"/>
          </a:xfrm>
        </p:grpSpPr>
        <p:sp>
          <p:nvSpPr>
            <p:cNvPr id="1347" name="Google Shape;1347;p55"/>
            <p:cNvSpPr/>
            <p:nvPr/>
          </p:nvSpPr>
          <p:spPr>
            <a:xfrm>
              <a:off x="7656429" y="2600916"/>
              <a:ext cx="114850" cy="116755"/>
            </a:xfrm>
            <a:custGeom>
              <a:rect b="b" l="l" r="r" t="t"/>
              <a:pathLst>
                <a:path extrusionOk="0" h="613" w="603">
                  <a:moveTo>
                    <a:pt x="33" y="0"/>
                  </a:moveTo>
                  <a:lnTo>
                    <a:pt x="127" y="296"/>
                  </a:lnTo>
                  <a:lnTo>
                    <a:pt x="0" y="570"/>
                  </a:lnTo>
                  <a:lnTo>
                    <a:pt x="0" y="570"/>
                  </a:lnTo>
                  <a:lnTo>
                    <a:pt x="286" y="476"/>
                  </a:lnTo>
                  <a:lnTo>
                    <a:pt x="570" y="613"/>
                  </a:lnTo>
                  <a:lnTo>
                    <a:pt x="476" y="317"/>
                  </a:lnTo>
                  <a:lnTo>
                    <a:pt x="603" y="33"/>
                  </a:lnTo>
                  <a:lnTo>
                    <a:pt x="316" y="137"/>
                  </a:lnTo>
                  <a:lnTo>
                    <a:pt x="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5"/>
            <p:cNvSpPr/>
            <p:nvPr/>
          </p:nvSpPr>
          <p:spPr>
            <a:xfrm>
              <a:off x="7965804" y="2423962"/>
              <a:ext cx="171038" cy="165895"/>
            </a:xfrm>
            <a:custGeom>
              <a:rect b="b" l="l" r="r" t="t"/>
              <a:pathLst>
                <a:path extrusionOk="0" h="871" w="898">
                  <a:moveTo>
                    <a:pt x="520" y="0"/>
                  </a:moveTo>
                  <a:cubicBezTo>
                    <a:pt x="454" y="0"/>
                    <a:pt x="327" y="234"/>
                    <a:pt x="327" y="234"/>
                  </a:cubicBezTo>
                  <a:cubicBezTo>
                    <a:pt x="327" y="234"/>
                    <a:pt x="243" y="220"/>
                    <a:pt x="166" y="220"/>
                  </a:cubicBezTo>
                  <a:cubicBezTo>
                    <a:pt x="110" y="220"/>
                    <a:pt x="57" y="228"/>
                    <a:pt x="44" y="255"/>
                  </a:cubicBezTo>
                  <a:cubicBezTo>
                    <a:pt x="1" y="318"/>
                    <a:pt x="221" y="477"/>
                    <a:pt x="221" y="477"/>
                  </a:cubicBezTo>
                  <a:cubicBezTo>
                    <a:pt x="221" y="477"/>
                    <a:pt x="54" y="731"/>
                    <a:pt x="94" y="751"/>
                  </a:cubicBezTo>
                  <a:cubicBezTo>
                    <a:pt x="104" y="757"/>
                    <a:pt x="117" y="760"/>
                    <a:pt x="133" y="760"/>
                  </a:cubicBezTo>
                  <a:cubicBezTo>
                    <a:pt x="229" y="760"/>
                    <a:pt x="424" y="667"/>
                    <a:pt x="424" y="667"/>
                  </a:cubicBezTo>
                  <a:cubicBezTo>
                    <a:pt x="424" y="667"/>
                    <a:pt x="609" y="870"/>
                    <a:pt x="675" y="870"/>
                  </a:cubicBezTo>
                  <a:cubicBezTo>
                    <a:pt x="680" y="870"/>
                    <a:pt x="684" y="869"/>
                    <a:pt x="687" y="867"/>
                  </a:cubicBezTo>
                  <a:cubicBezTo>
                    <a:pt x="750" y="847"/>
                    <a:pt x="664" y="551"/>
                    <a:pt x="664" y="551"/>
                  </a:cubicBezTo>
                  <a:cubicBezTo>
                    <a:pt x="664" y="551"/>
                    <a:pt x="887" y="488"/>
                    <a:pt x="897" y="424"/>
                  </a:cubicBezTo>
                  <a:cubicBezTo>
                    <a:pt x="897" y="351"/>
                    <a:pt x="634" y="255"/>
                    <a:pt x="634" y="255"/>
                  </a:cubicBezTo>
                  <a:cubicBezTo>
                    <a:pt x="634" y="255"/>
                    <a:pt x="591" y="24"/>
                    <a:pt x="527" y="1"/>
                  </a:cubicBezTo>
                  <a:cubicBezTo>
                    <a:pt x="525" y="1"/>
                    <a:pt x="522" y="0"/>
                    <a:pt x="5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55"/>
            <p:cNvSpPr/>
            <p:nvPr/>
          </p:nvSpPr>
          <p:spPr>
            <a:xfrm>
              <a:off x="8221157" y="2884487"/>
              <a:ext cx="64377" cy="62282"/>
            </a:xfrm>
            <a:custGeom>
              <a:rect b="b" l="l" r="r" t="t"/>
              <a:pathLst>
                <a:path extrusionOk="0" h="327" w="338">
                  <a:moveTo>
                    <a:pt x="168" y="0"/>
                  </a:moveTo>
                  <a:cubicBezTo>
                    <a:pt x="74" y="0"/>
                    <a:pt x="1" y="74"/>
                    <a:pt x="1" y="170"/>
                  </a:cubicBezTo>
                  <a:cubicBezTo>
                    <a:pt x="1" y="253"/>
                    <a:pt x="74" y="327"/>
                    <a:pt x="168" y="327"/>
                  </a:cubicBezTo>
                  <a:cubicBezTo>
                    <a:pt x="264" y="327"/>
                    <a:pt x="338" y="253"/>
                    <a:pt x="338" y="170"/>
                  </a:cubicBezTo>
                  <a:cubicBezTo>
                    <a:pt x="338" y="74"/>
                    <a:pt x="264" y="0"/>
                    <a:pt x="16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55"/>
            <p:cNvSpPr/>
            <p:nvPr/>
          </p:nvSpPr>
          <p:spPr>
            <a:xfrm>
              <a:off x="7770897" y="2283572"/>
              <a:ext cx="38664" cy="40188"/>
            </a:xfrm>
            <a:custGeom>
              <a:rect b="b" l="l" r="r" t="t"/>
              <a:pathLst>
                <a:path extrusionOk="0" h="211" w="203">
                  <a:moveTo>
                    <a:pt x="97" y="1"/>
                  </a:moveTo>
                  <a:cubicBezTo>
                    <a:pt x="43" y="1"/>
                    <a:pt x="0" y="54"/>
                    <a:pt x="0" y="107"/>
                  </a:cubicBezTo>
                  <a:cubicBezTo>
                    <a:pt x="0" y="170"/>
                    <a:pt x="43" y="211"/>
                    <a:pt x="97" y="211"/>
                  </a:cubicBezTo>
                  <a:cubicBezTo>
                    <a:pt x="160" y="211"/>
                    <a:pt x="203" y="170"/>
                    <a:pt x="203" y="107"/>
                  </a:cubicBezTo>
                  <a:cubicBezTo>
                    <a:pt x="203" y="54"/>
                    <a:pt x="160" y="1"/>
                    <a:pt x="9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55"/>
            <p:cNvSpPr/>
            <p:nvPr/>
          </p:nvSpPr>
          <p:spPr>
            <a:xfrm>
              <a:off x="7558147" y="2793826"/>
              <a:ext cx="40188" cy="38664"/>
            </a:xfrm>
            <a:custGeom>
              <a:rect b="b" l="l" r="r" t="t"/>
              <a:pathLst>
                <a:path extrusionOk="0" h="203" w="211">
                  <a:moveTo>
                    <a:pt x="105" y="0"/>
                  </a:moveTo>
                  <a:cubicBezTo>
                    <a:pt x="41" y="0"/>
                    <a:pt x="1" y="43"/>
                    <a:pt x="1" y="96"/>
                  </a:cubicBezTo>
                  <a:cubicBezTo>
                    <a:pt x="1" y="160"/>
                    <a:pt x="41" y="203"/>
                    <a:pt x="105" y="203"/>
                  </a:cubicBezTo>
                  <a:cubicBezTo>
                    <a:pt x="158" y="203"/>
                    <a:pt x="211" y="160"/>
                    <a:pt x="211" y="96"/>
                  </a:cubicBezTo>
                  <a:cubicBezTo>
                    <a:pt x="211" y="43"/>
                    <a:pt x="158" y="0"/>
                    <a:pt x="105"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55"/>
            <p:cNvSpPr/>
            <p:nvPr/>
          </p:nvSpPr>
          <p:spPr>
            <a:xfrm>
              <a:off x="7965802" y="2753449"/>
              <a:ext cx="147229" cy="147229"/>
            </a:xfrm>
            <a:custGeom>
              <a:rect b="b" l="l" r="r" t="t"/>
              <a:pathLst>
                <a:path extrusionOk="0" h="773" w="773">
                  <a:moveTo>
                    <a:pt x="519" y="1"/>
                  </a:moveTo>
                  <a:lnTo>
                    <a:pt x="317" y="234"/>
                  </a:lnTo>
                  <a:lnTo>
                    <a:pt x="0" y="266"/>
                  </a:lnTo>
                  <a:lnTo>
                    <a:pt x="233" y="466"/>
                  </a:lnTo>
                  <a:lnTo>
                    <a:pt x="266" y="773"/>
                  </a:lnTo>
                  <a:lnTo>
                    <a:pt x="466" y="540"/>
                  </a:lnTo>
                  <a:lnTo>
                    <a:pt x="773" y="520"/>
                  </a:lnTo>
                  <a:lnTo>
                    <a:pt x="540" y="317"/>
                  </a:lnTo>
                  <a:lnTo>
                    <a:pt x="519"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 name="Google Shape;1353;p55"/>
          <p:cNvGrpSpPr/>
          <p:nvPr/>
        </p:nvGrpSpPr>
        <p:grpSpPr>
          <a:xfrm>
            <a:off x="3081321" y="3550682"/>
            <a:ext cx="2981313" cy="721828"/>
            <a:chOff x="1099869" y="3917915"/>
            <a:chExt cx="760908" cy="184229"/>
          </a:xfrm>
        </p:grpSpPr>
        <p:sp>
          <p:nvSpPr>
            <p:cNvPr id="1354" name="Google Shape;1354;p55"/>
            <p:cNvSpPr/>
            <p:nvPr/>
          </p:nvSpPr>
          <p:spPr>
            <a:xfrm>
              <a:off x="1701611" y="3999498"/>
              <a:ext cx="142236" cy="76117"/>
            </a:xfrm>
            <a:custGeom>
              <a:rect b="b" l="l" r="r" t="t"/>
              <a:pathLst>
                <a:path extrusionOk="0" h="571" w="1067">
                  <a:moveTo>
                    <a:pt x="1067" y="1"/>
                  </a:moveTo>
                  <a:lnTo>
                    <a:pt x="244" y="64"/>
                  </a:lnTo>
                  <a:lnTo>
                    <a:pt x="160" y="64"/>
                  </a:lnTo>
                  <a:cubicBezTo>
                    <a:pt x="1" y="264"/>
                    <a:pt x="54" y="571"/>
                    <a:pt x="54" y="571"/>
                  </a:cubicBezTo>
                  <a:lnTo>
                    <a:pt x="993" y="474"/>
                  </a:lnTo>
                  <a:cubicBezTo>
                    <a:pt x="993" y="464"/>
                    <a:pt x="983" y="444"/>
                    <a:pt x="983" y="424"/>
                  </a:cubicBezTo>
                  <a:cubicBezTo>
                    <a:pt x="940" y="254"/>
                    <a:pt x="1067" y="1"/>
                    <a:pt x="10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55"/>
            <p:cNvSpPr/>
            <p:nvPr/>
          </p:nvSpPr>
          <p:spPr>
            <a:xfrm>
              <a:off x="1379678" y="3920981"/>
              <a:ext cx="73318" cy="96913"/>
            </a:xfrm>
            <a:custGeom>
              <a:rect b="b" l="l" r="r" t="t"/>
              <a:pathLst>
                <a:path extrusionOk="0" h="727" w="550">
                  <a:moveTo>
                    <a:pt x="297" y="0"/>
                  </a:moveTo>
                  <a:cubicBezTo>
                    <a:pt x="0" y="284"/>
                    <a:pt x="137" y="663"/>
                    <a:pt x="137" y="663"/>
                  </a:cubicBezTo>
                  <a:lnTo>
                    <a:pt x="433" y="727"/>
                  </a:lnTo>
                  <a:cubicBezTo>
                    <a:pt x="370" y="494"/>
                    <a:pt x="433" y="263"/>
                    <a:pt x="550" y="63"/>
                  </a:cubicBezTo>
                  <a:lnTo>
                    <a:pt x="297"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55"/>
            <p:cNvSpPr/>
            <p:nvPr/>
          </p:nvSpPr>
          <p:spPr>
            <a:xfrm>
              <a:off x="1429001" y="3929379"/>
              <a:ext cx="54788" cy="96913"/>
            </a:xfrm>
            <a:custGeom>
              <a:rect b="b" l="l" r="r" t="t"/>
              <a:pathLst>
                <a:path extrusionOk="0" h="727" w="411">
                  <a:moveTo>
                    <a:pt x="180" y="0"/>
                  </a:moveTo>
                  <a:cubicBezTo>
                    <a:pt x="63" y="200"/>
                    <a:pt x="0" y="431"/>
                    <a:pt x="63" y="664"/>
                  </a:cubicBezTo>
                  <a:lnTo>
                    <a:pt x="294" y="727"/>
                  </a:lnTo>
                  <a:cubicBezTo>
                    <a:pt x="274" y="494"/>
                    <a:pt x="317" y="264"/>
                    <a:pt x="410" y="51"/>
                  </a:cubicBezTo>
                  <a:lnTo>
                    <a:pt x="180" y="0"/>
                  </a:lnTo>
                  <a:close/>
                </a:path>
              </a:pathLst>
            </a:custGeom>
            <a:solidFill>
              <a:srgbClr val="EE69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55"/>
            <p:cNvSpPr/>
            <p:nvPr/>
          </p:nvSpPr>
          <p:spPr>
            <a:xfrm>
              <a:off x="1465393" y="3936045"/>
              <a:ext cx="156367" cy="124107"/>
            </a:xfrm>
            <a:custGeom>
              <a:rect b="b" l="l" r="r" t="t"/>
              <a:pathLst>
                <a:path extrusionOk="0" h="931" w="1173">
                  <a:moveTo>
                    <a:pt x="137" y="1"/>
                  </a:moveTo>
                  <a:cubicBezTo>
                    <a:pt x="44" y="214"/>
                    <a:pt x="1" y="444"/>
                    <a:pt x="21" y="677"/>
                  </a:cubicBezTo>
                  <a:lnTo>
                    <a:pt x="1056" y="930"/>
                  </a:lnTo>
                  <a:cubicBezTo>
                    <a:pt x="1033" y="710"/>
                    <a:pt x="1076" y="477"/>
                    <a:pt x="1173" y="254"/>
                  </a:cubicBezTo>
                  <a:lnTo>
                    <a:pt x="137"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55"/>
            <p:cNvSpPr/>
            <p:nvPr/>
          </p:nvSpPr>
          <p:spPr>
            <a:xfrm>
              <a:off x="1603098" y="3969904"/>
              <a:ext cx="56521" cy="101312"/>
            </a:xfrm>
            <a:custGeom>
              <a:rect b="b" l="l" r="r" t="t"/>
              <a:pathLst>
                <a:path extrusionOk="0" h="760" w="424">
                  <a:moveTo>
                    <a:pt x="140" y="0"/>
                  </a:moveTo>
                  <a:cubicBezTo>
                    <a:pt x="43" y="223"/>
                    <a:pt x="0" y="456"/>
                    <a:pt x="23" y="676"/>
                  </a:cubicBezTo>
                  <a:lnTo>
                    <a:pt x="340" y="760"/>
                  </a:lnTo>
                  <a:cubicBezTo>
                    <a:pt x="317" y="529"/>
                    <a:pt x="350" y="296"/>
                    <a:pt x="423" y="76"/>
                  </a:cubicBezTo>
                  <a:lnTo>
                    <a:pt x="140" y="0"/>
                  </a:lnTo>
                  <a:close/>
                </a:path>
              </a:pathLst>
            </a:custGeom>
            <a:solidFill>
              <a:srgbClr val="EE69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55"/>
            <p:cNvSpPr/>
            <p:nvPr/>
          </p:nvSpPr>
          <p:spPr>
            <a:xfrm>
              <a:off x="1645223" y="3980035"/>
              <a:ext cx="215554" cy="105311"/>
            </a:xfrm>
            <a:custGeom>
              <a:rect b="b" l="l" r="r" t="t"/>
              <a:pathLst>
                <a:path extrusionOk="0" h="790" w="1617">
                  <a:moveTo>
                    <a:pt x="107" y="0"/>
                  </a:moveTo>
                  <a:cubicBezTo>
                    <a:pt x="34" y="220"/>
                    <a:pt x="1" y="453"/>
                    <a:pt x="24" y="684"/>
                  </a:cubicBezTo>
                  <a:lnTo>
                    <a:pt x="487" y="790"/>
                  </a:lnTo>
                  <a:lnTo>
                    <a:pt x="1479" y="706"/>
                  </a:lnTo>
                  <a:cubicBezTo>
                    <a:pt x="1520" y="674"/>
                    <a:pt x="1500" y="610"/>
                    <a:pt x="1500" y="610"/>
                  </a:cubicBezTo>
                  <a:lnTo>
                    <a:pt x="1500" y="610"/>
                  </a:lnTo>
                  <a:lnTo>
                    <a:pt x="477" y="717"/>
                  </a:lnTo>
                  <a:cubicBezTo>
                    <a:pt x="477" y="453"/>
                    <a:pt x="530" y="294"/>
                    <a:pt x="583" y="210"/>
                  </a:cubicBezTo>
                  <a:lnTo>
                    <a:pt x="1573" y="137"/>
                  </a:lnTo>
                  <a:cubicBezTo>
                    <a:pt x="1616" y="104"/>
                    <a:pt x="1606" y="51"/>
                    <a:pt x="1606" y="51"/>
                  </a:cubicBezTo>
                  <a:lnTo>
                    <a:pt x="1606" y="51"/>
                  </a:lnTo>
                  <a:lnTo>
                    <a:pt x="647" y="127"/>
                  </a:lnTo>
                  <a:lnTo>
                    <a:pt x="107"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55"/>
            <p:cNvSpPr/>
            <p:nvPr/>
          </p:nvSpPr>
          <p:spPr>
            <a:xfrm>
              <a:off x="1419136" y="3917915"/>
              <a:ext cx="440306" cy="79050"/>
            </a:xfrm>
            <a:custGeom>
              <a:rect b="b" l="l" r="r" t="t"/>
              <a:pathLst>
                <a:path extrusionOk="0" h="593" w="3303">
                  <a:moveTo>
                    <a:pt x="1191" y="0"/>
                  </a:moveTo>
                  <a:lnTo>
                    <a:pt x="1" y="23"/>
                  </a:lnTo>
                  <a:lnTo>
                    <a:pt x="2343" y="593"/>
                  </a:lnTo>
                  <a:lnTo>
                    <a:pt x="3302" y="517"/>
                  </a:lnTo>
                  <a:lnTo>
                    <a:pt x="1191" y="0"/>
                  </a:lnTo>
                  <a:close/>
                </a:path>
              </a:pathLst>
            </a:custGeom>
            <a:solidFill>
              <a:srgbClr val="65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55"/>
            <p:cNvSpPr/>
            <p:nvPr/>
          </p:nvSpPr>
          <p:spPr>
            <a:xfrm>
              <a:off x="1504852" y="3965772"/>
              <a:ext cx="69052" cy="69052"/>
            </a:xfrm>
            <a:custGeom>
              <a:rect b="b" l="l" r="r" t="t"/>
              <a:pathLst>
                <a:path extrusionOk="0" h="518" w="518">
                  <a:moveTo>
                    <a:pt x="168" y="1"/>
                  </a:moveTo>
                  <a:lnTo>
                    <a:pt x="158" y="211"/>
                  </a:lnTo>
                  <a:lnTo>
                    <a:pt x="1" y="348"/>
                  </a:lnTo>
                  <a:lnTo>
                    <a:pt x="211" y="360"/>
                  </a:lnTo>
                  <a:lnTo>
                    <a:pt x="348" y="517"/>
                  </a:lnTo>
                  <a:lnTo>
                    <a:pt x="370" y="307"/>
                  </a:lnTo>
                  <a:lnTo>
                    <a:pt x="517" y="170"/>
                  </a:lnTo>
                  <a:lnTo>
                    <a:pt x="317" y="158"/>
                  </a:lnTo>
                  <a:lnTo>
                    <a:pt x="168"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55"/>
            <p:cNvSpPr/>
            <p:nvPr/>
          </p:nvSpPr>
          <p:spPr>
            <a:xfrm>
              <a:off x="1365547" y="4010430"/>
              <a:ext cx="121174" cy="80516"/>
            </a:xfrm>
            <a:custGeom>
              <a:rect b="b" l="l" r="r" t="t"/>
              <a:pathLst>
                <a:path extrusionOk="0" h="604" w="909">
                  <a:moveTo>
                    <a:pt x="909" y="1"/>
                  </a:moveTo>
                  <a:lnTo>
                    <a:pt x="243" y="87"/>
                  </a:lnTo>
                  <a:lnTo>
                    <a:pt x="137" y="107"/>
                  </a:lnTo>
                  <a:cubicBezTo>
                    <a:pt x="0" y="307"/>
                    <a:pt x="33" y="603"/>
                    <a:pt x="33" y="603"/>
                  </a:cubicBezTo>
                  <a:lnTo>
                    <a:pt x="686" y="497"/>
                  </a:lnTo>
                  <a:lnTo>
                    <a:pt x="823" y="477"/>
                  </a:lnTo>
                  <a:cubicBezTo>
                    <a:pt x="760" y="317"/>
                    <a:pt x="909" y="1"/>
                    <a:pt x="9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55"/>
            <p:cNvSpPr/>
            <p:nvPr/>
          </p:nvSpPr>
          <p:spPr>
            <a:xfrm>
              <a:off x="1099869" y="3950043"/>
              <a:ext cx="53455" cy="92914"/>
            </a:xfrm>
            <a:custGeom>
              <a:rect b="b" l="l" r="r" t="t"/>
              <a:pathLst>
                <a:path extrusionOk="0" h="697" w="401">
                  <a:moveTo>
                    <a:pt x="254" y="1"/>
                  </a:moveTo>
                  <a:cubicBezTo>
                    <a:pt x="1" y="287"/>
                    <a:pt x="94" y="654"/>
                    <a:pt x="94" y="654"/>
                  </a:cubicBezTo>
                  <a:lnTo>
                    <a:pt x="264" y="697"/>
                  </a:lnTo>
                  <a:cubicBezTo>
                    <a:pt x="244" y="477"/>
                    <a:pt x="284" y="234"/>
                    <a:pt x="401" y="34"/>
                  </a:cubicBezTo>
                  <a:lnTo>
                    <a:pt x="254"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55"/>
            <p:cNvSpPr/>
            <p:nvPr/>
          </p:nvSpPr>
          <p:spPr>
            <a:xfrm>
              <a:off x="1132262" y="3954442"/>
              <a:ext cx="40658" cy="94380"/>
            </a:xfrm>
            <a:custGeom>
              <a:rect b="b" l="l" r="r" t="t"/>
              <a:pathLst>
                <a:path extrusionOk="0" h="708" w="305">
                  <a:moveTo>
                    <a:pt x="158" y="1"/>
                  </a:moveTo>
                  <a:cubicBezTo>
                    <a:pt x="41" y="201"/>
                    <a:pt x="1" y="444"/>
                    <a:pt x="21" y="664"/>
                  </a:cubicBezTo>
                  <a:lnTo>
                    <a:pt x="178" y="707"/>
                  </a:lnTo>
                  <a:cubicBezTo>
                    <a:pt x="178" y="474"/>
                    <a:pt x="211" y="241"/>
                    <a:pt x="305" y="31"/>
                  </a:cubicBezTo>
                  <a:lnTo>
                    <a:pt x="158"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55"/>
            <p:cNvSpPr/>
            <p:nvPr/>
          </p:nvSpPr>
          <p:spPr>
            <a:xfrm>
              <a:off x="1299294" y="3993634"/>
              <a:ext cx="56521" cy="99979"/>
            </a:xfrm>
            <a:custGeom>
              <a:rect b="b" l="l" r="r" t="t"/>
              <a:pathLst>
                <a:path extrusionOk="0" h="750" w="424">
                  <a:moveTo>
                    <a:pt x="117" y="0"/>
                  </a:moveTo>
                  <a:cubicBezTo>
                    <a:pt x="34" y="223"/>
                    <a:pt x="1" y="454"/>
                    <a:pt x="14" y="676"/>
                  </a:cubicBezTo>
                  <a:lnTo>
                    <a:pt x="287" y="750"/>
                  </a:lnTo>
                  <a:cubicBezTo>
                    <a:pt x="297" y="517"/>
                    <a:pt x="340" y="297"/>
                    <a:pt x="424" y="74"/>
                  </a:cubicBezTo>
                  <a:lnTo>
                    <a:pt x="117"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55"/>
            <p:cNvSpPr/>
            <p:nvPr/>
          </p:nvSpPr>
          <p:spPr>
            <a:xfrm>
              <a:off x="1337420" y="3996700"/>
              <a:ext cx="163165" cy="105444"/>
            </a:xfrm>
            <a:custGeom>
              <a:rect b="b" l="l" r="r" t="t"/>
              <a:pathLst>
                <a:path extrusionOk="0" h="791" w="1224">
                  <a:moveTo>
                    <a:pt x="1214" y="0"/>
                  </a:moveTo>
                  <a:lnTo>
                    <a:pt x="411" y="127"/>
                  </a:lnTo>
                  <a:lnTo>
                    <a:pt x="138" y="51"/>
                  </a:lnTo>
                  <a:cubicBezTo>
                    <a:pt x="54" y="274"/>
                    <a:pt x="11" y="494"/>
                    <a:pt x="1" y="727"/>
                  </a:cubicBezTo>
                  <a:lnTo>
                    <a:pt x="244" y="790"/>
                  </a:lnTo>
                  <a:lnTo>
                    <a:pt x="1087" y="653"/>
                  </a:lnTo>
                  <a:cubicBezTo>
                    <a:pt x="1120" y="620"/>
                    <a:pt x="1107" y="570"/>
                    <a:pt x="1107" y="570"/>
                  </a:cubicBezTo>
                  <a:lnTo>
                    <a:pt x="1107" y="570"/>
                  </a:lnTo>
                  <a:lnTo>
                    <a:pt x="244" y="706"/>
                  </a:lnTo>
                  <a:cubicBezTo>
                    <a:pt x="254" y="443"/>
                    <a:pt x="307" y="294"/>
                    <a:pt x="348" y="210"/>
                  </a:cubicBezTo>
                  <a:lnTo>
                    <a:pt x="1193" y="94"/>
                  </a:lnTo>
                  <a:cubicBezTo>
                    <a:pt x="1224" y="63"/>
                    <a:pt x="1214" y="0"/>
                    <a:pt x="121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55"/>
            <p:cNvSpPr/>
            <p:nvPr/>
          </p:nvSpPr>
          <p:spPr>
            <a:xfrm>
              <a:off x="1155857" y="3958575"/>
              <a:ext cx="159166" cy="125307"/>
            </a:xfrm>
            <a:custGeom>
              <a:rect b="b" l="l" r="r" t="t"/>
              <a:pathLst>
                <a:path extrusionOk="0" h="940" w="1194">
                  <a:moveTo>
                    <a:pt x="128" y="0"/>
                  </a:moveTo>
                  <a:cubicBezTo>
                    <a:pt x="34" y="210"/>
                    <a:pt x="1" y="443"/>
                    <a:pt x="1" y="676"/>
                  </a:cubicBezTo>
                  <a:lnTo>
                    <a:pt x="203" y="729"/>
                  </a:lnTo>
                  <a:lnTo>
                    <a:pt x="457" y="792"/>
                  </a:lnTo>
                  <a:lnTo>
                    <a:pt x="1090" y="939"/>
                  </a:lnTo>
                  <a:cubicBezTo>
                    <a:pt x="1077" y="717"/>
                    <a:pt x="1110" y="486"/>
                    <a:pt x="1193" y="263"/>
                  </a:cubicBezTo>
                  <a:lnTo>
                    <a:pt x="603" y="127"/>
                  </a:lnTo>
                  <a:lnTo>
                    <a:pt x="307" y="53"/>
                  </a:lnTo>
                  <a:lnTo>
                    <a:pt x="128"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55"/>
            <p:cNvSpPr/>
            <p:nvPr/>
          </p:nvSpPr>
          <p:spPr>
            <a:xfrm>
              <a:off x="1133595" y="3940312"/>
              <a:ext cx="365656" cy="73318"/>
            </a:xfrm>
            <a:custGeom>
              <a:rect b="b" l="l" r="r" t="t"/>
              <a:pathLst>
                <a:path extrusionOk="0" h="550" w="2743">
                  <a:moveTo>
                    <a:pt x="1003" y="0"/>
                  </a:moveTo>
                  <a:lnTo>
                    <a:pt x="1" y="74"/>
                  </a:lnTo>
                  <a:lnTo>
                    <a:pt x="1940" y="550"/>
                  </a:lnTo>
                  <a:lnTo>
                    <a:pt x="2743" y="423"/>
                  </a:lnTo>
                  <a:lnTo>
                    <a:pt x="1003"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2" name="Shape 1372"/>
        <p:cNvGrpSpPr/>
        <p:nvPr/>
      </p:nvGrpSpPr>
      <p:grpSpPr>
        <a:xfrm>
          <a:off x="0" y="0"/>
          <a:ext cx="0" cy="0"/>
          <a:chOff x="0" y="0"/>
          <a:chExt cx="0" cy="0"/>
        </a:xfrm>
      </p:grpSpPr>
      <p:sp>
        <p:nvSpPr>
          <p:cNvPr id="1373" name="Google Shape;1373;p56"/>
          <p:cNvSpPr txBox="1"/>
          <p:nvPr>
            <p:ph type="title"/>
          </p:nvPr>
        </p:nvSpPr>
        <p:spPr>
          <a:xfrm>
            <a:off x="908575" y="2521625"/>
            <a:ext cx="4002600" cy="976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picture always reinforces the concept</a:t>
            </a:r>
            <a:endParaRPr/>
          </a:p>
        </p:txBody>
      </p:sp>
      <p:sp>
        <p:nvSpPr>
          <p:cNvPr id="1374" name="Google Shape;1374;p56"/>
          <p:cNvSpPr txBox="1"/>
          <p:nvPr>
            <p:ph idx="1" type="subTitle"/>
          </p:nvPr>
        </p:nvSpPr>
        <p:spPr>
          <a:xfrm>
            <a:off x="908475" y="3439748"/>
            <a:ext cx="3852000" cy="315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Use an image instead of a long text</a:t>
            </a:r>
            <a:endParaRPr/>
          </a:p>
          <a:p>
            <a:pPr indent="0" lvl="0" marL="0" rtl="0" algn="l">
              <a:spcBef>
                <a:spcPts val="0"/>
              </a:spcBef>
              <a:spcAft>
                <a:spcPts val="0"/>
              </a:spcAft>
              <a:buNone/>
            </a:pPr>
            <a:r>
              <a:t/>
            </a:r>
            <a:endParaRPr/>
          </a:p>
        </p:txBody>
      </p:sp>
      <p:pic>
        <p:nvPicPr>
          <p:cNvPr id="1375" name="Google Shape;1375;p56"/>
          <p:cNvPicPr preferRelativeResize="0"/>
          <p:nvPr/>
        </p:nvPicPr>
        <p:blipFill rotWithShape="1">
          <a:blip r:embed="rId3">
            <a:alphaModFix/>
          </a:blip>
          <a:srcRect b="13201" l="25539" r="16627" t="0"/>
          <a:stretch/>
        </p:blipFill>
        <p:spPr>
          <a:xfrm>
            <a:off x="4911175" y="1041450"/>
            <a:ext cx="3060000" cy="3060600"/>
          </a:xfrm>
          <a:prstGeom prst="ellipse">
            <a:avLst/>
          </a:prstGeom>
          <a:noFill/>
          <a:ln>
            <a:noFill/>
          </a:ln>
        </p:spPr>
      </p:pic>
      <p:grpSp>
        <p:nvGrpSpPr>
          <p:cNvPr id="1376" name="Google Shape;1376;p56"/>
          <p:cNvGrpSpPr/>
          <p:nvPr/>
        </p:nvGrpSpPr>
        <p:grpSpPr>
          <a:xfrm>
            <a:off x="1152350" y="1504236"/>
            <a:ext cx="885902" cy="639889"/>
            <a:chOff x="4266251" y="875791"/>
            <a:chExt cx="494448" cy="357121"/>
          </a:xfrm>
        </p:grpSpPr>
        <p:sp>
          <p:nvSpPr>
            <p:cNvPr id="1377" name="Google Shape;1377;p56"/>
            <p:cNvSpPr/>
            <p:nvPr/>
          </p:nvSpPr>
          <p:spPr>
            <a:xfrm>
              <a:off x="4336723" y="991783"/>
              <a:ext cx="183037" cy="209321"/>
            </a:xfrm>
            <a:custGeom>
              <a:rect b="b" l="l" r="r" t="t"/>
              <a:pathLst>
                <a:path extrusionOk="0" h="1099" w="961">
                  <a:moveTo>
                    <a:pt x="801" y="0"/>
                  </a:moveTo>
                  <a:lnTo>
                    <a:pt x="1" y="190"/>
                  </a:lnTo>
                  <a:lnTo>
                    <a:pt x="84" y="929"/>
                  </a:lnTo>
                  <a:cubicBezTo>
                    <a:pt x="84" y="929"/>
                    <a:pt x="801" y="1023"/>
                    <a:pt x="950" y="1099"/>
                  </a:cubicBezTo>
                  <a:lnTo>
                    <a:pt x="960" y="1099"/>
                  </a:lnTo>
                  <a:cubicBezTo>
                    <a:pt x="917" y="729"/>
                    <a:pt x="864" y="360"/>
                    <a:pt x="801" y="0"/>
                  </a:cubicBezTo>
                  <a:close/>
                </a:path>
              </a:pathLst>
            </a:custGeom>
            <a:solidFill>
              <a:srgbClr val="65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56"/>
            <p:cNvSpPr/>
            <p:nvPr/>
          </p:nvSpPr>
          <p:spPr>
            <a:xfrm>
              <a:off x="4489095" y="959785"/>
              <a:ext cx="167038" cy="241319"/>
            </a:xfrm>
            <a:custGeom>
              <a:rect b="b" l="l" r="r" t="t"/>
              <a:pathLst>
                <a:path extrusionOk="0" h="1267" w="877">
                  <a:moveTo>
                    <a:pt x="730" y="1"/>
                  </a:moveTo>
                  <a:lnTo>
                    <a:pt x="1" y="168"/>
                  </a:lnTo>
                  <a:cubicBezTo>
                    <a:pt x="64" y="528"/>
                    <a:pt x="117" y="897"/>
                    <a:pt x="160" y="1267"/>
                  </a:cubicBezTo>
                  <a:cubicBezTo>
                    <a:pt x="244" y="1191"/>
                    <a:pt x="750" y="801"/>
                    <a:pt x="877" y="801"/>
                  </a:cubicBezTo>
                  <a:lnTo>
                    <a:pt x="73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56"/>
            <p:cNvSpPr/>
            <p:nvPr/>
          </p:nvSpPr>
          <p:spPr>
            <a:xfrm>
              <a:off x="4266251" y="886647"/>
              <a:ext cx="441879" cy="175990"/>
            </a:xfrm>
            <a:custGeom>
              <a:rect b="b" l="l" r="r" t="t"/>
              <a:pathLst>
                <a:path extrusionOk="0" h="924" w="2320">
                  <a:moveTo>
                    <a:pt x="1201" y="0"/>
                  </a:moveTo>
                  <a:cubicBezTo>
                    <a:pt x="1156" y="0"/>
                    <a:pt x="1096" y="7"/>
                    <a:pt x="1044" y="36"/>
                  </a:cubicBezTo>
                  <a:cubicBezTo>
                    <a:pt x="960" y="99"/>
                    <a:pt x="128" y="522"/>
                    <a:pt x="128" y="522"/>
                  </a:cubicBezTo>
                  <a:cubicBezTo>
                    <a:pt x="128" y="522"/>
                    <a:pt x="1" y="615"/>
                    <a:pt x="84" y="679"/>
                  </a:cubicBezTo>
                  <a:lnTo>
                    <a:pt x="1117" y="901"/>
                  </a:lnTo>
                  <a:cubicBezTo>
                    <a:pt x="1117" y="901"/>
                    <a:pt x="1155" y="924"/>
                    <a:pt x="1208" y="924"/>
                  </a:cubicBezTo>
                  <a:cubicBezTo>
                    <a:pt x="1244" y="924"/>
                    <a:pt x="1287" y="913"/>
                    <a:pt x="1330" y="879"/>
                  </a:cubicBezTo>
                  <a:cubicBezTo>
                    <a:pt x="1434" y="795"/>
                    <a:pt x="2173" y="342"/>
                    <a:pt x="2173" y="342"/>
                  </a:cubicBezTo>
                  <a:cubicBezTo>
                    <a:pt x="2173" y="342"/>
                    <a:pt x="2320" y="215"/>
                    <a:pt x="2236" y="172"/>
                  </a:cubicBezTo>
                  <a:cubicBezTo>
                    <a:pt x="2163" y="132"/>
                    <a:pt x="1267" y="5"/>
                    <a:pt x="1267" y="5"/>
                  </a:cubicBezTo>
                  <a:cubicBezTo>
                    <a:pt x="1267" y="5"/>
                    <a:pt x="1240" y="0"/>
                    <a:pt x="120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56"/>
            <p:cNvSpPr/>
            <p:nvPr/>
          </p:nvSpPr>
          <p:spPr>
            <a:xfrm>
              <a:off x="4270251" y="875791"/>
              <a:ext cx="434070" cy="175990"/>
            </a:xfrm>
            <a:custGeom>
              <a:rect b="b" l="l" r="r" t="t"/>
              <a:pathLst>
                <a:path extrusionOk="0" h="924" w="2279">
                  <a:moveTo>
                    <a:pt x="1190" y="0"/>
                  </a:moveTo>
                  <a:cubicBezTo>
                    <a:pt x="1148" y="0"/>
                    <a:pt x="1097" y="8"/>
                    <a:pt x="1056" y="39"/>
                  </a:cubicBezTo>
                  <a:cubicBezTo>
                    <a:pt x="960" y="93"/>
                    <a:pt x="180" y="536"/>
                    <a:pt x="180" y="536"/>
                  </a:cubicBezTo>
                  <a:cubicBezTo>
                    <a:pt x="180" y="536"/>
                    <a:pt x="0" y="619"/>
                    <a:pt x="84" y="672"/>
                  </a:cubicBezTo>
                  <a:lnTo>
                    <a:pt x="1119" y="905"/>
                  </a:lnTo>
                  <a:cubicBezTo>
                    <a:pt x="1119" y="905"/>
                    <a:pt x="1160" y="924"/>
                    <a:pt x="1213" y="924"/>
                  </a:cubicBezTo>
                  <a:cubicBezTo>
                    <a:pt x="1249" y="924"/>
                    <a:pt x="1291" y="915"/>
                    <a:pt x="1329" y="885"/>
                  </a:cubicBezTo>
                  <a:cubicBezTo>
                    <a:pt x="1436" y="799"/>
                    <a:pt x="2172" y="336"/>
                    <a:pt x="2172" y="336"/>
                  </a:cubicBezTo>
                  <a:cubicBezTo>
                    <a:pt x="2172" y="336"/>
                    <a:pt x="2279" y="262"/>
                    <a:pt x="2205" y="209"/>
                  </a:cubicBezTo>
                  <a:cubicBezTo>
                    <a:pt x="2122" y="166"/>
                    <a:pt x="1266" y="9"/>
                    <a:pt x="1266" y="9"/>
                  </a:cubicBezTo>
                  <a:cubicBezTo>
                    <a:pt x="1266" y="9"/>
                    <a:pt x="1233" y="0"/>
                    <a:pt x="119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56"/>
            <p:cNvSpPr/>
            <p:nvPr/>
          </p:nvSpPr>
          <p:spPr>
            <a:xfrm>
              <a:off x="4483762" y="942644"/>
              <a:ext cx="218654" cy="248366"/>
            </a:xfrm>
            <a:custGeom>
              <a:rect b="b" l="l" r="r" t="t"/>
              <a:pathLst>
                <a:path extrusionOk="0" h="1304" w="1148">
                  <a:moveTo>
                    <a:pt x="107" y="1"/>
                  </a:moveTo>
                  <a:cubicBezTo>
                    <a:pt x="75" y="1"/>
                    <a:pt x="41" y="12"/>
                    <a:pt x="8" y="38"/>
                  </a:cubicBezTo>
                  <a:cubicBezTo>
                    <a:pt x="0" y="46"/>
                    <a:pt x="5" y="61"/>
                    <a:pt x="13" y="61"/>
                  </a:cubicBezTo>
                  <a:cubicBezTo>
                    <a:pt x="15" y="61"/>
                    <a:pt x="17" y="60"/>
                    <a:pt x="18" y="58"/>
                  </a:cubicBezTo>
                  <a:cubicBezTo>
                    <a:pt x="42" y="53"/>
                    <a:pt x="64" y="50"/>
                    <a:pt x="84" y="50"/>
                  </a:cubicBezTo>
                  <a:cubicBezTo>
                    <a:pt x="345" y="50"/>
                    <a:pt x="410" y="454"/>
                    <a:pt x="431" y="661"/>
                  </a:cubicBezTo>
                  <a:cubicBezTo>
                    <a:pt x="471" y="992"/>
                    <a:pt x="739" y="1304"/>
                    <a:pt x="1098" y="1304"/>
                  </a:cubicBezTo>
                  <a:cubicBezTo>
                    <a:pt x="1103" y="1304"/>
                    <a:pt x="1109" y="1304"/>
                    <a:pt x="1115" y="1304"/>
                  </a:cubicBezTo>
                  <a:cubicBezTo>
                    <a:pt x="1148" y="1304"/>
                    <a:pt x="1148" y="1261"/>
                    <a:pt x="1115" y="1261"/>
                  </a:cubicBezTo>
                  <a:cubicBezTo>
                    <a:pt x="874" y="1250"/>
                    <a:pt x="672" y="1114"/>
                    <a:pt x="558" y="901"/>
                  </a:cubicBezTo>
                  <a:cubicBezTo>
                    <a:pt x="462" y="734"/>
                    <a:pt x="494" y="534"/>
                    <a:pt x="431" y="364"/>
                  </a:cubicBezTo>
                  <a:cubicBezTo>
                    <a:pt x="396" y="251"/>
                    <a:pt x="260" y="1"/>
                    <a:pt x="10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56"/>
            <p:cNvSpPr/>
            <p:nvPr/>
          </p:nvSpPr>
          <p:spPr>
            <a:xfrm>
              <a:off x="4692132" y="1168725"/>
              <a:ext cx="68567" cy="64187"/>
            </a:xfrm>
            <a:custGeom>
              <a:rect b="b" l="l" r="r" t="t"/>
              <a:pathLst>
                <a:path extrusionOk="0" h="337" w="360">
                  <a:moveTo>
                    <a:pt x="337" y="0"/>
                  </a:moveTo>
                  <a:cubicBezTo>
                    <a:pt x="337" y="0"/>
                    <a:pt x="297" y="20"/>
                    <a:pt x="233" y="20"/>
                  </a:cubicBezTo>
                  <a:cubicBezTo>
                    <a:pt x="170" y="20"/>
                    <a:pt x="0" y="20"/>
                    <a:pt x="11" y="147"/>
                  </a:cubicBezTo>
                  <a:cubicBezTo>
                    <a:pt x="11" y="147"/>
                    <a:pt x="33" y="220"/>
                    <a:pt x="170" y="263"/>
                  </a:cubicBezTo>
                  <a:cubicBezTo>
                    <a:pt x="223" y="296"/>
                    <a:pt x="254" y="337"/>
                    <a:pt x="254" y="337"/>
                  </a:cubicBezTo>
                  <a:cubicBezTo>
                    <a:pt x="254" y="337"/>
                    <a:pt x="297" y="296"/>
                    <a:pt x="317" y="233"/>
                  </a:cubicBezTo>
                  <a:lnTo>
                    <a:pt x="233" y="190"/>
                  </a:lnTo>
                  <a:lnTo>
                    <a:pt x="327" y="200"/>
                  </a:lnTo>
                  <a:cubicBezTo>
                    <a:pt x="327" y="200"/>
                    <a:pt x="350" y="147"/>
                    <a:pt x="350" y="106"/>
                  </a:cubicBezTo>
                  <a:cubicBezTo>
                    <a:pt x="327" y="106"/>
                    <a:pt x="287" y="94"/>
                    <a:pt x="287" y="94"/>
                  </a:cubicBezTo>
                  <a:lnTo>
                    <a:pt x="360" y="74"/>
                  </a:lnTo>
                  <a:cubicBezTo>
                    <a:pt x="360" y="74"/>
                    <a:pt x="360" y="43"/>
                    <a:pt x="33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56"/>
            <p:cNvSpPr/>
            <p:nvPr/>
          </p:nvSpPr>
          <p:spPr>
            <a:xfrm>
              <a:off x="4686418" y="1175772"/>
              <a:ext cx="17904" cy="21332"/>
            </a:xfrm>
            <a:custGeom>
              <a:rect b="b" l="l" r="r" t="t"/>
              <a:pathLst>
                <a:path extrusionOk="0" h="112" w="94">
                  <a:moveTo>
                    <a:pt x="58" y="0"/>
                  </a:moveTo>
                  <a:cubicBezTo>
                    <a:pt x="42" y="0"/>
                    <a:pt x="25" y="11"/>
                    <a:pt x="20" y="37"/>
                  </a:cubicBezTo>
                  <a:cubicBezTo>
                    <a:pt x="20" y="37"/>
                    <a:pt x="0" y="110"/>
                    <a:pt x="30" y="110"/>
                  </a:cubicBezTo>
                  <a:cubicBezTo>
                    <a:pt x="34" y="111"/>
                    <a:pt x="38" y="111"/>
                    <a:pt x="41" y="111"/>
                  </a:cubicBezTo>
                  <a:cubicBezTo>
                    <a:pt x="75" y="111"/>
                    <a:pt x="85" y="67"/>
                    <a:pt x="94" y="37"/>
                  </a:cubicBezTo>
                  <a:cubicBezTo>
                    <a:pt x="94" y="14"/>
                    <a:pt x="76" y="0"/>
                    <a:pt x="58"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 name="Google Shape;1384;p56"/>
          <p:cNvGrpSpPr/>
          <p:nvPr/>
        </p:nvGrpSpPr>
        <p:grpSpPr>
          <a:xfrm>
            <a:off x="2563441" y="1009828"/>
            <a:ext cx="484139" cy="494396"/>
            <a:chOff x="2863237" y="1192223"/>
            <a:chExt cx="346061" cy="353392"/>
          </a:xfrm>
        </p:grpSpPr>
        <p:sp>
          <p:nvSpPr>
            <p:cNvPr id="1385" name="Google Shape;1385;p56"/>
            <p:cNvSpPr/>
            <p:nvPr/>
          </p:nvSpPr>
          <p:spPr>
            <a:xfrm>
              <a:off x="2863237" y="1192223"/>
              <a:ext cx="53455" cy="50923"/>
            </a:xfrm>
            <a:custGeom>
              <a:rect b="b" l="l" r="r" t="t"/>
              <a:pathLst>
                <a:path extrusionOk="0" h="382" w="401">
                  <a:moveTo>
                    <a:pt x="205" y="0"/>
                  </a:moveTo>
                  <a:cubicBezTo>
                    <a:pt x="163" y="0"/>
                    <a:pt x="124" y="8"/>
                    <a:pt x="95" y="25"/>
                  </a:cubicBezTo>
                  <a:cubicBezTo>
                    <a:pt x="1" y="76"/>
                    <a:pt x="31" y="245"/>
                    <a:pt x="74" y="382"/>
                  </a:cubicBezTo>
                  <a:cubicBezTo>
                    <a:pt x="201" y="288"/>
                    <a:pt x="317" y="172"/>
                    <a:pt x="401" y="35"/>
                  </a:cubicBezTo>
                  <a:cubicBezTo>
                    <a:pt x="338" y="16"/>
                    <a:pt x="267" y="0"/>
                    <a:pt x="205"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56"/>
            <p:cNvSpPr/>
            <p:nvPr/>
          </p:nvSpPr>
          <p:spPr>
            <a:xfrm>
              <a:off x="2873102" y="1196889"/>
              <a:ext cx="87181" cy="88515"/>
            </a:xfrm>
            <a:custGeom>
              <a:rect b="b" l="l" r="r" t="t"/>
              <a:pathLst>
                <a:path extrusionOk="0" h="664" w="654">
                  <a:moveTo>
                    <a:pt x="327" y="0"/>
                  </a:moveTo>
                  <a:cubicBezTo>
                    <a:pt x="243" y="137"/>
                    <a:pt x="127" y="253"/>
                    <a:pt x="0" y="347"/>
                  </a:cubicBezTo>
                  <a:cubicBezTo>
                    <a:pt x="31" y="453"/>
                    <a:pt x="64" y="537"/>
                    <a:pt x="64" y="537"/>
                  </a:cubicBezTo>
                  <a:lnTo>
                    <a:pt x="400" y="663"/>
                  </a:lnTo>
                  <a:lnTo>
                    <a:pt x="653" y="294"/>
                  </a:lnTo>
                  <a:lnTo>
                    <a:pt x="560" y="94"/>
                  </a:lnTo>
                  <a:cubicBezTo>
                    <a:pt x="560" y="94"/>
                    <a:pt x="453" y="30"/>
                    <a:pt x="327" y="0"/>
                  </a:cubicBezTo>
                  <a:close/>
                </a:path>
              </a:pathLst>
            </a:custGeom>
            <a:solidFill>
              <a:srgbClr val="FAEB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56"/>
            <p:cNvSpPr/>
            <p:nvPr/>
          </p:nvSpPr>
          <p:spPr>
            <a:xfrm>
              <a:off x="3110652" y="1462433"/>
              <a:ext cx="98646" cy="83182"/>
            </a:xfrm>
            <a:custGeom>
              <a:rect b="b" l="l" r="r" t="t"/>
              <a:pathLst>
                <a:path extrusionOk="0" h="624" w="740">
                  <a:moveTo>
                    <a:pt x="487" y="1"/>
                  </a:moveTo>
                  <a:lnTo>
                    <a:pt x="370" y="107"/>
                  </a:lnTo>
                  <a:lnTo>
                    <a:pt x="1" y="433"/>
                  </a:lnTo>
                  <a:cubicBezTo>
                    <a:pt x="1" y="433"/>
                    <a:pt x="84" y="517"/>
                    <a:pt x="147" y="570"/>
                  </a:cubicBezTo>
                  <a:cubicBezTo>
                    <a:pt x="180" y="613"/>
                    <a:pt x="223" y="623"/>
                    <a:pt x="264" y="623"/>
                  </a:cubicBezTo>
                  <a:cubicBezTo>
                    <a:pt x="287" y="623"/>
                    <a:pt x="307" y="613"/>
                    <a:pt x="327" y="603"/>
                  </a:cubicBezTo>
                  <a:cubicBezTo>
                    <a:pt x="401" y="570"/>
                    <a:pt x="540" y="433"/>
                    <a:pt x="644" y="317"/>
                  </a:cubicBezTo>
                  <a:cubicBezTo>
                    <a:pt x="740" y="201"/>
                    <a:pt x="634" y="127"/>
                    <a:pt x="634" y="127"/>
                  </a:cubicBezTo>
                  <a:lnTo>
                    <a:pt x="487" y="1"/>
                  </a:lnTo>
                  <a:close/>
                </a:path>
              </a:pathLst>
            </a:custGeom>
            <a:solidFill>
              <a:srgbClr val="65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56"/>
            <p:cNvSpPr/>
            <p:nvPr/>
          </p:nvSpPr>
          <p:spPr>
            <a:xfrm>
              <a:off x="3090123" y="1443503"/>
              <a:ext cx="92514" cy="77050"/>
            </a:xfrm>
            <a:custGeom>
              <a:rect b="b" l="l" r="r" t="t"/>
              <a:pathLst>
                <a:path extrusionOk="0" h="578" w="694">
                  <a:moveTo>
                    <a:pt x="550" y="1"/>
                  </a:moveTo>
                  <a:cubicBezTo>
                    <a:pt x="523" y="1"/>
                    <a:pt x="504" y="16"/>
                    <a:pt x="504" y="16"/>
                  </a:cubicBezTo>
                  <a:cubicBezTo>
                    <a:pt x="261" y="279"/>
                    <a:pt x="38" y="419"/>
                    <a:pt x="38" y="419"/>
                  </a:cubicBezTo>
                  <a:cubicBezTo>
                    <a:pt x="0" y="447"/>
                    <a:pt x="98" y="577"/>
                    <a:pt x="146" y="577"/>
                  </a:cubicBezTo>
                  <a:cubicBezTo>
                    <a:pt x="149" y="577"/>
                    <a:pt x="152" y="577"/>
                    <a:pt x="155" y="575"/>
                  </a:cubicBezTo>
                  <a:cubicBezTo>
                    <a:pt x="228" y="555"/>
                    <a:pt x="598" y="196"/>
                    <a:pt x="641" y="143"/>
                  </a:cubicBezTo>
                  <a:cubicBezTo>
                    <a:pt x="694" y="89"/>
                    <a:pt x="651" y="69"/>
                    <a:pt x="608" y="26"/>
                  </a:cubicBezTo>
                  <a:cubicBezTo>
                    <a:pt x="587" y="7"/>
                    <a:pt x="567" y="1"/>
                    <a:pt x="550"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56"/>
            <p:cNvSpPr/>
            <p:nvPr/>
          </p:nvSpPr>
          <p:spPr>
            <a:xfrm>
              <a:off x="2881500" y="1266607"/>
              <a:ext cx="229285" cy="232751"/>
            </a:xfrm>
            <a:custGeom>
              <a:rect b="b" l="l" r="r" t="t"/>
              <a:pathLst>
                <a:path extrusionOk="0" h="1746" w="1720">
                  <a:moveTo>
                    <a:pt x="23" y="1"/>
                  </a:moveTo>
                  <a:cubicBezTo>
                    <a:pt x="1" y="1"/>
                    <a:pt x="1" y="14"/>
                    <a:pt x="1" y="14"/>
                  </a:cubicBezTo>
                  <a:lnTo>
                    <a:pt x="1603" y="1746"/>
                  </a:lnTo>
                  <a:cubicBezTo>
                    <a:pt x="1636" y="1723"/>
                    <a:pt x="1677" y="1702"/>
                    <a:pt x="1720" y="1670"/>
                  </a:cubicBezTo>
                  <a:lnTo>
                    <a:pt x="211" y="47"/>
                  </a:lnTo>
                  <a:cubicBezTo>
                    <a:pt x="203" y="53"/>
                    <a:pt x="194" y="55"/>
                    <a:pt x="183" y="55"/>
                  </a:cubicBezTo>
                  <a:cubicBezTo>
                    <a:pt x="139" y="55"/>
                    <a:pt x="76" y="12"/>
                    <a:pt x="44" y="4"/>
                  </a:cubicBezTo>
                  <a:cubicBezTo>
                    <a:pt x="35" y="2"/>
                    <a:pt x="28" y="1"/>
                    <a:pt x="23"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56"/>
            <p:cNvSpPr/>
            <p:nvPr/>
          </p:nvSpPr>
          <p:spPr>
            <a:xfrm>
              <a:off x="2940554" y="1208753"/>
              <a:ext cx="216754" cy="248481"/>
            </a:xfrm>
            <a:custGeom>
              <a:rect b="b" l="l" r="r" t="t"/>
              <a:pathLst>
                <a:path extrusionOk="0" h="1864" w="1626">
                  <a:moveTo>
                    <a:pt x="41" y="0"/>
                  </a:moveTo>
                  <a:cubicBezTo>
                    <a:pt x="32" y="0"/>
                    <a:pt x="21" y="5"/>
                    <a:pt x="11" y="28"/>
                  </a:cubicBezTo>
                  <a:cubicBezTo>
                    <a:pt x="1" y="68"/>
                    <a:pt x="54" y="174"/>
                    <a:pt x="21" y="217"/>
                  </a:cubicBezTo>
                  <a:lnTo>
                    <a:pt x="1540" y="1863"/>
                  </a:lnTo>
                  <a:cubicBezTo>
                    <a:pt x="1593" y="1810"/>
                    <a:pt x="1626" y="1777"/>
                    <a:pt x="1626" y="1777"/>
                  </a:cubicBezTo>
                  <a:lnTo>
                    <a:pt x="54" y="5"/>
                  </a:lnTo>
                  <a:cubicBezTo>
                    <a:pt x="54" y="5"/>
                    <a:pt x="48" y="0"/>
                    <a:pt x="41"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56"/>
            <p:cNvSpPr/>
            <p:nvPr/>
          </p:nvSpPr>
          <p:spPr>
            <a:xfrm>
              <a:off x="2902429" y="1237680"/>
              <a:ext cx="243415" cy="251547"/>
            </a:xfrm>
            <a:custGeom>
              <a:rect b="b" l="l" r="r" t="t"/>
              <a:pathLst>
                <a:path extrusionOk="0" h="1887" w="1826">
                  <a:moveTo>
                    <a:pt x="307" y="0"/>
                  </a:moveTo>
                  <a:cubicBezTo>
                    <a:pt x="307" y="0"/>
                    <a:pt x="307" y="11"/>
                    <a:pt x="297" y="11"/>
                  </a:cubicBezTo>
                  <a:cubicBezTo>
                    <a:pt x="286" y="17"/>
                    <a:pt x="271" y="19"/>
                    <a:pt x="255" y="19"/>
                  </a:cubicBezTo>
                  <a:cubicBezTo>
                    <a:pt x="215" y="19"/>
                    <a:pt x="162" y="5"/>
                    <a:pt x="117" y="5"/>
                  </a:cubicBezTo>
                  <a:cubicBezTo>
                    <a:pt x="93" y="5"/>
                    <a:pt x="71" y="9"/>
                    <a:pt x="54" y="21"/>
                  </a:cubicBezTo>
                  <a:cubicBezTo>
                    <a:pt x="1" y="74"/>
                    <a:pt x="54" y="254"/>
                    <a:pt x="54" y="254"/>
                  </a:cubicBezTo>
                  <a:lnTo>
                    <a:pt x="54" y="264"/>
                  </a:lnTo>
                  <a:lnTo>
                    <a:pt x="1563" y="1887"/>
                  </a:lnTo>
                  <a:cubicBezTo>
                    <a:pt x="1659" y="1813"/>
                    <a:pt x="1763" y="1709"/>
                    <a:pt x="1826" y="1646"/>
                  </a:cubicBezTo>
                  <a:lnTo>
                    <a:pt x="307"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 name="Google Shape;1392;p56"/>
          <p:cNvGrpSpPr/>
          <p:nvPr/>
        </p:nvGrpSpPr>
        <p:grpSpPr>
          <a:xfrm>
            <a:off x="3175676" y="1681361"/>
            <a:ext cx="692265" cy="467540"/>
            <a:chOff x="2676342" y="1842086"/>
            <a:chExt cx="494828" cy="334196"/>
          </a:xfrm>
        </p:grpSpPr>
        <p:sp>
          <p:nvSpPr>
            <p:cNvPr id="1393" name="Google Shape;1393;p56"/>
            <p:cNvSpPr/>
            <p:nvPr/>
          </p:nvSpPr>
          <p:spPr>
            <a:xfrm>
              <a:off x="2687407" y="1842619"/>
              <a:ext cx="479765" cy="54655"/>
            </a:xfrm>
            <a:custGeom>
              <a:rect b="b" l="l" r="r" t="t"/>
              <a:pathLst>
                <a:path extrusionOk="0" h="410" w="3599">
                  <a:moveTo>
                    <a:pt x="3430" y="1"/>
                  </a:moveTo>
                  <a:cubicBezTo>
                    <a:pt x="3400" y="1"/>
                    <a:pt x="3365" y="3"/>
                    <a:pt x="3322" y="7"/>
                  </a:cubicBezTo>
                  <a:cubicBezTo>
                    <a:pt x="3102" y="30"/>
                    <a:pt x="31" y="399"/>
                    <a:pt x="31" y="399"/>
                  </a:cubicBezTo>
                  <a:cubicBezTo>
                    <a:pt x="31" y="399"/>
                    <a:pt x="21" y="399"/>
                    <a:pt x="1" y="409"/>
                  </a:cubicBezTo>
                  <a:cubicBezTo>
                    <a:pt x="664" y="409"/>
                    <a:pt x="1267" y="323"/>
                    <a:pt x="1930" y="283"/>
                  </a:cubicBezTo>
                  <a:cubicBezTo>
                    <a:pt x="2522" y="260"/>
                    <a:pt x="3069" y="230"/>
                    <a:pt x="3598" y="83"/>
                  </a:cubicBezTo>
                  <a:cubicBezTo>
                    <a:pt x="3580" y="32"/>
                    <a:pt x="3551" y="1"/>
                    <a:pt x="343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56"/>
            <p:cNvSpPr/>
            <p:nvPr/>
          </p:nvSpPr>
          <p:spPr>
            <a:xfrm>
              <a:off x="2676342" y="1853550"/>
              <a:ext cx="494828" cy="322731"/>
            </a:xfrm>
            <a:custGeom>
              <a:rect b="b" l="l" r="r" t="t"/>
              <a:pathLst>
                <a:path extrusionOk="0" h="2421" w="3712">
                  <a:moveTo>
                    <a:pt x="1991" y="650"/>
                  </a:moveTo>
                  <a:cubicBezTo>
                    <a:pt x="2031" y="650"/>
                    <a:pt x="2038" y="662"/>
                    <a:pt x="2046" y="684"/>
                  </a:cubicBezTo>
                  <a:cubicBezTo>
                    <a:pt x="2046" y="684"/>
                    <a:pt x="2119" y="697"/>
                    <a:pt x="1793" y="960"/>
                  </a:cubicBezTo>
                  <a:cubicBezTo>
                    <a:pt x="1466" y="1224"/>
                    <a:pt x="960" y="1624"/>
                    <a:pt x="917" y="1624"/>
                  </a:cubicBezTo>
                  <a:cubicBezTo>
                    <a:pt x="905" y="1628"/>
                    <a:pt x="893" y="1632"/>
                    <a:pt x="885" y="1632"/>
                  </a:cubicBezTo>
                  <a:cubicBezTo>
                    <a:pt x="872" y="1632"/>
                    <a:pt x="870" y="1622"/>
                    <a:pt x="897" y="1583"/>
                  </a:cubicBezTo>
                  <a:lnTo>
                    <a:pt x="897" y="1583"/>
                  </a:lnTo>
                  <a:cubicBezTo>
                    <a:pt x="892" y="1584"/>
                    <a:pt x="888" y="1584"/>
                    <a:pt x="884" y="1584"/>
                  </a:cubicBezTo>
                  <a:cubicBezTo>
                    <a:pt x="842" y="1584"/>
                    <a:pt x="833" y="1540"/>
                    <a:pt x="833" y="1540"/>
                  </a:cubicBezTo>
                  <a:cubicBezTo>
                    <a:pt x="833" y="1540"/>
                    <a:pt x="684" y="917"/>
                    <a:pt x="674" y="844"/>
                  </a:cubicBezTo>
                  <a:cubicBezTo>
                    <a:pt x="664" y="801"/>
                    <a:pt x="707" y="801"/>
                    <a:pt x="707" y="801"/>
                  </a:cubicBezTo>
                  <a:cubicBezTo>
                    <a:pt x="707" y="801"/>
                    <a:pt x="1856" y="654"/>
                    <a:pt x="1940" y="654"/>
                  </a:cubicBezTo>
                  <a:cubicBezTo>
                    <a:pt x="1961" y="651"/>
                    <a:pt x="1978" y="650"/>
                    <a:pt x="1991" y="650"/>
                  </a:cubicBezTo>
                  <a:close/>
                  <a:moveTo>
                    <a:pt x="3681" y="1"/>
                  </a:moveTo>
                  <a:cubicBezTo>
                    <a:pt x="3152" y="148"/>
                    <a:pt x="2605" y="178"/>
                    <a:pt x="2013" y="201"/>
                  </a:cubicBezTo>
                  <a:cubicBezTo>
                    <a:pt x="1350" y="241"/>
                    <a:pt x="747" y="327"/>
                    <a:pt x="84" y="327"/>
                  </a:cubicBezTo>
                  <a:cubicBezTo>
                    <a:pt x="41" y="338"/>
                    <a:pt x="0" y="381"/>
                    <a:pt x="10" y="454"/>
                  </a:cubicBezTo>
                  <a:cubicBezTo>
                    <a:pt x="64" y="644"/>
                    <a:pt x="453" y="2310"/>
                    <a:pt x="453" y="2310"/>
                  </a:cubicBezTo>
                  <a:cubicBezTo>
                    <a:pt x="453" y="2310"/>
                    <a:pt x="465" y="2421"/>
                    <a:pt x="556" y="2421"/>
                  </a:cubicBezTo>
                  <a:cubicBezTo>
                    <a:pt x="584" y="2421"/>
                    <a:pt x="619" y="2410"/>
                    <a:pt x="664" y="2383"/>
                  </a:cubicBezTo>
                  <a:cubicBezTo>
                    <a:pt x="707" y="2363"/>
                    <a:pt x="3481" y="274"/>
                    <a:pt x="3481" y="274"/>
                  </a:cubicBezTo>
                  <a:cubicBezTo>
                    <a:pt x="3481" y="274"/>
                    <a:pt x="3712" y="105"/>
                    <a:pt x="3692" y="21"/>
                  </a:cubicBezTo>
                  <a:cubicBezTo>
                    <a:pt x="3692" y="11"/>
                    <a:pt x="3681" y="11"/>
                    <a:pt x="368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56"/>
            <p:cNvSpPr/>
            <p:nvPr/>
          </p:nvSpPr>
          <p:spPr>
            <a:xfrm>
              <a:off x="2792318" y="1944731"/>
              <a:ext cx="166631" cy="126373"/>
            </a:xfrm>
            <a:custGeom>
              <a:rect b="b" l="l" r="r" t="t"/>
              <a:pathLst>
                <a:path extrusionOk="0" h="948" w="1250">
                  <a:moveTo>
                    <a:pt x="1176" y="0"/>
                  </a:moveTo>
                  <a:lnTo>
                    <a:pt x="1176" y="0"/>
                  </a:lnTo>
                  <a:cubicBezTo>
                    <a:pt x="1186" y="33"/>
                    <a:pt x="1103" y="97"/>
                    <a:pt x="1103" y="97"/>
                  </a:cubicBezTo>
                  <a:cubicBezTo>
                    <a:pt x="1103" y="97"/>
                    <a:pt x="57" y="876"/>
                    <a:pt x="47" y="886"/>
                  </a:cubicBezTo>
                  <a:cubicBezTo>
                    <a:pt x="37" y="886"/>
                    <a:pt x="27" y="899"/>
                    <a:pt x="27" y="899"/>
                  </a:cubicBezTo>
                  <a:cubicBezTo>
                    <a:pt x="0" y="938"/>
                    <a:pt x="2" y="948"/>
                    <a:pt x="15" y="948"/>
                  </a:cubicBezTo>
                  <a:cubicBezTo>
                    <a:pt x="23" y="948"/>
                    <a:pt x="35" y="944"/>
                    <a:pt x="47" y="940"/>
                  </a:cubicBezTo>
                  <a:cubicBezTo>
                    <a:pt x="90" y="940"/>
                    <a:pt x="596" y="540"/>
                    <a:pt x="923" y="276"/>
                  </a:cubicBezTo>
                  <a:cubicBezTo>
                    <a:pt x="1249" y="13"/>
                    <a:pt x="1176" y="0"/>
                    <a:pt x="117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56"/>
            <p:cNvSpPr/>
            <p:nvPr/>
          </p:nvSpPr>
          <p:spPr>
            <a:xfrm>
              <a:off x="3124783" y="1842886"/>
              <a:ext cx="2933" cy="20662"/>
            </a:xfrm>
            <a:custGeom>
              <a:rect b="b" l="l" r="r" t="t"/>
              <a:pathLst>
                <a:path extrusionOk="0" h="155" w="22">
                  <a:moveTo>
                    <a:pt x="8" y="0"/>
                  </a:moveTo>
                  <a:cubicBezTo>
                    <a:pt x="5" y="0"/>
                    <a:pt x="1" y="5"/>
                    <a:pt x="1" y="5"/>
                  </a:cubicBezTo>
                  <a:cubicBezTo>
                    <a:pt x="11" y="28"/>
                    <a:pt x="11" y="38"/>
                    <a:pt x="11" y="58"/>
                  </a:cubicBezTo>
                  <a:cubicBezTo>
                    <a:pt x="11" y="91"/>
                    <a:pt x="21" y="121"/>
                    <a:pt x="21" y="154"/>
                  </a:cubicBezTo>
                  <a:lnTo>
                    <a:pt x="21" y="58"/>
                  </a:lnTo>
                  <a:cubicBezTo>
                    <a:pt x="21" y="38"/>
                    <a:pt x="11" y="28"/>
                    <a:pt x="11" y="5"/>
                  </a:cubicBezTo>
                  <a:cubicBezTo>
                    <a:pt x="11" y="1"/>
                    <a:pt x="10" y="0"/>
                    <a:pt x="8"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56"/>
            <p:cNvSpPr/>
            <p:nvPr/>
          </p:nvSpPr>
          <p:spPr>
            <a:xfrm>
              <a:off x="3128915" y="1862082"/>
              <a:ext cx="1466" cy="1466"/>
            </a:xfrm>
            <a:custGeom>
              <a:rect b="b" l="l" r="r" t="t"/>
              <a:pathLst>
                <a:path extrusionOk="0" h="11" w="11">
                  <a:moveTo>
                    <a:pt x="0" y="10"/>
                  </a:moveTo>
                  <a:lnTo>
                    <a:pt x="10"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56"/>
            <p:cNvSpPr/>
            <p:nvPr/>
          </p:nvSpPr>
          <p:spPr>
            <a:xfrm>
              <a:off x="3130248" y="1862082"/>
              <a:ext cx="133" cy="133"/>
            </a:xfrm>
            <a:custGeom>
              <a:rect b="b" l="l" r="r" t="t"/>
              <a:pathLst>
                <a:path extrusionOk="0" h="1" w="1">
                  <a:moveTo>
                    <a:pt x="0" y="0"/>
                  </a:moveTo>
                  <a:lnTo>
                    <a:pt x="0"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56"/>
            <p:cNvSpPr/>
            <p:nvPr/>
          </p:nvSpPr>
          <p:spPr>
            <a:xfrm>
              <a:off x="3130248" y="1863415"/>
              <a:ext cx="133" cy="133"/>
            </a:xfrm>
            <a:custGeom>
              <a:rect b="b" l="l" r="r" t="t"/>
              <a:pathLst>
                <a:path extrusionOk="0" h="1" w="1">
                  <a:moveTo>
                    <a:pt x="0" y="0"/>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56"/>
            <p:cNvSpPr/>
            <p:nvPr/>
          </p:nvSpPr>
          <p:spPr>
            <a:xfrm>
              <a:off x="3123450" y="1842086"/>
              <a:ext cx="6932" cy="21462"/>
            </a:xfrm>
            <a:custGeom>
              <a:rect b="b" l="l" r="r" t="t"/>
              <a:pathLst>
                <a:path extrusionOk="0" h="161" w="52">
                  <a:moveTo>
                    <a:pt x="11" y="1"/>
                  </a:moveTo>
                  <a:lnTo>
                    <a:pt x="11" y="11"/>
                  </a:lnTo>
                  <a:lnTo>
                    <a:pt x="11" y="24"/>
                  </a:lnTo>
                  <a:lnTo>
                    <a:pt x="1" y="34"/>
                  </a:lnTo>
                  <a:lnTo>
                    <a:pt x="11" y="44"/>
                  </a:lnTo>
                  <a:lnTo>
                    <a:pt x="1" y="44"/>
                  </a:lnTo>
                  <a:cubicBezTo>
                    <a:pt x="11" y="44"/>
                    <a:pt x="11" y="54"/>
                    <a:pt x="11" y="64"/>
                  </a:cubicBezTo>
                  <a:lnTo>
                    <a:pt x="11" y="74"/>
                  </a:lnTo>
                  <a:lnTo>
                    <a:pt x="11" y="107"/>
                  </a:lnTo>
                  <a:lnTo>
                    <a:pt x="11" y="117"/>
                  </a:lnTo>
                  <a:lnTo>
                    <a:pt x="21" y="117"/>
                  </a:lnTo>
                  <a:lnTo>
                    <a:pt x="21" y="137"/>
                  </a:lnTo>
                  <a:lnTo>
                    <a:pt x="21" y="150"/>
                  </a:lnTo>
                  <a:lnTo>
                    <a:pt x="21" y="160"/>
                  </a:lnTo>
                  <a:cubicBezTo>
                    <a:pt x="21" y="160"/>
                    <a:pt x="33" y="160"/>
                    <a:pt x="38" y="156"/>
                  </a:cubicBezTo>
                  <a:lnTo>
                    <a:pt x="38" y="156"/>
                  </a:lnTo>
                  <a:lnTo>
                    <a:pt x="51" y="160"/>
                  </a:lnTo>
                  <a:lnTo>
                    <a:pt x="51" y="150"/>
                  </a:lnTo>
                  <a:lnTo>
                    <a:pt x="51" y="137"/>
                  </a:lnTo>
                  <a:lnTo>
                    <a:pt x="51" y="127"/>
                  </a:lnTo>
                  <a:cubicBezTo>
                    <a:pt x="51" y="117"/>
                    <a:pt x="51" y="74"/>
                    <a:pt x="41" y="74"/>
                  </a:cubicBezTo>
                  <a:lnTo>
                    <a:pt x="41" y="24"/>
                  </a:lnTo>
                  <a:lnTo>
                    <a:pt x="41" y="11"/>
                  </a:lnTo>
                  <a:lnTo>
                    <a:pt x="3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56"/>
            <p:cNvSpPr/>
            <p:nvPr/>
          </p:nvSpPr>
          <p:spPr>
            <a:xfrm>
              <a:off x="3076926" y="1849951"/>
              <a:ext cx="2799" cy="20662"/>
            </a:xfrm>
            <a:custGeom>
              <a:rect b="b" l="l" r="r" t="t"/>
              <a:pathLst>
                <a:path extrusionOk="0" h="155" w="21">
                  <a:moveTo>
                    <a:pt x="8" y="1"/>
                  </a:moveTo>
                  <a:cubicBezTo>
                    <a:pt x="5" y="1"/>
                    <a:pt x="0" y="5"/>
                    <a:pt x="0" y="5"/>
                  </a:cubicBezTo>
                  <a:cubicBezTo>
                    <a:pt x="11" y="28"/>
                    <a:pt x="11" y="38"/>
                    <a:pt x="11" y="58"/>
                  </a:cubicBezTo>
                  <a:cubicBezTo>
                    <a:pt x="11" y="91"/>
                    <a:pt x="11" y="121"/>
                    <a:pt x="21" y="154"/>
                  </a:cubicBezTo>
                  <a:lnTo>
                    <a:pt x="21" y="58"/>
                  </a:lnTo>
                  <a:cubicBezTo>
                    <a:pt x="11" y="38"/>
                    <a:pt x="11" y="28"/>
                    <a:pt x="11" y="5"/>
                  </a:cubicBezTo>
                  <a:cubicBezTo>
                    <a:pt x="11" y="2"/>
                    <a:pt x="9" y="1"/>
                    <a:pt x="8"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56"/>
            <p:cNvSpPr/>
            <p:nvPr/>
          </p:nvSpPr>
          <p:spPr>
            <a:xfrm>
              <a:off x="3081325" y="1868747"/>
              <a:ext cx="133" cy="1866"/>
            </a:xfrm>
            <a:custGeom>
              <a:rect b="b" l="l" r="r" t="t"/>
              <a:pathLst>
                <a:path extrusionOk="0" h="14" w="1">
                  <a:moveTo>
                    <a:pt x="0" y="13"/>
                  </a:moveTo>
                  <a:lnTo>
                    <a:pt x="0"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56"/>
            <p:cNvSpPr/>
            <p:nvPr/>
          </p:nvSpPr>
          <p:spPr>
            <a:xfrm>
              <a:off x="3081325" y="1868747"/>
              <a:ext cx="133" cy="133"/>
            </a:xfrm>
            <a:custGeom>
              <a:rect b="b" l="l" r="r" t="t"/>
              <a:pathLst>
                <a:path extrusionOk="0" h="1" w="1">
                  <a:moveTo>
                    <a:pt x="0" y="1"/>
                  </a:moveTo>
                  <a:lnTo>
                    <a:pt x="0"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6"/>
            <p:cNvSpPr/>
            <p:nvPr/>
          </p:nvSpPr>
          <p:spPr>
            <a:xfrm>
              <a:off x="3082658" y="1870480"/>
              <a:ext cx="133" cy="133"/>
            </a:xfrm>
            <a:custGeom>
              <a:rect b="b" l="l" r="r" t="t"/>
              <a:pathLst>
                <a:path extrusionOk="0" h="1" w="1">
                  <a:moveTo>
                    <a:pt x="1" y="0"/>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56"/>
            <p:cNvSpPr/>
            <p:nvPr/>
          </p:nvSpPr>
          <p:spPr>
            <a:xfrm>
              <a:off x="3075593" y="1848618"/>
              <a:ext cx="7198" cy="21995"/>
            </a:xfrm>
            <a:custGeom>
              <a:rect b="b" l="l" r="r" t="t"/>
              <a:pathLst>
                <a:path extrusionOk="0" h="165" w="54">
                  <a:moveTo>
                    <a:pt x="23" y="0"/>
                  </a:moveTo>
                  <a:cubicBezTo>
                    <a:pt x="19" y="0"/>
                    <a:pt x="17" y="5"/>
                    <a:pt x="10" y="5"/>
                  </a:cubicBezTo>
                  <a:lnTo>
                    <a:pt x="10" y="15"/>
                  </a:lnTo>
                  <a:lnTo>
                    <a:pt x="0" y="25"/>
                  </a:lnTo>
                  <a:lnTo>
                    <a:pt x="0" y="38"/>
                  </a:lnTo>
                  <a:lnTo>
                    <a:pt x="0" y="48"/>
                  </a:lnTo>
                  <a:lnTo>
                    <a:pt x="0" y="68"/>
                  </a:lnTo>
                  <a:lnTo>
                    <a:pt x="10" y="78"/>
                  </a:lnTo>
                  <a:lnTo>
                    <a:pt x="10" y="111"/>
                  </a:lnTo>
                  <a:lnTo>
                    <a:pt x="10" y="121"/>
                  </a:lnTo>
                  <a:lnTo>
                    <a:pt x="21" y="131"/>
                  </a:lnTo>
                  <a:lnTo>
                    <a:pt x="21" y="142"/>
                  </a:lnTo>
                  <a:lnTo>
                    <a:pt x="21" y="152"/>
                  </a:lnTo>
                  <a:lnTo>
                    <a:pt x="21" y="164"/>
                  </a:lnTo>
                  <a:cubicBezTo>
                    <a:pt x="21" y="164"/>
                    <a:pt x="30" y="164"/>
                    <a:pt x="37" y="161"/>
                  </a:cubicBezTo>
                  <a:lnTo>
                    <a:pt x="37" y="161"/>
                  </a:lnTo>
                  <a:lnTo>
                    <a:pt x="43" y="164"/>
                  </a:lnTo>
                  <a:lnTo>
                    <a:pt x="43" y="152"/>
                  </a:lnTo>
                  <a:lnTo>
                    <a:pt x="54" y="152"/>
                  </a:lnTo>
                  <a:lnTo>
                    <a:pt x="43" y="142"/>
                  </a:lnTo>
                  <a:lnTo>
                    <a:pt x="54" y="142"/>
                  </a:lnTo>
                  <a:lnTo>
                    <a:pt x="54" y="131"/>
                  </a:lnTo>
                  <a:lnTo>
                    <a:pt x="43" y="131"/>
                  </a:lnTo>
                  <a:lnTo>
                    <a:pt x="43" y="78"/>
                  </a:lnTo>
                  <a:cubicBezTo>
                    <a:pt x="43" y="58"/>
                    <a:pt x="31" y="38"/>
                    <a:pt x="31" y="25"/>
                  </a:cubicBezTo>
                  <a:lnTo>
                    <a:pt x="31" y="15"/>
                  </a:lnTo>
                  <a:lnTo>
                    <a:pt x="31" y="5"/>
                  </a:lnTo>
                  <a:cubicBezTo>
                    <a:pt x="27" y="2"/>
                    <a:pt x="25" y="0"/>
                    <a:pt x="23"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56"/>
            <p:cNvSpPr/>
            <p:nvPr/>
          </p:nvSpPr>
          <p:spPr>
            <a:xfrm>
              <a:off x="3029869" y="1855283"/>
              <a:ext cx="3599" cy="19329"/>
            </a:xfrm>
            <a:custGeom>
              <a:rect b="b" l="l" r="r" t="t"/>
              <a:pathLst>
                <a:path extrusionOk="0" h="145" w="27">
                  <a:moveTo>
                    <a:pt x="7" y="0"/>
                  </a:moveTo>
                  <a:cubicBezTo>
                    <a:pt x="3" y="0"/>
                    <a:pt x="0" y="3"/>
                    <a:pt x="7" y="8"/>
                  </a:cubicBezTo>
                  <a:lnTo>
                    <a:pt x="7" y="51"/>
                  </a:lnTo>
                  <a:cubicBezTo>
                    <a:pt x="7" y="81"/>
                    <a:pt x="17" y="114"/>
                    <a:pt x="17" y="145"/>
                  </a:cubicBezTo>
                  <a:lnTo>
                    <a:pt x="27" y="145"/>
                  </a:lnTo>
                  <a:cubicBezTo>
                    <a:pt x="17" y="114"/>
                    <a:pt x="27" y="81"/>
                    <a:pt x="17" y="51"/>
                  </a:cubicBezTo>
                  <a:cubicBezTo>
                    <a:pt x="17" y="38"/>
                    <a:pt x="7" y="18"/>
                    <a:pt x="17" y="8"/>
                  </a:cubicBezTo>
                  <a:cubicBezTo>
                    <a:pt x="17" y="3"/>
                    <a:pt x="11" y="0"/>
                    <a:pt x="7"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56"/>
            <p:cNvSpPr/>
            <p:nvPr/>
          </p:nvSpPr>
          <p:spPr>
            <a:xfrm>
              <a:off x="3034668" y="1874479"/>
              <a:ext cx="133" cy="133"/>
            </a:xfrm>
            <a:custGeom>
              <a:rect b="b" l="l" r="r" t="t"/>
              <a:pathLst>
                <a:path extrusionOk="0" h="1" w="1">
                  <a:moveTo>
                    <a:pt x="1"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56"/>
            <p:cNvSpPr/>
            <p:nvPr/>
          </p:nvSpPr>
          <p:spPr>
            <a:xfrm>
              <a:off x="3034668" y="1874479"/>
              <a:ext cx="133" cy="133"/>
            </a:xfrm>
            <a:custGeom>
              <a:rect b="b" l="l" r="r" t="t"/>
              <a:pathLst>
                <a:path extrusionOk="0" h="1" w="1">
                  <a:moveTo>
                    <a:pt x="1" y="1"/>
                  </a:moveTo>
                  <a:lnTo>
                    <a:pt x="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56"/>
            <p:cNvSpPr/>
            <p:nvPr/>
          </p:nvSpPr>
          <p:spPr>
            <a:xfrm>
              <a:off x="3034668" y="1874479"/>
              <a:ext cx="133" cy="133"/>
            </a:xfrm>
            <a:custGeom>
              <a:rect b="b" l="l" r="r" t="t"/>
              <a:pathLst>
                <a:path extrusionOk="0" h="1" w="1">
                  <a:moveTo>
                    <a:pt x="1"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56"/>
            <p:cNvSpPr/>
            <p:nvPr/>
          </p:nvSpPr>
          <p:spPr>
            <a:xfrm>
              <a:off x="3028936" y="1853550"/>
              <a:ext cx="5865" cy="21729"/>
            </a:xfrm>
            <a:custGeom>
              <a:rect b="b" l="l" r="r" t="t"/>
              <a:pathLst>
                <a:path extrusionOk="0" h="163" w="44">
                  <a:moveTo>
                    <a:pt x="14" y="1"/>
                  </a:moveTo>
                  <a:lnTo>
                    <a:pt x="1" y="11"/>
                  </a:lnTo>
                  <a:lnTo>
                    <a:pt x="1" y="21"/>
                  </a:lnTo>
                  <a:lnTo>
                    <a:pt x="1" y="31"/>
                  </a:lnTo>
                  <a:lnTo>
                    <a:pt x="1" y="41"/>
                  </a:lnTo>
                  <a:lnTo>
                    <a:pt x="1" y="74"/>
                  </a:lnTo>
                  <a:lnTo>
                    <a:pt x="1" y="84"/>
                  </a:lnTo>
                  <a:lnTo>
                    <a:pt x="1" y="115"/>
                  </a:lnTo>
                  <a:lnTo>
                    <a:pt x="14" y="127"/>
                  </a:lnTo>
                  <a:lnTo>
                    <a:pt x="14" y="138"/>
                  </a:lnTo>
                  <a:lnTo>
                    <a:pt x="14" y="158"/>
                  </a:lnTo>
                  <a:cubicBezTo>
                    <a:pt x="14" y="158"/>
                    <a:pt x="23" y="162"/>
                    <a:pt x="32" y="162"/>
                  </a:cubicBezTo>
                  <a:cubicBezTo>
                    <a:pt x="36" y="162"/>
                    <a:pt x="41" y="161"/>
                    <a:pt x="44" y="158"/>
                  </a:cubicBezTo>
                  <a:lnTo>
                    <a:pt x="44" y="148"/>
                  </a:lnTo>
                  <a:lnTo>
                    <a:pt x="44" y="138"/>
                  </a:lnTo>
                  <a:lnTo>
                    <a:pt x="44" y="127"/>
                  </a:lnTo>
                  <a:lnTo>
                    <a:pt x="44" y="74"/>
                  </a:lnTo>
                  <a:cubicBezTo>
                    <a:pt x="34" y="64"/>
                    <a:pt x="34" y="31"/>
                    <a:pt x="34" y="21"/>
                  </a:cubicBezTo>
                  <a:lnTo>
                    <a:pt x="34" y="11"/>
                  </a:lnTo>
                  <a:lnTo>
                    <a:pt x="24"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56"/>
            <p:cNvSpPr/>
            <p:nvPr/>
          </p:nvSpPr>
          <p:spPr>
            <a:xfrm>
              <a:off x="2982146" y="1860749"/>
              <a:ext cx="3466" cy="20929"/>
            </a:xfrm>
            <a:custGeom>
              <a:rect b="b" l="l" r="r" t="t"/>
              <a:pathLst>
                <a:path extrusionOk="0" h="157" w="26">
                  <a:moveTo>
                    <a:pt x="5" y="1"/>
                  </a:moveTo>
                  <a:lnTo>
                    <a:pt x="5" y="1"/>
                  </a:lnTo>
                  <a:cubicBezTo>
                    <a:pt x="3" y="1"/>
                    <a:pt x="0" y="4"/>
                    <a:pt x="5" y="10"/>
                  </a:cubicBezTo>
                  <a:cubicBezTo>
                    <a:pt x="10" y="4"/>
                    <a:pt x="8" y="1"/>
                    <a:pt x="5" y="1"/>
                  </a:cubicBezTo>
                  <a:close/>
                  <a:moveTo>
                    <a:pt x="5" y="10"/>
                  </a:moveTo>
                  <a:lnTo>
                    <a:pt x="5" y="61"/>
                  </a:lnTo>
                  <a:cubicBezTo>
                    <a:pt x="5" y="94"/>
                    <a:pt x="15" y="124"/>
                    <a:pt x="15" y="157"/>
                  </a:cubicBezTo>
                  <a:lnTo>
                    <a:pt x="25" y="157"/>
                  </a:lnTo>
                  <a:cubicBezTo>
                    <a:pt x="15" y="124"/>
                    <a:pt x="15" y="84"/>
                    <a:pt x="15" y="51"/>
                  </a:cubicBezTo>
                  <a:cubicBezTo>
                    <a:pt x="15" y="40"/>
                    <a:pt x="5" y="20"/>
                    <a:pt x="5" y="1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56"/>
            <p:cNvSpPr/>
            <p:nvPr/>
          </p:nvSpPr>
          <p:spPr>
            <a:xfrm>
              <a:off x="2986811" y="1880212"/>
              <a:ext cx="133" cy="133"/>
            </a:xfrm>
            <a:custGeom>
              <a:rect b="b" l="l" r="r" t="t"/>
              <a:pathLst>
                <a:path extrusionOk="0" h="1" w="1">
                  <a:moveTo>
                    <a:pt x="0"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56"/>
            <p:cNvSpPr/>
            <p:nvPr/>
          </p:nvSpPr>
          <p:spPr>
            <a:xfrm>
              <a:off x="2986811" y="1880212"/>
              <a:ext cx="133" cy="133"/>
            </a:xfrm>
            <a:custGeom>
              <a:rect b="b" l="l" r="r" t="t"/>
              <a:pathLst>
                <a:path extrusionOk="0" h="1" w="1">
                  <a:moveTo>
                    <a:pt x="0" y="1"/>
                  </a:moveTo>
                  <a:lnTo>
                    <a:pt x="0"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56"/>
            <p:cNvSpPr/>
            <p:nvPr/>
          </p:nvSpPr>
          <p:spPr>
            <a:xfrm>
              <a:off x="2986811" y="1880212"/>
              <a:ext cx="133" cy="1466"/>
            </a:xfrm>
            <a:custGeom>
              <a:rect b="b" l="l" r="r" t="t"/>
              <a:pathLst>
                <a:path extrusionOk="0" h="11" w="1">
                  <a:moveTo>
                    <a:pt x="0" y="11"/>
                  </a:moveTo>
                  <a:lnTo>
                    <a:pt x="0"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56"/>
            <p:cNvSpPr/>
            <p:nvPr/>
          </p:nvSpPr>
          <p:spPr>
            <a:xfrm>
              <a:off x="2980013" y="1859016"/>
              <a:ext cx="6932" cy="22662"/>
            </a:xfrm>
            <a:custGeom>
              <a:rect b="b" l="l" r="r" t="t"/>
              <a:pathLst>
                <a:path extrusionOk="0" h="170" w="52">
                  <a:moveTo>
                    <a:pt x="21" y="0"/>
                  </a:moveTo>
                  <a:lnTo>
                    <a:pt x="21" y="10"/>
                  </a:lnTo>
                  <a:lnTo>
                    <a:pt x="11" y="10"/>
                  </a:lnTo>
                  <a:lnTo>
                    <a:pt x="11" y="23"/>
                  </a:lnTo>
                  <a:lnTo>
                    <a:pt x="11" y="33"/>
                  </a:lnTo>
                  <a:lnTo>
                    <a:pt x="11" y="43"/>
                  </a:lnTo>
                  <a:cubicBezTo>
                    <a:pt x="11" y="43"/>
                    <a:pt x="1" y="43"/>
                    <a:pt x="11" y="53"/>
                  </a:cubicBezTo>
                  <a:lnTo>
                    <a:pt x="11" y="74"/>
                  </a:lnTo>
                  <a:lnTo>
                    <a:pt x="11" y="86"/>
                  </a:lnTo>
                  <a:lnTo>
                    <a:pt x="11" y="117"/>
                  </a:lnTo>
                  <a:lnTo>
                    <a:pt x="21" y="127"/>
                  </a:lnTo>
                  <a:lnTo>
                    <a:pt x="21" y="150"/>
                  </a:lnTo>
                  <a:lnTo>
                    <a:pt x="21" y="160"/>
                  </a:lnTo>
                  <a:lnTo>
                    <a:pt x="21" y="170"/>
                  </a:lnTo>
                  <a:cubicBezTo>
                    <a:pt x="21" y="170"/>
                    <a:pt x="41" y="170"/>
                    <a:pt x="51" y="160"/>
                  </a:cubicBezTo>
                  <a:lnTo>
                    <a:pt x="51" y="150"/>
                  </a:lnTo>
                  <a:lnTo>
                    <a:pt x="51" y="137"/>
                  </a:lnTo>
                  <a:lnTo>
                    <a:pt x="51" y="127"/>
                  </a:lnTo>
                  <a:cubicBezTo>
                    <a:pt x="51" y="127"/>
                    <a:pt x="51" y="86"/>
                    <a:pt x="41" y="74"/>
                  </a:cubicBezTo>
                  <a:lnTo>
                    <a:pt x="41" y="33"/>
                  </a:lnTo>
                  <a:lnTo>
                    <a:pt x="41" y="23"/>
                  </a:lnTo>
                  <a:cubicBezTo>
                    <a:pt x="41" y="23"/>
                    <a:pt x="41" y="10"/>
                    <a:pt x="31" y="10"/>
                  </a:cubicBezTo>
                  <a:cubicBezTo>
                    <a:pt x="31" y="0"/>
                    <a:pt x="21" y="0"/>
                    <a:pt x="2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56"/>
            <p:cNvSpPr/>
            <p:nvPr/>
          </p:nvSpPr>
          <p:spPr>
            <a:xfrm>
              <a:off x="2941887" y="1865415"/>
              <a:ext cx="2933" cy="20396"/>
            </a:xfrm>
            <a:custGeom>
              <a:rect b="b" l="l" r="r" t="t"/>
              <a:pathLst>
                <a:path extrusionOk="0" h="153" w="22">
                  <a:moveTo>
                    <a:pt x="8" y="1"/>
                  </a:moveTo>
                  <a:cubicBezTo>
                    <a:pt x="5" y="1"/>
                    <a:pt x="1" y="5"/>
                    <a:pt x="1" y="5"/>
                  </a:cubicBezTo>
                  <a:cubicBezTo>
                    <a:pt x="11" y="26"/>
                    <a:pt x="11" y="38"/>
                    <a:pt x="11" y="59"/>
                  </a:cubicBezTo>
                  <a:cubicBezTo>
                    <a:pt x="11" y="89"/>
                    <a:pt x="21" y="122"/>
                    <a:pt x="21" y="152"/>
                  </a:cubicBezTo>
                  <a:lnTo>
                    <a:pt x="21" y="59"/>
                  </a:lnTo>
                  <a:cubicBezTo>
                    <a:pt x="21" y="38"/>
                    <a:pt x="11" y="26"/>
                    <a:pt x="11" y="5"/>
                  </a:cubicBezTo>
                  <a:cubicBezTo>
                    <a:pt x="11" y="2"/>
                    <a:pt x="10" y="1"/>
                    <a:pt x="8"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56"/>
            <p:cNvSpPr/>
            <p:nvPr/>
          </p:nvSpPr>
          <p:spPr>
            <a:xfrm>
              <a:off x="2947619" y="1884344"/>
              <a:ext cx="133" cy="1466"/>
            </a:xfrm>
            <a:custGeom>
              <a:rect b="b" l="l" r="r" t="t"/>
              <a:pathLst>
                <a:path extrusionOk="0" h="11" w="1">
                  <a:moveTo>
                    <a:pt x="1" y="10"/>
                  </a:moveTo>
                  <a:lnTo>
                    <a:pt x="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56"/>
            <p:cNvSpPr/>
            <p:nvPr/>
          </p:nvSpPr>
          <p:spPr>
            <a:xfrm>
              <a:off x="2947619" y="1884344"/>
              <a:ext cx="133" cy="133"/>
            </a:xfrm>
            <a:custGeom>
              <a:rect b="b" l="l" r="r" t="t"/>
              <a:pathLst>
                <a:path extrusionOk="0" h="1" w="1">
                  <a:moveTo>
                    <a:pt x="1" y="0"/>
                  </a:moveTo>
                  <a:lnTo>
                    <a:pt x="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56"/>
            <p:cNvSpPr/>
            <p:nvPr/>
          </p:nvSpPr>
          <p:spPr>
            <a:xfrm>
              <a:off x="2947619" y="1885677"/>
              <a:ext cx="133" cy="133"/>
            </a:xfrm>
            <a:custGeom>
              <a:rect b="b" l="l" r="r" t="t"/>
              <a:pathLst>
                <a:path extrusionOk="0" h="1" w="1">
                  <a:moveTo>
                    <a:pt x="1" y="0"/>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56"/>
            <p:cNvSpPr/>
            <p:nvPr/>
          </p:nvSpPr>
          <p:spPr>
            <a:xfrm>
              <a:off x="2940554" y="1864082"/>
              <a:ext cx="7198" cy="21729"/>
            </a:xfrm>
            <a:custGeom>
              <a:rect b="b" l="l" r="r" t="t"/>
              <a:pathLst>
                <a:path extrusionOk="0" h="163" w="54">
                  <a:moveTo>
                    <a:pt x="24" y="1"/>
                  </a:moveTo>
                  <a:cubicBezTo>
                    <a:pt x="21" y="1"/>
                    <a:pt x="21" y="5"/>
                    <a:pt x="21" y="5"/>
                  </a:cubicBezTo>
                  <a:lnTo>
                    <a:pt x="11" y="5"/>
                  </a:lnTo>
                  <a:lnTo>
                    <a:pt x="11" y="15"/>
                  </a:lnTo>
                  <a:lnTo>
                    <a:pt x="11" y="26"/>
                  </a:lnTo>
                  <a:lnTo>
                    <a:pt x="11" y="36"/>
                  </a:lnTo>
                  <a:cubicBezTo>
                    <a:pt x="1" y="36"/>
                    <a:pt x="1" y="36"/>
                    <a:pt x="11" y="48"/>
                  </a:cubicBezTo>
                  <a:lnTo>
                    <a:pt x="1" y="48"/>
                  </a:lnTo>
                  <a:cubicBezTo>
                    <a:pt x="11" y="48"/>
                    <a:pt x="11" y="59"/>
                    <a:pt x="11" y="69"/>
                  </a:cubicBezTo>
                  <a:lnTo>
                    <a:pt x="11" y="79"/>
                  </a:lnTo>
                  <a:lnTo>
                    <a:pt x="11" y="112"/>
                  </a:lnTo>
                  <a:lnTo>
                    <a:pt x="11" y="122"/>
                  </a:lnTo>
                  <a:lnTo>
                    <a:pt x="21" y="122"/>
                  </a:lnTo>
                  <a:lnTo>
                    <a:pt x="21" y="142"/>
                  </a:lnTo>
                  <a:lnTo>
                    <a:pt x="21" y="152"/>
                  </a:lnTo>
                  <a:lnTo>
                    <a:pt x="21" y="162"/>
                  </a:lnTo>
                  <a:cubicBezTo>
                    <a:pt x="21" y="162"/>
                    <a:pt x="34" y="162"/>
                    <a:pt x="40" y="158"/>
                  </a:cubicBezTo>
                  <a:lnTo>
                    <a:pt x="40" y="158"/>
                  </a:lnTo>
                  <a:lnTo>
                    <a:pt x="54" y="162"/>
                  </a:lnTo>
                  <a:lnTo>
                    <a:pt x="54" y="152"/>
                  </a:lnTo>
                  <a:lnTo>
                    <a:pt x="54" y="142"/>
                  </a:lnTo>
                  <a:lnTo>
                    <a:pt x="54" y="132"/>
                  </a:lnTo>
                  <a:cubicBezTo>
                    <a:pt x="54" y="122"/>
                    <a:pt x="54" y="79"/>
                    <a:pt x="44" y="69"/>
                  </a:cubicBezTo>
                  <a:lnTo>
                    <a:pt x="44" y="26"/>
                  </a:lnTo>
                  <a:lnTo>
                    <a:pt x="44" y="15"/>
                  </a:lnTo>
                  <a:lnTo>
                    <a:pt x="31" y="5"/>
                  </a:lnTo>
                  <a:cubicBezTo>
                    <a:pt x="28" y="2"/>
                    <a:pt x="25" y="1"/>
                    <a:pt x="24"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56"/>
            <p:cNvSpPr/>
            <p:nvPr/>
          </p:nvSpPr>
          <p:spPr>
            <a:xfrm>
              <a:off x="2905495" y="1869680"/>
              <a:ext cx="2799" cy="20529"/>
            </a:xfrm>
            <a:custGeom>
              <a:rect b="b" l="l" r="r" t="t"/>
              <a:pathLst>
                <a:path extrusionOk="0" h="154" w="21">
                  <a:moveTo>
                    <a:pt x="8" y="1"/>
                  </a:moveTo>
                  <a:cubicBezTo>
                    <a:pt x="5" y="1"/>
                    <a:pt x="0" y="6"/>
                    <a:pt x="0" y="6"/>
                  </a:cubicBezTo>
                  <a:lnTo>
                    <a:pt x="0" y="57"/>
                  </a:lnTo>
                  <a:cubicBezTo>
                    <a:pt x="10" y="90"/>
                    <a:pt x="10" y="120"/>
                    <a:pt x="10" y="153"/>
                  </a:cubicBezTo>
                  <a:lnTo>
                    <a:pt x="21" y="153"/>
                  </a:lnTo>
                  <a:cubicBezTo>
                    <a:pt x="21" y="120"/>
                    <a:pt x="21" y="90"/>
                    <a:pt x="10" y="57"/>
                  </a:cubicBezTo>
                  <a:lnTo>
                    <a:pt x="10" y="6"/>
                  </a:lnTo>
                  <a:cubicBezTo>
                    <a:pt x="10" y="2"/>
                    <a:pt x="9" y="1"/>
                    <a:pt x="8"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56"/>
            <p:cNvSpPr/>
            <p:nvPr/>
          </p:nvSpPr>
          <p:spPr>
            <a:xfrm>
              <a:off x="2909494" y="1888743"/>
              <a:ext cx="133" cy="1466"/>
            </a:xfrm>
            <a:custGeom>
              <a:rect b="b" l="l" r="r" t="t"/>
              <a:pathLst>
                <a:path extrusionOk="0" h="11" w="1">
                  <a:moveTo>
                    <a:pt x="1" y="10"/>
                  </a:moveTo>
                  <a:lnTo>
                    <a:pt x="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56"/>
            <p:cNvSpPr/>
            <p:nvPr/>
          </p:nvSpPr>
          <p:spPr>
            <a:xfrm>
              <a:off x="2909494" y="1888743"/>
              <a:ext cx="133" cy="133"/>
            </a:xfrm>
            <a:custGeom>
              <a:rect b="b" l="l" r="r" t="t"/>
              <a:pathLst>
                <a:path extrusionOk="0" h="1" w="1">
                  <a:moveTo>
                    <a:pt x="1" y="0"/>
                  </a:moveTo>
                  <a:lnTo>
                    <a:pt x="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56"/>
            <p:cNvSpPr/>
            <p:nvPr/>
          </p:nvSpPr>
          <p:spPr>
            <a:xfrm>
              <a:off x="2909494" y="1890076"/>
              <a:ext cx="133" cy="133"/>
            </a:xfrm>
            <a:custGeom>
              <a:rect b="b" l="l" r="r" t="t"/>
              <a:pathLst>
                <a:path extrusionOk="0" h="1" w="1">
                  <a:moveTo>
                    <a:pt x="1" y="0"/>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56"/>
            <p:cNvSpPr/>
            <p:nvPr/>
          </p:nvSpPr>
          <p:spPr>
            <a:xfrm>
              <a:off x="2904162" y="1868214"/>
              <a:ext cx="5466" cy="21995"/>
            </a:xfrm>
            <a:custGeom>
              <a:rect b="b" l="l" r="r" t="t"/>
              <a:pathLst>
                <a:path extrusionOk="0" h="165" w="41">
                  <a:moveTo>
                    <a:pt x="23" y="0"/>
                  </a:moveTo>
                  <a:cubicBezTo>
                    <a:pt x="19" y="0"/>
                    <a:pt x="17" y="5"/>
                    <a:pt x="10" y="5"/>
                  </a:cubicBezTo>
                  <a:lnTo>
                    <a:pt x="0" y="17"/>
                  </a:lnTo>
                  <a:lnTo>
                    <a:pt x="0" y="28"/>
                  </a:lnTo>
                  <a:lnTo>
                    <a:pt x="0" y="38"/>
                  </a:lnTo>
                  <a:lnTo>
                    <a:pt x="0" y="48"/>
                  </a:lnTo>
                  <a:lnTo>
                    <a:pt x="0" y="68"/>
                  </a:lnTo>
                  <a:lnTo>
                    <a:pt x="0" y="81"/>
                  </a:lnTo>
                  <a:cubicBezTo>
                    <a:pt x="0" y="91"/>
                    <a:pt x="10" y="111"/>
                    <a:pt x="10" y="111"/>
                  </a:cubicBezTo>
                  <a:lnTo>
                    <a:pt x="10" y="121"/>
                  </a:lnTo>
                  <a:lnTo>
                    <a:pt x="10" y="131"/>
                  </a:lnTo>
                  <a:lnTo>
                    <a:pt x="10" y="144"/>
                  </a:lnTo>
                  <a:cubicBezTo>
                    <a:pt x="10" y="144"/>
                    <a:pt x="10" y="154"/>
                    <a:pt x="20" y="154"/>
                  </a:cubicBezTo>
                  <a:lnTo>
                    <a:pt x="10" y="164"/>
                  </a:lnTo>
                  <a:cubicBezTo>
                    <a:pt x="10" y="164"/>
                    <a:pt x="25" y="164"/>
                    <a:pt x="34" y="161"/>
                  </a:cubicBezTo>
                  <a:lnTo>
                    <a:pt x="34" y="161"/>
                  </a:lnTo>
                  <a:lnTo>
                    <a:pt x="41" y="164"/>
                  </a:lnTo>
                  <a:lnTo>
                    <a:pt x="41" y="154"/>
                  </a:lnTo>
                  <a:lnTo>
                    <a:pt x="41" y="144"/>
                  </a:lnTo>
                  <a:lnTo>
                    <a:pt x="41" y="131"/>
                  </a:lnTo>
                  <a:lnTo>
                    <a:pt x="41" y="81"/>
                  </a:lnTo>
                  <a:cubicBezTo>
                    <a:pt x="41" y="58"/>
                    <a:pt x="31" y="38"/>
                    <a:pt x="31" y="28"/>
                  </a:cubicBezTo>
                  <a:lnTo>
                    <a:pt x="31" y="17"/>
                  </a:lnTo>
                  <a:lnTo>
                    <a:pt x="31" y="5"/>
                  </a:lnTo>
                  <a:cubicBezTo>
                    <a:pt x="27" y="1"/>
                    <a:pt x="25" y="0"/>
                    <a:pt x="23"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56"/>
            <p:cNvSpPr/>
            <p:nvPr/>
          </p:nvSpPr>
          <p:spPr>
            <a:xfrm>
              <a:off x="2869502" y="1874879"/>
              <a:ext cx="3733" cy="19329"/>
            </a:xfrm>
            <a:custGeom>
              <a:rect b="b" l="l" r="r" t="t"/>
              <a:pathLst>
                <a:path extrusionOk="0" h="145" w="28">
                  <a:moveTo>
                    <a:pt x="7" y="0"/>
                  </a:moveTo>
                  <a:cubicBezTo>
                    <a:pt x="3" y="0"/>
                    <a:pt x="1" y="3"/>
                    <a:pt x="7" y="8"/>
                  </a:cubicBezTo>
                  <a:lnTo>
                    <a:pt x="7" y="51"/>
                  </a:lnTo>
                  <a:cubicBezTo>
                    <a:pt x="7" y="81"/>
                    <a:pt x="17" y="114"/>
                    <a:pt x="17" y="145"/>
                  </a:cubicBezTo>
                  <a:lnTo>
                    <a:pt x="27" y="145"/>
                  </a:lnTo>
                  <a:cubicBezTo>
                    <a:pt x="17" y="114"/>
                    <a:pt x="27" y="81"/>
                    <a:pt x="17" y="51"/>
                  </a:cubicBezTo>
                  <a:cubicBezTo>
                    <a:pt x="17" y="41"/>
                    <a:pt x="7" y="18"/>
                    <a:pt x="17" y="8"/>
                  </a:cubicBezTo>
                  <a:cubicBezTo>
                    <a:pt x="17" y="3"/>
                    <a:pt x="11" y="0"/>
                    <a:pt x="7"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56"/>
            <p:cNvSpPr/>
            <p:nvPr/>
          </p:nvSpPr>
          <p:spPr>
            <a:xfrm>
              <a:off x="2874435" y="1894075"/>
              <a:ext cx="133" cy="133"/>
            </a:xfrm>
            <a:custGeom>
              <a:rect b="b" l="l" r="r" t="t"/>
              <a:pathLst>
                <a:path extrusionOk="0" h="1" w="1">
                  <a:moveTo>
                    <a:pt x="0"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56"/>
            <p:cNvSpPr/>
            <p:nvPr/>
          </p:nvSpPr>
          <p:spPr>
            <a:xfrm>
              <a:off x="2874435" y="1894075"/>
              <a:ext cx="133" cy="133"/>
            </a:xfrm>
            <a:custGeom>
              <a:rect b="b" l="l" r="r" t="t"/>
              <a:pathLst>
                <a:path extrusionOk="0" h="1" w="1">
                  <a:moveTo>
                    <a:pt x="0" y="1"/>
                  </a:moveTo>
                  <a:lnTo>
                    <a:pt x="0"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56"/>
            <p:cNvSpPr/>
            <p:nvPr/>
          </p:nvSpPr>
          <p:spPr>
            <a:xfrm>
              <a:off x="2874435" y="1894075"/>
              <a:ext cx="133" cy="133"/>
            </a:xfrm>
            <a:custGeom>
              <a:rect b="b" l="l" r="r" t="t"/>
              <a:pathLst>
                <a:path extrusionOk="0" h="1" w="1">
                  <a:moveTo>
                    <a:pt x="0"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56"/>
            <p:cNvSpPr/>
            <p:nvPr/>
          </p:nvSpPr>
          <p:spPr>
            <a:xfrm>
              <a:off x="2868702" y="1873146"/>
              <a:ext cx="5865" cy="21862"/>
            </a:xfrm>
            <a:custGeom>
              <a:rect b="b" l="l" r="r" t="t"/>
              <a:pathLst>
                <a:path extrusionOk="0" h="164" w="44">
                  <a:moveTo>
                    <a:pt x="13" y="1"/>
                  </a:moveTo>
                  <a:lnTo>
                    <a:pt x="0" y="11"/>
                  </a:lnTo>
                  <a:lnTo>
                    <a:pt x="0" y="21"/>
                  </a:lnTo>
                  <a:lnTo>
                    <a:pt x="0" y="31"/>
                  </a:lnTo>
                  <a:lnTo>
                    <a:pt x="0" y="44"/>
                  </a:lnTo>
                  <a:lnTo>
                    <a:pt x="0" y="74"/>
                  </a:lnTo>
                  <a:lnTo>
                    <a:pt x="0" y="84"/>
                  </a:lnTo>
                  <a:lnTo>
                    <a:pt x="0" y="107"/>
                  </a:lnTo>
                  <a:cubicBezTo>
                    <a:pt x="13" y="117"/>
                    <a:pt x="0" y="117"/>
                    <a:pt x="0" y="117"/>
                  </a:cubicBezTo>
                  <a:lnTo>
                    <a:pt x="13" y="117"/>
                  </a:lnTo>
                  <a:lnTo>
                    <a:pt x="13" y="127"/>
                  </a:lnTo>
                  <a:lnTo>
                    <a:pt x="13" y="137"/>
                  </a:lnTo>
                  <a:lnTo>
                    <a:pt x="13" y="158"/>
                  </a:lnTo>
                  <a:cubicBezTo>
                    <a:pt x="13" y="158"/>
                    <a:pt x="22" y="163"/>
                    <a:pt x="31" y="163"/>
                  </a:cubicBezTo>
                  <a:cubicBezTo>
                    <a:pt x="36" y="163"/>
                    <a:pt x="40" y="162"/>
                    <a:pt x="43" y="158"/>
                  </a:cubicBezTo>
                  <a:lnTo>
                    <a:pt x="43" y="147"/>
                  </a:lnTo>
                  <a:lnTo>
                    <a:pt x="43" y="137"/>
                  </a:lnTo>
                  <a:lnTo>
                    <a:pt x="43" y="127"/>
                  </a:lnTo>
                  <a:lnTo>
                    <a:pt x="43" y="74"/>
                  </a:lnTo>
                  <a:cubicBezTo>
                    <a:pt x="33" y="64"/>
                    <a:pt x="33" y="31"/>
                    <a:pt x="33" y="21"/>
                  </a:cubicBezTo>
                  <a:lnTo>
                    <a:pt x="33" y="11"/>
                  </a:lnTo>
                  <a:lnTo>
                    <a:pt x="23"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56"/>
            <p:cNvSpPr/>
            <p:nvPr/>
          </p:nvSpPr>
          <p:spPr>
            <a:xfrm>
              <a:off x="2832177" y="1879278"/>
              <a:ext cx="2933" cy="20662"/>
            </a:xfrm>
            <a:custGeom>
              <a:rect b="b" l="l" r="r" t="t"/>
              <a:pathLst>
                <a:path extrusionOk="0" h="155" w="22">
                  <a:moveTo>
                    <a:pt x="6" y="0"/>
                  </a:moveTo>
                  <a:cubicBezTo>
                    <a:pt x="3" y="0"/>
                    <a:pt x="1" y="3"/>
                    <a:pt x="1" y="8"/>
                  </a:cubicBezTo>
                  <a:cubicBezTo>
                    <a:pt x="11" y="18"/>
                    <a:pt x="11" y="38"/>
                    <a:pt x="11" y="61"/>
                  </a:cubicBezTo>
                  <a:cubicBezTo>
                    <a:pt x="11" y="91"/>
                    <a:pt x="21" y="124"/>
                    <a:pt x="21" y="155"/>
                  </a:cubicBezTo>
                  <a:lnTo>
                    <a:pt x="21" y="48"/>
                  </a:lnTo>
                  <a:cubicBezTo>
                    <a:pt x="21" y="38"/>
                    <a:pt x="11" y="18"/>
                    <a:pt x="11" y="8"/>
                  </a:cubicBezTo>
                  <a:cubicBezTo>
                    <a:pt x="11" y="3"/>
                    <a:pt x="9" y="0"/>
                    <a:pt x="6"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56"/>
            <p:cNvSpPr/>
            <p:nvPr/>
          </p:nvSpPr>
          <p:spPr>
            <a:xfrm>
              <a:off x="2838042" y="1898474"/>
              <a:ext cx="0" cy="133"/>
            </a:xfrm>
            <a:custGeom>
              <a:rect b="b" l="l" r="r" t="t"/>
              <a:pathLst>
                <a:path extrusionOk="0" h="1" w="0">
                  <a:moveTo>
                    <a:pt x="0"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56"/>
            <p:cNvSpPr/>
            <p:nvPr/>
          </p:nvSpPr>
          <p:spPr>
            <a:xfrm>
              <a:off x="2838042" y="1898474"/>
              <a:ext cx="0" cy="133"/>
            </a:xfrm>
            <a:custGeom>
              <a:rect b="b" l="l" r="r" t="t"/>
              <a:pathLst>
                <a:path extrusionOk="0" h="1" w="0">
                  <a:moveTo>
                    <a:pt x="0" y="1"/>
                  </a:moveTo>
                  <a:lnTo>
                    <a:pt x="0"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56"/>
            <p:cNvSpPr/>
            <p:nvPr/>
          </p:nvSpPr>
          <p:spPr>
            <a:xfrm>
              <a:off x="2838042" y="1898474"/>
              <a:ext cx="0" cy="133"/>
            </a:xfrm>
            <a:custGeom>
              <a:rect b="b" l="l" r="r" t="t"/>
              <a:pathLst>
                <a:path extrusionOk="0" h="1" w="0">
                  <a:moveTo>
                    <a:pt x="0"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56"/>
            <p:cNvSpPr/>
            <p:nvPr/>
          </p:nvSpPr>
          <p:spPr>
            <a:xfrm>
              <a:off x="2830844" y="1877279"/>
              <a:ext cx="7198" cy="22662"/>
            </a:xfrm>
            <a:custGeom>
              <a:rect b="b" l="l" r="r" t="t"/>
              <a:pathLst>
                <a:path extrusionOk="0" h="170" w="54">
                  <a:moveTo>
                    <a:pt x="21" y="0"/>
                  </a:moveTo>
                  <a:lnTo>
                    <a:pt x="21" y="13"/>
                  </a:lnTo>
                  <a:lnTo>
                    <a:pt x="11" y="13"/>
                  </a:lnTo>
                  <a:lnTo>
                    <a:pt x="11" y="23"/>
                  </a:lnTo>
                  <a:lnTo>
                    <a:pt x="11" y="33"/>
                  </a:lnTo>
                  <a:lnTo>
                    <a:pt x="11" y="43"/>
                  </a:lnTo>
                  <a:cubicBezTo>
                    <a:pt x="1" y="43"/>
                    <a:pt x="1" y="43"/>
                    <a:pt x="11" y="53"/>
                  </a:cubicBezTo>
                  <a:lnTo>
                    <a:pt x="1" y="43"/>
                  </a:lnTo>
                  <a:lnTo>
                    <a:pt x="1" y="43"/>
                  </a:lnTo>
                  <a:cubicBezTo>
                    <a:pt x="11" y="53"/>
                    <a:pt x="11" y="63"/>
                    <a:pt x="11" y="76"/>
                  </a:cubicBezTo>
                  <a:lnTo>
                    <a:pt x="11" y="86"/>
                  </a:lnTo>
                  <a:lnTo>
                    <a:pt x="11" y="116"/>
                  </a:lnTo>
                  <a:lnTo>
                    <a:pt x="21" y="127"/>
                  </a:lnTo>
                  <a:lnTo>
                    <a:pt x="21" y="149"/>
                  </a:lnTo>
                  <a:lnTo>
                    <a:pt x="21" y="160"/>
                  </a:lnTo>
                  <a:lnTo>
                    <a:pt x="21" y="170"/>
                  </a:lnTo>
                  <a:cubicBezTo>
                    <a:pt x="21" y="170"/>
                    <a:pt x="44" y="170"/>
                    <a:pt x="44" y="160"/>
                  </a:cubicBezTo>
                  <a:lnTo>
                    <a:pt x="54" y="160"/>
                  </a:lnTo>
                  <a:lnTo>
                    <a:pt x="54" y="149"/>
                  </a:lnTo>
                  <a:lnTo>
                    <a:pt x="54" y="139"/>
                  </a:lnTo>
                  <a:lnTo>
                    <a:pt x="54" y="127"/>
                  </a:lnTo>
                  <a:cubicBezTo>
                    <a:pt x="54" y="127"/>
                    <a:pt x="54" y="86"/>
                    <a:pt x="44" y="76"/>
                  </a:cubicBezTo>
                  <a:lnTo>
                    <a:pt x="44" y="23"/>
                  </a:lnTo>
                  <a:cubicBezTo>
                    <a:pt x="44" y="13"/>
                    <a:pt x="44" y="13"/>
                    <a:pt x="31" y="13"/>
                  </a:cubicBezTo>
                  <a:cubicBezTo>
                    <a:pt x="26" y="6"/>
                    <a:pt x="24" y="3"/>
                    <a:pt x="22" y="3"/>
                  </a:cubicBezTo>
                  <a:cubicBezTo>
                    <a:pt x="21" y="3"/>
                    <a:pt x="21" y="6"/>
                    <a:pt x="21" y="12"/>
                  </a:cubicBezTo>
                  <a:lnTo>
                    <a:pt x="21" y="12"/>
                  </a:lnTo>
                  <a:cubicBezTo>
                    <a:pt x="21" y="0"/>
                    <a:pt x="21" y="0"/>
                    <a:pt x="3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56"/>
            <p:cNvSpPr/>
            <p:nvPr/>
          </p:nvSpPr>
          <p:spPr>
            <a:xfrm>
              <a:off x="2801250" y="1881545"/>
              <a:ext cx="3066" cy="19729"/>
            </a:xfrm>
            <a:custGeom>
              <a:rect b="b" l="l" r="r" t="t"/>
              <a:pathLst>
                <a:path extrusionOk="0" h="148" w="23">
                  <a:moveTo>
                    <a:pt x="0" y="1"/>
                  </a:moveTo>
                  <a:cubicBezTo>
                    <a:pt x="13" y="21"/>
                    <a:pt x="13" y="44"/>
                    <a:pt x="13" y="54"/>
                  </a:cubicBezTo>
                  <a:cubicBezTo>
                    <a:pt x="13" y="84"/>
                    <a:pt x="13" y="117"/>
                    <a:pt x="23" y="148"/>
                  </a:cubicBezTo>
                  <a:lnTo>
                    <a:pt x="23" y="54"/>
                  </a:lnTo>
                  <a:cubicBezTo>
                    <a:pt x="13" y="31"/>
                    <a:pt x="13" y="21"/>
                    <a:pt x="13"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56"/>
            <p:cNvSpPr/>
            <p:nvPr/>
          </p:nvSpPr>
          <p:spPr>
            <a:xfrm>
              <a:off x="2805516" y="1899807"/>
              <a:ext cx="133" cy="1466"/>
            </a:xfrm>
            <a:custGeom>
              <a:rect b="b" l="l" r="r" t="t"/>
              <a:pathLst>
                <a:path extrusionOk="0" h="11" w="1">
                  <a:moveTo>
                    <a:pt x="1" y="11"/>
                  </a:moveTo>
                  <a:lnTo>
                    <a:pt x="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56"/>
            <p:cNvSpPr/>
            <p:nvPr/>
          </p:nvSpPr>
          <p:spPr>
            <a:xfrm>
              <a:off x="2805516" y="1899807"/>
              <a:ext cx="133" cy="133"/>
            </a:xfrm>
            <a:custGeom>
              <a:rect b="b" l="l" r="r" t="t"/>
              <a:pathLst>
                <a:path extrusionOk="0" h="1" w="1">
                  <a:moveTo>
                    <a:pt x="1" y="1"/>
                  </a:moveTo>
                  <a:lnTo>
                    <a:pt x="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56"/>
            <p:cNvSpPr/>
            <p:nvPr/>
          </p:nvSpPr>
          <p:spPr>
            <a:xfrm>
              <a:off x="2806982" y="1901140"/>
              <a:ext cx="133" cy="133"/>
            </a:xfrm>
            <a:custGeom>
              <a:rect b="b" l="l" r="r" t="t"/>
              <a:pathLst>
                <a:path extrusionOk="0" h="1" w="1">
                  <a:moveTo>
                    <a:pt x="0"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56"/>
            <p:cNvSpPr/>
            <p:nvPr/>
          </p:nvSpPr>
          <p:spPr>
            <a:xfrm>
              <a:off x="2799783" y="1880212"/>
              <a:ext cx="7332" cy="21062"/>
            </a:xfrm>
            <a:custGeom>
              <a:rect b="b" l="l" r="r" t="t"/>
              <a:pathLst>
                <a:path extrusionOk="0" h="158" w="55">
                  <a:moveTo>
                    <a:pt x="11" y="1"/>
                  </a:moveTo>
                  <a:lnTo>
                    <a:pt x="11" y="11"/>
                  </a:lnTo>
                  <a:lnTo>
                    <a:pt x="11" y="21"/>
                  </a:lnTo>
                  <a:lnTo>
                    <a:pt x="1" y="21"/>
                  </a:lnTo>
                  <a:lnTo>
                    <a:pt x="1" y="31"/>
                  </a:lnTo>
                  <a:lnTo>
                    <a:pt x="1" y="41"/>
                  </a:lnTo>
                  <a:cubicBezTo>
                    <a:pt x="1" y="54"/>
                    <a:pt x="1" y="64"/>
                    <a:pt x="11" y="64"/>
                  </a:cubicBezTo>
                  <a:lnTo>
                    <a:pt x="11" y="74"/>
                  </a:lnTo>
                  <a:lnTo>
                    <a:pt x="11" y="105"/>
                  </a:lnTo>
                  <a:lnTo>
                    <a:pt x="11" y="117"/>
                  </a:lnTo>
                  <a:lnTo>
                    <a:pt x="24" y="127"/>
                  </a:lnTo>
                  <a:lnTo>
                    <a:pt x="24" y="138"/>
                  </a:lnTo>
                  <a:lnTo>
                    <a:pt x="24" y="158"/>
                  </a:lnTo>
                  <a:lnTo>
                    <a:pt x="54" y="158"/>
                  </a:lnTo>
                  <a:lnTo>
                    <a:pt x="54" y="148"/>
                  </a:lnTo>
                  <a:lnTo>
                    <a:pt x="54" y="138"/>
                  </a:lnTo>
                  <a:lnTo>
                    <a:pt x="44" y="138"/>
                  </a:lnTo>
                  <a:lnTo>
                    <a:pt x="54" y="127"/>
                  </a:lnTo>
                  <a:lnTo>
                    <a:pt x="44" y="127"/>
                  </a:lnTo>
                  <a:cubicBezTo>
                    <a:pt x="54" y="117"/>
                    <a:pt x="44" y="84"/>
                    <a:pt x="44" y="74"/>
                  </a:cubicBezTo>
                  <a:cubicBezTo>
                    <a:pt x="44" y="54"/>
                    <a:pt x="34" y="31"/>
                    <a:pt x="34" y="21"/>
                  </a:cubicBezTo>
                  <a:lnTo>
                    <a:pt x="44" y="21"/>
                  </a:lnTo>
                  <a:lnTo>
                    <a:pt x="44" y="11"/>
                  </a:lnTo>
                  <a:lnTo>
                    <a:pt x="34"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56"/>
            <p:cNvSpPr/>
            <p:nvPr/>
          </p:nvSpPr>
          <p:spPr>
            <a:xfrm>
              <a:off x="2769123" y="1886077"/>
              <a:ext cx="2799" cy="20929"/>
            </a:xfrm>
            <a:custGeom>
              <a:rect b="b" l="l" r="r" t="t"/>
              <a:pathLst>
                <a:path extrusionOk="0" h="157" w="21">
                  <a:moveTo>
                    <a:pt x="6" y="0"/>
                  </a:moveTo>
                  <a:cubicBezTo>
                    <a:pt x="3" y="0"/>
                    <a:pt x="1" y="4"/>
                    <a:pt x="1" y="10"/>
                  </a:cubicBezTo>
                  <a:lnTo>
                    <a:pt x="1" y="61"/>
                  </a:lnTo>
                  <a:cubicBezTo>
                    <a:pt x="11" y="94"/>
                    <a:pt x="11" y="124"/>
                    <a:pt x="11" y="157"/>
                  </a:cubicBezTo>
                  <a:lnTo>
                    <a:pt x="21" y="157"/>
                  </a:lnTo>
                  <a:cubicBezTo>
                    <a:pt x="21" y="124"/>
                    <a:pt x="21" y="83"/>
                    <a:pt x="11" y="50"/>
                  </a:cubicBezTo>
                  <a:lnTo>
                    <a:pt x="11" y="10"/>
                  </a:lnTo>
                  <a:cubicBezTo>
                    <a:pt x="11" y="4"/>
                    <a:pt x="8" y="0"/>
                    <a:pt x="6"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56"/>
            <p:cNvSpPr/>
            <p:nvPr/>
          </p:nvSpPr>
          <p:spPr>
            <a:xfrm>
              <a:off x="2773122" y="1905540"/>
              <a:ext cx="133" cy="133"/>
            </a:xfrm>
            <a:custGeom>
              <a:rect b="b" l="l" r="r" t="t"/>
              <a:pathLst>
                <a:path extrusionOk="0" h="1" w="1">
                  <a:moveTo>
                    <a:pt x="1"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56"/>
            <p:cNvSpPr/>
            <p:nvPr/>
          </p:nvSpPr>
          <p:spPr>
            <a:xfrm>
              <a:off x="2773122" y="1905540"/>
              <a:ext cx="133" cy="133"/>
            </a:xfrm>
            <a:custGeom>
              <a:rect b="b" l="l" r="r" t="t"/>
              <a:pathLst>
                <a:path extrusionOk="0" h="1" w="1">
                  <a:moveTo>
                    <a:pt x="1" y="1"/>
                  </a:moveTo>
                  <a:lnTo>
                    <a:pt x="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56"/>
            <p:cNvSpPr/>
            <p:nvPr/>
          </p:nvSpPr>
          <p:spPr>
            <a:xfrm>
              <a:off x="2773122" y="1905540"/>
              <a:ext cx="133" cy="1466"/>
            </a:xfrm>
            <a:custGeom>
              <a:rect b="b" l="l" r="r" t="t"/>
              <a:pathLst>
                <a:path extrusionOk="0" h="11" w="1">
                  <a:moveTo>
                    <a:pt x="1" y="11"/>
                  </a:moveTo>
                  <a:lnTo>
                    <a:pt x="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56"/>
            <p:cNvSpPr/>
            <p:nvPr/>
          </p:nvSpPr>
          <p:spPr>
            <a:xfrm>
              <a:off x="2767390" y="1884344"/>
              <a:ext cx="5865" cy="22662"/>
            </a:xfrm>
            <a:custGeom>
              <a:rect b="b" l="l" r="r" t="t"/>
              <a:pathLst>
                <a:path extrusionOk="0" h="170" w="44">
                  <a:moveTo>
                    <a:pt x="14" y="0"/>
                  </a:moveTo>
                  <a:lnTo>
                    <a:pt x="14" y="10"/>
                  </a:lnTo>
                  <a:cubicBezTo>
                    <a:pt x="14" y="7"/>
                    <a:pt x="15" y="6"/>
                    <a:pt x="16" y="6"/>
                  </a:cubicBezTo>
                  <a:cubicBezTo>
                    <a:pt x="16" y="6"/>
                    <a:pt x="16" y="6"/>
                    <a:pt x="16" y="6"/>
                  </a:cubicBezTo>
                  <a:lnTo>
                    <a:pt x="16" y="6"/>
                  </a:lnTo>
                  <a:cubicBezTo>
                    <a:pt x="16" y="6"/>
                    <a:pt x="16" y="6"/>
                    <a:pt x="17" y="6"/>
                  </a:cubicBezTo>
                  <a:cubicBezTo>
                    <a:pt x="18" y="6"/>
                    <a:pt x="20" y="7"/>
                    <a:pt x="24" y="10"/>
                  </a:cubicBezTo>
                  <a:lnTo>
                    <a:pt x="24" y="10"/>
                  </a:lnTo>
                  <a:lnTo>
                    <a:pt x="14" y="0"/>
                  </a:lnTo>
                  <a:close/>
                  <a:moveTo>
                    <a:pt x="16" y="6"/>
                  </a:moveTo>
                  <a:cubicBezTo>
                    <a:pt x="14" y="6"/>
                    <a:pt x="14" y="10"/>
                    <a:pt x="14" y="10"/>
                  </a:cubicBezTo>
                  <a:lnTo>
                    <a:pt x="14" y="10"/>
                  </a:lnTo>
                  <a:lnTo>
                    <a:pt x="14" y="10"/>
                  </a:lnTo>
                  <a:lnTo>
                    <a:pt x="1" y="10"/>
                  </a:lnTo>
                  <a:lnTo>
                    <a:pt x="1" y="23"/>
                  </a:lnTo>
                  <a:lnTo>
                    <a:pt x="1" y="33"/>
                  </a:lnTo>
                  <a:lnTo>
                    <a:pt x="1" y="43"/>
                  </a:lnTo>
                  <a:lnTo>
                    <a:pt x="1" y="74"/>
                  </a:lnTo>
                  <a:lnTo>
                    <a:pt x="1" y="86"/>
                  </a:lnTo>
                  <a:cubicBezTo>
                    <a:pt x="1" y="86"/>
                    <a:pt x="1" y="107"/>
                    <a:pt x="14" y="117"/>
                  </a:cubicBezTo>
                  <a:lnTo>
                    <a:pt x="14" y="127"/>
                  </a:lnTo>
                  <a:lnTo>
                    <a:pt x="14" y="150"/>
                  </a:lnTo>
                  <a:lnTo>
                    <a:pt x="14" y="160"/>
                  </a:lnTo>
                  <a:lnTo>
                    <a:pt x="14" y="170"/>
                  </a:lnTo>
                  <a:cubicBezTo>
                    <a:pt x="14" y="170"/>
                    <a:pt x="34" y="170"/>
                    <a:pt x="44" y="160"/>
                  </a:cubicBezTo>
                  <a:lnTo>
                    <a:pt x="44" y="150"/>
                  </a:lnTo>
                  <a:lnTo>
                    <a:pt x="44" y="137"/>
                  </a:lnTo>
                  <a:lnTo>
                    <a:pt x="44" y="127"/>
                  </a:lnTo>
                  <a:lnTo>
                    <a:pt x="44" y="74"/>
                  </a:lnTo>
                  <a:cubicBezTo>
                    <a:pt x="34" y="63"/>
                    <a:pt x="34" y="43"/>
                    <a:pt x="34" y="33"/>
                  </a:cubicBezTo>
                  <a:lnTo>
                    <a:pt x="34" y="23"/>
                  </a:lnTo>
                  <a:cubicBezTo>
                    <a:pt x="34" y="10"/>
                    <a:pt x="34" y="10"/>
                    <a:pt x="24" y="10"/>
                  </a:cubicBezTo>
                  <a:cubicBezTo>
                    <a:pt x="24" y="10"/>
                    <a:pt x="19" y="6"/>
                    <a:pt x="16" y="6"/>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56"/>
            <p:cNvSpPr/>
            <p:nvPr/>
          </p:nvSpPr>
          <p:spPr>
            <a:xfrm>
              <a:off x="2730998" y="1890343"/>
              <a:ext cx="4532" cy="19463"/>
            </a:xfrm>
            <a:custGeom>
              <a:rect b="b" l="l" r="r" t="t"/>
              <a:pathLst>
                <a:path extrusionOk="0" h="146" w="34">
                  <a:moveTo>
                    <a:pt x="6" y="1"/>
                  </a:moveTo>
                  <a:cubicBezTo>
                    <a:pt x="3" y="1"/>
                    <a:pt x="0" y="3"/>
                    <a:pt x="0" y="8"/>
                  </a:cubicBezTo>
                  <a:cubicBezTo>
                    <a:pt x="11" y="18"/>
                    <a:pt x="11" y="41"/>
                    <a:pt x="11" y="51"/>
                  </a:cubicBezTo>
                  <a:cubicBezTo>
                    <a:pt x="11" y="82"/>
                    <a:pt x="21" y="115"/>
                    <a:pt x="21" y="145"/>
                  </a:cubicBezTo>
                  <a:lnTo>
                    <a:pt x="33" y="145"/>
                  </a:lnTo>
                  <a:cubicBezTo>
                    <a:pt x="21" y="115"/>
                    <a:pt x="21" y="82"/>
                    <a:pt x="21" y="51"/>
                  </a:cubicBezTo>
                  <a:cubicBezTo>
                    <a:pt x="21" y="41"/>
                    <a:pt x="11" y="18"/>
                    <a:pt x="11" y="8"/>
                  </a:cubicBezTo>
                  <a:cubicBezTo>
                    <a:pt x="11" y="3"/>
                    <a:pt x="8" y="1"/>
                    <a:pt x="6"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56"/>
            <p:cNvSpPr/>
            <p:nvPr/>
          </p:nvSpPr>
          <p:spPr>
            <a:xfrm>
              <a:off x="2736730" y="1909672"/>
              <a:ext cx="133" cy="133"/>
            </a:xfrm>
            <a:custGeom>
              <a:rect b="b" l="l" r="r" t="t"/>
              <a:pathLst>
                <a:path extrusionOk="0" h="1" w="1">
                  <a:moveTo>
                    <a:pt x="0" y="0"/>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56"/>
            <p:cNvSpPr/>
            <p:nvPr/>
          </p:nvSpPr>
          <p:spPr>
            <a:xfrm>
              <a:off x="2736730" y="1909672"/>
              <a:ext cx="133" cy="133"/>
            </a:xfrm>
            <a:custGeom>
              <a:rect b="b" l="l" r="r" t="t"/>
              <a:pathLst>
                <a:path extrusionOk="0" h="1" w="1">
                  <a:moveTo>
                    <a:pt x="0" y="0"/>
                  </a:moveTo>
                  <a:lnTo>
                    <a:pt x="0"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56"/>
            <p:cNvSpPr/>
            <p:nvPr/>
          </p:nvSpPr>
          <p:spPr>
            <a:xfrm>
              <a:off x="2736730" y="1909672"/>
              <a:ext cx="133" cy="133"/>
            </a:xfrm>
            <a:custGeom>
              <a:rect b="b" l="l" r="r" t="t"/>
              <a:pathLst>
                <a:path extrusionOk="0" h="1" w="1">
                  <a:moveTo>
                    <a:pt x="0" y="0"/>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56"/>
            <p:cNvSpPr/>
            <p:nvPr/>
          </p:nvSpPr>
          <p:spPr>
            <a:xfrm>
              <a:off x="2729665" y="1888743"/>
              <a:ext cx="7198" cy="21595"/>
            </a:xfrm>
            <a:custGeom>
              <a:rect b="b" l="l" r="r" t="t"/>
              <a:pathLst>
                <a:path extrusionOk="0" h="162" w="54">
                  <a:moveTo>
                    <a:pt x="21" y="0"/>
                  </a:moveTo>
                  <a:lnTo>
                    <a:pt x="10" y="10"/>
                  </a:lnTo>
                  <a:lnTo>
                    <a:pt x="10" y="20"/>
                  </a:lnTo>
                  <a:lnTo>
                    <a:pt x="10" y="30"/>
                  </a:lnTo>
                  <a:cubicBezTo>
                    <a:pt x="10" y="41"/>
                    <a:pt x="0" y="41"/>
                    <a:pt x="10" y="41"/>
                  </a:cubicBezTo>
                  <a:lnTo>
                    <a:pt x="10" y="74"/>
                  </a:lnTo>
                  <a:lnTo>
                    <a:pt x="10" y="84"/>
                  </a:lnTo>
                  <a:lnTo>
                    <a:pt x="10" y="117"/>
                  </a:lnTo>
                  <a:lnTo>
                    <a:pt x="21" y="127"/>
                  </a:lnTo>
                  <a:lnTo>
                    <a:pt x="21" y="137"/>
                  </a:lnTo>
                  <a:lnTo>
                    <a:pt x="21" y="157"/>
                  </a:lnTo>
                  <a:cubicBezTo>
                    <a:pt x="21" y="157"/>
                    <a:pt x="31" y="162"/>
                    <a:pt x="37" y="162"/>
                  </a:cubicBezTo>
                  <a:cubicBezTo>
                    <a:pt x="41" y="162"/>
                    <a:pt x="43" y="160"/>
                    <a:pt x="43" y="157"/>
                  </a:cubicBezTo>
                  <a:lnTo>
                    <a:pt x="53" y="157"/>
                  </a:lnTo>
                  <a:lnTo>
                    <a:pt x="53" y="147"/>
                  </a:lnTo>
                  <a:lnTo>
                    <a:pt x="53" y="137"/>
                  </a:lnTo>
                  <a:lnTo>
                    <a:pt x="53" y="127"/>
                  </a:lnTo>
                  <a:cubicBezTo>
                    <a:pt x="53" y="117"/>
                    <a:pt x="53" y="84"/>
                    <a:pt x="43" y="74"/>
                  </a:cubicBezTo>
                  <a:lnTo>
                    <a:pt x="43" y="20"/>
                  </a:lnTo>
                  <a:lnTo>
                    <a:pt x="43" y="10"/>
                  </a:lnTo>
                  <a:lnTo>
                    <a:pt x="3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4" name="Shape 1454"/>
        <p:cNvGrpSpPr/>
        <p:nvPr/>
      </p:nvGrpSpPr>
      <p:grpSpPr>
        <a:xfrm>
          <a:off x="0" y="0"/>
          <a:ext cx="0" cy="0"/>
          <a:chOff x="0" y="0"/>
          <a:chExt cx="0" cy="0"/>
        </a:xfrm>
      </p:grpSpPr>
      <p:sp>
        <p:nvSpPr>
          <p:cNvPr id="1455" name="Google Shape;1455;p57"/>
          <p:cNvSpPr/>
          <p:nvPr/>
        </p:nvSpPr>
        <p:spPr>
          <a:xfrm rot="359427">
            <a:off x="1102746" y="1278602"/>
            <a:ext cx="1555228" cy="1442949"/>
          </a:xfrm>
          <a:custGeom>
            <a:rect b="b" l="l" r="r" t="t"/>
            <a:pathLst>
              <a:path extrusionOk="0" h="13841" w="14918">
                <a:moveTo>
                  <a:pt x="7643" y="0"/>
                </a:moveTo>
                <a:cubicBezTo>
                  <a:pt x="7140" y="0"/>
                  <a:pt x="6669" y="57"/>
                  <a:pt x="6257" y="158"/>
                </a:cubicBezTo>
                <a:cubicBezTo>
                  <a:pt x="5550" y="338"/>
                  <a:pt x="4685" y="591"/>
                  <a:pt x="3821" y="1044"/>
                </a:cubicBezTo>
                <a:cubicBezTo>
                  <a:pt x="3578" y="1171"/>
                  <a:pt x="3345" y="1318"/>
                  <a:pt x="3102" y="1477"/>
                </a:cubicBezTo>
                <a:cubicBezTo>
                  <a:pt x="1783" y="2394"/>
                  <a:pt x="603" y="3913"/>
                  <a:pt x="224" y="6528"/>
                </a:cubicBezTo>
                <a:cubicBezTo>
                  <a:pt x="1" y="8153"/>
                  <a:pt x="297" y="9589"/>
                  <a:pt x="983" y="10758"/>
                </a:cubicBezTo>
                <a:cubicBezTo>
                  <a:pt x="1457" y="11581"/>
                  <a:pt x="2143" y="12267"/>
                  <a:pt x="2965" y="12774"/>
                </a:cubicBezTo>
                <a:cubicBezTo>
                  <a:pt x="3705" y="13237"/>
                  <a:pt x="4568" y="13566"/>
                  <a:pt x="5517" y="13723"/>
                </a:cubicBezTo>
                <a:cubicBezTo>
                  <a:pt x="5963" y="13800"/>
                  <a:pt x="6429" y="13840"/>
                  <a:pt x="6910" y="13840"/>
                </a:cubicBezTo>
                <a:cubicBezTo>
                  <a:pt x="7421" y="13840"/>
                  <a:pt x="7950" y="13795"/>
                  <a:pt x="8492" y="13703"/>
                </a:cubicBezTo>
                <a:cubicBezTo>
                  <a:pt x="9591" y="13523"/>
                  <a:pt x="10530" y="13186"/>
                  <a:pt x="11310" y="12710"/>
                </a:cubicBezTo>
                <a:cubicBezTo>
                  <a:pt x="14125" y="11012"/>
                  <a:pt x="14918" y="7680"/>
                  <a:pt x="13852" y="4462"/>
                </a:cubicBezTo>
                <a:cubicBezTo>
                  <a:pt x="13335" y="2890"/>
                  <a:pt x="12429" y="1814"/>
                  <a:pt x="11373" y="1108"/>
                </a:cubicBezTo>
                <a:cubicBezTo>
                  <a:pt x="10188" y="315"/>
                  <a:pt x="8827" y="0"/>
                  <a:pt x="76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57"/>
          <p:cNvSpPr txBox="1"/>
          <p:nvPr>
            <p:ph type="title"/>
          </p:nvPr>
        </p:nvSpPr>
        <p:spPr>
          <a:xfrm>
            <a:off x="1140100" y="2700913"/>
            <a:ext cx="2932200" cy="765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Concepts</a:t>
            </a:r>
            <a:endParaRPr/>
          </a:p>
        </p:txBody>
      </p:sp>
      <p:sp>
        <p:nvSpPr>
          <p:cNvPr id="1457" name="Google Shape;1457;p57"/>
          <p:cNvSpPr txBox="1"/>
          <p:nvPr>
            <p:ph idx="1" type="body"/>
          </p:nvPr>
        </p:nvSpPr>
        <p:spPr>
          <a:xfrm>
            <a:off x="1140100" y="3404206"/>
            <a:ext cx="3838500" cy="351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1458" name="Google Shape;1458;p57"/>
          <p:cNvSpPr txBox="1"/>
          <p:nvPr>
            <p:ph idx="2" type="title"/>
          </p:nvPr>
        </p:nvSpPr>
        <p:spPr>
          <a:xfrm>
            <a:off x="1140100" y="1496225"/>
            <a:ext cx="1480500" cy="100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02</a:t>
            </a:r>
            <a:endParaRPr/>
          </a:p>
        </p:txBody>
      </p:sp>
      <p:grpSp>
        <p:nvGrpSpPr>
          <p:cNvPr id="1459" name="Google Shape;1459;p57"/>
          <p:cNvGrpSpPr/>
          <p:nvPr/>
        </p:nvGrpSpPr>
        <p:grpSpPr>
          <a:xfrm>
            <a:off x="5724655" y="2177111"/>
            <a:ext cx="1033356" cy="2141794"/>
            <a:chOff x="6841400" y="3407100"/>
            <a:chExt cx="690285" cy="1430724"/>
          </a:xfrm>
        </p:grpSpPr>
        <p:sp>
          <p:nvSpPr>
            <p:cNvPr id="1460" name="Google Shape;1460;p57"/>
            <p:cNvSpPr/>
            <p:nvPr/>
          </p:nvSpPr>
          <p:spPr>
            <a:xfrm>
              <a:off x="6909873" y="4426018"/>
              <a:ext cx="216388" cy="400959"/>
            </a:xfrm>
            <a:custGeom>
              <a:rect b="b" l="l" r="r" t="t"/>
              <a:pathLst>
                <a:path extrusionOk="0" h="6582" w="3552">
                  <a:moveTo>
                    <a:pt x="1321" y="1"/>
                  </a:moveTo>
                  <a:cubicBezTo>
                    <a:pt x="1321" y="1"/>
                    <a:pt x="1265" y="2347"/>
                    <a:pt x="1353" y="3445"/>
                  </a:cubicBezTo>
                  <a:cubicBezTo>
                    <a:pt x="1441" y="4560"/>
                    <a:pt x="1483" y="5411"/>
                    <a:pt x="1483" y="5411"/>
                  </a:cubicBezTo>
                  <a:cubicBezTo>
                    <a:pt x="1483" y="5411"/>
                    <a:pt x="224" y="5893"/>
                    <a:pt x="90" y="6245"/>
                  </a:cubicBezTo>
                  <a:cubicBezTo>
                    <a:pt x="0" y="6496"/>
                    <a:pt x="347" y="6581"/>
                    <a:pt x="949" y="6581"/>
                  </a:cubicBezTo>
                  <a:cubicBezTo>
                    <a:pt x="1222" y="6581"/>
                    <a:pt x="1547" y="6564"/>
                    <a:pt x="1908" y="6536"/>
                  </a:cubicBezTo>
                  <a:cubicBezTo>
                    <a:pt x="3066" y="6449"/>
                    <a:pt x="2978" y="6347"/>
                    <a:pt x="2978" y="5541"/>
                  </a:cubicBezTo>
                  <a:cubicBezTo>
                    <a:pt x="2978" y="4736"/>
                    <a:pt x="3009" y="3635"/>
                    <a:pt x="3111" y="2639"/>
                  </a:cubicBezTo>
                  <a:cubicBezTo>
                    <a:pt x="3227" y="1630"/>
                    <a:pt x="3551" y="486"/>
                    <a:pt x="3551" y="486"/>
                  </a:cubicBezTo>
                  <a:lnTo>
                    <a:pt x="1321" y="1"/>
                  </a:lnTo>
                  <a:close/>
                </a:path>
              </a:pathLst>
            </a:custGeom>
            <a:solidFill>
              <a:srgbClr val="F2A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57"/>
            <p:cNvSpPr/>
            <p:nvPr/>
          </p:nvSpPr>
          <p:spPr>
            <a:xfrm>
              <a:off x="7145569" y="4430526"/>
              <a:ext cx="183369" cy="406929"/>
            </a:xfrm>
            <a:custGeom>
              <a:rect b="b" l="l" r="r" t="t"/>
              <a:pathLst>
                <a:path extrusionOk="0" h="6680" w="3010">
                  <a:moveTo>
                    <a:pt x="590" y="1"/>
                  </a:moveTo>
                  <a:cubicBezTo>
                    <a:pt x="590" y="1"/>
                    <a:pt x="825" y="2315"/>
                    <a:pt x="1043" y="3416"/>
                  </a:cubicBezTo>
                  <a:cubicBezTo>
                    <a:pt x="1265" y="4500"/>
                    <a:pt x="1293" y="5277"/>
                    <a:pt x="1293" y="5277"/>
                  </a:cubicBezTo>
                  <a:cubicBezTo>
                    <a:pt x="1293" y="5277"/>
                    <a:pt x="108" y="6069"/>
                    <a:pt x="34" y="6448"/>
                  </a:cubicBezTo>
                  <a:cubicBezTo>
                    <a:pt x="1" y="6613"/>
                    <a:pt x="142" y="6680"/>
                    <a:pt x="411" y="6680"/>
                  </a:cubicBezTo>
                  <a:cubicBezTo>
                    <a:pt x="740" y="6680"/>
                    <a:pt x="1259" y="6580"/>
                    <a:pt x="1881" y="6434"/>
                  </a:cubicBezTo>
                  <a:cubicBezTo>
                    <a:pt x="3010" y="6171"/>
                    <a:pt x="2848" y="6142"/>
                    <a:pt x="2802" y="5337"/>
                  </a:cubicBezTo>
                  <a:cubicBezTo>
                    <a:pt x="2760" y="4528"/>
                    <a:pt x="2714" y="3385"/>
                    <a:pt x="2700" y="2389"/>
                  </a:cubicBezTo>
                  <a:cubicBezTo>
                    <a:pt x="2686" y="1380"/>
                    <a:pt x="2862" y="205"/>
                    <a:pt x="2862" y="205"/>
                  </a:cubicBezTo>
                  <a:lnTo>
                    <a:pt x="590" y="1"/>
                  </a:lnTo>
                  <a:close/>
                </a:path>
              </a:pathLst>
            </a:custGeom>
            <a:solidFill>
              <a:srgbClr val="F2A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57"/>
            <p:cNvSpPr/>
            <p:nvPr/>
          </p:nvSpPr>
          <p:spPr>
            <a:xfrm>
              <a:off x="6977006" y="4301136"/>
              <a:ext cx="371429" cy="262128"/>
            </a:xfrm>
            <a:custGeom>
              <a:rect b="b" l="l" r="r" t="t"/>
              <a:pathLst>
                <a:path extrusionOk="0" h="4303" w="6097">
                  <a:moveTo>
                    <a:pt x="5731" y="0"/>
                  </a:moveTo>
                  <a:cubicBezTo>
                    <a:pt x="5731" y="0"/>
                    <a:pt x="3357" y="352"/>
                    <a:pt x="2491" y="352"/>
                  </a:cubicBezTo>
                  <a:cubicBezTo>
                    <a:pt x="1626" y="352"/>
                    <a:pt x="529" y="130"/>
                    <a:pt x="529" y="130"/>
                  </a:cubicBezTo>
                  <a:cubicBezTo>
                    <a:pt x="529" y="130"/>
                    <a:pt x="191" y="1449"/>
                    <a:pt x="131" y="2417"/>
                  </a:cubicBezTo>
                  <a:cubicBezTo>
                    <a:pt x="75" y="3370"/>
                    <a:pt x="1" y="4073"/>
                    <a:pt x="1" y="4073"/>
                  </a:cubicBezTo>
                  <a:cubicBezTo>
                    <a:pt x="1" y="4073"/>
                    <a:pt x="1184" y="4303"/>
                    <a:pt x="2642" y="4303"/>
                  </a:cubicBezTo>
                  <a:cubicBezTo>
                    <a:pt x="2790" y="4303"/>
                    <a:pt x="2940" y="4300"/>
                    <a:pt x="3093" y="4295"/>
                  </a:cubicBezTo>
                  <a:cubicBezTo>
                    <a:pt x="4440" y="4249"/>
                    <a:pt x="6097" y="3943"/>
                    <a:pt x="6097" y="3943"/>
                  </a:cubicBezTo>
                  <a:cubicBezTo>
                    <a:pt x="6097" y="3943"/>
                    <a:pt x="5921" y="1745"/>
                    <a:pt x="5893" y="1098"/>
                  </a:cubicBezTo>
                  <a:cubicBezTo>
                    <a:pt x="5879" y="454"/>
                    <a:pt x="5731" y="0"/>
                    <a:pt x="5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57"/>
            <p:cNvSpPr/>
            <p:nvPr/>
          </p:nvSpPr>
          <p:spPr>
            <a:xfrm>
              <a:off x="7203747" y="4050214"/>
              <a:ext cx="212611" cy="313299"/>
            </a:xfrm>
            <a:custGeom>
              <a:rect b="b" l="l" r="r" t="t"/>
              <a:pathLst>
                <a:path extrusionOk="0" h="5143" w="3490">
                  <a:moveTo>
                    <a:pt x="676" y="0"/>
                  </a:moveTo>
                  <a:cubicBezTo>
                    <a:pt x="528" y="162"/>
                    <a:pt x="366" y="306"/>
                    <a:pt x="208" y="468"/>
                  </a:cubicBezTo>
                  <a:cubicBezTo>
                    <a:pt x="134" y="528"/>
                    <a:pt x="74" y="602"/>
                    <a:pt x="0" y="676"/>
                  </a:cubicBezTo>
                  <a:cubicBezTo>
                    <a:pt x="134" y="953"/>
                    <a:pt x="278" y="1245"/>
                    <a:pt x="454" y="1569"/>
                  </a:cubicBezTo>
                  <a:cubicBezTo>
                    <a:pt x="1569" y="3620"/>
                    <a:pt x="2625" y="5143"/>
                    <a:pt x="2625" y="5143"/>
                  </a:cubicBezTo>
                  <a:lnTo>
                    <a:pt x="3490" y="4823"/>
                  </a:lnTo>
                  <a:cubicBezTo>
                    <a:pt x="3490" y="4823"/>
                    <a:pt x="2333" y="2930"/>
                    <a:pt x="1527" y="1509"/>
                  </a:cubicBezTo>
                  <a:cubicBezTo>
                    <a:pt x="1189" y="922"/>
                    <a:pt x="911" y="426"/>
                    <a:pt x="676" y="0"/>
                  </a:cubicBezTo>
                  <a:close/>
                </a:path>
              </a:pathLst>
            </a:custGeom>
            <a:solidFill>
              <a:srgbClr val="E74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57"/>
            <p:cNvSpPr/>
            <p:nvPr/>
          </p:nvSpPr>
          <p:spPr>
            <a:xfrm>
              <a:off x="7218977" y="4076104"/>
              <a:ext cx="197381" cy="287409"/>
            </a:xfrm>
            <a:custGeom>
              <a:rect b="b" l="l" r="r" t="t"/>
              <a:pathLst>
                <a:path extrusionOk="0" h="4718" w="3240">
                  <a:moveTo>
                    <a:pt x="661" y="1"/>
                  </a:moveTo>
                  <a:cubicBezTo>
                    <a:pt x="500" y="145"/>
                    <a:pt x="338" y="321"/>
                    <a:pt x="190" y="497"/>
                  </a:cubicBezTo>
                  <a:cubicBezTo>
                    <a:pt x="116" y="585"/>
                    <a:pt x="60" y="673"/>
                    <a:pt x="0" y="761"/>
                  </a:cubicBezTo>
                  <a:cubicBezTo>
                    <a:pt x="74" y="880"/>
                    <a:pt x="134" y="1010"/>
                    <a:pt x="204" y="1144"/>
                  </a:cubicBezTo>
                  <a:cubicBezTo>
                    <a:pt x="1319" y="3195"/>
                    <a:pt x="2375" y="4718"/>
                    <a:pt x="2375" y="4718"/>
                  </a:cubicBezTo>
                  <a:lnTo>
                    <a:pt x="3240" y="4398"/>
                  </a:lnTo>
                  <a:cubicBezTo>
                    <a:pt x="3240" y="4398"/>
                    <a:pt x="2083" y="2505"/>
                    <a:pt x="1277" y="1084"/>
                  </a:cubicBezTo>
                  <a:cubicBezTo>
                    <a:pt x="1041" y="690"/>
                    <a:pt x="837" y="321"/>
                    <a:pt x="661"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57"/>
            <p:cNvSpPr/>
            <p:nvPr/>
          </p:nvSpPr>
          <p:spPr>
            <a:xfrm>
              <a:off x="6841400" y="3407100"/>
              <a:ext cx="690285" cy="702988"/>
            </a:xfrm>
            <a:custGeom>
              <a:rect b="b" l="l" r="r" t="t"/>
              <a:pathLst>
                <a:path extrusionOk="0" h="11540" w="11331">
                  <a:moveTo>
                    <a:pt x="4872" y="0"/>
                  </a:moveTo>
                  <a:cubicBezTo>
                    <a:pt x="3220" y="0"/>
                    <a:pt x="2813" y="841"/>
                    <a:pt x="2445" y="1602"/>
                  </a:cubicBezTo>
                  <a:cubicBezTo>
                    <a:pt x="2079" y="2407"/>
                    <a:pt x="1144" y="2365"/>
                    <a:pt x="570" y="3494"/>
                  </a:cubicBezTo>
                  <a:cubicBezTo>
                    <a:pt x="0" y="4620"/>
                    <a:pt x="1214" y="6438"/>
                    <a:pt x="1098" y="7346"/>
                  </a:cubicBezTo>
                  <a:cubicBezTo>
                    <a:pt x="968" y="8243"/>
                    <a:pt x="570" y="9386"/>
                    <a:pt x="1583" y="10248"/>
                  </a:cubicBezTo>
                  <a:cubicBezTo>
                    <a:pt x="2256" y="10824"/>
                    <a:pt x="3031" y="11539"/>
                    <a:pt x="4472" y="11539"/>
                  </a:cubicBezTo>
                  <a:cubicBezTo>
                    <a:pt x="4500" y="11539"/>
                    <a:pt x="4528" y="11539"/>
                    <a:pt x="4556" y="11539"/>
                  </a:cubicBezTo>
                  <a:cubicBezTo>
                    <a:pt x="5265" y="11516"/>
                    <a:pt x="6295" y="11393"/>
                    <a:pt x="7252" y="11393"/>
                  </a:cubicBezTo>
                  <a:cubicBezTo>
                    <a:pt x="7504" y="11393"/>
                    <a:pt x="7750" y="11401"/>
                    <a:pt x="7985" y="11422"/>
                  </a:cubicBezTo>
                  <a:cubicBezTo>
                    <a:pt x="8020" y="11426"/>
                    <a:pt x="8056" y="11427"/>
                    <a:pt x="8093" y="11427"/>
                  </a:cubicBezTo>
                  <a:cubicBezTo>
                    <a:pt x="9250" y="11427"/>
                    <a:pt x="11330" y="9901"/>
                    <a:pt x="10887" y="8183"/>
                  </a:cubicBezTo>
                  <a:cubicBezTo>
                    <a:pt x="10419" y="6350"/>
                    <a:pt x="9586" y="6160"/>
                    <a:pt x="10082" y="4827"/>
                  </a:cubicBezTo>
                  <a:cubicBezTo>
                    <a:pt x="10595" y="3494"/>
                    <a:pt x="10008" y="1981"/>
                    <a:pt x="9234" y="1587"/>
                  </a:cubicBezTo>
                  <a:cubicBezTo>
                    <a:pt x="8960" y="1446"/>
                    <a:pt x="8721" y="1393"/>
                    <a:pt x="8517" y="1393"/>
                  </a:cubicBezTo>
                  <a:cubicBezTo>
                    <a:pt x="7891" y="1393"/>
                    <a:pt x="7591" y="1893"/>
                    <a:pt x="7591" y="1893"/>
                  </a:cubicBezTo>
                  <a:cubicBezTo>
                    <a:pt x="7591" y="1893"/>
                    <a:pt x="6930" y="78"/>
                    <a:pt x="5083" y="5"/>
                  </a:cubicBezTo>
                  <a:cubicBezTo>
                    <a:pt x="5011" y="2"/>
                    <a:pt x="4940" y="0"/>
                    <a:pt x="487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57"/>
            <p:cNvSpPr/>
            <p:nvPr/>
          </p:nvSpPr>
          <p:spPr>
            <a:xfrm>
              <a:off x="6993942" y="3934591"/>
              <a:ext cx="345721" cy="399314"/>
            </a:xfrm>
            <a:custGeom>
              <a:rect b="b" l="l" r="r" t="t"/>
              <a:pathLst>
                <a:path extrusionOk="0" h="6555" w="5675">
                  <a:moveTo>
                    <a:pt x="2461" y="0"/>
                  </a:moveTo>
                  <a:cubicBezTo>
                    <a:pt x="2332" y="0"/>
                    <a:pt x="2204" y="2"/>
                    <a:pt x="2083" y="6"/>
                  </a:cubicBezTo>
                  <a:cubicBezTo>
                    <a:pt x="1190" y="51"/>
                    <a:pt x="236" y="329"/>
                    <a:pt x="191" y="389"/>
                  </a:cubicBezTo>
                  <a:cubicBezTo>
                    <a:pt x="163" y="445"/>
                    <a:pt x="75" y="2440"/>
                    <a:pt x="47" y="3379"/>
                  </a:cubicBezTo>
                  <a:cubicBezTo>
                    <a:pt x="1" y="4332"/>
                    <a:pt x="177" y="6397"/>
                    <a:pt x="177" y="6397"/>
                  </a:cubicBezTo>
                  <a:cubicBezTo>
                    <a:pt x="177" y="6397"/>
                    <a:pt x="1445" y="6555"/>
                    <a:pt x="2438" y="6555"/>
                  </a:cubicBezTo>
                  <a:cubicBezTo>
                    <a:pt x="2575" y="6555"/>
                    <a:pt x="2707" y="6552"/>
                    <a:pt x="2829" y="6545"/>
                  </a:cubicBezTo>
                  <a:cubicBezTo>
                    <a:pt x="3856" y="6499"/>
                    <a:pt x="5513" y="6133"/>
                    <a:pt x="5513" y="6133"/>
                  </a:cubicBezTo>
                  <a:cubicBezTo>
                    <a:pt x="5513" y="6133"/>
                    <a:pt x="5675" y="4740"/>
                    <a:pt x="5643" y="3495"/>
                  </a:cubicBezTo>
                  <a:cubicBezTo>
                    <a:pt x="5601" y="2250"/>
                    <a:pt x="5129" y="783"/>
                    <a:pt x="4809" y="505"/>
                  </a:cubicBezTo>
                  <a:cubicBezTo>
                    <a:pt x="4486" y="227"/>
                    <a:pt x="4148" y="66"/>
                    <a:pt x="4148" y="66"/>
                  </a:cubicBezTo>
                  <a:cubicBezTo>
                    <a:pt x="4148" y="66"/>
                    <a:pt x="3267" y="0"/>
                    <a:pt x="2461"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57"/>
            <p:cNvSpPr/>
            <p:nvPr/>
          </p:nvSpPr>
          <p:spPr>
            <a:xfrm>
              <a:off x="6914442" y="4000078"/>
              <a:ext cx="106366" cy="199322"/>
            </a:xfrm>
            <a:custGeom>
              <a:rect b="b" l="l" r="r" t="t"/>
              <a:pathLst>
                <a:path extrusionOk="0" h="3272" w="1746">
                  <a:moveTo>
                    <a:pt x="995" y="1"/>
                  </a:moveTo>
                  <a:cubicBezTo>
                    <a:pt x="947" y="1"/>
                    <a:pt x="907" y="14"/>
                    <a:pt x="880" y="46"/>
                  </a:cubicBezTo>
                  <a:cubicBezTo>
                    <a:pt x="880" y="46"/>
                    <a:pt x="455" y="500"/>
                    <a:pt x="236" y="1203"/>
                  </a:cubicBezTo>
                  <a:cubicBezTo>
                    <a:pt x="15" y="1907"/>
                    <a:pt x="1" y="2156"/>
                    <a:pt x="149" y="2596"/>
                  </a:cubicBezTo>
                  <a:cubicBezTo>
                    <a:pt x="280" y="2974"/>
                    <a:pt x="547" y="3272"/>
                    <a:pt x="852" y="3272"/>
                  </a:cubicBezTo>
                  <a:cubicBezTo>
                    <a:pt x="890" y="3272"/>
                    <a:pt x="929" y="3267"/>
                    <a:pt x="968" y="3257"/>
                  </a:cubicBezTo>
                  <a:cubicBezTo>
                    <a:pt x="1278" y="3183"/>
                    <a:pt x="1422" y="2568"/>
                    <a:pt x="1454" y="2332"/>
                  </a:cubicBezTo>
                  <a:cubicBezTo>
                    <a:pt x="1482" y="2082"/>
                    <a:pt x="1408" y="1674"/>
                    <a:pt x="1496" y="1379"/>
                  </a:cubicBezTo>
                  <a:cubicBezTo>
                    <a:pt x="1584" y="1101"/>
                    <a:pt x="1745" y="398"/>
                    <a:pt x="1745" y="398"/>
                  </a:cubicBezTo>
                  <a:cubicBezTo>
                    <a:pt x="1745" y="398"/>
                    <a:pt x="1253" y="1"/>
                    <a:pt x="995" y="1"/>
                  </a:cubicBezTo>
                  <a:close/>
                </a:path>
              </a:pathLst>
            </a:custGeom>
            <a:solidFill>
              <a:srgbClr val="F2A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57"/>
            <p:cNvSpPr/>
            <p:nvPr/>
          </p:nvSpPr>
          <p:spPr>
            <a:xfrm>
              <a:off x="6949410" y="3949272"/>
              <a:ext cx="78465" cy="120678"/>
            </a:xfrm>
            <a:custGeom>
              <a:rect b="b" l="l" r="r" t="t"/>
              <a:pathLst>
                <a:path extrusionOk="0" h="1981" w="1288">
                  <a:moveTo>
                    <a:pt x="1217" y="0"/>
                  </a:moveTo>
                  <a:lnTo>
                    <a:pt x="1217" y="0"/>
                  </a:lnTo>
                  <a:cubicBezTo>
                    <a:pt x="1217" y="0"/>
                    <a:pt x="981" y="29"/>
                    <a:pt x="468" y="616"/>
                  </a:cubicBezTo>
                  <a:cubicBezTo>
                    <a:pt x="190" y="926"/>
                    <a:pt x="0" y="1305"/>
                    <a:pt x="0" y="1305"/>
                  </a:cubicBezTo>
                  <a:cubicBezTo>
                    <a:pt x="0" y="1305"/>
                    <a:pt x="278" y="1319"/>
                    <a:pt x="528" y="1509"/>
                  </a:cubicBezTo>
                  <a:cubicBezTo>
                    <a:pt x="792" y="1685"/>
                    <a:pt x="953" y="1981"/>
                    <a:pt x="953" y="1981"/>
                  </a:cubicBezTo>
                  <a:cubicBezTo>
                    <a:pt x="953" y="1981"/>
                    <a:pt x="1055" y="1773"/>
                    <a:pt x="1171" y="1084"/>
                  </a:cubicBezTo>
                  <a:cubicBezTo>
                    <a:pt x="1288" y="398"/>
                    <a:pt x="1217" y="0"/>
                    <a:pt x="1217"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57"/>
            <p:cNvSpPr/>
            <p:nvPr/>
          </p:nvSpPr>
          <p:spPr>
            <a:xfrm>
              <a:off x="7018187" y="3885856"/>
              <a:ext cx="244533" cy="158020"/>
            </a:xfrm>
            <a:custGeom>
              <a:rect b="b" l="l" r="r" t="t"/>
              <a:pathLst>
                <a:path extrusionOk="0" h="2594" w="4014">
                  <a:moveTo>
                    <a:pt x="3166" y="0"/>
                  </a:moveTo>
                  <a:lnTo>
                    <a:pt x="1070" y="148"/>
                  </a:lnTo>
                  <a:cubicBezTo>
                    <a:pt x="1070" y="148"/>
                    <a:pt x="1112" y="718"/>
                    <a:pt x="1010" y="925"/>
                  </a:cubicBezTo>
                  <a:cubicBezTo>
                    <a:pt x="908" y="1129"/>
                    <a:pt x="496" y="1157"/>
                    <a:pt x="496" y="1157"/>
                  </a:cubicBezTo>
                  <a:cubicBezTo>
                    <a:pt x="496" y="1157"/>
                    <a:pt x="0" y="2273"/>
                    <a:pt x="1464" y="2550"/>
                  </a:cubicBezTo>
                  <a:cubicBezTo>
                    <a:pt x="1619" y="2580"/>
                    <a:pt x="1767" y="2593"/>
                    <a:pt x="1907" y="2593"/>
                  </a:cubicBezTo>
                  <a:cubicBezTo>
                    <a:pt x="3085" y="2593"/>
                    <a:pt x="3706" y="1648"/>
                    <a:pt x="3810" y="1453"/>
                  </a:cubicBezTo>
                  <a:cubicBezTo>
                    <a:pt x="3926" y="1231"/>
                    <a:pt x="4014" y="925"/>
                    <a:pt x="4014" y="925"/>
                  </a:cubicBezTo>
                  <a:lnTo>
                    <a:pt x="4014" y="925"/>
                  </a:lnTo>
                  <a:cubicBezTo>
                    <a:pt x="4014" y="925"/>
                    <a:pt x="3700" y="1040"/>
                    <a:pt x="3457" y="1040"/>
                  </a:cubicBezTo>
                  <a:cubicBezTo>
                    <a:pt x="3321" y="1040"/>
                    <a:pt x="3207" y="1004"/>
                    <a:pt x="3180" y="894"/>
                  </a:cubicBezTo>
                  <a:cubicBezTo>
                    <a:pt x="3106" y="588"/>
                    <a:pt x="3166" y="0"/>
                    <a:pt x="3166" y="0"/>
                  </a:cubicBezTo>
                  <a:close/>
                </a:path>
              </a:pathLst>
            </a:custGeom>
            <a:solidFill>
              <a:srgbClr val="F2A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57"/>
            <p:cNvSpPr/>
            <p:nvPr/>
          </p:nvSpPr>
          <p:spPr>
            <a:xfrm>
              <a:off x="7083310" y="3885856"/>
              <a:ext cx="127810" cy="42033"/>
            </a:xfrm>
            <a:custGeom>
              <a:rect b="b" l="l" r="r" t="t"/>
              <a:pathLst>
                <a:path extrusionOk="0" h="690" w="2098">
                  <a:moveTo>
                    <a:pt x="1" y="148"/>
                  </a:moveTo>
                  <a:cubicBezTo>
                    <a:pt x="1" y="148"/>
                    <a:pt x="15" y="440"/>
                    <a:pt x="1" y="690"/>
                  </a:cubicBezTo>
                  <a:lnTo>
                    <a:pt x="1" y="690"/>
                  </a:lnTo>
                  <a:cubicBezTo>
                    <a:pt x="15" y="440"/>
                    <a:pt x="1" y="148"/>
                    <a:pt x="1" y="148"/>
                  </a:cubicBezTo>
                  <a:close/>
                  <a:moveTo>
                    <a:pt x="2097" y="14"/>
                  </a:moveTo>
                  <a:cubicBezTo>
                    <a:pt x="2097" y="32"/>
                    <a:pt x="2065" y="296"/>
                    <a:pt x="2079" y="559"/>
                  </a:cubicBezTo>
                  <a:lnTo>
                    <a:pt x="2079" y="559"/>
                  </a:lnTo>
                  <a:cubicBezTo>
                    <a:pt x="2065" y="296"/>
                    <a:pt x="2097" y="32"/>
                    <a:pt x="2097" y="14"/>
                  </a:cubicBezTo>
                  <a:close/>
                  <a:moveTo>
                    <a:pt x="2097" y="0"/>
                  </a:moveTo>
                  <a:lnTo>
                    <a:pt x="2097" y="14"/>
                  </a:lnTo>
                  <a:close/>
                  <a:moveTo>
                    <a:pt x="2097" y="0"/>
                  </a:moveTo>
                  <a:close/>
                </a:path>
              </a:pathLst>
            </a:custGeom>
            <a:solidFill>
              <a:srgbClr val="1148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57"/>
            <p:cNvSpPr/>
            <p:nvPr/>
          </p:nvSpPr>
          <p:spPr>
            <a:xfrm>
              <a:off x="7083310" y="3885856"/>
              <a:ext cx="127810" cy="48247"/>
            </a:xfrm>
            <a:custGeom>
              <a:rect b="b" l="l" r="r" t="t"/>
              <a:pathLst>
                <a:path extrusionOk="0" h="792" w="2098">
                  <a:moveTo>
                    <a:pt x="2097" y="0"/>
                  </a:moveTo>
                  <a:lnTo>
                    <a:pt x="1" y="148"/>
                  </a:lnTo>
                  <a:cubicBezTo>
                    <a:pt x="1" y="148"/>
                    <a:pt x="15" y="440"/>
                    <a:pt x="1" y="690"/>
                  </a:cubicBezTo>
                  <a:cubicBezTo>
                    <a:pt x="250" y="764"/>
                    <a:pt x="514" y="792"/>
                    <a:pt x="778" y="792"/>
                  </a:cubicBezTo>
                  <a:cubicBezTo>
                    <a:pt x="982" y="792"/>
                    <a:pt x="1200" y="764"/>
                    <a:pt x="1408" y="735"/>
                  </a:cubicBezTo>
                  <a:cubicBezTo>
                    <a:pt x="1626" y="690"/>
                    <a:pt x="1861" y="630"/>
                    <a:pt x="2079" y="559"/>
                  </a:cubicBezTo>
                  <a:cubicBezTo>
                    <a:pt x="2065" y="296"/>
                    <a:pt x="2097" y="32"/>
                    <a:pt x="2097" y="14"/>
                  </a:cubicBezTo>
                  <a:lnTo>
                    <a:pt x="2097" y="0"/>
                  </a:lnTo>
                  <a:close/>
                </a:path>
              </a:pathLst>
            </a:custGeom>
            <a:solidFill>
              <a:srgbClr val="DC90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57"/>
            <p:cNvSpPr/>
            <p:nvPr/>
          </p:nvSpPr>
          <p:spPr>
            <a:xfrm>
              <a:off x="7318153" y="3721986"/>
              <a:ext cx="83034" cy="56653"/>
            </a:xfrm>
            <a:custGeom>
              <a:rect b="b" l="l" r="r" t="t"/>
              <a:pathLst>
                <a:path extrusionOk="0" h="930" w="1363">
                  <a:moveTo>
                    <a:pt x="894" y="1"/>
                  </a:moveTo>
                  <a:cubicBezTo>
                    <a:pt x="862" y="1"/>
                    <a:pt x="829" y="4"/>
                    <a:pt x="792" y="10"/>
                  </a:cubicBezTo>
                  <a:cubicBezTo>
                    <a:pt x="511" y="24"/>
                    <a:pt x="205" y="126"/>
                    <a:pt x="57" y="376"/>
                  </a:cubicBezTo>
                  <a:lnTo>
                    <a:pt x="103" y="242"/>
                  </a:lnTo>
                  <a:lnTo>
                    <a:pt x="103" y="242"/>
                  </a:lnTo>
                  <a:cubicBezTo>
                    <a:pt x="1" y="376"/>
                    <a:pt x="1" y="566"/>
                    <a:pt x="103" y="682"/>
                  </a:cubicBezTo>
                  <a:cubicBezTo>
                    <a:pt x="145" y="741"/>
                    <a:pt x="205" y="787"/>
                    <a:pt x="265" y="829"/>
                  </a:cubicBezTo>
                  <a:cubicBezTo>
                    <a:pt x="388" y="896"/>
                    <a:pt x="530" y="930"/>
                    <a:pt x="673" y="930"/>
                  </a:cubicBezTo>
                  <a:cubicBezTo>
                    <a:pt x="816" y="930"/>
                    <a:pt x="959" y="896"/>
                    <a:pt x="1084" y="829"/>
                  </a:cubicBezTo>
                  <a:cubicBezTo>
                    <a:pt x="1144" y="787"/>
                    <a:pt x="1200" y="741"/>
                    <a:pt x="1246" y="682"/>
                  </a:cubicBezTo>
                  <a:cubicBezTo>
                    <a:pt x="1334" y="580"/>
                    <a:pt x="1362" y="418"/>
                    <a:pt x="1320" y="288"/>
                  </a:cubicBezTo>
                  <a:cubicBezTo>
                    <a:pt x="1274" y="154"/>
                    <a:pt x="1172" y="52"/>
                    <a:pt x="1024" y="24"/>
                  </a:cubicBezTo>
                  <a:cubicBezTo>
                    <a:pt x="981" y="7"/>
                    <a:pt x="939" y="1"/>
                    <a:pt x="894" y="1"/>
                  </a:cubicBezTo>
                  <a:close/>
                </a:path>
              </a:pathLst>
            </a:custGeom>
            <a:solidFill>
              <a:srgbClr val="F2A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57"/>
            <p:cNvSpPr/>
            <p:nvPr/>
          </p:nvSpPr>
          <p:spPr>
            <a:xfrm>
              <a:off x="6905670" y="3707731"/>
              <a:ext cx="70545" cy="48734"/>
            </a:xfrm>
            <a:custGeom>
              <a:rect b="b" l="l" r="r" t="t"/>
              <a:pathLst>
                <a:path extrusionOk="0" h="800" w="1158">
                  <a:moveTo>
                    <a:pt x="614" y="1"/>
                  </a:moveTo>
                  <a:cubicBezTo>
                    <a:pt x="574" y="1"/>
                    <a:pt x="535" y="3"/>
                    <a:pt x="497" y="8"/>
                  </a:cubicBezTo>
                  <a:cubicBezTo>
                    <a:pt x="380" y="22"/>
                    <a:pt x="247" y="54"/>
                    <a:pt x="159" y="124"/>
                  </a:cubicBezTo>
                  <a:cubicBezTo>
                    <a:pt x="57" y="198"/>
                    <a:pt x="1" y="332"/>
                    <a:pt x="29" y="448"/>
                  </a:cubicBezTo>
                  <a:cubicBezTo>
                    <a:pt x="43" y="536"/>
                    <a:pt x="103" y="610"/>
                    <a:pt x="176" y="669"/>
                  </a:cubicBezTo>
                  <a:cubicBezTo>
                    <a:pt x="264" y="712"/>
                    <a:pt x="352" y="740"/>
                    <a:pt x="440" y="771"/>
                  </a:cubicBezTo>
                  <a:cubicBezTo>
                    <a:pt x="497" y="786"/>
                    <a:pt x="556" y="800"/>
                    <a:pt x="630" y="800"/>
                  </a:cubicBezTo>
                  <a:cubicBezTo>
                    <a:pt x="820" y="786"/>
                    <a:pt x="996" y="624"/>
                    <a:pt x="1056" y="434"/>
                  </a:cubicBezTo>
                  <a:cubicBezTo>
                    <a:pt x="1084" y="360"/>
                    <a:pt x="1084" y="272"/>
                    <a:pt x="1112" y="198"/>
                  </a:cubicBezTo>
                  <a:lnTo>
                    <a:pt x="1158" y="142"/>
                  </a:lnTo>
                  <a:cubicBezTo>
                    <a:pt x="1001" y="55"/>
                    <a:pt x="803" y="1"/>
                    <a:pt x="614" y="1"/>
                  </a:cubicBezTo>
                  <a:close/>
                </a:path>
              </a:pathLst>
            </a:custGeom>
            <a:solidFill>
              <a:srgbClr val="F2A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57"/>
            <p:cNvSpPr/>
            <p:nvPr/>
          </p:nvSpPr>
          <p:spPr>
            <a:xfrm>
              <a:off x="6958182" y="3492385"/>
              <a:ext cx="384040" cy="418930"/>
            </a:xfrm>
            <a:custGeom>
              <a:rect b="b" l="l" r="r" t="t"/>
              <a:pathLst>
                <a:path extrusionOk="0" h="6877" w="6304">
                  <a:moveTo>
                    <a:pt x="3100" y="0"/>
                  </a:moveTo>
                  <a:cubicBezTo>
                    <a:pt x="2308" y="0"/>
                    <a:pt x="1592" y="90"/>
                    <a:pt x="1439" y="216"/>
                  </a:cubicBezTo>
                  <a:cubicBezTo>
                    <a:pt x="704" y="789"/>
                    <a:pt x="88" y="1654"/>
                    <a:pt x="176" y="2446"/>
                  </a:cubicBezTo>
                  <a:cubicBezTo>
                    <a:pt x="222" y="2840"/>
                    <a:pt x="236" y="3367"/>
                    <a:pt x="106" y="3747"/>
                  </a:cubicBezTo>
                  <a:cubicBezTo>
                    <a:pt x="0" y="4085"/>
                    <a:pt x="106" y="5858"/>
                    <a:pt x="897" y="6459"/>
                  </a:cubicBezTo>
                  <a:cubicBezTo>
                    <a:pt x="1203" y="6709"/>
                    <a:pt x="1689" y="6825"/>
                    <a:pt x="2083" y="6857"/>
                  </a:cubicBezTo>
                  <a:cubicBezTo>
                    <a:pt x="2248" y="6869"/>
                    <a:pt x="2422" y="6876"/>
                    <a:pt x="2602" y="6876"/>
                  </a:cubicBezTo>
                  <a:cubicBezTo>
                    <a:pt x="3892" y="6876"/>
                    <a:pt x="5477" y="6517"/>
                    <a:pt x="6054" y="5242"/>
                  </a:cubicBezTo>
                  <a:cubicBezTo>
                    <a:pt x="6202" y="4936"/>
                    <a:pt x="6202" y="4612"/>
                    <a:pt x="6230" y="4292"/>
                  </a:cubicBezTo>
                  <a:cubicBezTo>
                    <a:pt x="6304" y="3617"/>
                    <a:pt x="6188" y="3325"/>
                    <a:pt x="6174" y="2664"/>
                  </a:cubicBezTo>
                  <a:cubicBezTo>
                    <a:pt x="6174" y="1872"/>
                    <a:pt x="5966" y="1109"/>
                    <a:pt x="5438" y="493"/>
                  </a:cubicBezTo>
                  <a:cubicBezTo>
                    <a:pt x="5134" y="133"/>
                    <a:pt x="4062" y="0"/>
                    <a:pt x="3100" y="0"/>
                  </a:cubicBezTo>
                  <a:close/>
                </a:path>
              </a:pathLst>
            </a:custGeom>
            <a:solidFill>
              <a:srgbClr val="F2A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57"/>
            <p:cNvSpPr/>
            <p:nvPr/>
          </p:nvSpPr>
          <p:spPr>
            <a:xfrm>
              <a:off x="7263509" y="3528815"/>
              <a:ext cx="136826" cy="213272"/>
            </a:xfrm>
            <a:custGeom>
              <a:rect b="b" l="l" r="r" t="t"/>
              <a:pathLst>
                <a:path extrusionOk="0" h="3501" w="2246">
                  <a:moveTo>
                    <a:pt x="398" y="1"/>
                  </a:moveTo>
                  <a:cubicBezTo>
                    <a:pt x="398" y="1"/>
                    <a:pt x="1" y="835"/>
                    <a:pt x="370" y="2038"/>
                  </a:cubicBezTo>
                  <a:cubicBezTo>
                    <a:pt x="648" y="2973"/>
                    <a:pt x="1352" y="3501"/>
                    <a:pt x="1352" y="3501"/>
                  </a:cubicBezTo>
                  <a:cubicBezTo>
                    <a:pt x="1352" y="3501"/>
                    <a:pt x="2245" y="2344"/>
                    <a:pt x="1644" y="1025"/>
                  </a:cubicBezTo>
                  <a:cubicBezTo>
                    <a:pt x="1250" y="145"/>
                    <a:pt x="398" y="1"/>
                    <a:pt x="39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57"/>
            <p:cNvSpPr/>
            <p:nvPr/>
          </p:nvSpPr>
          <p:spPr>
            <a:xfrm>
              <a:off x="6947460" y="3450413"/>
              <a:ext cx="364363" cy="176173"/>
            </a:xfrm>
            <a:custGeom>
              <a:rect b="b" l="l" r="r" t="t"/>
              <a:pathLst>
                <a:path extrusionOk="0" h="2892" w="5981">
                  <a:moveTo>
                    <a:pt x="3161" y="0"/>
                  </a:moveTo>
                  <a:cubicBezTo>
                    <a:pt x="3055" y="0"/>
                    <a:pt x="2950" y="8"/>
                    <a:pt x="2846" y="25"/>
                  </a:cubicBezTo>
                  <a:cubicBezTo>
                    <a:pt x="1439" y="247"/>
                    <a:pt x="985" y="862"/>
                    <a:pt x="764" y="1358"/>
                  </a:cubicBezTo>
                  <a:cubicBezTo>
                    <a:pt x="528" y="1844"/>
                    <a:pt x="0" y="2797"/>
                    <a:pt x="236" y="2871"/>
                  </a:cubicBezTo>
                  <a:cubicBezTo>
                    <a:pt x="281" y="2884"/>
                    <a:pt x="336" y="2891"/>
                    <a:pt x="401" y="2891"/>
                  </a:cubicBezTo>
                  <a:cubicBezTo>
                    <a:pt x="697" y="2891"/>
                    <a:pt x="1213" y="2735"/>
                    <a:pt x="2055" y="2196"/>
                  </a:cubicBezTo>
                  <a:cubicBezTo>
                    <a:pt x="2184" y="2111"/>
                    <a:pt x="2313" y="2080"/>
                    <a:pt x="2449" y="2080"/>
                  </a:cubicBezTo>
                  <a:cubicBezTo>
                    <a:pt x="2831" y="2080"/>
                    <a:pt x="3273" y="2324"/>
                    <a:pt x="3952" y="2324"/>
                  </a:cubicBezTo>
                  <a:cubicBezTo>
                    <a:pt x="4124" y="2324"/>
                    <a:pt x="4311" y="2309"/>
                    <a:pt x="4517" y="2269"/>
                  </a:cubicBezTo>
                  <a:cubicBezTo>
                    <a:pt x="5439" y="2094"/>
                    <a:pt x="5980" y="1270"/>
                    <a:pt x="5980" y="1270"/>
                  </a:cubicBezTo>
                  <a:cubicBezTo>
                    <a:pt x="5980" y="1270"/>
                    <a:pt x="4508" y="0"/>
                    <a:pt x="316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57"/>
            <p:cNvSpPr/>
            <p:nvPr/>
          </p:nvSpPr>
          <p:spPr>
            <a:xfrm>
              <a:off x="6944049" y="3591195"/>
              <a:ext cx="38380" cy="120678"/>
            </a:xfrm>
            <a:custGeom>
              <a:rect b="b" l="l" r="r" t="t"/>
              <a:pathLst>
                <a:path extrusionOk="0" h="1981" w="630">
                  <a:moveTo>
                    <a:pt x="421" y="1"/>
                  </a:moveTo>
                  <a:cubicBezTo>
                    <a:pt x="275" y="1"/>
                    <a:pt x="58" y="51"/>
                    <a:pt x="28" y="338"/>
                  </a:cubicBezTo>
                  <a:cubicBezTo>
                    <a:pt x="0" y="764"/>
                    <a:pt x="338" y="1861"/>
                    <a:pt x="366" y="1981"/>
                  </a:cubicBezTo>
                  <a:cubicBezTo>
                    <a:pt x="366" y="1981"/>
                    <a:pt x="528" y="1643"/>
                    <a:pt x="584" y="1088"/>
                  </a:cubicBezTo>
                  <a:cubicBezTo>
                    <a:pt x="630" y="542"/>
                    <a:pt x="556" y="15"/>
                    <a:pt x="556" y="15"/>
                  </a:cubicBezTo>
                  <a:cubicBezTo>
                    <a:pt x="556" y="15"/>
                    <a:pt x="498" y="1"/>
                    <a:pt x="42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57"/>
            <p:cNvSpPr/>
            <p:nvPr/>
          </p:nvSpPr>
          <p:spPr>
            <a:xfrm>
              <a:off x="6984073" y="3940865"/>
              <a:ext cx="265368" cy="450546"/>
            </a:xfrm>
            <a:custGeom>
              <a:rect b="b" l="l" r="r" t="t"/>
              <a:pathLst>
                <a:path extrusionOk="0" h="7396" w="4356">
                  <a:moveTo>
                    <a:pt x="971" y="0"/>
                  </a:moveTo>
                  <a:cubicBezTo>
                    <a:pt x="949" y="0"/>
                    <a:pt x="924" y="3"/>
                    <a:pt x="894" y="8"/>
                  </a:cubicBezTo>
                  <a:cubicBezTo>
                    <a:pt x="588" y="65"/>
                    <a:pt x="311" y="226"/>
                    <a:pt x="191" y="360"/>
                  </a:cubicBezTo>
                  <a:cubicBezTo>
                    <a:pt x="1" y="578"/>
                    <a:pt x="61" y="768"/>
                    <a:pt x="61" y="768"/>
                  </a:cubicBezTo>
                  <a:cubicBezTo>
                    <a:pt x="61" y="768"/>
                    <a:pt x="15" y="1767"/>
                    <a:pt x="1130" y="3818"/>
                  </a:cubicBezTo>
                  <a:cubicBezTo>
                    <a:pt x="2245" y="5868"/>
                    <a:pt x="3490" y="7395"/>
                    <a:pt x="3490" y="7395"/>
                  </a:cubicBezTo>
                  <a:lnTo>
                    <a:pt x="4356" y="7071"/>
                  </a:lnTo>
                  <a:cubicBezTo>
                    <a:pt x="4356" y="7071"/>
                    <a:pt x="3023" y="5179"/>
                    <a:pt x="2199" y="3758"/>
                  </a:cubicBezTo>
                  <a:cubicBezTo>
                    <a:pt x="1394" y="2351"/>
                    <a:pt x="1042" y="1398"/>
                    <a:pt x="1000" y="888"/>
                  </a:cubicBezTo>
                  <a:cubicBezTo>
                    <a:pt x="940" y="152"/>
                    <a:pt x="1116" y="124"/>
                    <a:pt x="1116" y="124"/>
                  </a:cubicBezTo>
                  <a:cubicBezTo>
                    <a:pt x="1116" y="124"/>
                    <a:pt x="1127" y="0"/>
                    <a:pt x="971"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57"/>
            <p:cNvSpPr/>
            <p:nvPr/>
          </p:nvSpPr>
          <p:spPr>
            <a:xfrm>
              <a:off x="7175237" y="4358094"/>
              <a:ext cx="82120" cy="247934"/>
            </a:xfrm>
            <a:custGeom>
              <a:rect b="b" l="l" r="r" t="t"/>
              <a:pathLst>
                <a:path extrusionOk="0" h="4070" w="1348">
                  <a:moveTo>
                    <a:pt x="468" y="1"/>
                  </a:moveTo>
                  <a:cubicBezTo>
                    <a:pt x="468" y="1"/>
                    <a:pt x="1" y="120"/>
                    <a:pt x="15" y="426"/>
                  </a:cubicBezTo>
                  <a:cubicBezTo>
                    <a:pt x="43" y="736"/>
                    <a:pt x="191" y="3944"/>
                    <a:pt x="324" y="4004"/>
                  </a:cubicBezTo>
                  <a:cubicBezTo>
                    <a:pt x="400" y="4035"/>
                    <a:pt x="630" y="4070"/>
                    <a:pt x="844" y="4070"/>
                  </a:cubicBezTo>
                  <a:cubicBezTo>
                    <a:pt x="1038" y="4070"/>
                    <a:pt x="1218" y="4042"/>
                    <a:pt x="1260" y="3958"/>
                  </a:cubicBezTo>
                  <a:cubicBezTo>
                    <a:pt x="1348" y="3782"/>
                    <a:pt x="1218" y="1746"/>
                    <a:pt x="1084" y="1102"/>
                  </a:cubicBezTo>
                  <a:cubicBezTo>
                    <a:pt x="968" y="458"/>
                    <a:pt x="718" y="1"/>
                    <a:pt x="468" y="1"/>
                  </a:cubicBezTo>
                  <a:close/>
                </a:path>
              </a:pathLst>
            </a:custGeom>
            <a:solidFill>
              <a:srgbClr val="E74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57"/>
            <p:cNvSpPr/>
            <p:nvPr/>
          </p:nvSpPr>
          <p:spPr>
            <a:xfrm>
              <a:off x="7175237" y="4358094"/>
              <a:ext cx="82120" cy="247934"/>
            </a:xfrm>
            <a:custGeom>
              <a:rect b="b" l="l" r="r" t="t"/>
              <a:pathLst>
                <a:path extrusionOk="0" h="4070" w="1348">
                  <a:moveTo>
                    <a:pt x="468" y="1"/>
                  </a:moveTo>
                  <a:cubicBezTo>
                    <a:pt x="468" y="1"/>
                    <a:pt x="1" y="120"/>
                    <a:pt x="15" y="426"/>
                  </a:cubicBezTo>
                  <a:cubicBezTo>
                    <a:pt x="43" y="736"/>
                    <a:pt x="191" y="3944"/>
                    <a:pt x="324" y="4004"/>
                  </a:cubicBezTo>
                  <a:cubicBezTo>
                    <a:pt x="400" y="4035"/>
                    <a:pt x="630" y="4070"/>
                    <a:pt x="844" y="4070"/>
                  </a:cubicBezTo>
                  <a:cubicBezTo>
                    <a:pt x="1038" y="4070"/>
                    <a:pt x="1218" y="4042"/>
                    <a:pt x="1260" y="3958"/>
                  </a:cubicBezTo>
                  <a:cubicBezTo>
                    <a:pt x="1348" y="3782"/>
                    <a:pt x="1218" y="1746"/>
                    <a:pt x="1084" y="1102"/>
                  </a:cubicBezTo>
                  <a:cubicBezTo>
                    <a:pt x="968" y="458"/>
                    <a:pt x="718" y="1"/>
                    <a:pt x="46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57"/>
            <p:cNvSpPr/>
            <p:nvPr/>
          </p:nvSpPr>
          <p:spPr>
            <a:xfrm>
              <a:off x="7175237" y="4358094"/>
              <a:ext cx="59823" cy="53729"/>
            </a:xfrm>
            <a:custGeom>
              <a:rect b="b" l="l" r="r" t="t"/>
              <a:pathLst>
                <a:path extrusionOk="0" h="882" w="982">
                  <a:moveTo>
                    <a:pt x="468" y="1"/>
                  </a:moveTo>
                  <a:cubicBezTo>
                    <a:pt x="468" y="1"/>
                    <a:pt x="1" y="120"/>
                    <a:pt x="15" y="426"/>
                  </a:cubicBezTo>
                  <a:cubicBezTo>
                    <a:pt x="15" y="472"/>
                    <a:pt x="29" y="602"/>
                    <a:pt x="43" y="764"/>
                  </a:cubicBezTo>
                  <a:cubicBezTo>
                    <a:pt x="131" y="824"/>
                    <a:pt x="236" y="852"/>
                    <a:pt x="338" y="866"/>
                  </a:cubicBezTo>
                  <a:cubicBezTo>
                    <a:pt x="390" y="876"/>
                    <a:pt x="441" y="881"/>
                    <a:pt x="492" y="881"/>
                  </a:cubicBezTo>
                  <a:cubicBezTo>
                    <a:pt x="672" y="881"/>
                    <a:pt x="845" y="819"/>
                    <a:pt x="982" y="704"/>
                  </a:cubicBezTo>
                  <a:cubicBezTo>
                    <a:pt x="852" y="282"/>
                    <a:pt x="658" y="1"/>
                    <a:pt x="468"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57"/>
            <p:cNvSpPr/>
            <p:nvPr/>
          </p:nvSpPr>
          <p:spPr>
            <a:xfrm>
              <a:off x="7205697" y="4314416"/>
              <a:ext cx="257204" cy="290516"/>
            </a:xfrm>
            <a:custGeom>
              <a:rect b="b" l="l" r="r" t="t"/>
              <a:pathLst>
                <a:path extrusionOk="0" h="4769" w="4222">
                  <a:moveTo>
                    <a:pt x="3324" y="0"/>
                  </a:moveTo>
                  <a:lnTo>
                    <a:pt x="0" y="925"/>
                  </a:lnTo>
                  <a:cubicBezTo>
                    <a:pt x="0" y="925"/>
                    <a:pt x="334" y="1013"/>
                    <a:pt x="542" y="2009"/>
                  </a:cubicBezTo>
                  <a:cubicBezTo>
                    <a:pt x="746" y="3022"/>
                    <a:pt x="584" y="4763"/>
                    <a:pt x="584" y="4763"/>
                  </a:cubicBezTo>
                  <a:cubicBezTo>
                    <a:pt x="584" y="4763"/>
                    <a:pt x="612" y="4768"/>
                    <a:pt x="665" y="4768"/>
                  </a:cubicBezTo>
                  <a:cubicBezTo>
                    <a:pt x="769" y="4768"/>
                    <a:pt x="970" y="4749"/>
                    <a:pt x="1259" y="4633"/>
                  </a:cubicBezTo>
                  <a:cubicBezTo>
                    <a:pt x="2037" y="4355"/>
                    <a:pt x="3500" y="3725"/>
                    <a:pt x="3869" y="3504"/>
                  </a:cubicBezTo>
                  <a:cubicBezTo>
                    <a:pt x="4221" y="3286"/>
                    <a:pt x="4204" y="2712"/>
                    <a:pt x="4045" y="1805"/>
                  </a:cubicBezTo>
                  <a:cubicBezTo>
                    <a:pt x="3869" y="880"/>
                    <a:pt x="3324" y="0"/>
                    <a:pt x="332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57"/>
            <p:cNvSpPr/>
            <p:nvPr/>
          </p:nvSpPr>
          <p:spPr>
            <a:xfrm>
              <a:off x="7176090" y="4305583"/>
              <a:ext cx="283156" cy="218450"/>
            </a:xfrm>
            <a:custGeom>
              <a:rect b="b" l="l" r="r" t="t"/>
              <a:pathLst>
                <a:path extrusionOk="0" h="3586" w="4648">
                  <a:moveTo>
                    <a:pt x="3512" y="0"/>
                  </a:moveTo>
                  <a:cubicBezTo>
                    <a:pt x="3475" y="0"/>
                    <a:pt x="3438" y="5"/>
                    <a:pt x="3402" y="15"/>
                  </a:cubicBezTo>
                  <a:cubicBezTo>
                    <a:pt x="2667" y="219"/>
                    <a:pt x="574" y="821"/>
                    <a:pt x="264" y="937"/>
                  </a:cubicBezTo>
                  <a:cubicBezTo>
                    <a:pt x="1" y="1025"/>
                    <a:pt x="1" y="1215"/>
                    <a:pt x="1" y="1215"/>
                  </a:cubicBezTo>
                  <a:cubicBezTo>
                    <a:pt x="1" y="1215"/>
                    <a:pt x="124" y="1022"/>
                    <a:pt x="321" y="1022"/>
                  </a:cubicBezTo>
                  <a:cubicBezTo>
                    <a:pt x="396" y="1022"/>
                    <a:pt x="481" y="1050"/>
                    <a:pt x="574" y="1127"/>
                  </a:cubicBezTo>
                  <a:cubicBezTo>
                    <a:pt x="820" y="1334"/>
                    <a:pt x="940" y="1760"/>
                    <a:pt x="1014" y="2154"/>
                  </a:cubicBezTo>
                  <a:cubicBezTo>
                    <a:pt x="1070" y="2565"/>
                    <a:pt x="1084" y="3237"/>
                    <a:pt x="1102" y="3501"/>
                  </a:cubicBezTo>
                  <a:cubicBezTo>
                    <a:pt x="1102" y="3547"/>
                    <a:pt x="1127" y="3585"/>
                    <a:pt x="1166" y="3585"/>
                  </a:cubicBezTo>
                  <a:cubicBezTo>
                    <a:pt x="1178" y="3585"/>
                    <a:pt x="1190" y="3582"/>
                    <a:pt x="1204" y="3575"/>
                  </a:cubicBezTo>
                  <a:cubicBezTo>
                    <a:pt x="1510" y="3487"/>
                    <a:pt x="2435" y="3223"/>
                    <a:pt x="3005" y="3005"/>
                  </a:cubicBezTo>
                  <a:cubicBezTo>
                    <a:pt x="3652" y="2769"/>
                    <a:pt x="4647" y="2418"/>
                    <a:pt x="4647" y="2316"/>
                  </a:cubicBezTo>
                  <a:cubicBezTo>
                    <a:pt x="4647" y="2214"/>
                    <a:pt x="4486" y="1288"/>
                    <a:pt x="4148" y="645"/>
                  </a:cubicBezTo>
                  <a:cubicBezTo>
                    <a:pt x="4032" y="423"/>
                    <a:pt x="3944" y="279"/>
                    <a:pt x="3856" y="177"/>
                  </a:cubicBezTo>
                  <a:cubicBezTo>
                    <a:pt x="3776" y="62"/>
                    <a:pt x="3643" y="0"/>
                    <a:pt x="3512"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57"/>
            <p:cNvSpPr/>
            <p:nvPr/>
          </p:nvSpPr>
          <p:spPr>
            <a:xfrm>
              <a:off x="7335942" y="4470732"/>
              <a:ext cx="43801" cy="40997"/>
            </a:xfrm>
            <a:custGeom>
              <a:rect b="b" l="l" r="r" t="t"/>
              <a:pathLst>
                <a:path extrusionOk="0" h="673" w="719">
                  <a:moveTo>
                    <a:pt x="491" y="1"/>
                  </a:moveTo>
                  <a:cubicBezTo>
                    <a:pt x="469" y="1"/>
                    <a:pt x="447" y="5"/>
                    <a:pt x="426" y="16"/>
                  </a:cubicBezTo>
                  <a:lnTo>
                    <a:pt x="117" y="118"/>
                  </a:lnTo>
                  <a:cubicBezTo>
                    <a:pt x="43" y="146"/>
                    <a:pt x="1" y="234"/>
                    <a:pt x="15" y="308"/>
                  </a:cubicBezTo>
                  <a:lnTo>
                    <a:pt x="43" y="526"/>
                  </a:lnTo>
                  <a:cubicBezTo>
                    <a:pt x="68" y="610"/>
                    <a:pt x="138" y="672"/>
                    <a:pt x="218" y="672"/>
                  </a:cubicBezTo>
                  <a:cubicBezTo>
                    <a:pt x="238" y="672"/>
                    <a:pt x="258" y="668"/>
                    <a:pt x="279" y="660"/>
                  </a:cubicBezTo>
                  <a:lnTo>
                    <a:pt x="588" y="544"/>
                  </a:lnTo>
                  <a:cubicBezTo>
                    <a:pt x="676" y="512"/>
                    <a:pt x="718" y="424"/>
                    <a:pt x="704" y="336"/>
                  </a:cubicBezTo>
                  <a:lnTo>
                    <a:pt x="659" y="132"/>
                  </a:lnTo>
                  <a:cubicBezTo>
                    <a:pt x="637" y="54"/>
                    <a:pt x="564" y="1"/>
                    <a:pt x="491"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57"/>
            <p:cNvSpPr/>
            <p:nvPr/>
          </p:nvSpPr>
          <p:spPr>
            <a:xfrm>
              <a:off x="7026960" y="3990209"/>
              <a:ext cx="389401" cy="273093"/>
            </a:xfrm>
            <a:custGeom>
              <a:rect b="b" l="l" r="r" t="t"/>
              <a:pathLst>
                <a:path extrusionOk="0" h="4483" w="6392">
                  <a:moveTo>
                    <a:pt x="4648" y="1"/>
                  </a:moveTo>
                  <a:cubicBezTo>
                    <a:pt x="4491" y="1"/>
                    <a:pt x="4323" y="36"/>
                    <a:pt x="4165" y="134"/>
                  </a:cubicBezTo>
                  <a:cubicBezTo>
                    <a:pt x="3680" y="429"/>
                    <a:pt x="3782" y="1133"/>
                    <a:pt x="3782" y="1133"/>
                  </a:cubicBezTo>
                  <a:cubicBezTo>
                    <a:pt x="3782" y="1133"/>
                    <a:pt x="3856" y="2012"/>
                    <a:pt x="3856" y="2142"/>
                  </a:cubicBezTo>
                  <a:cubicBezTo>
                    <a:pt x="3856" y="2258"/>
                    <a:pt x="3708" y="2420"/>
                    <a:pt x="3212" y="2582"/>
                  </a:cubicBezTo>
                  <a:cubicBezTo>
                    <a:pt x="2727" y="2744"/>
                    <a:pt x="0" y="3697"/>
                    <a:pt x="0" y="3697"/>
                  </a:cubicBezTo>
                  <a:cubicBezTo>
                    <a:pt x="0" y="3697"/>
                    <a:pt x="1439" y="4211"/>
                    <a:pt x="2037" y="4355"/>
                  </a:cubicBezTo>
                  <a:cubicBezTo>
                    <a:pt x="2280" y="4408"/>
                    <a:pt x="2652" y="4483"/>
                    <a:pt x="3084" y="4483"/>
                  </a:cubicBezTo>
                  <a:cubicBezTo>
                    <a:pt x="3749" y="4483"/>
                    <a:pt x="4556" y="4305"/>
                    <a:pt x="5249" y="3595"/>
                  </a:cubicBezTo>
                  <a:cubicBezTo>
                    <a:pt x="6392" y="2420"/>
                    <a:pt x="5396" y="310"/>
                    <a:pt x="5322" y="222"/>
                  </a:cubicBezTo>
                  <a:cubicBezTo>
                    <a:pt x="5272" y="162"/>
                    <a:pt x="4984" y="1"/>
                    <a:pt x="4648" y="1"/>
                  </a:cubicBezTo>
                  <a:close/>
                </a:path>
              </a:pathLst>
            </a:custGeom>
            <a:solidFill>
              <a:srgbClr val="F2A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57"/>
            <p:cNvSpPr/>
            <p:nvPr/>
          </p:nvSpPr>
          <p:spPr>
            <a:xfrm>
              <a:off x="7209108" y="3922103"/>
              <a:ext cx="150046" cy="148700"/>
            </a:xfrm>
            <a:custGeom>
              <a:rect b="b" l="l" r="r" t="t"/>
              <a:pathLst>
                <a:path extrusionOk="0" h="2441" w="2463">
                  <a:moveTo>
                    <a:pt x="441" y="0"/>
                  </a:moveTo>
                  <a:cubicBezTo>
                    <a:pt x="255" y="0"/>
                    <a:pt x="100" y="23"/>
                    <a:pt x="0" y="52"/>
                  </a:cubicBezTo>
                  <a:cubicBezTo>
                    <a:pt x="0" y="123"/>
                    <a:pt x="32" y="242"/>
                    <a:pt x="46" y="299"/>
                  </a:cubicBezTo>
                  <a:cubicBezTo>
                    <a:pt x="73" y="409"/>
                    <a:pt x="187" y="445"/>
                    <a:pt x="323" y="445"/>
                  </a:cubicBezTo>
                  <a:cubicBezTo>
                    <a:pt x="566" y="445"/>
                    <a:pt x="880" y="330"/>
                    <a:pt x="880" y="330"/>
                  </a:cubicBezTo>
                  <a:lnTo>
                    <a:pt x="880" y="330"/>
                  </a:lnTo>
                  <a:cubicBezTo>
                    <a:pt x="880" y="330"/>
                    <a:pt x="792" y="636"/>
                    <a:pt x="676" y="858"/>
                  </a:cubicBezTo>
                  <a:cubicBezTo>
                    <a:pt x="662" y="886"/>
                    <a:pt x="630" y="932"/>
                    <a:pt x="602" y="974"/>
                  </a:cubicBezTo>
                  <a:cubicBezTo>
                    <a:pt x="630" y="1048"/>
                    <a:pt x="676" y="1196"/>
                    <a:pt x="662" y="1474"/>
                  </a:cubicBezTo>
                  <a:cubicBezTo>
                    <a:pt x="630" y="1955"/>
                    <a:pt x="838" y="2441"/>
                    <a:pt x="838" y="2441"/>
                  </a:cubicBezTo>
                  <a:cubicBezTo>
                    <a:pt x="838" y="2441"/>
                    <a:pt x="1130" y="1663"/>
                    <a:pt x="1745" y="1459"/>
                  </a:cubicBezTo>
                  <a:cubicBezTo>
                    <a:pt x="1849" y="1426"/>
                    <a:pt x="1942" y="1413"/>
                    <a:pt x="2025" y="1413"/>
                  </a:cubicBezTo>
                  <a:cubicBezTo>
                    <a:pt x="2306" y="1413"/>
                    <a:pt x="2463" y="1561"/>
                    <a:pt x="2463" y="1561"/>
                  </a:cubicBezTo>
                  <a:cubicBezTo>
                    <a:pt x="2463" y="1561"/>
                    <a:pt x="2125" y="562"/>
                    <a:pt x="1393" y="211"/>
                  </a:cubicBezTo>
                  <a:cubicBezTo>
                    <a:pt x="1068" y="52"/>
                    <a:pt x="720" y="0"/>
                    <a:pt x="441"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57"/>
            <p:cNvSpPr/>
            <p:nvPr/>
          </p:nvSpPr>
          <p:spPr>
            <a:xfrm>
              <a:off x="7008318" y="3943789"/>
              <a:ext cx="268779" cy="342356"/>
            </a:xfrm>
            <a:custGeom>
              <a:rect b="b" l="l" r="r" t="t"/>
              <a:pathLst>
                <a:path extrusionOk="0" h="5620" w="4412">
                  <a:moveTo>
                    <a:pt x="243" y="1"/>
                  </a:moveTo>
                  <a:cubicBezTo>
                    <a:pt x="150" y="1"/>
                    <a:pt x="74" y="84"/>
                    <a:pt x="74" y="178"/>
                  </a:cubicBezTo>
                  <a:lnTo>
                    <a:pt x="0" y="5279"/>
                  </a:lnTo>
                  <a:cubicBezTo>
                    <a:pt x="0" y="5381"/>
                    <a:pt x="74" y="5455"/>
                    <a:pt x="176" y="5469"/>
                  </a:cubicBezTo>
                  <a:lnTo>
                    <a:pt x="4074" y="5616"/>
                  </a:lnTo>
                  <a:cubicBezTo>
                    <a:pt x="4080" y="5618"/>
                    <a:pt x="4086" y="5619"/>
                    <a:pt x="4091" y="5619"/>
                  </a:cubicBezTo>
                  <a:cubicBezTo>
                    <a:pt x="4130" y="5619"/>
                    <a:pt x="4164" y="5580"/>
                    <a:pt x="4176" y="5528"/>
                  </a:cubicBezTo>
                  <a:lnTo>
                    <a:pt x="4411" y="178"/>
                  </a:lnTo>
                  <a:cubicBezTo>
                    <a:pt x="4411" y="136"/>
                    <a:pt x="4366" y="90"/>
                    <a:pt x="4323" y="90"/>
                  </a:cubicBezTo>
                  <a:lnTo>
                    <a:pt x="264" y="2"/>
                  </a:lnTo>
                  <a:cubicBezTo>
                    <a:pt x="257" y="1"/>
                    <a:pt x="250" y="1"/>
                    <a:pt x="243"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57"/>
            <p:cNvSpPr/>
            <p:nvPr/>
          </p:nvSpPr>
          <p:spPr>
            <a:xfrm>
              <a:off x="7009171" y="3945617"/>
              <a:ext cx="258057" cy="345707"/>
            </a:xfrm>
            <a:custGeom>
              <a:rect b="b" l="l" r="r" t="t"/>
              <a:pathLst>
                <a:path extrusionOk="0" h="5675" w="4236">
                  <a:moveTo>
                    <a:pt x="190" y="1"/>
                  </a:moveTo>
                  <a:lnTo>
                    <a:pt x="15" y="148"/>
                  </a:lnTo>
                  <a:lnTo>
                    <a:pt x="1" y="5439"/>
                  </a:lnTo>
                  <a:lnTo>
                    <a:pt x="3930" y="5674"/>
                  </a:lnTo>
                  <a:lnTo>
                    <a:pt x="4236" y="134"/>
                  </a:lnTo>
                  <a:lnTo>
                    <a:pt x="19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57"/>
            <p:cNvSpPr/>
            <p:nvPr/>
          </p:nvSpPr>
          <p:spPr>
            <a:xfrm>
              <a:off x="7001008" y="3950125"/>
              <a:ext cx="218886" cy="342905"/>
            </a:xfrm>
            <a:custGeom>
              <a:rect b="b" l="l" r="r" t="t"/>
              <a:pathLst>
                <a:path extrusionOk="0" h="5629" w="3593">
                  <a:moveTo>
                    <a:pt x="265" y="0"/>
                  </a:moveTo>
                  <a:cubicBezTo>
                    <a:pt x="163" y="0"/>
                    <a:pt x="75" y="88"/>
                    <a:pt x="75" y="190"/>
                  </a:cubicBezTo>
                  <a:lnTo>
                    <a:pt x="1" y="5291"/>
                  </a:lnTo>
                  <a:cubicBezTo>
                    <a:pt x="1" y="5396"/>
                    <a:pt x="75" y="5467"/>
                    <a:pt x="177" y="5467"/>
                  </a:cubicBezTo>
                  <a:lnTo>
                    <a:pt x="3272" y="5629"/>
                  </a:lnTo>
                  <a:cubicBezTo>
                    <a:pt x="3314" y="5629"/>
                    <a:pt x="3360" y="5600"/>
                    <a:pt x="3360" y="5541"/>
                  </a:cubicBezTo>
                  <a:lnTo>
                    <a:pt x="3592" y="190"/>
                  </a:lnTo>
                  <a:cubicBezTo>
                    <a:pt x="3592" y="134"/>
                    <a:pt x="3564" y="88"/>
                    <a:pt x="3504" y="88"/>
                  </a:cubicBezTo>
                  <a:lnTo>
                    <a:pt x="265"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57"/>
            <p:cNvSpPr/>
            <p:nvPr/>
          </p:nvSpPr>
          <p:spPr>
            <a:xfrm>
              <a:off x="7211910" y="3956339"/>
              <a:ext cx="16936" cy="333280"/>
            </a:xfrm>
            <a:custGeom>
              <a:rect b="b" l="l" r="r" t="t"/>
              <a:pathLst>
                <a:path extrusionOk="0" h="5471" w="278">
                  <a:moveTo>
                    <a:pt x="250" y="0"/>
                  </a:moveTo>
                  <a:lnTo>
                    <a:pt x="0" y="5453"/>
                  </a:lnTo>
                  <a:lnTo>
                    <a:pt x="28" y="5470"/>
                  </a:lnTo>
                  <a:lnTo>
                    <a:pt x="278"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57"/>
            <p:cNvSpPr/>
            <p:nvPr/>
          </p:nvSpPr>
          <p:spPr>
            <a:xfrm>
              <a:off x="7218977" y="3956339"/>
              <a:ext cx="16997" cy="333280"/>
            </a:xfrm>
            <a:custGeom>
              <a:rect b="b" l="l" r="r" t="t"/>
              <a:pathLst>
                <a:path extrusionOk="0" h="5471" w="279">
                  <a:moveTo>
                    <a:pt x="250" y="0"/>
                  </a:moveTo>
                  <a:lnTo>
                    <a:pt x="0" y="5470"/>
                  </a:lnTo>
                  <a:lnTo>
                    <a:pt x="14" y="5470"/>
                  </a:lnTo>
                  <a:lnTo>
                    <a:pt x="278"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57"/>
            <p:cNvSpPr/>
            <p:nvPr/>
          </p:nvSpPr>
          <p:spPr>
            <a:xfrm>
              <a:off x="7227079" y="3956339"/>
              <a:ext cx="16144" cy="334132"/>
            </a:xfrm>
            <a:custGeom>
              <a:rect b="b" l="l" r="r" t="t"/>
              <a:pathLst>
                <a:path extrusionOk="0" h="5485" w="265">
                  <a:moveTo>
                    <a:pt x="233" y="0"/>
                  </a:moveTo>
                  <a:lnTo>
                    <a:pt x="1" y="5470"/>
                  </a:lnTo>
                  <a:lnTo>
                    <a:pt x="15" y="5484"/>
                  </a:lnTo>
                  <a:lnTo>
                    <a:pt x="265"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57"/>
            <p:cNvSpPr/>
            <p:nvPr/>
          </p:nvSpPr>
          <p:spPr>
            <a:xfrm>
              <a:off x="7234146" y="3956339"/>
              <a:ext cx="16997" cy="334132"/>
            </a:xfrm>
            <a:custGeom>
              <a:rect b="b" l="l" r="r" t="t"/>
              <a:pathLst>
                <a:path extrusionOk="0" h="5485" w="279">
                  <a:moveTo>
                    <a:pt x="265" y="0"/>
                  </a:moveTo>
                  <a:lnTo>
                    <a:pt x="1" y="5484"/>
                  </a:lnTo>
                  <a:lnTo>
                    <a:pt x="29" y="5484"/>
                  </a:lnTo>
                  <a:lnTo>
                    <a:pt x="279"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57"/>
            <p:cNvSpPr/>
            <p:nvPr/>
          </p:nvSpPr>
          <p:spPr>
            <a:xfrm>
              <a:off x="7242126" y="3955486"/>
              <a:ext cx="18032" cy="335838"/>
            </a:xfrm>
            <a:custGeom>
              <a:rect b="b" l="l" r="r" t="t"/>
              <a:pathLst>
                <a:path extrusionOk="0" h="5513" w="296">
                  <a:moveTo>
                    <a:pt x="264" y="0"/>
                  </a:moveTo>
                  <a:lnTo>
                    <a:pt x="0" y="5498"/>
                  </a:lnTo>
                  <a:lnTo>
                    <a:pt x="32" y="5512"/>
                  </a:lnTo>
                  <a:lnTo>
                    <a:pt x="296"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57"/>
            <p:cNvSpPr/>
            <p:nvPr/>
          </p:nvSpPr>
          <p:spPr>
            <a:xfrm>
              <a:off x="6914442" y="4765271"/>
              <a:ext cx="175998" cy="61527"/>
            </a:xfrm>
            <a:custGeom>
              <a:rect b="b" l="l" r="r" t="t"/>
              <a:pathLst>
                <a:path extrusionOk="0" h="1010" w="2889">
                  <a:moveTo>
                    <a:pt x="1028" y="0"/>
                  </a:moveTo>
                  <a:cubicBezTo>
                    <a:pt x="894" y="60"/>
                    <a:pt x="764" y="120"/>
                    <a:pt x="616" y="194"/>
                  </a:cubicBezTo>
                  <a:cubicBezTo>
                    <a:pt x="736" y="338"/>
                    <a:pt x="792" y="528"/>
                    <a:pt x="778" y="704"/>
                  </a:cubicBezTo>
                  <a:cubicBezTo>
                    <a:pt x="778" y="735"/>
                    <a:pt x="764" y="749"/>
                    <a:pt x="736" y="749"/>
                  </a:cubicBezTo>
                  <a:cubicBezTo>
                    <a:pt x="604" y="759"/>
                    <a:pt x="420" y="783"/>
                    <a:pt x="241" y="783"/>
                  </a:cubicBezTo>
                  <a:cubicBezTo>
                    <a:pt x="158" y="783"/>
                    <a:pt x="76" y="778"/>
                    <a:pt x="1" y="763"/>
                  </a:cubicBezTo>
                  <a:lnTo>
                    <a:pt x="1" y="763"/>
                  </a:lnTo>
                  <a:cubicBezTo>
                    <a:pt x="10" y="947"/>
                    <a:pt x="346" y="1009"/>
                    <a:pt x="876" y="1009"/>
                  </a:cubicBezTo>
                  <a:cubicBezTo>
                    <a:pt x="1149" y="1009"/>
                    <a:pt x="1474" y="993"/>
                    <a:pt x="1833" y="967"/>
                  </a:cubicBezTo>
                  <a:cubicBezTo>
                    <a:pt x="2597" y="911"/>
                    <a:pt x="2815" y="851"/>
                    <a:pt x="2889" y="588"/>
                  </a:cubicBezTo>
                  <a:lnTo>
                    <a:pt x="2889" y="588"/>
                  </a:lnTo>
                  <a:cubicBezTo>
                    <a:pt x="2421" y="704"/>
                    <a:pt x="1921" y="690"/>
                    <a:pt x="1468" y="763"/>
                  </a:cubicBezTo>
                  <a:cubicBezTo>
                    <a:pt x="1459" y="768"/>
                    <a:pt x="1452" y="769"/>
                    <a:pt x="1446" y="769"/>
                  </a:cubicBezTo>
                  <a:cubicBezTo>
                    <a:pt x="1431" y="769"/>
                    <a:pt x="1422" y="759"/>
                    <a:pt x="1422" y="749"/>
                  </a:cubicBezTo>
                  <a:cubicBezTo>
                    <a:pt x="1366" y="545"/>
                    <a:pt x="1292" y="338"/>
                    <a:pt x="1158" y="162"/>
                  </a:cubicBezTo>
                  <a:cubicBezTo>
                    <a:pt x="1130" y="106"/>
                    <a:pt x="1070" y="46"/>
                    <a:pt x="102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57"/>
            <p:cNvSpPr/>
            <p:nvPr/>
          </p:nvSpPr>
          <p:spPr>
            <a:xfrm>
              <a:off x="7147214" y="4771668"/>
              <a:ext cx="171855" cy="66156"/>
            </a:xfrm>
            <a:custGeom>
              <a:rect b="b" l="l" r="r" t="t"/>
              <a:pathLst>
                <a:path extrusionOk="0" h="1086" w="2821">
                  <a:moveTo>
                    <a:pt x="826" y="1"/>
                  </a:moveTo>
                  <a:cubicBezTo>
                    <a:pt x="724" y="71"/>
                    <a:pt x="608" y="159"/>
                    <a:pt x="489" y="264"/>
                  </a:cubicBezTo>
                  <a:cubicBezTo>
                    <a:pt x="636" y="381"/>
                    <a:pt x="753" y="542"/>
                    <a:pt x="767" y="732"/>
                  </a:cubicBezTo>
                  <a:cubicBezTo>
                    <a:pt x="767" y="746"/>
                    <a:pt x="753" y="760"/>
                    <a:pt x="738" y="760"/>
                  </a:cubicBezTo>
                  <a:cubicBezTo>
                    <a:pt x="555" y="827"/>
                    <a:pt x="311" y="882"/>
                    <a:pt x="82" y="882"/>
                  </a:cubicBezTo>
                  <a:cubicBezTo>
                    <a:pt x="57" y="882"/>
                    <a:pt x="32" y="881"/>
                    <a:pt x="7" y="880"/>
                  </a:cubicBezTo>
                  <a:lnTo>
                    <a:pt x="7" y="880"/>
                  </a:lnTo>
                  <a:cubicBezTo>
                    <a:pt x="1" y="1025"/>
                    <a:pt x="143" y="1085"/>
                    <a:pt x="396" y="1085"/>
                  </a:cubicBezTo>
                  <a:cubicBezTo>
                    <a:pt x="724" y="1085"/>
                    <a:pt x="1239" y="984"/>
                    <a:pt x="1854" y="834"/>
                  </a:cubicBezTo>
                  <a:cubicBezTo>
                    <a:pt x="2701" y="644"/>
                    <a:pt x="2821" y="571"/>
                    <a:pt x="2807" y="219"/>
                  </a:cubicBezTo>
                  <a:lnTo>
                    <a:pt x="2807" y="219"/>
                  </a:lnTo>
                  <a:cubicBezTo>
                    <a:pt x="2350" y="454"/>
                    <a:pt x="1822" y="556"/>
                    <a:pt x="1340" y="687"/>
                  </a:cubicBezTo>
                  <a:cubicBezTo>
                    <a:pt x="1312" y="687"/>
                    <a:pt x="1294" y="673"/>
                    <a:pt x="1294" y="658"/>
                  </a:cubicBezTo>
                  <a:cubicBezTo>
                    <a:pt x="1192" y="367"/>
                    <a:pt x="1016" y="191"/>
                    <a:pt x="82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57"/>
            <p:cNvSpPr/>
            <p:nvPr/>
          </p:nvSpPr>
          <p:spPr>
            <a:xfrm>
              <a:off x="7228785" y="4260808"/>
              <a:ext cx="15291" cy="15290"/>
            </a:xfrm>
            <a:custGeom>
              <a:rect b="b" l="l" r="r" t="t"/>
              <a:pathLst>
                <a:path extrusionOk="0" h="251" w="251">
                  <a:moveTo>
                    <a:pt x="117" y="15"/>
                  </a:moveTo>
                  <a:lnTo>
                    <a:pt x="117" y="15"/>
                  </a:lnTo>
                  <a:cubicBezTo>
                    <a:pt x="75" y="33"/>
                    <a:pt x="43" y="33"/>
                    <a:pt x="15" y="33"/>
                  </a:cubicBezTo>
                  <a:lnTo>
                    <a:pt x="1" y="251"/>
                  </a:lnTo>
                  <a:lnTo>
                    <a:pt x="103" y="251"/>
                  </a:lnTo>
                  <a:lnTo>
                    <a:pt x="117" y="15"/>
                  </a:lnTo>
                  <a:close/>
                  <a:moveTo>
                    <a:pt x="251" y="1"/>
                  </a:moveTo>
                  <a:cubicBezTo>
                    <a:pt x="205" y="15"/>
                    <a:pt x="177" y="15"/>
                    <a:pt x="131" y="15"/>
                  </a:cubicBezTo>
                  <a:lnTo>
                    <a:pt x="117" y="251"/>
                  </a:lnTo>
                  <a:lnTo>
                    <a:pt x="237" y="251"/>
                  </a:lnTo>
                  <a:lnTo>
                    <a:pt x="251" y="1"/>
                  </a:lnTo>
                  <a:close/>
                </a:path>
              </a:pathLst>
            </a:custGeom>
            <a:solidFill>
              <a:srgbClr val="E8D5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57"/>
            <p:cNvSpPr/>
            <p:nvPr/>
          </p:nvSpPr>
          <p:spPr>
            <a:xfrm>
              <a:off x="7262656" y="4218835"/>
              <a:ext cx="74201" cy="56410"/>
            </a:xfrm>
            <a:custGeom>
              <a:rect b="b" l="l" r="r" t="t"/>
              <a:pathLst>
                <a:path extrusionOk="0" h="926" w="1218">
                  <a:moveTo>
                    <a:pt x="1218" y="0"/>
                  </a:moveTo>
                  <a:lnTo>
                    <a:pt x="1218" y="0"/>
                  </a:lnTo>
                  <a:cubicBezTo>
                    <a:pt x="824" y="338"/>
                    <a:pt x="412" y="528"/>
                    <a:pt x="15" y="634"/>
                  </a:cubicBezTo>
                  <a:lnTo>
                    <a:pt x="1" y="926"/>
                  </a:lnTo>
                  <a:cubicBezTo>
                    <a:pt x="574" y="852"/>
                    <a:pt x="968" y="588"/>
                    <a:pt x="1190" y="370"/>
                  </a:cubicBezTo>
                  <a:cubicBezTo>
                    <a:pt x="1204" y="250"/>
                    <a:pt x="1204" y="134"/>
                    <a:pt x="1218" y="0"/>
                  </a:cubicBezTo>
                  <a:close/>
                </a:path>
              </a:pathLst>
            </a:custGeom>
            <a:solidFill>
              <a:srgbClr val="E7BE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57"/>
            <p:cNvSpPr/>
            <p:nvPr/>
          </p:nvSpPr>
          <p:spPr>
            <a:xfrm>
              <a:off x="7249376" y="4257396"/>
              <a:ext cx="14194" cy="18702"/>
            </a:xfrm>
            <a:custGeom>
              <a:rect b="b" l="l" r="r" t="t"/>
              <a:pathLst>
                <a:path extrusionOk="0" h="307" w="233">
                  <a:moveTo>
                    <a:pt x="233" y="1"/>
                  </a:moveTo>
                  <a:lnTo>
                    <a:pt x="233" y="1"/>
                  </a:lnTo>
                  <a:cubicBezTo>
                    <a:pt x="162" y="15"/>
                    <a:pt x="89" y="29"/>
                    <a:pt x="15" y="43"/>
                  </a:cubicBezTo>
                  <a:lnTo>
                    <a:pt x="1" y="307"/>
                  </a:lnTo>
                  <a:cubicBezTo>
                    <a:pt x="75" y="307"/>
                    <a:pt x="145" y="293"/>
                    <a:pt x="219" y="293"/>
                  </a:cubicBezTo>
                  <a:lnTo>
                    <a:pt x="233" y="1"/>
                  </a:lnTo>
                  <a:close/>
                </a:path>
              </a:pathLst>
            </a:custGeom>
            <a:solidFill>
              <a:srgbClr val="418C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57"/>
            <p:cNvSpPr/>
            <p:nvPr/>
          </p:nvSpPr>
          <p:spPr>
            <a:xfrm>
              <a:off x="7244015" y="4259955"/>
              <a:ext cx="6275" cy="16143"/>
            </a:xfrm>
            <a:custGeom>
              <a:rect b="b" l="l" r="r" t="t"/>
              <a:pathLst>
                <a:path extrusionOk="0" h="265" w="103">
                  <a:moveTo>
                    <a:pt x="103" y="1"/>
                  </a:moveTo>
                  <a:cubicBezTo>
                    <a:pt x="75" y="15"/>
                    <a:pt x="43" y="15"/>
                    <a:pt x="15" y="15"/>
                  </a:cubicBezTo>
                  <a:lnTo>
                    <a:pt x="1" y="265"/>
                  </a:lnTo>
                  <a:lnTo>
                    <a:pt x="89" y="265"/>
                  </a:lnTo>
                  <a:lnTo>
                    <a:pt x="103" y="1"/>
                  </a:lnTo>
                  <a:close/>
                </a:path>
              </a:pathLst>
            </a:custGeom>
            <a:solidFill>
              <a:srgbClr val="E8D5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57"/>
            <p:cNvSpPr/>
            <p:nvPr/>
          </p:nvSpPr>
          <p:spPr>
            <a:xfrm>
              <a:off x="6996744" y="4187767"/>
              <a:ext cx="5422" cy="66887"/>
            </a:xfrm>
            <a:custGeom>
              <a:rect b="b" l="l" r="r" t="t"/>
              <a:pathLst>
                <a:path extrusionOk="0" h="1098" w="89">
                  <a:moveTo>
                    <a:pt x="1" y="0"/>
                  </a:moveTo>
                  <a:cubicBezTo>
                    <a:pt x="15" y="366"/>
                    <a:pt x="29" y="746"/>
                    <a:pt x="43" y="1098"/>
                  </a:cubicBezTo>
                  <a:lnTo>
                    <a:pt x="71" y="1098"/>
                  </a:lnTo>
                  <a:lnTo>
                    <a:pt x="88" y="14"/>
                  </a:lnTo>
                  <a:cubicBezTo>
                    <a:pt x="57" y="0"/>
                    <a:pt x="29" y="0"/>
                    <a:pt x="1" y="0"/>
                  </a:cubicBezTo>
                  <a:close/>
                </a:path>
              </a:pathLst>
            </a:custGeom>
            <a:solidFill>
              <a:srgbClr val="E7BE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57"/>
            <p:cNvSpPr/>
            <p:nvPr/>
          </p:nvSpPr>
          <p:spPr>
            <a:xfrm>
              <a:off x="7206549" y="4262757"/>
              <a:ext cx="21444" cy="13341"/>
            </a:xfrm>
            <a:custGeom>
              <a:rect b="b" l="l" r="r" t="t"/>
              <a:pathLst>
                <a:path extrusionOk="0" h="219" w="352">
                  <a:moveTo>
                    <a:pt x="0" y="1"/>
                  </a:moveTo>
                  <a:lnTo>
                    <a:pt x="0" y="190"/>
                  </a:lnTo>
                  <a:cubicBezTo>
                    <a:pt x="28" y="190"/>
                    <a:pt x="56" y="190"/>
                    <a:pt x="102" y="205"/>
                  </a:cubicBezTo>
                  <a:lnTo>
                    <a:pt x="102" y="1"/>
                  </a:lnTo>
                  <a:close/>
                  <a:moveTo>
                    <a:pt x="130" y="1"/>
                  </a:moveTo>
                  <a:lnTo>
                    <a:pt x="116" y="205"/>
                  </a:lnTo>
                  <a:lnTo>
                    <a:pt x="204" y="205"/>
                  </a:lnTo>
                  <a:lnTo>
                    <a:pt x="218" y="1"/>
                  </a:lnTo>
                  <a:close/>
                  <a:moveTo>
                    <a:pt x="250" y="1"/>
                  </a:moveTo>
                  <a:lnTo>
                    <a:pt x="232" y="205"/>
                  </a:lnTo>
                  <a:cubicBezTo>
                    <a:pt x="278" y="205"/>
                    <a:pt x="306" y="219"/>
                    <a:pt x="338" y="219"/>
                  </a:cubicBezTo>
                  <a:lnTo>
                    <a:pt x="352" y="1"/>
                  </a:lnTo>
                  <a:close/>
                </a:path>
              </a:pathLst>
            </a:custGeom>
            <a:solidFill>
              <a:srgbClr val="E8D5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57"/>
            <p:cNvSpPr/>
            <p:nvPr/>
          </p:nvSpPr>
          <p:spPr>
            <a:xfrm>
              <a:off x="7212763" y="4262757"/>
              <a:ext cx="1767" cy="12488"/>
            </a:xfrm>
            <a:custGeom>
              <a:rect b="b" l="l" r="r" t="t"/>
              <a:pathLst>
                <a:path extrusionOk="0" h="205" w="29">
                  <a:moveTo>
                    <a:pt x="0" y="1"/>
                  </a:moveTo>
                  <a:lnTo>
                    <a:pt x="0" y="205"/>
                  </a:lnTo>
                  <a:lnTo>
                    <a:pt x="14" y="205"/>
                  </a:lnTo>
                  <a:lnTo>
                    <a:pt x="28" y="1"/>
                  </a:lnTo>
                  <a:close/>
                </a:path>
              </a:pathLst>
            </a:custGeom>
            <a:solidFill>
              <a:srgbClr val="1148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57"/>
            <p:cNvSpPr/>
            <p:nvPr/>
          </p:nvSpPr>
          <p:spPr>
            <a:xfrm>
              <a:off x="7218977" y="4262757"/>
              <a:ext cx="2802" cy="12488"/>
            </a:xfrm>
            <a:custGeom>
              <a:rect b="b" l="l" r="r" t="t"/>
              <a:pathLst>
                <a:path extrusionOk="0" h="205" w="46">
                  <a:moveTo>
                    <a:pt x="14" y="1"/>
                  </a:moveTo>
                  <a:lnTo>
                    <a:pt x="0" y="205"/>
                  </a:lnTo>
                  <a:lnTo>
                    <a:pt x="28" y="205"/>
                  </a:lnTo>
                  <a:lnTo>
                    <a:pt x="46" y="1"/>
                  </a:lnTo>
                  <a:close/>
                </a:path>
              </a:pathLst>
            </a:custGeom>
            <a:solidFill>
              <a:srgbClr val="1148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57"/>
            <p:cNvSpPr/>
            <p:nvPr/>
          </p:nvSpPr>
          <p:spPr>
            <a:xfrm>
              <a:off x="7227079" y="4262757"/>
              <a:ext cx="2680" cy="13341"/>
            </a:xfrm>
            <a:custGeom>
              <a:rect b="b" l="l" r="r" t="t"/>
              <a:pathLst>
                <a:path extrusionOk="0" h="219" w="44">
                  <a:moveTo>
                    <a:pt x="15" y="1"/>
                  </a:moveTo>
                  <a:lnTo>
                    <a:pt x="1" y="219"/>
                  </a:lnTo>
                  <a:lnTo>
                    <a:pt x="29" y="219"/>
                  </a:lnTo>
                  <a:lnTo>
                    <a:pt x="43" y="1"/>
                  </a:lnTo>
                  <a:close/>
                </a:path>
              </a:pathLst>
            </a:custGeom>
            <a:solidFill>
              <a:srgbClr val="1148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57"/>
            <p:cNvSpPr/>
            <p:nvPr/>
          </p:nvSpPr>
          <p:spPr>
            <a:xfrm>
              <a:off x="7235060" y="4261661"/>
              <a:ext cx="1767" cy="14437"/>
            </a:xfrm>
            <a:custGeom>
              <a:rect b="b" l="l" r="r" t="t"/>
              <a:pathLst>
                <a:path extrusionOk="0" h="237" w="29">
                  <a:moveTo>
                    <a:pt x="14" y="1"/>
                  </a:moveTo>
                  <a:lnTo>
                    <a:pt x="0" y="237"/>
                  </a:lnTo>
                  <a:lnTo>
                    <a:pt x="14" y="237"/>
                  </a:lnTo>
                  <a:lnTo>
                    <a:pt x="28" y="1"/>
                  </a:lnTo>
                  <a:close/>
                </a:path>
              </a:pathLst>
            </a:custGeom>
            <a:solidFill>
              <a:srgbClr val="1148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57"/>
            <p:cNvSpPr/>
            <p:nvPr/>
          </p:nvSpPr>
          <p:spPr>
            <a:xfrm>
              <a:off x="7243162" y="4260808"/>
              <a:ext cx="1767" cy="15290"/>
            </a:xfrm>
            <a:custGeom>
              <a:rect b="b" l="l" r="r" t="t"/>
              <a:pathLst>
                <a:path extrusionOk="0" h="251" w="29">
                  <a:moveTo>
                    <a:pt x="15" y="1"/>
                  </a:moveTo>
                  <a:lnTo>
                    <a:pt x="1" y="251"/>
                  </a:lnTo>
                  <a:lnTo>
                    <a:pt x="15" y="251"/>
                  </a:lnTo>
                  <a:lnTo>
                    <a:pt x="29" y="1"/>
                  </a:lnTo>
                  <a:close/>
                </a:path>
              </a:pathLst>
            </a:custGeom>
            <a:solidFill>
              <a:srgbClr val="1148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57"/>
            <p:cNvSpPr/>
            <p:nvPr/>
          </p:nvSpPr>
          <p:spPr>
            <a:xfrm>
              <a:off x="7026960" y="4008058"/>
              <a:ext cx="377826" cy="255244"/>
            </a:xfrm>
            <a:custGeom>
              <a:rect b="b" l="l" r="r" t="t"/>
              <a:pathLst>
                <a:path extrusionOk="0" h="4190" w="6202">
                  <a:moveTo>
                    <a:pt x="5017" y="1"/>
                  </a:moveTo>
                  <a:cubicBezTo>
                    <a:pt x="4934" y="1"/>
                    <a:pt x="4840" y="14"/>
                    <a:pt x="4735" y="48"/>
                  </a:cubicBezTo>
                  <a:cubicBezTo>
                    <a:pt x="4411" y="165"/>
                    <a:pt x="4193" y="414"/>
                    <a:pt x="4046" y="632"/>
                  </a:cubicBezTo>
                  <a:cubicBezTo>
                    <a:pt x="3989" y="910"/>
                    <a:pt x="3856" y="1747"/>
                    <a:pt x="3856" y="1849"/>
                  </a:cubicBezTo>
                  <a:cubicBezTo>
                    <a:pt x="3856" y="1965"/>
                    <a:pt x="3708" y="2127"/>
                    <a:pt x="3212" y="2289"/>
                  </a:cubicBezTo>
                  <a:cubicBezTo>
                    <a:pt x="2727" y="2451"/>
                    <a:pt x="0" y="3404"/>
                    <a:pt x="0" y="3404"/>
                  </a:cubicBezTo>
                  <a:cubicBezTo>
                    <a:pt x="0" y="3404"/>
                    <a:pt x="1439" y="3918"/>
                    <a:pt x="2037" y="4062"/>
                  </a:cubicBezTo>
                  <a:cubicBezTo>
                    <a:pt x="2280" y="4115"/>
                    <a:pt x="2652" y="4190"/>
                    <a:pt x="3084" y="4190"/>
                  </a:cubicBezTo>
                  <a:cubicBezTo>
                    <a:pt x="3749" y="4190"/>
                    <a:pt x="4556" y="4012"/>
                    <a:pt x="5249" y="3302"/>
                  </a:cubicBezTo>
                  <a:cubicBezTo>
                    <a:pt x="6202" y="2335"/>
                    <a:pt x="5674" y="706"/>
                    <a:pt x="5425" y="136"/>
                  </a:cubicBezTo>
                  <a:cubicBezTo>
                    <a:pt x="5362" y="84"/>
                    <a:pt x="5224" y="1"/>
                    <a:pt x="5017" y="1"/>
                  </a:cubicBezTo>
                  <a:close/>
                </a:path>
              </a:pathLst>
            </a:custGeom>
            <a:solidFill>
              <a:srgbClr val="F2A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57"/>
            <p:cNvSpPr/>
            <p:nvPr/>
          </p:nvSpPr>
          <p:spPr>
            <a:xfrm>
              <a:off x="7259245" y="4085972"/>
              <a:ext cx="7128" cy="34784"/>
            </a:xfrm>
            <a:custGeom>
              <a:rect b="b" l="l" r="r" t="t"/>
              <a:pathLst>
                <a:path extrusionOk="0" h="571" w="117">
                  <a:moveTo>
                    <a:pt x="15" y="1"/>
                  </a:moveTo>
                  <a:lnTo>
                    <a:pt x="0" y="71"/>
                  </a:lnTo>
                  <a:cubicBezTo>
                    <a:pt x="29" y="293"/>
                    <a:pt x="43" y="511"/>
                    <a:pt x="43" y="570"/>
                  </a:cubicBezTo>
                  <a:cubicBezTo>
                    <a:pt x="43" y="511"/>
                    <a:pt x="71" y="278"/>
                    <a:pt x="117" y="15"/>
                  </a:cubicBezTo>
                  <a:cubicBezTo>
                    <a:pt x="71" y="15"/>
                    <a:pt x="43" y="1"/>
                    <a:pt x="15" y="1"/>
                  </a:cubicBezTo>
                  <a:close/>
                </a:path>
              </a:pathLst>
            </a:custGeom>
            <a:solidFill>
              <a:srgbClr val="418C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57"/>
            <p:cNvSpPr/>
            <p:nvPr/>
          </p:nvSpPr>
          <p:spPr>
            <a:xfrm>
              <a:off x="7259245" y="4085972"/>
              <a:ext cx="914" cy="4325"/>
            </a:xfrm>
            <a:custGeom>
              <a:rect b="b" l="l" r="r" t="t"/>
              <a:pathLst>
                <a:path extrusionOk="0" h="71" w="15">
                  <a:moveTo>
                    <a:pt x="0" y="1"/>
                  </a:moveTo>
                  <a:lnTo>
                    <a:pt x="0" y="71"/>
                  </a:lnTo>
                  <a:lnTo>
                    <a:pt x="15" y="1"/>
                  </a:lnTo>
                  <a:close/>
                </a:path>
              </a:pathLst>
            </a:custGeom>
            <a:solidFill>
              <a:srgbClr val="E8D5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57"/>
            <p:cNvSpPr/>
            <p:nvPr/>
          </p:nvSpPr>
          <p:spPr>
            <a:xfrm>
              <a:off x="7026960" y="4215424"/>
              <a:ext cx="914" cy="61"/>
            </a:xfrm>
            <a:custGeom>
              <a:rect b="b" l="l" r="r" t="t"/>
              <a:pathLst>
                <a:path extrusionOk="0" h="1" w="15">
                  <a:moveTo>
                    <a:pt x="0" y="0"/>
                  </a:moveTo>
                  <a:lnTo>
                    <a:pt x="15" y="0"/>
                  </a:lnTo>
                  <a:close/>
                  <a:moveTo>
                    <a:pt x="0" y="0"/>
                  </a:moveTo>
                  <a:close/>
                  <a:moveTo>
                    <a:pt x="0" y="0"/>
                  </a:moveTo>
                  <a:close/>
                  <a:moveTo>
                    <a:pt x="0" y="0"/>
                  </a:moveTo>
                  <a:close/>
                </a:path>
              </a:pathLst>
            </a:custGeom>
            <a:solidFill>
              <a:srgbClr val="3B75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57"/>
            <p:cNvSpPr/>
            <p:nvPr/>
          </p:nvSpPr>
          <p:spPr>
            <a:xfrm>
              <a:off x="7026960" y="4086825"/>
              <a:ext cx="277795" cy="161614"/>
            </a:xfrm>
            <a:custGeom>
              <a:rect b="b" l="l" r="r" t="t"/>
              <a:pathLst>
                <a:path extrusionOk="0" h="2653" w="4560">
                  <a:moveTo>
                    <a:pt x="3930" y="1"/>
                  </a:moveTo>
                  <a:cubicBezTo>
                    <a:pt x="3884" y="264"/>
                    <a:pt x="3856" y="497"/>
                    <a:pt x="3856" y="556"/>
                  </a:cubicBezTo>
                  <a:cubicBezTo>
                    <a:pt x="3856" y="602"/>
                    <a:pt x="3828" y="644"/>
                    <a:pt x="3782" y="704"/>
                  </a:cubicBezTo>
                  <a:cubicBezTo>
                    <a:pt x="3754" y="732"/>
                    <a:pt x="3726" y="760"/>
                    <a:pt x="3680" y="792"/>
                  </a:cubicBezTo>
                  <a:cubicBezTo>
                    <a:pt x="3666" y="792"/>
                    <a:pt x="3666" y="792"/>
                    <a:pt x="3652" y="806"/>
                  </a:cubicBezTo>
                  <a:cubicBezTo>
                    <a:pt x="3620" y="820"/>
                    <a:pt x="3592" y="834"/>
                    <a:pt x="3550" y="866"/>
                  </a:cubicBezTo>
                  <a:cubicBezTo>
                    <a:pt x="3532" y="866"/>
                    <a:pt x="3532" y="866"/>
                    <a:pt x="3518" y="880"/>
                  </a:cubicBezTo>
                  <a:cubicBezTo>
                    <a:pt x="3490" y="894"/>
                    <a:pt x="3444" y="908"/>
                    <a:pt x="3416" y="922"/>
                  </a:cubicBezTo>
                  <a:lnTo>
                    <a:pt x="3388" y="922"/>
                  </a:lnTo>
                  <a:cubicBezTo>
                    <a:pt x="3356" y="936"/>
                    <a:pt x="3314" y="954"/>
                    <a:pt x="3286" y="968"/>
                  </a:cubicBezTo>
                  <a:cubicBezTo>
                    <a:pt x="3268" y="968"/>
                    <a:pt x="3268" y="982"/>
                    <a:pt x="3254" y="982"/>
                  </a:cubicBezTo>
                  <a:cubicBezTo>
                    <a:pt x="3240" y="982"/>
                    <a:pt x="3226" y="982"/>
                    <a:pt x="3212" y="996"/>
                  </a:cubicBezTo>
                  <a:cubicBezTo>
                    <a:pt x="3198" y="996"/>
                    <a:pt x="3180" y="996"/>
                    <a:pt x="3166" y="1010"/>
                  </a:cubicBezTo>
                  <a:lnTo>
                    <a:pt x="3138" y="1010"/>
                  </a:lnTo>
                  <a:cubicBezTo>
                    <a:pt x="3110" y="1024"/>
                    <a:pt x="3078" y="1042"/>
                    <a:pt x="3036" y="1056"/>
                  </a:cubicBezTo>
                  <a:cubicBezTo>
                    <a:pt x="2670" y="1172"/>
                    <a:pt x="1995" y="1408"/>
                    <a:pt x="1365" y="1626"/>
                  </a:cubicBezTo>
                  <a:cubicBezTo>
                    <a:pt x="648" y="1875"/>
                    <a:pt x="0" y="2111"/>
                    <a:pt x="0" y="2111"/>
                  </a:cubicBezTo>
                  <a:lnTo>
                    <a:pt x="15" y="2111"/>
                  </a:lnTo>
                  <a:cubicBezTo>
                    <a:pt x="120" y="2153"/>
                    <a:pt x="982" y="2463"/>
                    <a:pt x="1615" y="2653"/>
                  </a:cubicBezTo>
                  <a:cubicBezTo>
                    <a:pt x="1717" y="2593"/>
                    <a:pt x="1847" y="2537"/>
                    <a:pt x="2023" y="2477"/>
                  </a:cubicBezTo>
                  <a:cubicBezTo>
                    <a:pt x="2508" y="2315"/>
                    <a:pt x="3166" y="1921"/>
                    <a:pt x="3166" y="1921"/>
                  </a:cubicBezTo>
                  <a:cubicBezTo>
                    <a:pt x="3166" y="1921"/>
                    <a:pt x="3958" y="1847"/>
                    <a:pt x="4253" y="1626"/>
                  </a:cubicBezTo>
                  <a:cubicBezTo>
                    <a:pt x="4559" y="1422"/>
                    <a:pt x="4411" y="483"/>
                    <a:pt x="4324" y="250"/>
                  </a:cubicBezTo>
                  <a:cubicBezTo>
                    <a:pt x="4267" y="103"/>
                    <a:pt x="4077" y="29"/>
                    <a:pt x="3930" y="1"/>
                  </a:cubicBezTo>
                  <a:close/>
                </a:path>
              </a:pathLst>
            </a:custGeom>
            <a:solidFill>
              <a:srgbClr val="DC90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57"/>
            <p:cNvSpPr/>
            <p:nvPr/>
          </p:nvSpPr>
          <p:spPr>
            <a:xfrm>
              <a:off x="6919803" y="4077078"/>
              <a:ext cx="373379" cy="159969"/>
            </a:xfrm>
            <a:custGeom>
              <a:rect b="b" l="l" r="r" t="t"/>
              <a:pathLst>
                <a:path extrusionOk="0" h="2626" w="6129">
                  <a:moveTo>
                    <a:pt x="749" y="0"/>
                  </a:moveTo>
                  <a:cubicBezTo>
                    <a:pt x="464" y="0"/>
                    <a:pt x="236" y="217"/>
                    <a:pt x="236" y="217"/>
                  </a:cubicBezTo>
                  <a:cubicBezTo>
                    <a:pt x="236" y="217"/>
                    <a:pt x="32" y="512"/>
                    <a:pt x="15" y="804"/>
                  </a:cubicBezTo>
                  <a:cubicBezTo>
                    <a:pt x="1" y="1082"/>
                    <a:pt x="15" y="2064"/>
                    <a:pt x="1555" y="2503"/>
                  </a:cubicBezTo>
                  <a:cubicBezTo>
                    <a:pt x="1850" y="2590"/>
                    <a:pt x="2148" y="2626"/>
                    <a:pt x="2439" y="2626"/>
                  </a:cubicBezTo>
                  <a:cubicBezTo>
                    <a:pt x="3722" y="2626"/>
                    <a:pt x="4851" y="1933"/>
                    <a:pt x="4851" y="1933"/>
                  </a:cubicBezTo>
                  <a:cubicBezTo>
                    <a:pt x="4851" y="1933"/>
                    <a:pt x="5864" y="1758"/>
                    <a:pt x="5995" y="1420"/>
                  </a:cubicBezTo>
                  <a:cubicBezTo>
                    <a:pt x="6128" y="1082"/>
                    <a:pt x="6068" y="512"/>
                    <a:pt x="5938" y="365"/>
                  </a:cubicBezTo>
                  <a:cubicBezTo>
                    <a:pt x="5858" y="276"/>
                    <a:pt x="5768" y="247"/>
                    <a:pt x="5674" y="247"/>
                  </a:cubicBezTo>
                  <a:cubicBezTo>
                    <a:pt x="5612" y="247"/>
                    <a:pt x="5548" y="260"/>
                    <a:pt x="5485" y="277"/>
                  </a:cubicBezTo>
                  <a:cubicBezTo>
                    <a:pt x="5309" y="305"/>
                    <a:pt x="4517" y="804"/>
                    <a:pt x="3754" y="878"/>
                  </a:cubicBezTo>
                  <a:cubicBezTo>
                    <a:pt x="3650" y="888"/>
                    <a:pt x="3545" y="893"/>
                    <a:pt x="3442" y="893"/>
                  </a:cubicBezTo>
                  <a:cubicBezTo>
                    <a:pt x="2774" y="893"/>
                    <a:pt x="2142" y="701"/>
                    <a:pt x="1774" y="512"/>
                  </a:cubicBezTo>
                  <a:cubicBezTo>
                    <a:pt x="1334" y="305"/>
                    <a:pt x="1204" y="87"/>
                    <a:pt x="866" y="13"/>
                  </a:cubicBezTo>
                  <a:cubicBezTo>
                    <a:pt x="826" y="4"/>
                    <a:pt x="787" y="0"/>
                    <a:pt x="749" y="0"/>
                  </a:cubicBezTo>
                  <a:close/>
                </a:path>
              </a:pathLst>
            </a:custGeom>
            <a:solidFill>
              <a:srgbClr val="F2A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57"/>
            <p:cNvSpPr/>
            <p:nvPr/>
          </p:nvSpPr>
          <p:spPr>
            <a:xfrm>
              <a:off x="7111820" y="3799291"/>
              <a:ext cx="58118" cy="24245"/>
            </a:xfrm>
            <a:custGeom>
              <a:rect b="b" l="l" r="r" t="t"/>
              <a:pathLst>
                <a:path extrusionOk="0" h="398" w="954">
                  <a:moveTo>
                    <a:pt x="940" y="0"/>
                  </a:moveTo>
                  <a:cubicBezTo>
                    <a:pt x="926" y="0"/>
                    <a:pt x="926" y="0"/>
                    <a:pt x="926" y="14"/>
                  </a:cubicBezTo>
                  <a:lnTo>
                    <a:pt x="908" y="14"/>
                  </a:lnTo>
                  <a:cubicBezTo>
                    <a:pt x="908" y="28"/>
                    <a:pt x="908" y="46"/>
                    <a:pt x="894" y="60"/>
                  </a:cubicBezTo>
                  <a:cubicBezTo>
                    <a:pt x="880" y="74"/>
                    <a:pt x="866" y="116"/>
                    <a:pt x="838" y="148"/>
                  </a:cubicBezTo>
                  <a:cubicBezTo>
                    <a:pt x="820" y="176"/>
                    <a:pt x="792" y="190"/>
                    <a:pt x="778" y="204"/>
                  </a:cubicBezTo>
                  <a:cubicBezTo>
                    <a:pt x="750" y="222"/>
                    <a:pt x="732" y="250"/>
                    <a:pt x="704" y="264"/>
                  </a:cubicBezTo>
                  <a:cubicBezTo>
                    <a:pt x="676" y="278"/>
                    <a:pt x="644" y="278"/>
                    <a:pt x="616" y="292"/>
                  </a:cubicBezTo>
                  <a:cubicBezTo>
                    <a:pt x="602" y="292"/>
                    <a:pt x="588" y="310"/>
                    <a:pt x="574" y="310"/>
                  </a:cubicBezTo>
                  <a:lnTo>
                    <a:pt x="514" y="324"/>
                  </a:lnTo>
                  <a:lnTo>
                    <a:pt x="324" y="324"/>
                  </a:lnTo>
                  <a:cubicBezTo>
                    <a:pt x="264" y="310"/>
                    <a:pt x="204" y="292"/>
                    <a:pt x="162" y="264"/>
                  </a:cubicBezTo>
                  <a:cubicBezTo>
                    <a:pt x="134" y="236"/>
                    <a:pt x="88" y="204"/>
                    <a:pt x="74" y="176"/>
                  </a:cubicBezTo>
                  <a:lnTo>
                    <a:pt x="46" y="148"/>
                  </a:lnTo>
                  <a:cubicBezTo>
                    <a:pt x="34" y="148"/>
                    <a:pt x="31" y="142"/>
                    <a:pt x="25" y="142"/>
                  </a:cubicBezTo>
                  <a:cubicBezTo>
                    <a:pt x="22" y="142"/>
                    <a:pt x="19" y="143"/>
                    <a:pt x="14" y="148"/>
                  </a:cubicBezTo>
                  <a:cubicBezTo>
                    <a:pt x="14" y="148"/>
                    <a:pt x="0" y="162"/>
                    <a:pt x="14" y="162"/>
                  </a:cubicBezTo>
                  <a:lnTo>
                    <a:pt x="14" y="176"/>
                  </a:lnTo>
                  <a:cubicBezTo>
                    <a:pt x="14" y="176"/>
                    <a:pt x="14" y="190"/>
                    <a:pt x="46" y="204"/>
                  </a:cubicBezTo>
                  <a:cubicBezTo>
                    <a:pt x="60" y="236"/>
                    <a:pt x="88" y="264"/>
                    <a:pt x="134" y="310"/>
                  </a:cubicBezTo>
                  <a:cubicBezTo>
                    <a:pt x="176" y="338"/>
                    <a:pt x="236" y="366"/>
                    <a:pt x="310" y="380"/>
                  </a:cubicBezTo>
                  <a:cubicBezTo>
                    <a:pt x="352" y="398"/>
                    <a:pt x="380" y="398"/>
                    <a:pt x="426" y="398"/>
                  </a:cubicBezTo>
                  <a:lnTo>
                    <a:pt x="468" y="398"/>
                  </a:lnTo>
                  <a:cubicBezTo>
                    <a:pt x="500" y="398"/>
                    <a:pt x="514" y="398"/>
                    <a:pt x="528" y="380"/>
                  </a:cubicBezTo>
                  <a:lnTo>
                    <a:pt x="588" y="380"/>
                  </a:lnTo>
                  <a:cubicBezTo>
                    <a:pt x="602" y="366"/>
                    <a:pt x="616" y="366"/>
                    <a:pt x="630" y="366"/>
                  </a:cubicBezTo>
                  <a:cubicBezTo>
                    <a:pt x="676" y="352"/>
                    <a:pt x="704" y="338"/>
                    <a:pt x="732" y="324"/>
                  </a:cubicBezTo>
                  <a:cubicBezTo>
                    <a:pt x="764" y="292"/>
                    <a:pt x="792" y="278"/>
                    <a:pt x="820" y="264"/>
                  </a:cubicBezTo>
                  <a:cubicBezTo>
                    <a:pt x="838" y="236"/>
                    <a:pt x="866" y="204"/>
                    <a:pt x="880" y="190"/>
                  </a:cubicBezTo>
                  <a:cubicBezTo>
                    <a:pt x="908" y="148"/>
                    <a:pt x="926" y="102"/>
                    <a:pt x="940" y="74"/>
                  </a:cubicBezTo>
                  <a:cubicBezTo>
                    <a:pt x="940" y="60"/>
                    <a:pt x="954" y="46"/>
                    <a:pt x="954" y="28"/>
                  </a:cubicBezTo>
                  <a:lnTo>
                    <a:pt x="954" y="14"/>
                  </a:lnTo>
                  <a:cubicBezTo>
                    <a:pt x="954" y="14"/>
                    <a:pt x="954" y="0"/>
                    <a:pt x="94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57"/>
            <p:cNvSpPr/>
            <p:nvPr/>
          </p:nvSpPr>
          <p:spPr>
            <a:xfrm>
              <a:off x="7172435" y="3642366"/>
              <a:ext cx="112580" cy="56105"/>
            </a:xfrm>
            <a:custGeom>
              <a:rect b="b" l="l" r="r" t="t"/>
              <a:pathLst>
                <a:path extrusionOk="0" h="921" w="1848">
                  <a:moveTo>
                    <a:pt x="551" y="0"/>
                  </a:moveTo>
                  <a:cubicBezTo>
                    <a:pt x="473" y="0"/>
                    <a:pt x="405" y="21"/>
                    <a:pt x="353" y="72"/>
                  </a:cubicBezTo>
                  <a:cubicBezTo>
                    <a:pt x="1" y="392"/>
                    <a:pt x="1028" y="831"/>
                    <a:pt x="1176" y="877"/>
                  </a:cubicBezTo>
                  <a:cubicBezTo>
                    <a:pt x="1241" y="894"/>
                    <a:pt x="1382" y="921"/>
                    <a:pt x="1509" y="921"/>
                  </a:cubicBezTo>
                  <a:cubicBezTo>
                    <a:pt x="1695" y="921"/>
                    <a:pt x="1848" y="862"/>
                    <a:pt x="1672" y="627"/>
                  </a:cubicBezTo>
                  <a:cubicBezTo>
                    <a:pt x="1672" y="627"/>
                    <a:pt x="972" y="0"/>
                    <a:pt x="55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57"/>
            <p:cNvSpPr/>
            <p:nvPr/>
          </p:nvSpPr>
          <p:spPr>
            <a:xfrm>
              <a:off x="6988763" y="3668683"/>
              <a:ext cx="99970" cy="70542"/>
            </a:xfrm>
            <a:custGeom>
              <a:rect b="b" l="l" r="r" t="t"/>
              <a:pathLst>
                <a:path extrusionOk="0" h="1158" w="1641">
                  <a:moveTo>
                    <a:pt x="1102" y="1"/>
                  </a:moveTo>
                  <a:cubicBezTo>
                    <a:pt x="683" y="1"/>
                    <a:pt x="86" y="899"/>
                    <a:pt x="86" y="899"/>
                  </a:cubicBezTo>
                  <a:cubicBezTo>
                    <a:pt x="1" y="1096"/>
                    <a:pt x="72" y="1157"/>
                    <a:pt x="189" y="1157"/>
                  </a:cubicBezTo>
                  <a:cubicBezTo>
                    <a:pt x="333" y="1157"/>
                    <a:pt x="548" y="1064"/>
                    <a:pt x="627" y="1015"/>
                  </a:cubicBezTo>
                  <a:cubicBezTo>
                    <a:pt x="761" y="927"/>
                    <a:pt x="1641" y="269"/>
                    <a:pt x="1229" y="34"/>
                  </a:cubicBezTo>
                  <a:cubicBezTo>
                    <a:pt x="1189" y="11"/>
                    <a:pt x="1146" y="1"/>
                    <a:pt x="110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57"/>
            <p:cNvSpPr/>
            <p:nvPr/>
          </p:nvSpPr>
          <p:spPr>
            <a:xfrm>
              <a:off x="7104754" y="3685070"/>
              <a:ext cx="44593" cy="110626"/>
            </a:xfrm>
            <a:custGeom>
              <a:rect b="b" l="l" r="r" t="t"/>
              <a:pathLst>
                <a:path extrusionOk="0" h="1816" w="732">
                  <a:moveTo>
                    <a:pt x="542" y="0"/>
                  </a:moveTo>
                  <a:lnTo>
                    <a:pt x="542" y="28"/>
                  </a:lnTo>
                  <a:cubicBezTo>
                    <a:pt x="542" y="28"/>
                    <a:pt x="542" y="57"/>
                    <a:pt x="556" y="130"/>
                  </a:cubicBezTo>
                  <a:cubicBezTo>
                    <a:pt x="570" y="204"/>
                    <a:pt x="602" y="306"/>
                    <a:pt x="616" y="440"/>
                  </a:cubicBezTo>
                  <a:cubicBezTo>
                    <a:pt x="644" y="556"/>
                    <a:pt x="658" y="704"/>
                    <a:pt x="672" y="866"/>
                  </a:cubicBezTo>
                  <a:lnTo>
                    <a:pt x="672" y="982"/>
                  </a:lnTo>
                  <a:cubicBezTo>
                    <a:pt x="658" y="1024"/>
                    <a:pt x="658" y="1056"/>
                    <a:pt x="644" y="1098"/>
                  </a:cubicBezTo>
                  <a:cubicBezTo>
                    <a:pt x="644" y="1112"/>
                    <a:pt x="630" y="1129"/>
                    <a:pt x="630" y="1129"/>
                  </a:cubicBezTo>
                  <a:lnTo>
                    <a:pt x="616" y="1129"/>
                  </a:lnTo>
                  <a:lnTo>
                    <a:pt x="616" y="1143"/>
                  </a:lnTo>
                  <a:lnTo>
                    <a:pt x="584" y="1143"/>
                  </a:lnTo>
                  <a:cubicBezTo>
                    <a:pt x="556" y="1143"/>
                    <a:pt x="514" y="1143"/>
                    <a:pt x="468" y="1129"/>
                  </a:cubicBezTo>
                  <a:cubicBezTo>
                    <a:pt x="380" y="1112"/>
                    <a:pt x="306" y="1084"/>
                    <a:pt x="218" y="1084"/>
                  </a:cubicBezTo>
                  <a:cubicBezTo>
                    <a:pt x="162" y="1084"/>
                    <a:pt x="116" y="1098"/>
                    <a:pt x="74" y="1143"/>
                  </a:cubicBezTo>
                  <a:cubicBezTo>
                    <a:pt x="28" y="1172"/>
                    <a:pt x="28" y="1217"/>
                    <a:pt x="14" y="1260"/>
                  </a:cubicBezTo>
                  <a:cubicBezTo>
                    <a:pt x="0" y="1347"/>
                    <a:pt x="0" y="1421"/>
                    <a:pt x="28" y="1509"/>
                  </a:cubicBezTo>
                  <a:cubicBezTo>
                    <a:pt x="74" y="1583"/>
                    <a:pt x="116" y="1625"/>
                    <a:pt x="176" y="1671"/>
                  </a:cubicBezTo>
                  <a:cubicBezTo>
                    <a:pt x="292" y="1745"/>
                    <a:pt x="394" y="1773"/>
                    <a:pt x="468" y="1787"/>
                  </a:cubicBezTo>
                  <a:cubicBezTo>
                    <a:pt x="542" y="1801"/>
                    <a:pt x="584" y="1815"/>
                    <a:pt x="584" y="1815"/>
                  </a:cubicBezTo>
                  <a:lnTo>
                    <a:pt x="602" y="1801"/>
                  </a:lnTo>
                  <a:cubicBezTo>
                    <a:pt x="602" y="1787"/>
                    <a:pt x="602" y="1787"/>
                    <a:pt x="584" y="1787"/>
                  </a:cubicBezTo>
                  <a:cubicBezTo>
                    <a:pt x="584" y="1787"/>
                    <a:pt x="542" y="1773"/>
                    <a:pt x="468" y="1759"/>
                  </a:cubicBezTo>
                  <a:cubicBezTo>
                    <a:pt x="440" y="1745"/>
                    <a:pt x="394" y="1727"/>
                    <a:pt x="352" y="1713"/>
                  </a:cubicBezTo>
                  <a:cubicBezTo>
                    <a:pt x="306" y="1685"/>
                    <a:pt x="264" y="1671"/>
                    <a:pt x="204" y="1625"/>
                  </a:cubicBezTo>
                  <a:cubicBezTo>
                    <a:pt x="162" y="1597"/>
                    <a:pt x="116" y="1537"/>
                    <a:pt x="88" y="1481"/>
                  </a:cubicBezTo>
                  <a:cubicBezTo>
                    <a:pt x="74" y="1421"/>
                    <a:pt x="57" y="1347"/>
                    <a:pt x="74" y="1274"/>
                  </a:cubicBezTo>
                  <a:cubicBezTo>
                    <a:pt x="88" y="1245"/>
                    <a:pt x="102" y="1200"/>
                    <a:pt x="116" y="1186"/>
                  </a:cubicBezTo>
                  <a:cubicBezTo>
                    <a:pt x="145" y="1172"/>
                    <a:pt x="176" y="1158"/>
                    <a:pt x="218" y="1158"/>
                  </a:cubicBezTo>
                  <a:cubicBezTo>
                    <a:pt x="292" y="1158"/>
                    <a:pt x="366" y="1186"/>
                    <a:pt x="454" y="1200"/>
                  </a:cubicBezTo>
                  <a:cubicBezTo>
                    <a:pt x="496" y="1200"/>
                    <a:pt x="542" y="1217"/>
                    <a:pt x="602" y="1217"/>
                  </a:cubicBezTo>
                  <a:lnTo>
                    <a:pt x="630" y="1200"/>
                  </a:lnTo>
                  <a:lnTo>
                    <a:pt x="644" y="1200"/>
                  </a:lnTo>
                  <a:cubicBezTo>
                    <a:pt x="658" y="1186"/>
                    <a:pt x="658" y="1186"/>
                    <a:pt x="672" y="1186"/>
                  </a:cubicBezTo>
                  <a:cubicBezTo>
                    <a:pt x="690" y="1172"/>
                    <a:pt x="704" y="1143"/>
                    <a:pt x="718" y="1112"/>
                  </a:cubicBezTo>
                  <a:cubicBezTo>
                    <a:pt x="732" y="1070"/>
                    <a:pt x="732" y="1024"/>
                    <a:pt x="732" y="982"/>
                  </a:cubicBezTo>
                  <a:lnTo>
                    <a:pt x="732" y="866"/>
                  </a:lnTo>
                  <a:cubicBezTo>
                    <a:pt x="732" y="778"/>
                    <a:pt x="718" y="704"/>
                    <a:pt x="704" y="630"/>
                  </a:cubicBezTo>
                  <a:cubicBezTo>
                    <a:pt x="690" y="556"/>
                    <a:pt x="690" y="482"/>
                    <a:pt x="672" y="426"/>
                  </a:cubicBezTo>
                  <a:cubicBezTo>
                    <a:pt x="644" y="306"/>
                    <a:pt x="616" y="204"/>
                    <a:pt x="602" y="130"/>
                  </a:cubicBezTo>
                  <a:cubicBezTo>
                    <a:pt x="570" y="57"/>
                    <a:pt x="570" y="14"/>
                    <a:pt x="570" y="14"/>
                  </a:cubicBezTo>
                  <a:cubicBezTo>
                    <a:pt x="556" y="14"/>
                    <a:pt x="556" y="0"/>
                    <a:pt x="54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57"/>
            <p:cNvSpPr/>
            <p:nvPr/>
          </p:nvSpPr>
          <p:spPr>
            <a:xfrm>
              <a:off x="7014532" y="3738617"/>
              <a:ext cx="76759" cy="50379"/>
            </a:xfrm>
            <a:custGeom>
              <a:rect b="b" l="l" r="r" t="t"/>
              <a:pathLst>
                <a:path extrusionOk="0" h="827" w="1260">
                  <a:moveTo>
                    <a:pt x="542" y="1"/>
                  </a:moveTo>
                  <a:cubicBezTo>
                    <a:pt x="468" y="15"/>
                    <a:pt x="412" y="29"/>
                    <a:pt x="338" y="57"/>
                  </a:cubicBezTo>
                  <a:cubicBezTo>
                    <a:pt x="278" y="89"/>
                    <a:pt x="219" y="131"/>
                    <a:pt x="176" y="177"/>
                  </a:cubicBezTo>
                  <a:cubicBezTo>
                    <a:pt x="131" y="219"/>
                    <a:pt x="102" y="279"/>
                    <a:pt x="74" y="321"/>
                  </a:cubicBezTo>
                  <a:cubicBezTo>
                    <a:pt x="43" y="381"/>
                    <a:pt x="29" y="426"/>
                    <a:pt x="15" y="483"/>
                  </a:cubicBezTo>
                  <a:cubicBezTo>
                    <a:pt x="15" y="514"/>
                    <a:pt x="0" y="528"/>
                    <a:pt x="0" y="556"/>
                  </a:cubicBezTo>
                  <a:lnTo>
                    <a:pt x="0" y="616"/>
                  </a:lnTo>
                  <a:cubicBezTo>
                    <a:pt x="0" y="658"/>
                    <a:pt x="15" y="704"/>
                    <a:pt x="15" y="718"/>
                  </a:cubicBezTo>
                  <a:cubicBezTo>
                    <a:pt x="29" y="746"/>
                    <a:pt x="29" y="778"/>
                    <a:pt x="43" y="792"/>
                  </a:cubicBezTo>
                  <a:lnTo>
                    <a:pt x="43" y="806"/>
                  </a:lnTo>
                  <a:cubicBezTo>
                    <a:pt x="55" y="816"/>
                    <a:pt x="66" y="826"/>
                    <a:pt x="76" y="826"/>
                  </a:cubicBezTo>
                  <a:cubicBezTo>
                    <a:pt x="80" y="826"/>
                    <a:pt x="84" y="824"/>
                    <a:pt x="88" y="820"/>
                  </a:cubicBezTo>
                  <a:cubicBezTo>
                    <a:pt x="88" y="820"/>
                    <a:pt x="102" y="806"/>
                    <a:pt x="102" y="792"/>
                  </a:cubicBezTo>
                  <a:lnTo>
                    <a:pt x="88" y="778"/>
                  </a:lnTo>
                  <a:lnTo>
                    <a:pt x="88" y="718"/>
                  </a:lnTo>
                  <a:cubicBezTo>
                    <a:pt x="88" y="690"/>
                    <a:pt x="74" y="658"/>
                    <a:pt x="88" y="616"/>
                  </a:cubicBezTo>
                  <a:lnTo>
                    <a:pt x="88" y="556"/>
                  </a:lnTo>
                  <a:cubicBezTo>
                    <a:pt x="88" y="542"/>
                    <a:pt x="102" y="528"/>
                    <a:pt x="102" y="497"/>
                  </a:cubicBezTo>
                  <a:cubicBezTo>
                    <a:pt x="117" y="454"/>
                    <a:pt x="131" y="409"/>
                    <a:pt x="162" y="381"/>
                  </a:cubicBezTo>
                  <a:cubicBezTo>
                    <a:pt x="176" y="338"/>
                    <a:pt x="219" y="293"/>
                    <a:pt x="250" y="250"/>
                  </a:cubicBezTo>
                  <a:cubicBezTo>
                    <a:pt x="338" y="177"/>
                    <a:pt x="440" y="131"/>
                    <a:pt x="556" y="117"/>
                  </a:cubicBezTo>
                  <a:cubicBezTo>
                    <a:pt x="586" y="110"/>
                    <a:pt x="616" y="106"/>
                    <a:pt x="645" y="106"/>
                  </a:cubicBezTo>
                  <a:cubicBezTo>
                    <a:pt x="675" y="106"/>
                    <a:pt x="704" y="110"/>
                    <a:pt x="732" y="117"/>
                  </a:cubicBezTo>
                  <a:cubicBezTo>
                    <a:pt x="778" y="117"/>
                    <a:pt x="834" y="131"/>
                    <a:pt x="880" y="162"/>
                  </a:cubicBezTo>
                  <a:cubicBezTo>
                    <a:pt x="982" y="205"/>
                    <a:pt x="1070" y="279"/>
                    <a:pt x="1116" y="352"/>
                  </a:cubicBezTo>
                  <a:cubicBezTo>
                    <a:pt x="1144" y="381"/>
                    <a:pt x="1158" y="426"/>
                    <a:pt x="1172" y="454"/>
                  </a:cubicBezTo>
                  <a:cubicBezTo>
                    <a:pt x="1186" y="483"/>
                    <a:pt x="1186" y="514"/>
                    <a:pt x="1186" y="542"/>
                  </a:cubicBezTo>
                  <a:cubicBezTo>
                    <a:pt x="1203" y="570"/>
                    <a:pt x="1203" y="585"/>
                    <a:pt x="1203" y="602"/>
                  </a:cubicBezTo>
                  <a:lnTo>
                    <a:pt x="1203" y="630"/>
                  </a:lnTo>
                  <a:cubicBezTo>
                    <a:pt x="1203" y="644"/>
                    <a:pt x="1218" y="658"/>
                    <a:pt x="1232" y="658"/>
                  </a:cubicBezTo>
                  <a:cubicBezTo>
                    <a:pt x="1246" y="658"/>
                    <a:pt x="1260" y="644"/>
                    <a:pt x="1260" y="630"/>
                  </a:cubicBezTo>
                  <a:lnTo>
                    <a:pt x="1260" y="602"/>
                  </a:lnTo>
                  <a:lnTo>
                    <a:pt x="1260" y="542"/>
                  </a:lnTo>
                  <a:cubicBezTo>
                    <a:pt x="1246" y="514"/>
                    <a:pt x="1246" y="468"/>
                    <a:pt x="1232" y="440"/>
                  </a:cubicBezTo>
                  <a:cubicBezTo>
                    <a:pt x="1232" y="409"/>
                    <a:pt x="1218" y="395"/>
                    <a:pt x="1218" y="366"/>
                  </a:cubicBezTo>
                  <a:cubicBezTo>
                    <a:pt x="1203" y="352"/>
                    <a:pt x="1186" y="321"/>
                    <a:pt x="1186" y="307"/>
                  </a:cubicBezTo>
                  <a:cubicBezTo>
                    <a:pt x="1130" y="219"/>
                    <a:pt x="1042" y="131"/>
                    <a:pt x="922" y="75"/>
                  </a:cubicBezTo>
                  <a:cubicBezTo>
                    <a:pt x="880" y="43"/>
                    <a:pt x="806" y="15"/>
                    <a:pt x="746" y="15"/>
                  </a:cubicBezTo>
                  <a:cubicBezTo>
                    <a:pt x="676" y="1"/>
                    <a:pt x="602" y="1"/>
                    <a:pt x="54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57"/>
            <p:cNvSpPr/>
            <p:nvPr/>
          </p:nvSpPr>
          <p:spPr>
            <a:xfrm>
              <a:off x="6997597" y="3776995"/>
              <a:ext cx="21505" cy="5422"/>
            </a:xfrm>
            <a:custGeom>
              <a:rect b="b" l="l" r="r" t="t"/>
              <a:pathLst>
                <a:path extrusionOk="0" h="89" w="353">
                  <a:moveTo>
                    <a:pt x="293" y="0"/>
                  </a:moveTo>
                  <a:lnTo>
                    <a:pt x="29" y="28"/>
                  </a:lnTo>
                  <a:cubicBezTo>
                    <a:pt x="15" y="28"/>
                    <a:pt x="1" y="43"/>
                    <a:pt x="1" y="60"/>
                  </a:cubicBezTo>
                  <a:cubicBezTo>
                    <a:pt x="1" y="74"/>
                    <a:pt x="15" y="88"/>
                    <a:pt x="29" y="88"/>
                  </a:cubicBezTo>
                  <a:lnTo>
                    <a:pt x="307" y="88"/>
                  </a:lnTo>
                  <a:cubicBezTo>
                    <a:pt x="321" y="88"/>
                    <a:pt x="352" y="74"/>
                    <a:pt x="352" y="43"/>
                  </a:cubicBezTo>
                  <a:cubicBezTo>
                    <a:pt x="338" y="14"/>
                    <a:pt x="321" y="0"/>
                    <a:pt x="29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57"/>
            <p:cNvSpPr/>
            <p:nvPr/>
          </p:nvSpPr>
          <p:spPr>
            <a:xfrm>
              <a:off x="6997597" y="3767979"/>
              <a:ext cx="22358" cy="8224"/>
            </a:xfrm>
            <a:custGeom>
              <a:rect b="b" l="l" r="r" t="t"/>
              <a:pathLst>
                <a:path extrusionOk="0" h="135" w="367">
                  <a:moveTo>
                    <a:pt x="43" y="1"/>
                  </a:moveTo>
                  <a:cubicBezTo>
                    <a:pt x="29" y="1"/>
                    <a:pt x="15" y="15"/>
                    <a:pt x="15" y="32"/>
                  </a:cubicBezTo>
                  <a:cubicBezTo>
                    <a:pt x="1" y="46"/>
                    <a:pt x="15" y="60"/>
                    <a:pt x="29" y="74"/>
                  </a:cubicBezTo>
                  <a:lnTo>
                    <a:pt x="293" y="134"/>
                  </a:lnTo>
                  <a:lnTo>
                    <a:pt x="307" y="134"/>
                  </a:lnTo>
                  <a:cubicBezTo>
                    <a:pt x="338" y="134"/>
                    <a:pt x="352" y="120"/>
                    <a:pt x="352" y="88"/>
                  </a:cubicBezTo>
                  <a:cubicBezTo>
                    <a:pt x="366" y="60"/>
                    <a:pt x="338" y="46"/>
                    <a:pt x="307" y="46"/>
                  </a:cubicBezTo>
                  <a:lnTo>
                    <a:pt x="43"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57"/>
            <p:cNvSpPr/>
            <p:nvPr/>
          </p:nvSpPr>
          <p:spPr>
            <a:xfrm>
              <a:off x="6999302" y="3756405"/>
              <a:ext cx="20652" cy="11635"/>
            </a:xfrm>
            <a:custGeom>
              <a:rect b="b" l="l" r="r" t="t"/>
              <a:pathLst>
                <a:path extrusionOk="0" h="191" w="339">
                  <a:moveTo>
                    <a:pt x="46" y="1"/>
                  </a:moveTo>
                  <a:cubicBezTo>
                    <a:pt x="29" y="1"/>
                    <a:pt x="15" y="15"/>
                    <a:pt x="15" y="29"/>
                  </a:cubicBezTo>
                  <a:cubicBezTo>
                    <a:pt x="1" y="46"/>
                    <a:pt x="15" y="60"/>
                    <a:pt x="29" y="74"/>
                  </a:cubicBezTo>
                  <a:lnTo>
                    <a:pt x="265" y="191"/>
                  </a:lnTo>
                  <a:lnTo>
                    <a:pt x="279" y="191"/>
                  </a:lnTo>
                  <a:cubicBezTo>
                    <a:pt x="293" y="191"/>
                    <a:pt x="324" y="176"/>
                    <a:pt x="338" y="162"/>
                  </a:cubicBezTo>
                  <a:cubicBezTo>
                    <a:pt x="338" y="134"/>
                    <a:pt x="338" y="103"/>
                    <a:pt x="310" y="103"/>
                  </a:cubicBezTo>
                  <a:lnTo>
                    <a:pt x="46"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57"/>
            <p:cNvSpPr/>
            <p:nvPr/>
          </p:nvSpPr>
          <p:spPr>
            <a:xfrm>
              <a:off x="7181451" y="3713762"/>
              <a:ext cx="77856" cy="52572"/>
            </a:xfrm>
            <a:custGeom>
              <a:rect b="b" l="l" r="r" t="t"/>
              <a:pathLst>
                <a:path extrusionOk="0" h="863" w="1278">
                  <a:moveTo>
                    <a:pt x="651" y="1"/>
                  </a:moveTo>
                  <a:cubicBezTo>
                    <a:pt x="616" y="1"/>
                    <a:pt x="579" y="4"/>
                    <a:pt x="542" y="11"/>
                  </a:cubicBezTo>
                  <a:cubicBezTo>
                    <a:pt x="468" y="25"/>
                    <a:pt x="412" y="43"/>
                    <a:pt x="352" y="85"/>
                  </a:cubicBezTo>
                  <a:cubicBezTo>
                    <a:pt x="279" y="113"/>
                    <a:pt x="236" y="145"/>
                    <a:pt x="176" y="201"/>
                  </a:cubicBezTo>
                  <a:cubicBezTo>
                    <a:pt x="89" y="289"/>
                    <a:pt x="29" y="409"/>
                    <a:pt x="15" y="511"/>
                  </a:cubicBezTo>
                  <a:cubicBezTo>
                    <a:pt x="1" y="525"/>
                    <a:pt x="1" y="553"/>
                    <a:pt x="1" y="585"/>
                  </a:cubicBezTo>
                  <a:lnTo>
                    <a:pt x="1" y="641"/>
                  </a:lnTo>
                  <a:cubicBezTo>
                    <a:pt x="1" y="687"/>
                    <a:pt x="1" y="729"/>
                    <a:pt x="15" y="760"/>
                  </a:cubicBezTo>
                  <a:cubicBezTo>
                    <a:pt x="15" y="789"/>
                    <a:pt x="29" y="803"/>
                    <a:pt x="29" y="817"/>
                  </a:cubicBezTo>
                  <a:cubicBezTo>
                    <a:pt x="29" y="834"/>
                    <a:pt x="46" y="848"/>
                    <a:pt x="46" y="848"/>
                  </a:cubicBezTo>
                  <a:cubicBezTo>
                    <a:pt x="46" y="862"/>
                    <a:pt x="60" y="862"/>
                    <a:pt x="74" y="862"/>
                  </a:cubicBezTo>
                  <a:cubicBezTo>
                    <a:pt x="89" y="862"/>
                    <a:pt x="89" y="848"/>
                    <a:pt x="89" y="834"/>
                  </a:cubicBezTo>
                  <a:lnTo>
                    <a:pt x="89" y="803"/>
                  </a:lnTo>
                  <a:cubicBezTo>
                    <a:pt x="89" y="789"/>
                    <a:pt x="74" y="774"/>
                    <a:pt x="74" y="746"/>
                  </a:cubicBezTo>
                  <a:lnTo>
                    <a:pt x="74" y="641"/>
                  </a:lnTo>
                  <a:cubicBezTo>
                    <a:pt x="74" y="613"/>
                    <a:pt x="74" y="570"/>
                    <a:pt x="89" y="525"/>
                  </a:cubicBezTo>
                  <a:cubicBezTo>
                    <a:pt x="117" y="437"/>
                    <a:pt x="176" y="349"/>
                    <a:pt x="250" y="275"/>
                  </a:cubicBezTo>
                  <a:cubicBezTo>
                    <a:pt x="293" y="233"/>
                    <a:pt x="338" y="201"/>
                    <a:pt x="398" y="173"/>
                  </a:cubicBezTo>
                  <a:cubicBezTo>
                    <a:pt x="440" y="145"/>
                    <a:pt x="500" y="131"/>
                    <a:pt x="556" y="131"/>
                  </a:cubicBezTo>
                  <a:cubicBezTo>
                    <a:pt x="590" y="122"/>
                    <a:pt x="625" y="118"/>
                    <a:pt x="659" y="118"/>
                  </a:cubicBezTo>
                  <a:cubicBezTo>
                    <a:pt x="746" y="118"/>
                    <a:pt x="831" y="143"/>
                    <a:pt x="894" y="173"/>
                  </a:cubicBezTo>
                  <a:cubicBezTo>
                    <a:pt x="954" y="187"/>
                    <a:pt x="996" y="219"/>
                    <a:pt x="1028" y="261"/>
                  </a:cubicBezTo>
                  <a:cubicBezTo>
                    <a:pt x="1070" y="289"/>
                    <a:pt x="1102" y="321"/>
                    <a:pt x="1130" y="363"/>
                  </a:cubicBezTo>
                  <a:cubicBezTo>
                    <a:pt x="1144" y="377"/>
                    <a:pt x="1144" y="395"/>
                    <a:pt x="1158" y="423"/>
                  </a:cubicBezTo>
                  <a:cubicBezTo>
                    <a:pt x="1158" y="423"/>
                    <a:pt x="1172" y="437"/>
                    <a:pt x="1172" y="451"/>
                  </a:cubicBezTo>
                  <a:lnTo>
                    <a:pt x="1190" y="465"/>
                  </a:lnTo>
                  <a:cubicBezTo>
                    <a:pt x="1204" y="511"/>
                    <a:pt x="1204" y="539"/>
                    <a:pt x="1204" y="553"/>
                  </a:cubicBezTo>
                  <a:cubicBezTo>
                    <a:pt x="1218" y="585"/>
                    <a:pt x="1218" y="613"/>
                    <a:pt x="1218" y="627"/>
                  </a:cubicBezTo>
                  <a:lnTo>
                    <a:pt x="1218" y="641"/>
                  </a:lnTo>
                  <a:cubicBezTo>
                    <a:pt x="1218" y="658"/>
                    <a:pt x="1232" y="672"/>
                    <a:pt x="1246" y="672"/>
                  </a:cubicBezTo>
                  <a:cubicBezTo>
                    <a:pt x="1260" y="672"/>
                    <a:pt x="1277" y="658"/>
                    <a:pt x="1277" y="641"/>
                  </a:cubicBezTo>
                  <a:lnTo>
                    <a:pt x="1277" y="627"/>
                  </a:lnTo>
                  <a:lnTo>
                    <a:pt x="1277" y="553"/>
                  </a:lnTo>
                  <a:cubicBezTo>
                    <a:pt x="1277" y="525"/>
                    <a:pt x="1277" y="483"/>
                    <a:pt x="1260" y="451"/>
                  </a:cubicBezTo>
                  <a:cubicBezTo>
                    <a:pt x="1260" y="423"/>
                    <a:pt x="1246" y="409"/>
                    <a:pt x="1246" y="377"/>
                  </a:cubicBezTo>
                  <a:cubicBezTo>
                    <a:pt x="1232" y="363"/>
                    <a:pt x="1218" y="335"/>
                    <a:pt x="1204" y="321"/>
                  </a:cubicBezTo>
                  <a:cubicBezTo>
                    <a:pt x="1172" y="261"/>
                    <a:pt x="1144" y="219"/>
                    <a:pt x="1102" y="173"/>
                  </a:cubicBezTo>
                  <a:cubicBezTo>
                    <a:pt x="1056" y="131"/>
                    <a:pt x="1014" y="99"/>
                    <a:pt x="954" y="71"/>
                  </a:cubicBezTo>
                  <a:cubicBezTo>
                    <a:pt x="894" y="43"/>
                    <a:pt x="820" y="11"/>
                    <a:pt x="750" y="11"/>
                  </a:cubicBezTo>
                  <a:cubicBezTo>
                    <a:pt x="720" y="4"/>
                    <a:pt x="687" y="1"/>
                    <a:pt x="65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57"/>
            <p:cNvSpPr/>
            <p:nvPr/>
          </p:nvSpPr>
          <p:spPr>
            <a:xfrm>
              <a:off x="7254736" y="3738251"/>
              <a:ext cx="22358" cy="9199"/>
            </a:xfrm>
            <a:custGeom>
              <a:rect b="b" l="l" r="r" t="t"/>
              <a:pathLst>
                <a:path extrusionOk="0" h="151" w="367">
                  <a:moveTo>
                    <a:pt x="335" y="1"/>
                  </a:moveTo>
                  <a:cubicBezTo>
                    <a:pt x="331" y="1"/>
                    <a:pt x="326" y="3"/>
                    <a:pt x="321" y="7"/>
                  </a:cubicBezTo>
                  <a:lnTo>
                    <a:pt x="43" y="49"/>
                  </a:lnTo>
                  <a:lnTo>
                    <a:pt x="43" y="63"/>
                  </a:lnTo>
                  <a:cubicBezTo>
                    <a:pt x="15" y="63"/>
                    <a:pt x="1" y="95"/>
                    <a:pt x="15" y="123"/>
                  </a:cubicBezTo>
                  <a:cubicBezTo>
                    <a:pt x="15" y="137"/>
                    <a:pt x="43" y="151"/>
                    <a:pt x="74" y="151"/>
                  </a:cubicBezTo>
                  <a:lnTo>
                    <a:pt x="338" y="63"/>
                  </a:lnTo>
                  <a:cubicBezTo>
                    <a:pt x="352" y="63"/>
                    <a:pt x="366" y="35"/>
                    <a:pt x="352" y="21"/>
                  </a:cubicBezTo>
                  <a:cubicBezTo>
                    <a:pt x="352" y="11"/>
                    <a:pt x="345" y="1"/>
                    <a:pt x="335"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57"/>
            <p:cNvSpPr/>
            <p:nvPr/>
          </p:nvSpPr>
          <p:spPr>
            <a:xfrm>
              <a:off x="7251934" y="3728444"/>
              <a:ext cx="20652" cy="13158"/>
            </a:xfrm>
            <a:custGeom>
              <a:rect b="b" l="l" r="r" t="t"/>
              <a:pathLst>
                <a:path extrusionOk="0" h="216" w="339">
                  <a:moveTo>
                    <a:pt x="309" y="0"/>
                  </a:moveTo>
                  <a:cubicBezTo>
                    <a:pt x="305" y="0"/>
                    <a:pt x="300" y="2"/>
                    <a:pt x="296" y="6"/>
                  </a:cubicBezTo>
                  <a:lnTo>
                    <a:pt x="47" y="122"/>
                  </a:lnTo>
                  <a:lnTo>
                    <a:pt x="33" y="122"/>
                  </a:lnTo>
                  <a:cubicBezTo>
                    <a:pt x="15" y="136"/>
                    <a:pt x="1" y="168"/>
                    <a:pt x="15" y="182"/>
                  </a:cubicBezTo>
                  <a:cubicBezTo>
                    <a:pt x="28" y="202"/>
                    <a:pt x="46" y="215"/>
                    <a:pt x="66" y="215"/>
                  </a:cubicBezTo>
                  <a:cubicBezTo>
                    <a:pt x="74" y="215"/>
                    <a:pt x="81" y="214"/>
                    <a:pt x="89" y="210"/>
                  </a:cubicBezTo>
                  <a:lnTo>
                    <a:pt x="324" y="66"/>
                  </a:lnTo>
                  <a:cubicBezTo>
                    <a:pt x="339" y="48"/>
                    <a:pt x="339" y="34"/>
                    <a:pt x="339" y="20"/>
                  </a:cubicBezTo>
                  <a:cubicBezTo>
                    <a:pt x="329" y="10"/>
                    <a:pt x="319" y="0"/>
                    <a:pt x="309"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57"/>
            <p:cNvSpPr/>
            <p:nvPr/>
          </p:nvSpPr>
          <p:spPr>
            <a:xfrm>
              <a:off x="7249376" y="3717417"/>
              <a:ext cx="17850" cy="16326"/>
            </a:xfrm>
            <a:custGeom>
              <a:rect b="b" l="l" r="r" t="t"/>
              <a:pathLst>
                <a:path extrusionOk="0" h="268" w="293">
                  <a:moveTo>
                    <a:pt x="264" y="0"/>
                  </a:moveTo>
                  <a:cubicBezTo>
                    <a:pt x="253" y="0"/>
                    <a:pt x="242" y="4"/>
                    <a:pt x="233" y="11"/>
                  </a:cubicBezTo>
                  <a:lnTo>
                    <a:pt x="15" y="173"/>
                  </a:lnTo>
                  <a:lnTo>
                    <a:pt x="15" y="187"/>
                  </a:lnTo>
                  <a:cubicBezTo>
                    <a:pt x="1" y="201"/>
                    <a:pt x="1" y="229"/>
                    <a:pt x="15" y="247"/>
                  </a:cubicBezTo>
                  <a:cubicBezTo>
                    <a:pt x="22" y="261"/>
                    <a:pt x="32" y="268"/>
                    <a:pt x="45" y="268"/>
                  </a:cubicBezTo>
                  <a:cubicBezTo>
                    <a:pt x="58" y="268"/>
                    <a:pt x="73" y="261"/>
                    <a:pt x="89" y="247"/>
                  </a:cubicBezTo>
                  <a:lnTo>
                    <a:pt x="279" y="53"/>
                  </a:lnTo>
                  <a:cubicBezTo>
                    <a:pt x="293" y="53"/>
                    <a:pt x="293" y="25"/>
                    <a:pt x="293" y="11"/>
                  </a:cubicBezTo>
                  <a:cubicBezTo>
                    <a:pt x="286" y="4"/>
                    <a:pt x="275" y="0"/>
                    <a:pt x="264"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 name="Google Shape;1526;p57"/>
          <p:cNvGrpSpPr/>
          <p:nvPr/>
        </p:nvGrpSpPr>
        <p:grpSpPr>
          <a:xfrm>
            <a:off x="6830379" y="2177115"/>
            <a:ext cx="1262116" cy="2141808"/>
            <a:chOff x="6285325" y="2108025"/>
            <a:chExt cx="341500" cy="579525"/>
          </a:xfrm>
        </p:grpSpPr>
        <p:sp>
          <p:nvSpPr>
            <p:cNvPr id="1527" name="Google Shape;1527;p57"/>
            <p:cNvSpPr/>
            <p:nvPr/>
          </p:nvSpPr>
          <p:spPr>
            <a:xfrm>
              <a:off x="6361125" y="2668175"/>
              <a:ext cx="64925" cy="17600"/>
            </a:xfrm>
            <a:custGeom>
              <a:rect b="b" l="l" r="r" t="t"/>
              <a:pathLst>
                <a:path extrusionOk="0" h="704" w="2597">
                  <a:moveTo>
                    <a:pt x="1218" y="0"/>
                  </a:moveTo>
                  <a:cubicBezTo>
                    <a:pt x="1218" y="0"/>
                    <a:pt x="574" y="204"/>
                    <a:pt x="103" y="482"/>
                  </a:cubicBezTo>
                  <a:cubicBezTo>
                    <a:pt x="1" y="542"/>
                    <a:pt x="46" y="704"/>
                    <a:pt x="177" y="704"/>
                  </a:cubicBezTo>
                  <a:lnTo>
                    <a:pt x="2477" y="704"/>
                  </a:lnTo>
                  <a:cubicBezTo>
                    <a:pt x="2597" y="394"/>
                    <a:pt x="2389" y="0"/>
                    <a:pt x="2389"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57"/>
            <p:cNvSpPr/>
            <p:nvPr/>
          </p:nvSpPr>
          <p:spPr>
            <a:xfrm>
              <a:off x="6360425" y="2667600"/>
              <a:ext cx="66325" cy="19950"/>
            </a:xfrm>
            <a:custGeom>
              <a:rect b="b" l="l" r="r" t="t"/>
              <a:pathLst>
                <a:path extrusionOk="0" h="798" w="2653">
                  <a:moveTo>
                    <a:pt x="1110" y="0"/>
                  </a:moveTo>
                  <a:cubicBezTo>
                    <a:pt x="1102" y="0"/>
                    <a:pt x="1093" y="2"/>
                    <a:pt x="1084" y="6"/>
                  </a:cubicBezTo>
                  <a:cubicBezTo>
                    <a:pt x="922" y="66"/>
                    <a:pt x="307" y="315"/>
                    <a:pt x="131" y="446"/>
                  </a:cubicBezTo>
                  <a:cubicBezTo>
                    <a:pt x="0" y="533"/>
                    <a:pt x="29" y="653"/>
                    <a:pt x="60" y="727"/>
                  </a:cubicBezTo>
                  <a:cubicBezTo>
                    <a:pt x="74" y="769"/>
                    <a:pt x="117" y="797"/>
                    <a:pt x="176" y="797"/>
                  </a:cubicBezTo>
                  <a:lnTo>
                    <a:pt x="2593" y="741"/>
                  </a:lnTo>
                  <a:cubicBezTo>
                    <a:pt x="2653" y="593"/>
                    <a:pt x="2611" y="403"/>
                    <a:pt x="2610" y="403"/>
                  </a:cubicBezTo>
                  <a:lnTo>
                    <a:pt x="2610" y="403"/>
                  </a:lnTo>
                  <a:lnTo>
                    <a:pt x="2009" y="463"/>
                  </a:lnTo>
                  <a:cubicBezTo>
                    <a:pt x="1994" y="464"/>
                    <a:pt x="1978" y="464"/>
                    <a:pt x="1963" y="464"/>
                  </a:cubicBezTo>
                  <a:cubicBezTo>
                    <a:pt x="1731" y="464"/>
                    <a:pt x="1514" y="364"/>
                    <a:pt x="1362" y="199"/>
                  </a:cubicBezTo>
                  <a:cubicBezTo>
                    <a:pt x="1291" y="111"/>
                    <a:pt x="1203" y="52"/>
                    <a:pt x="1158" y="23"/>
                  </a:cubicBezTo>
                  <a:cubicBezTo>
                    <a:pt x="1148" y="11"/>
                    <a:pt x="1130" y="0"/>
                    <a:pt x="111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57"/>
            <p:cNvSpPr/>
            <p:nvPr/>
          </p:nvSpPr>
          <p:spPr>
            <a:xfrm>
              <a:off x="6507025" y="2658225"/>
              <a:ext cx="62275" cy="27125"/>
            </a:xfrm>
            <a:custGeom>
              <a:rect b="b" l="l" r="r" t="t"/>
              <a:pathLst>
                <a:path extrusionOk="0" h="1085" w="2491">
                  <a:moveTo>
                    <a:pt x="1258" y="0"/>
                  </a:moveTo>
                  <a:cubicBezTo>
                    <a:pt x="1203" y="0"/>
                    <a:pt x="1172" y="1"/>
                    <a:pt x="1172" y="1"/>
                  </a:cubicBezTo>
                  <a:lnTo>
                    <a:pt x="56" y="381"/>
                  </a:lnTo>
                  <a:cubicBezTo>
                    <a:pt x="56" y="381"/>
                    <a:pt x="0" y="821"/>
                    <a:pt x="190" y="1084"/>
                  </a:cubicBezTo>
                  <a:lnTo>
                    <a:pt x="2389" y="325"/>
                  </a:lnTo>
                  <a:cubicBezTo>
                    <a:pt x="2491" y="279"/>
                    <a:pt x="2491" y="117"/>
                    <a:pt x="2375" y="89"/>
                  </a:cubicBezTo>
                  <a:cubicBezTo>
                    <a:pt x="1961" y="9"/>
                    <a:pt x="1457" y="0"/>
                    <a:pt x="1258"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57"/>
            <p:cNvSpPr/>
            <p:nvPr/>
          </p:nvSpPr>
          <p:spPr>
            <a:xfrm>
              <a:off x="6508075" y="2656400"/>
              <a:ext cx="62725" cy="29750"/>
            </a:xfrm>
            <a:custGeom>
              <a:rect b="b" l="l" r="r" t="t"/>
              <a:pathLst>
                <a:path extrusionOk="0" h="1190" w="2509">
                  <a:moveTo>
                    <a:pt x="1291" y="0"/>
                  </a:moveTo>
                  <a:cubicBezTo>
                    <a:pt x="1260" y="0"/>
                    <a:pt x="1232" y="14"/>
                    <a:pt x="1217" y="32"/>
                  </a:cubicBezTo>
                  <a:cubicBezTo>
                    <a:pt x="1189" y="74"/>
                    <a:pt x="1144" y="162"/>
                    <a:pt x="1101" y="264"/>
                  </a:cubicBezTo>
                  <a:cubicBezTo>
                    <a:pt x="996" y="500"/>
                    <a:pt x="820" y="675"/>
                    <a:pt x="588" y="735"/>
                  </a:cubicBezTo>
                  <a:lnTo>
                    <a:pt x="0" y="879"/>
                  </a:lnTo>
                  <a:cubicBezTo>
                    <a:pt x="0" y="879"/>
                    <a:pt x="14" y="1087"/>
                    <a:pt x="116" y="1189"/>
                  </a:cubicBezTo>
                  <a:lnTo>
                    <a:pt x="2420" y="440"/>
                  </a:lnTo>
                  <a:cubicBezTo>
                    <a:pt x="2463" y="412"/>
                    <a:pt x="2491" y="384"/>
                    <a:pt x="2508" y="324"/>
                  </a:cubicBezTo>
                  <a:cubicBezTo>
                    <a:pt x="2508" y="250"/>
                    <a:pt x="2477" y="134"/>
                    <a:pt x="2347" y="88"/>
                  </a:cubicBezTo>
                  <a:cubicBezTo>
                    <a:pt x="2139" y="32"/>
                    <a:pt x="1467" y="0"/>
                    <a:pt x="129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57"/>
            <p:cNvSpPr/>
            <p:nvPr/>
          </p:nvSpPr>
          <p:spPr>
            <a:xfrm>
              <a:off x="6357075" y="2501800"/>
              <a:ext cx="66425" cy="166400"/>
            </a:xfrm>
            <a:custGeom>
              <a:rect b="b" l="l" r="r" t="t"/>
              <a:pathLst>
                <a:path extrusionOk="0" h="6656" w="2657">
                  <a:moveTo>
                    <a:pt x="810" y="0"/>
                  </a:moveTo>
                  <a:cubicBezTo>
                    <a:pt x="1" y="2857"/>
                    <a:pt x="1380" y="6655"/>
                    <a:pt x="1380" y="6655"/>
                  </a:cubicBezTo>
                  <a:lnTo>
                    <a:pt x="2551" y="6655"/>
                  </a:lnTo>
                  <a:lnTo>
                    <a:pt x="265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57"/>
            <p:cNvSpPr/>
            <p:nvPr/>
          </p:nvSpPr>
          <p:spPr>
            <a:xfrm>
              <a:off x="6451625" y="2496250"/>
              <a:ext cx="86200" cy="171500"/>
            </a:xfrm>
            <a:custGeom>
              <a:rect b="b" l="l" r="r" t="t"/>
              <a:pathLst>
                <a:path extrusionOk="0" h="6860" w="3448">
                  <a:moveTo>
                    <a:pt x="1759" y="1"/>
                  </a:moveTo>
                  <a:lnTo>
                    <a:pt x="0" y="602"/>
                  </a:lnTo>
                  <a:lnTo>
                    <a:pt x="2272" y="6860"/>
                  </a:lnTo>
                  <a:lnTo>
                    <a:pt x="3388" y="6480"/>
                  </a:lnTo>
                  <a:cubicBezTo>
                    <a:pt x="3388" y="6480"/>
                    <a:pt x="3447" y="2435"/>
                    <a:pt x="1759"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57"/>
            <p:cNvSpPr/>
            <p:nvPr/>
          </p:nvSpPr>
          <p:spPr>
            <a:xfrm>
              <a:off x="6371075" y="2493000"/>
              <a:ext cx="137025" cy="52800"/>
            </a:xfrm>
            <a:custGeom>
              <a:rect b="b" l="l" r="r" t="t"/>
              <a:pathLst>
                <a:path extrusionOk="0" h="2112" w="5481">
                  <a:moveTo>
                    <a:pt x="116" y="1"/>
                  </a:moveTo>
                  <a:cubicBezTo>
                    <a:pt x="116" y="1"/>
                    <a:pt x="0" y="1436"/>
                    <a:pt x="0" y="2111"/>
                  </a:cubicBezTo>
                  <a:lnTo>
                    <a:pt x="5392" y="2111"/>
                  </a:lnTo>
                  <a:cubicBezTo>
                    <a:pt x="5392" y="2111"/>
                    <a:pt x="5480" y="806"/>
                    <a:pt x="5333"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57"/>
            <p:cNvSpPr/>
            <p:nvPr/>
          </p:nvSpPr>
          <p:spPr>
            <a:xfrm>
              <a:off x="6415025" y="2534775"/>
              <a:ext cx="95975" cy="129025"/>
            </a:xfrm>
            <a:custGeom>
              <a:rect b="b" l="l" r="r" t="t"/>
              <a:pathLst>
                <a:path extrusionOk="0" h="5161" w="3839">
                  <a:moveTo>
                    <a:pt x="15" y="0"/>
                  </a:moveTo>
                  <a:lnTo>
                    <a:pt x="15" y="43"/>
                  </a:lnTo>
                  <a:lnTo>
                    <a:pt x="1" y="1319"/>
                  </a:lnTo>
                  <a:lnTo>
                    <a:pt x="1" y="2593"/>
                  </a:lnTo>
                  <a:lnTo>
                    <a:pt x="1" y="3870"/>
                  </a:lnTo>
                  <a:lnTo>
                    <a:pt x="15" y="5161"/>
                  </a:lnTo>
                  <a:lnTo>
                    <a:pt x="43" y="3870"/>
                  </a:lnTo>
                  <a:lnTo>
                    <a:pt x="57" y="2593"/>
                  </a:lnTo>
                  <a:lnTo>
                    <a:pt x="75" y="1319"/>
                  </a:lnTo>
                  <a:lnTo>
                    <a:pt x="88" y="75"/>
                  </a:lnTo>
                  <a:lnTo>
                    <a:pt x="88" y="75"/>
                  </a:lnTo>
                  <a:lnTo>
                    <a:pt x="1130" y="102"/>
                  </a:lnTo>
                  <a:lnTo>
                    <a:pt x="2194" y="116"/>
                  </a:lnTo>
                  <a:lnTo>
                    <a:pt x="2194" y="116"/>
                  </a:lnTo>
                  <a:lnTo>
                    <a:pt x="2593" y="1362"/>
                  </a:lnTo>
                  <a:lnTo>
                    <a:pt x="3005" y="2624"/>
                  </a:lnTo>
                  <a:lnTo>
                    <a:pt x="3430" y="3884"/>
                  </a:lnTo>
                  <a:lnTo>
                    <a:pt x="3838" y="5143"/>
                  </a:lnTo>
                  <a:lnTo>
                    <a:pt x="3459" y="3870"/>
                  </a:lnTo>
                  <a:lnTo>
                    <a:pt x="3065" y="2610"/>
                  </a:lnTo>
                  <a:lnTo>
                    <a:pt x="2653" y="1333"/>
                  </a:lnTo>
                  <a:lnTo>
                    <a:pt x="2256" y="74"/>
                  </a:lnTo>
                  <a:lnTo>
                    <a:pt x="2242" y="43"/>
                  </a:lnTo>
                  <a:lnTo>
                    <a:pt x="2213" y="43"/>
                  </a:lnTo>
                  <a:lnTo>
                    <a:pt x="1130" y="14"/>
                  </a:lnTo>
                  <a:lnTo>
                    <a:pt x="57"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57"/>
            <p:cNvSpPr/>
            <p:nvPr/>
          </p:nvSpPr>
          <p:spPr>
            <a:xfrm>
              <a:off x="6373275" y="2498100"/>
              <a:ext cx="19450" cy="28250"/>
            </a:xfrm>
            <a:custGeom>
              <a:rect b="b" l="l" r="r" t="t"/>
              <a:pathLst>
                <a:path extrusionOk="0" h="1130" w="778">
                  <a:moveTo>
                    <a:pt x="777" y="1"/>
                  </a:moveTo>
                  <a:lnTo>
                    <a:pt x="777" y="1"/>
                  </a:lnTo>
                  <a:cubicBezTo>
                    <a:pt x="746" y="120"/>
                    <a:pt x="704" y="236"/>
                    <a:pt x="672" y="352"/>
                  </a:cubicBezTo>
                  <a:cubicBezTo>
                    <a:pt x="630" y="454"/>
                    <a:pt x="584" y="574"/>
                    <a:pt x="528" y="676"/>
                  </a:cubicBezTo>
                  <a:cubicBezTo>
                    <a:pt x="468" y="778"/>
                    <a:pt x="394" y="880"/>
                    <a:pt x="306" y="954"/>
                  </a:cubicBezTo>
                  <a:cubicBezTo>
                    <a:pt x="218" y="1028"/>
                    <a:pt x="116" y="1087"/>
                    <a:pt x="0" y="1130"/>
                  </a:cubicBezTo>
                  <a:cubicBezTo>
                    <a:pt x="116" y="1130"/>
                    <a:pt x="250" y="1087"/>
                    <a:pt x="352" y="1014"/>
                  </a:cubicBezTo>
                  <a:cubicBezTo>
                    <a:pt x="454" y="926"/>
                    <a:pt x="528" y="824"/>
                    <a:pt x="602" y="718"/>
                  </a:cubicBezTo>
                  <a:cubicBezTo>
                    <a:pt x="658" y="602"/>
                    <a:pt x="704" y="486"/>
                    <a:pt x="732" y="366"/>
                  </a:cubicBezTo>
                  <a:cubicBezTo>
                    <a:pt x="760" y="250"/>
                    <a:pt x="777" y="120"/>
                    <a:pt x="777"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57"/>
            <p:cNvSpPr/>
            <p:nvPr/>
          </p:nvSpPr>
          <p:spPr>
            <a:xfrm>
              <a:off x="6481350" y="2497050"/>
              <a:ext cx="27450" cy="25250"/>
            </a:xfrm>
            <a:custGeom>
              <a:rect b="b" l="l" r="r" t="t"/>
              <a:pathLst>
                <a:path extrusionOk="0" h="1010" w="1098">
                  <a:moveTo>
                    <a:pt x="0" y="0"/>
                  </a:moveTo>
                  <a:lnTo>
                    <a:pt x="0" y="0"/>
                  </a:lnTo>
                  <a:cubicBezTo>
                    <a:pt x="28" y="130"/>
                    <a:pt x="74" y="250"/>
                    <a:pt x="148" y="366"/>
                  </a:cubicBezTo>
                  <a:cubicBezTo>
                    <a:pt x="204" y="482"/>
                    <a:pt x="278" y="602"/>
                    <a:pt x="366" y="704"/>
                  </a:cubicBezTo>
                  <a:cubicBezTo>
                    <a:pt x="468" y="806"/>
                    <a:pt x="570" y="894"/>
                    <a:pt x="704" y="954"/>
                  </a:cubicBezTo>
                  <a:cubicBezTo>
                    <a:pt x="781" y="991"/>
                    <a:pt x="872" y="1010"/>
                    <a:pt x="963" y="1010"/>
                  </a:cubicBezTo>
                  <a:cubicBezTo>
                    <a:pt x="1009" y="1010"/>
                    <a:pt x="1054" y="1005"/>
                    <a:pt x="1098" y="996"/>
                  </a:cubicBezTo>
                  <a:cubicBezTo>
                    <a:pt x="967" y="996"/>
                    <a:pt x="834" y="954"/>
                    <a:pt x="732" y="894"/>
                  </a:cubicBezTo>
                  <a:cubicBezTo>
                    <a:pt x="704" y="880"/>
                    <a:pt x="675" y="848"/>
                    <a:pt x="644" y="834"/>
                  </a:cubicBezTo>
                  <a:lnTo>
                    <a:pt x="570" y="778"/>
                  </a:lnTo>
                  <a:cubicBezTo>
                    <a:pt x="542" y="760"/>
                    <a:pt x="528" y="732"/>
                    <a:pt x="500" y="718"/>
                  </a:cubicBezTo>
                  <a:cubicBezTo>
                    <a:pt x="482" y="690"/>
                    <a:pt x="454" y="672"/>
                    <a:pt x="440" y="644"/>
                  </a:cubicBezTo>
                  <a:cubicBezTo>
                    <a:pt x="352" y="556"/>
                    <a:pt x="264" y="454"/>
                    <a:pt x="190" y="338"/>
                  </a:cubicBezTo>
                  <a:cubicBezTo>
                    <a:pt x="130" y="232"/>
                    <a:pt x="60" y="116"/>
                    <a:pt x="0"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57"/>
            <p:cNvSpPr/>
            <p:nvPr/>
          </p:nvSpPr>
          <p:spPr>
            <a:xfrm>
              <a:off x="6360075" y="2351950"/>
              <a:ext cx="159375" cy="128950"/>
            </a:xfrm>
            <a:custGeom>
              <a:rect b="b" l="l" r="r" t="t"/>
              <a:pathLst>
                <a:path extrusionOk="0" h="5158" w="6375">
                  <a:moveTo>
                    <a:pt x="1232" y="0"/>
                  </a:moveTo>
                  <a:cubicBezTo>
                    <a:pt x="908" y="0"/>
                    <a:pt x="658" y="218"/>
                    <a:pt x="616" y="496"/>
                  </a:cubicBezTo>
                  <a:lnTo>
                    <a:pt x="43" y="4527"/>
                  </a:lnTo>
                  <a:cubicBezTo>
                    <a:pt x="0" y="4865"/>
                    <a:pt x="292" y="5157"/>
                    <a:pt x="658" y="5157"/>
                  </a:cubicBezTo>
                  <a:lnTo>
                    <a:pt x="5716" y="5157"/>
                  </a:lnTo>
                  <a:cubicBezTo>
                    <a:pt x="6082" y="5157"/>
                    <a:pt x="6374" y="4865"/>
                    <a:pt x="6332" y="4527"/>
                  </a:cubicBezTo>
                  <a:lnTo>
                    <a:pt x="5759" y="496"/>
                  </a:lnTo>
                  <a:cubicBezTo>
                    <a:pt x="5730" y="218"/>
                    <a:pt x="5467" y="0"/>
                    <a:pt x="5143"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57"/>
            <p:cNvSpPr/>
            <p:nvPr/>
          </p:nvSpPr>
          <p:spPr>
            <a:xfrm>
              <a:off x="6368075" y="2340175"/>
              <a:ext cx="135275" cy="153550"/>
            </a:xfrm>
            <a:custGeom>
              <a:rect b="b" l="l" r="r" t="t"/>
              <a:pathLst>
                <a:path extrusionOk="0" h="6142" w="5411">
                  <a:moveTo>
                    <a:pt x="2157" y="0"/>
                  </a:moveTo>
                  <a:cubicBezTo>
                    <a:pt x="2157" y="0"/>
                    <a:pt x="1569" y="352"/>
                    <a:pt x="999" y="383"/>
                  </a:cubicBezTo>
                  <a:cubicBezTo>
                    <a:pt x="1" y="426"/>
                    <a:pt x="106" y="967"/>
                    <a:pt x="74" y="1569"/>
                  </a:cubicBezTo>
                  <a:cubicBezTo>
                    <a:pt x="46" y="2170"/>
                    <a:pt x="250" y="6142"/>
                    <a:pt x="250" y="6142"/>
                  </a:cubicBezTo>
                  <a:lnTo>
                    <a:pt x="5410" y="6142"/>
                  </a:lnTo>
                  <a:lnTo>
                    <a:pt x="5410" y="704"/>
                  </a:lnTo>
                  <a:lnTo>
                    <a:pt x="5365" y="661"/>
                  </a:lnTo>
                  <a:cubicBezTo>
                    <a:pt x="5308" y="616"/>
                    <a:pt x="5277" y="559"/>
                    <a:pt x="5263" y="500"/>
                  </a:cubicBezTo>
                  <a:cubicBezTo>
                    <a:pt x="5133" y="426"/>
                    <a:pt x="4957" y="383"/>
                    <a:pt x="4693" y="383"/>
                  </a:cubicBezTo>
                  <a:cubicBezTo>
                    <a:pt x="4120" y="352"/>
                    <a:pt x="3536" y="0"/>
                    <a:pt x="3536"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57"/>
            <p:cNvSpPr/>
            <p:nvPr/>
          </p:nvSpPr>
          <p:spPr>
            <a:xfrm>
              <a:off x="6368075" y="2346750"/>
              <a:ext cx="141525" cy="146975"/>
            </a:xfrm>
            <a:custGeom>
              <a:rect b="b" l="l" r="r" t="t"/>
              <a:pathLst>
                <a:path extrusionOk="0" h="5879" w="5661">
                  <a:moveTo>
                    <a:pt x="4179" y="1"/>
                  </a:moveTo>
                  <a:lnTo>
                    <a:pt x="3300" y="2393"/>
                  </a:lnTo>
                  <a:lnTo>
                    <a:pt x="2421" y="2393"/>
                  </a:lnTo>
                  <a:lnTo>
                    <a:pt x="1320" y="61"/>
                  </a:lnTo>
                  <a:cubicBezTo>
                    <a:pt x="1320" y="61"/>
                    <a:pt x="1240" y="45"/>
                    <a:pt x="1115" y="45"/>
                  </a:cubicBezTo>
                  <a:cubicBezTo>
                    <a:pt x="966" y="45"/>
                    <a:pt x="752" y="67"/>
                    <a:pt x="528" y="163"/>
                  </a:cubicBezTo>
                  <a:cubicBezTo>
                    <a:pt x="120" y="339"/>
                    <a:pt x="60" y="912"/>
                    <a:pt x="60" y="912"/>
                  </a:cubicBezTo>
                  <a:cubicBezTo>
                    <a:pt x="1" y="1936"/>
                    <a:pt x="250" y="5879"/>
                    <a:pt x="250" y="5879"/>
                  </a:cubicBezTo>
                  <a:lnTo>
                    <a:pt x="5453" y="5879"/>
                  </a:lnTo>
                  <a:cubicBezTo>
                    <a:pt x="5453" y="5879"/>
                    <a:pt x="5660" y="792"/>
                    <a:pt x="5527" y="426"/>
                  </a:cubicBezTo>
                  <a:cubicBezTo>
                    <a:pt x="5382" y="61"/>
                    <a:pt x="4179" y="1"/>
                    <a:pt x="4179"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57"/>
            <p:cNvSpPr/>
            <p:nvPr/>
          </p:nvSpPr>
          <p:spPr>
            <a:xfrm>
              <a:off x="6371425" y="2346675"/>
              <a:ext cx="54275" cy="124725"/>
            </a:xfrm>
            <a:custGeom>
              <a:rect b="b" l="l" r="r" t="t"/>
              <a:pathLst>
                <a:path extrusionOk="0" h="4989" w="2171">
                  <a:moveTo>
                    <a:pt x="1088" y="0"/>
                  </a:moveTo>
                  <a:cubicBezTo>
                    <a:pt x="855" y="0"/>
                    <a:pt x="542" y="115"/>
                    <a:pt x="412" y="166"/>
                  </a:cubicBezTo>
                  <a:cubicBezTo>
                    <a:pt x="366" y="166"/>
                    <a:pt x="352" y="211"/>
                    <a:pt x="366" y="240"/>
                  </a:cubicBezTo>
                  <a:cubicBezTo>
                    <a:pt x="1143" y="2628"/>
                    <a:pt x="130" y="4225"/>
                    <a:pt x="14" y="4401"/>
                  </a:cubicBezTo>
                  <a:cubicBezTo>
                    <a:pt x="0" y="4418"/>
                    <a:pt x="0" y="4432"/>
                    <a:pt x="0" y="4447"/>
                  </a:cubicBezTo>
                  <a:lnTo>
                    <a:pt x="0" y="4914"/>
                  </a:lnTo>
                  <a:cubicBezTo>
                    <a:pt x="0" y="4960"/>
                    <a:pt x="28" y="4988"/>
                    <a:pt x="74" y="4988"/>
                  </a:cubicBezTo>
                  <a:cubicBezTo>
                    <a:pt x="2170" y="4738"/>
                    <a:pt x="1333" y="549"/>
                    <a:pt x="1217" y="64"/>
                  </a:cubicBezTo>
                  <a:cubicBezTo>
                    <a:pt x="1217" y="36"/>
                    <a:pt x="1186" y="4"/>
                    <a:pt x="1157" y="4"/>
                  </a:cubicBezTo>
                  <a:cubicBezTo>
                    <a:pt x="1135" y="1"/>
                    <a:pt x="1112" y="0"/>
                    <a:pt x="108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57"/>
            <p:cNvSpPr/>
            <p:nvPr/>
          </p:nvSpPr>
          <p:spPr>
            <a:xfrm>
              <a:off x="6383475" y="2352650"/>
              <a:ext cx="9950" cy="83225"/>
            </a:xfrm>
            <a:custGeom>
              <a:rect b="b" l="l" r="r" t="t"/>
              <a:pathLst>
                <a:path extrusionOk="0" h="3329" w="398">
                  <a:moveTo>
                    <a:pt x="0" y="1"/>
                  </a:moveTo>
                  <a:lnTo>
                    <a:pt x="0" y="1"/>
                  </a:lnTo>
                  <a:cubicBezTo>
                    <a:pt x="46" y="148"/>
                    <a:pt x="88" y="278"/>
                    <a:pt x="120" y="412"/>
                  </a:cubicBezTo>
                  <a:lnTo>
                    <a:pt x="162" y="616"/>
                  </a:lnTo>
                  <a:lnTo>
                    <a:pt x="208" y="820"/>
                  </a:lnTo>
                  <a:cubicBezTo>
                    <a:pt x="250" y="1102"/>
                    <a:pt x="281" y="1379"/>
                    <a:pt x="296" y="1657"/>
                  </a:cubicBezTo>
                  <a:cubicBezTo>
                    <a:pt x="310" y="1805"/>
                    <a:pt x="310" y="1935"/>
                    <a:pt x="310" y="2083"/>
                  </a:cubicBezTo>
                  <a:cubicBezTo>
                    <a:pt x="310" y="2157"/>
                    <a:pt x="296" y="2213"/>
                    <a:pt x="296" y="2287"/>
                  </a:cubicBezTo>
                  <a:lnTo>
                    <a:pt x="296" y="2389"/>
                  </a:lnTo>
                  <a:lnTo>
                    <a:pt x="281" y="2491"/>
                  </a:lnTo>
                  <a:cubicBezTo>
                    <a:pt x="281" y="2565"/>
                    <a:pt x="264" y="2639"/>
                    <a:pt x="264" y="2713"/>
                  </a:cubicBezTo>
                  <a:lnTo>
                    <a:pt x="222" y="2917"/>
                  </a:lnTo>
                  <a:cubicBezTo>
                    <a:pt x="222" y="2948"/>
                    <a:pt x="208" y="2990"/>
                    <a:pt x="208" y="3019"/>
                  </a:cubicBezTo>
                  <a:lnTo>
                    <a:pt x="176" y="3124"/>
                  </a:lnTo>
                  <a:cubicBezTo>
                    <a:pt x="162" y="3194"/>
                    <a:pt x="148" y="3254"/>
                    <a:pt x="134" y="3328"/>
                  </a:cubicBezTo>
                  <a:cubicBezTo>
                    <a:pt x="236" y="3064"/>
                    <a:pt x="310" y="2786"/>
                    <a:pt x="338" y="2509"/>
                  </a:cubicBezTo>
                  <a:lnTo>
                    <a:pt x="369" y="2403"/>
                  </a:lnTo>
                  <a:lnTo>
                    <a:pt x="369" y="2287"/>
                  </a:lnTo>
                  <a:cubicBezTo>
                    <a:pt x="369" y="2227"/>
                    <a:pt x="383" y="2157"/>
                    <a:pt x="383" y="2083"/>
                  </a:cubicBezTo>
                  <a:cubicBezTo>
                    <a:pt x="383" y="1935"/>
                    <a:pt x="398" y="1805"/>
                    <a:pt x="383" y="1657"/>
                  </a:cubicBezTo>
                  <a:cubicBezTo>
                    <a:pt x="369" y="1379"/>
                    <a:pt x="324" y="1084"/>
                    <a:pt x="264" y="806"/>
                  </a:cubicBezTo>
                  <a:cubicBezTo>
                    <a:pt x="208" y="542"/>
                    <a:pt x="120" y="264"/>
                    <a:pt x="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57"/>
            <p:cNvSpPr/>
            <p:nvPr/>
          </p:nvSpPr>
          <p:spPr>
            <a:xfrm>
              <a:off x="6452400" y="2346550"/>
              <a:ext cx="54650" cy="124850"/>
            </a:xfrm>
            <a:custGeom>
              <a:rect b="b" l="l" r="r" t="t"/>
              <a:pathLst>
                <a:path extrusionOk="0" h="4994" w="2186">
                  <a:moveTo>
                    <a:pt x="916" y="0"/>
                  </a:moveTo>
                  <a:cubicBezTo>
                    <a:pt x="855" y="0"/>
                    <a:pt x="797" y="3"/>
                    <a:pt x="747" y="9"/>
                  </a:cubicBezTo>
                  <a:cubicBezTo>
                    <a:pt x="718" y="9"/>
                    <a:pt x="690" y="41"/>
                    <a:pt x="690" y="69"/>
                  </a:cubicBezTo>
                  <a:cubicBezTo>
                    <a:pt x="585" y="554"/>
                    <a:pt x="1" y="4743"/>
                    <a:pt x="2097" y="4993"/>
                  </a:cubicBezTo>
                  <a:cubicBezTo>
                    <a:pt x="2139" y="4993"/>
                    <a:pt x="2185" y="4965"/>
                    <a:pt x="2185" y="4919"/>
                  </a:cubicBezTo>
                  <a:lnTo>
                    <a:pt x="2185" y="4452"/>
                  </a:lnTo>
                  <a:cubicBezTo>
                    <a:pt x="2185" y="4437"/>
                    <a:pt x="2168" y="4423"/>
                    <a:pt x="2168" y="4406"/>
                  </a:cubicBezTo>
                  <a:cubicBezTo>
                    <a:pt x="2037" y="4230"/>
                    <a:pt x="792" y="2545"/>
                    <a:pt x="1570" y="157"/>
                  </a:cubicBezTo>
                  <a:cubicBezTo>
                    <a:pt x="1584" y="128"/>
                    <a:pt x="1570" y="83"/>
                    <a:pt x="1524" y="69"/>
                  </a:cubicBezTo>
                  <a:cubicBezTo>
                    <a:pt x="1408" y="36"/>
                    <a:pt x="1140" y="0"/>
                    <a:pt x="916"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57"/>
            <p:cNvSpPr/>
            <p:nvPr/>
          </p:nvSpPr>
          <p:spPr>
            <a:xfrm>
              <a:off x="6479850" y="2349750"/>
              <a:ext cx="26400" cy="111000"/>
            </a:xfrm>
            <a:custGeom>
              <a:rect b="b" l="l" r="r" t="t"/>
              <a:pathLst>
                <a:path extrusionOk="0" h="4440" w="1056">
                  <a:moveTo>
                    <a:pt x="208" y="0"/>
                  </a:moveTo>
                  <a:cubicBezTo>
                    <a:pt x="102" y="380"/>
                    <a:pt x="60" y="778"/>
                    <a:pt x="32" y="1172"/>
                  </a:cubicBezTo>
                  <a:cubicBezTo>
                    <a:pt x="0" y="1569"/>
                    <a:pt x="14" y="1963"/>
                    <a:pt x="60" y="2343"/>
                  </a:cubicBezTo>
                  <a:cubicBezTo>
                    <a:pt x="120" y="2741"/>
                    <a:pt x="208" y="3121"/>
                    <a:pt x="366" y="3486"/>
                  </a:cubicBezTo>
                  <a:cubicBezTo>
                    <a:pt x="454" y="3662"/>
                    <a:pt x="542" y="3838"/>
                    <a:pt x="662" y="4000"/>
                  </a:cubicBezTo>
                  <a:cubicBezTo>
                    <a:pt x="778" y="4162"/>
                    <a:pt x="911" y="4309"/>
                    <a:pt x="1056" y="4440"/>
                  </a:cubicBezTo>
                  <a:cubicBezTo>
                    <a:pt x="925" y="4295"/>
                    <a:pt x="806" y="4148"/>
                    <a:pt x="690" y="3986"/>
                  </a:cubicBezTo>
                  <a:cubicBezTo>
                    <a:pt x="588" y="3810"/>
                    <a:pt x="500" y="3648"/>
                    <a:pt x="426" y="3458"/>
                  </a:cubicBezTo>
                  <a:cubicBezTo>
                    <a:pt x="352" y="3282"/>
                    <a:pt x="296" y="3092"/>
                    <a:pt x="250" y="2916"/>
                  </a:cubicBezTo>
                  <a:cubicBezTo>
                    <a:pt x="208" y="2727"/>
                    <a:pt x="162" y="2537"/>
                    <a:pt x="148" y="2329"/>
                  </a:cubicBezTo>
                  <a:cubicBezTo>
                    <a:pt x="88" y="1949"/>
                    <a:pt x="74" y="1569"/>
                    <a:pt x="88" y="1172"/>
                  </a:cubicBezTo>
                  <a:cubicBezTo>
                    <a:pt x="102" y="982"/>
                    <a:pt x="120" y="778"/>
                    <a:pt x="134" y="584"/>
                  </a:cubicBezTo>
                  <a:cubicBezTo>
                    <a:pt x="148" y="394"/>
                    <a:pt x="176" y="204"/>
                    <a:pt x="20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57"/>
            <p:cNvSpPr/>
            <p:nvPr/>
          </p:nvSpPr>
          <p:spPr>
            <a:xfrm>
              <a:off x="6416875" y="2329600"/>
              <a:ext cx="42150" cy="31175"/>
            </a:xfrm>
            <a:custGeom>
              <a:rect b="b" l="l" r="r" t="t"/>
              <a:pathLst>
                <a:path extrusionOk="0" h="1247" w="1686">
                  <a:moveTo>
                    <a:pt x="1" y="1"/>
                  </a:moveTo>
                  <a:lnTo>
                    <a:pt x="1" y="571"/>
                  </a:lnTo>
                  <a:cubicBezTo>
                    <a:pt x="1" y="1025"/>
                    <a:pt x="381" y="1246"/>
                    <a:pt x="848" y="1246"/>
                  </a:cubicBezTo>
                  <a:cubicBezTo>
                    <a:pt x="1320" y="1246"/>
                    <a:pt x="1686" y="1025"/>
                    <a:pt x="1686" y="571"/>
                  </a:cubicBezTo>
                  <a:lnTo>
                    <a:pt x="1686" y="1"/>
                  </a:lnTo>
                  <a:close/>
                </a:path>
              </a:pathLst>
            </a:custGeom>
            <a:solidFill>
              <a:srgbClr val="FFAD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57"/>
            <p:cNvSpPr/>
            <p:nvPr/>
          </p:nvSpPr>
          <p:spPr>
            <a:xfrm>
              <a:off x="6416875" y="2335425"/>
              <a:ext cx="42150" cy="9275"/>
            </a:xfrm>
            <a:custGeom>
              <a:rect b="b" l="l" r="r" t="t"/>
              <a:pathLst>
                <a:path extrusionOk="0" h="371" w="1686">
                  <a:moveTo>
                    <a:pt x="1686" y="0"/>
                  </a:moveTo>
                  <a:cubicBezTo>
                    <a:pt x="1464" y="46"/>
                    <a:pt x="1232" y="74"/>
                    <a:pt x="982" y="88"/>
                  </a:cubicBezTo>
                  <a:cubicBezTo>
                    <a:pt x="907" y="91"/>
                    <a:pt x="833" y="93"/>
                    <a:pt x="759" y="93"/>
                  </a:cubicBezTo>
                  <a:cubicBezTo>
                    <a:pt x="501" y="93"/>
                    <a:pt x="250" y="72"/>
                    <a:pt x="1" y="14"/>
                  </a:cubicBezTo>
                  <a:lnTo>
                    <a:pt x="1" y="296"/>
                  </a:lnTo>
                  <a:cubicBezTo>
                    <a:pt x="261" y="341"/>
                    <a:pt x="523" y="371"/>
                    <a:pt x="794" y="371"/>
                  </a:cubicBezTo>
                  <a:cubicBezTo>
                    <a:pt x="856" y="371"/>
                    <a:pt x="919" y="369"/>
                    <a:pt x="982" y="366"/>
                  </a:cubicBezTo>
                  <a:cubicBezTo>
                    <a:pt x="1232" y="352"/>
                    <a:pt x="1464" y="324"/>
                    <a:pt x="1686" y="264"/>
                  </a:cubicBezTo>
                  <a:lnTo>
                    <a:pt x="1686" y="0"/>
                  </a:lnTo>
                  <a:close/>
                </a:path>
              </a:pathLst>
            </a:custGeom>
            <a:solidFill>
              <a:srgbClr val="FF94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57"/>
            <p:cNvSpPr/>
            <p:nvPr/>
          </p:nvSpPr>
          <p:spPr>
            <a:xfrm>
              <a:off x="6428225" y="2360400"/>
              <a:ext cx="22000" cy="20850"/>
            </a:xfrm>
            <a:custGeom>
              <a:rect b="b" l="l" r="r" t="t"/>
              <a:pathLst>
                <a:path extrusionOk="0" h="834" w="880">
                  <a:moveTo>
                    <a:pt x="145" y="0"/>
                  </a:moveTo>
                  <a:cubicBezTo>
                    <a:pt x="57" y="0"/>
                    <a:pt x="1" y="70"/>
                    <a:pt x="29" y="158"/>
                  </a:cubicBezTo>
                  <a:lnTo>
                    <a:pt x="176" y="732"/>
                  </a:lnTo>
                  <a:cubicBezTo>
                    <a:pt x="190" y="792"/>
                    <a:pt x="250" y="834"/>
                    <a:pt x="307" y="834"/>
                  </a:cubicBezTo>
                  <a:lnTo>
                    <a:pt x="570" y="834"/>
                  </a:lnTo>
                  <a:cubicBezTo>
                    <a:pt x="630" y="834"/>
                    <a:pt x="690" y="792"/>
                    <a:pt x="704" y="732"/>
                  </a:cubicBezTo>
                  <a:lnTo>
                    <a:pt x="848" y="158"/>
                  </a:lnTo>
                  <a:cubicBezTo>
                    <a:pt x="880" y="70"/>
                    <a:pt x="820" y="0"/>
                    <a:pt x="73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57"/>
            <p:cNvSpPr/>
            <p:nvPr/>
          </p:nvSpPr>
          <p:spPr>
            <a:xfrm>
              <a:off x="6427425" y="2377975"/>
              <a:ext cx="23525" cy="109150"/>
            </a:xfrm>
            <a:custGeom>
              <a:rect b="b" l="l" r="r" t="t"/>
              <a:pathLst>
                <a:path extrusionOk="0" h="4366" w="941">
                  <a:moveTo>
                    <a:pt x="310" y="1"/>
                  </a:moveTo>
                  <a:lnTo>
                    <a:pt x="1" y="3750"/>
                  </a:lnTo>
                  <a:lnTo>
                    <a:pt x="458" y="4366"/>
                  </a:lnTo>
                  <a:lnTo>
                    <a:pt x="940" y="3750"/>
                  </a:lnTo>
                  <a:lnTo>
                    <a:pt x="634"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57"/>
            <p:cNvSpPr/>
            <p:nvPr/>
          </p:nvSpPr>
          <p:spPr>
            <a:xfrm>
              <a:off x="6406250" y="2339550"/>
              <a:ext cx="36600" cy="33825"/>
            </a:xfrm>
            <a:custGeom>
              <a:rect b="b" l="l" r="r" t="t"/>
              <a:pathLst>
                <a:path extrusionOk="0" h="1353" w="1464">
                  <a:moveTo>
                    <a:pt x="387" y="0"/>
                  </a:moveTo>
                  <a:cubicBezTo>
                    <a:pt x="369" y="0"/>
                    <a:pt x="352" y="4"/>
                    <a:pt x="338" y="11"/>
                  </a:cubicBezTo>
                  <a:lnTo>
                    <a:pt x="56" y="201"/>
                  </a:lnTo>
                  <a:cubicBezTo>
                    <a:pt x="14" y="233"/>
                    <a:pt x="0" y="289"/>
                    <a:pt x="28" y="335"/>
                  </a:cubicBezTo>
                  <a:cubicBezTo>
                    <a:pt x="176" y="575"/>
                    <a:pt x="470" y="1352"/>
                    <a:pt x="954" y="1352"/>
                  </a:cubicBezTo>
                  <a:cubicBezTo>
                    <a:pt x="1000" y="1352"/>
                    <a:pt x="1048" y="1345"/>
                    <a:pt x="1098" y="1330"/>
                  </a:cubicBezTo>
                  <a:cubicBezTo>
                    <a:pt x="1098" y="1330"/>
                    <a:pt x="1463" y="658"/>
                    <a:pt x="1273" y="510"/>
                  </a:cubicBezTo>
                  <a:cubicBezTo>
                    <a:pt x="1129" y="394"/>
                    <a:pt x="602" y="99"/>
                    <a:pt x="440" y="11"/>
                  </a:cubicBezTo>
                  <a:cubicBezTo>
                    <a:pt x="424" y="4"/>
                    <a:pt x="406" y="0"/>
                    <a:pt x="387"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57"/>
            <p:cNvSpPr/>
            <p:nvPr/>
          </p:nvSpPr>
          <p:spPr>
            <a:xfrm>
              <a:off x="6432625" y="2339550"/>
              <a:ext cx="36600" cy="33825"/>
            </a:xfrm>
            <a:custGeom>
              <a:rect b="b" l="l" r="r" t="t"/>
              <a:pathLst>
                <a:path extrusionOk="0" h="1353" w="1464">
                  <a:moveTo>
                    <a:pt x="1077" y="0"/>
                  </a:moveTo>
                  <a:cubicBezTo>
                    <a:pt x="1058" y="0"/>
                    <a:pt x="1040" y="4"/>
                    <a:pt x="1024" y="11"/>
                  </a:cubicBezTo>
                  <a:cubicBezTo>
                    <a:pt x="866" y="99"/>
                    <a:pt x="338" y="394"/>
                    <a:pt x="190" y="510"/>
                  </a:cubicBezTo>
                  <a:cubicBezTo>
                    <a:pt x="0" y="658"/>
                    <a:pt x="454" y="1330"/>
                    <a:pt x="454" y="1330"/>
                  </a:cubicBezTo>
                  <a:cubicBezTo>
                    <a:pt x="503" y="1345"/>
                    <a:pt x="549" y="1352"/>
                    <a:pt x="593" y="1352"/>
                  </a:cubicBezTo>
                  <a:cubicBezTo>
                    <a:pt x="1055" y="1352"/>
                    <a:pt x="1288" y="575"/>
                    <a:pt x="1436" y="335"/>
                  </a:cubicBezTo>
                  <a:cubicBezTo>
                    <a:pt x="1464" y="289"/>
                    <a:pt x="1450" y="233"/>
                    <a:pt x="1407" y="201"/>
                  </a:cubicBezTo>
                  <a:lnTo>
                    <a:pt x="1130" y="11"/>
                  </a:lnTo>
                  <a:cubicBezTo>
                    <a:pt x="1114" y="4"/>
                    <a:pt x="1095" y="0"/>
                    <a:pt x="1077"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57"/>
            <p:cNvSpPr/>
            <p:nvPr/>
          </p:nvSpPr>
          <p:spPr>
            <a:xfrm>
              <a:off x="6413550" y="2351950"/>
              <a:ext cx="25350" cy="22600"/>
            </a:xfrm>
            <a:custGeom>
              <a:rect b="b" l="l" r="r" t="t"/>
              <a:pathLst>
                <a:path extrusionOk="0" h="904" w="1014">
                  <a:moveTo>
                    <a:pt x="967" y="0"/>
                  </a:moveTo>
                  <a:cubicBezTo>
                    <a:pt x="953" y="145"/>
                    <a:pt x="953" y="278"/>
                    <a:pt x="953" y="426"/>
                  </a:cubicBezTo>
                  <a:lnTo>
                    <a:pt x="953" y="408"/>
                  </a:lnTo>
                  <a:cubicBezTo>
                    <a:pt x="897" y="548"/>
                    <a:pt x="828" y="675"/>
                    <a:pt x="773" y="810"/>
                  </a:cubicBezTo>
                  <a:lnTo>
                    <a:pt x="773" y="810"/>
                  </a:lnTo>
                  <a:cubicBezTo>
                    <a:pt x="747" y="814"/>
                    <a:pt x="718" y="816"/>
                    <a:pt x="688" y="816"/>
                  </a:cubicBezTo>
                  <a:cubicBezTo>
                    <a:pt x="652" y="816"/>
                    <a:pt x="616" y="813"/>
                    <a:pt x="588" y="806"/>
                  </a:cubicBezTo>
                  <a:cubicBezTo>
                    <a:pt x="514" y="806"/>
                    <a:pt x="440" y="778"/>
                    <a:pt x="380" y="732"/>
                  </a:cubicBezTo>
                  <a:cubicBezTo>
                    <a:pt x="310" y="704"/>
                    <a:pt x="250" y="658"/>
                    <a:pt x="190" y="616"/>
                  </a:cubicBezTo>
                  <a:lnTo>
                    <a:pt x="88" y="542"/>
                  </a:lnTo>
                  <a:cubicBezTo>
                    <a:pt x="60" y="514"/>
                    <a:pt x="46" y="496"/>
                    <a:pt x="0" y="468"/>
                  </a:cubicBezTo>
                  <a:lnTo>
                    <a:pt x="0" y="468"/>
                  </a:lnTo>
                  <a:cubicBezTo>
                    <a:pt x="28" y="496"/>
                    <a:pt x="60" y="528"/>
                    <a:pt x="74" y="556"/>
                  </a:cubicBezTo>
                  <a:lnTo>
                    <a:pt x="162" y="644"/>
                  </a:lnTo>
                  <a:cubicBezTo>
                    <a:pt x="222" y="704"/>
                    <a:pt x="278" y="760"/>
                    <a:pt x="338" y="792"/>
                  </a:cubicBezTo>
                  <a:cubicBezTo>
                    <a:pt x="412" y="834"/>
                    <a:pt x="485" y="866"/>
                    <a:pt x="573" y="894"/>
                  </a:cubicBezTo>
                  <a:cubicBezTo>
                    <a:pt x="603" y="900"/>
                    <a:pt x="635" y="903"/>
                    <a:pt x="669" y="903"/>
                  </a:cubicBezTo>
                  <a:cubicBezTo>
                    <a:pt x="717" y="903"/>
                    <a:pt x="768" y="896"/>
                    <a:pt x="820" y="880"/>
                  </a:cubicBezTo>
                  <a:lnTo>
                    <a:pt x="837" y="880"/>
                  </a:lnTo>
                  <a:lnTo>
                    <a:pt x="837" y="866"/>
                  </a:lnTo>
                  <a:cubicBezTo>
                    <a:pt x="894" y="718"/>
                    <a:pt x="953" y="584"/>
                    <a:pt x="1013" y="440"/>
                  </a:cubicBezTo>
                  <a:lnTo>
                    <a:pt x="1013" y="426"/>
                  </a:lnTo>
                  <a:cubicBezTo>
                    <a:pt x="1013" y="278"/>
                    <a:pt x="996" y="145"/>
                    <a:pt x="96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57"/>
            <p:cNvSpPr/>
            <p:nvPr/>
          </p:nvSpPr>
          <p:spPr>
            <a:xfrm>
              <a:off x="6438075" y="2362600"/>
              <a:ext cx="24550" cy="11850"/>
            </a:xfrm>
            <a:custGeom>
              <a:rect b="b" l="l" r="r" t="t"/>
              <a:pathLst>
                <a:path extrusionOk="0" h="474" w="982">
                  <a:moveTo>
                    <a:pt x="0" y="0"/>
                  </a:moveTo>
                  <a:lnTo>
                    <a:pt x="0" y="0"/>
                  </a:lnTo>
                  <a:cubicBezTo>
                    <a:pt x="60" y="144"/>
                    <a:pt x="120" y="292"/>
                    <a:pt x="190" y="422"/>
                  </a:cubicBezTo>
                  <a:lnTo>
                    <a:pt x="208" y="440"/>
                  </a:lnTo>
                  <a:lnTo>
                    <a:pt x="222" y="454"/>
                  </a:lnTo>
                  <a:cubicBezTo>
                    <a:pt x="274" y="464"/>
                    <a:pt x="325" y="474"/>
                    <a:pt x="376" y="474"/>
                  </a:cubicBezTo>
                  <a:cubicBezTo>
                    <a:pt x="397" y="474"/>
                    <a:pt x="419" y="472"/>
                    <a:pt x="440" y="468"/>
                  </a:cubicBezTo>
                  <a:cubicBezTo>
                    <a:pt x="514" y="468"/>
                    <a:pt x="574" y="454"/>
                    <a:pt x="648" y="440"/>
                  </a:cubicBezTo>
                  <a:cubicBezTo>
                    <a:pt x="718" y="408"/>
                    <a:pt x="778" y="380"/>
                    <a:pt x="838" y="334"/>
                  </a:cubicBezTo>
                  <a:cubicBezTo>
                    <a:pt x="894" y="292"/>
                    <a:pt x="940" y="246"/>
                    <a:pt x="982" y="190"/>
                  </a:cubicBezTo>
                  <a:lnTo>
                    <a:pt x="982" y="190"/>
                  </a:lnTo>
                  <a:cubicBezTo>
                    <a:pt x="954" y="204"/>
                    <a:pt x="926" y="232"/>
                    <a:pt x="894" y="246"/>
                  </a:cubicBezTo>
                  <a:cubicBezTo>
                    <a:pt x="866" y="264"/>
                    <a:pt x="838" y="278"/>
                    <a:pt x="806" y="292"/>
                  </a:cubicBezTo>
                  <a:cubicBezTo>
                    <a:pt x="750" y="320"/>
                    <a:pt x="690" y="352"/>
                    <a:pt x="630" y="366"/>
                  </a:cubicBezTo>
                  <a:cubicBezTo>
                    <a:pt x="560" y="380"/>
                    <a:pt x="500" y="394"/>
                    <a:pt x="440" y="394"/>
                  </a:cubicBezTo>
                  <a:cubicBezTo>
                    <a:pt x="369" y="394"/>
                    <a:pt x="314" y="394"/>
                    <a:pt x="257" y="381"/>
                  </a:cubicBezTo>
                  <a:lnTo>
                    <a:pt x="257" y="381"/>
                  </a:lnTo>
                  <a:cubicBezTo>
                    <a:pt x="185" y="255"/>
                    <a:pt x="99" y="126"/>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57"/>
            <p:cNvSpPr/>
            <p:nvPr/>
          </p:nvSpPr>
          <p:spPr>
            <a:xfrm>
              <a:off x="6397100" y="2389725"/>
              <a:ext cx="75125" cy="90025"/>
            </a:xfrm>
            <a:custGeom>
              <a:rect b="b" l="l" r="r" t="t"/>
              <a:pathLst>
                <a:path extrusionOk="0" h="3601" w="3005">
                  <a:moveTo>
                    <a:pt x="1966" y="0"/>
                  </a:moveTo>
                  <a:cubicBezTo>
                    <a:pt x="1181" y="0"/>
                    <a:pt x="500" y="167"/>
                    <a:pt x="176" y="262"/>
                  </a:cubicBezTo>
                  <a:cubicBezTo>
                    <a:pt x="71" y="290"/>
                    <a:pt x="0" y="392"/>
                    <a:pt x="14" y="498"/>
                  </a:cubicBezTo>
                  <a:cubicBezTo>
                    <a:pt x="145" y="1993"/>
                    <a:pt x="394" y="3048"/>
                    <a:pt x="496" y="3428"/>
                  </a:cubicBezTo>
                  <a:cubicBezTo>
                    <a:pt x="510" y="3516"/>
                    <a:pt x="598" y="3590"/>
                    <a:pt x="704" y="3590"/>
                  </a:cubicBezTo>
                  <a:cubicBezTo>
                    <a:pt x="790" y="3597"/>
                    <a:pt x="882" y="3600"/>
                    <a:pt x="977" y="3600"/>
                  </a:cubicBezTo>
                  <a:cubicBezTo>
                    <a:pt x="1635" y="3600"/>
                    <a:pt x="2455" y="3447"/>
                    <a:pt x="2814" y="3382"/>
                  </a:cubicBezTo>
                  <a:cubicBezTo>
                    <a:pt x="2916" y="3354"/>
                    <a:pt x="3004" y="3266"/>
                    <a:pt x="3004" y="3150"/>
                  </a:cubicBezTo>
                  <a:cubicBezTo>
                    <a:pt x="2990" y="2271"/>
                    <a:pt x="2783" y="744"/>
                    <a:pt x="2709" y="234"/>
                  </a:cubicBezTo>
                  <a:cubicBezTo>
                    <a:pt x="2681" y="129"/>
                    <a:pt x="2607" y="41"/>
                    <a:pt x="2491" y="27"/>
                  </a:cubicBezTo>
                  <a:cubicBezTo>
                    <a:pt x="2313" y="8"/>
                    <a:pt x="2137" y="0"/>
                    <a:pt x="1966"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57"/>
            <p:cNvSpPr/>
            <p:nvPr/>
          </p:nvSpPr>
          <p:spPr>
            <a:xfrm>
              <a:off x="6402550" y="2397325"/>
              <a:ext cx="60075" cy="33450"/>
            </a:xfrm>
            <a:custGeom>
              <a:rect b="b" l="l" r="r" t="t"/>
              <a:pathLst>
                <a:path extrusionOk="0" h="1338" w="2403">
                  <a:moveTo>
                    <a:pt x="2083" y="0"/>
                  </a:moveTo>
                  <a:cubicBezTo>
                    <a:pt x="1260" y="18"/>
                    <a:pt x="486" y="134"/>
                    <a:pt x="162" y="194"/>
                  </a:cubicBezTo>
                  <a:cubicBezTo>
                    <a:pt x="74" y="208"/>
                    <a:pt x="0" y="250"/>
                    <a:pt x="14" y="282"/>
                  </a:cubicBezTo>
                  <a:cubicBezTo>
                    <a:pt x="46" y="809"/>
                    <a:pt x="204" y="1161"/>
                    <a:pt x="264" y="1291"/>
                  </a:cubicBezTo>
                  <a:cubicBezTo>
                    <a:pt x="292" y="1320"/>
                    <a:pt x="352" y="1337"/>
                    <a:pt x="440" y="1337"/>
                  </a:cubicBezTo>
                  <a:cubicBezTo>
                    <a:pt x="996" y="1320"/>
                    <a:pt x="1847" y="1218"/>
                    <a:pt x="2185" y="1161"/>
                  </a:cubicBezTo>
                  <a:cubicBezTo>
                    <a:pt x="2287" y="1144"/>
                    <a:pt x="2361" y="1116"/>
                    <a:pt x="2361" y="1073"/>
                  </a:cubicBezTo>
                  <a:cubicBezTo>
                    <a:pt x="2403" y="764"/>
                    <a:pt x="2287" y="236"/>
                    <a:pt x="2259" y="60"/>
                  </a:cubicBezTo>
                  <a:cubicBezTo>
                    <a:pt x="2245" y="32"/>
                    <a:pt x="2171" y="0"/>
                    <a:pt x="20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57"/>
            <p:cNvSpPr/>
            <p:nvPr/>
          </p:nvSpPr>
          <p:spPr>
            <a:xfrm>
              <a:off x="6422675" y="2435650"/>
              <a:ext cx="30450" cy="31000"/>
            </a:xfrm>
            <a:custGeom>
              <a:rect b="b" l="l" r="r" t="t"/>
              <a:pathLst>
                <a:path extrusionOk="0" h="1240" w="1218">
                  <a:moveTo>
                    <a:pt x="757" y="0"/>
                  </a:moveTo>
                  <a:cubicBezTo>
                    <a:pt x="730" y="0"/>
                    <a:pt x="703" y="3"/>
                    <a:pt x="676" y="8"/>
                  </a:cubicBezTo>
                  <a:lnTo>
                    <a:pt x="662" y="8"/>
                  </a:lnTo>
                  <a:cubicBezTo>
                    <a:pt x="441" y="36"/>
                    <a:pt x="223" y="82"/>
                    <a:pt x="1" y="110"/>
                  </a:cubicBezTo>
                  <a:lnTo>
                    <a:pt x="1" y="1239"/>
                  </a:lnTo>
                  <a:cubicBezTo>
                    <a:pt x="325" y="1106"/>
                    <a:pt x="631" y="975"/>
                    <a:pt x="940" y="814"/>
                  </a:cubicBezTo>
                  <a:cubicBezTo>
                    <a:pt x="1116" y="740"/>
                    <a:pt x="1218" y="550"/>
                    <a:pt x="1176" y="360"/>
                  </a:cubicBezTo>
                  <a:cubicBezTo>
                    <a:pt x="1148" y="151"/>
                    <a:pt x="962" y="0"/>
                    <a:pt x="757" y="0"/>
                  </a:cubicBezTo>
                  <a:close/>
                </a:path>
              </a:pathLst>
            </a:custGeom>
            <a:solidFill>
              <a:srgbClr val="FFAD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57"/>
            <p:cNvSpPr/>
            <p:nvPr/>
          </p:nvSpPr>
          <p:spPr>
            <a:xfrm>
              <a:off x="6438875" y="2414575"/>
              <a:ext cx="37750" cy="43975"/>
            </a:xfrm>
            <a:custGeom>
              <a:rect b="b" l="l" r="r" t="t"/>
              <a:pathLst>
                <a:path extrusionOk="0" h="1759" w="1510">
                  <a:moveTo>
                    <a:pt x="1233" y="1"/>
                  </a:moveTo>
                  <a:cubicBezTo>
                    <a:pt x="1208" y="1"/>
                    <a:pt x="1182" y="5"/>
                    <a:pt x="1157" y="14"/>
                  </a:cubicBezTo>
                  <a:cubicBezTo>
                    <a:pt x="967" y="102"/>
                    <a:pt x="630" y="323"/>
                    <a:pt x="0" y="851"/>
                  </a:cubicBezTo>
                  <a:lnTo>
                    <a:pt x="144" y="1759"/>
                  </a:lnTo>
                  <a:cubicBezTo>
                    <a:pt x="144" y="1759"/>
                    <a:pt x="1319" y="1555"/>
                    <a:pt x="1421" y="1379"/>
                  </a:cubicBezTo>
                  <a:cubicBezTo>
                    <a:pt x="1509" y="1217"/>
                    <a:pt x="1509" y="528"/>
                    <a:pt x="1435" y="162"/>
                  </a:cubicBezTo>
                  <a:cubicBezTo>
                    <a:pt x="1413" y="59"/>
                    <a:pt x="1326" y="1"/>
                    <a:pt x="1233" y="1"/>
                  </a:cubicBezTo>
                  <a:close/>
                </a:path>
              </a:pathLst>
            </a:custGeom>
            <a:solidFill>
              <a:srgbClr val="FFAD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57"/>
            <p:cNvSpPr/>
            <p:nvPr/>
          </p:nvSpPr>
          <p:spPr>
            <a:xfrm>
              <a:off x="6285325" y="2352250"/>
              <a:ext cx="149875" cy="134200"/>
            </a:xfrm>
            <a:custGeom>
              <a:rect b="b" l="l" r="r" t="t"/>
              <a:pathLst>
                <a:path extrusionOk="0" h="5368" w="5995">
                  <a:moveTo>
                    <a:pt x="3743" y="1"/>
                  </a:moveTo>
                  <a:cubicBezTo>
                    <a:pt x="3741" y="1"/>
                    <a:pt x="3738" y="1"/>
                    <a:pt x="3736" y="2"/>
                  </a:cubicBezTo>
                  <a:cubicBezTo>
                    <a:pt x="2667" y="558"/>
                    <a:pt x="1288" y="2085"/>
                    <a:pt x="1130" y="2317"/>
                  </a:cubicBezTo>
                  <a:cubicBezTo>
                    <a:pt x="936" y="2567"/>
                    <a:pt x="1" y="4209"/>
                    <a:pt x="1288" y="5089"/>
                  </a:cubicBezTo>
                  <a:cubicBezTo>
                    <a:pt x="1587" y="5290"/>
                    <a:pt x="1995" y="5368"/>
                    <a:pt x="2448" y="5368"/>
                  </a:cubicBezTo>
                  <a:cubicBezTo>
                    <a:pt x="3972" y="5368"/>
                    <a:pt x="5994" y="4487"/>
                    <a:pt x="5994" y="4487"/>
                  </a:cubicBezTo>
                  <a:lnTo>
                    <a:pt x="5906" y="3298"/>
                  </a:lnTo>
                  <a:cubicBezTo>
                    <a:pt x="4851" y="3548"/>
                    <a:pt x="2593" y="3636"/>
                    <a:pt x="2593" y="3636"/>
                  </a:cubicBezTo>
                  <a:lnTo>
                    <a:pt x="3986" y="2303"/>
                  </a:lnTo>
                  <a:cubicBezTo>
                    <a:pt x="3986" y="2303"/>
                    <a:pt x="3887" y="1"/>
                    <a:pt x="3743"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57"/>
            <p:cNvSpPr/>
            <p:nvPr/>
          </p:nvSpPr>
          <p:spPr>
            <a:xfrm>
              <a:off x="6326300" y="2442800"/>
              <a:ext cx="23850" cy="2200"/>
            </a:xfrm>
            <a:custGeom>
              <a:rect b="b" l="l" r="r" t="t"/>
              <a:pathLst>
                <a:path extrusionOk="0" h="88" w="954">
                  <a:moveTo>
                    <a:pt x="472" y="0"/>
                  </a:moveTo>
                  <a:cubicBezTo>
                    <a:pt x="324" y="0"/>
                    <a:pt x="163" y="14"/>
                    <a:pt x="1" y="60"/>
                  </a:cubicBezTo>
                  <a:cubicBezTo>
                    <a:pt x="163" y="88"/>
                    <a:pt x="324" y="88"/>
                    <a:pt x="486" y="88"/>
                  </a:cubicBezTo>
                  <a:cubicBezTo>
                    <a:pt x="634" y="74"/>
                    <a:pt x="792" y="60"/>
                    <a:pt x="954" y="28"/>
                  </a:cubicBezTo>
                  <a:cubicBezTo>
                    <a:pt x="792" y="0"/>
                    <a:pt x="634" y="0"/>
                    <a:pt x="47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57"/>
            <p:cNvSpPr/>
            <p:nvPr/>
          </p:nvSpPr>
          <p:spPr>
            <a:xfrm>
              <a:off x="6370725" y="2416400"/>
              <a:ext cx="10225" cy="7775"/>
            </a:xfrm>
            <a:custGeom>
              <a:rect b="b" l="l" r="r" t="t"/>
              <a:pathLst>
                <a:path extrusionOk="0" h="311" w="409">
                  <a:moveTo>
                    <a:pt x="408" y="1"/>
                  </a:moveTo>
                  <a:lnTo>
                    <a:pt x="408" y="1"/>
                  </a:lnTo>
                  <a:cubicBezTo>
                    <a:pt x="320" y="15"/>
                    <a:pt x="246" y="61"/>
                    <a:pt x="176" y="117"/>
                  </a:cubicBezTo>
                  <a:cubicBezTo>
                    <a:pt x="102" y="163"/>
                    <a:pt x="42" y="222"/>
                    <a:pt x="0" y="310"/>
                  </a:cubicBezTo>
                  <a:cubicBezTo>
                    <a:pt x="88" y="279"/>
                    <a:pt x="158" y="236"/>
                    <a:pt x="218" y="177"/>
                  </a:cubicBezTo>
                  <a:cubicBezTo>
                    <a:pt x="292" y="134"/>
                    <a:pt x="352" y="75"/>
                    <a:pt x="40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57"/>
            <p:cNvSpPr/>
            <p:nvPr/>
          </p:nvSpPr>
          <p:spPr>
            <a:xfrm>
              <a:off x="6422675" y="2439100"/>
              <a:ext cx="4425" cy="25700"/>
            </a:xfrm>
            <a:custGeom>
              <a:rect b="b" l="l" r="r" t="t"/>
              <a:pathLst>
                <a:path extrusionOk="0" h="1028" w="177">
                  <a:moveTo>
                    <a:pt x="15" y="0"/>
                  </a:moveTo>
                  <a:cubicBezTo>
                    <a:pt x="1" y="176"/>
                    <a:pt x="33" y="352"/>
                    <a:pt x="61" y="528"/>
                  </a:cubicBezTo>
                  <a:cubicBezTo>
                    <a:pt x="89" y="690"/>
                    <a:pt x="120" y="866"/>
                    <a:pt x="177" y="1027"/>
                  </a:cubicBezTo>
                  <a:cubicBezTo>
                    <a:pt x="177" y="852"/>
                    <a:pt x="163" y="676"/>
                    <a:pt x="135" y="514"/>
                  </a:cubicBezTo>
                  <a:cubicBezTo>
                    <a:pt x="103" y="338"/>
                    <a:pt x="75" y="162"/>
                    <a:pt x="15"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57"/>
            <p:cNvSpPr/>
            <p:nvPr/>
          </p:nvSpPr>
          <p:spPr>
            <a:xfrm>
              <a:off x="6373975" y="2473925"/>
              <a:ext cx="34500" cy="9600"/>
            </a:xfrm>
            <a:custGeom>
              <a:rect b="b" l="l" r="r" t="t"/>
              <a:pathLst>
                <a:path extrusionOk="0" h="384" w="1380">
                  <a:moveTo>
                    <a:pt x="1379" y="0"/>
                  </a:moveTo>
                  <a:lnTo>
                    <a:pt x="1379" y="0"/>
                  </a:lnTo>
                  <a:cubicBezTo>
                    <a:pt x="1129" y="32"/>
                    <a:pt x="908" y="88"/>
                    <a:pt x="676" y="148"/>
                  </a:cubicBezTo>
                  <a:cubicBezTo>
                    <a:pt x="440" y="222"/>
                    <a:pt x="222" y="278"/>
                    <a:pt x="0" y="384"/>
                  </a:cubicBezTo>
                  <a:cubicBezTo>
                    <a:pt x="236" y="352"/>
                    <a:pt x="468" y="296"/>
                    <a:pt x="690" y="236"/>
                  </a:cubicBezTo>
                  <a:cubicBezTo>
                    <a:pt x="925" y="162"/>
                    <a:pt x="1157" y="88"/>
                    <a:pt x="1379"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57"/>
            <p:cNvSpPr/>
            <p:nvPr/>
          </p:nvSpPr>
          <p:spPr>
            <a:xfrm>
              <a:off x="6587925" y="2210125"/>
              <a:ext cx="25700" cy="25675"/>
            </a:xfrm>
            <a:custGeom>
              <a:rect b="b" l="l" r="r" t="t"/>
              <a:pathLst>
                <a:path extrusionOk="0" h="1027" w="1028">
                  <a:moveTo>
                    <a:pt x="617" y="1"/>
                  </a:moveTo>
                  <a:cubicBezTo>
                    <a:pt x="430" y="1"/>
                    <a:pt x="255" y="122"/>
                    <a:pt x="208" y="309"/>
                  </a:cubicBezTo>
                  <a:cubicBezTo>
                    <a:pt x="148" y="559"/>
                    <a:pt x="74" y="791"/>
                    <a:pt x="0" y="1027"/>
                  </a:cubicBezTo>
                  <a:lnTo>
                    <a:pt x="1027" y="1027"/>
                  </a:lnTo>
                  <a:cubicBezTo>
                    <a:pt x="1027" y="805"/>
                    <a:pt x="1027" y="601"/>
                    <a:pt x="1013" y="397"/>
                  </a:cubicBezTo>
                  <a:cubicBezTo>
                    <a:pt x="1013" y="221"/>
                    <a:pt x="897" y="59"/>
                    <a:pt x="721" y="14"/>
                  </a:cubicBezTo>
                  <a:cubicBezTo>
                    <a:pt x="687" y="5"/>
                    <a:pt x="651" y="1"/>
                    <a:pt x="617" y="1"/>
                  </a:cubicBezTo>
                  <a:close/>
                </a:path>
              </a:pathLst>
            </a:custGeom>
            <a:solidFill>
              <a:srgbClr val="FFAD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57"/>
            <p:cNvSpPr/>
            <p:nvPr/>
          </p:nvSpPr>
          <p:spPr>
            <a:xfrm>
              <a:off x="6585725" y="2174750"/>
              <a:ext cx="41100" cy="47150"/>
            </a:xfrm>
            <a:custGeom>
              <a:rect b="b" l="l" r="r" t="t"/>
              <a:pathLst>
                <a:path extrusionOk="0" h="1886" w="1644">
                  <a:moveTo>
                    <a:pt x="646" y="1"/>
                  </a:moveTo>
                  <a:cubicBezTo>
                    <a:pt x="534" y="1"/>
                    <a:pt x="399" y="286"/>
                    <a:pt x="412" y="771"/>
                  </a:cubicBezTo>
                  <a:cubicBezTo>
                    <a:pt x="412" y="771"/>
                    <a:pt x="239" y="634"/>
                    <a:pt x="143" y="634"/>
                  </a:cubicBezTo>
                  <a:cubicBezTo>
                    <a:pt x="135" y="634"/>
                    <a:pt x="127" y="635"/>
                    <a:pt x="120" y="637"/>
                  </a:cubicBezTo>
                  <a:cubicBezTo>
                    <a:pt x="32" y="683"/>
                    <a:pt x="0" y="785"/>
                    <a:pt x="60" y="901"/>
                  </a:cubicBezTo>
                  <a:cubicBezTo>
                    <a:pt x="120" y="1021"/>
                    <a:pt x="338" y="1724"/>
                    <a:pt x="338" y="1724"/>
                  </a:cubicBezTo>
                  <a:cubicBezTo>
                    <a:pt x="352" y="1738"/>
                    <a:pt x="1115" y="1886"/>
                    <a:pt x="1115" y="1886"/>
                  </a:cubicBezTo>
                  <a:cubicBezTo>
                    <a:pt x="1115" y="1886"/>
                    <a:pt x="1643" y="1095"/>
                    <a:pt x="1601" y="771"/>
                  </a:cubicBezTo>
                  <a:cubicBezTo>
                    <a:pt x="1601" y="771"/>
                    <a:pt x="1574" y="752"/>
                    <a:pt x="1528" y="752"/>
                  </a:cubicBezTo>
                  <a:cubicBezTo>
                    <a:pt x="1482" y="752"/>
                    <a:pt x="1416" y="771"/>
                    <a:pt x="1337" y="845"/>
                  </a:cubicBezTo>
                  <a:cubicBezTo>
                    <a:pt x="1337" y="845"/>
                    <a:pt x="1527" y="373"/>
                    <a:pt x="1425" y="285"/>
                  </a:cubicBezTo>
                  <a:cubicBezTo>
                    <a:pt x="1416" y="277"/>
                    <a:pt x="1406" y="273"/>
                    <a:pt x="1395" y="273"/>
                  </a:cubicBezTo>
                  <a:cubicBezTo>
                    <a:pt x="1275" y="273"/>
                    <a:pt x="1042" y="743"/>
                    <a:pt x="1042" y="743"/>
                  </a:cubicBezTo>
                  <a:cubicBezTo>
                    <a:pt x="1042" y="743"/>
                    <a:pt x="1217" y="110"/>
                    <a:pt x="1101" y="53"/>
                  </a:cubicBezTo>
                  <a:cubicBezTo>
                    <a:pt x="1093" y="48"/>
                    <a:pt x="1084" y="45"/>
                    <a:pt x="1074" y="45"/>
                  </a:cubicBezTo>
                  <a:cubicBezTo>
                    <a:pt x="957" y="45"/>
                    <a:pt x="789" y="448"/>
                    <a:pt x="750" y="637"/>
                  </a:cubicBezTo>
                  <a:cubicBezTo>
                    <a:pt x="750" y="637"/>
                    <a:pt x="792" y="81"/>
                    <a:pt x="676" y="8"/>
                  </a:cubicBezTo>
                  <a:cubicBezTo>
                    <a:pt x="666" y="3"/>
                    <a:pt x="656" y="1"/>
                    <a:pt x="646" y="1"/>
                  </a:cubicBezTo>
                  <a:close/>
                </a:path>
              </a:pathLst>
            </a:custGeom>
            <a:solidFill>
              <a:srgbClr val="FFAD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57"/>
            <p:cNvSpPr/>
            <p:nvPr/>
          </p:nvSpPr>
          <p:spPr>
            <a:xfrm>
              <a:off x="6493025" y="2227350"/>
              <a:ext cx="122800" cy="171850"/>
            </a:xfrm>
            <a:custGeom>
              <a:rect b="b" l="l" r="r" t="t"/>
              <a:pathLst>
                <a:path extrusionOk="0" h="6874" w="4912">
                  <a:moveTo>
                    <a:pt x="3814" y="0"/>
                  </a:moveTo>
                  <a:cubicBezTo>
                    <a:pt x="3022" y="3458"/>
                    <a:pt x="1" y="4925"/>
                    <a:pt x="1" y="4925"/>
                  </a:cubicBezTo>
                  <a:lnTo>
                    <a:pt x="427" y="6873"/>
                  </a:lnTo>
                  <a:cubicBezTo>
                    <a:pt x="4676" y="5906"/>
                    <a:pt x="4911" y="380"/>
                    <a:pt x="4911" y="380"/>
                  </a:cubicBezTo>
                  <a:cubicBezTo>
                    <a:pt x="4781" y="204"/>
                    <a:pt x="3814" y="0"/>
                    <a:pt x="3814"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57"/>
            <p:cNvSpPr/>
            <p:nvPr/>
          </p:nvSpPr>
          <p:spPr>
            <a:xfrm>
              <a:off x="6589075" y="2233575"/>
              <a:ext cx="22350" cy="8475"/>
            </a:xfrm>
            <a:custGeom>
              <a:rect b="b" l="l" r="r" t="t"/>
              <a:pathLst>
                <a:path extrusionOk="0" h="339" w="894">
                  <a:moveTo>
                    <a:pt x="0" y="1"/>
                  </a:moveTo>
                  <a:lnTo>
                    <a:pt x="0" y="1"/>
                  </a:lnTo>
                  <a:cubicBezTo>
                    <a:pt x="130" y="89"/>
                    <a:pt x="278" y="149"/>
                    <a:pt x="426" y="205"/>
                  </a:cubicBezTo>
                  <a:cubicBezTo>
                    <a:pt x="570" y="265"/>
                    <a:pt x="732" y="307"/>
                    <a:pt x="893" y="338"/>
                  </a:cubicBezTo>
                  <a:cubicBezTo>
                    <a:pt x="746" y="251"/>
                    <a:pt x="602" y="177"/>
                    <a:pt x="454" y="131"/>
                  </a:cubicBezTo>
                  <a:cubicBezTo>
                    <a:pt x="306" y="75"/>
                    <a:pt x="162" y="15"/>
                    <a:pt x="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57"/>
            <p:cNvSpPr/>
            <p:nvPr/>
          </p:nvSpPr>
          <p:spPr>
            <a:xfrm>
              <a:off x="6339925" y="2144150"/>
              <a:ext cx="194200" cy="193625"/>
            </a:xfrm>
            <a:custGeom>
              <a:rect b="b" l="l" r="r" t="t"/>
              <a:pathLst>
                <a:path extrusionOk="0" h="7745" w="7768">
                  <a:moveTo>
                    <a:pt x="3919" y="0"/>
                  </a:moveTo>
                  <a:cubicBezTo>
                    <a:pt x="3897" y="0"/>
                    <a:pt x="3875" y="0"/>
                    <a:pt x="3853" y="0"/>
                  </a:cubicBezTo>
                  <a:cubicBezTo>
                    <a:pt x="673" y="32"/>
                    <a:pt x="1" y="2231"/>
                    <a:pt x="89" y="4253"/>
                  </a:cubicBezTo>
                  <a:cubicBezTo>
                    <a:pt x="103" y="4661"/>
                    <a:pt x="191" y="5059"/>
                    <a:pt x="335" y="5410"/>
                  </a:cubicBezTo>
                  <a:cubicBezTo>
                    <a:pt x="616" y="6142"/>
                    <a:pt x="1144" y="6758"/>
                    <a:pt x="1816" y="7169"/>
                  </a:cubicBezTo>
                  <a:cubicBezTo>
                    <a:pt x="2407" y="7529"/>
                    <a:pt x="3104" y="7745"/>
                    <a:pt x="3847" y="7745"/>
                  </a:cubicBezTo>
                  <a:cubicBezTo>
                    <a:pt x="3918" y="7745"/>
                    <a:pt x="3989" y="7743"/>
                    <a:pt x="4060" y="7739"/>
                  </a:cubicBezTo>
                  <a:cubicBezTo>
                    <a:pt x="4764" y="7711"/>
                    <a:pt x="5407" y="7489"/>
                    <a:pt x="5963" y="7155"/>
                  </a:cubicBezTo>
                  <a:cubicBezTo>
                    <a:pt x="6638" y="6730"/>
                    <a:pt x="7180" y="6114"/>
                    <a:pt x="7476" y="5379"/>
                  </a:cubicBezTo>
                  <a:cubicBezTo>
                    <a:pt x="7666" y="4911"/>
                    <a:pt x="7768" y="4411"/>
                    <a:pt x="7739" y="3884"/>
                  </a:cubicBezTo>
                  <a:cubicBezTo>
                    <a:pt x="7652" y="1876"/>
                    <a:pt x="6886" y="0"/>
                    <a:pt x="3919" y="0"/>
                  </a:cubicBezTo>
                  <a:close/>
                </a:path>
              </a:pathLst>
            </a:custGeom>
            <a:solidFill>
              <a:srgbClr val="FFAD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57"/>
            <p:cNvSpPr/>
            <p:nvPr/>
          </p:nvSpPr>
          <p:spPr>
            <a:xfrm>
              <a:off x="6308175" y="2234075"/>
              <a:ext cx="61275" cy="47625"/>
            </a:xfrm>
            <a:custGeom>
              <a:rect b="b" l="l" r="r" t="t"/>
              <a:pathLst>
                <a:path extrusionOk="0" h="1905" w="2451">
                  <a:moveTo>
                    <a:pt x="1229" y="0"/>
                  </a:moveTo>
                  <a:cubicBezTo>
                    <a:pt x="524" y="0"/>
                    <a:pt x="0" y="767"/>
                    <a:pt x="434" y="1504"/>
                  </a:cubicBezTo>
                  <a:cubicBezTo>
                    <a:pt x="494" y="1606"/>
                    <a:pt x="581" y="1694"/>
                    <a:pt x="669" y="1754"/>
                  </a:cubicBezTo>
                  <a:cubicBezTo>
                    <a:pt x="855" y="1858"/>
                    <a:pt x="1041" y="1905"/>
                    <a:pt x="1216" y="1905"/>
                  </a:cubicBezTo>
                  <a:cubicBezTo>
                    <a:pt x="1924" y="1905"/>
                    <a:pt x="2451" y="1145"/>
                    <a:pt x="2017" y="406"/>
                  </a:cubicBezTo>
                  <a:cubicBezTo>
                    <a:pt x="1957" y="304"/>
                    <a:pt x="1886" y="216"/>
                    <a:pt x="1781" y="157"/>
                  </a:cubicBezTo>
                  <a:cubicBezTo>
                    <a:pt x="1594" y="48"/>
                    <a:pt x="1406" y="0"/>
                    <a:pt x="1229" y="0"/>
                  </a:cubicBezTo>
                  <a:close/>
                </a:path>
              </a:pathLst>
            </a:custGeom>
            <a:solidFill>
              <a:srgbClr val="FFAD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57"/>
            <p:cNvSpPr/>
            <p:nvPr/>
          </p:nvSpPr>
          <p:spPr>
            <a:xfrm>
              <a:off x="6505975" y="2234075"/>
              <a:ext cx="61350" cy="47625"/>
            </a:xfrm>
            <a:custGeom>
              <a:rect b="b" l="l" r="r" t="t"/>
              <a:pathLst>
                <a:path extrusionOk="0" h="1905" w="2454">
                  <a:moveTo>
                    <a:pt x="1224" y="0"/>
                  </a:moveTo>
                  <a:cubicBezTo>
                    <a:pt x="525" y="0"/>
                    <a:pt x="0" y="767"/>
                    <a:pt x="422" y="1504"/>
                  </a:cubicBezTo>
                  <a:cubicBezTo>
                    <a:pt x="482" y="1606"/>
                    <a:pt x="570" y="1694"/>
                    <a:pt x="672" y="1754"/>
                  </a:cubicBezTo>
                  <a:cubicBezTo>
                    <a:pt x="857" y="1858"/>
                    <a:pt x="1043" y="1905"/>
                    <a:pt x="1219" y="1905"/>
                  </a:cubicBezTo>
                  <a:cubicBezTo>
                    <a:pt x="1927" y="1905"/>
                    <a:pt x="2453" y="1145"/>
                    <a:pt x="2019" y="406"/>
                  </a:cubicBezTo>
                  <a:cubicBezTo>
                    <a:pt x="1959" y="304"/>
                    <a:pt x="1871" y="216"/>
                    <a:pt x="1769" y="157"/>
                  </a:cubicBezTo>
                  <a:cubicBezTo>
                    <a:pt x="1585" y="48"/>
                    <a:pt x="1399" y="0"/>
                    <a:pt x="1224" y="0"/>
                  </a:cubicBezTo>
                  <a:close/>
                </a:path>
              </a:pathLst>
            </a:custGeom>
            <a:solidFill>
              <a:srgbClr val="FFAD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57"/>
            <p:cNvSpPr/>
            <p:nvPr/>
          </p:nvSpPr>
          <p:spPr>
            <a:xfrm>
              <a:off x="6324900" y="2246075"/>
              <a:ext cx="25625" cy="16475"/>
            </a:xfrm>
            <a:custGeom>
              <a:rect b="b" l="l" r="r" t="t"/>
              <a:pathLst>
                <a:path extrusionOk="0" h="659" w="1025">
                  <a:moveTo>
                    <a:pt x="338" y="0"/>
                  </a:moveTo>
                  <a:cubicBezTo>
                    <a:pt x="219" y="0"/>
                    <a:pt x="102" y="28"/>
                    <a:pt x="0" y="88"/>
                  </a:cubicBezTo>
                  <a:cubicBezTo>
                    <a:pt x="233" y="116"/>
                    <a:pt x="440" y="145"/>
                    <a:pt x="602" y="232"/>
                  </a:cubicBezTo>
                  <a:cubicBezTo>
                    <a:pt x="690" y="278"/>
                    <a:pt x="760" y="334"/>
                    <a:pt x="834" y="408"/>
                  </a:cubicBezTo>
                  <a:cubicBezTo>
                    <a:pt x="908" y="482"/>
                    <a:pt x="954" y="570"/>
                    <a:pt x="1024" y="658"/>
                  </a:cubicBezTo>
                  <a:cubicBezTo>
                    <a:pt x="1024" y="556"/>
                    <a:pt x="1010" y="422"/>
                    <a:pt x="954" y="320"/>
                  </a:cubicBezTo>
                  <a:cubicBezTo>
                    <a:pt x="922" y="278"/>
                    <a:pt x="880" y="232"/>
                    <a:pt x="834" y="176"/>
                  </a:cubicBezTo>
                  <a:cubicBezTo>
                    <a:pt x="792" y="145"/>
                    <a:pt x="746" y="102"/>
                    <a:pt x="690" y="71"/>
                  </a:cubicBezTo>
                  <a:cubicBezTo>
                    <a:pt x="570" y="28"/>
                    <a:pt x="454" y="0"/>
                    <a:pt x="338" y="0"/>
                  </a:cubicBezTo>
                  <a:close/>
                </a:path>
              </a:pathLst>
            </a:custGeom>
            <a:solidFill>
              <a:srgbClr val="FF94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57"/>
            <p:cNvSpPr/>
            <p:nvPr/>
          </p:nvSpPr>
          <p:spPr>
            <a:xfrm>
              <a:off x="6333350" y="2251175"/>
              <a:ext cx="10225" cy="22000"/>
            </a:xfrm>
            <a:custGeom>
              <a:rect b="b" l="l" r="r" t="t"/>
              <a:pathLst>
                <a:path extrusionOk="0" h="880" w="409">
                  <a:moveTo>
                    <a:pt x="408" y="0"/>
                  </a:moveTo>
                  <a:lnTo>
                    <a:pt x="408" y="0"/>
                  </a:lnTo>
                  <a:cubicBezTo>
                    <a:pt x="306" y="14"/>
                    <a:pt x="218" y="43"/>
                    <a:pt x="144" y="116"/>
                  </a:cubicBezTo>
                  <a:cubicBezTo>
                    <a:pt x="70" y="176"/>
                    <a:pt x="14" y="278"/>
                    <a:pt x="14" y="394"/>
                  </a:cubicBezTo>
                  <a:cubicBezTo>
                    <a:pt x="0" y="500"/>
                    <a:pt x="28" y="602"/>
                    <a:pt x="88" y="676"/>
                  </a:cubicBezTo>
                  <a:cubicBezTo>
                    <a:pt x="144" y="764"/>
                    <a:pt x="204" y="834"/>
                    <a:pt x="292" y="880"/>
                  </a:cubicBezTo>
                  <a:cubicBezTo>
                    <a:pt x="232" y="704"/>
                    <a:pt x="176" y="542"/>
                    <a:pt x="190" y="412"/>
                  </a:cubicBezTo>
                  <a:cubicBezTo>
                    <a:pt x="190" y="338"/>
                    <a:pt x="204" y="264"/>
                    <a:pt x="246" y="204"/>
                  </a:cubicBezTo>
                  <a:cubicBezTo>
                    <a:pt x="292" y="130"/>
                    <a:pt x="352" y="74"/>
                    <a:pt x="408" y="0"/>
                  </a:cubicBezTo>
                  <a:close/>
                </a:path>
              </a:pathLst>
            </a:custGeom>
            <a:solidFill>
              <a:srgbClr val="FF94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57"/>
            <p:cNvSpPr/>
            <p:nvPr/>
          </p:nvSpPr>
          <p:spPr>
            <a:xfrm>
              <a:off x="6524950" y="2246075"/>
              <a:ext cx="25625" cy="16475"/>
            </a:xfrm>
            <a:custGeom>
              <a:rect b="b" l="l" r="r" t="t"/>
              <a:pathLst>
                <a:path extrusionOk="0" h="659" w="1025">
                  <a:moveTo>
                    <a:pt x="690" y="0"/>
                  </a:moveTo>
                  <a:cubicBezTo>
                    <a:pt x="571" y="0"/>
                    <a:pt x="455" y="28"/>
                    <a:pt x="338" y="71"/>
                  </a:cubicBezTo>
                  <a:cubicBezTo>
                    <a:pt x="279" y="102"/>
                    <a:pt x="233" y="145"/>
                    <a:pt x="191" y="176"/>
                  </a:cubicBezTo>
                  <a:cubicBezTo>
                    <a:pt x="145" y="232"/>
                    <a:pt x="103" y="278"/>
                    <a:pt x="75" y="320"/>
                  </a:cubicBezTo>
                  <a:cubicBezTo>
                    <a:pt x="15" y="422"/>
                    <a:pt x="1" y="556"/>
                    <a:pt x="1" y="658"/>
                  </a:cubicBezTo>
                  <a:cubicBezTo>
                    <a:pt x="75" y="570"/>
                    <a:pt x="117" y="482"/>
                    <a:pt x="191" y="408"/>
                  </a:cubicBezTo>
                  <a:cubicBezTo>
                    <a:pt x="265" y="334"/>
                    <a:pt x="338" y="278"/>
                    <a:pt x="426" y="232"/>
                  </a:cubicBezTo>
                  <a:cubicBezTo>
                    <a:pt x="585" y="145"/>
                    <a:pt x="792" y="116"/>
                    <a:pt x="1024" y="88"/>
                  </a:cubicBezTo>
                  <a:cubicBezTo>
                    <a:pt x="922" y="28"/>
                    <a:pt x="806" y="0"/>
                    <a:pt x="690" y="0"/>
                  </a:cubicBezTo>
                  <a:close/>
                </a:path>
              </a:pathLst>
            </a:custGeom>
            <a:solidFill>
              <a:srgbClr val="FF94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57"/>
            <p:cNvSpPr/>
            <p:nvPr/>
          </p:nvSpPr>
          <p:spPr>
            <a:xfrm>
              <a:off x="6531900" y="2251175"/>
              <a:ext cx="9875" cy="22000"/>
            </a:xfrm>
            <a:custGeom>
              <a:rect b="b" l="l" r="r" t="t"/>
              <a:pathLst>
                <a:path extrusionOk="0" h="880" w="395">
                  <a:moveTo>
                    <a:pt x="1" y="0"/>
                  </a:moveTo>
                  <a:cubicBezTo>
                    <a:pt x="60" y="74"/>
                    <a:pt x="117" y="130"/>
                    <a:pt x="162" y="204"/>
                  </a:cubicBezTo>
                  <a:cubicBezTo>
                    <a:pt x="191" y="264"/>
                    <a:pt x="219" y="338"/>
                    <a:pt x="219" y="412"/>
                  </a:cubicBezTo>
                  <a:cubicBezTo>
                    <a:pt x="236" y="542"/>
                    <a:pt x="177" y="704"/>
                    <a:pt x="117" y="880"/>
                  </a:cubicBezTo>
                  <a:cubicBezTo>
                    <a:pt x="205" y="834"/>
                    <a:pt x="264" y="764"/>
                    <a:pt x="324" y="676"/>
                  </a:cubicBezTo>
                  <a:cubicBezTo>
                    <a:pt x="366" y="602"/>
                    <a:pt x="395" y="500"/>
                    <a:pt x="395" y="394"/>
                  </a:cubicBezTo>
                  <a:cubicBezTo>
                    <a:pt x="395" y="278"/>
                    <a:pt x="338" y="176"/>
                    <a:pt x="264" y="116"/>
                  </a:cubicBezTo>
                  <a:cubicBezTo>
                    <a:pt x="191" y="43"/>
                    <a:pt x="103" y="14"/>
                    <a:pt x="1" y="0"/>
                  </a:cubicBezTo>
                  <a:close/>
                </a:path>
              </a:pathLst>
            </a:custGeom>
            <a:solidFill>
              <a:srgbClr val="FF94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57"/>
            <p:cNvSpPr/>
            <p:nvPr/>
          </p:nvSpPr>
          <p:spPr>
            <a:xfrm>
              <a:off x="6304325" y="2108025"/>
              <a:ext cx="266825" cy="146875"/>
            </a:xfrm>
            <a:custGeom>
              <a:rect b="b" l="l" r="r" t="t"/>
              <a:pathLst>
                <a:path extrusionOk="0" h="5875" w="10673">
                  <a:moveTo>
                    <a:pt x="5906" y="1"/>
                  </a:moveTo>
                  <a:cubicBezTo>
                    <a:pt x="4817" y="1"/>
                    <a:pt x="3887" y="598"/>
                    <a:pt x="3887" y="598"/>
                  </a:cubicBezTo>
                  <a:cubicBezTo>
                    <a:pt x="3788" y="590"/>
                    <a:pt x="3692" y="586"/>
                    <a:pt x="3599" y="586"/>
                  </a:cubicBezTo>
                  <a:cubicBezTo>
                    <a:pt x="1191" y="586"/>
                    <a:pt x="1027" y="3088"/>
                    <a:pt x="1027" y="3088"/>
                  </a:cubicBezTo>
                  <a:cubicBezTo>
                    <a:pt x="0" y="4070"/>
                    <a:pt x="602" y="5462"/>
                    <a:pt x="602" y="5462"/>
                  </a:cubicBezTo>
                  <a:cubicBezTo>
                    <a:pt x="885" y="5093"/>
                    <a:pt x="1238" y="5045"/>
                    <a:pt x="1403" y="5045"/>
                  </a:cubicBezTo>
                  <a:cubicBezTo>
                    <a:pt x="1461" y="5045"/>
                    <a:pt x="1495" y="5051"/>
                    <a:pt x="1495" y="5051"/>
                  </a:cubicBezTo>
                  <a:lnTo>
                    <a:pt x="2111" y="5874"/>
                  </a:lnTo>
                  <a:lnTo>
                    <a:pt x="2199" y="4319"/>
                  </a:lnTo>
                  <a:cubicBezTo>
                    <a:pt x="4911" y="4115"/>
                    <a:pt x="4707" y="2663"/>
                    <a:pt x="4707" y="2663"/>
                  </a:cubicBezTo>
                  <a:lnTo>
                    <a:pt x="4707" y="2663"/>
                  </a:lnTo>
                  <a:cubicBezTo>
                    <a:pt x="5090" y="2926"/>
                    <a:pt x="5473" y="3006"/>
                    <a:pt x="5797" y="3006"/>
                  </a:cubicBezTo>
                  <a:cubicBezTo>
                    <a:pt x="6305" y="3006"/>
                    <a:pt x="6670" y="2810"/>
                    <a:pt x="6670" y="2810"/>
                  </a:cubicBezTo>
                  <a:cubicBezTo>
                    <a:pt x="7109" y="3908"/>
                    <a:pt x="8400" y="4041"/>
                    <a:pt x="8400" y="4041"/>
                  </a:cubicBezTo>
                  <a:lnTo>
                    <a:pt x="8488" y="5652"/>
                  </a:lnTo>
                  <a:lnTo>
                    <a:pt x="9132" y="5065"/>
                  </a:lnTo>
                  <a:cubicBezTo>
                    <a:pt x="9174" y="5061"/>
                    <a:pt x="9214" y="5059"/>
                    <a:pt x="9253" y="5059"/>
                  </a:cubicBezTo>
                  <a:cubicBezTo>
                    <a:pt x="9898" y="5059"/>
                    <a:pt x="10145" y="5579"/>
                    <a:pt x="10145" y="5579"/>
                  </a:cubicBezTo>
                  <a:cubicBezTo>
                    <a:pt x="10672" y="4274"/>
                    <a:pt x="9835" y="3746"/>
                    <a:pt x="9835" y="3746"/>
                  </a:cubicBezTo>
                  <a:cubicBezTo>
                    <a:pt x="9807" y="1565"/>
                    <a:pt x="7932" y="978"/>
                    <a:pt x="7932" y="978"/>
                  </a:cubicBezTo>
                  <a:cubicBezTo>
                    <a:pt x="7319" y="231"/>
                    <a:pt x="6582" y="1"/>
                    <a:pt x="5906" y="1"/>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57"/>
            <p:cNvSpPr/>
            <p:nvPr/>
          </p:nvSpPr>
          <p:spPr>
            <a:xfrm>
              <a:off x="6358925" y="2169475"/>
              <a:ext cx="55000" cy="30450"/>
            </a:xfrm>
            <a:custGeom>
              <a:rect b="b" l="l" r="r" t="t"/>
              <a:pathLst>
                <a:path extrusionOk="0" h="1218" w="2200">
                  <a:moveTo>
                    <a:pt x="2199" y="1"/>
                  </a:moveTo>
                  <a:cubicBezTo>
                    <a:pt x="2171" y="43"/>
                    <a:pt x="2125" y="88"/>
                    <a:pt x="2097" y="131"/>
                  </a:cubicBezTo>
                  <a:lnTo>
                    <a:pt x="2037" y="190"/>
                  </a:lnTo>
                  <a:lnTo>
                    <a:pt x="1995" y="250"/>
                  </a:lnTo>
                  <a:lnTo>
                    <a:pt x="1879" y="366"/>
                  </a:lnTo>
                  <a:lnTo>
                    <a:pt x="1759" y="468"/>
                  </a:lnTo>
                  <a:cubicBezTo>
                    <a:pt x="1584" y="602"/>
                    <a:pt x="1408" y="732"/>
                    <a:pt x="1218" y="820"/>
                  </a:cubicBezTo>
                  <a:cubicBezTo>
                    <a:pt x="1028" y="922"/>
                    <a:pt x="838" y="1010"/>
                    <a:pt x="630" y="1070"/>
                  </a:cubicBezTo>
                  <a:cubicBezTo>
                    <a:pt x="528" y="1098"/>
                    <a:pt x="426" y="1130"/>
                    <a:pt x="310" y="1158"/>
                  </a:cubicBezTo>
                  <a:cubicBezTo>
                    <a:pt x="208" y="1186"/>
                    <a:pt x="103" y="1200"/>
                    <a:pt x="1" y="1218"/>
                  </a:cubicBezTo>
                  <a:cubicBezTo>
                    <a:pt x="222" y="1218"/>
                    <a:pt x="426" y="1186"/>
                    <a:pt x="648" y="1130"/>
                  </a:cubicBezTo>
                  <a:cubicBezTo>
                    <a:pt x="852" y="1084"/>
                    <a:pt x="1056" y="996"/>
                    <a:pt x="1263" y="894"/>
                  </a:cubicBezTo>
                  <a:cubicBezTo>
                    <a:pt x="1453" y="806"/>
                    <a:pt x="1643" y="672"/>
                    <a:pt x="1805" y="528"/>
                  </a:cubicBezTo>
                  <a:cubicBezTo>
                    <a:pt x="1967" y="380"/>
                    <a:pt x="2097" y="190"/>
                    <a:pt x="2199" y="1"/>
                  </a:cubicBezTo>
                  <a:close/>
                </a:path>
              </a:pathLst>
            </a:custGeom>
            <a:solidFill>
              <a:srgbClr val="FFA2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57"/>
            <p:cNvSpPr/>
            <p:nvPr/>
          </p:nvSpPr>
          <p:spPr>
            <a:xfrm>
              <a:off x="6496725" y="2137900"/>
              <a:ext cx="43300" cy="57975"/>
            </a:xfrm>
            <a:custGeom>
              <a:rect b="b" l="l" r="r" t="t"/>
              <a:pathLst>
                <a:path extrusionOk="0" h="2319" w="1732">
                  <a:moveTo>
                    <a:pt x="1" y="1"/>
                  </a:moveTo>
                  <a:lnTo>
                    <a:pt x="1" y="1"/>
                  </a:lnTo>
                  <a:cubicBezTo>
                    <a:pt x="117" y="61"/>
                    <a:pt x="219" y="134"/>
                    <a:pt x="324" y="208"/>
                  </a:cubicBezTo>
                  <a:cubicBezTo>
                    <a:pt x="426" y="282"/>
                    <a:pt x="528" y="352"/>
                    <a:pt x="616" y="440"/>
                  </a:cubicBezTo>
                  <a:cubicBezTo>
                    <a:pt x="806" y="602"/>
                    <a:pt x="982" y="778"/>
                    <a:pt x="1144" y="968"/>
                  </a:cubicBezTo>
                  <a:cubicBezTo>
                    <a:pt x="1292" y="1162"/>
                    <a:pt x="1422" y="1380"/>
                    <a:pt x="1524" y="1601"/>
                  </a:cubicBezTo>
                  <a:lnTo>
                    <a:pt x="1598" y="1777"/>
                  </a:lnTo>
                  <a:lnTo>
                    <a:pt x="1657" y="1953"/>
                  </a:lnTo>
                  <a:lnTo>
                    <a:pt x="1686" y="2041"/>
                  </a:lnTo>
                  <a:lnTo>
                    <a:pt x="1700" y="2129"/>
                  </a:lnTo>
                  <a:cubicBezTo>
                    <a:pt x="1709" y="2168"/>
                    <a:pt x="1721" y="2216"/>
                    <a:pt x="1727" y="2262"/>
                  </a:cubicBezTo>
                  <a:lnTo>
                    <a:pt x="1727" y="2262"/>
                  </a:lnTo>
                  <a:cubicBezTo>
                    <a:pt x="1709" y="2029"/>
                    <a:pt x="1678" y="1787"/>
                    <a:pt x="1584" y="1570"/>
                  </a:cubicBezTo>
                  <a:cubicBezTo>
                    <a:pt x="1496" y="1337"/>
                    <a:pt x="1362" y="1116"/>
                    <a:pt x="1204" y="912"/>
                  </a:cubicBezTo>
                  <a:cubicBezTo>
                    <a:pt x="1042" y="722"/>
                    <a:pt x="866" y="546"/>
                    <a:pt x="658" y="384"/>
                  </a:cubicBezTo>
                  <a:cubicBezTo>
                    <a:pt x="454" y="236"/>
                    <a:pt x="236" y="89"/>
                    <a:pt x="1" y="1"/>
                  </a:cubicBezTo>
                  <a:close/>
                  <a:moveTo>
                    <a:pt x="1727" y="2262"/>
                  </a:moveTo>
                  <a:lnTo>
                    <a:pt x="1727" y="2262"/>
                  </a:lnTo>
                  <a:cubicBezTo>
                    <a:pt x="1729" y="2281"/>
                    <a:pt x="1730" y="2300"/>
                    <a:pt x="1731" y="2319"/>
                  </a:cubicBezTo>
                  <a:cubicBezTo>
                    <a:pt x="1731" y="2301"/>
                    <a:pt x="1730" y="2282"/>
                    <a:pt x="1727" y="2262"/>
                  </a:cubicBezTo>
                  <a:close/>
                </a:path>
              </a:pathLst>
            </a:custGeom>
            <a:solidFill>
              <a:srgbClr val="FFA2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57"/>
            <p:cNvSpPr/>
            <p:nvPr/>
          </p:nvSpPr>
          <p:spPr>
            <a:xfrm>
              <a:off x="6321200" y="2192175"/>
              <a:ext cx="12875" cy="37375"/>
            </a:xfrm>
            <a:custGeom>
              <a:rect b="b" l="l" r="r" t="t"/>
              <a:pathLst>
                <a:path extrusionOk="0" h="1495" w="515">
                  <a:moveTo>
                    <a:pt x="514" y="0"/>
                  </a:moveTo>
                  <a:lnTo>
                    <a:pt x="514" y="0"/>
                  </a:lnTo>
                  <a:cubicBezTo>
                    <a:pt x="398" y="74"/>
                    <a:pt x="293" y="176"/>
                    <a:pt x="222" y="292"/>
                  </a:cubicBezTo>
                  <a:cubicBezTo>
                    <a:pt x="148" y="412"/>
                    <a:pt x="103" y="542"/>
                    <a:pt x="60" y="675"/>
                  </a:cubicBezTo>
                  <a:cubicBezTo>
                    <a:pt x="1" y="953"/>
                    <a:pt x="1" y="1231"/>
                    <a:pt x="75" y="1495"/>
                  </a:cubicBezTo>
                  <a:cubicBezTo>
                    <a:pt x="60" y="1365"/>
                    <a:pt x="75" y="1231"/>
                    <a:pt x="89" y="1083"/>
                  </a:cubicBezTo>
                  <a:cubicBezTo>
                    <a:pt x="89" y="953"/>
                    <a:pt x="117" y="820"/>
                    <a:pt x="148" y="704"/>
                  </a:cubicBezTo>
                  <a:cubicBezTo>
                    <a:pt x="177" y="573"/>
                    <a:pt x="222" y="440"/>
                    <a:pt x="279" y="324"/>
                  </a:cubicBezTo>
                  <a:cubicBezTo>
                    <a:pt x="338" y="204"/>
                    <a:pt x="426" y="102"/>
                    <a:pt x="514" y="0"/>
                  </a:cubicBezTo>
                  <a:close/>
                </a:path>
              </a:pathLst>
            </a:custGeom>
            <a:solidFill>
              <a:srgbClr val="FFA2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57"/>
            <p:cNvSpPr/>
            <p:nvPr/>
          </p:nvSpPr>
          <p:spPr>
            <a:xfrm>
              <a:off x="6458200" y="2244050"/>
              <a:ext cx="44800" cy="40625"/>
            </a:xfrm>
            <a:custGeom>
              <a:rect b="b" l="l" r="r" t="t"/>
              <a:pathLst>
                <a:path extrusionOk="0" h="1625" w="1792">
                  <a:moveTo>
                    <a:pt x="895" y="1"/>
                  </a:moveTo>
                  <a:cubicBezTo>
                    <a:pt x="818" y="1"/>
                    <a:pt x="740" y="12"/>
                    <a:pt x="662" y="36"/>
                  </a:cubicBezTo>
                  <a:cubicBezTo>
                    <a:pt x="237" y="169"/>
                    <a:pt x="1" y="609"/>
                    <a:pt x="121" y="1049"/>
                  </a:cubicBezTo>
                  <a:cubicBezTo>
                    <a:pt x="227" y="1395"/>
                    <a:pt x="551" y="1625"/>
                    <a:pt x="899" y="1625"/>
                  </a:cubicBezTo>
                  <a:cubicBezTo>
                    <a:pt x="976" y="1625"/>
                    <a:pt x="1053" y="1614"/>
                    <a:pt x="1130" y="1590"/>
                  </a:cubicBezTo>
                  <a:cubicBezTo>
                    <a:pt x="1556" y="1471"/>
                    <a:pt x="1791" y="1017"/>
                    <a:pt x="1672" y="577"/>
                  </a:cubicBezTo>
                  <a:cubicBezTo>
                    <a:pt x="1565" y="229"/>
                    <a:pt x="1242" y="1"/>
                    <a:pt x="895"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57"/>
            <p:cNvSpPr/>
            <p:nvPr/>
          </p:nvSpPr>
          <p:spPr>
            <a:xfrm>
              <a:off x="6459700" y="2243425"/>
              <a:ext cx="41800" cy="42250"/>
            </a:xfrm>
            <a:custGeom>
              <a:rect b="b" l="l" r="r" t="t"/>
              <a:pathLst>
                <a:path extrusionOk="0" h="1690" w="1672">
                  <a:moveTo>
                    <a:pt x="838" y="61"/>
                  </a:moveTo>
                  <a:cubicBezTo>
                    <a:pt x="1172" y="61"/>
                    <a:pt x="1482" y="282"/>
                    <a:pt x="1584" y="616"/>
                  </a:cubicBezTo>
                  <a:cubicBezTo>
                    <a:pt x="1598" y="690"/>
                    <a:pt x="1612" y="764"/>
                    <a:pt x="1612" y="838"/>
                  </a:cubicBezTo>
                  <a:cubicBezTo>
                    <a:pt x="1612" y="1176"/>
                    <a:pt x="1394" y="1482"/>
                    <a:pt x="1056" y="1584"/>
                  </a:cubicBezTo>
                  <a:cubicBezTo>
                    <a:pt x="982" y="1615"/>
                    <a:pt x="908" y="1615"/>
                    <a:pt x="838" y="1615"/>
                  </a:cubicBezTo>
                  <a:cubicBezTo>
                    <a:pt x="500" y="1615"/>
                    <a:pt x="191" y="1394"/>
                    <a:pt x="89" y="1056"/>
                  </a:cubicBezTo>
                  <a:cubicBezTo>
                    <a:pt x="75" y="986"/>
                    <a:pt x="61" y="912"/>
                    <a:pt x="61" y="838"/>
                  </a:cubicBezTo>
                  <a:cubicBezTo>
                    <a:pt x="61" y="500"/>
                    <a:pt x="279" y="194"/>
                    <a:pt x="616" y="89"/>
                  </a:cubicBezTo>
                  <a:cubicBezTo>
                    <a:pt x="690" y="61"/>
                    <a:pt x="764" y="61"/>
                    <a:pt x="838" y="61"/>
                  </a:cubicBezTo>
                  <a:close/>
                  <a:moveTo>
                    <a:pt x="838" y="1"/>
                  </a:moveTo>
                  <a:cubicBezTo>
                    <a:pt x="750" y="1"/>
                    <a:pt x="676" y="1"/>
                    <a:pt x="602" y="32"/>
                  </a:cubicBezTo>
                  <a:cubicBezTo>
                    <a:pt x="236" y="134"/>
                    <a:pt x="1" y="472"/>
                    <a:pt x="1" y="838"/>
                  </a:cubicBezTo>
                  <a:cubicBezTo>
                    <a:pt x="1" y="912"/>
                    <a:pt x="15" y="1000"/>
                    <a:pt x="29" y="1074"/>
                  </a:cubicBezTo>
                  <a:cubicBezTo>
                    <a:pt x="149" y="1439"/>
                    <a:pt x="486" y="1689"/>
                    <a:pt x="838" y="1689"/>
                  </a:cubicBezTo>
                  <a:cubicBezTo>
                    <a:pt x="926" y="1689"/>
                    <a:pt x="996" y="1672"/>
                    <a:pt x="1070" y="1643"/>
                  </a:cubicBezTo>
                  <a:cubicBezTo>
                    <a:pt x="1436" y="1541"/>
                    <a:pt x="1672" y="1204"/>
                    <a:pt x="1672" y="838"/>
                  </a:cubicBezTo>
                  <a:cubicBezTo>
                    <a:pt x="1672" y="764"/>
                    <a:pt x="1658" y="676"/>
                    <a:pt x="1643" y="602"/>
                  </a:cubicBezTo>
                  <a:cubicBezTo>
                    <a:pt x="1524" y="236"/>
                    <a:pt x="1190" y="1"/>
                    <a:pt x="8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57"/>
            <p:cNvSpPr/>
            <p:nvPr/>
          </p:nvSpPr>
          <p:spPr>
            <a:xfrm>
              <a:off x="6458200" y="2245875"/>
              <a:ext cx="44800" cy="40500"/>
            </a:xfrm>
            <a:custGeom>
              <a:rect b="b" l="l" r="r" t="t"/>
              <a:pathLst>
                <a:path extrusionOk="0" h="1620" w="1792">
                  <a:moveTo>
                    <a:pt x="896" y="0"/>
                  </a:moveTo>
                  <a:cubicBezTo>
                    <a:pt x="819" y="0"/>
                    <a:pt x="740" y="12"/>
                    <a:pt x="662" y="36"/>
                  </a:cubicBezTo>
                  <a:cubicBezTo>
                    <a:pt x="237" y="153"/>
                    <a:pt x="1" y="606"/>
                    <a:pt x="121" y="1032"/>
                  </a:cubicBezTo>
                  <a:cubicBezTo>
                    <a:pt x="229" y="1387"/>
                    <a:pt x="553" y="1620"/>
                    <a:pt x="905" y="1620"/>
                  </a:cubicBezTo>
                  <a:cubicBezTo>
                    <a:pt x="975" y="1620"/>
                    <a:pt x="1045" y="1610"/>
                    <a:pt x="1116" y="1591"/>
                  </a:cubicBezTo>
                  <a:cubicBezTo>
                    <a:pt x="1542" y="1458"/>
                    <a:pt x="1791" y="1004"/>
                    <a:pt x="1658" y="578"/>
                  </a:cubicBezTo>
                  <a:cubicBezTo>
                    <a:pt x="1551" y="231"/>
                    <a:pt x="1239" y="0"/>
                    <a:pt x="8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57"/>
            <p:cNvSpPr/>
            <p:nvPr/>
          </p:nvSpPr>
          <p:spPr>
            <a:xfrm>
              <a:off x="6465950" y="2252925"/>
              <a:ext cx="28950" cy="26325"/>
            </a:xfrm>
            <a:custGeom>
              <a:rect b="b" l="l" r="r" t="t"/>
              <a:pathLst>
                <a:path extrusionOk="0" h="1053" w="1158">
                  <a:moveTo>
                    <a:pt x="571" y="0"/>
                  </a:moveTo>
                  <a:cubicBezTo>
                    <a:pt x="527" y="0"/>
                    <a:pt x="483" y="6"/>
                    <a:pt x="440" y="18"/>
                  </a:cubicBezTo>
                  <a:cubicBezTo>
                    <a:pt x="162" y="106"/>
                    <a:pt x="1" y="398"/>
                    <a:pt x="88" y="676"/>
                  </a:cubicBezTo>
                  <a:cubicBezTo>
                    <a:pt x="148" y="905"/>
                    <a:pt x="353" y="1052"/>
                    <a:pt x="576" y="1052"/>
                  </a:cubicBezTo>
                  <a:cubicBezTo>
                    <a:pt x="628" y="1052"/>
                    <a:pt x="680" y="1044"/>
                    <a:pt x="732" y="1028"/>
                  </a:cubicBezTo>
                  <a:cubicBezTo>
                    <a:pt x="1010" y="940"/>
                    <a:pt x="1158" y="662"/>
                    <a:pt x="1084" y="384"/>
                  </a:cubicBezTo>
                  <a:cubicBezTo>
                    <a:pt x="1010" y="152"/>
                    <a:pt x="794" y="0"/>
                    <a:pt x="5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57"/>
            <p:cNvSpPr/>
            <p:nvPr/>
          </p:nvSpPr>
          <p:spPr>
            <a:xfrm>
              <a:off x="6486100" y="2258550"/>
              <a:ext cx="9950" cy="6450"/>
            </a:xfrm>
            <a:custGeom>
              <a:rect b="b" l="l" r="r" t="t"/>
              <a:pathLst>
                <a:path extrusionOk="0" h="258" w="398">
                  <a:moveTo>
                    <a:pt x="241" y="0"/>
                  </a:moveTo>
                  <a:cubicBezTo>
                    <a:pt x="216" y="0"/>
                    <a:pt x="189" y="4"/>
                    <a:pt x="162" y="11"/>
                  </a:cubicBezTo>
                  <a:cubicBezTo>
                    <a:pt x="60" y="43"/>
                    <a:pt x="0" y="117"/>
                    <a:pt x="14" y="187"/>
                  </a:cubicBezTo>
                  <a:cubicBezTo>
                    <a:pt x="37" y="231"/>
                    <a:pt x="91" y="258"/>
                    <a:pt x="158" y="258"/>
                  </a:cubicBezTo>
                  <a:cubicBezTo>
                    <a:pt x="183" y="258"/>
                    <a:pt x="209" y="254"/>
                    <a:pt x="236" y="247"/>
                  </a:cubicBezTo>
                  <a:cubicBezTo>
                    <a:pt x="338" y="219"/>
                    <a:pt x="398" y="145"/>
                    <a:pt x="380" y="71"/>
                  </a:cubicBezTo>
                  <a:cubicBezTo>
                    <a:pt x="370" y="27"/>
                    <a:pt x="312" y="0"/>
                    <a:pt x="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57"/>
            <p:cNvSpPr/>
            <p:nvPr/>
          </p:nvSpPr>
          <p:spPr>
            <a:xfrm>
              <a:off x="6376875" y="2246325"/>
              <a:ext cx="42225" cy="40800"/>
            </a:xfrm>
            <a:custGeom>
              <a:rect b="b" l="l" r="r" t="t"/>
              <a:pathLst>
                <a:path extrusionOk="0" h="1632" w="1689">
                  <a:moveTo>
                    <a:pt x="843" y="0"/>
                  </a:moveTo>
                  <a:cubicBezTo>
                    <a:pt x="426" y="0"/>
                    <a:pt x="86" y="323"/>
                    <a:pt x="46" y="736"/>
                  </a:cubicBezTo>
                  <a:cubicBezTo>
                    <a:pt x="0" y="1190"/>
                    <a:pt x="324" y="1587"/>
                    <a:pt x="764" y="1629"/>
                  </a:cubicBezTo>
                  <a:cubicBezTo>
                    <a:pt x="783" y="1631"/>
                    <a:pt x="803" y="1632"/>
                    <a:pt x="823" y="1632"/>
                  </a:cubicBezTo>
                  <a:cubicBezTo>
                    <a:pt x="1239" y="1632"/>
                    <a:pt x="1603" y="1318"/>
                    <a:pt x="1643" y="898"/>
                  </a:cubicBezTo>
                  <a:cubicBezTo>
                    <a:pt x="1689" y="444"/>
                    <a:pt x="1365" y="47"/>
                    <a:pt x="925" y="4"/>
                  </a:cubicBezTo>
                  <a:cubicBezTo>
                    <a:pt x="898" y="2"/>
                    <a:pt x="870" y="0"/>
                    <a:pt x="84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57"/>
            <p:cNvSpPr/>
            <p:nvPr/>
          </p:nvSpPr>
          <p:spPr>
            <a:xfrm>
              <a:off x="6376875" y="2245625"/>
              <a:ext cx="41800" cy="42250"/>
            </a:xfrm>
            <a:custGeom>
              <a:rect b="b" l="l" r="r" t="t"/>
              <a:pathLst>
                <a:path extrusionOk="0" h="1690" w="1672">
                  <a:moveTo>
                    <a:pt x="911" y="61"/>
                  </a:moveTo>
                  <a:cubicBezTo>
                    <a:pt x="1319" y="106"/>
                    <a:pt x="1615" y="440"/>
                    <a:pt x="1615" y="838"/>
                  </a:cubicBezTo>
                  <a:lnTo>
                    <a:pt x="1615" y="912"/>
                  </a:lnTo>
                  <a:cubicBezTo>
                    <a:pt x="1569" y="1320"/>
                    <a:pt x="1231" y="1629"/>
                    <a:pt x="837" y="1629"/>
                  </a:cubicBezTo>
                  <a:cubicBezTo>
                    <a:pt x="823" y="1629"/>
                    <a:pt x="792" y="1629"/>
                    <a:pt x="764" y="1615"/>
                  </a:cubicBezTo>
                  <a:cubicBezTo>
                    <a:pt x="370" y="1584"/>
                    <a:pt x="60" y="1249"/>
                    <a:pt x="60" y="838"/>
                  </a:cubicBezTo>
                  <a:cubicBezTo>
                    <a:pt x="60" y="824"/>
                    <a:pt x="74" y="792"/>
                    <a:pt x="74" y="764"/>
                  </a:cubicBezTo>
                  <a:cubicBezTo>
                    <a:pt x="106" y="370"/>
                    <a:pt x="440" y="61"/>
                    <a:pt x="837" y="61"/>
                  </a:cubicBezTo>
                  <a:close/>
                  <a:moveTo>
                    <a:pt x="837" y="1"/>
                  </a:moveTo>
                  <a:cubicBezTo>
                    <a:pt x="412" y="1"/>
                    <a:pt x="46" y="324"/>
                    <a:pt x="18" y="764"/>
                  </a:cubicBezTo>
                  <a:cubicBezTo>
                    <a:pt x="0" y="792"/>
                    <a:pt x="0" y="824"/>
                    <a:pt x="0" y="838"/>
                  </a:cubicBezTo>
                  <a:cubicBezTo>
                    <a:pt x="0" y="1278"/>
                    <a:pt x="324" y="1643"/>
                    <a:pt x="764" y="1689"/>
                  </a:cubicBezTo>
                  <a:lnTo>
                    <a:pt x="837" y="1689"/>
                  </a:lnTo>
                  <a:cubicBezTo>
                    <a:pt x="1263" y="1689"/>
                    <a:pt x="1629" y="1351"/>
                    <a:pt x="1671" y="926"/>
                  </a:cubicBezTo>
                  <a:lnTo>
                    <a:pt x="1671" y="838"/>
                  </a:lnTo>
                  <a:cubicBezTo>
                    <a:pt x="1671" y="412"/>
                    <a:pt x="1351" y="46"/>
                    <a:pt x="9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57"/>
            <p:cNvSpPr/>
            <p:nvPr/>
          </p:nvSpPr>
          <p:spPr>
            <a:xfrm>
              <a:off x="6377300" y="2248150"/>
              <a:ext cx="42150" cy="40500"/>
            </a:xfrm>
            <a:custGeom>
              <a:rect b="b" l="l" r="r" t="t"/>
              <a:pathLst>
                <a:path extrusionOk="0" h="1620" w="1686">
                  <a:moveTo>
                    <a:pt x="840" y="1"/>
                  </a:moveTo>
                  <a:cubicBezTo>
                    <a:pt x="434" y="1"/>
                    <a:pt x="86" y="312"/>
                    <a:pt x="43" y="737"/>
                  </a:cubicBezTo>
                  <a:cubicBezTo>
                    <a:pt x="1" y="1177"/>
                    <a:pt x="321" y="1571"/>
                    <a:pt x="761" y="1616"/>
                  </a:cubicBezTo>
                  <a:cubicBezTo>
                    <a:pt x="786" y="1619"/>
                    <a:pt x="811" y="1620"/>
                    <a:pt x="836" y="1620"/>
                  </a:cubicBezTo>
                  <a:cubicBezTo>
                    <a:pt x="1245" y="1620"/>
                    <a:pt x="1600" y="1299"/>
                    <a:pt x="1640" y="885"/>
                  </a:cubicBezTo>
                  <a:cubicBezTo>
                    <a:pt x="1686" y="445"/>
                    <a:pt x="1362" y="47"/>
                    <a:pt x="922" y="5"/>
                  </a:cubicBezTo>
                  <a:cubicBezTo>
                    <a:pt x="895" y="2"/>
                    <a:pt x="867" y="1"/>
                    <a:pt x="8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57"/>
            <p:cNvSpPr/>
            <p:nvPr/>
          </p:nvSpPr>
          <p:spPr>
            <a:xfrm>
              <a:off x="6384600" y="2255150"/>
              <a:ext cx="27475" cy="26175"/>
            </a:xfrm>
            <a:custGeom>
              <a:rect b="b" l="l" r="r" t="t"/>
              <a:pathLst>
                <a:path extrusionOk="0" h="1047" w="1099">
                  <a:moveTo>
                    <a:pt x="546" y="0"/>
                  </a:moveTo>
                  <a:cubicBezTo>
                    <a:pt x="276" y="0"/>
                    <a:pt x="59" y="211"/>
                    <a:pt x="29" y="471"/>
                  </a:cubicBezTo>
                  <a:cubicBezTo>
                    <a:pt x="1" y="763"/>
                    <a:pt x="219" y="1027"/>
                    <a:pt x="500" y="1044"/>
                  </a:cubicBezTo>
                  <a:cubicBezTo>
                    <a:pt x="518" y="1046"/>
                    <a:pt x="536" y="1047"/>
                    <a:pt x="554" y="1047"/>
                  </a:cubicBezTo>
                  <a:cubicBezTo>
                    <a:pt x="822" y="1047"/>
                    <a:pt x="1044" y="850"/>
                    <a:pt x="1070" y="573"/>
                  </a:cubicBezTo>
                  <a:cubicBezTo>
                    <a:pt x="1098" y="281"/>
                    <a:pt x="880" y="31"/>
                    <a:pt x="602" y="3"/>
                  </a:cubicBezTo>
                  <a:cubicBezTo>
                    <a:pt x="583" y="1"/>
                    <a:pt x="565" y="0"/>
                    <a:pt x="5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57"/>
            <p:cNvSpPr/>
            <p:nvPr/>
          </p:nvSpPr>
          <p:spPr>
            <a:xfrm>
              <a:off x="6382400" y="2262875"/>
              <a:ext cx="9525" cy="6325"/>
            </a:xfrm>
            <a:custGeom>
              <a:rect b="b" l="l" r="r" t="t"/>
              <a:pathLst>
                <a:path extrusionOk="0" h="253" w="381">
                  <a:moveTo>
                    <a:pt x="205" y="0"/>
                  </a:moveTo>
                  <a:cubicBezTo>
                    <a:pt x="103" y="0"/>
                    <a:pt x="1" y="46"/>
                    <a:pt x="1" y="120"/>
                  </a:cubicBezTo>
                  <a:cubicBezTo>
                    <a:pt x="1" y="176"/>
                    <a:pt x="75" y="250"/>
                    <a:pt x="177" y="250"/>
                  </a:cubicBezTo>
                  <a:cubicBezTo>
                    <a:pt x="190" y="252"/>
                    <a:pt x="203" y="253"/>
                    <a:pt x="215" y="253"/>
                  </a:cubicBezTo>
                  <a:cubicBezTo>
                    <a:pt x="300" y="253"/>
                    <a:pt x="369" y="212"/>
                    <a:pt x="381" y="148"/>
                  </a:cubicBezTo>
                  <a:cubicBezTo>
                    <a:pt x="381" y="74"/>
                    <a:pt x="307" y="14"/>
                    <a:pt x="2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57"/>
            <p:cNvSpPr/>
            <p:nvPr/>
          </p:nvSpPr>
          <p:spPr>
            <a:xfrm>
              <a:off x="6435175" y="2289450"/>
              <a:ext cx="20150" cy="14150"/>
            </a:xfrm>
            <a:custGeom>
              <a:rect b="b" l="l" r="r" t="t"/>
              <a:pathLst>
                <a:path extrusionOk="0" h="566" w="806">
                  <a:moveTo>
                    <a:pt x="792" y="0"/>
                  </a:moveTo>
                  <a:cubicBezTo>
                    <a:pt x="784" y="0"/>
                    <a:pt x="778" y="6"/>
                    <a:pt x="778" y="6"/>
                  </a:cubicBezTo>
                  <a:cubicBezTo>
                    <a:pt x="778" y="6"/>
                    <a:pt x="778" y="24"/>
                    <a:pt x="764" y="24"/>
                  </a:cubicBezTo>
                  <a:cubicBezTo>
                    <a:pt x="764" y="24"/>
                    <a:pt x="764" y="38"/>
                    <a:pt x="746" y="52"/>
                  </a:cubicBezTo>
                  <a:cubicBezTo>
                    <a:pt x="746" y="66"/>
                    <a:pt x="746" y="80"/>
                    <a:pt x="732" y="94"/>
                  </a:cubicBezTo>
                  <a:cubicBezTo>
                    <a:pt x="718" y="112"/>
                    <a:pt x="718" y="126"/>
                    <a:pt x="704" y="140"/>
                  </a:cubicBezTo>
                  <a:cubicBezTo>
                    <a:pt x="690" y="168"/>
                    <a:pt x="676" y="182"/>
                    <a:pt x="658" y="200"/>
                  </a:cubicBezTo>
                  <a:cubicBezTo>
                    <a:pt x="644" y="228"/>
                    <a:pt x="630" y="242"/>
                    <a:pt x="602" y="270"/>
                  </a:cubicBezTo>
                  <a:cubicBezTo>
                    <a:pt x="588" y="288"/>
                    <a:pt x="570" y="316"/>
                    <a:pt x="542" y="330"/>
                  </a:cubicBezTo>
                  <a:lnTo>
                    <a:pt x="514" y="358"/>
                  </a:lnTo>
                  <a:cubicBezTo>
                    <a:pt x="500" y="358"/>
                    <a:pt x="482" y="376"/>
                    <a:pt x="482" y="390"/>
                  </a:cubicBezTo>
                  <a:cubicBezTo>
                    <a:pt x="454" y="404"/>
                    <a:pt x="426" y="418"/>
                    <a:pt x="394" y="432"/>
                  </a:cubicBezTo>
                  <a:cubicBezTo>
                    <a:pt x="380" y="446"/>
                    <a:pt x="352" y="446"/>
                    <a:pt x="324" y="464"/>
                  </a:cubicBezTo>
                  <a:cubicBezTo>
                    <a:pt x="292" y="478"/>
                    <a:pt x="278" y="478"/>
                    <a:pt x="250" y="492"/>
                  </a:cubicBezTo>
                  <a:cubicBezTo>
                    <a:pt x="218" y="506"/>
                    <a:pt x="204" y="506"/>
                    <a:pt x="176" y="506"/>
                  </a:cubicBezTo>
                  <a:cubicBezTo>
                    <a:pt x="148" y="506"/>
                    <a:pt x="131" y="520"/>
                    <a:pt x="116" y="520"/>
                  </a:cubicBezTo>
                  <a:lnTo>
                    <a:pt x="29" y="520"/>
                  </a:lnTo>
                  <a:cubicBezTo>
                    <a:pt x="14" y="520"/>
                    <a:pt x="0" y="534"/>
                    <a:pt x="0" y="552"/>
                  </a:cubicBezTo>
                  <a:cubicBezTo>
                    <a:pt x="0" y="552"/>
                    <a:pt x="14" y="566"/>
                    <a:pt x="29" y="566"/>
                  </a:cubicBezTo>
                  <a:lnTo>
                    <a:pt x="190" y="566"/>
                  </a:lnTo>
                  <a:cubicBezTo>
                    <a:pt x="204" y="566"/>
                    <a:pt x="236" y="566"/>
                    <a:pt x="264" y="552"/>
                  </a:cubicBezTo>
                  <a:cubicBezTo>
                    <a:pt x="292" y="552"/>
                    <a:pt x="324" y="534"/>
                    <a:pt x="352" y="534"/>
                  </a:cubicBezTo>
                  <a:cubicBezTo>
                    <a:pt x="380" y="520"/>
                    <a:pt x="412" y="506"/>
                    <a:pt x="440" y="492"/>
                  </a:cubicBezTo>
                  <a:cubicBezTo>
                    <a:pt x="468" y="478"/>
                    <a:pt x="500" y="464"/>
                    <a:pt x="514" y="446"/>
                  </a:cubicBezTo>
                  <a:cubicBezTo>
                    <a:pt x="528" y="432"/>
                    <a:pt x="542" y="432"/>
                    <a:pt x="556" y="418"/>
                  </a:cubicBezTo>
                  <a:lnTo>
                    <a:pt x="602" y="390"/>
                  </a:lnTo>
                  <a:cubicBezTo>
                    <a:pt x="616" y="358"/>
                    <a:pt x="644" y="330"/>
                    <a:pt x="658" y="316"/>
                  </a:cubicBezTo>
                  <a:cubicBezTo>
                    <a:pt x="676" y="288"/>
                    <a:pt x="704" y="270"/>
                    <a:pt x="718" y="242"/>
                  </a:cubicBezTo>
                  <a:cubicBezTo>
                    <a:pt x="732" y="214"/>
                    <a:pt x="746" y="200"/>
                    <a:pt x="746" y="168"/>
                  </a:cubicBezTo>
                  <a:cubicBezTo>
                    <a:pt x="778" y="126"/>
                    <a:pt x="792" y="94"/>
                    <a:pt x="792" y="66"/>
                  </a:cubicBezTo>
                  <a:cubicBezTo>
                    <a:pt x="806" y="52"/>
                    <a:pt x="806" y="38"/>
                    <a:pt x="806" y="38"/>
                  </a:cubicBezTo>
                  <a:lnTo>
                    <a:pt x="806" y="24"/>
                  </a:lnTo>
                  <a:lnTo>
                    <a:pt x="806" y="6"/>
                  </a:lnTo>
                  <a:cubicBezTo>
                    <a:pt x="801" y="2"/>
                    <a:pt x="797" y="0"/>
                    <a:pt x="79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57"/>
            <p:cNvSpPr/>
            <p:nvPr/>
          </p:nvSpPr>
          <p:spPr>
            <a:xfrm>
              <a:off x="6465250" y="2212725"/>
              <a:ext cx="45775" cy="30350"/>
            </a:xfrm>
            <a:custGeom>
              <a:rect b="b" l="l" r="r" t="t"/>
              <a:pathLst>
                <a:path extrusionOk="0" h="1214" w="1831">
                  <a:moveTo>
                    <a:pt x="589" y="0"/>
                  </a:moveTo>
                  <a:cubicBezTo>
                    <a:pt x="536" y="0"/>
                    <a:pt x="485" y="14"/>
                    <a:pt x="440" y="43"/>
                  </a:cubicBezTo>
                  <a:cubicBezTo>
                    <a:pt x="0" y="307"/>
                    <a:pt x="996" y="997"/>
                    <a:pt x="1144" y="1085"/>
                  </a:cubicBezTo>
                  <a:cubicBezTo>
                    <a:pt x="1228" y="1124"/>
                    <a:pt x="1454" y="1213"/>
                    <a:pt x="1610" y="1213"/>
                  </a:cubicBezTo>
                  <a:cubicBezTo>
                    <a:pt x="1746" y="1213"/>
                    <a:pt x="1830" y="1146"/>
                    <a:pt x="1727" y="923"/>
                  </a:cubicBezTo>
                  <a:cubicBezTo>
                    <a:pt x="1727" y="923"/>
                    <a:pt x="1038" y="0"/>
                    <a:pt x="589" y="0"/>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57"/>
            <p:cNvSpPr/>
            <p:nvPr/>
          </p:nvSpPr>
          <p:spPr>
            <a:xfrm>
              <a:off x="6369325" y="2213900"/>
              <a:ext cx="44950" cy="31150"/>
            </a:xfrm>
            <a:custGeom>
              <a:rect b="b" l="l" r="r" t="t"/>
              <a:pathLst>
                <a:path extrusionOk="0" h="1246" w="1798">
                  <a:moveTo>
                    <a:pt x="1216" y="0"/>
                  </a:moveTo>
                  <a:cubicBezTo>
                    <a:pt x="762" y="0"/>
                    <a:pt x="98" y="964"/>
                    <a:pt x="98" y="964"/>
                  </a:cubicBezTo>
                  <a:cubicBezTo>
                    <a:pt x="1" y="1179"/>
                    <a:pt x="75" y="1245"/>
                    <a:pt x="200" y="1245"/>
                  </a:cubicBezTo>
                  <a:cubicBezTo>
                    <a:pt x="356" y="1245"/>
                    <a:pt x="590" y="1143"/>
                    <a:pt x="672" y="1094"/>
                  </a:cubicBezTo>
                  <a:cubicBezTo>
                    <a:pt x="830" y="1006"/>
                    <a:pt x="1797" y="302"/>
                    <a:pt x="1358" y="39"/>
                  </a:cubicBezTo>
                  <a:cubicBezTo>
                    <a:pt x="1314" y="12"/>
                    <a:pt x="1266" y="0"/>
                    <a:pt x="1216" y="0"/>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57"/>
            <p:cNvSpPr/>
            <p:nvPr/>
          </p:nvSpPr>
          <p:spPr>
            <a:xfrm>
              <a:off x="6423025" y="2241675"/>
              <a:ext cx="20975" cy="49100"/>
            </a:xfrm>
            <a:custGeom>
              <a:rect b="b" l="l" r="r" t="t"/>
              <a:pathLst>
                <a:path extrusionOk="0" h="1964" w="839">
                  <a:moveTo>
                    <a:pt x="704" y="0"/>
                  </a:moveTo>
                  <a:cubicBezTo>
                    <a:pt x="704" y="14"/>
                    <a:pt x="690" y="14"/>
                    <a:pt x="690" y="29"/>
                  </a:cubicBezTo>
                  <a:cubicBezTo>
                    <a:pt x="690" y="29"/>
                    <a:pt x="704" y="71"/>
                    <a:pt x="704" y="145"/>
                  </a:cubicBezTo>
                  <a:cubicBezTo>
                    <a:pt x="722" y="233"/>
                    <a:pt x="736" y="335"/>
                    <a:pt x="750" y="482"/>
                  </a:cubicBezTo>
                  <a:cubicBezTo>
                    <a:pt x="764" y="616"/>
                    <a:pt x="764" y="774"/>
                    <a:pt x="764" y="950"/>
                  </a:cubicBezTo>
                  <a:lnTo>
                    <a:pt x="764" y="1070"/>
                  </a:lnTo>
                  <a:cubicBezTo>
                    <a:pt x="750" y="1112"/>
                    <a:pt x="750" y="1158"/>
                    <a:pt x="736" y="1200"/>
                  </a:cubicBezTo>
                  <a:lnTo>
                    <a:pt x="704" y="1232"/>
                  </a:lnTo>
                  <a:lnTo>
                    <a:pt x="690" y="1232"/>
                  </a:lnTo>
                  <a:cubicBezTo>
                    <a:pt x="676" y="1246"/>
                    <a:pt x="662" y="1246"/>
                    <a:pt x="662" y="1246"/>
                  </a:cubicBezTo>
                  <a:cubicBezTo>
                    <a:pt x="617" y="1246"/>
                    <a:pt x="574" y="1232"/>
                    <a:pt x="529" y="1214"/>
                  </a:cubicBezTo>
                  <a:cubicBezTo>
                    <a:pt x="441" y="1200"/>
                    <a:pt x="353" y="1158"/>
                    <a:pt x="251" y="1158"/>
                  </a:cubicBezTo>
                  <a:cubicBezTo>
                    <a:pt x="239" y="1154"/>
                    <a:pt x="227" y="1152"/>
                    <a:pt x="214" y="1152"/>
                  </a:cubicBezTo>
                  <a:cubicBezTo>
                    <a:pt x="178" y="1152"/>
                    <a:pt x="137" y="1165"/>
                    <a:pt x="106" y="1186"/>
                  </a:cubicBezTo>
                  <a:cubicBezTo>
                    <a:pt x="61" y="1232"/>
                    <a:pt x="33" y="1274"/>
                    <a:pt x="19" y="1319"/>
                  </a:cubicBezTo>
                  <a:cubicBezTo>
                    <a:pt x="1" y="1407"/>
                    <a:pt x="1" y="1509"/>
                    <a:pt x="33" y="1583"/>
                  </a:cubicBezTo>
                  <a:cubicBezTo>
                    <a:pt x="61" y="1671"/>
                    <a:pt x="106" y="1728"/>
                    <a:pt x="163" y="1773"/>
                  </a:cubicBezTo>
                  <a:cubicBezTo>
                    <a:pt x="282" y="1875"/>
                    <a:pt x="398" y="1903"/>
                    <a:pt x="472" y="1935"/>
                  </a:cubicBezTo>
                  <a:cubicBezTo>
                    <a:pt x="515" y="1949"/>
                    <a:pt x="546" y="1949"/>
                    <a:pt x="560" y="1963"/>
                  </a:cubicBezTo>
                  <a:lnTo>
                    <a:pt x="602" y="1963"/>
                  </a:lnTo>
                  <a:cubicBezTo>
                    <a:pt x="602" y="1963"/>
                    <a:pt x="617" y="1963"/>
                    <a:pt x="617" y="1949"/>
                  </a:cubicBezTo>
                  <a:cubicBezTo>
                    <a:pt x="617" y="1949"/>
                    <a:pt x="617" y="1935"/>
                    <a:pt x="602" y="1935"/>
                  </a:cubicBezTo>
                  <a:cubicBezTo>
                    <a:pt x="602" y="1935"/>
                    <a:pt x="560" y="1917"/>
                    <a:pt x="486" y="1889"/>
                  </a:cubicBezTo>
                  <a:cubicBezTo>
                    <a:pt x="441" y="1889"/>
                    <a:pt x="398" y="1861"/>
                    <a:pt x="353" y="1830"/>
                  </a:cubicBezTo>
                  <a:cubicBezTo>
                    <a:pt x="311" y="1815"/>
                    <a:pt x="251" y="1773"/>
                    <a:pt x="209" y="1728"/>
                  </a:cubicBezTo>
                  <a:cubicBezTo>
                    <a:pt x="149" y="1699"/>
                    <a:pt x="121" y="1640"/>
                    <a:pt x="89" y="1566"/>
                  </a:cubicBezTo>
                  <a:cubicBezTo>
                    <a:pt x="75" y="1509"/>
                    <a:pt x="75" y="1421"/>
                    <a:pt x="89" y="1348"/>
                  </a:cubicBezTo>
                  <a:cubicBezTo>
                    <a:pt x="106" y="1302"/>
                    <a:pt x="121" y="1274"/>
                    <a:pt x="149" y="1246"/>
                  </a:cubicBezTo>
                  <a:cubicBezTo>
                    <a:pt x="177" y="1232"/>
                    <a:pt x="209" y="1232"/>
                    <a:pt x="251" y="1232"/>
                  </a:cubicBezTo>
                  <a:cubicBezTo>
                    <a:pt x="339" y="1232"/>
                    <a:pt x="413" y="1274"/>
                    <a:pt x="515" y="1288"/>
                  </a:cubicBezTo>
                  <a:cubicBezTo>
                    <a:pt x="560" y="1302"/>
                    <a:pt x="602" y="1319"/>
                    <a:pt x="662" y="1319"/>
                  </a:cubicBezTo>
                  <a:cubicBezTo>
                    <a:pt x="676" y="1319"/>
                    <a:pt x="690" y="1319"/>
                    <a:pt x="690" y="1302"/>
                  </a:cubicBezTo>
                  <a:lnTo>
                    <a:pt x="722" y="1302"/>
                  </a:lnTo>
                  <a:cubicBezTo>
                    <a:pt x="722" y="1302"/>
                    <a:pt x="736" y="1302"/>
                    <a:pt x="736" y="1288"/>
                  </a:cubicBezTo>
                  <a:cubicBezTo>
                    <a:pt x="764" y="1274"/>
                    <a:pt x="778" y="1246"/>
                    <a:pt x="792" y="1232"/>
                  </a:cubicBezTo>
                  <a:cubicBezTo>
                    <a:pt x="824" y="1172"/>
                    <a:pt x="824" y="1126"/>
                    <a:pt x="824" y="1084"/>
                  </a:cubicBezTo>
                  <a:cubicBezTo>
                    <a:pt x="838" y="1038"/>
                    <a:pt x="838" y="996"/>
                    <a:pt x="838" y="950"/>
                  </a:cubicBezTo>
                  <a:cubicBezTo>
                    <a:pt x="838" y="862"/>
                    <a:pt x="838" y="774"/>
                    <a:pt x="824" y="704"/>
                  </a:cubicBezTo>
                  <a:cubicBezTo>
                    <a:pt x="824" y="616"/>
                    <a:pt x="810" y="542"/>
                    <a:pt x="810" y="468"/>
                  </a:cubicBezTo>
                  <a:cubicBezTo>
                    <a:pt x="778" y="335"/>
                    <a:pt x="764" y="219"/>
                    <a:pt x="750" y="145"/>
                  </a:cubicBezTo>
                  <a:cubicBezTo>
                    <a:pt x="736" y="57"/>
                    <a:pt x="722" y="14"/>
                    <a:pt x="722" y="14"/>
                  </a:cubicBezTo>
                  <a:cubicBezTo>
                    <a:pt x="722" y="14"/>
                    <a:pt x="722" y="0"/>
                    <a:pt x="704"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3" name="Shape 1593"/>
        <p:cNvGrpSpPr/>
        <p:nvPr/>
      </p:nvGrpSpPr>
      <p:grpSpPr>
        <a:xfrm>
          <a:off x="0" y="0"/>
          <a:ext cx="0" cy="0"/>
          <a:chOff x="0" y="0"/>
          <a:chExt cx="0" cy="0"/>
        </a:xfrm>
      </p:grpSpPr>
      <p:sp>
        <p:nvSpPr>
          <p:cNvPr id="1594" name="Google Shape;1594;p58"/>
          <p:cNvSpPr/>
          <p:nvPr/>
        </p:nvSpPr>
        <p:spPr>
          <a:xfrm rot="5901331">
            <a:off x="1864931" y="2337190"/>
            <a:ext cx="519486" cy="1008267"/>
          </a:xfrm>
          <a:custGeom>
            <a:rect b="b" l="l" r="r" t="t"/>
            <a:pathLst>
              <a:path extrusionOk="0" h="6518" w="5318">
                <a:moveTo>
                  <a:pt x="3978" y="0"/>
                </a:moveTo>
                <a:cubicBezTo>
                  <a:pt x="3355" y="0"/>
                  <a:pt x="760" y="360"/>
                  <a:pt x="297" y="664"/>
                </a:cubicBezTo>
                <a:cubicBezTo>
                  <a:pt x="274" y="686"/>
                  <a:pt x="254" y="707"/>
                  <a:pt x="244" y="717"/>
                </a:cubicBezTo>
                <a:cubicBezTo>
                  <a:pt x="1" y="1066"/>
                  <a:pt x="803" y="6393"/>
                  <a:pt x="1320" y="6499"/>
                </a:cubicBezTo>
                <a:cubicBezTo>
                  <a:pt x="1381" y="6511"/>
                  <a:pt x="1477" y="6517"/>
                  <a:pt x="1599" y="6517"/>
                </a:cubicBezTo>
                <a:cubicBezTo>
                  <a:pt x="2535" y="6517"/>
                  <a:pt x="5014" y="6176"/>
                  <a:pt x="5191" y="5643"/>
                </a:cubicBezTo>
                <a:cubicBezTo>
                  <a:pt x="5318" y="5297"/>
                  <a:pt x="4431" y="43"/>
                  <a:pt x="40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58"/>
          <p:cNvSpPr/>
          <p:nvPr/>
        </p:nvSpPr>
        <p:spPr>
          <a:xfrm rot="5901331">
            <a:off x="3496514" y="2337190"/>
            <a:ext cx="519486" cy="1008267"/>
          </a:xfrm>
          <a:custGeom>
            <a:rect b="b" l="l" r="r" t="t"/>
            <a:pathLst>
              <a:path extrusionOk="0" h="6518" w="5318">
                <a:moveTo>
                  <a:pt x="3978" y="0"/>
                </a:moveTo>
                <a:cubicBezTo>
                  <a:pt x="3355" y="0"/>
                  <a:pt x="760" y="360"/>
                  <a:pt x="297" y="664"/>
                </a:cubicBezTo>
                <a:cubicBezTo>
                  <a:pt x="274" y="686"/>
                  <a:pt x="254" y="707"/>
                  <a:pt x="244" y="717"/>
                </a:cubicBezTo>
                <a:cubicBezTo>
                  <a:pt x="1" y="1066"/>
                  <a:pt x="803" y="6393"/>
                  <a:pt x="1320" y="6499"/>
                </a:cubicBezTo>
                <a:cubicBezTo>
                  <a:pt x="1381" y="6511"/>
                  <a:pt x="1477" y="6517"/>
                  <a:pt x="1599" y="6517"/>
                </a:cubicBezTo>
                <a:cubicBezTo>
                  <a:pt x="2535" y="6517"/>
                  <a:pt x="5014" y="6176"/>
                  <a:pt x="5191" y="5643"/>
                </a:cubicBezTo>
                <a:cubicBezTo>
                  <a:pt x="5318" y="5297"/>
                  <a:pt x="4431" y="43"/>
                  <a:pt x="40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58"/>
          <p:cNvSpPr/>
          <p:nvPr/>
        </p:nvSpPr>
        <p:spPr>
          <a:xfrm rot="5901331">
            <a:off x="5128098" y="2337190"/>
            <a:ext cx="519486" cy="1008267"/>
          </a:xfrm>
          <a:custGeom>
            <a:rect b="b" l="l" r="r" t="t"/>
            <a:pathLst>
              <a:path extrusionOk="0" h="6518" w="5318">
                <a:moveTo>
                  <a:pt x="3978" y="0"/>
                </a:moveTo>
                <a:cubicBezTo>
                  <a:pt x="3355" y="0"/>
                  <a:pt x="760" y="360"/>
                  <a:pt x="297" y="664"/>
                </a:cubicBezTo>
                <a:cubicBezTo>
                  <a:pt x="274" y="686"/>
                  <a:pt x="254" y="707"/>
                  <a:pt x="244" y="717"/>
                </a:cubicBezTo>
                <a:cubicBezTo>
                  <a:pt x="1" y="1066"/>
                  <a:pt x="803" y="6393"/>
                  <a:pt x="1320" y="6499"/>
                </a:cubicBezTo>
                <a:cubicBezTo>
                  <a:pt x="1381" y="6511"/>
                  <a:pt x="1477" y="6517"/>
                  <a:pt x="1599" y="6517"/>
                </a:cubicBezTo>
                <a:cubicBezTo>
                  <a:pt x="2535" y="6517"/>
                  <a:pt x="5014" y="6176"/>
                  <a:pt x="5191" y="5643"/>
                </a:cubicBezTo>
                <a:cubicBezTo>
                  <a:pt x="5318" y="5297"/>
                  <a:pt x="4431" y="43"/>
                  <a:pt x="40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58"/>
          <p:cNvSpPr/>
          <p:nvPr/>
        </p:nvSpPr>
        <p:spPr>
          <a:xfrm rot="5901331">
            <a:off x="6759681" y="2337190"/>
            <a:ext cx="519486" cy="1008267"/>
          </a:xfrm>
          <a:custGeom>
            <a:rect b="b" l="l" r="r" t="t"/>
            <a:pathLst>
              <a:path extrusionOk="0" h="6518" w="5318">
                <a:moveTo>
                  <a:pt x="3978" y="0"/>
                </a:moveTo>
                <a:cubicBezTo>
                  <a:pt x="3355" y="0"/>
                  <a:pt x="760" y="360"/>
                  <a:pt x="297" y="664"/>
                </a:cubicBezTo>
                <a:cubicBezTo>
                  <a:pt x="274" y="686"/>
                  <a:pt x="254" y="707"/>
                  <a:pt x="244" y="717"/>
                </a:cubicBezTo>
                <a:cubicBezTo>
                  <a:pt x="1" y="1066"/>
                  <a:pt x="803" y="6393"/>
                  <a:pt x="1320" y="6499"/>
                </a:cubicBezTo>
                <a:cubicBezTo>
                  <a:pt x="1381" y="6511"/>
                  <a:pt x="1477" y="6517"/>
                  <a:pt x="1599" y="6517"/>
                </a:cubicBezTo>
                <a:cubicBezTo>
                  <a:pt x="2535" y="6517"/>
                  <a:pt x="5014" y="6176"/>
                  <a:pt x="5191" y="5643"/>
                </a:cubicBezTo>
                <a:cubicBezTo>
                  <a:pt x="5318" y="5297"/>
                  <a:pt x="4431" y="43"/>
                  <a:pt x="40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58"/>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Map formation process</a:t>
            </a:r>
            <a:endParaRPr/>
          </a:p>
        </p:txBody>
      </p:sp>
      <p:sp>
        <p:nvSpPr>
          <p:cNvPr id="1599" name="Google Shape;1599;p58"/>
          <p:cNvSpPr txBox="1"/>
          <p:nvPr/>
        </p:nvSpPr>
        <p:spPr>
          <a:xfrm>
            <a:off x="1686138" y="2665525"/>
            <a:ext cx="908400" cy="42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Life Savers"/>
                <a:ea typeface="Life Savers"/>
                <a:cs typeface="Life Savers"/>
                <a:sym typeface="Life Savers"/>
              </a:rPr>
              <a:t>01</a:t>
            </a:r>
            <a:endParaRPr b="1" sz="2400">
              <a:solidFill>
                <a:schemeClr val="dk1"/>
              </a:solidFill>
              <a:latin typeface="Life Savers"/>
              <a:ea typeface="Life Savers"/>
              <a:cs typeface="Life Savers"/>
              <a:sym typeface="Life Savers"/>
            </a:endParaRPr>
          </a:p>
        </p:txBody>
      </p:sp>
      <p:sp>
        <p:nvSpPr>
          <p:cNvPr id="1600" name="Google Shape;1600;p58"/>
          <p:cNvSpPr txBox="1"/>
          <p:nvPr/>
        </p:nvSpPr>
        <p:spPr>
          <a:xfrm>
            <a:off x="1109400" y="3075613"/>
            <a:ext cx="2061900" cy="511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Ubuntu"/>
                <a:ea typeface="Ubuntu"/>
                <a:cs typeface="Ubuntu"/>
                <a:sym typeface="Ubuntu"/>
              </a:rPr>
              <a:t>Neptune is very far away from the Sun</a:t>
            </a:r>
            <a:endParaRPr>
              <a:solidFill>
                <a:schemeClr val="lt1"/>
              </a:solidFill>
              <a:latin typeface="Ubuntu"/>
              <a:ea typeface="Ubuntu"/>
              <a:cs typeface="Ubuntu"/>
              <a:sym typeface="Ubuntu"/>
            </a:endParaRPr>
          </a:p>
        </p:txBody>
      </p:sp>
      <p:sp>
        <p:nvSpPr>
          <p:cNvPr id="1601" name="Google Shape;1601;p58"/>
          <p:cNvSpPr txBox="1"/>
          <p:nvPr/>
        </p:nvSpPr>
        <p:spPr>
          <a:xfrm>
            <a:off x="3307238" y="2665525"/>
            <a:ext cx="908400" cy="42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Life Savers"/>
                <a:ea typeface="Life Savers"/>
                <a:cs typeface="Life Savers"/>
                <a:sym typeface="Life Savers"/>
              </a:rPr>
              <a:t>02</a:t>
            </a:r>
            <a:endParaRPr b="1" sz="2400">
              <a:solidFill>
                <a:schemeClr val="dk1"/>
              </a:solidFill>
              <a:latin typeface="Life Savers"/>
              <a:ea typeface="Life Savers"/>
              <a:cs typeface="Life Savers"/>
              <a:sym typeface="Life Savers"/>
            </a:endParaRPr>
          </a:p>
        </p:txBody>
      </p:sp>
      <p:sp>
        <p:nvSpPr>
          <p:cNvPr id="1602" name="Google Shape;1602;p58"/>
          <p:cNvSpPr txBox="1"/>
          <p:nvPr/>
        </p:nvSpPr>
        <p:spPr>
          <a:xfrm>
            <a:off x="2730501" y="1964363"/>
            <a:ext cx="2061900" cy="511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Ubuntu"/>
                <a:ea typeface="Ubuntu"/>
                <a:cs typeface="Ubuntu"/>
                <a:sym typeface="Ubuntu"/>
              </a:rPr>
              <a:t>Saturn is made out of different gases</a:t>
            </a:r>
            <a:endParaRPr>
              <a:solidFill>
                <a:schemeClr val="lt1"/>
              </a:solidFill>
              <a:latin typeface="Ubuntu"/>
              <a:ea typeface="Ubuntu"/>
              <a:cs typeface="Ubuntu"/>
              <a:sym typeface="Ubuntu"/>
            </a:endParaRPr>
          </a:p>
        </p:txBody>
      </p:sp>
      <p:sp>
        <p:nvSpPr>
          <p:cNvPr id="1603" name="Google Shape;1603;p58"/>
          <p:cNvSpPr txBox="1"/>
          <p:nvPr/>
        </p:nvSpPr>
        <p:spPr>
          <a:xfrm>
            <a:off x="5972704" y="1964363"/>
            <a:ext cx="2061900" cy="511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Ubuntu"/>
                <a:ea typeface="Ubuntu"/>
                <a:cs typeface="Ubuntu"/>
                <a:sym typeface="Ubuntu"/>
              </a:rPr>
              <a:t>Mercury is the closest planet to the Sun</a:t>
            </a:r>
            <a:endParaRPr>
              <a:solidFill>
                <a:schemeClr val="lt1"/>
              </a:solidFill>
              <a:latin typeface="Ubuntu"/>
              <a:ea typeface="Ubuntu"/>
              <a:cs typeface="Ubuntu"/>
              <a:sym typeface="Ubuntu"/>
            </a:endParaRPr>
          </a:p>
        </p:txBody>
      </p:sp>
      <p:sp>
        <p:nvSpPr>
          <p:cNvPr id="1604" name="Google Shape;1604;p58"/>
          <p:cNvSpPr txBox="1"/>
          <p:nvPr/>
        </p:nvSpPr>
        <p:spPr>
          <a:xfrm>
            <a:off x="6549450" y="2665525"/>
            <a:ext cx="908400" cy="42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Life Savers"/>
                <a:ea typeface="Life Savers"/>
                <a:cs typeface="Life Savers"/>
                <a:sym typeface="Life Savers"/>
              </a:rPr>
              <a:t>04</a:t>
            </a:r>
            <a:endParaRPr b="1" sz="2400">
              <a:solidFill>
                <a:schemeClr val="dk1"/>
              </a:solidFill>
              <a:latin typeface="Life Savers"/>
              <a:ea typeface="Life Savers"/>
              <a:cs typeface="Life Savers"/>
              <a:sym typeface="Life Savers"/>
            </a:endParaRPr>
          </a:p>
        </p:txBody>
      </p:sp>
      <p:sp>
        <p:nvSpPr>
          <p:cNvPr id="1605" name="Google Shape;1605;p58"/>
          <p:cNvSpPr txBox="1"/>
          <p:nvPr/>
        </p:nvSpPr>
        <p:spPr>
          <a:xfrm>
            <a:off x="4928338" y="2665525"/>
            <a:ext cx="908400" cy="42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Life Savers"/>
                <a:ea typeface="Life Savers"/>
                <a:cs typeface="Life Savers"/>
                <a:sym typeface="Life Savers"/>
              </a:rPr>
              <a:t>03</a:t>
            </a:r>
            <a:endParaRPr b="1" sz="2400">
              <a:solidFill>
                <a:schemeClr val="dk1"/>
              </a:solidFill>
              <a:latin typeface="Life Savers"/>
              <a:ea typeface="Life Savers"/>
              <a:cs typeface="Life Savers"/>
              <a:sym typeface="Life Savers"/>
            </a:endParaRPr>
          </a:p>
        </p:txBody>
      </p:sp>
      <p:sp>
        <p:nvSpPr>
          <p:cNvPr id="1606" name="Google Shape;1606;p58"/>
          <p:cNvSpPr txBox="1"/>
          <p:nvPr/>
        </p:nvSpPr>
        <p:spPr>
          <a:xfrm>
            <a:off x="4351603" y="3075613"/>
            <a:ext cx="2061900" cy="511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Ubuntu"/>
                <a:ea typeface="Ubuntu"/>
                <a:cs typeface="Ubuntu"/>
                <a:sym typeface="Ubuntu"/>
              </a:rPr>
              <a:t>Despite being red, Mars is a cold place</a:t>
            </a:r>
            <a:endParaRPr>
              <a:solidFill>
                <a:schemeClr val="lt1"/>
              </a:solidFill>
              <a:latin typeface="Ubuntu"/>
              <a:ea typeface="Ubuntu"/>
              <a:cs typeface="Ubuntu"/>
              <a:sym typeface="Ubuntu"/>
            </a:endParaRPr>
          </a:p>
        </p:txBody>
      </p:sp>
      <p:cxnSp>
        <p:nvCxnSpPr>
          <p:cNvPr id="1607" name="Google Shape;1607;p58"/>
          <p:cNvCxnSpPr>
            <a:stCxn id="1599" idx="3"/>
            <a:endCxn id="1601" idx="1"/>
          </p:cNvCxnSpPr>
          <p:nvPr/>
        </p:nvCxnSpPr>
        <p:spPr>
          <a:xfrm>
            <a:off x="2594538" y="2880325"/>
            <a:ext cx="712800" cy="0"/>
          </a:xfrm>
          <a:prstGeom prst="straightConnector1">
            <a:avLst/>
          </a:prstGeom>
          <a:noFill/>
          <a:ln cap="flat" cmpd="sng" w="19050">
            <a:solidFill>
              <a:schemeClr val="dk2"/>
            </a:solidFill>
            <a:prstDash val="solid"/>
            <a:round/>
            <a:headEnd len="med" w="med" type="none"/>
            <a:tailEnd len="med" w="med" type="none"/>
          </a:ln>
        </p:spPr>
      </p:cxnSp>
      <p:cxnSp>
        <p:nvCxnSpPr>
          <p:cNvPr id="1608" name="Google Shape;1608;p58"/>
          <p:cNvCxnSpPr>
            <a:stCxn id="1601" idx="3"/>
            <a:endCxn id="1605" idx="1"/>
          </p:cNvCxnSpPr>
          <p:nvPr/>
        </p:nvCxnSpPr>
        <p:spPr>
          <a:xfrm>
            <a:off x="4215638" y="2880325"/>
            <a:ext cx="712800" cy="0"/>
          </a:xfrm>
          <a:prstGeom prst="straightConnector1">
            <a:avLst/>
          </a:prstGeom>
          <a:noFill/>
          <a:ln cap="flat" cmpd="sng" w="19050">
            <a:solidFill>
              <a:schemeClr val="dk2"/>
            </a:solidFill>
            <a:prstDash val="solid"/>
            <a:round/>
            <a:headEnd len="med" w="med" type="none"/>
            <a:tailEnd len="med" w="med" type="none"/>
          </a:ln>
        </p:spPr>
      </p:cxnSp>
      <p:cxnSp>
        <p:nvCxnSpPr>
          <p:cNvPr id="1609" name="Google Shape;1609;p58"/>
          <p:cNvCxnSpPr>
            <a:stCxn id="1605" idx="3"/>
            <a:endCxn id="1604" idx="1"/>
          </p:cNvCxnSpPr>
          <p:nvPr/>
        </p:nvCxnSpPr>
        <p:spPr>
          <a:xfrm>
            <a:off x="5836738" y="2880325"/>
            <a:ext cx="712800" cy="0"/>
          </a:xfrm>
          <a:prstGeom prst="straightConnector1">
            <a:avLst/>
          </a:prstGeom>
          <a:noFill/>
          <a:ln cap="flat" cmpd="sng" w="19050">
            <a:solidFill>
              <a:schemeClr val="dk2"/>
            </a:solidFill>
            <a:prstDash val="solid"/>
            <a:round/>
            <a:headEnd len="med" w="med" type="none"/>
            <a:tailEnd len="med" w="med" type="none"/>
          </a:ln>
        </p:spPr>
      </p:cxnSp>
      <p:grpSp>
        <p:nvGrpSpPr>
          <p:cNvPr id="1610" name="Google Shape;1610;p58"/>
          <p:cNvGrpSpPr/>
          <p:nvPr/>
        </p:nvGrpSpPr>
        <p:grpSpPr>
          <a:xfrm>
            <a:off x="3535967" y="3249662"/>
            <a:ext cx="456282" cy="465948"/>
            <a:chOff x="2863237" y="1192223"/>
            <a:chExt cx="346061" cy="353392"/>
          </a:xfrm>
        </p:grpSpPr>
        <p:sp>
          <p:nvSpPr>
            <p:cNvPr id="1611" name="Google Shape;1611;p58"/>
            <p:cNvSpPr/>
            <p:nvPr/>
          </p:nvSpPr>
          <p:spPr>
            <a:xfrm>
              <a:off x="2863237" y="1192223"/>
              <a:ext cx="53455" cy="50923"/>
            </a:xfrm>
            <a:custGeom>
              <a:rect b="b" l="l" r="r" t="t"/>
              <a:pathLst>
                <a:path extrusionOk="0" h="382" w="401">
                  <a:moveTo>
                    <a:pt x="205" y="0"/>
                  </a:moveTo>
                  <a:cubicBezTo>
                    <a:pt x="163" y="0"/>
                    <a:pt x="124" y="8"/>
                    <a:pt x="95" y="25"/>
                  </a:cubicBezTo>
                  <a:cubicBezTo>
                    <a:pt x="1" y="76"/>
                    <a:pt x="31" y="245"/>
                    <a:pt x="74" y="382"/>
                  </a:cubicBezTo>
                  <a:cubicBezTo>
                    <a:pt x="201" y="288"/>
                    <a:pt x="317" y="172"/>
                    <a:pt x="401" y="35"/>
                  </a:cubicBezTo>
                  <a:cubicBezTo>
                    <a:pt x="338" y="16"/>
                    <a:pt x="267" y="0"/>
                    <a:pt x="205"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58"/>
            <p:cNvSpPr/>
            <p:nvPr/>
          </p:nvSpPr>
          <p:spPr>
            <a:xfrm>
              <a:off x="2873102" y="1196889"/>
              <a:ext cx="87181" cy="88515"/>
            </a:xfrm>
            <a:custGeom>
              <a:rect b="b" l="l" r="r" t="t"/>
              <a:pathLst>
                <a:path extrusionOk="0" h="664" w="654">
                  <a:moveTo>
                    <a:pt x="327" y="0"/>
                  </a:moveTo>
                  <a:cubicBezTo>
                    <a:pt x="243" y="137"/>
                    <a:pt x="127" y="253"/>
                    <a:pt x="0" y="347"/>
                  </a:cubicBezTo>
                  <a:cubicBezTo>
                    <a:pt x="31" y="453"/>
                    <a:pt x="64" y="537"/>
                    <a:pt x="64" y="537"/>
                  </a:cubicBezTo>
                  <a:lnTo>
                    <a:pt x="400" y="663"/>
                  </a:lnTo>
                  <a:lnTo>
                    <a:pt x="653" y="294"/>
                  </a:lnTo>
                  <a:lnTo>
                    <a:pt x="560" y="94"/>
                  </a:lnTo>
                  <a:cubicBezTo>
                    <a:pt x="560" y="94"/>
                    <a:pt x="453" y="30"/>
                    <a:pt x="327" y="0"/>
                  </a:cubicBezTo>
                  <a:close/>
                </a:path>
              </a:pathLst>
            </a:custGeom>
            <a:solidFill>
              <a:srgbClr val="FAEB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58"/>
            <p:cNvSpPr/>
            <p:nvPr/>
          </p:nvSpPr>
          <p:spPr>
            <a:xfrm>
              <a:off x="3110652" y="1462433"/>
              <a:ext cx="98646" cy="83182"/>
            </a:xfrm>
            <a:custGeom>
              <a:rect b="b" l="l" r="r" t="t"/>
              <a:pathLst>
                <a:path extrusionOk="0" h="624" w="740">
                  <a:moveTo>
                    <a:pt x="487" y="1"/>
                  </a:moveTo>
                  <a:lnTo>
                    <a:pt x="370" y="107"/>
                  </a:lnTo>
                  <a:lnTo>
                    <a:pt x="1" y="433"/>
                  </a:lnTo>
                  <a:cubicBezTo>
                    <a:pt x="1" y="433"/>
                    <a:pt x="84" y="517"/>
                    <a:pt x="147" y="570"/>
                  </a:cubicBezTo>
                  <a:cubicBezTo>
                    <a:pt x="180" y="613"/>
                    <a:pt x="223" y="623"/>
                    <a:pt x="264" y="623"/>
                  </a:cubicBezTo>
                  <a:cubicBezTo>
                    <a:pt x="287" y="623"/>
                    <a:pt x="307" y="613"/>
                    <a:pt x="327" y="603"/>
                  </a:cubicBezTo>
                  <a:cubicBezTo>
                    <a:pt x="401" y="570"/>
                    <a:pt x="540" y="433"/>
                    <a:pt x="644" y="317"/>
                  </a:cubicBezTo>
                  <a:cubicBezTo>
                    <a:pt x="740" y="201"/>
                    <a:pt x="634" y="127"/>
                    <a:pt x="634" y="127"/>
                  </a:cubicBezTo>
                  <a:lnTo>
                    <a:pt x="487" y="1"/>
                  </a:lnTo>
                  <a:close/>
                </a:path>
              </a:pathLst>
            </a:custGeom>
            <a:solidFill>
              <a:srgbClr val="65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58"/>
            <p:cNvSpPr/>
            <p:nvPr/>
          </p:nvSpPr>
          <p:spPr>
            <a:xfrm>
              <a:off x="3090123" y="1443503"/>
              <a:ext cx="92514" cy="77050"/>
            </a:xfrm>
            <a:custGeom>
              <a:rect b="b" l="l" r="r" t="t"/>
              <a:pathLst>
                <a:path extrusionOk="0" h="578" w="694">
                  <a:moveTo>
                    <a:pt x="550" y="1"/>
                  </a:moveTo>
                  <a:cubicBezTo>
                    <a:pt x="523" y="1"/>
                    <a:pt x="504" y="16"/>
                    <a:pt x="504" y="16"/>
                  </a:cubicBezTo>
                  <a:cubicBezTo>
                    <a:pt x="261" y="279"/>
                    <a:pt x="38" y="419"/>
                    <a:pt x="38" y="419"/>
                  </a:cubicBezTo>
                  <a:cubicBezTo>
                    <a:pt x="0" y="447"/>
                    <a:pt x="98" y="577"/>
                    <a:pt x="146" y="577"/>
                  </a:cubicBezTo>
                  <a:cubicBezTo>
                    <a:pt x="149" y="577"/>
                    <a:pt x="152" y="577"/>
                    <a:pt x="155" y="575"/>
                  </a:cubicBezTo>
                  <a:cubicBezTo>
                    <a:pt x="228" y="555"/>
                    <a:pt x="598" y="196"/>
                    <a:pt x="641" y="143"/>
                  </a:cubicBezTo>
                  <a:cubicBezTo>
                    <a:pt x="694" y="89"/>
                    <a:pt x="651" y="69"/>
                    <a:pt x="608" y="26"/>
                  </a:cubicBezTo>
                  <a:cubicBezTo>
                    <a:pt x="587" y="7"/>
                    <a:pt x="567" y="1"/>
                    <a:pt x="550"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58"/>
            <p:cNvSpPr/>
            <p:nvPr/>
          </p:nvSpPr>
          <p:spPr>
            <a:xfrm>
              <a:off x="2881500" y="1266607"/>
              <a:ext cx="229285" cy="232751"/>
            </a:xfrm>
            <a:custGeom>
              <a:rect b="b" l="l" r="r" t="t"/>
              <a:pathLst>
                <a:path extrusionOk="0" h="1746" w="1720">
                  <a:moveTo>
                    <a:pt x="23" y="1"/>
                  </a:moveTo>
                  <a:cubicBezTo>
                    <a:pt x="1" y="1"/>
                    <a:pt x="1" y="14"/>
                    <a:pt x="1" y="14"/>
                  </a:cubicBezTo>
                  <a:lnTo>
                    <a:pt x="1603" y="1746"/>
                  </a:lnTo>
                  <a:cubicBezTo>
                    <a:pt x="1636" y="1723"/>
                    <a:pt x="1677" y="1702"/>
                    <a:pt x="1720" y="1670"/>
                  </a:cubicBezTo>
                  <a:lnTo>
                    <a:pt x="211" y="47"/>
                  </a:lnTo>
                  <a:cubicBezTo>
                    <a:pt x="203" y="53"/>
                    <a:pt x="194" y="55"/>
                    <a:pt x="183" y="55"/>
                  </a:cubicBezTo>
                  <a:cubicBezTo>
                    <a:pt x="139" y="55"/>
                    <a:pt x="76" y="12"/>
                    <a:pt x="44" y="4"/>
                  </a:cubicBezTo>
                  <a:cubicBezTo>
                    <a:pt x="35" y="2"/>
                    <a:pt x="28" y="1"/>
                    <a:pt x="23"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58"/>
            <p:cNvSpPr/>
            <p:nvPr/>
          </p:nvSpPr>
          <p:spPr>
            <a:xfrm>
              <a:off x="2940554" y="1208753"/>
              <a:ext cx="216754" cy="248481"/>
            </a:xfrm>
            <a:custGeom>
              <a:rect b="b" l="l" r="r" t="t"/>
              <a:pathLst>
                <a:path extrusionOk="0" h="1864" w="1626">
                  <a:moveTo>
                    <a:pt x="41" y="0"/>
                  </a:moveTo>
                  <a:cubicBezTo>
                    <a:pt x="32" y="0"/>
                    <a:pt x="21" y="5"/>
                    <a:pt x="11" y="28"/>
                  </a:cubicBezTo>
                  <a:cubicBezTo>
                    <a:pt x="1" y="68"/>
                    <a:pt x="54" y="174"/>
                    <a:pt x="21" y="217"/>
                  </a:cubicBezTo>
                  <a:lnTo>
                    <a:pt x="1540" y="1863"/>
                  </a:lnTo>
                  <a:cubicBezTo>
                    <a:pt x="1593" y="1810"/>
                    <a:pt x="1626" y="1777"/>
                    <a:pt x="1626" y="1777"/>
                  </a:cubicBezTo>
                  <a:lnTo>
                    <a:pt x="54" y="5"/>
                  </a:lnTo>
                  <a:cubicBezTo>
                    <a:pt x="54" y="5"/>
                    <a:pt x="48" y="0"/>
                    <a:pt x="41"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58"/>
            <p:cNvSpPr/>
            <p:nvPr/>
          </p:nvSpPr>
          <p:spPr>
            <a:xfrm>
              <a:off x="2902429" y="1237680"/>
              <a:ext cx="243415" cy="251547"/>
            </a:xfrm>
            <a:custGeom>
              <a:rect b="b" l="l" r="r" t="t"/>
              <a:pathLst>
                <a:path extrusionOk="0" h="1887" w="1826">
                  <a:moveTo>
                    <a:pt x="307" y="0"/>
                  </a:moveTo>
                  <a:cubicBezTo>
                    <a:pt x="307" y="0"/>
                    <a:pt x="307" y="11"/>
                    <a:pt x="297" y="11"/>
                  </a:cubicBezTo>
                  <a:cubicBezTo>
                    <a:pt x="286" y="17"/>
                    <a:pt x="271" y="19"/>
                    <a:pt x="255" y="19"/>
                  </a:cubicBezTo>
                  <a:cubicBezTo>
                    <a:pt x="215" y="19"/>
                    <a:pt x="162" y="5"/>
                    <a:pt x="117" y="5"/>
                  </a:cubicBezTo>
                  <a:cubicBezTo>
                    <a:pt x="93" y="5"/>
                    <a:pt x="71" y="9"/>
                    <a:pt x="54" y="21"/>
                  </a:cubicBezTo>
                  <a:cubicBezTo>
                    <a:pt x="1" y="74"/>
                    <a:pt x="54" y="254"/>
                    <a:pt x="54" y="254"/>
                  </a:cubicBezTo>
                  <a:lnTo>
                    <a:pt x="54" y="264"/>
                  </a:lnTo>
                  <a:lnTo>
                    <a:pt x="1563" y="1887"/>
                  </a:lnTo>
                  <a:cubicBezTo>
                    <a:pt x="1659" y="1813"/>
                    <a:pt x="1763" y="1709"/>
                    <a:pt x="1826" y="1646"/>
                  </a:cubicBezTo>
                  <a:lnTo>
                    <a:pt x="307"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 name="Google Shape;1618;p58"/>
          <p:cNvGrpSpPr/>
          <p:nvPr/>
        </p:nvGrpSpPr>
        <p:grpSpPr>
          <a:xfrm>
            <a:off x="5177645" y="2099616"/>
            <a:ext cx="404606" cy="359786"/>
            <a:chOff x="2117791" y="1878878"/>
            <a:chExt cx="306868" cy="272875"/>
          </a:xfrm>
        </p:grpSpPr>
        <p:sp>
          <p:nvSpPr>
            <p:cNvPr id="1619" name="Google Shape;1619;p58"/>
            <p:cNvSpPr/>
            <p:nvPr/>
          </p:nvSpPr>
          <p:spPr>
            <a:xfrm>
              <a:off x="2117791" y="1878878"/>
              <a:ext cx="306868" cy="272875"/>
            </a:xfrm>
            <a:custGeom>
              <a:rect b="b" l="l" r="r" t="t"/>
              <a:pathLst>
                <a:path extrusionOk="0" h="2047" w="2302">
                  <a:moveTo>
                    <a:pt x="1154" y="0"/>
                  </a:moveTo>
                  <a:cubicBezTo>
                    <a:pt x="1059" y="0"/>
                    <a:pt x="962" y="13"/>
                    <a:pt x="866" y="41"/>
                  </a:cubicBezTo>
                  <a:cubicBezTo>
                    <a:pt x="317" y="191"/>
                    <a:pt x="0" y="760"/>
                    <a:pt x="150" y="1307"/>
                  </a:cubicBezTo>
                  <a:cubicBezTo>
                    <a:pt x="203" y="1467"/>
                    <a:pt x="286" y="1613"/>
                    <a:pt x="393" y="1730"/>
                  </a:cubicBezTo>
                  <a:cubicBezTo>
                    <a:pt x="582" y="1926"/>
                    <a:pt x="852" y="2047"/>
                    <a:pt x="1136" y="2047"/>
                  </a:cubicBezTo>
                  <a:cubicBezTo>
                    <a:pt x="1232" y="2047"/>
                    <a:pt x="1329" y="2033"/>
                    <a:pt x="1426" y="2003"/>
                  </a:cubicBezTo>
                  <a:cubicBezTo>
                    <a:pt x="1975" y="1846"/>
                    <a:pt x="2302" y="1287"/>
                    <a:pt x="2142" y="737"/>
                  </a:cubicBezTo>
                  <a:cubicBezTo>
                    <a:pt x="2142" y="727"/>
                    <a:pt x="2142" y="727"/>
                    <a:pt x="2132" y="717"/>
                  </a:cubicBezTo>
                  <a:cubicBezTo>
                    <a:pt x="2003" y="284"/>
                    <a:pt x="1595" y="0"/>
                    <a:pt x="1154"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58"/>
            <p:cNvSpPr/>
            <p:nvPr/>
          </p:nvSpPr>
          <p:spPr>
            <a:xfrm>
              <a:off x="2141786" y="1880212"/>
              <a:ext cx="246081" cy="268876"/>
            </a:xfrm>
            <a:custGeom>
              <a:rect b="b" l="l" r="r" t="t"/>
              <a:pathLst>
                <a:path extrusionOk="0" h="2017" w="1846">
                  <a:moveTo>
                    <a:pt x="1139" y="1"/>
                  </a:moveTo>
                  <a:cubicBezTo>
                    <a:pt x="1172" y="211"/>
                    <a:pt x="1182" y="411"/>
                    <a:pt x="1109" y="611"/>
                  </a:cubicBezTo>
                  <a:cubicBezTo>
                    <a:pt x="1046" y="813"/>
                    <a:pt x="896" y="1013"/>
                    <a:pt x="696" y="1087"/>
                  </a:cubicBezTo>
                  <a:cubicBezTo>
                    <a:pt x="623" y="917"/>
                    <a:pt x="570" y="750"/>
                    <a:pt x="549" y="570"/>
                  </a:cubicBezTo>
                  <a:cubicBezTo>
                    <a:pt x="517" y="434"/>
                    <a:pt x="486" y="254"/>
                    <a:pt x="506" y="94"/>
                  </a:cubicBezTo>
                  <a:lnTo>
                    <a:pt x="506" y="94"/>
                  </a:lnTo>
                  <a:cubicBezTo>
                    <a:pt x="496" y="105"/>
                    <a:pt x="496" y="105"/>
                    <a:pt x="486" y="105"/>
                  </a:cubicBezTo>
                  <a:cubicBezTo>
                    <a:pt x="476" y="221"/>
                    <a:pt x="496" y="348"/>
                    <a:pt x="506" y="454"/>
                  </a:cubicBezTo>
                  <a:cubicBezTo>
                    <a:pt x="529" y="674"/>
                    <a:pt x="592" y="887"/>
                    <a:pt x="666" y="1097"/>
                  </a:cubicBezTo>
                  <a:cubicBezTo>
                    <a:pt x="633" y="1107"/>
                    <a:pt x="603" y="1107"/>
                    <a:pt x="570" y="1117"/>
                  </a:cubicBezTo>
                  <a:cubicBezTo>
                    <a:pt x="552" y="1119"/>
                    <a:pt x="534" y="1120"/>
                    <a:pt x="517" y="1120"/>
                  </a:cubicBezTo>
                  <a:cubicBezTo>
                    <a:pt x="238" y="1120"/>
                    <a:pt x="110" y="872"/>
                    <a:pt x="10" y="634"/>
                  </a:cubicBezTo>
                  <a:cubicBezTo>
                    <a:pt x="0" y="644"/>
                    <a:pt x="0" y="654"/>
                    <a:pt x="0" y="664"/>
                  </a:cubicBezTo>
                  <a:cubicBezTo>
                    <a:pt x="106" y="904"/>
                    <a:pt x="238" y="1147"/>
                    <a:pt x="518" y="1147"/>
                  </a:cubicBezTo>
                  <a:cubicBezTo>
                    <a:pt x="545" y="1147"/>
                    <a:pt x="573" y="1145"/>
                    <a:pt x="603" y="1140"/>
                  </a:cubicBezTo>
                  <a:cubicBezTo>
                    <a:pt x="633" y="1140"/>
                    <a:pt x="656" y="1130"/>
                    <a:pt x="686" y="1117"/>
                  </a:cubicBezTo>
                  <a:cubicBezTo>
                    <a:pt x="686" y="1130"/>
                    <a:pt x="686" y="1140"/>
                    <a:pt x="696" y="1150"/>
                  </a:cubicBezTo>
                  <a:cubicBezTo>
                    <a:pt x="719" y="1213"/>
                    <a:pt x="749" y="1277"/>
                    <a:pt x="782" y="1340"/>
                  </a:cubicBezTo>
                  <a:lnTo>
                    <a:pt x="496" y="1434"/>
                  </a:lnTo>
                  <a:cubicBezTo>
                    <a:pt x="370" y="1467"/>
                    <a:pt x="213" y="1520"/>
                    <a:pt x="63" y="1520"/>
                  </a:cubicBezTo>
                  <a:cubicBezTo>
                    <a:pt x="63" y="1520"/>
                    <a:pt x="73" y="1530"/>
                    <a:pt x="73" y="1540"/>
                  </a:cubicBezTo>
                  <a:cubicBezTo>
                    <a:pt x="200" y="1540"/>
                    <a:pt x="317" y="1497"/>
                    <a:pt x="433" y="1477"/>
                  </a:cubicBezTo>
                  <a:cubicBezTo>
                    <a:pt x="560" y="1446"/>
                    <a:pt x="676" y="1403"/>
                    <a:pt x="792" y="1360"/>
                  </a:cubicBezTo>
                  <a:cubicBezTo>
                    <a:pt x="823" y="1413"/>
                    <a:pt x="856" y="1477"/>
                    <a:pt x="886" y="1530"/>
                  </a:cubicBezTo>
                  <a:cubicBezTo>
                    <a:pt x="739" y="1636"/>
                    <a:pt x="676" y="1826"/>
                    <a:pt x="696" y="2003"/>
                  </a:cubicBezTo>
                  <a:cubicBezTo>
                    <a:pt x="706" y="2003"/>
                    <a:pt x="719" y="2003"/>
                    <a:pt x="729" y="2016"/>
                  </a:cubicBezTo>
                  <a:lnTo>
                    <a:pt x="729" y="1867"/>
                  </a:lnTo>
                  <a:cubicBezTo>
                    <a:pt x="739" y="1740"/>
                    <a:pt x="813" y="1636"/>
                    <a:pt x="909" y="1560"/>
                  </a:cubicBezTo>
                  <a:cubicBezTo>
                    <a:pt x="1013" y="1730"/>
                    <a:pt x="1149" y="1877"/>
                    <a:pt x="1309" y="1973"/>
                  </a:cubicBezTo>
                  <a:lnTo>
                    <a:pt x="1329" y="1973"/>
                  </a:lnTo>
                  <a:cubicBezTo>
                    <a:pt x="1162" y="1867"/>
                    <a:pt x="1036" y="1710"/>
                    <a:pt x="929" y="1550"/>
                  </a:cubicBezTo>
                  <a:cubicBezTo>
                    <a:pt x="982" y="1520"/>
                    <a:pt x="1046" y="1487"/>
                    <a:pt x="1109" y="1477"/>
                  </a:cubicBezTo>
                  <a:cubicBezTo>
                    <a:pt x="1172" y="1459"/>
                    <a:pt x="1237" y="1452"/>
                    <a:pt x="1303" y="1452"/>
                  </a:cubicBezTo>
                  <a:cubicBezTo>
                    <a:pt x="1476" y="1452"/>
                    <a:pt x="1654" y="1506"/>
                    <a:pt x="1815" y="1583"/>
                  </a:cubicBezTo>
                  <a:cubicBezTo>
                    <a:pt x="1825" y="1573"/>
                    <a:pt x="1836" y="1560"/>
                    <a:pt x="1836" y="1550"/>
                  </a:cubicBezTo>
                  <a:cubicBezTo>
                    <a:pt x="1672" y="1468"/>
                    <a:pt x="1481" y="1413"/>
                    <a:pt x="1296" y="1413"/>
                  </a:cubicBezTo>
                  <a:cubicBezTo>
                    <a:pt x="1195" y="1413"/>
                    <a:pt x="1095" y="1429"/>
                    <a:pt x="1003" y="1467"/>
                  </a:cubicBezTo>
                  <a:cubicBezTo>
                    <a:pt x="972" y="1477"/>
                    <a:pt x="939" y="1497"/>
                    <a:pt x="909" y="1520"/>
                  </a:cubicBezTo>
                  <a:cubicBezTo>
                    <a:pt x="876" y="1457"/>
                    <a:pt x="846" y="1403"/>
                    <a:pt x="813" y="1350"/>
                  </a:cubicBezTo>
                  <a:cubicBezTo>
                    <a:pt x="909" y="1307"/>
                    <a:pt x="1003" y="1257"/>
                    <a:pt x="1099" y="1203"/>
                  </a:cubicBezTo>
                  <a:cubicBezTo>
                    <a:pt x="1393" y="1034"/>
                    <a:pt x="1709" y="791"/>
                    <a:pt x="1846" y="474"/>
                  </a:cubicBezTo>
                  <a:cubicBezTo>
                    <a:pt x="1846" y="464"/>
                    <a:pt x="1846" y="464"/>
                    <a:pt x="1836" y="454"/>
                  </a:cubicBezTo>
                  <a:cubicBezTo>
                    <a:pt x="1699" y="770"/>
                    <a:pt x="1393" y="1003"/>
                    <a:pt x="1109" y="1170"/>
                  </a:cubicBezTo>
                  <a:cubicBezTo>
                    <a:pt x="1003" y="1234"/>
                    <a:pt x="909" y="1287"/>
                    <a:pt x="803" y="1330"/>
                  </a:cubicBezTo>
                  <a:cubicBezTo>
                    <a:pt x="782" y="1277"/>
                    <a:pt x="749" y="1234"/>
                    <a:pt x="729" y="1181"/>
                  </a:cubicBezTo>
                  <a:cubicBezTo>
                    <a:pt x="719" y="1160"/>
                    <a:pt x="719" y="1140"/>
                    <a:pt x="706" y="1117"/>
                  </a:cubicBezTo>
                  <a:cubicBezTo>
                    <a:pt x="896" y="1044"/>
                    <a:pt x="1036" y="864"/>
                    <a:pt x="1119" y="674"/>
                  </a:cubicBezTo>
                  <a:cubicBezTo>
                    <a:pt x="1213" y="464"/>
                    <a:pt x="1203" y="231"/>
                    <a:pt x="1162" y="11"/>
                  </a:cubicBezTo>
                  <a:cubicBezTo>
                    <a:pt x="1162" y="1"/>
                    <a:pt x="1149"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 name="Google Shape;1621;p58"/>
          <p:cNvGrpSpPr/>
          <p:nvPr/>
        </p:nvGrpSpPr>
        <p:grpSpPr>
          <a:xfrm>
            <a:off x="2014253" y="2042982"/>
            <a:ext cx="320591" cy="390017"/>
            <a:chOff x="1621627" y="1728777"/>
            <a:chExt cx="243148" cy="295804"/>
          </a:xfrm>
        </p:grpSpPr>
        <p:sp>
          <p:nvSpPr>
            <p:cNvPr id="1622" name="Google Shape;1622;p58"/>
            <p:cNvSpPr/>
            <p:nvPr/>
          </p:nvSpPr>
          <p:spPr>
            <a:xfrm>
              <a:off x="1621627" y="1728777"/>
              <a:ext cx="243148" cy="295804"/>
            </a:xfrm>
            <a:custGeom>
              <a:rect b="b" l="l" r="r" t="t"/>
              <a:pathLst>
                <a:path extrusionOk="0" h="2219" w="1824">
                  <a:moveTo>
                    <a:pt x="828" y="1"/>
                  </a:moveTo>
                  <a:cubicBezTo>
                    <a:pt x="777" y="1"/>
                    <a:pt x="739" y="19"/>
                    <a:pt x="727" y="81"/>
                  </a:cubicBezTo>
                  <a:cubicBezTo>
                    <a:pt x="697" y="208"/>
                    <a:pt x="950" y="241"/>
                    <a:pt x="950" y="241"/>
                  </a:cubicBezTo>
                  <a:lnTo>
                    <a:pt x="864" y="704"/>
                  </a:lnTo>
                  <a:cubicBezTo>
                    <a:pt x="864" y="704"/>
                    <a:pt x="854" y="714"/>
                    <a:pt x="834" y="734"/>
                  </a:cubicBezTo>
                  <a:cubicBezTo>
                    <a:pt x="697" y="904"/>
                    <a:pt x="127" y="1547"/>
                    <a:pt x="64" y="1663"/>
                  </a:cubicBezTo>
                  <a:cubicBezTo>
                    <a:pt x="1" y="1790"/>
                    <a:pt x="21" y="1886"/>
                    <a:pt x="304" y="1949"/>
                  </a:cubicBezTo>
                  <a:cubicBezTo>
                    <a:pt x="591" y="2013"/>
                    <a:pt x="1507" y="2213"/>
                    <a:pt x="1507" y="2213"/>
                  </a:cubicBezTo>
                  <a:cubicBezTo>
                    <a:pt x="1507" y="2213"/>
                    <a:pt x="1535" y="2219"/>
                    <a:pt x="1575" y="2219"/>
                  </a:cubicBezTo>
                  <a:cubicBezTo>
                    <a:pt x="1654" y="2219"/>
                    <a:pt x="1778" y="2195"/>
                    <a:pt x="1813" y="2053"/>
                  </a:cubicBezTo>
                  <a:cubicBezTo>
                    <a:pt x="1824" y="2000"/>
                    <a:pt x="1813" y="1917"/>
                    <a:pt x="1783" y="1810"/>
                  </a:cubicBezTo>
                  <a:cubicBezTo>
                    <a:pt x="1687" y="1430"/>
                    <a:pt x="1424" y="810"/>
                    <a:pt x="1424" y="810"/>
                  </a:cubicBezTo>
                  <a:lnTo>
                    <a:pt x="1507" y="344"/>
                  </a:lnTo>
                  <a:cubicBezTo>
                    <a:pt x="1507" y="344"/>
                    <a:pt x="1550" y="353"/>
                    <a:pt x="1599" y="353"/>
                  </a:cubicBezTo>
                  <a:cubicBezTo>
                    <a:pt x="1661" y="353"/>
                    <a:pt x="1733" y="340"/>
                    <a:pt x="1750" y="281"/>
                  </a:cubicBezTo>
                  <a:cubicBezTo>
                    <a:pt x="1773" y="198"/>
                    <a:pt x="1646" y="165"/>
                    <a:pt x="1646" y="165"/>
                  </a:cubicBezTo>
                  <a:cubicBezTo>
                    <a:pt x="1646" y="165"/>
                    <a:pt x="1127" y="61"/>
                    <a:pt x="950" y="18"/>
                  </a:cubicBezTo>
                  <a:cubicBezTo>
                    <a:pt x="906" y="9"/>
                    <a:pt x="864" y="1"/>
                    <a:pt x="828"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58"/>
            <p:cNvSpPr/>
            <p:nvPr/>
          </p:nvSpPr>
          <p:spPr>
            <a:xfrm>
              <a:off x="1641223" y="1873146"/>
              <a:ext cx="211022" cy="136504"/>
            </a:xfrm>
            <a:custGeom>
              <a:rect b="b" l="l" r="r" t="t"/>
              <a:pathLst>
                <a:path extrusionOk="0" h="1024" w="1583">
                  <a:moveTo>
                    <a:pt x="527" y="1"/>
                  </a:moveTo>
                  <a:cubicBezTo>
                    <a:pt x="527" y="1"/>
                    <a:pt x="170" y="434"/>
                    <a:pt x="137" y="497"/>
                  </a:cubicBezTo>
                  <a:cubicBezTo>
                    <a:pt x="107" y="560"/>
                    <a:pt x="1" y="707"/>
                    <a:pt x="244" y="760"/>
                  </a:cubicBezTo>
                  <a:cubicBezTo>
                    <a:pt x="487" y="823"/>
                    <a:pt x="1413" y="1023"/>
                    <a:pt x="1413" y="1023"/>
                  </a:cubicBezTo>
                  <a:cubicBezTo>
                    <a:pt x="1413" y="1023"/>
                    <a:pt x="1583" y="1013"/>
                    <a:pt x="1530" y="760"/>
                  </a:cubicBezTo>
                  <a:cubicBezTo>
                    <a:pt x="1466" y="497"/>
                    <a:pt x="1320" y="137"/>
                    <a:pt x="1320" y="137"/>
                  </a:cubicBezTo>
                  <a:cubicBezTo>
                    <a:pt x="1320" y="137"/>
                    <a:pt x="717" y="117"/>
                    <a:pt x="52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58"/>
            <p:cNvSpPr/>
            <p:nvPr/>
          </p:nvSpPr>
          <p:spPr>
            <a:xfrm>
              <a:off x="1719874" y="1907939"/>
              <a:ext cx="18396" cy="17596"/>
            </a:xfrm>
            <a:custGeom>
              <a:rect b="b" l="l" r="r" t="t"/>
              <a:pathLst>
                <a:path extrusionOk="0" h="132" w="138">
                  <a:moveTo>
                    <a:pt x="62" y="1"/>
                  </a:moveTo>
                  <a:cubicBezTo>
                    <a:pt x="35" y="1"/>
                    <a:pt x="9" y="28"/>
                    <a:pt x="0" y="56"/>
                  </a:cubicBezTo>
                  <a:cubicBezTo>
                    <a:pt x="0" y="99"/>
                    <a:pt x="23" y="130"/>
                    <a:pt x="64" y="130"/>
                  </a:cubicBezTo>
                  <a:cubicBezTo>
                    <a:pt x="68" y="131"/>
                    <a:pt x="72" y="132"/>
                    <a:pt x="77" y="132"/>
                  </a:cubicBezTo>
                  <a:cubicBezTo>
                    <a:pt x="104" y="132"/>
                    <a:pt x="128" y="105"/>
                    <a:pt x="137" y="76"/>
                  </a:cubicBezTo>
                  <a:cubicBezTo>
                    <a:pt x="137" y="36"/>
                    <a:pt x="117" y="3"/>
                    <a:pt x="74" y="3"/>
                  </a:cubicBezTo>
                  <a:cubicBezTo>
                    <a:pt x="70" y="2"/>
                    <a:pt x="66" y="1"/>
                    <a:pt x="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58"/>
            <p:cNvSpPr/>
            <p:nvPr/>
          </p:nvSpPr>
          <p:spPr>
            <a:xfrm>
              <a:off x="1811322" y="1970059"/>
              <a:ext cx="19729" cy="18929"/>
            </a:xfrm>
            <a:custGeom>
              <a:rect b="b" l="l" r="r" t="t"/>
              <a:pathLst>
                <a:path extrusionOk="0" h="142" w="148">
                  <a:moveTo>
                    <a:pt x="84" y="0"/>
                  </a:moveTo>
                  <a:cubicBezTo>
                    <a:pt x="44" y="0"/>
                    <a:pt x="11" y="23"/>
                    <a:pt x="11" y="64"/>
                  </a:cubicBezTo>
                  <a:cubicBezTo>
                    <a:pt x="1" y="96"/>
                    <a:pt x="33" y="139"/>
                    <a:pt x="64" y="139"/>
                  </a:cubicBezTo>
                  <a:cubicBezTo>
                    <a:pt x="69" y="141"/>
                    <a:pt x="74" y="141"/>
                    <a:pt x="79" y="141"/>
                  </a:cubicBezTo>
                  <a:cubicBezTo>
                    <a:pt x="114" y="141"/>
                    <a:pt x="137" y="113"/>
                    <a:pt x="137" y="86"/>
                  </a:cubicBezTo>
                  <a:cubicBezTo>
                    <a:pt x="147" y="43"/>
                    <a:pt x="117" y="13"/>
                    <a:pt x="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58"/>
            <p:cNvSpPr/>
            <p:nvPr/>
          </p:nvSpPr>
          <p:spPr>
            <a:xfrm>
              <a:off x="1783327" y="1913938"/>
              <a:ext cx="11198" cy="11331"/>
            </a:xfrm>
            <a:custGeom>
              <a:rect b="b" l="l" r="r" t="t"/>
              <a:pathLst>
                <a:path extrusionOk="0" h="85" w="84">
                  <a:moveTo>
                    <a:pt x="54" y="1"/>
                  </a:moveTo>
                  <a:cubicBezTo>
                    <a:pt x="31" y="1"/>
                    <a:pt x="11" y="11"/>
                    <a:pt x="0" y="31"/>
                  </a:cubicBezTo>
                  <a:cubicBezTo>
                    <a:pt x="0" y="54"/>
                    <a:pt x="21" y="74"/>
                    <a:pt x="41" y="85"/>
                  </a:cubicBezTo>
                  <a:cubicBezTo>
                    <a:pt x="64" y="85"/>
                    <a:pt x="84" y="64"/>
                    <a:pt x="84" y="41"/>
                  </a:cubicBezTo>
                  <a:cubicBezTo>
                    <a:pt x="84" y="21"/>
                    <a:pt x="74" y="1"/>
                    <a:pt x="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58"/>
            <p:cNvSpPr/>
            <p:nvPr/>
          </p:nvSpPr>
          <p:spPr>
            <a:xfrm>
              <a:off x="1682015" y="1941665"/>
              <a:ext cx="11331" cy="10664"/>
            </a:xfrm>
            <a:custGeom>
              <a:rect b="b" l="l" r="r" t="t"/>
              <a:pathLst>
                <a:path extrusionOk="0" h="80" w="85">
                  <a:moveTo>
                    <a:pt x="37" y="0"/>
                  </a:moveTo>
                  <a:cubicBezTo>
                    <a:pt x="14" y="0"/>
                    <a:pt x="1" y="17"/>
                    <a:pt x="1" y="36"/>
                  </a:cubicBezTo>
                  <a:cubicBezTo>
                    <a:pt x="1" y="56"/>
                    <a:pt x="11" y="77"/>
                    <a:pt x="31" y="77"/>
                  </a:cubicBezTo>
                  <a:cubicBezTo>
                    <a:pt x="37" y="78"/>
                    <a:pt x="43" y="79"/>
                    <a:pt x="48" y="79"/>
                  </a:cubicBezTo>
                  <a:cubicBezTo>
                    <a:pt x="71" y="79"/>
                    <a:pt x="84" y="63"/>
                    <a:pt x="84" y="46"/>
                  </a:cubicBezTo>
                  <a:cubicBezTo>
                    <a:pt x="84" y="23"/>
                    <a:pt x="74" y="3"/>
                    <a:pt x="54" y="3"/>
                  </a:cubicBezTo>
                  <a:cubicBezTo>
                    <a:pt x="48" y="1"/>
                    <a:pt x="42" y="0"/>
                    <a:pt x="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58"/>
            <p:cNvSpPr/>
            <p:nvPr/>
          </p:nvSpPr>
          <p:spPr>
            <a:xfrm>
              <a:off x="1754933" y="1950197"/>
              <a:ext cx="27194" cy="25728"/>
            </a:xfrm>
            <a:custGeom>
              <a:rect b="b" l="l" r="r" t="t"/>
              <a:pathLst>
                <a:path extrusionOk="0" h="193" w="204">
                  <a:moveTo>
                    <a:pt x="101" y="1"/>
                  </a:moveTo>
                  <a:cubicBezTo>
                    <a:pt x="54" y="1"/>
                    <a:pt x="13" y="40"/>
                    <a:pt x="13" y="86"/>
                  </a:cubicBezTo>
                  <a:cubicBezTo>
                    <a:pt x="1" y="139"/>
                    <a:pt x="44" y="182"/>
                    <a:pt x="97" y="192"/>
                  </a:cubicBezTo>
                  <a:cubicBezTo>
                    <a:pt x="140" y="192"/>
                    <a:pt x="191" y="162"/>
                    <a:pt x="203" y="109"/>
                  </a:cubicBezTo>
                  <a:cubicBezTo>
                    <a:pt x="203" y="56"/>
                    <a:pt x="170" y="13"/>
                    <a:pt x="117" y="2"/>
                  </a:cubicBezTo>
                  <a:cubicBezTo>
                    <a:pt x="112" y="1"/>
                    <a:pt x="107" y="1"/>
                    <a:pt x="1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 name="Google Shape;1629;p58"/>
          <p:cNvGrpSpPr/>
          <p:nvPr/>
        </p:nvGrpSpPr>
        <p:grpSpPr>
          <a:xfrm>
            <a:off x="6783439" y="3249654"/>
            <a:ext cx="387381" cy="443274"/>
            <a:chOff x="1570971" y="1179825"/>
            <a:chExt cx="293804" cy="336195"/>
          </a:xfrm>
        </p:grpSpPr>
        <p:sp>
          <p:nvSpPr>
            <p:cNvPr id="1630" name="Google Shape;1630;p58"/>
            <p:cNvSpPr/>
            <p:nvPr/>
          </p:nvSpPr>
          <p:spPr>
            <a:xfrm>
              <a:off x="1632692" y="1179825"/>
              <a:ext cx="91714" cy="161699"/>
            </a:xfrm>
            <a:custGeom>
              <a:rect b="b" l="l" r="r" t="t"/>
              <a:pathLst>
                <a:path extrusionOk="0" h="1213" w="688">
                  <a:moveTo>
                    <a:pt x="113" y="1"/>
                  </a:moveTo>
                  <a:cubicBezTo>
                    <a:pt x="1" y="1"/>
                    <a:pt x="530" y="1212"/>
                    <a:pt x="615" y="1212"/>
                  </a:cubicBezTo>
                  <a:cubicBezTo>
                    <a:pt x="619" y="1212"/>
                    <a:pt x="622" y="1210"/>
                    <a:pt x="624" y="1204"/>
                  </a:cubicBezTo>
                  <a:cubicBezTo>
                    <a:pt x="654" y="1079"/>
                    <a:pt x="687" y="984"/>
                    <a:pt x="687" y="981"/>
                  </a:cubicBezTo>
                  <a:lnTo>
                    <a:pt x="687" y="981"/>
                  </a:lnTo>
                  <a:lnTo>
                    <a:pt x="654" y="1077"/>
                  </a:lnTo>
                  <a:cubicBezTo>
                    <a:pt x="654" y="1077"/>
                    <a:pt x="244" y="22"/>
                    <a:pt x="118" y="2"/>
                  </a:cubicBezTo>
                  <a:cubicBezTo>
                    <a:pt x="116" y="1"/>
                    <a:pt x="115" y="1"/>
                    <a:pt x="113" y="1"/>
                  </a:cubicBezTo>
                  <a:close/>
                </a:path>
              </a:pathLst>
            </a:custGeom>
            <a:solidFill>
              <a:srgbClr val="50B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58"/>
            <p:cNvSpPr/>
            <p:nvPr/>
          </p:nvSpPr>
          <p:spPr>
            <a:xfrm>
              <a:off x="1570971" y="1217018"/>
              <a:ext cx="130772" cy="85715"/>
            </a:xfrm>
            <a:custGeom>
              <a:rect b="b" l="l" r="r" t="t"/>
              <a:pathLst>
                <a:path extrusionOk="0" h="643" w="981">
                  <a:moveTo>
                    <a:pt x="199" y="1"/>
                  </a:moveTo>
                  <a:cubicBezTo>
                    <a:pt x="133" y="1"/>
                    <a:pt x="66" y="18"/>
                    <a:pt x="1" y="59"/>
                  </a:cubicBezTo>
                  <a:cubicBezTo>
                    <a:pt x="73" y="359"/>
                    <a:pt x="612" y="643"/>
                    <a:pt x="876" y="643"/>
                  </a:cubicBezTo>
                  <a:cubicBezTo>
                    <a:pt x="919" y="643"/>
                    <a:pt x="955" y="635"/>
                    <a:pt x="981" y="619"/>
                  </a:cubicBezTo>
                  <a:cubicBezTo>
                    <a:pt x="981" y="619"/>
                    <a:pt x="595" y="1"/>
                    <a:pt x="199" y="1"/>
                  </a:cubicBezTo>
                  <a:close/>
                </a:path>
              </a:pathLst>
            </a:custGeom>
            <a:solidFill>
              <a:srgbClr val="50B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58"/>
            <p:cNvSpPr/>
            <p:nvPr/>
          </p:nvSpPr>
          <p:spPr>
            <a:xfrm>
              <a:off x="1599099" y="1272739"/>
              <a:ext cx="265677" cy="243282"/>
            </a:xfrm>
            <a:custGeom>
              <a:rect b="b" l="l" r="r" t="t"/>
              <a:pathLst>
                <a:path extrusionOk="0" h="1825" w="1993">
                  <a:moveTo>
                    <a:pt x="1392" y="0"/>
                  </a:moveTo>
                  <a:cubicBezTo>
                    <a:pt x="1086" y="0"/>
                    <a:pt x="803" y="391"/>
                    <a:pt x="803" y="391"/>
                  </a:cubicBezTo>
                  <a:cubicBezTo>
                    <a:pt x="803" y="391"/>
                    <a:pt x="634" y="323"/>
                    <a:pt x="455" y="323"/>
                  </a:cubicBezTo>
                  <a:cubicBezTo>
                    <a:pt x="296" y="323"/>
                    <a:pt x="128" y="377"/>
                    <a:pt x="63" y="580"/>
                  </a:cubicBezTo>
                  <a:cubicBezTo>
                    <a:pt x="43" y="634"/>
                    <a:pt x="30" y="697"/>
                    <a:pt x="20" y="760"/>
                  </a:cubicBezTo>
                  <a:cubicBezTo>
                    <a:pt x="0" y="1130"/>
                    <a:pt x="273" y="1497"/>
                    <a:pt x="580" y="1720"/>
                  </a:cubicBezTo>
                  <a:cubicBezTo>
                    <a:pt x="688" y="1794"/>
                    <a:pt x="785" y="1825"/>
                    <a:pt x="868" y="1825"/>
                  </a:cubicBezTo>
                  <a:cubicBezTo>
                    <a:pt x="1068" y="1825"/>
                    <a:pt x="1188" y="1646"/>
                    <a:pt x="1203" y="1467"/>
                  </a:cubicBezTo>
                  <a:cubicBezTo>
                    <a:pt x="1278" y="1553"/>
                    <a:pt x="1389" y="1609"/>
                    <a:pt x="1502" y="1609"/>
                  </a:cubicBezTo>
                  <a:cubicBezTo>
                    <a:pt x="1611" y="1609"/>
                    <a:pt x="1721" y="1558"/>
                    <a:pt x="1803" y="1434"/>
                  </a:cubicBezTo>
                  <a:cubicBezTo>
                    <a:pt x="1825" y="1393"/>
                    <a:pt x="1846" y="1350"/>
                    <a:pt x="1866" y="1287"/>
                  </a:cubicBezTo>
                  <a:cubicBezTo>
                    <a:pt x="1993" y="864"/>
                    <a:pt x="1962" y="317"/>
                    <a:pt x="1593" y="64"/>
                  </a:cubicBezTo>
                  <a:cubicBezTo>
                    <a:pt x="1526" y="19"/>
                    <a:pt x="1458" y="0"/>
                    <a:pt x="1392"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58"/>
            <p:cNvSpPr/>
            <p:nvPr/>
          </p:nvSpPr>
          <p:spPr>
            <a:xfrm>
              <a:off x="1742936" y="1288069"/>
              <a:ext cx="88648" cy="53055"/>
            </a:xfrm>
            <a:custGeom>
              <a:rect b="b" l="l" r="r" t="t"/>
              <a:pathLst>
                <a:path extrusionOk="0" h="398" w="665">
                  <a:moveTo>
                    <a:pt x="304" y="0"/>
                  </a:moveTo>
                  <a:cubicBezTo>
                    <a:pt x="145" y="0"/>
                    <a:pt x="17" y="159"/>
                    <a:pt x="17" y="159"/>
                  </a:cubicBezTo>
                  <a:cubicBezTo>
                    <a:pt x="1" y="229"/>
                    <a:pt x="22" y="252"/>
                    <a:pt x="61" y="252"/>
                  </a:cubicBezTo>
                  <a:cubicBezTo>
                    <a:pt x="137" y="252"/>
                    <a:pt x="282" y="165"/>
                    <a:pt x="354" y="165"/>
                  </a:cubicBezTo>
                  <a:cubicBezTo>
                    <a:pt x="363" y="165"/>
                    <a:pt x="370" y="166"/>
                    <a:pt x="377" y="169"/>
                  </a:cubicBezTo>
                  <a:cubicBezTo>
                    <a:pt x="455" y="197"/>
                    <a:pt x="615" y="397"/>
                    <a:pt x="653" y="397"/>
                  </a:cubicBezTo>
                  <a:cubicBezTo>
                    <a:pt x="661" y="397"/>
                    <a:pt x="664" y="389"/>
                    <a:pt x="660" y="369"/>
                  </a:cubicBezTo>
                  <a:cubicBezTo>
                    <a:pt x="650" y="255"/>
                    <a:pt x="557" y="65"/>
                    <a:pt x="377" y="12"/>
                  </a:cubicBezTo>
                  <a:cubicBezTo>
                    <a:pt x="352" y="4"/>
                    <a:pt x="327"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7" name="Shape 1637"/>
        <p:cNvGrpSpPr/>
        <p:nvPr/>
      </p:nvGrpSpPr>
      <p:grpSpPr>
        <a:xfrm>
          <a:off x="0" y="0"/>
          <a:ext cx="0" cy="0"/>
          <a:chOff x="0" y="0"/>
          <a:chExt cx="0" cy="0"/>
        </a:xfrm>
      </p:grpSpPr>
      <p:sp>
        <p:nvSpPr>
          <p:cNvPr id="1638" name="Google Shape;1638;p59"/>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Describe these concepts</a:t>
            </a:r>
            <a:endParaRPr/>
          </a:p>
        </p:txBody>
      </p:sp>
      <p:sp>
        <p:nvSpPr>
          <p:cNvPr id="1639" name="Google Shape;1639;p59"/>
          <p:cNvSpPr txBox="1"/>
          <p:nvPr>
            <p:ph idx="1" type="subTitle"/>
          </p:nvPr>
        </p:nvSpPr>
        <p:spPr>
          <a:xfrm>
            <a:off x="986689" y="3013228"/>
            <a:ext cx="1859700" cy="69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very</a:t>
            </a:r>
            <a:endParaRPr/>
          </a:p>
          <a:p>
            <a:pPr indent="0" lvl="0" marL="0" rtl="0" algn="ctr">
              <a:spcBef>
                <a:spcPts val="0"/>
              </a:spcBef>
              <a:spcAft>
                <a:spcPts val="0"/>
              </a:spcAft>
              <a:buNone/>
            </a:pPr>
            <a:r>
              <a:rPr lang="en"/>
              <a:t>cold place</a:t>
            </a:r>
            <a:endParaRPr/>
          </a:p>
        </p:txBody>
      </p:sp>
      <p:sp>
        <p:nvSpPr>
          <p:cNvPr id="1640" name="Google Shape;1640;p59"/>
          <p:cNvSpPr txBox="1"/>
          <p:nvPr>
            <p:ph idx="2" type="title"/>
          </p:nvPr>
        </p:nvSpPr>
        <p:spPr>
          <a:xfrm>
            <a:off x="986689" y="2624750"/>
            <a:ext cx="1859700" cy="42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Mountain</a:t>
            </a:r>
            <a:endParaRPr/>
          </a:p>
        </p:txBody>
      </p:sp>
      <p:sp>
        <p:nvSpPr>
          <p:cNvPr id="1641" name="Google Shape;1641;p59"/>
          <p:cNvSpPr txBox="1"/>
          <p:nvPr>
            <p:ph idx="5" type="subTitle"/>
          </p:nvPr>
        </p:nvSpPr>
        <p:spPr>
          <a:xfrm>
            <a:off x="3642642" y="3013228"/>
            <a:ext cx="1859700" cy="69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a:t>
            </a:r>
            <a:r>
              <a:rPr lang="en"/>
              <a:t> a gas giant and the biggest planet of them all</a:t>
            </a:r>
            <a:endParaRPr/>
          </a:p>
        </p:txBody>
      </p:sp>
      <p:sp>
        <p:nvSpPr>
          <p:cNvPr id="1642" name="Google Shape;1642;p59"/>
          <p:cNvSpPr txBox="1"/>
          <p:nvPr>
            <p:ph idx="3" type="subTitle"/>
          </p:nvPr>
        </p:nvSpPr>
        <p:spPr>
          <a:xfrm>
            <a:off x="6298595" y="3013228"/>
            <a:ext cx="1859700" cy="69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Saturn is the only planet with rings in the Solar System</a:t>
            </a:r>
            <a:endParaRPr/>
          </a:p>
        </p:txBody>
      </p:sp>
      <p:sp>
        <p:nvSpPr>
          <p:cNvPr id="1643" name="Google Shape;1643;p59"/>
          <p:cNvSpPr txBox="1"/>
          <p:nvPr>
            <p:ph idx="4" type="title"/>
          </p:nvPr>
        </p:nvSpPr>
        <p:spPr>
          <a:xfrm>
            <a:off x="6298590" y="2624750"/>
            <a:ext cx="1859700" cy="42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River</a:t>
            </a:r>
            <a:endParaRPr/>
          </a:p>
        </p:txBody>
      </p:sp>
      <p:sp>
        <p:nvSpPr>
          <p:cNvPr id="1644" name="Google Shape;1644;p59"/>
          <p:cNvSpPr txBox="1"/>
          <p:nvPr>
            <p:ph idx="6" type="title"/>
          </p:nvPr>
        </p:nvSpPr>
        <p:spPr>
          <a:xfrm>
            <a:off x="3634841" y="2624750"/>
            <a:ext cx="1859700" cy="42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Valley</a:t>
            </a:r>
            <a:endParaRPr/>
          </a:p>
        </p:txBody>
      </p:sp>
      <p:grpSp>
        <p:nvGrpSpPr>
          <p:cNvPr id="1645" name="Google Shape;1645;p59"/>
          <p:cNvGrpSpPr/>
          <p:nvPr/>
        </p:nvGrpSpPr>
        <p:grpSpPr>
          <a:xfrm>
            <a:off x="4245407" y="1942704"/>
            <a:ext cx="510993" cy="655317"/>
            <a:chOff x="7242457" y="1533529"/>
            <a:chExt cx="510993" cy="655317"/>
          </a:xfrm>
        </p:grpSpPr>
        <p:sp>
          <p:nvSpPr>
            <p:cNvPr id="1646" name="Google Shape;1646;p59"/>
            <p:cNvSpPr/>
            <p:nvPr/>
          </p:nvSpPr>
          <p:spPr>
            <a:xfrm>
              <a:off x="7270996" y="1533529"/>
              <a:ext cx="353794" cy="92821"/>
            </a:xfrm>
            <a:custGeom>
              <a:rect b="b" l="l" r="r" t="t"/>
              <a:pathLst>
                <a:path extrusionOk="0" h="966" w="3682">
                  <a:moveTo>
                    <a:pt x="3526" y="1"/>
                  </a:moveTo>
                  <a:cubicBezTo>
                    <a:pt x="3141" y="1"/>
                    <a:pt x="219" y="655"/>
                    <a:pt x="0" y="966"/>
                  </a:cubicBezTo>
                  <a:cubicBezTo>
                    <a:pt x="463" y="662"/>
                    <a:pt x="3058" y="482"/>
                    <a:pt x="3681" y="482"/>
                  </a:cubicBezTo>
                  <a:lnTo>
                    <a:pt x="3681" y="282"/>
                  </a:lnTo>
                  <a:cubicBezTo>
                    <a:pt x="3681" y="282"/>
                    <a:pt x="3671" y="79"/>
                    <a:pt x="3565" y="6"/>
                  </a:cubicBezTo>
                  <a:cubicBezTo>
                    <a:pt x="3559" y="2"/>
                    <a:pt x="3546" y="1"/>
                    <a:pt x="352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59"/>
            <p:cNvSpPr/>
            <p:nvPr/>
          </p:nvSpPr>
          <p:spPr>
            <a:xfrm>
              <a:off x="7242457" y="1562548"/>
              <a:ext cx="510993" cy="626298"/>
            </a:xfrm>
            <a:custGeom>
              <a:rect b="b" l="l" r="r" t="t"/>
              <a:pathLst>
                <a:path extrusionOk="0" h="6518" w="5318">
                  <a:moveTo>
                    <a:pt x="3978" y="0"/>
                  </a:moveTo>
                  <a:cubicBezTo>
                    <a:pt x="3355" y="0"/>
                    <a:pt x="760" y="360"/>
                    <a:pt x="297" y="664"/>
                  </a:cubicBezTo>
                  <a:cubicBezTo>
                    <a:pt x="274" y="686"/>
                    <a:pt x="254" y="707"/>
                    <a:pt x="244" y="717"/>
                  </a:cubicBezTo>
                  <a:cubicBezTo>
                    <a:pt x="1" y="1066"/>
                    <a:pt x="803" y="6393"/>
                    <a:pt x="1320" y="6499"/>
                  </a:cubicBezTo>
                  <a:cubicBezTo>
                    <a:pt x="1381" y="6511"/>
                    <a:pt x="1477" y="6517"/>
                    <a:pt x="1599" y="6517"/>
                  </a:cubicBezTo>
                  <a:cubicBezTo>
                    <a:pt x="2535" y="6517"/>
                    <a:pt x="5014" y="6176"/>
                    <a:pt x="5191" y="5643"/>
                  </a:cubicBezTo>
                  <a:cubicBezTo>
                    <a:pt x="5318" y="5297"/>
                    <a:pt x="4431" y="43"/>
                    <a:pt x="40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59"/>
            <p:cNvSpPr/>
            <p:nvPr/>
          </p:nvSpPr>
          <p:spPr>
            <a:xfrm>
              <a:off x="7401580" y="1779711"/>
              <a:ext cx="200823" cy="191695"/>
            </a:xfrm>
            <a:custGeom>
              <a:rect b="b" l="l" r="r" t="t"/>
              <a:pathLst>
                <a:path extrusionOk="0" h="1995" w="2090">
                  <a:moveTo>
                    <a:pt x="1086" y="0"/>
                  </a:moveTo>
                  <a:cubicBezTo>
                    <a:pt x="1022" y="0"/>
                    <a:pt x="955" y="6"/>
                    <a:pt x="887" y="19"/>
                  </a:cubicBezTo>
                  <a:cubicBezTo>
                    <a:pt x="223" y="145"/>
                    <a:pt x="1" y="715"/>
                    <a:pt x="87" y="1188"/>
                  </a:cubicBezTo>
                  <a:cubicBezTo>
                    <a:pt x="162" y="1610"/>
                    <a:pt x="636" y="1994"/>
                    <a:pt x="1100" y="1994"/>
                  </a:cubicBezTo>
                  <a:cubicBezTo>
                    <a:pt x="1149" y="1994"/>
                    <a:pt x="1198" y="1990"/>
                    <a:pt x="1246" y="1981"/>
                  </a:cubicBezTo>
                  <a:cubicBezTo>
                    <a:pt x="1922" y="1854"/>
                    <a:pt x="2089" y="1148"/>
                    <a:pt x="2006" y="715"/>
                  </a:cubicBezTo>
                  <a:cubicBezTo>
                    <a:pt x="1932" y="333"/>
                    <a:pt x="1569" y="0"/>
                    <a:pt x="108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59"/>
            <p:cNvSpPr/>
            <p:nvPr/>
          </p:nvSpPr>
          <p:spPr>
            <a:xfrm>
              <a:off x="7401580" y="1775387"/>
              <a:ext cx="200823" cy="203225"/>
            </a:xfrm>
            <a:custGeom>
              <a:rect b="b" l="l" r="r" t="t"/>
              <a:pathLst>
                <a:path extrusionOk="0" h="2115" w="2090">
                  <a:moveTo>
                    <a:pt x="1087" y="94"/>
                  </a:moveTo>
                  <a:cubicBezTo>
                    <a:pt x="1110" y="94"/>
                    <a:pt x="1130" y="94"/>
                    <a:pt x="1140" y="107"/>
                  </a:cubicBezTo>
                  <a:cubicBezTo>
                    <a:pt x="1183" y="107"/>
                    <a:pt x="1226" y="117"/>
                    <a:pt x="1277" y="127"/>
                  </a:cubicBezTo>
                  <a:cubicBezTo>
                    <a:pt x="1320" y="147"/>
                    <a:pt x="1373" y="157"/>
                    <a:pt x="1416" y="190"/>
                  </a:cubicBezTo>
                  <a:cubicBezTo>
                    <a:pt x="1520" y="233"/>
                    <a:pt x="1616" y="307"/>
                    <a:pt x="1710" y="401"/>
                  </a:cubicBezTo>
                  <a:cubicBezTo>
                    <a:pt x="1796" y="497"/>
                    <a:pt x="1899" y="601"/>
                    <a:pt x="1932" y="750"/>
                  </a:cubicBezTo>
                  <a:cubicBezTo>
                    <a:pt x="1953" y="823"/>
                    <a:pt x="1963" y="907"/>
                    <a:pt x="1953" y="993"/>
                  </a:cubicBezTo>
                  <a:cubicBezTo>
                    <a:pt x="1953" y="1033"/>
                    <a:pt x="1943" y="1076"/>
                    <a:pt x="1943" y="1120"/>
                  </a:cubicBezTo>
                  <a:cubicBezTo>
                    <a:pt x="1932" y="1160"/>
                    <a:pt x="1932" y="1203"/>
                    <a:pt x="1910" y="1246"/>
                  </a:cubicBezTo>
                  <a:cubicBezTo>
                    <a:pt x="1889" y="1330"/>
                    <a:pt x="1859" y="1403"/>
                    <a:pt x="1826" y="1487"/>
                  </a:cubicBezTo>
                  <a:cubicBezTo>
                    <a:pt x="1773" y="1563"/>
                    <a:pt x="1732" y="1626"/>
                    <a:pt x="1679" y="1699"/>
                  </a:cubicBezTo>
                  <a:cubicBezTo>
                    <a:pt x="1636" y="1773"/>
                    <a:pt x="1573" y="1846"/>
                    <a:pt x="1489" y="1879"/>
                  </a:cubicBezTo>
                  <a:cubicBezTo>
                    <a:pt x="1446" y="1909"/>
                    <a:pt x="1403" y="1920"/>
                    <a:pt x="1363" y="1930"/>
                  </a:cubicBezTo>
                  <a:cubicBezTo>
                    <a:pt x="1340" y="1942"/>
                    <a:pt x="1320" y="1942"/>
                    <a:pt x="1299" y="1942"/>
                  </a:cubicBezTo>
                  <a:lnTo>
                    <a:pt x="1256" y="1952"/>
                  </a:lnTo>
                  <a:lnTo>
                    <a:pt x="1226" y="1952"/>
                  </a:lnTo>
                  <a:cubicBezTo>
                    <a:pt x="1201" y="1955"/>
                    <a:pt x="1176" y="1957"/>
                    <a:pt x="1151" y="1957"/>
                  </a:cubicBezTo>
                  <a:cubicBezTo>
                    <a:pt x="1090" y="1957"/>
                    <a:pt x="1028" y="1949"/>
                    <a:pt x="960" y="1942"/>
                  </a:cubicBezTo>
                  <a:cubicBezTo>
                    <a:pt x="877" y="1920"/>
                    <a:pt x="793" y="1899"/>
                    <a:pt x="720" y="1856"/>
                  </a:cubicBezTo>
                  <a:cubicBezTo>
                    <a:pt x="634" y="1816"/>
                    <a:pt x="560" y="1763"/>
                    <a:pt x="497" y="1709"/>
                  </a:cubicBezTo>
                  <a:cubicBezTo>
                    <a:pt x="487" y="1689"/>
                    <a:pt x="477" y="1677"/>
                    <a:pt x="454" y="1656"/>
                  </a:cubicBezTo>
                  <a:cubicBezTo>
                    <a:pt x="444" y="1646"/>
                    <a:pt x="444" y="1646"/>
                    <a:pt x="434" y="1636"/>
                  </a:cubicBezTo>
                  <a:lnTo>
                    <a:pt x="413" y="1613"/>
                  </a:lnTo>
                  <a:lnTo>
                    <a:pt x="370" y="1573"/>
                  </a:lnTo>
                  <a:cubicBezTo>
                    <a:pt x="360" y="1550"/>
                    <a:pt x="340" y="1540"/>
                    <a:pt x="327" y="1520"/>
                  </a:cubicBezTo>
                  <a:cubicBezTo>
                    <a:pt x="307" y="1509"/>
                    <a:pt x="297" y="1487"/>
                    <a:pt x="287" y="1476"/>
                  </a:cubicBezTo>
                  <a:cubicBezTo>
                    <a:pt x="277" y="1456"/>
                    <a:pt x="254" y="1446"/>
                    <a:pt x="244" y="1423"/>
                  </a:cubicBezTo>
                  <a:cubicBezTo>
                    <a:pt x="234" y="1413"/>
                    <a:pt x="223" y="1393"/>
                    <a:pt x="213" y="1383"/>
                  </a:cubicBezTo>
                  <a:cubicBezTo>
                    <a:pt x="201" y="1360"/>
                    <a:pt x="191" y="1350"/>
                    <a:pt x="180" y="1330"/>
                  </a:cubicBezTo>
                  <a:lnTo>
                    <a:pt x="170" y="1297"/>
                  </a:lnTo>
                  <a:lnTo>
                    <a:pt x="160" y="1276"/>
                  </a:lnTo>
                  <a:lnTo>
                    <a:pt x="150" y="1246"/>
                  </a:lnTo>
                  <a:lnTo>
                    <a:pt x="137" y="1223"/>
                  </a:lnTo>
                  <a:lnTo>
                    <a:pt x="137" y="1213"/>
                  </a:lnTo>
                  <a:cubicBezTo>
                    <a:pt x="127" y="1170"/>
                    <a:pt x="127" y="1130"/>
                    <a:pt x="117" y="1097"/>
                  </a:cubicBezTo>
                  <a:cubicBezTo>
                    <a:pt x="107" y="940"/>
                    <a:pt x="150" y="780"/>
                    <a:pt x="201" y="664"/>
                  </a:cubicBezTo>
                  <a:cubicBezTo>
                    <a:pt x="264" y="537"/>
                    <a:pt x="340" y="444"/>
                    <a:pt x="413" y="360"/>
                  </a:cubicBezTo>
                  <a:cubicBezTo>
                    <a:pt x="497" y="284"/>
                    <a:pt x="570" y="221"/>
                    <a:pt x="644" y="190"/>
                  </a:cubicBezTo>
                  <a:cubicBezTo>
                    <a:pt x="656" y="180"/>
                    <a:pt x="667" y="180"/>
                    <a:pt x="677" y="180"/>
                  </a:cubicBezTo>
                  <a:cubicBezTo>
                    <a:pt x="677" y="170"/>
                    <a:pt x="687" y="170"/>
                    <a:pt x="697" y="170"/>
                  </a:cubicBezTo>
                  <a:cubicBezTo>
                    <a:pt x="720" y="157"/>
                    <a:pt x="730" y="147"/>
                    <a:pt x="740" y="147"/>
                  </a:cubicBezTo>
                  <a:cubicBezTo>
                    <a:pt x="770" y="137"/>
                    <a:pt x="803" y="127"/>
                    <a:pt x="823" y="127"/>
                  </a:cubicBezTo>
                  <a:cubicBezTo>
                    <a:pt x="867" y="117"/>
                    <a:pt x="887" y="107"/>
                    <a:pt x="887" y="107"/>
                  </a:cubicBezTo>
                  <a:cubicBezTo>
                    <a:pt x="887" y="107"/>
                    <a:pt x="910" y="107"/>
                    <a:pt x="960" y="94"/>
                  </a:cubicBezTo>
                  <a:close/>
                  <a:moveTo>
                    <a:pt x="1087" y="1"/>
                  </a:moveTo>
                  <a:cubicBezTo>
                    <a:pt x="1067" y="1"/>
                    <a:pt x="1046" y="1"/>
                    <a:pt x="1036" y="11"/>
                  </a:cubicBezTo>
                  <a:lnTo>
                    <a:pt x="983" y="11"/>
                  </a:lnTo>
                  <a:cubicBezTo>
                    <a:pt x="973" y="11"/>
                    <a:pt x="960" y="11"/>
                    <a:pt x="950" y="21"/>
                  </a:cubicBezTo>
                  <a:cubicBezTo>
                    <a:pt x="897" y="21"/>
                    <a:pt x="877" y="31"/>
                    <a:pt x="877" y="31"/>
                  </a:cubicBezTo>
                  <a:cubicBezTo>
                    <a:pt x="877" y="31"/>
                    <a:pt x="846" y="31"/>
                    <a:pt x="803" y="44"/>
                  </a:cubicBezTo>
                  <a:cubicBezTo>
                    <a:pt x="783" y="54"/>
                    <a:pt x="760" y="54"/>
                    <a:pt x="720" y="64"/>
                  </a:cubicBezTo>
                  <a:cubicBezTo>
                    <a:pt x="707" y="74"/>
                    <a:pt x="687" y="74"/>
                    <a:pt x="667" y="84"/>
                  </a:cubicBezTo>
                  <a:cubicBezTo>
                    <a:pt x="656" y="84"/>
                    <a:pt x="644" y="94"/>
                    <a:pt x="634" y="94"/>
                  </a:cubicBezTo>
                  <a:cubicBezTo>
                    <a:pt x="634" y="94"/>
                    <a:pt x="623" y="107"/>
                    <a:pt x="613" y="107"/>
                  </a:cubicBezTo>
                  <a:cubicBezTo>
                    <a:pt x="593" y="117"/>
                    <a:pt x="570" y="127"/>
                    <a:pt x="540" y="127"/>
                  </a:cubicBezTo>
                  <a:cubicBezTo>
                    <a:pt x="517" y="137"/>
                    <a:pt x="497" y="157"/>
                    <a:pt x="477" y="170"/>
                  </a:cubicBezTo>
                  <a:cubicBezTo>
                    <a:pt x="467" y="170"/>
                    <a:pt x="454" y="180"/>
                    <a:pt x="434" y="190"/>
                  </a:cubicBezTo>
                  <a:cubicBezTo>
                    <a:pt x="423" y="190"/>
                    <a:pt x="413" y="201"/>
                    <a:pt x="403" y="211"/>
                  </a:cubicBezTo>
                  <a:cubicBezTo>
                    <a:pt x="380" y="233"/>
                    <a:pt x="350" y="244"/>
                    <a:pt x="327" y="264"/>
                  </a:cubicBezTo>
                  <a:cubicBezTo>
                    <a:pt x="234" y="347"/>
                    <a:pt x="137" y="464"/>
                    <a:pt x="87" y="613"/>
                  </a:cubicBezTo>
                  <a:cubicBezTo>
                    <a:pt x="34" y="760"/>
                    <a:pt x="1" y="930"/>
                    <a:pt x="11" y="1097"/>
                  </a:cubicBezTo>
                  <a:cubicBezTo>
                    <a:pt x="23" y="1140"/>
                    <a:pt x="23" y="1193"/>
                    <a:pt x="34" y="1233"/>
                  </a:cubicBezTo>
                  <a:cubicBezTo>
                    <a:pt x="34" y="1256"/>
                    <a:pt x="44" y="1276"/>
                    <a:pt x="44" y="1297"/>
                  </a:cubicBezTo>
                  <a:lnTo>
                    <a:pt x="44" y="1330"/>
                  </a:lnTo>
                  <a:lnTo>
                    <a:pt x="54" y="1373"/>
                  </a:lnTo>
                  <a:cubicBezTo>
                    <a:pt x="64" y="1393"/>
                    <a:pt x="64" y="1413"/>
                    <a:pt x="74" y="1436"/>
                  </a:cubicBezTo>
                  <a:cubicBezTo>
                    <a:pt x="87" y="1466"/>
                    <a:pt x="97" y="1487"/>
                    <a:pt x="97" y="1509"/>
                  </a:cubicBezTo>
                  <a:cubicBezTo>
                    <a:pt x="107" y="1530"/>
                    <a:pt x="117" y="1550"/>
                    <a:pt x="127" y="1573"/>
                  </a:cubicBezTo>
                  <a:cubicBezTo>
                    <a:pt x="137" y="1603"/>
                    <a:pt x="150" y="1626"/>
                    <a:pt x="170" y="1646"/>
                  </a:cubicBezTo>
                  <a:cubicBezTo>
                    <a:pt x="223" y="1730"/>
                    <a:pt x="297" y="1803"/>
                    <a:pt x="370" y="1856"/>
                  </a:cubicBezTo>
                  <a:cubicBezTo>
                    <a:pt x="413" y="1889"/>
                    <a:pt x="454" y="1920"/>
                    <a:pt x="507" y="1942"/>
                  </a:cubicBezTo>
                  <a:cubicBezTo>
                    <a:pt x="550" y="1973"/>
                    <a:pt x="593" y="1993"/>
                    <a:pt x="634" y="2016"/>
                  </a:cubicBezTo>
                  <a:cubicBezTo>
                    <a:pt x="730" y="2056"/>
                    <a:pt x="834" y="2089"/>
                    <a:pt x="940" y="2099"/>
                  </a:cubicBezTo>
                  <a:cubicBezTo>
                    <a:pt x="993" y="2109"/>
                    <a:pt x="1046" y="2114"/>
                    <a:pt x="1098" y="2114"/>
                  </a:cubicBezTo>
                  <a:cubicBezTo>
                    <a:pt x="1151" y="2114"/>
                    <a:pt x="1203" y="2109"/>
                    <a:pt x="1256" y="2099"/>
                  </a:cubicBezTo>
                  <a:lnTo>
                    <a:pt x="1267" y="2089"/>
                  </a:lnTo>
                  <a:lnTo>
                    <a:pt x="1277" y="2089"/>
                  </a:lnTo>
                  <a:lnTo>
                    <a:pt x="1289" y="2079"/>
                  </a:lnTo>
                  <a:lnTo>
                    <a:pt x="1330" y="2069"/>
                  </a:lnTo>
                  <a:cubicBezTo>
                    <a:pt x="1353" y="2069"/>
                    <a:pt x="1373" y="2056"/>
                    <a:pt x="1393" y="2046"/>
                  </a:cubicBezTo>
                  <a:lnTo>
                    <a:pt x="1467" y="2016"/>
                  </a:lnTo>
                  <a:cubicBezTo>
                    <a:pt x="1479" y="2006"/>
                    <a:pt x="1499" y="2006"/>
                    <a:pt x="1510" y="1993"/>
                  </a:cubicBezTo>
                  <a:cubicBezTo>
                    <a:pt x="1520" y="1993"/>
                    <a:pt x="1530" y="1983"/>
                    <a:pt x="1542" y="1983"/>
                  </a:cubicBezTo>
                  <a:lnTo>
                    <a:pt x="1606" y="1942"/>
                  </a:lnTo>
                  <a:cubicBezTo>
                    <a:pt x="1626" y="1930"/>
                    <a:pt x="1646" y="1909"/>
                    <a:pt x="1679" y="1899"/>
                  </a:cubicBezTo>
                  <a:cubicBezTo>
                    <a:pt x="1699" y="1889"/>
                    <a:pt x="1720" y="1879"/>
                    <a:pt x="1742" y="1856"/>
                  </a:cubicBezTo>
                  <a:cubicBezTo>
                    <a:pt x="1763" y="1846"/>
                    <a:pt x="1783" y="1826"/>
                    <a:pt x="1806" y="1816"/>
                  </a:cubicBezTo>
                  <a:cubicBezTo>
                    <a:pt x="1836" y="1773"/>
                    <a:pt x="1879" y="1740"/>
                    <a:pt x="1910" y="1699"/>
                  </a:cubicBezTo>
                  <a:cubicBezTo>
                    <a:pt x="1943" y="1656"/>
                    <a:pt x="1963" y="1603"/>
                    <a:pt x="1986" y="1563"/>
                  </a:cubicBezTo>
                  <a:cubicBezTo>
                    <a:pt x="2016" y="1466"/>
                    <a:pt x="2049" y="1373"/>
                    <a:pt x="2069" y="1276"/>
                  </a:cubicBezTo>
                  <a:cubicBezTo>
                    <a:pt x="2079" y="1233"/>
                    <a:pt x="2079" y="1183"/>
                    <a:pt x="2089" y="1140"/>
                  </a:cubicBezTo>
                  <a:lnTo>
                    <a:pt x="2089" y="993"/>
                  </a:lnTo>
                  <a:cubicBezTo>
                    <a:pt x="2089" y="897"/>
                    <a:pt x="2079" y="813"/>
                    <a:pt x="2059" y="727"/>
                  </a:cubicBezTo>
                  <a:cubicBezTo>
                    <a:pt x="2059" y="707"/>
                    <a:pt x="2059" y="687"/>
                    <a:pt x="2049" y="664"/>
                  </a:cubicBezTo>
                  <a:cubicBezTo>
                    <a:pt x="2036" y="644"/>
                    <a:pt x="2036" y="623"/>
                    <a:pt x="2026" y="590"/>
                  </a:cubicBezTo>
                  <a:cubicBezTo>
                    <a:pt x="2026" y="570"/>
                    <a:pt x="2016" y="550"/>
                    <a:pt x="2006" y="527"/>
                  </a:cubicBezTo>
                  <a:cubicBezTo>
                    <a:pt x="1996" y="517"/>
                    <a:pt x="1996" y="497"/>
                    <a:pt x="1986" y="474"/>
                  </a:cubicBezTo>
                  <a:cubicBezTo>
                    <a:pt x="1953" y="390"/>
                    <a:pt x="1899" y="317"/>
                    <a:pt x="1846" y="264"/>
                  </a:cubicBezTo>
                  <a:cubicBezTo>
                    <a:pt x="1732" y="147"/>
                    <a:pt x="1593" y="84"/>
                    <a:pt x="1479" y="44"/>
                  </a:cubicBezTo>
                  <a:cubicBezTo>
                    <a:pt x="1353" y="11"/>
                    <a:pt x="1236" y="1"/>
                    <a:pt x="1150"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59"/>
            <p:cNvSpPr/>
            <p:nvPr/>
          </p:nvSpPr>
          <p:spPr>
            <a:xfrm>
              <a:off x="7349980" y="1897998"/>
              <a:ext cx="177474" cy="131448"/>
            </a:xfrm>
            <a:custGeom>
              <a:rect b="b" l="l" r="r" t="t"/>
              <a:pathLst>
                <a:path extrusionOk="0" h="1368" w="1847">
                  <a:moveTo>
                    <a:pt x="54" y="0"/>
                  </a:moveTo>
                  <a:cubicBezTo>
                    <a:pt x="21" y="0"/>
                    <a:pt x="1" y="33"/>
                    <a:pt x="1" y="54"/>
                  </a:cubicBezTo>
                  <a:lnTo>
                    <a:pt x="1" y="64"/>
                  </a:lnTo>
                  <a:lnTo>
                    <a:pt x="1" y="84"/>
                  </a:lnTo>
                  <a:cubicBezTo>
                    <a:pt x="1" y="107"/>
                    <a:pt x="11" y="127"/>
                    <a:pt x="21" y="160"/>
                  </a:cubicBezTo>
                  <a:cubicBezTo>
                    <a:pt x="21" y="200"/>
                    <a:pt x="31" y="233"/>
                    <a:pt x="54" y="274"/>
                  </a:cubicBezTo>
                  <a:cubicBezTo>
                    <a:pt x="64" y="317"/>
                    <a:pt x="84" y="370"/>
                    <a:pt x="117" y="423"/>
                  </a:cubicBezTo>
                  <a:cubicBezTo>
                    <a:pt x="138" y="464"/>
                    <a:pt x="181" y="517"/>
                    <a:pt x="211" y="570"/>
                  </a:cubicBezTo>
                  <a:cubicBezTo>
                    <a:pt x="254" y="623"/>
                    <a:pt x="295" y="676"/>
                    <a:pt x="348" y="730"/>
                  </a:cubicBezTo>
                  <a:cubicBezTo>
                    <a:pt x="391" y="793"/>
                    <a:pt x="434" y="844"/>
                    <a:pt x="485" y="897"/>
                  </a:cubicBezTo>
                  <a:cubicBezTo>
                    <a:pt x="538" y="950"/>
                    <a:pt x="601" y="1003"/>
                    <a:pt x="664" y="1046"/>
                  </a:cubicBezTo>
                  <a:cubicBezTo>
                    <a:pt x="697" y="1066"/>
                    <a:pt x="728" y="1087"/>
                    <a:pt x="760" y="1109"/>
                  </a:cubicBezTo>
                  <a:cubicBezTo>
                    <a:pt x="791" y="1130"/>
                    <a:pt x="824" y="1150"/>
                    <a:pt x="854" y="1160"/>
                  </a:cubicBezTo>
                  <a:cubicBezTo>
                    <a:pt x="877" y="1173"/>
                    <a:pt x="887" y="1183"/>
                    <a:pt x="907" y="1193"/>
                  </a:cubicBezTo>
                  <a:cubicBezTo>
                    <a:pt x="928" y="1193"/>
                    <a:pt x="940" y="1203"/>
                    <a:pt x="960" y="1213"/>
                  </a:cubicBezTo>
                  <a:cubicBezTo>
                    <a:pt x="971" y="1213"/>
                    <a:pt x="991" y="1223"/>
                    <a:pt x="1004" y="1236"/>
                  </a:cubicBezTo>
                  <a:cubicBezTo>
                    <a:pt x="1024" y="1236"/>
                    <a:pt x="1044" y="1246"/>
                    <a:pt x="1054" y="1256"/>
                  </a:cubicBezTo>
                  <a:cubicBezTo>
                    <a:pt x="1117" y="1276"/>
                    <a:pt x="1193" y="1309"/>
                    <a:pt x="1257" y="1330"/>
                  </a:cubicBezTo>
                  <a:cubicBezTo>
                    <a:pt x="1320" y="1350"/>
                    <a:pt x="1371" y="1363"/>
                    <a:pt x="1434" y="1363"/>
                  </a:cubicBezTo>
                  <a:cubicBezTo>
                    <a:pt x="1455" y="1366"/>
                    <a:pt x="1475" y="1367"/>
                    <a:pt x="1494" y="1367"/>
                  </a:cubicBezTo>
                  <a:cubicBezTo>
                    <a:pt x="1532" y="1367"/>
                    <a:pt x="1565" y="1363"/>
                    <a:pt x="1593" y="1363"/>
                  </a:cubicBezTo>
                  <a:cubicBezTo>
                    <a:pt x="1647" y="1350"/>
                    <a:pt x="1677" y="1340"/>
                    <a:pt x="1710" y="1340"/>
                  </a:cubicBezTo>
                  <a:cubicBezTo>
                    <a:pt x="1783" y="1320"/>
                    <a:pt x="1814" y="1299"/>
                    <a:pt x="1814" y="1299"/>
                  </a:cubicBezTo>
                  <a:cubicBezTo>
                    <a:pt x="1836" y="1287"/>
                    <a:pt x="1847" y="1276"/>
                    <a:pt x="1847" y="1256"/>
                  </a:cubicBezTo>
                  <a:cubicBezTo>
                    <a:pt x="1847" y="1223"/>
                    <a:pt x="1826" y="1203"/>
                    <a:pt x="1793" y="1203"/>
                  </a:cubicBezTo>
                  <a:cubicBezTo>
                    <a:pt x="1793" y="1203"/>
                    <a:pt x="1774" y="1199"/>
                    <a:pt x="1743" y="1199"/>
                  </a:cubicBezTo>
                  <a:cubicBezTo>
                    <a:pt x="1727" y="1199"/>
                    <a:pt x="1708" y="1200"/>
                    <a:pt x="1687" y="1203"/>
                  </a:cubicBezTo>
                  <a:lnTo>
                    <a:pt x="1447" y="1203"/>
                  </a:lnTo>
                  <a:cubicBezTo>
                    <a:pt x="1393" y="1193"/>
                    <a:pt x="1340" y="1193"/>
                    <a:pt x="1277" y="1193"/>
                  </a:cubicBezTo>
                  <a:cubicBezTo>
                    <a:pt x="1224" y="1183"/>
                    <a:pt x="1160" y="1173"/>
                    <a:pt x="1097" y="1150"/>
                  </a:cubicBezTo>
                  <a:cubicBezTo>
                    <a:pt x="1067" y="1140"/>
                    <a:pt x="1034" y="1130"/>
                    <a:pt x="1004" y="1109"/>
                  </a:cubicBezTo>
                  <a:cubicBezTo>
                    <a:pt x="981" y="1097"/>
                    <a:pt x="950" y="1076"/>
                    <a:pt x="917" y="1056"/>
                  </a:cubicBezTo>
                  <a:cubicBezTo>
                    <a:pt x="864" y="1013"/>
                    <a:pt x="814" y="970"/>
                    <a:pt x="760" y="920"/>
                  </a:cubicBezTo>
                  <a:cubicBezTo>
                    <a:pt x="707" y="876"/>
                    <a:pt x="664" y="823"/>
                    <a:pt x="611" y="770"/>
                  </a:cubicBezTo>
                  <a:cubicBezTo>
                    <a:pt x="571" y="730"/>
                    <a:pt x="528" y="676"/>
                    <a:pt x="485" y="623"/>
                  </a:cubicBezTo>
                  <a:cubicBezTo>
                    <a:pt x="444" y="570"/>
                    <a:pt x="411" y="517"/>
                    <a:pt x="391" y="464"/>
                  </a:cubicBezTo>
                  <a:cubicBezTo>
                    <a:pt x="358" y="413"/>
                    <a:pt x="328" y="360"/>
                    <a:pt x="295" y="317"/>
                  </a:cubicBezTo>
                  <a:cubicBezTo>
                    <a:pt x="244" y="223"/>
                    <a:pt x="191" y="147"/>
                    <a:pt x="158" y="97"/>
                  </a:cubicBezTo>
                  <a:cubicBezTo>
                    <a:pt x="138" y="74"/>
                    <a:pt x="128" y="54"/>
                    <a:pt x="117" y="44"/>
                  </a:cubicBezTo>
                  <a:cubicBezTo>
                    <a:pt x="105" y="33"/>
                    <a:pt x="95" y="21"/>
                    <a:pt x="95" y="21"/>
                  </a:cubicBezTo>
                  <a:cubicBezTo>
                    <a:pt x="84" y="11"/>
                    <a:pt x="64" y="0"/>
                    <a:pt x="54"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59"/>
            <p:cNvSpPr/>
            <p:nvPr/>
          </p:nvSpPr>
          <p:spPr>
            <a:xfrm>
              <a:off x="7540524" y="1830831"/>
              <a:ext cx="111462" cy="186986"/>
            </a:xfrm>
            <a:custGeom>
              <a:rect b="b" l="l" r="r" t="t"/>
              <a:pathLst>
                <a:path extrusionOk="0" h="1946" w="1160">
                  <a:moveTo>
                    <a:pt x="1017" y="1"/>
                  </a:moveTo>
                  <a:cubicBezTo>
                    <a:pt x="992" y="1"/>
                    <a:pt x="970" y="19"/>
                    <a:pt x="970" y="46"/>
                  </a:cubicBezTo>
                  <a:lnTo>
                    <a:pt x="970" y="77"/>
                  </a:lnTo>
                  <a:cubicBezTo>
                    <a:pt x="960" y="87"/>
                    <a:pt x="960" y="120"/>
                    <a:pt x="960" y="140"/>
                  </a:cubicBezTo>
                  <a:cubicBezTo>
                    <a:pt x="960" y="173"/>
                    <a:pt x="950" y="213"/>
                    <a:pt x="950" y="256"/>
                  </a:cubicBezTo>
                  <a:cubicBezTo>
                    <a:pt x="950" y="299"/>
                    <a:pt x="950" y="353"/>
                    <a:pt x="940" y="393"/>
                  </a:cubicBezTo>
                  <a:lnTo>
                    <a:pt x="940" y="563"/>
                  </a:lnTo>
                  <a:cubicBezTo>
                    <a:pt x="940" y="626"/>
                    <a:pt x="940" y="689"/>
                    <a:pt x="929" y="753"/>
                  </a:cubicBezTo>
                  <a:cubicBezTo>
                    <a:pt x="919" y="816"/>
                    <a:pt x="907" y="879"/>
                    <a:pt x="886" y="943"/>
                  </a:cubicBezTo>
                  <a:cubicBezTo>
                    <a:pt x="886" y="973"/>
                    <a:pt x="876" y="1016"/>
                    <a:pt x="866" y="1049"/>
                  </a:cubicBezTo>
                  <a:cubicBezTo>
                    <a:pt x="843" y="1079"/>
                    <a:pt x="843" y="1112"/>
                    <a:pt x="823" y="1143"/>
                  </a:cubicBezTo>
                  <a:lnTo>
                    <a:pt x="813" y="1186"/>
                  </a:lnTo>
                  <a:lnTo>
                    <a:pt x="793" y="1239"/>
                  </a:lnTo>
                  <a:cubicBezTo>
                    <a:pt x="770" y="1269"/>
                    <a:pt x="760" y="1302"/>
                    <a:pt x="740" y="1332"/>
                  </a:cubicBezTo>
                  <a:cubicBezTo>
                    <a:pt x="729" y="1353"/>
                    <a:pt x="707" y="1386"/>
                    <a:pt x="686" y="1416"/>
                  </a:cubicBezTo>
                  <a:cubicBezTo>
                    <a:pt x="676" y="1439"/>
                    <a:pt x="653" y="1469"/>
                    <a:pt x="623" y="1492"/>
                  </a:cubicBezTo>
                  <a:cubicBezTo>
                    <a:pt x="603" y="1512"/>
                    <a:pt x="580" y="1532"/>
                    <a:pt x="560" y="1555"/>
                  </a:cubicBezTo>
                  <a:cubicBezTo>
                    <a:pt x="527" y="1565"/>
                    <a:pt x="507" y="1586"/>
                    <a:pt x="476" y="1596"/>
                  </a:cubicBezTo>
                  <a:cubicBezTo>
                    <a:pt x="453" y="1619"/>
                    <a:pt x="433" y="1629"/>
                    <a:pt x="400" y="1649"/>
                  </a:cubicBezTo>
                  <a:cubicBezTo>
                    <a:pt x="380" y="1659"/>
                    <a:pt x="360" y="1669"/>
                    <a:pt x="337" y="1682"/>
                  </a:cubicBezTo>
                  <a:cubicBezTo>
                    <a:pt x="317" y="1702"/>
                    <a:pt x="296" y="1712"/>
                    <a:pt x="274" y="1722"/>
                  </a:cubicBezTo>
                  <a:cubicBezTo>
                    <a:pt x="253" y="1732"/>
                    <a:pt x="233" y="1745"/>
                    <a:pt x="210" y="1755"/>
                  </a:cubicBezTo>
                  <a:cubicBezTo>
                    <a:pt x="200" y="1765"/>
                    <a:pt x="180" y="1765"/>
                    <a:pt x="160" y="1775"/>
                  </a:cubicBezTo>
                  <a:cubicBezTo>
                    <a:pt x="147" y="1786"/>
                    <a:pt x="127" y="1796"/>
                    <a:pt x="117" y="1796"/>
                  </a:cubicBezTo>
                  <a:cubicBezTo>
                    <a:pt x="64" y="1829"/>
                    <a:pt x="33" y="1849"/>
                    <a:pt x="33" y="1849"/>
                  </a:cubicBezTo>
                  <a:cubicBezTo>
                    <a:pt x="10" y="1859"/>
                    <a:pt x="0" y="1882"/>
                    <a:pt x="0" y="1892"/>
                  </a:cubicBezTo>
                  <a:cubicBezTo>
                    <a:pt x="0" y="1922"/>
                    <a:pt x="33" y="1945"/>
                    <a:pt x="64" y="1945"/>
                  </a:cubicBezTo>
                  <a:cubicBezTo>
                    <a:pt x="64" y="1945"/>
                    <a:pt x="96" y="1945"/>
                    <a:pt x="160" y="1922"/>
                  </a:cubicBezTo>
                  <a:cubicBezTo>
                    <a:pt x="200" y="1922"/>
                    <a:pt x="233" y="1902"/>
                    <a:pt x="274" y="1892"/>
                  </a:cubicBezTo>
                  <a:cubicBezTo>
                    <a:pt x="317" y="1882"/>
                    <a:pt x="370" y="1859"/>
                    <a:pt x="423" y="1829"/>
                  </a:cubicBezTo>
                  <a:cubicBezTo>
                    <a:pt x="443" y="1808"/>
                    <a:pt x="476" y="1796"/>
                    <a:pt x="497" y="1775"/>
                  </a:cubicBezTo>
                  <a:cubicBezTo>
                    <a:pt x="517" y="1755"/>
                    <a:pt x="540" y="1732"/>
                    <a:pt x="570" y="1712"/>
                  </a:cubicBezTo>
                  <a:cubicBezTo>
                    <a:pt x="590" y="1692"/>
                    <a:pt x="613" y="1669"/>
                    <a:pt x="633" y="1639"/>
                  </a:cubicBezTo>
                  <a:cubicBezTo>
                    <a:pt x="666" y="1619"/>
                    <a:pt x="686" y="1586"/>
                    <a:pt x="707" y="1565"/>
                  </a:cubicBezTo>
                  <a:cubicBezTo>
                    <a:pt x="729" y="1532"/>
                    <a:pt x="760" y="1512"/>
                    <a:pt x="780" y="1479"/>
                  </a:cubicBezTo>
                  <a:cubicBezTo>
                    <a:pt x="803" y="1459"/>
                    <a:pt x="823" y="1429"/>
                    <a:pt x="843" y="1396"/>
                  </a:cubicBezTo>
                  <a:cubicBezTo>
                    <a:pt x="876" y="1365"/>
                    <a:pt x="897" y="1332"/>
                    <a:pt x="919" y="1302"/>
                  </a:cubicBezTo>
                  <a:cubicBezTo>
                    <a:pt x="940" y="1269"/>
                    <a:pt x="960" y="1239"/>
                    <a:pt x="970" y="1206"/>
                  </a:cubicBezTo>
                  <a:cubicBezTo>
                    <a:pt x="1003" y="1143"/>
                    <a:pt x="1033" y="1069"/>
                    <a:pt x="1056" y="996"/>
                  </a:cubicBezTo>
                  <a:cubicBezTo>
                    <a:pt x="1076" y="922"/>
                    <a:pt x="1097" y="846"/>
                    <a:pt x="1109" y="783"/>
                  </a:cubicBezTo>
                  <a:cubicBezTo>
                    <a:pt x="1119" y="710"/>
                    <a:pt x="1140" y="646"/>
                    <a:pt x="1150" y="583"/>
                  </a:cubicBezTo>
                  <a:cubicBezTo>
                    <a:pt x="1160" y="520"/>
                    <a:pt x="1160" y="456"/>
                    <a:pt x="1160" y="393"/>
                  </a:cubicBezTo>
                  <a:cubicBezTo>
                    <a:pt x="1150" y="340"/>
                    <a:pt x="1150" y="289"/>
                    <a:pt x="1140" y="246"/>
                  </a:cubicBezTo>
                  <a:cubicBezTo>
                    <a:pt x="1129" y="203"/>
                    <a:pt x="1119" y="163"/>
                    <a:pt x="1109" y="130"/>
                  </a:cubicBezTo>
                  <a:cubicBezTo>
                    <a:pt x="1097" y="99"/>
                    <a:pt x="1097" y="67"/>
                    <a:pt x="1086" y="56"/>
                  </a:cubicBezTo>
                  <a:cubicBezTo>
                    <a:pt x="1086" y="46"/>
                    <a:pt x="1076" y="36"/>
                    <a:pt x="1076" y="36"/>
                  </a:cubicBezTo>
                  <a:lnTo>
                    <a:pt x="1076" y="24"/>
                  </a:lnTo>
                  <a:cubicBezTo>
                    <a:pt x="1066" y="13"/>
                    <a:pt x="1056" y="3"/>
                    <a:pt x="1033" y="3"/>
                  </a:cubicBezTo>
                  <a:cubicBezTo>
                    <a:pt x="1028" y="1"/>
                    <a:pt x="1022" y="1"/>
                    <a:pt x="1017"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59"/>
            <p:cNvSpPr/>
            <p:nvPr/>
          </p:nvSpPr>
          <p:spPr>
            <a:xfrm>
              <a:off x="7522267" y="2030410"/>
              <a:ext cx="19314" cy="28346"/>
            </a:xfrm>
            <a:custGeom>
              <a:rect b="b" l="l" r="r" t="t"/>
              <a:pathLst>
                <a:path extrusionOk="0" h="295" w="201">
                  <a:moveTo>
                    <a:pt x="110" y="1"/>
                  </a:moveTo>
                  <a:cubicBezTo>
                    <a:pt x="101" y="1"/>
                    <a:pt x="93" y="2"/>
                    <a:pt x="84" y="5"/>
                  </a:cubicBezTo>
                  <a:cubicBezTo>
                    <a:pt x="74" y="15"/>
                    <a:pt x="54" y="25"/>
                    <a:pt x="54" y="48"/>
                  </a:cubicBezTo>
                  <a:cubicBezTo>
                    <a:pt x="43" y="48"/>
                    <a:pt x="43" y="58"/>
                    <a:pt x="43" y="58"/>
                  </a:cubicBezTo>
                  <a:cubicBezTo>
                    <a:pt x="11" y="111"/>
                    <a:pt x="0" y="162"/>
                    <a:pt x="0" y="215"/>
                  </a:cubicBezTo>
                  <a:cubicBezTo>
                    <a:pt x="0" y="267"/>
                    <a:pt x="43" y="295"/>
                    <a:pt x="86" y="295"/>
                  </a:cubicBezTo>
                  <a:cubicBezTo>
                    <a:pt x="114" y="295"/>
                    <a:pt x="143" y="283"/>
                    <a:pt x="160" y="258"/>
                  </a:cubicBezTo>
                  <a:cubicBezTo>
                    <a:pt x="180" y="205"/>
                    <a:pt x="200" y="131"/>
                    <a:pt x="190" y="78"/>
                  </a:cubicBezTo>
                  <a:cubicBezTo>
                    <a:pt x="190" y="58"/>
                    <a:pt x="180" y="35"/>
                    <a:pt x="170" y="25"/>
                  </a:cubicBezTo>
                  <a:cubicBezTo>
                    <a:pt x="153" y="10"/>
                    <a:pt x="133" y="1"/>
                    <a:pt x="110"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59"/>
            <p:cNvSpPr/>
            <p:nvPr/>
          </p:nvSpPr>
          <p:spPr>
            <a:xfrm>
              <a:off x="7542446" y="2025893"/>
              <a:ext cx="30556" cy="23734"/>
            </a:xfrm>
            <a:custGeom>
              <a:rect b="b" l="l" r="r" t="t"/>
              <a:pathLst>
                <a:path extrusionOk="0" h="247" w="318">
                  <a:moveTo>
                    <a:pt x="104" y="1"/>
                  </a:moveTo>
                  <a:cubicBezTo>
                    <a:pt x="92" y="1"/>
                    <a:pt x="79" y="3"/>
                    <a:pt x="64" y="9"/>
                  </a:cubicBezTo>
                  <a:cubicBezTo>
                    <a:pt x="23" y="19"/>
                    <a:pt x="1" y="62"/>
                    <a:pt x="13" y="105"/>
                  </a:cubicBezTo>
                  <a:lnTo>
                    <a:pt x="13" y="115"/>
                  </a:lnTo>
                  <a:cubicBezTo>
                    <a:pt x="23" y="125"/>
                    <a:pt x="23" y="135"/>
                    <a:pt x="33" y="145"/>
                  </a:cubicBezTo>
                  <a:cubicBezTo>
                    <a:pt x="76" y="189"/>
                    <a:pt x="127" y="221"/>
                    <a:pt x="180" y="242"/>
                  </a:cubicBezTo>
                  <a:cubicBezTo>
                    <a:pt x="193" y="245"/>
                    <a:pt x="207" y="247"/>
                    <a:pt x="221" y="247"/>
                  </a:cubicBezTo>
                  <a:cubicBezTo>
                    <a:pt x="253" y="247"/>
                    <a:pt x="283" y="236"/>
                    <a:pt x="297" y="199"/>
                  </a:cubicBezTo>
                  <a:cubicBezTo>
                    <a:pt x="317" y="158"/>
                    <a:pt x="297" y="115"/>
                    <a:pt x="266" y="82"/>
                  </a:cubicBezTo>
                  <a:cubicBezTo>
                    <a:pt x="233" y="72"/>
                    <a:pt x="213" y="52"/>
                    <a:pt x="190" y="42"/>
                  </a:cubicBezTo>
                  <a:cubicBezTo>
                    <a:pt x="161" y="18"/>
                    <a:pt x="136" y="1"/>
                    <a:pt x="104"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59"/>
            <p:cNvSpPr/>
            <p:nvPr/>
          </p:nvSpPr>
          <p:spPr>
            <a:xfrm>
              <a:off x="7344888" y="1950751"/>
              <a:ext cx="10377" cy="8264"/>
            </a:xfrm>
            <a:custGeom>
              <a:rect b="b" l="l" r="r" t="t"/>
              <a:pathLst>
                <a:path extrusionOk="0" h="86" w="108">
                  <a:moveTo>
                    <a:pt x="54" y="1"/>
                  </a:moveTo>
                  <a:cubicBezTo>
                    <a:pt x="21" y="1"/>
                    <a:pt x="1" y="31"/>
                    <a:pt x="11" y="54"/>
                  </a:cubicBezTo>
                  <a:lnTo>
                    <a:pt x="11" y="64"/>
                  </a:lnTo>
                  <a:cubicBezTo>
                    <a:pt x="20" y="78"/>
                    <a:pt x="35" y="86"/>
                    <a:pt x="48" y="86"/>
                  </a:cubicBezTo>
                  <a:cubicBezTo>
                    <a:pt x="64" y="86"/>
                    <a:pt x="79" y="76"/>
                    <a:pt x="84" y="54"/>
                  </a:cubicBezTo>
                  <a:lnTo>
                    <a:pt x="94" y="54"/>
                  </a:lnTo>
                  <a:cubicBezTo>
                    <a:pt x="107" y="21"/>
                    <a:pt x="74" y="1"/>
                    <a:pt x="54"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59"/>
            <p:cNvSpPr/>
            <p:nvPr/>
          </p:nvSpPr>
          <p:spPr>
            <a:xfrm>
              <a:off x="7355457" y="1965837"/>
              <a:ext cx="20659" cy="15470"/>
            </a:xfrm>
            <a:custGeom>
              <a:rect b="b" l="l" r="r" t="t"/>
              <a:pathLst>
                <a:path extrusionOk="0" h="161" w="215">
                  <a:moveTo>
                    <a:pt x="110" y="0"/>
                  </a:moveTo>
                  <a:cubicBezTo>
                    <a:pt x="107" y="0"/>
                    <a:pt x="104" y="1"/>
                    <a:pt x="101" y="1"/>
                  </a:cubicBezTo>
                  <a:cubicBezTo>
                    <a:pt x="0" y="1"/>
                    <a:pt x="7" y="161"/>
                    <a:pt x="102" y="161"/>
                  </a:cubicBezTo>
                  <a:cubicBezTo>
                    <a:pt x="105" y="161"/>
                    <a:pt x="108" y="161"/>
                    <a:pt x="111" y="160"/>
                  </a:cubicBezTo>
                  <a:cubicBezTo>
                    <a:pt x="214" y="160"/>
                    <a:pt x="208" y="0"/>
                    <a:pt x="110"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59"/>
            <p:cNvSpPr/>
            <p:nvPr/>
          </p:nvSpPr>
          <p:spPr>
            <a:xfrm>
              <a:off x="7386494" y="1992838"/>
              <a:ext cx="16143" cy="15278"/>
            </a:xfrm>
            <a:custGeom>
              <a:rect b="b" l="l" r="r" t="t"/>
              <a:pathLst>
                <a:path extrusionOk="0" h="159" w="168">
                  <a:moveTo>
                    <a:pt x="74" y="1"/>
                  </a:moveTo>
                  <a:cubicBezTo>
                    <a:pt x="38" y="1"/>
                    <a:pt x="1" y="45"/>
                    <a:pt x="1" y="89"/>
                  </a:cubicBezTo>
                  <a:cubicBezTo>
                    <a:pt x="1" y="125"/>
                    <a:pt x="36" y="158"/>
                    <a:pt x="77" y="158"/>
                  </a:cubicBezTo>
                  <a:cubicBezTo>
                    <a:pt x="86" y="158"/>
                    <a:pt x="95" y="156"/>
                    <a:pt x="105" y="153"/>
                  </a:cubicBezTo>
                  <a:lnTo>
                    <a:pt x="117" y="153"/>
                  </a:lnTo>
                  <a:cubicBezTo>
                    <a:pt x="148" y="143"/>
                    <a:pt x="168" y="110"/>
                    <a:pt x="168" y="79"/>
                  </a:cubicBezTo>
                  <a:cubicBezTo>
                    <a:pt x="158" y="36"/>
                    <a:pt x="137" y="16"/>
                    <a:pt x="105" y="6"/>
                  </a:cubicBezTo>
                  <a:lnTo>
                    <a:pt x="94" y="6"/>
                  </a:lnTo>
                  <a:cubicBezTo>
                    <a:pt x="88" y="2"/>
                    <a:pt x="81" y="1"/>
                    <a:pt x="74"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59"/>
            <p:cNvSpPr/>
            <p:nvPr/>
          </p:nvSpPr>
          <p:spPr>
            <a:xfrm>
              <a:off x="7409844" y="2011576"/>
              <a:ext cx="24406" cy="19314"/>
            </a:xfrm>
            <a:custGeom>
              <a:rect b="b" l="l" r="r" t="t"/>
              <a:pathLst>
                <a:path extrusionOk="0" h="201" w="254">
                  <a:moveTo>
                    <a:pt x="136" y="0"/>
                  </a:moveTo>
                  <a:cubicBezTo>
                    <a:pt x="134" y="0"/>
                    <a:pt x="130" y="1"/>
                    <a:pt x="127" y="1"/>
                  </a:cubicBezTo>
                  <a:cubicBezTo>
                    <a:pt x="1" y="11"/>
                    <a:pt x="11" y="201"/>
                    <a:pt x="127" y="201"/>
                  </a:cubicBezTo>
                  <a:cubicBezTo>
                    <a:pt x="251" y="191"/>
                    <a:pt x="254" y="0"/>
                    <a:pt x="136"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9"/>
            <p:cNvSpPr/>
            <p:nvPr/>
          </p:nvSpPr>
          <p:spPr>
            <a:xfrm>
              <a:off x="7608362" y="1990821"/>
              <a:ext cx="18257" cy="16719"/>
            </a:xfrm>
            <a:custGeom>
              <a:rect b="b" l="l" r="r" t="t"/>
              <a:pathLst>
                <a:path extrusionOk="0" h="174" w="190">
                  <a:moveTo>
                    <a:pt x="104" y="0"/>
                  </a:moveTo>
                  <a:cubicBezTo>
                    <a:pt x="98" y="0"/>
                    <a:pt x="92" y="1"/>
                    <a:pt x="87" y="4"/>
                  </a:cubicBezTo>
                  <a:cubicBezTo>
                    <a:pt x="74" y="4"/>
                    <a:pt x="74" y="17"/>
                    <a:pt x="64" y="17"/>
                  </a:cubicBezTo>
                  <a:cubicBezTo>
                    <a:pt x="44" y="27"/>
                    <a:pt x="23" y="47"/>
                    <a:pt x="11" y="67"/>
                  </a:cubicBezTo>
                  <a:cubicBezTo>
                    <a:pt x="1" y="100"/>
                    <a:pt x="11" y="131"/>
                    <a:pt x="34" y="154"/>
                  </a:cubicBezTo>
                  <a:cubicBezTo>
                    <a:pt x="54" y="174"/>
                    <a:pt x="87" y="174"/>
                    <a:pt x="117" y="174"/>
                  </a:cubicBezTo>
                  <a:cubicBezTo>
                    <a:pt x="150" y="164"/>
                    <a:pt x="160" y="143"/>
                    <a:pt x="170" y="110"/>
                  </a:cubicBezTo>
                  <a:cubicBezTo>
                    <a:pt x="170" y="100"/>
                    <a:pt x="180" y="100"/>
                    <a:pt x="180" y="90"/>
                  </a:cubicBezTo>
                  <a:cubicBezTo>
                    <a:pt x="189" y="53"/>
                    <a:pt x="143" y="0"/>
                    <a:pt x="104"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9"/>
            <p:cNvSpPr/>
            <p:nvPr/>
          </p:nvSpPr>
          <p:spPr>
            <a:xfrm>
              <a:off x="7632673" y="1966510"/>
              <a:ext cx="14509" cy="12587"/>
            </a:xfrm>
            <a:custGeom>
              <a:rect b="b" l="l" r="r" t="t"/>
              <a:pathLst>
                <a:path extrusionOk="0" h="131" w="151">
                  <a:moveTo>
                    <a:pt x="83" y="0"/>
                  </a:moveTo>
                  <a:cubicBezTo>
                    <a:pt x="77" y="0"/>
                    <a:pt x="70" y="1"/>
                    <a:pt x="64" y="4"/>
                  </a:cubicBezTo>
                  <a:cubicBezTo>
                    <a:pt x="54" y="4"/>
                    <a:pt x="44" y="17"/>
                    <a:pt x="34" y="17"/>
                  </a:cubicBezTo>
                  <a:cubicBezTo>
                    <a:pt x="1" y="37"/>
                    <a:pt x="1" y="100"/>
                    <a:pt x="44" y="120"/>
                  </a:cubicBezTo>
                  <a:cubicBezTo>
                    <a:pt x="54" y="120"/>
                    <a:pt x="54" y="131"/>
                    <a:pt x="64" y="131"/>
                  </a:cubicBezTo>
                  <a:cubicBezTo>
                    <a:pt x="97" y="131"/>
                    <a:pt x="127" y="120"/>
                    <a:pt x="138" y="100"/>
                  </a:cubicBezTo>
                  <a:cubicBezTo>
                    <a:pt x="150" y="67"/>
                    <a:pt x="150" y="57"/>
                    <a:pt x="138" y="27"/>
                  </a:cubicBezTo>
                  <a:cubicBezTo>
                    <a:pt x="123" y="10"/>
                    <a:pt x="102" y="0"/>
                    <a:pt x="83"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59"/>
            <p:cNvSpPr/>
            <p:nvPr/>
          </p:nvSpPr>
          <p:spPr>
            <a:xfrm>
              <a:off x="7647086" y="1923269"/>
              <a:ext cx="21235" cy="16431"/>
            </a:xfrm>
            <a:custGeom>
              <a:rect b="b" l="l" r="r" t="t"/>
              <a:pathLst>
                <a:path extrusionOk="0" h="171" w="221">
                  <a:moveTo>
                    <a:pt x="104" y="1"/>
                  </a:moveTo>
                  <a:cubicBezTo>
                    <a:pt x="0" y="1"/>
                    <a:pt x="0" y="170"/>
                    <a:pt x="114" y="170"/>
                  </a:cubicBezTo>
                  <a:cubicBezTo>
                    <a:pt x="220" y="160"/>
                    <a:pt x="210" y="1"/>
                    <a:pt x="104"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9"/>
            <p:cNvSpPr/>
            <p:nvPr/>
          </p:nvSpPr>
          <p:spPr>
            <a:xfrm>
              <a:off x="7659193" y="1887908"/>
              <a:ext cx="16143" cy="14317"/>
            </a:xfrm>
            <a:custGeom>
              <a:rect b="b" l="l" r="r" t="t"/>
              <a:pathLst>
                <a:path extrusionOk="0" h="149" w="168">
                  <a:moveTo>
                    <a:pt x="90" y="1"/>
                  </a:moveTo>
                  <a:cubicBezTo>
                    <a:pt x="71" y="1"/>
                    <a:pt x="54" y="10"/>
                    <a:pt x="41" y="22"/>
                  </a:cubicBezTo>
                  <a:lnTo>
                    <a:pt x="31" y="22"/>
                  </a:lnTo>
                  <a:cubicBezTo>
                    <a:pt x="31" y="32"/>
                    <a:pt x="21" y="42"/>
                    <a:pt x="11" y="52"/>
                  </a:cubicBezTo>
                  <a:cubicBezTo>
                    <a:pt x="1" y="75"/>
                    <a:pt x="1" y="95"/>
                    <a:pt x="21" y="116"/>
                  </a:cubicBezTo>
                  <a:cubicBezTo>
                    <a:pt x="21" y="138"/>
                    <a:pt x="51" y="149"/>
                    <a:pt x="64" y="149"/>
                  </a:cubicBezTo>
                  <a:lnTo>
                    <a:pt x="74" y="149"/>
                  </a:lnTo>
                  <a:cubicBezTo>
                    <a:pt x="94" y="149"/>
                    <a:pt x="115" y="126"/>
                    <a:pt x="137" y="116"/>
                  </a:cubicBezTo>
                  <a:cubicBezTo>
                    <a:pt x="168" y="85"/>
                    <a:pt x="158" y="42"/>
                    <a:pt x="137" y="22"/>
                  </a:cubicBezTo>
                  <a:cubicBezTo>
                    <a:pt x="122" y="7"/>
                    <a:pt x="106" y="1"/>
                    <a:pt x="90"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 name="Google Shape;1662;p59"/>
          <p:cNvGrpSpPr/>
          <p:nvPr/>
        </p:nvGrpSpPr>
        <p:grpSpPr>
          <a:xfrm>
            <a:off x="1570391" y="2081938"/>
            <a:ext cx="692310" cy="362634"/>
            <a:chOff x="5838604" y="1672763"/>
            <a:chExt cx="692310" cy="362634"/>
          </a:xfrm>
        </p:grpSpPr>
        <p:sp>
          <p:nvSpPr>
            <p:cNvPr id="1663" name="Google Shape;1663;p59"/>
            <p:cNvSpPr/>
            <p:nvPr/>
          </p:nvSpPr>
          <p:spPr>
            <a:xfrm>
              <a:off x="5838604" y="1672763"/>
              <a:ext cx="692310" cy="362634"/>
            </a:xfrm>
            <a:custGeom>
              <a:rect b="b" l="l" r="r" t="t"/>
              <a:pathLst>
                <a:path extrusionOk="0" h="3774" w="7205">
                  <a:moveTo>
                    <a:pt x="7093" y="0"/>
                  </a:moveTo>
                  <a:cubicBezTo>
                    <a:pt x="7089" y="0"/>
                    <a:pt x="7084" y="1"/>
                    <a:pt x="7079" y="3"/>
                  </a:cubicBezTo>
                  <a:cubicBezTo>
                    <a:pt x="7079" y="3"/>
                    <a:pt x="6963" y="76"/>
                    <a:pt x="6806" y="76"/>
                  </a:cubicBezTo>
                  <a:cubicBezTo>
                    <a:pt x="6800" y="76"/>
                    <a:pt x="6794" y="77"/>
                    <a:pt x="6787" y="77"/>
                  </a:cubicBezTo>
                  <a:cubicBezTo>
                    <a:pt x="6684" y="77"/>
                    <a:pt x="6429" y="38"/>
                    <a:pt x="6127" y="38"/>
                  </a:cubicBezTo>
                  <a:cubicBezTo>
                    <a:pt x="5897" y="38"/>
                    <a:pt x="5640" y="60"/>
                    <a:pt x="5403" y="139"/>
                  </a:cubicBezTo>
                  <a:cubicBezTo>
                    <a:pt x="4833" y="329"/>
                    <a:pt x="4674" y="519"/>
                    <a:pt x="4547" y="636"/>
                  </a:cubicBezTo>
                  <a:cubicBezTo>
                    <a:pt x="4421" y="762"/>
                    <a:pt x="4327" y="889"/>
                    <a:pt x="4251" y="922"/>
                  </a:cubicBezTo>
                  <a:cubicBezTo>
                    <a:pt x="4242" y="926"/>
                    <a:pt x="4234" y="928"/>
                    <a:pt x="4226" y="928"/>
                  </a:cubicBezTo>
                  <a:cubicBezTo>
                    <a:pt x="4186" y="928"/>
                    <a:pt x="4158" y="876"/>
                    <a:pt x="4083" y="876"/>
                  </a:cubicBezTo>
                  <a:cubicBezTo>
                    <a:pt x="4073" y="876"/>
                    <a:pt x="4063" y="877"/>
                    <a:pt x="4051" y="879"/>
                  </a:cubicBezTo>
                  <a:cubicBezTo>
                    <a:pt x="3947" y="909"/>
                    <a:pt x="3135" y="1112"/>
                    <a:pt x="3092" y="1142"/>
                  </a:cubicBezTo>
                  <a:cubicBezTo>
                    <a:pt x="3049" y="1162"/>
                    <a:pt x="2998" y="1269"/>
                    <a:pt x="2935" y="1269"/>
                  </a:cubicBezTo>
                  <a:cubicBezTo>
                    <a:pt x="2933" y="1269"/>
                    <a:pt x="2932" y="1269"/>
                    <a:pt x="2930" y="1269"/>
                  </a:cubicBezTo>
                  <a:cubicBezTo>
                    <a:pt x="2869" y="1269"/>
                    <a:pt x="2606" y="1120"/>
                    <a:pt x="2151" y="1120"/>
                  </a:cubicBezTo>
                  <a:cubicBezTo>
                    <a:pt x="2121" y="1120"/>
                    <a:pt x="2090" y="1120"/>
                    <a:pt x="2059" y="1122"/>
                  </a:cubicBezTo>
                  <a:cubicBezTo>
                    <a:pt x="1530" y="1132"/>
                    <a:pt x="1046" y="1332"/>
                    <a:pt x="707" y="1542"/>
                  </a:cubicBezTo>
                  <a:cubicBezTo>
                    <a:pt x="360" y="1755"/>
                    <a:pt x="276" y="1808"/>
                    <a:pt x="190" y="1838"/>
                  </a:cubicBezTo>
                  <a:cubicBezTo>
                    <a:pt x="117" y="1871"/>
                    <a:pt x="0" y="1891"/>
                    <a:pt x="11" y="1922"/>
                  </a:cubicBezTo>
                  <a:cubicBezTo>
                    <a:pt x="11" y="1955"/>
                    <a:pt x="43" y="2175"/>
                    <a:pt x="86" y="2198"/>
                  </a:cubicBezTo>
                  <a:cubicBezTo>
                    <a:pt x="117" y="2208"/>
                    <a:pt x="350" y="2198"/>
                    <a:pt x="380" y="2271"/>
                  </a:cubicBezTo>
                  <a:cubicBezTo>
                    <a:pt x="413" y="2344"/>
                    <a:pt x="550" y="2767"/>
                    <a:pt x="783" y="3094"/>
                  </a:cubicBezTo>
                  <a:cubicBezTo>
                    <a:pt x="965" y="3365"/>
                    <a:pt x="1395" y="3773"/>
                    <a:pt x="1976" y="3773"/>
                  </a:cubicBezTo>
                  <a:cubicBezTo>
                    <a:pt x="2095" y="3773"/>
                    <a:pt x="2221" y="3756"/>
                    <a:pt x="2352" y="3717"/>
                  </a:cubicBezTo>
                  <a:cubicBezTo>
                    <a:pt x="3135" y="3474"/>
                    <a:pt x="3281" y="2998"/>
                    <a:pt x="3398" y="2641"/>
                  </a:cubicBezTo>
                  <a:cubicBezTo>
                    <a:pt x="3492" y="2344"/>
                    <a:pt x="3471" y="1922"/>
                    <a:pt x="3408" y="1828"/>
                  </a:cubicBezTo>
                  <a:cubicBezTo>
                    <a:pt x="3345" y="1732"/>
                    <a:pt x="3281" y="1765"/>
                    <a:pt x="3281" y="1628"/>
                  </a:cubicBezTo>
                  <a:cubicBezTo>
                    <a:pt x="3281" y="1491"/>
                    <a:pt x="3504" y="1395"/>
                    <a:pt x="3694" y="1352"/>
                  </a:cubicBezTo>
                  <a:cubicBezTo>
                    <a:pt x="3789" y="1332"/>
                    <a:pt x="3892" y="1308"/>
                    <a:pt x="3976" y="1308"/>
                  </a:cubicBezTo>
                  <a:cubicBezTo>
                    <a:pt x="4060" y="1308"/>
                    <a:pt x="4126" y="1332"/>
                    <a:pt x="4147" y="1405"/>
                  </a:cubicBezTo>
                  <a:cubicBezTo>
                    <a:pt x="4178" y="1542"/>
                    <a:pt x="4114" y="1595"/>
                    <a:pt x="4137" y="1669"/>
                  </a:cubicBezTo>
                  <a:cubicBezTo>
                    <a:pt x="4188" y="1828"/>
                    <a:pt x="4464" y="2314"/>
                    <a:pt x="4980" y="2618"/>
                  </a:cubicBezTo>
                  <a:cubicBezTo>
                    <a:pt x="5166" y="2734"/>
                    <a:pt x="5383" y="2782"/>
                    <a:pt x="5595" y="2782"/>
                  </a:cubicBezTo>
                  <a:cubicBezTo>
                    <a:pt x="5829" y="2782"/>
                    <a:pt x="6058" y="2723"/>
                    <a:pt x="6236" y="2631"/>
                  </a:cubicBezTo>
                  <a:cubicBezTo>
                    <a:pt x="6563" y="2451"/>
                    <a:pt x="6973" y="2165"/>
                    <a:pt x="7036" y="1501"/>
                  </a:cubicBezTo>
                  <a:cubicBezTo>
                    <a:pt x="7099" y="825"/>
                    <a:pt x="6909" y="615"/>
                    <a:pt x="6985" y="479"/>
                  </a:cubicBezTo>
                  <a:cubicBezTo>
                    <a:pt x="7059" y="329"/>
                    <a:pt x="7163" y="372"/>
                    <a:pt x="7185" y="299"/>
                  </a:cubicBezTo>
                  <a:cubicBezTo>
                    <a:pt x="7204" y="218"/>
                    <a:pt x="7167" y="0"/>
                    <a:pt x="70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59"/>
            <p:cNvSpPr/>
            <p:nvPr/>
          </p:nvSpPr>
          <p:spPr>
            <a:xfrm>
              <a:off x="6492486" y="1693134"/>
              <a:ext cx="10089" cy="9320"/>
            </a:xfrm>
            <a:custGeom>
              <a:rect b="b" l="l" r="r" t="t"/>
              <a:pathLst>
                <a:path extrusionOk="0" h="97" w="105">
                  <a:moveTo>
                    <a:pt x="41" y="1"/>
                  </a:moveTo>
                  <a:cubicBezTo>
                    <a:pt x="21" y="13"/>
                    <a:pt x="1" y="34"/>
                    <a:pt x="11" y="64"/>
                  </a:cubicBezTo>
                  <a:cubicBezTo>
                    <a:pt x="21" y="87"/>
                    <a:pt x="41" y="97"/>
                    <a:pt x="64" y="97"/>
                  </a:cubicBezTo>
                  <a:cubicBezTo>
                    <a:pt x="94" y="87"/>
                    <a:pt x="104" y="64"/>
                    <a:pt x="94" y="34"/>
                  </a:cubicBezTo>
                  <a:cubicBezTo>
                    <a:pt x="94" y="13"/>
                    <a:pt x="64" y="1"/>
                    <a:pt x="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59"/>
            <p:cNvSpPr/>
            <p:nvPr/>
          </p:nvSpPr>
          <p:spPr>
            <a:xfrm>
              <a:off x="6505651" y="1686888"/>
              <a:ext cx="11242" cy="9801"/>
            </a:xfrm>
            <a:custGeom>
              <a:rect b="b" l="l" r="r" t="t"/>
              <a:pathLst>
                <a:path extrusionOk="0" h="102" w="117">
                  <a:moveTo>
                    <a:pt x="58" y="0"/>
                  </a:moveTo>
                  <a:cubicBezTo>
                    <a:pt x="53" y="0"/>
                    <a:pt x="49" y="1"/>
                    <a:pt x="43" y="3"/>
                  </a:cubicBezTo>
                  <a:cubicBezTo>
                    <a:pt x="10" y="3"/>
                    <a:pt x="0" y="35"/>
                    <a:pt x="0" y="66"/>
                  </a:cubicBezTo>
                  <a:cubicBezTo>
                    <a:pt x="9" y="84"/>
                    <a:pt x="32" y="101"/>
                    <a:pt x="52" y="101"/>
                  </a:cubicBezTo>
                  <a:cubicBezTo>
                    <a:pt x="56" y="101"/>
                    <a:pt x="60" y="101"/>
                    <a:pt x="64" y="99"/>
                  </a:cubicBezTo>
                  <a:cubicBezTo>
                    <a:pt x="94" y="89"/>
                    <a:pt x="117" y="66"/>
                    <a:pt x="107" y="35"/>
                  </a:cubicBezTo>
                  <a:cubicBezTo>
                    <a:pt x="96" y="19"/>
                    <a:pt x="80" y="0"/>
                    <a:pt x="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59"/>
            <p:cNvSpPr/>
            <p:nvPr/>
          </p:nvSpPr>
          <p:spPr>
            <a:xfrm>
              <a:off x="5863875" y="1860523"/>
              <a:ext cx="10377" cy="9417"/>
            </a:xfrm>
            <a:custGeom>
              <a:rect b="b" l="l" r="r" t="t"/>
              <a:pathLst>
                <a:path extrusionOk="0" h="98" w="108">
                  <a:moveTo>
                    <a:pt x="44" y="1"/>
                  </a:moveTo>
                  <a:cubicBezTo>
                    <a:pt x="23" y="11"/>
                    <a:pt x="1" y="31"/>
                    <a:pt x="13" y="64"/>
                  </a:cubicBezTo>
                  <a:cubicBezTo>
                    <a:pt x="13" y="80"/>
                    <a:pt x="33" y="98"/>
                    <a:pt x="51" y="98"/>
                  </a:cubicBezTo>
                  <a:cubicBezTo>
                    <a:pt x="55" y="98"/>
                    <a:pt x="60" y="97"/>
                    <a:pt x="64" y="94"/>
                  </a:cubicBezTo>
                  <a:cubicBezTo>
                    <a:pt x="87" y="84"/>
                    <a:pt x="107" y="64"/>
                    <a:pt x="97" y="44"/>
                  </a:cubicBezTo>
                  <a:cubicBezTo>
                    <a:pt x="97" y="11"/>
                    <a:pt x="64" y="1"/>
                    <a:pt x="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59"/>
            <p:cNvSpPr/>
            <p:nvPr/>
          </p:nvSpPr>
          <p:spPr>
            <a:xfrm>
              <a:off x="5848789" y="1861291"/>
              <a:ext cx="11338" cy="10570"/>
            </a:xfrm>
            <a:custGeom>
              <a:rect b="b" l="l" r="r" t="t"/>
              <a:pathLst>
                <a:path extrusionOk="0" h="110" w="118">
                  <a:moveTo>
                    <a:pt x="60" y="0"/>
                  </a:moveTo>
                  <a:cubicBezTo>
                    <a:pt x="55" y="0"/>
                    <a:pt x="49" y="1"/>
                    <a:pt x="44" y="3"/>
                  </a:cubicBezTo>
                  <a:cubicBezTo>
                    <a:pt x="21" y="13"/>
                    <a:pt x="1" y="46"/>
                    <a:pt x="11" y="66"/>
                  </a:cubicBezTo>
                  <a:cubicBezTo>
                    <a:pt x="21" y="99"/>
                    <a:pt x="44" y="109"/>
                    <a:pt x="74" y="109"/>
                  </a:cubicBezTo>
                  <a:cubicBezTo>
                    <a:pt x="107" y="99"/>
                    <a:pt x="117" y="66"/>
                    <a:pt x="107" y="46"/>
                  </a:cubicBezTo>
                  <a:cubicBezTo>
                    <a:pt x="107" y="19"/>
                    <a:pt x="85" y="0"/>
                    <a:pt x="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59"/>
            <p:cNvSpPr/>
            <p:nvPr/>
          </p:nvSpPr>
          <p:spPr>
            <a:xfrm>
              <a:off x="5900389" y="1796431"/>
              <a:ext cx="277885" cy="220425"/>
            </a:xfrm>
            <a:custGeom>
              <a:rect b="b" l="l" r="r" t="t"/>
              <a:pathLst>
                <a:path extrusionOk="0" h="2294" w="2892">
                  <a:moveTo>
                    <a:pt x="1433" y="1"/>
                  </a:moveTo>
                  <a:cubicBezTo>
                    <a:pt x="1252" y="1"/>
                    <a:pt x="1081" y="29"/>
                    <a:pt x="950" y="65"/>
                  </a:cubicBezTo>
                  <a:cubicBezTo>
                    <a:pt x="560" y="171"/>
                    <a:pt x="0" y="498"/>
                    <a:pt x="76" y="1111"/>
                  </a:cubicBezTo>
                  <a:cubicBezTo>
                    <a:pt x="141" y="1662"/>
                    <a:pt x="694" y="2294"/>
                    <a:pt x="1339" y="2294"/>
                  </a:cubicBezTo>
                  <a:cubicBezTo>
                    <a:pt x="1423" y="2294"/>
                    <a:pt x="1509" y="2283"/>
                    <a:pt x="1595" y="2260"/>
                  </a:cubicBezTo>
                  <a:cubicBezTo>
                    <a:pt x="2342" y="2060"/>
                    <a:pt x="2892" y="1290"/>
                    <a:pt x="2375" y="457"/>
                  </a:cubicBezTo>
                  <a:cubicBezTo>
                    <a:pt x="2161" y="104"/>
                    <a:pt x="1779" y="1"/>
                    <a:pt x="1433"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59"/>
            <p:cNvSpPr/>
            <p:nvPr/>
          </p:nvSpPr>
          <p:spPr>
            <a:xfrm>
              <a:off x="6265814" y="1696785"/>
              <a:ext cx="248963" cy="223403"/>
            </a:xfrm>
            <a:custGeom>
              <a:rect b="b" l="l" r="r" t="t"/>
              <a:pathLst>
                <a:path extrusionOk="0" h="2325" w="2591">
                  <a:moveTo>
                    <a:pt x="1456" y="1"/>
                  </a:moveTo>
                  <a:cubicBezTo>
                    <a:pt x="1316" y="1"/>
                    <a:pt x="1182" y="21"/>
                    <a:pt x="1071" y="49"/>
                  </a:cubicBezTo>
                  <a:cubicBezTo>
                    <a:pt x="681" y="143"/>
                    <a:pt x="38" y="482"/>
                    <a:pt x="28" y="1092"/>
                  </a:cubicBezTo>
                  <a:cubicBezTo>
                    <a:pt x="1" y="1910"/>
                    <a:pt x="590" y="2324"/>
                    <a:pt x="1220" y="2324"/>
                  </a:cubicBezTo>
                  <a:cubicBezTo>
                    <a:pt x="1347" y="2324"/>
                    <a:pt x="1475" y="2308"/>
                    <a:pt x="1600" y="2274"/>
                  </a:cubicBezTo>
                  <a:cubicBezTo>
                    <a:pt x="2350" y="2074"/>
                    <a:pt x="2590" y="1092"/>
                    <a:pt x="2350" y="522"/>
                  </a:cubicBezTo>
                  <a:cubicBezTo>
                    <a:pt x="2177" y="119"/>
                    <a:pt x="1798" y="1"/>
                    <a:pt x="145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59"/>
            <p:cNvSpPr/>
            <p:nvPr/>
          </p:nvSpPr>
          <p:spPr>
            <a:xfrm>
              <a:off x="6007912" y="1825930"/>
              <a:ext cx="43624" cy="32285"/>
            </a:xfrm>
            <a:custGeom>
              <a:rect b="b" l="l" r="r" t="t"/>
              <a:pathLst>
                <a:path extrusionOk="0" h="336" w="454">
                  <a:moveTo>
                    <a:pt x="373" y="0"/>
                  </a:moveTo>
                  <a:cubicBezTo>
                    <a:pt x="286" y="0"/>
                    <a:pt x="206" y="68"/>
                    <a:pt x="137" y="128"/>
                  </a:cubicBezTo>
                  <a:cubicBezTo>
                    <a:pt x="107" y="161"/>
                    <a:pt x="54" y="191"/>
                    <a:pt x="33" y="224"/>
                  </a:cubicBezTo>
                  <a:cubicBezTo>
                    <a:pt x="21" y="254"/>
                    <a:pt x="0" y="307"/>
                    <a:pt x="33" y="328"/>
                  </a:cubicBezTo>
                  <a:cubicBezTo>
                    <a:pt x="46" y="333"/>
                    <a:pt x="59" y="336"/>
                    <a:pt x="72" y="336"/>
                  </a:cubicBezTo>
                  <a:cubicBezTo>
                    <a:pt x="132" y="336"/>
                    <a:pt x="190" y="281"/>
                    <a:pt x="233" y="254"/>
                  </a:cubicBezTo>
                  <a:cubicBezTo>
                    <a:pt x="297" y="214"/>
                    <a:pt x="390" y="171"/>
                    <a:pt x="433" y="107"/>
                  </a:cubicBezTo>
                  <a:cubicBezTo>
                    <a:pt x="454" y="64"/>
                    <a:pt x="433" y="11"/>
                    <a:pt x="390" y="1"/>
                  </a:cubicBezTo>
                  <a:cubicBezTo>
                    <a:pt x="384" y="0"/>
                    <a:pt x="379" y="0"/>
                    <a:pt x="3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59"/>
            <p:cNvSpPr/>
            <p:nvPr/>
          </p:nvSpPr>
          <p:spPr>
            <a:xfrm>
              <a:off x="6020307" y="1831984"/>
              <a:ext cx="66781" cy="53617"/>
            </a:xfrm>
            <a:custGeom>
              <a:rect b="b" l="l" r="r" t="t"/>
              <a:pathLst>
                <a:path extrusionOk="0" h="558" w="695">
                  <a:moveTo>
                    <a:pt x="585" y="0"/>
                  </a:moveTo>
                  <a:cubicBezTo>
                    <a:pt x="530" y="0"/>
                    <a:pt x="491" y="48"/>
                    <a:pt x="451" y="87"/>
                  </a:cubicBezTo>
                  <a:cubicBezTo>
                    <a:pt x="398" y="138"/>
                    <a:pt x="325" y="181"/>
                    <a:pt x="271" y="224"/>
                  </a:cubicBezTo>
                  <a:cubicBezTo>
                    <a:pt x="168" y="298"/>
                    <a:pt x="51" y="371"/>
                    <a:pt x="8" y="498"/>
                  </a:cubicBezTo>
                  <a:cubicBezTo>
                    <a:pt x="0" y="531"/>
                    <a:pt x="25" y="557"/>
                    <a:pt x="55" y="557"/>
                  </a:cubicBezTo>
                  <a:cubicBezTo>
                    <a:pt x="64" y="557"/>
                    <a:pt x="73" y="555"/>
                    <a:pt x="82" y="551"/>
                  </a:cubicBezTo>
                  <a:cubicBezTo>
                    <a:pt x="198" y="477"/>
                    <a:pt x="315" y="391"/>
                    <a:pt x="431" y="318"/>
                  </a:cubicBezTo>
                  <a:cubicBezTo>
                    <a:pt x="515" y="265"/>
                    <a:pt x="694" y="171"/>
                    <a:pt x="664" y="44"/>
                  </a:cubicBezTo>
                  <a:cubicBezTo>
                    <a:pt x="651" y="12"/>
                    <a:pt x="631" y="1"/>
                    <a:pt x="601" y="1"/>
                  </a:cubicBezTo>
                  <a:cubicBezTo>
                    <a:pt x="595" y="1"/>
                    <a:pt x="590" y="0"/>
                    <a:pt x="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59"/>
            <p:cNvSpPr/>
            <p:nvPr/>
          </p:nvSpPr>
          <p:spPr>
            <a:xfrm>
              <a:off x="6374009" y="1731858"/>
              <a:ext cx="33438" cy="30075"/>
            </a:xfrm>
            <a:custGeom>
              <a:rect b="b" l="l" r="r" t="t"/>
              <a:pathLst>
                <a:path extrusionOk="0" h="313" w="348">
                  <a:moveTo>
                    <a:pt x="294" y="0"/>
                  </a:moveTo>
                  <a:cubicBezTo>
                    <a:pt x="231" y="0"/>
                    <a:pt x="178" y="54"/>
                    <a:pt x="135" y="94"/>
                  </a:cubicBezTo>
                  <a:cubicBezTo>
                    <a:pt x="84" y="137"/>
                    <a:pt x="41" y="190"/>
                    <a:pt x="8" y="254"/>
                  </a:cubicBezTo>
                  <a:cubicBezTo>
                    <a:pt x="0" y="286"/>
                    <a:pt x="26" y="313"/>
                    <a:pt x="51" y="313"/>
                  </a:cubicBezTo>
                  <a:cubicBezTo>
                    <a:pt x="58" y="313"/>
                    <a:pt x="65" y="311"/>
                    <a:pt x="72" y="307"/>
                  </a:cubicBezTo>
                  <a:cubicBezTo>
                    <a:pt x="125" y="274"/>
                    <a:pt x="168" y="243"/>
                    <a:pt x="221" y="210"/>
                  </a:cubicBezTo>
                  <a:cubicBezTo>
                    <a:pt x="261" y="167"/>
                    <a:pt x="337" y="127"/>
                    <a:pt x="348" y="64"/>
                  </a:cubicBezTo>
                  <a:cubicBezTo>
                    <a:pt x="348" y="31"/>
                    <a:pt x="337" y="0"/>
                    <a:pt x="2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59"/>
            <p:cNvSpPr/>
            <p:nvPr/>
          </p:nvSpPr>
          <p:spPr>
            <a:xfrm>
              <a:off x="6394860" y="1731186"/>
              <a:ext cx="54193" cy="47275"/>
            </a:xfrm>
            <a:custGeom>
              <a:rect b="b" l="l" r="r" t="t"/>
              <a:pathLst>
                <a:path extrusionOk="0" h="492" w="564">
                  <a:moveTo>
                    <a:pt x="474" y="1"/>
                  </a:moveTo>
                  <a:cubicBezTo>
                    <a:pt x="416" y="1"/>
                    <a:pt x="326" y="118"/>
                    <a:pt x="310" y="144"/>
                  </a:cubicBezTo>
                  <a:lnTo>
                    <a:pt x="24" y="428"/>
                  </a:lnTo>
                  <a:cubicBezTo>
                    <a:pt x="1" y="453"/>
                    <a:pt x="20" y="491"/>
                    <a:pt x="50" y="491"/>
                  </a:cubicBezTo>
                  <a:cubicBezTo>
                    <a:pt x="58" y="491"/>
                    <a:pt x="68" y="488"/>
                    <a:pt x="77" y="481"/>
                  </a:cubicBezTo>
                  <a:cubicBezTo>
                    <a:pt x="171" y="417"/>
                    <a:pt x="277" y="354"/>
                    <a:pt x="361" y="271"/>
                  </a:cubicBezTo>
                  <a:cubicBezTo>
                    <a:pt x="424" y="217"/>
                    <a:pt x="563" y="111"/>
                    <a:pt x="510" y="28"/>
                  </a:cubicBezTo>
                  <a:cubicBezTo>
                    <a:pt x="501" y="8"/>
                    <a:pt x="489" y="1"/>
                    <a:pt x="4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 name="Google Shape;1674;p59"/>
          <p:cNvGrpSpPr/>
          <p:nvPr/>
        </p:nvGrpSpPr>
        <p:grpSpPr>
          <a:xfrm>
            <a:off x="6977719" y="1980317"/>
            <a:ext cx="501474" cy="557802"/>
            <a:chOff x="8149083" y="1724341"/>
            <a:chExt cx="236567" cy="263126"/>
          </a:xfrm>
        </p:grpSpPr>
        <p:sp>
          <p:nvSpPr>
            <p:cNvPr id="1675" name="Google Shape;1675;p59"/>
            <p:cNvSpPr/>
            <p:nvPr/>
          </p:nvSpPr>
          <p:spPr>
            <a:xfrm>
              <a:off x="8323188" y="1724341"/>
              <a:ext cx="27242" cy="30369"/>
            </a:xfrm>
            <a:custGeom>
              <a:rect b="b" l="l" r="r" t="t"/>
              <a:pathLst>
                <a:path extrusionOk="0" h="670" w="601">
                  <a:moveTo>
                    <a:pt x="410" y="0"/>
                  </a:moveTo>
                  <a:cubicBezTo>
                    <a:pt x="383" y="0"/>
                    <a:pt x="355" y="6"/>
                    <a:pt x="327" y="18"/>
                  </a:cubicBezTo>
                  <a:cubicBezTo>
                    <a:pt x="241" y="58"/>
                    <a:pt x="178" y="207"/>
                    <a:pt x="137" y="291"/>
                  </a:cubicBezTo>
                  <a:cubicBezTo>
                    <a:pt x="84" y="385"/>
                    <a:pt x="0" y="481"/>
                    <a:pt x="11" y="587"/>
                  </a:cubicBezTo>
                  <a:cubicBezTo>
                    <a:pt x="21" y="628"/>
                    <a:pt x="51" y="651"/>
                    <a:pt x="84" y="661"/>
                  </a:cubicBezTo>
                  <a:cubicBezTo>
                    <a:pt x="101" y="666"/>
                    <a:pt x="118" y="669"/>
                    <a:pt x="134" y="669"/>
                  </a:cubicBezTo>
                  <a:cubicBezTo>
                    <a:pt x="233" y="669"/>
                    <a:pt x="327" y="576"/>
                    <a:pt x="390" y="511"/>
                  </a:cubicBezTo>
                  <a:cubicBezTo>
                    <a:pt x="464" y="428"/>
                    <a:pt x="600" y="291"/>
                    <a:pt x="590" y="175"/>
                  </a:cubicBezTo>
                  <a:cubicBezTo>
                    <a:pt x="582" y="68"/>
                    <a:pt x="504" y="0"/>
                    <a:pt x="4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59"/>
            <p:cNvSpPr/>
            <p:nvPr/>
          </p:nvSpPr>
          <p:spPr>
            <a:xfrm>
              <a:off x="8335291" y="1744194"/>
              <a:ext cx="27514" cy="23298"/>
            </a:xfrm>
            <a:custGeom>
              <a:rect b="b" l="l" r="r" t="t"/>
              <a:pathLst>
                <a:path extrusionOk="0" h="514" w="607">
                  <a:moveTo>
                    <a:pt x="453" y="0"/>
                  </a:moveTo>
                  <a:cubicBezTo>
                    <a:pt x="424" y="0"/>
                    <a:pt x="394" y="8"/>
                    <a:pt x="366" y="23"/>
                  </a:cubicBezTo>
                  <a:cubicBezTo>
                    <a:pt x="303" y="53"/>
                    <a:pt x="250" y="116"/>
                    <a:pt x="197" y="159"/>
                  </a:cubicBezTo>
                  <a:cubicBezTo>
                    <a:pt x="144" y="213"/>
                    <a:pt x="101" y="276"/>
                    <a:pt x="60" y="339"/>
                  </a:cubicBezTo>
                  <a:cubicBezTo>
                    <a:pt x="0" y="415"/>
                    <a:pt x="79" y="513"/>
                    <a:pt x="161" y="513"/>
                  </a:cubicBezTo>
                  <a:cubicBezTo>
                    <a:pt x="180" y="513"/>
                    <a:pt x="199" y="508"/>
                    <a:pt x="217" y="496"/>
                  </a:cubicBezTo>
                  <a:cubicBezTo>
                    <a:pt x="333" y="423"/>
                    <a:pt x="513" y="359"/>
                    <a:pt x="576" y="233"/>
                  </a:cubicBezTo>
                  <a:cubicBezTo>
                    <a:pt x="607" y="169"/>
                    <a:pt x="597" y="96"/>
                    <a:pt x="556" y="43"/>
                  </a:cubicBezTo>
                  <a:cubicBezTo>
                    <a:pt x="526" y="13"/>
                    <a:pt x="490" y="0"/>
                    <a:pt x="4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9"/>
            <p:cNvSpPr/>
            <p:nvPr/>
          </p:nvSpPr>
          <p:spPr>
            <a:xfrm>
              <a:off x="8346124" y="1766632"/>
              <a:ext cx="39526" cy="16635"/>
            </a:xfrm>
            <a:custGeom>
              <a:rect b="b" l="l" r="r" t="t"/>
              <a:pathLst>
                <a:path extrusionOk="0" h="367" w="872">
                  <a:moveTo>
                    <a:pt x="653" y="1"/>
                  </a:moveTo>
                  <a:cubicBezTo>
                    <a:pt x="650" y="1"/>
                    <a:pt x="647" y="1"/>
                    <a:pt x="644" y="1"/>
                  </a:cubicBezTo>
                  <a:cubicBezTo>
                    <a:pt x="464" y="11"/>
                    <a:pt x="284" y="85"/>
                    <a:pt x="105" y="138"/>
                  </a:cubicBezTo>
                  <a:cubicBezTo>
                    <a:pt x="11" y="161"/>
                    <a:pt x="1" y="318"/>
                    <a:pt x="105" y="338"/>
                  </a:cubicBezTo>
                  <a:cubicBezTo>
                    <a:pt x="188" y="356"/>
                    <a:pt x="277" y="366"/>
                    <a:pt x="367" y="366"/>
                  </a:cubicBezTo>
                  <a:cubicBezTo>
                    <a:pt x="492" y="366"/>
                    <a:pt x="617" y="346"/>
                    <a:pt x="727" y="297"/>
                  </a:cubicBezTo>
                  <a:cubicBezTo>
                    <a:pt x="871" y="235"/>
                    <a:pt x="804" y="1"/>
                    <a:pt x="6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59"/>
            <p:cNvSpPr/>
            <p:nvPr/>
          </p:nvSpPr>
          <p:spPr>
            <a:xfrm>
              <a:off x="8149083" y="1742835"/>
              <a:ext cx="203883" cy="244633"/>
            </a:xfrm>
            <a:custGeom>
              <a:rect b="b" l="l" r="r" t="t"/>
              <a:pathLst>
                <a:path extrusionOk="0" h="5397" w="4498">
                  <a:moveTo>
                    <a:pt x="2425" y="865"/>
                  </a:moveTo>
                  <a:cubicBezTo>
                    <a:pt x="2531" y="865"/>
                    <a:pt x="2639" y="884"/>
                    <a:pt x="2743" y="926"/>
                  </a:cubicBezTo>
                  <a:cubicBezTo>
                    <a:pt x="3196" y="1106"/>
                    <a:pt x="3429" y="1622"/>
                    <a:pt x="3249" y="2078"/>
                  </a:cubicBezTo>
                  <a:cubicBezTo>
                    <a:pt x="3239" y="2088"/>
                    <a:pt x="3239" y="2088"/>
                    <a:pt x="3239" y="2098"/>
                  </a:cubicBezTo>
                  <a:cubicBezTo>
                    <a:pt x="3095" y="2434"/>
                    <a:pt x="2769" y="2636"/>
                    <a:pt x="2427" y="2636"/>
                  </a:cubicBezTo>
                  <a:cubicBezTo>
                    <a:pt x="2318" y="2636"/>
                    <a:pt x="2207" y="2615"/>
                    <a:pt x="2100" y="2572"/>
                  </a:cubicBezTo>
                  <a:lnTo>
                    <a:pt x="2079" y="2572"/>
                  </a:lnTo>
                  <a:cubicBezTo>
                    <a:pt x="1636" y="2382"/>
                    <a:pt x="1413" y="1875"/>
                    <a:pt x="1593" y="1422"/>
                  </a:cubicBezTo>
                  <a:lnTo>
                    <a:pt x="1603" y="1412"/>
                  </a:lnTo>
                  <a:cubicBezTo>
                    <a:pt x="1749" y="1073"/>
                    <a:pt x="2079" y="865"/>
                    <a:pt x="2425" y="865"/>
                  </a:cubicBezTo>
                  <a:close/>
                  <a:moveTo>
                    <a:pt x="2368" y="0"/>
                  </a:moveTo>
                  <a:cubicBezTo>
                    <a:pt x="1853" y="0"/>
                    <a:pt x="1353" y="205"/>
                    <a:pt x="1044" y="632"/>
                  </a:cubicBezTo>
                  <a:cubicBezTo>
                    <a:pt x="1" y="2065"/>
                    <a:pt x="624" y="5210"/>
                    <a:pt x="1087" y="5389"/>
                  </a:cubicBezTo>
                  <a:cubicBezTo>
                    <a:pt x="1101" y="5394"/>
                    <a:pt x="1117" y="5397"/>
                    <a:pt x="1135" y="5397"/>
                  </a:cubicBezTo>
                  <a:cubicBezTo>
                    <a:pt x="1738" y="5397"/>
                    <a:pt x="4497" y="2664"/>
                    <a:pt x="4252" y="1486"/>
                  </a:cubicBezTo>
                  <a:cubicBezTo>
                    <a:pt x="4051" y="520"/>
                    <a:pt x="3189" y="0"/>
                    <a:pt x="236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 name="Google Shape;1679;p59"/>
          <p:cNvGrpSpPr/>
          <p:nvPr/>
        </p:nvGrpSpPr>
        <p:grpSpPr>
          <a:xfrm rot="-5400000">
            <a:off x="1002507" y="3860765"/>
            <a:ext cx="479730" cy="800613"/>
            <a:chOff x="7141919" y="444363"/>
            <a:chExt cx="479730" cy="800613"/>
          </a:xfrm>
        </p:grpSpPr>
        <p:sp>
          <p:nvSpPr>
            <p:cNvPr id="1680" name="Google Shape;1680;p59"/>
            <p:cNvSpPr/>
            <p:nvPr/>
          </p:nvSpPr>
          <p:spPr>
            <a:xfrm>
              <a:off x="7445088" y="533902"/>
              <a:ext cx="176561" cy="164562"/>
            </a:xfrm>
            <a:custGeom>
              <a:rect b="b" l="l" r="r" t="t"/>
              <a:pathLst>
                <a:path extrusionOk="0" h="864" w="927">
                  <a:moveTo>
                    <a:pt x="709" y="0"/>
                  </a:moveTo>
                  <a:cubicBezTo>
                    <a:pt x="632" y="0"/>
                    <a:pt x="463" y="137"/>
                    <a:pt x="463" y="137"/>
                  </a:cubicBezTo>
                  <a:cubicBezTo>
                    <a:pt x="463" y="137"/>
                    <a:pt x="293" y="23"/>
                    <a:pt x="216" y="23"/>
                  </a:cubicBezTo>
                  <a:cubicBezTo>
                    <a:pt x="205" y="23"/>
                    <a:pt x="196" y="25"/>
                    <a:pt x="190" y="30"/>
                  </a:cubicBezTo>
                  <a:cubicBezTo>
                    <a:pt x="127" y="73"/>
                    <a:pt x="263" y="316"/>
                    <a:pt x="263" y="316"/>
                  </a:cubicBezTo>
                  <a:cubicBezTo>
                    <a:pt x="263" y="316"/>
                    <a:pt x="0" y="473"/>
                    <a:pt x="30" y="516"/>
                  </a:cubicBezTo>
                  <a:cubicBezTo>
                    <a:pt x="63" y="564"/>
                    <a:pt x="234" y="570"/>
                    <a:pt x="314" y="570"/>
                  </a:cubicBezTo>
                  <a:cubicBezTo>
                    <a:pt x="340" y="570"/>
                    <a:pt x="357" y="569"/>
                    <a:pt x="357" y="569"/>
                  </a:cubicBezTo>
                  <a:cubicBezTo>
                    <a:pt x="357" y="569"/>
                    <a:pt x="453" y="863"/>
                    <a:pt x="516" y="863"/>
                  </a:cubicBezTo>
                  <a:cubicBezTo>
                    <a:pt x="580" y="863"/>
                    <a:pt x="633" y="569"/>
                    <a:pt x="633" y="569"/>
                  </a:cubicBezTo>
                  <a:cubicBezTo>
                    <a:pt x="633" y="569"/>
                    <a:pt x="688" y="577"/>
                    <a:pt x="748" y="577"/>
                  </a:cubicBezTo>
                  <a:cubicBezTo>
                    <a:pt x="811" y="577"/>
                    <a:pt x="879" y="569"/>
                    <a:pt x="896" y="537"/>
                  </a:cubicBezTo>
                  <a:cubicBezTo>
                    <a:pt x="927" y="483"/>
                    <a:pt x="727" y="283"/>
                    <a:pt x="727" y="283"/>
                  </a:cubicBezTo>
                  <a:cubicBezTo>
                    <a:pt x="727" y="283"/>
                    <a:pt x="790" y="63"/>
                    <a:pt x="737" y="10"/>
                  </a:cubicBezTo>
                  <a:cubicBezTo>
                    <a:pt x="730" y="3"/>
                    <a:pt x="721" y="0"/>
                    <a:pt x="709" y="0"/>
                  </a:cubicBezTo>
                  <a:close/>
                </a:path>
              </a:pathLst>
            </a:custGeom>
            <a:solidFill>
              <a:srgbClr val="65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59"/>
            <p:cNvSpPr/>
            <p:nvPr/>
          </p:nvSpPr>
          <p:spPr>
            <a:xfrm>
              <a:off x="7354254" y="765609"/>
              <a:ext cx="62473" cy="64758"/>
            </a:xfrm>
            <a:custGeom>
              <a:rect b="b" l="l" r="r" t="t"/>
              <a:pathLst>
                <a:path extrusionOk="0" h="340" w="328">
                  <a:moveTo>
                    <a:pt x="160" y="0"/>
                  </a:moveTo>
                  <a:cubicBezTo>
                    <a:pt x="74" y="0"/>
                    <a:pt x="1" y="76"/>
                    <a:pt x="1" y="170"/>
                  </a:cubicBezTo>
                  <a:cubicBezTo>
                    <a:pt x="1" y="266"/>
                    <a:pt x="74" y="339"/>
                    <a:pt x="160" y="339"/>
                  </a:cubicBezTo>
                  <a:cubicBezTo>
                    <a:pt x="254" y="339"/>
                    <a:pt x="327" y="266"/>
                    <a:pt x="327" y="170"/>
                  </a:cubicBezTo>
                  <a:cubicBezTo>
                    <a:pt x="327" y="76"/>
                    <a:pt x="254" y="0"/>
                    <a:pt x="16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59"/>
            <p:cNvSpPr/>
            <p:nvPr/>
          </p:nvSpPr>
          <p:spPr>
            <a:xfrm>
              <a:off x="7543386" y="870174"/>
              <a:ext cx="38283" cy="38283"/>
            </a:xfrm>
            <a:custGeom>
              <a:rect b="b" l="l" r="r" t="t"/>
              <a:pathLst>
                <a:path extrusionOk="0" h="201" w="201">
                  <a:moveTo>
                    <a:pt x="104" y="1"/>
                  </a:moveTo>
                  <a:cubicBezTo>
                    <a:pt x="41" y="1"/>
                    <a:pt x="0" y="44"/>
                    <a:pt x="0" y="97"/>
                  </a:cubicBezTo>
                  <a:cubicBezTo>
                    <a:pt x="0" y="160"/>
                    <a:pt x="41" y="201"/>
                    <a:pt x="104" y="201"/>
                  </a:cubicBezTo>
                  <a:cubicBezTo>
                    <a:pt x="157" y="201"/>
                    <a:pt x="200" y="160"/>
                    <a:pt x="200" y="97"/>
                  </a:cubicBezTo>
                  <a:cubicBezTo>
                    <a:pt x="200" y="44"/>
                    <a:pt x="157" y="1"/>
                    <a:pt x="104"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59"/>
            <p:cNvSpPr/>
            <p:nvPr/>
          </p:nvSpPr>
          <p:spPr>
            <a:xfrm>
              <a:off x="7239422" y="1098128"/>
              <a:ext cx="149134" cy="146849"/>
            </a:xfrm>
            <a:custGeom>
              <a:rect b="b" l="l" r="r" t="t"/>
              <a:pathLst>
                <a:path extrusionOk="0" h="771" w="783">
                  <a:moveTo>
                    <a:pt x="519" y="0"/>
                  </a:moveTo>
                  <a:lnTo>
                    <a:pt x="317" y="233"/>
                  </a:lnTo>
                  <a:lnTo>
                    <a:pt x="0" y="254"/>
                  </a:lnTo>
                  <a:lnTo>
                    <a:pt x="243" y="454"/>
                  </a:lnTo>
                  <a:lnTo>
                    <a:pt x="266" y="770"/>
                  </a:lnTo>
                  <a:lnTo>
                    <a:pt x="466" y="540"/>
                  </a:lnTo>
                  <a:lnTo>
                    <a:pt x="782" y="507"/>
                  </a:lnTo>
                  <a:lnTo>
                    <a:pt x="550" y="307"/>
                  </a:lnTo>
                  <a:lnTo>
                    <a:pt x="519"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59"/>
            <p:cNvSpPr/>
            <p:nvPr/>
          </p:nvSpPr>
          <p:spPr>
            <a:xfrm>
              <a:off x="7141919" y="444363"/>
              <a:ext cx="168942" cy="167609"/>
            </a:xfrm>
            <a:custGeom>
              <a:rect b="b" l="l" r="r" t="t"/>
              <a:pathLst>
                <a:path extrusionOk="0" h="880" w="887">
                  <a:moveTo>
                    <a:pt x="509" y="1"/>
                  </a:moveTo>
                  <a:cubicBezTo>
                    <a:pt x="444" y="1"/>
                    <a:pt x="327" y="245"/>
                    <a:pt x="327" y="245"/>
                  </a:cubicBezTo>
                  <a:cubicBezTo>
                    <a:pt x="327" y="245"/>
                    <a:pt x="227" y="230"/>
                    <a:pt x="143" y="230"/>
                  </a:cubicBezTo>
                  <a:cubicBezTo>
                    <a:pt x="90" y="230"/>
                    <a:pt x="43" y="236"/>
                    <a:pt x="31" y="255"/>
                  </a:cubicBezTo>
                  <a:cubicBezTo>
                    <a:pt x="0" y="318"/>
                    <a:pt x="210" y="478"/>
                    <a:pt x="210" y="478"/>
                  </a:cubicBezTo>
                  <a:cubicBezTo>
                    <a:pt x="210" y="478"/>
                    <a:pt x="51" y="731"/>
                    <a:pt x="84" y="762"/>
                  </a:cubicBezTo>
                  <a:cubicBezTo>
                    <a:pt x="94" y="768"/>
                    <a:pt x="109" y="770"/>
                    <a:pt x="126" y="770"/>
                  </a:cubicBezTo>
                  <a:cubicBezTo>
                    <a:pt x="225" y="770"/>
                    <a:pt x="410" y="678"/>
                    <a:pt x="410" y="678"/>
                  </a:cubicBezTo>
                  <a:cubicBezTo>
                    <a:pt x="410" y="678"/>
                    <a:pt x="601" y="880"/>
                    <a:pt x="674" y="880"/>
                  </a:cubicBezTo>
                  <a:cubicBezTo>
                    <a:pt x="677" y="880"/>
                    <a:pt x="681" y="879"/>
                    <a:pt x="684" y="878"/>
                  </a:cubicBezTo>
                  <a:cubicBezTo>
                    <a:pt x="737" y="848"/>
                    <a:pt x="653" y="551"/>
                    <a:pt x="653" y="551"/>
                  </a:cubicBezTo>
                  <a:cubicBezTo>
                    <a:pt x="653" y="551"/>
                    <a:pt x="874" y="498"/>
                    <a:pt x="886" y="425"/>
                  </a:cubicBezTo>
                  <a:cubicBezTo>
                    <a:pt x="886" y="362"/>
                    <a:pt x="621" y="268"/>
                    <a:pt x="621" y="268"/>
                  </a:cubicBezTo>
                  <a:cubicBezTo>
                    <a:pt x="621" y="268"/>
                    <a:pt x="590" y="35"/>
                    <a:pt x="517" y="2"/>
                  </a:cubicBezTo>
                  <a:cubicBezTo>
                    <a:pt x="514" y="1"/>
                    <a:pt x="512" y="1"/>
                    <a:pt x="509"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 name="Google Shape;1685;p59"/>
          <p:cNvGrpSpPr/>
          <p:nvPr/>
        </p:nvGrpSpPr>
        <p:grpSpPr>
          <a:xfrm>
            <a:off x="7671325" y="741248"/>
            <a:ext cx="550750" cy="510660"/>
            <a:chOff x="7671325" y="741248"/>
            <a:chExt cx="550750" cy="510660"/>
          </a:xfrm>
        </p:grpSpPr>
        <p:sp>
          <p:nvSpPr>
            <p:cNvPr id="1686" name="Google Shape;1686;p59"/>
            <p:cNvSpPr/>
            <p:nvPr/>
          </p:nvSpPr>
          <p:spPr>
            <a:xfrm>
              <a:off x="7787400" y="741248"/>
              <a:ext cx="239424" cy="230050"/>
            </a:xfrm>
            <a:custGeom>
              <a:rect b="b" l="l" r="r" t="t"/>
              <a:pathLst>
                <a:path extrusionOk="0" h="1228" w="1278">
                  <a:moveTo>
                    <a:pt x="715" y="1"/>
                  </a:moveTo>
                  <a:cubicBezTo>
                    <a:pt x="687" y="1"/>
                    <a:pt x="658" y="13"/>
                    <a:pt x="634" y="38"/>
                  </a:cubicBezTo>
                  <a:lnTo>
                    <a:pt x="486" y="242"/>
                  </a:lnTo>
                  <a:cubicBezTo>
                    <a:pt x="458" y="274"/>
                    <a:pt x="426" y="288"/>
                    <a:pt x="398" y="288"/>
                  </a:cubicBezTo>
                  <a:lnTo>
                    <a:pt x="134" y="274"/>
                  </a:lnTo>
                  <a:cubicBezTo>
                    <a:pt x="61" y="274"/>
                    <a:pt x="1" y="362"/>
                    <a:pt x="46" y="432"/>
                  </a:cubicBezTo>
                  <a:lnTo>
                    <a:pt x="208" y="640"/>
                  </a:lnTo>
                  <a:cubicBezTo>
                    <a:pt x="222" y="668"/>
                    <a:pt x="222" y="696"/>
                    <a:pt x="208" y="742"/>
                  </a:cubicBezTo>
                  <a:lnTo>
                    <a:pt x="120" y="977"/>
                  </a:lnTo>
                  <a:cubicBezTo>
                    <a:pt x="93" y="1038"/>
                    <a:pt x="145" y="1113"/>
                    <a:pt x="217" y="1113"/>
                  </a:cubicBezTo>
                  <a:cubicBezTo>
                    <a:pt x="228" y="1113"/>
                    <a:pt x="239" y="1111"/>
                    <a:pt x="250" y="1107"/>
                  </a:cubicBezTo>
                  <a:lnTo>
                    <a:pt x="500" y="1034"/>
                  </a:lnTo>
                  <a:cubicBezTo>
                    <a:pt x="512" y="1028"/>
                    <a:pt x="524" y="1024"/>
                    <a:pt x="537" y="1024"/>
                  </a:cubicBezTo>
                  <a:cubicBezTo>
                    <a:pt x="554" y="1024"/>
                    <a:pt x="572" y="1031"/>
                    <a:pt x="588" y="1048"/>
                  </a:cubicBezTo>
                  <a:lnTo>
                    <a:pt x="792" y="1209"/>
                  </a:lnTo>
                  <a:cubicBezTo>
                    <a:pt x="809" y="1222"/>
                    <a:pt x="827" y="1228"/>
                    <a:pt x="846" y="1228"/>
                  </a:cubicBezTo>
                  <a:cubicBezTo>
                    <a:pt x="894" y="1228"/>
                    <a:pt x="940" y="1189"/>
                    <a:pt x="940" y="1136"/>
                  </a:cubicBezTo>
                  <a:lnTo>
                    <a:pt x="954" y="872"/>
                  </a:lnTo>
                  <a:cubicBezTo>
                    <a:pt x="954" y="844"/>
                    <a:pt x="968" y="815"/>
                    <a:pt x="1000" y="784"/>
                  </a:cubicBezTo>
                  <a:lnTo>
                    <a:pt x="1218" y="654"/>
                  </a:lnTo>
                  <a:cubicBezTo>
                    <a:pt x="1278" y="594"/>
                    <a:pt x="1264" y="492"/>
                    <a:pt x="1190" y="478"/>
                  </a:cubicBezTo>
                  <a:lnTo>
                    <a:pt x="940" y="390"/>
                  </a:lnTo>
                  <a:cubicBezTo>
                    <a:pt x="912" y="376"/>
                    <a:pt x="880" y="362"/>
                    <a:pt x="880" y="316"/>
                  </a:cubicBezTo>
                  <a:lnTo>
                    <a:pt x="810" y="66"/>
                  </a:lnTo>
                  <a:cubicBezTo>
                    <a:pt x="791" y="23"/>
                    <a:pt x="754" y="1"/>
                    <a:pt x="715"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9"/>
            <p:cNvSpPr/>
            <p:nvPr/>
          </p:nvSpPr>
          <p:spPr>
            <a:xfrm>
              <a:off x="8026823" y="971301"/>
              <a:ext cx="110051" cy="107201"/>
            </a:xfrm>
            <a:custGeom>
              <a:rect b="b" l="l" r="r" t="t"/>
              <a:pathLst>
                <a:path extrusionOk="0" h="1228" w="1261">
                  <a:moveTo>
                    <a:pt x="706" y="1"/>
                  </a:moveTo>
                  <a:cubicBezTo>
                    <a:pt x="678" y="1"/>
                    <a:pt x="649" y="12"/>
                    <a:pt x="630" y="35"/>
                  </a:cubicBezTo>
                  <a:lnTo>
                    <a:pt x="469" y="243"/>
                  </a:lnTo>
                  <a:cubicBezTo>
                    <a:pt x="455" y="271"/>
                    <a:pt x="412" y="285"/>
                    <a:pt x="381" y="285"/>
                  </a:cubicBezTo>
                  <a:lnTo>
                    <a:pt x="117" y="271"/>
                  </a:lnTo>
                  <a:cubicBezTo>
                    <a:pt x="47" y="271"/>
                    <a:pt x="1" y="359"/>
                    <a:pt x="47" y="433"/>
                  </a:cubicBezTo>
                  <a:lnTo>
                    <a:pt x="191" y="637"/>
                  </a:lnTo>
                  <a:cubicBezTo>
                    <a:pt x="205" y="669"/>
                    <a:pt x="222" y="697"/>
                    <a:pt x="205" y="725"/>
                  </a:cubicBezTo>
                  <a:lnTo>
                    <a:pt x="117" y="975"/>
                  </a:lnTo>
                  <a:cubicBezTo>
                    <a:pt x="92" y="1039"/>
                    <a:pt x="145" y="1114"/>
                    <a:pt x="208" y="1114"/>
                  </a:cubicBezTo>
                  <a:cubicBezTo>
                    <a:pt x="217" y="1114"/>
                    <a:pt x="227" y="1112"/>
                    <a:pt x="236" y="1108"/>
                  </a:cubicBezTo>
                  <a:lnTo>
                    <a:pt x="486" y="1034"/>
                  </a:lnTo>
                  <a:cubicBezTo>
                    <a:pt x="498" y="1029"/>
                    <a:pt x="510" y="1025"/>
                    <a:pt x="521" y="1025"/>
                  </a:cubicBezTo>
                  <a:cubicBezTo>
                    <a:pt x="538" y="1025"/>
                    <a:pt x="556" y="1032"/>
                    <a:pt x="574" y="1049"/>
                  </a:cubicBezTo>
                  <a:lnTo>
                    <a:pt x="778" y="1210"/>
                  </a:lnTo>
                  <a:cubicBezTo>
                    <a:pt x="795" y="1222"/>
                    <a:pt x="814" y="1227"/>
                    <a:pt x="834" y="1227"/>
                  </a:cubicBezTo>
                  <a:cubicBezTo>
                    <a:pt x="886" y="1227"/>
                    <a:pt x="940" y="1190"/>
                    <a:pt x="940" y="1136"/>
                  </a:cubicBezTo>
                  <a:lnTo>
                    <a:pt x="940" y="873"/>
                  </a:lnTo>
                  <a:cubicBezTo>
                    <a:pt x="940" y="844"/>
                    <a:pt x="954" y="813"/>
                    <a:pt x="982" y="785"/>
                  </a:cubicBezTo>
                  <a:lnTo>
                    <a:pt x="1204" y="637"/>
                  </a:lnTo>
                  <a:cubicBezTo>
                    <a:pt x="1260" y="595"/>
                    <a:pt x="1246" y="493"/>
                    <a:pt x="1172" y="475"/>
                  </a:cubicBezTo>
                  <a:lnTo>
                    <a:pt x="926" y="387"/>
                  </a:lnTo>
                  <a:cubicBezTo>
                    <a:pt x="894" y="373"/>
                    <a:pt x="880" y="345"/>
                    <a:pt x="866" y="317"/>
                  </a:cubicBezTo>
                  <a:lnTo>
                    <a:pt x="792" y="67"/>
                  </a:lnTo>
                  <a:cubicBezTo>
                    <a:pt x="784" y="24"/>
                    <a:pt x="745" y="1"/>
                    <a:pt x="7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9"/>
            <p:cNvSpPr/>
            <p:nvPr/>
          </p:nvSpPr>
          <p:spPr>
            <a:xfrm>
              <a:off x="7776697" y="1079817"/>
              <a:ext cx="173206" cy="172091"/>
            </a:xfrm>
            <a:custGeom>
              <a:rect b="b" l="l" r="r" t="t"/>
              <a:pathLst>
                <a:path extrusionOk="0" h="1235" w="1243">
                  <a:moveTo>
                    <a:pt x="481" y="0"/>
                  </a:moveTo>
                  <a:cubicBezTo>
                    <a:pt x="436" y="0"/>
                    <a:pt x="394" y="32"/>
                    <a:pt x="394" y="88"/>
                  </a:cubicBezTo>
                  <a:lnTo>
                    <a:pt x="352" y="338"/>
                  </a:lnTo>
                  <a:cubicBezTo>
                    <a:pt x="352" y="384"/>
                    <a:pt x="338" y="412"/>
                    <a:pt x="306" y="426"/>
                  </a:cubicBezTo>
                  <a:lnTo>
                    <a:pt x="74" y="545"/>
                  </a:lnTo>
                  <a:cubicBezTo>
                    <a:pt x="0" y="574"/>
                    <a:pt x="0" y="676"/>
                    <a:pt x="74" y="721"/>
                  </a:cubicBezTo>
                  <a:lnTo>
                    <a:pt x="306" y="823"/>
                  </a:lnTo>
                  <a:cubicBezTo>
                    <a:pt x="338" y="837"/>
                    <a:pt x="366" y="866"/>
                    <a:pt x="366" y="897"/>
                  </a:cubicBezTo>
                  <a:lnTo>
                    <a:pt x="408" y="1161"/>
                  </a:lnTo>
                  <a:cubicBezTo>
                    <a:pt x="419" y="1206"/>
                    <a:pt x="464" y="1235"/>
                    <a:pt x="507" y="1235"/>
                  </a:cubicBezTo>
                  <a:cubicBezTo>
                    <a:pt x="531" y="1235"/>
                    <a:pt x="555" y="1225"/>
                    <a:pt x="570" y="1203"/>
                  </a:cubicBezTo>
                  <a:lnTo>
                    <a:pt x="760" y="1013"/>
                  </a:lnTo>
                  <a:cubicBezTo>
                    <a:pt x="778" y="999"/>
                    <a:pt x="806" y="985"/>
                    <a:pt x="834" y="985"/>
                  </a:cubicBezTo>
                  <a:lnTo>
                    <a:pt x="1098" y="1027"/>
                  </a:lnTo>
                  <a:cubicBezTo>
                    <a:pt x="1104" y="1028"/>
                    <a:pt x="1110" y="1029"/>
                    <a:pt x="1116" y="1029"/>
                  </a:cubicBezTo>
                  <a:cubicBezTo>
                    <a:pt x="1194" y="1029"/>
                    <a:pt x="1242" y="948"/>
                    <a:pt x="1200" y="880"/>
                  </a:cubicBezTo>
                  <a:lnTo>
                    <a:pt x="1069" y="662"/>
                  </a:lnTo>
                  <a:cubicBezTo>
                    <a:pt x="1055" y="633"/>
                    <a:pt x="1055" y="588"/>
                    <a:pt x="1069" y="560"/>
                  </a:cubicBezTo>
                  <a:lnTo>
                    <a:pt x="1186" y="324"/>
                  </a:lnTo>
                  <a:cubicBezTo>
                    <a:pt x="1227" y="269"/>
                    <a:pt x="1181" y="191"/>
                    <a:pt x="1106" y="191"/>
                  </a:cubicBezTo>
                  <a:cubicBezTo>
                    <a:pt x="1099" y="191"/>
                    <a:pt x="1091" y="192"/>
                    <a:pt x="1084" y="194"/>
                  </a:cubicBezTo>
                  <a:lnTo>
                    <a:pt x="834" y="236"/>
                  </a:lnTo>
                  <a:cubicBezTo>
                    <a:pt x="822" y="240"/>
                    <a:pt x="812" y="241"/>
                    <a:pt x="802" y="241"/>
                  </a:cubicBezTo>
                  <a:cubicBezTo>
                    <a:pt x="776" y="241"/>
                    <a:pt x="756" y="228"/>
                    <a:pt x="746" y="208"/>
                  </a:cubicBezTo>
                  <a:lnTo>
                    <a:pt x="556" y="32"/>
                  </a:lnTo>
                  <a:cubicBezTo>
                    <a:pt x="534" y="10"/>
                    <a:pt x="507" y="0"/>
                    <a:pt x="4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59"/>
            <p:cNvSpPr/>
            <p:nvPr/>
          </p:nvSpPr>
          <p:spPr>
            <a:xfrm>
              <a:off x="8136875" y="741250"/>
              <a:ext cx="85200" cy="85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59"/>
            <p:cNvSpPr/>
            <p:nvPr/>
          </p:nvSpPr>
          <p:spPr>
            <a:xfrm>
              <a:off x="7671325" y="1164950"/>
              <a:ext cx="55500" cy="55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94" name="Shape 1694"/>
        <p:cNvGrpSpPr/>
        <p:nvPr/>
      </p:nvGrpSpPr>
      <p:grpSpPr>
        <a:xfrm>
          <a:off x="0" y="0"/>
          <a:ext cx="0" cy="0"/>
          <a:chOff x="0" y="0"/>
          <a:chExt cx="0" cy="0"/>
        </a:xfrm>
      </p:grpSpPr>
      <p:sp>
        <p:nvSpPr>
          <p:cNvPr id="1695" name="Google Shape;1695;p60"/>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Point out cities of the world</a:t>
            </a:r>
            <a:endParaRPr/>
          </a:p>
        </p:txBody>
      </p:sp>
      <p:grpSp>
        <p:nvGrpSpPr>
          <p:cNvPr id="1696" name="Google Shape;1696;p60"/>
          <p:cNvGrpSpPr/>
          <p:nvPr/>
        </p:nvGrpSpPr>
        <p:grpSpPr>
          <a:xfrm>
            <a:off x="877668" y="1457340"/>
            <a:ext cx="4534597" cy="2981831"/>
            <a:chOff x="235800" y="830650"/>
            <a:chExt cx="6978450" cy="4588844"/>
          </a:xfrm>
        </p:grpSpPr>
        <p:sp>
          <p:nvSpPr>
            <p:cNvPr id="1697" name="Google Shape;1697;p6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6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6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6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6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6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3" name="Google Shape;1703;p60"/>
          <p:cNvSpPr/>
          <p:nvPr/>
        </p:nvSpPr>
        <p:spPr>
          <a:xfrm flipH="1">
            <a:off x="5832868" y="1680894"/>
            <a:ext cx="2008500" cy="501900"/>
          </a:xfrm>
          <a:prstGeom prst="rect">
            <a:avLst/>
          </a:prstGeom>
          <a:noFill/>
          <a:ln>
            <a:noFill/>
          </a:ln>
        </p:spPr>
        <p:txBody>
          <a:bodyPr anchorCtr="0" anchor="t" bIns="91425" lIns="270000" spcFirstLastPara="1" rIns="274300" wrap="square" tIns="91425">
            <a:noAutofit/>
          </a:bodyPr>
          <a:lstStyle/>
          <a:p>
            <a:pPr indent="0" lvl="0" marL="0" marR="0" rtl="0" algn="r">
              <a:spcBef>
                <a:spcPts val="0"/>
              </a:spcBef>
              <a:spcAft>
                <a:spcPts val="0"/>
              </a:spcAft>
              <a:buClr>
                <a:srgbClr val="000000"/>
              </a:buClr>
              <a:buSzPts val="1100"/>
              <a:buFont typeface="Arial"/>
              <a:buNone/>
            </a:pPr>
            <a:r>
              <a:rPr lang="en">
                <a:solidFill>
                  <a:schemeClr val="lt1"/>
                </a:solidFill>
                <a:latin typeface="Ubuntu"/>
                <a:ea typeface="Ubuntu"/>
                <a:cs typeface="Ubuntu"/>
                <a:sym typeface="Ubuntu"/>
              </a:rPr>
              <a:t>Mercury is the closest planet to the Sun </a:t>
            </a:r>
            <a:endParaRPr>
              <a:solidFill>
                <a:schemeClr val="lt1"/>
              </a:solidFill>
              <a:latin typeface="Ubuntu"/>
              <a:ea typeface="Ubuntu"/>
              <a:cs typeface="Ubuntu"/>
              <a:sym typeface="Ubuntu"/>
            </a:endParaRPr>
          </a:p>
        </p:txBody>
      </p:sp>
      <p:sp>
        <p:nvSpPr>
          <p:cNvPr id="1704" name="Google Shape;1704;p60"/>
          <p:cNvSpPr/>
          <p:nvPr/>
        </p:nvSpPr>
        <p:spPr>
          <a:xfrm flipH="1">
            <a:off x="5832868" y="3859244"/>
            <a:ext cx="2008500" cy="501900"/>
          </a:xfrm>
          <a:prstGeom prst="rect">
            <a:avLst/>
          </a:prstGeom>
          <a:noFill/>
          <a:ln>
            <a:noFill/>
          </a:ln>
        </p:spPr>
        <p:txBody>
          <a:bodyPr anchorCtr="0" anchor="t" bIns="91425" lIns="274300" spcFirstLastPara="1" rIns="274300" wrap="square" tIns="91425">
            <a:noAutofit/>
          </a:bodyPr>
          <a:lstStyle/>
          <a:p>
            <a:pPr indent="0" lvl="0" marL="0" marR="0" rtl="0" algn="r">
              <a:spcBef>
                <a:spcPts val="0"/>
              </a:spcBef>
              <a:spcAft>
                <a:spcPts val="0"/>
              </a:spcAft>
              <a:buClr>
                <a:srgbClr val="000000"/>
              </a:buClr>
              <a:buSzPts val="1100"/>
              <a:buFont typeface="Arial"/>
              <a:buNone/>
            </a:pPr>
            <a:r>
              <a:rPr lang="en">
                <a:solidFill>
                  <a:schemeClr val="lt1"/>
                </a:solidFill>
                <a:latin typeface="Ubuntu"/>
                <a:ea typeface="Ubuntu"/>
                <a:cs typeface="Ubuntu"/>
                <a:sym typeface="Ubuntu"/>
              </a:rPr>
              <a:t>Saturn is the only planet with rings</a:t>
            </a:r>
            <a:endParaRPr>
              <a:solidFill>
                <a:schemeClr val="lt1"/>
              </a:solidFill>
              <a:latin typeface="Ubuntu"/>
              <a:ea typeface="Ubuntu"/>
              <a:cs typeface="Ubuntu"/>
              <a:sym typeface="Ubuntu"/>
            </a:endParaRPr>
          </a:p>
        </p:txBody>
      </p:sp>
      <p:sp>
        <p:nvSpPr>
          <p:cNvPr id="1705" name="Google Shape;1705;p60"/>
          <p:cNvSpPr/>
          <p:nvPr/>
        </p:nvSpPr>
        <p:spPr>
          <a:xfrm flipH="1">
            <a:off x="5832875" y="2770043"/>
            <a:ext cx="2008500" cy="501900"/>
          </a:xfrm>
          <a:prstGeom prst="rect">
            <a:avLst/>
          </a:prstGeom>
          <a:noFill/>
          <a:ln>
            <a:noFill/>
          </a:ln>
        </p:spPr>
        <p:txBody>
          <a:bodyPr anchorCtr="0" anchor="t" bIns="91425" lIns="90000" spcFirstLastPara="1" rIns="274300" wrap="square" tIns="91425">
            <a:noAutofit/>
          </a:bodyPr>
          <a:lstStyle/>
          <a:p>
            <a:pPr indent="0" lvl="0" marL="0" marR="0" rtl="0" algn="r">
              <a:spcBef>
                <a:spcPts val="0"/>
              </a:spcBef>
              <a:spcAft>
                <a:spcPts val="0"/>
              </a:spcAft>
              <a:buClr>
                <a:srgbClr val="000000"/>
              </a:buClr>
              <a:buSzPts val="1100"/>
              <a:buFont typeface="Arial"/>
              <a:buNone/>
            </a:pPr>
            <a:r>
              <a:rPr lang="en">
                <a:solidFill>
                  <a:schemeClr val="lt1"/>
                </a:solidFill>
                <a:latin typeface="Ubuntu"/>
                <a:ea typeface="Ubuntu"/>
                <a:cs typeface="Ubuntu"/>
                <a:sym typeface="Ubuntu"/>
              </a:rPr>
              <a:t>Despite being red, Mars is cold</a:t>
            </a:r>
            <a:endParaRPr>
              <a:solidFill>
                <a:schemeClr val="lt1"/>
              </a:solidFill>
              <a:latin typeface="Ubuntu"/>
              <a:ea typeface="Ubuntu"/>
              <a:cs typeface="Ubuntu"/>
              <a:sym typeface="Ubuntu"/>
            </a:endParaRPr>
          </a:p>
        </p:txBody>
      </p:sp>
      <p:sp>
        <p:nvSpPr>
          <p:cNvPr id="1706" name="Google Shape;1706;p60"/>
          <p:cNvSpPr txBox="1"/>
          <p:nvPr/>
        </p:nvSpPr>
        <p:spPr>
          <a:xfrm flipH="1">
            <a:off x="5920488" y="2384300"/>
            <a:ext cx="1920900" cy="429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400">
                <a:solidFill>
                  <a:schemeClr val="dk1"/>
                </a:solidFill>
                <a:latin typeface="Life Savers"/>
                <a:ea typeface="Life Savers"/>
                <a:cs typeface="Life Savers"/>
                <a:sym typeface="Life Savers"/>
              </a:rPr>
              <a:t>New York</a:t>
            </a:r>
            <a:endParaRPr b="1" sz="2400">
              <a:solidFill>
                <a:schemeClr val="dk1"/>
              </a:solidFill>
              <a:latin typeface="Life Savers"/>
              <a:ea typeface="Life Savers"/>
              <a:cs typeface="Life Savers"/>
              <a:sym typeface="Life Savers"/>
            </a:endParaRPr>
          </a:p>
        </p:txBody>
      </p:sp>
      <p:sp>
        <p:nvSpPr>
          <p:cNvPr id="1707" name="Google Shape;1707;p60"/>
          <p:cNvSpPr txBox="1"/>
          <p:nvPr/>
        </p:nvSpPr>
        <p:spPr>
          <a:xfrm flipH="1">
            <a:off x="5920480" y="1295150"/>
            <a:ext cx="1920900" cy="429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400">
                <a:solidFill>
                  <a:schemeClr val="dk1"/>
                </a:solidFill>
                <a:latin typeface="Life Savers"/>
                <a:ea typeface="Life Savers"/>
                <a:cs typeface="Life Savers"/>
                <a:sym typeface="Life Savers"/>
              </a:rPr>
              <a:t>Madrid</a:t>
            </a:r>
            <a:endParaRPr b="1" sz="2400">
              <a:solidFill>
                <a:schemeClr val="dk1"/>
              </a:solidFill>
              <a:latin typeface="Life Savers"/>
              <a:ea typeface="Life Savers"/>
              <a:cs typeface="Life Savers"/>
              <a:sym typeface="Life Savers"/>
            </a:endParaRPr>
          </a:p>
        </p:txBody>
      </p:sp>
      <p:sp>
        <p:nvSpPr>
          <p:cNvPr id="1708" name="Google Shape;1708;p60"/>
          <p:cNvSpPr txBox="1"/>
          <p:nvPr/>
        </p:nvSpPr>
        <p:spPr>
          <a:xfrm flipH="1">
            <a:off x="5920480" y="3473475"/>
            <a:ext cx="1920900" cy="429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400">
                <a:solidFill>
                  <a:schemeClr val="dk1"/>
                </a:solidFill>
                <a:latin typeface="Life Savers"/>
                <a:ea typeface="Life Savers"/>
                <a:cs typeface="Life Savers"/>
                <a:sym typeface="Life Savers"/>
              </a:rPr>
              <a:t>Santiago</a:t>
            </a:r>
            <a:endParaRPr b="1" sz="2400">
              <a:solidFill>
                <a:schemeClr val="dk1"/>
              </a:solidFill>
              <a:latin typeface="Life Savers"/>
              <a:ea typeface="Life Savers"/>
              <a:cs typeface="Life Savers"/>
              <a:sym typeface="Life Savers"/>
            </a:endParaRPr>
          </a:p>
        </p:txBody>
      </p:sp>
      <p:sp>
        <p:nvSpPr>
          <p:cNvPr id="1709" name="Google Shape;1709;p60"/>
          <p:cNvSpPr/>
          <p:nvPr/>
        </p:nvSpPr>
        <p:spPr>
          <a:xfrm flipH="1">
            <a:off x="7881880" y="1457350"/>
            <a:ext cx="442800" cy="4428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Life Savers"/>
                <a:ea typeface="Life Savers"/>
                <a:cs typeface="Life Savers"/>
                <a:sym typeface="Life Savers"/>
              </a:rPr>
              <a:t>1</a:t>
            </a:r>
            <a:endParaRPr b="1" sz="2400">
              <a:solidFill>
                <a:schemeClr val="dk1"/>
              </a:solidFill>
              <a:latin typeface="Life Savers"/>
              <a:ea typeface="Life Savers"/>
              <a:cs typeface="Life Savers"/>
              <a:sym typeface="Life Savers"/>
            </a:endParaRPr>
          </a:p>
        </p:txBody>
      </p:sp>
      <p:sp>
        <p:nvSpPr>
          <p:cNvPr id="1710" name="Google Shape;1710;p60"/>
          <p:cNvSpPr/>
          <p:nvPr/>
        </p:nvSpPr>
        <p:spPr>
          <a:xfrm flipH="1">
            <a:off x="7881880" y="2553082"/>
            <a:ext cx="442800" cy="4428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Life Savers"/>
                <a:ea typeface="Life Savers"/>
                <a:cs typeface="Life Savers"/>
                <a:sym typeface="Life Savers"/>
              </a:rPr>
              <a:t>2</a:t>
            </a:r>
            <a:endParaRPr b="1" sz="2400">
              <a:solidFill>
                <a:schemeClr val="dk1"/>
              </a:solidFill>
              <a:latin typeface="Life Savers"/>
              <a:ea typeface="Life Savers"/>
              <a:cs typeface="Life Savers"/>
              <a:sym typeface="Life Savers"/>
            </a:endParaRPr>
          </a:p>
        </p:txBody>
      </p:sp>
      <p:sp>
        <p:nvSpPr>
          <p:cNvPr id="1711" name="Google Shape;1711;p60"/>
          <p:cNvSpPr/>
          <p:nvPr/>
        </p:nvSpPr>
        <p:spPr>
          <a:xfrm flipH="1">
            <a:off x="7881880" y="3648815"/>
            <a:ext cx="442800" cy="4428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Life Savers"/>
                <a:ea typeface="Life Savers"/>
                <a:cs typeface="Life Savers"/>
                <a:sym typeface="Life Savers"/>
              </a:rPr>
              <a:t>3</a:t>
            </a:r>
            <a:endParaRPr b="1" sz="2400">
              <a:solidFill>
                <a:schemeClr val="dk1"/>
              </a:solidFill>
              <a:latin typeface="Life Savers"/>
              <a:ea typeface="Life Savers"/>
              <a:cs typeface="Life Savers"/>
              <a:sym typeface="Life Savers"/>
            </a:endParaRPr>
          </a:p>
        </p:txBody>
      </p:sp>
      <p:sp>
        <p:nvSpPr>
          <p:cNvPr id="1712" name="Google Shape;1712;p60"/>
          <p:cNvSpPr/>
          <p:nvPr/>
        </p:nvSpPr>
        <p:spPr>
          <a:xfrm>
            <a:off x="1656075" y="3532550"/>
            <a:ext cx="442800" cy="4428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Life Savers"/>
                <a:ea typeface="Life Savers"/>
                <a:cs typeface="Life Savers"/>
                <a:sym typeface="Life Savers"/>
              </a:rPr>
              <a:t>3</a:t>
            </a:r>
            <a:endParaRPr b="1" sz="2400">
              <a:solidFill>
                <a:schemeClr val="dk1"/>
              </a:solidFill>
              <a:latin typeface="Life Savers"/>
              <a:ea typeface="Life Savers"/>
              <a:cs typeface="Life Savers"/>
              <a:sym typeface="Life Savers"/>
            </a:endParaRPr>
          </a:p>
        </p:txBody>
      </p:sp>
      <p:sp>
        <p:nvSpPr>
          <p:cNvPr id="1713" name="Google Shape;1713;p60"/>
          <p:cNvSpPr/>
          <p:nvPr/>
        </p:nvSpPr>
        <p:spPr>
          <a:xfrm>
            <a:off x="1778200" y="2553082"/>
            <a:ext cx="442800" cy="4428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Life Savers"/>
                <a:ea typeface="Life Savers"/>
                <a:cs typeface="Life Savers"/>
                <a:sym typeface="Life Savers"/>
              </a:rPr>
              <a:t>2</a:t>
            </a:r>
            <a:endParaRPr b="1" sz="2400">
              <a:solidFill>
                <a:schemeClr val="dk1"/>
              </a:solidFill>
              <a:latin typeface="Life Savers"/>
              <a:ea typeface="Life Savers"/>
              <a:cs typeface="Life Savers"/>
              <a:sym typeface="Life Savers"/>
            </a:endParaRPr>
          </a:p>
        </p:txBody>
      </p:sp>
      <p:sp>
        <p:nvSpPr>
          <p:cNvPr id="1714" name="Google Shape;1714;p60"/>
          <p:cNvSpPr/>
          <p:nvPr/>
        </p:nvSpPr>
        <p:spPr>
          <a:xfrm>
            <a:off x="2722550" y="2320090"/>
            <a:ext cx="442800" cy="4428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Life Savers"/>
                <a:ea typeface="Life Savers"/>
                <a:cs typeface="Life Savers"/>
                <a:sym typeface="Life Savers"/>
              </a:rPr>
              <a:t>1</a:t>
            </a:r>
            <a:endParaRPr b="1" sz="2400">
              <a:solidFill>
                <a:schemeClr val="dk1"/>
              </a:solidFill>
              <a:latin typeface="Life Savers"/>
              <a:ea typeface="Life Savers"/>
              <a:cs typeface="Life Savers"/>
              <a:sym typeface="Life Savers"/>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8" name="Shape 1718"/>
        <p:cNvGrpSpPr/>
        <p:nvPr/>
      </p:nvGrpSpPr>
      <p:grpSpPr>
        <a:xfrm>
          <a:off x="0" y="0"/>
          <a:ext cx="0" cy="0"/>
          <a:chOff x="0" y="0"/>
          <a:chExt cx="0" cy="0"/>
        </a:xfrm>
      </p:grpSpPr>
      <p:sp>
        <p:nvSpPr>
          <p:cNvPr id="1719" name="Google Shape;1719;p61"/>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How can you move around the world?</a:t>
            </a:r>
            <a:endParaRPr/>
          </a:p>
        </p:txBody>
      </p:sp>
      <p:grpSp>
        <p:nvGrpSpPr>
          <p:cNvPr id="1720" name="Google Shape;1720;p61"/>
          <p:cNvGrpSpPr/>
          <p:nvPr/>
        </p:nvGrpSpPr>
        <p:grpSpPr>
          <a:xfrm>
            <a:off x="6643863" y="2064368"/>
            <a:ext cx="1407476" cy="645682"/>
            <a:chOff x="6285210" y="1733545"/>
            <a:chExt cx="1122300" cy="514857"/>
          </a:xfrm>
        </p:grpSpPr>
        <p:sp>
          <p:nvSpPr>
            <p:cNvPr id="1721" name="Google Shape;1721;p61"/>
            <p:cNvSpPr/>
            <p:nvPr/>
          </p:nvSpPr>
          <p:spPr>
            <a:xfrm>
              <a:off x="6668690" y="1733825"/>
              <a:ext cx="193032" cy="197372"/>
            </a:xfrm>
            <a:custGeom>
              <a:rect b="b" l="l" r="r" t="t"/>
              <a:pathLst>
                <a:path extrusionOk="0" h="2820" w="2758">
                  <a:moveTo>
                    <a:pt x="2670" y="1"/>
                  </a:moveTo>
                  <a:cubicBezTo>
                    <a:pt x="2652" y="1"/>
                    <a:pt x="2631" y="6"/>
                    <a:pt x="2610" y="16"/>
                  </a:cubicBezTo>
                  <a:cubicBezTo>
                    <a:pt x="2584" y="16"/>
                    <a:pt x="2564" y="37"/>
                    <a:pt x="2544" y="37"/>
                  </a:cubicBezTo>
                  <a:cubicBezTo>
                    <a:pt x="1888" y="571"/>
                    <a:pt x="1186" y="1181"/>
                    <a:pt x="168" y="2031"/>
                  </a:cubicBezTo>
                  <a:cubicBezTo>
                    <a:pt x="67" y="2117"/>
                    <a:pt x="0" y="2178"/>
                    <a:pt x="87" y="2285"/>
                  </a:cubicBezTo>
                  <a:cubicBezTo>
                    <a:pt x="128" y="2326"/>
                    <a:pt x="234" y="2351"/>
                    <a:pt x="850" y="2560"/>
                  </a:cubicBezTo>
                  <a:cubicBezTo>
                    <a:pt x="1058" y="2626"/>
                    <a:pt x="1165" y="2667"/>
                    <a:pt x="1633" y="2814"/>
                  </a:cubicBezTo>
                  <a:cubicBezTo>
                    <a:pt x="1644" y="2818"/>
                    <a:pt x="1656" y="2819"/>
                    <a:pt x="1668" y="2819"/>
                  </a:cubicBezTo>
                  <a:cubicBezTo>
                    <a:pt x="1723" y="2819"/>
                    <a:pt x="1784" y="2783"/>
                    <a:pt x="1801" y="2733"/>
                  </a:cubicBezTo>
                  <a:cubicBezTo>
                    <a:pt x="1801" y="2707"/>
                    <a:pt x="1821" y="2667"/>
                    <a:pt x="1847" y="2646"/>
                  </a:cubicBezTo>
                  <a:cubicBezTo>
                    <a:pt x="2228" y="1588"/>
                    <a:pt x="2249" y="1563"/>
                    <a:pt x="2651" y="505"/>
                  </a:cubicBezTo>
                  <a:cubicBezTo>
                    <a:pt x="2651" y="464"/>
                    <a:pt x="2757" y="189"/>
                    <a:pt x="2757" y="103"/>
                  </a:cubicBezTo>
                  <a:cubicBezTo>
                    <a:pt x="2757" y="39"/>
                    <a:pt x="2722" y="1"/>
                    <a:pt x="26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61"/>
            <p:cNvSpPr/>
            <p:nvPr/>
          </p:nvSpPr>
          <p:spPr>
            <a:xfrm>
              <a:off x="6796144" y="1734945"/>
              <a:ext cx="65581" cy="185543"/>
            </a:xfrm>
            <a:custGeom>
              <a:rect b="b" l="l" r="r" t="t"/>
              <a:pathLst>
                <a:path extrusionOk="0" h="2651" w="937">
                  <a:moveTo>
                    <a:pt x="596" y="1084"/>
                  </a:moveTo>
                  <a:cubicBezTo>
                    <a:pt x="407" y="1613"/>
                    <a:pt x="321" y="1827"/>
                    <a:pt x="26" y="2630"/>
                  </a:cubicBezTo>
                  <a:lnTo>
                    <a:pt x="0" y="2651"/>
                  </a:lnTo>
                  <a:lnTo>
                    <a:pt x="0" y="2651"/>
                  </a:lnTo>
                  <a:lnTo>
                    <a:pt x="26" y="2630"/>
                  </a:lnTo>
                  <a:cubicBezTo>
                    <a:pt x="321" y="1827"/>
                    <a:pt x="407" y="1613"/>
                    <a:pt x="596" y="1084"/>
                  </a:cubicBezTo>
                  <a:close/>
                  <a:moveTo>
                    <a:pt x="763" y="0"/>
                  </a:moveTo>
                  <a:lnTo>
                    <a:pt x="743" y="21"/>
                  </a:lnTo>
                  <a:lnTo>
                    <a:pt x="763" y="0"/>
                  </a:lnTo>
                  <a:close/>
                  <a:moveTo>
                    <a:pt x="891" y="0"/>
                  </a:moveTo>
                  <a:cubicBezTo>
                    <a:pt x="916" y="0"/>
                    <a:pt x="936" y="46"/>
                    <a:pt x="936" y="87"/>
                  </a:cubicBezTo>
                  <a:lnTo>
                    <a:pt x="936" y="87"/>
                  </a:lnTo>
                  <a:cubicBezTo>
                    <a:pt x="936" y="46"/>
                    <a:pt x="916" y="0"/>
                    <a:pt x="891" y="0"/>
                  </a:cubicBezTo>
                  <a:close/>
                </a:path>
              </a:pathLst>
            </a:custGeom>
            <a:solidFill>
              <a:srgbClr val="FCE5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61"/>
            <p:cNvSpPr/>
            <p:nvPr/>
          </p:nvSpPr>
          <p:spPr>
            <a:xfrm>
              <a:off x="6776896" y="1733545"/>
              <a:ext cx="84828" cy="186943"/>
            </a:xfrm>
            <a:custGeom>
              <a:rect b="b" l="l" r="r" t="t"/>
              <a:pathLst>
                <a:path extrusionOk="0" h="2671" w="1212">
                  <a:moveTo>
                    <a:pt x="1125" y="0"/>
                  </a:moveTo>
                  <a:cubicBezTo>
                    <a:pt x="1105" y="0"/>
                    <a:pt x="1084" y="0"/>
                    <a:pt x="1064" y="20"/>
                  </a:cubicBezTo>
                  <a:lnTo>
                    <a:pt x="1038" y="20"/>
                  </a:lnTo>
                  <a:lnTo>
                    <a:pt x="1018" y="41"/>
                  </a:lnTo>
                  <a:lnTo>
                    <a:pt x="998" y="41"/>
                  </a:lnTo>
                  <a:cubicBezTo>
                    <a:pt x="998" y="66"/>
                    <a:pt x="977" y="66"/>
                    <a:pt x="977" y="87"/>
                  </a:cubicBezTo>
                  <a:lnTo>
                    <a:pt x="977" y="127"/>
                  </a:lnTo>
                  <a:cubicBezTo>
                    <a:pt x="977" y="193"/>
                    <a:pt x="850" y="468"/>
                    <a:pt x="850" y="509"/>
                  </a:cubicBezTo>
                  <a:cubicBezTo>
                    <a:pt x="428" y="1546"/>
                    <a:pt x="382" y="1592"/>
                    <a:pt x="1" y="2584"/>
                  </a:cubicBezTo>
                  <a:cubicBezTo>
                    <a:pt x="87" y="2610"/>
                    <a:pt x="194" y="2650"/>
                    <a:pt x="275" y="2671"/>
                  </a:cubicBezTo>
                  <a:lnTo>
                    <a:pt x="301" y="2650"/>
                  </a:lnTo>
                  <a:cubicBezTo>
                    <a:pt x="596" y="1847"/>
                    <a:pt x="682" y="1633"/>
                    <a:pt x="871" y="1104"/>
                  </a:cubicBezTo>
                  <a:cubicBezTo>
                    <a:pt x="937" y="956"/>
                    <a:pt x="998" y="743"/>
                    <a:pt x="1105" y="509"/>
                  </a:cubicBezTo>
                  <a:cubicBezTo>
                    <a:pt x="1105" y="468"/>
                    <a:pt x="1211" y="193"/>
                    <a:pt x="1211" y="107"/>
                  </a:cubicBezTo>
                  <a:cubicBezTo>
                    <a:pt x="1211" y="66"/>
                    <a:pt x="1191" y="20"/>
                    <a:pt x="1166" y="20"/>
                  </a:cubicBezTo>
                  <a:cubicBezTo>
                    <a:pt x="1145" y="0"/>
                    <a:pt x="1125" y="0"/>
                    <a:pt x="1125" y="0"/>
                  </a:cubicBezTo>
                  <a:close/>
                </a:path>
              </a:pathLst>
            </a:custGeom>
            <a:solidFill>
              <a:srgbClr val="F7B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1"/>
            <p:cNvSpPr/>
            <p:nvPr/>
          </p:nvSpPr>
          <p:spPr>
            <a:xfrm>
              <a:off x="6760798" y="1785409"/>
              <a:ext cx="55012" cy="107085"/>
            </a:xfrm>
            <a:custGeom>
              <a:rect b="b" l="l" r="r" t="t"/>
              <a:pathLst>
                <a:path extrusionOk="0" h="1530" w="786">
                  <a:moveTo>
                    <a:pt x="727" y="1"/>
                  </a:moveTo>
                  <a:cubicBezTo>
                    <a:pt x="710" y="1"/>
                    <a:pt x="693" y="8"/>
                    <a:pt x="678" y="22"/>
                  </a:cubicBezTo>
                  <a:cubicBezTo>
                    <a:pt x="658" y="42"/>
                    <a:pt x="592" y="170"/>
                    <a:pt x="572" y="190"/>
                  </a:cubicBezTo>
                  <a:cubicBezTo>
                    <a:pt x="485" y="404"/>
                    <a:pt x="378" y="597"/>
                    <a:pt x="297" y="785"/>
                  </a:cubicBezTo>
                  <a:cubicBezTo>
                    <a:pt x="297" y="805"/>
                    <a:pt x="124" y="1187"/>
                    <a:pt x="63" y="1314"/>
                  </a:cubicBezTo>
                  <a:cubicBezTo>
                    <a:pt x="25" y="1395"/>
                    <a:pt x="0" y="1530"/>
                    <a:pt x="85" y="1530"/>
                  </a:cubicBezTo>
                  <a:cubicBezTo>
                    <a:pt x="91" y="1530"/>
                    <a:pt x="97" y="1529"/>
                    <a:pt x="104" y="1528"/>
                  </a:cubicBezTo>
                  <a:cubicBezTo>
                    <a:pt x="149" y="1507"/>
                    <a:pt x="190" y="1487"/>
                    <a:pt x="210" y="1441"/>
                  </a:cubicBezTo>
                  <a:cubicBezTo>
                    <a:pt x="592" y="678"/>
                    <a:pt x="633" y="470"/>
                    <a:pt x="760" y="215"/>
                  </a:cubicBezTo>
                  <a:cubicBezTo>
                    <a:pt x="760" y="190"/>
                    <a:pt x="785" y="109"/>
                    <a:pt x="785" y="63"/>
                  </a:cubicBezTo>
                  <a:cubicBezTo>
                    <a:pt x="785" y="23"/>
                    <a:pt x="758" y="1"/>
                    <a:pt x="72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61"/>
            <p:cNvSpPr/>
            <p:nvPr/>
          </p:nvSpPr>
          <p:spPr>
            <a:xfrm>
              <a:off x="7023264" y="1889836"/>
              <a:ext cx="384245" cy="194782"/>
            </a:xfrm>
            <a:custGeom>
              <a:rect b="b" l="l" r="r" t="t"/>
              <a:pathLst>
                <a:path extrusionOk="0" h="2783" w="5490">
                  <a:moveTo>
                    <a:pt x="4947" y="1"/>
                  </a:moveTo>
                  <a:cubicBezTo>
                    <a:pt x="4930" y="1"/>
                    <a:pt x="4913" y="5"/>
                    <a:pt x="4894" y="15"/>
                  </a:cubicBezTo>
                  <a:cubicBezTo>
                    <a:pt x="4813" y="56"/>
                    <a:pt x="2544" y="1394"/>
                    <a:pt x="2417" y="1455"/>
                  </a:cubicBezTo>
                  <a:cubicBezTo>
                    <a:pt x="2351" y="1496"/>
                    <a:pt x="2503" y="1475"/>
                    <a:pt x="657" y="1541"/>
                  </a:cubicBezTo>
                  <a:cubicBezTo>
                    <a:pt x="128" y="1562"/>
                    <a:pt x="128" y="1562"/>
                    <a:pt x="87" y="1562"/>
                  </a:cubicBezTo>
                  <a:cubicBezTo>
                    <a:pt x="21" y="1582"/>
                    <a:pt x="1" y="1669"/>
                    <a:pt x="41" y="1730"/>
                  </a:cubicBezTo>
                  <a:cubicBezTo>
                    <a:pt x="108" y="1816"/>
                    <a:pt x="189" y="1877"/>
                    <a:pt x="296" y="1943"/>
                  </a:cubicBezTo>
                  <a:cubicBezTo>
                    <a:pt x="550" y="2111"/>
                    <a:pt x="764" y="2218"/>
                    <a:pt x="850" y="2259"/>
                  </a:cubicBezTo>
                  <a:cubicBezTo>
                    <a:pt x="977" y="2325"/>
                    <a:pt x="1506" y="2513"/>
                    <a:pt x="1527" y="2513"/>
                  </a:cubicBezTo>
                  <a:cubicBezTo>
                    <a:pt x="1910" y="2643"/>
                    <a:pt x="2552" y="2782"/>
                    <a:pt x="3095" y="2782"/>
                  </a:cubicBezTo>
                  <a:cubicBezTo>
                    <a:pt x="3359" y="2782"/>
                    <a:pt x="3600" y="2749"/>
                    <a:pt x="3775" y="2666"/>
                  </a:cubicBezTo>
                  <a:cubicBezTo>
                    <a:pt x="3836" y="2620"/>
                    <a:pt x="3836" y="2620"/>
                    <a:pt x="3963" y="2432"/>
                  </a:cubicBezTo>
                  <a:cubicBezTo>
                    <a:pt x="4070" y="2284"/>
                    <a:pt x="5382" y="504"/>
                    <a:pt x="5428" y="397"/>
                  </a:cubicBezTo>
                  <a:cubicBezTo>
                    <a:pt x="5489" y="270"/>
                    <a:pt x="5382" y="204"/>
                    <a:pt x="5255" y="143"/>
                  </a:cubicBezTo>
                  <a:cubicBezTo>
                    <a:pt x="5073" y="59"/>
                    <a:pt x="5008" y="1"/>
                    <a:pt x="49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61"/>
            <p:cNvSpPr/>
            <p:nvPr/>
          </p:nvSpPr>
          <p:spPr>
            <a:xfrm>
              <a:off x="7196632" y="1994473"/>
              <a:ext cx="87697" cy="56692"/>
            </a:xfrm>
            <a:custGeom>
              <a:rect b="b" l="l" r="r" t="t"/>
              <a:pathLst>
                <a:path extrusionOk="0" h="810" w="1253">
                  <a:moveTo>
                    <a:pt x="128" y="1"/>
                  </a:moveTo>
                  <a:cubicBezTo>
                    <a:pt x="47" y="1"/>
                    <a:pt x="1" y="87"/>
                    <a:pt x="67" y="153"/>
                  </a:cubicBezTo>
                  <a:cubicBezTo>
                    <a:pt x="128" y="214"/>
                    <a:pt x="850" y="662"/>
                    <a:pt x="1064" y="789"/>
                  </a:cubicBezTo>
                  <a:cubicBezTo>
                    <a:pt x="1084" y="789"/>
                    <a:pt x="1145" y="809"/>
                    <a:pt x="1171" y="809"/>
                  </a:cubicBezTo>
                  <a:cubicBezTo>
                    <a:pt x="1252" y="789"/>
                    <a:pt x="1212" y="703"/>
                    <a:pt x="1145" y="662"/>
                  </a:cubicBezTo>
                  <a:cubicBezTo>
                    <a:pt x="1064" y="596"/>
                    <a:pt x="235" y="26"/>
                    <a:pt x="128"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61"/>
            <p:cNvSpPr/>
            <p:nvPr/>
          </p:nvSpPr>
          <p:spPr>
            <a:xfrm>
              <a:off x="7196632" y="1994473"/>
              <a:ext cx="87697" cy="56692"/>
            </a:xfrm>
            <a:custGeom>
              <a:rect b="b" l="l" r="r" t="t"/>
              <a:pathLst>
                <a:path extrusionOk="0" h="810" w="1253">
                  <a:moveTo>
                    <a:pt x="128" y="1"/>
                  </a:moveTo>
                  <a:cubicBezTo>
                    <a:pt x="47" y="1"/>
                    <a:pt x="1" y="87"/>
                    <a:pt x="67" y="153"/>
                  </a:cubicBezTo>
                  <a:cubicBezTo>
                    <a:pt x="128" y="214"/>
                    <a:pt x="850" y="662"/>
                    <a:pt x="1064" y="789"/>
                  </a:cubicBezTo>
                  <a:cubicBezTo>
                    <a:pt x="1084" y="789"/>
                    <a:pt x="1145" y="809"/>
                    <a:pt x="1171" y="809"/>
                  </a:cubicBezTo>
                  <a:cubicBezTo>
                    <a:pt x="1252" y="789"/>
                    <a:pt x="1212" y="703"/>
                    <a:pt x="1145" y="662"/>
                  </a:cubicBezTo>
                  <a:cubicBezTo>
                    <a:pt x="1064" y="596"/>
                    <a:pt x="235" y="26"/>
                    <a:pt x="128"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61"/>
            <p:cNvSpPr/>
            <p:nvPr/>
          </p:nvSpPr>
          <p:spPr>
            <a:xfrm>
              <a:off x="7196632" y="1994473"/>
              <a:ext cx="87697" cy="56692"/>
            </a:xfrm>
            <a:custGeom>
              <a:rect b="b" l="l" r="r" t="t"/>
              <a:pathLst>
                <a:path extrusionOk="0" h="810" w="1253">
                  <a:moveTo>
                    <a:pt x="128" y="1"/>
                  </a:moveTo>
                  <a:cubicBezTo>
                    <a:pt x="47" y="1"/>
                    <a:pt x="1" y="87"/>
                    <a:pt x="67" y="153"/>
                  </a:cubicBezTo>
                  <a:cubicBezTo>
                    <a:pt x="128" y="214"/>
                    <a:pt x="850" y="662"/>
                    <a:pt x="1064" y="789"/>
                  </a:cubicBezTo>
                  <a:cubicBezTo>
                    <a:pt x="1084" y="789"/>
                    <a:pt x="1145" y="809"/>
                    <a:pt x="1171" y="809"/>
                  </a:cubicBezTo>
                  <a:cubicBezTo>
                    <a:pt x="1252" y="789"/>
                    <a:pt x="1212" y="703"/>
                    <a:pt x="1145" y="662"/>
                  </a:cubicBezTo>
                  <a:cubicBezTo>
                    <a:pt x="1064" y="596"/>
                    <a:pt x="235" y="26"/>
                    <a:pt x="128"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61"/>
            <p:cNvSpPr/>
            <p:nvPr/>
          </p:nvSpPr>
          <p:spPr>
            <a:xfrm>
              <a:off x="7196632" y="1994473"/>
              <a:ext cx="87697" cy="56692"/>
            </a:xfrm>
            <a:custGeom>
              <a:rect b="b" l="l" r="r" t="t"/>
              <a:pathLst>
                <a:path extrusionOk="0" h="810" w="1253">
                  <a:moveTo>
                    <a:pt x="128" y="1"/>
                  </a:moveTo>
                  <a:cubicBezTo>
                    <a:pt x="47" y="1"/>
                    <a:pt x="1" y="87"/>
                    <a:pt x="67" y="153"/>
                  </a:cubicBezTo>
                  <a:cubicBezTo>
                    <a:pt x="128" y="214"/>
                    <a:pt x="850" y="662"/>
                    <a:pt x="1064" y="789"/>
                  </a:cubicBezTo>
                  <a:cubicBezTo>
                    <a:pt x="1084" y="789"/>
                    <a:pt x="1145" y="809"/>
                    <a:pt x="1171" y="809"/>
                  </a:cubicBezTo>
                  <a:cubicBezTo>
                    <a:pt x="1252" y="789"/>
                    <a:pt x="1212" y="703"/>
                    <a:pt x="1145" y="662"/>
                  </a:cubicBezTo>
                  <a:cubicBezTo>
                    <a:pt x="1064" y="596"/>
                    <a:pt x="235" y="26"/>
                    <a:pt x="128"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61"/>
            <p:cNvSpPr/>
            <p:nvPr/>
          </p:nvSpPr>
          <p:spPr>
            <a:xfrm>
              <a:off x="7287480" y="1907264"/>
              <a:ext cx="117163" cy="167416"/>
            </a:xfrm>
            <a:custGeom>
              <a:rect b="b" l="l" r="r" t="t"/>
              <a:pathLst>
                <a:path extrusionOk="0" h="2392" w="1674">
                  <a:moveTo>
                    <a:pt x="81" y="2330"/>
                  </a:moveTo>
                  <a:cubicBezTo>
                    <a:pt x="41" y="2371"/>
                    <a:pt x="41" y="2391"/>
                    <a:pt x="0" y="2391"/>
                  </a:cubicBezTo>
                  <a:lnTo>
                    <a:pt x="0" y="2391"/>
                  </a:lnTo>
                  <a:cubicBezTo>
                    <a:pt x="41" y="2391"/>
                    <a:pt x="41" y="2371"/>
                    <a:pt x="81" y="2330"/>
                  </a:cubicBezTo>
                  <a:close/>
                  <a:moveTo>
                    <a:pt x="1628" y="0"/>
                  </a:moveTo>
                  <a:cubicBezTo>
                    <a:pt x="1674" y="41"/>
                    <a:pt x="1674" y="82"/>
                    <a:pt x="1653" y="148"/>
                  </a:cubicBezTo>
                  <a:cubicBezTo>
                    <a:pt x="1653" y="168"/>
                    <a:pt x="1587" y="255"/>
                    <a:pt x="1501" y="356"/>
                  </a:cubicBezTo>
                  <a:cubicBezTo>
                    <a:pt x="1587" y="255"/>
                    <a:pt x="1653" y="168"/>
                    <a:pt x="1653" y="148"/>
                  </a:cubicBezTo>
                  <a:cubicBezTo>
                    <a:pt x="1674" y="82"/>
                    <a:pt x="1674" y="41"/>
                    <a:pt x="1628" y="0"/>
                  </a:cubicBezTo>
                  <a:close/>
                  <a:moveTo>
                    <a:pt x="1628" y="0"/>
                  </a:moveTo>
                  <a:lnTo>
                    <a:pt x="1628" y="0"/>
                  </a:lnTo>
                  <a:close/>
                </a:path>
              </a:pathLst>
            </a:custGeom>
            <a:solidFill>
              <a:srgbClr val="FCE5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61"/>
            <p:cNvSpPr/>
            <p:nvPr/>
          </p:nvSpPr>
          <p:spPr>
            <a:xfrm>
              <a:off x="7265013" y="1901175"/>
              <a:ext cx="139630" cy="173505"/>
            </a:xfrm>
            <a:custGeom>
              <a:rect b="b" l="l" r="r" t="t"/>
              <a:pathLst>
                <a:path extrusionOk="0" h="2479" w="1995">
                  <a:moveTo>
                    <a:pt x="1847" y="1"/>
                  </a:moveTo>
                  <a:cubicBezTo>
                    <a:pt x="1740" y="169"/>
                    <a:pt x="469" y="1868"/>
                    <a:pt x="362" y="1995"/>
                  </a:cubicBezTo>
                  <a:cubicBezTo>
                    <a:pt x="214" y="2183"/>
                    <a:pt x="214" y="2203"/>
                    <a:pt x="148" y="2224"/>
                  </a:cubicBezTo>
                  <a:cubicBezTo>
                    <a:pt x="107" y="2249"/>
                    <a:pt x="41" y="2270"/>
                    <a:pt x="1" y="2290"/>
                  </a:cubicBezTo>
                  <a:cubicBezTo>
                    <a:pt x="168" y="2351"/>
                    <a:pt x="67" y="2310"/>
                    <a:pt x="194" y="2376"/>
                  </a:cubicBezTo>
                  <a:cubicBezTo>
                    <a:pt x="255" y="2417"/>
                    <a:pt x="296" y="2437"/>
                    <a:pt x="321" y="2478"/>
                  </a:cubicBezTo>
                  <a:cubicBezTo>
                    <a:pt x="362" y="2478"/>
                    <a:pt x="362" y="2458"/>
                    <a:pt x="402" y="2417"/>
                  </a:cubicBezTo>
                  <a:cubicBezTo>
                    <a:pt x="423" y="2376"/>
                    <a:pt x="469" y="2331"/>
                    <a:pt x="509" y="2270"/>
                  </a:cubicBezTo>
                  <a:cubicBezTo>
                    <a:pt x="596" y="2142"/>
                    <a:pt x="1466" y="952"/>
                    <a:pt x="1822" y="443"/>
                  </a:cubicBezTo>
                  <a:cubicBezTo>
                    <a:pt x="1908" y="342"/>
                    <a:pt x="1974" y="255"/>
                    <a:pt x="1974" y="235"/>
                  </a:cubicBezTo>
                  <a:cubicBezTo>
                    <a:pt x="1995" y="169"/>
                    <a:pt x="1995" y="128"/>
                    <a:pt x="1949" y="87"/>
                  </a:cubicBezTo>
                  <a:cubicBezTo>
                    <a:pt x="1928" y="42"/>
                    <a:pt x="1888" y="21"/>
                    <a:pt x="1847" y="1"/>
                  </a:cubicBezTo>
                  <a:close/>
                </a:path>
              </a:pathLst>
            </a:custGeom>
            <a:solidFill>
              <a:srgbClr val="F7B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61"/>
            <p:cNvSpPr/>
            <p:nvPr/>
          </p:nvSpPr>
          <p:spPr>
            <a:xfrm>
              <a:off x="6285210" y="1822014"/>
              <a:ext cx="1009396" cy="301867"/>
            </a:xfrm>
            <a:custGeom>
              <a:rect b="b" l="l" r="r" t="t"/>
              <a:pathLst>
                <a:path extrusionOk="0" h="4313" w="14422">
                  <a:moveTo>
                    <a:pt x="2360" y="1"/>
                  </a:moveTo>
                  <a:cubicBezTo>
                    <a:pt x="2143" y="1"/>
                    <a:pt x="1920" y="28"/>
                    <a:pt x="1705" y="94"/>
                  </a:cubicBezTo>
                  <a:cubicBezTo>
                    <a:pt x="1624" y="115"/>
                    <a:pt x="1537" y="135"/>
                    <a:pt x="1476" y="176"/>
                  </a:cubicBezTo>
                  <a:cubicBezTo>
                    <a:pt x="1369" y="221"/>
                    <a:pt x="1242" y="262"/>
                    <a:pt x="1115" y="282"/>
                  </a:cubicBezTo>
                  <a:cubicBezTo>
                    <a:pt x="988" y="303"/>
                    <a:pt x="840" y="303"/>
                    <a:pt x="734" y="303"/>
                  </a:cubicBezTo>
                  <a:cubicBezTo>
                    <a:pt x="703" y="300"/>
                    <a:pt x="673" y="299"/>
                    <a:pt x="645" y="299"/>
                  </a:cubicBezTo>
                  <a:cubicBezTo>
                    <a:pt x="215" y="299"/>
                    <a:pt x="0" y="575"/>
                    <a:pt x="138" y="837"/>
                  </a:cubicBezTo>
                  <a:cubicBezTo>
                    <a:pt x="245" y="1005"/>
                    <a:pt x="413" y="1152"/>
                    <a:pt x="561" y="1259"/>
                  </a:cubicBezTo>
                  <a:cubicBezTo>
                    <a:pt x="1029" y="1554"/>
                    <a:pt x="5841" y="2826"/>
                    <a:pt x="9147" y="3696"/>
                  </a:cubicBezTo>
                  <a:cubicBezTo>
                    <a:pt x="9762" y="3863"/>
                    <a:pt x="10312" y="4016"/>
                    <a:pt x="10780" y="4143"/>
                  </a:cubicBezTo>
                  <a:cubicBezTo>
                    <a:pt x="11014" y="4204"/>
                    <a:pt x="11222" y="4270"/>
                    <a:pt x="11395" y="4311"/>
                  </a:cubicBezTo>
                  <a:cubicBezTo>
                    <a:pt x="11399" y="4312"/>
                    <a:pt x="11408" y="4312"/>
                    <a:pt x="11421" y="4312"/>
                  </a:cubicBezTo>
                  <a:cubicBezTo>
                    <a:pt x="11695" y="4312"/>
                    <a:pt x="13940" y="4118"/>
                    <a:pt x="13979" y="4118"/>
                  </a:cubicBezTo>
                  <a:cubicBezTo>
                    <a:pt x="14086" y="4118"/>
                    <a:pt x="14193" y="4077"/>
                    <a:pt x="14274" y="3991"/>
                  </a:cubicBezTo>
                  <a:cubicBezTo>
                    <a:pt x="14422" y="3843"/>
                    <a:pt x="14381" y="3589"/>
                    <a:pt x="14193" y="3507"/>
                  </a:cubicBezTo>
                  <a:cubicBezTo>
                    <a:pt x="13979" y="3421"/>
                    <a:pt x="14340" y="3528"/>
                    <a:pt x="13471" y="3253"/>
                  </a:cubicBezTo>
                  <a:cubicBezTo>
                    <a:pt x="13450" y="3253"/>
                    <a:pt x="13430" y="3253"/>
                    <a:pt x="13384" y="3228"/>
                  </a:cubicBezTo>
                  <a:cubicBezTo>
                    <a:pt x="13237" y="3187"/>
                    <a:pt x="12962" y="3100"/>
                    <a:pt x="12621" y="2999"/>
                  </a:cubicBezTo>
                  <a:cubicBezTo>
                    <a:pt x="10037" y="2210"/>
                    <a:pt x="2768" y="48"/>
                    <a:pt x="2555" y="8"/>
                  </a:cubicBezTo>
                  <a:cubicBezTo>
                    <a:pt x="2491" y="3"/>
                    <a:pt x="2425" y="1"/>
                    <a:pt x="23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61"/>
            <p:cNvSpPr/>
            <p:nvPr/>
          </p:nvSpPr>
          <p:spPr>
            <a:xfrm>
              <a:off x="6363250" y="1828594"/>
              <a:ext cx="132141" cy="77759"/>
            </a:xfrm>
            <a:custGeom>
              <a:rect b="b" l="l" r="r" t="t"/>
              <a:pathLst>
                <a:path extrusionOk="0" h="1111" w="1888">
                  <a:moveTo>
                    <a:pt x="590" y="0"/>
                  </a:moveTo>
                  <a:cubicBezTo>
                    <a:pt x="509" y="21"/>
                    <a:pt x="422" y="41"/>
                    <a:pt x="361" y="82"/>
                  </a:cubicBezTo>
                  <a:cubicBezTo>
                    <a:pt x="254" y="127"/>
                    <a:pt x="127" y="168"/>
                    <a:pt x="0" y="188"/>
                  </a:cubicBezTo>
                  <a:cubicBezTo>
                    <a:pt x="274" y="658"/>
                    <a:pt x="820" y="1111"/>
                    <a:pt x="1383" y="1111"/>
                  </a:cubicBezTo>
                  <a:cubicBezTo>
                    <a:pt x="1509" y="1111"/>
                    <a:pt x="1635" y="1088"/>
                    <a:pt x="1760" y="1038"/>
                  </a:cubicBezTo>
                  <a:cubicBezTo>
                    <a:pt x="1887" y="972"/>
                    <a:pt x="1887" y="845"/>
                    <a:pt x="1821" y="743"/>
                  </a:cubicBezTo>
                  <a:cubicBezTo>
                    <a:pt x="1735" y="636"/>
                    <a:pt x="1567" y="636"/>
                    <a:pt x="1460" y="590"/>
                  </a:cubicBezTo>
                  <a:cubicBezTo>
                    <a:pt x="1124" y="463"/>
                    <a:pt x="844" y="234"/>
                    <a:pt x="5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61"/>
            <p:cNvSpPr/>
            <p:nvPr/>
          </p:nvSpPr>
          <p:spPr>
            <a:xfrm>
              <a:off x="6639154" y="2005182"/>
              <a:ext cx="1470" cy="70"/>
            </a:xfrm>
            <a:custGeom>
              <a:rect b="b" l="l" r="r" t="t"/>
              <a:pathLst>
                <a:path extrusionOk="0" h="1" w="21">
                  <a:moveTo>
                    <a:pt x="21" y="0"/>
                  </a:moveTo>
                  <a:lnTo>
                    <a:pt x="21" y="0"/>
                  </a:lnTo>
                  <a:lnTo>
                    <a:pt x="21" y="0"/>
                  </a:lnTo>
                  <a:close/>
                  <a:moveTo>
                    <a:pt x="0" y="0"/>
                  </a:moveTo>
                  <a:lnTo>
                    <a:pt x="0" y="0"/>
                  </a:lnTo>
                  <a:close/>
                </a:path>
              </a:pathLst>
            </a:custGeom>
            <a:solidFill>
              <a:srgbClr val="134D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61"/>
            <p:cNvSpPr/>
            <p:nvPr/>
          </p:nvSpPr>
          <p:spPr>
            <a:xfrm>
              <a:off x="6836389" y="2056766"/>
              <a:ext cx="302637" cy="67050"/>
            </a:xfrm>
            <a:custGeom>
              <a:rect b="b" l="l" r="r" t="t"/>
              <a:pathLst>
                <a:path extrusionOk="0" h="958" w="4324">
                  <a:moveTo>
                    <a:pt x="0" y="1"/>
                  </a:moveTo>
                  <a:lnTo>
                    <a:pt x="0" y="1"/>
                  </a:lnTo>
                  <a:cubicBezTo>
                    <a:pt x="436" y="126"/>
                    <a:pt x="856" y="231"/>
                    <a:pt x="1253" y="336"/>
                  </a:cubicBezTo>
                  <a:lnTo>
                    <a:pt x="1253" y="336"/>
                  </a:lnTo>
                  <a:cubicBezTo>
                    <a:pt x="854" y="230"/>
                    <a:pt x="433" y="117"/>
                    <a:pt x="0" y="1"/>
                  </a:cubicBezTo>
                  <a:close/>
                  <a:moveTo>
                    <a:pt x="1253" y="336"/>
                  </a:moveTo>
                  <a:lnTo>
                    <a:pt x="1253" y="336"/>
                  </a:lnTo>
                  <a:cubicBezTo>
                    <a:pt x="1260" y="338"/>
                    <a:pt x="1267" y="340"/>
                    <a:pt x="1274" y="342"/>
                  </a:cubicBezTo>
                  <a:lnTo>
                    <a:pt x="1274" y="342"/>
                  </a:lnTo>
                  <a:cubicBezTo>
                    <a:pt x="1273" y="342"/>
                    <a:pt x="1273" y="342"/>
                    <a:pt x="1272" y="342"/>
                  </a:cubicBezTo>
                  <a:cubicBezTo>
                    <a:pt x="1265" y="340"/>
                    <a:pt x="1259" y="338"/>
                    <a:pt x="1253" y="336"/>
                  </a:cubicBezTo>
                  <a:close/>
                  <a:moveTo>
                    <a:pt x="1274" y="342"/>
                  </a:moveTo>
                  <a:cubicBezTo>
                    <a:pt x="1782" y="489"/>
                    <a:pt x="2224" y="616"/>
                    <a:pt x="2650" y="723"/>
                  </a:cubicBezTo>
                  <a:cubicBezTo>
                    <a:pt x="2732" y="743"/>
                    <a:pt x="2818" y="764"/>
                    <a:pt x="2905" y="789"/>
                  </a:cubicBezTo>
                  <a:cubicBezTo>
                    <a:pt x="3139" y="850"/>
                    <a:pt x="3327" y="916"/>
                    <a:pt x="3520" y="957"/>
                  </a:cubicBezTo>
                  <a:cubicBezTo>
                    <a:pt x="2962" y="796"/>
                    <a:pt x="2175" y="584"/>
                    <a:pt x="1274" y="342"/>
                  </a:cubicBezTo>
                  <a:close/>
                  <a:moveTo>
                    <a:pt x="4323" y="916"/>
                  </a:moveTo>
                  <a:lnTo>
                    <a:pt x="4323" y="916"/>
                  </a:lnTo>
                  <a:cubicBezTo>
                    <a:pt x="3962" y="937"/>
                    <a:pt x="3647" y="957"/>
                    <a:pt x="3561" y="957"/>
                  </a:cubicBezTo>
                  <a:cubicBezTo>
                    <a:pt x="3668" y="957"/>
                    <a:pt x="3962" y="937"/>
                    <a:pt x="4323" y="916"/>
                  </a:cubicBezTo>
                  <a:close/>
                </a:path>
              </a:pathLst>
            </a:custGeom>
            <a:solidFill>
              <a:srgbClr val="FCE5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61"/>
            <p:cNvSpPr/>
            <p:nvPr/>
          </p:nvSpPr>
          <p:spPr>
            <a:xfrm>
              <a:off x="6640554" y="2005182"/>
              <a:ext cx="31076" cy="8959"/>
            </a:xfrm>
            <a:custGeom>
              <a:rect b="b" l="l" r="r" t="t"/>
              <a:pathLst>
                <a:path extrusionOk="0" h="128" w="444">
                  <a:moveTo>
                    <a:pt x="1" y="0"/>
                  </a:moveTo>
                  <a:cubicBezTo>
                    <a:pt x="148" y="41"/>
                    <a:pt x="296" y="82"/>
                    <a:pt x="443" y="127"/>
                  </a:cubicBezTo>
                  <a:lnTo>
                    <a:pt x="443" y="127"/>
                  </a:lnTo>
                  <a:cubicBezTo>
                    <a:pt x="296" y="82"/>
                    <a:pt x="148" y="41"/>
                    <a:pt x="1" y="0"/>
                  </a:cubicBezTo>
                  <a:close/>
                </a:path>
              </a:pathLst>
            </a:custGeom>
            <a:solidFill>
              <a:srgbClr val="134D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61"/>
            <p:cNvSpPr/>
            <p:nvPr/>
          </p:nvSpPr>
          <p:spPr>
            <a:xfrm>
              <a:off x="7258994" y="2101280"/>
              <a:ext cx="25336" cy="8959"/>
            </a:xfrm>
            <a:custGeom>
              <a:rect b="b" l="l" r="r" t="t"/>
              <a:pathLst>
                <a:path extrusionOk="0" h="128" w="362">
                  <a:moveTo>
                    <a:pt x="66" y="128"/>
                  </a:moveTo>
                  <a:lnTo>
                    <a:pt x="0" y="128"/>
                  </a:lnTo>
                  <a:lnTo>
                    <a:pt x="66" y="128"/>
                  </a:lnTo>
                  <a:close/>
                  <a:moveTo>
                    <a:pt x="66" y="128"/>
                  </a:moveTo>
                  <a:lnTo>
                    <a:pt x="66" y="128"/>
                  </a:lnTo>
                  <a:lnTo>
                    <a:pt x="66" y="128"/>
                  </a:lnTo>
                  <a:close/>
                  <a:moveTo>
                    <a:pt x="361" y="1"/>
                  </a:moveTo>
                  <a:cubicBezTo>
                    <a:pt x="280" y="87"/>
                    <a:pt x="173" y="128"/>
                    <a:pt x="66" y="128"/>
                  </a:cubicBezTo>
                  <a:cubicBezTo>
                    <a:pt x="173" y="128"/>
                    <a:pt x="280" y="87"/>
                    <a:pt x="361" y="1"/>
                  </a:cubicBezTo>
                  <a:close/>
                  <a:moveTo>
                    <a:pt x="361" y="1"/>
                  </a:moveTo>
                  <a:lnTo>
                    <a:pt x="361" y="1"/>
                  </a:lnTo>
                  <a:lnTo>
                    <a:pt x="361" y="1"/>
                  </a:lnTo>
                  <a:close/>
                  <a:moveTo>
                    <a:pt x="361" y="1"/>
                  </a:moveTo>
                  <a:lnTo>
                    <a:pt x="361" y="1"/>
                  </a:lnTo>
                  <a:lnTo>
                    <a:pt x="361" y="1"/>
                  </a:lnTo>
                  <a:close/>
                  <a:moveTo>
                    <a:pt x="361" y="1"/>
                  </a:moveTo>
                  <a:lnTo>
                    <a:pt x="361" y="1"/>
                  </a:lnTo>
                  <a:lnTo>
                    <a:pt x="361" y="1"/>
                  </a:lnTo>
                  <a:close/>
                  <a:moveTo>
                    <a:pt x="361" y="1"/>
                  </a:moveTo>
                  <a:lnTo>
                    <a:pt x="361" y="1"/>
                  </a:lnTo>
                  <a:close/>
                </a:path>
              </a:pathLst>
            </a:custGeom>
            <a:solidFill>
              <a:srgbClr val="FCE5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61"/>
            <p:cNvSpPr/>
            <p:nvPr/>
          </p:nvSpPr>
          <p:spPr>
            <a:xfrm>
              <a:off x="6363250" y="1838882"/>
              <a:ext cx="10359" cy="2940"/>
            </a:xfrm>
            <a:custGeom>
              <a:rect b="b" l="l" r="r" t="t"/>
              <a:pathLst>
                <a:path extrusionOk="0" h="42" w="148">
                  <a:moveTo>
                    <a:pt x="148" y="1"/>
                  </a:moveTo>
                  <a:cubicBezTo>
                    <a:pt x="107" y="21"/>
                    <a:pt x="61" y="41"/>
                    <a:pt x="0" y="41"/>
                  </a:cubicBezTo>
                  <a:lnTo>
                    <a:pt x="0" y="41"/>
                  </a:lnTo>
                  <a:cubicBezTo>
                    <a:pt x="61" y="41"/>
                    <a:pt x="107" y="21"/>
                    <a:pt x="148" y="1"/>
                  </a:cubicBezTo>
                  <a:close/>
                </a:path>
              </a:pathLst>
            </a:custGeom>
            <a:solidFill>
              <a:srgbClr val="134D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61"/>
            <p:cNvSpPr/>
            <p:nvPr/>
          </p:nvSpPr>
          <p:spPr>
            <a:xfrm>
              <a:off x="6489233" y="1886267"/>
              <a:ext cx="6159" cy="13578"/>
            </a:xfrm>
            <a:custGeom>
              <a:rect b="b" l="l" r="r" t="t"/>
              <a:pathLst>
                <a:path extrusionOk="0" h="194" w="88">
                  <a:moveTo>
                    <a:pt x="1" y="194"/>
                  </a:moveTo>
                  <a:lnTo>
                    <a:pt x="1" y="194"/>
                  </a:lnTo>
                  <a:lnTo>
                    <a:pt x="1" y="194"/>
                  </a:lnTo>
                  <a:close/>
                  <a:moveTo>
                    <a:pt x="1" y="173"/>
                  </a:moveTo>
                  <a:lnTo>
                    <a:pt x="1" y="194"/>
                  </a:lnTo>
                  <a:lnTo>
                    <a:pt x="1" y="173"/>
                  </a:lnTo>
                  <a:close/>
                  <a:moveTo>
                    <a:pt x="21" y="173"/>
                  </a:moveTo>
                  <a:lnTo>
                    <a:pt x="1" y="173"/>
                  </a:lnTo>
                  <a:lnTo>
                    <a:pt x="21" y="173"/>
                  </a:lnTo>
                  <a:close/>
                  <a:moveTo>
                    <a:pt x="62" y="0"/>
                  </a:moveTo>
                  <a:lnTo>
                    <a:pt x="62" y="0"/>
                  </a:lnTo>
                  <a:cubicBezTo>
                    <a:pt x="87" y="66"/>
                    <a:pt x="62" y="127"/>
                    <a:pt x="21" y="173"/>
                  </a:cubicBezTo>
                  <a:cubicBezTo>
                    <a:pt x="62" y="127"/>
                    <a:pt x="87" y="66"/>
                    <a:pt x="62" y="0"/>
                  </a:cubicBezTo>
                  <a:close/>
                </a:path>
              </a:pathLst>
            </a:custGeom>
            <a:solidFill>
              <a:srgbClr val="FCE5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1"/>
            <p:cNvSpPr/>
            <p:nvPr/>
          </p:nvSpPr>
          <p:spPr>
            <a:xfrm>
              <a:off x="6363250" y="1838882"/>
              <a:ext cx="132141" cy="66630"/>
            </a:xfrm>
            <a:custGeom>
              <a:rect b="b" l="l" r="r" t="t"/>
              <a:pathLst>
                <a:path extrusionOk="0" h="952" w="1888">
                  <a:moveTo>
                    <a:pt x="148" y="1"/>
                  </a:moveTo>
                  <a:cubicBezTo>
                    <a:pt x="107" y="21"/>
                    <a:pt x="61" y="41"/>
                    <a:pt x="0" y="41"/>
                  </a:cubicBezTo>
                  <a:cubicBezTo>
                    <a:pt x="275" y="509"/>
                    <a:pt x="824" y="952"/>
                    <a:pt x="1379" y="952"/>
                  </a:cubicBezTo>
                  <a:cubicBezTo>
                    <a:pt x="1506" y="952"/>
                    <a:pt x="1633" y="932"/>
                    <a:pt x="1760" y="891"/>
                  </a:cubicBezTo>
                  <a:cubicBezTo>
                    <a:pt x="1780" y="871"/>
                    <a:pt x="1801" y="871"/>
                    <a:pt x="1801" y="871"/>
                  </a:cubicBezTo>
                  <a:lnTo>
                    <a:pt x="1801" y="850"/>
                  </a:lnTo>
                  <a:lnTo>
                    <a:pt x="1821" y="850"/>
                  </a:lnTo>
                  <a:cubicBezTo>
                    <a:pt x="1862" y="804"/>
                    <a:pt x="1887" y="743"/>
                    <a:pt x="1862" y="677"/>
                  </a:cubicBezTo>
                  <a:lnTo>
                    <a:pt x="1862" y="677"/>
                  </a:lnTo>
                  <a:cubicBezTo>
                    <a:pt x="1841" y="698"/>
                    <a:pt x="1841" y="698"/>
                    <a:pt x="1821" y="698"/>
                  </a:cubicBezTo>
                  <a:cubicBezTo>
                    <a:pt x="1694" y="764"/>
                    <a:pt x="1567" y="784"/>
                    <a:pt x="1440" y="784"/>
                  </a:cubicBezTo>
                  <a:cubicBezTo>
                    <a:pt x="931" y="784"/>
                    <a:pt x="443" y="423"/>
                    <a:pt x="148" y="1"/>
                  </a:cubicBezTo>
                  <a:close/>
                </a:path>
              </a:pathLst>
            </a:custGeom>
            <a:solidFill>
              <a:srgbClr val="F7B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1"/>
            <p:cNvSpPr/>
            <p:nvPr/>
          </p:nvSpPr>
          <p:spPr>
            <a:xfrm>
              <a:off x="6554395" y="1885637"/>
              <a:ext cx="17847" cy="19877"/>
            </a:xfrm>
            <a:custGeom>
              <a:rect b="b" l="l" r="r" t="t"/>
              <a:pathLst>
                <a:path extrusionOk="0" h="284" w="255">
                  <a:moveTo>
                    <a:pt x="90" y="1"/>
                  </a:moveTo>
                  <a:cubicBezTo>
                    <a:pt x="77" y="1"/>
                    <a:pt x="67" y="15"/>
                    <a:pt x="67" y="30"/>
                  </a:cubicBezTo>
                  <a:lnTo>
                    <a:pt x="21" y="203"/>
                  </a:lnTo>
                  <a:cubicBezTo>
                    <a:pt x="1" y="223"/>
                    <a:pt x="21" y="243"/>
                    <a:pt x="46" y="243"/>
                  </a:cubicBezTo>
                  <a:lnTo>
                    <a:pt x="148" y="284"/>
                  </a:lnTo>
                  <a:cubicBezTo>
                    <a:pt x="174" y="284"/>
                    <a:pt x="194" y="284"/>
                    <a:pt x="214" y="264"/>
                  </a:cubicBezTo>
                  <a:lnTo>
                    <a:pt x="255" y="75"/>
                  </a:lnTo>
                  <a:cubicBezTo>
                    <a:pt x="255" y="75"/>
                    <a:pt x="255" y="30"/>
                    <a:pt x="235" y="30"/>
                  </a:cubicBezTo>
                  <a:lnTo>
                    <a:pt x="107" y="9"/>
                  </a:lnTo>
                  <a:cubicBezTo>
                    <a:pt x="101" y="3"/>
                    <a:pt x="96" y="1"/>
                    <a:pt x="90"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1"/>
            <p:cNvSpPr/>
            <p:nvPr/>
          </p:nvSpPr>
          <p:spPr>
            <a:xfrm>
              <a:off x="6576862" y="1892286"/>
              <a:ext cx="17847" cy="20717"/>
            </a:xfrm>
            <a:custGeom>
              <a:rect b="b" l="l" r="r" t="t"/>
              <a:pathLst>
                <a:path extrusionOk="0" h="296" w="255">
                  <a:moveTo>
                    <a:pt x="107" y="1"/>
                  </a:moveTo>
                  <a:cubicBezTo>
                    <a:pt x="81" y="1"/>
                    <a:pt x="61" y="1"/>
                    <a:pt x="61" y="21"/>
                  </a:cubicBezTo>
                  <a:lnTo>
                    <a:pt x="20" y="214"/>
                  </a:lnTo>
                  <a:cubicBezTo>
                    <a:pt x="0" y="235"/>
                    <a:pt x="20" y="255"/>
                    <a:pt x="41" y="255"/>
                  </a:cubicBezTo>
                  <a:lnTo>
                    <a:pt x="148" y="296"/>
                  </a:lnTo>
                  <a:cubicBezTo>
                    <a:pt x="168" y="296"/>
                    <a:pt x="188" y="275"/>
                    <a:pt x="209" y="255"/>
                  </a:cubicBezTo>
                  <a:lnTo>
                    <a:pt x="254" y="87"/>
                  </a:lnTo>
                  <a:cubicBezTo>
                    <a:pt x="254" y="62"/>
                    <a:pt x="254" y="41"/>
                    <a:pt x="234" y="41"/>
                  </a:cubicBezTo>
                  <a:lnTo>
                    <a:pt x="10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1"/>
            <p:cNvSpPr/>
            <p:nvPr/>
          </p:nvSpPr>
          <p:spPr>
            <a:xfrm>
              <a:off x="6598909" y="1899215"/>
              <a:ext cx="17847" cy="19877"/>
            </a:xfrm>
            <a:custGeom>
              <a:rect b="b" l="l" r="r" t="t"/>
              <a:pathLst>
                <a:path extrusionOk="0" h="284" w="255">
                  <a:moveTo>
                    <a:pt x="90" y="0"/>
                  </a:moveTo>
                  <a:cubicBezTo>
                    <a:pt x="77" y="0"/>
                    <a:pt x="67" y="15"/>
                    <a:pt x="67" y="29"/>
                  </a:cubicBezTo>
                  <a:lnTo>
                    <a:pt x="0" y="197"/>
                  </a:lnTo>
                  <a:cubicBezTo>
                    <a:pt x="0" y="217"/>
                    <a:pt x="21" y="243"/>
                    <a:pt x="46" y="243"/>
                  </a:cubicBezTo>
                  <a:lnTo>
                    <a:pt x="148" y="283"/>
                  </a:lnTo>
                  <a:cubicBezTo>
                    <a:pt x="173" y="283"/>
                    <a:pt x="194" y="283"/>
                    <a:pt x="194" y="263"/>
                  </a:cubicBezTo>
                  <a:lnTo>
                    <a:pt x="255" y="90"/>
                  </a:lnTo>
                  <a:cubicBezTo>
                    <a:pt x="255" y="70"/>
                    <a:pt x="255" y="49"/>
                    <a:pt x="234" y="29"/>
                  </a:cubicBezTo>
                  <a:lnTo>
                    <a:pt x="107" y="9"/>
                  </a:lnTo>
                  <a:cubicBezTo>
                    <a:pt x="101" y="3"/>
                    <a:pt x="95" y="0"/>
                    <a:pt x="90"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61"/>
            <p:cNvSpPr/>
            <p:nvPr/>
          </p:nvSpPr>
          <p:spPr>
            <a:xfrm>
              <a:off x="6621306" y="1905444"/>
              <a:ext cx="17917" cy="21137"/>
            </a:xfrm>
            <a:custGeom>
              <a:rect b="b" l="l" r="r" t="t"/>
              <a:pathLst>
                <a:path extrusionOk="0" h="302" w="256">
                  <a:moveTo>
                    <a:pt x="108" y="1"/>
                  </a:moveTo>
                  <a:cubicBezTo>
                    <a:pt x="82" y="1"/>
                    <a:pt x="62" y="1"/>
                    <a:pt x="62" y="26"/>
                  </a:cubicBezTo>
                  <a:lnTo>
                    <a:pt x="1" y="215"/>
                  </a:lnTo>
                  <a:cubicBezTo>
                    <a:pt x="1" y="235"/>
                    <a:pt x="1" y="255"/>
                    <a:pt x="21" y="255"/>
                  </a:cubicBezTo>
                  <a:lnTo>
                    <a:pt x="148" y="301"/>
                  </a:lnTo>
                  <a:cubicBezTo>
                    <a:pt x="169" y="301"/>
                    <a:pt x="189" y="281"/>
                    <a:pt x="189" y="255"/>
                  </a:cubicBezTo>
                  <a:lnTo>
                    <a:pt x="255" y="87"/>
                  </a:lnTo>
                  <a:cubicBezTo>
                    <a:pt x="255" y="67"/>
                    <a:pt x="255" y="47"/>
                    <a:pt x="235" y="47"/>
                  </a:cubicBezTo>
                  <a:lnTo>
                    <a:pt x="108"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61"/>
            <p:cNvSpPr/>
            <p:nvPr/>
          </p:nvSpPr>
          <p:spPr>
            <a:xfrm>
              <a:off x="6643423" y="1912373"/>
              <a:ext cx="17847" cy="19877"/>
            </a:xfrm>
            <a:custGeom>
              <a:rect b="b" l="l" r="r" t="t"/>
              <a:pathLst>
                <a:path extrusionOk="0" h="284" w="255">
                  <a:moveTo>
                    <a:pt x="90" y="0"/>
                  </a:moveTo>
                  <a:cubicBezTo>
                    <a:pt x="77" y="0"/>
                    <a:pt x="66" y="15"/>
                    <a:pt x="66" y="29"/>
                  </a:cubicBezTo>
                  <a:lnTo>
                    <a:pt x="0" y="202"/>
                  </a:lnTo>
                  <a:cubicBezTo>
                    <a:pt x="0" y="222"/>
                    <a:pt x="0" y="243"/>
                    <a:pt x="21" y="243"/>
                  </a:cubicBezTo>
                  <a:lnTo>
                    <a:pt x="148" y="283"/>
                  </a:lnTo>
                  <a:cubicBezTo>
                    <a:pt x="173" y="283"/>
                    <a:pt x="194" y="283"/>
                    <a:pt x="194" y="263"/>
                  </a:cubicBezTo>
                  <a:lnTo>
                    <a:pt x="255" y="95"/>
                  </a:lnTo>
                  <a:cubicBezTo>
                    <a:pt x="255" y="75"/>
                    <a:pt x="234" y="55"/>
                    <a:pt x="214" y="29"/>
                  </a:cubicBezTo>
                  <a:lnTo>
                    <a:pt x="107" y="9"/>
                  </a:lnTo>
                  <a:cubicBezTo>
                    <a:pt x="101" y="3"/>
                    <a:pt x="95" y="0"/>
                    <a:pt x="90"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61"/>
            <p:cNvSpPr/>
            <p:nvPr/>
          </p:nvSpPr>
          <p:spPr>
            <a:xfrm>
              <a:off x="6665821" y="1919023"/>
              <a:ext cx="17917" cy="20717"/>
            </a:xfrm>
            <a:custGeom>
              <a:rect b="b" l="l" r="r" t="t"/>
              <a:pathLst>
                <a:path extrusionOk="0" h="296" w="256">
                  <a:moveTo>
                    <a:pt x="108" y="0"/>
                  </a:moveTo>
                  <a:cubicBezTo>
                    <a:pt x="82" y="0"/>
                    <a:pt x="62" y="0"/>
                    <a:pt x="41" y="21"/>
                  </a:cubicBezTo>
                  <a:lnTo>
                    <a:pt x="1" y="214"/>
                  </a:lnTo>
                  <a:cubicBezTo>
                    <a:pt x="1" y="234"/>
                    <a:pt x="1" y="255"/>
                    <a:pt x="21" y="255"/>
                  </a:cubicBezTo>
                  <a:lnTo>
                    <a:pt x="148" y="295"/>
                  </a:lnTo>
                  <a:cubicBezTo>
                    <a:pt x="169" y="295"/>
                    <a:pt x="189" y="275"/>
                    <a:pt x="189" y="255"/>
                  </a:cubicBezTo>
                  <a:lnTo>
                    <a:pt x="235" y="87"/>
                  </a:lnTo>
                  <a:cubicBezTo>
                    <a:pt x="255" y="61"/>
                    <a:pt x="235" y="41"/>
                    <a:pt x="209" y="41"/>
                  </a:cubicBezTo>
                  <a:lnTo>
                    <a:pt x="108"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61"/>
            <p:cNvSpPr/>
            <p:nvPr/>
          </p:nvSpPr>
          <p:spPr>
            <a:xfrm>
              <a:off x="6687938" y="1925882"/>
              <a:ext cx="17847" cy="19877"/>
            </a:xfrm>
            <a:custGeom>
              <a:rect b="b" l="l" r="r" t="t"/>
              <a:pathLst>
                <a:path extrusionOk="0" h="284" w="255">
                  <a:moveTo>
                    <a:pt x="89" y="1"/>
                  </a:moveTo>
                  <a:cubicBezTo>
                    <a:pt x="75" y="1"/>
                    <a:pt x="60" y="15"/>
                    <a:pt x="46" y="29"/>
                  </a:cubicBezTo>
                  <a:lnTo>
                    <a:pt x="0" y="197"/>
                  </a:lnTo>
                  <a:cubicBezTo>
                    <a:pt x="0" y="218"/>
                    <a:pt x="0" y="243"/>
                    <a:pt x="20" y="243"/>
                  </a:cubicBezTo>
                  <a:lnTo>
                    <a:pt x="148" y="284"/>
                  </a:lnTo>
                  <a:cubicBezTo>
                    <a:pt x="173" y="284"/>
                    <a:pt x="193" y="284"/>
                    <a:pt x="193" y="263"/>
                  </a:cubicBezTo>
                  <a:lnTo>
                    <a:pt x="234" y="90"/>
                  </a:lnTo>
                  <a:cubicBezTo>
                    <a:pt x="254" y="70"/>
                    <a:pt x="234" y="50"/>
                    <a:pt x="214" y="29"/>
                  </a:cubicBezTo>
                  <a:lnTo>
                    <a:pt x="107" y="9"/>
                  </a:lnTo>
                  <a:cubicBezTo>
                    <a:pt x="101" y="3"/>
                    <a:pt x="95" y="1"/>
                    <a:pt x="89"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61"/>
            <p:cNvSpPr/>
            <p:nvPr/>
          </p:nvSpPr>
          <p:spPr>
            <a:xfrm>
              <a:off x="6708935" y="1932181"/>
              <a:ext cx="17847" cy="21067"/>
            </a:xfrm>
            <a:custGeom>
              <a:rect b="b" l="l" r="r" t="t"/>
              <a:pathLst>
                <a:path extrusionOk="0" h="301" w="255">
                  <a:moveTo>
                    <a:pt x="102" y="0"/>
                  </a:moveTo>
                  <a:cubicBezTo>
                    <a:pt x="82" y="0"/>
                    <a:pt x="61" y="0"/>
                    <a:pt x="61" y="26"/>
                  </a:cubicBezTo>
                  <a:lnTo>
                    <a:pt x="21" y="214"/>
                  </a:lnTo>
                  <a:cubicBezTo>
                    <a:pt x="0" y="234"/>
                    <a:pt x="21" y="255"/>
                    <a:pt x="41" y="255"/>
                  </a:cubicBezTo>
                  <a:lnTo>
                    <a:pt x="148" y="301"/>
                  </a:lnTo>
                  <a:cubicBezTo>
                    <a:pt x="168" y="301"/>
                    <a:pt x="188" y="280"/>
                    <a:pt x="209" y="255"/>
                  </a:cubicBezTo>
                  <a:lnTo>
                    <a:pt x="255" y="87"/>
                  </a:lnTo>
                  <a:cubicBezTo>
                    <a:pt x="255" y="67"/>
                    <a:pt x="255" y="46"/>
                    <a:pt x="229" y="46"/>
                  </a:cubicBezTo>
                  <a:lnTo>
                    <a:pt x="102"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61"/>
            <p:cNvSpPr/>
            <p:nvPr/>
          </p:nvSpPr>
          <p:spPr>
            <a:xfrm>
              <a:off x="6730982" y="1939040"/>
              <a:ext cx="17847" cy="20647"/>
            </a:xfrm>
            <a:custGeom>
              <a:rect b="b" l="l" r="r" t="t"/>
              <a:pathLst>
                <a:path extrusionOk="0" h="295" w="255">
                  <a:moveTo>
                    <a:pt x="90" y="1"/>
                  </a:moveTo>
                  <a:cubicBezTo>
                    <a:pt x="77" y="1"/>
                    <a:pt x="67" y="15"/>
                    <a:pt x="67" y="30"/>
                  </a:cubicBezTo>
                  <a:lnTo>
                    <a:pt x="21" y="203"/>
                  </a:lnTo>
                  <a:cubicBezTo>
                    <a:pt x="1" y="223"/>
                    <a:pt x="21" y="243"/>
                    <a:pt x="41" y="264"/>
                  </a:cubicBezTo>
                  <a:lnTo>
                    <a:pt x="148" y="284"/>
                  </a:lnTo>
                  <a:cubicBezTo>
                    <a:pt x="154" y="292"/>
                    <a:pt x="161" y="295"/>
                    <a:pt x="167" y="295"/>
                  </a:cubicBezTo>
                  <a:cubicBezTo>
                    <a:pt x="183" y="295"/>
                    <a:pt x="200" y="278"/>
                    <a:pt x="214" y="264"/>
                  </a:cubicBezTo>
                  <a:lnTo>
                    <a:pt x="255" y="96"/>
                  </a:lnTo>
                  <a:cubicBezTo>
                    <a:pt x="255" y="75"/>
                    <a:pt x="255" y="55"/>
                    <a:pt x="235" y="30"/>
                  </a:cubicBezTo>
                  <a:lnTo>
                    <a:pt x="107" y="9"/>
                  </a:lnTo>
                  <a:cubicBezTo>
                    <a:pt x="101" y="3"/>
                    <a:pt x="95" y="1"/>
                    <a:pt x="90"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61"/>
            <p:cNvSpPr/>
            <p:nvPr/>
          </p:nvSpPr>
          <p:spPr>
            <a:xfrm>
              <a:off x="6753449" y="1945689"/>
              <a:ext cx="17847" cy="20717"/>
            </a:xfrm>
            <a:custGeom>
              <a:rect b="b" l="l" r="r" t="t"/>
              <a:pathLst>
                <a:path extrusionOk="0" h="296" w="255">
                  <a:moveTo>
                    <a:pt x="102" y="1"/>
                  </a:moveTo>
                  <a:cubicBezTo>
                    <a:pt x="81" y="1"/>
                    <a:pt x="61" y="21"/>
                    <a:pt x="61" y="21"/>
                  </a:cubicBezTo>
                  <a:lnTo>
                    <a:pt x="0" y="214"/>
                  </a:lnTo>
                  <a:cubicBezTo>
                    <a:pt x="0" y="235"/>
                    <a:pt x="20" y="255"/>
                    <a:pt x="41" y="255"/>
                  </a:cubicBezTo>
                  <a:lnTo>
                    <a:pt x="148" y="296"/>
                  </a:lnTo>
                  <a:cubicBezTo>
                    <a:pt x="168" y="296"/>
                    <a:pt x="188" y="275"/>
                    <a:pt x="188" y="275"/>
                  </a:cubicBezTo>
                  <a:lnTo>
                    <a:pt x="254" y="87"/>
                  </a:lnTo>
                  <a:cubicBezTo>
                    <a:pt x="254" y="62"/>
                    <a:pt x="254" y="41"/>
                    <a:pt x="229" y="41"/>
                  </a:cubicBezTo>
                  <a:lnTo>
                    <a:pt x="102"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61"/>
            <p:cNvSpPr/>
            <p:nvPr/>
          </p:nvSpPr>
          <p:spPr>
            <a:xfrm>
              <a:off x="6775496" y="1952618"/>
              <a:ext cx="17847" cy="20437"/>
            </a:xfrm>
            <a:custGeom>
              <a:rect b="b" l="l" r="r" t="t"/>
              <a:pathLst>
                <a:path extrusionOk="0" h="292" w="255">
                  <a:moveTo>
                    <a:pt x="90" y="0"/>
                  </a:moveTo>
                  <a:cubicBezTo>
                    <a:pt x="77" y="0"/>
                    <a:pt x="67" y="15"/>
                    <a:pt x="67" y="29"/>
                  </a:cubicBezTo>
                  <a:lnTo>
                    <a:pt x="0" y="197"/>
                  </a:lnTo>
                  <a:cubicBezTo>
                    <a:pt x="0" y="217"/>
                    <a:pt x="0" y="243"/>
                    <a:pt x="21" y="263"/>
                  </a:cubicBezTo>
                  <a:lnTo>
                    <a:pt x="148" y="283"/>
                  </a:lnTo>
                  <a:cubicBezTo>
                    <a:pt x="154" y="289"/>
                    <a:pt x="160" y="292"/>
                    <a:pt x="166" y="292"/>
                  </a:cubicBezTo>
                  <a:cubicBezTo>
                    <a:pt x="181" y="292"/>
                    <a:pt x="194" y="277"/>
                    <a:pt x="194" y="263"/>
                  </a:cubicBezTo>
                  <a:lnTo>
                    <a:pt x="255" y="90"/>
                  </a:lnTo>
                  <a:cubicBezTo>
                    <a:pt x="255" y="70"/>
                    <a:pt x="255" y="49"/>
                    <a:pt x="234" y="29"/>
                  </a:cubicBezTo>
                  <a:lnTo>
                    <a:pt x="107" y="9"/>
                  </a:lnTo>
                  <a:cubicBezTo>
                    <a:pt x="101" y="3"/>
                    <a:pt x="95" y="0"/>
                    <a:pt x="90"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61"/>
            <p:cNvSpPr/>
            <p:nvPr/>
          </p:nvSpPr>
          <p:spPr>
            <a:xfrm>
              <a:off x="6797893" y="1958848"/>
              <a:ext cx="17917" cy="21137"/>
            </a:xfrm>
            <a:custGeom>
              <a:rect b="b" l="l" r="r" t="t"/>
              <a:pathLst>
                <a:path extrusionOk="0" h="302" w="256">
                  <a:moveTo>
                    <a:pt x="103" y="1"/>
                  </a:moveTo>
                  <a:cubicBezTo>
                    <a:pt x="82" y="1"/>
                    <a:pt x="62" y="26"/>
                    <a:pt x="62" y="47"/>
                  </a:cubicBezTo>
                  <a:lnTo>
                    <a:pt x="1" y="215"/>
                  </a:lnTo>
                  <a:cubicBezTo>
                    <a:pt x="1" y="235"/>
                    <a:pt x="1" y="255"/>
                    <a:pt x="21" y="255"/>
                  </a:cubicBezTo>
                  <a:lnTo>
                    <a:pt x="148" y="301"/>
                  </a:lnTo>
                  <a:cubicBezTo>
                    <a:pt x="169" y="301"/>
                    <a:pt x="189" y="301"/>
                    <a:pt x="189" y="281"/>
                  </a:cubicBezTo>
                  <a:lnTo>
                    <a:pt x="255" y="87"/>
                  </a:lnTo>
                  <a:cubicBezTo>
                    <a:pt x="255" y="67"/>
                    <a:pt x="230" y="47"/>
                    <a:pt x="209" y="47"/>
                  </a:cubicBezTo>
                  <a:lnTo>
                    <a:pt x="103"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61"/>
            <p:cNvSpPr/>
            <p:nvPr/>
          </p:nvSpPr>
          <p:spPr>
            <a:xfrm>
              <a:off x="6820011" y="1966337"/>
              <a:ext cx="17847" cy="20087"/>
            </a:xfrm>
            <a:custGeom>
              <a:rect b="b" l="l" r="r" t="t"/>
              <a:pathLst>
                <a:path extrusionOk="0" h="287" w="255">
                  <a:moveTo>
                    <a:pt x="107" y="1"/>
                  </a:moveTo>
                  <a:cubicBezTo>
                    <a:pt x="87" y="1"/>
                    <a:pt x="66" y="1"/>
                    <a:pt x="41" y="21"/>
                  </a:cubicBezTo>
                  <a:lnTo>
                    <a:pt x="0" y="194"/>
                  </a:lnTo>
                  <a:cubicBezTo>
                    <a:pt x="0" y="214"/>
                    <a:pt x="0" y="235"/>
                    <a:pt x="21" y="255"/>
                  </a:cubicBezTo>
                  <a:lnTo>
                    <a:pt x="148" y="275"/>
                  </a:lnTo>
                  <a:cubicBezTo>
                    <a:pt x="154" y="283"/>
                    <a:pt x="160" y="286"/>
                    <a:pt x="167" y="286"/>
                  </a:cubicBezTo>
                  <a:cubicBezTo>
                    <a:pt x="181" y="286"/>
                    <a:pt x="194" y="269"/>
                    <a:pt x="194" y="255"/>
                  </a:cubicBezTo>
                  <a:lnTo>
                    <a:pt x="234" y="87"/>
                  </a:lnTo>
                  <a:cubicBezTo>
                    <a:pt x="255" y="67"/>
                    <a:pt x="234" y="47"/>
                    <a:pt x="214" y="47"/>
                  </a:cubicBezTo>
                  <a:lnTo>
                    <a:pt x="10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61"/>
            <p:cNvSpPr/>
            <p:nvPr/>
          </p:nvSpPr>
          <p:spPr>
            <a:xfrm>
              <a:off x="6842408" y="1972426"/>
              <a:ext cx="17917" cy="20717"/>
            </a:xfrm>
            <a:custGeom>
              <a:rect b="b" l="l" r="r" t="t"/>
              <a:pathLst>
                <a:path extrusionOk="0" h="296" w="256">
                  <a:moveTo>
                    <a:pt x="102" y="0"/>
                  </a:moveTo>
                  <a:cubicBezTo>
                    <a:pt x="82" y="0"/>
                    <a:pt x="62" y="21"/>
                    <a:pt x="62" y="41"/>
                  </a:cubicBezTo>
                  <a:lnTo>
                    <a:pt x="1" y="214"/>
                  </a:lnTo>
                  <a:cubicBezTo>
                    <a:pt x="1" y="234"/>
                    <a:pt x="21" y="255"/>
                    <a:pt x="41" y="255"/>
                  </a:cubicBezTo>
                  <a:lnTo>
                    <a:pt x="148" y="295"/>
                  </a:lnTo>
                  <a:cubicBezTo>
                    <a:pt x="169" y="295"/>
                    <a:pt x="189" y="295"/>
                    <a:pt x="189" y="275"/>
                  </a:cubicBezTo>
                  <a:lnTo>
                    <a:pt x="255" y="87"/>
                  </a:lnTo>
                  <a:cubicBezTo>
                    <a:pt x="255" y="61"/>
                    <a:pt x="255" y="41"/>
                    <a:pt x="230" y="41"/>
                  </a:cubicBezTo>
                  <a:lnTo>
                    <a:pt x="102"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61"/>
            <p:cNvSpPr/>
            <p:nvPr/>
          </p:nvSpPr>
          <p:spPr>
            <a:xfrm>
              <a:off x="6864525" y="1979915"/>
              <a:ext cx="17847" cy="19877"/>
            </a:xfrm>
            <a:custGeom>
              <a:rect b="b" l="l" r="r" t="t"/>
              <a:pathLst>
                <a:path extrusionOk="0" h="284" w="255">
                  <a:moveTo>
                    <a:pt x="107" y="0"/>
                  </a:moveTo>
                  <a:cubicBezTo>
                    <a:pt x="87" y="0"/>
                    <a:pt x="66" y="0"/>
                    <a:pt x="66" y="20"/>
                  </a:cubicBezTo>
                  <a:lnTo>
                    <a:pt x="0" y="188"/>
                  </a:lnTo>
                  <a:cubicBezTo>
                    <a:pt x="0" y="209"/>
                    <a:pt x="0" y="234"/>
                    <a:pt x="20" y="254"/>
                  </a:cubicBezTo>
                  <a:lnTo>
                    <a:pt x="148" y="275"/>
                  </a:lnTo>
                  <a:cubicBezTo>
                    <a:pt x="154" y="281"/>
                    <a:pt x="160" y="283"/>
                    <a:pt x="166" y="283"/>
                  </a:cubicBezTo>
                  <a:cubicBezTo>
                    <a:pt x="181" y="283"/>
                    <a:pt x="193" y="269"/>
                    <a:pt x="193" y="254"/>
                  </a:cubicBezTo>
                  <a:lnTo>
                    <a:pt x="254" y="81"/>
                  </a:lnTo>
                  <a:cubicBezTo>
                    <a:pt x="254" y="61"/>
                    <a:pt x="234" y="41"/>
                    <a:pt x="214" y="41"/>
                  </a:cubicBezTo>
                  <a:lnTo>
                    <a:pt x="10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61"/>
            <p:cNvSpPr/>
            <p:nvPr/>
          </p:nvSpPr>
          <p:spPr>
            <a:xfrm>
              <a:off x="6886922" y="1985584"/>
              <a:ext cx="17847" cy="21067"/>
            </a:xfrm>
            <a:custGeom>
              <a:rect b="b" l="l" r="r" t="t"/>
              <a:pathLst>
                <a:path extrusionOk="0" h="301" w="255">
                  <a:moveTo>
                    <a:pt x="102" y="0"/>
                  </a:moveTo>
                  <a:cubicBezTo>
                    <a:pt x="82" y="0"/>
                    <a:pt x="62" y="26"/>
                    <a:pt x="62" y="46"/>
                  </a:cubicBezTo>
                  <a:lnTo>
                    <a:pt x="1" y="214"/>
                  </a:lnTo>
                  <a:cubicBezTo>
                    <a:pt x="1" y="234"/>
                    <a:pt x="1" y="255"/>
                    <a:pt x="21" y="255"/>
                  </a:cubicBezTo>
                  <a:lnTo>
                    <a:pt x="148" y="301"/>
                  </a:lnTo>
                  <a:cubicBezTo>
                    <a:pt x="168" y="301"/>
                    <a:pt x="189" y="301"/>
                    <a:pt x="189" y="280"/>
                  </a:cubicBezTo>
                  <a:lnTo>
                    <a:pt x="255" y="87"/>
                  </a:lnTo>
                  <a:cubicBezTo>
                    <a:pt x="255" y="67"/>
                    <a:pt x="229" y="46"/>
                    <a:pt x="209" y="46"/>
                  </a:cubicBezTo>
                  <a:lnTo>
                    <a:pt x="102"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61"/>
            <p:cNvSpPr/>
            <p:nvPr/>
          </p:nvSpPr>
          <p:spPr>
            <a:xfrm>
              <a:off x="6908969" y="1993073"/>
              <a:ext cx="17917" cy="20017"/>
            </a:xfrm>
            <a:custGeom>
              <a:rect b="b" l="l" r="r" t="t"/>
              <a:pathLst>
                <a:path extrusionOk="0" h="286" w="256">
                  <a:moveTo>
                    <a:pt x="108" y="0"/>
                  </a:moveTo>
                  <a:cubicBezTo>
                    <a:pt x="87" y="0"/>
                    <a:pt x="67" y="0"/>
                    <a:pt x="42" y="21"/>
                  </a:cubicBezTo>
                  <a:lnTo>
                    <a:pt x="1" y="194"/>
                  </a:lnTo>
                  <a:cubicBezTo>
                    <a:pt x="1" y="214"/>
                    <a:pt x="1" y="234"/>
                    <a:pt x="21" y="255"/>
                  </a:cubicBezTo>
                  <a:lnTo>
                    <a:pt x="148" y="275"/>
                  </a:lnTo>
                  <a:cubicBezTo>
                    <a:pt x="155" y="283"/>
                    <a:pt x="161" y="286"/>
                    <a:pt x="167" y="286"/>
                  </a:cubicBezTo>
                  <a:cubicBezTo>
                    <a:pt x="182" y="286"/>
                    <a:pt x="194" y="269"/>
                    <a:pt x="194" y="255"/>
                  </a:cubicBezTo>
                  <a:lnTo>
                    <a:pt x="235" y="87"/>
                  </a:lnTo>
                  <a:cubicBezTo>
                    <a:pt x="255" y="66"/>
                    <a:pt x="235" y="46"/>
                    <a:pt x="215" y="46"/>
                  </a:cubicBezTo>
                  <a:lnTo>
                    <a:pt x="108"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61"/>
            <p:cNvSpPr/>
            <p:nvPr/>
          </p:nvSpPr>
          <p:spPr>
            <a:xfrm>
              <a:off x="6929616" y="1999093"/>
              <a:ext cx="19667" cy="20717"/>
            </a:xfrm>
            <a:custGeom>
              <a:rect b="b" l="l" r="r" t="t"/>
              <a:pathLst>
                <a:path extrusionOk="0" h="296" w="281">
                  <a:moveTo>
                    <a:pt x="128" y="1"/>
                  </a:moveTo>
                  <a:cubicBezTo>
                    <a:pt x="108" y="1"/>
                    <a:pt x="87" y="21"/>
                    <a:pt x="67" y="41"/>
                  </a:cubicBezTo>
                  <a:lnTo>
                    <a:pt x="26" y="214"/>
                  </a:lnTo>
                  <a:cubicBezTo>
                    <a:pt x="1" y="235"/>
                    <a:pt x="26" y="255"/>
                    <a:pt x="47" y="255"/>
                  </a:cubicBezTo>
                  <a:lnTo>
                    <a:pt x="154" y="296"/>
                  </a:lnTo>
                  <a:cubicBezTo>
                    <a:pt x="174" y="296"/>
                    <a:pt x="194" y="296"/>
                    <a:pt x="215" y="275"/>
                  </a:cubicBezTo>
                  <a:lnTo>
                    <a:pt x="255" y="87"/>
                  </a:lnTo>
                  <a:cubicBezTo>
                    <a:pt x="281" y="62"/>
                    <a:pt x="255" y="41"/>
                    <a:pt x="235" y="41"/>
                  </a:cubicBezTo>
                  <a:lnTo>
                    <a:pt x="128"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61"/>
            <p:cNvSpPr/>
            <p:nvPr/>
          </p:nvSpPr>
          <p:spPr>
            <a:xfrm>
              <a:off x="6952084" y="2006582"/>
              <a:ext cx="17847" cy="19877"/>
            </a:xfrm>
            <a:custGeom>
              <a:rect b="b" l="l" r="r" t="t"/>
              <a:pathLst>
                <a:path extrusionOk="0" h="284" w="255">
                  <a:moveTo>
                    <a:pt x="107" y="1"/>
                  </a:moveTo>
                  <a:cubicBezTo>
                    <a:pt x="87" y="1"/>
                    <a:pt x="61" y="1"/>
                    <a:pt x="61" y="21"/>
                  </a:cubicBezTo>
                  <a:lnTo>
                    <a:pt x="21" y="209"/>
                  </a:lnTo>
                  <a:cubicBezTo>
                    <a:pt x="0" y="209"/>
                    <a:pt x="21" y="235"/>
                    <a:pt x="41" y="255"/>
                  </a:cubicBezTo>
                  <a:lnTo>
                    <a:pt x="148" y="275"/>
                  </a:lnTo>
                  <a:cubicBezTo>
                    <a:pt x="154" y="281"/>
                    <a:pt x="160" y="284"/>
                    <a:pt x="166" y="284"/>
                  </a:cubicBezTo>
                  <a:cubicBezTo>
                    <a:pt x="181" y="284"/>
                    <a:pt x="196" y="269"/>
                    <a:pt x="214" y="255"/>
                  </a:cubicBezTo>
                  <a:lnTo>
                    <a:pt x="255" y="82"/>
                  </a:lnTo>
                  <a:cubicBezTo>
                    <a:pt x="255" y="62"/>
                    <a:pt x="255" y="41"/>
                    <a:pt x="234" y="41"/>
                  </a:cubicBezTo>
                  <a:lnTo>
                    <a:pt x="10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61"/>
            <p:cNvSpPr/>
            <p:nvPr/>
          </p:nvSpPr>
          <p:spPr>
            <a:xfrm>
              <a:off x="6974131" y="2013301"/>
              <a:ext cx="17917" cy="20087"/>
            </a:xfrm>
            <a:custGeom>
              <a:rect b="b" l="l" r="r" t="t"/>
              <a:pathLst>
                <a:path extrusionOk="0" h="287" w="256">
                  <a:moveTo>
                    <a:pt x="90" y="1"/>
                  </a:moveTo>
                  <a:cubicBezTo>
                    <a:pt x="77" y="1"/>
                    <a:pt x="67" y="18"/>
                    <a:pt x="67" y="32"/>
                  </a:cubicBezTo>
                  <a:lnTo>
                    <a:pt x="1" y="200"/>
                  </a:lnTo>
                  <a:cubicBezTo>
                    <a:pt x="1" y="220"/>
                    <a:pt x="26" y="240"/>
                    <a:pt x="47" y="240"/>
                  </a:cubicBezTo>
                  <a:lnTo>
                    <a:pt x="153" y="286"/>
                  </a:lnTo>
                  <a:cubicBezTo>
                    <a:pt x="174" y="286"/>
                    <a:pt x="194" y="286"/>
                    <a:pt x="194" y="266"/>
                  </a:cubicBezTo>
                  <a:lnTo>
                    <a:pt x="255" y="72"/>
                  </a:lnTo>
                  <a:cubicBezTo>
                    <a:pt x="255" y="52"/>
                    <a:pt x="255" y="32"/>
                    <a:pt x="235" y="32"/>
                  </a:cubicBezTo>
                  <a:lnTo>
                    <a:pt x="108" y="11"/>
                  </a:lnTo>
                  <a:cubicBezTo>
                    <a:pt x="101" y="4"/>
                    <a:pt x="95" y="1"/>
                    <a:pt x="90"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61"/>
            <p:cNvSpPr/>
            <p:nvPr/>
          </p:nvSpPr>
          <p:spPr>
            <a:xfrm>
              <a:off x="6996598" y="2019740"/>
              <a:ext cx="17847" cy="21067"/>
            </a:xfrm>
            <a:custGeom>
              <a:rect b="b" l="l" r="r" t="t"/>
              <a:pathLst>
                <a:path extrusionOk="0" h="301" w="255">
                  <a:moveTo>
                    <a:pt x="107" y="1"/>
                  </a:moveTo>
                  <a:cubicBezTo>
                    <a:pt x="87" y="1"/>
                    <a:pt x="61" y="1"/>
                    <a:pt x="61" y="21"/>
                  </a:cubicBezTo>
                  <a:lnTo>
                    <a:pt x="0" y="214"/>
                  </a:lnTo>
                  <a:cubicBezTo>
                    <a:pt x="0" y="235"/>
                    <a:pt x="21" y="255"/>
                    <a:pt x="41" y="255"/>
                  </a:cubicBezTo>
                  <a:lnTo>
                    <a:pt x="148" y="301"/>
                  </a:lnTo>
                  <a:cubicBezTo>
                    <a:pt x="168" y="301"/>
                    <a:pt x="188" y="275"/>
                    <a:pt x="188" y="255"/>
                  </a:cubicBezTo>
                  <a:lnTo>
                    <a:pt x="255" y="87"/>
                  </a:lnTo>
                  <a:cubicBezTo>
                    <a:pt x="255" y="67"/>
                    <a:pt x="255" y="47"/>
                    <a:pt x="234" y="47"/>
                  </a:cubicBezTo>
                  <a:lnTo>
                    <a:pt x="10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61"/>
            <p:cNvSpPr/>
            <p:nvPr/>
          </p:nvSpPr>
          <p:spPr>
            <a:xfrm>
              <a:off x="7018645" y="2026669"/>
              <a:ext cx="17847" cy="19877"/>
            </a:xfrm>
            <a:custGeom>
              <a:rect b="b" l="l" r="r" t="t"/>
              <a:pathLst>
                <a:path extrusionOk="0" h="284" w="255">
                  <a:moveTo>
                    <a:pt x="90" y="0"/>
                  </a:moveTo>
                  <a:cubicBezTo>
                    <a:pt x="77" y="0"/>
                    <a:pt x="67" y="15"/>
                    <a:pt x="67" y="29"/>
                  </a:cubicBezTo>
                  <a:lnTo>
                    <a:pt x="1" y="202"/>
                  </a:lnTo>
                  <a:cubicBezTo>
                    <a:pt x="1" y="222"/>
                    <a:pt x="1" y="243"/>
                    <a:pt x="26" y="243"/>
                  </a:cubicBezTo>
                  <a:lnTo>
                    <a:pt x="153" y="283"/>
                  </a:lnTo>
                  <a:cubicBezTo>
                    <a:pt x="174" y="283"/>
                    <a:pt x="194" y="283"/>
                    <a:pt x="194" y="263"/>
                  </a:cubicBezTo>
                  <a:lnTo>
                    <a:pt x="255" y="95"/>
                  </a:lnTo>
                  <a:cubicBezTo>
                    <a:pt x="255" y="75"/>
                    <a:pt x="235" y="49"/>
                    <a:pt x="214" y="29"/>
                  </a:cubicBezTo>
                  <a:lnTo>
                    <a:pt x="107" y="9"/>
                  </a:lnTo>
                  <a:cubicBezTo>
                    <a:pt x="101" y="3"/>
                    <a:pt x="95" y="0"/>
                    <a:pt x="90"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61"/>
            <p:cNvSpPr/>
            <p:nvPr/>
          </p:nvSpPr>
          <p:spPr>
            <a:xfrm>
              <a:off x="7041112" y="2033318"/>
              <a:ext cx="17847" cy="20717"/>
            </a:xfrm>
            <a:custGeom>
              <a:rect b="b" l="l" r="r" t="t"/>
              <a:pathLst>
                <a:path extrusionOk="0" h="296" w="255">
                  <a:moveTo>
                    <a:pt x="107" y="0"/>
                  </a:moveTo>
                  <a:cubicBezTo>
                    <a:pt x="87" y="0"/>
                    <a:pt x="61" y="0"/>
                    <a:pt x="61" y="20"/>
                  </a:cubicBezTo>
                  <a:lnTo>
                    <a:pt x="0" y="209"/>
                  </a:lnTo>
                  <a:cubicBezTo>
                    <a:pt x="0" y="234"/>
                    <a:pt x="0" y="254"/>
                    <a:pt x="20" y="254"/>
                  </a:cubicBezTo>
                  <a:lnTo>
                    <a:pt x="148" y="295"/>
                  </a:lnTo>
                  <a:cubicBezTo>
                    <a:pt x="168" y="295"/>
                    <a:pt x="188" y="275"/>
                    <a:pt x="188" y="254"/>
                  </a:cubicBezTo>
                  <a:lnTo>
                    <a:pt x="254" y="81"/>
                  </a:lnTo>
                  <a:cubicBezTo>
                    <a:pt x="254" y="61"/>
                    <a:pt x="234" y="41"/>
                    <a:pt x="214" y="41"/>
                  </a:cubicBezTo>
                  <a:lnTo>
                    <a:pt x="10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61"/>
            <p:cNvSpPr/>
            <p:nvPr/>
          </p:nvSpPr>
          <p:spPr>
            <a:xfrm>
              <a:off x="7122582" y="2062855"/>
              <a:ext cx="173855" cy="137740"/>
            </a:xfrm>
            <a:custGeom>
              <a:rect b="b" l="l" r="r" t="t"/>
              <a:pathLst>
                <a:path extrusionOk="0" h="1968" w="2484">
                  <a:moveTo>
                    <a:pt x="169" y="0"/>
                  </a:moveTo>
                  <a:cubicBezTo>
                    <a:pt x="108" y="0"/>
                    <a:pt x="42" y="21"/>
                    <a:pt x="42" y="87"/>
                  </a:cubicBezTo>
                  <a:cubicBezTo>
                    <a:pt x="42" y="87"/>
                    <a:pt x="42" y="107"/>
                    <a:pt x="21" y="127"/>
                  </a:cubicBezTo>
                  <a:cubicBezTo>
                    <a:pt x="1" y="194"/>
                    <a:pt x="67" y="255"/>
                    <a:pt x="108" y="295"/>
                  </a:cubicBezTo>
                  <a:cubicBezTo>
                    <a:pt x="784" y="890"/>
                    <a:pt x="1125" y="1211"/>
                    <a:pt x="1929" y="1887"/>
                  </a:cubicBezTo>
                  <a:cubicBezTo>
                    <a:pt x="1949" y="1908"/>
                    <a:pt x="1975" y="1928"/>
                    <a:pt x="2015" y="1948"/>
                  </a:cubicBezTo>
                  <a:cubicBezTo>
                    <a:pt x="2036" y="1961"/>
                    <a:pt x="2057" y="1968"/>
                    <a:pt x="2079" y="1968"/>
                  </a:cubicBezTo>
                  <a:cubicBezTo>
                    <a:pt x="2100" y="1968"/>
                    <a:pt x="2122" y="1961"/>
                    <a:pt x="2142" y="1948"/>
                  </a:cubicBezTo>
                  <a:cubicBezTo>
                    <a:pt x="2229" y="1928"/>
                    <a:pt x="2356" y="1908"/>
                    <a:pt x="2397" y="1887"/>
                  </a:cubicBezTo>
                  <a:cubicBezTo>
                    <a:pt x="2483" y="1847"/>
                    <a:pt x="2483" y="1781"/>
                    <a:pt x="2437" y="1694"/>
                  </a:cubicBezTo>
                  <a:cubicBezTo>
                    <a:pt x="2290" y="1506"/>
                    <a:pt x="1547" y="489"/>
                    <a:pt x="1293" y="168"/>
                  </a:cubicBezTo>
                  <a:cubicBezTo>
                    <a:pt x="1273" y="148"/>
                    <a:pt x="1252" y="148"/>
                    <a:pt x="1232" y="127"/>
                  </a:cubicBezTo>
                  <a:cubicBezTo>
                    <a:pt x="1212" y="127"/>
                    <a:pt x="296" y="21"/>
                    <a:pt x="169"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61"/>
            <p:cNvSpPr/>
            <p:nvPr/>
          </p:nvSpPr>
          <p:spPr>
            <a:xfrm>
              <a:off x="7124051" y="2062855"/>
              <a:ext cx="7559" cy="7559"/>
            </a:xfrm>
            <a:custGeom>
              <a:rect b="b" l="l" r="r" t="t"/>
              <a:pathLst>
                <a:path extrusionOk="0" h="108" w="108">
                  <a:moveTo>
                    <a:pt x="21" y="66"/>
                  </a:moveTo>
                  <a:lnTo>
                    <a:pt x="21" y="87"/>
                  </a:lnTo>
                  <a:cubicBezTo>
                    <a:pt x="21" y="87"/>
                    <a:pt x="21" y="107"/>
                    <a:pt x="0" y="107"/>
                  </a:cubicBezTo>
                  <a:cubicBezTo>
                    <a:pt x="21" y="107"/>
                    <a:pt x="21" y="87"/>
                    <a:pt x="21" y="87"/>
                  </a:cubicBezTo>
                  <a:lnTo>
                    <a:pt x="21" y="66"/>
                  </a:lnTo>
                  <a:close/>
                  <a:moveTo>
                    <a:pt x="87" y="0"/>
                  </a:moveTo>
                  <a:lnTo>
                    <a:pt x="87" y="0"/>
                  </a:lnTo>
                  <a:lnTo>
                    <a:pt x="87" y="0"/>
                  </a:lnTo>
                  <a:close/>
                  <a:moveTo>
                    <a:pt x="87" y="0"/>
                  </a:moveTo>
                  <a:lnTo>
                    <a:pt x="87" y="0"/>
                  </a:lnTo>
                  <a:lnTo>
                    <a:pt x="87" y="0"/>
                  </a:lnTo>
                  <a:close/>
                  <a:moveTo>
                    <a:pt x="107" y="0"/>
                  </a:moveTo>
                  <a:lnTo>
                    <a:pt x="87" y="0"/>
                  </a:lnTo>
                  <a:lnTo>
                    <a:pt x="107" y="0"/>
                  </a:lnTo>
                  <a:close/>
                  <a:moveTo>
                    <a:pt x="107" y="0"/>
                  </a:moveTo>
                  <a:lnTo>
                    <a:pt x="107" y="0"/>
                  </a:lnTo>
                  <a:lnTo>
                    <a:pt x="107" y="0"/>
                  </a:lnTo>
                  <a:close/>
                  <a:moveTo>
                    <a:pt x="107" y="0"/>
                  </a:moveTo>
                  <a:lnTo>
                    <a:pt x="107" y="0"/>
                  </a:lnTo>
                  <a:close/>
                </a:path>
              </a:pathLst>
            </a:custGeom>
            <a:solidFill>
              <a:srgbClr val="F78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61"/>
            <p:cNvSpPr/>
            <p:nvPr/>
          </p:nvSpPr>
          <p:spPr>
            <a:xfrm>
              <a:off x="7169966" y="2117658"/>
              <a:ext cx="65581" cy="58092"/>
            </a:xfrm>
            <a:custGeom>
              <a:rect b="b" l="l" r="r" t="t"/>
              <a:pathLst>
                <a:path extrusionOk="0" h="830" w="937">
                  <a:moveTo>
                    <a:pt x="0" y="1"/>
                  </a:moveTo>
                  <a:cubicBezTo>
                    <a:pt x="280" y="275"/>
                    <a:pt x="555" y="509"/>
                    <a:pt x="936" y="830"/>
                  </a:cubicBezTo>
                  <a:cubicBezTo>
                    <a:pt x="555" y="509"/>
                    <a:pt x="301" y="275"/>
                    <a:pt x="0" y="1"/>
                  </a:cubicBezTo>
                  <a:close/>
                </a:path>
              </a:pathLst>
            </a:custGeom>
            <a:solidFill>
              <a:srgbClr val="FCE5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61"/>
            <p:cNvSpPr/>
            <p:nvPr/>
          </p:nvSpPr>
          <p:spPr>
            <a:xfrm>
              <a:off x="7124051" y="2074613"/>
              <a:ext cx="70" cy="70"/>
            </a:xfrm>
            <a:custGeom>
              <a:rect b="b" l="l" r="r" t="t"/>
              <a:pathLst>
                <a:path extrusionOk="0" h="1" w="1">
                  <a:moveTo>
                    <a:pt x="0" y="0"/>
                  </a:moveTo>
                  <a:lnTo>
                    <a:pt x="0" y="0"/>
                  </a:lnTo>
                  <a:lnTo>
                    <a:pt x="0" y="0"/>
                  </a:lnTo>
                  <a:close/>
                </a:path>
              </a:pathLst>
            </a:custGeom>
            <a:solidFill>
              <a:srgbClr val="F78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61"/>
            <p:cNvSpPr/>
            <p:nvPr/>
          </p:nvSpPr>
          <p:spPr>
            <a:xfrm>
              <a:off x="7124051" y="2074613"/>
              <a:ext cx="45983" cy="43114"/>
            </a:xfrm>
            <a:custGeom>
              <a:rect b="b" l="l" r="r" t="t"/>
              <a:pathLst>
                <a:path extrusionOk="0" h="616" w="657">
                  <a:moveTo>
                    <a:pt x="656" y="616"/>
                  </a:moveTo>
                  <a:lnTo>
                    <a:pt x="656" y="616"/>
                  </a:lnTo>
                  <a:lnTo>
                    <a:pt x="656" y="616"/>
                  </a:lnTo>
                  <a:lnTo>
                    <a:pt x="656" y="616"/>
                  </a:lnTo>
                  <a:lnTo>
                    <a:pt x="656" y="616"/>
                  </a:lnTo>
                  <a:close/>
                  <a:moveTo>
                    <a:pt x="0" y="0"/>
                  </a:moveTo>
                  <a:lnTo>
                    <a:pt x="0" y="0"/>
                  </a:lnTo>
                  <a:cubicBezTo>
                    <a:pt x="0" y="46"/>
                    <a:pt x="46" y="87"/>
                    <a:pt x="87" y="127"/>
                  </a:cubicBezTo>
                  <a:cubicBezTo>
                    <a:pt x="194" y="214"/>
                    <a:pt x="255" y="280"/>
                    <a:pt x="341" y="361"/>
                  </a:cubicBezTo>
                  <a:lnTo>
                    <a:pt x="341" y="361"/>
                  </a:lnTo>
                  <a:cubicBezTo>
                    <a:pt x="255" y="280"/>
                    <a:pt x="194" y="214"/>
                    <a:pt x="87" y="127"/>
                  </a:cubicBezTo>
                  <a:cubicBezTo>
                    <a:pt x="46" y="87"/>
                    <a:pt x="0" y="46"/>
                    <a:pt x="0" y="0"/>
                  </a:cubicBezTo>
                  <a:close/>
                </a:path>
              </a:pathLst>
            </a:custGeom>
            <a:solidFill>
              <a:srgbClr val="E353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61"/>
            <p:cNvSpPr/>
            <p:nvPr/>
          </p:nvSpPr>
          <p:spPr>
            <a:xfrm>
              <a:off x="7147918" y="2099880"/>
              <a:ext cx="22117" cy="17847"/>
            </a:xfrm>
            <a:custGeom>
              <a:rect b="b" l="l" r="r" t="t"/>
              <a:pathLst>
                <a:path extrusionOk="0" h="255" w="316">
                  <a:moveTo>
                    <a:pt x="0" y="0"/>
                  </a:moveTo>
                  <a:lnTo>
                    <a:pt x="0" y="0"/>
                  </a:lnTo>
                  <a:cubicBezTo>
                    <a:pt x="107" y="87"/>
                    <a:pt x="214" y="173"/>
                    <a:pt x="315" y="255"/>
                  </a:cubicBezTo>
                  <a:lnTo>
                    <a:pt x="315" y="255"/>
                  </a:lnTo>
                  <a:cubicBezTo>
                    <a:pt x="214" y="173"/>
                    <a:pt x="107" y="87"/>
                    <a:pt x="0" y="0"/>
                  </a:cubicBezTo>
                  <a:close/>
                </a:path>
              </a:pathLst>
            </a:custGeom>
            <a:solidFill>
              <a:srgbClr val="E14A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61"/>
            <p:cNvSpPr/>
            <p:nvPr/>
          </p:nvSpPr>
          <p:spPr>
            <a:xfrm>
              <a:off x="7258994" y="2183170"/>
              <a:ext cx="35625" cy="16098"/>
            </a:xfrm>
            <a:custGeom>
              <a:rect b="b" l="l" r="r" t="t"/>
              <a:pathLst>
                <a:path extrusionOk="0" h="230" w="509">
                  <a:moveTo>
                    <a:pt x="87" y="229"/>
                  </a:moveTo>
                  <a:lnTo>
                    <a:pt x="87" y="229"/>
                  </a:lnTo>
                  <a:lnTo>
                    <a:pt x="87" y="229"/>
                  </a:lnTo>
                  <a:close/>
                  <a:moveTo>
                    <a:pt x="254" y="209"/>
                  </a:moveTo>
                  <a:cubicBezTo>
                    <a:pt x="234" y="229"/>
                    <a:pt x="214" y="229"/>
                    <a:pt x="193" y="229"/>
                  </a:cubicBezTo>
                  <a:lnTo>
                    <a:pt x="173" y="229"/>
                  </a:lnTo>
                  <a:lnTo>
                    <a:pt x="193" y="229"/>
                  </a:lnTo>
                  <a:cubicBezTo>
                    <a:pt x="214" y="229"/>
                    <a:pt x="234" y="229"/>
                    <a:pt x="254" y="209"/>
                  </a:cubicBezTo>
                  <a:close/>
                  <a:moveTo>
                    <a:pt x="0" y="189"/>
                  </a:moveTo>
                  <a:cubicBezTo>
                    <a:pt x="26" y="209"/>
                    <a:pt x="46" y="209"/>
                    <a:pt x="66" y="229"/>
                  </a:cubicBezTo>
                  <a:lnTo>
                    <a:pt x="87" y="229"/>
                  </a:lnTo>
                  <a:lnTo>
                    <a:pt x="66" y="229"/>
                  </a:lnTo>
                  <a:cubicBezTo>
                    <a:pt x="46" y="209"/>
                    <a:pt x="26" y="209"/>
                    <a:pt x="0" y="189"/>
                  </a:cubicBezTo>
                  <a:close/>
                  <a:moveTo>
                    <a:pt x="448" y="168"/>
                  </a:moveTo>
                  <a:cubicBezTo>
                    <a:pt x="448" y="168"/>
                    <a:pt x="427" y="168"/>
                    <a:pt x="407" y="189"/>
                  </a:cubicBezTo>
                  <a:cubicBezTo>
                    <a:pt x="427" y="168"/>
                    <a:pt x="448" y="168"/>
                    <a:pt x="448" y="168"/>
                  </a:cubicBezTo>
                  <a:close/>
                  <a:moveTo>
                    <a:pt x="448" y="168"/>
                  </a:moveTo>
                  <a:lnTo>
                    <a:pt x="448" y="168"/>
                  </a:lnTo>
                  <a:lnTo>
                    <a:pt x="448" y="168"/>
                  </a:lnTo>
                  <a:close/>
                  <a:moveTo>
                    <a:pt x="468" y="168"/>
                  </a:moveTo>
                  <a:lnTo>
                    <a:pt x="468" y="168"/>
                  </a:lnTo>
                  <a:lnTo>
                    <a:pt x="468" y="168"/>
                  </a:lnTo>
                  <a:close/>
                  <a:moveTo>
                    <a:pt x="468" y="168"/>
                  </a:moveTo>
                  <a:lnTo>
                    <a:pt x="468" y="168"/>
                  </a:lnTo>
                  <a:lnTo>
                    <a:pt x="468" y="168"/>
                  </a:lnTo>
                  <a:close/>
                  <a:moveTo>
                    <a:pt x="468" y="168"/>
                  </a:moveTo>
                  <a:lnTo>
                    <a:pt x="468" y="168"/>
                  </a:lnTo>
                  <a:lnTo>
                    <a:pt x="468" y="168"/>
                  </a:lnTo>
                  <a:close/>
                  <a:moveTo>
                    <a:pt x="468" y="148"/>
                  </a:moveTo>
                  <a:lnTo>
                    <a:pt x="468" y="148"/>
                  </a:lnTo>
                  <a:lnTo>
                    <a:pt x="468" y="148"/>
                  </a:lnTo>
                  <a:close/>
                  <a:moveTo>
                    <a:pt x="468" y="148"/>
                  </a:moveTo>
                  <a:lnTo>
                    <a:pt x="468" y="148"/>
                  </a:lnTo>
                  <a:lnTo>
                    <a:pt x="468" y="148"/>
                  </a:lnTo>
                  <a:close/>
                  <a:moveTo>
                    <a:pt x="509" y="21"/>
                  </a:moveTo>
                  <a:lnTo>
                    <a:pt x="509" y="21"/>
                  </a:lnTo>
                  <a:lnTo>
                    <a:pt x="509" y="21"/>
                  </a:lnTo>
                  <a:close/>
                  <a:moveTo>
                    <a:pt x="509" y="21"/>
                  </a:moveTo>
                  <a:lnTo>
                    <a:pt x="509" y="21"/>
                  </a:lnTo>
                  <a:lnTo>
                    <a:pt x="509" y="21"/>
                  </a:lnTo>
                  <a:close/>
                  <a:moveTo>
                    <a:pt x="488" y="1"/>
                  </a:moveTo>
                  <a:lnTo>
                    <a:pt x="488" y="1"/>
                  </a:lnTo>
                  <a:lnTo>
                    <a:pt x="509" y="21"/>
                  </a:lnTo>
                  <a:close/>
                </a:path>
              </a:pathLst>
            </a:custGeom>
            <a:solidFill>
              <a:srgbClr val="FCE5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61"/>
            <p:cNvSpPr/>
            <p:nvPr/>
          </p:nvSpPr>
          <p:spPr>
            <a:xfrm>
              <a:off x="7124051" y="2062855"/>
              <a:ext cx="172385" cy="138160"/>
            </a:xfrm>
            <a:custGeom>
              <a:rect b="b" l="l" r="r" t="t"/>
              <a:pathLst>
                <a:path extrusionOk="0" h="1974" w="2463">
                  <a:moveTo>
                    <a:pt x="87" y="0"/>
                  </a:moveTo>
                  <a:cubicBezTo>
                    <a:pt x="66" y="21"/>
                    <a:pt x="46" y="21"/>
                    <a:pt x="21" y="66"/>
                  </a:cubicBezTo>
                  <a:lnTo>
                    <a:pt x="21" y="87"/>
                  </a:lnTo>
                  <a:cubicBezTo>
                    <a:pt x="21" y="87"/>
                    <a:pt x="21" y="107"/>
                    <a:pt x="0" y="107"/>
                  </a:cubicBezTo>
                  <a:lnTo>
                    <a:pt x="0" y="127"/>
                  </a:lnTo>
                  <a:lnTo>
                    <a:pt x="0" y="168"/>
                  </a:lnTo>
                  <a:cubicBezTo>
                    <a:pt x="0" y="214"/>
                    <a:pt x="46" y="255"/>
                    <a:pt x="87" y="295"/>
                  </a:cubicBezTo>
                  <a:cubicBezTo>
                    <a:pt x="194" y="382"/>
                    <a:pt x="255" y="448"/>
                    <a:pt x="341" y="529"/>
                  </a:cubicBezTo>
                  <a:cubicBezTo>
                    <a:pt x="448" y="616"/>
                    <a:pt x="555" y="702"/>
                    <a:pt x="656" y="784"/>
                  </a:cubicBezTo>
                  <a:cubicBezTo>
                    <a:pt x="957" y="1058"/>
                    <a:pt x="1211" y="1292"/>
                    <a:pt x="1592" y="1613"/>
                  </a:cubicBezTo>
                  <a:cubicBezTo>
                    <a:pt x="1674" y="1694"/>
                    <a:pt x="1781" y="1781"/>
                    <a:pt x="1908" y="1887"/>
                  </a:cubicBezTo>
                  <a:lnTo>
                    <a:pt x="1928" y="1908"/>
                  </a:lnTo>
                  <a:cubicBezTo>
                    <a:pt x="1954" y="1928"/>
                    <a:pt x="1974" y="1928"/>
                    <a:pt x="1994" y="1948"/>
                  </a:cubicBezTo>
                  <a:lnTo>
                    <a:pt x="2015" y="1948"/>
                  </a:lnTo>
                  <a:cubicBezTo>
                    <a:pt x="2035" y="1974"/>
                    <a:pt x="2055" y="1974"/>
                    <a:pt x="2055" y="1974"/>
                  </a:cubicBezTo>
                  <a:cubicBezTo>
                    <a:pt x="2081" y="1974"/>
                    <a:pt x="2081" y="1974"/>
                    <a:pt x="2101" y="1948"/>
                  </a:cubicBezTo>
                  <a:lnTo>
                    <a:pt x="2121" y="1948"/>
                  </a:lnTo>
                  <a:cubicBezTo>
                    <a:pt x="2142" y="1948"/>
                    <a:pt x="2162" y="1948"/>
                    <a:pt x="2182" y="1928"/>
                  </a:cubicBezTo>
                  <a:cubicBezTo>
                    <a:pt x="2228" y="1928"/>
                    <a:pt x="2289" y="1908"/>
                    <a:pt x="2335" y="1908"/>
                  </a:cubicBezTo>
                  <a:cubicBezTo>
                    <a:pt x="2355" y="1887"/>
                    <a:pt x="2376" y="1887"/>
                    <a:pt x="2376" y="1887"/>
                  </a:cubicBezTo>
                  <a:lnTo>
                    <a:pt x="2396" y="1887"/>
                  </a:lnTo>
                  <a:lnTo>
                    <a:pt x="2396" y="1867"/>
                  </a:lnTo>
                  <a:cubicBezTo>
                    <a:pt x="2437" y="1847"/>
                    <a:pt x="2462" y="1801"/>
                    <a:pt x="2437" y="1740"/>
                  </a:cubicBezTo>
                  <a:lnTo>
                    <a:pt x="2416" y="1720"/>
                  </a:lnTo>
                  <a:cubicBezTo>
                    <a:pt x="2376" y="1740"/>
                    <a:pt x="2310" y="1760"/>
                    <a:pt x="2269" y="1760"/>
                  </a:cubicBezTo>
                  <a:cubicBezTo>
                    <a:pt x="2249" y="1781"/>
                    <a:pt x="2228" y="1781"/>
                    <a:pt x="2228" y="1781"/>
                  </a:cubicBezTo>
                  <a:cubicBezTo>
                    <a:pt x="2208" y="1781"/>
                    <a:pt x="2182" y="1760"/>
                    <a:pt x="2162" y="1760"/>
                  </a:cubicBezTo>
                  <a:cubicBezTo>
                    <a:pt x="2121" y="1740"/>
                    <a:pt x="2081" y="1720"/>
                    <a:pt x="2055" y="1694"/>
                  </a:cubicBezTo>
                  <a:cubicBezTo>
                    <a:pt x="1272" y="1018"/>
                    <a:pt x="911" y="702"/>
                    <a:pt x="255" y="107"/>
                  </a:cubicBezTo>
                  <a:cubicBezTo>
                    <a:pt x="214" y="66"/>
                    <a:pt x="173" y="41"/>
                    <a:pt x="148" y="0"/>
                  </a:cubicBezTo>
                  <a:close/>
                </a:path>
              </a:pathLst>
            </a:custGeom>
            <a:solidFill>
              <a:srgbClr val="F7B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61"/>
            <p:cNvSpPr/>
            <p:nvPr/>
          </p:nvSpPr>
          <p:spPr>
            <a:xfrm>
              <a:off x="6762338" y="2103940"/>
              <a:ext cx="66630" cy="53122"/>
            </a:xfrm>
            <a:custGeom>
              <a:rect b="b" l="l" r="r" t="t"/>
              <a:pathLst>
                <a:path extrusionOk="0" h="759" w="952">
                  <a:moveTo>
                    <a:pt x="323" y="1"/>
                  </a:moveTo>
                  <a:cubicBezTo>
                    <a:pt x="289" y="1"/>
                    <a:pt x="255" y="24"/>
                    <a:pt x="255" y="69"/>
                  </a:cubicBezTo>
                  <a:cubicBezTo>
                    <a:pt x="275" y="90"/>
                    <a:pt x="255" y="136"/>
                    <a:pt x="255" y="156"/>
                  </a:cubicBezTo>
                  <a:cubicBezTo>
                    <a:pt x="127" y="410"/>
                    <a:pt x="102" y="431"/>
                    <a:pt x="82" y="471"/>
                  </a:cubicBezTo>
                  <a:cubicBezTo>
                    <a:pt x="61" y="497"/>
                    <a:pt x="61" y="517"/>
                    <a:pt x="61" y="537"/>
                  </a:cubicBezTo>
                  <a:cubicBezTo>
                    <a:pt x="0" y="705"/>
                    <a:pt x="209" y="726"/>
                    <a:pt x="382" y="751"/>
                  </a:cubicBezTo>
                  <a:cubicBezTo>
                    <a:pt x="413" y="756"/>
                    <a:pt x="446" y="759"/>
                    <a:pt x="478" y="759"/>
                  </a:cubicBezTo>
                  <a:cubicBezTo>
                    <a:pt x="579" y="759"/>
                    <a:pt x="683" y="735"/>
                    <a:pt x="763" y="685"/>
                  </a:cubicBezTo>
                  <a:cubicBezTo>
                    <a:pt x="890" y="624"/>
                    <a:pt x="951" y="471"/>
                    <a:pt x="911" y="324"/>
                  </a:cubicBezTo>
                  <a:cubicBezTo>
                    <a:pt x="865" y="217"/>
                    <a:pt x="784" y="156"/>
                    <a:pt x="677" y="115"/>
                  </a:cubicBezTo>
                  <a:cubicBezTo>
                    <a:pt x="590" y="49"/>
                    <a:pt x="483" y="8"/>
                    <a:pt x="356" y="8"/>
                  </a:cubicBezTo>
                  <a:cubicBezTo>
                    <a:pt x="346" y="3"/>
                    <a:pt x="335" y="1"/>
                    <a:pt x="323"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61"/>
            <p:cNvSpPr/>
            <p:nvPr/>
          </p:nvSpPr>
          <p:spPr>
            <a:xfrm>
              <a:off x="6776896" y="2154684"/>
              <a:ext cx="7559" cy="1890"/>
            </a:xfrm>
            <a:custGeom>
              <a:rect b="b" l="l" r="r" t="t"/>
              <a:pathLst>
                <a:path extrusionOk="0" h="27" w="108">
                  <a:moveTo>
                    <a:pt x="1" y="1"/>
                  </a:moveTo>
                  <a:lnTo>
                    <a:pt x="1" y="1"/>
                  </a:lnTo>
                  <a:cubicBezTo>
                    <a:pt x="21" y="1"/>
                    <a:pt x="67" y="26"/>
                    <a:pt x="108" y="26"/>
                  </a:cubicBezTo>
                  <a:cubicBezTo>
                    <a:pt x="67" y="26"/>
                    <a:pt x="21" y="1"/>
                    <a:pt x="1" y="1"/>
                  </a:cubicBezTo>
                  <a:close/>
                </a:path>
              </a:pathLst>
            </a:custGeom>
            <a:solidFill>
              <a:srgbClr val="134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61"/>
            <p:cNvSpPr/>
            <p:nvPr/>
          </p:nvSpPr>
          <p:spPr>
            <a:xfrm>
              <a:off x="6776896" y="2147544"/>
              <a:ext cx="35695" cy="9029"/>
            </a:xfrm>
            <a:custGeom>
              <a:rect b="b" l="l" r="r" t="t"/>
              <a:pathLst>
                <a:path extrusionOk="0" h="129" w="510">
                  <a:moveTo>
                    <a:pt x="67" y="1"/>
                  </a:moveTo>
                  <a:lnTo>
                    <a:pt x="67" y="21"/>
                  </a:lnTo>
                  <a:cubicBezTo>
                    <a:pt x="47" y="62"/>
                    <a:pt x="21" y="82"/>
                    <a:pt x="1" y="103"/>
                  </a:cubicBezTo>
                  <a:cubicBezTo>
                    <a:pt x="21" y="103"/>
                    <a:pt x="67" y="128"/>
                    <a:pt x="108" y="128"/>
                  </a:cubicBezTo>
                  <a:lnTo>
                    <a:pt x="255" y="128"/>
                  </a:lnTo>
                  <a:cubicBezTo>
                    <a:pt x="342" y="128"/>
                    <a:pt x="428" y="128"/>
                    <a:pt x="509" y="82"/>
                  </a:cubicBezTo>
                  <a:lnTo>
                    <a:pt x="428" y="1"/>
                  </a:lnTo>
                  <a:cubicBezTo>
                    <a:pt x="362" y="21"/>
                    <a:pt x="321" y="21"/>
                    <a:pt x="255" y="21"/>
                  </a:cubicBezTo>
                  <a:lnTo>
                    <a:pt x="174" y="21"/>
                  </a:lnTo>
                  <a:cubicBezTo>
                    <a:pt x="128" y="21"/>
                    <a:pt x="108" y="21"/>
                    <a:pt x="67" y="1"/>
                  </a:cubicBezTo>
                  <a:close/>
                </a:path>
              </a:pathLst>
            </a:custGeom>
            <a:solidFill>
              <a:srgbClr val="F77A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61"/>
            <p:cNvSpPr/>
            <p:nvPr/>
          </p:nvSpPr>
          <p:spPr>
            <a:xfrm>
              <a:off x="6668690" y="2071744"/>
              <a:ext cx="124652" cy="91897"/>
            </a:xfrm>
            <a:custGeom>
              <a:rect b="b" l="l" r="r" t="t"/>
              <a:pathLst>
                <a:path extrusionOk="0" h="1313" w="1781">
                  <a:moveTo>
                    <a:pt x="321" y="0"/>
                  </a:moveTo>
                  <a:cubicBezTo>
                    <a:pt x="275" y="0"/>
                    <a:pt x="255" y="21"/>
                    <a:pt x="255" y="67"/>
                  </a:cubicBezTo>
                  <a:cubicBezTo>
                    <a:pt x="255" y="107"/>
                    <a:pt x="255" y="148"/>
                    <a:pt x="234" y="194"/>
                  </a:cubicBezTo>
                  <a:cubicBezTo>
                    <a:pt x="214" y="275"/>
                    <a:pt x="194" y="341"/>
                    <a:pt x="168" y="402"/>
                  </a:cubicBezTo>
                  <a:cubicBezTo>
                    <a:pt x="148" y="529"/>
                    <a:pt x="107" y="636"/>
                    <a:pt x="87" y="743"/>
                  </a:cubicBezTo>
                  <a:cubicBezTo>
                    <a:pt x="67" y="804"/>
                    <a:pt x="41" y="891"/>
                    <a:pt x="21" y="957"/>
                  </a:cubicBezTo>
                  <a:cubicBezTo>
                    <a:pt x="0" y="1038"/>
                    <a:pt x="41" y="1058"/>
                    <a:pt x="128" y="1084"/>
                  </a:cubicBezTo>
                  <a:cubicBezTo>
                    <a:pt x="295" y="1125"/>
                    <a:pt x="468" y="1145"/>
                    <a:pt x="636" y="1186"/>
                  </a:cubicBezTo>
                  <a:cubicBezTo>
                    <a:pt x="830" y="1231"/>
                    <a:pt x="1038" y="1272"/>
                    <a:pt x="1231" y="1292"/>
                  </a:cubicBezTo>
                  <a:cubicBezTo>
                    <a:pt x="1252" y="1313"/>
                    <a:pt x="1292" y="1313"/>
                    <a:pt x="1338" y="1313"/>
                  </a:cubicBezTo>
                  <a:cubicBezTo>
                    <a:pt x="1379" y="1313"/>
                    <a:pt x="1440" y="1292"/>
                    <a:pt x="1486" y="1252"/>
                  </a:cubicBezTo>
                  <a:cubicBezTo>
                    <a:pt x="1547" y="1211"/>
                    <a:pt x="1593" y="1145"/>
                    <a:pt x="1613" y="1084"/>
                  </a:cubicBezTo>
                  <a:cubicBezTo>
                    <a:pt x="1720" y="911"/>
                    <a:pt x="1760" y="743"/>
                    <a:pt x="1781" y="550"/>
                  </a:cubicBezTo>
                  <a:lnTo>
                    <a:pt x="1781" y="448"/>
                  </a:lnTo>
                  <a:cubicBezTo>
                    <a:pt x="1760" y="402"/>
                    <a:pt x="1740" y="362"/>
                    <a:pt x="1720" y="341"/>
                  </a:cubicBezTo>
                  <a:cubicBezTo>
                    <a:pt x="1674" y="341"/>
                    <a:pt x="1654" y="321"/>
                    <a:pt x="1633" y="321"/>
                  </a:cubicBezTo>
                  <a:cubicBezTo>
                    <a:pt x="1420" y="275"/>
                    <a:pt x="1231" y="214"/>
                    <a:pt x="1038" y="168"/>
                  </a:cubicBezTo>
                  <a:cubicBezTo>
                    <a:pt x="891" y="128"/>
                    <a:pt x="723" y="87"/>
                    <a:pt x="575" y="41"/>
                  </a:cubicBezTo>
                  <a:cubicBezTo>
                    <a:pt x="509" y="21"/>
                    <a:pt x="448" y="21"/>
                    <a:pt x="402"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61"/>
            <p:cNvSpPr/>
            <p:nvPr/>
          </p:nvSpPr>
          <p:spPr>
            <a:xfrm>
              <a:off x="6785785" y="2129767"/>
              <a:ext cx="3290" cy="11828"/>
            </a:xfrm>
            <a:custGeom>
              <a:rect b="b" l="l" r="r" t="t"/>
              <a:pathLst>
                <a:path extrusionOk="0" h="169" w="47">
                  <a:moveTo>
                    <a:pt x="47" y="1"/>
                  </a:moveTo>
                  <a:cubicBezTo>
                    <a:pt x="21" y="62"/>
                    <a:pt x="21" y="102"/>
                    <a:pt x="1" y="168"/>
                  </a:cubicBezTo>
                  <a:cubicBezTo>
                    <a:pt x="21" y="102"/>
                    <a:pt x="21" y="62"/>
                    <a:pt x="47" y="1"/>
                  </a:cubicBezTo>
                  <a:close/>
                </a:path>
              </a:pathLst>
            </a:custGeom>
            <a:solidFill>
              <a:srgbClr val="7D8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61"/>
            <p:cNvSpPr/>
            <p:nvPr/>
          </p:nvSpPr>
          <p:spPr>
            <a:xfrm>
              <a:off x="6769407" y="2154684"/>
              <a:ext cx="7559" cy="7559"/>
            </a:xfrm>
            <a:custGeom>
              <a:rect b="b" l="l" r="r" t="t"/>
              <a:pathLst>
                <a:path extrusionOk="0" h="108" w="108">
                  <a:moveTo>
                    <a:pt x="108" y="1"/>
                  </a:moveTo>
                  <a:lnTo>
                    <a:pt x="47" y="67"/>
                  </a:lnTo>
                  <a:cubicBezTo>
                    <a:pt x="26" y="87"/>
                    <a:pt x="1" y="87"/>
                    <a:pt x="1" y="107"/>
                  </a:cubicBezTo>
                  <a:cubicBezTo>
                    <a:pt x="1" y="87"/>
                    <a:pt x="26" y="87"/>
                    <a:pt x="47" y="67"/>
                  </a:cubicBezTo>
                  <a:lnTo>
                    <a:pt x="108" y="1"/>
                  </a:lnTo>
                  <a:close/>
                </a:path>
              </a:pathLst>
            </a:custGeom>
            <a:solidFill>
              <a:srgbClr val="094C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61"/>
            <p:cNvSpPr/>
            <p:nvPr/>
          </p:nvSpPr>
          <p:spPr>
            <a:xfrm>
              <a:off x="6776896" y="2154684"/>
              <a:ext cx="70" cy="70"/>
            </a:xfrm>
            <a:custGeom>
              <a:rect b="b" l="l" r="r" t="t"/>
              <a:pathLst>
                <a:path extrusionOk="0" h="1" w="1">
                  <a:moveTo>
                    <a:pt x="1" y="1"/>
                  </a:moveTo>
                  <a:lnTo>
                    <a:pt x="1" y="1"/>
                  </a:lnTo>
                  <a:lnTo>
                    <a:pt x="1" y="1"/>
                  </a:lnTo>
                  <a:lnTo>
                    <a:pt x="1" y="1"/>
                  </a:lnTo>
                  <a:close/>
                </a:path>
              </a:pathLst>
            </a:custGeom>
            <a:solidFill>
              <a:srgbClr val="093D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61"/>
            <p:cNvSpPr/>
            <p:nvPr/>
          </p:nvSpPr>
          <p:spPr>
            <a:xfrm>
              <a:off x="6776896" y="2149014"/>
              <a:ext cx="4689" cy="5739"/>
            </a:xfrm>
            <a:custGeom>
              <a:rect b="b" l="l" r="r" t="t"/>
              <a:pathLst>
                <a:path extrusionOk="0" h="82" w="67">
                  <a:moveTo>
                    <a:pt x="67" y="0"/>
                  </a:moveTo>
                  <a:cubicBezTo>
                    <a:pt x="47" y="41"/>
                    <a:pt x="21" y="61"/>
                    <a:pt x="1" y="82"/>
                  </a:cubicBezTo>
                  <a:lnTo>
                    <a:pt x="1" y="82"/>
                  </a:lnTo>
                  <a:cubicBezTo>
                    <a:pt x="21" y="61"/>
                    <a:pt x="47" y="41"/>
                    <a:pt x="67" y="0"/>
                  </a:cubicBezTo>
                  <a:close/>
                </a:path>
              </a:pathLst>
            </a:custGeom>
            <a:solidFill>
              <a:srgbClr val="7B6C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61"/>
            <p:cNvSpPr/>
            <p:nvPr/>
          </p:nvSpPr>
          <p:spPr>
            <a:xfrm>
              <a:off x="6685068" y="2149014"/>
              <a:ext cx="28206" cy="5739"/>
            </a:xfrm>
            <a:custGeom>
              <a:rect b="b" l="l" r="r" t="t"/>
              <a:pathLst>
                <a:path extrusionOk="0" h="82" w="403">
                  <a:moveTo>
                    <a:pt x="0" y="0"/>
                  </a:moveTo>
                  <a:cubicBezTo>
                    <a:pt x="128" y="41"/>
                    <a:pt x="275" y="61"/>
                    <a:pt x="402" y="82"/>
                  </a:cubicBezTo>
                  <a:lnTo>
                    <a:pt x="402" y="82"/>
                  </a:lnTo>
                  <a:lnTo>
                    <a:pt x="402" y="82"/>
                  </a:lnTo>
                  <a:lnTo>
                    <a:pt x="402" y="82"/>
                  </a:lnTo>
                  <a:cubicBezTo>
                    <a:pt x="275" y="61"/>
                    <a:pt x="128" y="41"/>
                    <a:pt x="0" y="0"/>
                  </a:cubicBezTo>
                  <a:close/>
                </a:path>
              </a:pathLst>
            </a:custGeom>
            <a:solidFill>
              <a:srgbClr val="7FE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61"/>
            <p:cNvSpPr/>
            <p:nvPr/>
          </p:nvSpPr>
          <p:spPr>
            <a:xfrm>
              <a:off x="6713204" y="2154684"/>
              <a:ext cx="56272" cy="8959"/>
            </a:xfrm>
            <a:custGeom>
              <a:rect b="b" l="l" r="r" t="t"/>
              <a:pathLst>
                <a:path extrusionOk="0" h="128" w="804">
                  <a:moveTo>
                    <a:pt x="743" y="128"/>
                  </a:moveTo>
                  <a:lnTo>
                    <a:pt x="743" y="128"/>
                  </a:lnTo>
                  <a:lnTo>
                    <a:pt x="743" y="128"/>
                  </a:lnTo>
                  <a:close/>
                  <a:moveTo>
                    <a:pt x="636" y="128"/>
                  </a:moveTo>
                  <a:lnTo>
                    <a:pt x="656" y="128"/>
                  </a:lnTo>
                  <a:lnTo>
                    <a:pt x="636" y="128"/>
                  </a:lnTo>
                  <a:close/>
                  <a:moveTo>
                    <a:pt x="804" y="107"/>
                  </a:moveTo>
                  <a:cubicBezTo>
                    <a:pt x="784" y="107"/>
                    <a:pt x="763" y="128"/>
                    <a:pt x="743" y="128"/>
                  </a:cubicBezTo>
                  <a:cubicBezTo>
                    <a:pt x="763" y="128"/>
                    <a:pt x="784" y="107"/>
                    <a:pt x="804" y="107"/>
                  </a:cubicBezTo>
                  <a:close/>
                  <a:moveTo>
                    <a:pt x="0" y="1"/>
                  </a:moveTo>
                  <a:lnTo>
                    <a:pt x="0" y="1"/>
                  </a:lnTo>
                  <a:cubicBezTo>
                    <a:pt x="148" y="26"/>
                    <a:pt x="295" y="67"/>
                    <a:pt x="422" y="87"/>
                  </a:cubicBezTo>
                  <a:cubicBezTo>
                    <a:pt x="295" y="67"/>
                    <a:pt x="148" y="26"/>
                    <a:pt x="0" y="1"/>
                  </a:cubicBezTo>
                  <a:close/>
                </a:path>
              </a:pathLst>
            </a:custGeom>
            <a:solidFill>
              <a:srgbClr val="094C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61"/>
            <p:cNvSpPr/>
            <p:nvPr/>
          </p:nvSpPr>
          <p:spPr>
            <a:xfrm>
              <a:off x="6677579" y="2122278"/>
              <a:ext cx="111494" cy="41364"/>
            </a:xfrm>
            <a:custGeom>
              <a:rect b="b" l="l" r="r" t="t"/>
              <a:pathLst>
                <a:path extrusionOk="0" h="591" w="1593">
                  <a:moveTo>
                    <a:pt x="1466" y="1"/>
                  </a:moveTo>
                  <a:cubicBezTo>
                    <a:pt x="1440" y="62"/>
                    <a:pt x="1420" y="148"/>
                    <a:pt x="1379" y="209"/>
                  </a:cubicBezTo>
                  <a:cubicBezTo>
                    <a:pt x="1338" y="296"/>
                    <a:pt x="1293" y="336"/>
                    <a:pt x="1232" y="403"/>
                  </a:cubicBezTo>
                  <a:cubicBezTo>
                    <a:pt x="1186" y="443"/>
                    <a:pt x="1145" y="464"/>
                    <a:pt x="1084" y="464"/>
                  </a:cubicBezTo>
                  <a:cubicBezTo>
                    <a:pt x="1038" y="443"/>
                    <a:pt x="1018" y="443"/>
                    <a:pt x="977" y="443"/>
                  </a:cubicBezTo>
                  <a:cubicBezTo>
                    <a:pt x="784" y="403"/>
                    <a:pt x="596" y="382"/>
                    <a:pt x="382" y="336"/>
                  </a:cubicBezTo>
                  <a:cubicBezTo>
                    <a:pt x="321" y="316"/>
                    <a:pt x="235" y="296"/>
                    <a:pt x="148" y="296"/>
                  </a:cubicBezTo>
                  <a:cubicBezTo>
                    <a:pt x="128" y="296"/>
                    <a:pt x="107" y="316"/>
                    <a:pt x="107" y="316"/>
                  </a:cubicBezTo>
                  <a:cubicBezTo>
                    <a:pt x="67" y="336"/>
                    <a:pt x="41" y="336"/>
                    <a:pt x="21" y="362"/>
                  </a:cubicBezTo>
                  <a:lnTo>
                    <a:pt x="1" y="362"/>
                  </a:lnTo>
                  <a:cubicBezTo>
                    <a:pt x="21" y="382"/>
                    <a:pt x="67" y="382"/>
                    <a:pt x="107" y="382"/>
                  </a:cubicBezTo>
                  <a:cubicBezTo>
                    <a:pt x="235" y="423"/>
                    <a:pt x="382" y="443"/>
                    <a:pt x="509" y="464"/>
                  </a:cubicBezTo>
                  <a:cubicBezTo>
                    <a:pt x="657" y="489"/>
                    <a:pt x="804" y="530"/>
                    <a:pt x="931" y="550"/>
                  </a:cubicBezTo>
                  <a:cubicBezTo>
                    <a:pt x="998" y="550"/>
                    <a:pt x="1038" y="570"/>
                    <a:pt x="1104" y="570"/>
                  </a:cubicBezTo>
                  <a:cubicBezTo>
                    <a:pt x="1125" y="591"/>
                    <a:pt x="1125" y="591"/>
                    <a:pt x="1145" y="591"/>
                  </a:cubicBezTo>
                  <a:lnTo>
                    <a:pt x="1252" y="591"/>
                  </a:lnTo>
                  <a:cubicBezTo>
                    <a:pt x="1272" y="591"/>
                    <a:pt x="1293" y="570"/>
                    <a:pt x="1313" y="570"/>
                  </a:cubicBezTo>
                  <a:cubicBezTo>
                    <a:pt x="1313" y="550"/>
                    <a:pt x="1338" y="550"/>
                    <a:pt x="1359" y="530"/>
                  </a:cubicBezTo>
                  <a:lnTo>
                    <a:pt x="1420" y="464"/>
                  </a:lnTo>
                  <a:cubicBezTo>
                    <a:pt x="1440" y="443"/>
                    <a:pt x="1466" y="423"/>
                    <a:pt x="1486" y="382"/>
                  </a:cubicBezTo>
                  <a:lnTo>
                    <a:pt x="1486" y="362"/>
                  </a:lnTo>
                  <a:cubicBezTo>
                    <a:pt x="1506" y="316"/>
                    <a:pt x="1527" y="296"/>
                    <a:pt x="1547" y="275"/>
                  </a:cubicBezTo>
                  <a:cubicBezTo>
                    <a:pt x="1567" y="209"/>
                    <a:pt x="1567" y="169"/>
                    <a:pt x="1593" y="108"/>
                  </a:cubicBezTo>
                  <a:cubicBezTo>
                    <a:pt x="1547" y="82"/>
                    <a:pt x="1506" y="41"/>
                    <a:pt x="1466" y="1"/>
                  </a:cubicBezTo>
                  <a:close/>
                </a:path>
              </a:pathLst>
            </a:custGeom>
            <a:solidFill>
              <a:srgbClr val="735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61"/>
            <p:cNvSpPr/>
            <p:nvPr/>
          </p:nvSpPr>
          <p:spPr>
            <a:xfrm>
              <a:off x="6713204" y="2092391"/>
              <a:ext cx="56272" cy="22467"/>
            </a:xfrm>
            <a:custGeom>
              <a:rect b="b" l="l" r="r" t="t"/>
              <a:pathLst>
                <a:path extrusionOk="0" h="321" w="804">
                  <a:moveTo>
                    <a:pt x="66" y="0"/>
                  </a:moveTo>
                  <a:cubicBezTo>
                    <a:pt x="41" y="0"/>
                    <a:pt x="21" y="26"/>
                    <a:pt x="0" y="67"/>
                  </a:cubicBezTo>
                  <a:cubicBezTo>
                    <a:pt x="0" y="87"/>
                    <a:pt x="21" y="107"/>
                    <a:pt x="41" y="128"/>
                  </a:cubicBezTo>
                  <a:cubicBezTo>
                    <a:pt x="66" y="153"/>
                    <a:pt x="66" y="153"/>
                    <a:pt x="107" y="153"/>
                  </a:cubicBezTo>
                  <a:cubicBezTo>
                    <a:pt x="168" y="173"/>
                    <a:pt x="234" y="214"/>
                    <a:pt x="321" y="234"/>
                  </a:cubicBezTo>
                  <a:cubicBezTo>
                    <a:pt x="402" y="255"/>
                    <a:pt x="489" y="280"/>
                    <a:pt x="575" y="301"/>
                  </a:cubicBezTo>
                  <a:cubicBezTo>
                    <a:pt x="616" y="301"/>
                    <a:pt x="677" y="321"/>
                    <a:pt x="723" y="321"/>
                  </a:cubicBezTo>
                  <a:lnTo>
                    <a:pt x="763" y="321"/>
                  </a:lnTo>
                  <a:cubicBezTo>
                    <a:pt x="784" y="321"/>
                    <a:pt x="804" y="321"/>
                    <a:pt x="804" y="301"/>
                  </a:cubicBezTo>
                  <a:lnTo>
                    <a:pt x="804" y="280"/>
                  </a:lnTo>
                  <a:cubicBezTo>
                    <a:pt x="784" y="234"/>
                    <a:pt x="763" y="214"/>
                    <a:pt x="723" y="194"/>
                  </a:cubicBezTo>
                  <a:cubicBezTo>
                    <a:pt x="702" y="173"/>
                    <a:pt x="656" y="173"/>
                    <a:pt x="636" y="153"/>
                  </a:cubicBezTo>
                  <a:cubicBezTo>
                    <a:pt x="529" y="128"/>
                    <a:pt x="448" y="107"/>
                    <a:pt x="361" y="67"/>
                  </a:cubicBezTo>
                  <a:cubicBezTo>
                    <a:pt x="275" y="46"/>
                    <a:pt x="194" y="26"/>
                    <a:pt x="127" y="26"/>
                  </a:cubicBezTo>
                  <a:cubicBezTo>
                    <a:pt x="107" y="0"/>
                    <a:pt x="87" y="0"/>
                    <a:pt x="87" y="0"/>
                  </a:cubicBezTo>
                  <a:close/>
                </a:path>
              </a:pathLst>
            </a:custGeom>
            <a:solidFill>
              <a:srgbClr val="F3AE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61"/>
            <p:cNvSpPr/>
            <p:nvPr/>
          </p:nvSpPr>
          <p:spPr>
            <a:xfrm>
              <a:off x="6719224" y="2119058"/>
              <a:ext cx="31076" cy="13648"/>
            </a:xfrm>
            <a:custGeom>
              <a:rect b="b" l="l" r="r" t="t"/>
              <a:pathLst>
                <a:path extrusionOk="0" h="195" w="444">
                  <a:moveTo>
                    <a:pt x="62" y="1"/>
                  </a:moveTo>
                  <a:cubicBezTo>
                    <a:pt x="21" y="1"/>
                    <a:pt x="1" y="67"/>
                    <a:pt x="21" y="108"/>
                  </a:cubicBezTo>
                  <a:cubicBezTo>
                    <a:pt x="41" y="128"/>
                    <a:pt x="41" y="128"/>
                    <a:pt x="82" y="154"/>
                  </a:cubicBezTo>
                  <a:cubicBezTo>
                    <a:pt x="148" y="174"/>
                    <a:pt x="235" y="174"/>
                    <a:pt x="316" y="194"/>
                  </a:cubicBezTo>
                  <a:lnTo>
                    <a:pt x="382" y="194"/>
                  </a:lnTo>
                  <a:cubicBezTo>
                    <a:pt x="403" y="194"/>
                    <a:pt x="423" y="194"/>
                    <a:pt x="423" y="174"/>
                  </a:cubicBezTo>
                  <a:cubicBezTo>
                    <a:pt x="443" y="154"/>
                    <a:pt x="423" y="128"/>
                    <a:pt x="403" y="108"/>
                  </a:cubicBezTo>
                  <a:lnTo>
                    <a:pt x="403" y="87"/>
                  </a:lnTo>
                  <a:cubicBezTo>
                    <a:pt x="296" y="47"/>
                    <a:pt x="209" y="26"/>
                    <a:pt x="128" y="1"/>
                  </a:cubicBezTo>
                  <a:close/>
                </a:path>
              </a:pathLst>
            </a:custGeom>
            <a:solidFill>
              <a:srgbClr val="F3AE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61"/>
            <p:cNvSpPr/>
            <p:nvPr/>
          </p:nvSpPr>
          <p:spPr>
            <a:xfrm>
              <a:off x="6661201" y="2070344"/>
              <a:ext cx="44584" cy="77269"/>
            </a:xfrm>
            <a:custGeom>
              <a:rect b="b" l="l" r="r" t="t"/>
              <a:pathLst>
                <a:path extrusionOk="0" h="1104" w="637">
                  <a:moveTo>
                    <a:pt x="425" y="1"/>
                  </a:moveTo>
                  <a:cubicBezTo>
                    <a:pt x="397" y="1"/>
                    <a:pt x="368" y="8"/>
                    <a:pt x="341" y="20"/>
                  </a:cubicBezTo>
                  <a:cubicBezTo>
                    <a:pt x="275" y="41"/>
                    <a:pt x="235" y="87"/>
                    <a:pt x="214" y="107"/>
                  </a:cubicBezTo>
                  <a:cubicBezTo>
                    <a:pt x="174" y="168"/>
                    <a:pt x="128" y="234"/>
                    <a:pt x="107" y="275"/>
                  </a:cubicBezTo>
                  <a:cubicBezTo>
                    <a:pt x="21" y="468"/>
                    <a:pt x="1" y="616"/>
                    <a:pt x="1" y="783"/>
                  </a:cubicBezTo>
                  <a:cubicBezTo>
                    <a:pt x="21" y="870"/>
                    <a:pt x="21" y="931"/>
                    <a:pt x="67" y="997"/>
                  </a:cubicBezTo>
                  <a:cubicBezTo>
                    <a:pt x="87" y="1038"/>
                    <a:pt x="107" y="1078"/>
                    <a:pt x="174" y="1078"/>
                  </a:cubicBezTo>
                  <a:cubicBezTo>
                    <a:pt x="194" y="1104"/>
                    <a:pt x="235" y="1104"/>
                    <a:pt x="255" y="1104"/>
                  </a:cubicBezTo>
                  <a:cubicBezTo>
                    <a:pt x="301" y="1078"/>
                    <a:pt x="341" y="1058"/>
                    <a:pt x="382" y="1038"/>
                  </a:cubicBezTo>
                  <a:cubicBezTo>
                    <a:pt x="469" y="951"/>
                    <a:pt x="530" y="850"/>
                    <a:pt x="575" y="743"/>
                  </a:cubicBezTo>
                  <a:cubicBezTo>
                    <a:pt x="596" y="677"/>
                    <a:pt x="596" y="616"/>
                    <a:pt x="616" y="549"/>
                  </a:cubicBezTo>
                  <a:cubicBezTo>
                    <a:pt x="636" y="468"/>
                    <a:pt x="636" y="382"/>
                    <a:pt x="636" y="295"/>
                  </a:cubicBezTo>
                  <a:cubicBezTo>
                    <a:pt x="616" y="234"/>
                    <a:pt x="596" y="168"/>
                    <a:pt x="575" y="107"/>
                  </a:cubicBezTo>
                  <a:cubicBezTo>
                    <a:pt x="544" y="34"/>
                    <a:pt x="486" y="1"/>
                    <a:pt x="425"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1"/>
            <p:cNvSpPr/>
            <p:nvPr/>
          </p:nvSpPr>
          <p:spPr>
            <a:xfrm>
              <a:off x="6686468" y="2070344"/>
              <a:ext cx="7559" cy="70"/>
            </a:xfrm>
            <a:custGeom>
              <a:rect b="b" l="l" r="r" t="t"/>
              <a:pathLst>
                <a:path extrusionOk="0" h="1" w="108">
                  <a:moveTo>
                    <a:pt x="67" y="0"/>
                  </a:moveTo>
                  <a:lnTo>
                    <a:pt x="1" y="0"/>
                  </a:lnTo>
                  <a:lnTo>
                    <a:pt x="1" y="0"/>
                  </a:lnTo>
                  <a:lnTo>
                    <a:pt x="67" y="0"/>
                  </a:lnTo>
                  <a:lnTo>
                    <a:pt x="108" y="0"/>
                  </a:lnTo>
                  <a:close/>
                </a:path>
              </a:pathLst>
            </a:custGeom>
            <a:solidFill>
              <a:srgbClr val="FCC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61"/>
            <p:cNvSpPr/>
            <p:nvPr/>
          </p:nvSpPr>
          <p:spPr>
            <a:xfrm>
              <a:off x="6687938" y="2076363"/>
              <a:ext cx="16448" cy="66630"/>
            </a:xfrm>
            <a:custGeom>
              <a:rect b="b" l="l" r="r" t="t"/>
              <a:pathLst>
                <a:path extrusionOk="0" h="952" w="235">
                  <a:moveTo>
                    <a:pt x="46" y="911"/>
                  </a:moveTo>
                  <a:cubicBezTo>
                    <a:pt x="20" y="931"/>
                    <a:pt x="20" y="931"/>
                    <a:pt x="0" y="952"/>
                  </a:cubicBezTo>
                  <a:lnTo>
                    <a:pt x="0" y="952"/>
                  </a:lnTo>
                  <a:cubicBezTo>
                    <a:pt x="20" y="931"/>
                    <a:pt x="20" y="931"/>
                    <a:pt x="46" y="911"/>
                  </a:cubicBezTo>
                  <a:close/>
                  <a:moveTo>
                    <a:pt x="234" y="128"/>
                  </a:moveTo>
                  <a:lnTo>
                    <a:pt x="234" y="128"/>
                  </a:lnTo>
                  <a:lnTo>
                    <a:pt x="234" y="128"/>
                  </a:lnTo>
                  <a:close/>
                  <a:moveTo>
                    <a:pt x="193" y="1"/>
                  </a:moveTo>
                  <a:lnTo>
                    <a:pt x="193" y="21"/>
                  </a:lnTo>
                  <a:cubicBezTo>
                    <a:pt x="214" y="62"/>
                    <a:pt x="234" y="102"/>
                    <a:pt x="234" y="128"/>
                  </a:cubicBezTo>
                  <a:cubicBezTo>
                    <a:pt x="234" y="102"/>
                    <a:pt x="214" y="62"/>
                    <a:pt x="193" y="21"/>
                  </a:cubicBezTo>
                  <a:close/>
                </a:path>
              </a:pathLst>
            </a:custGeom>
            <a:solidFill>
              <a:srgbClr val="E349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61"/>
            <p:cNvSpPr/>
            <p:nvPr/>
          </p:nvSpPr>
          <p:spPr>
            <a:xfrm>
              <a:off x="6685068" y="2142925"/>
              <a:ext cx="2940" cy="1540"/>
            </a:xfrm>
            <a:custGeom>
              <a:rect b="b" l="l" r="r" t="t"/>
              <a:pathLst>
                <a:path extrusionOk="0" h="22" w="42">
                  <a:moveTo>
                    <a:pt x="41" y="1"/>
                  </a:moveTo>
                  <a:lnTo>
                    <a:pt x="41" y="1"/>
                  </a:lnTo>
                  <a:cubicBezTo>
                    <a:pt x="21" y="1"/>
                    <a:pt x="0" y="21"/>
                    <a:pt x="0" y="21"/>
                  </a:cubicBezTo>
                  <a:cubicBezTo>
                    <a:pt x="0" y="21"/>
                    <a:pt x="21" y="1"/>
                    <a:pt x="41" y="1"/>
                  </a:cubicBezTo>
                  <a:lnTo>
                    <a:pt x="41" y="1"/>
                  </a:lnTo>
                  <a:close/>
                </a:path>
              </a:pathLst>
            </a:custGeom>
            <a:solidFill>
              <a:srgbClr val="7241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61"/>
            <p:cNvSpPr/>
            <p:nvPr/>
          </p:nvSpPr>
          <p:spPr>
            <a:xfrm>
              <a:off x="6670090" y="2070344"/>
              <a:ext cx="35695" cy="77269"/>
            </a:xfrm>
            <a:custGeom>
              <a:rect b="b" l="l" r="r" t="t"/>
              <a:pathLst>
                <a:path extrusionOk="0" h="1104" w="510">
                  <a:moveTo>
                    <a:pt x="235" y="0"/>
                  </a:moveTo>
                  <a:cubicBezTo>
                    <a:pt x="275" y="20"/>
                    <a:pt x="301" y="61"/>
                    <a:pt x="321" y="87"/>
                  </a:cubicBezTo>
                  <a:cubicBezTo>
                    <a:pt x="342" y="148"/>
                    <a:pt x="362" y="214"/>
                    <a:pt x="362" y="275"/>
                  </a:cubicBezTo>
                  <a:cubicBezTo>
                    <a:pt x="382" y="361"/>
                    <a:pt x="382" y="443"/>
                    <a:pt x="362" y="529"/>
                  </a:cubicBezTo>
                  <a:cubicBezTo>
                    <a:pt x="342" y="595"/>
                    <a:pt x="321" y="656"/>
                    <a:pt x="301" y="722"/>
                  </a:cubicBezTo>
                  <a:cubicBezTo>
                    <a:pt x="275" y="824"/>
                    <a:pt x="214" y="931"/>
                    <a:pt x="128" y="1017"/>
                  </a:cubicBezTo>
                  <a:cubicBezTo>
                    <a:pt x="87" y="1038"/>
                    <a:pt x="47" y="1058"/>
                    <a:pt x="1" y="1078"/>
                  </a:cubicBezTo>
                  <a:lnTo>
                    <a:pt x="47" y="1078"/>
                  </a:lnTo>
                  <a:cubicBezTo>
                    <a:pt x="67" y="1104"/>
                    <a:pt x="87" y="1104"/>
                    <a:pt x="87" y="1104"/>
                  </a:cubicBezTo>
                  <a:lnTo>
                    <a:pt x="128" y="1104"/>
                  </a:lnTo>
                  <a:cubicBezTo>
                    <a:pt x="148" y="1078"/>
                    <a:pt x="174" y="1078"/>
                    <a:pt x="214" y="1058"/>
                  </a:cubicBezTo>
                  <a:cubicBezTo>
                    <a:pt x="214" y="1058"/>
                    <a:pt x="235" y="1038"/>
                    <a:pt x="255" y="1038"/>
                  </a:cubicBezTo>
                  <a:cubicBezTo>
                    <a:pt x="275" y="1017"/>
                    <a:pt x="275" y="1017"/>
                    <a:pt x="301" y="997"/>
                  </a:cubicBezTo>
                  <a:cubicBezTo>
                    <a:pt x="362" y="911"/>
                    <a:pt x="403" y="824"/>
                    <a:pt x="448" y="743"/>
                  </a:cubicBezTo>
                  <a:cubicBezTo>
                    <a:pt x="469" y="677"/>
                    <a:pt x="469" y="616"/>
                    <a:pt x="489" y="549"/>
                  </a:cubicBezTo>
                  <a:cubicBezTo>
                    <a:pt x="509" y="468"/>
                    <a:pt x="509" y="382"/>
                    <a:pt x="509" y="295"/>
                  </a:cubicBezTo>
                  <a:cubicBezTo>
                    <a:pt x="489" y="275"/>
                    <a:pt x="489" y="254"/>
                    <a:pt x="489" y="214"/>
                  </a:cubicBezTo>
                  <a:cubicBezTo>
                    <a:pt x="489" y="188"/>
                    <a:pt x="469" y="148"/>
                    <a:pt x="448" y="107"/>
                  </a:cubicBezTo>
                  <a:lnTo>
                    <a:pt x="448" y="87"/>
                  </a:lnTo>
                  <a:cubicBezTo>
                    <a:pt x="403" y="41"/>
                    <a:pt x="382" y="20"/>
                    <a:pt x="342" y="0"/>
                  </a:cubicBezTo>
                  <a:close/>
                </a:path>
              </a:pathLst>
            </a:custGeom>
            <a:solidFill>
              <a:srgbClr val="F77A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61"/>
            <p:cNvSpPr/>
            <p:nvPr/>
          </p:nvSpPr>
          <p:spPr>
            <a:xfrm>
              <a:off x="6648043" y="1965847"/>
              <a:ext cx="283460" cy="282550"/>
            </a:xfrm>
            <a:custGeom>
              <a:rect b="b" l="l" r="r" t="t"/>
              <a:pathLst>
                <a:path extrusionOk="0" h="4037" w="4050">
                  <a:moveTo>
                    <a:pt x="616" y="1"/>
                  </a:moveTo>
                  <a:cubicBezTo>
                    <a:pt x="440" y="1"/>
                    <a:pt x="254" y="32"/>
                    <a:pt x="107" y="115"/>
                  </a:cubicBezTo>
                  <a:cubicBezTo>
                    <a:pt x="82" y="115"/>
                    <a:pt x="61" y="155"/>
                    <a:pt x="41" y="155"/>
                  </a:cubicBezTo>
                  <a:cubicBezTo>
                    <a:pt x="21" y="181"/>
                    <a:pt x="0" y="201"/>
                    <a:pt x="0" y="221"/>
                  </a:cubicBezTo>
                  <a:cubicBezTo>
                    <a:pt x="0" y="389"/>
                    <a:pt x="21" y="369"/>
                    <a:pt x="234" y="583"/>
                  </a:cubicBezTo>
                  <a:cubicBezTo>
                    <a:pt x="295" y="644"/>
                    <a:pt x="3475" y="3823"/>
                    <a:pt x="3729" y="3996"/>
                  </a:cubicBezTo>
                  <a:cubicBezTo>
                    <a:pt x="3770" y="4024"/>
                    <a:pt x="3813" y="4037"/>
                    <a:pt x="3854" y="4037"/>
                  </a:cubicBezTo>
                  <a:cubicBezTo>
                    <a:pt x="3960" y="4037"/>
                    <a:pt x="4049" y="3953"/>
                    <a:pt x="4049" y="3843"/>
                  </a:cubicBezTo>
                  <a:cubicBezTo>
                    <a:pt x="4049" y="3716"/>
                    <a:pt x="4024" y="3696"/>
                    <a:pt x="3922" y="3487"/>
                  </a:cubicBezTo>
                  <a:cubicBezTo>
                    <a:pt x="2478" y="964"/>
                    <a:pt x="2437" y="791"/>
                    <a:pt x="2223" y="603"/>
                  </a:cubicBezTo>
                  <a:cubicBezTo>
                    <a:pt x="2055" y="455"/>
                    <a:pt x="1842" y="328"/>
                    <a:pt x="1633" y="242"/>
                  </a:cubicBezTo>
                  <a:cubicBezTo>
                    <a:pt x="1353" y="115"/>
                    <a:pt x="1058" y="28"/>
                    <a:pt x="763" y="8"/>
                  </a:cubicBezTo>
                  <a:cubicBezTo>
                    <a:pt x="716" y="3"/>
                    <a:pt x="666" y="1"/>
                    <a:pt x="6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61"/>
            <p:cNvSpPr/>
            <p:nvPr/>
          </p:nvSpPr>
          <p:spPr>
            <a:xfrm>
              <a:off x="6650912" y="1970956"/>
              <a:ext cx="10359" cy="5809"/>
            </a:xfrm>
            <a:custGeom>
              <a:rect b="b" l="l" r="r" t="t"/>
              <a:pathLst>
                <a:path extrusionOk="0" h="83" w="148">
                  <a:moveTo>
                    <a:pt x="148" y="1"/>
                  </a:moveTo>
                  <a:cubicBezTo>
                    <a:pt x="127" y="1"/>
                    <a:pt x="107" y="21"/>
                    <a:pt x="66" y="42"/>
                  </a:cubicBezTo>
                  <a:cubicBezTo>
                    <a:pt x="41" y="42"/>
                    <a:pt x="20" y="62"/>
                    <a:pt x="0" y="82"/>
                  </a:cubicBezTo>
                  <a:cubicBezTo>
                    <a:pt x="20" y="62"/>
                    <a:pt x="41" y="42"/>
                    <a:pt x="66" y="42"/>
                  </a:cubicBezTo>
                  <a:cubicBezTo>
                    <a:pt x="107" y="21"/>
                    <a:pt x="127" y="1"/>
                    <a:pt x="148" y="1"/>
                  </a:cubicBezTo>
                  <a:close/>
                </a:path>
              </a:pathLst>
            </a:custGeom>
            <a:solidFill>
              <a:srgbClr val="FCE5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61"/>
            <p:cNvSpPr/>
            <p:nvPr/>
          </p:nvSpPr>
          <p:spPr>
            <a:xfrm>
              <a:off x="6649443" y="1988804"/>
              <a:ext cx="16448" cy="17847"/>
            </a:xfrm>
            <a:custGeom>
              <a:rect b="b" l="l" r="r" t="t"/>
              <a:pathLst>
                <a:path extrusionOk="0" h="255" w="235">
                  <a:moveTo>
                    <a:pt x="214" y="255"/>
                  </a:moveTo>
                  <a:lnTo>
                    <a:pt x="235" y="255"/>
                  </a:lnTo>
                  <a:lnTo>
                    <a:pt x="214" y="255"/>
                  </a:lnTo>
                  <a:close/>
                  <a:moveTo>
                    <a:pt x="214" y="255"/>
                  </a:moveTo>
                  <a:lnTo>
                    <a:pt x="214" y="255"/>
                  </a:lnTo>
                  <a:lnTo>
                    <a:pt x="214" y="255"/>
                  </a:lnTo>
                  <a:close/>
                  <a:moveTo>
                    <a:pt x="214" y="234"/>
                  </a:moveTo>
                  <a:lnTo>
                    <a:pt x="214" y="255"/>
                  </a:lnTo>
                  <a:lnTo>
                    <a:pt x="214" y="234"/>
                  </a:lnTo>
                  <a:close/>
                  <a:moveTo>
                    <a:pt x="1" y="0"/>
                  </a:moveTo>
                  <a:cubicBezTo>
                    <a:pt x="21" y="61"/>
                    <a:pt x="62" y="107"/>
                    <a:pt x="189" y="234"/>
                  </a:cubicBezTo>
                  <a:cubicBezTo>
                    <a:pt x="62" y="107"/>
                    <a:pt x="21" y="61"/>
                    <a:pt x="1" y="0"/>
                  </a:cubicBezTo>
                  <a:close/>
                </a:path>
              </a:pathLst>
            </a:custGeom>
            <a:solidFill>
              <a:srgbClr val="F9CE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61"/>
            <p:cNvSpPr/>
            <p:nvPr/>
          </p:nvSpPr>
          <p:spPr>
            <a:xfrm>
              <a:off x="6683668" y="2024360"/>
              <a:ext cx="47383" cy="48853"/>
            </a:xfrm>
            <a:custGeom>
              <a:rect b="b" l="l" r="r" t="t"/>
              <a:pathLst>
                <a:path extrusionOk="0" h="698" w="677">
                  <a:moveTo>
                    <a:pt x="0" y="1"/>
                  </a:moveTo>
                  <a:lnTo>
                    <a:pt x="0" y="1"/>
                  </a:lnTo>
                  <a:cubicBezTo>
                    <a:pt x="168" y="169"/>
                    <a:pt x="402" y="423"/>
                    <a:pt x="677" y="698"/>
                  </a:cubicBezTo>
                  <a:lnTo>
                    <a:pt x="677" y="698"/>
                  </a:lnTo>
                  <a:cubicBezTo>
                    <a:pt x="402" y="423"/>
                    <a:pt x="168" y="169"/>
                    <a:pt x="0" y="1"/>
                  </a:cubicBezTo>
                  <a:close/>
                </a:path>
              </a:pathLst>
            </a:custGeom>
            <a:solidFill>
              <a:srgbClr val="FCE5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61"/>
            <p:cNvSpPr/>
            <p:nvPr/>
          </p:nvSpPr>
          <p:spPr>
            <a:xfrm>
              <a:off x="6671560" y="2014071"/>
              <a:ext cx="12178" cy="10359"/>
            </a:xfrm>
            <a:custGeom>
              <a:rect b="b" l="l" r="r" t="t"/>
              <a:pathLst>
                <a:path extrusionOk="0" h="148" w="174">
                  <a:moveTo>
                    <a:pt x="0" y="0"/>
                  </a:moveTo>
                  <a:cubicBezTo>
                    <a:pt x="46" y="41"/>
                    <a:pt x="87" y="82"/>
                    <a:pt x="173" y="148"/>
                  </a:cubicBezTo>
                  <a:lnTo>
                    <a:pt x="173" y="148"/>
                  </a:lnTo>
                  <a:cubicBezTo>
                    <a:pt x="87" y="82"/>
                    <a:pt x="46" y="41"/>
                    <a:pt x="0" y="0"/>
                  </a:cubicBezTo>
                  <a:close/>
                </a:path>
              </a:pathLst>
            </a:custGeom>
            <a:solidFill>
              <a:srgbClr val="134D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61"/>
            <p:cNvSpPr/>
            <p:nvPr/>
          </p:nvSpPr>
          <p:spPr>
            <a:xfrm>
              <a:off x="6730982" y="2073144"/>
              <a:ext cx="10429" cy="10429"/>
            </a:xfrm>
            <a:custGeom>
              <a:rect b="b" l="l" r="r" t="t"/>
              <a:pathLst>
                <a:path extrusionOk="0" h="149" w="149">
                  <a:moveTo>
                    <a:pt x="1" y="1"/>
                  </a:moveTo>
                  <a:lnTo>
                    <a:pt x="1" y="1"/>
                  </a:lnTo>
                  <a:cubicBezTo>
                    <a:pt x="41" y="47"/>
                    <a:pt x="107" y="87"/>
                    <a:pt x="148" y="148"/>
                  </a:cubicBezTo>
                  <a:lnTo>
                    <a:pt x="148" y="148"/>
                  </a:lnTo>
                  <a:cubicBezTo>
                    <a:pt x="107" y="87"/>
                    <a:pt x="41" y="47"/>
                    <a:pt x="1" y="1"/>
                  </a:cubicBezTo>
                  <a:close/>
                </a:path>
              </a:pathLst>
            </a:custGeom>
            <a:solidFill>
              <a:srgbClr val="134D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61"/>
            <p:cNvSpPr/>
            <p:nvPr/>
          </p:nvSpPr>
          <p:spPr>
            <a:xfrm>
              <a:off x="6665821" y="2006582"/>
              <a:ext cx="5809" cy="7559"/>
            </a:xfrm>
            <a:custGeom>
              <a:rect b="b" l="l" r="r" t="t"/>
              <a:pathLst>
                <a:path extrusionOk="0" h="108" w="83">
                  <a:moveTo>
                    <a:pt x="1" y="1"/>
                  </a:moveTo>
                  <a:cubicBezTo>
                    <a:pt x="21" y="21"/>
                    <a:pt x="41" y="62"/>
                    <a:pt x="82" y="107"/>
                  </a:cubicBezTo>
                  <a:lnTo>
                    <a:pt x="82" y="107"/>
                  </a:lnTo>
                  <a:cubicBezTo>
                    <a:pt x="41" y="62"/>
                    <a:pt x="21" y="21"/>
                    <a:pt x="1" y="1"/>
                  </a:cubicBezTo>
                  <a:close/>
                </a:path>
              </a:pathLst>
            </a:custGeom>
            <a:solidFill>
              <a:srgbClr val="F9CE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61"/>
            <p:cNvSpPr/>
            <p:nvPr/>
          </p:nvSpPr>
          <p:spPr>
            <a:xfrm>
              <a:off x="6741341" y="2083502"/>
              <a:ext cx="22467" cy="22467"/>
            </a:xfrm>
            <a:custGeom>
              <a:rect b="b" l="l" r="r" t="t"/>
              <a:pathLst>
                <a:path extrusionOk="0" h="321" w="321">
                  <a:moveTo>
                    <a:pt x="0" y="0"/>
                  </a:moveTo>
                  <a:cubicBezTo>
                    <a:pt x="107" y="87"/>
                    <a:pt x="214" y="194"/>
                    <a:pt x="321" y="321"/>
                  </a:cubicBezTo>
                  <a:lnTo>
                    <a:pt x="321" y="321"/>
                  </a:lnTo>
                  <a:cubicBezTo>
                    <a:pt x="214" y="194"/>
                    <a:pt x="107" y="87"/>
                    <a:pt x="0" y="0"/>
                  </a:cubicBezTo>
                  <a:close/>
                </a:path>
              </a:pathLst>
            </a:custGeom>
            <a:solidFill>
              <a:srgbClr val="E353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61"/>
            <p:cNvSpPr/>
            <p:nvPr/>
          </p:nvSpPr>
          <p:spPr>
            <a:xfrm>
              <a:off x="6812522" y="2153284"/>
              <a:ext cx="97986" cy="93717"/>
            </a:xfrm>
            <a:custGeom>
              <a:rect b="b" l="l" r="r" t="t"/>
              <a:pathLst>
                <a:path extrusionOk="0" h="1339" w="1400">
                  <a:moveTo>
                    <a:pt x="0" y="0"/>
                  </a:moveTo>
                  <a:lnTo>
                    <a:pt x="0" y="0"/>
                  </a:lnTo>
                  <a:cubicBezTo>
                    <a:pt x="682" y="656"/>
                    <a:pt x="1272" y="1252"/>
                    <a:pt x="1379" y="1318"/>
                  </a:cubicBezTo>
                  <a:cubicBezTo>
                    <a:pt x="1379" y="1338"/>
                    <a:pt x="1399" y="1338"/>
                    <a:pt x="1399" y="1338"/>
                  </a:cubicBezTo>
                  <a:cubicBezTo>
                    <a:pt x="1399" y="1338"/>
                    <a:pt x="1379" y="1338"/>
                    <a:pt x="1379" y="1318"/>
                  </a:cubicBezTo>
                  <a:cubicBezTo>
                    <a:pt x="1272" y="1252"/>
                    <a:pt x="682" y="656"/>
                    <a:pt x="0" y="0"/>
                  </a:cubicBezTo>
                  <a:close/>
                </a:path>
              </a:pathLst>
            </a:custGeom>
            <a:solidFill>
              <a:srgbClr val="FCE5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61"/>
            <p:cNvSpPr/>
            <p:nvPr/>
          </p:nvSpPr>
          <p:spPr>
            <a:xfrm>
              <a:off x="6789005" y="2129767"/>
              <a:ext cx="23587" cy="23587"/>
            </a:xfrm>
            <a:custGeom>
              <a:rect b="b" l="l" r="r" t="t"/>
              <a:pathLst>
                <a:path extrusionOk="0" h="337" w="337">
                  <a:moveTo>
                    <a:pt x="336" y="336"/>
                  </a:moveTo>
                  <a:lnTo>
                    <a:pt x="336" y="336"/>
                  </a:lnTo>
                  <a:lnTo>
                    <a:pt x="336" y="336"/>
                  </a:lnTo>
                  <a:lnTo>
                    <a:pt x="336" y="336"/>
                  </a:lnTo>
                  <a:lnTo>
                    <a:pt x="336" y="336"/>
                  </a:lnTo>
                  <a:close/>
                  <a:moveTo>
                    <a:pt x="1" y="1"/>
                  </a:moveTo>
                  <a:lnTo>
                    <a:pt x="1" y="1"/>
                  </a:lnTo>
                  <a:lnTo>
                    <a:pt x="255" y="255"/>
                  </a:lnTo>
                  <a:lnTo>
                    <a:pt x="255" y="255"/>
                  </a:lnTo>
                  <a:close/>
                </a:path>
              </a:pathLst>
            </a:custGeom>
            <a:solidFill>
              <a:srgbClr val="F78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61"/>
            <p:cNvSpPr/>
            <p:nvPr/>
          </p:nvSpPr>
          <p:spPr>
            <a:xfrm>
              <a:off x="6806852" y="2147544"/>
              <a:ext cx="5739" cy="5809"/>
            </a:xfrm>
            <a:custGeom>
              <a:rect b="b" l="l" r="r" t="t"/>
              <a:pathLst>
                <a:path extrusionOk="0" h="83" w="82">
                  <a:moveTo>
                    <a:pt x="0" y="1"/>
                  </a:moveTo>
                  <a:lnTo>
                    <a:pt x="0" y="1"/>
                  </a:lnTo>
                  <a:lnTo>
                    <a:pt x="81" y="82"/>
                  </a:lnTo>
                  <a:lnTo>
                    <a:pt x="81" y="82"/>
                  </a:lnTo>
                  <a:close/>
                </a:path>
              </a:pathLst>
            </a:custGeom>
            <a:solidFill>
              <a:srgbClr val="F46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61"/>
            <p:cNvSpPr/>
            <p:nvPr/>
          </p:nvSpPr>
          <p:spPr>
            <a:xfrm>
              <a:off x="6769407" y="2111989"/>
              <a:ext cx="10778" cy="10359"/>
            </a:xfrm>
            <a:custGeom>
              <a:rect b="b" l="l" r="r" t="t"/>
              <a:pathLst>
                <a:path extrusionOk="0" h="148" w="154">
                  <a:moveTo>
                    <a:pt x="1" y="0"/>
                  </a:moveTo>
                  <a:lnTo>
                    <a:pt x="1" y="0"/>
                  </a:lnTo>
                  <a:cubicBezTo>
                    <a:pt x="67" y="41"/>
                    <a:pt x="108" y="82"/>
                    <a:pt x="154" y="148"/>
                  </a:cubicBezTo>
                  <a:lnTo>
                    <a:pt x="154" y="148"/>
                  </a:lnTo>
                  <a:cubicBezTo>
                    <a:pt x="108" y="82"/>
                    <a:pt x="67" y="41"/>
                    <a:pt x="1" y="0"/>
                  </a:cubicBezTo>
                  <a:close/>
                </a:path>
              </a:pathLst>
            </a:custGeom>
            <a:solidFill>
              <a:srgbClr val="E353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61"/>
            <p:cNvSpPr/>
            <p:nvPr/>
          </p:nvSpPr>
          <p:spPr>
            <a:xfrm>
              <a:off x="6789005" y="2129767"/>
              <a:ext cx="70" cy="70"/>
            </a:xfrm>
            <a:custGeom>
              <a:rect b="b" l="l" r="r" t="t"/>
              <a:pathLst>
                <a:path extrusionOk="0" h="1" w="1">
                  <a:moveTo>
                    <a:pt x="1" y="1"/>
                  </a:moveTo>
                  <a:lnTo>
                    <a:pt x="1" y="1"/>
                  </a:lnTo>
                  <a:lnTo>
                    <a:pt x="1" y="1"/>
                  </a:lnTo>
                  <a:lnTo>
                    <a:pt x="1" y="1"/>
                  </a:lnTo>
                  <a:close/>
                </a:path>
              </a:pathLst>
            </a:custGeom>
            <a:solidFill>
              <a:srgbClr val="7C7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61"/>
            <p:cNvSpPr/>
            <p:nvPr/>
          </p:nvSpPr>
          <p:spPr>
            <a:xfrm>
              <a:off x="6780116" y="2122278"/>
              <a:ext cx="8959" cy="7559"/>
            </a:xfrm>
            <a:custGeom>
              <a:rect b="b" l="l" r="r" t="t"/>
              <a:pathLst>
                <a:path extrusionOk="0" h="108" w="128">
                  <a:moveTo>
                    <a:pt x="1" y="1"/>
                  </a:moveTo>
                  <a:lnTo>
                    <a:pt x="1" y="1"/>
                  </a:lnTo>
                  <a:cubicBezTo>
                    <a:pt x="41" y="41"/>
                    <a:pt x="82" y="82"/>
                    <a:pt x="128" y="108"/>
                  </a:cubicBezTo>
                  <a:lnTo>
                    <a:pt x="128" y="108"/>
                  </a:lnTo>
                  <a:cubicBezTo>
                    <a:pt x="82" y="82"/>
                    <a:pt x="41" y="41"/>
                    <a:pt x="1" y="1"/>
                  </a:cubicBezTo>
                  <a:close/>
                </a:path>
              </a:pathLst>
            </a:custGeom>
            <a:solidFill>
              <a:srgbClr val="7249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61"/>
            <p:cNvSpPr/>
            <p:nvPr/>
          </p:nvSpPr>
          <p:spPr>
            <a:xfrm>
              <a:off x="6763738" y="2105900"/>
              <a:ext cx="5739" cy="6159"/>
            </a:xfrm>
            <a:custGeom>
              <a:rect b="b" l="l" r="r" t="t"/>
              <a:pathLst>
                <a:path extrusionOk="0" h="88" w="82">
                  <a:moveTo>
                    <a:pt x="1" y="1"/>
                  </a:moveTo>
                  <a:cubicBezTo>
                    <a:pt x="41" y="21"/>
                    <a:pt x="62" y="41"/>
                    <a:pt x="82" y="87"/>
                  </a:cubicBezTo>
                  <a:lnTo>
                    <a:pt x="82" y="87"/>
                  </a:lnTo>
                  <a:cubicBezTo>
                    <a:pt x="62" y="41"/>
                    <a:pt x="41" y="21"/>
                    <a:pt x="1" y="1"/>
                  </a:cubicBezTo>
                  <a:close/>
                </a:path>
              </a:pathLst>
            </a:custGeom>
            <a:solidFill>
              <a:srgbClr val="F09C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61"/>
            <p:cNvSpPr/>
            <p:nvPr/>
          </p:nvSpPr>
          <p:spPr>
            <a:xfrm>
              <a:off x="6917928" y="2243713"/>
              <a:ext cx="10359" cy="4689"/>
            </a:xfrm>
            <a:custGeom>
              <a:rect b="b" l="l" r="r" t="t"/>
              <a:pathLst>
                <a:path extrusionOk="0" h="67" w="148">
                  <a:moveTo>
                    <a:pt x="0" y="66"/>
                  </a:moveTo>
                  <a:lnTo>
                    <a:pt x="0" y="66"/>
                  </a:lnTo>
                  <a:lnTo>
                    <a:pt x="0" y="66"/>
                  </a:lnTo>
                  <a:close/>
                  <a:moveTo>
                    <a:pt x="0" y="66"/>
                  </a:moveTo>
                  <a:lnTo>
                    <a:pt x="0" y="66"/>
                  </a:lnTo>
                  <a:lnTo>
                    <a:pt x="0" y="66"/>
                  </a:lnTo>
                  <a:close/>
                  <a:moveTo>
                    <a:pt x="20" y="66"/>
                  </a:moveTo>
                  <a:lnTo>
                    <a:pt x="20" y="66"/>
                  </a:lnTo>
                  <a:lnTo>
                    <a:pt x="20" y="66"/>
                  </a:lnTo>
                  <a:close/>
                  <a:moveTo>
                    <a:pt x="20" y="66"/>
                  </a:moveTo>
                  <a:lnTo>
                    <a:pt x="20" y="66"/>
                  </a:lnTo>
                  <a:lnTo>
                    <a:pt x="20" y="66"/>
                  </a:lnTo>
                  <a:close/>
                  <a:moveTo>
                    <a:pt x="127" y="26"/>
                  </a:moveTo>
                  <a:cubicBezTo>
                    <a:pt x="107" y="46"/>
                    <a:pt x="66" y="66"/>
                    <a:pt x="20" y="66"/>
                  </a:cubicBezTo>
                  <a:cubicBezTo>
                    <a:pt x="66" y="66"/>
                    <a:pt x="107" y="46"/>
                    <a:pt x="127" y="26"/>
                  </a:cubicBezTo>
                  <a:close/>
                  <a:moveTo>
                    <a:pt x="148" y="0"/>
                  </a:moveTo>
                  <a:lnTo>
                    <a:pt x="127" y="0"/>
                  </a:lnTo>
                  <a:close/>
                </a:path>
              </a:pathLst>
            </a:custGeom>
            <a:solidFill>
              <a:srgbClr val="FCE5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61"/>
            <p:cNvSpPr/>
            <p:nvPr/>
          </p:nvSpPr>
          <p:spPr>
            <a:xfrm>
              <a:off x="6648043" y="1969556"/>
              <a:ext cx="281640" cy="278840"/>
            </a:xfrm>
            <a:custGeom>
              <a:rect b="b" l="l" r="r" t="t"/>
              <a:pathLst>
                <a:path extrusionOk="0" h="3984" w="4024">
                  <a:moveTo>
                    <a:pt x="234" y="1"/>
                  </a:moveTo>
                  <a:cubicBezTo>
                    <a:pt x="234" y="1"/>
                    <a:pt x="234" y="1"/>
                    <a:pt x="233" y="1"/>
                  </a:cubicBezTo>
                  <a:lnTo>
                    <a:pt x="233" y="1"/>
                  </a:lnTo>
                  <a:cubicBezTo>
                    <a:pt x="241" y="1"/>
                    <a:pt x="248" y="1"/>
                    <a:pt x="255" y="1"/>
                  </a:cubicBezTo>
                  <a:close/>
                  <a:moveTo>
                    <a:pt x="233" y="1"/>
                  </a:moveTo>
                  <a:cubicBezTo>
                    <a:pt x="218" y="3"/>
                    <a:pt x="202" y="7"/>
                    <a:pt x="189" y="21"/>
                  </a:cubicBezTo>
                  <a:cubicBezTo>
                    <a:pt x="168" y="21"/>
                    <a:pt x="148" y="41"/>
                    <a:pt x="107" y="62"/>
                  </a:cubicBezTo>
                  <a:cubicBezTo>
                    <a:pt x="82" y="62"/>
                    <a:pt x="61" y="82"/>
                    <a:pt x="41" y="102"/>
                  </a:cubicBezTo>
                  <a:cubicBezTo>
                    <a:pt x="21" y="128"/>
                    <a:pt x="0" y="148"/>
                    <a:pt x="0" y="168"/>
                  </a:cubicBezTo>
                  <a:cubicBezTo>
                    <a:pt x="0" y="209"/>
                    <a:pt x="0" y="255"/>
                    <a:pt x="21" y="275"/>
                  </a:cubicBezTo>
                  <a:cubicBezTo>
                    <a:pt x="41" y="336"/>
                    <a:pt x="82" y="382"/>
                    <a:pt x="209" y="509"/>
                  </a:cubicBezTo>
                  <a:lnTo>
                    <a:pt x="234" y="509"/>
                  </a:lnTo>
                  <a:lnTo>
                    <a:pt x="234" y="530"/>
                  </a:lnTo>
                  <a:lnTo>
                    <a:pt x="255" y="530"/>
                  </a:lnTo>
                  <a:cubicBezTo>
                    <a:pt x="275" y="550"/>
                    <a:pt x="295" y="591"/>
                    <a:pt x="336" y="636"/>
                  </a:cubicBezTo>
                  <a:cubicBezTo>
                    <a:pt x="382" y="677"/>
                    <a:pt x="423" y="718"/>
                    <a:pt x="509" y="784"/>
                  </a:cubicBezTo>
                  <a:cubicBezTo>
                    <a:pt x="677" y="952"/>
                    <a:pt x="911" y="1206"/>
                    <a:pt x="1186" y="1481"/>
                  </a:cubicBezTo>
                  <a:cubicBezTo>
                    <a:pt x="1226" y="1527"/>
                    <a:pt x="1292" y="1567"/>
                    <a:pt x="1333" y="1628"/>
                  </a:cubicBezTo>
                  <a:cubicBezTo>
                    <a:pt x="1440" y="1715"/>
                    <a:pt x="1547" y="1822"/>
                    <a:pt x="1654" y="1949"/>
                  </a:cubicBezTo>
                  <a:cubicBezTo>
                    <a:pt x="1694" y="1969"/>
                    <a:pt x="1715" y="1989"/>
                    <a:pt x="1735" y="2035"/>
                  </a:cubicBezTo>
                  <a:cubicBezTo>
                    <a:pt x="1801" y="2076"/>
                    <a:pt x="1842" y="2117"/>
                    <a:pt x="1888" y="2183"/>
                  </a:cubicBezTo>
                  <a:cubicBezTo>
                    <a:pt x="1928" y="2223"/>
                    <a:pt x="1969" y="2264"/>
                    <a:pt x="2015" y="2290"/>
                  </a:cubicBezTo>
                  <a:lnTo>
                    <a:pt x="2269" y="2544"/>
                  </a:lnTo>
                  <a:lnTo>
                    <a:pt x="2350" y="2625"/>
                  </a:lnTo>
                  <a:cubicBezTo>
                    <a:pt x="3032" y="3281"/>
                    <a:pt x="3622" y="3877"/>
                    <a:pt x="3729" y="3943"/>
                  </a:cubicBezTo>
                  <a:cubicBezTo>
                    <a:pt x="3729" y="3963"/>
                    <a:pt x="3749" y="3963"/>
                    <a:pt x="3749" y="3963"/>
                  </a:cubicBezTo>
                  <a:cubicBezTo>
                    <a:pt x="3795" y="3983"/>
                    <a:pt x="3815" y="3983"/>
                    <a:pt x="3856" y="3983"/>
                  </a:cubicBezTo>
                  <a:lnTo>
                    <a:pt x="3876" y="3983"/>
                  </a:lnTo>
                  <a:cubicBezTo>
                    <a:pt x="3922" y="3983"/>
                    <a:pt x="3963" y="3963"/>
                    <a:pt x="3983" y="3943"/>
                  </a:cubicBezTo>
                  <a:lnTo>
                    <a:pt x="3983" y="3917"/>
                  </a:lnTo>
                  <a:lnTo>
                    <a:pt x="4004" y="3917"/>
                  </a:lnTo>
                  <a:cubicBezTo>
                    <a:pt x="4004" y="3917"/>
                    <a:pt x="4024" y="3897"/>
                    <a:pt x="4024" y="3877"/>
                  </a:cubicBezTo>
                  <a:cubicBezTo>
                    <a:pt x="4004" y="3877"/>
                    <a:pt x="3963" y="3856"/>
                    <a:pt x="3922" y="3836"/>
                  </a:cubicBezTo>
                  <a:cubicBezTo>
                    <a:pt x="3688" y="3663"/>
                    <a:pt x="509" y="484"/>
                    <a:pt x="423" y="423"/>
                  </a:cubicBezTo>
                  <a:cubicBezTo>
                    <a:pt x="234" y="209"/>
                    <a:pt x="209" y="229"/>
                    <a:pt x="209" y="62"/>
                  </a:cubicBezTo>
                  <a:cubicBezTo>
                    <a:pt x="209" y="42"/>
                    <a:pt x="209" y="21"/>
                    <a:pt x="233" y="1"/>
                  </a:cubicBezTo>
                  <a:close/>
                </a:path>
              </a:pathLst>
            </a:custGeom>
            <a:solidFill>
              <a:srgbClr val="F7B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61"/>
            <p:cNvSpPr/>
            <p:nvPr/>
          </p:nvSpPr>
          <p:spPr>
            <a:xfrm>
              <a:off x="6704316" y="2000423"/>
              <a:ext cx="199122" cy="197092"/>
            </a:xfrm>
            <a:custGeom>
              <a:rect b="b" l="l" r="r" t="t"/>
              <a:pathLst>
                <a:path extrusionOk="0" h="2816" w="2845">
                  <a:moveTo>
                    <a:pt x="91" y="0"/>
                  </a:moveTo>
                  <a:cubicBezTo>
                    <a:pt x="75" y="0"/>
                    <a:pt x="58" y="7"/>
                    <a:pt x="41" y="22"/>
                  </a:cubicBezTo>
                  <a:cubicBezTo>
                    <a:pt x="0" y="68"/>
                    <a:pt x="0" y="109"/>
                    <a:pt x="41" y="170"/>
                  </a:cubicBezTo>
                  <a:cubicBezTo>
                    <a:pt x="595" y="724"/>
                    <a:pt x="2416" y="2545"/>
                    <a:pt x="2691" y="2779"/>
                  </a:cubicBezTo>
                  <a:cubicBezTo>
                    <a:pt x="2716" y="2805"/>
                    <a:pt x="2742" y="2815"/>
                    <a:pt x="2763" y="2815"/>
                  </a:cubicBezTo>
                  <a:cubicBezTo>
                    <a:pt x="2815" y="2815"/>
                    <a:pt x="2844" y="2754"/>
                    <a:pt x="2798" y="2693"/>
                  </a:cubicBezTo>
                  <a:cubicBezTo>
                    <a:pt x="2630" y="2505"/>
                    <a:pt x="254" y="129"/>
                    <a:pt x="168" y="43"/>
                  </a:cubicBezTo>
                  <a:cubicBezTo>
                    <a:pt x="143" y="18"/>
                    <a:pt x="118" y="0"/>
                    <a:pt x="9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 name="Google Shape;1808;p61"/>
          <p:cNvGrpSpPr/>
          <p:nvPr/>
        </p:nvGrpSpPr>
        <p:grpSpPr>
          <a:xfrm>
            <a:off x="4938355" y="2079185"/>
            <a:ext cx="1117639" cy="562288"/>
            <a:chOff x="4912830" y="2366673"/>
            <a:chExt cx="1117639" cy="562288"/>
          </a:xfrm>
        </p:grpSpPr>
        <p:sp>
          <p:nvSpPr>
            <p:cNvPr id="1809" name="Google Shape;1809;p61"/>
            <p:cNvSpPr/>
            <p:nvPr/>
          </p:nvSpPr>
          <p:spPr>
            <a:xfrm>
              <a:off x="5461082" y="2385896"/>
              <a:ext cx="57668" cy="31423"/>
            </a:xfrm>
            <a:custGeom>
              <a:rect b="b" l="l" r="r" t="t"/>
              <a:pathLst>
                <a:path extrusionOk="0" h="358" w="657">
                  <a:moveTo>
                    <a:pt x="134" y="39"/>
                  </a:moveTo>
                  <a:cubicBezTo>
                    <a:pt x="62" y="39"/>
                    <a:pt x="1" y="59"/>
                    <a:pt x="1" y="169"/>
                  </a:cubicBezTo>
                  <a:cubicBezTo>
                    <a:pt x="1" y="341"/>
                    <a:pt x="140" y="358"/>
                    <a:pt x="261" y="358"/>
                  </a:cubicBezTo>
                  <a:cubicBezTo>
                    <a:pt x="289" y="358"/>
                    <a:pt x="317" y="357"/>
                    <a:pt x="341" y="357"/>
                  </a:cubicBezTo>
                  <a:cubicBezTo>
                    <a:pt x="469" y="357"/>
                    <a:pt x="657" y="357"/>
                    <a:pt x="657" y="209"/>
                  </a:cubicBezTo>
                  <a:cubicBezTo>
                    <a:pt x="657" y="1"/>
                    <a:pt x="443" y="62"/>
                    <a:pt x="296" y="41"/>
                  </a:cubicBezTo>
                  <a:cubicBezTo>
                    <a:pt x="283" y="44"/>
                    <a:pt x="268" y="45"/>
                    <a:pt x="253" y="45"/>
                  </a:cubicBezTo>
                  <a:cubicBezTo>
                    <a:pt x="216" y="45"/>
                    <a:pt x="173" y="39"/>
                    <a:pt x="134" y="39"/>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61"/>
            <p:cNvSpPr/>
            <p:nvPr/>
          </p:nvSpPr>
          <p:spPr>
            <a:xfrm>
              <a:off x="5728975" y="2505711"/>
              <a:ext cx="191613" cy="157732"/>
            </a:xfrm>
            <a:custGeom>
              <a:rect b="b" l="l" r="r" t="t"/>
              <a:pathLst>
                <a:path extrusionOk="0" h="1797" w="2183">
                  <a:moveTo>
                    <a:pt x="1364" y="1"/>
                  </a:moveTo>
                  <a:cubicBezTo>
                    <a:pt x="1335" y="1"/>
                    <a:pt x="1307" y="16"/>
                    <a:pt x="1293" y="35"/>
                  </a:cubicBezTo>
                  <a:lnTo>
                    <a:pt x="1038" y="289"/>
                  </a:lnTo>
                  <a:lnTo>
                    <a:pt x="41" y="1281"/>
                  </a:lnTo>
                  <a:cubicBezTo>
                    <a:pt x="1" y="1347"/>
                    <a:pt x="21" y="1454"/>
                    <a:pt x="87" y="1474"/>
                  </a:cubicBezTo>
                  <a:lnTo>
                    <a:pt x="1272" y="1790"/>
                  </a:lnTo>
                  <a:cubicBezTo>
                    <a:pt x="1284" y="1794"/>
                    <a:pt x="1295" y="1797"/>
                    <a:pt x="1307" y="1797"/>
                  </a:cubicBezTo>
                  <a:cubicBezTo>
                    <a:pt x="1356" y="1797"/>
                    <a:pt x="1400" y="1754"/>
                    <a:pt x="1400" y="1688"/>
                  </a:cubicBezTo>
                  <a:cubicBezTo>
                    <a:pt x="1379" y="1281"/>
                    <a:pt x="1695" y="838"/>
                    <a:pt x="1949" y="564"/>
                  </a:cubicBezTo>
                  <a:cubicBezTo>
                    <a:pt x="2015" y="497"/>
                    <a:pt x="2076" y="436"/>
                    <a:pt x="2122" y="391"/>
                  </a:cubicBezTo>
                  <a:cubicBezTo>
                    <a:pt x="2183" y="330"/>
                    <a:pt x="2163" y="223"/>
                    <a:pt x="2076" y="202"/>
                  </a:cubicBezTo>
                  <a:lnTo>
                    <a:pt x="1400" y="9"/>
                  </a:lnTo>
                  <a:cubicBezTo>
                    <a:pt x="1388" y="3"/>
                    <a:pt x="1376" y="1"/>
                    <a:pt x="1364"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61"/>
            <p:cNvSpPr/>
            <p:nvPr/>
          </p:nvSpPr>
          <p:spPr>
            <a:xfrm>
              <a:off x="5820087" y="2505711"/>
              <a:ext cx="100502" cy="49505"/>
            </a:xfrm>
            <a:custGeom>
              <a:rect b="b" l="l" r="r" t="t"/>
              <a:pathLst>
                <a:path extrusionOk="0" h="564" w="1145">
                  <a:moveTo>
                    <a:pt x="326" y="1"/>
                  </a:moveTo>
                  <a:cubicBezTo>
                    <a:pt x="297" y="1"/>
                    <a:pt x="269" y="16"/>
                    <a:pt x="255" y="35"/>
                  </a:cubicBezTo>
                  <a:lnTo>
                    <a:pt x="0" y="289"/>
                  </a:lnTo>
                  <a:lnTo>
                    <a:pt x="911" y="564"/>
                  </a:lnTo>
                  <a:cubicBezTo>
                    <a:pt x="977" y="497"/>
                    <a:pt x="1038" y="436"/>
                    <a:pt x="1084" y="391"/>
                  </a:cubicBezTo>
                  <a:cubicBezTo>
                    <a:pt x="1145" y="330"/>
                    <a:pt x="1125" y="223"/>
                    <a:pt x="1038" y="202"/>
                  </a:cubicBezTo>
                  <a:lnTo>
                    <a:pt x="362" y="9"/>
                  </a:lnTo>
                  <a:cubicBezTo>
                    <a:pt x="350" y="3"/>
                    <a:pt x="338" y="1"/>
                    <a:pt x="326"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61"/>
            <p:cNvSpPr/>
            <p:nvPr/>
          </p:nvSpPr>
          <p:spPr>
            <a:xfrm>
              <a:off x="5851774" y="2539944"/>
              <a:ext cx="63461" cy="115775"/>
            </a:xfrm>
            <a:custGeom>
              <a:rect b="b" l="l" r="r" t="t"/>
              <a:pathLst>
                <a:path extrusionOk="0" h="1319" w="723">
                  <a:moveTo>
                    <a:pt x="1" y="1298"/>
                  </a:moveTo>
                  <a:lnTo>
                    <a:pt x="1" y="1298"/>
                  </a:lnTo>
                  <a:lnTo>
                    <a:pt x="1" y="1318"/>
                  </a:lnTo>
                  <a:lnTo>
                    <a:pt x="1" y="1298"/>
                  </a:lnTo>
                  <a:lnTo>
                    <a:pt x="1" y="1298"/>
                  </a:lnTo>
                  <a:close/>
                  <a:moveTo>
                    <a:pt x="1" y="1298"/>
                  </a:moveTo>
                  <a:lnTo>
                    <a:pt x="1" y="1298"/>
                  </a:lnTo>
                  <a:lnTo>
                    <a:pt x="1" y="1298"/>
                  </a:lnTo>
                  <a:close/>
                  <a:moveTo>
                    <a:pt x="1" y="1272"/>
                  </a:moveTo>
                  <a:lnTo>
                    <a:pt x="1" y="1272"/>
                  </a:lnTo>
                  <a:lnTo>
                    <a:pt x="1" y="1272"/>
                  </a:lnTo>
                  <a:close/>
                  <a:moveTo>
                    <a:pt x="1" y="1272"/>
                  </a:moveTo>
                  <a:lnTo>
                    <a:pt x="1" y="1272"/>
                  </a:lnTo>
                  <a:lnTo>
                    <a:pt x="1" y="1272"/>
                  </a:lnTo>
                  <a:close/>
                  <a:moveTo>
                    <a:pt x="1" y="1272"/>
                  </a:moveTo>
                  <a:lnTo>
                    <a:pt x="1" y="1272"/>
                  </a:lnTo>
                  <a:lnTo>
                    <a:pt x="1" y="1272"/>
                  </a:lnTo>
                  <a:close/>
                  <a:moveTo>
                    <a:pt x="1" y="1252"/>
                  </a:moveTo>
                  <a:lnTo>
                    <a:pt x="1" y="1272"/>
                  </a:lnTo>
                  <a:lnTo>
                    <a:pt x="1" y="1252"/>
                  </a:lnTo>
                  <a:close/>
                  <a:moveTo>
                    <a:pt x="1" y="1252"/>
                  </a:moveTo>
                  <a:lnTo>
                    <a:pt x="1" y="1252"/>
                  </a:lnTo>
                  <a:lnTo>
                    <a:pt x="1" y="1252"/>
                  </a:lnTo>
                  <a:close/>
                  <a:moveTo>
                    <a:pt x="1" y="1252"/>
                  </a:moveTo>
                  <a:lnTo>
                    <a:pt x="1" y="1252"/>
                  </a:lnTo>
                  <a:lnTo>
                    <a:pt x="1" y="1252"/>
                  </a:lnTo>
                  <a:close/>
                  <a:moveTo>
                    <a:pt x="1" y="1232"/>
                  </a:moveTo>
                  <a:lnTo>
                    <a:pt x="1" y="1232"/>
                  </a:lnTo>
                  <a:lnTo>
                    <a:pt x="1" y="1232"/>
                  </a:lnTo>
                  <a:close/>
                  <a:moveTo>
                    <a:pt x="1" y="1232"/>
                  </a:moveTo>
                  <a:lnTo>
                    <a:pt x="1" y="1232"/>
                  </a:lnTo>
                  <a:lnTo>
                    <a:pt x="1" y="1232"/>
                  </a:lnTo>
                  <a:close/>
                  <a:moveTo>
                    <a:pt x="1" y="1232"/>
                  </a:moveTo>
                  <a:lnTo>
                    <a:pt x="1" y="1232"/>
                  </a:lnTo>
                  <a:lnTo>
                    <a:pt x="1" y="1232"/>
                  </a:lnTo>
                  <a:close/>
                  <a:moveTo>
                    <a:pt x="1" y="1211"/>
                  </a:moveTo>
                  <a:lnTo>
                    <a:pt x="1" y="1211"/>
                  </a:lnTo>
                  <a:lnTo>
                    <a:pt x="1" y="1211"/>
                  </a:lnTo>
                  <a:close/>
                  <a:moveTo>
                    <a:pt x="1" y="1211"/>
                  </a:moveTo>
                  <a:lnTo>
                    <a:pt x="1" y="1211"/>
                  </a:lnTo>
                  <a:lnTo>
                    <a:pt x="1" y="1211"/>
                  </a:lnTo>
                  <a:close/>
                  <a:moveTo>
                    <a:pt x="1" y="1211"/>
                  </a:moveTo>
                  <a:lnTo>
                    <a:pt x="1" y="1211"/>
                  </a:lnTo>
                  <a:lnTo>
                    <a:pt x="1" y="1211"/>
                  </a:lnTo>
                  <a:close/>
                  <a:moveTo>
                    <a:pt x="1" y="1211"/>
                  </a:moveTo>
                  <a:lnTo>
                    <a:pt x="1" y="1211"/>
                  </a:lnTo>
                  <a:lnTo>
                    <a:pt x="1" y="1211"/>
                  </a:lnTo>
                  <a:close/>
                  <a:moveTo>
                    <a:pt x="1" y="1191"/>
                  </a:moveTo>
                  <a:lnTo>
                    <a:pt x="1" y="1191"/>
                  </a:lnTo>
                  <a:lnTo>
                    <a:pt x="1" y="1191"/>
                  </a:lnTo>
                  <a:close/>
                  <a:moveTo>
                    <a:pt x="1" y="1191"/>
                  </a:moveTo>
                  <a:lnTo>
                    <a:pt x="1" y="1191"/>
                  </a:lnTo>
                  <a:lnTo>
                    <a:pt x="1" y="1191"/>
                  </a:lnTo>
                  <a:close/>
                  <a:moveTo>
                    <a:pt x="1" y="1171"/>
                  </a:moveTo>
                  <a:lnTo>
                    <a:pt x="1" y="1171"/>
                  </a:lnTo>
                  <a:lnTo>
                    <a:pt x="1" y="1171"/>
                  </a:lnTo>
                  <a:close/>
                  <a:moveTo>
                    <a:pt x="1" y="1171"/>
                  </a:moveTo>
                  <a:lnTo>
                    <a:pt x="1" y="1171"/>
                  </a:lnTo>
                  <a:lnTo>
                    <a:pt x="1" y="1171"/>
                  </a:lnTo>
                  <a:close/>
                  <a:moveTo>
                    <a:pt x="1" y="1145"/>
                  </a:moveTo>
                  <a:lnTo>
                    <a:pt x="1" y="1145"/>
                  </a:lnTo>
                  <a:lnTo>
                    <a:pt x="1" y="1145"/>
                  </a:lnTo>
                  <a:close/>
                  <a:moveTo>
                    <a:pt x="1" y="1145"/>
                  </a:moveTo>
                  <a:lnTo>
                    <a:pt x="1" y="1145"/>
                  </a:lnTo>
                  <a:lnTo>
                    <a:pt x="1" y="1145"/>
                  </a:lnTo>
                  <a:close/>
                  <a:moveTo>
                    <a:pt x="1" y="1125"/>
                  </a:moveTo>
                  <a:lnTo>
                    <a:pt x="1" y="1125"/>
                  </a:lnTo>
                  <a:lnTo>
                    <a:pt x="1" y="1125"/>
                  </a:lnTo>
                  <a:close/>
                  <a:moveTo>
                    <a:pt x="1" y="1125"/>
                  </a:moveTo>
                  <a:lnTo>
                    <a:pt x="1" y="1125"/>
                  </a:lnTo>
                  <a:lnTo>
                    <a:pt x="1" y="1125"/>
                  </a:lnTo>
                  <a:close/>
                  <a:moveTo>
                    <a:pt x="1" y="1125"/>
                  </a:moveTo>
                  <a:lnTo>
                    <a:pt x="1" y="1125"/>
                  </a:lnTo>
                  <a:lnTo>
                    <a:pt x="1" y="1125"/>
                  </a:lnTo>
                  <a:close/>
                  <a:moveTo>
                    <a:pt x="1" y="1104"/>
                  </a:moveTo>
                  <a:lnTo>
                    <a:pt x="1" y="1104"/>
                  </a:lnTo>
                  <a:lnTo>
                    <a:pt x="1" y="1104"/>
                  </a:lnTo>
                  <a:close/>
                  <a:moveTo>
                    <a:pt x="1" y="1104"/>
                  </a:moveTo>
                  <a:lnTo>
                    <a:pt x="1" y="1104"/>
                  </a:lnTo>
                  <a:lnTo>
                    <a:pt x="1" y="1104"/>
                  </a:lnTo>
                  <a:close/>
                  <a:moveTo>
                    <a:pt x="21" y="1104"/>
                  </a:moveTo>
                  <a:lnTo>
                    <a:pt x="21" y="1104"/>
                  </a:lnTo>
                  <a:lnTo>
                    <a:pt x="21" y="1104"/>
                  </a:lnTo>
                  <a:close/>
                  <a:moveTo>
                    <a:pt x="21" y="1084"/>
                  </a:moveTo>
                  <a:lnTo>
                    <a:pt x="21" y="1084"/>
                  </a:lnTo>
                  <a:lnTo>
                    <a:pt x="21" y="1084"/>
                  </a:lnTo>
                  <a:close/>
                  <a:moveTo>
                    <a:pt x="21" y="1084"/>
                  </a:moveTo>
                  <a:lnTo>
                    <a:pt x="21" y="1084"/>
                  </a:lnTo>
                  <a:lnTo>
                    <a:pt x="21" y="1084"/>
                  </a:lnTo>
                  <a:close/>
                  <a:moveTo>
                    <a:pt x="21" y="1084"/>
                  </a:moveTo>
                  <a:lnTo>
                    <a:pt x="21" y="1084"/>
                  </a:lnTo>
                  <a:lnTo>
                    <a:pt x="21" y="1084"/>
                  </a:lnTo>
                  <a:close/>
                  <a:moveTo>
                    <a:pt x="21" y="1064"/>
                  </a:moveTo>
                  <a:lnTo>
                    <a:pt x="21" y="1064"/>
                  </a:lnTo>
                  <a:lnTo>
                    <a:pt x="21" y="1064"/>
                  </a:lnTo>
                  <a:close/>
                  <a:moveTo>
                    <a:pt x="21" y="1064"/>
                  </a:moveTo>
                  <a:lnTo>
                    <a:pt x="21" y="1064"/>
                  </a:lnTo>
                  <a:lnTo>
                    <a:pt x="21" y="1064"/>
                  </a:lnTo>
                  <a:close/>
                  <a:moveTo>
                    <a:pt x="21" y="1043"/>
                  </a:moveTo>
                  <a:lnTo>
                    <a:pt x="21" y="1064"/>
                  </a:lnTo>
                  <a:lnTo>
                    <a:pt x="21" y="1043"/>
                  </a:lnTo>
                  <a:close/>
                  <a:moveTo>
                    <a:pt x="21" y="1043"/>
                  </a:moveTo>
                  <a:lnTo>
                    <a:pt x="21" y="1043"/>
                  </a:lnTo>
                  <a:lnTo>
                    <a:pt x="21" y="1043"/>
                  </a:lnTo>
                  <a:close/>
                  <a:moveTo>
                    <a:pt x="21" y="1043"/>
                  </a:moveTo>
                  <a:lnTo>
                    <a:pt x="21" y="1043"/>
                  </a:lnTo>
                  <a:lnTo>
                    <a:pt x="21" y="1043"/>
                  </a:lnTo>
                  <a:close/>
                  <a:moveTo>
                    <a:pt x="21" y="1043"/>
                  </a:moveTo>
                  <a:lnTo>
                    <a:pt x="21" y="1043"/>
                  </a:lnTo>
                  <a:lnTo>
                    <a:pt x="21" y="1043"/>
                  </a:lnTo>
                  <a:close/>
                  <a:moveTo>
                    <a:pt x="21" y="1018"/>
                  </a:moveTo>
                  <a:lnTo>
                    <a:pt x="21" y="1018"/>
                  </a:lnTo>
                  <a:lnTo>
                    <a:pt x="21" y="1018"/>
                  </a:lnTo>
                  <a:close/>
                  <a:moveTo>
                    <a:pt x="21" y="1018"/>
                  </a:moveTo>
                  <a:lnTo>
                    <a:pt x="21" y="1018"/>
                  </a:lnTo>
                  <a:lnTo>
                    <a:pt x="21" y="1018"/>
                  </a:lnTo>
                  <a:close/>
                  <a:moveTo>
                    <a:pt x="21" y="1018"/>
                  </a:moveTo>
                  <a:lnTo>
                    <a:pt x="21" y="1018"/>
                  </a:lnTo>
                  <a:lnTo>
                    <a:pt x="21" y="1018"/>
                  </a:lnTo>
                  <a:close/>
                  <a:moveTo>
                    <a:pt x="41" y="998"/>
                  </a:moveTo>
                  <a:cubicBezTo>
                    <a:pt x="41" y="1018"/>
                    <a:pt x="21" y="1018"/>
                    <a:pt x="21" y="1018"/>
                  </a:cubicBezTo>
                  <a:cubicBezTo>
                    <a:pt x="21" y="1018"/>
                    <a:pt x="41" y="1018"/>
                    <a:pt x="41" y="998"/>
                  </a:cubicBezTo>
                  <a:close/>
                  <a:moveTo>
                    <a:pt x="41" y="998"/>
                  </a:moveTo>
                  <a:lnTo>
                    <a:pt x="41" y="998"/>
                  </a:lnTo>
                  <a:lnTo>
                    <a:pt x="41" y="998"/>
                  </a:lnTo>
                  <a:close/>
                  <a:moveTo>
                    <a:pt x="41" y="998"/>
                  </a:moveTo>
                  <a:lnTo>
                    <a:pt x="41" y="998"/>
                  </a:lnTo>
                  <a:lnTo>
                    <a:pt x="41" y="998"/>
                  </a:lnTo>
                  <a:close/>
                  <a:moveTo>
                    <a:pt x="41" y="998"/>
                  </a:moveTo>
                  <a:lnTo>
                    <a:pt x="41" y="998"/>
                  </a:lnTo>
                  <a:lnTo>
                    <a:pt x="41" y="998"/>
                  </a:lnTo>
                  <a:close/>
                  <a:moveTo>
                    <a:pt x="41" y="977"/>
                  </a:moveTo>
                  <a:lnTo>
                    <a:pt x="41" y="998"/>
                  </a:lnTo>
                  <a:lnTo>
                    <a:pt x="41" y="977"/>
                  </a:lnTo>
                  <a:close/>
                  <a:moveTo>
                    <a:pt x="41" y="977"/>
                  </a:moveTo>
                  <a:lnTo>
                    <a:pt x="41" y="977"/>
                  </a:lnTo>
                  <a:lnTo>
                    <a:pt x="41" y="977"/>
                  </a:lnTo>
                  <a:close/>
                  <a:moveTo>
                    <a:pt x="41" y="957"/>
                  </a:moveTo>
                  <a:lnTo>
                    <a:pt x="41" y="977"/>
                  </a:lnTo>
                  <a:lnTo>
                    <a:pt x="41" y="957"/>
                  </a:lnTo>
                  <a:close/>
                  <a:moveTo>
                    <a:pt x="275" y="535"/>
                  </a:moveTo>
                  <a:cubicBezTo>
                    <a:pt x="168" y="662"/>
                    <a:pt x="107" y="809"/>
                    <a:pt x="41" y="957"/>
                  </a:cubicBezTo>
                  <a:cubicBezTo>
                    <a:pt x="107" y="809"/>
                    <a:pt x="168" y="662"/>
                    <a:pt x="275" y="535"/>
                  </a:cubicBezTo>
                  <a:close/>
                  <a:moveTo>
                    <a:pt x="275" y="509"/>
                  </a:moveTo>
                  <a:lnTo>
                    <a:pt x="275" y="535"/>
                  </a:lnTo>
                  <a:lnTo>
                    <a:pt x="275" y="509"/>
                  </a:lnTo>
                  <a:close/>
                  <a:moveTo>
                    <a:pt x="275" y="509"/>
                  </a:moveTo>
                  <a:lnTo>
                    <a:pt x="275" y="509"/>
                  </a:lnTo>
                  <a:lnTo>
                    <a:pt x="275" y="509"/>
                  </a:lnTo>
                  <a:close/>
                  <a:moveTo>
                    <a:pt x="275" y="509"/>
                  </a:moveTo>
                  <a:lnTo>
                    <a:pt x="275" y="509"/>
                  </a:lnTo>
                  <a:lnTo>
                    <a:pt x="275" y="509"/>
                  </a:lnTo>
                  <a:close/>
                  <a:moveTo>
                    <a:pt x="275" y="509"/>
                  </a:moveTo>
                  <a:lnTo>
                    <a:pt x="275" y="509"/>
                  </a:lnTo>
                  <a:lnTo>
                    <a:pt x="275" y="509"/>
                  </a:lnTo>
                  <a:close/>
                  <a:moveTo>
                    <a:pt x="296" y="489"/>
                  </a:moveTo>
                  <a:lnTo>
                    <a:pt x="296" y="489"/>
                  </a:lnTo>
                  <a:lnTo>
                    <a:pt x="296" y="489"/>
                  </a:lnTo>
                  <a:close/>
                  <a:moveTo>
                    <a:pt x="723" y="1"/>
                  </a:moveTo>
                  <a:cubicBezTo>
                    <a:pt x="697" y="26"/>
                    <a:pt x="657" y="67"/>
                    <a:pt x="616" y="107"/>
                  </a:cubicBezTo>
                  <a:cubicBezTo>
                    <a:pt x="657" y="67"/>
                    <a:pt x="697" y="26"/>
                    <a:pt x="723" y="1"/>
                  </a:cubicBezTo>
                  <a:close/>
                </a:path>
              </a:pathLst>
            </a:custGeom>
            <a:solidFill>
              <a:srgbClr val="FCC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61"/>
            <p:cNvSpPr/>
            <p:nvPr/>
          </p:nvSpPr>
          <p:spPr>
            <a:xfrm>
              <a:off x="5829479" y="2547581"/>
              <a:ext cx="70571" cy="111650"/>
            </a:xfrm>
            <a:custGeom>
              <a:rect b="b" l="l" r="r" t="t"/>
              <a:pathLst>
                <a:path extrusionOk="0" h="1272" w="804">
                  <a:moveTo>
                    <a:pt x="529" y="0"/>
                  </a:moveTo>
                  <a:cubicBezTo>
                    <a:pt x="275" y="321"/>
                    <a:pt x="0" y="783"/>
                    <a:pt x="21" y="1185"/>
                  </a:cubicBezTo>
                  <a:lnTo>
                    <a:pt x="21" y="1211"/>
                  </a:lnTo>
                  <a:cubicBezTo>
                    <a:pt x="21" y="1211"/>
                    <a:pt x="41" y="1211"/>
                    <a:pt x="61" y="1231"/>
                  </a:cubicBezTo>
                  <a:lnTo>
                    <a:pt x="107" y="1231"/>
                  </a:lnTo>
                  <a:cubicBezTo>
                    <a:pt x="148" y="1251"/>
                    <a:pt x="188" y="1251"/>
                    <a:pt x="214" y="1272"/>
                  </a:cubicBezTo>
                  <a:lnTo>
                    <a:pt x="234" y="1272"/>
                  </a:lnTo>
                  <a:cubicBezTo>
                    <a:pt x="255" y="1251"/>
                    <a:pt x="255" y="1231"/>
                    <a:pt x="255" y="1231"/>
                  </a:cubicBezTo>
                  <a:lnTo>
                    <a:pt x="255" y="1211"/>
                  </a:lnTo>
                  <a:lnTo>
                    <a:pt x="255" y="1185"/>
                  </a:lnTo>
                  <a:lnTo>
                    <a:pt x="255" y="1165"/>
                  </a:lnTo>
                  <a:lnTo>
                    <a:pt x="255" y="1145"/>
                  </a:lnTo>
                  <a:lnTo>
                    <a:pt x="255" y="1124"/>
                  </a:lnTo>
                  <a:lnTo>
                    <a:pt x="255" y="1104"/>
                  </a:lnTo>
                  <a:lnTo>
                    <a:pt x="255" y="1084"/>
                  </a:lnTo>
                  <a:lnTo>
                    <a:pt x="255" y="1058"/>
                  </a:lnTo>
                  <a:lnTo>
                    <a:pt x="255" y="1038"/>
                  </a:lnTo>
                  <a:lnTo>
                    <a:pt x="255" y="1017"/>
                  </a:lnTo>
                  <a:lnTo>
                    <a:pt x="275" y="1017"/>
                  </a:lnTo>
                  <a:lnTo>
                    <a:pt x="275" y="997"/>
                  </a:lnTo>
                  <a:lnTo>
                    <a:pt x="275" y="977"/>
                  </a:lnTo>
                  <a:lnTo>
                    <a:pt x="275" y="956"/>
                  </a:lnTo>
                  <a:lnTo>
                    <a:pt x="275" y="931"/>
                  </a:lnTo>
                  <a:cubicBezTo>
                    <a:pt x="275" y="931"/>
                    <a:pt x="295" y="931"/>
                    <a:pt x="295" y="911"/>
                  </a:cubicBezTo>
                  <a:lnTo>
                    <a:pt x="295" y="890"/>
                  </a:lnTo>
                  <a:lnTo>
                    <a:pt x="295" y="870"/>
                  </a:lnTo>
                  <a:cubicBezTo>
                    <a:pt x="361" y="722"/>
                    <a:pt x="422" y="575"/>
                    <a:pt x="529" y="448"/>
                  </a:cubicBezTo>
                  <a:lnTo>
                    <a:pt x="529" y="422"/>
                  </a:lnTo>
                  <a:cubicBezTo>
                    <a:pt x="550" y="422"/>
                    <a:pt x="550" y="402"/>
                    <a:pt x="550" y="402"/>
                  </a:cubicBezTo>
                  <a:cubicBezTo>
                    <a:pt x="636" y="275"/>
                    <a:pt x="722" y="168"/>
                    <a:pt x="804" y="87"/>
                  </a:cubicBezTo>
                  <a:lnTo>
                    <a:pt x="529" y="0"/>
                  </a:lnTo>
                  <a:close/>
                </a:path>
              </a:pathLst>
            </a:custGeom>
            <a:solidFill>
              <a:srgbClr val="F77A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61"/>
            <p:cNvSpPr/>
            <p:nvPr/>
          </p:nvSpPr>
          <p:spPr>
            <a:xfrm>
              <a:off x="5875913" y="2519843"/>
              <a:ext cx="42922" cy="35373"/>
            </a:xfrm>
            <a:custGeom>
              <a:rect b="b" l="l" r="r" t="t"/>
              <a:pathLst>
                <a:path extrusionOk="0" h="403" w="489">
                  <a:moveTo>
                    <a:pt x="275" y="1"/>
                  </a:moveTo>
                  <a:lnTo>
                    <a:pt x="255" y="21"/>
                  </a:lnTo>
                  <a:cubicBezTo>
                    <a:pt x="193" y="103"/>
                    <a:pt x="107" y="209"/>
                    <a:pt x="0" y="316"/>
                  </a:cubicBezTo>
                  <a:lnTo>
                    <a:pt x="275" y="403"/>
                  </a:lnTo>
                  <a:cubicBezTo>
                    <a:pt x="295" y="382"/>
                    <a:pt x="321" y="357"/>
                    <a:pt x="341" y="336"/>
                  </a:cubicBezTo>
                  <a:cubicBezTo>
                    <a:pt x="382" y="296"/>
                    <a:pt x="422" y="255"/>
                    <a:pt x="448" y="230"/>
                  </a:cubicBezTo>
                  <a:cubicBezTo>
                    <a:pt x="468" y="209"/>
                    <a:pt x="489" y="169"/>
                    <a:pt x="489" y="148"/>
                  </a:cubicBezTo>
                  <a:cubicBezTo>
                    <a:pt x="489" y="103"/>
                    <a:pt x="468" y="62"/>
                    <a:pt x="402" y="41"/>
                  </a:cubicBezTo>
                  <a:lnTo>
                    <a:pt x="275" y="1"/>
                  </a:lnTo>
                  <a:close/>
                </a:path>
              </a:pathLst>
            </a:custGeom>
            <a:solidFill>
              <a:srgbClr val="E349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61"/>
            <p:cNvSpPr/>
            <p:nvPr/>
          </p:nvSpPr>
          <p:spPr>
            <a:xfrm>
              <a:off x="5622766" y="2366673"/>
              <a:ext cx="82157" cy="120252"/>
            </a:xfrm>
            <a:custGeom>
              <a:rect b="b" l="l" r="r" t="t"/>
              <a:pathLst>
                <a:path extrusionOk="0" h="1370" w="936">
                  <a:moveTo>
                    <a:pt x="435" y="1"/>
                  </a:moveTo>
                  <a:cubicBezTo>
                    <a:pt x="379" y="1"/>
                    <a:pt x="317" y="41"/>
                    <a:pt x="300" y="113"/>
                  </a:cubicBezTo>
                  <a:lnTo>
                    <a:pt x="25" y="1085"/>
                  </a:lnTo>
                  <a:cubicBezTo>
                    <a:pt x="0" y="1171"/>
                    <a:pt x="46" y="1237"/>
                    <a:pt x="127" y="1257"/>
                  </a:cubicBezTo>
                  <a:lnTo>
                    <a:pt x="468" y="1364"/>
                  </a:lnTo>
                  <a:cubicBezTo>
                    <a:pt x="479" y="1368"/>
                    <a:pt x="489" y="1369"/>
                    <a:pt x="499" y="1369"/>
                  </a:cubicBezTo>
                  <a:cubicBezTo>
                    <a:pt x="553" y="1369"/>
                    <a:pt x="598" y="1326"/>
                    <a:pt x="616" y="1257"/>
                  </a:cubicBezTo>
                  <a:lnTo>
                    <a:pt x="916" y="281"/>
                  </a:lnTo>
                  <a:cubicBezTo>
                    <a:pt x="936" y="194"/>
                    <a:pt x="890" y="133"/>
                    <a:pt x="809" y="113"/>
                  </a:cubicBezTo>
                  <a:lnTo>
                    <a:pt x="468" y="6"/>
                  </a:lnTo>
                  <a:cubicBezTo>
                    <a:pt x="458" y="3"/>
                    <a:pt x="447" y="1"/>
                    <a:pt x="43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61"/>
            <p:cNvSpPr/>
            <p:nvPr/>
          </p:nvSpPr>
          <p:spPr>
            <a:xfrm>
              <a:off x="5665601" y="2374748"/>
              <a:ext cx="37568" cy="100590"/>
            </a:xfrm>
            <a:custGeom>
              <a:rect b="b" l="l" r="r" t="t"/>
              <a:pathLst>
                <a:path extrusionOk="0" h="1146" w="428">
                  <a:moveTo>
                    <a:pt x="275" y="1"/>
                  </a:moveTo>
                  <a:lnTo>
                    <a:pt x="275" y="1"/>
                  </a:lnTo>
                  <a:cubicBezTo>
                    <a:pt x="300" y="21"/>
                    <a:pt x="300" y="41"/>
                    <a:pt x="275" y="62"/>
                  </a:cubicBezTo>
                  <a:lnTo>
                    <a:pt x="0" y="1099"/>
                  </a:lnTo>
                  <a:cubicBezTo>
                    <a:pt x="46" y="1099"/>
                    <a:pt x="87" y="1120"/>
                    <a:pt x="148" y="1145"/>
                  </a:cubicBezTo>
                  <a:lnTo>
                    <a:pt x="173" y="1079"/>
                  </a:lnTo>
                  <a:lnTo>
                    <a:pt x="300" y="591"/>
                  </a:lnTo>
                  <a:lnTo>
                    <a:pt x="428" y="189"/>
                  </a:lnTo>
                  <a:lnTo>
                    <a:pt x="428" y="148"/>
                  </a:lnTo>
                  <a:cubicBezTo>
                    <a:pt x="428" y="82"/>
                    <a:pt x="382" y="41"/>
                    <a:pt x="321" y="21"/>
                  </a:cubicBezTo>
                  <a:lnTo>
                    <a:pt x="275" y="1"/>
                  </a:lnTo>
                  <a:close/>
                </a:path>
              </a:pathLst>
            </a:custGeom>
            <a:solidFill>
              <a:srgbClr val="C43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61"/>
            <p:cNvSpPr/>
            <p:nvPr/>
          </p:nvSpPr>
          <p:spPr>
            <a:xfrm>
              <a:off x="5645061" y="2366673"/>
              <a:ext cx="59863" cy="37655"/>
            </a:xfrm>
            <a:custGeom>
              <a:rect b="b" l="l" r="r" t="t"/>
              <a:pathLst>
                <a:path extrusionOk="0" h="429" w="682">
                  <a:moveTo>
                    <a:pt x="181" y="1"/>
                  </a:moveTo>
                  <a:cubicBezTo>
                    <a:pt x="125" y="1"/>
                    <a:pt x="63" y="41"/>
                    <a:pt x="46" y="113"/>
                  </a:cubicBezTo>
                  <a:lnTo>
                    <a:pt x="0" y="260"/>
                  </a:lnTo>
                  <a:lnTo>
                    <a:pt x="596" y="428"/>
                  </a:lnTo>
                  <a:lnTo>
                    <a:pt x="662" y="281"/>
                  </a:lnTo>
                  <a:cubicBezTo>
                    <a:pt x="682" y="194"/>
                    <a:pt x="636" y="133"/>
                    <a:pt x="555" y="113"/>
                  </a:cubicBezTo>
                  <a:lnTo>
                    <a:pt x="214" y="6"/>
                  </a:lnTo>
                  <a:cubicBezTo>
                    <a:pt x="204" y="3"/>
                    <a:pt x="193" y="1"/>
                    <a:pt x="181"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61"/>
            <p:cNvSpPr/>
            <p:nvPr/>
          </p:nvSpPr>
          <p:spPr>
            <a:xfrm>
              <a:off x="5665601" y="2416793"/>
              <a:ext cx="82245" cy="120164"/>
            </a:xfrm>
            <a:custGeom>
              <a:rect b="b" l="l" r="r" t="t"/>
              <a:pathLst>
                <a:path extrusionOk="0" h="1369" w="937">
                  <a:moveTo>
                    <a:pt x="436" y="0"/>
                  </a:moveTo>
                  <a:cubicBezTo>
                    <a:pt x="378" y="0"/>
                    <a:pt x="318" y="43"/>
                    <a:pt x="300" y="112"/>
                  </a:cubicBezTo>
                  <a:lnTo>
                    <a:pt x="21" y="1088"/>
                  </a:lnTo>
                  <a:cubicBezTo>
                    <a:pt x="0" y="1175"/>
                    <a:pt x="46" y="1236"/>
                    <a:pt x="107" y="1256"/>
                  </a:cubicBezTo>
                  <a:lnTo>
                    <a:pt x="468" y="1363"/>
                  </a:lnTo>
                  <a:cubicBezTo>
                    <a:pt x="479" y="1366"/>
                    <a:pt x="489" y="1368"/>
                    <a:pt x="500" y="1368"/>
                  </a:cubicBezTo>
                  <a:cubicBezTo>
                    <a:pt x="551" y="1368"/>
                    <a:pt x="599" y="1328"/>
                    <a:pt x="616" y="1256"/>
                  </a:cubicBezTo>
                  <a:lnTo>
                    <a:pt x="911" y="285"/>
                  </a:lnTo>
                  <a:cubicBezTo>
                    <a:pt x="936" y="198"/>
                    <a:pt x="891" y="132"/>
                    <a:pt x="809" y="112"/>
                  </a:cubicBezTo>
                  <a:lnTo>
                    <a:pt x="468" y="5"/>
                  </a:lnTo>
                  <a:cubicBezTo>
                    <a:pt x="458" y="2"/>
                    <a:pt x="447" y="0"/>
                    <a:pt x="436" y="0"/>
                  </a:cubicBezTo>
                  <a:close/>
                </a:path>
              </a:pathLst>
            </a:custGeom>
            <a:solidFill>
              <a:srgbClr val="D922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61"/>
            <p:cNvSpPr/>
            <p:nvPr/>
          </p:nvSpPr>
          <p:spPr>
            <a:xfrm>
              <a:off x="5732574" y="2424781"/>
              <a:ext cx="12991" cy="14834"/>
            </a:xfrm>
            <a:custGeom>
              <a:rect b="b" l="l" r="r" t="t"/>
              <a:pathLst>
                <a:path extrusionOk="0" h="169" w="148">
                  <a:moveTo>
                    <a:pt x="0" y="0"/>
                  </a:moveTo>
                  <a:lnTo>
                    <a:pt x="0" y="0"/>
                  </a:lnTo>
                  <a:lnTo>
                    <a:pt x="46" y="21"/>
                  </a:lnTo>
                  <a:cubicBezTo>
                    <a:pt x="107" y="41"/>
                    <a:pt x="148" y="107"/>
                    <a:pt x="148" y="168"/>
                  </a:cubicBezTo>
                  <a:cubicBezTo>
                    <a:pt x="148" y="107"/>
                    <a:pt x="107" y="41"/>
                    <a:pt x="46" y="21"/>
                  </a:cubicBezTo>
                  <a:close/>
                </a:path>
              </a:pathLst>
            </a:custGeom>
            <a:solidFill>
              <a:srgbClr val="DAA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61"/>
            <p:cNvSpPr/>
            <p:nvPr/>
          </p:nvSpPr>
          <p:spPr>
            <a:xfrm>
              <a:off x="5717828" y="2424781"/>
              <a:ext cx="27737" cy="65217"/>
            </a:xfrm>
            <a:custGeom>
              <a:rect b="b" l="l" r="r" t="t"/>
              <a:pathLst>
                <a:path extrusionOk="0" h="743" w="316">
                  <a:moveTo>
                    <a:pt x="168" y="0"/>
                  </a:moveTo>
                  <a:cubicBezTo>
                    <a:pt x="189" y="21"/>
                    <a:pt x="189" y="41"/>
                    <a:pt x="168" y="66"/>
                  </a:cubicBezTo>
                  <a:lnTo>
                    <a:pt x="1" y="702"/>
                  </a:lnTo>
                  <a:cubicBezTo>
                    <a:pt x="62" y="702"/>
                    <a:pt x="107" y="723"/>
                    <a:pt x="148" y="743"/>
                  </a:cubicBezTo>
                  <a:lnTo>
                    <a:pt x="316" y="194"/>
                  </a:lnTo>
                  <a:lnTo>
                    <a:pt x="316" y="168"/>
                  </a:lnTo>
                  <a:cubicBezTo>
                    <a:pt x="316" y="107"/>
                    <a:pt x="275" y="41"/>
                    <a:pt x="214" y="21"/>
                  </a:cubicBezTo>
                  <a:lnTo>
                    <a:pt x="168" y="0"/>
                  </a:lnTo>
                  <a:close/>
                </a:path>
              </a:pathLst>
            </a:custGeom>
            <a:solidFill>
              <a:srgbClr val="B918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61"/>
            <p:cNvSpPr/>
            <p:nvPr/>
          </p:nvSpPr>
          <p:spPr>
            <a:xfrm>
              <a:off x="5687896" y="2416793"/>
              <a:ext cx="59950" cy="38007"/>
            </a:xfrm>
            <a:custGeom>
              <a:rect b="b" l="l" r="r" t="t"/>
              <a:pathLst>
                <a:path extrusionOk="0" h="433" w="683">
                  <a:moveTo>
                    <a:pt x="182" y="0"/>
                  </a:moveTo>
                  <a:cubicBezTo>
                    <a:pt x="124" y="0"/>
                    <a:pt x="64" y="43"/>
                    <a:pt x="46" y="112"/>
                  </a:cubicBezTo>
                  <a:lnTo>
                    <a:pt x="1" y="259"/>
                  </a:lnTo>
                  <a:lnTo>
                    <a:pt x="596" y="432"/>
                  </a:lnTo>
                  <a:lnTo>
                    <a:pt x="657" y="285"/>
                  </a:lnTo>
                  <a:cubicBezTo>
                    <a:pt x="682" y="198"/>
                    <a:pt x="637" y="132"/>
                    <a:pt x="555" y="112"/>
                  </a:cubicBezTo>
                  <a:lnTo>
                    <a:pt x="214" y="5"/>
                  </a:lnTo>
                  <a:cubicBezTo>
                    <a:pt x="204" y="2"/>
                    <a:pt x="193" y="0"/>
                    <a:pt x="182"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61"/>
            <p:cNvSpPr/>
            <p:nvPr/>
          </p:nvSpPr>
          <p:spPr>
            <a:xfrm>
              <a:off x="5464681" y="2433647"/>
              <a:ext cx="292115" cy="130960"/>
            </a:xfrm>
            <a:custGeom>
              <a:rect b="b" l="l" r="r" t="t"/>
              <a:pathLst>
                <a:path extrusionOk="0" h="1492" w="3328">
                  <a:moveTo>
                    <a:pt x="244" y="1"/>
                  </a:moveTo>
                  <a:cubicBezTo>
                    <a:pt x="191" y="1"/>
                    <a:pt x="139" y="3"/>
                    <a:pt x="87" y="6"/>
                  </a:cubicBezTo>
                  <a:cubicBezTo>
                    <a:pt x="46" y="6"/>
                    <a:pt x="0" y="67"/>
                    <a:pt x="46" y="113"/>
                  </a:cubicBezTo>
                  <a:cubicBezTo>
                    <a:pt x="107" y="220"/>
                    <a:pt x="214" y="408"/>
                    <a:pt x="234" y="662"/>
                  </a:cubicBezTo>
                  <a:cubicBezTo>
                    <a:pt x="234" y="683"/>
                    <a:pt x="255" y="703"/>
                    <a:pt x="275" y="703"/>
                  </a:cubicBezTo>
                  <a:lnTo>
                    <a:pt x="3073" y="1491"/>
                  </a:lnTo>
                  <a:cubicBezTo>
                    <a:pt x="3098" y="1491"/>
                    <a:pt x="3139" y="1466"/>
                    <a:pt x="3139" y="1446"/>
                  </a:cubicBezTo>
                  <a:lnTo>
                    <a:pt x="3307" y="876"/>
                  </a:lnTo>
                  <a:cubicBezTo>
                    <a:pt x="3327" y="789"/>
                    <a:pt x="3286" y="703"/>
                    <a:pt x="3200" y="683"/>
                  </a:cubicBezTo>
                  <a:cubicBezTo>
                    <a:pt x="2864" y="576"/>
                    <a:pt x="2081" y="367"/>
                    <a:pt x="1994" y="347"/>
                  </a:cubicBezTo>
                  <a:cubicBezTo>
                    <a:pt x="1654" y="240"/>
                    <a:pt x="1338" y="154"/>
                    <a:pt x="977" y="93"/>
                  </a:cubicBezTo>
                  <a:cubicBezTo>
                    <a:pt x="751" y="38"/>
                    <a:pt x="493" y="1"/>
                    <a:pt x="2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61"/>
            <p:cNvSpPr/>
            <p:nvPr/>
          </p:nvSpPr>
          <p:spPr>
            <a:xfrm>
              <a:off x="5466436" y="2434173"/>
              <a:ext cx="18872" cy="54069"/>
            </a:xfrm>
            <a:custGeom>
              <a:rect b="b" l="l" r="r" t="t"/>
              <a:pathLst>
                <a:path extrusionOk="0" h="616" w="215">
                  <a:moveTo>
                    <a:pt x="214" y="595"/>
                  </a:moveTo>
                  <a:lnTo>
                    <a:pt x="214" y="616"/>
                  </a:lnTo>
                  <a:lnTo>
                    <a:pt x="214" y="595"/>
                  </a:lnTo>
                  <a:close/>
                  <a:moveTo>
                    <a:pt x="174" y="443"/>
                  </a:moveTo>
                  <a:cubicBezTo>
                    <a:pt x="194" y="509"/>
                    <a:pt x="214" y="549"/>
                    <a:pt x="214" y="595"/>
                  </a:cubicBezTo>
                  <a:cubicBezTo>
                    <a:pt x="214" y="549"/>
                    <a:pt x="194" y="509"/>
                    <a:pt x="174" y="443"/>
                  </a:cubicBezTo>
                  <a:close/>
                  <a:moveTo>
                    <a:pt x="174" y="0"/>
                  </a:moveTo>
                  <a:lnTo>
                    <a:pt x="67" y="0"/>
                  </a:lnTo>
                  <a:cubicBezTo>
                    <a:pt x="47" y="0"/>
                    <a:pt x="1" y="20"/>
                    <a:pt x="1" y="61"/>
                  </a:cubicBezTo>
                  <a:cubicBezTo>
                    <a:pt x="1" y="20"/>
                    <a:pt x="47" y="0"/>
                    <a:pt x="67" y="0"/>
                  </a:cubicBezTo>
                  <a:lnTo>
                    <a:pt x="174" y="0"/>
                  </a:lnTo>
                  <a:close/>
                </a:path>
              </a:pathLst>
            </a:custGeom>
            <a:solidFill>
              <a:srgbClr val="134D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61"/>
            <p:cNvSpPr/>
            <p:nvPr/>
          </p:nvSpPr>
          <p:spPr>
            <a:xfrm>
              <a:off x="5740123" y="2551092"/>
              <a:ext cx="3687" cy="11235"/>
            </a:xfrm>
            <a:custGeom>
              <a:rect b="b" l="l" r="r" t="t"/>
              <a:pathLst>
                <a:path extrusionOk="0" h="128" w="42">
                  <a:moveTo>
                    <a:pt x="42" y="1"/>
                  </a:moveTo>
                  <a:lnTo>
                    <a:pt x="1" y="108"/>
                  </a:lnTo>
                  <a:lnTo>
                    <a:pt x="1" y="128"/>
                  </a:lnTo>
                  <a:lnTo>
                    <a:pt x="1" y="128"/>
                  </a:lnTo>
                  <a:lnTo>
                    <a:pt x="1" y="108"/>
                  </a:lnTo>
                  <a:close/>
                </a:path>
              </a:pathLst>
            </a:custGeom>
            <a:solidFill>
              <a:srgbClr val="FCE5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61"/>
            <p:cNvSpPr/>
            <p:nvPr/>
          </p:nvSpPr>
          <p:spPr>
            <a:xfrm>
              <a:off x="5466436" y="2434173"/>
              <a:ext cx="277369" cy="128151"/>
            </a:xfrm>
            <a:custGeom>
              <a:rect b="b" l="l" r="r" t="t"/>
              <a:pathLst>
                <a:path extrusionOk="0" h="1460" w="3160">
                  <a:moveTo>
                    <a:pt x="67" y="0"/>
                  </a:moveTo>
                  <a:cubicBezTo>
                    <a:pt x="47" y="0"/>
                    <a:pt x="1" y="20"/>
                    <a:pt x="1" y="61"/>
                  </a:cubicBezTo>
                  <a:cubicBezTo>
                    <a:pt x="1" y="61"/>
                    <a:pt x="1" y="87"/>
                    <a:pt x="26" y="107"/>
                  </a:cubicBezTo>
                  <a:cubicBezTo>
                    <a:pt x="67" y="168"/>
                    <a:pt x="128" y="295"/>
                    <a:pt x="174" y="443"/>
                  </a:cubicBezTo>
                  <a:cubicBezTo>
                    <a:pt x="194" y="509"/>
                    <a:pt x="214" y="549"/>
                    <a:pt x="214" y="595"/>
                  </a:cubicBezTo>
                  <a:lnTo>
                    <a:pt x="214" y="616"/>
                  </a:lnTo>
                  <a:lnTo>
                    <a:pt x="214" y="636"/>
                  </a:lnTo>
                  <a:lnTo>
                    <a:pt x="3119" y="1460"/>
                  </a:lnTo>
                  <a:lnTo>
                    <a:pt x="3119" y="1440"/>
                  </a:lnTo>
                  <a:lnTo>
                    <a:pt x="3160" y="1333"/>
                  </a:lnTo>
                  <a:lnTo>
                    <a:pt x="408" y="570"/>
                  </a:lnTo>
                  <a:cubicBezTo>
                    <a:pt x="382" y="570"/>
                    <a:pt x="362" y="549"/>
                    <a:pt x="362" y="509"/>
                  </a:cubicBezTo>
                  <a:cubicBezTo>
                    <a:pt x="321" y="295"/>
                    <a:pt x="235" y="107"/>
                    <a:pt x="174" y="0"/>
                  </a:cubicBezTo>
                  <a:close/>
                </a:path>
              </a:pathLst>
            </a:custGeom>
            <a:solidFill>
              <a:srgbClr val="FCE5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61"/>
            <p:cNvSpPr/>
            <p:nvPr/>
          </p:nvSpPr>
          <p:spPr>
            <a:xfrm>
              <a:off x="5362421" y="2469635"/>
              <a:ext cx="407715" cy="175374"/>
            </a:xfrm>
            <a:custGeom>
              <a:rect b="b" l="l" r="r" t="t"/>
              <a:pathLst>
                <a:path extrusionOk="0" h="1998" w="4645">
                  <a:moveTo>
                    <a:pt x="514" y="1"/>
                  </a:moveTo>
                  <a:cubicBezTo>
                    <a:pt x="368" y="1"/>
                    <a:pt x="196" y="50"/>
                    <a:pt x="148" y="191"/>
                  </a:cubicBezTo>
                  <a:lnTo>
                    <a:pt x="21" y="675"/>
                  </a:lnTo>
                  <a:cubicBezTo>
                    <a:pt x="1" y="741"/>
                    <a:pt x="41" y="802"/>
                    <a:pt x="107" y="827"/>
                  </a:cubicBezTo>
                  <a:lnTo>
                    <a:pt x="4324" y="1992"/>
                  </a:lnTo>
                  <a:cubicBezTo>
                    <a:pt x="4331" y="1996"/>
                    <a:pt x="4339" y="1997"/>
                    <a:pt x="4348" y="1997"/>
                  </a:cubicBezTo>
                  <a:cubicBezTo>
                    <a:pt x="4387" y="1997"/>
                    <a:pt x="4435" y="1960"/>
                    <a:pt x="4451" y="1905"/>
                  </a:cubicBezTo>
                  <a:lnTo>
                    <a:pt x="4645" y="1270"/>
                  </a:lnTo>
                  <a:cubicBezTo>
                    <a:pt x="4645" y="1209"/>
                    <a:pt x="4619" y="1142"/>
                    <a:pt x="4558" y="1122"/>
                  </a:cubicBezTo>
                  <a:lnTo>
                    <a:pt x="1399" y="232"/>
                  </a:lnTo>
                  <a:lnTo>
                    <a:pt x="657" y="18"/>
                  </a:lnTo>
                  <a:cubicBezTo>
                    <a:pt x="617" y="7"/>
                    <a:pt x="567" y="1"/>
                    <a:pt x="514"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61"/>
            <p:cNvSpPr/>
            <p:nvPr/>
          </p:nvSpPr>
          <p:spPr>
            <a:xfrm>
              <a:off x="5390509" y="2469372"/>
              <a:ext cx="29580" cy="3687"/>
            </a:xfrm>
            <a:custGeom>
              <a:rect b="b" l="l" r="r" t="t"/>
              <a:pathLst>
                <a:path extrusionOk="0" h="42" w="337">
                  <a:moveTo>
                    <a:pt x="189" y="1"/>
                  </a:moveTo>
                  <a:cubicBezTo>
                    <a:pt x="128" y="1"/>
                    <a:pt x="62" y="21"/>
                    <a:pt x="1" y="42"/>
                  </a:cubicBezTo>
                  <a:cubicBezTo>
                    <a:pt x="62" y="21"/>
                    <a:pt x="128" y="1"/>
                    <a:pt x="189" y="1"/>
                  </a:cubicBezTo>
                  <a:cubicBezTo>
                    <a:pt x="230" y="1"/>
                    <a:pt x="296" y="21"/>
                    <a:pt x="337" y="21"/>
                  </a:cubicBezTo>
                  <a:lnTo>
                    <a:pt x="337" y="21"/>
                  </a:lnTo>
                  <a:cubicBezTo>
                    <a:pt x="296" y="21"/>
                    <a:pt x="230" y="1"/>
                    <a:pt x="189" y="1"/>
                  </a:cubicBezTo>
                  <a:close/>
                </a:path>
              </a:pathLst>
            </a:custGeom>
            <a:solidFill>
              <a:srgbClr val="134D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61"/>
            <p:cNvSpPr/>
            <p:nvPr/>
          </p:nvSpPr>
          <p:spPr>
            <a:xfrm>
              <a:off x="5764261" y="2569876"/>
              <a:ext cx="5881" cy="12991"/>
            </a:xfrm>
            <a:custGeom>
              <a:rect b="b" l="l" r="r" t="t"/>
              <a:pathLst>
                <a:path extrusionOk="0" h="148" w="67">
                  <a:moveTo>
                    <a:pt x="1" y="0"/>
                  </a:moveTo>
                  <a:cubicBezTo>
                    <a:pt x="41" y="21"/>
                    <a:pt x="67" y="67"/>
                    <a:pt x="67" y="128"/>
                  </a:cubicBezTo>
                  <a:lnTo>
                    <a:pt x="41" y="148"/>
                  </a:lnTo>
                  <a:lnTo>
                    <a:pt x="41" y="148"/>
                  </a:lnTo>
                  <a:lnTo>
                    <a:pt x="67" y="128"/>
                  </a:lnTo>
                  <a:cubicBezTo>
                    <a:pt x="67" y="67"/>
                    <a:pt x="41" y="21"/>
                    <a:pt x="1" y="0"/>
                  </a:cubicBezTo>
                  <a:close/>
                </a:path>
              </a:pathLst>
            </a:custGeom>
            <a:solidFill>
              <a:srgbClr val="FCE5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61"/>
            <p:cNvSpPr/>
            <p:nvPr/>
          </p:nvSpPr>
          <p:spPr>
            <a:xfrm>
              <a:off x="5767860" y="2582780"/>
              <a:ext cx="88" cy="1931"/>
            </a:xfrm>
            <a:custGeom>
              <a:rect b="b" l="l" r="r" t="t"/>
              <a:pathLst>
                <a:path extrusionOk="0" h="22" w="1">
                  <a:moveTo>
                    <a:pt x="0" y="1"/>
                  </a:moveTo>
                  <a:lnTo>
                    <a:pt x="0" y="1"/>
                  </a:lnTo>
                  <a:lnTo>
                    <a:pt x="0" y="21"/>
                  </a:lnTo>
                  <a:lnTo>
                    <a:pt x="0" y="21"/>
                  </a:lnTo>
                  <a:close/>
                </a:path>
              </a:pathLst>
            </a:custGeom>
            <a:solidFill>
              <a:srgbClr val="F78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61"/>
            <p:cNvSpPr/>
            <p:nvPr/>
          </p:nvSpPr>
          <p:spPr>
            <a:xfrm>
              <a:off x="5366020" y="2469372"/>
              <a:ext cx="404116" cy="115336"/>
            </a:xfrm>
            <a:custGeom>
              <a:rect b="b" l="l" r="r" t="t"/>
              <a:pathLst>
                <a:path extrusionOk="0" h="1314" w="4604">
                  <a:moveTo>
                    <a:pt x="468" y="1"/>
                  </a:moveTo>
                  <a:cubicBezTo>
                    <a:pt x="407" y="1"/>
                    <a:pt x="341" y="21"/>
                    <a:pt x="280" y="42"/>
                  </a:cubicBezTo>
                  <a:cubicBezTo>
                    <a:pt x="194" y="67"/>
                    <a:pt x="127" y="108"/>
                    <a:pt x="107" y="194"/>
                  </a:cubicBezTo>
                  <a:lnTo>
                    <a:pt x="0" y="576"/>
                  </a:lnTo>
                  <a:cubicBezTo>
                    <a:pt x="66" y="596"/>
                    <a:pt x="107" y="616"/>
                    <a:pt x="153" y="616"/>
                  </a:cubicBezTo>
                  <a:lnTo>
                    <a:pt x="234" y="382"/>
                  </a:lnTo>
                  <a:cubicBezTo>
                    <a:pt x="255" y="255"/>
                    <a:pt x="428" y="215"/>
                    <a:pt x="575" y="215"/>
                  </a:cubicBezTo>
                  <a:lnTo>
                    <a:pt x="723" y="215"/>
                  </a:lnTo>
                  <a:lnTo>
                    <a:pt x="4578" y="1313"/>
                  </a:lnTo>
                  <a:lnTo>
                    <a:pt x="4578" y="1293"/>
                  </a:lnTo>
                  <a:lnTo>
                    <a:pt x="4604" y="1273"/>
                  </a:lnTo>
                  <a:cubicBezTo>
                    <a:pt x="4604" y="1212"/>
                    <a:pt x="4578" y="1166"/>
                    <a:pt x="4538" y="1145"/>
                  </a:cubicBezTo>
                  <a:lnTo>
                    <a:pt x="4517" y="1125"/>
                  </a:lnTo>
                  <a:lnTo>
                    <a:pt x="616" y="21"/>
                  </a:lnTo>
                  <a:cubicBezTo>
                    <a:pt x="575" y="21"/>
                    <a:pt x="509" y="1"/>
                    <a:pt x="468" y="1"/>
                  </a:cubicBezTo>
                  <a:close/>
                </a:path>
              </a:pathLst>
            </a:custGeom>
            <a:solidFill>
              <a:srgbClr val="F7B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61"/>
            <p:cNvSpPr/>
            <p:nvPr/>
          </p:nvSpPr>
          <p:spPr>
            <a:xfrm>
              <a:off x="5437031" y="2508696"/>
              <a:ext cx="18345" cy="20188"/>
            </a:xfrm>
            <a:custGeom>
              <a:rect b="b" l="l" r="r" t="t"/>
              <a:pathLst>
                <a:path extrusionOk="0" h="230" w="209">
                  <a:moveTo>
                    <a:pt x="81" y="1"/>
                  </a:moveTo>
                  <a:cubicBezTo>
                    <a:pt x="61" y="1"/>
                    <a:pt x="41" y="21"/>
                    <a:pt x="41" y="21"/>
                  </a:cubicBezTo>
                  <a:lnTo>
                    <a:pt x="0" y="168"/>
                  </a:lnTo>
                  <a:cubicBezTo>
                    <a:pt x="0" y="189"/>
                    <a:pt x="0" y="209"/>
                    <a:pt x="20" y="209"/>
                  </a:cubicBezTo>
                  <a:lnTo>
                    <a:pt x="127" y="230"/>
                  </a:lnTo>
                  <a:cubicBezTo>
                    <a:pt x="148" y="230"/>
                    <a:pt x="148" y="230"/>
                    <a:pt x="168" y="209"/>
                  </a:cubicBezTo>
                  <a:lnTo>
                    <a:pt x="209" y="62"/>
                  </a:lnTo>
                  <a:cubicBezTo>
                    <a:pt x="209" y="62"/>
                    <a:pt x="188" y="41"/>
                    <a:pt x="168" y="41"/>
                  </a:cubicBezTo>
                  <a:lnTo>
                    <a:pt x="81"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61"/>
            <p:cNvSpPr/>
            <p:nvPr/>
          </p:nvSpPr>
          <p:spPr>
            <a:xfrm>
              <a:off x="5459326" y="2515806"/>
              <a:ext cx="18345" cy="20627"/>
            </a:xfrm>
            <a:custGeom>
              <a:rect b="b" l="l" r="r" t="t"/>
              <a:pathLst>
                <a:path extrusionOk="0" h="235" w="209">
                  <a:moveTo>
                    <a:pt x="82" y="1"/>
                  </a:moveTo>
                  <a:cubicBezTo>
                    <a:pt x="61" y="1"/>
                    <a:pt x="61" y="1"/>
                    <a:pt x="41" y="21"/>
                  </a:cubicBezTo>
                  <a:lnTo>
                    <a:pt x="0" y="174"/>
                  </a:lnTo>
                  <a:lnTo>
                    <a:pt x="21" y="194"/>
                  </a:lnTo>
                  <a:lnTo>
                    <a:pt x="128" y="235"/>
                  </a:lnTo>
                  <a:cubicBezTo>
                    <a:pt x="148" y="235"/>
                    <a:pt x="168" y="215"/>
                    <a:pt x="168" y="215"/>
                  </a:cubicBezTo>
                  <a:lnTo>
                    <a:pt x="209" y="67"/>
                  </a:lnTo>
                  <a:cubicBezTo>
                    <a:pt x="209" y="47"/>
                    <a:pt x="189" y="21"/>
                    <a:pt x="189" y="21"/>
                  </a:cubicBezTo>
                  <a:lnTo>
                    <a:pt x="82"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61"/>
            <p:cNvSpPr/>
            <p:nvPr/>
          </p:nvSpPr>
          <p:spPr>
            <a:xfrm>
              <a:off x="5481621" y="2521687"/>
              <a:ext cx="18433" cy="20627"/>
            </a:xfrm>
            <a:custGeom>
              <a:rect b="b" l="l" r="r" t="t"/>
              <a:pathLst>
                <a:path extrusionOk="0" h="235" w="210">
                  <a:moveTo>
                    <a:pt x="82" y="0"/>
                  </a:moveTo>
                  <a:cubicBezTo>
                    <a:pt x="82" y="0"/>
                    <a:pt x="62" y="0"/>
                    <a:pt x="62" y="20"/>
                  </a:cubicBezTo>
                  <a:lnTo>
                    <a:pt x="21" y="168"/>
                  </a:lnTo>
                  <a:cubicBezTo>
                    <a:pt x="1" y="188"/>
                    <a:pt x="21" y="209"/>
                    <a:pt x="41" y="209"/>
                  </a:cubicBezTo>
                  <a:lnTo>
                    <a:pt x="128" y="234"/>
                  </a:lnTo>
                  <a:cubicBezTo>
                    <a:pt x="148" y="234"/>
                    <a:pt x="169" y="234"/>
                    <a:pt x="169" y="209"/>
                  </a:cubicBezTo>
                  <a:lnTo>
                    <a:pt x="209" y="61"/>
                  </a:lnTo>
                  <a:cubicBezTo>
                    <a:pt x="209" y="41"/>
                    <a:pt x="209" y="41"/>
                    <a:pt x="189" y="20"/>
                  </a:cubicBezTo>
                  <a:lnTo>
                    <a:pt x="82"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61"/>
            <p:cNvSpPr/>
            <p:nvPr/>
          </p:nvSpPr>
          <p:spPr>
            <a:xfrm>
              <a:off x="5505760" y="2528095"/>
              <a:ext cx="16589" cy="21329"/>
            </a:xfrm>
            <a:custGeom>
              <a:rect b="b" l="l" r="r" t="t"/>
              <a:pathLst>
                <a:path extrusionOk="0" h="243" w="189">
                  <a:moveTo>
                    <a:pt x="67" y="0"/>
                  </a:moveTo>
                  <a:cubicBezTo>
                    <a:pt x="51" y="0"/>
                    <a:pt x="41" y="16"/>
                    <a:pt x="41" y="34"/>
                  </a:cubicBezTo>
                  <a:lnTo>
                    <a:pt x="0" y="161"/>
                  </a:lnTo>
                  <a:cubicBezTo>
                    <a:pt x="0" y="181"/>
                    <a:pt x="0" y="202"/>
                    <a:pt x="21" y="202"/>
                  </a:cubicBezTo>
                  <a:lnTo>
                    <a:pt x="107" y="242"/>
                  </a:lnTo>
                  <a:cubicBezTo>
                    <a:pt x="128" y="242"/>
                    <a:pt x="148" y="222"/>
                    <a:pt x="148" y="202"/>
                  </a:cubicBezTo>
                  <a:lnTo>
                    <a:pt x="189" y="75"/>
                  </a:lnTo>
                  <a:cubicBezTo>
                    <a:pt x="189" y="54"/>
                    <a:pt x="189" y="34"/>
                    <a:pt x="168" y="34"/>
                  </a:cubicBezTo>
                  <a:lnTo>
                    <a:pt x="87" y="9"/>
                  </a:lnTo>
                  <a:cubicBezTo>
                    <a:pt x="80" y="3"/>
                    <a:pt x="73" y="0"/>
                    <a:pt x="67"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61"/>
            <p:cNvSpPr/>
            <p:nvPr/>
          </p:nvSpPr>
          <p:spPr>
            <a:xfrm>
              <a:off x="5528055" y="2534590"/>
              <a:ext cx="18872" cy="20627"/>
            </a:xfrm>
            <a:custGeom>
              <a:rect b="b" l="l" r="r" t="t"/>
              <a:pathLst>
                <a:path extrusionOk="0" h="235" w="215">
                  <a:moveTo>
                    <a:pt x="87" y="1"/>
                  </a:moveTo>
                  <a:cubicBezTo>
                    <a:pt x="62" y="1"/>
                    <a:pt x="41" y="1"/>
                    <a:pt x="41" y="21"/>
                  </a:cubicBezTo>
                  <a:lnTo>
                    <a:pt x="1" y="168"/>
                  </a:lnTo>
                  <a:cubicBezTo>
                    <a:pt x="1" y="189"/>
                    <a:pt x="1" y="189"/>
                    <a:pt x="21" y="214"/>
                  </a:cubicBezTo>
                  <a:lnTo>
                    <a:pt x="128" y="235"/>
                  </a:lnTo>
                  <a:cubicBezTo>
                    <a:pt x="128" y="235"/>
                    <a:pt x="148" y="235"/>
                    <a:pt x="148" y="214"/>
                  </a:cubicBezTo>
                  <a:lnTo>
                    <a:pt x="189" y="62"/>
                  </a:lnTo>
                  <a:cubicBezTo>
                    <a:pt x="214" y="41"/>
                    <a:pt x="189" y="21"/>
                    <a:pt x="169" y="21"/>
                  </a:cubicBezTo>
                  <a:lnTo>
                    <a:pt x="8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61"/>
            <p:cNvSpPr/>
            <p:nvPr/>
          </p:nvSpPr>
          <p:spPr>
            <a:xfrm>
              <a:off x="5550438" y="2539944"/>
              <a:ext cx="18784" cy="21417"/>
            </a:xfrm>
            <a:custGeom>
              <a:rect b="b" l="l" r="r" t="t"/>
              <a:pathLst>
                <a:path extrusionOk="0" h="244" w="214">
                  <a:moveTo>
                    <a:pt x="86" y="1"/>
                  </a:moveTo>
                  <a:cubicBezTo>
                    <a:pt x="61" y="1"/>
                    <a:pt x="41" y="26"/>
                    <a:pt x="41" y="26"/>
                  </a:cubicBezTo>
                  <a:lnTo>
                    <a:pt x="0" y="174"/>
                  </a:lnTo>
                  <a:cubicBezTo>
                    <a:pt x="0" y="194"/>
                    <a:pt x="0" y="214"/>
                    <a:pt x="20" y="214"/>
                  </a:cubicBezTo>
                  <a:lnTo>
                    <a:pt x="127" y="235"/>
                  </a:lnTo>
                  <a:cubicBezTo>
                    <a:pt x="133" y="241"/>
                    <a:pt x="137" y="243"/>
                    <a:pt x="141" y="243"/>
                  </a:cubicBezTo>
                  <a:cubicBezTo>
                    <a:pt x="149" y="243"/>
                    <a:pt x="153" y="229"/>
                    <a:pt x="168" y="214"/>
                  </a:cubicBezTo>
                  <a:lnTo>
                    <a:pt x="188" y="87"/>
                  </a:lnTo>
                  <a:cubicBezTo>
                    <a:pt x="214" y="67"/>
                    <a:pt x="188" y="46"/>
                    <a:pt x="168" y="46"/>
                  </a:cubicBezTo>
                  <a:lnTo>
                    <a:pt x="86"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61"/>
            <p:cNvSpPr/>
            <p:nvPr/>
          </p:nvSpPr>
          <p:spPr>
            <a:xfrm>
              <a:off x="5572733" y="2547581"/>
              <a:ext cx="18784" cy="20627"/>
            </a:xfrm>
            <a:custGeom>
              <a:rect b="b" l="l" r="r" t="t"/>
              <a:pathLst>
                <a:path extrusionOk="0" h="235" w="214">
                  <a:moveTo>
                    <a:pt x="87" y="0"/>
                  </a:moveTo>
                  <a:cubicBezTo>
                    <a:pt x="61" y="0"/>
                    <a:pt x="61" y="0"/>
                    <a:pt x="41" y="20"/>
                  </a:cubicBezTo>
                  <a:lnTo>
                    <a:pt x="0" y="168"/>
                  </a:lnTo>
                  <a:cubicBezTo>
                    <a:pt x="0" y="168"/>
                    <a:pt x="21" y="193"/>
                    <a:pt x="21" y="214"/>
                  </a:cubicBezTo>
                  <a:lnTo>
                    <a:pt x="128" y="234"/>
                  </a:lnTo>
                  <a:cubicBezTo>
                    <a:pt x="148" y="234"/>
                    <a:pt x="168" y="234"/>
                    <a:pt x="168" y="214"/>
                  </a:cubicBezTo>
                  <a:lnTo>
                    <a:pt x="214" y="66"/>
                  </a:lnTo>
                  <a:cubicBezTo>
                    <a:pt x="214" y="41"/>
                    <a:pt x="189" y="20"/>
                    <a:pt x="189" y="20"/>
                  </a:cubicBezTo>
                  <a:lnTo>
                    <a:pt x="8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61"/>
            <p:cNvSpPr/>
            <p:nvPr/>
          </p:nvSpPr>
          <p:spPr>
            <a:xfrm>
              <a:off x="5595028" y="2553374"/>
              <a:ext cx="18872" cy="20188"/>
            </a:xfrm>
            <a:custGeom>
              <a:rect b="b" l="l" r="r" t="t"/>
              <a:pathLst>
                <a:path extrusionOk="0" h="230" w="215">
                  <a:moveTo>
                    <a:pt x="87" y="0"/>
                  </a:moveTo>
                  <a:cubicBezTo>
                    <a:pt x="87" y="0"/>
                    <a:pt x="62" y="0"/>
                    <a:pt x="41" y="21"/>
                  </a:cubicBezTo>
                  <a:lnTo>
                    <a:pt x="21" y="168"/>
                  </a:lnTo>
                  <a:cubicBezTo>
                    <a:pt x="1" y="188"/>
                    <a:pt x="21" y="209"/>
                    <a:pt x="41" y="209"/>
                  </a:cubicBezTo>
                  <a:lnTo>
                    <a:pt x="128" y="229"/>
                  </a:lnTo>
                  <a:cubicBezTo>
                    <a:pt x="148" y="229"/>
                    <a:pt x="169" y="229"/>
                    <a:pt x="169" y="209"/>
                  </a:cubicBezTo>
                  <a:lnTo>
                    <a:pt x="214" y="61"/>
                  </a:lnTo>
                  <a:cubicBezTo>
                    <a:pt x="214" y="61"/>
                    <a:pt x="214" y="41"/>
                    <a:pt x="189" y="41"/>
                  </a:cubicBezTo>
                  <a:lnTo>
                    <a:pt x="8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61"/>
            <p:cNvSpPr/>
            <p:nvPr/>
          </p:nvSpPr>
          <p:spPr>
            <a:xfrm>
              <a:off x="5619167" y="2559782"/>
              <a:ext cx="17028" cy="21329"/>
            </a:xfrm>
            <a:custGeom>
              <a:rect b="b" l="l" r="r" t="t"/>
              <a:pathLst>
                <a:path extrusionOk="0" h="243" w="194">
                  <a:moveTo>
                    <a:pt x="68" y="0"/>
                  </a:moveTo>
                  <a:cubicBezTo>
                    <a:pt x="54" y="0"/>
                    <a:pt x="41" y="15"/>
                    <a:pt x="41" y="29"/>
                  </a:cubicBezTo>
                  <a:lnTo>
                    <a:pt x="0" y="182"/>
                  </a:lnTo>
                  <a:cubicBezTo>
                    <a:pt x="0" y="182"/>
                    <a:pt x="0" y="202"/>
                    <a:pt x="21" y="202"/>
                  </a:cubicBezTo>
                  <a:lnTo>
                    <a:pt x="107" y="243"/>
                  </a:lnTo>
                  <a:cubicBezTo>
                    <a:pt x="128" y="243"/>
                    <a:pt x="148" y="222"/>
                    <a:pt x="148" y="222"/>
                  </a:cubicBezTo>
                  <a:lnTo>
                    <a:pt x="194" y="75"/>
                  </a:lnTo>
                  <a:cubicBezTo>
                    <a:pt x="194" y="54"/>
                    <a:pt x="194" y="29"/>
                    <a:pt x="168" y="29"/>
                  </a:cubicBezTo>
                  <a:lnTo>
                    <a:pt x="87" y="9"/>
                  </a:lnTo>
                  <a:cubicBezTo>
                    <a:pt x="81" y="3"/>
                    <a:pt x="74" y="0"/>
                    <a:pt x="6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61"/>
            <p:cNvSpPr/>
            <p:nvPr/>
          </p:nvSpPr>
          <p:spPr>
            <a:xfrm>
              <a:off x="5641462" y="2566277"/>
              <a:ext cx="17028" cy="20627"/>
            </a:xfrm>
            <a:custGeom>
              <a:rect b="b" l="l" r="r" t="t"/>
              <a:pathLst>
                <a:path extrusionOk="0" h="235" w="194">
                  <a:moveTo>
                    <a:pt x="87" y="1"/>
                  </a:moveTo>
                  <a:cubicBezTo>
                    <a:pt x="67" y="1"/>
                    <a:pt x="41" y="1"/>
                    <a:pt x="41" y="21"/>
                  </a:cubicBezTo>
                  <a:lnTo>
                    <a:pt x="1" y="169"/>
                  </a:lnTo>
                  <a:cubicBezTo>
                    <a:pt x="1" y="189"/>
                    <a:pt x="1" y="209"/>
                    <a:pt x="21" y="209"/>
                  </a:cubicBezTo>
                  <a:lnTo>
                    <a:pt x="128" y="235"/>
                  </a:lnTo>
                  <a:cubicBezTo>
                    <a:pt x="128" y="235"/>
                    <a:pt x="148" y="235"/>
                    <a:pt x="148" y="209"/>
                  </a:cubicBezTo>
                  <a:lnTo>
                    <a:pt x="194" y="62"/>
                  </a:lnTo>
                  <a:cubicBezTo>
                    <a:pt x="194" y="41"/>
                    <a:pt x="194" y="41"/>
                    <a:pt x="169" y="21"/>
                  </a:cubicBezTo>
                  <a:lnTo>
                    <a:pt x="8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61"/>
            <p:cNvSpPr/>
            <p:nvPr/>
          </p:nvSpPr>
          <p:spPr>
            <a:xfrm>
              <a:off x="5663845" y="2572685"/>
              <a:ext cx="18784" cy="20364"/>
            </a:xfrm>
            <a:custGeom>
              <a:rect b="b" l="l" r="r" t="t"/>
              <a:pathLst>
                <a:path extrusionOk="0" h="232" w="214">
                  <a:moveTo>
                    <a:pt x="69" y="1"/>
                  </a:moveTo>
                  <a:cubicBezTo>
                    <a:pt x="54" y="1"/>
                    <a:pt x="41" y="16"/>
                    <a:pt x="41" y="35"/>
                  </a:cubicBezTo>
                  <a:lnTo>
                    <a:pt x="0" y="162"/>
                  </a:lnTo>
                  <a:cubicBezTo>
                    <a:pt x="0" y="182"/>
                    <a:pt x="0" y="202"/>
                    <a:pt x="20" y="202"/>
                  </a:cubicBezTo>
                  <a:lnTo>
                    <a:pt x="127" y="223"/>
                  </a:lnTo>
                  <a:cubicBezTo>
                    <a:pt x="133" y="229"/>
                    <a:pt x="137" y="231"/>
                    <a:pt x="141" y="231"/>
                  </a:cubicBezTo>
                  <a:cubicBezTo>
                    <a:pt x="149" y="231"/>
                    <a:pt x="154" y="217"/>
                    <a:pt x="168" y="202"/>
                  </a:cubicBezTo>
                  <a:lnTo>
                    <a:pt x="193" y="75"/>
                  </a:lnTo>
                  <a:cubicBezTo>
                    <a:pt x="214" y="55"/>
                    <a:pt x="193" y="35"/>
                    <a:pt x="168" y="35"/>
                  </a:cubicBezTo>
                  <a:lnTo>
                    <a:pt x="87" y="9"/>
                  </a:lnTo>
                  <a:cubicBezTo>
                    <a:pt x="81" y="3"/>
                    <a:pt x="74" y="1"/>
                    <a:pt x="69"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61"/>
            <p:cNvSpPr/>
            <p:nvPr/>
          </p:nvSpPr>
          <p:spPr>
            <a:xfrm>
              <a:off x="5686140" y="2579268"/>
              <a:ext cx="18784" cy="20627"/>
            </a:xfrm>
            <a:custGeom>
              <a:rect b="b" l="l" r="r" t="t"/>
              <a:pathLst>
                <a:path extrusionOk="0" h="235" w="214">
                  <a:moveTo>
                    <a:pt x="87" y="0"/>
                  </a:moveTo>
                  <a:cubicBezTo>
                    <a:pt x="66" y="0"/>
                    <a:pt x="41" y="0"/>
                    <a:pt x="41" y="21"/>
                  </a:cubicBezTo>
                  <a:lnTo>
                    <a:pt x="0" y="168"/>
                  </a:lnTo>
                  <a:cubicBezTo>
                    <a:pt x="0" y="189"/>
                    <a:pt x="21" y="189"/>
                    <a:pt x="21" y="214"/>
                  </a:cubicBezTo>
                  <a:lnTo>
                    <a:pt x="128" y="234"/>
                  </a:lnTo>
                  <a:cubicBezTo>
                    <a:pt x="148" y="234"/>
                    <a:pt x="168" y="234"/>
                    <a:pt x="168" y="214"/>
                  </a:cubicBezTo>
                  <a:lnTo>
                    <a:pt x="214" y="61"/>
                  </a:lnTo>
                  <a:cubicBezTo>
                    <a:pt x="214" y="41"/>
                    <a:pt x="194" y="21"/>
                    <a:pt x="194" y="21"/>
                  </a:cubicBezTo>
                  <a:lnTo>
                    <a:pt x="8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61"/>
            <p:cNvSpPr/>
            <p:nvPr/>
          </p:nvSpPr>
          <p:spPr>
            <a:xfrm>
              <a:off x="5708435" y="2584623"/>
              <a:ext cx="18872" cy="21329"/>
            </a:xfrm>
            <a:custGeom>
              <a:rect b="b" l="l" r="r" t="t"/>
              <a:pathLst>
                <a:path extrusionOk="0" h="243" w="215">
                  <a:moveTo>
                    <a:pt x="87" y="0"/>
                  </a:moveTo>
                  <a:cubicBezTo>
                    <a:pt x="87" y="0"/>
                    <a:pt x="67" y="26"/>
                    <a:pt x="41" y="26"/>
                  </a:cubicBezTo>
                  <a:lnTo>
                    <a:pt x="21" y="173"/>
                  </a:lnTo>
                  <a:cubicBezTo>
                    <a:pt x="1" y="194"/>
                    <a:pt x="21" y="214"/>
                    <a:pt x="41" y="214"/>
                  </a:cubicBezTo>
                  <a:lnTo>
                    <a:pt x="128" y="234"/>
                  </a:lnTo>
                  <a:cubicBezTo>
                    <a:pt x="134" y="240"/>
                    <a:pt x="140" y="243"/>
                    <a:pt x="145" y="243"/>
                  </a:cubicBezTo>
                  <a:cubicBezTo>
                    <a:pt x="158" y="243"/>
                    <a:pt x="169" y="228"/>
                    <a:pt x="169" y="214"/>
                  </a:cubicBezTo>
                  <a:lnTo>
                    <a:pt x="214" y="66"/>
                  </a:lnTo>
                  <a:cubicBezTo>
                    <a:pt x="214" y="66"/>
                    <a:pt x="214" y="46"/>
                    <a:pt x="194" y="46"/>
                  </a:cubicBezTo>
                  <a:lnTo>
                    <a:pt x="8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61"/>
            <p:cNvSpPr/>
            <p:nvPr/>
          </p:nvSpPr>
          <p:spPr>
            <a:xfrm>
              <a:off x="4912830" y="2446374"/>
              <a:ext cx="1117639" cy="482587"/>
            </a:xfrm>
            <a:custGeom>
              <a:rect b="b" l="l" r="r" t="t"/>
              <a:pathLst>
                <a:path extrusionOk="0" h="5498" w="12733">
                  <a:moveTo>
                    <a:pt x="156" y="1"/>
                  </a:moveTo>
                  <a:cubicBezTo>
                    <a:pt x="57" y="1"/>
                    <a:pt x="1" y="109"/>
                    <a:pt x="36" y="202"/>
                  </a:cubicBezTo>
                  <a:cubicBezTo>
                    <a:pt x="56" y="222"/>
                    <a:pt x="56" y="263"/>
                    <a:pt x="77" y="283"/>
                  </a:cubicBezTo>
                  <a:cubicBezTo>
                    <a:pt x="77" y="304"/>
                    <a:pt x="102" y="329"/>
                    <a:pt x="102" y="349"/>
                  </a:cubicBezTo>
                  <a:cubicBezTo>
                    <a:pt x="122" y="370"/>
                    <a:pt x="122" y="390"/>
                    <a:pt x="143" y="410"/>
                  </a:cubicBezTo>
                  <a:cubicBezTo>
                    <a:pt x="163" y="497"/>
                    <a:pt x="204" y="583"/>
                    <a:pt x="229" y="665"/>
                  </a:cubicBezTo>
                  <a:cubicBezTo>
                    <a:pt x="229" y="665"/>
                    <a:pt x="250" y="685"/>
                    <a:pt x="250" y="711"/>
                  </a:cubicBezTo>
                  <a:cubicBezTo>
                    <a:pt x="250" y="731"/>
                    <a:pt x="270" y="751"/>
                    <a:pt x="270" y="772"/>
                  </a:cubicBezTo>
                  <a:cubicBezTo>
                    <a:pt x="270" y="792"/>
                    <a:pt x="270" y="812"/>
                    <a:pt x="290" y="838"/>
                  </a:cubicBezTo>
                  <a:lnTo>
                    <a:pt x="290" y="878"/>
                  </a:lnTo>
                  <a:cubicBezTo>
                    <a:pt x="311" y="899"/>
                    <a:pt x="311" y="919"/>
                    <a:pt x="311" y="940"/>
                  </a:cubicBezTo>
                  <a:cubicBezTo>
                    <a:pt x="331" y="985"/>
                    <a:pt x="331" y="1006"/>
                    <a:pt x="331" y="1046"/>
                  </a:cubicBezTo>
                  <a:cubicBezTo>
                    <a:pt x="356" y="1153"/>
                    <a:pt x="377" y="1240"/>
                    <a:pt x="377" y="1321"/>
                  </a:cubicBezTo>
                  <a:cubicBezTo>
                    <a:pt x="397" y="1367"/>
                    <a:pt x="397" y="1387"/>
                    <a:pt x="397" y="1407"/>
                  </a:cubicBezTo>
                  <a:lnTo>
                    <a:pt x="397" y="1448"/>
                  </a:lnTo>
                  <a:lnTo>
                    <a:pt x="397" y="1494"/>
                  </a:lnTo>
                  <a:lnTo>
                    <a:pt x="397" y="1535"/>
                  </a:lnTo>
                  <a:lnTo>
                    <a:pt x="397" y="1575"/>
                  </a:lnTo>
                  <a:lnTo>
                    <a:pt x="397" y="1641"/>
                  </a:lnTo>
                  <a:lnTo>
                    <a:pt x="397" y="1662"/>
                  </a:lnTo>
                  <a:lnTo>
                    <a:pt x="397" y="1703"/>
                  </a:lnTo>
                  <a:lnTo>
                    <a:pt x="377" y="1728"/>
                  </a:lnTo>
                  <a:lnTo>
                    <a:pt x="377" y="1769"/>
                  </a:lnTo>
                  <a:lnTo>
                    <a:pt x="377" y="1789"/>
                  </a:lnTo>
                  <a:lnTo>
                    <a:pt x="377" y="1809"/>
                  </a:lnTo>
                  <a:cubicBezTo>
                    <a:pt x="377" y="1855"/>
                    <a:pt x="356" y="1875"/>
                    <a:pt x="356" y="1916"/>
                  </a:cubicBezTo>
                  <a:lnTo>
                    <a:pt x="356" y="1957"/>
                  </a:lnTo>
                  <a:cubicBezTo>
                    <a:pt x="331" y="1982"/>
                    <a:pt x="331" y="1982"/>
                    <a:pt x="331" y="2003"/>
                  </a:cubicBezTo>
                  <a:cubicBezTo>
                    <a:pt x="331" y="2023"/>
                    <a:pt x="331" y="2023"/>
                    <a:pt x="311" y="2043"/>
                  </a:cubicBezTo>
                  <a:cubicBezTo>
                    <a:pt x="311" y="2064"/>
                    <a:pt x="311" y="2084"/>
                    <a:pt x="290" y="2084"/>
                  </a:cubicBezTo>
                  <a:lnTo>
                    <a:pt x="290" y="2130"/>
                  </a:lnTo>
                  <a:cubicBezTo>
                    <a:pt x="250" y="2211"/>
                    <a:pt x="290" y="2277"/>
                    <a:pt x="377" y="2298"/>
                  </a:cubicBezTo>
                  <a:lnTo>
                    <a:pt x="11694" y="5497"/>
                  </a:lnTo>
                  <a:cubicBezTo>
                    <a:pt x="11694" y="5497"/>
                    <a:pt x="11715" y="5497"/>
                    <a:pt x="11715" y="5477"/>
                  </a:cubicBezTo>
                  <a:lnTo>
                    <a:pt x="11735" y="5456"/>
                  </a:lnTo>
                  <a:lnTo>
                    <a:pt x="11883" y="5202"/>
                  </a:lnTo>
                  <a:lnTo>
                    <a:pt x="12625" y="3992"/>
                  </a:lnTo>
                  <a:lnTo>
                    <a:pt x="12691" y="3864"/>
                  </a:lnTo>
                  <a:cubicBezTo>
                    <a:pt x="12732" y="3783"/>
                    <a:pt x="12691" y="3696"/>
                    <a:pt x="12605" y="3676"/>
                  </a:cubicBezTo>
                  <a:lnTo>
                    <a:pt x="10738" y="3127"/>
                  </a:lnTo>
                  <a:cubicBezTo>
                    <a:pt x="10677" y="3101"/>
                    <a:pt x="10657" y="3040"/>
                    <a:pt x="10657" y="3000"/>
                  </a:cubicBezTo>
                  <a:lnTo>
                    <a:pt x="10784" y="2593"/>
                  </a:lnTo>
                  <a:cubicBezTo>
                    <a:pt x="10804" y="2511"/>
                    <a:pt x="10759" y="2445"/>
                    <a:pt x="10677" y="2425"/>
                  </a:cubicBezTo>
                  <a:lnTo>
                    <a:pt x="10657" y="2425"/>
                  </a:lnTo>
                  <a:cubicBezTo>
                    <a:pt x="10631" y="2404"/>
                    <a:pt x="10591" y="2404"/>
                    <a:pt x="10550" y="2384"/>
                  </a:cubicBezTo>
                  <a:lnTo>
                    <a:pt x="10504" y="2384"/>
                  </a:lnTo>
                  <a:cubicBezTo>
                    <a:pt x="10484" y="2364"/>
                    <a:pt x="10464" y="2364"/>
                    <a:pt x="10464" y="2364"/>
                  </a:cubicBezTo>
                  <a:cubicBezTo>
                    <a:pt x="10250" y="2298"/>
                    <a:pt x="9955" y="2211"/>
                    <a:pt x="9594" y="2109"/>
                  </a:cubicBezTo>
                  <a:cubicBezTo>
                    <a:pt x="9512" y="2084"/>
                    <a:pt x="9406" y="2064"/>
                    <a:pt x="9319" y="2023"/>
                  </a:cubicBezTo>
                  <a:cubicBezTo>
                    <a:pt x="8154" y="1682"/>
                    <a:pt x="6521" y="1219"/>
                    <a:pt x="5316" y="878"/>
                  </a:cubicBezTo>
                  <a:cubicBezTo>
                    <a:pt x="5270" y="878"/>
                    <a:pt x="5209" y="858"/>
                    <a:pt x="5163" y="838"/>
                  </a:cubicBezTo>
                  <a:cubicBezTo>
                    <a:pt x="4487" y="644"/>
                    <a:pt x="3958" y="517"/>
                    <a:pt x="3764" y="477"/>
                  </a:cubicBezTo>
                  <a:cubicBezTo>
                    <a:pt x="3621" y="446"/>
                    <a:pt x="3481" y="434"/>
                    <a:pt x="3352" y="434"/>
                  </a:cubicBezTo>
                  <a:cubicBezTo>
                    <a:pt x="3197" y="434"/>
                    <a:pt x="3057" y="452"/>
                    <a:pt x="2940" y="477"/>
                  </a:cubicBezTo>
                  <a:lnTo>
                    <a:pt x="2920" y="497"/>
                  </a:lnTo>
                  <a:lnTo>
                    <a:pt x="2874" y="497"/>
                  </a:lnTo>
                  <a:cubicBezTo>
                    <a:pt x="2834" y="497"/>
                    <a:pt x="2813" y="517"/>
                    <a:pt x="2793" y="517"/>
                  </a:cubicBezTo>
                  <a:cubicBezTo>
                    <a:pt x="2706" y="538"/>
                    <a:pt x="2645" y="558"/>
                    <a:pt x="2579" y="583"/>
                  </a:cubicBezTo>
                  <a:cubicBezTo>
                    <a:pt x="2559" y="583"/>
                    <a:pt x="2559" y="604"/>
                    <a:pt x="2539" y="604"/>
                  </a:cubicBezTo>
                  <a:cubicBezTo>
                    <a:pt x="2503" y="612"/>
                    <a:pt x="2463" y="617"/>
                    <a:pt x="2424" y="617"/>
                  </a:cubicBezTo>
                  <a:cubicBezTo>
                    <a:pt x="2368" y="617"/>
                    <a:pt x="2312" y="607"/>
                    <a:pt x="2264" y="583"/>
                  </a:cubicBezTo>
                  <a:lnTo>
                    <a:pt x="204" y="9"/>
                  </a:lnTo>
                  <a:cubicBezTo>
                    <a:pt x="187" y="3"/>
                    <a:pt x="171" y="1"/>
                    <a:pt x="1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61"/>
            <p:cNvSpPr/>
            <p:nvPr/>
          </p:nvSpPr>
          <p:spPr>
            <a:xfrm>
              <a:off x="5306595" y="2538189"/>
              <a:ext cx="18872" cy="20627"/>
            </a:xfrm>
            <a:custGeom>
              <a:rect b="b" l="l" r="r" t="t"/>
              <a:pathLst>
                <a:path extrusionOk="0" h="235" w="215">
                  <a:moveTo>
                    <a:pt x="87" y="0"/>
                  </a:moveTo>
                  <a:cubicBezTo>
                    <a:pt x="67" y="0"/>
                    <a:pt x="41" y="0"/>
                    <a:pt x="41" y="21"/>
                  </a:cubicBezTo>
                  <a:lnTo>
                    <a:pt x="1" y="173"/>
                  </a:lnTo>
                  <a:cubicBezTo>
                    <a:pt x="1" y="173"/>
                    <a:pt x="1" y="194"/>
                    <a:pt x="21" y="194"/>
                  </a:cubicBezTo>
                  <a:lnTo>
                    <a:pt x="128" y="234"/>
                  </a:lnTo>
                  <a:cubicBezTo>
                    <a:pt x="128" y="234"/>
                    <a:pt x="148" y="234"/>
                    <a:pt x="148" y="214"/>
                  </a:cubicBezTo>
                  <a:lnTo>
                    <a:pt x="194" y="66"/>
                  </a:lnTo>
                  <a:cubicBezTo>
                    <a:pt x="214" y="46"/>
                    <a:pt x="194" y="21"/>
                    <a:pt x="169" y="21"/>
                  </a:cubicBezTo>
                  <a:lnTo>
                    <a:pt x="8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61"/>
            <p:cNvSpPr/>
            <p:nvPr/>
          </p:nvSpPr>
          <p:spPr>
            <a:xfrm>
              <a:off x="5328978" y="2543982"/>
              <a:ext cx="18784" cy="20627"/>
            </a:xfrm>
            <a:custGeom>
              <a:rect b="b" l="l" r="r" t="t"/>
              <a:pathLst>
                <a:path extrusionOk="0" h="235" w="214">
                  <a:moveTo>
                    <a:pt x="87" y="0"/>
                  </a:moveTo>
                  <a:cubicBezTo>
                    <a:pt x="66" y="0"/>
                    <a:pt x="41" y="0"/>
                    <a:pt x="41" y="21"/>
                  </a:cubicBezTo>
                  <a:lnTo>
                    <a:pt x="0" y="168"/>
                  </a:lnTo>
                  <a:cubicBezTo>
                    <a:pt x="0" y="189"/>
                    <a:pt x="0" y="209"/>
                    <a:pt x="20" y="209"/>
                  </a:cubicBezTo>
                  <a:lnTo>
                    <a:pt x="127" y="234"/>
                  </a:lnTo>
                  <a:cubicBezTo>
                    <a:pt x="148" y="234"/>
                    <a:pt x="148" y="234"/>
                    <a:pt x="168" y="209"/>
                  </a:cubicBezTo>
                  <a:lnTo>
                    <a:pt x="214" y="61"/>
                  </a:lnTo>
                  <a:cubicBezTo>
                    <a:pt x="214" y="61"/>
                    <a:pt x="193" y="41"/>
                    <a:pt x="193" y="21"/>
                  </a:cubicBezTo>
                  <a:lnTo>
                    <a:pt x="8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61"/>
            <p:cNvSpPr/>
            <p:nvPr/>
          </p:nvSpPr>
          <p:spPr>
            <a:xfrm>
              <a:off x="5351273" y="2550390"/>
              <a:ext cx="18784" cy="21329"/>
            </a:xfrm>
            <a:custGeom>
              <a:rect b="b" l="l" r="r" t="t"/>
              <a:pathLst>
                <a:path extrusionOk="0" h="243" w="214">
                  <a:moveTo>
                    <a:pt x="73" y="1"/>
                  </a:moveTo>
                  <a:cubicBezTo>
                    <a:pt x="64" y="1"/>
                    <a:pt x="59" y="16"/>
                    <a:pt x="41" y="34"/>
                  </a:cubicBezTo>
                  <a:lnTo>
                    <a:pt x="0" y="161"/>
                  </a:lnTo>
                  <a:cubicBezTo>
                    <a:pt x="0" y="182"/>
                    <a:pt x="21" y="202"/>
                    <a:pt x="21" y="202"/>
                  </a:cubicBezTo>
                  <a:lnTo>
                    <a:pt x="128" y="243"/>
                  </a:lnTo>
                  <a:cubicBezTo>
                    <a:pt x="148" y="243"/>
                    <a:pt x="168" y="222"/>
                    <a:pt x="168" y="222"/>
                  </a:cubicBezTo>
                  <a:lnTo>
                    <a:pt x="214" y="75"/>
                  </a:lnTo>
                  <a:cubicBezTo>
                    <a:pt x="214" y="55"/>
                    <a:pt x="214" y="34"/>
                    <a:pt x="194" y="34"/>
                  </a:cubicBezTo>
                  <a:lnTo>
                    <a:pt x="87" y="9"/>
                  </a:lnTo>
                  <a:cubicBezTo>
                    <a:pt x="81" y="3"/>
                    <a:pt x="77" y="1"/>
                    <a:pt x="73"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61"/>
            <p:cNvSpPr/>
            <p:nvPr/>
          </p:nvSpPr>
          <p:spPr>
            <a:xfrm>
              <a:off x="5373569" y="2556885"/>
              <a:ext cx="18872" cy="20627"/>
            </a:xfrm>
            <a:custGeom>
              <a:rect b="b" l="l" r="r" t="t"/>
              <a:pathLst>
                <a:path extrusionOk="0" h="235" w="215">
                  <a:moveTo>
                    <a:pt x="87" y="1"/>
                  </a:moveTo>
                  <a:cubicBezTo>
                    <a:pt x="87" y="1"/>
                    <a:pt x="67" y="1"/>
                    <a:pt x="67" y="21"/>
                  </a:cubicBezTo>
                  <a:lnTo>
                    <a:pt x="21" y="169"/>
                  </a:lnTo>
                  <a:cubicBezTo>
                    <a:pt x="1" y="189"/>
                    <a:pt x="21" y="215"/>
                    <a:pt x="41" y="215"/>
                  </a:cubicBezTo>
                  <a:lnTo>
                    <a:pt x="128" y="235"/>
                  </a:lnTo>
                  <a:cubicBezTo>
                    <a:pt x="148" y="235"/>
                    <a:pt x="169" y="235"/>
                    <a:pt x="169" y="215"/>
                  </a:cubicBezTo>
                  <a:lnTo>
                    <a:pt x="214" y="62"/>
                  </a:lnTo>
                  <a:cubicBezTo>
                    <a:pt x="214" y="42"/>
                    <a:pt x="214" y="42"/>
                    <a:pt x="194" y="21"/>
                  </a:cubicBezTo>
                  <a:lnTo>
                    <a:pt x="8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61"/>
            <p:cNvSpPr/>
            <p:nvPr/>
          </p:nvSpPr>
          <p:spPr>
            <a:xfrm>
              <a:off x="5397707" y="2562327"/>
              <a:ext cx="17028" cy="21329"/>
            </a:xfrm>
            <a:custGeom>
              <a:rect b="b" l="l" r="r" t="t"/>
              <a:pathLst>
                <a:path extrusionOk="0" h="243" w="194">
                  <a:moveTo>
                    <a:pt x="87" y="0"/>
                  </a:moveTo>
                  <a:cubicBezTo>
                    <a:pt x="67" y="0"/>
                    <a:pt x="46" y="25"/>
                    <a:pt x="46" y="46"/>
                  </a:cubicBezTo>
                  <a:lnTo>
                    <a:pt x="0" y="173"/>
                  </a:lnTo>
                  <a:cubicBezTo>
                    <a:pt x="0" y="193"/>
                    <a:pt x="0" y="214"/>
                    <a:pt x="21" y="214"/>
                  </a:cubicBezTo>
                  <a:lnTo>
                    <a:pt x="107" y="234"/>
                  </a:lnTo>
                  <a:cubicBezTo>
                    <a:pt x="113" y="240"/>
                    <a:pt x="119" y="242"/>
                    <a:pt x="125" y="242"/>
                  </a:cubicBezTo>
                  <a:cubicBezTo>
                    <a:pt x="138" y="242"/>
                    <a:pt x="148" y="228"/>
                    <a:pt x="148" y="214"/>
                  </a:cubicBezTo>
                  <a:lnTo>
                    <a:pt x="194" y="86"/>
                  </a:lnTo>
                  <a:cubicBezTo>
                    <a:pt x="194" y="66"/>
                    <a:pt x="194" y="46"/>
                    <a:pt x="173" y="46"/>
                  </a:cubicBezTo>
                  <a:lnTo>
                    <a:pt x="8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61"/>
            <p:cNvSpPr/>
            <p:nvPr/>
          </p:nvSpPr>
          <p:spPr>
            <a:xfrm>
              <a:off x="5420002" y="2569876"/>
              <a:ext cx="18872" cy="20627"/>
            </a:xfrm>
            <a:custGeom>
              <a:rect b="b" l="l" r="r" t="t"/>
              <a:pathLst>
                <a:path extrusionOk="0" h="235" w="215">
                  <a:moveTo>
                    <a:pt x="87" y="0"/>
                  </a:moveTo>
                  <a:cubicBezTo>
                    <a:pt x="67" y="0"/>
                    <a:pt x="46" y="0"/>
                    <a:pt x="46" y="21"/>
                  </a:cubicBezTo>
                  <a:lnTo>
                    <a:pt x="1" y="168"/>
                  </a:lnTo>
                  <a:cubicBezTo>
                    <a:pt x="1" y="194"/>
                    <a:pt x="1" y="194"/>
                    <a:pt x="21" y="214"/>
                  </a:cubicBezTo>
                  <a:lnTo>
                    <a:pt x="128" y="234"/>
                  </a:lnTo>
                  <a:cubicBezTo>
                    <a:pt x="128" y="234"/>
                    <a:pt x="148" y="234"/>
                    <a:pt x="148" y="214"/>
                  </a:cubicBezTo>
                  <a:lnTo>
                    <a:pt x="194" y="67"/>
                  </a:lnTo>
                  <a:cubicBezTo>
                    <a:pt x="214" y="41"/>
                    <a:pt x="194" y="21"/>
                    <a:pt x="174" y="21"/>
                  </a:cubicBezTo>
                  <a:lnTo>
                    <a:pt x="8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61"/>
            <p:cNvSpPr/>
            <p:nvPr/>
          </p:nvSpPr>
          <p:spPr>
            <a:xfrm>
              <a:off x="5442385" y="2575670"/>
              <a:ext cx="18784" cy="21154"/>
            </a:xfrm>
            <a:custGeom>
              <a:rect b="b" l="l" r="r" t="t"/>
              <a:pathLst>
                <a:path extrusionOk="0" h="241" w="214">
                  <a:moveTo>
                    <a:pt x="87" y="1"/>
                  </a:moveTo>
                  <a:cubicBezTo>
                    <a:pt x="66" y="1"/>
                    <a:pt x="46" y="21"/>
                    <a:pt x="46" y="21"/>
                  </a:cubicBezTo>
                  <a:lnTo>
                    <a:pt x="0" y="168"/>
                  </a:lnTo>
                  <a:cubicBezTo>
                    <a:pt x="0" y="189"/>
                    <a:pt x="0" y="209"/>
                    <a:pt x="20" y="209"/>
                  </a:cubicBezTo>
                  <a:lnTo>
                    <a:pt x="127" y="230"/>
                  </a:lnTo>
                  <a:cubicBezTo>
                    <a:pt x="133" y="237"/>
                    <a:pt x="138" y="240"/>
                    <a:pt x="141" y="240"/>
                  </a:cubicBezTo>
                  <a:cubicBezTo>
                    <a:pt x="150" y="240"/>
                    <a:pt x="155" y="223"/>
                    <a:pt x="173" y="209"/>
                  </a:cubicBezTo>
                  <a:lnTo>
                    <a:pt x="214" y="62"/>
                  </a:lnTo>
                  <a:lnTo>
                    <a:pt x="193" y="41"/>
                  </a:lnTo>
                  <a:lnTo>
                    <a:pt x="8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61"/>
            <p:cNvSpPr/>
            <p:nvPr/>
          </p:nvSpPr>
          <p:spPr>
            <a:xfrm>
              <a:off x="5464681" y="2582780"/>
              <a:ext cx="18872" cy="20627"/>
            </a:xfrm>
            <a:custGeom>
              <a:rect b="b" l="l" r="r" t="t"/>
              <a:pathLst>
                <a:path extrusionOk="0" h="235" w="215">
                  <a:moveTo>
                    <a:pt x="87" y="1"/>
                  </a:moveTo>
                  <a:cubicBezTo>
                    <a:pt x="67" y="1"/>
                    <a:pt x="67" y="1"/>
                    <a:pt x="46" y="21"/>
                  </a:cubicBezTo>
                  <a:lnTo>
                    <a:pt x="0" y="174"/>
                  </a:lnTo>
                  <a:lnTo>
                    <a:pt x="21" y="194"/>
                  </a:lnTo>
                  <a:lnTo>
                    <a:pt x="128" y="235"/>
                  </a:lnTo>
                  <a:cubicBezTo>
                    <a:pt x="148" y="235"/>
                    <a:pt x="173" y="215"/>
                    <a:pt x="173" y="215"/>
                  </a:cubicBezTo>
                  <a:lnTo>
                    <a:pt x="214" y="67"/>
                  </a:lnTo>
                  <a:cubicBezTo>
                    <a:pt x="214" y="47"/>
                    <a:pt x="214" y="21"/>
                    <a:pt x="194" y="21"/>
                  </a:cubicBezTo>
                  <a:lnTo>
                    <a:pt x="8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61"/>
            <p:cNvSpPr/>
            <p:nvPr/>
          </p:nvSpPr>
          <p:spPr>
            <a:xfrm>
              <a:off x="5486976" y="2588661"/>
              <a:ext cx="18872" cy="20627"/>
            </a:xfrm>
            <a:custGeom>
              <a:rect b="b" l="l" r="r" t="t"/>
              <a:pathLst>
                <a:path extrusionOk="0" h="235" w="215">
                  <a:moveTo>
                    <a:pt x="87" y="0"/>
                  </a:moveTo>
                  <a:cubicBezTo>
                    <a:pt x="87" y="0"/>
                    <a:pt x="67" y="0"/>
                    <a:pt x="67" y="20"/>
                  </a:cubicBezTo>
                  <a:lnTo>
                    <a:pt x="21" y="168"/>
                  </a:lnTo>
                  <a:cubicBezTo>
                    <a:pt x="1" y="188"/>
                    <a:pt x="21" y="209"/>
                    <a:pt x="46" y="209"/>
                  </a:cubicBezTo>
                  <a:lnTo>
                    <a:pt x="128" y="234"/>
                  </a:lnTo>
                  <a:cubicBezTo>
                    <a:pt x="148" y="234"/>
                    <a:pt x="174" y="234"/>
                    <a:pt x="174" y="209"/>
                  </a:cubicBezTo>
                  <a:lnTo>
                    <a:pt x="214" y="61"/>
                  </a:lnTo>
                  <a:cubicBezTo>
                    <a:pt x="214" y="41"/>
                    <a:pt x="214" y="41"/>
                    <a:pt x="194" y="20"/>
                  </a:cubicBezTo>
                  <a:lnTo>
                    <a:pt x="8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61"/>
            <p:cNvSpPr/>
            <p:nvPr/>
          </p:nvSpPr>
          <p:spPr>
            <a:xfrm>
              <a:off x="5511114" y="2595068"/>
              <a:ext cx="17028" cy="21329"/>
            </a:xfrm>
            <a:custGeom>
              <a:rect b="b" l="l" r="r" t="t"/>
              <a:pathLst>
                <a:path extrusionOk="0" h="243" w="194">
                  <a:moveTo>
                    <a:pt x="70" y="0"/>
                  </a:moveTo>
                  <a:cubicBezTo>
                    <a:pt x="57" y="0"/>
                    <a:pt x="46" y="16"/>
                    <a:pt x="46" y="34"/>
                  </a:cubicBezTo>
                  <a:lnTo>
                    <a:pt x="0" y="161"/>
                  </a:lnTo>
                  <a:cubicBezTo>
                    <a:pt x="0" y="181"/>
                    <a:pt x="0" y="202"/>
                    <a:pt x="26" y="202"/>
                  </a:cubicBezTo>
                  <a:lnTo>
                    <a:pt x="107" y="242"/>
                  </a:lnTo>
                  <a:cubicBezTo>
                    <a:pt x="128" y="242"/>
                    <a:pt x="153" y="222"/>
                    <a:pt x="153" y="222"/>
                  </a:cubicBezTo>
                  <a:lnTo>
                    <a:pt x="194" y="75"/>
                  </a:lnTo>
                  <a:cubicBezTo>
                    <a:pt x="194" y="54"/>
                    <a:pt x="194" y="34"/>
                    <a:pt x="173" y="34"/>
                  </a:cubicBezTo>
                  <a:lnTo>
                    <a:pt x="87" y="9"/>
                  </a:lnTo>
                  <a:cubicBezTo>
                    <a:pt x="81" y="3"/>
                    <a:pt x="75" y="0"/>
                    <a:pt x="70"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61"/>
            <p:cNvSpPr/>
            <p:nvPr/>
          </p:nvSpPr>
          <p:spPr>
            <a:xfrm>
              <a:off x="5533409" y="2601564"/>
              <a:ext cx="18872" cy="20627"/>
            </a:xfrm>
            <a:custGeom>
              <a:rect b="b" l="l" r="r" t="t"/>
              <a:pathLst>
                <a:path extrusionOk="0" h="235" w="215">
                  <a:moveTo>
                    <a:pt x="87" y="1"/>
                  </a:moveTo>
                  <a:cubicBezTo>
                    <a:pt x="67" y="1"/>
                    <a:pt x="47" y="1"/>
                    <a:pt x="47" y="21"/>
                  </a:cubicBezTo>
                  <a:lnTo>
                    <a:pt x="1" y="168"/>
                  </a:lnTo>
                  <a:cubicBezTo>
                    <a:pt x="1" y="189"/>
                    <a:pt x="1" y="189"/>
                    <a:pt x="26" y="214"/>
                  </a:cubicBezTo>
                  <a:lnTo>
                    <a:pt x="128" y="235"/>
                  </a:lnTo>
                  <a:cubicBezTo>
                    <a:pt x="128" y="235"/>
                    <a:pt x="153" y="235"/>
                    <a:pt x="153" y="214"/>
                  </a:cubicBezTo>
                  <a:lnTo>
                    <a:pt x="194" y="62"/>
                  </a:lnTo>
                  <a:cubicBezTo>
                    <a:pt x="214" y="41"/>
                    <a:pt x="194" y="41"/>
                    <a:pt x="174" y="21"/>
                  </a:cubicBezTo>
                  <a:lnTo>
                    <a:pt x="8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61"/>
            <p:cNvSpPr/>
            <p:nvPr/>
          </p:nvSpPr>
          <p:spPr>
            <a:xfrm>
              <a:off x="5555792" y="2606918"/>
              <a:ext cx="18784" cy="21417"/>
            </a:xfrm>
            <a:custGeom>
              <a:rect b="b" l="l" r="r" t="t"/>
              <a:pathLst>
                <a:path extrusionOk="0" h="244" w="214">
                  <a:moveTo>
                    <a:pt x="87" y="1"/>
                  </a:moveTo>
                  <a:cubicBezTo>
                    <a:pt x="66" y="1"/>
                    <a:pt x="46" y="26"/>
                    <a:pt x="46" y="26"/>
                  </a:cubicBezTo>
                  <a:lnTo>
                    <a:pt x="0" y="174"/>
                  </a:lnTo>
                  <a:cubicBezTo>
                    <a:pt x="0" y="194"/>
                    <a:pt x="0" y="214"/>
                    <a:pt x="25" y="214"/>
                  </a:cubicBezTo>
                  <a:lnTo>
                    <a:pt x="127" y="235"/>
                  </a:lnTo>
                  <a:cubicBezTo>
                    <a:pt x="135" y="241"/>
                    <a:pt x="140" y="243"/>
                    <a:pt x="144" y="243"/>
                  </a:cubicBezTo>
                  <a:cubicBezTo>
                    <a:pt x="154" y="243"/>
                    <a:pt x="159" y="229"/>
                    <a:pt x="173" y="214"/>
                  </a:cubicBezTo>
                  <a:lnTo>
                    <a:pt x="214" y="87"/>
                  </a:lnTo>
                  <a:cubicBezTo>
                    <a:pt x="214" y="67"/>
                    <a:pt x="193" y="46"/>
                    <a:pt x="193" y="46"/>
                  </a:cubicBezTo>
                  <a:lnTo>
                    <a:pt x="8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61"/>
            <p:cNvSpPr/>
            <p:nvPr/>
          </p:nvSpPr>
          <p:spPr>
            <a:xfrm>
              <a:off x="5578088" y="2614555"/>
              <a:ext cx="18872" cy="20627"/>
            </a:xfrm>
            <a:custGeom>
              <a:rect b="b" l="l" r="r" t="t"/>
              <a:pathLst>
                <a:path extrusionOk="0" h="235" w="215">
                  <a:moveTo>
                    <a:pt x="87" y="0"/>
                  </a:moveTo>
                  <a:cubicBezTo>
                    <a:pt x="67" y="0"/>
                    <a:pt x="67" y="0"/>
                    <a:pt x="46" y="20"/>
                  </a:cubicBezTo>
                  <a:lnTo>
                    <a:pt x="0" y="168"/>
                  </a:lnTo>
                  <a:cubicBezTo>
                    <a:pt x="0" y="193"/>
                    <a:pt x="26" y="193"/>
                    <a:pt x="26" y="214"/>
                  </a:cubicBezTo>
                  <a:lnTo>
                    <a:pt x="128" y="234"/>
                  </a:lnTo>
                  <a:cubicBezTo>
                    <a:pt x="153" y="234"/>
                    <a:pt x="173" y="234"/>
                    <a:pt x="173" y="214"/>
                  </a:cubicBezTo>
                  <a:lnTo>
                    <a:pt x="214" y="66"/>
                  </a:lnTo>
                  <a:cubicBezTo>
                    <a:pt x="214" y="41"/>
                    <a:pt x="194" y="20"/>
                    <a:pt x="194" y="20"/>
                  </a:cubicBezTo>
                  <a:lnTo>
                    <a:pt x="8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61"/>
            <p:cNvSpPr/>
            <p:nvPr/>
          </p:nvSpPr>
          <p:spPr>
            <a:xfrm>
              <a:off x="5602665" y="2620348"/>
              <a:ext cx="18345" cy="20188"/>
            </a:xfrm>
            <a:custGeom>
              <a:rect b="b" l="l" r="r" t="t"/>
              <a:pathLst>
                <a:path extrusionOk="0" h="230" w="209">
                  <a:moveTo>
                    <a:pt x="82" y="0"/>
                  </a:moveTo>
                  <a:cubicBezTo>
                    <a:pt x="61" y="0"/>
                    <a:pt x="41" y="0"/>
                    <a:pt x="41" y="21"/>
                  </a:cubicBezTo>
                  <a:lnTo>
                    <a:pt x="0" y="168"/>
                  </a:lnTo>
                  <a:cubicBezTo>
                    <a:pt x="0" y="188"/>
                    <a:pt x="0" y="209"/>
                    <a:pt x="21" y="209"/>
                  </a:cubicBezTo>
                  <a:lnTo>
                    <a:pt x="127" y="229"/>
                  </a:lnTo>
                  <a:cubicBezTo>
                    <a:pt x="127" y="229"/>
                    <a:pt x="148" y="229"/>
                    <a:pt x="148" y="209"/>
                  </a:cubicBezTo>
                  <a:lnTo>
                    <a:pt x="188" y="61"/>
                  </a:lnTo>
                  <a:cubicBezTo>
                    <a:pt x="209" y="61"/>
                    <a:pt x="188" y="41"/>
                    <a:pt x="168" y="41"/>
                  </a:cubicBezTo>
                  <a:lnTo>
                    <a:pt x="82"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61"/>
            <p:cNvSpPr/>
            <p:nvPr/>
          </p:nvSpPr>
          <p:spPr>
            <a:xfrm>
              <a:off x="5624960" y="2626756"/>
              <a:ext cx="18433" cy="21329"/>
            </a:xfrm>
            <a:custGeom>
              <a:rect b="b" l="l" r="r" t="t"/>
              <a:pathLst>
                <a:path extrusionOk="0" h="243" w="210">
                  <a:moveTo>
                    <a:pt x="65" y="0"/>
                  </a:moveTo>
                  <a:cubicBezTo>
                    <a:pt x="51" y="0"/>
                    <a:pt x="41" y="15"/>
                    <a:pt x="41" y="29"/>
                  </a:cubicBezTo>
                  <a:lnTo>
                    <a:pt x="0" y="182"/>
                  </a:lnTo>
                  <a:cubicBezTo>
                    <a:pt x="0" y="182"/>
                    <a:pt x="0" y="202"/>
                    <a:pt x="21" y="202"/>
                  </a:cubicBezTo>
                  <a:lnTo>
                    <a:pt x="128" y="243"/>
                  </a:lnTo>
                  <a:cubicBezTo>
                    <a:pt x="148" y="243"/>
                    <a:pt x="148" y="222"/>
                    <a:pt x="168" y="222"/>
                  </a:cubicBezTo>
                  <a:lnTo>
                    <a:pt x="209" y="75"/>
                  </a:lnTo>
                  <a:cubicBezTo>
                    <a:pt x="209" y="54"/>
                    <a:pt x="189" y="29"/>
                    <a:pt x="189" y="29"/>
                  </a:cubicBezTo>
                  <a:lnTo>
                    <a:pt x="82" y="9"/>
                  </a:lnTo>
                  <a:cubicBezTo>
                    <a:pt x="76" y="3"/>
                    <a:pt x="70" y="0"/>
                    <a:pt x="65"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61"/>
            <p:cNvSpPr/>
            <p:nvPr/>
          </p:nvSpPr>
          <p:spPr>
            <a:xfrm>
              <a:off x="5647255" y="2633251"/>
              <a:ext cx="18433" cy="20627"/>
            </a:xfrm>
            <a:custGeom>
              <a:rect b="b" l="l" r="r" t="t"/>
              <a:pathLst>
                <a:path extrusionOk="0" h="235" w="210">
                  <a:moveTo>
                    <a:pt x="82" y="1"/>
                  </a:moveTo>
                  <a:cubicBezTo>
                    <a:pt x="62" y="1"/>
                    <a:pt x="62" y="1"/>
                    <a:pt x="42" y="21"/>
                  </a:cubicBezTo>
                  <a:lnTo>
                    <a:pt x="1" y="169"/>
                  </a:lnTo>
                  <a:cubicBezTo>
                    <a:pt x="1" y="189"/>
                    <a:pt x="21" y="209"/>
                    <a:pt x="21" y="209"/>
                  </a:cubicBezTo>
                  <a:lnTo>
                    <a:pt x="128" y="235"/>
                  </a:lnTo>
                  <a:cubicBezTo>
                    <a:pt x="148" y="235"/>
                    <a:pt x="169" y="235"/>
                    <a:pt x="169" y="209"/>
                  </a:cubicBezTo>
                  <a:lnTo>
                    <a:pt x="209" y="62"/>
                  </a:lnTo>
                  <a:cubicBezTo>
                    <a:pt x="209" y="41"/>
                    <a:pt x="189" y="41"/>
                    <a:pt x="189" y="21"/>
                  </a:cubicBezTo>
                  <a:lnTo>
                    <a:pt x="82"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61"/>
            <p:cNvSpPr/>
            <p:nvPr/>
          </p:nvSpPr>
          <p:spPr>
            <a:xfrm>
              <a:off x="5669638" y="2639659"/>
              <a:ext cx="18345" cy="20364"/>
            </a:xfrm>
            <a:custGeom>
              <a:rect b="b" l="l" r="r" t="t"/>
              <a:pathLst>
                <a:path extrusionOk="0" h="232" w="209">
                  <a:moveTo>
                    <a:pt x="78" y="1"/>
                  </a:moveTo>
                  <a:cubicBezTo>
                    <a:pt x="72" y="1"/>
                    <a:pt x="61" y="16"/>
                    <a:pt x="61" y="35"/>
                  </a:cubicBezTo>
                  <a:lnTo>
                    <a:pt x="21" y="162"/>
                  </a:lnTo>
                  <a:cubicBezTo>
                    <a:pt x="0" y="182"/>
                    <a:pt x="21" y="202"/>
                    <a:pt x="41" y="202"/>
                  </a:cubicBezTo>
                  <a:lnTo>
                    <a:pt x="127" y="223"/>
                  </a:lnTo>
                  <a:cubicBezTo>
                    <a:pt x="133" y="229"/>
                    <a:pt x="139" y="231"/>
                    <a:pt x="145" y="231"/>
                  </a:cubicBezTo>
                  <a:cubicBezTo>
                    <a:pt x="158" y="231"/>
                    <a:pt x="168" y="217"/>
                    <a:pt x="168" y="202"/>
                  </a:cubicBezTo>
                  <a:lnTo>
                    <a:pt x="209" y="75"/>
                  </a:lnTo>
                  <a:cubicBezTo>
                    <a:pt x="209" y="55"/>
                    <a:pt x="209" y="35"/>
                    <a:pt x="188" y="35"/>
                  </a:cubicBezTo>
                  <a:lnTo>
                    <a:pt x="82" y="9"/>
                  </a:lnTo>
                  <a:cubicBezTo>
                    <a:pt x="82" y="3"/>
                    <a:pt x="80" y="1"/>
                    <a:pt x="78"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61"/>
            <p:cNvSpPr/>
            <p:nvPr/>
          </p:nvSpPr>
          <p:spPr>
            <a:xfrm>
              <a:off x="5693689" y="2646242"/>
              <a:ext cx="16677" cy="20627"/>
            </a:xfrm>
            <a:custGeom>
              <a:rect b="b" l="l" r="r" t="t"/>
              <a:pathLst>
                <a:path extrusionOk="0" h="235" w="190">
                  <a:moveTo>
                    <a:pt x="82" y="0"/>
                  </a:moveTo>
                  <a:cubicBezTo>
                    <a:pt x="62" y="0"/>
                    <a:pt x="42" y="0"/>
                    <a:pt x="42" y="21"/>
                  </a:cubicBezTo>
                  <a:lnTo>
                    <a:pt x="1" y="168"/>
                  </a:lnTo>
                  <a:cubicBezTo>
                    <a:pt x="1" y="189"/>
                    <a:pt x="1" y="189"/>
                    <a:pt x="21" y="214"/>
                  </a:cubicBezTo>
                  <a:lnTo>
                    <a:pt x="108" y="234"/>
                  </a:lnTo>
                  <a:cubicBezTo>
                    <a:pt x="128" y="234"/>
                    <a:pt x="148" y="234"/>
                    <a:pt x="148" y="214"/>
                  </a:cubicBezTo>
                  <a:lnTo>
                    <a:pt x="189" y="61"/>
                  </a:lnTo>
                  <a:cubicBezTo>
                    <a:pt x="189" y="41"/>
                    <a:pt x="189" y="21"/>
                    <a:pt x="169" y="21"/>
                  </a:cubicBezTo>
                  <a:lnTo>
                    <a:pt x="82"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61"/>
            <p:cNvSpPr/>
            <p:nvPr/>
          </p:nvSpPr>
          <p:spPr>
            <a:xfrm>
              <a:off x="5716072" y="2651597"/>
              <a:ext cx="18345" cy="21329"/>
            </a:xfrm>
            <a:custGeom>
              <a:rect b="b" l="l" r="r" t="t"/>
              <a:pathLst>
                <a:path extrusionOk="0" h="243" w="209">
                  <a:moveTo>
                    <a:pt x="82" y="0"/>
                  </a:moveTo>
                  <a:cubicBezTo>
                    <a:pt x="61" y="0"/>
                    <a:pt x="41" y="26"/>
                    <a:pt x="41" y="26"/>
                  </a:cubicBezTo>
                  <a:lnTo>
                    <a:pt x="0" y="173"/>
                  </a:lnTo>
                  <a:cubicBezTo>
                    <a:pt x="0" y="194"/>
                    <a:pt x="0" y="214"/>
                    <a:pt x="21" y="214"/>
                  </a:cubicBezTo>
                  <a:lnTo>
                    <a:pt x="127" y="234"/>
                  </a:lnTo>
                  <a:cubicBezTo>
                    <a:pt x="127" y="240"/>
                    <a:pt x="129" y="243"/>
                    <a:pt x="132" y="243"/>
                  </a:cubicBezTo>
                  <a:cubicBezTo>
                    <a:pt x="138" y="243"/>
                    <a:pt x="148" y="228"/>
                    <a:pt x="148" y="214"/>
                  </a:cubicBezTo>
                  <a:lnTo>
                    <a:pt x="188" y="66"/>
                  </a:lnTo>
                  <a:cubicBezTo>
                    <a:pt x="209" y="66"/>
                    <a:pt x="188" y="46"/>
                    <a:pt x="168" y="46"/>
                  </a:cubicBezTo>
                  <a:lnTo>
                    <a:pt x="82"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61"/>
            <p:cNvSpPr/>
            <p:nvPr/>
          </p:nvSpPr>
          <p:spPr>
            <a:xfrm>
              <a:off x="5738367" y="2659145"/>
              <a:ext cx="18433" cy="20627"/>
            </a:xfrm>
            <a:custGeom>
              <a:rect b="b" l="l" r="r" t="t"/>
              <a:pathLst>
                <a:path extrusionOk="0" h="235" w="210">
                  <a:moveTo>
                    <a:pt x="82" y="1"/>
                  </a:moveTo>
                  <a:cubicBezTo>
                    <a:pt x="62" y="1"/>
                    <a:pt x="41" y="1"/>
                    <a:pt x="41" y="21"/>
                  </a:cubicBezTo>
                  <a:lnTo>
                    <a:pt x="1" y="169"/>
                  </a:lnTo>
                  <a:cubicBezTo>
                    <a:pt x="1" y="169"/>
                    <a:pt x="1" y="194"/>
                    <a:pt x="21" y="194"/>
                  </a:cubicBezTo>
                  <a:lnTo>
                    <a:pt x="128" y="235"/>
                  </a:lnTo>
                  <a:cubicBezTo>
                    <a:pt x="148" y="235"/>
                    <a:pt x="148" y="214"/>
                    <a:pt x="168" y="214"/>
                  </a:cubicBezTo>
                  <a:lnTo>
                    <a:pt x="209" y="67"/>
                  </a:lnTo>
                  <a:cubicBezTo>
                    <a:pt x="209" y="42"/>
                    <a:pt x="189" y="21"/>
                    <a:pt x="168" y="21"/>
                  </a:cubicBezTo>
                  <a:lnTo>
                    <a:pt x="82"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61"/>
            <p:cNvSpPr/>
            <p:nvPr/>
          </p:nvSpPr>
          <p:spPr>
            <a:xfrm>
              <a:off x="5760662" y="2664939"/>
              <a:ext cx="18433" cy="20188"/>
            </a:xfrm>
            <a:custGeom>
              <a:rect b="b" l="l" r="r" t="t"/>
              <a:pathLst>
                <a:path extrusionOk="0" h="230" w="210">
                  <a:moveTo>
                    <a:pt x="82" y="1"/>
                  </a:moveTo>
                  <a:cubicBezTo>
                    <a:pt x="62" y="1"/>
                    <a:pt x="62" y="1"/>
                    <a:pt x="42" y="21"/>
                  </a:cubicBezTo>
                  <a:lnTo>
                    <a:pt x="1" y="169"/>
                  </a:lnTo>
                  <a:cubicBezTo>
                    <a:pt x="1" y="189"/>
                    <a:pt x="21" y="209"/>
                    <a:pt x="21" y="209"/>
                  </a:cubicBezTo>
                  <a:lnTo>
                    <a:pt x="128" y="230"/>
                  </a:lnTo>
                  <a:cubicBezTo>
                    <a:pt x="148" y="230"/>
                    <a:pt x="169" y="230"/>
                    <a:pt x="169" y="209"/>
                  </a:cubicBezTo>
                  <a:lnTo>
                    <a:pt x="209" y="62"/>
                  </a:lnTo>
                  <a:cubicBezTo>
                    <a:pt x="209" y="62"/>
                    <a:pt x="189" y="42"/>
                    <a:pt x="189" y="21"/>
                  </a:cubicBezTo>
                  <a:lnTo>
                    <a:pt x="82"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61"/>
            <p:cNvSpPr/>
            <p:nvPr/>
          </p:nvSpPr>
          <p:spPr>
            <a:xfrm>
              <a:off x="5783045" y="2671346"/>
              <a:ext cx="18345" cy="21417"/>
            </a:xfrm>
            <a:custGeom>
              <a:rect b="b" l="l" r="r" t="t"/>
              <a:pathLst>
                <a:path extrusionOk="0" h="244" w="209">
                  <a:moveTo>
                    <a:pt x="77" y="1"/>
                  </a:moveTo>
                  <a:cubicBezTo>
                    <a:pt x="71" y="1"/>
                    <a:pt x="61" y="15"/>
                    <a:pt x="61" y="30"/>
                  </a:cubicBezTo>
                  <a:lnTo>
                    <a:pt x="21" y="157"/>
                  </a:lnTo>
                  <a:cubicBezTo>
                    <a:pt x="0" y="182"/>
                    <a:pt x="21" y="203"/>
                    <a:pt x="41" y="203"/>
                  </a:cubicBezTo>
                  <a:lnTo>
                    <a:pt x="127" y="243"/>
                  </a:lnTo>
                  <a:cubicBezTo>
                    <a:pt x="148" y="243"/>
                    <a:pt x="168" y="223"/>
                    <a:pt x="168" y="223"/>
                  </a:cubicBezTo>
                  <a:lnTo>
                    <a:pt x="209" y="75"/>
                  </a:lnTo>
                  <a:cubicBezTo>
                    <a:pt x="209" y="55"/>
                    <a:pt x="209" y="30"/>
                    <a:pt x="188" y="30"/>
                  </a:cubicBezTo>
                  <a:lnTo>
                    <a:pt x="82" y="9"/>
                  </a:lnTo>
                  <a:cubicBezTo>
                    <a:pt x="82" y="3"/>
                    <a:pt x="80" y="1"/>
                    <a:pt x="77"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61"/>
            <p:cNvSpPr/>
            <p:nvPr/>
          </p:nvSpPr>
          <p:spPr>
            <a:xfrm>
              <a:off x="5807096" y="2677930"/>
              <a:ext cx="16677" cy="20627"/>
            </a:xfrm>
            <a:custGeom>
              <a:rect b="b" l="l" r="r" t="t"/>
              <a:pathLst>
                <a:path extrusionOk="0" h="235" w="190">
                  <a:moveTo>
                    <a:pt x="87" y="0"/>
                  </a:moveTo>
                  <a:cubicBezTo>
                    <a:pt x="62" y="0"/>
                    <a:pt x="42" y="0"/>
                    <a:pt x="42" y="21"/>
                  </a:cubicBezTo>
                  <a:lnTo>
                    <a:pt x="1" y="168"/>
                  </a:lnTo>
                  <a:cubicBezTo>
                    <a:pt x="1" y="189"/>
                    <a:pt x="1" y="209"/>
                    <a:pt x="21" y="209"/>
                  </a:cubicBezTo>
                  <a:lnTo>
                    <a:pt x="108" y="234"/>
                  </a:lnTo>
                  <a:cubicBezTo>
                    <a:pt x="128" y="234"/>
                    <a:pt x="148" y="234"/>
                    <a:pt x="148" y="209"/>
                  </a:cubicBezTo>
                  <a:lnTo>
                    <a:pt x="189" y="61"/>
                  </a:lnTo>
                  <a:cubicBezTo>
                    <a:pt x="189" y="41"/>
                    <a:pt x="189" y="41"/>
                    <a:pt x="169" y="21"/>
                  </a:cubicBezTo>
                  <a:lnTo>
                    <a:pt x="8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61"/>
            <p:cNvSpPr/>
            <p:nvPr/>
          </p:nvSpPr>
          <p:spPr>
            <a:xfrm>
              <a:off x="5290093" y="2595770"/>
              <a:ext cx="18433" cy="20627"/>
            </a:xfrm>
            <a:custGeom>
              <a:rect b="b" l="l" r="r" t="t"/>
              <a:pathLst>
                <a:path extrusionOk="0" h="235" w="210">
                  <a:moveTo>
                    <a:pt x="82" y="1"/>
                  </a:moveTo>
                  <a:cubicBezTo>
                    <a:pt x="62" y="1"/>
                    <a:pt x="41" y="1"/>
                    <a:pt x="41" y="26"/>
                  </a:cubicBezTo>
                  <a:lnTo>
                    <a:pt x="1" y="173"/>
                  </a:lnTo>
                  <a:cubicBezTo>
                    <a:pt x="1" y="194"/>
                    <a:pt x="1" y="214"/>
                    <a:pt x="21" y="214"/>
                  </a:cubicBezTo>
                  <a:lnTo>
                    <a:pt x="128" y="234"/>
                  </a:lnTo>
                  <a:cubicBezTo>
                    <a:pt x="148" y="234"/>
                    <a:pt x="148" y="234"/>
                    <a:pt x="168" y="214"/>
                  </a:cubicBezTo>
                  <a:lnTo>
                    <a:pt x="209" y="67"/>
                  </a:lnTo>
                  <a:cubicBezTo>
                    <a:pt x="209" y="67"/>
                    <a:pt x="189" y="46"/>
                    <a:pt x="189" y="26"/>
                  </a:cubicBezTo>
                  <a:lnTo>
                    <a:pt x="82"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61"/>
            <p:cNvSpPr/>
            <p:nvPr/>
          </p:nvSpPr>
          <p:spPr>
            <a:xfrm>
              <a:off x="5312389" y="2602617"/>
              <a:ext cx="18433" cy="21329"/>
            </a:xfrm>
            <a:custGeom>
              <a:rect b="b" l="l" r="r" t="t"/>
              <a:pathLst>
                <a:path extrusionOk="0" h="243" w="210">
                  <a:moveTo>
                    <a:pt x="69" y="1"/>
                  </a:moveTo>
                  <a:cubicBezTo>
                    <a:pt x="60" y="1"/>
                    <a:pt x="56" y="15"/>
                    <a:pt x="42" y="29"/>
                  </a:cubicBezTo>
                  <a:lnTo>
                    <a:pt x="1" y="156"/>
                  </a:lnTo>
                  <a:cubicBezTo>
                    <a:pt x="1" y="177"/>
                    <a:pt x="21" y="202"/>
                    <a:pt x="21" y="202"/>
                  </a:cubicBezTo>
                  <a:lnTo>
                    <a:pt x="128" y="243"/>
                  </a:lnTo>
                  <a:cubicBezTo>
                    <a:pt x="148" y="243"/>
                    <a:pt x="169" y="223"/>
                    <a:pt x="169" y="223"/>
                  </a:cubicBezTo>
                  <a:lnTo>
                    <a:pt x="209" y="75"/>
                  </a:lnTo>
                  <a:cubicBezTo>
                    <a:pt x="209" y="50"/>
                    <a:pt x="189" y="29"/>
                    <a:pt x="189" y="29"/>
                  </a:cubicBezTo>
                  <a:lnTo>
                    <a:pt x="82" y="9"/>
                  </a:lnTo>
                  <a:cubicBezTo>
                    <a:pt x="76" y="3"/>
                    <a:pt x="72" y="1"/>
                    <a:pt x="69"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61"/>
            <p:cNvSpPr/>
            <p:nvPr/>
          </p:nvSpPr>
          <p:spPr>
            <a:xfrm>
              <a:off x="5334771" y="2609200"/>
              <a:ext cx="18345" cy="20100"/>
            </a:xfrm>
            <a:custGeom>
              <a:rect b="b" l="l" r="r" t="t"/>
              <a:pathLst>
                <a:path extrusionOk="0" h="229" w="209">
                  <a:moveTo>
                    <a:pt x="82" y="0"/>
                  </a:moveTo>
                  <a:cubicBezTo>
                    <a:pt x="82" y="0"/>
                    <a:pt x="61" y="0"/>
                    <a:pt x="61" y="20"/>
                  </a:cubicBezTo>
                  <a:lnTo>
                    <a:pt x="21" y="168"/>
                  </a:lnTo>
                  <a:cubicBezTo>
                    <a:pt x="0" y="188"/>
                    <a:pt x="21" y="209"/>
                    <a:pt x="41" y="209"/>
                  </a:cubicBezTo>
                  <a:lnTo>
                    <a:pt x="127" y="229"/>
                  </a:lnTo>
                  <a:cubicBezTo>
                    <a:pt x="148" y="229"/>
                    <a:pt x="168" y="229"/>
                    <a:pt x="168" y="209"/>
                  </a:cubicBezTo>
                  <a:lnTo>
                    <a:pt x="209" y="61"/>
                  </a:lnTo>
                  <a:cubicBezTo>
                    <a:pt x="209" y="41"/>
                    <a:pt x="209" y="41"/>
                    <a:pt x="188" y="20"/>
                  </a:cubicBezTo>
                  <a:lnTo>
                    <a:pt x="82"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61"/>
            <p:cNvSpPr/>
            <p:nvPr/>
          </p:nvSpPr>
          <p:spPr>
            <a:xfrm>
              <a:off x="5358822" y="2614555"/>
              <a:ext cx="16677" cy="21329"/>
            </a:xfrm>
            <a:custGeom>
              <a:rect b="b" l="l" r="r" t="t"/>
              <a:pathLst>
                <a:path extrusionOk="0" h="243" w="190">
                  <a:moveTo>
                    <a:pt x="82" y="0"/>
                  </a:moveTo>
                  <a:cubicBezTo>
                    <a:pt x="62" y="0"/>
                    <a:pt x="42" y="20"/>
                    <a:pt x="42" y="20"/>
                  </a:cubicBezTo>
                  <a:lnTo>
                    <a:pt x="1" y="168"/>
                  </a:lnTo>
                  <a:cubicBezTo>
                    <a:pt x="1" y="193"/>
                    <a:pt x="1" y="214"/>
                    <a:pt x="21" y="214"/>
                  </a:cubicBezTo>
                  <a:lnTo>
                    <a:pt x="108" y="234"/>
                  </a:lnTo>
                  <a:cubicBezTo>
                    <a:pt x="114" y="240"/>
                    <a:pt x="120" y="243"/>
                    <a:pt x="125" y="243"/>
                  </a:cubicBezTo>
                  <a:cubicBezTo>
                    <a:pt x="138" y="243"/>
                    <a:pt x="148" y="228"/>
                    <a:pt x="148" y="214"/>
                  </a:cubicBezTo>
                  <a:lnTo>
                    <a:pt x="189" y="87"/>
                  </a:lnTo>
                  <a:cubicBezTo>
                    <a:pt x="189" y="66"/>
                    <a:pt x="189" y="41"/>
                    <a:pt x="169" y="41"/>
                  </a:cubicBezTo>
                  <a:lnTo>
                    <a:pt x="82"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61"/>
            <p:cNvSpPr/>
            <p:nvPr/>
          </p:nvSpPr>
          <p:spPr>
            <a:xfrm>
              <a:off x="5381205" y="2622104"/>
              <a:ext cx="18345" cy="20627"/>
            </a:xfrm>
            <a:custGeom>
              <a:rect b="b" l="l" r="r" t="t"/>
              <a:pathLst>
                <a:path extrusionOk="0" h="235" w="209">
                  <a:moveTo>
                    <a:pt x="82" y="1"/>
                  </a:moveTo>
                  <a:cubicBezTo>
                    <a:pt x="61" y="1"/>
                    <a:pt x="41" y="1"/>
                    <a:pt x="41" y="21"/>
                  </a:cubicBezTo>
                  <a:lnTo>
                    <a:pt x="0" y="168"/>
                  </a:lnTo>
                  <a:cubicBezTo>
                    <a:pt x="0" y="189"/>
                    <a:pt x="0" y="189"/>
                    <a:pt x="21" y="209"/>
                  </a:cubicBezTo>
                  <a:lnTo>
                    <a:pt x="127" y="235"/>
                  </a:lnTo>
                  <a:cubicBezTo>
                    <a:pt x="127" y="235"/>
                    <a:pt x="148" y="235"/>
                    <a:pt x="148" y="209"/>
                  </a:cubicBezTo>
                  <a:lnTo>
                    <a:pt x="188" y="62"/>
                  </a:lnTo>
                  <a:cubicBezTo>
                    <a:pt x="209" y="41"/>
                    <a:pt x="188" y="21"/>
                    <a:pt x="168" y="21"/>
                  </a:cubicBezTo>
                  <a:lnTo>
                    <a:pt x="82"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61"/>
            <p:cNvSpPr/>
            <p:nvPr/>
          </p:nvSpPr>
          <p:spPr>
            <a:xfrm>
              <a:off x="5403500" y="2627458"/>
              <a:ext cx="18433" cy="20627"/>
            </a:xfrm>
            <a:custGeom>
              <a:rect b="b" l="l" r="r" t="t"/>
              <a:pathLst>
                <a:path extrusionOk="0" h="235" w="210">
                  <a:moveTo>
                    <a:pt x="82" y="1"/>
                  </a:moveTo>
                  <a:cubicBezTo>
                    <a:pt x="62" y="1"/>
                    <a:pt x="41" y="21"/>
                    <a:pt x="41" y="21"/>
                  </a:cubicBezTo>
                  <a:lnTo>
                    <a:pt x="1" y="174"/>
                  </a:lnTo>
                  <a:cubicBezTo>
                    <a:pt x="1" y="194"/>
                    <a:pt x="1" y="214"/>
                    <a:pt x="21" y="214"/>
                  </a:cubicBezTo>
                  <a:lnTo>
                    <a:pt x="128" y="235"/>
                  </a:lnTo>
                  <a:cubicBezTo>
                    <a:pt x="148" y="235"/>
                    <a:pt x="148" y="235"/>
                    <a:pt x="168" y="214"/>
                  </a:cubicBezTo>
                  <a:lnTo>
                    <a:pt x="209" y="67"/>
                  </a:lnTo>
                  <a:cubicBezTo>
                    <a:pt x="209" y="67"/>
                    <a:pt x="189" y="46"/>
                    <a:pt x="168" y="46"/>
                  </a:cubicBezTo>
                  <a:lnTo>
                    <a:pt x="82"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61"/>
            <p:cNvSpPr/>
            <p:nvPr/>
          </p:nvSpPr>
          <p:spPr>
            <a:xfrm>
              <a:off x="5425796" y="2635095"/>
              <a:ext cx="18433" cy="20627"/>
            </a:xfrm>
            <a:custGeom>
              <a:rect b="b" l="l" r="r" t="t"/>
              <a:pathLst>
                <a:path extrusionOk="0" h="235" w="210">
                  <a:moveTo>
                    <a:pt x="82" y="0"/>
                  </a:moveTo>
                  <a:cubicBezTo>
                    <a:pt x="62" y="0"/>
                    <a:pt x="62" y="0"/>
                    <a:pt x="42" y="20"/>
                  </a:cubicBezTo>
                  <a:lnTo>
                    <a:pt x="1" y="168"/>
                  </a:lnTo>
                  <a:lnTo>
                    <a:pt x="21" y="188"/>
                  </a:lnTo>
                  <a:lnTo>
                    <a:pt x="128" y="234"/>
                  </a:lnTo>
                  <a:cubicBezTo>
                    <a:pt x="148" y="234"/>
                    <a:pt x="169" y="214"/>
                    <a:pt x="169" y="214"/>
                  </a:cubicBezTo>
                  <a:lnTo>
                    <a:pt x="209" y="61"/>
                  </a:lnTo>
                  <a:cubicBezTo>
                    <a:pt x="209" y="41"/>
                    <a:pt x="189" y="20"/>
                    <a:pt x="189" y="20"/>
                  </a:cubicBezTo>
                  <a:lnTo>
                    <a:pt x="82"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61"/>
            <p:cNvSpPr/>
            <p:nvPr/>
          </p:nvSpPr>
          <p:spPr>
            <a:xfrm>
              <a:off x="5448179" y="2640449"/>
              <a:ext cx="18345" cy="20627"/>
            </a:xfrm>
            <a:custGeom>
              <a:rect b="b" l="l" r="r" t="t"/>
              <a:pathLst>
                <a:path extrusionOk="0" h="235" w="209">
                  <a:moveTo>
                    <a:pt x="82" y="0"/>
                  </a:moveTo>
                  <a:cubicBezTo>
                    <a:pt x="82" y="0"/>
                    <a:pt x="61" y="0"/>
                    <a:pt x="61" y="26"/>
                  </a:cubicBezTo>
                  <a:lnTo>
                    <a:pt x="21" y="173"/>
                  </a:lnTo>
                  <a:cubicBezTo>
                    <a:pt x="0" y="193"/>
                    <a:pt x="21" y="214"/>
                    <a:pt x="41" y="214"/>
                  </a:cubicBezTo>
                  <a:lnTo>
                    <a:pt x="127" y="234"/>
                  </a:lnTo>
                  <a:cubicBezTo>
                    <a:pt x="148" y="234"/>
                    <a:pt x="168" y="234"/>
                    <a:pt x="168" y="214"/>
                  </a:cubicBezTo>
                  <a:lnTo>
                    <a:pt x="209" y="66"/>
                  </a:lnTo>
                  <a:cubicBezTo>
                    <a:pt x="209" y="46"/>
                    <a:pt x="209" y="46"/>
                    <a:pt x="188" y="26"/>
                  </a:cubicBezTo>
                  <a:lnTo>
                    <a:pt x="82"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61"/>
            <p:cNvSpPr/>
            <p:nvPr/>
          </p:nvSpPr>
          <p:spPr>
            <a:xfrm>
              <a:off x="5472229" y="2647296"/>
              <a:ext cx="16677" cy="21329"/>
            </a:xfrm>
            <a:custGeom>
              <a:rect b="b" l="l" r="r" t="t"/>
              <a:pathLst>
                <a:path extrusionOk="0" h="243" w="190">
                  <a:moveTo>
                    <a:pt x="67" y="0"/>
                  </a:moveTo>
                  <a:cubicBezTo>
                    <a:pt x="52" y="0"/>
                    <a:pt x="42" y="15"/>
                    <a:pt x="42" y="29"/>
                  </a:cubicBezTo>
                  <a:lnTo>
                    <a:pt x="1" y="156"/>
                  </a:lnTo>
                  <a:cubicBezTo>
                    <a:pt x="1" y="177"/>
                    <a:pt x="1" y="202"/>
                    <a:pt x="21" y="202"/>
                  </a:cubicBezTo>
                  <a:lnTo>
                    <a:pt x="108" y="243"/>
                  </a:lnTo>
                  <a:cubicBezTo>
                    <a:pt x="128" y="243"/>
                    <a:pt x="148" y="222"/>
                    <a:pt x="148" y="222"/>
                  </a:cubicBezTo>
                  <a:lnTo>
                    <a:pt x="189" y="75"/>
                  </a:lnTo>
                  <a:cubicBezTo>
                    <a:pt x="189" y="49"/>
                    <a:pt x="189" y="29"/>
                    <a:pt x="169" y="29"/>
                  </a:cubicBezTo>
                  <a:lnTo>
                    <a:pt x="87" y="9"/>
                  </a:lnTo>
                  <a:cubicBezTo>
                    <a:pt x="80" y="3"/>
                    <a:pt x="73" y="0"/>
                    <a:pt x="67"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61"/>
            <p:cNvSpPr/>
            <p:nvPr/>
          </p:nvSpPr>
          <p:spPr>
            <a:xfrm>
              <a:off x="5494612" y="2653791"/>
              <a:ext cx="18784" cy="20188"/>
            </a:xfrm>
            <a:custGeom>
              <a:rect b="b" l="l" r="r" t="t"/>
              <a:pathLst>
                <a:path extrusionOk="0" h="230" w="214">
                  <a:moveTo>
                    <a:pt x="87" y="1"/>
                  </a:moveTo>
                  <a:cubicBezTo>
                    <a:pt x="61" y="1"/>
                    <a:pt x="41" y="1"/>
                    <a:pt x="41" y="21"/>
                  </a:cubicBezTo>
                  <a:lnTo>
                    <a:pt x="0" y="169"/>
                  </a:lnTo>
                  <a:cubicBezTo>
                    <a:pt x="0" y="189"/>
                    <a:pt x="0" y="189"/>
                    <a:pt x="21" y="209"/>
                  </a:cubicBezTo>
                  <a:lnTo>
                    <a:pt x="127" y="230"/>
                  </a:lnTo>
                  <a:cubicBezTo>
                    <a:pt x="127" y="230"/>
                    <a:pt x="148" y="230"/>
                    <a:pt x="148" y="209"/>
                  </a:cubicBezTo>
                  <a:lnTo>
                    <a:pt x="188" y="62"/>
                  </a:lnTo>
                  <a:cubicBezTo>
                    <a:pt x="214" y="41"/>
                    <a:pt x="188" y="21"/>
                    <a:pt x="168" y="21"/>
                  </a:cubicBezTo>
                  <a:lnTo>
                    <a:pt x="8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61"/>
            <p:cNvSpPr/>
            <p:nvPr/>
          </p:nvSpPr>
          <p:spPr>
            <a:xfrm>
              <a:off x="5516907" y="2659145"/>
              <a:ext cx="18872" cy="21417"/>
            </a:xfrm>
            <a:custGeom>
              <a:rect b="b" l="l" r="r" t="t"/>
              <a:pathLst>
                <a:path extrusionOk="0" h="244" w="215">
                  <a:moveTo>
                    <a:pt x="87" y="1"/>
                  </a:moveTo>
                  <a:cubicBezTo>
                    <a:pt x="62" y="1"/>
                    <a:pt x="41" y="21"/>
                    <a:pt x="41" y="21"/>
                  </a:cubicBezTo>
                  <a:lnTo>
                    <a:pt x="1" y="169"/>
                  </a:lnTo>
                  <a:cubicBezTo>
                    <a:pt x="1" y="194"/>
                    <a:pt x="1" y="214"/>
                    <a:pt x="21" y="214"/>
                  </a:cubicBezTo>
                  <a:lnTo>
                    <a:pt x="128" y="235"/>
                  </a:lnTo>
                  <a:cubicBezTo>
                    <a:pt x="134" y="241"/>
                    <a:pt x="138" y="243"/>
                    <a:pt x="141" y="243"/>
                  </a:cubicBezTo>
                  <a:cubicBezTo>
                    <a:pt x="150" y="243"/>
                    <a:pt x="154" y="229"/>
                    <a:pt x="168" y="214"/>
                  </a:cubicBezTo>
                  <a:lnTo>
                    <a:pt x="189" y="87"/>
                  </a:lnTo>
                  <a:cubicBezTo>
                    <a:pt x="214" y="67"/>
                    <a:pt x="189" y="42"/>
                    <a:pt x="168" y="42"/>
                  </a:cubicBezTo>
                  <a:lnTo>
                    <a:pt x="8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61"/>
            <p:cNvSpPr/>
            <p:nvPr/>
          </p:nvSpPr>
          <p:spPr>
            <a:xfrm>
              <a:off x="5539203" y="2666782"/>
              <a:ext cx="18872" cy="20627"/>
            </a:xfrm>
            <a:custGeom>
              <a:rect b="b" l="l" r="r" t="t"/>
              <a:pathLst>
                <a:path extrusionOk="0" h="235" w="215">
                  <a:moveTo>
                    <a:pt x="87" y="0"/>
                  </a:moveTo>
                  <a:cubicBezTo>
                    <a:pt x="62" y="0"/>
                    <a:pt x="62" y="0"/>
                    <a:pt x="42" y="21"/>
                  </a:cubicBezTo>
                  <a:lnTo>
                    <a:pt x="1" y="168"/>
                  </a:lnTo>
                  <a:cubicBezTo>
                    <a:pt x="1" y="168"/>
                    <a:pt x="21" y="188"/>
                    <a:pt x="21" y="209"/>
                  </a:cubicBezTo>
                  <a:lnTo>
                    <a:pt x="128" y="234"/>
                  </a:lnTo>
                  <a:cubicBezTo>
                    <a:pt x="148" y="234"/>
                    <a:pt x="169" y="234"/>
                    <a:pt x="169" y="209"/>
                  </a:cubicBezTo>
                  <a:lnTo>
                    <a:pt x="214" y="61"/>
                  </a:lnTo>
                  <a:cubicBezTo>
                    <a:pt x="214" y="41"/>
                    <a:pt x="189" y="21"/>
                    <a:pt x="189" y="21"/>
                  </a:cubicBezTo>
                  <a:lnTo>
                    <a:pt x="8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61"/>
            <p:cNvSpPr/>
            <p:nvPr/>
          </p:nvSpPr>
          <p:spPr>
            <a:xfrm>
              <a:off x="5561586" y="2672136"/>
              <a:ext cx="18784" cy="20627"/>
            </a:xfrm>
            <a:custGeom>
              <a:rect b="b" l="l" r="r" t="t"/>
              <a:pathLst>
                <a:path extrusionOk="0" h="235" w="214">
                  <a:moveTo>
                    <a:pt x="87" y="0"/>
                  </a:moveTo>
                  <a:cubicBezTo>
                    <a:pt x="87" y="0"/>
                    <a:pt x="61" y="0"/>
                    <a:pt x="41" y="21"/>
                  </a:cubicBezTo>
                  <a:lnTo>
                    <a:pt x="21" y="173"/>
                  </a:lnTo>
                  <a:cubicBezTo>
                    <a:pt x="0" y="194"/>
                    <a:pt x="21" y="214"/>
                    <a:pt x="41" y="214"/>
                  </a:cubicBezTo>
                  <a:lnTo>
                    <a:pt x="127" y="234"/>
                  </a:lnTo>
                  <a:cubicBezTo>
                    <a:pt x="148" y="234"/>
                    <a:pt x="168" y="234"/>
                    <a:pt x="168" y="214"/>
                  </a:cubicBezTo>
                  <a:lnTo>
                    <a:pt x="214" y="66"/>
                  </a:lnTo>
                  <a:cubicBezTo>
                    <a:pt x="214" y="66"/>
                    <a:pt x="214" y="46"/>
                    <a:pt x="188" y="46"/>
                  </a:cubicBezTo>
                  <a:lnTo>
                    <a:pt x="8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61"/>
            <p:cNvSpPr/>
            <p:nvPr/>
          </p:nvSpPr>
          <p:spPr>
            <a:xfrm>
              <a:off x="5585636" y="2678983"/>
              <a:ext cx="18872" cy="21329"/>
            </a:xfrm>
            <a:custGeom>
              <a:rect b="b" l="l" r="r" t="t"/>
              <a:pathLst>
                <a:path extrusionOk="0" h="243" w="215">
                  <a:moveTo>
                    <a:pt x="69" y="0"/>
                  </a:moveTo>
                  <a:cubicBezTo>
                    <a:pt x="54" y="0"/>
                    <a:pt x="42" y="15"/>
                    <a:pt x="42" y="29"/>
                  </a:cubicBezTo>
                  <a:lnTo>
                    <a:pt x="1" y="156"/>
                  </a:lnTo>
                  <a:cubicBezTo>
                    <a:pt x="1" y="177"/>
                    <a:pt x="1" y="197"/>
                    <a:pt x="21" y="197"/>
                  </a:cubicBezTo>
                  <a:lnTo>
                    <a:pt x="128" y="243"/>
                  </a:lnTo>
                  <a:cubicBezTo>
                    <a:pt x="148" y="243"/>
                    <a:pt x="148" y="222"/>
                    <a:pt x="169" y="222"/>
                  </a:cubicBezTo>
                  <a:lnTo>
                    <a:pt x="194" y="70"/>
                  </a:lnTo>
                  <a:cubicBezTo>
                    <a:pt x="215" y="49"/>
                    <a:pt x="194" y="29"/>
                    <a:pt x="169" y="29"/>
                  </a:cubicBezTo>
                  <a:lnTo>
                    <a:pt x="87" y="9"/>
                  </a:lnTo>
                  <a:cubicBezTo>
                    <a:pt x="81" y="3"/>
                    <a:pt x="75" y="0"/>
                    <a:pt x="6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61"/>
            <p:cNvSpPr/>
            <p:nvPr/>
          </p:nvSpPr>
          <p:spPr>
            <a:xfrm>
              <a:off x="5608019" y="2685040"/>
              <a:ext cx="18784" cy="20627"/>
            </a:xfrm>
            <a:custGeom>
              <a:rect b="b" l="l" r="r" t="t"/>
              <a:pathLst>
                <a:path extrusionOk="0" h="235" w="214">
                  <a:moveTo>
                    <a:pt x="87" y="1"/>
                  </a:moveTo>
                  <a:cubicBezTo>
                    <a:pt x="66" y="1"/>
                    <a:pt x="66" y="1"/>
                    <a:pt x="41" y="26"/>
                  </a:cubicBezTo>
                  <a:lnTo>
                    <a:pt x="0" y="174"/>
                  </a:lnTo>
                  <a:cubicBezTo>
                    <a:pt x="0" y="194"/>
                    <a:pt x="21" y="214"/>
                    <a:pt x="21" y="214"/>
                  </a:cubicBezTo>
                  <a:lnTo>
                    <a:pt x="127" y="235"/>
                  </a:lnTo>
                  <a:cubicBezTo>
                    <a:pt x="148" y="235"/>
                    <a:pt x="168" y="235"/>
                    <a:pt x="168" y="214"/>
                  </a:cubicBezTo>
                  <a:lnTo>
                    <a:pt x="214" y="67"/>
                  </a:lnTo>
                  <a:cubicBezTo>
                    <a:pt x="214" y="47"/>
                    <a:pt x="193" y="47"/>
                    <a:pt x="193" y="26"/>
                  </a:cubicBezTo>
                  <a:lnTo>
                    <a:pt x="8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61"/>
            <p:cNvSpPr/>
            <p:nvPr/>
          </p:nvSpPr>
          <p:spPr>
            <a:xfrm>
              <a:off x="5630315" y="2690833"/>
              <a:ext cx="18872" cy="21417"/>
            </a:xfrm>
            <a:custGeom>
              <a:rect b="b" l="l" r="r" t="t"/>
              <a:pathLst>
                <a:path extrusionOk="0" h="244" w="215">
                  <a:moveTo>
                    <a:pt x="87" y="1"/>
                  </a:moveTo>
                  <a:lnTo>
                    <a:pt x="41" y="42"/>
                  </a:lnTo>
                  <a:lnTo>
                    <a:pt x="21" y="169"/>
                  </a:lnTo>
                  <a:cubicBezTo>
                    <a:pt x="1" y="189"/>
                    <a:pt x="21" y="215"/>
                    <a:pt x="41" y="215"/>
                  </a:cubicBezTo>
                  <a:lnTo>
                    <a:pt x="128" y="235"/>
                  </a:lnTo>
                  <a:cubicBezTo>
                    <a:pt x="134" y="241"/>
                    <a:pt x="140" y="243"/>
                    <a:pt x="145" y="243"/>
                  </a:cubicBezTo>
                  <a:cubicBezTo>
                    <a:pt x="158" y="243"/>
                    <a:pt x="168" y="229"/>
                    <a:pt x="168" y="215"/>
                  </a:cubicBezTo>
                  <a:lnTo>
                    <a:pt x="214" y="87"/>
                  </a:lnTo>
                  <a:cubicBezTo>
                    <a:pt x="214" y="62"/>
                    <a:pt x="214" y="42"/>
                    <a:pt x="194" y="42"/>
                  </a:cubicBezTo>
                  <a:lnTo>
                    <a:pt x="8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61"/>
            <p:cNvSpPr/>
            <p:nvPr/>
          </p:nvSpPr>
          <p:spPr>
            <a:xfrm>
              <a:off x="5654453" y="2698469"/>
              <a:ext cx="17028" cy="20188"/>
            </a:xfrm>
            <a:custGeom>
              <a:rect b="b" l="l" r="r" t="t"/>
              <a:pathLst>
                <a:path extrusionOk="0" h="230" w="194">
                  <a:moveTo>
                    <a:pt x="87" y="0"/>
                  </a:moveTo>
                  <a:cubicBezTo>
                    <a:pt x="66" y="0"/>
                    <a:pt x="46" y="0"/>
                    <a:pt x="46" y="21"/>
                  </a:cubicBezTo>
                  <a:lnTo>
                    <a:pt x="0" y="168"/>
                  </a:lnTo>
                  <a:cubicBezTo>
                    <a:pt x="0" y="189"/>
                    <a:pt x="0" y="189"/>
                    <a:pt x="21" y="209"/>
                  </a:cubicBezTo>
                  <a:lnTo>
                    <a:pt x="107" y="229"/>
                  </a:lnTo>
                  <a:cubicBezTo>
                    <a:pt x="127" y="229"/>
                    <a:pt x="148" y="229"/>
                    <a:pt x="148" y="209"/>
                  </a:cubicBezTo>
                  <a:lnTo>
                    <a:pt x="194" y="61"/>
                  </a:lnTo>
                  <a:cubicBezTo>
                    <a:pt x="194" y="41"/>
                    <a:pt x="194" y="21"/>
                    <a:pt x="173" y="21"/>
                  </a:cubicBezTo>
                  <a:lnTo>
                    <a:pt x="8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61"/>
            <p:cNvSpPr/>
            <p:nvPr/>
          </p:nvSpPr>
          <p:spPr>
            <a:xfrm>
              <a:off x="5676748" y="2703824"/>
              <a:ext cx="17028" cy="21329"/>
            </a:xfrm>
            <a:custGeom>
              <a:rect b="b" l="l" r="r" t="t"/>
              <a:pathLst>
                <a:path extrusionOk="0" h="243" w="194">
                  <a:moveTo>
                    <a:pt x="87" y="0"/>
                  </a:moveTo>
                  <a:cubicBezTo>
                    <a:pt x="67" y="0"/>
                    <a:pt x="46" y="21"/>
                    <a:pt x="46" y="21"/>
                  </a:cubicBezTo>
                  <a:lnTo>
                    <a:pt x="1" y="168"/>
                  </a:lnTo>
                  <a:cubicBezTo>
                    <a:pt x="1" y="194"/>
                    <a:pt x="1" y="214"/>
                    <a:pt x="21" y="214"/>
                  </a:cubicBezTo>
                  <a:lnTo>
                    <a:pt x="128" y="234"/>
                  </a:lnTo>
                  <a:cubicBezTo>
                    <a:pt x="128" y="240"/>
                    <a:pt x="129" y="243"/>
                    <a:pt x="132" y="243"/>
                  </a:cubicBezTo>
                  <a:cubicBezTo>
                    <a:pt x="138" y="243"/>
                    <a:pt x="148" y="229"/>
                    <a:pt x="148" y="214"/>
                  </a:cubicBezTo>
                  <a:lnTo>
                    <a:pt x="194" y="67"/>
                  </a:lnTo>
                  <a:cubicBezTo>
                    <a:pt x="194" y="67"/>
                    <a:pt x="194" y="41"/>
                    <a:pt x="173" y="41"/>
                  </a:cubicBezTo>
                  <a:lnTo>
                    <a:pt x="8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61"/>
            <p:cNvSpPr/>
            <p:nvPr/>
          </p:nvSpPr>
          <p:spPr>
            <a:xfrm>
              <a:off x="5699043" y="2711373"/>
              <a:ext cx="18872" cy="20627"/>
            </a:xfrm>
            <a:custGeom>
              <a:rect b="b" l="l" r="r" t="t"/>
              <a:pathLst>
                <a:path extrusionOk="0" h="235" w="215">
                  <a:moveTo>
                    <a:pt x="87" y="1"/>
                  </a:moveTo>
                  <a:cubicBezTo>
                    <a:pt x="67" y="1"/>
                    <a:pt x="47" y="1"/>
                    <a:pt x="47" y="21"/>
                  </a:cubicBezTo>
                  <a:lnTo>
                    <a:pt x="1" y="169"/>
                  </a:lnTo>
                  <a:cubicBezTo>
                    <a:pt x="1" y="169"/>
                    <a:pt x="1" y="189"/>
                    <a:pt x="21" y="189"/>
                  </a:cubicBezTo>
                  <a:lnTo>
                    <a:pt x="128" y="235"/>
                  </a:lnTo>
                  <a:cubicBezTo>
                    <a:pt x="148" y="235"/>
                    <a:pt x="148" y="210"/>
                    <a:pt x="174" y="210"/>
                  </a:cubicBezTo>
                  <a:lnTo>
                    <a:pt x="194" y="62"/>
                  </a:lnTo>
                  <a:cubicBezTo>
                    <a:pt x="215" y="42"/>
                    <a:pt x="194" y="21"/>
                    <a:pt x="174" y="21"/>
                  </a:cubicBezTo>
                  <a:lnTo>
                    <a:pt x="8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61"/>
            <p:cNvSpPr/>
            <p:nvPr/>
          </p:nvSpPr>
          <p:spPr>
            <a:xfrm>
              <a:off x="5721426" y="2716727"/>
              <a:ext cx="18784" cy="20627"/>
            </a:xfrm>
            <a:custGeom>
              <a:rect b="b" l="l" r="r" t="t"/>
              <a:pathLst>
                <a:path extrusionOk="0" h="235" w="214">
                  <a:moveTo>
                    <a:pt x="87" y="1"/>
                  </a:moveTo>
                  <a:cubicBezTo>
                    <a:pt x="66" y="1"/>
                    <a:pt x="46" y="1"/>
                    <a:pt x="46" y="21"/>
                  </a:cubicBezTo>
                  <a:lnTo>
                    <a:pt x="0" y="174"/>
                  </a:lnTo>
                  <a:cubicBezTo>
                    <a:pt x="0" y="194"/>
                    <a:pt x="21" y="215"/>
                    <a:pt x="21" y="215"/>
                  </a:cubicBezTo>
                  <a:lnTo>
                    <a:pt x="127" y="235"/>
                  </a:lnTo>
                  <a:cubicBezTo>
                    <a:pt x="148" y="235"/>
                    <a:pt x="173" y="235"/>
                    <a:pt x="173" y="215"/>
                  </a:cubicBezTo>
                  <a:lnTo>
                    <a:pt x="214" y="67"/>
                  </a:lnTo>
                  <a:cubicBezTo>
                    <a:pt x="214" y="47"/>
                    <a:pt x="194" y="47"/>
                    <a:pt x="194" y="21"/>
                  </a:cubicBezTo>
                  <a:lnTo>
                    <a:pt x="8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61"/>
            <p:cNvSpPr/>
            <p:nvPr/>
          </p:nvSpPr>
          <p:spPr>
            <a:xfrm>
              <a:off x="5743722" y="2723661"/>
              <a:ext cx="18872" cy="21329"/>
            </a:xfrm>
            <a:custGeom>
              <a:rect b="b" l="l" r="r" t="t"/>
              <a:pathLst>
                <a:path extrusionOk="0" h="243" w="215">
                  <a:moveTo>
                    <a:pt x="82" y="0"/>
                  </a:moveTo>
                  <a:cubicBezTo>
                    <a:pt x="75" y="0"/>
                    <a:pt x="61" y="14"/>
                    <a:pt x="46" y="29"/>
                  </a:cubicBezTo>
                  <a:lnTo>
                    <a:pt x="21" y="156"/>
                  </a:lnTo>
                  <a:cubicBezTo>
                    <a:pt x="1" y="176"/>
                    <a:pt x="21" y="197"/>
                    <a:pt x="46" y="197"/>
                  </a:cubicBezTo>
                  <a:lnTo>
                    <a:pt x="128" y="242"/>
                  </a:lnTo>
                  <a:cubicBezTo>
                    <a:pt x="148" y="242"/>
                    <a:pt x="173" y="222"/>
                    <a:pt x="173" y="222"/>
                  </a:cubicBezTo>
                  <a:lnTo>
                    <a:pt x="214" y="70"/>
                  </a:lnTo>
                  <a:cubicBezTo>
                    <a:pt x="214" y="49"/>
                    <a:pt x="214" y="29"/>
                    <a:pt x="194" y="29"/>
                  </a:cubicBezTo>
                  <a:lnTo>
                    <a:pt x="87" y="8"/>
                  </a:lnTo>
                  <a:cubicBezTo>
                    <a:pt x="87" y="3"/>
                    <a:pt x="85" y="0"/>
                    <a:pt x="82"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61"/>
            <p:cNvSpPr/>
            <p:nvPr/>
          </p:nvSpPr>
          <p:spPr>
            <a:xfrm>
              <a:off x="5767860" y="2729718"/>
              <a:ext cx="17028" cy="20627"/>
            </a:xfrm>
            <a:custGeom>
              <a:rect b="b" l="l" r="r" t="t"/>
              <a:pathLst>
                <a:path extrusionOk="0" h="235" w="194">
                  <a:moveTo>
                    <a:pt x="66" y="1"/>
                  </a:moveTo>
                  <a:cubicBezTo>
                    <a:pt x="66" y="1"/>
                    <a:pt x="46" y="1"/>
                    <a:pt x="46" y="26"/>
                  </a:cubicBezTo>
                  <a:lnTo>
                    <a:pt x="0" y="173"/>
                  </a:lnTo>
                  <a:cubicBezTo>
                    <a:pt x="0" y="194"/>
                    <a:pt x="0" y="194"/>
                    <a:pt x="26" y="214"/>
                  </a:cubicBezTo>
                  <a:lnTo>
                    <a:pt x="107" y="234"/>
                  </a:lnTo>
                  <a:cubicBezTo>
                    <a:pt x="127" y="234"/>
                    <a:pt x="153" y="234"/>
                    <a:pt x="153" y="214"/>
                  </a:cubicBezTo>
                  <a:lnTo>
                    <a:pt x="194" y="67"/>
                  </a:lnTo>
                  <a:cubicBezTo>
                    <a:pt x="194" y="46"/>
                    <a:pt x="194" y="46"/>
                    <a:pt x="173" y="26"/>
                  </a:cubicBezTo>
                  <a:lnTo>
                    <a:pt x="66"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61"/>
            <p:cNvSpPr/>
            <p:nvPr/>
          </p:nvSpPr>
          <p:spPr>
            <a:xfrm>
              <a:off x="5790155" y="2735511"/>
              <a:ext cx="17028" cy="21417"/>
            </a:xfrm>
            <a:custGeom>
              <a:rect b="b" l="l" r="r" t="t"/>
              <a:pathLst>
                <a:path extrusionOk="0" h="244" w="194">
                  <a:moveTo>
                    <a:pt x="87" y="1"/>
                  </a:moveTo>
                  <a:cubicBezTo>
                    <a:pt x="67" y="1"/>
                    <a:pt x="46" y="21"/>
                    <a:pt x="46" y="21"/>
                  </a:cubicBezTo>
                  <a:lnTo>
                    <a:pt x="1" y="168"/>
                  </a:lnTo>
                  <a:cubicBezTo>
                    <a:pt x="1" y="189"/>
                    <a:pt x="1" y="214"/>
                    <a:pt x="26" y="214"/>
                  </a:cubicBezTo>
                  <a:lnTo>
                    <a:pt x="128" y="235"/>
                  </a:lnTo>
                  <a:cubicBezTo>
                    <a:pt x="128" y="241"/>
                    <a:pt x="130" y="243"/>
                    <a:pt x="133" y="243"/>
                  </a:cubicBezTo>
                  <a:cubicBezTo>
                    <a:pt x="140" y="243"/>
                    <a:pt x="153" y="229"/>
                    <a:pt x="153" y="214"/>
                  </a:cubicBezTo>
                  <a:lnTo>
                    <a:pt x="194" y="87"/>
                  </a:lnTo>
                  <a:cubicBezTo>
                    <a:pt x="194" y="62"/>
                    <a:pt x="194" y="41"/>
                    <a:pt x="174" y="41"/>
                  </a:cubicBezTo>
                  <a:lnTo>
                    <a:pt x="8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61"/>
            <p:cNvSpPr/>
            <p:nvPr/>
          </p:nvSpPr>
          <p:spPr>
            <a:xfrm>
              <a:off x="5812450" y="2743148"/>
              <a:ext cx="18872" cy="20100"/>
            </a:xfrm>
            <a:custGeom>
              <a:rect b="b" l="l" r="r" t="t"/>
              <a:pathLst>
                <a:path extrusionOk="0" h="229" w="215">
                  <a:moveTo>
                    <a:pt x="87" y="0"/>
                  </a:moveTo>
                  <a:cubicBezTo>
                    <a:pt x="87" y="0"/>
                    <a:pt x="67" y="0"/>
                    <a:pt x="67" y="20"/>
                  </a:cubicBezTo>
                  <a:lnTo>
                    <a:pt x="26" y="168"/>
                  </a:lnTo>
                  <a:cubicBezTo>
                    <a:pt x="1" y="188"/>
                    <a:pt x="26" y="209"/>
                    <a:pt x="47" y="209"/>
                  </a:cubicBezTo>
                  <a:lnTo>
                    <a:pt x="128" y="229"/>
                  </a:lnTo>
                  <a:cubicBezTo>
                    <a:pt x="153" y="229"/>
                    <a:pt x="174" y="229"/>
                    <a:pt x="174" y="209"/>
                  </a:cubicBezTo>
                  <a:lnTo>
                    <a:pt x="215" y="61"/>
                  </a:lnTo>
                  <a:cubicBezTo>
                    <a:pt x="215" y="41"/>
                    <a:pt x="215" y="41"/>
                    <a:pt x="194" y="20"/>
                  </a:cubicBezTo>
                  <a:lnTo>
                    <a:pt x="8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61"/>
            <p:cNvSpPr/>
            <p:nvPr/>
          </p:nvSpPr>
          <p:spPr>
            <a:xfrm>
              <a:off x="5837028" y="2749556"/>
              <a:ext cx="16589" cy="20276"/>
            </a:xfrm>
            <a:custGeom>
              <a:rect b="b" l="l" r="r" t="t"/>
              <a:pathLst>
                <a:path extrusionOk="0" h="231" w="189">
                  <a:moveTo>
                    <a:pt x="65" y="0"/>
                  </a:moveTo>
                  <a:cubicBezTo>
                    <a:pt x="52" y="0"/>
                    <a:pt x="41" y="14"/>
                    <a:pt x="41" y="29"/>
                  </a:cubicBezTo>
                  <a:lnTo>
                    <a:pt x="1" y="156"/>
                  </a:lnTo>
                  <a:cubicBezTo>
                    <a:pt x="1" y="181"/>
                    <a:pt x="1" y="202"/>
                    <a:pt x="21" y="202"/>
                  </a:cubicBezTo>
                  <a:lnTo>
                    <a:pt x="102" y="222"/>
                  </a:lnTo>
                  <a:cubicBezTo>
                    <a:pt x="110" y="228"/>
                    <a:pt x="117" y="231"/>
                    <a:pt x="123" y="231"/>
                  </a:cubicBezTo>
                  <a:cubicBezTo>
                    <a:pt x="138" y="231"/>
                    <a:pt x="148" y="216"/>
                    <a:pt x="148" y="202"/>
                  </a:cubicBezTo>
                  <a:lnTo>
                    <a:pt x="189" y="75"/>
                  </a:lnTo>
                  <a:cubicBezTo>
                    <a:pt x="189" y="54"/>
                    <a:pt x="189" y="29"/>
                    <a:pt x="169" y="29"/>
                  </a:cubicBezTo>
                  <a:lnTo>
                    <a:pt x="82" y="8"/>
                  </a:lnTo>
                  <a:cubicBezTo>
                    <a:pt x="76" y="3"/>
                    <a:pt x="70" y="0"/>
                    <a:pt x="65"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61"/>
            <p:cNvSpPr/>
            <p:nvPr/>
          </p:nvSpPr>
          <p:spPr>
            <a:xfrm>
              <a:off x="5859323" y="2756051"/>
              <a:ext cx="18433" cy="20627"/>
            </a:xfrm>
            <a:custGeom>
              <a:rect b="b" l="l" r="r" t="t"/>
              <a:pathLst>
                <a:path extrusionOk="0" h="235" w="210">
                  <a:moveTo>
                    <a:pt x="82" y="1"/>
                  </a:moveTo>
                  <a:cubicBezTo>
                    <a:pt x="62" y="1"/>
                    <a:pt x="42" y="1"/>
                    <a:pt x="42" y="21"/>
                  </a:cubicBezTo>
                  <a:lnTo>
                    <a:pt x="1" y="168"/>
                  </a:lnTo>
                  <a:cubicBezTo>
                    <a:pt x="1" y="189"/>
                    <a:pt x="1" y="189"/>
                    <a:pt x="21" y="209"/>
                  </a:cubicBezTo>
                  <a:lnTo>
                    <a:pt x="128" y="235"/>
                  </a:lnTo>
                  <a:cubicBezTo>
                    <a:pt x="128" y="235"/>
                    <a:pt x="148" y="235"/>
                    <a:pt x="148" y="209"/>
                  </a:cubicBezTo>
                  <a:lnTo>
                    <a:pt x="189" y="62"/>
                  </a:lnTo>
                  <a:cubicBezTo>
                    <a:pt x="210" y="41"/>
                    <a:pt x="189" y="21"/>
                    <a:pt x="169" y="21"/>
                  </a:cubicBezTo>
                  <a:lnTo>
                    <a:pt x="82"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61"/>
            <p:cNvSpPr/>
            <p:nvPr/>
          </p:nvSpPr>
          <p:spPr>
            <a:xfrm>
              <a:off x="5881706" y="2761406"/>
              <a:ext cx="18345" cy="21417"/>
            </a:xfrm>
            <a:custGeom>
              <a:rect b="b" l="l" r="r" t="t"/>
              <a:pathLst>
                <a:path extrusionOk="0" h="244" w="209">
                  <a:moveTo>
                    <a:pt x="82" y="1"/>
                  </a:moveTo>
                  <a:cubicBezTo>
                    <a:pt x="61" y="1"/>
                    <a:pt x="41" y="21"/>
                    <a:pt x="41" y="21"/>
                  </a:cubicBezTo>
                  <a:lnTo>
                    <a:pt x="0" y="174"/>
                  </a:lnTo>
                  <a:cubicBezTo>
                    <a:pt x="0" y="194"/>
                    <a:pt x="21" y="214"/>
                    <a:pt x="21" y="214"/>
                  </a:cubicBezTo>
                  <a:lnTo>
                    <a:pt x="127" y="235"/>
                  </a:lnTo>
                  <a:cubicBezTo>
                    <a:pt x="133" y="241"/>
                    <a:pt x="138" y="243"/>
                    <a:pt x="141" y="243"/>
                  </a:cubicBezTo>
                  <a:cubicBezTo>
                    <a:pt x="150" y="243"/>
                    <a:pt x="154" y="229"/>
                    <a:pt x="168" y="214"/>
                  </a:cubicBezTo>
                  <a:lnTo>
                    <a:pt x="209" y="67"/>
                  </a:lnTo>
                  <a:lnTo>
                    <a:pt x="189" y="46"/>
                  </a:lnTo>
                  <a:lnTo>
                    <a:pt x="82"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61"/>
            <p:cNvSpPr/>
            <p:nvPr/>
          </p:nvSpPr>
          <p:spPr>
            <a:xfrm>
              <a:off x="5904001" y="2769042"/>
              <a:ext cx="18433" cy="20627"/>
            </a:xfrm>
            <a:custGeom>
              <a:rect b="b" l="l" r="r" t="t"/>
              <a:pathLst>
                <a:path extrusionOk="0" h="235" w="210">
                  <a:moveTo>
                    <a:pt x="82" y="0"/>
                  </a:moveTo>
                  <a:cubicBezTo>
                    <a:pt x="62" y="0"/>
                    <a:pt x="62" y="0"/>
                    <a:pt x="41" y="20"/>
                  </a:cubicBezTo>
                  <a:lnTo>
                    <a:pt x="1" y="168"/>
                  </a:lnTo>
                  <a:lnTo>
                    <a:pt x="21" y="188"/>
                  </a:lnTo>
                  <a:lnTo>
                    <a:pt x="128" y="234"/>
                  </a:lnTo>
                  <a:cubicBezTo>
                    <a:pt x="148" y="234"/>
                    <a:pt x="169" y="214"/>
                    <a:pt x="169" y="214"/>
                  </a:cubicBezTo>
                  <a:lnTo>
                    <a:pt x="209" y="61"/>
                  </a:lnTo>
                  <a:cubicBezTo>
                    <a:pt x="209" y="41"/>
                    <a:pt x="209" y="20"/>
                    <a:pt x="189" y="20"/>
                  </a:cubicBezTo>
                  <a:lnTo>
                    <a:pt x="82"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61"/>
            <p:cNvSpPr/>
            <p:nvPr/>
          </p:nvSpPr>
          <p:spPr>
            <a:xfrm>
              <a:off x="5135607" y="2489912"/>
              <a:ext cx="105944" cy="33618"/>
            </a:xfrm>
            <a:custGeom>
              <a:rect b="b" l="l" r="r" t="t"/>
              <a:pathLst>
                <a:path extrusionOk="0" h="383" w="1207">
                  <a:moveTo>
                    <a:pt x="382" y="1"/>
                  </a:moveTo>
                  <a:cubicBezTo>
                    <a:pt x="255" y="21"/>
                    <a:pt x="128" y="62"/>
                    <a:pt x="41" y="87"/>
                  </a:cubicBezTo>
                  <a:cubicBezTo>
                    <a:pt x="21" y="87"/>
                    <a:pt x="21" y="108"/>
                    <a:pt x="1" y="108"/>
                  </a:cubicBezTo>
                  <a:lnTo>
                    <a:pt x="972" y="382"/>
                  </a:lnTo>
                  <a:cubicBezTo>
                    <a:pt x="998" y="382"/>
                    <a:pt x="1038" y="382"/>
                    <a:pt x="1079" y="362"/>
                  </a:cubicBezTo>
                  <a:lnTo>
                    <a:pt x="1165" y="316"/>
                  </a:lnTo>
                  <a:cubicBezTo>
                    <a:pt x="1206" y="276"/>
                    <a:pt x="1206" y="215"/>
                    <a:pt x="1165" y="215"/>
                  </a:cubicBezTo>
                  <a:lnTo>
                    <a:pt x="402"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61"/>
            <p:cNvSpPr/>
            <p:nvPr/>
          </p:nvSpPr>
          <p:spPr>
            <a:xfrm>
              <a:off x="5848175" y="2659145"/>
              <a:ext cx="12025" cy="50558"/>
            </a:xfrm>
            <a:custGeom>
              <a:rect b="b" l="l" r="r" t="t"/>
              <a:pathLst>
                <a:path extrusionOk="0" h="576" w="137">
                  <a:moveTo>
                    <a:pt x="21" y="1"/>
                  </a:moveTo>
                  <a:cubicBezTo>
                    <a:pt x="87" y="17"/>
                    <a:pt x="130" y="64"/>
                    <a:pt x="133" y="125"/>
                  </a:cubicBezTo>
                  <a:lnTo>
                    <a:pt x="133" y="125"/>
                  </a:lnTo>
                  <a:cubicBezTo>
                    <a:pt x="136" y="71"/>
                    <a:pt x="95" y="19"/>
                    <a:pt x="42" y="1"/>
                  </a:cubicBezTo>
                  <a:close/>
                  <a:moveTo>
                    <a:pt x="133" y="125"/>
                  </a:moveTo>
                  <a:cubicBezTo>
                    <a:pt x="132" y="133"/>
                    <a:pt x="131" y="140"/>
                    <a:pt x="128" y="148"/>
                  </a:cubicBezTo>
                  <a:lnTo>
                    <a:pt x="1" y="576"/>
                  </a:lnTo>
                  <a:lnTo>
                    <a:pt x="128" y="169"/>
                  </a:lnTo>
                  <a:cubicBezTo>
                    <a:pt x="132" y="153"/>
                    <a:pt x="133" y="139"/>
                    <a:pt x="133" y="125"/>
                  </a:cubicBezTo>
                  <a:close/>
                </a:path>
              </a:pathLst>
            </a:custGeom>
            <a:solidFill>
              <a:srgbClr val="FCE5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61"/>
            <p:cNvSpPr/>
            <p:nvPr/>
          </p:nvSpPr>
          <p:spPr>
            <a:xfrm>
              <a:off x="5834833" y="2655634"/>
              <a:ext cx="15273" cy="3599"/>
            </a:xfrm>
            <a:custGeom>
              <a:rect b="b" l="l" r="r" t="t"/>
              <a:pathLst>
                <a:path extrusionOk="0" h="41" w="174">
                  <a:moveTo>
                    <a:pt x="0" y="0"/>
                  </a:moveTo>
                  <a:lnTo>
                    <a:pt x="0" y="0"/>
                  </a:lnTo>
                  <a:lnTo>
                    <a:pt x="0" y="0"/>
                  </a:lnTo>
                  <a:lnTo>
                    <a:pt x="46" y="0"/>
                  </a:lnTo>
                  <a:cubicBezTo>
                    <a:pt x="87" y="20"/>
                    <a:pt x="127" y="20"/>
                    <a:pt x="153" y="41"/>
                  </a:cubicBezTo>
                  <a:lnTo>
                    <a:pt x="173" y="41"/>
                  </a:lnTo>
                  <a:lnTo>
                    <a:pt x="173" y="41"/>
                  </a:lnTo>
                  <a:lnTo>
                    <a:pt x="173" y="41"/>
                  </a:lnTo>
                  <a:lnTo>
                    <a:pt x="173" y="41"/>
                  </a:lnTo>
                  <a:lnTo>
                    <a:pt x="153" y="41"/>
                  </a:lnTo>
                  <a:cubicBezTo>
                    <a:pt x="127" y="20"/>
                    <a:pt x="87" y="20"/>
                    <a:pt x="46" y="0"/>
                  </a:cubicBezTo>
                  <a:close/>
                </a:path>
              </a:pathLst>
            </a:custGeom>
            <a:solidFill>
              <a:srgbClr val="F46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61"/>
            <p:cNvSpPr/>
            <p:nvPr/>
          </p:nvSpPr>
          <p:spPr>
            <a:xfrm>
              <a:off x="5812450" y="2655634"/>
              <a:ext cx="216190" cy="141142"/>
            </a:xfrm>
            <a:custGeom>
              <a:rect b="b" l="l" r="r" t="t"/>
              <a:pathLst>
                <a:path extrusionOk="0" h="1608" w="2463">
                  <a:moveTo>
                    <a:pt x="255" y="0"/>
                  </a:moveTo>
                  <a:lnTo>
                    <a:pt x="26" y="824"/>
                  </a:lnTo>
                  <a:cubicBezTo>
                    <a:pt x="1" y="890"/>
                    <a:pt x="26" y="951"/>
                    <a:pt x="87" y="972"/>
                  </a:cubicBezTo>
                  <a:lnTo>
                    <a:pt x="2376" y="1608"/>
                  </a:lnTo>
                  <a:lnTo>
                    <a:pt x="2442" y="1480"/>
                  </a:lnTo>
                  <a:cubicBezTo>
                    <a:pt x="2463" y="1460"/>
                    <a:pt x="2463" y="1440"/>
                    <a:pt x="2463" y="1419"/>
                  </a:cubicBezTo>
                  <a:cubicBezTo>
                    <a:pt x="2463" y="1353"/>
                    <a:pt x="2417" y="1292"/>
                    <a:pt x="2356" y="1292"/>
                  </a:cubicBezTo>
                  <a:lnTo>
                    <a:pt x="489" y="743"/>
                  </a:lnTo>
                  <a:cubicBezTo>
                    <a:pt x="449" y="717"/>
                    <a:pt x="408" y="677"/>
                    <a:pt x="408" y="636"/>
                  </a:cubicBezTo>
                  <a:lnTo>
                    <a:pt x="408" y="616"/>
                  </a:lnTo>
                  <a:lnTo>
                    <a:pt x="535" y="209"/>
                  </a:lnTo>
                  <a:cubicBezTo>
                    <a:pt x="555" y="127"/>
                    <a:pt x="510" y="61"/>
                    <a:pt x="428" y="41"/>
                  </a:cubicBezTo>
                  <a:lnTo>
                    <a:pt x="408" y="41"/>
                  </a:lnTo>
                  <a:cubicBezTo>
                    <a:pt x="382" y="20"/>
                    <a:pt x="342" y="20"/>
                    <a:pt x="301" y="0"/>
                  </a:cubicBezTo>
                  <a:close/>
                </a:path>
              </a:pathLst>
            </a:custGeom>
            <a:solidFill>
              <a:srgbClr val="FCE5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61"/>
            <p:cNvSpPr/>
            <p:nvPr/>
          </p:nvSpPr>
          <p:spPr>
            <a:xfrm>
              <a:off x="5274908" y="2632549"/>
              <a:ext cx="649272" cy="189506"/>
            </a:xfrm>
            <a:custGeom>
              <a:rect b="b" l="l" r="r" t="t"/>
              <a:pathLst>
                <a:path extrusionOk="0" h="2159" w="7397">
                  <a:moveTo>
                    <a:pt x="48" y="0"/>
                  </a:moveTo>
                  <a:cubicBezTo>
                    <a:pt x="32" y="0"/>
                    <a:pt x="15" y="15"/>
                    <a:pt x="1" y="29"/>
                  </a:cubicBezTo>
                  <a:cubicBezTo>
                    <a:pt x="1" y="70"/>
                    <a:pt x="21" y="90"/>
                    <a:pt x="46" y="90"/>
                  </a:cubicBezTo>
                  <a:lnTo>
                    <a:pt x="7336" y="2150"/>
                  </a:lnTo>
                  <a:cubicBezTo>
                    <a:pt x="7341" y="2156"/>
                    <a:pt x="7347" y="2159"/>
                    <a:pt x="7353" y="2159"/>
                  </a:cubicBezTo>
                  <a:cubicBezTo>
                    <a:pt x="7367" y="2159"/>
                    <a:pt x="7382" y="2143"/>
                    <a:pt x="7397" y="2125"/>
                  </a:cubicBezTo>
                  <a:cubicBezTo>
                    <a:pt x="7397" y="2084"/>
                    <a:pt x="7376" y="2064"/>
                    <a:pt x="7356" y="2064"/>
                  </a:cubicBezTo>
                  <a:lnTo>
                    <a:pt x="67" y="9"/>
                  </a:lnTo>
                  <a:cubicBezTo>
                    <a:pt x="61" y="3"/>
                    <a:pt x="54" y="0"/>
                    <a:pt x="48"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61"/>
            <p:cNvSpPr/>
            <p:nvPr/>
          </p:nvSpPr>
          <p:spPr>
            <a:xfrm>
              <a:off x="5059241" y="2499304"/>
              <a:ext cx="163964" cy="52841"/>
            </a:xfrm>
            <a:custGeom>
              <a:rect b="b" l="l" r="r" t="t"/>
              <a:pathLst>
                <a:path extrusionOk="0" h="602" w="1868">
                  <a:moveTo>
                    <a:pt x="87" y="1"/>
                  </a:moveTo>
                  <a:cubicBezTo>
                    <a:pt x="62" y="1"/>
                    <a:pt x="21" y="21"/>
                    <a:pt x="21" y="41"/>
                  </a:cubicBezTo>
                  <a:cubicBezTo>
                    <a:pt x="1" y="62"/>
                    <a:pt x="21" y="108"/>
                    <a:pt x="41" y="108"/>
                  </a:cubicBezTo>
                  <a:lnTo>
                    <a:pt x="1801" y="591"/>
                  </a:lnTo>
                  <a:cubicBezTo>
                    <a:pt x="1807" y="598"/>
                    <a:pt x="1816" y="602"/>
                    <a:pt x="1825" y="602"/>
                  </a:cubicBezTo>
                  <a:cubicBezTo>
                    <a:pt x="1845" y="602"/>
                    <a:pt x="1868" y="585"/>
                    <a:pt x="1868" y="570"/>
                  </a:cubicBezTo>
                  <a:cubicBezTo>
                    <a:pt x="1868" y="530"/>
                    <a:pt x="1868" y="509"/>
                    <a:pt x="1822" y="509"/>
                  </a:cubicBezTo>
                  <a:lnTo>
                    <a:pt x="87" y="1"/>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2" name="Google Shape;1902;p61"/>
          <p:cNvGrpSpPr/>
          <p:nvPr/>
        </p:nvGrpSpPr>
        <p:grpSpPr>
          <a:xfrm>
            <a:off x="3395294" y="1955437"/>
            <a:ext cx="502806" cy="757804"/>
            <a:chOff x="3667044" y="2206887"/>
            <a:chExt cx="480694" cy="724478"/>
          </a:xfrm>
        </p:grpSpPr>
        <p:sp>
          <p:nvSpPr>
            <p:cNvPr id="1903" name="Google Shape;1903;p61"/>
            <p:cNvSpPr/>
            <p:nvPr/>
          </p:nvSpPr>
          <p:spPr>
            <a:xfrm>
              <a:off x="3771050" y="2708026"/>
              <a:ext cx="20717" cy="90707"/>
            </a:xfrm>
            <a:custGeom>
              <a:rect b="b" l="l" r="r" t="t"/>
              <a:pathLst>
                <a:path extrusionOk="0" h="1296" w="296">
                  <a:moveTo>
                    <a:pt x="257" y="1"/>
                  </a:moveTo>
                  <a:cubicBezTo>
                    <a:pt x="244" y="1"/>
                    <a:pt x="234" y="6"/>
                    <a:pt x="234" y="16"/>
                  </a:cubicBezTo>
                  <a:cubicBezTo>
                    <a:pt x="214" y="16"/>
                    <a:pt x="214" y="16"/>
                    <a:pt x="214" y="36"/>
                  </a:cubicBezTo>
                  <a:cubicBezTo>
                    <a:pt x="188" y="36"/>
                    <a:pt x="188" y="57"/>
                    <a:pt x="188" y="82"/>
                  </a:cubicBezTo>
                  <a:cubicBezTo>
                    <a:pt x="168" y="103"/>
                    <a:pt x="188" y="123"/>
                    <a:pt x="168" y="164"/>
                  </a:cubicBezTo>
                  <a:cubicBezTo>
                    <a:pt x="168" y="184"/>
                    <a:pt x="148" y="230"/>
                    <a:pt x="148" y="270"/>
                  </a:cubicBezTo>
                  <a:cubicBezTo>
                    <a:pt x="127" y="357"/>
                    <a:pt x="127" y="438"/>
                    <a:pt x="107" y="504"/>
                  </a:cubicBezTo>
                  <a:cubicBezTo>
                    <a:pt x="87" y="632"/>
                    <a:pt x="87" y="738"/>
                    <a:pt x="61" y="866"/>
                  </a:cubicBezTo>
                  <a:cubicBezTo>
                    <a:pt x="41" y="972"/>
                    <a:pt x="20" y="1100"/>
                    <a:pt x="0" y="1201"/>
                  </a:cubicBezTo>
                  <a:lnTo>
                    <a:pt x="0" y="1247"/>
                  </a:lnTo>
                  <a:cubicBezTo>
                    <a:pt x="0" y="1277"/>
                    <a:pt x="22" y="1296"/>
                    <a:pt x="52" y="1296"/>
                  </a:cubicBezTo>
                  <a:cubicBezTo>
                    <a:pt x="62" y="1296"/>
                    <a:pt x="74" y="1293"/>
                    <a:pt x="87" y="1288"/>
                  </a:cubicBezTo>
                  <a:cubicBezTo>
                    <a:pt x="127" y="1288"/>
                    <a:pt x="127" y="1267"/>
                    <a:pt x="127" y="1247"/>
                  </a:cubicBezTo>
                  <a:cubicBezTo>
                    <a:pt x="148" y="1120"/>
                    <a:pt x="168" y="993"/>
                    <a:pt x="188" y="886"/>
                  </a:cubicBezTo>
                  <a:cubicBezTo>
                    <a:pt x="214" y="799"/>
                    <a:pt x="214" y="718"/>
                    <a:pt x="234" y="632"/>
                  </a:cubicBezTo>
                  <a:cubicBezTo>
                    <a:pt x="254" y="525"/>
                    <a:pt x="254" y="398"/>
                    <a:pt x="275" y="291"/>
                  </a:cubicBezTo>
                  <a:cubicBezTo>
                    <a:pt x="295" y="230"/>
                    <a:pt x="295" y="143"/>
                    <a:pt x="295" y="82"/>
                  </a:cubicBezTo>
                  <a:lnTo>
                    <a:pt x="295" y="16"/>
                  </a:lnTo>
                  <a:cubicBezTo>
                    <a:pt x="285" y="6"/>
                    <a:pt x="270" y="1"/>
                    <a:pt x="257"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61"/>
            <p:cNvSpPr/>
            <p:nvPr/>
          </p:nvSpPr>
          <p:spPr>
            <a:xfrm>
              <a:off x="3788828" y="2720344"/>
              <a:ext cx="44584" cy="84478"/>
            </a:xfrm>
            <a:custGeom>
              <a:rect b="b" l="l" r="r" t="t"/>
              <a:pathLst>
                <a:path extrusionOk="0" h="1207" w="637">
                  <a:moveTo>
                    <a:pt x="592" y="0"/>
                  </a:moveTo>
                  <a:cubicBezTo>
                    <a:pt x="585" y="0"/>
                    <a:pt x="577" y="3"/>
                    <a:pt x="570" y="8"/>
                  </a:cubicBezTo>
                  <a:cubicBezTo>
                    <a:pt x="550" y="33"/>
                    <a:pt x="550" y="33"/>
                    <a:pt x="529" y="54"/>
                  </a:cubicBezTo>
                  <a:cubicBezTo>
                    <a:pt x="468" y="161"/>
                    <a:pt x="423" y="242"/>
                    <a:pt x="382" y="349"/>
                  </a:cubicBezTo>
                  <a:cubicBezTo>
                    <a:pt x="341" y="435"/>
                    <a:pt x="295" y="517"/>
                    <a:pt x="255" y="603"/>
                  </a:cubicBezTo>
                  <a:cubicBezTo>
                    <a:pt x="214" y="690"/>
                    <a:pt x="168" y="751"/>
                    <a:pt x="148" y="837"/>
                  </a:cubicBezTo>
                  <a:cubicBezTo>
                    <a:pt x="107" y="924"/>
                    <a:pt x="62" y="1005"/>
                    <a:pt x="21" y="1091"/>
                  </a:cubicBezTo>
                  <a:lnTo>
                    <a:pt x="0" y="1112"/>
                  </a:lnTo>
                  <a:cubicBezTo>
                    <a:pt x="0" y="1152"/>
                    <a:pt x="0" y="1178"/>
                    <a:pt x="41" y="1198"/>
                  </a:cubicBezTo>
                  <a:cubicBezTo>
                    <a:pt x="47" y="1204"/>
                    <a:pt x="55" y="1207"/>
                    <a:pt x="64" y="1207"/>
                  </a:cubicBezTo>
                  <a:cubicBezTo>
                    <a:pt x="86" y="1207"/>
                    <a:pt x="113" y="1192"/>
                    <a:pt x="128" y="1178"/>
                  </a:cubicBezTo>
                  <a:cubicBezTo>
                    <a:pt x="128" y="1178"/>
                    <a:pt x="128" y="1152"/>
                    <a:pt x="148" y="1132"/>
                  </a:cubicBezTo>
                  <a:lnTo>
                    <a:pt x="148" y="1112"/>
                  </a:lnTo>
                  <a:cubicBezTo>
                    <a:pt x="189" y="1025"/>
                    <a:pt x="234" y="944"/>
                    <a:pt x="275" y="857"/>
                  </a:cubicBezTo>
                  <a:cubicBezTo>
                    <a:pt x="316" y="796"/>
                    <a:pt x="341" y="730"/>
                    <a:pt x="382" y="644"/>
                  </a:cubicBezTo>
                  <a:cubicBezTo>
                    <a:pt x="402" y="583"/>
                    <a:pt x="443" y="542"/>
                    <a:pt x="468" y="476"/>
                  </a:cubicBezTo>
                  <a:cubicBezTo>
                    <a:pt x="509" y="389"/>
                    <a:pt x="529" y="308"/>
                    <a:pt x="570" y="242"/>
                  </a:cubicBezTo>
                  <a:cubicBezTo>
                    <a:pt x="596" y="201"/>
                    <a:pt x="616" y="161"/>
                    <a:pt x="616" y="115"/>
                  </a:cubicBezTo>
                  <a:cubicBezTo>
                    <a:pt x="636" y="94"/>
                    <a:pt x="636" y="74"/>
                    <a:pt x="636" y="54"/>
                  </a:cubicBezTo>
                  <a:cubicBezTo>
                    <a:pt x="636" y="20"/>
                    <a:pt x="614" y="0"/>
                    <a:pt x="592"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61"/>
            <p:cNvSpPr/>
            <p:nvPr/>
          </p:nvSpPr>
          <p:spPr>
            <a:xfrm>
              <a:off x="3753202" y="2705226"/>
              <a:ext cx="11828" cy="88677"/>
            </a:xfrm>
            <a:custGeom>
              <a:rect b="b" l="l" r="r" t="t"/>
              <a:pathLst>
                <a:path extrusionOk="0" h="1267" w="169">
                  <a:moveTo>
                    <a:pt x="55" y="0"/>
                  </a:moveTo>
                  <a:cubicBezTo>
                    <a:pt x="41" y="0"/>
                    <a:pt x="31" y="5"/>
                    <a:pt x="21" y="15"/>
                  </a:cubicBezTo>
                  <a:cubicBezTo>
                    <a:pt x="1" y="36"/>
                    <a:pt x="1" y="36"/>
                    <a:pt x="1" y="56"/>
                  </a:cubicBezTo>
                  <a:lnTo>
                    <a:pt x="1" y="183"/>
                  </a:lnTo>
                  <a:cubicBezTo>
                    <a:pt x="1" y="438"/>
                    <a:pt x="21" y="692"/>
                    <a:pt x="21" y="946"/>
                  </a:cubicBezTo>
                  <a:cubicBezTo>
                    <a:pt x="21" y="1033"/>
                    <a:pt x="21" y="1094"/>
                    <a:pt x="41" y="1160"/>
                  </a:cubicBezTo>
                  <a:lnTo>
                    <a:pt x="41" y="1221"/>
                  </a:lnTo>
                  <a:cubicBezTo>
                    <a:pt x="62" y="1267"/>
                    <a:pt x="87" y="1267"/>
                    <a:pt x="108" y="1267"/>
                  </a:cubicBezTo>
                  <a:cubicBezTo>
                    <a:pt x="128" y="1267"/>
                    <a:pt x="148" y="1241"/>
                    <a:pt x="169" y="1221"/>
                  </a:cubicBezTo>
                  <a:lnTo>
                    <a:pt x="169" y="1160"/>
                  </a:lnTo>
                  <a:cubicBezTo>
                    <a:pt x="169" y="1033"/>
                    <a:pt x="148" y="906"/>
                    <a:pt x="148" y="758"/>
                  </a:cubicBezTo>
                  <a:cubicBezTo>
                    <a:pt x="148" y="585"/>
                    <a:pt x="128" y="397"/>
                    <a:pt x="128" y="224"/>
                  </a:cubicBezTo>
                  <a:cubicBezTo>
                    <a:pt x="128" y="163"/>
                    <a:pt x="108" y="122"/>
                    <a:pt x="108" y="56"/>
                  </a:cubicBezTo>
                  <a:lnTo>
                    <a:pt x="108" y="15"/>
                  </a:lnTo>
                  <a:cubicBezTo>
                    <a:pt x="85" y="5"/>
                    <a:pt x="68" y="0"/>
                    <a:pt x="55"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61"/>
            <p:cNvSpPr/>
            <p:nvPr/>
          </p:nvSpPr>
          <p:spPr>
            <a:xfrm>
              <a:off x="3803806" y="2736722"/>
              <a:ext cx="57742" cy="72440"/>
            </a:xfrm>
            <a:custGeom>
              <a:rect b="b" l="l" r="r" t="t"/>
              <a:pathLst>
                <a:path extrusionOk="0" h="1035" w="825">
                  <a:moveTo>
                    <a:pt x="772" y="0"/>
                  </a:moveTo>
                  <a:cubicBezTo>
                    <a:pt x="761" y="0"/>
                    <a:pt x="750" y="3"/>
                    <a:pt x="738" y="8"/>
                  </a:cubicBezTo>
                  <a:cubicBezTo>
                    <a:pt x="738" y="8"/>
                    <a:pt x="717" y="8"/>
                    <a:pt x="717" y="28"/>
                  </a:cubicBezTo>
                  <a:cubicBezTo>
                    <a:pt x="697" y="28"/>
                    <a:pt x="697" y="54"/>
                    <a:pt x="677" y="54"/>
                  </a:cubicBezTo>
                  <a:cubicBezTo>
                    <a:pt x="636" y="135"/>
                    <a:pt x="570" y="201"/>
                    <a:pt x="509" y="283"/>
                  </a:cubicBezTo>
                  <a:cubicBezTo>
                    <a:pt x="443" y="369"/>
                    <a:pt x="356" y="476"/>
                    <a:pt x="275" y="583"/>
                  </a:cubicBezTo>
                  <a:cubicBezTo>
                    <a:pt x="254" y="623"/>
                    <a:pt x="209" y="664"/>
                    <a:pt x="188" y="710"/>
                  </a:cubicBezTo>
                  <a:cubicBezTo>
                    <a:pt x="127" y="791"/>
                    <a:pt x="81" y="857"/>
                    <a:pt x="41" y="918"/>
                  </a:cubicBezTo>
                  <a:cubicBezTo>
                    <a:pt x="20" y="918"/>
                    <a:pt x="20" y="944"/>
                    <a:pt x="20" y="944"/>
                  </a:cubicBezTo>
                  <a:cubicBezTo>
                    <a:pt x="0" y="985"/>
                    <a:pt x="20" y="1025"/>
                    <a:pt x="61" y="1025"/>
                  </a:cubicBezTo>
                  <a:cubicBezTo>
                    <a:pt x="68" y="1032"/>
                    <a:pt x="75" y="1034"/>
                    <a:pt x="82" y="1034"/>
                  </a:cubicBezTo>
                  <a:cubicBezTo>
                    <a:pt x="96" y="1034"/>
                    <a:pt x="110" y="1025"/>
                    <a:pt x="127" y="1025"/>
                  </a:cubicBezTo>
                  <a:cubicBezTo>
                    <a:pt x="127" y="1005"/>
                    <a:pt x="148" y="1005"/>
                    <a:pt x="148" y="985"/>
                  </a:cubicBezTo>
                  <a:cubicBezTo>
                    <a:pt x="168" y="964"/>
                    <a:pt x="188" y="918"/>
                    <a:pt x="229" y="878"/>
                  </a:cubicBezTo>
                  <a:cubicBezTo>
                    <a:pt x="315" y="771"/>
                    <a:pt x="382" y="664"/>
                    <a:pt x="463" y="562"/>
                  </a:cubicBezTo>
                  <a:cubicBezTo>
                    <a:pt x="570" y="435"/>
                    <a:pt x="656" y="308"/>
                    <a:pt x="738" y="181"/>
                  </a:cubicBezTo>
                  <a:cubicBezTo>
                    <a:pt x="763" y="155"/>
                    <a:pt x="783" y="115"/>
                    <a:pt x="804" y="74"/>
                  </a:cubicBezTo>
                  <a:lnTo>
                    <a:pt x="824" y="54"/>
                  </a:lnTo>
                  <a:cubicBezTo>
                    <a:pt x="824" y="20"/>
                    <a:pt x="802" y="0"/>
                    <a:pt x="772"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61"/>
            <p:cNvSpPr/>
            <p:nvPr/>
          </p:nvSpPr>
          <p:spPr>
            <a:xfrm>
              <a:off x="3667044" y="2210667"/>
              <a:ext cx="173855" cy="497699"/>
            </a:xfrm>
            <a:custGeom>
              <a:rect b="b" l="l" r="r" t="t"/>
              <a:pathLst>
                <a:path extrusionOk="0" h="7111" w="2484">
                  <a:moveTo>
                    <a:pt x="2229" y="1"/>
                  </a:moveTo>
                  <a:cubicBezTo>
                    <a:pt x="2081" y="1"/>
                    <a:pt x="1929" y="21"/>
                    <a:pt x="1781" y="67"/>
                  </a:cubicBezTo>
                  <a:cubicBezTo>
                    <a:pt x="1573" y="108"/>
                    <a:pt x="1359" y="169"/>
                    <a:pt x="1166" y="296"/>
                  </a:cubicBezTo>
                  <a:cubicBezTo>
                    <a:pt x="1064" y="362"/>
                    <a:pt x="957" y="423"/>
                    <a:pt x="871" y="509"/>
                  </a:cubicBezTo>
                  <a:cubicBezTo>
                    <a:pt x="723" y="637"/>
                    <a:pt x="596" y="784"/>
                    <a:pt x="489" y="957"/>
                  </a:cubicBezTo>
                  <a:cubicBezTo>
                    <a:pt x="403" y="1084"/>
                    <a:pt x="342" y="1211"/>
                    <a:pt x="301" y="1339"/>
                  </a:cubicBezTo>
                  <a:cubicBezTo>
                    <a:pt x="255" y="1420"/>
                    <a:pt x="214" y="1527"/>
                    <a:pt x="194" y="1634"/>
                  </a:cubicBezTo>
                  <a:cubicBezTo>
                    <a:pt x="174" y="1695"/>
                    <a:pt x="148" y="1781"/>
                    <a:pt x="128" y="1847"/>
                  </a:cubicBezTo>
                  <a:cubicBezTo>
                    <a:pt x="108" y="1908"/>
                    <a:pt x="108" y="1974"/>
                    <a:pt x="87" y="2015"/>
                  </a:cubicBezTo>
                  <a:cubicBezTo>
                    <a:pt x="67" y="2102"/>
                    <a:pt x="67" y="2163"/>
                    <a:pt x="47" y="2249"/>
                  </a:cubicBezTo>
                  <a:cubicBezTo>
                    <a:pt x="21" y="2397"/>
                    <a:pt x="21" y="2524"/>
                    <a:pt x="21" y="2671"/>
                  </a:cubicBezTo>
                  <a:cubicBezTo>
                    <a:pt x="1" y="2865"/>
                    <a:pt x="1" y="3032"/>
                    <a:pt x="21" y="3221"/>
                  </a:cubicBezTo>
                  <a:cubicBezTo>
                    <a:pt x="21" y="3414"/>
                    <a:pt x="47" y="3582"/>
                    <a:pt x="67" y="3755"/>
                  </a:cubicBezTo>
                  <a:cubicBezTo>
                    <a:pt x="87" y="3943"/>
                    <a:pt x="128" y="4111"/>
                    <a:pt x="174" y="4284"/>
                  </a:cubicBezTo>
                  <a:cubicBezTo>
                    <a:pt x="194" y="4472"/>
                    <a:pt x="235" y="4645"/>
                    <a:pt x="301" y="4813"/>
                  </a:cubicBezTo>
                  <a:cubicBezTo>
                    <a:pt x="362" y="5067"/>
                    <a:pt x="448" y="5301"/>
                    <a:pt x="530" y="5535"/>
                  </a:cubicBezTo>
                  <a:cubicBezTo>
                    <a:pt x="576" y="5662"/>
                    <a:pt x="616" y="5789"/>
                    <a:pt x="657" y="5891"/>
                  </a:cubicBezTo>
                  <a:cubicBezTo>
                    <a:pt x="703" y="5978"/>
                    <a:pt x="723" y="6064"/>
                    <a:pt x="764" y="6125"/>
                  </a:cubicBezTo>
                  <a:cubicBezTo>
                    <a:pt x="784" y="6191"/>
                    <a:pt x="810" y="6232"/>
                    <a:pt x="830" y="6298"/>
                  </a:cubicBezTo>
                  <a:cubicBezTo>
                    <a:pt x="850" y="6359"/>
                    <a:pt x="891" y="6446"/>
                    <a:pt x="911" y="6507"/>
                  </a:cubicBezTo>
                  <a:cubicBezTo>
                    <a:pt x="957" y="6593"/>
                    <a:pt x="1018" y="6700"/>
                    <a:pt x="1064" y="6781"/>
                  </a:cubicBezTo>
                  <a:cubicBezTo>
                    <a:pt x="1064" y="6807"/>
                    <a:pt x="1084" y="6827"/>
                    <a:pt x="1084" y="6847"/>
                  </a:cubicBezTo>
                  <a:cubicBezTo>
                    <a:pt x="1125" y="6908"/>
                    <a:pt x="1145" y="6975"/>
                    <a:pt x="1191" y="7036"/>
                  </a:cubicBezTo>
                  <a:cubicBezTo>
                    <a:pt x="1211" y="7061"/>
                    <a:pt x="1232" y="7061"/>
                    <a:pt x="1252" y="7081"/>
                  </a:cubicBezTo>
                  <a:lnTo>
                    <a:pt x="1293" y="7081"/>
                  </a:lnTo>
                  <a:cubicBezTo>
                    <a:pt x="1379" y="7081"/>
                    <a:pt x="1466" y="7102"/>
                    <a:pt x="1547" y="7102"/>
                  </a:cubicBezTo>
                  <a:cubicBezTo>
                    <a:pt x="1561" y="7108"/>
                    <a:pt x="1570" y="7110"/>
                    <a:pt x="1577" y="7110"/>
                  </a:cubicBezTo>
                  <a:cubicBezTo>
                    <a:pt x="1595" y="7110"/>
                    <a:pt x="1599" y="7096"/>
                    <a:pt x="1613" y="7081"/>
                  </a:cubicBezTo>
                  <a:lnTo>
                    <a:pt x="1613" y="7036"/>
                  </a:lnTo>
                  <a:cubicBezTo>
                    <a:pt x="1634" y="6995"/>
                    <a:pt x="1634" y="6934"/>
                    <a:pt x="1634" y="6868"/>
                  </a:cubicBezTo>
                  <a:cubicBezTo>
                    <a:pt x="1634" y="6781"/>
                    <a:pt x="1613" y="6680"/>
                    <a:pt x="1593" y="6573"/>
                  </a:cubicBezTo>
                  <a:cubicBezTo>
                    <a:pt x="1593" y="6466"/>
                    <a:pt x="1573" y="6359"/>
                    <a:pt x="1573" y="6252"/>
                  </a:cubicBezTo>
                  <a:cubicBezTo>
                    <a:pt x="1547" y="6084"/>
                    <a:pt x="1527" y="5937"/>
                    <a:pt x="1527" y="5764"/>
                  </a:cubicBezTo>
                  <a:cubicBezTo>
                    <a:pt x="1506" y="5637"/>
                    <a:pt x="1506" y="5510"/>
                    <a:pt x="1506" y="5382"/>
                  </a:cubicBezTo>
                  <a:cubicBezTo>
                    <a:pt x="1486" y="5255"/>
                    <a:pt x="1486" y="5128"/>
                    <a:pt x="1486" y="5001"/>
                  </a:cubicBezTo>
                  <a:lnTo>
                    <a:pt x="1486" y="4747"/>
                  </a:lnTo>
                  <a:cubicBezTo>
                    <a:pt x="1486" y="4599"/>
                    <a:pt x="1506" y="4452"/>
                    <a:pt x="1506" y="4304"/>
                  </a:cubicBezTo>
                  <a:cubicBezTo>
                    <a:pt x="1547" y="4111"/>
                    <a:pt x="1573" y="3923"/>
                    <a:pt x="1613" y="3729"/>
                  </a:cubicBezTo>
                  <a:cubicBezTo>
                    <a:pt x="1634" y="3628"/>
                    <a:pt x="1654" y="3521"/>
                    <a:pt x="1674" y="3414"/>
                  </a:cubicBezTo>
                  <a:cubicBezTo>
                    <a:pt x="1674" y="3394"/>
                    <a:pt x="1674" y="3348"/>
                    <a:pt x="1700" y="3307"/>
                  </a:cubicBezTo>
                  <a:cubicBezTo>
                    <a:pt x="1720" y="3221"/>
                    <a:pt x="1720" y="3139"/>
                    <a:pt x="1740" y="3053"/>
                  </a:cubicBezTo>
                  <a:cubicBezTo>
                    <a:pt x="1761" y="2966"/>
                    <a:pt x="1781" y="2905"/>
                    <a:pt x="1802" y="2819"/>
                  </a:cubicBezTo>
                  <a:cubicBezTo>
                    <a:pt x="1802" y="2758"/>
                    <a:pt x="1827" y="2692"/>
                    <a:pt x="1847" y="2631"/>
                  </a:cubicBezTo>
                  <a:cubicBezTo>
                    <a:pt x="1868" y="2564"/>
                    <a:pt x="1868" y="2503"/>
                    <a:pt x="1888" y="2437"/>
                  </a:cubicBezTo>
                  <a:cubicBezTo>
                    <a:pt x="1908" y="2356"/>
                    <a:pt x="1929" y="2249"/>
                    <a:pt x="1954" y="2163"/>
                  </a:cubicBezTo>
                  <a:cubicBezTo>
                    <a:pt x="1974" y="2076"/>
                    <a:pt x="1995" y="2015"/>
                    <a:pt x="2015" y="1929"/>
                  </a:cubicBezTo>
                  <a:cubicBezTo>
                    <a:pt x="2015" y="1868"/>
                    <a:pt x="2035" y="1801"/>
                    <a:pt x="2056" y="1740"/>
                  </a:cubicBezTo>
                  <a:cubicBezTo>
                    <a:pt x="2081" y="1654"/>
                    <a:pt x="2102" y="1567"/>
                    <a:pt x="2122" y="1486"/>
                  </a:cubicBezTo>
                  <a:cubicBezTo>
                    <a:pt x="2163" y="1379"/>
                    <a:pt x="2183" y="1272"/>
                    <a:pt x="2229" y="1186"/>
                  </a:cubicBezTo>
                  <a:cubicBezTo>
                    <a:pt x="2269" y="1038"/>
                    <a:pt x="2310" y="911"/>
                    <a:pt x="2336" y="784"/>
                  </a:cubicBezTo>
                  <a:cubicBezTo>
                    <a:pt x="2356" y="743"/>
                    <a:pt x="2356" y="703"/>
                    <a:pt x="2376" y="657"/>
                  </a:cubicBezTo>
                  <a:cubicBezTo>
                    <a:pt x="2376" y="616"/>
                    <a:pt x="2397" y="596"/>
                    <a:pt x="2397" y="576"/>
                  </a:cubicBezTo>
                  <a:cubicBezTo>
                    <a:pt x="2417" y="509"/>
                    <a:pt x="2417" y="469"/>
                    <a:pt x="2437" y="403"/>
                  </a:cubicBezTo>
                  <a:cubicBezTo>
                    <a:pt x="2437" y="382"/>
                    <a:pt x="2463" y="342"/>
                    <a:pt x="2463" y="296"/>
                  </a:cubicBezTo>
                  <a:cubicBezTo>
                    <a:pt x="2463" y="255"/>
                    <a:pt x="2483" y="194"/>
                    <a:pt x="2483" y="148"/>
                  </a:cubicBezTo>
                  <a:cubicBezTo>
                    <a:pt x="2463" y="128"/>
                    <a:pt x="2463" y="87"/>
                    <a:pt x="2437" y="67"/>
                  </a:cubicBezTo>
                  <a:cubicBezTo>
                    <a:pt x="2437" y="21"/>
                    <a:pt x="2397" y="1"/>
                    <a:pt x="2356"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61"/>
            <p:cNvSpPr/>
            <p:nvPr/>
          </p:nvSpPr>
          <p:spPr>
            <a:xfrm>
              <a:off x="3734025" y="2206887"/>
              <a:ext cx="169166" cy="503718"/>
            </a:xfrm>
            <a:custGeom>
              <a:rect b="b" l="l" r="r" t="t"/>
              <a:pathLst>
                <a:path extrusionOk="0" h="7197" w="2417">
                  <a:moveTo>
                    <a:pt x="1877" y="1"/>
                  </a:moveTo>
                  <a:cubicBezTo>
                    <a:pt x="1802" y="1"/>
                    <a:pt x="1728" y="11"/>
                    <a:pt x="1653" y="34"/>
                  </a:cubicBezTo>
                  <a:cubicBezTo>
                    <a:pt x="1526" y="55"/>
                    <a:pt x="1399" y="121"/>
                    <a:pt x="1272" y="182"/>
                  </a:cubicBezTo>
                  <a:cubicBezTo>
                    <a:pt x="1226" y="223"/>
                    <a:pt x="1165" y="289"/>
                    <a:pt x="1124" y="309"/>
                  </a:cubicBezTo>
                  <a:cubicBezTo>
                    <a:pt x="1038" y="396"/>
                    <a:pt x="951" y="457"/>
                    <a:pt x="890" y="543"/>
                  </a:cubicBezTo>
                  <a:cubicBezTo>
                    <a:pt x="763" y="711"/>
                    <a:pt x="636" y="884"/>
                    <a:pt x="549" y="1072"/>
                  </a:cubicBezTo>
                  <a:cubicBezTo>
                    <a:pt x="509" y="1159"/>
                    <a:pt x="488" y="1220"/>
                    <a:pt x="443" y="1306"/>
                  </a:cubicBezTo>
                  <a:cubicBezTo>
                    <a:pt x="422" y="1347"/>
                    <a:pt x="402" y="1413"/>
                    <a:pt x="382" y="1474"/>
                  </a:cubicBezTo>
                  <a:cubicBezTo>
                    <a:pt x="336" y="1601"/>
                    <a:pt x="295" y="1728"/>
                    <a:pt x="254" y="1855"/>
                  </a:cubicBezTo>
                  <a:cubicBezTo>
                    <a:pt x="234" y="1901"/>
                    <a:pt x="234" y="1962"/>
                    <a:pt x="234" y="2003"/>
                  </a:cubicBezTo>
                  <a:cubicBezTo>
                    <a:pt x="209" y="2069"/>
                    <a:pt x="188" y="2130"/>
                    <a:pt x="168" y="2196"/>
                  </a:cubicBezTo>
                  <a:cubicBezTo>
                    <a:pt x="168" y="2257"/>
                    <a:pt x="148" y="2323"/>
                    <a:pt x="127" y="2410"/>
                  </a:cubicBezTo>
                  <a:cubicBezTo>
                    <a:pt x="127" y="2471"/>
                    <a:pt x="107" y="2557"/>
                    <a:pt x="107" y="2639"/>
                  </a:cubicBezTo>
                  <a:cubicBezTo>
                    <a:pt x="82" y="2746"/>
                    <a:pt x="61" y="2852"/>
                    <a:pt x="61" y="2959"/>
                  </a:cubicBezTo>
                  <a:cubicBezTo>
                    <a:pt x="20" y="3193"/>
                    <a:pt x="20" y="3402"/>
                    <a:pt x="20" y="3636"/>
                  </a:cubicBezTo>
                  <a:cubicBezTo>
                    <a:pt x="0" y="3849"/>
                    <a:pt x="0" y="4083"/>
                    <a:pt x="20" y="4292"/>
                  </a:cubicBezTo>
                  <a:cubicBezTo>
                    <a:pt x="20" y="4485"/>
                    <a:pt x="41" y="4699"/>
                    <a:pt x="61" y="4887"/>
                  </a:cubicBezTo>
                  <a:lnTo>
                    <a:pt x="61" y="5080"/>
                  </a:lnTo>
                  <a:cubicBezTo>
                    <a:pt x="61" y="5121"/>
                    <a:pt x="61" y="5162"/>
                    <a:pt x="82" y="5208"/>
                  </a:cubicBezTo>
                  <a:cubicBezTo>
                    <a:pt x="82" y="5269"/>
                    <a:pt x="107" y="5355"/>
                    <a:pt x="107" y="5416"/>
                  </a:cubicBezTo>
                  <a:cubicBezTo>
                    <a:pt x="127" y="5523"/>
                    <a:pt x="148" y="5650"/>
                    <a:pt x="168" y="5757"/>
                  </a:cubicBezTo>
                  <a:cubicBezTo>
                    <a:pt x="188" y="5904"/>
                    <a:pt x="209" y="6032"/>
                    <a:pt x="254" y="6179"/>
                  </a:cubicBezTo>
                  <a:cubicBezTo>
                    <a:pt x="275" y="6306"/>
                    <a:pt x="315" y="6454"/>
                    <a:pt x="336" y="6581"/>
                  </a:cubicBezTo>
                  <a:cubicBezTo>
                    <a:pt x="361" y="6627"/>
                    <a:pt x="382" y="6667"/>
                    <a:pt x="382" y="6708"/>
                  </a:cubicBezTo>
                  <a:cubicBezTo>
                    <a:pt x="402" y="6815"/>
                    <a:pt x="422" y="6922"/>
                    <a:pt x="443" y="7029"/>
                  </a:cubicBezTo>
                  <a:cubicBezTo>
                    <a:pt x="443" y="7049"/>
                    <a:pt x="443" y="7090"/>
                    <a:pt x="463" y="7115"/>
                  </a:cubicBezTo>
                  <a:cubicBezTo>
                    <a:pt x="463" y="7135"/>
                    <a:pt x="463" y="7135"/>
                    <a:pt x="488" y="7156"/>
                  </a:cubicBezTo>
                  <a:cubicBezTo>
                    <a:pt x="590" y="7156"/>
                    <a:pt x="677" y="7176"/>
                    <a:pt x="763" y="7196"/>
                  </a:cubicBezTo>
                  <a:lnTo>
                    <a:pt x="783" y="7196"/>
                  </a:lnTo>
                  <a:cubicBezTo>
                    <a:pt x="783" y="7196"/>
                    <a:pt x="804" y="7196"/>
                    <a:pt x="804" y="7176"/>
                  </a:cubicBezTo>
                  <a:cubicBezTo>
                    <a:pt x="804" y="7156"/>
                    <a:pt x="824" y="7115"/>
                    <a:pt x="824" y="7090"/>
                  </a:cubicBezTo>
                  <a:cubicBezTo>
                    <a:pt x="845" y="7008"/>
                    <a:pt x="870" y="6922"/>
                    <a:pt x="870" y="6835"/>
                  </a:cubicBezTo>
                  <a:cubicBezTo>
                    <a:pt x="890" y="6774"/>
                    <a:pt x="911" y="6734"/>
                    <a:pt x="911" y="6667"/>
                  </a:cubicBezTo>
                  <a:cubicBezTo>
                    <a:pt x="911" y="6647"/>
                    <a:pt x="931" y="6606"/>
                    <a:pt x="931" y="6561"/>
                  </a:cubicBezTo>
                  <a:cubicBezTo>
                    <a:pt x="951" y="6520"/>
                    <a:pt x="951" y="6454"/>
                    <a:pt x="972" y="6393"/>
                  </a:cubicBezTo>
                  <a:cubicBezTo>
                    <a:pt x="972" y="6352"/>
                    <a:pt x="997" y="6306"/>
                    <a:pt x="997" y="6266"/>
                  </a:cubicBezTo>
                  <a:cubicBezTo>
                    <a:pt x="1017" y="6225"/>
                    <a:pt x="1017" y="6179"/>
                    <a:pt x="1017" y="6159"/>
                  </a:cubicBezTo>
                  <a:cubicBezTo>
                    <a:pt x="1038" y="6098"/>
                    <a:pt x="1038" y="6052"/>
                    <a:pt x="1058" y="6011"/>
                  </a:cubicBezTo>
                  <a:cubicBezTo>
                    <a:pt x="1058" y="5945"/>
                    <a:pt x="1078" y="5904"/>
                    <a:pt x="1099" y="5843"/>
                  </a:cubicBezTo>
                  <a:cubicBezTo>
                    <a:pt x="1099" y="5818"/>
                    <a:pt x="1099" y="5777"/>
                    <a:pt x="1124" y="5737"/>
                  </a:cubicBezTo>
                  <a:cubicBezTo>
                    <a:pt x="1124" y="5670"/>
                    <a:pt x="1145" y="5630"/>
                    <a:pt x="1145" y="5564"/>
                  </a:cubicBezTo>
                  <a:cubicBezTo>
                    <a:pt x="1165" y="5523"/>
                    <a:pt x="1165" y="5482"/>
                    <a:pt x="1185" y="5436"/>
                  </a:cubicBezTo>
                  <a:cubicBezTo>
                    <a:pt x="1206" y="5355"/>
                    <a:pt x="1206" y="5269"/>
                    <a:pt x="1226" y="5182"/>
                  </a:cubicBezTo>
                  <a:cubicBezTo>
                    <a:pt x="1251" y="5121"/>
                    <a:pt x="1272" y="5080"/>
                    <a:pt x="1272" y="5014"/>
                  </a:cubicBezTo>
                  <a:cubicBezTo>
                    <a:pt x="1272" y="4994"/>
                    <a:pt x="1292" y="4953"/>
                    <a:pt x="1292" y="4928"/>
                  </a:cubicBezTo>
                  <a:cubicBezTo>
                    <a:pt x="1292" y="4887"/>
                    <a:pt x="1312" y="4846"/>
                    <a:pt x="1312" y="4801"/>
                  </a:cubicBezTo>
                  <a:cubicBezTo>
                    <a:pt x="1333" y="4760"/>
                    <a:pt x="1333" y="4699"/>
                    <a:pt x="1353" y="4653"/>
                  </a:cubicBezTo>
                  <a:cubicBezTo>
                    <a:pt x="1353" y="4612"/>
                    <a:pt x="1379" y="4546"/>
                    <a:pt x="1379" y="4506"/>
                  </a:cubicBezTo>
                  <a:cubicBezTo>
                    <a:pt x="1399" y="4465"/>
                    <a:pt x="1399" y="4419"/>
                    <a:pt x="1419" y="4399"/>
                  </a:cubicBezTo>
                  <a:cubicBezTo>
                    <a:pt x="1419" y="4292"/>
                    <a:pt x="1440" y="4211"/>
                    <a:pt x="1460" y="4124"/>
                  </a:cubicBezTo>
                  <a:cubicBezTo>
                    <a:pt x="1480" y="4083"/>
                    <a:pt x="1480" y="4038"/>
                    <a:pt x="1506" y="3977"/>
                  </a:cubicBezTo>
                  <a:cubicBezTo>
                    <a:pt x="1506" y="3956"/>
                    <a:pt x="1506" y="3910"/>
                    <a:pt x="1526" y="3870"/>
                  </a:cubicBezTo>
                  <a:cubicBezTo>
                    <a:pt x="1526" y="3829"/>
                    <a:pt x="1546" y="3783"/>
                    <a:pt x="1546" y="3743"/>
                  </a:cubicBezTo>
                  <a:cubicBezTo>
                    <a:pt x="1567" y="3682"/>
                    <a:pt x="1567" y="3636"/>
                    <a:pt x="1587" y="3575"/>
                  </a:cubicBezTo>
                  <a:cubicBezTo>
                    <a:pt x="1587" y="3529"/>
                    <a:pt x="1608" y="3488"/>
                    <a:pt x="1608" y="3448"/>
                  </a:cubicBezTo>
                  <a:cubicBezTo>
                    <a:pt x="1633" y="3402"/>
                    <a:pt x="1633" y="3361"/>
                    <a:pt x="1653" y="3300"/>
                  </a:cubicBezTo>
                  <a:cubicBezTo>
                    <a:pt x="1653" y="3254"/>
                    <a:pt x="1674" y="3214"/>
                    <a:pt x="1674" y="3147"/>
                  </a:cubicBezTo>
                  <a:cubicBezTo>
                    <a:pt x="1674" y="3127"/>
                    <a:pt x="1694" y="3086"/>
                    <a:pt x="1694" y="3046"/>
                  </a:cubicBezTo>
                  <a:cubicBezTo>
                    <a:pt x="1714" y="2959"/>
                    <a:pt x="1735" y="2873"/>
                    <a:pt x="1760" y="2812"/>
                  </a:cubicBezTo>
                  <a:cubicBezTo>
                    <a:pt x="1760" y="2746"/>
                    <a:pt x="1780" y="2705"/>
                    <a:pt x="1780" y="2664"/>
                  </a:cubicBezTo>
                  <a:cubicBezTo>
                    <a:pt x="1801" y="2618"/>
                    <a:pt x="1801" y="2578"/>
                    <a:pt x="1821" y="2537"/>
                  </a:cubicBezTo>
                  <a:cubicBezTo>
                    <a:pt x="1821" y="2471"/>
                    <a:pt x="1841" y="2410"/>
                    <a:pt x="1862" y="2344"/>
                  </a:cubicBezTo>
                  <a:lnTo>
                    <a:pt x="1862" y="2323"/>
                  </a:lnTo>
                  <a:cubicBezTo>
                    <a:pt x="1862" y="2257"/>
                    <a:pt x="1887" y="2217"/>
                    <a:pt x="1887" y="2176"/>
                  </a:cubicBezTo>
                  <a:cubicBezTo>
                    <a:pt x="1908" y="2130"/>
                    <a:pt x="1908" y="2069"/>
                    <a:pt x="1928" y="2028"/>
                  </a:cubicBezTo>
                  <a:cubicBezTo>
                    <a:pt x="1928" y="1983"/>
                    <a:pt x="1948" y="1942"/>
                    <a:pt x="1948" y="1901"/>
                  </a:cubicBezTo>
                  <a:cubicBezTo>
                    <a:pt x="1969" y="1855"/>
                    <a:pt x="1969" y="1815"/>
                    <a:pt x="1969" y="1749"/>
                  </a:cubicBezTo>
                  <a:cubicBezTo>
                    <a:pt x="1989" y="1708"/>
                    <a:pt x="2014" y="1647"/>
                    <a:pt x="2014" y="1601"/>
                  </a:cubicBezTo>
                  <a:cubicBezTo>
                    <a:pt x="2014" y="1560"/>
                    <a:pt x="2035" y="1540"/>
                    <a:pt x="2035" y="1494"/>
                  </a:cubicBezTo>
                  <a:cubicBezTo>
                    <a:pt x="2055" y="1454"/>
                    <a:pt x="2055" y="1393"/>
                    <a:pt x="2075" y="1347"/>
                  </a:cubicBezTo>
                  <a:cubicBezTo>
                    <a:pt x="2075" y="1286"/>
                    <a:pt x="2096" y="1240"/>
                    <a:pt x="2096" y="1179"/>
                  </a:cubicBezTo>
                  <a:cubicBezTo>
                    <a:pt x="2116" y="1159"/>
                    <a:pt x="2116" y="1113"/>
                    <a:pt x="2116" y="1072"/>
                  </a:cubicBezTo>
                  <a:cubicBezTo>
                    <a:pt x="2142" y="1031"/>
                    <a:pt x="2142" y="986"/>
                    <a:pt x="2162" y="925"/>
                  </a:cubicBezTo>
                  <a:cubicBezTo>
                    <a:pt x="2162" y="884"/>
                    <a:pt x="2182" y="838"/>
                    <a:pt x="2203" y="777"/>
                  </a:cubicBezTo>
                  <a:cubicBezTo>
                    <a:pt x="2203" y="731"/>
                    <a:pt x="2203" y="711"/>
                    <a:pt x="2223" y="670"/>
                  </a:cubicBezTo>
                  <a:cubicBezTo>
                    <a:pt x="2223" y="604"/>
                    <a:pt x="2243" y="563"/>
                    <a:pt x="2243" y="523"/>
                  </a:cubicBezTo>
                  <a:cubicBezTo>
                    <a:pt x="2269" y="416"/>
                    <a:pt x="2309" y="309"/>
                    <a:pt x="2371" y="202"/>
                  </a:cubicBezTo>
                  <a:cubicBezTo>
                    <a:pt x="2416" y="162"/>
                    <a:pt x="2396" y="141"/>
                    <a:pt x="2350" y="121"/>
                  </a:cubicBezTo>
                  <a:lnTo>
                    <a:pt x="2330" y="95"/>
                  </a:lnTo>
                  <a:cubicBezTo>
                    <a:pt x="2289" y="75"/>
                    <a:pt x="2243" y="75"/>
                    <a:pt x="2203" y="55"/>
                  </a:cubicBezTo>
                  <a:cubicBezTo>
                    <a:pt x="2162" y="34"/>
                    <a:pt x="2096" y="34"/>
                    <a:pt x="2035" y="14"/>
                  </a:cubicBezTo>
                  <a:cubicBezTo>
                    <a:pt x="1982" y="6"/>
                    <a:pt x="1929" y="1"/>
                    <a:pt x="1877"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61"/>
            <p:cNvSpPr/>
            <p:nvPr/>
          </p:nvSpPr>
          <p:spPr>
            <a:xfrm>
              <a:off x="3777069" y="2211717"/>
              <a:ext cx="182324" cy="504908"/>
            </a:xfrm>
            <a:custGeom>
              <a:rect b="b" l="l" r="r" t="t"/>
              <a:pathLst>
                <a:path extrusionOk="0" h="7214" w="2605">
                  <a:moveTo>
                    <a:pt x="2002" y="1"/>
                  </a:moveTo>
                  <a:cubicBezTo>
                    <a:pt x="1885" y="1"/>
                    <a:pt x="1780" y="41"/>
                    <a:pt x="1674" y="113"/>
                  </a:cubicBezTo>
                  <a:cubicBezTo>
                    <a:pt x="1547" y="199"/>
                    <a:pt x="1440" y="306"/>
                    <a:pt x="1354" y="408"/>
                  </a:cubicBezTo>
                  <a:cubicBezTo>
                    <a:pt x="1186" y="601"/>
                    <a:pt x="1059" y="815"/>
                    <a:pt x="952" y="1044"/>
                  </a:cubicBezTo>
                  <a:cubicBezTo>
                    <a:pt x="911" y="1130"/>
                    <a:pt x="865" y="1217"/>
                    <a:pt x="825" y="1324"/>
                  </a:cubicBezTo>
                  <a:cubicBezTo>
                    <a:pt x="784" y="1385"/>
                    <a:pt x="764" y="1471"/>
                    <a:pt x="718" y="1552"/>
                  </a:cubicBezTo>
                  <a:cubicBezTo>
                    <a:pt x="697" y="1619"/>
                    <a:pt x="677" y="1680"/>
                    <a:pt x="657" y="1746"/>
                  </a:cubicBezTo>
                  <a:cubicBezTo>
                    <a:pt x="611" y="1853"/>
                    <a:pt x="570" y="1959"/>
                    <a:pt x="530" y="2087"/>
                  </a:cubicBezTo>
                  <a:cubicBezTo>
                    <a:pt x="509" y="2168"/>
                    <a:pt x="484" y="2254"/>
                    <a:pt x="463" y="2341"/>
                  </a:cubicBezTo>
                  <a:cubicBezTo>
                    <a:pt x="443" y="2402"/>
                    <a:pt x="423" y="2488"/>
                    <a:pt x="402" y="2570"/>
                  </a:cubicBezTo>
                  <a:cubicBezTo>
                    <a:pt x="382" y="2636"/>
                    <a:pt x="357" y="2697"/>
                    <a:pt x="357" y="2763"/>
                  </a:cubicBezTo>
                  <a:cubicBezTo>
                    <a:pt x="336" y="2824"/>
                    <a:pt x="316" y="2890"/>
                    <a:pt x="316" y="2931"/>
                  </a:cubicBezTo>
                  <a:lnTo>
                    <a:pt x="316" y="2951"/>
                  </a:lnTo>
                  <a:cubicBezTo>
                    <a:pt x="296" y="2997"/>
                    <a:pt x="296" y="3038"/>
                    <a:pt x="275" y="3078"/>
                  </a:cubicBezTo>
                  <a:cubicBezTo>
                    <a:pt x="275" y="3165"/>
                    <a:pt x="255" y="3231"/>
                    <a:pt x="230" y="3312"/>
                  </a:cubicBezTo>
                  <a:cubicBezTo>
                    <a:pt x="209" y="3399"/>
                    <a:pt x="209" y="3485"/>
                    <a:pt x="189" y="3567"/>
                  </a:cubicBezTo>
                  <a:cubicBezTo>
                    <a:pt x="168" y="3653"/>
                    <a:pt x="148" y="3760"/>
                    <a:pt x="148" y="3841"/>
                  </a:cubicBezTo>
                  <a:cubicBezTo>
                    <a:pt x="128" y="4014"/>
                    <a:pt x="102" y="4162"/>
                    <a:pt x="82" y="4309"/>
                  </a:cubicBezTo>
                  <a:cubicBezTo>
                    <a:pt x="62" y="4523"/>
                    <a:pt x="41" y="4732"/>
                    <a:pt x="21" y="4925"/>
                  </a:cubicBezTo>
                  <a:cubicBezTo>
                    <a:pt x="21" y="5093"/>
                    <a:pt x="1" y="5266"/>
                    <a:pt x="1" y="5434"/>
                  </a:cubicBezTo>
                  <a:lnTo>
                    <a:pt x="1" y="6237"/>
                  </a:lnTo>
                  <a:cubicBezTo>
                    <a:pt x="21" y="6471"/>
                    <a:pt x="21" y="6705"/>
                    <a:pt x="62" y="6939"/>
                  </a:cubicBezTo>
                  <a:cubicBezTo>
                    <a:pt x="62" y="6980"/>
                    <a:pt x="62" y="7021"/>
                    <a:pt x="82" y="7087"/>
                  </a:cubicBezTo>
                  <a:cubicBezTo>
                    <a:pt x="82" y="7107"/>
                    <a:pt x="82" y="7107"/>
                    <a:pt x="102" y="7107"/>
                  </a:cubicBezTo>
                  <a:cubicBezTo>
                    <a:pt x="128" y="7127"/>
                    <a:pt x="148" y="7127"/>
                    <a:pt x="168" y="7127"/>
                  </a:cubicBezTo>
                  <a:cubicBezTo>
                    <a:pt x="255" y="7148"/>
                    <a:pt x="316" y="7173"/>
                    <a:pt x="402" y="7194"/>
                  </a:cubicBezTo>
                  <a:cubicBezTo>
                    <a:pt x="423" y="7194"/>
                    <a:pt x="443" y="7194"/>
                    <a:pt x="463" y="7214"/>
                  </a:cubicBezTo>
                  <a:lnTo>
                    <a:pt x="2605" y="347"/>
                  </a:lnTo>
                  <a:cubicBezTo>
                    <a:pt x="2605" y="347"/>
                    <a:pt x="2585" y="347"/>
                    <a:pt x="2585" y="327"/>
                  </a:cubicBezTo>
                  <a:cubicBezTo>
                    <a:pt x="2498" y="220"/>
                    <a:pt x="2417" y="133"/>
                    <a:pt x="2290" y="72"/>
                  </a:cubicBezTo>
                  <a:cubicBezTo>
                    <a:pt x="2223" y="26"/>
                    <a:pt x="2162" y="6"/>
                    <a:pt x="2076" y="6"/>
                  </a:cubicBezTo>
                  <a:cubicBezTo>
                    <a:pt x="2051" y="3"/>
                    <a:pt x="2026" y="1"/>
                    <a:pt x="2002"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61"/>
            <p:cNvSpPr/>
            <p:nvPr/>
          </p:nvSpPr>
          <p:spPr>
            <a:xfrm>
              <a:off x="3840831" y="2286538"/>
              <a:ext cx="306906" cy="453535"/>
            </a:xfrm>
            <a:custGeom>
              <a:rect b="b" l="l" r="r" t="t"/>
              <a:pathLst>
                <a:path extrusionOk="0" h="6480" w="4385">
                  <a:moveTo>
                    <a:pt x="3286" y="0"/>
                  </a:moveTo>
                  <a:cubicBezTo>
                    <a:pt x="3240" y="21"/>
                    <a:pt x="3220" y="41"/>
                    <a:pt x="3200" y="61"/>
                  </a:cubicBezTo>
                  <a:cubicBezTo>
                    <a:pt x="3179" y="102"/>
                    <a:pt x="3159" y="148"/>
                    <a:pt x="3134" y="188"/>
                  </a:cubicBezTo>
                  <a:cubicBezTo>
                    <a:pt x="3113" y="229"/>
                    <a:pt x="3113" y="275"/>
                    <a:pt x="3093" y="316"/>
                  </a:cubicBezTo>
                  <a:cubicBezTo>
                    <a:pt x="3072" y="356"/>
                    <a:pt x="3052" y="402"/>
                    <a:pt x="3032" y="443"/>
                  </a:cubicBezTo>
                  <a:cubicBezTo>
                    <a:pt x="3032" y="483"/>
                    <a:pt x="3006" y="509"/>
                    <a:pt x="3006" y="529"/>
                  </a:cubicBezTo>
                  <a:cubicBezTo>
                    <a:pt x="2986" y="570"/>
                    <a:pt x="2986" y="611"/>
                    <a:pt x="2966" y="656"/>
                  </a:cubicBezTo>
                  <a:cubicBezTo>
                    <a:pt x="2905" y="784"/>
                    <a:pt x="2879" y="911"/>
                    <a:pt x="2838" y="1058"/>
                  </a:cubicBezTo>
                  <a:cubicBezTo>
                    <a:pt x="2798" y="1145"/>
                    <a:pt x="2777" y="1246"/>
                    <a:pt x="2732" y="1353"/>
                  </a:cubicBezTo>
                  <a:cubicBezTo>
                    <a:pt x="2711" y="1440"/>
                    <a:pt x="2691" y="1526"/>
                    <a:pt x="2650" y="1608"/>
                  </a:cubicBezTo>
                  <a:cubicBezTo>
                    <a:pt x="2625" y="1674"/>
                    <a:pt x="2604" y="1735"/>
                    <a:pt x="2584" y="1801"/>
                  </a:cubicBezTo>
                  <a:cubicBezTo>
                    <a:pt x="2543" y="1862"/>
                    <a:pt x="2523" y="1948"/>
                    <a:pt x="2498" y="2035"/>
                  </a:cubicBezTo>
                  <a:cubicBezTo>
                    <a:pt x="2457" y="2116"/>
                    <a:pt x="2437" y="2203"/>
                    <a:pt x="2396" y="2289"/>
                  </a:cubicBezTo>
                  <a:cubicBezTo>
                    <a:pt x="2371" y="2330"/>
                    <a:pt x="2350" y="2391"/>
                    <a:pt x="2330" y="2457"/>
                  </a:cubicBezTo>
                  <a:lnTo>
                    <a:pt x="2309" y="2477"/>
                  </a:lnTo>
                  <a:cubicBezTo>
                    <a:pt x="2289" y="2518"/>
                    <a:pt x="2269" y="2584"/>
                    <a:pt x="2243" y="2645"/>
                  </a:cubicBezTo>
                  <a:cubicBezTo>
                    <a:pt x="2223" y="2711"/>
                    <a:pt x="2182" y="2798"/>
                    <a:pt x="2162" y="2859"/>
                  </a:cubicBezTo>
                  <a:cubicBezTo>
                    <a:pt x="2142" y="2945"/>
                    <a:pt x="2096" y="3027"/>
                    <a:pt x="2055" y="3113"/>
                  </a:cubicBezTo>
                  <a:cubicBezTo>
                    <a:pt x="2055" y="3154"/>
                    <a:pt x="2035" y="3179"/>
                    <a:pt x="2014" y="3220"/>
                  </a:cubicBezTo>
                  <a:cubicBezTo>
                    <a:pt x="1969" y="3307"/>
                    <a:pt x="1948" y="3408"/>
                    <a:pt x="1908" y="3495"/>
                  </a:cubicBezTo>
                  <a:cubicBezTo>
                    <a:pt x="1821" y="3688"/>
                    <a:pt x="1735" y="3856"/>
                    <a:pt x="1653" y="4024"/>
                  </a:cubicBezTo>
                  <a:cubicBezTo>
                    <a:pt x="1587" y="4151"/>
                    <a:pt x="1506" y="4278"/>
                    <a:pt x="1419" y="4426"/>
                  </a:cubicBezTo>
                  <a:cubicBezTo>
                    <a:pt x="1379" y="4492"/>
                    <a:pt x="1333" y="4553"/>
                    <a:pt x="1272" y="4619"/>
                  </a:cubicBezTo>
                  <a:cubicBezTo>
                    <a:pt x="1206" y="4726"/>
                    <a:pt x="1124" y="4833"/>
                    <a:pt x="1038" y="4934"/>
                  </a:cubicBezTo>
                  <a:cubicBezTo>
                    <a:pt x="972" y="5041"/>
                    <a:pt x="890" y="5128"/>
                    <a:pt x="804" y="5234"/>
                  </a:cubicBezTo>
                  <a:cubicBezTo>
                    <a:pt x="697" y="5362"/>
                    <a:pt x="616" y="5489"/>
                    <a:pt x="509" y="5616"/>
                  </a:cubicBezTo>
                  <a:cubicBezTo>
                    <a:pt x="422" y="5677"/>
                    <a:pt x="361" y="5763"/>
                    <a:pt x="295" y="5850"/>
                  </a:cubicBezTo>
                  <a:cubicBezTo>
                    <a:pt x="209" y="5931"/>
                    <a:pt x="148" y="5997"/>
                    <a:pt x="82" y="6079"/>
                  </a:cubicBezTo>
                  <a:cubicBezTo>
                    <a:pt x="41" y="6125"/>
                    <a:pt x="20" y="6186"/>
                    <a:pt x="0" y="6231"/>
                  </a:cubicBezTo>
                  <a:lnTo>
                    <a:pt x="0" y="6252"/>
                  </a:lnTo>
                  <a:cubicBezTo>
                    <a:pt x="0" y="6292"/>
                    <a:pt x="0" y="6313"/>
                    <a:pt x="41" y="6333"/>
                  </a:cubicBezTo>
                  <a:cubicBezTo>
                    <a:pt x="107" y="6359"/>
                    <a:pt x="188" y="6399"/>
                    <a:pt x="254" y="6440"/>
                  </a:cubicBezTo>
                  <a:cubicBezTo>
                    <a:pt x="275" y="6440"/>
                    <a:pt x="275" y="6460"/>
                    <a:pt x="295" y="6460"/>
                  </a:cubicBezTo>
                  <a:cubicBezTo>
                    <a:pt x="305" y="6473"/>
                    <a:pt x="315" y="6479"/>
                    <a:pt x="326" y="6479"/>
                  </a:cubicBezTo>
                  <a:cubicBezTo>
                    <a:pt x="337" y="6479"/>
                    <a:pt x="349" y="6473"/>
                    <a:pt x="361" y="6460"/>
                  </a:cubicBezTo>
                  <a:cubicBezTo>
                    <a:pt x="422" y="6440"/>
                    <a:pt x="488" y="6399"/>
                    <a:pt x="549" y="6359"/>
                  </a:cubicBezTo>
                  <a:cubicBezTo>
                    <a:pt x="570" y="6359"/>
                    <a:pt x="590" y="6359"/>
                    <a:pt x="616" y="6333"/>
                  </a:cubicBezTo>
                  <a:cubicBezTo>
                    <a:pt x="697" y="6292"/>
                    <a:pt x="804" y="6231"/>
                    <a:pt x="890" y="6186"/>
                  </a:cubicBezTo>
                  <a:cubicBezTo>
                    <a:pt x="951" y="6145"/>
                    <a:pt x="1017" y="6104"/>
                    <a:pt x="1078" y="6058"/>
                  </a:cubicBezTo>
                  <a:cubicBezTo>
                    <a:pt x="1124" y="6018"/>
                    <a:pt x="1185" y="5997"/>
                    <a:pt x="1226" y="5952"/>
                  </a:cubicBezTo>
                  <a:cubicBezTo>
                    <a:pt x="1292" y="5911"/>
                    <a:pt x="1379" y="5870"/>
                    <a:pt x="1440" y="5824"/>
                  </a:cubicBezTo>
                  <a:cubicBezTo>
                    <a:pt x="1546" y="5763"/>
                    <a:pt x="1653" y="5677"/>
                    <a:pt x="1760" y="5616"/>
                  </a:cubicBezTo>
                  <a:cubicBezTo>
                    <a:pt x="1969" y="5468"/>
                    <a:pt x="2162" y="5316"/>
                    <a:pt x="2371" y="5148"/>
                  </a:cubicBezTo>
                  <a:cubicBezTo>
                    <a:pt x="2498" y="5021"/>
                    <a:pt x="2625" y="4914"/>
                    <a:pt x="2777" y="4787"/>
                  </a:cubicBezTo>
                  <a:cubicBezTo>
                    <a:pt x="2905" y="4660"/>
                    <a:pt x="3032" y="4532"/>
                    <a:pt x="3134" y="4405"/>
                  </a:cubicBezTo>
                  <a:cubicBezTo>
                    <a:pt x="3261" y="4258"/>
                    <a:pt x="3388" y="4131"/>
                    <a:pt x="3495" y="3983"/>
                  </a:cubicBezTo>
                  <a:cubicBezTo>
                    <a:pt x="3601" y="3836"/>
                    <a:pt x="3708" y="3688"/>
                    <a:pt x="3815" y="3535"/>
                  </a:cubicBezTo>
                  <a:cubicBezTo>
                    <a:pt x="3876" y="3408"/>
                    <a:pt x="3963" y="3281"/>
                    <a:pt x="4024" y="3154"/>
                  </a:cubicBezTo>
                  <a:cubicBezTo>
                    <a:pt x="4049" y="3093"/>
                    <a:pt x="4090" y="3027"/>
                    <a:pt x="4110" y="2966"/>
                  </a:cubicBezTo>
                  <a:cubicBezTo>
                    <a:pt x="4130" y="2900"/>
                    <a:pt x="4151" y="2859"/>
                    <a:pt x="4176" y="2798"/>
                  </a:cubicBezTo>
                  <a:cubicBezTo>
                    <a:pt x="4217" y="2732"/>
                    <a:pt x="4237" y="2645"/>
                    <a:pt x="4258" y="2584"/>
                  </a:cubicBezTo>
                  <a:cubicBezTo>
                    <a:pt x="4278" y="2477"/>
                    <a:pt x="4303" y="2371"/>
                    <a:pt x="4324" y="2264"/>
                  </a:cubicBezTo>
                  <a:cubicBezTo>
                    <a:pt x="4364" y="2137"/>
                    <a:pt x="4385" y="1989"/>
                    <a:pt x="4385" y="1862"/>
                  </a:cubicBezTo>
                  <a:cubicBezTo>
                    <a:pt x="4385" y="1653"/>
                    <a:pt x="4364" y="1460"/>
                    <a:pt x="4324" y="1272"/>
                  </a:cubicBezTo>
                  <a:cubicBezTo>
                    <a:pt x="4303" y="1165"/>
                    <a:pt x="4258" y="1038"/>
                    <a:pt x="4197" y="931"/>
                  </a:cubicBezTo>
                  <a:cubicBezTo>
                    <a:pt x="4110" y="717"/>
                    <a:pt x="3983" y="550"/>
                    <a:pt x="3835" y="382"/>
                  </a:cubicBezTo>
                  <a:cubicBezTo>
                    <a:pt x="3729" y="275"/>
                    <a:pt x="3601" y="168"/>
                    <a:pt x="3495" y="82"/>
                  </a:cubicBezTo>
                  <a:cubicBezTo>
                    <a:pt x="3454" y="61"/>
                    <a:pt x="3413" y="41"/>
                    <a:pt x="3367" y="21"/>
                  </a:cubicBezTo>
                  <a:cubicBezTo>
                    <a:pt x="3347" y="0"/>
                    <a:pt x="3306" y="0"/>
                    <a:pt x="3286"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61"/>
            <p:cNvSpPr/>
            <p:nvPr/>
          </p:nvSpPr>
          <p:spPr>
            <a:xfrm>
              <a:off x="3828723" y="2252312"/>
              <a:ext cx="261343" cy="480341"/>
            </a:xfrm>
            <a:custGeom>
              <a:rect b="b" l="l" r="r" t="t"/>
              <a:pathLst>
                <a:path extrusionOk="0" h="6863" w="3734">
                  <a:moveTo>
                    <a:pt x="2737" y="1"/>
                  </a:moveTo>
                  <a:cubicBezTo>
                    <a:pt x="2696" y="1"/>
                    <a:pt x="2671" y="21"/>
                    <a:pt x="2671" y="62"/>
                  </a:cubicBezTo>
                  <a:cubicBezTo>
                    <a:pt x="2671" y="189"/>
                    <a:pt x="2630" y="296"/>
                    <a:pt x="2589" y="403"/>
                  </a:cubicBezTo>
                  <a:cubicBezTo>
                    <a:pt x="2589" y="443"/>
                    <a:pt x="2569" y="489"/>
                    <a:pt x="2544" y="530"/>
                  </a:cubicBezTo>
                  <a:cubicBezTo>
                    <a:pt x="2523" y="571"/>
                    <a:pt x="2523" y="616"/>
                    <a:pt x="2503" y="637"/>
                  </a:cubicBezTo>
                  <a:cubicBezTo>
                    <a:pt x="2482" y="698"/>
                    <a:pt x="2462" y="744"/>
                    <a:pt x="2442" y="784"/>
                  </a:cubicBezTo>
                  <a:cubicBezTo>
                    <a:pt x="2416" y="825"/>
                    <a:pt x="2396" y="891"/>
                    <a:pt x="2376" y="932"/>
                  </a:cubicBezTo>
                  <a:cubicBezTo>
                    <a:pt x="2376" y="952"/>
                    <a:pt x="2355" y="998"/>
                    <a:pt x="2335" y="1039"/>
                  </a:cubicBezTo>
                  <a:cubicBezTo>
                    <a:pt x="2315" y="1079"/>
                    <a:pt x="2289" y="1125"/>
                    <a:pt x="2269" y="1186"/>
                  </a:cubicBezTo>
                  <a:cubicBezTo>
                    <a:pt x="2269" y="1227"/>
                    <a:pt x="2248" y="1273"/>
                    <a:pt x="2228" y="1313"/>
                  </a:cubicBezTo>
                  <a:cubicBezTo>
                    <a:pt x="2208" y="1354"/>
                    <a:pt x="2187" y="1400"/>
                    <a:pt x="2187" y="1420"/>
                  </a:cubicBezTo>
                  <a:cubicBezTo>
                    <a:pt x="2162" y="1461"/>
                    <a:pt x="2142" y="1527"/>
                    <a:pt x="2121" y="1568"/>
                  </a:cubicBezTo>
                  <a:cubicBezTo>
                    <a:pt x="2101" y="1608"/>
                    <a:pt x="2081" y="1654"/>
                    <a:pt x="2060" y="1715"/>
                  </a:cubicBezTo>
                  <a:cubicBezTo>
                    <a:pt x="2035" y="1735"/>
                    <a:pt x="2035" y="1781"/>
                    <a:pt x="2014" y="1822"/>
                  </a:cubicBezTo>
                  <a:cubicBezTo>
                    <a:pt x="1994" y="1863"/>
                    <a:pt x="1974" y="1929"/>
                    <a:pt x="1953" y="1969"/>
                  </a:cubicBezTo>
                  <a:cubicBezTo>
                    <a:pt x="1933" y="2015"/>
                    <a:pt x="1908" y="2056"/>
                    <a:pt x="1908" y="2097"/>
                  </a:cubicBezTo>
                  <a:lnTo>
                    <a:pt x="1887" y="2117"/>
                  </a:lnTo>
                  <a:cubicBezTo>
                    <a:pt x="1867" y="2183"/>
                    <a:pt x="1847" y="2244"/>
                    <a:pt x="1826" y="2310"/>
                  </a:cubicBezTo>
                  <a:cubicBezTo>
                    <a:pt x="1806" y="2331"/>
                    <a:pt x="1781" y="2371"/>
                    <a:pt x="1760" y="2417"/>
                  </a:cubicBezTo>
                  <a:cubicBezTo>
                    <a:pt x="1760" y="2458"/>
                    <a:pt x="1740" y="2524"/>
                    <a:pt x="1719" y="2565"/>
                  </a:cubicBezTo>
                  <a:cubicBezTo>
                    <a:pt x="1679" y="2626"/>
                    <a:pt x="1653" y="2712"/>
                    <a:pt x="1613" y="2799"/>
                  </a:cubicBezTo>
                  <a:cubicBezTo>
                    <a:pt x="1613" y="2819"/>
                    <a:pt x="1592" y="2860"/>
                    <a:pt x="1572" y="2905"/>
                  </a:cubicBezTo>
                  <a:cubicBezTo>
                    <a:pt x="1552" y="2946"/>
                    <a:pt x="1552" y="2987"/>
                    <a:pt x="1526" y="3033"/>
                  </a:cubicBezTo>
                  <a:cubicBezTo>
                    <a:pt x="1506" y="3094"/>
                    <a:pt x="1485" y="3134"/>
                    <a:pt x="1465" y="3180"/>
                  </a:cubicBezTo>
                  <a:cubicBezTo>
                    <a:pt x="1445" y="3221"/>
                    <a:pt x="1424" y="3261"/>
                    <a:pt x="1424" y="3287"/>
                  </a:cubicBezTo>
                  <a:cubicBezTo>
                    <a:pt x="1399" y="3348"/>
                    <a:pt x="1379" y="3389"/>
                    <a:pt x="1358" y="3455"/>
                  </a:cubicBezTo>
                  <a:cubicBezTo>
                    <a:pt x="1338" y="3495"/>
                    <a:pt x="1318" y="3541"/>
                    <a:pt x="1297" y="3582"/>
                  </a:cubicBezTo>
                  <a:cubicBezTo>
                    <a:pt x="1272" y="3602"/>
                    <a:pt x="1272" y="3643"/>
                    <a:pt x="1251" y="3689"/>
                  </a:cubicBezTo>
                  <a:cubicBezTo>
                    <a:pt x="1231" y="3729"/>
                    <a:pt x="1211" y="3770"/>
                    <a:pt x="1190" y="3816"/>
                  </a:cubicBezTo>
                  <a:cubicBezTo>
                    <a:pt x="1170" y="3897"/>
                    <a:pt x="1124" y="3984"/>
                    <a:pt x="1104" y="4070"/>
                  </a:cubicBezTo>
                  <a:cubicBezTo>
                    <a:pt x="1084" y="4091"/>
                    <a:pt x="1063" y="4131"/>
                    <a:pt x="1063" y="4177"/>
                  </a:cubicBezTo>
                  <a:cubicBezTo>
                    <a:pt x="1043" y="4218"/>
                    <a:pt x="1018" y="4279"/>
                    <a:pt x="997" y="4325"/>
                  </a:cubicBezTo>
                  <a:cubicBezTo>
                    <a:pt x="977" y="4365"/>
                    <a:pt x="956" y="4406"/>
                    <a:pt x="936" y="4452"/>
                  </a:cubicBezTo>
                  <a:cubicBezTo>
                    <a:pt x="916" y="4492"/>
                    <a:pt x="916" y="4533"/>
                    <a:pt x="890" y="4579"/>
                  </a:cubicBezTo>
                  <a:cubicBezTo>
                    <a:pt x="870" y="4599"/>
                    <a:pt x="870" y="4640"/>
                    <a:pt x="850" y="4660"/>
                  </a:cubicBezTo>
                  <a:cubicBezTo>
                    <a:pt x="829" y="4706"/>
                    <a:pt x="809" y="4767"/>
                    <a:pt x="789" y="4813"/>
                  </a:cubicBezTo>
                  <a:cubicBezTo>
                    <a:pt x="763" y="4894"/>
                    <a:pt x="722" y="4981"/>
                    <a:pt x="702" y="5042"/>
                  </a:cubicBezTo>
                  <a:cubicBezTo>
                    <a:pt x="682" y="5088"/>
                    <a:pt x="661" y="5128"/>
                    <a:pt x="636" y="5169"/>
                  </a:cubicBezTo>
                  <a:cubicBezTo>
                    <a:pt x="616" y="5235"/>
                    <a:pt x="595" y="5276"/>
                    <a:pt x="575" y="5342"/>
                  </a:cubicBezTo>
                  <a:cubicBezTo>
                    <a:pt x="555" y="5383"/>
                    <a:pt x="555" y="5403"/>
                    <a:pt x="534" y="5449"/>
                  </a:cubicBezTo>
                  <a:cubicBezTo>
                    <a:pt x="509" y="5489"/>
                    <a:pt x="488" y="5550"/>
                    <a:pt x="468" y="5596"/>
                  </a:cubicBezTo>
                  <a:cubicBezTo>
                    <a:pt x="448" y="5637"/>
                    <a:pt x="427" y="5678"/>
                    <a:pt x="427" y="5723"/>
                  </a:cubicBezTo>
                  <a:cubicBezTo>
                    <a:pt x="407" y="5764"/>
                    <a:pt x="382" y="5805"/>
                    <a:pt x="382" y="5830"/>
                  </a:cubicBezTo>
                  <a:cubicBezTo>
                    <a:pt x="361" y="5871"/>
                    <a:pt x="341" y="5912"/>
                    <a:pt x="321" y="5978"/>
                  </a:cubicBezTo>
                  <a:cubicBezTo>
                    <a:pt x="300" y="6018"/>
                    <a:pt x="280" y="6085"/>
                    <a:pt x="255" y="6125"/>
                  </a:cubicBezTo>
                  <a:cubicBezTo>
                    <a:pt x="234" y="6166"/>
                    <a:pt x="234" y="6186"/>
                    <a:pt x="214" y="6232"/>
                  </a:cubicBezTo>
                  <a:cubicBezTo>
                    <a:pt x="193" y="6273"/>
                    <a:pt x="173" y="6339"/>
                    <a:pt x="153" y="6380"/>
                  </a:cubicBezTo>
                  <a:cubicBezTo>
                    <a:pt x="127" y="6466"/>
                    <a:pt x="87" y="6527"/>
                    <a:pt x="46" y="6614"/>
                  </a:cubicBezTo>
                  <a:cubicBezTo>
                    <a:pt x="46" y="6654"/>
                    <a:pt x="46" y="6675"/>
                    <a:pt x="26" y="6695"/>
                  </a:cubicBezTo>
                  <a:cubicBezTo>
                    <a:pt x="0" y="6720"/>
                    <a:pt x="26" y="6741"/>
                    <a:pt x="26" y="6741"/>
                  </a:cubicBezTo>
                  <a:lnTo>
                    <a:pt x="46" y="6741"/>
                  </a:lnTo>
                  <a:cubicBezTo>
                    <a:pt x="127" y="6781"/>
                    <a:pt x="214" y="6822"/>
                    <a:pt x="300" y="6848"/>
                  </a:cubicBezTo>
                  <a:cubicBezTo>
                    <a:pt x="300" y="6858"/>
                    <a:pt x="305" y="6863"/>
                    <a:pt x="313" y="6863"/>
                  </a:cubicBezTo>
                  <a:cubicBezTo>
                    <a:pt x="321" y="6863"/>
                    <a:pt x="331" y="6858"/>
                    <a:pt x="341" y="6848"/>
                  </a:cubicBezTo>
                  <a:lnTo>
                    <a:pt x="407" y="6781"/>
                  </a:lnTo>
                  <a:lnTo>
                    <a:pt x="616" y="6568"/>
                  </a:lnTo>
                  <a:cubicBezTo>
                    <a:pt x="661" y="6527"/>
                    <a:pt x="702" y="6507"/>
                    <a:pt x="722" y="6466"/>
                  </a:cubicBezTo>
                  <a:cubicBezTo>
                    <a:pt x="829" y="6380"/>
                    <a:pt x="936" y="6293"/>
                    <a:pt x="1043" y="6186"/>
                  </a:cubicBezTo>
                  <a:cubicBezTo>
                    <a:pt x="1145" y="6105"/>
                    <a:pt x="1251" y="5998"/>
                    <a:pt x="1338" y="5891"/>
                  </a:cubicBezTo>
                  <a:cubicBezTo>
                    <a:pt x="1424" y="5805"/>
                    <a:pt x="1506" y="5723"/>
                    <a:pt x="1592" y="5637"/>
                  </a:cubicBezTo>
                  <a:cubicBezTo>
                    <a:pt x="1633" y="5596"/>
                    <a:pt x="1679" y="5530"/>
                    <a:pt x="1740" y="5489"/>
                  </a:cubicBezTo>
                  <a:cubicBezTo>
                    <a:pt x="1760" y="5449"/>
                    <a:pt x="1781" y="5423"/>
                    <a:pt x="1826" y="5383"/>
                  </a:cubicBezTo>
                  <a:cubicBezTo>
                    <a:pt x="1847" y="5342"/>
                    <a:pt x="1887" y="5296"/>
                    <a:pt x="1933" y="5235"/>
                  </a:cubicBezTo>
                  <a:cubicBezTo>
                    <a:pt x="2060" y="5088"/>
                    <a:pt x="2187" y="4940"/>
                    <a:pt x="2315" y="4767"/>
                  </a:cubicBezTo>
                  <a:cubicBezTo>
                    <a:pt x="2442" y="4599"/>
                    <a:pt x="2569" y="4406"/>
                    <a:pt x="2671" y="4238"/>
                  </a:cubicBezTo>
                  <a:cubicBezTo>
                    <a:pt x="2798" y="4050"/>
                    <a:pt x="2905" y="3857"/>
                    <a:pt x="3011" y="3668"/>
                  </a:cubicBezTo>
                  <a:cubicBezTo>
                    <a:pt x="3078" y="3562"/>
                    <a:pt x="3118" y="3455"/>
                    <a:pt x="3179" y="3368"/>
                  </a:cubicBezTo>
                  <a:cubicBezTo>
                    <a:pt x="3205" y="3287"/>
                    <a:pt x="3245" y="3221"/>
                    <a:pt x="3266" y="3134"/>
                  </a:cubicBezTo>
                  <a:cubicBezTo>
                    <a:pt x="3307" y="3073"/>
                    <a:pt x="3332" y="3007"/>
                    <a:pt x="3373" y="2946"/>
                  </a:cubicBezTo>
                  <a:cubicBezTo>
                    <a:pt x="3393" y="2880"/>
                    <a:pt x="3413" y="2819"/>
                    <a:pt x="3434" y="2753"/>
                  </a:cubicBezTo>
                  <a:cubicBezTo>
                    <a:pt x="3434" y="2712"/>
                    <a:pt x="3459" y="2692"/>
                    <a:pt x="3479" y="2651"/>
                  </a:cubicBezTo>
                  <a:cubicBezTo>
                    <a:pt x="3520" y="2498"/>
                    <a:pt x="3561" y="2371"/>
                    <a:pt x="3607" y="2244"/>
                  </a:cubicBezTo>
                  <a:cubicBezTo>
                    <a:pt x="3627" y="2183"/>
                    <a:pt x="3627" y="2117"/>
                    <a:pt x="3647" y="2056"/>
                  </a:cubicBezTo>
                  <a:cubicBezTo>
                    <a:pt x="3647" y="1990"/>
                    <a:pt x="3668" y="1908"/>
                    <a:pt x="3688" y="1822"/>
                  </a:cubicBezTo>
                  <a:cubicBezTo>
                    <a:pt x="3713" y="1608"/>
                    <a:pt x="3734" y="1400"/>
                    <a:pt x="3713" y="1186"/>
                  </a:cubicBezTo>
                  <a:cubicBezTo>
                    <a:pt x="3688" y="1079"/>
                    <a:pt x="3668" y="972"/>
                    <a:pt x="3647" y="871"/>
                  </a:cubicBezTo>
                  <a:cubicBezTo>
                    <a:pt x="3627" y="805"/>
                    <a:pt x="3607" y="744"/>
                    <a:pt x="3586" y="677"/>
                  </a:cubicBezTo>
                  <a:cubicBezTo>
                    <a:pt x="3540" y="550"/>
                    <a:pt x="3459" y="443"/>
                    <a:pt x="3373" y="337"/>
                  </a:cubicBezTo>
                  <a:cubicBezTo>
                    <a:pt x="3286" y="235"/>
                    <a:pt x="3179" y="169"/>
                    <a:pt x="3052" y="108"/>
                  </a:cubicBezTo>
                  <a:cubicBezTo>
                    <a:pt x="3011" y="82"/>
                    <a:pt x="2950" y="62"/>
                    <a:pt x="2905" y="42"/>
                  </a:cubicBezTo>
                  <a:cubicBezTo>
                    <a:pt x="2864" y="21"/>
                    <a:pt x="2798" y="21"/>
                    <a:pt x="2757"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61"/>
            <p:cNvSpPr/>
            <p:nvPr/>
          </p:nvSpPr>
          <p:spPr>
            <a:xfrm>
              <a:off x="3809475" y="2231314"/>
              <a:ext cx="221168" cy="494269"/>
            </a:xfrm>
            <a:custGeom>
              <a:rect b="b" l="l" r="r" t="t"/>
              <a:pathLst>
                <a:path extrusionOk="0" h="7062" w="3160">
                  <a:moveTo>
                    <a:pt x="2544" y="1"/>
                  </a:moveTo>
                  <a:cubicBezTo>
                    <a:pt x="2417" y="1"/>
                    <a:pt x="2289" y="26"/>
                    <a:pt x="2162" y="67"/>
                  </a:cubicBezTo>
                  <a:lnTo>
                    <a:pt x="2142" y="67"/>
                  </a:lnTo>
                  <a:lnTo>
                    <a:pt x="0" y="6934"/>
                  </a:lnTo>
                  <a:cubicBezTo>
                    <a:pt x="21" y="6934"/>
                    <a:pt x="46" y="6934"/>
                    <a:pt x="67" y="6954"/>
                  </a:cubicBezTo>
                  <a:cubicBezTo>
                    <a:pt x="148" y="6975"/>
                    <a:pt x="214" y="6995"/>
                    <a:pt x="301" y="7041"/>
                  </a:cubicBezTo>
                  <a:cubicBezTo>
                    <a:pt x="321" y="7041"/>
                    <a:pt x="341" y="7041"/>
                    <a:pt x="362" y="7061"/>
                  </a:cubicBezTo>
                  <a:cubicBezTo>
                    <a:pt x="382" y="7061"/>
                    <a:pt x="382" y="7061"/>
                    <a:pt x="402" y="7041"/>
                  </a:cubicBezTo>
                  <a:cubicBezTo>
                    <a:pt x="448" y="7020"/>
                    <a:pt x="468" y="6975"/>
                    <a:pt x="509" y="6934"/>
                  </a:cubicBezTo>
                  <a:cubicBezTo>
                    <a:pt x="657" y="6766"/>
                    <a:pt x="809" y="6573"/>
                    <a:pt x="936" y="6385"/>
                  </a:cubicBezTo>
                  <a:cubicBezTo>
                    <a:pt x="1104" y="6171"/>
                    <a:pt x="1252" y="5957"/>
                    <a:pt x="1399" y="5723"/>
                  </a:cubicBezTo>
                  <a:cubicBezTo>
                    <a:pt x="1486" y="5576"/>
                    <a:pt x="1572" y="5449"/>
                    <a:pt x="1654" y="5301"/>
                  </a:cubicBezTo>
                  <a:cubicBezTo>
                    <a:pt x="1760" y="5133"/>
                    <a:pt x="1867" y="4940"/>
                    <a:pt x="1954" y="4772"/>
                  </a:cubicBezTo>
                  <a:cubicBezTo>
                    <a:pt x="2035" y="4625"/>
                    <a:pt x="2101" y="4497"/>
                    <a:pt x="2183" y="4350"/>
                  </a:cubicBezTo>
                  <a:cubicBezTo>
                    <a:pt x="2228" y="4263"/>
                    <a:pt x="2269" y="4157"/>
                    <a:pt x="2310" y="4070"/>
                  </a:cubicBezTo>
                  <a:cubicBezTo>
                    <a:pt x="2335" y="4009"/>
                    <a:pt x="2376" y="3923"/>
                    <a:pt x="2417" y="3841"/>
                  </a:cubicBezTo>
                  <a:cubicBezTo>
                    <a:pt x="2437" y="3775"/>
                    <a:pt x="2462" y="3714"/>
                    <a:pt x="2503" y="3628"/>
                  </a:cubicBezTo>
                  <a:cubicBezTo>
                    <a:pt x="2523" y="3587"/>
                    <a:pt x="2523" y="3541"/>
                    <a:pt x="2544" y="3500"/>
                  </a:cubicBezTo>
                  <a:lnTo>
                    <a:pt x="2564" y="3500"/>
                  </a:lnTo>
                  <a:cubicBezTo>
                    <a:pt x="2590" y="3434"/>
                    <a:pt x="2610" y="3394"/>
                    <a:pt x="2610" y="3333"/>
                  </a:cubicBezTo>
                  <a:cubicBezTo>
                    <a:pt x="2651" y="3266"/>
                    <a:pt x="2671" y="3205"/>
                    <a:pt x="2691" y="3139"/>
                  </a:cubicBezTo>
                  <a:cubicBezTo>
                    <a:pt x="2717" y="3053"/>
                    <a:pt x="2737" y="2992"/>
                    <a:pt x="2778" y="2905"/>
                  </a:cubicBezTo>
                  <a:cubicBezTo>
                    <a:pt x="2798" y="2824"/>
                    <a:pt x="2819" y="2758"/>
                    <a:pt x="2864" y="2651"/>
                  </a:cubicBezTo>
                  <a:cubicBezTo>
                    <a:pt x="2885" y="2544"/>
                    <a:pt x="2925" y="2442"/>
                    <a:pt x="2946" y="2315"/>
                  </a:cubicBezTo>
                  <a:cubicBezTo>
                    <a:pt x="2971" y="2249"/>
                    <a:pt x="2991" y="2188"/>
                    <a:pt x="3012" y="2122"/>
                  </a:cubicBezTo>
                  <a:cubicBezTo>
                    <a:pt x="3032" y="2035"/>
                    <a:pt x="3032" y="1954"/>
                    <a:pt x="3052" y="1868"/>
                  </a:cubicBezTo>
                  <a:cubicBezTo>
                    <a:pt x="3073" y="1761"/>
                    <a:pt x="3098" y="1679"/>
                    <a:pt x="3119" y="1573"/>
                  </a:cubicBezTo>
                  <a:cubicBezTo>
                    <a:pt x="3139" y="1318"/>
                    <a:pt x="3159" y="1084"/>
                    <a:pt x="3139" y="830"/>
                  </a:cubicBezTo>
                  <a:cubicBezTo>
                    <a:pt x="3119" y="682"/>
                    <a:pt x="3098" y="535"/>
                    <a:pt x="3032" y="408"/>
                  </a:cubicBezTo>
                  <a:cubicBezTo>
                    <a:pt x="2971" y="255"/>
                    <a:pt x="2885" y="153"/>
                    <a:pt x="2757" y="67"/>
                  </a:cubicBezTo>
                  <a:cubicBezTo>
                    <a:pt x="2691" y="47"/>
                    <a:pt x="2610" y="26"/>
                    <a:pt x="2544"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1"/>
            <p:cNvSpPr/>
            <p:nvPr/>
          </p:nvSpPr>
          <p:spPr>
            <a:xfrm>
              <a:off x="3680622" y="2777457"/>
              <a:ext cx="170566" cy="153908"/>
            </a:xfrm>
            <a:custGeom>
              <a:rect b="b" l="l" r="r" t="t"/>
              <a:pathLst>
                <a:path extrusionOk="0" h="2199" w="2437">
                  <a:moveTo>
                    <a:pt x="616" y="1"/>
                  </a:moveTo>
                  <a:cubicBezTo>
                    <a:pt x="570" y="1"/>
                    <a:pt x="529" y="21"/>
                    <a:pt x="509" y="41"/>
                  </a:cubicBezTo>
                  <a:cubicBezTo>
                    <a:pt x="488" y="62"/>
                    <a:pt x="463" y="82"/>
                    <a:pt x="463" y="108"/>
                  </a:cubicBezTo>
                  <a:cubicBezTo>
                    <a:pt x="422" y="148"/>
                    <a:pt x="402" y="209"/>
                    <a:pt x="361" y="255"/>
                  </a:cubicBezTo>
                  <a:cubicBezTo>
                    <a:pt x="315" y="316"/>
                    <a:pt x="295" y="403"/>
                    <a:pt x="254" y="464"/>
                  </a:cubicBezTo>
                  <a:cubicBezTo>
                    <a:pt x="188" y="570"/>
                    <a:pt x="148" y="677"/>
                    <a:pt x="107" y="804"/>
                  </a:cubicBezTo>
                  <a:cubicBezTo>
                    <a:pt x="61" y="891"/>
                    <a:pt x="41" y="972"/>
                    <a:pt x="20" y="1079"/>
                  </a:cubicBezTo>
                  <a:cubicBezTo>
                    <a:pt x="0" y="1186"/>
                    <a:pt x="0" y="1293"/>
                    <a:pt x="20" y="1400"/>
                  </a:cubicBezTo>
                  <a:cubicBezTo>
                    <a:pt x="41" y="1506"/>
                    <a:pt x="82" y="1588"/>
                    <a:pt x="148" y="1654"/>
                  </a:cubicBezTo>
                  <a:cubicBezTo>
                    <a:pt x="209" y="1715"/>
                    <a:pt x="275" y="1781"/>
                    <a:pt x="361" y="1822"/>
                  </a:cubicBezTo>
                  <a:cubicBezTo>
                    <a:pt x="422" y="1862"/>
                    <a:pt x="509" y="1908"/>
                    <a:pt x="590" y="1949"/>
                  </a:cubicBezTo>
                  <a:cubicBezTo>
                    <a:pt x="677" y="1990"/>
                    <a:pt x="783" y="2035"/>
                    <a:pt x="911" y="2076"/>
                  </a:cubicBezTo>
                  <a:cubicBezTo>
                    <a:pt x="972" y="2096"/>
                    <a:pt x="1038" y="2117"/>
                    <a:pt x="1099" y="2117"/>
                  </a:cubicBezTo>
                  <a:cubicBezTo>
                    <a:pt x="1145" y="2142"/>
                    <a:pt x="1185" y="2142"/>
                    <a:pt x="1226" y="2163"/>
                  </a:cubicBezTo>
                  <a:cubicBezTo>
                    <a:pt x="1312" y="2163"/>
                    <a:pt x="1419" y="2183"/>
                    <a:pt x="1506" y="2183"/>
                  </a:cubicBezTo>
                  <a:cubicBezTo>
                    <a:pt x="1557" y="2193"/>
                    <a:pt x="1604" y="2198"/>
                    <a:pt x="1649" y="2198"/>
                  </a:cubicBezTo>
                  <a:cubicBezTo>
                    <a:pt x="1694" y="2198"/>
                    <a:pt x="1737" y="2193"/>
                    <a:pt x="1780" y="2183"/>
                  </a:cubicBezTo>
                  <a:cubicBezTo>
                    <a:pt x="1821" y="2183"/>
                    <a:pt x="1862" y="2163"/>
                    <a:pt x="1908" y="2142"/>
                  </a:cubicBezTo>
                  <a:cubicBezTo>
                    <a:pt x="2014" y="2096"/>
                    <a:pt x="2096" y="2015"/>
                    <a:pt x="2182" y="1908"/>
                  </a:cubicBezTo>
                  <a:cubicBezTo>
                    <a:pt x="2223" y="1822"/>
                    <a:pt x="2269" y="1735"/>
                    <a:pt x="2289" y="1634"/>
                  </a:cubicBezTo>
                  <a:cubicBezTo>
                    <a:pt x="2309" y="1567"/>
                    <a:pt x="2330" y="1506"/>
                    <a:pt x="2350" y="1440"/>
                  </a:cubicBezTo>
                  <a:cubicBezTo>
                    <a:pt x="2350" y="1400"/>
                    <a:pt x="2371" y="1354"/>
                    <a:pt x="2371" y="1293"/>
                  </a:cubicBezTo>
                  <a:cubicBezTo>
                    <a:pt x="2396" y="1125"/>
                    <a:pt x="2416" y="972"/>
                    <a:pt x="2437" y="804"/>
                  </a:cubicBezTo>
                  <a:lnTo>
                    <a:pt x="2437" y="657"/>
                  </a:lnTo>
                  <a:cubicBezTo>
                    <a:pt x="2437" y="616"/>
                    <a:pt x="2416" y="570"/>
                    <a:pt x="2396" y="570"/>
                  </a:cubicBezTo>
                  <a:cubicBezTo>
                    <a:pt x="2350" y="550"/>
                    <a:pt x="2330" y="530"/>
                    <a:pt x="2309" y="530"/>
                  </a:cubicBezTo>
                  <a:cubicBezTo>
                    <a:pt x="2096" y="464"/>
                    <a:pt x="1887" y="403"/>
                    <a:pt x="1694" y="336"/>
                  </a:cubicBezTo>
                  <a:lnTo>
                    <a:pt x="1674" y="336"/>
                  </a:lnTo>
                  <a:cubicBezTo>
                    <a:pt x="1546" y="296"/>
                    <a:pt x="1419" y="255"/>
                    <a:pt x="1292" y="235"/>
                  </a:cubicBezTo>
                  <a:cubicBezTo>
                    <a:pt x="1165" y="189"/>
                    <a:pt x="1038" y="148"/>
                    <a:pt x="911" y="108"/>
                  </a:cubicBezTo>
                  <a:cubicBezTo>
                    <a:pt x="890" y="82"/>
                    <a:pt x="870" y="82"/>
                    <a:pt x="845" y="82"/>
                  </a:cubicBezTo>
                  <a:cubicBezTo>
                    <a:pt x="763" y="62"/>
                    <a:pt x="697" y="21"/>
                    <a:pt x="616"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61"/>
            <p:cNvSpPr/>
            <p:nvPr/>
          </p:nvSpPr>
          <p:spPr>
            <a:xfrm>
              <a:off x="3701269" y="2787816"/>
              <a:ext cx="149919" cy="82168"/>
            </a:xfrm>
            <a:custGeom>
              <a:rect b="b" l="l" r="r" t="t"/>
              <a:pathLst>
                <a:path extrusionOk="0" h="1174" w="2142">
                  <a:moveTo>
                    <a:pt x="127" y="0"/>
                  </a:moveTo>
                  <a:lnTo>
                    <a:pt x="127" y="21"/>
                  </a:lnTo>
                  <a:cubicBezTo>
                    <a:pt x="87" y="87"/>
                    <a:pt x="41" y="148"/>
                    <a:pt x="20" y="214"/>
                  </a:cubicBezTo>
                  <a:cubicBezTo>
                    <a:pt x="0" y="234"/>
                    <a:pt x="0" y="255"/>
                    <a:pt x="0" y="275"/>
                  </a:cubicBezTo>
                  <a:cubicBezTo>
                    <a:pt x="0" y="295"/>
                    <a:pt x="20" y="341"/>
                    <a:pt x="20" y="361"/>
                  </a:cubicBezTo>
                  <a:cubicBezTo>
                    <a:pt x="41" y="468"/>
                    <a:pt x="87" y="570"/>
                    <a:pt x="148" y="656"/>
                  </a:cubicBezTo>
                  <a:cubicBezTo>
                    <a:pt x="234" y="743"/>
                    <a:pt x="341" y="804"/>
                    <a:pt x="448" y="824"/>
                  </a:cubicBezTo>
                  <a:cubicBezTo>
                    <a:pt x="476" y="829"/>
                    <a:pt x="505" y="831"/>
                    <a:pt x="533" y="831"/>
                  </a:cubicBezTo>
                  <a:cubicBezTo>
                    <a:pt x="652" y="831"/>
                    <a:pt x="767" y="792"/>
                    <a:pt x="870" y="743"/>
                  </a:cubicBezTo>
                  <a:cubicBezTo>
                    <a:pt x="911" y="697"/>
                    <a:pt x="977" y="656"/>
                    <a:pt x="1017" y="616"/>
                  </a:cubicBezTo>
                  <a:cubicBezTo>
                    <a:pt x="1026" y="607"/>
                    <a:pt x="1034" y="602"/>
                    <a:pt x="1041" y="602"/>
                  </a:cubicBezTo>
                  <a:cubicBezTo>
                    <a:pt x="1051" y="602"/>
                    <a:pt x="1058" y="612"/>
                    <a:pt x="1058" y="636"/>
                  </a:cubicBezTo>
                  <a:lnTo>
                    <a:pt x="1058" y="656"/>
                  </a:lnTo>
                  <a:cubicBezTo>
                    <a:pt x="1104" y="784"/>
                    <a:pt x="1165" y="911"/>
                    <a:pt x="1251" y="997"/>
                  </a:cubicBezTo>
                  <a:cubicBezTo>
                    <a:pt x="1313" y="1058"/>
                    <a:pt x="1379" y="1124"/>
                    <a:pt x="1485" y="1145"/>
                  </a:cubicBezTo>
                  <a:cubicBezTo>
                    <a:pt x="1506" y="1145"/>
                    <a:pt x="1526" y="1165"/>
                    <a:pt x="1546" y="1165"/>
                  </a:cubicBezTo>
                  <a:cubicBezTo>
                    <a:pt x="1575" y="1171"/>
                    <a:pt x="1602" y="1173"/>
                    <a:pt x="1628" y="1173"/>
                  </a:cubicBezTo>
                  <a:cubicBezTo>
                    <a:pt x="1699" y="1173"/>
                    <a:pt x="1762" y="1154"/>
                    <a:pt x="1821" y="1124"/>
                  </a:cubicBezTo>
                  <a:cubicBezTo>
                    <a:pt x="1928" y="1079"/>
                    <a:pt x="2014" y="997"/>
                    <a:pt x="2101" y="911"/>
                  </a:cubicBezTo>
                  <a:cubicBezTo>
                    <a:pt x="2101" y="911"/>
                    <a:pt x="2121" y="890"/>
                    <a:pt x="2121" y="870"/>
                  </a:cubicBezTo>
                  <a:cubicBezTo>
                    <a:pt x="2121" y="784"/>
                    <a:pt x="2142" y="723"/>
                    <a:pt x="2142" y="636"/>
                  </a:cubicBezTo>
                  <a:lnTo>
                    <a:pt x="2142" y="616"/>
                  </a:lnTo>
                  <a:lnTo>
                    <a:pt x="2121" y="616"/>
                  </a:lnTo>
                  <a:cubicBezTo>
                    <a:pt x="2121" y="616"/>
                    <a:pt x="2121" y="636"/>
                    <a:pt x="2101" y="636"/>
                  </a:cubicBezTo>
                  <a:cubicBezTo>
                    <a:pt x="2076" y="656"/>
                    <a:pt x="2076" y="697"/>
                    <a:pt x="2055" y="723"/>
                  </a:cubicBezTo>
                  <a:cubicBezTo>
                    <a:pt x="2014" y="784"/>
                    <a:pt x="1948" y="850"/>
                    <a:pt x="1908" y="890"/>
                  </a:cubicBezTo>
                  <a:cubicBezTo>
                    <a:pt x="1847" y="931"/>
                    <a:pt x="1801" y="977"/>
                    <a:pt x="1740" y="997"/>
                  </a:cubicBezTo>
                  <a:cubicBezTo>
                    <a:pt x="1698" y="1011"/>
                    <a:pt x="1658" y="1017"/>
                    <a:pt x="1620" y="1017"/>
                  </a:cubicBezTo>
                  <a:cubicBezTo>
                    <a:pt x="1542" y="1017"/>
                    <a:pt x="1471" y="989"/>
                    <a:pt x="1399" y="931"/>
                  </a:cubicBezTo>
                  <a:cubicBezTo>
                    <a:pt x="1338" y="870"/>
                    <a:pt x="1292" y="784"/>
                    <a:pt x="1251" y="697"/>
                  </a:cubicBezTo>
                  <a:cubicBezTo>
                    <a:pt x="1211" y="636"/>
                    <a:pt x="1211" y="550"/>
                    <a:pt x="1185" y="468"/>
                  </a:cubicBezTo>
                  <a:lnTo>
                    <a:pt x="1185" y="422"/>
                  </a:lnTo>
                  <a:cubicBezTo>
                    <a:pt x="1165" y="402"/>
                    <a:pt x="1165" y="382"/>
                    <a:pt x="1124" y="361"/>
                  </a:cubicBezTo>
                  <a:cubicBezTo>
                    <a:pt x="1084" y="361"/>
                    <a:pt x="1058" y="361"/>
                    <a:pt x="1017" y="402"/>
                  </a:cubicBezTo>
                  <a:lnTo>
                    <a:pt x="997" y="422"/>
                  </a:lnTo>
                  <a:lnTo>
                    <a:pt x="870" y="550"/>
                  </a:lnTo>
                  <a:cubicBezTo>
                    <a:pt x="783" y="616"/>
                    <a:pt x="677" y="656"/>
                    <a:pt x="575" y="656"/>
                  </a:cubicBezTo>
                  <a:cubicBezTo>
                    <a:pt x="554" y="660"/>
                    <a:pt x="533" y="662"/>
                    <a:pt x="513" y="662"/>
                  </a:cubicBezTo>
                  <a:cubicBezTo>
                    <a:pt x="413" y="662"/>
                    <a:pt x="327" y="618"/>
                    <a:pt x="254" y="529"/>
                  </a:cubicBezTo>
                  <a:cubicBezTo>
                    <a:pt x="214" y="468"/>
                    <a:pt x="193" y="402"/>
                    <a:pt x="168" y="341"/>
                  </a:cubicBezTo>
                  <a:cubicBezTo>
                    <a:pt x="148" y="275"/>
                    <a:pt x="148" y="188"/>
                    <a:pt x="148" y="107"/>
                  </a:cubicBezTo>
                  <a:lnTo>
                    <a:pt x="148" y="41"/>
                  </a:lnTo>
                  <a:lnTo>
                    <a:pt x="148"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61"/>
            <p:cNvSpPr/>
            <p:nvPr/>
          </p:nvSpPr>
          <p:spPr>
            <a:xfrm>
              <a:off x="3680622" y="2841219"/>
              <a:ext cx="161677" cy="75519"/>
            </a:xfrm>
            <a:custGeom>
              <a:rect b="b" l="l" r="r" t="t"/>
              <a:pathLst>
                <a:path extrusionOk="0" h="1079" w="2310">
                  <a:moveTo>
                    <a:pt x="61" y="0"/>
                  </a:moveTo>
                  <a:cubicBezTo>
                    <a:pt x="41" y="61"/>
                    <a:pt x="41" y="107"/>
                    <a:pt x="20" y="168"/>
                  </a:cubicBezTo>
                  <a:cubicBezTo>
                    <a:pt x="0" y="234"/>
                    <a:pt x="0" y="295"/>
                    <a:pt x="0" y="361"/>
                  </a:cubicBezTo>
                  <a:cubicBezTo>
                    <a:pt x="20" y="402"/>
                    <a:pt x="61" y="443"/>
                    <a:pt x="82" y="468"/>
                  </a:cubicBezTo>
                  <a:cubicBezTo>
                    <a:pt x="188" y="570"/>
                    <a:pt x="315" y="636"/>
                    <a:pt x="463" y="656"/>
                  </a:cubicBezTo>
                  <a:cubicBezTo>
                    <a:pt x="511" y="668"/>
                    <a:pt x="558" y="673"/>
                    <a:pt x="602" y="673"/>
                  </a:cubicBezTo>
                  <a:cubicBezTo>
                    <a:pt x="718" y="673"/>
                    <a:pt x="825" y="639"/>
                    <a:pt x="931" y="595"/>
                  </a:cubicBezTo>
                  <a:cubicBezTo>
                    <a:pt x="997" y="550"/>
                    <a:pt x="1058" y="529"/>
                    <a:pt x="1124" y="489"/>
                  </a:cubicBezTo>
                  <a:cubicBezTo>
                    <a:pt x="1134" y="478"/>
                    <a:pt x="1140" y="473"/>
                    <a:pt x="1145" y="473"/>
                  </a:cubicBezTo>
                  <a:cubicBezTo>
                    <a:pt x="1150" y="473"/>
                    <a:pt x="1155" y="478"/>
                    <a:pt x="1165" y="489"/>
                  </a:cubicBezTo>
                  <a:lnTo>
                    <a:pt x="1165" y="529"/>
                  </a:lnTo>
                  <a:cubicBezTo>
                    <a:pt x="1226" y="656"/>
                    <a:pt x="1292" y="784"/>
                    <a:pt x="1399" y="890"/>
                  </a:cubicBezTo>
                  <a:cubicBezTo>
                    <a:pt x="1480" y="951"/>
                    <a:pt x="1587" y="1018"/>
                    <a:pt x="1694" y="1058"/>
                  </a:cubicBezTo>
                  <a:cubicBezTo>
                    <a:pt x="1714" y="1058"/>
                    <a:pt x="1760" y="1058"/>
                    <a:pt x="1780" y="1079"/>
                  </a:cubicBezTo>
                  <a:cubicBezTo>
                    <a:pt x="1887" y="1079"/>
                    <a:pt x="1989" y="1079"/>
                    <a:pt x="2096" y="1058"/>
                  </a:cubicBezTo>
                  <a:cubicBezTo>
                    <a:pt x="2116" y="1038"/>
                    <a:pt x="2142" y="1038"/>
                    <a:pt x="2142" y="1038"/>
                  </a:cubicBezTo>
                  <a:cubicBezTo>
                    <a:pt x="2162" y="1018"/>
                    <a:pt x="2162" y="997"/>
                    <a:pt x="2182" y="997"/>
                  </a:cubicBezTo>
                  <a:cubicBezTo>
                    <a:pt x="2223" y="911"/>
                    <a:pt x="2269" y="824"/>
                    <a:pt x="2289" y="723"/>
                  </a:cubicBezTo>
                  <a:lnTo>
                    <a:pt x="2309" y="697"/>
                  </a:lnTo>
                  <a:lnTo>
                    <a:pt x="2309" y="697"/>
                  </a:lnTo>
                  <a:cubicBezTo>
                    <a:pt x="2269" y="743"/>
                    <a:pt x="2223" y="784"/>
                    <a:pt x="2182" y="824"/>
                  </a:cubicBezTo>
                  <a:cubicBezTo>
                    <a:pt x="2116" y="870"/>
                    <a:pt x="2055" y="890"/>
                    <a:pt x="1989" y="911"/>
                  </a:cubicBezTo>
                  <a:cubicBezTo>
                    <a:pt x="1955" y="916"/>
                    <a:pt x="1921" y="918"/>
                    <a:pt x="1889" y="918"/>
                  </a:cubicBezTo>
                  <a:cubicBezTo>
                    <a:pt x="1782" y="918"/>
                    <a:pt x="1685" y="891"/>
                    <a:pt x="1587" y="824"/>
                  </a:cubicBezTo>
                  <a:cubicBezTo>
                    <a:pt x="1506" y="763"/>
                    <a:pt x="1440" y="677"/>
                    <a:pt x="1399" y="595"/>
                  </a:cubicBezTo>
                  <a:cubicBezTo>
                    <a:pt x="1353" y="509"/>
                    <a:pt x="1333" y="422"/>
                    <a:pt x="1312" y="341"/>
                  </a:cubicBezTo>
                  <a:cubicBezTo>
                    <a:pt x="1292" y="316"/>
                    <a:pt x="1292" y="316"/>
                    <a:pt x="1292" y="295"/>
                  </a:cubicBezTo>
                  <a:cubicBezTo>
                    <a:pt x="1292" y="275"/>
                    <a:pt x="1272" y="255"/>
                    <a:pt x="1226" y="234"/>
                  </a:cubicBezTo>
                  <a:cubicBezTo>
                    <a:pt x="1209" y="226"/>
                    <a:pt x="1192" y="221"/>
                    <a:pt x="1175" y="221"/>
                  </a:cubicBezTo>
                  <a:cubicBezTo>
                    <a:pt x="1151" y="221"/>
                    <a:pt x="1126" y="231"/>
                    <a:pt x="1099" y="255"/>
                  </a:cubicBezTo>
                  <a:lnTo>
                    <a:pt x="1078" y="275"/>
                  </a:lnTo>
                  <a:cubicBezTo>
                    <a:pt x="1038" y="316"/>
                    <a:pt x="997" y="361"/>
                    <a:pt x="931" y="402"/>
                  </a:cubicBezTo>
                  <a:cubicBezTo>
                    <a:pt x="824" y="468"/>
                    <a:pt x="717" y="509"/>
                    <a:pt x="590" y="509"/>
                  </a:cubicBezTo>
                  <a:cubicBezTo>
                    <a:pt x="443" y="509"/>
                    <a:pt x="295" y="468"/>
                    <a:pt x="209" y="361"/>
                  </a:cubicBezTo>
                  <a:cubicBezTo>
                    <a:pt x="148" y="295"/>
                    <a:pt x="107" y="214"/>
                    <a:pt x="82" y="148"/>
                  </a:cubicBezTo>
                  <a:cubicBezTo>
                    <a:pt x="82" y="107"/>
                    <a:pt x="61" y="61"/>
                    <a:pt x="61"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61"/>
            <p:cNvSpPr/>
            <p:nvPr/>
          </p:nvSpPr>
          <p:spPr>
            <a:xfrm>
              <a:off x="3702669" y="2768428"/>
              <a:ext cx="161607" cy="62711"/>
            </a:xfrm>
            <a:custGeom>
              <a:rect b="b" l="l" r="r" t="t"/>
              <a:pathLst>
                <a:path extrusionOk="0" h="896" w="2309">
                  <a:moveTo>
                    <a:pt x="229" y="0"/>
                  </a:moveTo>
                  <a:cubicBezTo>
                    <a:pt x="139" y="0"/>
                    <a:pt x="47" y="23"/>
                    <a:pt x="21" y="109"/>
                  </a:cubicBezTo>
                  <a:cubicBezTo>
                    <a:pt x="0" y="150"/>
                    <a:pt x="21" y="191"/>
                    <a:pt x="46" y="211"/>
                  </a:cubicBezTo>
                  <a:cubicBezTo>
                    <a:pt x="87" y="257"/>
                    <a:pt x="107" y="277"/>
                    <a:pt x="148" y="298"/>
                  </a:cubicBezTo>
                  <a:cubicBezTo>
                    <a:pt x="448" y="491"/>
                    <a:pt x="784" y="552"/>
                    <a:pt x="1104" y="659"/>
                  </a:cubicBezTo>
                  <a:cubicBezTo>
                    <a:pt x="1211" y="679"/>
                    <a:pt x="1293" y="720"/>
                    <a:pt x="1379" y="745"/>
                  </a:cubicBezTo>
                  <a:cubicBezTo>
                    <a:pt x="1613" y="827"/>
                    <a:pt x="1847" y="893"/>
                    <a:pt x="2101" y="893"/>
                  </a:cubicBezTo>
                  <a:cubicBezTo>
                    <a:pt x="2116" y="894"/>
                    <a:pt x="2129" y="895"/>
                    <a:pt x="2141" y="895"/>
                  </a:cubicBezTo>
                  <a:cubicBezTo>
                    <a:pt x="2276" y="895"/>
                    <a:pt x="2308" y="801"/>
                    <a:pt x="2289" y="745"/>
                  </a:cubicBezTo>
                  <a:cubicBezTo>
                    <a:pt x="2249" y="638"/>
                    <a:pt x="2142" y="593"/>
                    <a:pt x="2056" y="552"/>
                  </a:cubicBezTo>
                  <a:cubicBezTo>
                    <a:pt x="1974" y="491"/>
                    <a:pt x="1847" y="445"/>
                    <a:pt x="1740" y="404"/>
                  </a:cubicBezTo>
                  <a:cubicBezTo>
                    <a:pt x="1318" y="237"/>
                    <a:pt x="870" y="84"/>
                    <a:pt x="402" y="23"/>
                  </a:cubicBezTo>
                  <a:cubicBezTo>
                    <a:pt x="367" y="14"/>
                    <a:pt x="299" y="0"/>
                    <a:pt x="229"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61"/>
            <p:cNvSpPr/>
            <p:nvPr/>
          </p:nvSpPr>
          <p:spPr>
            <a:xfrm>
              <a:off x="3702669" y="2774238"/>
              <a:ext cx="6089" cy="12178"/>
            </a:xfrm>
            <a:custGeom>
              <a:rect b="b" l="l" r="r" t="t"/>
              <a:pathLst>
                <a:path extrusionOk="0" h="174" w="87">
                  <a:moveTo>
                    <a:pt x="21" y="47"/>
                  </a:moveTo>
                  <a:cubicBezTo>
                    <a:pt x="0" y="87"/>
                    <a:pt x="21" y="108"/>
                    <a:pt x="46" y="128"/>
                  </a:cubicBezTo>
                  <a:cubicBezTo>
                    <a:pt x="67" y="154"/>
                    <a:pt x="67" y="154"/>
                    <a:pt x="87" y="174"/>
                  </a:cubicBezTo>
                  <a:cubicBezTo>
                    <a:pt x="67" y="154"/>
                    <a:pt x="67" y="154"/>
                    <a:pt x="46" y="128"/>
                  </a:cubicBezTo>
                  <a:cubicBezTo>
                    <a:pt x="21" y="108"/>
                    <a:pt x="0" y="87"/>
                    <a:pt x="21" y="47"/>
                  </a:cubicBezTo>
                  <a:close/>
                  <a:moveTo>
                    <a:pt x="21" y="1"/>
                  </a:moveTo>
                  <a:lnTo>
                    <a:pt x="21" y="1"/>
                  </a:lnTo>
                  <a:lnTo>
                    <a:pt x="21" y="1"/>
                  </a:lnTo>
                  <a:close/>
                </a:path>
              </a:pathLst>
            </a:custGeom>
            <a:solidFill>
              <a:srgbClr val="89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61"/>
            <p:cNvSpPr/>
            <p:nvPr/>
          </p:nvSpPr>
          <p:spPr>
            <a:xfrm>
              <a:off x="3713028" y="2789216"/>
              <a:ext cx="89027" cy="32825"/>
            </a:xfrm>
            <a:custGeom>
              <a:rect b="b" l="l" r="r" t="t"/>
              <a:pathLst>
                <a:path extrusionOk="0" h="469" w="1272">
                  <a:moveTo>
                    <a:pt x="1104" y="402"/>
                  </a:moveTo>
                  <a:cubicBezTo>
                    <a:pt x="1145" y="423"/>
                    <a:pt x="1190" y="448"/>
                    <a:pt x="1231" y="448"/>
                  </a:cubicBezTo>
                  <a:cubicBezTo>
                    <a:pt x="1251" y="448"/>
                    <a:pt x="1272" y="469"/>
                    <a:pt x="1272" y="469"/>
                  </a:cubicBezTo>
                  <a:cubicBezTo>
                    <a:pt x="1272" y="469"/>
                    <a:pt x="1251" y="448"/>
                    <a:pt x="1231" y="448"/>
                  </a:cubicBezTo>
                  <a:cubicBezTo>
                    <a:pt x="1190" y="448"/>
                    <a:pt x="1145" y="423"/>
                    <a:pt x="1104" y="402"/>
                  </a:cubicBezTo>
                  <a:close/>
                  <a:moveTo>
                    <a:pt x="0" y="1"/>
                  </a:moveTo>
                  <a:lnTo>
                    <a:pt x="0" y="1"/>
                  </a:lnTo>
                  <a:cubicBezTo>
                    <a:pt x="214" y="128"/>
                    <a:pt x="448" y="214"/>
                    <a:pt x="702" y="275"/>
                  </a:cubicBezTo>
                  <a:cubicBezTo>
                    <a:pt x="448" y="214"/>
                    <a:pt x="214" y="128"/>
                    <a:pt x="0" y="1"/>
                  </a:cubicBezTo>
                  <a:close/>
                </a:path>
              </a:pathLst>
            </a:custGeom>
            <a:solidFill>
              <a:srgbClr val="2670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61"/>
            <p:cNvSpPr/>
            <p:nvPr/>
          </p:nvSpPr>
          <p:spPr>
            <a:xfrm>
              <a:off x="3851120" y="2827641"/>
              <a:ext cx="10429" cy="3290"/>
            </a:xfrm>
            <a:custGeom>
              <a:rect b="b" l="l" r="r" t="t"/>
              <a:pathLst>
                <a:path extrusionOk="0" h="47" w="149">
                  <a:moveTo>
                    <a:pt x="148" y="1"/>
                  </a:moveTo>
                  <a:cubicBezTo>
                    <a:pt x="128" y="26"/>
                    <a:pt x="87" y="47"/>
                    <a:pt x="1" y="47"/>
                  </a:cubicBezTo>
                  <a:lnTo>
                    <a:pt x="1" y="47"/>
                  </a:lnTo>
                  <a:cubicBezTo>
                    <a:pt x="87" y="47"/>
                    <a:pt x="128" y="26"/>
                    <a:pt x="148" y="1"/>
                  </a:cubicBezTo>
                  <a:close/>
                </a:path>
              </a:pathLst>
            </a:custGeom>
            <a:solidFill>
              <a:srgbClr val="89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61"/>
            <p:cNvSpPr/>
            <p:nvPr/>
          </p:nvSpPr>
          <p:spPr>
            <a:xfrm>
              <a:off x="3851120" y="2830861"/>
              <a:ext cx="70" cy="70"/>
            </a:xfrm>
            <a:custGeom>
              <a:rect b="b" l="l" r="r" t="t"/>
              <a:pathLst>
                <a:path extrusionOk="0" h="1" w="1">
                  <a:moveTo>
                    <a:pt x="1" y="1"/>
                  </a:moveTo>
                  <a:lnTo>
                    <a:pt x="1" y="1"/>
                  </a:lnTo>
                  <a:lnTo>
                    <a:pt x="1" y="1"/>
                  </a:lnTo>
                  <a:lnTo>
                    <a:pt x="1" y="1"/>
                  </a:lnTo>
                  <a:close/>
                </a:path>
              </a:pathLst>
            </a:custGeom>
            <a:solidFill>
              <a:srgbClr val="2670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61"/>
            <p:cNvSpPr/>
            <p:nvPr/>
          </p:nvSpPr>
          <p:spPr>
            <a:xfrm>
              <a:off x="3849720" y="2830861"/>
              <a:ext cx="1470" cy="70"/>
            </a:xfrm>
            <a:custGeom>
              <a:rect b="b" l="l" r="r" t="t"/>
              <a:pathLst>
                <a:path extrusionOk="0" h="1" w="21">
                  <a:moveTo>
                    <a:pt x="0" y="1"/>
                  </a:moveTo>
                  <a:lnTo>
                    <a:pt x="21" y="1"/>
                  </a:lnTo>
                  <a:lnTo>
                    <a:pt x="21" y="1"/>
                  </a:lnTo>
                  <a:lnTo>
                    <a:pt x="21" y="1"/>
                  </a:lnTo>
                  <a:lnTo>
                    <a:pt x="21" y="1"/>
                  </a:lnTo>
                  <a:close/>
                </a:path>
              </a:pathLst>
            </a:custGeom>
            <a:solidFill>
              <a:srgbClr val="8898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61"/>
            <p:cNvSpPr/>
            <p:nvPr/>
          </p:nvSpPr>
          <p:spPr>
            <a:xfrm>
              <a:off x="3702669" y="2774238"/>
              <a:ext cx="161677" cy="56692"/>
            </a:xfrm>
            <a:custGeom>
              <a:rect b="b" l="l" r="r" t="t"/>
              <a:pathLst>
                <a:path extrusionOk="0" h="810" w="2310">
                  <a:moveTo>
                    <a:pt x="21" y="1"/>
                  </a:moveTo>
                  <a:lnTo>
                    <a:pt x="21" y="26"/>
                  </a:lnTo>
                  <a:lnTo>
                    <a:pt x="21" y="47"/>
                  </a:lnTo>
                  <a:cubicBezTo>
                    <a:pt x="0" y="87"/>
                    <a:pt x="21" y="108"/>
                    <a:pt x="46" y="128"/>
                  </a:cubicBezTo>
                  <a:cubicBezTo>
                    <a:pt x="67" y="154"/>
                    <a:pt x="67" y="154"/>
                    <a:pt x="87" y="174"/>
                  </a:cubicBezTo>
                  <a:cubicBezTo>
                    <a:pt x="107" y="174"/>
                    <a:pt x="128" y="194"/>
                    <a:pt x="148" y="215"/>
                  </a:cubicBezTo>
                  <a:cubicBezTo>
                    <a:pt x="362" y="342"/>
                    <a:pt x="596" y="428"/>
                    <a:pt x="850" y="489"/>
                  </a:cubicBezTo>
                  <a:cubicBezTo>
                    <a:pt x="936" y="535"/>
                    <a:pt x="1018" y="555"/>
                    <a:pt x="1104" y="576"/>
                  </a:cubicBezTo>
                  <a:cubicBezTo>
                    <a:pt x="1165" y="596"/>
                    <a:pt x="1211" y="616"/>
                    <a:pt x="1252" y="616"/>
                  </a:cubicBezTo>
                  <a:cubicBezTo>
                    <a:pt x="1293" y="637"/>
                    <a:pt x="1338" y="662"/>
                    <a:pt x="1379" y="662"/>
                  </a:cubicBezTo>
                  <a:cubicBezTo>
                    <a:pt x="1399" y="662"/>
                    <a:pt x="1420" y="683"/>
                    <a:pt x="1420" y="683"/>
                  </a:cubicBezTo>
                  <a:cubicBezTo>
                    <a:pt x="1654" y="744"/>
                    <a:pt x="1867" y="810"/>
                    <a:pt x="2101" y="810"/>
                  </a:cubicBezTo>
                  <a:lnTo>
                    <a:pt x="2122" y="810"/>
                  </a:lnTo>
                  <a:cubicBezTo>
                    <a:pt x="2208" y="810"/>
                    <a:pt x="2249" y="789"/>
                    <a:pt x="2269" y="764"/>
                  </a:cubicBezTo>
                  <a:cubicBezTo>
                    <a:pt x="2289" y="744"/>
                    <a:pt x="2310" y="703"/>
                    <a:pt x="2289" y="662"/>
                  </a:cubicBezTo>
                  <a:cubicBezTo>
                    <a:pt x="2289" y="637"/>
                    <a:pt x="2269" y="616"/>
                    <a:pt x="2249" y="596"/>
                  </a:cubicBezTo>
                  <a:cubicBezTo>
                    <a:pt x="2228" y="637"/>
                    <a:pt x="2183" y="662"/>
                    <a:pt x="2081" y="662"/>
                  </a:cubicBezTo>
                  <a:lnTo>
                    <a:pt x="2056" y="662"/>
                  </a:lnTo>
                  <a:cubicBezTo>
                    <a:pt x="1827" y="662"/>
                    <a:pt x="1572" y="596"/>
                    <a:pt x="1338" y="510"/>
                  </a:cubicBezTo>
                  <a:cubicBezTo>
                    <a:pt x="1252" y="489"/>
                    <a:pt x="1165" y="469"/>
                    <a:pt x="1064" y="428"/>
                  </a:cubicBezTo>
                  <a:cubicBezTo>
                    <a:pt x="743" y="342"/>
                    <a:pt x="402" y="255"/>
                    <a:pt x="107" y="67"/>
                  </a:cubicBezTo>
                  <a:cubicBezTo>
                    <a:pt x="87" y="47"/>
                    <a:pt x="46" y="26"/>
                    <a:pt x="21" y="1"/>
                  </a:cubicBezTo>
                  <a:close/>
                </a:path>
              </a:pathLst>
            </a:custGeom>
            <a:solidFill>
              <a:srgbClr val="0A39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 name="Google Shape;1923;p61"/>
          <p:cNvGrpSpPr/>
          <p:nvPr/>
        </p:nvGrpSpPr>
        <p:grpSpPr>
          <a:xfrm>
            <a:off x="1404786" y="2049908"/>
            <a:ext cx="783220" cy="620837"/>
            <a:chOff x="2641440" y="1836408"/>
            <a:chExt cx="624527" cy="495046"/>
          </a:xfrm>
        </p:grpSpPr>
        <p:sp>
          <p:nvSpPr>
            <p:cNvPr id="1924" name="Google Shape;1924;p61"/>
            <p:cNvSpPr/>
            <p:nvPr/>
          </p:nvSpPr>
          <p:spPr>
            <a:xfrm>
              <a:off x="3104290" y="2098666"/>
              <a:ext cx="161677" cy="148169"/>
            </a:xfrm>
            <a:custGeom>
              <a:rect b="b" l="l" r="r" t="t"/>
              <a:pathLst>
                <a:path extrusionOk="0" h="2117" w="2310">
                  <a:moveTo>
                    <a:pt x="1126" y="1"/>
                  </a:moveTo>
                  <a:cubicBezTo>
                    <a:pt x="1062" y="1"/>
                    <a:pt x="996" y="6"/>
                    <a:pt x="931" y="18"/>
                  </a:cubicBezTo>
                  <a:cubicBezTo>
                    <a:pt x="356" y="125"/>
                    <a:pt x="0" y="699"/>
                    <a:pt x="102" y="1269"/>
                  </a:cubicBezTo>
                  <a:cubicBezTo>
                    <a:pt x="214" y="1776"/>
                    <a:pt x="659" y="2117"/>
                    <a:pt x="1153" y="2117"/>
                  </a:cubicBezTo>
                  <a:cubicBezTo>
                    <a:pt x="1219" y="2117"/>
                    <a:pt x="1286" y="2111"/>
                    <a:pt x="1353" y="2098"/>
                  </a:cubicBezTo>
                  <a:cubicBezTo>
                    <a:pt x="1928" y="1991"/>
                    <a:pt x="2309" y="1417"/>
                    <a:pt x="2182" y="847"/>
                  </a:cubicBezTo>
                  <a:cubicBezTo>
                    <a:pt x="2088" y="338"/>
                    <a:pt x="1626" y="1"/>
                    <a:pt x="11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61"/>
            <p:cNvSpPr/>
            <p:nvPr/>
          </p:nvSpPr>
          <p:spPr>
            <a:xfrm>
              <a:off x="3129207" y="2122533"/>
              <a:ext cx="110024" cy="100366"/>
            </a:xfrm>
            <a:custGeom>
              <a:rect b="b" l="l" r="r" t="t"/>
              <a:pathLst>
                <a:path extrusionOk="0" h="1434" w="1572">
                  <a:moveTo>
                    <a:pt x="796" y="1"/>
                  </a:moveTo>
                  <a:cubicBezTo>
                    <a:pt x="743" y="1"/>
                    <a:pt x="690" y="6"/>
                    <a:pt x="636" y="18"/>
                  </a:cubicBezTo>
                  <a:cubicBezTo>
                    <a:pt x="255" y="84"/>
                    <a:pt x="0" y="465"/>
                    <a:pt x="87" y="867"/>
                  </a:cubicBezTo>
                  <a:cubicBezTo>
                    <a:pt x="162" y="1198"/>
                    <a:pt x="443" y="1433"/>
                    <a:pt x="779" y="1433"/>
                  </a:cubicBezTo>
                  <a:cubicBezTo>
                    <a:pt x="830" y="1433"/>
                    <a:pt x="883" y="1428"/>
                    <a:pt x="936" y="1416"/>
                  </a:cubicBezTo>
                  <a:cubicBezTo>
                    <a:pt x="1318" y="1355"/>
                    <a:pt x="1572" y="974"/>
                    <a:pt x="1506" y="567"/>
                  </a:cubicBezTo>
                  <a:cubicBezTo>
                    <a:pt x="1435" y="236"/>
                    <a:pt x="1139" y="1"/>
                    <a:pt x="796"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61"/>
            <p:cNvSpPr/>
            <p:nvPr/>
          </p:nvSpPr>
          <p:spPr>
            <a:xfrm>
              <a:off x="3138096" y="2130372"/>
              <a:ext cx="92247" cy="84688"/>
            </a:xfrm>
            <a:custGeom>
              <a:rect b="b" l="l" r="r" t="t"/>
              <a:pathLst>
                <a:path extrusionOk="0" h="1210" w="1318">
                  <a:moveTo>
                    <a:pt x="671" y="0"/>
                  </a:moveTo>
                  <a:cubicBezTo>
                    <a:pt x="632" y="0"/>
                    <a:pt x="594" y="4"/>
                    <a:pt x="555" y="12"/>
                  </a:cubicBezTo>
                  <a:cubicBezTo>
                    <a:pt x="214" y="74"/>
                    <a:pt x="0" y="394"/>
                    <a:pt x="66" y="735"/>
                  </a:cubicBezTo>
                  <a:cubicBezTo>
                    <a:pt x="120" y="1011"/>
                    <a:pt x="373" y="1210"/>
                    <a:pt x="664" y="1210"/>
                  </a:cubicBezTo>
                  <a:cubicBezTo>
                    <a:pt x="705" y="1210"/>
                    <a:pt x="747" y="1206"/>
                    <a:pt x="789" y="1198"/>
                  </a:cubicBezTo>
                  <a:cubicBezTo>
                    <a:pt x="1104" y="1137"/>
                    <a:pt x="1318" y="816"/>
                    <a:pt x="1252" y="480"/>
                  </a:cubicBezTo>
                  <a:cubicBezTo>
                    <a:pt x="1198" y="199"/>
                    <a:pt x="945" y="0"/>
                    <a:pt x="671"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61"/>
            <p:cNvSpPr/>
            <p:nvPr/>
          </p:nvSpPr>
          <p:spPr>
            <a:xfrm>
              <a:off x="3164762" y="2154729"/>
              <a:ext cx="38914" cy="36185"/>
            </a:xfrm>
            <a:custGeom>
              <a:rect b="b" l="l" r="r" t="t"/>
              <a:pathLst>
                <a:path extrusionOk="0" h="517" w="556">
                  <a:moveTo>
                    <a:pt x="280" y="1"/>
                  </a:moveTo>
                  <a:cubicBezTo>
                    <a:pt x="265" y="1"/>
                    <a:pt x="250" y="2"/>
                    <a:pt x="235" y="5"/>
                  </a:cubicBezTo>
                  <a:cubicBezTo>
                    <a:pt x="87" y="46"/>
                    <a:pt x="1" y="173"/>
                    <a:pt x="47" y="300"/>
                  </a:cubicBezTo>
                  <a:cubicBezTo>
                    <a:pt x="65" y="433"/>
                    <a:pt x="170" y="517"/>
                    <a:pt x="299" y="517"/>
                  </a:cubicBezTo>
                  <a:cubicBezTo>
                    <a:pt x="313" y="517"/>
                    <a:pt x="327" y="516"/>
                    <a:pt x="342" y="514"/>
                  </a:cubicBezTo>
                  <a:cubicBezTo>
                    <a:pt x="469" y="468"/>
                    <a:pt x="555" y="341"/>
                    <a:pt x="535" y="214"/>
                  </a:cubicBezTo>
                  <a:cubicBezTo>
                    <a:pt x="512" y="84"/>
                    <a:pt x="395" y="1"/>
                    <a:pt x="280"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61"/>
            <p:cNvSpPr/>
            <p:nvPr/>
          </p:nvSpPr>
          <p:spPr>
            <a:xfrm>
              <a:off x="2664957" y="2152980"/>
              <a:ext cx="194432" cy="178474"/>
            </a:xfrm>
            <a:custGeom>
              <a:rect b="b" l="l" r="r" t="t"/>
              <a:pathLst>
                <a:path extrusionOk="0" h="2550" w="2778">
                  <a:moveTo>
                    <a:pt x="1414" y="0"/>
                  </a:moveTo>
                  <a:cubicBezTo>
                    <a:pt x="1325" y="0"/>
                    <a:pt x="1235" y="10"/>
                    <a:pt x="1145" y="30"/>
                  </a:cubicBezTo>
                  <a:cubicBezTo>
                    <a:pt x="448" y="157"/>
                    <a:pt x="0" y="834"/>
                    <a:pt x="127" y="1531"/>
                  </a:cubicBezTo>
                  <a:cubicBezTo>
                    <a:pt x="258" y="2134"/>
                    <a:pt x="806" y="2550"/>
                    <a:pt x="1399" y="2550"/>
                  </a:cubicBezTo>
                  <a:cubicBezTo>
                    <a:pt x="1477" y="2550"/>
                    <a:pt x="1555" y="2543"/>
                    <a:pt x="1633" y="2528"/>
                  </a:cubicBezTo>
                  <a:cubicBezTo>
                    <a:pt x="2335" y="2380"/>
                    <a:pt x="2777" y="1724"/>
                    <a:pt x="2650" y="1022"/>
                  </a:cubicBezTo>
                  <a:cubicBezTo>
                    <a:pt x="2522" y="417"/>
                    <a:pt x="1996" y="0"/>
                    <a:pt x="14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61"/>
            <p:cNvSpPr/>
            <p:nvPr/>
          </p:nvSpPr>
          <p:spPr>
            <a:xfrm>
              <a:off x="2696243" y="2180696"/>
              <a:ext cx="132141" cy="122552"/>
            </a:xfrm>
            <a:custGeom>
              <a:rect b="b" l="l" r="r" t="t"/>
              <a:pathLst>
                <a:path extrusionOk="0" h="1751" w="1888">
                  <a:moveTo>
                    <a:pt x="932" y="1"/>
                  </a:moveTo>
                  <a:cubicBezTo>
                    <a:pt x="877" y="1"/>
                    <a:pt x="821" y="6"/>
                    <a:pt x="764" y="16"/>
                  </a:cubicBezTo>
                  <a:cubicBezTo>
                    <a:pt x="296" y="118"/>
                    <a:pt x="1" y="585"/>
                    <a:pt x="82" y="1053"/>
                  </a:cubicBezTo>
                  <a:cubicBezTo>
                    <a:pt x="175" y="1456"/>
                    <a:pt x="525" y="1751"/>
                    <a:pt x="936" y="1751"/>
                  </a:cubicBezTo>
                  <a:cubicBezTo>
                    <a:pt x="998" y="1751"/>
                    <a:pt x="1061" y="1744"/>
                    <a:pt x="1125" y="1730"/>
                  </a:cubicBezTo>
                  <a:cubicBezTo>
                    <a:pt x="1588" y="1643"/>
                    <a:pt x="1888" y="1181"/>
                    <a:pt x="1801" y="713"/>
                  </a:cubicBezTo>
                  <a:cubicBezTo>
                    <a:pt x="1707" y="281"/>
                    <a:pt x="1351" y="1"/>
                    <a:pt x="932"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61"/>
            <p:cNvSpPr/>
            <p:nvPr/>
          </p:nvSpPr>
          <p:spPr>
            <a:xfrm>
              <a:off x="2706602" y="2190915"/>
              <a:ext cx="111144" cy="102745"/>
            </a:xfrm>
            <a:custGeom>
              <a:rect b="b" l="l" r="r" t="t"/>
              <a:pathLst>
                <a:path extrusionOk="0" h="1468" w="1588">
                  <a:moveTo>
                    <a:pt x="808" y="0"/>
                  </a:moveTo>
                  <a:cubicBezTo>
                    <a:pt x="757" y="0"/>
                    <a:pt x="707" y="6"/>
                    <a:pt x="656" y="17"/>
                  </a:cubicBezTo>
                  <a:cubicBezTo>
                    <a:pt x="255" y="99"/>
                    <a:pt x="0" y="480"/>
                    <a:pt x="87" y="887"/>
                  </a:cubicBezTo>
                  <a:cubicBezTo>
                    <a:pt x="141" y="1228"/>
                    <a:pt x="468" y="1467"/>
                    <a:pt x="809" y="1467"/>
                  </a:cubicBezTo>
                  <a:cubicBezTo>
                    <a:pt x="850" y="1467"/>
                    <a:pt x="890" y="1464"/>
                    <a:pt x="931" y="1457"/>
                  </a:cubicBezTo>
                  <a:cubicBezTo>
                    <a:pt x="1333" y="1370"/>
                    <a:pt x="1587" y="989"/>
                    <a:pt x="1506" y="587"/>
                  </a:cubicBezTo>
                  <a:cubicBezTo>
                    <a:pt x="1449" y="238"/>
                    <a:pt x="1138" y="0"/>
                    <a:pt x="80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61"/>
            <p:cNvSpPr/>
            <p:nvPr/>
          </p:nvSpPr>
          <p:spPr>
            <a:xfrm>
              <a:off x="2739357" y="2221011"/>
              <a:ext cx="45983" cy="42554"/>
            </a:xfrm>
            <a:custGeom>
              <a:rect b="b" l="l" r="r" t="t"/>
              <a:pathLst>
                <a:path extrusionOk="0" h="608" w="657">
                  <a:moveTo>
                    <a:pt x="346" y="1"/>
                  </a:moveTo>
                  <a:cubicBezTo>
                    <a:pt x="323" y="1"/>
                    <a:pt x="299" y="4"/>
                    <a:pt x="275" y="9"/>
                  </a:cubicBezTo>
                  <a:cubicBezTo>
                    <a:pt x="102" y="30"/>
                    <a:pt x="0" y="203"/>
                    <a:pt x="21" y="371"/>
                  </a:cubicBezTo>
                  <a:cubicBezTo>
                    <a:pt x="58" y="506"/>
                    <a:pt x="202" y="607"/>
                    <a:pt x="344" y="607"/>
                  </a:cubicBezTo>
                  <a:cubicBezTo>
                    <a:pt x="357" y="607"/>
                    <a:pt x="369" y="606"/>
                    <a:pt x="382" y="605"/>
                  </a:cubicBezTo>
                  <a:cubicBezTo>
                    <a:pt x="550" y="559"/>
                    <a:pt x="656" y="411"/>
                    <a:pt x="636" y="243"/>
                  </a:cubicBezTo>
                  <a:cubicBezTo>
                    <a:pt x="597" y="100"/>
                    <a:pt x="483" y="1"/>
                    <a:pt x="346"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61"/>
            <p:cNvSpPr/>
            <p:nvPr/>
          </p:nvSpPr>
          <p:spPr>
            <a:xfrm>
              <a:off x="2641440" y="1836408"/>
              <a:ext cx="615632" cy="389914"/>
            </a:xfrm>
            <a:custGeom>
              <a:rect b="b" l="l" r="r" t="t"/>
              <a:pathLst>
                <a:path extrusionOk="0" h="5571" w="8796">
                  <a:moveTo>
                    <a:pt x="5966" y="0"/>
                  </a:moveTo>
                  <a:cubicBezTo>
                    <a:pt x="5853" y="0"/>
                    <a:pt x="5719" y="39"/>
                    <a:pt x="5596" y="102"/>
                  </a:cubicBezTo>
                  <a:cubicBezTo>
                    <a:pt x="5235" y="291"/>
                    <a:pt x="4894" y="692"/>
                    <a:pt x="5148" y="993"/>
                  </a:cubicBezTo>
                  <a:lnTo>
                    <a:pt x="5189" y="1033"/>
                  </a:lnTo>
                  <a:cubicBezTo>
                    <a:pt x="5402" y="1288"/>
                    <a:pt x="6145" y="2239"/>
                    <a:pt x="6293" y="2793"/>
                  </a:cubicBezTo>
                  <a:cubicBezTo>
                    <a:pt x="6440" y="3322"/>
                    <a:pt x="6104" y="3999"/>
                    <a:pt x="5998" y="4192"/>
                  </a:cubicBezTo>
                  <a:lnTo>
                    <a:pt x="5977" y="4212"/>
                  </a:lnTo>
                  <a:cubicBezTo>
                    <a:pt x="5952" y="4233"/>
                    <a:pt x="5931" y="4233"/>
                    <a:pt x="5911" y="4253"/>
                  </a:cubicBezTo>
                  <a:lnTo>
                    <a:pt x="4533" y="4528"/>
                  </a:lnTo>
                  <a:cubicBezTo>
                    <a:pt x="4492" y="4528"/>
                    <a:pt x="4451" y="4528"/>
                    <a:pt x="4426" y="4487"/>
                  </a:cubicBezTo>
                  <a:cubicBezTo>
                    <a:pt x="4172" y="4274"/>
                    <a:pt x="4131" y="3978"/>
                    <a:pt x="4131" y="3744"/>
                  </a:cubicBezTo>
                  <a:lnTo>
                    <a:pt x="4131" y="3597"/>
                  </a:lnTo>
                  <a:cubicBezTo>
                    <a:pt x="4151" y="3429"/>
                    <a:pt x="4197" y="3322"/>
                    <a:pt x="4197" y="3322"/>
                  </a:cubicBezTo>
                  <a:cubicBezTo>
                    <a:pt x="4238" y="3195"/>
                    <a:pt x="3073" y="3002"/>
                    <a:pt x="2966" y="3002"/>
                  </a:cubicBezTo>
                  <a:cubicBezTo>
                    <a:pt x="2897" y="3005"/>
                    <a:pt x="2829" y="3007"/>
                    <a:pt x="2761" y="3007"/>
                  </a:cubicBezTo>
                  <a:cubicBezTo>
                    <a:pt x="2543" y="3007"/>
                    <a:pt x="2327" y="2993"/>
                    <a:pt x="2112" y="2993"/>
                  </a:cubicBezTo>
                  <a:cubicBezTo>
                    <a:pt x="1918" y="2993"/>
                    <a:pt x="1723" y="3004"/>
                    <a:pt x="1526" y="3048"/>
                  </a:cubicBezTo>
                  <a:cubicBezTo>
                    <a:pt x="1272" y="3129"/>
                    <a:pt x="1038" y="3236"/>
                    <a:pt x="824" y="3383"/>
                  </a:cubicBezTo>
                  <a:cubicBezTo>
                    <a:pt x="677" y="3490"/>
                    <a:pt x="550" y="3617"/>
                    <a:pt x="463" y="3790"/>
                  </a:cubicBezTo>
                  <a:cubicBezTo>
                    <a:pt x="402" y="3872"/>
                    <a:pt x="0" y="4319"/>
                    <a:pt x="61" y="4401"/>
                  </a:cubicBezTo>
                  <a:cubicBezTo>
                    <a:pt x="423" y="4848"/>
                    <a:pt x="2646" y="5082"/>
                    <a:pt x="3073" y="5103"/>
                  </a:cubicBezTo>
                  <a:cubicBezTo>
                    <a:pt x="3093" y="5123"/>
                    <a:pt x="3134" y="5143"/>
                    <a:pt x="3154" y="5164"/>
                  </a:cubicBezTo>
                  <a:cubicBezTo>
                    <a:pt x="3410" y="5554"/>
                    <a:pt x="3801" y="5571"/>
                    <a:pt x="3917" y="5571"/>
                  </a:cubicBezTo>
                  <a:cubicBezTo>
                    <a:pt x="3928" y="5571"/>
                    <a:pt x="3937" y="5571"/>
                    <a:pt x="3943" y="5571"/>
                  </a:cubicBezTo>
                  <a:lnTo>
                    <a:pt x="3963" y="5571"/>
                  </a:lnTo>
                  <a:cubicBezTo>
                    <a:pt x="4070" y="5545"/>
                    <a:pt x="5891" y="5230"/>
                    <a:pt x="6293" y="5082"/>
                  </a:cubicBezTo>
                  <a:cubicBezTo>
                    <a:pt x="6654" y="4935"/>
                    <a:pt x="6740" y="4574"/>
                    <a:pt x="6949" y="4319"/>
                  </a:cubicBezTo>
                  <a:cubicBezTo>
                    <a:pt x="7269" y="3938"/>
                    <a:pt x="7925" y="3765"/>
                    <a:pt x="8393" y="3704"/>
                  </a:cubicBezTo>
                  <a:lnTo>
                    <a:pt x="8622" y="3704"/>
                  </a:lnTo>
                  <a:cubicBezTo>
                    <a:pt x="8729" y="3683"/>
                    <a:pt x="8795" y="3556"/>
                    <a:pt x="8729" y="3470"/>
                  </a:cubicBezTo>
                  <a:cubicBezTo>
                    <a:pt x="8475" y="3195"/>
                    <a:pt x="7925" y="3048"/>
                    <a:pt x="7758" y="3002"/>
                  </a:cubicBezTo>
                  <a:cubicBezTo>
                    <a:pt x="7732" y="3002"/>
                    <a:pt x="7712" y="2981"/>
                    <a:pt x="7691" y="2961"/>
                  </a:cubicBezTo>
                  <a:lnTo>
                    <a:pt x="6104" y="1140"/>
                  </a:lnTo>
                  <a:cubicBezTo>
                    <a:pt x="6059" y="1074"/>
                    <a:pt x="6059" y="1013"/>
                    <a:pt x="6104" y="967"/>
                  </a:cubicBezTo>
                  <a:lnTo>
                    <a:pt x="6104" y="947"/>
                  </a:lnTo>
                  <a:cubicBezTo>
                    <a:pt x="6145" y="906"/>
                    <a:pt x="6186" y="840"/>
                    <a:pt x="6252" y="820"/>
                  </a:cubicBezTo>
                  <a:cubicBezTo>
                    <a:pt x="6293" y="799"/>
                    <a:pt x="6333" y="779"/>
                    <a:pt x="6359" y="738"/>
                  </a:cubicBezTo>
                  <a:cubicBezTo>
                    <a:pt x="6420" y="672"/>
                    <a:pt x="6399" y="565"/>
                    <a:pt x="6379" y="484"/>
                  </a:cubicBezTo>
                  <a:cubicBezTo>
                    <a:pt x="6333" y="331"/>
                    <a:pt x="6232" y="77"/>
                    <a:pt x="6079" y="16"/>
                  </a:cubicBezTo>
                  <a:cubicBezTo>
                    <a:pt x="6045" y="5"/>
                    <a:pt x="6007" y="0"/>
                    <a:pt x="5966"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61"/>
            <p:cNvSpPr/>
            <p:nvPr/>
          </p:nvSpPr>
          <p:spPr>
            <a:xfrm>
              <a:off x="2906706" y="2086978"/>
              <a:ext cx="154538" cy="89097"/>
            </a:xfrm>
            <a:custGeom>
              <a:rect b="b" l="l" r="r" t="t"/>
              <a:pathLst>
                <a:path extrusionOk="0" h="1273" w="2208">
                  <a:moveTo>
                    <a:pt x="251" y="1"/>
                  </a:moveTo>
                  <a:cubicBezTo>
                    <a:pt x="192" y="1"/>
                    <a:pt x="140" y="35"/>
                    <a:pt x="107" y="83"/>
                  </a:cubicBezTo>
                  <a:cubicBezTo>
                    <a:pt x="46" y="185"/>
                    <a:pt x="0" y="358"/>
                    <a:pt x="86" y="673"/>
                  </a:cubicBezTo>
                  <a:cubicBezTo>
                    <a:pt x="173" y="927"/>
                    <a:pt x="427" y="1248"/>
                    <a:pt x="722" y="1268"/>
                  </a:cubicBezTo>
                  <a:cubicBezTo>
                    <a:pt x="737" y="1271"/>
                    <a:pt x="753" y="1272"/>
                    <a:pt x="769" y="1272"/>
                  </a:cubicBezTo>
                  <a:cubicBezTo>
                    <a:pt x="870" y="1272"/>
                    <a:pt x="994" y="1224"/>
                    <a:pt x="1104" y="1202"/>
                  </a:cubicBezTo>
                  <a:cubicBezTo>
                    <a:pt x="1251" y="1161"/>
                    <a:pt x="1399" y="1121"/>
                    <a:pt x="1551" y="1075"/>
                  </a:cubicBezTo>
                  <a:cubicBezTo>
                    <a:pt x="1719" y="1034"/>
                    <a:pt x="1887" y="994"/>
                    <a:pt x="2060" y="948"/>
                  </a:cubicBezTo>
                  <a:cubicBezTo>
                    <a:pt x="2121" y="948"/>
                    <a:pt x="2187" y="887"/>
                    <a:pt x="2187" y="821"/>
                  </a:cubicBezTo>
                  <a:lnTo>
                    <a:pt x="2208" y="760"/>
                  </a:lnTo>
                  <a:cubicBezTo>
                    <a:pt x="2208" y="719"/>
                    <a:pt x="2208" y="673"/>
                    <a:pt x="2187" y="632"/>
                  </a:cubicBezTo>
                  <a:cubicBezTo>
                    <a:pt x="2162" y="653"/>
                    <a:pt x="2141" y="653"/>
                    <a:pt x="2121" y="673"/>
                  </a:cubicBezTo>
                  <a:lnTo>
                    <a:pt x="743" y="948"/>
                  </a:lnTo>
                  <a:cubicBezTo>
                    <a:pt x="702" y="948"/>
                    <a:pt x="661" y="948"/>
                    <a:pt x="636" y="907"/>
                  </a:cubicBezTo>
                  <a:cubicBezTo>
                    <a:pt x="382" y="694"/>
                    <a:pt x="341" y="398"/>
                    <a:pt x="341" y="164"/>
                  </a:cubicBezTo>
                  <a:lnTo>
                    <a:pt x="341" y="17"/>
                  </a:lnTo>
                  <a:lnTo>
                    <a:pt x="320" y="17"/>
                  </a:lnTo>
                  <a:cubicBezTo>
                    <a:pt x="297" y="6"/>
                    <a:pt x="273" y="1"/>
                    <a:pt x="251"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61"/>
            <p:cNvSpPr/>
            <p:nvPr/>
          </p:nvSpPr>
          <p:spPr>
            <a:xfrm>
              <a:off x="3033039" y="1836408"/>
              <a:ext cx="57742" cy="66281"/>
            </a:xfrm>
            <a:custGeom>
              <a:rect b="b" l="l" r="r" t="t"/>
              <a:pathLst>
                <a:path extrusionOk="0" h="947" w="825">
                  <a:moveTo>
                    <a:pt x="371" y="0"/>
                  </a:moveTo>
                  <a:cubicBezTo>
                    <a:pt x="258" y="0"/>
                    <a:pt x="124" y="39"/>
                    <a:pt x="1" y="102"/>
                  </a:cubicBezTo>
                  <a:cubicBezTo>
                    <a:pt x="1" y="291"/>
                    <a:pt x="62" y="713"/>
                    <a:pt x="509" y="947"/>
                  </a:cubicBezTo>
                  <a:cubicBezTo>
                    <a:pt x="550" y="906"/>
                    <a:pt x="591" y="840"/>
                    <a:pt x="657" y="820"/>
                  </a:cubicBezTo>
                  <a:cubicBezTo>
                    <a:pt x="698" y="799"/>
                    <a:pt x="738" y="779"/>
                    <a:pt x="764" y="738"/>
                  </a:cubicBezTo>
                  <a:cubicBezTo>
                    <a:pt x="825" y="672"/>
                    <a:pt x="804" y="565"/>
                    <a:pt x="784" y="484"/>
                  </a:cubicBezTo>
                  <a:cubicBezTo>
                    <a:pt x="738" y="331"/>
                    <a:pt x="637" y="77"/>
                    <a:pt x="484" y="16"/>
                  </a:cubicBezTo>
                  <a:cubicBezTo>
                    <a:pt x="450" y="5"/>
                    <a:pt x="412" y="0"/>
                    <a:pt x="371"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61"/>
            <p:cNvSpPr/>
            <p:nvPr/>
          </p:nvSpPr>
          <p:spPr>
            <a:xfrm>
              <a:off x="3033039" y="1836618"/>
              <a:ext cx="57742" cy="66071"/>
            </a:xfrm>
            <a:custGeom>
              <a:rect b="b" l="l" r="r" t="t"/>
              <a:pathLst>
                <a:path extrusionOk="0" h="944" w="825">
                  <a:moveTo>
                    <a:pt x="363" y="1"/>
                  </a:moveTo>
                  <a:cubicBezTo>
                    <a:pt x="289" y="1"/>
                    <a:pt x="209" y="15"/>
                    <a:pt x="128" y="54"/>
                  </a:cubicBezTo>
                  <a:cubicBezTo>
                    <a:pt x="82" y="74"/>
                    <a:pt x="41" y="74"/>
                    <a:pt x="1" y="99"/>
                  </a:cubicBezTo>
                  <a:cubicBezTo>
                    <a:pt x="1" y="288"/>
                    <a:pt x="62" y="710"/>
                    <a:pt x="509" y="944"/>
                  </a:cubicBezTo>
                  <a:cubicBezTo>
                    <a:pt x="550" y="923"/>
                    <a:pt x="570" y="883"/>
                    <a:pt x="611" y="862"/>
                  </a:cubicBezTo>
                  <a:cubicBezTo>
                    <a:pt x="611" y="837"/>
                    <a:pt x="637" y="817"/>
                    <a:pt x="657" y="817"/>
                  </a:cubicBezTo>
                  <a:cubicBezTo>
                    <a:pt x="698" y="796"/>
                    <a:pt x="738" y="776"/>
                    <a:pt x="764" y="735"/>
                  </a:cubicBezTo>
                  <a:cubicBezTo>
                    <a:pt x="825" y="669"/>
                    <a:pt x="804" y="562"/>
                    <a:pt x="784" y="481"/>
                  </a:cubicBezTo>
                  <a:cubicBezTo>
                    <a:pt x="738" y="328"/>
                    <a:pt x="637" y="74"/>
                    <a:pt x="484" y="13"/>
                  </a:cubicBezTo>
                  <a:cubicBezTo>
                    <a:pt x="447" y="6"/>
                    <a:pt x="406" y="1"/>
                    <a:pt x="363"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61"/>
            <p:cNvSpPr/>
            <p:nvPr/>
          </p:nvSpPr>
          <p:spPr>
            <a:xfrm>
              <a:off x="3041928" y="1836548"/>
              <a:ext cx="48853" cy="60471"/>
            </a:xfrm>
            <a:custGeom>
              <a:rect b="b" l="l" r="r" t="t"/>
              <a:pathLst>
                <a:path extrusionOk="0" h="864" w="698">
                  <a:moveTo>
                    <a:pt x="246" y="1"/>
                  </a:moveTo>
                  <a:cubicBezTo>
                    <a:pt x="191" y="1"/>
                    <a:pt x="133" y="10"/>
                    <a:pt x="82" y="34"/>
                  </a:cubicBezTo>
                  <a:cubicBezTo>
                    <a:pt x="42" y="34"/>
                    <a:pt x="21" y="34"/>
                    <a:pt x="1" y="55"/>
                  </a:cubicBezTo>
                  <a:cubicBezTo>
                    <a:pt x="1" y="248"/>
                    <a:pt x="82" y="629"/>
                    <a:pt x="484" y="863"/>
                  </a:cubicBezTo>
                  <a:cubicBezTo>
                    <a:pt x="484" y="838"/>
                    <a:pt x="510" y="818"/>
                    <a:pt x="530" y="818"/>
                  </a:cubicBezTo>
                  <a:cubicBezTo>
                    <a:pt x="571" y="797"/>
                    <a:pt x="611" y="777"/>
                    <a:pt x="637" y="736"/>
                  </a:cubicBezTo>
                  <a:cubicBezTo>
                    <a:pt x="657" y="711"/>
                    <a:pt x="657" y="690"/>
                    <a:pt x="677" y="670"/>
                  </a:cubicBezTo>
                  <a:cubicBezTo>
                    <a:pt x="698" y="609"/>
                    <a:pt x="677" y="543"/>
                    <a:pt x="657" y="482"/>
                  </a:cubicBezTo>
                  <a:cubicBezTo>
                    <a:pt x="611" y="329"/>
                    <a:pt x="510" y="75"/>
                    <a:pt x="357" y="14"/>
                  </a:cubicBezTo>
                  <a:cubicBezTo>
                    <a:pt x="323" y="6"/>
                    <a:pt x="285" y="1"/>
                    <a:pt x="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1"/>
            <p:cNvSpPr/>
            <p:nvPr/>
          </p:nvSpPr>
          <p:spPr>
            <a:xfrm>
              <a:off x="3053687" y="1844947"/>
              <a:ext cx="22187" cy="11828"/>
            </a:xfrm>
            <a:custGeom>
              <a:rect b="b" l="l" r="r" t="t"/>
              <a:pathLst>
                <a:path extrusionOk="0" h="169" w="317">
                  <a:moveTo>
                    <a:pt x="255" y="1"/>
                  </a:moveTo>
                  <a:cubicBezTo>
                    <a:pt x="169" y="21"/>
                    <a:pt x="108" y="41"/>
                    <a:pt x="41" y="82"/>
                  </a:cubicBezTo>
                  <a:lnTo>
                    <a:pt x="21" y="82"/>
                  </a:lnTo>
                  <a:cubicBezTo>
                    <a:pt x="21" y="108"/>
                    <a:pt x="1" y="128"/>
                    <a:pt x="21" y="148"/>
                  </a:cubicBezTo>
                  <a:cubicBezTo>
                    <a:pt x="21" y="148"/>
                    <a:pt x="41" y="169"/>
                    <a:pt x="62" y="169"/>
                  </a:cubicBezTo>
                  <a:cubicBezTo>
                    <a:pt x="62" y="169"/>
                    <a:pt x="87" y="148"/>
                    <a:pt x="108" y="148"/>
                  </a:cubicBezTo>
                  <a:cubicBezTo>
                    <a:pt x="128" y="148"/>
                    <a:pt x="148" y="128"/>
                    <a:pt x="189" y="128"/>
                  </a:cubicBezTo>
                  <a:cubicBezTo>
                    <a:pt x="214" y="108"/>
                    <a:pt x="235" y="108"/>
                    <a:pt x="275" y="82"/>
                  </a:cubicBezTo>
                  <a:cubicBezTo>
                    <a:pt x="275" y="82"/>
                    <a:pt x="296" y="82"/>
                    <a:pt x="296" y="62"/>
                  </a:cubicBezTo>
                  <a:cubicBezTo>
                    <a:pt x="316" y="41"/>
                    <a:pt x="316" y="21"/>
                    <a:pt x="296"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61"/>
            <p:cNvSpPr/>
            <p:nvPr/>
          </p:nvSpPr>
          <p:spPr>
            <a:xfrm>
              <a:off x="3059776" y="1853836"/>
              <a:ext cx="20717" cy="11828"/>
            </a:xfrm>
            <a:custGeom>
              <a:rect b="b" l="l" r="r" t="t"/>
              <a:pathLst>
                <a:path extrusionOk="0" h="169" w="296">
                  <a:moveTo>
                    <a:pt x="229" y="1"/>
                  </a:moveTo>
                  <a:cubicBezTo>
                    <a:pt x="168" y="21"/>
                    <a:pt x="102" y="62"/>
                    <a:pt x="41" y="82"/>
                  </a:cubicBezTo>
                  <a:lnTo>
                    <a:pt x="21" y="108"/>
                  </a:lnTo>
                  <a:cubicBezTo>
                    <a:pt x="0" y="108"/>
                    <a:pt x="0" y="128"/>
                    <a:pt x="0" y="148"/>
                  </a:cubicBezTo>
                  <a:cubicBezTo>
                    <a:pt x="21" y="169"/>
                    <a:pt x="21" y="169"/>
                    <a:pt x="41" y="169"/>
                  </a:cubicBezTo>
                  <a:lnTo>
                    <a:pt x="102" y="169"/>
                  </a:lnTo>
                  <a:cubicBezTo>
                    <a:pt x="127" y="148"/>
                    <a:pt x="148" y="148"/>
                    <a:pt x="168" y="128"/>
                  </a:cubicBezTo>
                  <a:cubicBezTo>
                    <a:pt x="209" y="128"/>
                    <a:pt x="229" y="108"/>
                    <a:pt x="255" y="108"/>
                  </a:cubicBezTo>
                  <a:cubicBezTo>
                    <a:pt x="275" y="82"/>
                    <a:pt x="275" y="82"/>
                    <a:pt x="295" y="82"/>
                  </a:cubicBezTo>
                  <a:cubicBezTo>
                    <a:pt x="295" y="62"/>
                    <a:pt x="295" y="21"/>
                    <a:pt x="275" y="21"/>
                  </a:cubicBezTo>
                  <a:cubicBezTo>
                    <a:pt x="275" y="1"/>
                    <a:pt x="255" y="1"/>
                    <a:pt x="229"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61"/>
            <p:cNvSpPr/>
            <p:nvPr/>
          </p:nvSpPr>
          <p:spPr>
            <a:xfrm>
              <a:off x="3065445" y="1864195"/>
              <a:ext cx="19317" cy="11828"/>
            </a:xfrm>
            <a:custGeom>
              <a:rect b="b" l="l" r="r" t="t"/>
              <a:pathLst>
                <a:path extrusionOk="0" h="169" w="276">
                  <a:moveTo>
                    <a:pt x="214" y="0"/>
                  </a:moveTo>
                  <a:cubicBezTo>
                    <a:pt x="148" y="21"/>
                    <a:pt x="107" y="41"/>
                    <a:pt x="46" y="87"/>
                  </a:cubicBezTo>
                  <a:lnTo>
                    <a:pt x="21" y="107"/>
                  </a:lnTo>
                  <a:cubicBezTo>
                    <a:pt x="21" y="107"/>
                    <a:pt x="1" y="128"/>
                    <a:pt x="21" y="148"/>
                  </a:cubicBezTo>
                  <a:lnTo>
                    <a:pt x="46" y="168"/>
                  </a:lnTo>
                  <a:cubicBezTo>
                    <a:pt x="67" y="168"/>
                    <a:pt x="87" y="168"/>
                    <a:pt x="87" y="148"/>
                  </a:cubicBezTo>
                  <a:cubicBezTo>
                    <a:pt x="128" y="148"/>
                    <a:pt x="148" y="148"/>
                    <a:pt x="174" y="128"/>
                  </a:cubicBezTo>
                  <a:cubicBezTo>
                    <a:pt x="194" y="128"/>
                    <a:pt x="214" y="107"/>
                    <a:pt x="235" y="107"/>
                  </a:cubicBezTo>
                  <a:cubicBezTo>
                    <a:pt x="255" y="107"/>
                    <a:pt x="255" y="87"/>
                    <a:pt x="275" y="87"/>
                  </a:cubicBezTo>
                  <a:cubicBezTo>
                    <a:pt x="275" y="62"/>
                    <a:pt x="275" y="41"/>
                    <a:pt x="255" y="21"/>
                  </a:cubicBezTo>
                  <a:cubicBezTo>
                    <a:pt x="235" y="0"/>
                    <a:pt x="235" y="0"/>
                    <a:pt x="21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61"/>
            <p:cNvSpPr/>
            <p:nvPr/>
          </p:nvSpPr>
          <p:spPr>
            <a:xfrm>
              <a:off x="2972147" y="1871684"/>
              <a:ext cx="63831" cy="28556"/>
            </a:xfrm>
            <a:custGeom>
              <a:rect b="b" l="l" r="r" t="t"/>
              <a:pathLst>
                <a:path extrusionOk="0" h="408" w="912">
                  <a:moveTo>
                    <a:pt x="108" y="0"/>
                  </a:moveTo>
                  <a:cubicBezTo>
                    <a:pt x="62" y="0"/>
                    <a:pt x="21" y="21"/>
                    <a:pt x="21" y="61"/>
                  </a:cubicBezTo>
                  <a:cubicBezTo>
                    <a:pt x="1" y="107"/>
                    <a:pt x="21" y="127"/>
                    <a:pt x="62" y="148"/>
                  </a:cubicBezTo>
                  <a:lnTo>
                    <a:pt x="698" y="402"/>
                  </a:lnTo>
                  <a:cubicBezTo>
                    <a:pt x="713" y="406"/>
                    <a:pt x="727" y="407"/>
                    <a:pt x="741" y="407"/>
                  </a:cubicBezTo>
                  <a:cubicBezTo>
                    <a:pt x="805" y="407"/>
                    <a:pt x="853" y="370"/>
                    <a:pt x="891" y="316"/>
                  </a:cubicBezTo>
                  <a:cubicBezTo>
                    <a:pt x="911" y="255"/>
                    <a:pt x="871" y="168"/>
                    <a:pt x="805" y="148"/>
                  </a:cubicBezTo>
                  <a:lnTo>
                    <a:pt x="784" y="148"/>
                  </a:lnTo>
                  <a:lnTo>
                    <a:pt x="108"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61"/>
            <p:cNvSpPr/>
            <p:nvPr/>
          </p:nvSpPr>
          <p:spPr>
            <a:xfrm>
              <a:off x="2935122" y="1851947"/>
              <a:ext cx="57742" cy="46473"/>
            </a:xfrm>
            <a:custGeom>
              <a:rect b="b" l="l" r="r" t="t"/>
              <a:pathLst>
                <a:path extrusionOk="0" h="664" w="825">
                  <a:moveTo>
                    <a:pt x="186" y="1"/>
                  </a:moveTo>
                  <a:cubicBezTo>
                    <a:pt x="125" y="1"/>
                    <a:pt x="79" y="43"/>
                    <a:pt x="62" y="109"/>
                  </a:cubicBezTo>
                  <a:lnTo>
                    <a:pt x="1" y="389"/>
                  </a:lnTo>
                  <a:cubicBezTo>
                    <a:pt x="1" y="470"/>
                    <a:pt x="42" y="537"/>
                    <a:pt x="128" y="557"/>
                  </a:cubicBezTo>
                  <a:lnTo>
                    <a:pt x="591" y="664"/>
                  </a:lnTo>
                  <a:cubicBezTo>
                    <a:pt x="657" y="664"/>
                    <a:pt x="739" y="618"/>
                    <a:pt x="764" y="537"/>
                  </a:cubicBezTo>
                  <a:lnTo>
                    <a:pt x="805" y="262"/>
                  </a:lnTo>
                  <a:cubicBezTo>
                    <a:pt x="825" y="196"/>
                    <a:pt x="784" y="109"/>
                    <a:pt x="698" y="89"/>
                  </a:cubicBezTo>
                  <a:lnTo>
                    <a:pt x="230" y="8"/>
                  </a:lnTo>
                  <a:cubicBezTo>
                    <a:pt x="215" y="3"/>
                    <a:pt x="200" y="1"/>
                    <a:pt x="186"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61"/>
            <p:cNvSpPr/>
            <p:nvPr/>
          </p:nvSpPr>
          <p:spPr>
            <a:xfrm>
              <a:off x="2687354" y="2008447"/>
              <a:ext cx="269951" cy="79719"/>
            </a:xfrm>
            <a:custGeom>
              <a:rect b="b" l="l" r="r" t="t"/>
              <a:pathLst>
                <a:path extrusionOk="0" h="1139" w="3857">
                  <a:moveTo>
                    <a:pt x="948" y="1"/>
                  </a:moveTo>
                  <a:cubicBezTo>
                    <a:pt x="664" y="1"/>
                    <a:pt x="364" y="53"/>
                    <a:pt x="168" y="208"/>
                  </a:cubicBezTo>
                  <a:cubicBezTo>
                    <a:pt x="1" y="356"/>
                    <a:pt x="82" y="569"/>
                    <a:pt x="209" y="717"/>
                  </a:cubicBezTo>
                  <a:cubicBezTo>
                    <a:pt x="382" y="885"/>
                    <a:pt x="657" y="951"/>
                    <a:pt x="891" y="1012"/>
                  </a:cubicBezTo>
                  <a:cubicBezTo>
                    <a:pt x="1293" y="1119"/>
                    <a:pt x="1715" y="1139"/>
                    <a:pt x="2117" y="1139"/>
                  </a:cubicBezTo>
                  <a:cubicBezTo>
                    <a:pt x="2544" y="1139"/>
                    <a:pt x="3007" y="1139"/>
                    <a:pt x="3414" y="1032"/>
                  </a:cubicBezTo>
                  <a:cubicBezTo>
                    <a:pt x="3495" y="991"/>
                    <a:pt x="3561" y="951"/>
                    <a:pt x="3622" y="885"/>
                  </a:cubicBezTo>
                  <a:cubicBezTo>
                    <a:pt x="3856" y="610"/>
                    <a:pt x="3541" y="269"/>
                    <a:pt x="3287" y="162"/>
                  </a:cubicBezTo>
                  <a:cubicBezTo>
                    <a:pt x="3192" y="122"/>
                    <a:pt x="3102" y="107"/>
                    <a:pt x="3013" y="107"/>
                  </a:cubicBezTo>
                  <a:cubicBezTo>
                    <a:pt x="2779" y="107"/>
                    <a:pt x="2557" y="208"/>
                    <a:pt x="2310" y="208"/>
                  </a:cubicBezTo>
                  <a:cubicBezTo>
                    <a:pt x="2285" y="210"/>
                    <a:pt x="2261" y="210"/>
                    <a:pt x="2236" y="210"/>
                  </a:cubicBezTo>
                  <a:cubicBezTo>
                    <a:pt x="1926" y="210"/>
                    <a:pt x="1651" y="96"/>
                    <a:pt x="1354" y="35"/>
                  </a:cubicBezTo>
                  <a:cubicBezTo>
                    <a:pt x="1233" y="15"/>
                    <a:pt x="1093" y="1"/>
                    <a:pt x="948"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61"/>
            <p:cNvSpPr/>
            <p:nvPr/>
          </p:nvSpPr>
          <p:spPr>
            <a:xfrm>
              <a:off x="2894947" y="2018316"/>
              <a:ext cx="11758" cy="10429"/>
            </a:xfrm>
            <a:custGeom>
              <a:rect b="b" l="l" r="r" t="t"/>
              <a:pathLst>
                <a:path extrusionOk="0" h="149" w="168">
                  <a:moveTo>
                    <a:pt x="87" y="1"/>
                  </a:moveTo>
                  <a:cubicBezTo>
                    <a:pt x="41" y="1"/>
                    <a:pt x="0" y="21"/>
                    <a:pt x="0" y="67"/>
                  </a:cubicBezTo>
                  <a:cubicBezTo>
                    <a:pt x="0" y="128"/>
                    <a:pt x="41" y="149"/>
                    <a:pt x="87" y="149"/>
                  </a:cubicBezTo>
                  <a:cubicBezTo>
                    <a:pt x="148" y="149"/>
                    <a:pt x="168" y="128"/>
                    <a:pt x="168" y="67"/>
                  </a:cubicBezTo>
                  <a:cubicBezTo>
                    <a:pt x="168" y="21"/>
                    <a:pt x="148" y="1"/>
                    <a:pt x="8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61"/>
            <p:cNvSpPr/>
            <p:nvPr/>
          </p:nvSpPr>
          <p:spPr>
            <a:xfrm>
              <a:off x="2918744" y="2064300"/>
              <a:ext cx="11828" cy="12178"/>
            </a:xfrm>
            <a:custGeom>
              <a:rect b="b" l="l" r="r" t="t"/>
              <a:pathLst>
                <a:path extrusionOk="0" h="174" w="169">
                  <a:moveTo>
                    <a:pt x="82" y="0"/>
                  </a:moveTo>
                  <a:cubicBezTo>
                    <a:pt x="42" y="0"/>
                    <a:pt x="1" y="46"/>
                    <a:pt x="1" y="87"/>
                  </a:cubicBezTo>
                  <a:cubicBezTo>
                    <a:pt x="1" y="127"/>
                    <a:pt x="42" y="173"/>
                    <a:pt x="82" y="173"/>
                  </a:cubicBezTo>
                  <a:cubicBezTo>
                    <a:pt x="128" y="173"/>
                    <a:pt x="169" y="127"/>
                    <a:pt x="169" y="87"/>
                  </a:cubicBezTo>
                  <a:cubicBezTo>
                    <a:pt x="169" y="46"/>
                    <a:pt x="128" y="0"/>
                    <a:pt x="82"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61"/>
            <p:cNvSpPr/>
            <p:nvPr/>
          </p:nvSpPr>
          <p:spPr>
            <a:xfrm>
              <a:off x="2942261" y="2043653"/>
              <a:ext cx="4689" cy="8959"/>
            </a:xfrm>
            <a:custGeom>
              <a:rect b="b" l="l" r="r" t="t"/>
              <a:pathLst>
                <a:path extrusionOk="0" h="128" w="67">
                  <a:moveTo>
                    <a:pt x="26" y="0"/>
                  </a:moveTo>
                  <a:cubicBezTo>
                    <a:pt x="1" y="20"/>
                    <a:pt x="1" y="41"/>
                    <a:pt x="1" y="41"/>
                  </a:cubicBezTo>
                  <a:cubicBezTo>
                    <a:pt x="1" y="87"/>
                    <a:pt x="26" y="107"/>
                    <a:pt x="67" y="127"/>
                  </a:cubicBezTo>
                  <a:cubicBezTo>
                    <a:pt x="46" y="87"/>
                    <a:pt x="46" y="41"/>
                    <a:pt x="26"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61"/>
            <p:cNvSpPr/>
            <p:nvPr/>
          </p:nvSpPr>
          <p:spPr>
            <a:xfrm>
              <a:off x="2918744" y="2040783"/>
              <a:ext cx="11828" cy="11828"/>
            </a:xfrm>
            <a:custGeom>
              <a:rect b="b" l="l" r="r" t="t"/>
              <a:pathLst>
                <a:path extrusionOk="0" h="169" w="169">
                  <a:moveTo>
                    <a:pt x="82" y="0"/>
                  </a:moveTo>
                  <a:cubicBezTo>
                    <a:pt x="42" y="0"/>
                    <a:pt x="1" y="41"/>
                    <a:pt x="1" y="82"/>
                  </a:cubicBezTo>
                  <a:cubicBezTo>
                    <a:pt x="1" y="148"/>
                    <a:pt x="42" y="168"/>
                    <a:pt x="82" y="168"/>
                  </a:cubicBezTo>
                  <a:cubicBezTo>
                    <a:pt x="128" y="168"/>
                    <a:pt x="169" y="148"/>
                    <a:pt x="169" y="82"/>
                  </a:cubicBezTo>
                  <a:cubicBezTo>
                    <a:pt x="169" y="41"/>
                    <a:pt x="128" y="0"/>
                    <a:pt x="82"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61"/>
            <p:cNvSpPr/>
            <p:nvPr/>
          </p:nvSpPr>
          <p:spPr>
            <a:xfrm>
              <a:off x="2906706" y="2052542"/>
              <a:ext cx="12108" cy="11828"/>
            </a:xfrm>
            <a:custGeom>
              <a:rect b="b" l="l" r="r" t="t"/>
              <a:pathLst>
                <a:path extrusionOk="0" h="169" w="173">
                  <a:moveTo>
                    <a:pt x="86" y="0"/>
                  </a:moveTo>
                  <a:cubicBezTo>
                    <a:pt x="46" y="0"/>
                    <a:pt x="0" y="41"/>
                    <a:pt x="0" y="87"/>
                  </a:cubicBezTo>
                  <a:cubicBezTo>
                    <a:pt x="0" y="127"/>
                    <a:pt x="46" y="168"/>
                    <a:pt x="86" y="168"/>
                  </a:cubicBezTo>
                  <a:cubicBezTo>
                    <a:pt x="127" y="168"/>
                    <a:pt x="173" y="127"/>
                    <a:pt x="173" y="87"/>
                  </a:cubicBezTo>
                  <a:cubicBezTo>
                    <a:pt x="173" y="41"/>
                    <a:pt x="127" y="0"/>
                    <a:pt x="86"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61"/>
            <p:cNvSpPr/>
            <p:nvPr/>
          </p:nvSpPr>
          <p:spPr>
            <a:xfrm>
              <a:off x="2930503" y="2052542"/>
              <a:ext cx="11828" cy="11828"/>
            </a:xfrm>
            <a:custGeom>
              <a:rect b="b" l="l" r="r" t="t"/>
              <a:pathLst>
                <a:path extrusionOk="0" h="169" w="169">
                  <a:moveTo>
                    <a:pt x="87" y="0"/>
                  </a:moveTo>
                  <a:cubicBezTo>
                    <a:pt x="42" y="0"/>
                    <a:pt x="1" y="41"/>
                    <a:pt x="1" y="87"/>
                  </a:cubicBezTo>
                  <a:cubicBezTo>
                    <a:pt x="1" y="127"/>
                    <a:pt x="42" y="168"/>
                    <a:pt x="87" y="168"/>
                  </a:cubicBezTo>
                  <a:cubicBezTo>
                    <a:pt x="128" y="168"/>
                    <a:pt x="169" y="127"/>
                    <a:pt x="169" y="87"/>
                  </a:cubicBezTo>
                  <a:cubicBezTo>
                    <a:pt x="169" y="41"/>
                    <a:pt x="128" y="0"/>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61"/>
            <p:cNvSpPr/>
            <p:nvPr/>
          </p:nvSpPr>
          <p:spPr>
            <a:xfrm>
              <a:off x="2906706" y="2028675"/>
              <a:ext cx="12108" cy="12178"/>
            </a:xfrm>
            <a:custGeom>
              <a:rect b="b" l="l" r="r" t="t"/>
              <a:pathLst>
                <a:path extrusionOk="0" h="174" w="173">
                  <a:moveTo>
                    <a:pt x="86" y="1"/>
                  </a:moveTo>
                  <a:cubicBezTo>
                    <a:pt x="46" y="1"/>
                    <a:pt x="0" y="46"/>
                    <a:pt x="0" y="87"/>
                  </a:cubicBezTo>
                  <a:cubicBezTo>
                    <a:pt x="0" y="153"/>
                    <a:pt x="46" y="173"/>
                    <a:pt x="86" y="173"/>
                  </a:cubicBezTo>
                  <a:cubicBezTo>
                    <a:pt x="127" y="173"/>
                    <a:pt x="173" y="153"/>
                    <a:pt x="173" y="87"/>
                  </a:cubicBezTo>
                  <a:cubicBezTo>
                    <a:pt x="173" y="46"/>
                    <a:pt x="127" y="1"/>
                    <a:pt x="86"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61"/>
            <p:cNvSpPr/>
            <p:nvPr/>
          </p:nvSpPr>
          <p:spPr>
            <a:xfrm>
              <a:off x="2930503" y="2030425"/>
              <a:ext cx="10429" cy="10429"/>
            </a:xfrm>
            <a:custGeom>
              <a:rect b="b" l="l" r="r" t="t"/>
              <a:pathLst>
                <a:path extrusionOk="0" h="149" w="149">
                  <a:moveTo>
                    <a:pt x="42" y="1"/>
                  </a:moveTo>
                  <a:cubicBezTo>
                    <a:pt x="21" y="21"/>
                    <a:pt x="1" y="42"/>
                    <a:pt x="1" y="62"/>
                  </a:cubicBezTo>
                  <a:cubicBezTo>
                    <a:pt x="1" y="128"/>
                    <a:pt x="42" y="148"/>
                    <a:pt x="87" y="148"/>
                  </a:cubicBezTo>
                  <a:cubicBezTo>
                    <a:pt x="108" y="148"/>
                    <a:pt x="128" y="148"/>
                    <a:pt x="148" y="128"/>
                  </a:cubicBezTo>
                  <a:cubicBezTo>
                    <a:pt x="108" y="82"/>
                    <a:pt x="87" y="42"/>
                    <a:pt x="42"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61"/>
            <p:cNvSpPr/>
            <p:nvPr/>
          </p:nvSpPr>
          <p:spPr>
            <a:xfrm>
              <a:off x="2918744" y="2021536"/>
              <a:ext cx="10429" cy="7209"/>
            </a:xfrm>
            <a:custGeom>
              <a:rect b="b" l="l" r="r" t="t"/>
              <a:pathLst>
                <a:path extrusionOk="0" h="103" w="149">
                  <a:moveTo>
                    <a:pt x="21" y="1"/>
                  </a:moveTo>
                  <a:cubicBezTo>
                    <a:pt x="1" y="1"/>
                    <a:pt x="1" y="21"/>
                    <a:pt x="1" y="21"/>
                  </a:cubicBezTo>
                  <a:cubicBezTo>
                    <a:pt x="1" y="82"/>
                    <a:pt x="42" y="103"/>
                    <a:pt x="82" y="103"/>
                  </a:cubicBezTo>
                  <a:cubicBezTo>
                    <a:pt x="108" y="103"/>
                    <a:pt x="148" y="103"/>
                    <a:pt x="148" y="82"/>
                  </a:cubicBezTo>
                  <a:cubicBezTo>
                    <a:pt x="108" y="41"/>
                    <a:pt x="62" y="21"/>
                    <a:pt x="2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61"/>
            <p:cNvSpPr/>
            <p:nvPr/>
          </p:nvSpPr>
          <p:spPr>
            <a:xfrm>
              <a:off x="2906706" y="2076409"/>
              <a:ext cx="12108" cy="7489"/>
            </a:xfrm>
            <a:custGeom>
              <a:rect b="b" l="l" r="r" t="t"/>
              <a:pathLst>
                <a:path extrusionOk="0" h="107" w="173">
                  <a:moveTo>
                    <a:pt x="86" y="0"/>
                  </a:moveTo>
                  <a:cubicBezTo>
                    <a:pt x="46" y="0"/>
                    <a:pt x="0" y="41"/>
                    <a:pt x="0" y="82"/>
                  </a:cubicBezTo>
                  <a:cubicBezTo>
                    <a:pt x="0" y="107"/>
                    <a:pt x="0" y="107"/>
                    <a:pt x="25" y="107"/>
                  </a:cubicBezTo>
                  <a:cubicBezTo>
                    <a:pt x="66" y="107"/>
                    <a:pt x="127" y="82"/>
                    <a:pt x="173" y="82"/>
                  </a:cubicBezTo>
                  <a:cubicBezTo>
                    <a:pt x="173" y="41"/>
                    <a:pt x="127" y="0"/>
                    <a:pt x="86"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61"/>
            <p:cNvSpPr/>
            <p:nvPr/>
          </p:nvSpPr>
          <p:spPr>
            <a:xfrm>
              <a:off x="2872830" y="2018316"/>
              <a:ext cx="10429" cy="10429"/>
            </a:xfrm>
            <a:custGeom>
              <a:rect b="b" l="l" r="r" t="t"/>
              <a:pathLst>
                <a:path extrusionOk="0" h="149" w="149">
                  <a:moveTo>
                    <a:pt x="103" y="1"/>
                  </a:moveTo>
                  <a:cubicBezTo>
                    <a:pt x="62" y="1"/>
                    <a:pt x="41" y="1"/>
                    <a:pt x="21" y="21"/>
                  </a:cubicBezTo>
                  <a:cubicBezTo>
                    <a:pt x="1" y="21"/>
                    <a:pt x="1" y="47"/>
                    <a:pt x="1" y="67"/>
                  </a:cubicBezTo>
                  <a:cubicBezTo>
                    <a:pt x="1" y="128"/>
                    <a:pt x="21" y="149"/>
                    <a:pt x="62" y="149"/>
                  </a:cubicBezTo>
                  <a:cubicBezTo>
                    <a:pt x="128" y="149"/>
                    <a:pt x="148" y="128"/>
                    <a:pt x="148" y="67"/>
                  </a:cubicBezTo>
                  <a:cubicBezTo>
                    <a:pt x="148" y="47"/>
                    <a:pt x="128" y="1"/>
                    <a:pt x="103"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61"/>
            <p:cNvSpPr/>
            <p:nvPr/>
          </p:nvSpPr>
          <p:spPr>
            <a:xfrm>
              <a:off x="2885988" y="2015516"/>
              <a:ext cx="7559" cy="2870"/>
            </a:xfrm>
            <a:custGeom>
              <a:rect b="b" l="l" r="r" t="t"/>
              <a:pathLst>
                <a:path extrusionOk="0" h="41" w="108">
                  <a:moveTo>
                    <a:pt x="108" y="0"/>
                  </a:moveTo>
                  <a:cubicBezTo>
                    <a:pt x="87" y="0"/>
                    <a:pt x="42" y="21"/>
                    <a:pt x="1" y="21"/>
                  </a:cubicBezTo>
                  <a:cubicBezTo>
                    <a:pt x="21" y="21"/>
                    <a:pt x="42" y="41"/>
                    <a:pt x="42" y="41"/>
                  </a:cubicBezTo>
                  <a:cubicBezTo>
                    <a:pt x="87" y="41"/>
                    <a:pt x="87" y="21"/>
                    <a:pt x="108"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61"/>
            <p:cNvSpPr/>
            <p:nvPr/>
          </p:nvSpPr>
          <p:spPr>
            <a:xfrm>
              <a:off x="2848963" y="2023006"/>
              <a:ext cx="11828" cy="5739"/>
            </a:xfrm>
            <a:custGeom>
              <a:rect b="b" l="l" r="r" t="t"/>
              <a:pathLst>
                <a:path extrusionOk="0" h="82" w="169">
                  <a:moveTo>
                    <a:pt x="1" y="0"/>
                  </a:moveTo>
                  <a:cubicBezTo>
                    <a:pt x="1" y="61"/>
                    <a:pt x="21" y="82"/>
                    <a:pt x="87" y="82"/>
                  </a:cubicBezTo>
                  <a:cubicBezTo>
                    <a:pt x="128" y="82"/>
                    <a:pt x="169" y="61"/>
                    <a:pt x="169"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1"/>
            <p:cNvSpPr/>
            <p:nvPr/>
          </p:nvSpPr>
          <p:spPr>
            <a:xfrm>
              <a:off x="2872830" y="2064300"/>
              <a:ext cx="10429" cy="12178"/>
            </a:xfrm>
            <a:custGeom>
              <a:rect b="b" l="l" r="r" t="t"/>
              <a:pathLst>
                <a:path extrusionOk="0" h="174" w="149">
                  <a:moveTo>
                    <a:pt x="62" y="0"/>
                  </a:moveTo>
                  <a:cubicBezTo>
                    <a:pt x="21" y="0"/>
                    <a:pt x="1" y="46"/>
                    <a:pt x="1" y="87"/>
                  </a:cubicBezTo>
                  <a:cubicBezTo>
                    <a:pt x="1" y="127"/>
                    <a:pt x="21" y="173"/>
                    <a:pt x="62" y="173"/>
                  </a:cubicBezTo>
                  <a:cubicBezTo>
                    <a:pt x="128" y="173"/>
                    <a:pt x="148" y="127"/>
                    <a:pt x="148" y="87"/>
                  </a:cubicBezTo>
                  <a:cubicBezTo>
                    <a:pt x="148" y="46"/>
                    <a:pt x="128" y="0"/>
                    <a:pt x="62"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61"/>
            <p:cNvSpPr/>
            <p:nvPr/>
          </p:nvSpPr>
          <p:spPr>
            <a:xfrm>
              <a:off x="2894947" y="2040783"/>
              <a:ext cx="11758" cy="11828"/>
            </a:xfrm>
            <a:custGeom>
              <a:rect b="b" l="l" r="r" t="t"/>
              <a:pathLst>
                <a:path extrusionOk="0" h="169" w="168">
                  <a:moveTo>
                    <a:pt x="87" y="0"/>
                  </a:moveTo>
                  <a:cubicBezTo>
                    <a:pt x="41" y="0"/>
                    <a:pt x="0" y="41"/>
                    <a:pt x="0" y="82"/>
                  </a:cubicBezTo>
                  <a:cubicBezTo>
                    <a:pt x="0" y="148"/>
                    <a:pt x="41" y="168"/>
                    <a:pt x="87" y="168"/>
                  </a:cubicBezTo>
                  <a:cubicBezTo>
                    <a:pt x="148" y="168"/>
                    <a:pt x="168" y="148"/>
                    <a:pt x="168" y="82"/>
                  </a:cubicBezTo>
                  <a:cubicBezTo>
                    <a:pt x="168" y="41"/>
                    <a:pt x="148" y="0"/>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61"/>
            <p:cNvSpPr/>
            <p:nvPr/>
          </p:nvSpPr>
          <p:spPr>
            <a:xfrm>
              <a:off x="2872830" y="2040783"/>
              <a:ext cx="10429" cy="11828"/>
            </a:xfrm>
            <a:custGeom>
              <a:rect b="b" l="l" r="r" t="t"/>
              <a:pathLst>
                <a:path extrusionOk="0" h="169" w="149">
                  <a:moveTo>
                    <a:pt x="62" y="0"/>
                  </a:moveTo>
                  <a:cubicBezTo>
                    <a:pt x="21" y="0"/>
                    <a:pt x="1" y="41"/>
                    <a:pt x="1" y="82"/>
                  </a:cubicBezTo>
                  <a:cubicBezTo>
                    <a:pt x="1" y="148"/>
                    <a:pt x="21" y="168"/>
                    <a:pt x="62" y="168"/>
                  </a:cubicBezTo>
                  <a:cubicBezTo>
                    <a:pt x="128" y="168"/>
                    <a:pt x="148" y="148"/>
                    <a:pt x="148" y="82"/>
                  </a:cubicBezTo>
                  <a:cubicBezTo>
                    <a:pt x="148" y="41"/>
                    <a:pt x="128" y="0"/>
                    <a:pt x="62"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1"/>
            <p:cNvSpPr/>
            <p:nvPr/>
          </p:nvSpPr>
          <p:spPr>
            <a:xfrm>
              <a:off x="2860722" y="2052542"/>
              <a:ext cx="12178" cy="11828"/>
            </a:xfrm>
            <a:custGeom>
              <a:rect b="b" l="l" r="r" t="t"/>
              <a:pathLst>
                <a:path extrusionOk="0" h="169" w="174">
                  <a:moveTo>
                    <a:pt x="87" y="0"/>
                  </a:moveTo>
                  <a:cubicBezTo>
                    <a:pt x="21" y="0"/>
                    <a:pt x="1" y="41"/>
                    <a:pt x="1" y="87"/>
                  </a:cubicBezTo>
                  <a:cubicBezTo>
                    <a:pt x="1" y="127"/>
                    <a:pt x="21" y="168"/>
                    <a:pt x="87" y="168"/>
                  </a:cubicBezTo>
                  <a:cubicBezTo>
                    <a:pt x="128" y="168"/>
                    <a:pt x="174" y="127"/>
                    <a:pt x="174" y="87"/>
                  </a:cubicBezTo>
                  <a:cubicBezTo>
                    <a:pt x="174" y="41"/>
                    <a:pt x="128" y="0"/>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61"/>
            <p:cNvSpPr/>
            <p:nvPr/>
          </p:nvSpPr>
          <p:spPr>
            <a:xfrm>
              <a:off x="2883189" y="2052542"/>
              <a:ext cx="11828" cy="11828"/>
            </a:xfrm>
            <a:custGeom>
              <a:rect b="b" l="l" r="r" t="t"/>
              <a:pathLst>
                <a:path extrusionOk="0" h="169" w="169">
                  <a:moveTo>
                    <a:pt x="82" y="0"/>
                  </a:moveTo>
                  <a:cubicBezTo>
                    <a:pt x="41" y="0"/>
                    <a:pt x="0" y="41"/>
                    <a:pt x="0" y="87"/>
                  </a:cubicBezTo>
                  <a:cubicBezTo>
                    <a:pt x="0" y="127"/>
                    <a:pt x="41" y="168"/>
                    <a:pt x="82" y="168"/>
                  </a:cubicBezTo>
                  <a:cubicBezTo>
                    <a:pt x="148" y="168"/>
                    <a:pt x="168" y="127"/>
                    <a:pt x="168" y="87"/>
                  </a:cubicBezTo>
                  <a:cubicBezTo>
                    <a:pt x="168" y="41"/>
                    <a:pt x="148" y="0"/>
                    <a:pt x="82"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1"/>
            <p:cNvSpPr/>
            <p:nvPr/>
          </p:nvSpPr>
          <p:spPr>
            <a:xfrm>
              <a:off x="2860722" y="2028675"/>
              <a:ext cx="12178" cy="12178"/>
            </a:xfrm>
            <a:custGeom>
              <a:rect b="b" l="l" r="r" t="t"/>
              <a:pathLst>
                <a:path extrusionOk="0" h="174" w="174">
                  <a:moveTo>
                    <a:pt x="87" y="1"/>
                  </a:moveTo>
                  <a:cubicBezTo>
                    <a:pt x="21" y="1"/>
                    <a:pt x="1" y="46"/>
                    <a:pt x="1" y="87"/>
                  </a:cubicBezTo>
                  <a:cubicBezTo>
                    <a:pt x="1" y="153"/>
                    <a:pt x="21" y="173"/>
                    <a:pt x="87" y="173"/>
                  </a:cubicBezTo>
                  <a:cubicBezTo>
                    <a:pt x="128" y="173"/>
                    <a:pt x="174" y="153"/>
                    <a:pt x="174" y="87"/>
                  </a:cubicBezTo>
                  <a:cubicBezTo>
                    <a:pt x="174" y="46"/>
                    <a:pt x="128" y="1"/>
                    <a:pt x="8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61"/>
            <p:cNvSpPr/>
            <p:nvPr/>
          </p:nvSpPr>
          <p:spPr>
            <a:xfrm>
              <a:off x="2883189" y="2028675"/>
              <a:ext cx="11828" cy="12178"/>
            </a:xfrm>
            <a:custGeom>
              <a:rect b="b" l="l" r="r" t="t"/>
              <a:pathLst>
                <a:path extrusionOk="0" h="174" w="169">
                  <a:moveTo>
                    <a:pt x="82" y="1"/>
                  </a:moveTo>
                  <a:cubicBezTo>
                    <a:pt x="41" y="1"/>
                    <a:pt x="0" y="46"/>
                    <a:pt x="0" y="87"/>
                  </a:cubicBezTo>
                  <a:cubicBezTo>
                    <a:pt x="0" y="153"/>
                    <a:pt x="41" y="173"/>
                    <a:pt x="82" y="173"/>
                  </a:cubicBezTo>
                  <a:cubicBezTo>
                    <a:pt x="148" y="173"/>
                    <a:pt x="168" y="153"/>
                    <a:pt x="168" y="87"/>
                  </a:cubicBezTo>
                  <a:cubicBezTo>
                    <a:pt x="168" y="46"/>
                    <a:pt x="148" y="1"/>
                    <a:pt x="82"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61"/>
            <p:cNvSpPr/>
            <p:nvPr/>
          </p:nvSpPr>
          <p:spPr>
            <a:xfrm>
              <a:off x="2860722" y="2076409"/>
              <a:ext cx="12178" cy="11758"/>
            </a:xfrm>
            <a:custGeom>
              <a:rect b="b" l="l" r="r" t="t"/>
              <a:pathLst>
                <a:path extrusionOk="0" h="168" w="174">
                  <a:moveTo>
                    <a:pt x="87" y="0"/>
                  </a:moveTo>
                  <a:cubicBezTo>
                    <a:pt x="21" y="0"/>
                    <a:pt x="1" y="41"/>
                    <a:pt x="1" y="82"/>
                  </a:cubicBezTo>
                  <a:cubicBezTo>
                    <a:pt x="1" y="127"/>
                    <a:pt x="21" y="148"/>
                    <a:pt x="47" y="168"/>
                  </a:cubicBezTo>
                  <a:lnTo>
                    <a:pt x="108" y="168"/>
                  </a:lnTo>
                  <a:cubicBezTo>
                    <a:pt x="148" y="148"/>
                    <a:pt x="174" y="127"/>
                    <a:pt x="174" y="82"/>
                  </a:cubicBezTo>
                  <a:cubicBezTo>
                    <a:pt x="174" y="41"/>
                    <a:pt x="128" y="0"/>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61"/>
            <p:cNvSpPr/>
            <p:nvPr/>
          </p:nvSpPr>
          <p:spPr>
            <a:xfrm>
              <a:off x="2883189" y="2076409"/>
              <a:ext cx="11828" cy="10359"/>
            </a:xfrm>
            <a:custGeom>
              <a:rect b="b" l="l" r="r" t="t"/>
              <a:pathLst>
                <a:path extrusionOk="0" h="148" w="169">
                  <a:moveTo>
                    <a:pt x="82" y="0"/>
                  </a:moveTo>
                  <a:cubicBezTo>
                    <a:pt x="41" y="0"/>
                    <a:pt x="0" y="41"/>
                    <a:pt x="0" y="82"/>
                  </a:cubicBezTo>
                  <a:cubicBezTo>
                    <a:pt x="0" y="107"/>
                    <a:pt x="21" y="127"/>
                    <a:pt x="41" y="148"/>
                  </a:cubicBezTo>
                  <a:lnTo>
                    <a:pt x="148" y="148"/>
                  </a:lnTo>
                  <a:cubicBezTo>
                    <a:pt x="168" y="127"/>
                    <a:pt x="168" y="107"/>
                    <a:pt x="168" y="82"/>
                  </a:cubicBezTo>
                  <a:cubicBezTo>
                    <a:pt x="168" y="41"/>
                    <a:pt x="148" y="0"/>
                    <a:pt x="82"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61"/>
            <p:cNvSpPr/>
            <p:nvPr/>
          </p:nvSpPr>
          <p:spPr>
            <a:xfrm>
              <a:off x="2894947" y="2064300"/>
              <a:ext cx="11758" cy="12178"/>
            </a:xfrm>
            <a:custGeom>
              <a:rect b="b" l="l" r="r" t="t"/>
              <a:pathLst>
                <a:path extrusionOk="0" h="174" w="168">
                  <a:moveTo>
                    <a:pt x="87" y="0"/>
                  </a:moveTo>
                  <a:cubicBezTo>
                    <a:pt x="41" y="0"/>
                    <a:pt x="0" y="46"/>
                    <a:pt x="0" y="87"/>
                  </a:cubicBezTo>
                  <a:cubicBezTo>
                    <a:pt x="0" y="127"/>
                    <a:pt x="41" y="173"/>
                    <a:pt x="87" y="173"/>
                  </a:cubicBezTo>
                  <a:cubicBezTo>
                    <a:pt x="148" y="173"/>
                    <a:pt x="168" y="127"/>
                    <a:pt x="168" y="87"/>
                  </a:cubicBezTo>
                  <a:cubicBezTo>
                    <a:pt x="168" y="46"/>
                    <a:pt x="148" y="0"/>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61"/>
            <p:cNvSpPr/>
            <p:nvPr/>
          </p:nvSpPr>
          <p:spPr>
            <a:xfrm>
              <a:off x="2825166" y="2064300"/>
              <a:ext cx="12178" cy="12178"/>
            </a:xfrm>
            <a:custGeom>
              <a:rect b="b" l="l" r="r" t="t"/>
              <a:pathLst>
                <a:path extrusionOk="0" h="174" w="174">
                  <a:moveTo>
                    <a:pt x="87" y="0"/>
                  </a:moveTo>
                  <a:cubicBezTo>
                    <a:pt x="46" y="0"/>
                    <a:pt x="0" y="46"/>
                    <a:pt x="0" y="87"/>
                  </a:cubicBezTo>
                  <a:cubicBezTo>
                    <a:pt x="0" y="127"/>
                    <a:pt x="46" y="173"/>
                    <a:pt x="87" y="173"/>
                  </a:cubicBezTo>
                  <a:cubicBezTo>
                    <a:pt x="127" y="173"/>
                    <a:pt x="173" y="127"/>
                    <a:pt x="173" y="87"/>
                  </a:cubicBezTo>
                  <a:cubicBezTo>
                    <a:pt x="173" y="46"/>
                    <a:pt x="127" y="0"/>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61"/>
            <p:cNvSpPr/>
            <p:nvPr/>
          </p:nvSpPr>
          <p:spPr>
            <a:xfrm>
              <a:off x="2848963" y="2040783"/>
              <a:ext cx="11828" cy="11828"/>
            </a:xfrm>
            <a:custGeom>
              <a:rect b="b" l="l" r="r" t="t"/>
              <a:pathLst>
                <a:path extrusionOk="0" h="169" w="169">
                  <a:moveTo>
                    <a:pt x="87" y="0"/>
                  </a:moveTo>
                  <a:cubicBezTo>
                    <a:pt x="21" y="0"/>
                    <a:pt x="1" y="41"/>
                    <a:pt x="1" y="82"/>
                  </a:cubicBezTo>
                  <a:cubicBezTo>
                    <a:pt x="1" y="148"/>
                    <a:pt x="21" y="168"/>
                    <a:pt x="87" y="168"/>
                  </a:cubicBezTo>
                  <a:cubicBezTo>
                    <a:pt x="128" y="168"/>
                    <a:pt x="169" y="148"/>
                    <a:pt x="169" y="82"/>
                  </a:cubicBezTo>
                  <a:cubicBezTo>
                    <a:pt x="169" y="41"/>
                    <a:pt x="128" y="0"/>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61"/>
            <p:cNvSpPr/>
            <p:nvPr/>
          </p:nvSpPr>
          <p:spPr>
            <a:xfrm>
              <a:off x="2825166" y="2040783"/>
              <a:ext cx="12178" cy="11828"/>
            </a:xfrm>
            <a:custGeom>
              <a:rect b="b" l="l" r="r" t="t"/>
              <a:pathLst>
                <a:path extrusionOk="0" h="169" w="174">
                  <a:moveTo>
                    <a:pt x="87" y="0"/>
                  </a:moveTo>
                  <a:cubicBezTo>
                    <a:pt x="46" y="0"/>
                    <a:pt x="0" y="41"/>
                    <a:pt x="0" y="82"/>
                  </a:cubicBezTo>
                  <a:cubicBezTo>
                    <a:pt x="0" y="148"/>
                    <a:pt x="46" y="168"/>
                    <a:pt x="87" y="168"/>
                  </a:cubicBezTo>
                  <a:cubicBezTo>
                    <a:pt x="127" y="168"/>
                    <a:pt x="173" y="148"/>
                    <a:pt x="173" y="82"/>
                  </a:cubicBezTo>
                  <a:cubicBezTo>
                    <a:pt x="173" y="41"/>
                    <a:pt x="127" y="0"/>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61"/>
            <p:cNvSpPr/>
            <p:nvPr/>
          </p:nvSpPr>
          <p:spPr>
            <a:xfrm>
              <a:off x="2813408" y="2052542"/>
              <a:ext cx="11828" cy="11828"/>
            </a:xfrm>
            <a:custGeom>
              <a:rect b="b" l="l" r="r" t="t"/>
              <a:pathLst>
                <a:path extrusionOk="0" h="169" w="169">
                  <a:moveTo>
                    <a:pt x="87" y="0"/>
                  </a:moveTo>
                  <a:cubicBezTo>
                    <a:pt x="41" y="0"/>
                    <a:pt x="0" y="41"/>
                    <a:pt x="0" y="87"/>
                  </a:cubicBezTo>
                  <a:cubicBezTo>
                    <a:pt x="0" y="127"/>
                    <a:pt x="41" y="168"/>
                    <a:pt x="87" y="168"/>
                  </a:cubicBezTo>
                  <a:cubicBezTo>
                    <a:pt x="127" y="168"/>
                    <a:pt x="168" y="127"/>
                    <a:pt x="168" y="87"/>
                  </a:cubicBezTo>
                  <a:cubicBezTo>
                    <a:pt x="168" y="41"/>
                    <a:pt x="127" y="0"/>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1"/>
            <p:cNvSpPr/>
            <p:nvPr/>
          </p:nvSpPr>
          <p:spPr>
            <a:xfrm>
              <a:off x="2837275" y="2052542"/>
              <a:ext cx="11758" cy="11828"/>
            </a:xfrm>
            <a:custGeom>
              <a:rect b="b" l="l" r="r" t="t"/>
              <a:pathLst>
                <a:path extrusionOk="0" h="169" w="168">
                  <a:moveTo>
                    <a:pt x="81" y="0"/>
                  </a:moveTo>
                  <a:cubicBezTo>
                    <a:pt x="41" y="0"/>
                    <a:pt x="0" y="41"/>
                    <a:pt x="0" y="87"/>
                  </a:cubicBezTo>
                  <a:cubicBezTo>
                    <a:pt x="0" y="127"/>
                    <a:pt x="41" y="168"/>
                    <a:pt x="81" y="168"/>
                  </a:cubicBezTo>
                  <a:cubicBezTo>
                    <a:pt x="127" y="168"/>
                    <a:pt x="168" y="127"/>
                    <a:pt x="168" y="87"/>
                  </a:cubicBezTo>
                  <a:cubicBezTo>
                    <a:pt x="168" y="41"/>
                    <a:pt x="127" y="0"/>
                    <a:pt x="8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1"/>
            <p:cNvSpPr/>
            <p:nvPr/>
          </p:nvSpPr>
          <p:spPr>
            <a:xfrm>
              <a:off x="2813408" y="2028675"/>
              <a:ext cx="11828" cy="12178"/>
            </a:xfrm>
            <a:custGeom>
              <a:rect b="b" l="l" r="r" t="t"/>
              <a:pathLst>
                <a:path extrusionOk="0" h="174" w="169">
                  <a:moveTo>
                    <a:pt x="87" y="1"/>
                  </a:moveTo>
                  <a:cubicBezTo>
                    <a:pt x="41" y="1"/>
                    <a:pt x="0" y="46"/>
                    <a:pt x="0" y="87"/>
                  </a:cubicBezTo>
                  <a:cubicBezTo>
                    <a:pt x="0" y="153"/>
                    <a:pt x="41" y="173"/>
                    <a:pt x="87" y="173"/>
                  </a:cubicBezTo>
                  <a:cubicBezTo>
                    <a:pt x="127" y="173"/>
                    <a:pt x="168" y="153"/>
                    <a:pt x="168" y="87"/>
                  </a:cubicBezTo>
                  <a:cubicBezTo>
                    <a:pt x="168" y="46"/>
                    <a:pt x="127" y="1"/>
                    <a:pt x="8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1"/>
            <p:cNvSpPr/>
            <p:nvPr/>
          </p:nvSpPr>
          <p:spPr>
            <a:xfrm>
              <a:off x="2837275" y="2028675"/>
              <a:ext cx="11758" cy="12178"/>
            </a:xfrm>
            <a:custGeom>
              <a:rect b="b" l="l" r="r" t="t"/>
              <a:pathLst>
                <a:path extrusionOk="0" h="174" w="168">
                  <a:moveTo>
                    <a:pt x="81" y="1"/>
                  </a:moveTo>
                  <a:cubicBezTo>
                    <a:pt x="41" y="1"/>
                    <a:pt x="0" y="46"/>
                    <a:pt x="0" y="87"/>
                  </a:cubicBezTo>
                  <a:cubicBezTo>
                    <a:pt x="0" y="153"/>
                    <a:pt x="41" y="173"/>
                    <a:pt x="81" y="173"/>
                  </a:cubicBezTo>
                  <a:cubicBezTo>
                    <a:pt x="127" y="173"/>
                    <a:pt x="168" y="153"/>
                    <a:pt x="168" y="87"/>
                  </a:cubicBezTo>
                  <a:cubicBezTo>
                    <a:pt x="168" y="46"/>
                    <a:pt x="127" y="1"/>
                    <a:pt x="8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61"/>
            <p:cNvSpPr/>
            <p:nvPr/>
          </p:nvSpPr>
          <p:spPr>
            <a:xfrm>
              <a:off x="2825166" y="2021536"/>
              <a:ext cx="12178" cy="7209"/>
            </a:xfrm>
            <a:custGeom>
              <a:rect b="b" l="l" r="r" t="t"/>
              <a:pathLst>
                <a:path extrusionOk="0" h="103" w="174">
                  <a:moveTo>
                    <a:pt x="0" y="1"/>
                  </a:moveTo>
                  <a:lnTo>
                    <a:pt x="0" y="21"/>
                  </a:lnTo>
                  <a:cubicBezTo>
                    <a:pt x="0" y="82"/>
                    <a:pt x="46" y="103"/>
                    <a:pt x="87" y="103"/>
                  </a:cubicBezTo>
                  <a:cubicBezTo>
                    <a:pt x="127" y="103"/>
                    <a:pt x="173" y="82"/>
                    <a:pt x="173" y="21"/>
                  </a:cubicBezTo>
                  <a:cubicBezTo>
                    <a:pt x="107" y="21"/>
                    <a:pt x="66" y="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61"/>
            <p:cNvSpPr/>
            <p:nvPr/>
          </p:nvSpPr>
          <p:spPr>
            <a:xfrm>
              <a:off x="2813408" y="2076409"/>
              <a:ext cx="11828" cy="11758"/>
            </a:xfrm>
            <a:custGeom>
              <a:rect b="b" l="l" r="r" t="t"/>
              <a:pathLst>
                <a:path extrusionOk="0" h="168" w="169">
                  <a:moveTo>
                    <a:pt x="87" y="0"/>
                  </a:moveTo>
                  <a:cubicBezTo>
                    <a:pt x="41" y="0"/>
                    <a:pt x="0" y="41"/>
                    <a:pt x="0" y="82"/>
                  </a:cubicBezTo>
                  <a:cubicBezTo>
                    <a:pt x="0" y="127"/>
                    <a:pt x="21" y="148"/>
                    <a:pt x="61" y="168"/>
                  </a:cubicBezTo>
                  <a:lnTo>
                    <a:pt x="107" y="168"/>
                  </a:lnTo>
                  <a:cubicBezTo>
                    <a:pt x="148" y="148"/>
                    <a:pt x="168" y="127"/>
                    <a:pt x="168" y="82"/>
                  </a:cubicBezTo>
                  <a:cubicBezTo>
                    <a:pt x="168" y="41"/>
                    <a:pt x="127" y="0"/>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61"/>
            <p:cNvSpPr/>
            <p:nvPr/>
          </p:nvSpPr>
          <p:spPr>
            <a:xfrm>
              <a:off x="2837275" y="2076409"/>
              <a:ext cx="11758" cy="11758"/>
            </a:xfrm>
            <a:custGeom>
              <a:rect b="b" l="l" r="r" t="t"/>
              <a:pathLst>
                <a:path extrusionOk="0" h="168" w="168">
                  <a:moveTo>
                    <a:pt x="81" y="0"/>
                  </a:moveTo>
                  <a:cubicBezTo>
                    <a:pt x="41" y="0"/>
                    <a:pt x="0" y="41"/>
                    <a:pt x="0" y="82"/>
                  </a:cubicBezTo>
                  <a:cubicBezTo>
                    <a:pt x="0" y="127"/>
                    <a:pt x="20" y="168"/>
                    <a:pt x="61" y="168"/>
                  </a:cubicBezTo>
                  <a:lnTo>
                    <a:pt x="102" y="168"/>
                  </a:lnTo>
                  <a:cubicBezTo>
                    <a:pt x="127" y="148"/>
                    <a:pt x="168" y="127"/>
                    <a:pt x="168" y="82"/>
                  </a:cubicBezTo>
                  <a:cubicBezTo>
                    <a:pt x="168" y="41"/>
                    <a:pt x="127" y="0"/>
                    <a:pt x="8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61"/>
            <p:cNvSpPr/>
            <p:nvPr/>
          </p:nvSpPr>
          <p:spPr>
            <a:xfrm>
              <a:off x="2848963" y="2064300"/>
              <a:ext cx="11828" cy="12178"/>
            </a:xfrm>
            <a:custGeom>
              <a:rect b="b" l="l" r="r" t="t"/>
              <a:pathLst>
                <a:path extrusionOk="0" h="174" w="169">
                  <a:moveTo>
                    <a:pt x="87" y="0"/>
                  </a:moveTo>
                  <a:cubicBezTo>
                    <a:pt x="21" y="0"/>
                    <a:pt x="1" y="46"/>
                    <a:pt x="1" y="87"/>
                  </a:cubicBezTo>
                  <a:cubicBezTo>
                    <a:pt x="1" y="127"/>
                    <a:pt x="21" y="173"/>
                    <a:pt x="87" y="173"/>
                  </a:cubicBezTo>
                  <a:cubicBezTo>
                    <a:pt x="128" y="173"/>
                    <a:pt x="169" y="127"/>
                    <a:pt x="169" y="87"/>
                  </a:cubicBezTo>
                  <a:cubicBezTo>
                    <a:pt x="169" y="46"/>
                    <a:pt x="128" y="0"/>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61"/>
            <p:cNvSpPr/>
            <p:nvPr/>
          </p:nvSpPr>
          <p:spPr>
            <a:xfrm>
              <a:off x="2777782" y="2018316"/>
              <a:ext cx="11828" cy="10429"/>
            </a:xfrm>
            <a:custGeom>
              <a:rect b="b" l="l" r="r" t="t"/>
              <a:pathLst>
                <a:path extrusionOk="0" h="149" w="169">
                  <a:moveTo>
                    <a:pt x="87" y="1"/>
                  </a:moveTo>
                  <a:cubicBezTo>
                    <a:pt x="41" y="1"/>
                    <a:pt x="1" y="21"/>
                    <a:pt x="1" y="67"/>
                  </a:cubicBezTo>
                  <a:cubicBezTo>
                    <a:pt x="1" y="128"/>
                    <a:pt x="41" y="149"/>
                    <a:pt x="87" y="149"/>
                  </a:cubicBezTo>
                  <a:cubicBezTo>
                    <a:pt x="128" y="149"/>
                    <a:pt x="168" y="128"/>
                    <a:pt x="168" y="67"/>
                  </a:cubicBezTo>
                  <a:cubicBezTo>
                    <a:pt x="168" y="21"/>
                    <a:pt x="128" y="1"/>
                    <a:pt x="8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61"/>
            <p:cNvSpPr/>
            <p:nvPr/>
          </p:nvSpPr>
          <p:spPr>
            <a:xfrm>
              <a:off x="2766024" y="2009427"/>
              <a:ext cx="11828" cy="8959"/>
            </a:xfrm>
            <a:custGeom>
              <a:rect b="b" l="l" r="r" t="t"/>
              <a:pathLst>
                <a:path extrusionOk="0" h="128" w="169">
                  <a:moveTo>
                    <a:pt x="21" y="1"/>
                  </a:moveTo>
                  <a:cubicBezTo>
                    <a:pt x="1" y="1"/>
                    <a:pt x="1" y="21"/>
                    <a:pt x="1" y="47"/>
                  </a:cubicBezTo>
                  <a:cubicBezTo>
                    <a:pt x="1" y="87"/>
                    <a:pt x="41" y="128"/>
                    <a:pt x="82" y="128"/>
                  </a:cubicBezTo>
                  <a:cubicBezTo>
                    <a:pt x="128" y="128"/>
                    <a:pt x="169" y="87"/>
                    <a:pt x="169" y="47"/>
                  </a:cubicBezTo>
                  <a:lnTo>
                    <a:pt x="169" y="21"/>
                  </a:lnTo>
                  <a:cubicBezTo>
                    <a:pt x="128" y="1"/>
                    <a:pt x="62" y="1"/>
                    <a:pt x="2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61"/>
            <p:cNvSpPr/>
            <p:nvPr/>
          </p:nvSpPr>
          <p:spPr>
            <a:xfrm>
              <a:off x="2789541" y="2012647"/>
              <a:ext cx="10429" cy="5739"/>
            </a:xfrm>
            <a:custGeom>
              <a:rect b="b" l="l" r="r" t="t"/>
              <a:pathLst>
                <a:path extrusionOk="0" h="82" w="149">
                  <a:moveTo>
                    <a:pt x="0" y="1"/>
                  </a:moveTo>
                  <a:cubicBezTo>
                    <a:pt x="0" y="41"/>
                    <a:pt x="46" y="82"/>
                    <a:pt x="87" y="82"/>
                  </a:cubicBezTo>
                  <a:cubicBezTo>
                    <a:pt x="107" y="82"/>
                    <a:pt x="128" y="62"/>
                    <a:pt x="148" y="41"/>
                  </a:cubicBezTo>
                  <a:cubicBezTo>
                    <a:pt x="107" y="21"/>
                    <a:pt x="67" y="2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61"/>
            <p:cNvSpPr/>
            <p:nvPr/>
          </p:nvSpPr>
          <p:spPr>
            <a:xfrm>
              <a:off x="2777782" y="2064300"/>
              <a:ext cx="11828" cy="12178"/>
            </a:xfrm>
            <a:custGeom>
              <a:rect b="b" l="l" r="r" t="t"/>
              <a:pathLst>
                <a:path extrusionOk="0" h="174" w="169">
                  <a:moveTo>
                    <a:pt x="87" y="0"/>
                  </a:moveTo>
                  <a:cubicBezTo>
                    <a:pt x="41" y="0"/>
                    <a:pt x="1" y="46"/>
                    <a:pt x="1" y="87"/>
                  </a:cubicBezTo>
                  <a:cubicBezTo>
                    <a:pt x="1" y="127"/>
                    <a:pt x="41" y="173"/>
                    <a:pt x="87" y="173"/>
                  </a:cubicBezTo>
                  <a:cubicBezTo>
                    <a:pt x="128" y="173"/>
                    <a:pt x="168" y="127"/>
                    <a:pt x="168" y="87"/>
                  </a:cubicBezTo>
                  <a:cubicBezTo>
                    <a:pt x="168" y="46"/>
                    <a:pt x="128" y="0"/>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61"/>
            <p:cNvSpPr/>
            <p:nvPr/>
          </p:nvSpPr>
          <p:spPr>
            <a:xfrm>
              <a:off x="2801649" y="2040783"/>
              <a:ext cx="11828" cy="11828"/>
            </a:xfrm>
            <a:custGeom>
              <a:rect b="b" l="l" r="r" t="t"/>
              <a:pathLst>
                <a:path extrusionOk="0" h="169" w="169">
                  <a:moveTo>
                    <a:pt x="82" y="0"/>
                  </a:moveTo>
                  <a:cubicBezTo>
                    <a:pt x="41" y="0"/>
                    <a:pt x="0" y="41"/>
                    <a:pt x="0" y="82"/>
                  </a:cubicBezTo>
                  <a:cubicBezTo>
                    <a:pt x="0" y="148"/>
                    <a:pt x="41" y="168"/>
                    <a:pt x="82" y="168"/>
                  </a:cubicBezTo>
                  <a:cubicBezTo>
                    <a:pt x="128" y="168"/>
                    <a:pt x="168" y="148"/>
                    <a:pt x="168" y="82"/>
                  </a:cubicBezTo>
                  <a:cubicBezTo>
                    <a:pt x="168" y="41"/>
                    <a:pt x="128" y="0"/>
                    <a:pt x="82"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61"/>
            <p:cNvSpPr/>
            <p:nvPr/>
          </p:nvSpPr>
          <p:spPr>
            <a:xfrm>
              <a:off x="2777782" y="2040783"/>
              <a:ext cx="11828" cy="11828"/>
            </a:xfrm>
            <a:custGeom>
              <a:rect b="b" l="l" r="r" t="t"/>
              <a:pathLst>
                <a:path extrusionOk="0" h="169" w="169">
                  <a:moveTo>
                    <a:pt x="87" y="0"/>
                  </a:moveTo>
                  <a:cubicBezTo>
                    <a:pt x="41" y="0"/>
                    <a:pt x="1" y="41"/>
                    <a:pt x="1" y="82"/>
                  </a:cubicBezTo>
                  <a:cubicBezTo>
                    <a:pt x="1" y="148"/>
                    <a:pt x="41" y="168"/>
                    <a:pt x="87" y="168"/>
                  </a:cubicBezTo>
                  <a:cubicBezTo>
                    <a:pt x="128" y="168"/>
                    <a:pt x="168" y="148"/>
                    <a:pt x="168" y="82"/>
                  </a:cubicBezTo>
                  <a:cubicBezTo>
                    <a:pt x="168" y="41"/>
                    <a:pt x="128" y="0"/>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1"/>
            <p:cNvSpPr/>
            <p:nvPr/>
          </p:nvSpPr>
          <p:spPr>
            <a:xfrm>
              <a:off x="2766024" y="2052542"/>
              <a:ext cx="11828" cy="11828"/>
            </a:xfrm>
            <a:custGeom>
              <a:rect b="b" l="l" r="r" t="t"/>
              <a:pathLst>
                <a:path extrusionOk="0" h="169" w="169">
                  <a:moveTo>
                    <a:pt x="82" y="0"/>
                  </a:moveTo>
                  <a:cubicBezTo>
                    <a:pt x="41" y="0"/>
                    <a:pt x="1" y="41"/>
                    <a:pt x="1" y="87"/>
                  </a:cubicBezTo>
                  <a:cubicBezTo>
                    <a:pt x="1" y="127"/>
                    <a:pt x="41" y="168"/>
                    <a:pt x="82" y="168"/>
                  </a:cubicBezTo>
                  <a:cubicBezTo>
                    <a:pt x="128" y="168"/>
                    <a:pt x="169" y="127"/>
                    <a:pt x="169" y="87"/>
                  </a:cubicBezTo>
                  <a:cubicBezTo>
                    <a:pt x="169" y="41"/>
                    <a:pt x="128" y="0"/>
                    <a:pt x="82"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61"/>
            <p:cNvSpPr/>
            <p:nvPr/>
          </p:nvSpPr>
          <p:spPr>
            <a:xfrm>
              <a:off x="2789541" y="2052542"/>
              <a:ext cx="12178" cy="11828"/>
            </a:xfrm>
            <a:custGeom>
              <a:rect b="b" l="l" r="r" t="t"/>
              <a:pathLst>
                <a:path extrusionOk="0" h="169" w="174">
                  <a:moveTo>
                    <a:pt x="87" y="0"/>
                  </a:moveTo>
                  <a:cubicBezTo>
                    <a:pt x="46" y="0"/>
                    <a:pt x="0" y="41"/>
                    <a:pt x="0" y="87"/>
                  </a:cubicBezTo>
                  <a:cubicBezTo>
                    <a:pt x="0" y="127"/>
                    <a:pt x="46" y="168"/>
                    <a:pt x="87" y="168"/>
                  </a:cubicBezTo>
                  <a:cubicBezTo>
                    <a:pt x="128" y="168"/>
                    <a:pt x="173" y="127"/>
                    <a:pt x="173" y="87"/>
                  </a:cubicBezTo>
                  <a:cubicBezTo>
                    <a:pt x="173" y="41"/>
                    <a:pt x="128" y="0"/>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61"/>
            <p:cNvSpPr/>
            <p:nvPr/>
          </p:nvSpPr>
          <p:spPr>
            <a:xfrm>
              <a:off x="2766024" y="2028675"/>
              <a:ext cx="11828" cy="12178"/>
            </a:xfrm>
            <a:custGeom>
              <a:rect b="b" l="l" r="r" t="t"/>
              <a:pathLst>
                <a:path extrusionOk="0" h="174" w="169">
                  <a:moveTo>
                    <a:pt x="82" y="1"/>
                  </a:moveTo>
                  <a:cubicBezTo>
                    <a:pt x="41" y="1"/>
                    <a:pt x="1" y="46"/>
                    <a:pt x="1" y="87"/>
                  </a:cubicBezTo>
                  <a:cubicBezTo>
                    <a:pt x="1" y="153"/>
                    <a:pt x="41" y="173"/>
                    <a:pt x="82" y="173"/>
                  </a:cubicBezTo>
                  <a:cubicBezTo>
                    <a:pt x="128" y="173"/>
                    <a:pt x="169" y="153"/>
                    <a:pt x="169" y="87"/>
                  </a:cubicBezTo>
                  <a:cubicBezTo>
                    <a:pt x="169" y="46"/>
                    <a:pt x="128" y="1"/>
                    <a:pt x="82"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61"/>
            <p:cNvSpPr/>
            <p:nvPr/>
          </p:nvSpPr>
          <p:spPr>
            <a:xfrm>
              <a:off x="2789541" y="2028675"/>
              <a:ext cx="12178" cy="12178"/>
            </a:xfrm>
            <a:custGeom>
              <a:rect b="b" l="l" r="r" t="t"/>
              <a:pathLst>
                <a:path extrusionOk="0" h="174" w="174">
                  <a:moveTo>
                    <a:pt x="87" y="1"/>
                  </a:moveTo>
                  <a:cubicBezTo>
                    <a:pt x="46" y="1"/>
                    <a:pt x="0" y="46"/>
                    <a:pt x="0" y="87"/>
                  </a:cubicBezTo>
                  <a:cubicBezTo>
                    <a:pt x="0" y="153"/>
                    <a:pt x="46" y="173"/>
                    <a:pt x="87" y="173"/>
                  </a:cubicBezTo>
                  <a:cubicBezTo>
                    <a:pt x="128" y="173"/>
                    <a:pt x="173" y="153"/>
                    <a:pt x="173" y="87"/>
                  </a:cubicBezTo>
                  <a:cubicBezTo>
                    <a:pt x="173" y="46"/>
                    <a:pt x="128" y="1"/>
                    <a:pt x="8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61"/>
            <p:cNvSpPr/>
            <p:nvPr/>
          </p:nvSpPr>
          <p:spPr>
            <a:xfrm>
              <a:off x="2753915" y="2064300"/>
              <a:ext cx="12178" cy="12178"/>
            </a:xfrm>
            <a:custGeom>
              <a:rect b="b" l="l" r="r" t="t"/>
              <a:pathLst>
                <a:path extrusionOk="0" h="174" w="174">
                  <a:moveTo>
                    <a:pt x="87" y="0"/>
                  </a:moveTo>
                  <a:cubicBezTo>
                    <a:pt x="47" y="0"/>
                    <a:pt x="1" y="46"/>
                    <a:pt x="1" y="87"/>
                  </a:cubicBezTo>
                  <a:cubicBezTo>
                    <a:pt x="1" y="127"/>
                    <a:pt x="47" y="173"/>
                    <a:pt x="87" y="173"/>
                  </a:cubicBezTo>
                  <a:lnTo>
                    <a:pt x="128" y="173"/>
                  </a:lnTo>
                  <a:cubicBezTo>
                    <a:pt x="148" y="153"/>
                    <a:pt x="148" y="153"/>
                    <a:pt x="174" y="127"/>
                  </a:cubicBezTo>
                  <a:lnTo>
                    <a:pt x="174" y="87"/>
                  </a:lnTo>
                  <a:lnTo>
                    <a:pt x="174" y="66"/>
                  </a:lnTo>
                  <a:cubicBezTo>
                    <a:pt x="148" y="46"/>
                    <a:pt x="148" y="26"/>
                    <a:pt x="128" y="26"/>
                  </a:cubicBezTo>
                  <a:cubicBezTo>
                    <a:pt x="108" y="0"/>
                    <a:pt x="108" y="0"/>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61"/>
            <p:cNvSpPr/>
            <p:nvPr/>
          </p:nvSpPr>
          <p:spPr>
            <a:xfrm>
              <a:off x="2801649" y="2018316"/>
              <a:ext cx="11828" cy="10429"/>
            </a:xfrm>
            <a:custGeom>
              <a:rect b="b" l="l" r="r" t="t"/>
              <a:pathLst>
                <a:path extrusionOk="0" h="149" w="169">
                  <a:moveTo>
                    <a:pt x="82" y="1"/>
                  </a:moveTo>
                  <a:cubicBezTo>
                    <a:pt x="41" y="1"/>
                    <a:pt x="0" y="21"/>
                    <a:pt x="0" y="67"/>
                  </a:cubicBezTo>
                  <a:cubicBezTo>
                    <a:pt x="0" y="128"/>
                    <a:pt x="41" y="149"/>
                    <a:pt x="82" y="149"/>
                  </a:cubicBezTo>
                  <a:cubicBezTo>
                    <a:pt x="128" y="149"/>
                    <a:pt x="168" y="128"/>
                    <a:pt x="168" y="67"/>
                  </a:cubicBezTo>
                  <a:cubicBezTo>
                    <a:pt x="168" y="21"/>
                    <a:pt x="128" y="1"/>
                    <a:pt x="82"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61"/>
            <p:cNvSpPr/>
            <p:nvPr/>
          </p:nvSpPr>
          <p:spPr>
            <a:xfrm>
              <a:off x="2766024" y="2076409"/>
              <a:ext cx="11828" cy="7489"/>
            </a:xfrm>
            <a:custGeom>
              <a:rect b="b" l="l" r="r" t="t"/>
              <a:pathLst>
                <a:path extrusionOk="0" h="107" w="169">
                  <a:moveTo>
                    <a:pt x="82" y="0"/>
                  </a:moveTo>
                  <a:cubicBezTo>
                    <a:pt x="41" y="0"/>
                    <a:pt x="1" y="41"/>
                    <a:pt x="1" y="82"/>
                  </a:cubicBezTo>
                  <a:cubicBezTo>
                    <a:pt x="62" y="107"/>
                    <a:pt x="103" y="107"/>
                    <a:pt x="169" y="107"/>
                  </a:cubicBezTo>
                  <a:lnTo>
                    <a:pt x="169" y="82"/>
                  </a:lnTo>
                  <a:cubicBezTo>
                    <a:pt x="169" y="41"/>
                    <a:pt x="128" y="0"/>
                    <a:pt x="82"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61"/>
            <p:cNvSpPr/>
            <p:nvPr/>
          </p:nvSpPr>
          <p:spPr>
            <a:xfrm>
              <a:off x="2789541" y="2076409"/>
              <a:ext cx="12178" cy="10359"/>
            </a:xfrm>
            <a:custGeom>
              <a:rect b="b" l="l" r="r" t="t"/>
              <a:pathLst>
                <a:path extrusionOk="0" h="148" w="174">
                  <a:moveTo>
                    <a:pt x="87" y="0"/>
                  </a:moveTo>
                  <a:cubicBezTo>
                    <a:pt x="46" y="0"/>
                    <a:pt x="0" y="41"/>
                    <a:pt x="0" y="82"/>
                  </a:cubicBezTo>
                  <a:cubicBezTo>
                    <a:pt x="0" y="107"/>
                    <a:pt x="0" y="127"/>
                    <a:pt x="21" y="148"/>
                  </a:cubicBezTo>
                  <a:lnTo>
                    <a:pt x="128" y="148"/>
                  </a:lnTo>
                  <a:cubicBezTo>
                    <a:pt x="148" y="127"/>
                    <a:pt x="173" y="107"/>
                    <a:pt x="173" y="82"/>
                  </a:cubicBezTo>
                  <a:cubicBezTo>
                    <a:pt x="173" y="41"/>
                    <a:pt x="128" y="0"/>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61"/>
            <p:cNvSpPr/>
            <p:nvPr/>
          </p:nvSpPr>
          <p:spPr>
            <a:xfrm>
              <a:off x="2801649" y="2064300"/>
              <a:ext cx="11828" cy="12178"/>
            </a:xfrm>
            <a:custGeom>
              <a:rect b="b" l="l" r="r" t="t"/>
              <a:pathLst>
                <a:path extrusionOk="0" h="174" w="169">
                  <a:moveTo>
                    <a:pt x="82" y="0"/>
                  </a:moveTo>
                  <a:cubicBezTo>
                    <a:pt x="41" y="0"/>
                    <a:pt x="0" y="46"/>
                    <a:pt x="0" y="87"/>
                  </a:cubicBezTo>
                  <a:cubicBezTo>
                    <a:pt x="0" y="127"/>
                    <a:pt x="41" y="173"/>
                    <a:pt x="82" y="173"/>
                  </a:cubicBezTo>
                  <a:cubicBezTo>
                    <a:pt x="128" y="173"/>
                    <a:pt x="168" y="127"/>
                    <a:pt x="168" y="87"/>
                  </a:cubicBezTo>
                  <a:cubicBezTo>
                    <a:pt x="168" y="46"/>
                    <a:pt x="128" y="0"/>
                    <a:pt x="82"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61"/>
            <p:cNvSpPr/>
            <p:nvPr/>
          </p:nvSpPr>
          <p:spPr>
            <a:xfrm>
              <a:off x="2719760" y="2010897"/>
              <a:ext cx="10778" cy="7489"/>
            </a:xfrm>
            <a:custGeom>
              <a:rect b="b" l="l" r="r" t="t"/>
              <a:pathLst>
                <a:path extrusionOk="0" h="107" w="154">
                  <a:moveTo>
                    <a:pt x="153" y="0"/>
                  </a:moveTo>
                  <a:cubicBezTo>
                    <a:pt x="107" y="0"/>
                    <a:pt x="46" y="26"/>
                    <a:pt x="1" y="46"/>
                  </a:cubicBezTo>
                  <a:cubicBezTo>
                    <a:pt x="1" y="66"/>
                    <a:pt x="46" y="107"/>
                    <a:pt x="67" y="107"/>
                  </a:cubicBezTo>
                  <a:cubicBezTo>
                    <a:pt x="128" y="107"/>
                    <a:pt x="153" y="66"/>
                    <a:pt x="153" y="26"/>
                  </a:cubicBezTo>
                  <a:lnTo>
                    <a:pt x="153"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61"/>
            <p:cNvSpPr/>
            <p:nvPr/>
          </p:nvSpPr>
          <p:spPr>
            <a:xfrm>
              <a:off x="2742157" y="2009427"/>
              <a:ext cx="11828" cy="8959"/>
            </a:xfrm>
            <a:custGeom>
              <a:rect b="b" l="l" r="r" t="t"/>
              <a:pathLst>
                <a:path extrusionOk="0" h="128" w="169">
                  <a:moveTo>
                    <a:pt x="21" y="1"/>
                  </a:moveTo>
                  <a:cubicBezTo>
                    <a:pt x="21" y="1"/>
                    <a:pt x="1" y="21"/>
                    <a:pt x="1" y="47"/>
                  </a:cubicBezTo>
                  <a:cubicBezTo>
                    <a:pt x="1" y="87"/>
                    <a:pt x="42" y="128"/>
                    <a:pt x="87" y="128"/>
                  </a:cubicBezTo>
                  <a:cubicBezTo>
                    <a:pt x="148" y="128"/>
                    <a:pt x="169" y="87"/>
                    <a:pt x="169" y="47"/>
                  </a:cubicBezTo>
                  <a:lnTo>
                    <a:pt x="169"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61"/>
            <p:cNvSpPr/>
            <p:nvPr/>
          </p:nvSpPr>
          <p:spPr>
            <a:xfrm>
              <a:off x="2753915" y="2040783"/>
              <a:ext cx="12178" cy="11828"/>
            </a:xfrm>
            <a:custGeom>
              <a:rect b="b" l="l" r="r" t="t"/>
              <a:pathLst>
                <a:path extrusionOk="0" h="169" w="174">
                  <a:moveTo>
                    <a:pt x="87" y="0"/>
                  </a:moveTo>
                  <a:cubicBezTo>
                    <a:pt x="47" y="0"/>
                    <a:pt x="1" y="41"/>
                    <a:pt x="1" y="82"/>
                  </a:cubicBezTo>
                  <a:cubicBezTo>
                    <a:pt x="1" y="148"/>
                    <a:pt x="47" y="168"/>
                    <a:pt x="87" y="168"/>
                  </a:cubicBezTo>
                  <a:lnTo>
                    <a:pt x="128" y="168"/>
                  </a:lnTo>
                  <a:cubicBezTo>
                    <a:pt x="148" y="168"/>
                    <a:pt x="148" y="148"/>
                    <a:pt x="174" y="128"/>
                  </a:cubicBezTo>
                  <a:lnTo>
                    <a:pt x="174" y="82"/>
                  </a:lnTo>
                  <a:lnTo>
                    <a:pt x="174" y="61"/>
                  </a:lnTo>
                  <a:cubicBezTo>
                    <a:pt x="148" y="41"/>
                    <a:pt x="148" y="21"/>
                    <a:pt x="128" y="21"/>
                  </a:cubicBezTo>
                  <a:cubicBezTo>
                    <a:pt x="108" y="0"/>
                    <a:pt x="108" y="0"/>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61"/>
            <p:cNvSpPr/>
            <p:nvPr/>
          </p:nvSpPr>
          <p:spPr>
            <a:xfrm>
              <a:off x="2730468" y="2040783"/>
              <a:ext cx="11758" cy="11828"/>
            </a:xfrm>
            <a:custGeom>
              <a:rect b="b" l="l" r="r" t="t"/>
              <a:pathLst>
                <a:path extrusionOk="0" h="169" w="168">
                  <a:moveTo>
                    <a:pt x="81" y="0"/>
                  </a:moveTo>
                  <a:cubicBezTo>
                    <a:pt x="41" y="0"/>
                    <a:pt x="0" y="41"/>
                    <a:pt x="0" y="82"/>
                  </a:cubicBezTo>
                  <a:cubicBezTo>
                    <a:pt x="0" y="148"/>
                    <a:pt x="41" y="168"/>
                    <a:pt x="81" y="168"/>
                  </a:cubicBezTo>
                  <a:cubicBezTo>
                    <a:pt x="148" y="168"/>
                    <a:pt x="168" y="148"/>
                    <a:pt x="168" y="82"/>
                  </a:cubicBezTo>
                  <a:cubicBezTo>
                    <a:pt x="168" y="41"/>
                    <a:pt x="148" y="0"/>
                    <a:pt x="8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61"/>
            <p:cNvSpPr/>
            <p:nvPr/>
          </p:nvSpPr>
          <p:spPr>
            <a:xfrm>
              <a:off x="2719760" y="2052542"/>
              <a:ext cx="10778" cy="11828"/>
            </a:xfrm>
            <a:custGeom>
              <a:rect b="b" l="l" r="r" t="t"/>
              <a:pathLst>
                <a:path extrusionOk="0" h="169" w="154">
                  <a:moveTo>
                    <a:pt x="67" y="0"/>
                  </a:moveTo>
                  <a:cubicBezTo>
                    <a:pt x="26" y="0"/>
                    <a:pt x="1" y="41"/>
                    <a:pt x="1" y="87"/>
                  </a:cubicBezTo>
                  <a:cubicBezTo>
                    <a:pt x="1" y="127"/>
                    <a:pt x="26" y="168"/>
                    <a:pt x="67" y="168"/>
                  </a:cubicBezTo>
                  <a:cubicBezTo>
                    <a:pt x="128" y="168"/>
                    <a:pt x="153" y="127"/>
                    <a:pt x="153" y="87"/>
                  </a:cubicBezTo>
                  <a:cubicBezTo>
                    <a:pt x="153" y="41"/>
                    <a:pt x="128" y="0"/>
                    <a:pt x="6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61"/>
            <p:cNvSpPr/>
            <p:nvPr/>
          </p:nvSpPr>
          <p:spPr>
            <a:xfrm>
              <a:off x="2742157" y="2052542"/>
              <a:ext cx="11828" cy="11828"/>
            </a:xfrm>
            <a:custGeom>
              <a:rect b="b" l="l" r="r" t="t"/>
              <a:pathLst>
                <a:path extrusionOk="0" h="169" w="169">
                  <a:moveTo>
                    <a:pt x="87" y="0"/>
                  </a:moveTo>
                  <a:cubicBezTo>
                    <a:pt x="42" y="0"/>
                    <a:pt x="1" y="41"/>
                    <a:pt x="1" y="87"/>
                  </a:cubicBezTo>
                  <a:cubicBezTo>
                    <a:pt x="1" y="127"/>
                    <a:pt x="42" y="168"/>
                    <a:pt x="87" y="168"/>
                  </a:cubicBezTo>
                  <a:cubicBezTo>
                    <a:pt x="148" y="168"/>
                    <a:pt x="169" y="127"/>
                    <a:pt x="169" y="87"/>
                  </a:cubicBezTo>
                  <a:cubicBezTo>
                    <a:pt x="169" y="41"/>
                    <a:pt x="148" y="0"/>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61"/>
            <p:cNvSpPr/>
            <p:nvPr/>
          </p:nvSpPr>
          <p:spPr>
            <a:xfrm>
              <a:off x="2719760" y="2028675"/>
              <a:ext cx="10778" cy="12178"/>
            </a:xfrm>
            <a:custGeom>
              <a:rect b="b" l="l" r="r" t="t"/>
              <a:pathLst>
                <a:path extrusionOk="0" h="174" w="154">
                  <a:moveTo>
                    <a:pt x="67" y="1"/>
                  </a:moveTo>
                  <a:cubicBezTo>
                    <a:pt x="26" y="1"/>
                    <a:pt x="1" y="46"/>
                    <a:pt x="1" y="87"/>
                  </a:cubicBezTo>
                  <a:cubicBezTo>
                    <a:pt x="1" y="153"/>
                    <a:pt x="26" y="173"/>
                    <a:pt x="67" y="173"/>
                  </a:cubicBezTo>
                  <a:cubicBezTo>
                    <a:pt x="128" y="173"/>
                    <a:pt x="153" y="153"/>
                    <a:pt x="153" y="87"/>
                  </a:cubicBezTo>
                  <a:cubicBezTo>
                    <a:pt x="153" y="46"/>
                    <a:pt x="128" y="1"/>
                    <a:pt x="6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61"/>
            <p:cNvSpPr/>
            <p:nvPr/>
          </p:nvSpPr>
          <p:spPr>
            <a:xfrm>
              <a:off x="2742157" y="2028675"/>
              <a:ext cx="11828" cy="12178"/>
            </a:xfrm>
            <a:custGeom>
              <a:rect b="b" l="l" r="r" t="t"/>
              <a:pathLst>
                <a:path extrusionOk="0" h="174" w="169">
                  <a:moveTo>
                    <a:pt x="87" y="1"/>
                  </a:moveTo>
                  <a:cubicBezTo>
                    <a:pt x="42" y="1"/>
                    <a:pt x="1" y="46"/>
                    <a:pt x="1" y="87"/>
                  </a:cubicBezTo>
                  <a:cubicBezTo>
                    <a:pt x="1" y="153"/>
                    <a:pt x="42" y="173"/>
                    <a:pt x="87" y="173"/>
                  </a:cubicBezTo>
                  <a:cubicBezTo>
                    <a:pt x="148" y="173"/>
                    <a:pt x="169" y="153"/>
                    <a:pt x="169" y="87"/>
                  </a:cubicBezTo>
                  <a:cubicBezTo>
                    <a:pt x="169" y="46"/>
                    <a:pt x="148" y="1"/>
                    <a:pt x="8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61"/>
            <p:cNvSpPr/>
            <p:nvPr/>
          </p:nvSpPr>
          <p:spPr>
            <a:xfrm>
              <a:off x="2710871" y="2064300"/>
              <a:ext cx="7559" cy="4689"/>
            </a:xfrm>
            <a:custGeom>
              <a:rect b="b" l="l" r="r" t="t"/>
              <a:pathLst>
                <a:path extrusionOk="0" h="67" w="108">
                  <a:moveTo>
                    <a:pt x="0" y="0"/>
                  </a:moveTo>
                  <a:cubicBezTo>
                    <a:pt x="46" y="26"/>
                    <a:pt x="87" y="46"/>
                    <a:pt x="107" y="66"/>
                  </a:cubicBezTo>
                  <a:cubicBezTo>
                    <a:pt x="107" y="46"/>
                    <a:pt x="66" y="0"/>
                    <a:pt x="46"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61"/>
            <p:cNvSpPr/>
            <p:nvPr/>
          </p:nvSpPr>
          <p:spPr>
            <a:xfrm>
              <a:off x="2753915" y="2018316"/>
              <a:ext cx="12178" cy="10429"/>
            </a:xfrm>
            <a:custGeom>
              <a:rect b="b" l="l" r="r" t="t"/>
              <a:pathLst>
                <a:path extrusionOk="0" h="149" w="174">
                  <a:moveTo>
                    <a:pt x="87" y="1"/>
                  </a:moveTo>
                  <a:cubicBezTo>
                    <a:pt x="47" y="1"/>
                    <a:pt x="1" y="21"/>
                    <a:pt x="1" y="67"/>
                  </a:cubicBezTo>
                  <a:cubicBezTo>
                    <a:pt x="1" y="128"/>
                    <a:pt x="47" y="149"/>
                    <a:pt x="87" y="149"/>
                  </a:cubicBezTo>
                  <a:lnTo>
                    <a:pt x="128" y="149"/>
                  </a:lnTo>
                  <a:cubicBezTo>
                    <a:pt x="148" y="149"/>
                    <a:pt x="148" y="128"/>
                    <a:pt x="174" y="108"/>
                  </a:cubicBezTo>
                  <a:lnTo>
                    <a:pt x="174" y="67"/>
                  </a:lnTo>
                  <a:lnTo>
                    <a:pt x="174" y="47"/>
                  </a:lnTo>
                  <a:cubicBezTo>
                    <a:pt x="148" y="21"/>
                    <a:pt x="148" y="1"/>
                    <a:pt x="128"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61"/>
            <p:cNvSpPr/>
            <p:nvPr/>
          </p:nvSpPr>
          <p:spPr>
            <a:xfrm>
              <a:off x="2730468" y="2018316"/>
              <a:ext cx="11758" cy="10429"/>
            </a:xfrm>
            <a:custGeom>
              <a:rect b="b" l="l" r="r" t="t"/>
              <a:pathLst>
                <a:path extrusionOk="0" h="149" w="168">
                  <a:moveTo>
                    <a:pt x="81" y="1"/>
                  </a:moveTo>
                  <a:cubicBezTo>
                    <a:pt x="41" y="1"/>
                    <a:pt x="0" y="21"/>
                    <a:pt x="0" y="67"/>
                  </a:cubicBezTo>
                  <a:cubicBezTo>
                    <a:pt x="0" y="128"/>
                    <a:pt x="41" y="149"/>
                    <a:pt x="81" y="149"/>
                  </a:cubicBezTo>
                  <a:cubicBezTo>
                    <a:pt x="148" y="149"/>
                    <a:pt x="168" y="128"/>
                    <a:pt x="168" y="67"/>
                  </a:cubicBezTo>
                  <a:cubicBezTo>
                    <a:pt x="168" y="21"/>
                    <a:pt x="148" y="1"/>
                    <a:pt x="8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61"/>
            <p:cNvSpPr/>
            <p:nvPr/>
          </p:nvSpPr>
          <p:spPr>
            <a:xfrm>
              <a:off x="2745027" y="2076409"/>
              <a:ext cx="8959" cy="2870"/>
            </a:xfrm>
            <a:custGeom>
              <a:rect b="b" l="l" r="r" t="t"/>
              <a:pathLst>
                <a:path extrusionOk="0" h="41" w="128">
                  <a:moveTo>
                    <a:pt x="46" y="0"/>
                  </a:moveTo>
                  <a:cubicBezTo>
                    <a:pt x="46" y="0"/>
                    <a:pt x="21" y="0"/>
                    <a:pt x="1" y="20"/>
                  </a:cubicBezTo>
                  <a:cubicBezTo>
                    <a:pt x="21" y="20"/>
                    <a:pt x="46" y="20"/>
                    <a:pt x="67" y="41"/>
                  </a:cubicBezTo>
                  <a:lnTo>
                    <a:pt x="128" y="41"/>
                  </a:lnTo>
                  <a:cubicBezTo>
                    <a:pt x="107" y="20"/>
                    <a:pt x="87" y="0"/>
                    <a:pt x="46"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61"/>
            <p:cNvSpPr/>
            <p:nvPr/>
          </p:nvSpPr>
          <p:spPr>
            <a:xfrm>
              <a:off x="2730468" y="2064300"/>
              <a:ext cx="11758" cy="12178"/>
            </a:xfrm>
            <a:custGeom>
              <a:rect b="b" l="l" r="r" t="t"/>
              <a:pathLst>
                <a:path extrusionOk="0" h="174" w="168">
                  <a:moveTo>
                    <a:pt x="81" y="0"/>
                  </a:moveTo>
                  <a:cubicBezTo>
                    <a:pt x="41" y="0"/>
                    <a:pt x="0" y="46"/>
                    <a:pt x="0" y="87"/>
                  </a:cubicBezTo>
                  <a:cubicBezTo>
                    <a:pt x="0" y="107"/>
                    <a:pt x="20" y="127"/>
                    <a:pt x="20" y="127"/>
                  </a:cubicBezTo>
                  <a:cubicBezTo>
                    <a:pt x="61" y="153"/>
                    <a:pt x="81" y="153"/>
                    <a:pt x="127" y="173"/>
                  </a:cubicBezTo>
                  <a:cubicBezTo>
                    <a:pt x="148" y="153"/>
                    <a:pt x="168" y="127"/>
                    <a:pt x="168" y="87"/>
                  </a:cubicBezTo>
                  <a:cubicBezTo>
                    <a:pt x="168" y="46"/>
                    <a:pt x="148" y="0"/>
                    <a:pt x="8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1"/>
            <p:cNvSpPr/>
            <p:nvPr/>
          </p:nvSpPr>
          <p:spPr>
            <a:xfrm>
              <a:off x="2708001" y="2040783"/>
              <a:ext cx="11828" cy="11828"/>
            </a:xfrm>
            <a:custGeom>
              <a:rect b="b" l="l" r="r" t="t"/>
              <a:pathLst>
                <a:path extrusionOk="0" h="169" w="169">
                  <a:moveTo>
                    <a:pt x="87" y="0"/>
                  </a:moveTo>
                  <a:cubicBezTo>
                    <a:pt x="21" y="0"/>
                    <a:pt x="1" y="41"/>
                    <a:pt x="1" y="82"/>
                  </a:cubicBezTo>
                  <a:cubicBezTo>
                    <a:pt x="1" y="148"/>
                    <a:pt x="21" y="168"/>
                    <a:pt x="87" y="168"/>
                  </a:cubicBezTo>
                  <a:cubicBezTo>
                    <a:pt x="128" y="168"/>
                    <a:pt x="169" y="148"/>
                    <a:pt x="169" y="82"/>
                  </a:cubicBezTo>
                  <a:cubicBezTo>
                    <a:pt x="169" y="41"/>
                    <a:pt x="128" y="0"/>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61"/>
            <p:cNvSpPr/>
            <p:nvPr/>
          </p:nvSpPr>
          <p:spPr>
            <a:xfrm>
              <a:off x="2693093" y="2042183"/>
              <a:ext cx="3220" cy="6159"/>
            </a:xfrm>
            <a:custGeom>
              <a:rect b="b" l="l" r="r" t="t"/>
              <a:pathLst>
                <a:path extrusionOk="0" h="88" w="46">
                  <a:moveTo>
                    <a:pt x="0" y="1"/>
                  </a:moveTo>
                  <a:cubicBezTo>
                    <a:pt x="0" y="41"/>
                    <a:pt x="25" y="62"/>
                    <a:pt x="46" y="87"/>
                  </a:cubicBezTo>
                  <a:lnTo>
                    <a:pt x="46" y="62"/>
                  </a:lnTo>
                  <a:cubicBezTo>
                    <a:pt x="46" y="41"/>
                    <a:pt x="25" y="2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61"/>
            <p:cNvSpPr/>
            <p:nvPr/>
          </p:nvSpPr>
          <p:spPr>
            <a:xfrm>
              <a:off x="2699112" y="2052542"/>
              <a:ext cx="8959" cy="8959"/>
            </a:xfrm>
            <a:custGeom>
              <a:rect b="b" l="l" r="r" t="t"/>
              <a:pathLst>
                <a:path extrusionOk="0" h="128" w="128">
                  <a:moveTo>
                    <a:pt x="41" y="0"/>
                  </a:moveTo>
                  <a:cubicBezTo>
                    <a:pt x="21" y="0"/>
                    <a:pt x="0" y="21"/>
                    <a:pt x="0" y="21"/>
                  </a:cubicBezTo>
                  <a:cubicBezTo>
                    <a:pt x="21" y="41"/>
                    <a:pt x="21" y="66"/>
                    <a:pt x="41" y="87"/>
                  </a:cubicBezTo>
                  <a:cubicBezTo>
                    <a:pt x="67" y="107"/>
                    <a:pt x="87" y="127"/>
                    <a:pt x="107" y="127"/>
                  </a:cubicBezTo>
                  <a:cubicBezTo>
                    <a:pt x="107" y="127"/>
                    <a:pt x="128" y="107"/>
                    <a:pt x="128" y="87"/>
                  </a:cubicBezTo>
                  <a:cubicBezTo>
                    <a:pt x="128" y="41"/>
                    <a:pt x="87" y="0"/>
                    <a:pt x="4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1"/>
            <p:cNvSpPr/>
            <p:nvPr/>
          </p:nvSpPr>
          <p:spPr>
            <a:xfrm>
              <a:off x="2696243" y="2028675"/>
              <a:ext cx="11828" cy="12178"/>
            </a:xfrm>
            <a:custGeom>
              <a:rect b="b" l="l" r="r" t="t"/>
              <a:pathLst>
                <a:path extrusionOk="0" h="174" w="169">
                  <a:moveTo>
                    <a:pt x="82" y="1"/>
                  </a:moveTo>
                  <a:cubicBezTo>
                    <a:pt x="21" y="1"/>
                    <a:pt x="1" y="46"/>
                    <a:pt x="1" y="87"/>
                  </a:cubicBezTo>
                  <a:cubicBezTo>
                    <a:pt x="1" y="153"/>
                    <a:pt x="21" y="173"/>
                    <a:pt x="82" y="173"/>
                  </a:cubicBezTo>
                  <a:cubicBezTo>
                    <a:pt x="128" y="173"/>
                    <a:pt x="169" y="153"/>
                    <a:pt x="169" y="87"/>
                  </a:cubicBezTo>
                  <a:cubicBezTo>
                    <a:pt x="169" y="46"/>
                    <a:pt x="128" y="1"/>
                    <a:pt x="82"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61"/>
            <p:cNvSpPr/>
            <p:nvPr/>
          </p:nvSpPr>
          <p:spPr>
            <a:xfrm>
              <a:off x="2708001" y="2018316"/>
              <a:ext cx="11828" cy="10429"/>
            </a:xfrm>
            <a:custGeom>
              <a:rect b="b" l="l" r="r" t="t"/>
              <a:pathLst>
                <a:path extrusionOk="0" h="149" w="169">
                  <a:moveTo>
                    <a:pt x="87" y="1"/>
                  </a:moveTo>
                  <a:cubicBezTo>
                    <a:pt x="21" y="1"/>
                    <a:pt x="1" y="21"/>
                    <a:pt x="1" y="67"/>
                  </a:cubicBezTo>
                  <a:cubicBezTo>
                    <a:pt x="1" y="128"/>
                    <a:pt x="21" y="149"/>
                    <a:pt x="87" y="149"/>
                  </a:cubicBezTo>
                  <a:cubicBezTo>
                    <a:pt x="128" y="149"/>
                    <a:pt x="169" y="128"/>
                    <a:pt x="169" y="67"/>
                  </a:cubicBezTo>
                  <a:cubicBezTo>
                    <a:pt x="169" y="21"/>
                    <a:pt x="128" y="1"/>
                    <a:pt x="8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61"/>
            <p:cNvSpPr/>
            <p:nvPr/>
          </p:nvSpPr>
          <p:spPr>
            <a:xfrm>
              <a:off x="2701982" y="2104475"/>
              <a:ext cx="178055" cy="35695"/>
            </a:xfrm>
            <a:custGeom>
              <a:rect b="b" l="l" r="r" t="t"/>
              <a:pathLst>
                <a:path extrusionOk="0" h="510" w="2544">
                  <a:moveTo>
                    <a:pt x="87" y="1"/>
                  </a:moveTo>
                  <a:cubicBezTo>
                    <a:pt x="66" y="1"/>
                    <a:pt x="26" y="1"/>
                    <a:pt x="26" y="42"/>
                  </a:cubicBezTo>
                  <a:cubicBezTo>
                    <a:pt x="0" y="62"/>
                    <a:pt x="0" y="87"/>
                    <a:pt x="26" y="108"/>
                  </a:cubicBezTo>
                  <a:cubicBezTo>
                    <a:pt x="46" y="128"/>
                    <a:pt x="66" y="128"/>
                    <a:pt x="107" y="148"/>
                  </a:cubicBezTo>
                  <a:cubicBezTo>
                    <a:pt x="173" y="169"/>
                    <a:pt x="234" y="189"/>
                    <a:pt x="300" y="215"/>
                  </a:cubicBezTo>
                  <a:cubicBezTo>
                    <a:pt x="702" y="362"/>
                    <a:pt x="1104" y="510"/>
                    <a:pt x="1552" y="510"/>
                  </a:cubicBezTo>
                  <a:cubicBezTo>
                    <a:pt x="1826" y="510"/>
                    <a:pt x="2060" y="489"/>
                    <a:pt x="2335" y="444"/>
                  </a:cubicBezTo>
                  <a:cubicBezTo>
                    <a:pt x="2376" y="444"/>
                    <a:pt x="2416" y="444"/>
                    <a:pt x="2462" y="423"/>
                  </a:cubicBezTo>
                  <a:cubicBezTo>
                    <a:pt x="2503" y="423"/>
                    <a:pt x="2523" y="382"/>
                    <a:pt x="2544" y="342"/>
                  </a:cubicBezTo>
                  <a:cubicBezTo>
                    <a:pt x="2544" y="296"/>
                    <a:pt x="2503" y="276"/>
                    <a:pt x="2482" y="276"/>
                  </a:cubicBezTo>
                  <a:cubicBezTo>
                    <a:pt x="2469" y="269"/>
                    <a:pt x="2460" y="267"/>
                    <a:pt x="2453" y="267"/>
                  </a:cubicBezTo>
                  <a:cubicBezTo>
                    <a:pt x="2439" y="267"/>
                    <a:pt x="2433" y="276"/>
                    <a:pt x="2416" y="276"/>
                  </a:cubicBezTo>
                  <a:cubicBezTo>
                    <a:pt x="2145" y="318"/>
                    <a:pt x="1866" y="350"/>
                    <a:pt x="1593" y="350"/>
                  </a:cubicBezTo>
                  <a:cubicBezTo>
                    <a:pt x="1441" y="350"/>
                    <a:pt x="1291" y="340"/>
                    <a:pt x="1145" y="316"/>
                  </a:cubicBezTo>
                  <a:cubicBezTo>
                    <a:pt x="997" y="296"/>
                    <a:pt x="850" y="235"/>
                    <a:pt x="682" y="189"/>
                  </a:cubicBezTo>
                  <a:cubicBezTo>
                    <a:pt x="534" y="128"/>
                    <a:pt x="382" y="62"/>
                    <a:pt x="234" y="21"/>
                  </a:cubicBezTo>
                  <a:cubicBezTo>
                    <a:pt x="193" y="21"/>
                    <a:pt x="153" y="1"/>
                    <a:pt x="1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1"/>
            <p:cNvSpPr/>
            <p:nvPr/>
          </p:nvSpPr>
          <p:spPr>
            <a:xfrm>
              <a:off x="3123468" y="2008027"/>
              <a:ext cx="28206" cy="38145"/>
            </a:xfrm>
            <a:custGeom>
              <a:rect b="b" l="l" r="r" t="t"/>
              <a:pathLst>
                <a:path extrusionOk="0" h="545" w="403">
                  <a:moveTo>
                    <a:pt x="41" y="0"/>
                  </a:moveTo>
                  <a:cubicBezTo>
                    <a:pt x="21" y="0"/>
                    <a:pt x="1" y="21"/>
                    <a:pt x="1" y="41"/>
                  </a:cubicBezTo>
                  <a:lnTo>
                    <a:pt x="1" y="107"/>
                  </a:lnTo>
                  <a:cubicBezTo>
                    <a:pt x="21" y="128"/>
                    <a:pt x="41" y="148"/>
                    <a:pt x="41" y="168"/>
                  </a:cubicBezTo>
                  <a:cubicBezTo>
                    <a:pt x="108" y="255"/>
                    <a:pt x="148" y="341"/>
                    <a:pt x="209" y="402"/>
                  </a:cubicBezTo>
                  <a:cubicBezTo>
                    <a:pt x="235" y="448"/>
                    <a:pt x="275" y="489"/>
                    <a:pt x="296" y="509"/>
                  </a:cubicBezTo>
                  <a:lnTo>
                    <a:pt x="296" y="529"/>
                  </a:lnTo>
                  <a:cubicBezTo>
                    <a:pt x="316" y="540"/>
                    <a:pt x="333" y="545"/>
                    <a:pt x="347" y="545"/>
                  </a:cubicBezTo>
                  <a:cubicBezTo>
                    <a:pt x="361" y="545"/>
                    <a:pt x="372" y="540"/>
                    <a:pt x="382" y="529"/>
                  </a:cubicBezTo>
                  <a:cubicBezTo>
                    <a:pt x="403" y="529"/>
                    <a:pt x="403" y="509"/>
                    <a:pt x="403" y="468"/>
                  </a:cubicBezTo>
                  <a:lnTo>
                    <a:pt x="403" y="448"/>
                  </a:lnTo>
                  <a:cubicBezTo>
                    <a:pt x="403" y="423"/>
                    <a:pt x="382" y="423"/>
                    <a:pt x="382" y="402"/>
                  </a:cubicBezTo>
                  <a:cubicBezTo>
                    <a:pt x="296" y="275"/>
                    <a:pt x="209" y="148"/>
                    <a:pt x="108" y="21"/>
                  </a:cubicBezTo>
                  <a:cubicBezTo>
                    <a:pt x="82" y="0"/>
                    <a:pt x="62" y="0"/>
                    <a:pt x="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1"/>
            <p:cNvSpPr/>
            <p:nvPr/>
          </p:nvSpPr>
          <p:spPr>
            <a:xfrm>
              <a:off x="3108560" y="1982760"/>
              <a:ext cx="13578" cy="16448"/>
            </a:xfrm>
            <a:custGeom>
              <a:rect b="b" l="l" r="r" t="t"/>
              <a:pathLst>
                <a:path extrusionOk="0" h="235" w="194">
                  <a:moveTo>
                    <a:pt x="20" y="0"/>
                  </a:moveTo>
                  <a:cubicBezTo>
                    <a:pt x="0" y="21"/>
                    <a:pt x="0" y="46"/>
                    <a:pt x="0" y="87"/>
                  </a:cubicBezTo>
                  <a:cubicBezTo>
                    <a:pt x="20" y="127"/>
                    <a:pt x="41" y="173"/>
                    <a:pt x="87" y="214"/>
                  </a:cubicBezTo>
                  <a:cubicBezTo>
                    <a:pt x="87" y="214"/>
                    <a:pt x="107" y="214"/>
                    <a:pt x="127" y="234"/>
                  </a:cubicBezTo>
                  <a:cubicBezTo>
                    <a:pt x="148" y="234"/>
                    <a:pt x="193" y="214"/>
                    <a:pt x="193" y="173"/>
                  </a:cubicBezTo>
                  <a:lnTo>
                    <a:pt x="193" y="127"/>
                  </a:lnTo>
                  <a:cubicBezTo>
                    <a:pt x="168" y="87"/>
                    <a:pt x="127" y="66"/>
                    <a:pt x="107" y="21"/>
                  </a:cubicBezTo>
                  <a:cubicBezTo>
                    <a:pt x="87" y="0"/>
                    <a:pt x="41" y="0"/>
                    <a:pt x="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3" name="Google Shape;2013;p61"/>
          <p:cNvSpPr txBox="1"/>
          <p:nvPr>
            <p:ph idx="1" type="subTitle"/>
          </p:nvPr>
        </p:nvSpPr>
        <p:spPr>
          <a:xfrm>
            <a:off x="4722704" y="3422296"/>
            <a:ext cx="1548900" cy="69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2014" name="Google Shape;2014;p61"/>
          <p:cNvSpPr txBox="1"/>
          <p:nvPr>
            <p:ph idx="2" type="title"/>
          </p:nvPr>
        </p:nvSpPr>
        <p:spPr>
          <a:xfrm>
            <a:off x="4642483" y="3032250"/>
            <a:ext cx="1709400" cy="37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015" name="Google Shape;2015;p61"/>
          <p:cNvSpPr txBox="1"/>
          <p:nvPr>
            <p:ph idx="3" type="subTitle"/>
          </p:nvPr>
        </p:nvSpPr>
        <p:spPr>
          <a:xfrm>
            <a:off x="6573118" y="3422296"/>
            <a:ext cx="1548900" cy="69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ringed planet and a gas giant</a:t>
            </a:r>
            <a:endParaRPr/>
          </a:p>
        </p:txBody>
      </p:sp>
      <p:sp>
        <p:nvSpPr>
          <p:cNvPr id="2016" name="Google Shape;2016;p61"/>
          <p:cNvSpPr txBox="1"/>
          <p:nvPr>
            <p:ph idx="4" type="title"/>
          </p:nvPr>
        </p:nvSpPr>
        <p:spPr>
          <a:xfrm>
            <a:off x="6492900" y="3032250"/>
            <a:ext cx="1709400" cy="37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2017" name="Google Shape;2017;p61"/>
          <p:cNvSpPr txBox="1"/>
          <p:nvPr>
            <p:ph idx="5" type="subTitle"/>
          </p:nvPr>
        </p:nvSpPr>
        <p:spPr>
          <a:xfrm>
            <a:off x="1021846" y="3422312"/>
            <a:ext cx="1548900" cy="698700"/>
          </a:xfrm>
          <a:prstGeom prst="rect">
            <a:avLst/>
          </a:prstGeom>
        </p:spPr>
        <p:txBody>
          <a:bodyPr anchorCtr="0" anchor="t" bIns="91425" lIns="91425" spcFirstLastPara="1" rIns="91425" wrap="square" tIns="91425">
            <a:noAutofit/>
          </a:bodyPr>
          <a:lstStyle/>
          <a:p>
            <a:pPr indent="0" lvl="0" marL="0" marR="0" rtl="0" algn="ctr">
              <a:spcBef>
                <a:spcPts val="0"/>
              </a:spcBef>
              <a:spcAft>
                <a:spcPts val="0"/>
              </a:spcAft>
              <a:buNone/>
            </a:pPr>
            <a:r>
              <a:rPr lang="en"/>
              <a:t>Mercury is the closest planet to the Sun</a:t>
            </a:r>
            <a:endParaRPr/>
          </a:p>
          <a:p>
            <a:pPr indent="0" lvl="0" marL="0" rtl="0" algn="ctr">
              <a:spcBef>
                <a:spcPts val="0"/>
              </a:spcBef>
              <a:spcAft>
                <a:spcPts val="0"/>
              </a:spcAft>
              <a:buNone/>
            </a:pPr>
            <a:r>
              <a:t/>
            </a:r>
            <a:endParaRPr/>
          </a:p>
        </p:txBody>
      </p:sp>
      <p:sp>
        <p:nvSpPr>
          <p:cNvPr id="2018" name="Google Shape;2018;p61"/>
          <p:cNvSpPr txBox="1"/>
          <p:nvPr>
            <p:ph idx="6" type="title"/>
          </p:nvPr>
        </p:nvSpPr>
        <p:spPr>
          <a:xfrm>
            <a:off x="941700" y="3032250"/>
            <a:ext cx="1709400" cy="37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019" name="Google Shape;2019;p61"/>
          <p:cNvSpPr txBox="1"/>
          <p:nvPr>
            <p:ph idx="7" type="subTitle"/>
          </p:nvPr>
        </p:nvSpPr>
        <p:spPr>
          <a:xfrm>
            <a:off x="2872243" y="3422312"/>
            <a:ext cx="1548900" cy="698700"/>
          </a:xfrm>
          <a:prstGeom prst="rect">
            <a:avLst/>
          </a:prstGeom>
        </p:spPr>
        <p:txBody>
          <a:bodyPr anchorCtr="0" anchor="t" bIns="91425" lIns="91425" spcFirstLastPara="1" rIns="91425" wrap="square" tIns="91425">
            <a:noAutofit/>
          </a:bodyPr>
          <a:lstStyle/>
          <a:p>
            <a:pPr indent="0" lvl="0" marL="0" marR="0" rtl="0" algn="ctr">
              <a:spcBef>
                <a:spcPts val="0"/>
              </a:spcBef>
              <a:spcAft>
                <a:spcPts val="0"/>
              </a:spcAft>
              <a:buClr>
                <a:schemeClr val="dk1"/>
              </a:buClr>
              <a:buSzPts val="1100"/>
              <a:buFont typeface="Arial"/>
              <a:buNone/>
            </a:pPr>
            <a:r>
              <a:rPr lang="en"/>
              <a:t>It </a:t>
            </a:r>
            <a:r>
              <a:rPr lang="en"/>
              <a:t>has a beautiful name, but it’s terribly hot</a:t>
            </a:r>
            <a:endParaRPr/>
          </a:p>
          <a:p>
            <a:pPr indent="0" lvl="0" marL="0" rtl="0" algn="ctr">
              <a:spcBef>
                <a:spcPts val="0"/>
              </a:spcBef>
              <a:spcAft>
                <a:spcPts val="0"/>
              </a:spcAft>
              <a:buNone/>
            </a:pPr>
            <a:r>
              <a:t/>
            </a:r>
            <a:endParaRPr/>
          </a:p>
        </p:txBody>
      </p:sp>
      <p:sp>
        <p:nvSpPr>
          <p:cNvPr id="2020" name="Google Shape;2020;p61"/>
          <p:cNvSpPr txBox="1"/>
          <p:nvPr>
            <p:ph idx="8" type="title"/>
          </p:nvPr>
        </p:nvSpPr>
        <p:spPr>
          <a:xfrm>
            <a:off x="2792097" y="3032250"/>
            <a:ext cx="1709400" cy="37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4" name="Shape 2024"/>
        <p:cNvGrpSpPr/>
        <p:nvPr/>
      </p:nvGrpSpPr>
      <p:grpSpPr>
        <a:xfrm>
          <a:off x="0" y="0"/>
          <a:ext cx="0" cy="0"/>
          <a:chOff x="0" y="0"/>
          <a:chExt cx="0" cy="0"/>
        </a:xfrm>
      </p:grpSpPr>
      <p:grpSp>
        <p:nvGrpSpPr>
          <p:cNvPr id="2025" name="Google Shape;2025;p62"/>
          <p:cNvGrpSpPr/>
          <p:nvPr/>
        </p:nvGrpSpPr>
        <p:grpSpPr>
          <a:xfrm>
            <a:off x="4258132" y="1410071"/>
            <a:ext cx="3686123" cy="2931901"/>
            <a:chOff x="1271500" y="2124300"/>
            <a:chExt cx="794800" cy="632175"/>
          </a:xfrm>
        </p:grpSpPr>
        <p:sp>
          <p:nvSpPr>
            <p:cNvPr id="2026" name="Google Shape;2026;p62"/>
            <p:cNvSpPr/>
            <p:nvPr/>
          </p:nvSpPr>
          <p:spPr>
            <a:xfrm>
              <a:off x="1271500" y="2124300"/>
              <a:ext cx="794800" cy="632175"/>
            </a:xfrm>
            <a:custGeom>
              <a:rect b="b" l="l" r="r" t="t"/>
              <a:pathLst>
                <a:path extrusionOk="0" h="25287" w="31792">
                  <a:moveTo>
                    <a:pt x="24116" y="2524"/>
                  </a:moveTo>
                  <a:lnTo>
                    <a:pt x="24116" y="2498"/>
                  </a:lnTo>
                  <a:lnTo>
                    <a:pt x="24116" y="2524"/>
                  </a:lnTo>
                  <a:lnTo>
                    <a:pt x="24141" y="2524"/>
                  </a:lnTo>
                  <a:lnTo>
                    <a:pt x="24141" y="2524"/>
                  </a:lnTo>
                  <a:lnTo>
                    <a:pt x="24141" y="2524"/>
                  </a:lnTo>
                  <a:lnTo>
                    <a:pt x="24141" y="2544"/>
                  </a:lnTo>
                  <a:lnTo>
                    <a:pt x="24141" y="2524"/>
                  </a:lnTo>
                  <a:lnTo>
                    <a:pt x="24141" y="2544"/>
                  </a:lnTo>
                  <a:lnTo>
                    <a:pt x="24141" y="2544"/>
                  </a:lnTo>
                  <a:lnTo>
                    <a:pt x="24141" y="2544"/>
                  </a:lnTo>
                  <a:lnTo>
                    <a:pt x="24141" y="2544"/>
                  </a:lnTo>
                  <a:lnTo>
                    <a:pt x="24141" y="2544"/>
                  </a:lnTo>
                  <a:lnTo>
                    <a:pt x="24141" y="2544"/>
                  </a:lnTo>
                  <a:lnTo>
                    <a:pt x="24141" y="2544"/>
                  </a:lnTo>
                  <a:lnTo>
                    <a:pt x="24162" y="2564"/>
                  </a:lnTo>
                  <a:lnTo>
                    <a:pt x="24141" y="2544"/>
                  </a:lnTo>
                  <a:lnTo>
                    <a:pt x="24162" y="2564"/>
                  </a:lnTo>
                  <a:lnTo>
                    <a:pt x="24162" y="2564"/>
                  </a:lnTo>
                  <a:lnTo>
                    <a:pt x="24162" y="2564"/>
                  </a:lnTo>
                  <a:lnTo>
                    <a:pt x="24162" y="2564"/>
                  </a:lnTo>
                  <a:lnTo>
                    <a:pt x="24162" y="2564"/>
                  </a:lnTo>
                  <a:lnTo>
                    <a:pt x="24162" y="2564"/>
                  </a:lnTo>
                  <a:lnTo>
                    <a:pt x="24162" y="2564"/>
                  </a:lnTo>
                  <a:lnTo>
                    <a:pt x="24162" y="2585"/>
                  </a:lnTo>
                  <a:lnTo>
                    <a:pt x="24162" y="2564"/>
                  </a:lnTo>
                  <a:lnTo>
                    <a:pt x="24162" y="2585"/>
                  </a:lnTo>
                  <a:lnTo>
                    <a:pt x="24162" y="2585"/>
                  </a:lnTo>
                  <a:lnTo>
                    <a:pt x="24162" y="2585"/>
                  </a:lnTo>
                  <a:lnTo>
                    <a:pt x="24162" y="2585"/>
                  </a:lnTo>
                  <a:lnTo>
                    <a:pt x="24182" y="2585"/>
                  </a:lnTo>
                  <a:lnTo>
                    <a:pt x="24162" y="2585"/>
                  </a:lnTo>
                  <a:lnTo>
                    <a:pt x="24182" y="2585"/>
                  </a:lnTo>
                  <a:lnTo>
                    <a:pt x="24182" y="2585"/>
                  </a:lnTo>
                  <a:lnTo>
                    <a:pt x="24182" y="2585"/>
                  </a:lnTo>
                  <a:lnTo>
                    <a:pt x="24182" y="2585"/>
                  </a:lnTo>
                  <a:lnTo>
                    <a:pt x="24182" y="2585"/>
                  </a:lnTo>
                  <a:lnTo>
                    <a:pt x="24182" y="2585"/>
                  </a:lnTo>
                  <a:lnTo>
                    <a:pt x="24182" y="2585"/>
                  </a:lnTo>
                  <a:lnTo>
                    <a:pt x="24182" y="2605"/>
                  </a:lnTo>
                  <a:lnTo>
                    <a:pt x="24182" y="2585"/>
                  </a:lnTo>
                  <a:lnTo>
                    <a:pt x="24182" y="2605"/>
                  </a:lnTo>
                  <a:lnTo>
                    <a:pt x="24182" y="2605"/>
                  </a:lnTo>
                  <a:lnTo>
                    <a:pt x="24182" y="2585"/>
                  </a:lnTo>
                  <a:lnTo>
                    <a:pt x="24182" y="2605"/>
                  </a:lnTo>
                  <a:lnTo>
                    <a:pt x="24182" y="2605"/>
                  </a:lnTo>
                  <a:lnTo>
                    <a:pt x="24182" y="2605"/>
                  </a:lnTo>
                  <a:lnTo>
                    <a:pt x="24182" y="2605"/>
                  </a:lnTo>
                  <a:lnTo>
                    <a:pt x="24182" y="2605"/>
                  </a:lnTo>
                  <a:lnTo>
                    <a:pt x="24182" y="2605"/>
                  </a:lnTo>
                  <a:lnTo>
                    <a:pt x="24182" y="2605"/>
                  </a:lnTo>
                  <a:lnTo>
                    <a:pt x="24202" y="2605"/>
                  </a:lnTo>
                  <a:lnTo>
                    <a:pt x="24182" y="2605"/>
                  </a:lnTo>
                  <a:lnTo>
                    <a:pt x="24182" y="2605"/>
                  </a:lnTo>
                  <a:lnTo>
                    <a:pt x="24202" y="2605"/>
                  </a:lnTo>
                  <a:lnTo>
                    <a:pt x="24182" y="2605"/>
                  </a:lnTo>
                  <a:lnTo>
                    <a:pt x="24202" y="2605"/>
                  </a:lnTo>
                  <a:lnTo>
                    <a:pt x="24182" y="2605"/>
                  </a:lnTo>
                  <a:lnTo>
                    <a:pt x="24202" y="2605"/>
                  </a:lnTo>
                  <a:lnTo>
                    <a:pt x="24202" y="2605"/>
                  </a:lnTo>
                  <a:lnTo>
                    <a:pt x="24202" y="2605"/>
                  </a:lnTo>
                  <a:lnTo>
                    <a:pt x="24202" y="2605"/>
                  </a:lnTo>
                  <a:lnTo>
                    <a:pt x="24202" y="2605"/>
                  </a:lnTo>
                  <a:lnTo>
                    <a:pt x="24202" y="2605"/>
                  </a:lnTo>
                  <a:lnTo>
                    <a:pt x="24202" y="2605"/>
                  </a:lnTo>
                  <a:lnTo>
                    <a:pt x="24202" y="2605"/>
                  </a:lnTo>
                  <a:lnTo>
                    <a:pt x="24202" y="2605"/>
                  </a:lnTo>
                  <a:lnTo>
                    <a:pt x="24202" y="2605"/>
                  </a:lnTo>
                  <a:lnTo>
                    <a:pt x="24202" y="2605"/>
                  </a:lnTo>
                  <a:lnTo>
                    <a:pt x="24202" y="2605"/>
                  </a:lnTo>
                  <a:lnTo>
                    <a:pt x="24202" y="2605"/>
                  </a:lnTo>
                  <a:lnTo>
                    <a:pt x="24202" y="2605"/>
                  </a:lnTo>
                  <a:lnTo>
                    <a:pt x="24202" y="2605"/>
                  </a:lnTo>
                  <a:lnTo>
                    <a:pt x="24202" y="2605"/>
                  </a:lnTo>
                  <a:lnTo>
                    <a:pt x="24202" y="2605"/>
                  </a:lnTo>
                  <a:lnTo>
                    <a:pt x="24202" y="2605"/>
                  </a:lnTo>
                  <a:lnTo>
                    <a:pt x="24202" y="2605"/>
                  </a:lnTo>
                  <a:lnTo>
                    <a:pt x="24202" y="2605"/>
                  </a:lnTo>
                  <a:lnTo>
                    <a:pt x="24202" y="2605"/>
                  </a:lnTo>
                  <a:lnTo>
                    <a:pt x="24202" y="2605"/>
                  </a:lnTo>
                  <a:lnTo>
                    <a:pt x="24202" y="2605"/>
                  </a:lnTo>
                  <a:lnTo>
                    <a:pt x="24202" y="2605"/>
                  </a:lnTo>
                  <a:lnTo>
                    <a:pt x="24202" y="2605"/>
                  </a:lnTo>
                  <a:lnTo>
                    <a:pt x="24202" y="2605"/>
                  </a:lnTo>
                  <a:lnTo>
                    <a:pt x="24202" y="2605"/>
                  </a:lnTo>
                  <a:lnTo>
                    <a:pt x="24202" y="2605"/>
                  </a:lnTo>
                  <a:lnTo>
                    <a:pt x="24202" y="2605"/>
                  </a:lnTo>
                  <a:lnTo>
                    <a:pt x="24202" y="2605"/>
                  </a:lnTo>
                  <a:lnTo>
                    <a:pt x="24223" y="2605"/>
                  </a:lnTo>
                  <a:lnTo>
                    <a:pt x="24202" y="2605"/>
                  </a:lnTo>
                  <a:lnTo>
                    <a:pt x="24223" y="2605"/>
                  </a:lnTo>
                  <a:lnTo>
                    <a:pt x="24202" y="2605"/>
                  </a:lnTo>
                  <a:lnTo>
                    <a:pt x="24223" y="2605"/>
                  </a:lnTo>
                  <a:lnTo>
                    <a:pt x="24202" y="2605"/>
                  </a:lnTo>
                  <a:lnTo>
                    <a:pt x="24223" y="2605"/>
                  </a:lnTo>
                  <a:lnTo>
                    <a:pt x="24202" y="2605"/>
                  </a:lnTo>
                  <a:lnTo>
                    <a:pt x="24223" y="2605"/>
                  </a:lnTo>
                  <a:lnTo>
                    <a:pt x="24202" y="2605"/>
                  </a:lnTo>
                  <a:lnTo>
                    <a:pt x="24223" y="2605"/>
                  </a:lnTo>
                  <a:lnTo>
                    <a:pt x="24202" y="2605"/>
                  </a:lnTo>
                  <a:lnTo>
                    <a:pt x="24223" y="2605"/>
                  </a:lnTo>
                  <a:lnTo>
                    <a:pt x="24202" y="2605"/>
                  </a:lnTo>
                  <a:lnTo>
                    <a:pt x="24223" y="2605"/>
                  </a:lnTo>
                  <a:lnTo>
                    <a:pt x="24223" y="2605"/>
                  </a:lnTo>
                  <a:lnTo>
                    <a:pt x="24223" y="2605"/>
                  </a:lnTo>
                  <a:lnTo>
                    <a:pt x="24223" y="2605"/>
                  </a:lnTo>
                  <a:lnTo>
                    <a:pt x="24223" y="2625"/>
                  </a:lnTo>
                  <a:lnTo>
                    <a:pt x="24223" y="2605"/>
                  </a:lnTo>
                  <a:lnTo>
                    <a:pt x="24223" y="2625"/>
                  </a:lnTo>
                  <a:lnTo>
                    <a:pt x="24223" y="2625"/>
                  </a:lnTo>
                  <a:lnTo>
                    <a:pt x="24223" y="2605"/>
                  </a:lnTo>
                  <a:lnTo>
                    <a:pt x="24223" y="2625"/>
                  </a:lnTo>
                  <a:lnTo>
                    <a:pt x="24243" y="2625"/>
                  </a:lnTo>
                  <a:lnTo>
                    <a:pt x="24223" y="2625"/>
                  </a:lnTo>
                  <a:lnTo>
                    <a:pt x="24243" y="2625"/>
                  </a:lnTo>
                  <a:lnTo>
                    <a:pt x="24243" y="2625"/>
                  </a:lnTo>
                  <a:lnTo>
                    <a:pt x="24243" y="2625"/>
                  </a:lnTo>
                  <a:lnTo>
                    <a:pt x="24243" y="2625"/>
                  </a:lnTo>
                  <a:lnTo>
                    <a:pt x="24269" y="2625"/>
                  </a:lnTo>
                  <a:lnTo>
                    <a:pt x="24243" y="2625"/>
                  </a:lnTo>
                  <a:lnTo>
                    <a:pt x="24269" y="2625"/>
                  </a:lnTo>
                  <a:lnTo>
                    <a:pt x="24269" y="2625"/>
                  </a:lnTo>
                  <a:lnTo>
                    <a:pt x="24289" y="2625"/>
                  </a:lnTo>
                  <a:lnTo>
                    <a:pt x="24309" y="2625"/>
                  </a:lnTo>
                  <a:lnTo>
                    <a:pt x="24309" y="2651"/>
                  </a:lnTo>
                  <a:lnTo>
                    <a:pt x="24350" y="2651"/>
                  </a:lnTo>
                  <a:lnTo>
                    <a:pt x="24370" y="2651"/>
                  </a:lnTo>
                  <a:lnTo>
                    <a:pt x="24396" y="2671"/>
                  </a:lnTo>
                  <a:lnTo>
                    <a:pt x="24416" y="2671"/>
                  </a:lnTo>
                  <a:lnTo>
                    <a:pt x="24436" y="2671"/>
                  </a:lnTo>
                  <a:lnTo>
                    <a:pt x="24436" y="2671"/>
                  </a:lnTo>
                  <a:lnTo>
                    <a:pt x="24457" y="2671"/>
                  </a:lnTo>
                  <a:lnTo>
                    <a:pt x="24477" y="2691"/>
                  </a:lnTo>
                  <a:lnTo>
                    <a:pt x="24497" y="2691"/>
                  </a:lnTo>
                  <a:lnTo>
                    <a:pt x="24497" y="2691"/>
                  </a:lnTo>
                  <a:lnTo>
                    <a:pt x="24523" y="2691"/>
                  </a:lnTo>
                  <a:lnTo>
                    <a:pt x="24543" y="2712"/>
                  </a:lnTo>
                  <a:lnTo>
                    <a:pt x="24564" y="2712"/>
                  </a:lnTo>
                  <a:lnTo>
                    <a:pt x="24564" y="2712"/>
                  </a:lnTo>
                  <a:lnTo>
                    <a:pt x="24584" y="2732"/>
                  </a:lnTo>
                  <a:lnTo>
                    <a:pt x="24604" y="2732"/>
                  </a:lnTo>
                  <a:lnTo>
                    <a:pt x="24625" y="2753"/>
                  </a:lnTo>
                  <a:lnTo>
                    <a:pt x="24650" y="2753"/>
                  </a:lnTo>
                  <a:lnTo>
                    <a:pt x="24670" y="2778"/>
                  </a:lnTo>
                  <a:lnTo>
                    <a:pt x="24691" y="2778"/>
                  </a:lnTo>
                  <a:lnTo>
                    <a:pt x="24711" y="2798"/>
                  </a:lnTo>
                  <a:lnTo>
                    <a:pt x="24731" y="2798"/>
                  </a:lnTo>
                  <a:lnTo>
                    <a:pt x="24752" y="2819"/>
                  </a:lnTo>
                  <a:lnTo>
                    <a:pt x="24777" y="2839"/>
                  </a:lnTo>
                  <a:lnTo>
                    <a:pt x="24798" y="2839"/>
                  </a:lnTo>
                  <a:lnTo>
                    <a:pt x="24798" y="2859"/>
                  </a:lnTo>
                  <a:lnTo>
                    <a:pt x="24818" y="2880"/>
                  </a:lnTo>
                  <a:lnTo>
                    <a:pt x="24838" y="2880"/>
                  </a:lnTo>
                  <a:lnTo>
                    <a:pt x="24859" y="2905"/>
                  </a:lnTo>
                  <a:lnTo>
                    <a:pt x="24879" y="2925"/>
                  </a:lnTo>
                  <a:lnTo>
                    <a:pt x="24904" y="2946"/>
                  </a:lnTo>
                  <a:lnTo>
                    <a:pt x="24925" y="2966"/>
                  </a:lnTo>
                  <a:lnTo>
                    <a:pt x="24925" y="2966"/>
                  </a:lnTo>
                  <a:lnTo>
                    <a:pt x="24945" y="2986"/>
                  </a:lnTo>
                  <a:lnTo>
                    <a:pt x="24945" y="2986"/>
                  </a:lnTo>
                  <a:lnTo>
                    <a:pt x="24965" y="3007"/>
                  </a:lnTo>
                  <a:lnTo>
                    <a:pt x="24965" y="3007"/>
                  </a:lnTo>
                  <a:lnTo>
                    <a:pt x="24965" y="3032"/>
                  </a:lnTo>
                  <a:lnTo>
                    <a:pt x="24986" y="3032"/>
                  </a:lnTo>
                  <a:lnTo>
                    <a:pt x="24986" y="3053"/>
                  </a:lnTo>
                  <a:lnTo>
                    <a:pt x="25006" y="3053"/>
                  </a:lnTo>
                  <a:lnTo>
                    <a:pt x="25006" y="3073"/>
                  </a:lnTo>
                  <a:lnTo>
                    <a:pt x="25006" y="3073"/>
                  </a:lnTo>
                  <a:lnTo>
                    <a:pt x="25032" y="3093"/>
                  </a:lnTo>
                  <a:lnTo>
                    <a:pt x="25032" y="3093"/>
                  </a:lnTo>
                  <a:lnTo>
                    <a:pt x="25032" y="3114"/>
                  </a:lnTo>
                  <a:lnTo>
                    <a:pt x="25052" y="3134"/>
                  </a:lnTo>
                  <a:lnTo>
                    <a:pt x="25052" y="3134"/>
                  </a:lnTo>
                  <a:lnTo>
                    <a:pt x="25052" y="3159"/>
                  </a:lnTo>
                  <a:lnTo>
                    <a:pt x="25072" y="3159"/>
                  </a:lnTo>
                  <a:lnTo>
                    <a:pt x="25072" y="3180"/>
                  </a:lnTo>
                  <a:lnTo>
                    <a:pt x="25072" y="3180"/>
                  </a:lnTo>
                  <a:lnTo>
                    <a:pt x="25093" y="3200"/>
                  </a:lnTo>
                  <a:lnTo>
                    <a:pt x="25093" y="3200"/>
                  </a:lnTo>
                  <a:lnTo>
                    <a:pt x="25093" y="3220"/>
                  </a:lnTo>
                  <a:lnTo>
                    <a:pt x="25113" y="3241"/>
                  </a:lnTo>
                  <a:lnTo>
                    <a:pt x="25113" y="3261"/>
                  </a:lnTo>
                  <a:lnTo>
                    <a:pt x="25113" y="3261"/>
                  </a:lnTo>
                  <a:lnTo>
                    <a:pt x="25133" y="3287"/>
                  </a:lnTo>
                  <a:lnTo>
                    <a:pt x="25133" y="3307"/>
                  </a:lnTo>
                  <a:lnTo>
                    <a:pt x="25133" y="3327"/>
                  </a:lnTo>
                  <a:lnTo>
                    <a:pt x="25159" y="3327"/>
                  </a:lnTo>
                  <a:lnTo>
                    <a:pt x="25159" y="3348"/>
                  </a:lnTo>
                  <a:lnTo>
                    <a:pt x="25159" y="3368"/>
                  </a:lnTo>
                  <a:lnTo>
                    <a:pt x="25179" y="3368"/>
                  </a:lnTo>
                  <a:lnTo>
                    <a:pt x="25179" y="3388"/>
                  </a:lnTo>
                  <a:lnTo>
                    <a:pt x="25179" y="3414"/>
                  </a:lnTo>
                  <a:lnTo>
                    <a:pt x="25179" y="3434"/>
                  </a:lnTo>
                  <a:lnTo>
                    <a:pt x="25179" y="3434"/>
                  </a:lnTo>
                  <a:lnTo>
                    <a:pt x="25199" y="3454"/>
                  </a:lnTo>
                  <a:lnTo>
                    <a:pt x="25199" y="3475"/>
                  </a:lnTo>
                  <a:lnTo>
                    <a:pt x="25199" y="3475"/>
                  </a:lnTo>
                  <a:lnTo>
                    <a:pt x="25199" y="3495"/>
                  </a:lnTo>
                  <a:lnTo>
                    <a:pt x="25199" y="3515"/>
                  </a:lnTo>
                  <a:lnTo>
                    <a:pt x="25220" y="3515"/>
                  </a:lnTo>
                  <a:lnTo>
                    <a:pt x="25220" y="3541"/>
                  </a:lnTo>
                  <a:lnTo>
                    <a:pt x="25220" y="3561"/>
                  </a:lnTo>
                  <a:lnTo>
                    <a:pt x="25220" y="3561"/>
                  </a:lnTo>
                  <a:lnTo>
                    <a:pt x="25220" y="3582"/>
                  </a:lnTo>
                  <a:lnTo>
                    <a:pt x="25220" y="3602"/>
                  </a:lnTo>
                  <a:lnTo>
                    <a:pt x="25240" y="3602"/>
                  </a:lnTo>
                  <a:lnTo>
                    <a:pt x="25240" y="3622"/>
                  </a:lnTo>
                  <a:lnTo>
                    <a:pt x="25240" y="3643"/>
                  </a:lnTo>
                  <a:lnTo>
                    <a:pt x="25240" y="3643"/>
                  </a:lnTo>
                  <a:lnTo>
                    <a:pt x="25240" y="3688"/>
                  </a:lnTo>
                  <a:lnTo>
                    <a:pt x="25240" y="3709"/>
                  </a:lnTo>
                  <a:lnTo>
                    <a:pt x="25260" y="3729"/>
                  </a:lnTo>
                  <a:lnTo>
                    <a:pt x="25260" y="3749"/>
                  </a:lnTo>
                  <a:lnTo>
                    <a:pt x="25260" y="3795"/>
                  </a:lnTo>
                  <a:lnTo>
                    <a:pt x="25260" y="3816"/>
                  </a:lnTo>
                  <a:lnTo>
                    <a:pt x="25260" y="3836"/>
                  </a:lnTo>
                  <a:lnTo>
                    <a:pt x="25260" y="3856"/>
                  </a:lnTo>
                  <a:lnTo>
                    <a:pt x="25260" y="3877"/>
                  </a:lnTo>
                  <a:lnTo>
                    <a:pt x="25260" y="3897"/>
                  </a:lnTo>
                  <a:lnTo>
                    <a:pt x="25286" y="3922"/>
                  </a:lnTo>
                  <a:lnTo>
                    <a:pt x="25286" y="3963"/>
                  </a:lnTo>
                  <a:lnTo>
                    <a:pt x="25286" y="3983"/>
                  </a:lnTo>
                  <a:lnTo>
                    <a:pt x="25286" y="4004"/>
                  </a:lnTo>
                  <a:lnTo>
                    <a:pt x="25286" y="4024"/>
                  </a:lnTo>
                  <a:lnTo>
                    <a:pt x="25286" y="4070"/>
                  </a:lnTo>
                  <a:lnTo>
                    <a:pt x="25286" y="4151"/>
                  </a:lnTo>
                  <a:lnTo>
                    <a:pt x="25286" y="4177"/>
                  </a:lnTo>
                  <a:lnTo>
                    <a:pt x="25306" y="4217"/>
                  </a:lnTo>
                  <a:lnTo>
                    <a:pt x="25306" y="4238"/>
                  </a:lnTo>
                  <a:lnTo>
                    <a:pt x="25306" y="4258"/>
                  </a:lnTo>
                  <a:lnTo>
                    <a:pt x="25306" y="4278"/>
                  </a:lnTo>
                  <a:lnTo>
                    <a:pt x="25306" y="4278"/>
                  </a:lnTo>
                  <a:lnTo>
                    <a:pt x="25306" y="4304"/>
                  </a:lnTo>
                  <a:lnTo>
                    <a:pt x="25306" y="4324"/>
                  </a:lnTo>
                  <a:lnTo>
                    <a:pt x="25306" y="4324"/>
                  </a:lnTo>
                  <a:lnTo>
                    <a:pt x="25306" y="4345"/>
                  </a:lnTo>
                  <a:lnTo>
                    <a:pt x="25306" y="4365"/>
                  </a:lnTo>
                  <a:lnTo>
                    <a:pt x="25306" y="4365"/>
                  </a:lnTo>
                  <a:lnTo>
                    <a:pt x="25306" y="4385"/>
                  </a:lnTo>
                  <a:lnTo>
                    <a:pt x="25327" y="4406"/>
                  </a:lnTo>
                  <a:lnTo>
                    <a:pt x="25327" y="4406"/>
                  </a:lnTo>
                  <a:lnTo>
                    <a:pt x="25327" y="4431"/>
                  </a:lnTo>
                  <a:lnTo>
                    <a:pt x="25327" y="4431"/>
                  </a:lnTo>
                  <a:lnTo>
                    <a:pt x="25327" y="4431"/>
                  </a:lnTo>
                  <a:lnTo>
                    <a:pt x="25327" y="4431"/>
                  </a:lnTo>
                  <a:lnTo>
                    <a:pt x="25327" y="4431"/>
                  </a:lnTo>
                  <a:lnTo>
                    <a:pt x="25327" y="4431"/>
                  </a:lnTo>
                  <a:lnTo>
                    <a:pt x="25327" y="4451"/>
                  </a:lnTo>
                  <a:lnTo>
                    <a:pt x="25327" y="4451"/>
                  </a:lnTo>
                  <a:lnTo>
                    <a:pt x="25327" y="4451"/>
                  </a:lnTo>
                  <a:lnTo>
                    <a:pt x="25327" y="4451"/>
                  </a:lnTo>
                  <a:lnTo>
                    <a:pt x="25327" y="4451"/>
                  </a:lnTo>
                  <a:lnTo>
                    <a:pt x="25327" y="4451"/>
                  </a:lnTo>
                  <a:lnTo>
                    <a:pt x="25327" y="4472"/>
                  </a:lnTo>
                  <a:lnTo>
                    <a:pt x="25327" y="4451"/>
                  </a:lnTo>
                  <a:lnTo>
                    <a:pt x="25327" y="4472"/>
                  </a:lnTo>
                  <a:lnTo>
                    <a:pt x="25327" y="4472"/>
                  </a:lnTo>
                  <a:lnTo>
                    <a:pt x="25327" y="4472"/>
                  </a:lnTo>
                  <a:lnTo>
                    <a:pt x="25327" y="4472"/>
                  </a:lnTo>
                  <a:lnTo>
                    <a:pt x="25327" y="4472"/>
                  </a:lnTo>
                  <a:lnTo>
                    <a:pt x="25327" y="4472"/>
                  </a:lnTo>
                  <a:lnTo>
                    <a:pt x="25327" y="4472"/>
                  </a:lnTo>
                  <a:lnTo>
                    <a:pt x="25347" y="4492"/>
                  </a:lnTo>
                  <a:lnTo>
                    <a:pt x="25327" y="4472"/>
                  </a:lnTo>
                  <a:lnTo>
                    <a:pt x="25347" y="4492"/>
                  </a:lnTo>
                  <a:lnTo>
                    <a:pt x="25347" y="4492"/>
                  </a:lnTo>
                  <a:lnTo>
                    <a:pt x="25347" y="4492"/>
                  </a:lnTo>
                  <a:lnTo>
                    <a:pt x="25347" y="4492"/>
                  </a:lnTo>
                  <a:lnTo>
                    <a:pt x="25347" y="4492"/>
                  </a:lnTo>
                  <a:lnTo>
                    <a:pt x="25347" y="4492"/>
                  </a:lnTo>
                  <a:lnTo>
                    <a:pt x="25347" y="4492"/>
                  </a:lnTo>
                  <a:lnTo>
                    <a:pt x="25347" y="4492"/>
                  </a:lnTo>
                  <a:lnTo>
                    <a:pt x="25347" y="4492"/>
                  </a:lnTo>
                  <a:lnTo>
                    <a:pt x="25347" y="4492"/>
                  </a:lnTo>
                  <a:lnTo>
                    <a:pt x="25347" y="4512"/>
                  </a:lnTo>
                  <a:lnTo>
                    <a:pt x="25347" y="4492"/>
                  </a:lnTo>
                  <a:lnTo>
                    <a:pt x="25347" y="4512"/>
                  </a:lnTo>
                  <a:lnTo>
                    <a:pt x="25347" y="4512"/>
                  </a:lnTo>
                  <a:lnTo>
                    <a:pt x="25347" y="4512"/>
                  </a:lnTo>
                  <a:lnTo>
                    <a:pt x="25347" y="4512"/>
                  </a:lnTo>
                  <a:lnTo>
                    <a:pt x="25347" y="4512"/>
                  </a:lnTo>
                  <a:lnTo>
                    <a:pt x="25347" y="4512"/>
                  </a:lnTo>
                  <a:lnTo>
                    <a:pt x="25347" y="4512"/>
                  </a:lnTo>
                  <a:lnTo>
                    <a:pt x="25347" y="4512"/>
                  </a:lnTo>
                  <a:lnTo>
                    <a:pt x="25347" y="4512"/>
                  </a:lnTo>
                  <a:lnTo>
                    <a:pt x="25347" y="4512"/>
                  </a:lnTo>
                  <a:lnTo>
                    <a:pt x="25347" y="4533"/>
                  </a:lnTo>
                  <a:lnTo>
                    <a:pt x="25347" y="4512"/>
                  </a:lnTo>
                  <a:lnTo>
                    <a:pt x="25367" y="4533"/>
                  </a:lnTo>
                  <a:lnTo>
                    <a:pt x="25347" y="4533"/>
                  </a:lnTo>
                  <a:lnTo>
                    <a:pt x="25367" y="4533"/>
                  </a:lnTo>
                  <a:lnTo>
                    <a:pt x="25367" y="4558"/>
                  </a:lnTo>
                  <a:lnTo>
                    <a:pt x="25367" y="4533"/>
                  </a:lnTo>
                  <a:lnTo>
                    <a:pt x="25367" y="4558"/>
                  </a:lnTo>
                  <a:lnTo>
                    <a:pt x="25367" y="4558"/>
                  </a:lnTo>
                  <a:lnTo>
                    <a:pt x="25367" y="4558"/>
                  </a:lnTo>
                  <a:lnTo>
                    <a:pt x="25367" y="4558"/>
                  </a:lnTo>
                  <a:lnTo>
                    <a:pt x="25388" y="4579"/>
                  </a:lnTo>
                  <a:lnTo>
                    <a:pt x="25388" y="4558"/>
                  </a:lnTo>
                  <a:lnTo>
                    <a:pt x="25388" y="4579"/>
                  </a:lnTo>
                  <a:lnTo>
                    <a:pt x="25388" y="4579"/>
                  </a:lnTo>
                  <a:lnTo>
                    <a:pt x="25388" y="4599"/>
                  </a:lnTo>
                  <a:lnTo>
                    <a:pt x="25413" y="4599"/>
                  </a:lnTo>
                  <a:lnTo>
                    <a:pt x="25413" y="4619"/>
                  </a:lnTo>
                  <a:lnTo>
                    <a:pt x="25413" y="4619"/>
                  </a:lnTo>
                  <a:lnTo>
                    <a:pt x="25413" y="4619"/>
                  </a:lnTo>
                  <a:lnTo>
                    <a:pt x="25433" y="4640"/>
                  </a:lnTo>
                  <a:lnTo>
                    <a:pt x="25433" y="4640"/>
                  </a:lnTo>
                  <a:lnTo>
                    <a:pt x="25433" y="4660"/>
                  </a:lnTo>
                  <a:lnTo>
                    <a:pt x="25454" y="4660"/>
                  </a:lnTo>
                  <a:lnTo>
                    <a:pt x="25454" y="4685"/>
                  </a:lnTo>
                  <a:lnTo>
                    <a:pt x="25454" y="4685"/>
                  </a:lnTo>
                  <a:lnTo>
                    <a:pt x="25474" y="4706"/>
                  </a:lnTo>
                  <a:lnTo>
                    <a:pt x="25474" y="4706"/>
                  </a:lnTo>
                  <a:lnTo>
                    <a:pt x="25494" y="4726"/>
                  </a:lnTo>
                  <a:lnTo>
                    <a:pt x="25494" y="4746"/>
                  </a:lnTo>
                  <a:lnTo>
                    <a:pt x="25515" y="4767"/>
                  </a:lnTo>
                  <a:lnTo>
                    <a:pt x="25561" y="4813"/>
                  </a:lnTo>
                  <a:lnTo>
                    <a:pt x="25581" y="4833"/>
                  </a:lnTo>
                  <a:lnTo>
                    <a:pt x="25601" y="4874"/>
                  </a:lnTo>
                  <a:lnTo>
                    <a:pt x="25622" y="4894"/>
                  </a:lnTo>
                  <a:lnTo>
                    <a:pt x="25622" y="4914"/>
                  </a:lnTo>
                  <a:lnTo>
                    <a:pt x="25642" y="4940"/>
                  </a:lnTo>
                  <a:lnTo>
                    <a:pt x="25667" y="4940"/>
                  </a:lnTo>
                  <a:lnTo>
                    <a:pt x="25667" y="4960"/>
                  </a:lnTo>
                  <a:lnTo>
                    <a:pt x="25688" y="4980"/>
                  </a:lnTo>
                  <a:lnTo>
                    <a:pt x="25688" y="5001"/>
                  </a:lnTo>
                  <a:lnTo>
                    <a:pt x="25708" y="5001"/>
                  </a:lnTo>
                  <a:lnTo>
                    <a:pt x="25708" y="5021"/>
                  </a:lnTo>
                  <a:lnTo>
                    <a:pt x="25728" y="5041"/>
                  </a:lnTo>
                  <a:lnTo>
                    <a:pt x="25728" y="5067"/>
                  </a:lnTo>
                  <a:lnTo>
                    <a:pt x="25749" y="5087"/>
                  </a:lnTo>
                  <a:lnTo>
                    <a:pt x="25749" y="5108"/>
                  </a:lnTo>
                  <a:lnTo>
                    <a:pt x="25769" y="5128"/>
                  </a:lnTo>
                  <a:lnTo>
                    <a:pt x="25769" y="5148"/>
                  </a:lnTo>
                  <a:lnTo>
                    <a:pt x="25795" y="5169"/>
                  </a:lnTo>
                  <a:lnTo>
                    <a:pt x="25815" y="5194"/>
                  </a:lnTo>
                  <a:lnTo>
                    <a:pt x="25815" y="5214"/>
                  </a:lnTo>
                  <a:lnTo>
                    <a:pt x="25835" y="5235"/>
                  </a:lnTo>
                  <a:lnTo>
                    <a:pt x="25835" y="5255"/>
                  </a:lnTo>
                  <a:lnTo>
                    <a:pt x="25835" y="5275"/>
                  </a:lnTo>
                  <a:lnTo>
                    <a:pt x="25856" y="5296"/>
                  </a:lnTo>
                  <a:lnTo>
                    <a:pt x="25856" y="5296"/>
                  </a:lnTo>
                  <a:lnTo>
                    <a:pt x="25856" y="5321"/>
                  </a:lnTo>
                  <a:lnTo>
                    <a:pt x="25856" y="5321"/>
                  </a:lnTo>
                  <a:lnTo>
                    <a:pt x="25876" y="5342"/>
                  </a:lnTo>
                  <a:lnTo>
                    <a:pt x="25876" y="5362"/>
                  </a:lnTo>
                  <a:lnTo>
                    <a:pt x="25876" y="5403"/>
                  </a:lnTo>
                  <a:lnTo>
                    <a:pt x="25896" y="5423"/>
                  </a:lnTo>
                  <a:lnTo>
                    <a:pt x="25896" y="5448"/>
                  </a:lnTo>
                  <a:lnTo>
                    <a:pt x="25922" y="5489"/>
                  </a:lnTo>
                  <a:lnTo>
                    <a:pt x="25922" y="5509"/>
                  </a:lnTo>
                  <a:lnTo>
                    <a:pt x="25922" y="5530"/>
                  </a:lnTo>
                  <a:lnTo>
                    <a:pt x="25942" y="5550"/>
                  </a:lnTo>
                  <a:lnTo>
                    <a:pt x="25942" y="5596"/>
                  </a:lnTo>
                  <a:lnTo>
                    <a:pt x="25942" y="5616"/>
                  </a:lnTo>
                  <a:lnTo>
                    <a:pt x="25962" y="5637"/>
                  </a:lnTo>
                  <a:lnTo>
                    <a:pt x="25962" y="5657"/>
                  </a:lnTo>
                  <a:lnTo>
                    <a:pt x="25962" y="5703"/>
                  </a:lnTo>
                  <a:lnTo>
                    <a:pt x="25983" y="5723"/>
                  </a:lnTo>
                  <a:lnTo>
                    <a:pt x="25983" y="5743"/>
                  </a:lnTo>
                  <a:lnTo>
                    <a:pt x="25983" y="5764"/>
                  </a:lnTo>
                  <a:lnTo>
                    <a:pt x="25983" y="5784"/>
                  </a:lnTo>
                  <a:lnTo>
                    <a:pt x="26003" y="5830"/>
                  </a:lnTo>
                  <a:lnTo>
                    <a:pt x="26003" y="5850"/>
                  </a:lnTo>
                  <a:lnTo>
                    <a:pt x="26003" y="5871"/>
                  </a:lnTo>
                  <a:lnTo>
                    <a:pt x="26003" y="5891"/>
                  </a:lnTo>
                  <a:lnTo>
                    <a:pt x="26003" y="5911"/>
                  </a:lnTo>
                  <a:lnTo>
                    <a:pt x="26023" y="5932"/>
                  </a:lnTo>
                  <a:lnTo>
                    <a:pt x="26023" y="5957"/>
                  </a:lnTo>
                  <a:lnTo>
                    <a:pt x="26023" y="6018"/>
                  </a:lnTo>
                  <a:lnTo>
                    <a:pt x="26049" y="6059"/>
                  </a:lnTo>
                  <a:lnTo>
                    <a:pt x="26049" y="6105"/>
                  </a:lnTo>
                  <a:lnTo>
                    <a:pt x="26049" y="6145"/>
                  </a:lnTo>
                  <a:lnTo>
                    <a:pt x="26069" y="6186"/>
                  </a:lnTo>
                  <a:lnTo>
                    <a:pt x="26069" y="6232"/>
                  </a:lnTo>
                  <a:lnTo>
                    <a:pt x="26069" y="6272"/>
                  </a:lnTo>
                  <a:lnTo>
                    <a:pt x="26090" y="6313"/>
                  </a:lnTo>
                  <a:lnTo>
                    <a:pt x="26090" y="6313"/>
                  </a:lnTo>
                  <a:lnTo>
                    <a:pt x="26090" y="6339"/>
                  </a:lnTo>
                  <a:lnTo>
                    <a:pt x="26090" y="6359"/>
                  </a:lnTo>
                  <a:lnTo>
                    <a:pt x="26090" y="6379"/>
                  </a:lnTo>
                  <a:lnTo>
                    <a:pt x="26090" y="6400"/>
                  </a:lnTo>
                  <a:lnTo>
                    <a:pt x="26110" y="6420"/>
                  </a:lnTo>
                  <a:lnTo>
                    <a:pt x="26110" y="6440"/>
                  </a:lnTo>
                  <a:lnTo>
                    <a:pt x="26110" y="6440"/>
                  </a:lnTo>
                  <a:lnTo>
                    <a:pt x="26130" y="6440"/>
                  </a:lnTo>
                  <a:lnTo>
                    <a:pt x="26151" y="6440"/>
                  </a:lnTo>
                  <a:lnTo>
                    <a:pt x="26176" y="6440"/>
                  </a:lnTo>
                  <a:lnTo>
                    <a:pt x="26217" y="6440"/>
                  </a:lnTo>
                  <a:lnTo>
                    <a:pt x="26217" y="6440"/>
                  </a:lnTo>
                  <a:lnTo>
                    <a:pt x="26237" y="6440"/>
                  </a:lnTo>
                  <a:lnTo>
                    <a:pt x="26257" y="6440"/>
                  </a:lnTo>
                  <a:lnTo>
                    <a:pt x="26278" y="6440"/>
                  </a:lnTo>
                  <a:lnTo>
                    <a:pt x="26278" y="6440"/>
                  </a:lnTo>
                  <a:lnTo>
                    <a:pt x="26303" y="6440"/>
                  </a:lnTo>
                  <a:lnTo>
                    <a:pt x="26324" y="6440"/>
                  </a:lnTo>
                  <a:lnTo>
                    <a:pt x="26344" y="6440"/>
                  </a:lnTo>
                  <a:lnTo>
                    <a:pt x="26364" y="6440"/>
                  </a:lnTo>
                  <a:lnTo>
                    <a:pt x="26385" y="6440"/>
                  </a:lnTo>
                  <a:lnTo>
                    <a:pt x="26405" y="6440"/>
                  </a:lnTo>
                  <a:lnTo>
                    <a:pt x="26405" y="6466"/>
                  </a:lnTo>
                  <a:lnTo>
                    <a:pt x="26430" y="6466"/>
                  </a:lnTo>
                  <a:lnTo>
                    <a:pt x="26451" y="6466"/>
                  </a:lnTo>
                  <a:lnTo>
                    <a:pt x="26471" y="6466"/>
                  </a:lnTo>
                  <a:lnTo>
                    <a:pt x="26491" y="6466"/>
                  </a:lnTo>
                  <a:lnTo>
                    <a:pt x="26512" y="6466"/>
                  </a:lnTo>
                  <a:lnTo>
                    <a:pt x="26532" y="6466"/>
                  </a:lnTo>
                  <a:lnTo>
                    <a:pt x="26558" y="6466"/>
                  </a:lnTo>
                  <a:lnTo>
                    <a:pt x="26598" y="6486"/>
                  </a:lnTo>
                  <a:lnTo>
                    <a:pt x="26619" y="6486"/>
                  </a:lnTo>
                  <a:lnTo>
                    <a:pt x="26639" y="6486"/>
                  </a:lnTo>
                  <a:lnTo>
                    <a:pt x="26659" y="6486"/>
                  </a:lnTo>
                  <a:lnTo>
                    <a:pt x="26685" y="6506"/>
                  </a:lnTo>
                  <a:lnTo>
                    <a:pt x="26705" y="6506"/>
                  </a:lnTo>
                  <a:lnTo>
                    <a:pt x="26725" y="6506"/>
                  </a:lnTo>
                  <a:lnTo>
                    <a:pt x="26766" y="6527"/>
                  </a:lnTo>
                  <a:lnTo>
                    <a:pt x="26786" y="6527"/>
                  </a:lnTo>
                  <a:lnTo>
                    <a:pt x="26812" y="6547"/>
                  </a:lnTo>
                  <a:lnTo>
                    <a:pt x="26832" y="6547"/>
                  </a:lnTo>
                  <a:lnTo>
                    <a:pt x="26853" y="6567"/>
                  </a:lnTo>
                  <a:lnTo>
                    <a:pt x="26873" y="6567"/>
                  </a:lnTo>
                  <a:lnTo>
                    <a:pt x="26893" y="6567"/>
                  </a:lnTo>
                  <a:lnTo>
                    <a:pt x="26893" y="6593"/>
                  </a:lnTo>
                  <a:lnTo>
                    <a:pt x="26914" y="6593"/>
                  </a:lnTo>
                  <a:lnTo>
                    <a:pt x="26939" y="6593"/>
                  </a:lnTo>
                  <a:lnTo>
                    <a:pt x="26939" y="6613"/>
                  </a:lnTo>
                  <a:lnTo>
                    <a:pt x="26959" y="6613"/>
                  </a:lnTo>
                  <a:lnTo>
                    <a:pt x="26959" y="6613"/>
                  </a:lnTo>
                  <a:lnTo>
                    <a:pt x="26980" y="6634"/>
                  </a:lnTo>
                  <a:lnTo>
                    <a:pt x="27000" y="6634"/>
                  </a:lnTo>
                  <a:lnTo>
                    <a:pt x="27000" y="6654"/>
                  </a:lnTo>
                  <a:lnTo>
                    <a:pt x="27020" y="6654"/>
                  </a:lnTo>
                  <a:lnTo>
                    <a:pt x="27020" y="6654"/>
                  </a:lnTo>
                  <a:lnTo>
                    <a:pt x="27041" y="6674"/>
                  </a:lnTo>
                  <a:lnTo>
                    <a:pt x="27066" y="6674"/>
                  </a:lnTo>
                  <a:lnTo>
                    <a:pt x="27066" y="6695"/>
                  </a:lnTo>
                  <a:lnTo>
                    <a:pt x="27087" y="6695"/>
                  </a:lnTo>
                  <a:lnTo>
                    <a:pt x="27087" y="6720"/>
                  </a:lnTo>
                  <a:lnTo>
                    <a:pt x="27107" y="6720"/>
                  </a:lnTo>
                  <a:lnTo>
                    <a:pt x="27127" y="6740"/>
                  </a:lnTo>
                  <a:lnTo>
                    <a:pt x="27127" y="6740"/>
                  </a:lnTo>
                  <a:lnTo>
                    <a:pt x="27148" y="6761"/>
                  </a:lnTo>
                  <a:lnTo>
                    <a:pt x="27148" y="6761"/>
                  </a:lnTo>
                  <a:lnTo>
                    <a:pt x="27168" y="6781"/>
                  </a:lnTo>
                  <a:lnTo>
                    <a:pt x="27168" y="6781"/>
                  </a:lnTo>
                  <a:lnTo>
                    <a:pt x="27193" y="6801"/>
                  </a:lnTo>
                  <a:lnTo>
                    <a:pt x="27214" y="6822"/>
                  </a:lnTo>
                  <a:lnTo>
                    <a:pt x="27234" y="6822"/>
                  </a:lnTo>
                  <a:lnTo>
                    <a:pt x="27234" y="6847"/>
                  </a:lnTo>
                  <a:lnTo>
                    <a:pt x="27254" y="6868"/>
                  </a:lnTo>
                  <a:lnTo>
                    <a:pt x="27275" y="6888"/>
                  </a:lnTo>
                  <a:lnTo>
                    <a:pt x="27295" y="6908"/>
                  </a:lnTo>
                  <a:lnTo>
                    <a:pt x="27295" y="6929"/>
                  </a:lnTo>
                  <a:lnTo>
                    <a:pt x="27321" y="6949"/>
                  </a:lnTo>
                  <a:lnTo>
                    <a:pt x="27341" y="6974"/>
                  </a:lnTo>
                  <a:lnTo>
                    <a:pt x="27341" y="6995"/>
                  </a:lnTo>
                  <a:lnTo>
                    <a:pt x="27361" y="6995"/>
                  </a:lnTo>
                  <a:lnTo>
                    <a:pt x="27361" y="7015"/>
                  </a:lnTo>
                  <a:lnTo>
                    <a:pt x="27382" y="7035"/>
                  </a:lnTo>
                  <a:lnTo>
                    <a:pt x="27402" y="7056"/>
                  </a:lnTo>
                  <a:lnTo>
                    <a:pt x="27402" y="7076"/>
                  </a:lnTo>
                  <a:lnTo>
                    <a:pt x="27422" y="7102"/>
                  </a:lnTo>
                  <a:lnTo>
                    <a:pt x="27422" y="7122"/>
                  </a:lnTo>
                  <a:lnTo>
                    <a:pt x="27448" y="7142"/>
                  </a:lnTo>
                  <a:lnTo>
                    <a:pt x="27448" y="7163"/>
                  </a:lnTo>
                  <a:lnTo>
                    <a:pt x="27468" y="7163"/>
                  </a:lnTo>
                  <a:lnTo>
                    <a:pt x="27468" y="7183"/>
                  </a:lnTo>
                  <a:lnTo>
                    <a:pt x="27488" y="7203"/>
                  </a:lnTo>
                  <a:lnTo>
                    <a:pt x="27488" y="7229"/>
                  </a:lnTo>
                  <a:lnTo>
                    <a:pt x="27488" y="7249"/>
                  </a:lnTo>
                  <a:lnTo>
                    <a:pt x="27509" y="7269"/>
                  </a:lnTo>
                  <a:lnTo>
                    <a:pt x="27509" y="7290"/>
                  </a:lnTo>
                  <a:lnTo>
                    <a:pt x="27529" y="7310"/>
                  </a:lnTo>
                  <a:lnTo>
                    <a:pt x="27529" y="7310"/>
                  </a:lnTo>
                  <a:lnTo>
                    <a:pt x="27529" y="7330"/>
                  </a:lnTo>
                  <a:lnTo>
                    <a:pt x="27549" y="7356"/>
                  </a:lnTo>
                  <a:lnTo>
                    <a:pt x="27549" y="7376"/>
                  </a:lnTo>
                  <a:lnTo>
                    <a:pt x="27549" y="7397"/>
                  </a:lnTo>
                  <a:lnTo>
                    <a:pt x="27575" y="7417"/>
                  </a:lnTo>
                  <a:lnTo>
                    <a:pt x="27575" y="7437"/>
                  </a:lnTo>
                  <a:lnTo>
                    <a:pt x="27575" y="7458"/>
                  </a:lnTo>
                  <a:lnTo>
                    <a:pt x="27595" y="7458"/>
                  </a:lnTo>
                  <a:lnTo>
                    <a:pt x="27595" y="7483"/>
                  </a:lnTo>
                  <a:lnTo>
                    <a:pt x="27595" y="7503"/>
                  </a:lnTo>
                  <a:lnTo>
                    <a:pt x="27595" y="7524"/>
                  </a:lnTo>
                  <a:lnTo>
                    <a:pt x="27616" y="7544"/>
                  </a:lnTo>
                  <a:lnTo>
                    <a:pt x="27616" y="7564"/>
                  </a:lnTo>
                  <a:lnTo>
                    <a:pt x="27616" y="7564"/>
                  </a:lnTo>
                  <a:lnTo>
                    <a:pt x="27616" y="7585"/>
                  </a:lnTo>
                  <a:lnTo>
                    <a:pt x="27636" y="7610"/>
                  </a:lnTo>
                  <a:lnTo>
                    <a:pt x="27636" y="7631"/>
                  </a:lnTo>
                  <a:lnTo>
                    <a:pt x="27636" y="7651"/>
                  </a:lnTo>
                  <a:lnTo>
                    <a:pt x="27636" y="7651"/>
                  </a:lnTo>
                  <a:lnTo>
                    <a:pt x="27656" y="7671"/>
                  </a:lnTo>
                  <a:lnTo>
                    <a:pt x="27656" y="7692"/>
                  </a:lnTo>
                  <a:lnTo>
                    <a:pt x="27656" y="7712"/>
                  </a:lnTo>
                  <a:lnTo>
                    <a:pt x="27656" y="7737"/>
                  </a:lnTo>
                  <a:lnTo>
                    <a:pt x="27677" y="7778"/>
                  </a:lnTo>
                  <a:lnTo>
                    <a:pt x="27677" y="7819"/>
                  </a:lnTo>
                  <a:lnTo>
                    <a:pt x="27702" y="7839"/>
                  </a:lnTo>
                  <a:lnTo>
                    <a:pt x="27702" y="7885"/>
                  </a:lnTo>
                  <a:lnTo>
                    <a:pt x="27702" y="7905"/>
                  </a:lnTo>
                  <a:lnTo>
                    <a:pt x="27722" y="7946"/>
                  </a:lnTo>
                  <a:lnTo>
                    <a:pt x="27722" y="7966"/>
                  </a:lnTo>
                  <a:lnTo>
                    <a:pt x="27722" y="8012"/>
                  </a:lnTo>
                  <a:lnTo>
                    <a:pt x="27722" y="8032"/>
                  </a:lnTo>
                  <a:lnTo>
                    <a:pt x="27743" y="8053"/>
                  </a:lnTo>
                  <a:lnTo>
                    <a:pt x="27743" y="8119"/>
                  </a:lnTo>
                  <a:lnTo>
                    <a:pt x="27763" y="8180"/>
                  </a:lnTo>
                  <a:lnTo>
                    <a:pt x="27763" y="8246"/>
                  </a:lnTo>
                  <a:lnTo>
                    <a:pt x="27783" y="8266"/>
                  </a:lnTo>
                  <a:lnTo>
                    <a:pt x="27783" y="8287"/>
                  </a:lnTo>
                  <a:lnTo>
                    <a:pt x="27783" y="8307"/>
                  </a:lnTo>
                  <a:lnTo>
                    <a:pt x="27783" y="8327"/>
                  </a:lnTo>
                  <a:lnTo>
                    <a:pt x="27804" y="8373"/>
                  </a:lnTo>
                  <a:lnTo>
                    <a:pt x="27804" y="8394"/>
                  </a:lnTo>
                  <a:lnTo>
                    <a:pt x="27804" y="8414"/>
                  </a:lnTo>
                  <a:lnTo>
                    <a:pt x="27804" y="8434"/>
                  </a:lnTo>
                  <a:lnTo>
                    <a:pt x="27804" y="8455"/>
                  </a:lnTo>
                  <a:lnTo>
                    <a:pt x="27829" y="8475"/>
                  </a:lnTo>
                  <a:lnTo>
                    <a:pt x="27829" y="8475"/>
                  </a:lnTo>
                  <a:lnTo>
                    <a:pt x="27829" y="8500"/>
                  </a:lnTo>
                  <a:lnTo>
                    <a:pt x="27829" y="8500"/>
                  </a:lnTo>
                  <a:lnTo>
                    <a:pt x="27829" y="8500"/>
                  </a:lnTo>
                  <a:lnTo>
                    <a:pt x="27850" y="8500"/>
                  </a:lnTo>
                  <a:lnTo>
                    <a:pt x="27870" y="8500"/>
                  </a:lnTo>
                  <a:lnTo>
                    <a:pt x="27890" y="8500"/>
                  </a:lnTo>
                  <a:lnTo>
                    <a:pt x="27911" y="8500"/>
                  </a:lnTo>
                  <a:lnTo>
                    <a:pt x="27931" y="8500"/>
                  </a:lnTo>
                  <a:lnTo>
                    <a:pt x="27956" y="8521"/>
                  </a:lnTo>
                  <a:lnTo>
                    <a:pt x="27977" y="8521"/>
                  </a:lnTo>
                  <a:lnTo>
                    <a:pt x="27997" y="8521"/>
                  </a:lnTo>
                  <a:lnTo>
                    <a:pt x="28017" y="8521"/>
                  </a:lnTo>
                  <a:lnTo>
                    <a:pt x="28017" y="8521"/>
                  </a:lnTo>
                  <a:lnTo>
                    <a:pt x="28038" y="8521"/>
                  </a:lnTo>
                  <a:lnTo>
                    <a:pt x="28058" y="8541"/>
                  </a:lnTo>
                  <a:lnTo>
                    <a:pt x="28058" y="8541"/>
                  </a:lnTo>
                  <a:lnTo>
                    <a:pt x="28084" y="8541"/>
                  </a:lnTo>
                  <a:lnTo>
                    <a:pt x="28104" y="8541"/>
                  </a:lnTo>
                  <a:lnTo>
                    <a:pt x="28104" y="8541"/>
                  </a:lnTo>
                  <a:lnTo>
                    <a:pt x="28124" y="8561"/>
                  </a:lnTo>
                  <a:lnTo>
                    <a:pt x="28145" y="8561"/>
                  </a:lnTo>
                  <a:lnTo>
                    <a:pt x="28165" y="8561"/>
                  </a:lnTo>
                  <a:lnTo>
                    <a:pt x="28165" y="8582"/>
                  </a:lnTo>
                  <a:lnTo>
                    <a:pt x="28185" y="8582"/>
                  </a:lnTo>
                  <a:lnTo>
                    <a:pt x="28211" y="8582"/>
                  </a:lnTo>
                  <a:lnTo>
                    <a:pt x="28231" y="8582"/>
                  </a:lnTo>
                  <a:lnTo>
                    <a:pt x="28251" y="8602"/>
                  </a:lnTo>
                  <a:lnTo>
                    <a:pt x="28251" y="8602"/>
                  </a:lnTo>
                  <a:lnTo>
                    <a:pt x="28272" y="8628"/>
                  </a:lnTo>
                  <a:lnTo>
                    <a:pt x="28292" y="8628"/>
                  </a:lnTo>
                  <a:lnTo>
                    <a:pt x="28312" y="8648"/>
                  </a:lnTo>
                  <a:lnTo>
                    <a:pt x="28338" y="8648"/>
                  </a:lnTo>
                  <a:lnTo>
                    <a:pt x="28358" y="8668"/>
                  </a:lnTo>
                  <a:lnTo>
                    <a:pt x="28358" y="8668"/>
                  </a:lnTo>
                  <a:lnTo>
                    <a:pt x="28379" y="8689"/>
                  </a:lnTo>
                  <a:lnTo>
                    <a:pt x="28399" y="8709"/>
                  </a:lnTo>
                  <a:lnTo>
                    <a:pt x="28419" y="8709"/>
                  </a:lnTo>
                  <a:lnTo>
                    <a:pt x="28440" y="8729"/>
                  </a:lnTo>
                  <a:lnTo>
                    <a:pt x="28465" y="8755"/>
                  </a:lnTo>
                  <a:lnTo>
                    <a:pt x="28485" y="8755"/>
                  </a:lnTo>
                  <a:lnTo>
                    <a:pt x="28506" y="8775"/>
                  </a:lnTo>
                  <a:lnTo>
                    <a:pt x="28526" y="8795"/>
                  </a:lnTo>
                  <a:lnTo>
                    <a:pt x="28546" y="8836"/>
                  </a:lnTo>
                  <a:lnTo>
                    <a:pt x="28567" y="8856"/>
                  </a:lnTo>
                  <a:lnTo>
                    <a:pt x="28592" y="8882"/>
                  </a:lnTo>
                  <a:lnTo>
                    <a:pt x="28592" y="8902"/>
                  </a:lnTo>
                  <a:lnTo>
                    <a:pt x="28613" y="8943"/>
                  </a:lnTo>
                  <a:lnTo>
                    <a:pt x="28633" y="8963"/>
                  </a:lnTo>
                  <a:lnTo>
                    <a:pt x="28653" y="8984"/>
                  </a:lnTo>
                  <a:lnTo>
                    <a:pt x="28653" y="9009"/>
                  </a:lnTo>
                  <a:lnTo>
                    <a:pt x="28674" y="9029"/>
                  </a:lnTo>
                  <a:lnTo>
                    <a:pt x="28674" y="9050"/>
                  </a:lnTo>
                  <a:lnTo>
                    <a:pt x="28694" y="9090"/>
                  </a:lnTo>
                  <a:lnTo>
                    <a:pt x="28694" y="9111"/>
                  </a:lnTo>
                  <a:lnTo>
                    <a:pt x="28694" y="9136"/>
                  </a:lnTo>
                  <a:lnTo>
                    <a:pt x="28719" y="9157"/>
                  </a:lnTo>
                  <a:lnTo>
                    <a:pt x="28719" y="9177"/>
                  </a:lnTo>
                  <a:lnTo>
                    <a:pt x="28719" y="9197"/>
                  </a:lnTo>
                  <a:lnTo>
                    <a:pt x="28719" y="9218"/>
                  </a:lnTo>
                  <a:lnTo>
                    <a:pt x="28740" y="9238"/>
                  </a:lnTo>
                  <a:lnTo>
                    <a:pt x="28740" y="9263"/>
                  </a:lnTo>
                  <a:lnTo>
                    <a:pt x="28740" y="9284"/>
                  </a:lnTo>
                  <a:lnTo>
                    <a:pt x="28740" y="9304"/>
                  </a:lnTo>
                  <a:lnTo>
                    <a:pt x="28740" y="9304"/>
                  </a:lnTo>
                  <a:lnTo>
                    <a:pt x="28740" y="9324"/>
                  </a:lnTo>
                  <a:lnTo>
                    <a:pt x="28740" y="9345"/>
                  </a:lnTo>
                  <a:lnTo>
                    <a:pt x="28740" y="9365"/>
                  </a:lnTo>
                  <a:lnTo>
                    <a:pt x="28740" y="9391"/>
                  </a:lnTo>
                  <a:lnTo>
                    <a:pt x="28740" y="9391"/>
                  </a:lnTo>
                  <a:lnTo>
                    <a:pt x="28740" y="9411"/>
                  </a:lnTo>
                  <a:lnTo>
                    <a:pt x="28740" y="9431"/>
                  </a:lnTo>
                  <a:lnTo>
                    <a:pt x="28740" y="9452"/>
                  </a:lnTo>
                  <a:lnTo>
                    <a:pt x="28740" y="9452"/>
                  </a:lnTo>
                  <a:lnTo>
                    <a:pt x="28740" y="9472"/>
                  </a:lnTo>
                  <a:lnTo>
                    <a:pt x="28740" y="9492"/>
                  </a:lnTo>
                  <a:lnTo>
                    <a:pt x="28740" y="9492"/>
                  </a:lnTo>
                  <a:lnTo>
                    <a:pt x="28740" y="9518"/>
                  </a:lnTo>
                  <a:lnTo>
                    <a:pt x="28740" y="9538"/>
                  </a:lnTo>
                  <a:lnTo>
                    <a:pt x="28740" y="9538"/>
                  </a:lnTo>
                  <a:lnTo>
                    <a:pt x="28740" y="9579"/>
                  </a:lnTo>
                  <a:lnTo>
                    <a:pt x="28740" y="9599"/>
                  </a:lnTo>
                  <a:lnTo>
                    <a:pt x="28740" y="9619"/>
                  </a:lnTo>
                  <a:lnTo>
                    <a:pt x="28740" y="9645"/>
                  </a:lnTo>
                  <a:lnTo>
                    <a:pt x="28740" y="9665"/>
                  </a:lnTo>
                  <a:lnTo>
                    <a:pt x="28740" y="9686"/>
                  </a:lnTo>
                  <a:lnTo>
                    <a:pt x="28719" y="9726"/>
                  </a:lnTo>
                  <a:lnTo>
                    <a:pt x="28719" y="9747"/>
                  </a:lnTo>
                  <a:lnTo>
                    <a:pt x="28719" y="9772"/>
                  </a:lnTo>
                  <a:lnTo>
                    <a:pt x="28719" y="9792"/>
                  </a:lnTo>
                  <a:lnTo>
                    <a:pt x="28719" y="9813"/>
                  </a:lnTo>
                  <a:lnTo>
                    <a:pt x="28719" y="9833"/>
                  </a:lnTo>
                  <a:lnTo>
                    <a:pt x="28719" y="9833"/>
                  </a:lnTo>
                  <a:lnTo>
                    <a:pt x="28760" y="9853"/>
                  </a:lnTo>
                  <a:lnTo>
                    <a:pt x="28801" y="9853"/>
                  </a:lnTo>
                  <a:lnTo>
                    <a:pt x="28867" y="9874"/>
                  </a:lnTo>
                  <a:lnTo>
                    <a:pt x="28887" y="9874"/>
                  </a:lnTo>
                  <a:lnTo>
                    <a:pt x="28908" y="9899"/>
                  </a:lnTo>
                  <a:lnTo>
                    <a:pt x="28928" y="9899"/>
                  </a:lnTo>
                  <a:lnTo>
                    <a:pt x="28974" y="9899"/>
                  </a:lnTo>
                  <a:lnTo>
                    <a:pt x="28994" y="9920"/>
                  </a:lnTo>
                  <a:lnTo>
                    <a:pt x="29014" y="9920"/>
                  </a:lnTo>
                  <a:lnTo>
                    <a:pt x="29055" y="9920"/>
                  </a:lnTo>
                  <a:lnTo>
                    <a:pt x="29075" y="9940"/>
                  </a:lnTo>
                  <a:lnTo>
                    <a:pt x="29121" y="9940"/>
                  </a:lnTo>
                  <a:lnTo>
                    <a:pt x="29121" y="9940"/>
                  </a:lnTo>
                  <a:lnTo>
                    <a:pt x="29142" y="9960"/>
                  </a:lnTo>
                  <a:lnTo>
                    <a:pt x="29162" y="9960"/>
                  </a:lnTo>
                  <a:lnTo>
                    <a:pt x="29182" y="9960"/>
                  </a:lnTo>
                  <a:lnTo>
                    <a:pt x="29182" y="9960"/>
                  </a:lnTo>
                  <a:lnTo>
                    <a:pt x="29203" y="9981"/>
                  </a:lnTo>
                  <a:lnTo>
                    <a:pt x="29228" y="9981"/>
                  </a:lnTo>
                  <a:lnTo>
                    <a:pt x="29248" y="9981"/>
                  </a:lnTo>
                  <a:lnTo>
                    <a:pt x="29248" y="9981"/>
                  </a:lnTo>
                  <a:lnTo>
                    <a:pt x="29269" y="10001"/>
                  </a:lnTo>
                  <a:lnTo>
                    <a:pt x="29289" y="10001"/>
                  </a:lnTo>
                  <a:lnTo>
                    <a:pt x="29309" y="10001"/>
                  </a:lnTo>
                  <a:lnTo>
                    <a:pt x="29309" y="10026"/>
                  </a:lnTo>
                  <a:lnTo>
                    <a:pt x="29330" y="10026"/>
                  </a:lnTo>
                  <a:lnTo>
                    <a:pt x="29355" y="10026"/>
                  </a:lnTo>
                  <a:lnTo>
                    <a:pt x="29376" y="10047"/>
                  </a:lnTo>
                  <a:lnTo>
                    <a:pt x="29376" y="10047"/>
                  </a:lnTo>
                  <a:lnTo>
                    <a:pt x="29396" y="10047"/>
                  </a:lnTo>
                  <a:lnTo>
                    <a:pt x="29416" y="10067"/>
                  </a:lnTo>
                  <a:lnTo>
                    <a:pt x="29437" y="10067"/>
                  </a:lnTo>
                  <a:lnTo>
                    <a:pt x="29457" y="10087"/>
                  </a:lnTo>
                  <a:lnTo>
                    <a:pt x="29482" y="10087"/>
                  </a:lnTo>
                  <a:lnTo>
                    <a:pt x="29482" y="10087"/>
                  </a:lnTo>
                  <a:lnTo>
                    <a:pt x="29503" y="10108"/>
                  </a:lnTo>
                  <a:lnTo>
                    <a:pt x="29523" y="10108"/>
                  </a:lnTo>
                  <a:lnTo>
                    <a:pt x="29543" y="10128"/>
                  </a:lnTo>
                  <a:lnTo>
                    <a:pt x="29564" y="10128"/>
                  </a:lnTo>
                  <a:lnTo>
                    <a:pt x="29584" y="10154"/>
                  </a:lnTo>
                  <a:lnTo>
                    <a:pt x="29584" y="10174"/>
                  </a:lnTo>
                  <a:lnTo>
                    <a:pt x="29610" y="10174"/>
                  </a:lnTo>
                  <a:lnTo>
                    <a:pt x="29630" y="10194"/>
                  </a:lnTo>
                  <a:lnTo>
                    <a:pt x="29650" y="10194"/>
                  </a:lnTo>
                  <a:lnTo>
                    <a:pt x="29671" y="10215"/>
                  </a:lnTo>
                  <a:lnTo>
                    <a:pt x="29691" y="10235"/>
                  </a:lnTo>
                  <a:lnTo>
                    <a:pt x="29711" y="10255"/>
                  </a:lnTo>
                  <a:lnTo>
                    <a:pt x="29737" y="10255"/>
                  </a:lnTo>
                  <a:lnTo>
                    <a:pt x="29737" y="10281"/>
                  </a:lnTo>
                  <a:lnTo>
                    <a:pt x="29757" y="10301"/>
                  </a:lnTo>
                  <a:lnTo>
                    <a:pt x="29777" y="10321"/>
                  </a:lnTo>
                  <a:lnTo>
                    <a:pt x="29777" y="10321"/>
                  </a:lnTo>
                  <a:lnTo>
                    <a:pt x="29798" y="10342"/>
                  </a:lnTo>
                  <a:lnTo>
                    <a:pt x="29798" y="10342"/>
                  </a:lnTo>
                  <a:lnTo>
                    <a:pt x="29818" y="10362"/>
                  </a:lnTo>
                  <a:lnTo>
                    <a:pt x="29838" y="10362"/>
                  </a:lnTo>
                  <a:lnTo>
                    <a:pt x="29838" y="10382"/>
                  </a:lnTo>
                  <a:lnTo>
                    <a:pt x="29864" y="10408"/>
                  </a:lnTo>
                  <a:lnTo>
                    <a:pt x="29864" y="10408"/>
                  </a:lnTo>
                  <a:lnTo>
                    <a:pt x="29884" y="10428"/>
                  </a:lnTo>
                  <a:lnTo>
                    <a:pt x="29884" y="10428"/>
                  </a:lnTo>
                  <a:lnTo>
                    <a:pt x="29905" y="10449"/>
                  </a:lnTo>
                  <a:lnTo>
                    <a:pt x="29905" y="10449"/>
                  </a:lnTo>
                  <a:lnTo>
                    <a:pt x="29925" y="10469"/>
                  </a:lnTo>
                  <a:lnTo>
                    <a:pt x="29925" y="10489"/>
                  </a:lnTo>
                  <a:lnTo>
                    <a:pt x="29945" y="10489"/>
                  </a:lnTo>
                  <a:lnTo>
                    <a:pt x="29945" y="10510"/>
                  </a:lnTo>
                  <a:lnTo>
                    <a:pt x="29966" y="10510"/>
                  </a:lnTo>
                  <a:lnTo>
                    <a:pt x="29966" y="10535"/>
                  </a:lnTo>
                  <a:lnTo>
                    <a:pt x="29966" y="10555"/>
                  </a:lnTo>
                  <a:lnTo>
                    <a:pt x="29991" y="10555"/>
                  </a:lnTo>
                  <a:lnTo>
                    <a:pt x="29991" y="10576"/>
                  </a:lnTo>
                  <a:lnTo>
                    <a:pt x="30011" y="10596"/>
                  </a:lnTo>
                  <a:lnTo>
                    <a:pt x="30032" y="10616"/>
                  </a:lnTo>
                  <a:lnTo>
                    <a:pt x="30052" y="10637"/>
                  </a:lnTo>
                  <a:lnTo>
                    <a:pt x="30072" y="10683"/>
                  </a:lnTo>
                  <a:lnTo>
                    <a:pt x="30093" y="10703"/>
                  </a:lnTo>
                  <a:lnTo>
                    <a:pt x="30118" y="10723"/>
                  </a:lnTo>
                  <a:lnTo>
                    <a:pt x="30118" y="10744"/>
                  </a:lnTo>
                  <a:lnTo>
                    <a:pt x="30139" y="10764"/>
                  </a:lnTo>
                  <a:lnTo>
                    <a:pt x="30159" y="10810"/>
                  </a:lnTo>
                  <a:lnTo>
                    <a:pt x="30179" y="10830"/>
                  </a:lnTo>
                  <a:lnTo>
                    <a:pt x="30200" y="10850"/>
                  </a:lnTo>
                  <a:lnTo>
                    <a:pt x="30200" y="10871"/>
                  </a:lnTo>
                  <a:lnTo>
                    <a:pt x="30220" y="10891"/>
                  </a:lnTo>
                  <a:lnTo>
                    <a:pt x="30245" y="10937"/>
                  </a:lnTo>
                  <a:lnTo>
                    <a:pt x="30266" y="10957"/>
                  </a:lnTo>
                  <a:lnTo>
                    <a:pt x="30266" y="10978"/>
                  </a:lnTo>
                  <a:lnTo>
                    <a:pt x="30286" y="10998"/>
                  </a:lnTo>
                  <a:lnTo>
                    <a:pt x="30306" y="11044"/>
                  </a:lnTo>
                  <a:lnTo>
                    <a:pt x="30327" y="11064"/>
                  </a:lnTo>
                  <a:lnTo>
                    <a:pt x="30327" y="11084"/>
                  </a:lnTo>
                  <a:lnTo>
                    <a:pt x="30347" y="11105"/>
                  </a:lnTo>
                  <a:lnTo>
                    <a:pt x="30373" y="11145"/>
                  </a:lnTo>
                  <a:lnTo>
                    <a:pt x="30373" y="11171"/>
                  </a:lnTo>
                  <a:lnTo>
                    <a:pt x="30393" y="11191"/>
                  </a:lnTo>
                  <a:lnTo>
                    <a:pt x="30413" y="11212"/>
                  </a:lnTo>
                  <a:lnTo>
                    <a:pt x="30413" y="11232"/>
                  </a:lnTo>
                  <a:lnTo>
                    <a:pt x="30434" y="11273"/>
                  </a:lnTo>
                  <a:lnTo>
                    <a:pt x="30434" y="11298"/>
                  </a:lnTo>
                  <a:lnTo>
                    <a:pt x="30454" y="11318"/>
                  </a:lnTo>
                  <a:lnTo>
                    <a:pt x="30474" y="11339"/>
                  </a:lnTo>
                  <a:lnTo>
                    <a:pt x="30474" y="11379"/>
                  </a:lnTo>
                  <a:lnTo>
                    <a:pt x="30500" y="11400"/>
                  </a:lnTo>
                  <a:lnTo>
                    <a:pt x="30520" y="11425"/>
                  </a:lnTo>
                  <a:lnTo>
                    <a:pt x="30540" y="11466"/>
                  </a:lnTo>
                  <a:lnTo>
                    <a:pt x="30561" y="11527"/>
                  </a:lnTo>
                  <a:lnTo>
                    <a:pt x="30581" y="11573"/>
                  </a:lnTo>
                  <a:lnTo>
                    <a:pt x="30601" y="11613"/>
                  </a:lnTo>
                  <a:lnTo>
                    <a:pt x="30647" y="11720"/>
                  </a:lnTo>
                  <a:lnTo>
                    <a:pt x="30708" y="11827"/>
                  </a:lnTo>
                  <a:lnTo>
                    <a:pt x="30729" y="11868"/>
                  </a:lnTo>
                  <a:lnTo>
                    <a:pt x="30754" y="11908"/>
                  </a:lnTo>
                  <a:lnTo>
                    <a:pt x="30774" y="11954"/>
                  </a:lnTo>
                  <a:lnTo>
                    <a:pt x="30795" y="11995"/>
                  </a:lnTo>
                  <a:lnTo>
                    <a:pt x="30795" y="12015"/>
                  </a:lnTo>
                  <a:lnTo>
                    <a:pt x="30815" y="12036"/>
                  </a:lnTo>
                  <a:lnTo>
                    <a:pt x="30815" y="12061"/>
                  </a:lnTo>
                  <a:lnTo>
                    <a:pt x="30835" y="12081"/>
                  </a:lnTo>
                  <a:lnTo>
                    <a:pt x="30835" y="12102"/>
                  </a:lnTo>
                  <a:lnTo>
                    <a:pt x="30856" y="12122"/>
                  </a:lnTo>
                  <a:lnTo>
                    <a:pt x="30856" y="12142"/>
                  </a:lnTo>
                  <a:lnTo>
                    <a:pt x="30881" y="12163"/>
                  </a:lnTo>
                  <a:lnTo>
                    <a:pt x="30881" y="12188"/>
                  </a:lnTo>
                  <a:lnTo>
                    <a:pt x="30902" y="12209"/>
                  </a:lnTo>
                  <a:lnTo>
                    <a:pt x="30902" y="12229"/>
                  </a:lnTo>
                  <a:lnTo>
                    <a:pt x="30922" y="12249"/>
                  </a:lnTo>
                  <a:lnTo>
                    <a:pt x="30922" y="12270"/>
                  </a:lnTo>
                  <a:lnTo>
                    <a:pt x="30942" y="12290"/>
                  </a:lnTo>
                  <a:lnTo>
                    <a:pt x="30942" y="12315"/>
                  </a:lnTo>
                  <a:lnTo>
                    <a:pt x="30963" y="12315"/>
                  </a:lnTo>
                  <a:lnTo>
                    <a:pt x="30963" y="12336"/>
                  </a:lnTo>
                  <a:lnTo>
                    <a:pt x="30983" y="12356"/>
                  </a:lnTo>
                  <a:lnTo>
                    <a:pt x="30983" y="12376"/>
                  </a:lnTo>
                  <a:lnTo>
                    <a:pt x="31008" y="12397"/>
                  </a:lnTo>
                  <a:lnTo>
                    <a:pt x="31008" y="12417"/>
                  </a:lnTo>
                  <a:lnTo>
                    <a:pt x="31029" y="12417"/>
                  </a:lnTo>
                  <a:lnTo>
                    <a:pt x="31029" y="12443"/>
                  </a:lnTo>
                  <a:lnTo>
                    <a:pt x="31049" y="12463"/>
                  </a:lnTo>
                  <a:lnTo>
                    <a:pt x="31049" y="12463"/>
                  </a:lnTo>
                  <a:lnTo>
                    <a:pt x="31069" y="12483"/>
                  </a:lnTo>
                  <a:lnTo>
                    <a:pt x="31069" y="12504"/>
                  </a:lnTo>
                  <a:lnTo>
                    <a:pt x="31090" y="12524"/>
                  </a:lnTo>
                  <a:lnTo>
                    <a:pt x="31090" y="12524"/>
                  </a:lnTo>
                  <a:lnTo>
                    <a:pt x="31110" y="12544"/>
                  </a:lnTo>
                  <a:lnTo>
                    <a:pt x="31110" y="12544"/>
                  </a:lnTo>
                  <a:lnTo>
                    <a:pt x="31136" y="12570"/>
                  </a:lnTo>
                  <a:lnTo>
                    <a:pt x="31136" y="12570"/>
                  </a:lnTo>
                  <a:lnTo>
                    <a:pt x="31136" y="12590"/>
                  </a:lnTo>
                  <a:lnTo>
                    <a:pt x="31136" y="12590"/>
                  </a:lnTo>
                  <a:lnTo>
                    <a:pt x="31136" y="12590"/>
                  </a:lnTo>
                  <a:lnTo>
                    <a:pt x="31156" y="12590"/>
                  </a:lnTo>
                  <a:lnTo>
                    <a:pt x="31156" y="12610"/>
                  </a:lnTo>
                  <a:lnTo>
                    <a:pt x="31156" y="12610"/>
                  </a:lnTo>
                  <a:lnTo>
                    <a:pt x="31156" y="12610"/>
                  </a:lnTo>
                  <a:lnTo>
                    <a:pt x="31176" y="12610"/>
                  </a:lnTo>
                  <a:lnTo>
                    <a:pt x="31176" y="12631"/>
                  </a:lnTo>
                  <a:lnTo>
                    <a:pt x="31176" y="12631"/>
                  </a:lnTo>
                  <a:lnTo>
                    <a:pt x="31176" y="12631"/>
                  </a:lnTo>
                  <a:lnTo>
                    <a:pt x="31176" y="12631"/>
                  </a:lnTo>
                  <a:lnTo>
                    <a:pt x="31197" y="12651"/>
                  </a:lnTo>
                  <a:lnTo>
                    <a:pt x="31197" y="12651"/>
                  </a:lnTo>
                  <a:lnTo>
                    <a:pt x="31197" y="12651"/>
                  </a:lnTo>
                  <a:lnTo>
                    <a:pt x="31197" y="12651"/>
                  </a:lnTo>
                  <a:lnTo>
                    <a:pt x="31197" y="12651"/>
                  </a:lnTo>
                  <a:lnTo>
                    <a:pt x="31217" y="12671"/>
                  </a:lnTo>
                  <a:lnTo>
                    <a:pt x="31217" y="12671"/>
                  </a:lnTo>
                  <a:lnTo>
                    <a:pt x="31217" y="12671"/>
                  </a:lnTo>
                  <a:lnTo>
                    <a:pt x="31217" y="12671"/>
                  </a:lnTo>
                  <a:lnTo>
                    <a:pt x="31217" y="12671"/>
                  </a:lnTo>
                  <a:lnTo>
                    <a:pt x="31217" y="12671"/>
                  </a:lnTo>
                  <a:lnTo>
                    <a:pt x="31217" y="12671"/>
                  </a:lnTo>
                  <a:lnTo>
                    <a:pt x="31237" y="12697"/>
                  </a:lnTo>
                  <a:lnTo>
                    <a:pt x="31237" y="12697"/>
                  </a:lnTo>
                  <a:lnTo>
                    <a:pt x="31237" y="12697"/>
                  </a:lnTo>
                  <a:lnTo>
                    <a:pt x="31237" y="12697"/>
                  </a:lnTo>
                  <a:lnTo>
                    <a:pt x="31237" y="12697"/>
                  </a:lnTo>
                  <a:lnTo>
                    <a:pt x="31237" y="12697"/>
                  </a:lnTo>
                  <a:lnTo>
                    <a:pt x="31237" y="12697"/>
                  </a:lnTo>
                  <a:lnTo>
                    <a:pt x="31237" y="12697"/>
                  </a:lnTo>
                  <a:lnTo>
                    <a:pt x="31263" y="12697"/>
                  </a:lnTo>
                  <a:lnTo>
                    <a:pt x="31263" y="12717"/>
                  </a:lnTo>
                  <a:lnTo>
                    <a:pt x="31263" y="12717"/>
                  </a:lnTo>
                  <a:lnTo>
                    <a:pt x="31263" y="12717"/>
                  </a:lnTo>
                  <a:lnTo>
                    <a:pt x="31263" y="12717"/>
                  </a:lnTo>
                  <a:lnTo>
                    <a:pt x="31263" y="12717"/>
                  </a:lnTo>
                  <a:lnTo>
                    <a:pt x="31263" y="12717"/>
                  </a:lnTo>
                  <a:lnTo>
                    <a:pt x="31283" y="12717"/>
                  </a:lnTo>
                  <a:lnTo>
                    <a:pt x="31263" y="12717"/>
                  </a:lnTo>
                  <a:lnTo>
                    <a:pt x="31283" y="12717"/>
                  </a:lnTo>
                  <a:lnTo>
                    <a:pt x="31283" y="12738"/>
                  </a:lnTo>
                  <a:lnTo>
                    <a:pt x="31283" y="12717"/>
                  </a:lnTo>
                  <a:lnTo>
                    <a:pt x="31283" y="12738"/>
                  </a:lnTo>
                  <a:lnTo>
                    <a:pt x="31283" y="12738"/>
                  </a:lnTo>
                  <a:lnTo>
                    <a:pt x="31283" y="12738"/>
                  </a:lnTo>
                  <a:lnTo>
                    <a:pt x="31283" y="12738"/>
                  </a:lnTo>
                  <a:lnTo>
                    <a:pt x="31303" y="12738"/>
                  </a:lnTo>
                  <a:lnTo>
                    <a:pt x="31283" y="12738"/>
                  </a:lnTo>
                  <a:lnTo>
                    <a:pt x="31303" y="12738"/>
                  </a:lnTo>
                  <a:lnTo>
                    <a:pt x="31303" y="12738"/>
                  </a:lnTo>
                  <a:lnTo>
                    <a:pt x="31303" y="12738"/>
                  </a:lnTo>
                  <a:lnTo>
                    <a:pt x="31303" y="12738"/>
                  </a:lnTo>
                  <a:lnTo>
                    <a:pt x="31303" y="12738"/>
                  </a:lnTo>
                  <a:lnTo>
                    <a:pt x="31303" y="12738"/>
                  </a:lnTo>
                  <a:lnTo>
                    <a:pt x="31303" y="12738"/>
                  </a:lnTo>
                  <a:lnTo>
                    <a:pt x="31324" y="12758"/>
                  </a:lnTo>
                  <a:lnTo>
                    <a:pt x="31303" y="12738"/>
                  </a:lnTo>
                  <a:lnTo>
                    <a:pt x="31324" y="12758"/>
                  </a:lnTo>
                  <a:lnTo>
                    <a:pt x="31324" y="12758"/>
                  </a:lnTo>
                  <a:lnTo>
                    <a:pt x="31324" y="12758"/>
                  </a:lnTo>
                  <a:lnTo>
                    <a:pt x="31324" y="12758"/>
                  </a:lnTo>
                  <a:lnTo>
                    <a:pt x="31324" y="12758"/>
                  </a:lnTo>
                  <a:lnTo>
                    <a:pt x="31324" y="12758"/>
                  </a:lnTo>
                  <a:lnTo>
                    <a:pt x="31324" y="12758"/>
                  </a:lnTo>
                  <a:lnTo>
                    <a:pt x="31324" y="12758"/>
                  </a:lnTo>
                  <a:lnTo>
                    <a:pt x="31324" y="12758"/>
                  </a:lnTo>
                  <a:lnTo>
                    <a:pt x="31324" y="12758"/>
                  </a:lnTo>
                  <a:lnTo>
                    <a:pt x="31344" y="12758"/>
                  </a:lnTo>
                  <a:lnTo>
                    <a:pt x="31324" y="12758"/>
                  </a:lnTo>
                  <a:lnTo>
                    <a:pt x="31344" y="12758"/>
                  </a:lnTo>
                  <a:lnTo>
                    <a:pt x="31390" y="12799"/>
                  </a:lnTo>
                  <a:lnTo>
                    <a:pt x="31451" y="12824"/>
                  </a:lnTo>
                  <a:lnTo>
                    <a:pt x="31517" y="12885"/>
                  </a:lnTo>
                  <a:lnTo>
                    <a:pt x="31578" y="12951"/>
                  </a:lnTo>
                  <a:lnTo>
                    <a:pt x="31619" y="13012"/>
                  </a:lnTo>
                  <a:lnTo>
                    <a:pt x="31665" y="13099"/>
                  </a:lnTo>
                  <a:lnTo>
                    <a:pt x="31705" y="13180"/>
                  </a:lnTo>
                  <a:lnTo>
                    <a:pt x="31705" y="13226"/>
                  </a:lnTo>
                  <a:lnTo>
                    <a:pt x="31726" y="13267"/>
                  </a:lnTo>
                  <a:lnTo>
                    <a:pt x="31726" y="13307"/>
                  </a:lnTo>
                  <a:lnTo>
                    <a:pt x="31726" y="13333"/>
                  </a:lnTo>
                  <a:lnTo>
                    <a:pt x="31726" y="13373"/>
                  </a:lnTo>
                  <a:lnTo>
                    <a:pt x="31726" y="13414"/>
                  </a:lnTo>
                  <a:lnTo>
                    <a:pt x="31726" y="13434"/>
                  </a:lnTo>
                  <a:lnTo>
                    <a:pt x="31726" y="13460"/>
                  </a:lnTo>
                  <a:lnTo>
                    <a:pt x="31726" y="13480"/>
                  </a:lnTo>
                  <a:lnTo>
                    <a:pt x="31726" y="13501"/>
                  </a:lnTo>
                  <a:lnTo>
                    <a:pt x="31726" y="13501"/>
                  </a:lnTo>
                  <a:lnTo>
                    <a:pt x="31726" y="13521"/>
                  </a:lnTo>
                  <a:lnTo>
                    <a:pt x="31726" y="13541"/>
                  </a:lnTo>
                  <a:lnTo>
                    <a:pt x="31726" y="13562"/>
                  </a:lnTo>
                  <a:lnTo>
                    <a:pt x="31726" y="13587"/>
                  </a:lnTo>
                  <a:lnTo>
                    <a:pt x="31726" y="13587"/>
                  </a:lnTo>
                  <a:lnTo>
                    <a:pt x="31726" y="13628"/>
                  </a:lnTo>
                  <a:lnTo>
                    <a:pt x="31726" y="13648"/>
                  </a:lnTo>
                  <a:lnTo>
                    <a:pt x="31726" y="13689"/>
                  </a:lnTo>
                  <a:lnTo>
                    <a:pt x="31705" y="13735"/>
                  </a:lnTo>
                  <a:lnTo>
                    <a:pt x="31705" y="13755"/>
                  </a:lnTo>
                  <a:lnTo>
                    <a:pt x="31705" y="13796"/>
                  </a:lnTo>
                  <a:lnTo>
                    <a:pt x="31705" y="13841"/>
                  </a:lnTo>
                  <a:lnTo>
                    <a:pt x="31685" y="13882"/>
                  </a:lnTo>
                  <a:lnTo>
                    <a:pt x="31685" y="13943"/>
                  </a:lnTo>
                  <a:lnTo>
                    <a:pt x="31685" y="14009"/>
                  </a:lnTo>
                  <a:lnTo>
                    <a:pt x="31665" y="14096"/>
                  </a:lnTo>
                  <a:lnTo>
                    <a:pt x="31665" y="14136"/>
                  </a:lnTo>
                  <a:lnTo>
                    <a:pt x="31665" y="14177"/>
                  </a:lnTo>
                  <a:lnTo>
                    <a:pt x="31644" y="14197"/>
                  </a:lnTo>
                  <a:lnTo>
                    <a:pt x="31644" y="14223"/>
                  </a:lnTo>
                  <a:lnTo>
                    <a:pt x="31644" y="14223"/>
                  </a:lnTo>
                  <a:lnTo>
                    <a:pt x="31644" y="14243"/>
                  </a:lnTo>
                  <a:lnTo>
                    <a:pt x="31644" y="14264"/>
                  </a:lnTo>
                  <a:lnTo>
                    <a:pt x="31644" y="14264"/>
                  </a:lnTo>
                  <a:lnTo>
                    <a:pt x="31644" y="14284"/>
                  </a:lnTo>
                  <a:lnTo>
                    <a:pt x="31644" y="14304"/>
                  </a:lnTo>
                  <a:lnTo>
                    <a:pt x="31644" y="14325"/>
                  </a:lnTo>
                  <a:lnTo>
                    <a:pt x="31665" y="14325"/>
                  </a:lnTo>
                  <a:lnTo>
                    <a:pt x="31665" y="14350"/>
                  </a:lnTo>
                  <a:lnTo>
                    <a:pt x="31665" y="14370"/>
                  </a:lnTo>
                  <a:lnTo>
                    <a:pt x="31665" y="14391"/>
                  </a:lnTo>
                  <a:lnTo>
                    <a:pt x="31665" y="14411"/>
                  </a:lnTo>
                  <a:lnTo>
                    <a:pt x="31665" y="14431"/>
                  </a:lnTo>
                  <a:lnTo>
                    <a:pt x="31665" y="14452"/>
                  </a:lnTo>
                  <a:lnTo>
                    <a:pt x="31665" y="14452"/>
                  </a:lnTo>
                  <a:lnTo>
                    <a:pt x="31665" y="14477"/>
                  </a:lnTo>
                  <a:lnTo>
                    <a:pt x="31665" y="14498"/>
                  </a:lnTo>
                  <a:lnTo>
                    <a:pt x="31665" y="14518"/>
                  </a:lnTo>
                  <a:lnTo>
                    <a:pt x="31685" y="14559"/>
                  </a:lnTo>
                  <a:lnTo>
                    <a:pt x="31685" y="14604"/>
                  </a:lnTo>
                  <a:lnTo>
                    <a:pt x="31685" y="14625"/>
                  </a:lnTo>
                  <a:lnTo>
                    <a:pt x="31685" y="14645"/>
                  </a:lnTo>
                  <a:lnTo>
                    <a:pt x="31705" y="14686"/>
                  </a:lnTo>
                  <a:lnTo>
                    <a:pt x="31705" y="14732"/>
                  </a:lnTo>
                  <a:lnTo>
                    <a:pt x="31726" y="14793"/>
                  </a:lnTo>
                  <a:lnTo>
                    <a:pt x="31726" y="14813"/>
                  </a:lnTo>
                  <a:lnTo>
                    <a:pt x="31726" y="14833"/>
                  </a:lnTo>
                  <a:lnTo>
                    <a:pt x="31726" y="14859"/>
                  </a:lnTo>
                  <a:lnTo>
                    <a:pt x="31726" y="14879"/>
                  </a:lnTo>
                  <a:lnTo>
                    <a:pt x="31746" y="14899"/>
                  </a:lnTo>
                  <a:lnTo>
                    <a:pt x="31746" y="14940"/>
                  </a:lnTo>
                  <a:lnTo>
                    <a:pt x="31746" y="14960"/>
                  </a:lnTo>
                  <a:lnTo>
                    <a:pt x="31746" y="14986"/>
                  </a:lnTo>
                  <a:lnTo>
                    <a:pt x="31746" y="15006"/>
                  </a:lnTo>
                  <a:lnTo>
                    <a:pt x="31771" y="15047"/>
                  </a:lnTo>
                  <a:lnTo>
                    <a:pt x="31771" y="15067"/>
                  </a:lnTo>
                  <a:lnTo>
                    <a:pt x="31771" y="15088"/>
                  </a:lnTo>
                  <a:lnTo>
                    <a:pt x="31771" y="15113"/>
                  </a:lnTo>
                  <a:lnTo>
                    <a:pt x="31771" y="15154"/>
                  </a:lnTo>
                  <a:lnTo>
                    <a:pt x="31771" y="15174"/>
                  </a:lnTo>
                  <a:lnTo>
                    <a:pt x="31771" y="15215"/>
                  </a:lnTo>
                  <a:lnTo>
                    <a:pt x="31771" y="15240"/>
                  </a:lnTo>
                  <a:lnTo>
                    <a:pt x="31792" y="15261"/>
                  </a:lnTo>
                  <a:lnTo>
                    <a:pt x="31792" y="15301"/>
                  </a:lnTo>
                  <a:lnTo>
                    <a:pt x="31792" y="15301"/>
                  </a:lnTo>
                  <a:lnTo>
                    <a:pt x="31792" y="15322"/>
                  </a:lnTo>
                  <a:lnTo>
                    <a:pt x="31792" y="15342"/>
                  </a:lnTo>
                  <a:lnTo>
                    <a:pt x="31792" y="15367"/>
                  </a:lnTo>
                  <a:lnTo>
                    <a:pt x="31792" y="15367"/>
                  </a:lnTo>
                  <a:lnTo>
                    <a:pt x="31792" y="15388"/>
                  </a:lnTo>
                  <a:lnTo>
                    <a:pt x="31792" y="15408"/>
                  </a:lnTo>
                  <a:lnTo>
                    <a:pt x="31792" y="15428"/>
                  </a:lnTo>
                  <a:lnTo>
                    <a:pt x="31792" y="15428"/>
                  </a:lnTo>
                  <a:lnTo>
                    <a:pt x="31792" y="15449"/>
                  </a:lnTo>
                  <a:lnTo>
                    <a:pt x="31792" y="15469"/>
                  </a:lnTo>
                  <a:lnTo>
                    <a:pt x="31792" y="15495"/>
                  </a:lnTo>
                  <a:lnTo>
                    <a:pt x="31771" y="15495"/>
                  </a:lnTo>
                  <a:lnTo>
                    <a:pt x="31771" y="15515"/>
                  </a:lnTo>
                  <a:lnTo>
                    <a:pt x="31771" y="15535"/>
                  </a:lnTo>
                  <a:lnTo>
                    <a:pt x="31771" y="15556"/>
                  </a:lnTo>
                  <a:lnTo>
                    <a:pt x="31771" y="15576"/>
                  </a:lnTo>
                  <a:lnTo>
                    <a:pt x="31771" y="15576"/>
                  </a:lnTo>
                  <a:lnTo>
                    <a:pt x="31771" y="15596"/>
                  </a:lnTo>
                  <a:lnTo>
                    <a:pt x="31771" y="15622"/>
                  </a:lnTo>
                  <a:lnTo>
                    <a:pt x="31771" y="15642"/>
                  </a:lnTo>
                  <a:lnTo>
                    <a:pt x="31771" y="15662"/>
                  </a:lnTo>
                  <a:lnTo>
                    <a:pt x="31771" y="15662"/>
                  </a:lnTo>
                  <a:lnTo>
                    <a:pt x="31771" y="15683"/>
                  </a:lnTo>
                  <a:lnTo>
                    <a:pt x="31771" y="15703"/>
                  </a:lnTo>
                  <a:lnTo>
                    <a:pt x="31746" y="15723"/>
                  </a:lnTo>
                  <a:lnTo>
                    <a:pt x="31746" y="15749"/>
                  </a:lnTo>
                  <a:lnTo>
                    <a:pt x="31746" y="15769"/>
                  </a:lnTo>
                  <a:lnTo>
                    <a:pt x="31746" y="15769"/>
                  </a:lnTo>
                  <a:lnTo>
                    <a:pt x="31746" y="15790"/>
                  </a:lnTo>
                  <a:lnTo>
                    <a:pt x="31726" y="15896"/>
                  </a:lnTo>
                  <a:lnTo>
                    <a:pt x="31705" y="16003"/>
                  </a:lnTo>
                  <a:lnTo>
                    <a:pt x="31685" y="16130"/>
                  </a:lnTo>
                  <a:lnTo>
                    <a:pt x="31685" y="16232"/>
                  </a:lnTo>
                  <a:lnTo>
                    <a:pt x="31665" y="16339"/>
                  </a:lnTo>
                  <a:lnTo>
                    <a:pt x="31644" y="16446"/>
                  </a:lnTo>
                  <a:lnTo>
                    <a:pt x="31619" y="16659"/>
                  </a:lnTo>
                  <a:lnTo>
                    <a:pt x="31578" y="16868"/>
                  </a:lnTo>
                  <a:lnTo>
                    <a:pt x="31558" y="16975"/>
                  </a:lnTo>
                  <a:lnTo>
                    <a:pt x="31558" y="17082"/>
                  </a:lnTo>
                  <a:lnTo>
                    <a:pt x="31537" y="17188"/>
                  </a:lnTo>
                  <a:lnTo>
                    <a:pt x="31517" y="17275"/>
                  </a:lnTo>
                  <a:lnTo>
                    <a:pt x="31517" y="17275"/>
                  </a:lnTo>
                  <a:lnTo>
                    <a:pt x="31517" y="17295"/>
                  </a:lnTo>
                  <a:lnTo>
                    <a:pt x="31517" y="17295"/>
                  </a:lnTo>
                  <a:lnTo>
                    <a:pt x="31517" y="17316"/>
                  </a:lnTo>
                  <a:lnTo>
                    <a:pt x="31537" y="17336"/>
                  </a:lnTo>
                  <a:lnTo>
                    <a:pt x="31537" y="17356"/>
                  </a:lnTo>
                  <a:lnTo>
                    <a:pt x="31537" y="17377"/>
                  </a:lnTo>
                  <a:lnTo>
                    <a:pt x="31537" y="17402"/>
                  </a:lnTo>
                  <a:lnTo>
                    <a:pt x="31537" y="17422"/>
                  </a:lnTo>
                  <a:lnTo>
                    <a:pt x="31558" y="17463"/>
                  </a:lnTo>
                  <a:lnTo>
                    <a:pt x="31558" y="17463"/>
                  </a:lnTo>
                  <a:lnTo>
                    <a:pt x="31558" y="17483"/>
                  </a:lnTo>
                  <a:lnTo>
                    <a:pt x="31558" y="17504"/>
                  </a:lnTo>
                  <a:lnTo>
                    <a:pt x="31558" y="17529"/>
                  </a:lnTo>
                  <a:lnTo>
                    <a:pt x="31558" y="17550"/>
                  </a:lnTo>
                  <a:lnTo>
                    <a:pt x="31558" y="17570"/>
                  </a:lnTo>
                  <a:lnTo>
                    <a:pt x="31558" y="17590"/>
                  </a:lnTo>
                  <a:lnTo>
                    <a:pt x="31558" y="17611"/>
                  </a:lnTo>
                  <a:lnTo>
                    <a:pt x="31558" y="17631"/>
                  </a:lnTo>
                  <a:lnTo>
                    <a:pt x="31558" y="17656"/>
                  </a:lnTo>
                  <a:lnTo>
                    <a:pt x="31537" y="17677"/>
                  </a:lnTo>
                  <a:lnTo>
                    <a:pt x="31537" y="17697"/>
                  </a:lnTo>
                  <a:lnTo>
                    <a:pt x="31537" y="17717"/>
                  </a:lnTo>
                  <a:lnTo>
                    <a:pt x="31537" y="17758"/>
                  </a:lnTo>
                  <a:lnTo>
                    <a:pt x="31537" y="17784"/>
                  </a:lnTo>
                  <a:lnTo>
                    <a:pt x="31517" y="17824"/>
                  </a:lnTo>
                  <a:lnTo>
                    <a:pt x="31517" y="17865"/>
                  </a:lnTo>
                  <a:lnTo>
                    <a:pt x="31517" y="17911"/>
                  </a:lnTo>
                  <a:lnTo>
                    <a:pt x="31492" y="17951"/>
                  </a:lnTo>
                  <a:lnTo>
                    <a:pt x="31471" y="17992"/>
                  </a:lnTo>
                  <a:lnTo>
                    <a:pt x="31451" y="18038"/>
                  </a:lnTo>
                  <a:lnTo>
                    <a:pt x="31451" y="18058"/>
                  </a:lnTo>
                  <a:lnTo>
                    <a:pt x="31431" y="18099"/>
                  </a:lnTo>
                  <a:lnTo>
                    <a:pt x="31410" y="18119"/>
                  </a:lnTo>
                  <a:lnTo>
                    <a:pt x="31390" y="18165"/>
                  </a:lnTo>
                  <a:lnTo>
                    <a:pt x="31364" y="18206"/>
                  </a:lnTo>
                  <a:lnTo>
                    <a:pt x="31344" y="18226"/>
                  </a:lnTo>
                  <a:lnTo>
                    <a:pt x="31324" y="18267"/>
                  </a:lnTo>
                  <a:lnTo>
                    <a:pt x="31283" y="18313"/>
                  </a:lnTo>
                  <a:lnTo>
                    <a:pt x="31263" y="18333"/>
                  </a:lnTo>
                  <a:lnTo>
                    <a:pt x="31237" y="18353"/>
                  </a:lnTo>
                  <a:lnTo>
                    <a:pt x="31217" y="18374"/>
                  </a:lnTo>
                  <a:lnTo>
                    <a:pt x="31197" y="18374"/>
                  </a:lnTo>
                  <a:lnTo>
                    <a:pt x="31197" y="18394"/>
                  </a:lnTo>
                  <a:lnTo>
                    <a:pt x="31176" y="18419"/>
                  </a:lnTo>
                  <a:lnTo>
                    <a:pt x="31156" y="18419"/>
                  </a:lnTo>
                  <a:lnTo>
                    <a:pt x="31156" y="18440"/>
                  </a:lnTo>
                  <a:lnTo>
                    <a:pt x="31136" y="18460"/>
                  </a:lnTo>
                  <a:lnTo>
                    <a:pt x="31110" y="18460"/>
                  </a:lnTo>
                  <a:lnTo>
                    <a:pt x="31110" y="18480"/>
                  </a:lnTo>
                  <a:lnTo>
                    <a:pt x="31090" y="18501"/>
                  </a:lnTo>
                  <a:lnTo>
                    <a:pt x="31069" y="18501"/>
                  </a:lnTo>
                  <a:lnTo>
                    <a:pt x="31069" y="18521"/>
                  </a:lnTo>
                  <a:lnTo>
                    <a:pt x="31049" y="18547"/>
                  </a:lnTo>
                  <a:lnTo>
                    <a:pt x="31029" y="18567"/>
                  </a:lnTo>
                  <a:lnTo>
                    <a:pt x="31008" y="18587"/>
                  </a:lnTo>
                  <a:lnTo>
                    <a:pt x="31008" y="18587"/>
                  </a:lnTo>
                  <a:lnTo>
                    <a:pt x="30983" y="18608"/>
                  </a:lnTo>
                  <a:lnTo>
                    <a:pt x="30963" y="18628"/>
                  </a:lnTo>
                  <a:lnTo>
                    <a:pt x="30963" y="18648"/>
                  </a:lnTo>
                  <a:lnTo>
                    <a:pt x="30942" y="18674"/>
                  </a:lnTo>
                  <a:lnTo>
                    <a:pt x="30922" y="18674"/>
                  </a:lnTo>
                  <a:lnTo>
                    <a:pt x="30922" y="18694"/>
                  </a:lnTo>
                  <a:lnTo>
                    <a:pt x="30902" y="18714"/>
                  </a:lnTo>
                  <a:lnTo>
                    <a:pt x="30881" y="18735"/>
                  </a:lnTo>
                  <a:lnTo>
                    <a:pt x="30856" y="18755"/>
                  </a:lnTo>
                  <a:lnTo>
                    <a:pt x="30856" y="18775"/>
                  </a:lnTo>
                  <a:lnTo>
                    <a:pt x="30835" y="18801"/>
                  </a:lnTo>
                  <a:lnTo>
                    <a:pt x="30815" y="18821"/>
                  </a:lnTo>
                  <a:lnTo>
                    <a:pt x="30815" y="18842"/>
                  </a:lnTo>
                  <a:lnTo>
                    <a:pt x="30795" y="18862"/>
                  </a:lnTo>
                  <a:lnTo>
                    <a:pt x="30774" y="18862"/>
                  </a:lnTo>
                  <a:lnTo>
                    <a:pt x="30774" y="18882"/>
                  </a:lnTo>
                  <a:lnTo>
                    <a:pt x="30754" y="18903"/>
                  </a:lnTo>
                  <a:lnTo>
                    <a:pt x="30729" y="18928"/>
                  </a:lnTo>
                  <a:lnTo>
                    <a:pt x="30708" y="18948"/>
                  </a:lnTo>
                  <a:lnTo>
                    <a:pt x="30708" y="18969"/>
                  </a:lnTo>
                  <a:lnTo>
                    <a:pt x="30688" y="18989"/>
                  </a:lnTo>
                  <a:lnTo>
                    <a:pt x="30668" y="19009"/>
                  </a:lnTo>
                  <a:lnTo>
                    <a:pt x="30668" y="19030"/>
                  </a:lnTo>
                  <a:lnTo>
                    <a:pt x="30647" y="19055"/>
                  </a:lnTo>
                  <a:lnTo>
                    <a:pt x="30627" y="19096"/>
                  </a:lnTo>
                  <a:lnTo>
                    <a:pt x="30627" y="19116"/>
                  </a:lnTo>
                  <a:lnTo>
                    <a:pt x="30601" y="19137"/>
                  </a:lnTo>
                  <a:lnTo>
                    <a:pt x="30581" y="19157"/>
                  </a:lnTo>
                  <a:lnTo>
                    <a:pt x="30561" y="19182"/>
                  </a:lnTo>
                  <a:lnTo>
                    <a:pt x="30561" y="19203"/>
                  </a:lnTo>
                  <a:lnTo>
                    <a:pt x="30540" y="19223"/>
                  </a:lnTo>
                  <a:lnTo>
                    <a:pt x="30520" y="19243"/>
                  </a:lnTo>
                  <a:lnTo>
                    <a:pt x="30520" y="19264"/>
                  </a:lnTo>
                  <a:lnTo>
                    <a:pt x="30500" y="19284"/>
                  </a:lnTo>
                  <a:lnTo>
                    <a:pt x="30474" y="19310"/>
                  </a:lnTo>
                  <a:lnTo>
                    <a:pt x="30474" y="19330"/>
                  </a:lnTo>
                  <a:lnTo>
                    <a:pt x="30454" y="19371"/>
                  </a:lnTo>
                  <a:lnTo>
                    <a:pt x="30434" y="19391"/>
                  </a:lnTo>
                  <a:lnTo>
                    <a:pt x="30413" y="19411"/>
                  </a:lnTo>
                  <a:lnTo>
                    <a:pt x="30393" y="19457"/>
                  </a:lnTo>
                  <a:lnTo>
                    <a:pt x="30373" y="19518"/>
                  </a:lnTo>
                  <a:lnTo>
                    <a:pt x="30327" y="19564"/>
                  </a:lnTo>
                  <a:lnTo>
                    <a:pt x="30306" y="19605"/>
                  </a:lnTo>
                  <a:lnTo>
                    <a:pt x="30266" y="19666"/>
                  </a:lnTo>
                  <a:lnTo>
                    <a:pt x="30245" y="19711"/>
                  </a:lnTo>
                  <a:lnTo>
                    <a:pt x="30220" y="19752"/>
                  </a:lnTo>
                  <a:lnTo>
                    <a:pt x="30179" y="19818"/>
                  </a:lnTo>
                  <a:lnTo>
                    <a:pt x="30118" y="19920"/>
                  </a:lnTo>
                  <a:lnTo>
                    <a:pt x="30072" y="20027"/>
                  </a:lnTo>
                  <a:lnTo>
                    <a:pt x="30011" y="20134"/>
                  </a:lnTo>
                  <a:lnTo>
                    <a:pt x="29966" y="20174"/>
                  </a:lnTo>
                  <a:lnTo>
                    <a:pt x="29945" y="20240"/>
                  </a:lnTo>
                  <a:lnTo>
                    <a:pt x="29905" y="20281"/>
                  </a:lnTo>
                  <a:lnTo>
                    <a:pt x="29884" y="20347"/>
                  </a:lnTo>
                  <a:lnTo>
                    <a:pt x="29838" y="20388"/>
                  </a:lnTo>
                  <a:lnTo>
                    <a:pt x="29818" y="20454"/>
                  </a:lnTo>
                  <a:lnTo>
                    <a:pt x="29777" y="20495"/>
                  </a:lnTo>
                  <a:lnTo>
                    <a:pt x="29757" y="20556"/>
                  </a:lnTo>
                  <a:lnTo>
                    <a:pt x="29711" y="20602"/>
                  </a:lnTo>
                  <a:lnTo>
                    <a:pt x="29711" y="20642"/>
                  </a:lnTo>
                  <a:lnTo>
                    <a:pt x="29691" y="20663"/>
                  </a:lnTo>
                  <a:lnTo>
                    <a:pt x="29671" y="20683"/>
                  </a:lnTo>
                  <a:lnTo>
                    <a:pt x="29650" y="20729"/>
                  </a:lnTo>
                  <a:lnTo>
                    <a:pt x="29650" y="20749"/>
                  </a:lnTo>
                  <a:lnTo>
                    <a:pt x="29630" y="20769"/>
                  </a:lnTo>
                  <a:lnTo>
                    <a:pt x="29610" y="20790"/>
                  </a:lnTo>
                  <a:lnTo>
                    <a:pt x="29584" y="20836"/>
                  </a:lnTo>
                  <a:lnTo>
                    <a:pt x="29584" y="20856"/>
                  </a:lnTo>
                  <a:lnTo>
                    <a:pt x="29564" y="20876"/>
                  </a:lnTo>
                  <a:lnTo>
                    <a:pt x="29543" y="20897"/>
                  </a:lnTo>
                  <a:lnTo>
                    <a:pt x="29523" y="20937"/>
                  </a:lnTo>
                  <a:lnTo>
                    <a:pt x="29503" y="20963"/>
                  </a:lnTo>
                  <a:lnTo>
                    <a:pt x="29503" y="20983"/>
                  </a:lnTo>
                  <a:lnTo>
                    <a:pt x="29482" y="21003"/>
                  </a:lnTo>
                  <a:lnTo>
                    <a:pt x="29457" y="21024"/>
                  </a:lnTo>
                  <a:lnTo>
                    <a:pt x="29437" y="21064"/>
                  </a:lnTo>
                  <a:lnTo>
                    <a:pt x="29416" y="21090"/>
                  </a:lnTo>
                  <a:lnTo>
                    <a:pt x="29396" y="21110"/>
                  </a:lnTo>
                  <a:lnTo>
                    <a:pt x="29396" y="21131"/>
                  </a:lnTo>
                  <a:lnTo>
                    <a:pt x="29376" y="21171"/>
                  </a:lnTo>
                  <a:lnTo>
                    <a:pt x="29355" y="21192"/>
                  </a:lnTo>
                  <a:lnTo>
                    <a:pt x="29330" y="21217"/>
                  </a:lnTo>
                  <a:lnTo>
                    <a:pt x="29309" y="21237"/>
                  </a:lnTo>
                  <a:lnTo>
                    <a:pt x="29289" y="21258"/>
                  </a:lnTo>
                  <a:lnTo>
                    <a:pt x="29289" y="21278"/>
                  </a:lnTo>
                  <a:lnTo>
                    <a:pt x="29269" y="21298"/>
                  </a:lnTo>
                  <a:lnTo>
                    <a:pt x="29289" y="21278"/>
                  </a:lnTo>
                  <a:lnTo>
                    <a:pt x="29269" y="21298"/>
                  </a:lnTo>
                  <a:lnTo>
                    <a:pt x="29289" y="21278"/>
                  </a:lnTo>
                  <a:lnTo>
                    <a:pt x="29289" y="21278"/>
                  </a:lnTo>
                  <a:lnTo>
                    <a:pt x="29289" y="21278"/>
                  </a:lnTo>
                  <a:lnTo>
                    <a:pt x="29289" y="21278"/>
                  </a:lnTo>
                  <a:lnTo>
                    <a:pt x="29289" y="21278"/>
                  </a:lnTo>
                  <a:lnTo>
                    <a:pt x="29289" y="21278"/>
                  </a:lnTo>
                  <a:lnTo>
                    <a:pt x="29289" y="21278"/>
                  </a:lnTo>
                  <a:lnTo>
                    <a:pt x="29289" y="21278"/>
                  </a:lnTo>
                  <a:lnTo>
                    <a:pt x="29289" y="21278"/>
                  </a:lnTo>
                  <a:lnTo>
                    <a:pt x="29289" y="21278"/>
                  </a:lnTo>
                  <a:lnTo>
                    <a:pt x="29289" y="21278"/>
                  </a:lnTo>
                  <a:lnTo>
                    <a:pt x="29289" y="21278"/>
                  </a:lnTo>
                  <a:lnTo>
                    <a:pt x="29289" y="21278"/>
                  </a:lnTo>
                  <a:lnTo>
                    <a:pt x="29289" y="21278"/>
                  </a:lnTo>
                  <a:lnTo>
                    <a:pt x="29289" y="21278"/>
                  </a:lnTo>
                  <a:lnTo>
                    <a:pt x="29289" y="21278"/>
                  </a:lnTo>
                  <a:lnTo>
                    <a:pt x="29289" y="21278"/>
                  </a:lnTo>
                  <a:lnTo>
                    <a:pt x="29289" y="21278"/>
                  </a:lnTo>
                  <a:lnTo>
                    <a:pt x="29289" y="21278"/>
                  </a:lnTo>
                  <a:lnTo>
                    <a:pt x="29289" y="21278"/>
                  </a:lnTo>
                  <a:lnTo>
                    <a:pt x="29289" y="21278"/>
                  </a:lnTo>
                  <a:lnTo>
                    <a:pt x="29289" y="21278"/>
                  </a:lnTo>
                  <a:lnTo>
                    <a:pt x="29269" y="21278"/>
                  </a:lnTo>
                  <a:lnTo>
                    <a:pt x="29289" y="21278"/>
                  </a:lnTo>
                  <a:lnTo>
                    <a:pt x="29269" y="21278"/>
                  </a:lnTo>
                  <a:lnTo>
                    <a:pt x="29269" y="21278"/>
                  </a:lnTo>
                  <a:lnTo>
                    <a:pt x="29269" y="21278"/>
                  </a:lnTo>
                  <a:lnTo>
                    <a:pt x="29269" y="21278"/>
                  </a:lnTo>
                  <a:lnTo>
                    <a:pt x="29269" y="21298"/>
                  </a:lnTo>
                  <a:lnTo>
                    <a:pt x="29269" y="21278"/>
                  </a:lnTo>
                  <a:lnTo>
                    <a:pt x="29269" y="21298"/>
                  </a:lnTo>
                  <a:lnTo>
                    <a:pt x="29269" y="21298"/>
                  </a:lnTo>
                  <a:lnTo>
                    <a:pt x="29269" y="21298"/>
                  </a:lnTo>
                  <a:lnTo>
                    <a:pt x="29269" y="21298"/>
                  </a:lnTo>
                  <a:lnTo>
                    <a:pt x="29269" y="21298"/>
                  </a:lnTo>
                  <a:lnTo>
                    <a:pt x="29269" y="21298"/>
                  </a:lnTo>
                  <a:lnTo>
                    <a:pt x="29269" y="21298"/>
                  </a:lnTo>
                  <a:lnTo>
                    <a:pt x="29269" y="21319"/>
                  </a:lnTo>
                  <a:lnTo>
                    <a:pt x="29269" y="21298"/>
                  </a:lnTo>
                  <a:lnTo>
                    <a:pt x="29269" y="21319"/>
                  </a:lnTo>
                  <a:lnTo>
                    <a:pt x="29248" y="21319"/>
                  </a:lnTo>
                  <a:lnTo>
                    <a:pt x="29248" y="21344"/>
                  </a:lnTo>
                  <a:lnTo>
                    <a:pt x="29248" y="21344"/>
                  </a:lnTo>
                  <a:lnTo>
                    <a:pt x="29248" y="21365"/>
                  </a:lnTo>
                  <a:lnTo>
                    <a:pt x="29248" y="21365"/>
                  </a:lnTo>
                  <a:lnTo>
                    <a:pt x="29228" y="21385"/>
                  </a:lnTo>
                  <a:lnTo>
                    <a:pt x="29228" y="21405"/>
                  </a:lnTo>
                  <a:lnTo>
                    <a:pt x="29228" y="21405"/>
                  </a:lnTo>
                  <a:lnTo>
                    <a:pt x="29228" y="21426"/>
                  </a:lnTo>
                  <a:lnTo>
                    <a:pt x="29203" y="21446"/>
                  </a:lnTo>
                  <a:lnTo>
                    <a:pt x="29203" y="21446"/>
                  </a:lnTo>
                  <a:lnTo>
                    <a:pt x="29203" y="21471"/>
                  </a:lnTo>
                  <a:lnTo>
                    <a:pt x="29203" y="21492"/>
                  </a:lnTo>
                  <a:lnTo>
                    <a:pt x="29203" y="21512"/>
                  </a:lnTo>
                  <a:lnTo>
                    <a:pt x="29182" y="21532"/>
                  </a:lnTo>
                  <a:lnTo>
                    <a:pt x="29182" y="21553"/>
                  </a:lnTo>
                  <a:lnTo>
                    <a:pt x="29182" y="21553"/>
                  </a:lnTo>
                  <a:lnTo>
                    <a:pt x="29182" y="21573"/>
                  </a:lnTo>
                  <a:lnTo>
                    <a:pt x="29182" y="21599"/>
                  </a:lnTo>
                  <a:lnTo>
                    <a:pt x="29162" y="21619"/>
                  </a:lnTo>
                  <a:lnTo>
                    <a:pt x="29162" y="21639"/>
                  </a:lnTo>
                  <a:lnTo>
                    <a:pt x="29162" y="21660"/>
                  </a:lnTo>
                  <a:lnTo>
                    <a:pt x="29162" y="21680"/>
                  </a:lnTo>
                  <a:lnTo>
                    <a:pt x="29142" y="21700"/>
                  </a:lnTo>
                  <a:lnTo>
                    <a:pt x="29142" y="21726"/>
                  </a:lnTo>
                  <a:lnTo>
                    <a:pt x="29142" y="21746"/>
                  </a:lnTo>
                  <a:lnTo>
                    <a:pt x="29142" y="21766"/>
                  </a:lnTo>
                  <a:lnTo>
                    <a:pt x="29142" y="21787"/>
                  </a:lnTo>
                  <a:lnTo>
                    <a:pt x="29121" y="21807"/>
                  </a:lnTo>
                  <a:lnTo>
                    <a:pt x="29121" y="21827"/>
                  </a:lnTo>
                  <a:lnTo>
                    <a:pt x="29121" y="21853"/>
                  </a:lnTo>
                  <a:lnTo>
                    <a:pt x="29121" y="21873"/>
                  </a:lnTo>
                  <a:lnTo>
                    <a:pt x="29121" y="21934"/>
                  </a:lnTo>
                  <a:lnTo>
                    <a:pt x="29101" y="21980"/>
                  </a:lnTo>
                  <a:lnTo>
                    <a:pt x="29101" y="22021"/>
                  </a:lnTo>
                  <a:lnTo>
                    <a:pt x="29075" y="22061"/>
                  </a:lnTo>
                  <a:lnTo>
                    <a:pt x="29075" y="22082"/>
                  </a:lnTo>
                  <a:lnTo>
                    <a:pt x="29075" y="22128"/>
                  </a:lnTo>
                  <a:lnTo>
                    <a:pt x="29075" y="22168"/>
                  </a:lnTo>
                  <a:lnTo>
                    <a:pt x="29075" y="22234"/>
                  </a:lnTo>
                  <a:lnTo>
                    <a:pt x="29055" y="22316"/>
                  </a:lnTo>
                  <a:lnTo>
                    <a:pt x="29035" y="22423"/>
                  </a:lnTo>
                  <a:lnTo>
                    <a:pt x="29035" y="22529"/>
                  </a:lnTo>
                  <a:lnTo>
                    <a:pt x="29035" y="22590"/>
                  </a:lnTo>
                  <a:lnTo>
                    <a:pt x="29014" y="22636"/>
                  </a:lnTo>
                  <a:lnTo>
                    <a:pt x="29014" y="22677"/>
                  </a:lnTo>
                  <a:lnTo>
                    <a:pt x="29014" y="22743"/>
                  </a:lnTo>
                  <a:lnTo>
                    <a:pt x="28994" y="22784"/>
                  </a:lnTo>
                  <a:lnTo>
                    <a:pt x="28994" y="22845"/>
                  </a:lnTo>
                  <a:lnTo>
                    <a:pt x="28994" y="22870"/>
                  </a:lnTo>
                  <a:lnTo>
                    <a:pt x="28994" y="22891"/>
                  </a:lnTo>
                  <a:lnTo>
                    <a:pt x="28994" y="22911"/>
                  </a:lnTo>
                  <a:lnTo>
                    <a:pt x="28974" y="22931"/>
                  </a:lnTo>
                  <a:lnTo>
                    <a:pt x="28974" y="22972"/>
                  </a:lnTo>
                  <a:lnTo>
                    <a:pt x="28974" y="22997"/>
                  </a:lnTo>
                  <a:lnTo>
                    <a:pt x="28974" y="23018"/>
                  </a:lnTo>
                  <a:lnTo>
                    <a:pt x="28974" y="23038"/>
                  </a:lnTo>
                  <a:lnTo>
                    <a:pt x="28974" y="23058"/>
                  </a:lnTo>
                  <a:lnTo>
                    <a:pt x="28948" y="23079"/>
                  </a:lnTo>
                  <a:lnTo>
                    <a:pt x="28948" y="23099"/>
                  </a:lnTo>
                  <a:lnTo>
                    <a:pt x="28948" y="23145"/>
                  </a:lnTo>
                  <a:lnTo>
                    <a:pt x="28948" y="23165"/>
                  </a:lnTo>
                  <a:lnTo>
                    <a:pt x="28948" y="23186"/>
                  </a:lnTo>
                  <a:lnTo>
                    <a:pt x="28928" y="23206"/>
                  </a:lnTo>
                  <a:lnTo>
                    <a:pt x="28928" y="23226"/>
                  </a:lnTo>
                  <a:lnTo>
                    <a:pt x="28928" y="23252"/>
                  </a:lnTo>
                  <a:lnTo>
                    <a:pt x="28928" y="23272"/>
                  </a:lnTo>
                  <a:lnTo>
                    <a:pt x="28908" y="23313"/>
                  </a:lnTo>
                  <a:lnTo>
                    <a:pt x="28908" y="23333"/>
                  </a:lnTo>
                  <a:lnTo>
                    <a:pt x="28908" y="23353"/>
                  </a:lnTo>
                  <a:lnTo>
                    <a:pt x="28908" y="23379"/>
                  </a:lnTo>
                  <a:lnTo>
                    <a:pt x="28887" y="23399"/>
                  </a:lnTo>
                  <a:lnTo>
                    <a:pt x="28887" y="23420"/>
                  </a:lnTo>
                  <a:lnTo>
                    <a:pt x="28887" y="23440"/>
                  </a:lnTo>
                  <a:lnTo>
                    <a:pt x="28867" y="23460"/>
                  </a:lnTo>
                  <a:lnTo>
                    <a:pt x="28867" y="23506"/>
                  </a:lnTo>
                  <a:lnTo>
                    <a:pt x="28867" y="23526"/>
                  </a:lnTo>
                  <a:lnTo>
                    <a:pt x="28847" y="23547"/>
                  </a:lnTo>
                  <a:lnTo>
                    <a:pt x="28847" y="23567"/>
                  </a:lnTo>
                  <a:lnTo>
                    <a:pt x="28821" y="23587"/>
                  </a:lnTo>
                  <a:lnTo>
                    <a:pt x="28821" y="23587"/>
                  </a:lnTo>
                  <a:lnTo>
                    <a:pt x="28821" y="23608"/>
                  </a:lnTo>
                  <a:lnTo>
                    <a:pt x="28821" y="23608"/>
                  </a:lnTo>
                  <a:lnTo>
                    <a:pt x="28801" y="23633"/>
                  </a:lnTo>
                  <a:lnTo>
                    <a:pt x="28801" y="23654"/>
                  </a:lnTo>
                  <a:lnTo>
                    <a:pt x="28801" y="23654"/>
                  </a:lnTo>
                  <a:lnTo>
                    <a:pt x="28801" y="23674"/>
                  </a:lnTo>
                  <a:lnTo>
                    <a:pt x="28780" y="23694"/>
                  </a:lnTo>
                  <a:lnTo>
                    <a:pt x="28780" y="23694"/>
                  </a:lnTo>
                  <a:lnTo>
                    <a:pt x="28780" y="23715"/>
                  </a:lnTo>
                  <a:lnTo>
                    <a:pt x="28760" y="23735"/>
                  </a:lnTo>
                  <a:lnTo>
                    <a:pt x="28760" y="23735"/>
                  </a:lnTo>
                  <a:lnTo>
                    <a:pt x="28760" y="23760"/>
                  </a:lnTo>
                  <a:lnTo>
                    <a:pt x="28740" y="23760"/>
                  </a:lnTo>
                  <a:lnTo>
                    <a:pt x="28740" y="23781"/>
                  </a:lnTo>
                  <a:lnTo>
                    <a:pt x="28719" y="23801"/>
                  </a:lnTo>
                  <a:lnTo>
                    <a:pt x="28719" y="23821"/>
                  </a:lnTo>
                  <a:lnTo>
                    <a:pt x="28719" y="23821"/>
                  </a:lnTo>
                  <a:lnTo>
                    <a:pt x="28694" y="23842"/>
                  </a:lnTo>
                  <a:lnTo>
                    <a:pt x="28694" y="23862"/>
                  </a:lnTo>
                  <a:lnTo>
                    <a:pt x="28674" y="23862"/>
                  </a:lnTo>
                  <a:lnTo>
                    <a:pt x="28653" y="23888"/>
                  </a:lnTo>
                  <a:lnTo>
                    <a:pt x="28653" y="23908"/>
                  </a:lnTo>
                  <a:lnTo>
                    <a:pt x="28633" y="23928"/>
                  </a:lnTo>
                  <a:lnTo>
                    <a:pt x="28633" y="23928"/>
                  </a:lnTo>
                  <a:lnTo>
                    <a:pt x="28613" y="23949"/>
                  </a:lnTo>
                  <a:lnTo>
                    <a:pt x="28592" y="23969"/>
                  </a:lnTo>
                  <a:lnTo>
                    <a:pt x="28592" y="23969"/>
                  </a:lnTo>
                  <a:lnTo>
                    <a:pt x="28567" y="23989"/>
                  </a:lnTo>
                  <a:lnTo>
                    <a:pt x="28546" y="23989"/>
                  </a:lnTo>
                  <a:lnTo>
                    <a:pt x="28546" y="24015"/>
                  </a:lnTo>
                  <a:lnTo>
                    <a:pt x="28526" y="24015"/>
                  </a:lnTo>
                  <a:lnTo>
                    <a:pt x="28526" y="24035"/>
                  </a:lnTo>
                  <a:lnTo>
                    <a:pt x="28506" y="24035"/>
                  </a:lnTo>
                  <a:lnTo>
                    <a:pt x="28485" y="24055"/>
                  </a:lnTo>
                  <a:lnTo>
                    <a:pt x="28485" y="24055"/>
                  </a:lnTo>
                  <a:lnTo>
                    <a:pt x="28465" y="24076"/>
                  </a:lnTo>
                  <a:lnTo>
                    <a:pt x="28465" y="24076"/>
                  </a:lnTo>
                  <a:lnTo>
                    <a:pt x="28440" y="24096"/>
                  </a:lnTo>
                  <a:lnTo>
                    <a:pt x="28419" y="24096"/>
                  </a:lnTo>
                  <a:lnTo>
                    <a:pt x="28419" y="24096"/>
                  </a:lnTo>
                  <a:lnTo>
                    <a:pt x="28399" y="24116"/>
                  </a:lnTo>
                  <a:lnTo>
                    <a:pt x="28399" y="24116"/>
                  </a:lnTo>
                  <a:lnTo>
                    <a:pt x="28379" y="24116"/>
                  </a:lnTo>
                  <a:lnTo>
                    <a:pt x="28358" y="24142"/>
                  </a:lnTo>
                  <a:lnTo>
                    <a:pt x="28358" y="24142"/>
                  </a:lnTo>
                  <a:lnTo>
                    <a:pt x="28338" y="24142"/>
                  </a:lnTo>
                  <a:lnTo>
                    <a:pt x="28312" y="24162"/>
                  </a:lnTo>
                  <a:lnTo>
                    <a:pt x="28312" y="24162"/>
                  </a:lnTo>
                  <a:lnTo>
                    <a:pt x="28292" y="24162"/>
                  </a:lnTo>
                  <a:lnTo>
                    <a:pt x="28272" y="24183"/>
                  </a:lnTo>
                  <a:lnTo>
                    <a:pt x="28251" y="24183"/>
                  </a:lnTo>
                  <a:lnTo>
                    <a:pt x="28231" y="24183"/>
                  </a:lnTo>
                  <a:lnTo>
                    <a:pt x="28211" y="24203"/>
                  </a:lnTo>
                  <a:lnTo>
                    <a:pt x="28185" y="24203"/>
                  </a:lnTo>
                  <a:lnTo>
                    <a:pt x="28165" y="24223"/>
                  </a:lnTo>
                  <a:lnTo>
                    <a:pt x="28124" y="24223"/>
                  </a:lnTo>
                  <a:lnTo>
                    <a:pt x="28104" y="24223"/>
                  </a:lnTo>
                  <a:lnTo>
                    <a:pt x="28084" y="24223"/>
                  </a:lnTo>
                  <a:lnTo>
                    <a:pt x="28058" y="24244"/>
                  </a:lnTo>
                  <a:lnTo>
                    <a:pt x="28038" y="24244"/>
                  </a:lnTo>
                  <a:lnTo>
                    <a:pt x="28017" y="24244"/>
                  </a:lnTo>
                  <a:lnTo>
                    <a:pt x="27997" y="24244"/>
                  </a:lnTo>
                  <a:lnTo>
                    <a:pt x="27977" y="24244"/>
                  </a:lnTo>
                  <a:lnTo>
                    <a:pt x="27956" y="24244"/>
                  </a:lnTo>
                  <a:lnTo>
                    <a:pt x="27931" y="24244"/>
                  </a:lnTo>
                  <a:lnTo>
                    <a:pt x="27911" y="24269"/>
                  </a:lnTo>
                  <a:lnTo>
                    <a:pt x="27890" y="24269"/>
                  </a:lnTo>
                  <a:lnTo>
                    <a:pt x="27870" y="24269"/>
                  </a:lnTo>
                  <a:lnTo>
                    <a:pt x="27850" y="24269"/>
                  </a:lnTo>
                  <a:lnTo>
                    <a:pt x="27829" y="24269"/>
                  </a:lnTo>
                  <a:lnTo>
                    <a:pt x="27804" y="24269"/>
                  </a:lnTo>
                  <a:lnTo>
                    <a:pt x="27783" y="24269"/>
                  </a:lnTo>
                  <a:lnTo>
                    <a:pt x="27783" y="24269"/>
                  </a:lnTo>
                  <a:lnTo>
                    <a:pt x="27763" y="24269"/>
                  </a:lnTo>
                  <a:lnTo>
                    <a:pt x="27743" y="24269"/>
                  </a:lnTo>
                  <a:lnTo>
                    <a:pt x="27722" y="24269"/>
                  </a:lnTo>
                  <a:lnTo>
                    <a:pt x="27702" y="24269"/>
                  </a:lnTo>
                  <a:lnTo>
                    <a:pt x="27677" y="24269"/>
                  </a:lnTo>
                  <a:lnTo>
                    <a:pt x="27677" y="24269"/>
                  </a:lnTo>
                  <a:lnTo>
                    <a:pt x="27656" y="24244"/>
                  </a:lnTo>
                  <a:lnTo>
                    <a:pt x="27636" y="24244"/>
                  </a:lnTo>
                  <a:lnTo>
                    <a:pt x="27616" y="24244"/>
                  </a:lnTo>
                  <a:lnTo>
                    <a:pt x="27595" y="24244"/>
                  </a:lnTo>
                  <a:lnTo>
                    <a:pt x="27595" y="24244"/>
                  </a:lnTo>
                  <a:lnTo>
                    <a:pt x="27575" y="24244"/>
                  </a:lnTo>
                  <a:lnTo>
                    <a:pt x="27549" y="24244"/>
                  </a:lnTo>
                  <a:lnTo>
                    <a:pt x="27529" y="24244"/>
                  </a:lnTo>
                  <a:lnTo>
                    <a:pt x="27488" y="24244"/>
                  </a:lnTo>
                  <a:lnTo>
                    <a:pt x="27468" y="24223"/>
                  </a:lnTo>
                  <a:lnTo>
                    <a:pt x="27448" y="24223"/>
                  </a:lnTo>
                  <a:lnTo>
                    <a:pt x="27402" y="24223"/>
                  </a:lnTo>
                  <a:lnTo>
                    <a:pt x="27382" y="24223"/>
                  </a:lnTo>
                  <a:lnTo>
                    <a:pt x="27361" y="24223"/>
                  </a:lnTo>
                  <a:lnTo>
                    <a:pt x="27341" y="24203"/>
                  </a:lnTo>
                  <a:lnTo>
                    <a:pt x="27275" y="24203"/>
                  </a:lnTo>
                  <a:lnTo>
                    <a:pt x="27234" y="24203"/>
                  </a:lnTo>
                  <a:lnTo>
                    <a:pt x="27214" y="24183"/>
                  </a:lnTo>
                  <a:lnTo>
                    <a:pt x="27193" y="24183"/>
                  </a:lnTo>
                  <a:lnTo>
                    <a:pt x="27168" y="24183"/>
                  </a:lnTo>
                  <a:lnTo>
                    <a:pt x="27148" y="24183"/>
                  </a:lnTo>
                  <a:lnTo>
                    <a:pt x="27148" y="24183"/>
                  </a:lnTo>
                  <a:lnTo>
                    <a:pt x="27148" y="24183"/>
                  </a:lnTo>
                  <a:lnTo>
                    <a:pt x="27127" y="24223"/>
                  </a:lnTo>
                  <a:lnTo>
                    <a:pt x="27087" y="24244"/>
                  </a:lnTo>
                  <a:lnTo>
                    <a:pt x="27066" y="24269"/>
                  </a:lnTo>
                  <a:lnTo>
                    <a:pt x="27041" y="24289"/>
                  </a:lnTo>
                  <a:lnTo>
                    <a:pt x="27020" y="24330"/>
                  </a:lnTo>
                  <a:lnTo>
                    <a:pt x="26980" y="24350"/>
                  </a:lnTo>
                  <a:lnTo>
                    <a:pt x="26959" y="24371"/>
                  </a:lnTo>
                  <a:lnTo>
                    <a:pt x="26939" y="24417"/>
                  </a:lnTo>
                  <a:lnTo>
                    <a:pt x="26893" y="24437"/>
                  </a:lnTo>
                  <a:lnTo>
                    <a:pt x="26873" y="24478"/>
                  </a:lnTo>
                  <a:lnTo>
                    <a:pt x="26832" y="24498"/>
                  </a:lnTo>
                  <a:lnTo>
                    <a:pt x="26812" y="24523"/>
                  </a:lnTo>
                  <a:lnTo>
                    <a:pt x="26786" y="24544"/>
                  </a:lnTo>
                  <a:lnTo>
                    <a:pt x="26786" y="24564"/>
                  </a:lnTo>
                  <a:lnTo>
                    <a:pt x="26766" y="24584"/>
                  </a:lnTo>
                  <a:lnTo>
                    <a:pt x="26746" y="24584"/>
                  </a:lnTo>
                  <a:lnTo>
                    <a:pt x="26725" y="24605"/>
                  </a:lnTo>
                  <a:lnTo>
                    <a:pt x="26705" y="24625"/>
                  </a:lnTo>
                  <a:lnTo>
                    <a:pt x="26685" y="24651"/>
                  </a:lnTo>
                  <a:lnTo>
                    <a:pt x="26659" y="24671"/>
                  </a:lnTo>
                  <a:lnTo>
                    <a:pt x="26659" y="24671"/>
                  </a:lnTo>
                  <a:lnTo>
                    <a:pt x="26639" y="24671"/>
                  </a:lnTo>
                  <a:lnTo>
                    <a:pt x="26619" y="24691"/>
                  </a:lnTo>
                  <a:lnTo>
                    <a:pt x="26598" y="24712"/>
                  </a:lnTo>
                  <a:lnTo>
                    <a:pt x="26578" y="24712"/>
                  </a:lnTo>
                  <a:lnTo>
                    <a:pt x="26558" y="24732"/>
                  </a:lnTo>
                  <a:lnTo>
                    <a:pt x="26532" y="24752"/>
                  </a:lnTo>
                  <a:lnTo>
                    <a:pt x="26512" y="24752"/>
                  </a:lnTo>
                  <a:lnTo>
                    <a:pt x="26491" y="24778"/>
                  </a:lnTo>
                  <a:lnTo>
                    <a:pt x="26471" y="24798"/>
                  </a:lnTo>
                  <a:lnTo>
                    <a:pt x="26451" y="24798"/>
                  </a:lnTo>
                  <a:lnTo>
                    <a:pt x="26430" y="24818"/>
                  </a:lnTo>
                  <a:lnTo>
                    <a:pt x="26405" y="24839"/>
                  </a:lnTo>
                  <a:lnTo>
                    <a:pt x="26385" y="24839"/>
                  </a:lnTo>
                  <a:lnTo>
                    <a:pt x="26364" y="24859"/>
                  </a:lnTo>
                  <a:lnTo>
                    <a:pt x="26324" y="24879"/>
                  </a:lnTo>
                  <a:lnTo>
                    <a:pt x="26303" y="24905"/>
                  </a:lnTo>
                  <a:lnTo>
                    <a:pt x="26278" y="24905"/>
                  </a:lnTo>
                  <a:lnTo>
                    <a:pt x="26257" y="24925"/>
                  </a:lnTo>
                  <a:lnTo>
                    <a:pt x="26237" y="24925"/>
                  </a:lnTo>
                  <a:lnTo>
                    <a:pt x="26217" y="24946"/>
                  </a:lnTo>
                  <a:lnTo>
                    <a:pt x="26196" y="24966"/>
                  </a:lnTo>
                  <a:lnTo>
                    <a:pt x="26151" y="24966"/>
                  </a:lnTo>
                  <a:lnTo>
                    <a:pt x="26130" y="24986"/>
                  </a:lnTo>
                  <a:lnTo>
                    <a:pt x="26110" y="25007"/>
                  </a:lnTo>
                  <a:lnTo>
                    <a:pt x="26090" y="25007"/>
                  </a:lnTo>
                  <a:lnTo>
                    <a:pt x="26069" y="25032"/>
                  </a:lnTo>
                  <a:lnTo>
                    <a:pt x="26049" y="25032"/>
                  </a:lnTo>
                  <a:lnTo>
                    <a:pt x="26003" y="25052"/>
                  </a:lnTo>
                  <a:lnTo>
                    <a:pt x="25983" y="25073"/>
                  </a:lnTo>
                  <a:lnTo>
                    <a:pt x="25962" y="25073"/>
                  </a:lnTo>
                  <a:lnTo>
                    <a:pt x="25942" y="25093"/>
                  </a:lnTo>
                  <a:lnTo>
                    <a:pt x="25896" y="25093"/>
                  </a:lnTo>
                  <a:lnTo>
                    <a:pt x="25876" y="25113"/>
                  </a:lnTo>
                  <a:lnTo>
                    <a:pt x="25856" y="25113"/>
                  </a:lnTo>
                  <a:lnTo>
                    <a:pt x="25835" y="25134"/>
                  </a:lnTo>
                  <a:lnTo>
                    <a:pt x="25795" y="25159"/>
                  </a:lnTo>
                  <a:lnTo>
                    <a:pt x="25769" y="25159"/>
                  </a:lnTo>
                  <a:lnTo>
                    <a:pt x="25749" y="25159"/>
                  </a:lnTo>
                  <a:lnTo>
                    <a:pt x="25728" y="25180"/>
                  </a:lnTo>
                  <a:lnTo>
                    <a:pt x="25728" y="25180"/>
                  </a:lnTo>
                  <a:lnTo>
                    <a:pt x="25708" y="25180"/>
                  </a:lnTo>
                  <a:lnTo>
                    <a:pt x="25688" y="25180"/>
                  </a:lnTo>
                  <a:lnTo>
                    <a:pt x="25688" y="25200"/>
                  </a:lnTo>
                  <a:lnTo>
                    <a:pt x="25667" y="25200"/>
                  </a:lnTo>
                  <a:lnTo>
                    <a:pt x="25642" y="25200"/>
                  </a:lnTo>
                  <a:lnTo>
                    <a:pt x="25642" y="25200"/>
                  </a:lnTo>
                  <a:lnTo>
                    <a:pt x="25622" y="25220"/>
                  </a:lnTo>
                  <a:lnTo>
                    <a:pt x="25601" y="25220"/>
                  </a:lnTo>
                  <a:lnTo>
                    <a:pt x="25581" y="25220"/>
                  </a:lnTo>
                  <a:lnTo>
                    <a:pt x="25581" y="25220"/>
                  </a:lnTo>
                  <a:lnTo>
                    <a:pt x="25561" y="25220"/>
                  </a:lnTo>
                  <a:lnTo>
                    <a:pt x="25540" y="25241"/>
                  </a:lnTo>
                  <a:lnTo>
                    <a:pt x="25540" y="25241"/>
                  </a:lnTo>
                  <a:lnTo>
                    <a:pt x="25515" y="25241"/>
                  </a:lnTo>
                  <a:lnTo>
                    <a:pt x="25494" y="25241"/>
                  </a:lnTo>
                  <a:lnTo>
                    <a:pt x="25494" y="25241"/>
                  </a:lnTo>
                  <a:lnTo>
                    <a:pt x="25474" y="25241"/>
                  </a:lnTo>
                  <a:lnTo>
                    <a:pt x="25454" y="25261"/>
                  </a:lnTo>
                  <a:lnTo>
                    <a:pt x="25433" y="25261"/>
                  </a:lnTo>
                  <a:lnTo>
                    <a:pt x="25433" y="25261"/>
                  </a:lnTo>
                  <a:lnTo>
                    <a:pt x="25413" y="25261"/>
                  </a:lnTo>
                  <a:lnTo>
                    <a:pt x="25388" y="25261"/>
                  </a:lnTo>
                  <a:lnTo>
                    <a:pt x="25367" y="25261"/>
                  </a:lnTo>
                  <a:lnTo>
                    <a:pt x="25367" y="25261"/>
                  </a:lnTo>
                  <a:lnTo>
                    <a:pt x="25347" y="25286"/>
                  </a:lnTo>
                  <a:lnTo>
                    <a:pt x="25327" y="25286"/>
                  </a:lnTo>
                  <a:lnTo>
                    <a:pt x="25306" y="25286"/>
                  </a:lnTo>
                  <a:lnTo>
                    <a:pt x="25286" y="25286"/>
                  </a:lnTo>
                  <a:lnTo>
                    <a:pt x="25286" y="25286"/>
                  </a:lnTo>
                  <a:lnTo>
                    <a:pt x="25260" y="25286"/>
                  </a:lnTo>
                  <a:lnTo>
                    <a:pt x="25240" y="25286"/>
                  </a:lnTo>
                  <a:lnTo>
                    <a:pt x="25220" y="25286"/>
                  </a:lnTo>
                  <a:lnTo>
                    <a:pt x="25199" y="25286"/>
                  </a:lnTo>
                  <a:lnTo>
                    <a:pt x="25179" y="25286"/>
                  </a:lnTo>
                  <a:lnTo>
                    <a:pt x="25159" y="25286"/>
                  </a:lnTo>
                  <a:lnTo>
                    <a:pt x="25159" y="25286"/>
                  </a:lnTo>
                  <a:lnTo>
                    <a:pt x="25133" y="25286"/>
                  </a:lnTo>
                  <a:lnTo>
                    <a:pt x="25113" y="25286"/>
                  </a:lnTo>
                  <a:lnTo>
                    <a:pt x="25093" y="25286"/>
                  </a:lnTo>
                  <a:lnTo>
                    <a:pt x="25072" y="25286"/>
                  </a:lnTo>
                  <a:lnTo>
                    <a:pt x="25052" y="25286"/>
                  </a:lnTo>
                  <a:lnTo>
                    <a:pt x="25032" y="25286"/>
                  </a:lnTo>
                  <a:lnTo>
                    <a:pt x="25006" y="25286"/>
                  </a:lnTo>
                  <a:lnTo>
                    <a:pt x="24986" y="25286"/>
                  </a:lnTo>
                  <a:lnTo>
                    <a:pt x="24965" y="25261"/>
                  </a:lnTo>
                  <a:lnTo>
                    <a:pt x="24945" y="25261"/>
                  </a:lnTo>
                  <a:lnTo>
                    <a:pt x="24925" y="25261"/>
                  </a:lnTo>
                  <a:lnTo>
                    <a:pt x="24904" y="25261"/>
                  </a:lnTo>
                  <a:lnTo>
                    <a:pt x="24879" y="25261"/>
                  </a:lnTo>
                  <a:lnTo>
                    <a:pt x="24859" y="25241"/>
                  </a:lnTo>
                  <a:lnTo>
                    <a:pt x="24838" y="25241"/>
                  </a:lnTo>
                  <a:lnTo>
                    <a:pt x="24818" y="25241"/>
                  </a:lnTo>
                  <a:lnTo>
                    <a:pt x="24798" y="25220"/>
                  </a:lnTo>
                  <a:lnTo>
                    <a:pt x="24777" y="25220"/>
                  </a:lnTo>
                  <a:lnTo>
                    <a:pt x="24752" y="25220"/>
                  </a:lnTo>
                  <a:lnTo>
                    <a:pt x="24731" y="25200"/>
                  </a:lnTo>
                  <a:lnTo>
                    <a:pt x="24711" y="25200"/>
                  </a:lnTo>
                  <a:lnTo>
                    <a:pt x="24691" y="25180"/>
                  </a:lnTo>
                  <a:lnTo>
                    <a:pt x="24670" y="25180"/>
                  </a:lnTo>
                  <a:lnTo>
                    <a:pt x="24650" y="25159"/>
                  </a:lnTo>
                  <a:lnTo>
                    <a:pt x="24625" y="25159"/>
                  </a:lnTo>
                  <a:lnTo>
                    <a:pt x="24604" y="25134"/>
                  </a:lnTo>
                  <a:lnTo>
                    <a:pt x="24584" y="25113"/>
                  </a:lnTo>
                  <a:lnTo>
                    <a:pt x="24564" y="25113"/>
                  </a:lnTo>
                  <a:lnTo>
                    <a:pt x="24543" y="25093"/>
                  </a:lnTo>
                  <a:lnTo>
                    <a:pt x="24523" y="25073"/>
                  </a:lnTo>
                  <a:lnTo>
                    <a:pt x="24497" y="25052"/>
                  </a:lnTo>
                  <a:lnTo>
                    <a:pt x="24477" y="25052"/>
                  </a:lnTo>
                  <a:lnTo>
                    <a:pt x="24457" y="25032"/>
                  </a:lnTo>
                  <a:lnTo>
                    <a:pt x="24436" y="25007"/>
                  </a:lnTo>
                  <a:lnTo>
                    <a:pt x="24416" y="24986"/>
                  </a:lnTo>
                  <a:lnTo>
                    <a:pt x="24396" y="24966"/>
                  </a:lnTo>
                  <a:lnTo>
                    <a:pt x="24396" y="24946"/>
                  </a:lnTo>
                  <a:lnTo>
                    <a:pt x="24370" y="24946"/>
                  </a:lnTo>
                  <a:lnTo>
                    <a:pt x="24350" y="24925"/>
                  </a:lnTo>
                  <a:lnTo>
                    <a:pt x="24330" y="24905"/>
                  </a:lnTo>
                  <a:lnTo>
                    <a:pt x="24330" y="24879"/>
                  </a:lnTo>
                  <a:lnTo>
                    <a:pt x="24309" y="24859"/>
                  </a:lnTo>
                  <a:lnTo>
                    <a:pt x="24289" y="24839"/>
                  </a:lnTo>
                  <a:lnTo>
                    <a:pt x="24289" y="24818"/>
                  </a:lnTo>
                  <a:lnTo>
                    <a:pt x="24289" y="24818"/>
                  </a:lnTo>
                  <a:lnTo>
                    <a:pt x="24269" y="24818"/>
                  </a:lnTo>
                  <a:lnTo>
                    <a:pt x="24269" y="24818"/>
                  </a:lnTo>
                  <a:lnTo>
                    <a:pt x="24243" y="24818"/>
                  </a:lnTo>
                  <a:lnTo>
                    <a:pt x="24223" y="24818"/>
                  </a:lnTo>
                  <a:lnTo>
                    <a:pt x="24202" y="24818"/>
                  </a:lnTo>
                  <a:lnTo>
                    <a:pt x="24182" y="24818"/>
                  </a:lnTo>
                  <a:lnTo>
                    <a:pt x="24182" y="24818"/>
                  </a:lnTo>
                  <a:lnTo>
                    <a:pt x="24162" y="24818"/>
                  </a:lnTo>
                  <a:lnTo>
                    <a:pt x="24162" y="24818"/>
                  </a:lnTo>
                  <a:lnTo>
                    <a:pt x="24141" y="24839"/>
                  </a:lnTo>
                  <a:lnTo>
                    <a:pt x="24116" y="24839"/>
                  </a:lnTo>
                  <a:lnTo>
                    <a:pt x="24096" y="24859"/>
                  </a:lnTo>
                  <a:lnTo>
                    <a:pt x="24075" y="24859"/>
                  </a:lnTo>
                  <a:lnTo>
                    <a:pt x="24055" y="24879"/>
                  </a:lnTo>
                  <a:lnTo>
                    <a:pt x="24055" y="24879"/>
                  </a:lnTo>
                  <a:lnTo>
                    <a:pt x="24035" y="24905"/>
                  </a:lnTo>
                  <a:lnTo>
                    <a:pt x="24014" y="24905"/>
                  </a:lnTo>
                  <a:lnTo>
                    <a:pt x="23989" y="24905"/>
                  </a:lnTo>
                  <a:lnTo>
                    <a:pt x="23968" y="24925"/>
                  </a:lnTo>
                  <a:lnTo>
                    <a:pt x="23968" y="24925"/>
                  </a:lnTo>
                  <a:lnTo>
                    <a:pt x="23948" y="24925"/>
                  </a:lnTo>
                  <a:lnTo>
                    <a:pt x="23928" y="24946"/>
                  </a:lnTo>
                  <a:lnTo>
                    <a:pt x="23907" y="24946"/>
                  </a:lnTo>
                  <a:lnTo>
                    <a:pt x="23862" y="24946"/>
                  </a:lnTo>
                  <a:lnTo>
                    <a:pt x="23841" y="24966"/>
                  </a:lnTo>
                  <a:lnTo>
                    <a:pt x="23821" y="24966"/>
                  </a:lnTo>
                  <a:lnTo>
                    <a:pt x="23780" y="24966"/>
                  </a:lnTo>
                  <a:lnTo>
                    <a:pt x="23760" y="24986"/>
                  </a:lnTo>
                  <a:lnTo>
                    <a:pt x="23734" y="24986"/>
                  </a:lnTo>
                  <a:lnTo>
                    <a:pt x="23714" y="24986"/>
                  </a:lnTo>
                  <a:lnTo>
                    <a:pt x="23694" y="24986"/>
                  </a:lnTo>
                  <a:lnTo>
                    <a:pt x="23673" y="24986"/>
                  </a:lnTo>
                  <a:lnTo>
                    <a:pt x="23653" y="24986"/>
                  </a:lnTo>
                  <a:lnTo>
                    <a:pt x="23633" y="24986"/>
                  </a:lnTo>
                  <a:lnTo>
                    <a:pt x="23607" y="24986"/>
                  </a:lnTo>
                  <a:lnTo>
                    <a:pt x="23587" y="24986"/>
                  </a:lnTo>
                  <a:lnTo>
                    <a:pt x="23567" y="24986"/>
                  </a:lnTo>
                  <a:lnTo>
                    <a:pt x="23546" y="24986"/>
                  </a:lnTo>
                  <a:lnTo>
                    <a:pt x="23526" y="24986"/>
                  </a:lnTo>
                  <a:lnTo>
                    <a:pt x="23506" y="24986"/>
                  </a:lnTo>
                  <a:lnTo>
                    <a:pt x="23480" y="24986"/>
                  </a:lnTo>
                  <a:lnTo>
                    <a:pt x="23460" y="24986"/>
                  </a:lnTo>
                  <a:lnTo>
                    <a:pt x="23439" y="24986"/>
                  </a:lnTo>
                  <a:lnTo>
                    <a:pt x="23419" y="24986"/>
                  </a:lnTo>
                  <a:lnTo>
                    <a:pt x="23419" y="24986"/>
                  </a:lnTo>
                  <a:lnTo>
                    <a:pt x="23399" y="24986"/>
                  </a:lnTo>
                  <a:lnTo>
                    <a:pt x="23378" y="24986"/>
                  </a:lnTo>
                  <a:lnTo>
                    <a:pt x="23353" y="24986"/>
                  </a:lnTo>
                  <a:lnTo>
                    <a:pt x="23333" y="24986"/>
                  </a:lnTo>
                  <a:lnTo>
                    <a:pt x="23312" y="24986"/>
                  </a:lnTo>
                  <a:lnTo>
                    <a:pt x="23312" y="24986"/>
                  </a:lnTo>
                  <a:lnTo>
                    <a:pt x="23292" y="24966"/>
                  </a:lnTo>
                  <a:lnTo>
                    <a:pt x="23272" y="24966"/>
                  </a:lnTo>
                  <a:lnTo>
                    <a:pt x="23272" y="24966"/>
                  </a:lnTo>
                  <a:lnTo>
                    <a:pt x="23251" y="24966"/>
                  </a:lnTo>
                  <a:lnTo>
                    <a:pt x="23226" y="24966"/>
                  </a:lnTo>
                  <a:lnTo>
                    <a:pt x="23226" y="24966"/>
                  </a:lnTo>
                  <a:lnTo>
                    <a:pt x="23205" y="24966"/>
                  </a:lnTo>
                  <a:lnTo>
                    <a:pt x="23185" y="24946"/>
                  </a:lnTo>
                  <a:lnTo>
                    <a:pt x="23165" y="24946"/>
                  </a:lnTo>
                  <a:lnTo>
                    <a:pt x="23144" y="24946"/>
                  </a:lnTo>
                  <a:lnTo>
                    <a:pt x="23144" y="24946"/>
                  </a:lnTo>
                  <a:lnTo>
                    <a:pt x="23124" y="24925"/>
                  </a:lnTo>
                  <a:lnTo>
                    <a:pt x="23078" y="24925"/>
                  </a:lnTo>
                  <a:lnTo>
                    <a:pt x="23058" y="24905"/>
                  </a:lnTo>
                  <a:lnTo>
                    <a:pt x="23017" y="24905"/>
                  </a:lnTo>
                  <a:lnTo>
                    <a:pt x="22997" y="24879"/>
                  </a:lnTo>
                  <a:lnTo>
                    <a:pt x="22951" y="24879"/>
                  </a:lnTo>
                  <a:lnTo>
                    <a:pt x="22931" y="24859"/>
                  </a:lnTo>
                  <a:lnTo>
                    <a:pt x="22890" y="24859"/>
                  </a:lnTo>
                  <a:lnTo>
                    <a:pt x="22870" y="24839"/>
                  </a:lnTo>
                  <a:lnTo>
                    <a:pt x="22824" y="24839"/>
                  </a:lnTo>
                  <a:lnTo>
                    <a:pt x="22804" y="24818"/>
                  </a:lnTo>
                  <a:lnTo>
                    <a:pt x="22783" y="24818"/>
                  </a:lnTo>
                  <a:lnTo>
                    <a:pt x="22743" y="24798"/>
                  </a:lnTo>
                  <a:lnTo>
                    <a:pt x="22717" y="24778"/>
                  </a:lnTo>
                  <a:lnTo>
                    <a:pt x="22676" y="24778"/>
                  </a:lnTo>
                  <a:lnTo>
                    <a:pt x="22656" y="24752"/>
                  </a:lnTo>
                  <a:lnTo>
                    <a:pt x="22636" y="24752"/>
                  </a:lnTo>
                  <a:lnTo>
                    <a:pt x="22590" y="24732"/>
                  </a:lnTo>
                  <a:lnTo>
                    <a:pt x="22570" y="24732"/>
                  </a:lnTo>
                  <a:lnTo>
                    <a:pt x="22549" y="24712"/>
                  </a:lnTo>
                  <a:lnTo>
                    <a:pt x="22509" y="24712"/>
                  </a:lnTo>
                  <a:lnTo>
                    <a:pt x="22488" y="24691"/>
                  </a:lnTo>
                  <a:lnTo>
                    <a:pt x="22442" y="24671"/>
                  </a:lnTo>
                  <a:lnTo>
                    <a:pt x="22402" y="24651"/>
                  </a:lnTo>
                  <a:lnTo>
                    <a:pt x="22336" y="24625"/>
                  </a:lnTo>
                  <a:lnTo>
                    <a:pt x="22295" y="24605"/>
                  </a:lnTo>
                  <a:lnTo>
                    <a:pt x="22234" y="24564"/>
                  </a:lnTo>
                  <a:lnTo>
                    <a:pt x="22188" y="24564"/>
                  </a:lnTo>
                  <a:lnTo>
                    <a:pt x="22168" y="24544"/>
                  </a:lnTo>
                  <a:lnTo>
                    <a:pt x="22147" y="24544"/>
                  </a:lnTo>
                  <a:lnTo>
                    <a:pt x="22147" y="24544"/>
                  </a:lnTo>
                  <a:lnTo>
                    <a:pt x="22147" y="24523"/>
                  </a:lnTo>
                  <a:lnTo>
                    <a:pt x="22147" y="24544"/>
                  </a:lnTo>
                  <a:lnTo>
                    <a:pt x="22147" y="24544"/>
                  </a:lnTo>
                  <a:lnTo>
                    <a:pt x="22168" y="24544"/>
                  </a:lnTo>
                  <a:lnTo>
                    <a:pt x="22168" y="24544"/>
                  </a:lnTo>
                  <a:lnTo>
                    <a:pt x="22168" y="24544"/>
                  </a:lnTo>
                  <a:lnTo>
                    <a:pt x="22168" y="24544"/>
                  </a:lnTo>
                  <a:lnTo>
                    <a:pt x="22188" y="24544"/>
                  </a:lnTo>
                  <a:lnTo>
                    <a:pt x="22188" y="24544"/>
                  </a:lnTo>
                  <a:lnTo>
                    <a:pt x="22188" y="24544"/>
                  </a:lnTo>
                  <a:lnTo>
                    <a:pt x="22188" y="24544"/>
                  </a:lnTo>
                  <a:lnTo>
                    <a:pt x="22188" y="24544"/>
                  </a:lnTo>
                  <a:lnTo>
                    <a:pt x="22188" y="24544"/>
                  </a:lnTo>
                  <a:lnTo>
                    <a:pt x="22208" y="24544"/>
                  </a:lnTo>
                  <a:lnTo>
                    <a:pt x="22188" y="24544"/>
                  </a:lnTo>
                  <a:lnTo>
                    <a:pt x="22208" y="24544"/>
                  </a:lnTo>
                  <a:lnTo>
                    <a:pt x="22208" y="24544"/>
                  </a:lnTo>
                  <a:lnTo>
                    <a:pt x="22208" y="24544"/>
                  </a:lnTo>
                  <a:lnTo>
                    <a:pt x="22208" y="24544"/>
                  </a:lnTo>
                  <a:lnTo>
                    <a:pt x="22208" y="24544"/>
                  </a:lnTo>
                  <a:lnTo>
                    <a:pt x="22208" y="24544"/>
                  </a:lnTo>
                  <a:lnTo>
                    <a:pt x="22208" y="24544"/>
                  </a:lnTo>
                  <a:lnTo>
                    <a:pt x="22208" y="24544"/>
                  </a:lnTo>
                  <a:lnTo>
                    <a:pt x="22208" y="24544"/>
                  </a:lnTo>
                  <a:lnTo>
                    <a:pt x="22208" y="24544"/>
                  </a:lnTo>
                  <a:lnTo>
                    <a:pt x="22208" y="24544"/>
                  </a:lnTo>
                  <a:lnTo>
                    <a:pt x="22208" y="24544"/>
                  </a:lnTo>
                  <a:lnTo>
                    <a:pt x="22208" y="24544"/>
                  </a:lnTo>
                  <a:lnTo>
                    <a:pt x="22208" y="24544"/>
                  </a:lnTo>
                  <a:lnTo>
                    <a:pt x="22208" y="24544"/>
                  </a:lnTo>
                  <a:lnTo>
                    <a:pt x="22208" y="24544"/>
                  </a:lnTo>
                  <a:lnTo>
                    <a:pt x="22188" y="24544"/>
                  </a:lnTo>
                  <a:lnTo>
                    <a:pt x="22208" y="24544"/>
                  </a:lnTo>
                  <a:lnTo>
                    <a:pt x="22188" y="24544"/>
                  </a:lnTo>
                  <a:lnTo>
                    <a:pt x="22188" y="24544"/>
                  </a:lnTo>
                  <a:lnTo>
                    <a:pt x="22168" y="24544"/>
                  </a:lnTo>
                  <a:lnTo>
                    <a:pt x="22168" y="24523"/>
                  </a:lnTo>
                  <a:lnTo>
                    <a:pt x="22147" y="24523"/>
                  </a:lnTo>
                  <a:lnTo>
                    <a:pt x="22127" y="24523"/>
                  </a:lnTo>
                  <a:lnTo>
                    <a:pt x="22107" y="24523"/>
                  </a:lnTo>
                  <a:lnTo>
                    <a:pt x="22107" y="24523"/>
                  </a:lnTo>
                  <a:lnTo>
                    <a:pt x="22081" y="24523"/>
                  </a:lnTo>
                  <a:lnTo>
                    <a:pt x="22061" y="24523"/>
                  </a:lnTo>
                  <a:lnTo>
                    <a:pt x="22041" y="24523"/>
                  </a:lnTo>
                  <a:lnTo>
                    <a:pt x="22000" y="24523"/>
                  </a:lnTo>
                  <a:lnTo>
                    <a:pt x="21954" y="24523"/>
                  </a:lnTo>
                  <a:lnTo>
                    <a:pt x="21873" y="24498"/>
                  </a:lnTo>
                  <a:lnTo>
                    <a:pt x="21827" y="24498"/>
                  </a:lnTo>
                  <a:lnTo>
                    <a:pt x="21766" y="24498"/>
                  </a:lnTo>
                  <a:lnTo>
                    <a:pt x="21746" y="24498"/>
                  </a:lnTo>
                  <a:lnTo>
                    <a:pt x="21725" y="24498"/>
                  </a:lnTo>
                  <a:lnTo>
                    <a:pt x="21700" y="24498"/>
                  </a:lnTo>
                  <a:lnTo>
                    <a:pt x="21679" y="24498"/>
                  </a:lnTo>
                  <a:lnTo>
                    <a:pt x="21659" y="24498"/>
                  </a:lnTo>
                  <a:lnTo>
                    <a:pt x="21618" y="24498"/>
                  </a:lnTo>
                  <a:lnTo>
                    <a:pt x="21598" y="24498"/>
                  </a:lnTo>
                  <a:lnTo>
                    <a:pt x="21573" y="24498"/>
                  </a:lnTo>
                  <a:lnTo>
                    <a:pt x="21552" y="24478"/>
                  </a:lnTo>
                  <a:lnTo>
                    <a:pt x="21532" y="24478"/>
                  </a:lnTo>
                  <a:lnTo>
                    <a:pt x="21512" y="24478"/>
                  </a:lnTo>
                  <a:lnTo>
                    <a:pt x="21471" y="24478"/>
                  </a:lnTo>
                  <a:lnTo>
                    <a:pt x="21445" y="24478"/>
                  </a:lnTo>
                  <a:lnTo>
                    <a:pt x="21425" y="24478"/>
                  </a:lnTo>
                  <a:lnTo>
                    <a:pt x="21405" y="24478"/>
                  </a:lnTo>
                  <a:lnTo>
                    <a:pt x="21405" y="24478"/>
                  </a:lnTo>
                  <a:lnTo>
                    <a:pt x="21384" y="24457"/>
                  </a:lnTo>
                  <a:lnTo>
                    <a:pt x="21364" y="24457"/>
                  </a:lnTo>
                  <a:lnTo>
                    <a:pt x="21364" y="24457"/>
                  </a:lnTo>
                  <a:lnTo>
                    <a:pt x="21344" y="24457"/>
                  </a:lnTo>
                  <a:lnTo>
                    <a:pt x="21344" y="24457"/>
                  </a:lnTo>
                  <a:lnTo>
                    <a:pt x="21318" y="24457"/>
                  </a:lnTo>
                  <a:lnTo>
                    <a:pt x="21298" y="24457"/>
                  </a:lnTo>
                  <a:lnTo>
                    <a:pt x="21298" y="24457"/>
                  </a:lnTo>
                  <a:lnTo>
                    <a:pt x="21278" y="24437"/>
                  </a:lnTo>
                  <a:lnTo>
                    <a:pt x="21257" y="24437"/>
                  </a:lnTo>
                  <a:lnTo>
                    <a:pt x="21237" y="24437"/>
                  </a:lnTo>
                  <a:lnTo>
                    <a:pt x="21237" y="24437"/>
                  </a:lnTo>
                  <a:lnTo>
                    <a:pt x="21217" y="24437"/>
                  </a:lnTo>
                  <a:lnTo>
                    <a:pt x="21191" y="24417"/>
                  </a:lnTo>
                  <a:lnTo>
                    <a:pt x="21171" y="24417"/>
                  </a:lnTo>
                  <a:lnTo>
                    <a:pt x="21171" y="24417"/>
                  </a:lnTo>
                  <a:lnTo>
                    <a:pt x="21150" y="24417"/>
                  </a:lnTo>
                  <a:lnTo>
                    <a:pt x="21130" y="24396"/>
                  </a:lnTo>
                  <a:lnTo>
                    <a:pt x="21110" y="24396"/>
                  </a:lnTo>
                  <a:lnTo>
                    <a:pt x="21089" y="24396"/>
                  </a:lnTo>
                  <a:lnTo>
                    <a:pt x="21064" y="24371"/>
                  </a:lnTo>
                  <a:lnTo>
                    <a:pt x="21044" y="24371"/>
                  </a:lnTo>
                  <a:lnTo>
                    <a:pt x="21023" y="24350"/>
                  </a:lnTo>
                  <a:lnTo>
                    <a:pt x="21003" y="24330"/>
                  </a:lnTo>
                  <a:lnTo>
                    <a:pt x="20983" y="24330"/>
                  </a:lnTo>
                  <a:lnTo>
                    <a:pt x="20962" y="24310"/>
                  </a:lnTo>
                  <a:lnTo>
                    <a:pt x="20937" y="24289"/>
                  </a:lnTo>
                  <a:lnTo>
                    <a:pt x="20916" y="24269"/>
                  </a:lnTo>
                  <a:lnTo>
                    <a:pt x="20896" y="24244"/>
                  </a:lnTo>
                  <a:lnTo>
                    <a:pt x="20876" y="24223"/>
                  </a:lnTo>
                  <a:lnTo>
                    <a:pt x="20855" y="24203"/>
                  </a:lnTo>
                  <a:lnTo>
                    <a:pt x="20835" y="24183"/>
                  </a:lnTo>
                  <a:lnTo>
                    <a:pt x="20835" y="24183"/>
                  </a:lnTo>
                  <a:lnTo>
                    <a:pt x="20810" y="24162"/>
                  </a:lnTo>
                  <a:lnTo>
                    <a:pt x="20810" y="24142"/>
                  </a:lnTo>
                  <a:lnTo>
                    <a:pt x="20789" y="24116"/>
                  </a:lnTo>
                  <a:lnTo>
                    <a:pt x="20789" y="24096"/>
                  </a:lnTo>
                  <a:lnTo>
                    <a:pt x="20769" y="24076"/>
                  </a:lnTo>
                  <a:lnTo>
                    <a:pt x="20769" y="24055"/>
                  </a:lnTo>
                  <a:lnTo>
                    <a:pt x="20749" y="24035"/>
                  </a:lnTo>
                  <a:lnTo>
                    <a:pt x="20749" y="24035"/>
                  </a:lnTo>
                  <a:lnTo>
                    <a:pt x="20749" y="24015"/>
                  </a:lnTo>
                  <a:lnTo>
                    <a:pt x="20728" y="23989"/>
                  </a:lnTo>
                  <a:lnTo>
                    <a:pt x="20728" y="23969"/>
                  </a:lnTo>
                  <a:lnTo>
                    <a:pt x="20728" y="23949"/>
                  </a:lnTo>
                  <a:lnTo>
                    <a:pt x="20708" y="23928"/>
                  </a:lnTo>
                  <a:lnTo>
                    <a:pt x="20708" y="23908"/>
                  </a:lnTo>
                  <a:lnTo>
                    <a:pt x="20708" y="23862"/>
                  </a:lnTo>
                  <a:lnTo>
                    <a:pt x="20708" y="23842"/>
                  </a:lnTo>
                  <a:lnTo>
                    <a:pt x="20708" y="23821"/>
                  </a:lnTo>
                  <a:lnTo>
                    <a:pt x="20682" y="23801"/>
                  </a:lnTo>
                  <a:lnTo>
                    <a:pt x="20682" y="23781"/>
                  </a:lnTo>
                  <a:lnTo>
                    <a:pt x="20682" y="23760"/>
                  </a:lnTo>
                  <a:lnTo>
                    <a:pt x="20682" y="23760"/>
                  </a:lnTo>
                  <a:lnTo>
                    <a:pt x="20682" y="23760"/>
                  </a:lnTo>
                  <a:lnTo>
                    <a:pt x="20662" y="23735"/>
                  </a:lnTo>
                  <a:lnTo>
                    <a:pt x="20662" y="23735"/>
                  </a:lnTo>
                  <a:lnTo>
                    <a:pt x="20642" y="23715"/>
                  </a:lnTo>
                  <a:lnTo>
                    <a:pt x="20621" y="23715"/>
                  </a:lnTo>
                  <a:lnTo>
                    <a:pt x="20621" y="23715"/>
                  </a:lnTo>
                  <a:lnTo>
                    <a:pt x="20601" y="23694"/>
                  </a:lnTo>
                  <a:lnTo>
                    <a:pt x="20581" y="23674"/>
                  </a:lnTo>
                  <a:lnTo>
                    <a:pt x="20555" y="23674"/>
                  </a:lnTo>
                  <a:lnTo>
                    <a:pt x="20535" y="23654"/>
                  </a:lnTo>
                  <a:lnTo>
                    <a:pt x="20515" y="23633"/>
                  </a:lnTo>
                  <a:lnTo>
                    <a:pt x="20494" y="23608"/>
                  </a:lnTo>
                  <a:lnTo>
                    <a:pt x="20474" y="23587"/>
                  </a:lnTo>
                  <a:lnTo>
                    <a:pt x="20454" y="23567"/>
                  </a:lnTo>
                  <a:lnTo>
                    <a:pt x="20428" y="23547"/>
                  </a:lnTo>
                  <a:lnTo>
                    <a:pt x="20408" y="23526"/>
                  </a:lnTo>
                  <a:lnTo>
                    <a:pt x="20387" y="23481"/>
                  </a:lnTo>
                  <a:lnTo>
                    <a:pt x="20367" y="23460"/>
                  </a:lnTo>
                  <a:lnTo>
                    <a:pt x="20367" y="23420"/>
                  </a:lnTo>
                  <a:lnTo>
                    <a:pt x="20347" y="23379"/>
                  </a:lnTo>
                  <a:lnTo>
                    <a:pt x="20326" y="23353"/>
                  </a:lnTo>
                  <a:lnTo>
                    <a:pt x="20301" y="23313"/>
                  </a:lnTo>
                  <a:lnTo>
                    <a:pt x="20301" y="23272"/>
                  </a:lnTo>
                  <a:lnTo>
                    <a:pt x="20301" y="23226"/>
                  </a:lnTo>
                  <a:lnTo>
                    <a:pt x="20281" y="23206"/>
                  </a:lnTo>
                  <a:lnTo>
                    <a:pt x="20281" y="23165"/>
                  </a:lnTo>
                  <a:lnTo>
                    <a:pt x="20281" y="23145"/>
                  </a:lnTo>
                  <a:lnTo>
                    <a:pt x="20281" y="23125"/>
                  </a:lnTo>
                  <a:lnTo>
                    <a:pt x="20281" y="23125"/>
                  </a:lnTo>
                  <a:lnTo>
                    <a:pt x="20281" y="23099"/>
                  </a:lnTo>
                  <a:lnTo>
                    <a:pt x="20281" y="23099"/>
                  </a:lnTo>
                  <a:lnTo>
                    <a:pt x="20281" y="23099"/>
                  </a:lnTo>
                  <a:lnTo>
                    <a:pt x="20281" y="23079"/>
                  </a:lnTo>
                  <a:lnTo>
                    <a:pt x="20260" y="23079"/>
                  </a:lnTo>
                  <a:lnTo>
                    <a:pt x="20260" y="23079"/>
                  </a:lnTo>
                  <a:lnTo>
                    <a:pt x="20260" y="23058"/>
                  </a:lnTo>
                  <a:lnTo>
                    <a:pt x="20260" y="23058"/>
                  </a:lnTo>
                  <a:lnTo>
                    <a:pt x="20260" y="23058"/>
                  </a:lnTo>
                  <a:lnTo>
                    <a:pt x="20260" y="23058"/>
                  </a:lnTo>
                  <a:lnTo>
                    <a:pt x="20260" y="23058"/>
                  </a:lnTo>
                  <a:lnTo>
                    <a:pt x="20260" y="23038"/>
                  </a:lnTo>
                  <a:lnTo>
                    <a:pt x="20260" y="23038"/>
                  </a:lnTo>
                  <a:lnTo>
                    <a:pt x="20260" y="23038"/>
                  </a:lnTo>
                  <a:lnTo>
                    <a:pt x="20260" y="23038"/>
                  </a:lnTo>
                  <a:lnTo>
                    <a:pt x="20260" y="23038"/>
                  </a:lnTo>
                  <a:lnTo>
                    <a:pt x="20260" y="23038"/>
                  </a:lnTo>
                  <a:lnTo>
                    <a:pt x="20240" y="23018"/>
                  </a:lnTo>
                  <a:lnTo>
                    <a:pt x="20240" y="23038"/>
                  </a:lnTo>
                  <a:lnTo>
                    <a:pt x="20240" y="23018"/>
                  </a:lnTo>
                  <a:lnTo>
                    <a:pt x="20240" y="23018"/>
                  </a:lnTo>
                  <a:lnTo>
                    <a:pt x="20240" y="23018"/>
                  </a:lnTo>
                  <a:lnTo>
                    <a:pt x="20240" y="23018"/>
                  </a:lnTo>
                  <a:lnTo>
                    <a:pt x="20240" y="23018"/>
                  </a:lnTo>
                  <a:lnTo>
                    <a:pt x="20240" y="23018"/>
                  </a:lnTo>
                  <a:lnTo>
                    <a:pt x="20240" y="23018"/>
                  </a:lnTo>
                  <a:lnTo>
                    <a:pt x="20240" y="22997"/>
                  </a:lnTo>
                  <a:lnTo>
                    <a:pt x="20240" y="23018"/>
                  </a:lnTo>
                  <a:lnTo>
                    <a:pt x="20240" y="22997"/>
                  </a:lnTo>
                  <a:lnTo>
                    <a:pt x="20240" y="22997"/>
                  </a:lnTo>
                  <a:lnTo>
                    <a:pt x="20240" y="22997"/>
                  </a:lnTo>
                  <a:lnTo>
                    <a:pt x="20240" y="22997"/>
                  </a:lnTo>
                  <a:lnTo>
                    <a:pt x="20240" y="22997"/>
                  </a:lnTo>
                  <a:lnTo>
                    <a:pt x="20240" y="22997"/>
                  </a:lnTo>
                  <a:lnTo>
                    <a:pt x="20240" y="22997"/>
                  </a:lnTo>
                  <a:lnTo>
                    <a:pt x="20240" y="22997"/>
                  </a:lnTo>
                  <a:lnTo>
                    <a:pt x="20240" y="22997"/>
                  </a:lnTo>
                  <a:lnTo>
                    <a:pt x="20240" y="22997"/>
                  </a:lnTo>
                  <a:lnTo>
                    <a:pt x="20240" y="22997"/>
                  </a:lnTo>
                  <a:lnTo>
                    <a:pt x="20240" y="22997"/>
                  </a:lnTo>
                  <a:lnTo>
                    <a:pt x="20240" y="22997"/>
                  </a:lnTo>
                  <a:lnTo>
                    <a:pt x="20220" y="22997"/>
                  </a:lnTo>
                  <a:lnTo>
                    <a:pt x="20240" y="22997"/>
                  </a:lnTo>
                  <a:lnTo>
                    <a:pt x="20240" y="22997"/>
                  </a:lnTo>
                  <a:lnTo>
                    <a:pt x="20220" y="22997"/>
                  </a:lnTo>
                  <a:lnTo>
                    <a:pt x="20240" y="22997"/>
                  </a:lnTo>
                  <a:lnTo>
                    <a:pt x="20220" y="22972"/>
                  </a:lnTo>
                  <a:lnTo>
                    <a:pt x="20240" y="22997"/>
                  </a:lnTo>
                  <a:lnTo>
                    <a:pt x="20220" y="22972"/>
                  </a:lnTo>
                  <a:lnTo>
                    <a:pt x="20240" y="22997"/>
                  </a:lnTo>
                  <a:lnTo>
                    <a:pt x="20220" y="22972"/>
                  </a:lnTo>
                  <a:lnTo>
                    <a:pt x="20240" y="22997"/>
                  </a:lnTo>
                  <a:lnTo>
                    <a:pt x="20220" y="22972"/>
                  </a:lnTo>
                  <a:lnTo>
                    <a:pt x="20240" y="22997"/>
                  </a:lnTo>
                  <a:lnTo>
                    <a:pt x="20220" y="22972"/>
                  </a:lnTo>
                  <a:lnTo>
                    <a:pt x="20220" y="22997"/>
                  </a:lnTo>
                  <a:lnTo>
                    <a:pt x="20220" y="22972"/>
                  </a:lnTo>
                  <a:lnTo>
                    <a:pt x="20220" y="22972"/>
                  </a:lnTo>
                  <a:lnTo>
                    <a:pt x="20220" y="22972"/>
                  </a:lnTo>
                  <a:lnTo>
                    <a:pt x="20220" y="22972"/>
                  </a:lnTo>
                  <a:lnTo>
                    <a:pt x="20220" y="22972"/>
                  </a:lnTo>
                  <a:lnTo>
                    <a:pt x="20220" y="22972"/>
                  </a:lnTo>
                  <a:lnTo>
                    <a:pt x="20220" y="22972"/>
                  </a:lnTo>
                  <a:lnTo>
                    <a:pt x="20220" y="22972"/>
                  </a:lnTo>
                  <a:lnTo>
                    <a:pt x="20220" y="22972"/>
                  </a:lnTo>
                  <a:lnTo>
                    <a:pt x="20220" y="22972"/>
                  </a:lnTo>
                  <a:lnTo>
                    <a:pt x="20220" y="22972"/>
                  </a:lnTo>
                  <a:lnTo>
                    <a:pt x="20220" y="22972"/>
                  </a:lnTo>
                  <a:lnTo>
                    <a:pt x="20220" y="22972"/>
                  </a:lnTo>
                  <a:lnTo>
                    <a:pt x="20220" y="22972"/>
                  </a:lnTo>
                  <a:lnTo>
                    <a:pt x="20220" y="22972"/>
                  </a:lnTo>
                  <a:lnTo>
                    <a:pt x="20220" y="22972"/>
                  </a:lnTo>
                  <a:lnTo>
                    <a:pt x="20220" y="22972"/>
                  </a:lnTo>
                  <a:lnTo>
                    <a:pt x="20199" y="22952"/>
                  </a:lnTo>
                  <a:lnTo>
                    <a:pt x="20220" y="22972"/>
                  </a:lnTo>
                  <a:lnTo>
                    <a:pt x="20199" y="22952"/>
                  </a:lnTo>
                  <a:lnTo>
                    <a:pt x="20199" y="22952"/>
                  </a:lnTo>
                  <a:lnTo>
                    <a:pt x="20199" y="22952"/>
                  </a:lnTo>
                  <a:lnTo>
                    <a:pt x="20199" y="22952"/>
                  </a:lnTo>
                  <a:lnTo>
                    <a:pt x="20199" y="22931"/>
                  </a:lnTo>
                  <a:lnTo>
                    <a:pt x="20174" y="22931"/>
                  </a:lnTo>
                  <a:lnTo>
                    <a:pt x="20174" y="22931"/>
                  </a:lnTo>
                  <a:lnTo>
                    <a:pt x="20153" y="22911"/>
                  </a:lnTo>
                  <a:lnTo>
                    <a:pt x="20133" y="22891"/>
                  </a:lnTo>
                  <a:lnTo>
                    <a:pt x="20113" y="22870"/>
                  </a:lnTo>
                  <a:lnTo>
                    <a:pt x="20092" y="22845"/>
                  </a:lnTo>
                  <a:lnTo>
                    <a:pt x="20072" y="22824"/>
                  </a:lnTo>
                  <a:lnTo>
                    <a:pt x="20047" y="22824"/>
                  </a:lnTo>
                  <a:lnTo>
                    <a:pt x="20026" y="22804"/>
                  </a:lnTo>
                  <a:lnTo>
                    <a:pt x="20006" y="22784"/>
                  </a:lnTo>
                  <a:lnTo>
                    <a:pt x="19986" y="22763"/>
                  </a:lnTo>
                  <a:lnTo>
                    <a:pt x="19965" y="22763"/>
                  </a:lnTo>
                  <a:lnTo>
                    <a:pt x="19965" y="22743"/>
                  </a:lnTo>
                  <a:lnTo>
                    <a:pt x="19945" y="22718"/>
                  </a:lnTo>
                  <a:lnTo>
                    <a:pt x="19919" y="22697"/>
                  </a:lnTo>
                  <a:lnTo>
                    <a:pt x="19899" y="22677"/>
                  </a:lnTo>
                  <a:lnTo>
                    <a:pt x="19879" y="22657"/>
                  </a:lnTo>
                  <a:lnTo>
                    <a:pt x="19858" y="22636"/>
                  </a:lnTo>
                  <a:lnTo>
                    <a:pt x="19838" y="22616"/>
                  </a:lnTo>
                  <a:lnTo>
                    <a:pt x="19818" y="22590"/>
                  </a:lnTo>
                  <a:lnTo>
                    <a:pt x="19792" y="22570"/>
                  </a:lnTo>
                  <a:lnTo>
                    <a:pt x="19752" y="22550"/>
                  </a:lnTo>
                  <a:lnTo>
                    <a:pt x="19731" y="22529"/>
                  </a:lnTo>
                  <a:lnTo>
                    <a:pt x="19731" y="22509"/>
                  </a:lnTo>
                  <a:lnTo>
                    <a:pt x="19711" y="22489"/>
                  </a:lnTo>
                  <a:lnTo>
                    <a:pt x="19691" y="22463"/>
                  </a:lnTo>
                  <a:lnTo>
                    <a:pt x="19665" y="22463"/>
                  </a:lnTo>
                  <a:lnTo>
                    <a:pt x="19665" y="22443"/>
                  </a:lnTo>
                  <a:lnTo>
                    <a:pt x="19645" y="22423"/>
                  </a:lnTo>
                  <a:lnTo>
                    <a:pt x="19624" y="22402"/>
                  </a:lnTo>
                  <a:lnTo>
                    <a:pt x="19624" y="22382"/>
                  </a:lnTo>
                  <a:lnTo>
                    <a:pt x="19604" y="22362"/>
                  </a:lnTo>
                  <a:lnTo>
                    <a:pt x="19604" y="22336"/>
                  </a:lnTo>
                  <a:lnTo>
                    <a:pt x="19584" y="22316"/>
                  </a:lnTo>
                  <a:lnTo>
                    <a:pt x="19584" y="22295"/>
                  </a:lnTo>
                  <a:lnTo>
                    <a:pt x="19563" y="22275"/>
                  </a:lnTo>
                  <a:lnTo>
                    <a:pt x="19563" y="22255"/>
                  </a:lnTo>
                  <a:lnTo>
                    <a:pt x="19538" y="22234"/>
                  </a:lnTo>
                  <a:lnTo>
                    <a:pt x="19538" y="22209"/>
                  </a:lnTo>
                  <a:lnTo>
                    <a:pt x="19538" y="22209"/>
                  </a:lnTo>
                  <a:lnTo>
                    <a:pt x="19518" y="22189"/>
                  </a:lnTo>
                  <a:lnTo>
                    <a:pt x="19518" y="22168"/>
                  </a:lnTo>
                  <a:lnTo>
                    <a:pt x="19518" y="22148"/>
                  </a:lnTo>
                  <a:lnTo>
                    <a:pt x="19497" y="22128"/>
                  </a:lnTo>
                  <a:lnTo>
                    <a:pt x="19497" y="22107"/>
                  </a:lnTo>
                  <a:lnTo>
                    <a:pt x="19497" y="22082"/>
                  </a:lnTo>
                  <a:lnTo>
                    <a:pt x="19497" y="22061"/>
                  </a:lnTo>
                  <a:lnTo>
                    <a:pt x="19497" y="22041"/>
                  </a:lnTo>
                  <a:lnTo>
                    <a:pt x="19477" y="22041"/>
                  </a:lnTo>
                  <a:lnTo>
                    <a:pt x="19477" y="22021"/>
                  </a:lnTo>
                  <a:lnTo>
                    <a:pt x="19477" y="22000"/>
                  </a:lnTo>
                  <a:lnTo>
                    <a:pt x="19477" y="21980"/>
                  </a:lnTo>
                  <a:lnTo>
                    <a:pt x="19477" y="21980"/>
                  </a:lnTo>
                  <a:lnTo>
                    <a:pt x="19457" y="22000"/>
                  </a:lnTo>
                  <a:lnTo>
                    <a:pt x="19411" y="22021"/>
                  </a:lnTo>
                  <a:lnTo>
                    <a:pt x="19390" y="22021"/>
                  </a:lnTo>
                  <a:lnTo>
                    <a:pt x="19370" y="22041"/>
                  </a:lnTo>
                  <a:lnTo>
                    <a:pt x="19350" y="22041"/>
                  </a:lnTo>
                  <a:lnTo>
                    <a:pt x="19350" y="22061"/>
                  </a:lnTo>
                  <a:lnTo>
                    <a:pt x="19329" y="22061"/>
                  </a:lnTo>
                  <a:lnTo>
                    <a:pt x="19309" y="22061"/>
                  </a:lnTo>
                  <a:lnTo>
                    <a:pt x="19309" y="22082"/>
                  </a:lnTo>
                  <a:lnTo>
                    <a:pt x="19284" y="22082"/>
                  </a:lnTo>
                  <a:lnTo>
                    <a:pt x="19263" y="22082"/>
                  </a:lnTo>
                  <a:lnTo>
                    <a:pt x="19243" y="22107"/>
                  </a:lnTo>
                  <a:lnTo>
                    <a:pt x="19243" y="22107"/>
                  </a:lnTo>
                  <a:lnTo>
                    <a:pt x="19223" y="22107"/>
                  </a:lnTo>
                  <a:lnTo>
                    <a:pt x="19202" y="22128"/>
                  </a:lnTo>
                  <a:lnTo>
                    <a:pt x="19182" y="22128"/>
                  </a:lnTo>
                  <a:lnTo>
                    <a:pt x="19156" y="22128"/>
                  </a:lnTo>
                  <a:lnTo>
                    <a:pt x="19156" y="22128"/>
                  </a:lnTo>
                  <a:lnTo>
                    <a:pt x="19136" y="22148"/>
                  </a:lnTo>
                  <a:lnTo>
                    <a:pt x="19116" y="22148"/>
                  </a:lnTo>
                  <a:lnTo>
                    <a:pt x="19095" y="22148"/>
                  </a:lnTo>
                  <a:lnTo>
                    <a:pt x="19075" y="22168"/>
                  </a:lnTo>
                  <a:lnTo>
                    <a:pt x="19055" y="22168"/>
                  </a:lnTo>
                  <a:lnTo>
                    <a:pt x="19029" y="22168"/>
                  </a:lnTo>
                  <a:lnTo>
                    <a:pt x="19009" y="22168"/>
                  </a:lnTo>
                  <a:lnTo>
                    <a:pt x="18989" y="22189"/>
                  </a:lnTo>
                  <a:lnTo>
                    <a:pt x="18968" y="22189"/>
                  </a:lnTo>
                  <a:lnTo>
                    <a:pt x="18948" y="22189"/>
                  </a:lnTo>
                  <a:lnTo>
                    <a:pt x="18928" y="22189"/>
                  </a:lnTo>
                  <a:lnTo>
                    <a:pt x="18902" y="22189"/>
                  </a:lnTo>
                  <a:lnTo>
                    <a:pt x="18861" y="22189"/>
                  </a:lnTo>
                  <a:lnTo>
                    <a:pt x="18841" y="22189"/>
                  </a:lnTo>
                  <a:lnTo>
                    <a:pt x="18821" y="22189"/>
                  </a:lnTo>
                  <a:lnTo>
                    <a:pt x="18821" y="22189"/>
                  </a:lnTo>
                  <a:lnTo>
                    <a:pt x="18800" y="22189"/>
                  </a:lnTo>
                  <a:lnTo>
                    <a:pt x="18775" y="22189"/>
                  </a:lnTo>
                  <a:lnTo>
                    <a:pt x="18775" y="22189"/>
                  </a:lnTo>
                  <a:lnTo>
                    <a:pt x="18755" y="22189"/>
                  </a:lnTo>
                  <a:lnTo>
                    <a:pt x="18734" y="22189"/>
                  </a:lnTo>
                  <a:lnTo>
                    <a:pt x="18714" y="22189"/>
                  </a:lnTo>
                  <a:lnTo>
                    <a:pt x="18714" y="22189"/>
                  </a:lnTo>
                  <a:lnTo>
                    <a:pt x="18694" y="22189"/>
                  </a:lnTo>
                  <a:lnTo>
                    <a:pt x="18673" y="22189"/>
                  </a:lnTo>
                  <a:lnTo>
                    <a:pt x="18648" y="22189"/>
                  </a:lnTo>
                  <a:lnTo>
                    <a:pt x="18648" y="22189"/>
                  </a:lnTo>
                  <a:lnTo>
                    <a:pt x="18627" y="22189"/>
                  </a:lnTo>
                  <a:lnTo>
                    <a:pt x="18607" y="22168"/>
                  </a:lnTo>
                  <a:lnTo>
                    <a:pt x="18587" y="22168"/>
                  </a:lnTo>
                  <a:lnTo>
                    <a:pt x="18566" y="22168"/>
                  </a:lnTo>
                  <a:lnTo>
                    <a:pt x="18566" y="22168"/>
                  </a:lnTo>
                  <a:lnTo>
                    <a:pt x="18546" y="22148"/>
                  </a:lnTo>
                  <a:lnTo>
                    <a:pt x="18521" y="22148"/>
                  </a:lnTo>
                  <a:lnTo>
                    <a:pt x="18500" y="22148"/>
                  </a:lnTo>
                  <a:lnTo>
                    <a:pt x="18480" y="22128"/>
                  </a:lnTo>
                  <a:lnTo>
                    <a:pt x="18460" y="22128"/>
                  </a:lnTo>
                  <a:lnTo>
                    <a:pt x="18460" y="22128"/>
                  </a:lnTo>
                  <a:lnTo>
                    <a:pt x="18439" y="22107"/>
                  </a:lnTo>
                  <a:lnTo>
                    <a:pt x="18419" y="22107"/>
                  </a:lnTo>
                  <a:lnTo>
                    <a:pt x="18393" y="22082"/>
                  </a:lnTo>
                  <a:lnTo>
                    <a:pt x="18373" y="22082"/>
                  </a:lnTo>
                  <a:lnTo>
                    <a:pt x="18353" y="22082"/>
                  </a:lnTo>
                  <a:lnTo>
                    <a:pt x="18353" y="22061"/>
                  </a:lnTo>
                  <a:lnTo>
                    <a:pt x="18332" y="22041"/>
                  </a:lnTo>
                  <a:lnTo>
                    <a:pt x="18312" y="22041"/>
                  </a:lnTo>
                  <a:lnTo>
                    <a:pt x="18292" y="22021"/>
                  </a:lnTo>
                  <a:lnTo>
                    <a:pt x="18292" y="22021"/>
                  </a:lnTo>
                  <a:lnTo>
                    <a:pt x="18266" y="22000"/>
                  </a:lnTo>
                  <a:lnTo>
                    <a:pt x="18246" y="21980"/>
                  </a:lnTo>
                  <a:lnTo>
                    <a:pt x="18226" y="21980"/>
                  </a:lnTo>
                  <a:lnTo>
                    <a:pt x="18226" y="21955"/>
                  </a:lnTo>
                  <a:lnTo>
                    <a:pt x="18205" y="21955"/>
                  </a:lnTo>
                  <a:lnTo>
                    <a:pt x="18185" y="21934"/>
                  </a:lnTo>
                  <a:lnTo>
                    <a:pt x="18185" y="21914"/>
                  </a:lnTo>
                  <a:lnTo>
                    <a:pt x="18165" y="21894"/>
                  </a:lnTo>
                  <a:lnTo>
                    <a:pt x="18165" y="21894"/>
                  </a:lnTo>
                  <a:lnTo>
                    <a:pt x="18139" y="21873"/>
                  </a:lnTo>
                  <a:lnTo>
                    <a:pt x="18139" y="21853"/>
                  </a:lnTo>
                  <a:lnTo>
                    <a:pt x="18119" y="21853"/>
                  </a:lnTo>
                  <a:lnTo>
                    <a:pt x="18119" y="21827"/>
                  </a:lnTo>
                  <a:lnTo>
                    <a:pt x="18098" y="21807"/>
                  </a:lnTo>
                  <a:lnTo>
                    <a:pt x="18098" y="21787"/>
                  </a:lnTo>
                  <a:lnTo>
                    <a:pt x="18078" y="21787"/>
                  </a:lnTo>
                  <a:lnTo>
                    <a:pt x="18078" y="21766"/>
                  </a:lnTo>
                  <a:lnTo>
                    <a:pt x="18058" y="21746"/>
                  </a:lnTo>
                  <a:lnTo>
                    <a:pt x="18058" y="21726"/>
                  </a:lnTo>
                  <a:lnTo>
                    <a:pt x="18037" y="21700"/>
                  </a:lnTo>
                  <a:lnTo>
                    <a:pt x="18037" y="21680"/>
                  </a:lnTo>
                  <a:lnTo>
                    <a:pt x="18012" y="21660"/>
                  </a:lnTo>
                  <a:lnTo>
                    <a:pt x="18012" y="21639"/>
                  </a:lnTo>
                  <a:lnTo>
                    <a:pt x="18012" y="21619"/>
                  </a:lnTo>
                  <a:lnTo>
                    <a:pt x="17992" y="21599"/>
                  </a:lnTo>
                  <a:lnTo>
                    <a:pt x="17992" y="21573"/>
                  </a:lnTo>
                  <a:lnTo>
                    <a:pt x="17992" y="21553"/>
                  </a:lnTo>
                  <a:lnTo>
                    <a:pt x="17971" y="21512"/>
                  </a:lnTo>
                  <a:lnTo>
                    <a:pt x="17971" y="21492"/>
                  </a:lnTo>
                  <a:lnTo>
                    <a:pt x="17971" y="21471"/>
                  </a:lnTo>
                  <a:lnTo>
                    <a:pt x="17971" y="21446"/>
                  </a:lnTo>
                  <a:lnTo>
                    <a:pt x="17971" y="21426"/>
                  </a:lnTo>
                  <a:lnTo>
                    <a:pt x="17971" y="21405"/>
                  </a:lnTo>
                  <a:lnTo>
                    <a:pt x="17951" y="21385"/>
                  </a:lnTo>
                  <a:lnTo>
                    <a:pt x="17951" y="21344"/>
                  </a:lnTo>
                  <a:lnTo>
                    <a:pt x="17951" y="21319"/>
                  </a:lnTo>
                  <a:lnTo>
                    <a:pt x="17951" y="21298"/>
                  </a:lnTo>
                  <a:lnTo>
                    <a:pt x="17951" y="21278"/>
                  </a:lnTo>
                  <a:lnTo>
                    <a:pt x="17951" y="21258"/>
                  </a:lnTo>
                  <a:lnTo>
                    <a:pt x="17971" y="21237"/>
                  </a:lnTo>
                  <a:lnTo>
                    <a:pt x="17971" y="21217"/>
                  </a:lnTo>
                  <a:lnTo>
                    <a:pt x="17951" y="21237"/>
                  </a:lnTo>
                  <a:lnTo>
                    <a:pt x="17910" y="21237"/>
                  </a:lnTo>
                  <a:lnTo>
                    <a:pt x="17885" y="21237"/>
                  </a:lnTo>
                  <a:lnTo>
                    <a:pt x="17844" y="21237"/>
                  </a:lnTo>
                  <a:lnTo>
                    <a:pt x="17803" y="21217"/>
                  </a:lnTo>
                  <a:lnTo>
                    <a:pt x="17783" y="21217"/>
                  </a:lnTo>
                  <a:lnTo>
                    <a:pt x="17737" y="21217"/>
                  </a:lnTo>
                  <a:lnTo>
                    <a:pt x="17697" y="21217"/>
                  </a:lnTo>
                  <a:lnTo>
                    <a:pt x="17676" y="21192"/>
                  </a:lnTo>
                  <a:lnTo>
                    <a:pt x="17630" y="21192"/>
                  </a:lnTo>
                  <a:lnTo>
                    <a:pt x="17590" y="21171"/>
                  </a:lnTo>
                  <a:lnTo>
                    <a:pt x="17569" y="21171"/>
                  </a:lnTo>
                  <a:lnTo>
                    <a:pt x="17529" y="21151"/>
                  </a:lnTo>
                  <a:lnTo>
                    <a:pt x="17503" y="21131"/>
                  </a:lnTo>
                  <a:lnTo>
                    <a:pt x="17463" y="21131"/>
                  </a:lnTo>
                  <a:lnTo>
                    <a:pt x="17442" y="21110"/>
                  </a:lnTo>
                  <a:lnTo>
                    <a:pt x="17422" y="21090"/>
                  </a:lnTo>
                  <a:lnTo>
                    <a:pt x="17402" y="21064"/>
                  </a:lnTo>
                  <a:lnTo>
                    <a:pt x="17356" y="21044"/>
                  </a:lnTo>
                  <a:lnTo>
                    <a:pt x="17335" y="21044"/>
                  </a:lnTo>
                  <a:lnTo>
                    <a:pt x="17315" y="21024"/>
                  </a:lnTo>
                  <a:lnTo>
                    <a:pt x="17295" y="21003"/>
                  </a:lnTo>
                  <a:lnTo>
                    <a:pt x="17274" y="20983"/>
                  </a:lnTo>
                  <a:lnTo>
                    <a:pt x="17249" y="20963"/>
                  </a:lnTo>
                  <a:lnTo>
                    <a:pt x="17249" y="20937"/>
                  </a:lnTo>
                  <a:lnTo>
                    <a:pt x="17229" y="20917"/>
                  </a:lnTo>
                  <a:lnTo>
                    <a:pt x="17208" y="20917"/>
                  </a:lnTo>
                  <a:lnTo>
                    <a:pt x="17188" y="20897"/>
                  </a:lnTo>
                  <a:lnTo>
                    <a:pt x="17188" y="20876"/>
                  </a:lnTo>
                  <a:lnTo>
                    <a:pt x="17168" y="20856"/>
                  </a:lnTo>
                  <a:lnTo>
                    <a:pt x="17147" y="20836"/>
                  </a:lnTo>
                  <a:lnTo>
                    <a:pt x="17147" y="20810"/>
                  </a:lnTo>
                  <a:lnTo>
                    <a:pt x="17122" y="20810"/>
                  </a:lnTo>
                  <a:lnTo>
                    <a:pt x="17122" y="20790"/>
                  </a:lnTo>
                  <a:lnTo>
                    <a:pt x="17101" y="20769"/>
                  </a:lnTo>
                  <a:lnTo>
                    <a:pt x="17101" y="20749"/>
                  </a:lnTo>
                  <a:lnTo>
                    <a:pt x="17101" y="20749"/>
                  </a:lnTo>
                  <a:lnTo>
                    <a:pt x="17081" y="20729"/>
                  </a:lnTo>
                  <a:lnTo>
                    <a:pt x="17081" y="20708"/>
                  </a:lnTo>
                  <a:lnTo>
                    <a:pt x="17061" y="20708"/>
                  </a:lnTo>
                  <a:lnTo>
                    <a:pt x="17061" y="20683"/>
                  </a:lnTo>
                  <a:lnTo>
                    <a:pt x="17061" y="20663"/>
                  </a:lnTo>
                  <a:lnTo>
                    <a:pt x="17061" y="20663"/>
                  </a:lnTo>
                  <a:lnTo>
                    <a:pt x="17040" y="20642"/>
                  </a:lnTo>
                  <a:lnTo>
                    <a:pt x="17040" y="20622"/>
                  </a:lnTo>
                  <a:lnTo>
                    <a:pt x="17020" y="20602"/>
                  </a:lnTo>
                  <a:lnTo>
                    <a:pt x="17020" y="20581"/>
                  </a:lnTo>
                  <a:lnTo>
                    <a:pt x="16995" y="20556"/>
                  </a:lnTo>
                  <a:lnTo>
                    <a:pt x="16995" y="20535"/>
                  </a:lnTo>
                  <a:lnTo>
                    <a:pt x="16995" y="20515"/>
                  </a:lnTo>
                  <a:lnTo>
                    <a:pt x="16974" y="20495"/>
                  </a:lnTo>
                  <a:lnTo>
                    <a:pt x="16974" y="20474"/>
                  </a:lnTo>
                  <a:lnTo>
                    <a:pt x="16974" y="20454"/>
                  </a:lnTo>
                  <a:lnTo>
                    <a:pt x="16974" y="20454"/>
                  </a:lnTo>
                  <a:lnTo>
                    <a:pt x="16954" y="20454"/>
                  </a:lnTo>
                  <a:lnTo>
                    <a:pt x="16954" y="20454"/>
                  </a:lnTo>
                  <a:lnTo>
                    <a:pt x="16934" y="20429"/>
                  </a:lnTo>
                  <a:lnTo>
                    <a:pt x="16934" y="20429"/>
                  </a:lnTo>
                  <a:lnTo>
                    <a:pt x="16913" y="20429"/>
                  </a:lnTo>
                  <a:lnTo>
                    <a:pt x="16913" y="20429"/>
                  </a:lnTo>
                  <a:lnTo>
                    <a:pt x="16893" y="20408"/>
                  </a:lnTo>
                  <a:lnTo>
                    <a:pt x="16867" y="20408"/>
                  </a:lnTo>
                  <a:lnTo>
                    <a:pt x="16867" y="20408"/>
                  </a:lnTo>
                  <a:lnTo>
                    <a:pt x="16847" y="20388"/>
                  </a:lnTo>
                  <a:lnTo>
                    <a:pt x="16827" y="20388"/>
                  </a:lnTo>
                  <a:lnTo>
                    <a:pt x="16827" y="20368"/>
                  </a:lnTo>
                  <a:lnTo>
                    <a:pt x="16786" y="20368"/>
                  </a:lnTo>
                  <a:lnTo>
                    <a:pt x="16766" y="20347"/>
                  </a:lnTo>
                  <a:lnTo>
                    <a:pt x="16720" y="20327"/>
                  </a:lnTo>
                  <a:lnTo>
                    <a:pt x="16679" y="20301"/>
                  </a:lnTo>
                  <a:lnTo>
                    <a:pt x="16639" y="20281"/>
                  </a:lnTo>
                  <a:lnTo>
                    <a:pt x="16613" y="20261"/>
                  </a:lnTo>
                  <a:lnTo>
                    <a:pt x="16593" y="20261"/>
                  </a:lnTo>
                  <a:lnTo>
                    <a:pt x="16572" y="20240"/>
                  </a:lnTo>
                  <a:lnTo>
                    <a:pt x="16552" y="20220"/>
                  </a:lnTo>
                  <a:lnTo>
                    <a:pt x="16532" y="20220"/>
                  </a:lnTo>
                  <a:lnTo>
                    <a:pt x="16511" y="20200"/>
                  </a:lnTo>
                  <a:lnTo>
                    <a:pt x="16486" y="20200"/>
                  </a:lnTo>
                  <a:lnTo>
                    <a:pt x="16466" y="20174"/>
                  </a:lnTo>
                  <a:lnTo>
                    <a:pt x="16445" y="20154"/>
                  </a:lnTo>
                  <a:lnTo>
                    <a:pt x="16405" y="20154"/>
                  </a:lnTo>
                  <a:lnTo>
                    <a:pt x="16384" y="20134"/>
                  </a:lnTo>
                  <a:lnTo>
                    <a:pt x="16359" y="20113"/>
                  </a:lnTo>
                  <a:lnTo>
                    <a:pt x="16338" y="20113"/>
                  </a:lnTo>
                  <a:lnTo>
                    <a:pt x="16318" y="20093"/>
                  </a:lnTo>
                  <a:lnTo>
                    <a:pt x="16298" y="20073"/>
                  </a:lnTo>
                  <a:lnTo>
                    <a:pt x="16277" y="20047"/>
                  </a:lnTo>
                  <a:lnTo>
                    <a:pt x="16257" y="20027"/>
                  </a:lnTo>
                  <a:lnTo>
                    <a:pt x="16232" y="20027"/>
                  </a:lnTo>
                  <a:lnTo>
                    <a:pt x="16232" y="20006"/>
                  </a:lnTo>
                  <a:lnTo>
                    <a:pt x="16211" y="20006"/>
                  </a:lnTo>
                  <a:lnTo>
                    <a:pt x="16191" y="20006"/>
                  </a:lnTo>
                  <a:lnTo>
                    <a:pt x="16191" y="19986"/>
                  </a:lnTo>
                  <a:lnTo>
                    <a:pt x="16171" y="19986"/>
                  </a:lnTo>
                  <a:lnTo>
                    <a:pt x="16171" y="19966"/>
                  </a:lnTo>
                  <a:lnTo>
                    <a:pt x="16150" y="19966"/>
                  </a:lnTo>
                  <a:lnTo>
                    <a:pt x="16150" y="19945"/>
                  </a:lnTo>
                  <a:lnTo>
                    <a:pt x="16130" y="19945"/>
                  </a:lnTo>
                  <a:lnTo>
                    <a:pt x="16104" y="19920"/>
                  </a:lnTo>
                  <a:lnTo>
                    <a:pt x="16104" y="19920"/>
                  </a:lnTo>
                  <a:lnTo>
                    <a:pt x="16084" y="19900"/>
                  </a:lnTo>
                  <a:lnTo>
                    <a:pt x="16084" y="19879"/>
                  </a:lnTo>
                  <a:lnTo>
                    <a:pt x="16064" y="19879"/>
                  </a:lnTo>
                  <a:lnTo>
                    <a:pt x="16043" y="19859"/>
                  </a:lnTo>
                  <a:lnTo>
                    <a:pt x="16043" y="19859"/>
                  </a:lnTo>
                  <a:lnTo>
                    <a:pt x="16023" y="19839"/>
                  </a:lnTo>
                  <a:lnTo>
                    <a:pt x="16023" y="19818"/>
                  </a:lnTo>
                  <a:lnTo>
                    <a:pt x="16003" y="19818"/>
                  </a:lnTo>
                  <a:lnTo>
                    <a:pt x="16003" y="19793"/>
                  </a:lnTo>
                  <a:lnTo>
                    <a:pt x="15977" y="19772"/>
                  </a:lnTo>
                  <a:lnTo>
                    <a:pt x="15957" y="19772"/>
                  </a:lnTo>
                  <a:lnTo>
                    <a:pt x="15957" y="19752"/>
                  </a:lnTo>
                  <a:lnTo>
                    <a:pt x="15937" y="19732"/>
                  </a:lnTo>
                  <a:lnTo>
                    <a:pt x="15937" y="19711"/>
                  </a:lnTo>
                  <a:lnTo>
                    <a:pt x="15916" y="19711"/>
                  </a:lnTo>
                  <a:lnTo>
                    <a:pt x="15896" y="19691"/>
                  </a:lnTo>
                  <a:lnTo>
                    <a:pt x="15896" y="19666"/>
                  </a:lnTo>
                  <a:lnTo>
                    <a:pt x="15876" y="19645"/>
                  </a:lnTo>
                  <a:lnTo>
                    <a:pt x="15850" y="19605"/>
                  </a:lnTo>
                  <a:lnTo>
                    <a:pt x="15830" y="19584"/>
                  </a:lnTo>
                  <a:lnTo>
                    <a:pt x="15830" y="19564"/>
                  </a:lnTo>
                  <a:lnTo>
                    <a:pt x="15809" y="19538"/>
                  </a:lnTo>
                  <a:lnTo>
                    <a:pt x="15789" y="19498"/>
                  </a:lnTo>
                  <a:lnTo>
                    <a:pt x="15789" y="19477"/>
                  </a:lnTo>
                  <a:lnTo>
                    <a:pt x="15769" y="19457"/>
                  </a:lnTo>
                  <a:lnTo>
                    <a:pt x="15769" y="19437"/>
                  </a:lnTo>
                  <a:lnTo>
                    <a:pt x="15748" y="19411"/>
                  </a:lnTo>
                  <a:lnTo>
                    <a:pt x="15723" y="19371"/>
                  </a:lnTo>
                  <a:lnTo>
                    <a:pt x="15723" y="19350"/>
                  </a:lnTo>
                  <a:lnTo>
                    <a:pt x="15723" y="19330"/>
                  </a:lnTo>
                  <a:lnTo>
                    <a:pt x="15703" y="19284"/>
                  </a:lnTo>
                  <a:lnTo>
                    <a:pt x="15703" y="19264"/>
                  </a:lnTo>
                  <a:lnTo>
                    <a:pt x="15682" y="19243"/>
                  </a:lnTo>
                  <a:lnTo>
                    <a:pt x="15682" y="19223"/>
                  </a:lnTo>
                  <a:lnTo>
                    <a:pt x="15682" y="19203"/>
                  </a:lnTo>
                  <a:lnTo>
                    <a:pt x="15662" y="19157"/>
                  </a:lnTo>
                  <a:lnTo>
                    <a:pt x="15662" y="19137"/>
                  </a:lnTo>
                  <a:lnTo>
                    <a:pt x="15662" y="19116"/>
                  </a:lnTo>
                  <a:lnTo>
                    <a:pt x="15662" y="19096"/>
                  </a:lnTo>
                  <a:lnTo>
                    <a:pt x="15642" y="19076"/>
                  </a:lnTo>
                  <a:lnTo>
                    <a:pt x="15642" y="19030"/>
                  </a:lnTo>
                  <a:lnTo>
                    <a:pt x="15642" y="19009"/>
                  </a:lnTo>
                  <a:lnTo>
                    <a:pt x="15642" y="18989"/>
                  </a:lnTo>
                  <a:lnTo>
                    <a:pt x="15642" y="18969"/>
                  </a:lnTo>
                  <a:lnTo>
                    <a:pt x="15642" y="18948"/>
                  </a:lnTo>
                  <a:lnTo>
                    <a:pt x="15642" y="18928"/>
                  </a:lnTo>
                  <a:lnTo>
                    <a:pt x="15621" y="18903"/>
                  </a:lnTo>
                  <a:lnTo>
                    <a:pt x="15621" y="18882"/>
                  </a:lnTo>
                  <a:lnTo>
                    <a:pt x="15621" y="18882"/>
                  </a:lnTo>
                  <a:lnTo>
                    <a:pt x="15621" y="18862"/>
                  </a:lnTo>
                  <a:lnTo>
                    <a:pt x="15621" y="18842"/>
                  </a:lnTo>
                  <a:lnTo>
                    <a:pt x="15621" y="18821"/>
                  </a:lnTo>
                  <a:lnTo>
                    <a:pt x="15621" y="18821"/>
                  </a:lnTo>
                  <a:lnTo>
                    <a:pt x="15575" y="18821"/>
                  </a:lnTo>
                  <a:lnTo>
                    <a:pt x="15555" y="18821"/>
                  </a:lnTo>
                  <a:lnTo>
                    <a:pt x="15535" y="18821"/>
                  </a:lnTo>
                  <a:lnTo>
                    <a:pt x="15514" y="18821"/>
                  </a:lnTo>
                  <a:lnTo>
                    <a:pt x="15469" y="18821"/>
                  </a:lnTo>
                  <a:lnTo>
                    <a:pt x="15448" y="18821"/>
                  </a:lnTo>
                  <a:lnTo>
                    <a:pt x="15428" y="18821"/>
                  </a:lnTo>
                  <a:lnTo>
                    <a:pt x="15387" y="18801"/>
                  </a:lnTo>
                  <a:lnTo>
                    <a:pt x="15367" y="18801"/>
                  </a:lnTo>
                  <a:lnTo>
                    <a:pt x="15341" y="18801"/>
                  </a:lnTo>
                  <a:lnTo>
                    <a:pt x="15301" y="18801"/>
                  </a:lnTo>
                  <a:lnTo>
                    <a:pt x="15280" y="18801"/>
                  </a:lnTo>
                  <a:lnTo>
                    <a:pt x="15240" y="18801"/>
                  </a:lnTo>
                  <a:lnTo>
                    <a:pt x="15240" y="18801"/>
                  </a:lnTo>
                  <a:lnTo>
                    <a:pt x="15214" y="18801"/>
                  </a:lnTo>
                  <a:lnTo>
                    <a:pt x="15194" y="18801"/>
                  </a:lnTo>
                  <a:lnTo>
                    <a:pt x="15174" y="18801"/>
                  </a:lnTo>
                  <a:lnTo>
                    <a:pt x="15153" y="18801"/>
                  </a:lnTo>
                  <a:lnTo>
                    <a:pt x="15153" y="18775"/>
                  </a:lnTo>
                  <a:lnTo>
                    <a:pt x="15133" y="18775"/>
                  </a:lnTo>
                  <a:lnTo>
                    <a:pt x="15113" y="18775"/>
                  </a:lnTo>
                  <a:lnTo>
                    <a:pt x="15087" y="18775"/>
                  </a:lnTo>
                  <a:lnTo>
                    <a:pt x="15067" y="18775"/>
                  </a:lnTo>
                  <a:lnTo>
                    <a:pt x="15067" y="18775"/>
                  </a:lnTo>
                  <a:lnTo>
                    <a:pt x="15046" y="18775"/>
                  </a:lnTo>
                  <a:lnTo>
                    <a:pt x="15026" y="18755"/>
                  </a:lnTo>
                  <a:lnTo>
                    <a:pt x="15006" y="18755"/>
                  </a:lnTo>
                  <a:lnTo>
                    <a:pt x="14985" y="18755"/>
                  </a:lnTo>
                  <a:lnTo>
                    <a:pt x="14960" y="18755"/>
                  </a:lnTo>
                  <a:lnTo>
                    <a:pt x="14940" y="18755"/>
                  </a:lnTo>
                  <a:lnTo>
                    <a:pt x="14919" y="18735"/>
                  </a:lnTo>
                  <a:lnTo>
                    <a:pt x="14899" y="18735"/>
                  </a:lnTo>
                  <a:lnTo>
                    <a:pt x="14879" y="18735"/>
                  </a:lnTo>
                  <a:lnTo>
                    <a:pt x="14858" y="18714"/>
                  </a:lnTo>
                  <a:lnTo>
                    <a:pt x="14833" y="18714"/>
                  </a:lnTo>
                  <a:lnTo>
                    <a:pt x="14812" y="18714"/>
                  </a:lnTo>
                  <a:lnTo>
                    <a:pt x="14792" y="18694"/>
                  </a:lnTo>
                  <a:lnTo>
                    <a:pt x="14772" y="18694"/>
                  </a:lnTo>
                  <a:lnTo>
                    <a:pt x="14751" y="18674"/>
                  </a:lnTo>
                  <a:lnTo>
                    <a:pt x="14731" y="18674"/>
                  </a:lnTo>
                  <a:lnTo>
                    <a:pt x="14706" y="18648"/>
                  </a:lnTo>
                  <a:lnTo>
                    <a:pt x="14665" y="18648"/>
                  </a:lnTo>
                  <a:lnTo>
                    <a:pt x="14645" y="18628"/>
                  </a:lnTo>
                  <a:lnTo>
                    <a:pt x="14624" y="18628"/>
                  </a:lnTo>
                  <a:lnTo>
                    <a:pt x="14604" y="18608"/>
                  </a:lnTo>
                  <a:lnTo>
                    <a:pt x="14578" y="18587"/>
                  </a:lnTo>
                  <a:lnTo>
                    <a:pt x="14538" y="18567"/>
                  </a:lnTo>
                  <a:lnTo>
                    <a:pt x="14517" y="18547"/>
                  </a:lnTo>
                  <a:lnTo>
                    <a:pt x="14497" y="18521"/>
                  </a:lnTo>
                  <a:lnTo>
                    <a:pt x="14451" y="18501"/>
                  </a:lnTo>
                  <a:lnTo>
                    <a:pt x="14431" y="18480"/>
                  </a:lnTo>
                  <a:lnTo>
                    <a:pt x="14411" y="18460"/>
                  </a:lnTo>
                  <a:lnTo>
                    <a:pt x="14390" y="18440"/>
                  </a:lnTo>
                  <a:lnTo>
                    <a:pt x="14390" y="18440"/>
                  </a:lnTo>
                  <a:lnTo>
                    <a:pt x="14390" y="18440"/>
                  </a:lnTo>
                  <a:lnTo>
                    <a:pt x="14390" y="18440"/>
                  </a:lnTo>
                  <a:lnTo>
                    <a:pt x="14370" y="18440"/>
                  </a:lnTo>
                  <a:lnTo>
                    <a:pt x="14370" y="18440"/>
                  </a:lnTo>
                  <a:lnTo>
                    <a:pt x="14370" y="18440"/>
                  </a:lnTo>
                  <a:lnTo>
                    <a:pt x="14350" y="18419"/>
                  </a:lnTo>
                  <a:lnTo>
                    <a:pt x="14350" y="18419"/>
                  </a:lnTo>
                  <a:lnTo>
                    <a:pt x="14350" y="18419"/>
                  </a:lnTo>
                  <a:lnTo>
                    <a:pt x="14350" y="18419"/>
                  </a:lnTo>
                  <a:lnTo>
                    <a:pt x="14324" y="18419"/>
                  </a:lnTo>
                  <a:lnTo>
                    <a:pt x="14324" y="18419"/>
                  </a:lnTo>
                  <a:lnTo>
                    <a:pt x="14324" y="18419"/>
                  </a:lnTo>
                  <a:lnTo>
                    <a:pt x="14304" y="18419"/>
                  </a:lnTo>
                  <a:lnTo>
                    <a:pt x="14304" y="18419"/>
                  </a:lnTo>
                  <a:lnTo>
                    <a:pt x="14304" y="18419"/>
                  </a:lnTo>
                  <a:lnTo>
                    <a:pt x="14304" y="18394"/>
                  </a:lnTo>
                  <a:lnTo>
                    <a:pt x="14283" y="18394"/>
                  </a:lnTo>
                  <a:lnTo>
                    <a:pt x="14283" y="18394"/>
                  </a:lnTo>
                  <a:lnTo>
                    <a:pt x="14263" y="18394"/>
                  </a:lnTo>
                  <a:lnTo>
                    <a:pt x="14263" y="18394"/>
                  </a:lnTo>
                  <a:lnTo>
                    <a:pt x="14263" y="18394"/>
                  </a:lnTo>
                  <a:lnTo>
                    <a:pt x="14243" y="18394"/>
                  </a:lnTo>
                  <a:lnTo>
                    <a:pt x="14243" y="18394"/>
                  </a:lnTo>
                  <a:lnTo>
                    <a:pt x="14222" y="18394"/>
                  </a:lnTo>
                  <a:lnTo>
                    <a:pt x="14222" y="18394"/>
                  </a:lnTo>
                  <a:lnTo>
                    <a:pt x="14197" y="18374"/>
                  </a:lnTo>
                  <a:lnTo>
                    <a:pt x="14197" y="18374"/>
                  </a:lnTo>
                  <a:lnTo>
                    <a:pt x="14177" y="18374"/>
                  </a:lnTo>
                  <a:lnTo>
                    <a:pt x="14177" y="18374"/>
                  </a:lnTo>
                  <a:lnTo>
                    <a:pt x="14156" y="18374"/>
                  </a:lnTo>
                  <a:lnTo>
                    <a:pt x="14156" y="18374"/>
                  </a:lnTo>
                  <a:lnTo>
                    <a:pt x="14136" y="18374"/>
                  </a:lnTo>
                  <a:lnTo>
                    <a:pt x="14116" y="18374"/>
                  </a:lnTo>
                  <a:lnTo>
                    <a:pt x="14116" y="18374"/>
                  </a:lnTo>
                  <a:lnTo>
                    <a:pt x="14095" y="18374"/>
                  </a:lnTo>
                  <a:lnTo>
                    <a:pt x="14095" y="18374"/>
                  </a:lnTo>
                  <a:lnTo>
                    <a:pt x="14070" y="18374"/>
                  </a:lnTo>
                  <a:lnTo>
                    <a:pt x="14049" y="18374"/>
                  </a:lnTo>
                  <a:lnTo>
                    <a:pt x="14049" y="18374"/>
                  </a:lnTo>
                  <a:lnTo>
                    <a:pt x="14029" y="18374"/>
                  </a:lnTo>
                  <a:lnTo>
                    <a:pt x="14009" y="18353"/>
                  </a:lnTo>
                  <a:lnTo>
                    <a:pt x="14009" y="18353"/>
                  </a:lnTo>
                  <a:lnTo>
                    <a:pt x="13988" y="18353"/>
                  </a:lnTo>
                  <a:lnTo>
                    <a:pt x="13968" y="18353"/>
                  </a:lnTo>
                  <a:lnTo>
                    <a:pt x="13968" y="18353"/>
                  </a:lnTo>
                  <a:lnTo>
                    <a:pt x="13943" y="18353"/>
                  </a:lnTo>
                  <a:lnTo>
                    <a:pt x="13922" y="18353"/>
                  </a:lnTo>
                  <a:lnTo>
                    <a:pt x="13902" y="18353"/>
                  </a:lnTo>
                  <a:lnTo>
                    <a:pt x="13902" y="18353"/>
                  </a:lnTo>
                  <a:lnTo>
                    <a:pt x="13882" y="18353"/>
                  </a:lnTo>
                  <a:lnTo>
                    <a:pt x="13861" y="18353"/>
                  </a:lnTo>
                  <a:lnTo>
                    <a:pt x="13841" y="18353"/>
                  </a:lnTo>
                  <a:lnTo>
                    <a:pt x="13841" y="18353"/>
                  </a:lnTo>
                  <a:lnTo>
                    <a:pt x="13815" y="18353"/>
                  </a:lnTo>
                  <a:lnTo>
                    <a:pt x="13795" y="18353"/>
                  </a:lnTo>
                  <a:lnTo>
                    <a:pt x="13775" y="18353"/>
                  </a:lnTo>
                  <a:lnTo>
                    <a:pt x="13754" y="18353"/>
                  </a:lnTo>
                  <a:lnTo>
                    <a:pt x="13754" y="18353"/>
                  </a:lnTo>
                  <a:lnTo>
                    <a:pt x="13734" y="18353"/>
                  </a:lnTo>
                  <a:lnTo>
                    <a:pt x="13714" y="18353"/>
                  </a:lnTo>
                  <a:lnTo>
                    <a:pt x="13688" y="18374"/>
                  </a:lnTo>
                  <a:lnTo>
                    <a:pt x="13668" y="18374"/>
                  </a:lnTo>
                  <a:lnTo>
                    <a:pt x="13668" y="18374"/>
                  </a:lnTo>
                  <a:lnTo>
                    <a:pt x="13648" y="18374"/>
                  </a:lnTo>
                  <a:lnTo>
                    <a:pt x="13627" y="18374"/>
                  </a:lnTo>
                  <a:lnTo>
                    <a:pt x="13607" y="18374"/>
                  </a:lnTo>
                  <a:lnTo>
                    <a:pt x="13587" y="18374"/>
                  </a:lnTo>
                  <a:lnTo>
                    <a:pt x="13561" y="18374"/>
                  </a:lnTo>
                  <a:lnTo>
                    <a:pt x="13541" y="18374"/>
                  </a:lnTo>
                  <a:lnTo>
                    <a:pt x="13520" y="18374"/>
                  </a:lnTo>
                  <a:lnTo>
                    <a:pt x="13520" y="18374"/>
                  </a:lnTo>
                  <a:lnTo>
                    <a:pt x="13500" y="18374"/>
                  </a:lnTo>
                  <a:lnTo>
                    <a:pt x="13480" y="18374"/>
                  </a:lnTo>
                  <a:lnTo>
                    <a:pt x="13459" y="18374"/>
                  </a:lnTo>
                  <a:lnTo>
                    <a:pt x="13434" y="18394"/>
                  </a:lnTo>
                  <a:lnTo>
                    <a:pt x="13414" y="18394"/>
                  </a:lnTo>
                  <a:lnTo>
                    <a:pt x="13393" y="18394"/>
                  </a:lnTo>
                  <a:lnTo>
                    <a:pt x="13373" y="18394"/>
                  </a:lnTo>
                  <a:lnTo>
                    <a:pt x="13353" y="18394"/>
                  </a:lnTo>
                  <a:lnTo>
                    <a:pt x="13332" y="18394"/>
                  </a:lnTo>
                  <a:lnTo>
                    <a:pt x="13307" y="18394"/>
                  </a:lnTo>
                  <a:lnTo>
                    <a:pt x="13307" y="18394"/>
                  </a:lnTo>
                  <a:lnTo>
                    <a:pt x="13286" y="18394"/>
                  </a:lnTo>
                  <a:lnTo>
                    <a:pt x="13266" y="18419"/>
                  </a:lnTo>
                  <a:lnTo>
                    <a:pt x="13246" y="18419"/>
                  </a:lnTo>
                  <a:lnTo>
                    <a:pt x="13225" y="18419"/>
                  </a:lnTo>
                  <a:lnTo>
                    <a:pt x="13205" y="18419"/>
                  </a:lnTo>
                  <a:lnTo>
                    <a:pt x="13180" y="18419"/>
                  </a:lnTo>
                  <a:lnTo>
                    <a:pt x="13159" y="18419"/>
                  </a:lnTo>
                  <a:lnTo>
                    <a:pt x="13139" y="18419"/>
                  </a:lnTo>
                  <a:lnTo>
                    <a:pt x="13119" y="18440"/>
                  </a:lnTo>
                  <a:lnTo>
                    <a:pt x="13098" y="18440"/>
                  </a:lnTo>
                  <a:lnTo>
                    <a:pt x="13078" y="18440"/>
                  </a:lnTo>
                  <a:lnTo>
                    <a:pt x="13052" y="18440"/>
                  </a:lnTo>
                  <a:lnTo>
                    <a:pt x="13032" y="18440"/>
                  </a:lnTo>
                  <a:lnTo>
                    <a:pt x="13012" y="18440"/>
                  </a:lnTo>
                  <a:lnTo>
                    <a:pt x="12991" y="18460"/>
                  </a:lnTo>
                  <a:lnTo>
                    <a:pt x="12951" y="18460"/>
                  </a:lnTo>
                  <a:lnTo>
                    <a:pt x="12905" y="18460"/>
                  </a:lnTo>
                  <a:lnTo>
                    <a:pt x="12864" y="18480"/>
                  </a:lnTo>
                  <a:lnTo>
                    <a:pt x="12824" y="18480"/>
                  </a:lnTo>
                  <a:lnTo>
                    <a:pt x="12798" y="18480"/>
                  </a:lnTo>
                  <a:lnTo>
                    <a:pt x="12757" y="18501"/>
                  </a:lnTo>
                  <a:lnTo>
                    <a:pt x="12717" y="18501"/>
                  </a:lnTo>
                  <a:lnTo>
                    <a:pt x="12671" y="18521"/>
                  </a:lnTo>
                  <a:lnTo>
                    <a:pt x="12630" y="18521"/>
                  </a:lnTo>
                  <a:lnTo>
                    <a:pt x="12590" y="18547"/>
                  </a:lnTo>
                  <a:lnTo>
                    <a:pt x="12544" y="18547"/>
                  </a:lnTo>
                  <a:lnTo>
                    <a:pt x="12503" y="18567"/>
                  </a:lnTo>
                  <a:lnTo>
                    <a:pt x="12462" y="18567"/>
                  </a:lnTo>
                  <a:lnTo>
                    <a:pt x="12417" y="18567"/>
                  </a:lnTo>
                  <a:lnTo>
                    <a:pt x="12376" y="18587"/>
                  </a:lnTo>
                  <a:lnTo>
                    <a:pt x="12335" y="18587"/>
                  </a:lnTo>
                  <a:lnTo>
                    <a:pt x="12289" y="18608"/>
                  </a:lnTo>
                  <a:lnTo>
                    <a:pt x="12249" y="18608"/>
                  </a:lnTo>
                  <a:lnTo>
                    <a:pt x="12208" y="18628"/>
                  </a:lnTo>
                  <a:lnTo>
                    <a:pt x="12162" y="18628"/>
                  </a:lnTo>
                  <a:lnTo>
                    <a:pt x="12142" y="18648"/>
                  </a:lnTo>
                  <a:lnTo>
                    <a:pt x="12101" y="18648"/>
                  </a:lnTo>
                  <a:lnTo>
                    <a:pt x="12061" y="18674"/>
                  </a:lnTo>
                  <a:lnTo>
                    <a:pt x="12015" y="18694"/>
                  </a:lnTo>
                  <a:lnTo>
                    <a:pt x="11974" y="18694"/>
                  </a:lnTo>
                  <a:lnTo>
                    <a:pt x="11933" y="18714"/>
                  </a:lnTo>
                  <a:lnTo>
                    <a:pt x="11908" y="18714"/>
                  </a:lnTo>
                  <a:lnTo>
                    <a:pt x="11867" y="18735"/>
                  </a:lnTo>
                  <a:lnTo>
                    <a:pt x="11827" y="18735"/>
                  </a:lnTo>
                  <a:lnTo>
                    <a:pt x="11781" y="18755"/>
                  </a:lnTo>
                  <a:lnTo>
                    <a:pt x="11760" y="18755"/>
                  </a:lnTo>
                  <a:lnTo>
                    <a:pt x="11720" y="18775"/>
                  </a:lnTo>
                  <a:lnTo>
                    <a:pt x="11679" y="18775"/>
                  </a:lnTo>
                  <a:lnTo>
                    <a:pt x="11654" y="18801"/>
                  </a:lnTo>
                  <a:lnTo>
                    <a:pt x="11613" y="18801"/>
                  </a:lnTo>
                  <a:lnTo>
                    <a:pt x="11572" y="18821"/>
                  </a:lnTo>
                  <a:lnTo>
                    <a:pt x="11552" y="18821"/>
                  </a:lnTo>
                  <a:lnTo>
                    <a:pt x="11506" y="18842"/>
                  </a:lnTo>
                  <a:lnTo>
                    <a:pt x="11486" y="18842"/>
                  </a:lnTo>
                  <a:lnTo>
                    <a:pt x="11445" y="18862"/>
                  </a:lnTo>
                  <a:lnTo>
                    <a:pt x="11425" y="18862"/>
                  </a:lnTo>
                  <a:lnTo>
                    <a:pt x="11379" y="18882"/>
                  </a:lnTo>
                  <a:lnTo>
                    <a:pt x="11359" y="18882"/>
                  </a:lnTo>
                  <a:lnTo>
                    <a:pt x="11338" y="18903"/>
                  </a:lnTo>
                  <a:lnTo>
                    <a:pt x="11318" y="18903"/>
                  </a:lnTo>
                  <a:lnTo>
                    <a:pt x="11298" y="18903"/>
                  </a:lnTo>
                  <a:lnTo>
                    <a:pt x="11272" y="18928"/>
                  </a:lnTo>
                  <a:lnTo>
                    <a:pt x="11231" y="18928"/>
                  </a:lnTo>
                  <a:lnTo>
                    <a:pt x="11211" y="18928"/>
                  </a:lnTo>
                  <a:lnTo>
                    <a:pt x="11191" y="18948"/>
                  </a:lnTo>
                  <a:lnTo>
                    <a:pt x="11145" y="18948"/>
                  </a:lnTo>
                  <a:lnTo>
                    <a:pt x="11125" y="18969"/>
                  </a:lnTo>
                  <a:lnTo>
                    <a:pt x="11104" y="18969"/>
                  </a:lnTo>
                  <a:lnTo>
                    <a:pt x="11084" y="18969"/>
                  </a:lnTo>
                  <a:lnTo>
                    <a:pt x="11064" y="18989"/>
                  </a:lnTo>
                  <a:lnTo>
                    <a:pt x="11043" y="18989"/>
                  </a:lnTo>
                  <a:lnTo>
                    <a:pt x="11018" y="18989"/>
                  </a:lnTo>
                  <a:lnTo>
                    <a:pt x="10997" y="19009"/>
                  </a:lnTo>
                  <a:lnTo>
                    <a:pt x="10977" y="19009"/>
                  </a:lnTo>
                  <a:lnTo>
                    <a:pt x="10957" y="19009"/>
                  </a:lnTo>
                  <a:lnTo>
                    <a:pt x="10936" y="19009"/>
                  </a:lnTo>
                  <a:lnTo>
                    <a:pt x="10936" y="19030"/>
                  </a:lnTo>
                  <a:lnTo>
                    <a:pt x="10916" y="19030"/>
                  </a:lnTo>
                  <a:lnTo>
                    <a:pt x="10891" y="19030"/>
                  </a:lnTo>
                  <a:lnTo>
                    <a:pt x="10891" y="19030"/>
                  </a:lnTo>
                  <a:lnTo>
                    <a:pt x="10870" y="19055"/>
                  </a:lnTo>
                  <a:lnTo>
                    <a:pt x="10870" y="19055"/>
                  </a:lnTo>
                  <a:lnTo>
                    <a:pt x="10850" y="19055"/>
                  </a:lnTo>
                  <a:lnTo>
                    <a:pt x="10850" y="19055"/>
                  </a:lnTo>
                  <a:lnTo>
                    <a:pt x="10850" y="19055"/>
                  </a:lnTo>
                  <a:lnTo>
                    <a:pt x="10850" y="19055"/>
                  </a:lnTo>
                  <a:lnTo>
                    <a:pt x="10850" y="19055"/>
                  </a:lnTo>
                  <a:lnTo>
                    <a:pt x="10830" y="19055"/>
                  </a:lnTo>
                  <a:lnTo>
                    <a:pt x="10809" y="19076"/>
                  </a:lnTo>
                  <a:lnTo>
                    <a:pt x="10789" y="19076"/>
                  </a:lnTo>
                  <a:lnTo>
                    <a:pt x="10764" y="19096"/>
                  </a:lnTo>
                  <a:lnTo>
                    <a:pt x="10743" y="19096"/>
                  </a:lnTo>
                  <a:lnTo>
                    <a:pt x="10723" y="19116"/>
                  </a:lnTo>
                  <a:lnTo>
                    <a:pt x="10702" y="19116"/>
                  </a:lnTo>
                  <a:lnTo>
                    <a:pt x="10682" y="19116"/>
                  </a:lnTo>
                  <a:lnTo>
                    <a:pt x="10662" y="19137"/>
                  </a:lnTo>
                  <a:lnTo>
                    <a:pt x="10636" y="19137"/>
                  </a:lnTo>
                  <a:lnTo>
                    <a:pt x="10616" y="19157"/>
                  </a:lnTo>
                  <a:lnTo>
                    <a:pt x="10596" y="19157"/>
                  </a:lnTo>
                  <a:lnTo>
                    <a:pt x="10575" y="19182"/>
                  </a:lnTo>
                  <a:lnTo>
                    <a:pt x="10555" y="19182"/>
                  </a:lnTo>
                  <a:lnTo>
                    <a:pt x="10535" y="19182"/>
                  </a:lnTo>
                  <a:lnTo>
                    <a:pt x="10509" y="19203"/>
                  </a:lnTo>
                  <a:lnTo>
                    <a:pt x="10489" y="19203"/>
                  </a:lnTo>
                  <a:lnTo>
                    <a:pt x="10489" y="19223"/>
                  </a:lnTo>
                  <a:lnTo>
                    <a:pt x="10468" y="19223"/>
                  </a:lnTo>
                  <a:lnTo>
                    <a:pt x="10448" y="19243"/>
                  </a:lnTo>
                  <a:lnTo>
                    <a:pt x="10428" y="19243"/>
                  </a:lnTo>
                  <a:lnTo>
                    <a:pt x="10407" y="19264"/>
                  </a:lnTo>
                  <a:lnTo>
                    <a:pt x="10382" y="19264"/>
                  </a:lnTo>
                  <a:lnTo>
                    <a:pt x="10362" y="19284"/>
                  </a:lnTo>
                  <a:lnTo>
                    <a:pt x="10341" y="19284"/>
                  </a:lnTo>
                  <a:lnTo>
                    <a:pt x="10321" y="19310"/>
                  </a:lnTo>
                  <a:lnTo>
                    <a:pt x="10301" y="19310"/>
                  </a:lnTo>
                  <a:lnTo>
                    <a:pt x="10280" y="19330"/>
                  </a:lnTo>
                  <a:lnTo>
                    <a:pt x="10255" y="19330"/>
                  </a:lnTo>
                  <a:lnTo>
                    <a:pt x="10234" y="19350"/>
                  </a:lnTo>
                  <a:lnTo>
                    <a:pt x="10234" y="19350"/>
                  </a:lnTo>
                  <a:lnTo>
                    <a:pt x="10214" y="19371"/>
                  </a:lnTo>
                  <a:lnTo>
                    <a:pt x="10194" y="19371"/>
                  </a:lnTo>
                  <a:lnTo>
                    <a:pt x="10173" y="19391"/>
                  </a:lnTo>
                  <a:lnTo>
                    <a:pt x="10153" y="19391"/>
                  </a:lnTo>
                  <a:lnTo>
                    <a:pt x="10128" y="19411"/>
                  </a:lnTo>
                  <a:lnTo>
                    <a:pt x="10107" y="19411"/>
                  </a:lnTo>
                  <a:lnTo>
                    <a:pt x="10087" y="19437"/>
                  </a:lnTo>
                  <a:lnTo>
                    <a:pt x="10067" y="19437"/>
                  </a:lnTo>
                  <a:lnTo>
                    <a:pt x="10046" y="19457"/>
                  </a:lnTo>
                  <a:lnTo>
                    <a:pt x="10046" y="19457"/>
                  </a:lnTo>
                  <a:lnTo>
                    <a:pt x="10026" y="19477"/>
                  </a:lnTo>
                  <a:lnTo>
                    <a:pt x="10001" y="19477"/>
                  </a:lnTo>
                  <a:lnTo>
                    <a:pt x="9980" y="19498"/>
                  </a:lnTo>
                  <a:lnTo>
                    <a:pt x="9960" y="19518"/>
                  </a:lnTo>
                  <a:lnTo>
                    <a:pt x="9939" y="19518"/>
                  </a:lnTo>
                  <a:lnTo>
                    <a:pt x="9919" y="19538"/>
                  </a:lnTo>
                  <a:lnTo>
                    <a:pt x="9899" y="19538"/>
                  </a:lnTo>
                  <a:lnTo>
                    <a:pt x="9899" y="19564"/>
                  </a:lnTo>
                  <a:lnTo>
                    <a:pt x="9873" y="19564"/>
                  </a:lnTo>
                  <a:lnTo>
                    <a:pt x="9853" y="19584"/>
                  </a:lnTo>
                  <a:lnTo>
                    <a:pt x="9833" y="19584"/>
                  </a:lnTo>
                  <a:lnTo>
                    <a:pt x="9812" y="19605"/>
                  </a:lnTo>
                  <a:lnTo>
                    <a:pt x="9792" y="19625"/>
                  </a:lnTo>
                  <a:lnTo>
                    <a:pt x="9772" y="19625"/>
                  </a:lnTo>
                  <a:lnTo>
                    <a:pt x="9746" y="19645"/>
                  </a:lnTo>
                  <a:lnTo>
                    <a:pt x="9746" y="19645"/>
                  </a:lnTo>
                  <a:lnTo>
                    <a:pt x="9726" y="19666"/>
                  </a:lnTo>
                  <a:lnTo>
                    <a:pt x="9705" y="19666"/>
                  </a:lnTo>
                  <a:lnTo>
                    <a:pt x="9685" y="19691"/>
                  </a:lnTo>
                  <a:lnTo>
                    <a:pt x="9644" y="19711"/>
                  </a:lnTo>
                  <a:lnTo>
                    <a:pt x="9619" y="19732"/>
                  </a:lnTo>
                  <a:lnTo>
                    <a:pt x="9578" y="19772"/>
                  </a:lnTo>
                  <a:lnTo>
                    <a:pt x="9538" y="19793"/>
                  </a:lnTo>
                  <a:lnTo>
                    <a:pt x="9517" y="19818"/>
                  </a:lnTo>
                  <a:lnTo>
                    <a:pt x="9471" y="19839"/>
                  </a:lnTo>
                  <a:lnTo>
                    <a:pt x="9431" y="19859"/>
                  </a:lnTo>
                  <a:lnTo>
                    <a:pt x="9390" y="19900"/>
                  </a:lnTo>
                  <a:lnTo>
                    <a:pt x="9365" y="19920"/>
                  </a:lnTo>
                  <a:lnTo>
                    <a:pt x="9324" y="19945"/>
                  </a:lnTo>
                  <a:lnTo>
                    <a:pt x="9304" y="19966"/>
                  </a:lnTo>
                  <a:lnTo>
                    <a:pt x="9263" y="20006"/>
                  </a:lnTo>
                  <a:lnTo>
                    <a:pt x="9217" y="20027"/>
                  </a:lnTo>
                  <a:lnTo>
                    <a:pt x="9197" y="20047"/>
                  </a:lnTo>
                  <a:lnTo>
                    <a:pt x="9156" y="20073"/>
                  </a:lnTo>
                  <a:lnTo>
                    <a:pt x="9110" y="20113"/>
                  </a:lnTo>
                  <a:lnTo>
                    <a:pt x="9090" y="20134"/>
                  </a:lnTo>
                  <a:lnTo>
                    <a:pt x="9049" y="20154"/>
                  </a:lnTo>
                  <a:lnTo>
                    <a:pt x="9009" y="20200"/>
                  </a:lnTo>
                  <a:lnTo>
                    <a:pt x="8983" y="20220"/>
                  </a:lnTo>
                  <a:lnTo>
                    <a:pt x="8942" y="20240"/>
                  </a:lnTo>
                  <a:lnTo>
                    <a:pt x="8922" y="20281"/>
                  </a:lnTo>
                  <a:lnTo>
                    <a:pt x="8881" y="20301"/>
                  </a:lnTo>
                  <a:lnTo>
                    <a:pt x="8836" y="20327"/>
                  </a:lnTo>
                  <a:lnTo>
                    <a:pt x="8815" y="20368"/>
                  </a:lnTo>
                  <a:lnTo>
                    <a:pt x="8775" y="20388"/>
                  </a:lnTo>
                  <a:lnTo>
                    <a:pt x="8754" y="20408"/>
                  </a:lnTo>
                  <a:lnTo>
                    <a:pt x="8708" y="20454"/>
                  </a:lnTo>
                  <a:lnTo>
                    <a:pt x="8688" y="20474"/>
                  </a:lnTo>
                  <a:lnTo>
                    <a:pt x="8647" y="20495"/>
                  </a:lnTo>
                  <a:lnTo>
                    <a:pt x="8602" y="20535"/>
                  </a:lnTo>
                  <a:lnTo>
                    <a:pt x="8581" y="20556"/>
                  </a:lnTo>
                  <a:lnTo>
                    <a:pt x="8541" y="20602"/>
                  </a:lnTo>
                  <a:lnTo>
                    <a:pt x="8520" y="20622"/>
                  </a:lnTo>
                  <a:lnTo>
                    <a:pt x="8500" y="20642"/>
                  </a:lnTo>
                  <a:lnTo>
                    <a:pt x="8475" y="20642"/>
                  </a:lnTo>
                  <a:lnTo>
                    <a:pt x="8454" y="20663"/>
                  </a:lnTo>
                  <a:lnTo>
                    <a:pt x="8454" y="20683"/>
                  </a:lnTo>
                  <a:lnTo>
                    <a:pt x="8434" y="20683"/>
                  </a:lnTo>
                  <a:lnTo>
                    <a:pt x="8413" y="20708"/>
                  </a:lnTo>
                  <a:lnTo>
                    <a:pt x="8393" y="20708"/>
                  </a:lnTo>
                  <a:lnTo>
                    <a:pt x="8373" y="20729"/>
                  </a:lnTo>
                  <a:lnTo>
                    <a:pt x="8347" y="20749"/>
                  </a:lnTo>
                  <a:lnTo>
                    <a:pt x="8327" y="20749"/>
                  </a:lnTo>
                  <a:lnTo>
                    <a:pt x="8286" y="20769"/>
                  </a:lnTo>
                  <a:lnTo>
                    <a:pt x="8266" y="20790"/>
                  </a:lnTo>
                  <a:lnTo>
                    <a:pt x="8246" y="20790"/>
                  </a:lnTo>
                  <a:lnTo>
                    <a:pt x="8220" y="20810"/>
                  </a:lnTo>
                  <a:lnTo>
                    <a:pt x="8179" y="20810"/>
                  </a:lnTo>
                  <a:lnTo>
                    <a:pt x="8159" y="20810"/>
                  </a:lnTo>
                  <a:lnTo>
                    <a:pt x="8139" y="20836"/>
                  </a:lnTo>
                  <a:lnTo>
                    <a:pt x="8118" y="20836"/>
                  </a:lnTo>
                  <a:lnTo>
                    <a:pt x="8093" y="20836"/>
                  </a:lnTo>
                  <a:lnTo>
                    <a:pt x="8073" y="20836"/>
                  </a:lnTo>
                  <a:lnTo>
                    <a:pt x="8052" y="20836"/>
                  </a:lnTo>
                  <a:lnTo>
                    <a:pt x="8032" y="20856"/>
                  </a:lnTo>
                  <a:lnTo>
                    <a:pt x="8012" y="20856"/>
                  </a:lnTo>
                  <a:lnTo>
                    <a:pt x="7991" y="20856"/>
                  </a:lnTo>
                  <a:lnTo>
                    <a:pt x="7991" y="20856"/>
                  </a:lnTo>
                  <a:lnTo>
                    <a:pt x="7966" y="20856"/>
                  </a:lnTo>
                  <a:lnTo>
                    <a:pt x="7945" y="20856"/>
                  </a:lnTo>
                  <a:lnTo>
                    <a:pt x="7925" y="20856"/>
                  </a:lnTo>
                  <a:lnTo>
                    <a:pt x="7905" y="20856"/>
                  </a:lnTo>
                  <a:lnTo>
                    <a:pt x="7905" y="20856"/>
                  </a:lnTo>
                  <a:lnTo>
                    <a:pt x="7884" y="20856"/>
                  </a:lnTo>
                  <a:lnTo>
                    <a:pt x="7864" y="20856"/>
                  </a:lnTo>
                  <a:lnTo>
                    <a:pt x="7839" y="20856"/>
                  </a:lnTo>
                  <a:lnTo>
                    <a:pt x="7818" y="20856"/>
                  </a:lnTo>
                  <a:lnTo>
                    <a:pt x="7818" y="20856"/>
                  </a:lnTo>
                  <a:lnTo>
                    <a:pt x="7798" y="20856"/>
                  </a:lnTo>
                  <a:lnTo>
                    <a:pt x="7778" y="20856"/>
                  </a:lnTo>
                  <a:lnTo>
                    <a:pt x="7778" y="20856"/>
                  </a:lnTo>
                  <a:lnTo>
                    <a:pt x="7757" y="20856"/>
                  </a:lnTo>
                  <a:lnTo>
                    <a:pt x="7737" y="20856"/>
                  </a:lnTo>
                  <a:lnTo>
                    <a:pt x="7712" y="20856"/>
                  </a:lnTo>
                  <a:lnTo>
                    <a:pt x="7712" y="20856"/>
                  </a:lnTo>
                  <a:lnTo>
                    <a:pt x="7691" y="20856"/>
                  </a:lnTo>
                  <a:lnTo>
                    <a:pt x="7671" y="20856"/>
                  </a:lnTo>
                  <a:lnTo>
                    <a:pt x="7650" y="20836"/>
                  </a:lnTo>
                  <a:lnTo>
                    <a:pt x="7610" y="20836"/>
                  </a:lnTo>
                  <a:lnTo>
                    <a:pt x="7584" y="20836"/>
                  </a:lnTo>
                  <a:lnTo>
                    <a:pt x="7564" y="20836"/>
                  </a:lnTo>
                  <a:lnTo>
                    <a:pt x="7523" y="20836"/>
                  </a:lnTo>
                  <a:lnTo>
                    <a:pt x="7503" y="20810"/>
                  </a:lnTo>
                  <a:lnTo>
                    <a:pt x="7483" y="20810"/>
                  </a:lnTo>
                  <a:lnTo>
                    <a:pt x="7437" y="20810"/>
                  </a:lnTo>
                  <a:lnTo>
                    <a:pt x="7416" y="20810"/>
                  </a:lnTo>
                  <a:lnTo>
                    <a:pt x="7396" y="20790"/>
                  </a:lnTo>
                  <a:lnTo>
                    <a:pt x="7355" y="20790"/>
                  </a:lnTo>
                  <a:lnTo>
                    <a:pt x="7330" y="20790"/>
                  </a:lnTo>
                  <a:lnTo>
                    <a:pt x="7310" y="20790"/>
                  </a:lnTo>
                  <a:lnTo>
                    <a:pt x="7269" y="20769"/>
                  </a:lnTo>
                  <a:lnTo>
                    <a:pt x="7249" y="20769"/>
                  </a:lnTo>
                  <a:lnTo>
                    <a:pt x="7228" y="20769"/>
                  </a:lnTo>
                  <a:lnTo>
                    <a:pt x="7162" y="20749"/>
                  </a:lnTo>
                  <a:lnTo>
                    <a:pt x="7121" y="20749"/>
                  </a:lnTo>
                  <a:lnTo>
                    <a:pt x="7055" y="20729"/>
                  </a:lnTo>
                  <a:lnTo>
                    <a:pt x="7015" y="20729"/>
                  </a:lnTo>
                  <a:lnTo>
                    <a:pt x="6974" y="20708"/>
                  </a:lnTo>
                  <a:lnTo>
                    <a:pt x="6928" y="20708"/>
                  </a:lnTo>
                  <a:lnTo>
                    <a:pt x="6887" y="20683"/>
                  </a:lnTo>
                  <a:lnTo>
                    <a:pt x="6847" y="20683"/>
                  </a:lnTo>
                  <a:lnTo>
                    <a:pt x="6847" y="20683"/>
                  </a:lnTo>
                  <a:lnTo>
                    <a:pt x="6821" y="20683"/>
                  </a:lnTo>
                  <a:lnTo>
                    <a:pt x="6801" y="20683"/>
                  </a:lnTo>
                  <a:lnTo>
                    <a:pt x="6801" y="20663"/>
                  </a:lnTo>
                  <a:lnTo>
                    <a:pt x="6781" y="20663"/>
                  </a:lnTo>
                  <a:lnTo>
                    <a:pt x="6781" y="20663"/>
                  </a:lnTo>
                  <a:lnTo>
                    <a:pt x="6760" y="20663"/>
                  </a:lnTo>
                  <a:lnTo>
                    <a:pt x="6781" y="20663"/>
                  </a:lnTo>
                  <a:lnTo>
                    <a:pt x="6760" y="20663"/>
                  </a:lnTo>
                  <a:lnTo>
                    <a:pt x="6760" y="20663"/>
                  </a:lnTo>
                  <a:lnTo>
                    <a:pt x="6760" y="20663"/>
                  </a:lnTo>
                  <a:lnTo>
                    <a:pt x="6760" y="20663"/>
                  </a:lnTo>
                  <a:lnTo>
                    <a:pt x="6760" y="20663"/>
                  </a:lnTo>
                  <a:lnTo>
                    <a:pt x="6760" y="20663"/>
                  </a:lnTo>
                  <a:lnTo>
                    <a:pt x="6760" y="20663"/>
                  </a:lnTo>
                  <a:lnTo>
                    <a:pt x="6760" y="20663"/>
                  </a:lnTo>
                  <a:lnTo>
                    <a:pt x="6781" y="20663"/>
                  </a:lnTo>
                  <a:lnTo>
                    <a:pt x="6760" y="20663"/>
                  </a:lnTo>
                  <a:lnTo>
                    <a:pt x="6781" y="20663"/>
                  </a:lnTo>
                  <a:lnTo>
                    <a:pt x="6781" y="20663"/>
                  </a:lnTo>
                  <a:lnTo>
                    <a:pt x="6781" y="20663"/>
                  </a:lnTo>
                  <a:lnTo>
                    <a:pt x="6760" y="20663"/>
                  </a:lnTo>
                  <a:lnTo>
                    <a:pt x="6760" y="20663"/>
                  </a:lnTo>
                  <a:lnTo>
                    <a:pt x="6740" y="20663"/>
                  </a:lnTo>
                  <a:lnTo>
                    <a:pt x="6720" y="20663"/>
                  </a:lnTo>
                  <a:lnTo>
                    <a:pt x="6653" y="20663"/>
                  </a:lnTo>
                  <a:lnTo>
                    <a:pt x="6633" y="20663"/>
                  </a:lnTo>
                  <a:lnTo>
                    <a:pt x="6592" y="20663"/>
                  </a:lnTo>
                  <a:lnTo>
                    <a:pt x="6567" y="20663"/>
                  </a:lnTo>
                  <a:lnTo>
                    <a:pt x="6526" y="20663"/>
                  </a:lnTo>
                  <a:lnTo>
                    <a:pt x="6506" y="20663"/>
                  </a:lnTo>
                  <a:lnTo>
                    <a:pt x="6465" y="20642"/>
                  </a:lnTo>
                  <a:lnTo>
                    <a:pt x="6419" y="20642"/>
                  </a:lnTo>
                  <a:lnTo>
                    <a:pt x="6399" y="20642"/>
                  </a:lnTo>
                  <a:lnTo>
                    <a:pt x="6379" y="20642"/>
                  </a:lnTo>
                  <a:lnTo>
                    <a:pt x="6379" y="20642"/>
                  </a:lnTo>
                  <a:lnTo>
                    <a:pt x="6358" y="20642"/>
                  </a:lnTo>
                  <a:lnTo>
                    <a:pt x="6338" y="20642"/>
                  </a:lnTo>
                  <a:lnTo>
                    <a:pt x="6313" y="20642"/>
                  </a:lnTo>
                  <a:lnTo>
                    <a:pt x="6292" y="20642"/>
                  </a:lnTo>
                  <a:lnTo>
                    <a:pt x="6272" y="20642"/>
                  </a:lnTo>
                  <a:lnTo>
                    <a:pt x="6252" y="20642"/>
                  </a:lnTo>
                  <a:lnTo>
                    <a:pt x="6231" y="20642"/>
                  </a:lnTo>
                  <a:lnTo>
                    <a:pt x="6211" y="20642"/>
                  </a:lnTo>
                  <a:lnTo>
                    <a:pt x="6186" y="20642"/>
                  </a:lnTo>
                  <a:lnTo>
                    <a:pt x="6165" y="20622"/>
                  </a:lnTo>
                  <a:lnTo>
                    <a:pt x="6145" y="20622"/>
                  </a:lnTo>
                  <a:lnTo>
                    <a:pt x="6124" y="20622"/>
                  </a:lnTo>
                  <a:lnTo>
                    <a:pt x="6104" y="20622"/>
                  </a:lnTo>
                  <a:lnTo>
                    <a:pt x="6084" y="20622"/>
                  </a:lnTo>
                  <a:lnTo>
                    <a:pt x="6058" y="20622"/>
                  </a:lnTo>
                  <a:lnTo>
                    <a:pt x="6038" y="20602"/>
                  </a:lnTo>
                  <a:lnTo>
                    <a:pt x="6018" y="20602"/>
                  </a:lnTo>
                  <a:lnTo>
                    <a:pt x="5997" y="20602"/>
                  </a:lnTo>
                  <a:lnTo>
                    <a:pt x="5977" y="20602"/>
                  </a:lnTo>
                  <a:lnTo>
                    <a:pt x="5957" y="20602"/>
                  </a:lnTo>
                  <a:lnTo>
                    <a:pt x="5931" y="20581"/>
                  </a:lnTo>
                  <a:lnTo>
                    <a:pt x="5911" y="20581"/>
                  </a:lnTo>
                  <a:lnTo>
                    <a:pt x="5911" y="20581"/>
                  </a:lnTo>
                  <a:lnTo>
                    <a:pt x="5890" y="20581"/>
                  </a:lnTo>
                  <a:lnTo>
                    <a:pt x="5870" y="20581"/>
                  </a:lnTo>
                  <a:lnTo>
                    <a:pt x="5870" y="20556"/>
                  </a:lnTo>
                  <a:lnTo>
                    <a:pt x="5850" y="20556"/>
                  </a:lnTo>
                  <a:lnTo>
                    <a:pt x="5850" y="20556"/>
                  </a:lnTo>
                  <a:lnTo>
                    <a:pt x="5829" y="20556"/>
                  </a:lnTo>
                  <a:lnTo>
                    <a:pt x="5829" y="20556"/>
                  </a:lnTo>
                  <a:lnTo>
                    <a:pt x="5804" y="20535"/>
                  </a:lnTo>
                  <a:lnTo>
                    <a:pt x="5784" y="20535"/>
                  </a:lnTo>
                  <a:lnTo>
                    <a:pt x="5784" y="20535"/>
                  </a:lnTo>
                  <a:lnTo>
                    <a:pt x="5763" y="20535"/>
                  </a:lnTo>
                  <a:lnTo>
                    <a:pt x="5743" y="20515"/>
                  </a:lnTo>
                  <a:lnTo>
                    <a:pt x="5743" y="20535"/>
                  </a:lnTo>
                  <a:lnTo>
                    <a:pt x="5723" y="20535"/>
                  </a:lnTo>
                  <a:lnTo>
                    <a:pt x="5702" y="20556"/>
                  </a:lnTo>
                  <a:lnTo>
                    <a:pt x="5702" y="20581"/>
                  </a:lnTo>
                  <a:lnTo>
                    <a:pt x="5677" y="20581"/>
                  </a:lnTo>
                  <a:lnTo>
                    <a:pt x="5657" y="20602"/>
                  </a:lnTo>
                  <a:lnTo>
                    <a:pt x="5636" y="20622"/>
                  </a:lnTo>
                  <a:lnTo>
                    <a:pt x="5636" y="20622"/>
                  </a:lnTo>
                  <a:lnTo>
                    <a:pt x="5636" y="20622"/>
                  </a:lnTo>
                  <a:lnTo>
                    <a:pt x="5616" y="20642"/>
                  </a:lnTo>
                  <a:lnTo>
                    <a:pt x="5616" y="20642"/>
                  </a:lnTo>
                  <a:lnTo>
                    <a:pt x="5595" y="20642"/>
                  </a:lnTo>
                  <a:lnTo>
                    <a:pt x="5595" y="20663"/>
                  </a:lnTo>
                  <a:lnTo>
                    <a:pt x="5575" y="20663"/>
                  </a:lnTo>
                  <a:lnTo>
                    <a:pt x="5575" y="20663"/>
                  </a:lnTo>
                  <a:lnTo>
                    <a:pt x="5550" y="20683"/>
                  </a:lnTo>
                  <a:lnTo>
                    <a:pt x="5550" y="20683"/>
                  </a:lnTo>
                  <a:lnTo>
                    <a:pt x="5529" y="20708"/>
                  </a:lnTo>
                  <a:lnTo>
                    <a:pt x="5509" y="20708"/>
                  </a:lnTo>
                  <a:lnTo>
                    <a:pt x="5509" y="20708"/>
                  </a:lnTo>
                  <a:lnTo>
                    <a:pt x="5489" y="20729"/>
                  </a:lnTo>
                  <a:lnTo>
                    <a:pt x="5468" y="20729"/>
                  </a:lnTo>
                  <a:lnTo>
                    <a:pt x="5448" y="20749"/>
                  </a:lnTo>
                  <a:lnTo>
                    <a:pt x="5423" y="20749"/>
                  </a:lnTo>
                  <a:lnTo>
                    <a:pt x="5402" y="20769"/>
                  </a:lnTo>
                  <a:lnTo>
                    <a:pt x="5361" y="20769"/>
                  </a:lnTo>
                  <a:lnTo>
                    <a:pt x="5341" y="20790"/>
                  </a:lnTo>
                  <a:lnTo>
                    <a:pt x="5321" y="20810"/>
                  </a:lnTo>
                  <a:lnTo>
                    <a:pt x="5295" y="20810"/>
                  </a:lnTo>
                  <a:lnTo>
                    <a:pt x="5255" y="20836"/>
                  </a:lnTo>
                  <a:lnTo>
                    <a:pt x="5214" y="20856"/>
                  </a:lnTo>
                  <a:lnTo>
                    <a:pt x="5168" y="20876"/>
                  </a:lnTo>
                  <a:lnTo>
                    <a:pt x="5107" y="20897"/>
                  </a:lnTo>
                  <a:lnTo>
                    <a:pt x="5066" y="20917"/>
                  </a:lnTo>
                  <a:lnTo>
                    <a:pt x="5000" y="20937"/>
                  </a:lnTo>
                  <a:lnTo>
                    <a:pt x="4960" y="20963"/>
                  </a:lnTo>
                  <a:lnTo>
                    <a:pt x="4914" y="20983"/>
                  </a:lnTo>
                  <a:lnTo>
                    <a:pt x="4873" y="21003"/>
                  </a:lnTo>
                  <a:lnTo>
                    <a:pt x="4853" y="21024"/>
                  </a:lnTo>
                  <a:lnTo>
                    <a:pt x="4832" y="21024"/>
                  </a:lnTo>
                  <a:lnTo>
                    <a:pt x="4812" y="21044"/>
                  </a:lnTo>
                  <a:lnTo>
                    <a:pt x="4787" y="21044"/>
                  </a:lnTo>
                  <a:lnTo>
                    <a:pt x="4766" y="21064"/>
                  </a:lnTo>
                  <a:lnTo>
                    <a:pt x="4746" y="21064"/>
                  </a:lnTo>
                  <a:lnTo>
                    <a:pt x="4705" y="21090"/>
                  </a:lnTo>
                  <a:lnTo>
                    <a:pt x="4685" y="21090"/>
                  </a:lnTo>
                  <a:lnTo>
                    <a:pt x="4660" y="21110"/>
                  </a:lnTo>
                  <a:lnTo>
                    <a:pt x="4639" y="21131"/>
                  </a:lnTo>
                  <a:lnTo>
                    <a:pt x="4619" y="21131"/>
                  </a:lnTo>
                  <a:lnTo>
                    <a:pt x="4598" y="21151"/>
                  </a:lnTo>
                  <a:lnTo>
                    <a:pt x="4578" y="21151"/>
                  </a:lnTo>
                  <a:lnTo>
                    <a:pt x="4558" y="21171"/>
                  </a:lnTo>
                  <a:lnTo>
                    <a:pt x="4532" y="21171"/>
                  </a:lnTo>
                  <a:lnTo>
                    <a:pt x="4512" y="21192"/>
                  </a:lnTo>
                  <a:lnTo>
                    <a:pt x="4492" y="21217"/>
                  </a:lnTo>
                  <a:lnTo>
                    <a:pt x="4471" y="21217"/>
                  </a:lnTo>
                  <a:lnTo>
                    <a:pt x="4451" y="21237"/>
                  </a:lnTo>
                  <a:lnTo>
                    <a:pt x="4431" y="21237"/>
                  </a:lnTo>
                  <a:lnTo>
                    <a:pt x="4405" y="21258"/>
                  </a:lnTo>
                  <a:lnTo>
                    <a:pt x="4385" y="21258"/>
                  </a:lnTo>
                  <a:lnTo>
                    <a:pt x="4385" y="21278"/>
                  </a:lnTo>
                  <a:lnTo>
                    <a:pt x="4364" y="21278"/>
                  </a:lnTo>
                  <a:lnTo>
                    <a:pt x="4364" y="21278"/>
                  </a:lnTo>
                  <a:lnTo>
                    <a:pt x="4344" y="21298"/>
                  </a:lnTo>
                  <a:lnTo>
                    <a:pt x="4344" y="21298"/>
                  </a:lnTo>
                  <a:lnTo>
                    <a:pt x="4324" y="21298"/>
                  </a:lnTo>
                  <a:lnTo>
                    <a:pt x="4324" y="21298"/>
                  </a:lnTo>
                  <a:lnTo>
                    <a:pt x="4303" y="21319"/>
                  </a:lnTo>
                  <a:lnTo>
                    <a:pt x="4303" y="21319"/>
                  </a:lnTo>
                  <a:lnTo>
                    <a:pt x="4278" y="21319"/>
                  </a:lnTo>
                  <a:lnTo>
                    <a:pt x="4278" y="21344"/>
                  </a:lnTo>
                  <a:lnTo>
                    <a:pt x="4258" y="21344"/>
                  </a:lnTo>
                  <a:lnTo>
                    <a:pt x="4258" y="21344"/>
                  </a:lnTo>
                  <a:lnTo>
                    <a:pt x="4258" y="21365"/>
                  </a:lnTo>
                  <a:lnTo>
                    <a:pt x="4237" y="21365"/>
                  </a:lnTo>
                  <a:lnTo>
                    <a:pt x="4237" y="21365"/>
                  </a:lnTo>
                  <a:lnTo>
                    <a:pt x="4217" y="21385"/>
                  </a:lnTo>
                  <a:lnTo>
                    <a:pt x="4217" y="21385"/>
                  </a:lnTo>
                  <a:lnTo>
                    <a:pt x="4197" y="21385"/>
                  </a:lnTo>
                  <a:lnTo>
                    <a:pt x="4197" y="21405"/>
                  </a:lnTo>
                  <a:lnTo>
                    <a:pt x="4197" y="21405"/>
                  </a:lnTo>
                  <a:lnTo>
                    <a:pt x="4176" y="21405"/>
                  </a:lnTo>
                  <a:lnTo>
                    <a:pt x="4176" y="21426"/>
                  </a:lnTo>
                  <a:lnTo>
                    <a:pt x="4151" y="21426"/>
                  </a:lnTo>
                  <a:lnTo>
                    <a:pt x="4151" y="21426"/>
                  </a:lnTo>
                  <a:lnTo>
                    <a:pt x="4131" y="21446"/>
                  </a:lnTo>
                  <a:lnTo>
                    <a:pt x="4131" y="21446"/>
                  </a:lnTo>
                  <a:lnTo>
                    <a:pt x="4131" y="21446"/>
                  </a:lnTo>
                  <a:lnTo>
                    <a:pt x="4110" y="21471"/>
                  </a:lnTo>
                  <a:lnTo>
                    <a:pt x="4110" y="21471"/>
                  </a:lnTo>
                  <a:lnTo>
                    <a:pt x="4090" y="21471"/>
                  </a:lnTo>
                  <a:lnTo>
                    <a:pt x="4090" y="21492"/>
                  </a:lnTo>
                  <a:lnTo>
                    <a:pt x="4090" y="21492"/>
                  </a:lnTo>
                  <a:lnTo>
                    <a:pt x="4069" y="21512"/>
                  </a:lnTo>
                  <a:lnTo>
                    <a:pt x="4069" y="21512"/>
                  </a:lnTo>
                  <a:lnTo>
                    <a:pt x="4069" y="21512"/>
                  </a:lnTo>
                  <a:lnTo>
                    <a:pt x="4049" y="21532"/>
                  </a:lnTo>
                  <a:lnTo>
                    <a:pt x="4049" y="21532"/>
                  </a:lnTo>
                  <a:lnTo>
                    <a:pt x="4024" y="21553"/>
                  </a:lnTo>
                  <a:lnTo>
                    <a:pt x="4003" y="21573"/>
                  </a:lnTo>
                  <a:lnTo>
                    <a:pt x="3983" y="21599"/>
                  </a:lnTo>
                  <a:lnTo>
                    <a:pt x="3942" y="21619"/>
                  </a:lnTo>
                  <a:lnTo>
                    <a:pt x="3922" y="21639"/>
                  </a:lnTo>
                  <a:lnTo>
                    <a:pt x="3876" y="21639"/>
                  </a:lnTo>
                  <a:lnTo>
                    <a:pt x="3856" y="21660"/>
                  </a:lnTo>
                  <a:lnTo>
                    <a:pt x="3815" y="21680"/>
                  </a:lnTo>
                  <a:lnTo>
                    <a:pt x="3769" y="21680"/>
                  </a:lnTo>
                  <a:lnTo>
                    <a:pt x="3749" y="21700"/>
                  </a:lnTo>
                  <a:lnTo>
                    <a:pt x="3708" y="21700"/>
                  </a:lnTo>
                  <a:lnTo>
                    <a:pt x="3688" y="21700"/>
                  </a:lnTo>
                  <a:lnTo>
                    <a:pt x="3642" y="21700"/>
                  </a:lnTo>
                  <a:lnTo>
                    <a:pt x="3622" y="21700"/>
                  </a:lnTo>
                  <a:lnTo>
                    <a:pt x="3601" y="21700"/>
                  </a:lnTo>
                  <a:lnTo>
                    <a:pt x="3581" y="21700"/>
                  </a:lnTo>
                  <a:lnTo>
                    <a:pt x="3540" y="21700"/>
                  </a:lnTo>
                  <a:lnTo>
                    <a:pt x="3515" y="21700"/>
                  </a:lnTo>
                  <a:lnTo>
                    <a:pt x="3495" y="21680"/>
                  </a:lnTo>
                  <a:lnTo>
                    <a:pt x="3474" y="21680"/>
                  </a:lnTo>
                  <a:lnTo>
                    <a:pt x="3454" y="21680"/>
                  </a:lnTo>
                  <a:lnTo>
                    <a:pt x="3454" y="21680"/>
                  </a:lnTo>
                  <a:lnTo>
                    <a:pt x="3434" y="21660"/>
                  </a:lnTo>
                  <a:lnTo>
                    <a:pt x="3413" y="21660"/>
                  </a:lnTo>
                  <a:lnTo>
                    <a:pt x="3388" y="21660"/>
                  </a:lnTo>
                  <a:lnTo>
                    <a:pt x="3368" y="21660"/>
                  </a:lnTo>
                  <a:lnTo>
                    <a:pt x="3368" y="21639"/>
                  </a:lnTo>
                  <a:lnTo>
                    <a:pt x="3347" y="21639"/>
                  </a:lnTo>
                  <a:lnTo>
                    <a:pt x="3327" y="21639"/>
                  </a:lnTo>
                  <a:lnTo>
                    <a:pt x="3327" y="21619"/>
                  </a:lnTo>
                  <a:lnTo>
                    <a:pt x="3306" y="21619"/>
                  </a:lnTo>
                  <a:lnTo>
                    <a:pt x="3306" y="21619"/>
                  </a:lnTo>
                  <a:lnTo>
                    <a:pt x="3286" y="21599"/>
                  </a:lnTo>
                  <a:lnTo>
                    <a:pt x="3286" y="21599"/>
                  </a:lnTo>
                  <a:lnTo>
                    <a:pt x="3261" y="21599"/>
                  </a:lnTo>
                  <a:lnTo>
                    <a:pt x="3240" y="21573"/>
                  </a:lnTo>
                  <a:lnTo>
                    <a:pt x="3240" y="21573"/>
                  </a:lnTo>
                  <a:lnTo>
                    <a:pt x="3240" y="21573"/>
                  </a:lnTo>
                  <a:lnTo>
                    <a:pt x="3220" y="21553"/>
                  </a:lnTo>
                  <a:lnTo>
                    <a:pt x="3220" y="21553"/>
                  </a:lnTo>
                  <a:lnTo>
                    <a:pt x="3200" y="21553"/>
                  </a:lnTo>
                  <a:lnTo>
                    <a:pt x="3200" y="21532"/>
                  </a:lnTo>
                  <a:lnTo>
                    <a:pt x="3179" y="21532"/>
                  </a:lnTo>
                  <a:lnTo>
                    <a:pt x="3159" y="21532"/>
                  </a:lnTo>
                  <a:lnTo>
                    <a:pt x="3159" y="21512"/>
                  </a:lnTo>
                  <a:lnTo>
                    <a:pt x="3134" y="21492"/>
                  </a:lnTo>
                  <a:lnTo>
                    <a:pt x="3113" y="21492"/>
                  </a:lnTo>
                  <a:lnTo>
                    <a:pt x="3093" y="21471"/>
                  </a:lnTo>
                  <a:lnTo>
                    <a:pt x="3072" y="21446"/>
                  </a:lnTo>
                  <a:lnTo>
                    <a:pt x="3072" y="21446"/>
                  </a:lnTo>
                  <a:lnTo>
                    <a:pt x="3052" y="21426"/>
                  </a:lnTo>
                  <a:lnTo>
                    <a:pt x="3032" y="21405"/>
                  </a:lnTo>
                  <a:lnTo>
                    <a:pt x="3006" y="21405"/>
                  </a:lnTo>
                  <a:lnTo>
                    <a:pt x="3006" y="21385"/>
                  </a:lnTo>
                  <a:lnTo>
                    <a:pt x="2986" y="21365"/>
                  </a:lnTo>
                  <a:lnTo>
                    <a:pt x="2966" y="21365"/>
                  </a:lnTo>
                  <a:lnTo>
                    <a:pt x="2966" y="21344"/>
                  </a:lnTo>
                  <a:lnTo>
                    <a:pt x="2945" y="21319"/>
                  </a:lnTo>
                  <a:lnTo>
                    <a:pt x="2945" y="21319"/>
                  </a:lnTo>
                  <a:lnTo>
                    <a:pt x="2925" y="21298"/>
                  </a:lnTo>
                  <a:lnTo>
                    <a:pt x="2905" y="21278"/>
                  </a:lnTo>
                  <a:lnTo>
                    <a:pt x="2905" y="21278"/>
                  </a:lnTo>
                  <a:lnTo>
                    <a:pt x="2879" y="21258"/>
                  </a:lnTo>
                  <a:lnTo>
                    <a:pt x="2879" y="21258"/>
                  </a:lnTo>
                  <a:lnTo>
                    <a:pt x="2838" y="21217"/>
                  </a:lnTo>
                  <a:lnTo>
                    <a:pt x="2818" y="21192"/>
                  </a:lnTo>
                  <a:lnTo>
                    <a:pt x="2798" y="21171"/>
                  </a:lnTo>
                  <a:lnTo>
                    <a:pt x="2798" y="21151"/>
                  </a:lnTo>
                  <a:lnTo>
                    <a:pt x="2777" y="21131"/>
                  </a:lnTo>
                  <a:lnTo>
                    <a:pt x="2732" y="21110"/>
                  </a:lnTo>
                  <a:lnTo>
                    <a:pt x="2732" y="21110"/>
                  </a:lnTo>
                  <a:lnTo>
                    <a:pt x="2732" y="21110"/>
                  </a:lnTo>
                  <a:lnTo>
                    <a:pt x="2732" y="21090"/>
                  </a:lnTo>
                  <a:lnTo>
                    <a:pt x="2732" y="21090"/>
                  </a:lnTo>
                  <a:lnTo>
                    <a:pt x="2711" y="21090"/>
                  </a:lnTo>
                  <a:lnTo>
                    <a:pt x="2711" y="21090"/>
                  </a:lnTo>
                  <a:lnTo>
                    <a:pt x="2711" y="21090"/>
                  </a:lnTo>
                  <a:lnTo>
                    <a:pt x="2691" y="21090"/>
                  </a:lnTo>
                  <a:lnTo>
                    <a:pt x="2691" y="21090"/>
                  </a:lnTo>
                  <a:lnTo>
                    <a:pt x="2691" y="21064"/>
                  </a:lnTo>
                  <a:lnTo>
                    <a:pt x="2671" y="21064"/>
                  </a:lnTo>
                  <a:lnTo>
                    <a:pt x="2671" y="21064"/>
                  </a:lnTo>
                  <a:lnTo>
                    <a:pt x="2650" y="21064"/>
                  </a:lnTo>
                  <a:lnTo>
                    <a:pt x="2650" y="21064"/>
                  </a:lnTo>
                  <a:lnTo>
                    <a:pt x="2625" y="21044"/>
                  </a:lnTo>
                  <a:lnTo>
                    <a:pt x="2625" y="21044"/>
                  </a:lnTo>
                  <a:lnTo>
                    <a:pt x="2605" y="21044"/>
                  </a:lnTo>
                  <a:lnTo>
                    <a:pt x="2584" y="21024"/>
                  </a:lnTo>
                  <a:lnTo>
                    <a:pt x="2564" y="21024"/>
                  </a:lnTo>
                  <a:lnTo>
                    <a:pt x="2543" y="21024"/>
                  </a:lnTo>
                  <a:lnTo>
                    <a:pt x="2523" y="21003"/>
                  </a:lnTo>
                  <a:lnTo>
                    <a:pt x="2498" y="20983"/>
                  </a:lnTo>
                  <a:lnTo>
                    <a:pt x="2477" y="20963"/>
                  </a:lnTo>
                  <a:lnTo>
                    <a:pt x="2437" y="20963"/>
                  </a:lnTo>
                  <a:lnTo>
                    <a:pt x="2416" y="20963"/>
                  </a:lnTo>
                  <a:lnTo>
                    <a:pt x="2371" y="20963"/>
                  </a:lnTo>
                  <a:lnTo>
                    <a:pt x="2350" y="20963"/>
                  </a:lnTo>
                  <a:lnTo>
                    <a:pt x="2330" y="20937"/>
                  </a:lnTo>
                  <a:lnTo>
                    <a:pt x="2309" y="20937"/>
                  </a:lnTo>
                  <a:lnTo>
                    <a:pt x="2289" y="20917"/>
                  </a:lnTo>
                  <a:lnTo>
                    <a:pt x="2269" y="20917"/>
                  </a:lnTo>
                  <a:lnTo>
                    <a:pt x="2269" y="20897"/>
                  </a:lnTo>
                  <a:lnTo>
                    <a:pt x="2243" y="20897"/>
                  </a:lnTo>
                  <a:lnTo>
                    <a:pt x="2243" y="20897"/>
                  </a:lnTo>
                  <a:lnTo>
                    <a:pt x="2223" y="20876"/>
                  </a:lnTo>
                  <a:lnTo>
                    <a:pt x="2223" y="20876"/>
                  </a:lnTo>
                  <a:lnTo>
                    <a:pt x="2203" y="20856"/>
                  </a:lnTo>
                  <a:lnTo>
                    <a:pt x="2203" y="20836"/>
                  </a:lnTo>
                  <a:lnTo>
                    <a:pt x="2182" y="20836"/>
                  </a:lnTo>
                  <a:lnTo>
                    <a:pt x="2162" y="20810"/>
                  </a:lnTo>
                  <a:lnTo>
                    <a:pt x="2162" y="20810"/>
                  </a:lnTo>
                  <a:lnTo>
                    <a:pt x="2142" y="20790"/>
                  </a:lnTo>
                  <a:lnTo>
                    <a:pt x="2116" y="20769"/>
                  </a:lnTo>
                  <a:lnTo>
                    <a:pt x="2096" y="20749"/>
                  </a:lnTo>
                  <a:lnTo>
                    <a:pt x="2075" y="20749"/>
                  </a:lnTo>
                  <a:lnTo>
                    <a:pt x="2055" y="20729"/>
                  </a:lnTo>
                  <a:lnTo>
                    <a:pt x="2035" y="20708"/>
                  </a:lnTo>
                  <a:lnTo>
                    <a:pt x="2014" y="20683"/>
                  </a:lnTo>
                  <a:lnTo>
                    <a:pt x="1989" y="20663"/>
                  </a:lnTo>
                  <a:lnTo>
                    <a:pt x="1969" y="20642"/>
                  </a:lnTo>
                  <a:lnTo>
                    <a:pt x="1948" y="20622"/>
                  </a:lnTo>
                  <a:lnTo>
                    <a:pt x="1928" y="20602"/>
                  </a:lnTo>
                  <a:lnTo>
                    <a:pt x="1908" y="20581"/>
                  </a:lnTo>
                  <a:lnTo>
                    <a:pt x="1862" y="20556"/>
                  </a:lnTo>
                  <a:lnTo>
                    <a:pt x="1842" y="20535"/>
                  </a:lnTo>
                  <a:lnTo>
                    <a:pt x="1842" y="20515"/>
                  </a:lnTo>
                  <a:lnTo>
                    <a:pt x="1821" y="20495"/>
                  </a:lnTo>
                  <a:lnTo>
                    <a:pt x="1801" y="20495"/>
                  </a:lnTo>
                  <a:lnTo>
                    <a:pt x="1780" y="20474"/>
                  </a:lnTo>
                  <a:lnTo>
                    <a:pt x="1760" y="20454"/>
                  </a:lnTo>
                  <a:lnTo>
                    <a:pt x="1760" y="20454"/>
                  </a:lnTo>
                  <a:lnTo>
                    <a:pt x="1735" y="20429"/>
                  </a:lnTo>
                  <a:lnTo>
                    <a:pt x="1735" y="20429"/>
                  </a:lnTo>
                  <a:lnTo>
                    <a:pt x="1735" y="20429"/>
                  </a:lnTo>
                  <a:lnTo>
                    <a:pt x="1714" y="20408"/>
                  </a:lnTo>
                  <a:lnTo>
                    <a:pt x="1694" y="20408"/>
                  </a:lnTo>
                  <a:lnTo>
                    <a:pt x="1674" y="20388"/>
                  </a:lnTo>
                  <a:lnTo>
                    <a:pt x="1653" y="20368"/>
                  </a:lnTo>
                  <a:lnTo>
                    <a:pt x="1653" y="20368"/>
                  </a:lnTo>
                  <a:lnTo>
                    <a:pt x="1633" y="20347"/>
                  </a:lnTo>
                  <a:lnTo>
                    <a:pt x="1633" y="20347"/>
                  </a:lnTo>
                  <a:lnTo>
                    <a:pt x="1608" y="20327"/>
                  </a:lnTo>
                  <a:lnTo>
                    <a:pt x="1608" y="20327"/>
                  </a:lnTo>
                  <a:lnTo>
                    <a:pt x="1608" y="20327"/>
                  </a:lnTo>
                  <a:lnTo>
                    <a:pt x="1587" y="20327"/>
                  </a:lnTo>
                  <a:lnTo>
                    <a:pt x="1587" y="20301"/>
                  </a:lnTo>
                  <a:lnTo>
                    <a:pt x="1567" y="20301"/>
                  </a:lnTo>
                  <a:lnTo>
                    <a:pt x="1546" y="20301"/>
                  </a:lnTo>
                  <a:lnTo>
                    <a:pt x="1546" y="20301"/>
                  </a:lnTo>
                  <a:lnTo>
                    <a:pt x="1526" y="20281"/>
                  </a:lnTo>
                  <a:lnTo>
                    <a:pt x="1506" y="20281"/>
                  </a:lnTo>
                  <a:lnTo>
                    <a:pt x="1480" y="20261"/>
                  </a:lnTo>
                  <a:lnTo>
                    <a:pt x="1460" y="20261"/>
                  </a:lnTo>
                  <a:lnTo>
                    <a:pt x="1460" y="20240"/>
                  </a:lnTo>
                  <a:lnTo>
                    <a:pt x="1440" y="20240"/>
                  </a:lnTo>
                  <a:lnTo>
                    <a:pt x="1440" y="20220"/>
                  </a:lnTo>
                  <a:lnTo>
                    <a:pt x="1419" y="20220"/>
                  </a:lnTo>
                  <a:lnTo>
                    <a:pt x="1419" y="20200"/>
                  </a:lnTo>
                  <a:lnTo>
                    <a:pt x="1399" y="20200"/>
                  </a:lnTo>
                  <a:lnTo>
                    <a:pt x="1399" y="20174"/>
                  </a:lnTo>
                  <a:lnTo>
                    <a:pt x="1379" y="20174"/>
                  </a:lnTo>
                  <a:lnTo>
                    <a:pt x="1379" y="20154"/>
                  </a:lnTo>
                  <a:lnTo>
                    <a:pt x="1353" y="20134"/>
                  </a:lnTo>
                  <a:lnTo>
                    <a:pt x="1353" y="20134"/>
                  </a:lnTo>
                  <a:lnTo>
                    <a:pt x="1333" y="20113"/>
                  </a:lnTo>
                  <a:lnTo>
                    <a:pt x="1333" y="20093"/>
                  </a:lnTo>
                  <a:lnTo>
                    <a:pt x="1333" y="20073"/>
                  </a:lnTo>
                  <a:lnTo>
                    <a:pt x="1312" y="20047"/>
                  </a:lnTo>
                  <a:lnTo>
                    <a:pt x="1312" y="20027"/>
                  </a:lnTo>
                  <a:lnTo>
                    <a:pt x="1312" y="20006"/>
                  </a:lnTo>
                  <a:lnTo>
                    <a:pt x="1312" y="19986"/>
                  </a:lnTo>
                  <a:lnTo>
                    <a:pt x="1312" y="19986"/>
                  </a:lnTo>
                  <a:lnTo>
                    <a:pt x="1312" y="19966"/>
                  </a:lnTo>
                  <a:lnTo>
                    <a:pt x="1312" y="19945"/>
                  </a:lnTo>
                  <a:lnTo>
                    <a:pt x="1312" y="19920"/>
                  </a:lnTo>
                  <a:lnTo>
                    <a:pt x="1312" y="19900"/>
                  </a:lnTo>
                  <a:lnTo>
                    <a:pt x="1312" y="19879"/>
                  </a:lnTo>
                  <a:lnTo>
                    <a:pt x="1312" y="19859"/>
                  </a:lnTo>
                  <a:lnTo>
                    <a:pt x="1312" y="19839"/>
                  </a:lnTo>
                  <a:lnTo>
                    <a:pt x="1333" y="19839"/>
                  </a:lnTo>
                  <a:lnTo>
                    <a:pt x="1333" y="19818"/>
                  </a:lnTo>
                  <a:lnTo>
                    <a:pt x="1333" y="19793"/>
                  </a:lnTo>
                  <a:lnTo>
                    <a:pt x="1333" y="19772"/>
                  </a:lnTo>
                  <a:lnTo>
                    <a:pt x="1353" y="19772"/>
                  </a:lnTo>
                  <a:lnTo>
                    <a:pt x="1353" y="19732"/>
                  </a:lnTo>
                  <a:lnTo>
                    <a:pt x="1379" y="19691"/>
                  </a:lnTo>
                  <a:lnTo>
                    <a:pt x="1399" y="19666"/>
                  </a:lnTo>
                  <a:lnTo>
                    <a:pt x="1419" y="19625"/>
                  </a:lnTo>
                  <a:lnTo>
                    <a:pt x="1440" y="19605"/>
                  </a:lnTo>
                  <a:lnTo>
                    <a:pt x="1440" y="19564"/>
                  </a:lnTo>
                  <a:lnTo>
                    <a:pt x="1460" y="19518"/>
                  </a:lnTo>
                  <a:lnTo>
                    <a:pt x="1480" y="19498"/>
                  </a:lnTo>
                  <a:lnTo>
                    <a:pt x="1506" y="19457"/>
                  </a:lnTo>
                  <a:lnTo>
                    <a:pt x="1526" y="19437"/>
                  </a:lnTo>
                  <a:lnTo>
                    <a:pt x="1546" y="19371"/>
                  </a:lnTo>
                  <a:lnTo>
                    <a:pt x="1567" y="19310"/>
                  </a:lnTo>
                  <a:lnTo>
                    <a:pt x="1608" y="19264"/>
                  </a:lnTo>
                  <a:lnTo>
                    <a:pt x="1633" y="19223"/>
                  </a:lnTo>
                  <a:lnTo>
                    <a:pt x="1633" y="19203"/>
                  </a:lnTo>
                  <a:lnTo>
                    <a:pt x="1653" y="19182"/>
                  </a:lnTo>
                  <a:lnTo>
                    <a:pt x="1674" y="19137"/>
                  </a:lnTo>
                  <a:lnTo>
                    <a:pt x="1674" y="19116"/>
                  </a:lnTo>
                  <a:lnTo>
                    <a:pt x="1694" y="19096"/>
                  </a:lnTo>
                  <a:lnTo>
                    <a:pt x="1714" y="19076"/>
                  </a:lnTo>
                  <a:lnTo>
                    <a:pt x="1714" y="19030"/>
                  </a:lnTo>
                  <a:lnTo>
                    <a:pt x="1735" y="19009"/>
                  </a:lnTo>
                  <a:lnTo>
                    <a:pt x="1735" y="18989"/>
                  </a:lnTo>
                  <a:lnTo>
                    <a:pt x="1760" y="18969"/>
                  </a:lnTo>
                  <a:lnTo>
                    <a:pt x="1760" y="18948"/>
                  </a:lnTo>
                  <a:lnTo>
                    <a:pt x="1760" y="18928"/>
                  </a:lnTo>
                  <a:lnTo>
                    <a:pt x="1780" y="18928"/>
                  </a:lnTo>
                  <a:lnTo>
                    <a:pt x="1780" y="18903"/>
                  </a:lnTo>
                  <a:lnTo>
                    <a:pt x="1780" y="18903"/>
                  </a:lnTo>
                  <a:lnTo>
                    <a:pt x="1780" y="18882"/>
                  </a:lnTo>
                  <a:lnTo>
                    <a:pt x="1801" y="18862"/>
                  </a:lnTo>
                  <a:lnTo>
                    <a:pt x="1801" y="18862"/>
                  </a:lnTo>
                  <a:lnTo>
                    <a:pt x="1801" y="18842"/>
                  </a:lnTo>
                  <a:lnTo>
                    <a:pt x="1801" y="18842"/>
                  </a:lnTo>
                  <a:lnTo>
                    <a:pt x="1821" y="18821"/>
                  </a:lnTo>
                  <a:lnTo>
                    <a:pt x="1821" y="18801"/>
                  </a:lnTo>
                  <a:lnTo>
                    <a:pt x="1821" y="18801"/>
                  </a:lnTo>
                  <a:lnTo>
                    <a:pt x="1821" y="18775"/>
                  </a:lnTo>
                  <a:lnTo>
                    <a:pt x="1842" y="18775"/>
                  </a:lnTo>
                  <a:lnTo>
                    <a:pt x="1842" y="18755"/>
                  </a:lnTo>
                  <a:lnTo>
                    <a:pt x="1842" y="18735"/>
                  </a:lnTo>
                  <a:lnTo>
                    <a:pt x="1842" y="18735"/>
                  </a:lnTo>
                  <a:lnTo>
                    <a:pt x="1862" y="18714"/>
                  </a:lnTo>
                  <a:lnTo>
                    <a:pt x="1862" y="18714"/>
                  </a:lnTo>
                  <a:lnTo>
                    <a:pt x="1862" y="18694"/>
                  </a:lnTo>
                  <a:lnTo>
                    <a:pt x="1862" y="18674"/>
                  </a:lnTo>
                  <a:lnTo>
                    <a:pt x="1862" y="18674"/>
                  </a:lnTo>
                  <a:lnTo>
                    <a:pt x="1887" y="18648"/>
                  </a:lnTo>
                  <a:lnTo>
                    <a:pt x="1887" y="18628"/>
                  </a:lnTo>
                  <a:lnTo>
                    <a:pt x="1887" y="18628"/>
                  </a:lnTo>
                  <a:lnTo>
                    <a:pt x="1887" y="18608"/>
                  </a:lnTo>
                  <a:lnTo>
                    <a:pt x="1887" y="18587"/>
                  </a:lnTo>
                  <a:lnTo>
                    <a:pt x="1887" y="18587"/>
                  </a:lnTo>
                  <a:lnTo>
                    <a:pt x="1908" y="18567"/>
                  </a:lnTo>
                  <a:lnTo>
                    <a:pt x="1908" y="18567"/>
                  </a:lnTo>
                  <a:lnTo>
                    <a:pt x="1908" y="18547"/>
                  </a:lnTo>
                  <a:lnTo>
                    <a:pt x="1908" y="18521"/>
                  </a:lnTo>
                  <a:lnTo>
                    <a:pt x="1908" y="18521"/>
                  </a:lnTo>
                  <a:lnTo>
                    <a:pt x="1908" y="18501"/>
                  </a:lnTo>
                  <a:lnTo>
                    <a:pt x="1928" y="18480"/>
                  </a:lnTo>
                  <a:lnTo>
                    <a:pt x="1928" y="18480"/>
                  </a:lnTo>
                  <a:lnTo>
                    <a:pt x="1928" y="18460"/>
                  </a:lnTo>
                  <a:lnTo>
                    <a:pt x="1928" y="18440"/>
                  </a:lnTo>
                  <a:lnTo>
                    <a:pt x="1928" y="18419"/>
                  </a:lnTo>
                  <a:lnTo>
                    <a:pt x="1928" y="18419"/>
                  </a:lnTo>
                  <a:lnTo>
                    <a:pt x="1928" y="18394"/>
                  </a:lnTo>
                  <a:lnTo>
                    <a:pt x="1948" y="18374"/>
                  </a:lnTo>
                  <a:lnTo>
                    <a:pt x="1948" y="18374"/>
                  </a:lnTo>
                  <a:lnTo>
                    <a:pt x="1948" y="18353"/>
                  </a:lnTo>
                  <a:lnTo>
                    <a:pt x="1948" y="18333"/>
                  </a:lnTo>
                  <a:lnTo>
                    <a:pt x="1948" y="18313"/>
                  </a:lnTo>
                  <a:lnTo>
                    <a:pt x="1948" y="18313"/>
                  </a:lnTo>
                  <a:lnTo>
                    <a:pt x="1948" y="18292"/>
                  </a:lnTo>
                  <a:lnTo>
                    <a:pt x="1948" y="18267"/>
                  </a:lnTo>
                  <a:lnTo>
                    <a:pt x="1948" y="18246"/>
                  </a:lnTo>
                  <a:lnTo>
                    <a:pt x="1948" y="18226"/>
                  </a:lnTo>
                  <a:lnTo>
                    <a:pt x="1969" y="18226"/>
                  </a:lnTo>
                  <a:lnTo>
                    <a:pt x="1969" y="18206"/>
                  </a:lnTo>
                  <a:lnTo>
                    <a:pt x="1969" y="18185"/>
                  </a:lnTo>
                  <a:lnTo>
                    <a:pt x="1969" y="18165"/>
                  </a:lnTo>
                  <a:lnTo>
                    <a:pt x="1969" y="18140"/>
                  </a:lnTo>
                  <a:lnTo>
                    <a:pt x="1969" y="18119"/>
                  </a:lnTo>
                  <a:lnTo>
                    <a:pt x="1969" y="18119"/>
                  </a:lnTo>
                  <a:lnTo>
                    <a:pt x="1969" y="18099"/>
                  </a:lnTo>
                  <a:lnTo>
                    <a:pt x="1969" y="18079"/>
                  </a:lnTo>
                  <a:lnTo>
                    <a:pt x="1969" y="18058"/>
                  </a:lnTo>
                  <a:lnTo>
                    <a:pt x="1969" y="18038"/>
                  </a:lnTo>
                  <a:lnTo>
                    <a:pt x="1969" y="18012"/>
                  </a:lnTo>
                  <a:lnTo>
                    <a:pt x="1969" y="17992"/>
                  </a:lnTo>
                  <a:lnTo>
                    <a:pt x="1969" y="17972"/>
                  </a:lnTo>
                  <a:lnTo>
                    <a:pt x="1969" y="17951"/>
                  </a:lnTo>
                  <a:lnTo>
                    <a:pt x="1969" y="17931"/>
                  </a:lnTo>
                  <a:lnTo>
                    <a:pt x="1969" y="17931"/>
                  </a:lnTo>
                  <a:lnTo>
                    <a:pt x="1969" y="17931"/>
                  </a:lnTo>
                  <a:lnTo>
                    <a:pt x="1969" y="17885"/>
                  </a:lnTo>
                  <a:lnTo>
                    <a:pt x="1969" y="17885"/>
                  </a:lnTo>
                  <a:lnTo>
                    <a:pt x="1969" y="17865"/>
                  </a:lnTo>
                  <a:lnTo>
                    <a:pt x="1969" y="17845"/>
                  </a:lnTo>
                  <a:lnTo>
                    <a:pt x="1948" y="17824"/>
                  </a:lnTo>
                  <a:lnTo>
                    <a:pt x="1948" y="17804"/>
                  </a:lnTo>
                  <a:lnTo>
                    <a:pt x="1948" y="17784"/>
                  </a:lnTo>
                  <a:lnTo>
                    <a:pt x="1948" y="17758"/>
                  </a:lnTo>
                  <a:lnTo>
                    <a:pt x="1948" y="17738"/>
                  </a:lnTo>
                  <a:lnTo>
                    <a:pt x="1948" y="17717"/>
                  </a:lnTo>
                  <a:lnTo>
                    <a:pt x="1948" y="17697"/>
                  </a:lnTo>
                  <a:lnTo>
                    <a:pt x="1948" y="17677"/>
                  </a:lnTo>
                  <a:lnTo>
                    <a:pt x="1948" y="17656"/>
                  </a:lnTo>
                  <a:lnTo>
                    <a:pt x="1948" y="17631"/>
                  </a:lnTo>
                  <a:lnTo>
                    <a:pt x="1948" y="17611"/>
                  </a:lnTo>
                  <a:lnTo>
                    <a:pt x="1948" y="17590"/>
                  </a:lnTo>
                  <a:lnTo>
                    <a:pt x="1948" y="17590"/>
                  </a:lnTo>
                  <a:lnTo>
                    <a:pt x="1928" y="17570"/>
                  </a:lnTo>
                  <a:lnTo>
                    <a:pt x="1908" y="17550"/>
                  </a:lnTo>
                  <a:lnTo>
                    <a:pt x="1908" y="17529"/>
                  </a:lnTo>
                  <a:lnTo>
                    <a:pt x="1887" y="17504"/>
                  </a:lnTo>
                  <a:lnTo>
                    <a:pt x="1862" y="17504"/>
                  </a:lnTo>
                  <a:lnTo>
                    <a:pt x="1862" y="17483"/>
                  </a:lnTo>
                  <a:lnTo>
                    <a:pt x="1842" y="17463"/>
                  </a:lnTo>
                  <a:lnTo>
                    <a:pt x="1821" y="17443"/>
                  </a:lnTo>
                  <a:lnTo>
                    <a:pt x="1821" y="17422"/>
                  </a:lnTo>
                  <a:lnTo>
                    <a:pt x="1801" y="17422"/>
                  </a:lnTo>
                  <a:lnTo>
                    <a:pt x="1780" y="17402"/>
                  </a:lnTo>
                  <a:lnTo>
                    <a:pt x="1735" y="17377"/>
                  </a:lnTo>
                  <a:lnTo>
                    <a:pt x="1735" y="17377"/>
                  </a:lnTo>
                  <a:lnTo>
                    <a:pt x="1674" y="17356"/>
                  </a:lnTo>
                  <a:lnTo>
                    <a:pt x="1633" y="17316"/>
                  </a:lnTo>
                  <a:lnTo>
                    <a:pt x="1608" y="17275"/>
                  </a:lnTo>
                  <a:lnTo>
                    <a:pt x="1608" y="17275"/>
                  </a:lnTo>
                  <a:lnTo>
                    <a:pt x="1587" y="17229"/>
                  </a:lnTo>
                  <a:lnTo>
                    <a:pt x="1567" y="17188"/>
                  </a:lnTo>
                  <a:lnTo>
                    <a:pt x="1567" y="17168"/>
                  </a:lnTo>
                  <a:lnTo>
                    <a:pt x="1546" y="17122"/>
                  </a:lnTo>
                  <a:lnTo>
                    <a:pt x="1546" y="17102"/>
                  </a:lnTo>
                  <a:lnTo>
                    <a:pt x="1546" y="17102"/>
                  </a:lnTo>
                  <a:lnTo>
                    <a:pt x="1546" y="17082"/>
                  </a:lnTo>
                  <a:lnTo>
                    <a:pt x="1546" y="17082"/>
                  </a:lnTo>
                  <a:lnTo>
                    <a:pt x="1546" y="17082"/>
                  </a:lnTo>
                  <a:lnTo>
                    <a:pt x="1546" y="17082"/>
                  </a:lnTo>
                  <a:lnTo>
                    <a:pt x="1546" y="17082"/>
                  </a:lnTo>
                  <a:lnTo>
                    <a:pt x="1546" y="17082"/>
                  </a:lnTo>
                  <a:lnTo>
                    <a:pt x="1546" y="17082"/>
                  </a:lnTo>
                  <a:lnTo>
                    <a:pt x="1546" y="17082"/>
                  </a:lnTo>
                  <a:lnTo>
                    <a:pt x="1546" y="17061"/>
                  </a:lnTo>
                  <a:lnTo>
                    <a:pt x="1546" y="17061"/>
                  </a:lnTo>
                  <a:lnTo>
                    <a:pt x="1546" y="17061"/>
                  </a:lnTo>
                  <a:lnTo>
                    <a:pt x="1546" y="17041"/>
                  </a:lnTo>
                  <a:lnTo>
                    <a:pt x="1546" y="17021"/>
                  </a:lnTo>
                  <a:lnTo>
                    <a:pt x="1546" y="16975"/>
                  </a:lnTo>
                  <a:lnTo>
                    <a:pt x="1546" y="16914"/>
                  </a:lnTo>
                  <a:lnTo>
                    <a:pt x="1546" y="16893"/>
                  </a:lnTo>
                  <a:lnTo>
                    <a:pt x="1546" y="16868"/>
                  </a:lnTo>
                  <a:lnTo>
                    <a:pt x="1546" y="16848"/>
                  </a:lnTo>
                  <a:lnTo>
                    <a:pt x="1546" y="16807"/>
                  </a:lnTo>
                  <a:lnTo>
                    <a:pt x="1546" y="16787"/>
                  </a:lnTo>
                  <a:lnTo>
                    <a:pt x="1546" y="16741"/>
                  </a:lnTo>
                  <a:lnTo>
                    <a:pt x="1546" y="16720"/>
                  </a:lnTo>
                  <a:lnTo>
                    <a:pt x="1546" y="16700"/>
                  </a:lnTo>
                  <a:lnTo>
                    <a:pt x="1546" y="16700"/>
                  </a:lnTo>
                  <a:lnTo>
                    <a:pt x="1546" y="16680"/>
                  </a:lnTo>
                  <a:lnTo>
                    <a:pt x="1546" y="16659"/>
                  </a:lnTo>
                  <a:lnTo>
                    <a:pt x="1546" y="16659"/>
                  </a:lnTo>
                  <a:lnTo>
                    <a:pt x="1546" y="16639"/>
                  </a:lnTo>
                  <a:lnTo>
                    <a:pt x="1567" y="16614"/>
                  </a:lnTo>
                  <a:lnTo>
                    <a:pt x="1567" y="16593"/>
                  </a:lnTo>
                  <a:lnTo>
                    <a:pt x="1567" y="16593"/>
                  </a:lnTo>
                  <a:lnTo>
                    <a:pt x="1567" y="16573"/>
                  </a:lnTo>
                  <a:lnTo>
                    <a:pt x="1567" y="16553"/>
                  </a:lnTo>
                  <a:lnTo>
                    <a:pt x="1567" y="16553"/>
                  </a:lnTo>
                  <a:lnTo>
                    <a:pt x="1567" y="16532"/>
                  </a:lnTo>
                  <a:lnTo>
                    <a:pt x="1567" y="16512"/>
                  </a:lnTo>
                  <a:lnTo>
                    <a:pt x="1567" y="16512"/>
                  </a:lnTo>
                  <a:lnTo>
                    <a:pt x="1567" y="16512"/>
                  </a:lnTo>
                  <a:lnTo>
                    <a:pt x="1567" y="16486"/>
                  </a:lnTo>
                  <a:lnTo>
                    <a:pt x="1567" y="16466"/>
                  </a:lnTo>
                  <a:lnTo>
                    <a:pt x="1567" y="16446"/>
                  </a:lnTo>
                  <a:lnTo>
                    <a:pt x="1567" y="16446"/>
                  </a:lnTo>
                  <a:lnTo>
                    <a:pt x="1567" y="16425"/>
                  </a:lnTo>
                  <a:lnTo>
                    <a:pt x="1587" y="16405"/>
                  </a:lnTo>
                  <a:lnTo>
                    <a:pt x="1587" y="16405"/>
                  </a:lnTo>
                  <a:lnTo>
                    <a:pt x="1587" y="16385"/>
                  </a:lnTo>
                  <a:lnTo>
                    <a:pt x="1587" y="16385"/>
                  </a:lnTo>
                  <a:lnTo>
                    <a:pt x="1587" y="16385"/>
                  </a:lnTo>
                  <a:lnTo>
                    <a:pt x="1587" y="16385"/>
                  </a:lnTo>
                  <a:lnTo>
                    <a:pt x="1567" y="16359"/>
                  </a:lnTo>
                  <a:lnTo>
                    <a:pt x="1567" y="16339"/>
                  </a:lnTo>
                  <a:lnTo>
                    <a:pt x="1567" y="16339"/>
                  </a:lnTo>
                  <a:lnTo>
                    <a:pt x="1546" y="16319"/>
                  </a:lnTo>
                  <a:lnTo>
                    <a:pt x="1546" y="16319"/>
                  </a:lnTo>
                  <a:lnTo>
                    <a:pt x="1526" y="16298"/>
                  </a:lnTo>
                  <a:lnTo>
                    <a:pt x="1526" y="16278"/>
                  </a:lnTo>
                  <a:lnTo>
                    <a:pt x="1506" y="16278"/>
                  </a:lnTo>
                  <a:lnTo>
                    <a:pt x="1506" y="16258"/>
                  </a:lnTo>
                  <a:lnTo>
                    <a:pt x="1506" y="16232"/>
                  </a:lnTo>
                  <a:lnTo>
                    <a:pt x="1480" y="16232"/>
                  </a:lnTo>
                  <a:lnTo>
                    <a:pt x="1480" y="16212"/>
                  </a:lnTo>
                  <a:lnTo>
                    <a:pt x="1480" y="16212"/>
                  </a:lnTo>
                  <a:lnTo>
                    <a:pt x="1460" y="16171"/>
                  </a:lnTo>
                  <a:lnTo>
                    <a:pt x="1440" y="16151"/>
                  </a:lnTo>
                  <a:lnTo>
                    <a:pt x="1440" y="16130"/>
                  </a:lnTo>
                  <a:lnTo>
                    <a:pt x="1419" y="16105"/>
                  </a:lnTo>
                  <a:lnTo>
                    <a:pt x="1419" y="16105"/>
                  </a:lnTo>
                  <a:lnTo>
                    <a:pt x="1419" y="16085"/>
                  </a:lnTo>
                  <a:lnTo>
                    <a:pt x="1399" y="16064"/>
                  </a:lnTo>
                  <a:lnTo>
                    <a:pt x="1399" y="16064"/>
                  </a:lnTo>
                  <a:lnTo>
                    <a:pt x="1379" y="16044"/>
                  </a:lnTo>
                  <a:lnTo>
                    <a:pt x="1353" y="16024"/>
                  </a:lnTo>
                  <a:lnTo>
                    <a:pt x="1353" y="16003"/>
                  </a:lnTo>
                  <a:lnTo>
                    <a:pt x="1333" y="15978"/>
                  </a:lnTo>
                  <a:lnTo>
                    <a:pt x="1333" y="15957"/>
                  </a:lnTo>
                  <a:lnTo>
                    <a:pt x="1312" y="15937"/>
                  </a:lnTo>
                  <a:lnTo>
                    <a:pt x="1312" y="15917"/>
                  </a:lnTo>
                  <a:lnTo>
                    <a:pt x="1292" y="15917"/>
                  </a:lnTo>
                  <a:lnTo>
                    <a:pt x="1292" y="15896"/>
                  </a:lnTo>
                  <a:lnTo>
                    <a:pt x="1272" y="15851"/>
                  </a:lnTo>
                  <a:lnTo>
                    <a:pt x="1251" y="15810"/>
                  </a:lnTo>
                  <a:lnTo>
                    <a:pt x="1226" y="15790"/>
                  </a:lnTo>
                  <a:lnTo>
                    <a:pt x="1206" y="15749"/>
                  </a:lnTo>
                  <a:lnTo>
                    <a:pt x="1185" y="15723"/>
                  </a:lnTo>
                  <a:lnTo>
                    <a:pt x="1165" y="15683"/>
                  </a:lnTo>
                  <a:lnTo>
                    <a:pt x="1145" y="15662"/>
                  </a:lnTo>
                  <a:lnTo>
                    <a:pt x="1145" y="15642"/>
                  </a:lnTo>
                  <a:lnTo>
                    <a:pt x="1124" y="15622"/>
                  </a:lnTo>
                  <a:lnTo>
                    <a:pt x="1124" y="15596"/>
                  </a:lnTo>
                  <a:lnTo>
                    <a:pt x="1124" y="15596"/>
                  </a:lnTo>
                  <a:lnTo>
                    <a:pt x="1099" y="15576"/>
                  </a:lnTo>
                  <a:lnTo>
                    <a:pt x="1099" y="15576"/>
                  </a:lnTo>
                  <a:lnTo>
                    <a:pt x="1099" y="15556"/>
                  </a:lnTo>
                  <a:lnTo>
                    <a:pt x="1079" y="15535"/>
                  </a:lnTo>
                  <a:lnTo>
                    <a:pt x="1058" y="15495"/>
                  </a:lnTo>
                  <a:lnTo>
                    <a:pt x="1038" y="15449"/>
                  </a:lnTo>
                  <a:lnTo>
                    <a:pt x="1038" y="15428"/>
                  </a:lnTo>
                  <a:lnTo>
                    <a:pt x="1017" y="15388"/>
                  </a:lnTo>
                  <a:lnTo>
                    <a:pt x="997" y="15367"/>
                  </a:lnTo>
                  <a:lnTo>
                    <a:pt x="972" y="15322"/>
                  </a:lnTo>
                  <a:lnTo>
                    <a:pt x="972" y="15281"/>
                  </a:lnTo>
                  <a:lnTo>
                    <a:pt x="951" y="15261"/>
                  </a:lnTo>
                  <a:lnTo>
                    <a:pt x="931" y="15215"/>
                  </a:lnTo>
                  <a:lnTo>
                    <a:pt x="931" y="15194"/>
                  </a:lnTo>
                  <a:lnTo>
                    <a:pt x="911" y="15154"/>
                  </a:lnTo>
                  <a:lnTo>
                    <a:pt x="890" y="15133"/>
                  </a:lnTo>
                  <a:lnTo>
                    <a:pt x="870" y="15088"/>
                  </a:lnTo>
                  <a:lnTo>
                    <a:pt x="845" y="15027"/>
                  </a:lnTo>
                  <a:lnTo>
                    <a:pt x="824" y="14960"/>
                  </a:lnTo>
                  <a:lnTo>
                    <a:pt x="783" y="14899"/>
                  </a:lnTo>
                  <a:lnTo>
                    <a:pt x="763" y="14833"/>
                  </a:lnTo>
                  <a:lnTo>
                    <a:pt x="743" y="14772"/>
                  </a:lnTo>
                  <a:lnTo>
                    <a:pt x="697" y="14706"/>
                  </a:lnTo>
                  <a:lnTo>
                    <a:pt x="697" y="14665"/>
                  </a:lnTo>
                  <a:lnTo>
                    <a:pt x="677" y="14645"/>
                  </a:lnTo>
                  <a:lnTo>
                    <a:pt x="677" y="14604"/>
                  </a:lnTo>
                  <a:lnTo>
                    <a:pt x="656" y="14579"/>
                  </a:lnTo>
                  <a:lnTo>
                    <a:pt x="636" y="14538"/>
                  </a:lnTo>
                  <a:lnTo>
                    <a:pt x="636" y="14518"/>
                  </a:lnTo>
                  <a:lnTo>
                    <a:pt x="636" y="14538"/>
                  </a:lnTo>
                  <a:lnTo>
                    <a:pt x="636" y="14538"/>
                  </a:lnTo>
                  <a:lnTo>
                    <a:pt x="636" y="14538"/>
                  </a:lnTo>
                  <a:lnTo>
                    <a:pt x="636" y="14538"/>
                  </a:lnTo>
                  <a:lnTo>
                    <a:pt x="636" y="14518"/>
                  </a:lnTo>
                  <a:lnTo>
                    <a:pt x="590" y="14452"/>
                  </a:lnTo>
                  <a:lnTo>
                    <a:pt x="570" y="14411"/>
                  </a:lnTo>
                  <a:lnTo>
                    <a:pt x="549" y="14370"/>
                  </a:lnTo>
                  <a:lnTo>
                    <a:pt x="509" y="14325"/>
                  </a:lnTo>
                  <a:lnTo>
                    <a:pt x="488" y="14284"/>
                  </a:lnTo>
                  <a:lnTo>
                    <a:pt x="488" y="14264"/>
                  </a:lnTo>
                  <a:lnTo>
                    <a:pt x="488" y="14264"/>
                  </a:lnTo>
                  <a:lnTo>
                    <a:pt x="463" y="14243"/>
                  </a:lnTo>
                  <a:lnTo>
                    <a:pt x="463" y="14243"/>
                  </a:lnTo>
                  <a:lnTo>
                    <a:pt x="443" y="14223"/>
                  </a:lnTo>
                  <a:lnTo>
                    <a:pt x="443" y="14197"/>
                  </a:lnTo>
                  <a:lnTo>
                    <a:pt x="443" y="14197"/>
                  </a:lnTo>
                  <a:lnTo>
                    <a:pt x="422" y="14177"/>
                  </a:lnTo>
                  <a:lnTo>
                    <a:pt x="422" y="14157"/>
                  </a:lnTo>
                  <a:lnTo>
                    <a:pt x="402" y="14157"/>
                  </a:lnTo>
                  <a:lnTo>
                    <a:pt x="402" y="14136"/>
                  </a:lnTo>
                  <a:lnTo>
                    <a:pt x="382" y="14116"/>
                  </a:lnTo>
                  <a:lnTo>
                    <a:pt x="382" y="14096"/>
                  </a:lnTo>
                  <a:lnTo>
                    <a:pt x="361" y="14096"/>
                  </a:lnTo>
                  <a:lnTo>
                    <a:pt x="361" y="14070"/>
                  </a:lnTo>
                  <a:lnTo>
                    <a:pt x="361" y="14050"/>
                  </a:lnTo>
                  <a:lnTo>
                    <a:pt x="336" y="14030"/>
                  </a:lnTo>
                  <a:lnTo>
                    <a:pt x="336" y="14030"/>
                  </a:lnTo>
                  <a:lnTo>
                    <a:pt x="316" y="14009"/>
                  </a:lnTo>
                  <a:lnTo>
                    <a:pt x="316" y="13989"/>
                  </a:lnTo>
                  <a:lnTo>
                    <a:pt x="295" y="13969"/>
                  </a:lnTo>
                  <a:lnTo>
                    <a:pt x="295" y="13969"/>
                  </a:lnTo>
                  <a:lnTo>
                    <a:pt x="275" y="13943"/>
                  </a:lnTo>
                  <a:lnTo>
                    <a:pt x="275" y="13923"/>
                  </a:lnTo>
                  <a:lnTo>
                    <a:pt x="254" y="13902"/>
                  </a:lnTo>
                  <a:lnTo>
                    <a:pt x="254" y="13882"/>
                  </a:lnTo>
                  <a:lnTo>
                    <a:pt x="234" y="13862"/>
                  </a:lnTo>
                  <a:lnTo>
                    <a:pt x="234" y="13862"/>
                  </a:lnTo>
                  <a:lnTo>
                    <a:pt x="209" y="13841"/>
                  </a:lnTo>
                  <a:lnTo>
                    <a:pt x="209" y="13816"/>
                  </a:lnTo>
                  <a:lnTo>
                    <a:pt x="188" y="13796"/>
                  </a:lnTo>
                  <a:lnTo>
                    <a:pt x="188" y="13775"/>
                  </a:lnTo>
                  <a:lnTo>
                    <a:pt x="168" y="13735"/>
                  </a:lnTo>
                  <a:lnTo>
                    <a:pt x="148" y="13714"/>
                  </a:lnTo>
                  <a:lnTo>
                    <a:pt x="148" y="13714"/>
                  </a:lnTo>
                  <a:lnTo>
                    <a:pt x="148" y="13668"/>
                  </a:lnTo>
                  <a:lnTo>
                    <a:pt x="127" y="13628"/>
                  </a:lnTo>
                  <a:lnTo>
                    <a:pt x="127" y="13587"/>
                  </a:lnTo>
                  <a:lnTo>
                    <a:pt x="127" y="13541"/>
                  </a:lnTo>
                  <a:lnTo>
                    <a:pt x="107" y="13501"/>
                  </a:lnTo>
                  <a:lnTo>
                    <a:pt x="107" y="13460"/>
                  </a:lnTo>
                  <a:lnTo>
                    <a:pt x="107" y="13414"/>
                  </a:lnTo>
                  <a:lnTo>
                    <a:pt x="82" y="13373"/>
                  </a:lnTo>
                  <a:lnTo>
                    <a:pt x="82" y="13333"/>
                  </a:lnTo>
                  <a:lnTo>
                    <a:pt x="82" y="13287"/>
                  </a:lnTo>
                  <a:lnTo>
                    <a:pt x="61" y="13246"/>
                  </a:lnTo>
                  <a:lnTo>
                    <a:pt x="61" y="13206"/>
                  </a:lnTo>
                  <a:lnTo>
                    <a:pt x="61" y="13160"/>
                  </a:lnTo>
                  <a:lnTo>
                    <a:pt x="41" y="13099"/>
                  </a:lnTo>
                  <a:lnTo>
                    <a:pt x="41" y="13053"/>
                  </a:lnTo>
                  <a:lnTo>
                    <a:pt x="41" y="13012"/>
                  </a:lnTo>
                  <a:lnTo>
                    <a:pt x="41" y="12972"/>
                  </a:lnTo>
                  <a:lnTo>
                    <a:pt x="20" y="12926"/>
                  </a:lnTo>
                  <a:lnTo>
                    <a:pt x="20" y="12885"/>
                  </a:lnTo>
                  <a:lnTo>
                    <a:pt x="20" y="12844"/>
                  </a:lnTo>
                  <a:lnTo>
                    <a:pt x="20" y="12778"/>
                  </a:lnTo>
                  <a:lnTo>
                    <a:pt x="0" y="12738"/>
                  </a:lnTo>
                  <a:lnTo>
                    <a:pt x="0" y="12697"/>
                  </a:lnTo>
                  <a:lnTo>
                    <a:pt x="0" y="12651"/>
                  </a:lnTo>
                  <a:lnTo>
                    <a:pt x="0" y="12610"/>
                  </a:lnTo>
                  <a:lnTo>
                    <a:pt x="0" y="12590"/>
                  </a:lnTo>
                  <a:lnTo>
                    <a:pt x="0" y="12544"/>
                  </a:lnTo>
                  <a:lnTo>
                    <a:pt x="0" y="12504"/>
                  </a:lnTo>
                  <a:lnTo>
                    <a:pt x="20" y="12463"/>
                  </a:lnTo>
                  <a:lnTo>
                    <a:pt x="20" y="12397"/>
                  </a:lnTo>
                  <a:lnTo>
                    <a:pt x="20" y="12356"/>
                  </a:lnTo>
                  <a:lnTo>
                    <a:pt x="20" y="12315"/>
                  </a:lnTo>
                  <a:lnTo>
                    <a:pt x="20" y="12270"/>
                  </a:lnTo>
                  <a:lnTo>
                    <a:pt x="41" y="12209"/>
                  </a:lnTo>
                  <a:lnTo>
                    <a:pt x="41" y="12163"/>
                  </a:lnTo>
                  <a:lnTo>
                    <a:pt x="41" y="12122"/>
                  </a:lnTo>
                  <a:lnTo>
                    <a:pt x="41" y="12061"/>
                  </a:lnTo>
                  <a:lnTo>
                    <a:pt x="61" y="12015"/>
                  </a:lnTo>
                  <a:lnTo>
                    <a:pt x="61" y="11975"/>
                  </a:lnTo>
                  <a:lnTo>
                    <a:pt x="61" y="11934"/>
                  </a:lnTo>
                  <a:lnTo>
                    <a:pt x="61" y="11868"/>
                  </a:lnTo>
                  <a:lnTo>
                    <a:pt x="82" y="11827"/>
                  </a:lnTo>
                  <a:lnTo>
                    <a:pt x="82" y="11781"/>
                  </a:lnTo>
                  <a:lnTo>
                    <a:pt x="82" y="11741"/>
                  </a:lnTo>
                  <a:lnTo>
                    <a:pt x="82" y="11680"/>
                  </a:lnTo>
                  <a:lnTo>
                    <a:pt x="107" y="11634"/>
                  </a:lnTo>
                  <a:lnTo>
                    <a:pt x="107" y="11593"/>
                  </a:lnTo>
                  <a:lnTo>
                    <a:pt x="107" y="11552"/>
                  </a:lnTo>
                  <a:lnTo>
                    <a:pt x="127" y="11486"/>
                  </a:lnTo>
                  <a:lnTo>
                    <a:pt x="127" y="11446"/>
                  </a:lnTo>
                  <a:lnTo>
                    <a:pt x="127" y="11400"/>
                  </a:lnTo>
                  <a:lnTo>
                    <a:pt x="148" y="11359"/>
                  </a:lnTo>
                  <a:lnTo>
                    <a:pt x="148" y="11318"/>
                  </a:lnTo>
                  <a:lnTo>
                    <a:pt x="148" y="11273"/>
                  </a:lnTo>
                  <a:lnTo>
                    <a:pt x="148" y="11273"/>
                  </a:lnTo>
                  <a:lnTo>
                    <a:pt x="148" y="11212"/>
                  </a:lnTo>
                  <a:lnTo>
                    <a:pt x="148" y="11171"/>
                  </a:lnTo>
                  <a:lnTo>
                    <a:pt x="148" y="11145"/>
                  </a:lnTo>
                  <a:lnTo>
                    <a:pt x="148" y="11125"/>
                  </a:lnTo>
                  <a:lnTo>
                    <a:pt x="148" y="11105"/>
                  </a:lnTo>
                  <a:lnTo>
                    <a:pt x="127" y="11084"/>
                  </a:lnTo>
                  <a:lnTo>
                    <a:pt x="127" y="11064"/>
                  </a:lnTo>
                  <a:lnTo>
                    <a:pt x="127" y="11044"/>
                  </a:lnTo>
                  <a:lnTo>
                    <a:pt x="127" y="11018"/>
                  </a:lnTo>
                  <a:lnTo>
                    <a:pt x="127" y="10998"/>
                  </a:lnTo>
                  <a:lnTo>
                    <a:pt x="127" y="10978"/>
                  </a:lnTo>
                  <a:lnTo>
                    <a:pt x="127" y="10937"/>
                  </a:lnTo>
                  <a:lnTo>
                    <a:pt x="127" y="10917"/>
                  </a:lnTo>
                  <a:lnTo>
                    <a:pt x="127" y="10891"/>
                  </a:lnTo>
                  <a:lnTo>
                    <a:pt x="127" y="10871"/>
                  </a:lnTo>
                  <a:lnTo>
                    <a:pt x="127" y="10850"/>
                  </a:lnTo>
                  <a:lnTo>
                    <a:pt x="127" y="10830"/>
                  </a:lnTo>
                  <a:lnTo>
                    <a:pt x="107" y="10810"/>
                  </a:lnTo>
                  <a:lnTo>
                    <a:pt x="107" y="10789"/>
                  </a:lnTo>
                  <a:lnTo>
                    <a:pt x="107" y="10764"/>
                  </a:lnTo>
                  <a:lnTo>
                    <a:pt x="107" y="10744"/>
                  </a:lnTo>
                  <a:lnTo>
                    <a:pt x="107" y="10723"/>
                  </a:lnTo>
                  <a:lnTo>
                    <a:pt x="107" y="10703"/>
                  </a:lnTo>
                  <a:lnTo>
                    <a:pt x="107" y="10683"/>
                  </a:lnTo>
                  <a:lnTo>
                    <a:pt x="107" y="10662"/>
                  </a:lnTo>
                  <a:lnTo>
                    <a:pt x="107" y="10637"/>
                  </a:lnTo>
                  <a:lnTo>
                    <a:pt x="107" y="10616"/>
                  </a:lnTo>
                  <a:lnTo>
                    <a:pt x="107" y="10596"/>
                  </a:lnTo>
                  <a:lnTo>
                    <a:pt x="107" y="10576"/>
                  </a:lnTo>
                  <a:lnTo>
                    <a:pt x="107" y="10555"/>
                  </a:lnTo>
                  <a:lnTo>
                    <a:pt x="107" y="10535"/>
                  </a:lnTo>
                  <a:lnTo>
                    <a:pt x="107" y="10510"/>
                  </a:lnTo>
                  <a:lnTo>
                    <a:pt x="107" y="10489"/>
                  </a:lnTo>
                  <a:lnTo>
                    <a:pt x="107" y="10469"/>
                  </a:lnTo>
                  <a:lnTo>
                    <a:pt x="107" y="10449"/>
                  </a:lnTo>
                  <a:lnTo>
                    <a:pt x="107" y="10428"/>
                  </a:lnTo>
                  <a:lnTo>
                    <a:pt x="107" y="10408"/>
                  </a:lnTo>
                  <a:lnTo>
                    <a:pt x="107" y="10382"/>
                  </a:lnTo>
                  <a:lnTo>
                    <a:pt x="107" y="10362"/>
                  </a:lnTo>
                  <a:lnTo>
                    <a:pt x="107" y="10342"/>
                  </a:lnTo>
                  <a:lnTo>
                    <a:pt x="107" y="10321"/>
                  </a:lnTo>
                  <a:lnTo>
                    <a:pt x="107" y="10301"/>
                  </a:lnTo>
                  <a:lnTo>
                    <a:pt x="107" y="10281"/>
                  </a:lnTo>
                  <a:lnTo>
                    <a:pt x="107" y="10255"/>
                  </a:lnTo>
                  <a:lnTo>
                    <a:pt x="107" y="10235"/>
                  </a:lnTo>
                  <a:lnTo>
                    <a:pt x="107" y="10215"/>
                  </a:lnTo>
                  <a:lnTo>
                    <a:pt x="107" y="10194"/>
                  </a:lnTo>
                  <a:lnTo>
                    <a:pt x="107" y="10174"/>
                  </a:lnTo>
                  <a:lnTo>
                    <a:pt x="107" y="10154"/>
                  </a:lnTo>
                  <a:lnTo>
                    <a:pt x="107" y="10128"/>
                  </a:lnTo>
                  <a:lnTo>
                    <a:pt x="127" y="10108"/>
                  </a:lnTo>
                  <a:lnTo>
                    <a:pt x="127" y="10087"/>
                  </a:lnTo>
                  <a:lnTo>
                    <a:pt x="127" y="10067"/>
                  </a:lnTo>
                  <a:lnTo>
                    <a:pt x="127" y="10047"/>
                  </a:lnTo>
                  <a:lnTo>
                    <a:pt x="127" y="10026"/>
                  </a:lnTo>
                  <a:lnTo>
                    <a:pt x="127" y="10001"/>
                  </a:lnTo>
                  <a:lnTo>
                    <a:pt x="127" y="9981"/>
                  </a:lnTo>
                  <a:lnTo>
                    <a:pt x="127" y="9960"/>
                  </a:lnTo>
                  <a:lnTo>
                    <a:pt x="127" y="9940"/>
                  </a:lnTo>
                  <a:lnTo>
                    <a:pt x="127" y="9920"/>
                  </a:lnTo>
                  <a:lnTo>
                    <a:pt x="148" y="9899"/>
                  </a:lnTo>
                  <a:lnTo>
                    <a:pt x="148" y="9874"/>
                  </a:lnTo>
                  <a:lnTo>
                    <a:pt x="148" y="9853"/>
                  </a:lnTo>
                  <a:lnTo>
                    <a:pt x="148" y="9833"/>
                  </a:lnTo>
                  <a:lnTo>
                    <a:pt x="148" y="9813"/>
                  </a:lnTo>
                  <a:lnTo>
                    <a:pt x="148" y="9792"/>
                  </a:lnTo>
                  <a:lnTo>
                    <a:pt x="168" y="9792"/>
                  </a:lnTo>
                  <a:lnTo>
                    <a:pt x="168" y="9772"/>
                  </a:lnTo>
                  <a:lnTo>
                    <a:pt x="168" y="9747"/>
                  </a:lnTo>
                  <a:lnTo>
                    <a:pt x="168" y="9726"/>
                  </a:lnTo>
                  <a:lnTo>
                    <a:pt x="168" y="9706"/>
                  </a:lnTo>
                  <a:lnTo>
                    <a:pt x="188" y="9686"/>
                  </a:lnTo>
                  <a:lnTo>
                    <a:pt x="188" y="9665"/>
                  </a:lnTo>
                  <a:lnTo>
                    <a:pt x="188" y="9665"/>
                  </a:lnTo>
                  <a:lnTo>
                    <a:pt x="188" y="9645"/>
                  </a:lnTo>
                  <a:lnTo>
                    <a:pt x="188" y="9619"/>
                  </a:lnTo>
                  <a:lnTo>
                    <a:pt x="209" y="9599"/>
                  </a:lnTo>
                  <a:lnTo>
                    <a:pt x="209" y="9599"/>
                  </a:lnTo>
                  <a:lnTo>
                    <a:pt x="234" y="9579"/>
                  </a:lnTo>
                  <a:lnTo>
                    <a:pt x="234" y="9558"/>
                  </a:lnTo>
                  <a:lnTo>
                    <a:pt x="234" y="9538"/>
                  </a:lnTo>
                  <a:lnTo>
                    <a:pt x="254" y="9518"/>
                  </a:lnTo>
                  <a:lnTo>
                    <a:pt x="254" y="9492"/>
                  </a:lnTo>
                  <a:lnTo>
                    <a:pt x="254" y="9492"/>
                  </a:lnTo>
                  <a:lnTo>
                    <a:pt x="275" y="9472"/>
                  </a:lnTo>
                  <a:lnTo>
                    <a:pt x="275" y="9452"/>
                  </a:lnTo>
                  <a:lnTo>
                    <a:pt x="295" y="9431"/>
                  </a:lnTo>
                  <a:lnTo>
                    <a:pt x="295" y="9411"/>
                  </a:lnTo>
                  <a:lnTo>
                    <a:pt x="316" y="9391"/>
                  </a:lnTo>
                  <a:lnTo>
                    <a:pt x="316" y="9391"/>
                  </a:lnTo>
                  <a:lnTo>
                    <a:pt x="336" y="9365"/>
                  </a:lnTo>
                  <a:lnTo>
                    <a:pt x="336" y="9345"/>
                  </a:lnTo>
                  <a:lnTo>
                    <a:pt x="361" y="9324"/>
                  </a:lnTo>
                  <a:lnTo>
                    <a:pt x="361" y="9304"/>
                  </a:lnTo>
                  <a:lnTo>
                    <a:pt x="382" y="9304"/>
                  </a:lnTo>
                  <a:lnTo>
                    <a:pt x="382" y="9284"/>
                  </a:lnTo>
                  <a:lnTo>
                    <a:pt x="402" y="9263"/>
                  </a:lnTo>
                  <a:lnTo>
                    <a:pt x="402" y="9238"/>
                  </a:lnTo>
                  <a:lnTo>
                    <a:pt x="422" y="9238"/>
                  </a:lnTo>
                  <a:lnTo>
                    <a:pt x="443" y="9218"/>
                  </a:lnTo>
                  <a:lnTo>
                    <a:pt x="443" y="9197"/>
                  </a:lnTo>
                  <a:lnTo>
                    <a:pt x="463" y="9177"/>
                  </a:lnTo>
                  <a:lnTo>
                    <a:pt x="488" y="9177"/>
                  </a:lnTo>
                  <a:lnTo>
                    <a:pt x="488" y="9157"/>
                  </a:lnTo>
                  <a:lnTo>
                    <a:pt x="488" y="9157"/>
                  </a:lnTo>
                  <a:lnTo>
                    <a:pt x="509" y="9136"/>
                  </a:lnTo>
                  <a:lnTo>
                    <a:pt x="509" y="9136"/>
                  </a:lnTo>
                  <a:lnTo>
                    <a:pt x="529" y="9111"/>
                  </a:lnTo>
                  <a:lnTo>
                    <a:pt x="529" y="9111"/>
                  </a:lnTo>
                  <a:lnTo>
                    <a:pt x="549" y="9111"/>
                  </a:lnTo>
                  <a:lnTo>
                    <a:pt x="549" y="9090"/>
                  </a:lnTo>
                  <a:lnTo>
                    <a:pt x="570" y="9090"/>
                  </a:lnTo>
                  <a:lnTo>
                    <a:pt x="570" y="9070"/>
                  </a:lnTo>
                  <a:lnTo>
                    <a:pt x="590" y="9070"/>
                  </a:lnTo>
                  <a:lnTo>
                    <a:pt x="616" y="9070"/>
                  </a:lnTo>
                  <a:lnTo>
                    <a:pt x="616" y="9050"/>
                  </a:lnTo>
                  <a:lnTo>
                    <a:pt x="636" y="9050"/>
                  </a:lnTo>
                  <a:lnTo>
                    <a:pt x="636" y="9029"/>
                  </a:lnTo>
                  <a:lnTo>
                    <a:pt x="656" y="9029"/>
                  </a:lnTo>
                  <a:lnTo>
                    <a:pt x="677" y="9029"/>
                  </a:lnTo>
                  <a:lnTo>
                    <a:pt x="677" y="9029"/>
                  </a:lnTo>
                  <a:lnTo>
                    <a:pt x="697" y="9009"/>
                  </a:lnTo>
                  <a:lnTo>
                    <a:pt x="717" y="9009"/>
                  </a:lnTo>
                  <a:lnTo>
                    <a:pt x="717" y="9009"/>
                  </a:lnTo>
                  <a:lnTo>
                    <a:pt x="743" y="8984"/>
                  </a:lnTo>
                  <a:lnTo>
                    <a:pt x="763" y="8984"/>
                  </a:lnTo>
                  <a:lnTo>
                    <a:pt x="783" y="8984"/>
                  </a:lnTo>
                  <a:lnTo>
                    <a:pt x="783" y="8984"/>
                  </a:lnTo>
                  <a:lnTo>
                    <a:pt x="804" y="8984"/>
                  </a:lnTo>
                  <a:lnTo>
                    <a:pt x="824" y="8963"/>
                  </a:lnTo>
                  <a:lnTo>
                    <a:pt x="845" y="8963"/>
                  </a:lnTo>
                  <a:lnTo>
                    <a:pt x="845" y="8963"/>
                  </a:lnTo>
                  <a:lnTo>
                    <a:pt x="870" y="8963"/>
                  </a:lnTo>
                  <a:lnTo>
                    <a:pt x="890" y="8963"/>
                  </a:lnTo>
                  <a:lnTo>
                    <a:pt x="911" y="8963"/>
                  </a:lnTo>
                  <a:lnTo>
                    <a:pt x="911" y="8963"/>
                  </a:lnTo>
                  <a:lnTo>
                    <a:pt x="931" y="8963"/>
                  </a:lnTo>
                  <a:lnTo>
                    <a:pt x="951" y="8963"/>
                  </a:lnTo>
                  <a:lnTo>
                    <a:pt x="951" y="8963"/>
                  </a:lnTo>
                  <a:lnTo>
                    <a:pt x="972" y="8963"/>
                  </a:lnTo>
                  <a:lnTo>
                    <a:pt x="997" y="8963"/>
                  </a:lnTo>
                  <a:lnTo>
                    <a:pt x="1017" y="8963"/>
                  </a:lnTo>
                  <a:lnTo>
                    <a:pt x="1017" y="8963"/>
                  </a:lnTo>
                  <a:lnTo>
                    <a:pt x="1038" y="8963"/>
                  </a:lnTo>
                  <a:lnTo>
                    <a:pt x="1058" y="8963"/>
                  </a:lnTo>
                  <a:lnTo>
                    <a:pt x="1058" y="8963"/>
                  </a:lnTo>
                  <a:lnTo>
                    <a:pt x="1079" y="8963"/>
                  </a:lnTo>
                  <a:lnTo>
                    <a:pt x="1099" y="8984"/>
                  </a:lnTo>
                  <a:lnTo>
                    <a:pt x="1145" y="8984"/>
                  </a:lnTo>
                  <a:lnTo>
                    <a:pt x="1165" y="8984"/>
                  </a:lnTo>
                  <a:lnTo>
                    <a:pt x="1185" y="9009"/>
                  </a:lnTo>
                  <a:lnTo>
                    <a:pt x="1206" y="9009"/>
                  </a:lnTo>
                  <a:lnTo>
                    <a:pt x="1226" y="9029"/>
                  </a:lnTo>
                  <a:lnTo>
                    <a:pt x="1251" y="9029"/>
                  </a:lnTo>
                  <a:lnTo>
                    <a:pt x="1272" y="9050"/>
                  </a:lnTo>
                  <a:lnTo>
                    <a:pt x="1292" y="9050"/>
                  </a:lnTo>
                  <a:lnTo>
                    <a:pt x="1312" y="9070"/>
                  </a:lnTo>
                  <a:lnTo>
                    <a:pt x="1333" y="9070"/>
                  </a:lnTo>
                  <a:lnTo>
                    <a:pt x="1353" y="9090"/>
                  </a:lnTo>
                  <a:lnTo>
                    <a:pt x="1353" y="9090"/>
                  </a:lnTo>
                  <a:lnTo>
                    <a:pt x="1379" y="9111"/>
                  </a:lnTo>
                  <a:lnTo>
                    <a:pt x="1399" y="9111"/>
                  </a:lnTo>
                  <a:lnTo>
                    <a:pt x="1419" y="9136"/>
                  </a:lnTo>
                  <a:lnTo>
                    <a:pt x="1419" y="9157"/>
                  </a:lnTo>
                  <a:lnTo>
                    <a:pt x="1440" y="9157"/>
                  </a:lnTo>
                  <a:lnTo>
                    <a:pt x="1440" y="9177"/>
                  </a:lnTo>
                  <a:lnTo>
                    <a:pt x="1460" y="9177"/>
                  </a:lnTo>
                  <a:lnTo>
                    <a:pt x="1480" y="9197"/>
                  </a:lnTo>
                  <a:lnTo>
                    <a:pt x="1480" y="9197"/>
                  </a:lnTo>
                  <a:lnTo>
                    <a:pt x="1506" y="9218"/>
                  </a:lnTo>
                  <a:lnTo>
                    <a:pt x="1506" y="9218"/>
                  </a:lnTo>
                  <a:lnTo>
                    <a:pt x="1506" y="9238"/>
                  </a:lnTo>
                  <a:lnTo>
                    <a:pt x="1526" y="9218"/>
                  </a:lnTo>
                  <a:lnTo>
                    <a:pt x="1526" y="9218"/>
                  </a:lnTo>
                  <a:lnTo>
                    <a:pt x="1546" y="9197"/>
                  </a:lnTo>
                  <a:lnTo>
                    <a:pt x="1546" y="9177"/>
                  </a:lnTo>
                  <a:lnTo>
                    <a:pt x="1567" y="9177"/>
                  </a:lnTo>
                  <a:lnTo>
                    <a:pt x="1567" y="9157"/>
                  </a:lnTo>
                  <a:lnTo>
                    <a:pt x="1587" y="9136"/>
                  </a:lnTo>
                  <a:lnTo>
                    <a:pt x="1608" y="9111"/>
                  </a:lnTo>
                  <a:lnTo>
                    <a:pt x="1633" y="9070"/>
                  </a:lnTo>
                  <a:lnTo>
                    <a:pt x="1653" y="9029"/>
                  </a:lnTo>
                  <a:lnTo>
                    <a:pt x="1674" y="9009"/>
                  </a:lnTo>
                  <a:lnTo>
                    <a:pt x="1694" y="8963"/>
                  </a:lnTo>
                  <a:lnTo>
                    <a:pt x="1714" y="8943"/>
                  </a:lnTo>
                  <a:lnTo>
                    <a:pt x="1760" y="8856"/>
                  </a:lnTo>
                  <a:lnTo>
                    <a:pt x="1780" y="8836"/>
                  </a:lnTo>
                  <a:lnTo>
                    <a:pt x="1801" y="8795"/>
                  </a:lnTo>
                  <a:lnTo>
                    <a:pt x="1821" y="8775"/>
                  </a:lnTo>
                  <a:lnTo>
                    <a:pt x="1842" y="8729"/>
                  </a:lnTo>
                  <a:lnTo>
                    <a:pt x="1842" y="8709"/>
                  </a:lnTo>
                  <a:lnTo>
                    <a:pt x="1862" y="8689"/>
                  </a:lnTo>
                  <a:lnTo>
                    <a:pt x="1862" y="8668"/>
                  </a:lnTo>
                  <a:lnTo>
                    <a:pt x="1887" y="8668"/>
                  </a:lnTo>
                  <a:lnTo>
                    <a:pt x="1887" y="8648"/>
                  </a:lnTo>
                  <a:lnTo>
                    <a:pt x="1908" y="8628"/>
                  </a:lnTo>
                  <a:lnTo>
                    <a:pt x="1908" y="8602"/>
                  </a:lnTo>
                  <a:lnTo>
                    <a:pt x="1928" y="8582"/>
                  </a:lnTo>
                  <a:lnTo>
                    <a:pt x="1948" y="8582"/>
                  </a:lnTo>
                  <a:lnTo>
                    <a:pt x="1948" y="8561"/>
                  </a:lnTo>
                  <a:lnTo>
                    <a:pt x="1969" y="8541"/>
                  </a:lnTo>
                  <a:lnTo>
                    <a:pt x="1969" y="8521"/>
                  </a:lnTo>
                  <a:lnTo>
                    <a:pt x="1989" y="8500"/>
                  </a:lnTo>
                  <a:lnTo>
                    <a:pt x="2014" y="8500"/>
                  </a:lnTo>
                  <a:lnTo>
                    <a:pt x="2014" y="8475"/>
                  </a:lnTo>
                  <a:lnTo>
                    <a:pt x="2035" y="8455"/>
                  </a:lnTo>
                  <a:lnTo>
                    <a:pt x="2035" y="8434"/>
                  </a:lnTo>
                  <a:lnTo>
                    <a:pt x="2055" y="8414"/>
                  </a:lnTo>
                  <a:lnTo>
                    <a:pt x="2075" y="8414"/>
                  </a:lnTo>
                  <a:lnTo>
                    <a:pt x="2075" y="8394"/>
                  </a:lnTo>
                  <a:lnTo>
                    <a:pt x="2096" y="8373"/>
                  </a:lnTo>
                  <a:lnTo>
                    <a:pt x="2116" y="8348"/>
                  </a:lnTo>
                  <a:lnTo>
                    <a:pt x="2142" y="8327"/>
                  </a:lnTo>
                  <a:lnTo>
                    <a:pt x="2142" y="8327"/>
                  </a:lnTo>
                  <a:lnTo>
                    <a:pt x="2162" y="8307"/>
                  </a:lnTo>
                  <a:lnTo>
                    <a:pt x="2162" y="8307"/>
                  </a:lnTo>
                  <a:lnTo>
                    <a:pt x="2182" y="8287"/>
                  </a:lnTo>
                  <a:lnTo>
                    <a:pt x="2182" y="8287"/>
                  </a:lnTo>
                  <a:lnTo>
                    <a:pt x="2182" y="8287"/>
                  </a:lnTo>
                  <a:lnTo>
                    <a:pt x="2203" y="8266"/>
                  </a:lnTo>
                  <a:lnTo>
                    <a:pt x="2203" y="8266"/>
                  </a:lnTo>
                  <a:lnTo>
                    <a:pt x="2223" y="8266"/>
                  </a:lnTo>
                  <a:lnTo>
                    <a:pt x="2223" y="8246"/>
                  </a:lnTo>
                  <a:lnTo>
                    <a:pt x="2243" y="8246"/>
                  </a:lnTo>
                  <a:lnTo>
                    <a:pt x="2243" y="8221"/>
                  </a:lnTo>
                  <a:lnTo>
                    <a:pt x="2269" y="8221"/>
                  </a:lnTo>
                  <a:lnTo>
                    <a:pt x="2269" y="8221"/>
                  </a:lnTo>
                  <a:lnTo>
                    <a:pt x="2289" y="8200"/>
                  </a:lnTo>
                  <a:lnTo>
                    <a:pt x="2289" y="8200"/>
                  </a:lnTo>
                  <a:lnTo>
                    <a:pt x="2309" y="8200"/>
                  </a:lnTo>
                  <a:lnTo>
                    <a:pt x="2309" y="8180"/>
                  </a:lnTo>
                  <a:lnTo>
                    <a:pt x="2330" y="8180"/>
                  </a:lnTo>
                  <a:lnTo>
                    <a:pt x="2330" y="8160"/>
                  </a:lnTo>
                  <a:lnTo>
                    <a:pt x="2350" y="8160"/>
                  </a:lnTo>
                  <a:lnTo>
                    <a:pt x="2350" y="8160"/>
                  </a:lnTo>
                  <a:lnTo>
                    <a:pt x="2371" y="8139"/>
                  </a:lnTo>
                  <a:lnTo>
                    <a:pt x="2396" y="8139"/>
                  </a:lnTo>
                  <a:lnTo>
                    <a:pt x="2396" y="8139"/>
                  </a:lnTo>
                  <a:lnTo>
                    <a:pt x="2416" y="8119"/>
                  </a:lnTo>
                  <a:lnTo>
                    <a:pt x="2437" y="8119"/>
                  </a:lnTo>
                  <a:lnTo>
                    <a:pt x="2437" y="8119"/>
                  </a:lnTo>
                  <a:lnTo>
                    <a:pt x="2457" y="8093"/>
                  </a:lnTo>
                  <a:lnTo>
                    <a:pt x="2477" y="8093"/>
                  </a:lnTo>
                  <a:lnTo>
                    <a:pt x="2477" y="8093"/>
                  </a:lnTo>
                  <a:lnTo>
                    <a:pt x="2498" y="8093"/>
                  </a:lnTo>
                  <a:lnTo>
                    <a:pt x="2523" y="8073"/>
                  </a:lnTo>
                  <a:lnTo>
                    <a:pt x="2543" y="8073"/>
                  </a:lnTo>
                  <a:lnTo>
                    <a:pt x="2584" y="8073"/>
                  </a:lnTo>
                  <a:lnTo>
                    <a:pt x="2605" y="8053"/>
                  </a:lnTo>
                  <a:lnTo>
                    <a:pt x="2625" y="8053"/>
                  </a:lnTo>
                  <a:lnTo>
                    <a:pt x="2671" y="8032"/>
                  </a:lnTo>
                  <a:lnTo>
                    <a:pt x="2691" y="8032"/>
                  </a:lnTo>
                  <a:lnTo>
                    <a:pt x="2711" y="8032"/>
                  </a:lnTo>
                  <a:lnTo>
                    <a:pt x="2752" y="8012"/>
                  </a:lnTo>
                  <a:lnTo>
                    <a:pt x="2777" y="8012"/>
                  </a:lnTo>
                  <a:lnTo>
                    <a:pt x="2818" y="8012"/>
                  </a:lnTo>
                  <a:lnTo>
                    <a:pt x="2838" y="7992"/>
                  </a:lnTo>
                  <a:lnTo>
                    <a:pt x="2859" y="7992"/>
                  </a:lnTo>
                  <a:lnTo>
                    <a:pt x="2905" y="7966"/>
                  </a:lnTo>
                  <a:lnTo>
                    <a:pt x="2925" y="7966"/>
                  </a:lnTo>
                  <a:lnTo>
                    <a:pt x="2966" y="7966"/>
                  </a:lnTo>
                  <a:lnTo>
                    <a:pt x="2986" y="7966"/>
                  </a:lnTo>
                  <a:lnTo>
                    <a:pt x="3006" y="7946"/>
                  </a:lnTo>
                  <a:lnTo>
                    <a:pt x="3052" y="7946"/>
                  </a:lnTo>
                  <a:lnTo>
                    <a:pt x="3072" y="7946"/>
                  </a:lnTo>
                  <a:lnTo>
                    <a:pt x="3113" y="7926"/>
                  </a:lnTo>
                  <a:lnTo>
                    <a:pt x="3134" y="7926"/>
                  </a:lnTo>
                  <a:lnTo>
                    <a:pt x="3159" y="7926"/>
                  </a:lnTo>
                  <a:lnTo>
                    <a:pt x="3200" y="7926"/>
                  </a:lnTo>
                  <a:lnTo>
                    <a:pt x="3220" y="7905"/>
                  </a:lnTo>
                  <a:lnTo>
                    <a:pt x="3261" y="7905"/>
                  </a:lnTo>
                  <a:lnTo>
                    <a:pt x="3286" y="7905"/>
                  </a:lnTo>
                  <a:lnTo>
                    <a:pt x="3306" y="7905"/>
                  </a:lnTo>
                  <a:lnTo>
                    <a:pt x="3347" y="7885"/>
                  </a:lnTo>
                  <a:lnTo>
                    <a:pt x="3368" y="7885"/>
                  </a:lnTo>
                  <a:lnTo>
                    <a:pt x="3413" y="7885"/>
                  </a:lnTo>
                  <a:lnTo>
                    <a:pt x="3434" y="7885"/>
                  </a:lnTo>
                  <a:lnTo>
                    <a:pt x="3454" y="7885"/>
                  </a:lnTo>
                  <a:lnTo>
                    <a:pt x="3495" y="7865"/>
                  </a:lnTo>
                  <a:lnTo>
                    <a:pt x="3515" y="7865"/>
                  </a:lnTo>
                  <a:lnTo>
                    <a:pt x="3561" y="7865"/>
                  </a:lnTo>
                  <a:lnTo>
                    <a:pt x="3581" y="7865"/>
                  </a:lnTo>
                  <a:lnTo>
                    <a:pt x="3622" y="7865"/>
                  </a:lnTo>
                  <a:lnTo>
                    <a:pt x="3642" y="7865"/>
                  </a:lnTo>
                  <a:lnTo>
                    <a:pt x="3668" y="7839"/>
                  </a:lnTo>
                  <a:lnTo>
                    <a:pt x="3708" y="7839"/>
                  </a:lnTo>
                  <a:lnTo>
                    <a:pt x="3729" y="7839"/>
                  </a:lnTo>
                  <a:lnTo>
                    <a:pt x="3769" y="7839"/>
                  </a:lnTo>
                  <a:lnTo>
                    <a:pt x="3795" y="7839"/>
                  </a:lnTo>
                  <a:lnTo>
                    <a:pt x="3835" y="7839"/>
                  </a:lnTo>
                  <a:lnTo>
                    <a:pt x="3856" y="7839"/>
                  </a:lnTo>
                  <a:lnTo>
                    <a:pt x="3897" y="7839"/>
                  </a:lnTo>
                  <a:lnTo>
                    <a:pt x="3922" y="7819"/>
                  </a:lnTo>
                  <a:lnTo>
                    <a:pt x="3942" y="7819"/>
                  </a:lnTo>
                  <a:lnTo>
                    <a:pt x="3983" y="7819"/>
                  </a:lnTo>
                  <a:lnTo>
                    <a:pt x="4003" y="7819"/>
                  </a:lnTo>
                  <a:lnTo>
                    <a:pt x="4049" y="7819"/>
                  </a:lnTo>
                  <a:lnTo>
                    <a:pt x="4069" y="7819"/>
                  </a:lnTo>
                  <a:lnTo>
                    <a:pt x="4110" y="7819"/>
                  </a:lnTo>
                  <a:lnTo>
                    <a:pt x="4131" y="7819"/>
                  </a:lnTo>
                  <a:lnTo>
                    <a:pt x="4176" y="7819"/>
                  </a:lnTo>
                  <a:lnTo>
                    <a:pt x="4197" y="7819"/>
                  </a:lnTo>
                  <a:lnTo>
                    <a:pt x="4217" y="7819"/>
                  </a:lnTo>
                  <a:lnTo>
                    <a:pt x="4258" y="7819"/>
                  </a:lnTo>
                  <a:lnTo>
                    <a:pt x="4278" y="7819"/>
                  </a:lnTo>
                  <a:lnTo>
                    <a:pt x="4324" y="7819"/>
                  </a:lnTo>
                  <a:lnTo>
                    <a:pt x="4344" y="7819"/>
                  </a:lnTo>
                  <a:lnTo>
                    <a:pt x="4385" y="7819"/>
                  </a:lnTo>
                  <a:lnTo>
                    <a:pt x="4405" y="7819"/>
                  </a:lnTo>
                  <a:lnTo>
                    <a:pt x="4431" y="7819"/>
                  </a:lnTo>
                  <a:lnTo>
                    <a:pt x="4451" y="7819"/>
                  </a:lnTo>
                  <a:lnTo>
                    <a:pt x="4451" y="7819"/>
                  </a:lnTo>
                  <a:lnTo>
                    <a:pt x="4471" y="7819"/>
                  </a:lnTo>
                  <a:lnTo>
                    <a:pt x="4492" y="7798"/>
                  </a:lnTo>
                  <a:lnTo>
                    <a:pt x="4512" y="7798"/>
                  </a:lnTo>
                  <a:lnTo>
                    <a:pt x="4558" y="7798"/>
                  </a:lnTo>
                  <a:lnTo>
                    <a:pt x="4578" y="7798"/>
                  </a:lnTo>
                  <a:lnTo>
                    <a:pt x="4639" y="7737"/>
                  </a:lnTo>
                  <a:lnTo>
                    <a:pt x="4726" y="7692"/>
                  </a:lnTo>
                  <a:lnTo>
                    <a:pt x="4812" y="7651"/>
                  </a:lnTo>
                  <a:lnTo>
                    <a:pt x="4914" y="7631"/>
                  </a:lnTo>
                  <a:lnTo>
                    <a:pt x="4980" y="7631"/>
                  </a:lnTo>
                  <a:lnTo>
                    <a:pt x="5321" y="7269"/>
                  </a:lnTo>
                  <a:lnTo>
                    <a:pt x="5341" y="7249"/>
                  </a:lnTo>
                  <a:lnTo>
                    <a:pt x="5361" y="7229"/>
                  </a:lnTo>
                  <a:lnTo>
                    <a:pt x="5382" y="7203"/>
                  </a:lnTo>
                  <a:lnTo>
                    <a:pt x="5402" y="7183"/>
                  </a:lnTo>
                  <a:lnTo>
                    <a:pt x="5423" y="7183"/>
                  </a:lnTo>
                  <a:lnTo>
                    <a:pt x="5448" y="7163"/>
                  </a:lnTo>
                  <a:lnTo>
                    <a:pt x="5468" y="7142"/>
                  </a:lnTo>
                  <a:lnTo>
                    <a:pt x="5489" y="7142"/>
                  </a:lnTo>
                  <a:lnTo>
                    <a:pt x="5529" y="7122"/>
                  </a:lnTo>
                  <a:lnTo>
                    <a:pt x="5550" y="7122"/>
                  </a:lnTo>
                  <a:lnTo>
                    <a:pt x="5575" y="7102"/>
                  </a:lnTo>
                  <a:lnTo>
                    <a:pt x="5595" y="7102"/>
                  </a:lnTo>
                  <a:lnTo>
                    <a:pt x="5616" y="7076"/>
                  </a:lnTo>
                  <a:lnTo>
                    <a:pt x="5636" y="7076"/>
                  </a:lnTo>
                  <a:lnTo>
                    <a:pt x="5657" y="7076"/>
                  </a:lnTo>
                  <a:lnTo>
                    <a:pt x="5677" y="7056"/>
                  </a:lnTo>
                  <a:lnTo>
                    <a:pt x="5702" y="7056"/>
                  </a:lnTo>
                  <a:lnTo>
                    <a:pt x="5723" y="7056"/>
                  </a:lnTo>
                  <a:lnTo>
                    <a:pt x="5743" y="7056"/>
                  </a:lnTo>
                  <a:lnTo>
                    <a:pt x="5743" y="7035"/>
                  </a:lnTo>
                  <a:lnTo>
                    <a:pt x="5763" y="7035"/>
                  </a:lnTo>
                  <a:lnTo>
                    <a:pt x="5784" y="7035"/>
                  </a:lnTo>
                  <a:lnTo>
                    <a:pt x="5804" y="7035"/>
                  </a:lnTo>
                  <a:lnTo>
                    <a:pt x="5829" y="7035"/>
                  </a:lnTo>
                  <a:lnTo>
                    <a:pt x="5850" y="7035"/>
                  </a:lnTo>
                  <a:lnTo>
                    <a:pt x="5850" y="7035"/>
                  </a:lnTo>
                  <a:lnTo>
                    <a:pt x="5870" y="7035"/>
                  </a:lnTo>
                  <a:lnTo>
                    <a:pt x="5890" y="7035"/>
                  </a:lnTo>
                  <a:lnTo>
                    <a:pt x="5911" y="7035"/>
                  </a:lnTo>
                  <a:lnTo>
                    <a:pt x="5931" y="7035"/>
                  </a:lnTo>
                  <a:lnTo>
                    <a:pt x="5931" y="7035"/>
                  </a:lnTo>
                  <a:lnTo>
                    <a:pt x="5957" y="7035"/>
                  </a:lnTo>
                  <a:lnTo>
                    <a:pt x="5977" y="7035"/>
                  </a:lnTo>
                  <a:lnTo>
                    <a:pt x="5977" y="7035"/>
                  </a:lnTo>
                  <a:lnTo>
                    <a:pt x="5997" y="7035"/>
                  </a:lnTo>
                  <a:lnTo>
                    <a:pt x="6018" y="7035"/>
                  </a:lnTo>
                  <a:lnTo>
                    <a:pt x="6018" y="7035"/>
                  </a:lnTo>
                  <a:lnTo>
                    <a:pt x="6038" y="7035"/>
                  </a:lnTo>
                  <a:lnTo>
                    <a:pt x="6058" y="7035"/>
                  </a:lnTo>
                  <a:lnTo>
                    <a:pt x="6058" y="7035"/>
                  </a:lnTo>
                  <a:lnTo>
                    <a:pt x="6084" y="7035"/>
                  </a:lnTo>
                  <a:lnTo>
                    <a:pt x="6104" y="7035"/>
                  </a:lnTo>
                  <a:lnTo>
                    <a:pt x="6145" y="7056"/>
                  </a:lnTo>
                  <a:lnTo>
                    <a:pt x="6165" y="7056"/>
                  </a:lnTo>
                  <a:lnTo>
                    <a:pt x="6186" y="7056"/>
                  </a:lnTo>
                  <a:lnTo>
                    <a:pt x="6211" y="7056"/>
                  </a:lnTo>
                  <a:lnTo>
                    <a:pt x="6231" y="7056"/>
                  </a:lnTo>
                  <a:lnTo>
                    <a:pt x="6252" y="7056"/>
                  </a:lnTo>
                  <a:lnTo>
                    <a:pt x="6252" y="7056"/>
                  </a:lnTo>
                  <a:lnTo>
                    <a:pt x="6252" y="7056"/>
                  </a:lnTo>
                  <a:lnTo>
                    <a:pt x="6252" y="7056"/>
                  </a:lnTo>
                  <a:lnTo>
                    <a:pt x="6252" y="7035"/>
                  </a:lnTo>
                  <a:lnTo>
                    <a:pt x="6252" y="7035"/>
                  </a:lnTo>
                  <a:lnTo>
                    <a:pt x="6272" y="7015"/>
                  </a:lnTo>
                  <a:lnTo>
                    <a:pt x="6272" y="7015"/>
                  </a:lnTo>
                  <a:lnTo>
                    <a:pt x="6272" y="6995"/>
                  </a:lnTo>
                  <a:lnTo>
                    <a:pt x="6272" y="6974"/>
                  </a:lnTo>
                  <a:lnTo>
                    <a:pt x="6292" y="6974"/>
                  </a:lnTo>
                  <a:lnTo>
                    <a:pt x="6292" y="6949"/>
                  </a:lnTo>
                  <a:lnTo>
                    <a:pt x="6292" y="6929"/>
                  </a:lnTo>
                  <a:lnTo>
                    <a:pt x="6292" y="6929"/>
                  </a:lnTo>
                  <a:lnTo>
                    <a:pt x="6292" y="6908"/>
                  </a:lnTo>
                  <a:lnTo>
                    <a:pt x="6313" y="6888"/>
                  </a:lnTo>
                  <a:lnTo>
                    <a:pt x="6313" y="6888"/>
                  </a:lnTo>
                  <a:lnTo>
                    <a:pt x="6313" y="6868"/>
                  </a:lnTo>
                  <a:lnTo>
                    <a:pt x="6313" y="6847"/>
                  </a:lnTo>
                  <a:lnTo>
                    <a:pt x="6313" y="6822"/>
                  </a:lnTo>
                  <a:lnTo>
                    <a:pt x="6338" y="6822"/>
                  </a:lnTo>
                  <a:lnTo>
                    <a:pt x="6338" y="6801"/>
                  </a:lnTo>
                  <a:lnTo>
                    <a:pt x="6338" y="6781"/>
                  </a:lnTo>
                  <a:lnTo>
                    <a:pt x="6338" y="6761"/>
                  </a:lnTo>
                  <a:lnTo>
                    <a:pt x="6338" y="6740"/>
                  </a:lnTo>
                  <a:lnTo>
                    <a:pt x="6358" y="6740"/>
                  </a:lnTo>
                  <a:lnTo>
                    <a:pt x="6358" y="6720"/>
                  </a:lnTo>
                  <a:lnTo>
                    <a:pt x="6358" y="6674"/>
                  </a:lnTo>
                  <a:lnTo>
                    <a:pt x="6379" y="6634"/>
                  </a:lnTo>
                  <a:lnTo>
                    <a:pt x="6379" y="6593"/>
                  </a:lnTo>
                  <a:lnTo>
                    <a:pt x="6379" y="6567"/>
                  </a:lnTo>
                  <a:lnTo>
                    <a:pt x="6399" y="6486"/>
                  </a:lnTo>
                  <a:lnTo>
                    <a:pt x="6419" y="6400"/>
                  </a:lnTo>
                  <a:lnTo>
                    <a:pt x="6419" y="6359"/>
                  </a:lnTo>
                  <a:lnTo>
                    <a:pt x="6440" y="6313"/>
                  </a:lnTo>
                  <a:lnTo>
                    <a:pt x="6440" y="6272"/>
                  </a:lnTo>
                  <a:lnTo>
                    <a:pt x="6465" y="6232"/>
                  </a:lnTo>
                  <a:lnTo>
                    <a:pt x="6465" y="6211"/>
                  </a:lnTo>
                  <a:lnTo>
                    <a:pt x="6465" y="6186"/>
                  </a:lnTo>
                  <a:lnTo>
                    <a:pt x="6465" y="6166"/>
                  </a:lnTo>
                  <a:lnTo>
                    <a:pt x="6465" y="6145"/>
                  </a:lnTo>
                  <a:lnTo>
                    <a:pt x="6486" y="6125"/>
                  </a:lnTo>
                  <a:lnTo>
                    <a:pt x="6486" y="6105"/>
                  </a:lnTo>
                  <a:lnTo>
                    <a:pt x="6486" y="6084"/>
                  </a:lnTo>
                  <a:lnTo>
                    <a:pt x="6486" y="6059"/>
                  </a:lnTo>
                  <a:lnTo>
                    <a:pt x="6506" y="6038"/>
                  </a:lnTo>
                  <a:lnTo>
                    <a:pt x="6506" y="6018"/>
                  </a:lnTo>
                  <a:lnTo>
                    <a:pt x="6506" y="5998"/>
                  </a:lnTo>
                  <a:lnTo>
                    <a:pt x="6526" y="5977"/>
                  </a:lnTo>
                  <a:lnTo>
                    <a:pt x="6526" y="5957"/>
                  </a:lnTo>
                  <a:lnTo>
                    <a:pt x="6526" y="5932"/>
                  </a:lnTo>
                  <a:lnTo>
                    <a:pt x="6526" y="5911"/>
                  </a:lnTo>
                  <a:lnTo>
                    <a:pt x="6547" y="5871"/>
                  </a:lnTo>
                  <a:lnTo>
                    <a:pt x="6547" y="5850"/>
                  </a:lnTo>
                  <a:lnTo>
                    <a:pt x="6547" y="5830"/>
                  </a:lnTo>
                  <a:lnTo>
                    <a:pt x="6567" y="5804"/>
                  </a:lnTo>
                  <a:lnTo>
                    <a:pt x="6567" y="5784"/>
                  </a:lnTo>
                  <a:lnTo>
                    <a:pt x="6592" y="5764"/>
                  </a:lnTo>
                  <a:lnTo>
                    <a:pt x="6592" y="5743"/>
                  </a:lnTo>
                  <a:lnTo>
                    <a:pt x="6592" y="5723"/>
                  </a:lnTo>
                  <a:lnTo>
                    <a:pt x="6613" y="5703"/>
                  </a:lnTo>
                  <a:lnTo>
                    <a:pt x="6613" y="5677"/>
                  </a:lnTo>
                  <a:lnTo>
                    <a:pt x="6633" y="5657"/>
                  </a:lnTo>
                  <a:lnTo>
                    <a:pt x="6633" y="5637"/>
                  </a:lnTo>
                  <a:lnTo>
                    <a:pt x="6633" y="5616"/>
                  </a:lnTo>
                  <a:lnTo>
                    <a:pt x="6653" y="5576"/>
                  </a:lnTo>
                  <a:lnTo>
                    <a:pt x="6653" y="5550"/>
                  </a:lnTo>
                  <a:lnTo>
                    <a:pt x="6674" y="5530"/>
                  </a:lnTo>
                  <a:lnTo>
                    <a:pt x="6674" y="5509"/>
                  </a:lnTo>
                  <a:lnTo>
                    <a:pt x="6694" y="5509"/>
                  </a:lnTo>
                  <a:lnTo>
                    <a:pt x="6694" y="5489"/>
                  </a:lnTo>
                  <a:lnTo>
                    <a:pt x="6694" y="5489"/>
                  </a:lnTo>
                  <a:lnTo>
                    <a:pt x="6720" y="5469"/>
                  </a:lnTo>
                  <a:lnTo>
                    <a:pt x="6720" y="5448"/>
                  </a:lnTo>
                  <a:lnTo>
                    <a:pt x="6720" y="5448"/>
                  </a:lnTo>
                  <a:lnTo>
                    <a:pt x="6720" y="5423"/>
                  </a:lnTo>
                  <a:lnTo>
                    <a:pt x="6740" y="5423"/>
                  </a:lnTo>
                  <a:lnTo>
                    <a:pt x="6740" y="5403"/>
                  </a:lnTo>
                  <a:lnTo>
                    <a:pt x="6740" y="5403"/>
                  </a:lnTo>
                  <a:lnTo>
                    <a:pt x="6760" y="5382"/>
                  </a:lnTo>
                  <a:lnTo>
                    <a:pt x="6760" y="5382"/>
                  </a:lnTo>
                  <a:lnTo>
                    <a:pt x="6760" y="5362"/>
                  </a:lnTo>
                  <a:lnTo>
                    <a:pt x="6781" y="5362"/>
                  </a:lnTo>
                  <a:lnTo>
                    <a:pt x="6781" y="5342"/>
                  </a:lnTo>
                  <a:lnTo>
                    <a:pt x="6781" y="5342"/>
                  </a:lnTo>
                  <a:lnTo>
                    <a:pt x="6801" y="5321"/>
                  </a:lnTo>
                  <a:lnTo>
                    <a:pt x="6801" y="5321"/>
                  </a:lnTo>
                  <a:lnTo>
                    <a:pt x="6801" y="5296"/>
                  </a:lnTo>
                  <a:lnTo>
                    <a:pt x="6821" y="5275"/>
                  </a:lnTo>
                  <a:lnTo>
                    <a:pt x="6821" y="5275"/>
                  </a:lnTo>
                  <a:lnTo>
                    <a:pt x="6847" y="5255"/>
                  </a:lnTo>
                  <a:lnTo>
                    <a:pt x="6847" y="5255"/>
                  </a:lnTo>
                  <a:lnTo>
                    <a:pt x="6847" y="5235"/>
                  </a:lnTo>
                  <a:lnTo>
                    <a:pt x="6867" y="5235"/>
                  </a:lnTo>
                  <a:lnTo>
                    <a:pt x="6867" y="5214"/>
                  </a:lnTo>
                  <a:lnTo>
                    <a:pt x="6887" y="5214"/>
                  </a:lnTo>
                  <a:lnTo>
                    <a:pt x="6887" y="5194"/>
                  </a:lnTo>
                  <a:lnTo>
                    <a:pt x="6887" y="5194"/>
                  </a:lnTo>
                  <a:lnTo>
                    <a:pt x="6908" y="5169"/>
                  </a:lnTo>
                  <a:lnTo>
                    <a:pt x="6908" y="5169"/>
                  </a:lnTo>
                  <a:lnTo>
                    <a:pt x="6928" y="5148"/>
                  </a:lnTo>
                  <a:lnTo>
                    <a:pt x="6928" y="5148"/>
                  </a:lnTo>
                  <a:lnTo>
                    <a:pt x="6949" y="5128"/>
                  </a:lnTo>
                  <a:lnTo>
                    <a:pt x="6949" y="5128"/>
                  </a:lnTo>
                  <a:lnTo>
                    <a:pt x="6974" y="5108"/>
                  </a:lnTo>
                  <a:lnTo>
                    <a:pt x="6974" y="5108"/>
                  </a:lnTo>
                  <a:lnTo>
                    <a:pt x="6994" y="5108"/>
                  </a:lnTo>
                  <a:lnTo>
                    <a:pt x="6994" y="5087"/>
                  </a:lnTo>
                  <a:lnTo>
                    <a:pt x="7015" y="5067"/>
                  </a:lnTo>
                  <a:lnTo>
                    <a:pt x="7015" y="5067"/>
                  </a:lnTo>
                  <a:lnTo>
                    <a:pt x="7035" y="5041"/>
                  </a:lnTo>
                  <a:lnTo>
                    <a:pt x="7055" y="5041"/>
                  </a:lnTo>
                  <a:lnTo>
                    <a:pt x="7076" y="5021"/>
                  </a:lnTo>
                  <a:lnTo>
                    <a:pt x="7101" y="5001"/>
                  </a:lnTo>
                  <a:lnTo>
                    <a:pt x="7121" y="5001"/>
                  </a:lnTo>
                  <a:lnTo>
                    <a:pt x="7142" y="4980"/>
                  </a:lnTo>
                  <a:lnTo>
                    <a:pt x="7162" y="4960"/>
                  </a:lnTo>
                  <a:lnTo>
                    <a:pt x="7182" y="4960"/>
                  </a:lnTo>
                  <a:lnTo>
                    <a:pt x="7203" y="4940"/>
                  </a:lnTo>
                  <a:lnTo>
                    <a:pt x="7228" y="4940"/>
                  </a:lnTo>
                  <a:lnTo>
                    <a:pt x="7269" y="4940"/>
                  </a:lnTo>
                  <a:lnTo>
                    <a:pt x="7289" y="4914"/>
                  </a:lnTo>
                  <a:lnTo>
                    <a:pt x="7330" y="4914"/>
                  </a:lnTo>
                  <a:lnTo>
                    <a:pt x="7355" y="4914"/>
                  </a:lnTo>
                  <a:lnTo>
                    <a:pt x="7396" y="4914"/>
                  </a:lnTo>
                  <a:lnTo>
                    <a:pt x="7416" y="4914"/>
                  </a:lnTo>
                  <a:lnTo>
                    <a:pt x="7437" y="4914"/>
                  </a:lnTo>
                  <a:lnTo>
                    <a:pt x="7483" y="4914"/>
                  </a:lnTo>
                  <a:lnTo>
                    <a:pt x="7503" y="4940"/>
                  </a:lnTo>
                  <a:lnTo>
                    <a:pt x="7523" y="4940"/>
                  </a:lnTo>
                  <a:lnTo>
                    <a:pt x="7544" y="4940"/>
                  </a:lnTo>
                  <a:lnTo>
                    <a:pt x="7584" y="4960"/>
                  </a:lnTo>
                  <a:lnTo>
                    <a:pt x="7610" y="4960"/>
                  </a:lnTo>
                  <a:lnTo>
                    <a:pt x="7630" y="4960"/>
                  </a:lnTo>
                  <a:lnTo>
                    <a:pt x="7650" y="4980"/>
                  </a:lnTo>
                  <a:lnTo>
                    <a:pt x="7650" y="4980"/>
                  </a:lnTo>
                  <a:lnTo>
                    <a:pt x="7671" y="5001"/>
                  </a:lnTo>
                  <a:lnTo>
                    <a:pt x="7691" y="5001"/>
                  </a:lnTo>
                  <a:lnTo>
                    <a:pt x="7712" y="5021"/>
                  </a:lnTo>
                  <a:lnTo>
                    <a:pt x="7712" y="5021"/>
                  </a:lnTo>
                  <a:lnTo>
                    <a:pt x="7712" y="5021"/>
                  </a:lnTo>
                  <a:lnTo>
                    <a:pt x="7737" y="5041"/>
                  </a:lnTo>
                  <a:lnTo>
                    <a:pt x="7757" y="5067"/>
                  </a:lnTo>
                  <a:lnTo>
                    <a:pt x="7778" y="5087"/>
                  </a:lnTo>
                  <a:lnTo>
                    <a:pt x="7798" y="5087"/>
                  </a:lnTo>
                  <a:lnTo>
                    <a:pt x="7818" y="5108"/>
                  </a:lnTo>
                  <a:lnTo>
                    <a:pt x="7818" y="5128"/>
                  </a:lnTo>
                  <a:lnTo>
                    <a:pt x="7839" y="5148"/>
                  </a:lnTo>
                  <a:lnTo>
                    <a:pt x="7864" y="5169"/>
                  </a:lnTo>
                  <a:lnTo>
                    <a:pt x="7864" y="5169"/>
                  </a:lnTo>
                  <a:lnTo>
                    <a:pt x="7884" y="5194"/>
                  </a:lnTo>
                  <a:lnTo>
                    <a:pt x="7884" y="5214"/>
                  </a:lnTo>
                  <a:lnTo>
                    <a:pt x="7884" y="5214"/>
                  </a:lnTo>
                  <a:lnTo>
                    <a:pt x="7905" y="5235"/>
                  </a:lnTo>
                  <a:lnTo>
                    <a:pt x="7905" y="5235"/>
                  </a:lnTo>
                  <a:lnTo>
                    <a:pt x="7925" y="5255"/>
                  </a:lnTo>
                  <a:lnTo>
                    <a:pt x="7925" y="5275"/>
                  </a:lnTo>
                  <a:lnTo>
                    <a:pt x="7925" y="5275"/>
                  </a:lnTo>
                  <a:lnTo>
                    <a:pt x="7925" y="5275"/>
                  </a:lnTo>
                  <a:lnTo>
                    <a:pt x="7945" y="5255"/>
                  </a:lnTo>
                  <a:lnTo>
                    <a:pt x="7945" y="5255"/>
                  </a:lnTo>
                  <a:lnTo>
                    <a:pt x="7966" y="5255"/>
                  </a:lnTo>
                  <a:lnTo>
                    <a:pt x="7966" y="5255"/>
                  </a:lnTo>
                  <a:lnTo>
                    <a:pt x="7991" y="5235"/>
                  </a:lnTo>
                  <a:lnTo>
                    <a:pt x="7991" y="5214"/>
                  </a:lnTo>
                  <a:lnTo>
                    <a:pt x="8012" y="5194"/>
                  </a:lnTo>
                  <a:lnTo>
                    <a:pt x="8032" y="5169"/>
                  </a:lnTo>
                  <a:lnTo>
                    <a:pt x="8032" y="5148"/>
                  </a:lnTo>
                  <a:lnTo>
                    <a:pt x="8052" y="5128"/>
                  </a:lnTo>
                  <a:lnTo>
                    <a:pt x="8073" y="5108"/>
                  </a:lnTo>
                  <a:lnTo>
                    <a:pt x="8093" y="5087"/>
                  </a:lnTo>
                  <a:lnTo>
                    <a:pt x="8118" y="5067"/>
                  </a:lnTo>
                  <a:lnTo>
                    <a:pt x="8139" y="5041"/>
                  </a:lnTo>
                  <a:lnTo>
                    <a:pt x="8159" y="5021"/>
                  </a:lnTo>
                  <a:lnTo>
                    <a:pt x="8179" y="5001"/>
                  </a:lnTo>
                  <a:lnTo>
                    <a:pt x="8179" y="4980"/>
                  </a:lnTo>
                  <a:lnTo>
                    <a:pt x="8200" y="4960"/>
                  </a:lnTo>
                  <a:lnTo>
                    <a:pt x="8220" y="4940"/>
                  </a:lnTo>
                  <a:lnTo>
                    <a:pt x="8246" y="4894"/>
                  </a:lnTo>
                  <a:lnTo>
                    <a:pt x="8266" y="4874"/>
                  </a:lnTo>
                  <a:lnTo>
                    <a:pt x="8307" y="4853"/>
                  </a:lnTo>
                  <a:lnTo>
                    <a:pt x="8327" y="4833"/>
                  </a:lnTo>
                  <a:lnTo>
                    <a:pt x="8347" y="4813"/>
                  </a:lnTo>
                  <a:lnTo>
                    <a:pt x="8373" y="4787"/>
                  </a:lnTo>
                  <a:lnTo>
                    <a:pt x="8393" y="4746"/>
                  </a:lnTo>
                  <a:lnTo>
                    <a:pt x="8413" y="4726"/>
                  </a:lnTo>
                  <a:lnTo>
                    <a:pt x="8434" y="4706"/>
                  </a:lnTo>
                  <a:lnTo>
                    <a:pt x="8475" y="4685"/>
                  </a:lnTo>
                  <a:lnTo>
                    <a:pt x="8500" y="4640"/>
                  </a:lnTo>
                  <a:lnTo>
                    <a:pt x="8520" y="4619"/>
                  </a:lnTo>
                  <a:lnTo>
                    <a:pt x="8541" y="4599"/>
                  </a:lnTo>
                  <a:lnTo>
                    <a:pt x="8561" y="4558"/>
                  </a:lnTo>
                  <a:lnTo>
                    <a:pt x="8602" y="4512"/>
                  </a:lnTo>
                  <a:lnTo>
                    <a:pt x="8627" y="4472"/>
                  </a:lnTo>
                  <a:lnTo>
                    <a:pt x="8668" y="4431"/>
                  </a:lnTo>
                  <a:lnTo>
                    <a:pt x="8688" y="4385"/>
                  </a:lnTo>
                  <a:lnTo>
                    <a:pt x="8754" y="4278"/>
                  </a:lnTo>
                  <a:lnTo>
                    <a:pt x="8815" y="4177"/>
                  </a:lnTo>
                  <a:lnTo>
                    <a:pt x="8881" y="4090"/>
                  </a:lnTo>
                  <a:lnTo>
                    <a:pt x="8922" y="4024"/>
                  </a:lnTo>
                  <a:lnTo>
                    <a:pt x="8942" y="3983"/>
                  </a:lnTo>
                  <a:lnTo>
                    <a:pt x="8983" y="3922"/>
                  </a:lnTo>
                  <a:lnTo>
                    <a:pt x="9009" y="3877"/>
                  </a:lnTo>
                  <a:lnTo>
                    <a:pt x="9049" y="3836"/>
                  </a:lnTo>
                  <a:lnTo>
                    <a:pt x="9070" y="3770"/>
                  </a:lnTo>
                  <a:lnTo>
                    <a:pt x="9110" y="3729"/>
                  </a:lnTo>
                  <a:lnTo>
                    <a:pt x="9156" y="3688"/>
                  </a:lnTo>
                  <a:lnTo>
                    <a:pt x="9156" y="3643"/>
                  </a:lnTo>
                  <a:lnTo>
                    <a:pt x="9176" y="3622"/>
                  </a:lnTo>
                  <a:lnTo>
                    <a:pt x="9197" y="3602"/>
                  </a:lnTo>
                  <a:lnTo>
                    <a:pt x="9217" y="3582"/>
                  </a:lnTo>
                  <a:lnTo>
                    <a:pt x="9238" y="3561"/>
                  </a:lnTo>
                  <a:lnTo>
                    <a:pt x="9238" y="3541"/>
                  </a:lnTo>
                  <a:lnTo>
                    <a:pt x="9263" y="3515"/>
                  </a:lnTo>
                  <a:lnTo>
                    <a:pt x="9283" y="3475"/>
                  </a:lnTo>
                  <a:lnTo>
                    <a:pt x="9304" y="3454"/>
                  </a:lnTo>
                  <a:lnTo>
                    <a:pt x="9324" y="3434"/>
                  </a:lnTo>
                  <a:lnTo>
                    <a:pt x="9344" y="3414"/>
                  </a:lnTo>
                  <a:lnTo>
                    <a:pt x="9344" y="3388"/>
                  </a:lnTo>
                  <a:lnTo>
                    <a:pt x="9365" y="3368"/>
                  </a:lnTo>
                  <a:lnTo>
                    <a:pt x="9390" y="3348"/>
                  </a:lnTo>
                  <a:lnTo>
                    <a:pt x="9410" y="3327"/>
                  </a:lnTo>
                  <a:lnTo>
                    <a:pt x="9431" y="3307"/>
                  </a:lnTo>
                  <a:lnTo>
                    <a:pt x="9431" y="3287"/>
                  </a:lnTo>
                  <a:lnTo>
                    <a:pt x="9451" y="3241"/>
                  </a:lnTo>
                  <a:lnTo>
                    <a:pt x="9471" y="3220"/>
                  </a:lnTo>
                  <a:lnTo>
                    <a:pt x="9492" y="3200"/>
                  </a:lnTo>
                  <a:lnTo>
                    <a:pt x="9517" y="3180"/>
                  </a:lnTo>
                  <a:lnTo>
                    <a:pt x="9538" y="3159"/>
                  </a:lnTo>
                  <a:lnTo>
                    <a:pt x="9538" y="3134"/>
                  </a:lnTo>
                  <a:lnTo>
                    <a:pt x="9558" y="3114"/>
                  </a:lnTo>
                  <a:lnTo>
                    <a:pt x="9578" y="3093"/>
                  </a:lnTo>
                  <a:lnTo>
                    <a:pt x="9599" y="3073"/>
                  </a:lnTo>
                  <a:lnTo>
                    <a:pt x="9619" y="3053"/>
                  </a:lnTo>
                  <a:lnTo>
                    <a:pt x="9644" y="3032"/>
                  </a:lnTo>
                  <a:lnTo>
                    <a:pt x="9644" y="3007"/>
                  </a:lnTo>
                  <a:lnTo>
                    <a:pt x="9665" y="2986"/>
                  </a:lnTo>
                  <a:lnTo>
                    <a:pt x="9685" y="2966"/>
                  </a:lnTo>
                  <a:lnTo>
                    <a:pt x="9705" y="2966"/>
                  </a:lnTo>
                  <a:lnTo>
                    <a:pt x="9726" y="2946"/>
                  </a:lnTo>
                  <a:lnTo>
                    <a:pt x="9746" y="2925"/>
                  </a:lnTo>
                  <a:lnTo>
                    <a:pt x="9772" y="2905"/>
                  </a:lnTo>
                  <a:lnTo>
                    <a:pt x="9792" y="2880"/>
                  </a:lnTo>
                  <a:lnTo>
                    <a:pt x="9812" y="2859"/>
                  </a:lnTo>
                  <a:lnTo>
                    <a:pt x="9812" y="2859"/>
                  </a:lnTo>
                  <a:lnTo>
                    <a:pt x="9833" y="2839"/>
                  </a:lnTo>
                  <a:lnTo>
                    <a:pt x="9833" y="2839"/>
                  </a:lnTo>
                  <a:lnTo>
                    <a:pt x="9853" y="2819"/>
                  </a:lnTo>
                  <a:lnTo>
                    <a:pt x="9853" y="2819"/>
                  </a:lnTo>
                  <a:lnTo>
                    <a:pt x="9873" y="2798"/>
                  </a:lnTo>
                  <a:lnTo>
                    <a:pt x="9873" y="2798"/>
                  </a:lnTo>
                  <a:lnTo>
                    <a:pt x="9899" y="2798"/>
                  </a:lnTo>
                  <a:lnTo>
                    <a:pt x="9899" y="2778"/>
                  </a:lnTo>
                  <a:lnTo>
                    <a:pt x="9919" y="2778"/>
                  </a:lnTo>
                  <a:lnTo>
                    <a:pt x="9919" y="2753"/>
                  </a:lnTo>
                  <a:lnTo>
                    <a:pt x="9939" y="2753"/>
                  </a:lnTo>
                  <a:lnTo>
                    <a:pt x="9939" y="2753"/>
                  </a:lnTo>
                  <a:lnTo>
                    <a:pt x="9960" y="2732"/>
                  </a:lnTo>
                  <a:lnTo>
                    <a:pt x="9960" y="2732"/>
                  </a:lnTo>
                  <a:lnTo>
                    <a:pt x="9980" y="2712"/>
                  </a:lnTo>
                  <a:lnTo>
                    <a:pt x="9980" y="2712"/>
                  </a:lnTo>
                  <a:lnTo>
                    <a:pt x="10001" y="2712"/>
                  </a:lnTo>
                  <a:lnTo>
                    <a:pt x="10001" y="2691"/>
                  </a:lnTo>
                  <a:lnTo>
                    <a:pt x="10026" y="2691"/>
                  </a:lnTo>
                  <a:lnTo>
                    <a:pt x="10046" y="2671"/>
                  </a:lnTo>
                  <a:lnTo>
                    <a:pt x="10046" y="2671"/>
                  </a:lnTo>
                  <a:lnTo>
                    <a:pt x="10067" y="2671"/>
                  </a:lnTo>
                  <a:lnTo>
                    <a:pt x="10067" y="2651"/>
                  </a:lnTo>
                  <a:lnTo>
                    <a:pt x="10087" y="2651"/>
                  </a:lnTo>
                  <a:lnTo>
                    <a:pt x="10107" y="2651"/>
                  </a:lnTo>
                  <a:lnTo>
                    <a:pt x="10107" y="2625"/>
                  </a:lnTo>
                  <a:lnTo>
                    <a:pt x="10128" y="2625"/>
                  </a:lnTo>
                  <a:lnTo>
                    <a:pt x="10153" y="2605"/>
                  </a:lnTo>
                  <a:lnTo>
                    <a:pt x="10153" y="2605"/>
                  </a:lnTo>
                  <a:lnTo>
                    <a:pt x="10153" y="2605"/>
                  </a:lnTo>
                  <a:lnTo>
                    <a:pt x="10173" y="2585"/>
                  </a:lnTo>
                  <a:lnTo>
                    <a:pt x="10214" y="2564"/>
                  </a:lnTo>
                  <a:lnTo>
                    <a:pt x="10280" y="2544"/>
                  </a:lnTo>
                  <a:lnTo>
                    <a:pt x="10301" y="2524"/>
                  </a:lnTo>
                  <a:lnTo>
                    <a:pt x="10321" y="2498"/>
                  </a:lnTo>
                  <a:lnTo>
                    <a:pt x="10341" y="2498"/>
                  </a:lnTo>
                  <a:lnTo>
                    <a:pt x="10382" y="2478"/>
                  </a:lnTo>
                  <a:lnTo>
                    <a:pt x="10407" y="2457"/>
                  </a:lnTo>
                  <a:lnTo>
                    <a:pt x="10448" y="2437"/>
                  </a:lnTo>
                  <a:lnTo>
                    <a:pt x="10468" y="2437"/>
                  </a:lnTo>
                  <a:lnTo>
                    <a:pt x="10509" y="2417"/>
                  </a:lnTo>
                  <a:lnTo>
                    <a:pt x="10509" y="2396"/>
                  </a:lnTo>
                  <a:lnTo>
                    <a:pt x="10535" y="2396"/>
                  </a:lnTo>
                  <a:lnTo>
                    <a:pt x="10555" y="2396"/>
                  </a:lnTo>
                  <a:lnTo>
                    <a:pt x="10575" y="2371"/>
                  </a:lnTo>
                  <a:lnTo>
                    <a:pt x="10575" y="2371"/>
                  </a:lnTo>
                  <a:lnTo>
                    <a:pt x="10596" y="2351"/>
                  </a:lnTo>
                  <a:lnTo>
                    <a:pt x="10616" y="2351"/>
                  </a:lnTo>
                  <a:lnTo>
                    <a:pt x="10636" y="2351"/>
                  </a:lnTo>
                  <a:lnTo>
                    <a:pt x="10662" y="2330"/>
                  </a:lnTo>
                  <a:lnTo>
                    <a:pt x="10662" y="2330"/>
                  </a:lnTo>
                  <a:lnTo>
                    <a:pt x="10682" y="2330"/>
                  </a:lnTo>
                  <a:lnTo>
                    <a:pt x="10702" y="2310"/>
                  </a:lnTo>
                  <a:lnTo>
                    <a:pt x="10723" y="2310"/>
                  </a:lnTo>
                  <a:lnTo>
                    <a:pt x="10743" y="2310"/>
                  </a:lnTo>
                  <a:lnTo>
                    <a:pt x="10764" y="2290"/>
                  </a:lnTo>
                  <a:lnTo>
                    <a:pt x="10789" y="2290"/>
                  </a:lnTo>
                  <a:lnTo>
                    <a:pt x="10809" y="2269"/>
                  </a:lnTo>
                  <a:lnTo>
                    <a:pt x="10830" y="2269"/>
                  </a:lnTo>
                  <a:lnTo>
                    <a:pt x="10830" y="2269"/>
                  </a:lnTo>
                  <a:lnTo>
                    <a:pt x="10850" y="2269"/>
                  </a:lnTo>
                  <a:lnTo>
                    <a:pt x="10850" y="2269"/>
                  </a:lnTo>
                  <a:lnTo>
                    <a:pt x="10870" y="2244"/>
                  </a:lnTo>
                  <a:lnTo>
                    <a:pt x="10891" y="2244"/>
                  </a:lnTo>
                  <a:lnTo>
                    <a:pt x="10916" y="2244"/>
                  </a:lnTo>
                  <a:lnTo>
                    <a:pt x="10936" y="2244"/>
                  </a:lnTo>
                  <a:lnTo>
                    <a:pt x="10957" y="2244"/>
                  </a:lnTo>
                  <a:lnTo>
                    <a:pt x="10977" y="2244"/>
                  </a:lnTo>
                  <a:lnTo>
                    <a:pt x="10997" y="2244"/>
                  </a:lnTo>
                  <a:lnTo>
                    <a:pt x="11018" y="2223"/>
                  </a:lnTo>
                  <a:lnTo>
                    <a:pt x="11064" y="2223"/>
                  </a:lnTo>
                  <a:lnTo>
                    <a:pt x="11084" y="2244"/>
                  </a:lnTo>
                  <a:lnTo>
                    <a:pt x="11125" y="2244"/>
                  </a:lnTo>
                  <a:lnTo>
                    <a:pt x="11170" y="2244"/>
                  </a:lnTo>
                  <a:lnTo>
                    <a:pt x="11231" y="2269"/>
                  </a:lnTo>
                  <a:lnTo>
                    <a:pt x="11298" y="2290"/>
                  </a:lnTo>
                  <a:lnTo>
                    <a:pt x="11338" y="2310"/>
                  </a:lnTo>
                  <a:lnTo>
                    <a:pt x="11399" y="2351"/>
                  </a:lnTo>
                  <a:lnTo>
                    <a:pt x="11465" y="2396"/>
                  </a:lnTo>
                  <a:lnTo>
                    <a:pt x="11486" y="2417"/>
                  </a:lnTo>
                  <a:lnTo>
                    <a:pt x="11486" y="2437"/>
                  </a:lnTo>
                  <a:lnTo>
                    <a:pt x="11506" y="2457"/>
                  </a:lnTo>
                  <a:lnTo>
                    <a:pt x="11526" y="2457"/>
                  </a:lnTo>
                  <a:lnTo>
                    <a:pt x="11526" y="2478"/>
                  </a:lnTo>
                  <a:lnTo>
                    <a:pt x="11552" y="2498"/>
                  </a:lnTo>
                  <a:lnTo>
                    <a:pt x="11572" y="2524"/>
                  </a:lnTo>
                  <a:lnTo>
                    <a:pt x="11572" y="2544"/>
                  </a:lnTo>
                  <a:lnTo>
                    <a:pt x="11593" y="2564"/>
                  </a:lnTo>
                  <a:lnTo>
                    <a:pt x="11613" y="2585"/>
                  </a:lnTo>
                  <a:lnTo>
                    <a:pt x="11613" y="2605"/>
                  </a:lnTo>
                  <a:lnTo>
                    <a:pt x="11633" y="2605"/>
                  </a:lnTo>
                  <a:lnTo>
                    <a:pt x="11654" y="2625"/>
                  </a:lnTo>
                  <a:lnTo>
                    <a:pt x="11654" y="2651"/>
                  </a:lnTo>
                  <a:lnTo>
                    <a:pt x="11679" y="2691"/>
                  </a:lnTo>
                  <a:lnTo>
                    <a:pt x="11699" y="2712"/>
                  </a:lnTo>
                  <a:lnTo>
                    <a:pt x="11720" y="2732"/>
                  </a:lnTo>
                  <a:lnTo>
                    <a:pt x="11720" y="2753"/>
                  </a:lnTo>
                  <a:lnTo>
                    <a:pt x="11740" y="2778"/>
                  </a:lnTo>
                  <a:lnTo>
                    <a:pt x="11760" y="2798"/>
                  </a:lnTo>
                  <a:lnTo>
                    <a:pt x="11781" y="2819"/>
                  </a:lnTo>
                  <a:lnTo>
                    <a:pt x="11781" y="2859"/>
                  </a:lnTo>
                  <a:lnTo>
                    <a:pt x="11806" y="2880"/>
                  </a:lnTo>
                  <a:lnTo>
                    <a:pt x="11827" y="2905"/>
                  </a:lnTo>
                  <a:lnTo>
                    <a:pt x="11847" y="2925"/>
                  </a:lnTo>
                  <a:lnTo>
                    <a:pt x="11847" y="2946"/>
                  </a:lnTo>
                  <a:lnTo>
                    <a:pt x="11847" y="2946"/>
                  </a:lnTo>
                  <a:lnTo>
                    <a:pt x="11867" y="2966"/>
                  </a:lnTo>
                  <a:lnTo>
                    <a:pt x="11888" y="2966"/>
                  </a:lnTo>
                  <a:lnTo>
                    <a:pt x="11888" y="2986"/>
                  </a:lnTo>
                  <a:lnTo>
                    <a:pt x="11908" y="2986"/>
                  </a:lnTo>
                  <a:lnTo>
                    <a:pt x="11908" y="3007"/>
                  </a:lnTo>
                  <a:lnTo>
                    <a:pt x="11933" y="3007"/>
                  </a:lnTo>
                  <a:lnTo>
                    <a:pt x="11933" y="3032"/>
                  </a:lnTo>
                  <a:lnTo>
                    <a:pt x="11954" y="3032"/>
                  </a:lnTo>
                  <a:lnTo>
                    <a:pt x="11954" y="3053"/>
                  </a:lnTo>
                  <a:lnTo>
                    <a:pt x="11974" y="3073"/>
                  </a:lnTo>
                  <a:lnTo>
                    <a:pt x="11994" y="3073"/>
                  </a:lnTo>
                  <a:lnTo>
                    <a:pt x="11994" y="3093"/>
                  </a:lnTo>
                  <a:lnTo>
                    <a:pt x="12015" y="3114"/>
                  </a:lnTo>
                  <a:lnTo>
                    <a:pt x="12015" y="3114"/>
                  </a:lnTo>
                  <a:lnTo>
                    <a:pt x="12035" y="3134"/>
                  </a:lnTo>
                  <a:lnTo>
                    <a:pt x="12035" y="3159"/>
                  </a:lnTo>
                  <a:lnTo>
                    <a:pt x="12061" y="3180"/>
                  </a:lnTo>
                  <a:lnTo>
                    <a:pt x="12061" y="3180"/>
                  </a:lnTo>
                  <a:lnTo>
                    <a:pt x="12081" y="3200"/>
                  </a:lnTo>
                  <a:lnTo>
                    <a:pt x="12081" y="3220"/>
                  </a:lnTo>
                  <a:lnTo>
                    <a:pt x="12081" y="3200"/>
                  </a:lnTo>
                  <a:lnTo>
                    <a:pt x="12081" y="3180"/>
                  </a:lnTo>
                  <a:lnTo>
                    <a:pt x="12081" y="3134"/>
                  </a:lnTo>
                  <a:lnTo>
                    <a:pt x="12101" y="3114"/>
                  </a:lnTo>
                  <a:lnTo>
                    <a:pt x="12101" y="3093"/>
                  </a:lnTo>
                  <a:lnTo>
                    <a:pt x="12122" y="3073"/>
                  </a:lnTo>
                  <a:lnTo>
                    <a:pt x="12122" y="3053"/>
                  </a:lnTo>
                  <a:lnTo>
                    <a:pt x="12142" y="3007"/>
                  </a:lnTo>
                  <a:lnTo>
                    <a:pt x="12142" y="2986"/>
                  </a:lnTo>
                  <a:lnTo>
                    <a:pt x="12162" y="2966"/>
                  </a:lnTo>
                  <a:lnTo>
                    <a:pt x="12188" y="2946"/>
                  </a:lnTo>
                  <a:lnTo>
                    <a:pt x="12188" y="2905"/>
                  </a:lnTo>
                  <a:lnTo>
                    <a:pt x="12208" y="2880"/>
                  </a:lnTo>
                  <a:lnTo>
                    <a:pt x="12228" y="2859"/>
                  </a:lnTo>
                  <a:lnTo>
                    <a:pt x="12249" y="2839"/>
                  </a:lnTo>
                  <a:lnTo>
                    <a:pt x="12269" y="2819"/>
                  </a:lnTo>
                  <a:lnTo>
                    <a:pt x="12289" y="2798"/>
                  </a:lnTo>
                  <a:lnTo>
                    <a:pt x="12289" y="2778"/>
                  </a:lnTo>
                  <a:lnTo>
                    <a:pt x="12315" y="2778"/>
                  </a:lnTo>
                  <a:lnTo>
                    <a:pt x="12315" y="2778"/>
                  </a:lnTo>
                  <a:lnTo>
                    <a:pt x="12335" y="2753"/>
                  </a:lnTo>
                  <a:lnTo>
                    <a:pt x="12356" y="2732"/>
                  </a:lnTo>
                  <a:lnTo>
                    <a:pt x="12356" y="2732"/>
                  </a:lnTo>
                  <a:lnTo>
                    <a:pt x="12376" y="2712"/>
                  </a:lnTo>
                  <a:lnTo>
                    <a:pt x="12396" y="2691"/>
                  </a:lnTo>
                  <a:lnTo>
                    <a:pt x="12396" y="2671"/>
                  </a:lnTo>
                  <a:lnTo>
                    <a:pt x="12417" y="2671"/>
                  </a:lnTo>
                  <a:lnTo>
                    <a:pt x="12442" y="2651"/>
                  </a:lnTo>
                  <a:lnTo>
                    <a:pt x="12442" y="2625"/>
                  </a:lnTo>
                  <a:lnTo>
                    <a:pt x="12462" y="2605"/>
                  </a:lnTo>
                  <a:lnTo>
                    <a:pt x="12483" y="2585"/>
                  </a:lnTo>
                  <a:lnTo>
                    <a:pt x="12503" y="2564"/>
                  </a:lnTo>
                  <a:lnTo>
                    <a:pt x="12523" y="2544"/>
                  </a:lnTo>
                  <a:lnTo>
                    <a:pt x="12523" y="2524"/>
                  </a:lnTo>
                  <a:lnTo>
                    <a:pt x="12544" y="2498"/>
                  </a:lnTo>
                  <a:lnTo>
                    <a:pt x="12590" y="2457"/>
                  </a:lnTo>
                  <a:lnTo>
                    <a:pt x="12630" y="2417"/>
                  </a:lnTo>
                  <a:lnTo>
                    <a:pt x="12671" y="2371"/>
                  </a:lnTo>
                  <a:lnTo>
                    <a:pt x="12696" y="2330"/>
                  </a:lnTo>
                  <a:lnTo>
                    <a:pt x="12737" y="2290"/>
                  </a:lnTo>
                  <a:lnTo>
                    <a:pt x="12757" y="2244"/>
                  </a:lnTo>
                  <a:lnTo>
                    <a:pt x="12778" y="2223"/>
                  </a:lnTo>
                  <a:lnTo>
                    <a:pt x="12798" y="2203"/>
                  </a:lnTo>
                  <a:lnTo>
                    <a:pt x="12824" y="2183"/>
                  </a:lnTo>
                  <a:lnTo>
                    <a:pt x="12844" y="2162"/>
                  </a:lnTo>
                  <a:lnTo>
                    <a:pt x="12864" y="2142"/>
                  </a:lnTo>
                  <a:lnTo>
                    <a:pt x="12885" y="2096"/>
                  </a:lnTo>
                  <a:lnTo>
                    <a:pt x="12925" y="2076"/>
                  </a:lnTo>
                  <a:lnTo>
                    <a:pt x="12951" y="2056"/>
                  </a:lnTo>
                  <a:lnTo>
                    <a:pt x="12971" y="2035"/>
                  </a:lnTo>
                  <a:lnTo>
                    <a:pt x="12991" y="2015"/>
                  </a:lnTo>
                  <a:lnTo>
                    <a:pt x="13012" y="1969"/>
                  </a:lnTo>
                  <a:lnTo>
                    <a:pt x="13032" y="1949"/>
                  </a:lnTo>
                  <a:lnTo>
                    <a:pt x="13052" y="1928"/>
                  </a:lnTo>
                  <a:lnTo>
                    <a:pt x="13078" y="1908"/>
                  </a:lnTo>
                  <a:lnTo>
                    <a:pt x="13098" y="1888"/>
                  </a:lnTo>
                  <a:lnTo>
                    <a:pt x="13119" y="1888"/>
                  </a:lnTo>
                  <a:lnTo>
                    <a:pt x="13119" y="1862"/>
                  </a:lnTo>
                  <a:lnTo>
                    <a:pt x="13139" y="1842"/>
                  </a:lnTo>
                  <a:lnTo>
                    <a:pt x="13139" y="1842"/>
                  </a:lnTo>
                  <a:lnTo>
                    <a:pt x="13159" y="1822"/>
                  </a:lnTo>
                  <a:lnTo>
                    <a:pt x="13180" y="1822"/>
                  </a:lnTo>
                  <a:lnTo>
                    <a:pt x="13180" y="1801"/>
                  </a:lnTo>
                  <a:lnTo>
                    <a:pt x="13205" y="1801"/>
                  </a:lnTo>
                  <a:lnTo>
                    <a:pt x="13225" y="1781"/>
                  </a:lnTo>
                  <a:lnTo>
                    <a:pt x="13225" y="1761"/>
                  </a:lnTo>
                  <a:lnTo>
                    <a:pt x="13246" y="1761"/>
                  </a:lnTo>
                  <a:lnTo>
                    <a:pt x="13266" y="1735"/>
                  </a:lnTo>
                  <a:lnTo>
                    <a:pt x="13266" y="1735"/>
                  </a:lnTo>
                  <a:lnTo>
                    <a:pt x="13286" y="1715"/>
                  </a:lnTo>
                  <a:lnTo>
                    <a:pt x="13307" y="1694"/>
                  </a:lnTo>
                  <a:lnTo>
                    <a:pt x="13307" y="1694"/>
                  </a:lnTo>
                  <a:lnTo>
                    <a:pt x="13332" y="1674"/>
                  </a:lnTo>
                  <a:lnTo>
                    <a:pt x="13353" y="1674"/>
                  </a:lnTo>
                  <a:lnTo>
                    <a:pt x="13353" y="1654"/>
                  </a:lnTo>
                  <a:lnTo>
                    <a:pt x="13373" y="1654"/>
                  </a:lnTo>
                  <a:lnTo>
                    <a:pt x="13393" y="1633"/>
                  </a:lnTo>
                  <a:lnTo>
                    <a:pt x="13393" y="1608"/>
                  </a:lnTo>
                  <a:lnTo>
                    <a:pt x="13414" y="1608"/>
                  </a:lnTo>
                  <a:lnTo>
                    <a:pt x="13434" y="1588"/>
                  </a:lnTo>
                  <a:lnTo>
                    <a:pt x="13459" y="1588"/>
                  </a:lnTo>
                  <a:lnTo>
                    <a:pt x="13459" y="1567"/>
                  </a:lnTo>
                  <a:lnTo>
                    <a:pt x="13480" y="1567"/>
                  </a:lnTo>
                  <a:lnTo>
                    <a:pt x="13500" y="1547"/>
                  </a:lnTo>
                  <a:lnTo>
                    <a:pt x="13520" y="1547"/>
                  </a:lnTo>
                  <a:lnTo>
                    <a:pt x="13520" y="1527"/>
                  </a:lnTo>
                  <a:lnTo>
                    <a:pt x="13541" y="1527"/>
                  </a:lnTo>
                  <a:lnTo>
                    <a:pt x="13561" y="1506"/>
                  </a:lnTo>
                  <a:lnTo>
                    <a:pt x="13587" y="1506"/>
                  </a:lnTo>
                  <a:lnTo>
                    <a:pt x="13587" y="1481"/>
                  </a:lnTo>
                  <a:lnTo>
                    <a:pt x="13607" y="1481"/>
                  </a:lnTo>
                  <a:lnTo>
                    <a:pt x="13627" y="1460"/>
                  </a:lnTo>
                  <a:lnTo>
                    <a:pt x="13648" y="1460"/>
                  </a:lnTo>
                  <a:lnTo>
                    <a:pt x="13668" y="1440"/>
                  </a:lnTo>
                  <a:lnTo>
                    <a:pt x="13688" y="1440"/>
                  </a:lnTo>
                  <a:lnTo>
                    <a:pt x="13688" y="1420"/>
                  </a:lnTo>
                  <a:lnTo>
                    <a:pt x="13714" y="1420"/>
                  </a:lnTo>
                  <a:lnTo>
                    <a:pt x="13734" y="1399"/>
                  </a:lnTo>
                  <a:lnTo>
                    <a:pt x="13754" y="1399"/>
                  </a:lnTo>
                  <a:lnTo>
                    <a:pt x="13775" y="1379"/>
                  </a:lnTo>
                  <a:lnTo>
                    <a:pt x="13795" y="1379"/>
                  </a:lnTo>
                  <a:lnTo>
                    <a:pt x="13795" y="1379"/>
                  </a:lnTo>
                  <a:lnTo>
                    <a:pt x="13795" y="1379"/>
                  </a:lnTo>
                  <a:lnTo>
                    <a:pt x="13795" y="1379"/>
                  </a:lnTo>
                  <a:lnTo>
                    <a:pt x="13795" y="1379"/>
                  </a:lnTo>
                  <a:lnTo>
                    <a:pt x="13795" y="1379"/>
                  </a:lnTo>
                  <a:lnTo>
                    <a:pt x="13795" y="1379"/>
                  </a:lnTo>
                  <a:lnTo>
                    <a:pt x="13795" y="1379"/>
                  </a:lnTo>
                  <a:lnTo>
                    <a:pt x="13795" y="1379"/>
                  </a:lnTo>
                  <a:lnTo>
                    <a:pt x="13795" y="1379"/>
                  </a:lnTo>
                  <a:lnTo>
                    <a:pt x="13795" y="1379"/>
                  </a:lnTo>
                  <a:lnTo>
                    <a:pt x="13795" y="1379"/>
                  </a:lnTo>
                  <a:lnTo>
                    <a:pt x="13795" y="1379"/>
                  </a:lnTo>
                  <a:lnTo>
                    <a:pt x="13795" y="1379"/>
                  </a:lnTo>
                  <a:lnTo>
                    <a:pt x="13795" y="1379"/>
                  </a:lnTo>
                  <a:lnTo>
                    <a:pt x="13795" y="1379"/>
                  </a:lnTo>
                  <a:lnTo>
                    <a:pt x="13795" y="1379"/>
                  </a:lnTo>
                  <a:lnTo>
                    <a:pt x="13815" y="1354"/>
                  </a:lnTo>
                  <a:lnTo>
                    <a:pt x="13795" y="1379"/>
                  </a:lnTo>
                  <a:lnTo>
                    <a:pt x="13815" y="1354"/>
                  </a:lnTo>
                  <a:lnTo>
                    <a:pt x="13815" y="1354"/>
                  </a:lnTo>
                  <a:lnTo>
                    <a:pt x="13815" y="1354"/>
                  </a:lnTo>
                  <a:lnTo>
                    <a:pt x="13815" y="1354"/>
                  </a:lnTo>
                  <a:lnTo>
                    <a:pt x="13815" y="1354"/>
                  </a:lnTo>
                  <a:lnTo>
                    <a:pt x="13815" y="1354"/>
                  </a:lnTo>
                  <a:lnTo>
                    <a:pt x="13841" y="1354"/>
                  </a:lnTo>
                  <a:lnTo>
                    <a:pt x="13841" y="1354"/>
                  </a:lnTo>
                  <a:lnTo>
                    <a:pt x="13841" y="1354"/>
                  </a:lnTo>
                  <a:lnTo>
                    <a:pt x="13841" y="1333"/>
                  </a:lnTo>
                  <a:lnTo>
                    <a:pt x="13861" y="1333"/>
                  </a:lnTo>
                  <a:lnTo>
                    <a:pt x="13841" y="1333"/>
                  </a:lnTo>
                  <a:lnTo>
                    <a:pt x="13861" y="1333"/>
                  </a:lnTo>
                  <a:lnTo>
                    <a:pt x="13861" y="1333"/>
                  </a:lnTo>
                  <a:lnTo>
                    <a:pt x="13861" y="1313"/>
                  </a:lnTo>
                  <a:lnTo>
                    <a:pt x="13882" y="1313"/>
                  </a:lnTo>
                  <a:lnTo>
                    <a:pt x="13882" y="1313"/>
                  </a:lnTo>
                  <a:lnTo>
                    <a:pt x="13882" y="1293"/>
                  </a:lnTo>
                  <a:lnTo>
                    <a:pt x="13902" y="1293"/>
                  </a:lnTo>
                  <a:lnTo>
                    <a:pt x="13902" y="1293"/>
                  </a:lnTo>
                  <a:lnTo>
                    <a:pt x="13922" y="1272"/>
                  </a:lnTo>
                  <a:lnTo>
                    <a:pt x="13922" y="1272"/>
                  </a:lnTo>
                  <a:lnTo>
                    <a:pt x="13943" y="1272"/>
                  </a:lnTo>
                  <a:lnTo>
                    <a:pt x="13943" y="1252"/>
                  </a:lnTo>
                  <a:lnTo>
                    <a:pt x="13968" y="1227"/>
                  </a:lnTo>
                  <a:lnTo>
                    <a:pt x="13988" y="1206"/>
                  </a:lnTo>
                  <a:lnTo>
                    <a:pt x="14009" y="1186"/>
                  </a:lnTo>
                  <a:lnTo>
                    <a:pt x="14049" y="1145"/>
                  </a:lnTo>
                  <a:lnTo>
                    <a:pt x="14070" y="1125"/>
                  </a:lnTo>
                  <a:lnTo>
                    <a:pt x="14095" y="1099"/>
                  </a:lnTo>
                  <a:lnTo>
                    <a:pt x="14116" y="1099"/>
                  </a:lnTo>
                  <a:lnTo>
                    <a:pt x="14136" y="1079"/>
                  </a:lnTo>
                  <a:lnTo>
                    <a:pt x="14136" y="1079"/>
                  </a:lnTo>
                  <a:lnTo>
                    <a:pt x="14156" y="1059"/>
                  </a:lnTo>
                  <a:lnTo>
                    <a:pt x="14177" y="1038"/>
                  </a:lnTo>
                  <a:lnTo>
                    <a:pt x="14177" y="1038"/>
                  </a:lnTo>
                  <a:lnTo>
                    <a:pt x="14197" y="1018"/>
                  </a:lnTo>
                  <a:lnTo>
                    <a:pt x="14222" y="1018"/>
                  </a:lnTo>
                  <a:lnTo>
                    <a:pt x="14222" y="998"/>
                  </a:lnTo>
                  <a:lnTo>
                    <a:pt x="14243" y="972"/>
                  </a:lnTo>
                  <a:lnTo>
                    <a:pt x="14263" y="972"/>
                  </a:lnTo>
                  <a:lnTo>
                    <a:pt x="14283" y="952"/>
                  </a:lnTo>
                  <a:lnTo>
                    <a:pt x="14283" y="931"/>
                  </a:lnTo>
                  <a:lnTo>
                    <a:pt x="14304" y="931"/>
                  </a:lnTo>
                  <a:lnTo>
                    <a:pt x="14324" y="911"/>
                  </a:lnTo>
                  <a:lnTo>
                    <a:pt x="14350" y="911"/>
                  </a:lnTo>
                  <a:lnTo>
                    <a:pt x="14370" y="891"/>
                  </a:lnTo>
                  <a:lnTo>
                    <a:pt x="14390" y="870"/>
                  </a:lnTo>
                  <a:lnTo>
                    <a:pt x="14411" y="870"/>
                  </a:lnTo>
                  <a:lnTo>
                    <a:pt x="14431" y="845"/>
                  </a:lnTo>
                  <a:lnTo>
                    <a:pt x="14431" y="845"/>
                  </a:lnTo>
                  <a:lnTo>
                    <a:pt x="14451" y="845"/>
                  </a:lnTo>
                  <a:lnTo>
                    <a:pt x="14451" y="825"/>
                  </a:lnTo>
                  <a:lnTo>
                    <a:pt x="14477" y="825"/>
                  </a:lnTo>
                  <a:lnTo>
                    <a:pt x="14477" y="825"/>
                  </a:lnTo>
                  <a:lnTo>
                    <a:pt x="14497" y="804"/>
                  </a:lnTo>
                  <a:lnTo>
                    <a:pt x="14497" y="804"/>
                  </a:lnTo>
                  <a:lnTo>
                    <a:pt x="14517" y="804"/>
                  </a:lnTo>
                  <a:lnTo>
                    <a:pt x="14538" y="804"/>
                  </a:lnTo>
                  <a:lnTo>
                    <a:pt x="14538" y="784"/>
                  </a:lnTo>
                  <a:lnTo>
                    <a:pt x="14558" y="784"/>
                  </a:lnTo>
                  <a:lnTo>
                    <a:pt x="14558" y="784"/>
                  </a:lnTo>
                  <a:lnTo>
                    <a:pt x="14578" y="784"/>
                  </a:lnTo>
                  <a:lnTo>
                    <a:pt x="14604" y="764"/>
                  </a:lnTo>
                  <a:lnTo>
                    <a:pt x="14604" y="764"/>
                  </a:lnTo>
                  <a:lnTo>
                    <a:pt x="14624" y="764"/>
                  </a:lnTo>
                  <a:lnTo>
                    <a:pt x="14624" y="764"/>
                  </a:lnTo>
                  <a:lnTo>
                    <a:pt x="14645" y="743"/>
                  </a:lnTo>
                  <a:lnTo>
                    <a:pt x="14665" y="743"/>
                  </a:lnTo>
                  <a:lnTo>
                    <a:pt x="14665" y="743"/>
                  </a:lnTo>
                  <a:lnTo>
                    <a:pt x="14685" y="743"/>
                  </a:lnTo>
                  <a:lnTo>
                    <a:pt x="14685" y="743"/>
                  </a:lnTo>
                  <a:lnTo>
                    <a:pt x="14706" y="718"/>
                  </a:lnTo>
                  <a:lnTo>
                    <a:pt x="14731" y="718"/>
                  </a:lnTo>
                  <a:lnTo>
                    <a:pt x="14731" y="718"/>
                  </a:lnTo>
                  <a:lnTo>
                    <a:pt x="14751" y="718"/>
                  </a:lnTo>
                  <a:lnTo>
                    <a:pt x="14751" y="718"/>
                  </a:lnTo>
                  <a:lnTo>
                    <a:pt x="14772" y="718"/>
                  </a:lnTo>
                  <a:lnTo>
                    <a:pt x="14792" y="697"/>
                  </a:lnTo>
                  <a:lnTo>
                    <a:pt x="14792" y="697"/>
                  </a:lnTo>
                  <a:lnTo>
                    <a:pt x="14812" y="697"/>
                  </a:lnTo>
                  <a:lnTo>
                    <a:pt x="14812" y="697"/>
                  </a:lnTo>
                  <a:lnTo>
                    <a:pt x="14833" y="697"/>
                  </a:lnTo>
                  <a:lnTo>
                    <a:pt x="14858" y="697"/>
                  </a:lnTo>
                  <a:lnTo>
                    <a:pt x="14858" y="697"/>
                  </a:lnTo>
                  <a:lnTo>
                    <a:pt x="14879" y="697"/>
                  </a:lnTo>
                  <a:lnTo>
                    <a:pt x="14879" y="697"/>
                  </a:lnTo>
                  <a:lnTo>
                    <a:pt x="14899" y="697"/>
                  </a:lnTo>
                  <a:lnTo>
                    <a:pt x="14919" y="677"/>
                  </a:lnTo>
                  <a:lnTo>
                    <a:pt x="14919" y="677"/>
                  </a:lnTo>
                  <a:lnTo>
                    <a:pt x="14940" y="677"/>
                  </a:lnTo>
                  <a:lnTo>
                    <a:pt x="14940" y="677"/>
                  </a:lnTo>
                  <a:lnTo>
                    <a:pt x="14960" y="677"/>
                  </a:lnTo>
                  <a:lnTo>
                    <a:pt x="14985" y="677"/>
                  </a:lnTo>
                  <a:lnTo>
                    <a:pt x="15006" y="677"/>
                  </a:lnTo>
                  <a:lnTo>
                    <a:pt x="15026" y="677"/>
                  </a:lnTo>
                  <a:lnTo>
                    <a:pt x="15046" y="677"/>
                  </a:lnTo>
                  <a:lnTo>
                    <a:pt x="15067" y="677"/>
                  </a:lnTo>
                  <a:lnTo>
                    <a:pt x="15087" y="677"/>
                  </a:lnTo>
                  <a:lnTo>
                    <a:pt x="15113" y="677"/>
                  </a:lnTo>
                  <a:lnTo>
                    <a:pt x="15133" y="677"/>
                  </a:lnTo>
                  <a:lnTo>
                    <a:pt x="15153" y="677"/>
                  </a:lnTo>
                  <a:lnTo>
                    <a:pt x="15194" y="677"/>
                  </a:lnTo>
                  <a:lnTo>
                    <a:pt x="15214" y="697"/>
                  </a:lnTo>
                  <a:lnTo>
                    <a:pt x="15240" y="697"/>
                  </a:lnTo>
                  <a:lnTo>
                    <a:pt x="15260" y="697"/>
                  </a:lnTo>
                  <a:lnTo>
                    <a:pt x="15280" y="697"/>
                  </a:lnTo>
                  <a:lnTo>
                    <a:pt x="15301" y="697"/>
                  </a:lnTo>
                  <a:lnTo>
                    <a:pt x="15321" y="697"/>
                  </a:lnTo>
                  <a:lnTo>
                    <a:pt x="15341" y="697"/>
                  </a:lnTo>
                  <a:lnTo>
                    <a:pt x="15367" y="718"/>
                  </a:lnTo>
                  <a:lnTo>
                    <a:pt x="15387" y="718"/>
                  </a:lnTo>
                  <a:lnTo>
                    <a:pt x="15408" y="718"/>
                  </a:lnTo>
                  <a:lnTo>
                    <a:pt x="15428" y="718"/>
                  </a:lnTo>
                  <a:lnTo>
                    <a:pt x="15448" y="743"/>
                  </a:lnTo>
                  <a:lnTo>
                    <a:pt x="15469" y="743"/>
                  </a:lnTo>
                  <a:lnTo>
                    <a:pt x="15494" y="743"/>
                  </a:lnTo>
                  <a:lnTo>
                    <a:pt x="15514" y="743"/>
                  </a:lnTo>
                  <a:lnTo>
                    <a:pt x="15535" y="764"/>
                  </a:lnTo>
                  <a:lnTo>
                    <a:pt x="15535" y="764"/>
                  </a:lnTo>
                  <a:lnTo>
                    <a:pt x="15555" y="764"/>
                  </a:lnTo>
                  <a:lnTo>
                    <a:pt x="15575" y="784"/>
                  </a:lnTo>
                  <a:lnTo>
                    <a:pt x="15596" y="784"/>
                  </a:lnTo>
                  <a:lnTo>
                    <a:pt x="15621" y="784"/>
                  </a:lnTo>
                  <a:lnTo>
                    <a:pt x="15642" y="784"/>
                  </a:lnTo>
                  <a:lnTo>
                    <a:pt x="15662" y="804"/>
                  </a:lnTo>
                  <a:lnTo>
                    <a:pt x="15682" y="804"/>
                  </a:lnTo>
                  <a:lnTo>
                    <a:pt x="15703" y="804"/>
                  </a:lnTo>
                  <a:lnTo>
                    <a:pt x="15703" y="825"/>
                  </a:lnTo>
                  <a:lnTo>
                    <a:pt x="15723" y="825"/>
                  </a:lnTo>
                  <a:lnTo>
                    <a:pt x="15748" y="825"/>
                  </a:lnTo>
                  <a:lnTo>
                    <a:pt x="15769" y="845"/>
                  </a:lnTo>
                  <a:lnTo>
                    <a:pt x="15789" y="845"/>
                  </a:lnTo>
                  <a:lnTo>
                    <a:pt x="15809" y="845"/>
                  </a:lnTo>
                  <a:lnTo>
                    <a:pt x="15809" y="870"/>
                  </a:lnTo>
                  <a:lnTo>
                    <a:pt x="15830" y="870"/>
                  </a:lnTo>
                  <a:lnTo>
                    <a:pt x="15850" y="891"/>
                  </a:lnTo>
                  <a:lnTo>
                    <a:pt x="15876" y="891"/>
                  </a:lnTo>
                  <a:lnTo>
                    <a:pt x="15896" y="891"/>
                  </a:lnTo>
                  <a:lnTo>
                    <a:pt x="15896" y="911"/>
                  </a:lnTo>
                  <a:lnTo>
                    <a:pt x="15916" y="911"/>
                  </a:lnTo>
                  <a:lnTo>
                    <a:pt x="15937" y="911"/>
                  </a:lnTo>
                  <a:lnTo>
                    <a:pt x="15957" y="931"/>
                  </a:lnTo>
                  <a:lnTo>
                    <a:pt x="15957" y="931"/>
                  </a:lnTo>
                  <a:lnTo>
                    <a:pt x="16003" y="952"/>
                  </a:lnTo>
                  <a:lnTo>
                    <a:pt x="16023" y="972"/>
                  </a:lnTo>
                  <a:lnTo>
                    <a:pt x="16064" y="972"/>
                  </a:lnTo>
                  <a:lnTo>
                    <a:pt x="16084" y="998"/>
                  </a:lnTo>
                  <a:lnTo>
                    <a:pt x="16130" y="1018"/>
                  </a:lnTo>
                  <a:lnTo>
                    <a:pt x="16150" y="1038"/>
                  </a:lnTo>
                  <a:lnTo>
                    <a:pt x="16171" y="1038"/>
                  </a:lnTo>
                  <a:lnTo>
                    <a:pt x="16211" y="1059"/>
                  </a:lnTo>
                  <a:lnTo>
                    <a:pt x="16257" y="1099"/>
                  </a:lnTo>
                  <a:lnTo>
                    <a:pt x="16318" y="1125"/>
                  </a:lnTo>
                  <a:lnTo>
                    <a:pt x="16359" y="1145"/>
                  </a:lnTo>
                  <a:lnTo>
                    <a:pt x="16384" y="1165"/>
                  </a:lnTo>
                  <a:lnTo>
                    <a:pt x="16405" y="1165"/>
                  </a:lnTo>
                  <a:lnTo>
                    <a:pt x="16425" y="1186"/>
                  </a:lnTo>
                  <a:lnTo>
                    <a:pt x="16445" y="1206"/>
                  </a:lnTo>
                  <a:lnTo>
                    <a:pt x="16466" y="1206"/>
                  </a:lnTo>
                  <a:lnTo>
                    <a:pt x="16486" y="1227"/>
                  </a:lnTo>
                  <a:lnTo>
                    <a:pt x="16511" y="1227"/>
                  </a:lnTo>
                  <a:lnTo>
                    <a:pt x="16532" y="1252"/>
                  </a:lnTo>
                  <a:lnTo>
                    <a:pt x="16532" y="1252"/>
                  </a:lnTo>
                  <a:lnTo>
                    <a:pt x="16552" y="1252"/>
                  </a:lnTo>
                  <a:lnTo>
                    <a:pt x="16552" y="1252"/>
                  </a:lnTo>
                  <a:lnTo>
                    <a:pt x="16572" y="1252"/>
                  </a:lnTo>
                  <a:lnTo>
                    <a:pt x="16572" y="1272"/>
                  </a:lnTo>
                  <a:lnTo>
                    <a:pt x="16572" y="1272"/>
                  </a:lnTo>
                  <a:lnTo>
                    <a:pt x="16593" y="1272"/>
                  </a:lnTo>
                  <a:lnTo>
                    <a:pt x="16593" y="1272"/>
                  </a:lnTo>
                  <a:lnTo>
                    <a:pt x="16593" y="1272"/>
                  </a:lnTo>
                  <a:lnTo>
                    <a:pt x="16593" y="1272"/>
                  </a:lnTo>
                  <a:lnTo>
                    <a:pt x="16613" y="1272"/>
                  </a:lnTo>
                  <a:lnTo>
                    <a:pt x="16613" y="1272"/>
                  </a:lnTo>
                  <a:lnTo>
                    <a:pt x="16613" y="1272"/>
                  </a:lnTo>
                  <a:lnTo>
                    <a:pt x="16613" y="1293"/>
                  </a:lnTo>
                  <a:lnTo>
                    <a:pt x="16613" y="1272"/>
                  </a:lnTo>
                  <a:lnTo>
                    <a:pt x="16613" y="1293"/>
                  </a:lnTo>
                  <a:lnTo>
                    <a:pt x="16639" y="1293"/>
                  </a:lnTo>
                  <a:lnTo>
                    <a:pt x="16613" y="1293"/>
                  </a:lnTo>
                  <a:lnTo>
                    <a:pt x="16639" y="1293"/>
                  </a:lnTo>
                  <a:lnTo>
                    <a:pt x="16639" y="1293"/>
                  </a:lnTo>
                  <a:lnTo>
                    <a:pt x="16639" y="1293"/>
                  </a:lnTo>
                  <a:lnTo>
                    <a:pt x="16639" y="1293"/>
                  </a:lnTo>
                  <a:lnTo>
                    <a:pt x="16639" y="1293"/>
                  </a:lnTo>
                  <a:lnTo>
                    <a:pt x="16639" y="1293"/>
                  </a:lnTo>
                  <a:lnTo>
                    <a:pt x="16639" y="1293"/>
                  </a:lnTo>
                  <a:lnTo>
                    <a:pt x="16659" y="1293"/>
                  </a:lnTo>
                  <a:lnTo>
                    <a:pt x="16639" y="1293"/>
                  </a:lnTo>
                  <a:lnTo>
                    <a:pt x="16659" y="1293"/>
                  </a:lnTo>
                  <a:lnTo>
                    <a:pt x="16659" y="1293"/>
                  </a:lnTo>
                  <a:lnTo>
                    <a:pt x="16659" y="1293"/>
                  </a:lnTo>
                  <a:lnTo>
                    <a:pt x="16659" y="1293"/>
                  </a:lnTo>
                  <a:lnTo>
                    <a:pt x="16659" y="1293"/>
                  </a:lnTo>
                  <a:lnTo>
                    <a:pt x="16659" y="1293"/>
                  </a:lnTo>
                  <a:lnTo>
                    <a:pt x="16659" y="1293"/>
                  </a:lnTo>
                  <a:lnTo>
                    <a:pt x="16679" y="1293"/>
                  </a:lnTo>
                  <a:lnTo>
                    <a:pt x="16659" y="1293"/>
                  </a:lnTo>
                  <a:lnTo>
                    <a:pt x="16679" y="1293"/>
                  </a:lnTo>
                  <a:lnTo>
                    <a:pt x="16679" y="1293"/>
                  </a:lnTo>
                  <a:lnTo>
                    <a:pt x="16679" y="1293"/>
                  </a:lnTo>
                  <a:lnTo>
                    <a:pt x="16679" y="1293"/>
                  </a:lnTo>
                  <a:lnTo>
                    <a:pt x="16700" y="1293"/>
                  </a:lnTo>
                  <a:lnTo>
                    <a:pt x="16679" y="1293"/>
                  </a:lnTo>
                  <a:lnTo>
                    <a:pt x="16700" y="1293"/>
                  </a:lnTo>
                  <a:lnTo>
                    <a:pt x="16700" y="1293"/>
                  </a:lnTo>
                  <a:lnTo>
                    <a:pt x="16700" y="1293"/>
                  </a:lnTo>
                  <a:lnTo>
                    <a:pt x="16700" y="1293"/>
                  </a:lnTo>
                  <a:lnTo>
                    <a:pt x="16700" y="1293"/>
                  </a:lnTo>
                  <a:lnTo>
                    <a:pt x="16700" y="1293"/>
                  </a:lnTo>
                  <a:lnTo>
                    <a:pt x="16720" y="1293"/>
                  </a:lnTo>
                  <a:lnTo>
                    <a:pt x="16720" y="1313"/>
                  </a:lnTo>
                  <a:lnTo>
                    <a:pt x="16720" y="1313"/>
                  </a:lnTo>
                  <a:lnTo>
                    <a:pt x="16720" y="1313"/>
                  </a:lnTo>
                  <a:lnTo>
                    <a:pt x="16720" y="1313"/>
                  </a:lnTo>
                  <a:lnTo>
                    <a:pt x="16720" y="1313"/>
                  </a:lnTo>
                  <a:lnTo>
                    <a:pt x="16740" y="1313"/>
                  </a:lnTo>
                  <a:lnTo>
                    <a:pt x="16740" y="1313"/>
                  </a:lnTo>
                  <a:lnTo>
                    <a:pt x="16740" y="1313"/>
                  </a:lnTo>
                  <a:lnTo>
                    <a:pt x="16740" y="1313"/>
                  </a:lnTo>
                  <a:lnTo>
                    <a:pt x="16766" y="1293"/>
                  </a:lnTo>
                  <a:lnTo>
                    <a:pt x="16740" y="1313"/>
                  </a:lnTo>
                  <a:lnTo>
                    <a:pt x="16766" y="1293"/>
                  </a:lnTo>
                  <a:lnTo>
                    <a:pt x="16766" y="1293"/>
                  </a:lnTo>
                  <a:lnTo>
                    <a:pt x="16766" y="1293"/>
                  </a:lnTo>
                  <a:lnTo>
                    <a:pt x="16786" y="1293"/>
                  </a:lnTo>
                  <a:lnTo>
                    <a:pt x="16786" y="1293"/>
                  </a:lnTo>
                  <a:lnTo>
                    <a:pt x="16786" y="1293"/>
                  </a:lnTo>
                  <a:lnTo>
                    <a:pt x="16786" y="1293"/>
                  </a:lnTo>
                  <a:lnTo>
                    <a:pt x="16806" y="1293"/>
                  </a:lnTo>
                  <a:lnTo>
                    <a:pt x="16806" y="1293"/>
                  </a:lnTo>
                  <a:lnTo>
                    <a:pt x="16806" y="1293"/>
                  </a:lnTo>
                  <a:lnTo>
                    <a:pt x="16806" y="1293"/>
                  </a:lnTo>
                  <a:lnTo>
                    <a:pt x="16827" y="1293"/>
                  </a:lnTo>
                  <a:lnTo>
                    <a:pt x="16827" y="1293"/>
                  </a:lnTo>
                  <a:lnTo>
                    <a:pt x="16847" y="1293"/>
                  </a:lnTo>
                  <a:lnTo>
                    <a:pt x="16847" y="1293"/>
                  </a:lnTo>
                  <a:lnTo>
                    <a:pt x="16867" y="1293"/>
                  </a:lnTo>
                  <a:lnTo>
                    <a:pt x="16867" y="1293"/>
                  </a:lnTo>
                  <a:lnTo>
                    <a:pt x="16867" y="1293"/>
                  </a:lnTo>
                  <a:lnTo>
                    <a:pt x="16893" y="1293"/>
                  </a:lnTo>
                  <a:lnTo>
                    <a:pt x="16893" y="1293"/>
                  </a:lnTo>
                  <a:lnTo>
                    <a:pt x="16913" y="1293"/>
                  </a:lnTo>
                  <a:lnTo>
                    <a:pt x="16934" y="1272"/>
                  </a:lnTo>
                  <a:lnTo>
                    <a:pt x="16954" y="1272"/>
                  </a:lnTo>
                  <a:lnTo>
                    <a:pt x="16974" y="1272"/>
                  </a:lnTo>
                  <a:lnTo>
                    <a:pt x="16995" y="1272"/>
                  </a:lnTo>
                  <a:lnTo>
                    <a:pt x="17020" y="1252"/>
                  </a:lnTo>
                  <a:lnTo>
                    <a:pt x="17040" y="1252"/>
                  </a:lnTo>
                  <a:lnTo>
                    <a:pt x="17101" y="1252"/>
                  </a:lnTo>
                  <a:lnTo>
                    <a:pt x="17147" y="1227"/>
                  </a:lnTo>
                  <a:lnTo>
                    <a:pt x="17188" y="1227"/>
                  </a:lnTo>
                  <a:lnTo>
                    <a:pt x="17208" y="1206"/>
                  </a:lnTo>
                  <a:lnTo>
                    <a:pt x="17229" y="1206"/>
                  </a:lnTo>
                  <a:lnTo>
                    <a:pt x="17274" y="1206"/>
                  </a:lnTo>
                  <a:lnTo>
                    <a:pt x="17295" y="1206"/>
                  </a:lnTo>
                  <a:lnTo>
                    <a:pt x="17335" y="1186"/>
                  </a:lnTo>
                  <a:lnTo>
                    <a:pt x="17335" y="1186"/>
                  </a:lnTo>
                  <a:lnTo>
                    <a:pt x="17356" y="1186"/>
                  </a:lnTo>
                  <a:lnTo>
                    <a:pt x="17376" y="1186"/>
                  </a:lnTo>
                  <a:lnTo>
                    <a:pt x="17402" y="1186"/>
                  </a:lnTo>
                  <a:lnTo>
                    <a:pt x="17422" y="1186"/>
                  </a:lnTo>
                  <a:lnTo>
                    <a:pt x="17422" y="1165"/>
                  </a:lnTo>
                  <a:lnTo>
                    <a:pt x="17442" y="1165"/>
                  </a:lnTo>
                  <a:lnTo>
                    <a:pt x="17463" y="1165"/>
                  </a:lnTo>
                  <a:lnTo>
                    <a:pt x="17483" y="1165"/>
                  </a:lnTo>
                  <a:lnTo>
                    <a:pt x="17503" y="1165"/>
                  </a:lnTo>
                  <a:lnTo>
                    <a:pt x="17503" y="1165"/>
                  </a:lnTo>
                  <a:lnTo>
                    <a:pt x="17529" y="1165"/>
                  </a:lnTo>
                  <a:lnTo>
                    <a:pt x="17549" y="1165"/>
                  </a:lnTo>
                  <a:lnTo>
                    <a:pt x="17569" y="1165"/>
                  </a:lnTo>
                  <a:lnTo>
                    <a:pt x="17590" y="1165"/>
                  </a:lnTo>
                  <a:lnTo>
                    <a:pt x="17610" y="1145"/>
                  </a:lnTo>
                  <a:lnTo>
                    <a:pt x="17630" y="1145"/>
                  </a:lnTo>
                  <a:lnTo>
                    <a:pt x="17630" y="1145"/>
                  </a:lnTo>
                  <a:lnTo>
                    <a:pt x="17656" y="1145"/>
                  </a:lnTo>
                  <a:lnTo>
                    <a:pt x="17676" y="1145"/>
                  </a:lnTo>
                  <a:lnTo>
                    <a:pt x="17697" y="1145"/>
                  </a:lnTo>
                  <a:lnTo>
                    <a:pt x="17717" y="1145"/>
                  </a:lnTo>
                  <a:lnTo>
                    <a:pt x="17737" y="1145"/>
                  </a:lnTo>
                  <a:lnTo>
                    <a:pt x="17758" y="1145"/>
                  </a:lnTo>
                  <a:lnTo>
                    <a:pt x="17783" y="1145"/>
                  </a:lnTo>
                  <a:lnTo>
                    <a:pt x="17803" y="1145"/>
                  </a:lnTo>
                  <a:lnTo>
                    <a:pt x="17824" y="1145"/>
                  </a:lnTo>
                  <a:lnTo>
                    <a:pt x="17844" y="1145"/>
                  </a:lnTo>
                  <a:lnTo>
                    <a:pt x="17864" y="1145"/>
                  </a:lnTo>
                  <a:lnTo>
                    <a:pt x="17885" y="1165"/>
                  </a:lnTo>
                  <a:lnTo>
                    <a:pt x="17910" y="1165"/>
                  </a:lnTo>
                  <a:lnTo>
                    <a:pt x="17931" y="1165"/>
                  </a:lnTo>
                  <a:lnTo>
                    <a:pt x="17951" y="1165"/>
                  </a:lnTo>
                  <a:lnTo>
                    <a:pt x="17971" y="1165"/>
                  </a:lnTo>
                  <a:lnTo>
                    <a:pt x="17992" y="1165"/>
                  </a:lnTo>
                  <a:lnTo>
                    <a:pt x="18012" y="1165"/>
                  </a:lnTo>
                  <a:lnTo>
                    <a:pt x="18037" y="1186"/>
                  </a:lnTo>
                  <a:lnTo>
                    <a:pt x="18058" y="1186"/>
                  </a:lnTo>
                  <a:lnTo>
                    <a:pt x="18078" y="1186"/>
                  </a:lnTo>
                  <a:lnTo>
                    <a:pt x="18098" y="1186"/>
                  </a:lnTo>
                  <a:lnTo>
                    <a:pt x="18119" y="1206"/>
                  </a:lnTo>
                  <a:lnTo>
                    <a:pt x="18139" y="1206"/>
                  </a:lnTo>
                  <a:lnTo>
                    <a:pt x="18165" y="1206"/>
                  </a:lnTo>
                  <a:lnTo>
                    <a:pt x="18185" y="1227"/>
                  </a:lnTo>
                  <a:lnTo>
                    <a:pt x="18205" y="1227"/>
                  </a:lnTo>
                  <a:lnTo>
                    <a:pt x="18226" y="1227"/>
                  </a:lnTo>
                  <a:lnTo>
                    <a:pt x="18246" y="1252"/>
                  </a:lnTo>
                  <a:lnTo>
                    <a:pt x="18266" y="1252"/>
                  </a:lnTo>
                  <a:lnTo>
                    <a:pt x="18292" y="1272"/>
                  </a:lnTo>
                  <a:lnTo>
                    <a:pt x="18312" y="1272"/>
                  </a:lnTo>
                  <a:lnTo>
                    <a:pt x="18332" y="1272"/>
                  </a:lnTo>
                  <a:lnTo>
                    <a:pt x="18353" y="1293"/>
                  </a:lnTo>
                  <a:lnTo>
                    <a:pt x="18353" y="1293"/>
                  </a:lnTo>
                  <a:lnTo>
                    <a:pt x="18373" y="1293"/>
                  </a:lnTo>
                  <a:lnTo>
                    <a:pt x="18373" y="1313"/>
                  </a:lnTo>
                  <a:lnTo>
                    <a:pt x="18393" y="1313"/>
                  </a:lnTo>
                  <a:lnTo>
                    <a:pt x="18419" y="1313"/>
                  </a:lnTo>
                  <a:lnTo>
                    <a:pt x="18419" y="1313"/>
                  </a:lnTo>
                  <a:lnTo>
                    <a:pt x="18439" y="1333"/>
                  </a:lnTo>
                  <a:lnTo>
                    <a:pt x="18460" y="1333"/>
                  </a:lnTo>
                  <a:lnTo>
                    <a:pt x="18460" y="1354"/>
                  </a:lnTo>
                  <a:lnTo>
                    <a:pt x="18480" y="1354"/>
                  </a:lnTo>
                  <a:lnTo>
                    <a:pt x="18500" y="1379"/>
                  </a:lnTo>
                  <a:lnTo>
                    <a:pt x="18521" y="1379"/>
                  </a:lnTo>
                  <a:lnTo>
                    <a:pt x="18521" y="1399"/>
                  </a:lnTo>
                  <a:lnTo>
                    <a:pt x="18546" y="1420"/>
                  </a:lnTo>
                  <a:lnTo>
                    <a:pt x="18566" y="1420"/>
                  </a:lnTo>
                  <a:lnTo>
                    <a:pt x="18587" y="1440"/>
                  </a:lnTo>
                  <a:lnTo>
                    <a:pt x="18587" y="1440"/>
                  </a:lnTo>
                  <a:lnTo>
                    <a:pt x="18607" y="1460"/>
                  </a:lnTo>
                  <a:lnTo>
                    <a:pt x="18627" y="1481"/>
                  </a:lnTo>
                  <a:lnTo>
                    <a:pt x="18627" y="1506"/>
                  </a:lnTo>
                  <a:lnTo>
                    <a:pt x="18648" y="1506"/>
                  </a:lnTo>
                  <a:lnTo>
                    <a:pt x="18673" y="1527"/>
                  </a:lnTo>
                  <a:lnTo>
                    <a:pt x="18673" y="1547"/>
                  </a:lnTo>
                  <a:lnTo>
                    <a:pt x="18694" y="1567"/>
                  </a:lnTo>
                  <a:lnTo>
                    <a:pt x="18694" y="1567"/>
                  </a:lnTo>
                  <a:lnTo>
                    <a:pt x="18714" y="1588"/>
                  </a:lnTo>
                  <a:lnTo>
                    <a:pt x="18714" y="1608"/>
                  </a:lnTo>
                  <a:lnTo>
                    <a:pt x="18734" y="1633"/>
                  </a:lnTo>
                  <a:lnTo>
                    <a:pt x="18734" y="1654"/>
                  </a:lnTo>
                  <a:lnTo>
                    <a:pt x="18755" y="1654"/>
                  </a:lnTo>
                  <a:lnTo>
                    <a:pt x="18755" y="1674"/>
                  </a:lnTo>
                  <a:lnTo>
                    <a:pt x="18775" y="1694"/>
                  </a:lnTo>
                  <a:lnTo>
                    <a:pt x="18775" y="1715"/>
                  </a:lnTo>
                  <a:lnTo>
                    <a:pt x="18775" y="1735"/>
                  </a:lnTo>
                  <a:lnTo>
                    <a:pt x="18800" y="1761"/>
                  </a:lnTo>
                  <a:lnTo>
                    <a:pt x="18800" y="1781"/>
                  </a:lnTo>
                  <a:lnTo>
                    <a:pt x="18800" y="1781"/>
                  </a:lnTo>
                  <a:lnTo>
                    <a:pt x="18821" y="1801"/>
                  </a:lnTo>
                  <a:lnTo>
                    <a:pt x="18821" y="1822"/>
                  </a:lnTo>
                  <a:lnTo>
                    <a:pt x="18821" y="1842"/>
                  </a:lnTo>
                  <a:lnTo>
                    <a:pt x="18821" y="1862"/>
                  </a:lnTo>
                  <a:lnTo>
                    <a:pt x="18841" y="1888"/>
                  </a:lnTo>
                  <a:lnTo>
                    <a:pt x="18841" y="1888"/>
                  </a:lnTo>
                  <a:lnTo>
                    <a:pt x="18841" y="1908"/>
                  </a:lnTo>
                  <a:lnTo>
                    <a:pt x="18841" y="1928"/>
                  </a:lnTo>
                  <a:lnTo>
                    <a:pt x="18841" y="1949"/>
                  </a:lnTo>
                  <a:lnTo>
                    <a:pt x="18841" y="1969"/>
                  </a:lnTo>
                  <a:lnTo>
                    <a:pt x="18841" y="1990"/>
                  </a:lnTo>
                  <a:lnTo>
                    <a:pt x="18861" y="1990"/>
                  </a:lnTo>
                  <a:lnTo>
                    <a:pt x="18861" y="2015"/>
                  </a:lnTo>
                  <a:lnTo>
                    <a:pt x="18861" y="2035"/>
                  </a:lnTo>
                  <a:lnTo>
                    <a:pt x="18861" y="2056"/>
                  </a:lnTo>
                  <a:lnTo>
                    <a:pt x="18861" y="2056"/>
                  </a:lnTo>
                  <a:lnTo>
                    <a:pt x="18861" y="2076"/>
                  </a:lnTo>
                  <a:lnTo>
                    <a:pt x="18861" y="2096"/>
                  </a:lnTo>
                  <a:lnTo>
                    <a:pt x="18861" y="2117"/>
                  </a:lnTo>
                  <a:lnTo>
                    <a:pt x="18861" y="2117"/>
                  </a:lnTo>
                  <a:lnTo>
                    <a:pt x="18861" y="2142"/>
                  </a:lnTo>
                  <a:lnTo>
                    <a:pt x="18861" y="2162"/>
                  </a:lnTo>
                  <a:lnTo>
                    <a:pt x="18861" y="2183"/>
                  </a:lnTo>
                  <a:lnTo>
                    <a:pt x="18861" y="2183"/>
                  </a:lnTo>
                  <a:lnTo>
                    <a:pt x="18861" y="2203"/>
                  </a:lnTo>
                  <a:lnTo>
                    <a:pt x="18841" y="2223"/>
                  </a:lnTo>
                  <a:lnTo>
                    <a:pt x="18841" y="2223"/>
                  </a:lnTo>
                  <a:lnTo>
                    <a:pt x="18841" y="2244"/>
                  </a:lnTo>
                  <a:lnTo>
                    <a:pt x="18841" y="2269"/>
                  </a:lnTo>
                  <a:lnTo>
                    <a:pt x="18841" y="2290"/>
                  </a:lnTo>
                  <a:lnTo>
                    <a:pt x="18841" y="2290"/>
                  </a:lnTo>
                  <a:lnTo>
                    <a:pt x="18841" y="2310"/>
                  </a:lnTo>
                  <a:lnTo>
                    <a:pt x="18841" y="2330"/>
                  </a:lnTo>
                  <a:lnTo>
                    <a:pt x="18841" y="2330"/>
                  </a:lnTo>
                  <a:lnTo>
                    <a:pt x="18841" y="2351"/>
                  </a:lnTo>
                  <a:lnTo>
                    <a:pt x="18821" y="2371"/>
                  </a:lnTo>
                  <a:lnTo>
                    <a:pt x="18821" y="2371"/>
                  </a:lnTo>
                  <a:lnTo>
                    <a:pt x="18821" y="2396"/>
                  </a:lnTo>
                  <a:lnTo>
                    <a:pt x="18821" y="2396"/>
                  </a:lnTo>
                  <a:lnTo>
                    <a:pt x="18821" y="2417"/>
                  </a:lnTo>
                  <a:lnTo>
                    <a:pt x="18821" y="2437"/>
                  </a:lnTo>
                  <a:lnTo>
                    <a:pt x="18821" y="2437"/>
                  </a:lnTo>
                  <a:lnTo>
                    <a:pt x="18800" y="2457"/>
                  </a:lnTo>
                  <a:lnTo>
                    <a:pt x="18800" y="2478"/>
                  </a:lnTo>
                  <a:lnTo>
                    <a:pt x="18800" y="2478"/>
                  </a:lnTo>
                  <a:lnTo>
                    <a:pt x="18800" y="2498"/>
                  </a:lnTo>
                  <a:lnTo>
                    <a:pt x="18800" y="2498"/>
                  </a:lnTo>
                  <a:lnTo>
                    <a:pt x="18800" y="2524"/>
                  </a:lnTo>
                  <a:lnTo>
                    <a:pt x="18775" y="2544"/>
                  </a:lnTo>
                  <a:lnTo>
                    <a:pt x="18775" y="2544"/>
                  </a:lnTo>
                  <a:lnTo>
                    <a:pt x="18775" y="2585"/>
                  </a:lnTo>
                  <a:lnTo>
                    <a:pt x="18755" y="2605"/>
                  </a:lnTo>
                  <a:lnTo>
                    <a:pt x="18755" y="2625"/>
                  </a:lnTo>
                  <a:lnTo>
                    <a:pt x="18734" y="2651"/>
                  </a:lnTo>
                  <a:lnTo>
                    <a:pt x="18734" y="2671"/>
                  </a:lnTo>
                  <a:lnTo>
                    <a:pt x="18734" y="2691"/>
                  </a:lnTo>
                  <a:lnTo>
                    <a:pt x="18714" y="2732"/>
                  </a:lnTo>
                  <a:lnTo>
                    <a:pt x="18714" y="2753"/>
                  </a:lnTo>
                  <a:lnTo>
                    <a:pt x="18694" y="2778"/>
                  </a:lnTo>
                  <a:lnTo>
                    <a:pt x="18694" y="2798"/>
                  </a:lnTo>
                  <a:lnTo>
                    <a:pt x="18673" y="2819"/>
                  </a:lnTo>
                  <a:lnTo>
                    <a:pt x="18673" y="2839"/>
                  </a:lnTo>
                  <a:lnTo>
                    <a:pt x="18648" y="2859"/>
                  </a:lnTo>
                  <a:lnTo>
                    <a:pt x="18648" y="2880"/>
                  </a:lnTo>
                  <a:lnTo>
                    <a:pt x="18627" y="2925"/>
                  </a:lnTo>
                  <a:lnTo>
                    <a:pt x="18607" y="2946"/>
                  </a:lnTo>
                  <a:lnTo>
                    <a:pt x="18607" y="2966"/>
                  </a:lnTo>
                  <a:lnTo>
                    <a:pt x="18587" y="2986"/>
                  </a:lnTo>
                  <a:lnTo>
                    <a:pt x="18587" y="3007"/>
                  </a:lnTo>
                  <a:lnTo>
                    <a:pt x="18566" y="3032"/>
                  </a:lnTo>
                  <a:lnTo>
                    <a:pt x="18566" y="3053"/>
                  </a:lnTo>
                  <a:lnTo>
                    <a:pt x="18546" y="3073"/>
                  </a:lnTo>
                  <a:lnTo>
                    <a:pt x="18521" y="3093"/>
                  </a:lnTo>
                  <a:lnTo>
                    <a:pt x="18521" y="3114"/>
                  </a:lnTo>
                  <a:lnTo>
                    <a:pt x="18500" y="3134"/>
                  </a:lnTo>
                  <a:lnTo>
                    <a:pt x="18500" y="3180"/>
                  </a:lnTo>
                  <a:lnTo>
                    <a:pt x="18480" y="3200"/>
                  </a:lnTo>
                  <a:lnTo>
                    <a:pt x="18460" y="3220"/>
                  </a:lnTo>
                  <a:lnTo>
                    <a:pt x="18460" y="3241"/>
                  </a:lnTo>
                  <a:lnTo>
                    <a:pt x="18439" y="3261"/>
                  </a:lnTo>
                  <a:lnTo>
                    <a:pt x="18419" y="3287"/>
                  </a:lnTo>
                  <a:lnTo>
                    <a:pt x="18419" y="3307"/>
                  </a:lnTo>
                  <a:lnTo>
                    <a:pt x="18393" y="3327"/>
                  </a:lnTo>
                  <a:lnTo>
                    <a:pt x="18373" y="3348"/>
                  </a:lnTo>
                  <a:lnTo>
                    <a:pt x="18373" y="3368"/>
                  </a:lnTo>
                  <a:lnTo>
                    <a:pt x="18373" y="3368"/>
                  </a:lnTo>
                  <a:lnTo>
                    <a:pt x="18353" y="3388"/>
                  </a:lnTo>
                  <a:lnTo>
                    <a:pt x="18332" y="3414"/>
                  </a:lnTo>
                  <a:lnTo>
                    <a:pt x="18332" y="3434"/>
                  </a:lnTo>
                  <a:lnTo>
                    <a:pt x="18312" y="3454"/>
                  </a:lnTo>
                  <a:lnTo>
                    <a:pt x="18292" y="3475"/>
                  </a:lnTo>
                  <a:lnTo>
                    <a:pt x="18266" y="3475"/>
                  </a:lnTo>
                  <a:lnTo>
                    <a:pt x="18266" y="3495"/>
                  </a:lnTo>
                  <a:lnTo>
                    <a:pt x="18246" y="3515"/>
                  </a:lnTo>
                  <a:lnTo>
                    <a:pt x="18226" y="3541"/>
                  </a:lnTo>
                  <a:lnTo>
                    <a:pt x="18205" y="3561"/>
                  </a:lnTo>
                  <a:lnTo>
                    <a:pt x="18205" y="3582"/>
                  </a:lnTo>
                  <a:lnTo>
                    <a:pt x="18185" y="3602"/>
                  </a:lnTo>
                  <a:lnTo>
                    <a:pt x="18165" y="3622"/>
                  </a:lnTo>
                  <a:lnTo>
                    <a:pt x="18139" y="3622"/>
                  </a:lnTo>
                  <a:lnTo>
                    <a:pt x="18139" y="3643"/>
                  </a:lnTo>
                  <a:lnTo>
                    <a:pt x="18119" y="3668"/>
                  </a:lnTo>
                  <a:lnTo>
                    <a:pt x="18098" y="3688"/>
                  </a:lnTo>
                  <a:lnTo>
                    <a:pt x="18078" y="3709"/>
                  </a:lnTo>
                  <a:lnTo>
                    <a:pt x="18078" y="3709"/>
                  </a:lnTo>
                  <a:lnTo>
                    <a:pt x="18058" y="3729"/>
                  </a:lnTo>
                  <a:lnTo>
                    <a:pt x="18037" y="3749"/>
                  </a:lnTo>
                  <a:lnTo>
                    <a:pt x="18037" y="3770"/>
                  </a:lnTo>
                  <a:lnTo>
                    <a:pt x="18012" y="3795"/>
                  </a:lnTo>
                  <a:lnTo>
                    <a:pt x="17992" y="3795"/>
                  </a:lnTo>
                  <a:lnTo>
                    <a:pt x="17992" y="3795"/>
                  </a:lnTo>
                  <a:lnTo>
                    <a:pt x="18012" y="3816"/>
                  </a:lnTo>
                  <a:lnTo>
                    <a:pt x="18012" y="3816"/>
                  </a:lnTo>
                  <a:lnTo>
                    <a:pt x="18012" y="3816"/>
                  </a:lnTo>
                  <a:lnTo>
                    <a:pt x="18037" y="3816"/>
                  </a:lnTo>
                  <a:lnTo>
                    <a:pt x="18037" y="3836"/>
                  </a:lnTo>
                  <a:lnTo>
                    <a:pt x="18058" y="3836"/>
                  </a:lnTo>
                  <a:lnTo>
                    <a:pt x="18058" y="3836"/>
                  </a:lnTo>
                  <a:lnTo>
                    <a:pt x="18058" y="3836"/>
                  </a:lnTo>
                  <a:lnTo>
                    <a:pt x="18078" y="3856"/>
                  </a:lnTo>
                  <a:lnTo>
                    <a:pt x="18078" y="3856"/>
                  </a:lnTo>
                  <a:lnTo>
                    <a:pt x="18098" y="3856"/>
                  </a:lnTo>
                  <a:lnTo>
                    <a:pt x="18098" y="3856"/>
                  </a:lnTo>
                  <a:lnTo>
                    <a:pt x="18119" y="3877"/>
                  </a:lnTo>
                  <a:lnTo>
                    <a:pt x="18119" y="3877"/>
                  </a:lnTo>
                  <a:lnTo>
                    <a:pt x="18139" y="3897"/>
                  </a:lnTo>
                  <a:lnTo>
                    <a:pt x="18165" y="3897"/>
                  </a:lnTo>
                  <a:lnTo>
                    <a:pt x="18185" y="3922"/>
                  </a:lnTo>
                  <a:lnTo>
                    <a:pt x="18205" y="3922"/>
                  </a:lnTo>
                  <a:lnTo>
                    <a:pt x="18226" y="3943"/>
                  </a:lnTo>
                  <a:lnTo>
                    <a:pt x="18246" y="3943"/>
                  </a:lnTo>
                  <a:lnTo>
                    <a:pt x="18266" y="3963"/>
                  </a:lnTo>
                  <a:lnTo>
                    <a:pt x="18292" y="3963"/>
                  </a:lnTo>
                  <a:lnTo>
                    <a:pt x="18312" y="3983"/>
                  </a:lnTo>
                  <a:lnTo>
                    <a:pt x="18332" y="3983"/>
                  </a:lnTo>
                  <a:lnTo>
                    <a:pt x="18353" y="4004"/>
                  </a:lnTo>
                  <a:lnTo>
                    <a:pt x="18393" y="4004"/>
                  </a:lnTo>
                  <a:lnTo>
                    <a:pt x="18419" y="4024"/>
                  </a:lnTo>
                  <a:lnTo>
                    <a:pt x="18439" y="4024"/>
                  </a:lnTo>
                  <a:lnTo>
                    <a:pt x="18460" y="4050"/>
                  </a:lnTo>
                  <a:lnTo>
                    <a:pt x="18480" y="4050"/>
                  </a:lnTo>
                  <a:lnTo>
                    <a:pt x="18500" y="4070"/>
                  </a:lnTo>
                  <a:lnTo>
                    <a:pt x="18521" y="4070"/>
                  </a:lnTo>
                  <a:lnTo>
                    <a:pt x="18587" y="4090"/>
                  </a:lnTo>
                  <a:lnTo>
                    <a:pt x="18627" y="4111"/>
                  </a:lnTo>
                  <a:lnTo>
                    <a:pt x="18734" y="4151"/>
                  </a:lnTo>
                  <a:lnTo>
                    <a:pt x="18800" y="4177"/>
                  </a:lnTo>
                  <a:lnTo>
                    <a:pt x="18861" y="4197"/>
                  </a:lnTo>
                  <a:lnTo>
                    <a:pt x="18882" y="4217"/>
                  </a:lnTo>
                  <a:lnTo>
                    <a:pt x="18902" y="4238"/>
                  </a:lnTo>
                  <a:lnTo>
                    <a:pt x="18948" y="4238"/>
                  </a:lnTo>
                  <a:lnTo>
                    <a:pt x="18968" y="4258"/>
                  </a:lnTo>
                  <a:lnTo>
                    <a:pt x="18989" y="4258"/>
                  </a:lnTo>
                  <a:lnTo>
                    <a:pt x="19029" y="4278"/>
                  </a:lnTo>
                  <a:lnTo>
                    <a:pt x="19055" y="4304"/>
                  </a:lnTo>
                  <a:lnTo>
                    <a:pt x="19095" y="4304"/>
                  </a:lnTo>
                  <a:lnTo>
                    <a:pt x="19116" y="4324"/>
                  </a:lnTo>
                  <a:lnTo>
                    <a:pt x="19136" y="4345"/>
                  </a:lnTo>
                  <a:lnTo>
                    <a:pt x="19182" y="4345"/>
                  </a:lnTo>
                  <a:lnTo>
                    <a:pt x="19202" y="4365"/>
                  </a:lnTo>
                  <a:lnTo>
                    <a:pt x="19243" y="4385"/>
                  </a:lnTo>
                  <a:lnTo>
                    <a:pt x="19263" y="4385"/>
                  </a:lnTo>
                  <a:lnTo>
                    <a:pt x="19284" y="4406"/>
                  </a:lnTo>
                  <a:lnTo>
                    <a:pt x="19329" y="4431"/>
                  </a:lnTo>
                  <a:lnTo>
                    <a:pt x="19350" y="4451"/>
                  </a:lnTo>
                  <a:lnTo>
                    <a:pt x="19390" y="4451"/>
                  </a:lnTo>
                  <a:lnTo>
                    <a:pt x="19411" y="4472"/>
                  </a:lnTo>
                  <a:lnTo>
                    <a:pt x="19436" y="4472"/>
                  </a:lnTo>
                  <a:lnTo>
                    <a:pt x="19457" y="4492"/>
                  </a:lnTo>
                  <a:lnTo>
                    <a:pt x="19457" y="4492"/>
                  </a:lnTo>
                  <a:lnTo>
                    <a:pt x="19477" y="4512"/>
                  </a:lnTo>
                  <a:lnTo>
                    <a:pt x="19497" y="4512"/>
                  </a:lnTo>
                  <a:lnTo>
                    <a:pt x="19497" y="4533"/>
                  </a:lnTo>
                  <a:lnTo>
                    <a:pt x="19518" y="4533"/>
                  </a:lnTo>
                  <a:lnTo>
                    <a:pt x="19538" y="4533"/>
                  </a:lnTo>
                  <a:lnTo>
                    <a:pt x="19563" y="4558"/>
                  </a:lnTo>
                  <a:lnTo>
                    <a:pt x="19563" y="4558"/>
                  </a:lnTo>
                  <a:lnTo>
                    <a:pt x="19584" y="4579"/>
                  </a:lnTo>
                  <a:lnTo>
                    <a:pt x="19604" y="4579"/>
                  </a:lnTo>
                  <a:lnTo>
                    <a:pt x="19604" y="4599"/>
                  </a:lnTo>
                  <a:lnTo>
                    <a:pt x="19624" y="4599"/>
                  </a:lnTo>
                  <a:lnTo>
                    <a:pt x="19645" y="4619"/>
                  </a:lnTo>
                  <a:lnTo>
                    <a:pt x="19665" y="4619"/>
                  </a:lnTo>
                  <a:lnTo>
                    <a:pt x="19665" y="4619"/>
                  </a:lnTo>
                  <a:lnTo>
                    <a:pt x="19691" y="4640"/>
                  </a:lnTo>
                  <a:lnTo>
                    <a:pt x="19711" y="4640"/>
                  </a:lnTo>
                  <a:lnTo>
                    <a:pt x="19711" y="4660"/>
                  </a:lnTo>
                  <a:lnTo>
                    <a:pt x="19731" y="4660"/>
                  </a:lnTo>
                  <a:lnTo>
                    <a:pt x="19752" y="4685"/>
                  </a:lnTo>
                  <a:lnTo>
                    <a:pt x="19772" y="4685"/>
                  </a:lnTo>
                  <a:lnTo>
                    <a:pt x="19772" y="4706"/>
                  </a:lnTo>
                  <a:lnTo>
                    <a:pt x="19792" y="4706"/>
                  </a:lnTo>
                  <a:lnTo>
                    <a:pt x="19818" y="4726"/>
                  </a:lnTo>
                  <a:lnTo>
                    <a:pt x="19818" y="4746"/>
                  </a:lnTo>
                  <a:lnTo>
                    <a:pt x="19838" y="4746"/>
                  </a:lnTo>
                  <a:lnTo>
                    <a:pt x="19858" y="4767"/>
                  </a:lnTo>
                  <a:lnTo>
                    <a:pt x="19879" y="4767"/>
                  </a:lnTo>
                  <a:lnTo>
                    <a:pt x="19879" y="4787"/>
                  </a:lnTo>
                  <a:lnTo>
                    <a:pt x="19899" y="4787"/>
                  </a:lnTo>
                  <a:lnTo>
                    <a:pt x="19919" y="4813"/>
                  </a:lnTo>
                  <a:lnTo>
                    <a:pt x="19919" y="4813"/>
                  </a:lnTo>
                  <a:lnTo>
                    <a:pt x="19945" y="4833"/>
                  </a:lnTo>
                  <a:lnTo>
                    <a:pt x="19965" y="4853"/>
                  </a:lnTo>
                  <a:lnTo>
                    <a:pt x="19965" y="4853"/>
                  </a:lnTo>
                  <a:lnTo>
                    <a:pt x="19986" y="4874"/>
                  </a:lnTo>
                  <a:lnTo>
                    <a:pt x="20006" y="4874"/>
                  </a:lnTo>
                  <a:lnTo>
                    <a:pt x="20026" y="4894"/>
                  </a:lnTo>
                  <a:lnTo>
                    <a:pt x="20026" y="4914"/>
                  </a:lnTo>
                  <a:lnTo>
                    <a:pt x="20047" y="4914"/>
                  </a:lnTo>
                  <a:lnTo>
                    <a:pt x="20072" y="4940"/>
                  </a:lnTo>
                  <a:lnTo>
                    <a:pt x="20072" y="4960"/>
                  </a:lnTo>
                  <a:lnTo>
                    <a:pt x="20092" y="4960"/>
                  </a:lnTo>
                  <a:lnTo>
                    <a:pt x="20113" y="4980"/>
                  </a:lnTo>
                  <a:lnTo>
                    <a:pt x="20113" y="5001"/>
                  </a:lnTo>
                  <a:lnTo>
                    <a:pt x="20133" y="5001"/>
                  </a:lnTo>
                  <a:lnTo>
                    <a:pt x="20153" y="5021"/>
                  </a:lnTo>
                  <a:lnTo>
                    <a:pt x="20153" y="5041"/>
                  </a:lnTo>
                  <a:lnTo>
                    <a:pt x="20174" y="5041"/>
                  </a:lnTo>
                  <a:lnTo>
                    <a:pt x="20174" y="5067"/>
                  </a:lnTo>
                  <a:lnTo>
                    <a:pt x="20199" y="5087"/>
                  </a:lnTo>
                  <a:lnTo>
                    <a:pt x="20220" y="5108"/>
                  </a:lnTo>
                  <a:lnTo>
                    <a:pt x="20220" y="5108"/>
                  </a:lnTo>
                  <a:lnTo>
                    <a:pt x="20240" y="5128"/>
                  </a:lnTo>
                  <a:lnTo>
                    <a:pt x="20260" y="5148"/>
                  </a:lnTo>
                  <a:lnTo>
                    <a:pt x="20260" y="5169"/>
                  </a:lnTo>
                  <a:lnTo>
                    <a:pt x="20281" y="5169"/>
                  </a:lnTo>
                  <a:lnTo>
                    <a:pt x="20281" y="5194"/>
                  </a:lnTo>
                  <a:lnTo>
                    <a:pt x="20301" y="5214"/>
                  </a:lnTo>
                  <a:lnTo>
                    <a:pt x="20326" y="5235"/>
                  </a:lnTo>
                  <a:lnTo>
                    <a:pt x="20326" y="5255"/>
                  </a:lnTo>
                  <a:lnTo>
                    <a:pt x="20347" y="5255"/>
                  </a:lnTo>
                  <a:lnTo>
                    <a:pt x="20347" y="5275"/>
                  </a:lnTo>
                  <a:lnTo>
                    <a:pt x="20367" y="5296"/>
                  </a:lnTo>
                  <a:lnTo>
                    <a:pt x="20387" y="5321"/>
                  </a:lnTo>
                  <a:lnTo>
                    <a:pt x="20387" y="5342"/>
                  </a:lnTo>
                  <a:lnTo>
                    <a:pt x="20408" y="5342"/>
                  </a:lnTo>
                  <a:lnTo>
                    <a:pt x="20408" y="5362"/>
                  </a:lnTo>
                  <a:lnTo>
                    <a:pt x="20428" y="5382"/>
                  </a:lnTo>
                  <a:lnTo>
                    <a:pt x="20428" y="5403"/>
                  </a:lnTo>
                  <a:lnTo>
                    <a:pt x="20428" y="5403"/>
                  </a:lnTo>
                  <a:lnTo>
                    <a:pt x="20454" y="5403"/>
                  </a:lnTo>
                  <a:lnTo>
                    <a:pt x="20474" y="5403"/>
                  </a:lnTo>
                  <a:lnTo>
                    <a:pt x="20474" y="5423"/>
                  </a:lnTo>
                  <a:lnTo>
                    <a:pt x="20494" y="5423"/>
                  </a:lnTo>
                  <a:lnTo>
                    <a:pt x="20515" y="5423"/>
                  </a:lnTo>
                  <a:lnTo>
                    <a:pt x="20535" y="5423"/>
                  </a:lnTo>
                  <a:lnTo>
                    <a:pt x="20535" y="5423"/>
                  </a:lnTo>
                  <a:lnTo>
                    <a:pt x="20555" y="5448"/>
                  </a:lnTo>
                  <a:lnTo>
                    <a:pt x="20581" y="5448"/>
                  </a:lnTo>
                  <a:lnTo>
                    <a:pt x="20581" y="5448"/>
                  </a:lnTo>
                  <a:lnTo>
                    <a:pt x="20601" y="5448"/>
                  </a:lnTo>
                  <a:lnTo>
                    <a:pt x="20621" y="5448"/>
                  </a:lnTo>
                  <a:lnTo>
                    <a:pt x="20621" y="5448"/>
                  </a:lnTo>
                  <a:lnTo>
                    <a:pt x="20642" y="5448"/>
                  </a:lnTo>
                  <a:lnTo>
                    <a:pt x="20682" y="5423"/>
                  </a:lnTo>
                  <a:lnTo>
                    <a:pt x="20728" y="5362"/>
                  </a:lnTo>
                  <a:lnTo>
                    <a:pt x="20769" y="5342"/>
                  </a:lnTo>
                  <a:lnTo>
                    <a:pt x="20789" y="5321"/>
                  </a:lnTo>
                  <a:lnTo>
                    <a:pt x="20810" y="5321"/>
                  </a:lnTo>
                  <a:lnTo>
                    <a:pt x="20810" y="5296"/>
                  </a:lnTo>
                  <a:lnTo>
                    <a:pt x="20835" y="5296"/>
                  </a:lnTo>
                  <a:lnTo>
                    <a:pt x="20855" y="5275"/>
                  </a:lnTo>
                  <a:lnTo>
                    <a:pt x="20855" y="5275"/>
                  </a:lnTo>
                  <a:lnTo>
                    <a:pt x="20876" y="5255"/>
                  </a:lnTo>
                  <a:lnTo>
                    <a:pt x="20876" y="5255"/>
                  </a:lnTo>
                  <a:lnTo>
                    <a:pt x="20896" y="5235"/>
                  </a:lnTo>
                  <a:lnTo>
                    <a:pt x="20916" y="5235"/>
                  </a:lnTo>
                  <a:lnTo>
                    <a:pt x="20916" y="5214"/>
                  </a:lnTo>
                  <a:lnTo>
                    <a:pt x="20937" y="5214"/>
                  </a:lnTo>
                  <a:lnTo>
                    <a:pt x="20937" y="5194"/>
                  </a:lnTo>
                  <a:lnTo>
                    <a:pt x="20962" y="5194"/>
                  </a:lnTo>
                  <a:lnTo>
                    <a:pt x="20962" y="5169"/>
                  </a:lnTo>
                  <a:lnTo>
                    <a:pt x="20962" y="5169"/>
                  </a:lnTo>
                  <a:lnTo>
                    <a:pt x="20983" y="5148"/>
                  </a:lnTo>
                  <a:lnTo>
                    <a:pt x="20983" y="5148"/>
                  </a:lnTo>
                  <a:lnTo>
                    <a:pt x="20983" y="5148"/>
                  </a:lnTo>
                  <a:lnTo>
                    <a:pt x="20983" y="5148"/>
                  </a:lnTo>
                  <a:lnTo>
                    <a:pt x="20983" y="5148"/>
                  </a:lnTo>
                  <a:lnTo>
                    <a:pt x="21003" y="5128"/>
                  </a:lnTo>
                  <a:lnTo>
                    <a:pt x="21003" y="5128"/>
                  </a:lnTo>
                  <a:lnTo>
                    <a:pt x="21003" y="5128"/>
                  </a:lnTo>
                  <a:lnTo>
                    <a:pt x="21003" y="5128"/>
                  </a:lnTo>
                  <a:lnTo>
                    <a:pt x="21003" y="5128"/>
                  </a:lnTo>
                  <a:lnTo>
                    <a:pt x="21023" y="5128"/>
                  </a:lnTo>
                  <a:lnTo>
                    <a:pt x="21003" y="5128"/>
                  </a:lnTo>
                  <a:lnTo>
                    <a:pt x="21023" y="5108"/>
                  </a:lnTo>
                  <a:lnTo>
                    <a:pt x="21023" y="5108"/>
                  </a:lnTo>
                  <a:lnTo>
                    <a:pt x="21023" y="5108"/>
                  </a:lnTo>
                  <a:lnTo>
                    <a:pt x="21023" y="5108"/>
                  </a:lnTo>
                  <a:lnTo>
                    <a:pt x="21023" y="5108"/>
                  </a:lnTo>
                  <a:lnTo>
                    <a:pt x="21023" y="5108"/>
                  </a:lnTo>
                  <a:lnTo>
                    <a:pt x="21023" y="5108"/>
                  </a:lnTo>
                  <a:lnTo>
                    <a:pt x="21044" y="5087"/>
                  </a:lnTo>
                  <a:lnTo>
                    <a:pt x="21023" y="5108"/>
                  </a:lnTo>
                  <a:lnTo>
                    <a:pt x="21044" y="5087"/>
                  </a:lnTo>
                  <a:lnTo>
                    <a:pt x="21044" y="5087"/>
                  </a:lnTo>
                  <a:lnTo>
                    <a:pt x="21044" y="5087"/>
                  </a:lnTo>
                  <a:lnTo>
                    <a:pt x="21044" y="5087"/>
                  </a:lnTo>
                  <a:lnTo>
                    <a:pt x="21044" y="5087"/>
                  </a:lnTo>
                  <a:lnTo>
                    <a:pt x="21044" y="5087"/>
                  </a:lnTo>
                  <a:lnTo>
                    <a:pt x="21044" y="5067"/>
                  </a:lnTo>
                  <a:lnTo>
                    <a:pt x="21044" y="5067"/>
                  </a:lnTo>
                  <a:lnTo>
                    <a:pt x="21044" y="5067"/>
                  </a:lnTo>
                  <a:lnTo>
                    <a:pt x="21044" y="5067"/>
                  </a:lnTo>
                  <a:lnTo>
                    <a:pt x="21064" y="5067"/>
                  </a:lnTo>
                  <a:lnTo>
                    <a:pt x="21064" y="5067"/>
                  </a:lnTo>
                  <a:lnTo>
                    <a:pt x="21064" y="5067"/>
                  </a:lnTo>
                  <a:lnTo>
                    <a:pt x="21064" y="5041"/>
                  </a:lnTo>
                  <a:lnTo>
                    <a:pt x="21064" y="5067"/>
                  </a:lnTo>
                  <a:lnTo>
                    <a:pt x="21064" y="5041"/>
                  </a:lnTo>
                  <a:lnTo>
                    <a:pt x="21064" y="5041"/>
                  </a:lnTo>
                  <a:lnTo>
                    <a:pt x="21064" y="5041"/>
                  </a:lnTo>
                  <a:lnTo>
                    <a:pt x="21064" y="5041"/>
                  </a:lnTo>
                  <a:lnTo>
                    <a:pt x="21064" y="5041"/>
                  </a:lnTo>
                  <a:lnTo>
                    <a:pt x="21064" y="5041"/>
                  </a:lnTo>
                  <a:lnTo>
                    <a:pt x="21064" y="5041"/>
                  </a:lnTo>
                  <a:lnTo>
                    <a:pt x="21089" y="5021"/>
                  </a:lnTo>
                  <a:lnTo>
                    <a:pt x="21064" y="5041"/>
                  </a:lnTo>
                  <a:lnTo>
                    <a:pt x="21089" y="5021"/>
                  </a:lnTo>
                  <a:lnTo>
                    <a:pt x="21089" y="5021"/>
                  </a:lnTo>
                  <a:lnTo>
                    <a:pt x="21089" y="5021"/>
                  </a:lnTo>
                  <a:lnTo>
                    <a:pt x="21089" y="5021"/>
                  </a:lnTo>
                  <a:lnTo>
                    <a:pt x="21089" y="5021"/>
                  </a:lnTo>
                  <a:lnTo>
                    <a:pt x="21089" y="5021"/>
                  </a:lnTo>
                  <a:lnTo>
                    <a:pt x="21089" y="5021"/>
                  </a:lnTo>
                  <a:lnTo>
                    <a:pt x="21089" y="5001"/>
                  </a:lnTo>
                  <a:lnTo>
                    <a:pt x="21089" y="5021"/>
                  </a:lnTo>
                  <a:lnTo>
                    <a:pt x="21089" y="5001"/>
                  </a:lnTo>
                  <a:lnTo>
                    <a:pt x="21089" y="5001"/>
                  </a:lnTo>
                  <a:lnTo>
                    <a:pt x="21089" y="5001"/>
                  </a:lnTo>
                  <a:lnTo>
                    <a:pt x="21089" y="5001"/>
                  </a:lnTo>
                  <a:lnTo>
                    <a:pt x="21089" y="5001"/>
                  </a:lnTo>
                  <a:lnTo>
                    <a:pt x="21089" y="5001"/>
                  </a:lnTo>
                  <a:lnTo>
                    <a:pt x="21089" y="5001"/>
                  </a:lnTo>
                  <a:lnTo>
                    <a:pt x="21110" y="4980"/>
                  </a:lnTo>
                  <a:lnTo>
                    <a:pt x="21089" y="5001"/>
                  </a:lnTo>
                  <a:lnTo>
                    <a:pt x="21110" y="4980"/>
                  </a:lnTo>
                  <a:lnTo>
                    <a:pt x="21110" y="4980"/>
                  </a:lnTo>
                  <a:lnTo>
                    <a:pt x="21110" y="4980"/>
                  </a:lnTo>
                  <a:lnTo>
                    <a:pt x="21110" y="4980"/>
                  </a:lnTo>
                  <a:lnTo>
                    <a:pt x="21110" y="4980"/>
                  </a:lnTo>
                  <a:lnTo>
                    <a:pt x="21110" y="4980"/>
                  </a:lnTo>
                  <a:lnTo>
                    <a:pt x="21110" y="4960"/>
                  </a:lnTo>
                  <a:lnTo>
                    <a:pt x="21110" y="4960"/>
                  </a:lnTo>
                  <a:lnTo>
                    <a:pt x="21110" y="4960"/>
                  </a:lnTo>
                  <a:lnTo>
                    <a:pt x="21110" y="4960"/>
                  </a:lnTo>
                  <a:lnTo>
                    <a:pt x="21110" y="4960"/>
                  </a:lnTo>
                  <a:lnTo>
                    <a:pt x="21110" y="4940"/>
                  </a:lnTo>
                  <a:lnTo>
                    <a:pt x="21110" y="4940"/>
                  </a:lnTo>
                  <a:lnTo>
                    <a:pt x="21130" y="4914"/>
                  </a:lnTo>
                  <a:lnTo>
                    <a:pt x="21130" y="4914"/>
                  </a:lnTo>
                  <a:lnTo>
                    <a:pt x="21130" y="4914"/>
                  </a:lnTo>
                  <a:lnTo>
                    <a:pt x="21130" y="4894"/>
                  </a:lnTo>
                  <a:lnTo>
                    <a:pt x="21130" y="4894"/>
                  </a:lnTo>
                  <a:lnTo>
                    <a:pt x="21130" y="4874"/>
                  </a:lnTo>
                  <a:lnTo>
                    <a:pt x="21130" y="4874"/>
                  </a:lnTo>
                  <a:lnTo>
                    <a:pt x="21130" y="4853"/>
                  </a:lnTo>
                  <a:lnTo>
                    <a:pt x="21150" y="4853"/>
                  </a:lnTo>
                  <a:lnTo>
                    <a:pt x="21150" y="4833"/>
                  </a:lnTo>
                  <a:lnTo>
                    <a:pt x="21150" y="4833"/>
                  </a:lnTo>
                  <a:lnTo>
                    <a:pt x="21150" y="4813"/>
                  </a:lnTo>
                  <a:lnTo>
                    <a:pt x="21150" y="4813"/>
                  </a:lnTo>
                  <a:lnTo>
                    <a:pt x="21150" y="4787"/>
                  </a:lnTo>
                  <a:lnTo>
                    <a:pt x="21150" y="4787"/>
                  </a:lnTo>
                  <a:lnTo>
                    <a:pt x="21150" y="4767"/>
                  </a:lnTo>
                  <a:lnTo>
                    <a:pt x="21171" y="4746"/>
                  </a:lnTo>
                  <a:lnTo>
                    <a:pt x="21171" y="4746"/>
                  </a:lnTo>
                  <a:lnTo>
                    <a:pt x="21171" y="4726"/>
                  </a:lnTo>
                  <a:lnTo>
                    <a:pt x="21171" y="4726"/>
                  </a:lnTo>
                  <a:lnTo>
                    <a:pt x="21171" y="4706"/>
                  </a:lnTo>
                  <a:lnTo>
                    <a:pt x="21171" y="4685"/>
                  </a:lnTo>
                  <a:lnTo>
                    <a:pt x="21171" y="4660"/>
                  </a:lnTo>
                  <a:lnTo>
                    <a:pt x="21191" y="4640"/>
                  </a:lnTo>
                  <a:lnTo>
                    <a:pt x="21191" y="4599"/>
                  </a:lnTo>
                  <a:lnTo>
                    <a:pt x="21191" y="4579"/>
                  </a:lnTo>
                  <a:lnTo>
                    <a:pt x="21191" y="4558"/>
                  </a:lnTo>
                  <a:lnTo>
                    <a:pt x="21191" y="4512"/>
                  </a:lnTo>
                  <a:lnTo>
                    <a:pt x="21217" y="4492"/>
                  </a:lnTo>
                  <a:lnTo>
                    <a:pt x="21217" y="4451"/>
                  </a:lnTo>
                  <a:lnTo>
                    <a:pt x="21217" y="4431"/>
                  </a:lnTo>
                  <a:lnTo>
                    <a:pt x="21217" y="4385"/>
                  </a:lnTo>
                  <a:lnTo>
                    <a:pt x="21217" y="4345"/>
                  </a:lnTo>
                  <a:lnTo>
                    <a:pt x="21237" y="4324"/>
                  </a:lnTo>
                  <a:lnTo>
                    <a:pt x="21237" y="4278"/>
                  </a:lnTo>
                  <a:lnTo>
                    <a:pt x="21237" y="4258"/>
                  </a:lnTo>
                  <a:lnTo>
                    <a:pt x="21237" y="4217"/>
                  </a:lnTo>
                  <a:lnTo>
                    <a:pt x="21237" y="4177"/>
                  </a:lnTo>
                  <a:lnTo>
                    <a:pt x="21237" y="4131"/>
                  </a:lnTo>
                  <a:lnTo>
                    <a:pt x="21257" y="4111"/>
                  </a:lnTo>
                  <a:lnTo>
                    <a:pt x="21257" y="4070"/>
                  </a:lnTo>
                  <a:lnTo>
                    <a:pt x="21257" y="4024"/>
                  </a:lnTo>
                  <a:lnTo>
                    <a:pt x="21257" y="3983"/>
                  </a:lnTo>
                  <a:lnTo>
                    <a:pt x="21257" y="3943"/>
                  </a:lnTo>
                  <a:lnTo>
                    <a:pt x="21257" y="3922"/>
                  </a:lnTo>
                  <a:lnTo>
                    <a:pt x="21278" y="3877"/>
                  </a:lnTo>
                  <a:lnTo>
                    <a:pt x="21278" y="3836"/>
                  </a:lnTo>
                  <a:lnTo>
                    <a:pt x="21278" y="3795"/>
                  </a:lnTo>
                  <a:lnTo>
                    <a:pt x="21278" y="3749"/>
                  </a:lnTo>
                  <a:lnTo>
                    <a:pt x="21278" y="3668"/>
                  </a:lnTo>
                  <a:lnTo>
                    <a:pt x="21278" y="3582"/>
                  </a:lnTo>
                  <a:lnTo>
                    <a:pt x="21298" y="3495"/>
                  </a:lnTo>
                  <a:lnTo>
                    <a:pt x="21298" y="3414"/>
                  </a:lnTo>
                  <a:lnTo>
                    <a:pt x="21298" y="3241"/>
                  </a:lnTo>
                  <a:lnTo>
                    <a:pt x="21318" y="3073"/>
                  </a:lnTo>
                  <a:lnTo>
                    <a:pt x="21318" y="2986"/>
                  </a:lnTo>
                  <a:lnTo>
                    <a:pt x="21318" y="2905"/>
                  </a:lnTo>
                  <a:lnTo>
                    <a:pt x="21344" y="2819"/>
                  </a:lnTo>
                  <a:lnTo>
                    <a:pt x="21344" y="2732"/>
                  </a:lnTo>
                  <a:lnTo>
                    <a:pt x="21344" y="2691"/>
                  </a:lnTo>
                  <a:lnTo>
                    <a:pt x="21344" y="2651"/>
                  </a:lnTo>
                  <a:lnTo>
                    <a:pt x="21344" y="2605"/>
                  </a:lnTo>
                  <a:lnTo>
                    <a:pt x="21364" y="2544"/>
                  </a:lnTo>
                  <a:lnTo>
                    <a:pt x="21364" y="2498"/>
                  </a:lnTo>
                  <a:lnTo>
                    <a:pt x="21364" y="2457"/>
                  </a:lnTo>
                  <a:lnTo>
                    <a:pt x="21364" y="2417"/>
                  </a:lnTo>
                  <a:lnTo>
                    <a:pt x="21364" y="2371"/>
                  </a:lnTo>
                  <a:lnTo>
                    <a:pt x="21364" y="2330"/>
                  </a:lnTo>
                  <a:lnTo>
                    <a:pt x="21384" y="2290"/>
                  </a:lnTo>
                  <a:lnTo>
                    <a:pt x="21384" y="2244"/>
                  </a:lnTo>
                  <a:lnTo>
                    <a:pt x="21384" y="2203"/>
                  </a:lnTo>
                  <a:lnTo>
                    <a:pt x="21384" y="2162"/>
                  </a:lnTo>
                  <a:lnTo>
                    <a:pt x="21384" y="2117"/>
                  </a:lnTo>
                  <a:lnTo>
                    <a:pt x="21405" y="2076"/>
                  </a:lnTo>
                  <a:lnTo>
                    <a:pt x="21405" y="2035"/>
                  </a:lnTo>
                  <a:lnTo>
                    <a:pt x="21405" y="1990"/>
                  </a:lnTo>
                  <a:lnTo>
                    <a:pt x="21405" y="1949"/>
                  </a:lnTo>
                  <a:lnTo>
                    <a:pt x="21405" y="1908"/>
                  </a:lnTo>
                  <a:lnTo>
                    <a:pt x="21425" y="1862"/>
                  </a:lnTo>
                  <a:lnTo>
                    <a:pt x="21425" y="1822"/>
                  </a:lnTo>
                  <a:lnTo>
                    <a:pt x="21425" y="1781"/>
                  </a:lnTo>
                  <a:lnTo>
                    <a:pt x="21425" y="1735"/>
                  </a:lnTo>
                  <a:lnTo>
                    <a:pt x="21445" y="1694"/>
                  </a:lnTo>
                  <a:lnTo>
                    <a:pt x="21445" y="1654"/>
                  </a:lnTo>
                  <a:lnTo>
                    <a:pt x="21445" y="1608"/>
                  </a:lnTo>
                  <a:lnTo>
                    <a:pt x="21471" y="1567"/>
                  </a:lnTo>
                  <a:lnTo>
                    <a:pt x="21471" y="1547"/>
                  </a:lnTo>
                  <a:lnTo>
                    <a:pt x="21471" y="1506"/>
                  </a:lnTo>
                  <a:lnTo>
                    <a:pt x="21491" y="1460"/>
                  </a:lnTo>
                  <a:lnTo>
                    <a:pt x="21491" y="1420"/>
                  </a:lnTo>
                  <a:lnTo>
                    <a:pt x="21491" y="1399"/>
                  </a:lnTo>
                  <a:lnTo>
                    <a:pt x="21491" y="1379"/>
                  </a:lnTo>
                  <a:lnTo>
                    <a:pt x="21491" y="1354"/>
                  </a:lnTo>
                  <a:lnTo>
                    <a:pt x="21512" y="1333"/>
                  </a:lnTo>
                  <a:lnTo>
                    <a:pt x="21512" y="1313"/>
                  </a:lnTo>
                  <a:lnTo>
                    <a:pt x="21512" y="1293"/>
                  </a:lnTo>
                  <a:lnTo>
                    <a:pt x="21512" y="1272"/>
                  </a:lnTo>
                  <a:lnTo>
                    <a:pt x="21512" y="1272"/>
                  </a:lnTo>
                  <a:lnTo>
                    <a:pt x="21532" y="1252"/>
                  </a:lnTo>
                  <a:lnTo>
                    <a:pt x="21532" y="1227"/>
                  </a:lnTo>
                  <a:lnTo>
                    <a:pt x="21532" y="1206"/>
                  </a:lnTo>
                  <a:lnTo>
                    <a:pt x="21532" y="1186"/>
                  </a:lnTo>
                  <a:lnTo>
                    <a:pt x="21532" y="1165"/>
                  </a:lnTo>
                  <a:lnTo>
                    <a:pt x="21552" y="1145"/>
                  </a:lnTo>
                  <a:lnTo>
                    <a:pt x="21552" y="1125"/>
                  </a:lnTo>
                  <a:lnTo>
                    <a:pt x="21552" y="1099"/>
                  </a:lnTo>
                  <a:lnTo>
                    <a:pt x="21552" y="1079"/>
                  </a:lnTo>
                  <a:lnTo>
                    <a:pt x="21573" y="1079"/>
                  </a:lnTo>
                  <a:lnTo>
                    <a:pt x="21573" y="1059"/>
                  </a:lnTo>
                  <a:lnTo>
                    <a:pt x="21573" y="1038"/>
                  </a:lnTo>
                  <a:lnTo>
                    <a:pt x="21573" y="1018"/>
                  </a:lnTo>
                  <a:lnTo>
                    <a:pt x="21598" y="998"/>
                  </a:lnTo>
                  <a:lnTo>
                    <a:pt x="21598" y="972"/>
                  </a:lnTo>
                  <a:lnTo>
                    <a:pt x="21598" y="952"/>
                  </a:lnTo>
                  <a:lnTo>
                    <a:pt x="21598" y="931"/>
                  </a:lnTo>
                  <a:lnTo>
                    <a:pt x="21618" y="931"/>
                  </a:lnTo>
                  <a:lnTo>
                    <a:pt x="21618" y="911"/>
                  </a:lnTo>
                  <a:lnTo>
                    <a:pt x="21618" y="891"/>
                  </a:lnTo>
                  <a:lnTo>
                    <a:pt x="21639" y="870"/>
                  </a:lnTo>
                  <a:lnTo>
                    <a:pt x="21639" y="845"/>
                  </a:lnTo>
                  <a:lnTo>
                    <a:pt x="21639" y="825"/>
                  </a:lnTo>
                  <a:lnTo>
                    <a:pt x="21639" y="825"/>
                  </a:lnTo>
                  <a:lnTo>
                    <a:pt x="21659" y="804"/>
                  </a:lnTo>
                  <a:lnTo>
                    <a:pt x="21659" y="784"/>
                  </a:lnTo>
                  <a:lnTo>
                    <a:pt x="21659" y="764"/>
                  </a:lnTo>
                  <a:lnTo>
                    <a:pt x="21679" y="743"/>
                  </a:lnTo>
                  <a:lnTo>
                    <a:pt x="21679" y="718"/>
                  </a:lnTo>
                  <a:lnTo>
                    <a:pt x="21679" y="697"/>
                  </a:lnTo>
                  <a:lnTo>
                    <a:pt x="21700" y="697"/>
                  </a:lnTo>
                  <a:lnTo>
                    <a:pt x="21700" y="677"/>
                  </a:lnTo>
                  <a:lnTo>
                    <a:pt x="21725" y="657"/>
                  </a:lnTo>
                  <a:lnTo>
                    <a:pt x="21725" y="636"/>
                  </a:lnTo>
                  <a:lnTo>
                    <a:pt x="21725" y="616"/>
                  </a:lnTo>
                  <a:lnTo>
                    <a:pt x="21746" y="616"/>
                  </a:lnTo>
                  <a:lnTo>
                    <a:pt x="21746" y="591"/>
                  </a:lnTo>
                  <a:lnTo>
                    <a:pt x="21766" y="570"/>
                  </a:lnTo>
                  <a:lnTo>
                    <a:pt x="21766" y="550"/>
                  </a:lnTo>
                  <a:lnTo>
                    <a:pt x="21786" y="530"/>
                  </a:lnTo>
                  <a:lnTo>
                    <a:pt x="21786" y="509"/>
                  </a:lnTo>
                  <a:lnTo>
                    <a:pt x="21786" y="509"/>
                  </a:lnTo>
                  <a:lnTo>
                    <a:pt x="21807" y="489"/>
                  </a:lnTo>
                  <a:lnTo>
                    <a:pt x="21807" y="464"/>
                  </a:lnTo>
                  <a:lnTo>
                    <a:pt x="21827" y="443"/>
                  </a:lnTo>
                  <a:lnTo>
                    <a:pt x="21827" y="423"/>
                  </a:lnTo>
                  <a:lnTo>
                    <a:pt x="21852" y="423"/>
                  </a:lnTo>
                  <a:lnTo>
                    <a:pt x="21873" y="402"/>
                  </a:lnTo>
                  <a:lnTo>
                    <a:pt x="21873" y="382"/>
                  </a:lnTo>
                  <a:lnTo>
                    <a:pt x="21893" y="362"/>
                  </a:lnTo>
                  <a:lnTo>
                    <a:pt x="21893" y="336"/>
                  </a:lnTo>
                  <a:lnTo>
                    <a:pt x="21913" y="336"/>
                  </a:lnTo>
                  <a:lnTo>
                    <a:pt x="21934" y="316"/>
                  </a:lnTo>
                  <a:lnTo>
                    <a:pt x="21934" y="296"/>
                  </a:lnTo>
                  <a:lnTo>
                    <a:pt x="21954" y="275"/>
                  </a:lnTo>
                  <a:lnTo>
                    <a:pt x="21980" y="275"/>
                  </a:lnTo>
                  <a:lnTo>
                    <a:pt x="21980" y="255"/>
                  </a:lnTo>
                  <a:lnTo>
                    <a:pt x="22000" y="235"/>
                  </a:lnTo>
                  <a:lnTo>
                    <a:pt x="22020" y="209"/>
                  </a:lnTo>
                  <a:lnTo>
                    <a:pt x="22041" y="209"/>
                  </a:lnTo>
                  <a:lnTo>
                    <a:pt x="22041" y="189"/>
                  </a:lnTo>
                  <a:lnTo>
                    <a:pt x="22061" y="168"/>
                  </a:lnTo>
                  <a:lnTo>
                    <a:pt x="22081" y="168"/>
                  </a:lnTo>
                  <a:lnTo>
                    <a:pt x="22107" y="148"/>
                  </a:lnTo>
                  <a:lnTo>
                    <a:pt x="22127" y="128"/>
                  </a:lnTo>
                  <a:lnTo>
                    <a:pt x="22147" y="128"/>
                  </a:lnTo>
                  <a:lnTo>
                    <a:pt x="22168" y="107"/>
                  </a:lnTo>
                  <a:lnTo>
                    <a:pt x="22188" y="107"/>
                  </a:lnTo>
                  <a:lnTo>
                    <a:pt x="22208" y="82"/>
                  </a:lnTo>
                  <a:lnTo>
                    <a:pt x="22234" y="82"/>
                  </a:lnTo>
                  <a:lnTo>
                    <a:pt x="22254" y="62"/>
                  </a:lnTo>
                  <a:lnTo>
                    <a:pt x="22275" y="62"/>
                  </a:lnTo>
                  <a:lnTo>
                    <a:pt x="22295" y="41"/>
                  </a:lnTo>
                  <a:lnTo>
                    <a:pt x="22315" y="41"/>
                  </a:lnTo>
                  <a:lnTo>
                    <a:pt x="22361" y="21"/>
                  </a:lnTo>
                  <a:lnTo>
                    <a:pt x="22381" y="21"/>
                  </a:lnTo>
                  <a:lnTo>
                    <a:pt x="22402" y="21"/>
                  </a:lnTo>
                  <a:lnTo>
                    <a:pt x="22422" y="21"/>
                  </a:lnTo>
                  <a:lnTo>
                    <a:pt x="22463" y="1"/>
                  </a:lnTo>
                  <a:lnTo>
                    <a:pt x="22488" y="1"/>
                  </a:lnTo>
                  <a:lnTo>
                    <a:pt x="22509" y="1"/>
                  </a:lnTo>
                  <a:lnTo>
                    <a:pt x="22529" y="1"/>
                  </a:lnTo>
                  <a:lnTo>
                    <a:pt x="22570" y="1"/>
                  </a:lnTo>
                  <a:lnTo>
                    <a:pt x="22590" y="1"/>
                  </a:lnTo>
                  <a:lnTo>
                    <a:pt x="22615" y="1"/>
                  </a:lnTo>
                  <a:lnTo>
                    <a:pt x="22636" y="1"/>
                  </a:lnTo>
                  <a:lnTo>
                    <a:pt x="22656" y="1"/>
                  </a:lnTo>
                  <a:lnTo>
                    <a:pt x="22697" y="21"/>
                  </a:lnTo>
                  <a:lnTo>
                    <a:pt x="22717" y="21"/>
                  </a:lnTo>
                  <a:lnTo>
                    <a:pt x="22743" y="21"/>
                  </a:lnTo>
                  <a:lnTo>
                    <a:pt x="22763" y="21"/>
                  </a:lnTo>
                  <a:lnTo>
                    <a:pt x="22783" y="41"/>
                  </a:lnTo>
                  <a:lnTo>
                    <a:pt x="22804" y="41"/>
                  </a:lnTo>
                  <a:lnTo>
                    <a:pt x="22824" y="41"/>
                  </a:lnTo>
                  <a:lnTo>
                    <a:pt x="22844" y="62"/>
                  </a:lnTo>
                  <a:lnTo>
                    <a:pt x="22870" y="62"/>
                  </a:lnTo>
                  <a:lnTo>
                    <a:pt x="22890" y="82"/>
                  </a:lnTo>
                  <a:lnTo>
                    <a:pt x="22910" y="82"/>
                  </a:lnTo>
                  <a:lnTo>
                    <a:pt x="22910" y="82"/>
                  </a:lnTo>
                  <a:lnTo>
                    <a:pt x="22931" y="107"/>
                  </a:lnTo>
                  <a:lnTo>
                    <a:pt x="22951" y="107"/>
                  </a:lnTo>
                  <a:lnTo>
                    <a:pt x="22971" y="128"/>
                  </a:lnTo>
                  <a:lnTo>
                    <a:pt x="22997" y="128"/>
                  </a:lnTo>
                  <a:lnTo>
                    <a:pt x="22997" y="148"/>
                  </a:lnTo>
                  <a:lnTo>
                    <a:pt x="23017" y="148"/>
                  </a:lnTo>
                  <a:lnTo>
                    <a:pt x="23038" y="168"/>
                  </a:lnTo>
                  <a:lnTo>
                    <a:pt x="23038" y="168"/>
                  </a:lnTo>
                  <a:lnTo>
                    <a:pt x="23058" y="189"/>
                  </a:lnTo>
                  <a:lnTo>
                    <a:pt x="23078" y="189"/>
                  </a:lnTo>
                  <a:lnTo>
                    <a:pt x="23078" y="209"/>
                  </a:lnTo>
                  <a:lnTo>
                    <a:pt x="23099" y="209"/>
                  </a:lnTo>
                  <a:lnTo>
                    <a:pt x="23099" y="235"/>
                  </a:lnTo>
                  <a:lnTo>
                    <a:pt x="23124" y="235"/>
                  </a:lnTo>
                  <a:lnTo>
                    <a:pt x="23124" y="255"/>
                  </a:lnTo>
                  <a:lnTo>
                    <a:pt x="23144" y="255"/>
                  </a:lnTo>
                  <a:lnTo>
                    <a:pt x="23144" y="275"/>
                  </a:lnTo>
                  <a:lnTo>
                    <a:pt x="23165" y="275"/>
                  </a:lnTo>
                  <a:lnTo>
                    <a:pt x="23165" y="296"/>
                  </a:lnTo>
                  <a:lnTo>
                    <a:pt x="23185" y="296"/>
                  </a:lnTo>
                  <a:lnTo>
                    <a:pt x="23185" y="316"/>
                  </a:lnTo>
                  <a:lnTo>
                    <a:pt x="23205" y="316"/>
                  </a:lnTo>
                  <a:lnTo>
                    <a:pt x="23205" y="336"/>
                  </a:lnTo>
                  <a:lnTo>
                    <a:pt x="23226" y="336"/>
                  </a:lnTo>
                  <a:lnTo>
                    <a:pt x="23226" y="362"/>
                  </a:lnTo>
                  <a:lnTo>
                    <a:pt x="23226" y="362"/>
                  </a:lnTo>
                  <a:lnTo>
                    <a:pt x="23251" y="382"/>
                  </a:lnTo>
                  <a:lnTo>
                    <a:pt x="23251" y="382"/>
                  </a:lnTo>
                  <a:lnTo>
                    <a:pt x="23272" y="402"/>
                  </a:lnTo>
                  <a:lnTo>
                    <a:pt x="23272" y="402"/>
                  </a:lnTo>
                  <a:lnTo>
                    <a:pt x="23272" y="423"/>
                  </a:lnTo>
                  <a:lnTo>
                    <a:pt x="23292" y="423"/>
                  </a:lnTo>
                  <a:lnTo>
                    <a:pt x="23292" y="443"/>
                  </a:lnTo>
                  <a:lnTo>
                    <a:pt x="23292" y="443"/>
                  </a:lnTo>
                  <a:lnTo>
                    <a:pt x="23312" y="464"/>
                  </a:lnTo>
                  <a:lnTo>
                    <a:pt x="23333" y="489"/>
                  </a:lnTo>
                  <a:lnTo>
                    <a:pt x="23333" y="509"/>
                  </a:lnTo>
                  <a:lnTo>
                    <a:pt x="23353" y="530"/>
                  </a:lnTo>
                  <a:lnTo>
                    <a:pt x="23353" y="550"/>
                  </a:lnTo>
                  <a:lnTo>
                    <a:pt x="23378" y="570"/>
                  </a:lnTo>
                  <a:lnTo>
                    <a:pt x="23399" y="591"/>
                  </a:lnTo>
                  <a:lnTo>
                    <a:pt x="23399" y="616"/>
                  </a:lnTo>
                  <a:lnTo>
                    <a:pt x="23419" y="636"/>
                  </a:lnTo>
                  <a:lnTo>
                    <a:pt x="23439" y="657"/>
                  </a:lnTo>
                  <a:lnTo>
                    <a:pt x="23439" y="677"/>
                  </a:lnTo>
                  <a:lnTo>
                    <a:pt x="23460" y="697"/>
                  </a:lnTo>
                  <a:lnTo>
                    <a:pt x="23460" y="718"/>
                  </a:lnTo>
                  <a:lnTo>
                    <a:pt x="23480" y="743"/>
                  </a:lnTo>
                  <a:lnTo>
                    <a:pt x="23480" y="764"/>
                  </a:lnTo>
                  <a:lnTo>
                    <a:pt x="23506" y="784"/>
                  </a:lnTo>
                  <a:lnTo>
                    <a:pt x="23506" y="804"/>
                  </a:lnTo>
                  <a:lnTo>
                    <a:pt x="23526" y="825"/>
                  </a:lnTo>
                  <a:lnTo>
                    <a:pt x="23526" y="870"/>
                  </a:lnTo>
                  <a:lnTo>
                    <a:pt x="23546" y="891"/>
                  </a:lnTo>
                  <a:lnTo>
                    <a:pt x="23546" y="911"/>
                  </a:lnTo>
                  <a:lnTo>
                    <a:pt x="23567" y="931"/>
                  </a:lnTo>
                  <a:lnTo>
                    <a:pt x="23567" y="952"/>
                  </a:lnTo>
                  <a:lnTo>
                    <a:pt x="23587" y="972"/>
                  </a:lnTo>
                  <a:lnTo>
                    <a:pt x="23587" y="998"/>
                  </a:lnTo>
                  <a:lnTo>
                    <a:pt x="23607" y="1018"/>
                  </a:lnTo>
                  <a:lnTo>
                    <a:pt x="23607" y="1038"/>
                  </a:lnTo>
                  <a:lnTo>
                    <a:pt x="23633" y="1079"/>
                  </a:lnTo>
                  <a:lnTo>
                    <a:pt x="23633" y="1099"/>
                  </a:lnTo>
                  <a:lnTo>
                    <a:pt x="23653" y="1125"/>
                  </a:lnTo>
                  <a:lnTo>
                    <a:pt x="23653" y="1145"/>
                  </a:lnTo>
                  <a:lnTo>
                    <a:pt x="23673" y="1165"/>
                  </a:lnTo>
                  <a:lnTo>
                    <a:pt x="23673" y="1186"/>
                  </a:lnTo>
                  <a:lnTo>
                    <a:pt x="23673" y="1206"/>
                  </a:lnTo>
                  <a:lnTo>
                    <a:pt x="23694" y="1227"/>
                  </a:lnTo>
                  <a:lnTo>
                    <a:pt x="23694" y="1252"/>
                  </a:lnTo>
                  <a:lnTo>
                    <a:pt x="23714" y="1293"/>
                  </a:lnTo>
                  <a:lnTo>
                    <a:pt x="23714" y="1313"/>
                  </a:lnTo>
                  <a:lnTo>
                    <a:pt x="23734" y="1333"/>
                  </a:lnTo>
                  <a:lnTo>
                    <a:pt x="23734" y="1354"/>
                  </a:lnTo>
                  <a:lnTo>
                    <a:pt x="23734" y="1379"/>
                  </a:lnTo>
                  <a:lnTo>
                    <a:pt x="23760" y="1399"/>
                  </a:lnTo>
                  <a:lnTo>
                    <a:pt x="23760" y="1420"/>
                  </a:lnTo>
                  <a:lnTo>
                    <a:pt x="23780" y="1460"/>
                  </a:lnTo>
                  <a:lnTo>
                    <a:pt x="23801" y="1506"/>
                  </a:lnTo>
                  <a:lnTo>
                    <a:pt x="23801" y="1567"/>
                  </a:lnTo>
                  <a:lnTo>
                    <a:pt x="23821" y="1608"/>
                  </a:lnTo>
                  <a:lnTo>
                    <a:pt x="23841" y="1654"/>
                  </a:lnTo>
                  <a:lnTo>
                    <a:pt x="23841" y="1694"/>
                  </a:lnTo>
                  <a:lnTo>
                    <a:pt x="23862" y="1735"/>
                  </a:lnTo>
                  <a:lnTo>
                    <a:pt x="23887" y="1781"/>
                  </a:lnTo>
                  <a:lnTo>
                    <a:pt x="23887" y="1822"/>
                  </a:lnTo>
                  <a:lnTo>
                    <a:pt x="23907" y="1842"/>
                  </a:lnTo>
                  <a:lnTo>
                    <a:pt x="23907" y="1862"/>
                  </a:lnTo>
                  <a:lnTo>
                    <a:pt x="23907" y="1888"/>
                  </a:lnTo>
                  <a:lnTo>
                    <a:pt x="23928" y="1928"/>
                  </a:lnTo>
                  <a:lnTo>
                    <a:pt x="23928" y="1949"/>
                  </a:lnTo>
                  <a:lnTo>
                    <a:pt x="23948" y="1990"/>
                  </a:lnTo>
                  <a:lnTo>
                    <a:pt x="23948" y="2015"/>
                  </a:lnTo>
                  <a:lnTo>
                    <a:pt x="23968" y="2056"/>
                  </a:lnTo>
                  <a:lnTo>
                    <a:pt x="23968" y="2076"/>
                  </a:lnTo>
                  <a:lnTo>
                    <a:pt x="23989" y="2096"/>
                  </a:lnTo>
                  <a:lnTo>
                    <a:pt x="23989" y="2142"/>
                  </a:lnTo>
                  <a:lnTo>
                    <a:pt x="23989" y="2162"/>
                  </a:lnTo>
                  <a:lnTo>
                    <a:pt x="24014" y="2183"/>
                  </a:lnTo>
                  <a:lnTo>
                    <a:pt x="24014" y="2203"/>
                  </a:lnTo>
                  <a:lnTo>
                    <a:pt x="24014" y="2203"/>
                  </a:lnTo>
                  <a:lnTo>
                    <a:pt x="24014" y="2223"/>
                  </a:lnTo>
                  <a:lnTo>
                    <a:pt x="24035" y="2244"/>
                  </a:lnTo>
                  <a:lnTo>
                    <a:pt x="24035" y="2269"/>
                  </a:lnTo>
                  <a:lnTo>
                    <a:pt x="24035" y="2290"/>
                  </a:lnTo>
                  <a:lnTo>
                    <a:pt x="24035" y="2310"/>
                  </a:lnTo>
                  <a:lnTo>
                    <a:pt x="24055" y="2330"/>
                  </a:lnTo>
                  <a:lnTo>
                    <a:pt x="24055" y="2351"/>
                  </a:lnTo>
                  <a:lnTo>
                    <a:pt x="24055" y="2371"/>
                  </a:lnTo>
                  <a:lnTo>
                    <a:pt x="24055" y="2371"/>
                  </a:lnTo>
                  <a:lnTo>
                    <a:pt x="24075" y="2371"/>
                  </a:lnTo>
                  <a:lnTo>
                    <a:pt x="24075" y="2396"/>
                  </a:lnTo>
                  <a:lnTo>
                    <a:pt x="24075" y="2396"/>
                  </a:lnTo>
                  <a:lnTo>
                    <a:pt x="24075" y="2417"/>
                  </a:lnTo>
                  <a:lnTo>
                    <a:pt x="24075" y="2417"/>
                  </a:lnTo>
                  <a:lnTo>
                    <a:pt x="24075" y="2417"/>
                  </a:lnTo>
                  <a:lnTo>
                    <a:pt x="24096" y="2437"/>
                  </a:lnTo>
                  <a:lnTo>
                    <a:pt x="24096" y="2437"/>
                  </a:lnTo>
                  <a:lnTo>
                    <a:pt x="24096" y="2437"/>
                  </a:lnTo>
                  <a:lnTo>
                    <a:pt x="24096" y="2457"/>
                  </a:lnTo>
                  <a:lnTo>
                    <a:pt x="24096" y="2457"/>
                  </a:lnTo>
                  <a:lnTo>
                    <a:pt x="24096" y="2457"/>
                  </a:lnTo>
                  <a:lnTo>
                    <a:pt x="24096" y="2457"/>
                  </a:lnTo>
                  <a:lnTo>
                    <a:pt x="24096" y="2478"/>
                  </a:lnTo>
                  <a:lnTo>
                    <a:pt x="24116" y="2478"/>
                  </a:lnTo>
                  <a:lnTo>
                    <a:pt x="24116" y="2478"/>
                  </a:lnTo>
                  <a:lnTo>
                    <a:pt x="24116" y="2498"/>
                  </a:lnTo>
                  <a:lnTo>
                    <a:pt x="24116" y="2498"/>
                  </a:lnTo>
                  <a:lnTo>
                    <a:pt x="24116" y="2498"/>
                  </a:lnTo>
                  <a:lnTo>
                    <a:pt x="24116" y="2498"/>
                  </a:lnTo>
                  <a:lnTo>
                    <a:pt x="24116" y="2498"/>
                  </a:lnTo>
                  <a:close/>
                  <a:moveTo>
                    <a:pt x="21445" y="24096"/>
                  </a:moveTo>
                  <a:lnTo>
                    <a:pt x="21445" y="24096"/>
                  </a:lnTo>
                  <a:lnTo>
                    <a:pt x="21471" y="24096"/>
                  </a:lnTo>
                  <a:lnTo>
                    <a:pt x="21445" y="24096"/>
                  </a:lnTo>
                  <a:lnTo>
                    <a:pt x="21471" y="24096"/>
                  </a:lnTo>
                  <a:lnTo>
                    <a:pt x="21471" y="24096"/>
                  </a:lnTo>
                  <a:lnTo>
                    <a:pt x="21471" y="24096"/>
                  </a:lnTo>
                  <a:lnTo>
                    <a:pt x="21471" y="24096"/>
                  </a:lnTo>
                  <a:lnTo>
                    <a:pt x="21471" y="24096"/>
                  </a:lnTo>
                  <a:lnTo>
                    <a:pt x="21471" y="24096"/>
                  </a:lnTo>
                  <a:lnTo>
                    <a:pt x="21491" y="24096"/>
                  </a:lnTo>
                  <a:lnTo>
                    <a:pt x="21471" y="24096"/>
                  </a:lnTo>
                  <a:lnTo>
                    <a:pt x="21491" y="24096"/>
                  </a:lnTo>
                  <a:lnTo>
                    <a:pt x="21491" y="24096"/>
                  </a:lnTo>
                  <a:lnTo>
                    <a:pt x="21491" y="24096"/>
                  </a:lnTo>
                  <a:lnTo>
                    <a:pt x="21471" y="24096"/>
                  </a:lnTo>
                  <a:lnTo>
                    <a:pt x="21471" y="24096"/>
                  </a:lnTo>
                  <a:lnTo>
                    <a:pt x="21471" y="24096"/>
                  </a:lnTo>
                  <a:lnTo>
                    <a:pt x="21471" y="24096"/>
                  </a:lnTo>
                  <a:lnTo>
                    <a:pt x="21471" y="24096"/>
                  </a:lnTo>
                  <a:lnTo>
                    <a:pt x="21471" y="24096"/>
                  </a:lnTo>
                  <a:lnTo>
                    <a:pt x="21471" y="24096"/>
                  </a:lnTo>
                  <a:lnTo>
                    <a:pt x="21445" y="24096"/>
                  </a:lnTo>
                  <a:lnTo>
                    <a:pt x="21471" y="24096"/>
                  </a:lnTo>
                  <a:lnTo>
                    <a:pt x="21445" y="24096"/>
                  </a:lnTo>
                  <a:lnTo>
                    <a:pt x="21445" y="24096"/>
                  </a:lnTo>
                  <a:lnTo>
                    <a:pt x="21445" y="24096"/>
                  </a:lnTo>
                  <a:lnTo>
                    <a:pt x="21445" y="24096"/>
                  </a:lnTo>
                  <a:lnTo>
                    <a:pt x="21445" y="24096"/>
                  </a:lnTo>
                  <a:lnTo>
                    <a:pt x="21445" y="24096"/>
                  </a:lnTo>
                  <a:lnTo>
                    <a:pt x="21445" y="24096"/>
                  </a:lnTo>
                  <a:lnTo>
                    <a:pt x="21445" y="24096"/>
                  </a:lnTo>
                  <a:lnTo>
                    <a:pt x="21445" y="24096"/>
                  </a:lnTo>
                  <a:lnTo>
                    <a:pt x="21445" y="24096"/>
                  </a:lnTo>
                  <a:lnTo>
                    <a:pt x="21445" y="24096"/>
                  </a:lnTo>
                  <a:lnTo>
                    <a:pt x="21445" y="24096"/>
                  </a:lnTo>
                  <a:lnTo>
                    <a:pt x="21445" y="24096"/>
                  </a:lnTo>
                  <a:lnTo>
                    <a:pt x="21445" y="24096"/>
                  </a:lnTo>
                  <a:lnTo>
                    <a:pt x="21445" y="24096"/>
                  </a:lnTo>
                  <a:lnTo>
                    <a:pt x="21445" y="24096"/>
                  </a:lnTo>
                  <a:lnTo>
                    <a:pt x="21445" y="24096"/>
                  </a:lnTo>
                  <a:lnTo>
                    <a:pt x="21445" y="24096"/>
                  </a:lnTo>
                  <a:close/>
                  <a:moveTo>
                    <a:pt x="21491" y="24096"/>
                  </a:moveTo>
                  <a:lnTo>
                    <a:pt x="21491" y="24096"/>
                  </a:lnTo>
                  <a:close/>
                  <a:moveTo>
                    <a:pt x="27254" y="24055"/>
                  </a:moveTo>
                  <a:lnTo>
                    <a:pt x="27254" y="24055"/>
                  </a:lnTo>
                  <a:lnTo>
                    <a:pt x="27275" y="24055"/>
                  </a:lnTo>
                  <a:close/>
                  <a:moveTo>
                    <a:pt x="27275" y="24055"/>
                  </a:moveTo>
                  <a:lnTo>
                    <a:pt x="27275" y="24055"/>
                  </a:lnTo>
                  <a:close/>
                  <a:moveTo>
                    <a:pt x="21278" y="6613"/>
                  </a:moveTo>
                  <a:lnTo>
                    <a:pt x="21217" y="6654"/>
                  </a:lnTo>
                  <a:lnTo>
                    <a:pt x="21171" y="6674"/>
                  </a:lnTo>
                  <a:lnTo>
                    <a:pt x="21130" y="6695"/>
                  </a:lnTo>
                  <a:lnTo>
                    <a:pt x="21089" y="6720"/>
                  </a:lnTo>
                  <a:lnTo>
                    <a:pt x="21064" y="6740"/>
                  </a:lnTo>
                  <a:lnTo>
                    <a:pt x="21023" y="6740"/>
                  </a:lnTo>
                  <a:lnTo>
                    <a:pt x="21003" y="6740"/>
                  </a:lnTo>
                  <a:lnTo>
                    <a:pt x="20983" y="6761"/>
                  </a:lnTo>
                  <a:lnTo>
                    <a:pt x="20962" y="6761"/>
                  </a:lnTo>
                  <a:lnTo>
                    <a:pt x="20937" y="6761"/>
                  </a:lnTo>
                  <a:lnTo>
                    <a:pt x="20916" y="6761"/>
                  </a:lnTo>
                  <a:lnTo>
                    <a:pt x="20896" y="6761"/>
                  </a:lnTo>
                  <a:lnTo>
                    <a:pt x="20876" y="6761"/>
                  </a:lnTo>
                  <a:lnTo>
                    <a:pt x="20855" y="6781"/>
                  </a:lnTo>
                  <a:lnTo>
                    <a:pt x="20835" y="6781"/>
                  </a:lnTo>
                  <a:lnTo>
                    <a:pt x="20810" y="6781"/>
                  </a:lnTo>
                  <a:lnTo>
                    <a:pt x="20810" y="6781"/>
                  </a:lnTo>
                  <a:lnTo>
                    <a:pt x="20789" y="6781"/>
                  </a:lnTo>
                  <a:lnTo>
                    <a:pt x="20769" y="6781"/>
                  </a:lnTo>
                  <a:lnTo>
                    <a:pt x="20769" y="6781"/>
                  </a:lnTo>
                  <a:lnTo>
                    <a:pt x="20749" y="6781"/>
                  </a:lnTo>
                  <a:lnTo>
                    <a:pt x="20749" y="6781"/>
                  </a:lnTo>
                  <a:lnTo>
                    <a:pt x="20728" y="6781"/>
                  </a:lnTo>
                  <a:lnTo>
                    <a:pt x="20708" y="6781"/>
                  </a:lnTo>
                  <a:lnTo>
                    <a:pt x="20682" y="6761"/>
                  </a:lnTo>
                  <a:lnTo>
                    <a:pt x="20642" y="6761"/>
                  </a:lnTo>
                  <a:lnTo>
                    <a:pt x="20621" y="6761"/>
                  </a:lnTo>
                  <a:lnTo>
                    <a:pt x="20601" y="6761"/>
                  </a:lnTo>
                  <a:lnTo>
                    <a:pt x="20581" y="6761"/>
                  </a:lnTo>
                  <a:lnTo>
                    <a:pt x="20555" y="6761"/>
                  </a:lnTo>
                  <a:lnTo>
                    <a:pt x="20535" y="6761"/>
                  </a:lnTo>
                  <a:lnTo>
                    <a:pt x="20515" y="6761"/>
                  </a:lnTo>
                  <a:lnTo>
                    <a:pt x="20494" y="6740"/>
                  </a:lnTo>
                  <a:lnTo>
                    <a:pt x="20474" y="6740"/>
                  </a:lnTo>
                  <a:lnTo>
                    <a:pt x="20428" y="6740"/>
                  </a:lnTo>
                  <a:lnTo>
                    <a:pt x="20408" y="6740"/>
                  </a:lnTo>
                  <a:lnTo>
                    <a:pt x="20387" y="6740"/>
                  </a:lnTo>
                  <a:lnTo>
                    <a:pt x="20367" y="6720"/>
                  </a:lnTo>
                  <a:lnTo>
                    <a:pt x="20347" y="6720"/>
                  </a:lnTo>
                  <a:lnTo>
                    <a:pt x="20326" y="6720"/>
                  </a:lnTo>
                  <a:lnTo>
                    <a:pt x="20301" y="6720"/>
                  </a:lnTo>
                  <a:lnTo>
                    <a:pt x="20281" y="6695"/>
                  </a:lnTo>
                  <a:lnTo>
                    <a:pt x="20260" y="6695"/>
                  </a:lnTo>
                  <a:lnTo>
                    <a:pt x="20220" y="6695"/>
                  </a:lnTo>
                  <a:lnTo>
                    <a:pt x="20199" y="6695"/>
                  </a:lnTo>
                  <a:lnTo>
                    <a:pt x="20174" y="6674"/>
                  </a:lnTo>
                  <a:lnTo>
                    <a:pt x="20153" y="6674"/>
                  </a:lnTo>
                  <a:lnTo>
                    <a:pt x="20133" y="6674"/>
                  </a:lnTo>
                  <a:lnTo>
                    <a:pt x="20113" y="6654"/>
                  </a:lnTo>
                  <a:lnTo>
                    <a:pt x="20092" y="6654"/>
                  </a:lnTo>
                  <a:lnTo>
                    <a:pt x="20072" y="6654"/>
                  </a:lnTo>
                  <a:lnTo>
                    <a:pt x="20047" y="6634"/>
                  </a:lnTo>
                  <a:lnTo>
                    <a:pt x="20006" y="6634"/>
                  </a:lnTo>
                  <a:lnTo>
                    <a:pt x="19986" y="6634"/>
                  </a:lnTo>
                  <a:lnTo>
                    <a:pt x="19965" y="6613"/>
                  </a:lnTo>
                  <a:lnTo>
                    <a:pt x="19945" y="6613"/>
                  </a:lnTo>
                  <a:lnTo>
                    <a:pt x="19919" y="6613"/>
                  </a:lnTo>
                  <a:lnTo>
                    <a:pt x="19899" y="6593"/>
                  </a:lnTo>
                  <a:lnTo>
                    <a:pt x="19879" y="6593"/>
                  </a:lnTo>
                  <a:lnTo>
                    <a:pt x="19858" y="6567"/>
                  </a:lnTo>
                  <a:lnTo>
                    <a:pt x="19838" y="6567"/>
                  </a:lnTo>
                  <a:lnTo>
                    <a:pt x="19818" y="6547"/>
                  </a:lnTo>
                  <a:lnTo>
                    <a:pt x="19792" y="6547"/>
                  </a:lnTo>
                  <a:lnTo>
                    <a:pt x="19772" y="6547"/>
                  </a:lnTo>
                  <a:lnTo>
                    <a:pt x="19772" y="6547"/>
                  </a:lnTo>
                  <a:lnTo>
                    <a:pt x="19752" y="6527"/>
                  </a:lnTo>
                  <a:lnTo>
                    <a:pt x="19752" y="6527"/>
                  </a:lnTo>
                  <a:lnTo>
                    <a:pt x="19731" y="6527"/>
                  </a:lnTo>
                  <a:lnTo>
                    <a:pt x="19731" y="6506"/>
                  </a:lnTo>
                  <a:lnTo>
                    <a:pt x="19711" y="6506"/>
                  </a:lnTo>
                  <a:lnTo>
                    <a:pt x="19691" y="6506"/>
                  </a:lnTo>
                  <a:lnTo>
                    <a:pt x="19691" y="6486"/>
                  </a:lnTo>
                  <a:lnTo>
                    <a:pt x="19665" y="6486"/>
                  </a:lnTo>
                  <a:lnTo>
                    <a:pt x="19645" y="6486"/>
                  </a:lnTo>
                  <a:lnTo>
                    <a:pt x="19645" y="6466"/>
                  </a:lnTo>
                  <a:lnTo>
                    <a:pt x="19624" y="6466"/>
                  </a:lnTo>
                  <a:lnTo>
                    <a:pt x="19604" y="6440"/>
                  </a:lnTo>
                  <a:lnTo>
                    <a:pt x="19584" y="6440"/>
                  </a:lnTo>
                  <a:lnTo>
                    <a:pt x="19584" y="6420"/>
                  </a:lnTo>
                  <a:lnTo>
                    <a:pt x="19563" y="6400"/>
                  </a:lnTo>
                  <a:lnTo>
                    <a:pt x="19538" y="6379"/>
                  </a:lnTo>
                  <a:lnTo>
                    <a:pt x="19518" y="6359"/>
                  </a:lnTo>
                  <a:lnTo>
                    <a:pt x="19497" y="6339"/>
                  </a:lnTo>
                  <a:lnTo>
                    <a:pt x="19477" y="6313"/>
                  </a:lnTo>
                  <a:lnTo>
                    <a:pt x="19457" y="6293"/>
                  </a:lnTo>
                  <a:lnTo>
                    <a:pt x="19436" y="6252"/>
                  </a:lnTo>
                  <a:lnTo>
                    <a:pt x="19390" y="6232"/>
                  </a:lnTo>
                  <a:lnTo>
                    <a:pt x="19390" y="6186"/>
                  </a:lnTo>
                  <a:lnTo>
                    <a:pt x="19370" y="6166"/>
                  </a:lnTo>
                  <a:lnTo>
                    <a:pt x="19370" y="6166"/>
                  </a:lnTo>
                  <a:lnTo>
                    <a:pt x="19370" y="6145"/>
                  </a:lnTo>
                  <a:lnTo>
                    <a:pt x="19350" y="6145"/>
                  </a:lnTo>
                  <a:lnTo>
                    <a:pt x="19350" y="6125"/>
                  </a:lnTo>
                  <a:lnTo>
                    <a:pt x="19350" y="6125"/>
                  </a:lnTo>
                  <a:lnTo>
                    <a:pt x="19350" y="6125"/>
                  </a:lnTo>
                  <a:lnTo>
                    <a:pt x="19329" y="6105"/>
                  </a:lnTo>
                  <a:lnTo>
                    <a:pt x="19329" y="6105"/>
                  </a:lnTo>
                  <a:lnTo>
                    <a:pt x="19329" y="6084"/>
                  </a:lnTo>
                  <a:lnTo>
                    <a:pt x="19329" y="6084"/>
                  </a:lnTo>
                  <a:lnTo>
                    <a:pt x="19309" y="6084"/>
                  </a:lnTo>
                  <a:lnTo>
                    <a:pt x="19309" y="6059"/>
                  </a:lnTo>
                  <a:lnTo>
                    <a:pt x="19309" y="6059"/>
                  </a:lnTo>
                  <a:lnTo>
                    <a:pt x="19309" y="6059"/>
                  </a:lnTo>
                  <a:lnTo>
                    <a:pt x="19284" y="6038"/>
                  </a:lnTo>
                  <a:lnTo>
                    <a:pt x="19284" y="6038"/>
                  </a:lnTo>
                  <a:lnTo>
                    <a:pt x="19284" y="6038"/>
                  </a:lnTo>
                  <a:lnTo>
                    <a:pt x="19284" y="6018"/>
                  </a:lnTo>
                  <a:lnTo>
                    <a:pt x="19263" y="6018"/>
                  </a:lnTo>
                  <a:lnTo>
                    <a:pt x="19263" y="6018"/>
                  </a:lnTo>
                  <a:lnTo>
                    <a:pt x="19263" y="5998"/>
                  </a:lnTo>
                  <a:lnTo>
                    <a:pt x="19263" y="5998"/>
                  </a:lnTo>
                  <a:lnTo>
                    <a:pt x="19243" y="5977"/>
                  </a:lnTo>
                  <a:lnTo>
                    <a:pt x="19243" y="5977"/>
                  </a:lnTo>
                  <a:lnTo>
                    <a:pt x="19243" y="5977"/>
                  </a:lnTo>
                  <a:lnTo>
                    <a:pt x="19223" y="5957"/>
                  </a:lnTo>
                  <a:lnTo>
                    <a:pt x="19223" y="5957"/>
                  </a:lnTo>
                  <a:lnTo>
                    <a:pt x="19223" y="5957"/>
                  </a:lnTo>
                  <a:lnTo>
                    <a:pt x="19223" y="5957"/>
                  </a:lnTo>
                  <a:lnTo>
                    <a:pt x="19202" y="5932"/>
                  </a:lnTo>
                  <a:lnTo>
                    <a:pt x="19202" y="5932"/>
                  </a:lnTo>
                  <a:lnTo>
                    <a:pt x="19202" y="5932"/>
                  </a:lnTo>
                  <a:lnTo>
                    <a:pt x="19182" y="5911"/>
                  </a:lnTo>
                  <a:lnTo>
                    <a:pt x="19182" y="5911"/>
                  </a:lnTo>
                  <a:lnTo>
                    <a:pt x="19182" y="5911"/>
                  </a:lnTo>
                  <a:lnTo>
                    <a:pt x="19156" y="5891"/>
                  </a:lnTo>
                  <a:lnTo>
                    <a:pt x="19156" y="5891"/>
                  </a:lnTo>
                  <a:lnTo>
                    <a:pt x="19156" y="5891"/>
                  </a:lnTo>
                  <a:lnTo>
                    <a:pt x="19156" y="5871"/>
                  </a:lnTo>
                  <a:lnTo>
                    <a:pt x="19136" y="5871"/>
                  </a:lnTo>
                  <a:lnTo>
                    <a:pt x="19136" y="5871"/>
                  </a:lnTo>
                  <a:lnTo>
                    <a:pt x="19136" y="5850"/>
                  </a:lnTo>
                  <a:lnTo>
                    <a:pt x="19116" y="5850"/>
                  </a:lnTo>
                  <a:lnTo>
                    <a:pt x="19116" y="5850"/>
                  </a:lnTo>
                  <a:lnTo>
                    <a:pt x="19095" y="5850"/>
                  </a:lnTo>
                  <a:lnTo>
                    <a:pt x="19095" y="5830"/>
                  </a:lnTo>
                  <a:lnTo>
                    <a:pt x="19095" y="5830"/>
                  </a:lnTo>
                  <a:lnTo>
                    <a:pt x="19075" y="5830"/>
                  </a:lnTo>
                  <a:lnTo>
                    <a:pt x="19075" y="5804"/>
                  </a:lnTo>
                  <a:lnTo>
                    <a:pt x="19075" y="5804"/>
                  </a:lnTo>
                  <a:lnTo>
                    <a:pt x="19055" y="5804"/>
                  </a:lnTo>
                  <a:lnTo>
                    <a:pt x="19055" y="5804"/>
                  </a:lnTo>
                  <a:lnTo>
                    <a:pt x="19055" y="5784"/>
                  </a:lnTo>
                  <a:lnTo>
                    <a:pt x="19029" y="5784"/>
                  </a:lnTo>
                  <a:lnTo>
                    <a:pt x="19029" y="5784"/>
                  </a:lnTo>
                  <a:lnTo>
                    <a:pt x="19009" y="5764"/>
                  </a:lnTo>
                  <a:lnTo>
                    <a:pt x="19009" y="5764"/>
                  </a:lnTo>
                  <a:lnTo>
                    <a:pt x="19009" y="5764"/>
                  </a:lnTo>
                  <a:lnTo>
                    <a:pt x="18989" y="5764"/>
                  </a:lnTo>
                  <a:lnTo>
                    <a:pt x="18989" y="5743"/>
                  </a:lnTo>
                  <a:lnTo>
                    <a:pt x="18968" y="5743"/>
                  </a:lnTo>
                  <a:lnTo>
                    <a:pt x="18968" y="5743"/>
                  </a:lnTo>
                  <a:lnTo>
                    <a:pt x="18968" y="5723"/>
                  </a:lnTo>
                  <a:lnTo>
                    <a:pt x="18948" y="5723"/>
                  </a:lnTo>
                  <a:lnTo>
                    <a:pt x="18948" y="5723"/>
                  </a:lnTo>
                  <a:lnTo>
                    <a:pt x="18928" y="5723"/>
                  </a:lnTo>
                  <a:lnTo>
                    <a:pt x="18928" y="5703"/>
                  </a:lnTo>
                  <a:lnTo>
                    <a:pt x="18902" y="5703"/>
                  </a:lnTo>
                  <a:lnTo>
                    <a:pt x="18902" y="5703"/>
                  </a:lnTo>
                  <a:lnTo>
                    <a:pt x="18902" y="5703"/>
                  </a:lnTo>
                  <a:lnTo>
                    <a:pt x="18882" y="5677"/>
                  </a:lnTo>
                  <a:lnTo>
                    <a:pt x="18882" y="5677"/>
                  </a:lnTo>
                  <a:lnTo>
                    <a:pt x="18861" y="5677"/>
                  </a:lnTo>
                  <a:lnTo>
                    <a:pt x="18861" y="5677"/>
                  </a:lnTo>
                  <a:lnTo>
                    <a:pt x="18841" y="5657"/>
                  </a:lnTo>
                  <a:lnTo>
                    <a:pt x="18841" y="5657"/>
                  </a:lnTo>
                  <a:lnTo>
                    <a:pt x="18821" y="5657"/>
                  </a:lnTo>
                  <a:lnTo>
                    <a:pt x="18821" y="5637"/>
                  </a:lnTo>
                  <a:lnTo>
                    <a:pt x="18800" y="5637"/>
                  </a:lnTo>
                  <a:lnTo>
                    <a:pt x="18800" y="5637"/>
                  </a:lnTo>
                  <a:lnTo>
                    <a:pt x="18775" y="5637"/>
                  </a:lnTo>
                  <a:lnTo>
                    <a:pt x="18755" y="5616"/>
                  </a:lnTo>
                  <a:lnTo>
                    <a:pt x="18734" y="5616"/>
                  </a:lnTo>
                  <a:lnTo>
                    <a:pt x="18714" y="5596"/>
                  </a:lnTo>
                  <a:lnTo>
                    <a:pt x="18694" y="5596"/>
                  </a:lnTo>
                  <a:lnTo>
                    <a:pt x="18673" y="5576"/>
                  </a:lnTo>
                  <a:lnTo>
                    <a:pt x="18648" y="5576"/>
                  </a:lnTo>
                  <a:lnTo>
                    <a:pt x="18627" y="5550"/>
                  </a:lnTo>
                  <a:lnTo>
                    <a:pt x="18607" y="5550"/>
                  </a:lnTo>
                  <a:lnTo>
                    <a:pt x="18587" y="5530"/>
                  </a:lnTo>
                  <a:lnTo>
                    <a:pt x="18566" y="5530"/>
                  </a:lnTo>
                  <a:lnTo>
                    <a:pt x="18546" y="5509"/>
                  </a:lnTo>
                  <a:lnTo>
                    <a:pt x="18521" y="5509"/>
                  </a:lnTo>
                  <a:lnTo>
                    <a:pt x="18500" y="5489"/>
                  </a:lnTo>
                  <a:lnTo>
                    <a:pt x="18460" y="5489"/>
                  </a:lnTo>
                  <a:lnTo>
                    <a:pt x="18439" y="5469"/>
                  </a:lnTo>
                  <a:lnTo>
                    <a:pt x="18419" y="5469"/>
                  </a:lnTo>
                  <a:lnTo>
                    <a:pt x="18393" y="5448"/>
                  </a:lnTo>
                  <a:lnTo>
                    <a:pt x="18373" y="5448"/>
                  </a:lnTo>
                  <a:lnTo>
                    <a:pt x="18332" y="5423"/>
                  </a:lnTo>
                  <a:lnTo>
                    <a:pt x="18292" y="5403"/>
                  </a:lnTo>
                  <a:lnTo>
                    <a:pt x="18246" y="5382"/>
                  </a:lnTo>
                  <a:lnTo>
                    <a:pt x="18119" y="5342"/>
                  </a:lnTo>
                  <a:lnTo>
                    <a:pt x="18078" y="5321"/>
                  </a:lnTo>
                  <a:lnTo>
                    <a:pt x="18012" y="5296"/>
                  </a:lnTo>
                  <a:lnTo>
                    <a:pt x="17992" y="5275"/>
                  </a:lnTo>
                  <a:lnTo>
                    <a:pt x="17971" y="5275"/>
                  </a:lnTo>
                  <a:lnTo>
                    <a:pt x="17931" y="5255"/>
                  </a:lnTo>
                  <a:lnTo>
                    <a:pt x="17910" y="5255"/>
                  </a:lnTo>
                  <a:lnTo>
                    <a:pt x="17885" y="5235"/>
                  </a:lnTo>
                  <a:lnTo>
                    <a:pt x="17844" y="5214"/>
                  </a:lnTo>
                  <a:lnTo>
                    <a:pt x="17824" y="5214"/>
                  </a:lnTo>
                  <a:lnTo>
                    <a:pt x="17803" y="5194"/>
                  </a:lnTo>
                  <a:lnTo>
                    <a:pt x="17758" y="5194"/>
                  </a:lnTo>
                  <a:lnTo>
                    <a:pt x="17737" y="5169"/>
                  </a:lnTo>
                  <a:lnTo>
                    <a:pt x="17697" y="5148"/>
                  </a:lnTo>
                  <a:lnTo>
                    <a:pt x="17676" y="5148"/>
                  </a:lnTo>
                  <a:lnTo>
                    <a:pt x="17656" y="5128"/>
                  </a:lnTo>
                  <a:lnTo>
                    <a:pt x="17610" y="5108"/>
                  </a:lnTo>
                  <a:lnTo>
                    <a:pt x="17590" y="5108"/>
                  </a:lnTo>
                  <a:lnTo>
                    <a:pt x="17549" y="5087"/>
                  </a:lnTo>
                  <a:lnTo>
                    <a:pt x="17529" y="5067"/>
                  </a:lnTo>
                  <a:lnTo>
                    <a:pt x="17503" y="5067"/>
                  </a:lnTo>
                  <a:lnTo>
                    <a:pt x="17463" y="5041"/>
                  </a:lnTo>
                  <a:lnTo>
                    <a:pt x="17463" y="5021"/>
                  </a:lnTo>
                  <a:lnTo>
                    <a:pt x="17442" y="5021"/>
                  </a:lnTo>
                  <a:lnTo>
                    <a:pt x="17422" y="5021"/>
                  </a:lnTo>
                  <a:lnTo>
                    <a:pt x="17422" y="5001"/>
                  </a:lnTo>
                  <a:lnTo>
                    <a:pt x="17402" y="5001"/>
                  </a:lnTo>
                  <a:lnTo>
                    <a:pt x="17376" y="4980"/>
                  </a:lnTo>
                  <a:lnTo>
                    <a:pt x="17356" y="4980"/>
                  </a:lnTo>
                  <a:lnTo>
                    <a:pt x="17356" y="4980"/>
                  </a:lnTo>
                  <a:lnTo>
                    <a:pt x="17335" y="4960"/>
                  </a:lnTo>
                  <a:lnTo>
                    <a:pt x="17315" y="4960"/>
                  </a:lnTo>
                  <a:lnTo>
                    <a:pt x="17315" y="4940"/>
                  </a:lnTo>
                  <a:lnTo>
                    <a:pt x="17295" y="4940"/>
                  </a:lnTo>
                  <a:lnTo>
                    <a:pt x="17274" y="4914"/>
                  </a:lnTo>
                  <a:lnTo>
                    <a:pt x="17274" y="4914"/>
                  </a:lnTo>
                  <a:lnTo>
                    <a:pt x="17249" y="4914"/>
                  </a:lnTo>
                  <a:lnTo>
                    <a:pt x="17229" y="4894"/>
                  </a:lnTo>
                  <a:lnTo>
                    <a:pt x="17208" y="4894"/>
                  </a:lnTo>
                  <a:lnTo>
                    <a:pt x="17208" y="4874"/>
                  </a:lnTo>
                  <a:lnTo>
                    <a:pt x="17188" y="4874"/>
                  </a:lnTo>
                  <a:lnTo>
                    <a:pt x="17168" y="4853"/>
                  </a:lnTo>
                  <a:lnTo>
                    <a:pt x="17168" y="4853"/>
                  </a:lnTo>
                  <a:lnTo>
                    <a:pt x="17147" y="4833"/>
                  </a:lnTo>
                  <a:lnTo>
                    <a:pt x="17122" y="4833"/>
                  </a:lnTo>
                  <a:lnTo>
                    <a:pt x="17122" y="4813"/>
                  </a:lnTo>
                  <a:lnTo>
                    <a:pt x="17101" y="4813"/>
                  </a:lnTo>
                  <a:lnTo>
                    <a:pt x="17081" y="4787"/>
                  </a:lnTo>
                  <a:lnTo>
                    <a:pt x="17081" y="4787"/>
                  </a:lnTo>
                  <a:lnTo>
                    <a:pt x="17061" y="4767"/>
                  </a:lnTo>
                  <a:lnTo>
                    <a:pt x="17040" y="4767"/>
                  </a:lnTo>
                  <a:lnTo>
                    <a:pt x="17020" y="4746"/>
                  </a:lnTo>
                  <a:lnTo>
                    <a:pt x="17020" y="4746"/>
                  </a:lnTo>
                  <a:lnTo>
                    <a:pt x="16995" y="4726"/>
                  </a:lnTo>
                  <a:lnTo>
                    <a:pt x="16974" y="4706"/>
                  </a:lnTo>
                  <a:lnTo>
                    <a:pt x="16974" y="4706"/>
                  </a:lnTo>
                  <a:lnTo>
                    <a:pt x="16954" y="4685"/>
                  </a:lnTo>
                  <a:lnTo>
                    <a:pt x="16934" y="4685"/>
                  </a:lnTo>
                  <a:lnTo>
                    <a:pt x="16934" y="4660"/>
                  </a:lnTo>
                  <a:lnTo>
                    <a:pt x="16913" y="4640"/>
                  </a:lnTo>
                  <a:lnTo>
                    <a:pt x="16893" y="4640"/>
                  </a:lnTo>
                  <a:lnTo>
                    <a:pt x="16893" y="4619"/>
                  </a:lnTo>
                  <a:lnTo>
                    <a:pt x="16867" y="4619"/>
                  </a:lnTo>
                  <a:lnTo>
                    <a:pt x="16867" y="4599"/>
                  </a:lnTo>
                  <a:lnTo>
                    <a:pt x="16847" y="4579"/>
                  </a:lnTo>
                  <a:lnTo>
                    <a:pt x="16827" y="4579"/>
                  </a:lnTo>
                  <a:lnTo>
                    <a:pt x="16827" y="4558"/>
                  </a:lnTo>
                  <a:lnTo>
                    <a:pt x="16806" y="4533"/>
                  </a:lnTo>
                  <a:lnTo>
                    <a:pt x="16786" y="4533"/>
                  </a:lnTo>
                  <a:lnTo>
                    <a:pt x="16786" y="4512"/>
                  </a:lnTo>
                  <a:lnTo>
                    <a:pt x="16766" y="4492"/>
                  </a:lnTo>
                  <a:lnTo>
                    <a:pt x="16766" y="4492"/>
                  </a:lnTo>
                  <a:lnTo>
                    <a:pt x="16740" y="4472"/>
                  </a:lnTo>
                  <a:lnTo>
                    <a:pt x="16720" y="4451"/>
                  </a:lnTo>
                  <a:lnTo>
                    <a:pt x="16720" y="4431"/>
                  </a:lnTo>
                  <a:lnTo>
                    <a:pt x="16700" y="4431"/>
                  </a:lnTo>
                  <a:lnTo>
                    <a:pt x="16700" y="4406"/>
                  </a:lnTo>
                  <a:lnTo>
                    <a:pt x="16679" y="4385"/>
                  </a:lnTo>
                  <a:lnTo>
                    <a:pt x="16659" y="4365"/>
                  </a:lnTo>
                  <a:lnTo>
                    <a:pt x="16659" y="4365"/>
                  </a:lnTo>
                  <a:lnTo>
                    <a:pt x="16639" y="4345"/>
                  </a:lnTo>
                  <a:lnTo>
                    <a:pt x="16639" y="4324"/>
                  </a:lnTo>
                  <a:lnTo>
                    <a:pt x="16613" y="4304"/>
                  </a:lnTo>
                  <a:lnTo>
                    <a:pt x="16613" y="4278"/>
                  </a:lnTo>
                  <a:lnTo>
                    <a:pt x="16593" y="4278"/>
                  </a:lnTo>
                  <a:lnTo>
                    <a:pt x="16572" y="4258"/>
                  </a:lnTo>
                  <a:lnTo>
                    <a:pt x="16572" y="4238"/>
                  </a:lnTo>
                  <a:lnTo>
                    <a:pt x="16552" y="4217"/>
                  </a:lnTo>
                  <a:lnTo>
                    <a:pt x="16552" y="4197"/>
                  </a:lnTo>
                  <a:lnTo>
                    <a:pt x="16532" y="4177"/>
                  </a:lnTo>
                  <a:lnTo>
                    <a:pt x="16532" y="4177"/>
                  </a:lnTo>
                  <a:lnTo>
                    <a:pt x="16511" y="4151"/>
                  </a:lnTo>
                  <a:lnTo>
                    <a:pt x="16511" y="4131"/>
                  </a:lnTo>
                  <a:lnTo>
                    <a:pt x="16486" y="4111"/>
                  </a:lnTo>
                  <a:lnTo>
                    <a:pt x="16486" y="4090"/>
                  </a:lnTo>
                  <a:lnTo>
                    <a:pt x="16466" y="4070"/>
                  </a:lnTo>
                  <a:lnTo>
                    <a:pt x="16466" y="4050"/>
                  </a:lnTo>
                  <a:lnTo>
                    <a:pt x="16445" y="4024"/>
                  </a:lnTo>
                  <a:lnTo>
                    <a:pt x="16445" y="3983"/>
                  </a:lnTo>
                  <a:lnTo>
                    <a:pt x="16425" y="3963"/>
                  </a:lnTo>
                  <a:lnTo>
                    <a:pt x="16425" y="3922"/>
                  </a:lnTo>
                  <a:lnTo>
                    <a:pt x="16405" y="3877"/>
                  </a:lnTo>
                  <a:lnTo>
                    <a:pt x="16405" y="3856"/>
                  </a:lnTo>
                  <a:lnTo>
                    <a:pt x="16405" y="3816"/>
                  </a:lnTo>
                  <a:lnTo>
                    <a:pt x="16405" y="3770"/>
                  </a:lnTo>
                  <a:lnTo>
                    <a:pt x="16405" y="3729"/>
                  </a:lnTo>
                  <a:lnTo>
                    <a:pt x="16405" y="3688"/>
                  </a:lnTo>
                  <a:lnTo>
                    <a:pt x="16405" y="3668"/>
                  </a:lnTo>
                  <a:lnTo>
                    <a:pt x="16405" y="3622"/>
                  </a:lnTo>
                  <a:lnTo>
                    <a:pt x="16405" y="3582"/>
                  </a:lnTo>
                  <a:lnTo>
                    <a:pt x="16425" y="3541"/>
                  </a:lnTo>
                  <a:lnTo>
                    <a:pt x="16425" y="3515"/>
                  </a:lnTo>
                  <a:lnTo>
                    <a:pt x="16445" y="3475"/>
                  </a:lnTo>
                  <a:lnTo>
                    <a:pt x="16445" y="3434"/>
                  </a:lnTo>
                  <a:lnTo>
                    <a:pt x="16466" y="3414"/>
                  </a:lnTo>
                  <a:lnTo>
                    <a:pt x="16486" y="3368"/>
                  </a:lnTo>
                  <a:lnTo>
                    <a:pt x="16511" y="3348"/>
                  </a:lnTo>
                  <a:lnTo>
                    <a:pt x="16511" y="3327"/>
                  </a:lnTo>
                  <a:lnTo>
                    <a:pt x="16532" y="3307"/>
                  </a:lnTo>
                  <a:lnTo>
                    <a:pt x="16552" y="3287"/>
                  </a:lnTo>
                  <a:lnTo>
                    <a:pt x="16572" y="3241"/>
                  </a:lnTo>
                  <a:lnTo>
                    <a:pt x="16593" y="3241"/>
                  </a:lnTo>
                  <a:lnTo>
                    <a:pt x="16593" y="3220"/>
                  </a:lnTo>
                  <a:lnTo>
                    <a:pt x="16613" y="3200"/>
                  </a:lnTo>
                  <a:lnTo>
                    <a:pt x="16639" y="3180"/>
                  </a:lnTo>
                  <a:lnTo>
                    <a:pt x="16659" y="3159"/>
                  </a:lnTo>
                  <a:lnTo>
                    <a:pt x="16659" y="3159"/>
                  </a:lnTo>
                  <a:lnTo>
                    <a:pt x="16679" y="3134"/>
                  </a:lnTo>
                  <a:lnTo>
                    <a:pt x="16700" y="3134"/>
                  </a:lnTo>
                  <a:lnTo>
                    <a:pt x="16700" y="3114"/>
                  </a:lnTo>
                  <a:lnTo>
                    <a:pt x="16720" y="3114"/>
                  </a:lnTo>
                  <a:lnTo>
                    <a:pt x="16720" y="3093"/>
                  </a:lnTo>
                  <a:lnTo>
                    <a:pt x="16740" y="3093"/>
                  </a:lnTo>
                  <a:lnTo>
                    <a:pt x="16766" y="3073"/>
                  </a:lnTo>
                  <a:lnTo>
                    <a:pt x="16786" y="3053"/>
                  </a:lnTo>
                  <a:lnTo>
                    <a:pt x="16806" y="3053"/>
                  </a:lnTo>
                  <a:lnTo>
                    <a:pt x="16827" y="3032"/>
                  </a:lnTo>
                  <a:lnTo>
                    <a:pt x="16827" y="3032"/>
                  </a:lnTo>
                  <a:lnTo>
                    <a:pt x="16847" y="3032"/>
                  </a:lnTo>
                  <a:lnTo>
                    <a:pt x="16847" y="3032"/>
                  </a:lnTo>
                  <a:lnTo>
                    <a:pt x="16867" y="3007"/>
                  </a:lnTo>
                  <a:lnTo>
                    <a:pt x="16847" y="3032"/>
                  </a:lnTo>
                  <a:lnTo>
                    <a:pt x="16867" y="3007"/>
                  </a:lnTo>
                  <a:lnTo>
                    <a:pt x="16867" y="3007"/>
                  </a:lnTo>
                  <a:lnTo>
                    <a:pt x="16867" y="3007"/>
                  </a:lnTo>
                  <a:lnTo>
                    <a:pt x="16893" y="3007"/>
                  </a:lnTo>
                  <a:lnTo>
                    <a:pt x="16893" y="2986"/>
                  </a:lnTo>
                  <a:lnTo>
                    <a:pt x="16893" y="2986"/>
                  </a:lnTo>
                  <a:lnTo>
                    <a:pt x="16913" y="2986"/>
                  </a:lnTo>
                  <a:lnTo>
                    <a:pt x="16913" y="2966"/>
                  </a:lnTo>
                  <a:lnTo>
                    <a:pt x="16913" y="2966"/>
                  </a:lnTo>
                  <a:lnTo>
                    <a:pt x="16934" y="2946"/>
                  </a:lnTo>
                  <a:lnTo>
                    <a:pt x="16934" y="2946"/>
                  </a:lnTo>
                  <a:lnTo>
                    <a:pt x="16954" y="2946"/>
                  </a:lnTo>
                  <a:lnTo>
                    <a:pt x="16954" y="2925"/>
                  </a:lnTo>
                  <a:lnTo>
                    <a:pt x="16974" y="2925"/>
                  </a:lnTo>
                  <a:lnTo>
                    <a:pt x="16974" y="2905"/>
                  </a:lnTo>
                  <a:lnTo>
                    <a:pt x="16995" y="2905"/>
                  </a:lnTo>
                  <a:lnTo>
                    <a:pt x="16995" y="2880"/>
                  </a:lnTo>
                  <a:lnTo>
                    <a:pt x="17020" y="2880"/>
                  </a:lnTo>
                  <a:lnTo>
                    <a:pt x="17020" y="2859"/>
                  </a:lnTo>
                  <a:lnTo>
                    <a:pt x="17040" y="2859"/>
                  </a:lnTo>
                  <a:lnTo>
                    <a:pt x="17040" y="2839"/>
                  </a:lnTo>
                  <a:lnTo>
                    <a:pt x="17061" y="2819"/>
                  </a:lnTo>
                  <a:lnTo>
                    <a:pt x="17061" y="2819"/>
                  </a:lnTo>
                  <a:lnTo>
                    <a:pt x="17081" y="2798"/>
                  </a:lnTo>
                  <a:lnTo>
                    <a:pt x="17081" y="2798"/>
                  </a:lnTo>
                  <a:lnTo>
                    <a:pt x="17101" y="2778"/>
                  </a:lnTo>
                  <a:lnTo>
                    <a:pt x="17101" y="2753"/>
                  </a:lnTo>
                  <a:lnTo>
                    <a:pt x="17122" y="2753"/>
                  </a:lnTo>
                  <a:lnTo>
                    <a:pt x="17122" y="2732"/>
                  </a:lnTo>
                  <a:lnTo>
                    <a:pt x="17147" y="2732"/>
                  </a:lnTo>
                  <a:lnTo>
                    <a:pt x="17168" y="2712"/>
                  </a:lnTo>
                  <a:lnTo>
                    <a:pt x="17168" y="2691"/>
                  </a:lnTo>
                  <a:lnTo>
                    <a:pt x="17188" y="2691"/>
                  </a:lnTo>
                  <a:lnTo>
                    <a:pt x="17188" y="2671"/>
                  </a:lnTo>
                  <a:lnTo>
                    <a:pt x="17208" y="2651"/>
                  </a:lnTo>
                  <a:lnTo>
                    <a:pt x="17208" y="2651"/>
                  </a:lnTo>
                  <a:lnTo>
                    <a:pt x="17229" y="2625"/>
                  </a:lnTo>
                  <a:lnTo>
                    <a:pt x="17229" y="2605"/>
                  </a:lnTo>
                  <a:lnTo>
                    <a:pt x="17249" y="2605"/>
                  </a:lnTo>
                  <a:lnTo>
                    <a:pt x="17249" y="2585"/>
                  </a:lnTo>
                  <a:lnTo>
                    <a:pt x="17274" y="2564"/>
                  </a:lnTo>
                  <a:lnTo>
                    <a:pt x="17295" y="2544"/>
                  </a:lnTo>
                  <a:lnTo>
                    <a:pt x="17295" y="2544"/>
                  </a:lnTo>
                  <a:lnTo>
                    <a:pt x="17295" y="2544"/>
                  </a:lnTo>
                  <a:lnTo>
                    <a:pt x="17315" y="2524"/>
                  </a:lnTo>
                  <a:lnTo>
                    <a:pt x="17315" y="2498"/>
                  </a:lnTo>
                  <a:lnTo>
                    <a:pt x="17335" y="2498"/>
                  </a:lnTo>
                  <a:lnTo>
                    <a:pt x="17356" y="2478"/>
                  </a:lnTo>
                  <a:lnTo>
                    <a:pt x="17356" y="2478"/>
                  </a:lnTo>
                  <a:lnTo>
                    <a:pt x="17376" y="2457"/>
                  </a:lnTo>
                  <a:lnTo>
                    <a:pt x="17376" y="2437"/>
                  </a:lnTo>
                  <a:lnTo>
                    <a:pt x="17402" y="2437"/>
                  </a:lnTo>
                  <a:lnTo>
                    <a:pt x="17402" y="2417"/>
                  </a:lnTo>
                  <a:lnTo>
                    <a:pt x="17422" y="2396"/>
                  </a:lnTo>
                  <a:lnTo>
                    <a:pt x="17442" y="2396"/>
                  </a:lnTo>
                  <a:lnTo>
                    <a:pt x="17442" y="2371"/>
                  </a:lnTo>
                  <a:lnTo>
                    <a:pt x="17463" y="2351"/>
                  </a:lnTo>
                  <a:lnTo>
                    <a:pt x="17463" y="2351"/>
                  </a:lnTo>
                  <a:lnTo>
                    <a:pt x="17483" y="2330"/>
                  </a:lnTo>
                  <a:lnTo>
                    <a:pt x="17483" y="2330"/>
                  </a:lnTo>
                  <a:lnTo>
                    <a:pt x="17463" y="2330"/>
                  </a:lnTo>
                  <a:lnTo>
                    <a:pt x="17442" y="2330"/>
                  </a:lnTo>
                  <a:lnTo>
                    <a:pt x="17422" y="2330"/>
                  </a:lnTo>
                  <a:lnTo>
                    <a:pt x="17376" y="2351"/>
                  </a:lnTo>
                  <a:lnTo>
                    <a:pt x="17315" y="2371"/>
                  </a:lnTo>
                  <a:lnTo>
                    <a:pt x="17295" y="2371"/>
                  </a:lnTo>
                  <a:lnTo>
                    <a:pt x="17249" y="2371"/>
                  </a:lnTo>
                  <a:lnTo>
                    <a:pt x="17229" y="2396"/>
                  </a:lnTo>
                  <a:lnTo>
                    <a:pt x="17208" y="2396"/>
                  </a:lnTo>
                  <a:lnTo>
                    <a:pt x="17168" y="2396"/>
                  </a:lnTo>
                  <a:lnTo>
                    <a:pt x="17147" y="2417"/>
                  </a:lnTo>
                  <a:lnTo>
                    <a:pt x="17122" y="2417"/>
                  </a:lnTo>
                  <a:lnTo>
                    <a:pt x="17101" y="2417"/>
                  </a:lnTo>
                  <a:lnTo>
                    <a:pt x="17081" y="2417"/>
                  </a:lnTo>
                  <a:lnTo>
                    <a:pt x="17081" y="2417"/>
                  </a:lnTo>
                  <a:lnTo>
                    <a:pt x="17061" y="2417"/>
                  </a:lnTo>
                  <a:lnTo>
                    <a:pt x="17040" y="2437"/>
                  </a:lnTo>
                  <a:lnTo>
                    <a:pt x="17020" y="2437"/>
                  </a:lnTo>
                  <a:lnTo>
                    <a:pt x="16995" y="2437"/>
                  </a:lnTo>
                  <a:lnTo>
                    <a:pt x="16995" y="2437"/>
                  </a:lnTo>
                  <a:lnTo>
                    <a:pt x="16974" y="2437"/>
                  </a:lnTo>
                  <a:lnTo>
                    <a:pt x="16954" y="2437"/>
                  </a:lnTo>
                  <a:lnTo>
                    <a:pt x="16934" y="2437"/>
                  </a:lnTo>
                  <a:lnTo>
                    <a:pt x="16913" y="2437"/>
                  </a:lnTo>
                  <a:lnTo>
                    <a:pt x="16893" y="2457"/>
                  </a:lnTo>
                  <a:lnTo>
                    <a:pt x="16893" y="2457"/>
                  </a:lnTo>
                  <a:lnTo>
                    <a:pt x="16867" y="2457"/>
                  </a:lnTo>
                  <a:lnTo>
                    <a:pt x="16847" y="2457"/>
                  </a:lnTo>
                  <a:lnTo>
                    <a:pt x="16827" y="2457"/>
                  </a:lnTo>
                  <a:lnTo>
                    <a:pt x="16806" y="2457"/>
                  </a:lnTo>
                  <a:lnTo>
                    <a:pt x="16786" y="2457"/>
                  </a:lnTo>
                  <a:lnTo>
                    <a:pt x="16766" y="2457"/>
                  </a:lnTo>
                  <a:lnTo>
                    <a:pt x="16740" y="2457"/>
                  </a:lnTo>
                  <a:lnTo>
                    <a:pt x="16720" y="2457"/>
                  </a:lnTo>
                  <a:lnTo>
                    <a:pt x="16700" y="2457"/>
                  </a:lnTo>
                  <a:lnTo>
                    <a:pt x="16679" y="2457"/>
                  </a:lnTo>
                  <a:lnTo>
                    <a:pt x="16659" y="2457"/>
                  </a:lnTo>
                  <a:lnTo>
                    <a:pt x="16639" y="2457"/>
                  </a:lnTo>
                  <a:lnTo>
                    <a:pt x="16613" y="2457"/>
                  </a:lnTo>
                  <a:lnTo>
                    <a:pt x="16593" y="2457"/>
                  </a:lnTo>
                  <a:lnTo>
                    <a:pt x="16572" y="2457"/>
                  </a:lnTo>
                  <a:lnTo>
                    <a:pt x="16552" y="2457"/>
                  </a:lnTo>
                  <a:lnTo>
                    <a:pt x="16532" y="2457"/>
                  </a:lnTo>
                  <a:lnTo>
                    <a:pt x="16511" y="2437"/>
                  </a:lnTo>
                  <a:lnTo>
                    <a:pt x="16486" y="2437"/>
                  </a:lnTo>
                  <a:lnTo>
                    <a:pt x="16466" y="2437"/>
                  </a:lnTo>
                  <a:lnTo>
                    <a:pt x="16445" y="2437"/>
                  </a:lnTo>
                  <a:lnTo>
                    <a:pt x="16425" y="2437"/>
                  </a:lnTo>
                  <a:lnTo>
                    <a:pt x="16405" y="2437"/>
                  </a:lnTo>
                  <a:lnTo>
                    <a:pt x="16384" y="2417"/>
                  </a:lnTo>
                  <a:lnTo>
                    <a:pt x="16359" y="2417"/>
                  </a:lnTo>
                  <a:lnTo>
                    <a:pt x="16338" y="2417"/>
                  </a:lnTo>
                  <a:lnTo>
                    <a:pt x="16318" y="2396"/>
                  </a:lnTo>
                  <a:lnTo>
                    <a:pt x="16298" y="2396"/>
                  </a:lnTo>
                  <a:lnTo>
                    <a:pt x="16277" y="2396"/>
                  </a:lnTo>
                  <a:lnTo>
                    <a:pt x="16257" y="2396"/>
                  </a:lnTo>
                  <a:lnTo>
                    <a:pt x="16232" y="2371"/>
                  </a:lnTo>
                  <a:lnTo>
                    <a:pt x="16211" y="2371"/>
                  </a:lnTo>
                  <a:lnTo>
                    <a:pt x="16211" y="2371"/>
                  </a:lnTo>
                  <a:lnTo>
                    <a:pt x="16191" y="2351"/>
                  </a:lnTo>
                  <a:lnTo>
                    <a:pt x="16171" y="2351"/>
                  </a:lnTo>
                  <a:lnTo>
                    <a:pt x="16150" y="2351"/>
                  </a:lnTo>
                  <a:lnTo>
                    <a:pt x="16150" y="2351"/>
                  </a:lnTo>
                  <a:lnTo>
                    <a:pt x="16130" y="2330"/>
                  </a:lnTo>
                  <a:lnTo>
                    <a:pt x="16104" y="2330"/>
                  </a:lnTo>
                  <a:lnTo>
                    <a:pt x="16104" y="2330"/>
                  </a:lnTo>
                  <a:lnTo>
                    <a:pt x="16084" y="2310"/>
                  </a:lnTo>
                  <a:lnTo>
                    <a:pt x="16064" y="2310"/>
                  </a:lnTo>
                  <a:lnTo>
                    <a:pt x="16043" y="2310"/>
                  </a:lnTo>
                  <a:lnTo>
                    <a:pt x="16043" y="2290"/>
                  </a:lnTo>
                  <a:lnTo>
                    <a:pt x="16023" y="2290"/>
                  </a:lnTo>
                  <a:lnTo>
                    <a:pt x="16003" y="2290"/>
                  </a:lnTo>
                  <a:lnTo>
                    <a:pt x="15957" y="2269"/>
                  </a:lnTo>
                  <a:lnTo>
                    <a:pt x="15937" y="2244"/>
                  </a:lnTo>
                  <a:lnTo>
                    <a:pt x="15916" y="2244"/>
                  </a:lnTo>
                  <a:lnTo>
                    <a:pt x="15896" y="2223"/>
                  </a:lnTo>
                  <a:lnTo>
                    <a:pt x="15850" y="2203"/>
                  </a:lnTo>
                  <a:lnTo>
                    <a:pt x="15830" y="2203"/>
                  </a:lnTo>
                  <a:lnTo>
                    <a:pt x="15809" y="2183"/>
                  </a:lnTo>
                  <a:lnTo>
                    <a:pt x="15748" y="2162"/>
                  </a:lnTo>
                  <a:lnTo>
                    <a:pt x="15703" y="2117"/>
                  </a:lnTo>
                  <a:lnTo>
                    <a:pt x="15642" y="2096"/>
                  </a:lnTo>
                  <a:lnTo>
                    <a:pt x="15621" y="2096"/>
                  </a:lnTo>
                  <a:lnTo>
                    <a:pt x="15596" y="2076"/>
                  </a:lnTo>
                  <a:lnTo>
                    <a:pt x="15575" y="2056"/>
                  </a:lnTo>
                  <a:lnTo>
                    <a:pt x="15555" y="2056"/>
                  </a:lnTo>
                  <a:lnTo>
                    <a:pt x="15514" y="2035"/>
                  </a:lnTo>
                  <a:lnTo>
                    <a:pt x="15494" y="2035"/>
                  </a:lnTo>
                  <a:lnTo>
                    <a:pt x="15469" y="2015"/>
                  </a:lnTo>
                  <a:lnTo>
                    <a:pt x="15448" y="2015"/>
                  </a:lnTo>
                  <a:lnTo>
                    <a:pt x="15448" y="2015"/>
                  </a:lnTo>
                  <a:lnTo>
                    <a:pt x="15448" y="2015"/>
                  </a:lnTo>
                  <a:lnTo>
                    <a:pt x="15448" y="2035"/>
                  </a:lnTo>
                  <a:lnTo>
                    <a:pt x="15428" y="2035"/>
                  </a:lnTo>
                  <a:lnTo>
                    <a:pt x="15428" y="2056"/>
                  </a:lnTo>
                  <a:lnTo>
                    <a:pt x="15408" y="2076"/>
                  </a:lnTo>
                  <a:lnTo>
                    <a:pt x="15408" y="2096"/>
                  </a:lnTo>
                  <a:lnTo>
                    <a:pt x="15387" y="2117"/>
                  </a:lnTo>
                  <a:lnTo>
                    <a:pt x="15387" y="2142"/>
                  </a:lnTo>
                  <a:lnTo>
                    <a:pt x="15387" y="2142"/>
                  </a:lnTo>
                  <a:lnTo>
                    <a:pt x="15367" y="2162"/>
                  </a:lnTo>
                  <a:lnTo>
                    <a:pt x="15341" y="2183"/>
                  </a:lnTo>
                  <a:lnTo>
                    <a:pt x="15341" y="2183"/>
                  </a:lnTo>
                  <a:lnTo>
                    <a:pt x="15321" y="2203"/>
                  </a:lnTo>
                  <a:lnTo>
                    <a:pt x="15301" y="2223"/>
                  </a:lnTo>
                  <a:lnTo>
                    <a:pt x="15301" y="2244"/>
                  </a:lnTo>
                  <a:lnTo>
                    <a:pt x="15280" y="2269"/>
                  </a:lnTo>
                  <a:lnTo>
                    <a:pt x="15260" y="2290"/>
                  </a:lnTo>
                  <a:lnTo>
                    <a:pt x="15260" y="2310"/>
                  </a:lnTo>
                  <a:lnTo>
                    <a:pt x="15240" y="2330"/>
                  </a:lnTo>
                  <a:lnTo>
                    <a:pt x="15214" y="2351"/>
                  </a:lnTo>
                  <a:lnTo>
                    <a:pt x="15214" y="2371"/>
                  </a:lnTo>
                  <a:lnTo>
                    <a:pt x="15194" y="2396"/>
                  </a:lnTo>
                  <a:lnTo>
                    <a:pt x="15174" y="2417"/>
                  </a:lnTo>
                  <a:lnTo>
                    <a:pt x="15153" y="2437"/>
                  </a:lnTo>
                  <a:lnTo>
                    <a:pt x="15133" y="2457"/>
                  </a:lnTo>
                  <a:lnTo>
                    <a:pt x="15113" y="2478"/>
                  </a:lnTo>
                  <a:lnTo>
                    <a:pt x="15113" y="2498"/>
                  </a:lnTo>
                  <a:lnTo>
                    <a:pt x="15087" y="2524"/>
                  </a:lnTo>
                  <a:lnTo>
                    <a:pt x="15067" y="2544"/>
                  </a:lnTo>
                  <a:lnTo>
                    <a:pt x="15046" y="2564"/>
                  </a:lnTo>
                  <a:lnTo>
                    <a:pt x="15026" y="2585"/>
                  </a:lnTo>
                  <a:lnTo>
                    <a:pt x="15006" y="2605"/>
                  </a:lnTo>
                  <a:lnTo>
                    <a:pt x="14985" y="2625"/>
                  </a:lnTo>
                  <a:lnTo>
                    <a:pt x="14960" y="2651"/>
                  </a:lnTo>
                  <a:lnTo>
                    <a:pt x="14940" y="2671"/>
                  </a:lnTo>
                  <a:lnTo>
                    <a:pt x="14919" y="2712"/>
                  </a:lnTo>
                  <a:lnTo>
                    <a:pt x="14899" y="2732"/>
                  </a:lnTo>
                  <a:lnTo>
                    <a:pt x="14879" y="2753"/>
                  </a:lnTo>
                  <a:lnTo>
                    <a:pt x="14833" y="2798"/>
                  </a:lnTo>
                  <a:lnTo>
                    <a:pt x="14792" y="2859"/>
                  </a:lnTo>
                  <a:lnTo>
                    <a:pt x="14731" y="2905"/>
                  </a:lnTo>
                  <a:lnTo>
                    <a:pt x="14685" y="2966"/>
                  </a:lnTo>
                  <a:lnTo>
                    <a:pt x="14645" y="3007"/>
                  </a:lnTo>
                  <a:lnTo>
                    <a:pt x="14578" y="3073"/>
                  </a:lnTo>
                  <a:lnTo>
                    <a:pt x="14538" y="3134"/>
                  </a:lnTo>
                  <a:lnTo>
                    <a:pt x="14497" y="3180"/>
                  </a:lnTo>
                  <a:lnTo>
                    <a:pt x="14431" y="3241"/>
                  </a:lnTo>
                  <a:lnTo>
                    <a:pt x="14390" y="3287"/>
                  </a:lnTo>
                  <a:lnTo>
                    <a:pt x="14324" y="3348"/>
                  </a:lnTo>
                  <a:lnTo>
                    <a:pt x="14283" y="3414"/>
                  </a:lnTo>
                  <a:lnTo>
                    <a:pt x="14222" y="3454"/>
                  </a:lnTo>
                  <a:lnTo>
                    <a:pt x="14177" y="3515"/>
                  </a:lnTo>
                  <a:lnTo>
                    <a:pt x="14116" y="3582"/>
                  </a:lnTo>
                  <a:lnTo>
                    <a:pt x="14070" y="3622"/>
                  </a:lnTo>
                  <a:lnTo>
                    <a:pt x="14009" y="3688"/>
                  </a:lnTo>
                  <a:lnTo>
                    <a:pt x="13968" y="3729"/>
                  </a:lnTo>
                  <a:lnTo>
                    <a:pt x="13902" y="3795"/>
                  </a:lnTo>
                  <a:lnTo>
                    <a:pt x="13841" y="3856"/>
                  </a:lnTo>
                  <a:lnTo>
                    <a:pt x="13795" y="3897"/>
                  </a:lnTo>
                  <a:lnTo>
                    <a:pt x="13734" y="3963"/>
                  </a:lnTo>
                  <a:lnTo>
                    <a:pt x="13688" y="4004"/>
                  </a:lnTo>
                  <a:lnTo>
                    <a:pt x="13648" y="4050"/>
                  </a:lnTo>
                  <a:lnTo>
                    <a:pt x="13587" y="4111"/>
                  </a:lnTo>
                  <a:lnTo>
                    <a:pt x="13587" y="4111"/>
                  </a:lnTo>
                  <a:lnTo>
                    <a:pt x="13587" y="4131"/>
                  </a:lnTo>
                  <a:lnTo>
                    <a:pt x="13587" y="4151"/>
                  </a:lnTo>
                  <a:lnTo>
                    <a:pt x="13587" y="4177"/>
                  </a:lnTo>
                  <a:lnTo>
                    <a:pt x="13561" y="4217"/>
                  </a:lnTo>
                  <a:lnTo>
                    <a:pt x="13561" y="4238"/>
                  </a:lnTo>
                  <a:lnTo>
                    <a:pt x="13561" y="4258"/>
                  </a:lnTo>
                  <a:lnTo>
                    <a:pt x="13541" y="4304"/>
                  </a:lnTo>
                  <a:lnTo>
                    <a:pt x="13541" y="4324"/>
                  </a:lnTo>
                  <a:lnTo>
                    <a:pt x="13520" y="4365"/>
                  </a:lnTo>
                  <a:lnTo>
                    <a:pt x="13520" y="4385"/>
                  </a:lnTo>
                  <a:lnTo>
                    <a:pt x="13520" y="4406"/>
                  </a:lnTo>
                  <a:lnTo>
                    <a:pt x="13500" y="4406"/>
                  </a:lnTo>
                  <a:lnTo>
                    <a:pt x="13500" y="4431"/>
                  </a:lnTo>
                  <a:lnTo>
                    <a:pt x="13500" y="4451"/>
                  </a:lnTo>
                  <a:lnTo>
                    <a:pt x="13480" y="4472"/>
                  </a:lnTo>
                  <a:lnTo>
                    <a:pt x="13459" y="4492"/>
                  </a:lnTo>
                  <a:lnTo>
                    <a:pt x="13459" y="4512"/>
                  </a:lnTo>
                  <a:lnTo>
                    <a:pt x="13434" y="4533"/>
                  </a:lnTo>
                  <a:lnTo>
                    <a:pt x="13414" y="4558"/>
                  </a:lnTo>
                  <a:lnTo>
                    <a:pt x="13414" y="4558"/>
                  </a:lnTo>
                  <a:lnTo>
                    <a:pt x="13393" y="4579"/>
                  </a:lnTo>
                  <a:lnTo>
                    <a:pt x="13393" y="4599"/>
                  </a:lnTo>
                  <a:lnTo>
                    <a:pt x="13373" y="4619"/>
                  </a:lnTo>
                  <a:lnTo>
                    <a:pt x="13373" y="4619"/>
                  </a:lnTo>
                  <a:lnTo>
                    <a:pt x="13353" y="4640"/>
                  </a:lnTo>
                  <a:lnTo>
                    <a:pt x="13332" y="4660"/>
                  </a:lnTo>
                  <a:lnTo>
                    <a:pt x="13332" y="4660"/>
                  </a:lnTo>
                  <a:lnTo>
                    <a:pt x="13307" y="4685"/>
                  </a:lnTo>
                  <a:lnTo>
                    <a:pt x="13286" y="4706"/>
                  </a:lnTo>
                  <a:lnTo>
                    <a:pt x="13286" y="4706"/>
                  </a:lnTo>
                  <a:lnTo>
                    <a:pt x="13266" y="4726"/>
                  </a:lnTo>
                  <a:lnTo>
                    <a:pt x="13246" y="4746"/>
                  </a:lnTo>
                  <a:lnTo>
                    <a:pt x="13246" y="4746"/>
                  </a:lnTo>
                  <a:lnTo>
                    <a:pt x="13225" y="4767"/>
                  </a:lnTo>
                  <a:lnTo>
                    <a:pt x="13205" y="4787"/>
                  </a:lnTo>
                  <a:lnTo>
                    <a:pt x="13205" y="4787"/>
                  </a:lnTo>
                  <a:lnTo>
                    <a:pt x="13180" y="4813"/>
                  </a:lnTo>
                  <a:lnTo>
                    <a:pt x="13159" y="4833"/>
                  </a:lnTo>
                  <a:lnTo>
                    <a:pt x="13139" y="4833"/>
                  </a:lnTo>
                  <a:lnTo>
                    <a:pt x="13139" y="4853"/>
                  </a:lnTo>
                  <a:lnTo>
                    <a:pt x="13119" y="4874"/>
                  </a:lnTo>
                  <a:lnTo>
                    <a:pt x="13098" y="4874"/>
                  </a:lnTo>
                  <a:lnTo>
                    <a:pt x="13078" y="4894"/>
                  </a:lnTo>
                  <a:lnTo>
                    <a:pt x="13052" y="4914"/>
                  </a:lnTo>
                  <a:lnTo>
                    <a:pt x="13032" y="4914"/>
                  </a:lnTo>
                  <a:lnTo>
                    <a:pt x="13012" y="4940"/>
                  </a:lnTo>
                  <a:lnTo>
                    <a:pt x="12991" y="4960"/>
                  </a:lnTo>
                  <a:lnTo>
                    <a:pt x="12991" y="4960"/>
                  </a:lnTo>
                  <a:lnTo>
                    <a:pt x="12971" y="4980"/>
                  </a:lnTo>
                  <a:lnTo>
                    <a:pt x="12951" y="4980"/>
                  </a:lnTo>
                  <a:lnTo>
                    <a:pt x="12951" y="4980"/>
                  </a:lnTo>
                  <a:lnTo>
                    <a:pt x="12925" y="5001"/>
                  </a:lnTo>
                  <a:lnTo>
                    <a:pt x="12905" y="5001"/>
                  </a:lnTo>
                  <a:lnTo>
                    <a:pt x="12905" y="5001"/>
                  </a:lnTo>
                  <a:lnTo>
                    <a:pt x="12885" y="5021"/>
                  </a:lnTo>
                  <a:lnTo>
                    <a:pt x="12885" y="5021"/>
                  </a:lnTo>
                  <a:lnTo>
                    <a:pt x="12864" y="5021"/>
                  </a:lnTo>
                  <a:lnTo>
                    <a:pt x="12864" y="5041"/>
                  </a:lnTo>
                  <a:lnTo>
                    <a:pt x="12844" y="5041"/>
                  </a:lnTo>
                  <a:lnTo>
                    <a:pt x="12824" y="5041"/>
                  </a:lnTo>
                  <a:lnTo>
                    <a:pt x="12824" y="5041"/>
                  </a:lnTo>
                  <a:lnTo>
                    <a:pt x="12798" y="5067"/>
                  </a:lnTo>
                  <a:lnTo>
                    <a:pt x="12798" y="5067"/>
                  </a:lnTo>
                  <a:lnTo>
                    <a:pt x="12778" y="5067"/>
                  </a:lnTo>
                  <a:lnTo>
                    <a:pt x="12757" y="5087"/>
                  </a:lnTo>
                  <a:lnTo>
                    <a:pt x="12757" y="5087"/>
                  </a:lnTo>
                  <a:lnTo>
                    <a:pt x="12737" y="5087"/>
                  </a:lnTo>
                  <a:lnTo>
                    <a:pt x="12717" y="5087"/>
                  </a:lnTo>
                  <a:lnTo>
                    <a:pt x="12696" y="5108"/>
                  </a:lnTo>
                  <a:lnTo>
                    <a:pt x="12696" y="5108"/>
                  </a:lnTo>
                  <a:lnTo>
                    <a:pt x="12671" y="5108"/>
                  </a:lnTo>
                  <a:lnTo>
                    <a:pt x="12651" y="5108"/>
                  </a:lnTo>
                  <a:lnTo>
                    <a:pt x="12630" y="5128"/>
                  </a:lnTo>
                  <a:lnTo>
                    <a:pt x="12610" y="5128"/>
                  </a:lnTo>
                  <a:lnTo>
                    <a:pt x="12590" y="5128"/>
                  </a:lnTo>
                  <a:lnTo>
                    <a:pt x="12569" y="5128"/>
                  </a:lnTo>
                  <a:lnTo>
                    <a:pt x="12544" y="5128"/>
                  </a:lnTo>
                  <a:lnTo>
                    <a:pt x="12523" y="5128"/>
                  </a:lnTo>
                  <a:lnTo>
                    <a:pt x="12503" y="5148"/>
                  </a:lnTo>
                  <a:lnTo>
                    <a:pt x="12483" y="5148"/>
                  </a:lnTo>
                  <a:lnTo>
                    <a:pt x="12462" y="5148"/>
                  </a:lnTo>
                  <a:lnTo>
                    <a:pt x="12442" y="5148"/>
                  </a:lnTo>
                  <a:lnTo>
                    <a:pt x="12417" y="5148"/>
                  </a:lnTo>
                  <a:lnTo>
                    <a:pt x="12396" y="5148"/>
                  </a:lnTo>
                  <a:lnTo>
                    <a:pt x="12356" y="5128"/>
                  </a:lnTo>
                  <a:lnTo>
                    <a:pt x="12335" y="5128"/>
                  </a:lnTo>
                  <a:lnTo>
                    <a:pt x="12315" y="5128"/>
                  </a:lnTo>
                  <a:lnTo>
                    <a:pt x="12269" y="5128"/>
                  </a:lnTo>
                  <a:lnTo>
                    <a:pt x="12249" y="5128"/>
                  </a:lnTo>
                  <a:lnTo>
                    <a:pt x="12228" y="5108"/>
                  </a:lnTo>
                  <a:lnTo>
                    <a:pt x="12188" y="5108"/>
                  </a:lnTo>
                  <a:lnTo>
                    <a:pt x="12162" y="5087"/>
                  </a:lnTo>
                  <a:lnTo>
                    <a:pt x="12142" y="5087"/>
                  </a:lnTo>
                  <a:lnTo>
                    <a:pt x="12101" y="5067"/>
                  </a:lnTo>
                  <a:lnTo>
                    <a:pt x="12081" y="5041"/>
                  </a:lnTo>
                  <a:lnTo>
                    <a:pt x="12035" y="5021"/>
                  </a:lnTo>
                  <a:lnTo>
                    <a:pt x="12015" y="5021"/>
                  </a:lnTo>
                  <a:lnTo>
                    <a:pt x="11994" y="5001"/>
                  </a:lnTo>
                  <a:lnTo>
                    <a:pt x="11974" y="4980"/>
                  </a:lnTo>
                  <a:lnTo>
                    <a:pt x="11954" y="4960"/>
                  </a:lnTo>
                  <a:lnTo>
                    <a:pt x="11933" y="4940"/>
                  </a:lnTo>
                  <a:lnTo>
                    <a:pt x="11908" y="4914"/>
                  </a:lnTo>
                  <a:lnTo>
                    <a:pt x="11888" y="4894"/>
                  </a:lnTo>
                  <a:lnTo>
                    <a:pt x="11867" y="4874"/>
                  </a:lnTo>
                  <a:lnTo>
                    <a:pt x="11847" y="4853"/>
                  </a:lnTo>
                  <a:lnTo>
                    <a:pt x="11847" y="4853"/>
                  </a:lnTo>
                  <a:lnTo>
                    <a:pt x="11847" y="4853"/>
                  </a:lnTo>
                  <a:lnTo>
                    <a:pt x="11806" y="4894"/>
                  </a:lnTo>
                  <a:lnTo>
                    <a:pt x="11760" y="4940"/>
                  </a:lnTo>
                  <a:lnTo>
                    <a:pt x="11740" y="4960"/>
                  </a:lnTo>
                  <a:lnTo>
                    <a:pt x="11740" y="4980"/>
                  </a:lnTo>
                  <a:lnTo>
                    <a:pt x="11720" y="5001"/>
                  </a:lnTo>
                  <a:lnTo>
                    <a:pt x="11699" y="5021"/>
                  </a:lnTo>
                  <a:lnTo>
                    <a:pt x="11679" y="5041"/>
                  </a:lnTo>
                  <a:lnTo>
                    <a:pt x="11654" y="5067"/>
                  </a:lnTo>
                  <a:lnTo>
                    <a:pt x="11654" y="5067"/>
                  </a:lnTo>
                  <a:lnTo>
                    <a:pt x="11633" y="5087"/>
                  </a:lnTo>
                  <a:lnTo>
                    <a:pt x="11633" y="5087"/>
                  </a:lnTo>
                  <a:lnTo>
                    <a:pt x="11613" y="5108"/>
                  </a:lnTo>
                  <a:lnTo>
                    <a:pt x="11613" y="5108"/>
                  </a:lnTo>
                  <a:lnTo>
                    <a:pt x="11593" y="5128"/>
                  </a:lnTo>
                  <a:lnTo>
                    <a:pt x="11572" y="5148"/>
                  </a:lnTo>
                  <a:lnTo>
                    <a:pt x="11552" y="5169"/>
                  </a:lnTo>
                  <a:lnTo>
                    <a:pt x="11526" y="5169"/>
                  </a:lnTo>
                  <a:lnTo>
                    <a:pt x="11506" y="5194"/>
                  </a:lnTo>
                  <a:lnTo>
                    <a:pt x="11465" y="5214"/>
                  </a:lnTo>
                  <a:lnTo>
                    <a:pt x="11445" y="5214"/>
                  </a:lnTo>
                  <a:lnTo>
                    <a:pt x="11379" y="5235"/>
                  </a:lnTo>
                  <a:lnTo>
                    <a:pt x="11318" y="5255"/>
                  </a:lnTo>
                  <a:lnTo>
                    <a:pt x="11211" y="5275"/>
                  </a:lnTo>
                  <a:lnTo>
                    <a:pt x="11170" y="5275"/>
                  </a:lnTo>
                  <a:lnTo>
                    <a:pt x="11084" y="5255"/>
                  </a:lnTo>
                  <a:lnTo>
                    <a:pt x="11018" y="5255"/>
                  </a:lnTo>
                  <a:lnTo>
                    <a:pt x="10997" y="5255"/>
                  </a:lnTo>
                  <a:lnTo>
                    <a:pt x="10916" y="5214"/>
                  </a:lnTo>
                  <a:lnTo>
                    <a:pt x="10830" y="5169"/>
                  </a:lnTo>
                  <a:lnTo>
                    <a:pt x="10789" y="5128"/>
                  </a:lnTo>
                  <a:lnTo>
                    <a:pt x="10743" y="5087"/>
                  </a:lnTo>
                  <a:lnTo>
                    <a:pt x="10723" y="5067"/>
                  </a:lnTo>
                  <a:lnTo>
                    <a:pt x="10723" y="5041"/>
                  </a:lnTo>
                  <a:lnTo>
                    <a:pt x="10702" y="5021"/>
                  </a:lnTo>
                  <a:lnTo>
                    <a:pt x="10682" y="5001"/>
                  </a:lnTo>
                  <a:lnTo>
                    <a:pt x="10682" y="5001"/>
                  </a:lnTo>
                  <a:lnTo>
                    <a:pt x="10662" y="4980"/>
                  </a:lnTo>
                  <a:lnTo>
                    <a:pt x="10662" y="4960"/>
                  </a:lnTo>
                  <a:lnTo>
                    <a:pt x="10636" y="4940"/>
                  </a:lnTo>
                  <a:lnTo>
                    <a:pt x="10636" y="4914"/>
                  </a:lnTo>
                  <a:lnTo>
                    <a:pt x="10616" y="4894"/>
                  </a:lnTo>
                  <a:lnTo>
                    <a:pt x="10616" y="4874"/>
                  </a:lnTo>
                  <a:lnTo>
                    <a:pt x="10616" y="4853"/>
                  </a:lnTo>
                  <a:lnTo>
                    <a:pt x="10596" y="4853"/>
                  </a:lnTo>
                  <a:lnTo>
                    <a:pt x="10596" y="4853"/>
                  </a:lnTo>
                  <a:lnTo>
                    <a:pt x="10555" y="4853"/>
                  </a:lnTo>
                  <a:lnTo>
                    <a:pt x="10535" y="4853"/>
                  </a:lnTo>
                  <a:lnTo>
                    <a:pt x="10489" y="4853"/>
                  </a:lnTo>
                  <a:lnTo>
                    <a:pt x="10468" y="4853"/>
                  </a:lnTo>
                  <a:lnTo>
                    <a:pt x="10428" y="4853"/>
                  </a:lnTo>
                  <a:lnTo>
                    <a:pt x="10407" y="4853"/>
                  </a:lnTo>
                  <a:lnTo>
                    <a:pt x="10382" y="4853"/>
                  </a:lnTo>
                  <a:lnTo>
                    <a:pt x="10362" y="4853"/>
                  </a:lnTo>
                  <a:lnTo>
                    <a:pt x="10341" y="4853"/>
                  </a:lnTo>
                  <a:lnTo>
                    <a:pt x="10341" y="4853"/>
                  </a:lnTo>
                  <a:lnTo>
                    <a:pt x="10321" y="4874"/>
                  </a:lnTo>
                  <a:lnTo>
                    <a:pt x="10321" y="4874"/>
                  </a:lnTo>
                  <a:lnTo>
                    <a:pt x="10301" y="4874"/>
                  </a:lnTo>
                  <a:lnTo>
                    <a:pt x="10280" y="4874"/>
                  </a:lnTo>
                  <a:lnTo>
                    <a:pt x="10280" y="4874"/>
                  </a:lnTo>
                  <a:lnTo>
                    <a:pt x="10255" y="4874"/>
                  </a:lnTo>
                  <a:lnTo>
                    <a:pt x="10255" y="4874"/>
                  </a:lnTo>
                  <a:lnTo>
                    <a:pt x="10234" y="4874"/>
                  </a:lnTo>
                  <a:lnTo>
                    <a:pt x="10214" y="4874"/>
                  </a:lnTo>
                  <a:lnTo>
                    <a:pt x="10214" y="4874"/>
                  </a:lnTo>
                  <a:lnTo>
                    <a:pt x="10194" y="4874"/>
                  </a:lnTo>
                  <a:lnTo>
                    <a:pt x="10194" y="4874"/>
                  </a:lnTo>
                  <a:lnTo>
                    <a:pt x="10173" y="4874"/>
                  </a:lnTo>
                  <a:lnTo>
                    <a:pt x="10173" y="4874"/>
                  </a:lnTo>
                  <a:lnTo>
                    <a:pt x="10153" y="4874"/>
                  </a:lnTo>
                  <a:lnTo>
                    <a:pt x="10153" y="4894"/>
                  </a:lnTo>
                  <a:lnTo>
                    <a:pt x="10128" y="4894"/>
                  </a:lnTo>
                  <a:lnTo>
                    <a:pt x="10128" y="4894"/>
                  </a:lnTo>
                  <a:lnTo>
                    <a:pt x="10128" y="4894"/>
                  </a:lnTo>
                  <a:lnTo>
                    <a:pt x="10128" y="4894"/>
                  </a:lnTo>
                  <a:lnTo>
                    <a:pt x="10107" y="4894"/>
                  </a:lnTo>
                  <a:lnTo>
                    <a:pt x="10107" y="4894"/>
                  </a:lnTo>
                  <a:lnTo>
                    <a:pt x="10107" y="4894"/>
                  </a:lnTo>
                  <a:lnTo>
                    <a:pt x="10087" y="4894"/>
                  </a:lnTo>
                  <a:lnTo>
                    <a:pt x="10107" y="4894"/>
                  </a:lnTo>
                  <a:lnTo>
                    <a:pt x="10087" y="4894"/>
                  </a:lnTo>
                  <a:lnTo>
                    <a:pt x="10087" y="4894"/>
                  </a:lnTo>
                  <a:lnTo>
                    <a:pt x="10087" y="4894"/>
                  </a:lnTo>
                  <a:lnTo>
                    <a:pt x="10087" y="4894"/>
                  </a:lnTo>
                  <a:lnTo>
                    <a:pt x="10067" y="4894"/>
                  </a:lnTo>
                  <a:lnTo>
                    <a:pt x="10067" y="4914"/>
                  </a:lnTo>
                  <a:lnTo>
                    <a:pt x="10026" y="4940"/>
                  </a:lnTo>
                  <a:lnTo>
                    <a:pt x="10001" y="4960"/>
                  </a:lnTo>
                  <a:lnTo>
                    <a:pt x="9980" y="5001"/>
                  </a:lnTo>
                  <a:lnTo>
                    <a:pt x="9939" y="5021"/>
                  </a:lnTo>
                  <a:lnTo>
                    <a:pt x="9919" y="5041"/>
                  </a:lnTo>
                  <a:lnTo>
                    <a:pt x="9899" y="5087"/>
                  </a:lnTo>
                  <a:lnTo>
                    <a:pt x="9853" y="5108"/>
                  </a:lnTo>
                  <a:lnTo>
                    <a:pt x="9833" y="5128"/>
                  </a:lnTo>
                  <a:lnTo>
                    <a:pt x="9812" y="5148"/>
                  </a:lnTo>
                  <a:lnTo>
                    <a:pt x="9772" y="5194"/>
                  </a:lnTo>
                  <a:lnTo>
                    <a:pt x="9746" y="5214"/>
                  </a:lnTo>
                  <a:lnTo>
                    <a:pt x="9726" y="5235"/>
                  </a:lnTo>
                  <a:lnTo>
                    <a:pt x="9685" y="5255"/>
                  </a:lnTo>
                  <a:lnTo>
                    <a:pt x="9665" y="5296"/>
                  </a:lnTo>
                  <a:lnTo>
                    <a:pt x="9644" y="5321"/>
                  </a:lnTo>
                  <a:lnTo>
                    <a:pt x="9619" y="5342"/>
                  </a:lnTo>
                  <a:lnTo>
                    <a:pt x="9599" y="5362"/>
                  </a:lnTo>
                  <a:lnTo>
                    <a:pt x="9558" y="5403"/>
                  </a:lnTo>
                  <a:lnTo>
                    <a:pt x="9538" y="5423"/>
                  </a:lnTo>
                  <a:lnTo>
                    <a:pt x="9517" y="5448"/>
                  </a:lnTo>
                  <a:lnTo>
                    <a:pt x="9492" y="5469"/>
                  </a:lnTo>
                  <a:lnTo>
                    <a:pt x="9471" y="5489"/>
                  </a:lnTo>
                  <a:lnTo>
                    <a:pt x="9451" y="5509"/>
                  </a:lnTo>
                  <a:lnTo>
                    <a:pt x="9431" y="5530"/>
                  </a:lnTo>
                  <a:lnTo>
                    <a:pt x="9410" y="5550"/>
                  </a:lnTo>
                  <a:lnTo>
                    <a:pt x="9410" y="5576"/>
                  </a:lnTo>
                  <a:lnTo>
                    <a:pt x="9390" y="5596"/>
                  </a:lnTo>
                  <a:lnTo>
                    <a:pt x="9365" y="5616"/>
                  </a:lnTo>
                  <a:lnTo>
                    <a:pt x="9365" y="5637"/>
                  </a:lnTo>
                  <a:lnTo>
                    <a:pt x="9344" y="5657"/>
                  </a:lnTo>
                  <a:lnTo>
                    <a:pt x="9324" y="5677"/>
                  </a:lnTo>
                  <a:lnTo>
                    <a:pt x="9304" y="5703"/>
                  </a:lnTo>
                  <a:lnTo>
                    <a:pt x="9304" y="5743"/>
                  </a:lnTo>
                  <a:lnTo>
                    <a:pt x="9283" y="5764"/>
                  </a:lnTo>
                  <a:lnTo>
                    <a:pt x="9263" y="5784"/>
                  </a:lnTo>
                  <a:lnTo>
                    <a:pt x="9238" y="5804"/>
                  </a:lnTo>
                  <a:lnTo>
                    <a:pt x="9238" y="5830"/>
                  </a:lnTo>
                  <a:lnTo>
                    <a:pt x="9217" y="5850"/>
                  </a:lnTo>
                  <a:lnTo>
                    <a:pt x="9197" y="5871"/>
                  </a:lnTo>
                  <a:lnTo>
                    <a:pt x="9176" y="5871"/>
                  </a:lnTo>
                  <a:lnTo>
                    <a:pt x="9176" y="5891"/>
                  </a:lnTo>
                  <a:lnTo>
                    <a:pt x="9156" y="5911"/>
                  </a:lnTo>
                  <a:lnTo>
                    <a:pt x="9136" y="5932"/>
                  </a:lnTo>
                  <a:lnTo>
                    <a:pt x="9110" y="5957"/>
                  </a:lnTo>
                  <a:lnTo>
                    <a:pt x="9110" y="5977"/>
                  </a:lnTo>
                  <a:lnTo>
                    <a:pt x="9090" y="5998"/>
                  </a:lnTo>
                  <a:lnTo>
                    <a:pt x="9070" y="6018"/>
                  </a:lnTo>
                  <a:lnTo>
                    <a:pt x="9049" y="6038"/>
                  </a:lnTo>
                  <a:lnTo>
                    <a:pt x="9029" y="6059"/>
                  </a:lnTo>
                  <a:lnTo>
                    <a:pt x="9029" y="6084"/>
                  </a:lnTo>
                  <a:lnTo>
                    <a:pt x="9009" y="6105"/>
                  </a:lnTo>
                  <a:lnTo>
                    <a:pt x="8983" y="6125"/>
                  </a:lnTo>
                  <a:lnTo>
                    <a:pt x="8963" y="6125"/>
                  </a:lnTo>
                  <a:lnTo>
                    <a:pt x="8963" y="6145"/>
                  </a:lnTo>
                  <a:lnTo>
                    <a:pt x="8942" y="6166"/>
                  </a:lnTo>
                  <a:lnTo>
                    <a:pt x="8922" y="6166"/>
                  </a:lnTo>
                  <a:lnTo>
                    <a:pt x="8902" y="6186"/>
                  </a:lnTo>
                  <a:lnTo>
                    <a:pt x="8902" y="6186"/>
                  </a:lnTo>
                  <a:lnTo>
                    <a:pt x="8881" y="6211"/>
                  </a:lnTo>
                  <a:lnTo>
                    <a:pt x="8881" y="6232"/>
                  </a:lnTo>
                  <a:lnTo>
                    <a:pt x="8856" y="6232"/>
                  </a:lnTo>
                  <a:lnTo>
                    <a:pt x="8836" y="6252"/>
                  </a:lnTo>
                  <a:lnTo>
                    <a:pt x="8815" y="6272"/>
                  </a:lnTo>
                  <a:lnTo>
                    <a:pt x="8795" y="6293"/>
                  </a:lnTo>
                  <a:lnTo>
                    <a:pt x="8795" y="6313"/>
                  </a:lnTo>
                  <a:lnTo>
                    <a:pt x="8775" y="6313"/>
                  </a:lnTo>
                  <a:lnTo>
                    <a:pt x="8754" y="6339"/>
                  </a:lnTo>
                  <a:lnTo>
                    <a:pt x="8729" y="6359"/>
                  </a:lnTo>
                  <a:lnTo>
                    <a:pt x="8708" y="6379"/>
                  </a:lnTo>
                  <a:lnTo>
                    <a:pt x="8688" y="6379"/>
                  </a:lnTo>
                  <a:lnTo>
                    <a:pt x="8688" y="6400"/>
                  </a:lnTo>
                  <a:lnTo>
                    <a:pt x="8668" y="6420"/>
                  </a:lnTo>
                  <a:lnTo>
                    <a:pt x="8647" y="6440"/>
                  </a:lnTo>
                  <a:lnTo>
                    <a:pt x="8627" y="6440"/>
                  </a:lnTo>
                  <a:lnTo>
                    <a:pt x="8602" y="6466"/>
                  </a:lnTo>
                  <a:lnTo>
                    <a:pt x="8581" y="6486"/>
                  </a:lnTo>
                  <a:lnTo>
                    <a:pt x="8561" y="6486"/>
                  </a:lnTo>
                  <a:lnTo>
                    <a:pt x="8541" y="6506"/>
                  </a:lnTo>
                  <a:lnTo>
                    <a:pt x="8520" y="6527"/>
                  </a:lnTo>
                  <a:lnTo>
                    <a:pt x="8500" y="6527"/>
                  </a:lnTo>
                  <a:lnTo>
                    <a:pt x="8475" y="6547"/>
                  </a:lnTo>
                  <a:lnTo>
                    <a:pt x="8475" y="6547"/>
                  </a:lnTo>
                  <a:lnTo>
                    <a:pt x="8454" y="6567"/>
                  </a:lnTo>
                  <a:lnTo>
                    <a:pt x="8434" y="6593"/>
                  </a:lnTo>
                  <a:lnTo>
                    <a:pt x="8393" y="6613"/>
                  </a:lnTo>
                  <a:lnTo>
                    <a:pt x="8373" y="6634"/>
                  </a:lnTo>
                  <a:lnTo>
                    <a:pt x="8347" y="6634"/>
                  </a:lnTo>
                  <a:lnTo>
                    <a:pt x="8327" y="6654"/>
                  </a:lnTo>
                  <a:lnTo>
                    <a:pt x="8327" y="6654"/>
                  </a:lnTo>
                  <a:lnTo>
                    <a:pt x="8307" y="6674"/>
                  </a:lnTo>
                  <a:lnTo>
                    <a:pt x="8286" y="6674"/>
                  </a:lnTo>
                  <a:lnTo>
                    <a:pt x="8286" y="6695"/>
                  </a:lnTo>
                  <a:lnTo>
                    <a:pt x="8266" y="6695"/>
                  </a:lnTo>
                  <a:lnTo>
                    <a:pt x="8266" y="6695"/>
                  </a:lnTo>
                  <a:lnTo>
                    <a:pt x="8246" y="6720"/>
                  </a:lnTo>
                  <a:lnTo>
                    <a:pt x="8220" y="6720"/>
                  </a:lnTo>
                  <a:lnTo>
                    <a:pt x="8220" y="6720"/>
                  </a:lnTo>
                  <a:lnTo>
                    <a:pt x="8200" y="6740"/>
                  </a:lnTo>
                  <a:lnTo>
                    <a:pt x="8179" y="6740"/>
                  </a:lnTo>
                  <a:lnTo>
                    <a:pt x="8179" y="6740"/>
                  </a:lnTo>
                  <a:lnTo>
                    <a:pt x="8159" y="6761"/>
                  </a:lnTo>
                  <a:lnTo>
                    <a:pt x="8139" y="6761"/>
                  </a:lnTo>
                  <a:lnTo>
                    <a:pt x="8139" y="6781"/>
                  </a:lnTo>
                  <a:lnTo>
                    <a:pt x="8118" y="6781"/>
                  </a:lnTo>
                  <a:lnTo>
                    <a:pt x="8093" y="6781"/>
                  </a:lnTo>
                  <a:lnTo>
                    <a:pt x="8073" y="6801"/>
                  </a:lnTo>
                  <a:lnTo>
                    <a:pt x="8052" y="6801"/>
                  </a:lnTo>
                  <a:lnTo>
                    <a:pt x="8032" y="6801"/>
                  </a:lnTo>
                  <a:lnTo>
                    <a:pt x="8012" y="6822"/>
                  </a:lnTo>
                  <a:lnTo>
                    <a:pt x="7991" y="6822"/>
                  </a:lnTo>
                  <a:lnTo>
                    <a:pt x="7966" y="6822"/>
                  </a:lnTo>
                  <a:lnTo>
                    <a:pt x="7945" y="6847"/>
                  </a:lnTo>
                  <a:lnTo>
                    <a:pt x="7925" y="6847"/>
                  </a:lnTo>
                  <a:lnTo>
                    <a:pt x="7884" y="6847"/>
                  </a:lnTo>
                  <a:lnTo>
                    <a:pt x="7864" y="6847"/>
                  </a:lnTo>
                  <a:lnTo>
                    <a:pt x="7818" y="6868"/>
                  </a:lnTo>
                  <a:lnTo>
                    <a:pt x="7798" y="6868"/>
                  </a:lnTo>
                  <a:lnTo>
                    <a:pt x="7757" y="6868"/>
                  </a:lnTo>
                  <a:lnTo>
                    <a:pt x="7737" y="6868"/>
                  </a:lnTo>
                  <a:lnTo>
                    <a:pt x="7712" y="6868"/>
                  </a:lnTo>
                  <a:lnTo>
                    <a:pt x="7691" y="6847"/>
                  </a:lnTo>
                  <a:lnTo>
                    <a:pt x="7671" y="6847"/>
                  </a:lnTo>
                  <a:lnTo>
                    <a:pt x="7650" y="6847"/>
                  </a:lnTo>
                  <a:lnTo>
                    <a:pt x="7610" y="6847"/>
                  </a:lnTo>
                  <a:lnTo>
                    <a:pt x="7584" y="6847"/>
                  </a:lnTo>
                  <a:lnTo>
                    <a:pt x="7564" y="6822"/>
                  </a:lnTo>
                  <a:lnTo>
                    <a:pt x="7544" y="6822"/>
                  </a:lnTo>
                  <a:lnTo>
                    <a:pt x="7544" y="6847"/>
                  </a:lnTo>
                  <a:lnTo>
                    <a:pt x="7544" y="6888"/>
                  </a:lnTo>
                  <a:lnTo>
                    <a:pt x="7544" y="6908"/>
                  </a:lnTo>
                  <a:lnTo>
                    <a:pt x="7544" y="6949"/>
                  </a:lnTo>
                  <a:lnTo>
                    <a:pt x="7523" y="6974"/>
                  </a:lnTo>
                  <a:lnTo>
                    <a:pt x="7523" y="6995"/>
                  </a:lnTo>
                  <a:lnTo>
                    <a:pt x="7523" y="7015"/>
                  </a:lnTo>
                  <a:lnTo>
                    <a:pt x="7523" y="7035"/>
                  </a:lnTo>
                  <a:lnTo>
                    <a:pt x="7523" y="7056"/>
                  </a:lnTo>
                  <a:lnTo>
                    <a:pt x="7523" y="7076"/>
                  </a:lnTo>
                  <a:lnTo>
                    <a:pt x="7523" y="7102"/>
                  </a:lnTo>
                  <a:lnTo>
                    <a:pt x="7503" y="7122"/>
                  </a:lnTo>
                  <a:lnTo>
                    <a:pt x="7503" y="7142"/>
                  </a:lnTo>
                  <a:lnTo>
                    <a:pt x="7503" y="7163"/>
                  </a:lnTo>
                  <a:lnTo>
                    <a:pt x="7503" y="7183"/>
                  </a:lnTo>
                  <a:lnTo>
                    <a:pt x="7503" y="7203"/>
                  </a:lnTo>
                  <a:lnTo>
                    <a:pt x="7503" y="7249"/>
                  </a:lnTo>
                  <a:lnTo>
                    <a:pt x="7483" y="7269"/>
                  </a:lnTo>
                  <a:lnTo>
                    <a:pt x="7483" y="7290"/>
                  </a:lnTo>
                  <a:lnTo>
                    <a:pt x="7483" y="7310"/>
                  </a:lnTo>
                  <a:lnTo>
                    <a:pt x="7483" y="7330"/>
                  </a:lnTo>
                  <a:lnTo>
                    <a:pt x="7457" y="7356"/>
                  </a:lnTo>
                  <a:lnTo>
                    <a:pt x="7457" y="7376"/>
                  </a:lnTo>
                  <a:lnTo>
                    <a:pt x="7457" y="7397"/>
                  </a:lnTo>
                  <a:lnTo>
                    <a:pt x="7457" y="7437"/>
                  </a:lnTo>
                  <a:lnTo>
                    <a:pt x="7437" y="7458"/>
                  </a:lnTo>
                  <a:lnTo>
                    <a:pt x="7437" y="7483"/>
                  </a:lnTo>
                  <a:lnTo>
                    <a:pt x="7437" y="7503"/>
                  </a:lnTo>
                  <a:lnTo>
                    <a:pt x="7437" y="7503"/>
                  </a:lnTo>
                  <a:lnTo>
                    <a:pt x="7416" y="7524"/>
                  </a:lnTo>
                  <a:lnTo>
                    <a:pt x="7416" y="7544"/>
                  </a:lnTo>
                  <a:lnTo>
                    <a:pt x="7396" y="7585"/>
                  </a:lnTo>
                  <a:lnTo>
                    <a:pt x="7396" y="7610"/>
                  </a:lnTo>
                  <a:lnTo>
                    <a:pt x="7376" y="7631"/>
                  </a:lnTo>
                  <a:lnTo>
                    <a:pt x="7376" y="7651"/>
                  </a:lnTo>
                  <a:lnTo>
                    <a:pt x="7355" y="7671"/>
                  </a:lnTo>
                  <a:lnTo>
                    <a:pt x="7355" y="7671"/>
                  </a:lnTo>
                  <a:lnTo>
                    <a:pt x="7355" y="7692"/>
                  </a:lnTo>
                  <a:lnTo>
                    <a:pt x="7355" y="7692"/>
                  </a:lnTo>
                  <a:lnTo>
                    <a:pt x="7330" y="7712"/>
                  </a:lnTo>
                  <a:lnTo>
                    <a:pt x="7330" y="7712"/>
                  </a:lnTo>
                  <a:lnTo>
                    <a:pt x="7330" y="7737"/>
                  </a:lnTo>
                  <a:lnTo>
                    <a:pt x="7310" y="7758"/>
                  </a:lnTo>
                  <a:lnTo>
                    <a:pt x="7310" y="7758"/>
                  </a:lnTo>
                  <a:lnTo>
                    <a:pt x="7310" y="7778"/>
                  </a:lnTo>
                  <a:lnTo>
                    <a:pt x="7289" y="7778"/>
                  </a:lnTo>
                  <a:lnTo>
                    <a:pt x="7289" y="7798"/>
                  </a:lnTo>
                  <a:lnTo>
                    <a:pt x="7289" y="7798"/>
                  </a:lnTo>
                  <a:lnTo>
                    <a:pt x="7269" y="7819"/>
                  </a:lnTo>
                  <a:lnTo>
                    <a:pt x="7269" y="7839"/>
                  </a:lnTo>
                  <a:lnTo>
                    <a:pt x="7269" y="7839"/>
                  </a:lnTo>
                  <a:lnTo>
                    <a:pt x="7249" y="7865"/>
                  </a:lnTo>
                  <a:lnTo>
                    <a:pt x="7249" y="7865"/>
                  </a:lnTo>
                  <a:lnTo>
                    <a:pt x="7249" y="7885"/>
                  </a:lnTo>
                  <a:lnTo>
                    <a:pt x="7228" y="7885"/>
                  </a:lnTo>
                  <a:lnTo>
                    <a:pt x="7228" y="7905"/>
                  </a:lnTo>
                  <a:lnTo>
                    <a:pt x="7203" y="7926"/>
                  </a:lnTo>
                  <a:lnTo>
                    <a:pt x="7203" y="7926"/>
                  </a:lnTo>
                  <a:lnTo>
                    <a:pt x="7203" y="7946"/>
                  </a:lnTo>
                  <a:lnTo>
                    <a:pt x="7182" y="7946"/>
                  </a:lnTo>
                  <a:lnTo>
                    <a:pt x="7182" y="7966"/>
                  </a:lnTo>
                  <a:lnTo>
                    <a:pt x="7162" y="7966"/>
                  </a:lnTo>
                  <a:lnTo>
                    <a:pt x="7162" y="7992"/>
                  </a:lnTo>
                  <a:lnTo>
                    <a:pt x="7142" y="8012"/>
                  </a:lnTo>
                  <a:lnTo>
                    <a:pt x="7142" y="8012"/>
                  </a:lnTo>
                  <a:lnTo>
                    <a:pt x="7142" y="8032"/>
                  </a:lnTo>
                  <a:lnTo>
                    <a:pt x="7121" y="8032"/>
                  </a:lnTo>
                  <a:lnTo>
                    <a:pt x="7121" y="8053"/>
                  </a:lnTo>
                  <a:lnTo>
                    <a:pt x="7101" y="8053"/>
                  </a:lnTo>
                  <a:lnTo>
                    <a:pt x="7101" y="8073"/>
                  </a:lnTo>
                  <a:lnTo>
                    <a:pt x="7076" y="8073"/>
                  </a:lnTo>
                  <a:lnTo>
                    <a:pt x="7076" y="8093"/>
                  </a:lnTo>
                  <a:lnTo>
                    <a:pt x="7055" y="8093"/>
                  </a:lnTo>
                  <a:lnTo>
                    <a:pt x="7055" y="8119"/>
                  </a:lnTo>
                  <a:lnTo>
                    <a:pt x="7035" y="8139"/>
                  </a:lnTo>
                  <a:lnTo>
                    <a:pt x="7015" y="8139"/>
                  </a:lnTo>
                  <a:lnTo>
                    <a:pt x="6994" y="8180"/>
                  </a:lnTo>
                  <a:lnTo>
                    <a:pt x="6949" y="8180"/>
                  </a:lnTo>
                  <a:lnTo>
                    <a:pt x="6928" y="8200"/>
                  </a:lnTo>
                  <a:lnTo>
                    <a:pt x="6908" y="8221"/>
                  </a:lnTo>
                  <a:lnTo>
                    <a:pt x="6887" y="8246"/>
                  </a:lnTo>
                  <a:lnTo>
                    <a:pt x="6847" y="8266"/>
                  </a:lnTo>
                  <a:lnTo>
                    <a:pt x="6821" y="8266"/>
                  </a:lnTo>
                  <a:lnTo>
                    <a:pt x="6801" y="8287"/>
                  </a:lnTo>
                  <a:lnTo>
                    <a:pt x="6781" y="8287"/>
                  </a:lnTo>
                  <a:lnTo>
                    <a:pt x="6760" y="8307"/>
                  </a:lnTo>
                  <a:lnTo>
                    <a:pt x="6720" y="8307"/>
                  </a:lnTo>
                  <a:lnTo>
                    <a:pt x="6694" y="8307"/>
                  </a:lnTo>
                  <a:lnTo>
                    <a:pt x="6674" y="8307"/>
                  </a:lnTo>
                  <a:lnTo>
                    <a:pt x="6653" y="8327"/>
                  </a:lnTo>
                  <a:lnTo>
                    <a:pt x="6633" y="8327"/>
                  </a:lnTo>
                  <a:lnTo>
                    <a:pt x="6613" y="8327"/>
                  </a:lnTo>
                  <a:lnTo>
                    <a:pt x="6592" y="8327"/>
                  </a:lnTo>
                  <a:lnTo>
                    <a:pt x="6567" y="8327"/>
                  </a:lnTo>
                  <a:lnTo>
                    <a:pt x="6567" y="8327"/>
                  </a:lnTo>
                  <a:lnTo>
                    <a:pt x="6547" y="8327"/>
                  </a:lnTo>
                  <a:lnTo>
                    <a:pt x="6526" y="8327"/>
                  </a:lnTo>
                  <a:lnTo>
                    <a:pt x="6506" y="8327"/>
                  </a:lnTo>
                  <a:lnTo>
                    <a:pt x="6486" y="8327"/>
                  </a:lnTo>
                  <a:lnTo>
                    <a:pt x="6465" y="8327"/>
                  </a:lnTo>
                  <a:lnTo>
                    <a:pt x="6465" y="8327"/>
                  </a:lnTo>
                  <a:lnTo>
                    <a:pt x="6440" y="8327"/>
                  </a:lnTo>
                  <a:lnTo>
                    <a:pt x="6419" y="8327"/>
                  </a:lnTo>
                  <a:lnTo>
                    <a:pt x="6419" y="8327"/>
                  </a:lnTo>
                  <a:lnTo>
                    <a:pt x="6399" y="8327"/>
                  </a:lnTo>
                  <a:lnTo>
                    <a:pt x="6379" y="8327"/>
                  </a:lnTo>
                  <a:lnTo>
                    <a:pt x="6379" y="8327"/>
                  </a:lnTo>
                  <a:lnTo>
                    <a:pt x="6358" y="8327"/>
                  </a:lnTo>
                  <a:lnTo>
                    <a:pt x="6338" y="8327"/>
                  </a:lnTo>
                  <a:lnTo>
                    <a:pt x="6313" y="8327"/>
                  </a:lnTo>
                  <a:lnTo>
                    <a:pt x="6292" y="8327"/>
                  </a:lnTo>
                  <a:lnTo>
                    <a:pt x="6272" y="8307"/>
                  </a:lnTo>
                  <a:lnTo>
                    <a:pt x="6252" y="8307"/>
                  </a:lnTo>
                  <a:lnTo>
                    <a:pt x="6231" y="8307"/>
                  </a:lnTo>
                  <a:lnTo>
                    <a:pt x="6211" y="8307"/>
                  </a:lnTo>
                  <a:lnTo>
                    <a:pt x="6186" y="8307"/>
                  </a:lnTo>
                  <a:lnTo>
                    <a:pt x="6165" y="8287"/>
                  </a:lnTo>
                  <a:lnTo>
                    <a:pt x="6145" y="8287"/>
                  </a:lnTo>
                  <a:lnTo>
                    <a:pt x="6124" y="8287"/>
                  </a:lnTo>
                  <a:lnTo>
                    <a:pt x="6058" y="8266"/>
                  </a:lnTo>
                  <a:lnTo>
                    <a:pt x="6018" y="8266"/>
                  </a:lnTo>
                  <a:lnTo>
                    <a:pt x="6018" y="8266"/>
                  </a:lnTo>
                  <a:lnTo>
                    <a:pt x="5616" y="8628"/>
                  </a:lnTo>
                  <a:lnTo>
                    <a:pt x="5616" y="8628"/>
                  </a:lnTo>
                  <a:lnTo>
                    <a:pt x="5616" y="8648"/>
                  </a:lnTo>
                  <a:lnTo>
                    <a:pt x="5595" y="8648"/>
                  </a:lnTo>
                  <a:lnTo>
                    <a:pt x="5595" y="8668"/>
                  </a:lnTo>
                  <a:lnTo>
                    <a:pt x="5575" y="8709"/>
                  </a:lnTo>
                  <a:lnTo>
                    <a:pt x="5550" y="8729"/>
                  </a:lnTo>
                  <a:lnTo>
                    <a:pt x="5550" y="8755"/>
                  </a:lnTo>
                  <a:lnTo>
                    <a:pt x="5529" y="8775"/>
                  </a:lnTo>
                  <a:lnTo>
                    <a:pt x="5529" y="8795"/>
                  </a:lnTo>
                  <a:lnTo>
                    <a:pt x="5509" y="8816"/>
                  </a:lnTo>
                  <a:lnTo>
                    <a:pt x="5509" y="8816"/>
                  </a:lnTo>
                  <a:lnTo>
                    <a:pt x="5509" y="8836"/>
                  </a:lnTo>
                  <a:lnTo>
                    <a:pt x="5489" y="8836"/>
                  </a:lnTo>
                  <a:lnTo>
                    <a:pt x="5489" y="8856"/>
                  </a:lnTo>
                  <a:lnTo>
                    <a:pt x="5468" y="8882"/>
                  </a:lnTo>
                  <a:lnTo>
                    <a:pt x="5468" y="8882"/>
                  </a:lnTo>
                  <a:lnTo>
                    <a:pt x="5448" y="8902"/>
                  </a:lnTo>
                  <a:lnTo>
                    <a:pt x="5423" y="8923"/>
                  </a:lnTo>
                  <a:lnTo>
                    <a:pt x="5402" y="8943"/>
                  </a:lnTo>
                  <a:lnTo>
                    <a:pt x="5382" y="8984"/>
                  </a:lnTo>
                  <a:lnTo>
                    <a:pt x="5361" y="9009"/>
                  </a:lnTo>
                  <a:lnTo>
                    <a:pt x="5341" y="9009"/>
                  </a:lnTo>
                  <a:lnTo>
                    <a:pt x="5321" y="9029"/>
                  </a:lnTo>
                  <a:lnTo>
                    <a:pt x="5275" y="9050"/>
                  </a:lnTo>
                  <a:lnTo>
                    <a:pt x="5234" y="9070"/>
                  </a:lnTo>
                  <a:lnTo>
                    <a:pt x="5194" y="9090"/>
                  </a:lnTo>
                  <a:lnTo>
                    <a:pt x="5107" y="9111"/>
                  </a:lnTo>
                  <a:lnTo>
                    <a:pt x="5041" y="9136"/>
                  </a:lnTo>
                  <a:lnTo>
                    <a:pt x="4960" y="9136"/>
                  </a:lnTo>
                  <a:lnTo>
                    <a:pt x="4853" y="9111"/>
                  </a:lnTo>
                  <a:lnTo>
                    <a:pt x="4766" y="9090"/>
                  </a:lnTo>
                  <a:lnTo>
                    <a:pt x="4746" y="9090"/>
                  </a:lnTo>
                  <a:lnTo>
                    <a:pt x="4746" y="9090"/>
                  </a:lnTo>
                  <a:lnTo>
                    <a:pt x="4726" y="9090"/>
                  </a:lnTo>
                  <a:lnTo>
                    <a:pt x="4705" y="9111"/>
                  </a:lnTo>
                  <a:lnTo>
                    <a:pt x="4705" y="9111"/>
                  </a:lnTo>
                  <a:lnTo>
                    <a:pt x="4685" y="9111"/>
                  </a:lnTo>
                  <a:lnTo>
                    <a:pt x="4660" y="9136"/>
                  </a:lnTo>
                  <a:lnTo>
                    <a:pt x="4660" y="9136"/>
                  </a:lnTo>
                  <a:lnTo>
                    <a:pt x="4639" y="9157"/>
                  </a:lnTo>
                  <a:lnTo>
                    <a:pt x="4619" y="9157"/>
                  </a:lnTo>
                  <a:lnTo>
                    <a:pt x="4598" y="9157"/>
                  </a:lnTo>
                  <a:lnTo>
                    <a:pt x="4598" y="9177"/>
                  </a:lnTo>
                  <a:lnTo>
                    <a:pt x="4578" y="9177"/>
                  </a:lnTo>
                  <a:lnTo>
                    <a:pt x="4558" y="9197"/>
                  </a:lnTo>
                  <a:lnTo>
                    <a:pt x="4532" y="9197"/>
                  </a:lnTo>
                  <a:lnTo>
                    <a:pt x="4512" y="9197"/>
                  </a:lnTo>
                  <a:lnTo>
                    <a:pt x="4512" y="9218"/>
                  </a:lnTo>
                  <a:lnTo>
                    <a:pt x="4492" y="9218"/>
                  </a:lnTo>
                  <a:lnTo>
                    <a:pt x="4471" y="9218"/>
                  </a:lnTo>
                  <a:lnTo>
                    <a:pt x="4451" y="9238"/>
                  </a:lnTo>
                  <a:lnTo>
                    <a:pt x="4431" y="9238"/>
                  </a:lnTo>
                  <a:lnTo>
                    <a:pt x="4405" y="9238"/>
                  </a:lnTo>
                  <a:lnTo>
                    <a:pt x="4385" y="9263"/>
                  </a:lnTo>
                  <a:lnTo>
                    <a:pt x="4385" y="9263"/>
                  </a:lnTo>
                  <a:lnTo>
                    <a:pt x="4364" y="9263"/>
                  </a:lnTo>
                  <a:lnTo>
                    <a:pt x="4344" y="9284"/>
                  </a:lnTo>
                  <a:lnTo>
                    <a:pt x="4324" y="9284"/>
                  </a:lnTo>
                  <a:lnTo>
                    <a:pt x="4303" y="9284"/>
                  </a:lnTo>
                  <a:lnTo>
                    <a:pt x="4278" y="9284"/>
                  </a:lnTo>
                  <a:lnTo>
                    <a:pt x="4258" y="9284"/>
                  </a:lnTo>
                  <a:lnTo>
                    <a:pt x="4237" y="9304"/>
                  </a:lnTo>
                  <a:lnTo>
                    <a:pt x="4217" y="9304"/>
                  </a:lnTo>
                  <a:lnTo>
                    <a:pt x="4197" y="9304"/>
                  </a:lnTo>
                  <a:lnTo>
                    <a:pt x="4197" y="9304"/>
                  </a:lnTo>
                  <a:lnTo>
                    <a:pt x="4176" y="9304"/>
                  </a:lnTo>
                  <a:lnTo>
                    <a:pt x="4176" y="9304"/>
                  </a:lnTo>
                  <a:lnTo>
                    <a:pt x="4151" y="9304"/>
                  </a:lnTo>
                  <a:lnTo>
                    <a:pt x="4151" y="9304"/>
                  </a:lnTo>
                  <a:lnTo>
                    <a:pt x="4131" y="9304"/>
                  </a:lnTo>
                  <a:lnTo>
                    <a:pt x="4110" y="9304"/>
                  </a:lnTo>
                  <a:lnTo>
                    <a:pt x="4110" y="9304"/>
                  </a:lnTo>
                  <a:lnTo>
                    <a:pt x="4090" y="9304"/>
                  </a:lnTo>
                  <a:lnTo>
                    <a:pt x="4090" y="9304"/>
                  </a:lnTo>
                  <a:lnTo>
                    <a:pt x="4069" y="9304"/>
                  </a:lnTo>
                  <a:lnTo>
                    <a:pt x="4049" y="9304"/>
                  </a:lnTo>
                  <a:lnTo>
                    <a:pt x="4049" y="9304"/>
                  </a:lnTo>
                  <a:lnTo>
                    <a:pt x="4024" y="9304"/>
                  </a:lnTo>
                  <a:lnTo>
                    <a:pt x="4003" y="9304"/>
                  </a:lnTo>
                  <a:lnTo>
                    <a:pt x="4003" y="9304"/>
                  </a:lnTo>
                  <a:lnTo>
                    <a:pt x="3983" y="9304"/>
                  </a:lnTo>
                  <a:lnTo>
                    <a:pt x="3963" y="9304"/>
                  </a:lnTo>
                  <a:lnTo>
                    <a:pt x="3963" y="9284"/>
                  </a:lnTo>
                  <a:lnTo>
                    <a:pt x="3942" y="9284"/>
                  </a:lnTo>
                  <a:lnTo>
                    <a:pt x="3922" y="9284"/>
                  </a:lnTo>
                  <a:lnTo>
                    <a:pt x="3922" y="9284"/>
                  </a:lnTo>
                  <a:lnTo>
                    <a:pt x="3897" y="9284"/>
                  </a:lnTo>
                  <a:lnTo>
                    <a:pt x="3876" y="9284"/>
                  </a:lnTo>
                  <a:lnTo>
                    <a:pt x="3856" y="9263"/>
                  </a:lnTo>
                  <a:lnTo>
                    <a:pt x="3856" y="9263"/>
                  </a:lnTo>
                  <a:lnTo>
                    <a:pt x="3835" y="9263"/>
                  </a:lnTo>
                  <a:lnTo>
                    <a:pt x="3815" y="9263"/>
                  </a:lnTo>
                  <a:lnTo>
                    <a:pt x="3815" y="9238"/>
                  </a:lnTo>
                  <a:lnTo>
                    <a:pt x="3795" y="9238"/>
                  </a:lnTo>
                  <a:lnTo>
                    <a:pt x="3769" y="9238"/>
                  </a:lnTo>
                  <a:lnTo>
                    <a:pt x="3769" y="9218"/>
                  </a:lnTo>
                  <a:lnTo>
                    <a:pt x="3749" y="9218"/>
                  </a:lnTo>
                  <a:lnTo>
                    <a:pt x="3729" y="9218"/>
                  </a:lnTo>
                  <a:lnTo>
                    <a:pt x="3708" y="9197"/>
                  </a:lnTo>
                  <a:lnTo>
                    <a:pt x="3708" y="9197"/>
                  </a:lnTo>
                  <a:lnTo>
                    <a:pt x="3688" y="9177"/>
                  </a:lnTo>
                  <a:lnTo>
                    <a:pt x="3688" y="9177"/>
                  </a:lnTo>
                  <a:lnTo>
                    <a:pt x="3668" y="9177"/>
                  </a:lnTo>
                  <a:lnTo>
                    <a:pt x="3642" y="9157"/>
                  </a:lnTo>
                  <a:lnTo>
                    <a:pt x="3642" y="9157"/>
                  </a:lnTo>
                  <a:lnTo>
                    <a:pt x="3622" y="9136"/>
                  </a:lnTo>
                  <a:lnTo>
                    <a:pt x="3601" y="9136"/>
                  </a:lnTo>
                  <a:lnTo>
                    <a:pt x="3601" y="9111"/>
                  </a:lnTo>
                  <a:lnTo>
                    <a:pt x="3581" y="9111"/>
                  </a:lnTo>
                  <a:lnTo>
                    <a:pt x="3581" y="9090"/>
                  </a:lnTo>
                  <a:lnTo>
                    <a:pt x="3561" y="9070"/>
                  </a:lnTo>
                  <a:lnTo>
                    <a:pt x="3561" y="9070"/>
                  </a:lnTo>
                  <a:lnTo>
                    <a:pt x="3540" y="9050"/>
                  </a:lnTo>
                  <a:lnTo>
                    <a:pt x="3540" y="9029"/>
                  </a:lnTo>
                  <a:lnTo>
                    <a:pt x="3515" y="9029"/>
                  </a:lnTo>
                  <a:lnTo>
                    <a:pt x="3495" y="9009"/>
                  </a:lnTo>
                  <a:lnTo>
                    <a:pt x="3495" y="8984"/>
                  </a:lnTo>
                  <a:lnTo>
                    <a:pt x="3474" y="8984"/>
                  </a:lnTo>
                  <a:lnTo>
                    <a:pt x="3474" y="8963"/>
                  </a:lnTo>
                  <a:lnTo>
                    <a:pt x="3454" y="8943"/>
                  </a:lnTo>
                  <a:lnTo>
                    <a:pt x="3454" y="8923"/>
                  </a:lnTo>
                  <a:lnTo>
                    <a:pt x="3454" y="8923"/>
                  </a:lnTo>
                  <a:lnTo>
                    <a:pt x="3413" y="8923"/>
                  </a:lnTo>
                  <a:lnTo>
                    <a:pt x="3388" y="8943"/>
                  </a:lnTo>
                  <a:lnTo>
                    <a:pt x="3368" y="8943"/>
                  </a:lnTo>
                  <a:lnTo>
                    <a:pt x="3347" y="8943"/>
                  </a:lnTo>
                  <a:lnTo>
                    <a:pt x="3327" y="8943"/>
                  </a:lnTo>
                  <a:lnTo>
                    <a:pt x="3306" y="8963"/>
                  </a:lnTo>
                  <a:lnTo>
                    <a:pt x="3286" y="8963"/>
                  </a:lnTo>
                  <a:lnTo>
                    <a:pt x="3240" y="8963"/>
                  </a:lnTo>
                  <a:lnTo>
                    <a:pt x="3220" y="8963"/>
                  </a:lnTo>
                  <a:lnTo>
                    <a:pt x="3200" y="8984"/>
                  </a:lnTo>
                  <a:lnTo>
                    <a:pt x="3179" y="8984"/>
                  </a:lnTo>
                  <a:lnTo>
                    <a:pt x="3159" y="8984"/>
                  </a:lnTo>
                  <a:lnTo>
                    <a:pt x="3134" y="9009"/>
                  </a:lnTo>
                  <a:lnTo>
                    <a:pt x="3113" y="9009"/>
                  </a:lnTo>
                  <a:lnTo>
                    <a:pt x="3093" y="9009"/>
                  </a:lnTo>
                  <a:lnTo>
                    <a:pt x="3072" y="9029"/>
                  </a:lnTo>
                  <a:lnTo>
                    <a:pt x="3032" y="9029"/>
                  </a:lnTo>
                  <a:lnTo>
                    <a:pt x="3006" y="9029"/>
                  </a:lnTo>
                  <a:lnTo>
                    <a:pt x="2986" y="9050"/>
                  </a:lnTo>
                  <a:lnTo>
                    <a:pt x="2966" y="9050"/>
                  </a:lnTo>
                  <a:lnTo>
                    <a:pt x="2945" y="9050"/>
                  </a:lnTo>
                  <a:lnTo>
                    <a:pt x="2925" y="9070"/>
                  </a:lnTo>
                  <a:lnTo>
                    <a:pt x="2905" y="9070"/>
                  </a:lnTo>
                  <a:lnTo>
                    <a:pt x="2905" y="9070"/>
                  </a:lnTo>
                  <a:lnTo>
                    <a:pt x="2905" y="9070"/>
                  </a:lnTo>
                  <a:lnTo>
                    <a:pt x="2905" y="9070"/>
                  </a:lnTo>
                  <a:lnTo>
                    <a:pt x="2905" y="9070"/>
                  </a:lnTo>
                  <a:lnTo>
                    <a:pt x="2905" y="9090"/>
                  </a:lnTo>
                  <a:lnTo>
                    <a:pt x="2905" y="9090"/>
                  </a:lnTo>
                  <a:lnTo>
                    <a:pt x="2905" y="9090"/>
                  </a:lnTo>
                  <a:lnTo>
                    <a:pt x="2879" y="9090"/>
                  </a:lnTo>
                  <a:lnTo>
                    <a:pt x="2879" y="9090"/>
                  </a:lnTo>
                  <a:lnTo>
                    <a:pt x="2879" y="9111"/>
                  </a:lnTo>
                  <a:lnTo>
                    <a:pt x="2879" y="9111"/>
                  </a:lnTo>
                  <a:lnTo>
                    <a:pt x="2879" y="9111"/>
                  </a:lnTo>
                  <a:lnTo>
                    <a:pt x="2859" y="9111"/>
                  </a:lnTo>
                  <a:lnTo>
                    <a:pt x="2859" y="9136"/>
                  </a:lnTo>
                  <a:lnTo>
                    <a:pt x="2859" y="9136"/>
                  </a:lnTo>
                  <a:lnTo>
                    <a:pt x="2859" y="9157"/>
                  </a:lnTo>
                  <a:lnTo>
                    <a:pt x="2838" y="9157"/>
                  </a:lnTo>
                  <a:lnTo>
                    <a:pt x="2838" y="9177"/>
                  </a:lnTo>
                  <a:lnTo>
                    <a:pt x="2838" y="9177"/>
                  </a:lnTo>
                  <a:lnTo>
                    <a:pt x="2818" y="9197"/>
                  </a:lnTo>
                  <a:lnTo>
                    <a:pt x="2818" y="9197"/>
                  </a:lnTo>
                  <a:lnTo>
                    <a:pt x="2798" y="9218"/>
                  </a:lnTo>
                  <a:lnTo>
                    <a:pt x="2798" y="9238"/>
                  </a:lnTo>
                  <a:lnTo>
                    <a:pt x="2798" y="9238"/>
                  </a:lnTo>
                  <a:lnTo>
                    <a:pt x="2777" y="9263"/>
                  </a:lnTo>
                  <a:lnTo>
                    <a:pt x="2777" y="9263"/>
                  </a:lnTo>
                  <a:lnTo>
                    <a:pt x="2777" y="9284"/>
                  </a:lnTo>
                  <a:lnTo>
                    <a:pt x="2752" y="9304"/>
                  </a:lnTo>
                  <a:lnTo>
                    <a:pt x="2732" y="9324"/>
                  </a:lnTo>
                  <a:lnTo>
                    <a:pt x="2711" y="9365"/>
                  </a:lnTo>
                  <a:lnTo>
                    <a:pt x="2711" y="9391"/>
                  </a:lnTo>
                  <a:lnTo>
                    <a:pt x="2691" y="9431"/>
                  </a:lnTo>
                  <a:lnTo>
                    <a:pt x="2650" y="9492"/>
                  </a:lnTo>
                  <a:lnTo>
                    <a:pt x="2625" y="9538"/>
                  </a:lnTo>
                  <a:lnTo>
                    <a:pt x="2605" y="9558"/>
                  </a:lnTo>
                  <a:lnTo>
                    <a:pt x="2584" y="9599"/>
                  </a:lnTo>
                  <a:lnTo>
                    <a:pt x="2564" y="9645"/>
                  </a:lnTo>
                  <a:lnTo>
                    <a:pt x="2543" y="9686"/>
                  </a:lnTo>
                  <a:lnTo>
                    <a:pt x="2523" y="9726"/>
                  </a:lnTo>
                  <a:lnTo>
                    <a:pt x="2498" y="9726"/>
                  </a:lnTo>
                  <a:lnTo>
                    <a:pt x="2498" y="9747"/>
                  </a:lnTo>
                  <a:lnTo>
                    <a:pt x="2477" y="9772"/>
                  </a:lnTo>
                  <a:lnTo>
                    <a:pt x="2457" y="9792"/>
                  </a:lnTo>
                  <a:lnTo>
                    <a:pt x="2457" y="9813"/>
                  </a:lnTo>
                  <a:lnTo>
                    <a:pt x="2437" y="9833"/>
                  </a:lnTo>
                  <a:lnTo>
                    <a:pt x="2437" y="9853"/>
                  </a:lnTo>
                  <a:lnTo>
                    <a:pt x="2416" y="9874"/>
                  </a:lnTo>
                  <a:lnTo>
                    <a:pt x="2416" y="9899"/>
                  </a:lnTo>
                  <a:lnTo>
                    <a:pt x="2396" y="9920"/>
                  </a:lnTo>
                  <a:lnTo>
                    <a:pt x="2371" y="9940"/>
                  </a:lnTo>
                  <a:lnTo>
                    <a:pt x="2371" y="9960"/>
                  </a:lnTo>
                  <a:lnTo>
                    <a:pt x="2350" y="9981"/>
                  </a:lnTo>
                  <a:lnTo>
                    <a:pt x="2330" y="10001"/>
                  </a:lnTo>
                  <a:lnTo>
                    <a:pt x="2330" y="10001"/>
                  </a:lnTo>
                  <a:lnTo>
                    <a:pt x="2309" y="10026"/>
                  </a:lnTo>
                  <a:lnTo>
                    <a:pt x="2289" y="10047"/>
                  </a:lnTo>
                  <a:lnTo>
                    <a:pt x="2289" y="10067"/>
                  </a:lnTo>
                  <a:lnTo>
                    <a:pt x="2269" y="10087"/>
                  </a:lnTo>
                  <a:lnTo>
                    <a:pt x="2243" y="10108"/>
                  </a:lnTo>
                  <a:lnTo>
                    <a:pt x="2223" y="10128"/>
                  </a:lnTo>
                  <a:lnTo>
                    <a:pt x="2223" y="10154"/>
                  </a:lnTo>
                  <a:lnTo>
                    <a:pt x="2203" y="10174"/>
                  </a:lnTo>
                  <a:lnTo>
                    <a:pt x="2182" y="10194"/>
                  </a:lnTo>
                  <a:lnTo>
                    <a:pt x="2162" y="10215"/>
                  </a:lnTo>
                  <a:lnTo>
                    <a:pt x="2162" y="10235"/>
                  </a:lnTo>
                  <a:lnTo>
                    <a:pt x="2142" y="10255"/>
                  </a:lnTo>
                  <a:lnTo>
                    <a:pt x="2116" y="10281"/>
                  </a:lnTo>
                  <a:lnTo>
                    <a:pt x="2096" y="10281"/>
                  </a:lnTo>
                  <a:lnTo>
                    <a:pt x="2096" y="10301"/>
                  </a:lnTo>
                  <a:lnTo>
                    <a:pt x="2075" y="10301"/>
                  </a:lnTo>
                  <a:lnTo>
                    <a:pt x="2075" y="10321"/>
                  </a:lnTo>
                  <a:lnTo>
                    <a:pt x="2055" y="10321"/>
                  </a:lnTo>
                  <a:lnTo>
                    <a:pt x="2055" y="10342"/>
                  </a:lnTo>
                  <a:lnTo>
                    <a:pt x="2035" y="10342"/>
                  </a:lnTo>
                  <a:lnTo>
                    <a:pt x="2035" y="10362"/>
                  </a:lnTo>
                  <a:lnTo>
                    <a:pt x="2014" y="10362"/>
                  </a:lnTo>
                  <a:lnTo>
                    <a:pt x="2014" y="10362"/>
                  </a:lnTo>
                  <a:lnTo>
                    <a:pt x="2014" y="10382"/>
                  </a:lnTo>
                  <a:lnTo>
                    <a:pt x="1989" y="10382"/>
                  </a:lnTo>
                  <a:lnTo>
                    <a:pt x="1989" y="10408"/>
                  </a:lnTo>
                  <a:lnTo>
                    <a:pt x="1969" y="10408"/>
                  </a:lnTo>
                  <a:lnTo>
                    <a:pt x="1969" y="10428"/>
                  </a:lnTo>
                  <a:lnTo>
                    <a:pt x="1948" y="10428"/>
                  </a:lnTo>
                  <a:lnTo>
                    <a:pt x="1948" y="10428"/>
                  </a:lnTo>
                  <a:lnTo>
                    <a:pt x="1928" y="10449"/>
                  </a:lnTo>
                  <a:lnTo>
                    <a:pt x="1908" y="10449"/>
                  </a:lnTo>
                  <a:lnTo>
                    <a:pt x="1908" y="10469"/>
                  </a:lnTo>
                  <a:lnTo>
                    <a:pt x="1887" y="10469"/>
                  </a:lnTo>
                  <a:lnTo>
                    <a:pt x="1887" y="10469"/>
                  </a:lnTo>
                  <a:lnTo>
                    <a:pt x="1862" y="10489"/>
                  </a:lnTo>
                  <a:lnTo>
                    <a:pt x="1862" y="10489"/>
                  </a:lnTo>
                  <a:lnTo>
                    <a:pt x="1842" y="10510"/>
                  </a:lnTo>
                  <a:lnTo>
                    <a:pt x="1842" y="10510"/>
                  </a:lnTo>
                  <a:lnTo>
                    <a:pt x="1821" y="10510"/>
                  </a:lnTo>
                  <a:lnTo>
                    <a:pt x="1821" y="10535"/>
                  </a:lnTo>
                  <a:lnTo>
                    <a:pt x="1801" y="10535"/>
                  </a:lnTo>
                  <a:lnTo>
                    <a:pt x="1780" y="10555"/>
                  </a:lnTo>
                  <a:lnTo>
                    <a:pt x="1780" y="10555"/>
                  </a:lnTo>
                  <a:lnTo>
                    <a:pt x="1760" y="10555"/>
                  </a:lnTo>
                  <a:lnTo>
                    <a:pt x="1760" y="10576"/>
                  </a:lnTo>
                  <a:lnTo>
                    <a:pt x="1735" y="10576"/>
                  </a:lnTo>
                  <a:lnTo>
                    <a:pt x="1714" y="10576"/>
                  </a:lnTo>
                  <a:lnTo>
                    <a:pt x="1714" y="10596"/>
                  </a:lnTo>
                  <a:lnTo>
                    <a:pt x="1694" y="10596"/>
                  </a:lnTo>
                  <a:lnTo>
                    <a:pt x="1674" y="10596"/>
                  </a:lnTo>
                  <a:lnTo>
                    <a:pt x="1674" y="10616"/>
                  </a:lnTo>
                  <a:lnTo>
                    <a:pt x="1653" y="10616"/>
                  </a:lnTo>
                  <a:lnTo>
                    <a:pt x="1633" y="10616"/>
                  </a:lnTo>
                  <a:lnTo>
                    <a:pt x="1633" y="10637"/>
                  </a:lnTo>
                  <a:lnTo>
                    <a:pt x="1608" y="10637"/>
                  </a:lnTo>
                  <a:lnTo>
                    <a:pt x="1587" y="10637"/>
                  </a:lnTo>
                  <a:lnTo>
                    <a:pt x="1587" y="10662"/>
                  </a:lnTo>
                  <a:lnTo>
                    <a:pt x="1567" y="10662"/>
                  </a:lnTo>
                  <a:lnTo>
                    <a:pt x="1546" y="10662"/>
                  </a:lnTo>
                  <a:lnTo>
                    <a:pt x="1546" y="10662"/>
                  </a:lnTo>
                  <a:lnTo>
                    <a:pt x="1526" y="10683"/>
                  </a:lnTo>
                  <a:lnTo>
                    <a:pt x="1506" y="10683"/>
                  </a:lnTo>
                  <a:lnTo>
                    <a:pt x="1480" y="10683"/>
                  </a:lnTo>
                  <a:lnTo>
                    <a:pt x="1480" y="10683"/>
                  </a:lnTo>
                  <a:lnTo>
                    <a:pt x="1460" y="10683"/>
                  </a:lnTo>
                  <a:lnTo>
                    <a:pt x="1440" y="10703"/>
                  </a:lnTo>
                  <a:lnTo>
                    <a:pt x="1419" y="10703"/>
                  </a:lnTo>
                  <a:lnTo>
                    <a:pt x="1419" y="10703"/>
                  </a:lnTo>
                  <a:lnTo>
                    <a:pt x="1399" y="10703"/>
                  </a:lnTo>
                  <a:lnTo>
                    <a:pt x="1379" y="10703"/>
                  </a:lnTo>
                  <a:lnTo>
                    <a:pt x="1353" y="10723"/>
                  </a:lnTo>
                  <a:lnTo>
                    <a:pt x="1333" y="10723"/>
                  </a:lnTo>
                  <a:lnTo>
                    <a:pt x="1333" y="10723"/>
                  </a:lnTo>
                  <a:lnTo>
                    <a:pt x="1312" y="10723"/>
                  </a:lnTo>
                  <a:lnTo>
                    <a:pt x="1292" y="10723"/>
                  </a:lnTo>
                  <a:lnTo>
                    <a:pt x="1272" y="10723"/>
                  </a:lnTo>
                  <a:lnTo>
                    <a:pt x="1272" y="10723"/>
                  </a:lnTo>
                  <a:lnTo>
                    <a:pt x="1251" y="10723"/>
                  </a:lnTo>
                  <a:lnTo>
                    <a:pt x="1226" y="10723"/>
                  </a:lnTo>
                  <a:lnTo>
                    <a:pt x="1226" y="10744"/>
                  </a:lnTo>
                  <a:lnTo>
                    <a:pt x="1251" y="10764"/>
                  </a:lnTo>
                  <a:lnTo>
                    <a:pt x="1251" y="10789"/>
                  </a:lnTo>
                  <a:lnTo>
                    <a:pt x="1251" y="10830"/>
                  </a:lnTo>
                  <a:lnTo>
                    <a:pt x="1251" y="10850"/>
                  </a:lnTo>
                  <a:lnTo>
                    <a:pt x="1251" y="10891"/>
                  </a:lnTo>
                  <a:lnTo>
                    <a:pt x="1272" y="10917"/>
                  </a:lnTo>
                  <a:lnTo>
                    <a:pt x="1272" y="10937"/>
                  </a:lnTo>
                  <a:lnTo>
                    <a:pt x="1272" y="10978"/>
                  </a:lnTo>
                  <a:lnTo>
                    <a:pt x="1272" y="10978"/>
                  </a:lnTo>
                  <a:lnTo>
                    <a:pt x="1272" y="10978"/>
                  </a:lnTo>
                  <a:lnTo>
                    <a:pt x="1292" y="11018"/>
                  </a:lnTo>
                  <a:lnTo>
                    <a:pt x="1312" y="11044"/>
                  </a:lnTo>
                  <a:lnTo>
                    <a:pt x="1312" y="11064"/>
                  </a:lnTo>
                  <a:lnTo>
                    <a:pt x="1333" y="11084"/>
                  </a:lnTo>
                  <a:lnTo>
                    <a:pt x="1353" y="11125"/>
                  </a:lnTo>
                  <a:lnTo>
                    <a:pt x="1379" y="11145"/>
                  </a:lnTo>
                  <a:lnTo>
                    <a:pt x="1379" y="11171"/>
                  </a:lnTo>
                  <a:lnTo>
                    <a:pt x="1399" y="11191"/>
                  </a:lnTo>
                  <a:lnTo>
                    <a:pt x="1419" y="11232"/>
                  </a:lnTo>
                  <a:lnTo>
                    <a:pt x="1419" y="11252"/>
                  </a:lnTo>
                  <a:lnTo>
                    <a:pt x="1440" y="11273"/>
                  </a:lnTo>
                  <a:lnTo>
                    <a:pt x="1440" y="11273"/>
                  </a:lnTo>
                  <a:lnTo>
                    <a:pt x="1440" y="11298"/>
                  </a:lnTo>
                  <a:lnTo>
                    <a:pt x="1460" y="11339"/>
                  </a:lnTo>
                  <a:lnTo>
                    <a:pt x="1460" y="11359"/>
                  </a:lnTo>
                  <a:lnTo>
                    <a:pt x="1480" y="11379"/>
                  </a:lnTo>
                  <a:lnTo>
                    <a:pt x="1480" y="11400"/>
                  </a:lnTo>
                  <a:lnTo>
                    <a:pt x="1480" y="11400"/>
                  </a:lnTo>
                  <a:lnTo>
                    <a:pt x="1480" y="11425"/>
                  </a:lnTo>
                  <a:lnTo>
                    <a:pt x="1506" y="11446"/>
                  </a:lnTo>
                  <a:lnTo>
                    <a:pt x="1506" y="11446"/>
                  </a:lnTo>
                  <a:lnTo>
                    <a:pt x="1506" y="11466"/>
                  </a:lnTo>
                  <a:lnTo>
                    <a:pt x="1506" y="11486"/>
                  </a:lnTo>
                  <a:lnTo>
                    <a:pt x="1506" y="11486"/>
                  </a:lnTo>
                  <a:lnTo>
                    <a:pt x="1526" y="11507"/>
                  </a:lnTo>
                  <a:lnTo>
                    <a:pt x="1526" y="11527"/>
                  </a:lnTo>
                  <a:lnTo>
                    <a:pt x="1526" y="11527"/>
                  </a:lnTo>
                  <a:lnTo>
                    <a:pt x="1526" y="11552"/>
                  </a:lnTo>
                  <a:lnTo>
                    <a:pt x="1526" y="11552"/>
                  </a:lnTo>
                  <a:lnTo>
                    <a:pt x="1526" y="11573"/>
                  </a:lnTo>
                  <a:lnTo>
                    <a:pt x="1546" y="11593"/>
                  </a:lnTo>
                  <a:lnTo>
                    <a:pt x="1546" y="11593"/>
                  </a:lnTo>
                  <a:lnTo>
                    <a:pt x="1546" y="11613"/>
                  </a:lnTo>
                  <a:lnTo>
                    <a:pt x="1546" y="11634"/>
                  </a:lnTo>
                  <a:lnTo>
                    <a:pt x="1546" y="11634"/>
                  </a:lnTo>
                  <a:lnTo>
                    <a:pt x="1546" y="11654"/>
                  </a:lnTo>
                  <a:lnTo>
                    <a:pt x="1546" y="11680"/>
                  </a:lnTo>
                  <a:lnTo>
                    <a:pt x="1546" y="11700"/>
                  </a:lnTo>
                  <a:lnTo>
                    <a:pt x="1546" y="11700"/>
                  </a:lnTo>
                  <a:lnTo>
                    <a:pt x="1546" y="11720"/>
                  </a:lnTo>
                  <a:lnTo>
                    <a:pt x="1567" y="11741"/>
                  </a:lnTo>
                  <a:lnTo>
                    <a:pt x="1567" y="11761"/>
                  </a:lnTo>
                  <a:lnTo>
                    <a:pt x="1567" y="11781"/>
                  </a:lnTo>
                  <a:lnTo>
                    <a:pt x="1546" y="11807"/>
                  </a:lnTo>
                  <a:lnTo>
                    <a:pt x="1546" y="11827"/>
                  </a:lnTo>
                  <a:lnTo>
                    <a:pt x="1546" y="11847"/>
                  </a:lnTo>
                  <a:lnTo>
                    <a:pt x="1546" y="11847"/>
                  </a:lnTo>
                  <a:lnTo>
                    <a:pt x="1546" y="11868"/>
                  </a:lnTo>
                  <a:lnTo>
                    <a:pt x="1546" y="11868"/>
                  </a:lnTo>
                  <a:lnTo>
                    <a:pt x="1546" y="11888"/>
                  </a:lnTo>
                  <a:lnTo>
                    <a:pt x="1546" y="11908"/>
                  </a:lnTo>
                  <a:lnTo>
                    <a:pt x="1526" y="11908"/>
                  </a:lnTo>
                  <a:lnTo>
                    <a:pt x="1526" y="11934"/>
                  </a:lnTo>
                  <a:lnTo>
                    <a:pt x="1526" y="11954"/>
                  </a:lnTo>
                  <a:lnTo>
                    <a:pt x="1526" y="11975"/>
                  </a:lnTo>
                  <a:lnTo>
                    <a:pt x="1506" y="11975"/>
                  </a:lnTo>
                  <a:lnTo>
                    <a:pt x="1506" y="11995"/>
                  </a:lnTo>
                  <a:lnTo>
                    <a:pt x="1480" y="12015"/>
                  </a:lnTo>
                  <a:lnTo>
                    <a:pt x="1480" y="12036"/>
                  </a:lnTo>
                  <a:lnTo>
                    <a:pt x="1460" y="12036"/>
                  </a:lnTo>
                  <a:lnTo>
                    <a:pt x="1460" y="12061"/>
                  </a:lnTo>
                  <a:lnTo>
                    <a:pt x="1440" y="12081"/>
                  </a:lnTo>
                  <a:lnTo>
                    <a:pt x="1419" y="12102"/>
                  </a:lnTo>
                  <a:lnTo>
                    <a:pt x="1419" y="12102"/>
                  </a:lnTo>
                  <a:lnTo>
                    <a:pt x="1419" y="12102"/>
                  </a:lnTo>
                  <a:lnTo>
                    <a:pt x="1399" y="12122"/>
                  </a:lnTo>
                  <a:lnTo>
                    <a:pt x="1399" y="12122"/>
                  </a:lnTo>
                  <a:lnTo>
                    <a:pt x="1608" y="12844"/>
                  </a:lnTo>
                  <a:lnTo>
                    <a:pt x="1633" y="12885"/>
                  </a:lnTo>
                  <a:lnTo>
                    <a:pt x="1633" y="12951"/>
                  </a:lnTo>
                  <a:lnTo>
                    <a:pt x="1633" y="13012"/>
                  </a:lnTo>
                  <a:lnTo>
                    <a:pt x="1608" y="13033"/>
                  </a:lnTo>
                  <a:lnTo>
                    <a:pt x="1633" y="13053"/>
                  </a:lnTo>
                  <a:lnTo>
                    <a:pt x="1633" y="13078"/>
                  </a:lnTo>
                  <a:lnTo>
                    <a:pt x="1653" y="13078"/>
                  </a:lnTo>
                  <a:lnTo>
                    <a:pt x="1653" y="13099"/>
                  </a:lnTo>
                  <a:lnTo>
                    <a:pt x="1653" y="13099"/>
                  </a:lnTo>
                  <a:lnTo>
                    <a:pt x="1674" y="13119"/>
                  </a:lnTo>
                  <a:lnTo>
                    <a:pt x="1674" y="13139"/>
                  </a:lnTo>
                  <a:lnTo>
                    <a:pt x="1674" y="13139"/>
                  </a:lnTo>
                  <a:lnTo>
                    <a:pt x="1694" y="13139"/>
                  </a:lnTo>
                  <a:lnTo>
                    <a:pt x="1694" y="13160"/>
                  </a:lnTo>
                  <a:lnTo>
                    <a:pt x="1694" y="13160"/>
                  </a:lnTo>
                  <a:lnTo>
                    <a:pt x="1694" y="13180"/>
                  </a:lnTo>
                  <a:lnTo>
                    <a:pt x="1694" y="13180"/>
                  </a:lnTo>
                  <a:lnTo>
                    <a:pt x="1714" y="13206"/>
                  </a:lnTo>
                  <a:lnTo>
                    <a:pt x="1714" y="13206"/>
                  </a:lnTo>
                  <a:lnTo>
                    <a:pt x="1714" y="13226"/>
                  </a:lnTo>
                  <a:lnTo>
                    <a:pt x="1714" y="13226"/>
                  </a:lnTo>
                  <a:lnTo>
                    <a:pt x="1714" y="13246"/>
                  </a:lnTo>
                  <a:lnTo>
                    <a:pt x="1735" y="13267"/>
                  </a:lnTo>
                  <a:lnTo>
                    <a:pt x="1735" y="13267"/>
                  </a:lnTo>
                  <a:lnTo>
                    <a:pt x="1735" y="13287"/>
                  </a:lnTo>
                  <a:lnTo>
                    <a:pt x="1735" y="13307"/>
                  </a:lnTo>
                  <a:lnTo>
                    <a:pt x="1735" y="13333"/>
                  </a:lnTo>
                  <a:lnTo>
                    <a:pt x="1735" y="13353"/>
                  </a:lnTo>
                  <a:lnTo>
                    <a:pt x="1735" y="13373"/>
                  </a:lnTo>
                  <a:lnTo>
                    <a:pt x="1735" y="13394"/>
                  </a:lnTo>
                  <a:lnTo>
                    <a:pt x="1735" y="13394"/>
                  </a:lnTo>
                  <a:lnTo>
                    <a:pt x="1714" y="13414"/>
                  </a:lnTo>
                  <a:lnTo>
                    <a:pt x="1714" y="13434"/>
                  </a:lnTo>
                  <a:lnTo>
                    <a:pt x="1714" y="13460"/>
                  </a:lnTo>
                  <a:lnTo>
                    <a:pt x="1714" y="13480"/>
                  </a:lnTo>
                  <a:lnTo>
                    <a:pt x="1694" y="13480"/>
                  </a:lnTo>
                  <a:lnTo>
                    <a:pt x="1694" y="13501"/>
                  </a:lnTo>
                  <a:lnTo>
                    <a:pt x="1674" y="13521"/>
                  </a:lnTo>
                  <a:lnTo>
                    <a:pt x="1653" y="13541"/>
                  </a:lnTo>
                  <a:lnTo>
                    <a:pt x="1653" y="13541"/>
                  </a:lnTo>
                  <a:lnTo>
                    <a:pt x="1633" y="13562"/>
                  </a:lnTo>
                  <a:lnTo>
                    <a:pt x="1608" y="13587"/>
                  </a:lnTo>
                  <a:lnTo>
                    <a:pt x="1587" y="13587"/>
                  </a:lnTo>
                  <a:lnTo>
                    <a:pt x="1587" y="13607"/>
                  </a:lnTo>
                  <a:lnTo>
                    <a:pt x="1567" y="13607"/>
                  </a:lnTo>
                  <a:lnTo>
                    <a:pt x="1546" y="13607"/>
                  </a:lnTo>
                  <a:lnTo>
                    <a:pt x="1526" y="13628"/>
                  </a:lnTo>
                  <a:lnTo>
                    <a:pt x="1526" y="13628"/>
                  </a:lnTo>
                  <a:lnTo>
                    <a:pt x="1506" y="13628"/>
                  </a:lnTo>
                  <a:lnTo>
                    <a:pt x="1480" y="13628"/>
                  </a:lnTo>
                  <a:lnTo>
                    <a:pt x="1480" y="13628"/>
                  </a:lnTo>
                  <a:lnTo>
                    <a:pt x="1460" y="13628"/>
                  </a:lnTo>
                  <a:lnTo>
                    <a:pt x="1440" y="13628"/>
                  </a:lnTo>
                  <a:lnTo>
                    <a:pt x="1440" y="13628"/>
                  </a:lnTo>
                  <a:lnTo>
                    <a:pt x="1419" y="13628"/>
                  </a:lnTo>
                  <a:lnTo>
                    <a:pt x="1399" y="13628"/>
                  </a:lnTo>
                  <a:lnTo>
                    <a:pt x="1353" y="13628"/>
                  </a:lnTo>
                  <a:lnTo>
                    <a:pt x="1333" y="13628"/>
                  </a:lnTo>
                  <a:lnTo>
                    <a:pt x="1312" y="13607"/>
                  </a:lnTo>
                  <a:lnTo>
                    <a:pt x="1292" y="13607"/>
                  </a:lnTo>
                  <a:lnTo>
                    <a:pt x="1272" y="13587"/>
                  </a:lnTo>
                  <a:lnTo>
                    <a:pt x="1251" y="13587"/>
                  </a:lnTo>
                  <a:lnTo>
                    <a:pt x="1251" y="13587"/>
                  </a:lnTo>
                  <a:lnTo>
                    <a:pt x="1226" y="13562"/>
                  </a:lnTo>
                  <a:lnTo>
                    <a:pt x="1226" y="13562"/>
                  </a:lnTo>
                  <a:lnTo>
                    <a:pt x="1206" y="13541"/>
                  </a:lnTo>
                  <a:lnTo>
                    <a:pt x="1206" y="13541"/>
                  </a:lnTo>
                  <a:lnTo>
                    <a:pt x="1185" y="13521"/>
                  </a:lnTo>
                  <a:lnTo>
                    <a:pt x="1185" y="13521"/>
                  </a:lnTo>
                  <a:lnTo>
                    <a:pt x="1165" y="13501"/>
                  </a:lnTo>
                  <a:lnTo>
                    <a:pt x="1165" y="13501"/>
                  </a:lnTo>
                  <a:lnTo>
                    <a:pt x="1165" y="13480"/>
                  </a:lnTo>
                  <a:lnTo>
                    <a:pt x="1145" y="13480"/>
                  </a:lnTo>
                  <a:lnTo>
                    <a:pt x="1145" y="13460"/>
                  </a:lnTo>
                  <a:lnTo>
                    <a:pt x="1145" y="13460"/>
                  </a:lnTo>
                  <a:lnTo>
                    <a:pt x="1124" y="13434"/>
                  </a:lnTo>
                  <a:lnTo>
                    <a:pt x="1124" y="13434"/>
                  </a:lnTo>
                  <a:lnTo>
                    <a:pt x="1124" y="13414"/>
                  </a:lnTo>
                  <a:lnTo>
                    <a:pt x="1099" y="13414"/>
                  </a:lnTo>
                  <a:lnTo>
                    <a:pt x="1099" y="13394"/>
                  </a:lnTo>
                  <a:lnTo>
                    <a:pt x="1099" y="13394"/>
                  </a:lnTo>
                  <a:lnTo>
                    <a:pt x="1099" y="13394"/>
                  </a:lnTo>
                  <a:lnTo>
                    <a:pt x="1079" y="13394"/>
                  </a:lnTo>
                  <a:lnTo>
                    <a:pt x="1079" y="13394"/>
                  </a:lnTo>
                  <a:lnTo>
                    <a:pt x="1079" y="13414"/>
                  </a:lnTo>
                  <a:lnTo>
                    <a:pt x="1079" y="13414"/>
                  </a:lnTo>
                  <a:lnTo>
                    <a:pt x="1058" y="13414"/>
                  </a:lnTo>
                  <a:lnTo>
                    <a:pt x="1058" y="13434"/>
                  </a:lnTo>
                  <a:lnTo>
                    <a:pt x="1058" y="13434"/>
                  </a:lnTo>
                  <a:lnTo>
                    <a:pt x="1058" y="13460"/>
                  </a:lnTo>
                  <a:lnTo>
                    <a:pt x="1079" y="13501"/>
                  </a:lnTo>
                  <a:lnTo>
                    <a:pt x="1079" y="13501"/>
                  </a:lnTo>
                  <a:lnTo>
                    <a:pt x="1079" y="13521"/>
                  </a:lnTo>
                  <a:lnTo>
                    <a:pt x="1058" y="13562"/>
                  </a:lnTo>
                  <a:lnTo>
                    <a:pt x="1058" y="13587"/>
                  </a:lnTo>
                  <a:lnTo>
                    <a:pt x="1058" y="13607"/>
                  </a:lnTo>
                  <a:lnTo>
                    <a:pt x="1058" y="13607"/>
                  </a:lnTo>
                  <a:lnTo>
                    <a:pt x="1124" y="13607"/>
                  </a:lnTo>
                  <a:lnTo>
                    <a:pt x="1185" y="13607"/>
                  </a:lnTo>
                  <a:lnTo>
                    <a:pt x="1226" y="13628"/>
                  </a:lnTo>
                  <a:lnTo>
                    <a:pt x="1272" y="13628"/>
                  </a:lnTo>
                  <a:lnTo>
                    <a:pt x="1312" y="13648"/>
                  </a:lnTo>
                  <a:lnTo>
                    <a:pt x="1353" y="13668"/>
                  </a:lnTo>
                  <a:lnTo>
                    <a:pt x="1379" y="13689"/>
                  </a:lnTo>
                  <a:lnTo>
                    <a:pt x="1399" y="13689"/>
                  </a:lnTo>
                  <a:lnTo>
                    <a:pt x="1419" y="13714"/>
                  </a:lnTo>
                  <a:lnTo>
                    <a:pt x="1440" y="13735"/>
                  </a:lnTo>
                  <a:lnTo>
                    <a:pt x="1440" y="13735"/>
                  </a:lnTo>
                  <a:lnTo>
                    <a:pt x="1460" y="13755"/>
                  </a:lnTo>
                  <a:lnTo>
                    <a:pt x="1460" y="13755"/>
                  </a:lnTo>
                  <a:lnTo>
                    <a:pt x="1480" y="13775"/>
                  </a:lnTo>
                  <a:lnTo>
                    <a:pt x="1480" y="13775"/>
                  </a:lnTo>
                  <a:lnTo>
                    <a:pt x="1506" y="13796"/>
                  </a:lnTo>
                  <a:lnTo>
                    <a:pt x="1506" y="13796"/>
                  </a:lnTo>
                  <a:lnTo>
                    <a:pt x="1526" y="13816"/>
                  </a:lnTo>
                  <a:lnTo>
                    <a:pt x="1526" y="13841"/>
                  </a:lnTo>
                  <a:lnTo>
                    <a:pt x="1546" y="13862"/>
                  </a:lnTo>
                  <a:lnTo>
                    <a:pt x="1546" y="13862"/>
                  </a:lnTo>
                  <a:lnTo>
                    <a:pt x="1567" y="13882"/>
                  </a:lnTo>
                  <a:lnTo>
                    <a:pt x="1567" y="13902"/>
                  </a:lnTo>
                  <a:lnTo>
                    <a:pt x="1567" y="13902"/>
                  </a:lnTo>
                  <a:lnTo>
                    <a:pt x="1587" y="13923"/>
                  </a:lnTo>
                  <a:lnTo>
                    <a:pt x="1587" y="13943"/>
                  </a:lnTo>
                  <a:lnTo>
                    <a:pt x="1587" y="13943"/>
                  </a:lnTo>
                  <a:lnTo>
                    <a:pt x="1608" y="13969"/>
                  </a:lnTo>
                  <a:lnTo>
                    <a:pt x="1608" y="13989"/>
                  </a:lnTo>
                  <a:lnTo>
                    <a:pt x="1633" y="13989"/>
                  </a:lnTo>
                  <a:lnTo>
                    <a:pt x="1633" y="14009"/>
                  </a:lnTo>
                  <a:lnTo>
                    <a:pt x="1633" y="14030"/>
                  </a:lnTo>
                  <a:lnTo>
                    <a:pt x="1633" y="14030"/>
                  </a:lnTo>
                  <a:lnTo>
                    <a:pt x="1653" y="14050"/>
                  </a:lnTo>
                  <a:lnTo>
                    <a:pt x="1653" y="14070"/>
                  </a:lnTo>
                  <a:lnTo>
                    <a:pt x="1674" y="14116"/>
                  </a:lnTo>
                  <a:lnTo>
                    <a:pt x="1694" y="14136"/>
                  </a:lnTo>
                  <a:lnTo>
                    <a:pt x="1694" y="14157"/>
                  </a:lnTo>
                  <a:lnTo>
                    <a:pt x="1714" y="14197"/>
                  </a:lnTo>
                  <a:lnTo>
                    <a:pt x="1714" y="14223"/>
                  </a:lnTo>
                  <a:lnTo>
                    <a:pt x="1735" y="14243"/>
                  </a:lnTo>
                  <a:lnTo>
                    <a:pt x="1735" y="14284"/>
                  </a:lnTo>
                  <a:lnTo>
                    <a:pt x="1760" y="14304"/>
                  </a:lnTo>
                  <a:lnTo>
                    <a:pt x="1760" y="14325"/>
                  </a:lnTo>
                  <a:lnTo>
                    <a:pt x="1780" y="14350"/>
                  </a:lnTo>
                  <a:lnTo>
                    <a:pt x="1780" y="14370"/>
                  </a:lnTo>
                  <a:lnTo>
                    <a:pt x="1801" y="14391"/>
                  </a:lnTo>
                  <a:lnTo>
                    <a:pt x="1821" y="14411"/>
                  </a:lnTo>
                  <a:lnTo>
                    <a:pt x="1862" y="14477"/>
                  </a:lnTo>
                  <a:lnTo>
                    <a:pt x="1908" y="14518"/>
                  </a:lnTo>
                  <a:lnTo>
                    <a:pt x="1908" y="14559"/>
                  </a:lnTo>
                  <a:lnTo>
                    <a:pt x="1928" y="14579"/>
                  </a:lnTo>
                  <a:lnTo>
                    <a:pt x="1948" y="14604"/>
                  </a:lnTo>
                  <a:lnTo>
                    <a:pt x="1948" y="14604"/>
                  </a:lnTo>
                  <a:lnTo>
                    <a:pt x="1948" y="14625"/>
                  </a:lnTo>
                  <a:lnTo>
                    <a:pt x="1969" y="14625"/>
                  </a:lnTo>
                  <a:lnTo>
                    <a:pt x="1969" y="14645"/>
                  </a:lnTo>
                  <a:lnTo>
                    <a:pt x="1969" y="14645"/>
                  </a:lnTo>
                  <a:lnTo>
                    <a:pt x="1969" y="14645"/>
                  </a:lnTo>
                  <a:lnTo>
                    <a:pt x="1989" y="14665"/>
                  </a:lnTo>
                  <a:lnTo>
                    <a:pt x="2014" y="14665"/>
                  </a:lnTo>
                  <a:lnTo>
                    <a:pt x="2014" y="14686"/>
                  </a:lnTo>
                  <a:lnTo>
                    <a:pt x="2035" y="14706"/>
                  </a:lnTo>
                  <a:lnTo>
                    <a:pt x="2035" y="14706"/>
                  </a:lnTo>
                  <a:lnTo>
                    <a:pt x="2035" y="14732"/>
                  </a:lnTo>
                  <a:lnTo>
                    <a:pt x="2055" y="14752"/>
                  </a:lnTo>
                  <a:lnTo>
                    <a:pt x="2055" y="14752"/>
                  </a:lnTo>
                  <a:lnTo>
                    <a:pt x="2075" y="14772"/>
                  </a:lnTo>
                  <a:lnTo>
                    <a:pt x="2075" y="14772"/>
                  </a:lnTo>
                  <a:lnTo>
                    <a:pt x="2075" y="14793"/>
                  </a:lnTo>
                  <a:lnTo>
                    <a:pt x="2096" y="14813"/>
                  </a:lnTo>
                  <a:lnTo>
                    <a:pt x="2096" y="14813"/>
                  </a:lnTo>
                  <a:lnTo>
                    <a:pt x="2116" y="14833"/>
                  </a:lnTo>
                  <a:lnTo>
                    <a:pt x="2116" y="14833"/>
                  </a:lnTo>
                  <a:lnTo>
                    <a:pt x="2116" y="14859"/>
                  </a:lnTo>
                  <a:lnTo>
                    <a:pt x="2142" y="14879"/>
                  </a:lnTo>
                  <a:lnTo>
                    <a:pt x="2142" y="14879"/>
                  </a:lnTo>
                  <a:lnTo>
                    <a:pt x="2142" y="14899"/>
                  </a:lnTo>
                  <a:lnTo>
                    <a:pt x="2162" y="14920"/>
                  </a:lnTo>
                  <a:lnTo>
                    <a:pt x="2162" y="14920"/>
                  </a:lnTo>
                  <a:lnTo>
                    <a:pt x="2162" y="14940"/>
                  </a:lnTo>
                  <a:lnTo>
                    <a:pt x="2182" y="14960"/>
                  </a:lnTo>
                  <a:lnTo>
                    <a:pt x="2182" y="14960"/>
                  </a:lnTo>
                  <a:lnTo>
                    <a:pt x="2182" y="14986"/>
                  </a:lnTo>
                  <a:lnTo>
                    <a:pt x="2182" y="15006"/>
                  </a:lnTo>
                  <a:lnTo>
                    <a:pt x="2203" y="15006"/>
                  </a:lnTo>
                  <a:lnTo>
                    <a:pt x="2203" y="15027"/>
                  </a:lnTo>
                  <a:lnTo>
                    <a:pt x="2203" y="15047"/>
                  </a:lnTo>
                  <a:lnTo>
                    <a:pt x="2223" y="15067"/>
                  </a:lnTo>
                  <a:lnTo>
                    <a:pt x="2243" y="15113"/>
                  </a:lnTo>
                  <a:lnTo>
                    <a:pt x="2243" y="15133"/>
                  </a:lnTo>
                  <a:lnTo>
                    <a:pt x="2269" y="15174"/>
                  </a:lnTo>
                  <a:lnTo>
                    <a:pt x="2269" y="15174"/>
                  </a:lnTo>
                  <a:lnTo>
                    <a:pt x="2289" y="15194"/>
                  </a:lnTo>
                  <a:lnTo>
                    <a:pt x="2289" y="15240"/>
                  </a:lnTo>
                  <a:lnTo>
                    <a:pt x="2309" y="15261"/>
                  </a:lnTo>
                  <a:lnTo>
                    <a:pt x="2309" y="15261"/>
                  </a:lnTo>
                  <a:lnTo>
                    <a:pt x="2330" y="15301"/>
                  </a:lnTo>
                  <a:lnTo>
                    <a:pt x="2350" y="15342"/>
                  </a:lnTo>
                  <a:lnTo>
                    <a:pt x="2371" y="15367"/>
                  </a:lnTo>
                  <a:lnTo>
                    <a:pt x="2371" y="15388"/>
                  </a:lnTo>
                  <a:lnTo>
                    <a:pt x="2396" y="15428"/>
                  </a:lnTo>
                  <a:lnTo>
                    <a:pt x="2416" y="15469"/>
                  </a:lnTo>
                  <a:lnTo>
                    <a:pt x="2437" y="15515"/>
                  </a:lnTo>
                  <a:lnTo>
                    <a:pt x="2457" y="15596"/>
                  </a:lnTo>
                  <a:lnTo>
                    <a:pt x="2498" y="15683"/>
                  </a:lnTo>
                  <a:lnTo>
                    <a:pt x="2584" y="15876"/>
                  </a:lnTo>
                  <a:lnTo>
                    <a:pt x="2605" y="15957"/>
                  </a:lnTo>
                  <a:lnTo>
                    <a:pt x="2650" y="16044"/>
                  </a:lnTo>
                  <a:lnTo>
                    <a:pt x="2650" y="16064"/>
                  </a:lnTo>
                  <a:lnTo>
                    <a:pt x="2671" y="16064"/>
                  </a:lnTo>
                  <a:lnTo>
                    <a:pt x="2671" y="16085"/>
                  </a:lnTo>
                  <a:lnTo>
                    <a:pt x="2671" y="16105"/>
                  </a:lnTo>
                  <a:lnTo>
                    <a:pt x="2671" y="16105"/>
                  </a:lnTo>
                  <a:lnTo>
                    <a:pt x="2671" y="16130"/>
                  </a:lnTo>
                  <a:lnTo>
                    <a:pt x="2691" y="16151"/>
                  </a:lnTo>
                  <a:lnTo>
                    <a:pt x="2691" y="16151"/>
                  </a:lnTo>
                  <a:lnTo>
                    <a:pt x="2691" y="16171"/>
                  </a:lnTo>
                  <a:lnTo>
                    <a:pt x="2711" y="16191"/>
                  </a:lnTo>
                  <a:lnTo>
                    <a:pt x="2711" y="16212"/>
                  </a:lnTo>
                  <a:lnTo>
                    <a:pt x="2711" y="16232"/>
                  </a:lnTo>
                  <a:lnTo>
                    <a:pt x="2711" y="16258"/>
                  </a:lnTo>
                  <a:lnTo>
                    <a:pt x="2711" y="16278"/>
                  </a:lnTo>
                  <a:lnTo>
                    <a:pt x="2732" y="16298"/>
                  </a:lnTo>
                  <a:lnTo>
                    <a:pt x="2732" y="16298"/>
                  </a:lnTo>
                  <a:lnTo>
                    <a:pt x="2732" y="16319"/>
                  </a:lnTo>
                  <a:lnTo>
                    <a:pt x="2732" y="16339"/>
                  </a:lnTo>
                  <a:lnTo>
                    <a:pt x="2732" y="16359"/>
                  </a:lnTo>
                  <a:lnTo>
                    <a:pt x="2732" y="16359"/>
                  </a:lnTo>
                  <a:lnTo>
                    <a:pt x="2732" y="16385"/>
                  </a:lnTo>
                  <a:lnTo>
                    <a:pt x="2752" y="16405"/>
                  </a:lnTo>
                  <a:lnTo>
                    <a:pt x="2752" y="16425"/>
                  </a:lnTo>
                  <a:lnTo>
                    <a:pt x="2752" y="16446"/>
                  </a:lnTo>
                  <a:lnTo>
                    <a:pt x="2752" y="16466"/>
                  </a:lnTo>
                  <a:lnTo>
                    <a:pt x="2752" y="16486"/>
                  </a:lnTo>
                  <a:lnTo>
                    <a:pt x="2752" y="16512"/>
                  </a:lnTo>
                  <a:lnTo>
                    <a:pt x="2752" y="16512"/>
                  </a:lnTo>
                  <a:lnTo>
                    <a:pt x="2752" y="16512"/>
                  </a:lnTo>
                  <a:lnTo>
                    <a:pt x="2777" y="16593"/>
                  </a:lnTo>
                  <a:lnTo>
                    <a:pt x="2752" y="16680"/>
                  </a:lnTo>
                  <a:lnTo>
                    <a:pt x="2732" y="16766"/>
                  </a:lnTo>
                  <a:lnTo>
                    <a:pt x="2711" y="16827"/>
                  </a:lnTo>
                  <a:lnTo>
                    <a:pt x="2650" y="16914"/>
                  </a:lnTo>
                  <a:lnTo>
                    <a:pt x="2625" y="16934"/>
                  </a:lnTo>
                  <a:lnTo>
                    <a:pt x="2625" y="16954"/>
                  </a:lnTo>
                  <a:lnTo>
                    <a:pt x="2625" y="16954"/>
                  </a:lnTo>
                  <a:lnTo>
                    <a:pt x="2625" y="16975"/>
                  </a:lnTo>
                  <a:lnTo>
                    <a:pt x="2625" y="16975"/>
                  </a:lnTo>
                  <a:lnTo>
                    <a:pt x="2625" y="16995"/>
                  </a:lnTo>
                  <a:lnTo>
                    <a:pt x="2625" y="17021"/>
                  </a:lnTo>
                  <a:lnTo>
                    <a:pt x="2625" y="17021"/>
                  </a:lnTo>
                  <a:lnTo>
                    <a:pt x="2650" y="17041"/>
                  </a:lnTo>
                  <a:lnTo>
                    <a:pt x="2650" y="17041"/>
                  </a:lnTo>
                  <a:lnTo>
                    <a:pt x="2650" y="17061"/>
                  </a:lnTo>
                  <a:lnTo>
                    <a:pt x="2650" y="17082"/>
                  </a:lnTo>
                  <a:lnTo>
                    <a:pt x="2650" y="17082"/>
                  </a:lnTo>
                  <a:lnTo>
                    <a:pt x="2650" y="17102"/>
                  </a:lnTo>
                  <a:lnTo>
                    <a:pt x="2650" y="17122"/>
                  </a:lnTo>
                  <a:lnTo>
                    <a:pt x="2650" y="17122"/>
                  </a:lnTo>
                  <a:lnTo>
                    <a:pt x="2650" y="17148"/>
                  </a:lnTo>
                  <a:lnTo>
                    <a:pt x="2650" y="17148"/>
                  </a:lnTo>
                  <a:lnTo>
                    <a:pt x="2650" y="17168"/>
                  </a:lnTo>
                  <a:lnTo>
                    <a:pt x="2650" y="17188"/>
                  </a:lnTo>
                  <a:lnTo>
                    <a:pt x="2650" y="17188"/>
                  </a:lnTo>
                  <a:lnTo>
                    <a:pt x="2650" y="17209"/>
                  </a:lnTo>
                  <a:lnTo>
                    <a:pt x="2650" y="17229"/>
                  </a:lnTo>
                  <a:lnTo>
                    <a:pt x="2650" y="17229"/>
                  </a:lnTo>
                  <a:lnTo>
                    <a:pt x="2650" y="17249"/>
                  </a:lnTo>
                  <a:lnTo>
                    <a:pt x="2650" y="17275"/>
                  </a:lnTo>
                  <a:lnTo>
                    <a:pt x="2650" y="17295"/>
                  </a:lnTo>
                  <a:lnTo>
                    <a:pt x="2650" y="17295"/>
                  </a:lnTo>
                  <a:lnTo>
                    <a:pt x="2650" y="17316"/>
                  </a:lnTo>
                  <a:lnTo>
                    <a:pt x="2650" y="17336"/>
                  </a:lnTo>
                  <a:lnTo>
                    <a:pt x="2625" y="17356"/>
                  </a:lnTo>
                  <a:lnTo>
                    <a:pt x="2625" y="17402"/>
                  </a:lnTo>
                  <a:lnTo>
                    <a:pt x="2625" y="17402"/>
                  </a:lnTo>
                  <a:lnTo>
                    <a:pt x="2625" y="17422"/>
                  </a:lnTo>
                  <a:lnTo>
                    <a:pt x="2625" y="17422"/>
                  </a:lnTo>
                  <a:lnTo>
                    <a:pt x="2650" y="17443"/>
                  </a:lnTo>
                  <a:lnTo>
                    <a:pt x="2650" y="17443"/>
                  </a:lnTo>
                  <a:lnTo>
                    <a:pt x="2671" y="17463"/>
                  </a:lnTo>
                  <a:lnTo>
                    <a:pt x="2671" y="17483"/>
                  </a:lnTo>
                  <a:lnTo>
                    <a:pt x="2691" y="17483"/>
                  </a:lnTo>
                  <a:lnTo>
                    <a:pt x="2691" y="17504"/>
                  </a:lnTo>
                  <a:lnTo>
                    <a:pt x="2711" y="17504"/>
                  </a:lnTo>
                  <a:lnTo>
                    <a:pt x="2711" y="17529"/>
                  </a:lnTo>
                  <a:lnTo>
                    <a:pt x="2711" y="17529"/>
                  </a:lnTo>
                  <a:lnTo>
                    <a:pt x="2711" y="17550"/>
                  </a:lnTo>
                  <a:lnTo>
                    <a:pt x="2732" y="17550"/>
                  </a:lnTo>
                  <a:lnTo>
                    <a:pt x="2732" y="17550"/>
                  </a:lnTo>
                  <a:lnTo>
                    <a:pt x="2732" y="17570"/>
                  </a:lnTo>
                  <a:lnTo>
                    <a:pt x="2732" y="17570"/>
                  </a:lnTo>
                  <a:lnTo>
                    <a:pt x="2752" y="17590"/>
                  </a:lnTo>
                  <a:lnTo>
                    <a:pt x="2752" y="17590"/>
                  </a:lnTo>
                  <a:lnTo>
                    <a:pt x="2752" y="17611"/>
                  </a:lnTo>
                  <a:lnTo>
                    <a:pt x="2752" y="17611"/>
                  </a:lnTo>
                  <a:lnTo>
                    <a:pt x="2752" y="17631"/>
                  </a:lnTo>
                  <a:lnTo>
                    <a:pt x="2777" y="17631"/>
                  </a:lnTo>
                  <a:lnTo>
                    <a:pt x="2777" y="17656"/>
                  </a:lnTo>
                  <a:lnTo>
                    <a:pt x="2777" y="17656"/>
                  </a:lnTo>
                  <a:lnTo>
                    <a:pt x="2777" y="17677"/>
                  </a:lnTo>
                  <a:lnTo>
                    <a:pt x="2777" y="17677"/>
                  </a:lnTo>
                  <a:lnTo>
                    <a:pt x="2777" y="17697"/>
                  </a:lnTo>
                  <a:lnTo>
                    <a:pt x="2798" y="17697"/>
                  </a:lnTo>
                  <a:lnTo>
                    <a:pt x="2798" y="17717"/>
                  </a:lnTo>
                  <a:lnTo>
                    <a:pt x="2798" y="17717"/>
                  </a:lnTo>
                  <a:lnTo>
                    <a:pt x="2798" y="17738"/>
                  </a:lnTo>
                  <a:lnTo>
                    <a:pt x="2798" y="17738"/>
                  </a:lnTo>
                  <a:lnTo>
                    <a:pt x="2798" y="17758"/>
                  </a:lnTo>
                  <a:lnTo>
                    <a:pt x="2818" y="17758"/>
                  </a:lnTo>
                  <a:lnTo>
                    <a:pt x="2818" y="17784"/>
                  </a:lnTo>
                  <a:lnTo>
                    <a:pt x="2818" y="17804"/>
                  </a:lnTo>
                  <a:lnTo>
                    <a:pt x="2818" y="17824"/>
                  </a:lnTo>
                  <a:lnTo>
                    <a:pt x="2838" y="17845"/>
                  </a:lnTo>
                  <a:lnTo>
                    <a:pt x="2838" y="17865"/>
                  </a:lnTo>
                  <a:lnTo>
                    <a:pt x="2838" y="17885"/>
                  </a:lnTo>
                  <a:lnTo>
                    <a:pt x="2838" y="17911"/>
                  </a:lnTo>
                  <a:lnTo>
                    <a:pt x="2838" y="17931"/>
                  </a:lnTo>
                  <a:lnTo>
                    <a:pt x="2838" y="17951"/>
                  </a:lnTo>
                  <a:lnTo>
                    <a:pt x="2859" y="17972"/>
                  </a:lnTo>
                  <a:lnTo>
                    <a:pt x="2859" y="17992"/>
                  </a:lnTo>
                  <a:lnTo>
                    <a:pt x="2859" y="18012"/>
                  </a:lnTo>
                  <a:lnTo>
                    <a:pt x="2859" y="18038"/>
                  </a:lnTo>
                  <a:lnTo>
                    <a:pt x="2859" y="18058"/>
                  </a:lnTo>
                  <a:lnTo>
                    <a:pt x="2859" y="18079"/>
                  </a:lnTo>
                  <a:lnTo>
                    <a:pt x="2859" y="18099"/>
                  </a:lnTo>
                  <a:lnTo>
                    <a:pt x="2879" y="18119"/>
                  </a:lnTo>
                  <a:lnTo>
                    <a:pt x="2879" y="18140"/>
                  </a:lnTo>
                  <a:lnTo>
                    <a:pt x="2879" y="18165"/>
                  </a:lnTo>
                  <a:lnTo>
                    <a:pt x="2879" y="18185"/>
                  </a:lnTo>
                  <a:lnTo>
                    <a:pt x="2879" y="18206"/>
                  </a:lnTo>
                  <a:lnTo>
                    <a:pt x="2879" y="18226"/>
                  </a:lnTo>
                  <a:lnTo>
                    <a:pt x="2879" y="18246"/>
                  </a:lnTo>
                  <a:lnTo>
                    <a:pt x="2879" y="18267"/>
                  </a:lnTo>
                  <a:lnTo>
                    <a:pt x="2879" y="18292"/>
                  </a:lnTo>
                  <a:lnTo>
                    <a:pt x="2879" y="18292"/>
                  </a:lnTo>
                  <a:lnTo>
                    <a:pt x="2879" y="18313"/>
                  </a:lnTo>
                  <a:lnTo>
                    <a:pt x="2879" y="18333"/>
                  </a:lnTo>
                  <a:lnTo>
                    <a:pt x="2879" y="18353"/>
                  </a:lnTo>
                  <a:lnTo>
                    <a:pt x="2879" y="18394"/>
                  </a:lnTo>
                  <a:lnTo>
                    <a:pt x="2905" y="18419"/>
                  </a:lnTo>
                  <a:lnTo>
                    <a:pt x="2905" y="18460"/>
                  </a:lnTo>
                  <a:lnTo>
                    <a:pt x="2905" y="18480"/>
                  </a:lnTo>
                  <a:lnTo>
                    <a:pt x="2905" y="18501"/>
                  </a:lnTo>
                  <a:lnTo>
                    <a:pt x="2905" y="18501"/>
                  </a:lnTo>
                  <a:lnTo>
                    <a:pt x="2905" y="18521"/>
                  </a:lnTo>
                  <a:lnTo>
                    <a:pt x="2905" y="18521"/>
                  </a:lnTo>
                  <a:lnTo>
                    <a:pt x="2905" y="18547"/>
                  </a:lnTo>
                  <a:lnTo>
                    <a:pt x="2905" y="18567"/>
                  </a:lnTo>
                  <a:lnTo>
                    <a:pt x="2905" y="18567"/>
                  </a:lnTo>
                  <a:lnTo>
                    <a:pt x="2905" y="18587"/>
                  </a:lnTo>
                  <a:lnTo>
                    <a:pt x="2905" y="18587"/>
                  </a:lnTo>
                  <a:lnTo>
                    <a:pt x="2905" y="18608"/>
                  </a:lnTo>
                  <a:lnTo>
                    <a:pt x="2905" y="18628"/>
                  </a:lnTo>
                  <a:lnTo>
                    <a:pt x="2905" y="18628"/>
                  </a:lnTo>
                  <a:lnTo>
                    <a:pt x="2905" y="18648"/>
                  </a:lnTo>
                  <a:lnTo>
                    <a:pt x="2905" y="18648"/>
                  </a:lnTo>
                  <a:lnTo>
                    <a:pt x="2879" y="18694"/>
                  </a:lnTo>
                  <a:lnTo>
                    <a:pt x="2859" y="18755"/>
                  </a:lnTo>
                  <a:lnTo>
                    <a:pt x="2838" y="18801"/>
                  </a:lnTo>
                  <a:lnTo>
                    <a:pt x="2818" y="18821"/>
                  </a:lnTo>
                  <a:lnTo>
                    <a:pt x="2777" y="18862"/>
                  </a:lnTo>
                  <a:lnTo>
                    <a:pt x="2752" y="18882"/>
                  </a:lnTo>
                  <a:lnTo>
                    <a:pt x="2752" y="18882"/>
                  </a:lnTo>
                  <a:lnTo>
                    <a:pt x="2752" y="18928"/>
                  </a:lnTo>
                  <a:lnTo>
                    <a:pt x="2752" y="18928"/>
                  </a:lnTo>
                  <a:lnTo>
                    <a:pt x="2752" y="18948"/>
                  </a:lnTo>
                  <a:lnTo>
                    <a:pt x="2752" y="18969"/>
                  </a:lnTo>
                  <a:lnTo>
                    <a:pt x="2752" y="18989"/>
                  </a:lnTo>
                  <a:lnTo>
                    <a:pt x="2752" y="19009"/>
                  </a:lnTo>
                  <a:lnTo>
                    <a:pt x="2752" y="19030"/>
                  </a:lnTo>
                  <a:lnTo>
                    <a:pt x="2752" y="19055"/>
                  </a:lnTo>
                  <a:lnTo>
                    <a:pt x="2752" y="19076"/>
                  </a:lnTo>
                  <a:lnTo>
                    <a:pt x="2777" y="19096"/>
                  </a:lnTo>
                  <a:lnTo>
                    <a:pt x="2777" y="19116"/>
                  </a:lnTo>
                  <a:lnTo>
                    <a:pt x="2777" y="19137"/>
                  </a:lnTo>
                  <a:lnTo>
                    <a:pt x="2777" y="19157"/>
                  </a:lnTo>
                  <a:lnTo>
                    <a:pt x="2777" y="19182"/>
                  </a:lnTo>
                  <a:lnTo>
                    <a:pt x="2777" y="19182"/>
                  </a:lnTo>
                  <a:lnTo>
                    <a:pt x="2777" y="19203"/>
                  </a:lnTo>
                  <a:lnTo>
                    <a:pt x="2777" y="19223"/>
                  </a:lnTo>
                  <a:lnTo>
                    <a:pt x="2777" y="19243"/>
                  </a:lnTo>
                  <a:lnTo>
                    <a:pt x="2777" y="19264"/>
                  </a:lnTo>
                  <a:lnTo>
                    <a:pt x="2777" y="19284"/>
                  </a:lnTo>
                  <a:lnTo>
                    <a:pt x="2777" y="19310"/>
                  </a:lnTo>
                  <a:lnTo>
                    <a:pt x="2777" y="19330"/>
                  </a:lnTo>
                  <a:lnTo>
                    <a:pt x="2777" y="19330"/>
                  </a:lnTo>
                  <a:lnTo>
                    <a:pt x="2777" y="19350"/>
                  </a:lnTo>
                  <a:lnTo>
                    <a:pt x="2777" y="19371"/>
                  </a:lnTo>
                  <a:lnTo>
                    <a:pt x="2752" y="19411"/>
                  </a:lnTo>
                  <a:lnTo>
                    <a:pt x="2752" y="19437"/>
                  </a:lnTo>
                  <a:lnTo>
                    <a:pt x="2732" y="19477"/>
                  </a:lnTo>
                  <a:lnTo>
                    <a:pt x="2711" y="19498"/>
                  </a:lnTo>
                  <a:lnTo>
                    <a:pt x="2691" y="19538"/>
                  </a:lnTo>
                  <a:lnTo>
                    <a:pt x="2650" y="19564"/>
                  </a:lnTo>
                  <a:lnTo>
                    <a:pt x="2650" y="19564"/>
                  </a:lnTo>
                  <a:lnTo>
                    <a:pt x="2605" y="19584"/>
                  </a:lnTo>
                  <a:lnTo>
                    <a:pt x="2564" y="19584"/>
                  </a:lnTo>
                  <a:lnTo>
                    <a:pt x="2564" y="19584"/>
                  </a:lnTo>
                  <a:lnTo>
                    <a:pt x="2564" y="19605"/>
                  </a:lnTo>
                  <a:lnTo>
                    <a:pt x="2584" y="19605"/>
                  </a:lnTo>
                  <a:lnTo>
                    <a:pt x="2584" y="19625"/>
                  </a:lnTo>
                  <a:lnTo>
                    <a:pt x="2605" y="19625"/>
                  </a:lnTo>
                  <a:lnTo>
                    <a:pt x="2605" y="19645"/>
                  </a:lnTo>
                  <a:lnTo>
                    <a:pt x="2605" y="19645"/>
                  </a:lnTo>
                  <a:lnTo>
                    <a:pt x="2625" y="19666"/>
                  </a:lnTo>
                  <a:lnTo>
                    <a:pt x="2625" y="19691"/>
                  </a:lnTo>
                  <a:lnTo>
                    <a:pt x="2650" y="19691"/>
                  </a:lnTo>
                  <a:lnTo>
                    <a:pt x="2650" y="19711"/>
                  </a:lnTo>
                  <a:lnTo>
                    <a:pt x="2650" y="19711"/>
                  </a:lnTo>
                  <a:lnTo>
                    <a:pt x="2671" y="19732"/>
                  </a:lnTo>
                  <a:lnTo>
                    <a:pt x="2671" y="19732"/>
                  </a:lnTo>
                  <a:lnTo>
                    <a:pt x="2671" y="19752"/>
                  </a:lnTo>
                  <a:lnTo>
                    <a:pt x="2691" y="19752"/>
                  </a:lnTo>
                  <a:lnTo>
                    <a:pt x="2691" y="19772"/>
                  </a:lnTo>
                  <a:lnTo>
                    <a:pt x="2691" y="19772"/>
                  </a:lnTo>
                  <a:lnTo>
                    <a:pt x="2711" y="19793"/>
                  </a:lnTo>
                  <a:lnTo>
                    <a:pt x="2711" y="19818"/>
                  </a:lnTo>
                  <a:lnTo>
                    <a:pt x="2732" y="19839"/>
                  </a:lnTo>
                  <a:lnTo>
                    <a:pt x="2732" y="19839"/>
                  </a:lnTo>
                  <a:lnTo>
                    <a:pt x="2732" y="19859"/>
                  </a:lnTo>
                  <a:lnTo>
                    <a:pt x="2752" y="19879"/>
                  </a:lnTo>
                  <a:lnTo>
                    <a:pt x="2752" y="19900"/>
                  </a:lnTo>
                  <a:lnTo>
                    <a:pt x="2752" y="19900"/>
                  </a:lnTo>
                  <a:lnTo>
                    <a:pt x="2777" y="19920"/>
                  </a:lnTo>
                  <a:lnTo>
                    <a:pt x="2777" y="19920"/>
                  </a:lnTo>
                  <a:lnTo>
                    <a:pt x="2798" y="19986"/>
                  </a:lnTo>
                  <a:lnTo>
                    <a:pt x="2798" y="20047"/>
                  </a:lnTo>
                  <a:lnTo>
                    <a:pt x="2798" y="20047"/>
                  </a:lnTo>
                  <a:lnTo>
                    <a:pt x="2818" y="20047"/>
                  </a:lnTo>
                  <a:lnTo>
                    <a:pt x="2838" y="20047"/>
                  </a:lnTo>
                  <a:lnTo>
                    <a:pt x="2859" y="20047"/>
                  </a:lnTo>
                  <a:lnTo>
                    <a:pt x="2905" y="20073"/>
                  </a:lnTo>
                  <a:lnTo>
                    <a:pt x="2925" y="20073"/>
                  </a:lnTo>
                  <a:lnTo>
                    <a:pt x="2945" y="20073"/>
                  </a:lnTo>
                  <a:lnTo>
                    <a:pt x="2966" y="20073"/>
                  </a:lnTo>
                  <a:lnTo>
                    <a:pt x="2986" y="20093"/>
                  </a:lnTo>
                  <a:lnTo>
                    <a:pt x="3006" y="20093"/>
                  </a:lnTo>
                  <a:lnTo>
                    <a:pt x="3032" y="20113"/>
                  </a:lnTo>
                  <a:lnTo>
                    <a:pt x="3052" y="20113"/>
                  </a:lnTo>
                  <a:lnTo>
                    <a:pt x="3052" y="20113"/>
                  </a:lnTo>
                  <a:lnTo>
                    <a:pt x="3072" y="20134"/>
                  </a:lnTo>
                  <a:lnTo>
                    <a:pt x="3093" y="20134"/>
                  </a:lnTo>
                  <a:lnTo>
                    <a:pt x="3113" y="20134"/>
                  </a:lnTo>
                  <a:lnTo>
                    <a:pt x="3134" y="20154"/>
                  </a:lnTo>
                  <a:lnTo>
                    <a:pt x="3159" y="20154"/>
                  </a:lnTo>
                  <a:lnTo>
                    <a:pt x="3179" y="20174"/>
                  </a:lnTo>
                  <a:lnTo>
                    <a:pt x="3179" y="20174"/>
                  </a:lnTo>
                  <a:lnTo>
                    <a:pt x="3200" y="20200"/>
                  </a:lnTo>
                  <a:lnTo>
                    <a:pt x="3220" y="20200"/>
                  </a:lnTo>
                  <a:lnTo>
                    <a:pt x="3240" y="20220"/>
                  </a:lnTo>
                  <a:lnTo>
                    <a:pt x="3261" y="20220"/>
                  </a:lnTo>
                  <a:lnTo>
                    <a:pt x="3261" y="20220"/>
                  </a:lnTo>
                  <a:lnTo>
                    <a:pt x="3286" y="20240"/>
                  </a:lnTo>
                  <a:lnTo>
                    <a:pt x="3286" y="20240"/>
                  </a:lnTo>
                  <a:lnTo>
                    <a:pt x="3306" y="20240"/>
                  </a:lnTo>
                  <a:lnTo>
                    <a:pt x="3306" y="20240"/>
                  </a:lnTo>
                  <a:lnTo>
                    <a:pt x="3306" y="20261"/>
                  </a:lnTo>
                  <a:lnTo>
                    <a:pt x="3327" y="20261"/>
                  </a:lnTo>
                  <a:lnTo>
                    <a:pt x="3327" y="20261"/>
                  </a:lnTo>
                  <a:lnTo>
                    <a:pt x="3347" y="20281"/>
                  </a:lnTo>
                  <a:lnTo>
                    <a:pt x="3347" y="20281"/>
                  </a:lnTo>
                  <a:lnTo>
                    <a:pt x="3368" y="20301"/>
                  </a:lnTo>
                  <a:lnTo>
                    <a:pt x="3368" y="20301"/>
                  </a:lnTo>
                  <a:lnTo>
                    <a:pt x="3388" y="20301"/>
                  </a:lnTo>
                  <a:lnTo>
                    <a:pt x="3388" y="20327"/>
                  </a:lnTo>
                  <a:lnTo>
                    <a:pt x="3413" y="20327"/>
                  </a:lnTo>
                  <a:lnTo>
                    <a:pt x="3413" y="20347"/>
                  </a:lnTo>
                  <a:lnTo>
                    <a:pt x="3434" y="20347"/>
                  </a:lnTo>
                  <a:lnTo>
                    <a:pt x="3434" y="20368"/>
                  </a:lnTo>
                  <a:lnTo>
                    <a:pt x="3454" y="20368"/>
                  </a:lnTo>
                  <a:lnTo>
                    <a:pt x="3454" y="20388"/>
                  </a:lnTo>
                  <a:lnTo>
                    <a:pt x="3474" y="20388"/>
                  </a:lnTo>
                  <a:lnTo>
                    <a:pt x="3474" y="20408"/>
                  </a:lnTo>
                  <a:lnTo>
                    <a:pt x="3495" y="20408"/>
                  </a:lnTo>
                  <a:lnTo>
                    <a:pt x="3515" y="20429"/>
                  </a:lnTo>
                  <a:lnTo>
                    <a:pt x="3540" y="20454"/>
                  </a:lnTo>
                  <a:lnTo>
                    <a:pt x="3561" y="20474"/>
                  </a:lnTo>
                  <a:lnTo>
                    <a:pt x="3561" y="20495"/>
                  </a:lnTo>
                  <a:lnTo>
                    <a:pt x="3581" y="20515"/>
                  </a:lnTo>
                  <a:lnTo>
                    <a:pt x="3601" y="20535"/>
                  </a:lnTo>
                  <a:lnTo>
                    <a:pt x="3622" y="20556"/>
                  </a:lnTo>
                  <a:lnTo>
                    <a:pt x="3622" y="20556"/>
                  </a:lnTo>
                  <a:lnTo>
                    <a:pt x="3622" y="20556"/>
                  </a:lnTo>
                  <a:lnTo>
                    <a:pt x="3642" y="20535"/>
                  </a:lnTo>
                  <a:lnTo>
                    <a:pt x="3668" y="20535"/>
                  </a:lnTo>
                  <a:lnTo>
                    <a:pt x="3668" y="20515"/>
                  </a:lnTo>
                  <a:lnTo>
                    <a:pt x="3688" y="20515"/>
                  </a:lnTo>
                  <a:lnTo>
                    <a:pt x="3708" y="20515"/>
                  </a:lnTo>
                  <a:lnTo>
                    <a:pt x="3708" y="20495"/>
                  </a:lnTo>
                  <a:lnTo>
                    <a:pt x="3729" y="20495"/>
                  </a:lnTo>
                  <a:lnTo>
                    <a:pt x="3749" y="20474"/>
                  </a:lnTo>
                  <a:lnTo>
                    <a:pt x="3749" y="20474"/>
                  </a:lnTo>
                  <a:lnTo>
                    <a:pt x="3769" y="20454"/>
                  </a:lnTo>
                  <a:lnTo>
                    <a:pt x="3795" y="20454"/>
                  </a:lnTo>
                  <a:lnTo>
                    <a:pt x="3795" y="20429"/>
                  </a:lnTo>
                  <a:lnTo>
                    <a:pt x="3815" y="20429"/>
                  </a:lnTo>
                  <a:lnTo>
                    <a:pt x="3835" y="20429"/>
                  </a:lnTo>
                  <a:lnTo>
                    <a:pt x="3856" y="20408"/>
                  </a:lnTo>
                  <a:lnTo>
                    <a:pt x="3856" y="20408"/>
                  </a:lnTo>
                  <a:lnTo>
                    <a:pt x="3876" y="20388"/>
                  </a:lnTo>
                  <a:lnTo>
                    <a:pt x="3897" y="20368"/>
                  </a:lnTo>
                  <a:lnTo>
                    <a:pt x="3942" y="20368"/>
                  </a:lnTo>
                  <a:lnTo>
                    <a:pt x="3963" y="20347"/>
                  </a:lnTo>
                  <a:lnTo>
                    <a:pt x="3983" y="20327"/>
                  </a:lnTo>
                  <a:lnTo>
                    <a:pt x="4024" y="20301"/>
                  </a:lnTo>
                  <a:lnTo>
                    <a:pt x="4049" y="20301"/>
                  </a:lnTo>
                  <a:lnTo>
                    <a:pt x="4069" y="20281"/>
                  </a:lnTo>
                  <a:lnTo>
                    <a:pt x="4110" y="20261"/>
                  </a:lnTo>
                  <a:lnTo>
                    <a:pt x="4131" y="20261"/>
                  </a:lnTo>
                  <a:lnTo>
                    <a:pt x="4151" y="20240"/>
                  </a:lnTo>
                  <a:lnTo>
                    <a:pt x="4197" y="20220"/>
                  </a:lnTo>
                  <a:lnTo>
                    <a:pt x="4217" y="20220"/>
                  </a:lnTo>
                  <a:lnTo>
                    <a:pt x="4237" y="20200"/>
                  </a:lnTo>
                  <a:lnTo>
                    <a:pt x="4278" y="20174"/>
                  </a:lnTo>
                  <a:lnTo>
                    <a:pt x="4303" y="20174"/>
                  </a:lnTo>
                  <a:lnTo>
                    <a:pt x="4324" y="20154"/>
                  </a:lnTo>
                  <a:lnTo>
                    <a:pt x="4364" y="20134"/>
                  </a:lnTo>
                  <a:lnTo>
                    <a:pt x="4385" y="20134"/>
                  </a:lnTo>
                  <a:lnTo>
                    <a:pt x="4405" y="20113"/>
                  </a:lnTo>
                  <a:lnTo>
                    <a:pt x="4431" y="20113"/>
                  </a:lnTo>
                  <a:lnTo>
                    <a:pt x="4471" y="20093"/>
                  </a:lnTo>
                  <a:lnTo>
                    <a:pt x="4492" y="20073"/>
                  </a:lnTo>
                  <a:lnTo>
                    <a:pt x="4532" y="20047"/>
                  </a:lnTo>
                  <a:lnTo>
                    <a:pt x="4598" y="20027"/>
                  </a:lnTo>
                  <a:lnTo>
                    <a:pt x="4639" y="20006"/>
                  </a:lnTo>
                  <a:lnTo>
                    <a:pt x="4705" y="19986"/>
                  </a:lnTo>
                  <a:lnTo>
                    <a:pt x="4746" y="19966"/>
                  </a:lnTo>
                  <a:lnTo>
                    <a:pt x="4787" y="19945"/>
                  </a:lnTo>
                  <a:lnTo>
                    <a:pt x="4853" y="19920"/>
                  </a:lnTo>
                  <a:lnTo>
                    <a:pt x="4873" y="19900"/>
                  </a:lnTo>
                  <a:lnTo>
                    <a:pt x="4894" y="19900"/>
                  </a:lnTo>
                  <a:lnTo>
                    <a:pt x="4914" y="19879"/>
                  </a:lnTo>
                  <a:lnTo>
                    <a:pt x="4939" y="19879"/>
                  </a:lnTo>
                  <a:lnTo>
                    <a:pt x="4960" y="19859"/>
                  </a:lnTo>
                  <a:lnTo>
                    <a:pt x="4980" y="19859"/>
                  </a:lnTo>
                  <a:lnTo>
                    <a:pt x="5000" y="19839"/>
                  </a:lnTo>
                  <a:lnTo>
                    <a:pt x="5021" y="19839"/>
                  </a:lnTo>
                  <a:lnTo>
                    <a:pt x="5021" y="19839"/>
                  </a:lnTo>
                  <a:lnTo>
                    <a:pt x="5021" y="19839"/>
                  </a:lnTo>
                  <a:lnTo>
                    <a:pt x="5021" y="19839"/>
                  </a:lnTo>
                  <a:lnTo>
                    <a:pt x="5021" y="19839"/>
                  </a:lnTo>
                  <a:lnTo>
                    <a:pt x="5041" y="19818"/>
                  </a:lnTo>
                  <a:lnTo>
                    <a:pt x="5041" y="19818"/>
                  </a:lnTo>
                  <a:lnTo>
                    <a:pt x="5041" y="19818"/>
                  </a:lnTo>
                  <a:lnTo>
                    <a:pt x="5066" y="19793"/>
                  </a:lnTo>
                  <a:lnTo>
                    <a:pt x="5066" y="19793"/>
                  </a:lnTo>
                  <a:lnTo>
                    <a:pt x="5087" y="19772"/>
                  </a:lnTo>
                  <a:lnTo>
                    <a:pt x="5087" y="19772"/>
                  </a:lnTo>
                  <a:lnTo>
                    <a:pt x="5107" y="19752"/>
                  </a:lnTo>
                  <a:lnTo>
                    <a:pt x="5107" y="19752"/>
                  </a:lnTo>
                  <a:lnTo>
                    <a:pt x="5107" y="19732"/>
                  </a:lnTo>
                  <a:lnTo>
                    <a:pt x="5107" y="19711"/>
                  </a:lnTo>
                  <a:lnTo>
                    <a:pt x="5107" y="19691"/>
                  </a:lnTo>
                  <a:lnTo>
                    <a:pt x="5127" y="19645"/>
                  </a:lnTo>
                  <a:lnTo>
                    <a:pt x="5127" y="19605"/>
                  </a:lnTo>
                  <a:lnTo>
                    <a:pt x="5127" y="19605"/>
                  </a:lnTo>
                  <a:lnTo>
                    <a:pt x="5194" y="19538"/>
                  </a:lnTo>
                  <a:lnTo>
                    <a:pt x="5214" y="19498"/>
                  </a:lnTo>
                  <a:lnTo>
                    <a:pt x="5255" y="19477"/>
                  </a:lnTo>
                  <a:lnTo>
                    <a:pt x="5255" y="19457"/>
                  </a:lnTo>
                  <a:lnTo>
                    <a:pt x="5275" y="19437"/>
                  </a:lnTo>
                  <a:lnTo>
                    <a:pt x="5295" y="19411"/>
                  </a:lnTo>
                  <a:lnTo>
                    <a:pt x="5321" y="19391"/>
                  </a:lnTo>
                  <a:lnTo>
                    <a:pt x="5341" y="19371"/>
                  </a:lnTo>
                  <a:lnTo>
                    <a:pt x="5341" y="19371"/>
                  </a:lnTo>
                  <a:lnTo>
                    <a:pt x="5361" y="19350"/>
                  </a:lnTo>
                  <a:lnTo>
                    <a:pt x="5382" y="19330"/>
                  </a:lnTo>
                  <a:lnTo>
                    <a:pt x="5402" y="19310"/>
                  </a:lnTo>
                  <a:lnTo>
                    <a:pt x="5423" y="19284"/>
                  </a:lnTo>
                  <a:lnTo>
                    <a:pt x="5423" y="19264"/>
                  </a:lnTo>
                  <a:lnTo>
                    <a:pt x="5448" y="19264"/>
                  </a:lnTo>
                  <a:lnTo>
                    <a:pt x="5468" y="19243"/>
                  </a:lnTo>
                  <a:lnTo>
                    <a:pt x="5468" y="19223"/>
                  </a:lnTo>
                  <a:lnTo>
                    <a:pt x="5489" y="19223"/>
                  </a:lnTo>
                  <a:lnTo>
                    <a:pt x="5509" y="19203"/>
                  </a:lnTo>
                  <a:lnTo>
                    <a:pt x="5529" y="19203"/>
                  </a:lnTo>
                  <a:lnTo>
                    <a:pt x="5529" y="19182"/>
                  </a:lnTo>
                  <a:lnTo>
                    <a:pt x="5550" y="19182"/>
                  </a:lnTo>
                  <a:lnTo>
                    <a:pt x="5550" y="19182"/>
                  </a:lnTo>
                  <a:lnTo>
                    <a:pt x="5575" y="19157"/>
                  </a:lnTo>
                  <a:lnTo>
                    <a:pt x="5575" y="19157"/>
                  </a:lnTo>
                  <a:lnTo>
                    <a:pt x="5595" y="19137"/>
                  </a:lnTo>
                  <a:lnTo>
                    <a:pt x="5595" y="19137"/>
                  </a:lnTo>
                  <a:lnTo>
                    <a:pt x="5616" y="19137"/>
                  </a:lnTo>
                  <a:lnTo>
                    <a:pt x="5616" y="19116"/>
                  </a:lnTo>
                  <a:lnTo>
                    <a:pt x="5636" y="19116"/>
                  </a:lnTo>
                  <a:lnTo>
                    <a:pt x="5657" y="19116"/>
                  </a:lnTo>
                  <a:lnTo>
                    <a:pt x="5657" y="19096"/>
                  </a:lnTo>
                  <a:lnTo>
                    <a:pt x="5677" y="19096"/>
                  </a:lnTo>
                  <a:lnTo>
                    <a:pt x="5702" y="19076"/>
                  </a:lnTo>
                  <a:lnTo>
                    <a:pt x="5702" y="19076"/>
                  </a:lnTo>
                  <a:lnTo>
                    <a:pt x="5723" y="19076"/>
                  </a:lnTo>
                  <a:lnTo>
                    <a:pt x="5743" y="19055"/>
                  </a:lnTo>
                  <a:lnTo>
                    <a:pt x="5743" y="19055"/>
                  </a:lnTo>
                  <a:lnTo>
                    <a:pt x="5763" y="19030"/>
                  </a:lnTo>
                  <a:lnTo>
                    <a:pt x="5784" y="19030"/>
                  </a:lnTo>
                  <a:lnTo>
                    <a:pt x="5804" y="19030"/>
                  </a:lnTo>
                  <a:lnTo>
                    <a:pt x="5829" y="19009"/>
                  </a:lnTo>
                  <a:lnTo>
                    <a:pt x="5850" y="19009"/>
                  </a:lnTo>
                  <a:lnTo>
                    <a:pt x="5870" y="19009"/>
                  </a:lnTo>
                  <a:lnTo>
                    <a:pt x="5890" y="18989"/>
                  </a:lnTo>
                  <a:lnTo>
                    <a:pt x="5911" y="18989"/>
                  </a:lnTo>
                  <a:lnTo>
                    <a:pt x="5931" y="18989"/>
                  </a:lnTo>
                  <a:lnTo>
                    <a:pt x="5957" y="18989"/>
                  </a:lnTo>
                  <a:lnTo>
                    <a:pt x="5977" y="18969"/>
                  </a:lnTo>
                  <a:lnTo>
                    <a:pt x="6018" y="18969"/>
                  </a:lnTo>
                  <a:lnTo>
                    <a:pt x="6038" y="18969"/>
                  </a:lnTo>
                  <a:lnTo>
                    <a:pt x="6084" y="18969"/>
                  </a:lnTo>
                  <a:lnTo>
                    <a:pt x="6104" y="18969"/>
                  </a:lnTo>
                  <a:lnTo>
                    <a:pt x="6145" y="18969"/>
                  </a:lnTo>
                  <a:lnTo>
                    <a:pt x="6165" y="18969"/>
                  </a:lnTo>
                  <a:lnTo>
                    <a:pt x="6186" y="18969"/>
                  </a:lnTo>
                  <a:lnTo>
                    <a:pt x="6186" y="18969"/>
                  </a:lnTo>
                  <a:lnTo>
                    <a:pt x="6211" y="18969"/>
                  </a:lnTo>
                  <a:lnTo>
                    <a:pt x="6252" y="18989"/>
                  </a:lnTo>
                  <a:lnTo>
                    <a:pt x="6272" y="18989"/>
                  </a:lnTo>
                  <a:lnTo>
                    <a:pt x="6313" y="18989"/>
                  </a:lnTo>
                  <a:lnTo>
                    <a:pt x="6338" y="18989"/>
                  </a:lnTo>
                  <a:lnTo>
                    <a:pt x="6379" y="19009"/>
                  </a:lnTo>
                  <a:lnTo>
                    <a:pt x="6419" y="19009"/>
                  </a:lnTo>
                  <a:lnTo>
                    <a:pt x="6486" y="19009"/>
                  </a:lnTo>
                  <a:lnTo>
                    <a:pt x="6526" y="19030"/>
                  </a:lnTo>
                  <a:lnTo>
                    <a:pt x="6567" y="19030"/>
                  </a:lnTo>
                  <a:lnTo>
                    <a:pt x="6633" y="19055"/>
                  </a:lnTo>
                  <a:lnTo>
                    <a:pt x="6674" y="19055"/>
                  </a:lnTo>
                  <a:lnTo>
                    <a:pt x="6720" y="19076"/>
                  </a:lnTo>
                  <a:lnTo>
                    <a:pt x="6781" y="19076"/>
                  </a:lnTo>
                  <a:lnTo>
                    <a:pt x="6821" y="19096"/>
                  </a:lnTo>
                  <a:lnTo>
                    <a:pt x="6887" y="19096"/>
                  </a:lnTo>
                  <a:lnTo>
                    <a:pt x="6928" y="19116"/>
                  </a:lnTo>
                  <a:lnTo>
                    <a:pt x="6994" y="19116"/>
                  </a:lnTo>
                  <a:lnTo>
                    <a:pt x="7035" y="19137"/>
                  </a:lnTo>
                  <a:lnTo>
                    <a:pt x="7076" y="19137"/>
                  </a:lnTo>
                  <a:lnTo>
                    <a:pt x="7121" y="19157"/>
                  </a:lnTo>
                  <a:lnTo>
                    <a:pt x="7162" y="19157"/>
                  </a:lnTo>
                  <a:lnTo>
                    <a:pt x="7203" y="19157"/>
                  </a:lnTo>
                  <a:lnTo>
                    <a:pt x="7249" y="19182"/>
                  </a:lnTo>
                  <a:lnTo>
                    <a:pt x="7249" y="19182"/>
                  </a:lnTo>
                  <a:lnTo>
                    <a:pt x="7269" y="19182"/>
                  </a:lnTo>
                  <a:lnTo>
                    <a:pt x="7289" y="19182"/>
                  </a:lnTo>
                  <a:lnTo>
                    <a:pt x="7310" y="19182"/>
                  </a:lnTo>
                  <a:lnTo>
                    <a:pt x="7310" y="19203"/>
                  </a:lnTo>
                  <a:lnTo>
                    <a:pt x="7330" y="19203"/>
                  </a:lnTo>
                  <a:lnTo>
                    <a:pt x="7355" y="19203"/>
                  </a:lnTo>
                  <a:lnTo>
                    <a:pt x="7376" y="19203"/>
                  </a:lnTo>
                  <a:lnTo>
                    <a:pt x="7396" y="19223"/>
                  </a:lnTo>
                  <a:lnTo>
                    <a:pt x="7416" y="19223"/>
                  </a:lnTo>
                  <a:lnTo>
                    <a:pt x="7437" y="19223"/>
                  </a:lnTo>
                  <a:lnTo>
                    <a:pt x="7483" y="19243"/>
                  </a:lnTo>
                  <a:lnTo>
                    <a:pt x="7564" y="19284"/>
                  </a:lnTo>
                  <a:lnTo>
                    <a:pt x="7610" y="19330"/>
                  </a:lnTo>
                  <a:lnTo>
                    <a:pt x="7650" y="19391"/>
                  </a:lnTo>
                  <a:lnTo>
                    <a:pt x="7691" y="19457"/>
                  </a:lnTo>
                  <a:lnTo>
                    <a:pt x="7691" y="19457"/>
                  </a:lnTo>
                  <a:lnTo>
                    <a:pt x="7712" y="19498"/>
                  </a:lnTo>
                  <a:lnTo>
                    <a:pt x="7737" y="19498"/>
                  </a:lnTo>
                  <a:lnTo>
                    <a:pt x="7757" y="19457"/>
                  </a:lnTo>
                  <a:lnTo>
                    <a:pt x="7798" y="19437"/>
                  </a:lnTo>
                  <a:lnTo>
                    <a:pt x="7818" y="19391"/>
                  </a:lnTo>
                  <a:lnTo>
                    <a:pt x="7864" y="19350"/>
                  </a:lnTo>
                  <a:lnTo>
                    <a:pt x="7884" y="19330"/>
                  </a:lnTo>
                  <a:lnTo>
                    <a:pt x="7925" y="19284"/>
                  </a:lnTo>
                  <a:lnTo>
                    <a:pt x="7966" y="19243"/>
                  </a:lnTo>
                  <a:lnTo>
                    <a:pt x="7991" y="19223"/>
                  </a:lnTo>
                  <a:lnTo>
                    <a:pt x="8032" y="19182"/>
                  </a:lnTo>
                  <a:lnTo>
                    <a:pt x="8052" y="19137"/>
                  </a:lnTo>
                  <a:lnTo>
                    <a:pt x="8093" y="19116"/>
                  </a:lnTo>
                  <a:lnTo>
                    <a:pt x="8139" y="19076"/>
                  </a:lnTo>
                  <a:lnTo>
                    <a:pt x="8159" y="19030"/>
                  </a:lnTo>
                  <a:lnTo>
                    <a:pt x="8200" y="19009"/>
                  </a:lnTo>
                  <a:lnTo>
                    <a:pt x="8246" y="18969"/>
                  </a:lnTo>
                  <a:lnTo>
                    <a:pt x="8266" y="18928"/>
                  </a:lnTo>
                  <a:lnTo>
                    <a:pt x="8307" y="18903"/>
                  </a:lnTo>
                  <a:lnTo>
                    <a:pt x="8347" y="18862"/>
                  </a:lnTo>
                  <a:lnTo>
                    <a:pt x="8393" y="18842"/>
                  </a:lnTo>
                  <a:lnTo>
                    <a:pt x="8413" y="18801"/>
                  </a:lnTo>
                  <a:lnTo>
                    <a:pt x="8454" y="18755"/>
                  </a:lnTo>
                  <a:lnTo>
                    <a:pt x="8500" y="18735"/>
                  </a:lnTo>
                  <a:lnTo>
                    <a:pt x="8541" y="18694"/>
                  </a:lnTo>
                  <a:lnTo>
                    <a:pt x="8561" y="18648"/>
                  </a:lnTo>
                  <a:lnTo>
                    <a:pt x="8602" y="18628"/>
                  </a:lnTo>
                  <a:lnTo>
                    <a:pt x="8647" y="18587"/>
                  </a:lnTo>
                  <a:lnTo>
                    <a:pt x="8688" y="18567"/>
                  </a:lnTo>
                  <a:lnTo>
                    <a:pt x="8729" y="18521"/>
                  </a:lnTo>
                  <a:lnTo>
                    <a:pt x="8754" y="18480"/>
                  </a:lnTo>
                  <a:lnTo>
                    <a:pt x="8775" y="18480"/>
                  </a:lnTo>
                  <a:lnTo>
                    <a:pt x="8795" y="18460"/>
                  </a:lnTo>
                  <a:lnTo>
                    <a:pt x="8815" y="18440"/>
                  </a:lnTo>
                  <a:lnTo>
                    <a:pt x="8836" y="18419"/>
                  </a:lnTo>
                  <a:lnTo>
                    <a:pt x="8856" y="18394"/>
                  </a:lnTo>
                  <a:lnTo>
                    <a:pt x="8881" y="18394"/>
                  </a:lnTo>
                  <a:lnTo>
                    <a:pt x="8902" y="18374"/>
                  </a:lnTo>
                  <a:lnTo>
                    <a:pt x="8922" y="18353"/>
                  </a:lnTo>
                  <a:lnTo>
                    <a:pt x="8942" y="18333"/>
                  </a:lnTo>
                  <a:lnTo>
                    <a:pt x="8963" y="18333"/>
                  </a:lnTo>
                  <a:lnTo>
                    <a:pt x="8983" y="18313"/>
                  </a:lnTo>
                  <a:lnTo>
                    <a:pt x="9009" y="18292"/>
                  </a:lnTo>
                  <a:lnTo>
                    <a:pt x="9029" y="18267"/>
                  </a:lnTo>
                  <a:lnTo>
                    <a:pt x="9049" y="18246"/>
                  </a:lnTo>
                  <a:lnTo>
                    <a:pt x="9070" y="18246"/>
                  </a:lnTo>
                  <a:lnTo>
                    <a:pt x="9090" y="18226"/>
                  </a:lnTo>
                  <a:lnTo>
                    <a:pt x="9110" y="18206"/>
                  </a:lnTo>
                  <a:lnTo>
                    <a:pt x="9136" y="18185"/>
                  </a:lnTo>
                  <a:lnTo>
                    <a:pt x="9156" y="18185"/>
                  </a:lnTo>
                  <a:lnTo>
                    <a:pt x="9176" y="18165"/>
                  </a:lnTo>
                  <a:lnTo>
                    <a:pt x="9197" y="18140"/>
                  </a:lnTo>
                  <a:lnTo>
                    <a:pt x="9217" y="18119"/>
                  </a:lnTo>
                  <a:lnTo>
                    <a:pt x="9238" y="18119"/>
                  </a:lnTo>
                  <a:lnTo>
                    <a:pt x="9263" y="18099"/>
                  </a:lnTo>
                  <a:lnTo>
                    <a:pt x="9283" y="18079"/>
                  </a:lnTo>
                  <a:lnTo>
                    <a:pt x="9304" y="18058"/>
                  </a:lnTo>
                  <a:lnTo>
                    <a:pt x="9324" y="18058"/>
                  </a:lnTo>
                  <a:lnTo>
                    <a:pt x="9344" y="18038"/>
                  </a:lnTo>
                  <a:lnTo>
                    <a:pt x="9365" y="18012"/>
                  </a:lnTo>
                  <a:lnTo>
                    <a:pt x="9390" y="17992"/>
                  </a:lnTo>
                  <a:lnTo>
                    <a:pt x="9410" y="17992"/>
                  </a:lnTo>
                  <a:lnTo>
                    <a:pt x="9431" y="17972"/>
                  </a:lnTo>
                  <a:lnTo>
                    <a:pt x="9451" y="17951"/>
                  </a:lnTo>
                  <a:lnTo>
                    <a:pt x="9471" y="17931"/>
                  </a:lnTo>
                  <a:lnTo>
                    <a:pt x="9492" y="17931"/>
                  </a:lnTo>
                  <a:lnTo>
                    <a:pt x="9517" y="17911"/>
                  </a:lnTo>
                  <a:lnTo>
                    <a:pt x="9538" y="17885"/>
                  </a:lnTo>
                  <a:lnTo>
                    <a:pt x="9578" y="17865"/>
                  </a:lnTo>
                  <a:lnTo>
                    <a:pt x="9599" y="17865"/>
                  </a:lnTo>
                  <a:lnTo>
                    <a:pt x="9619" y="17845"/>
                  </a:lnTo>
                  <a:lnTo>
                    <a:pt x="9644" y="17824"/>
                  </a:lnTo>
                  <a:lnTo>
                    <a:pt x="9665" y="17824"/>
                  </a:lnTo>
                  <a:lnTo>
                    <a:pt x="9685" y="17804"/>
                  </a:lnTo>
                  <a:lnTo>
                    <a:pt x="9705" y="17784"/>
                  </a:lnTo>
                  <a:lnTo>
                    <a:pt x="9726" y="17758"/>
                  </a:lnTo>
                  <a:lnTo>
                    <a:pt x="9746" y="17758"/>
                  </a:lnTo>
                  <a:lnTo>
                    <a:pt x="9772" y="17738"/>
                  </a:lnTo>
                  <a:lnTo>
                    <a:pt x="9812" y="17717"/>
                  </a:lnTo>
                  <a:lnTo>
                    <a:pt x="9833" y="17717"/>
                  </a:lnTo>
                  <a:lnTo>
                    <a:pt x="9853" y="17697"/>
                  </a:lnTo>
                  <a:lnTo>
                    <a:pt x="9873" y="17677"/>
                  </a:lnTo>
                  <a:lnTo>
                    <a:pt x="9899" y="17677"/>
                  </a:lnTo>
                  <a:lnTo>
                    <a:pt x="9919" y="17656"/>
                  </a:lnTo>
                  <a:lnTo>
                    <a:pt x="9939" y="17631"/>
                  </a:lnTo>
                  <a:lnTo>
                    <a:pt x="9960" y="17631"/>
                  </a:lnTo>
                  <a:lnTo>
                    <a:pt x="10001" y="17611"/>
                  </a:lnTo>
                  <a:lnTo>
                    <a:pt x="10026" y="17590"/>
                  </a:lnTo>
                  <a:lnTo>
                    <a:pt x="10046" y="17570"/>
                  </a:lnTo>
                  <a:lnTo>
                    <a:pt x="10067" y="17570"/>
                  </a:lnTo>
                  <a:lnTo>
                    <a:pt x="10087" y="17550"/>
                  </a:lnTo>
                  <a:lnTo>
                    <a:pt x="10107" y="17550"/>
                  </a:lnTo>
                  <a:lnTo>
                    <a:pt x="10128" y="17529"/>
                  </a:lnTo>
                  <a:lnTo>
                    <a:pt x="10153" y="17529"/>
                  </a:lnTo>
                  <a:lnTo>
                    <a:pt x="10173" y="17504"/>
                  </a:lnTo>
                  <a:lnTo>
                    <a:pt x="10194" y="17504"/>
                  </a:lnTo>
                  <a:lnTo>
                    <a:pt x="10214" y="17483"/>
                  </a:lnTo>
                  <a:lnTo>
                    <a:pt x="10234" y="17483"/>
                  </a:lnTo>
                  <a:lnTo>
                    <a:pt x="10255" y="17463"/>
                  </a:lnTo>
                  <a:lnTo>
                    <a:pt x="10280" y="17463"/>
                  </a:lnTo>
                  <a:lnTo>
                    <a:pt x="10301" y="17443"/>
                  </a:lnTo>
                  <a:lnTo>
                    <a:pt x="10321" y="17443"/>
                  </a:lnTo>
                  <a:lnTo>
                    <a:pt x="10341" y="17422"/>
                  </a:lnTo>
                  <a:lnTo>
                    <a:pt x="10362" y="17422"/>
                  </a:lnTo>
                  <a:lnTo>
                    <a:pt x="10382" y="17402"/>
                  </a:lnTo>
                  <a:lnTo>
                    <a:pt x="10407" y="17402"/>
                  </a:lnTo>
                  <a:lnTo>
                    <a:pt x="10448" y="17377"/>
                  </a:lnTo>
                  <a:lnTo>
                    <a:pt x="10468" y="17377"/>
                  </a:lnTo>
                  <a:lnTo>
                    <a:pt x="10489" y="17356"/>
                  </a:lnTo>
                  <a:lnTo>
                    <a:pt x="10509" y="17356"/>
                  </a:lnTo>
                  <a:lnTo>
                    <a:pt x="10555" y="17336"/>
                  </a:lnTo>
                  <a:lnTo>
                    <a:pt x="10575" y="17316"/>
                  </a:lnTo>
                  <a:lnTo>
                    <a:pt x="10616" y="17316"/>
                  </a:lnTo>
                  <a:lnTo>
                    <a:pt x="10636" y="17295"/>
                  </a:lnTo>
                  <a:lnTo>
                    <a:pt x="10682" y="17275"/>
                  </a:lnTo>
                  <a:lnTo>
                    <a:pt x="10702" y="17275"/>
                  </a:lnTo>
                  <a:lnTo>
                    <a:pt x="10743" y="17249"/>
                  </a:lnTo>
                  <a:lnTo>
                    <a:pt x="10743" y="17249"/>
                  </a:lnTo>
                  <a:lnTo>
                    <a:pt x="10764" y="17249"/>
                  </a:lnTo>
                  <a:lnTo>
                    <a:pt x="10809" y="17229"/>
                  </a:lnTo>
                  <a:lnTo>
                    <a:pt x="10850" y="17209"/>
                  </a:lnTo>
                  <a:lnTo>
                    <a:pt x="10870" y="17209"/>
                  </a:lnTo>
                  <a:lnTo>
                    <a:pt x="10916" y="17188"/>
                  </a:lnTo>
                  <a:lnTo>
                    <a:pt x="10957" y="17188"/>
                  </a:lnTo>
                  <a:lnTo>
                    <a:pt x="10997" y="17168"/>
                  </a:lnTo>
                  <a:lnTo>
                    <a:pt x="11018" y="17148"/>
                  </a:lnTo>
                  <a:lnTo>
                    <a:pt x="11064" y="17148"/>
                  </a:lnTo>
                  <a:lnTo>
                    <a:pt x="11104" y="17122"/>
                  </a:lnTo>
                  <a:lnTo>
                    <a:pt x="11145" y="17122"/>
                  </a:lnTo>
                  <a:lnTo>
                    <a:pt x="11191" y="17102"/>
                  </a:lnTo>
                  <a:lnTo>
                    <a:pt x="11231" y="17082"/>
                  </a:lnTo>
                  <a:lnTo>
                    <a:pt x="11272" y="17082"/>
                  </a:lnTo>
                  <a:lnTo>
                    <a:pt x="11318" y="17061"/>
                  </a:lnTo>
                  <a:lnTo>
                    <a:pt x="11359" y="17041"/>
                  </a:lnTo>
                  <a:lnTo>
                    <a:pt x="11399" y="17041"/>
                  </a:lnTo>
                  <a:lnTo>
                    <a:pt x="11445" y="17021"/>
                  </a:lnTo>
                  <a:lnTo>
                    <a:pt x="11486" y="17021"/>
                  </a:lnTo>
                  <a:lnTo>
                    <a:pt x="11526" y="16995"/>
                  </a:lnTo>
                  <a:lnTo>
                    <a:pt x="11572" y="16975"/>
                  </a:lnTo>
                  <a:lnTo>
                    <a:pt x="11613" y="16975"/>
                  </a:lnTo>
                  <a:lnTo>
                    <a:pt x="11654" y="16954"/>
                  </a:lnTo>
                  <a:lnTo>
                    <a:pt x="11699" y="16954"/>
                  </a:lnTo>
                  <a:lnTo>
                    <a:pt x="11760" y="16934"/>
                  </a:lnTo>
                  <a:lnTo>
                    <a:pt x="11806" y="16914"/>
                  </a:lnTo>
                  <a:lnTo>
                    <a:pt x="11847" y="16914"/>
                  </a:lnTo>
                  <a:lnTo>
                    <a:pt x="11888" y="16893"/>
                  </a:lnTo>
                  <a:lnTo>
                    <a:pt x="11933" y="16893"/>
                  </a:lnTo>
                  <a:lnTo>
                    <a:pt x="11994" y="16868"/>
                  </a:lnTo>
                  <a:lnTo>
                    <a:pt x="12035" y="16848"/>
                  </a:lnTo>
                  <a:lnTo>
                    <a:pt x="12081" y="16848"/>
                  </a:lnTo>
                  <a:lnTo>
                    <a:pt x="12122" y="16827"/>
                  </a:lnTo>
                  <a:lnTo>
                    <a:pt x="12188" y="16827"/>
                  </a:lnTo>
                  <a:lnTo>
                    <a:pt x="12228" y="16807"/>
                  </a:lnTo>
                  <a:lnTo>
                    <a:pt x="12269" y="16807"/>
                  </a:lnTo>
                  <a:lnTo>
                    <a:pt x="12335" y="16787"/>
                  </a:lnTo>
                  <a:lnTo>
                    <a:pt x="12376" y="16787"/>
                  </a:lnTo>
                  <a:lnTo>
                    <a:pt x="12417" y="16766"/>
                  </a:lnTo>
                  <a:lnTo>
                    <a:pt x="12483" y="16766"/>
                  </a:lnTo>
                  <a:lnTo>
                    <a:pt x="12523" y="16741"/>
                  </a:lnTo>
                  <a:lnTo>
                    <a:pt x="12569" y="16741"/>
                  </a:lnTo>
                  <a:lnTo>
                    <a:pt x="12630" y="16720"/>
                  </a:lnTo>
                  <a:lnTo>
                    <a:pt x="12671" y="16720"/>
                  </a:lnTo>
                  <a:lnTo>
                    <a:pt x="12696" y="16720"/>
                  </a:lnTo>
                  <a:lnTo>
                    <a:pt x="12737" y="16700"/>
                  </a:lnTo>
                  <a:lnTo>
                    <a:pt x="12757" y="16700"/>
                  </a:lnTo>
                  <a:lnTo>
                    <a:pt x="12778" y="16700"/>
                  </a:lnTo>
                  <a:lnTo>
                    <a:pt x="12798" y="16700"/>
                  </a:lnTo>
                  <a:lnTo>
                    <a:pt x="12824" y="16680"/>
                  </a:lnTo>
                  <a:lnTo>
                    <a:pt x="12864" y="16680"/>
                  </a:lnTo>
                  <a:lnTo>
                    <a:pt x="12885" y="16680"/>
                  </a:lnTo>
                  <a:lnTo>
                    <a:pt x="12905" y="16680"/>
                  </a:lnTo>
                  <a:lnTo>
                    <a:pt x="12925" y="16680"/>
                  </a:lnTo>
                  <a:lnTo>
                    <a:pt x="12951" y="16659"/>
                  </a:lnTo>
                  <a:lnTo>
                    <a:pt x="12991" y="16659"/>
                  </a:lnTo>
                  <a:lnTo>
                    <a:pt x="13012" y="16659"/>
                  </a:lnTo>
                  <a:lnTo>
                    <a:pt x="13032" y="16659"/>
                  </a:lnTo>
                  <a:lnTo>
                    <a:pt x="13052" y="16659"/>
                  </a:lnTo>
                  <a:lnTo>
                    <a:pt x="13078" y="16659"/>
                  </a:lnTo>
                  <a:lnTo>
                    <a:pt x="13119" y="16639"/>
                  </a:lnTo>
                  <a:lnTo>
                    <a:pt x="13139" y="16639"/>
                  </a:lnTo>
                  <a:lnTo>
                    <a:pt x="13159" y="16639"/>
                  </a:lnTo>
                  <a:lnTo>
                    <a:pt x="13180" y="16639"/>
                  </a:lnTo>
                  <a:lnTo>
                    <a:pt x="13205" y="16639"/>
                  </a:lnTo>
                  <a:lnTo>
                    <a:pt x="13246" y="16639"/>
                  </a:lnTo>
                  <a:lnTo>
                    <a:pt x="13266" y="16639"/>
                  </a:lnTo>
                  <a:lnTo>
                    <a:pt x="13286" y="16614"/>
                  </a:lnTo>
                  <a:lnTo>
                    <a:pt x="13307" y="16614"/>
                  </a:lnTo>
                  <a:lnTo>
                    <a:pt x="13332" y="16614"/>
                  </a:lnTo>
                  <a:lnTo>
                    <a:pt x="13373" y="16614"/>
                  </a:lnTo>
                  <a:lnTo>
                    <a:pt x="13393" y="16614"/>
                  </a:lnTo>
                  <a:lnTo>
                    <a:pt x="13414" y="16614"/>
                  </a:lnTo>
                  <a:lnTo>
                    <a:pt x="13434" y="16614"/>
                  </a:lnTo>
                  <a:lnTo>
                    <a:pt x="13459" y="16614"/>
                  </a:lnTo>
                  <a:lnTo>
                    <a:pt x="13500" y="16614"/>
                  </a:lnTo>
                  <a:lnTo>
                    <a:pt x="13520" y="16593"/>
                  </a:lnTo>
                  <a:lnTo>
                    <a:pt x="13541" y="16593"/>
                  </a:lnTo>
                  <a:lnTo>
                    <a:pt x="13561" y="16593"/>
                  </a:lnTo>
                  <a:lnTo>
                    <a:pt x="13607" y="16593"/>
                  </a:lnTo>
                  <a:lnTo>
                    <a:pt x="13627" y="16593"/>
                  </a:lnTo>
                  <a:lnTo>
                    <a:pt x="13648" y="16593"/>
                  </a:lnTo>
                  <a:lnTo>
                    <a:pt x="13668" y="16593"/>
                  </a:lnTo>
                  <a:lnTo>
                    <a:pt x="13688" y="16593"/>
                  </a:lnTo>
                  <a:lnTo>
                    <a:pt x="13734" y="16593"/>
                  </a:lnTo>
                  <a:lnTo>
                    <a:pt x="13754" y="16593"/>
                  </a:lnTo>
                  <a:lnTo>
                    <a:pt x="13775" y="16593"/>
                  </a:lnTo>
                  <a:lnTo>
                    <a:pt x="13795" y="16593"/>
                  </a:lnTo>
                  <a:lnTo>
                    <a:pt x="13815" y="16593"/>
                  </a:lnTo>
                  <a:lnTo>
                    <a:pt x="13861" y="16593"/>
                  </a:lnTo>
                  <a:lnTo>
                    <a:pt x="13882" y="16593"/>
                  </a:lnTo>
                  <a:lnTo>
                    <a:pt x="13902" y="16593"/>
                  </a:lnTo>
                  <a:lnTo>
                    <a:pt x="13922" y="16593"/>
                  </a:lnTo>
                  <a:lnTo>
                    <a:pt x="13968" y="16593"/>
                  </a:lnTo>
                  <a:lnTo>
                    <a:pt x="13988" y="16593"/>
                  </a:lnTo>
                  <a:lnTo>
                    <a:pt x="14009" y="16593"/>
                  </a:lnTo>
                  <a:lnTo>
                    <a:pt x="14029" y="16593"/>
                  </a:lnTo>
                  <a:lnTo>
                    <a:pt x="14049" y="16593"/>
                  </a:lnTo>
                  <a:lnTo>
                    <a:pt x="14095" y="16593"/>
                  </a:lnTo>
                  <a:lnTo>
                    <a:pt x="14116" y="16593"/>
                  </a:lnTo>
                  <a:lnTo>
                    <a:pt x="14136" y="16593"/>
                  </a:lnTo>
                  <a:lnTo>
                    <a:pt x="14156" y="16593"/>
                  </a:lnTo>
                  <a:lnTo>
                    <a:pt x="14177" y="16593"/>
                  </a:lnTo>
                  <a:lnTo>
                    <a:pt x="14222" y="16593"/>
                  </a:lnTo>
                  <a:lnTo>
                    <a:pt x="14243" y="16593"/>
                  </a:lnTo>
                  <a:lnTo>
                    <a:pt x="14263" y="16614"/>
                  </a:lnTo>
                  <a:lnTo>
                    <a:pt x="14283" y="16614"/>
                  </a:lnTo>
                  <a:lnTo>
                    <a:pt x="14324" y="16614"/>
                  </a:lnTo>
                  <a:lnTo>
                    <a:pt x="14350" y="16614"/>
                  </a:lnTo>
                  <a:lnTo>
                    <a:pt x="14370" y="16614"/>
                  </a:lnTo>
                  <a:lnTo>
                    <a:pt x="14390" y="16614"/>
                  </a:lnTo>
                  <a:lnTo>
                    <a:pt x="14411" y="16614"/>
                  </a:lnTo>
                  <a:lnTo>
                    <a:pt x="14451" y="16639"/>
                  </a:lnTo>
                  <a:lnTo>
                    <a:pt x="14477" y="16639"/>
                  </a:lnTo>
                  <a:lnTo>
                    <a:pt x="14497" y="16639"/>
                  </a:lnTo>
                  <a:lnTo>
                    <a:pt x="14517" y="16639"/>
                  </a:lnTo>
                  <a:lnTo>
                    <a:pt x="14558" y="16639"/>
                  </a:lnTo>
                  <a:lnTo>
                    <a:pt x="14578" y="16659"/>
                  </a:lnTo>
                  <a:lnTo>
                    <a:pt x="14604" y="16659"/>
                  </a:lnTo>
                  <a:lnTo>
                    <a:pt x="14624" y="16659"/>
                  </a:lnTo>
                  <a:lnTo>
                    <a:pt x="14645" y="16659"/>
                  </a:lnTo>
                  <a:lnTo>
                    <a:pt x="14685" y="16680"/>
                  </a:lnTo>
                  <a:lnTo>
                    <a:pt x="14706" y="16680"/>
                  </a:lnTo>
                  <a:lnTo>
                    <a:pt x="14731" y="16680"/>
                  </a:lnTo>
                  <a:lnTo>
                    <a:pt x="14751" y="16700"/>
                  </a:lnTo>
                  <a:lnTo>
                    <a:pt x="14792" y="16700"/>
                  </a:lnTo>
                  <a:lnTo>
                    <a:pt x="14812" y="16700"/>
                  </a:lnTo>
                  <a:lnTo>
                    <a:pt x="14833" y="16720"/>
                  </a:lnTo>
                  <a:lnTo>
                    <a:pt x="14858" y="16720"/>
                  </a:lnTo>
                  <a:lnTo>
                    <a:pt x="14879" y="16720"/>
                  </a:lnTo>
                  <a:lnTo>
                    <a:pt x="14919" y="16741"/>
                  </a:lnTo>
                  <a:lnTo>
                    <a:pt x="14940" y="16741"/>
                  </a:lnTo>
                  <a:lnTo>
                    <a:pt x="14960" y="16766"/>
                  </a:lnTo>
                  <a:lnTo>
                    <a:pt x="14985" y="16766"/>
                  </a:lnTo>
                  <a:lnTo>
                    <a:pt x="15026" y="16787"/>
                  </a:lnTo>
                  <a:lnTo>
                    <a:pt x="15046" y="16787"/>
                  </a:lnTo>
                  <a:lnTo>
                    <a:pt x="15067" y="16807"/>
                  </a:lnTo>
                  <a:lnTo>
                    <a:pt x="15087" y="16807"/>
                  </a:lnTo>
                  <a:lnTo>
                    <a:pt x="15113" y="16827"/>
                  </a:lnTo>
                  <a:lnTo>
                    <a:pt x="15153" y="16827"/>
                  </a:lnTo>
                  <a:lnTo>
                    <a:pt x="15174" y="16848"/>
                  </a:lnTo>
                  <a:lnTo>
                    <a:pt x="15194" y="16848"/>
                  </a:lnTo>
                  <a:lnTo>
                    <a:pt x="15214" y="16868"/>
                  </a:lnTo>
                  <a:lnTo>
                    <a:pt x="15260" y="16893"/>
                  </a:lnTo>
                  <a:lnTo>
                    <a:pt x="15280" y="16893"/>
                  </a:lnTo>
                  <a:lnTo>
                    <a:pt x="15301" y="16914"/>
                  </a:lnTo>
                  <a:lnTo>
                    <a:pt x="15321" y="16934"/>
                  </a:lnTo>
                  <a:lnTo>
                    <a:pt x="15341" y="16954"/>
                  </a:lnTo>
                  <a:lnTo>
                    <a:pt x="15367" y="16954"/>
                  </a:lnTo>
                  <a:lnTo>
                    <a:pt x="15387" y="16975"/>
                  </a:lnTo>
                  <a:lnTo>
                    <a:pt x="15408" y="16975"/>
                  </a:lnTo>
                  <a:lnTo>
                    <a:pt x="15408" y="16995"/>
                  </a:lnTo>
                  <a:lnTo>
                    <a:pt x="15428" y="16995"/>
                  </a:lnTo>
                  <a:lnTo>
                    <a:pt x="15428" y="16995"/>
                  </a:lnTo>
                  <a:lnTo>
                    <a:pt x="15448" y="17021"/>
                  </a:lnTo>
                  <a:lnTo>
                    <a:pt x="15469" y="17021"/>
                  </a:lnTo>
                  <a:lnTo>
                    <a:pt x="15469" y="17021"/>
                  </a:lnTo>
                  <a:lnTo>
                    <a:pt x="15469" y="17021"/>
                  </a:lnTo>
                  <a:lnTo>
                    <a:pt x="15494" y="17021"/>
                  </a:lnTo>
                  <a:lnTo>
                    <a:pt x="15514" y="17041"/>
                  </a:lnTo>
                  <a:lnTo>
                    <a:pt x="15535" y="17041"/>
                  </a:lnTo>
                  <a:lnTo>
                    <a:pt x="15555" y="17041"/>
                  </a:lnTo>
                  <a:lnTo>
                    <a:pt x="15575" y="17041"/>
                  </a:lnTo>
                  <a:lnTo>
                    <a:pt x="15596" y="17041"/>
                  </a:lnTo>
                  <a:lnTo>
                    <a:pt x="15596" y="17041"/>
                  </a:lnTo>
                  <a:lnTo>
                    <a:pt x="15662" y="17041"/>
                  </a:lnTo>
                  <a:lnTo>
                    <a:pt x="15703" y="17041"/>
                  </a:lnTo>
                  <a:lnTo>
                    <a:pt x="15748" y="17041"/>
                  </a:lnTo>
                  <a:lnTo>
                    <a:pt x="15789" y="17041"/>
                  </a:lnTo>
                  <a:lnTo>
                    <a:pt x="15830" y="17041"/>
                  </a:lnTo>
                  <a:lnTo>
                    <a:pt x="15850" y="17041"/>
                  </a:lnTo>
                  <a:lnTo>
                    <a:pt x="15876" y="17041"/>
                  </a:lnTo>
                  <a:lnTo>
                    <a:pt x="15896" y="17041"/>
                  </a:lnTo>
                  <a:lnTo>
                    <a:pt x="15937" y="17041"/>
                  </a:lnTo>
                  <a:lnTo>
                    <a:pt x="15957" y="17041"/>
                  </a:lnTo>
                  <a:lnTo>
                    <a:pt x="15977" y="17041"/>
                  </a:lnTo>
                  <a:lnTo>
                    <a:pt x="16023" y="17041"/>
                  </a:lnTo>
                  <a:lnTo>
                    <a:pt x="16043" y="17041"/>
                  </a:lnTo>
                  <a:lnTo>
                    <a:pt x="16064" y="17041"/>
                  </a:lnTo>
                  <a:lnTo>
                    <a:pt x="16084" y="17041"/>
                  </a:lnTo>
                  <a:lnTo>
                    <a:pt x="16104" y="17041"/>
                  </a:lnTo>
                  <a:lnTo>
                    <a:pt x="16130" y="17041"/>
                  </a:lnTo>
                  <a:lnTo>
                    <a:pt x="16130" y="17061"/>
                  </a:lnTo>
                  <a:lnTo>
                    <a:pt x="16150" y="17061"/>
                  </a:lnTo>
                  <a:lnTo>
                    <a:pt x="16171" y="17061"/>
                  </a:lnTo>
                  <a:lnTo>
                    <a:pt x="16191" y="17061"/>
                  </a:lnTo>
                  <a:lnTo>
                    <a:pt x="16211" y="17061"/>
                  </a:lnTo>
                  <a:lnTo>
                    <a:pt x="16211" y="17061"/>
                  </a:lnTo>
                  <a:lnTo>
                    <a:pt x="16232" y="17061"/>
                  </a:lnTo>
                  <a:lnTo>
                    <a:pt x="16257" y="17061"/>
                  </a:lnTo>
                  <a:lnTo>
                    <a:pt x="16277" y="17082"/>
                  </a:lnTo>
                  <a:lnTo>
                    <a:pt x="16298" y="17082"/>
                  </a:lnTo>
                  <a:lnTo>
                    <a:pt x="16318" y="17082"/>
                  </a:lnTo>
                  <a:lnTo>
                    <a:pt x="16338" y="17082"/>
                  </a:lnTo>
                  <a:lnTo>
                    <a:pt x="16359" y="17082"/>
                  </a:lnTo>
                  <a:lnTo>
                    <a:pt x="16359" y="17102"/>
                  </a:lnTo>
                  <a:lnTo>
                    <a:pt x="16384" y="17102"/>
                  </a:lnTo>
                  <a:lnTo>
                    <a:pt x="16405" y="17102"/>
                  </a:lnTo>
                  <a:lnTo>
                    <a:pt x="16425" y="17102"/>
                  </a:lnTo>
                  <a:lnTo>
                    <a:pt x="16466" y="17122"/>
                  </a:lnTo>
                  <a:lnTo>
                    <a:pt x="16486" y="17122"/>
                  </a:lnTo>
                  <a:lnTo>
                    <a:pt x="16511" y="17122"/>
                  </a:lnTo>
                  <a:lnTo>
                    <a:pt x="16532" y="17148"/>
                  </a:lnTo>
                  <a:lnTo>
                    <a:pt x="16552" y="17148"/>
                  </a:lnTo>
                  <a:lnTo>
                    <a:pt x="16572" y="17168"/>
                  </a:lnTo>
                  <a:lnTo>
                    <a:pt x="16593" y="17168"/>
                  </a:lnTo>
                  <a:lnTo>
                    <a:pt x="16613" y="17188"/>
                  </a:lnTo>
                  <a:lnTo>
                    <a:pt x="16659" y="17209"/>
                  </a:lnTo>
                  <a:lnTo>
                    <a:pt x="16679" y="17209"/>
                  </a:lnTo>
                  <a:lnTo>
                    <a:pt x="16700" y="17229"/>
                  </a:lnTo>
                  <a:lnTo>
                    <a:pt x="16720" y="17249"/>
                  </a:lnTo>
                  <a:lnTo>
                    <a:pt x="16766" y="17249"/>
                  </a:lnTo>
                  <a:lnTo>
                    <a:pt x="16786" y="17275"/>
                  </a:lnTo>
                  <a:lnTo>
                    <a:pt x="16806" y="17295"/>
                  </a:lnTo>
                  <a:lnTo>
                    <a:pt x="16827" y="17295"/>
                  </a:lnTo>
                  <a:lnTo>
                    <a:pt x="16847" y="17316"/>
                  </a:lnTo>
                  <a:lnTo>
                    <a:pt x="16867" y="17336"/>
                  </a:lnTo>
                  <a:lnTo>
                    <a:pt x="16913" y="17356"/>
                  </a:lnTo>
                  <a:lnTo>
                    <a:pt x="16934" y="17377"/>
                  </a:lnTo>
                  <a:lnTo>
                    <a:pt x="16954" y="17402"/>
                  </a:lnTo>
                  <a:lnTo>
                    <a:pt x="16954" y="17402"/>
                  </a:lnTo>
                  <a:lnTo>
                    <a:pt x="16974" y="17422"/>
                  </a:lnTo>
                  <a:lnTo>
                    <a:pt x="16974" y="17422"/>
                  </a:lnTo>
                  <a:lnTo>
                    <a:pt x="16995" y="17443"/>
                  </a:lnTo>
                  <a:lnTo>
                    <a:pt x="17020" y="17443"/>
                  </a:lnTo>
                  <a:lnTo>
                    <a:pt x="17020" y="17463"/>
                  </a:lnTo>
                  <a:lnTo>
                    <a:pt x="17040" y="17463"/>
                  </a:lnTo>
                  <a:lnTo>
                    <a:pt x="17040" y="17483"/>
                  </a:lnTo>
                  <a:lnTo>
                    <a:pt x="17061" y="17483"/>
                  </a:lnTo>
                  <a:lnTo>
                    <a:pt x="17061" y="17504"/>
                  </a:lnTo>
                  <a:lnTo>
                    <a:pt x="17081" y="17504"/>
                  </a:lnTo>
                  <a:lnTo>
                    <a:pt x="17081" y="17529"/>
                  </a:lnTo>
                  <a:lnTo>
                    <a:pt x="17101" y="17529"/>
                  </a:lnTo>
                  <a:lnTo>
                    <a:pt x="17101" y="17550"/>
                  </a:lnTo>
                  <a:lnTo>
                    <a:pt x="17122" y="17550"/>
                  </a:lnTo>
                  <a:lnTo>
                    <a:pt x="17122" y="17570"/>
                  </a:lnTo>
                  <a:lnTo>
                    <a:pt x="17147" y="17570"/>
                  </a:lnTo>
                  <a:lnTo>
                    <a:pt x="17147" y="17590"/>
                  </a:lnTo>
                  <a:lnTo>
                    <a:pt x="17168" y="17611"/>
                  </a:lnTo>
                  <a:lnTo>
                    <a:pt x="17168" y="17611"/>
                  </a:lnTo>
                  <a:lnTo>
                    <a:pt x="17188" y="17631"/>
                  </a:lnTo>
                  <a:lnTo>
                    <a:pt x="17188" y="17631"/>
                  </a:lnTo>
                  <a:lnTo>
                    <a:pt x="17208" y="17656"/>
                  </a:lnTo>
                  <a:lnTo>
                    <a:pt x="17208" y="17677"/>
                  </a:lnTo>
                  <a:lnTo>
                    <a:pt x="17229" y="17677"/>
                  </a:lnTo>
                  <a:lnTo>
                    <a:pt x="17229" y="17697"/>
                  </a:lnTo>
                  <a:lnTo>
                    <a:pt x="17249" y="17717"/>
                  </a:lnTo>
                  <a:lnTo>
                    <a:pt x="17274" y="17758"/>
                  </a:lnTo>
                  <a:lnTo>
                    <a:pt x="17274" y="17784"/>
                  </a:lnTo>
                  <a:lnTo>
                    <a:pt x="17295" y="17804"/>
                  </a:lnTo>
                  <a:lnTo>
                    <a:pt x="17315" y="17845"/>
                  </a:lnTo>
                  <a:lnTo>
                    <a:pt x="17315" y="17865"/>
                  </a:lnTo>
                  <a:lnTo>
                    <a:pt x="17335" y="17885"/>
                  </a:lnTo>
                  <a:lnTo>
                    <a:pt x="17356" y="17931"/>
                  </a:lnTo>
                  <a:lnTo>
                    <a:pt x="17356" y="17951"/>
                  </a:lnTo>
                  <a:lnTo>
                    <a:pt x="17376" y="17972"/>
                  </a:lnTo>
                  <a:lnTo>
                    <a:pt x="17376" y="18012"/>
                  </a:lnTo>
                  <a:lnTo>
                    <a:pt x="17402" y="18038"/>
                  </a:lnTo>
                  <a:lnTo>
                    <a:pt x="17402" y="18058"/>
                  </a:lnTo>
                  <a:lnTo>
                    <a:pt x="17402" y="18099"/>
                  </a:lnTo>
                  <a:lnTo>
                    <a:pt x="17422" y="18119"/>
                  </a:lnTo>
                  <a:lnTo>
                    <a:pt x="17422" y="18140"/>
                  </a:lnTo>
                  <a:lnTo>
                    <a:pt x="17422" y="18185"/>
                  </a:lnTo>
                  <a:lnTo>
                    <a:pt x="17422" y="18206"/>
                  </a:lnTo>
                  <a:lnTo>
                    <a:pt x="17442" y="18226"/>
                  </a:lnTo>
                  <a:lnTo>
                    <a:pt x="17442" y="18246"/>
                  </a:lnTo>
                  <a:lnTo>
                    <a:pt x="17442" y="18267"/>
                  </a:lnTo>
                  <a:lnTo>
                    <a:pt x="17442" y="18313"/>
                  </a:lnTo>
                  <a:lnTo>
                    <a:pt x="17442" y="18333"/>
                  </a:lnTo>
                  <a:lnTo>
                    <a:pt x="17442" y="18353"/>
                  </a:lnTo>
                  <a:lnTo>
                    <a:pt x="17442" y="18374"/>
                  </a:lnTo>
                  <a:lnTo>
                    <a:pt x="17442" y="18394"/>
                  </a:lnTo>
                  <a:lnTo>
                    <a:pt x="17442" y="18419"/>
                  </a:lnTo>
                  <a:lnTo>
                    <a:pt x="17442" y="18440"/>
                  </a:lnTo>
                  <a:lnTo>
                    <a:pt x="17442" y="18460"/>
                  </a:lnTo>
                  <a:lnTo>
                    <a:pt x="17442" y="18480"/>
                  </a:lnTo>
                  <a:lnTo>
                    <a:pt x="17442" y="18501"/>
                  </a:lnTo>
                  <a:lnTo>
                    <a:pt x="17442" y="18521"/>
                  </a:lnTo>
                  <a:lnTo>
                    <a:pt x="17442" y="18547"/>
                  </a:lnTo>
                  <a:lnTo>
                    <a:pt x="17442" y="18547"/>
                  </a:lnTo>
                  <a:lnTo>
                    <a:pt x="17442" y="18567"/>
                  </a:lnTo>
                  <a:lnTo>
                    <a:pt x="17442" y="18587"/>
                  </a:lnTo>
                  <a:lnTo>
                    <a:pt x="17442" y="18608"/>
                  </a:lnTo>
                  <a:lnTo>
                    <a:pt x="17442" y="18608"/>
                  </a:lnTo>
                  <a:lnTo>
                    <a:pt x="17442" y="18648"/>
                  </a:lnTo>
                  <a:lnTo>
                    <a:pt x="17442" y="18674"/>
                  </a:lnTo>
                  <a:lnTo>
                    <a:pt x="17442" y="18694"/>
                  </a:lnTo>
                  <a:lnTo>
                    <a:pt x="17442" y="18714"/>
                  </a:lnTo>
                  <a:lnTo>
                    <a:pt x="17422" y="18755"/>
                  </a:lnTo>
                  <a:lnTo>
                    <a:pt x="17422" y="18775"/>
                  </a:lnTo>
                  <a:lnTo>
                    <a:pt x="17422" y="18775"/>
                  </a:lnTo>
                  <a:lnTo>
                    <a:pt x="17422" y="18801"/>
                  </a:lnTo>
                  <a:lnTo>
                    <a:pt x="17442" y="18801"/>
                  </a:lnTo>
                  <a:lnTo>
                    <a:pt x="17442" y="18821"/>
                  </a:lnTo>
                  <a:lnTo>
                    <a:pt x="17463" y="18821"/>
                  </a:lnTo>
                  <a:lnTo>
                    <a:pt x="17463" y="18842"/>
                  </a:lnTo>
                  <a:lnTo>
                    <a:pt x="17483" y="18842"/>
                  </a:lnTo>
                  <a:lnTo>
                    <a:pt x="17483" y="18862"/>
                  </a:lnTo>
                  <a:lnTo>
                    <a:pt x="17529" y="18882"/>
                  </a:lnTo>
                  <a:lnTo>
                    <a:pt x="17549" y="18903"/>
                  </a:lnTo>
                  <a:lnTo>
                    <a:pt x="17590" y="18928"/>
                  </a:lnTo>
                  <a:lnTo>
                    <a:pt x="17610" y="18948"/>
                  </a:lnTo>
                  <a:lnTo>
                    <a:pt x="17656" y="18969"/>
                  </a:lnTo>
                  <a:lnTo>
                    <a:pt x="17697" y="18989"/>
                  </a:lnTo>
                  <a:lnTo>
                    <a:pt x="17697" y="19009"/>
                  </a:lnTo>
                  <a:lnTo>
                    <a:pt x="17717" y="19009"/>
                  </a:lnTo>
                  <a:lnTo>
                    <a:pt x="17737" y="19030"/>
                  </a:lnTo>
                  <a:lnTo>
                    <a:pt x="17758" y="19055"/>
                  </a:lnTo>
                  <a:lnTo>
                    <a:pt x="17783" y="19055"/>
                  </a:lnTo>
                  <a:lnTo>
                    <a:pt x="17803" y="19076"/>
                  </a:lnTo>
                  <a:lnTo>
                    <a:pt x="17824" y="19096"/>
                  </a:lnTo>
                  <a:lnTo>
                    <a:pt x="17844" y="19096"/>
                  </a:lnTo>
                  <a:lnTo>
                    <a:pt x="17864" y="19116"/>
                  </a:lnTo>
                  <a:lnTo>
                    <a:pt x="17885" y="19137"/>
                  </a:lnTo>
                  <a:lnTo>
                    <a:pt x="17910" y="19157"/>
                  </a:lnTo>
                  <a:lnTo>
                    <a:pt x="17910" y="19157"/>
                  </a:lnTo>
                  <a:lnTo>
                    <a:pt x="17931" y="19182"/>
                  </a:lnTo>
                  <a:lnTo>
                    <a:pt x="17951" y="19203"/>
                  </a:lnTo>
                  <a:lnTo>
                    <a:pt x="17971" y="19223"/>
                  </a:lnTo>
                  <a:lnTo>
                    <a:pt x="17992" y="19243"/>
                  </a:lnTo>
                  <a:lnTo>
                    <a:pt x="17992" y="19243"/>
                  </a:lnTo>
                  <a:lnTo>
                    <a:pt x="18037" y="19157"/>
                  </a:lnTo>
                  <a:lnTo>
                    <a:pt x="18058" y="19116"/>
                  </a:lnTo>
                  <a:lnTo>
                    <a:pt x="18078" y="19076"/>
                  </a:lnTo>
                  <a:lnTo>
                    <a:pt x="18098" y="19055"/>
                  </a:lnTo>
                  <a:lnTo>
                    <a:pt x="18098" y="19009"/>
                  </a:lnTo>
                  <a:lnTo>
                    <a:pt x="18119" y="18969"/>
                  </a:lnTo>
                  <a:lnTo>
                    <a:pt x="18139" y="18928"/>
                  </a:lnTo>
                  <a:lnTo>
                    <a:pt x="18139" y="18903"/>
                  </a:lnTo>
                  <a:lnTo>
                    <a:pt x="18165" y="18882"/>
                  </a:lnTo>
                  <a:lnTo>
                    <a:pt x="18165" y="18862"/>
                  </a:lnTo>
                  <a:lnTo>
                    <a:pt x="18185" y="18842"/>
                  </a:lnTo>
                  <a:lnTo>
                    <a:pt x="18185" y="18821"/>
                  </a:lnTo>
                  <a:lnTo>
                    <a:pt x="18205" y="18801"/>
                  </a:lnTo>
                  <a:lnTo>
                    <a:pt x="18205" y="18775"/>
                  </a:lnTo>
                  <a:lnTo>
                    <a:pt x="18226" y="18755"/>
                  </a:lnTo>
                  <a:lnTo>
                    <a:pt x="18226" y="18735"/>
                  </a:lnTo>
                  <a:lnTo>
                    <a:pt x="18246" y="18714"/>
                  </a:lnTo>
                  <a:lnTo>
                    <a:pt x="18246" y="18694"/>
                  </a:lnTo>
                  <a:lnTo>
                    <a:pt x="18266" y="18674"/>
                  </a:lnTo>
                  <a:lnTo>
                    <a:pt x="18292" y="18648"/>
                  </a:lnTo>
                  <a:lnTo>
                    <a:pt x="18292" y="18628"/>
                  </a:lnTo>
                  <a:lnTo>
                    <a:pt x="18312" y="18608"/>
                  </a:lnTo>
                  <a:lnTo>
                    <a:pt x="18312" y="18587"/>
                  </a:lnTo>
                  <a:lnTo>
                    <a:pt x="18332" y="18567"/>
                  </a:lnTo>
                  <a:lnTo>
                    <a:pt x="18353" y="18547"/>
                  </a:lnTo>
                  <a:lnTo>
                    <a:pt x="18353" y="18501"/>
                  </a:lnTo>
                  <a:lnTo>
                    <a:pt x="18373" y="18480"/>
                  </a:lnTo>
                  <a:lnTo>
                    <a:pt x="18393" y="18460"/>
                  </a:lnTo>
                  <a:lnTo>
                    <a:pt x="18393" y="18440"/>
                  </a:lnTo>
                  <a:lnTo>
                    <a:pt x="18419" y="18419"/>
                  </a:lnTo>
                  <a:lnTo>
                    <a:pt x="18439" y="18394"/>
                  </a:lnTo>
                  <a:lnTo>
                    <a:pt x="18460" y="18374"/>
                  </a:lnTo>
                  <a:lnTo>
                    <a:pt x="18460" y="18353"/>
                  </a:lnTo>
                  <a:lnTo>
                    <a:pt x="18480" y="18333"/>
                  </a:lnTo>
                  <a:lnTo>
                    <a:pt x="18500" y="18313"/>
                  </a:lnTo>
                  <a:lnTo>
                    <a:pt x="18521" y="18292"/>
                  </a:lnTo>
                  <a:lnTo>
                    <a:pt x="18521" y="18267"/>
                  </a:lnTo>
                  <a:lnTo>
                    <a:pt x="18546" y="18267"/>
                  </a:lnTo>
                  <a:lnTo>
                    <a:pt x="18546" y="18246"/>
                  </a:lnTo>
                  <a:lnTo>
                    <a:pt x="18546" y="18246"/>
                  </a:lnTo>
                  <a:lnTo>
                    <a:pt x="18566" y="18226"/>
                  </a:lnTo>
                  <a:lnTo>
                    <a:pt x="18566" y="18206"/>
                  </a:lnTo>
                  <a:lnTo>
                    <a:pt x="18587" y="18206"/>
                  </a:lnTo>
                  <a:lnTo>
                    <a:pt x="18587" y="18185"/>
                  </a:lnTo>
                  <a:lnTo>
                    <a:pt x="18607" y="18185"/>
                  </a:lnTo>
                  <a:lnTo>
                    <a:pt x="18607" y="18165"/>
                  </a:lnTo>
                  <a:lnTo>
                    <a:pt x="18627" y="18165"/>
                  </a:lnTo>
                  <a:lnTo>
                    <a:pt x="18627" y="18140"/>
                  </a:lnTo>
                  <a:lnTo>
                    <a:pt x="18648" y="18140"/>
                  </a:lnTo>
                  <a:lnTo>
                    <a:pt x="18648" y="18119"/>
                  </a:lnTo>
                  <a:lnTo>
                    <a:pt x="18673" y="18119"/>
                  </a:lnTo>
                  <a:lnTo>
                    <a:pt x="18673" y="18099"/>
                  </a:lnTo>
                  <a:lnTo>
                    <a:pt x="18694" y="18099"/>
                  </a:lnTo>
                  <a:lnTo>
                    <a:pt x="18694" y="18079"/>
                  </a:lnTo>
                  <a:lnTo>
                    <a:pt x="18714" y="18079"/>
                  </a:lnTo>
                  <a:lnTo>
                    <a:pt x="18714" y="18058"/>
                  </a:lnTo>
                  <a:lnTo>
                    <a:pt x="18734" y="18058"/>
                  </a:lnTo>
                  <a:lnTo>
                    <a:pt x="18734" y="18038"/>
                  </a:lnTo>
                  <a:lnTo>
                    <a:pt x="18755" y="18038"/>
                  </a:lnTo>
                  <a:lnTo>
                    <a:pt x="18755" y="18012"/>
                  </a:lnTo>
                  <a:lnTo>
                    <a:pt x="18775" y="18012"/>
                  </a:lnTo>
                  <a:lnTo>
                    <a:pt x="18800" y="17992"/>
                  </a:lnTo>
                  <a:lnTo>
                    <a:pt x="18800" y="17992"/>
                  </a:lnTo>
                  <a:lnTo>
                    <a:pt x="18821" y="17972"/>
                  </a:lnTo>
                  <a:lnTo>
                    <a:pt x="18821" y="17972"/>
                  </a:lnTo>
                  <a:lnTo>
                    <a:pt x="18841" y="17951"/>
                  </a:lnTo>
                  <a:lnTo>
                    <a:pt x="18861" y="17951"/>
                  </a:lnTo>
                  <a:lnTo>
                    <a:pt x="18861" y="17931"/>
                  </a:lnTo>
                  <a:lnTo>
                    <a:pt x="18882" y="17931"/>
                  </a:lnTo>
                  <a:lnTo>
                    <a:pt x="18882" y="17911"/>
                  </a:lnTo>
                  <a:lnTo>
                    <a:pt x="18902" y="17911"/>
                  </a:lnTo>
                  <a:lnTo>
                    <a:pt x="18928" y="17885"/>
                  </a:lnTo>
                  <a:lnTo>
                    <a:pt x="18928" y="17885"/>
                  </a:lnTo>
                  <a:lnTo>
                    <a:pt x="18948" y="17885"/>
                  </a:lnTo>
                  <a:lnTo>
                    <a:pt x="18968" y="17865"/>
                  </a:lnTo>
                  <a:lnTo>
                    <a:pt x="18968" y="17865"/>
                  </a:lnTo>
                  <a:lnTo>
                    <a:pt x="18989" y="17845"/>
                  </a:lnTo>
                  <a:lnTo>
                    <a:pt x="19009" y="17845"/>
                  </a:lnTo>
                  <a:lnTo>
                    <a:pt x="19009" y="17824"/>
                  </a:lnTo>
                  <a:lnTo>
                    <a:pt x="19029" y="17824"/>
                  </a:lnTo>
                  <a:lnTo>
                    <a:pt x="19029" y="17824"/>
                  </a:lnTo>
                  <a:lnTo>
                    <a:pt x="19055" y="17824"/>
                  </a:lnTo>
                  <a:lnTo>
                    <a:pt x="19055" y="17804"/>
                  </a:lnTo>
                  <a:lnTo>
                    <a:pt x="19075" y="17804"/>
                  </a:lnTo>
                  <a:lnTo>
                    <a:pt x="19095" y="17784"/>
                  </a:lnTo>
                  <a:lnTo>
                    <a:pt x="19116" y="17758"/>
                  </a:lnTo>
                  <a:lnTo>
                    <a:pt x="19136" y="17758"/>
                  </a:lnTo>
                  <a:lnTo>
                    <a:pt x="19156" y="17738"/>
                  </a:lnTo>
                  <a:lnTo>
                    <a:pt x="19202" y="17717"/>
                  </a:lnTo>
                  <a:lnTo>
                    <a:pt x="19223" y="17717"/>
                  </a:lnTo>
                  <a:lnTo>
                    <a:pt x="19243" y="17697"/>
                  </a:lnTo>
                  <a:lnTo>
                    <a:pt x="19263" y="17697"/>
                  </a:lnTo>
                  <a:lnTo>
                    <a:pt x="19284" y="17697"/>
                  </a:lnTo>
                  <a:lnTo>
                    <a:pt x="19309" y="17677"/>
                  </a:lnTo>
                  <a:lnTo>
                    <a:pt x="19350" y="17677"/>
                  </a:lnTo>
                  <a:lnTo>
                    <a:pt x="19370" y="17677"/>
                  </a:lnTo>
                  <a:lnTo>
                    <a:pt x="19390" y="17677"/>
                  </a:lnTo>
                  <a:lnTo>
                    <a:pt x="19436" y="17656"/>
                  </a:lnTo>
                  <a:lnTo>
                    <a:pt x="19457" y="17656"/>
                  </a:lnTo>
                  <a:lnTo>
                    <a:pt x="19497" y="17656"/>
                  </a:lnTo>
                  <a:lnTo>
                    <a:pt x="19538" y="17656"/>
                  </a:lnTo>
                  <a:lnTo>
                    <a:pt x="19563" y="17656"/>
                  </a:lnTo>
                  <a:lnTo>
                    <a:pt x="19604" y="17656"/>
                  </a:lnTo>
                  <a:lnTo>
                    <a:pt x="19645" y="17677"/>
                  </a:lnTo>
                  <a:lnTo>
                    <a:pt x="19691" y="17677"/>
                  </a:lnTo>
                  <a:lnTo>
                    <a:pt x="19731" y="17697"/>
                  </a:lnTo>
                  <a:lnTo>
                    <a:pt x="19792" y="17697"/>
                  </a:lnTo>
                  <a:lnTo>
                    <a:pt x="19838" y="17717"/>
                  </a:lnTo>
                  <a:lnTo>
                    <a:pt x="19879" y="17738"/>
                  </a:lnTo>
                  <a:lnTo>
                    <a:pt x="19919" y="17758"/>
                  </a:lnTo>
                  <a:lnTo>
                    <a:pt x="19965" y="17784"/>
                  </a:lnTo>
                  <a:lnTo>
                    <a:pt x="20006" y="17824"/>
                  </a:lnTo>
                  <a:lnTo>
                    <a:pt x="20026" y="17845"/>
                  </a:lnTo>
                  <a:lnTo>
                    <a:pt x="20072" y="17885"/>
                  </a:lnTo>
                  <a:lnTo>
                    <a:pt x="20113" y="17931"/>
                  </a:lnTo>
                  <a:lnTo>
                    <a:pt x="20153" y="17972"/>
                  </a:lnTo>
                  <a:lnTo>
                    <a:pt x="20174" y="18012"/>
                  </a:lnTo>
                  <a:lnTo>
                    <a:pt x="20199" y="18079"/>
                  </a:lnTo>
                  <a:lnTo>
                    <a:pt x="20220" y="18119"/>
                  </a:lnTo>
                  <a:lnTo>
                    <a:pt x="20240" y="18165"/>
                  </a:lnTo>
                  <a:lnTo>
                    <a:pt x="20260" y="18206"/>
                  </a:lnTo>
                  <a:lnTo>
                    <a:pt x="20260" y="18226"/>
                  </a:lnTo>
                  <a:lnTo>
                    <a:pt x="20281" y="18267"/>
                  </a:lnTo>
                  <a:lnTo>
                    <a:pt x="20281" y="18292"/>
                  </a:lnTo>
                  <a:lnTo>
                    <a:pt x="20281" y="18333"/>
                  </a:lnTo>
                  <a:lnTo>
                    <a:pt x="20281" y="18353"/>
                  </a:lnTo>
                  <a:lnTo>
                    <a:pt x="20281" y="18374"/>
                  </a:lnTo>
                  <a:lnTo>
                    <a:pt x="20281" y="18419"/>
                  </a:lnTo>
                  <a:lnTo>
                    <a:pt x="20281" y="18440"/>
                  </a:lnTo>
                  <a:lnTo>
                    <a:pt x="20281" y="18460"/>
                  </a:lnTo>
                  <a:lnTo>
                    <a:pt x="20281" y="18460"/>
                  </a:lnTo>
                  <a:lnTo>
                    <a:pt x="20281" y="18480"/>
                  </a:lnTo>
                  <a:lnTo>
                    <a:pt x="20281" y="18501"/>
                  </a:lnTo>
                  <a:lnTo>
                    <a:pt x="20281" y="18521"/>
                  </a:lnTo>
                  <a:lnTo>
                    <a:pt x="20281" y="18547"/>
                  </a:lnTo>
                  <a:lnTo>
                    <a:pt x="20281" y="18567"/>
                  </a:lnTo>
                  <a:lnTo>
                    <a:pt x="20281" y="18587"/>
                  </a:lnTo>
                  <a:lnTo>
                    <a:pt x="20281" y="18608"/>
                  </a:lnTo>
                  <a:lnTo>
                    <a:pt x="20260" y="18628"/>
                  </a:lnTo>
                  <a:lnTo>
                    <a:pt x="20260" y="18648"/>
                  </a:lnTo>
                  <a:lnTo>
                    <a:pt x="20260" y="18674"/>
                  </a:lnTo>
                  <a:lnTo>
                    <a:pt x="20260" y="18694"/>
                  </a:lnTo>
                  <a:lnTo>
                    <a:pt x="20240" y="18714"/>
                  </a:lnTo>
                  <a:lnTo>
                    <a:pt x="20240" y="18735"/>
                  </a:lnTo>
                  <a:lnTo>
                    <a:pt x="20240" y="18755"/>
                  </a:lnTo>
                  <a:lnTo>
                    <a:pt x="20240" y="18775"/>
                  </a:lnTo>
                  <a:lnTo>
                    <a:pt x="20220" y="18801"/>
                  </a:lnTo>
                  <a:lnTo>
                    <a:pt x="20220" y="18821"/>
                  </a:lnTo>
                  <a:lnTo>
                    <a:pt x="20220" y="18821"/>
                  </a:lnTo>
                  <a:lnTo>
                    <a:pt x="20220" y="18842"/>
                  </a:lnTo>
                  <a:lnTo>
                    <a:pt x="20199" y="18862"/>
                  </a:lnTo>
                  <a:lnTo>
                    <a:pt x="20199" y="18882"/>
                  </a:lnTo>
                  <a:lnTo>
                    <a:pt x="20199" y="18903"/>
                  </a:lnTo>
                  <a:lnTo>
                    <a:pt x="20174" y="18928"/>
                  </a:lnTo>
                  <a:lnTo>
                    <a:pt x="20174" y="18969"/>
                  </a:lnTo>
                  <a:lnTo>
                    <a:pt x="20153" y="18989"/>
                  </a:lnTo>
                  <a:lnTo>
                    <a:pt x="20153" y="19030"/>
                  </a:lnTo>
                  <a:lnTo>
                    <a:pt x="20133" y="19076"/>
                  </a:lnTo>
                  <a:lnTo>
                    <a:pt x="20113" y="19096"/>
                  </a:lnTo>
                  <a:lnTo>
                    <a:pt x="20113" y="19116"/>
                  </a:lnTo>
                  <a:lnTo>
                    <a:pt x="20113" y="19137"/>
                  </a:lnTo>
                  <a:lnTo>
                    <a:pt x="20113" y="19157"/>
                  </a:lnTo>
                  <a:lnTo>
                    <a:pt x="20113" y="19157"/>
                  </a:lnTo>
                  <a:lnTo>
                    <a:pt x="20113" y="19203"/>
                  </a:lnTo>
                  <a:lnTo>
                    <a:pt x="20113" y="19264"/>
                  </a:lnTo>
                  <a:lnTo>
                    <a:pt x="20113" y="19284"/>
                  </a:lnTo>
                  <a:lnTo>
                    <a:pt x="20113" y="19330"/>
                  </a:lnTo>
                  <a:lnTo>
                    <a:pt x="20113" y="19350"/>
                  </a:lnTo>
                  <a:lnTo>
                    <a:pt x="20113" y="19371"/>
                  </a:lnTo>
                  <a:lnTo>
                    <a:pt x="20113" y="19411"/>
                  </a:lnTo>
                  <a:lnTo>
                    <a:pt x="20113" y="19437"/>
                  </a:lnTo>
                  <a:lnTo>
                    <a:pt x="20113" y="19477"/>
                  </a:lnTo>
                  <a:lnTo>
                    <a:pt x="20092" y="19498"/>
                  </a:lnTo>
                  <a:lnTo>
                    <a:pt x="20092" y="19538"/>
                  </a:lnTo>
                  <a:lnTo>
                    <a:pt x="20092" y="19584"/>
                  </a:lnTo>
                  <a:lnTo>
                    <a:pt x="20092" y="19605"/>
                  </a:lnTo>
                  <a:lnTo>
                    <a:pt x="20092" y="19645"/>
                  </a:lnTo>
                  <a:lnTo>
                    <a:pt x="20092" y="19666"/>
                  </a:lnTo>
                  <a:lnTo>
                    <a:pt x="20092" y="19711"/>
                  </a:lnTo>
                  <a:lnTo>
                    <a:pt x="20092" y="19752"/>
                  </a:lnTo>
                  <a:lnTo>
                    <a:pt x="20092" y="19772"/>
                  </a:lnTo>
                  <a:lnTo>
                    <a:pt x="20092" y="19818"/>
                  </a:lnTo>
                  <a:lnTo>
                    <a:pt x="20092" y="19859"/>
                  </a:lnTo>
                  <a:lnTo>
                    <a:pt x="20072" y="19900"/>
                  </a:lnTo>
                  <a:lnTo>
                    <a:pt x="20072" y="19920"/>
                  </a:lnTo>
                  <a:lnTo>
                    <a:pt x="20072" y="19966"/>
                  </a:lnTo>
                  <a:lnTo>
                    <a:pt x="20072" y="20006"/>
                  </a:lnTo>
                  <a:lnTo>
                    <a:pt x="20072" y="20047"/>
                  </a:lnTo>
                  <a:lnTo>
                    <a:pt x="20072" y="20073"/>
                  </a:lnTo>
                  <a:lnTo>
                    <a:pt x="20047" y="20113"/>
                  </a:lnTo>
                  <a:lnTo>
                    <a:pt x="20047" y="20154"/>
                  </a:lnTo>
                  <a:lnTo>
                    <a:pt x="20047" y="20174"/>
                  </a:lnTo>
                  <a:lnTo>
                    <a:pt x="20047" y="20200"/>
                  </a:lnTo>
                  <a:lnTo>
                    <a:pt x="20047" y="20220"/>
                  </a:lnTo>
                  <a:lnTo>
                    <a:pt x="20047" y="20240"/>
                  </a:lnTo>
                  <a:lnTo>
                    <a:pt x="20047" y="20240"/>
                  </a:lnTo>
                  <a:lnTo>
                    <a:pt x="20026" y="20261"/>
                  </a:lnTo>
                  <a:lnTo>
                    <a:pt x="20026" y="20281"/>
                  </a:lnTo>
                  <a:lnTo>
                    <a:pt x="20026" y="20301"/>
                  </a:lnTo>
                  <a:lnTo>
                    <a:pt x="20026" y="20327"/>
                  </a:lnTo>
                  <a:lnTo>
                    <a:pt x="20026" y="20347"/>
                  </a:lnTo>
                  <a:lnTo>
                    <a:pt x="20026" y="20368"/>
                  </a:lnTo>
                  <a:lnTo>
                    <a:pt x="20026" y="20388"/>
                  </a:lnTo>
                  <a:lnTo>
                    <a:pt x="20006" y="20408"/>
                  </a:lnTo>
                  <a:lnTo>
                    <a:pt x="20006" y="20429"/>
                  </a:lnTo>
                  <a:lnTo>
                    <a:pt x="20006" y="20454"/>
                  </a:lnTo>
                  <a:lnTo>
                    <a:pt x="20006" y="20454"/>
                  </a:lnTo>
                  <a:lnTo>
                    <a:pt x="20006" y="20474"/>
                  </a:lnTo>
                  <a:lnTo>
                    <a:pt x="20006" y="20495"/>
                  </a:lnTo>
                  <a:lnTo>
                    <a:pt x="19986" y="20495"/>
                  </a:lnTo>
                  <a:lnTo>
                    <a:pt x="19986" y="20515"/>
                  </a:lnTo>
                  <a:lnTo>
                    <a:pt x="19986" y="20535"/>
                  </a:lnTo>
                  <a:lnTo>
                    <a:pt x="19986" y="20556"/>
                  </a:lnTo>
                  <a:lnTo>
                    <a:pt x="19965" y="20581"/>
                  </a:lnTo>
                  <a:lnTo>
                    <a:pt x="19965" y="20602"/>
                  </a:lnTo>
                  <a:lnTo>
                    <a:pt x="19965" y="20602"/>
                  </a:lnTo>
                  <a:lnTo>
                    <a:pt x="19965" y="20602"/>
                  </a:lnTo>
                  <a:lnTo>
                    <a:pt x="19986" y="20622"/>
                  </a:lnTo>
                  <a:lnTo>
                    <a:pt x="20006" y="20622"/>
                  </a:lnTo>
                  <a:lnTo>
                    <a:pt x="20006" y="20622"/>
                  </a:lnTo>
                  <a:lnTo>
                    <a:pt x="20026" y="20622"/>
                  </a:lnTo>
                  <a:lnTo>
                    <a:pt x="20047" y="20622"/>
                  </a:lnTo>
                  <a:lnTo>
                    <a:pt x="20072" y="20622"/>
                  </a:lnTo>
                  <a:lnTo>
                    <a:pt x="20072" y="20642"/>
                  </a:lnTo>
                  <a:lnTo>
                    <a:pt x="20092" y="20642"/>
                  </a:lnTo>
                  <a:lnTo>
                    <a:pt x="20113" y="20642"/>
                  </a:lnTo>
                  <a:lnTo>
                    <a:pt x="20133" y="20642"/>
                  </a:lnTo>
                  <a:lnTo>
                    <a:pt x="20133" y="20663"/>
                  </a:lnTo>
                  <a:lnTo>
                    <a:pt x="20153" y="20663"/>
                  </a:lnTo>
                  <a:lnTo>
                    <a:pt x="20174" y="20663"/>
                  </a:lnTo>
                  <a:lnTo>
                    <a:pt x="20199" y="20683"/>
                  </a:lnTo>
                  <a:lnTo>
                    <a:pt x="20199" y="20683"/>
                  </a:lnTo>
                  <a:lnTo>
                    <a:pt x="20220" y="20708"/>
                  </a:lnTo>
                  <a:lnTo>
                    <a:pt x="20240" y="20708"/>
                  </a:lnTo>
                  <a:lnTo>
                    <a:pt x="20260" y="20729"/>
                  </a:lnTo>
                  <a:lnTo>
                    <a:pt x="20281" y="20729"/>
                  </a:lnTo>
                  <a:lnTo>
                    <a:pt x="20301" y="20749"/>
                  </a:lnTo>
                  <a:lnTo>
                    <a:pt x="20326" y="20769"/>
                  </a:lnTo>
                  <a:lnTo>
                    <a:pt x="20347" y="20769"/>
                  </a:lnTo>
                  <a:lnTo>
                    <a:pt x="20367" y="20790"/>
                  </a:lnTo>
                  <a:lnTo>
                    <a:pt x="20387" y="20810"/>
                  </a:lnTo>
                  <a:lnTo>
                    <a:pt x="20387" y="20810"/>
                  </a:lnTo>
                  <a:lnTo>
                    <a:pt x="20408" y="20836"/>
                  </a:lnTo>
                  <a:lnTo>
                    <a:pt x="20428" y="20856"/>
                  </a:lnTo>
                  <a:lnTo>
                    <a:pt x="20454" y="20876"/>
                  </a:lnTo>
                  <a:lnTo>
                    <a:pt x="20474" y="20876"/>
                  </a:lnTo>
                  <a:lnTo>
                    <a:pt x="20474" y="20897"/>
                  </a:lnTo>
                  <a:lnTo>
                    <a:pt x="20494" y="20917"/>
                  </a:lnTo>
                  <a:lnTo>
                    <a:pt x="20515" y="20937"/>
                  </a:lnTo>
                  <a:lnTo>
                    <a:pt x="20535" y="20963"/>
                  </a:lnTo>
                  <a:lnTo>
                    <a:pt x="20535" y="20983"/>
                  </a:lnTo>
                  <a:lnTo>
                    <a:pt x="20555" y="20983"/>
                  </a:lnTo>
                  <a:lnTo>
                    <a:pt x="20555" y="21003"/>
                  </a:lnTo>
                  <a:lnTo>
                    <a:pt x="20581" y="21024"/>
                  </a:lnTo>
                  <a:lnTo>
                    <a:pt x="20601" y="21044"/>
                  </a:lnTo>
                  <a:lnTo>
                    <a:pt x="20601" y="21064"/>
                  </a:lnTo>
                  <a:lnTo>
                    <a:pt x="20621" y="21090"/>
                  </a:lnTo>
                  <a:lnTo>
                    <a:pt x="20621" y="21110"/>
                  </a:lnTo>
                  <a:lnTo>
                    <a:pt x="20621" y="21131"/>
                  </a:lnTo>
                  <a:lnTo>
                    <a:pt x="20642" y="21151"/>
                  </a:lnTo>
                  <a:lnTo>
                    <a:pt x="20642" y="21171"/>
                  </a:lnTo>
                  <a:lnTo>
                    <a:pt x="20662" y="21192"/>
                  </a:lnTo>
                  <a:lnTo>
                    <a:pt x="20662" y="21217"/>
                  </a:lnTo>
                  <a:lnTo>
                    <a:pt x="20662" y="21217"/>
                  </a:lnTo>
                  <a:lnTo>
                    <a:pt x="20662" y="21237"/>
                  </a:lnTo>
                  <a:lnTo>
                    <a:pt x="20682" y="21258"/>
                  </a:lnTo>
                  <a:lnTo>
                    <a:pt x="20682" y="21278"/>
                  </a:lnTo>
                  <a:lnTo>
                    <a:pt x="20682" y="21298"/>
                  </a:lnTo>
                  <a:lnTo>
                    <a:pt x="20682" y="21319"/>
                  </a:lnTo>
                  <a:lnTo>
                    <a:pt x="20708" y="21344"/>
                  </a:lnTo>
                  <a:lnTo>
                    <a:pt x="20708" y="21344"/>
                  </a:lnTo>
                  <a:lnTo>
                    <a:pt x="20708" y="21365"/>
                  </a:lnTo>
                  <a:lnTo>
                    <a:pt x="20708" y="21385"/>
                  </a:lnTo>
                  <a:lnTo>
                    <a:pt x="20708" y="21405"/>
                  </a:lnTo>
                  <a:lnTo>
                    <a:pt x="20708" y="21405"/>
                  </a:lnTo>
                  <a:lnTo>
                    <a:pt x="20708" y="21426"/>
                  </a:lnTo>
                  <a:lnTo>
                    <a:pt x="20708" y="21446"/>
                  </a:lnTo>
                  <a:lnTo>
                    <a:pt x="20708" y="21471"/>
                  </a:lnTo>
                  <a:lnTo>
                    <a:pt x="20708" y="21471"/>
                  </a:lnTo>
                  <a:lnTo>
                    <a:pt x="20728" y="21492"/>
                  </a:lnTo>
                  <a:lnTo>
                    <a:pt x="20728" y="21512"/>
                  </a:lnTo>
                  <a:lnTo>
                    <a:pt x="20728" y="21512"/>
                  </a:lnTo>
                  <a:lnTo>
                    <a:pt x="20728" y="21532"/>
                  </a:lnTo>
                  <a:lnTo>
                    <a:pt x="20728" y="21532"/>
                  </a:lnTo>
                  <a:lnTo>
                    <a:pt x="20728" y="21553"/>
                  </a:lnTo>
                  <a:lnTo>
                    <a:pt x="20728" y="21573"/>
                  </a:lnTo>
                  <a:lnTo>
                    <a:pt x="20728" y="21599"/>
                  </a:lnTo>
                  <a:lnTo>
                    <a:pt x="20728" y="21619"/>
                  </a:lnTo>
                  <a:lnTo>
                    <a:pt x="20728" y="21639"/>
                  </a:lnTo>
                  <a:lnTo>
                    <a:pt x="20728" y="21660"/>
                  </a:lnTo>
                  <a:lnTo>
                    <a:pt x="20728" y="21680"/>
                  </a:lnTo>
                  <a:lnTo>
                    <a:pt x="20728" y="21700"/>
                  </a:lnTo>
                  <a:lnTo>
                    <a:pt x="20728" y="21700"/>
                  </a:lnTo>
                  <a:lnTo>
                    <a:pt x="20728" y="21726"/>
                  </a:lnTo>
                  <a:lnTo>
                    <a:pt x="20749" y="21746"/>
                  </a:lnTo>
                  <a:lnTo>
                    <a:pt x="20769" y="21746"/>
                  </a:lnTo>
                  <a:lnTo>
                    <a:pt x="20769" y="21766"/>
                  </a:lnTo>
                  <a:lnTo>
                    <a:pt x="20789" y="21766"/>
                  </a:lnTo>
                  <a:lnTo>
                    <a:pt x="20810" y="21787"/>
                  </a:lnTo>
                  <a:lnTo>
                    <a:pt x="20810" y="21787"/>
                  </a:lnTo>
                  <a:lnTo>
                    <a:pt x="20835" y="21807"/>
                  </a:lnTo>
                  <a:lnTo>
                    <a:pt x="20855" y="21807"/>
                  </a:lnTo>
                  <a:lnTo>
                    <a:pt x="20855" y="21827"/>
                  </a:lnTo>
                  <a:lnTo>
                    <a:pt x="20876" y="21827"/>
                  </a:lnTo>
                  <a:lnTo>
                    <a:pt x="20896" y="21853"/>
                  </a:lnTo>
                  <a:lnTo>
                    <a:pt x="20916" y="21873"/>
                  </a:lnTo>
                  <a:lnTo>
                    <a:pt x="20962" y="21894"/>
                  </a:lnTo>
                  <a:lnTo>
                    <a:pt x="20983" y="21914"/>
                  </a:lnTo>
                  <a:lnTo>
                    <a:pt x="21003" y="21934"/>
                  </a:lnTo>
                  <a:lnTo>
                    <a:pt x="21003" y="21955"/>
                  </a:lnTo>
                  <a:lnTo>
                    <a:pt x="21023" y="21955"/>
                  </a:lnTo>
                  <a:lnTo>
                    <a:pt x="21044" y="21980"/>
                  </a:lnTo>
                  <a:lnTo>
                    <a:pt x="21064" y="21980"/>
                  </a:lnTo>
                  <a:lnTo>
                    <a:pt x="21064" y="22000"/>
                  </a:lnTo>
                  <a:lnTo>
                    <a:pt x="21089" y="22021"/>
                  </a:lnTo>
                  <a:lnTo>
                    <a:pt x="21110" y="22041"/>
                  </a:lnTo>
                  <a:lnTo>
                    <a:pt x="21130" y="22041"/>
                  </a:lnTo>
                  <a:lnTo>
                    <a:pt x="21150" y="22061"/>
                  </a:lnTo>
                  <a:lnTo>
                    <a:pt x="21150" y="22082"/>
                  </a:lnTo>
                  <a:lnTo>
                    <a:pt x="21171" y="22107"/>
                  </a:lnTo>
                  <a:lnTo>
                    <a:pt x="21191" y="22107"/>
                  </a:lnTo>
                  <a:lnTo>
                    <a:pt x="21191" y="22128"/>
                  </a:lnTo>
                  <a:lnTo>
                    <a:pt x="21217" y="22128"/>
                  </a:lnTo>
                  <a:lnTo>
                    <a:pt x="21217" y="22148"/>
                  </a:lnTo>
                  <a:lnTo>
                    <a:pt x="21217" y="22148"/>
                  </a:lnTo>
                  <a:lnTo>
                    <a:pt x="21237" y="22168"/>
                  </a:lnTo>
                  <a:lnTo>
                    <a:pt x="21237" y="22168"/>
                  </a:lnTo>
                  <a:lnTo>
                    <a:pt x="21257" y="22189"/>
                  </a:lnTo>
                  <a:lnTo>
                    <a:pt x="21257" y="22189"/>
                  </a:lnTo>
                  <a:lnTo>
                    <a:pt x="21257" y="22209"/>
                  </a:lnTo>
                  <a:lnTo>
                    <a:pt x="21278" y="22209"/>
                  </a:lnTo>
                  <a:lnTo>
                    <a:pt x="21278" y="22234"/>
                  </a:lnTo>
                  <a:lnTo>
                    <a:pt x="21298" y="22234"/>
                  </a:lnTo>
                  <a:lnTo>
                    <a:pt x="21298" y="22255"/>
                  </a:lnTo>
                  <a:lnTo>
                    <a:pt x="21298" y="22255"/>
                  </a:lnTo>
                  <a:lnTo>
                    <a:pt x="21318" y="22275"/>
                  </a:lnTo>
                  <a:lnTo>
                    <a:pt x="21318" y="22275"/>
                  </a:lnTo>
                  <a:lnTo>
                    <a:pt x="21344" y="22295"/>
                  </a:lnTo>
                  <a:lnTo>
                    <a:pt x="21344" y="22316"/>
                  </a:lnTo>
                  <a:lnTo>
                    <a:pt x="21344" y="22316"/>
                  </a:lnTo>
                  <a:lnTo>
                    <a:pt x="21364" y="22336"/>
                  </a:lnTo>
                  <a:lnTo>
                    <a:pt x="21364" y="22336"/>
                  </a:lnTo>
                  <a:lnTo>
                    <a:pt x="21364" y="22362"/>
                  </a:lnTo>
                  <a:lnTo>
                    <a:pt x="21384" y="22362"/>
                  </a:lnTo>
                  <a:lnTo>
                    <a:pt x="21384" y="22382"/>
                  </a:lnTo>
                  <a:lnTo>
                    <a:pt x="21384" y="22402"/>
                  </a:lnTo>
                  <a:lnTo>
                    <a:pt x="21405" y="22402"/>
                  </a:lnTo>
                  <a:lnTo>
                    <a:pt x="21405" y="22423"/>
                  </a:lnTo>
                  <a:lnTo>
                    <a:pt x="21405" y="22423"/>
                  </a:lnTo>
                  <a:lnTo>
                    <a:pt x="21425" y="22443"/>
                  </a:lnTo>
                  <a:lnTo>
                    <a:pt x="21425" y="22463"/>
                  </a:lnTo>
                  <a:lnTo>
                    <a:pt x="21425" y="22463"/>
                  </a:lnTo>
                  <a:lnTo>
                    <a:pt x="21445" y="22489"/>
                  </a:lnTo>
                  <a:lnTo>
                    <a:pt x="21445" y="22509"/>
                  </a:lnTo>
                  <a:lnTo>
                    <a:pt x="21445" y="22509"/>
                  </a:lnTo>
                  <a:lnTo>
                    <a:pt x="21471" y="22529"/>
                  </a:lnTo>
                  <a:lnTo>
                    <a:pt x="21471" y="22529"/>
                  </a:lnTo>
                  <a:lnTo>
                    <a:pt x="21471" y="22550"/>
                  </a:lnTo>
                  <a:lnTo>
                    <a:pt x="21471" y="22570"/>
                  </a:lnTo>
                  <a:lnTo>
                    <a:pt x="21491" y="22570"/>
                  </a:lnTo>
                  <a:lnTo>
                    <a:pt x="21491" y="22590"/>
                  </a:lnTo>
                  <a:lnTo>
                    <a:pt x="21491" y="22616"/>
                  </a:lnTo>
                  <a:lnTo>
                    <a:pt x="21512" y="22616"/>
                  </a:lnTo>
                  <a:lnTo>
                    <a:pt x="21512" y="22636"/>
                  </a:lnTo>
                  <a:lnTo>
                    <a:pt x="21512" y="22657"/>
                  </a:lnTo>
                  <a:lnTo>
                    <a:pt x="21532" y="22657"/>
                  </a:lnTo>
                  <a:lnTo>
                    <a:pt x="21552" y="22677"/>
                  </a:lnTo>
                  <a:lnTo>
                    <a:pt x="21552" y="22677"/>
                  </a:lnTo>
                  <a:lnTo>
                    <a:pt x="21573" y="22677"/>
                  </a:lnTo>
                  <a:lnTo>
                    <a:pt x="21598" y="22697"/>
                  </a:lnTo>
                  <a:lnTo>
                    <a:pt x="21618" y="22697"/>
                  </a:lnTo>
                  <a:lnTo>
                    <a:pt x="21639" y="22697"/>
                  </a:lnTo>
                  <a:lnTo>
                    <a:pt x="21659" y="22718"/>
                  </a:lnTo>
                  <a:lnTo>
                    <a:pt x="21679" y="22718"/>
                  </a:lnTo>
                  <a:lnTo>
                    <a:pt x="21700" y="22743"/>
                  </a:lnTo>
                  <a:lnTo>
                    <a:pt x="21725" y="22743"/>
                  </a:lnTo>
                  <a:lnTo>
                    <a:pt x="21746" y="22743"/>
                  </a:lnTo>
                  <a:lnTo>
                    <a:pt x="21766" y="22763"/>
                  </a:lnTo>
                  <a:lnTo>
                    <a:pt x="21786" y="22763"/>
                  </a:lnTo>
                  <a:lnTo>
                    <a:pt x="21827" y="22763"/>
                  </a:lnTo>
                  <a:lnTo>
                    <a:pt x="21852" y="22784"/>
                  </a:lnTo>
                  <a:lnTo>
                    <a:pt x="21873" y="22784"/>
                  </a:lnTo>
                  <a:lnTo>
                    <a:pt x="21893" y="22784"/>
                  </a:lnTo>
                  <a:lnTo>
                    <a:pt x="21913" y="22804"/>
                  </a:lnTo>
                  <a:lnTo>
                    <a:pt x="21934" y="22804"/>
                  </a:lnTo>
                  <a:lnTo>
                    <a:pt x="21954" y="22804"/>
                  </a:lnTo>
                  <a:lnTo>
                    <a:pt x="21980" y="22824"/>
                  </a:lnTo>
                  <a:lnTo>
                    <a:pt x="22000" y="22824"/>
                  </a:lnTo>
                  <a:lnTo>
                    <a:pt x="22041" y="22824"/>
                  </a:lnTo>
                  <a:lnTo>
                    <a:pt x="22061" y="22845"/>
                  </a:lnTo>
                  <a:lnTo>
                    <a:pt x="22081" y="22845"/>
                  </a:lnTo>
                  <a:lnTo>
                    <a:pt x="22107" y="22870"/>
                  </a:lnTo>
                  <a:lnTo>
                    <a:pt x="22127" y="22870"/>
                  </a:lnTo>
                  <a:lnTo>
                    <a:pt x="22147" y="22870"/>
                  </a:lnTo>
                  <a:lnTo>
                    <a:pt x="22188" y="22891"/>
                  </a:lnTo>
                  <a:lnTo>
                    <a:pt x="22208" y="22891"/>
                  </a:lnTo>
                  <a:lnTo>
                    <a:pt x="22234" y="22891"/>
                  </a:lnTo>
                  <a:lnTo>
                    <a:pt x="22254" y="22911"/>
                  </a:lnTo>
                  <a:lnTo>
                    <a:pt x="22275" y="22911"/>
                  </a:lnTo>
                  <a:lnTo>
                    <a:pt x="22315" y="22911"/>
                  </a:lnTo>
                  <a:lnTo>
                    <a:pt x="22336" y="22931"/>
                  </a:lnTo>
                  <a:lnTo>
                    <a:pt x="22361" y="22931"/>
                  </a:lnTo>
                  <a:lnTo>
                    <a:pt x="22381" y="22931"/>
                  </a:lnTo>
                  <a:lnTo>
                    <a:pt x="22402" y="22952"/>
                  </a:lnTo>
                  <a:lnTo>
                    <a:pt x="22442" y="22952"/>
                  </a:lnTo>
                  <a:lnTo>
                    <a:pt x="22463" y="22952"/>
                  </a:lnTo>
                  <a:lnTo>
                    <a:pt x="22488" y="22972"/>
                  </a:lnTo>
                  <a:lnTo>
                    <a:pt x="22509" y="22972"/>
                  </a:lnTo>
                  <a:lnTo>
                    <a:pt x="22549" y="22972"/>
                  </a:lnTo>
                  <a:lnTo>
                    <a:pt x="22570" y="22972"/>
                  </a:lnTo>
                  <a:lnTo>
                    <a:pt x="22590" y="22997"/>
                  </a:lnTo>
                  <a:lnTo>
                    <a:pt x="22615" y="22997"/>
                  </a:lnTo>
                  <a:lnTo>
                    <a:pt x="22656" y="22997"/>
                  </a:lnTo>
                  <a:lnTo>
                    <a:pt x="22676" y="23018"/>
                  </a:lnTo>
                  <a:lnTo>
                    <a:pt x="22697" y="23018"/>
                  </a:lnTo>
                  <a:lnTo>
                    <a:pt x="22717" y="23018"/>
                  </a:lnTo>
                  <a:lnTo>
                    <a:pt x="22763" y="23038"/>
                  </a:lnTo>
                  <a:lnTo>
                    <a:pt x="22783" y="23038"/>
                  </a:lnTo>
                  <a:lnTo>
                    <a:pt x="22804" y="23038"/>
                  </a:lnTo>
                  <a:lnTo>
                    <a:pt x="22824" y="23038"/>
                  </a:lnTo>
                  <a:lnTo>
                    <a:pt x="22870" y="23058"/>
                  </a:lnTo>
                  <a:lnTo>
                    <a:pt x="22890" y="23058"/>
                  </a:lnTo>
                  <a:lnTo>
                    <a:pt x="22910" y="23058"/>
                  </a:lnTo>
                  <a:lnTo>
                    <a:pt x="22951" y="23058"/>
                  </a:lnTo>
                  <a:lnTo>
                    <a:pt x="22971" y="23079"/>
                  </a:lnTo>
                  <a:lnTo>
                    <a:pt x="22997" y="23079"/>
                  </a:lnTo>
                  <a:lnTo>
                    <a:pt x="23017" y="23079"/>
                  </a:lnTo>
                  <a:lnTo>
                    <a:pt x="23038" y="23099"/>
                  </a:lnTo>
                  <a:lnTo>
                    <a:pt x="23078" y="23099"/>
                  </a:lnTo>
                  <a:lnTo>
                    <a:pt x="23099" y="23099"/>
                  </a:lnTo>
                  <a:lnTo>
                    <a:pt x="23124" y="23099"/>
                  </a:lnTo>
                  <a:lnTo>
                    <a:pt x="23144" y="23099"/>
                  </a:lnTo>
                  <a:lnTo>
                    <a:pt x="23185" y="23125"/>
                  </a:lnTo>
                  <a:lnTo>
                    <a:pt x="23205" y="23125"/>
                  </a:lnTo>
                  <a:lnTo>
                    <a:pt x="23226" y="23125"/>
                  </a:lnTo>
                  <a:lnTo>
                    <a:pt x="23251" y="23125"/>
                  </a:lnTo>
                  <a:lnTo>
                    <a:pt x="23292" y="23145"/>
                  </a:lnTo>
                  <a:lnTo>
                    <a:pt x="23312" y="23145"/>
                  </a:lnTo>
                  <a:lnTo>
                    <a:pt x="23333" y="23145"/>
                  </a:lnTo>
                  <a:lnTo>
                    <a:pt x="23353" y="23145"/>
                  </a:lnTo>
                  <a:lnTo>
                    <a:pt x="23378" y="23145"/>
                  </a:lnTo>
                  <a:lnTo>
                    <a:pt x="23419" y="23165"/>
                  </a:lnTo>
                  <a:lnTo>
                    <a:pt x="23439" y="23165"/>
                  </a:lnTo>
                  <a:lnTo>
                    <a:pt x="23460" y="23165"/>
                  </a:lnTo>
                  <a:lnTo>
                    <a:pt x="23480" y="23165"/>
                  </a:lnTo>
                  <a:lnTo>
                    <a:pt x="23506" y="23165"/>
                  </a:lnTo>
                  <a:lnTo>
                    <a:pt x="23526" y="23165"/>
                  </a:lnTo>
                  <a:lnTo>
                    <a:pt x="23546" y="23186"/>
                  </a:lnTo>
                  <a:lnTo>
                    <a:pt x="23587" y="23186"/>
                  </a:lnTo>
                  <a:lnTo>
                    <a:pt x="23607" y="23186"/>
                  </a:lnTo>
                  <a:lnTo>
                    <a:pt x="23633" y="23186"/>
                  </a:lnTo>
                  <a:lnTo>
                    <a:pt x="23653" y="23186"/>
                  </a:lnTo>
                  <a:lnTo>
                    <a:pt x="23673" y="23186"/>
                  </a:lnTo>
                  <a:lnTo>
                    <a:pt x="23673" y="23186"/>
                  </a:lnTo>
                  <a:lnTo>
                    <a:pt x="23694" y="23206"/>
                  </a:lnTo>
                  <a:lnTo>
                    <a:pt x="23714" y="23206"/>
                  </a:lnTo>
                  <a:lnTo>
                    <a:pt x="23734" y="23206"/>
                  </a:lnTo>
                  <a:lnTo>
                    <a:pt x="23760" y="23206"/>
                  </a:lnTo>
                  <a:lnTo>
                    <a:pt x="23780" y="23206"/>
                  </a:lnTo>
                  <a:lnTo>
                    <a:pt x="23801" y="23206"/>
                  </a:lnTo>
                  <a:lnTo>
                    <a:pt x="23821" y="23226"/>
                  </a:lnTo>
                  <a:lnTo>
                    <a:pt x="23841" y="23226"/>
                  </a:lnTo>
                  <a:lnTo>
                    <a:pt x="23841" y="23226"/>
                  </a:lnTo>
                  <a:lnTo>
                    <a:pt x="23862" y="23206"/>
                  </a:lnTo>
                  <a:lnTo>
                    <a:pt x="23887" y="23206"/>
                  </a:lnTo>
                  <a:lnTo>
                    <a:pt x="23907" y="23186"/>
                  </a:lnTo>
                  <a:lnTo>
                    <a:pt x="23928" y="23165"/>
                  </a:lnTo>
                  <a:lnTo>
                    <a:pt x="23948" y="23145"/>
                  </a:lnTo>
                  <a:lnTo>
                    <a:pt x="23968" y="23145"/>
                  </a:lnTo>
                  <a:lnTo>
                    <a:pt x="23989" y="23125"/>
                  </a:lnTo>
                  <a:lnTo>
                    <a:pt x="24014" y="23099"/>
                  </a:lnTo>
                  <a:lnTo>
                    <a:pt x="24035" y="23079"/>
                  </a:lnTo>
                  <a:lnTo>
                    <a:pt x="24055" y="23079"/>
                  </a:lnTo>
                  <a:lnTo>
                    <a:pt x="24055" y="23079"/>
                  </a:lnTo>
                  <a:lnTo>
                    <a:pt x="24075" y="23058"/>
                  </a:lnTo>
                  <a:lnTo>
                    <a:pt x="24075" y="23038"/>
                  </a:lnTo>
                  <a:lnTo>
                    <a:pt x="24096" y="23038"/>
                  </a:lnTo>
                  <a:lnTo>
                    <a:pt x="24096" y="23038"/>
                  </a:lnTo>
                  <a:lnTo>
                    <a:pt x="24116" y="23018"/>
                  </a:lnTo>
                  <a:lnTo>
                    <a:pt x="24116" y="23018"/>
                  </a:lnTo>
                  <a:lnTo>
                    <a:pt x="24141" y="22997"/>
                  </a:lnTo>
                  <a:lnTo>
                    <a:pt x="24162" y="22997"/>
                  </a:lnTo>
                  <a:lnTo>
                    <a:pt x="24162" y="22997"/>
                  </a:lnTo>
                  <a:lnTo>
                    <a:pt x="24182" y="22972"/>
                  </a:lnTo>
                  <a:lnTo>
                    <a:pt x="24182" y="22972"/>
                  </a:lnTo>
                  <a:lnTo>
                    <a:pt x="24202" y="22952"/>
                  </a:lnTo>
                  <a:lnTo>
                    <a:pt x="24223" y="22952"/>
                  </a:lnTo>
                  <a:lnTo>
                    <a:pt x="24243" y="22931"/>
                  </a:lnTo>
                  <a:lnTo>
                    <a:pt x="24269" y="22931"/>
                  </a:lnTo>
                  <a:lnTo>
                    <a:pt x="24289" y="22931"/>
                  </a:lnTo>
                  <a:lnTo>
                    <a:pt x="24309" y="22911"/>
                  </a:lnTo>
                  <a:lnTo>
                    <a:pt x="24330" y="22911"/>
                  </a:lnTo>
                  <a:lnTo>
                    <a:pt x="24350" y="22891"/>
                  </a:lnTo>
                  <a:lnTo>
                    <a:pt x="24396" y="22891"/>
                  </a:lnTo>
                  <a:lnTo>
                    <a:pt x="24436" y="22870"/>
                  </a:lnTo>
                  <a:lnTo>
                    <a:pt x="24477" y="22870"/>
                  </a:lnTo>
                  <a:lnTo>
                    <a:pt x="24497" y="22870"/>
                  </a:lnTo>
                  <a:lnTo>
                    <a:pt x="24543" y="22845"/>
                  </a:lnTo>
                  <a:lnTo>
                    <a:pt x="24564" y="22845"/>
                  </a:lnTo>
                  <a:lnTo>
                    <a:pt x="24604" y="22845"/>
                  </a:lnTo>
                  <a:lnTo>
                    <a:pt x="24650" y="22870"/>
                  </a:lnTo>
                  <a:lnTo>
                    <a:pt x="24650" y="22870"/>
                  </a:lnTo>
                  <a:lnTo>
                    <a:pt x="24670" y="22845"/>
                  </a:lnTo>
                  <a:lnTo>
                    <a:pt x="24670" y="22824"/>
                  </a:lnTo>
                  <a:lnTo>
                    <a:pt x="24691" y="22824"/>
                  </a:lnTo>
                  <a:lnTo>
                    <a:pt x="24711" y="22804"/>
                  </a:lnTo>
                  <a:lnTo>
                    <a:pt x="24731" y="22784"/>
                  </a:lnTo>
                  <a:lnTo>
                    <a:pt x="24752" y="22784"/>
                  </a:lnTo>
                  <a:lnTo>
                    <a:pt x="24798" y="22763"/>
                  </a:lnTo>
                  <a:lnTo>
                    <a:pt x="24818" y="22743"/>
                  </a:lnTo>
                  <a:lnTo>
                    <a:pt x="24859" y="22718"/>
                  </a:lnTo>
                  <a:lnTo>
                    <a:pt x="24904" y="22718"/>
                  </a:lnTo>
                  <a:lnTo>
                    <a:pt x="24945" y="22697"/>
                  </a:lnTo>
                  <a:lnTo>
                    <a:pt x="24986" y="22677"/>
                  </a:lnTo>
                  <a:lnTo>
                    <a:pt x="25032" y="22677"/>
                  </a:lnTo>
                  <a:lnTo>
                    <a:pt x="25052" y="22677"/>
                  </a:lnTo>
                  <a:lnTo>
                    <a:pt x="25072" y="22677"/>
                  </a:lnTo>
                  <a:lnTo>
                    <a:pt x="25113" y="22657"/>
                  </a:lnTo>
                  <a:lnTo>
                    <a:pt x="25133" y="22657"/>
                  </a:lnTo>
                  <a:lnTo>
                    <a:pt x="25159" y="22657"/>
                  </a:lnTo>
                  <a:lnTo>
                    <a:pt x="25199" y="22657"/>
                  </a:lnTo>
                  <a:lnTo>
                    <a:pt x="25220" y="22677"/>
                  </a:lnTo>
                  <a:lnTo>
                    <a:pt x="25260" y="22677"/>
                  </a:lnTo>
                  <a:lnTo>
                    <a:pt x="25286" y="22677"/>
                  </a:lnTo>
                  <a:lnTo>
                    <a:pt x="25306" y="22677"/>
                  </a:lnTo>
                  <a:lnTo>
                    <a:pt x="25347" y="22697"/>
                  </a:lnTo>
                  <a:lnTo>
                    <a:pt x="25367" y="22697"/>
                  </a:lnTo>
                  <a:lnTo>
                    <a:pt x="25413" y="22718"/>
                  </a:lnTo>
                  <a:lnTo>
                    <a:pt x="25433" y="22718"/>
                  </a:lnTo>
                  <a:lnTo>
                    <a:pt x="25454" y="22743"/>
                  </a:lnTo>
                  <a:lnTo>
                    <a:pt x="25474" y="22743"/>
                  </a:lnTo>
                  <a:lnTo>
                    <a:pt x="25494" y="22763"/>
                  </a:lnTo>
                  <a:lnTo>
                    <a:pt x="25540" y="22784"/>
                  </a:lnTo>
                  <a:lnTo>
                    <a:pt x="25561" y="22804"/>
                  </a:lnTo>
                  <a:lnTo>
                    <a:pt x="25581" y="22804"/>
                  </a:lnTo>
                  <a:lnTo>
                    <a:pt x="25581" y="22824"/>
                  </a:lnTo>
                  <a:lnTo>
                    <a:pt x="25601" y="22845"/>
                  </a:lnTo>
                  <a:lnTo>
                    <a:pt x="25622" y="22870"/>
                  </a:lnTo>
                  <a:lnTo>
                    <a:pt x="25642" y="22870"/>
                  </a:lnTo>
                  <a:lnTo>
                    <a:pt x="25667" y="22891"/>
                  </a:lnTo>
                  <a:lnTo>
                    <a:pt x="25667" y="22911"/>
                  </a:lnTo>
                  <a:lnTo>
                    <a:pt x="25688" y="22911"/>
                  </a:lnTo>
                  <a:lnTo>
                    <a:pt x="25688" y="22931"/>
                  </a:lnTo>
                  <a:lnTo>
                    <a:pt x="25708" y="22952"/>
                  </a:lnTo>
                  <a:lnTo>
                    <a:pt x="25728" y="22952"/>
                  </a:lnTo>
                  <a:lnTo>
                    <a:pt x="25728" y="22972"/>
                  </a:lnTo>
                  <a:lnTo>
                    <a:pt x="25749" y="22997"/>
                  </a:lnTo>
                  <a:lnTo>
                    <a:pt x="25749" y="23018"/>
                  </a:lnTo>
                  <a:lnTo>
                    <a:pt x="25769" y="23038"/>
                  </a:lnTo>
                  <a:lnTo>
                    <a:pt x="25769" y="23038"/>
                  </a:lnTo>
                  <a:lnTo>
                    <a:pt x="25795" y="23058"/>
                  </a:lnTo>
                  <a:lnTo>
                    <a:pt x="25795" y="23079"/>
                  </a:lnTo>
                  <a:lnTo>
                    <a:pt x="25795" y="23099"/>
                  </a:lnTo>
                  <a:lnTo>
                    <a:pt x="25815" y="23125"/>
                  </a:lnTo>
                  <a:lnTo>
                    <a:pt x="25815" y="23145"/>
                  </a:lnTo>
                  <a:lnTo>
                    <a:pt x="25835" y="23165"/>
                  </a:lnTo>
                  <a:lnTo>
                    <a:pt x="25835" y="23186"/>
                  </a:lnTo>
                  <a:lnTo>
                    <a:pt x="25835" y="23206"/>
                  </a:lnTo>
                  <a:lnTo>
                    <a:pt x="25856" y="23226"/>
                  </a:lnTo>
                  <a:lnTo>
                    <a:pt x="25856" y="23226"/>
                  </a:lnTo>
                  <a:lnTo>
                    <a:pt x="25856" y="23252"/>
                  </a:lnTo>
                  <a:lnTo>
                    <a:pt x="25856" y="23272"/>
                  </a:lnTo>
                  <a:lnTo>
                    <a:pt x="25856" y="23292"/>
                  </a:lnTo>
                  <a:lnTo>
                    <a:pt x="25876" y="23313"/>
                  </a:lnTo>
                  <a:lnTo>
                    <a:pt x="25876" y="23333"/>
                  </a:lnTo>
                  <a:lnTo>
                    <a:pt x="25876" y="23353"/>
                  </a:lnTo>
                  <a:lnTo>
                    <a:pt x="25876" y="23379"/>
                  </a:lnTo>
                  <a:lnTo>
                    <a:pt x="25876" y="23353"/>
                  </a:lnTo>
                  <a:lnTo>
                    <a:pt x="25896" y="23353"/>
                  </a:lnTo>
                  <a:lnTo>
                    <a:pt x="25922" y="23333"/>
                  </a:lnTo>
                  <a:lnTo>
                    <a:pt x="25942" y="23313"/>
                  </a:lnTo>
                  <a:lnTo>
                    <a:pt x="25983" y="23313"/>
                  </a:lnTo>
                  <a:lnTo>
                    <a:pt x="26003" y="23292"/>
                  </a:lnTo>
                  <a:lnTo>
                    <a:pt x="26049" y="23272"/>
                  </a:lnTo>
                  <a:lnTo>
                    <a:pt x="26069" y="23252"/>
                  </a:lnTo>
                  <a:lnTo>
                    <a:pt x="26110" y="23226"/>
                  </a:lnTo>
                  <a:lnTo>
                    <a:pt x="26130" y="23206"/>
                  </a:lnTo>
                  <a:lnTo>
                    <a:pt x="26151" y="23186"/>
                  </a:lnTo>
                  <a:lnTo>
                    <a:pt x="26176" y="23186"/>
                  </a:lnTo>
                  <a:lnTo>
                    <a:pt x="26196" y="23165"/>
                  </a:lnTo>
                  <a:lnTo>
                    <a:pt x="26217" y="23145"/>
                  </a:lnTo>
                  <a:lnTo>
                    <a:pt x="26237" y="23145"/>
                  </a:lnTo>
                  <a:lnTo>
                    <a:pt x="26257" y="23125"/>
                  </a:lnTo>
                  <a:lnTo>
                    <a:pt x="26278" y="23125"/>
                  </a:lnTo>
                  <a:lnTo>
                    <a:pt x="26278" y="23099"/>
                  </a:lnTo>
                  <a:lnTo>
                    <a:pt x="26303" y="23099"/>
                  </a:lnTo>
                  <a:lnTo>
                    <a:pt x="26303" y="23079"/>
                  </a:lnTo>
                  <a:lnTo>
                    <a:pt x="26324" y="23079"/>
                  </a:lnTo>
                  <a:lnTo>
                    <a:pt x="26324" y="23079"/>
                  </a:lnTo>
                  <a:lnTo>
                    <a:pt x="26324" y="23079"/>
                  </a:lnTo>
                  <a:lnTo>
                    <a:pt x="26324" y="23079"/>
                  </a:lnTo>
                  <a:lnTo>
                    <a:pt x="26324" y="23079"/>
                  </a:lnTo>
                  <a:lnTo>
                    <a:pt x="26344" y="23058"/>
                  </a:lnTo>
                  <a:lnTo>
                    <a:pt x="26364" y="23058"/>
                  </a:lnTo>
                  <a:lnTo>
                    <a:pt x="26364" y="23038"/>
                  </a:lnTo>
                  <a:lnTo>
                    <a:pt x="26385" y="23038"/>
                  </a:lnTo>
                  <a:lnTo>
                    <a:pt x="26385" y="23018"/>
                  </a:lnTo>
                  <a:lnTo>
                    <a:pt x="26405" y="23018"/>
                  </a:lnTo>
                  <a:lnTo>
                    <a:pt x="26430" y="22997"/>
                  </a:lnTo>
                  <a:lnTo>
                    <a:pt x="26430" y="22997"/>
                  </a:lnTo>
                  <a:lnTo>
                    <a:pt x="26451" y="22972"/>
                  </a:lnTo>
                  <a:lnTo>
                    <a:pt x="26471" y="22972"/>
                  </a:lnTo>
                  <a:lnTo>
                    <a:pt x="26471" y="22952"/>
                  </a:lnTo>
                  <a:lnTo>
                    <a:pt x="26491" y="22952"/>
                  </a:lnTo>
                  <a:lnTo>
                    <a:pt x="26512" y="22952"/>
                  </a:lnTo>
                  <a:lnTo>
                    <a:pt x="26512" y="22931"/>
                  </a:lnTo>
                  <a:lnTo>
                    <a:pt x="26532" y="22931"/>
                  </a:lnTo>
                  <a:lnTo>
                    <a:pt x="26532" y="22911"/>
                  </a:lnTo>
                  <a:lnTo>
                    <a:pt x="26558" y="22911"/>
                  </a:lnTo>
                  <a:lnTo>
                    <a:pt x="26578" y="22911"/>
                  </a:lnTo>
                  <a:lnTo>
                    <a:pt x="26578" y="22911"/>
                  </a:lnTo>
                  <a:lnTo>
                    <a:pt x="26619" y="22891"/>
                  </a:lnTo>
                  <a:lnTo>
                    <a:pt x="26639" y="22891"/>
                  </a:lnTo>
                  <a:lnTo>
                    <a:pt x="26659" y="22870"/>
                  </a:lnTo>
                  <a:lnTo>
                    <a:pt x="26685" y="22870"/>
                  </a:lnTo>
                  <a:lnTo>
                    <a:pt x="26705" y="22845"/>
                  </a:lnTo>
                  <a:lnTo>
                    <a:pt x="26746" y="22845"/>
                  </a:lnTo>
                  <a:lnTo>
                    <a:pt x="26766" y="22845"/>
                  </a:lnTo>
                  <a:lnTo>
                    <a:pt x="26786" y="22824"/>
                  </a:lnTo>
                  <a:lnTo>
                    <a:pt x="26812" y="22824"/>
                  </a:lnTo>
                  <a:lnTo>
                    <a:pt x="26832" y="22824"/>
                  </a:lnTo>
                  <a:lnTo>
                    <a:pt x="26853" y="22824"/>
                  </a:lnTo>
                  <a:lnTo>
                    <a:pt x="26873" y="22824"/>
                  </a:lnTo>
                  <a:lnTo>
                    <a:pt x="26893" y="22824"/>
                  </a:lnTo>
                  <a:lnTo>
                    <a:pt x="26914" y="22804"/>
                  </a:lnTo>
                  <a:lnTo>
                    <a:pt x="26939" y="22804"/>
                  </a:lnTo>
                  <a:lnTo>
                    <a:pt x="26959" y="22804"/>
                  </a:lnTo>
                  <a:lnTo>
                    <a:pt x="26980" y="22804"/>
                  </a:lnTo>
                  <a:lnTo>
                    <a:pt x="27000" y="22804"/>
                  </a:lnTo>
                  <a:lnTo>
                    <a:pt x="27020" y="22804"/>
                  </a:lnTo>
                  <a:lnTo>
                    <a:pt x="27041" y="22804"/>
                  </a:lnTo>
                  <a:lnTo>
                    <a:pt x="27066" y="22804"/>
                  </a:lnTo>
                  <a:lnTo>
                    <a:pt x="27066" y="22804"/>
                  </a:lnTo>
                  <a:lnTo>
                    <a:pt x="27087" y="22804"/>
                  </a:lnTo>
                  <a:lnTo>
                    <a:pt x="27107" y="22804"/>
                  </a:lnTo>
                  <a:lnTo>
                    <a:pt x="27127" y="22804"/>
                  </a:lnTo>
                  <a:lnTo>
                    <a:pt x="27148" y="22804"/>
                  </a:lnTo>
                  <a:lnTo>
                    <a:pt x="27148" y="22804"/>
                  </a:lnTo>
                  <a:lnTo>
                    <a:pt x="27168" y="22804"/>
                  </a:lnTo>
                  <a:lnTo>
                    <a:pt x="27193" y="22804"/>
                  </a:lnTo>
                  <a:lnTo>
                    <a:pt x="27214" y="22804"/>
                  </a:lnTo>
                  <a:lnTo>
                    <a:pt x="27234" y="22824"/>
                  </a:lnTo>
                  <a:lnTo>
                    <a:pt x="27234" y="22824"/>
                  </a:lnTo>
                  <a:lnTo>
                    <a:pt x="27254" y="22824"/>
                  </a:lnTo>
                  <a:lnTo>
                    <a:pt x="27275" y="22824"/>
                  </a:lnTo>
                  <a:lnTo>
                    <a:pt x="27295" y="22824"/>
                  </a:lnTo>
                  <a:lnTo>
                    <a:pt x="27321" y="22824"/>
                  </a:lnTo>
                  <a:lnTo>
                    <a:pt x="27361" y="22824"/>
                  </a:lnTo>
                  <a:lnTo>
                    <a:pt x="27382" y="22824"/>
                  </a:lnTo>
                  <a:lnTo>
                    <a:pt x="27402" y="22845"/>
                  </a:lnTo>
                  <a:lnTo>
                    <a:pt x="27448" y="22845"/>
                  </a:lnTo>
                  <a:lnTo>
                    <a:pt x="27488" y="22845"/>
                  </a:lnTo>
                  <a:lnTo>
                    <a:pt x="27529" y="22845"/>
                  </a:lnTo>
                  <a:lnTo>
                    <a:pt x="27575" y="22870"/>
                  </a:lnTo>
                  <a:lnTo>
                    <a:pt x="27575" y="22870"/>
                  </a:lnTo>
                  <a:lnTo>
                    <a:pt x="27575" y="22845"/>
                  </a:lnTo>
                  <a:lnTo>
                    <a:pt x="27575" y="22824"/>
                  </a:lnTo>
                  <a:lnTo>
                    <a:pt x="27575" y="22804"/>
                  </a:lnTo>
                  <a:lnTo>
                    <a:pt x="27595" y="22784"/>
                  </a:lnTo>
                  <a:lnTo>
                    <a:pt x="27595" y="22763"/>
                  </a:lnTo>
                  <a:lnTo>
                    <a:pt x="27595" y="22763"/>
                  </a:lnTo>
                  <a:lnTo>
                    <a:pt x="27595" y="22743"/>
                  </a:lnTo>
                  <a:lnTo>
                    <a:pt x="27595" y="22718"/>
                  </a:lnTo>
                  <a:lnTo>
                    <a:pt x="27595" y="22697"/>
                  </a:lnTo>
                  <a:lnTo>
                    <a:pt x="27595" y="22677"/>
                  </a:lnTo>
                  <a:lnTo>
                    <a:pt x="27595" y="22616"/>
                  </a:lnTo>
                  <a:lnTo>
                    <a:pt x="27616" y="22570"/>
                  </a:lnTo>
                  <a:lnTo>
                    <a:pt x="27616" y="22529"/>
                  </a:lnTo>
                  <a:lnTo>
                    <a:pt x="27616" y="22489"/>
                  </a:lnTo>
                  <a:lnTo>
                    <a:pt x="27616" y="22443"/>
                  </a:lnTo>
                  <a:lnTo>
                    <a:pt x="27636" y="22382"/>
                  </a:lnTo>
                  <a:lnTo>
                    <a:pt x="27636" y="22295"/>
                  </a:lnTo>
                  <a:lnTo>
                    <a:pt x="27636" y="22189"/>
                  </a:lnTo>
                  <a:lnTo>
                    <a:pt x="27656" y="22082"/>
                  </a:lnTo>
                  <a:lnTo>
                    <a:pt x="27656" y="22021"/>
                  </a:lnTo>
                  <a:lnTo>
                    <a:pt x="27656" y="21980"/>
                  </a:lnTo>
                  <a:lnTo>
                    <a:pt x="27677" y="21914"/>
                  </a:lnTo>
                  <a:lnTo>
                    <a:pt x="27677" y="21914"/>
                  </a:lnTo>
                  <a:lnTo>
                    <a:pt x="27677" y="21873"/>
                  </a:lnTo>
                  <a:lnTo>
                    <a:pt x="27677" y="21807"/>
                  </a:lnTo>
                  <a:lnTo>
                    <a:pt x="27677" y="21766"/>
                  </a:lnTo>
                  <a:lnTo>
                    <a:pt x="27677" y="21700"/>
                  </a:lnTo>
                  <a:lnTo>
                    <a:pt x="27677" y="21680"/>
                  </a:lnTo>
                  <a:lnTo>
                    <a:pt x="27702" y="21639"/>
                  </a:lnTo>
                  <a:lnTo>
                    <a:pt x="27702" y="21619"/>
                  </a:lnTo>
                  <a:lnTo>
                    <a:pt x="27702" y="21599"/>
                  </a:lnTo>
                  <a:lnTo>
                    <a:pt x="27702" y="21573"/>
                  </a:lnTo>
                  <a:lnTo>
                    <a:pt x="27702" y="21532"/>
                  </a:lnTo>
                  <a:lnTo>
                    <a:pt x="27702" y="21512"/>
                  </a:lnTo>
                  <a:lnTo>
                    <a:pt x="27702" y="21492"/>
                  </a:lnTo>
                  <a:lnTo>
                    <a:pt x="27702" y="21446"/>
                  </a:lnTo>
                  <a:lnTo>
                    <a:pt x="27722" y="21426"/>
                  </a:lnTo>
                  <a:lnTo>
                    <a:pt x="27722" y="21405"/>
                  </a:lnTo>
                  <a:lnTo>
                    <a:pt x="27722" y="21385"/>
                  </a:lnTo>
                  <a:lnTo>
                    <a:pt x="27722" y="21344"/>
                  </a:lnTo>
                  <a:lnTo>
                    <a:pt x="27722" y="21319"/>
                  </a:lnTo>
                  <a:lnTo>
                    <a:pt x="27722" y="21298"/>
                  </a:lnTo>
                  <a:lnTo>
                    <a:pt x="27743" y="21258"/>
                  </a:lnTo>
                  <a:lnTo>
                    <a:pt x="27743" y="21237"/>
                  </a:lnTo>
                  <a:lnTo>
                    <a:pt x="27743" y="21217"/>
                  </a:lnTo>
                  <a:lnTo>
                    <a:pt x="27743" y="21192"/>
                  </a:lnTo>
                  <a:lnTo>
                    <a:pt x="27743" y="21151"/>
                  </a:lnTo>
                  <a:lnTo>
                    <a:pt x="27763" y="21131"/>
                  </a:lnTo>
                  <a:lnTo>
                    <a:pt x="27763" y="21110"/>
                  </a:lnTo>
                  <a:lnTo>
                    <a:pt x="27763" y="21090"/>
                  </a:lnTo>
                  <a:lnTo>
                    <a:pt x="27763" y="21044"/>
                  </a:lnTo>
                  <a:lnTo>
                    <a:pt x="27783" y="21024"/>
                  </a:lnTo>
                  <a:lnTo>
                    <a:pt x="27783" y="21003"/>
                  </a:lnTo>
                  <a:lnTo>
                    <a:pt x="27783" y="20983"/>
                  </a:lnTo>
                  <a:lnTo>
                    <a:pt x="27804" y="20937"/>
                  </a:lnTo>
                  <a:lnTo>
                    <a:pt x="27804" y="20917"/>
                  </a:lnTo>
                  <a:lnTo>
                    <a:pt x="27804" y="20897"/>
                  </a:lnTo>
                  <a:lnTo>
                    <a:pt x="27829" y="20856"/>
                  </a:lnTo>
                  <a:lnTo>
                    <a:pt x="27829" y="20836"/>
                  </a:lnTo>
                  <a:lnTo>
                    <a:pt x="27829" y="20810"/>
                  </a:lnTo>
                  <a:lnTo>
                    <a:pt x="27850" y="20790"/>
                  </a:lnTo>
                  <a:lnTo>
                    <a:pt x="27850" y="20769"/>
                  </a:lnTo>
                  <a:lnTo>
                    <a:pt x="27850" y="20749"/>
                  </a:lnTo>
                  <a:lnTo>
                    <a:pt x="27850" y="20749"/>
                  </a:lnTo>
                  <a:lnTo>
                    <a:pt x="27870" y="20729"/>
                  </a:lnTo>
                  <a:lnTo>
                    <a:pt x="27870" y="20708"/>
                  </a:lnTo>
                  <a:lnTo>
                    <a:pt x="27870" y="20708"/>
                  </a:lnTo>
                  <a:lnTo>
                    <a:pt x="27870" y="20683"/>
                  </a:lnTo>
                  <a:lnTo>
                    <a:pt x="27890" y="20663"/>
                  </a:lnTo>
                  <a:lnTo>
                    <a:pt x="27890" y="20663"/>
                  </a:lnTo>
                  <a:lnTo>
                    <a:pt x="27890" y="20642"/>
                  </a:lnTo>
                  <a:lnTo>
                    <a:pt x="27911" y="20622"/>
                  </a:lnTo>
                  <a:lnTo>
                    <a:pt x="27911" y="20622"/>
                  </a:lnTo>
                  <a:lnTo>
                    <a:pt x="27911" y="20602"/>
                  </a:lnTo>
                  <a:lnTo>
                    <a:pt x="27911" y="20581"/>
                  </a:lnTo>
                  <a:lnTo>
                    <a:pt x="27931" y="20581"/>
                  </a:lnTo>
                  <a:lnTo>
                    <a:pt x="27931" y="20556"/>
                  </a:lnTo>
                  <a:lnTo>
                    <a:pt x="27956" y="20535"/>
                  </a:lnTo>
                  <a:lnTo>
                    <a:pt x="27956" y="20535"/>
                  </a:lnTo>
                  <a:lnTo>
                    <a:pt x="27956" y="20515"/>
                  </a:lnTo>
                  <a:lnTo>
                    <a:pt x="27977" y="20495"/>
                  </a:lnTo>
                  <a:lnTo>
                    <a:pt x="27977" y="20495"/>
                  </a:lnTo>
                  <a:lnTo>
                    <a:pt x="27977" y="20474"/>
                  </a:lnTo>
                  <a:lnTo>
                    <a:pt x="27997" y="20454"/>
                  </a:lnTo>
                  <a:lnTo>
                    <a:pt x="27997" y="20454"/>
                  </a:lnTo>
                  <a:lnTo>
                    <a:pt x="28017" y="20429"/>
                  </a:lnTo>
                  <a:lnTo>
                    <a:pt x="28017" y="20408"/>
                  </a:lnTo>
                  <a:lnTo>
                    <a:pt x="28038" y="20388"/>
                  </a:lnTo>
                  <a:lnTo>
                    <a:pt x="28058" y="20368"/>
                  </a:lnTo>
                  <a:lnTo>
                    <a:pt x="28058" y="20347"/>
                  </a:lnTo>
                  <a:lnTo>
                    <a:pt x="28084" y="20327"/>
                  </a:lnTo>
                  <a:lnTo>
                    <a:pt x="28084" y="20301"/>
                  </a:lnTo>
                  <a:lnTo>
                    <a:pt x="28104" y="20281"/>
                  </a:lnTo>
                  <a:lnTo>
                    <a:pt x="28104" y="20261"/>
                  </a:lnTo>
                  <a:lnTo>
                    <a:pt x="28124" y="20220"/>
                  </a:lnTo>
                  <a:lnTo>
                    <a:pt x="28124" y="20200"/>
                  </a:lnTo>
                  <a:lnTo>
                    <a:pt x="28145" y="20174"/>
                  </a:lnTo>
                  <a:lnTo>
                    <a:pt x="28165" y="20154"/>
                  </a:lnTo>
                  <a:lnTo>
                    <a:pt x="28165" y="20134"/>
                  </a:lnTo>
                  <a:lnTo>
                    <a:pt x="28185" y="20113"/>
                  </a:lnTo>
                  <a:lnTo>
                    <a:pt x="28185" y="20093"/>
                  </a:lnTo>
                  <a:lnTo>
                    <a:pt x="28211" y="20073"/>
                  </a:lnTo>
                  <a:lnTo>
                    <a:pt x="28211" y="20047"/>
                  </a:lnTo>
                  <a:lnTo>
                    <a:pt x="28231" y="20027"/>
                  </a:lnTo>
                  <a:lnTo>
                    <a:pt x="28251" y="20006"/>
                  </a:lnTo>
                  <a:lnTo>
                    <a:pt x="28251" y="19966"/>
                  </a:lnTo>
                  <a:lnTo>
                    <a:pt x="28272" y="19945"/>
                  </a:lnTo>
                  <a:lnTo>
                    <a:pt x="28272" y="19920"/>
                  </a:lnTo>
                  <a:lnTo>
                    <a:pt x="28292" y="19900"/>
                  </a:lnTo>
                  <a:lnTo>
                    <a:pt x="28292" y="19879"/>
                  </a:lnTo>
                  <a:lnTo>
                    <a:pt x="28312" y="19859"/>
                  </a:lnTo>
                  <a:lnTo>
                    <a:pt x="28338" y="19793"/>
                  </a:lnTo>
                  <a:lnTo>
                    <a:pt x="28358" y="19752"/>
                  </a:lnTo>
                  <a:lnTo>
                    <a:pt x="28379" y="19691"/>
                  </a:lnTo>
                  <a:lnTo>
                    <a:pt x="28399" y="19645"/>
                  </a:lnTo>
                  <a:lnTo>
                    <a:pt x="28440" y="19584"/>
                  </a:lnTo>
                  <a:lnTo>
                    <a:pt x="28465" y="19538"/>
                  </a:lnTo>
                  <a:lnTo>
                    <a:pt x="28485" y="19477"/>
                  </a:lnTo>
                  <a:lnTo>
                    <a:pt x="28506" y="19437"/>
                  </a:lnTo>
                  <a:lnTo>
                    <a:pt x="28526" y="19371"/>
                  </a:lnTo>
                  <a:lnTo>
                    <a:pt x="28567" y="19264"/>
                  </a:lnTo>
                  <a:lnTo>
                    <a:pt x="28633" y="19157"/>
                  </a:lnTo>
                  <a:lnTo>
                    <a:pt x="28674" y="19055"/>
                  </a:lnTo>
                  <a:lnTo>
                    <a:pt x="28694" y="18989"/>
                  </a:lnTo>
                  <a:lnTo>
                    <a:pt x="28740" y="18928"/>
                  </a:lnTo>
                  <a:lnTo>
                    <a:pt x="28760" y="18882"/>
                  </a:lnTo>
                  <a:lnTo>
                    <a:pt x="28780" y="18821"/>
                  </a:lnTo>
                  <a:lnTo>
                    <a:pt x="28801" y="18755"/>
                  </a:lnTo>
                  <a:lnTo>
                    <a:pt x="28847" y="18694"/>
                  </a:lnTo>
                  <a:lnTo>
                    <a:pt x="28867" y="18648"/>
                  </a:lnTo>
                  <a:lnTo>
                    <a:pt x="28887" y="18587"/>
                  </a:lnTo>
                  <a:lnTo>
                    <a:pt x="28908" y="18567"/>
                  </a:lnTo>
                  <a:lnTo>
                    <a:pt x="28928" y="18521"/>
                  </a:lnTo>
                  <a:lnTo>
                    <a:pt x="28928" y="18501"/>
                  </a:lnTo>
                  <a:lnTo>
                    <a:pt x="28948" y="18460"/>
                  </a:lnTo>
                  <a:lnTo>
                    <a:pt x="28974" y="18440"/>
                  </a:lnTo>
                  <a:lnTo>
                    <a:pt x="28974" y="18419"/>
                  </a:lnTo>
                  <a:lnTo>
                    <a:pt x="28994" y="18374"/>
                  </a:lnTo>
                  <a:lnTo>
                    <a:pt x="29014" y="18353"/>
                  </a:lnTo>
                  <a:lnTo>
                    <a:pt x="29014" y="18333"/>
                  </a:lnTo>
                  <a:lnTo>
                    <a:pt x="29035" y="18292"/>
                  </a:lnTo>
                  <a:lnTo>
                    <a:pt x="29055" y="18267"/>
                  </a:lnTo>
                  <a:lnTo>
                    <a:pt x="29055" y="18246"/>
                  </a:lnTo>
                  <a:lnTo>
                    <a:pt x="29075" y="18206"/>
                  </a:lnTo>
                  <a:lnTo>
                    <a:pt x="29101" y="18185"/>
                  </a:lnTo>
                  <a:lnTo>
                    <a:pt x="29121" y="18140"/>
                  </a:lnTo>
                  <a:lnTo>
                    <a:pt x="29121" y="18119"/>
                  </a:lnTo>
                  <a:lnTo>
                    <a:pt x="29142" y="18099"/>
                  </a:lnTo>
                  <a:lnTo>
                    <a:pt x="29162" y="18058"/>
                  </a:lnTo>
                  <a:lnTo>
                    <a:pt x="29182" y="18038"/>
                  </a:lnTo>
                  <a:lnTo>
                    <a:pt x="29182" y="18012"/>
                  </a:lnTo>
                  <a:lnTo>
                    <a:pt x="29203" y="17972"/>
                  </a:lnTo>
                  <a:lnTo>
                    <a:pt x="29228" y="17951"/>
                  </a:lnTo>
                  <a:lnTo>
                    <a:pt x="29248" y="17911"/>
                  </a:lnTo>
                  <a:lnTo>
                    <a:pt x="29248" y="17885"/>
                  </a:lnTo>
                  <a:lnTo>
                    <a:pt x="29269" y="17865"/>
                  </a:lnTo>
                  <a:lnTo>
                    <a:pt x="29289" y="17824"/>
                  </a:lnTo>
                  <a:lnTo>
                    <a:pt x="29309" y="17804"/>
                  </a:lnTo>
                  <a:lnTo>
                    <a:pt x="29330" y="17784"/>
                  </a:lnTo>
                  <a:lnTo>
                    <a:pt x="29355" y="17738"/>
                  </a:lnTo>
                  <a:lnTo>
                    <a:pt x="29355" y="17717"/>
                  </a:lnTo>
                  <a:lnTo>
                    <a:pt x="29376" y="17697"/>
                  </a:lnTo>
                  <a:lnTo>
                    <a:pt x="29396" y="17656"/>
                  </a:lnTo>
                  <a:lnTo>
                    <a:pt x="29416" y="17631"/>
                  </a:lnTo>
                  <a:lnTo>
                    <a:pt x="29437" y="17611"/>
                  </a:lnTo>
                  <a:lnTo>
                    <a:pt x="29457" y="17570"/>
                  </a:lnTo>
                  <a:lnTo>
                    <a:pt x="29482" y="17550"/>
                  </a:lnTo>
                  <a:lnTo>
                    <a:pt x="29503" y="17529"/>
                  </a:lnTo>
                  <a:lnTo>
                    <a:pt x="29503" y="17483"/>
                  </a:lnTo>
                  <a:lnTo>
                    <a:pt x="29523" y="17463"/>
                  </a:lnTo>
                  <a:lnTo>
                    <a:pt x="29543" y="17443"/>
                  </a:lnTo>
                  <a:lnTo>
                    <a:pt x="29564" y="17402"/>
                  </a:lnTo>
                  <a:lnTo>
                    <a:pt x="29584" y="17377"/>
                  </a:lnTo>
                  <a:lnTo>
                    <a:pt x="29610" y="17356"/>
                  </a:lnTo>
                  <a:lnTo>
                    <a:pt x="29630" y="17316"/>
                  </a:lnTo>
                  <a:lnTo>
                    <a:pt x="29630" y="17316"/>
                  </a:lnTo>
                  <a:lnTo>
                    <a:pt x="29630" y="17316"/>
                  </a:lnTo>
                  <a:lnTo>
                    <a:pt x="29630" y="17295"/>
                  </a:lnTo>
                  <a:lnTo>
                    <a:pt x="29630" y="17249"/>
                  </a:lnTo>
                  <a:lnTo>
                    <a:pt x="29630" y="17229"/>
                  </a:lnTo>
                  <a:lnTo>
                    <a:pt x="29650" y="17209"/>
                  </a:lnTo>
                  <a:lnTo>
                    <a:pt x="29650" y="17168"/>
                  </a:lnTo>
                  <a:lnTo>
                    <a:pt x="29650" y="17122"/>
                  </a:lnTo>
                  <a:lnTo>
                    <a:pt x="29650" y="17082"/>
                  </a:lnTo>
                  <a:lnTo>
                    <a:pt x="29671" y="17061"/>
                  </a:lnTo>
                  <a:lnTo>
                    <a:pt x="29691" y="16934"/>
                  </a:lnTo>
                  <a:lnTo>
                    <a:pt x="29737" y="16848"/>
                  </a:lnTo>
                  <a:lnTo>
                    <a:pt x="29777" y="16741"/>
                  </a:lnTo>
                  <a:lnTo>
                    <a:pt x="29798" y="16659"/>
                  </a:lnTo>
                  <a:lnTo>
                    <a:pt x="29838" y="16553"/>
                  </a:lnTo>
                  <a:lnTo>
                    <a:pt x="29864" y="16446"/>
                  </a:lnTo>
                  <a:lnTo>
                    <a:pt x="29945" y="16258"/>
                  </a:lnTo>
                  <a:lnTo>
                    <a:pt x="30011" y="16044"/>
                  </a:lnTo>
                  <a:lnTo>
                    <a:pt x="30032" y="15937"/>
                  </a:lnTo>
                  <a:lnTo>
                    <a:pt x="30072" y="15830"/>
                  </a:lnTo>
                  <a:lnTo>
                    <a:pt x="30118" y="15723"/>
                  </a:lnTo>
                  <a:lnTo>
                    <a:pt x="30139" y="15622"/>
                  </a:lnTo>
                  <a:lnTo>
                    <a:pt x="30179" y="15515"/>
                  </a:lnTo>
                  <a:lnTo>
                    <a:pt x="30220" y="15408"/>
                  </a:lnTo>
                  <a:lnTo>
                    <a:pt x="30220" y="15408"/>
                  </a:lnTo>
                  <a:lnTo>
                    <a:pt x="30220" y="15408"/>
                  </a:lnTo>
                  <a:lnTo>
                    <a:pt x="30220" y="15408"/>
                  </a:lnTo>
                  <a:lnTo>
                    <a:pt x="30220" y="15408"/>
                  </a:lnTo>
                  <a:lnTo>
                    <a:pt x="30220" y="15388"/>
                  </a:lnTo>
                  <a:lnTo>
                    <a:pt x="30220" y="15408"/>
                  </a:lnTo>
                  <a:lnTo>
                    <a:pt x="30220" y="15388"/>
                  </a:lnTo>
                  <a:lnTo>
                    <a:pt x="30220" y="15388"/>
                  </a:lnTo>
                  <a:lnTo>
                    <a:pt x="30220" y="15388"/>
                  </a:lnTo>
                  <a:lnTo>
                    <a:pt x="30220" y="15388"/>
                  </a:lnTo>
                  <a:lnTo>
                    <a:pt x="30220" y="15388"/>
                  </a:lnTo>
                  <a:lnTo>
                    <a:pt x="30220" y="15388"/>
                  </a:lnTo>
                  <a:lnTo>
                    <a:pt x="30220" y="15367"/>
                  </a:lnTo>
                  <a:lnTo>
                    <a:pt x="30245" y="15367"/>
                  </a:lnTo>
                  <a:lnTo>
                    <a:pt x="30245" y="15367"/>
                  </a:lnTo>
                  <a:lnTo>
                    <a:pt x="30245" y="15367"/>
                  </a:lnTo>
                  <a:lnTo>
                    <a:pt x="30245" y="15367"/>
                  </a:lnTo>
                  <a:lnTo>
                    <a:pt x="30245" y="15367"/>
                  </a:lnTo>
                  <a:lnTo>
                    <a:pt x="30245" y="15367"/>
                  </a:lnTo>
                  <a:lnTo>
                    <a:pt x="30245" y="15342"/>
                  </a:lnTo>
                  <a:lnTo>
                    <a:pt x="30245" y="15367"/>
                  </a:lnTo>
                  <a:lnTo>
                    <a:pt x="30245" y="15342"/>
                  </a:lnTo>
                  <a:lnTo>
                    <a:pt x="30245" y="15342"/>
                  </a:lnTo>
                  <a:lnTo>
                    <a:pt x="30245" y="15342"/>
                  </a:lnTo>
                  <a:lnTo>
                    <a:pt x="30245" y="15342"/>
                  </a:lnTo>
                  <a:lnTo>
                    <a:pt x="30245" y="15322"/>
                  </a:lnTo>
                  <a:lnTo>
                    <a:pt x="30245" y="15342"/>
                  </a:lnTo>
                  <a:lnTo>
                    <a:pt x="30245" y="15322"/>
                  </a:lnTo>
                  <a:lnTo>
                    <a:pt x="30245" y="15322"/>
                  </a:lnTo>
                  <a:lnTo>
                    <a:pt x="30245" y="15322"/>
                  </a:lnTo>
                  <a:lnTo>
                    <a:pt x="30245" y="15301"/>
                  </a:lnTo>
                  <a:lnTo>
                    <a:pt x="30245" y="15301"/>
                  </a:lnTo>
                  <a:lnTo>
                    <a:pt x="30266" y="15301"/>
                  </a:lnTo>
                  <a:lnTo>
                    <a:pt x="30266" y="15301"/>
                  </a:lnTo>
                  <a:lnTo>
                    <a:pt x="30266" y="15281"/>
                  </a:lnTo>
                  <a:lnTo>
                    <a:pt x="30266" y="15281"/>
                  </a:lnTo>
                  <a:lnTo>
                    <a:pt x="30266" y="15281"/>
                  </a:lnTo>
                  <a:lnTo>
                    <a:pt x="30266" y="15281"/>
                  </a:lnTo>
                  <a:lnTo>
                    <a:pt x="30266" y="15261"/>
                  </a:lnTo>
                  <a:lnTo>
                    <a:pt x="30266" y="15261"/>
                  </a:lnTo>
                  <a:lnTo>
                    <a:pt x="30266" y="15261"/>
                  </a:lnTo>
                  <a:lnTo>
                    <a:pt x="30266" y="15240"/>
                  </a:lnTo>
                  <a:lnTo>
                    <a:pt x="30266" y="15215"/>
                  </a:lnTo>
                  <a:lnTo>
                    <a:pt x="30266" y="15215"/>
                  </a:lnTo>
                  <a:lnTo>
                    <a:pt x="30266" y="15194"/>
                  </a:lnTo>
                  <a:lnTo>
                    <a:pt x="30266" y="15174"/>
                  </a:lnTo>
                  <a:lnTo>
                    <a:pt x="30266" y="15174"/>
                  </a:lnTo>
                  <a:lnTo>
                    <a:pt x="30266" y="15154"/>
                  </a:lnTo>
                  <a:lnTo>
                    <a:pt x="30266" y="15133"/>
                  </a:lnTo>
                  <a:lnTo>
                    <a:pt x="30266" y="15113"/>
                  </a:lnTo>
                  <a:lnTo>
                    <a:pt x="30266" y="15088"/>
                  </a:lnTo>
                  <a:lnTo>
                    <a:pt x="30266" y="15088"/>
                  </a:lnTo>
                  <a:lnTo>
                    <a:pt x="30266" y="15067"/>
                  </a:lnTo>
                  <a:lnTo>
                    <a:pt x="30266" y="15047"/>
                  </a:lnTo>
                  <a:lnTo>
                    <a:pt x="30266" y="15027"/>
                  </a:lnTo>
                  <a:lnTo>
                    <a:pt x="30266" y="15006"/>
                  </a:lnTo>
                  <a:lnTo>
                    <a:pt x="30266" y="14986"/>
                  </a:lnTo>
                  <a:lnTo>
                    <a:pt x="30266" y="14960"/>
                  </a:lnTo>
                  <a:lnTo>
                    <a:pt x="30266" y="14960"/>
                  </a:lnTo>
                  <a:lnTo>
                    <a:pt x="30266" y="14920"/>
                  </a:lnTo>
                  <a:lnTo>
                    <a:pt x="30266" y="14879"/>
                  </a:lnTo>
                  <a:lnTo>
                    <a:pt x="30266" y="14833"/>
                  </a:lnTo>
                  <a:lnTo>
                    <a:pt x="30266" y="14793"/>
                  </a:lnTo>
                  <a:lnTo>
                    <a:pt x="30266" y="14772"/>
                  </a:lnTo>
                  <a:lnTo>
                    <a:pt x="30266" y="14732"/>
                  </a:lnTo>
                  <a:lnTo>
                    <a:pt x="30266" y="14686"/>
                  </a:lnTo>
                  <a:lnTo>
                    <a:pt x="30245" y="14665"/>
                  </a:lnTo>
                  <a:lnTo>
                    <a:pt x="30245" y="14645"/>
                  </a:lnTo>
                  <a:lnTo>
                    <a:pt x="30245" y="14625"/>
                  </a:lnTo>
                  <a:lnTo>
                    <a:pt x="30245" y="14604"/>
                  </a:lnTo>
                  <a:lnTo>
                    <a:pt x="30245" y="14559"/>
                  </a:lnTo>
                  <a:lnTo>
                    <a:pt x="30245" y="14538"/>
                  </a:lnTo>
                  <a:lnTo>
                    <a:pt x="30245" y="14518"/>
                  </a:lnTo>
                  <a:lnTo>
                    <a:pt x="30245" y="14498"/>
                  </a:lnTo>
                  <a:lnTo>
                    <a:pt x="30220" y="14452"/>
                  </a:lnTo>
                  <a:lnTo>
                    <a:pt x="30220" y="14431"/>
                  </a:lnTo>
                  <a:lnTo>
                    <a:pt x="30220" y="14411"/>
                  </a:lnTo>
                  <a:lnTo>
                    <a:pt x="30220" y="14391"/>
                  </a:lnTo>
                  <a:lnTo>
                    <a:pt x="30220" y="14350"/>
                  </a:lnTo>
                  <a:lnTo>
                    <a:pt x="30220" y="14325"/>
                  </a:lnTo>
                  <a:lnTo>
                    <a:pt x="30220" y="14304"/>
                  </a:lnTo>
                  <a:lnTo>
                    <a:pt x="30220" y="14264"/>
                  </a:lnTo>
                  <a:lnTo>
                    <a:pt x="30220" y="14243"/>
                  </a:lnTo>
                  <a:lnTo>
                    <a:pt x="30220" y="14197"/>
                  </a:lnTo>
                  <a:lnTo>
                    <a:pt x="30220" y="14177"/>
                  </a:lnTo>
                  <a:lnTo>
                    <a:pt x="30220" y="14157"/>
                  </a:lnTo>
                  <a:lnTo>
                    <a:pt x="30220" y="14136"/>
                  </a:lnTo>
                  <a:lnTo>
                    <a:pt x="30220" y="14116"/>
                  </a:lnTo>
                  <a:lnTo>
                    <a:pt x="30220" y="14116"/>
                  </a:lnTo>
                  <a:lnTo>
                    <a:pt x="30220" y="14096"/>
                  </a:lnTo>
                  <a:lnTo>
                    <a:pt x="30245" y="14070"/>
                  </a:lnTo>
                  <a:lnTo>
                    <a:pt x="30245" y="14050"/>
                  </a:lnTo>
                  <a:lnTo>
                    <a:pt x="30245" y="14009"/>
                  </a:lnTo>
                  <a:lnTo>
                    <a:pt x="30245" y="13989"/>
                  </a:lnTo>
                  <a:lnTo>
                    <a:pt x="30245" y="13969"/>
                  </a:lnTo>
                  <a:lnTo>
                    <a:pt x="30266" y="13882"/>
                  </a:lnTo>
                  <a:lnTo>
                    <a:pt x="30266" y="13816"/>
                  </a:lnTo>
                  <a:lnTo>
                    <a:pt x="30286" y="13755"/>
                  </a:lnTo>
                  <a:lnTo>
                    <a:pt x="30286" y="13735"/>
                  </a:lnTo>
                  <a:lnTo>
                    <a:pt x="30266" y="13735"/>
                  </a:lnTo>
                  <a:lnTo>
                    <a:pt x="30266" y="13714"/>
                  </a:lnTo>
                  <a:lnTo>
                    <a:pt x="30245" y="13689"/>
                  </a:lnTo>
                  <a:lnTo>
                    <a:pt x="30245" y="13689"/>
                  </a:lnTo>
                  <a:lnTo>
                    <a:pt x="30220" y="13668"/>
                  </a:lnTo>
                  <a:lnTo>
                    <a:pt x="30220" y="13668"/>
                  </a:lnTo>
                  <a:lnTo>
                    <a:pt x="30200" y="13648"/>
                  </a:lnTo>
                  <a:lnTo>
                    <a:pt x="30179" y="13648"/>
                  </a:lnTo>
                  <a:lnTo>
                    <a:pt x="30179" y="13628"/>
                  </a:lnTo>
                  <a:lnTo>
                    <a:pt x="30159" y="13628"/>
                  </a:lnTo>
                  <a:lnTo>
                    <a:pt x="30159" y="13607"/>
                  </a:lnTo>
                  <a:lnTo>
                    <a:pt x="30139" y="13607"/>
                  </a:lnTo>
                  <a:lnTo>
                    <a:pt x="30139" y="13587"/>
                  </a:lnTo>
                  <a:lnTo>
                    <a:pt x="30118" y="13562"/>
                  </a:lnTo>
                  <a:lnTo>
                    <a:pt x="30118" y="13562"/>
                  </a:lnTo>
                  <a:lnTo>
                    <a:pt x="30093" y="13541"/>
                  </a:lnTo>
                  <a:lnTo>
                    <a:pt x="30093" y="13541"/>
                  </a:lnTo>
                  <a:lnTo>
                    <a:pt x="30072" y="13521"/>
                  </a:lnTo>
                  <a:lnTo>
                    <a:pt x="30072" y="13521"/>
                  </a:lnTo>
                  <a:lnTo>
                    <a:pt x="30072" y="13501"/>
                  </a:lnTo>
                  <a:lnTo>
                    <a:pt x="30052" y="13480"/>
                  </a:lnTo>
                  <a:lnTo>
                    <a:pt x="30052" y="13480"/>
                  </a:lnTo>
                  <a:lnTo>
                    <a:pt x="30032" y="13460"/>
                  </a:lnTo>
                  <a:lnTo>
                    <a:pt x="30032" y="13460"/>
                  </a:lnTo>
                  <a:lnTo>
                    <a:pt x="30011" y="13434"/>
                  </a:lnTo>
                  <a:lnTo>
                    <a:pt x="30011" y="13434"/>
                  </a:lnTo>
                  <a:lnTo>
                    <a:pt x="29991" y="13394"/>
                  </a:lnTo>
                  <a:lnTo>
                    <a:pt x="29966" y="13373"/>
                  </a:lnTo>
                  <a:lnTo>
                    <a:pt x="29945" y="13353"/>
                  </a:lnTo>
                  <a:lnTo>
                    <a:pt x="29925" y="13333"/>
                  </a:lnTo>
                  <a:lnTo>
                    <a:pt x="29925" y="13307"/>
                  </a:lnTo>
                  <a:lnTo>
                    <a:pt x="29905" y="13287"/>
                  </a:lnTo>
                  <a:lnTo>
                    <a:pt x="29884" y="13246"/>
                  </a:lnTo>
                  <a:lnTo>
                    <a:pt x="29864" y="13226"/>
                  </a:lnTo>
                  <a:lnTo>
                    <a:pt x="29838" y="13206"/>
                  </a:lnTo>
                  <a:lnTo>
                    <a:pt x="29838" y="13180"/>
                  </a:lnTo>
                  <a:lnTo>
                    <a:pt x="29818" y="13160"/>
                  </a:lnTo>
                  <a:lnTo>
                    <a:pt x="29798" y="13119"/>
                  </a:lnTo>
                  <a:lnTo>
                    <a:pt x="29777" y="13099"/>
                  </a:lnTo>
                  <a:lnTo>
                    <a:pt x="29777" y="13078"/>
                  </a:lnTo>
                  <a:lnTo>
                    <a:pt x="29757" y="13053"/>
                  </a:lnTo>
                  <a:lnTo>
                    <a:pt x="29737" y="13033"/>
                  </a:lnTo>
                  <a:lnTo>
                    <a:pt x="29737" y="12992"/>
                  </a:lnTo>
                  <a:lnTo>
                    <a:pt x="29711" y="12972"/>
                  </a:lnTo>
                  <a:lnTo>
                    <a:pt x="29691" y="12951"/>
                  </a:lnTo>
                  <a:lnTo>
                    <a:pt x="29691" y="12926"/>
                  </a:lnTo>
                  <a:lnTo>
                    <a:pt x="29671" y="12905"/>
                  </a:lnTo>
                  <a:lnTo>
                    <a:pt x="29650" y="12865"/>
                  </a:lnTo>
                  <a:lnTo>
                    <a:pt x="29650" y="12844"/>
                  </a:lnTo>
                  <a:lnTo>
                    <a:pt x="29630" y="12824"/>
                  </a:lnTo>
                  <a:lnTo>
                    <a:pt x="29630" y="12799"/>
                  </a:lnTo>
                  <a:lnTo>
                    <a:pt x="29610" y="12778"/>
                  </a:lnTo>
                  <a:lnTo>
                    <a:pt x="29584" y="12738"/>
                  </a:lnTo>
                  <a:lnTo>
                    <a:pt x="29584" y="12717"/>
                  </a:lnTo>
                  <a:lnTo>
                    <a:pt x="29564" y="12697"/>
                  </a:lnTo>
                  <a:lnTo>
                    <a:pt x="29564" y="12671"/>
                  </a:lnTo>
                  <a:lnTo>
                    <a:pt x="29543" y="12651"/>
                  </a:lnTo>
                  <a:lnTo>
                    <a:pt x="29523" y="12610"/>
                  </a:lnTo>
                  <a:lnTo>
                    <a:pt x="29503" y="12570"/>
                  </a:lnTo>
                  <a:lnTo>
                    <a:pt x="29482" y="12524"/>
                  </a:lnTo>
                  <a:lnTo>
                    <a:pt x="29457" y="12463"/>
                  </a:lnTo>
                  <a:lnTo>
                    <a:pt x="29437" y="12417"/>
                  </a:lnTo>
                  <a:lnTo>
                    <a:pt x="29396" y="12315"/>
                  </a:lnTo>
                  <a:lnTo>
                    <a:pt x="29355" y="12229"/>
                  </a:lnTo>
                  <a:lnTo>
                    <a:pt x="29330" y="12188"/>
                  </a:lnTo>
                  <a:lnTo>
                    <a:pt x="29289" y="12122"/>
                  </a:lnTo>
                  <a:lnTo>
                    <a:pt x="29269" y="12081"/>
                  </a:lnTo>
                  <a:lnTo>
                    <a:pt x="29248" y="12036"/>
                  </a:lnTo>
                  <a:lnTo>
                    <a:pt x="29248" y="12015"/>
                  </a:lnTo>
                  <a:lnTo>
                    <a:pt x="29228" y="11995"/>
                  </a:lnTo>
                  <a:lnTo>
                    <a:pt x="29228" y="11975"/>
                  </a:lnTo>
                  <a:lnTo>
                    <a:pt x="29203" y="11954"/>
                  </a:lnTo>
                  <a:lnTo>
                    <a:pt x="29203" y="11934"/>
                  </a:lnTo>
                  <a:lnTo>
                    <a:pt x="29182" y="11908"/>
                  </a:lnTo>
                  <a:lnTo>
                    <a:pt x="29182" y="11888"/>
                  </a:lnTo>
                  <a:lnTo>
                    <a:pt x="29162" y="11868"/>
                  </a:lnTo>
                  <a:lnTo>
                    <a:pt x="29162" y="11847"/>
                  </a:lnTo>
                  <a:lnTo>
                    <a:pt x="29142" y="11827"/>
                  </a:lnTo>
                  <a:lnTo>
                    <a:pt x="29142" y="11807"/>
                  </a:lnTo>
                  <a:lnTo>
                    <a:pt x="29121" y="11781"/>
                  </a:lnTo>
                  <a:lnTo>
                    <a:pt x="29121" y="11761"/>
                  </a:lnTo>
                  <a:lnTo>
                    <a:pt x="29101" y="11741"/>
                  </a:lnTo>
                  <a:lnTo>
                    <a:pt x="29101" y="11720"/>
                  </a:lnTo>
                  <a:lnTo>
                    <a:pt x="29075" y="11700"/>
                  </a:lnTo>
                  <a:lnTo>
                    <a:pt x="29075" y="11680"/>
                  </a:lnTo>
                  <a:lnTo>
                    <a:pt x="29055" y="11654"/>
                  </a:lnTo>
                  <a:lnTo>
                    <a:pt x="29055" y="11634"/>
                  </a:lnTo>
                  <a:lnTo>
                    <a:pt x="29035" y="11634"/>
                  </a:lnTo>
                  <a:lnTo>
                    <a:pt x="29035" y="11613"/>
                  </a:lnTo>
                  <a:lnTo>
                    <a:pt x="29014" y="11593"/>
                  </a:lnTo>
                  <a:lnTo>
                    <a:pt x="29014" y="11573"/>
                  </a:lnTo>
                  <a:lnTo>
                    <a:pt x="28994" y="11552"/>
                  </a:lnTo>
                  <a:lnTo>
                    <a:pt x="28974" y="11527"/>
                  </a:lnTo>
                  <a:lnTo>
                    <a:pt x="28974" y="11527"/>
                  </a:lnTo>
                  <a:lnTo>
                    <a:pt x="28948" y="11507"/>
                  </a:lnTo>
                  <a:lnTo>
                    <a:pt x="28948" y="11486"/>
                  </a:lnTo>
                  <a:lnTo>
                    <a:pt x="28928" y="11466"/>
                  </a:lnTo>
                  <a:lnTo>
                    <a:pt x="28928" y="11466"/>
                  </a:lnTo>
                  <a:lnTo>
                    <a:pt x="28908" y="11446"/>
                  </a:lnTo>
                  <a:lnTo>
                    <a:pt x="28908" y="11425"/>
                  </a:lnTo>
                  <a:lnTo>
                    <a:pt x="28887" y="11425"/>
                  </a:lnTo>
                  <a:lnTo>
                    <a:pt x="28887" y="11400"/>
                  </a:lnTo>
                  <a:lnTo>
                    <a:pt x="28887" y="11400"/>
                  </a:lnTo>
                  <a:lnTo>
                    <a:pt x="28887" y="11400"/>
                  </a:lnTo>
                  <a:lnTo>
                    <a:pt x="28867" y="11379"/>
                  </a:lnTo>
                  <a:lnTo>
                    <a:pt x="28867" y="11379"/>
                  </a:lnTo>
                  <a:lnTo>
                    <a:pt x="28867" y="11379"/>
                  </a:lnTo>
                  <a:lnTo>
                    <a:pt x="28867" y="11359"/>
                  </a:lnTo>
                  <a:lnTo>
                    <a:pt x="28847" y="11359"/>
                  </a:lnTo>
                  <a:lnTo>
                    <a:pt x="28847" y="11359"/>
                  </a:lnTo>
                  <a:lnTo>
                    <a:pt x="28847" y="11339"/>
                  </a:lnTo>
                  <a:lnTo>
                    <a:pt x="28847" y="11339"/>
                  </a:lnTo>
                  <a:lnTo>
                    <a:pt x="28821" y="11339"/>
                  </a:lnTo>
                  <a:lnTo>
                    <a:pt x="28821" y="11339"/>
                  </a:lnTo>
                  <a:lnTo>
                    <a:pt x="28821" y="11318"/>
                  </a:lnTo>
                  <a:lnTo>
                    <a:pt x="28821" y="11318"/>
                  </a:lnTo>
                  <a:lnTo>
                    <a:pt x="28801" y="11318"/>
                  </a:lnTo>
                  <a:lnTo>
                    <a:pt x="28801" y="11318"/>
                  </a:lnTo>
                  <a:lnTo>
                    <a:pt x="28801" y="11298"/>
                  </a:lnTo>
                  <a:lnTo>
                    <a:pt x="28801" y="11298"/>
                  </a:lnTo>
                  <a:lnTo>
                    <a:pt x="28801" y="11298"/>
                  </a:lnTo>
                  <a:lnTo>
                    <a:pt x="28801" y="11298"/>
                  </a:lnTo>
                  <a:lnTo>
                    <a:pt x="28801" y="11298"/>
                  </a:lnTo>
                  <a:lnTo>
                    <a:pt x="28801" y="11298"/>
                  </a:lnTo>
                  <a:lnTo>
                    <a:pt x="28801" y="11298"/>
                  </a:lnTo>
                  <a:lnTo>
                    <a:pt x="28801" y="11298"/>
                  </a:lnTo>
                  <a:lnTo>
                    <a:pt x="28780" y="11298"/>
                  </a:lnTo>
                  <a:lnTo>
                    <a:pt x="28780" y="11298"/>
                  </a:lnTo>
                  <a:lnTo>
                    <a:pt x="28780" y="11298"/>
                  </a:lnTo>
                  <a:lnTo>
                    <a:pt x="28780" y="11298"/>
                  </a:lnTo>
                  <a:lnTo>
                    <a:pt x="28780" y="11298"/>
                  </a:lnTo>
                  <a:lnTo>
                    <a:pt x="28780" y="11298"/>
                  </a:lnTo>
                  <a:lnTo>
                    <a:pt x="28760" y="11298"/>
                  </a:lnTo>
                  <a:lnTo>
                    <a:pt x="28760" y="11298"/>
                  </a:lnTo>
                  <a:lnTo>
                    <a:pt x="28760" y="11273"/>
                  </a:lnTo>
                  <a:lnTo>
                    <a:pt x="28760" y="11273"/>
                  </a:lnTo>
                  <a:lnTo>
                    <a:pt x="28740" y="11273"/>
                  </a:lnTo>
                  <a:lnTo>
                    <a:pt x="28740" y="11273"/>
                  </a:lnTo>
                  <a:lnTo>
                    <a:pt x="28740" y="11273"/>
                  </a:lnTo>
                  <a:lnTo>
                    <a:pt x="28719" y="11273"/>
                  </a:lnTo>
                  <a:lnTo>
                    <a:pt x="28719" y="11273"/>
                  </a:lnTo>
                  <a:lnTo>
                    <a:pt x="28719" y="11273"/>
                  </a:lnTo>
                  <a:lnTo>
                    <a:pt x="28694" y="11273"/>
                  </a:lnTo>
                  <a:lnTo>
                    <a:pt x="28674" y="11252"/>
                  </a:lnTo>
                  <a:lnTo>
                    <a:pt x="28674" y="11252"/>
                  </a:lnTo>
                  <a:lnTo>
                    <a:pt x="28653" y="11252"/>
                  </a:lnTo>
                  <a:lnTo>
                    <a:pt x="28633" y="11232"/>
                  </a:lnTo>
                  <a:lnTo>
                    <a:pt x="28613" y="11232"/>
                  </a:lnTo>
                  <a:lnTo>
                    <a:pt x="28592" y="11232"/>
                  </a:lnTo>
                  <a:lnTo>
                    <a:pt x="28567" y="11232"/>
                  </a:lnTo>
                  <a:lnTo>
                    <a:pt x="28546" y="11212"/>
                  </a:lnTo>
                  <a:lnTo>
                    <a:pt x="28526" y="11212"/>
                  </a:lnTo>
                  <a:lnTo>
                    <a:pt x="28465" y="11191"/>
                  </a:lnTo>
                  <a:lnTo>
                    <a:pt x="28419" y="11191"/>
                  </a:lnTo>
                  <a:lnTo>
                    <a:pt x="28379" y="11171"/>
                  </a:lnTo>
                  <a:lnTo>
                    <a:pt x="28338" y="11171"/>
                  </a:lnTo>
                  <a:lnTo>
                    <a:pt x="28312" y="11171"/>
                  </a:lnTo>
                  <a:lnTo>
                    <a:pt x="28292" y="11145"/>
                  </a:lnTo>
                  <a:lnTo>
                    <a:pt x="28251" y="11145"/>
                  </a:lnTo>
                  <a:lnTo>
                    <a:pt x="28231" y="11145"/>
                  </a:lnTo>
                  <a:lnTo>
                    <a:pt x="28211" y="11125"/>
                  </a:lnTo>
                  <a:lnTo>
                    <a:pt x="28185" y="11125"/>
                  </a:lnTo>
                  <a:lnTo>
                    <a:pt x="28145" y="11105"/>
                  </a:lnTo>
                  <a:lnTo>
                    <a:pt x="28124" y="11105"/>
                  </a:lnTo>
                  <a:lnTo>
                    <a:pt x="28104" y="11105"/>
                  </a:lnTo>
                  <a:lnTo>
                    <a:pt x="28084" y="11084"/>
                  </a:lnTo>
                  <a:lnTo>
                    <a:pt x="28084" y="11084"/>
                  </a:lnTo>
                  <a:lnTo>
                    <a:pt x="28058" y="11084"/>
                  </a:lnTo>
                  <a:lnTo>
                    <a:pt x="28038" y="11084"/>
                  </a:lnTo>
                  <a:lnTo>
                    <a:pt x="28038" y="11064"/>
                  </a:lnTo>
                  <a:lnTo>
                    <a:pt x="28017" y="11064"/>
                  </a:lnTo>
                  <a:lnTo>
                    <a:pt x="27997" y="11064"/>
                  </a:lnTo>
                  <a:lnTo>
                    <a:pt x="27977" y="11064"/>
                  </a:lnTo>
                  <a:lnTo>
                    <a:pt x="27977" y="11044"/>
                  </a:lnTo>
                  <a:lnTo>
                    <a:pt x="27956" y="11044"/>
                  </a:lnTo>
                  <a:lnTo>
                    <a:pt x="27931" y="11044"/>
                  </a:lnTo>
                  <a:lnTo>
                    <a:pt x="27911" y="11018"/>
                  </a:lnTo>
                  <a:lnTo>
                    <a:pt x="27911" y="11018"/>
                  </a:lnTo>
                  <a:lnTo>
                    <a:pt x="27890" y="11018"/>
                  </a:lnTo>
                  <a:lnTo>
                    <a:pt x="27870" y="10998"/>
                  </a:lnTo>
                  <a:lnTo>
                    <a:pt x="27850" y="10998"/>
                  </a:lnTo>
                  <a:lnTo>
                    <a:pt x="27829" y="10978"/>
                  </a:lnTo>
                  <a:lnTo>
                    <a:pt x="27829" y="10978"/>
                  </a:lnTo>
                  <a:lnTo>
                    <a:pt x="27804" y="10978"/>
                  </a:lnTo>
                  <a:lnTo>
                    <a:pt x="27783" y="10957"/>
                  </a:lnTo>
                  <a:lnTo>
                    <a:pt x="27763" y="10957"/>
                  </a:lnTo>
                  <a:lnTo>
                    <a:pt x="27743" y="10937"/>
                  </a:lnTo>
                  <a:lnTo>
                    <a:pt x="27722" y="10917"/>
                  </a:lnTo>
                  <a:lnTo>
                    <a:pt x="27722" y="10917"/>
                  </a:lnTo>
                  <a:lnTo>
                    <a:pt x="27702" y="10891"/>
                  </a:lnTo>
                  <a:lnTo>
                    <a:pt x="27677" y="10891"/>
                  </a:lnTo>
                  <a:lnTo>
                    <a:pt x="27656" y="10871"/>
                  </a:lnTo>
                  <a:lnTo>
                    <a:pt x="27636" y="10850"/>
                  </a:lnTo>
                  <a:lnTo>
                    <a:pt x="27616" y="10830"/>
                  </a:lnTo>
                  <a:lnTo>
                    <a:pt x="27595" y="10830"/>
                  </a:lnTo>
                  <a:lnTo>
                    <a:pt x="27575" y="10810"/>
                  </a:lnTo>
                  <a:lnTo>
                    <a:pt x="27549" y="10789"/>
                  </a:lnTo>
                  <a:lnTo>
                    <a:pt x="27529" y="10764"/>
                  </a:lnTo>
                  <a:lnTo>
                    <a:pt x="27509" y="10744"/>
                  </a:lnTo>
                  <a:lnTo>
                    <a:pt x="27509" y="10723"/>
                  </a:lnTo>
                  <a:lnTo>
                    <a:pt x="27488" y="10703"/>
                  </a:lnTo>
                  <a:lnTo>
                    <a:pt x="27468" y="10683"/>
                  </a:lnTo>
                  <a:lnTo>
                    <a:pt x="27448" y="10662"/>
                  </a:lnTo>
                  <a:lnTo>
                    <a:pt x="27448" y="10637"/>
                  </a:lnTo>
                  <a:lnTo>
                    <a:pt x="27448" y="10637"/>
                  </a:lnTo>
                  <a:lnTo>
                    <a:pt x="27422" y="10616"/>
                  </a:lnTo>
                  <a:lnTo>
                    <a:pt x="27422" y="10596"/>
                  </a:lnTo>
                  <a:lnTo>
                    <a:pt x="27402" y="10596"/>
                  </a:lnTo>
                  <a:lnTo>
                    <a:pt x="27402" y="10576"/>
                  </a:lnTo>
                  <a:lnTo>
                    <a:pt x="27402" y="10555"/>
                  </a:lnTo>
                  <a:lnTo>
                    <a:pt x="27382" y="10535"/>
                  </a:lnTo>
                  <a:lnTo>
                    <a:pt x="27382" y="10510"/>
                  </a:lnTo>
                  <a:lnTo>
                    <a:pt x="27361" y="10489"/>
                  </a:lnTo>
                  <a:lnTo>
                    <a:pt x="27361" y="10449"/>
                  </a:lnTo>
                  <a:lnTo>
                    <a:pt x="27341" y="10428"/>
                  </a:lnTo>
                  <a:lnTo>
                    <a:pt x="27341" y="10408"/>
                  </a:lnTo>
                  <a:lnTo>
                    <a:pt x="27341" y="10382"/>
                  </a:lnTo>
                  <a:lnTo>
                    <a:pt x="27321" y="10362"/>
                  </a:lnTo>
                  <a:lnTo>
                    <a:pt x="27321" y="10342"/>
                  </a:lnTo>
                  <a:lnTo>
                    <a:pt x="27321" y="10321"/>
                  </a:lnTo>
                  <a:lnTo>
                    <a:pt x="27321" y="10301"/>
                  </a:lnTo>
                  <a:lnTo>
                    <a:pt x="27321" y="10281"/>
                  </a:lnTo>
                  <a:lnTo>
                    <a:pt x="27321" y="10255"/>
                  </a:lnTo>
                  <a:lnTo>
                    <a:pt x="27295" y="10255"/>
                  </a:lnTo>
                  <a:lnTo>
                    <a:pt x="27295" y="10235"/>
                  </a:lnTo>
                  <a:lnTo>
                    <a:pt x="27295" y="10215"/>
                  </a:lnTo>
                  <a:lnTo>
                    <a:pt x="27295" y="10194"/>
                  </a:lnTo>
                  <a:lnTo>
                    <a:pt x="27295" y="10174"/>
                  </a:lnTo>
                  <a:lnTo>
                    <a:pt x="27295" y="10154"/>
                  </a:lnTo>
                  <a:lnTo>
                    <a:pt x="27295" y="10154"/>
                  </a:lnTo>
                  <a:lnTo>
                    <a:pt x="27295" y="10128"/>
                  </a:lnTo>
                  <a:lnTo>
                    <a:pt x="27295" y="10108"/>
                  </a:lnTo>
                  <a:lnTo>
                    <a:pt x="27295" y="10087"/>
                  </a:lnTo>
                  <a:lnTo>
                    <a:pt x="27295" y="10087"/>
                  </a:lnTo>
                  <a:lnTo>
                    <a:pt x="27295" y="10067"/>
                  </a:lnTo>
                  <a:lnTo>
                    <a:pt x="27295" y="10047"/>
                  </a:lnTo>
                  <a:lnTo>
                    <a:pt x="27295" y="10047"/>
                  </a:lnTo>
                  <a:lnTo>
                    <a:pt x="27295" y="10026"/>
                  </a:lnTo>
                  <a:lnTo>
                    <a:pt x="27295" y="10001"/>
                  </a:lnTo>
                  <a:lnTo>
                    <a:pt x="27295" y="10001"/>
                  </a:lnTo>
                  <a:lnTo>
                    <a:pt x="27295" y="9981"/>
                  </a:lnTo>
                  <a:lnTo>
                    <a:pt x="27321" y="9940"/>
                  </a:lnTo>
                  <a:lnTo>
                    <a:pt x="27321" y="9920"/>
                  </a:lnTo>
                  <a:lnTo>
                    <a:pt x="27321" y="9899"/>
                  </a:lnTo>
                  <a:lnTo>
                    <a:pt x="27321" y="9874"/>
                  </a:lnTo>
                  <a:lnTo>
                    <a:pt x="27321" y="9853"/>
                  </a:lnTo>
                  <a:lnTo>
                    <a:pt x="27321" y="9833"/>
                  </a:lnTo>
                  <a:lnTo>
                    <a:pt x="27321" y="9813"/>
                  </a:lnTo>
                  <a:lnTo>
                    <a:pt x="27321" y="9792"/>
                  </a:lnTo>
                  <a:lnTo>
                    <a:pt x="27321" y="9792"/>
                  </a:lnTo>
                  <a:lnTo>
                    <a:pt x="27321" y="9792"/>
                  </a:lnTo>
                  <a:lnTo>
                    <a:pt x="27295" y="9792"/>
                  </a:lnTo>
                  <a:lnTo>
                    <a:pt x="27275" y="9792"/>
                  </a:lnTo>
                  <a:lnTo>
                    <a:pt x="27275" y="9792"/>
                  </a:lnTo>
                  <a:lnTo>
                    <a:pt x="27254" y="9772"/>
                  </a:lnTo>
                  <a:lnTo>
                    <a:pt x="27234" y="9772"/>
                  </a:lnTo>
                  <a:lnTo>
                    <a:pt x="27234" y="9772"/>
                  </a:lnTo>
                  <a:lnTo>
                    <a:pt x="27214" y="9772"/>
                  </a:lnTo>
                  <a:lnTo>
                    <a:pt x="27193" y="9747"/>
                  </a:lnTo>
                  <a:lnTo>
                    <a:pt x="27168" y="9747"/>
                  </a:lnTo>
                  <a:lnTo>
                    <a:pt x="27168" y="9747"/>
                  </a:lnTo>
                  <a:lnTo>
                    <a:pt x="27148" y="9747"/>
                  </a:lnTo>
                  <a:lnTo>
                    <a:pt x="27127" y="9726"/>
                  </a:lnTo>
                  <a:lnTo>
                    <a:pt x="27107" y="9726"/>
                  </a:lnTo>
                  <a:lnTo>
                    <a:pt x="27107" y="9726"/>
                  </a:lnTo>
                  <a:lnTo>
                    <a:pt x="27087" y="9706"/>
                  </a:lnTo>
                  <a:lnTo>
                    <a:pt x="27066" y="9706"/>
                  </a:lnTo>
                  <a:lnTo>
                    <a:pt x="27041" y="9686"/>
                  </a:lnTo>
                  <a:lnTo>
                    <a:pt x="27020" y="9686"/>
                  </a:lnTo>
                  <a:lnTo>
                    <a:pt x="27020" y="9665"/>
                  </a:lnTo>
                  <a:lnTo>
                    <a:pt x="27000" y="9665"/>
                  </a:lnTo>
                  <a:lnTo>
                    <a:pt x="26980" y="9645"/>
                  </a:lnTo>
                  <a:lnTo>
                    <a:pt x="26959" y="9645"/>
                  </a:lnTo>
                  <a:lnTo>
                    <a:pt x="26939" y="9619"/>
                  </a:lnTo>
                  <a:lnTo>
                    <a:pt x="26939" y="9619"/>
                  </a:lnTo>
                  <a:lnTo>
                    <a:pt x="26914" y="9599"/>
                  </a:lnTo>
                  <a:lnTo>
                    <a:pt x="26893" y="9599"/>
                  </a:lnTo>
                  <a:lnTo>
                    <a:pt x="26873" y="9579"/>
                  </a:lnTo>
                  <a:lnTo>
                    <a:pt x="26853" y="9558"/>
                  </a:lnTo>
                  <a:lnTo>
                    <a:pt x="26853" y="9558"/>
                  </a:lnTo>
                  <a:lnTo>
                    <a:pt x="26832" y="9538"/>
                  </a:lnTo>
                  <a:lnTo>
                    <a:pt x="26812" y="9518"/>
                  </a:lnTo>
                  <a:lnTo>
                    <a:pt x="26786" y="9492"/>
                  </a:lnTo>
                  <a:lnTo>
                    <a:pt x="26786" y="9492"/>
                  </a:lnTo>
                  <a:lnTo>
                    <a:pt x="26766" y="9472"/>
                  </a:lnTo>
                  <a:lnTo>
                    <a:pt x="26746" y="9452"/>
                  </a:lnTo>
                  <a:lnTo>
                    <a:pt x="26746" y="9431"/>
                  </a:lnTo>
                  <a:lnTo>
                    <a:pt x="26725" y="9411"/>
                  </a:lnTo>
                  <a:lnTo>
                    <a:pt x="26705" y="9391"/>
                  </a:lnTo>
                  <a:lnTo>
                    <a:pt x="26705" y="9365"/>
                  </a:lnTo>
                  <a:lnTo>
                    <a:pt x="26685" y="9365"/>
                  </a:lnTo>
                  <a:lnTo>
                    <a:pt x="26659" y="9345"/>
                  </a:lnTo>
                  <a:lnTo>
                    <a:pt x="26659" y="9324"/>
                  </a:lnTo>
                  <a:lnTo>
                    <a:pt x="26639" y="9304"/>
                  </a:lnTo>
                  <a:lnTo>
                    <a:pt x="26639" y="9284"/>
                  </a:lnTo>
                  <a:lnTo>
                    <a:pt x="26619" y="9263"/>
                  </a:lnTo>
                  <a:lnTo>
                    <a:pt x="26619" y="9238"/>
                  </a:lnTo>
                  <a:lnTo>
                    <a:pt x="26598" y="9218"/>
                  </a:lnTo>
                  <a:lnTo>
                    <a:pt x="26598" y="9197"/>
                  </a:lnTo>
                  <a:lnTo>
                    <a:pt x="26598" y="9197"/>
                  </a:lnTo>
                  <a:lnTo>
                    <a:pt x="26578" y="9177"/>
                  </a:lnTo>
                  <a:lnTo>
                    <a:pt x="26578" y="9157"/>
                  </a:lnTo>
                  <a:lnTo>
                    <a:pt x="26578" y="9136"/>
                  </a:lnTo>
                  <a:lnTo>
                    <a:pt x="26558" y="9111"/>
                  </a:lnTo>
                  <a:lnTo>
                    <a:pt x="26558" y="9111"/>
                  </a:lnTo>
                  <a:lnTo>
                    <a:pt x="26558" y="9090"/>
                  </a:lnTo>
                  <a:lnTo>
                    <a:pt x="26532" y="9070"/>
                  </a:lnTo>
                  <a:lnTo>
                    <a:pt x="26532" y="9050"/>
                  </a:lnTo>
                  <a:lnTo>
                    <a:pt x="26532" y="9029"/>
                  </a:lnTo>
                  <a:lnTo>
                    <a:pt x="26512" y="9029"/>
                  </a:lnTo>
                  <a:lnTo>
                    <a:pt x="26512" y="9009"/>
                  </a:lnTo>
                  <a:lnTo>
                    <a:pt x="26512" y="8984"/>
                  </a:lnTo>
                  <a:lnTo>
                    <a:pt x="26491" y="8963"/>
                  </a:lnTo>
                  <a:lnTo>
                    <a:pt x="26491" y="8963"/>
                  </a:lnTo>
                  <a:lnTo>
                    <a:pt x="26491" y="8943"/>
                  </a:lnTo>
                  <a:lnTo>
                    <a:pt x="26491" y="8923"/>
                  </a:lnTo>
                  <a:lnTo>
                    <a:pt x="26471" y="8902"/>
                  </a:lnTo>
                  <a:lnTo>
                    <a:pt x="26471" y="8882"/>
                  </a:lnTo>
                  <a:lnTo>
                    <a:pt x="26471" y="8882"/>
                  </a:lnTo>
                  <a:lnTo>
                    <a:pt x="26471" y="8856"/>
                  </a:lnTo>
                  <a:lnTo>
                    <a:pt x="26451" y="8816"/>
                  </a:lnTo>
                  <a:lnTo>
                    <a:pt x="26451" y="8795"/>
                  </a:lnTo>
                  <a:lnTo>
                    <a:pt x="26430" y="8775"/>
                  </a:lnTo>
                  <a:lnTo>
                    <a:pt x="26430" y="8729"/>
                  </a:lnTo>
                  <a:lnTo>
                    <a:pt x="26430" y="8709"/>
                  </a:lnTo>
                  <a:lnTo>
                    <a:pt x="26405" y="8668"/>
                  </a:lnTo>
                  <a:lnTo>
                    <a:pt x="26405" y="8648"/>
                  </a:lnTo>
                  <a:lnTo>
                    <a:pt x="26385" y="8602"/>
                  </a:lnTo>
                  <a:lnTo>
                    <a:pt x="26385" y="8582"/>
                  </a:lnTo>
                  <a:lnTo>
                    <a:pt x="26385" y="8561"/>
                  </a:lnTo>
                  <a:lnTo>
                    <a:pt x="26364" y="8500"/>
                  </a:lnTo>
                  <a:lnTo>
                    <a:pt x="26344" y="8434"/>
                  </a:lnTo>
                  <a:lnTo>
                    <a:pt x="26344" y="8394"/>
                  </a:lnTo>
                  <a:lnTo>
                    <a:pt x="26324" y="8348"/>
                  </a:lnTo>
                  <a:lnTo>
                    <a:pt x="26324" y="8327"/>
                  </a:lnTo>
                  <a:lnTo>
                    <a:pt x="26324" y="8307"/>
                  </a:lnTo>
                  <a:lnTo>
                    <a:pt x="26303" y="8287"/>
                  </a:lnTo>
                  <a:lnTo>
                    <a:pt x="26303" y="8246"/>
                  </a:lnTo>
                  <a:lnTo>
                    <a:pt x="26303" y="8221"/>
                  </a:lnTo>
                  <a:lnTo>
                    <a:pt x="26278" y="8200"/>
                  </a:lnTo>
                  <a:lnTo>
                    <a:pt x="26278" y="8180"/>
                  </a:lnTo>
                  <a:lnTo>
                    <a:pt x="26278" y="8160"/>
                  </a:lnTo>
                  <a:lnTo>
                    <a:pt x="26257" y="8139"/>
                  </a:lnTo>
                  <a:lnTo>
                    <a:pt x="26257" y="8119"/>
                  </a:lnTo>
                  <a:lnTo>
                    <a:pt x="26257" y="8093"/>
                  </a:lnTo>
                  <a:lnTo>
                    <a:pt x="26257" y="8093"/>
                  </a:lnTo>
                  <a:lnTo>
                    <a:pt x="26237" y="8073"/>
                  </a:lnTo>
                  <a:lnTo>
                    <a:pt x="26237" y="8073"/>
                  </a:lnTo>
                  <a:lnTo>
                    <a:pt x="26237" y="8053"/>
                  </a:lnTo>
                  <a:lnTo>
                    <a:pt x="26237" y="8053"/>
                  </a:lnTo>
                  <a:lnTo>
                    <a:pt x="26237" y="8032"/>
                  </a:lnTo>
                  <a:lnTo>
                    <a:pt x="26237" y="8032"/>
                  </a:lnTo>
                  <a:lnTo>
                    <a:pt x="26217" y="8032"/>
                  </a:lnTo>
                  <a:lnTo>
                    <a:pt x="26217" y="8012"/>
                  </a:lnTo>
                  <a:lnTo>
                    <a:pt x="26217" y="8012"/>
                  </a:lnTo>
                  <a:lnTo>
                    <a:pt x="26217" y="7992"/>
                  </a:lnTo>
                  <a:lnTo>
                    <a:pt x="26217" y="7992"/>
                  </a:lnTo>
                  <a:lnTo>
                    <a:pt x="26217" y="7992"/>
                  </a:lnTo>
                  <a:lnTo>
                    <a:pt x="26217" y="7966"/>
                  </a:lnTo>
                  <a:lnTo>
                    <a:pt x="26196" y="7966"/>
                  </a:lnTo>
                  <a:lnTo>
                    <a:pt x="26151" y="7992"/>
                  </a:lnTo>
                  <a:lnTo>
                    <a:pt x="26110" y="7992"/>
                  </a:lnTo>
                  <a:lnTo>
                    <a:pt x="26090" y="7992"/>
                  </a:lnTo>
                  <a:lnTo>
                    <a:pt x="26069" y="7992"/>
                  </a:lnTo>
                  <a:lnTo>
                    <a:pt x="26049" y="7992"/>
                  </a:lnTo>
                  <a:lnTo>
                    <a:pt x="26003" y="7992"/>
                  </a:lnTo>
                  <a:lnTo>
                    <a:pt x="26003" y="7992"/>
                  </a:lnTo>
                  <a:lnTo>
                    <a:pt x="25983" y="7992"/>
                  </a:lnTo>
                  <a:lnTo>
                    <a:pt x="25962" y="7992"/>
                  </a:lnTo>
                  <a:lnTo>
                    <a:pt x="25942" y="7992"/>
                  </a:lnTo>
                  <a:lnTo>
                    <a:pt x="25942" y="7992"/>
                  </a:lnTo>
                  <a:lnTo>
                    <a:pt x="25922" y="7992"/>
                  </a:lnTo>
                  <a:lnTo>
                    <a:pt x="25896" y="7992"/>
                  </a:lnTo>
                  <a:lnTo>
                    <a:pt x="25876" y="7992"/>
                  </a:lnTo>
                  <a:lnTo>
                    <a:pt x="25856" y="7992"/>
                  </a:lnTo>
                  <a:lnTo>
                    <a:pt x="25835" y="7992"/>
                  </a:lnTo>
                  <a:lnTo>
                    <a:pt x="25815" y="7992"/>
                  </a:lnTo>
                  <a:lnTo>
                    <a:pt x="25815" y="7992"/>
                  </a:lnTo>
                  <a:lnTo>
                    <a:pt x="25795" y="7992"/>
                  </a:lnTo>
                  <a:lnTo>
                    <a:pt x="25769" y="7992"/>
                  </a:lnTo>
                  <a:lnTo>
                    <a:pt x="25749" y="7992"/>
                  </a:lnTo>
                  <a:lnTo>
                    <a:pt x="25728" y="7992"/>
                  </a:lnTo>
                  <a:lnTo>
                    <a:pt x="25708" y="7992"/>
                  </a:lnTo>
                  <a:lnTo>
                    <a:pt x="25688" y="7992"/>
                  </a:lnTo>
                  <a:lnTo>
                    <a:pt x="25642" y="7966"/>
                  </a:lnTo>
                  <a:lnTo>
                    <a:pt x="25622" y="7966"/>
                  </a:lnTo>
                  <a:lnTo>
                    <a:pt x="25601" y="7966"/>
                  </a:lnTo>
                  <a:lnTo>
                    <a:pt x="25581" y="7966"/>
                  </a:lnTo>
                  <a:lnTo>
                    <a:pt x="25561" y="7966"/>
                  </a:lnTo>
                  <a:lnTo>
                    <a:pt x="25540" y="7946"/>
                  </a:lnTo>
                  <a:lnTo>
                    <a:pt x="25515" y="7946"/>
                  </a:lnTo>
                  <a:lnTo>
                    <a:pt x="25474" y="7946"/>
                  </a:lnTo>
                  <a:lnTo>
                    <a:pt x="25454" y="7926"/>
                  </a:lnTo>
                  <a:lnTo>
                    <a:pt x="25433" y="7926"/>
                  </a:lnTo>
                  <a:lnTo>
                    <a:pt x="25413" y="7905"/>
                  </a:lnTo>
                  <a:lnTo>
                    <a:pt x="25367" y="7905"/>
                  </a:lnTo>
                  <a:lnTo>
                    <a:pt x="25347" y="7885"/>
                  </a:lnTo>
                  <a:lnTo>
                    <a:pt x="25327" y="7885"/>
                  </a:lnTo>
                  <a:lnTo>
                    <a:pt x="25306" y="7885"/>
                  </a:lnTo>
                  <a:lnTo>
                    <a:pt x="25306" y="7865"/>
                  </a:lnTo>
                  <a:lnTo>
                    <a:pt x="25306" y="7865"/>
                  </a:lnTo>
                  <a:lnTo>
                    <a:pt x="25286" y="7865"/>
                  </a:lnTo>
                  <a:lnTo>
                    <a:pt x="25260" y="7865"/>
                  </a:lnTo>
                  <a:lnTo>
                    <a:pt x="25260" y="7839"/>
                  </a:lnTo>
                  <a:lnTo>
                    <a:pt x="25240" y="7839"/>
                  </a:lnTo>
                  <a:lnTo>
                    <a:pt x="25220" y="7839"/>
                  </a:lnTo>
                  <a:lnTo>
                    <a:pt x="25220" y="7819"/>
                  </a:lnTo>
                  <a:lnTo>
                    <a:pt x="25199" y="7819"/>
                  </a:lnTo>
                  <a:lnTo>
                    <a:pt x="25199" y="7798"/>
                  </a:lnTo>
                  <a:lnTo>
                    <a:pt x="25179" y="7798"/>
                  </a:lnTo>
                  <a:lnTo>
                    <a:pt x="25159" y="7778"/>
                  </a:lnTo>
                  <a:lnTo>
                    <a:pt x="25159" y="7778"/>
                  </a:lnTo>
                  <a:lnTo>
                    <a:pt x="25133" y="7778"/>
                  </a:lnTo>
                  <a:lnTo>
                    <a:pt x="25113" y="7758"/>
                  </a:lnTo>
                  <a:lnTo>
                    <a:pt x="25113" y="7758"/>
                  </a:lnTo>
                  <a:lnTo>
                    <a:pt x="25093" y="7737"/>
                  </a:lnTo>
                  <a:lnTo>
                    <a:pt x="25093" y="7737"/>
                  </a:lnTo>
                  <a:lnTo>
                    <a:pt x="25072" y="7712"/>
                  </a:lnTo>
                  <a:lnTo>
                    <a:pt x="25052" y="7712"/>
                  </a:lnTo>
                  <a:lnTo>
                    <a:pt x="25052" y="7692"/>
                  </a:lnTo>
                  <a:lnTo>
                    <a:pt x="25032" y="7692"/>
                  </a:lnTo>
                  <a:lnTo>
                    <a:pt x="25032" y="7671"/>
                  </a:lnTo>
                  <a:lnTo>
                    <a:pt x="25006" y="7651"/>
                  </a:lnTo>
                  <a:lnTo>
                    <a:pt x="25006" y="7651"/>
                  </a:lnTo>
                  <a:lnTo>
                    <a:pt x="24986" y="7631"/>
                  </a:lnTo>
                  <a:lnTo>
                    <a:pt x="24986" y="7631"/>
                  </a:lnTo>
                  <a:lnTo>
                    <a:pt x="24965" y="7610"/>
                  </a:lnTo>
                  <a:lnTo>
                    <a:pt x="24945" y="7610"/>
                  </a:lnTo>
                  <a:lnTo>
                    <a:pt x="24945" y="7585"/>
                  </a:lnTo>
                  <a:lnTo>
                    <a:pt x="24925" y="7564"/>
                  </a:lnTo>
                  <a:lnTo>
                    <a:pt x="24925" y="7564"/>
                  </a:lnTo>
                  <a:lnTo>
                    <a:pt x="24904" y="7544"/>
                  </a:lnTo>
                  <a:lnTo>
                    <a:pt x="24904" y="7524"/>
                  </a:lnTo>
                  <a:lnTo>
                    <a:pt x="24904" y="7524"/>
                  </a:lnTo>
                  <a:lnTo>
                    <a:pt x="24879" y="7503"/>
                  </a:lnTo>
                  <a:lnTo>
                    <a:pt x="24879" y="7503"/>
                  </a:lnTo>
                  <a:lnTo>
                    <a:pt x="24859" y="7483"/>
                  </a:lnTo>
                  <a:lnTo>
                    <a:pt x="24859" y="7458"/>
                  </a:lnTo>
                  <a:lnTo>
                    <a:pt x="24838" y="7458"/>
                  </a:lnTo>
                  <a:lnTo>
                    <a:pt x="24838" y="7437"/>
                  </a:lnTo>
                  <a:lnTo>
                    <a:pt x="24838" y="7417"/>
                  </a:lnTo>
                  <a:lnTo>
                    <a:pt x="24818" y="7417"/>
                  </a:lnTo>
                  <a:lnTo>
                    <a:pt x="24818" y="7397"/>
                  </a:lnTo>
                  <a:lnTo>
                    <a:pt x="24818" y="7376"/>
                  </a:lnTo>
                  <a:lnTo>
                    <a:pt x="24798" y="7376"/>
                  </a:lnTo>
                  <a:lnTo>
                    <a:pt x="24798" y="7356"/>
                  </a:lnTo>
                  <a:lnTo>
                    <a:pt x="24777" y="7330"/>
                  </a:lnTo>
                  <a:lnTo>
                    <a:pt x="24777" y="7330"/>
                  </a:lnTo>
                  <a:lnTo>
                    <a:pt x="24777" y="7310"/>
                  </a:lnTo>
                  <a:lnTo>
                    <a:pt x="24777" y="7290"/>
                  </a:lnTo>
                  <a:lnTo>
                    <a:pt x="24752" y="7290"/>
                  </a:lnTo>
                  <a:lnTo>
                    <a:pt x="24752" y="7269"/>
                  </a:lnTo>
                  <a:lnTo>
                    <a:pt x="24752" y="7249"/>
                  </a:lnTo>
                  <a:lnTo>
                    <a:pt x="24731" y="7249"/>
                  </a:lnTo>
                  <a:lnTo>
                    <a:pt x="24731" y="7229"/>
                  </a:lnTo>
                  <a:lnTo>
                    <a:pt x="24731" y="7203"/>
                  </a:lnTo>
                  <a:lnTo>
                    <a:pt x="24731" y="7183"/>
                  </a:lnTo>
                  <a:lnTo>
                    <a:pt x="24711" y="7183"/>
                  </a:lnTo>
                  <a:lnTo>
                    <a:pt x="24711" y="7163"/>
                  </a:lnTo>
                  <a:lnTo>
                    <a:pt x="24711" y="7142"/>
                  </a:lnTo>
                  <a:lnTo>
                    <a:pt x="24691" y="7102"/>
                  </a:lnTo>
                  <a:lnTo>
                    <a:pt x="24691" y="7076"/>
                  </a:lnTo>
                  <a:lnTo>
                    <a:pt x="24691" y="7056"/>
                  </a:lnTo>
                  <a:lnTo>
                    <a:pt x="24670" y="7015"/>
                  </a:lnTo>
                  <a:lnTo>
                    <a:pt x="24670" y="6995"/>
                  </a:lnTo>
                  <a:lnTo>
                    <a:pt x="24670" y="6974"/>
                  </a:lnTo>
                  <a:lnTo>
                    <a:pt x="24650" y="6929"/>
                  </a:lnTo>
                  <a:lnTo>
                    <a:pt x="24650" y="6908"/>
                  </a:lnTo>
                  <a:lnTo>
                    <a:pt x="24650" y="6888"/>
                  </a:lnTo>
                  <a:lnTo>
                    <a:pt x="24650" y="6868"/>
                  </a:lnTo>
                  <a:lnTo>
                    <a:pt x="24625" y="6822"/>
                  </a:lnTo>
                  <a:lnTo>
                    <a:pt x="24625" y="6801"/>
                  </a:lnTo>
                  <a:lnTo>
                    <a:pt x="24625" y="6781"/>
                  </a:lnTo>
                  <a:lnTo>
                    <a:pt x="24625" y="6761"/>
                  </a:lnTo>
                  <a:lnTo>
                    <a:pt x="24625" y="6720"/>
                  </a:lnTo>
                  <a:lnTo>
                    <a:pt x="24604" y="6695"/>
                  </a:lnTo>
                  <a:lnTo>
                    <a:pt x="24604" y="6674"/>
                  </a:lnTo>
                  <a:lnTo>
                    <a:pt x="24604" y="6654"/>
                  </a:lnTo>
                  <a:lnTo>
                    <a:pt x="24604" y="6634"/>
                  </a:lnTo>
                  <a:lnTo>
                    <a:pt x="24604" y="6593"/>
                  </a:lnTo>
                  <a:lnTo>
                    <a:pt x="24604" y="6567"/>
                  </a:lnTo>
                  <a:lnTo>
                    <a:pt x="24584" y="6547"/>
                  </a:lnTo>
                  <a:lnTo>
                    <a:pt x="24584" y="6527"/>
                  </a:lnTo>
                  <a:lnTo>
                    <a:pt x="24584" y="6486"/>
                  </a:lnTo>
                  <a:lnTo>
                    <a:pt x="24584" y="6440"/>
                  </a:lnTo>
                  <a:lnTo>
                    <a:pt x="24584" y="6400"/>
                  </a:lnTo>
                  <a:lnTo>
                    <a:pt x="24564" y="6339"/>
                  </a:lnTo>
                  <a:lnTo>
                    <a:pt x="24564" y="6293"/>
                  </a:lnTo>
                  <a:lnTo>
                    <a:pt x="24564" y="6272"/>
                  </a:lnTo>
                  <a:lnTo>
                    <a:pt x="24564" y="6232"/>
                  </a:lnTo>
                  <a:lnTo>
                    <a:pt x="24564" y="6186"/>
                  </a:lnTo>
                  <a:lnTo>
                    <a:pt x="24543" y="6166"/>
                  </a:lnTo>
                  <a:lnTo>
                    <a:pt x="24543" y="6145"/>
                  </a:lnTo>
                  <a:lnTo>
                    <a:pt x="24543" y="6125"/>
                  </a:lnTo>
                  <a:lnTo>
                    <a:pt x="24543" y="6105"/>
                  </a:lnTo>
                  <a:lnTo>
                    <a:pt x="24543" y="6084"/>
                  </a:lnTo>
                  <a:lnTo>
                    <a:pt x="24543" y="6059"/>
                  </a:lnTo>
                  <a:lnTo>
                    <a:pt x="24543" y="6059"/>
                  </a:lnTo>
                  <a:lnTo>
                    <a:pt x="24543" y="6038"/>
                  </a:lnTo>
                  <a:lnTo>
                    <a:pt x="24543" y="6018"/>
                  </a:lnTo>
                  <a:lnTo>
                    <a:pt x="24523" y="5998"/>
                  </a:lnTo>
                  <a:lnTo>
                    <a:pt x="24523" y="5998"/>
                  </a:lnTo>
                  <a:lnTo>
                    <a:pt x="24523" y="5977"/>
                  </a:lnTo>
                  <a:lnTo>
                    <a:pt x="24523" y="5957"/>
                  </a:lnTo>
                  <a:lnTo>
                    <a:pt x="24523" y="5932"/>
                  </a:lnTo>
                  <a:lnTo>
                    <a:pt x="24523" y="5932"/>
                  </a:lnTo>
                  <a:lnTo>
                    <a:pt x="24523" y="5911"/>
                  </a:lnTo>
                  <a:lnTo>
                    <a:pt x="24497" y="5891"/>
                  </a:lnTo>
                  <a:lnTo>
                    <a:pt x="24497" y="5891"/>
                  </a:lnTo>
                  <a:lnTo>
                    <a:pt x="24497" y="5871"/>
                  </a:lnTo>
                  <a:lnTo>
                    <a:pt x="24497" y="5850"/>
                  </a:lnTo>
                  <a:lnTo>
                    <a:pt x="24497" y="5850"/>
                  </a:lnTo>
                  <a:lnTo>
                    <a:pt x="24497" y="5830"/>
                  </a:lnTo>
                  <a:lnTo>
                    <a:pt x="24497" y="5804"/>
                  </a:lnTo>
                  <a:lnTo>
                    <a:pt x="24477" y="5804"/>
                  </a:lnTo>
                  <a:lnTo>
                    <a:pt x="24497" y="5804"/>
                  </a:lnTo>
                  <a:lnTo>
                    <a:pt x="24477" y="5804"/>
                  </a:lnTo>
                  <a:lnTo>
                    <a:pt x="24497" y="5804"/>
                  </a:lnTo>
                  <a:lnTo>
                    <a:pt x="24477" y="5804"/>
                  </a:lnTo>
                  <a:lnTo>
                    <a:pt x="24497" y="5804"/>
                  </a:lnTo>
                  <a:lnTo>
                    <a:pt x="24477" y="5804"/>
                  </a:lnTo>
                  <a:lnTo>
                    <a:pt x="24497" y="5804"/>
                  </a:lnTo>
                  <a:lnTo>
                    <a:pt x="24497" y="5804"/>
                  </a:lnTo>
                  <a:lnTo>
                    <a:pt x="24497" y="5804"/>
                  </a:lnTo>
                  <a:lnTo>
                    <a:pt x="24497" y="5804"/>
                  </a:lnTo>
                  <a:lnTo>
                    <a:pt x="24497" y="5804"/>
                  </a:lnTo>
                  <a:lnTo>
                    <a:pt x="24497" y="5804"/>
                  </a:lnTo>
                  <a:lnTo>
                    <a:pt x="24497" y="5804"/>
                  </a:lnTo>
                  <a:lnTo>
                    <a:pt x="24497" y="5804"/>
                  </a:lnTo>
                  <a:lnTo>
                    <a:pt x="24497" y="5804"/>
                  </a:lnTo>
                  <a:lnTo>
                    <a:pt x="24497" y="5804"/>
                  </a:lnTo>
                  <a:lnTo>
                    <a:pt x="24497" y="5804"/>
                  </a:lnTo>
                  <a:lnTo>
                    <a:pt x="24497" y="5804"/>
                  </a:lnTo>
                  <a:lnTo>
                    <a:pt x="24497" y="5804"/>
                  </a:lnTo>
                  <a:lnTo>
                    <a:pt x="24497" y="5804"/>
                  </a:lnTo>
                  <a:lnTo>
                    <a:pt x="24497" y="5804"/>
                  </a:lnTo>
                  <a:lnTo>
                    <a:pt x="24477" y="5804"/>
                  </a:lnTo>
                  <a:lnTo>
                    <a:pt x="24497" y="5804"/>
                  </a:lnTo>
                  <a:lnTo>
                    <a:pt x="24497" y="5804"/>
                  </a:lnTo>
                  <a:lnTo>
                    <a:pt x="24477" y="5784"/>
                  </a:lnTo>
                  <a:lnTo>
                    <a:pt x="24497" y="5804"/>
                  </a:lnTo>
                  <a:lnTo>
                    <a:pt x="24477" y="5784"/>
                  </a:lnTo>
                  <a:lnTo>
                    <a:pt x="24477" y="5784"/>
                  </a:lnTo>
                  <a:lnTo>
                    <a:pt x="24477" y="5784"/>
                  </a:lnTo>
                  <a:lnTo>
                    <a:pt x="24477" y="5784"/>
                  </a:lnTo>
                  <a:lnTo>
                    <a:pt x="24477" y="5764"/>
                  </a:lnTo>
                  <a:lnTo>
                    <a:pt x="24477" y="5784"/>
                  </a:lnTo>
                  <a:lnTo>
                    <a:pt x="24477" y="5764"/>
                  </a:lnTo>
                  <a:lnTo>
                    <a:pt x="24457" y="5764"/>
                  </a:lnTo>
                  <a:lnTo>
                    <a:pt x="24457" y="5743"/>
                  </a:lnTo>
                  <a:lnTo>
                    <a:pt x="24457" y="5743"/>
                  </a:lnTo>
                  <a:lnTo>
                    <a:pt x="24457" y="5723"/>
                  </a:lnTo>
                  <a:lnTo>
                    <a:pt x="24436" y="5723"/>
                  </a:lnTo>
                  <a:lnTo>
                    <a:pt x="24436" y="5723"/>
                  </a:lnTo>
                  <a:lnTo>
                    <a:pt x="24436" y="5703"/>
                  </a:lnTo>
                  <a:lnTo>
                    <a:pt x="24416" y="5657"/>
                  </a:lnTo>
                  <a:lnTo>
                    <a:pt x="24396" y="5637"/>
                  </a:lnTo>
                  <a:lnTo>
                    <a:pt x="24350" y="5596"/>
                  </a:lnTo>
                  <a:lnTo>
                    <a:pt x="24350" y="5550"/>
                  </a:lnTo>
                  <a:lnTo>
                    <a:pt x="24330" y="5530"/>
                  </a:lnTo>
                  <a:lnTo>
                    <a:pt x="24309" y="5509"/>
                  </a:lnTo>
                  <a:lnTo>
                    <a:pt x="24309" y="5509"/>
                  </a:lnTo>
                  <a:lnTo>
                    <a:pt x="24289" y="5489"/>
                  </a:lnTo>
                  <a:lnTo>
                    <a:pt x="24289" y="5469"/>
                  </a:lnTo>
                  <a:lnTo>
                    <a:pt x="24269" y="5448"/>
                  </a:lnTo>
                  <a:lnTo>
                    <a:pt x="24269" y="5423"/>
                  </a:lnTo>
                  <a:lnTo>
                    <a:pt x="24243" y="5423"/>
                  </a:lnTo>
                  <a:lnTo>
                    <a:pt x="24223" y="5403"/>
                  </a:lnTo>
                  <a:lnTo>
                    <a:pt x="24223" y="5382"/>
                  </a:lnTo>
                  <a:lnTo>
                    <a:pt x="24202" y="5362"/>
                  </a:lnTo>
                  <a:lnTo>
                    <a:pt x="24202" y="5342"/>
                  </a:lnTo>
                  <a:lnTo>
                    <a:pt x="24182" y="5321"/>
                  </a:lnTo>
                  <a:lnTo>
                    <a:pt x="24182" y="5296"/>
                  </a:lnTo>
                  <a:lnTo>
                    <a:pt x="24162" y="5275"/>
                  </a:lnTo>
                  <a:lnTo>
                    <a:pt x="24162" y="5255"/>
                  </a:lnTo>
                  <a:lnTo>
                    <a:pt x="24141" y="5235"/>
                  </a:lnTo>
                  <a:lnTo>
                    <a:pt x="24141" y="5214"/>
                  </a:lnTo>
                  <a:lnTo>
                    <a:pt x="24116" y="5194"/>
                  </a:lnTo>
                  <a:lnTo>
                    <a:pt x="24116" y="5169"/>
                  </a:lnTo>
                  <a:lnTo>
                    <a:pt x="24096" y="5148"/>
                  </a:lnTo>
                  <a:lnTo>
                    <a:pt x="24096" y="5128"/>
                  </a:lnTo>
                  <a:lnTo>
                    <a:pt x="24075" y="5087"/>
                  </a:lnTo>
                  <a:lnTo>
                    <a:pt x="24075" y="5067"/>
                  </a:lnTo>
                  <a:lnTo>
                    <a:pt x="24055" y="5067"/>
                  </a:lnTo>
                  <a:lnTo>
                    <a:pt x="24055" y="5041"/>
                  </a:lnTo>
                  <a:lnTo>
                    <a:pt x="24055" y="5021"/>
                  </a:lnTo>
                  <a:lnTo>
                    <a:pt x="24055" y="5021"/>
                  </a:lnTo>
                  <a:lnTo>
                    <a:pt x="24055" y="5001"/>
                  </a:lnTo>
                  <a:lnTo>
                    <a:pt x="24035" y="5001"/>
                  </a:lnTo>
                  <a:lnTo>
                    <a:pt x="24035" y="4980"/>
                  </a:lnTo>
                  <a:lnTo>
                    <a:pt x="24035" y="4960"/>
                  </a:lnTo>
                  <a:lnTo>
                    <a:pt x="24035" y="4960"/>
                  </a:lnTo>
                  <a:lnTo>
                    <a:pt x="24014" y="4940"/>
                  </a:lnTo>
                  <a:lnTo>
                    <a:pt x="24014" y="4914"/>
                  </a:lnTo>
                  <a:lnTo>
                    <a:pt x="24014" y="4914"/>
                  </a:lnTo>
                  <a:lnTo>
                    <a:pt x="24014" y="4894"/>
                  </a:lnTo>
                  <a:lnTo>
                    <a:pt x="24014" y="4874"/>
                  </a:lnTo>
                  <a:lnTo>
                    <a:pt x="23989" y="4853"/>
                  </a:lnTo>
                  <a:lnTo>
                    <a:pt x="23989" y="4853"/>
                  </a:lnTo>
                  <a:lnTo>
                    <a:pt x="23989" y="4833"/>
                  </a:lnTo>
                  <a:lnTo>
                    <a:pt x="23989" y="4813"/>
                  </a:lnTo>
                  <a:lnTo>
                    <a:pt x="23989" y="4787"/>
                  </a:lnTo>
                  <a:lnTo>
                    <a:pt x="23989" y="4787"/>
                  </a:lnTo>
                  <a:lnTo>
                    <a:pt x="23968" y="4767"/>
                  </a:lnTo>
                  <a:lnTo>
                    <a:pt x="23968" y="4746"/>
                  </a:lnTo>
                  <a:lnTo>
                    <a:pt x="23968" y="4746"/>
                  </a:lnTo>
                  <a:lnTo>
                    <a:pt x="23968" y="4726"/>
                  </a:lnTo>
                  <a:lnTo>
                    <a:pt x="23968" y="4706"/>
                  </a:lnTo>
                  <a:lnTo>
                    <a:pt x="23968" y="4706"/>
                  </a:lnTo>
                  <a:lnTo>
                    <a:pt x="23968" y="4685"/>
                  </a:lnTo>
                  <a:lnTo>
                    <a:pt x="23968" y="4660"/>
                  </a:lnTo>
                  <a:lnTo>
                    <a:pt x="23948" y="4660"/>
                  </a:lnTo>
                  <a:lnTo>
                    <a:pt x="23948" y="4640"/>
                  </a:lnTo>
                  <a:lnTo>
                    <a:pt x="23948" y="4619"/>
                  </a:lnTo>
                  <a:lnTo>
                    <a:pt x="23948" y="4579"/>
                  </a:lnTo>
                  <a:lnTo>
                    <a:pt x="23948" y="4558"/>
                  </a:lnTo>
                  <a:lnTo>
                    <a:pt x="23948" y="4533"/>
                  </a:lnTo>
                  <a:lnTo>
                    <a:pt x="23948" y="4492"/>
                  </a:lnTo>
                  <a:lnTo>
                    <a:pt x="23948" y="4472"/>
                  </a:lnTo>
                  <a:lnTo>
                    <a:pt x="23928" y="4451"/>
                  </a:lnTo>
                  <a:lnTo>
                    <a:pt x="23928" y="4431"/>
                  </a:lnTo>
                  <a:lnTo>
                    <a:pt x="23928" y="4406"/>
                  </a:lnTo>
                  <a:lnTo>
                    <a:pt x="23928" y="4385"/>
                  </a:lnTo>
                  <a:lnTo>
                    <a:pt x="23928" y="4345"/>
                  </a:lnTo>
                  <a:lnTo>
                    <a:pt x="23928" y="4324"/>
                  </a:lnTo>
                  <a:lnTo>
                    <a:pt x="23928" y="4304"/>
                  </a:lnTo>
                  <a:lnTo>
                    <a:pt x="23928" y="4278"/>
                  </a:lnTo>
                  <a:lnTo>
                    <a:pt x="23928" y="4238"/>
                  </a:lnTo>
                  <a:lnTo>
                    <a:pt x="23928" y="4197"/>
                  </a:lnTo>
                  <a:lnTo>
                    <a:pt x="23928" y="4111"/>
                  </a:lnTo>
                  <a:lnTo>
                    <a:pt x="23928" y="4070"/>
                  </a:lnTo>
                  <a:lnTo>
                    <a:pt x="23928" y="4070"/>
                  </a:lnTo>
                  <a:lnTo>
                    <a:pt x="23928" y="4050"/>
                  </a:lnTo>
                  <a:lnTo>
                    <a:pt x="23928" y="4024"/>
                  </a:lnTo>
                  <a:lnTo>
                    <a:pt x="23928" y="4004"/>
                  </a:lnTo>
                  <a:lnTo>
                    <a:pt x="23928" y="3983"/>
                  </a:lnTo>
                  <a:lnTo>
                    <a:pt x="23928" y="3983"/>
                  </a:lnTo>
                  <a:lnTo>
                    <a:pt x="23928" y="3963"/>
                  </a:lnTo>
                  <a:lnTo>
                    <a:pt x="23928" y="3943"/>
                  </a:lnTo>
                  <a:lnTo>
                    <a:pt x="23928" y="3943"/>
                  </a:lnTo>
                  <a:lnTo>
                    <a:pt x="23928" y="3922"/>
                  </a:lnTo>
                  <a:lnTo>
                    <a:pt x="23928" y="3897"/>
                  </a:lnTo>
                  <a:lnTo>
                    <a:pt x="23928" y="3897"/>
                  </a:lnTo>
                  <a:lnTo>
                    <a:pt x="23928" y="3877"/>
                  </a:lnTo>
                  <a:lnTo>
                    <a:pt x="23928" y="3877"/>
                  </a:lnTo>
                  <a:lnTo>
                    <a:pt x="23928" y="3877"/>
                  </a:lnTo>
                  <a:lnTo>
                    <a:pt x="23907" y="3856"/>
                  </a:lnTo>
                  <a:lnTo>
                    <a:pt x="23887" y="3856"/>
                  </a:lnTo>
                  <a:lnTo>
                    <a:pt x="23862" y="3856"/>
                  </a:lnTo>
                  <a:lnTo>
                    <a:pt x="23841" y="3856"/>
                  </a:lnTo>
                  <a:lnTo>
                    <a:pt x="23841" y="3836"/>
                  </a:lnTo>
                  <a:lnTo>
                    <a:pt x="23821" y="3836"/>
                  </a:lnTo>
                  <a:lnTo>
                    <a:pt x="23801" y="3836"/>
                  </a:lnTo>
                  <a:lnTo>
                    <a:pt x="23780" y="3836"/>
                  </a:lnTo>
                  <a:lnTo>
                    <a:pt x="23780" y="3816"/>
                  </a:lnTo>
                  <a:lnTo>
                    <a:pt x="23760" y="3816"/>
                  </a:lnTo>
                  <a:lnTo>
                    <a:pt x="23734" y="3816"/>
                  </a:lnTo>
                  <a:lnTo>
                    <a:pt x="23714" y="3795"/>
                  </a:lnTo>
                  <a:lnTo>
                    <a:pt x="23694" y="3795"/>
                  </a:lnTo>
                  <a:lnTo>
                    <a:pt x="23694" y="3795"/>
                  </a:lnTo>
                  <a:lnTo>
                    <a:pt x="23673" y="3770"/>
                  </a:lnTo>
                  <a:lnTo>
                    <a:pt x="23653" y="3770"/>
                  </a:lnTo>
                  <a:lnTo>
                    <a:pt x="23633" y="3749"/>
                  </a:lnTo>
                  <a:lnTo>
                    <a:pt x="23607" y="3749"/>
                  </a:lnTo>
                  <a:lnTo>
                    <a:pt x="23587" y="3729"/>
                  </a:lnTo>
                  <a:lnTo>
                    <a:pt x="23587" y="3729"/>
                  </a:lnTo>
                  <a:lnTo>
                    <a:pt x="23567" y="3709"/>
                  </a:lnTo>
                  <a:lnTo>
                    <a:pt x="23546" y="3709"/>
                  </a:lnTo>
                  <a:lnTo>
                    <a:pt x="23526" y="3688"/>
                  </a:lnTo>
                  <a:lnTo>
                    <a:pt x="23506" y="3688"/>
                  </a:lnTo>
                  <a:lnTo>
                    <a:pt x="23480" y="3668"/>
                  </a:lnTo>
                  <a:lnTo>
                    <a:pt x="23460" y="3643"/>
                  </a:lnTo>
                  <a:lnTo>
                    <a:pt x="23439" y="3643"/>
                  </a:lnTo>
                  <a:lnTo>
                    <a:pt x="23419" y="3622"/>
                  </a:lnTo>
                  <a:lnTo>
                    <a:pt x="23419" y="3602"/>
                  </a:lnTo>
                  <a:lnTo>
                    <a:pt x="23399" y="3602"/>
                  </a:lnTo>
                  <a:lnTo>
                    <a:pt x="23378" y="3582"/>
                  </a:lnTo>
                  <a:lnTo>
                    <a:pt x="23353" y="3561"/>
                  </a:lnTo>
                  <a:lnTo>
                    <a:pt x="23333" y="3541"/>
                  </a:lnTo>
                  <a:lnTo>
                    <a:pt x="23312" y="3515"/>
                  </a:lnTo>
                  <a:lnTo>
                    <a:pt x="23292" y="3515"/>
                  </a:lnTo>
                  <a:lnTo>
                    <a:pt x="23292" y="3495"/>
                  </a:lnTo>
                  <a:lnTo>
                    <a:pt x="23272" y="3475"/>
                  </a:lnTo>
                  <a:lnTo>
                    <a:pt x="23251" y="3454"/>
                  </a:lnTo>
                  <a:lnTo>
                    <a:pt x="23251" y="3434"/>
                  </a:lnTo>
                  <a:lnTo>
                    <a:pt x="23226" y="3434"/>
                  </a:lnTo>
                  <a:lnTo>
                    <a:pt x="23226" y="3434"/>
                  </a:lnTo>
                  <a:lnTo>
                    <a:pt x="23205" y="3414"/>
                  </a:lnTo>
                  <a:lnTo>
                    <a:pt x="23205" y="3414"/>
                  </a:lnTo>
                  <a:lnTo>
                    <a:pt x="23205" y="3388"/>
                  </a:lnTo>
                  <a:lnTo>
                    <a:pt x="23185" y="3388"/>
                  </a:lnTo>
                  <a:lnTo>
                    <a:pt x="23185" y="3368"/>
                  </a:lnTo>
                  <a:lnTo>
                    <a:pt x="23185" y="3368"/>
                  </a:lnTo>
                  <a:lnTo>
                    <a:pt x="23165" y="3348"/>
                  </a:lnTo>
                  <a:lnTo>
                    <a:pt x="23165" y="3348"/>
                  </a:lnTo>
                  <a:lnTo>
                    <a:pt x="23165" y="3327"/>
                  </a:lnTo>
                  <a:lnTo>
                    <a:pt x="23144" y="3327"/>
                  </a:lnTo>
                  <a:lnTo>
                    <a:pt x="23144" y="3307"/>
                  </a:lnTo>
                  <a:lnTo>
                    <a:pt x="23124" y="3307"/>
                  </a:lnTo>
                  <a:lnTo>
                    <a:pt x="23124" y="3287"/>
                  </a:lnTo>
                  <a:lnTo>
                    <a:pt x="23124" y="3287"/>
                  </a:lnTo>
                  <a:lnTo>
                    <a:pt x="23099" y="3261"/>
                  </a:lnTo>
                  <a:lnTo>
                    <a:pt x="23099" y="3261"/>
                  </a:lnTo>
                  <a:lnTo>
                    <a:pt x="23099" y="3241"/>
                  </a:lnTo>
                  <a:lnTo>
                    <a:pt x="23078" y="3220"/>
                  </a:lnTo>
                  <a:lnTo>
                    <a:pt x="23078" y="3220"/>
                  </a:lnTo>
                  <a:lnTo>
                    <a:pt x="23078" y="3200"/>
                  </a:lnTo>
                  <a:lnTo>
                    <a:pt x="23078" y="3200"/>
                  </a:lnTo>
                  <a:lnTo>
                    <a:pt x="23058" y="3180"/>
                  </a:lnTo>
                  <a:lnTo>
                    <a:pt x="23058" y="3180"/>
                  </a:lnTo>
                  <a:lnTo>
                    <a:pt x="23058" y="3159"/>
                  </a:lnTo>
                  <a:lnTo>
                    <a:pt x="23038" y="3159"/>
                  </a:lnTo>
                  <a:lnTo>
                    <a:pt x="23038" y="3134"/>
                  </a:lnTo>
                  <a:lnTo>
                    <a:pt x="23038" y="3114"/>
                  </a:lnTo>
                  <a:lnTo>
                    <a:pt x="23017" y="3114"/>
                  </a:lnTo>
                  <a:lnTo>
                    <a:pt x="23017" y="3093"/>
                  </a:lnTo>
                  <a:lnTo>
                    <a:pt x="23017" y="3093"/>
                  </a:lnTo>
                  <a:lnTo>
                    <a:pt x="23017" y="3073"/>
                  </a:lnTo>
                  <a:lnTo>
                    <a:pt x="22997" y="3053"/>
                  </a:lnTo>
                  <a:lnTo>
                    <a:pt x="22997" y="3053"/>
                  </a:lnTo>
                  <a:lnTo>
                    <a:pt x="22997" y="3032"/>
                  </a:lnTo>
                  <a:lnTo>
                    <a:pt x="22997" y="3032"/>
                  </a:lnTo>
                  <a:lnTo>
                    <a:pt x="22971" y="3007"/>
                  </a:lnTo>
                  <a:lnTo>
                    <a:pt x="22971" y="2986"/>
                  </a:lnTo>
                  <a:lnTo>
                    <a:pt x="22971" y="2986"/>
                  </a:lnTo>
                  <a:lnTo>
                    <a:pt x="22951" y="2966"/>
                  </a:lnTo>
                  <a:lnTo>
                    <a:pt x="22951" y="2966"/>
                  </a:lnTo>
                  <a:lnTo>
                    <a:pt x="22951" y="2946"/>
                  </a:lnTo>
                  <a:lnTo>
                    <a:pt x="22951" y="2925"/>
                  </a:lnTo>
                  <a:lnTo>
                    <a:pt x="22931" y="2925"/>
                  </a:lnTo>
                  <a:lnTo>
                    <a:pt x="22931" y="2905"/>
                  </a:lnTo>
                  <a:lnTo>
                    <a:pt x="22931" y="2880"/>
                  </a:lnTo>
                  <a:lnTo>
                    <a:pt x="22931" y="2880"/>
                  </a:lnTo>
                  <a:lnTo>
                    <a:pt x="22931" y="2859"/>
                  </a:lnTo>
                  <a:lnTo>
                    <a:pt x="22910" y="2839"/>
                  </a:lnTo>
                  <a:lnTo>
                    <a:pt x="22910" y="2839"/>
                  </a:lnTo>
                  <a:lnTo>
                    <a:pt x="22910" y="2819"/>
                  </a:lnTo>
                  <a:lnTo>
                    <a:pt x="22910" y="2798"/>
                  </a:lnTo>
                  <a:lnTo>
                    <a:pt x="22890" y="2798"/>
                  </a:lnTo>
                  <a:lnTo>
                    <a:pt x="22890" y="2778"/>
                  </a:lnTo>
                  <a:lnTo>
                    <a:pt x="22890" y="2753"/>
                  </a:lnTo>
                  <a:lnTo>
                    <a:pt x="22890" y="2753"/>
                  </a:lnTo>
                  <a:lnTo>
                    <a:pt x="22870" y="2712"/>
                  </a:lnTo>
                  <a:lnTo>
                    <a:pt x="22870" y="2691"/>
                  </a:lnTo>
                  <a:lnTo>
                    <a:pt x="22870" y="2651"/>
                  </a:lnTo>
                  <a:lnTo>
                    <a:pt x="22844" y="2625"/>
                  </a:lnTo>
                  <a:lnTo>
                    <a:pt x="22844" y="2585"/>
                  </a:lnTo>
                  <a:lnTo>
                    <a:pt x="22824" y="2564"/>
                  </a:lnTo>
                  <a:lnTo>
                    <a:pt x="22824" y="2524"/>
                  </a:lnTo>
                  <a:lnTo>
                    <a:pt x="22824" y="2524"/>
                  </a:lnTo>
                  <a:lnTo>
                    <a:pt x="22824" y="2498"/>
                  </a:lnTo>
                  <a:lnTo>
                    <a:pt x="22824" y="2498"/>
                  </a:lnTo>
                  <a:lnTo>
                    <a:pt x="22824" y="2478"/>
                  </a:lnTo>
                  <a:lnTo>
                    <a:pt x="22804" y="2457"/>
                  </a:lnTo>
                  <a:lnTo>
                    <a:pt x="22804" y="2437"/>
                  </a:lnTo>
                  <a:lnTo>
                    <a:pt x="22804" y="2417"/>
                  </a:lnTo>
                  <a:lnTo>
                    <a:pt x="22804" y="2396"/>
                  </a:lnTo>
                  <a:lnTo>
                    <a:pt x="22783" y="2351"/>
                  </a:lnTo>
                  <a:lnTo>
                    <a:pt x="22783" y="2330"/>
                  </a:lnTo>
                  <a:lnTo>
                    <a:pt x="22783" y="2310"/>
                  </a:lnTo>
                  <a:lnTo>
                    <a:pt x="22763" y="2269"/>
                  </a:lnTo>
                  <a:lnTo>
                    <a:pt x="22763" y="2244"/>
                  </a:lnTo>
                  <a:lnTo>
                    <a:pt x="22743" y="2203"/>
                  </a:lnTo>
                  <a:lnTo>
                    <a:pt x="22743" y="2203"/>
                  </a:lnTo>
                  <a:lnTo>
                    <a:pt x="22743" y="2162"/>
                  </a:lnTo>
                  <a:lnTo>
                    <a:pt x="22717" y="2142"/>
                  </a:lnTo>
                  <a:lnTo>
                    <a:pt x="22717" y="2096"/>
                  </a:lnTo>
                  <a:lnTo>
                    <a:pt x="22697" y="2056"/>
                  </a:lnTo>
                  <a:lnTo>
                    <a:pt x="22676" y="2035"/>
                  </a:lnTo>
                  <a:lnTo>
                    <a:pt x="22676" y="1990"/>
                  </a:lnTo>
                  <a:lnTo>
                    <a:pt x="22656" y="1949"/>
                  </a:lnTo>
                  <a:lnTo>
                    <a:pt x="22656" y="1949"/>
                  </a:lnTo>
                  <a:lnTo>
                    <a:pt x="22656" y="1969"/>
                  </a:lnTo>
                  <a:lnTo>
                    <a:pt x="22656" y="2015"/>
                  </a:lnTo>
                  <a:lnTo>
                    <a:pt x="22656" y="2056"/>
                  </a:lnTo>
                  <a:lnTo>
                    <a:pt x="22656" y="2076"/>
                  </a:lnTo>
                  <a:lnTo>
                    <a:pt x="22636" y="2117"/>
                  </a:lnTo>
                  <a:lnTo>
                    <a:pt x="22636" y="2162"/>
                  </a:lnTo>
                  <a:lnTo>
                    <a:pt x="22636" y="2203"/>
                  </a:lnTo>
                  <a:lnTo>
                    <a:pt x="22636" y="2244"/>
                  </a:lnTo>
                  <a:lnTo>
                    <a:pt x="22636" y="2269"/>
                  </a:lnTo>
                  <a:lnTo>
                    <a:pt x="22636" y="2310"/>
                  </a:lnTo>
                  <a:lnTo>
                    <a:pt x="22615" y="2351"/>
                  </a:lnTo>
                  <a:lnTo>
                    <a:pt x="22615" y="2396"/>
                  </a:lnTo>
                  <a:lnTo>
                    <a:pt x="22615" y="2437"/>
                  </a:lnTo>
                  <a:lnTo>
                    <a:pt x="22615" y="2478"/>
                  </a:lnTo>
                  <a:lnTo>
                    <a:pt x="22615" y="2524"/>
                  </a:lnTo>
                  <a:lnTo>
                    <a:pt x="22615" y="2564"/>
                  </a:lnTo>
                  <a:lnTo>
                    <a:pt x="22615" y="2605"/>
                  </a:lnTo>
                  <a:lnTo>
                    <a:pt x="22590" y="2651"/>
                  </a:lnTo>
                  <a:lnTo>
                    <a:pt x="22590" y="2691"/>
                  </a:lnTo>
                  <a:lnTo>
                    <a:pt x="22590" y="2732"/>
                  </a:lnTo>
                  <a:lnTo>
                    <a:pt x="22590" y="2753"/>
                  </a:lnTo>
                  <a:lnTo>
                    <a:pt x="22590" y="2798"/>
                  </a:lnTo>
                  <a:lnTo>
                    <a:pt x="22590" y="2880"/>
                  </a:lnTo>
                  <a:lnTo>
                    <a:pt x="22570" y="2966"/>
                  </a:lnTo>
                  <a:lnTo>
                    <a:pt x="22570" y="3073"/>
                  </a:lnTo>
                  <a:lnTo>
                    <a:pt x="22570" y="3159"/>
                  </a:lnTo>
                  <a:lnTo>
                    <a:pt x="22570" y="3327"/>
                  </a:lnTo>
                  <a:lnTo>
                    <a:pt x="22549" y="3495"/>
                  </a:lnTo>
                  <a:lnTo>
                    <a:pt x="22549" y="3582"/>
                  </a:lnTo>
                  <a:lnTo>
                    <a:pt x="22549" y="3668"/>
                  </a:lnTo>
                  <a:lnTo>
                    <a:pt x="22549" y="3749"/>
                  </a:lnTo>
                  <a:lnTo>
                    <a:pt x="22529" y="3836"/>
                  </a:lnTo>
                  <a:lnTo>
                    <a:pt x="22529" y="3877"/>
                  </a:lnTo>
                  <a:lnTo>
                    <a:pt x="22529" y="3922"/>
                  </a:lnTo>
                  <a:lnTo>
                    <a:pt x="22529" y="3963"/>
                  </a:lnTo>
                  <a:lnTo>
                    <a:pt x="22529" y="4004"/>
                  </a:lnTo>
                  <a:lnTo>
                    <a:pt x="22529" y="4050"/>
                  </a:lnTo>
                  <a:lnTo>
                    <a:pt x="22529" y="4090"/>
                  </a:lnTo>
                  <a:lnTo>
                    <a:pt x="22509" y="4131"/>
                  </a:lnTo>
                  <a:lnTo>
                    <a:pt x="22509" y="4177"/>
                  </a:lnTo>
                  <a:lnTo>
                    <a:pt x="22509" y="4217"/>
                  </a:lnTo>
                  <a:lnTo>
                    <a:pt x="22509" y="4258"/>
                  </a:lnTo>
                  <a:lnTo>
                    <a:pt x="22509" y="4304"/>
                  </a:lnTo>
                  <a:lnTo>
                    <a:pt x="22509" y="4324"/>
                  </a:lnTo>
                  <a:lnTo>
                    <a:pt x="22488" y="4365"/>
                  </a:lnTo>
                  <a:lnTo>
                    <a:pt x="22488" y="4406"/>
                  </a:lnTo>
                  <a:lnTo>
                    <a:pt x="22488" y="4451"/>
                  </a:lnTo>
                  <a:lnTo>
                    <a:pt x="22488" y="4492"/>
                  </a:lnTo>
                  <a:lnTo>
                    <a:pt x="22488" y="4533"/>
                  </a:lnTo>
                  <a:lnTo>
                    <a:pt x="22488" y="4579"/>
                  </a:lnTo>
                  <a:lnTo>
                    <a:pt x="22463" y="4619"/>
                  </a:lnTo>
                  <a:lnTo>
                    <a:pt x="22463" y="4640"/>
                  </a:lnTo>
                  <a:lnTo>
                    <a:pt x="22463" y="4685"/>
                  </a:lnTo>
                  <a:lnTo>
                    <a:pt x="22463" y="4726"/>
                  </a:lnTo>
                  <a:lnTo>
                    <a:pt x="22442" y="4767"/>
                  </a:lnTo>
                  <a:lnTo>
                    <a:pt x="22442" y="4813"/>
                  </a:lnTo>
                  <a:lnTo>
                    <a:pt x="22442" y="4833"/>
                  </a:lnTo>
                  <a:lnTo>
                    <a:pt x="22442" y="4874"/>
                  </a:lnTo>
                  <a:lnTo>
                    <a:pt x="22422" y="4914"/>
                  </a:lnTo>
                  <a:lnTo>
                    <a:pt x="22422" y="4940"/>
                  </a:lnTo>
                  <a:lnTo>
                    <a:pt x="22422" y="4940"/>
                  </a:lnTo>
                  <a:lnTo>
                    <a:pt x="22422" y="4960"/>
                  </a:lnTo>
                  <a:lnTo>
                    <a:pt x="22422" y="4980"/>
                  </a:lnTo>
                  <a:lnTo>
                    <a:pt x="22422" y="5001"/>
                  </a:lnTo>
                  <a:lnTo>
                    <a:pt x="22402" y="5021"/>
                  </a:lnTo>
                  <a:lnTo>
                    <a:pt x="22402" y="5041"/>
                  </a:lnTo>
                  <a:lnTo>
                    <a:pt x="22402" y="5067"/>
                  </a:lnTo>
                  <a:lnTo>
                    <a:pt x="22402" y="5067"/>
                  </a:lnTo>
                  <a:lnTo>
                    <a:pt x="22402" y="5087"/>
                  </a:lnTo>
                  <a:lnTo>
                    <a:pt x="22381" y="5108"/>
                  </a:lnTo>
                  <a:lnTo>
                    <a:pt x="22381" y="5128"/>
                  </a:lnTo>
                  <a:lnTo>
                    <a:pt x="22381" y="5148"/>
                  </a:lnTo>
                  <a:lnTo>
                    <a:pt x="22381" y="5169"/>
                  </a:lnTo>
                  <a:lnTo>
                    <a:pt x="22381" y="5169"/>
                  </a:lnTo>
                  <a:lnTo>
                    <a:pt x="22381" y="5194"/>
                  </a:lnTo>
                  <a:lnTo>
                    <a:pt x="22361" y="5214"/>
                  </a:lnTo>
                  <a:lnTo>
                    <a:pt x="22361" y="5235"/>
                  </a:lnTo>
                  <a:lnTo>
                    <a:pt x="22361" y="5255"/>
                  </a:lnTo>
                  <a:lnTo>
                    <a:pt x="22361" y="5275"/>
                  </a:lnTo>
                  <a:lnTo>
                    <a:pt x="22336" y="5275"/>
                  </a:lnTo>
                  <a:lnTo>
                    <a:pt x="22336" y="5296"/>
                  </a:lnTo>
                  <a:lnTo>
                    <a:pt x="22336" y="5321"/>
                  </a:lnTo>
                  <a:lnTo>
                    <a:pt x="22336" y="5342"/>
                  </a:lnTo>
                  <a:lnTo>
                    <a:pt x="22315" y="5362"/>
                  </a:lnTo>
                  <a:lnTo>
                    <a:pt x="22315" y="5362"/>
                  </a:lnTo>
                  <a:lnTo>
                    <a:pt x="22315" y="5382"/>
                  </a:lnTo>
                  <a:lnTo>
                    <a:pt x="22315" y="5403"/>
                  </a:lnTo>
                  <a:lnTo>
                    <a:pt x="22295" y="5423"/>
                  </a:lnTo>
                  <a:lnTo>
                    <a:pt x="22295" y="5448"/>
                  </a:lnTo>
                  <a:lnTo>
                    <a:pt x="22295" y="5448"/>
                  </a:lnTo>
                  <a:lnTo>
                    <a:pt x="22275" y="5469"/>
                  </a:lnTo>
                  <a:lnTo>
                    <a:pt x="22275" y="5489"/>
                  </a:lnTo>
                  <a:lnTo>
                    <a:pt x="22275" y="5509"/>
                  </a:lnTo>
                  <a:lnTo>
                    <a:pt x="22254" y="5530"/>
                  </a:lnTo>
                  <a:lnTo>
                    <a:pt x="22254" y="5530"/>
                  </a:lnTo>
                  <a:lnTo>
                    <a:pt x="22254" y="5550"/>
                  </a:lnTo>
                  <a:lnTo>
                    <a:pt x="22234" y="5576"/>
                  </a:lnTo>
                  <a:lnTo>
                    <a:pt x="22234" y="5596"/>
                  </a:lnTo>
                  <a:lnTo>
                    <a:pt x="22234" y="5596"/>
                  </a:lnTo>
                  <a:lnTo>
                    <a:pt x="22208" y="5616"/>
                  </a:lnTo>
                  <a:lnTo>
                    <a:pt x="22208" y="5637"/>
                  </a:lnTo>
                  <a:lnTo>
                    <a:pt x="22188" y="5637"/>
                  </a:lnTo>
                  <a:lnTo>
                    <a:pt x="22188" y="5657"/>
                  </a:lnTo>
                  <a:lnTo>
                    <a:pt x="22188" y="5677"/>
                  </a:lnTo>
                  <a:lnTo>
                    <a:pt x="22168" y="5703"/>
                  </a:lnTo>
                  <a:lnTo>
                    <a:pt x="22168" y="5703"/>
                  </a:lnTo>
                  <a:lnTo>
                    <a:pt x="22147" y="5723"/>
                  </a:lnTo>
                  <a:lnTo>
                    <a:pt x="22147" y="5743"/>
                  </a:lnTo>
                  <a:lnTo>
                    <a:pt x="22147" y="5743"/>
                  </a:lnTo>
                  <a:lnTo>
                    <a:pt x="22127" y="5764"/>
                  </a:lnTo>
                  <a:lnTo>
                    <a:pt x="22127" y="5784"/>
                  </a:lnTo>
                  <a:lnTo>
                    <a:pt x="22107" y="5784"/>
                  </a:lnTo>
                  <a:lnTo>
                    <a:pt x="22107" y="5804"/>
                  </a:lnTo>
                  <a:lnTo>
                    <a:pt x="22107" y="5804"/>
                  </a:lnTo>
                  <a:lnTo>
                    <a:pt x="22081" y="5830"/>
                  </a:lnTo>
                  <a:lnTo>
                    <a:pt x="22081" y="5850"/>
                  </a:lnTo>
                  <a:lnTo>
                    <a:pt x="22061" y="5850"/>
                  </a:lnTo>
                  <a:lnTo>
                    <a:pt x="22061" y="5871"/>
                  </a:lnTo>
                  <a:lnTo>
                    <a:pt x="22041" y="5871"/>
                  </a:lnTo>
                  <a:lnTo>
                    <a:pt x="22041" y="5891"/>
                  </a:lnTo>
                  <a:lnTo>
                    <a:pt x="22020" y="5911"/>
                  </a:lnTo>
                  <a:lnTo>
                    <a:pt x="22020" y="5911"/>
                  </a:lnTo>
                  <a:lnTo>
                    <a:pt x="22020" y="5932"/>
                  </a:lnTo>
                  <a:lnTo>
                    <a:pt x="22000" y="5932"/>
                  </a:lnTo>
                  <a:lnTo>
                    <a:pt x="22000" y="5957"/>
                  </a:lnTo>
                  <a:lnTo>
                    <a:pt x="21980" y="5957"/>
                  </a:lnTo>
                  <a:lnTo>
                    <a:pt x="21980" y="5977"/>
                  </a:lnTo>
                  <a:lnTo>
                    <a:pt x="21954" y="5977"/>
                  </a:lnTo>
                  <a:lnTo>
                    <a:pt x="21954" y="5998"/>
                  </a:lnTo>
                  <a:lnTo>
                    <a:pt x="21934" y="5998"/>
                  </a:lnTo>
                  <a:lnTo>
                    <a:pt x="21934" y="6018"/>
                  </a:lnTo>
                  <a:lnTo>
                    <a:pt x="21913" y="6018"/>
                  </a:lnTo>
                  <a:lnTo>
                    <a:pt x="21913" y="6038"/>
                  </a:lnTo>
                  <a:lnTo>
                    <a:pt x="21893" y="6059"/>
                  </a:lnTo>
                  <a:lnTo>
                    <a:pt x="21873" y="6084"/>
                  </a:lnTo>
                  <a:lnTo>
                    <a:pt x="21852" y="6105"/>
                  </a:lnTo>
                  <a:lnTo>
                    <a:pt x="21827" y="6125"/>
                  </a:lnTo>
                  <a:lnTo>
                    <a:pt x="21807" y="6145"/>
                  </a:lnTo>
                  <a:lnTo>
                    <a:pt x="21786" y="6145"/>
                  </a:lnTo>
                  <a:lnTo>
                    <a:pt x="21786" y="6166"/>
                  </a:lnTo>
                  <a:lnTo>
                    <a:pt x="21766" y="6186"/>
                  </a:lnTo>
                  <a:lnTo>
                    <a:pt x="21746" y="6211"/>
                  </a:lnTo>
                  <a:lnTo>
                    <a:pt x="21725" y="6232"/>
                  </a:lnTo>
                  <a:lnTo>
                    <a:pt x="21700" y="6232"/>
                  </a:lnTo>
                  <a:lnTo>
                    <a:pt x="21679" y="6252"/>
                  </a:lnTo>
                  <a:lnTo>
                    <a:pt x="21659" y="6272"/>
                  </a:lnTo>
                  <a:lnTo>
                    <a:pt x="21659" y="6293"/>
                  </a:lnTo>
                  <a:lnTo>
                    <a:pt x="21639" y="6293"/>
                  </a:lnTo>
                  <a:lnTo>
                    <a:pt x="21618" y="6313"/>
                  </a:lnTo>
                  <a:lnTo>
                    <a:pt x="21573" y="6339"/>
                  </a:lnTo>
                  <a:lnTo>
                    <a:pt x="21552" y="6379"/>
                  </a:lnTo>
                  <a:lnTo>
                    <a:pt x="21491" y="6420"/>
                  </a:lnTo>
                  <a:lnTo>
                    <a:pt x="21471" y="6440"/>
                  </a:lnTo>
                  <a:lnTo>
                    <a:pt x="21425" y="6466"/>
                  </a:lnTo>
                  <a:lnTo>
                    <a:pt x="21425" y="6486"/>
                  </a:lnTo>
                  <a:lnTo>
                    <a:pt x="21405" y="6486"/>
                  </a:lnTo>
                  <a:lnTo>
                    <a:pt x="21405" y="6486"/>
                  </a:lnTo>
                  <a:lnTo>
                    <a:pt x="21384" y="6506"/>
                  </a:lnTo>
                  <a:lnTo>
                    <a:pt x="21384" y="6506"/>
                  </a:lnTo>
                  <a:lnTo>
                    <a:pt x="21364" y="6527"/>
                  </a:lnTo>
                  <a:lnTo>
                    <a:pt x="21364" y="6527"/>
                  </a:lnTo>
                  <a:lnTo>
                    <a:pt x="21344" y="6547"/>
                  </a:lnTo>
                  <a:lnTo>
                    <a:pt x="21344" y="6547"/>
                  </a:lnTo>
                  <a:lnTo>
                    <a:pt x="21318" y="6547"/>
                  </a:lnTo>
                  <a:lnTo>
                    <a:pt x="21318" y="6567"/>
                  </a:lnTo>
                  <a:lnTo>
                    <a:pt x="21318" y="6567"/>
                  </a:lnTo>
                  <a:lnTo>
                    <a:pt x="21298" y="6593"/>
                  </a:lnTo>
                  <a:close/>
                  <a:moveTo>
                    <a:pt x="20326" y="23226"/>
                  </a:moveTo>
                  <a:lnTo>
                    <a:pt x="20326" y="23226"/>
                  </a:lnTo>
                  <a:lnTo>
                    <a:pt x="20326" y="23206"/>
                  </a:lnTo>
                  <a:lnTo>
                    <a:pt x="20301" y="23206"/>
                  </a:lnTo>
                  <a:lnTo>
                    <a:pt x="20326" y="23206"/>
                  </a:lnTo>
                  <a:lnTo>
                    <a:pt x="20326" y="23206"/>
                  </a:lnTo>
                  <a:close/>
                  <a:moveTo>
                    <a:pt x="20301" y="23206"/>
                  </a:moveTo>
                  <a:lnTo>
                    <a:pt x="20301" y="23206"/>
                  </a:lnTo>
                  <a:close/>
                  <a:moveTo>
                    <a:pt x="27783" y="22891"/>
                  </a:moveTo>
                  <a:lnTo>
                    <a:pt x="27783" y="22891"/>
                  </a:lnTo>
                  <a:close/>
                  <a:moveTo>
                    <a:pt x="27783" y="22891"/>
                  </a:moveTo>
                  <a:lnTo>
                    <a:pt x="27783" y="22891"/>
                  </a:lnTo>
                  <a:close/>
                  <a:moveTo>
                    <a:pt x="27783" y="22891"/>
                  </a:moveTo>
                  <a:lnTo>
                    <a:pt x="27783" y="22891"/>
                  </a:lnTo>
                  <a:lnTo>
                    <a:pt x="27783" y="22891"/>
                  </a:lnTo>
                  <a:close/>
                  <a:moveTo>
                    <a:pt x="27783" y="22891"/>
                  </a:moveTo>
                  <a:lnTo>
                    <a:pt x="27783" y="22891"/>
                  </a:lnTo>
                  <a:lnTo>
                    <a:pt x="27804" y="22891"/>
                  </a:lnTo>
                  <a:close/>
                  <a:moveTo>
                    <a:pt x="27783" y="22891"/>
                  </a:moveTo>
                  <a:lnTo>
                    <a:pt x="27783" y="22891"/>
                  </a:lnTo>
                  <a:close/>
                  <a:moveTo>
                    <a:pt x="27783" y="22891"/>
                  </a:moveTo>
                  <a:lnTo>
                    <a:pt x="27783" y="22891"/>
                  </a:lnTo>
                  <a:lnTo>
                    <a:pt x="27804" y="22891"/>
                  </a:lnTo>
                  <a:close/>
                  <a:moveTo>
                    <a:pt x="27804" y="22891"/>
                  </a:moveTo>
                  <a:lnTo>
                    <a:pt x="27783" y="22891"/>
                  </a:lnTo>
                  <a:lnTo>
                    <a:pt x="27783" y="22891"/>
                  </a:lnTo>
                  <a:close/>
                  <a:moveTo>
                    <a:pt x="27804" y="22891"/>
                  </a:moveTo>
                  <a:lnTo>
                    <a:pt x="27804" y="22891"/>
                  </a:lnTo>
                  <a:lnTo>
                    <a:pt x="27804" y="22891"/>
                  </a:lnTo>
                  <a:lnTo>
                    <a:pt x="27804" y="22891"/>
                  </a:lnTo>
                  <a:lnTo>
                    <a:pt x="27783" y="22891"/>
                  </a:lnTo>
                  <a:lnTo>
                    <a:pt x="27804" y="22891"/>
                  </a:lnTo>
                  <a:close/>
                  <a:moveTo>
                    <a:pt x="27804" y="22891"/>
                  </a:moveTo>
                  <a:lnTo>
                    <a:pt x="27804" y="22891"/>
                  </a:lnTo>
                  <a:close/>
                  <a:moveTo>
                    <a:pt x="27804" y="22891"/>
                  </a:moveTo>
                  <a:lnTo>
                    <a:pt x="27804" y="22891"/>
                  </a:lnTo>
                  <a:lnTo>
                    <a:pt x="27804" y="22870"/>
                  </a:lnTo>
                  <a:close/>
                  <a:moveTo>
                    <a:pt x="27804" y="22891"/>
                  </a:moveTo>
                  <a:lnTo>
                    <a:pt x="27804" y="22870"/>
                  </a:lnTo>
                  <a:lnTo>
                    <a:pt x="27804" y="22891"/>
                  </a:lnTo>
                  <a:lnTo>
                    <a:pt x="27804" y="22891"/>
                  </a:lnTo>
                  <a:lnTo>
                    <a:pt x="27804" y="22891"/>
                  </a:lnTo>
                  <a:lnTo>
                    <a:pt x="27804" y="22891"/>
                  </a:lnTo>
                  <a:lnTo>
                    <a:pt x="27804" y="22891"/>
                  </a:lnTo>
                  <a:lnTo>
                    <a:pt x="27804" y="22891"/>
                  </a:lnTo>
                  <a:lnTo>
                    <a:pt x="27804" y="22891"/>
                  </a:lnTo>
                  <a:lnTo>
                    <a:pt x="27804" y="22870"/>
                  </a:lnTo>
                  <a:lnTo>
                    <a:pt x="27804" y="22891"/>
                  </a:lnTo>
                  <a:lnTo>
                    <a:pt x="27804" y="22870"/>
                  </a:lnTo>
                  <a:lnTo>
                    <a:pt x="27804" y="22891"/>
                  </a:lnTo>
                  <a:lnTo>
                    <a:pt x="27804" y="22870"/>
                  </a:lnTo>
                  <a:lnTo>
                    <a:pt x="27804" y="22891"/>
                  </a:lnTo>
                  <a:lnTo>
                    <a:pt x="27804" y="22870"/>
                  </a:lnTo>
                  <a:close/>
                  <a:moveTo>
                    <a:pt x="20708" y="21807"/>
                  </a:moveTo>
                  <a:lnTo>
                    <a:pt x="20708" y="21807"/>
                  </a:lnTo>
                  <a:lnTo>
                    <a:pt x="20728" y="21807"/>
                  </a:lnTo>
                  <a:lnTo>
                    <a:pt x="20728" y="21807"/>
                  </a:lnTo>
                  <a:lnTo>
                    <a:pt x="20728" y="21807"/>
                  </a:lnTo>
                  <a:lnTo>
                    <a:pt x="20728" y="21807"/>
                  </a:lnTo>
                  <a:lnTo>
                    <a:pt x="20728" y="21807"/>
                  </a:lnTo>
                  <a:lnTo>
                    <a:pt x="20728" y="21807"/>
                  </a:lnTo>
                  <a:lnTo>
                    <a:pt x="20728" y="21807"/>
                  </a:lnTo>
                  <a:lnTo>
                    <a:pt x="20728" y="21807"/>
                  </a:lnTo>
                  <a:lnTo>
                    <a:pt x="20728" y="21807"/>
                  </a:lnTo>
                  <a:lnTo>
                    <a:pt x="20728" y="21807"/>
                  </a:lnTo>
                  <a:lnTo>
                    <a:pt x="20728" y="21807"/>
                  </a:lnTo>
                  <a:lnTo>
                    <a:pt x="20728" y="21807"/>
                  </a:lnTo>
                  <a:lnTo>
                    <a:pt x="20728" y="21807"/>
                  </a:lnTo>
                  <a:lnTo>
                    <a:pt x="20728" y="21807"/>
                  </a:lnTo>
                  <a:lnTo>
                    <a:pt x="20728" y="21807"/>
                  </a:lnTo>
                  <a:lnTo>
                    <a:pt x="20728" y="21807"/>
                  </a:lnTo>
                  <a:lnTo>
                    <a:pt x="20728" y="21807"/>
                  </a:lnTo>
                  <a:lnTo>
                    <a:pt x="20728" y="21807"/>
                  </a:lnTo>
                  <a:lnTo>
                    <a:pt x="20728" y="21807"/>
                  </a:lnTo>
                  <a:lnTo>
                    <a:pt x="20728" y="21807"/>
                  </a:lnTo>
                  <a:lnTo>
                    <a:pt x="20728" y="21807"/>
                  </a:lnTo>
                  <a:lnTo>
                    <a:pt x="20728" y="21807"/>
                  </a:lnTo>
                  <a:lnTo>
                    <a:pt x="20728" y="21807"/>
                  </a:lnTo>
                  <a:lnTo>
                    <a:pt x="20708" y="21787"/>
                  </a:lnTo>
                  <a:lnTo>
                    <a:pt x="20728" y="21807"/>
                  </a:lnTo>
                  <a:lnTo>
                    <a:pt x="20708" y="21787"/>
                  </a:lnTo>
                  <a:lnTo>
                    <a:pt x="20728" y="21807"/>
                  </a:lnTo>
                  <a:lnTo>
                    <a:pt x="20708" y="21787"/>
                  </a:lnTo>
                  <a:lnTo>
                    <a:pt x="20708" y="21787"/>
                  </a:lnTo>
                  <a:lnTo>
                    <a:pt x="20708" y="21807"/>
                  </a:lnTo>
                  <a:lnTo>
                    <a:pt x="20708" y="21787"/>
                  </a:lnTo>
                  <a:close/>
                  <a:moveTo>
                    <a:pt x="19818" y="21807"/>
                  </a:moveTo>
                  <a:close/>
                  <a:moveTo>
                    <a:pt x="19818" y="21807"/>
                  </a:moveTo>
                  <a:lnTo>
                    <a:pt x="19818" y="21807"/>
                  </a:lnTo>
                  <a:close/>
                  <a:moveTo>
                    <a:pt x="19818" y="21807"/>
                  </a:moveTo>
                  <a:lnTo>
                    <a:pt x="19818" y="21807"/>
                  </a:lnTo>
                  <a:lnTo>
                    <a:pt x="19818" y="21807"/>
                  </a:lnTo>
                  <a:close/>
                  <a:moveTo>
                    <a:pt x="19818" y="21807"/>
                  </a:moveTo>
                  <a:lnTo>
                    <a:pt x="19818" y="21807"/>
                  </a:lnTo>
                  <a:close/>
                  <a:moveTo>
                    <a:pt x="19818" y="21807"/>
                  </a:moveTo>
                  <a:lnTo>
                    <a:pt x="19818" y="21807"/>
                  </a:lnTo>
                  <a:close/>
                  <a:moveTo>
                    <a:pt x="19818" y="21807"/>
                  </a:moveTo>
                  <a:lnTo>
                    <a:pt x="19838" y="21807"/>
                  </a:lnTo>
                  <a:lnTo>
                    <a:pt x="19818" y="21807"/>
                  </a:lnTo>
                  <a:lnTo>
                    <a:pt x="19818" y="21807"/>
                  </a:lnTo>
                  <a:lnTo>
                    <a:pt x="19818" y="21807"/>
                  </a:lnTo>
                  <a:lnTo>
                    <a:pt x="19818" y="21807"/>
                  </a:lnTo>
                  <a:lnTo>
                    <a:pt x="19818" y="21807"/>
                  </a:lnTo>
                  <a:lnTo>
                    <a:pt x="19818" y="21807"/>
                  </a:lnTo>
                  <a:lnTo>
                    <a:pt x="19818" y="21807"/>
                  </a:lnTo>
                  <a:lnTo>
                    <a:pt x="19838" y="21807"/>
                  </a:lnTo>
                  <a:lnTo>
                    <a:pt x="19818" y="21807"/>
                  </a:lnTo>
                  <a:lnTo>
                    <a:pt x="19838" y="21807"/>
                  </a:lnTo>
                  <a:lnTo>
                    <a:pt x="19818" y="21807"/>
                  </a:lnTo>
                  <a:lnTo>
                    <a:pt x="19838" y="21807"/>
                  </a:lnTo>
                  <a:lnTo>
                    <a:pt x="19818" y="21807"/>
                  </a:lnTo>
                  <a:lnTo>
                    <a:pt x="19838" y="21807"/>
                  </a:lnTo>
                  <a:lnTo>
                    <a:pt x="19818" y="21807"/>
                  </a:lnTo>
                  <a:lnTo>
                    <a:pt x="19838" y="21807"/>
                  </a:lnTo>
                  <a:lnTo>
                    <a:pt x="19818" y="21807"/>
                  </a:lnTo>
                  <a:lnTo>
                    <a:pt x="19838" y="21807"/>
                  </a:lnTo>
                  <a:lnTo>
                    <a:pt x="19818" y="21807"/>
                  </a:lnTo>
                  <a:lnTo>
                    <a:pt x="19838" y="21807"/>
                  </a:lnTo>
                  <a:lnTo>
                    <a:pt x="19818" y="21807"/>
                  </a:lnTo>
                  <a:lnTo>
                    <a:pt x="19838" y="21807"/>
                  </a:lnTo>
                  <a:close/>
                  <a:moveTo>
                    <a:pt x="20708" y="21787"/>
                  </a:moveTo>
                  <a:lnTo>
                    <a:pt x="20728" y="21787"/>
                  </a:lnTo>
                  <a:close/>
                  <a:moveTo>
                    <a:pt x="20708" y="21787"/>
                  </a:moveTo>
                  <a:lnTo>
                    <a:pt x="20708" y="21787"/>
                  </a:lnTo>
                  <a:close/>
                  <a:moveTo>
                    <a:pt x="20708" y="21787"/>
                  </a:moveTo>
                  <a:close/>
                  <a:moveTo>
                    <a:pt x="20708" y="21787"/>
                  </a:moveTo>
                  <a:lnTo>
                    <a:pt x="20708" y="21787"/>
                  </a:lnTo>
                  <a:lnTo>
                    <a:pt x="20708" y="21787"/>
                  </a:lnTo>
                  <a:close/>
                  <a:moveTo>
                    <a:pt x="20708" y="21787"/>
                  </a:moveTo>
                  <a:lnTo>
                    <a:pt x="20708" y="21787"/>
                  </a:lnTo>
                  <a:lnTo>
                    <a:pt x="20708" y="21787"/>
                  </a:lnTo>
                  <a:close/>
                  <a:moveTo>
                    <a:pt x="18800" y="20897"/>
                  </a:moveTo>
                  <a:lnTo>
                    <a:pt x="18775" y="20897"/>
                  </a:lnTo>
                  <a:lnTo>
                    <a:pt x="18775" y="20897"/>
                  </a:lnTo>
                  <a:lnTo>
                    <a:pt x="18775" y="20897"/>
                  </a:lnTo>
                  <a:lnTo>
                    <a:pt x="18775" y="20897"/>
                  </a:lnTo>
                  <a:lnTo>
                    <a:pt x="18775" y="20897"/>
                  </a:lnTo>
                  <a:lnTo>
                    <a:pt x="18775" y="20897"/>
                  </a:lnTo>
                  <a:lnTo>
                    <a:pt x="18755" y="20917"/>
                  </a:lnTo>
                  <a:lnTo>
                    <a:pt x="18775" y="20897"/>
                  </a:lnTo>
                  <a:lnTo>
                    <a:pt x="18755" y="20917"/>
                  </a:lnTo>
                  <a:lnTo>
                    <a:pt x="18775" y="20917"/>
                  </a:lnTo>
                  <a:lnTo>
                    <a:pt x="18755" y="20917"/>
                  </a:lnTo>
                  <a:lnTo>
                    <a:pt x="18775" y="20917"/>
                  </a:lnTo>
                  <a:lnTo>
                    <a:pt x="18755" y="20917"/>
                  </a:lnTo>
                  <a:lnTo>
                    <a:pt x="18775" y="20917"/>
                  </a:lnTo>
                  <a:lnTo>
                    <a:pt x="18755" y="20917"/>
                  </a:lnTo>
                  <a:lnTo>
                    <a:pt x="18775" y="20917"/>
                  </a:lnTo>
                  <a:lnTo>
                    <a:pt x="18755" y="20917"/>
                  </a:lnTo>
                  <a:lnTo>
                    <a:pt x="18775" y="20917"/>
                  </a:lnTo>
                  <a:lnTo>
                    <a:pt x="18755" y="20917"/>
                  </a:lnTo>
                  <a:lnTo>
                    <a:pt x="18775" y="20917"/>
                  </a:lnTo>
                  <a:lnTo>
                    <a:pt x="18775" y="20917"/>
                  </a:lnTo>
                  <a:lnTo>
                    <a:pt x="18755" y="20917"/>
                  </a:lnTo>
                  <a:lnTo>
                    <a:pt x="18775" y="20917"/>
                  </a:lnTo>
                  <a:lnTo>
                    <a:pt x="18775" y="20917"/>
                  </a:lnTo>
                  <a:lnTo>
                    <a:pt x="18775" y="20917"/>
                  </a:lnTo>
                  <a:lnTo>
                    <a:pt x="18775" y="20917"/>
                  </a:lnTo>
                  <a:lnTo>
                    <a:pt x="18775" y="20917"/>
                  </a:lnTo>
                  <a:lnTo>
                    <a:pt x="18775" y="20917"/>
                  </a:lnTo>
                  <a:lnTo>
                    <a:pt x="18800" y="20917"/>
                  </a:lnTo>
                  <a:lnTo>
                    <a:pt x="18800" y="20897"/>
                  </a:lnTo>
                  <a:lnTo>
                    <a:pt x="18800" y="20897"/>
                  </a:lnTo>
                  <a:lnTo>
                    <a:pt x="18800" y="20897"/>
                  </a:lnTo>
                  <a:lnTo>
                    <a:pt x="18821" y="20897"/>
                  </a:lnTo>
                  <a:lnTo>
                    <a:pt x="18800" y="20897"/>
                  </a:lnTo>
                  <a:lnTo>
                    <a:pt x="18821" y="20897"/>
                  </a:lnTo>
                  <a:lnTo>
                    <a:pt x="18821" y="20897"/>
                  </a:lnTo>
                  <a:lnTo>
                    <a:pt x="18821" y="20897"/>
                  </a:lnTo>
                  <a:lnTo>
                    <a:pt x="18821" y="20897"/>
                  </a:lnTo>
                  <a:lnTo>
                    <a:pt x="18800" y="20897"/>
                  </a:lnTo>
                  <a:lnTo>
                    <a:pt x="18821" y="20897"/>
                  </a:lnTo>
                  <a:lnTo>
                    <a:pt x="18800" y="20897"/>
                  </a:lnTo>
                  <a:lnTo>
                    <a:pt x="18800" y="20897"/>
                  </a:lnTo>
                  <a:lnTo>
                    <a:pt x="18775" y="20897"/>
                  </a:lnTo>
                  <a:close/>
                  <a:moveTo>
                    <a:pt x="18821" y="20897"/>
                  </a:moveTo>
                  <a:lnTo>
                    <a:pt x="18821" y="20897"/>
                  </a:lnTo>
                  <a:close/>
                  <a:moveTo>
                    <a:pt x="6124" y="20474"/>
                  </a:moveTo>
                  <a:lnTo>
                    <a:pt x="6124" y="20474"/>
                  </a:lnTo>
                  <a:lnTo>
                    <a:pt x="6124" y="20474"/>
                  </a:lnTo>
                  <a:lnTo>
                    <a:pt x="6124" y="20474"/>
                  </a:lnTo>
                  <a:lnTo>
                    <a:pt x="6124" y="20474"/>
                  </a:lnTo>
                  <a:lnTo>
                    <a:pt x="6124" y="20474"/>
                  </a:lnTo>
                  <a:lnTo>
                    <a:pt x="6124" y="20474"/>
                  </a:lnTo>
                  <a:lnTo>
                    <a:pt x="6124" y="20474"/>
                  </a:lnTo>
                  <a:lnTo>
                    <a:pt x="6124" y="20474"/>
                  </a:lnTo>
                  <a:lnTo>
                    <a:pt x="6145" y="20474"/>
                  </a:lnTo>
                  <a:lnTo>
                    <a:pt x="6124" y="20474"/>
                  </a:lnTo>
                  <a:lnTo>
                    <a:pt x="6145" y="20474"/>
                  </a:lnTo>
                  <a:lnTo>
                    <a:pt x="6145" y="20474"/>
                  </a:lnTo>
                  <a:lnTo>
                    <a:pt x="6145" y="20474"/>
                  </a:lnTo>
                  <a:lnTo>
                    <a:pt x="6145" y="20474"/>
                  </a:lnTo>
                  <a:lnTo>
                    <a:pt x="6165" y="20474"/>
                  </a:lnTo>
                  <a:lnTo>
                    <a:pt x="6145" y="20474"/>
                  </a:lnTo>
                  <a:lnTo>
                    <a:pt x="6165" y="20474"/>
                  </a:lnTo>
                  <a:lnTo>
                    <a:pt x="6145" y="20474"/>
                  </a:lnTo>
                  <a:lnTo>
                    <a:pt x="6145" y="20474"/>
                  </a:lnTo>
                  <a:lnTo>
                    <a:pt x="6145" y="20474"/>
                  </a:lnTo>
                  <a:lnTo>
                    <a:pt x="6124" y="20474"/>
                  </a:lnTo>
                  <a:lnTo>
                    <a:pt x="6124" y="20474"/>
                  </a:lnTo>
                  <a:close/>
                  <a:moveTo>
                    <a:pt x="16913" y="20327"/>
                  </a:moveTo>
                  <a:lnTo>
                    <a:pt x="16913" y="20301"/>
                  </a:lnTo>
                  <a:lnTo>
                    <a:pt x="16913" y="20327"/>
                  </a:lnTo>
                  <a:lnTo>
                    <a:pt x="16913" y="20301"/>
                  </a:lnTo>
                  <a:lnTo>
                    <a:pt x="16913" y="20327"/>
                  </a:lnTo>
                  <a:lnTo>
                    <a:pt x="16913" y="20301"/>
                  </a:lnTo>
                  <a:lnTo>
                    <a:pt x="16913" y="20327"/>
                  </a:lnTo>
                  <a:lnTo>
                    <a:pt x="16913" y="20327"/>
                  </a:lnTo>
                  <a:lnTo>
                    <a:pt x="16913" y="20327"/>
                  </a:lnTo>
                  <a:lnTo>
                    <a:pt x="16913" y="20327"/>
                  </a:lnTo>
                  <a:lnTo>
                    <a:pt x="16913" y="20327"/>
                  </a:lnTo>
                  <a:lnTo>
                    <a:pt x="16913" y="20327"/>
                  </a:lnTo>
                  <a:lnTo>
                    <a:pt x="16913" y="20327"/>
                  </a:lnTo>
                  <a:lnTo>
                    <a:pt x="16913" y="20327"/>
                  </a:lnTo>
                  <a:lnTo>
                    <a:pt x="16913" y="20347"/>
                  </a:lnTo>
                  <a:lnTo>
                    <a:pt x="16913" y="20327"/>
                  </a:lnTo>
                  <a:lnTo>
                    <a:pt x="16913" y="20347"/>
                  </a:lnTo>
                  <a:lnTo>
                    <a:pt x="16913" y="20347"/>
                  </a:lnTo>
                  <a:lnTo>
                    <a:pt x="16934" y="20347"/>
                  </a:lnTo>
                  <a:lnTo>
                    <a:pt x="16913" y="20347"/>
                  </a:lnTo>
                  <a:lnTo>
                    <a:pt x="16934" y="20368"/>
                  </a:lnTo>
                  <a:lnTo>
                    <a:pt x="16934" y="20347"/>
                  </a:lnTo>
                  <a:lnTo>
                    <a:pt x="16934" y="20368"/>
                  </a:lnTo>
                  <a:lnTo>
                    <a:pt x="16934" y="20368"/>
                  </a:lnTo>
                  <a:lnTo>
                    <a:pt x="16934" y="20368"/>
                  </a:lnTo>
                  <a:lnTo>
                    <a:pt x="16934" y="20368"/>
                  </a:lnTo>
                  <a:lnTo>
                    <a:pt x="16934" y="20388"/>
                  </a:lnTo>
                  <a:lnTo>
                    <a:pt x="16934" y="20388"/>
                  </a:lnTo>
                  <a:lnTo>
                    <a:pt x="16934" y="20347"/>
                  </a:lnTo>
                  <a:lnTo>
                    <a:pt x="16934" y="20347"/>
                  </a:lnTo>
                  <a:lnTo>
                    <a:pt x="16934" y="20347"/>
                  </a:lnTo>
                  <a:lnTo>
                    <a:pt x="16913" y="20327"/>
                  </a:lnTo>
                  <a:lnTo>
                    <a:pt x="16913" y="20327"/>
                  </a:lnTo>
                  <a:lnTo>
                    <a:pt x="16913" y="20301"/>
                  </a:lnTo>
                  <a:lnTo>
                    <a:pt x="16913" y="20327"/>
                  </a:lnTo>
                  <a:lnTo>
                    <a:pt x="16913" y="20301"/>
                  </a:lnTo>
                  <a:lnTo>
                    <a:pt x="16913" y="20301"/>
                  </a:lnTo>
                  <a:lnTo>
                    <a:pt x="16913" y="20301"/>
                  </a:lnTo>
                  <a:lnTo>
                    <a:pt x="16913" y="20301"/>
                  </a:lnTo>
                  <a:lnTo>
                    <a:pt x="16913" y="20301"/>
                  </a:lnTo>
                  <a:close/>
                  <a:moveTo>
                    <a:pt x="17676" y="19793"/>
                  </a:moveTo>
                  <a:lnTo>
                    <a:pt x="17656" y="19793"/>
                  </a:lnTo>
                  <a:lnTo>
                    <a:pt x="17676" y="19793"/>
                  </a:lnTo>
                  <a:lnTo>
                    <a:pt x="17656" y="19793"/>
                  </a:lnTo>
                  <a:lnTo>
                    <a:pt x="17656" y="19793"/>
                  </a:lnTo>
                  <a:lnTo>
                    <a:pt x="17656" y="19793"/>
                  </a:lnTo>
                  <a:lnTo>
                    <a:pt x="17656" y="19793"/>
                  </a:lnTo>
                  <a:lnTo>
                    <a:pt x="17656" y="19793"/>
                  </a:lnTo>
                  <a:lnTo>
                    <a:pt x="17656" y="19793"/>
                  </a:lnTo>
                  <a:lnTo>
                    <a:pt x="17656" y="19818"/>
                  </a:lnTo>
                  <a:lnTo>
                    <a:pt x="17656" y="19793"/>
                  </a:lnTo>
                  <a:lnTo>
                    <a:pt x="17656" y="19818"/>
                  </a:lnTo>
                  <a:lnTo>
                    <a:pt x="17656" y="19793"/>
                  </a:lnTo>
                  <a:lnTo>
                    <a:pt x="17656" y="19818"/>
                  </a:lnTo>
                  <a:lnTo>
                    <a:pt x="17656" y="19793"/>
                  </a:lnTo>
                  <a:lnTo>
                    <a:pt x="17656" y="19818"/>
                  </a:lnTo>
                  <a:lnTo>
                    <a:pt x="17656" y="19793"/>
                  </a:lnTo>
                  <a:lnTo>
                    <a:pt x="17656" y="19818"/>
                  </a:lnTo>
                  <a:lnTo>
                    <a:pt x="17656" y="19793"/>
                  </a:lnTo>
                  <a:lnTo>
                    <a:pt x="17656" y="19818"/>
                  </a:lnTo>
                  <a:lnTo>
                    <a:pt x="17656" y="19793"/>
                  </a:lnTo>
                  <a:lnTo>
                    <a:pt x="17656" y="19818"/>
                  </a:lnTo>
                  <a:lnTo>
                    <a:pt x="17656" y="19793"/>
                  </a:lnTo>
                  <a:lnTo>
                    <a:pt x="17656" y="19818"/>
                  </a:lnTo>
                  <a:lnTo>
                    <a:pt x="17656" y="19793"/>
                  </a:lnTo>
                  <a:lnTo>
                    <a:pt x="17656" y="19818"/>
                  </a:lnTo>
                  <a:lnTo>
                    <a:pt x="17656" y="19818"/>
                  </a:lnTo>
                  <a:lnTo>
                    <a:pt x="17656" y="19818"/>
                  </a:lnTo>
                  <a:lnTo>
                    <a:pt x="17656" y="19818"/>
                  </a:lnTo>
                  <a:lnTo>
                    <a:pt x="17656" y="19818"/>
                  </a:lnTo>
                  <a:lnTo>
                    <a:pt x="17656" y="19818"/>
                  </a:lnTo>
                  <a:lnTo>
                    <a:pt x="17656" y="19818"/>
                  </a:lnTo>
                  <a:lnTo>
                    <a:pt x="17656" y="19818"/>
                  </a:lnTo>
                  <a:lnTo>
                    <a:pt x="17656" y="19818"/>
                  </a:lnTo>
                  <a:lnTo>
                    <a:pt x="17656" y="19818"/>
                  </a:lnTo>
                  <a:lnTo>
                    <a:pt x="17656" y="19818"/>
                  </a:lnTo>
                  <a:lnTo>
                    <a:pt x="17656" y="19818"/>
                  </a:lnTo>
                  <a:lnTo>
                    <a:pt x="17656" y="19818"/>
                  </a:lnTo>
                  <a:lnTo>
                    <a:pt x="17656" y="19793"/>
                  </a:lnTo>
                  <a:lnTo>
                    <a:pt x="17656" y="19818"/>
                  </a:lnTo>
                  <a:lnTo>
                    <a:pt x="17656" y="19818"/>
                  </a:lnTo>
                  <a:lnTo>
                    <a:pt x="17676" y="19793"/>
                  </a:lnTo>
                  <a:lnTo>
                    <a:pt x="17656" y="19818"/>
                  </a:lnTo>
                  <a:lnTo>
                    <a:pt x="17676" y="19818"/>
                  </a:lnTo>
                  <a:lnTo>
                    <a:pt x="17676" y="19793"/>
                  </a:lnTo>
                  <a:lnTo>
                    <a:pt x="17656" y="19818"/>
                  </a:lnTo>
                  <a:lnTo>
                    <a:pt x="17676" y="19793"/>
                  </a:lnTo>
                  <a:lnTo>
                    <a:pt x="17676" y="19793"/>
                  </a:lnTo>
                  <a:lnTo>
                    <a:pt x="17676" y="19818"/>
                  </a:lnTo>
                  <a:lnTo>
                    <a:pt x="17676" y="19793"/>
                  </a:lnTo>
                  <a:lnTo>
                    <a:pt x="17676" y="19793"/>
                  </a:lnTo>
                  <a:lnTo>
                    <a:pt x="17676" y="19793"/>
                  </a:lnTo>
                  <a:lnTo>
                    <a:pt x="17676" y="19793"/>
                  </a:lnTo>
                  <a:lnTo>
                    <a:pt x="17676" y="19793"/>
                  </a:lnTo>
                  <a:lnTo>
                    <a:pt x="17676" y="19793"/>
                  </a:lnTo>
                  <a:lnTo>
                    <a:pt x="17676" y="19793"/>
                  </a:lnTo>
                  <a:lnTo>
                    <a:pt x="17676" y="19793"/>
                  </a:lnTo>
                  <a:lnTo>
                    <a:pt x="17676" y="19793"/>
                  </a:lnTo>
                  <a:lnTo>
                    <a:pt x="17676" y="19793"/>
                  </a:lnTo>
                  <a:lnTo>
                    <a:pt x="17697" y="19793"/>
                  </a:lnTo>
                  <a:lnTo>
                    <a:pt x="17676" y="19793"/>
                  </a:lnTo>
                  <a:lnTo>
                    <a:pt x="17697" y="19793"/>
                  </a:lnTo>
                  <a:lnTo>
                    <a:pt x="17697" y="19793"/>
                  </a:lnTo>
                  <a:lnTo>
                    <a:pt x="17697" y="19793"/>
                  </a:lnTo>
                  <a:lnTo>
                    <a:pt x="17697" y="19793"/>
                  </a:lnTo>
                  <a:lnTo>
                    <a:pt x="17697" y="19772"/>
                  </a:lnTo>
                  <a:lnTo>
                    <a:pt x="17697" y="19793"/>
                  </a:lnTo>
                  <a:lnTo>
                    <a:pt x="17697" y="19772"/>
                  </a:lnTo>
                  <a:lnTo>
                    <a:pt x="17697" y="19772"/>
                  </a:lnTo>
                  <a:lnTo>
                    <a:pt x="17697" y="19772"/>
                  </a:lnTo>
                  <a:lnTo>
                    <a:pt x="17697" y="19772"/>
                  </a:lnTo>
                  <a:lnTo>
                    <a:pt x="17717" y="19772"/>
                  </a:lnTo>
                  <a:lnTo>
                    <a:pt x="17697" y="19772"/>
                  </a:lnTo>
                  <a:lnTo>
                    <a:pt x="17697" y="19772"/>
                  </a:lnTo>
                  <a:lnTo>
                    <a:pt x="17676" y="19793"/>
                  </a:lnTo>
                  <a:lnTo>
                    <a:pt x="17697" y="19772"/>
                  </a:lnTo>
                  <a:close/>
                  <a:moveTo>
                    <a:pt x="17717" y="19772"/>
                  </a:moveTo>
                  <a:lnTo>
                    <a:pt x="17717" y="19772"/>
                  </a:lnTo>
                  <a:close/>
                  <a:moveTo>
                    <a:pt x="17717" y="19772"/>
                  </a:moveTo>
                  <a:close/>
                  <a:moveTo>
                    <a:pt x="17717" y="19772"/>
                  </a:moveTo>
                  <a:lnTo>
                    <a:pt x="17717" y="19772"/>
                  </a:lnTo>
                  <a:lnTo>
                    <a:pt x="17717" y="19772"/>
                  </a:lnTo>
                  <a:close/>
                  <a:moveTo>
                    <a:pt x="2416" y="19625"/>
                  </a:moveTo>
                  <a:lnTo>
                    <a:pt x="2396" y="19605"/>
                  </a:lnTo>
                  <a:lnTo>
                    <a:pt x="2416" y="19625"/>
                  </a:lnTo>
                  <a:lnTo>
                    <a:pt x="2396" y="19625"/>
                  </a:lnTo>
                  <a:lnTo>
                    <a:pt x="2416" y="19625"/>
                  </a:lnTo>
                  <a:lnTo>
                    <a:pt x="2416" y="19625"/>
                  </a:lnTo>
                  <a:lnTo>
                    <a:pt x="2416" y="19625"/>
                  </a:lnTo>
                  <a:lnTo>
                    <a:pt x="2416" y="19645"/>
                  </a:lnTo>
                  <a:lnTo>
                    <a:pt x="2416" y="19645"/>
                  </a:lnTo>
                  <a:lnTo>
                    <a:pt x="2416" y="19645"/>
                  </a:lnTo>
                  <a:lnTo>
                    <a:pt x="2416" y="19666"/>
                  </a:lnTo>
                  <a:lnTo>
                    <a:pt x="2416" y="19645"/>
                  </a:lnTo>
                  <a:lnTo>
                    <a:pt x="2416" y="19645"/>
                  </a:lnTo>
                  <a:lnTo>
                    <a:pt x="2416" y="19645"/>
                  </a:lnTo>
                  <a:lnTo>
                    <a:pt x="2416" y="19645"/>
                  </a:lnTo>
                  <a:lnTo>
                    <a:pt x="2416" y="19625"/>
                  </a:lnTo>
                  <a:lnTo>
                    <a:pt x="2416" y="19625"/>
                  </a:lnTo>
                  <a:lnTo>
                    <a:pt x="2416" y="19625"/>
                  </a:lnTo>
                  <a:lnTo>
                    <a:pt x="2416" y="19625"/>
                  </a:lnTo>
                  <a:lnTo>
                    <a:pt x="2416" y="19625"/>
                  </a:lnTo>
                  <a:lnTo>
                    <a:pt x="2416" y="19625"/>
                  </a:lnTo>
                  <a:lnTo>
                    <a:pt x="2416" y="19605"/>
                  </a:lnTo>
                  <a:lnTo>
                    <a:pt x="2416" y="19625"/>
                  </a:lnTo>
                  <a:lnTo>
                    <a:pt x="2416" y="19605"/>
                  </a:lnTo>
                  <a:lnTo>
                    <a:pt x="2416" y="19605"/>
                  </a:lnTo>
                  <a:lnTo>
                    <a:pt x="2416" y="19605"/>
                  </a:lnTo>
                  <a:lnTo>
                    <a:pt x="2416" y="19605"/>
                  </a:lnTo>
                  <a:lnTo>
                    <a:pt x="2396" y="19605"/>
                  </a:lnTo>
                  <a:lnTo>
                    <a:pt x="2416" y="19605"/>
                  </a:lnTo>
                  <a:lnTo>
                    <a:pt x="2396" y="19605"/>
                  </a:lnTo>
                  <a:close/>
                  <a:moveTo>
                    <a:pt x="7798" y="19538"/>
                  </a:moveTo>
                  <a:lnTo>
                    <a:pt x="7798" y="19538"/>
                  </a:lnTo>
                  <a:close/>
                  <a:moveTo>
                    <a:pt x="7818" y="19538"/>
                  </a:moveTo>
                  <a:lnTo>
                    <a:pt x="7839" y="19518"/>
                  </a:lnTo>
                  <a:lnTo>
                    <a:pt x="7818" y="19538"/>
                  </a:lnTo>
                  <a:lnTo>
                    <a:pt x="7839" y="19518"/>
                  </a:lnTo>
                  <a:lnTo>
                    <a:pt x="7818" y="19538"/>
                  </a:lnTo>
                  <a:lnTo>
                    <a:pt x="7818" y="19538"/>
                  </a:lnTo>
                  <a:lnTo>
                    <a:pt x="7818" y="19538"/>
                  </a:lnTo>
                  <a:lnTo>
                    <a:pt x="7818" y="19538"/>
                  </a:lnTo>
                  <a:lnTo>
                    <a:pt x="7798" y="19538"/>
                  </a:lnTo>
                  <a:lnTo>
                    <a:pt x="7818" y="19538"/>
                  </a:lnTo>
                  <a:lnTo>
                    <a:pt x="7798" y="19538"/>
                  </a:lnTo>
                  <a:lnTo>
                    <a:pt x="7798" y="19538"/>
                  </a:lnTo>
                  <a:lnTo>
                    <a:pt x="7798" y="19538"/>
                  </a:lnTo>
                  <a:lnTo>
                    <a:pt x="7798" y="19538"/>
                  </a:lnTo>
                  <a:lnTo>
                    <a:pt x="7798" y="19538"/>
                  </a:lnTo>
                  <a:lnTo>
                    <a:pt x="7798" y="19538"/>
                  </a:lnTo>
                  <a:lnTo>
                    <a:pt x="7798" y="19538"/>
                  </a:lnTo>
                  <a:lnTo>
                    <a:pt x="7818" y="19538"/>
                  </a:lnTo>
                  <a:lnTo>
                    <a:pt x="7818" y="19538"/>
                  </a:lnTo>
                  <a:lnTo>
                    <a:pt x="7818" y="19538"/>
                  </a:lnTo>
                  <a:lnTo>
                    <a:pt x="7818" y="19538"/>
                  </a:lnTo>
                  <a:lnTo>
                    <a:pt x="7818" y="19538"/>
                  </a:lnTo>
                  <a:lnTo>
                    <a:pt x="7818" y="19538"/>
                  </a:lnTo>
                  <a:lnTo>
                    <a:pt x="7818" y="19538"/>
                  </a:lnTo>
                  <a:lnTo>
                    <a:pt x="7839" y="19538"/>
                  </a:lnTo>
                  <a:lnTo>
                    <a:pt x="7818" y="19538"/>
                  </a:lnTo>
                  <a:lnTo>
                    <a:pt x="7839" y="19538"/>
                  </a:lnTo>
                  <a:lnTo>
                    <a:pt x="7839" y="19538"/>
                  </a:lnTo>
                  <a:lnTo>
                    <a:pt x="7839" y="19538"/>
                  </a:lnTo>
                  <a:lnTo>
                    <a:pt x="7839" y="19538"/>
                  </a:lnTo>
                  <a:lnTo>
                    <a:pt x="7839" y="19538"/>
                  </a:lnTo>
                  <a:lnTo>
                    <a:pt x="7839" y="19538"/>
                  </a:lnTo>
                  <a:lnTo>
                    <a:pt x="7839" y="19538"/>
                  </a:lnTo>
                  <a:lnTo>
                    <a:pt x="7839" y="19538"/>
                  </a:lnTo>
                  <a:lnTo>
                    <a:pt x="7839" y="19538"/>
                  </a:lnTo>
                  <a:lnTo>
                    <a:pt x="7839" y="19538"/>
                  </a:lnTo>
                  <a:lnTo>
                    <a:pt x="7839" y="19538"/>
                  </a:lnTo>
                  <a:lnTo>
                    <a:pt x="7839" y="19538"/>
                  </a:lnTo>
                  <a:lnTo>
                    <a:pt x="7839" y="19518"/>
                  </a:lnTo>
                  <a:lnTo>
                    <a:pt x="7839" y="19538"/>
                  </a:lnTo>
                  <a:lnTo>
                    <a:pt x="7839" y="19518"/>
                  </a:lnTo>
                  <a:lnTo>
                    <a:pt x="7839" y="19538"/>
                  </a:lnTo>
                  <a:lnTo>
                    <a:pt x="7839" y="19518"/>
                  </a:lnTo>
                  <a:close/>
                  <a:moveTo>
                    <a:pt x="7076" y="19223"/>
                  </a:moveTo>
                  <a:lnTo>
                    <a:pt x="7076" y="19223"/>
                  </a:lnTo>
                  <a:lnTo>
                    <a:pt x="7076" y="19223"/>
                  </a:lnTo>
                  <a:lnTo>
                    <a:pt x="7076" y="19223"/>
                  </a:lnTo>
                  <a:lnTo>
                    <a:pt x="7076" y="19223"/>
                  </a:lnTo>
                  <a:lnTo>
                    <a:pt x="7076" y="19223"/>
                  </a:lnTo>
                  <a:lnTo>
                    <a:pt x="7055" y="19223"/>
                  </a:lnTo>
                  <a:lnTo>
                    <a:pt x="7076" y="19223"/>
                  </a:lnTo>
                  <a:lnTo>
                    <a:pt x="7055" y="19223"/>
                  </a:lnTo>
                  <a:lnTo>
                    <a:pt x="7055" y="19223"/>
                  </a:lnTo>
                  <a:lnTo>
                    <a:pt x="7055" y="19223"/>
                  </a:lnTo>
                  <a:lnTo>
                    <a:pt x="7055" y="19223"/>
                  </a:lnTo>
                  <a:lnTo>
                    <a:pt x="7076" y="19223"/>
                  </a:lnTo>
                  <a:lnTo>
                    <a:pt x="7055" y="19223"/>
                  </a:lnTo>
                  <a:lnTo>
                    <a:pt x="7076" y="19223"/>
                  </a:lnTo>
                  <a:lnTo>
                    <a:pt x="7076" y="19223"/>
                  </a:lnTo>
                  <a:lnTo>
                    <a:pt x="7076" y="19223"/>
                  </a:lnTo>
                  <a:close/>
                  <a:moveTo>
                    <a:pt x="20092" y="19203"/>
                  </a:moveTo>
                  <a:lnTo>
                    <a:pt x="20092" y="19203"/>
                  </a:lnTo>
                  <a:lnTo>
                    <a:pt x="20092" y="19203"/>
                  </a:lnTo>
                  <a:lnTo>
                    <a:pt x="20092" y="19203"/>
                  </a:lnTo>
                  <a:lnTo>
                    <a:pt x="20092" y="19203"/>
                  </a:lnTo>
                  <a:lnTo>
                    <a:pt x="20092" y="19203"/>
                  </a:lnTo>
                  <a:lnTo>
                    <a:pt x="20092" y="19203"/>
                  </a:lnTo>
                  <a:lnTo>
                    <a:pt x="20092" y="19203"/>
                  </a:lnTo>
                  <a:close/>
                  <a:moveTo>
                    <a:pt x="20092" y="19203"/>
                  </a:moveTo>
                  <a:lnTo>
                    <a:pt x="20092" y="19203"/>
                  </a:lnTo>
                  <a:close/>
                  <a:moveTo>
                    <a:pt x="19879" y="19009"/>
                  </a:moveTo>
                  <a:lnTo>
                    <a:pt x="19879" y="19009"/>
                  </a:lnTo>
                  <a:lnTo>
                    <a:pt x="19879" y="18989"/>
                  </a:lnTo>
                  <a:close/>
                  <a:moveTo>
                    <a:pt x="19879" y="18989"/>
                  </a:moveTo>
                  <a:lnTo>
                    <a:pt x="19879" y="19009"/>
                  </a:lnTo>
                  <a:lnTo>
                    <a:pt x="19879" y="18989"/>
                  </a:lnTo>
                  <a:lnTo>
                    <a:pt x="19879" y="18989"/>
                  </a:lnTo>
                  <a:close/>
                  <a:moveTo>
                    <a:pt x="17422" y="18842"/>
                  </a:moveTo>
                  <a:close/>
                  <a:moveTo>
                    <a:pt x="17422" y="18842"/>
                  </a:moveTo>
                  <a:lnTo>
                    <a:pt x="17422" y="18842"/>
                  </a:lnTo>
                  <a:close/>
                  <a:moveTo>
                    <a:pt x="15937" y="18821"/>
                  </a:moveTo>
                  <a:lnTo>
                    <a:pt x="15937" y="18821"/>
                  </a:lnTo>
                  <a:close/>
                  <a:moveTo>
                    <a:pt x="15937" y="18821"/>
                  </a:moveTo>
                  <a:lnTo>
                    <a:pt x="15937" y="18821"/>
                  </a:lnTo>
                  <a:close/>
                  <a:moveTo>
                    <a:pt x="15937" y="18821"/>
                  </a:moveTo>
                  <a:lnTo>
                    <a:pt x="15937" y="18821"/>
                  </a:lnTo>
                  <a:close/>
                  <a:moveTo>
                    <a:pt x="15937" y="18821"/>
                  </a:moveTo>
                  <a:lnTo>
                    <a:pt x="15937" y="18821"/>
                  </a:lnTo>
                  <a:close/>
                  <a:moveTo>
                    <a:pt x="15937" y="18821"/>
                  </a:moveTo>
                  <a:close/>
                  <a:moveTo>
                    <a:pt x="17402" y="18775"/>
                  </a:moveTo>
                  <a:lnTo>
                    <a:pt x="17402" y="18775"/>
                  </a:lnTo>
                  <a:close/>
                  <a:moveTo>
                    <a:pt x="17402" y="18775"/>
                  </a:moveTo>
                  <a:lnTo>
                    <a:pt x="17402" y="18775"/>
                  </a:lnTo>
                  <a:close/>
                  <a:moveTo>
                    <a:pt x="17402" y="18775"/>
                  </a:moveTo>
                  <a:lnTo>
                    <a:pt x="17402" y="18775"/>
                  </a:lnTo>
                  <a:lnTo>
                    <a:pt x="17402" y="18755"/>
                  </a:lnTo>
                  <a:close/>
                  <a:moveTo>
                    <a:pt x="17335" y="18694"/>
                  </a:moveTo>
                  <a:lnTo>
                    <a:pt x="17335" y="18694"/>
                  </a:lnTo>
                  <a:lnTo>
                    <a:pt x="17335" y="18694"/>
                  </a:lnTo>
                  <a:lnTo>
                    <a:pt x="17335" y="18694"/>
                  </a:lnTo>
                  <a:lnTo>
                    <a:pt x="17335" y="18714"/>
                  </a:lnTo>
                  <a:lnTo>
                    <a:pt x="17335" y="18694"/>
                  </a:lnTo>
                  <a:lnTo>
                    <a:pt x="17335" y="18694"/>
                  </a:lnTo>
                  <a:lnTo>
                    <a:pt x="17335" y="18714"/>
                  </a:lnTo>
                  <a:lnTo>
                    <a:pt x="17335" y="18694"/>
                  </a:lnTo>
                  <a:lnTo>
                    <a:pt x="17335" y="18714"/>
                  </a:lnTo>
                  <a:lnTo>
                    <a:pt x="17335" y="18714"/>
                  </a:lnTo>
                  <a:lnTo>
                    <a:pt x="17335" y="18694"/>
                  </a:lnTo>
                  <a:lnTo>
                    <a:pt x="17335" y="18714"/>
                  </a:lnTo>
                  <a:lnTo>
                    <a:pt x="17335" y="18714"/>
                  </a:lnTo>
                  <a:lnTo>
                    <a:pt x="17335" y="18714"/>
                  </a:lnTo>
                  <a:lnTo>
                    <a:pt x="17335" y="18714"/>
                  </a:lnTo>
                  <a:lnTo>
                    <a:pt x="17335" y="18714"/>
                  </a:lnTo>
                  <a:lnTo>
                    <a:pt x="17335" y="18714"/>
                  </a:lnTo>
                  <a:lnTo>
                    <a:pt x="17335" y="18714"/>
                  </a:lnTo>
                  <a:lnTo>
                    <a:pt x="17335" y="18714"/>
                  </a:lnTo>
                  <a:lnTo>
                    <a:pt x="17335" y="18714"/>
                  </a:lnTo>
                  <a:lnTo>
                    <a:pt x="17335" y="18714"/>
                  </a:lnTo>
                  <a:lnTo>
                    <a:pt x="17335" y="18714"/>
                  </a:lnTo>
                  <a:lnTo>
                    <a:pt x="17335" y="18714"/>
                  </a:lnTo>
                  <a:lnTo>
                    <a:pt x="17356" y="18735"/>
                  </a:lnTo>
                  <a:lnTo>
                    <a:pt x="17356" y="18735"/>
                  </a:lnTo>
                  <a:lnTo>
                    <a:pt x="17356" y="18735"/>
                  </a:lnTo>
                  <a:lnTo>
                    <a:pt x="17356" y="18735"/>
                  </a:lnTo>
                  <a:lnTo>
                    <a:pt x="17356" y="18755"/>
                  </a:lnTo>
                  <a:lnTo>
                    <a:pt x="17376" y="18755"/>
                  </a:lnTo>
                  <a:lnTo>
                    <a:pt x="17376" y="18755"/>
                  </a:lnTo>
                  <a:lnTo>
                    <a:pt x="17402" y="18775"/>
                  </a:lnTo>
                  <a:lnTo>
                    <a:pt x="17402" y="18775"/>
                  </a:lnTo>
                  <a:lnTo>
                    <a:pt x="17376" y="18755"/>
                  </a:lnTo>
                  <a:lnTo>
                    <a:pt x="17402" y="18775"/>
                  </a:lnTo>
                  <a:lnTo>
                    <a:pt x="17376" y="18755"/>
                  </a:lnTo>
                  <a:lnTo>
                    <a:pt x="17402" y="18755"/>
                  </a:lnTo>
                  <a:lnTo>
                    <a:pt x="17376" y="18755"/>
                  </a:lnTo>
                  <a:lnTo>
                    <a:pt x="17376" y="18755"/>
                  </a:lnTo>
                  <a:lnTo>
                    <a:pt x="17376" y="18735"/>
                  </a:lnTo>
                  <a:lnTo>
                    <a:pt x="17376" y="18755"/>
                  </a:lnTo>
                  <a:lnTo>
                    <a:pt x="17376" y="18735"/>
                  </a:lnTo>
                  <a:lnTo>
                    <a:pt x="17376" y="18755"/>
                  </a:lnTo>
                  <a:lnTo>
                    <a:pt x="17376" y="18735"/>
                  </a:lnTo>
                  <a:lnTo>
                    <a:pt x="17376" y="18735"/>
                  </a:lnTo>
                  <a:lnTo>
                    <a:pt x="17376" y="18735"/>
                  </a:lnTo>
                  <a:lnTo>
                    <a:pt x="17376" y="18735"/>
                  </a:lnTo>
                  <a:lnTo>
                    <a:pt x="17356" y="18735"/>
                  </a:lnTo>
                  <a:lnTo>
                    <a:pt x="17376" y="18735"/>
                  </a:lnTo>
                  <a:lnTo>
                    <a:pt x="17356" y="18714"/>
                  </a:lnTo>
                  <a:lnTo>
                    <a:pt x="17376" y="18735"/>
                  </a:lnTo>
                  <a:lnTo>
                    <a:pt x="17356" y="18714"/>
                  </a:lnTo>
                  <a:lnTo>
                    <a:pt x="17356" y="18735"/>
                  </a:lnTo>
                  <a:lnTo>
                    <a:pt x="17356" y="18714"/>
                  </a:lnTo>
                  <a:lnTo>
                    <a:pt x="17356" y="18735"/>
                  </a:lnTo>
                  <a:lnTo>
                    <a:pt x="17356" y="18714"/>
                  </a:lnTo>
                  <a:lnTo>
                    <a:pt x="17356" y="18735"/>
                  </a:lnTo>
                  <a:lnTo>
                    <a:pt x="17356" y="18714"/>
                  </a:lnTo>
                  <a:lnTo>
                    <a:pt x="17356" y="18714"/>
                  </a:lnTo>
                  <a:lnTo>
                    <a:pt x="17356" y="18714"/>
                  </a:lnTo>
                  <a:lnTo>
                    <a:pt x="17356" y="18714"/>
                  </a:lnTo>
                  <a:lnTo>
                    <a:pt x="17356" y="18714"/>
                  </a:lnTo>
                  <a:lnTo>
                    <a:pt x="17356" y="18714"/>
                  </a:lnTo>
                  <a:lnTo>
                    <a:pt x="17335" y="18714"/>
                  </a:lnTo>
                  <a:lnTo>
                    <a:pt x="17356" y="18714"/>
                  </a:lnTo>
                  <a:lnTo>
                    <a:pt x="17335" y="18694"/>
                  </a:lnTo>
                  <a:lnTo>
                    <a:pt x="17356" y="18714"/>
                  </a:lnTo>
                  <a:lnTo>
                    <a:pt x="17335" y="18694"/>
                  </a:lnTo>
                  <a:lnTo>
                    <a:pt x="17335" y="18714"/>
                  </a:lnTo>
                  <a:lnTo>
                    <a:pt x="17335" y="18694"/>
                  </a:lnTo>
                  <a:lnTo>
                    <a:pt x="17335" y="18714"/>
                  </a:lnTo>
                  <a:lnTo>
                    <a:pt x="17335" y="18694"/>
                  </a:lnTo>
                  <a:lnTo>
                    <a:pt x="17335" y="18714"/>
                  </a:lnTo>
                  <a:lnTo>
                    <a:pt x="17335" y="18694"/>
                  </a:lnTo>
                  <a:lnTo>
                    <a:pt x="17335" y="18714"/>
                  </a:lnTo>
                  <a:lnTo>
                    <a:pt x="17335" y="18694"/>
                  </a:lnTo>
                  <a:lnTo>
                    <a:pt x="17335" y="18714"/>
                  </a:lnTo>
                  <a:lnTo>
                    <a:pt x="17335" y="18694"/>
                  </a:lnTo>
                  <a:lnTo>
                    <a:pt x="17335" y="18694"/>
                  </a:lnTo>
                  <a:lnTo>
                    <a:pt x="17335" y="18694"/>
                  </a:lnTo>
                  <a:close/>
                  <a:moveTo>
                    <a:pt x="14390" y="18440"/>
                  </a:moveTo>
                  <a:lnTo>
                    <a:pt x="14390" y="18440"/>
                  </a:lnTo>
                  <a:close/>
                  <a:moveTo>
                    <a:pt x="14390" y="18440"/>
                  </a:moveTo>
                  <a:lnTo>
                    <a:pt x="14390" y="18440"/>
                  </a:lnTo>
                  <a:close/>
                  <a:moveTo>
                    <a:pt x="14390" y="18440"/>
                  </a:moveTo>
                  <a:lnTo>
                    <a:pt x="14390" y="18440"/>
                  </a:lnTo>
                  <a:close/>
                  <a:moveTo>
                    <a:pt x="14390" y="18440"/>
                  </a:moveTo>
                  <a:lnTo>
                    <a:pt x="14390" y="18440"/>
                  </a:lnTo>
                  <a:close/>
                  <a:moveTo>
                    <a:pt x="14390" y="18440"/>
                  </a:moveTo>
                  <a:lnTo>
                    <a:pt x="14390" y="18440"/>
                  </a:lnTo>
                  <a:close/>
                  <a:moveTo>
                    <a:pt x="14390" y="18440"/>
                  </a:moveTo>
                  <a:lnTo>
                    <a:pt x="14390" y="18440"/>
                  </a:lnTo>
                  <a:close/>
                  <a:moveTo>
                    <a:pt x="14390" y="18440"/>
                  </a:moveTo>
                  <a:lnTo>
                    <a:pt x="14390" y="18440"/>
                  </a:lnTo>
                  <a:lnTo>
                    <a:pt x="14390" y="18440"/>
                  </a:lnTo>
                  <a:close/>
                  <a:moveTo>
                    <a:pt x="14390" y="18440"/>
                  </a:moveTo>
                  <a:close/>
                  <a:moveTo>
                    <a:pt x="14390" y="18440"/>
                  </a:moveTo>
                  <a:lnTo>
                    <a:pt x="14390" y="18440"/>
                  </a:lnTo>
                  <a:close/>
                  <a:moveTo>
                    <a:pt x="14390" y="18440"/>
                  </a:moveTo>
                  <a:close/>
                  <a:moveTo>
                    <a:pt x="29630" y="17611"/>
                  </a:moveTo>
                  <a:lnTo>
                    <a:pt x="29630" y="17590"/>
                  </a:lnTo>
                  <a:lnTo>
                    <a:pt x="29630" y="17590"/>
                  </a:lnTo>
                  <a:lnTo>
                    <a:pt x="29630" y="17590"/>
                  </a:lnTo>
                  <a:close/>
                  <a:moveTo>
                    <a:pt x="31517" y="17356"/>
                  </a:moveTo>
                  <a:lnTo>
                    <a:pt x="31517" y="17356"/>
                  </a:lnTo>
                  <a:lnTo>
                    <a:pt x="31517" y="17336"/>
                  </a:lnTo>
                  <a:lnTo>
                    <a:pt x="31517" y="17336"/>
                  </a:lnTo>
                  <a:lnTo>
                    <a:pt x="31517" y="17316"/>
                  </a:lnTo>
                  <a:lnTo>
                    <a:pt x="31492" y="17377"/>
                  </a:lnTo>
                  <a:lnTo>
                    <a:pt x="31471" y="17483"/>
                  </a:lnTo>
                  <a:lnTo>
                    <a:pt x="31492" y="17463"/>
                  </a:lnTo>
                  <a:lnTo>
                    <a:pt x="31492" y="17463"/>
                  </a:lnTo>
                  <a:lnTo>
                    <a:pt x="31492" y="17422"/>
                  </a:lnTo>
                  <a:lnTo>
                    <a:pt x="31492" y="17443"/>
                  </a:lnTo>
                  <a:lnTo>
                    <a:pt x="31492" y="17402"/>
                  </a:lnTo>
                  <a:lnTo>
                    <a:pt x="31492" y="17402"/>
                  </a:lnTo>
                  <a:lnTo>
                    <a:pt x="31517" y="17377"/>
                  </a:lnTo>
                  <a:lnTo>
                    <a:pt x="31517" y="17377"/>
                  </a:lnTo>
                  <a:close/>
                  <a:moveTo>
                    <a:pt x="31517" y="17316"/>
                  </a:moveTo>
                  <a:lnTo>
                    <a:pt x="31517" y="17316"/>
                  </a:lnTo>
                  <a:close/>
                  <a:moveTo>
                    <a:pt x="29884" y="17021"/>
                  </a:moveTo>
                  <a:lnTo>
                    <a:pt x="29884" y="17021"/>
                  </a:lnTo>
                  <a:lnTo>
                    <a:pt x="29864" y="17061"/>
                  </a:lnTo>
                  <a:lnTo>
                    <a:pt x="29864" y="17061"/>
                  </a:lnTo>
                  <a:lnTo>
                    <a:pt x="29838" y="17061"/>
                  </a:lnTo>
                  <a:lnTo>
                    <a:pt x="29864" y="17061"/>
                  </a:lnTo>
                  <a:lnTo>
                    <a:pt x="29884" y="17021"/>
                  </a:lnTo>
                  <a:lnTo>
                    <a:pt x="29905" y="16995"/>
                  </a:lnTo>
                  <a:close/>
                  <a:moveTo>
                    <a:pt x="1587" y="16995"/>
                  </a:moveTo>
                  <a:lnTo>
                    <a:pt x="1587" y="16995"/>
                  </a:lnTo>
                  <a:close/>
                  <a:moveTo>
                    <a:pt x="1587" y="16954"/>
                  </a:moveTo>
                  <a:lnTo>
                    <a:pt x="1587" y="16954"/>
                  </a:lnTo>
                  <a:lnTo>
                    <a:pt x="1587" y="16954"/>
                  </a:lnTo>
                  <a:lnTo>
                    <a:pt x="1587" y="16954"/>
                  </a:lnTo>
                  <a:close/>
                  <a:moveTo>
                    <a:pt x="1399" y="16085"/>
                  </a:moveTo>
                  <a:lnTo>
                    <a:pt x="1419" y="16085"/>
                  </a:lnTo>
                  <a:close/>
                  <a:moveTo>
                    <a:pt x="31644" y="14243"/>
                  </a:moveTo>
                  <a:lnTo>
                    <a:pt x="31644" y="14264"/>
                  </a:lnTo>
                  <a:lnTo>
                    <a:pt x="31644" y="14243"/>
                  </a:lnTo>
                  <a:close/>
                  <a:moveTo>
                    <a:pt x="31644" y="14243"/>
                  </a:moveTo>
                  <a:lnTo>
                    <a:pt x="31644" y="14243"/>
                  </a:lnTo>
                  <a:close/>
                  <a:moveTo>
                    <a:pt x="1185" y="13394"/>
                  </a:moveTo>
                  <a:lnTo>
                    <a:pt x="1185" y="13394"/>
                  </a:lnTo>
                  <a:lnTo>
                    <a:pt x="1185" y="13394"/>
                  </a:lnTo>
                  <a:lnTo>
                    <a:pt x="1185" y="13394"/>
                  </a:lnTo>
                  <a:lnTo>
                    <a:pt x="1185" y="13394"/>
                  </a:lnTo>
                  <a:lnTo>
                    <a:pt x="1185" y="13394"/>
                  </a:lnTo>
                  <a:lnTo>
                    <a:pt x="1185" y="13394"/>
                  </a:lnTo>
                  <a:lnTo>
                    <a:pt x="1185" y="13394"/>
                  </a:lnTo>
                  <a:lnTo>
                    <a:pt x="1185" y="13394"/>
                  </a:lnTo>
                  <a:lnTo>
                    <a:pt x="1185" y="13394"/>
                  </a:lnTo>
                  <a:lnTo>
                    <a:pt x="1185" y="13394"/>
                  </a:lnTo>
                  <a:lnTo>
                    <a:pt x="1185" y="13394"/>
                  </a:lnTo>
                  <a:lnTo>
                    <a:pt x="1185" y="13394"/>
                  </a:lnTo>
                  <a:lnTo>
                    <a:pt x="1185" y="13394"/>
                  </a:lnTo>
                  <a:lnTo>
                    <a:pt x="1185" y="13394"/>
                  </a:lnTo>
                  <a:lnTo>
                    <a:pt x="1185" y="13394"/>
                  </a:lnTo>
                  <a:lnTo>
                    <a:pt x="1185" y="13394"/>
                  </a:lnTo>
                  <a:lnTo>
                    <a:pt x="1185" y="13373"/>
                  </a:lnTo>
                  <a:lnTo>
                    <a:pt x="1185" y="13394"/>
                  </a:lnTo>
                  <a:lnTo>
                    <a:pt x="1185" y="13394"/>
                  </a:lnTo>
                  <a:lnTo>
                    <a:pt x="1185" y="13394"/>
                  </a:lnTo>
                  <a:lnTo>
                    <a:pt x="1185" y="13394"/>
                  </a:lnTo>
                  <a:lnTo>
                    <a:pt x="1185" y="13394"/>
                  </a:lnTo>
                  <a:lnTo>
                    <a:pt x="1185" y="13394"/>
                  </a:lnTo>
                  <a:close/>
                  <a:moveTo>
                    <a:pt x="1185" y="13373"/>
                  </a:moveTo>
                  <a:lnTo>
                    <a:pt x="1185" y="13373"/>
                  </a:lnTo>
                  <a:close/>
                  <a:moveTo>
                    <a:pt x="1185" y="13373"/>
                  </a:moveTo>
                  <a:close/>
                  <a:moveTo>
                    <a:pt x="1312" y="11593"/>
                  </a:moveTo>
                  <a:lnTo>
                    <a:pt x="1312" y="11593"/>
                  </a:lnTo>
                  <a:lnTo>
                    <a:pt x="1333" y="11593"/>
                  </a:lnTo>
                  <a:lnTo>
                    <a:pt x="1312" y="11593"/>
                  </a:lnTo>
                  <a:lnTo>
                    <a:pt x="1333" y="11593"/>
                  </a:lnTo>
                  <a:lnTo>
                    <a:pt x="1333" y="11593"/>
                  </a:lnTo>
                  <a:lnTo>
                    <a:pt x="1333" y="11593"/>
                  </a:lnTo>
                  <a:lnTo>
                    <a:pt x="1333" y="11593"/>
                  </a:lnTo>
                  <a:lnTo>
                    <a:pt x="1333" y="11613"/>
                  </a:lnTo>
                  <a:lnTo>
                    <a:pt x="1333" y="11593"/>
                  </a:lnTo>
                  <a:lnTo>
                    <a:pt x="1333" y="11613"/>
                  </a:lnTo>
                  <a:lnTo>
                    <a:pt x="1333" y="11593"/>
                  </a:lnTo>
                  <a:lnTo>
                    <a:pt x="1333" y="11613"/>
                  </a:lnTo>
                  <a:lnTo>
                    <a:pt x="1333" y="11593"/>
                  </a:lnTo>
                  <a:lnTo>
                    <a:pt x="1333" y="11613"/>
                  </a:lnTo>
                  <a:lnTo>
                    <a:pt x="1333" y="11593"/>
                  </a:lnTo>
                  <a:lnTo>
                    <a:pt x="1333" y="11613"/>
                  </a:lnTo>
                  <a:lnTo>
                    <a:pt x="1333" y="11593"/>
                  </a:lnTo>
                  <a:lnTo>
                    <a:pt x="1333" y="11613"/>
                  </a:lnTo>
                  <a:lnTo>
                    <a:pt x="1333" y="11593"/>
                  </a:lnTo>
                  <a:lnTo>
                    <a:pt x="1333" y="11613"/>
                  </a:lnTo>
                  <a:lnTo>
                    <a:pt x="1333" y="11593"/>
                  </a:lnTo>
                  <a:lnTo>
                    <a:pt x="1333" y="11613"/>
                  </a:lnTo>
                  <a:lnTo>
                    <a:pt x="1333" y="11593"/>
                  </a:lnTo>
                  <a:lnTo>
                    <a:pt x="1333" y="11593"/>
                  </a:lnTo>
                  <a:lnTo>
                    <a:pt x="1333" y="11593"/>
                  </a:lnTo>
                  <a:lnTo>
                    <a:pt x="1333" y="11593"/>
                  </a:lnTo>
                  <a:lnTo>
                    <a:pt x="1333" y="11593"/>
                  </a:lnTo>
                  <a:lnTo>
                    <a:pt x="1333" y="11593"/>
                  </a:lnTo>
                  <a:lnTo>
                    <a:pt x="1312" y="11593"/>
                  </a:lnTo>
                  <a:lnTo>
                    <a:pt x="1333" y="11593"/>
                  </a:lnTo>
                  <a:lnTo>
                    <a:pt x="1312" y="11573"/>
                  </a:lnTo>
                  <a:lnTo>
                    <a:pt x="1312" y="11593"/>
                  </a:lnTo>
                  <a:lnTo>
                    <a:pt x="1312" y="11573"/>
                  </a:lnTo>
                  <a:lnTo>
                    <a:pt x="1312" y="11573"/>
                  </a:lnTo>
                  <a:lnTo>
                    <a:pt x="1312" y="11573"/>
                  </a:lnTo>
                  <a:lnTo>
                    <a:pt x="1312" y="11573"/>
                  </a:lnTo>
                  <a:lnTo>
                    <a:pt x="1312" y="11573"/>
                  </a:lnTo>
                  <a:lnTo>
                    <a:pt x="1312" y="11573"/>
                  </a:lnTo>
                  <a:lnTo>
                    <a:pt x="1312" y="11573"/>
                  </a:lnTo>
                  <a:lnTo>
                    <a:pt x="1312" y="11573"/>
                  </a:lnTo>
                  <a:close/>
                  <a:moveTo>
                    <a:pt x="28821" y="11318"/>
                  </a:moveTo>
                  <a:lnTo>
                    <a:pt x="28821" y="11318"/>
                  </a:lnTo>
                  <a:close/>
                  <a:moveTo>
                    <a:pt x="28821" y="11318"/>
                  </a:moveTo>
                  <a:lnTo>
                    <a:pt x="28821" y="11318"/>
                  </a:lnTo>
                  <a:close/>
                  <a:moveTo>
                    <a:pt x="28801" y="11318"/>
                  </a:moveTo>
                  <a:lnTo>
                    <a:pt x="28821" y="11318"/>
                  </a:lnTo>
                  <a:close/>
                  <a:moveTo>
                    <a:pt x="1735" y="10128"/>
                  </a:moveTo>
                  <a:lnTo>
                    <a:pt x="1735" y="10128"/>
                  </a:lnTo>
                  <a:lnTo>
                    <a:pt x="1735" y="10108"/>
                  </a:lnTo>
                  <a:lnTo>
                    <a:pt x="1735" y="10108"/>
                  </a:lnTo>
                  <a:lnTo>
                    <a:pt x="1735" y="10108"/>
                  </a:lnTo>
                  <a:lnTo>
                    <a:pt x="1735" y="10108"/>
                  </a:lnTo>
                  <a:lnTo>
                    <a:pt x="1714" y="10087"/>
                  </a:lnTo>
                  <a:lnTo>
                    <a:pt x="1714" y="10108"/>
                  </a:lnTo>
                  <a:lnTo>
                    <a:pt x="1714" y="10087"/>
                  </a:lnTo>
                  <a:lnTo>
                    <a:pt x="1714" y="10087"/>
                  </a:lnTo>
                  <a:lnTo>
                    <a:pt x="1714" y="10087"/>
                  </a:lnTo>
                  <a:lnTo>
                    <a:pt x="1714" y="10108"/>
                  </a:lnTo>
                  <a:lnTo>
                    <a:pt x="1714" y="10108"/>
                  </a:lnTo>
                  <a:lnTo>
                    <a:pt x="1735" y="10108"/>
                  </a:lnTo>
                  <a:close/>
                  <a:moveTo>
                    <a:pt x="28674" y="10108"/>
                  </a:moveTo>
                  <a:lnTo>
                    <a:pt x="28674" y="10108"/>
                  </a:lnTo>
                  <a:lnTo>
                    <a:pt x="28674" y="10108"/>
                  </a:lnTo>
                  <a:close/>
                  <a:moveTo>
                    <a:pt x="28674" y="10108"/>
                  </a:moveTo>
                  <a:lnTo>
                    <a:pt x="28674" y="10108"/>
                  </a:lnTo>
                  <a:close/>
                  <a:moveTo>
                    <a:pt x="28674" y="10108"/>
                  </a:moveTo>
                  <a:close/>
                  <a:moveTo>
                    <a:pt x="1165" y="9940"/>
                  </a:moveTo>
                  <a:lnTo>
                    <a:pt x="1165" y="9940"/>
                  </a:lnTo>
                  <a:close/>
                  <a:moveTo>
                    <a:pt x="1206" y="9899"/>
                  </a:moveTo>
                  <a:lnTo>
                    <a:pt x="1206" y="9899"/>
                  </a:lnTo>
                  <a:lnTo>
                    <a:pt x="1206" y="9899"/>
                  </a:lnTo>
                  <a:lnTo>
                    <a:pt x="1206" y="9899"/>
                  </a:lnTo>
                  <a:lnTo>
                    <a:pt x="1185" y="9899"/>
                  </a:lnTo>
                  <a:lnTo>
                    <a:pt x="1206" y="9899"/>
                  </a:lnTo>
                  <a:lnTo>
                    <a:pt x="1185" y="9899"/>
                  </a:lnTo>
                  <a:lnTo>
                    <a:pt x="1206" y="9899"/>
                  </a:lnTo>
                  <a:lnTo>
                    <a:pt x="1185" y="9899"/>
                  </a:lnTo>
                  <a:lnTo>
                    <a:pt x="1185" y="9899"/>
                  </a:lnTo>
                  <a:lnTo>
                    <a:pt x="1185" y="9899"/>
                  </a:lnTo>
                  <a:lnTo>
                    <a:pt x="1185" y="9920"/>
                  </a:lnTo>
                  <a:lnTo>
                    <a:pt x="1185" y="9899"/>
                  </a:lnTo>
                  <a:lnTo>
                    <a:pt x="1185" y="9920"/>
                  </a:lnTo>
                  <a:lnTo>
                    <a:pt x="1185" y="9920"/>
                  </a:lnTo>
                  <a:lnTo>
                    <a:pt x="1185" y="9920"/>
                  </a:lnTo>
                  <a:lnTo>
                    <a:pt x="1185" y="9920"/>
                  </a:lnTo>
                  <a:lnTo>
                    <a:pt x="1165" y="9920"/>
                  </a:lnTo>
                  <a:lnTo>
                    <a:pt x="1165" y="9920"/>
                  </a:lnTo>
                  <a:lnTo>
                    <a:pt x="1165" y="9920"/>
                  </a:lnTo>
                  <a:lnTo>
                    <a:pt x="1165" y="9940"/>
                  </a:lnTo>
                  <a:lnTo>
                    <a:pt x="1165" y="9920"/>
                  </a:lnTo>
                  <a:lnTo>
                    <a:pt x="1165" y="9920"/>
                  </a:lnTo>
                  <a:lnTo>
                    <a:pt x="1185" y="9920"/>
                  </a:lnTo>
                  <a:lnTo>
                    <a:pt x="1185" y="9920"/>
                  </a:lnTo>
                  <a:lnTo>
                    <a:pt x="1185" y="9920"/>
                  </a:lnTo>
                  <a:lnTo>
                    <a:pt x="1185" y="9920"/>
                  </a:lnTo>
                  <a:lnTo>
                    <a:pt x="1185" y="9920"/>
                  </a:lnTo>
                  <a:lnTo>
                    <a:pt x="1185" y="9920"/>
                  </a:lnTo>
                  <a:lnTo>
                    <a:pt x="1185" y="9920"/>
                  </a:lnTo>
                  <a:lnTo>
                    <a:pt x="1185" y="9920"/>
                  </a:lnTo>
                  <a:lnTo>
                    <a:pt x="1185" y="9899"/>
                  </a:lnTo>
                  <a:lnTo>
                    <a:pt x="1185" y="9920"/>
                  </a:lnTo>
                  <a:lnTo>
                    <a:pt x="1206" y="9899"/>
                  </a:lnTo>
                  <a:lnTo>
                    <a:pt x="1206" y="9899"/>
                  </a:lnTo>
                  <a:lnTo>
                    <a:pt x="1206" y="9899"/>
                  </a:lnTo>
                  <a:lnTo>
                    <a:pt x="1206" y="9899"/>
                  </a:lnTo>
                  <a:lnTo>
                    <a:pt x="1206" y="9899"/>
                  </a:lnTo>
                  <a:lnTo>
                    <a:pt x="1206" y="9899"/>
                  </a:lnTo>
                  <a:close/>
                  <a:moveTo>
                    <a:pt x="2859" y="9090"/>
                  </a:moveTo>
                  <a:lnTo>
                    <a:pt x="2859" y="9090"/>
                  </a:lnTo>
                  <a:lnTo>
                    <a:pt x="2859" y="9090"/>
                  </a:lnTo>
                  <a:lnTo>
                    <a:pt x="2859" y="9090"/>
                  </a:lnTo>
                  <a:lnTo>
                    <a:pt x="2859" y="9090"/>
                  </a:lnTo>
                  <a:close/>
                  <a:moveTo>
                    <a:pt x="2879" y="9090"/>
                  </a:moveTo>
                  <a:lnTo>
                    <a:pt x="2859" y="9090"/>
                  </a:lnTo>
                  <a:close/>
                  <a:moveTo>
                    <a:pt x="2879" y="9090"/>
                  </a:moveTo>
                  <a:lnTo>
                    <a:pt x="2879" y="9090"/>
                  </a:lnTo>
                  <a:close/>
                  <a:moveTo>
                    <a:pt x="4278" y="8923"/>
                  </a:moveTo>
                  <a:lnTo>
                    <a:pt x="4278" y="8943"/>
                  </a:lnTo>
                  <a:lnTo>
                    <a:pt x="4278" y="8923"/>
                  </a:lnTo>
                  <a:lnTo>
                    <a:pt x="4278" y="8943"/>
                  </a:lnTo>
                  <a:lnTo>
                    <a:pt x="4278" y="8923"/>
                  </a:lnTo>
                  <a:lnTo>
                    <a:pt x="4278" y="8943"/>
                  </a:lnTo>
                  <a:lnTo>
                    <a:pt x="4278" y="8923"/>
                  </a:lnTo>
                  <a:lnTo>
                    <a:pt x="4278" y="8943"/>
                  </a:lnTo>
                  <a:lnTo>
                    <a:pt x="4278" y="8923"/>
                  </a:lnTo>
                  <a:lnTo>
                    <a:pt x="4278" y="8943"/>
                  </a:lnTo>
                  <a:lnTo>
                    <a:pt x="4278" y="8923"/>
                  </a:lnTo>
                  <a:lnTo>
                    <a:pt x="4278" y="8943"/>
                  </a:lnTo>
                  <a:lnTo>
                    <a:pt x="4278" y="8923"/>
                  </a:lnTo>
                  <a:lnTo>
                    <a:pt x="4278" y="8943"/>
                  </a:lnTo>
                  <a:lnTo>
                    <a:pt x="4278" y="8923"/>
                  </a:lnTo>
                  <a:lnTo>
                    <a:pt x="4278" y="8943"/>
                  </a:lnTo>
                  <a:lnTo>
                    <a:pt x="4278" y="8923"/>
                  </a:lnTo>
                  <a:lnTo>
                    <a:pt x="4278" y="8943"/>
                  </a:lnTo>
                  <a:lnTo>
                    <a:pt x="4278" y="8923"/>
                  </a:lnTo>
                  <a:lnTo>
                    <a:pt x="4278" y="8943"/>
                  </a:lnTo>
                  <a:lnTo>
                    <a:pt x="4278" y="8923"/>
                  </a:lnTo>
                  <a:lnTo>
                    <a:pt x="4278" y="8943"/>
                  </a:lnTo>
                  <a:lnTo>
                    <a:pt x="4278" y="8923"/>
                  </a:lnTo>
                  <a:lnTo>
                    <a:pt x="4278" y="8923"/>
                  </a:lnTo>
                  <a:lnTo>
                    <a:pt x="4278" y="8923"/>
                  </a:lnTo>
                  <a:lnTo>
                    <a:pt x="4278" y="8923"/>
                  </a:lnTo>
                  <a:lnTo>
                    <a:pt x="4278" y="8923"/>
                  </a:lnTo>
                  <a:lnTo>
                    <a:pt x="4278" y="8923"/>
                  </a:lnTo>
                  <a:lnTo>
                    <a:pt x="4278" y="8923"/>
                  </a:lnTo>
                  <a:lnTo>
                    <a:pt x="4278" y="8923"/>
                  </a:lnTo>
                  <a:lnTo>
                    <a:pt x="4303" y="8923"/>
                  </a:lnTo>
                  <a:lnTo>
                    <a:pt x="4278" y="8923"/>
                  </a:lnTo>
                  <a:lnTo>
                    <a:pt x="4278" y="8923"/>
                  </a:lnTo>
                  <a:lnTo>
                    <a:pt x="4278" y="8923"/>
                  </a:lnTo>
                  <a:close/>
                  <a:moveTo>
                    <a:pt x="4303" y="8923"/>
                  </a:moveTo>
                  <a:lnTo>
                    <a:pt x="4278" y="8923"/>
                  </a:lnTo>
                  <a:close/>
                  <a:moveTo>
                    <a:pt x="4278" y="8923"/>
                  </a:moveTo>
                  <a:lnTo>
                    <a:pt x="4303" y="8923"/>
                  </a:lnTo>
                  <a:lnTo>
                    <a:pt x="4303" y="8923"/>
                  </a:lnTo>
                  <a:close/>
                  <a:moveTo>
                    <a:pt x="4303" y="8923"/>
                  </a:moveTo>
                  <a:lnTo>
                    <a:pt x="4303" y="8923"/>
                  </a:lnTo>
                  <a:lnTo>
                    <a:pt x="4303" y="8923"/>
                  </a:lnTo>
                  <a:close/>
                  <a:moveTo>
                    <a:pt x="4303" y="8923"/>
                  </a:moveTo>
                  <a:lnTo>
                    <a:pt x="4303" y="8923"/>
                  </a:lnTo>
                  <a:close/>
                  <a:moveTo>
                    <a:pt x="5636" y="8602"/>
                  </a:moveTo>
                  <a:lnTo>
                    <a:pt x="5636" y="8602"/>
                  </a:lnTo>
                  <a:close/>
                  <a:moveTo>
                    <a:pt x="5636" y="8602"/>
                  </a:moveTo>
                  <a:lnTo>
                    <a:pt x="5636" y="8582"/>
                  </a:lnTo>
                  <a:lnTo>
                    <a:pt x="5636" y="8602"/>
                  </a:lnTo>
                  <a:lnTo>
                    <a:pt x="5636" y="8602"/>
                  </a:lnTo>
                  <a:lnTo>
                    <a:pt x="5636" y="8602"/>
                  </a:lnTo>
                  <a:lnTo>
                    <a:pt x="5636" y="8602"/>
                  </a:lnTo>
                  <a:lnTo>
                    <a:pt x="5636" y="8602"/>
                  </a:lnTo>
                  <a:lnTo>
                    <a:pt x="5636" y="8602"/>
                  </a:lnTo>
                  <a:lnTo>
                    <a:pt x="5636" y="8602"/>
                  </a:lnTo>
                  <a:lnTo>
                    <a:pt x="5636" y="8602"/>
                  </a:lnTo>
                  <a:lnTo>
                    <a:pt x="5636" y="8602"/>
                  </a:lnTo>
                  <a:lnTo>
                    <a:pt x="5636" y="8602"/>
                  </a:lnTo>
                  <a:lnTo>
                    <a:pt x="5636" y="8602"/>
                  </a:lnTo>
                  <a:lnTo>
                    <a:pt x="5636" y="8602"/>
                  </a:lnTo>
                  <a:lnTo>
                    <a:pt x="5636" y="8602"/>
                  </a:lnTo>
                  <a:lnTo>
                    <a:pt x="5636" y="8602"/>
                  </a:lnTo>
                  <a:lnTo>
                    <a:pt x="5636" y="8602"/>
                  </a:lnTo>
                  <a:lnTo>
                    <a:pt x="5636" y="8582"/>
                  </a:lnTo>
                  <a:lnTo>
                    <a:pt x="5636" y="8602"/>
                  </a:lnTo>
                  <a:lnTo>
                    <a:pt x="5636" y="8582"/>
                  </a:lnTo>
                  <a:lnTo>
                    <a:pt x="5636" y="8602"/>
                  </a:lnTo>
                  <a:lnTo>
                    <a:pt x="5636" y="8582"/>
                  </a:lnTo>
                  <a:close/>
                  <a:moveTo>
                    <a:pt x="27702" y="8475"/>
                  </a:moveTo>
                  <a:lnTo>
                    <a:pt x="27702" y="8475"/>
                  </a:lnTo>
                  <a:close/>
                  <a:moveTo>
                    <a:pt x="27702" y="8475"/>
                  </a:moveTo>
                  <a:lnTo>
                    <a:pt x="27702" y="8475"/>
                  </a:lnTo>
                  <a:close/>
                  <a:moveTo>
                    <a:pt x="27702" y="8475"/>
                  </a:moveTo>
                  <a:lnTo>
                    <a:pt x="27702" y="8475"/>
                  </a:lnTo>
                  <a:close/>
                  <a:moveTo>
                    <a:pt x="27677" y="8475"/>
                  </a:moveTo>
                  <a:lnTo>
                    <a:pt x="27656" y="8455"/>
                  </a:lnTo>
                  <a:lnTo>
                    <a:pt x="27677" y="8475"/>
                  </a:lnTo>
                  <a:lnTo>
                    <a:pt x="27656" y="8455"/>
                  </a:lnTo>
                  <a:lnTo>
                    <a:pt x="27677" y="8475"/>
                  </a:lnTo>
                  <a:lnTo>
                    <a:pt x="27656" y="8455"/>
                  </a:lnTo>
                  <a:lnTo>
                    <a:pt x="27677" y="8475"/>
                  </a:lnTo>
                  <a:lnTo>
                    <a:pt x="27656" y="8455"/>
                  </a:lnTo>
                  <a:lnTo>
                    <a:pt x="27677" y="8475"/>
                  </a:lnTo>
                  <a:lnTo>
                    <a:pt x="27656" y="8475"/>
                  </a:lnTo>
                  <a:lnTo>
                    <a:pt x="27677" y="8475"/>
                  </a:lnTo>
                  <a:lnTo>
                    <a:pt x="27677" y="8475"/>
                  </a:lnTo>
                  <a:lnTo>
                    <a:pt x="27656" y="8475"/>
                  </a:lnTo>
                  <a:lnTo>
                    <a:pt x="27677" y="8475"/>
                  </a:lnTo>
                  <a:lnTo>
                    <a:pt x="27677" y="8475"/>
                  </a:lnTo>
                  <a:lnTo>
                    <a:pt x="27677" y="8475"/>
                  </a:lnTo>
                  <a:lnTo>
                    <a:pt x="27677" y="8475"/>
                  </a:lnTo>
                  <a:lnTo>
                    <a:pt x="27702" y="8475"/>
                  </a:lnTo>
                  <a:lnTo>
                    <a:pt x="27677" y="8475"/>
                  </a:lnTo>
                  <a:lnTo>
                    <a:pt x="27702" y="8475"/>
                  </a:lnTo>
                  <a:lnTo>
                    <a:pt x="27702" y="8475"/>
                  </a:lnTo>
                  <a:lnTo>
                    <a:pt x="27677" y="8475"/>
                  </a:lnTo>
                  <a:lnTo>
                    <a:pt x="27702" y="8475"/>
                  </a:lnTo>
                  <a:lnTo>
                    <a:pt x="27677" y="8475"/>
                  </a:lnTo>
                  <a:lnTo>
                    <a:pt x="27677" y="8475"/>
                  </a:lnTo>
                  <a:lnTo>
                    <a:pt x="27677" y="8475"/>
                  </a:lnTo>
                  <a:lnTo>
                    <a:pt x="27677" y="8475"/>
                  </a:lnTo>
                  <a:lnTo>
                    <a:pt x="27677" y="8475"/>
                  </a:lnTo>
                  <a:lnTo>
                    <a:pt x="27677" y="8475"/>
                  </a:lnTo>
                  <a:lnTo>
                    <a:pt x="27677" y="8475"/>
                  </a:lnTo>
                  <a:lnTo>
                    <a:pt x="27677" y="8475"/>
                  </a:lnTo>
                  <a:lnTo>
                    <a:pt x="27677" y="8455"/>
                  </a:lnTo>
                  <a:lnTo>
                    <a:pt x="27677" y="8475"/>
                  </a:lnTo>
                  <a:lnTo>
                    <a:pt x="27677" y="8455"/>
                  </a:lnTo>
                  <a:lnTo>
                    <a:pt x="27677" y="8475"/>
                  </a:lnTo>
                  <a:lnTo>
                    <a:pt x="27677" y="8455"/>
                  </a:lnTo>
                  <a:lnTo>
                    <a:pt x="27677" y="8475"/>
                  </a:lnTo>
                  <a:lnTo>
                    <a:pt x="27656" y="8455"/>
                  </a:lnTo>
                  <a:lnTo>
                    <a:pt x="27677" y="8475"/>
                  </a:lnTo>
                  <a:lnTo>
                    <a:pt x="27656" y="8455"/>
                  </a:lnTo>
                  <a:close/>
                  <a:moveTo>
                    <a:pt x="6145" y="8139"/>
                  </a:moveTo>
                  <a:lnTo>
                    <a:pt x="6145" y="8119"/>
                  </a:lnTo>
                  <a:lnTo>
                    <a:pt x="6145" y="8119"/>
                  </a:lnTo>
                  <a:lnTo>
                    <a:pt x="6165" y="8119"/>
                  </a:lnTo>
                  <a:lnTo>
                    <a:pt x="6165" y="8119"/>
                  </a:lnTo>
                  <a:lnTo>
                    <a:pt x="6165" y="8119"/>
                  </a:lnTo>
                  <a:close/>
                  <a:moveTo>
                    <a:pt x="26151" y="7885"/>
                  </a:moveTo>
                  <a:lnTo>
                    <a:pt x="26151" y="7885"/>
                  </a:lnTo>
                  <a:lnTo>
                    <a:pt x="26151" y="7885"/>
                  </a:lnTo>
                  <a:close/>
                  <a:moveTo>
                    <a:pt x="26151" y="7885"/>
                  </a:moveTo>
                  <a:lnTo>
                    <a:pt x="26151" y="7885"/>
                  </a:lnTo>
                  <a:lnTo>
                    <a:pt x="26151" y="7865"/>
                  </a:lnTo>
                  <a:close/>
                  <a:moveTo>
                    <a:pt x="26151" y="7885"/>
                  </a:moveTo>
                  <a:lnTo>
                    <a:pt x="26151" y="7885"/>
                  </a:lnTo>
                  <a:close/>
                  <a:moveTo>
                    <a:pt x="26130" y="7865"/>
                  </a:moveTo>
                  <a:lnTo>
                    <a:pt x="26130" y="7839"/>
                  </a:lnTo>
                  <a:lnTo>
                    <a:pt x="26130" y="7865"/>
                  </a:lnTo>
                  <a:lnTo>
                    <a:pt x="26130" y="7839"/>
                  </a:lnTo>
                  <a:lnTo>
                    <a:pt x="26130" y="7865"/>
                  </a:lnTo>
                  <a:lnTo>
                    <a:pt x="26130" y="7839"/>
                  </a:lnTo>
                  <a:lnTo>
                    <a:pt x="26130" y="7865"/>
                  </a:lnTo>
                  <a:lnTo>
                    <a:pt x="26130" y="7839"/>
                  </a:lnTo>
                  <a:lnTo>
                    <a:pt x="26130" y="7865"/>
                  </a:lnTo>
                  <a:lnTo>
                    <a:pt x="26130" y="7865"/>
                  </a:lnTo>
                  <a:lnTo>
                    <a:pt x="26130" y="7865"/>
                  </a:lnTo>
                  <a:lnTo>
                    <a:pt x="26130" y="7865"/>
                  </a:lnTo>
                  <a:lnTo>
                    <a:pt x="26151" y="7865"/>
                  </a:lnTo>
                  <a:lnTo>
                    <a:pt x="26130" y="7865"/>
                  </a:lnTo>
                  <a:lnTo>
                    <a:pt x="26151" y="7865"/>
                  </a:lnTo>
                  <a:lnTo>
                    <a:pt x="26151" y="7865"/>
                  </a:lnTo>
                  <a:lnTo>
                    <a:pt x="26151" y="7885"/>
                  </a:lnTo>
                  <a:lnTo>
                    <a:pt x="26151" y="7865"/>
                  </a:lnTo>
                  <a:lnTo>
                    <a:pt x="26151" y="7885"/>
                  </a:lnTo>
                  <a:lnTo>
                    <a:pt x="26151" y="7885"/>
                  </a:lnTo>
                  <a:lnTo>
                    <a:pt x="26151" y="7865"/>
                  </a:lnTo>
                  <a:lnTo>
                    <a:pt x="26151" y="7885"/>
                  </a:lnTo>
                  <a:lnTo>
                    <a:pt x="26151" y="7865"/>
                  </a:lnTo>
                  <a:lnTo>
                    <a:pt x="26151" y="7865"/>
                  </a:lnTo>
                  <a:lnTo>
                    <a:pt x="26151" y="7865"/>
                  </a:lnTo>
                  <a:lnTo>
                    <a:pt x="26151" y="7865"/>
                  </a:lnTo>
                  <a:lnTo>
                    <a:pt x="26130" y="7865"/>
                  </a:lnTo>
                  <a:lnTo>
                    <a:pt x="26151" y="7865"/>
                  </a:lnTo>
                  <a:lnTo>
                    <a:pt x="26130" y="7865"/>
                  </a:lnTo>
                  <a:lnTo>
                    <a:pt x="26130" y="7865"/>
                  </a:lnTo>
                  <a:lnTo>
                    <a:pt x="26151" y="7865"/>
                  </a:lnTo>
                  <a:lnTo>
                    <a:pt x="26130" y="7865"/>
                  </a:lnTo>
                  <a:lnTo>
                    <a:pt x="26130" y="7839"/>
                  </a:lnTo>
                  <a:lnTo>
                    <a:pt x="26130" y="7865"/>
                  </a:lnTo>
                  <a:lnTo>
                    <a:pt x="26130" y="7865"/>
                  </a:lnTo>
                  <a:lnTo>
                    <a:pt x="26130" y="7839"/>
                  </a:lnTo>
                  <a:lnTo>
                    <a:pt x="26130" y="7865"/>
                  </a:lnTo>
                  <a:lnTo>
                    <a:pt x="26130" y="7865"/>
                  </a:lnTo>
                  <a:lnTo>
                    <a:pt x="26130" y="7839"/>
                  </a:lnTo>
                  <a:close/>
                  <a:moveTo>
                    <a:pt x="4451" y="7819"/>
                  </a:moveTo>
                  <a:lnTo>
                    <a:pt x="4451" y="7819"/>
                  </a:lnTo>
                  <a:close/>
                  <a:moveTo>
                    <a:pt x="6486" y="7102"/>
                  </a:moveTo>
                  <a:lnTo>
                    <a:pt x="6506" y="7102"/>
                  </a:lnTo>
                  <a:lnTo>
                    <a:pt x="6486" y="7102"/>
                  </a:lnTo>
                  <a:lnTo>
                    <a:pt x="6506" y="7102"/>
                  </a:lnTo>
                  <a:lnTo>
                    <a:pt x="6486" y="7102"/>
                  </a:lnTo>
                  <a:lnTo>
                    <a:pt x="6486" y="7102"/>
                  </a:lnTo>
                  <a:lnTo>
                    <a:pt x="6486" y="7102"/>
                  </a:lnTo>
                  <a:lnTo>
                    <a:pt x="6486" y="7102"/>
                  </a:lnTo>
                  <a:lnTo>
                    <a:pt x="6486" y="7102"/>
                  </a:lnTo>
                  <a:lnTo>
                    <a:pt x="6486" y="7102"/>
                  </a:lnTo>
                  <a:lnTo>
                    <a:pt x="6486" y="7102"/>
                  </a:lnTo>
                  <a:lnTo>
                    <a:pt x="6486" y="7102"/>
                  </a:lnTo>
                  <a:lnTo>
                    <a:pt x="6486" y="7102"/>
                  </a:lnTo>
                  <a:lnTo>
                    <a:pt x="6486" y="7102"/>
                  </a:lnTo>
                  <a:lnTo>
                    <a:pt x="6465" y="7102"/>
                  </a:lnTo>
                  <a:lnTo>
                    <a:pt x="6486" y="7102"/>
                  </a:lnTo>
                  <a:lnTo>
                    <a:pt x="6465" y="7102"/>
                  </a:lnTo>
                  <a:lnTo>
                    <a:pt x="6486" y="7102"/>
                  </a:lnTo>
                  <a:lnTo>
                    <a:pt x="6486" y="7102"/>
                  </a:lnTo>
                  <a:lnTo>
                    <a:pt x="6486" y="7102"/>
                  </a:lnTo>
                  <a:lnTo>
                    <a:pt x="6486" y="7102"/>
                  </a:lnTo>
                  <a:lnTo>
                    <a:pt x="6506" y="7102"/>
                  </a:lnTo>
                  <a:lnTo>
                    <a:pt x="6486" y="7102"/>
                  </a:lnTo>
                  <a:lnTo>
                    <a:pt x="6506" y="7102"/>
                  </a:lnTo>
                  <a:lnTo>
                    <a:pt x="6486" y="7102"/>
                  </a:lnTo>
                  <a:lnTo>
                    <a:pt x="6506" y="7102"/>
                  </a:lnTo>
                  <a:lnTo>
                    <a:pt x="6486" y="7102"/>
                  </a:lnTo>
                  <a:lnTo>
                    <a:pt x="6506" y="7102"/>
                  </a:lnTo>
                  <a:lnTo>
                    <a:pt x="6486" y="7102"/>
                  </a:lnTo>
                  <a:lnTo>
                    <a:pt x="6506" y="7102"/>
                  </a:lnTo>
                  <a:close/>
                  <a:moveTo>
                    <a:pt x="6465" y="7102"/>
                  </a:moveTo>
                  <a:lnTo>
                    <a:pt x="6465" y="7102"/>
                  </a:lnTo>
                  <a:close/>
                  <a:moveTo>
                    <a:pt x="6465" y="7102"/>
                  </a:moveTo>
                  <a:lnTo>
                    <a:pt x="6465" y="7102"/>
                  </a:lnTo>
                  <a:lnTo>
                    <a:pt x="6465" y="7102"/>
                  </a:lnTo>
                  <a:close/>
                  <a:moveTo>
                    <a:pt x="6465" y="7102"/>
                  </a:moveTo>
                  <a:lnTo>
                    <a:pt x="6465" y="7102"/>
                  </a:lnTo>
                  <a:close/>
                  <a:moveTo>
                    <a:pt x="26176" y="6674"/>
                  </a:moveTo>
                  <a:lnTo>
                    <a:pt x="26176" y="6674"/>
                  </a:lnTo>
                  <a:lnTo>
                    <a:pt x="26176" y="6674"/>
                  </a:lnTo>
                  <a:lnTo>
                    <a:pt x="26176" y="6674"/>
                  </a:lnTo>
                  <a:lnTo>
                    <a:pt x="26176" y="6674"/>
                  </a:lnTo>
                  <a:lnTo>
                    <a:pt x="26176" y="6674"/>
                  </a:lnTo>
                  <a:lnTo>
                    <a:pt x="26176" y="6674"/>
                  </a:lnTo>
                  <a:lnTo>
                    <a:pt x="26176" y="6674"/>
                  </a:lnTo>
                  <a:lnTo>
                    <a:pt x="26176" y="6674"/>
                  </a:lnTo>
                  <a:lnTo>
                    <a:pt x="26176" y="6674"/>
                  </a:lnTo>
                  <a:lnTo>
                    <a:pt x="26176" y="6654"/>
                  </a:lnTo>
                  <a:lnTo>
                    <a:pt x="26176" y="6674"/>
                  </a:lnTo>
                  <a:lnTo>
                    <a:pt x="26176" y="6654"/>
                  </a:lnTo>
                  <a:lnTo>
                    <a:pt x="26176" y="6674"/>
                  </a:lnTo>
                  <a:lnTo>
                    <a:pt x="26176" y="6654"/>
                  </a:lnTo>
                  <a:lnTo>
                    <a:pt x="26176" y="6674"/>
                  </a:lnTo>
                  <a:lnTo>
                    <a:pt x="26176" y="6654"/>
                  </a:lnTo>
                  <a:lnTo>
                    <a:pt x="26176" y="6654"/>
                  </a:lnTo>
                  <a:lnTo>
                    <a:pt x="26176" y="6654"/>
                  </a:lnTo>
                  <a:lnTo>
                    <a:pt x="26176" y="6654"/>
                  </a:lnTo>
                  <a:lnTo>
                    <a:pt x="26176" y="6654"/>
                  </a:lnTo>
                  <a:lnTo>
                    <a:pt x="26176" y="6654"/>
                  </a:lnTo>
                  <a:lnTo>
                    <a:pt x="26176" y="6654"/>
                  </a:lnTo>
                  <a:lnTo>
                    <a:pt x="26176" y="6654"/>
                  </a:lnTo>
                  <a:lnTo>
                    <a:pt x="26176" y="6654"/>
                  </a:lnTo>
                  <a:lnTo>
                    <a:pt x="26176" y="6654"/>
                  </a:lnTo>
                  <a:lnTo>
                    <a:pt x="26176" y="6634"/>
                  </a:lnTo>
                  <a:lnTo>
                    <a:pt x="26176" y="6654"/>
                  </a:lnTo>
                  <a:lnTo>
                    <a:pt x="26151" y="6634"/>
                  </a:lnTo>
                  <a:lnTo>
                    <a:pt x="26176" y="6634"/>
                  </a:lnTo>
                  <a:lnTo>
                    <a:pt x="26176" y="6654"/>
                  </a:lnTo>
                  <a:lnTo>
                    <a:pt x="26176" y="6674"/>
                  </a:lnTo>
                  <a:lnTo>
                    <a:pt x="26176" y="6674"/>
                  </a:lnTo>
                  <a:lnTo>
                    <a:pt x="26176" y="6674"/>
                  </a:lnTo>
                  <a:close/>
                  <a:moveTo>
                    <a:pt x="26151" y="6634"/>
                  </a:moveTo>
                  <a:lnTo>
                    <a:pt x="26176" y="6654"/>
                  </a:lnTo>
                  <a:close/>
                  <a:moveTo>
                    <a:pt x="26151" y="6634"/>
                  </a:moveTo>
                  <a:lnTo>
                    <a:pt x="26176" y="6634"/>
                  </a:lnTo>
                  <a:close/>
                  <a:moveTo>
                    <a:pt x="25942" y="6440"/>
                  </a:moveTo>
                  <a:lnTo>
                    <a:pt x="25942" y="6440"/>
                  </a:lnTo>
                  <a:close/>
                  <a:moveTo>
                    <a:pt x="25942" y="6440"/>
                  </a:moveTo>
                  <a:lnTo>
                    <a:pt x="25942" y="6440"/>
                  </a:lnTo>
                  <a:lnTo>
                    <a:pt x="25922" y="6440"/>
                  </a:lnTo>
                  <a:close/>
                  <a:moveTo>
                    <a:pt x="25896" y="6440"/>
                  </a:moveTo>
                  <a:lnTo>
                    <a:pt x="25896" y="6440"/>
                  </a:lnTo>
                  <a:lnTo>
                    <a:pt x="25896" y="6440"/>
                  </a:lnTo>
                  <a:lnTo>
                    <a:pt x="25896" y="6440"/>
                  </a:lnTo>
                  <a:lnTo>
                    <a:pt x="25896" y="6440"/>
                  </a:lnTo>
                  <a:lnTo>
                    <a:pt x="25896" y="6440"/>
                  </a:lnTo>
                  <a:lnTo>
                    <a:pt x="25896" y="6440"/>
                  </a:lnTo>
                  <a:lnTo>
                    <a:pt x="25896" y="6440"/>
                  </a:lnTo>
                  <a:lnTo>
                    <a:pt x="25896" y="6440"/>
                  </a:lnTo>
                  <a:lnTo>
                    <a:pt x="25896" y="6440"/>
                  </a:lnTo>
                  <a:lnTo>
                    <a:pt x="25896" y="6440"/>
                  </a:lnTo>
                  <a:lnTo>
                    <a:pt x="25896" y="6440"/>
                  </a:lnTo>
                  <a:lnTo>
                    <a:pt x="25896" y="6440"/>
                  </a:lnTo>
                  <a:lnTo>
                    <a:pt x="25896" y="6440"/>
                  </a:lnTo>
                  <a:lnTo>
                    <a:pt x="25896" y="6440"/>
                  </a:lnTo>
                  <a:lnTo>
                    <a:pt x="25922" y="6440"/>
                  </a:lnTo>
                  <a:lnTo>
                    <a:pt x="25896" y="6440"/>
                  </a:lnTo>
                  <a:lnTo>
                    <a:pt x="25922" y="6440"/>
                  </a:lnTo>
                  <a:lnTo>
                    <a:pt x="25922" y="6440"/>
                  </a:lnTo>
                  <a:lnTo>
                    <a:pt x="25922" y="6440"/>
                  </a:lnTo>
                  <a:lnTo>
                    <a:pt x="25922" y="6440"/>
                  </a:lnTo>
                  <a:lnTo>
                    <a:pt x="25922" y="6440"/>
                  </a:lnTo>
                  <a:lnTo>
                    <a:pt x="25922" y="6440"/>
                  </a:lnTo>
                  <a:lnTo>
                    <a:pt x="25942" y="6440"/>
                  </a:lnTo>
                  <a:lnTo>
                    <a:pt x="25942" y="6440"/>
                  </a:lnTo>
                  <a:lnTo>
                    <a:pt x="25922" y="6440"/>
                  </a:lnTo>
                  <a:lnTo>
                    <a:pt x="25942" y="6440"/>
                  </a:lnTo>
                  <a:lnTo>
                    <a:pt x="25922" y="6440"/>
                  </a:lnTo>
                  <a:lnTo>
                    <a:pt x="25922" y="6440"/>
                  </a:lnTo>
                  <a:lnTo>
                    <a:pt x="25922" y="6440"/>
                  </a:lnTo>
                  <a:lnTo>
                    <a:pt x="25922" y="6440"/>
                  </a:lnTo>
                  <a:lnTo>
                    <a:pt x="25896" y="6440"/>
                  </a:lnTo>
                  <a:lnTo>
                    <a:pt x="25922" y="6440"/>
                  </a:lnTo>
                  <a:lnTo>
                    <a:pt x="25896" y="6440"/>
                  </a:lnTo>
                  <a:lnTo>
                    <a:pt x="25922" y="6440"/>
                  </a:lnTo>
                  <a:lnTo>
                    <a:pt x="25896" y="6440"/>
                  </a:lnTo>
                  <a:lnTo>
                    <a:pt x="25922" y="6440"/>
                  </a:lnTo>
                  <a:close/>
                  <a:moveTo>
                    <a:pt x="20347" y="5362"/>
                  </a:moveTo>
                  <a:lnTo>
                    <a:pt x="20326" y="5362"/>
                  </a:lnTo>
                  <a:lnTo>
                    <a:pt x="20326" y="5362"/>
                  </a:lnTo>
                  <a:close/>
                  <a:moveTo>
                    <a:pt x="20326" y="5362"/>
                  </a:moveTo>
                  <a:lnTo>
                    <a:pt x="20326" y="5362"/>
                  </a:lnTo>
                  <a:lnTo>
                    <a:pt x="20326" y="5362"/>
                  </a:lnTo>
                  <a:close/>
                  <a:moveTo>
                    <a:pt x="20326" y="5362"/>
                  </a:moveTo>
                  <a:lnTo>
                    <a:pt x="20326" y="5362"/>
                  </a:lnTo>
                  <a:lnTo>
                    <a:pt x="20326" y="5362"/>
                  </a:lnTo>
                  <a:lnTo>
                    <a:pt x="20326" y="5362"/>
                  </a:lnTo>
                  <a:lnTo>
                    <a:pt x="20326" y="5362"/>
                  </a:lnTo>
                  <a:close/>
                  <a:moveTo>
                    <a:pt x="10067" y="4894"/>
                  </a:moveTo>
                  <a:lnTo>
                    <a:pt x="10067" y="4894"/>
                  </a:lnTo>
                  <a:close/>
                  <a:moveTo>
                    <a:pt x="11699" y="4726"/>
                  </a:moveTo>
                  <a:lnTo>
                    <a:pt x="11699" y="4726"/>
                  </a:lnTo>
                  <a:close/>
                  <a:moveTo>
                    <a:pt x="11699" y="4726"/>
                  </a:moveTo>
                  <a:lnTo>
                    <a:pt x="11699" y="4726"/>
                  </a:lnTo>
                  <a:close/>
                  <a:moveTo>
                    <a:pt x="11699" y="4726"/>
                  </a:moveTo>
                  <a:lnTo>
                    <a:pt x="11699" y="4726"/>
                  </a:lnTo>
                  <a:close/>
                  <a:moveTo>
                    <a:pt x="11699" y="4726"/>
                  </a:moveTo>
                  <a:lnTo>
                    <a:pt x="11699" y="4726"/>
                  </a:lnTo>
                  <a:lnTo>
                    <a:pt x="11699" y="4726"/>
                  </a:lnTo>
                  <a:close/>
                  <a:moveTo>
                    <a:pt x="11699" y="4726"/>
                  </a:moveTo>
                  <a:lnTo>
                    <a:pt x="11699" y="4726"/>
                  </a:lnTo>
                  <a:close/>
                  <a:moveTo>
                    <a:pt x="11699" y="4726"/>
                  </a:moveTo>
                  <a:lnTo>
                    <a:pt x="11699" y="4726"/>
                  </a:lnTo>
                  <a:close/>
                  <a:moveTo>
                    <a:pt x="11699" y="4726"/>
                  </a:moveTo>
                  <a:lnTo>
                    <a:pt x="11699" y="4726"/>
                  </a:lnTo>
                  <a:lnTo>
                    <a:pt x="11699" y="4726"/>
                  </a:lnTo>
                  <a:close/>
                  <a:moveTo>
                    <a:pt x="11699" y="4726"/>
                  </a:moveTo>
                  <a:lnTo>
                    <a:pt x="11699" y="4726"/>
                  </a:lnTo>
                  <a:close/>
                  <a:moveTo>
                    <a:pt x="11699" y="4726"/>
                  </a:moveTo>
                  <a:lnTo>
                    <a:pt x="11699" y="4726"/>
                  </a:lnTo>
                  <a:lnTo>
                    <a:pt x="11699" y="4726"/>
                  </a:lnTo>
                  <a:close/>
                  <a:moveTo>
                    <a:pt x="11699" y="4726"/>
                  </a:moveTo>
                  <a:lnTo>
                    <a:pt x="11699" y="4726"/>
                  </a:lnTo>
                  <a:lnTo>
                    <a:pt x="11699" y="4726"/>
                  </a:lnTo>
                  <a:lnTo>
                    <a:pt x="11679" y="4726"/>
                  </a:lnTo>
                  <a:close/>
                  <a:moveTo>
                    <a:pt x="11699" y="4726"/>
                  </a:moveTo>
                  <a:lnTo>
                    <a:pt x="11699" y="4726"/>
                  </a:lnTo>
                  <a:close/>
                  <a:moveTo>
                    <a:pt x="11699" y="4726"/>
                  </a:moveTo>
                  <a:lnTo>
                    <a:pt x="11679" y="4726"/>
                  </a:lnTo>
                  <a:lnTo>
                    <a:pt x="11699" y="4726"/>
                  </a:lnTo>
                  <a:lnTo>
                    <a:pt x="11679" y="4726"/>
                  </a:lnTo>
                  <a:lnTo>
                    <a:pt x="11699" y="4726"/>
                  </a:lnTo>
                  <a:lnTo>
                    <a:pt x="11679" y="4726"/>
                  </a:lnTo>
                  <a:lnTo>
                    <a:pt x="11699" y="4726"/>
                  </a:lnTo>
                  <a:lnTo>
                    <a:pt x="11679" y="4726"/>
                  </a:lnTo>
                  <a:lnTo>
                    <a:pt x="11699" y="4726"/>
                  </a:lnTo>
                  <a:lnTo>
                    <a:pt x="11699" y="4726"/>
                  </a:lnTo>
                  <a:lnTo>
                    <a:pt x="11699" y="4726"/>
                  </a:lnTo>
                  <a:lnTo>
                    <a:pt x="11699" y="4726"/>
                  </a:lnTo>
                  <a:lnTo>
                    <a:pt x="11699" y="4726"/>
                  </a:lnTo>
                  <a:lnTo>
                    <a:pt x="11679" y="4726"/>
                  </a:lnTo>
                  <a:close/>
                  <a:moveTo>
                    <a:pt x="24035" y="3922"/>
                  </a:moveTo>
                  <a:lnTo>
                    <a:pt x="24055" y="3922"/>
                  </a:lnTo>
                  <a:lnTo>
                    <a:pt x="24035" y="3922"/>
                  </a:lnTo>
                  <a:lnTo>
                    <a:pt x="24055" y="3922"/>
                  </a:lnTo>
                  <a:lnTo>
                    <a:pt x="24035" y="3922"/>
                  </a:lnTo>
                  <a:lnTo>
                    <a:pt x="24055" y="3922"/>
                  </a:lnTo>
                  <a:lnTo>
                    <a:pt x="24035" y="3922"/>
                  </a:lnTo>
                  <a:lnTo>
                    <a:pt x="24055" y="3922"/>
                  </a:lnTo>
                  <a:lnTo>
                    <a:pt x="24035" y="3922"/>
                  </a:lnTo>
                  <a:lnTo>
                    <a:pt x="24055" y="3922"/>
                  </a:lnTo>
                  <a:lnTo>
                    <a:pt x="24035" y="3922"/>
                  </a:lnTo>
                  <a:lnTo>
                    <a:pt x="24055" y="3922"/>
                  </a:lnTo>
                  <a:lnTo>
                    <a:pt x="24055" y="3922"/>
                  </a:lnTo>
                  <a:lnTo>
                    <a:pt x="24035" y="3922"/>
                  </a:lnTo>
                  <a:lnTo>
                    <a:pt x="24055" y="3922"/>
                  </a:lnTo>
                  <a:lnTo>
                    <a:pt x="24035" y="3922"/>
                  </a:lnTo>
                  <a:lnTo>
                    <a:pt x="24035" y="3922"/>
                  </a:lnTo>
                  <a:lnTo>
                    <a:pt x="24035" y="3922"/>
                  </a:lnTo>
                  <a:lnTo>
                    <a:pt x="24035" y="3922"/>
                  </a:lnTo>
                  <a:lnTo>
                    <a:pt x="24035" y="3897"/>
                  </a:lnTo>
                  <a:lnTo>
                    <a:pt x="24035" y="3897"/>
                  </a:lnTo>
                  <a:lnTo>
                    <a:pt x="24035" y="3897"/>
                  </a:lnTo>
                  <a:lnTo>
                    <a:pt x="24014" y="3897"/>
                  </a:lnTo>
                  <a:lnTo>
                    <a:pt x="24035" y="3922"/>
                  </a:lnTo>
                  <a:lnTo>
                    <a:pt x="24035" y="3897"/>
                  </a:lnTo>
                  <a:lnTo>
                    <a:pt x="24035" y="3922"/>
                  </a:lnTo>
                  <a:lnTo>
                    <a:pt x="24035" y="3897"/>
                  </a:lnTo>
                  <a:lnTo>
                    <a:pt x="24035" y="3922"/>
                  </a:lnTo>
                  <a:lnTo>
                    <a:pt x="24035" y="3922"/>
                  </a:lnTo>
                  <a:lnTo>
                    <a:pt x="24035" y="3922"/>
                  </a:lnTo>
                  <a:lnTo>
                    <a:pt x="24035" y="3922"/>
                  </a:lnTo>
                  <a:lnTo>
                    <a:pt x="24055" y="3922"/>
                  </a:lnTo>
                  <a:close/>
                  <a:moveTo>
                    <a:pt x="24035" y="3897"/>
                  </a:moveTo>
                  <a:lnTo>
                    <a:pt x="24014" y="3897"/>
                  </a:lnTo>
                  <a:lnTo>
                    <a:pt x="24014" y="3897"/>
                  </a:lnTo>
                  <a:close/>
                  <a:moveTo>
                    <a:pt x="24014" y="3897"/>
                  </a:moveTo>
                  <a:lnTo>
                    <a:pt x="24014" y="3897"/>
                  </a:lnTo>
                  <a:close/>
                  <a:moveTo>
                    <a:pt x="17676" y="3475"/>
                  </a:moveTo>
                  <a:lnTo>
                    <a:pt x="17676" y="3475"/>
                  </a:lnTo>
                  <a:close/>
                  <a:moveTo>
                    <a:pt x="16847" y="3032"/>
                  </a:moveTo>
                  <a:lnTo>
                    <a:pt x="16847" y="3032"/>
                  </a:lnTo>
                  <a:close/>
                  <a:moveTo>
                    <a:pt x="16867" y="3032"/>
                  </a:moveTo>
                  <a:lnTo>
                    <a:pt x="16867" y="3032"/>
                  </a:lnTo>
                  <a:lnTo>
                    <a:pt x="16867" y="3007"/>
                  </a:lnTo>
                  <a:close/>
                  <a:moveTo>
                    <a:pt x="10128" y="2625"/>
                  </a:moveTo>
                  <a:lnTo>
                    <a:pt x="10128" y="2625"/>
                  </a:lnTo>
                  <a:lnTo>
                    <a:pt x="10128" y="2625"/>
                  </a:lnTo>
                  <a:lnTo>
                    <a:pt x="10128" y="2625"/>
                  </a:lnTo>
                  <a:lnTo>
                    <a:pt x="10128" y="2625"/>
                  </a:lnTo>
                  <a:close/>
                  <a:moveTo>
                    <a:pt x="17864" y="2290"/>
                  </a:moveTo>
                  <a:lnTo>
                    <a:pt x="17864" y="2290"/>
                  </a:lnTo>
                  <a:close/>
                  <a:moveTo>
                    <a:pt x="17864" y="2290"/>
                  </a:moveTo>
                  <a:lnTo>
                    <a:pt x="17864" y="2290"/>
                  </a:lnTo>
                  <a:lnTo>
                    <a:pt x="17844" y="2290"/>
                  </a:lnTo>
                  <a:close/>
                  <a:moveTo>
                    <a:pt x="22295" y="1145"/>
                  </a:moveTo>
                  <a:lnTo>
                    <a:pt x="22295" y="1145"/>
                  </a:lnTo>
                  <a:close/>
                  <a:moveTo>
                    <a:pt x="22295" y="1145"/>
                  </a:moveTo>
                  <a:lnTo>
                    <a:pt x="22295" y="1145"/>
                  </a:lnTo>
                  <a:close/>
                  <a:moveTo>
                    <a:pt x="22295" y="1145"/>
                  </a:moveTo>
                  <a:lnTo>
                    <a:pt x="22295" y="1145"/>
                  </a:lnTo>
                  <a:lnTo>
                    <a:pt x="22295" y="1125"/>
                  </a:lnTo>
                  <a:close/>
                  <a:moveTo>
                    <a:pt x="22295" y="1145"/>
                  </a:moveTo>
                  <a:lnTo>
                    <a:pt x="22295" y="1145"/>
                  </a:lnTo>
                  <a:lnTo>
                    <a:pt x="22295" y="1125"/>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2"/>
            <p:cNvSpPr/>
            <p:nvPr/>
          </p:nvSpPr>
          <p:spPr>
            <a:xfrm>
              <a:off x="1287375" y="2138025"/>
              <a:ext cx="763550" cy="600400"/>
            </a:xfrm>
            <a:custGeom>
              <a:rect b="b" l="l" r="r" t="t"/>
              <a:pathLst>
                <a:path extrusionOk="0" h="24016" w="30542">
                  <a:moveTo>
                    <a:pt x="11975" y="3775"/>
                  </a:moveTo>
                  <a:cubicBezTo>
                    <a:pt x="12061" y="3729"/>
                    <a:pt x="12209" y="3689"/>
                    <a:pt x="12290" y="3689"/>
                  </a:cubicBezTo>
                  <a:cubicBezTo>
                    <a:pt x="12336" y="3689"/>
                    <a:pt x="12417" y="3755"/>
                    <a:pt x="12463" y="3729"/>
                  </a:cubicBezTo>
                  <a:cubicBezTo>
                    <a:pt x="12504" y="3709"/>
                    <a:pt x="12443" y="3541"/>
                    <a:pt x="12443" y="3521"/>
                  </a:cubicBezTo>
                  <a:cubicBezTo>
                    <a:pt x="12463" y="3455"/>
                    <a:pt x="12611" y="3414"/>
                    <a:pt x="12631" y="3348"/>
                  </a:cubicBezTo>
                  <a:cubicBezTo>
                    <a:pt x="12631" y="3307"/>
                    <a:pt x="12590" y="3221"/>
                    <a:pt x="12590" y="3180"/>
                  </a:cubicBezTo>
                  <a:cubicBezTo>
                    <a:pt x="12570" y="3094"/>
                    <a:pt x="12590" y="3033"/>
                    <a:pt x="12570" y="2966"/>
                  </a:cubicBezTo>
                  <a:cubicBezTo>
                    <a:pt x="12484" y="2712"/>
                    <a:pt x="12356" y="2651"/>
                    <a:pt x="12524" y="2397"/>
                  </a:cubicBezTo>
                  <a:cubicBezTo>
                    <a:pt x="12631" y="2270"/>
                    <a:pt x="12758" y="2183"/>
                    <a:pt x="12865" y="2076"/>
                  </a:cubicBezTo>
                  <a:cubicBezTo>
                    <a:pt x="12952" y="1949"/>
                    <a:pt x="13013" y="1781"/>
                    <a:pt x="13160" y="1720"/>
                  </a:cubicBezTo>
                  <a:cubicBezTo>
                    <a:pt x="13562" y="1507"/>
                    <a:pt x="14010" y="1547"/>
                    <a:pt x="14411" y="1313"/>
                  </a:cubicBezTo>
                  <a:cubicBezTo>
                    <a:pt x="14559" y="1212"/>
                    <a:pt x="14732" y="978"/>
                    <a:pt x="14813" y="830"/>
                  </a:cubicBezTo>
                  <a:cubicBezTo>
                    <a:pt x="14879" y="764"/>
                    <a:pt x="14900" y="637"/>
                    <a:pt x="14986" y="616"/>
                  </a:cubicBezTo>
                  <a:cubicBezTo>
                    <a:pt x="15174" y="510"/>
                    <a:pt x="15449" y="911"/>
                    <a:pt x="15576" y="998"/>
                  </a:cubicBezTo>
                  <a:cubicBezTo>
                    <a:pt x="15810" y="1186"/>
                    <a:pt x="16105" y="1125"/>
                    <a:pt x="16385" y="1212"/>
                  </a:cubicBezTo>
                  <a:cubicBezTo>
                    <a:pt x="16553" y="1252"/>
                    <a:pt x="16700" y="1400"/>
                    <a:pt x="16868" y="1466"/>
                  </a:cubicBezTo>
                  <a:cubicBezTo>
                    <a:pt x="17082" y="1547"/>
                    <a:pt x="17336" y="1441"/>
                    <a:pt x="17504" y="1313"/>
                  </a:cubicBezTo>
                  <a:cubicBezTo>
                    <a:pt x="17550" y="1273"/>
                    <a:pt x="17550" y="1186"/>
                    <a:pt x="17570" y="1145"/>
                  </a:cubicBezTo>
                  <a:lnTo>
                    <a:pt x="17631" y="1059"/>
                  </a:lnTo>
                  <a:cubicBezTo>
                    <a:pt x="17657" y="1105"/>
                    <a:pt x="17677" y="1273"/>
                    <a:pt x="17738" y="1293"/>
                  </a:cubicBezTo>
                  <a:cubicBezTo>
                    <a:pt x="17784" y="1313"/>
                    <a:pt x="18059" y="1313"/>
                    <a:pt x="18059" y="1313"/>
                  </a:cubicBezTo>
                  <a:cubicBezTo>
                    <a:pt x="18079" y="1339"/>
                    <a:pt x="17972" y="1420"/>
                    <a:pt x="17972" y="1420"/>
                  </a:cubicBezTo>
                  <a:cubicBezTo>
                    <a:pt x="17865" y="1547"/>
                    <a:pt x="17738" y="1634"/>
                    <a:pt x="17657" y="1761"/>
                  </a:cubicBezTo>
                  <a:cubicBezTo>
                    <a:pt x="17550" y="1949"/>
                    <a:pt x="17021" y="1929"/>
                    <a:pt x="16914" y="2142"/>
                  </a:cubicBezTo>
                  <a:cubicBezTo>
                    <a:pt x="16868" y="2310"/>
                    <a:pt x="17021" y="2356"/>
                    <a:pt x="17062" y="2504"/>
                  </a:cubicBezTo>
                  <a:cubicBezTo>
                    <a:pt x="17082" y="2631"/>
                    <a:pt x="16975" y="2712"/>
                    <a:pt x="16934" y="2839"/>
                  </a:cubicBezTo>
                  <a:cubicBezTo>
                    <a:pt x="16934" y="2885"/>
                    <a:pt x="16914" y="2966"/>
                    <a:pt x="16848" y="2992"/>
                  </a:cubicBezTo>
                  <a:cubicBezTo>
                    <a:pt x="16767" y="3053"/>
                    <a:pt x="16533" y="3012"/>
                    <a:pt x="16573" y="3180"/>
                  </a:cubicBezTo>
                  <a:cubicBezTo>
                    <a:pt x="16639" y="3562"/>
                    <a:pt x="17123" y="3455"/>
                    <a:pt x="17336" y="3648"/>
                  </a:cubicBezTo>
                  <a:cubicBezTo>
                    <a:pt x="17504" y="3775"/>
                    <a:pt x="17484" y="4030"/>
                    <a:pt x="17657" y="4177"/>
                  </a:cubicBezTo>
                  <a:cubicBezTo>
                    <a:pt x="17738" y="4264"/>
                    <a:pt x="17865" y="4264"/>
                    <a:pt x="17952" y="4325"/>
                  </a:cubicBezTo>
                  <a:cubicBezTo>
                    <a:pt x="18059" y="4365"/>
                    <a:pt x="18079" y="4472"/>
                    <a:pt x="18186" y="4472"/>
                  </a:cubicBezTo>
                  <a:cubicBezTo>
                    <a:pt x="18354" y="4492"/>
                    <a:pt x="18501" y="4431"/>
                    <a:pt x="18674" y="4492"/>
                  </a:cubicBezTo>
                  <a:cubicBezTo>
                    <a:pt x="18903" y="4579"/>
                    <a:pt x="18949" y="4833"/>
                    <a:pt x="19117" y="4981"/>
                  </a:cubicBezTo>
                  <a:cubicBezTo>
                    <a:pt x="19264" y="5088"/>
                    <a:pt x="19457" y="5047"/>
                    <a:pt x="19625" y="5108"/>
                  </a:cubicBezTo>
                  <a:cubicBezTo>
                    <a:pt x="19966" y="5194"/>
                    <a:pt x="19880" y="5703"/>
                    <a:pt x="20261" y="5703"/>
                  </a:cubicBezTo>
                  <a:cubicBezTo>
                    <a:pt x="20327" y="5703"/>
                    <a:pt x="20388" y="5703"/>
                    <a:pt x="20454" y="5683"/>
                  </a:cubicBezTo>
                  <a:cubicBezTo>
                    <a:pt x="20515" y="5662"/>
                    <a:pt x="20582" y="5617"/>
                    <a:pt x="20643" y="5576"/>
                  </a:cubicBezTo>
                  <a:cubicBezTo>
                    <a:pt x="20856" y="5428"/>
                    <a:pt x="20877" y="5154"/>
                    <a:pt x="21004" y="4960"/>
                  </a:cubicBezTo>
                  <a:cubicBezTo>
                    <a:pt x="21172" y="4665"/>
                    <a:pt x="21446" y="4518"/>
                    <a:pt x="21512" y="4157"/>
                  </a:cubicBezTo>
                  <a:cubicBezTo>
                    <a:pt x="21573" y="3775"/>
                    <a:pt x="21446" y="3475"/>
                    <a:pt x="21446" y="3139"/>
                  </a:cubicBezTo>
                  <a:cubicBezTo>
                    <a:pt x="21472" y="2966"/>
                    <a:pt x="21533" y="2819"/>
                    <a:pt x="21573" y="2651"/>
                  </a:cubicBezTo>
                  <a:cubicBezTo>
                    <a:pt x="21599" y="2524"/>
                    <a:pt x="21573" y="2356"/>
                    <a:pt x="21573" y="2229"/>
                  </a:cubicBezTo>
                  <a:cubicBezTo>
                    <a:pt x="21573" y="1949"/>
                    <a:pt x="21512" y="1720"/>
                    <a:pt x="21619" y="1466"/>
                  </a:cubicBezTo>
                  <a:cubicBezTo>
                    <a:pt x="21701" y="1252"/>
                    <a:pt x="21787" y="1018"/>
                    <a:pt x="21828" y="805"/>
                  </a:cubicBezTo>
                  <a:cubicBezTo>
                    <a:pt x="21853" y="637"/>
                    <a:pt x="21828" y="489"/>
                    <a:pt x="21894" y="342"/>
                  </a:cubicBezTo>
                  <a:cubicBezTo>
                    <a:pt x="21935" y="255"/>
                    <a:pt x="21980" y="1"/>
                    <a:pt x="22108" y="42"/>
                  </a:cubicBezTo>
                  <a:cubicBezTo>
                    <a:pt x="22209" y="67"/>
                    <a:pt x="22235" y="215"/>
                    <a:pt x="22275" y="276"/>
                  </a:cubicBezTo>
                  <a:cubicBezTo>
                    <a:pt x="22316" y="362"/>
                    <a:pt x="22443" y="423"/>
                    <a:pt x="22489" y="510"/>
                  </a:cubicBezTo>
                  <a:cubicBezTo>
                    <a:pt x="22530" y="616"/>
                    <a:pt x="22509" y="723"/>
                    <a:pt x="22509" y="830"/>
                  </a:cubicBezTo>
                  <a:cubicBezTo>
                    <a:pt x="22530" y="891"/>
                    <a:pt x="22570" y="978"/>
                    <a:pt x="22591" y="1059"/>
                  </a:cubicBezTo>
                  <a:cubicBezTo>
                    <a:pt x="22616" y="1166"/>
                    <a:pt x="22530" y="1339"/>
                    <a:pt x="22657" y="1420"/>
                  </a:cubicBezTo>
                  <a:cubicBezTo>
                    <a:pt x="22698" y="1441"/>
                    <a:pt x="22871" y="1441"/>
                    <a:pt x="22891" y="1486"/>
                  </a:cubicBezTo>
                  <a:cubicBezTo>
                    <a:pt x="22952" y="1568"/>
                    <a:pt x="22845" y="1674"/>
                    <a:pt x="22871" y="1781"/>
                  </a:cubicBezTo>
                  <a:cubicBezTo>
                    <a:pt x="22871" y="1822"/>
                    <a:pt x="22911" y="2015"/>
                    <a:pt x="22932" y="2056"/>
                  </a:cubicBezTo>
                  <a:cubicBezTo>
                    <a:pt x="22952" y="2102"/>
                    <a:pt x="23038" y="2142"/>
                    <a:pt x="23038" y="2204"/>
                  </a:cubicBezTo>
                  <a:cubicBezTo>
                    <a:pt x="23038" y="2310"/>
                    <a:pt x="22932" y="2417"/>
                    <a:pt x="22952" y="2504"/>
                  </a:cubicBezTo>
                  <a:cubicBezTo>
                    <a:pt x="23038" y="2819"/>
                    <a:pt x="22952" y="3012"/>
                    <a:pt x="23252" y="3119"/>
                  </a:cubicBezTo>
                  <a:cubicBezTo>
                    <a:pt x="23313" y="3160"/>
                    <a:pt x="23354" y="3221"/>
                    <a:pt x="23440" y="3160"/>
                  </a:cubicBezTo>
                  <a:cubicBezTo>
                    <a:pt x="23547" y="3119"/>
                    <a:pt x="23506" y="3033"/>
                    <a:pt x="23527" y="2946"/>
                  </a:cubicBezTo>
                  <a:lnTo>
                    <a:pt x="23547" y="2865"/>
                  </a:lnTo>
                  <a:cubicBezTo>
                    <a:pt x="23634" y="2865"/>
                    <a:pt x="23654" y="2966"/>
                    <a:pt x="23735" y="2966"/>
                  </a:cubicBezTo>
                  <a:cubicBezTo>
                    <a:pt x="23801" y="2966"/>
                    <a:pt x="23862" y="2799"/>
                    <a:pt x="23908" y="2819"/>
                  </a:cubicBezTo>
                  <a:cubicBezTo>
                    <a:pt x="23969" y="2839"/>
                    <a:pt x="23888" y="3053"/>
                    <a:pt x="23949" y="3139"/>
                  </a:cubicBezTo>
                  <a:cubicBezTo>
                    <a:pt x="24056" y="3246"/>
                    <a:pt x="24330" y="3414"/>
                    <a:pt x="24330" y="3562"/>
                  </a:cubicBezTo>
                  <a:cubicBezTo>
                    <a:pt x="24351" y="3689"/>
                    <a:pt x="24203" y="3816"/>
                    <a:pt x="24224" y="3943"/>
                  </a:cubicBezTo>
                  <a:cubicBezTo>
                    <a:pt x="24244" y="4030"/>
                    <a:pt x="24458" y="4111"/>
                    <a:pt x="24458" y="4197"/>
                  </a:cubicBezTo>
                  <a:cubicBezTo>
                    <a:pt x="24498" y="4325"/>
                    <a:pt x="24351" y="4391"/>
                    <a:pt x="24310" y="4492"/>
                  </a:cubicBezTo>
                  <a:cubicBezTo>
                    <a:pt x="24290" y="4518"/>
                    <a:pt x="24417" y="4599"/>
                    <a:pt x="24417" y="4620"/>
                  </a:cubicBezTo>
                  <a:cubicBezTo>
                    <a:pt x="24458" y="4686"/>
                    <a:pt x="24437" y="4772"/>
                    <a:pt x="24458" y="4833"/>
                  </a:cubicBezTo>
                  <a:cubicBezTo>
                    <a:pt x="24498" y="4960"/>
                    <a:pt x="24625" y="4981"/>
                    <a:pt x="24712" y="5067"/>
                  </a:cubicBezTo>
                  <a:cubicBezTo>
                    <a:pt x="24798" y="5154"/>
                    <a:pt x="24839" y="5322"/>
                    <a:pt x="24859" y="5428"/>
                  </a:cubicBezTo>
                  <a:cubicBezTo>
                    <a:pt x="24880" y="5535"/>
                    <a:pt x="24798" y="5596"/>
                    <a:pt x="24798" y="5703"/>
                  </a:cubicBezTo>
                  <a:cubicBezTo>
                    <a:pt x="24798" y="5744"/>
                    <a:pt x="24839" y="5790"/>
                    <a:pt x="24819" y="5851"/>
                  </a:cubicBezTo>
                  <a:cubicBezTo>
                    <a:pt x="24778" y="5917"/>
                    <a:pt x="24712" y="5957"/>
                    <a:pt x="24712" y="6018"/>
                  </a:cubicBezTo>
                  <a:cubicBezTo>
                    <a:pt x="24712" y="6125"/>
                    <a:pt x="24880" y="6146"/>
                    <a:pt x="24926" y="6212"/>
                  </a:cubicBezTo>
                  <a:cubicBezTo>
                    <a:pt x="25032" y="6339"/>
                    <a:pt x="24966" y="6507"/>
                    <a:pt x="25053" y="6634"/>
                  </a:cubicBezTo>
                  <a:cubicBezTo>
                    <a:pt x="25093" y="6700"/>
                    <a:pt x="25180" y="6720"/>
                    <a:pt x="25241" y="6761"/>
                  </a:cubicBezTo>
                  <a:cubicBezTo>
                    <a:pt x="25434" y="6934"/>
                    <a:pt x="25709" y="6975"/>
                    <a:pt x="25877" y="7122"/>
                  </a:cubicBezTo>
                  <a:cubicBezTo>
                    <a:pt x="26024" y="7209"/>
                    <a:pt x="26090" y="7377"/>
                    <a:pt x="26258" y="7463"/>
                  </a:cubicBezTo>
                  <a:cubicBezTo>
                    <a:pt x="26452" y="7544"/>
                    <a:pt x="26706" y="7443"/>
                    <a:pt x="26894" y="7611"/>
                  </a:cubicBezTo>
                  <a:cubicBezTo>
                    <a:pt x="26981" y="7697"/>
                    <a:pt x="26787" y="7926"/>
                    <a:pt x="26833" y="8033"/>
                  </a:cubicBezTo>
                  <a:cubicBezTo>
                    <a:pt x="26874" y="8160"/>
                    <a:pt x="27021" y="8267"/>
                    <a:pt x="27087" y="8374"/>
                  </a:cubicBezTo>
                  <a:cubicBezTo>
                    <a:pt x="27169" y="8480"/>
                    <a:pt x="27169" y="8587"/>
                    <a:pt x="27235" y="8689"/>
                  </a:cubicBezTo>
                  <a:cubicBezTo>
                    <a:pt x="27276" y="8796"/>
                    <a:pt x="27362" y="8862"/>
                    <a:pt x="27382" y="8969"/>
                  </a:cubicBezTo>
                  <a:cubicBezTo>
                    <a:pt x="27449" y="9116"/>
                    <a:pt x="27296" y="9605"/>
                    <a:pt x="27510" y="9686"/>
                  </a:cubicBezTo>
                  <a:cubicBezTo>
                    <a:pt x="27576" y="9706"/>
                    <a:pt x="27637" y="9518"/>
                    <a:pt x="27703" y="9518"/>
                  </a:cubicBezTo>
                  <a:cubicBezTo>
                    <a:pt x="27764" y="9518"/>
                    <a:pt x="27830" y="9625"/>
                    <a:pt x="27891" y="9645"/>
                  </a:cubicBezTo>
                  <a:cubicBezTo>
                    <a:pt x="27957" y="9666"/>
                    <a:pt x="27957" y="9350"/>
                    <a:pt x="27998" y="9325"/>
                  </a:cubicBezTo>
                  <a:lnTo>
                    <a:pt x="28039" y="9411"/>
                  </a:lnTo>
                  <a:cubicBezTo>
                    <a:pt x="28084" y="9477"/>
                    <a:pt x="28125" y="9538"/>
                    <a:pt x="28166" y="9579"/>
                  </a:cubicBezTo>
                  <a:cubicBezTo>
                    <a:pt x="28252" y="9625"/>
                    <a:pt x="28486" y="9605"/>
                    <a:pt x="28486" y="9686"/>
                  </a:cubicBezTo>
                  <a:cubicBezTo>
                    <a:pt x="28507" y="9793"/>
                    <a:pt x="28400" y="9879"/>
                    <a:pt x="28420" y="9961"/>
                  </a:cubicBezTo>
                  <a:cubicBezTo>
                    <a:pt x="28420" y="10067"/>
                    <a:pt x="28527" y="10134"/>
                    <a:pt x="28507" y="10240"/>
                  </a:cubicBezTo>
                  <a:cubicBezTo>
                    <a:pt x="28486" y="10301"/>
                    <a:pt x="28293" y="10408"/>
                    <a:pt x="28359" y="10469"/>
                  </a:cubicBezTo>
                  <a:cubicBezTo>
                    <a:pt x="28507" y="10622"/>
                    <a:pt x="28741" y="10556"/>
                    <a:pt x="28888" y="10683"/>
                  </a:cubicBezTo>
                  <a:cubicBezTo>
                    <a:pt x="29015" y="10749"/>
                    <a:pt x="28995" y="10917"/>
                    <a:pt x="29102" y="11003"/>
                  </a:cubicBezTo>
                  <a:cubicBezTo>
                    <a:pt x="29203" y="11085"/>
                    <a:pt x="29376" y="11064"/>
                    <a:pt x="29504" y="11151"/>
                  </a:cubicBezTo>
                  <a:cubicBezTo>
                    <a:pt x="29712" y="11339"/>
                    <a:pt x="29819" y="11680"/>
                    <a:pt x="29966" y="11914"/>
                  </a:cubicBezTo>
                  <a:cubicBezTo>
                    <a:pt x="30012" y="11975"/>
                    <a:pt x="30160" y="11995"/>
                    <a:pt x="30180" y="12061"/>
                  </a:cubicBezTo>
                  <a:cubicBezTo>
                    <a:pt x="30200" y="12148"/>
                    <a:pt x="30139" y="12250"/>
                    <a:pt x="30160" y="12336"/>
                  </a:cubicBezTo>
                  <a:cubicBezTo>
                    <a:pt x="30221" y="12529"/>
                    <a:pt x="30348" y="12657"/>
                    <a:pt x="30328" y="12865"/>
                  </a:cubicBezTo>
                  <a:cubicBezTo>
                    <a:pt x="30307" y="13079"/>
                    <a:pt x="30180" y="13267"/>
                    <a:pt x="30200" y="13460"/>
                  </a:cubicBezTo>
                  <a:cubicBezTo>
                    <a:pt x="30221" y="13801"/>
                    <a:pt x="30521" y="14076"/>
                    <a:pt x="30521" y="14411"/>
                  </a:cubicBezTo>
                  <a:cubicBezTo>
                    <a:pt x="30541" y="14839"/>
                    <a:pt x="30373" y="15134"/>
                    <a:pt x="30287" y="15515"/>
                  </a:cubicBezTo>
                  <a:cubicBezTo>
                    <a:pt x="30267" y="15663"/>
                    <a:pt x="30307" y="15790"/>
                    <a:pt x="30287" y="15917"/>
                  </a:cubicBezTo>
                  <a:cubicBezTo>
                    <a:pt x="30267" y="16171"/>
                    <a:pt x="30160" y="16385"/>
                    <a:pt x="30119" y="16639"/>
                  </a:cubicBezTo>
                  <a:cubicBezTo>
                    <a:pt x="30073" y="16807"/>
                    <a:pt x="30073" y="17001"/>
                    <a:pt x="30033" y="17168"/>
                  </a:cubicBezTo>
                  <a:cubicBezTo>
                    <a:pt x="29966" y="17316"/>
                    <a:pt x="29819" y="17382"/>
                    <a:pt x="29758" y="17509"/>
                  </a:cubicBezTo>
                  <a:cubicBezTo>
                    <a:pt x="29738" y="17591"/>
                    <a:pt x="29651" y="17718"/>
                    <a:pt x="29671" y="17825"/>
                  </a:cubicBezTo>
                  <a:cubicBezTo>
                    <a:pt x="29671" y="17931"/>
                    <a:pt x="29778" y="17998"/>
                    <a:pt x="29712" y="18125"/>
                  </a:cubicBezTo>
                  <a:cubicBezTo>
                    <a:pt x="29651" y="18226"/>
                    <a:pt x="29524" y="18252"/>
                    <a:pt x="29417" y="18313"/>
                  </a:cubicBezTo>
                  <a:cubicBezTo>
                    <a:pt x="29290" y="18399"/>
                    <a:pt x="29203" y="18481"/>
                    <a:pt x="29122" y="18608"/>
                  </a:cubicBezTo>
                  <a:cubicBezTo>
                    <a:pt x="29036" y="18715"/>
                    <a:pt x="28995" y="18862"/>
                    <a:pt x="28929" y="18989"/>
                  </a:cubicBezTo>
                  <a:cubicBezTo>
                    <a:pt x="28822" y="19162"/>
                    <a:pt x="28654" y="19290"/>
                    <a:pt x="28593" y="19457"/>
                  </a:cubicBezTo>
                  <a:cubicBezTo>
                    <a:pt x="28486" y="19651"/>
                    <a:pt x="28486" y="19859"/>
                    <a:pt x="28420" y="20053"/>
                  </a:cubicBezTo>
                  <a:cubicBezTo>
                    <a:pt x="28379" y="20159"/>
                    <a:pt x="28293" y="20241"/>
                    <a:pt x="28273" y="20348"/>
                  </a:cubicBezTo>
                  <a:cubicBezTo>
                    <a:pt x="28252" y="20434"/>
                    <a:pt x="28273" y="20541"/>
                    <a:pt x="28232" y="20622"/>
                  </a:cubicBezTo>
                  <a:cubicBezTo>
                    <a:pt x="28105" y="21004"/>
                    <a:pt x="27911" y="21324"/>
                    <a:pt x="27784" y="21706"/>
                  </a:cubicBezTo>
                  <a:cubicBezTo>
                    <a:pt x="27764" y="21813"/>
                    <a:pt x="27703" y="21980"/>
                    <a:pt x="27723" y="22108"/>
                  </a:cubicBezTo>
                  <a:cubicBezTo>
                    <a:pt x="27744" y="22255"/>
                    <a:pt x="27805" y="22403"/>
                    <a:pt x="27784" y="22576"/>
                  </a:cubicBezTo>
                  <a:cubicBezTo>
                    <a:pt x="27764" y="22596"/>
                    <a:pt x="27764" y="22850"/>
                    <a:pt x="27764" y="22850"/>
                  </a:cubicBezTo>
                  <a:cubicBezTo>
                    <a:pt x="27703" y="22871"/>
                    <a:pt x="27550" y="22830"/>
                    <a:pt x="27469" y="22850"/>
                  </a:cubicBezTo>
                  <a:cubicBezTo>
                    <a:pt x="27362" y="22891"/>
                    <a:pt x="27296" y="22977"/>
                    <a:pt x="27194" y="23018"/>
                  </a:cubicBezTo>
                  <a:cubicBezTo>
                    <a:pt x="27087" y="23059"/>
                    <a:pt x="26940" y="23059"/>
                    <a:pt x="26813" y="23059"/>
                  </a:cubicBezTo>
                  <a:cubicBezTo>
                    <a:pt x="26599" y="23059"/>
                    <a:pt x="26385" y="22977"/>
                    <a:pt x="26197" y="23038"/>
                  </a:cubicBezTo>
                  <a:cubicBezTo>
                    <a:pt x="25984" y="23145"/>
                    <a:pt x="26004" y="23339"/>
                    <a:pt x="25856" y="23506"/>
                  </a:cubicBezTo>
                  <a:cubicBezTo>
                    <a:pt x="25750" y="23613"/>
                    <a:pt x="25455" y="23908"/>
                    <a:pt x="25287" y="23929"/>
                  </a:cubicBezTo>
                  <a:cubicBezTo>
                    <a:pt x="25160" y="23929"/>
                    <a:pt x="25032" y="23847"/>
                    <a:pt x="24905" y="23868"/>
                  </a:cubicBezTo>
                  <a:cubicBezTo>
                    <a:pt x="24798" y="23868"/>
                    <a:pt x="24692" y="23995"/>
                    <a:pt x="24564" y="23974"/>
                  </a:cubicBezTo>
                  <a:cubicBezTo>
                    <a:pt x="24478" y="23949"/>
                    <a:pt x="24458" y="23801"/>
                    <a:pt x="24417" y="23720"/>
                  </a:cubicBezTo>
                  <a:cubicBezTo>
                    <a:pt x="24351" y="23547"/>
                    <a:pt x="24269" y="23038"/>
                    <a:pt x="23990" y="23038"/>
                  </a:cubicBezTo>
                  <a:cubicBezTo>
                    <a:pt x="23862" y="23038"/>
                    <a:pt x="23695" y="23232"/>
                    <a:pt x="23634" y="23313"/>
                  </a:cubicBezTo>
                  <a:cubicBezTo>
                    <a:pt x="23481" y="23506"/>
                    <a:pt x="23252" y="23822"/>
                    <a:pt x="23018" y="23908"/>
                  </a:cubicBezTo>
                  <a:cubicBezTo>
                    <a:pt x="22764" y="24015"/>
                    <a:pt x="22637" y="23720"/>
                    <a:pt x="22403" y="23674"/>
                  </a:cubicBezTo>
                  <a:cubicBezTo>
                    <a:pt x="22255" y="23634"/>
                    <a:pt x="22108" y="23654"/>
                    <a:pt x="21955" y="23613"/>
                  </a:cubicBezTo>
                  <a:cubicBezTo>
                    <a:pt x="21828" y="23547"/>
                    <a:pt x="21746" y="23420"/>
                    <a:pt x="21599" y="23400"/>
                  </a:cubicBezTo>
                  <a:cubicBezTo>
                    <a:pt x="21472" y="23379"/>
                    <a:pt x="21345" y="23400"/>
                    <a:pt x="21238" y="23400"/>
                  </a:cubicBezTo>
                  <a:cubicBezTo>
                    <a:pt x="20917" y="23339"/>
                    <a:pt x="20622" y="23166"/>
                    <a:pt x="20409" y="22932"/>
                  </a:cubicBezTo>
                  <a:cubicBezTo>
                    <a:pt x="20302" y="22804"/>
                    <a:pt x="20281" y="22657"/>
                    <a:pt x="20200" y="22509"/>
                  </a:cubicBezTo>
                  <a:cubicBezTo>
                    <a:pt x="20134" y="22423"/>
                    <a:pt x="19986" y="22321"/>
                    <a:pt x="19986" y="22194"/>
                  </a:cubicBezTo>
                  <a:cubicBezTo>
                    <a:pt x="19986" y="22041"/>
                    <a:pt x="20093" y="21914"/>
                    <a:pt x="20114" y="21767"/>
                  </a:cubicBezTo>
                  <a:cubicBezTo>
                    <a:pt x="20154" y="21599"/>
                    <a:pt x="20047" y="21406"/>
                    <a:pt x="19946" y="21278"/>
                  </a:cubicBezTo>
                  <a:cubicBezTo>
                    <a:pt x="19839" y="21111"/>
                    <a:pt x="19646" y="20856"/>
                    <a:pt x="19437" y="20836"/>
                  </a:cubicBezTo>
                  <a:cubicBezTo>
                    <a:pt x="19371" y="20816"/>
                    <a:pt x="19076" y="21024"/>
                    <a:pt x="19030" y="20922"/>
                  </a:cubicBezTo>
                  <a:cubicBezTo>
                    <a:pt x="18969" y="20770"/>
                    <a:pt x="19096" y="20622"/>
                    <a:pt x="19117" y="20495"/>
                  </a:cubicBezTo>
                  <a:cubicBezTo>
                    <a:pt x="19183" y="20220"/>
                    <a:pt x="19183" y="20032"/>
                    <a:pt x="19030" y="19778"/>
                  </a:cubicBezTo>
                  <a:cubicBezTo>
                    <a:pt x="19010" y="19712"/>
                    <a:pt x="18969" y="19524"/>
                    <a:pt x="18883" y="19524"/>
                  </a:cubicBezTo>
                  <a:cubicBezTo>
                    <a:pt x="18694" y="19544"/>
                    <a:pt x="18694" y="20032"/>
                    <a:pt x="18628" y="20159"/>
                  </a:cubicBezTo>
                  <a:cubicBezTo>
                    <a:pt x="18481" y="20388"/>
                    <a:pt x="18313" y="20368"/>
                    <a:pt x="18079" y="20475"/>
                  </a:cubicBezTo>
                  <a:cubicBezTo>
                    <a:pt x="18013" y="20495"/>
                    <a:pt x="17952" y="20602"/>
                    <a:pt x="17886" y="20643"/>
                  </a:cubicBezTo>
                  <a:cubicBezTo>
                    <a:pt x="17886" y="20643"/>
                    <a:pt x="17886" y="20454"/>
                    <a:pt x="17911" y="20414"/>
                  </a:cubicBezTo>
                  <a:cubicBezTo>
                    <a:pt x="18038" y="20261"/>
                    <a:pt x="18293" y="20307"/>
                    <a:pt x="18394" y="20093"/>
                  </a:cubicBezTo>
                  <a:cubicBezTo>
                    <a:pt x="18460" y="19966"/>
                    <a:pt x="18394" y="19798"/>
                    <a:pt x="18440" y="19651"/>
                  </a:cubicBezTo>
                  <a:cubicBezTo>
                    <a:pt x="18547" y="19244"/>
                    <a:pt x="18776" y="18888"/>
                    <a:pt x="18776" y="18440"/>
                  </a:cubicBezTo>
                  <a:cubicBezTo>
                    <a:pt x="18801" y="18293"/>
                    <a:pt x="18755" y="18145"/>
                    <a:pt x="18694" y="17998"/>
                  </a:cubicBezTo>
                  <a:cubicBezTo>
                    <a:pt x="18694" y="17998"/>
                    <a:pt x="18649" y="17845"/>
                    <a:pt x="18628" y="17845"/>
                  </a:cubicBezTo>
                  <a:cubicBezTo>
                    <a:pt x="18460" y="17952"/>
                    <a:pt x="18521" y="18399"/>
                    <a:pt x="18420" y="18588"/>
                  </a:cubicBezTo>
                  <a:cubicBezTo>
                    <a:pt x="18313" y="18735"/>
                    <a:pt x="18165" y="18801"/>
                    <a:pt x="18038" y="18928"/>
                  </a:cubicBezTo>
                  <a:cubicBezTo>
                    <a:pt x="17911" y="19076"/>
                    <a:pt x="17845" y="19223"/>
                    <a:pt x="17697" y="19351"/>
                  </a:cubicBezTo>
                  <a:cubicBezTo>
                    <a:pt x="17570" y="19457"/>
                    <a:pt x="17377" y="19498"/>
                    <a:pt x="17275" y="19625"/>
                  </a:cubicBezTo>
                  <a:cubicBezTo>
                    <a:pt x="17168" y="19752"/>
                    <a:pt x="17102" y="19905"/>
                    <a:pt x="17021" y="20053"/>
                  </a:cubicBezTo>
                  <a:cubicBezTo>
                    <a:pt x="16995" y="20093"/>
                    <a:pt x="16975" y="20200"/>
                    <a:pt x="16914" y="20180"/>
                  </a:cubicBezTo>
                  <a:cubicBezTo>
                    <a:pt x="16639" y="20134"/>
                    <a:pt x="16533" y="19585"/>
                    <a:pt x="16466" y="19371"/>
                  </a:cubicBezTo>
                  <a:cubicBezTo>
                    <a:pt x="16360" y="19096"/>
                    <a:pt x="16171" y="18908"/>
                    <a:pt x="16004" y="18654"/>
                  </a:cubicBezTo>
                  <a:cubicBezTo>
                    <a:pt x="15937" y="18547"/>
                    <a:pt x="15958" y="18399"/>
                    <a:pt x="15897" y="18293"/>
                  </a:cubicBezTo>
                  <a:cubicBezTo>
                    <a:pt x="15810" y="18186"/>
                    <a:pt x="15683" y="18145"/>
                    <a:pt x="15597" y="18059"/>
                  </a:cubicBezTo>
                  <a:cubicBezTo>
                    <a:pt x="15495" y="17952"/>
                    <a:pt x="15408" y="17743"/>
                    <a:pt x="15261" y="17697"/>
                  </a:cubicBezTo>
                  <a:cubicBezTo>
                    <a:pt x="14940" y="17591"/>
                    <a:pt x="14706" y="17718"/>
                    <a:pt x="14432" y="17657"/>
                  </a:cubicBezTo>
                  <a:cubicBezTo>
                    <a:pt x="14305" y="17616"/>
                    <a:pt x="14223" y="17489"/>
                    <a:pt x="14137" y="17402"/>
                  </a:cubicBezTo>
                  <a:cubicBezTo>
                    <a:pt x="13989" y="17275"/>
                    <a:pt x="13816" y="17168"/>
                    <a:pt x="13608" y="17128"/>
                  </a:cubicBezTo>
                  <a:cubicBezTo>
                    <a:pt x="13180" y="17041"/>
                    <a:pt x="12779" y="17148"/>
                    <a:pt x="12377" y="17209"/>
                  </a:cubicBezTo>
                  <a:cubicBezTo>
                    <a:pt x="12082" y="17255"/>
                    <a:pt x="11807" y="17235"/>
                    <a:pt x="11527" y="17336"/>
                  </a:cubicBezTo>
                  <a:cubicBezTo>
                    <a:pt x="11253" y="17443"/>
                    <a:pt x="11044" y="17636"/>
                    <a:pt x="10744" y="17697"/>
                  </a:cubicBezTo>
                  <a:cubicBezTo>
                    <a:pt x="10322" y="17804"/>
                    <a:pt x="9813" y="17657"/>
                    <a:pt x="9432" y="17845"/>
                  </a:cubicBezTo>
                  <a:cubicBezTo>
                    <a:pt x="9198" y="17998"/>
                    <a:pt x="9009" y="18226"/>
                    <a:pt x="8755" y="18354"/>
                  </a:cubicBezTo>
                  <a:cubicBezTo>
                    <a:pt x="8541" y="18481"/>
                    <a:pt x="8246" y="18481"/>
                    <a:pt x="8053" y="18674"/>
                  </a:cubicBezTo>
                  <a:cubicBezTo>
                    <a:pt x="7819" y="18908"/>
                    <a:pt x="7819" y="19371"/>
                    <a:pt x="7483" y="19498"/>
                  </a:cubicBezTo>
                  <a:cubicBezTo>
                    <a:pt x="7270" y="19585"/>
                    <a:pt x="7077" y="19417"/>
                    <a:pt x="6868" y="19396"/>
                  </a:cubicBezTo>
                  <a:cubicBezTo>
                    <a:pt x="6761" y="19396"/>
                    <a:pt x="6675" y="19478"/>
                    <a:pt x="6568" y="19478"/>
                  </a:cubicBezTo>
                  <a:cubicBezTo>
                    <a:pt x="6466" y="19457"/>
                    <a:pt x="6359" y="19396"/>
                    <a:pt x="6252" y="19396"/>
                  </a:cubicBezTo>
                  <a:cubicBezTo>
                    <a:pt x="6059" y="19396"/>
                    <a:pt x="5851" y="19371"/>
                    <a:pt x="5678" y="19396"/>
                  </a:cubicBezTo>
                  <a:cubicBezTo>
                    <a:pt x="5596" y="19396"/>
                    <a:pt x="5530" y="19457"/>
                    <a:pt x="5469" y="19457"/>
                  </a:cubicBezTo>
                  <a:cubicBezTo>
                    <a:pt x="5362" y="19457"/>
                    <a:pt x="5296" y="19417"/>
                    <a:pt x="5169" y="19437"/>
                  </a:cubicBezTo>
                  <a:cubicBezTo>
                    <a:pt x="4833" y="19498"/>
                    <a:pt x="4660" y="19712"/>
                    <a:pt x="4431" y="19925"/>
                  </a:cubicBezTo>
                  <a:cubicBezTo>
                    <a:pt x="4279" y="20053"/>
                    <a:pt x="4025" y="20114"/>
                    <a:pt x="3836" y="20220"/>
                  </a:cubicBezTo>
                  <a:cubicBezTo>
                    <a:pt x="3750" y="20261"/>
                    <a:pt x="3689" y="20348"/>
                    <a:pt x="3602" y="20388"/>
                  </a:cubicBezTo>
                  <a:cubicBezTo>
                    <a:pt x="3307" y="20495"/>
                    <a:pt x="3073" y="20388"/>
                    <a:pt x="2799" y="20348"/>
                  </a:cubicBezTo>
                  <a:cubicBezTo>
                    <a:pt x="2651" y="20327"/>
                    <a:pt x="2437" y="20414"/>
                    <a:pt x="2310" y="20348"/>
                  </a:cubicBezTo>
                  <a:cubicBezTo>
                    <a:pt x="2183" y="20287"/>
                    <a:pt x="1970" y="20180"/>
                    <a:pt x="1863" y="20093"/>
                  </a:cubicBezTo>
                  <a:cubicBezTo>
                    <a:pt x="1781" y="20007"/>
                    <a:pt x="1736" y="19859"/>
                    <a:pt x="1634" y="19798"/>
                  </a:cubicBezTo>
                  <a:cubicBezTo>
                    <a:pt x="1420" y="19671"/>
                    <a:pt x="1145" y="19752"/>
                    <a:pt x="1125" y="19457"/>
                  </a:cubicBezTo>
                  <a:cubicBezTo>
                    <a:pt x="1100" y="19437"/>
                    <a:pt x="1100" y="19183"/>
                    <a:pt x="1100" y="19162"/>
                  </a:cubicBezTo>
                  <a:cubicBezTo>
                    <a:pt x="1293" y="19162"/>
                    <a:pt x="1507" y="19244"/>
                    <a:pt x="1654" y="19056"/>
                  </a:cubicBezTo>
                  <a:cubicBezTo>
                    <a:pt x="1715" y="18969"/>
                    <a:pt x="1695" y="18822"/>
                    <a:pt x="1695" y="18735"/>
                  </a:cubicBezTo>
                  <a:cubicBezTo>
                    <a:pt x="1674" y="18399"/>
                    <a:pt x="1929" y="18165"/>
                    <a:pt x="1888" y="17845"/>
                  </a:cubicBezTo>
                  <a:cubicBezTo>
                    <a:pt x="1863" y="17591"/>
                    <a:pt x="1863" y="17255"/>
                    <a:pt x="1761" y="17021"/>
                  </a:cubicBezTo>
                  <a:cubicBezTo>
                    <a:pt x="1654" y="16807"/>
                    <a:pt x="1440" y="16680"/>
                    <a:pt x="1354" y="16472"/>
                  </a:cubicBezTo>
                  <a:cubicBezTo>
                    <a:pt x="1207" y="16090"/>
                    <a:pt x="1379" y="15709"/>
                    <a:pt x="1252" y="15368"/>
                  </a:cubicBezTo>
                  <a:cubicBezTo>
                    <a:pt x="1145" y="15073"/>
                    <a:pt x="998" y="14691"/>
                    <a:pt x="825" y="14411"/>
                  </a:cubicBezTo>
                  <a:cubicBezTo>
                    <a:pt x="784" y="14330"/>
                    <a:pt x="657" y="14264"/>
                    <a:pt x="616" y="14183"/>
                  </a:cubicBezTo>
                  <a:cubicBezTo>
                    <a:pt x="550" y="14055"/>
                    <a:pt x="591" y="13903"/>
                    <a:pt x="550" y="13776"/>
                  </a:cubicBezTo>
                  <a:cubicBezTo>
                    <a:pt x="464" y="13587"/>
                    <a:pt x="276" y="13374"/>
                    <a:pt x="210" y="13186"/>
                  </a:cubicBezTo>
                  <a:cubicBezTo>
                    <a:pt x="189" y="13058"/>
                    <a:pt x="337" y="12952"/>
                    <a:pt x="382" y="12824"/>
                  </a:cubicBezTo>
                  <a:cubicBezTo>
                    <a:pt x="444" y="12677"/>
                    <a:pt x="423" y="12550"/>
                    <a:pt x="403" y="12402"/>
                  </a:cubicBezTo>
                  <a:cubicBezTo>
                    <a:pt x="403" y="12356"/>
                    <a:pt x="444" y="12463"/>
                    <a:pt x="489" y="12484"/>
                  </a:cubicBezTo>
                  <a:cubicBezTo>
                    <a:pt x="530" y="12550"/>
                    <a:pt x="571" y="12504"/>
                    <a:pt x="616" y="12463"/>
                  </a:cubicBezTo>
                  <a:cubicBezTo>
                    <a:pt x="825" y="12209"/>
                    <a:pt x="510" y="11934"/>
                    <a:pt x="382" y="11721"/>
                  </a:cubicBezTo>
                  <a:cubicBezTo>
                    <a:pt x="276" y="11532"/>
                    <a:pt x="189" y="11232"/>
                    <a:pt x="108" y="11024"/>
                  </a:cubicBezTo>
                  <a:cubicBezTo>
                    <a:pt x="1" y="10683"/>
                    <a:pt x="316" y="10388"/>
                    <a:pt x="255" y="10027"/>
                  </a:cubicBezTo>
                  <a:cubicBezTo>
                    <a:pt x="235" y="9900"/>
                    <a:pt x="169" y="9752"/>
                    <a:pt x="189" y="9645"/>
                  </a:cubicBezTo>
                  <a:cubicBezTo>
                    <a:pt x="210" y="9498"/>
                    <a:pt x="362" y="9371"/>
                    <a:pt x="423" y="9223"/>
                  </a:cubicBezTo>
                  <a:cubicBezTo>
                    <a:pt x="464" y="9137"/>
                    <a:pt x="510" y="9050"/>
                    <a:pt x="571" y="8969"/>
                  </a:cubicBezTo>
                  <a:cubicBezTo>
                    <a:pt x="591" y="8923"/>
                    <a:pt x="657" y="8796"/>
                    <a:pt x="657" y="8842"/>
                  </a:cubicBezTo>
                  <a:cubicBezTo>
                    <a:pt x="637" y="8923"/>
                    <a:pt x="316" y="9452"/>
                    <a:pt x="510" y="9518"/>
                  </a:cubicBezTo>
                  <a:cubicBezTo>
                    <a:pt x="571" y="9559"/>
                    <a:pt x="764" y="9411"/>
                    <a:pt x="784" y="9452"/>
                  </a:cubicBezTo>
                  <a:cubicBezTo>
                    <a:pt x="845" y="9518"/>
                    <a:pt x="784" y="9625"/>
                    <a:pt x="871" y="9666"/>
                  </a:cubicBezTo>
                  <a:cubicBezTo>
                    <a:pt x="1273" y="9518"/>
                    <a:pt x="1166" y="9070"/>
                    <a:pt x="1354" y="8755"/>
                  </a:cubicBezTo>
                  <a:cubicBezTo>
                    <a:pt x="1481" y="8562"/>
                    <a:pt x="1736" y="8648"/>
                    <a:pt x="1929" y="8541"/>
                  </a:cubicBezTo>
                  <a:cubicBezTo>
                    <a:pt x="2076" y="8435"/>
                    <a:pt x="2097" y="8226"/>
                    <a:pt x="2244" y="8119"/>
                  </a:cubicBezTo>
                  <a:cubicBezTo>
                    <a:pt x="2331" y="8079"/>
                    <a:pt x="2437" y="8099"/>
                    <a:pt x="2524" y="8079"/>
                  </a:cubicBezTo>
                  <a:cubicBezTo>
                    <a:pt x="2651" y="8053"/>
                    <a:pt x="2778" y="7992"/>
                    <a:pt x="2905" y="7992"/>
                  </a:cubicBezTo>
                  <a:cubicBezTo>
                    <a:pt x="3094" y="7972"/>
                    <a:pt x="3287" y="8033"/>
                    <a:pt x="3475" y="8012"/>
                  </a:cubicBezTo>
                  <a:cubicBezTo>
                    <a:pt x="3836" y="7951"/>
                    <a:pt x="3943" y="7611"/>
                    <a:pt x="4238" y="7524"/>
                  </a:cubicBezTo>
                  <a:cubicBezTo>
                    <a:pt x="4406" y="7463"/>
                    <a:pt x="4599" y="7570"/>
                    <a:pt x="4747" y="7570"/>
                  </a:cubicBezTo>
                  <a:cubicBezTo>
                    <a:pt x="5149" y="7544"/>
                    <a:pt x="5657" y="7377"/>
                    <a:pt x="5978" y="7143"/>
                  </a:cubicBezTo>
                  <a:cubicBezTo>
                    <a:pt x="6252" y="6954"/>
                    <a:pt x="6273" y="6593"/>
                    <a:pt x="6507" y="6359"/>
                  </a:cubicBezTo>
                  <a:cubicBezTo>
                    <a:pt x="6634" y="6212"/>
                    <a:pt x="6929" y="6171"/>
                    <a:pt x="6995" y="5957"/>
                  </a:cubicBezTo>
                  <a:cubicBezTo>
                    <a:pt x="7036" y="5830"/>
                    <a:pt x="6868" y="5703"/>
                    <a:pt x="6868" y="5576"/>
                  </a:cubicBezTo>
                  <a:cubicBezTo>
                    <a:pt x="6848" y="5281"/>
                    <a:pt x="7122" y="5154"/>
                    <a:pt x="7249" y="4960"/>
                  </a:cubicBezTo>
                  <a:cubicBezTo>
                    <a:pt x="7290" y="4920"/>
                    <a:pt x="7204" y="4813"/>
                    <a:pt x="7249" y="4772"/>
                  </a:cubicBezTo>
                  <a:cubicBezTo>
                    <a:pt x="7270" y="4747"/>
                    <a:pt x="7356" y="4833"/>
                    <a:pt x="7397" y="4833"/>
                  </a:cubicBezTo>
                  <a:cubicBezTo>
                    <a:pt x="7504" y="4854"/>
                    <a:pt x="7438" y="4665"/>
                    <a:pt x="7458" y="4620"/>
                  </a:cubicBezTo>
                  <a:cubicBezTo>
                    <a:pt x="7483" y="4579"/>
                    <a:pt x="7504" y="4706"/>
                    <a:pt x="7504" y="4747"/>
                  </a:cubicBezTo>
                  <a:cubicBezTo>
                    <a:pt x="7504" y="4833"/>
                    <a:pt x="7458" y="4899"/>
                    <a:pt x="7458" y="4981"/>
                  </a:cubicBezTo>
                  <a:cubicBezTo>
                    <a:pt x="7458" y="5154"/>
                    <a:pt x="7738" y="5556"/>
                    <a:pt x="7926" y="5469"/>
                  </a:cubicBezTo>
                  <a:cubicBezTo>
                    <a:pt x="7946" y="5449"/>
                    <a:pt x="7967" y="5322"/>
                    <a:pt x="7992" y="5301"/>
                  </a:cubicBezTo>
                  <a:cubicBezTo>
                    <a:pt x="8033" y="5194"/>
                    <a:pt x="8201" y="5108"/>
                    <a:pt x="8140" y="4981"/>
                  </a:cubicBezTo>
                  <a:cubicBezTo>
                    <a:pt x="8094" y="4899"/>
                    <a:pt x="7885" y="4772"/>
                    <a:pt x="7865" y="4706"/>
                  </a:cubicBezTo>
                  <a:cubicBezTo>
                    <a:pt x="7865" y="4665"/>
                    <a:pt x="7906" y="4492"/>
                    <a:pt x="7926" y="4472"/>
                  </a:cubicBezTo>
                  <a:cubicBezTo>
                    <a:pt x="7967" y="4472"/>
                    <a:pt x="7946" y="4538"/>
                    <a:pt x="7967" y="4559"/>
                  </a:cubicBezTo>
                  <a:cubicBezTo>
                    <a:pt x="7967" y="4599"/>
                    <a:pt x="8053" y="4726"/>
                    <a:pt x="8094" y="4706"/>
                  </a:cubicBezTo>
                  <a:cubicBezTo>
                    <a:pt x="8180" y="4706"/>
                    <a:pt x="8140" y="4518"/>
                    <a:pt x="8160" y="4472"/>
                  </a:cubicBezTo>
                  <a:cubicBezTo>
                    <a:pt x="8180" y="4431"/>
                    <a:pt x="8201" y="4538"/>
                    <a:pt x="8221" y="4559"/>
                  </a:cubicBezTo>
                  <a:cubicBezTo>
                    <a:pt x="8267" y="4645"/>
                    <a:pt x="8287" y="4747"/>
                    <a:pt x="8348" y="4793"/>
                  </a:cubicBezTo>
                  <a:cubicBezTo>
                    <a:pt x="8455" y="4874"/>
                    <a:pt x="8455" y="4620"/>
                    <a:pt x="8521" y="4645"/>
                  </a:cubicBezTo>
                  <a:cubicBezTo>
                    <a:pt x="8603" y="4645"/>
                    <a:pt x="8709" y="4793"/>
                    <a:pt x="8775" y="4793"/>
                  </a:cubicBezTo>
                  <a:cubicBezTo>
                    <a:pt x="8775" y="4772"/>
                    <a:pt x="8836" y="4645"/>
                    <a:pt x="8857" y="4620"/>
                  </a:cubicBezTo>
                  <a:cubicBezTo>
                    <a:pt x="8882" y="4620"/>
                    <a:pt x="9009" y="4538"/>
                    <a:pt x="8984" y="4518"/>
                  </a:cubicBezTo>
                  <a:cubicBezTo>
                    <a:pt x="8964" y="4472"/>
                    <a:pt x="8730" y="4579"/>
                    <a:pt x="8669" y="4518"/>
                  </a:cubicBezTo>
                  <a:cubicBezTo>
                    <a:pt x="8582" y="4452"/>
                    <a:pt x="8816" y="4030"/>
                    <a:pt x="8857" y="3943"/>
                  </a:cubicBezTo>
                  <a:cubicBezTo>
                    <a:pt x="8923" y="3857"/>
                    <a:pt x="9030" y="3963"/>
                    <a:pt x="9070" y="3984"/>
                  </a:cubicBezTo>
                  <a:lnTo>
                    <a:pt x="9177" y="4050"/>
                  </a:lnTo>
                  <a:cubicBezTo>
                    <a:pt x="9177" y="3943"/>
                    <a:pt x="8964" y="3689"/>
                    <a:pt x="9030" y="3648"/>
                  </a:cubicBezTo>
                  <a:cubicBezTo>
                    <a:pt x="9070" y="3602"/>
                    <a:pt x="9411" y="3689"/>
                    <a:pt x="9411" y="3668"/>
                  </a:cubicBezTo>
                  <a:cubicBezTo>
                    <a:pt x="9432" y="3475"/>
                    <a:pt x="9157" y="3394"/>
                    <a:pt x="9177" y="3267"/>
                  </a:cubicBezTo>
                  <a:cubicBezTo>
                    <a:pt x="9198" y="3139"/>
                    <a:pt x="9366" y="3221"/>
                    <a:pt x="9452" y="3246"/>
                  </a:cubicBezTo>
                  <a:cubicBezTo>
                    <a:pt x="9472" y="3267"/>
                    <a:pt x="9493" y="3139"/>
                    <a:pt x="9538" y="3160"/>
                  </a:cubicBezTo>
                  <a:cubicBezTo>
                    <a:pt x="9559" y="3180"/>
                    <a:pt x="9620" y="3307"/>
                    <a:pt x="9666" y="3267"/>
                  </a:cubicBezTo>
                  <a:cubicBezTo>
                    <a:pt x="9772" y="3180"/>
                    <a:pt x="9706" y="3012"/>
                    <a:pt x="9813" y="2905"/>
                  </a:cubicBezTo>
                  <a:cubicBezTo>
                    <a:pt x="9854" y="2865"/>
                    <a:pt x="9940" y="2905"/>
                    <a:pt x="10001" y="2885"/>
                  </a:cubicBezTo>
                  <a:cubicBezTo>
                    <a:pt x="10047" y="2865"/>
                    <a:pt x="10088" y="2778"/>
                    <a:pt x="10129" y="2778"/>
                  </a:cubicBezTo>
                  <a:cubicBezTo>
                    <a:pt x="10154" y="2758"/>
                    <a:pt x="10195" y="2819"/>
                    <a:pt x="10215" y="2819"/>
                  </a:cubicBezTo>
                  <a:cubicBezTo>
                    <a:pt x="10322" y="2778"/>
                    <a:pt x="10342" y="2610"/>
                    <a:pt x="10449" y="2565"/>
                  </a:cubicBezTo>
                  <a:cubicBezTo>
                    <a:pt x="10510" y="2524"/>
                    <a:pt x="10937" y="2738"/>
                    <a:pt x="11019" y="2799"/>
                  </a:cubicBezTo>
                  <a:cubicBezTo>
                    <a:pt x="11085" y="2819"/>
                    <a:pt x="11064" y="2946"/>
                    <a:pt x="11085" y="3012"/>
                  </a:cubicBezTo>
                  <a:cubicBezTo>
                    <a:pt x="11125" y="3094"/>
                    <a:pt x="11273" y="3328"/>
                    <a:pt x="11253" y="3434"/>
                  </a:cubicBezTo>
                  <a:cubicBezTo>
                    <a:pt x="11212" y="3541"/>
                    <a:pt x="11019" y="3562"/>
                    <a:pt x="10937" y="3648"/>
                  </a:cubicBezTo>
                  <a:cubicBezTo>
                    <a:pt x="10851" y="3729"/>
                    <a:pt x="10891" y="4177"/>
                    <a:pt x="11019" y="4264"/>
                  </a:cubicBezTo>
                  <a:cubicBezTo>
                    <a:pt x="11085" y="4304"/>
                    <a:pt x="11146" y="3963"/>
                    <a:pt x="11171" y="3923"/>
                  </a:cubicBezTo>
                  <a:cubicBezTo>
                    <a:pt x="11232" y="3836"/>
                    <a:pt x="11400" y="3902"/>
                    <a:pt x="11466" y="3816"/>
                  </a:cubicBezTo>
                  <a:cubicBezTo>
                    <a:pt x="11573" y="3755"/>
                    <a:pt x="11487" y="3582"/>
                    <a:pt x="11593" y="3521"/>
                  </a:cubicBezTo>
                  <a:cubicBezTo>
                    <a:pt x="11614" y="3501"/>
                    <a:pt x="11680" y="3562"/>
                    <a:pt x="11700" y="3582"/>
                  </a:cubicBezTo>
                  <a:cubicBezTo>
                    <a:pt x="11827" y="3668"/>
                    <a:pt x="11909" y="3755"/>
                    <a:pt x="12061" y="3816"/>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2"/>
            <p:cNvSpPr/>
            <p:nvPr/>
          </p:nvSpPr>
          <p:spPr>
            <a:xfrm>
              <a:off x="1622225" y="2275250"/>
              <a:ext cx="428700" cy="461600"/>
            </a:xfrm>
            <a:custGeom>
              <a:rect b="b" l="l" r="r" t="t"/>
              <a:pathLst>
                <a:path extrusionOk="0" h="18464" w="17148">
                  <a:moveTo>
                    <a:pt x="9095" y="1191"/>
                  </a:moveTo>
                  <a:lnTo>
                    <a:pt x="9156" y="1211"/>
                  </a:lnTo>
                  <a:lnTo>
                    <a:pt x="9197" y="1211"/>
                  </a:lnTo>
                  <a:lnTo>
                    <a:pt x="9243" y="1252"/>
                  </a:lnTo>
                  <a:lnTo>
                    <a:pt x="9197" y="1292"/>
                  </a:lnTo>
                  <a:lnTo>
                    <a:pt x="9156" y="1292"/>
                  </a:lnTo>
                  <a:lnTo>
                    <a:pt x="9115" y="1318"/>
                  </a:lnTo>
                  <a:lnTo>
                    <a:pt x="8902" y="1318"/>
                  </a:lnTo>
                  <a:lnTo>
                    <a:pt x="8902" y="1292"/>
                  </a:lnTo>
                  <a:lnTo>
                    <a:pt x="8881" y="1292"/>
                  </a:lnTo>
                  <a:lnTo>
                    <a:pt x="8861" y="1272"/>
                  </a:lnTo>
                  <a:lnTo>
                    <a:pt x="8841" y="1272"/>
                  </a:lnTo>
                  <a:lnTo>
                    <a:pt x="8815" y="1252"/>
                  </a:lnTo>
                  <a:lnTo>
                    <a:pt x="8841" y="1252"/>
                  </a:lnTo>
                  <a:lnTo>
                    <a:pt x="8861" y="1231"/>
                  </a:lnTo>
                  <a:lnTo>
                    <a:pt x="8881" y="1231"/>
                  </a:lnTo>
                  <a:lnTo>
                    <a:pt x="8902" y="1211"/>
                  </a:lnTo>
                  <a:lnTo>
                    <a:pt x="8922" y="1211"/>
                  </a:lnTo>
                  <a:lnTo>
                    <a:pt x="8942" y="1191"/>
                  </a:lnTo>
                  <a:close/>
                  <a:moveTo>
                    <a:pt x="7544" y="1613"/>
                  </a:moveTo>
                  <a:lnTo>
                    <a:pt x="7589" y="1654"/>
                  </a:lnTo>
                  <a:lnTo>
                    <a:pt x="7544" y="1699"/>
                  </a:lnTo>
                  <a:lnTo>
                    <a:pt x="7442" y="1699"/>
                  </a:lnTo>
                  <a:lnTo>
                    <a:pt x="7396" y="1720"/>
                  </a:lnTo>
                  <a:lnTo>
                    <a:pt x="7249" y="1720"/>
                  </a:lnTo>
                  <a:lnTo>
                    <a:pt x="7208" y="1740"/>
                  </a:lnTo>
                  <a:lnTo>
                    <a:pt x="7142" y="1740"/>
                  </a:lnTo>
                  <a:lnTo>
                    <a:pt x="7121" y="1720"/>
                  </a:lnTo>
                  <a:lnTo>
                    <a:pt x="7101" y="1699"/>
                  </a:lnTo>
                  <a:lnTo>
                    <a:pt x="7101" y="1654"/>
                  </a:lnTo>
                  <a:lnTo>
                    <a:pt x="7121" y="1633"/>
                  </a:lnTo>
                  <a:lnTo>
                    <a:pt x="7142" y="1633"/>
                  </a:lnTo>
                  <a:lnTo>
                    <a:pt x="7162" y="1613"/>
                  </a:lnTo>
                  <a:close/>
                  <a:moveTo>
                    <a:pt x="5763" y="2035"/>
                  </a:moveTo>
                  <a:lnTo>
                    <a:pt x="5809" y="2055"/>
                  </a:lnTo>
                  <a:lnTo>
                    <a:pt x="5890" y="2055"/>
                  </a:lnTo>
                  <a:lnTo>
                    <a:pt x="5936" y="2101"/>
                  </a:lnTo>
                  <a:lnTo>
                    <a:pt x="5890" y="2142"/>
                  </a:lnTo>
                  <a:lnTo>
                    <a:pt x="5682" y="2142"/>
                  </a:lnTo>
                  <a:lnTo>
                    <a:pt x="5682" y="2122"/>
                  </a:lnTo>
                  <a:lnTo>
                    <a:pt x="5662" y="2101"/>
                  </a:lnTo>
                  <a:lnTo>
                    <a:pt x="5636" y="2081"/>
                  </a:lnTo>
                  <a:lnTo>
                    <a:pt x="5662" y="2081"/>
                  </a:lnTo>
                  <a:lnTo>
                    <a:pt x="5682" y="2055"/>
                  </a:lnTo>
                  <a:lnTo>
                    <a:pt x="5682" y="2035"/>
                  </a:lnTo>
                  <a:close/>
                  <a:moveTo>
                    <a:pt x="8500" y="2310"/>
                  </a:moveTo>
                  <a:lnTo>
                    <a:pt x="8520" y="2335"/>
                  </a:lnTo>
                  <a:lnTo>
                    <a:pt x="8647" y="2335"/>
                  </a:lnTo>
                  <a:lnTo>
                    <a:pt x="8668" y="2356"/>
                  </a:lnTo>
                  <a:lnTo>
                    <a:pt x="8754" y="2356"/>
                  </a:lnTo>
                  <a:lnTo>
                    <a:pt x="8775" y="2376"/>
                  </a:lnTo>
                  <a:lnTo>
                    <a:pt x="8902" y="2376"/>
                  </a:lnTo>
                  <a:lnTo>
                    <a:pt x="8922" y="2396"/>
                  </a:lnTo>
                  <a:lnTo>
                    <a:pt x="9070" y="2396"/>
                  </a:lnTo>
                  <a:lnTo>
                    <a:pt x="9095" y="2417"/>
                  </a:lnTo>
                  <a:lnTo>
                    <a:pt x="9222" y="2417"/>
                  </a:lnTo>
                  <a:lnTo>
                    <a:pt x="9243" y="2437"/>
                  </a:lnTo>
                  <a:lnTo>
                    <a:pt x="9283" y="2437"/>
                  </a:lnTo>
                  <a:lnTo>
                    <a:pt x="9324" y="2483"/>
                  </a:lnTo>
                  <a:lnTo>
                    <a:pt x="9283" y="2523"/>
                  </a:lnTo>
                  <a:lnTo>
                    <a:pt x="9115" y="2523"/>
                  </a:lnTo>
                  <a:lnTo>
                    <a:pt x="9095" y="2544"/>
                  </a:lnTo>
                  <a:lnTo>
                    <a:pt x="9029" y="2544"/>
                  </a:lnTo>
                  <a:lnTo>
                    <a:pt x="9009" y="2523"/>
                  </a:lnTo>
                  <a:lnTo>
                    <a:pt x="8841" y="2523"/>
                  </a:lnTo>
                  <a:lnTo>
                    <a:pt x="8815" y="2503"/>
                  </a:lnTo>
                  <a:lnTo>
                    <a:pt x="8734" y="2503"/>
                  </a:lnTo>
                  <a:lnTo>
                    <a:pt x="8714" y="2483"/>
                  </a:lnTo>
                  <a:lnTo>
                    <a:pt x="8607" y="2483"/>
                  </a:lnTo>
                  <a:lnTo>
                    <a:pt x="8586" y="2462"/>
                  </a:lnTo>
                  <a:lnTo>
                    <a:pt x="8520" y="2462"/>
                  </a:lnTo>
                  <a:lnTo>
                    <a:pt x="8500" y="2437"/>
                  </a:lnTo>
                  <a:lnTo>
                    <a:pt x="8413" y="2437"/>
                  </a:lnTo>
                  <a:lnTo>
                    <a:pt x="8393" y="2417"/>
                  </a:lnTo>
                  <a:lnTo>
                    <a:pt x="8373" y="2396"/>
                  </a:lnTo>
                  <a:lnTo>
                    <a:pt x="8373" y="2376"/>
                  </a:lnTo>
                  <a:lnTo>
                    <a:pt x="8373" y="2335"/>
                  </a:lnTo>
                  <a:lnTo>
                    <a:pt x="8393" y="2335"/>
                  </a:lnTo>
                  <a:lnTo>
                    <a:pt x="8393" y="2310"/>
                  </a:lnTo>
                  <a:close/>
                  <a:moveTo>
                    <a:pt x="1292" y="6445"/>
                  </a:moveTo>
                  <a:lnTo>
                    <a:pt x="1338" y="6466"/>
                  </a:lnTo>
                  <a:lnTo>
                    <a:pt x="1419" y="6466"/>
                  </a:lnTo>
                  <a:lnTo>
                    <a:pt x="1465" y="6506"/>
                  </a:lnTo>
                  <a:lnTo>
                    <a:pt x="1419" y="6572"/>
                  </a:lnTo>
                  <a:lnTo>
                    <a:pt x="1124" y="6572"/>
                  </a:lnTo>
                  <a:lnTo>
                    <a:pt x="1104" y="6552"/>
                  </a:lnTo>
                  <a:lnTo>
                    <a:pt x="1084" y="6552"/>
                  </a:lnTo>
                  <a:lnTo>
                    <a:pt x="1058" y="6532"/>
                  </a:lnTo>
                  <a:lnTo>
                    <a:pt x="1058" y="6486"/>
                  </a:lnTo>
                  <a:lnTo>
                    <a:pt x="1084" y="6466"/>
                  </a:lnTo>
                  <a:lnTo>
                    <a:pt x="1104" y="6466"/>
                  </a:lnTo>
                  <a:lnTo>
                    <a:pt x="1124" y="6445"/>
                  </a:lnTo>
                  <a:close/>
                  <a:moveTo>
                    <a:pt x="2991" y="6934"/>
                  </a:moveTo>
                  <a:lnTo>
                    <a:pt x="3072" y="6954"/>
                  </a:lnTo>
                  <a:lnTo>
                    <a:pt x="3179" y="6954"/>
                  </a:lnTo>
                  <a:lnTo>
                    <a:pt x="3245" y="6995"/>
                  </a:lnTo>
                  <a:lnTo>
                    <a:pt x="3179" y="7061"/>
                  </a:lnTo>
                  <a:lnTo>
                    <a:pt x="3072" y="7061"/>
                  </a:lnTo>
                  <a:lnTo>
                    <a:pt x="2991" y="7081"/>
                  </a:lnTo>
                  <a:lnTo>
                    <a:pt x="2543" y="7081"/>
                  </a:lnTo>
                  <a:lnTo>
                    <a:pt x="2523" y="7061"/>
                  </a:lnTo>
                  <a:lnTo>
                    <a:pt x="2457" y="7061"/>
                  </a:lnTo>
                  <a:lnTo>
                    <a:pt x="2416" y="7040"/>
                  </a:lnTo>
                  <a:lnTo>
                    <a:pt x="2396" y="7040"/>
                  </a:lnTo>
                  <a:lnTo>
                    <a:pt x="2376" y="7015"/>
                  </a:lnTo>
                  <a:lnTo>
                    <a:pt x="2396" y="6995"/>
                  </a:lnTo>
                  <a:lnTo>
                    <a:pt x="2416" y="6995"/>
                  </a:lnTo>
                  <a:lnTo>
                    <a:pt x="2457" y="6974"/>
                  </a:lnTo>
                  <a:lnTo>
                    <a:pt x="2503" y="6974"/>
                  </a:lnTo>
                  <a:lnTo>
                    <a:pt x="2523" y="6954"/>
                  </a:lnTo>
                  <a:lnTo>
                    <a:pt x="2584" y="6954"/>
                  </a:lnTo>
                  <a:lnTo>
                    <a:pt x="2630" y="6934"/>
                  </a:lnTo>
                  <a:close/>
                  <a:moveTo>
                    <a:pt x="10448" y="7040"/>
                  </a:moveTo>
                  <a:lnTo>
                    <a:pt x="10535" y="7061"/>
                  </a:lnTo>
                  <a:lnTo>
                    <a:pt x="10596" y="7081"/>
                  </a:lnTo>
                  <a:lnTo>
                    <a:pt x="10555" y="7122"/>
                  </a:lnTo>
                  <a:lnTo>
                    <a:pt x="10448" y="7142"/>
                  </a:lnTo>
                  <a:lnTo>
                    <a:pt x="10301" y="7142"/>
                  </a:lnTo>
                  <a:lnTo>
                    <a:pt x="10301" y="7168"/>
                  </a:lnTo>
                  <a:lnTo>
                    <a:pt x="10046" y="7168"/>
                  </a:lnTo>
                  <a:lnTo>
                    <a:pt x="10026" y="7188"/>
                  </a:lnTo>
                  <a:lnTo>
                    <a:pt x="9772" y="7188"/>
                  </a:lnTo>
                  <a:lnTo>
                    <a:pt x="9772" y="7081"/>
                  </a:lnTo>
                  <a:lnTo>
                    <a:pt x="9792" y="7081"/>
                  </a:lnTo>
                  <a:lnTo>
                    <a:pt x="9812" y="7061"/>
                  </a:lnTo>
                  <a:lnTo>
                    <a:pt x="9985" y="7061"/>
                  </a:lnTo>
                  <a:lnTo>
                    <a:pt x="10006" y="7040"/>
                  </a:lnTo>
                  <a:close/>
                  <a:moveTo>
                    <a:pt x="12040" y="7081"/>
                  </a:moveTo>
                  <a:lnTo>
                    <a:pt x="12061" y="7101"/>
                  </a:lnTo>
                  <a:lnTo>
                    <a:pt x="12122" y="7101"/>
                  </a:lnTo>
                  <a:lnTo>
                    <a:pt x="12167" y="7122"/>
                  </a:lnTo>
                  <a:lnTo>
                    <a:pt x="12188" y="7122"/>
                  </a:lnTo>
                  <a:lnTo>
                    <a:pt x="12228" y="7168"/>
                  </a:lnTo>
                  <a:lnTo>
                    <a:pt x="12188" y="7208"/>
                  </a:lnTo>
                  <a:lnTo>
                    <a:pt x="11994" y="7208"/>
                  </a:lnTo>
                  <a:lnTo>
                    <a:pt x="11974" y="7188"/>
                  </a:lnTo>
                  <a:lnTo>
                    <a:pt x="11954" y="7188"/>
                  </a:lnTo>
                  <a:lnTo>
                    <a:pt x="11933" y="7168"/>
                  </a:lnTo>
                  <a:lnTo>
                    <a:pt x="11913" y="7168"/>
                  </a:lnTo>
                  <a:lnTo>
                    <a:pt x="11893" y="7142"/>
                  </a:lnTo>
                  <a:lnTo>
                    <a:pt x="11913" y="7122"/>
                  </a:lnTo>
                  <a:lnTo>
                    <a:pt x="11933" y="7101"/>
                  </a:lnTo>
                  <a:lnTo>
                    <a:pt x="11994" y="7101"/>
                  </a:lnTo>
                  <a:lnTo>
                    <a:pt x="11994" y="7081"/>
                  </a:lnTo>
                  <a:close/>
                  <a:moveTo>
                    <a:pt x="11404" y="8373"/>
                  </a:moveTo>
                  <a:lnTo>
                    <a:pt x="11445" y="8393"/>
                  </a:lnTo>
                  <a:lnTo>
                    <a:pt x="11699" y="8393"/>
                  </a:lnTo>
                  <a:lnTo>
                    <a:pt x="11740" y="8414"/>
                  </a:lnTo>
                  <a:lnTo>
                    <a:pt x="11913" y="8414"/>
                  </a:lnTo>
                  <a:lnTo>
                    <a:pt x="11954" y="8439"/>
                  </a:lnTo>
                  <a:lnTo>
                    <a:pt x="11994" y="8439"/>
                  </a:lnTo>
                  <a:lnTo>
                    <a:pt x="12040" y="8480"/>
                  </a:lnTo>
                  <a:lnTo>
                    <a:pt x="11994" y="8521"/>
                  </a:lnTo>
                  <a:lnTo>
                    <a:pt x="11933" y="8521"/>
                  </a:lnTo>
                  <a:lnTo>
                    <a:pt x="11913" y="8541"/>
                  </a:lnTo>
                  <a:lnTo>
                    <a:pt x="11613" y="8541"/>
                  </a:lnTo>
                  <a:lnTo>
                    <a:pt x="11593" y="8521"/>
                  </a:lnTo>
                  <a:lnTo>
                    <a:pt x="11384" y="8521"/>
                  </a:lnTo>
                  <a:lnTo>
                    <a:pt x="11338" y="8500"/>
                  </a:lnTo>
                  <a:lnTo>
                    <a:pt x="11231" y="8500"/>
                  </a:lnTo>
                  <a:lnTo>
                    <a:pt x="11231" y="8480"/>
                  </a:lnTo>
                  <a:lnTo>
                    <a:pt x="11211" y="8480"/>
                  </a:lnTo>
                  <a:lnTo>
                    <a:pt x="11211" y="8460"/>
                  </a:lnTo>
                  <a:lnTo>
                    <a:pt x="11211" y="8439"/>
                  </a:lnTo>
                  <a:lnTo>
                    <a:pt x="11211" y="8414"/>
                  </a:lnTo>
                  <a:lnTo>
                    <a:pt x="11211" y="8393"/>
                  </a:lnTo>
                  <a:lnTo>
                    <a:pt x="11231" y="8373"/>
                  </a:lnTo>
                  <a:close/>
                  <a:moveTo>
                    <a:pt x="16552" y="9009"/>
                  </a:moveTo>
                  <a:lnTo>
                    <a:pt x="16598" y="9050"/>
                  </a:lnTo>
                  <a:lnTo>
                    <a:pt x="16552" y="9075"/>
                  </a:lnTo>
                  <a:lnTo>
                    <a:pt x="16532" y="9075"/>
                  </a:lnTo>
                  <a:lnTo>
                    <a:pt x="16511" y="9095"/>
                  </a:lnTo>
                  <a:lnTo>
                    <a:pt x="16384" y="9095"/>
                  </a:lnTo>
                  <a:lnTo>
                    <a:pt x="16318" y="9116"/>
                  </a:lnTo>
                  <a:lnTo>
                    <a:pt x="16089" y="9116"/>
                  </a:lnTo>
                  <a:lnTo>
                    <a:pt x="16064" y="9095"/>
                  </a:lnTo>
                  <a:lnTo>
                    <a:pt x="16064" y="9075"/>
                  </a:lnTo>
                  <a:lnTo>
                    <a:pt x="16089" y="9075"/>
                  </a:lnTo>
                  <a:lnTo>
                    <a:pt x="16130" y="9050"/>
                  </a:lnTo>
                  <a:lnTo>
                    <a:pt x="16191" y="9050"/>
                  </a:lnTo>
                  <a:lnTo>
                    <a:pt x="16191" y="9029"/>
                  </a:lnTo>
                  <a:lnTo>
                    <a:pt x="16405" y="9029"/>
                  </a:lnTo>
                  <a:lnTo>
                    <a:pt x="16425" y="9009"/>
                  </a:lnTo>
                  <a:close/>
                  <a:moveTo>
                    <a:pt x="10301" y="9116"/>
                  </a:moveTo>
                  <a:lnTo>
                    <a:pt x="10341" y="9136"/>
                  </a:lnTo>
                  <a:lnTo>
                    <a:pt x="10850" y="9136"/>
                  </a:lnTo>
                  <a:lnTo>
                    <a:pt x="10916" y="9177"/>
                  </a:lnTo>
                  <a:lnTo>
                    <a:pt x="10850" y="9243"/>
                  </a:lnTo>
                  <a:lnTo>
                    <a:pt x="10575" y="9243"/>
                  </a:lnTo>
                  <a:lnTo>
                    <a:pt x="10535" y="9223"/>
                  </a:lnTo>
                  <a:lnTo>
                    <a:pt x="10260" y="9223"/>
                  </a:lnTo>
                  <a:lnTo>
                    <a:pt x="10240" y="9202"/>
                  </a:lnTo>
                  <a:lnTo>
                    <a:pt x="10214" y="9202"/>
                  </a:lnTo>
                  <a:lnTo>
                    <a:pt x="10214" y="9136"/>
                  </a:lnTo>
                  <a:lnTo>
                    <a:pt x="10240" y="9136"/>
                  </a:lnTo>
                  <a:lnTo>
                    <a:pt x="10260" y="9116"/>
                  </a:lnTo>
                  <a:close/>
                  <a:moveTo>
                    <a:pt x="14645" y="10281"/>
                  </a:moveTo>
                  <a:lnTo>
                    <a:pt x="14731" y="10301"/>
                  </a:lnTo>
                  <a:lnTo>
                    <a:pt x="15092" y="10301"/>
                  </a:lnTo>
                  <a:lnTo>
                    <a:pt x="15133" y="10321"/>
                  </a:lnTo>
                  <a:lnTo>
                    <a:pt x="15260" y="10321"/>
                  </a:lnTo>
                  <a:lnTo>
                    <a:pt x="15301" y="10367"/>
                  </a:lnTo>
                  <a:lnTo>
                    <a:pt x="15260" y="10408"/>
                  </a:lnTo>
                  <a:lnTo>
                    <a:pt x="14517" y="10408"/>
                  </a:lnTo>
                  <a:lnTo>
                    <a:pt x="14411" y="10387"/>
                  </a:lnTo>
                  <a:lnTo>
                    <a:pt x="14350" y="10387"/>
                  </a:lnTo>
                  <a:lnTo>
                    <a:pt x="14283" y="10347"/>
                  </a:lnTo>
                  <a:lnTo>
                    <a:pt x="14263" y="10321"/>
                  </a:lnTo>
                  <a:lnTo>
                    <a:pt x="14283" y="10321"/>
                  </a:lnTo>
                  <a:lnTo>
                    <a:pt x="14350" y="10301"/>
                  </a:lnTo>
                  <a:lnTo>
                    <a:pt x="14390" y="10281"/>
                  </a:lnTo>
                  <a:close/>
                  <a:moveTo>
                    <a:pt x="10321" y="10408"/>
                  </a:moveTo>
                  <a:lnTo>
                    <a:pt x="10367" y="10448"/>
                  </a:lnTo>
                  <a:lnTo>
                    <a:pt x="10321" y="10494"/>
                  </a:lnTo>
                  <a:lnTo>
                    <a:pt x="10067" y="10494"/>
                  </a:lnTo>
                  <a:lnTo>
                    <a:pt x="10046" y="10515"/>
                  </a:lnTo>
                  <a:lnTo>
                    <a:pt x="10026" y="10494"/>
                  </a:lnTo>
                  <a:lnTo>
                    <a:pt x="9985" y="10448"/>
                  </a:lnTo>
                  <a:lnTo>
                    <a:pt x="10026" y="10408"/>
                  </a:lnTo>
                  <a:close/>
                  <a:moveTo>
                    <a:pt x="15260" y="11847"/>
                  </a:moveTo>
                  <a:lnTo>
                    <a:pt x="15280" y="11873"/>
                  </a:lnTo>
                  <a:lnTo>
                    <a:pt x="15514" y="11873"/>
                  </a:lnTo>
                  <a:lnTo>
                    <a:pt x="15555" y="11913"/>
                  </a:lnTo>
                  <a:lnTo>
                    <a:pt x="15514" y="11954"/>
                  </a:lnTo>
                  <a:lnTo>
                    <a:pt x="15174" y="11954"/>
                  </a:lnTo>
                  <a:lnTo>
                    <a:pt x="15174" y="11913"/>
                  </a:lnTo>
                  <a:lnTo>
                    <a:pt x="15174" y="11893"/>
                  </a:lnTo>
                  <a:lnTo>
                    <a:pt x="15199" y="11873"/>
                  </a:lnTo>
                  <a:lnTo>
                    <a:pt x="15219" y="11873"/>
                  </a:lnTo>
                  <a:lnTo>
                    <a:pt x="15219" y="11847"/>
                  </a:lnTo>
                  <a:close/>
                  <a:moveTo>
                    <a:pt x="6699" y="11913"/>
                  </a:moveTo>
                  <a:lnTo>
                    <a:pt x="6806" y="11934"/>
                  </a:lnTo>
                  <a:lnTo>
                    <a:pt x="6847" y="11934"/>
                  </a:lnTo>
                  <a:lnTo>
                    <a:pt x="6887" y="11974"/>
                  </a:lnTo>
                  <a:lnTo>
                    <a:pt x="6847" y="12020"/>
                  </a:lnTo>
                  <a:lnTo>
                    <a:pt x="6806" y="12020"/>
                  </a:lnTo>
                  <a:lnTo>
                    <a:pt x="6699" y="12041"/>
                  </a:lnTo>
                  <a:lnTo>
                    <a:pt x="6425" y="12041"/>
                  </a:lnTo>
                  <a:lnTo>
                    <a:pt x="6379" y="12020"/>
                  </a:lnTo>
                  <a:lnTo>
                    <a:pt x="6358" y="12020"/>
                  </a:lnTo>
                  <a:lnTo>
                    <a:pt x="6338" y="12000"/>
                  </a:lnTo>
                  <a:lnTo>
                    <a:pt x="6272" y="12000"/>
                  </a:lnTo>
                  <a:lnTo>
                    <a:pt x="6252" y="11974"/>
                  </a:lnTo>
                  <a:lnTo>
                    <a:pt x="6272" y="11954"/>
                  </a:lnTo>
                  <a:lnTo>
                    <a:pt x="6297" y="11954"/>
                  </a:lnTo>
                  <a:lnTo>
                    <a:pt x="6338" y="11934"/>
                  </a:lnTo>
                  <a:lnTo>
                    <a:pt x="6379" y="11934"/>
                  </a:lnTo>
                  <a:lnTo>
                    <a:pt x="6425" y="11913"/>
                  </a:lnTo>
                  <a:close/>
                  <a:moveTo>
                    <a:pt x="7162" y="12844"/>
                  </a:moveTo>
                  <a:lnTo>
                    <a:pt x="7188" y="12865"/>
                  </a:lnTo>
                  <a:lnTo>
                    <a:pt x="7335" y="12865"/>
                  </a:lnTo>
                  <a:lnTo>
                    <a:pt x="7376" y="12910"/>
                  </a:lnTo>
                  <a:lnTo>
                    <a:pt x="7335" y="12951"/>
                  </a:lnTo>
                  <a:lnTo>
                    <a:pt x="7015" y="12951"/>
                  </a:lnTo>
                  <a:lnTo>
                    <a:pt x="6994" y="12931"/>
                  </a:lnTo>
                  <a:lnTo>
                    <a:pt x="6954" y="12931"/>
                  </a:lnTo>
                  <a:lnTo>
                    <a:pt x="6933" y="12910"/>
                  </a:lnTo>
                  <a:lnTo>
                    <a:pt x="6887" y="12910"/>
                  </a:lnTo>
                  <a:lnTo>
                    <a:pt x="6867" y="12890"/>
                  </a:lnTo>
                  <a:lnTo>
                    <a:pt x="6847" y="12890"/>
                  </a:lnTo>
                  <a:lnTo>
                    <a:pt x="6867" y="12865"/>
                  </a:lnTo>
                  <a:lnTo>
                    <a:pt x="6933" y="12865"/>
                  </a:lnTo>
                  <a:lnTo>
                    <a:pt x="6933" y="12844"/>
                  </a:lnTo>
                  <a:close/>
                  <a:moveTo>
                    <a:pt x="12656" y="13694"/>
                  </a:moveTo>
                  <a:lnTo>
                    <a:pt x="12696" y="13734"/>
                  </a:lnTo>
                  <a:lnTo>
                    <a:pt x="12656" y="13780"/>
                  </a:lnTo>
                  <a:lnTo>
                    <a:pt x="12549" y="13801"/>
                  </a:lnTo>
                  <a:lnTo>
                    <a:pt x="12376" y="13801"/>
                  </a:lnTo>
                  <a:lnTo>
                    <a:pt x="12356" y="13780"/>
                  </a:lnTo>
                  <a:lnTo>
                    <a:pt x="12315" y="13780"/>
                  </a:lnTo>
                  <a:lnTo>
                    <a:pt x="12274" y="13755"/>
                  </a:lnTo>
                  <a:lnTo>
                    <a:pt x="12249" y="13734"/>
                  </a:lnTo>
                  <a:lnTo>
                    <a:pt x="12274" y="13734"/>
                  </a:lnTo>
                  <a:lnTo>
                    <a:pt x="12274" y="13714"/>
                  </a:lnTo>
                  <a:lnTo>
                    <a:pt x="12315" y="13714"/>
                  </a:lnTo>
                  <a:lnTo>
                    <a:pt x="12335" y="13694"/>
                  </a:lnTo>
                  <a:close/>
                  <a:moveTo>
                    <a:pt x="12315" y="15474"/>
                  </a:moveTo>
                  <a:lnTo>
                    <a:pt x="12335" y="15494"/>
                  </a:lnTo>
                  <a:lnTo>
                    <a:pt x="12803" y="15494"/>
                  </a:lnTo>
                  <a:lnTo>
                    <a:pt x="12824" y="15515"/>
                  </a:lnTo>
                  <a:lnTo>
                    <a:pt x="12864" y="15515"/>
                  </a:lnTo>
                  <a:lnTo>
                    <a:pt x="12910" y="15561"/>
                  </a:lnTo>
                  <a:lnTo>
                    <a:pt x="12864" y="15601"/>
                  </a:lnTo>
                  <a:lnTo>
                    <a:pt x="12295" y="15601"/>
                  </a:lnTo>
                  <a:lnTo>
                    <a:pt x="12249" y="15581"/>
                  </a:lnTo>
                  <a:lnTo>
                    <a:pt x="12167" y="15581"/>
                  </a:lnTo>
                  <a:lnTo>
                    <a:pt x="12167" y="15561"/>
                  </a:lnTo>
                  <a:lnTo>
                    <a:pt x="12167" y="15515"/>
                  </a:lnTo>
                  <a:lnTo>
                    <a:pt x="12167" y="15494"/>
                  </a:lnTo>
                  <a:lnTo>
                    <a:pt x="12208" y="15474"/>
                  </a:lnTo>
                  <a:close/>
                  <a:moveTo>
                    <a:pt x="11486" y="16512"/>
                  </a:moveTo>
                  <a:lnTo>
                    <a:pt x="11532" y="16552"/>
                  </a:lnTo>
                  <a:lnTo>
                    <a:pt x="11486" y="16598"/>
                  </a:lnTo>
                  <a:lnTo>
                    <a:pt x="11384" y="16598"/>
                  </a:lnTo>
                  <a:lnTo>
                    <a:pt x="11359" y="16619"/>
                  </a:lnTo>
                  <a:lnTo>
                    <a:pt x="11231" y="16619"/>
                  </a:lnTo>
                  <a:lnTo>
                    <a:pt x="11211" y="16598"/>
                  </a:lnTo>
                  <a:lnTo>
                    <a:pt x="11150" y="16598"/>
                  </a:lnTo>
                  <a:lnTo>
                    <a:pt x="11150" y="16578"/>
                  </a:lnTo>
                  <a:lnTo>
                    <a:pt x="11150" y="16552"/>
                  </a:lnTo>
                  <a:lnTo>
                    <a:pt x="11170" y="16552"/>
                  </a:lnTo>
                  <a:lnTo>
                    <a:pt x="11191" y="16532"/>
                  </a:lnTo>
                  <a:lnTo>
                    <a:pt x="11231" y="16532"/>
                  </a:lnTo>
                  <a:lnTo>
                    <a:pt x="11231" y="16512"/>
                  </a:lnTo>
                  <a:close/>
                  <a:moveTo>
                    <a:pt x="9451" y="16659"/>
                  </a:moveTo>
                  <a:lnTo>
                    <a:pt x="9497" y="16705"/>
                  </a:lnTo>
                  <a:lnTo>
                    <a:pt x="9451" y="16746"/>
                  </a:lnTo>
                  <a:lnTo>
                    <a:pt x="9370" y="16746"/>
                  </a:lnTo>
                  <a:lnTo>
                    <a:pt x="9349" y="16725"/>
                  </a:lnTo>
                  <a:lnTo>
                    <a:pt x="9304" y="16725"/>
                  </a:lnTo>
                  <a:lnTo>
                    <a:pt x="9283" y="16705"/>
                  </a:lnTo>
                  <a:lnTo>
                    <a:pt x="9304" y="16680"/>
                  </a:lnTo>
                  <a:lnTo>
                    <a:pt x="9349" y="16680"/>
                  </a:lnTo>
                  <a:lnTo>
                    <a:pt x="9370" y="16659"/>
                  </a:lnTo>
                  <a:close/>
                  <a:moveTo>
                    <a:pt x="11465" y="0"/>
                  </a:moveTo>
                  <a:cubicBezTo>
                    <a:pt x="10809" y="46"/>
                    <a:pt x="10133" y="107"/>
                    <a:pt x="9477" y="173"/>
                  </a:cubicBezTo>
                  <a:cubicBezTo>
                    <a:pt x="8647" y="275"/>
                    <a:pt x="7798" y="275"/>
                    <a:pt x="6954" y="382"/>
                  </a:cubicBezTo>
                  <a:cubicBezTo>
                    <a:pt x="6465" y="428"/>
                    <a:pt x="5957" y="468"/>
                    <a:pt x="5448" y="529"/>
                  </a:cubicBezTo>
                  <a:cubicBezTo>
                    <a:pt x="4492" y="682"/>
                    <a:pt x="2630" y="1572"/>
                    <a:pt x="4390" y="2544"/>
                  </a:cubicBezTo>
                  <a:cubicBezTo>
                    <a:pt x="5468" y="3119"/>
                    <a:pt x="6887" y="2864"/>
                    <a:pt x="8032" y="3200"/>
                  </a:cubicBezTo>
                  <a:cubicBezTo>
                    <a:pt x="8480" y="3327"/>
                    <a:pt x="9243" y="3541"/>
                    <a:pt x="8815" y="4156"/>
                  </a:cubicBezTo>
                  <a:cubicBezTo>
                    <a:pt x="8413" y="4685"/>
                    <a:pt x="7671" y="4853"/>
                    <a:pt x="7081" y="4940"/>
                  </a:cubicBezTo>
                  <a:cubicBezTo>
                    <a:pt x="6491" y="5009"/>
                    <a:pt x="5918" y="5021"/>
                    <a:pt x="5345" y="5021"/>
                  </a:cubicBezTo>
                  <a:cubicBezTo>
                    <a:pt x="5067" y="5021"/>
                    <a:pt x="4789" y="5018"/>
                    <a:pt x="4509" y="5018"/>
                  </a:cubicBezTo>
                  <a:cubicBezTo>
                    <a:pt x="3772" y="5018"/>
                    <a:pt x="3022" y="5037"/>
                    <a:pt x="2228" y="5174"/>
                  </a:cubicBezTo>
                  <a:cubicBezTo>
                    <a:pt x="1485" y="5321"/>
                    <a:pt x="0" y="5703"/>
                    <a:pt x="509" y="6888"/>
                  </a:cubicBezTo>
                  <a:cubicBezTo>
                    <a:pt x="829" y="7610"/>
                    <a:pt x="1653" y="7824"/>
                    <a:pt x="2309" y="7951"/>
                  </a:cubicBezTo>
                  <a:cubicBezTo>
                    <a:pt x="3902" y="8266"/>
                    <a:pt x="5534" y="8139"/>
                    <a:pt x="7142" y="8414"/>
                  </a:cubicBezTo>
                  <a:cubicBezTo>
                    <a:pt x="7589" y="8500"/>
                    <a:pt x="9136" y="8714"/>
                    <a:pt x="9304" y="9329"/>
                  </a:cubicBezTo>
                  <a:cubicBezTo>
                    <a:pt x="9517" y="10026"/>
                    <a:pt x="8434" y="10408"/>
                    <a:pt x="7991" y="10535"/>
                  </a:cubicBezTo>
                  <a:cubicBezTo>
                    <a:pt x="6994" y="10810"/>
                    <a:pt x="4029" y="10301"/>
                    <a:pt x="3561" y="11700"/>
                  </a:cubicBezTo>
                  <a:cubicBezTo>
                    <a:pt x="3306" y="12463"/>
                    <a:pt x="4390" y="13017"/>
                    <a:pt x="4939" y="13185"/>
                  </a:cubicBezTo>
                  <a:cubicBezTo>
                    <a:pt x="4960" y="13165"/>
                    <a:pt x="5000" y="13119"/>
                    <a:pt x="5026" y="13078"/>
                  </a:cubicBezTo>
                  <a:cubicBezTo>
                    <a:pt x="5127" y="12910"/>
                    <a:pt x="5066" y="12442"/>
                    <a:pt x="5234" y="12336"/>
                  </a:cubicBezTo>
                  <a:cubicBezTo>
                    <a:pt x="5255" y="12336"/>
                    <a:pt x="5300" y="12483"/>
                    <a:pt x="5300" y="12483"/>
                  </a:cubicBezTo>
                  <a:cubicBezTo>
                    <a:pt x="5361" y="12656"/>
                    <a:pt x="5407" y="12783"/>
                    <a:pt x="5382" y="12951"/>
                  </a:cubicBezTo>
                  <a:cubicBezTo>
                    <a:pt x="5382" y="13058"/>
                    <a:pt x="5361" y="13165"/>
                    <a:pt x="5341" y="13292"/>
                  </a:cubicBezTo>
                  <a:cubicBezTo>
                    <a:pt x="6867" y="13567"/>
                    <a:pt x="9685" y="13312"/>
                    <a:pt x="10194" y="15052"/>
                  </a:cubicBezTo>
                  <a:cubicBezTo>
                    <a:pt x="10341" y="15561"/>
                    <a:pt x="9176" y="15856"/>
                    <a:pt x="8902" y="15942"/>
                  </a:cubicBezTo>
                  <a:cubicBezTo>
                    <a:pt x="8480" y="16069"/>
                    <a:pt x="7503" y="16151"/>
                    <a:pt x="6699" y="16385"/>
                  </a:cubicBezTo>
                  <a:cubicBezTo>
                    <a:pt x="6653" y="16491"/>
                    <a:pt x="6592" y="16578"/>
                    <a:pt x="6592" y="16680"/>
                  </a:cubicBezTo>
                  <a:cubicBezTo>
                    <a:pt x="6592" y="16807"/>
                    <a:pt x="6740" y="16914"/>
                    <a:pt x="6806" y="17020"/>
                  </a:cubicBezTo>
                  <a:cubicBezTo>
                    <a:pt x="6887" y="17148"/>
                    <a:pt x="6908" y="17315"/>
                    <a:pt x="7015" y="17422"/>
                  </a:cubicBezTo>
                  <a:cubicBezTo>
                    <a:pt x="7228" y="17656"/>
                    <a:pt x="7523" y="17824"/>
                    <a:pt x="7844" y="17890"/>
                  </a:cubicBezTo>
                  <a:cubicBezTo>
                    <a:pt x="7866" y="17895"/>
                    <a:pt x="7890" y="17896"/>
                    <a:pt x="7914" y="17896"/>
                  </a:cubicBezTo>
                  <a:cubicBezTo>
                    <a:pt x="7980" y="17896"/>
                    <a:pt x="8052" y="17884"/>
                    <a:pt x="8124" y="17884"/>
                  </a:cubicBezTo>
                  <a:cubicBezTo>
                    <a:pt x="8151" y="17884"/>
                    <a:pt x="8178" y="17886"/>
                    <a:pt x="8205" y="17890"/>
                  </a:cubicBezTo>
                  <a:cubicBezTo>
                    <a:pt x="8352" y="17911"/>
                    <a:pt x="8434" y="18038"/>
                    <a:pt x="8561" y="18104"/>
                  </a:cubicBezTo>
                  <a:cubicBezTo>
                    <a:pt x="8714" y="18145"/>
                    <a:pt x="8861" y="18124"/>
                    <a:pt x="9009" y="18165"/>
                  </a:cubicBezTo>
                  <a:cubicBezTo>
                    <a:pt x="9202" y="18220"/>
                    <a:pt x="9322" y="18430"/>
                    <a:pt x="9502" y="18430"/>
                  </a:cubicBezTo>
                  <a:cubicBezTo>
                    <a:pt x="9539" y="18430"/>
                    <a:pt x="9580" y="18421"/>
                    <a:pt x="9624" y="18399"/>
                  </a:cubicBezTo>
                  <a:cubicBezTo>
                    <a:pt x="9858" y="18312"/>
                    <a:pt x="10087" y="17997"/>
                    <a:pt x="10240" y="17804"/>
                  </a:cubicBezTo>
                  <a:cubicBezTo>
                    <a:pt x="10301" y="17722"/>
                    <a:pt x="10468" y="17529"/>
                    <a:pt x="10596" y="17529"/>
                  </a:cubicBezTo>
                  <a:cubicBezTo>
                    <a:pt x="10875" y="17529"/>
                    <a:pt x="10957" y="18038"/>
                    <a:pt x="11023" y="18231"/>
                  </a:cubicBezTo>
                  <a:cubicBezTo>
                    <a:pt x="11064" y="18292"/>
                    <a:pt x="11084" y="18440"/>
                    <a:pt x="11170" y="18460"/>
                  </a:cubicBezTo>
                  <a:cubicBezTo>
                    <a:pt x="11182" y="18462"/>
                    <a:pt x="11193" y="18463"/>
                    <a:pt x="11205" y="18463"/>
                  </a:cubicBezTo>
                  <a:cubicBezTo>
                    <a:pt x="11317" y="18463"/>
                    <a:pt x="11414" y="18358"/>
                    <a:pt x="11511" y="18358"/>
                  </a:cubicBezTo>
                  <a:cubicBezTo>
                    <a:pt x="11525" y="18356"/>
                    <a:pt x="11539" y="18354"/>
                    <a:pt x="11552" y="18354"/>
                  </a:cubicBezTo>
                  <a:cubicBezTo>
                    <a:pt x="11655" y="18354"/>
                    <a:pt x="11757" y="18422"/>
                    <a:pt x="11859" y="18422"/>
                  </a:cubicBezTo>
                  <a:cubicBezTo>
                    <a:pt x="11870" y="18422"/>
                    <a:pt x="11882" y="18421"/>
                    <a:pt x="11893" y="18419"/>
                  </a:cubicBezTo>
                  <a:cubicBezTo>
                    <a:pt x="12061" y="18399"/>
                    <a:pt x="12356" y="18104"/>
                    <a:pt x="12462" y="17997"/>
                  </a:cubicBezTo>
                  <a:cubicBezTo>
                    <a:pt x="12610" y="17850"/>
                    <a:pt x="12590" y="17636"/>
                    <a:pt x="12803" y="17549"/>
                  </a:cubicBezTo>
                  <a:cubicBezTo>
                    <a:pt x="12866" y="17522"/>
                    <a:pt x="12932" y="17513"/>
                    <a:pt x="12999" y="17513"/>
                  </a:cubicBezTo>
                  <a:cubicBezTo>
                    <a:pt x="13134" y="17513"/>
                    <a:pt x="13276" y="17549"/>
                    <a:pt x="13419" y="17549"/>
                  </a:cubicBezTo>
                  <a:cubicBezTo>
                    <a:pt x="13546" y="17549"/>
                    <a:pt x="13693" y="17549"/>
                    <a:pt x="13800" y="17509"/>
                  </a:cubicBezTo>
                  <a:cubicBezTo>
                    <a:pt x="13902" y="17468"/>
                    <a:pt x="13968" y="17382"/>
                    <a:pt x="14075" y="17341"/>
                  </a:cubicBezTo>
                  <a:cubicBezTo>
                    <a:pt x="14089" y="17337"/>
                    <a:pt x="14105" y="17335"/>
                    <a:pt x="14122" y="17335"/>
                  </a:cubicBezTo>
                  <a:cubicBezTo>
                    <a:pt x="14181" y="17335"/>
                    <a:pt x="14254" y="17354"/>
                    <a:pt x="14310" y="17354"/>
                  </a:cubicBezTo>
                  <a:cubicBezTo>
                    <a:pt x="14334" y="17354"/>
                    <a:pt x="14355" y="17351"/>
                    <a:pt x="14370" y="17341"/>
                  </a:cubicBezTo>
                  <a:cubicBezTo>
                    <a:pt x="14370" y="17341"/>
                    <a:pt x="14370" y="17087"/>
                    <a:pt x="14390" y="17061"/>
                  </a:cubicBezTo>
                  <a:cubicBezTo>
                    <a:pt x="14411" y="16893"/>
                    <a:pt x="14350" y="16746"/>
                    <a:pt x="14329" y="16598"/>
                  </a:cubicBezTo>
                  <a:cubicBezTo>
                    <a:pt x="14309" y="16491"/>
                    <a:pt x="14370" y="16298"/>
                    <a:pt x="14390" y="16196"/>
                  </a:cubicBezTo>
                  <a:cubicBezTo>
                    <a:pt x="14517" y="15815"/>
                    <a:pt x="14711" y="15494"/>
                    <a:pt x="14838" y="15133"/>
                  </a:cubicBezTo>
                  <a:cubicBezTo>
                    <a:pt x="14879" y="15026"/>
                    <a:pt x="14858" y="14945"/>
                    <a:pt x="14879" y="14838"/>
                  </a:cubicBezTo>
                  <a:cubicBezTo>
                    <a:pt x="14899" y="14731"/>
                    <a:pt x="14985" y="14645"/>
                    <a:pt x="15026" y="14543"/>
                  </a:cubicBezTo>
                  <a:cubicBezTo>
                    <a:pt x="15092" y="14350"/>
                    <a:pt x="15092" y="14136"/>
                    <a:pt x="15199" y="13948"/>
                  </a:cubicBezTo>
                  <a:cubicBezTo>
                    <a:pt x="15260" y="13780"/>
                    <a:pt x="15428" y="13653"/>
                    <a:pt x="15535" y="13480"/>
                  </a:cubicBezTo>
                  <a:cubicBezTo>
                    <a:pt x="15601" y="13373"/>
                    <a:pt x="15642" y="13205"/>
                    <a:pt x="15728" y="13099"/>
                  </a:cubicBezTo>
                  <a:cubicBezTo>
                    <a:pt x="15809" y="12992"/>
                    <a:pt x="15896" y="12890"/>
                    <a:pt x="16023" y="12804"/>
                  </a:cubicBezTo>
                  <a:cubicBezTo>
                    <a:pt x="16130" y="12737"/>
                    <a:pt x="16257" y="12717"/>
                    <a:pt x="16318" y="12610"/>
                  </a:cubicBezTo>
                  <a:cubicBezTo>
                    <a:pt x="16384" y="12483"/>
                    <a:pt x="16277" y="12422"/>
                    <a:pt x="16277" y="12315"/>
                  </a:cubicBezTo>
                  <a:cubicBezTo>
                    <a:pt x="16257" y="12208"/>
                    <a:pt x="16344" y="12081"/>
                    <a:pt x="16364" y="12000"/>
                  </a:cubicBezTo>
                  <a:cubicBezTo>
                    <a:pt x="16425" y="11873"/>
                    <a:pt x="16572" y="11807"/>
                    <a:pt x="16639" y="11659"/>
                  </a:cubicBezTo>
                  <a:cubicBezTo>
                    <a:pt x="16679" y="11512"/>
                    <a:pt x="16679" y="11298"/>
                    <a:pt x="16725" y="11130"/>
                  </a:cubicBezTo>
                  <a:cubicBezTo>
                    <a:pt x="16766" y="10876"/>
                    <a:pt x="16873" y="10662"/>
                    <a:pt x="16893" y="10408"/>
                  </a:cubicBezTo>
                  <a:cubicBezTo>
                    <a:pt x="16913" y="10281"/>
                    <a:pt x="16873" y="10153"/>
                    <a:pt x="16893" y="10006"/>
                  </a:cubicBezTo>
                  <a:cubicBezTo>
                    <a:pt x="16979" y="9624"/>
                    <a:pt x="17147" y="9329"/>
                    <a:pt x="17127" y="8902"/>
                  </a:cubicBezTo>
                  <a:cubicBezTo>
                    <a:pt x="17127" y="8587"/>
                    <a:pt x="16827" y="8287"/>
                    <a:pt x="16806" y="7971"/>
                  </a:cubicBezTo>
                  <a:cubicBezTo>
                    <a:pt x="16786" y="7758"/>
                    <a:pt x="16913" y="7569"/>
                    <a:pt x="16934" y="7356"/>
                  </a:cubicBezTo>
                  <a:cubicBezTo>
                    <a:pt x="16954" y="7168"/>
                    <a:pt x="16827" y="7015"/>
                    <a:pt x="16766" y="6827"/>
                  </a:cubicBezTo>
                  <a:cubicBezTo>
                    <a:pt x="16745" y="6740"/>
                    <a:pt x="16806" y="6633"/>
                    <a:pt x="16786" y="6552"/>
                  </a:cubicBezTo>
                  <a:cubicBezTo>
                    <a:pt x="16766" y="6486"/>
                    <a:pt x="16618" y="6466"/>
                    <a:pt x="16572" y="6405"/>
                  </a:cubicBezTo>
                  <a:cubicBezTo>
                    <a:pt x="16425" y="6171"/>
                    <a:pt x="16318" y="5830"/>
                    <a:pt x="16110" y="5662"/>
                  </a:cubicBezTo>
                  <a:cubicBezTo>
                    <a:pt x="15982" y="5555"/>
                    <a:pt x="15809" y="5575"/>
                    <a:pt x="15708" y="5489"/>
                  </a:cubicBezTo>
                  <a:cubicBezTo>
                    <a:pt x="15601" y="5408"/>
                    <a:pt x="15621" y="5260"/>
                    <a:pt x="15494" y="5174"/>
                  </a:cubicBezTo>
                  <a:cubicBezTo>
                    <a:pt x="15347" y="5046"/>
                    <a:pt x="15113" y="5133"/>
                    <a:pt x="14965" y="4960"/>
                  </a:cubicBezTo>
                  <a:cubicBezTo>
                    <a:pt x="14899" y="4899"/>
                    <a:pt x="15092" y="4792"/>
                    <a:pt x="15113" y="4726"/>
                  </a:cubicBezTo>
                  <a:cubicBezTo>
                    <a:pt x="15133" y="4624"/>
                    <a:pt x="15026" y="4558"/>
                    <a:pt x="15026" y="4451"/>
                  </a:cubicBezTo>
                  <a:cubicBezTo>
                    <a:pt x="15006" y="4370"/>
                    <a:pt x="15113" y="4283"/>
                    <a:pt x="15092" y="4177"/>
                  </a:cubicBezTo>
                  <a:cubicBezTo>
                    <a:pt x="15092" y="4090"/>
                    <a:pt x="14858" y="4136"/>
                    <a:pt x="14772" y="4070"/>
                  </a:cubicBezTo>
                  <a:cubicBezTo>
                    <a:pt x="14731" y="4029"/>
                    <a:pt x="14690" y="3963"/>
                    <a:pt x="14645" y="3902"/>
                  </a:cubicBezTo>
                  <a:lnTo>
                    <a:pt x="14604" y="3815"/>
                  </a:lnTo>
                  <a:cubicBezTo>
                    <a:pt x="14566" y="3835"/>
                    <a:pt x="14563" y="4139"/>
                    <a:pt x="14508" y="4139"/>
                  </a:cubicBezTo>
                  <a:cubicBezTo>
                    <a:pt x="14504" y="4139"/>
                    <a:pt x="14501" y="4138"/>
                    <a:pt x="14497" y="4136"/>
                  </a:cubicBezTo>
                  <a:cubicBezTo>
                    <a:pt x="14436" y="4116"/>
                    <a:pt x="14370" y="4009"/>
                    <a:pt x="14309" y="4009"/>
                  </a:cubicBezTo>
                  <a:cubicBezTo>
                    <a:pt x="14246" y="4009"/>
                    <a:pt x="14188" y="4178"/>
                    <a:pt x="14126" y="4178"/>
                  </a:cubicBezTo>
                  <a:cubicBezTo>
                    <a:pt x="14122" y="4178"/>
                    <a:pt x="14119" y="4178"/>
                    <a:pt x="14116" y="4177"/>
                  </a:cubicBezTo>
                  <a:cubicBezTo>
                    <a:pt x="13902" y="4090"/>
                    <a:pt x="14055" y="3627"/>
                    <a:pt x="13988" y="3454"/>
                  </a:cubicBezTo>
                  <a:cubicBezTo>
                    <a:pt x="13968" y="3353"/>
                    <a:pt x="13882" y="3286"/>
                    <a:pt x="13841" y="3180"/>
                  </a:cubicBezTo>
                  <a:cubicBezTo>
                    <a:pt x="13775" y="3073"/>
                    <a:pt x="13775" y="2971"/>
                    <a:pt x="13693" y="2864"/>
                  </a:cubicBezTo>
                  <a:cubicBezTo>
                    <a:pt x="13627" y="2757"/>
                    <a:pt x="13480" y="2651"/>
                    <a:pt x="13439" y="2523"/>
                  </a:cubicBezTo>
                  <a:cubicBezTo>
                    <a:pt x="13393" y="2417"/>
                    <a:pt x="13587" y="2183"/>
                    <a:pt x="13500" y="2101"/>
                  </a:cubicBezTo>
                  <a:cubicBezTo>
                    <a:pt x="13312" y="1928"/>
                    <a:pt x="13058" y="2035"/>
                    <a:pt x="12864" y="1954"/>
                  </a:cubicBezTo>
                  <a:cubicBezTo>
                    <a:pt x="12696" y="1867"/>
                    <a:pt x="12630" y="1699"/>
                    <a:pt x="12483" y="1613"/>
                  </a:cubicBezTo>
                  <a:cubicBezTo>
                    <a:pt x="12315" y="1465"/>
                    <a:pt x="12040" y="1420"/>
                    <a:pt x="11847" y="1272"/>
                  </a:cubicBezTo>
                  <a:cubicBezTo>
                    <a:pt x="11786" y="1211"/>
                    <a:pt x="11699" y="1191"/>
                    <a:pt x="11659" y="1125"/>
                  </a:cubicBezTo>
                  <a:cubicBezTo>
                    <a:pt x="11572" y="997"/>
                    <a:pt x="11638" y="830"/>
                    <a:pt x="11532" y="702"/>
                  </a:cubicBezTo>
                  <a:cubicBezTo>
                    <a:pt x="11486" y="636"/>
                    <a:pt x="11318" y="616"/>
                    <a:pt x="11318" y="509"/>
                  </a:cubicBezTo>
                  <a:cubicBezTo>
                    <a:pt x="11318" y="448"/>
                    <a:pt x="11384" y="402"/>
                    <a:pt x="11425" y="341"/>
                  </a:cubicBezTo>
                  <a:cubicBezTo>
                    <a:pt x="11445" y="301"/>
                    <a:pt x="11404" y="234"/>
                    <a:pt x="11404" y="194"/>
                  </a:cubicBezTo>
                  <a:cubicBezTo>
                    <a:pt x="11404" y="128"/>
                    <a:pt x="11445" y="67"/>
                    <a:pt x="11465"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62"/>
            <p:cNvSpPr/>
            <p:nvPr/>
          </p:nvSpPr>
          <p:spPr>
            <a:xfrm>
              <a:off x="1287375" y="2375450"/>
              <a:ext cx="392100" cy="272950"/>
            </a:xfrm>
            <a:custGeom>
              <a:rect b="b" l="l" r="r" t="t"/>
              <a:pathLst>
                <a:path extrusionOk="0" h="10918" w="15684">
                  <a:moveTo>
                    <a:pt x="4747" y="932"/>
                  </a:moveTo>
                  <a:lnTo>
                    <a:pt x="4767" y="952"/>
                  </a:lnTo>
                  <a:lnTo>
                    <a:pt x="4813" y="998"/>
                  </a:lnTo>
                  <a:lnTo>
                    <a:pt x="4767" y="1038"/>
                  </a:lnTo>
                  <a:lnTo>
                    <a:pt x="4513" y="1038"/>
                  </a:lnTo>
                  <a:lnTo>
                    <a:pt x="4492" y="1018"/>
                  </a:lnTo>
                  <a:lnTo>
                    <a:pt x="4452" y="998"/>
                  </a:lnTo>
                  <a:lnTo>
                    <a:pt x="4431" y="972"/>
                  </a:lnTo>
                  <a:lnTo>
                    <a:pt x="4452" y="972"/>
                  </a:lnTo>
                  <a:lnTo>
                    <a:pt x="4472" y="952"/>
                  </a:lnTo>
                  <a:lnTo>
                    <a:pt x="4492" y="952"/>
                  </a:lnTo>
                  <a:lnTo>
                    <a:pt x="4513" y="932"/>
                  </a:lnTo>
                  <a:close/>
                  <a:moveTo>
                    <a:pt x="1822" y="1547"/>
                  </a:moveTo>
                  <a:lnTo>
                    <a:pt x="1863" y="1567"/>
                  </a:lnTo>
                  <a:lnTo>
                    <a:pt x="1929" y="1567"/>
                  </a:lnTo>
                  <a:lnTo>
                    <a:pt x="1970" y="1608"/>
                  </a:lnTo>
                  <a:lnTo>
                    <a:pt x="1908" y="1654"/>
                  </a:lnTo>
                  <a:lnTo>
                    <a:pt x="1568" y="1654"/>
                  </a:lnTo>
                  <a:lnTo>
                    <a:pt x="1547" y="1634"/>
                  </a:lnTo>
                  <a:lnTo>
                    <a:pt x="1507" y="1634"/>
                  </a:lnTo>
                  <a:lnTo>
                    <a:pt x="1461" y="1608"/>
                  </a:lnTo>
                  <a:lnTo>
                    <a:pt x="1440" y="1608"/>
                  </a:lnTo>
                  <a:lnTo>
                    <a:pt x="1420" y="1588"/>
                  </a:lnTo>
                  <a:lnTo>
                    <a:pt x="1440" y="1567"/>
                  </a:lnTo>
                  <a:lnTo>
                    <a:pt x="1507" y="1567"/>
                  </a:lnTo>
                  <a:lnTo>
                    <a:pt x="1527" y="1547"/>
                  </a:lnTo>
                  <a:close/>
                  <a:moveTo>
                    <a:pt x="2331" y="2544"/>
                  </a:moveTo>
                  <a:lnTo>
                    <a:pt x="2351" y="2564"/>
                  </a:lnTo>
                  <a:lnTo>
                    <a:pt x="2544" y="2564"/>
                  </a:lnTo>
                  <a:lnTo>
                    <a:pt x="2565" y="2585"/>
                  </a:lnTo>
                  <a:lnTo>
                    <a:pt x="2753" y="2585"/>
                  </a:lnTo>
                  <a:lnTo>
                    <a:pt x="2753" y="2605"/>
                  </a:lnTo>
                  <a:lnTo>
                    <a:pt x="2819" y="2605"/>
                  </a:lnTo>
                  <a:lnTo>
                    <a:pt x="2860" y="2651"/>
                  </a:lnTo>
                  <a:lnTo>
                    <a:pt x="2819" y="2692"/>
                  </a:lnTo>
                  <a:lnTo>
                    <a:pt x="2799" y="2712"/>
                  </a:lnTo>
                  <a:lnTo>
                    <a:pt x="2458" y="2712"/>
                  </a:lnTo>
                  <a:lnTo>
                    <a:pt x="2417" y="2692"/>
                  </a:lnTo>
                  <a:lnTo>
                    <a:pt x="2244" y="2692"/>
                  </a:lnTo>
                  <a:lnTo>
                    <a:pt x="2224" y="2671"/>
                  </a:lnTo>
                  <a:lnTo>
                    <a:pt x="2203" y="2671"/>
                  </a:lnTo>
                  <a:lnTo>
                    <a:pt x="2183" y="2651"/>
                  </a:lnTo>
                  <a:lnTo>
                    <a:pt x="2163" y="2651"/>
                  </a:lnTo>
                  <a:lnTo>
                    <a:pt x="2142" y="2625"/>
                  </a:lnTo>
                  <a:lnTo>
                    <a:pt x="2097" y="2625"/>
                  </a:lnTo>
                  <a:lnTo>
                    <a:pt x="2097" y="2605"/>
                  </a:lnTo>
                  <a:lnTo>
                    <a:pt x="2117" y="2585"/>
                  </a:lnTo>
                  <a:lnTo>
                    <a:pt x="2163" y="2585"/>
                  </a:lnTo>
                  <a:lnTo>
                    <a:pt x="2163" y="2564"/>
                  </a:lnTo>
                  <a:lnTo>
                    <a:pt x="2224" y="2564"/>
                  </a:lnTo>
                  <a:lnTo>
                    <a:pt x="2244" y="2544"/>
                  </a:lnTo>
                  <a:close/>
                  <a:moveTo>
                    <a:pt x="5194" y="2605"/>
                  </a:moveTo>
                  <a:lnTo>
                    <a:pt x="5215" y="2625"/>
                  </a:lnTo>
                  <a:lnTo>
                    <a:pt x="5449" y="2625"/>
                  </a:lnTo>
                  <a:lnTo>
                    <a:pt x="5489" y="2671"/>
                  </a:lnTo>
                  <a:lnTo>
                    <a:pt x="5449" y="2712"/>
                  </a:lnTo>
                  <a:lnTo>
                    <a:pt x="5423" y="2732"/>
                  </a:lnTo>
                  <a:lnTo>
                    <a:pt x="5108" y="2732"/>
                  </a:lnTo>
                  <a:lnTo>
                    <a:pt x="5108" y="2712"/>
                  </a:lnTo>
                  <a:lnTo>
                    <a:pt x="5108" y="2625"/>
                  </a:lnTo>
                  <a:lnTo>
                    <a:pt x="5108" y="2605"/>
                  </a:lnTo>
                  <a:close/>
                  <a:moveTo>
                    <a:pt x="11827" y="4365"/>
                  </a:moveTo>
                  <a:lnTo>
                    <a:pt x="11888" y="4385"/>
                  </a:lnTo>
                  <a:lnTo>
                    <a:pt x="11934" y="4431"/>
                  </a:lnTo>
                  <a:lnTo>
                    <a:pt x="11888" y="4472"/>
                  </a:lnTo>
                  <a:lnTo>
                    <a:pt x="11721" y="4472"/>
                  </a:lnTo>
                  <a:lnTo>
                    <a:pt x="11634" y="4492"/>
                  </a:lnTo>
                  <a:lnTo>
                    <a:pt x="11359" y="4492"/>
                  </a:lnTo>
                  <a:lnTo>
                    <a:pt x="11339" y="4472"/>
                  </a:lnTo>
                  <a:lnTo>
                    <a:pt x="11298" y="4472"/>
                  </a:lnTo>
                  <a:lnTo>
                    <a:pt x="11232" y="4452"/>
                  </a:lnTo>
                  <a:lnTo>
                    <a:pt x="11212" y="4431"/>
                  </a:lnTo>
                  <a:lnTo>
                    <a:pt x="11232" y="4406"/>
                  </a:lnTo>
                  <a:lnTo>
                    <a:pt x="11298" y="4385"/>
                  </a:lnTo>
                  <a:lnTo>
                    <a:pt x="11319" y="4365"/>
                  </a:lnTo>
                  <a:close/>
                  <a:moveTo>
                    <a:pt x="7672" y="4726"/>
                  </a:moveTo>
                  <a:lnTo>
                    <a:pt x="7692" y="4747"/>
                  </a:lnTo>
                  <a:lnTo>
                    <a:pt x="7738" y="4787"/>
                  </a:lnTo>
                  <a:lnTo>
                    <a:pt x="7692" y="4833"/>
                  </a:lnTo>
                  <a:lnTo>
                    <a:pt x="7458" y="4833"/>
                  </a:lnTo>
                  <a:lnTo>
                    <a:pt x="7438" y="4813"/>
                  </a:lnTo>
                  <a:lnTo>
                    <a:pt x="7417" y="4813"/>
                  </a:lnTo>
                  <a:lnTo>
                    <a:pt x="7397" y="4787"/>
                  </a:lnTo>
                  <a:lnTo>
                    <a:pt x="7356" y="4787"/>
                  </a:lnTo>
                  <a:lnTo>
                    <a:pt x="7331" y="4767"/>
                  </a:lnTo>
                  <a:lnTo>
                    <a:pt x="7356" y="4747"/>
                  </a:lnTo>
                  <a:lnTo>
                    <a:pt x="7397" y="4747"/>
                  </a:lnTo>
                  <a:lnTo>
                    <a:pt x="7397" y="4726"/>
                  </a:lnTo>
                  <a:close/>
                  <a:moveTo>
                    <a:pt x="12611" y="4853"/>
                  </a:moveTo>
                  <a:lnTo>
                    <a:pt x="12631" y="4874"/>
                  </a:lnTo>
                  <a:lnTo>
                    <a:pt x="12718" y="4874"/>
                  </a:lnTo>
                  <a:lnTo>
                    <a:pt x="12758" y="4914"/>
                  </a:lnTo>
                  <a:lnTo>
                    <a:pt x="12718" y="4960"/>
                  </a:lnTo>
                  <a:lnTo>
                    <a:pt x="12672" y="4960"/>
                  </a:lnTo>
                  <a:lnTo>
                    <a:pt x="12631" y="4981"/>
                  </a:lnTo>
                  <a:lnTo>
                    <a:pt x="12463" y="4981"/>
                  </a:lnTo>
                  <a:lnTo>
                    <a:pt x="12443" y="4960"/>
                  </a:lnTo>
                  <a:lnTo>
                    <a:pt x="12417" y="4940"/>
                  </a:lnTo>
                  <a:lnTo>
                    <a:pt x="12397" y="4940"/>
                  </a:lnTo>
                  <a:lnTo>
                    <a:pt x="12377" y="4914"/>
                  </a:lnTo>
                  <a:lnTo>
                    <a:pt x="12397" y="4894"/>
                  </a:lnTo>
                  <a:lnTo>
                    <a:pt x="12417" y="4874"/>
                  </a:lnTo>
                  <a:lnTo>
                    <a:pt x="12443" y="4874"/>
                  </a:lnTo>
                  <a:lnTo>
                    <a:pt x="12463" y="4853"/>
                  </a:lnTo>
                  <a:close/>
                  <a:moveTo>
                    <a:pt x="4915" y="5403"/>
                  </a:moveTo>
                  <a:lnTo>
                    <a:pt x="4981" y="5423"/>
                  </a:lnTo>
                  <a:lnTo>
                    <a:pt x="5088" y="5423"/>
                  </a:lnTo>
                  <a:lnTo>
                    <a:pt x="5128" y="5469"/>
                  </a:lnTo>
                  <a:lnTo>
                    <a:pt x="5088" y="5530"/>
                  </a:lnTo>
                  <a:lnTo>
                    <a:pt x="4325" y="5530"/>
                  </a:lnTo>
                  <a:lnTo>
                    <a:pt x="4304" y="5510"/>
                  </a:lnTo>
                  <a:lnTo>
                    <a:pt x="4279" y="5510"/>
                  </a:lnTo>
                  <a:lnTo>
                    <a:pt x="4259" y="5489"/>
                  </a:lnTo>
                  <a:lnTo>
                    <a:pt x="4238" y="5469"/>
                  </a:lnTo>
                  <a:lnTo>
                    <a:pt x="4218" y="5469"/>
                  </a:lnTo>
                  <a:lnTo>
                    <a:pt x="4238" y="5449"/>
                  </a:lnTo>
                  <a:lnTo>
                    <a:pt x="4259" y="5423"/>
                  </a:lnTo>
                  <a:lnTo>
                    <a:pt x="4279" y="5403"/>
                  </a:lnTo>
                  <a:close/>
                  <a:moveTo>
                    <a:pt x="4579" y="7076"/>
                  </a:moveTo>
                  <a:lnTo>
                    <a:pt x="4620" y="7122"/>
                  </a:lnTo>
                  <a:lnTo>
                    <a:pt x="4579" y="7163"/>
                  </a:lnTo>
                  <a:lnTo>
                    <a:pt x="4406" y="7203"/>
                  </a:lnTo>
                  <a:lnTo>
                    <a:pt x="4325" y="7203"/>
                  </a:lnTo>
                  <a:lnTo>
                    <a:pt x="4238" y="7229"/>
                  </a:lnTo>
                  <a:lnTo>
                    <a:pt x="4197" y="7229"/>
                  </a:lnTo>
                  <a:lnTo>
                    <a:pt x="4152" y="7249"/>
                  </a:lnTo>
                  <a:lnTo>
                    <a:pt x="3923" y="7249"/>
                  </a:lnTo>
                  <a:lnTo>
                    <a:pt x="3877" y="7229"/>
                  </a:lnTo>
                  <a:lnTo>
                    <a:pt x="3857" y="7229"/>
                  </a:lnTo>
                  <a:lnTo>
                    <a:pt x="3877" y="7203"/>
                  </a:lnTo>
                  <a:lnTo>
                    <a:pt x="3923" y="7183"/>
                  </a:lnTo>
                  <a:lnTo>
                    <a:pt x="3963" y="7163"/>
                  </a:lnTo>
                  <a:lnTo>
                    <a:pt x="3984" y="7142"/>
                  </a:lnTo>
                  <a:lnTo>
                    <a:pt x="4091" y="7142"/>
                  </a:lnTo>
                  <a:lnTo>
                    <a:pt x="4131" y="7122"/>
                  </a:lnTo>
                  <a:lnTo>
                    <a:pt x="4218" y="7122"/>
                  </a:lnTo>
                  <a:lnTo>
                    <a:pt x="4304" y="7102"/>
                  </a:lnTo>
                  <a:lnTo>
                    <a:pt x="4386" y="7102"/>
                  </a:lnTo>
                  <a:lnTo>
                    <a:pt x="4579" y="7076"/>
                  </a:lnTo>
                  <a:close/>
                  <a:moveTo>
                    <a:pt x="4431" y="9177"/>
                  </a:moveTo>
                  <a:lnTo>
                    <a:pt x="4472" y="9218"/>
                  </a:lnTo>
                  <a:lnTo>
                    <a:pt x="4431" y="9264"/>
                  </a:lnTo>
                  <a:lnTo>
                    <a:pt x="4406" y="9264"/>
                  </a:lnTo>
                  <a:lnTo>
                    <a:pt x="4386" y="9284"/>
                  </a:lnTo>
                  <a:lnTo>
                    <a:pt x="4279" y="9284"/>
                  </a:lnTo>
                  <a:lnTo>
                    <a:pt x="4279" y="9264"/>
                  </a:lnTo>
                  <a:lnTo>
                    <a:pt x="4259" y="9264"/>
                  </a:lnTo>
                  <a:lnTo>
                    <a:pt x="4259" y="9218"/>
                  </a:lnTo>
                  <a:lnTo>
                    <a:pt x="4279" y="9197"/>
                  </a:lnTo>
                  <a:lnTo>
                    <a:pt x="4345" y="9197"/>
                  </a:lnTo>
                  <a:lnTo>
                    <a:pt x="4365" y="9177"/>
                  </a:lnTo>
                  <a:close/>
                  <a:moveTo>
                    <a:pt x="3475" y="1"/>
                  </a:moveTo>
                  <a:lnTo>
                    <a:pt x="911" y="128"/>
                  </a:lnTo>
                  <a:cubicBezTo>
                    <a:pt x="891" y="148"/>
                    <a:pt x="891" y="148"/>
                    <a:pt x="871" y="148"/>
                  </a:cubicBezTo>
                  <a:lnTo>
                    <a:pt x="845" y="148"/>
                  </a:lnTo>
                  <a:lnTo>
                    <a:pt x="189" y="169"/>
                  </a:lnTo>
                  <a:cubicBezTo>
                    <a:pt x="189" y="275"/>
                    <a:pt x="255" y="403"/>
                    <a:pt x="255" y="509"/>
                  </a:cubicBezTo>
                  <a:cubicBezTo>
                    <a:pt x="316" y="871"/>
                    <a:pt x="1" y="1166"/>
                    <a:pt x="108" y="1506"/>
                  </a:cubicBezTo>
                  <a:cubicBezTo>
                    <a:pt x="189" y="1715"/>
                    <a:pt x="276" y="2015"/>
                    <a:pt x="382" y="2203"/>
                  </a:cubicBezTo>
                  <a:cubicBezTo>
                    <a:pt x="510" y="2417"/>
                    <a:pt x="825" y="2692"/>
                    <a:pt x="616" y="2946"/>
                  </a:cubicBezTo>
                  <a:cubicBezTo>
                    <a:pt x="587" y="2972"/>
                    <a:pt x="560" y="3000"/>
                    <a:pt x="534" y="3000"/>
                  </a:cubicBezTo>
                  <a:cubicBezTo>
                    <a:pt x="519" y="3000"/>
                    <a:pt x="504" y="2990"/>
                    <a:pt x="489" y="2966"/>
                  </a:cubicBezTo>
                  <a:cubicBezTo>
                    <a:pt x="451" y="2949"/>
                    <a:pt x="416" y="2871"/>
                    <a:pt x="406" y="2871"/>
                  </a:cubicBezTo>
                  <a:cubicBezTo>
                    <a:pt x="404" y="2871"/>
                    <a:pt x="403" y="2873"/>
                    <a:pt x="403" y="2880"/>
                  </a:cubicBezTo>
                  <a:cubicBezTo>
                    <a:pt x="423" y="3032"/>
                    <a:pt x="444" y="3160"/>
                    <a:pt x="382" y="3307"/>
                  </a:cubicBezTo>
                  <a:cubicBezTo>
                    <a:pt x="337" y="3434"/>
                    <a:pt x="189" y="3541"/>
                    <a:pt x="210" y="3689"/>
                  </a:cubicBezTo>
                  <a:cubicBezTo>
                    <a:pt x="276" y="3877"/>
                    <a:pt x="464" y="4070"/>
                    <a:pt x="550" y="4258"/>
                  </a:cubicBezTo>
                  <a:cubicBezTo>
                    <a:pt x="591" y="4385"/>
                    <a:pt x="550" y="4533"/>
                    <a:pt x="616" y="4660"/>
                  </a:cubicBezTo>
                  <a:cubicBezTo>
                    <a:pt x="657" y="4747"/>
                    <a:pt x="784" y="4813"/>
                    <a:pt x="825" y="4894"/>
                  </a:cubicBezTo>
                  <a:cubicBezTo>
                    <a:pt x="998" y="5169"/>
                    <a:pt x="1145" y="5550"/>
                    <a:pt x="1252" y="5850"/>
                  </a:cubicBezTo>
                  <a:cubicBezTo>
                    <a:pt x="1379" y="6186"/>
                    <a:pt x="1207" y="6568"/>
                    <a:pt x="1354" y="6949"/>
                  </a:cubicBezTo>
                  <a:cubicBezTo>
                    <a:pt x="1440" y="7163"/>
                    <a:pt x="1654" y="7290"/>
                    <a:pt x="1761" y="7504"/>
                  </a:cubicBezTo>
                  <a:cubicBezTo>
                    <a:pt x="1863" y="7738"/>
                    <a:pt x="1863" y="8073"/>
                    <a:pt x="1888" y="8328"/>
                  </a:cubicBezTo>
                  <a:cubicBezTo>
                    <a:pt x="1929" y="8648"/>
                    <a:pt x="1674" y="8902"/>
                    <a:pt x="1695" y="9218"/>
                  </a:cubicBezTo>
                  <a:cubicBezTo>
                    <a:pt x="1695" y="9325"/>
                    <a:pt x="1715" y="9452"/>
                    <a:pt x="1654" y="9538"/>
                  </a:cubicBezTo>
                  <a:cubicBezTo>
                    <a:pt x="1568" y="9648"/>
                    <a:pt x="1459" y="9666"/>
                    <a:pt x="1345" y="9666"/>
                  </a:cubicBezTo>
                  <a:cubicBezTo>
                    <a:pt x="1290" y="9666"/>
                    <a:pt x="1233" y="9662"/>
                    <a:pt x="1177" y="9662"/>
                  </a:cubicBezTo>
                  <a:cubicBezTo>
                    <a:pt x="1151" y="9662"/>
                    <a:pt x="1125" y="9663"/>
                    <a:pt x="1100" y="9665"/>
                  </a:cubicBezTo>
                  <a:cubicBezTo>
                    <a:pt x="1100" y="9665"/>
                    <a:pt x="1100" y="9940"/>
                    <a:pt x="1125" y="9940"/>
                  </a:cubicBezTo>
                  <a:cubicBezTo>
                    <a:pt x="1145" y="10255"/>
                    <a:pt x="1420" y="10154"/>
                    <a:pt x="1634" y="10281"/>
                  </a:cubicBezTo>
                  <a:cubicBezTo>
                    <a:pt x="1736" y="10342"/>
                    <a:pt x="1781" y="10489"/>
                    <a:pt x="1863" y="10576"/>
                  </a:cubicBezTo>
                  <a:cubicBezTo>
                    <a:pt x="1970" y="10662"/>
                    <a:pt x="2183" y="10764"/>
                    <a:pt x="2310" y="10830"/>
                  </a:cubicBezTo>
                  <a:cubicBezTo>
                    <a:pt x="2353" y="10851"/>
                    <a:pt x="2405" y="10857"/>
                    <a:pt x="2461" y="10857"/>
                  </a:cubicBezTo>
                  <a:cubicBezTo>
                    <a:pt x="2573" y="10857"/>
                    <a:pt x="2700" y="10830"/>
                    <a:pt x="2799" y="10830"/>
                  </a:cubicBezTo>
                  <a:cubicBezTo>
                    <a:pt x="2987" y="10858"/>
                    <a:pt x="3156" y="10917"/>
                    <a:pt x="3339" y="10917"/>
                  </a:cubicBezTo>
                  <a:cubicBezTo>
                    <a:pt x="3423" y="10917"/>
                    <a:pt x="3509" y="10905"/>
                    <a:pt x="3602" y="10871"/>
                  </a:cubicBezTo>
                  <a:cubicBezTo>
                    <a:pt x="3689" y="10830"/>
                    <a:pt x="3750" y="10744"/>
                    <a:pt x="3836" y="10703"/>
                  </a:cubicBezTo>
                  <a:cubicBezTo>
                    <a:pt x="4025" y="10596"/>
                    <a:pt x="4279" y="10535"/>
                    <a:pt x="4431" y="10408"/>
                  </a:cubicBezTo>
                  <a:cubicBezTo>
                    <a:pt x="4660" y="10215"/>
                    <a:pt x="4833" y="9981"/>
                    <a:pt x="5169" y="9920"/>
                  </a:cubicBezTo>
                  <a:cubicBezTo>
                    <a:pt x="5194" y="9916"/>
                    <a:pt x="5217" y="9914"/>
                    <a:pt x="5239" y="9914"/>
                  </a:cubicBezTo>
                  <a:cubicBezTo>
                    <a:pt x="5324" y="9914"/>
                    <a:pt x="5384" y="9940"/>
                    <a:pt x="5469" y="9940"/>
                  </a:cubicBezTo>
                  <a:cubicBezTo>
                    <a:pt x="5530" y="9940"/>
                    <a:pt x="5596" y="9874"/>
                    <a:pt x="5678" y="9874"/>
                  </a:cubicBezTo>
                  <a:lnTo>
                    <a:pt x="6252" y="9874"/>
                  </a:lnTo>
                  <a:cubicBezTo>
                    <a:pt x="6359" y="9874"/>
                    <a:pt x="6466" y="9960"/>
                    <a:pt x="6568" y="9960"/>
                  </a:cubicBezTo>
                  <a:cubicBezTo>
                    <a:pt x="6675" y="9960"/>
                    <a:pt x="6761" y="9874"/>
                    <a:pt x="6868" y="9874"/>
                  </a:cubicBezTo>
                  <a:cubicBezTo>
                    <a:pt x="7034" y="9894"/>
                    <a:pt x="7191" y="10005"/>
                    <a:pt x="7356" y="10005"/>
                  </a:cubicBezTo>
                  <a:cubicBezTo>
                    <a:pt x="7398" y="10005"/>
                    <a:pt x="7440" y="9998"/>
                    <a:pt x="7483" y="9981"/>
                  </a:cubicBezTo>
                  <a:cubicBezTo>
                    <a:pt x="7819" y="9854"/>
                    <a:pt x="7819" y="9391"/>
                    <a:pt x="8053" y="9157"/>
                  </a:cubicBezTo>
                  <a:cubicBezTo>
                    <a:pt x="8246" y="8984"/>
                    <a:pt x="8541" y="8963"/>
                    <a:pt x="8755" y="8836"/>
                  </a:cubicBezTo>
                  <a:cubicBezTo>
                    <a:pt x="9009" y="8709"/>
                    <a:pt x="9198" y="8475"/>
                    <a:pt x="9432" y="8348"/>
                  </a:cubicBezTo>
                  <a:cubicBezTo>
                    <a:pt x="9622" y="8244"/>
                    <a:pt x="9845" y="8228"/>
                    <a:pt x="10073" y="8228"/>
                  </a:cubicBezTo>
                  <a:cubicBezTo>
                    <a:pt x="10167" y="8228"/>
                    <a:pt x="10262" y="8231"/>
                    <a:pt x="10356" y="8231"/>
                  </a:cubicBezTo>
                  <a:cubicBezTo>
                    <a:pt x="10489" y="8231"/>
                    <a:pt x="10620" y="8226"/>
                    <a:pt x="10744" y="8200"/>
                  </a:cubicBezTo>
                  <a:cubicBezTo>
                    <a:pt x="10998" y="8139"/>
                    <a:pt x="11192" y="7966"/>
                    <a:pt x="11426" y="7865"/>
                  </a:cubicBezTo>
                  <a:cubicBezTo>
                    <a:pt x="10408" y="7651"/>
                    <a:pt x="8943" y="7778"/>
                    <a:pt x="8328" y="7631"/>
                  </a:cubicBezTo>
                  <a:cubicBezTo>
                    <a:pt x="7926" y="7544"/>
                    <a:pt x="6929" y="7270"/>
                    <a:pt x="7102" y="6761"/>
                  </a:cubicBezTo>
                  <a:cubicBezTo>
                    <a:pt x="7270" y="6313"/>
                    <a:pt x="8689" y="6186"/>
                    <a:pt x="9111" y="6125"/>
                  </a:cubicBezTo>
                  <a:cubicBezTo>
                    <a:pt x="10576" y="5911"/>
                    <a:pt x="12082" y="6018"/>
                    <a:pt x="13542" y="5784"/>
                  </a:cubicBezTo>
                  <a:cubicBezTo>
                    <a:pt x="14157" y="5677"/>
                    <a:pt x="14920" y="5530"/>
                    <a:pt x="15215" y="5021"/>
                  </a:cubicBezTo>
                  <a:cubicBezTo>
                    <a:pt x="15683" y="4177"/>
                    <a:pt x="14305" y="3877"/>
                    <a:pt x="13628" y="3795"/>
                  </a:cubicBezTo>
                  <a:cubicBezTo>
                    <a:pt x="12804" y="3674"/>
                    <a:pt x="12039" y="3666"/>
                    <a:pt x="11284" y="3666"/>
                  </a:cubicBezTo>
                  <a:cubicBezTo>
                    <a:pt x="11168" y="3666"/>
                    <a:pt x="11053" y="3667"/>
                    <a:pt x="10937" y="3667"/>
                  </a:cubicBezTo>
                  <a:cubicBezTo>
                    <a:pt x="10350" y="3667"/>
                    <a:pt x="9764" y="3662"/>
                    <a:pt x="9157" y="3602"/>
                  </a:cubicBezTo>
                  <a:cubicBezTo>
                    <a:pt x="8628" y="3561"/>
                    <a:pt x="7926" y="3434"/>
                    <a:pt x="7565" y="3053"/>
                  </a:cubicBezTo>
                  <a:cubicBezTo>
                    <a:pt x="7163" y="2605"/>
                    <a:pt x="7885" y="2458"/>
                    <a:pt x="8267" y="2371"/>
                  </a:cubicBezTo>
                  <a:cubicBezTo>
                    <a:pt x="9325" y="2117"/>
                    <a:pt x="10663" y="2310"/>
                    <a:pt x="11634" y="1888"/>
                  </a:cubicBezTo>
                  <a:cubicBezTo>
                    <a:pt x="13247" y="1186"/>
                    <a:pt x="11553" y="550"/>
                    <a:pt x="10663" y="443"/>
                  </a:cubicBezTo>
                  <a:cubicBezTo>
                    <a:pt x="10195" y="403"/>
                    <a:pt x="9727" y="382"/>
                    <a:pt x="9284" y="336"/>
                  </a:cubicBezTo>
                  <a:cubicBezTo>
                    <a:pt x="8501" y="275"/>
                    <a:pt x="7738" y="255"/>
                    <a:pt x="6949" y="189"/>
                  </a:cubicBezTo>
                  <a:cubicBezTo>
                    <a:pt x="5784" y="82"/>
                    <a:pt x="4640" y="41"/>
                    <a:pt x="347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62"/>
            <p:cNvSpPr/>
            <p:nvPr/>
          </p:nvSpPr>
          <p:spPr>
            <a:xfrm>
              <a:off x="1491350" y="2385000"/>
              <a:ext cx="378875" cy="62450"/>
            </a:xfrm>
            <a:custGeom>
              <a:rect b="b" l="l" r="r" t="t"/>
              <a:pathLst>
                <a:path extrusionOk="0" h="2498" w="15155">
                  <a:moveTo>
                    <a:pt x="7590" y="0"/>
                  </a:moveTo>
                  <a:cubicBezTo>
                    <a:pt x="11761" y="0"/>
                    <a:pt x="15154" y="570"/>
                    <a:pt x="15154" y="1252"/>
                  </a:cubicBezTo>
                  <a:cubicBezTo>
                    <a:pt x="15154" y="1948"/>
                    <a:pt x="11761" y="2498"/>
                    <a:pt x="7590" y="2498"/>
                  </a:cubicBezTo>
                  <a:cubicBezTo>
                    <a:pt x="3394" y="2498"/>
                    <a:pt x="1" y="1948"/>
                    <a:pt x="1" y="1252"/>
                  </a:cubicBezTo>
                  <a:cubicBezTo>
                    <a:pt x="1" y="570"/>
                    <a:pt x="3394" y="0"/>
                    <a:pt x="7590"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2"/>
            <p:cNvSpPr/>
            <p:nvPr/>
          </p:nvSpPr>
          <p:spPr>
            <a:xfrm>
              <a:off x="1846925" y="2254150"/>
              <a:ext cx="127175" cy="153125"/>
            </a:xfrm>
            <a:custGeom>
              <a:rect b="b" l="l" r="r" t="t"/>
              <a:pathLst>
                <a:path extrusionOk="0" h="6125" w="5087">
                  <a:moveTo>
                    <a:pt x="1252" y="3835"/>
                  </a:moveTo>
                  <a:cubicBezTo>
                    <a:pt x="0" y="4512"/>
                    <a:pt x="931" y="6124"/>
                    <a:pt x="2839" y="5890"/>
                  </a:cubicBezTo>
                  <a:cubicBezTo>
                    <a:pt x="3983" y="5763"/>
                    <a:pt x="5087" y="4451"/>
                    <a:pt x="3815" y="3815"/>
                  </a:cubicBezTo>
                  <a:cubicBezTo>
                    <a:pt x="2544" y="3154"/>
                    <a:pt x="4853" y="2859"/>
                    <a:pt x="3795" y="2096"/>
                  </a:cubicBezTo>
                  <a:cubicBezTo>
                    <a:pt x="2732" y="1333"/>
                    <a:pt x="3179" y="1587"/>
                    <a:pt x="3240" y="783"/>
                  </a:cubicBezTo>
                  <a:cubicBezTo>
                    <a:pt x="3261" y="483"/>
                    <a:pt x="3093" y="148"/>
                    <a:pt x="2605" y="61"/>
                  </a:cubicBezTo>
                  <a:cubicBezTo>
                    <a:pt x="2076" y="0"/>
                    <a:pt x="1714" y="483"/>
                    <a:pt x="1735" y="804"/>
                  </a:cubicBezTo>
                  <a:cubicBezTo>
                    <a:pt x="1821" y="1607"/>
                    <a:pt x="2269" y="1353"/>
                    <a:pt x="1226" y="2136"/>
                  </a:cubicBezTo>
                  <a:cubicBezTo>
                    <a:pt x="188" y="2925"/>
                    <a:pt x="2523" y="3179"/>
                    <a:pt x="1252" y="3835"/>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2"/>
            <p:cNvSpPr/>
            <p:nvPr/>
          </p:nvSpPr>
          <p:spPr>
            <a:xfrm>
              <a:off x="1881900" y="2268900"/>
              <a:ext cx="55075" cy="162150"/>
            </a:xfrm>
            <a:custGeom>
              <a:rect b="b" l="l" r="r" t="t"/>
              <a:pathLst>
                <a:path extrusionOk="0" h="6486" w="2203">
                  <a:moveTo>
                    <a:pt x="1272" y="2610"/>
                  </a:moveTo>
                  <a:lnTo>
                    <a:pt x="1272" y="2503"/>
                  </a:lnTo>
                  <a:cubicBezTo>
                    <a:pt x="1272" y="2121"/>
                    <a:pt x="1272" y="1740"/>
                    <a:pt x="1226" y="1358"/>
                  </a:cubicBezTo>
                  <a:lnTo>
                    <a:pt x="1226" y="1338"/>
                  </a:lnTo>
                  <a:cubicBezTo>
                    <a:pt x="1226" y="1211"/>
                    <a:pt x="1206" y="1017"/>
                    <a:pt x="1206" y="1017"/>
                  </a:cubicBezTo>
                  <a:lnTo>
                    <a:pt x="1185" y="911"/>
                  </a:lnTo>
                  <a:cubicBezTo>
                    <a:pt x="1165" y="616"/>
                    <a:pt x="1124" y="341"/>
                    <a:pt x="1124" y="46"/>
                  </a:cubicBezTo>
                  <a:lnTo>
                    <a:pt x="1099" y="0"/>
                  </a:lnTo>
                  <a:cubicBezTo>
                    <a:pt x="1078" y="20"/>
                    <a:pt x="1078" y="20"/>
                    <a:pt x="1058" y="20"/>
                  </a:cubicBezTo>
                  <a:cubicBezTo>
                    <a:pt x="1038" y="321"/>
                    <a:pt x="1058" y="616"/>
                    <a:pt x="1058" y="911"/>
                  </a:cubicBezTo>
                  <a:lnTo>
                    <a:pt x="1058" y="1017"/>
                  </a:lnTo>
                  <a:cubicBezTo>
                    <a:pt x="1058" y="1124"/>
                    <a:pt x="1058" y="1211"/>
                    <a:pt x="1078" y="1292"/>
                  </a:cubicBezTo>
                  <a:lnTo>
                    <a:pt x="1078" y="1358"/>
                  </a:lnTo>
                  <a:lnTo>
                    <a:pt x="1078" y="1526"/>
                  </a:lnTo>
                  <a:cubicBezTo>
                    <a:pt x="1099" y="1826"/>
                    <a:pt x="1099" y="2142"/>
                    <a:pt x="1099" y="2437"/>
                  </a:cubicBezTo>
                  <a:cubicBezTo>
                    <a:pt x="1017" y="2376"/>
                    <a:pt x="931" y="2309"/>
                    <a:pt x="844" y="2248"/>
                  </a:cubicBezTo>
                  <a:cubicBezTo>
                    <a:pt x="717" y="2142"/>
                    <a:pt x="616" y="2035"/>
                    <a:pt x="488" y="1953"/>
                  </a:cubicBezTo>
                  <a:cubicBezTo>
                    <a:pt x="488" y="1953"/>
                    <a:pt x="295" y="1801"/>
                    <a:pt x="168" y="1719"/>
                  </a:cubicBezTo>
                  <a:cubicBezTo>
                    <a:pt x="168" y="1719"/>
                    <a:pt x="148" y="1699"/>
                    <a:pt x="148" y="1719"/>
                  </a:cubicBezTo>
                  <a:cubicBezTo>
                    <a:pt x="422" y="1953"/>
                    <a:pt x="697" y="2182"/>
                    <a:pt x="997" y="2416"/>
                  </a:cubicBezTo>
                  <a:cubicBezTo>
                    <a:pt x="1038" y="2462"/>
                    <a:pt x="1058" y="2482"/>
                    <a:pt x="1099" y="2503"/>
                  </a:cubicBezTo>
                  <a:cubicBezTo>
                    <a:pt x="1099" y="3139"/>
                    <a:pt x="1078" y="3774"/>
                    <a:pt x="1078" y="4410"/>
                  </a:cubicBezTo>
                  <a:lnTo>
                    <a:pt x="1078" y="4431"/>
                  </a:lnTo>
                  <a:cubicBezTo>
                    <a:pt x="1058" y="4410"/>
                    <a:pt x="1038" y="4390"/>
                    <a:pt x="997" y="4370"/>
                  </a:cubicBezTo>
                  <a:lnTo>
                    <a:pt x="997" y="4370"/>
                  </a:lnTo>
                  <a:cubicBezTo>
                    <a:pt x="697" y="4156"/>
                    <a:pt x="361" y="3988"/>
                    <a:pt x="61" y="3774"/>
                  </a:cubicBezTo>
                  <a:lnTo>
                    <a:pt x="0" y="3754"/>
                  </a:lnTo>
                  <a:lnTo>
                    <a:pt x="0" y="3795"/>
                  </a:lnTo>
                  <a:cubicBezTo>
                    <a:pt x="295" y="4008"/>
                    <a:pt x="636" y="4197"/>
                    <a:pt x="931" y="4410"/>
                  </a:cubicBezTo>
                  <a:cubicBezTo>
                    <a:pt x="931" y="4410"/>
                    <a:pt x="997" y="4451"/>
                    <a:pt x="1078" y="4517"/>
                  </a:cubicBezTo>
                  <a:cubicBezTo>
                    <a:pt x="1078" y="5066"/>
                    <a:pt x="1078" y="5595"/>
                    <a:pt x="1058" y="6150"/>
                  </a:cubicBezTo>
                  <a:lnTo>
                    <a:pt x="1078" y="6358"/>
                  </a:lnTo>
                  <a:cubicBezTo>
                    <a:pt x="1078" y="6379"/>
                    <a:pt x="1078" y="6379"/>
                    <a:pt x="1099" y="6425"/>
                  </a:cubicBezTo>
                  <a:lnTo>
                    <a:pt x="1145" y="6486"/>
                  </a:lnTo>
                  <a:cubicBezTo>
                    <a:pt x="1145" y="6486"/>
                    <a:pt x="1185" y="6445"/>
                    <a:pt x="1206" y="6425"/>
                  </a:cubicBezTo>
                  <a:cubicBezTo>
                    <a:pt x="1206" y="6425"/>
                    <a:pt x="1226" y="6379"/>
                    <a:pt x="1251" y="6338"/>
                  </a:cubicBezTo>
                  <a:cubicBezTo>
                    <a:pt x="1251" y="6277"/>
                    <a:pt x="1272" y="6170"/>
                    <a:pt x="1272" y="6170"/>
                  </a:cubicBezTo>
                  <a:cubicBezTo>
                    <a:pt x="1292" y="5534"/>
                    <a:pt x="1292" y="4878"/>
                    <a:pt x="1292" y="4242"/>
                  </a:cubicBezTo>
                  <a:cubicBezTo>
                    <a:pt x="1440" y="4176"/>
                    <a:pt x="1567" y="4115"/>
                    <a:pt x="1714" y="4029"/>
                  </a:cubicBezTo>
                  <a:lnTo>
                    <a:pt x="1862" y="3942"/>
                  </a:lnTo>
                  <a:cubicBezTo>
                    <a:pt x="1908" y="3922"/>
                    <a:pt x="1969" y="3902"/>
                    <a:pt x="1969" y="3902"/>
                  </a:cubicBezTo>
                  <a:cubicBezTo>
                    <a:pt x="1989" y="3881"/>
                    <a:pt x="1989" y="3881"/>
                    <a:pt x="2014" y="3861"/>
                  </a:cubicBezTo>
                  <a:cubicBezTo>
                    <a:pt x="2055" y="3835"/>
                    <a:pt x="2075" y="3815"/>
                    <a:pt x="2116" y="3815"/>
                  </a:cubicBezTo>
                  <a:cubicBezTo>
                    <a:pt x="2162" y="3774"/>
                    <a:pt x="2182" y="3774"/>
                    <a:pt x="2182" y="3774"/>
                  </a:cubicBezTo>
                  <a:lnTo>
                    <a:pt x="2203" y="3734"/>
                  </a:lnTo>
                  <a:lnTo>
                    <a:pt x="2142" y="3734"/>
                  </a:lnTo>
                  <a:cubicBezTo>
                    <a:pt x="2055" y="3774"/>
                    <a:pt x="1928" y="3835"/>
                    <a:pt x="1928" y="3835"/>
                  </a:cubicBezTo>
                  <a:cubicBezTo>
                    <a:pt x="1887" y="3861"/>
                    <a:pt x="1821" y="3881"/>
                    <a:pt x="1821" y="3881"/>
                  </a:cubicBezTo>
                  <a:cubicBezTo>
                    <a:pt x="1653" y="3988"/>
                    <a:pt x="1460" y="4090"/>
                    <a:pt x="1272" y="4176"/>
                  </a:cubicBezTo>
                  <a:lnTo>
                    <a:pt x="1272" y="2716"/>
                  </a:lnTo>
                  <a:cubicBezTo>
                    <a:pt x="1440" y="2462"/>
                    <a:pt x="1633" y="2208"/>
                    <a:pt x="1862" y="1974"/>
                  </a:cubicBezTo>
                  <a:cubicBezTo>
                    <a:pt x="1862" y="1974"/>
                    <a:pt x="1969" y="1867"/>
                    <a:pt x="2035" y="1780"/>
                  </a:cubicBezTo>
                  <a:cubicBezTo>
                    <a:pt x="2035" y="1780"/>
                    <a:pt x="2035" y="1740"/>
                    <a:pt x="1989" y="1780"/>
                  </a:cubicBezTo>
                  <a:cubicBezTo>
                    <a:pt x="1928" y="1847"/>
                    <a:pt x="1821" y="1953"/>
                    <a:pt x="1821" y="1953"/>
                  </a:cubicBezTo>
                  <a:cubicBezTo>
                    <a:pt x="1607" y="2162"/>
                    <a:pt x="1419" y="2376"/>
                    <a:pt x="1272" y="261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2"/>
            <p:cNvSpPr/>
            <p:nvPr/>
          </p:nvSpPr>
          <p:spPr>
            <a:xfrm>
              <a:off x="1927925" y="2401400"/>
              <a:ext cx="89050" cy="102275"/>
            </a:xfrm>
            <a:custGeom>
              <a:rect b="b" l="l" r="r" t="t"/>
              <a:pathLst>
                <a:path extrusionOk="0" h="4091" w="3562">
                  <a:moveTo>
                    <a:pt x="891" y="2564"/>
                  </a:moveTo>
                  <a:cubicBezTo>
                    <a:pt x="0" y="3012"/>
                    <a:pt x="657" y="4090"/>
                    <a:pt x="1994" y="3943"/>
                  </a:cubicBezTo>
                  <a:cubicBezTo>
                    <a:pt x="2778" y="3856"/>
                    <a:pt x="3561" y="2966"/>
                    <a:pt x="2671" y="2544"/>
                  </a:cubicBezTo>
                  <a:cubicBezTo>
                    <a:pt x="1781" y="2122"/>
                    <a:pt x="3393" y="1908"/>
                    <a:pt x="2651" y="1420"/>
                  </a:cubicBezTo>
                  <a:cubicBezTo>
                    <a:pt x="1908" y="911"/>
                    <a:pt x="2228" y="1058"/>
                    <a:pt x="2269" y="529"/>
                  </a:cubicBezTo>
                  <a:cubicBezTo>
                    <a:pt x="2289" y="341"/>
                    <a:pt x="2162" y="107"/>
                    <a:pt x="1827" y="41"/>
                  </a:cubicBezTo>
                  <a:cubicBezTo>
                    <a:pt x="1465" y="0"/>
                    <a:pt x="1211" y="341"/>
                    <a:pt x="1231" y="529"/>
                  </a:cubicBezTo>
                  <a:cubicBezTo>
                    <a:pt x="1272" y="1079"/>
                    <a:pt x="1593" y="911"/>
                    <a:pt x="870" y="1440"/>
                  </a:cubicBezTo>
                  <a:cubicBezTo>
                    <a:pt x="148" y="1969"/>
                    <a:pt x="1760" y="2122"/>
                    <a:pt x="891" y="2564"/>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62"/>
            <p:cNvSpPr/>
            <p:nvPr/>
          </p:nvSpPr>
          <p:spPr>
            <a:xfrm>
              <a:off x="1952350" y="2411450"/>
              <a:ext cx="38175" cy="108100"/>
            </a:xfrm>
            <a:custGeom>
              <a:rect b="b" l="l" r="r" t="t"/>
              <a:pathLst>
                <a:path extrusionOk="0" h="4324" w="1527">
                  <a:moveTo>
                    <a:pt x="890" y="1740"/>
                  </a:moveTo>
                  <a:lnTo>
                    <a:pt x="890" y="1674"/>
                  </a:lnTo>
                  <a:cubicBezTo>
                    <a:pt x="890" y="1419"/>
                    <a:pt x="890" y="1165"/>
                    <a:pt x="870" y="911"/>
                  </a:cubicBezTo>
                  <a:lnTo>
                    <a:pt x="870" y="890"/>
                  </a:lnTo>
                  <a:cubicBezTo>
                    <a:pt x="850" y="804"/>
                    <a:pt x="850" y="677"/>
                    <a:pt x="850" y="677"/>
                  </a:cubicBezTo>
                  <a:lnTo>
                    <a:pt x="850" y="616"/>
                  </a:lnTo>
                  <a:cubicBezTo>
                    <a:pt x="824" y="402"/>
                    <a:pt x="783" y="214"/>
                    <a:pt x="783" y="21"/>
                  </a:cubicBezTo>
                  <a:lnTo>
                    <a:pt x="763" y="0"/>
                  </a:lnTo>
                  <a:lnTo>
                    <a:pt x="743" y="21"/>
                  </a:lnTo>
                  <a:lnTo>
                    <a:pt x="743" y="616"/>
                  </a:lnTo>
                  <a:lnTo>
                    <a:pt x="743" y="677"/>
                  </a:lnTo>
                  <a:lnTo>
                    <a:pt x="743" y="870"/>
                  </a:lnTo>
                  <a:lnTo>
                    <a:pt x="743" y="890"/>
                  </a:lnTo>
                  <a:cubicBezTo>
                    <a:pt x="763" y="931"/>
                    <a:pt x="763" y="977"/>
                    <a:pt x="763" y="1018"/>
                  </a:cubicBezTo>
                  <a:lnTo>
                    <a:pt x="763" y="1633"/>
                  </a:lnTo>
                  <a:cubicBezTo>
                    <a:pt x="722" y="1567"/>
                    <a:pt x="656" y="1526"/>
                    <a:pt x="595" y="1486"/>
                  </a:cubicBezTo>
                  <a:cubicBezTo>
                    <a:pt x="509" y="1419"/>
                    <a:pt x="422" y="1358"/>
                    <a:pt x="341" y="1292"/>
                  </a:cubicBezTo>
                  <a:cubicBezTo>
                    <a:pt x="341" y="1292"/>
                    <a:pt x="214" y="1211"/>
                    <a:pt x="127" y="1145"/>
                  </a:cubicBezTo>
                  <a:cubicBezTo>
                    <a:pt x="127" y="1145"/>
                    <a:pt x="107" y="1124"/>
                    <a:pt x="107" y="1145"/>
                  </a:cubicBezTo>
                  <a:cubicBezTo>
                    <a:pt x="295" y="1313"/>
                    <a:pt x="488" y="1465"/>
                    <a:pt x="697" y="1613"/>
                  </a:cubicBezTo>
                  <a:cubicBezTo>
                    <a:pt x="722" y="1633"/>
                    <a:pt x="743" y="1653"/>
                    <a:pt x="763" y="1674"/>
                  </a:cubicBezTo>
                  <a:lnTo>
                    <a:pt x="763" y="2925"/>
                  </a:lnTo>
                  <a:lnTo>
                    <a:pt x="763" y="2945"/>
                  </a:lnTo>
                  <a:cubicBezTo>
                    <a:pt x="743" y="2945"/>
                    <a:pt x="722" y="2925"/>
                    <a:pt x="697" y="2905"/>
                  </a:cubicBezTo>
                  <a:lnTo>
                    <a:pt x="697" y="2905"/>
                  </a:lnTo>
                  <a:cubicBezTo>
                    <a:pt x="488" y="2778"/>
                    <a:pt x="254" y="2650"/>
                    <a:pt x="41" y="2503"/>
                  </a:cubicBezTo>
                  <a:lnTo>
                    <a:pt x="0" y="2503"/>
                  </a:lnTo>
                  <a:cubicBezTo>
                    <a:pt x="0" y="2503"/>
                    <a:pt x="0" y="2523"/>
                    <a:pt x="20" y="2544"/>
                  </a:cubicBezTo>
                  <a:cubicBezTo>
                    <a:pt x="214" y="2671"/>
                    <a:pt x="443" y="2798"/>
                    <a:pt x="656" y="2945"/>
                  </a:cubicBezTo>
                  <a:cubicBezTo>
                    <a:pt x="656" y="2945"/>
                    <a:pt x="697" y="2966"/>
                    <a:pt x="763" y="3012"/>
                  </a:cubicBezTo>
                  <a:cubicBezTo>
                    <a:pt x="763" y="3373"/>
                    <a:pt x="763" y="3729"/>
                    <a:pt x="743" y="4110"/>
                  </a:cubicBezTo>
                  <a:lnTo>
                    <a:pt x="743" y="4237"/>
                  </a:lnTo>
                  <a:cubicBezTo>
                    <a:pt x="763" y="4263"/>
                    <a:pt x="763" y="4263"/>
                    <a:pt x="763" y="4283"/>
                  </a:cubicBezTo>
                  <a:lnTo>
                    <a:pt x="804" y="4324"/>
                  </a:lnTo>
                  <a:cubicBezTo>
                    <a:pt x="804" y="4324"/>
                    <a:pt x="824" y="4304"/>
                    <a:pt x="850" y="4283"/>
                  </a:cubicBezTo>
                  <a:cubicBezTo>
                    <a:pt x="850" y="4283"/>
                    <a:pt x="870" y="4263"/>
                    <a:pt x="870" y="4237"/>
                  </a:cubicBezTo>
                  <a:cubicBezTo>
                    <a:pt x="890" y="4176"/>
                    <a:pt x="890" y="4110"/>
                    <a:pt x="890" y="4110"/>
                  </a:cubicBezTo>
                  <a:cubicBezTo>
                    <a:pt x="911" y="3688"/>
                    <a:pt x="911" y="3266"/>
                    <a:pt x="890" y="2818"/>
                  </a:cubicBezTo>
                  <a:cubicBezTo>
                    <a:pt x="997" y="2778"/>
                    <a:pt x="1104" y="2737"/>
                    <a:pt x="1206" y="2691"/>
                  </a:cubicBezTo>
                  <a:lnTo>
                    <a:pt x="1312" y="2630"/>
                  </a:lnTo>
                  <a:cubicBezTo>
                    <a:pt x="1333" y="2610"/>
                    <a:pt x="1379" y="2584"/>
                    <a:pt x="1379" y="2584"/>
                  </a:cubicBezTo>
                  <a:lnTo>
                    <a:pt x="1399" y="2584"/>
                  </a:lnTo>
                  <a:cubicBezTo>
                    <a:pt x="1419" y="2564"/>
                    <a:pt x="1440" y="2544"/>
                    <a:pt x="1485" y="2544"/>
                  </a:cubicBezTo>
                  <a:cubicBezTo>
                    <a:pt x="1506" y="2523"/>
                    <a:pt x="1526" y="2503"/>
                    <a:pt x="1526" y="2503"/>
                  </a:cubicBezTo>
                  <a:lnTo>
                    <a:pt x="1526" y="2503"/>
                  </a:lnTo>
                  <a:cubicBezTo>
                    <a:pt x="1526" y="2503"/>
                    <a:pt x="1506" y="2483"/>
                    <a:pt x="1506" y="2503"/>
                  </a:cubicBezTo>
                  <a:cubicBezTo>
                    <a:pt x="1419" y="2523"/>
                    <a:pt x="1333" y="2564"/>
                    <a:pt x="1333" y="2564"/>
                  </a:cubicBezTo>
                  <a:cubicBezTo>
                    <a:pt x="1312" y="2564"/>
                    <a:pt x="1272" y="2584"/>
                    <a:pt x="1272" y="2584"/>
                  </a:cubicBezTo>
                  <a:cubicBezTo>
                    <a:pt x="1145" y="2650"/>
                    <a:pt x="1017" y="2737"/>
                    <a:pt x="890" y="2798"/>
                  </a:cubicBezTo>
                  <a:lnTo>
                    <a:pt x="890" y="1821"/>
                  </a:lnTo>
                  <a:cubicBezTo>
                    <a:pt x="997" y="1633"/>
                    <a:pt x="1145" y="1486"/>
                    <a:pt x="1292" y="1313"/>
                  </a:cubicBezTo>
                  <a:cubicBezTo>
                    <a:pt x="1292" y="1313"/>
                    <a:pt x="1379" y="1231"/>
                    <a:pt x="1419" y="1185"/>
                  </a:cubicBezTo>
                  <a:cubicBezTo>
                    <a:pt x="1419" y="1185"/>
                    <a:pt x="1419" y="1165"/>
                    <a:pt x="1399" y="1185"/>
                  </a:cubicBezTo>
                  <a:cubicBezTo>
                    <a:pt x="1333" y="1231"/>
                    <a:pt x="1272" y="1292"/>
                    <a:pt x="1272" y="1292"/>
                  </a:cubicBezTo>
                  <a:cubicBezTo>
                    <a:pt x="1124" y="1440"/>
                    <a:pt x="997" y="1592"/>
                    <a:pt x="890" y="174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62"/>
            <p:cNvSpPr/>
            <p:nvPr/>
          </p:nvSpPr>
          <p:spPr>
            <a:xfrm>
              <a:off x="1771625" y="2376975"/>
              <a:ext cx="168025" cy="49375"/>
            </a:xfrm>
            <a:custGeom>
              <a:rect b="b" l="l" r="r" t="t"/>
              <a:pathLst>
                <a:path extrusionOk="0" h="1975" w="6721">
                  <a:moveTo>
                    <a:pt x="2631" y="1908"/>
                  </a:moveTo>
                  <a:lnTo>
                    <a:pt x="6720" y="1888"/>
                  </a:lnTo>
                  <a:cubicBezTo>
                    <a:pt x="6720" y="1888"/>
                    <a:pt x="6252" y="1"/>
                    <a:pt x="4579" y="128"/>
                  </a:cubicBezTo>
                  <a:cubicBezTo>
                    <a:pt x="2885" y="235"/>
                    <a:pt x="2966" y="1654"/>
                    <a:pt x="1593" y="1145"/>
                  </a:cubicBezTo>
                  <a:cubicBezTo>
                    <a:pt x="215" y="637"/>
                    <a:pt x="1" y="1974"/>
                    <a:pt x="1" y="1827"/>
                  </a:cubicBezTo>
                  <a:cubicBezTo>
                    <a:pt x="1" y="1781"/>
                    <a:pt x="2631" y="1908"/>
                    <a:pt x="2631" y="1908"/>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62"/>
            <p:cNvSpPr/>
            <p:nvPr/>
          </p:nvSpPr>
          <p:spPr>
            <a:xfrm>
              <a:off x="1376900" y="2394525"/>
              <a:ext cx="140925" cy="37675"/>
            </a:xfrm>
            <a:custGeom>
              <a:rect b="b" l="l" r="r" t="t"/>
              <a:pathLst>
                <a:path extrusionOk="0" h="1507" w="5637">
                  <a:moveTo>
                    <a:pt x="2203" y="1461"/>
                  </a:moveTo>
                  <a:lnTo>
                    <a:pt x="5637" y="1440"/>
                  </a:lnTo>
                  <a:cubicBezTo>
                    <a:pt x="5637" y="1440"/>
                    <a:pt x="5255" y="1"/>
                    <a:pt x="3836" y="62"/>
                  </a:cubicBezTo>
                  <a:cubicBezTo>
                    <a:pt x="2417" y="148"/>
                    <a:pt x="2478" y="1252"/>
                    <a:pt x="1334" y="871"/>
                  </a:cubicBezTo>
                  <a:cubicBezTo>
                    <a:pt x="169" y="464"/>
                    <a:pt x="1" y="1506"/>
                    <a:pt x="1" y="1379"/>
                  </a:cubicBezTo>
                  <a:cubicBezTo>
                    <a:pt x="1" y="1354"/>
                    <a:pt x="2203" y="1461"/>
                    <a:pt x="2203" y="146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62"/>
            <p:cNvSpPr/>
            <p:nvPr/>
          </p:nvSpPr>
          <p:spPr>
            <a:xfrm>
              <a:off x="1323375" y="2462825"/>
              <a:ext cx="107100" cy="20250"/>
            </a:xfrm>
            <a:custGeom>
              <a:rect b="b" l="l" r="r" t="t"/>
              <a:pathLst>
                <a:path extrusionOk="0" h="810" w="4284">
                  <a:moveTo>
                    <a:pt x="1674" y="784"/>
                  </a:moveTo>
                  <a:lnTo>
                    <a:pt x="4283" y="809"/>
                  </a:lnTo>
                  <a:cubicBezTo>
                    <a:pt x="4283" y="809"/>
                    <a:pt x="3963" y="0"/>
                    <a:pt x="2885" y="21"/>
                  </a:cubicBezTo>
                  <a:cubicBezTo>
                    <a:pt x="1822" y="66"/>
                    <a:pt x="1888" y="656"/>
                    <a:pt x="997" y="448"/>
                  </a:cubicBezTo>
                  <a:cubicBezTo>
                    <a:pt x="128" y="214"/>
                    <a:pt x="0" y="784"/>
                    <a:pt x="0" y="702"/>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2"/>
            <p:cNvSpPr/>
            <p:nvPr/>
          </p:nvSpPr>
          <p:spPr>
            <a:xfrm>
              <a:off x="1810800" y="2533275"/>
              <a:ext cx="172850" cy="45175"/>
            </a:xfrm>
            <a:custGeom>
              <a:rect b="b" l="l" r="r" t="t"/>
              <a:pathLst>
                <a:path extrusionOk="0" h="1807" w="6914">
                  <a:moveTo>
                    <a:pt x="2717" y="1760"/>
                  </a:moveTo>
                  <a:lnTo>
                    <a:pt x="6913" y="1760"/>
                  </a:lnTo>
                  <a:cubicBezTo>
                    <a:pt x="6913" y="1760"/>
                    <a:pt x="6445" y="0"/>
                    <a:pt x="4685" y="107"/>
                  </a:cubicBezTo>
                  <a:cubicBezTo>
                    <a:pt x="2951" y="194"/>
                    <a:pt x="3053" y="1526"/>
                    <a:pt x="1633" y="1043"/>
                  </a:cubicBezTo>
                  <a:cubicBezTo>
                    <a:pt x="214" y="575"/>
                    <a:pt x="1" y="1806"/>
                    <a:pt x="1" y="1653"/>
                  </a:cubicBezTo>
                  <a:cubicBezTo>
                    <a:pt x="1" y="1633"/>
                    <a:pt x="2717" y="1760"/>
                    <a:pt x="2717" y="176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62"/>
            <p:cNvSpPr/>
            <p:nvPr/>
          </p:nvSpPr>
          <p:spPr>
            <a:xfrm>
              <a:off x="1464900" y="2479850"/>
              <a:ext cx="15925" cy="104300"/>
            </a:xfrm>
            <a:custGeom>
              <a:rect b="b" l="l" r="r" t="t"/>
              <a:pathLst>
                <a:path extrusionOk="0" h="4172" w="637">
                  <a:moveTo>
                    <a:pt x="1" y="3943"/>
                  </a:moveTo>
                  <a:cubicBezTo>
                    <a:pt x="1" y="3943"/>
                    <a:pt x="230" y="2183"/>
                    <a:pt x="296" y="1313"/>
                  </a:cubicBezTo>
                  <a:cubicBezTo>
                    <a:pt x="316" y="1018"/>
                    <a:pt x="382" y="738"/>
                    <a:pt x="403" y="443"/>
                  </a:cubicBezTo>
                  <a:cubicBezTo>
                    <a:pt x="403" y="357"/>
                    <a:pt x="423" y="276"/>
                    <a:pt x="443" y="189"/>
                  </a:cubicBezTo>
                  <a:cubicBezTo>
                    <a:pt x="443" y="148"/>
                    <a:pt x="443" y="1"/>
                    <a:pt x="464" y="42"/>
                  </a:cubicBezTo>
                  <a:cubicBezTo>
                    <a:pt x="637" y="337"/>
                    <a:pt x="530" y="845"/>
                    <a:pt x="510" y="1166"/>
                  </a:cubicBezTo>
                  <a:cubicBezTo>
                    <a:pt x="464" y="1908"/>
                    <a:pt x="530" y="3389"/>
                    <a:pt x="611" y="4004"/>
                  </a:cubicBezTo>
                  <a:cubicBezTo>
                    <a:pt x="611" y="4070"/>
                    <a:pt x="230" y="4172"/>
                    <a:pt x="1" y="3943"/>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62"/>
            <p:cNvSpPr/>
            <p:nvPr/>
          </p:nvSpPr>
          <p:spPr>
            <a:xfrm>
              <a:off x="1415575" y="2478725"/>
              <a:ext cx="62575" cy="27600"/>
            </a:xfrm>
            <a:custGeom>
              <a:rect b="b" l="l" r="r" t="t"/>
              <a:pathLst>
                <a:path extrusionOk="0" h="1104" w="2503">
                  <a:moveTo>
                    <a:pt x="1653" y="0"/>
                  </a:moveTo>
                  <a:lnTo>
                    <a:pt x="1674" y="0"/>
                  </a:lnTo>
                  <a:lnTo>
                    <a:pt x="1694" y="0"/>
                  </a:lnTo>
                  <a:lnTo>
                    <a:pt x="1694" y="0"/>
                  </a:lnTo>
                  <a:lnTo>
                    <a:pt x="1720" y="0"/>
                  </a:lnTo>
                  <a:lnTo>
                    <a:pt x="1740" y="0"/>
                  </a:lnTo>
                  <a:lnTo>
                    <a:pt x="1760" y="0"/>
                  </a:lnTo>
                  <a:lnTo>
                    <a:pt x="1760" y="0"/>
                  </a:lnTo>
                  <a:lnTo>
                    <a:pt x="1781" y="0"/>
                  </a:lnTo>
                  <a:lnTo>
                    <a:pt x="1801" y="0"/>
                  </a:lnTo>
                  <a:lnTo>
                    <a:pt x="1801" y="0"/>
                  </a:lnTo>
                  <a:lnTo>
                    <a:pt x="1821" y="0"/>
                  </a:lnTo>
                  <a:lnTo>
                    <a:pt x="1847" y="0"/>
                  </a:lnTo>
                  <a:lnTo>
                    <a:pt x="1867" y="0"/>
                  </a:lnTo>
                  <a:lnTo>
                    <a:pt x="1867" y="0"/>
                  </a:lnTo>
                  <a:lnTo>
                    <a:pt x="1887" y="20"/>
                  </a:lnTo>
                  <a:lnTo>
                    <a:pt x="1908" y="20"/>
                  </a:lnTo>
                  <a:lnTo>
                    <a:pt x="1928" y="20"/>
                  </a:lnTo>
                  <a:lnTo>
                    <a:pt x="1928" y="20"/>
                  </a:lnTo>
                  <a:lnTo>
                    <a:pt x="1949" y="20"/>
                  </a:lnTo>
                  <a:lnTo>
                    <a:pt x="1974" y="20"/>
                  </a:lnTo>
                  <a:lnTo>
                    <a:pt x="1974" y="20"/>
                  </a:lnTo>
                  <a:lnTo>
                    <a:pt x="1974" y="20"/>
                  </a:lnTo>
                  <a:lnTo>
                    <a:pt x="1994" y="46"/>
                  </a:lnTo>
                  <a:lnTo>
                    <a:pt x="2015" y="46"/>
                  </a:lnTo>
                  <a:lnTo>
                    <a:pt x="2035" y="46"/>
                  </a:lnTo>
                  <a:lnTo>
                    <a:pt x="2035" y="46"/>
                  </a:lnTo>
                  <a:lnTo>
                    <a:pt x="2055" y="46"/>
                  </a:lnTo>
                  <a:lnTo>
                    <a:pt x="2055" y="46"/>
                  </a:lnTo>
                  <a:lnTo>
                    <a:pt x="2076" y="66"/>
                  </a:lnTo>
                  <a:lnTo>
                    <a:pt x="2076" y="66"/>
                  </a:lnTo>
                  <a:lnTo>
                    <a:pt x="2101" y="66"/>
                  </a:lnTo>
                  <a:lnTo>
                    <a:pt x="2121" y="66"/>
                  </a:lnTo>
                  <a:lnTo>
                    <a:pt x="2142" y="87"/>
                  </a:lnTo>
                  <a:lnTo>
                    <a:pt x="2142" y="87"/>
                  </a:lnTo>
                  <a:lnTo>
                    <a:pt x="2162" y="87"/>
                  </a:lnTo>
                  <a:lnTo>
                    <a:pt x="2182" y="87"/>
                  </a:lnTo>
                  <a:lnTo>
                    <a:pt x="2182" y="87"/>
                  </a:lnTo>
                  <a:lnTo>
                    <a:pt x="2182" y="107"/>
                  </a:lnTo>
                  <a:lnTo>
                    <a:pt x="2203" y="107"/>
                  </a:lnTo>
                  <a:lnTo>
                    <a:pt x="2228" y="107"/>
                  </a:lnTo>
                  <a:lnTo>
                    <a:pt x="2228" y="127"/>
                  </a:lnTo>
                  <a:lnTo>
                    <a:pt x="2249" y="127"/>
                  </a:lnTo>
                  <a:lnTo>
                    <a:pt x="2269" y="127"/>
                  </a:lnTo>
                  <a:lnTo>
                    <a:pt x="2269" y="148"/>
                  </a:lnTo>
                  <a:lnTo>
                    <a:pt x="2289" y="148"/>
                  </a:lnTo>
                  <a:lnTo>
                    <a:pt x="2310" y="148"/>
                  </a:lnTo>
                  <a:lnTo>
                    <a:pt x="2310" y="173"/>
                  </a:lnTo>
                  <a:lnTo>
                    <a:pt x="2330" y="173"/>
                  </a:lnTo>
                  <a:lnTo>
                    <a:pt x="2330" y="193"/>
                  </a:lnTo>
                  <a:lnTo>
                    <a:pt x="2355" y="193"/>
                  </a:lnTo>
                  <a:lnTo>
                    <a:pt x="2376" y="193"/>
                  </a:lnTo>
                  <a:lnTo>
                    <a:pt x="2376" y="193"/>
                  </a:lnTo>
                  <a:lnTo>
                    <a:pt x="2376" y="214"/>
                  </a:lnTo>
                  <a:lnTo>
                    <a:pt x="2396" y="214"/>
                  </a:lnTo>
                  <a:lnTo>
                    <a:pt x="2396" y="234"/>
                  </a:lnTo>
                  <a:lnTo>
                    <a:pt x="2416" y="234"/>
                  </a:lnTo>
                  <a:lnTo>
                    <a:pt x="2416" y="254"/>
                  </a:lnTo>
                  <a:lnTo>
                    <a:pt x="2437" y="254"/>
                  </a:lnTo>
                  <a:lnTo>
                    <a:pt x="2437" y="275"/>
                  </a:lnTo>
                  <a:lnTo>
                    <a:pt x="2437" y="275"/>
                  </a:lnTo>
                  <a:lnTo>
                    <a:pt x="2457" y="275"/>
                  </a:lnTo>
                  <a:lnTo>
                    <a:pt x="2457" y="300"/>
                  </a:lnTo>
                  <a:lnTo>
                    <a:pt x="2457" y="300"/>
                  </a:lnTo>
                  <a:lnTo>
                    <a:pt x="2457" y="300"/>
                  </a:lnTo>
                  <a:lnTo>
                    <a:pt x="2483" y="300"/>
                  </a:lnTo>
                  <a:lnTo>
                    <a:pt x="2483" y="321"/>
                  </a:lnTo>
                  <a:lnTo>
                    <a:pt x="2483" y="321"/>
                  </a:lnTo>
                  <a:lnTo>
                    <a:pt x="2483" y="321"/>
                  </a:lnTo>
                  <a:lnTo>
                    <a:pt x="2503" y="341"/>
                  </a:lnTo>
                  <a:lnTo>
                    <a:pt x="2503" y="341"/>
                  </a:lnTo>
                  <a:lnTo>
                    <a:pt x="2503" y="341"/>
                  </a:lnTo>
                  <a:lnTo>
                    <a:pt x="2503" y="341"/>
                  </a:lnTo>
                  <a:lnTo>
                    <a:pt x="2503" y="341"/>
                  </a:lnTo>
                  <a:lnTo>
                    <a:pt x="2503" y="361"/>
                  </a:lnTo>
                  <a:lnTo>
                    <a:pt x="2503" y="361"/>
                  </a:lnTo>
                  <a:lnTo>
                    <a:pt x="2503" y="382"/>
                  </a:lnTo>
                  <a:lnTo>
                    <a:pt x="2483" y="402"/>
                  </a:lnTo>
                  <a:lnTo>
                    <a:pt x="2457" y="427"/>
                  </a:lnTo>
                  <a:lnTo>
                    <a:pt x="2437" y="427"/>
                  </a:lnTo>
                  <a:lnTo>
                    <a:pt x="2437" y="402"/>
                  </a:lnTo>
                  <a:lnTo>
                    <a:pt x="2437" y="402"/>
                  </a:lnTo>
                  <a:lnTo>
                    <a:pt x="2437" y="402"/>
                  </a:lnTo>
                  <a:lnTo>
                    <a:pt x="2437" y="402"/>
                  </a:lnTo>
                  <a:lnTo>
                    <a:pt x="2416" y="402"/>
                  </a:lnTo>
                  <a:lnTo>
                    <a:pt x="2416" y="402"/>
                  </a:lnTo>
                  <a:lnTo>
                    <a:pt x="2416" y="382"/>
                  </a:lnTo>
                  <a:lnTo>
                    <a:pt x="2416" y="382"/>
                  </a:lnTo>
                  <a:lnTo>
                    <a:pt x="2396" y="382"/>
                  </a:lnTo>
                  <a:lnTo>
                    <a:pt x="2396" y="382"/>
                  </a:lnTo>
                  <a:lnTo>
                    <a:pt x="2396" y="382"/>
                  </a:lnTo>
                  <a:lnTo>
                    <a:pt x="2376" y="361"/>
                  </a:lnTo>
                  <a:lnTo>
                    <a:pt x="2376" y="361"/>
                  </a:lnTo>
                  <a:lnTo>
                    <a:pt x="2376" y="361"/>
                  </a:lnTo>
                  <a:lnTo>
                    <a:pt x="2376" y="361"/>
                  </a:lnTo>
                  <a:lnTo>
                    <a:pt x="2355" y="361"/>
                  </a:lnTo>
                  <a:lnTo>
                    <a:pt x="2355" y="341"/>
                  </a:lnTo>
                  <a:lnTo>
                    <a:pt x="2330" y="341"/>
                  </a:lnTo>
                  <a:lnTo>
                    <a:pt x="2330" y="341"/>
                  </a:lnTo>
                  <a:lnTo>
                    <a:pt x="2310" y="321"/>
                  </a:lnTo>
                  <a:lnTo>
                    <a:pt x="2310" y="321"/>
                  </a:lnTo>
                  <a:lnTo>
                    <a:pt x="2289" y="321"/>
                  </a:lnTo>
                  <a:lnTo>
                    <a:pt x="2289" y="321"/>
                  </a:lnTo>
                  <a:lnTo>
                    <a:pt x="2269" y="321"/>
                  </a:lnTo>
                  <a:lnTo>
                    <a:pt x="2269" y="300"/>
                  </a:lnTo>
                  <a:lnTo>
                    <a:pt x="2249" y="300"/>
                  </a:lnTo>
                  <a:lnTo>
                    <a:pt x="2249" y="300"/>
                  </a:lnTo>
                  <a:lnTo>
                    <a:pt x="2228" y="275"/>
                  </a:lnTo>
                  <a:lnTo>
                    <a:pt x="2228" y="275"/>
                  </a:lnTo>
                  <a:lnTo>
                    <a:pt x="2203" y="275"/>
                  </a:lnTo>
                  <a:lnTo>
                    <a:pt x="2182" y="254"/>
                  </a:lnTo>
                  <a:lnTo>
                    <a:pt x="2182" y="254"/>
                  </a:lnTo>
                  <a:lnTo>
                    <a:pt x="2162" y="254"/>
                  </a:lnTo>
                  <a:lnTo>
                    <a:pt x="2162" y="254"/>
                  </a:lnTo>
                  <a:lnTo>
                    <a:pt x="2142" y="234"/>
                  </a:lnTo>
                  <a:lnTo>
                    <a:pt x="2142" y="234"/>
                  </a:lnTo>
                  <a:lnTo>
                    <a:pt x="2121" y="234"/>
                  </a:lnTo>
                  <a:lnTo>
                    <a:pt x="2121" y="234"/>
                  </a:lnTo>
                  <a:lnTo>
                    <a:pt x="2101" y="234"/>
                  </a:lnTo>
                  <a:lnTo>
                    <a:pt x="2101" y="234"/>
                  </a:lnTo>
                  <a:lnTo>
                    <a:pt x="2076" y="214"/>
                  </a:lnTo>
                  <a:lnTo>
                    <a:pt x="2055" y="214"/>
                  </a:lnTo>
                  <a:lnTo>
                    <a:pt x="2055" y="214"/>
                  </a:lnTo>
                  <a:lnTo>
                    <a:pt x="2035" y="214"/>
                  </a:lnTo>
                  <a:lnTo>
                    <a:pt x="2035" y="214"/>
                  </a:lnTo>
                  <a:lnTo>
                    <a:pt x="2015" y="193"/>
                  </a:lnTo>
                  <a:lnTo>
                    <a:pt x="2015" y="193"/>
                  </a:lnTo>
                  <a:lnTo>
                    <a:pt x="1994" y="193"/>
                  </a:lnTo>
                  <a:lnTo>
                    <a:pt x="1994" y="193"/>
                  </a:lnTo>
                  <a:lnTo>
                    <a:pt x="1974" y="193"/>
                  </a:lnTo>
                  <a:lnTo>
                    <a:pt x="1949" y="193"/>
                  </a:lnTo>
                  <a:lnTo>
                    <a:pt x="1949" y="193"/>
                  </a:lnTo>
                  <a:lnTo>
                    <a:pt x="1928" y="173"/>
                  </a:lnTo>
                  <a:lnTo>
                    <a:pt x="1928" y="173"/>
                  </a:lnTo>
                  <a:lnTo>
                    <a:pt x="1928" y="173"/>
                  </a:lnTo>
                  <a:lnTo>
                    <a:pt x="1908" y="173"/>
                  </a:lnTo>
                  <a:lnTo>
                    <a:pt x="1887" y="173"/>
                  </a:lnTo>
                  <a:lnTo>
                    <a:pt x="1887" y="173"/>
                  </a:lnTo>
                  <a:lnTo>
                    <a:pt x="1867" y="173"/>
                  </a:lnTo>
                  <a:lnTo>
                    <a:pt x="1847" y="173"/>
                  </a:lnTo>
                  <a:lnTo>
                    <a:pt x="1847" y="173"/>
                  </a:lnTo>
                  <a:lnTo>
                    <a:pt x="1821" y="148"/>
                  </a:lnTo>
                  <a:lnTo>
                    <a:pt x="1801" y="148"/>
                  </a:lnTo>
                  <a:lnTo>
                    <a:pt x="1801" y="148"/>
                  </a:lnTo>
                  <a:lnTo>
                    <a:pt x="1781" y="148"/>
                  </a:lnTo>
                  <a:lnTo>
                    <a:pt x="1760" y="148"/>
                  </a:lnTo>
                  <a:lnTo>
                    <a:pt x="1760" y="148"/>
                  </a:lnTo>
                  <a:lnTo>
                    <a:pt x="1740" y="148"/>
                  </a:lnTo>
                  <a:lnTo>
                    <a:pt x="1720" y="148"/>
                  </a:lnTo>
                  <a:lnTo>
                    <a:pt x="1720" y="148"/>
                  </a:lnTo>
                  <a:lnTo>
                    <a:pt x="1694" y="148"/>
                  </a:lnTo>
                  <a:lnTo>
                    <a:pt x="1674" y="148"/>
                  </a:lnTo>
                  <a:lnTo>
                    <a:pt x="1674" y="148"/>
                  </a:lnTo>
                  <a:lnTo>
                    <a:pt x="1653" y="148"/>
                  </a:lnTo>
                  <a:lnTo>
                    <a:pt x="1633" y="148"/>
                  </a:lnTo>
                  <a:lnTo>
                    <a:pt x="1633" y="148"/>
                  </a:lnTo>
                  <a:lnTo>
                    <a:pt x="1613" y="148"/>
                  </a:lnTo>
                  <a:lnTo>
                    <a:pt x="1613" y="148"/>
                  </a:lnTo>
                  <a:lnTo>
                    <a:pt x="1592" y="148"/>
                  </a:lnTo>
                  <a:lnTo>
                    <a:pt x="1592" y="148"/>
                  </a:lnTo>
                  <a:lnTo>
                    <a:pt x="1592" y="148"/>
                  </a:lnTo>
                  <a:lnTo>
                    <a:pt x="1567" y="148"/>
                  </a:lnTo>
                  <a:lnTo>
                    <a:pt x="1567" y="148"/>
                  </a:lnTo>
                  <a:lnTo>
                    <a:pt x="1547" y="148"/>
                  </a:lnTo>
                  <a:lnTo>
                    <a:pt x="1547" y="148"/>
                  </a:lnTo>
                  <a:lnTo>
                    <a:pt x="1547" y="148"/>
                  </a:lnTo>
                  <a:lnTo>
                    <a:pt x="1526" y="148"/>
                  </a:lnTo>
                  <a:lnTo>
                    <a:pt x="1526" y="148"/>
                  </a:lnTo>
                  <a:lnTo>
                    <a:pt x="1506" y="148"/>
                  </a:lnTo>
                  <a:lnTo>
                    <a:pt x="1506" y="148"/>
                  </a:lnTo>
                  <a:lnTo>
                    <a:pt x="1486" y="148"/>
                  </a:lnTo>
                  <a:lnTo>
                    <a:pt x="1486" y="148"/>
                  </a:lnTo>
                  <a:lnTo>
                    <a:pt x="1465" y="148"/>
                  </a:lnTo>
                  <a:lnTo>
                    <a:pt x="1465" y="148"/>
                  </a:lnTo>
                  <a:lnTo>
                    <a:pt x="1440" y="148"/>
                  </a:lnTo>
                  <a:lnTo>
                    <a:pt x="1440" y="148"/>
                  </a:lnTo>
                  <a:lnTo>
                    <a:pt x="1419" y="148"/>
                  </a:lnTo>
                  <a:lnTo>
                    <a:pt x="1419" y="148"/>
                  </a:lnTo>
                  <a:lnTo>
                    <a:pt x="1419" y="148"/>
                  </a:lnTo>
                  <a:lnTo>
                    <a:pt x="1399" y="148"/>
                  </a:lnTo>
                  <a:lnTo>
                    <a:pt x="1399" y="148"/>
                  </a:lnTo>
                  <a:lnTo>
                    <a:pt x="1379" y="148"/>
                  </a:lnTo>
                  <a:lnTo>
                    <a:pt x="1379" y="148"/>
                  </a:lnTo>
                  <a:lnTo>
                    <a:pt x="1358" y="148"/>
                  </a:lnTo>
                  <a:lnTo>
                    <a:pt x="1358" y="173"/>
                  </a:lnTo>
                  <a:lnTo>
                    <a:pt x="1338" y="173"/>
                  </a:lnTo>
                  <a:lnTo>
                    <a:pt x="1313" y="173"/>
                  </a:lnTo>
                  <a:lnTo>
                    <a:pt x="1292" y="173"/>
                  </a:lnTo>
                  <a:lnTo>
                    <a:pt x="1272" y="173"/>
                  </a:lnTo>
                  <a:lnTo>
                    <a:pt x="1252" y="173"/>
                  </a:lnTo>
                  <a:lnTo>
                    <a:pt x="1231" y="193"/>
                  </a:lnTo>
                  <a:lnTo>
                    <a:pt x="1211" y="193"/>
                  </a:lnTo>
                  <a:lnTo>
                    <a:pt x="1211" y="193"/>
                  </a:lnTo>
                  <a:lnTo>
                    <a:pt x="1186" y="193"/>
                  </a:lnTo>
                  <a:lnTo>
                    <a:pt x="1165" y="214"/>
                  </a:lnTo>
                  <a:lnTo>
                    <a:pt x="1145" y="214"/>
                  </a:lnTo>
                  <a:lnTo>
                    <a:pt x="1124" y="214"/>
                  </a:lnTo>
                  <a:lnTo>
                    <a:pt x="1124" y="214"/>
                  </a:lnTo>
                  <a:lnTo>
                    <a:pt x="1104" y="214"/>
                  </a:lnTo>
                  <a:lnTo>
                    <a:pt x="1084" y="234"/>
                  </a:lnTo>
                  <a:lnTo>
                    <a:pt x="1058" y="234"/>
                  </a:lnTo>
                  <a:lnTo>
                    <a:pt x="1058" y="234"/>
                  </a:lnTo>
                  <a:lnTo>
                    <a:pt x="1038" y="254"/>
                  </a:lnTo>
                  <a:lnTo>
                    <a:pt x="1018" y="254"/>
                  </a:lnTo>
                  <a:lnTo>
                    <a:pt x="997" y="254"/>
                  </a:lnTo>
                  <a:lnTo>
                    <a:pt x="977" y="275"/>
                  </a:lnTo>
                  <a:lnTo>
                    <a:pt x="957" y="275"/>
                  </a:lnTo>
                  <a:lnTo>
                    <a:pt x="931" y="275"/>
                  </a:lnTo>
                  <a:lnTo>
                    <a:pt x="931" y="300"/>
                  </a:lnTo>
                  <a:lnTo>
                    <a:pt x="911" y="300"/>
                  </a:lnTo>
                  <a:lnTo>
                    <a:pt x="890" y="300"/>
                  </a:lnTo>
                  <a:lnTo>
                    <a:pt x="870" y="321"/>
                  </a:lnTo>
                  <a:lnTo>
                    <a:pt x="850" y="321"/>
                  </a:lnTo>
                  <a:lnTo>
                    <a:pt x="829" y="341"/>
                  </a:lnTo>
                  <a:lnTo>
                    <a:pt x="829" y="341"/>
                  </a:lnTo>
                  <a:lnTo>
                    <a:pt x="804" y="361"/>
                  </a:lnTo>
                  <a:lnTo>
                    <a:pt x="784" y="361"/>
                  </a:lnTo>
                  <a:lnTo>
                    <a:pt x="763" y="361"/>
                  </a:lnTo>
                  <a:lnTo>
                    <a:pt x="743" y="382"/>
                  </a:lnTo>
                  <a:lnTo>
                    <a:pt x="723" y="382"/>
                  </a:lnTo>
                  <a:lnTo>
                    <a:pt x="723" y="402"/>
                  </a:lnTo>
                  <a:lnTo>
                    <a:pt x="702" y="402"/>
                  </a:lnTo>
                  <a:lnTo>
                    <a:pt x="677" y="427"/>
                  </a:lnTo>
                  <a:lnTo>
                    <a:pt x="677" y="427"/>
                  </a:lnTo>
                  <a:lnTo>
                    <a:pt x="656" y="427"/>
                  </a:lnTo>
                  <a:lnTo>
                    <a:pt x="636" y="448"/>
                  </a:lnTo>
                  <a:lnTo>
                    <a:pt x="636" y="448"/>
                  </a:lnTo>
                  <a:lnTo>
                    <a:pt x="616" y="468"/>
                  </a:lnTo>
                  <a:lnTo>
                    <a:pt x="595" y="468"/>
                  </a:lnTo>
                  <a:lnTo>
                    <a:pt x="575" y="488"/>
                  </a:lnTo>
                  <a:lnTo>
                    <a:pt x="550" y="488"/>
                  </a:lnTo>
                  <a:lnTo>
                    <a:pt x="550" y="509"/>
                  </a:lnTo>
                  <a:lnTo>
                    <a:pt x="529" y="529"/>
                  </a:lnTo>
                  <a:lnTo>
                    <a:pt x="509" y="529"/>
                  </a:lnTo>
                  <a:lnTo>
                    <a:pt x="489" y="555"/>
                  </a:lnTo>
                  <a:lnTo>
                    <a:pt x="489" y="555"/>
                  </a:lnTo>
                  <a:lnTo>
                    <a:pt x="468" y="575"/>
                  </a:lnTo>
                  <a:lnTo>
                    <a:pt x="448" y="595"/>
                  </a:lnTo>
                  <a:lnTo>
                    <a:pt x="423" y="595"/>
                  </a:lnTo>
                  <a:lnTo>
                    <a:pt x="402" y="616"/>
                  </a:lnTo>
                  <a:lnTo>
                    <a:pt x="402" y="616"/>
                  </a:lnTo>
                  <a:lnTo>
                    <a:pt x="382" y="636"/>
                  </a:lnTo>
                  <a:lnTo>
                    <a:pt x="382" y="636"/>
                  </a:lnTo>
                  <a:lnTo>
                    <a:pt x="361" y="656"/>
                  </a:lnTo>
                  <a:lnTo>
                    <a:pt x="361" y="656"/>
                  </a:lnTo>
                  <a:lnTo>
                    <a:pt x="341" y="656"/>
                  </a:lnTo>
                  <a:lnTo>
                    <a:pt x="341" y="682"/>
                  </a:lnTo>
                  <a:lnTo>
                    <a:pt x="341" y="682"/>
                  </a:lnTo>
                  <a:lnTo>
                    <a:pt x="321" y="682"/>
                  </a:lnTo>
                  <a:lnTo>
                    <a:pt x="321" y="702"/>
                  </a:lnTo>
                  <a:lnTo>
                    <a:pt x="321" y="702"/>
                  </a:lnTo>
                  <a:lnTo>
                    <a:pt x="295" y="702"/>
                  </a:lnTo>
                  <a:lnTo>
                    <a:pt x="295" y="722"/>
                  </a:lnTo>
                  <a:lnTo>
                    <a:pt x="275" y="722"/>
                  </a:lnTo>
                  <a:lnTo>
                    <a:pt x="275" y="722"/>
                  </a:lnTo>
                  <a:lnTo>
                    <a:pt x="275" y="743"/>
                  </a:lnTo>
                  <a:lnTo>
                    <a:pt x="255" y="743"/>
                  </a:lnTo>
                  <a:lnTo>
                    <a:pt x="255" y="743"/>
                  </a:lnTo>
                  <a:lnTo>
                    <a:pt x="255" y="763"/>
                  </a:lnTo>
                  <a:lnTo>
                    <a:pt x="255" y="763"/>
                  </a:lnTo>
                  <a:lnTo>
                    <a:pt x="234" y="763"/>
                  </a:lnTo>
                  <a:lnTo>
                    <a:pt x="234" y="783"/>
                  </a:lnTo>
                  <a:lnTo>
                    <a:pt x="234" y="783"/>
                  </a:lnTo>
                  <a:lnTo>
                    <a:pt x="214" y="783"/>
                  </a:lnTo>
                  <a:lnTo>
                    <a:pt x="214" y="809"/>
                  </a:lnTo>
                  <a:lnTo>
                    <a:pt x="214" y="809"/>
                  </a:lnTo>
                  <a:lnTo>
                    <a:pt x="194" y="809"/>
                  </a:lnTo>
                  <a:lnTo>
                    <a:pt x="194" y="829"/>
                  </a:lnTo>
                  <a:lnTo>
                    <a:pt x="194" y="829"/>
                  </a:lnTo>
                  <a:lnTo>
                    <a:pt x="168" y="850"/>
                  </a:lnTo>
                  <a:lnTo>
                    <a:pt x="168" y="850"/>
                  </a:lnTo>
                  <a:lnTo>
                    <a:pt x="168" y="850"/>
                  </a:lnTo>
                  <a:lnTo>
                    <a:pt x="168" y="870"/>
                  </a:lnTo>
                  <a:lnTo>
                    <a:pt x="148" y="870"/>
                  </a:lnTo>
                  <a:lnTo>
                    <a:pt x="148" y="870"/>
                  </a:lnTo>
                  <a:lnTo>
                    <a:pt x="148" y="890"/>
                  </a:lnTo>
                  <a:lnTo>
                    <a:pt x="148" y="890"/>
                  </a:lnTo>
                  <a:lnTo>
                    <a:pt x="127" y="890"/>
                  </a:lnTo>
                  <a:lnTo>
                    <a:pt x="127" y="911"/>
                  </a:lnTo>
                  <a:lnTo>
                    <a:pt x="127" y="911"/>
                  </a:lnTo>
                  <a:lnTo>
                    <a:pt x="127" y="911"/>
                  </a:lnTo>
                  <a:lnTo>
                    <a:pt x="107" y="936"/>
                  </a:lnTo>
                  <a:lnTo>
                    <a:pt x="107" y="936"/>
                  </a:lnTo>
                  <a:lnTo>
                    <a:pt x="107" y="956"/>
                  </a:lnTo>
                  <a:lnTo>
                    <a:pt x="107" y="956"/>
                  </a:lnTo>
                  <a:lnTo>
                    <a:pt x="87" y="977"/>
                  </a:lnTo>
                  <a:lnTo>
                    <a:pt x="87" y="977"/>
                  </a:lnTo>
                  <a:lnTo>
                    <a:pt x="87" y="977"/>
                  </a:lnTo>
                  <a:lnTo>
                    <a:pt x="87" y="997"/>
                  </a:lnTo>
                  <a:lnTo>
                    <a:pt x="66" y="997"/>
                  </a:lnTo>
                  <a:lnTo>
                    <a:pt x="66" y="1017"/>
                  </a:lnTo>
                  <a:lnTo>
                    <a:pt x="66" y="1017"/>
                  </a:lnTo>
                  <a:lnTo>
                    <a:pt x="66" y="1038"/>
                  </a:lnTo>
                  <a:lnTo>
                    <a:pt x="41" y="1038"/>
                  </a:lnTo>
                  <a:lnTo>
                    <a:pt x="41" y="1063"/>
                  </a:lnTo>
                  <a:lnTo>
                    <a:pt x="41" y="1063"/>
                  </a:lnTo>
                  <a:lnTo>
                    <a:pt x="41" y="1084"/>
                  </a:lnTo>
                  <a:lnTo>
                    <a:pt x="21" y="1084"/>
                  </a:lnTo>
                  <a:lnTo>
                    <a:pt x="0" y="1104"/>
                  </a:lnTo>
                  <a:lnTo>
                    <a:pt x="0" y="1063"/>
                  </a:lnTo>
                  <a:lnTo>
                    <a:pt x="0" y="1063"/>
                  </a:lnTo>
                  <a:lnTo>
                    <a:pt x="0" y="1038"/>
                  </a:lnTo>
                  <a:lnTo>
                    <a:pt x="0" y="1038"/>
                  </a:lnTo>
                  <a:lnTo>
                    <a:pt x="21" y="1017"/>
                  </a:lnTo>
                  <a:lnTo>
                    <a:pt x="21" y="1017"/>
                  </a:lnTo>
                  <a:lnTo>
                    <a:pt x="21" y="997"/>
                  </a:lnTo>
                  <a:lnTo>
                    <a:pt x="21" y="997"/>
                  </a:lnTo>
                  <a:lnTo>
                    <a:pt x="21" y="977"/>
                  </a:lnTo>
                  <a:lnTo>
                    <a:pt x="41" y="977"/>
                  </a:lnTo>
                  <a:lnTo>
                    <a:pt x="41" y="956"/>
                  </a:lnTo>
                  <a:lnTo>
                    <a:pt x="41" y="956"/>
                  </a:lnTo>
                  <a:lnTo>
                    <a:pt x="41" y="936"/>
                  </a:lnTo>
                  <a:lnTo>
                    <a:pt x="41" y="936"/>
                  </a:lnTo>
                  <a:lnTo>
                    <a:pt x="66" y="936"/>
                  </a:lnTo>
                  <a:lnTo>
                    <a:pt x="66" y="911"/>
                  </a:lnTo>
                  <a:lnTo>
                    <a:pt x="66" y="911"/>
                  </a:lnTo>
                  <a:lnTo>
                    <a:pt x="66" y="890"/>
                  </a:lnTo>
                  <a:lnTo>
                    <a:pt x="87" y="890"/>
                  </a:lnTo>
                  <a:lnTo>
                    <a:pt x="87" y="870"/>
                  </a:lnTo>
                  <a:lnTo>
                    <a:pt x="87" y="870"/>
                  </a:lnTo>
                  <a:lnTo>
                    <a:pt x="87" y="870"/>
                  </a:lnTo>
                  <a:lnTo>
                    <a:pt x="87" y="850"/>
                  </a:lnTo>
                  <a:lnTo>
                    <a:pt x="107" y="850"/>
                  </a:lnTo>
                  <a:lnTo>
                    <a:pt x="107" y="829"/>
                  </a:lnTo>
                  <a:lnTo>
                    <a:pt x="107" y="829"/>
                  </a:lnTo>
                  <a:lnTo>
                    <a:pt x="127" y="829"/>
                  </a:lnTo>
                  <a:lnTo>
                    <a:pt x="127" y="809"/>
                  </a:lnTo>
                  <a:lnTo>
                    <a:pt x="127" y="809"/>
                  </a:lnTo>
                  <a:lnTo>
                    <a:pt x="127" y="783"/>
                  </a:lnTo>
                  <a:lnTo>
                    <a:pt x="148" y="783"/>
                  </a:lnTo>
                  <a:lnTo>
                    <a:pt x="148" y="763"/>
                  </a:lnTo>
                  <a:lnTo>
                    <a:pt x="148" y="763"/>
                  </a:lnTo>
                  <a:lnTo>
                    <a:pt x="168" y="763"/>
                  </a:lnTo>
                  <a:lnTo>
                    <a:pt x="168" y="743"/>
                  </a:lnTo>
                  <a:lnTo>
                    <a:pt x="168" y="743"/>
                  </a:lnTo>
                  <a:lnTo>
                    <a:pt x="168" y="722"/>
                  </a:lnTo>
                  <a:lnTo>
                    <a:pt x="194" y="722"/>
                  </a:lnTo>
                  <a:lnTo>
                    <a:pt x="194" y="722"/>
                  </a:lnTo>
                  <a:lnTo>
                    <a:pt x="194" y="702"/>
                  </a:lnTo>
                  <a:lnTo>
                    <a:pt x="214" y="702"/>
                  </a:lnTo>
                  <a:lnTo>
                    <a:pt x="214" y="702"/>
                  </a:lnTo>
                  <a:lnTo>
                    <a:pt x="214" y="682"/>
                  </a:lnTo>
                  <a:lnTo>
                    <a:pt x="214" y="682"/>
                  </a:lnTo>
                  <a:lnTo>
                    <a:pt x="234" y="682"/>
                  </a:lnTo>
                  <a:lnTo>
                    <a:pt x="234" y="656"/>
                  </a:lnTo>
                  <a:lnTo>
                    <a:pt x="234" y="656"/>
                  </a:lnTo>
                  <a:lnTo>
                    <a:pt x="255" y="636"/>
                  </a:lnTo>
                  <a:lnTo>
                    <a:pt x="255" y="636"/>
                  </a:lnTo>
                  <a:lnTo>
                    <a:pt x="255" y="636"/>
                  </a:lnTo>
                  <a:lnTo>
                    <a:pt x="275" y="616"/>
                  </a:lnTo>
                  <a:lnTo>
                    <a:pt x="275" y="616"/>
                  </a:lnTo>
                  <a:lnTo>
                    <a:pt x="295" y="616"/>
                  </a:lnTo>
                  <a:lnTo>
                    <a:pt x="295" y="595"/>
                  </a:lnTo>
                  <a:lnTo>
                    <a:pt x="295" y="595"/>
                  </a:lnTo>
                  <a:lnTo>
                    <a:pt x="321" y="575"/>
                  </a:lnTo>
                  <a:lnTo>
                    <a:pt x="321" y="575"/>
                  </a:lnTo>
                  <a:lnTo>
                    <a:pt x="341" y="555"/>
                  </a:lnTo>
                  <a:lnTo>
                    <a:pt x="361" y="555"/>
                  </a:lnTo>
                  <a:lnTo>
                    <a:pt x="361" y="529"/>
                  </a:lnTo>
                  <a:lnTo>
                    <a:pt x="382" y="509"/>
                  </a:lnTo>
                  <a:lnTo>
                    <a:pt x="402" y="488"/>
                  </a:lnTo>
                  <a:lnTo>
                    <a:pt x="423" y="488"/>
                  </a:lnTo>
                  <a:lnTo>
                    <a:pt x="448" y="468"/>
                  </a:lnTo>
                  <a:lnTo>
                    <a:pt x="448" y="468"/>
                  </a:lnTo>
                  <a:lnTo>
                    <a:pt x="468" y="448"/>
                  </a:lnTo>
                  <a:lnTo>
                    <a:pt x="489" y="427"/>
                  </a:lnTo>
                  <a:lnTo>
                    <a:pt x="509" y="427"/>
                  </a:lnTo>
                  <a:lnTo>
                    <a:pt x="509" y="402"/>
                  </a:lnTo>
                  <a:lnTo>
                    <a:pt x="529" y="382"/>
                  </a:lnTo>
                  <a:lnTo>
                    <a:pt x="550" y="382"/>
                  </a:lnTo>
                  <a:lnTo>
                    <a:pt x="575" y="361"/>
                  </a:lnTo>
                  <a:lnTo>
                    <a:pt x="595" y="361"/>
                  </a:lnTo>
                  <a:lnTo>
                    <a:pt x="595" y="341"/>
                  </a:lnTo>
                  <a:lnTo>
                    <a:pt x="616" y="341"/>
                  </a:lnTo>
                  <a:lnTo>
                    <a:pt x="616" y="341"/>
                  </a:lnTo>
                  <a:lnTo>
                    <a:pt x="636" y="321"/>
                  </a:lnTo>
                  <a:lnTo>
                    <a:pt x="656" y="321"/>
                  </a:lnTo>
                  <a:lnTo>
                    <a:pt x="677" y="300"/>
                  </a:lnTo>
                  <a:lnTo>
                    <a:pt x="702" y="275"/>
                  </a:lnTo>
                  <a:lnTo>
                    <a:pt x="702" y="275"/>
                  </a:lnTo>
                  <a:lnTo>
                    <a:pt x="723" y="254"/>
                  </a:lnTo>
                  <a:lnTo>
                    <a:pt x="743" y="254"/>
                  </a:lnTo>
                  <a:lnTo>
                    <a:pt x="763" y="234"/>
                  </a:lnTo>
                  <a:lnTo>
                    <a:pt x="784" y="234"/>
                  </a:lnTo>
                  <a:lnTo>
                    <a:pt x="804" y="214"/>
                  </a:lnTo>
                  <a:lnTo>
                    <a:pt x="829" y="214"/>
                  </a:lnTo>
                  <a:lnTo>
                    <a:pt x="829" y="214"/>
                  </a:lnTo>
                  <a:lnTo>
                    <a:pt x="850" y="193"/>
                  </a:lnTo>
                  <a:lnTo>
                    <a:pt x="870" y="193"/>
                  </a:lnTo>
                  <a:lnTo>
                    <a:pt x="890" y="173"/>
                  </a:lnTo>
                  <a:lnTo>
                    <a:pt x="911" y="173"/>
                  </a:lnTo>
                  <a:lnTo>
                    <a:pt x="931" y="148"/>
                  </a:lnTo>
                  <a:lnTo>
                    <a:pt x="957" y="148"/>
                  </a:lnTo>
                  <a:lnTo>
                    <a:pt x="977" y="148"/>
                  </a:lnTo>
                  <a:lnTo>
                    <a:pt x="997" y="127"/>
                  </a:lnTo>
                  <a:lnTo>
                    <a:pt x="997" y="127"/>
                  </a:lnTo>
                  <a:lnTo>
                    <a:pt x="1018" y="107"/>
                  </a:lnTo>
                  <a:lnTo>
                    <a:pt x="1038" y="107"/>
                  </a:lnTo>
                  <a:lnTo>
                    <a:pt x="1058" y="107"/>
                  </a:lnTo>
                  <a:lnTo>
                    <a:pt x="1084" y="107"/>
                  </a:lnTo>
                  <a:lnTo>
                    <a:pt x="1084" y="87"/>
                  </a:lnTo>
                  <a:lnTo>
                    <a:pt x="1104" y="87"/>
                  </a:lnTo>
                  <a:lnTo>
                    <a:pt x="1124" y="87"/>
                  </a:lnTo>
                  <a:lnTo>
                    <a:pt x="1145" y="66"/>
                  </a:lnTo>
                  <a:lnTo>
                    <a:pt x="1165" y="66"/>
                  </a:lnTo>
                  <a:lnTo>
                    <a:pt x="1186" y="66"/>
                  </a:lnTo>
                  <a:lnTo>
                    <a:pt x="1211" y="66"/>
                  </a:lnTo>
                  <a:lnTo>
                    <a:pt x="1231" y="46"/>
                  </a:lnTo>
                  <a:lnTo>
                    <a:pt x="1252" y="46"/>
                  </a:lnTo>
                  <a:lnTo>
                    <a:pt x="1272" y="46"/>
                  </a:lnTo>
                  <a:lnTo>
                    <a:pt x="1292" y="46"/>
                  </a:lnTo>
                  <a:lnTo>
                    <a:pt x="1313" y="20"/>
                  </a:lnTo>
                  <a:lnTo>
                    <a:pt x="1338" y="20"/>
                  </a:lnTo>
                  <a:lnTo>
                    <a:pt x="1338" y="20"/>
                  </a:lnTo>
                  <a:lnTo>
                    <a:pt x="1358" y="20"/>
                  </a:lnTo>
                  <a:lnTo>
                    <a:pt x="1358" y="20"/>
                  </a:lnTo>
                  <a:lnTo>
                    <a:pt x="1379" y="20"/>
                  </a:lnTo>
                  <a:lnTo>
                    <a:pt x="1379" y="20"/>
                  </a:lnTo>
                  <a:lnTo>
                    <a:pt x="1399" y="20"/>
                  </a:lnTo>
                  <a:lnTo>
                    <a:pt x="1399" y="20"/>
                  </a:lnTo>
                  <a:lnTo>
                    <a:pt x="1419" y="20"/>
                  </a:lnTo>
                  <a:lnTo>
                    <a:pt x="1419" y="20"/>
                  </a:lnTo>
                  <a:lnTo>
                    <a:pt x="1440" y="0"/>
                  </a:lnTo>
                  <a:lnTo>
                    <a:pt x="1440" y="0"/>
                  </a:lnTo>
                  <a:lnTo>
                    <a:pt x="1465" y="0"/>
                  </a:lnTo>
                  <a:lnTo>
                    <a:pt x="1465" y="0"/>
                  </a:lnTo>
                  <a:lnTo>
                    <a:pt x="1486" y="0"/>
                  </a:lnTo>
                  <a:lnTo>
                    <a:pt x="1486" y="0"/>
                  </a:lnTo>
                  <a:lnTo>
                    <a:pt x="1506" y="0"/>
                  </a:lnTo>
                  <a:lnTo>
                    <a:pt x="1506" y="0"/>
                  </a:lnTo>
                  <a:lnTo>
                    <a:pt x="1526" y="0"/>
                  </a:lnTo>
                  <a:lnTo>
                    <a:pt x="1526" y="0"/>
                  </a:lnTo>
                  <a:lnTo>
                    <a:pt x="1547" y="0"/>
                  </a:lnTo>
                  <a:lnTo>
                    <a:pt x="1547" y="0"/>
                  </a:lnTo>
                  <a:lnTo>
                    <a:pt x="1567" y="0"/>
                  </a:lnTo>
                  <a:lnTo>
                    <a:pt x="1567" y="0"/>
                  </a:lnTo>
                  <a:lnTo>
                    <a:pt x="1567" y="0"/>
                  </a:lnTo>
                  <a:lnTo>
                    <a:pt x="1592" y="0"/>
                  </a:lnTo>
                  <a:lnTo>
                    <a:pt x="1592" y="0"/>
                  </a:lnTo>
                  <a:lnTo>
                    <a:pt x="1613" y="0"/>
                  </a:lnTo>
                  <a:lnTo>
                    <a:pt x="1613" y="0"/>
                  </a:lnTo>
                  <a:lnTo>
                    <a:pt x="1633"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62"/>
            <p:cNvSpPr/>
            <p:nvPr/>
          </p:nvSpPr>
          <p:spPr>
            <a:xfrm>
              <a:off x="1462750" y="2484050"/>
              <a:ext cx="12225" cy="11100"/>
            </a:xfrm>
            <a:custGeom>
              <a:rect b="b" l="l" r="r" t="t"/>
              <a:pathLst>
                <a:path extrusionOk="0" h="444" w="489">
                  <a:moveTo>
                    <a:pt x="402" y="1"/>
                  </a:moveTo>
                  <a:lnTo>
                    <a:pt x="402" y="1"/>
                  </a:lnTo>
                  <a:lnTo>
                    <a:pt x="402" y="1"/>
                  </a:lnTo>
                  <a:lnTo>
                    <a:pt x="423" y="1"/>
                  </a:lnTo>
                  <a:lnTo>
                    <a:pt x="423" y="1"/>
                  </a:lnTo>
                  <a:lnTo>
                    <a:pt x="423" y="1"/>
                  </a:lnTo>
                  <a:lnTo>
                    <a:pt x="423" y="1"/>
                  </a:lnTo>
                  <a:lnTo>
                    <a:pt x="443" y="1"/>
                  </a:lnTo>
                  <a:lnTo>
                    <a:pt x="443" y="21"/>
                  </a:lnTo>
                  <a:lnTo>
                    <a:pt x="443" y="21"/>
                  </a:lnTo>
                  <a:lnTo>
                    <a:pt x="443" y="21"/>
                  </a:lnTo>
                  <a:lnTo>
                    <a:pt x="468" y="21"/>
                  </a:lnTo>
                  <a:lnTo>
                    <a:pt x="468" y="21"/>
                  </a:lnTo>
                  <a:lnTo>
                    <a:pt x="468" y="21"/>
                  </a:lnTo>
                  <a:lnTo>
                    <a:pt x="468" y="21"/>
                  </a:lnTo>
                  <a:lnTo>
                    <a:pt x="468" y="21"/>
                  </a:lnTo>
                  <a:lnTo>
                    <a:pt x="489" y="21"/>
                  </a:lnTo>
                  <a:lnTo>
                    <a:pt x="489" y="21"/>
                  </a:lnTo>
                  <a:lnTo>
                    <a:pt x="489" y="62"/>
                  </a:lnTo>
                  <a:lnTo>
                    <a:pt x="468" y="87"/>
                  </a:lnTo>
                  <a:lnTo>
                    <a:pt x="468" y="128"/>
                  </a:lnTo>
                  <a:lnTo>
                    <a:pt x="468" y="128"/>
                  </a:lnTo>
                  <a:lnTo>
                    <a:pt x="468" y="128"/>
                  </a:lnTo>
                  <a:lnTo>
                    <a:pt x="468" y="128"/>
                  </a:lnTo>
                  <a:lnTo>
                    <a:pt x="443" y="128"/>
                  </a:lnTo>
                  <a:lnTo>
                    <a:pt x="443" y="128"/>
                  </a:lnTo>
                  <a:lnTo>
                    <a:pt x="443" y="128"/>
                  </a:lnTo>
                  <a:lnTo>
                    <a:pt x="443" y="128"/>
                  </a:lnTo>
                  <a:lnTo>
                    <a:pt x="443" y="128"/>
                  </a:lnTo>
                  <a:lnTo>
                    <a:pt x="443" y="128"/>
                  </a:lnTo>
                  <a:lnTo>
                    <a:pt x="423" y="128"/>
                  </a:lnTo>
                  <a:lnTo>
                    <a:pt x="423" y="148"/>
                  </a:lnTo>
                  <a:lnTo>
                    <a:pt x="423" y="148"/>
                  </a:lnTo>
                  <a:lnTo>
                    <a:pt x="423" y="148"/>
                  </a:lnTo>
                  <a:lnTo>
                    <a:pt x="423" y="148"/>
                  </a:lnTo>
                  <a:lnTo>
                    <a:pt x="423" y="148"/>
                  </a:lnTo>
                  <a:lnTo>
                    <a:pt x="423" y="148"/>
                  </a:lnTo>
                  <a:lnTo>
                    <a:pt x="402" y="148"/>
                  </a:lnTo>
                  <a:lnTo>
                    <a:pt x="402" y="148"/>
                  </a:lnTo>
                  <a:lnTo>
                    <a:pt x="402" y="148"/>
                  </a:lnTo>
                  <a:lnTo>
                    <a:pt x="402" y="148"/>
                  </a:lnTo>
                  <a:lnTo>
                    <a:pt x="402" y="148"/>
                  </a:lnTo>
                  <a:lnTo>
                    <a:pt x="402" y="148"/>
                  </a:lnTo>
                  <a:lnTo>
                    <a:pt x="402" y="148"/>
                  </a:lnTo>
                  <a:lnTo>
                    <a:pt x="382" y="148"/>
                  </a:lnTo>
                  <a:lnTo>
                    <a:pt x="382" y="148"/>
                  </a:lnTo>
                  <a:lnTo>
                    <a:pt x="382" y="148"/>
                  </a:lnTo>
                  <a:lnTo>
                    <a:pt x="382" y="148"/>
                  </a:lnTo>
                  <a:lnTo>
                    <a:pt x="382" y="148"/>
                  </a:lnTo>
                  <a:lnTo>
                    <a:pt x="382" y="148"/>
                  </a:lnTo>
                  <a:lnTo>
                    <a:pt x="382" y="148"/>
                  </a:lnTo>
                  <a:lnTo>
                    <a:pt x="362" y="148"/>
                  </a:lnTo>
                  <a:lnTo>
                    <a:pt x="362" y="148"/>
                  </a:lnTo>
                  <a:lnTo>
                    <a:pt x="362" y="148"/>
                  </a:lnTo>
                  <a:lnTo>
                    <a:pt x="362" y="148"/>
                  </a:lnTo>
                  <a:lnTo>
                    <a:pt x="362" y="148"/>
                  </a:lnTo>
                  <a:lnTo>
                    <a:pt x="362" y="169"/>
                  </a:lnTo>
                  <a:lnTo>
                    <a:pt x="362" y="169"/>
                  </a:lnTo>
                  <a:lnTo>
                    <a:pt x="341" y="169"/>
                  </a:lnTo>
                  <a:lnTo>
                    <a:pt x="341" y="169"/>
                  </a:lnTo>
                  <a:lnTo>
                    <a:pt x="341" y="169"/>
                  </a:lnTo>
                  <a:lnTo>
                    <a:pt x="341" y="169"/>
                  </a:lnTo>
                  <a:lnTo>
                    <a:pt x="341" y="169"/>
                  </a:lnTo>
                  <a:lnTo>
                    <a:pt x="316" y="169"/>
                  </a:lnTo>
                  <a:lnTo>
                    <a:pt x="316" y="169"/>
                  </a:lnTo>
                  <a:lnTo>
                    <a:pt x="316" y="189"/>
                  </a:lnTo>
                  <a:lnTo>
                    <a:pt x="295" y="189"/>
                  </a:lnTo>
                  <a:lnTo>
                    <a:pt x="295" y="189"/>
                  </a:lnTo>
                  <a:lnTo>
                    <a:pt x="295" y="189"/>
                  </a:lnTo>
                  <a:lnTo>
                    <a:pt x="275" y="189"/>
                  </a:lnTo>
                  <a:lnTo>
                    <a:pt x="275" y="189"/>
                  </a:lnTo>
                  <a:lnTo>
                    <a:pt x="275" y="214"/>
                  </a:lnTo>
                  <a:lnTo>
                    <a:pt x="275" y="214"/>
                  </a:lnTo>
                  <a:lnTo>
                    <a:pt x="275" y="214"/>
                  </a:lnTo>
                  <a:lnTo>
                    <a:pt x="255" y="214"/>
                  </a:lnTo>
                  <a:lnTo>
                    <a:pt x="255" y="214"/>
                  </a:lnTo>
                  <a:lnTo>
                    <a:pt x="255" y="235"/>
                  </a:lnTo>
                  <a:lnTo>
                    <a:pt x="234" y="235"/>
                  </a:lnTo>
                  <a:lnTo>
                    <a:pt x="234" y="235"/>
                  </a:lnTo>
                  <a:lnTo>
                    <a:pt x="234" y="235"/>
                  </a:lnTo>
                  <a:lnTo>
                    <a:pt x="234" y="255"/>
                  </a:lnTo>
                  <a:lnTo>
                    <a:pt x="214" y="255"/>
                  </a:lnTo>
                  <a:lnTo>
                    <a:pt x="214" y="255"/>
                  </a:lnTo>
                  <a:lnTo>
                    <a:pt x="214" y="275"/>
                  </a:lnTo>
                  <a:lnTo>
                    <a:pt x="214" y="275"/>
                  </a:lnTo>
                  <a:lnTo>
                    <a:pt x="189" y="275"/>
                  </a:lnTo>
                  <a:lnTo>
                    <a:pt x="189" y="275"/>
                  </a:lnTo>
                  <a:lnTo>
                    <a:pt x="189" y="296"/>
                  </a:lnTo>
                  <a:lnTo>
                    <a:pt x="189" y="296"/>
                  </a:lnTo>
                  <a:lnTo>
                    <a:pt x="189" y="296"/>
                  </a:lnTo>
                  <a:lnTo>
                    <a:pt x="168" y="296"/>
                  </a:lnTo>
                  <a:lnTo>
                    <a:pt x="168" y="316"/>
                  </a:lnTo>
                  <a:lnTo>
                    <a:pt x="168" y="316"/>
                  </a:lnTo>
                  <a:lnTo>
                    <a:pt x="148" y="316"/>
                  </a:lnTo>
                  <a:lnTo>
                    <a:pt x="148" y="316"/>
                  </a:lnTo>
                  <a:lnTo>
                    <a:pt x="148" y="342"/>
                  </a:lnTo>
                  <a:lnTo>
                    <a:pt x="148" y="342"/>
                  </a:lnTo>
                  <a:lnTo>
                    <a:pt x="148" y="342"/>
                  </a:lnTo>
                  <a:lnTo>
                    <a:pt x="128" y="362"/>
                  </a:lnTo>
                  <a:lnTo>
                    <a:pt x="128" y="362"/>
                  </a:lnTo>
                  <a:lnTo>
                    <a:pt x="128" y="362"/>
                  </a:lnTo>
                  <a:lnTo>
                    <a:pt x="128" y="362"/>
                  </a:lnTo>
                  <a:lnTo>
                    <a:pt x="128" y="362"/>
                  </a:lnTo>
                  <a:lnTo>
                    <a:pt x="107" y="382"/>
                  </a:lnTo>
                  <a:lnTo>
                    <a:pt x="107" y="382"/>
                  </a:lnTo>
                  <a:lnTo>
                    <a:pt x="107" y="382"/>
                  </a:lnTo>
                  <a:lnTo>
                    <a:pt x="107" y="382"/>
                  </a:lnTo>
                  <a:lnTo>
                    <a:pt x="87" y="403"/>
                  </a:lnTo>
                  <a:lnTo>
                    <a:pt x="87" y="403"/>
                  </a:lnTo>
                  <a:lnTo>
                    <a:pt x="87" y="403"/>
                  </a:lnTo>
                  <a:lnTo>
                    <a:pt x="87" y="423"/>
                  </a:lnTo>
                  <a:lnTo>
                    <a:pt x="62" y="423"/>
                  </a:lnTo>
                  <a:lnTo>
                    <a:pt x="21" y="443"/>
                  </a:lnTo>
                  <a:lnTo>
                    <a:pt x="0" y="403"/>
                  </a:lnTo>
                  <a:lnTo>
                    <a:pt x="0" y="382"/>
                  </a:lnTo>
                  <a:lnTo>
                    <a:pt x="0" y="382"/>
                  </a:lnTo>
                  <a:lnTo>
                    <a:pt x="21" y="362"/>
                  </a:lnTo>
                  <a:lnTo>
                    <a:pt x="21" y="362"/>
                  </a:lnTo>
                  <a:lnTo>
                    <a:pt x="21" y="362"/>
                  </a:lnTo>
                  <a:lnTo>
                    <a:pt x="21" y="342"/>
                  </a:lnTo>
                  <a:lnTo>
                    <a:pt x="21" y="342"/>
                  </a:lnTo>
                  <a:lnTo>
                    <a:pt x="21" y="316"/>
                  </a:lnTo>
                  <a:lnTo>
                    <a:pt x="21" y="316"/>
                  </a:lnTo>
                  <a:lnTo>
                    <a:pt x="21" y="316"/>
                  </a:lnTo>
                  <a:lnTo>
                    <a:pt x="21" y="296"/>
                  </a:lnTo>
                  <a:lnTo>
                    <a:pt x="21" y="296"/>
                  </a:lnTo>
                  <a:lnTo>
                    <a:pt x="21" y="296"/>
                  </a:lnTo>
                  <a:lnTo>
                    <a:pt x="41" y="275"/>
                  </a:lnTo>
                  <a:lnTo>
                    <a:pt x="41" y="275"/>
                  </a:lnTo>
                  <a:lnTo>
                    <a:pt x="41" y="255"/>
                  </a:lnTo>
                  <a:lnTo>
                    <a:pt x="41" y="255"/>
                  </a:lnTo>
                  <a:lnTo>
                    <a:pt x="41" y="255"/>
                  </a:lnTo>
                  <a:lnTo>
                    <a:pt x="62" y="235"/>
                  </a:lnTo>
                  <a:lnTo>
                    <a:pt x="62" y="235"/>
                  </a:lnTo>
                  <a:lnTo>
                    <a:pt x="62" y="235"/>
                  </a:lnTo>
                  <a:lnTo>
                    <a:pt x="62" y="214"/>
                  </a:lnTo>
                  <a:lnTo>
                    <a:pt x="87" y="214"/>
                  </a:lnTo>
                  <a:lnTo>
                    <a:pt x="87" y="214"/>
                  </a:lnTo>
                  <a:lnTo>
                    <a:pt x="87" y="189"/>
                  </a:lnTo>
                  <a:lnTo>
                    <a:pt x="87" y="189"/>
                  </a:lnTo>
                  <a:lnTo>
                    <a:pt x="87" y="189"/>
                  </a:lnTo>
                  <a:lnTo>
                    <a:pt x="107" y="169"/>
                  </a:lnTo>
                  <a:lnTo>
                    <a:pt x="107" y="169"/>
                  </a:lnTo>
                  <a:lnTo>
                    <a:pt x="107" y="148"/>
                  </a:lnTo>
                  <a:lnTo>
                    <a:pt x="128" y="148"/>
                  </a:lnTo>
                  <a:lnTo>
                    <a:pt x="128" y="148"/>
                  </a:lnTo>
                  <a:lnTo>
                    <a:pt x="128" y="128"/>
                  </a:lnTo>
                  <a:lnTo>
                    <a:pt x="148" y="128"/>
                  </a:lnTo>
                  <a:lnTo>
                    <a:pt x="148" y="128"/>
                  </a:lnTo>
                  <a:lnTo>
                    <a:pt x="168" y="108"/>
                  </a:lnTo>
                  <a:lnTo>
                    <a:pt x="168" y="108"/>
                  </a:lnTo>
                  <a:lnTo>
                    <a:pt x="168" y="108"/>
                  </a:lnTo>
                  <a:lnTo>
                    <a:pt x="189" y="87"/>
                  </a:lnTo>
                  <a:lnTo>
                    <a:pt x="189" y="87"/>
                  </a:lnTo>
                  <a:lnTo>
                    <a:pt x="189" y="87"/>
                  </a:lnTo>
                  <a:lnTo>
                    <a:pt x="189" y="87"/>
                  </a:lnTo>
                  <a:lnTo>
                    <a:pt x="214" y="62"/>
                  </a:lnTo>
                  <a:lnTo>
                    <a:pt x="214" y="62"/>
                  </a:lnTo>
                  <a:lnTo>
                    <a:pt x="234" y="62"/>
                  </a:lnTo>
                  <a:lnTo>
                    <a:pt x="234" y="62"/>
                  </a:lnTo>
                  <a:lnTo>
                    <a:pt x="255" y="41"/>
                  </a:lnTo>
                  <a:lnTo>
                    <a:pt x="255" y="41"/>
                  </a:lnTo>
                  <a:lnTo>
                    <a:pt x="275" y="41"/>
                  </a:lnTo>
                  <a:lnTo>
                    <a:pt x="275" y="41"/>
                  </a:lnTo>
                  <a:lnTo>
                    <a:pt x="275" y="41"/>
                  </a:lnTo>
                  <a:lnTo>
                    <a:pt x="275" y="21"/>
                  </a:lnTo>
                  <a:lnTo>
                    <a:pt x="295" y="21"/>
                  </a:lnTo>
                  <a:lnTo>
                    <a:pt x="295" y="21"/>
                  </a:lnTo>
                  <a:lnTo>
                    <a:pt x="295" y="21"/>
                  </a:lnTo>
                  <a:lnTo>
                    <a:pt x="316" y="21"/>
                  </a:lnTo>
                  <a:lnTo>
                    <a:pt x="316" y="21"/>
                  </a:lnTo>
                  <a:lnTo>
                    <a:pt x="316" y="21"/>
                  </a:lnTo>
                  <a:lnTo>
                    <a:pt x="316" y="21"/>
                  </a:lnTo>
                  <a:lnTo>
                    <a:pt x="341" y="21"/>
                  </a:lnTo>
                  <a:lnTo>
                    <a:pt x="341" y="21"/>
                  </a:lnTo>
                  <a:lnTo>
                    <a:pt x="341" y="21"/>
                  </a:lnTo>
                  <a:lnTo>
                    <a:pt x="341" y="21"/>
                  </a:lnTo>
                  <a:lnTo>
                    <a:pt x="341" y="21"/>
                  </a:lnTo>
                  <a:lnTo>
                    <a:pt x="362" y="1"/>
                  </a:lnTo>
                  <a:lnTo>
                    <a:pt x="362" y="1"/>
                  </a:lnTo>
                  <a:lnTo>
                    <a:pt x="362" y="1"/>
                  </a:lnTo>
                  <a:lnTo>
                    <a:pt x="382" y="1"/>
                  </a:lnTo>
                  <a:lnTo>
                    <a:pt x="382" y="1"/>
                  </a:lnTo>
                  <a:lnTo>
                    <a:pt x="382" y="1"/>
                  </a:lnTo>
                  <a:lnTo>
                    <a:pt x="382" y="1"/>
                  </a:lnTo>
                  <a:lnTo>
                    <a:pt x="38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62"/>
            <p:cNvSpPr/>
            <p:nvPr/>
          </p:nvSpPr>
          <p:spPr>
            <a:xfrm>
              <a:off x="1455875" y="2481900"/>
              <a:ext cx="15425" cy="12725"/>
            </a:xfrm>
            <a:custGeom>
              <a:rect b="b" l="l" r="r" t="t"/>
              <a:pathLst>
                <a:path extrusionOk="0" h="509" w="617">
                  <a:moveTo>
                    <a:pt x="489" y="0"/>
                  </a:moveTo>
                  <a:lnTo>
                    <a:pt x="489" y="0"/>
                  </a:lnTo>
                  <a:lnTo>
                    <a:pt x="489" y="0"/>
                  </a:lnTo>
                  <a:lnTo>
                    <a:pt x="509" y="0"/>
                  </a:lnTo>
                  <a:lnTo>
                    <a:pt x="509" y="0"/>
                  </a:lnTo>
                  <a:lnTo>
                    <a:pt x="509" y="0"/>
                  </a:lnTo>
                  <a:lnTo>
                    <a:pt x="509" y="0"/>
                  </a:lnTo>
                  <a:lnTo>
                    <a:pt x="530" y="0"/>
                  </a:lnTo>
                  <a:lnTo>
                    <a:pt x="530" y="0"/>
                  </a:lnTo>
                  <a:lnTo>
                    <a:pt x="530" y="0"/>
                  </a:lnTo>
                  <a:lnTo>
                    <a:pt x="550" y="0"/>
                  </a:lnTo>
                  <a:lnTo>
                    <a:pt x="550" y="0"/>
                  </a:lnTo>
                  <a:lnTo>
                    <a:pt x="550" y="0"/>
                  </a:lnTo>
                  <a:lnTo>
                    <a:pt x="550" y="0"/>
                  </a:lnTo>
                  <a:lnTo>
                    <a:pt x="570" y="0"/>
                  </a:lnTo>
                  <a:lnTo>
                    <a:pt x="570" y="0"/>
                  </a:lnTo>
                  <a:lnTo>
                    <a:pt x="570" y="0"/>
                  </a:lnTo>
                  <a:lnTo>
                    <a:pt x="570" y="21"/>
                  </a:lnTo>
                  <a:lnTo>
                    <a:pt x="591" y="21"/>
                  </a:lnTo>
                  <a:lnTo>
                    <a:pt x="591" y="21"/>
                  </a:lnTo>
                  <a:lnTo>
                    <a:pt x="591" y="21"/>
                  </a:lnTo>
                  <a:lnTo>
                    <a:pt x="591" y="21"/>
                  </a:lnTo>
                  <a:lnTo>
                    <a:pt x="616" y="21"/>
                  </a:lnTo>
                  <a:lnTo>
                    <a:pt x="616" y="21"/>
                  </a:lnTo>
                  <a:lnTo>
                    <a:pt x="616" y="66"/>
                  </a:lnTo>
                  <a:lnTo>
                    <a:pt x="591" y="87"/>
                  </a:lnTo>
                  <a:lnTo>
                    <a:pt x="591" y="107"/>
                  </a:lnTo>
                  <a:lnTo>
                    <a:pt x="591" y="107"/>
                  </a:lnTo>
                  <a:lnTo>
                    <a:pt x="570" y="107"/>
                  </a:lnTo>
                  <a:lnTo>
                    <a:pt x="570" y="107"/>
                  </a:lnTo>
                  <a:lnTo>
                    <a:pt x="570" y="107"/>
                  </a:lnTo>
                  <a:lnTo>
                    <a:pt x="570" y="107"/>
                  </a:lnTo>
                  <a:lnTo>
                    <a:pt x="550" y="107"/>
                  </a:lnTo>
                  <a:lnTo>
                    <a:pt x="550" y="107"/>
                  </a:lnTo>
                  <a:lnTo>
                    <a:pt x="550" y="107"/>
                  </a:lnTo>
                  <a:lnTo>
                    <a:pt x="550" y="107"/>
                  </a:lnTo>
                  <a:lnTo>
                    <a:pt x="550" y="107"/>
                  </a:lnTo>
                  <a:lnTo>
                    <a:pt x="530" y="107"/>
                  </a:lnTo>
                  <a:lnTo>
                    <a:pt x="530" y="107"/>
                  </a:lnTo>
                  <a:lnTo>
                    <a:pt x="530" y="107"/>
                  </a:lnTo>
                  <a:lnTo>
                    <a:pt x="530" y="107"/>
                  </a:lnTo>
                  <a:lnTo>
                    <a:pt x="530" y="107"/>
                  </a:lnTo>
                  <a:lnTo>
                    <a:pt x="509" y="107"/>
                  </a:lnTo>
                  <a:lnTo>
                    <a:pt x="509" y="107"/>
                  </a:lnTo>
                  <a:lnTo>
                    <a:pt x="509" y="107"/>
                  </a:lnTo>
                  <a:lnTo>
                    <a:pt x="509" y="107"/>
                  </a:lnTo>
                  <a:lnTo>
                    <a:pt x="509" y="107"/>
                  </a:lnTo>
                  <a:lnTo>
                    <a:pt x="489" y="107"/>
                  </a:lnTo>
                  <a:lnTo>
                    <a:pt x="489" y="107"/>
                  </a:lnTo>
                  <a:lnTo>
                    <a:pt x="489" y="107"/>
                  </a:lnTo>
                  <a:lnTo>
                    <a:pt x="489" y="107"/>
                  </a:lnTo>
                  <a:lnTo>
                    <a:pt x="489" y="107"/>
                  </a:lnTo>
                  <a:lnTo>
                    <a:pt x="489" y="107"/>
                  </a:lnTo>
                  <a:lnTo>
                    <a:pt x="464" y="107"/>
                  </a:lnTo>
                  <a:lnTo>
                    <a:pt x="464" y="107"/>
                  </a:lnTo>
                  <a:lnTo>
                    <a:pt x="464" y="107"/>
                  </a:lnTo>
                  <a:lnTo>
                    <a:pt x="464" y="127"/>
                  </a:lnTo>
                  <a:lnTo>
                    <a:pt x="464" y="127"/>
                  </a:lnTo>
                  <a:lnTo>
                    <a:pt x="443" y="127"/>
                  </a:lnTo>
                  <a:lnTo>
                    <a:pt x="443" y="127"/>
                  </a:lnTo>
                  <a:lnTo>
                    <a:pt x="443" y="127"/>
                  </a:lnTo>
                  <a:lnTo>
                    <a:pt x="443" y="127"/>
                  </a:lnTo>
                  <a:lnTo>
                    <a:pt x="423" y="127"/>
                  </a:lnTo>
                  <a:lnTo>
                    <a:pt x="423" y="127"/>
                  </a:lnTo>
                  <a:lnTo>
                    <a:pt x="423" y="127"/>
                  </a:lnTo>
                  <a:lnTo>
                    <a:pt x="423" y="127"/>
                  </a:lnTo>
                  <a:lnTo>
                    <a:pt x="423" y="127"/>
                  </a:lnTo>
                  <a:lnTo>
                    <a:pt x="403" y="127"/>
                  </a:lnTo>
                  <a:lnTo>
                    <a:pt x="403" y="127"/>
                  </a:lnTo>
                  <a:lnTo>
                    <a:pt x="403" y="127"/>
                  </a:lnTo>
                  <a:lnTo>
                    <a:pt x="403" y="127"/>
                  </a:lnTo>
                  <a:lnTo>
                    <a:pt x="403" y="148"/>
                  </a:lnTo>
                  <a:lnTo>
                    <a:pt x="403" y="148"/>
                  </a:lnTo>
                  <a:lnTo>
                    <a:pt x="382" y="148"/>
                  </a:lnTo>
                  <a:lnTo>
                    <a:pt x="382" y="148"/>
                  </a:lnTo>
                  <a:lnTo>
                    <a:pt x="382" y="148"/>
                  </a:lnTo>
                  <a:lnTo>
                    <a:pt x="382" y="148"/>
                  </a:lnTo>
                  <a:lnTo>
                    <a:pt x="382" y="148"/>
                  </a:lnTo>
                  <a:lnTo>
                    <a:pt x="362" y="148"/>
                  </a:lnTo>
                  <a:lnTo>
                    <a:pt x="362" y="148"/>
                  </a:lnTo>
                  <a:lnTo>
                    <a:pt x="362" y="173"/>
                  </a:lnTo>
                  <a:lnTo>
                    <a:pt x="362" y="173"/>
                  </a:lnTo>
                  <a:lnTo>
                    <a:pt x="362" y="173"/>
                  </a:lnTo>
                  <a:lnTo>
                    <a:pt x="337" y="173"/>
                  </a:lnTo>
                  <a:lnTo>
                    <a:pt x="337" y="173"/>
                  </a:lnTo>
                  <a:lnTo>
                    <a:pt x="337" y="173"/>
                  </a:lnTo>
                  <a:lnTo>
                    <a:pt x="337" y="173"/>
                  </a:lnTo>
                  <a:lnTo>
                    <a:pt x="337" y="173"/>
                  </a:lnTo>
                  <a:lnTo>
                    <a:pt x="316" y="194"/>
                  </a:lnTo>
                  <a:lnTo>
                    <a:pt x="316" y="194"/>
                  </a:lnTo>
                  <a:lnTo>
                    <a:pt x="316" y="194"/>
                  </a:lnTo>
                  <a:lnTo>
                    <a:pt x="316" y="194"/>
                  </a:lnTo>
                  <a:lnTo>
                    <a:pt x="316" y="194"/>
                  </a:lnTo>
                  <a:lnTo>
                    <a:pt x="296" y="194"/>
                  </a:lnTo>
                  <a:lnTo>
                    <a:pt x="296" y="194"/>
                  </a:lnTo>
                  <a:lnTo>
                    <a:pt x="296" y="214"/>
                  </a:lnTo>
                  <a:lnTo>
                    <a:pt x="296" y="214"/>
                  </a:lnTo>
                  <a:lnTo>
                    <a:pt x="275" y="214"/>
                  </a:lnTo>
                  <a:lnTo>
                    <a:pt x="275" y="234"/>
                  </a:lnTo>
                  <a:lnTo>
                    <a:pt x="255" y="234"/>
                  </a:lnTo>
                  <a:lnTo>
                    <a:pt x="255" y="255"/>
                  </a:lnTo>
                  <a:lnTo>
                    <a:pt x="255" y="255"/>
                  </a:lnTo>
                  <a:lnTo>
                    <a:pt x="235" y="255"/>
                  </a:lnTo>
                  <a:lnTo>
                    <a:pt x="235" y="275"/>
                  </a:lnTo>
                  <a:lnTo>
                    <a:pt x="235" y="275"/>
                  </a:lnTo>
                  <a:lnTo>
                    <a:pt x="209" y="275"/>
                  </a:lnTo>
                  <a:lnTo>
                    <a:pt x="209" y="300"/>
                  </a:lnTo>
                  <a:lnTo>
                    <a:pt x="209" y="300"/>
                  </a:lnTo>
                  <a:lnTo>
                    <a:pt x="189" y="300"/>
                  </a:lnTo>
                  <a:lnTo>
                    <a:pt x="189" y="321"/>
                  </a:lnTo>
                  <a:lnTo>
                    <a:pt x="189" y="321"/>
                  </a:lnTo>
                  <a:lnTo>
                    <a:pt x="169" y="341"/>
                  </a:lnTo>
                  <a:lnTo>
                    <a:pt x="169" y="341"/>
                  </a:lnTo>
                  <a:lnTo>
                    <a:pt x="169" y="361"/>
                  </a:lnTo>
                  <a:lnTo>
                    <a:pt x="169" y="361"/>
                  </a:lnTo>
                  <a:lnTo>
                    <a:pt x="169" y="361"/>
                  </a:lnTo>
                  <a:lnTo>
                    <a:pt x="148" y="361"/>
                  </a:lnTo>
                  <a:lnTo>
                    <a:pt x="148" y="382"/>
                  </a:lnTo>
                  <a:lnTo>
                    <a:pt x="148" y="382"/>
                  </a:lnTo>
                  <a:lnTo>
                    <a:pt x="148" y="382"/>
                  </a:lnTo>
                  <a:lnTo>
                    <a:pt x="128" y="382"/>
                  </a:lnTo>
                  <a:lnTo>
                    <a:pt x="128" y="402"/>
                  </a:lnTo>
                  <a:lnTo>
                    <a:pt x="128" y="402"/>
                  </a:lnTo>
                  <a:lnTo>
                    <a:pt x="128" y="428"/>
                  </a:lnTo>
                  <a:lnTo>
                    <a:pt x="108" y="428"/>
                  </a:lnTo>
                  <a:lnTo>
                    <a:pt x="108" y="428"/>
                  </a:lnTo>
                  <a:lnTo>
                    <a:pt x="108" y="428"/>
                  </a:lnTo>
                  <a:lnTo>
                    <a:pt x="108" y="448"/>
                  </a:lnTo>
                  <a:lnTo>
                    <a:pt x="82" y="448"/>
                  </a:lnTo>
                  <a:lnTo>
                    <a:pt x="82" y="468"/>
                  </a:lnTo>
                  <a:lnTo>
                    <a:pt x="82" y="468"/>
                  </a:lnTo>
                  <a:lnTo>
                    <a:pt x="82" y="468"/>
                  </a:lnTo>
                  <a:lnTo>
                    <a:pt x="62" y="489"/>
                  </a:lnTo>
                  <a:lnTo>
                    <a:pt x="21" y="509"/>
                  </a:lnTo>
                  <a:lnTo>
                    <a:pt x="1" y="468"/>
                  </a:lnTo>
                  <a:lnTo>
                    <a:pt x="1" y="448"/>
                  </a:lnTo>
                  <a:lnTo>
                    <a:pt x="1" y="448"/>
                  </a:lnTo>
                  <a:lnTo>
                    <a:pt x="21" y="428"/>
                  </a:lnTo>
                  <a:lnTo>
                    <a:pt x="21" y="428"/>
                  </a:lnTo>
                  <a:lnTo>
                    <a:pt x="21" y="402"/>
                  </a:lnTo>
                  <a:lnTo>
                    <a:pt x="21" y="382"/>
                  </a:lnTo>
                  <a:lnTo>
                    <a:pt x="21" y="382"/>
                  </a:lnTo>
                  <a:lnTo>
                    <a:pt x="21" y="382"/>
                  </a:lnTo>
                  <a:lnTo>
                    <a:pt x="21" y="361"/>
                  </a:lnTo>
                  <a:lnTo>
                    <a:pt x="41" y="361"/>
                  </a:lnTo>
                  <a:lnTo>
                    <a:pt x="41" y="341"/>
                  </a:lnTo>
                  <a:lnTo>
                    <a:pt x="41" y="341"/>
                  </a:lnTo>
                  <a:lnTo>
                    <a:pt x="41" y="341"/>
                  </a:lnTo>
                  <a:lnTo>
                    <a:pt x="41" y="321"/>
                  </a:lnTo>
                  <a:lnTo>
                    <a:pt x="41" y="321"/>
                  </a:lnTo>
                  <a:lnTo>
                    <a:pt x="62" y="321"/>
                  </a:lnTo>
                  <a:lnTo>
                    <a:pt x="62" y="300"/>
                  </a:lnTo>
                  <a:lnTo>
                    <a:pt x="62" y="300"/>
                  </a:lnTo>
                  <a:lnTo>
                    <a:pt x="62" y="300"/>
                  </a:lnTo>
                  <a:lnTo>
                    <a:pt x="62" y="275"/>
                  </a:lnTo>
                  <a:lnTo>
                    <a:pt x="82" y="255"/>
                  </a:lnTo>
                  <a:lnTo>
                    <a:pt x="82" y="255"/>
                  </a:lnTo>
                  <a:lnTo>
                    <a:pt x="82" y="234"/>
                  </a:lnTo>
                  <a:lnTo>
                    <a:pt x="108" y="234"/>
                  </a:lnTo>
                  <a:lnTo>
                    <a:pt x="108" y="214"/>
                  </a:lnTo>
                  <a:lnTo>
                    <a:pt x="128" y="214"/>
                  </a:lnTo>
                  <a:lnTo>
                    <a:pt x="128" y="214"/>
                  </a:lnTo>
                  <a:lnTo>
                    <a:pt x="128" y="194"/>
                  </a:lnTo>
                  <a:lnTo>
                    <a:pt x="128" y="194"/>
                  </a:lnTo>
                  <a:lnTo>
                    <a:pt x="148" y="173"/>
                  </a:lnTo>
                  <a:lnTo>
                    <a:pt x="148" y="173"/>
                  </a:lnTo>
                  <a:lnTo>
                    <a:pt x="169" y="148"/>
                  </a:lnTo>
                  <a:lnTo>
                    <a:pt x="169" y="148"/>
                  </a:lnTo>
                  <a:lnTo>
                    <a:pt x="189" y="148"/>
                  </a:lnTo>
                  <a:lnTo>
                    <a:pt x="189" y="127"/>
                  </a:lnTo>
                  <a:lnTo>
                    <a:pt x="189" y="127"/>
                  </a:lnTo>
                  <a:lnTo>
                    <a:pt x="209" y="107"/>
                  </a:lnTo>
                  <a:lnTo>
                    <a:pt x="209" y="107"/>
                  </a:lnTo>
                  <a:lnTo>
                    <a:pt x="235" y="107"/>
                  </a:lnTo>
                  <a:lnTo>
                    <a:pt x="235" y="107"/>
                  </a:lnTo>
                  <a:lnTo>
                    <a:pt x="235" y="87"/>
                  </a:lnTo>
                  <a:lnTo>
                    <a:pt x="235" y="87"/>
                  </a:lnTo>
                  <a:lnTo>
                    <a:pt x="235" y="87"/>
                  </a:lnTo>
                  <a:lnTo>
                    <a:pt x="255" y="87"/>
                  </a:lnTo>
                  <a:lnTo>
                    <a:pt x="255" y="87"/>
                  </a:lnTo>
                  <a:lnTo>
                    <a:pt x="255" y="66"/>
                  </a:lnTo>
                  <a:lnTo>
                    <a:pt x="255" y="66"/>
                  </a:lnTo>
                  <a:lnTo>
                    <a:pt x="275" y="66"/>
                  </a:lnTo>
                  <a:lnTo>
                    <a:pt x="275" y="66"/>
                  </a:lnTo>
                  <a:lnTo>
                    <a:pt x="275" y="66"/>
                  </a:lnTo>
                  <a:lnTo>
                    <a:pt x="296" y="66"/>
                  </a:lnTo>
                  <a:lnTo>
                    <a:pt x="296" y="46"/>
                  </a:lnTo>
                  <a:lnTo>
                    <a:pt x="296" y="46"/>
                  </a:lnTo>
                  <a:lnTo>
                    <a:pt x="296" y="46"/>
                  </a:lnTo>
                  <a:lnTo>
                    <a:pt x="316" y="46"/>
                  </a:lnTo>
                  <a:lnTo>
                    <a:pt x="316" y="46"/>
                  </a:lnTo>
                  <a:lnTo>
                    <a:pt x="316" y="46"/>
                  </a:lnTo>
                  <a:lnTo>
                    <a:pt x="316" y="21"/>
                  </a:lnTo>
                  <a:lnTo>
                    <a:pt x="337" y="21"/>
                  </a:lnTo>
                  <a:lnTo>
                    <a:pt x="337" y="21"/>
                  </a:lnTo>
                  <a:lnTo>
                    <a:pt x="337" y="21"/>
                  </a:lnTo>
                  <a:lnTo>
                    <a:pt x="362" y="21"/>
                  </a:lnTo>
                  <a:lnTo>
                    <a:pt x="362" y="21"/>
                  </a:lnTo>
                  <a:lnTo>
                    <a:pt x="362" y="21"/>
                  </a:lnTo>
                  <a:lnTo>
                    <a:pt x="362" y="21"/>
                  </a:lnTo>
                  <a:lnTo>
                    <a:pt x="382" y="21"/>
                  </a:lnTo>
                  <a:lnTo>
                    <a:pt x="382" y="0"/>
                  </a:lnTo>
                  <a:lnTo>
                    <a:pt x="382" y="0"/>
                  </a:lnTo>
                  <a:lnTo>
                    <a:pt x="382" y="0"/>
                  </a:lnTo>
                  <a:lnTo>
                    <a:pt x="403" y="0"/>
                  </a:lnTo>
                  <a:lnTo>
                    <a:pt x="403" y="0"/>
                  </a:lnTo>
                  <a:lnTo>
                    <a:pt x="403" y="0"/>
                  </a:lnTo>
                  <a:lnTo>
                    <a:pt x="423" y="0"/>
                  </a:lnTo>
                  <a:lnTo>
                    <a:pt x="423" y="0"/>
                  </a:lnTo>
                  <a:lnTo>
                    <a:pt x="423" y="0"/>
                  </a:lnTo>
                  <a:lnTo>
                    <a:pt x="443" y="0"/>
                  </a:lnTo>
                  <a:lnTo>
                    <a:pt x="443" y="0"/>
                  </a:lnTo>
                  <a:lnTo>
                    <a:pt x="443" y="0"/>
                  </a:lnTo>
                  <a:lnTo>
                    <a:pt x="464" y="0"/>
                  </a:lnTo>
                  <a:lnTo>
                    <a:pt x="464" y="0"/>
                  </a:lnTo>
                  <a:lnTo>
                    <a:pt x="464" y="0"/>
                  </a:lnTo>
                  <a:lnTo>
                    <a:pt x="464"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62"/>
            <p:cNvSpPr/>
            <p:nvPr/>
          </p:nvSpPr>
          <p:spPr>
            <a:xfrm>
              <a:off x="1449025" y="2480375"/>
              <a:ext cx="14775" cy="13750"/>
            </a:xfrm>
            <a:custGeom>
              <a:rect b="b" l="l" r="r" t="t"/>
              <a:pathLst>
                <a:path extrusionOk="0" h="550" w="591">
                  <a:moveTo>
                    <a:pt x="509" y="0"/>
                  </a:moveTo>
                  <a:lnTo>
                    <a:pt x="509" y="0"/>
                  </a:lnTo>
                  <a:lnTo>
                    <a:pt x="509" y="0"/>
                  </a:lnTo>
                  <a:lnTo>
                    <a:pt x="529" y="0"/>
                  </a:lnTo>
                  <a:lnTo>
                    <a:pt x="529" y="0"/>
                  </a:lnTo>
                  <a:lnTo>
                    <a:pt x="529" y="0"/>
                  </a:lnTo>
                  <a:lnTo>
                    <a:pt x="529" y="0"/>
                  </a:lnTo>
                  <a:lnTo>
                    <a:pt x="529" y="0"/>
                  </a:lnTo>
                  <a:lnTo>
                    <a:pt x="549" y="0"/>
                  </a:lnTo>
                  <a:lnTo>
                    <a:pt x="549" y="0"/>
                  </a:lnTo>
                  <a:lnTo>
                    <a:pt x="549" y="0"/>
                  </a:lnTo>
                  <a:lnTo>
                    <a:pt x="570" y="0"/>
                  </a:lnTo>
                  <a:lnTo>
                    <a:pt x="570" y="0"/>
                  </a:lnTo>
                  <a:lnTo>
                    <a:pt x="570" y="0"/>
                  </a:lnTo>
                  <a:lnTo>
                    <a:pt x="570" y="0"/>
                  </a:lnTo>
                  <a:lnTo>
                    <a:pt x="590" y="0"/>
                  </a:lnTo>
                  <a:lnTo>
                    <a:pt x="590" y="21"/>
                  </a:lnTo>
                  <a:lnTo>
                    <a:pt x="590" y="41"/>
                  </a:lnTo>
                  <a:lnTo>
                    <a:pt x="590" y="61"/>
                  </a:lnTo>
                  <a:lnTo>
                    <a:pt x="570" y="82"/>
                  </a:lnTo>
                  <a:lnTo>
                    <a:pt x="570" y="107"/>
                  </a:lnTo>
                  <a:lnTo>
                    <a:pt x="570" y="107"/>
                  </a:lnTo>
                  <a:lnTo>
                    <a:pt x="570" y="107"/>
                  </a:lnTo>
                  <a:lnTo>
                    <a:pt x="570" y="107"/>
                  </a:lnTo>
                  <a:lnTo>
                    <a:pt x="549" y="107"/>
                  </a:lnTo>
                  <a:lnTo>
                    <a:pt x="549" y="107"/>
                  </a:lnTo>
                  <a:lnTo>
                    <a:pt x="549" y="107"/>
                  </a:lnTo>
                  <a:lnTo>
                    <a:pt x="549" y="107"/>
                  </a:lnTo>
                  <a:lnTo>
                    <a:pt x="549" y="107"/>
                  </a:lnTo>
                  <a:lnTo>
                    <a:pt x="529" y="107"/>
                  </a:lnTo>
                  <a:lnTo>
                    <a:pt x="529" y="107"/>
                  </a:lnTo>
                  <a:lnTo>
                    <a:pt x="529" y="107"/>
                  </a:lnTo>
                  <a:lnTo>
                    <a:pt x="529" y="107"/>
                  </a:lnTo>
                  <a:lnTo>
                    <a:pt x="529" y="107"/>
                  </a:lnTo>
                  <a:lnTo>
                    <a:pt x="509" y="107"/>
                  </a:lnTo>
                  <a:lnTo>
                    <a:pt x="509" y="127"/>
                  </a:lnTo>
                  <a:lnTo>
                    <a:pt x="509" y="127"/>
                  </a:lnTo>
                  <a:lnTo>
                    <a:pt x="509" y="127"/>
                  </a:lnTo>
                  <a:lnTo>
                    <a:pt x="509" y="127"/>
                  </a:lnTo>
                  <a:lnTo>
                    <a:pt x="483" y="127"/>
                  </a:lnTo>
                  <a:lnTo>
                    <a:pt x="483" y="127"/>
                  </a:lnTo>
                  <a:lnTo>
                    <a:pt x="483" y="127"/>
                  </a:lnTo>
                  <a:lnTo>
                    <a:pt x="483" y="127"/>
                  </a:lnTo>
                  <a:lnTo>
                    <a:pt x="483" y="127"/>
                  </a:lnTo>
                  <a:lnTo>
                    <a:pt x="463" y="127"/>
                  </a:lnTo>
                  <a:lnTo>
                    <a:pt x="463" y="127"/>
                  </a:lnTo>
                  <a:lnTo>
                    <a:pt x="463" y="127"/>
                  </a:lnTo>
                  <a:lnTo>
                    <a:pt x="463" y="127"/>
                  </a:lnTo>
                  <a:lnTo>
                    <a:pt x="463" y="127"/>
                  </a:lnTo>
                  <a:lnTo>
                    <a:pt x="443" y="127"/>
                  </a:lnTo>
                  <a:lnTo>
                    <a:pt x="443" y="127"/>
                  </a:lnTo>
                  <a:lnTo>
                    <a:pt x="443" y="127"/>
                  </a:lnTo>
                  <a:lnTo>
                    <a:pt x="443" y="148"/>
                  </a:lnTo>
                  <a:lnTo>
                    <a:pt x="443" y="148"/>
                  </a:lnTo>
                  <a:lnTo>
                    <a:pt x="422" y="148"/>
                  </a:lnTo>
                  <a:lnTo>
                    <a:pt x="422" y="148"/>
                  </a:lnTo>
                  <a:lnTo>
                    <a:pt x="422" y="148"/>
                  </a:lnTo>
                  <a:lnTo>
                    <a:pt x="422" y="148"/>
                  </a:lnTo>
                  <a:lnTo>
                    <a:pt x="402" y="148"/>
                  </a:lnTo>
                  <a:lnTo>
                    <a:pt x="402" y="148"/>
                  </a:lnTo>
                  <a:lnTo>
                    <a:pt x="402" y="148"/>
                  </a:lnTo>
                  <a:lnTo>
                    <a:pt x="402" y="148"/>
                  </a:lnTo>
                  <a:lnTo>
                    <a:pt x="402" y="148"/>
                  </a:lnTo>
                  <a:lnTo>
                    <a:pt x="382" y="168"/>
                  </a:lnTo>
                  <a:lnTo>
                    <a:pt x="382" y="168"/>
                  </a:lnTo>
                  <a:lnTo>
                    <a:pt x="382" y="168"/>
                  </a:lnTo>
                  <a:lnTo>
                    <a:pt x="382" y="168"/>
                  </a:lnTo>
                  <a:lnTo>
                    <a:pt x="382" y="168"/>
                  </a:lnTo>
                  <a:lnTo>
                    <a:pt x="382" y="168"/>
                  </a:lnTo>
                  <a:lnTo>
                    <a:pt x="356" y="168"/>
                  </a:lnTo>
                  <a:lnTo>
                    <a:pt x="356" y="168"/>
                  </a:lnTo>
                  <a:lnTo>
                    <a:pt x="356" y="168"/>
                  </a:lnTo>
                  <a:lnTo>
                    <a:pt x="356" y="188"/>
                  </a:lnTo>
                  <a:lnTo>
                    <a:pt x="356" y="188"/>
                  </a:lnTo>
                  <a:lnTo>
                    <a:pt x="336" y="188"/>
                  </a:lnTo>
                  <a:lnTo>
                    <a:pt x="336" y="188"/>
                  </a:lnTo>
                  <a:lnTo>
                    <a:pt x="336" y="188"/>
                  </a:lnTo>
                  <a:lnTo>
                    <a:pt x="336" y="188"/>
                  </a:lnTo>
                  <a:lnTo>
                    <a:pt x="336" y="188"/>
                  </a:lnTo>
                  <a:lnTo>
                    <a:pt x="315" y="209"/>
                  </a:lnTo>
                  <a:lnTo>
                    <a:pt x="315" y="209"/>
                  </a:lnTo>
                  <a:lnTo>
                    <a:pt x="295" y="209"/>
                  </a:lnTo>
                  <a:lnTo>
                    <a:pt x="295" y="234"/>
                  </a:lnTo>
                  <a:lnTo>
                    <a:pt x="295" y="234"/>
                  </a:lnTo>
                  <a:lnTo>
                    <a:pt x="295" y="234"/>
                  </a:lnTo>
                  <a:lnTo>
                    <a:pt x="275" y="234"/>
                  </a:lnTo>
                  <a:lnTo>
                    <a:pt x="275" y="255"/>
                  </a:lnTo>
                  <a:lnTo>
                    <a:pt x="275" y="255"/>
                  </a:lnTo>
                  <a:lnTo>
                    <a:pt x="254" y="255"/>
                  </a:lnTo>
                  <a:lnTo>
                    <a:pt x="254" y="275"/>
                  </a:lnTo>
                  <a:lnTo>
                    <a:pt x="229" y="275"/>
                  </a:lnTo>
                  <a:lnTo>
                    <a:pt x="229" y="295"/>
                  </a:lnTo>
                  <a:lnTo>
                    <a:pt x="229" y="295"/>
                  </a:lnTo>
                  <a:lnTo>
                    <a:pt x="209" y="295"/>
                  </a:lnTo>
                  <a:lnTo>
                    <a:pt x="209" y="316"/>
                  </a:lnTo>
                  <a:lnTo>
                    <a:pt x="209" y="316"/>
                  </a:lnTo>
                  <a:lnTo>
                    <a:pt x="188" y="336"/>
                  </a:lnTo>
                  <a:lnTo>
                    <a:pt x="188" y="336"/>
                  </a:lnTo>
                  <a:lnTo>
                    <a:pt x="188" y="361"/>
                  </a:lnTo>
                  <a:lnTo>
                    <a:pt x="188" y="361"/>
                  </a:lnTo>
                  <a:lnTo>
                    <a:pt x="168" y="361"/>
                  </a:lnTo>
                  <a:lnTo>
                    <a:pt x="168" y="382"/>
                  </a:lnTo>
                  <a:lnTo>
                    <a:pt x="168" y="382"/>
                  </a:lnTo>
                  <a:lnTo>
                    <a:pt x="148" y="402"/>
                  </a:lnTo>
                  <a:lnTo>
                    <a:pt x="148" y="402"/>
                  </a:lnTo>
                  <a:lnTo>
                    <a:pt x="148" y="402"/>
                  </a:lnTo>
                  <a:lnTo>
                    <a:pt x="148" y="422"/>
                  </a:lnTo>
                  <a:lnTo>
                    <a:pt x="148" y="422"/>
                  </a:lnTo>
                  <a:lnTo>
                    <a:pt x="127" y="443"/>
                  </a:lnTo>
                  <a:lnTo>
                    <a:pt x="127" y="443"/>
                  </a:lnTo>
                  <a:lnTo>
                    <a:pt x="127" y="443"/>
                  </a:lnTo>
                  <a:lnTo>
                    <a:pt x="102" y="463"/>
                  </a:lnTo>
                  <a:lnTo>
                    <a:pt x="102" y="463"/>
                  </a:lnTo>
                  <a:lnTo>
                    <a:pt x="102" y="463"/>
                  </a:lnTo>
                  <a:lnTo>
                    <a:pt x="102" y="489"/>
                  </a:lnTo>
                  <a:lnTo>
                    <a:pt x="81" y="489"/>
                  </a:lnTo>
                  <a:lnTo>
                    <a:pt x="81" y="509"/>
                  </a:lnTo>
                  <a:lnTo>
                    <a:pt x="81" y="509"/>
                  </a:lnTo>
                  <a:lnTo>
                    <a:pt x="81" y="509"/>
                  </a:lnTo>
                  <a:lnTo>
                    <a:pt x="20" y="550"/>
                  </a:lnTo>
                  <a:lnTo>
                    <a:pt x="0" y="489"/>
                  </a:lnTo>
                  <a:lnTo>
                    <a:pt x="0" y="463"/>
                  </a:lnTo>
                  <a:lnTo>
                    <a:pt x="0" y="463"/>
                  </a:lnTo>
                  <a:lnTo>
                    <a:pt x="0" y="443"/>
                  </a:lnTo>
                  <a:lnTo>
                    <a:pt x="0" y="443"/>
                  </a:lnTo>
                  <a:lnTo>
                    <a:pt x="0" y="422"/>
                  </a:lnTo>
                  <a:lnTo>
                    <a:pt x="0" y="422"/>
                  </a:lnTo>
                  <a:lnTo>
                    <a:pt x="0" y="402"/>
                  </a:lnTo>
                  <a:lnTo>
                    <a:pt x="20" y="402"/>
                  </a:lnTo>
                  <a:lnTo>
                    <a:pt x="20" y="382"/>
                  </a:lnTo>
                  <a:lnTo>
                    <a:pt x="20" y="382"/>
                  </a:lnTo>
                  <a:lnTo>
                    <a:pt x="20" y="361"/>
                  </a:lnTo>
                  <a:lnTo>
                    <a:pt x="41" y="361"/>
                  </a:lnTo>
                  <a:lnTo>
                    <a:pt x="41" y="336"/>
                  </a:lnTo>
                  <a:lnTo>
                    <a:pt x="41" y="336"/>
                  </a:lnTo>
                  <a:lnTo>
                    <a:pt x="41" y="336"/>
                  </a:lnTo>
                  <a:lnTo>
                    <a:pt x="41" y="316"/>
                  </a:lnTo>
                  <a:lnTo>
                    <a:pt x="61" y="316"/>
                  </a:lnTo>
                  <a:lnTo>
                    <a:pt x="61" y="295"/>
                  </a:lnTo>
                  <a:lnTo>
                    <a:pt x="61" y="295"/>
                  </a:lnTo>
                  <a:lnTo>
                    <a:pt x="81" y="275"/>
                  </a:lnTo>
                  <a:lnTo>
                    <a:pt x="81" y="275"/>
                  </a:lnTo>
                  <a:lnTo>
                    <a:pt x="81" y="255"/>
                  </a:lnTo>
                  <a:lnTo>
                    <a:pt x="102" y="255"/>
                  </a:lnTo>
                  <a:lnTo>
                    <a:pt x="102" y="234"/>
                  </a:lnTo>
                  <a:lnTo>
                    <a:pt x="127" y="234"/>
                  </a:lnTo>
                  <a:lnTo>
                    <a:pt x="127" y="209"/>
                  </a:lnTo>
                  <a:lnTo>
                    <a:pt x="127" y="209"/>
                  </a:lnTo>
                  <a:lnTo>
                    <a:pt x="148" y="188"/>
                  </a:lnTo>
                  <a:lnTo>
                    <a:pt x="148" y="188"/>
                  </a:lnTo>
                  <a:lnTo>
                    <a:pt x="168" y="168"/>
                  </a:lnTo>
                  <a:lnTo>
                    <a:pt x="168" y="168"/>
                  </a:lnTo>
                  <a:lnTo>
                    <a:pt x="168" y="148"/>
                  </a:lnTo>
                  <a:lnTo>
                    <a:pt x="188" y="148"/>
                  </a:lnTo>
                  <a:lnTo>
                    <a:pt x="188" y="127"/>
                  </a:lnTo>
                  <a:lnTo>
                    <a:pt x="188" y="127"/>
                  </a:lnTo>
                  <a:lnTo>
                    <a:pt x="209" y="127"/>
                  </a:lnTo>
                  <a:lnTo>
                    <a:pt x="209" y="127"/>
                  </a:lnTo>
                  <a:lnTo>
                    <a:pt x="229" y="107"/>
                  </a:lnTo>
                  <a:lnTo>
                    <a:pt x="229" y="107"/>
                  </a:lnTo>
                  <a:lnTo>
                    <a:pt x="254" y="82"/>
                  </a:lnTo>
                  <a:lnTo>
                    <a:pt x="254" y="82"/>
                  </a:lnTo>
                  <a:lnTo>
                    <a:pt x="254" y="82"/>
                  </a:lnTo>
                  <a:lnTo>
                    <a:pt x="275" y="82"/>
                  </a:lnTo>
                  <a:lnTo>
                    <a:pt x="275" y="82"/>
                  </a:lnTo>
                  <a:lnTo>
                    <a:pt x="275" y="61"/>
                  </a:lnTo>
                  <a:lnTo>
                    <a:pt x="275" y="61"/>
                  </a:lnTo>
                  <a:lnTo>
                    <a:pt x="295" y="61"/>
                  </a:lnTo>
                  <a:lnTo>
                    <a:pt x="295" y="61"/>
                  </a:lnTo>
                  <a:lnTo>
                    <a:pt x="295" y="61"/>
                  </a:lnTo>
                  <a:lnTo>
                    <a:pt x="295" y="61"/>
                  </a:lnTo>
                  <a:lnTo>
                    <a:pt x="315" y="41"/>
                  </a:lnTo>
                  <a:lnTo>
                    <a:pt x="315" y="41"/>
                  </a:lnTo>
                  <a:lnTo>
                    <a:pt x="315" y="41"/>
                  </a:lnTo>
                  <a:lnTo>
                    <a:pt x="336" y="41"/>
                  </a:lnTo>
                  <a:lnTo>
                    <a:pt x="336" y="41"/>
                  </a:lnTo>
                  <a:lnTo>
                    <a:pt x="336" y="41"/>
                  </a:lnTo>
                  <a:lnTo>
                    <a:pt x="336" y="41"/>
                  </a:lnTo>
                  <a:lnTo>
                    <a:pt x="336" y="41"/>
                  </a:lnTo>
                  <a:lnTo>
                    <a:pt x="356" y="21"/>
                  </a:lnTo>
                  <a:lnTo>
                    <a:pt x="356" y="21"/>
                  </a:lnTo>
                  <a:lnTo>
                    <a:pt x="356" y="21"/>
                  </a:lnTo>
                  <a:lnTo>
                    <a:pt x="382" y="21"/>
                  </a:lnTo>
                  <a:lnTo>
                    <a:pt x="382" y="21"/>
                  </a:lnTo>
                  <a:lnTo>
                    <a:pt x="382" y="21"/>
                  </a:lnTo>
                  <a:lnTo>
                    <a:pt x="382" y="21"/>
                  </a:lnTo>
                  <a:lnTo>
                    <a:pt x="402" y="21"/>
                  </a:lnTo>
                  <a:lnTo>
                    <a:pt x="402" y="21"/>
                  </a:lnTo>
                  <a:lnTo>
                    <a:pt x="402" y="0"/>
                  </a:lnTo>
                  <a:lnTo>
                    <a:pt x="422" y="0"/>
                  </a:lnTo>
                  <a:lnTo>
                    <a:pt x="422" y="0"/>
                  </a:lnTo>
                  <a:lnTo>
                    <a:pt x="422" y="0"/>
                  </a:lnTo>
                  <a:lnTo>
                    <a:pt x="443" y="0"/>
                  </a:lnTo>
                  <a:lnTo>
                    <a:pt x="443" y="0"/>
                  </a:lnTo>
                  <a:lnTo>
                    <a:pt x="443" y="0"/>
                  </a:lnTo>
                  <a:lnTo>
                    <a:pt x="443" y="0"/>
                  </a:lnTo>
                  <a:lnTo>
                    <a:pt x="463" y="0"/>
                  </a:lnTo>
                  <a:lnTo>
                    <a:pt x="463" y="0"/>
                  </a:lnTo>
                  <a:lnTo>
                    <a:pt x="463" y="0"/>
                  </a:lnTo>
                  <a:lnTo>
                    <a:pt x="483" y="0"/>
                  </a:lnTo>
                  <a:lnTo>
                    <a:pt x="483" y="0"/>
                  </a:lnTo>
                  <a:lnTo>
                    <a:pt x="483" y="0"/>
                  </a:lnTo>
                  <a:lnTo>
                    <a:pt x="483"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62"/>
            <p:cNvSpPr/>
            <p:nvPr/>
          </p:nvSpPr>
          <p:spPr>
            <a:xfrm>
              <a:off x="1442025" y="2479850"/>
              <a:ext cx="11725" cy="15300"/>
            </a:xfrm>
            <a:custGeom>
              <a:rect b="b" l="l" r="r" t="t"/>
              <a:pathLst>
                <a:path extrusionOk="0" h="612" w="469">
                  <a:moveTo>
                    <a:pt x="468" y="1"/>
                  </a:moveTo>
                  <a:lnTo>
                    <a:pt x="468" y="21"/>
                  </a:lnTo>
                  <a:lnTo>
                    <a:pt x="468" y="42"/>
                  </a:lnTo>
                  <a:lnTo>
                    <a:pt x="468" y="62"/>
                  </a:lnTo>
                  <a:lnTo>
                    <a:pt x="468" y="62"/>
                  </a:lnTo>
                  <a:lnTo>
                    <a:pt x="468" y="82"/>
                  </a:lnTo>
                  <a:lnTo>
                    <a:pt x="468" y="82"/>
                  </a:lnTo>
                  <a:lnTo>
                    <a:pt x="468" y="82"/>
                  </a:lnTo>
                  <a:lnTo>
                    <a:pt x="468" y="82"/>
                  </a:lnTo>
                  <a:lnTo>
                    <a:pt x="448" y="82"/>
                  </a:lnTo>
                  <a:lnTo>
                    <a:pt x="448" y="82"/>
                  </a:lnTo>
                  <a:lnTo>
                    <a:pt x="448" y="82"/>
                  </a:lnTo>
                  <a:lnTo>
                    <a:pt x="448" y="82"/>
                  </a:lnTo>
                  <a:lnTo>
                    <a:pt x="448" y="82"/>
                  </a:lnTo>
                  <a:lnTo>
                    <a:pt x="448" y="103"/>
                  </a:lnTo>
                  <a:lnTo>
                    <a:pt x="428" y="103"/>
                  </a:lnTo>
                  <a:lnTo>
                    <a:pt x="428" y="103"/>
                  </a:lnTo>
                  <a:lnTo>
                    <a:pt x="428" y="103"/>
                  </a:lnTo>
                  <a:lnTo>
                    <a:pt x="428" y="103"/>
                  </a:lnTo>
                  <a:lnTo>
                    <a:pt x="428" y="103"/>
                  </a:lnTo>
                  <a:lnTo>
                    <a:pt x="407" y="103"/>
                  </a:lnTo>
                  <a:lnTo>
                    <a:pt x="407" y="128"/>
                  </a:lnTo>
                  <a:lnTo>
                    <a:pt x="382" y="128"/>
                  </a:lnTo>
                  <a:lnTo>
                    <a:pt x="382" y="128"/>
                  </a:lnTo>
                  <a:lnTo>
                    <a:pt x="382" y="128"/>
                  </a:lnTo>
                  <a:lnTo>
                    <a:pt x="382" y="128"/>
                  </a:lnTo>
                  <a:lnTo>
                    <a:pt x="361" y="148"/>
                  </a:lnTo>
                  <a:lnTo>
                    <a:pt x="361" y="148"/>
                  </a:lnTo>
                  <a:lnTo>
                    <a:pt x="361" y="148"/>
                  </a:lnTo>
                  <a:lnTo>
                    <a:pt x="361" y="148"/>
                  </a:lnTo>
                  <a:lnTo>
                    <a:pt x="341" y="169"/>
                  </a:lnTo>
                  <a:lnTo>
                    <a:pt x="341" y="169"/>
                  </a:lnTo>
                  <a:lnTo>
                    <a:pt x="321" y="169"/>
                  </a:lnTo>
                  <a:lnTo>
                    <a:pt x="321" y="169"/>
                  </a:lnTo>
                  <a:lnTo>
                    <a:pt x="321" y="189"/>
                  </a:lnTo>
                  <a:lnTo>
                    <a:pt x="300" y="189"/>
                  </a:lnTo>
                  <a:lnTo>
                    <a:pt x="300" y="189"/>
                  </a:lnTo>
                  <a:lnTo>
                    <a:pt x="300" y="189"/>
                  </a:lnTo>
                  <a:lnTo>
                    <a:pt x="300" y="209"/>
                  </a:lnTo>
                  <a:lnTo>
                    <a:pt x="280" y="209"/>
                  </a:lnTo>
                  <a:lnTo>
                    <a:pt x="280" y="209"/>
                  </a:lnTo>
                  <a:lnTo>
                    <a:pt x="280" y="230"/>
                  </a:lnTo>
                  <a:lnTo>
                    <a:pt x="255" y="230"/>
                  </a:lnTo>
                  <a:lnTo>
                    <a:pt x="255" y="255"/>
                  </a:lnTo>
                  <a:lnTo>
                    <a:pt x="255" y="255"/>
                  </a:lnTo>
                  <a:lnTo>
                    <a:pt x="255" y="255"/>
                  </a:lnTo>
                  <a:lnTo>
                    <a:pt x="255" y="255"/>
                  </a:lnTo>
                  <a:lnTo>
                    <a:pt x="234" y="276"/>
                  </a:lnTo>
                  <a:lnTo>
                    <a:pt x="234" y="276"/>
                  </a:lnTo>
                  <a:lnTo>
                    <a:pt x="234" y="296"/>
                  </a:lnTo>
                  <a:lnTo>
                    <a:pt x="214" y="296"/>
                  </a:lnTo>
                  <a:lnTo>
                    <a:pt x="214" y="296"/>
                  </a:lnTo>
                  <a:lnTo>
                    <a:pt x="214" y="316"/>
                  </a:lnTo>
                  <a:lnTo>
                    <a:pt x="214" y="316"/>
                  </a:lnTo>
                  <a:lnTo>
                    <a:pt x="194" y="337"/>
                  </a:lnTo>
                  <a:lnTo>
                    <a:pt x="194" y="337"/>
                  </a:lnTo>
                  <a:lnTo>
                    <a:pt x="194" y="337"/>
                  </a:lnTo>
                  <a:lnTo>
                    <a:pt x="194" y="337"/>
                  </a:lnTo>
                  <a:lnTo>
                    <a:pt x="194" y="357"/>
                  </a:lnTo>
                  <a:lnTo>
                    <a:pt x="194" y="357"/>
                  </a:lnTo>
                  <a:lnTo>
                    <a:pt x="173" y="382"/>
                  </a:lnTo>
                  <a:lnTo>
                    <a:pt x="173" y="382"/>
                  </a:lnTo>
                  <a:lnTo>
                    <a:pt x="173" y="403"/>
                  </a:lnTo>
                  <a:lnTo>
                    <a:pt x="173" y="403"/>
                  </a:lnTo>
                  <a:lnTo>
                    <a:pt x="173" y="403"/>
                  </a:lnTo>
                  <a:lnTo>
                    <a:pt x="153" y="403"/>
                  </a:lnTo>
                  <a:lnTo>
                    <a:pt x="153" y="423"/>
                  </a:lnTo>
                  <a:lnTo>
                    <a:pt x="153" y="423"/>
                  </a:lnTo>
                  <a:lnTo>
                    <a:pt x="153" y="423"/>
                  </a:lnTo>
                  <a:lnTo>
                    <a:pt x="153" y="443"/>
                  </a:lnTo>
                  <a:lnTo>
                    <a:pt x="153" y="443"/>
                  </a:lnTo>
                  <a:lnTo>
                    <a:pt x="128" y="464"/>
                  </a:lnTo>
                  <a:lnTo>
                    <a:pt x="128" y="464"/>
                  </a:lnTo>
                  <a:lnTo>
                    <a:pt x="128" y="464"/>
                  </a:lnTo>
                  <a:lnTo>
                    <a:pt x="128" y="484"/>
                  </a:lnTo>
                  <a:lnTo>
                    <a:pt x="128" y="484"/>
                  </a:lnTo>
                  <a:lnTo>
                    <a:pt x="107" y="510"/>
                  </a:lnTo>
                  <a:lnTo>
                    <a:pt x="107" y="510"/>
                  </a:lnTo>
                  <a:lnTo>
                    <a:pt x="107" y="510"/>
                  </a:lnTo>
                  <a:lnTo>
                    <a:pt x="107" y="530"/>
                  </a:lnTo>
                  <a:lnTo>
                    <a:pt x="107" y="530"/>
                  </a:lnTo>
                  <a:lnTo>
                    <a:pt x="107" y="550"/>
                  </a:lnTo>
                  <a:lnTo>
                    <a:pt x="87" y="550"/>
                  </a:lnTo>
                  <a:lnTo>
                    <a:pt x="87" y="571"/>
                  </a:lnTo>
                  <a:lnTo>
                    <a:pt x="87" y="571"/>
                  </a:lnTo>
                  <a:lnTo>
                    <a:pt x="87" y="591"/>
                  </a:lnTo>
                  <a:lnTo>
                    <a:pt x="46" y="611"/>
                  </a:lnTo>
                  <a:lnTo>
                    <a:pt x="0" y="571"/>
                  </a:lnTo>
                  <a:lnTo>
                    <a:pt x="0" y="550"/>
                  </a:lnTo>
                  <a:lnTo>
                    <a:pt x="0" y="550"/>
                  </a:lnTo>
                  <a:lnTo>
                    <a:pt x="0" y="530"/>
                  </a:lnTo>
                  <a:lnTo>
                    <a:pt x="0" y="530"/>
                  </a:lnTo>
                  <a:lnTo>
                    <a:pt x="0" y="510"/>
                  </a:lnTo>
                  <a:lnTo>
                    <a:pt x="0" y="484"/>
                  </a:lnTo>
                  <a:lnTo>
                    <a:pt x="26" y="484"/>
                  </a:lnTo>
                  <a:lnTo>
                    <a:pt x="26" y="484"/>
                  </a:lnTo>
                  <a:lnTo>
                    <a:pt x="26" y="464"/>
                  </a:lnTo>
                  <a:lnTo>
                    <a:pt x="26" y="464"/>
                  </a:lnTo>
                  <a:lnTo>
                    <a:pt x="26" y="443"/>
                  </a:lnTo>
                  <a:lnTo>
                    <a:pt x="26" y="443"/>
                  </a:lnTo>
                  <a:lnTo>
                    <a:pt x="26" y="423"/>
                  </a:lnTo>
                  <a:lnTo>
                    <a:pt x="26" y="423"/>
                  </a:lnTo>
                  <a:lnTo>
                    <a:pt x="26" y="403"/>
                  </a:lnTo>
                  <a:lnTo>
                    <a:pt x="26" y="403"/>
                  </a:lnTo>
                  <a:lnTo>
                    <a:pt x="46" y="382"/>
                  </a:lnTo>
                  <a:lnTo>
                    <a:pt x="46" y="382"/>
                  </a:lnTo>
                  <a:lnTo>
                    <a:pt x="46" y="382"/>
                  </a:lnTo>
                  <a:lnTo>
                    <a:pt x="46" y="357"/>
                  </a:lnTo>
                  <a:lnTo>
                    <a:pt x="46" y="357"/>
                  </a:lnTo>
                  <a:lnTo>
                    <a:pt x="46" y="357"/>
                  </a:lnTo>
                  <a:lnTo>
                    <a:pt x="46" y="337"/>
                  </a:lnTo>
                  <a:lnTo>
                    <a:pt x="66" y="337"/>
                  </a:lnTo>
                  <a:lnTo>
                    <a:pt x="66" y="316"/>
                  </a:lnTo>
                  <a:lnTo>
                    <a:pt x="66" y="316"/>
                  </a:lnTo>
                  <a:lnTo>
                    <a:pt x="66" y="296"/>
                  </a:lnTo>
                  <a:lnTo>
                    <a:pt x="87" y="276"/>
                  </a:lnTo>
                  <a:lnTo>
                    <a:pt x="87" y="276"/>
                  </a:lnTo>
                  <a:lnTo>
                    <a:pt x="87" y="276"/>
                  </a:lnTo>
                  <a:lnTo>
                    <a:pt x="87" y="255"/>
                  </a:lnTo>
                  <a:lnTo>
                    <a:pt x="107" y="255"/>
                  </a:lnTo>
                  <a:lnTo>
                    <a:pt x="107" y="230"/>
                  </a:lnTo>
                  <a:lnTo>
                    <a:pt x="107" y="230"/>
                  </a:lnTo>
                  <a:lnTo>
                    <a:pt x="128" y="230"/>
                  </a:lnTo>
                  <a:lnTo>
                    <a:pt x="128" y="209"/>
                  </a:lnTo>
                  <a:lnTo>
                    <a:pt x="128" y="209"/>
                  </a:lnTo>
                  <a:lnTo>
                    <a:pt x="153" y="189"/>
                  </a:lnTo>
                  <a:lnTo>
                    <a:pt x="153" y="189"/>
                  </a:lnTo>
                  <a:lnTo>
                    <a:pt x="153" y="189"/>
                  </a:lnTo>
                  <a:lnTo>
                    <a:pt x="153" y="169"/>
                  </a:lnTo>
                  <a:lnTo>
                    <a:pt x="173" y="169"/>
                  </a:lnTo>
                  <a:lnTo>
                    <a:pt x="173" y="148"/>
                  </a:lnTo>
                  <a:lnTo>
                    <a:pt x="194" y="148"/>
                  </a:lnTo>
                  <a:lnTo>
                    <a:pt x="194" y="148"/>
                  </a:lnTo>
                  <a:lnTo>
                    <a:pt x="194" y="128"/>
                  </a:lnTo>
                  <a:lnTo>
                    <a:pt x="214" y="128"/>
                  </a:lnTo>
                  <a:lnTo>
                    <a:pt x="214" y="103"/>
                  </a:lnTo>
                  <a:lnTo>
                    <a:pt x="234" y="103"/>
                  </a:lnTo>
                  <a:lnTo>
                    <a:pt x="234" y="103"/>
                  </a:lnTo>
                  <a:lnTo>
                    <a:pt x="234" y="103"/>
                  </a:lnTo>
                  <a:lnTo>
                    <a:pt x="255" y="82"/>
                  </a:lnTo>
                  <a:lnTo>
                    <a:pt x="255" y="82"/>
                  </a:lnTo>
                  <a:lnTo>
                    <a:pt x="255" y="82"/>
                  </a:lnTo>
                  <a:lnTo>
                    <a:pt x="280" y="62"/>
                  </a:lnTo>
                  <a:lnTo>
                    <a:pt x="280" y="62"/>
                  </a:lnTo>
                  <a:lnTo>
                    <a:pt x="300" y="62"/>
                  </a:lnTo>
                  <a:lnTo>
                    <a:pt x="300" y="62"/>
                  </a:lnTo>
                  <a:lnTo>
                    <a:pt x="300" y="42"/>
                  </a:lnTo>
                  <a:lnTo>
                    <a:pt x="321" y="42"/>
                  </a:lnTo>
                  <a:lnTo>
                    <a:pt x="321" y="42"/>
                  </a:lnTo>
                  <a:lnTo>
                    <a:pt x="341" y="42"/>
                  </a:lnTo>
                  <a:lnTo>
                    <a:pt x="341" y="21"/>
                  </a:lnTo>
                  <a:lnTo>
                    <a:pt x="361" y="21"/>
                  </a:lnTo>
                  <a:lnTo>
                    <a:pt x="361" y="21"/>
                  </a:lnTo>
                  <a:lnTo>
                    <a:pt x="382" y="21"/>
                  </a:lnTo>
                  <a:lnTo>
                    <a:pt x="382" y="21"/>
                  </a:lnTo>
                  <a:lnTo>
                    <a:pt x="382" y="21"/>
                  </a:lnTo>
                  <a:lnTo>
                    <a:pt x="382" y="21"/>
                  </a:lnTo>
                  <a:lnTo>
                    <a:pt x="407" y="1"/>
                  </a:lnTo>
                  <a:lnTo>
                    <a:pt x="407" y="1"/>
                  </a:lnTo>
                  <a:lnTo>
                    <a:pt x="407" y="1"/>
                  </a:lnTo>
                  <a:lnTo>
                    <a:pt x="407" y="1"/>
                  </a:lnTo>
                  <a:lnTo>
                    <a:pt x="428" y="1"/>
                  </a:lnTo>
                  <a:lnTo>
                    <a:pt x="428" y="1"/>
                  </a:lnTo>
                  <a:lnTo>
                    <a:pt x="428" y="1"/>
                  </a:lnTo>
                  <a:lnTo>
                    <a:pt x="428" y="1"/>
                  </a:lnTo>
                  <a:lnTo>
                    <a:pt x="448" y="1"/>
                  </a:lnTo>
                  <a:lnTo>
                    <a:pt x="448" y="1"/>
                  </a:lnTo>
                  <a:lnTo>
                    <a:pt x="448" y="1"/>
                  </a:lnTo>
                  <a:lnTo>
                    <a:pt x="44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62"/>
            <p:cNvSpPr/>
            <p:nvPr/>
          </p:nvSpPr>
          <p:spPr>
            <a:xfrm>
              <a:off x="1435675" y="2480875"/>
              <a:ext cx="10175" cy="16950"/>
            </a:xfrm>
            <a:custGeom>
              <a:rect b="b" l="l" r="r" t="t"/>
              <a:pathLst>
                <a:path extrusionOk="0" h="678" w="407">
                  <a:moveTo>
                    <a:pt x="382" y="41"/>
                  </a:moveTo>
                  <a:lnTo>
                    <a:pt x="407" y="41"/>
                  </a:lnTo>
                  <a:lnTo>
                    <a:pt x="407" y="87"/>
                  </a:lnTo>
                  <a:lnTo>
                    <a:pt x="407" y="87"/>
                  </a:lnTo>
                  <a:lnTo>
                    <a:pt x="382" y="87"/>
                  </a:lnTo>
                  <a:lnTo>
                    <a:pt x="382" y="87"/>
                  </a:lnTo>
                  <a:lnTo>
                    <a:pt x="382" y="107"/>
                  </a:lnTo>
                  <a:lnTo>
                    <a:pt x="382" y="107"/>
                  </a:lnTo>
                  <a:lnTo>
                    <a:pt x="361" y="107"/>
                  </a:lnTo>
                  <a:lnTo>
                    <a:pt x="361" y="128"/>
                  </a:lnTo>
                  <a:lnTo>
                    <a:pt x="361" y="128"/>
                  </a:lnTo>
                  <a:lnTo>
                    <a:pt x="341" y="128"/>
                  </a:lnTo>
                  <a:lnTo>
                    <a:pt x="341" y="128"/>
                  </a:lnTo>
                  <a:lnTo>
                    <a:pt x="341" y="148"/>
                  </a:lnTo>
                  <a:lnTo>
                    <a:pt x="320" y="148"/>
                  </a:lnTo>
                  <a:lnTo>
                    <a:pt x="320" y="148"/>
                  </a:lnTo>
                  <a:lnTo>
                    <a:pt x="320" y="148"/>
                  </a:lnTo>
                  <a:lnTo>
                    <a:pt x="320" y="168"/>
                  </a:lnTo>
                  <a:lnTo>
                    <a:pt x="300" y="168"/>
                  </a:lnTo>
                  <a:lnTo>
                    <a:pt x="300" y="168"/>
                  </a:lnTo>
                  <a:lnTo>
                    <a:pt x="300" y="168"/>
                  </a:lnTo>
                  <a:lnTo>
                    <a:pt x="300" y="189"/>
                  </a:lnTo>
                  <a:lnTo>
                    <a:pt x="280" y="189"/>
                  </a:lnTo>
                  <a:lnTo>
                    <a:pt x="280" y="189"/>
                  </a:lnTo>
                  <a:lnTo>
                    <a:pt x="280" y="214"/>
                  </a:lnTo>
                  <a:lnTo>
                    <a:pt x="254" y="214"/>
                  </a:lnTo>
                  <a:lnTo>
                    <a:pt x="254" y="235"/>
                  </a:lnTo>
                  <a:lnTo>
                    <a:pt x="254" y="235"/>
                  </a:lnTo>
                  <a:lnTo>
                    <a:pt x="254" y="235"/>
                  </a:lnTo>
                  <a:lnTo>
                    <a:pt x="254" y="235"/>
                  </a:lnTo>
                  <a:lnTo>
                    <a:pt x="234" y="255"/>
                  </a:lnTo>
                  <a:lnTo>
                    <a:pt x="234" y="255"/>
                  </a:lnTo>
                  <a:lnTo>
                    <a:pt x="234" y="255"/>
                  </a:lnTo>
                  <a:lnTo>
                    <a:pt x="234" y="275"/>
                  </a:lnTo>
                  <a:lnTo>
                    <a:pt x="214" y="275"/>
                  </a:lnTo>
                  <a:lnTo>
                    <a:pt x="214" y="296"/>
                  </a:lnTo>
                  <a:lnTo>
                    <a:pt x="214" y="296"/>
                  </a:lnTo>
                  <a:lnTo>
                    <a:pt x="214" y="296"/>
                  </a:lnTo>
                  <a:lnTo>
                    <a:pt x="214" y="296"/>
                  </a:lnTo>
                  <a:lnTo>
                    <a:pt x="193" y="316"/>
                  </a:lnTo>
                  <a:lnTo>
                    <a:pt x="193" y="316"/>
                  </a:lnTo>
                  <a:lnTo>
                    <a:pt x="193" y="341"/>
                  </a:lnTo>
                  <a:lnTo>
                    <a:pt x="193" y="341"/>
                  </a:lnTo>
                  <a:lnTo>
                    <a:pt x="173" y="341"/>
                  </a:lnTo>
                  <a:lnTo>
                    <a:pt x="173" y="362"/>
                  </a:lnTo>
                  <a:lnTo>
                    <a:pt x="173" y="362"/>
                  </a:lnTo>
                  <a:lnTo>
                    <a:pt x="173" y="382"/>
                  </a:lnTo>
                  <a:lnTo>
                    <a:pt x="173" y="382"/>
                  </a:lnTo>
                  <a:lnTo>
                    <a:pt x="153" y="402"/>
                  </a:lnTo>
                  <a:lnTo>
                    <a:pt x="153" y="402"/>
                  </a:lnTo>
                  <a:lnTo>
                    <a:pt x="153" y="402"/>
                  </a:lnTo>
                  <a:lnTo>
                    <a:pt x="153" y="423"/>
                  </a:lnTo>
                  <a:lnTo>
                    <a:pt x="153" y="423"/>
                  </a:lnTo>
                  <a:lnTo>
                    <a:pt x="153" y="423"/>
                  </a:lnTo>
                  <a:lnTo>
                    <a:pt x="153" y="443"/>
                  </a:lnTo>
                  <a:lnTo>
                    <a:pt x="127" y="443"/>
                  </a:lnTo>
                  <a:lnTo>
                    <a:pt x="127" y="469"/>
                  </a:lnTo>
                  <a:lnTo>
                    <a:pt x="127" y="469"/>
                  </a:lnTo>
                  <a:lnTo>
                    <a:pt x="127" y="469"/>
                  </a:lnTo>
                  <a:lnTo>
                    <a:pt x="127" y="489"/>
                  </a:lnTo>
                  <a:lnTo>
                    <a:pt x="127" y="489"/>
                  </a:lnTo>
                  <a:lnTo>
                    <a:pt x="127" y="489"/>
                  </a:lnTo>
                  <a:lnTo>
                    <a:pt x="127" y="509"/>
                  </a:lnTo>
                  <a:lnTo>
                    <a:pt x="107" y="509"/>
                  </a:lnTo>
                  <a:lnTo>
                    <a:pt x="107" y="530"/>
                  </a:lnTo>
                  <a:lnTo>
                    <a:pt x="107" y="530"/>
                  </a:lnTo>
                  <a:lnTo>
                    <a:pt x="107" y="530"/>
                  </a:lnTo>
                  <a:lnTo>
                    <a:pt x="107" y="550"/>
                  </a:lnTo>
                  <a:lnTo>
                    <a:pt x="107" y="550"/>
                  </a:lnTo>
                  <a:lnTo>
                    <a:pt x="107" y="570"/>
                  </a:lnTo>
                  <a:lnTo>
                    <a:pt x="86" y="570"/>
                  </a:lnTo>
                  <a:lnTo>
                    <a:pt x="86" y="596"/>
                  </a:lnTo>
                  <a:lnTo>
                    <a:pt x="86" y="596"/>
                  </a:lnTo>
                  <a:lnTo>
                    <a:pt x="86" y="596"/>
                  </a:lnTo>
                  <a:lnTo>
                    <a:pt x="86" y="616"/>
                  </a:lnTo>
                  <a:lnTo>
                    <a:pt x="86" y="616"/>
                  </a:lnTo>
                  <a:lnTo>
                    <a:pt x="86" y="636"/>
                  </a:lnTo>
                  <a:lnTo>
                    <a:pt x="46" y="677"/>
                  </a:lnTo>
                  <a:lnTo>
                    <a:pt x="0" y="636"/>
                  </a:lnTo>
                  <a:lnTo>
                    <a:pt x="0" y="616"/>
                  </a:lnTo>
                  <a:lnTo>
                    <a:pt x="0" y="616"/>
                  </a:lnTo>
                  <a:lnTo>
                    <a:pt x="0" y="596"/>
                  </a:lnTo>
                  <a:lnTo>
                    <a:pt x="0" y="570"/>
                  </a:lnTo>
                  <a:lnTo>
                    <a:pt x="0" y="570"/>
                  </a:lnTo>
                  <a:lnTo>
                    <a:pt x="0" y="570"/>
                  </a:lnTo>
                  <a:lnTo>
                    <a:pt x="0" y="550"/>
                  </a:lnTo>
                  <a:lnTo>
                    <a:pt x="0" y="550"/>
                  </a:lnTo>
                  <a:lnTo>
                    <a:pt x="0" y="530"/>
                  </a:lnTo>
                  <a:lnTo>
                    <a:pt x="0" y="509"/>
                  </a:lnTo>
                  <a:lnTo>
                    <a:pt x="0" y="509"/>
                  </a:lnTo>
                  <a:lnTo>
                    <a:pt x="0" y="509"/>
                  </a:lnTo>
                  <a:lnTo>
                    <a:pt x="0" y="489"/>
                  </a:lnTo>
                  <a:lnTo>
                    <a:pt x="0" y="489"/>
                  </a:lnTo>
                  <a:lnTo>
                    <a:pt x="0" y="469"/>
                  </a:lnTo>
                  <a:lnTo>
                    <a:pt x="0" y="469"/>
                  </a:lnTo>
                  <a:lnTo>
                    <a:pt x="0" y="443"/>
                  </a:lnTo>
                  <a:lnTo>
                    <a:pt x="0" y="443"/>
                  </a:lnTo>
                  <a:lnTo>
                    <a:pt x="0" y="423"/>
                  </a:lnTo>
                  <a:lnTo>
                    <a:pt x="0" y="423"/>
                  </a:lnTo>
                  <a:lnTo>
                    <a:pt x="25" y="402"/>
                  </a:lnTo>
                  <a:lnTo>
                    <a:pt x="25" y="402"/>
                  </a:lnTo>
                  <a:lnTo>
                    <a:pt x="25" y="382"/>
                  </a:lnTo>
                  <a:lnTo>
                    <a:pt x="25" y="382"/>
                  </a:lnTo>
                  <a:lnTo>
                    <a:pt x="25" y="382"/>
                  </a:lnTo>
                  <a:lnTo>
                    <a:pt x="25" y="362"/>
                  </a:lnTo>
                  <a:lnTo>
                    <a:pt x="25" y="362"/>
                  </a:lnTo>
                  <a:lnTo>
                    <a:pt x="46" y="341"/>
                  </a:lnTo>
                  <a:lnTo>
                    <a:pt x="46" y="341"/>
                  </a:lnTo>
                  <a:lnTo>
                    <a:pt x="46" y="316"/>
                  </a:lnTo>
                  <a:lnTo>
                    <a:pt x="46" y="316"/>
                  </a:lnTo>
                  <a:lnTo>
                    <a:pt x="66" y="296"/>
                  </a:lnTo>
                  <a:lnTo>
                    <a:pt x="66" y="296"/>
                  </a:lnTo>
                  <a:lnTo>
                    <a:pt x="66" y="275"/>
                  </a:lnTo>
                  <a:lnTo>
                    <a:pt x="66" y="275"/>
                  </a:lnTo>
                  <a:lnTo>
                    <a:pt x="86" y="255"/>
                  </a:lnTo>
                  <a:lnTo>
                    <a:pt x="86" y="255"/>
                  </a:lnTo>
                  <a:lnTo>
                    <a:pt x="86" y="235"/>
                  </a:lnTo>
                  <a:lnTo>
                    <a:pt x="107" y="235"/>
                  </a:lnTo>
                  <a:lnTo>
                    <a:pt x="107" y="235"/>
                  </a:lnTo>
                  <a:lnTo>
                    <a:pt x="107" y="214"/>
                  </a:lnTo>
                  <a:lnTo>
                    <a:pt x="107" y="214"/>
                  </a:lnTo>
                  <a:lnTo>
                    <a:pt x="127" y="189"/>
                  </a:lnTo>
                  <a:lnTo>
                    <a:pt x="127" y="189"/>
                  </a:lnTo>
                  <a:lnTo>
                    <a:pt x="127" y="168"/>
                  </a:lnTo>
                  <a:lnTo>
                    <a:pt x="153" y="168"/>
                  </a:lnTo>
                  <a:lnTo>
                    <a:pt x="153" y="148"/>
                  </a:lnTo>
                  <a:lnTo>
                    <a:pt x="153" y="148"/>
                  </a:lnTo>
                  <a:lnTo>
                    <a:pt x="173" y="148"/>
                  </a:lnTo>
                  <a:lnTo>
                    <a:pt x="173" y="148"/>
                  </a:lnTo>
                  <a:lnTo>
                    <a:pt x="173" y="128"/>
                  </a:lnTo>
                  <a:lnTo>
                    <a:pt x="193" y="128"/>
                  </a:lnTo>
                  <a:lnTo>
                    <a:pt x="193" y="107"/>
                  </a:lnTo>
                  <a:lnTo>
                    <a:pt x="193" y="107"/>
                  </a:lnTo>
                  <a:lnTo>
                    <a:pt x="214" y="107"/>
                  </a:lnTo>
                  <a:lnTo>
                    <a:pt x="214" y="87"/>
                  </a:lnTo>
                  <a:lnTo>
                    <a:pt x="214" y="87"/>
                  </a:lnTo>
                  <a:lnTo>
                    <a:pt x="234" y="87"/>
                  </a:lnTo>
                  <a:lnTo>
                    <a:pt x="234" y="87"/>
                  </a:lnTo>
                  <a:lnTo>
                    <a:pt x="254" y="62"/>
                  </a:lnTo>
                  <a:lnTo>
                    <a:pt x="254" y="62"/>
                  </a:lnTo>
                  <a:lnTo>
                    <a:pt x="254" y="62"/>
                  </a:lnTo>
                  <a:lnTo>
                    <a:pt x="280" y="62"/>
                  </a:lnTo>
                  <a:lnTo>
                    <a:pt x="280" y="41"/>
                  </a:lnTo>
                  <a:lnTo>
                    <a:pt x="300" y="41"/>
                  </a:lnTo>
                  <a:lnTo>
                    <a:pt x="300" y="41"/>
                  </a:lnTo>
                  <a:lnTo>
                    <a:pt x="300" y="41"/>
                  </a:lnTo>
                  <a:lnTo>
                    <a:pt x="320" y="21"/>
                  </a:lnTo>
                  <a:lnTo>
                    <a:pt x="320" y="21"/>
                  </a:lnTo>
                  <a:lnTo>
                    <a:pt x="341" y="21"/>
                  </a:lnTo>
                  <a:lnTo>
                    <a:pt x="341" y="21"/>
                  </a:lnTo>
                  <a:lnTo>
                    <a:pt x="341" y="21"/>
                  </a:lnTo>
                  <a:lnTo>
                    <a:pt x="361" y="21"/>
                  </a:lnTo>
                  <a:lnTo>
                    <a:pt x="36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62"/>
            <p:cNvSpPr/>
            <p:nvPr/>
          </p:nvSpPr>
          <p:spPr>
            <a:xfrm>
              <a:off x="1429300" y="2485075"/>
              <a:ext cx="7025" cy="17075"/>
            </a:xfrm>
            <a:custGeom>
              <a:rect b="b" l="l" r="r" t="t"/>
              <a:pathLst>
                <a:path extrusionOk="0" h="683" w="281">
                  <a:moveTo>
                    <a:pt x="255" y="21"/>
                  </a:moveTo>
                  <a:lnTo>
                    <a:pt x="255" y="21"/>
                  </a:lnTo>
                  <a:lnTo>
                    <a:pt x="280" y="46"/>
                  </a:lnTo>
                  <a:lnTo>
                    <a:pt x="280" y="67"/>
                  </a:lnTo>
                  <a:lnTo>
                    <a:pt x="280" y="67"/>
                  </a:lnTo>
                  <a:lnTo>
                    <a:pt x="280" y="67"/>
                  </a:lnTo>
                  <a:lnTo>
                    <a:pt x="280" y="67"/>
                  </a:lnTo>
                  <a:lnTo>
                    <a:pt x="255" y="87"/>
                  </a:lnTo>
                  <a:lnTo>
                    <a:pt x="255" y="87"/>
                  </a:lnTo>
                  <a:lnTo>
                    <a:pt x="255" y="107"/>
                  </a:lnTo>
                  <a:lnTo>
                    <a:pt x="255" y="107"/>
                  </a:lnTo>
                  <a:lnTo>
                    <a:pt x="255" y="107"/>
                  </a:lnTo>
                  <a:lnTo>
                    <a:pt x="235" y="128"/>
                  </a:lnTo>
                  <a:lnTo>
                    <a:pt x="235" y="128"/>
                  </a:lnTo>
                  <a:lnTo>
                    <a:pt x="235" y="128"/>
                  </a:lnTo>
                  <a:lnTo>
                    <a:pt x="235" y="148"/>
                  </a:lnTo>
                  <a:lnTo>
                    <a:pt x="235" y="148"/>
                  </a:lnTo>
                  <a:lnTo>
                    <a:pt x="235" y="148"/>
                  </a:lnTo>
                  <a:lnTo>
                    <a:pt x="214" y="173"/>
                  </a:lnTo>
                  <a:lnTo>
                    <a:pt x="214" y="173"/>
                  </a:lnTo>
                  <a:lnTo>
                    <a:pt x="214" y="173"/>
                  </a:lnTo>
                  <a:lnTo>
                    <a:pt x="214" y="194"/>
                  </a:lnTo>
                  <a:lnTo>
                    <a:pt x="214" y="194"/>
                  </a:lnTo>
                  <a:lnTo>
                    <a:pt x="194" y="194"/>
                  </a:lnTo>
                  <a:lnTo>
                    <a:pt x="194" y="214"/>
                  </a:lnTo>
                  <a:lnTo>
                    <a:pt x="194" y="214"/>
                  </a:lnTo>
                  <a:lnTo>
                    <a:pt x="194" y="234"/>
                  </a:lnTo>
                  <a:lnTo>
                    <a:pt x="194" y="234"/>
                  </a:lnTo>
                  <a:lnTo>
                    <a:pt x="194" y="234"/>
                  </a:lnTo>
                  <a:lnTo>
                    <a:pt x="194" y="234"/>
                  </a:lnTo>
                  <a:lnTo>
                    <a:pt x="174" y="255"/>
                  </a:lnTo>
                  <a:lnTo>
                    <a:pt x="174" y="255"/>
                  </a:lnTo>
                  <a:lnTo>
                    <a:pt x="174" y="275"/>
                  </a:lnTo>
                  <a:lnTo>
                    <a:pt x="174" y="275"/>
                  </a:lnTo>
                  <a:lnTo>
                    <a:pt x="174" y="275"/>
                  </a:lnTo>
                  <a:lnTo>
                    <a:pt x="174" y="301"/>
                  </a:lnTo>
                  <a:lnTo>
                    <a:pt x="153" y="301"/>
                  </a:lnTo>
                  <a:lnTo>
                    <a:pt x="153" y="321"/>
                  </a:lnTo>
                  <a:lnTo>
                    <a:pt x="153" y="321"/>
                  </a:lnTo>
                  <a:lnTo>
                    <a:pt x="153" y="321"/>
                  </a:lnTo>
                  <a:lnTo>
                    <a:pt x="153" y="321"/>
                  </a:lnTo>
                  <a:lnTo>
                    <a:pt x="153" y="341"/>
                  </a:lnTo>
                  <a:lnTo>
                    <a:pt x="153" y="341"/>
                  </a:lnTo>
                  <a:lnTo>
                    <a:pt x="153" y="362"/>
                  </a:lnTo>
                  <a:lnTo>
                    <a:pt x="153" y="362"/>
                  </a:lnTo>
                  <a:lnTo>
                    <a:pt x="128" y="382"/>
                  </a:lnTo>
                  <a:lnTo>
                    <a:pt x="128" y="382"/>
                  </a:lnTo>
                  <a:lnTo>
                    <a:pt x="128" y="382"/>
                  </a:lnTo>
                  <a:lnTo>
                    <a:pt x="128" y="402"/>
                  </a:lnTo>
                  <a:lnTo>
                    <a:pt x="128" y="402"/>
                  </a:lnTo>
                  <a:lnTo>
                    <a:pt x="128" y="428"/>
                  </a:lnTo>
                  <a:lnTo>
                    <a:pt x="128" y="428"/>
                  </a:lnTo>
                  <a:lnTo>
                    <a:pt x="128" y="448"/>
                  </a:lnTo>
                  <a:lnTo>
                    <a:pt x="128" y="448"/>
                  </a:lnTo>
                  <a:lnTo>
                    <a:pt x="128" y="448"/>
                  </a:lnTo>
                  <a:lnTo>
                    <a:pt x="128" y="468"/>
                  </a:lnTo>
                  <a:lnTo>
                    <a:pt x="128" y="468"/>
                  </a:lnTo>
                  <a:lnTo>
                    <a:pt x="128" y="489"/>
                  </a:lnTo>
                  <a:lnTo>
                    <a:pt x="128" y="489"/>
                  </a:lnTo>
                  <a:lnTo>
                    <a:pt x="128" y="489"/>
                  </a:lnTo>
                  <a:lnTo>
                    <a:pt x="107" y="509"/>
                  </a:lnTo>
                  <a:lnTo>
                    <a:pt x="107" y="509"/>
                  </a:lnTo>
                  <a:lnTo>
                    <a:pt x="107" y="529"/>
                  </a:lnTo>
                  <a:lnTo>
                    <a:pt x="107" y="529"/>
                  </a:lnTo>
                  <a:lnTo>
                    <a:pt x="107" y="529"/>
                  </a:lnTo>
                  <a:lnTo>
                    <a:pt x="107" y="529"/>
                  </a:lnTo>
                  <a:lnTo>
                    <a:pt x="107" y="555"/>
                  </a:lnTo>
                  <a:lnTo>
                    <a:pt x="107" y="555"/>
                  </a:lnTo>
                  <a:lnTo>
                    <a:pt x="107" y="575"/>
                  </a:lnTo>
                  <a:lnTo>
                    <a:pt x="107" y="575"/>
                  </a:lnTo>
                  <a:lnTo>
                    <a:pt x="107" y="575"/>
                  </a:lnTo>
                  <a:lnTo>
                    <a:pt x="107" y="596"/>
                  </a:lnTo>
                  <a:lnTo>
                    <a:pt x="107" y="596"/>
                  </a:lnTo>
                  <a:lnTo>
                    <a:pt x="107" y="616"/>
                  </a:lnTo>
                  <a:lnTo>
                    <a:pt x="87" y="616"/>
                  </a:lnTo>
                  <a:lnTo>
                    <a:pt x="87" y="636"/>
                  </a:lnTo>
                  <a:lnTo>
                    <a:pt x="67" y="682"/>
                  </a:lnTo>
                  <a:lnTo>
                    <a:pt x="26" y="636"/>
                  </a:lnTo>
                  <a:lnTo>
                    <a:pt x="26" y="636"/>
                  </a:lnTo>
                  <a:lnTo>
                    <a:pt x="1" y="616"/>
                  </a:lnTo>
                  <a:lnTo>
                    <a:pt x="1" y="616"/>
                  </a:lnTo>
                  <a:lnTo>
                    <a:pt x="1" y="596"/>
                  </a:lnTo>
                  <a:lnTo>
                    <a:pt x="1" y="575"/>
                  </a:lnTo>
                  <a:lnTo>
                    <a:pt x="1" y="575"/>
                  </a:lnTo>
                  <a:lnTo>
                    <a:pt x="1" y="575"/>
                  </a:lnTo>
                  <a:lnTo>
                    <a:pt x="1" y="555"/>
                  </a:lnTo>
                  <a:lnTo>
                    <a:pt x="1" y="555"/>
                  </a:lnTo>
                  <a:lnTo>
                    <a:pt x="1" y="529"/>
                  </a:lnTo>
                  <a:lnTo>
                    <a:pt x="1" y="529"/>
                  </a:lnTo>
                  <a:lnTo>
                    <a:pt x="1" y="529"/>
                  </a:lnTo>
                  <a:lnTo>
                    <a:pt x="1" y="509"/>
                  </a:lnTo>
                  <a:lnTo>
                    <a:pt x="1" y="509"/>
                  </a:lnTo>
                  <a:lnTo>
                    <a:pt x="1" y="489"/>
                  </a:lnTo>
                  <a:lnTo>
                    <a:pt x="1" y="489"/>
                  </a:lnTo>
                  <a:lnTo>
                    <a:pt x="1" y="468"/>
                  </a:lnTo>
                  <a:lnTo>
                    <a:pt x="1" y="468"/>
                  </a:lnTo>
                  <a:lnTo>
                    <a:pt x="1" y="468"/>
                  </a:lnTo>
                  <a:lnTo>
                    <a:pt x="1" y="448"/>
                  </a:lnTo>
                  <a:lnTo>
                    <a:pt x="1" y="448"/>
                  </a:lnTo>
                  <a:lnTo>
                    <a:pt x="1" y="428"/>
                  </a:lnTo>
                  <a:lnTo>
                    <a:pt x="1" y="428"/>
                  </a:lnTo>
                  <a:lnTo>
                    <a:pt x="1" y="402"/>
                  </a:lnTo>
                  <a:lnTo>
                    <a:pt x="1" y="402"/>
                  </a:lnTo>
                  <a:lnTo>
                    <a:pt x="1" y="382"/>
                  </a:lnTo>
                  <a:lnTo>
                    <a:pt x="1" y="382"/>
                  </a:lnTo>
                  <a:lnTo>
                    <a:pt x="26" y="362"/>
                  </a:lnTo>
                  <a:lnTo>
                    <a:pt x="26" y="362"/>
                  </a:lnTo>
                  <a:lnTo>
                    <a:pt x="26" y="341"/>
                  </a:lnTo>
                  <a:lnTo>
                    <a:pt x="26" y="341"/>
                  </a:lnTo>
                  <a:lnTo>
                    <a:pt x="26" y="321"/>
                  </a:lnTo>
                  <a:lnTo>
                    <a:pt x="26" y="321"/>
                  </a:lnTo>
                  <a:lnTo>
                    <a:pt x="26" y="301"/>
                  </a:lnTo>
                  <a:lnTo>
                    <a:pt x="46" y="301"/>
                  </a:lnTo>
                  <a:lnTo>
                    <a:pt x="46" y="275"/>
                  </a:lnTo>
                  <a:lnTo>
                    <a:pt x="46" y="275"/>
                  </a:lnTo>
                  <a:lnTo>
                    <a:pt x="46" y="275"/>
                  </a:lnTo>
                  <a:lnTo>
                    <a:pt x="46" y="255"/>
                  </a:lnTo>
                  <a:lnTo>
                    <a:pt x="46" y="255"/>
                  </a:lnTo>
                  <a:lnTo>
                    <a:pt x="67" y="234"/>
                  </a:lnTo>
                  <a:lnTo>
                    <a:pt x="67" y="234"/>
                  </a:lnTo>
                  <a:lnTo>
                    <a:pt x="67" y="214"/>
                  </a:lnTo>
                  <a:lnTo>
                    <a:pt x="67" y="214"/>
                  </a:lnTo>
                  <a:lnTo>
                    <a:pt x="67" y="214"/>
                  </a:lnTo>
                  <a:lnTo>
                    <a:pt x="87" y="194"/>
                  </a:lnTo>
                  <a:lnTo>
                    <a:pt x="87" y="194"/>
                  </a:lnTo>
                  <a:lnTo>
                    <a:pt x="87" y="173"/>
                  </a:lnTo>
                  <a:lnTo>
                    <a:pt x="87" y="173"/>
                  </a:lnTo>
                  <a:lnTo>
                    <a:pt x="87" y="173"/>
                  </a:lnTo>
                  <a:lnTo>
                    <a:pt x="107" y="148"/>
                  </a:lnTo>
                  <a:lnTo>
                    <a:pt x="107" y="148"/>
                  </a:lnTo>
                  <a:lnTo>
                    <a:pt x="107" y="128"/>
                  </a:lnTo>
                  <a:lnTo>
                    <a:pt x="107" y="128"/>
                  </a:lnTo>
                  <a:lnTo>
                    <a:pt x="128" y="128"/>
                  </a:lnTo>
                  <a:lnTo>
                    <a:pt x="128" y="107"/>
                  </a:lnTo>
                  <a:lnTo>
                    <a:pt x="128" y="107"/>
                  </a:lnTo>
                  <a:lnTo>
                    <a:pt x="128" y="107"/>
                  </a:lnTo>
                  <a:lnTo>
                    <a:pt x="153" y="87"/>
                  </a:lnTo>
                  <a:lnTo>
                    <a:pt x="153" y="87"/>
                  </a:lnTo>
                  <a:lnTo>
                    <a:pt x="153" y="87"/>
                  </a:lnTo>
                  <a:lnTo>
                    <a:pt x="153" y="87"/>
                  </a:lnTo>
                  <a:lnTo>
                    <a:pt x="174" y="67"/>
                  </a:lnTo>
                  <a:lnTo>
                    <a:pt x="174" y="67"/>
                  </a:lnTo>
                  <a:lnTo>
                    <a:pt x="174" y="46"/>
                  </a:lnTo>
                  <a:lnTo>
                    <a:pt x="174" y="46"/>
                  </a:lnTo>
                  <a:lnTo>
                    <a:pt x="194" y="46"/>
                  </a:lnTo>
                  <a:lnTo>
                    <a:pt x="194" y="46"/>
                  </a:lnTo>
                  <a:lnTo>
                    <a:pt x="214" y="21"/>
                  </a:lnTo>
                  <a:lnTo>
                    <a:pt x="214" y="21"/>
                  </a:lnTo>
                  <a:lnTo>
                    <a:pt x="214" y="21"/>
                  </a:lnTo>
                  <a:lnTo>
                    <a:pt x="214" y="0"/>
                  </a:lnTo>
                  <a:lnTo>
                    <a:pt x="235"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62"/>
            <p:cNvSpPr/>
            <p:nvPr/>
          </p:nvSpPr>
          <p:spPr>
            <a:xfrm>
              <a:off x="1422950" y="2490425"/>
              <a:ext cx="5875" cy="14250"/>
            </a:xfrm>
            <a:custGeom>
              <a:rect b="b" l="l" r="r" t="t"/>
              <a:pathLst>
                <a:path extrusionOk="0" h="570" w="235">
                  <a:moveTo>
                    <a:pt x="194" y="20"/>
                  </a:moveTo>
                  <a:lnTo>
                    <a:pt x="214" y="20"/>
                  </a:lnTo>
                  <a:lnTo>
                    <a:pt x="234" y="61"/>
                  </a:lnTo>
                  <a:lnTo>
                    <a:pt x="234" y="61"/>
                  </a:lnTo>
                  <a:lnTo>
                    <a:pt x="214" y="61"/>
                  </a:lnTo>
                  <a:lnTo>
                    <a:pt x="214" y="61"/>
                  </a:lnTo>
                  <a:lnTo>
                    <a:pt x="214" y="61"/>
                  </a:lnTo>
                  <a:lnTo>
                    <a:pt x="214" y="87"/>
                  </a:lnTo>
                  <a:lnTo>
                    <a:pt x="214" y="87"/>
                  </a:lnTo>
                  <a:lnTo>
                    <a:pt x="214" y="87"/>
                  </a:lnTo>
                  <a:lnTo>
                    <a:pt x="214" y="87"/>
                  </a:lnTo>
                  <a:lnTo>
                    <a:pt x="194" y="87"/>
                  </a:lnTo>
                  <a:lnTo>
                    <a:pt x="194" y="107"/>
                  </a:lnTo>
                  <a:lnTo>
                    <a:pt x="194" y="107"/>
                  </a:lnTo>
                  <a:lnTo>
                    <a:pt x="194" y="107"/>
                  </a:lnTo>
                  <a:lnTo>
                    <a:pt x="194" y="127"/>
                  </a:lnTo>
                  <a:lnTo>
                    <a:pt x="194" y="127"/>
                  </a:lnTo>
                  <a:lnTo>
                    <a:pt x="173" y="127"/>
                  </a:lnTo>
                  <a:lnTo>
                    <a:pt x="173" y="127"/>
                  </a:lnTo>
                  <a:lnTo>
                    <a:pt x="173" y="148"/>
                  </a:lnTo>
                  <a:lnTo>
                    <a:pt x="173" y="148"/>
                  </a:lnTo>
                  <a:lnTo>
                    <a:pt x="173" y="148"/>
                  </a:lnTo>
                  <a:lnTo>
                    <a:pt x="173" y="168"/>
                  </a:lnTo>
                  <a:lnTo>
                    <a:pt x="173" y="168"/>
                  </a:lnTo>
                  <a:lnTo>
                    <a:pt x="153" y="168"/>
                  </a:lnTo>
                  <a:lnTo>
                    <a:pt x="153" y="188"/>
                  </a:lnTo>
                  <a:lnTo>
                    <a:pt x="153" y="188"/>
                  </a:lnTo>
                  <a:lnTo>
                    <a:pt x="153" y="188"/>
                  </a:lnTo>
                  <a:lnTo>
                    <a:pt x="153" y="214"/>
                  </a:lnTo>
                  <a:lnTo>
                    <a:pt x="153" y="214"/>
                  </a:lnTo>
                  <a:lnTo>
                    <a:pt x="153" y="234"/>
                  </a:lnTo>
                  <a:lnTo>
                    <a:pt x="128" y="234"/>
                  </a:lnTo>
                  <a:lnTo>
                    <a:pt x="128" y="234"/>
                  </a:lnTo>
                  <a:lnTo>
                    <a:pt x="128" y="254"/>
                  </a:lnTo>
                  <a:lnTo>
                    <a:pt x="128" y="254"/>
                  </a:lnTo>
                  <a:lnTo>
                    <a:pt x="128" y="254"/>
                  </a:lnTo>
                  <a:lnTo>
                    <a:pt x="128" y="275"/>
                  </a:lnTo>
                  <a:lnTo>
                    <a:pt x="128" y="275"/>
                  </a:lnTo>
                  <a:lnTo>
                    <a:pt x="128" y="275"/>
                  </a:lnTo>
                  <a:lnTo>
                    <a:pt x="128" y="275"/>
                  </a:lnTo>
                  <a:lnTo>
                    <a:pt x="128" y="295"/>
                  </a:lnTo>
                  <a:lnTo>
                    <a:pt x="107" y="295"/>
                  </a:lnTo>
                  <a:lnTo>
                    <a:pt x="107" y="315"/>
                  </a:lnTo>
                  <a:lnTo>
                    <a:pt x="107" y="315"/>
                  </a:lnTo>
                  <a:lnTo>
                    <a:pt x="107" y="315"/>
                  </a:lnTo>
                  <a:lnTo>
                    <a:pt x="107" y="341"/>
                  </a:lnTo>
                  <a:lnTo>
                    <a:pt x="107" y="341"/>
                  </a:lnTo>
                  <a:lnTo>
                    <a:pt x="107" y="341"/>
                  </a:lnTo>
                  <a:lnTo>
                    <a:pt x="107" y="361"/>
                  </a:lnTo>
                  <a:lnTo>
                    <a:pt x="107" y="361"/>
                  </a:lnTo>
                  <a:lnTo>
                    <a:pt x="107" y="361"/>
                  </a:lnTo>
                  <a:lnTo>
                    <a:pt x="107" y="382"/>
                  </a:lnTo>
                  <a:lnTo>
                    <a:pt x="107" y="382"/>
                  </a:lnTo>
                  <a:lnTo>
                    <a:pt x="107" y="382"/>
                  </a:lnTo>
                  <a:lnTo>
                    <a:pt x="107" y="402"/>
                  </a:lnTo>
                  <a:lnTo>
                    <a:pt x="107" y="402"/>
                  </a:lnTo>
                  <a:lnTo>
                    <a:pt x="107" y="402"/>
                  </a:lnTo>
                  <a:lnTo>
                    <a:pt x="107" y="422"/>
                  </a:lnTo>
                  <a:lnTo>
                    <a:pt x="107" y="422"/>
                  </a:lnTo>
                  <a:lnTo>
                    <a:pt x="107" y="422"/>
                  </a:lnTo>
                  <a:lnTo>
                    <a:pt x="107" y="443"/>
                  </a:lnTo>
                  <a:lnTo>
                    <a:pt x="107" y="443"/>
                  </a:lnTo>
                  <a:lnTo>
                    <a:pt x="107" y="443"/>
                  </a:lnTo>
                  <a:lnTo>
                    <a:pt x="107" y="443"/>
                  </a:lnTo>
                  <a:lnTo>
                    <a:pt x="107" y="468"/>
                  </a:lnTo>
                  <a:lnTo>
                    <a:pt x="87" y="468"/>
                  </a:lnTo>
                  <a:lnTo>
                    <a:pt x="87" y="468"/>
                  </a:lnTo>
                  <a:lnTo>
                    <a:pt x="87" y="468"/>
                  </a:lnTo>
                  <a:lnTo>
                    <a:pt x="87" y="488"/>
                  </a:lnTo>
                  <a:lnTo>
                    <a:pt x="87" y="488"/>
                  </a:lnTo>
                  <a:lnTo>
                    <a:pt x="87" y="509"/>
                  </a:lnTo>
                  <a:lnTo>
                    <a:pt x="87" y="509"/>
                  </a:lnTo>
                  <a:lnTo>
                    <a:pt x="87" y="509"/>
                  </a:lnTo>
                  <a:lnTo>
                    <a:pt x="87" y="509"/>
                  </a:lnTo>
                  <a:lnTo>
                    <a:pt x="87" y="529"/>
                  </a:lnTo>
                  <a:lnTo>
                    <a:pt x="87" y="529"/>
                  </a:lnTo>
                  <a:lnTo>
                    <a:pt x="66" y="570"/>
                  </a:lnTo>
                  <a:lnTo>
                    <a:pt x="26" y="549"/>
                  </a:lnTo>
                  <a:lnTo>
                    <a:pt x="26" y="529"/>
                  </a:lnTo>
                  <a:lnTo>
                    <a:pt x="26" y="529"/>
                  </a:lnTo>
                  <a:lnTo>
                    <a:pt x="0" y="529"/>
                  </a:lnTo>
                  <a:lnTo>
                    <a:pt x="0" y="509"/>
                  </a:lnTo>
                  <a:lnTo>
                    <a:pt x="0" y="509"/>
                  </a:lnTo>
                  <a:lnTo>
                    <a:pt x="0" y="488"/>
                  </a:lnTo>
                  <a:lnTo>
                    <a:pt x="0" y="488"/>
                  </a:lnTo>
                  <a:lnTo>
                    <a:pt x="0" y="488"/>
                  </a:lnTo>
                  <a:lnTo>
                    <a:pt x="0" y="488"/>
                  </a:lnTo>
                  <a:lnTo>
                    <a:pt x="0" y="468"/>
                  </a:lnTo>
                  <a:lnTo>
                    <a:pt x="0" y="468"/>
                  </a:lnTo>
                  <a:lnTo>
                    <a:pt x="0" y="443"/>
                  </a:lnTo>
                  <a:lnTo>
                    <a:pt x="0" y="443"/>
                  </a:lnTo>
                  <a:lnTo>
                    <a:pt x="0" y="443"/>
                  </a:lnTo>
                  <a:lnTo>
                    <a:pt x="0" y="422"/>
                  </a:lnTo>
                  <a:lnTo>
                    <a:pt x="0" y="422"/>
                  </a:lnTo>
                  <a:lnTo>
                    <a:pt x="0" y="422"/>
                  </a:lnTo>
                  <a:lnTo>
                    <a:pt x="0" y="422"/>
                  </a:lnTo>
                  <a:lnTo>
                    <a:pt x="0" y="402"/>
                  </a:lnTo>
                  <a:lnTo>
                    <a:pt x="0" y="402"/>
                  </a:lnTo>
                  <a:lnTo>
                    <a:pt x="0" y="382"/>
                  </a:lnTo>
                  <a:lnTo>
                    <a:pt x="0" y="382"/>
                  </a:lnTo>
                  <a:lnTo>
                    <a:pt x="0" y="361"/>
                  </a:lnTo>
                  <a:lnTo>
                    <a:pt x="0" y="361"/>
                  </a:lnTo>
                  <a:lnTo>
                    <a:pt x="0" y="341"/>
                  </a:lnTo>
                  <a:lnTo>
                    <a:pt x="0" y="341"/>
                  </a:lnTo>
                  <a:lnTo>
                    <a:pt x="0" y="341"/>
                  </a:lnTo>
                  <a:lnTo>
                    <a:pt x="0" y="341"/>
                  </a:lnTo>
                  <a:lnTo>
                    <a:pt x="0" y="315"/>
                  </a:lnTo>
                  <a:lnTo>
                    <a:pt x="0" y="315"/>
                  </a:lnTo>
                  <a:lnTo>
                    <a:pt x="0" y="295"/>
                  </a:lnTo>
                  <a:lnTo>
                    <a:pt x="0" y="295"/>
                  </a:lnTo>
                  <a:lnTo>
                    <a:pt x="0" y="275"/>
                  </a:lnTo>
                  <a:lnTo>
                    <a:pt x="0" y="275"/>
                  </a:lnTo>
                  <a:lnTo>
                    <a:pt x="26" y="275"/>
                  </a:lnTo>
                  <a:lnTo>
                    <a:pt x="26" y="254"/>
                  </a:lnTo>
                  <a:lnTo>
                    <a:pt x="26" y="254"/>
                  </a:lnTo>
                  <a:lnTo>
                    <a:pt x="26" y="254"/>
                  </a:lnTo>
                  <a:lnTo>
                    <a:pt x="26" y="234"/>
                  </a:lnTo>
                  <a:lnTo>
                    <a:pt x="26" y="234"/>
                  </a:lnTo>
                  <a:lnTo>
                    <a:pt x="26" y="214"/>
                  </a:lnTo>
                  <a:lnTo>
                    <a:pt x="26" y="214"/>
                  </a:lnTo>
                  <a:lnTo>
                    <a:pt x="26" y="214"/>
                  </a:lnTo>
                  <a:lnTo>
                    <a:pt x="46" y="188"/>
                  </a:lnTo>
                  <a:lnTo>
                    <a:pt x="46" y="188"/>
                  </a:lnTo>
                  <a:lnTo>
                    <a:pt x="46" y="168"/>
                  </a:lnTo>
                  <a:lnTo>
                    <a:pt x="46" y="168"/>
                  </a:lnTo>
                  <a:lnTo>
                    <a:pt x="46" y="148"/>
                  </a:lnTo>
                  <a:lnTo>
                    <a:pt x="46" y="148"/>
                  </a:lnTo>
                  <a:lnTo>
                    <a:pt x="66" y="148"/>
                  </a:lnTo>
                  <a:lnTo>
                    <a:pt x="66" y="127"/>
                  </a:lnTo>
                  <a:lnTo>
                    <a:pt x="66" y="127"/>
                  </a:lnTo>
                  <a:lnTo>
                    <a:pt x="66" y="107"/>
                  </a:lnTo>
                  <a:lnTo>
                    <a:pt x="66" y="107"/>
                  </a:lnTo>
                  <a:lnTo>
                    <a:pt x="87" y="107"/>
                  </a:lnTo>
                  <a:lnTo>
                    <a:pt x="87" y="87"/>
                  </a:lnTo>
                  <a:lnTo>
                    <a:pt x="87" y="87"/>
                  </a:lnTo>
                  <a:lnTo>
                    <a:pt x="87" y="87"/>
                  </a:lnTo>
                  <a:lnTo>
                    <a:pt x="87" y="87"/>
                  </a:lnTo>
                  <a:lnTo>
                    <a:pt x="107" y="61"/>
                  </a:lnTo>
                  <a:lnTo>
                    <a:pt x="107" y="61"/>
                  </a:lnTo>
                  <a:lnTo>
                    <a:pt x="107" y="41"/>
                  </a:lnTo>
                  <a:lnTo>
                    <a:pt x="107" y="41"/>
                  </a:lnTo>
                  <a:lnTo>
                    <a:pt x="128" y="41"/>
                  </a:lnTo>
                  <a:lnTo>
                    <a:pt x="128" y="41"/>
                  </a:lnTo>
                  <a:lnTo>
                    <a:pt x="128" y="20"/>
                  </a:lnTo>
                  <a:lnTo>
                    <a:pt x="128" y="20"/>
                  </a:lnTo>
                  <a:lnTo>
                    <a:pt x="153" y="20"/>
                  </a:lnTo>
                  <a:lnTo>
                    <a:pt x="153" y="20"/>
                  </a:lnTo>
                  <a:lnTo>
                    <a:pt x="153" y="0"/>
                  </a:lnTo>
                  <a:lnTo>
                    <a:pt x="153" y="0"/>
                  </a:lnTo>
                  <a:lnTo>
                    <a:pt x="173" y="0"/>
                  </a:lnTo>
                  <a:lnTo>
                    <a:pt x="173"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2"/>
            <p:cNvSpPr/>
            <p:nvPr/>
          </p:nvSpPr>
          <p:spPr>
            <a:xfrm>
              <a:off x="1418250" y="2496275"/>
              <a:ext cx="3700" cy="11075"/>
            </a:xfrm>
            <a:custGeom>
              <a:rect b="b" l="l" r="r" t="t"/>
              <a:pathLst>
                <a:path extrusionOk="0" h="443" w="148">
                  <a:moveTo>
                    <a:pt x="148" y="0"/>
                  </a:moveTo>
                  <a:lnTo>
                    <a:pt x="148" y="20"/>
                  </a:lnTo>
                  <a:lnTo>
                    <a:pt x="148" y="20"/>
                  </a:lnTo>
                  <a:lnTo>
                    <a:pt x="148" y="20"/>
                  </a:lnTo>
                  <a:lnTo>
                    <a:pt x="148" y="41"/>
                  </a:lnTo>
                  <a:lnTo>
                    <a:pt x="148" y="41"/>
                  </a:lnTo>
                  <a:lnTo>
                    <a:pt x="148" y="41"/>
                  </a:lnTo>
                  <a:lnTo>
                    <a:pt x="148" y="61"/>
                  </a:lnTo>
                  <a:lnTo>
                    <a:pt x="127" y="61"/>
                  </a:lnTo>
                  <a:lnTo>
                    <a:pt x="127" y="81"/>
                  </a:lnTo>
                  <a:lnTo>
                    <a:pt x="127" y="81"/>
                  </a:lnTo>
                  <a:lnTo>
                    <a:pt x="127" y="81"/>
                  </a:lnTo>
                  <a:lnTo>
                    <a:pt x="127" y="107"/>
                  </a:lnTo>
                  <a:lnTo>
                    <a:pt x="127" y="127"/>
                  </a:lnTo>
                  <a:lnTo>
                    <a:pt x="107" y="127"/>
                  </a:lnTo>
                  <a:lnTo>
                    <a:pt x="107" y="148"/>
                  </a:lnTo>
                  <a:lnTo>
                    <a:pt x="107" y="148"/>
                  </a:lnTo>
                  <a:lnTo>
                    <a:pt x="107" y="168"/>
                  </a:lnTo>
                  <a:lnTo>
                    <a:pt x="107" y="168"/>
                  </a:lnTo>
                  <a:lnTo>
                    <a:pt x="107" y="168"/>
                  </a:lnTo>
                  <a:lnTo>
                    <a:pt x="107" y="188"/>
                  </a:lnTo>
                  <a:lnTo>
                    <a:pt x="107" y="188"/>
                  </a:lnTo>
                  <a:lnTo>
                    <a:pt x="107" y="209"/>
                  </a:lnTo>
                  <a:lnTo>
                    <a:pt x="107" y="209"/>
                  </a:lnTo>
                  <a:lnTo>
                    <a:pt x="107" y="234"/>
                  </a:lnTo>
                  <a:lnTo>
                    <a:pt x="107" y="234"/>
                  </a:lnTo>
                  <a:lnTo>
                    <a:pt x="107" y="254"/>
                  </a:lnTo>
                  <a:lnTo>
                    <a:pt x="87" y="254"/>
                  </a:lnTo>
                  <a:lnTo>
                    <a:pt x="87" y="254"/>
                  </a:lnTo>
                  <a:lnTo>
                    <a:pt x="87" y="275"/>
                  </a:lnTo>
                  <a:lnTo>
                    <a:pt x="87" y="275"/>
                  </a:lnTo>
                  <a:lnTo>
                    <a:pt x="87" y="295"/>
                  </a:lnTo>
                  <a:lnTo>
                    <a:pt x="87" y="295"/>
                  </a:lnTo>
                  <a:lnTo>
                    <a:pt x="87" y="315"/>
                  </a:lnTo>
                  <a:lnTo>
                    <a:pt x="87" y="315"/>
                  </a:lnTo>
                  <a:lnTo>
                    <a:pt x="87" y="336"/>
                  </a:lnTo>
                  <a:lnTo>
                    <a:pt x="87" y="336"/>
                  </a:lnTo>
                  <a:lnTo>
                    <a:pt x="87" y="336"/>
                  </a:lnTo>
                  <a:lnTo>
                    <a:pt x="87" y="361"/>
                  </a:lnTo>
                  <a:lnTo>
                    <a:pt x="87" y="382"/>
                  </a:lnTo>
                  <a:lnTo>
                    <a:pt x="87" y="382"/>
                  </a:lnTo>
                  <a:lnTo>
                    <a:pt x="87" y="402"/>
                  </a:lnTo>
                  <a:lnTo>
                    <a:pt x="41" y="443"/>
                  </a:lnTo>
                  <a:lnTo>
                    <a:pt x="20" y="402"/>
                  </a:lnTo>
                  <a:lnTo>
                    <a:pt x="20" y="382"/>
                  </a:lnTo>
                  <a:lnTo>
                    <a:pt x="20" y="382"/>
                  </a:lnTo>
                  <a:lnTo>
                    <a:pt x="20" y="361"/>
                  </a:lnTo>
                  <a:lnTo>
                    <a:pt x="20" y="336"/>
                  </a:lnTo>
                  <a:lnTo>
                    <a:pt x="20" y="336"/>
                  </a:lnTo>
                  <a:lnTo>
                    <a:pt x="0" y="336"/>
                  </a:lnTo>
                  <a:lnTo>
                    <a:pt x="0" y="315"/>
                  </a:lnTo>
                  <a:lnTo>
                    <a:pt x="0" y="295"/>
                  </a:lnTo>
                  <a:lnTo>
                    <a:pt x="0" y="295"/>
                  </a:lnTo>
                  <a:lnTo>
                    <a:pt x="0" y="295"/>
                  </a:lnTo>
                  <a:lnTo>
                    <a:pt x="0" y="275"/>
                  </a:lnTo>
                  <a:lnTo>
                    <a:pt x="0" y="275"/>
                  </a:lnTo>
                  <a:lnTo>
                    <a:pt x="0" y="254"/>
                  </a:lnTo>
                  <a:lnTo>
                    <a:pt x="0" y="254"/>
                  </a:lnTo>
                  <a:lnTo>
                    <a:pt x="0" y="234"/>
                  </a:lnTo>
                  <a:lnTo>
                    <a:pt x="20" y="234"/>
                  </a:lnTo>
                  <a:lnTo>
                    <a:pt x="20" y="209"/>
                  </a:lnTo>
                  <a:lnTo>
                    <a:pt x="20" y="188"/>
                  </a:lnTo>
                  <a:lnTo>
                    <a:pt x="20" y="188"/>
                  </a:lnTo>
                  <a:lnTo>
                    <a:pt x="20" y="188"/>
                  </a:lnTo>
                  <a:lnTo>
                    <a:pt x="20" y="168"/>
                  </a:lnTo>
                  <a:lnTo>
                    <a:pt x="20" y="148"/>
                  </a:lnTo>
                  <a:lnTo>
                    <a:pt x="20" y="148"/>
                  </a:lnTo>
                  <a:lnTo>
                    <a:pt x="20" y="148"/>
                  </a:lnTo>
                  <a:lnTo>
                    <a:pt x="41" y="127"/>
                  </a:lnTo>
                  <a:lnTo>
                    <a:pt x="41" y="127"/>
                  </a:lnTo>
                  <a:lnTo>
                    <a:pt x="41" y="107"/>
                  </a:lnTo>
                  <a:lnTo>
                    <a:pt x="41" y="81"/>
                  </a:lnTo>
                  <a:lnTo>
                    <a:pt x="41" y="81"/>
                  </a:lnTo>
                  <a:lnTo>
                    <a:pt x="61" y="61"/>
                  </a:lnTo>
                  <a:lnTo>
                    <a:pt x="61" y="61"/>
                  </a:lnTo>
                  <a:lnTo>
                    <a:pt x="61" y="61"/>
                  </a:lnTo>
                  <a:lnTo>
                    <a:pt x="61" y="41"/>
                  </a:lnTo>
                  <a:lnTo>
                    <a:pt x="87" y="20"/>
                  </a:lnTo>
                  <a:lnTo>
                    <a:pt x="87" y="20"/>
                  </a:lnTo>
                  <a:lnTo>
                    <a:pt x="87" y="20"/>
                  </a:lnTo>
                  <a:lnTo>
                    <a:pt x="87" y="0"/>
                  </a:lnTo>
                  <a:lnTo>
                    <a:pt x="87" y="0"/>
                  </a:lnTo>
                  <a:lnTo>
                    <a:pt x="107" y="0"/>
                  </a:lnTo>
                  <a:lnTo>
                    <a:pt x="107" y="0"/>
                  </a:lnTo>
                  <a:lnTo>
                    <a:pt x="12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62"/>
            <p:cNvSpPr/>
            <p:nvPr/>
          </p:nvSpPr>
          <p:spPr>
            <a:xfrm>
              <a:off x="1460075" y="2474000"/>
              <a:ext cx="15425" cy="12250"/>
            </a:xfrm>
            <a:custGeom>
              <a:rect b="b" l="l" r="r" t="t"/>
              <a:pathLst>
                <a:path extrusionOk="0" h="490" w="617">
                  <a:moveTo>
                    <a:pt x="41" y="1"/>
                  </a:moveTo>
                  <a:lnTo>
                    <a:pt x="67" y="1"/>
                  </a:lnTo>
                  <a:lnTo>
                    <a:pt x="87" y="1"/>
                  </a:lnTo>
                  <a:lnTo>
                    <a:pt x="87" y="21"/>
                  </a:lnTo>
                  <a:lnTo>
                    <a:pt x="107" y="21"/>
                  </a:lnTo>
                  <a:lnTo>
                    <a:pt x="107" y="21"/>
                  </a:lnTo>
                  <a:lnTo>
                    <a:pt x="128" y="21"/>
                  </a:lnTo>
                  <a:lnTo>
                    <a:pt x="128" y="21"/>
                  </a:lnTo>
                  <a:lnTo>
                    <a:pt x="148" y="21"/>
                  </a:lnTo>
                  <a:lnTo>
                    <a:pt x="148" y="42"/>
                  </a:lnTo>
                  <a:lnTo>
                    <a:pt x="148" y="42"/>
                  </a:lnTo>
                  <a:lnTo>
                    <a:pt x="169" y="42"/>
                  </a:lnTo>
                  <a:lnTo>
                    <a:pt x="169" y="42"/>
                  </a:lnTo>
                  <a:lnTo>
                    <a:pt x="194" y="42"/>
                  </a:lnTo>
                  <a:lnTo>
                    <a:pt x="214" y="42"/>
                  </a:lnTo>
                  <a:lnTo>
                    <a:pt x="214" y="62"/>
                  </a:lnTo>
                  <a:lnTo>
                    <a:pt x="235" y="62"/>
                  </a:lnTo>
                  <a:lnTo>
                    <a:pt x="235" y="62"/>
                  </a:lnTo>
                  <a:lnTo>
                    <a:pt x="255" y="62"/>
                  </a:lnTo>
                  <a:lnTo>
                    <a:pt x="255" y="62"/>
                  </a:lnTo>
                  <a:lnTo>
                    <a:pt x="255" y="82"/>
                  </a:lnTo>
                  <a:lnTo>
                    <a:pt x="275" y="82"/>
                  </a:lnTo>
                  <a:lnTo>
                    <a:pt x="275" y="82"/>
                  </a:lnTo>
                  <a:lnTo>
                    <a:pt x="275" y="82"/>
                  </a:lnTo>
                  <a:lnTo>
                    <a:pt x="296" y="108"/>
                  </a:lnTo>
                  <a:lnTo>
                    <a:pt x="296" y="108"/>
                  </a:lnTo>
                  <a:lnTo>
                    <a:pt x="296" y="108"/>
                  </a:lnTo>
                  <a:lnTo>
                    <a:pt x="321" y="108"/>
                  </a:lnTo>
                  <a:lnTo>
                    <a:pt x="321" y="108"/>
                  </a:lnTo>
                  <a:lnTo>
                    <a:pt x="341" y="128"/>
                  </a:lnTo>
                  <a:lnTo>
                    <a:pt x="341" y="128"/>
                  </a:lnTo>
                  <a:lnTo>
                    <a:pt x="341" y="128"/>
                  </a:lnTo>
                  <a:lnTo>
                    <a:pt x="362" y="128"/>
                  </a:lnTo>
                  <a:lnTo>
                    <a:pt x="362" y="148"/>
                  </a:lnTo>
                  <a:lnTo>
                    <a:pt x="382" y="148"/>
                  </a:lnTo>
                  <a:lnTo>
                    <a:pt x="382" y="148"/>
                  </a:lnTo>
                  <a:lnTo>
                    <a:pt x="382" y="169"/>
                  </a:lnTo>
                  <a:lnTo>
                    <a:pt x="402" y="169"/>
                  </a:lnTo>
                  <a:lnTo>
                    <a:pt x="402" y="169"/>
                  </a:lnTo>
                  <a:lnTo>
                    <a:pt x="402" y="189"/>
                  </a:lnTo>
                  <a:lnTo>
                    <a:pt x="423" y="189"/>
                  </a:lnTo>
                  <a:lnTo>
                    <a:pt x="423" y="189"/>
                  </a:lnTo>
                  <a:lnTo>
                    <a:pt x="423" y="209"/>
                  </a:lnTo>
                  <a:lnTo>
                    <a:pt x="448" y="209"/>
                  </a:lnTo>
                  <a:lnTo>
                    <a:pt x="448" y="209"/>
                  </a:lnTo>
                  <a:lnTo>
                    <a:pt x="469" y="235"/>
                  </a:lnTo>
                  <a:lnTo>
                    <a:pt x="469" y="235"/>
                  </a:lnTo>
                  <a:lnTo>
                    <a:pt x="469" y="235"/>
                  </a:lnTo>
                  <a:lnTo>
                    <a:pt x="489" y="255"/>
                  </a:lnTo>
                  <a:lnTo>
                    <a:pt x="489" y="255"/>
                  </a:lnTo>
                  <a:lnTo>
                    <a:pt x="489" y="255"/>
                  </a:lnTo>
                  <a:lnTo>
                    <a:pt x="489" y="276"/>
                  </a:lnTo>
                  <a:lnTo>
                    <a:pt x="509" y="276"/>
                  </a:lnTo>
                  <a:lnTo>
                    <a:pt x="509" y="276"/>
                  </a:lnTo>
                  <a:lnTo>
                    <a:pt x="509" y="296"/>
                  </a:lnTo>
                  <a:lnTo>
                    <a:pt x="530" y="296"/>
                  </a:lnTo>
                  <a:lnTo>
                    <a:pt x="530" y="316"/>
                  </a:lnTo>
                  <a:lnTo>
                    <a:pt x="530" y="316"/>
                  </a:lnTo>
                  <a:lnTo>
                    <a:pt x="550" y="337"/>
                  </a:lnTo>
                  <a:lnTo>
                    <a:pt x="550" y="337"/>
                  </a:lnTo>
                  <a:lnTo>
                    <a:pt x="550" y="362"/>
                  </a:lnTo>
                  <a:lnTo>
                    <a:pt x="575" y="362"/>
                  </a:lnTo>
                  <a:lnTo>
                    <a:pt x="575" y="362"/>
                  </a:lnTo>
                  <a:lnTo>
                    <a:pt x="575" y="382"/>
                  </a:lnTo>
                  <a:lnTo>
                    <a:pt x="575" y="382"/>
                  </a:lnTo>
                  <a:lnTo>
                    <a:pt x="596" y="382"/>
                  </a:lnTo>
                  <a:lnTo>
                    <a:pt x="596" y="403"/>
                  </a:lnTo>
                  <a:lnTo>
                    <a:pt x="596" y="403"/>
                  </a:lnTo>
                  <a:lnTo>
                    <a:pt x="596" y="403"/>
                  </a:lnTo>
                  <a:lnTo>
                    <a:pt x="596" y="423"/>
                  </a:lnTo>
                  <a:lnTo>
                    <a:pt x="616" y="423"/>
                  </a:lnTo>
                  <a:lnTo>
                    <a:pt x="616" y="443"/>
                  </a:lnTo>
                  <a:lnTo>
                    <a:pt x="596" y="464"/>
                  </a:lnTo>
                  <a:lnTo>
                    <a:pt x="575" y="464"/>
                  </a:lnTo>
                  <a:lnTo>
                    <a:pt x="530" y="489"/>
                  </a:lnTo>
                  <a:lnTo>
                    <a:pt x="530" y="489"/>
                  </a:lnTo>
                  <a:lnTo>
                    <a:pt x="530" y="464"/>
                  </a:lnTo>
                  <a:lnTo>
                    <a:pt x="509" y="464"/>
                  </a:lnTo>
                  <a:lnTo>
                    <a:pt x="509" y="464"/>
                  </a:lnTo>
                  <a:lnTo>
                    <a:pt x="509" y="464"/>
                  </a:lnTo>
                  <a:lnTo>
                    <a:pt x="509" y="443"/>
                  </a:lnTo>
                  <a:lnTo>
                    <a:pt x="489" y="443"/>
                  </a:lnTo>
                  <a:lnTo>
                    <a:pt x="489" y="443"/>
                  </a:lnTo>
                  <a:lnTo>
                    <a:pt x="489" y="423"/>
                  </a:lnTo>
                  <a:lnTo>
                    <a:pt x="489" y="423"/>
                  </a:lnTo>
                  <a:lnTo>
                    <a:pt x="469" y="423"/>
                  </a:lnTo>
                  <a:lnTo>
                    <a:pt x="469" y="403"/>
                  </a:lnTo>
                  <a:lnTo>
                    <a:pt x="469" y="403"/>
                  </a:lnTo>
                  <a:lnTo>
                    <a:pt x="448" y="382"/>
                  </a:lnTo>
                  <a:lnTo>
                    <a:pt x="448" y="382"/>
                  </a:lnTo>
                  <a:lnTo>
                    <a:pt x="448" y="382"/>
                  </a:lnTo>
                  <a:lnTo>
                    <a:pt x="423" y="362"/>
                  </a:lnTo>
                  <a:lnTo>
                    <a:pt x="423" y="362"/>
                  </a:lnTo>
                  <a:lnTo>
                    <a:pt x="423" y="362"/>
                  </a:lnTo>
                  <a:lnTo>
                    <a:pt x="402" y="337"/>
                  </a:lnTo>
                  <a:lnTo>
                    <a:pt x="402" y="337"/>
                  </a:lnTo>
                  <a:lnTo>
                    <a:pt x="402" y="337"/>
                  </a:lnTo>
                  <a:lnTo>
                    <a:pt x="402" y="337"/>
                  </a:lnTo>
                  <a:lnTo>
                    <a:pt x="382" y="316"/>
                  </a:lnTo>
                  <a:lnTo>
                    <a:pt x="382" y="316"/>
                  </a:lnTo>
                  <a:lnTo>
                    <a:pt x="382" y="296"/>
                  </a:lnTo>
                  <a:lnTo>
                    <a:pt x="362" y="296"/>
                  </a:lnTo>
                  <a:lnTo>
                    <a:pt x="362" y="296"/>
                  </a:lnTo>
                  <a:lnTo>
                    <a:pt x="362" y="276"/>
                  </a:lnTo>
                  <a:lnTo>
                    <a:pt x="341" y="276"/>
                  </a:lnTo>
                  <a:lnTo>
                    <a:pt x="341" y="276"/>
                  </a:lnTo>
                  <a:lnTo>
                    <a:pt x="341" y="276"/>
                  </a:lnTo>
                  <a:lnTo>
                    <a:pt x="341" y="276"/>
                  </a:lnTo>
                  <a:lnTo>
                    <a:pt x="321" y="255"/>
                  </a:lnTo>
                  <a:lnTo>
                    <a:pt x="321" y="255"/>
                  </a:lnTo>
                  <a:lnTo>
                    <a:pt x="296" y="255"/>
                  </a:lnTo>
                  <a:lnTo>
                    <a:pt x="296" y="235"/>
                  </a:lnTo>
                  <a:lnTo>
                    <a:pt x="296" y="235"/>
                  </a:lnTo>
                  <a:lnTo>
                    <a:pt x="275" y="235"/>
                  </a:lnTo>
                  <a:lnTo>
                    <a:pt x="275" y="209"/>
                  </a:lnTo>
                  <a:lnTo>
                    <a:pt x="275" y="209"/>
                  </a:lnTo>
                  <a:lnTo>
                    <a:pt x="275" y="209"/>
                  </a:lnTo>
                  <a:lnTo>
                    <a:pt x="255" y="209"/>
                  </a:lnTo>
                  <a:lnTo>
                    <a:pt x="255" y="189"/>
                  </a:lnTo>
                  <a:lnTo>
                    <a:pt x="235" y="189"/>
                  </a:lnTo>
                  <a:lnTo>
                    <a:pt x="235" y="189"/>
                  </a:lnTo>
                  <a:lnTo>
                    <a:pt x="235" y="189"/>
                  </a:lnTo>
                  <a:lnTo>
                    <a:pt x="235" y="189"/>
                  </a:lnTo>
                  <a:lnTo>
                    <a:pt x="214" y="169"/>
                  </a:lnTo>
                  <a:lnTo>
                    <a:pt x="214" y="169"/>
                  </a:lnTo>
                  <a:lnTo>
                    <a:pt x="214" y="169"/>
                  </a:lnTo>
                  <a:lnTo>
                    <a:pt x="194" y="169"/>
                  </a:lnTo>
                  <a:lnTo>
                    <a:pt x="194" y="148"/>
                  </a:lnTo>
                  <a:lnTo>
                    <a:pt x="194" y="148"/>
                  </a:lnTo>
                  <a:lnTo>
                    <a:pt x="169" y="148"/>
                  </a:lnTo>
                  <a:lnTo>
                    <a:pt x="169" y="128"/>
                  </a:lnTo>
                  <a:lnTo>
                    <a:pt x="169" y="128"/>
                  </a:lnTo>
                  <a:lnTo>
                    <a:pt x="148" y="128"/>
                  </a:lnTo>
                  <a:lnTo>
                    <a:pt x="148" y="128"/>
                  </a:lnTo>
                  <a:lnTo>
                    <a:pt x="128" y="108"/>
                  </a:lnTo>
                  <a:lnTo>
                    <a:pt x="128" y="108"/>
                  </a:lnTo>
                  <a:lnTo>
                    <a:pt x="128" y="108"/>
                  </a:lnTo>
                  <a:lnTo>
                    <a:pt x="107" y="108"/>
                  </a:lnTo>
                  <a:lnTo>
                    <a:pt x="107" y="108"/>
                  </a:lnTo>
                  <a:lnTo>
                    <a:pt x="87" y="82"/>
                  </a:lnTo>
                  <a:lnTo>
                    <a:pt x="87" y="82"/>
                  </a:lnTo>
                  <a:lnTo>
                    <a:pt x="67" y="82"/>
                  </a:lnTo>
                  <a:lnTo>
                    <a:pt x="67" y="82"/>
                  </a:lnTo>
                  <a:lnTo>
                    <a:pt x="67" y="62"/>
                  </a:lnTo>
                  <a:lnTo>
                    <a:pt x="41" y="62"/>
                  </a:lnTo>
                  <a:lnTo>
                    <a:pt x="41" y="62"/>
                  </a:lnTo>
                  <a:lnTo>
                    <a:pt x="21" y="62"/>
                  </a:lnTo>
                  <a:lnTo>
                    <a:pt x="1" y="2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62"/>
            <p:cNvSpPr/>
            <p:nvPr/>
          </p:nvSpPr>
          <p:spPr>
            <a:xfrm>
              <a:off x="1451550" y="2474525"/>
              <a:ext cx="17075" cy="8550"/>
            </a:xfrm>
            <a:custGeom>
              <a:rect b="b" l="l" r="r" t="t"/>
              <a:pathLst>
                <a:path extrusionOk="0" h="342" w="683">
                  <a:moveTo>
                    <a:pt x="47" y="0"/>
                  </a:moveTo>
                  <a:lnTo>
                    <a:pt x="67" y="0"/>
                  </a:lnTo>
                  <a:lnTo>
                    <a:pt x="67" y="0"/>
                  </a:lnTo>
                  <a:lnTo>
                    <a:pt x="87" y="0"/>
                  </a:lnTo>
                  <a:lnTo>
                    <a:pt x="87" y="0"/>
                  </a:lnTo>
                  <a:lnTo>
                    <a:pt x="108" y="0"/>
                  </a:lnTo>
                  <a:lnTo>
                    <a:pt x="108" y="0"/>
                  </a:lnTo>
                  <a:lnTo>
                    <a:pt x="128" y="0"/>
                  </a:lnTo>
                  <a:lnTo>
                    <a:pt x="128" y="0"/>
                  </a:lnTo>
                  <a:lnTo>
                    <a:pt x="128" y="0"/>
                  </a:lnTo>
                  <a:lnTo>
                    <a:pt x="153" y="21"/>
                  </a:lnTo>
                  <a:lnTo>
                    <a:pt x="174" y="21"/>
                  </a:lnTo>
                  <a:lnTo>
                    <a:pt x="174" y="21"/>
                  </a:lnTo>
                  <a:lnTo>
                    <a:pt x="194" y="21"/>
                  </a:lnTo>
                  <a:lnTo>
                    <a:pt x="194" y="21"/>
                  </a:lnTo>
                  <a:lnTo>
                    <a:pt x="214" y="21"/>
                  </a:lnTo>
                  <a:lnTo>
                    <a:pt x="214" y="21"/>
                  </a:lnTo>
                  <a:lnTo>
                    <a:pt x="214" y="21"/>
                  </a:lnTo>
                  <a:lnTo>
                    <a:pt x="235" y="21"/>
                  </a:lnTo>
                  <a:lnTo>
                    <a:pt x="235" y="21"/>
                  </a:lnTo>
                  <a:lnTo>
                    <a:pt x="255" y="41"/>
                  </a:lnTo>
                  <a:lnTo>
                    <a:pt x="255" y="41"/>
                  </a:lnTo>
                  <a:lnTo>
                    <a:pt x="281" y="41"/>
                  </a:lnTo>
                  <a:lnTo>
                    <a:pt x="281" y="41"/>
                  </a:lnTo>
                  <a:lnTo>
                    <a:pt x="281" y="41"/>
                  </a:lnTo>
                  <a:lnTo>
                    <a:pt x="301" y="41"/>
                  </a:lnTo>
                  <a:lnTo>
                    <a:pt x="301" y="41"/>
                  </a:lnTo>
                  <a:lnTo>
                    <a:pt x="321" y="61"/>
                  </a:lnTo>
                  <a:lnTo>
                    <a:pt x="321" y="61"/>
                  </a:lnTo>
                  <a:lnTo>
                    <a:pt x="342" y="61"/>
                  </a:lnTo>
                  <a:lnTo>
                    <a:pt x="342" y="61"/>
                  </a:lnTo>
                  <a:lnTo>
                    <a:pt x="342" y="61"/>
                  </a:lnTo>
                  <a:lnTo>
                    <a:pt x="362" y="61"/>
                  </a:lnTo>
                  <a:lnTo>
                    <a:pt x="362" y="87"/>
                  </a:lnTo>
                  <a:lnTo>
                    <a:pt x="382" y="87"/>
                  </a:lnTo>
                  <a:lnTo>
                    <a:pt x="382" y="87"/>
                  </a:lnTo>
                  <a:lnTo>
                    <a:pt x="408" y="87"/>
                  </a:lnTo>
                  <a:lnTo>
                    <a:pt x="408" y="87"/>
                  </a:lnTo>
                  <a:lnTo>
                    <a:pt x="408" y="107"/>
                  </a:lnTo>
                  <a:lnTo>
                    <a:pt x="408" y="107"/>
                  </a:lnTo>
                  <a:lnTo>
                    <a:pt x="428" y="107"/>
                  </a:lnTo>
                  <a:lnTo>
                    <a:pt x="428" y="107"/>
                  </a:lnTo>
                  <a:lnTo>
                    <a:pt x="448" y="107"/>
                  </a:lnTo>
                  <a:lnTo>
                    <a:pt x="469" y="127"/>
                  </a:lnTo>
                  <a:lnTo>
                    <a:pt x="469" y="127"/>
                  </a:lnTo>
                  <a:lnTo>
                    <a:pt x="489" y="127"/>
                  </a:lnTo>
                  <a:lnTo>
                    <a:pt x="510" y="148"/>
                  </a:lnTo>
                  <a:lnTo>
                    <a:pt x="510" y="148"/>
                  </a:lnTo>
                  <a:lnTo>
                    <a:pt x="535" y="168"/>
                  </a:lnTo>
                  <a:lnTo>
                    <a:pt x="535" y="168"/>
                  </a:lnTo>
                  <a:lnTo>
                    <a:pt x="555" y="188"/>
                  </a:lnTo>
                  <a:lnTo>
                    <a:pt x="576" y="188"/>
                  </a:lnTo>
                  <a:lnTo>
                    <a:pt x="576" y="188"/>
                  </a:lnTo>
                  <a:lnTo>
                    <a:pt x="596" y="214"/>
                  </a:lnTo>
                  <a:lnTo>
                    <a:pt x="616" y="214"/>
                  </a:lnTo>
                  <a:lnTo>
                    <a:pt x="616" y="234"/>
                  </a:lnTo>
                  <a:lnTo>
                    <a:pt x="637" y="255"/>
                  </a:lnTo>
                  <a:lnTo>
                    <a:pt x="662" y="255"/>
                  </a:lnTo>
                  <a:lnTo>
                    <a:pt x="662" y="255"/>
                  </a:lnTo>
                  <a:lnTo>
                    <a:pt x="682" y="275"/>
                  </a:lnTo>
                  <a:lnTo>
                    <a:pt x="662" y="295"/>
                  </a:lnTo>
                  <a:lnTo>
                    <a:pt x="662" y="316"/>
                  </a:lnTo>
                  <a:lnTo>
                    <a:pt x="637" y="341"/>
                  </a:lnTo>
                  <a:lnTo>
                    <a:pt x="616" y="341"/>
                  </a:lnTo>
                  <a:lnTo>
                    <a:pt x="596" y="316"/>
                  </a:lnTo>
                  <a:lnTo>
                    <a:pt x="596" y="316"/>
                  </a:lnTo>
                  <a:lnTo>
                    <a:pt x="555" y="295"/>
                  </a:lnTo>
                  <a:lnTo>
                    <a:pt x="555" y="295"/>
                  </a:lnTo>
                  <a:lnTo>
                    <a:pt x="535" y="295"/>
                  </a:lnTo>
                  <a:lnTo>
                    <a:pt x="510" y="275"/>
                  </a:lnTo>
                  <a:lnTo>
                    <a:pt x="510" y="275"/>
                  </a:lnTo>
                  <a:lnTo>
                    <a:pt x="489" y="275"/>
                  </a:lnTo>
                  <a:lnTo>
                    <a:pt x="489" y="255"/>
                  </a:lnTo>
                  <a:lnTo>
                    <a:pt x="469" y="255"/>
                  </a:lnTo>
                  <a:lnTo>
                    <a:pt x="469" y="255"/>
                  </a:lnTo>
                  <a:lnTo>
                    <a:pt x="448" y="255"/>
                  </a:lnTo>
                  <a:lnTo>
                    <a:pt x="428" y="234"/>
                  </a:lnTo>
                  <a:lnTo>
                    <a:pt x="428" y="234"/>
                  </a:lnTo>
                  <a:lnTo>
                    <a:pt x="408" y="234"/>
                  </a:lnTo>
                  <a:lnTo>
                    <a:pt x="382" y="214"/>
                  </a:lnTo>
                  <a:lnTo>
                    <a:pt x="382" y="214"/>
                  </a:lnTo>
                  <a:lnTo>
                    <a:pt x="362" y="214"/>
                  </a:lnTo>
                  <a:lnTo>
                    <a:pt x="362" y="188"/>
                  </a:lnTo>
                  <a:lnTo>
                    <a:pt x="362" y="188"/>
                  </a:lnTo>
                  <a:lnTo>
                    <a:pt x="362" y="188"/>
                  </a:lnTo>
                  <a:lnTo>
                    <a:pt x="342" y="188"/>
                  </a:lnTo>
                  <a:lnTo>
                    <a:pt x="342" y="188"/>
                  </a:lnTo>
                  <a:lnTo>
                    <a:pt x="321" y="188"/>
                  </a:lnTo>
                  <a:lnTo>
                    <a:pt x="321" y="168"/>
                  </a:lnTo>
                  <a:lnTo>
                    <a:pt x="301" y="168"/>
                  </a:lnTo>
                  <a:lnTo>
                    <a:pt x="301" y="168"/>
                  </a:lnTo>
                  <a:lnTo>
                    <a:pt x="301" y="168"/>
                  </a:lnTo>
                  <a:lnTo>
                    <a:pt x="301" y="168"/>
                  </a:lnTo>
                  <a:lnTo>
                    <a:pt x="281" y="168"/>
                  </a:lnTo>
                  <a:lnTo>
                    <a:pt x="281" y="148"/>
                  </a:lnTo>
                  <a:lnTo>
                    <a:pt x="255" y="148"/>
                  </a:lnTo>
                  <a:lnTo>
                    <a:pt x="255" y="148"/>
                  </a:lnTo>
                  <a:lnTo>
                    <a:pt x="235" y="148"/>
                  </a:lnTo>
                  <a:lnTo>
                    <a:pt x="235" y="148"/>
                  </a:lnTo>
                  <a:lnTo>
                    <a:pt x="235" y="148"/>
                  </a:lnTo>
                  <a:lnTo>
                    <a:pt x="235" y="127"/>
                  </a:lnTo>
                  <a:lnTo>
                    <a:pt x="214" y="127"/>
                  </a:lnTo>
                  <a:lnTo>
                    <a:pt x="214" y="127"/>
                  </a:lnTo>
                  <a:lnTo>
                    <a:pt x="194" y="127"/>
                  </a:lnTo>
                  <a:lnTo>
                    <a:pt x="194" y="127"/>
                  </a:lnTo>
                  <a:lnTo>
                    <a:pt x="174" y="107"/>
                  </a:lnTo>
                  <a:lnTo>
                    <a:pt x="174" y="107"/>
                  </a:lnTo>
                  <a:lnTo>
                    <a:pt x="174" y="107"/>
                  </a:lnTo>
                  <a:lnTo>
                    <a:pt x="153" y="107"/>
                  </a:lnTo>
                  <a:lnTo>
                    <a:pt x="153" y="107"/>
                  </a:lnTo>
                  <a:lnTo>
                    <a:pt x="153" y="107"/>
                  </a:lnTo>
                  <a:lnTo>
                    <a:pt x="128" y="87"/>
                  </a:lnTo>
                  <a:lnTo>
                    <a:pt x="128" y="87"/>
                  </a:lnTo>
                  <a:lnTo>
                    <a:pt x="108" y="87"/>
                  </a:lnTo>
                  <a:lnTo>
                    <a:pt x="108" y="87"/>
                  </a:lnTo>
                  <a:lnTo>
                    <a:pt x="108" y="87"/>
                  </a:lnTo>
                  <a:lnTo>
                    <a:pt x="87" y="87"/>
                  </a:lnTo>
                  <a:lnTo>
                    <a:pt x="87" y="87"/>
                  </a:lnTo>
                  <a:lnTo>
                    <a:pt x="67" y="87"/>
                  </a:lnTo>
                  <a:lnTo>
                    <a:pt x="67" y="61"/>
                  </a:lnTo>
                  <a:lnTo>
                    <a:pt x="47" y="61"/>
                  </a:lnTo>
                  <a:lnTo>
                    <a:pt x="47" y="61"/>
                  </a:lnTo>
                  <a:lnTo>
                    <a:pt x="26" y="61"/>
                  </a:lnTo>
                  <a:lnTo>
                    <a:pt x="1" y="2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62"/>
            <p:cNvSpPr/>
            <p:nvPr/>
          </p:nvSpPr>
          <p:spPr>
            <a:xfrm>
              <a:off x="1441500" y="2476050"/>
              <a:ext cx="17575" cy="5350"/>
            </a:xfrm>
            <a:custGeom>
              <a:rect b="b" l="l" r="r" t="t"/>
              <a:pathLst>
                <a:path extrusionOk="0" h="214" w="703">
                  <a:moveTo>
                    <a:pt x="194" y="0"/>
                  </a:moveTo>
                  <a:lnTo>
                    <a:pt x="194" y="0"/>
                  </a:lnTo>
                  <a:lnTo>
                    <a:pt x="215" y="0"/>
                  </a:lnTo>
                  <a:lnTo>
                    <a:pt x="215" y="0"/>
                  </a:lnTo>
                  <a:lnTo>
                    <a:pt x="235" y="0"/>
                  </a:lnTo>
                  <a:lnTo>
                    <a:pt x="235" y="0"/>
                  </a:lnTo>
                  <a:lnTo>
                    <a:pt x="235" y="0"/>
                  </a:lnTo>
                  <a:lnTo>
                    <a:pt x="255" y="0"/>
                  </a:lnTo>
                  <a:lnTo>
                    <a:pt x="255" y="0"/>
                  </a:lnTo>
                  <a:lnTo>
                    <a:pt x="276" y="0"/>
                  </a:lnTo>
                  <a:lnTo>
                    <a:pt x="276" y="0"/>
                  </a:lnTo>
                  <a:lnTo>
                    <a:pt x="301" y="0"/>
                  </a:lnTo>
                  <a:lnTo>
                    <a:pt x="301" y="0"/>
                  </a:lnTo>
                  <a:lnTo>
                    <a:pt x="301" y="0"/>
                  </a:lnTo>
                  <a:lnTo>
                    <a:pt x="321" y="0"/>
                  </a:lnTo>
                  <a:lnTo>
                    <a:pt x="321" y="0"/>
                  </a:lnTo>
                  <a:lnTo>
                    <a:pt x="342" y="0"/>
                  </a:lnTo>
                  <a:lnTo>
                    <a:pt x="362" y="26"/>
                  </a:lnTo>
                  <a:lnTo>
                    <a:pt x="362" y="26"/>
                  </a:lnTo>
                  <a:lnTo>
                    <a:pt x="382" y="26"/>
                  </a:lnTo>
                  <a:lnTo>
                    <a:pt x="382" y="26"/>
                  </a:lnTo>
                  <a:lnTo>
                    <a:pt x="382" y="26"/>
                  </a:lnTo>
                  <a:lnTo>
                    <a:pt x="403" y="26"/>
                  </a:lnTo>
                  <a:lnTo>
                    <a:pt x="403" y="26"/>
                  </a:lnTo>
                  <a:lnTo>
                    <a:pt x="428" y="26"/>
                  </a:lnTo>
                  <a:lnTo>
                    <a:pt x="428" y="26"/>
                  </a:lnTo>
                  <a:lnTo>
                    <a:pt x="449" y="26"/>
                  </a:lnTo>
                  <a:lnTo>
                    <a:pt x="449" y="46"/>
                  </a:lnTo>
                  <a:lnTo>
                    <a:pt x="469" y="46"/>
                  </a:lnTo>
                  <a:lnTo>
                    <a:pt x="469" y="46"/>
                  </a:lnTo>
                  <a:lnTo>
                    <a:pt x="469" y="46"/>
                  </a:lnTo>
                  <a:lnTo>
                    <a:pt x="489" y="46"/>
                  </a:lnTo>
                  <a:lnTo>
                    <a:pt x="489" y="46"/>
                  </a:lnTo>
                  <a:lnTo>
                    <a:pt x="510" y="46"/>
                  </a:lnTo>
                  <a:lnTo>
                    <a:pt x="510" y="66"/>
                  </a:lnTo>
                  <a:lnTo>
                    <a:pt x="530" y="66"/>
                  </a:lnTo>
                  <a:lnTo>
                    <a:pt x="530" y="66"/>
                  </a:lnTo>
                  <a:lnTo>
                    <a:pt x="530" y="66"/>
                  </a:lnTo>
                  <a:lnTo>
                    <a:pt x="555" y="66"/>
                  </a:lnTo>
                  <a:lnTo>
                    <a:pt x="555" y="66"/>
                  </a:lnTo>
                  <a:lnTo>
                    <a:pt x="576" y="87"/>
                  </a:lnTo>
                  <a:lnTo>
                    <a:pt x="576" y="87"/>
                  </a:lnTo>
                  <a:lnTo>
                    <a:pt x="576" y="87"/>
                  </a:lnTo>
                  <a:lnTo>
                    <a:pt x="576" y="87"/>
                  </a:lnTo>
                  <a:lnTo>
                    <a:pt x="596" y="87"/>
                  </a:lnTo>
                  <a:lnTo>
                    <a:pt x="596" y="87"/>
                  </a:lnTo>
                  <a:lnTo>
                    <a:pt x="616" y="107"/>
                  </a:lnTo>
                  <a:lnTo>
                    <a:pt x="616" y="107"/>
                  </a:lnTo>
                  <a:lnTo>
                    <a:pt x="637" y="107"/>
                  </a:lnTo>
                  <a:lnTo>
                    <a:pt x="637" y="107"/>
                  </a:lnTo>
                  <a:lnTo>
                    <a:pt x="637" y="107"/>
                  </a:lnTo>
                  <a:lnTo>
                    <a:pt x="657" y="127"/>
                  </a:lnTo>
                  <a:lnTo>
                    <a:pt x="657" y="127"/>
                  </a:lnTo>
                  <a:lnTo>
                    <a:pt x="683" y="127"/>
                  </a:lnTo>
                  <a:lnTo>
                    <a:pt x="683" y="127"/>
                  </a:lnTo>
                  <a:lnTo>
                    <a:pt x="683" y="153"/>
                  </a:lnTo>
                  <a:lnTo>
                    <a:pt x="703" y="153"/>
                  </a:lnTo>
                  <a:lnTo>
                    <a:pt x="703" y="153"/>
                  </a:lnTo>
                  <a:lnTo>
                    <a:pt x="703" y="153"/>
                  </a:lnTo>
                  <a:lnTo>
                    <a:pt x="703" y="173"/>
                  </a:lnTo>
                  <a:lnTo>
                    <a:pt x="683" y="194"/>
                  </a:lnTo>
                  <a:lnTo>
                    <a:pt x="657" y="214"/>
                  </a:lnTo>
                  <a:lnTo>
                    <a:pt x="657" y="214"/>
                  </a:lnTo>
                  <a:lnTo>
                    <a:pt x="657" y="214"/>
                  </a:lnTo>
                  <a:lnTo>
                    <a:pt x="637" y="214"/>
                  </a:lnTo>
                  <a:lnTo>
                    <a:pt x="637" y="214"/>
                  </a:lnTo>
                  <a:lnTo>
                    <a:pt x="637" y="214"/>
                  </a:lnTo>
                  <a:lnTo>
                    <a:pt x="637" y="194"/>
                  </a:lnTo>
                  <a:lnTo>
                    <a:pt x="616" y="194"/>
                  </a:lnTo>
                  <a:lnTo>
                    <a:pt x="616" y="194"/>
                  </a:lnTo>
                  <a:lnTo>
                    <a:pt x="596" y="194"/>
                  </a:lnTo>
                  <a:lnTo>
                    <a:pt x="596" y="194"/>
                  </a:lnTo>
                  <a:lnTo>
                    <a:pt x="596" y="194"/>
                  </a:lnTo>
                  <a:lnTo>
                    <a:pt x="576" y="194"/>
                  </a:lnTo>
                  <a:lnTo>
                    <a:pt x="576" y="173"/>
                  </a:lnTo>
                  <a:lnTo>
                    <a:pt x="555" y="173"/>
                  </a:lnTo>
                  <a:lnTo>
                    <a:pt x="555" y="173"/>
                  </a:lnTo>
                  <a:lnTo>
                    <a:pt x="555" y="173"/>
                  </a:lnTo>
                  <a:lnTo>
                    <a:pt x="530" y="173"/>
                  </a:lnTo>
                  <a:lnTo>
                    <a:pt x="530" y="173"/>
                  </a:lnTo>
                  <a:lnTo>
                    <a:pt x="510" y="173"/>
                  </a:lnTo>
                  <a:lnTo>
                    <a:pt x="510" y="173"/>
                  </a:lnTo>
                  <a:lnTo>
                    <a:pt x="510" y="173"/>
                  </a:lnTo>
                  <a:lnTo>
                    <a:pt x="510" y="153"/>
                  </a:lnTo>
                  <a:lnTo>
                    <a:pt x="489" y="153"/>
                  </a:lnTo>
                  <a:lnTo>
                    <a:pt x="489" y="153"/>
                  </a:lnTo>
                  <a:lnTo>
                    <a:pt x="469" y="153"/>
                  </a:lnTo>
                  <a:lnTo>
                    <a:pt x="469" y="153"/>
                  </a:lnTo>
                  <a:lnTo>
                    <a:pt x="449" y="153"/>
                  </a:lnTo>
                  <a:lnTo>
                    <a:pt x="449" y="153"/>
                  </a:lnTo>
                  <a:lnTo>
                    <a:pt x="449" y="153"/>
                  </a:lnTo>
                  <a:lnTo>
                    <a:pt x="428" y="153"/>
                  </a:lnTo>
                  <a:lnTo>
                    <a:pt x="428" y="127"/>
                  </a:lnTo>
                  <a:lnTo>
                    <a:pt x="403" y="127"/>
                  </a:lnTo>
                  <a:lnTo>
                    <a:pt x="403" y="127"/>
                  </a:lnTo>
                  <a:lnTo>
                    <a:pt x="382" y="127"/>
                  </a:lnTo>
                  <a:lnTo>
                    <a:pt x="382" y="127"/>
                  </a:lnTo>
                  <a:lnTo>
                    <a:pt x="362" y="127"/>
                  </a:lnTo>
                  <a:lnTo>
                    <a:pt x="362" y="127"/>
                  </a:lnTo>
                  <a:lnTo>
                    <a:pt x="362" y="127"/>
                  </a:lnTo>
                  <a:lnTo>
                    <a:pt x="362" y="127"/>
                  </a:lnTo>
                  <a:lnTo>
                    <a:pt x="342" y="127"/>
                  </a:lnTo>
                  <a:lnTo>
                    <a:pt x="342" y="127"/>
                  </a:lnTo>
                  <a:lnTo>
                    <a:pt x="321" y="107"/>
                  </a:lnTo>
                  <a:lnTo>
                    <a:pt x="321" y="107"/>
                  </a:lnTo>
                  <a:lnTo>
                    <a:pt x="301" y="107"/>
                  </a:lnTo>
                  <a:lnTo>
                    <a:pt x="301" y="107"/>
                  </a:lnTo>
                  <a:lnTo>
                    <a:pt x="276" y="107"/>
                  </a:lnTo>
                  <a:lnTo>
                    <a:pt x="276" y="107"/>
                  </a:lnTo>
                  <a:lnTo>
                    <a:pt x="276" y="107"/>
                  </a:lnTo>
                  <a:lnTo>
                    <a:pt x="255" y="107"/>
                  </a:lnTo>
                  <a:lnTo>
                    <a:pt x="255" y="107"/>
                  </a:lnTo>
                  <a:lnTo>
                    <a:pt x="235" y="107"/>
                  </a:lnTo>
                  <a:lnTo>
                    <a:pt x="235" y="107"/>
                  </a:lnTo>
                  <a:lnTo>
                    <a:pt x="215" y="107"/>
                  </a:lnTo>
                  <a:lnTo>
                    <a:pt x="215" y="107"/>
                  </a:lnTo>
                  <a:lnTo>
                    <a:pt x="215" y="107"/>
                  </a:lnTo>
                  <a:lnTo>
                    <a:pt x="194" y="107"/>
                  </a:lnTo>
                  <a:lnTo>
                    <a:pt x="194" y="107"/>
                  </a:lnTo>
                  <a:lnTo>
                    <a:pt x="174" y="107"/>
                  </a:lnTo>
                  <a:lnTo>
                    <a:pt x="174" y="107"/>
                  </a:lnTo>
                  <a:lnTo>
                    <a:pt x="174" y="87"/>
                  </a:lnTo>
                  <a:lnTo>
                    <a:pt x="149" y="87"/>
                  </a:lnTo>
                  <a:lnTo>
                    <a:pt x="149" y="87"/>
                  </a:lnTo>
                  <a:lnTo>
                    <a:pt x="128" y="87"/>
                  </a:lnTo>
                  <a:lnTo>
                    <a:pt x="128" y="87"/>
                  </a:lnTo>
                  <a:lnTo>
                    <a:pt x="108" y="87"/>
                  </a:lnTo>
                  <a:lnTo>
                    <a:pt x="108" y="87"/>
                  </a:lnTo>
                  <a:lnTo>
                    <a:pt x="108" y="87"/>
                  </a:lnTo>
                  <a:lnTo>
                    <a:pt x="108" y="87"/>
                  </a:lnTo>
                  <a:lnTo>
                    <a:pt x="87" y="87"/>
                  </a:lnTo>
                  <a:lnTo>
                    <a:pt x="87" y="87"/>
                  </a:lnTo>
                  <a:lnTo>
                    <a:pt x="67" y="87"/>
                  </a:lnTo>
                  <a:lnTo>
                    <a:pt x="67" y="87"/>
                  </a:lnTo>
                  <a:lnTo>
                    <a:pt x="47" y="87"/>
                  </a:lnTo>
                  <a:lnTo>
                    <a:pt x="47" y="87"/>
                  </a:lnTo>
                  <a:lnTo>
                    <a:pt x="1" y="46"/>
                  </a:lnTo>
                  <a:lnTo>
                    <a:pt x="21" y="0"/>
                  </a:lnTo>
                  <a:lnTo>
                    <a:pt x="47" y="0"/>
                  </a:lnTo>
                  <a:lnTo>
                    <a:pt x="47" y="0"/>
                  </a:lnTo>
                  <a:lnTo>
                    <a:pt x="67" y="0"/>
                  </a:lnTo>
                  <a:lnTo>
                    <a:pt x="67" y="0"/>
                  </a:lnTo>
                  <a:lnTo>
                    <a:pt x="87" y="0"/>
                  </a:lnTo>
                  <a:lnTo>
                    <a:pt x="108" y="0"/>
                  </a:lnTo>
                  <a:lnTo>
                    <a:pt x="108" y="0"/>
                  </a:lnTo>
                  <a:lnTo>
                    <a:pt x="108" y="0"/>
                  </a:lnTo>
                  <a:lnTo>
                    <a:pt x="128" y="0"/>
                  </a:lnTo>
                  <a:lnTo>
                    <a:pt x="128" y="0"/>
                  </a:lnTo>
                  <a:lnTo>
                    <a:pt x="149" y="0"/>
                  </a:lnTo>
                  <a:lnTo>
                    <a:pt x="149" y="0"/>
                  </a:lnTo>
                  <a:lnTo>
                    <a:pt x="174" y="0"/>
                  </a:lnTo>
                  <a:lnTo>
                    <a:pt x="174" y="0"/>
                  </a:lnTo>
                  <a:lnTo>
                    <a:pt x="174"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62"/>
            <p:cNvSpPr/>
            <p:nvPr/>
          </p:nvSpPr>
          <p:spPr>
            <a:xfrm>
              <a:off x="1432475" y="2478200"/>
              <a:ext cx="17075" cy="3725"/>
            </a:xfrm>
            <a:custGeom>
              <a:rect b="b" l="l" r="r" t="t"/>
              <a:pathLst>
                <a:path extrusionOk="0" h="149" w="683">
                  <a:moveTo>
                    <a:pt x="342" y="1"/>
                  </a:moveTo>
                  <a:lnTo>
                    <a:pt x="342" y="1"/>
                  </a:lnTo>
                  <a:lnTo>
                    <a:pt x="362" y="1"/>
                  </a:lnTo>
                  <a:lnTo>
                    <a:pt x="362" y="1"/>
                  </a:lnTo>
                  <a:lnTo>
                    <a:pt x="382" y="1"/>
                  </a:lnTo>
                  <a:lnTo>
                    <a:pt x="382" y="1"/>
                  </a:lnTo>
                  <a:lnTo>
                    <a:pt x="382" y="1"/>
                  </a:lnTo>
                  <a:lnTo>
                    <a:pt x="408" y="1"/>
                  </a:lnTo>
                  <a:lnTo>
                    <a:pt x="408" y="1"/>
                  </a:lnTo>
                  <a:lnTo>
                    <a:pt x="428" y="21"/>
                  </a:lnTo>
                  <a:lnTo>
                    <a:pt x="428" y="21"/>
                  </a:lnTo>
                  <a:lnTo>
                    <a:pt x="448" y="21"/>
                  </a:lnTo>
                  <a:lnTo>
                    <a:pt x="448" y="21"/>
                  </a:lnTo>
                  <a:lnTo>
                    <a:pt x="469" y="21"/>
                  </a:lnTo>
                  <a:lnTo>
                    <a:pt x="469" y="21"/>
                  </a:lnTo>
                  <a:lnTo>
                    <a:pt x="469" y="21"/>
                  </a:lnTo>
                  <a:lnTo>
                    <a:pt x="469" y="21"/>
                  </a:lnTo>
                  <a:lnTo>
                    <a:pt x="489" y="21"/>
                  </a:lnTo>
                  <a:lnTo>
                    <a:pt x="489" y="21"/>
                  </a:lnTo>
                  <a:lnTo>
                    <a:pt x="510" y="21"/>
                  </a:lnTo>
                  <a:lnTo>
                    <a:pt x="510" y="21"/>
                  </a:lnTo>
                  <a:lnTo>
                    <a:pt x="535" y="21"/>
                  </a:lnTo>
                  <a:lnTo>
                    <a:pt x="535" y="21"/>
                  </a:lnTo>
                  <a:lnTo>
                    <a:pt x="535" y="21"/>
                  </a:lnTo>
                  <a:lnTo>
                    <a:pt x="555" y="21"/>
                  </a:lnTo>
                  <a:lnTo>
                    <a:pt x="555" y="21"/>
                  </a:lnTo>
                  <a:lnTo>
                    <a:pt x="555" y="41"/>
                  </a:lnTo>
                  <a:lnTo>
                    <a:pt x="576" y="41"/>
                  </a:lnTo>
                  <a:lnTo>
                    <a:pt x="596" y="41"/>
                  </a:lnTo>
                  <a:lnTo>
                    <a:pt x="616" y="41"/>
                  </a:lnTo>
                  <a:lnTo>
                    <a:pt x="616" y="41"/>
                  </a:lnTo>
                  <a:lnTo>
                    <a:pt x="637" y="67"/>
                  </a:lnTo>
                  <a:lnTo>
                    <a:pt x="662" y="67"/>
                  </a:lnTo>
                  <a:lnTo>
                    <a:pt x="662" y="67"/>
                  </a:lnTo>
                  <a:lnTo>
                    <a:pt x="682" y="67"/>
                  </a:lnTo>
                  <a:lnTo>
                    <a:pt x="682" y="87"/>
                  </a:lnTo>
                  <a:lnTo>
                    <a:pt x="662" y="108"/>
                  </a:lnTo>
                  <a:lnTo>
                    <a:pt x="662" y="148"/>
                  </a:lnTo>
                  <a:lnTo>
                    <a:pt x="637" y="148"/>
                  </a:lnTo>
                  <a:lnTo>
                    <a:pt x="637" y="148"/>
                  </a:lnTo>
                  <a:lnTo>
                    <a:pt x="616" y="148"/>
                  </a:lnTo>
                  <a:lnTo>
                    <a:pt x="596" y="128"/>
                  </a:lnTo>
                  <a:lnTo>
                    <a:pt x="596" y="128"/>
                  </a:lnTo>
                  <a:lnTo>
                    <a:pt x="576" y="128"/>
                  </a:lnTo>
                  <a:lnTo>
                    <a:pt x="555" y="128"/>
                  </a:lnTo>
                  <a:lnTo>
                    <a:pt x="555" y="128"/>
                  </a:lnTo>
                  <a:lnTo>
                    <a:pt x="535" y="128"/>
                  </a:lnTo>
                  <a:lnTo>
                    <a:pt x="535" y="128"/>
                  </a:lnTo>
                  <a:lnTo>
                    <a:pt x="535" y="128"/>
                  </a:lnTo>
                  <a:lnTo>
                    <a:pt x="510" y="128"/>
                  </a:lnTo>
                  <a:lnTo>
                    <a:pt x="510" y="128"/>
                  </a:lnTo>
                  <a:lnTo>
                    <a:pt x="510" y="128"/>
                  </a:lnTo>
                  <a:lnTo>
                    <a:pt x="489" y="128"/>
                  </a:lnTo>
                  <a:lnTo>
                    <a:pt x="489" y="128"/>
                  </a:lnTo>
                  <a:lnTo>
                    <a:pt x="469" y="128"/>
                  </a:lnTo>
                  <a:lnTo>
                    <a:pt x="469" y="128"/>
                  </a:lnTo>
                  <a:lnTo>
                    <a:pt x="448" y="128"/>
                  </a:lnTo>
                  <a:lnTo>
                    <a:pt x="448" y="128"/>
                  </a:lnTo>
                  <a:lnTo>
                    <a:pt x="448" y="128"/>
                  </a:lnTo>
                  <a:lnTo>
                    <a:pt x="448" y="128"/>
                  </a:lnTo>
                  <a:lnTo>
                    <a:pt x="428" y="128"/>
                  </a:lnTo>
                  <a:lnTo>
                    <a:pt x="428" y="128"/>
                  </a:lnTo>
                  <a:lnTo>
                    <a:pt x="408" y="128"/>
                  </a:lnTo>
                  <a:lnTo>
                    <a:pt x="408" y="128"/>
                  </a:lnTo>
                  <a:lnTo>
                    <a:pt x="382" y="128"/>
                  </a:lnTo>
                  <a:lnTo>
                    <a:pt x="382" y="128"/>
                  </a:lnTo>
                  <a:lnTo>
                    <a:pt x="382" y="128"/>
                  </a:lnTo>
                  <a:lnTo>
                    <a:pt x="382" y="128"/>
                  </a:lnTo>
                  <a:lnTo>
                    <a:pt x="362" y="128"/>
                  </a:lnTo>
                  <a:lnTo>
                    <a:pt x="362" y="128"/>
                  </a:lnTo>
                  <a:lnTo>
                    <a:pt x="342" y="128"/>
                  </a:lnTo>
                  <a:lnTo>
                    <a:pt x="342" y="128"/>
                  </a:lnTo>
                  <a:lnTo>
                    <a:pt x="321" y="128"/>
                  </a:lnTo>
                  <a:lnTo>
                    <a:pt x="321" y="128"/>
                  </a:lnTo>
                  <a:lnTo>
                    <a:pt x="321" y="128"/>
                  </a:lnTo>
                  <a:lnTo>
                    <a:pt x="301" y="128"/>
                  </a:lnTo>
                  <a:lnTo>
                    <a:pt x="301" y="128"/>
                  </a:lnTo>
                  <a:lnTo>
                    <a:pt x="301" y="128"/>
                  </a:lnTo>
                  <a:lnTo>
                    <a:pt x="281" y="128"/>
                  </a:lnTo>
                  <a:lnTo>
                    <a:pt x="281" y="128"/>
                  </a:lnTo>
                  <a:lnTo>
                    <a:pt x="255" y="128"/>
                  </a:lnTo>
                  <a:lnTo>
                    <a:pt x="255" y="128"/>
                  </a:lnTo>
                  <a:lnTo>
                    <a:pt x="255" y="128"/>
                  </a:lnTo>
                  <a:lnTo>
                    <a:pt x="235" y="128"/>
                  </a:lnTo>
                  <a:lnTo>
                    <a:pt x="235" y="128"/>
                  </a:lnTo>
                  <a:lnTo>
                    <a:pt x="235" y="128"/>
                  </a:lnTo>
                  <a:lnTo>
                    <a:pt x="214" y="128"/>
                  </a:lnTo>
                  <a:lnTo>
                    <a:pt x="214" y="128"/>
                  </a:lnTo>
                  <a:lnTo>
                    <a:pt x="194" y="128"/>
                  </a:lnTo>
                  <a:lnTo>
                    <a:pt x="194" y="128"/>
                  </a:lnTo>
                  <a:lnTo>
                    <a:pt x="194" y="128"/>
                  </a:lnTo>
                  <a:lnTo>
                    <a:pt x="174" y="128"/>
                  </a:lnTo>
                  <a:lnTo>
                    <a:pt x="174" y="128"/>
                  </a:lnTo>
                  <a:lnTo>
                    <a:pt x="153" y="128"/>
                  </a:lnTo>
                  <a:lnTo>
                    <a:pt x="153" y="128"/>
                  </a:lnTo>
                  <a:lnTo>
                    <a:pt x="153" y="128"/>
                  </a:lnTo>
                  <a:lnTo>
                    <a:pt x="128" y="128"/>
                  </a:lnTo>
                  <a:lnTo>
                    <a:pt x="128" y="128"/>
                  </a:lnTo>
                  <a:lnTo>
                    <a:pt x="128" y="128"/>
                  </a:lnTo>
                  <a:lnTo>
                    <a:pt x="108" y="128"/>
                  </a:lnTo>
                  <a:lnTo>
                    <a:pt x="108" y="128"/>
                  </a:lnTo>
                  <a:lnTo>
                    <a:pt x="87" y="128"/>
                  </a:lnTo>
                  <a:lnTo>
                    <a:pt x="87" y="128"/>
                  </a:lnTo>
                  <a:lnTo>
                    <a:pt x="67" y="128"/>
                  </a:lnTo>
                  <a:lnTo>
                    <a:pt x="47" y="128"/>
                  </a:lnTo>
                  <a:lnTo>
                    <a:pt x="1" y="108"/>
                  </a:lnTo>
                  <a:lnTo>
                    <a:pt x="47" y="67"/>
                  </a:lnTo>
                  <a:lnTo>
                    <a:pt x="67" y="67"/>
                  </a:lnTo>
                  <a:lnTo>
                    <a:pt x="67" y="41"/>
                  </a:lnTo>
                  <a:lnTo>
                    <a:pt x="87" y="41"/>
                  </a:lnTo>
                  <a:lnTo>
                    <a:pt x="87" y="41"/>
                  </a:lnTo>
                  <a:lnTo>
                    <a:pt x="108" y="41"/>
                  </a:lnTo>
                  <a:lnTo>
                    <a:pt x="108" y="41"/>
                  </a:lnTo>
                  <a:lnTo>
                    <a:pt x="108" y="41"/>
                  </a:lnTo>
                  <a:lnTo>
                    <a:pt x="128" y="41"/>
                  </a:lnTo>
                  <a:lnTo>
                    <a:pt x="128" y="41"/>
                  </a:lnTo>
                  <a:lnTo>
                    <a:pt x="128" y="21"/>
                  </a:lnTo>
                  <a:lnTo>
                    <a:pt x="153" y="21"/>
                  </a:lnTo>
                  <a:lnTo>
                    <a:pt x="153" y="21"/>
                  </a:lnTo>
                  <a:lnTo>
                    <a:pt x="174" y="21"/>
                  </a:lnTo>
                  <a:lnTo>
                    <a:pt x="174" y="21"/>
                  </a:lnTo>
                  <a:lnTo>
                    <a:pt x="174" y="21"/>
                  </a:lnTo>
                  <a:lnTo>
                    <a:pt x="194" y="21"/>
                  </a:lnTo>
                  <a:lnTo>
                    <a:pt x="194" y="21"/>
                  </a:lnTo>
                  <a:lnTo>
                    <a:pt x="214" y="21"/>
                  </a:lnTo>
                  <a:lnTo>
                    <a:pt x="214" y="21"/>
                  </a:lnTo>
                  <a:lnTo>
                    <a:pt x="235" y="21"/>
                  </a:lnTo>
                  <a:lnTo>
                    <a:pt x="235" y="21"/>
                  </a:lnTo>
                  <a:lnTo>
                    <a:pt x="235" y="21"/>
                  </a:lnTo>
                  <a:lnTo>
                    <a:pt x="255" y="21"/>
                  </a:lnTo>
                  <a:lnTo>
                    <a:pt x="255" y="21"/>
                  </a:lnTo>
                  <a:lnTo>
                    <a:pt x="281" y="1"/>
                  </a:lnTo>
                  <a:lnTo>
                    <a:pt x="281" y="1"/>
                  </a:lnTo>
                  <a:lnTo>
                    <a:pt x="301" y="1"/>
                  </a:lnTo>
                  <a:lnTo>
                    <a:pt x="301" y="1"/>
                  </a:lnTo>
                  <a:lnTo>
                    <a:pt x="301" y="1"/>
                  </a:lnTo>
                  <a:lnTo>
                    <a:pt x="301" y="1"/>
                  </a:lnTo>
                  <a:lnTo>
                    <a:pt x="321" y="1"/>
                  </a:lnTo>
                  <a:lnTo>
                    <a:pt x="32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62"/>
            <p:cNvSpPr/>
            <p:nvPr/>
          </p:nvSpPr>
          <p:spPr>
            <a:xfrm>
              <a:off x="1427275" y="2481900"/>
              <a:ext cx="13250" cy="3700"/>
            </a:xfrm>
            <a:custGeom>
              <a:rect b="b" l="l" r="r" t="t"/>
              <a:pathLst>
                <a:path extrusionOk="0" h="148" w="530">
                  <a:moveTo>
                    <a:pt x="463" y="0"/>
                  </a:moveTo>
                  <a:lnTo>
                    <a:pt x="463" y="0"/>
                  </a:lnTo>
                  <a:lnTo>
                    <a:pt x="509" y="0"/>
                  </a:lnTo>
                  <a:lnTo>
                    <a:pt x="509" y="0"/>
                  </a:lnTo>
                  <a:lnTo>
                    <a:pt x="529" y="0"/>
                  </a:lnTo>
                  <a:lnTo>
                    <a:pt x="529" y="0"/>
                  </a:lnTo>
                  <a:lnTo>
                    <a:pt x="529" y="46"/>
                  </a:lnTo>
                  <a:lnTo>
                    <a:pt x="529" y="66"/>
                  </a:lnTo>
                  <a:lnTo>
                    <a:pt x="529" y="87"/>
                  </a:lnTo>
                  <a:lnTo>
                    <a:pt x="529" y="87"/>
                  </a:lnTo>
                  <a:lnTo>
                    <a:pt x="509" y="87"/>
                  </a:lnTo>
                  <a:lnTo>
                    <a:pt x="509" y="87"/>
                  </a:lnTo>
                  <a:lnTo>
                    <a:pt x="489" y="107"/>
                  </a:lnTo>
                  <a:lnTo>
                    <a:pt x="463" y="107"/>
                  </a:lnTo>
                  <a:lnTo>
                    <a:pt x="443" y="107"/>
                  </a:lnTo>
                  <a:lnTo>
                    <a:pt x="422" y="107"/>
                  </a:lnTo>
                  <a:lnTo>
                    <a:pt x="402" y="107"/>
                  </a:lnTo>
                  <a:lnTo>
                    <a:pt x="382" y="107"/>
                  </a:lnTo>
                  <a:lnTo>
                    <a:pt x="382" y="107"/>
                  </a:lnTo>
                  <a:lnTo>
                    <a:pt x="361" y="107"/>
                  </a:lnTo>
                  <a:lnTo>
                    <a:pt x="361" y="107"/>
                  </a:lnTo>
                  <a:lnTo>
                    <a:pt x="336" y="107"/>
                  </a:lnTo>
                  <a:lnTo>
                    <a:pt x="316" y="107"/>
                  </a:lnTo>
                  <a:lnTo>
                    <a:pt x="316" y="107"/>
                  </a:lnTo>
                  <a:lnTo>
                    <a:pt x="295" y="107"/>
                  </a:lnTo>
                  <a:lnTo>
                    <a:pt x="295" y="107"/>
                  </a:lnTo>
                  <a:lnTo>
                    <a:pt x="275" y="107"/>
                  </a:lnTo>
                  <a:lnTo>
                    <a:pt x="275" y="107"/>
                  </a:lnTo>
                  <a:lnTo>
                    <a:pt x="255" y="107"/>
                  </a:lnTo>
                  <a:lnTo>
                    <a:pt x="234" y="107"/>
                  </a:lnTo>
                  <a:lnTo>
                    <a:pt x="234" y="107"/>
                  </a:lnTo>
                  <a:lnTo>
                    <a:pt x="209" y="107"/>
                  </a:lnTo>
                  <a:lnTo>
                    <a:pt x="209" y="127"/>
                  </a:lnTo>
                  <a:lnTo>
                    <a:pt x="188" y="127"/>
                  </a:lnTo>
                  <a:lnTo>
                    <a:pt x="188" y="127"/>
                  </a:lnTo>
                  <a:lnTo>
                    <a:pt x="168" y="127"/>
                  </a:lnTo>
                  <a:lnTo>
                    <a:pt x="148" y="127"/>
                  </a:lnTo>
                  <a:lnTo>
                    <a:pt x="148" y="127"/>
                  </a:lnTo>
                  <a:lnTo>
                    <a:pt x="127" y="127"/>
                  </a:lnTo>
                  <a:lnTo>
                    <a:pt x="127" y="127"/>
                  </a:lnTo>
                  <a:lnTo>
                    <a:pt x="127" y="127"/>
                  </a:lnTo>
                  <a:lnTo>
                    <a:pt x="127" y="127"/>
                  </a:lnTo>
                  <a:lnTo>
                    <a:pt x="107" y="127"/>
                  </a:lnTo>
                  <a:lnTo>
                    <a:pt x="107" y="127"/>
                  </a:lnTo>
                  <a:lnTo>
                    <a:pt x="107" y="127"/>
                  </a:lnTo>
                  <a:lnTo>
                    <a:pt x="82" y="127"/>
                  </a:lnTo>
                  <a:lnTo>
                    <a:pt x="82" y="127"/>
                  </a:lnTo>
                  <a:lnTo>
                    <a:pt x="82" y="127"/>
                  </a:lnTo>
                  <a:lnTo>
                    <a:pt x="61" y="148"/>
                  </a:lnTo>
                  <a:lnTo>
                    <a:pt x="61" y="148"/>
                  </a:lnTo>
                  <a:lnTo>
                    <a:pt x="61" y="148"/>
                  </a:lnTo>
                  <a:lnTo>
                    <a:pt x="41" y="148"/>
                  </a:lnTo>
                  <a:lnTo>
                    <a:pt x="0" y="127"/>
                  </a:lnTo>
                  <a:lnTo>
                    <a:pt x="21" y="87"/>
                  </a:lnTo>
                  <a:lnTo>
                    <a:pt x="21" y="66"/>
                  </a:lnTo>
                  <a:lnTo>
                    <a:pt x="41" y="66"/>
                  </a:lnTo>
                  <a:lnTo>
                    <a:pt x="41" y="66"/>
                  </a:lnTo>
                  <a:lnTo>
                    <a:pt x="61" y="66"/>
                  </a:lnTo>
                  <a:lnTo>
                    <a:pt x="61" y="66"/>
                  </a:lnTo>
                  <a:lnTo>
                    <a:pt x="61" y="66"/>
                  </a:lnTo>
                  <a:lnTo>
                    <a:pt x="82" y="66"/>
                  </a:lnTo>
                  <a:lnTo>
                    <a:pt x="82" y="46"/>
                  </a:lnTo>
                  <a:lnTo>
                    <a:pt x="82" y="46"/>
                  </a:lnTo>
                  <a:lnTo>
                    <a:pt x="107" y="46"/>
                  </a:lnTo>
                  <a:lnTo>
                    <a:pt x="107" y="46"/>
                  </a:lnTo>
                  <a:lnTo>
                    <a:pt x="107" y="46"/>
                  </a:lnTo>
                  <a:lnTo>
                    <a:pt x="127" y="46"/>
                  </a:lnTo>
                  <a:lnTo>
                    <a:pt x="127" y="46"/>
                  </a:lnTo>
                  <a:lnTo>
                    <a:pt x="127" y="46"/>
                  </a:lnTo>
                  <a:lnTo>
                    <a:pt x="148" y="21"/>
                  </a:lnTo>
                  <a:lnTo>
                    <a:pt x="168" y="21"/>
                  </a:lnTo>
                  <a:lnTo>
                    <a:pt x="188" y="21"/>
                  </a:lnTo>
                  <a:lnTo>
                    <a:pt x="188" y="21"/>
                  </a:lnTo>
                  <a:lnTo>
                    <a:pt x="188" y="21"/>
                  </a:lnTo>
                  <a:lnTo>
                    <a:pt x="209" y="21"/>
                  </a:lnTo>
                  <a:lnTo>
                    <a:pt x="234" y="21"/>
                  </a:lnTo>
                  <a:lnTo>
                    <a:pt x="255" y="21"/>
                  </a:lnTo>
                  <a:lnTo>
                    <a:pt x="255" y="0"/>
                  </a:lnTo>
                  <a:lnTo>
                    <a:pt x="255" y="0"/>
                  </a:lnTo>
                  <a:lnTo>
                    <a:pt x="275" y="0"/>
                  </a:lnTo>
                  <a:lnTo>
                    <a:pt x="295" y="0"/>
                  </a:lnTo>
                  <a:lnTo>
                    <a:pt x="316" y="0"/>
                  </a:lnTo>
                  <a:lnTo>
                    <a:pt x="316" y="0"/>
                  </a:lnTo>
                  <a:lnTo>
                    <a:pt x="336" y="0"/>
                  </a:lnTo>
                  <a:lnTo>
                    <a:pt x="336" y="0"/>
                  </a:lnTo>
                  <a:lnTo>
                    <a:pt x="361" y="0"/>
                  </a:lnTo>
                  <a:lnTo>
                    <a:pt x="382" y="0"/>
                  </a:lnTo>
                  <a:lnTo>
                    <a:pt x="382" y="0"/>
                  </a:lnTo>
                  <a:lnTo>
                    <a:pt x="402" y="0"/>
                  </a:lnTo>
                  <a:lnTo>
                    <a:pt x="402" y="0"/>
                  </a:lnTo>
                  <a:lnTo>
                    <a:pt x="443"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62"/>
            <p:cNvSpPr/>
            <p:nvPr/>
          </p:nvSpPr>
          <p:spPr>
            <a:xfrm>
              <a:off x="1421425" y="2485575"/>
              <a:ext cx="14275" cy="5875"/>
            </a:xfrm>
            <a:custGeom>
              <a:rect b="b" l="l" r="r" t="t"/>
              <a:pathLst>
                <a:path extrusionOk="0" h="235" w="571">
                  <a:moveTo>
                    <a:pt x="489" y="1"/>
                  </a:moveTo>
                  <a:lnTo>
                    <a:pt x="489" y="1"/>
                  </a:lnTo>
                  <a:lnTo>
                    <a:pt x="509" y="1"/>
                  </a:lnTo>
                  <a:lnTo>
                    <a:pt x="509" y="1"/>
                  </a:lnTo>
                  <a:lnTo>
                    <a:pt x="509" y="1"/>
                  </a:lnTo>
                  <a:lnTo>
                    <a:pt x="509" y="1"/>
                  </a:lnTo>
                  <a:lnTo>
                    <a:pt x="529" y="1"/>
                  </a:lnTo>
                  <a:lnTo>
                    <a:pt x="529" y="26"/>
                  </a:lnTo>
                  <a:lnTo>
                    <a:pt x="529" y="26"/>
                  </a:lnTo>
                  <a:lnTo>
                    <a:pt x="550" y="26"/>
                  </a:lnTo>
                  <a:lnTo>
                    <a:pt x="550" y="26"/>
                  </a:lnTo>
                  <a:lnTo>
                    <a:pt x="570" y="47"/>
                  </a:lnTo>
                  <a:lnTo>
                    <a:pt x="550" y="47"/>
                  </a:lnTo>
                  <a:lnTo>
                    <a:pt x="550" y="67"/>
                  </a:lnTo>
                  <a:lnTo>
                    <a:pt x="529" y="67"/>
                  </a:lnTo>
                  <a:lnTo>
                    <a:pt x="529" y="67"/>
                  </a:lnTo>
                  <a:lnTo>
                    <a:pt x="529" y="87"/>
                  </a:lnTo>
                  <a:lnTo>
                    <a:pt x="529" y="87"/>
                  </a:lnTo>
                  <a:lnTo>
                    <a:pt x="509" y="87"/>
                  </a:lnTo>
                  <a:lnTo>
                    <a:pt x="509" y="87"/>
                  </a:lnTo>
                  <a:lnTo>
                    <a:pt x="509" y="87"/>
                  </a:lnTo>
                  <a:lnTo>
                    <a:pt x="509" y="87"/>
                  </a:lnTo>
                  <a:lnTo>
                    <a:pt x="489" y="87"/>
                  </a:lnTo>
                  <a:lnTo>
                    <a:pt x="489" y="87"/>
                  </a:lnTo>
                  <a:lnTo>
                    <a:pt x="489" y="87"/>
                  </a:lnTo>
                  <a:lnTo>
                    <a:pt x="468" y="87"/>
                  </a:lnTo>
                  <a:lnTo>
                    <a:pt x="468" y="87"/>
                  </a:lnTo>
                  <a:lnTo>
                    <a:pt x="468" y="87"/>
                  </a:lnTo>
                  <a:lnTo>
                    <a:pt x="443" y="87"/>
                  </a:lnTo>
                  <a:lnTo>
                    <a:pt x="443" y="108"/>
                  </a:lnTo>
                  <a:lnTo>
                    <a:pt x="422" y="108"/>
                  </a:lnTo>
                  <a:lnTo>
                    <a:pt x="422" y="108"/>
                  </a:lnTo>
                  <a:lnTo>
                    <a:pt x="422" y="108"/>
                  </a:lnTo>
                  <a:lnTo>
                    <a:pt x="422" y="108"/>
                  </a:lnTo>
                  <a:lnTo>
                    <a:pt x="402" y="108"/>
                  </a:lnTo>
                  <a:lnTo>
                    <a:pt x="402" y="108"/>
                  </a:lnTo>
                  <a:lnTo>
                    <a:pt x="402" y="108"/>
                  </a:lnTo>
                  <a:lnTo>
                    <a:pt x="382" y="108"/>
                  </a:lnTo>
                  <a:lnTo>
                    <a:pt x="382" y="108"/>
                  </a:lnTo>
                  <a:lnTo>
                    <a:pt x="382" y="108"/>
                  </a:lnTo>
                  <a:lnTo>
                    <a:pt x="361" y="108"/>
                  </a:lnTo>
                  <a:lnTo>
                    <a:pt x="361" y="128"/>
                  </a:lnTo>
                  <a:lnTo>
                    <a:pt x="361" y="128"/>
                  </a:lnTo>
                  <a:lnTo>
                    <a:pt x="341" y="128"/>
                  </a:lnTo>
                  <a:lnTo>
                    <a:pt x="341" y="128"/>
                  </a:lnTo>
                  <a:lnTo>
                    <a:pt x="341" y="128"/>
                  </a:lnTo>
                  <a:lnTo>
                    <a:pt x="316" y="128"/>
                  </a:lnTo>
                  <a:lnTo>
                    <a:pt x="316" y="128"/>
                  </a:lnTo>
                  <a:lnTo>
                    <a:pt x="316" y="128"/>
                  </a:lnTo>
                  <a:lnTo>
                    <a:pt x="295" y="128"/>
                  </a:lnTo>
                  <a:lnTo>
                    <a:pt x="295" y="153"/>
                  </a:lnTo>
                  <a:lnTo>
                    <a:pt x="295" y="153"/>
                  </a:lnTo>
                  <a:lnTo>
                    <a:pt x="275" y="153"/>
                  </a:lnTo>
                  <a:lnTo>
                    <a:pt x="275" y="153"/>
                  </a:lnTo>
                  <a:lnTo>
                    <a:pt x="275" y="153"/>
                  </a:lnTo>
                  <a:lnTo>
                    <a:pt x="255" y="153"/>
                  </a:lnTo>
                  <a:lnTo>
                    <a:pt x="255" y="153"/>
                  </a:lnTo>
                  <a:lnTo>
                    <a:pt x="255" y="153"/>
                  </a:lnTo>
                  <a:lnTo>
                    <a:pt x="255" y="174"/>
                  </a:lnTo>
                  <a:lnTo>
                    <a:pt x="234" y="174"/>
                  </a:lnTo>
                  <a:lnTo>
                    <a:pt x="234" y="174"/>
                  </a:lnTo>
                  <a:lnTo>
                    <a:pt x="214" y="174"/>
                  </a:lnTo>
                  <a:lnTo>
                    <a:pt x="214" y="174"/>
                  </a:lnTo>
                  <a:lnTo>
                    <a:pt x="214" y="174"/>
                  </a:lnTo>
                  <a:lnTo>
                    <a:pt x="214" y="174"/>
                  </a:lnTo>
                  <a:lnTo>
                    <a:pt x="189" y="174"/>
                  </a:lnTo>
                  <a:lnTo>
                    <a:pt x="189" y="194"/>
                  </a:lnTo>
                  <a:lnTo>
                    <a:pt x="189" y="194"/>
                  </a:lnTo>
                  <a:lnTo>
                    <a:pt x="168" y="194"/>
                  </a:lnTo>
                  <a:lnTo>
                    <a:pt x="168" y="194"/>
                  </a:lnTo>
                  <a:lnTo>
                    <a:pt x="148" y="194"/>
                  </a:lnTo>
                  <a:lnTo>
                    <a:pt x="148" y="194"/>
                  </a:lnTo>
                  <a:lnTo>
                    <a:pt x="148" y="194"/>
                  </a:lnTo>
                  <a:lnTo>
                    <a:pt x="148" y="194"/>
                  </a:lnTo>
                  <a:lnTo>
                    <a:pt x="127" y="214"/>
                  </a:lnTo>
                  <a:lnTo>
                    <a:pt x="127" y="214"/>
                  </a:lnTo>
                  <a:lnTo>
                    <a:pt x="127" y="214"/>
                  </a:lnTo>
                  <a:lnTo>
                    <a:pt x="107" y="214"/>
                  </a:lnTo>
                  <a:lnTo>
                    <a:pt x="107" y="214"/>
                  </a:lnTo>
                  <a:lnTo>
                    <a:pt x="107" y="214"/>
                  </a:lnTo>
                  <a:lnTo>
                    <a:pt x="107" y="214"/>
                  </a:lnTo>
                  <a:lnTo>
                    <a:pt x="87" y="214"/>
                  </a:lnTo>
                  <a:lnTo>
                    <a:pt x="87" y="235"/>
                  </a:lnTo>
                  <a:lnTo>
                    <a:pt x="61" y="235"/>
                  </a:lnTo>
                  <a:lnTo>
                    <a:pt x="61" y="235"/>
                  </a:lnTo>
                  <a:lnTo>
                    <a:pt x="61" y="235"/>
                  </a:lnTo>
                  <a:lnTo>
                    <a:pt x="41" y="235"/>
                  </a:lnTo>
                  <a:lnTo>
                    <a:pt x="0" y="235"/>
                  </a:lnTo>
                  <a:lnTo>
                    <a:pt x="21" y="194"/>
                  </a:lnTo>
                  <a:lnTo>
                    <a:pt x="21" y="174"/>
                  </a:lnTo>
                  <a:lnTo>
                    <a:pt x="21" y="174"/>
                  </a:lnTo>
                  <a:lnTo>
                    <a:pt x="41" y="174"/>
                  </a:lnTo>
                  <a:lnTo>
                    <a:pt x="41" y="153"/>
                  </a:lnTo>
                  <a:lnTo>
                    <a:pt x="41" y="153"/>
                  </a:lnTo>
                  <a:lnTo>
                    <a:pt x="61" y="153"/>
                  </a:lnTo>
                  <a:lnTo>
                    <a:pt x="61" y="153"/>
                  </a:lnTo>
                  <a:lnTo>
                    <a:pt x="61" y="153"/>
                  </a:lnTo>
                  <a:lnTo>
                    <a:pt x="61" y="128"/>
                  </a:lnTo>
                  <a:lnTo>
                    <a:pt x="87" y="128"/>
                  </a:lnTo>
                  <a:lnTo>
                    <a:pt x="87" y="128"/>
                  </a:lnTo>
                  <a:lnTo>
                    <a:pt x="87" y="128"/>
                  </a:lnTo>
                  <a:lnTo>
                    <a:pt x="107" y="128"/>
                  </a:lnTo>
                  <a:lnTo>
                    <a:pt x="107" y="108"/>
                  </a:lnTo>
                  <a:lnTo>
                    <a:pt x="107" y="108"/>
                  </a:lnTo>
                  <a:lnTo>
                    <a:pt x="107" y="108"/>
                  </a:lnTo>
                  <a:lnTo>
                    <a:pt x="127" y="108"/>
                  </a:lnTo>
                  <a:lnTo>
                    <a:pt x="127" y="108"/>
                  </a:lnTo>
                  <a:lnTo>
                    <a:pt x="148" y="87"/>
                  </a:lnTo>
                  <a:lnTo>
                    <a:pt x="148" y="87"/>
                  </a:lnTo>
                  <a:lnTo>
                    <a:pt x="148" y="87"/>
                  </a:lnTo>
                  <a:lnTo>
                    <a:pt x="168" y="87"/>
                  </a:lnTo>
                  <a:lnTo>
                    <a:pt x="168" y="87"/>
                  </a:lnTo>
                  <a:lnTo>
                    <a:pt x="168" y="87"/>
                  </a:lnTo>
                  <a:lnTo>
                    <a:pt x="189" y="67"/>
                  </a:lnTo>
                  <a:lnTo>
                    <a:pt x="189" y="67"/>
                  </a:lnTo>
                  <a:lnTo>
                    <a:pt x="189" y="67"/>
                  </a:lnTo>
                  <a:lnTo>
                    <a:pt x="214" y="67"/>
                  </a:lnTo>
                  <a:lnTo>
                    <a:pt x="214" y="67"/>
                  </a:lnTo>
                  <a:lnTo>
                    <a:pt x="214" y="67"/>
                  </a:lnTo>
                  <a:lnTo>
                    <a:pt x="234" y="67"/>
                  </a:lnTo>
                  <a:lnTo>
                    <a:pt x="234" y="47"/>
                  </a:lnTo>
                  <a:lnTo>
                    <a:pt x="234" y="47"/>
                  </a:lnTo>
                  <a:lnTo>
                    <a:pt x="255" y="47"/>
                  </a:lnTo>
                  <a:lnTo>
                    <a:pt x="255" y="47"/>
                  </a:lnTo>
                  <a:lnTo>
                    <a:pt x="275" y="47"/>
                  </a:lnTo>
                  <a:lnTo>
                    <a:pt x="275" y="47"/>
                  </a:lnTo>
                  <a:lnTo>
                    <a:pt x="275" y="47"/>
                  </a:lnTo>
                  <a:lnTo>
                    <a:pt x="295" y="47"/>
                  </a:lnTo>
                  <a:lnTo>
                    <a:pt x="295" y="47"/>
                  </a:lnTo>
                  <a:lnTo>
                    <a:pt x="295" y="47"/>
                  </a:lnTo>
                  <a:lnTo>
                    <a:pt x="316" y="26"/>
                  </a:lnTo>
                  <a:lnTo>
                    <a:pt x="316" y="26"/>
                  </a:lnTo>
                  <a:lnTo>
                    <a:pt x="341" y="26"/>
                  </a:lnTo>
                  <a:lnTo>
                    <a:pt x="341" y="26"/>
                  </a:lnTo>
                  <a:lnTo>
                    <a:pt x="341" y="26"/>
                  </a:lnTo>
                  <a:lnTo>
                    <a:pt x="361" y="26"/>
                  </a:lnTo>
                  <a:lnTo>
                    <a:pt x="361" y="26"/>
                  </a:lnTo>
                  <a:lnTo>
                    <a:pt x="361" y="26"/>
                  </a:lnTo>
                  <a:lnTo>
                    <a:pt x="382" y="26"/>
                  </a:lnTo>
                  <a:lnTo>
                    <a:pt x="382" y="26"/>
                  </a:lnTo>
                  <a:lnTo>
                    <a:pt x="382" y="26"/>
                  </a:lnTo>
                  <a:lnTo>
                    <a:pt x="402" y="26"/>
                  </a:lnTo>
                  <a:lnTo>
                    <a:pt x="402" y="26"/>
                  </a:lnTo>
                  <a:lnTo>
                    <a:pt x="402" y="26"/>
                  </a:lnTo>
                  <a:lnTo>
                    <a:pt x="422" y="1"/>
                  </a:lnTo>
                  <a:lnTo>
                    <a:pt x="422" y="1"/>
                  </a:lnTo>
                  <a:lnTo>
                    <a:pt x="443" y="1"/>
                  </a:lnTo>
                  <a:lnTo>
                    <a:pt x="443" y="1"/>
                  </a:lnTo>
                  <a:lnTo>
                    <a:pt x="443" y="1"/>
                  </a:lnTo>
                  <a:lnTo>
                    <a:pt x="468" y="1"/>
                  </a:lnTo>
                  <a:lnTo>
                    <a:pt x="468" y="1"/>
                  </a:lnTo>
                  <a:lnTo>
                    <a:pt x="46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62"/>
            <p:cNvSpPr/>
            <p:nvPr/>
          </p:nvSpPr>
          <p:spPr>
            <a:xfrm>
              <a:off x="1418250" y="2490925"/>
              <a:ext cx="9050" cy="5375"/>
            </a:xfrm>
            <a:custGeom>
              <a:rect b="b" l="l" r="r" t="t"/>
              <a:pathLst>
                <a:path extrusionOk="0" h="215" w="362">
                  <a:moveTo>
                    <a:pt x="341" y="21"/>
                  </a:moveTo>
                  <a:lnTo>
                    <a:pt x="341" y="41"/>
                  </a:lnTo>
                  <a:lnTo>
                    <a:pt x="361" y="67"/>
                  </a:lnTo>
                  <a:lnTo>
                    <a:pt x="341" y="87"/>
                  </a:lnTo>
                  <a:lnTo>
                    <a:pt x="341" y="87"/>
                  </a:lnTo>
                  <a:lnTo>
                    <a:pt x="341" y="87"/>
                  </a:lnTo>
                  <a:lnTo>
                    <a:pt x="341" y="87"/>
                  </a:lnTo>
                  <a:lnTo>
                    <a:pt x="316" y="87"/>
                  </a:lnTo>
                  <a:lnTo>
                    <a:pt x="316" y="87"/>
                  </a:lnTo>
                  <a:lnTo>
                    <a:pt x="295" y="87"/>
                  </a:lnTo>
                  <a:lnTo>
                    <a:pt x="295" y="87"/>
                  </a:lnTo>
                  <a:lnTo>
                    <a:pt x="295" y="87"/>
                  </a:lnTo>
                  <a:lnTo>
                    <a:pt x="275" y="107"/>
                  </a:lnTo>
                  <a:lnTo>
                    <a:pt x="275" y="107"/>
                  </a:lnTo>
                  <a:lnTo>
                    <a:pt x="254" y="107"/>
                  </a:lnTo>
                  <a:lnTo>
                    <a:pt x="254" y="107"/>
                  </a:lnTo>
                  <a:lnTo>
                    <a:pt x="234" y="107"/>
                  </a:lnTo>
                  <a:lnTo>
                    <a:pt x="234" y="128"/>
                  </a:lnTo>
                  <a:lnTo>
                    <a:pt x="234" y="128"/>
                  </a:lnTo>
                  <a:lnTo>
                    <a:pt x="214" y="128"/>
                  </a:lnTo>
                  <a:lnTo>
                    <a:pt x="214" y="128"/>
                  </a:lnTo>
                  <a:lnTo>
                    <a:pt x="214" y="128"/>
                  </a:lnTo>
                  <a:lnTo>
                    <a:pt x="188" y="148"/>
                  </a:lnTo>
                  <a:lnTo>
                    <a:pt x="188" y="148"/>
                  </a:lnTo>
                  <a:lnTo>
                    <a:pt x="168" y="148"/>
                  </a:lnTo>
                  <a:lnTo>
                    <a:pt x="168" y="148"/>
                  </a:lnTo>
                  <a:lnTo>
                    <a:pt x="168" y="148"/>
                  </a:lnTo>
                  <a:lnTo>
                    <a:pt x="148" y="168"/>
                  </a:lnTo>
                  <a:lnTo>
                    <a:pt x="148" y="168"/>
                  </a:lnTo>
                  <a:lnTo>
                    <a:pt x="127" y="168"/>
                  </a:lnTo>
                  <a:lnTo>
                    <a:pt x="127" y="168"/>
                  </a:lnTo>
                  <a:lnTo>
                    <a:pt x="127" y="168"/>
                  </a:lnTo>
                  <a:lnTo>
                    <a:pt x="127" y="194"/>
                  </a:lnTo>
                  <a:lnTo>
                    <a:pt x="107" y="194"/>
                  </a:lnTo>
                  <a:lnTo>
                    <a:pt x="107" y="194"/>
                  </a:lnTo>
                  <a:lnTo>
                    <a:pt x="107" y="194"/>
                  </a:lnTo>
                  <a:lnTo>
                    <a:pt x="87" y="194"/>
                  </a:lnTo>
                  <a:lnTo>
                    <a:pt x="87" y="194"/>
                  </a:lnTo>
                  <a:lnTo>
                    <a:pt x="87" y="214"/>
                  </a:lnTo>
                  <a:lnTo>
                    <a:pt x="61" y="214"/>
                  </a:lnTo>
                  <a:lnTo>
                    <a:pt x="61" y="214"/>
                  </a:lnTo>
                  <a:lnTo>
                    <a:pt x="41" y="214"/>
                  </a:lnTo>
                  <a:lnTo>
                    <a:pt x="41" y="214"/>
                  </a:lnTo>
                  <a:lnTo>
                    <a:pt x="0" y="214"/>
                  </a:lnTo>
                  <a:lnTo>
                    <a:pt x="0" y="168"/>
                  </a:lnTo>
                  <a:lnTo>
                    <a:pt x="0" y="168"/>
                  </a:lnTo>
                  <a:lnTo>
                    <a:pt x="20" y="148"/>
                  </a:lnTo>
                  <a:lnTo>
                    <a:pt x="20" y="148"/>
                  </a:lnTo>
                  <a:lnTo>
                    <a:pt x="20" y="148"/>
                  </a:lnTo>
                  <a:lnTo>
                    <a:pt x="20" y="128"/>
                  </a:lnTo>
                  <a:lnTo>
                    <a:pt x="41" y="128"/>
                  </a:lnTo>
                  <a:lnTo>
                    <a:pt x="41" y="128"/>
                  </a:lnTo>
                  <a:lnTo>
                    <a:pt x="61" y="107"/>
                  </a:lnTo>
                  <a:lnTo>
                    <a:pt x="61" y="107"/>
                  </a:lnTo>
                  <a:lnTo>
                    <a:pt x="61" y="107"/>
                  </a:lnTo>
                  <a:lnTo>
                    <a:pt x="87" y="107"/>
                  </a:lnTo>
                  <a:lnTo>
                    <a:pt x="87" y="87"/>
                  </a:lnTo>
                  <a:lnTo>
                    <a:pt x="87" y="87"/>
                  </a:lnTo>
                  <a:lnTo>
                    <a:pt x="107" y="87"/>
                  </a:lnTo>
                  <a:lnTo>
                    <a:pt x="107" y="87"/>
                  </a:lnTo>
                  <a:lnTo>
                    <a:pt x="127" y="67"/>
                  </a:lnTo>
                  <a:lnTo>
                    <a:pt x="127" y="67"/>
                  </a:lnTo>
                  <a:lnTo>
                    <a:pt x="127" y="67"/>
                  </a:lnTo>
                  <a:lnTo>
                    <a:pt x="148" y="67"/>
                  </a:lnTo>
                  <a:lnTo>
                    <a:pt x="148" y="67"/>
                  </a:lnTo>
                  <a:lnTo>
                    <a:pt x="168" y="41"/>
                  </a:lnTo>
                  <a:lnTo>
                    <a:pt x="168" y="41"/>
                  </a:lnTo>
                  <a:lnTo>
                    <a:pt x="188" y="41"/>
                  </a:lnTo>
                  <a:lnTo>
                    <a:pt x="188" y="41"/>
                  </a:lnTo>
                  <a:lnTo>
                    <a:pt x="188" y="41"/>
                  </a:lnTo>
                  <a:lnTo>
                    <a:pt x="214" y="41"/>
                  </a:lnTo>
                  <a:lnTo>
                    <a:pt x="234" y="21"/>
                  </a:lnTo>
                  <a:lnTo>
                    <a:pt x="234" y="21"/>
                  </a:lnTo>
                  <a:lnTo>
                    <a:pt x="254" y="21"/>
                  </a:lnTo>
                  <a:lnTo>
                    <a:pt x="254" y="21"/>
                  </a:lnTo>
                  <a:lnTo>
                    <a:pt x="275" y="21"/>
                  </a:lnTo>
                  <a:lnTo>
                    <a:pt x="275" y="21"/>
                  </a:lnTo>
                  <a:lnTo>
                    <a:pt x="275" y="21"/>
                  </a:lnTo>
                  <a:lnTo>
                    <a:pt x="295" y="0"/>
                  </a:lnTo>
                  <a:lnTo>
                    <a:pt x="295" y="0"/>
                  </a:lnTo>
                  <a:lnTo>
                    <a:pt x="316" y="0"/>
                  </a:lnTo>
                  <a:lnTo>
                    <a:pt x="316" y="0"/>
                  </a:lnTo>
                  <a:lnTo>
                    <a:pt x="316" y="0"/>
                  </a:lnTo>
                  <a:lnTo>
                    <a:pt x="341" y="0"/>
                  </a:lnTo>
                  <a:lnTo>
                    <a:pt x="34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62"/>
            <p:cNvSpPr/>
            <p:nvPr/>
          </p:nvSpPr>
          <p:spPr>
            <a:xfrm>
              <a:off x="1415050" y="2496775"/>
              <a:ext cx="6400" cy="6375"/>
            </a:xfrm>
            <a:custGeom>
              <a:rect b="b" l="l" r="r" t="t"/>
              <a:pathLst>
                <a:path extrusionOk="0" h="255" w="256">
                  <a:moveTo>
                    <a:pt x="235" y="0"/>
                  </a:moveTo>
                  <a:lnTo>
                    <a:pt x="255" y="41"/>
                  </a:lnTo>
                  <a:lnTo>
                    <a:pt x="255" y="41"/>
                  </a:lnTo>
                  <a:lnTo>
                    <a:pt x="255" y="61"/>
                  </a:lnTo>
                  <a:lnTo>
                    <a:pt x="255" y="61"/>
                  </a:lnTo>
                  <a:lnTo>
                    <a:pt x="255" y="61"/>
                  </a:lnTo>
                  <a:lnTo>
                    <a:pt x="235" y="61"/>
                  </a:lnTo>
                  <a:lnTo>
                    <a:pt x="235" y="61"/>
                  </a:lnTo>
                  <a:lnTo>
                    <a:pt x="235" y="61"/>
                  </a:lnTo>
                  <a:lnTo>
                    <a:pt x="235" y="87"/>
                  </a:lnTo>
                  <a:lnTo>
                    <a:pt x="215" y="87"/>
                  </a:lnTo>
                  <a:lnTo>
                    <a:pt x="215" y="87"/>
                  </a:lnTo>
                  <a:lnTo>
                    <a:pt x="215" y="87"/>
                  </a:lnTo>
                  <a:lnTo>
                    <a:pt x="189" y="107"/>
                  </a:lnTo>
                  <a:lnTo>
                    <a:pt x="189" y="107"/>
                  </a:lnTo>
                  <a:lnTo>
                    <a:pt x="189" y="107"/>
                  </a:lnTo>
                  <a:lnTo>
                    <a:pt x="169" y="128"/>
                  </a:lnTo>
                  <a:lnTo>
                    <a:pt x="169" y="128"/>
                  </a:lnTo>
                  <a:lnTo>
                    <a:pt x="169" y="128"/>
                  </a:lnTo>
                  <a:lnTo>
                    <a:pt x="169" y="128"/>
                  </a:lnTo>
                  <a:lnTo>
                    <a:pt x="148" y="128"/>
                  </a:lnTo>
                  <a:lnTo>
                    <a:pt x="148" y="148"/>
                  </a:lnTo>
                  <a:lnTo>
                    <a:pt x="148" y="148"/>
                  </a:lnTo>
                  <a:lnTo>
                    <a:pt x="128" y="148"/>
                  </a:lnTo>
                  <a:lnTo>
                    <a:pt x="128" y="148"/>
                  </a:lnTo>
                  <a:lnTo>
                    <a:pt x="128" y="168"/>
                  </a:lnTo>
                  <a:lnTo>
                    <a:pt x="128" y="168"/>
                  </a:lnTo>
                  <a:lnTo>
                    <a:pt x="128" y="168"/>
                  </a:lnTo>
                  <a:lnTo>
                    <a:pt x="108" y="189"/>
                  </a:lnTo>
                  <a:lnTo>
                    <a:pt x="108" y="189"/>
                  </a:lnTo>
                  <a:lnTo>
                    <a:pt x="108" y="189"/>
                  </a:lnTo>
                  <a:lnTo>
                    <a:pt x="108" y="189"/>
                  </a:lnTo>
                  <a:lnTo>
                    <a:pt x="87" y="214"/>
                  </a:lnTo>
                  <a:lnTo>
                    <a:pt x="87" y="214"/>
                  </a:lnTo>
                  <a:lnTo>
                    <a:pt x="87" y="214"/>
                  </a:lnTo>
                  <a:lnTo>
                    <a:pt x="87" y="214"/>
                  </a:lnTo>
                  <a:lnTo>
                    <a:pt x="62" y="214"/>
                  </a:lnTo>
                  <a:lnTo>
                    <a:pt x="62" y="234"/>
                  </a:lnTo>
                  <a:lnTo>
                    <a:pt x="62" y="234"/>
                  </a:lnTo>
                  <a:lnTo>
                    <a:pt x="62" y="234"/>
                  </a:lnTo>
                  <a:lnTo>
                    <a:pt x="42" y="234"/>
                  </a:lnTo>
                  <a:lnTo>
                    <a:pt x="42" y="255"/>
                  </a:lnTo>
                  <a:lnTo>
                    <a:pt x="1" y="255"/>
                  </a:lnTo>
                  <a:lnTo>
                    <a:pt x="1" y="214"/>
                  </a:lnTo>
                  <a:lnTo>
                    <a:pt x="1" y="214"/>
                  </a:lnTo>
                  <a:lnTo>
                    <a:pt x="1" y="189"/>
                  </a:lnTo>
                  <a:lnTo>
                    <a:pt x="21" y="189"/>
                  </a:lnTo>
                  <a:lnTo>
                    <a:pt x="21" y="168"/>
                  </a:lnTo>
                  <a:lnTo>
                    <a:pt x="21" y="168"/>
                  </a:lnTo>
                  <a:lnTo>
                    <a:pt x="21" y="168"/>
                  </a:lnTo>
                  <a:lnTo>
                    <a:pt x="21" y="168"/>
                  </a:lnTo>
                  <a:lnTo>
                    <a:pt x="21" y="148"/>
                  </a:lnTo>
                  <a:lnTo>
                    <a:pt x="42" y="148"/>
                  </a:lnTo>
                  <a:lnTo>
                    <a:pt x="42" y="148"/>
                  </a:lnTo>
                  <a:lnTo>
                    <a:pt x="42" y="128"/>
                  </a:lnTo>
                  <a:lnTo>
                    <a:pt x="42" y="128"/>
                  </a:lnTo>
                  <a:lnTo>
                    <a:pt x="62" y="128"/>
                  </a:lnTo>
                  <a:lnTo>
                    <a:pt x="62" y="128"/>
                  </a:lnTo>
                  <a:lnTo>
                    <a:pt x="62" y="107"/>
                  </a:lnTo>
                  <a:lnTo>
                    <a:pt x="87" y="107"/>
                  </a:lnTo>
                  <a:lnTo>
                    <a:pt x="87" y="107"/>
                  </a:lnTo>
                  <a:lnTo>
                    <a:pt x="87" y="107"/>
                  </a:lnTo>
                  <a:lnTo>
                    <a:pt x="87" y="87"/>
                  </a:lnTo>
                  <a:lnTo>
                    <a:pt x="108" y="87"/>
                  </a:lnTo>
                  <a:lnTo>
                    <a:pt x="108" y="87"/>
                  </a:lnTo>
                  <a:lnTo>
                    <a:pt x="108" y="61"/>
                  </a:lnTo>
                  <a:lnTo>
                    <a:pt x="128" y="61"/>
                  </a:lnTo>
                  <a:lnTo>
                    <a:pt x="128" y="61"/>
                  </a:lnTo>
                  <a:lnTo>
                    <a:pt x="128" y="61"/>
                  </a:lnTo>
                  <a:lnTo>
                    <a:pt x="148" y="41"/>
                  </a:lnTo>
                  <a:lnTo>
                    <a:pt x="148" y="41"/>
                  </a:lnTo>
                  <a:lnTo>
                    <a:pt x="148" y="41"/>
                  </a:lnTo>
                  <a:lnTo>
                    <a:pt x="169" y="41"/>
                  </a:lnTo>
                  <a:lnTo>
                    <a:pt x="169" y="21"/>
                  </a:lnTo>
                  <a:lnTo>
                    <a:pt x="189" y="21"/>
                  </a:lnTo>
                  <a:lnTo>
                    <a:pt x="189" y="21"/>
                  </a:lnTo>
                  <a:lnTo>
                    <a:pt x="189" y="21"/>
                  </a:lnTo>
                  <a:lnTo>
                    <a:pt x="189" y="21"/>
                  </a:lnTo>
                  <a:lnTo>
                    <a:pt x="215" y="0"/>
                  </a:lnTo>
                  <a:lnTo>
                    <a:pt x="215" y="0"/>
                  </a:lnTo>
                  <a:lnTo>
                    <a:pt x="215" y="0"/>
                  </a:lnTo>
                  <a:lnTo>
                    <a:pt x="235"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62"/>
            <p:cNvSpPr/>
            <p:nvPr/>
          </p:nvSpPr>
          <p:spPr>
            <a:xfrm>
              <a:off x="1412900" y="2494600"/>
              <a:ext cx="10700" cy="15925"/>
            </a:xfrm>
            <a:custGeom>
              <a:rect b="b" l="l" r="r" t="t"/>
              <a:pathLst>
                <a:path extrusionOk="0" h="637" w="428">
                  <a:moveTo>
                    <a:pt x="428" y="21"/>
                  </a:moveTo>
                  <a:lnTo>
                    <a:pt x="428" y="21"/>
                  </a:lnTo>
                  <a:lnTo>
                    <a:pt x="382" y="47"/>
                  </a:lnTo>
                  <a:lnTo>
                    <a:pt x="362" y="87"/>
                  </a:lnTo>
                  <a:lnTo>
                    <a:pt x="341" y="128"/>
                  </a:lnTo>
                  <a:lnTo>
                    <a:pt x="341" y="128"/>
                  </a:lnTo>
                  <a:lnTo>
                    <a:pt x="321" y="148"/>
                  </a:lnTo>
                  <a:lnTo>
                    <a:pt x="321" y="174"/>
                  </a:lnTo>
                  <a:lnTo>
                    <a:pt x="301" y="194"/>
                  </a:lnTo>
                  <a:lnTo>
                    <a:pt x="301" y="215"/>
                  </a:lnTo>
                  <a:lnTo>
                    <a:pt x="275" y="235"/>
                  </a:lnTo>
                  <a:lnTo>
                    <a:pt x="275" y="235"/>
                  </a:lnTo>
                  <a:lnTo>
                    <a:pt x="275" y="235"/>
                  </a:lnTo>
                  <a:lnTo>
                    <a:pt x="255" y="255"/>
                  </a:lnTo>
                  <a:lnTo>
                    <a:pt x="255" y="276"/>
                  </a:lnTo>
                  <a:lnTo>
                    <a:pt x="234" y="276"/>
                  </a:lnTo>
                  <a:lnTo>
                    <a:pt x="234" y="301"/>
                  </a:lnTo>
                  <a:lnTo>
                    <a:pt x="214" y="321"/>
                  </a:lnTo>
                  <a:lnTo>
                    <a:pt x="214" y="342"/>
                  </a:lnTo>
                  <a:lnTo>
                    <a:pt x="194" y="362"/>
                  </a:lnTo>
                  <a:lnTo>
                    <a:pt x="194" y="362"/>
                  </a:lnTo>
                  <a:lnTo>
                    <a:pt x="194" y="362"/>
                  </a:lnTo>
                  <a:lnTo>
                    <a:pt x="173" y="382"/>
                  </a:lnTo>
                  <a:lnTo>
                    <a:pt x="173" y="382"/>
                  </a:lnTo>
                  <a:lnTo>
                    <a:pt x="173" y="382"/>
                  </a:lnTo>
                  <a:lnTo>
                    <a:pt x="173" y="403"/>
                  </a:lnTo>
                  <a:lnTo>
                    <a:pt x="173" y="403"/>
                  </a:lnTo>
                  <a:lnTo>
                    <a:pt x="148" y="428"/>
                  </a:lnTo>
                  <a:lnTo>
                    <a:pt x="148" y="428"/>
                  </a:lnTo>
                  <a:lnTo>
                    <a:pt x="148" y="428"/>
                  </a:lnTo>
                  <a:lnTo>
                    <a:pt x="148" y="449"/>
                  </a:lnTo>
                  <a:lnTo>
                    <a:pt x="128" y="449"/>
                  </a:lnTo>
                  <a:lnTo>
                    <a:pt x="128" y="449"/>
                  </a:lnTo>
                  <a:lnTo>
                    <a:pt x="128" y="469"/>
                  </a:lnTo>
                  <a:lnTo>
                    <a:pt x="128" y="469"/>
                  </a:lnTo>
                  <a:lnTo>
                    <a:pt x="128" y="489"/>
                  </a:lnTo>
                  <a:lnTo>
                    <a:pt x="107" y="489"/>
                  </a:lnTo>
                  <a:lnTo>
                    <a:pt x="107" y="510"/>
                  </a:lnTo>
                  <a:lnTo>
                    <a:pt x="107" y="510"/>
                  </a:lnTo>
                  <a:lnTo>
                    <a:pt x="107" y="510"/>
                  </a:lnTo>
                  <a:lnTo>
                    <a:pt x="107" y="530"/>
                  </a:lnTo>
                  <a:lnTo>
                    <a:pt x="87" y="530"/>
                  </a:lnTo>
                  <a:lnTo>
                    <a:pt x="87" y="530"/>
                  </a:lnTo>
                  <a:lnTo>
                    <a:pt x="87" y="530"/>
                  </a:lnTo>
                  <a:lnTo>
                    <a:pt x="87" y="555"/>
                  </a:lnTo>
                  <a:lnTo>
                    <a:pt x="87" y="555"/>
                  </a:lnTo>
                  <a:lnTo>
                    <a:pt x="67" y="576"/>
                  </a:lnTo>
                  <a:lnTo>
                    <a:pt x="67" y="576"/>
                  </a:lnTo>
                  <a:lnTo>
                    <a:pt x="67" y="576"/>
                  </a:lnTo>
                  <a:lnTo>
                    <a:pt x="67" y="596"/>
                  </a:lnTo>
                  <a:lnTo>
                    <a:pt x="46" y="596"/>
                  </a:lnTo>
                  <a:lnTo>
                    <a:pt x="46" y="616"/>
                  </a:lnTo>
                  <a:lnTo>
                    <a:pt x="46" y="616"/>
                  </a:lnTo>
                  <a:lnTo>
                    <a:pt x="21" y="637"/>
                  </a:lnTo>
                  <a:lnTo>
                    <a:pt x="1" y="596"/>
                  </a:lnTo>
                  <a:lnTo>
                    <a:pt x="1" y="596"/>
                  </a:lnTo>
                  <a:lnTo>
                    <a:pt x="1" y="576"/>
                  </a:lnTo>
                  <a:lnTo>
                    <a:pt x="1" y="576"/>
                  </a:lnTo>
                  <a:lnTo>
                    <a:pt x="21" y="555"/>
                  </a:lnTo>
                  <a:lnTo>
                    <a:pt x="21" y="555"/>
                  </a:lnTo>
                  <a:lnTo>
                    <a:pt x="21" y="555"/>
                  </a:lnTo>
                  <a:lnTo>
                    <a:pt x="21" y="530"/>
                  </a:lnTo>
                  <a:lnTo>
                    <a:pt x="21" y="530"/>
                  </a:lnTo>
                  <a:lnTo>
                    <a:pt x="21" y="510"/>
                  </a:lnTo>
                  <a:lnTo>
                    <a:pt x="21" y="510"/>
                  </a:lnTo>
                  <a:lnTo>
                    <a:pt x="21" y="510"/>
                  </a:lnTo>
                  <a:lnTo>
                    <a:pt x="46" y="489"/>
                  </a:lnTo>
                  <a:lnTo>
                    <a:pt x="46" y="469"/>
                  </a:lnTo>
                  <a:lnTo>
                    <a:pt x="46" y="469"/>
                  </a:lnTo>
                  <a:lnTo>
                    <a:pt x="46" y="469"/>
                  </a:lnTo>
                  <a:lnTo>
                    <a:pt x="46" y="449"/>
                  </a:lnTo>
                  <a:lnTo>
                    <a:pt x="46" y="449"/>
                  </a:lnTo>
                  <a:lnTo>
                    <a:pt x="67" y="449"/>
                  </a:lnTo>
                  <a:lnTo>
                    <a:pt x="67" y="428"/>
                  </a:lnTo>
                  <a:lnTo>
                    <a:pt x="67" y="428"/>
                  </a:lnTo>
                  <a:lnTo>
                    <a:pt x="67" y="428"/>
                  </a:lnTo>
                  <a:lnTo>
                    <a:pt x="67" y="403"/>
                  </a:lnTo>
                  <a:lnTo>
                    <a:pt x="87" y="403"/>
                  </a:lnTo>
                  <a:lnTo>
                    <a:pt x="87" y="382"/>
                  </a:lnTo>
                  <a:lnTo>
                    <a:pt x="87" y="382"/>
                  </a:lnTo>
                  <a:lnTo>
                    <a:pt x="107" y="362"/>
                  </a:lnTo>
                  <a:lnTo>
                    <a:pt x="107" y="362"/>
                  </a:lnTo>
                  <a:lnTo>
                    <a:pt x="107" y="362"/>
                  </a:lnTo>
                  <a:lnTo>
                    <a:pt x="107" y="342"/>
                  </a:lnTo>
                  <a:lnTo>
                    <a:pt x="107" y="342"/>
                  </a:lnTo>
                  <a:lnTo>
                    <a:pt x="128" y="321"/>
                  </a:lnTo>
                  <a:lnTo>
                    <a:pt x="128" y="321"/>
                  </a:lnTo>
                  <a:lnTo>
                    <a:pt x="128" y="321"/>
                  </a:lnTo>
                  <a:lnTo>
                    <a:pt x="148" y="301"/>
                  </a:lnTo>
                  <a:lnTo>
                    <a:pt x="148" y="276"/>
                  </a:lnTo>
                  <a:lnTo>
                    <a:pt x="173" y="255"/>
                  </a:lnTo>
                  <a:lnTo>
                    <a:pt x="173" y="235"/>
                  </a:lnTo>
                  <a:lnTo>
                    <a:pt x="194" y="235"/>
                  </a:lnTo>
                  <a:lnTo>
                    <a:pt x="194" y="215"/>
                  </a:lnTo>
                  <a:lnTo>
                    <a:pt x="214" y="194"/>
                  </a:lnTo>
                  <a:lnTo>
                    <a:pt x="214" y="194"/>
                  </a:lnTo>
                  <a:lnTo>
                    <a:pt x="234" y="194"/>
                  </a:lnTo>
                  <a:lnTo>
                    <a:pt x="234" y="174"/>
                  </a:lnTo>
                  <a:lnTo>
                    <a:pt x="255" y="148"/>
                  </a:lnTo>
                  <a:lnTo>
                    <a:pt x="275" y="128"/>
                  </a:lnTo>
                  <a:lnTo>
                    <a:pt x="301" y="128"/>
                  </a:lnTo>
                  <a:lnTo>
                    <a:pt x="301" y="108"/>
                  </a:lnTo>
                  <a:lnTo>
                    <a:pt x="321" y="108"/>
                  </a:lnTo>
                  <a:lnTo>
                    <a:pt x="341" y="67"/>
                  </a:lnTo>
                  <a:lnTo>
                    <a:pt x="362" y="47"/>
                  </a:lnTo>
                  <a:lnTo>
                    <a:pt x="402" y="1"/>
                  </a:lnTo>
                  <a:lnTo>
                    <a:pt x="402" y="1"/>
                  </a:lnTo>
                  <a:lnTo>
                    <a:pt x="40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62"/>
            <p:cNvSpPr/>
            <p:nvPr/>
          </p:nvSpPr>
          <p:spPr>
            <a:xfrm>
              <a:off x="1427275" y="2442225"/>
              <a:ext cx="51400" cy="43375"/>
            </a:xfrm>
            <a:custGeom>
              <a:rect b="b" l="l" r="r" t="t"/>
              <a:pathLst>
                <a:path extrusionOk="0" h="1735" w="2056">
                  <a:moveTo>
                    <a:pt x="336" y="0"/>
                  </a:moveTo>
                  <a:lnTo>
                    <a:pt x="336" y="0"/>
                  </a:lnTo>
                  <a:lnTo>
                    <a:pt x="361" y="0"/>
                  </a:lnTo>
                  <a:lnTo>
                    <a:pt x="361" y="0"/>
                  </a:lnTo>
                  <a:lnTo>
                    <a:pt x="382" y="0"/>
                  </a:lnTo>
                  <a:lnTo>
                    <a:pt x="382" y="0"/>
                  </a:lnTo>
                  <a:lnTo>
                    <a:pt x="402" y="0"/>
                  </a:lnTo>
                  <a:lnTo>
                    <a:pt x="402" y="0"/>
                  </a:lnTo>
                  <a:lnTo>
                    <a:pt x="422" y="0"/>
                  </a:lnTo>
                  <a:lnTo>
                    <a:pt x="422" y="0"/>
                  </a:lnTo>
                  <a:lnTo>
                    <a:pt x="443" y="0"/>
                  </a:lnTo>
                  <a:lnTo>
                    <a:pt x="443" y="0"/>
                  </a:lnTo>
                  <a:lnTo>
                    <a:pt x="443" y="0"/>
                  </a:lnTo>
                  <a:lnTo>
                    <a:pt x="463" y="21"/>
                  </a:lnTo>
                  <a:lnTo>
                    <a:pt x="463" y="21"/>
                  </a:lnTo>
                  <a:lnTo>
                    <a:pt x="489" y="21"/>
                  </a:lnTo>
                  <a:lnTo>
                    <a:pt x="489" y="21"/>
                  </a:lnTo>
                  <a:lnTo>
                    <a:pt x="509" y="21"/>
                  </a:lnTo>
                  <a:lnTo>
                    <a:pt x="509" y="21"/>
                  </a:lnTo>
                  <a:lnTo>
                    <a:pt x="529" y="21"/>
                  </a:lnTo>
                  <a:lnTo>
                    <a:pt x="529" y="21"/>
                  </a:lnTo>
                  <a:lnTo>
                    <a:pt x="550" y="21"/>
                  </a:lnTo>
                  <a:lnTo>
                    <a:pt x="550" y="21"/>
                  </a:lnTo>
                  <a:lnTo>
                    <a:pt x="570" y="21"/>
                  </a:lnTo>
                  <a:lnTo>
                    <a:pt x="570" y="21"/>
                  </a:lnTo>
                  <a:lnTo>
                    <a:pt x="590" y="21"/>
                  </a:lnTo>
                  <a:lnTo>
                    <a:pt x="616" y="41"/>
                  </a:lnTo>
                  <a:lnTo>
                    <a:pt x="616" y="41"/>
                  </a:lnTo>
                  <a:lnTo>
                    <a:pt x="636" y="41"/>
                  </a:lnTo>
                  <a:lnTo>
                    <a:pt x="656" y="41"/>
                  </a:lnTo>
                  <a:lnTo>
                    <a:pt x="677" y="41"/>
                  </a:lnTo>
                  <a:lnTo>
                    <a:pt x="697" y="61"/>
                  </a:lnTo>
                  <a:lnTo>
                    <a:pt x="718" y="61"/>
                  </a:lnTo>
                  <a:lnTo>
                    <a:pt x="743" y="61"/>
                  </a:lnTo>
                  <a:lnTo>
                    <a:pt x="763" y="82"/>
                  </a:lnTo>
                  <a:lnTo>
                    <a:pt x="784" y="82"/>
                  </a:lnTo>
                  <a:lnTo>
                    <a:pt x="804" y="82"/>
                  </a:lnTo>
                  <a:lnTo>
                    <a:pt x="824" y="82"/>
                  </a:lnTo>
                  <a:lnTo>
                    <a:pt x="845" y="107"/>
                  </a:lnTo>
                  <a:lnTo>
                    <a:pt x="870" y="107"/>
                  </a:lnTo>
                  <a:lnTo>
                    <a:pt x="890" y="107"/>
                  </a:lnTo>
                  <a:lnTo>
                    <a:pt x="911" y="127"/>
                  </a:lnTo>
                  <a:lnTo>
                    <a:pt x="931" y="127"/>
                  </a:lnTo>
                  <a:lnTo>
                    <a:pt x="951" y="127"/>
                  </a:lnTo>
                  <a:lnTo>
                    <a:pt x="951" y="148"/>
                  </a:lnTo>
                  <a:lnTo>
                    <a:pt x="972" y="148"/>
                  </a:lnTo>
                  <a:lnTo>
                    <a:pt x="972" y="148"/>
                  </a:lnTo>
                  <a:lnTo>
                    <a:pt x="997" y="168"/>
                  </a:lnTo>
                  <a:lnTo>
                    <a:pt x="1018" y="168"/>
                  </a:lnTo>
                  <a:lnTo>
                    <a:pt x="1038" y="168"/>
                  </a:lnTo>
                  <a:lnTo>
                    <a:pt x="1058" y="188"/>
                  </a:lnTo>
                  <a:lnTo>
                    <a:pt x="1079" y="188"/>
                  </a:lnTo>
                  <a:lnTo>
                    <a:pt x="1099" y="209"/>
                  </a:lnTo>
                  <a:lnTo>
                    <a:pt x="1124" y="209"/>
                  </a:lnTo>
                  <a:lnTo>
                    <a:pt x="1145" y="209"/>
                  </a:lnTo>
                  <a:lnTo>
                    <a:pt x="1145" y="234"/>
                  </a:lnTo>
                  <a:lnTo>
                    <a:pt x="1165" y="234"/>
                  </a:lnTo>
                  <a:lnTo>
                    <a:pt x="1185" y="255"/>
                  </a:lnTo>
                  <a:lnTo>
                    <a:pt x="1206" y="255"/>
                  </a:lnTo>
                  <a:lnTo>
                    <a:pt x="1226" y="275"/>
                  </a:lnTo>
                  <a:lnTo>
                    <a:pt x="1252" y="275"/>
                  </a:lnTo>
                  <a:lnTo>
                    <a:pt x="1272" y="295"/>
                  </a:lnTo>
                  <a:lnTo>
                    <a:pt x="1272" y="295"/>
                  </a:lnTo>
                  <a:lnTo>
                    <a:pt x="1292" y="316"/>
                  </a:lnTo>
                  <a:lnTo>
                    <a:pt x="1313" y="316"/>
                  </a:lnTo>
                  <a:lnTo>
                    <a:pt x="1333" y="336"/>
                  </a:lnTo>
                  <a:lnTo>
                    <a:pt x="1353" y="336"/>
                  </a:lnTo>
                  <a:lnTo>
                    <a:pt x="1379" y="361"/>
                  </a:lnTo>
                  <a:lnTo>
                    <a:pt x="1379" y="361"/>
                  </a:lnTo>
                  <a:lnTo>
                    <a:pt x="1399" y="382"/>
                  </a:lnTo>
                  <a:lnTo>
                    <a:pt x="1419" y="402"/>
                  </a:lnTo>
                  <a:lnTo>
                    <a:pt x="1419" y="402"/>
                  </a:lnTo>
                  <a:lnTo>
                    <a:pt x="1440" y="402"/>
                  </a:lnTo>
                  <a:lnTo>
                    <a:pt x="1460" y="422"/>
                  </a:lnTo>
                  <a:lnTo>
                    <a:pt x="1460" y="422"/>
                  </a:lnTo>
                  <a:lnTo>
                    <a:pt x="1481" y="443"/>
                  </a:lnTo>
                  <a:lnTo>
                    <a:pt x="1506" y="463"/>
                  </a:lnTo>
                  <a:lnTo>
                    <a:pt x="1526" y="463"/>
                  </a:lnTo>
                  <a:lnTo>
                    <a:pt x="1526" y="489"/>
                  </a:lnTo>
                  <a:lnTo>
                    <a:pt x="1547" y="489"/>
                  </a:lnTo>
                  <a:lnTo>
                    <a:pt x="1567" y="509"/>
                  </a:lnTo>
                  <a:lnTo>
                    <a:pt x="1587" y="529"/>
                  </a:lnTo>
                  <a:lnTo>
                    <a:pt x="1587" y="550"/>
                  </a:lnTo>
                  <a:lnTo>
                    <a:pt x="1608" y="550"/>
                  </a:lnTo>
                  <a:lnTo>
                    <a:pt x="1633" y="570"/>
                  </a:lnTo>
                  <a:lnTo>
                    <a:pt x="1633" y="570"/>
                  </a:lnTo>
                  <a:lnTo>
                    <a:pt x="1653" y="590"/>
                  </a:lnTo>
                  <a:lnTo>
                    <a:pt x="1653" y="590"/>
                  </a:lnTo>
                  <a:lnTo>
                    <a:pt x="1653" y="590"/>
                  </a:lnTo>
                  <a:lnTo>
                    <a:pt x="1674" y="616"/>
                  </a:lnTo>
                  <a:lnTo>
                    <a:pt x="1674" y="616"/>
                  </a:lnTo>
                  <a:lnTo>
                    <a:pt x="1674" y="616"/>
                  </a:lnTo>
                  <a:lnTo>
                    <a:pt x="1694" y="636"/>
                  </a:lnTo>
                  <a:lnTo>
                    <a:pt x="1694" y="636"/>
                  </a:lnTo>
                  <a:lnTo>
                    <a:pt x="1694" y="656"/>
                  </a:lnTo>
                  <a:lnTo>
                    <a:pt x="1714" y="656"/>
                  </a:lnTo>
                  <a:lnTo>
                    <a:pt x="1714" y="656"/>
                  </a:lnTo>
                  <a:lnTo>
                    <a:pt x="1714" y="677"/>
                  </a:lnTo>
                  <a:lnTo>
                    <a:pt x="1735" y="677"/>
                  </a:lnTo>
                  <a:lnTo>
                    <a:pt x="1735" y="697"/>
                  </a:lnTo>
                  <a:lnTo>
                    <a:pt x="1735" y="697"/>
                  </a:lnTo>
                  <a:lnTo>
                    <a:pt x="1760" y="697"/>
                  </a:lnTo>
                  <a:lnTo>
                    <a:pt x="1760" y="717"/>
                  </a:lnTo>
                  <a:lnTo>
                    <a:pt x="1760" y="717"/>
                  </a:lnTo>
                  <a:lnTo>
                    <a:pt x="1781" y="717"/>
                  </a:lnTo>
                  <a:lnTo>
                    <a:pt x="1781" y="743"/>
                  </a:lnTo>
                  <a:lnTo>
                    <a:pt x="1781" y="743"/>
                  </a:lnTo>
                  <a:lnTo>
                    <a:pt x="1781" y="763"/>
                  </a:lnTo>
                  <a:lnTo>
                    <a:pt x="1801" y="763"/>
                  </a:lnTo>
                  <a:lnTo>
                    <a:pt x="1801" y="763"/>
                  </a:lnTo>
                  <a:lnTo>
                    <a:pt x="1801" y="784"/>
                  </a:lnTo>
                  <a:lnTo>
                    <a:pt x="1801" y="784"/>
                  </a:lnTo>
                  <a:lnTo>
                    <a:pt x="1821" y="784"/>
                  </a:lnTo>
                  <a:lnTo>
                    <a:pt x="1821" y="804"/>
                  </a:lnTo>
                  <a:lnTo>
                    <a:pt x="1821" y="804"/>
                  </a:lnTo>
                  <a:lnTo>
                    <a:pt x="1842" y="824"/>
                  </a:lnTo>
                  <a:lnTo>
                    <a:pt x="1842" y="845"/>
                  </a:lnTo>
                  <a:lnTo>
                    <a:pt x="1862" y="845"/>
                  </a:lnTo>
                  <a:lnTo>
                    <a:pt x="1862" y="870"/>
                  </a:lnTo>
                  <a:lnTo>
                    <a:pt x="1862" y="870"/>
                  </a:lnTo>
                  <a:lnTo>
                    <a:pt x="1887" y="890"/>
                  </a:lnTo>
                  <a:lnTo>
                    <a:pt x="1887" y="911"/>
                  </a:lnTo>
                  <a:lnTo>
                    <a:pt x="1887" y="911"/>
                  </a:lnTo>
                  <a:lnTo>
                    <a:pt x="1908" y="931"/>
                  </a:lnTo>
                  <a:lnTo>
                    <a:pt x="1908" y="951"/>
                  </a:lnTo>
                  <a:lnTo>
                    <a:pt x="1908" y="951"/>
                  </a:lnTo>
                  <a:lnTo>
                    <a:pt x="1928" y="972"/>
                  </a:lnTo>
                  <a:lnTo>
                    <a:pt x="1928" y="997"/>
                  </a:lnTo>
                  <a:lnTo>
                    <a:pt x="1928" y="997"/>
                  </a:lnTo>
                  <a:lnTo>
                    <a:pt x="1948" y="1018"/>
                  </a:lnTo>
                  <a:lnTo>
                    <a:pt x="1948" y="1018"/>
                  </a:lnTo>
                  <a:lnTo>
                    <a:pt x="1948" y="1038"/>
                  </a:lnTo>
                  <a:lnTo>
                    <a:pt x="1969" y="1058"/>
                  </a:lnTo>
                  <a:lnTo>
                    <a:pt x="1969" y="1058"/>
                  </a:lnTo>
                  <a:lnTo>
                    <a:pt x="1969" y="1079"/>
                  </a:lnTo>
                  <a:lnTo>
                    <a:pt x="1989" y="1099"/>
                  </a:lnTo>
                  <a:lnTo>
                    <a:pt x="1989" y="1099"/>
                  </a:lnTo>
                  <a:lnTo>
                    <a:pt x="1989" y="1124"/>
                  </a:lnTo>
                  <a:lnTo>
                    <a:pt x="1989" y="1124"/>
                  </a:lnTo>
                  <a:lnTo>
                    <a:pt x="1989" y="1145"/>
                  </a:lnTo>
                  <a:lnTo>
                    <a:pt x="2015" y="1165"/>
                  </a:lnTo>
                  <a:lnTo>
                    <a:pt x="2015" y="1165"/>
                  </a:lnTo>
                  <a:lnTo>
                    <a:pt x="2015" y="1185"/>
                  </a:lnTo>
                  <a:lnTo>
                    <a:pt x="2015" y="1185"/>
                  </a:lnTo>
                  <a:lnTo>
                    <a:pt x="2015" y="1206"/>
                  </a:lnTo>
                  <a:lnTo>
                    <a:pt x="2035" y="1206"/>
                  </a:lnTo>
                  <a:lnTo>
                    <a:pt x="2035" y="1226"/>
                  </a:lnTo>
                  <a:lnTo>
                    <a:pt x="2035" y="1252"/>
                  </a:lnTo>
                  <a:lnTo>
                    <a:pt x="2035" y="1272"/>
                  </a:lnTo>
                  <a:lnTo>
                    <a:pt x="2035" y="1272"/>
                  </a:lnTo>
                  <a:lnTo>
                    <a:pt x="2035" y="1292"/>
                  </a:lnTo>
                  <a:lnTo>
                    <a:pt x="2055" y="1313"/>
                  </a:lnTo>
                  <a:lnTo>
                    <a:pt x="2055" y="1313"/>
                  </a:lnTo>
                  <a:lnTo>
                    <a:pt x="2055" y="1313"/>
                  </a:lnTo>
                  <a:lnTo>
                    <a:pt x="2055" y="1333"/>
                  </a:lnTo>
                  <a:lnTo>
                    <a:pt x="2055" y="1353"/>
                  </a:lnTo>
                  <a:lnTo>
                    <a:pt x="2055" y="1379"/>
                  </a:lnTo>
                  <a:lnTo>
                    <a:pt x="2055" y="1379"/>
                  </a:lnTo>
                  <a:lnTo>
                    <a:pt x="2055" y="1399"/>
                  </a:lnTo>
                  <a:lnTo>
                    <a:pt x="2055" y="1419"/>
                  </a:lnTo>
                  <a:lnTo>
                    <a:pt x="2055" y="1440"/>
                  </a:lnTo>
                  <a:lnTo>
                    <a:pt x="2055" y="1440"/>
                  </a:lnTo>
                  <a:lnTo>
                    <a:pt x="2055" y="1460"/>
                  </a:lnTo>
                  <a:lnTo>
                    <a:pt x="2055" y="1480"/>
                  </a:lnTo>
                  <a:lnTo>
                    <a:pt x="2055" y="1506"/>
                  </a:lnTo>
                  <a:lnTo>
                    <a:pt x="2055" y="1506"/>
                  </a:lnTo>
                  <a:lnTo>
                    <a:pt x="2055" y="1526"/>
                  </a:lnTo>
                  <a:lnTo>
                    <a:pt x="2055" y="1526"/>
                  </a:lnTo>
                  <a:lnTo>
                    <a:pt x="2055" y="1547"/>
                  </a:lnTo>
                  <a:lnTo>
                    <a:pt x="2055" y="1567"/>
                  </a:lnTo>
                  <a:lnTo>
                    <a:pt x="2055" y="1567"/>
                  </a:lnTo>
                  <a:lnTo>
                    <a:pt x="2055" y="1587"/>
                  </a:lnTo>
                  <a:lnTo>
                    <a:pt x="2055" y="1608"/>
                  </a:lnTo>
                  <a:lnTo>
                    <a:pt x="2055" y="1608"/>
                  </a:lnTo>
                  <a:lnTo>
                    <a:pt x="2055" y="1633"/>
                  </a:lnTo>
                  <a:lnTo>
                    <a:pt x="2035" y="1633"/>
                  </a:lnTo>
                  <a:lnTo>
                    <a:pt x="2035" y="1653"/>
                  </a:lnTo>
                  <a:lnTo>
                    <a:pt x="2035" y="1653"/>
                  </a:lnTo>
                  <a:lnTo>
                    <a:pt x="2035" y="1653"/>
                  </a:lnTo>
                  <a:lnTo>
                    <a:pt x="2035" y="1674"/>
                  </a:lnTo>
                  <a:lnTo>
                    <a:pt x="2035" y="1674"/>
                  </a:lnTo>
                  <a:lnTo>
                    <a:pt x="2035" y="1674"/>
                  </a:lnTo>
                  <a:lnTo>
                    <a:pt x="2035" y="1694"/>
                  </a:lnTo>
                  <a:lnTo>
                    <a:pt x="2035" y="1694"/>
                  </a:lnTo>
                  <a:lnTo>
                    <a:pt x="2015" y="1694"/>
                  </a:lnTo>
                  <a:lnTo>
                    <a:pt x="2015" y="1714"/>
                  </a:lnTo>
                  <a:lnTo>
                    <a:pt x="2015" y="1714"/>
                  </a:lnTo>
                  <a:lnTo>
                    <a:pt x="2015" y="1714"/>
                  </a:lnTo>
                  <a:lnTo>
                    <a:pt x="2015" y="1714"/>
                  </a:lnTo>
                  <a:lnTo>
                    <a:pt x="2015" y="1735"/>
                  </a:lnTo>
                  <a:lnTo>
                    <a:pt x="2015" y="1735"/>
                  </a:lnTo>
                  <a:lnTo>
                    <a:pt x="1969" y="1735"/>
                  </a:lnTo>
                  <a:lnTo>
                    <a:pt x="1948" y="1735"/>
                  </a:lnTo>
                  <a:lnTo>
                    <a:pt x="1928" y="1714"/>
                  </a:lnTo>
                  <a:lnTo>
                    <a:pt x="1928" y="1714"/>
                  </a:lnTo>
                  <a:lnTo>
                    <a:pt x="1928" y="1714"/>
                  </a:lnTo>
                  <a:lnTo>
                    <a:pt x="1928" y="1714"/>
                  </a:lnTo>
                  <a:lnTo>
                    <a:pt x="1928" y="1694"/>
                  </a:lnTo>
                  <a:lnTo>
                    <a:pt x="1928" y="1694"/>
                  </a:lnTo>
                  <a:lnTo>
                    <a:pt x="1928" y="1694"/>
                  </a:lnTo>
                  <a:lnTo>
                    <a:pt x="1928" y="1674"/>
                  </a:lnTo>
                  <a:lnTo>
                    <a:pt x="1928" y="1674"/>
                  </a:lnTo>
                  <a:lnTo>
                    <a:pt x="1928" y="1674"/>
                  </a:lnTo>
                  <a:lnTo>
                    <a:pt x="1928" y="1653"/>
                  </a:lnTo>
                  <a:lnTo>
                    <a:pt x="1928" y="1653"/>
                  </a:lnTo>
                  <a:lnTo>
                    <a:pt x="1928" y="1653"/>
                  </a:lnTo>
                  <a:lnTo>
                    <a:pt x="1928" y="1633"/>
                  </a:lnTo>
                  <a:lnTo>
                    <a:pt x="1928" y="1633"/>
                  </a:lnTo>
                  <a:lnTo>
                    <a:pt x="1928" y="1633"/>
                  </a:lnTo>
                  <a:lnTo>
                    <a:pt x="1928" y="1608"/>
                  </a:lnTo>
                  <a:lnTo>
                    <a:pt x="1928" y="1608"/>
                  </a:lnTo>
                  <a:lnTo>
                    <a:pt x="1928" y="1587"/>
                  </a:lnTo>
                  <a:lnTo>
                    <a:pt x="1928" y="1587"/>
                  </a:lnTo>
                  <a:lnTo>
                    <a:pt x="1928" y="1567"/>
                  </a:lnTo>
                  <a:lnTo>
                    <a:pt x="1928" y="1547"/>
                  </a:lnTo>
                  <a:lnTo>
                    <a:pt x="1928" y="1547"/>
                  </a:lnTo>
                  <a:lnTo>
                    <a:pt x="1928" y="1526"/>
                  </a:lnTo>
                  <a:lnTo>
                    <a:pt x="1928" y="1526"/>
                  </a:lnTo>
                  <a:lnTo>
                    <a:pt x="1928" y="1506"/>
                  </a:lnTo>
                  <a:lnTo>
                    <a:pt x="1928" y="1506"/>
                  </a:lnTo>
                  <a:lnTo>
                    <a:pt x="1928" y="1480"/>
                  </a:lnTo>
                  <a:lnTo>
                    <a:pt x="1928" y="1480"/>
                  </a:lnTo>
                  <a:lnTo>
                    <a:pt x="1928" y="1460"/>
                  </a:lnTo>
                  <a:lnTo>
                    <a:pt x="1908" y="1440"/>
                  </a:lnTo>
                  <a:lnTo>
                    <a:pt x="1908" y="1440"/>
                  </a:lnTo>
                  <a:lnTo>
                    <a:pt x="1908" y="1419"/>
                  </a:lnTo>
                  <a:lnTo>
                    <a:pt x="1908" y="1399"/>
                  </a:lnTo>
                  <a:lnTo>
                    <a:pt x="1908" y="1399"/>
                  </a:lnTo>
                  <a:lnTo>
                    <a:pt x="1908" y="1379"/>
                  </a:lnTo>
                  <a:lnTo>
                    <a:pt x="1908" y="1353"/>
                  </a:lnTo>
                  <a:lnTo>
                    <a:pt x="1908" y="1353"/>
                  </a:lnTo>
                  <a:lnTo>
                    <a:pt x="1908" y="1353"/>
                  </a:lnTo>
                  <a:lnTo>
                    <a:pt x="1908" y="1333"/>
                  </a:lnTo>
                  <a:lnTo>
                    <a:pt x="1887" y="1333"/>
                  </a:lnTo>
                  <a:lnTo>
                    <a:pt x="1887" y="1313"/>
                  </a:lnTo>
                  <a:lnTo>
                    <a:pt x="1887" y="1292"/>
                  </a:lnTo>
                  <a:lnTo>
                    <a:pt x="1887" y="1292"/>
                  </a:lnTo>
                  <a:lnTo>
                    <a:pt x="1887" y="1272"/>
                  </a:lnTo>
                  <a:lnTo>
                    <a:pt x="1887" y="1252"/>
                  </a:lnTo>
                  <a:lnTo>
                    <a:pt x="1862" y="1252"/>
                  </a:lnTo>
                  <a:lnTo>
                    <a:pt x="1862" y="1226"/>
                  </a:lnTo>
                  <a:lnTo>
                    <a:pt x="1862" y="1226"/>
                  </a:lnTo>
                  <a:lnTo>
                    <a:pt x="1862" y="1226"/>
                  </a:lnTo>
                  <a:lnTo>
                    <a:pt x="1862" y="1206"/>
                  </a:lnTo>
                  <a:lnTo>
                    <a:pt x="1842" y="1185"/>
                  </a:lnTo>
                  <a:lnTo>
                    <a:pt x="1842" y="1185"/>
                  </a:lnTo>
                  <a:lnTo>
                    <a:pt x="1842" y="1165"/>
                  </a:lnTo>
                  <a:lnTo>
                    <a:pt x="1842" y="1165"/>
                  </a:lnTo>
                  <a:lnTo>
                    <a:pt x="1842" y="1145"/>
                  </a:lnTo>
                  <a:lnTo>
                    <a:pt x="1842" y="1145"/>
                  </a:lnTo>
                  <a:lnTo>
                    <a:pt x="1821" y="1124"/>
                  </a:lnTo>
                  <a:lnTo>
                    <a:pt x="1821" y="1124"/>
                  </a:lnTo>
                  <a:lnTo>
                    <a:pt x="1821" y="1099"/>
                  </a:lnTo>
                  <a:lnTo>
                    <a:pt x="1821" y="1099"/>
                  </a:lnTo>
                  <a:lnTo>
                    <a:pt x="1801" y="1079"/>
                  </a:lnTo>
                  <a:lnTo>
                    <a:pt x="1801" y="1058"/>
                  </a:lnTo>
                  <a:lnTo>
                    <a:pt x="1801" y="1058"/>
                  </a:lnTo>
                  <a:lnTo>
                    <a:pt x="1781" y="1038"/>
                  </a:lnTo>
                  <a:lnTo>
                    <a:pt x="1781" y="1038"/>
                  </a:lnTo>
                  <a:lnTo>
                    <a:pt x="1781" y="1018"/>
                  </a:lnTo>
                  <a:lnTo>
                    <a:pt x="1781" y="997"/>
                  </a:lnTo>
                  <a:lnTo>
                    <a:pt x="1760" y="997"/>
                  </a:lnTo>
                  <a:lnTo>
                    <a:pt x="1760" y="972"/>
                  </a:lnTo>
                  <a:lnTo>
                    <a:pt x="1760" y="972"/>
                  </a:lnTo>
                  <a:lnTo>
                    <a:pt x="1735" y="951"/>
                  </a:lnTo>
                  <a:lnTo>
                    <a:pt x="1735" y="931"/>
                  </a:lnTo>
                  <a:lnTo>
                    <a:pt x="1735" y="931"/>
                  </a:lnTo>
                  <a:lnTo>
                    <a:pt x="1714" y="911"/>
                  </a:lnTo>
                  <a:lnTo>
                    <a:pt x="1714" y="911"/>
                  </a:lnTo>
                  <a:lnTo>
                    <a:pt x="1714" y="890"/>
                  </a:lnTo>
                  <a:lnTo>
                    <a:pt x="1694" y="890"/>
                  </a:lnTo>
                  <a:lnTo>
                    <a:pt x="1694" y="870"/>
                  </a:lnTo>
                  <a:lnTo>
                    <a:pt x="1694" y="870"/>
                  </a:lnTo>
                  <a:lnTo>
                    <a:pt x="1674" y="845"/>
                  </a:lnTo>
                  <a:lnTo>
                    <a:pt x="1674" y="845"/>
                  </a:lnTo>
                  <a:lnTo>
                    <a:pt x="1674" y="845"/>
                  </a:lnTo>
                  <a:lnTo>
                    <a:pt x="1674" y="845"/>
                  </a:lnTo>
                  <a:lnTo>
                    <a:pt x="1674" y="824"/>
                  </a:lnTo>
                  <a:lnTo>
                    <a:pt x="1653" y="824"/>
                  </a:lnTo>
                  <a:lnTo>
                    <a:pt x="1653" y="824"/>
                  </a:lnTo>
                  <a:lnTo>
                    <a:pt x="1653" y="804"/>
                  </a:lnTo>
                  <a:lnTo>
                    <a:pt x="1653" y="804"/>
                  </a:lnTo>
                  <a:lnTo>
                    <a:pt x="1633" y="784"/>
                  </a:lnTo>
                  <a:lnTo>
                    <a:pt x="1633" y="784"/>
                  </a:lnTo>
                  <a:lnTo>
                    <a:pt x="1633" y="784"/>
                  </a:lnTo>
                  <a:lnTo>
                    <a:pt x="1608" y="763"/>
                  </a:lnTo>
                  <a:lnTo>
                    <a:pt x="1608" y="763"/>
                  </a:lnTo>
                  <a:lnTo>
                    <a:pt x="1608" y="763"/>
                  </a:lnTo>
                  <a:lnTo>
                    <a:pt x="1608" y="743"/>
                  </a:lnTo>
                  <a:lnTo>
                    <a:pt x="1587" y="743"/>
                  </a:lnTo>
                  <a:lnTo>
                    <a:pt x="1587" y="717"/>
                  </a:lnTo>
                  <a:lnTo>
                    <a:pt x="1587" y="717"/>
                  </a:lnTo>
                  <a:lnTo>
                    <a:pt x="1567" y="717"/>
                  </a:lnTo>
                  <a:lnTo>
                    <a:pt x="1567" y="697"/>
                  </a:lnTo>
                  <a:lnTo>
                    <a:pt x="1567" y="697"/>
                  </a:lnTo>
                  <a:lnTo>
                    <a:pt x="1547" y="697"/>
                  </a:lnTo>
                  <a:lnTo>
                    <a:pt x="1547" y="677"/>
                  </a:lnTo>
                  <a:lnTo>
                    <a:pt x="1547" y="677"/>
                  </a:lnTo>
                  <a:lnTo>
                    <a:pt x="1547" y="677"/>
                  </a:lnTo>
                  <a:lnTo>
                    <a:pt x="1526" y="656"/>
                  </a:lnTo>
                  <a:lnTo>
                    <a:pt x="1526" y="656"/>
                  </a:lnTo>
                  <a:lnTo>
                    <a:pt x="1506" y="636"/>
                  </a:lnTo>
                  <a:lnTo>
                    <a:pt x="1481" y="616"/>
                  </a:lnTo>
                  <a:lnTo>
                    <a:pt x="1481" y="616"/>
                  </a:lnTo>
                  <a:lnTo>
                    <a:pt x="1460" y="590"/>
                  </a:lnTo>
                  <a:lnTo>
                    <a:pt x="1440" y="570"/>
                  </a:lnTo>
                  <a:lnTo>
                    <a:pt x="1440" y="570"/>
                  </a:lnTo>
                  <a:lnTo>
                    <a:pt x="1419" y="550"/>
                  </a:lnTo>
                  <a:lnTo>
                    <a:pt x="1399" y="550"/>
                  </a:lnTo>
                  <a:lnTo>
                    <a:pt x="1399" y="529"/>
                  </a:lnTo>
                  <a:lnTo>
                    <a:pt x="1379" y="509"/>
                  </a:lnTo>
                  <a:lnTo>
                    <a:pt x="1353" y="509"/>
                  </a:lnTo>
                  <a:lnTo>
                    <a:pt x="1353" y="509"/>
                  </a:lnTo>
                  <a:lnTo>
                    <a:pt x="1333" y="489"/>
                  </a:lnTo>
                  <a:lnTo>
                    <a:pt x="1333" y="489"/>
                  </a:lnTo>
                  <a:lnTo>
                    <a:pt x="1313" y="463"/>
                  </a:lnTo>
                  <a:lnTo>
                    <a:pt x="1292" y="463"/>
                  </a:lnTo>
                  <a:lnTo>
                    <a:pt x="1292" y="443"/>
                  </a:lnTo>
                  <a:lnTo>
                    <a:pt x="1272" y="422"/>
                  </a:lnTo>
                  <a:lnTo>
                    <a:pt x="1252" y="422"/>
                  </a:lnTo>
                  <a:lnTo>
                    <a:pt x="1226" y="402"/>
                  </a:lnTo>
                  <a:lnTo>
                    <a:pt x="1206" y="402"/>
                  </a:lnTo>
                  <a:lnTo>
                    <a:pt x="1206" y="382"/>
                  </a:lnTo>
                  <a:lnTo>
                    <a:pt x="1185" y="382"/>
                  </a:lnTo>
                  <a:lnTo>
                    <a:pt x="1165" y="361"/>
                  </a:lnTo>
                  <a:lnTo>
                    <a:pt x="1145" y="361"/>
                  </a:lnTo>
                  <a:lnTo>
                    <a:pt x="1145" y="336"/>
                  </a:lnTo>
                  <a:lnTo>
                    <a:pt x="1124" y="336"/>
                  </a:lnTo>
                  <a:lnTo>
                    <a:pt x="1099" y="336"/>
                  </a:lnTo>
                  <a:lnTo>
                    <a:pt x="1079" y="316"/>
                  </a:lnTo>
                  <a:lnTo>
                    <a:pt x="1058" y="316"/>
                  </a:lnTo>
                  <a:lnTo>
                    <a:pt x="1038" y="295"/>
                  </a:lnTo>
                  <a:lnTo>
                    <a:pt x="1038" y="295"/>
                  </a:lnTo>
                  <a:lnTo>
                    <a:pt x="1018" y="275"/>
                  </a:lnTo>
                  <a:lnTo>
                    <a:pt x="997" y="275"/>
                  </a:lnTo>
                  <a:lnTo>
                    <a:pt x="972" y="275"/>
                  </a:lnTo>
                  <a:lnTo>
                    <a:pt x="951" y="255"/>
                  </a:lnTo>
                  <a:lnTo>
                    <a:pt x="931" y="255"/>
                  </a:lnTo>
                  <a:lnTo>
                    <a:pt x="931" y="255"/>
                  </a:lnTo>
                  <a:lnTo>
                    <a:pt x="931" y="234"/>
                  </a:lnTo>
                  <a:lnTo>
                    <a:pt x="911" y="234"/>
                  </a:lnTo>
                  <a:lnTo>
                    <a:pt x="890" y="234"/>
                  </a:lnTo>
                  <a:lnTo>
                    <a:pt x="870" y="209"/>
                  </a:lnTo>
                  <a:lnTo>
                    <a:pt x="845" y="209"/>
                  </a:lnTo>
                  <a:lnTo>
                    <a:pt x="824" y="209"/>
                  </a:lnTo>
                  <a:lnTo>
                    <a:pt x="804" y="188"/>
                  </a:lnTo>
                  <a:lnTo>
                    <a:pt x="784" y="188"/>
                  </a:lnTo>
                  <a:lnTo>
                    <a:pt x="763" y="188"/>
                  </a:lnTo>
                  <a:lnTo>
                    <a:pt x="763" y="168"/>
                  </a:lnTo>
                  <a:lnTo>
                    <a:pt x="743" y="168"/>
                  </a:lnTo>
                  <a:lnTo>
                    <a:pt x="718" y="168"/>
                  </a:lnTo>
                  <a:lnTo>
                    <a:pt x="697" y="148"/>
                  </a:lnTo>
                  <a:lnTo>
                    <a:pt x="677" y="148"/>
                  </a:lnTo>
                  <a:lnTo>
                    <a:pt x="656" y="148"/>
                  </a:lnTo>
                  <a:lnTo>
                    <a:pt x="636" y="127"/>
                  </a:lnTo>
                  <a:lnTo>
                    <a:pt x="616" y="127"/>
                  </a:lnTo>
                  <a:lnTo>
                    <a:pt x="590" y="127"/>
                  </a:lnTo>
                  <a:lnTo>
                    <a:pt x="590" y="127"/>
                  </a:lnTo>
                  <a:lnTo>
                    <a:pt x="570" y="127"/>
                  </a:lnTo>
                  <a:lnTo>
                    <a:pt x="550" y="107"/>
                  </a:lnTo>
                  <a:lnTo>
                    <a:pt x="550" y="107"/>
                  </a:lnTo>
                  <a:lnTo>
                    <a:pt x="550" y="107"/>
                  </a:lnTo>
                  <a:lnTo>
                    <a:pt x="529" y="107"/>
                  </a:lnTo>
                  <a:lnTo>
                    <a:pt x="529" y="107"/>
                  </a:lnTo>
                  <a:lnTo>
                    <a:pt x="509" y="107"/>
                  </a:lnTo>
                  <a:lnTo>
                    <a:pt x="509" y="107"/>
                  </a:lnTo>
                  <a:lnTo>
                    <a:pt x="489" y="107"/>
                  </a:lnTo>
                  <a:lnTo>
                    <a:pt x="489" y="82"/>
                  </a:lnTo>
                  <a:lnTo>
                    <a:pt x="463" y="82"/>
                  </a:lnTo>
                  <a:lnTo>
                    <a:pt x="463" y="82"/>
                  </a:lnTo>
                  <a:lnTo>
                    <a:pt x="443" y="82"/>
                  </a:lnTo>
                  <a:lnTo>
                    <a:pt x="443" y="82"/>
                  </a:lnTo>
                  <a:lnTo>
                    <a:pt x="422" y="82"/>
                  </a:lnTo>
                  <a:lnTo>
                    <a:pt x="422" y="82"/>
                  </a:lnTo>
                  <a:lnTo>
                    <a:pt x="422" y="82"/>
                  </a:lnTo>
                  <a:lnTo>
                    <a:pt x="402" y="82"/>
                  </a:lnTo>
                  <a:lnTo>
                    <a:pt x="402" y="82"/>
                  </a:lnTo>
                  <a:lnTo>
                    <a:pt x="382" y="82"/>
                  </a:lnTo>
                  <a:lnTo>
                    <a:pt x="382" y="82"/>
                  </a:lnTo>
                  <a:lnTo>
                    <a:pt x="361" y="61"/>
                  </a:lnTo>
                  <a:lnTo>
                    <a:pt x="361" y="61"/>
                  </a:lnTo>
                  <a:lnTo>
                    <a:pt x="336" y="61"/>
                  </a:lnTo>
                  <a:lnTo>
                    <a:pt x="336" y="61"/>
                  </a:lnTo>
                  <a:lnTo>
                    <a:pt x="316" y="61"/>
                  </a:lnTo>
                  <a:lnTo>
                    <a:pt x="316" y="61"/>
                  </a:lnTo>
                  <a:lnTo>
                    <a:pt x="295" y="61"/>
                  </a:lnTo>
                  <a:lnTo>
                    <a:pt x="295" y="61"/>
                  </a:lnTo>
                  <a:lnTo>
                    <a:pt x="275" y="61"/>
                  </a:lnTo>
                  <a:lnTo>
                    <a:pt x="275" y="61"/>
                  </a:lnTo>
                  <a:lnTo>
                    <a:pt x="255" y="61"/>
                  </a:lnTo>
                  <a:lnTo>
                    <a:pt x="255" y="61"/>
                  </a:lnTo>
                  <a:lnTo>
                    <a:pt x="255" y="61"/>
                  </a:lnTo>
                  <a:lnTo>
                    <a:pt x="255" y="61"/>
                  </a:lnTo>
                  <a:lnTo>
                    <a:pt x="234" y="61"/>
                  </a:lnTo>
                  <a:lnTo>
                    <a:pt x="234" y="61"/>
                  </a:lnTo>
                  <a:lnTo>
                    <a:pt x="209" y="61"/>
                  </a:lnTo>
                  <a:lnTo>
                    <a:pt x="209" y="61"/>
                  </a:lnTo>
                  <a:lnTo>
                    <a:pt x="188" y="61"/>
                  </a:lnTo>
                  <a:lnTo>
                    <a:pt x="188" y="61"/>
                  </a:lnTo>
                  <a:lnTo>
                    <a:pt x="168" y="61"/>
                  </a:lnTo>
                  <a:lnTo>
                    <a:pt x="168" y="61"/>
                  </a:lnTo>
                  <a:lnTo>
                    <a:pt x="148" y="61"/>
                  </a:lnTo>
                  <a:lnTo>
                    <a:pt x="148" y="61"/>
                  </a:lnTo>
                  <a:lnTo>
                    <a:pt x="127" y="61"/>
                  </a:lnTo>
                  <a:lnTo>
                    <a:pt x="127" y="61"/>
                  </a:lnTo>
                  <a:lnTo>
                    <a:pt x="107" y="61"/>
                  </a:lnTo>
                  <a:lnTo>
                    <a:pt x="107" y="61"/>
                  </a:lnTo>
                  <a:lnTo>
                    <a:pt x="82" y="61"/>
                  </a:lnTo>
                  <a:lnTo>
                    <a:pt x="61" y="61"/>
                  </a:lnTo>
                  <a:lnTo>
                    <a:pt x="61" y="61"/>
                  </a:lnTo>
                  <a:lnTo>
                    <a:pt x="41" y="82"/>
                  </a:lnTo>
                  <a:lnTo>
                    <a:pt x="41" y="82"/>
                  </a:lnTo>
                  <a:lnTo>
                    <a:pt x="21" y="82"/>
                  </a:lnTo>
                  <a:lnTo>
                    <a:pt x="0" y="61"/>
                  </a:lnTo>
                  <a:lnTo>
                    <a:pt x="21" y="41"/>
                  </a:lnTo>
                  <a:lnTo>
                    <a:pt x="41" y="41"/>
                  </a:lnTo>
                  <a:lnTo>
                    <a:pt x="41" y="41"/>
                  </a:lnTo>
                  <a:lnTo>
                    <a:pt x="61" y="41"/>
                  </a:lnTo>
                  <a:lnTo>
                    <a:pt x="61" y="41"/>
                  </a:lnTo>
                  <a:lnTo>
                    <a:pt x="82" y="21"/>
                  </a:lnTo>
                  <a:lnTo>
                    <a:pt x="82" y="21"/>
                  </a:lnTo>
                  <a:lnTo>
                    <a:pt x="107" y="21"/>
                  </a:lnTo>
                  <a:lnTo>
                    <a:pt x="107" y="21"/>
                  </a:lnTo>
                  <a:lnTo>
                    <a:pt x="127" y="21"/>
                  </a:lnTo>
                  <a:lnTo>
                    <a:pt x="127" y="21"/>
                  </a:lnTo>
                  <a:lnTo>
                    <a:pt x="148" y="21"/>
                  </a:lnTo>
                  <a:lnTo>
                    <a:pt x="148" y="21"/>
                  </a:lnTo>
                  <a:lnTo>
                    <a:pt x="168" y="21"/>
                  </a:lnTo>
                  <a:lnTo>
                    <a:pt x="168" y="21"/>
                  </a:lnTo>
                  <a:lnTo>
                    <a:pt x="188" y="21"/>
                  </a:lnTo>
                  <a:lnTo>
                    <a:pt x="188" y="0"/>
                  </a:lnTo>
                  <a:lnTo>
                    <a:pt x="209" y="0"/>
                  </a:lnTo>
                  <a:lnTo>
                    <a:pt x="209" y="0"/>
                  </a:lnTo>
                  <a:lnTo>
                    <a:pt x="234" y="0"/>
                  </a:lnTo>
                  <a:lnTo>
                    <a:pt x="234" y="0"/>
                  </a:lnTo>
                  <a:lnTo>
                    <a:pt x="255" y="0"/>
                  </a:lnTo>
                  <a:lnTo>
                    <a:pt x="255" y="0"/>
                  </a:lnTo>
                  <a:lnTo>
                    <a:pt x="255" y="0"/>
                  </a:lnTo>
                  <a:lnTo>
                    <a:pt x="275" y="0"/>
                  </a:lnTo>
                  <a:lnTo>
                    <a:pt x="295" y="0"/>
                  </a:lnTo>
                  <a:lnTo>
                    <a:pt x="295" y="0"/>
                  </a:lnTo>
                  <a:lnTo>
                    <a:pt x="316" y="0"/>
                  </a:lnTo>
                  <a:lnTo>
                    <a:pt x="316"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2"/>
            <p:cNvSpPr/>
            <p:nvPr/>
          </p:nvSpPr>
          <p:spPr>
            <a:xfrm>
              <a:off x="1463250" y="2475025"/>
              <a:ext cx="14900" cy="6900"/>
            </a:xfrm>
            <a:custGeom>
              <a:rect b="b" l="l" r="r" t="t"/>
              <a:pathLst>
                <a:path extrusionOk="0" h="276" w="596">
                  <a:moveTo>
                    <a:pt x="214" y="1"/>
                  </a:moveTo>
                  <a:lnTo>
                    <a:pt x="235" y="1"/>
                  </a:lnTo>
                  <a:lnTo>
                    <a:pt x="235" y="1"/>
                  </a:lnTo>
                  <a:lnTo>
                    <a:pt x="255" y="1"/>
                  </a:lnTo>
                  <a:lnTo>
                    <a:pt x="255" y="1"/>
                  </a:lnTo>
                  <a:lnTo>
                    <a:pt x="275" y="1"/>
                  </a:lnTo>
                  <a:lnTo>
                    <a:pt x="275" y="1"/>
                  </a:lnTo>
                  <a:lnTo>
                    <a:pt x="296" y="1"/>
                  </a:lnTo>
                  <a:lnTo>
                    <a:pt x="296" y="1"/>
                  </a:lnTo>
                  <a:lnTo>
                    <a:pt x="321" y="21"/>
                  </a:lnTo>
                  <a:lnTo>
                    <a:pt x="321" y="21"/>
                  </a:lnTo>
                  <a:lnTo>
                    <a:pt x="342" y="21"/>
                  </a:lnTo>
                  <a:lnTo>
                    <a:pt x="342" y="21"/>
                  </a:lnTo>
                  <a:lnTo>
                    <a:pt x="362" y="21"/>
                  </a:lnTo>
                  <a:lnTo>
                    <a:pt x="362" y="21"/>
                  </a:lnTo>
                  <a:lnTo>
                    <a:pt x="382" y="21"/>
                  </a:lnTo>
                  <a:lnTo>
                    <a:pt x="382" y="21"/>
                  </a:lnTo>
                  <a:lnTo>
                    <a:pt x="382" y="21"/>
                  </a:lnTo>
                  <a:lnTo>
                    <a:pt x="382" y="41"/>
                  </a:lnTo>
                  <a:lnTo>
                    <a:pt x="403" y="41"/>
                  </a:lnTo>
                  <a:lnTo>
                    <a:pt x="403" y="41"/>
                  </a:lnTo>
                  <a:lnTo>
                    <a:pt x="423" y="41"/>
                  </a:lnTo>
                  <a:lnTo>
                    <a:pt x="423" y="41"/>
                  </a:lnTo>
                  <a:lnTo>
                    <a:pt x="448" y="67"/>
                  </a:lnTo>
                  <a:lnTo>
                    <a:pt x="448" y="67"/>
                  </a:lnTo>
                  <a:lnTo>
                    <a:pt x="469" y="67"/>
                  </a:lnTo>
                  <a:lnTo>
                    <a:pt x="469" y="67"/>
                  </a:lnTo>
                  <a:lnTo>
                    <a:pt x="469" y="67"/>
                  </a:lnTo>
                  <a:lnTo>
                    <a:pt x="489" y="87"/>
                  </a:lnTo>
                  <a:lnTo>
                    <a:pt x="489" y="87"/>
                  </a:lnTo>
                  <a:lnTo>
                    <a:pt x="489" y="87"/>
                  </a:lnTo>
                  <a:lnTo>
                    <a:pt x="489" y="87"/>
                  </a:lnTo>
                  <a:lnTo>
                    <a:pt x="509" y="87"/>
                  </a:lnTo>
                  <a:lnTo>
                    <a:pt x="509" y="107"/>
                  </a:lnTo>
                  <a:lnTo>
                    <a:pt x="509" y="107"/>
                  </a:lnTo>
                  <a:lnTo>
                    <a:pt x="509" y="107"/>
                  </a:lnTo>
                  <a:lnTo>
                    <a:pt x="509" y="107"/>
                  </a:lnTo>
                  <a:lnTo>
                    <a:pt x="530" y="107"/>
                  </a:lnTo>
                  <a:lnTo>
                    <a:pt x="530" y="107"/>
                  </a:lnTo>
                  <a:lnTo>
                    <a:pt x="530" y="107"/>
                  </a:lnTo>
                  <a:lnTo>
                    <a:pt x="530" y="128"/>
                  </a:lnTo>
                  <a:lnTo>
                    <a:pt x="530" y="128"/>
                  </a:lnTo>
                  <a:lnTo>
                    <a:pt x="530" y="128"/>
                  </a:lnTo>
                  <a:lnTo>
                    <a:pt x="550" y="128"/>
                  </a:lnTo>
                  <a:lnTo>
                    <a:pt x="550" y="128"/>
                  </a:lnTo>
                  <a:lnTo>
                    <a:pt x="550" y="148"/>
                  </a:lnTo>
                  <a:lnTo>
                    <a:pt x="550" y="148"/>
                  </a:lnTo>
                  <a:lnTo>
                    <a:pt x="550" y="148"/>
                  </a:lnTo>
                  <a:lnTo>
                    <a:pt x="550" y="148"/>
                  </a:lnTo>
                  <a:lnTo>
                    <a:pt x="550" y="148"/>
                  </a:lnTo>
                  <a:lnTo>
                    <a:pt x="550" y="168"/>
                  </a:lnTo>
                  <a:lnTo>
                    <a:pt x="576" y="168"/>
                  </a:lnTo>
                  <a:lnTo>
                    <a:pt x="576" y="168"/>
                  </a:lnTo>
                  <a:lnTo>
                    <a:pt x="576" y="168"/>
                  </a:lnTo>
                  <a:lnTo>
                    <a:pt x="576" y="168"/>
                  </a:lnTo>
                  <a:lnTo>
                    <a:pt x="576" y="168"/>
                  </a:lnTo>
                  <a:lnTo>
                    <a:pt x="576" y="194"/>
                  </a:lnTo>
                  <a:lnTo>
                    <a:pt x="576" y="194"/>
                  </a:lnTo>
                  <a:lnTo>
                    <a:pt x="576" y="194"/>
                  </a:lnTo>
                  <a:lnTo>
                    <a:pt x="596" y="194"/>
                  </a:lnTo>
                  <a:lnTo>
                    <a:pt x="596" y="214"/>
                  </a:lnTo>
                  <a:lnTo>
                    <a:pt x="596" y="214"/>
                  </a:lnTo>
                  <a:lnTo>
                    <a:pt x="596" y="214"/>
                  </a:lnTo>
                  <a:lnTo>
                    <a:pt x="596" y="214"/>
                  </a:lnTo>
                  <a:lnTo>
                    <a:pt x="596" y="235"/>
                  </a:lnTo>
                  <a:lnTo>
                    <a:pt x="596" y="235"/>
                  </a:lnTo>
                  <a:lnTo>
                    <a:pt x="596" y="235"/>
                  </a:lnTo>
                  <a:lnTo>
                    <a:pt x="596" y="235"/>
                  </a:lnTo>
                  <a:lnTo>
                    <a:pt x="550" y="255"/>
                  </a:lnTo>
                  <a:lnTo>
                    <a:pt x="530" y="275"/>
                  </a:lnTo>
                  <a:lnTo>
                    <a:pt x="489" y="275"/>
                  </a:lnTo>
                  <a:lnTo>
                    <a:pt x="489" y="275"/>
                  </a:lnTo>
                  <a:lnTo>
                    <a:pt x="489" y="275"/>
                  </a:lnTo>
                  <a:lnTo>
                    <a:pt x="489" y="275"/>
                  </a:lnTo>
                  <a:lnTo>
                    <a:pt x="489" y="275"/>
                  </a:lnTo>
                  <a:lnTo>
                    <a:pt x="489" y="275"/>
                  </a:lnTo>
                  <a:lnTo>
                    <a:pt x="489" y="275"/>
                  </a:lnTo>
                  <a:lnTo>
                    <a:pt x="489" y="275"/>
                  </a:lnTo>
                  <a:lnTo>
                    <a:pt x="489" y="255"/>
                  </a:lnTo>
                  <a:lnTo>
                    <a:pt x="469" y="255"/>
                  </a:lnTo>
                  <a:lnTo>
                    <a:pt x="469" y="255"/>
                  </a:lnTo>
                  <a:lnTo>
                    <a:pt x="469" y="255"/>
                  </a:lnTo>
                  <a:lnTo>
                    <a:pt x="469" y="255"/>
                  </a:lnTo>
                  <a:lnTo>
                    <a:pt x="469" y="255"/>
                  </a:lnTo>
                  <a:lnTo>
                    <a:pt x="469" y="255"/>
                  </a:lnTo>
                  <a:lnTo>
                    <a:pt x="469" y="255"/>
                  </a:lnTo>
                  <a:lnTo>
                    <a:pt x="469" y="255"/>
                  </a:lnTo>
                  <a:lnTo>
                    <a:pt x="469" y="235"/>
                  </a:lnTo>
                  <a:lnTo>
                    <a:pt x="448" y="235"/>
                  </a:lnTo>
                  <a:lnTo>
                    <a:pt x="448" y="235"/>
                  </a:lnTo>
                  <a:lnTo>
                    <a:pt x="448" y="235"/>
                  </a:lnTo>
                  <a:lnTo>
                    <a:pt x="448" y="235"/>
                  </a:lnTo>
                  <a:lnTo>
                    <a:pt x="448" y="235"/>
                  </a:lnTo>
                  <a:lnTo>
                    <a:pt x="448" y="235"/>
                  </a:lnTo>
                  <a:lnTo>
                    <a:pt x="448" y="235"/>
                  </a:lnTo>
                  <a:lnTo>
                    <a:pt x="448" y="235"/>
                  </a:lnTo>
                  <a:lnTo>
                    <a:pt x="423" y="235"/>
                  </a:lnTo>
                  <a:lnTo>
                    <a:pt x="423" y="235"/>
                  </a:lnTo>
                  <a:lnTo>
                    <a:pt x="423" y="214"/>
                  </a:lnTo>
                  <a:lnTo>
                    <a:pt x="423" y="214"/>
                  </a:lnTo>
                  <a:lnTo>
                    <a:pt x="423" y="214"/>
                  </a:lnTo>
                  <a:lnTo>
                    <a:pt x="423" y="214"/>
                  </a:lnTo>
                  <a:lnTo>
                    <a:pt x="423" y="214"/>
                  </a:lnTo>
                  <a:lnTo>
                    <a:pt x="423" y="214"/>
                  </a:lnTo>
                  <a:lnTo>
                    <a:pt x="423" y="214"/>
                  </a:lnTo>
                  <a:lnTo>
                    <a:pt x="403" y="214"/>
                  </a:lnTo>
                  <a:lnTo>
                    <a:pt x="403" y="214"/>
                  </a:lnTo>
                  <a:lnTo>
                    <a:pt x="403" y="214"/>
                  </a:lnTo>
                  <a:lnTo>
                    <a:pt x="403" y="214"/>
                  </a:lnTo>
                  <a:lnTo>
                    <a:pt x="403" y="194"/>
                  </a:lnTo>
                  <a:lnTo>
                    <a:pt x="382" y="194"/>
                  </a:lnTo>
                  <a:lnTo>
                    <a:pt x="382" y="194"/>
                  </a:lnTo>
                  <a:lnTo>
                    <a:pt x="382" y="194"/>
                  </a:lnTo>
                  <a:lnTo>
                    <a:pt x="382" y="194"/>
                  </a:lnTo>
                  <a:lnTo>
                    <a:pt x="382" y="194"/>
                  </a:lnTo>
                  <a:lnTo>
                    <a:pt x="362" y="194"/>
                  </a:lnTo>
                  <a:lnTo>
                    <a:pt x="362" y="168"/>
                  </a:lnTo>
                  <a:lnTo>
                    <a:pt x="362" y="168"/>
                  </a:lnTo>
                  <a:lnTo>
                    <a:pt x="342" y="168"/>
                  </a:lnTo>
                  <a:lnTo>
                    <a:pt x="342" y="168"/>
                  </a:lnTo>
                  <a:lnTo>
                    <a:pt x="342" y="168"/>
                  </a:lnTo>
                  <a:lnTo>
                    <a:pt x="321" y="168"/>
                  </a:lnTo>
                  <a:lnTo>
                    <a:pt x="321" y="168"/>
                  </a:lnTo>
                  <a:lnTo>
                    <a:pt x="321" y="168"/>
                  </a:lnTo>
                  <a:lnTo>
                    <a:pt x="321" y="148"/>
                  </a:lnTo>
                  <a:lnTo>
                    <a:pt x="296" y="148"/>
                  </a:lnTo>
                  <a:lnTo>
                    <a:pt x="296" y="148"/>
                  </a:lnTo>
                  <a:lnTo>
                    <a:pt x="296" y="148"/>
                  </a:lnTo>
                  <a:lnTo>
                    <a:pt x="275" y="148"/>
                  </a:lnTo>
                  <a:lnTo>
                    <a:pt x="275" y="148"/>
                  </a:lnTo>
                  <a:lnTo>
                    <a:pt x="255" y="148"/>
                  </a:lnTo>
                  <a:lnTo>
                    <a:pt x="255" y="148"/>
                  </a:lnTo>
                  <a:lnTo>
                    <a:pt x="255" y="148"/>
                  </a:lnTo>
                  <a:lnTo>
                    <a:pt x="235" y="148"/>
                  </a:lnTo>
                  <a:lnTo>
                    <a:pt x="235" y="148"/>
                  </a:lnTo>
                  <a:lnTo>
                    <a:pt x="235" y="148"/>
                  </a:lnTo>
                  <a:lnTo>
                    <a:pt x="214" y="148"/>
                  </a:lnTo>
                  <a:lnTo>
                    <a:pt x="214" y="148"/>
                  </a:lnTo>
                  <a:lnTo>
                    <a:pt x="214" y="148"/>
                  </a:lnTo>
                  <a:lnTo>
                    <a:pt x="194" y="148"/>
                  </a:lnTo>
                  <a:lnTo>
                    <a:pt x="194" y="128"/>
                  </a:lnTo>
                  <a:lnTo>
                    <a:pt x="194" y="128"/>
                  </a:lnTo>
                  <a:lnTo>
                    <a:pt x="169" y="128"/>
                  </a:lnTo>
                  <a:lnTo>
                    <a:pt x="169" y="128"/>
                  </a:lnTo>
                  <a:lnTo>
                    <a:pt x="169" y="128"/>
                  </a:lnTo>
                  <a:lnTo>
                    <a:pt x="148" y="128"/>
                  </a:lnTo>
                  <a:lnTo>
                    <a:pt x="148" y="128"/>
                  </a:lnTo>
                  <a:lnTo>
                    <a:pt x="148" y="128"/>
                  </a:lnTo>
                  <a:lnTo>
                    <a:pt x="128" y="128"/>
                  </a:lnTo>
                  <a:lnTo>
                    <a:pt x="128" y="128"/>
                  </a:lnTo>
                  <a:lnTo>
                    <a:pt x="128" y="128"/>
                  </a:lnTo>
                  <a:lnTo>
                    <a:pt x="108" y="128"/>
                  </a:lnTo>
                  <a:lnTo>
                    <a:pt x="108" y="128"/>
                  </a:lnTo>
                  <a:lnTo>
                    <a:pt x="87" y="128"/>
                  </a:lnTo>
                  <a:lnTo>
                    <a:pt x="87" y="128"/>
                  </a:lnTo>
                  <a:lnTo>
                    <a:pt x="87" y="128"/>
                  </a:lnTo>
                  <a:lnTo>
                    <a:pt x="87" y="128"/>
                  </a:lnTo>
                  <a:lnTo>
                    <a:pt x="67" y="128"/>
                  </a:lnTo>
                  <a:lnTo>
                    <a:pt x="67" y="128"/>
                  </a:lnTo>
                  <a:lnTo>
                    <a:pt x="42" y="128"/>
                  </a:lnTo>
                  <a:lnTo>
                    <a:pt x="42" y="128"/>
                  </a:lnTo>
                  <a:lnTo>
                    <a:pt x="42" y="128"/>
                  </a:lnTo>
                  <a:lnTo>
                    <a:pt x="1" y="87"/>
                  </a:lnTo>
                  <a:lnTo>
                    <a:pt x="21" y="41"/>
                  </a:lnTo>
                  <a:lnTo>
                    <a:pt x="21" y="41"/>
                  </a:lnTo>
                  <a:lnTo>
                    <a:pt x="42" y="41"/>
                  </a:lnTo>
                  <a:lnTo>
                    <a:pt x="42" y="41"/>
                  </a:lnTo>
                  <a:lnTo>
                    <a:pt x="67" y="41"/>
                  </a:lnTo>
                  <a:lnTo>
                    <a:pt x="67" y="21"/>
                  </a:lnTo>
                  <a:lnTo>
                    <a:pt x="67" y="21"/>
                  </a:lnTo>
                  <a:lnTo>
                    <a:pt x="87" y="21"/>
                  </a:lnTo>
                  <a:lnTo>
                    <a:pt x="87" y="21"/>
                  </a:lnTo>
                  <a:lnTo>
                    <a:pt x="87" y="21"/>
                  </a:lnTo>
                  <a:lnTo>
                    <a:pt x="108" y="21"/>
                  </a:lnTo>
                  <a:lnTo>
                    <a:pt x="108" y="21"/>
                  </a:lnTo>
                  <a:lnTo>
                    <a:pt x="128" y="21"/>
                  </a:lnTo>
                  <a:lnTo>
                    <a:pt x="128" y="1"/>
                  </a:lnTo>
                  <a:lnTo>
                    <a:pt x="128" y="1"/>
                  </a:lnTo>
                  <a:lnTo>
                    <a:pt x="148" y="1"/>
                  </a:lnTo>
                  <a:lnTo>
                    <a:pt x="148" y="1"/>
                  </a:lnTo>
                  <a:lnTo>
                    <a:pt x="169" y="1"/>
                  </a:lnTo>
                  <a:lnTo>
                    <a:pt x="169" y="1"/>
                  </a:lnTo>
                  <a:lnTo>
                    <a:pt x="169" y="1"/>
                  </a:lnTo>
                  <a:lnTo>
                    <a:pt x="194" y="1"/>
                  </a:lnTo>
                  <a:lnTo>
                    <a:pt x="194" y="1"/>
                  </a:lnTo>
                  <a:lnTo>
                    <a:pt x="214"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62"/>
            <p:cNvSpPr/>
            <p:nvPr/>
          </p:nvSpPr>
          <p:spPr>
            <a:xfrm>
              <a:off x="1459575" y="2469175"/>
              <a:ext cx="18075" cy="8050"/>
            </a:xfrm>
            <a:custGeom>
              <a:rect b="b" l="l" r="r" t="t"/>
              <a:pathLst>
                <a:path extrusionOk="0" h="322" w="723">
                  <a:moveTo>
                    <a:pt x="255" y="1"/>
                  </a:moveTo>
                  <a:lnTo>
                    <a:pt x="275" y="1"/>
                  </a:lnTo>
                  <a:lnTo>
                    <a:pt x="295" y="1"/>
                  </a:lnTo>
                  <a:lnTo>
                    <a:pt x="295" y="1"/>
                  </a:lnTo>
                  <a:lnTo>
                    <a:pt x="316" y="1"/>
                  </a:lnTo>
                  <a:lnTo>
                    <a:pt x="316" y="1"/>
                  </a:lnTo>
                  <a:lnTo>
                    <a:pt x="341" y="1"/>
                  </a:lnTo>
                  <a:lnTo>
                    <a:pt x="341" y="1"/>
                  </a:lnTo>
                  <a:lnTo>
                    <a:pt x="361" y="1"/>
                  </a:lnTo>
                  <a:lnTo>
                    <a:pt x="361" y="1"/>
                  </a:lnTo>
                  <a:lnTo>
                    <a:pt x="382" y="1"/>
                  </a:lnTo>
                  <a:lnTo>
                    <a:pt x="402" y="1"/>
                  </a:lnTo>
                  <a:lnTo>
                    <a:pt x="402" y="1"/>
                  </a:lnTo>
                  <a:lnTo>
                    <a:pt x="422" y="21"/>
                  </a:lnTo>
                  <a:lnTo>
                    <a:pt x="443" y="21"/>
                  </a:lnTo>
                  <a:lnTo>
                    <a:pt x="443" y="21"/>
                  </a:lnTo>
                  <a:lnTo>
                    <a:pt x="443" y="21"/>
                  </a:lnTo>
                  <a:lnTo>
                    <a:pt x="443" y="21"/>
                  </a:lnTo>
                  <a:lnTo>
                    <a:pt x="468" y="21"/>
                  </a:lnTo>
                  <a:lnTo>
                    <a:pt x="468" y="21"/>
                  </a:lnTo>
                  <a:lnTo>
                    <a:pt x="468" y="21"/>
                  </a:lnTo>
                  <a:lnTo>
                    <a:pt x="489" y="21"/>
                  </a:lnTo>
                  <a:lnTo>
                    <a:pt x="489" y="46"/>
                  </a:lnTo>
                  <a:lnTo>
                    <a:pt x="489" y="46"/>
                  </a:lnTo>
                  <a:lnTo>
                    <a:pt x="509" y="46"/>
                  </a:lnTo>
                  <a:lnTo>
                    <a:pt x="509" y="46"/>
                  </a:lnTo>
                  <a:lnTo>
                    <a:pt x="509" y="46"/>
                  </a:lnTo>
                  <a:lnTo>
                    <a:pt x="509" y="46"/>
                  </a:lnTo>
                  <a:lnTo>
                    <a:pt x="529" y="46"/>
                  </a:lnTo>
                  <a:lnTo>
                    <a:pt x="529" y="46"/>
                  </a:lnTo>
                  <a:lnTo>
                    <a:pt x="529" y="67"/>
                  </a:lnTo>
                  <a:lnTo>
                    <a:pt x="550" y="67"/>
                  </a:lnTo>
                  <a:lnTo>
                    <a:pt x="550" y="67"/>
                  </a:lnTo>
                  <a:lnTo>
                    <a:pt x="550" y="67"/>
                  </a:lnTo>
                  <a:lnTo>
                    <a:pt x="550" y="67"/>
                  </a:lnTo>
                  <a:lnTo>
                    <a:pt x="570" y="67"/>
                  </a:lnTo>
                  <a:lnTo>
                    <a:pt x="570" y="67"/>
                  </a:lnTo>
                  <a:lnTo>
                    <a:pt x="570" y="87"/>
                  </a:lnTo>
                  <a:lnTo>
                    <a:pt x="595" y="87"/>
                  </a:lnTo>
                  <a:lnTo>
                    <a:pt x="595" y="87"/>
                  </a:lnTo>
                  <a:lnTo>
                    <a:pt x="595" y="87"/>
                  </a:lnTo>
                  <a:lnTo>
                    <a:pt x="595" y="87"/>
                  </a:lnTo>
                  <a:lnTo>
                    <a:pt x="595" y="87"/>
                  </a:lnTo>
                  <a:lnTo>
                    <a:pt x="616" y="87"/>
                  </a:lnTo>
                  <a:lnTo>
                    <a:pt x="616" y="107"/>
                  </a:lnTo>
                  <a:lnTo>
                    <a:pt x="616" y="107"/>
                  </a:lnTo>
                  <a:lnTo>
                    <a:pt x="616" y="107"/>
                  </a:lnTo>
                  <a:lnTo>
                    <a:pt x="636" y="107"/>
                  </a:lnTo>
                  <a:lnTo>
                    <a:pt x="636" y="107"/>
                  </a:lnTo>
                  <a:lnTo>
                    <a:pt x="636" y="128"/>
                  </a:lnTo>
                  <a:lnTo>
                    <a:pt x="636" y="128"/>
                  </a:lnTo>
                  <a:lnTo>
                    <a:pt x="656" y="128"/>
                  </a:lnTo>
                  <a:lnTo>
                    <a:pt x="656" y="128"/>
                  </a:lnTo>
                  <a:lnTo>
                    <a:pt x="656" y="148"/>
                  </a:lnTo>
                  <a:lnTo>
                    <a:pt x="656" y="148"/>
                  </a:lnTo>
                  <a:lnTo>
                    <a:pt x="677" y="148"/>
                  </a:lnTo>
                  <a:lnTo>
                    <a:pt x="677" y="148"/>
                  </a:lnTo>
                  <a:lnTo>
                    <a:pt x="677" y="174"/>
                  </a:lnTo>
                  <a:lnTo>
                    <a:pt x="677" y="174"/>
                  </a:lnTo>
                  <a:lnTo>
                    <a:pt x="677" y="174"/>
                  </a:lnTo>
                  <a:lnTo>
                    <a:pt x="677" y="174"/>
                  </a:lnTo>
                  <a:lnTo>
                    <a:pt x="677" y="174"/>
                  </a:lnTo>
                  <a:lnTo>
                    <a:pt x="697" y="194"/>
                  </a:lnTo>
                  <a:lnTo>
                    <a:pt x="697" y="194"/>
                  </a:lnTo>
                  <a:lnTo>
                    <a:pt x="697" y="194"/>
                  </a:lnTo>
                  <a:lnTo>
                    <a:pt x="697" y="194"/>
                  </a:lnTo>
                  <a:lnTo>
                    <a:pt x="697" y="214"/>
                  </a:lnTo>
                  <a:lnTo>
                    <a:pt x="697" y="214"/>
                  </a:lnTo>
                  <a:lnTo>
                    <a:pt x="697" y="214"/>
                  </a:lnTo>
                  <a:lnTo>
                    <a:pt x="723" y="214"/>
                  </a:lnTo>
                  <a:lnTo>
                    <a:pt x="723" y="235"/>
                  </a:lnTo>
                  <a:lnTo>
                    <a:pt x="723" y="235"/>
                  </a:lnTo>
                  <a:lnTo>
                    <a:pt x="723" y="235"/>
                  </a:lnTo>
                  <a:lnTo>
                    <a:pt x="723" y="235"/>
                  </a:lnTo>
                  <a:lnTo>
                    <a:pt x="723" y="255"/>
                  </a:lnTo>
                  <a:lnTo>
                    <a:pt x="723" y="255"/>
                  </a:lnTo>
                  <a:lnTo>
                    <a:pt x="723" y="255"/>
                  </a:lnTo>
                  <a:lnTo>
                    <a:pt x="723" y="275"/>
                  </a:lnTo>
                  <a:lnTo>
                    <a:pt x="723" y="275"/>
                  </a:lnTo>
                  <a:lnTo>
                    <a:pt x="723" y="275"/>
                  </a:lnTo>
                  <a:lnTo>
                    <a:pt x="723" y="275"/>
                  </a:lnTo>
                  <a:lnTo>
                    <a:pt x="723" y="301"/>
                  </a:lnTo>
                  <a:lnTo>
                    <a:pt x="723" y="301"/>
                  </a:lnTo>
                  <a:lnTo>
                    <a:pt x="723" y="301"/>
                  </a:lnTo>
                  <a:lnTo>
                    <a:pt x="697" y="321"/>
                  </a:lnTo>
                  <a:lnTo>
                    <a:pt x="677" y="321"/>
                  </a:lnTo>
                  <a:lnTo>
                    <a:pt x="656" y="321"/>
                  </a:lnTo>
                  <a:lnTo>
                    <a:pt x="656" y="321"/>
                  </a:lnTo>
                  <a:lnTo>
                    <a:pt x="636" y="321"/>
                  </a:lnTo>
                  <a:lnTo>
                    <a:pt x="636" y="321"/>
                  </a:lnTo>
                  <a:lnTo>
                    <a:pt x="636" y="321"/>
                  </a:lnTo>
                  <a:lnTo>
                    <a:pt x="636" y="321"/>
                  </a:lnTo>
                  <a:lnTo>
                    <a:pt x="636" y="301"/>
                  </a:lnTo>
                  <a:lnTo>
                    <a:pt x="636" y="301"/>
                  </a:lnTo>
                  <a:lnTo>
                    <a:pt x="636" y="301"/>
                  </a:lnTo>
                  <a:lnTo>
                    <a:pt x="636" y="301"/>
                  </a:lnTo>
                  <a:lnTo>
                    <a:pt x="616" y="301"/>
                  </a:lnTo>
                  <a:lnTo>
                    <a:pt x="616" y="275"/>
                  </a:lnTo>
                  <a:lnTo>
                    <a:pt x="616" y="275"/>
                  </a:lnTo>
                  <a:lnTo>
                    <a:pt x="616" y="275"/>
                  </a:lnTo>
                  <a:lnTo>
                    <a:pt x="616" y="275"/>
                  </a:lnTo>
                  <a:lnTo>
                    <a:pt x="616" y="275"/>
                  </a:lnTo>
                  <a:lnTo>
                    <a:pt x="616" y="275"/>
                  </a:lnTo>
                  <a:lnTo>
                    <a:pt x="616" y="255"/>
                  </a:lnTo>
                  <a:lnTo>
                    <a:pt x="595" y="255"/>
                  </a:lnTo>
                  <a:lnTo>
                    <a:pt x="595" y="255"/>
                  </a:lnTo>
                  <a:lnTo>
                    <a:pt x="595" y="255"/>
                  </a:lnTo>
                  <a:lnTo>
                    <a:pt x="595" y="255"/>
                  </a:lnTo>
                  <a:lnTo>
                    <a:pt x="595" y="255"/>
                  </a:lnTo>
                  <a:lnTo>
                    <a:pt x="595" y="255"/>
                  </a:lnTo>
                  <a:lnTo>
                    <a:pt x="595" y="255"/>
                  </a:lnTo>
                  <a:lnTo>
                    <a:pt x="570" y="235"/>
                  </a:lnTo>
                  <a:lnTo>
                    <a:pt x="570" y="235"/>
                  </a:lnTo>
                  <a:lnTo>
                    <a:pt x="570" y="235"/>
                  </a:lnTo>
                  <a:lnTo>
                    <a:pt x="570" y="235"/>
                  </a:lnTo>
                  <a:lnTo>
                    <a:pt x="570" y="235"/>
                  </a:lnTo>
                  <a:lnTo>
                    <a:pt x="570" y="235"/>
                  </a:lnTo>
                  <a:lnTo>
                    <a:pt x="570" y="235"/>
                  </a:lnTo>
                  <a:lnTo>
                    <a:pt x="570" y="214"/>
                  </a:lnTo>
                  <a:lnTo>
                    <a:pt x="550" y="214"/>
                  </a:lnTo>
                  <a:lnTo>
                    <a:pt x="550" y="214"/>
                  </a:lnTo>
                  <a:lnTo>
                    <a:pt x="550" y="214"/>
                  </a:lnTo>
                  <a:lnTo>
                    <a:pt x="550" y="214"/>
                  </a:lnTo>
                  <a:lnTo>
                    <a:pt x="550" y="214"/>
                  </a:lnTo>
                  <a:lnTo>
                    <a:pt x="550" y="214"/>
                  </a:lnTo>
                  <a:lnTo>
                    <a:pt x="529" y="194"/>
                  </a:lnTo>
                  <a:lnTo>
                    <a:pt x="529" y="194"/>
                  </a:lnTo>
                  <a:lnTo>
                    <a:pt x="529" y="194"/>
                  </a:lnTo>
                  <a:lnTo>
                    <a:pt x="529" y="194"/>
                  </a:lnTo>
                  <a:lnTo>
                    <a:pt x="529" y="194"/>
                  </a:lnTo>
                  <a:lnTo>
                    <a:pt x="529" y="194"/>
                  </a:lnTo>
                  <a:lnTo>
                    <a:pt x="509" y="194"/>
                  </a:lnTo>
                  <a:lnTo>
                    <a:pt x="509" y="194"/>
                  </a:lnTo>
                  <a:lnTo>
                    <a:pt x="509" y="194"/>
                  </a:lnTo>
                  <a:lnTo>
                    <a:pt x="509" y="194"/>
                  </a:lnTo>
                  <a:lnTo>
                    <a:pt x="509" y="174"/>
                  </a:lnTo>
                  <a:lnTo>
                    <a:pt x="489" y="174"/>
                  </a:lnTo>
                  <a:lnTo>
                    <a:pt x="489" y="174"/>
                  </a:lnTo>
                  <a:lnTo>
                    <a:pt x="489" y="174"/>
                  </a:lnTo>
                  <a:lnTo>
                    <a:pt x="489" y="174"/>
                  </a:lnTo>
                  <a:lnTo>
                    <a:pt x="489" y="174"/>
                  </a:lnTo>
                  <a:lnTo>
                    <a:pt x="468" y="174"/>
                  </a:lnTo>
                  <a:lnTo>
                    <a:pt x="468" y="174"/>
                  </a:lnTo>
                  <a:lnTo>
                    <a:pt x="468" y="174"/>
                  </a:lnTo>
                  <a:lnTo>
                    <a:pt x="468" y="148"/>
                  </a:lnTo>
                  <a:lnTo>
                    <a:pt x="443" y="148"/>
                  </a:lnTo>
                  <a:lnTo>
                    <a:pt x="443" y="148"/>
                  </a:lnTo>
                  <a:lnTo>
                    <a:pt x="443" y="148"/>
                  </a:lnTo>
                  <a:lnTo>
                    <a:pt x="443" y="148"/>
                  </a:lnTo>
                  <a:lnTo>
                    <a:pt x="422" y="148"/>
                  </a:lnTo>
                  <a:lnTo>
                    <a:pt x="422" y="148"/>
                  </a:lnTo>
                  <a:lnTo>
                    <a:pt x="422" y="148"/>
                  </a:lnTo>
                  <a:lnTo>
                    <a:pt x="422" y="148"/>
                  </a:lnTo>
                  <a:lnTo>
                    <a:pt x="422" y="148"/>
                  </a:lnTo>
                  <a:lnTo>
                    <a:pt x="402" y="148"/>
                  </a:lnTo>
                  <a:lnTo>
                    <a:pt x="402" y="148"/>
                  </a:lnTo>
                  <a:lnTo>
                    <a:pt x="382" y="128"/>
                  </a:lnTo>
                  <a:lnTo>
                    <a:pt x="382" y="128"/>
                  </a:lnTo>
                  <a:lnTo>
                    <a:pt x="361" y="128"/>
                  </a:lnTo>
                  <a:lnTo>
                    <a:pt x="361" y="128"/>
                  </a:lnTo>
                  <a:lnTo>
                    <a:pt x="341" y="128"/>
                  </a:lnTo>
                  <a:lnTo>
                    <a:pt x="341" y="128"/>
                  </a:lnTo>
                  <a:lnTo>
                    <a:pt x="316" y="128"/>
                  </a:lnTo>
                  <a:lnTo>
                    <a:pt x="316" y="128"/>
                  </a:lnTo>
                  <a:lnTo>
                    <a:pt x="295" y="128"/>
                  </a:lnTo>
                  <a:lnTo>
                    <a:pt x="295" y="128"/>
                  </a:lnTo>
                  <a:lnTo>
                    <a:pt x="295" y="128"/>
                  </a:lnTo>
                  <a:lnTo>
                    <a:pt x="275" y="128"/>
                  </a:lnTo>
                  <a:lnTo>
                    <a:pt x="275" y="128"/>
                  </a:lnTo>
                  <a:lnTo>
                    <a:pt x="255" y="107"/>
                  </a:lnTo>
                  <a:lnTo>
                    <a:pt x="255" y="107"/>
                  </a:lnTo>
                  <a:lnTo>
                    <a:pt x="234" y="107"/>
                  </a:lnTo>
                  <a:lnTo>
                    <a:pt x="214" y="107"/>
                  </a:lnTo>
                  <a:lnTo>
                    <a:pt x="214" y="107"/>
                  </a:lnTo>
                  <a:lnTo>
                    <a:pt x="214" y="107"/>
                  </a:lnTo>
                  <a:lnTo>
                    <a:pt x="189" y="107"/>
                  </a:lnTo>
                  <a:lnTo>
                    <a:pt x="189" y="107"/>
                  </a:lnTo>
                  <a:lnTo>
                    <a:pt x="189" y="107"/>
                  </a:lnTo>
                  <a:lnTo>
                    <a:pt x="168" y="107"/>
                  </a:lnTo>
                  <a:lnTo>
                    <a:pt x="168" y="107"/>
                  </a:lnTo>
                  <a:lnTo>
                    <a:pt x="168" y="107"/>
                  </a:lnTo>
                  <a:lnTo>
                    <a:pt x="148" y="107"/>
                  </a:lnTo>
                  <a:lnTo>
                    <a:pt x="148" y="107"/>
                  </a:lnTo>
                  <a:lnTo>
                    <a:pt x="127" y="107"/>
                  </a:lnTo>
                  <a:lnTo>
                    <a:pt x="127" y="107"/>
                  </a:lnTo>
                  <a:lnTo>
                    <a:pt x="107" y="107"/>
                  </a:lnTo>
                  <a:lnTo>
                    <a:pt x="107" y="107"/>
                  </a:lnTo>
                  <a:lnTo>
                    <a:pt x="107" y="107"/>
                  </a:lnTo>
                  <a:lnTo>
                    <a:pt x="87" y="107"/>
                  </a:lnTo>
                  <a:lnTo>
                    <a:pt x="87" y="107"/>
                  </a:lnTo>
                  <a:lnTo>
                    <a:pt x="61" y="107"/>
                  </a:lnTo>
                  <a:lnTo>
                    <a:pt x="61" y="107"/>
                  </a:lnTo>
                  <a:lnTo>
                    <a:pt x="41" y="107"/>
                  </a:lnTo>
                  <a:lnTo>
                    <a:pt x="0" y="87"/>
                  </a:lnTo>
                  <a:lnTo>
                    <a:pt x="41" y="46"/>
                  </a:lnTo>
                  <a:lnTo>
                    <a:pt x="41" y="46"/>
                  </a:lnTo>
                  <a:lnTo>
                    <a:pt x="61" y="21"/>
                  </a:lnTo>
                  <a:lnTo>
                    <a:pt x="61" y="21"/>
                  </a:lnTo>
                  <a:lnTo>
                    <a:pt x="87" y="21"/>
                  </a:lnTo>
                  <a:lnTo>
                    <a:pt x="87" y="21"/>
                  </a:lnTo>
                  <a:lnTo>
                    <a:pt x="107" y="21"/>
                  </a:lnTo>
                  <a:lnTo>
                    <a:pt x="107" y="21"/>
                  </a:lnTo>
                  <a:lnTo>
                    <a:pt x="107" y="21"/>
                  </a:lnTo>
                  <a:lnTo>
                    <a:pt x="127" y="1"/>
                  </a:lnTo>
                  <a:lnTo>
                    <a:pt x="127" y="1"/>
                  </a:lnTo>
                  <a:lnTo>
                    <a:pt x="148" y="1"/>
                  </a:lnTo>
                  <a:lnTo>
                    <a:pt x="148" y="1"/>
                  </a:lnTo>
                  <a:lnTo>
                    <a:pt x="148" y="1"/>
                  </a:lnTo>
                  <a:lnTo>
                    <a:pt x="168" y="1"/>
                  </a:lnTo>
                  <a:lnTo>
                    <a:pt x="168" y="1"/>
                  </a:lnTo>
                  <a:lnTo>
                    <a:pt x="189" y="1"/>
                  </a:lnTo>
                  <a:lnTo>
                    <a:pt x="189" y="1"/>
                  </a:lnTo>
                  <a:lnTo>
                    <a:pt x="214" y="1"/>
                  </a:lnTo>
                  <a:lnTo>
                    <a:pt x="214" y="1"/>
                  </a:lnTo>
                  <a:lnTo>
                    <a:pt x="214" y="1"/>
                  </a:lnTo>
                  <a:lnTo>
                    <a:pt x="234"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62"/>
            <p:cNvSpPr/>
            <p:nvPr/>
          </p:nvSpPr>
          <p:spPr>
            <a:xfrm>
              <a:off x="1456400" y="2462825"/>
              <a:ext cx="19100" cy="7525"/>
            </a:xfrm>
            <a:custGeom>
              <a:rect b="b" l="l" r="r" t="t"/>
              <a:pathLst>
                <a:path extrusionOk="0" h="301" w="764">
                  <a:moveTo>
                    <a:pt x="254" y="0"/>
                  </a:moveTo>
                  <a:lnTo>
                    <a:pt x="275" y="0"/>
                  </a:lnTo>
                  <a:lnTo>
                    <a:pt x="295" y="0"/>
                  </a:lnTo>
                  <a:lnTo>
                    <a:pt x="295" y="0"/>
                  </a:lnTo>
                  <a:lnTo>
                    <a:pt x="316" y="0"/>
                  </a:lnTo>
                  <a:lnTo>
                    <a:pt x="341" y="0"/>
                  </a:lnTo>
                  <a:lnTo>
                    <a:pt x="341" y="0"/>
                  </a:lnTo>
                  <a:lnTo>
                    <a:pt x="361" y="0"/>
                  </a:lnTo>
                  <a:lnTo>
                    <a:pt x="361" y="0"/>
                  </a:lnTo>
                  <a:lnTo>
                    <a:pt x="382" y="0"/>
                  </a:lnTo>
                  <a:lnTo>
                    <a:pt x="402" y="0"/>
                  </a:lnTo>
                  <a:lnTo>
                    <a:pt x="402" y="0"/>
                  </a:lnTo>
                  <a:lnTo>
                    <a:pt x="422" y="0"/>
                  </a:lnTo>
                  <a:lnTo>
                    <a:pt x="422" y="0"/>
                  </a:lnTo>
                  <a:lnTo>
                    <a:pt x="443" y="0"/>
                  </a:lnTo>
                  <a:lnTo>
                    <a:pt x="443" y="21"/>
                  </a:lnTo>
                  <a:lnTo>
                    <a:pt x="468" y="21"/>
                  </a:lnTo>
                  <a:lnTo>
                    <a:pt x="468" y="21"/>
                  </a:lnTo>
                  <a:lnTo>
                    <a:pt x="488" y="21"/>
                  </a:lnTo>
                  <a:lnTo>
                    <a:pt x="509" y="21"/>
                  </a:lnTo>
                  <a:lnTo>
                    <a:pt x="509" y="21"/>
                  </a:lnTo>
                  <a:lnTo>
                    <a:pt x="509" y="46"/>
                  </a:lnTo>
                  <a:lnTo>
                    <a:pt x="509" y="46"/>
                  </a:lnTo>
                  <a:lnTo>
                    <a:pt x="529" y="46"/>
                  </a:lnTo>
                  <a:lnTo>
                    <a:pt x="529" y="46"/>
                  </a:lnTo>
                  <a:lnTo>
                    <a:pt x="529" y="46"/>
                  </a:lnTo>
                  <a:lnTo>
                    <a:pt x="549" y="46"/>
                  </a:lnTo>
                  <a:lnTo>
                    <a:pt x="549" y="46"/>
                  </a:lnTo>
                  <a:lnTo>
                    <a:pt x="549" y="46"/>
                  </a:lnTo>
                  <a:lnTo>
                    <a:pt x="549" y="66"/>
                  </a:lnTo>
                  <a:lnTo>
                    <a:pt x="570" y="66"/>
                  </a:lnTo>
                  <a:lnTo>
                    <a:pt x="570" y="66"/>
                  </a:lnTo>
                  <a:lnTo>
                    <a:pt x="570" y="66"/>
                  </a:lnTo>
                  <a:lnTo>
                    <a:pt x="595" y="66"/>
                  </a:lnTo>
                  <a:lnTo>
                    <a:pt x="595" y="66"/>
                  </a:lnTo>
                  <a:lnTo>
                    <a:pt x="595" y="66"/>
                  </a:lnTo>
                  <a:lnTo>
                    <a:pt x="595" y="66"/>
                  </a:lnTo>
                  <a:lnTo>
                    <a:pt x="595" y="87"/>
                  </a:lnTo>
                  <a:lnTo>
                    <a:pt x="616" y="87"/>
                  </a:lnTo>
                  <a:lnTo>
                    <a:pt x="616" y="87"/>
                  </a:lnTo>
                  <a:lnTo>
                    <a:pt x="616" y="87"/>
                  </a:lnTo>
                  <a:lnTo>
                    <a:pt x="616" y="87"/>
                  </a:lnTo>
                  <a:lnTo>
                    <a:pt x="636" y="87"/>
                  </a:lnTo>
                  <a:lnTo>
                    <a:pt x="636" y="107"/>
                  </a:lnTo>
                  <a:lnTo>
                    <a:pt x="636" y="107"/>
                  </a:lnTo>
                  <a:lnTo>
                    <a:pt x="636" y="107"/>
                  </a:lnTo>
                  <a:lnTo>
                    <a:pt x="656" y="107"/>
                  </a:lnTo>
                  <a:lnTo>
                    <a:pt x="656" y="107"/>
                  </a:lnTo>
                  <a:lnTo>
                    <a:pt x="656" y="127"/>
                  </a:lnTo>
                  <a:lnTo>
                    <a:pt x="656" y="127"/>
                  </a:lnTo>
                  <a:lnTo>
                    <a:pt x="677" y="127"/>
                  </a:lnTo>
                  <a:lnTo>
                    <a:pt x="677" y="127"/>
                  </a:lnTo>
                  <a:lnTo>
                    <a:pt x="677" y="148"/>
                  </a:lnTo>
                  <a:lnTo>
                    <a:pt x="677" y="148"/>
                  </a:lnTo>
                  <a:lnTo>
                    <a:pt x="677" y="148"/>
                  </a:lnTo>
                  <a:lnTo>
                    <a:pt x="697" y="148"/>
                  </a:lnTo>
                  <a:lnTo>
                    <a:pt x="697" y="148"/>
                  </a:lnTo>
                  <a:lnTo>
                    <a:pt x="697" y="173"/>
                  </a:lnTo>
                  <a:lnTo>
                    <a:pt x="697" y="173"/>
                  </a:lnTo>
                  <a:lnTo>
                    <a:pt x="697" y="173"/>
                  </a:lnTo>
                  <a:lnTo>
                    <a:pt x="697" y="173"/>
                  </a:lnTo>
                  <a:lnTo>
                    <a:pt x="722" y="173"/>
                  </a:lnTo>
                  <a:lnTo>
                    <a:pt x="722" y="194"/>
                  </a:lnTo>
                  <a:lnTo>
                    <a:pt x="722" y="194"/>
                  </a:lnTo>
                  <a:lnTo>
                    <a:pt x="722" y="194"/>
                  </a:lnTo>
                  <a:lnTo>
                    <a:pt x="722" y="194"/>
                  </a:lnTo>
                  <a:lnTo>
                    <a:pt x="722" y="214"/>
                  </a:lnTo>
                  <a:lnTo>
                    <a:pt x="722" y="214"/>
                  </a:lnTo>
                  <a:lnTo>
                    <a:pt x="743" y="214"/>
                  </a:lnTo>
                  <a:lnTo>
                    <a:pt x="743" y="214"/>
                  </a:lnTo>
                  <a:lnTo>
                    <a:pt x="743" y="234"/>
                  </a:lnTo>
                  <a:lnTo>
                    <a:pt x="743" y="234"/>
                  </a:lnTo>
                  <a:lnTo>
                    <a:pt x="743" y="234"/>
                  </a:lnTo>
                  <a:lnTo>
                    <a:pt x="743" y="234"/>
                  </a:lnTo>
                  <a:lnTo>
                    <a:pt x="743" y="255"/>
                  </a:lnTo>
                  <a:lnTo>
                    <a:pt x="743" y="255"/>
                  </a:lnTo>
                  <a:lnTo>
                    <a:pt x="763" y="255"/>
                  </a:lnTo>
                  <a:lnTo>
                    <a:pt x="763" y="255"/>
                  </a:lnTo>
                  <a:lnTo>
                    <a:pt x="743" y="275"/>
                  </a:lnTo>
                  <a:lnTo>
                    <a:pt x="722" y="300"/>
                  </a:lnTo>
                  <a:lnTo>
                    <a:pt x="697" y="300"/>
                  </a:lnTo>
                  <a:lnTo>
                    <a:pt x="697" y="300"/>
                  </a:lnTo>
                  <a:lnTo>
                    <a:pt x="677" y="300"/>
                  </a:lnTo>
                  <a:lnTo>
                    <a:pt x="677" y="300"/>
                  </a:lnTo>
                  <a:lnTo>
                    <a:pt x="656" y="300"/>
                  </a:lnTo>
                  <a:lnTo>
                    <a:pt x="656" y="300"/>
                  </a:lnTo>
                  <a:lnTo>
                    <a:pt x="656" y="300"/>
                  </a:lnTo>
                  <a:lnTo>
                    <a:pt x="656" y="300"/>
                  </a:lnTo>
                  <a:lnTo>
                    <a:pt x="656" y="300"/>
                  </a:lnTo>
                  <a:lnTo>
                    <a:pt x="656" y="275"/>
                  </a:lnTo>
                  <a:lnTo>
                    <a:pt x="636" y="275"/>
                  </a:lnTo>
                  <a:lnTo>
                    <a:pt x="636" y="275"/>
                  </a:lnTo>
                  <a:lnTo>
                    <a:pt x="636" y="275"/>
                  </a:lnTo>
                  <a:lnTo>
                    <a:pt x="636" y="275"/>
                  </a:lnTo>
                  <a:lnTo>
                    <a:pt x="636" y="275"/>
                  </a:lnTo>
                  <a:lnTo>
                    <a:pt x="636" y="275"/>
                  </a:lnTo>
                  <a:lnTo>
                    <a:pt x="636" y="255"/>
                  </a:lnTo>
                  <a:lnTo>
                    <a:pt x="616" y="255"/>
                  </a:lnTo>
                  <a:lnTo>
                    <a:pt x="616" y="255"/>
                  </a:lnTo>
                  <a:lnTo>
                    <a:pt x="616" y="255"/>
                  </a:lnTo>
                  <a:lnTo>
                    <a:pt x="616" y="255"/>
                  </a:lnTo>
                  <a:lnTo>
                    <a:pt x="616" y="255"/>
                  </a:lnTo>
                  <a:lnTo>
                    <a:pt x="616" y="255"/>
                  </a:lnTo>
                  <a:lnTo>
                    <a:pt x="616" y="234"/>
                  </a:lnTo>
                  <a:lnTo>
                    <a:pt x="595" y="234"/>
                  </a:lnTo>
                  <a:lnTo>
                    <a:pt x="595" y="234"/>
                  </a:lnTo>
                  <a:lnTo>
                    <a:pt x="595" y="234"/>
                  </a:lnTo>
                  <a:lnTo>
                    <a:pt x="595" y="234"/>
                  </a:lnTo>
                  <a:lnTo>
                    <a:pt x="595" y="234"/>
                  </a:lnTo>
                  <a:lnTo>
                    <a:pt x="595" y="234"/>
                  </a:lnTo>
                  <a:lnTo>
                    <a:pt x="570" y="234"/>
                  </a:lnTo>
                  <a:lnTo>
                    <a:pt x="570" y="214"/>
                  </a:lnTo>
                  <a:lnTo>
                    <a:pt x="570" y="214"/>
                  </a:lnTo>
                  <a:lnTo>
                    <a:pt x="570" y="214"/>
                  </a:lnTo>
                  <a:lnTo>
                    <a:pt x="570" y="214"/>
                  </a:lnTo>
                  <a:lnTo>
                    <a:pt x="570" y="214"/>
                  </a:lnTo>
                  <a:lnTo>
                    <a:pt x="549" y="214"/>
                  </a:lnTo>
                  <a:lnTo>
                    <a:pt x="549" y="214"/>
                  </a:lnTo>
                  <a:lnTo>
                    <a:pt x="549" y="194"/>
                  </a:lnTo>
                  <a:lnTo>
                    <a:pt x="549" y="194"/>
                  </a:lnTo>
                  <a:lnTo>
                    <a:pt x="549" y="194"/>
                  </a:lnTo>
                  <a:lnTo>
                    <a:pt x="529" y="194"/>
                  </a:lnTo>
                  <a:lnTo>
                    <a:pt x="529" y="194"/>
                  </a:lnTo>
                  <a:lnTo>
                    <a:pt x="529" y="194"/>
                  </a:lnTo>
                  <a:lnTo>
                    <a:pt x="529" y="194"/>
                  </a:lnTo>
                  <a:lnTo>
                    <a:pt x="529" y="194"/>
                  </a:lnTo>
                  <a:lnTo>
                    <a:pt x="529" y="194"/>
                  </a:lnTo>
                  <a:lnTo>
                    <a:pt x="509" y="194"/>
                  </a:lnTo>
                  <a:lnTo>
                    <a:pt x="509" y="173"/>
                  </a:lnTo>
                  <a:lnTo>
                    <a:pt x="509" y="173"/>
                  </a:lnTo>
                  <a:lnTo>
                    <a:pt x="509" y="173"/>
                  </a:lnTo>
                  <a:lnTo>
                    <a:pt x="488" y="173"/>
                  </a:lnTo>
                  <a:lnTo>
                    <a:pt x="488" y="173"/>
                  </a:lnTo>
                  <a:lnTo>
                    <a:pt x="488" y="173"/>
                  </a:lnTo>
                  <a:lnTo>
                    <a:pt x="488" y="173"/>
                  </a:lnTo>
                  <a:lnTo>
                    <a:pt x="488" y="173"/>
                  </a:lnTo>
                  <a:lnTo>
                    <a:pt x="468" y="173"/>
                  </a:lnTo>
                  <a:lnTo>
                    <a:pt x="468" y="173"/>
                  </a:lnTo>
                  <a:lnTo>
                    <a:pt x="468" y="148"/>
                  </a:lnTo>
                  <a:lnTo>
                    <a:pt x="468" y="148"/>
                  </a:lnTo>
                  <a:lnTo>
                    <a:pt x="443" y="148"/>
                  </a:lnTo>
                  <a:lnTo>
                    <a:pt x="443" y="148"/>
                  </a:lnTo>
                  <a:lnTo>
                    <a:pt x="443" y="148"/>
                  </a:lnTo>
                  <a:lnTo>
                    <a:pt x="422" y="148"/>
                  </a:lnTo>
                  <a:lnTo>
                    <a:pt x="422" y="148"/>
                  </a:lnTo>
                  <a:lnTo>
                    <a:pt x="402" y="148"/>
                  </a:lnTo>
                  <a:lnTo>
                    <a:pt x="402" y="148"/>
                  </a:lnTo>
                  <a:lnTo>
                    <a:pt x="402" y="127"/>
                  </a:lnTo>
                  <a:lnTo>
                    <a:pt x="382" y="127"/>
                  </a:lnTo>
                  <a:lnTo>
                    <a:pt x="382" y="127"/>
                  </a:lnTo>
                  <a:lnTo>
                    <a:pt x="361" y="127"/>
                  </a:lnTo>
                  <a:lnTo>
                    <a:pt x="361" y="127"/>
                  </a:lnTo>
                  <a:lnTo>
                    <a:pt x="341" y="127"/>
                  </a:lnTo>
                  <a:lnTo>
                    <a:pt x="316" y="127"/>
                  </a:lnTo>
                  <a:lnTo>
                    <a:pt x="316" y="127"/>
                  </a:lnTo>
                  <a:lnTo>
                    <a:pt x="295" y="127"/>
                  </a:lnTo>
                  <a:lnTo>
                    <a:pt x="295" y="127"/>
                  </a:lnTo>
                  <a:lnTo>
                    <a:pt x="275" y="127"/>
                  </a:lnTo>
                  <a:lnTo>
                    <a:pt x="275" y="127"/>
                  </a:lnTo>
                  <a:lnTo>
                    <a:pt x="254" y="127"/>
                  </a:lnTo>
                  <a:lnTo>
                    <a:pt x="254" y="127"/>
                  </a:lnTo>
                  <a:lnTo>
                    <a:pt x="234" y="127"/>
                  </a:lnTo>
                  <a:lnTo>
                    <a:pt x="234" y="127"/>
                  </a:lnTo>
                  <a:lnTo>
                    <a:pt x="214" y="127"/>
                  </a:lnTo>
                  <a:lnTo>
                    <a:pt x="214" y="127"/>
                  </a:lnTo>
                  <a:lnTo>
                    <a:pt x="188" y="127"/>
                  </a:lnTo>
                  <a:lnTo>
                    <a:pt x="188" y="127"/>
                  </a:lnTo>
                  <a:lnTo>
                    <a:pt x="168" y="127"/>
                  </a:lnTo>
                  <a:lnTo>
                    <a:pt x="168" y="127"/>
                  </a:lnTo>
                  <a:lnTo>
                    <a:pt x="168" y="127"/>
                  </a:lnTo>
                  <a:lnTo>
                    <a:pt x="148" y="127"/>
                  </a:lnTo>
                  <a:lnTo>
                    <a:pt x="127" y="127"/>
                  </a:lnTo>
                  <a:lnTo>
                    <a:pt x="127" y="127"/>
                  </a:lnTo>
                  <a:lnTo>
                    <a:pt x="107" y="127"/>
                  </a:lnTo>
                  <a:lnTo>
                    <a:pt x="107" y="127"/>
                  </a:lnTo>
                  <a:lnTo>
                    <a:pt x="107" y="127"/>
                  </a:lnTo>
                  <a:lnTo>
                    <a:pt x="87" y="127"/>
                  </a:lnTo>
                  <a:lnTo>
                    <a:pt x="87" y="127"/>
                  </a:lnTo>
                  <a:lnTo>
                    <a:pt x="61" y="127"/>
                  </a:lnTo>
                  <a:lnTo>
                    <a:pt x="61" y="127"/>
                  </a:lnTo>
                  <a:lnTo>
                    <a:pt x="41" y="127"/>
                  </a:lnTo>
                  <a:lnTo>
                    <a:pt x="0" y="87"/>
                  </a:lnTo>
                  <a:lnTo>
                    <a:pt x="20" y="46"/>
                  </a:lnTo>
                  <a:lnTo>
                    <a:pt x="41" y="21"/>
                  </a:lnTo>
                  <a:lnTo>
                    <a:pt x="41" y="21"/>
                  </a:lnTo>
                  <a:lnTo>
                    <a:pt x="61" y="21"/>
                  </a:lnTo>
                  <a:lnTo>
                    <a:pt x="87" y="21"/>
                  </a:lnTo>
                  <a:lnTo>
                    <a:pt x="87" y="21"/>
                  </a:lnTo>
                  <a:lnTo>
                    <a:pt x="87" y="0"/>
                  </a:lnTo>
                  <a:lnTo>
                    <a:pt x="107" y="0"/>
                  </a:lnTo>
                  <a:lnTo>
                    <a:pt x="107" y="0"/>
                  </a:lnTo>
                  <a:lnTo>
                    <a:pt x="127" y="0"/>
                  </a:lnTo>
                  <a:lnTo>
                    <a:pt x="127" y="0"/>
                  </a:lnTo>
                  <a:lnTo>
                    <a:pt x="148" y="0"/>
                  </a:lnTo>
                  <a:lnTo>
                    <a:pt x="168" y="0"/>
                  </a:lnTo>
                  <a:lnTo>
                    <a:pt x="168" y="0"/>
                  </a:lnTo>
                  <a:lnTo>
                    <a:pt x="168" y="0"/>
                  </a:lnTo>
                  <a:lnTo>
                    <a:pt x="188" y="0"/>
                  </a:lnTo>
                  <a:lnTo>
                    <a:pt x="188" y="0"/>
                  </a:lnTo>
                  <a:lnTo>
                    <a:pt x="214" y="0"/>
                  </a:lnTo>
                  <a:lnTo>
                    <a:pt x="234" y="0"/>
                  </a:lnTo>
                  <a:lnTo>
                    <a:pt x="234"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62"/>
            <p:cNvSpPr/>
            <p:nvPr/>
          </p:nvSpPr>
          <p:spPr>
            <a:xfrm>
              <a:off x="1451550" y="2456450"/>
              <a:ext cx="18600" cy="5375"/>
            </a:xfrm>
            <a:custGeom>
              <a:rect b="b" l="l" r="r" t="t"/>
              <a:pathLst>
                <a:path extrusionOk="0" h="215" w="744">
                  <a:moveTo>
                    <a:pt x="362" y="1"/>
                  </a:moveTo>
                  <a:lnTo>
                    <a:pt x="382" y="1"/>
                  </a:lnTo>
                  <a:lnTo>
                    <a:pt x="382" y="1"/>
                  </a:lnTo>
                  <a:lnTo>
                    <a:pt x="408" y="1"/>
                  </a:lnTo>
                  <a:lnTo>
                    <a:pt x="408" y="1"/>
                  </a:lnTo>
                  <a:lnTo>
                    <a:pt x="428" y="1"/>
                  </a:lnTo>
                  <a:lnTo>
                    <a:pt x="428" y="1"/>
                  </a:lnTo>
                  <a:lnTo>
                    <a:pt x="428" y="1"/>
                  </a:lnTo>
                  <a:lnTo>
                    <a:pt x="448" y="21"/>
                  </a:lnTo>
                  <a:lnTo>
                    <a:pt x="469" y="21"/>
                  </a:lnTo>
                  <a:lnTo>
                    <a:pt x="469" y="21"/>
                  </a:lnTo>
                  <a:lnTo>
                    <a:pt x="489" y="21"/>
                  </a:lnTo>
                  <a:lnTo>
                    <a:pt x="489" y="21"/>
                  </a:lnTo>
                  <a:lnTo>
                    <a:pt x="510" y="21"/>
                  </a:lnTo>
                  <a:lnTo>
                    <a:pt x="510" y="21"/>
                  </a:lnTo>
                  <a:lnTo>
                    <a:pt x="535" y="21"/>
                  </a:lnTo>
                  <a:lnTo>
                    <a:pt x="535" y="21"/>
                  </a:lnTo>
                  <a:lnTo>
                    <a:pt x="555" y="47"/>
                  </a:lnTo>
                  <a:lnTo>
                    <a:pt x="555" y="47"/>
                  </a:lnTo>
                  <a:lnTo>
                    <a:pt x="576" y="47"/>
                  </a:lnTo>
                  <a:lnTo>
                    <a:pt x="576" y="47"/>
                  </a:lnTo>
                  <a:lnTo>
                    <a:pt x="596" y="47"/>
                  </a:lnTo>
                  <a:lnTo>
                    <a:pt x="596" y="67"/>
                  </a:lnTo>
                  <a:lnTo>
                    <a:pt x="616" y="67"/>
                  </a:lnTo>
                  <a:lnTo>
                    <a:pt x="616" y="67"/>
                  </a:lnTo>
                  <a:lnTo>
                    <a:pt x="616" y="67"/>
                  </a:lnTo>
                  <a:lnTo>
                    <a:pt x="637" y="67"/>
                  </a:lnTo>
                  <a:lnTo>
                    <a:pt x="637" y="87"/>
                  </a:lnTo>
                  <a:lnTo>
                    <a:pt x="662" y="87"/>
                  </a:lnTo>
                  <a:lnTo>
                    <a:pt x="662" y="87"/>
                  </a:lnTo>
                  <a:lnTo>
                    <a:pt x="662" y="87"/>
                  </a:lnTo>
                  <a:lnTo>
                    <a:pt x="682" y="108"/>
                  </a:lnTo>
                  <a:lnTo>
                    <a:pt x="682" y="108"/>
                  </a:lnTo>
                  <a:lnTo>
                    <a:pt x="703" y="108"/>
                  </a:lnTo>
                  <a:lnTo>
                    <a:pt x="703" y="108"/>
                  </a:lnTo>
                  <a:lnTo>
                    <a:pt x="703" y="108"/>
                  </a:lnTo>
                  <a:lnTo>
                    <a:pt x="703" y="108"/>
                  </a:lnTo>
                  <a:lnTo>
                    <a:pt x="703" y="128"/>
                  </a:lnTo>
                  <a:lnTo>
                    <a:pt x="723" y="128"/>
                  </a:lnTo>
                  <a:lnTo>
                    <a:pt x="723" y="128"/>
                  </a:lnTo>
                  <a:lnTo>
                    <a:pt x="723" y="128"/>
                  </a:lnTo>
                  <a:lnTo>
                    <a:pt x="723" y="128"/>
                  </a:lnTo>
                  <a:lnTo>
                    <a:pt x="723" y="128"/>
                  </a:lnTo>
                  <a:lnTo>
                    <a:pt x="723" y="148"/>
                  </a:lnTo>
                  <a:lnTo>
                    <a:pt x="743" y="148"/>
                  </a:lnTo>
                  <a:lnTo>
                    <a:pt x="743" y="148"/>
                  </a:lnTo>
                  <a:lnTo>
                    <a:pt x="743" y="148"/>
                  </a:lnTo>
                  <a:lnTo>
                    <a:pt x="743" y="148"/>
                  </a:lnTo>
                  <a:lnTo>
                    <a:pt x="743" y="174"/>
                  </a:lnTo>
                  <a:lnTo>
                    <a:pt x="743" y="194"/>
                  </a:lnTo>
                  <a:lnTo>
                    <a:pt x="723" y="215"/>
                  </a:lnTo>
                  <a:lnTo>
                    <a:pt x="703" y="215"/>
                  </a:lnTo>
                  <a:lnTo>
                    <a:pt x="703" y="215"/>
                  </a:lnTo>
                  <a:lnTo>
                    <a:pt x="703" y="215"/>
                  </a:lnTo>
                  <a:lnTo>
                    <a:pt x="682" y="215"/>
                  </a:lnTo>
                  <a:lnTo>
                    <a:pt x="682" y="215"/>
                  </a:lnTo>
                  <a:lnTo>
                    <a:pt x="682" y="215"/>
                  </a:lnTo>
                  <a:lnTo>
                    <a:pt x="682" y="215"/>
                  </a:lnTo>
                  <a:lnTo>
                    <a:pt x="682" y="215"/>
                  </a:lnTo>
                  <a:lnTo>
                    <a:pt x="682" y="215"/>
                  </a:lnTo>
                  <a:lnTo>
                    <a:pt x="662" y="215"/>
                  </a:lnTo>
                  <a:lnTo>
                    <a:pt x="662" y="194"/>
                  </a:lnTo>
                  <a:lnTo>
                    <a:pt x="662" y="194"/>
                  </a:lnTo>
                  <a:lnTo>
                    <a:pt x="662" y="194"/>
                  </a:lnTo>
                  <a:lnTo>
                    <a:pt x="637" y="194"/>
                  </a:lnTo>
                  <a:lnTo>
                    <a:pt x="637" y="194"/>
                  </a:lnTo>
                  <a:lnTo>
                    <a:pt x="637" y="194"/>
                  </a:lnTo>
                  <a:lnTo>
                    <a:pt x="637" y="194"/>
                  </a:lnTo>
                  <a:lnTo>
                    <a:pt x="637" y="194"/>
                  </a:lnTo>
                  <a:lnTo>
                    <a:pt x="616" y="194"/>
                  </a:lnTo>
                  <a:lnTo>
                    <a:pt x="616" y="174"/>
                  </a:lnTo>
                  <a:lnTo>
                    <a:pt x="596" y="174"/>
                  </a:lnTo>
                  <a:lnTo>
                    <a:pt x="596" y="174"/>
                  </a:lnTo>
                  <a:lnTo>
                    <a:pt x="596" y="174"/>
                  </a:lnTo>
                  <a:lnTo>
                    <a:pt x="576" y="174"/>
                  </a:lnTo>
                  <a:lnTo>
                    <a:pt x="576" y="174"/>
                  </a:lnTo>
                  <a:lnTo>
                    <a:pt x="576" y="174"/>
                  </a:lnTo>
                  <a:lnTo>
                    <a:pt x="555" y="174"/>
                  </a:lnTo>
                  <a:lnTo>
                    <a:pt x="555" y="148"/>
                  </a:lnTo>
                  <a:lnTo>
                    <a:pt x="535" y="148"/>
                  </a:lnTo>
                  <a:lnTo>
                    <a:pt x="535" y="148"/>
                  </a:lnTo>
                  <a:lnTo>
                    <a:pt x="535" y="148"/>
                  </a:lnTo>
                  <a:lnTo>
                    <a:pt x="510" y="148"/>
                  </a:lnTo>
                  <a:lnTo>
                    <a:pt x="510" y="148"/>
                  </a:lnTo>
                  <a:lnTo>
                    <a:pt x="510" y="148"/>
                  </a:lnTo>
                  <a:lnTo>
                    <a:pt x="489" y="148"/>
                  </a:lnTo>
                  <a:lnTo>
                    <a:pt x="489" y="148"/>
                  </a:lnTo>
                  <a:lnTo>
                    <a:pt x="469" y="148"/>
                  </a:lnTo>
                  <a:lnTo>
                    <a:pt x="469" y="148"/>
                  </a:lnTo>
                  <a:lnTo>
                    <a:pt x="448" y="128"/>
                  </a:lnTo>
                  <a:lnTo>
                    <a:pt x="448" y="128"/>
                  </a:lnTo>
                  <a:lnTo>
                    <a:pt x="428" y="128"/>
                  </a:lnTo>
                  <a:lnTo>
                    <a:pt x="428" y="128"/>
                  </a:lnTo>
                  <a:lnTo>
                    <a:pt x="408" y="128"/>
                  </a:lnTo>
                  <a:lnTo>
                    <a:pt x="408" y="128"/>
                  </a:lnTo>
                  <a:lnTo>
                    <a:pt x="408" y="128"/>
                  </a:lnTo>
                  <a:lnTo>
                    <a:pt x="382" y="128"/>
                  </a:lnTo>
                  <a:lnTo>
                    <a:pt x="382" y="128"/>
                  </a:lnTo>
                  <a:lnTo>
                    <a:pt x="362" y="128"/>
                  </a:lnTo>
                  <a:lnTo>
                    <a:pt x="362" y="128"/>
                  </a:lnTo>
                  <a:lnTo>
                    <a:pt x="362" y="128"/>
                  </a:lnTo>
                  <a:lnTo>
                    <a:pt x="342" y="128"/>
                  </a:lnTo>
                  <a:lnTo>
                    <a:pt x="342" y="128"/>
                  </a:lnTo>
                  <a:lnTo>
                    <a:pt x="321" y="128"/>
                  </a:lnTo>
                  <a:lnTo>
                    <a:pt x="321" y="128"/>
                  </a:lnTo>
                  <a:lnTo>
                    <a:pt x="321" y="128"/>
                  </a:lnTo>
                  <a:lnTo>
                    <a:pt x="301" y="128"/>
                  </a:lnTo>
                  <a:lnTo>
                    <a:pt x="301" y="128"/>
                  </a:lnTo>
                  <a:lnTo>
                    <a:pt x="281" y="148"/>
                  </a:lnTo>
                  <a:lnTo>
                    <a:pt x="281" y="148"/>
                  </a:lnTo>
                  <a:lnTo>
                    <a:pt x="255" y="148"/>
                  </a:lnTo>
                  <a:lnTo>
                    <a:pt x="255" y="148"/>
                  </a:lnTo>
                  <a:lnTo>
                    <a:pt x="235" y="148"/>
                  </a:lnTo>
                  <a:lnTo>
                    <a:pt x="235" y="148"/>
                  </a:lnTo>
                  <a:lnTo>
                    <a:pt x="235" y="148"/>
                  </a:lnTo>
                  <a:lnTo>
                    <a:pt x="214" y="148"/>
                  </a:lnTo>
                  <a:lnTo>
                    <a:pt x="214" y="148"/>
                  </a:lnTo>
                  <a:lnTo>
                    <a:pt x="214" y="148"/>
                  </a:lnTo>
                  <a:lnTo>
                    <a:pt x="194" y="148"/>
                  </a:lnTo>
                  <a:lnTo>
                    <a:pt x="194" y="148"/>
                  </a:lnTo>
                  <a:lnTo>
                    <a:pt x="194" y="148"/>
                  </a:lnTo>
                  <a:lnTo>
                    <a:pt x="174" y="148"/>
                  </a:lnTo>
                  <a:lnTo>
                    <a:pt x="174" y="148"/>
                  </a:lnTo>
                  <a:lnTo>
                    <a:pt x="153" y="148"/>
                  </a:lnTo>
                  <a:lnTo>
                    <a:pt x="153" y="148"/>
                  </a:lnTo>
                  <a:lnTo>
                    <a:pt x="128" y="174"/>
                  </a:lnTo>
                  <a:lnTo>
                    <a:pt x="128" y="174"/>
                  </a:lnTo>
                  <a:lnTo>
                    <a:pt x="128" y="174"/>
                  </a:lnTo>
                  <a:lnTo>
                    <a:pt x="108" y="174"/>
                  </a:lnTo>
                  <a:lnTo>
                    <a:pt x="108" y="174"/>
                  </a:lnTo>
                  <a:lnTo>
                    <a:pt x="87" y="174"/>
                  </a:lnTo>
                  <a:lnTo>
                    <a:pt x="87" y="174"/>
                  </a:lnTo>
                  <a:lnTo>
                    <a:pt x="67" y="174"/>
                  </a:lnTo>
                  <a:lnTo>
                    <a:pt x="67" y="174"/>
                  </a:lnTo>
                  <a:lnTo>
                    <a:pt x="1" y="148"/>
                  </a:lnTo>
                  <a:lnTo>
                    <a:pt x="26" y="108"/>
                  </a:lnTo>
                  <a:lnTo>
                    <a:pt x="47" y="108"/>
                  </a:lnTo>
                  <a:lnTo>
                    <a:pt x="47" y="87"/>
                  </a:lnTo>
                  <a:lnTo>
                    <a:pt x="67" y="87"/>
                  </a:lnTo>
                  <a:lnTo>
                    <a:pt x="67" y="87"/>
                  </a:lnTo>
                  <a:lnTo>
                    <a:pt x="87" y="67"/>
                  </a:lnTo>
                  <a:lnTo>
                    <a:pt x="87" y="67"/>
                  </a:lnTo>
                  <a:lnTo>
                    <a:pt x="87" y="67"/>
                  </a:lnTo>
                  <a:lnTo>
                    <a:pt x="108" y="67"/>
                  </a:lnTo>
                  <a:lnTo>
                    <a:pt x="108" y="67"/>
                  </a:lnTo>
                  <a:lnTo>
                    <a:pt x="128" y="47"/>
                  </a:lnTo>
                  <a:lnTo>
                    <a:pt x="128" y="47"/>
                  </a:lnTo>
                  <a:lnTo>
                    <a:pt x="153" y="47"/>
                  </a:lnTo>
                  <a:lnTo>
                    <a:pt x="153" y="47"/>
                  </a:lnTo>
                  <a:lnTo>
                    <a:pt x="153" y="47"/>
                  </a:lnTo>
                  <a:lnTo>
                    <a:pt x="174" y="47"/>
                  </a:lnTo>
                  <a:lnTo>
                    <a:pt x="174" y="21"/>
                  </a:lnTo>
                  <a:lnTo>
                    <a:pt x="194" y="21"/>
                  </a:lnTo>
                  <a:lnTo>
                    <a:pt x="194" y="21"/>
                  </a:lnTo>
                  <a:lnTo>
                    <a:pt x="194" y="21"/>
                  </a:lnTo>
                  <a:lnTo>
                    <a:pt x="214" y="21"/>
                  </a:lnTo>
                  <a:lnTo>
                    <a:pt x="214" y="21"/>
                  </a:lnTo>
                  <a:lnTo>
                    <a:pt x="235" y="21"/>
                  </a:lnTo>
                  <a:lnTo>
                    <a:pt x="235" y="21"/>
                  </a:lnTo>
                  <a:lnTo>
                    <a:pt x="255" y="21"/>
                  </a:lnTo>
                  <a:lnTo>
                    <a:pt x="255" y="21"/>
                  </a:lnTo>
                  <a:lnTo>
                    <a:pt x="281" y="1"/>
                  </a:lnTo>
                  <a:lnTo>
                    <a:pt x="281" y="1"/>
                  </a:lnTo>
                  <a:lnTo>
                    <a:pt x="301" y="1"/>
                  </a:lnTo>
                  <a:lnTo>
                    <a:pt x="321" y="1"/>
                  </a:lnTo>
                  <a:lnTo>
                    <a:pt x="321" y="1"/>
                  </a:lnTo>
                  <a:lnTo>
                    <a:pt x="321" y="1"/>
                  </a:lnTo>
                  <a:lnTo>
                    <a:pt x="342" y="1"/>
                  </a:lnTo>
                  <a:lnTo>
                    <a:pt x="34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62"/>
            <p:cNvSpPr/>
            <p:nvPr/>
          </p:nvSpPr>
          <p:spPr>
            <a:xfrm>
              <a:off x="1446350" y="2451750"/>
              <a:ext cx="17950" cy="5250"/>
            </a:xfrm>
            <a:custGeom>
              <a:rect b="b" l="l" r="r" t="t"/>
              <a:pathLst>
                <a:path extrusionOk="0" h="210" w="718">
                  <a:moveTo>
                    <a:pt x="402" y="1"/>
                  </a:moveTo>
                  <a:lnTo>
                    <a:pt x="422" y="1"/>
                  </a:lnTo>
                  <a:lnTo>
                    <a:pt x="422" y="1"/>
                  </a:lnTo>
                  <a:lnTo>
                    <a:pt x="443" y="1"/>
                  </a:lnTo>
                  <a:lnTo>
                    <a:pt x="443" y="1"/>
                  </a:lnTo>
                  <a:lnTo>
                    <a:pt x="463" y="1"/>
                  </a:lnTo>
                  <a:lnTo>
                    <a:pt x="489" y="1"/>
                  </a:lnTo>
                  <a:lnTo>
                    <a:pt x="489" y="1"/>
                  </a:lnTo>
                  <a:lnTo>
                    <a:pt x="489" y="1"/>
                  </a:lnTo>
                  <a:lnTo>
                    <a:pt x="509" y="1"/>
                  </a:lnTo>
                  <a:lnTo>
                    <a:pt x="509" y="1"/>
                  </a:lnTo>
                  <a:lnTo>
                    <a:pt x="529" y="1"/>
                  </a:lnTo>
                  <a:lnTo>
                    <a:pt x="529" y="1"/>
                  </a:lnTo>
                  <a:lnTo>
                    <a:pt x="550" y="21"/>
                  </a:lnTo>
                  <a:lnTo>
                    <a:pt x="550" y="21"/>
                  </a:lnTo>
                  <a:lnTo>
                    <a:pt x="570" y="21"/>
                  </a:lnTo>
                  <a:lnTo>
                    <a:pt x="570" y="21"/>
                  </a:lnTo>
                  <a:lnTo>
                    <a:pt x="590" y="21"/>
                  </a:lnTo>
                  <a:lnTo>
                    <a:pt x="590" y="21"/>
                  </a:lnTo>
                  <a:lnTo>
                    <a:pt x="616" y="21"/>
                  </a:lnTo>
                  <a:lnTo>
                    <a:pt x="616" y="41"/>
                  </a:lnTo>
                  <a:lnTo>
                    <a:pt x="616" y="41"/>
                  </a:lnTo>
                  <a:lnTo>
                    <a:pt x="636" y="41"/>
                  </a:lnTo>
                  <a:lnTo>
                    <a:pt x="636" y="41"/>
                  </a:lnTo>
                  <a:lnTo>
                    <a:pt x="656" y="41"/>
                  </a:lnTo>
                  <a:lnTo>
                    <a:pt x="656" y="62"/>
                  </a:lnTo>
                  <a:lnTo>
                    <a:pt x="656" y="62"/>
                  </a:lnTo>
                  <a:lnTo>
                    <a:pt x="677" y="62"/>
                  </a:lnTo>
                  <a:lnTo>
                    <a:pt x="677" y="62"/>
                  </a:lnTo>
                  <a:lnTo>
                    <a:pt x="697" y="82"/>
                  </a:lnTo>
                  <a:lnTo>
                    <a:pt x="697" y="82"/>
                  </a:lnTo>
                  <a:lnTo>
                    <a:pt x="697" y="82"/>
                  </a:lnTo>
                  <a:lnTo>
                    <a:pt x="718" y="82"/>
                  </a:lnTo>
                  <a:lnTo>
                    <a:pt x="718" y="82"/>
                  </a:lnTo>
                  <a:lnTo>
                    <a:pt x="718" y="128"/>
                  </a:lnTo>
                  <a:lnTo>
                    <a:pt x="697" y="148"/>
                  </a:lnTo>
                  <a:lnTo>
                    <a:pt x="677" y="169"/>
                  </a:lnTo>
                  <a:lnTo>
                    <a:pt x="677" y="169"/>
                  </a:lnTo>
                  <a:lnTo>
                    <a:pt x="656" y="169"/>
                  </a:lnTo>
                  <a:lnTo>
                    <a:pt x="656" y="169"/>
                  </a:lnTo>
                  <a:lnTo>
                    <a:pt x="656" y="148"/>
                  </a:lnTo>
                  <a:lnTo>
                    <a:pt x="636" y="148"/>
                  </a:lnTo>
                  <a:lnTo>
                    <a:pt x="636" y="148"/>
                  </a:lnTo>
                  <a:lnTo>
                    <a:pt x="616" y="148"/>
                  </a:lnTo>
                  <a:lnTo>
                    <a:pt x="616" y="148"/>
                  </a:lnTo>
                  <a:lnTo>
                    <a:pt x="616" y="148"/>
                  </a:lnTo>
                  <a:lnTo>
                    <a:pt x="616" y="148"/>
                  </a:lnTo>
                  <a:lnTo>
                    <a:pt x="590" y="148"/>
                  </a:lnTo>
                  <a:lnTo>
                    <a:pt x="590" y="148"/>
                  </a:lnTo>
                  <a:lnTo>
                    <a:pt x="570" y="148"/>
                  </a:lnTo>
                  <a:lnTo>
                    <a:pt x="570" y="148"/>
                  </a:lnTo>
                  <a:lnTo>
                    <a:pt x="570" y="128"/>
                  </a:lnTo>
                  <a:lnTo>
                    <a:pt x="550" y="128"/>
                  </a:lnTo>
                  <a:lnTo>
                    <a:pt x="550" y="128"/>
                  </a:lnTo>
                  <a:lnTo>
                    <a:pt x="550" y="128"/>
                  </a:lnTo>
                  <a:lnTo>
                    <a:pt x="529" y="128"/>
                  </a:lnTo>
                  <a:lnTo>
                    <a:pt x="529" y="128"/>
                  </a:lnTo>
                  <a:lnTo>
                    <a:pt x="509" y="128"/>
                  </a:lnTo>
                  <a:lnTo>
                    <a:pt x="509" y="128"/>
                  </a:lnTo>
                  <a:lnTo>
                    <a:pt x="489" y="128"/>
                  </a:lnTo>
                  <a:lnTo>
                    <a:pt x="489" y="128"/>
                  </a:lnTo>
                  <a:lnTo>
                    <a:pt x="489" y="128"/>
                  </a:lnTo>
                  <a:lnTo>
                    <a:pt x="463" y="128"/>
                  </a:lnTo>
                  <a:lnTo>
                    <a:pt x="463" y="128"/>
                  </a:lnTo>
                  <a:lnTo>
                    <a:pt x="443" y="128"/>
                  </a:lnTo>
                  <a:lnTo>
                    <a:pt x="443" y="128"/>
                  </a:lnTo>
                  <a:lnTo>
                    <a:pt x="443" y="128"/>
                  </a:lnTo>
                  <a:lnTo>
                    <a:pt x="422" y="128"/>
                  </a:lnTo>
                  <a:lnTo>
                    <a:pt x="422" y="128"/>
                  </a:lnTo>
                  <a:lnTo>
                    <a:pt x="402" y="128"/>
                  </a:lnTo>
                  <a:lnTo>
                    <a:pt x="402" y="128"/>
                  </a:lnTo>
                  <a:lnTo>
                    <a:pt x="402" y="128"/>
                  </a:lnTo>
                  <a:lnTo>
                    <a:pt x="382" y="128"/>
                  </a:lnTo>
                  <a:lnTo>
                    <a:pt x="382" y="128"/>
                  </a:lnTo>
                  <a:lnTo>
                    <a:pt x="361" y="128"/>
                  </a:lnTo>
                  <a:lnTo>
                    <a:pt x="361" y="128"/>
                  </a:lnTo>
                  <a:lnTo>
                    <a:pt x="336" y="128"/>
                  </a:lnTo>
                  <a:lnTo>
                    <a:pt x="336" y="128"/>
                  </a:lnTo>
                  <a:lnTo>
                    <a:pt x="316" y="128"/>
                  </a:lnTo>
                  <a:lnTo>
                    <a:pt x="316" y="128"/>
                  </a:lnTo>
                  <a:lnTo>
                    <a:pt x="316" y="128"/>
                  </a:lnTo>
                  <a:lnTo>
                    <a:pt x="295" y="128"/>
                  </a:lnTo>
                  <a:lnTo>
                    <a:pt x="295" y="128"/>
                  </a:lnTo>
                  <a:lnTo>
                    <a:pt x="275" y="148"/>
                  </a:lnTo>
                  <a:lnTo>
                    <a:pt x="275" y="148"/>
                  </a:lnTo>
                  <a:lnTo>
                    <a:pt x="255" y="148"/>
                  </a:lnTo>
                  <a:lnTo>
                    <a:pt x="255" y="148"/>
                  </a:lnTo>
                  <a:lnTo>
                    <a:pt x="255" y="148"/>
                  </a:lnTo>
                  <a:lnTo>
                    <a:pt x="234" y="148"/>
                  </a:lnTo>
                  <a:lnTo>
                    <a:pt x="234" y="148"/>
                  </a:lnTo>
                  <a:lnTo>
                    <a:pt x="209" y="148"/>
                  </a:lnTo>
                  <a:lnTo>
                    <a:pt x="209" y="148"/>
                  </a:lnTo>
                  <a:lnTo>
                    <a:pt x="209" y="148"/>
                  </a:lnTo>
                  <a:lnTo>
                    <a:pt x="188" y="148"/>
                  </a:lnTo>
                  <a:lnTo>
                    <a:pt x="188" y="169"/>
                  </a:lnTo>
                  <a:lnTo>
                    <a:pt x="188" y="169"/>
                  </a:lnTo>
                  <a:lnTo>
                    <a:pt x="168" y="169"/>
                  </a:lnTo>
                  <a:lnTo>
                    <a:pt x="168" y="169"/>
                  </a:lnTo>
                  <a:lnTo>
                    <a:pt x="148" y="169"/>
                  </a:lnTo>
                  <a:lnTo>
                    <a:pt x="148" y="169"/>
                  </a:lnTo>
                  <a:lnTo>
                    <a:pt x="148" y="169"/>
                  </a:lnTo>
                  <a:lnTo>
                    <a:pt x="127" y="169"/>
                  </a:lnTo>
                  <a:lnTo>
                    <a:pt x="127" y="169"/>
                  </a:lnTo>
                  <a:lnTo>
                    <a:pt x="107" y="189"/>
                  </a:lnTo>
                  <a:lnTo>
                    <a:pt x="107" y="189"/>
                  </a:lnTo>
                  <a:lnTo>
                    <a:pt x="82" y="189"/>
                  </a:lnTo>
                  <a:lnTo>
                    <a:pt x="82" y="189"/>
                  </a:lnTo>
                  <a:lnTo>
                    <a:pt x="82" y="189"/>
                  </a:lnTo>
                  <a:lnTo>
                    <a:pt x="61" y="189"/>
                  </a:lnTo>
                  <a:lnTo>
                    <a:pt x="61" y="189"/>
                  </a:lnTo>
                  <a:lnTo>
                    <a:pt x="41" y="209"/>
                  </a:lnTo>
                  <a:lnTo>
                    <a:pt x="0" y="189"/>
                  </a:lnTo>
                  <a:lnTo>
                    <a:pt x="0" y="148"/>
                  </a:lnTo>
                  <a:lnTo>
                    <a:pt x="21" y="128"/>
                  </a:lnTo>
                  <a:lnTo>
                    <a:pt x="21" y="128"/>
                  </a:lnTo>
                  <a:lnTo>
                    <a:pt x="41" y="128"/>
                  </a:lnTo>
                  <a:lnTo>
                    <a:pt x="41" y="108"/>
                  </a:lnTo>
                  <a:lnTo>
                    <a:pt x="41" y="108"/>
                  </a:lnTo>
                  <a:lnTo>
                    <a:pt x="61" y="108"/>
                  </a:lnTo>
                  <a:lnTo>
                    <a:pt x="61" y="82"/>
                  </a:lnTo>
                  <a:lnTo>
                    <a:pt x="61" y="82"/>
                  </a:lnTo>
                  <a:lnTo>
                    <a:pt x="82" y="82"/>
                  </a:lnTo>
                  <a:lnTo>
                    <a:pt x="82" y="62"/>
                  </a:lnTo>
                  <a:lnTo>
                    <a:pt x="107" y="62"/>
                  </a:lnTo>
                  <a:lnTo>
                    <a:pt x="107" y="62"/>
                  </a:lnTo>
                  <a:lnTo>
                    <a:pt x="107" y="62"/>
                  </a:lnTo>
                  <a:lnTo>
                    <a:pt x="127" y="62"/>
                  </a:lnTo>
                  <a:lnTo>
                    <a:pt x="127" y="41"/>
                  </a:lnTo>
                  <a:lnTo>
                    <a:pt x="148" y="41"/>
                  </a:lnTo>
                  <a:lnTo>
                    <a:pt x="148" y="41"/>
                  </a:lnTo>
                  <a:lnTo>
                    <a:pt x="168" y="41"/>
                  </a:lnTo>
                  <a:lnTo>
                    <a:pt x="168" y="41"/>
                  </a:lnTo>
                  <a:lnTo>
                    <a:pt x="188" y="21"/>
                  </a:lnTo>
                  <a:lnTo>
                    <a:pt x="188" y="21"/>
                  </a:lnTo>
                  <a:lnTo>
                    <a:pt x="209" y="21"/>
                  </a:lnTo>
                  <a:lnTo>
                    <a:pt x="209" y="21"/>
                  </a:lnTo>
                  <a:lnTo>
                    <a:pt x="209" y="21"/>
                  </a:lnTo>
                  <a:lnTo>
                    <a:pt x="234" y="21"/>
                  </a:lnTo>
                  <a:lnTo>
                    <a:pt x="234" y="21"/>
                  </a:lnTo>
                  <a:lnTo>
                    <a:pt x="255" y="1"/>
                  </a:lnTo>
                  <a:lnTo>
                    <a:pt x="255" y="1"/>
                  </a:lnTo>
                  <a:lnTo>
                    <a:pt x="275" y="1"/>
                  </a:lnTo>
                  <a:lnTo>
                    <a:pt x="275" y="1"/>
                  </a:lnTo>
                  <a:lnTo>
                    <a:pt x="295" y="1"/>
                  </a:lnTo>
                  <a:lnTo>
                    <a:pt x="316" y="1"/>
                  </a:lnTo>
                  <a:lnTo>
                    <a:pt x="316" y="1"/>
                  </a:lnTo>
                  <a:lnTo>
                    <a:pt x="336" y="1"/>
                  </a:lnTo>
                  <a:lnTo>
                    <a:pt x="336" y="1"/>
                  </a:lnTo>
                  <a:lnTo>
                    <a:pt x="361" y="1"/>
                  </a:lnTo>
                  <a:lnTo>
                    <a:pt x="361" y="1"/>
                  </a:lnTo>
                  <a:lnTo>
                    <a:pt x="382" y="1"/>
                  </a:lnTo>
                  <a:lnTo>
                    <a:pt x="40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62"/>
            <p:cNvSpPr/>
            <p:nvPr/>
          </p:nvSpPr>
          <p:spPr>
            <a:xfrm>
              <a:off x="1438850" y="2447425"/>
              <a:ext cx="16550" cy="7025"/>
            </a:xfrm>
            <a:custGeom>
              <a:rect b="b" l="l" r="r" t="t"/>
              <a:pathLst>
                <a:path extrusionOk="0" h="281" w="662">
                  <a:moveTo>
                    <a:pt x="534" y="1"/>
                  </a:moveTo>
                  <a:lnTo>
                    <a:pt x="534" y="1"/>
                  </a:lnTo>
                  <a:lnTo>
                    <a:pt x="534" y="1"/>
                  </a:lnTo>
                  <a:lnTo>
                    <a:pt x="555" y="1"/>
                  </a:lnTo>
                  <a:lnTo>
                    <a:pt x="555" y="1"/>
                  </a:lnTo>
                  <a:lnTo>
                    <a:pt x="555" y="1"/>
                  </a:lnTo>
                  <a:lnTo>
                    <a:pt x="575" y="1"/>
                  </a:lnTo>
                  <a:lnTo>
                    <a:pt x="575" y="26"/>
                  </a:lnTo>
                  <a:lnTo>
                    <a:pt x="595" y="26"/>
                  </a:lnTo>
                  <a:lnTo>
                    <a:pt x="595" y="26"/>
                  </a:lnTo>
                  <a:lnTo>
                    <a:pt x="595" y="26"/>
                  </a:lnTo>
                  <a:lnTo>
                    <a:pt x="616" y="26"/>
                  </a:lnTo>
                  <a:lnTo>
                    <a:pt x="616" y="26"/>
                  </a:lnTo>
                  <a:lnTo>
                    <a:pt x="636" y="26"/>
                  </a:lnTo>
                  <a:lnTo>
                    <a:pt x="636" y="26"/>
                  </a:lnTo>
                  <a:lnTo>
                    <a:pt x="636" y="26"/>
                  </a:lnTo>
                  <a:lnTo>
                    <a:pt x="661" y="26"/>
                  </a:lnTo>
                  <a:lnTo>
                    <a:pt x="661" y="26"/>
                  </a:lnTo>
                  <a:lnTo>
                    <a:pt x="661" y="47"/>
                  </a:lnTo>
                  <a:lnTo>
                    <a:pt x="661" y="67"/>
                  </a:lnTo>
                  <a:lnTo>
                    <a:pt x="661" y="108"/>
                  </a:lnTo>
                  <a:lnTo>
                    <a:pt x="661" y="108"/>
                  </a:lnTo>
                  <a:lnTo>
                    <a:pt x="636" y="108"/>
                  </a:lnTo>
                  <a:lnTo>
                    <a:pt x="636" y="108"/>
                  </a:lnTo>
                  <a:lnTo>
                    <a:pt x="636" y="108"/>
                  </a:lnTo>
                  <a:lnTo>
                    <a:pt x="616" y="108"/>
                  </a:lnTo>
                  <a:lnTo>
                    <a:pt x="616" y="108"/>
                  </a:lnTo>
                  <a:lnTo>
                    <a:pt x="595" y="108"/>
                  </a:lnTo>
                  <a:lnTo>
                    <a:pt x="595" y="108"/>
                  </a:lnTo>
                  <a:lnTo>
                    <a:pt x="595" y="108"/>
                  </a:lnTo>
                  <a:lnTo>
                    <a:pt x="575" y="108"/>
                  </a:lnTo>
                  <a:lnTo>
                    <a:pt x="575" y="108"/>
                  </a:lnTo>
                  <a:lnTo>
                    <a:pt x="555" y="108"/>
                  </a:lnTo>
                  <a:lnTo>
                    <a:pt x="555" y="108"/>
                  </a:lnTo>
                  <a:lnTo>
                    <a:pt x="555" y="108"/>
                  </a:lnTo>
                  <a:lnTo>
                    <a:pt x="534" y="108"/>
                  </a:lnTo>
                  <a:lnTo>
                    <a:pt x="534" y="108"/>
                  </a:lnTo>
                  <a:lnTo>
                    <a:pt x="534" y="108"/>
                  </a:lnTo>
                  <a:lnTo>
                    <a:pt x="509" y="108"/>
                  </a:lnTo>
                  <a:lnTo>
                    <a:pt x="509" y="108"/>
                  </a:lnTo>
                  <a:lnTo>
                    <a:pt x="488" y="108"/>
                  </a:lnTo>
                  <a:lnTo>
                    <a:pt x="488" y="128"/>
                  </a:lnTo>
                  <a:lnTo>
                    <a:pt x="488" y="128"/>
                  </a:lnTo>
                  <a:lnTo>
                    <a:pt x="468" y="128"/>
                  </a:lnTo>
                  <a:lnTo>
                    <a:pt x="468" y="128"/>
                  </a:lnTo>
                  <a:lnTo>
                    <a:pt x="448" y="128"/>
                  </a:lnTo>
                  <a:lnTo>
                    <a:pt x="448" y="128"/>
                  </a:lnTo>
                  <a:lnTo>
                    <a:pt x="448" y="128"/>
                  </a:lnTo>
                  <a:lnTo>
                    <a:pt x="427" y="128"/>
                  </a:lnTo>
                  <a:lnTo>
                    <a:pt x="427" y="128"/>
                  </a:lnTo>
                  <a:lnTo>
                    <a:pt x="407" y="128"/>
                  </a:lnTo>
                  <a:lnTo>
                    <a:pt x="407" y="128"/>
                  </a:lnTo>
                  <a:lnTo>
                    <a:pt x="407" y="128"/>
                  </a:lnTo>
                  <a:lnTo>
                    <a:pt x="382" y="128"/>
                  </a:lnTo>
                  <a:lnTo>
                    <a:pt x="382" y="153"/>
                  </a:lnTo>
                  <a:lnTo>
                    <a:pt x="361" y="153"/>
                  </a:lnTo>
                  <a:lnTo>
                    <a:pt x="361" y="153"/>
                  </a:lnTo>
                  <a:lnTo>
                    <a:pt x="361" y="153"/>
                  </a:lnTo>
                  <a:lnTo>
                    <a:pt x="361" y="153"/>
                  </a:lnTo>
                  <a:lnTo>
                    <a:pt x="341" y="153"/>
                  </a:lnTo>
                  <a:lnTo>
                    <a:pt x="341" y="153"/>
                  </a:lnTo>
                  <a:lnTo>
                    <a:pt x="321" y="153"/>
                  </a:lnTo>
                  <a:lnTo>
                    <a:pt x="321" y="153"/>
                  </a:lnTo>
                  <a:lnTo>
                    <a:pt x="321" y="174"/>
                  </a:lnTo>
                  <a:lnTo>
                    <a:pt x="300" y="174"/>
                  </a:lnTo>
                  <a:lnTo>
                    <a:pt x="300" y="174"/>
                  </a:lnTo>
                  <a:lnTo>
                    <a:pt x="280" y="174"/>
                  </a:lnTo>
                  <a:lnTo>
                    <a:pt x="280" y="174"/>
                  </a:lnTo>
                  <a:lnTo>
                    <a:pt x="280" y="174"/>
                  </a:lnTo>
                  <a:lnTo>
                    <a:pt x="255" y="194"/>
                  </a:lnTo>
                  <a:lnTo>
                    <a:pt x="255" y="194"/>
                  </a:lnTo>
                  <a:lnTo>
                    <a:pt x="234" y="194"/>
                  </a:lnTo>
                  <a:lnTo>
                    <a:pt x="234" y="194"/>
                  </a:lnTo>
                  <a:lnTo>
                    <a:pt x="234" y="194"/>
                  </a:lnTo>
                  <a:lnTo>
                    <a:pt x="214" y="214"/>
                  </a:lnTo>
                  <a:lnTo>
                    <a:pt x="214" y="214"/>
                  </a:lnTo>
                  <a:lnTo>
                    <a:pt x="214" y="214"/>
                  </a:lnTo>
                  <a:lnTo>
                    <a:pt x="193" y="214"/>
                  </a:lnTo>
                  <a:lnTo>
                    <a:pt x="193" y="214"/>
                  </a:lnTo>
                  <a:lnTo>
                    <a:pt x="193" y="214"/>
                  </a:lnTo>
                  <a:lnTo>
                    <a:pt x="173" y="235"/>
                  </a:lnTo>
                  <a:lnTo>
                    <a:pt x="173" y="235"/>
                  </a:lnTo>
                  <a:lnTo>
                    <a:pt x="173" y="235"/>
                  </a:lnTo>
                  <a:lnTo>
                    <a:pt x="153" y="235"/>
                  </a:lnTo>
                  <a:lnTo>
                    <a:pt x="153" y="235"/>
                  </a:lnTo>
                  <a:lnTo>
                    <a:pt x="127" y="235"/>
                  </a:lnTo>
                  <a:lnTo>
                    <a:pt x="127" y="255"/>
                  </a:lnTo>
                  <a:lnTo>
                    <a:pt x="127" y="255"/>
                  </a:lnTo>
                  <a:lnTo>
                    <a:pt x="127" y="255"/>
                  </a:lnTo>
                  <a:lnTo>
                    <a:pt x="107" y="255"/>
                  </a:lnTo>
                  <a:lnTo>
                    <a:pt x="107" y="255"/>
                  </a:lnTo>
                  <a:lnTo>
                    <a:pt x="87" y="255"/>
                  </a:lnTo>
                  <a:lnTo>
                    <a:pt x="87" y="281"/>
                  </a:lnTo>
                  <a:lnTo>
                    <a:pt x="66" y="281"/>
                  </a:lnTo>
                  <a:lnTo>
                    <a:pt x="0" y="255"/>
                  </a:lnTo>
                  <a:lnTo>
                    <a:pt x="26" y="214"/>
                  </a:lnTo>
                  <a:lnTo>
                    <a:pt x="26" y="194"/>
                  </a:lnTo>
                  <a:lnTo>
                    <a:pt x="46" y="194"/>
                  </a:lnTo>
                  <a:lnTo>
                    <a:pt x="46" y="174"/>
                  </a:lnTo>
                  <a:lnTo>
                    <a:pt x="46" y="174"/>
                  </a:lnTo>
                  <a:lnTo>
                    <a:pt x="66" y="174"/>
                  </a:lnTo>
                  <a:lnTo>
                    <a:pt x="66" y="174"/>
                  </a:lnTo>
                  <a:lnTo>
                    <a:pt x="66" y="153"/>
                  </a:lnTo>
                  <a:lnTo>
                    <a:pt x="66" y="153"/>
                  </a:lnTo>
                  <a:lnTo>
                    <a:pt x="87" y="153"/>
                  </a:lnTo>
                  <a:lnTo>
                    <a:pt x="87" y="128"/>
                  </a:lnTo>
                  <a:lnTo>
                    <a:pt x="107" y="128"/>
                  </a:lnTo>
                  <a:lnTo>
                    <a:pt x="107" y="128"/>
                  </a:lnTo>
                  <a:lnTo>
                    <a:pt x="107" y="128"/>
                  </a:lnTo>
                  <a:lnTo>
                    <a:pt x="127" y="108"/>
                  </a:lnTo>
                  <a:lnTo>
                    <a:pt x="127" y="108"/>
                  </a:lnTo>
                  <a:lnTo>
                    <a:pt x="153" y="108"/>
                  </a:lnTo>
                  <a:lnTo>
                    <a:pt x="153" y="87"/>
                  </a:lnTo>
                  <a:lnTo>
                    <a:pt x="153" y="87"/>
                  </a:lnTo>
                  <a:lnTo>
                    <a:pt x="153" y="87"/>
                  </a:lnTo>
                  <a:lnTo>
                    <a:pt x="173" y="87"/>
                  </a:lnTo>
                  <a:lnTo>
                    <a:pt x="173" y="87"/>
                  </a:lnTo>
                  <a:lnTo>
                    <a:pt x="193" y="87"/>
                  </a:lnTo>
                  <a:lnTo>
                    <a:pt x="193" y="67"/>
                  </a:lnTo>
                  <a:lnTo>
                    <a:pt x="214" y="67"/>
                  </a:lnTo>
                  <a:lnTo>
                    <a:pt x="214" y="67"/>
                  </a:lnTo>
                  <a:lnTo>
                    <a:pt x="234" y="67"/>
                  </a:lnTo>
                  <a:lnTo>
                    <a:pt x="234" y="67"/>
                  </a:lnTo>
                  <a:lnTo>
                    <a:pt x="255" y="47"/>
                  </a:lnTo>
                  <a:lnTo>
                    <a:pt x="255" y="47"/>
                  </a:lnTo>
                  <a:lnTo>
                    <a:pt x="280" y="47"/>
                  </a:lnTo>
                  <a:lnTo>
                    <a:pt x="280" y="47"/>
                  </a:lnTo>
                  <a:lnTo>
                    <a:pt x="300" y="47"/>
                  </a:lnTo>
                  <a:lnTo>
                    <a:pt x="300" y="47"/>
                  </a:lnTo>
                  <a:lnTo>
                    <a:pt x="321" y="26"/>
                  </a:lnTo>
                  <a:lnTo>
                    <a:pt x="321" y="26"/>
                  </a:lnTo>
                  <a:lnTo>
                    <a:pt x="341" y="26"/>
                  </a:lnTo>
                  <a:lnTo>
                    <a:pt x="341" y="26"/>
                  </a:lnTo>
                  <a:lnTo>
                    <a:pt x="341" y="26"/>
                  </a:lnTo>
                  <a:lnTo>
                    <a:pt x="361" y="26"/>
                  </a:lnTo>
                  <a:lnTo>
                    <a:pt x="361" y="26"/>
                  </a:lnTo>
                  <a:lnTo>
                    <a:pt x="382" y="26"/>
                  </a:lnTo>
                  <a:lnTo>
                    <a:pt x="382" y="26"/>
                  </a:lnTo>
                  <a:lnTo>
                    <a:pt x="407" y="26"/>
                  </a:lnTo>
                  <a:lnTo>
                    <a:pt x="407" y="26"/>
                  </a:lnTo>
                  <a:lnTo>
                    <a:pt x="407" y="26"/>
                  </a:lnTo>
                  <a:lnTo>
                    <a:pt x="427" y="1"/>
                  </a:lnTo>
                  <a:lnTo>
                    <a:pt x="448" y="1"/>
                  </a:lnTo>
                  <a:lnTo>
                    <a:pt x="448" y="1"/>
                  </a:lnTo>
                  <a:lnTo>
                    <a:pt x="448" y="1"/>
                  </a:lnTo>
                  <a:lnTo>
                    <a:pt x="468" y="1"/>
                  </a:lnTo>
                  <a:lnTo>
                    <a:pt x="468" y="1"/>
                  </a:lnTo>
                  <a:lnTo>
                    <a:pt x="488" y="1"/>
                  </a:lnTo>
                  <a:lnTo>
                    <a:pt x="488" y="1"/>
                  </a:lnTo>
                  <a:lnTo>
                    <a:pt x="509" y="1"/>
                  </a:lnTo>
                  <a:lnTo>
                    <a:pt x="509"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62"/>
            <p:cNvSpPr/>
            <p:nvPr/>
          </p:nvSpPr>
          <p:spPr>
            <a:xfrm>
              <a:off x="1433625" y="2444250"/>
              <a:ext cx="13250" cy="5875"/>
            </a:xfrm>
            <a:custGeom>
              <a:rect b="b" l="l" r="r" t="t"/>
              <a:pathLst>
                <a:path extrusionOk="0" h="235" w="530">
                  <a:moveTo>
                    <a:pt x="423" y="1"/>
                  </a:moveTo>
                  <a:lnTo>
                    <a:pt x="423" y="1"/>
                  </a:lnTo>
                  <a:lnTo>
                    <a:pt x="423" y="1"/>
                  </a:lnTo>
                  <a:lnTo>
                    <a:pt x="443" y="1"/>
                  </a:lnTo>
                  <a:lnTo>
                    <a:pt x="443" y="1"/>
                  </a:lnTo>
                  <a:lnTo>
                    <a:pt x="464" y="1"/>
                  </a:lnTo>
                  <a:lnTo>
                    <a:pt x="464" y="1"/>
                  </a:lnTo>
                  <a:lnTo>
                    <a:pt x="489" y="1"/>
                  </a:lnTo>
                  <a:lnTo>
                    <a:pt x="489" y="1"/>
                  </a:lnTo>
                  <a:lnTo>
                    <a:pt x="489" y="1"/>
                  </a:lnTo>
                  <a:lnTo>
                    <a:pt x="509" y="1"/>
                  </a:lnTo>
                  <a:lnTo>
                    <a:pt x="509" y="1"/>
                  </a:lnTo>
                  <a:lnTo>
                    <a:pt x="509" y="1"/>
                  </a:lnTo>
                  <a:lnTo>
                    <a:pt x="509" y="1"/>
                  </a:lnTo>
                  <a:lnTo>
                    <a:pt x="530" y="1"/>
                  </a:lnTo>
                  <a:lnTo>
                    <a:pt x="530" y="1"/>
                  </a:lnTo>
                  <a:lnTo>
                    <a:pt x="530" y="46"/>
                  </a:lnTo>
                  <a:lnTo>
                    <a:pt x="530" y="67"/>
                  </a:lnTo>
                  <a:lnTo>
                    <a:pt x="509" y="87"/>
                  </a:lnTo>
                  <a:lnTo>
                    <a:pt x="509" y="87"/>
                  </a:lnTo>
                  <a:lnTo>
                    <a:pt x="509" y="87"/>
                  </a:lnTo>
                  <a:lnTo>
                    <a:pt x="509" y="87"/>
                  </a:lnTo>
                  <a:lnTo>
                    <a:pt x="509" y="87"/>
                  </a:lnTo>
                  <a:lnTo>
                    <a:pt x="489" y="87"/>
                  </a:lnTo>
                  <a:lnTo>
                    <a:pt x="489" y="87"/>
                  </a:lnTo>
                  <a:lnTo>
                    <a:pt x="464" y="87"/>
                  </a:lnTo>
                  <a:lnTo>
                    <a:pt x="464" y="87"/>
                  </a:lnTo>
                  <a:lnTo>
                    <a:pt x="464" y="87"/>
                  </a:lnTo>
                  <a:lnTo>
                    <a:pt x="464" y="87"/>
                  </a:lnTo>
                  <a:lnTo>
                    <a:pt x="443" y="87"/>
                  </a:lnTo>
                  <a:lnTo>
                    <a:pt x="443" y="87"/>
                  </a:lnTo>
                  <a:lnTo>
                    <a:pt x="443" y="87"/>
                  </a:lnTo>
                  <a:lnTo>
                    <a:pt x="423" y="87"/>
                  </a:lnTo>
                  <a:lnTo>
                    <a:pt x="423" y="107"/>
                  </a:lnTo>
                  <a:lnTo>
                    <a:pt x="423" y="107"/>
                  </a:lnTo>
                  <a:lnTo>
                    <a:pt x="402" y="107"/>
                  </a:lnTo>
                  <a:lnTo>
                    <a:pt x="402" y="107"/>
                  </a:lnTo>
                  <a:lnTo>
                    <a:pt x="402" y="107"/>
                  </a:lnTo>
                  <a:lnTo>
                    <a:pt x="382" y="107"/>
                  </a:lnTo>
                  <a:lnTo>
                    <a:pt x="382" y="107"/>
                  </a:lnTo>
                  <a:lnTo>
                    <a:pt x="382" y="107"/>
                  </a:lnTo>
                  <a:lnTo>
                    <a:pt x="362" y="107"/>
                  </a:lnTo>
                  <a:lnTo>
                    <a:pt x="362" y="107"/>
                  </a:lnTo>
                  <a:lnTo>
                    <a:pt x="362" y="107"/>
                  </a:lnTo>
                  <a:lnTo>
                    <a:pt x="336" y="107"/>
                  </a:lnTo>
                  <a:lnTo>
                    <a:pt x="336" y="107"/>
                  </a:lnTo>
                  <a:lnTo>
                    <a:pt x="316" y="107"/>
                  </a:lnTo>
                  <a:lnTo>
                    <a:pt x="316" y="107"/>
                  </a:lnTo>
                  <a:lnTo>
                    <a:pt x="316" y="107"/>
                  </a:lnTo>
                  <a:lnTo>
                    <a:pt x="296" y="128"/>
                  </a:lnTo>
                  <a:lnTo>
                    <a:pt x="296" y="128"/>
                  </a:lnTo>
                  <a:lnTo>
                    <a:pt x="296" y="128"/>
                  </a:lnTo>
                  <a:lnTo>
                    <a:pt x="275" y="128"/>
                  </a:lnTo>
                  <a:lnTo>
                    <a:pt x="275" y="128"/>
                  </a:lnTo>
                  <a:lnTo>
                    <a:pt x="275" y="128"/>
                  </a:lnTo>
                  <a:lnTo>
                    <a:pt x="275" y="128"/>
                  </a:lnTo>
                  <a:lnTo>
                    <a:pt x="255" y="128"/>
                  </a:lnTo>
                  <a:lnTo>
                    <a:pt x="255" y="128"/>
                  </a:lnTo>
                  <a:lnTo>
                    <a:pt x="235" y="153"/>
                  </a:lnTo>
                  <a:lnTo>
                    <a:pt x="235" y="153"/>
                  </a:lnTo>
                  <a:lnTo>
                    <a:pt x="235" y="153"/>
                  </a:lnTo>
                  <a:lnTo>
                    <a:pt x="209" y="153"/>
                  </a:lnTo>
                  <a:lnTo>
                    <a:pt x="209" y="153"/>
                  </a:lnTo>
                  <a:lnTo>
                    <a:pt x="209" y="153"/>
                  </a:lnTo>
                  <a:lnTo>
                    <a:pt x="189" y="174"/>
                  </a:lnTo>
                  <a:lnTo>
                    <a:pt x="189" y="174"/>
                  </a:lnTo>
                  <a:lnTo>
                    <a:pt x="189" y="174"/>
                  </a:lnTo>
                  <a:lnTo>
                    <a:pt x="189" y="174"/>
                  </a:lnTo>
                  <a:lnTo>
                    <a:pt x="168" y="174"/>
                  </a:lnTo>
                  <a:lnTo>
                    <a:pt x="168" y="174"/>
                  </a:lnTo>
                  <a:lnTo>
                    <a:pt x="168" y="174"/>
                  </a:lnTo>
                  <a:lnTo>
                    <a:pt x="148" y="194"/>
                  </a:lnTo>
                  <a:lnTo>
                    <a:pt x="148" y="194"/>
                  </a:lnTo>
                  <a:lnTo>
                    <a:pt x="148" y="194"/>
                  </a:lnTo>
                  <a:lnTo>
                    <a:pt x="128" y="194"/>
                  </a:lnTo>
                  <a:lnTo>
                    <a:pt x="128" y="194"/>
                  </a:lnTo>
                  <a:lnTo>
                    <a:pt x="128" y="194"/>
                  </a:lnTo>
                  <a:lnTo>
                    <a:pt x="128" y="194"/>
                  </a:lnTo>
                  <a:lnTo>
                    <a:pt x="128" y="214"/>
                  </a:lnTo>
                  <a:lnTo>
                    <a:pt x="107" y="214"/>
                  </a:lnTo>
                  <a:lnTo>
                    <a:pt x="107" y="214"/>
                  </a:lnTo>
                  <a:lnTo>
                    <a:pt x="107" y="214"/>
                  </a:lnTo>
                  <a:lnTo>
                    <a:pt x="107" y="214"/>
                  </a:lnTo>
                  <a:lnTo>
                    <a:pt x="82" y="214"/>
                  </a:lnTo>
                  <a:lnTo>
                    <a:pt x="82" y="214"/>
                  </a:lnTo>
                  <a:lnTo>
                    <a:pt x="82" y="235"/>
                  </a:lnTo>
                  <a:lnTo>
                    <a:pt x="62" y="235"/>
                  </a:lnTo>
                  <a:lnTo>
                    <a:pt x="62" y="235"/>
                  </a:lnTo>
                  <a:lnTo>
                    <a:pt x="62" y="235"/>
                  </a:lnTo>
                  <a:lnTo>
                    <a:pt x="62" y="235"/>
                  </a:lnTo>
                  <a:lnTo>
                    <a:pt x="41" y="235"/>
                  </a:lnTo>
                  <a:lnTo>
                    <a:pt x="41" y="235"/>
                  </a:lnTo>
                  <a:lnTo>
                    <a:pt x="1" y="235"/>
                  </a:lnTo>
                  <a:lnTo>
                    <a:pt x="1" y="194"/>
                  </a:lnTo>
                  <a:lnTo>
                    <a:pt x="1" y="194"/>
                  </a:lnTo>
                  <a:lnTo>
                    <a:pt x="1" y="174"/>
                  </a:lnTo>
                  <a:lnTo>
                    <a:pt x="1" y="174"/>
                  </a:lnTo>
                  <a:lnTo>
                    <a:pt x="21" y="174"/>
                  </a:lnTo>
                  <a:lnTo>
                    <a:pt x="21" y="174"/>
                  </a:lnTo>
                  <a:lnTo>
                    <a:pt x="21" y="153"/>
                  </a:lnTo>
                  <a:lnTo>
                    <a:pt x="21" y="153"/>
                  </a:lnTo>
                  <a:lnTo>
                    <a:pt x="41" y="153"/>
                  </a:lnTo>
                  <a:lnTo>
                    <a:pt x="41" y="128"/>
                  </a:lnTo>
                  <a:lnTo>
                    <a:pt x="41" y="128"/>
                  </a:lnTo>
                  <a:lnTo>
                    <a:pt x="41" y="128"/>
                  </a:lnTo>
                  <a:lnTo>
                    <a:pt x="62" y="128"/>
                  </a:lnTo>
                  <a:lnTo>
                    <a:pt x="62" y="107"/>
                  </a:lnTo>
                  <a:lnTo>
                    <a:pt x="62" y="107"/>
                  </a:lnTo>
                  <a:lnTo>
                    <a:pt x="62" y="107"/>
                  </a:lnTo>
                  <a:lnTo>
                    <a:pt x="82" y="107"/>
                  </a:lnTo>
                  <a:lnTo>
                    <a:pt x="82" y="107"/>
                  </a:lnTo>
                  <a:lnTo>
                    <a:pt x="82" y="107"/>
                  </a:lnTo>
                  <a:lnTo>
                    <a:pt x="82" y="87"/>
                  </a:lnTo>
                  <a:lnTo>
                    <a:pt x="107" y="87"/>
                  </a:lnTo>
                  <a:lnTo>
                    <a:pt x="107" y="87"/>
                  </a:lnTo>
                  <a:lnTo>
                    <a:pt x="128" y="87"/>
                  </a:lnTo>
                  <a:lnTo>
                    <a:pt x="128" y="67"/>
                  </a:lnTo>
                  <a:lnTo>
                    <a:pt x="128" y="67"/>
                  </a:lnTo>
                  <a:lnTo>
                    <a:pt x="148" y="67"/>
                  </a:lnTo>
                  <a:lnTo>
                    <a:pt x="148" y="67"/>
                  </a:lnTo>
                  <a:lnTo>
                    <a:pt x="148" y="67"/>
                  </a:lnTo>
                  <a:lnTo>
                    <a:pt x="168" y="67"/>
                  </a:lnTo>
                  <a:lnTo>
                    <a:pt x="168" y="46"/>
                  </a:lnTo>
                  <a:lnTo>
                    <a:pt x="168" y="46"/>
                  </a:lnTo>
                  <a:lnTo>
                    <a:pt x="189" y="46"/>
                  </a:lnTo>
                  <a:lnTo>
                    <a:pt x="189" y="46"/>
                  </a:lnTo>
                  <a:lnTo>
                    <a:pt x="209" y="46"/>
                  </a:lnTo>
                  <a:lnTo>
                    <a:pt x="209" y="46"/>
                  </a:lnTo>
                  <a:lnTo>
                    <a:pt x="209" y="26"/>
                  </a:lnTo>
                  <a:lnTo>
                    <a:pt x="235" y="26"/>
                  </a:lnTo>
                  <a:lnTo>
                    <a:pt x="235" y="26"/>
                  </a:lnTo>
                  <a:lnTo>
                    <a:pt x="235" y="26"/>
                  </a:lnTo>
                  <a:lnTo>
                    <a:pt x="255" y="26"/>
                  </a:lnTo>
                  <a:lnTo>
                    <a:pt x="255" y="26"/>
                  </a:lnTo>
                  <a:lnTo>
                    <a:pt x="275" y="26"/>
                  </a:lnTo>
                  <a:lnTo>
                    <a:pt x="275" y="26"/>
                  </a:lnTo>
                  <a:lnTo>
                    <a:pt x="275" y="26"/>
                  </a:lnTo>
                  <a:lnTo>
                    <a:pt x="296" y="1"/>
                  </a:lnTo>
                  <a:lnTo>
                    <a:pt x="296" y="1"/>
                  </a:lnTo>
                  <a:lnTo>
                    <a:pt x="316" y="1"/>
                  </a:lnTo>
                  <a:lnTo>
                    <a:pt x="316" y="1"/>
                  </a:lnTo>
                  <a:lnTo>
                    <a:pt x="336" y="1"/>
                  </a:lnTo>
                  <a:lnTo>
                    <a:pt x="336" y="1"/>
                  </a:lnTo>
                  <a:lnTo>
                    <a:pt x="336" y="1"/>
                  </a:lnTo>
                  <a:lnTo>
                    <a:pt x="362" y="1"/>
                  </a:lnTo>
                  <a:lnTo>
                    <a:pt x="362" y="1"/>
                  </a:lnTo>
                  <a:lnTo>
                    <a:pt x="382" y="1"/>
                  </a:lnTo>
                  <a:lnTo>
                    <a:pt x="382" y="1"/>
                  </a:lnTo>
                  <a:lnTo>
                    <a:pt x="402" y="1"/>
                  </a:lnTo>
                  <a:lnTo>
                    <a:pt x="40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62"/>
            <p:cNvSpPr/>
            <p:nvPr/>
          </p:nvSpPr>
          <p:spPr>
            <a:xfrm>
              <a:off x="1428800" y="2442225"/>
              <a:ext cx="10075" cy="5225"/>
            </a:xfrm>
            <a:custGeom>
              <a:rect b="b" l="l" r="r" t="t"/>
              <a:pathLst>
                <a:path extrusionOk="0" h="209" w="403">
                  <a:moveTo>
                    <a:pt x="382" y="0"/>
                  </a:moveTo>
                  <a:lnTo>
                    <a:pt x="382" y="0"/>
                  </a:lnTo>
                  <a:lnTo>
                    <a:pt x="402" y="21"/>
                  </a:lnTo>
                  <a:lnTo>
                    <a:pt x="402" y="41"/>
                  </a:lnTo>
                  <a:lnTo>
                    <a:pt x="402" y="61"/>
                  </a:lnTo>
                  <a:lnTo>
                    <a:pt x="402" y="61"/>
                  </a:lnTo>
                  <a:lnTo>
                    <a:pt x="382" y="61"/>
                  </a:lnTo>
                  <a:lnTo>
                    <a:pt x="382" y="61"/>
                  </a:lnTo>
                  <a:lnTo>
                    <a:pt x="361" y="61"/>
                  </a:lnTo>
                  <a:lnTo>
                    <a:pt x="361" y="82"/>
                  </a:lnTo>
                  <a:lnTo>
                    <a:pt x="361" y="82"/>
                  </a:lnTo>
                  <a:lnTo>
                    <a:pt x="341" y="82"/>
                  </a:lnTo>
                  <a:lnTo>
                    <a:pt x="341" y="82"/>
                  </a:lnTo>
                  <a:lnTo>
                    <a:pt x="321" y="82"/>
                  </a:lnTo>
                  <a:lnTo>
                    <a:pt x="321" y="82"/>
                  </a:lnTo>
                  <a:lnTo>
                    <a:pt x="300" y="82"/>
                  </a:lnTo>
                  <a:lnTo>
                    <a:pt x="300" y="82"/>
                  </a:lnTo>
                  <a:lnTo>
                    <a:pt x="275" y="107"/>
                  </a:lnTo>
                  <a:lnTo>
                    <a:pt x="275" y="107"/>
                  </a:lnTo>
                  <a:lnTo>
                    <a:pt x="255" y="107"/>
                  </a:lnTo>
                  <a:lnTo>
                    <a:pt x="255" y="107"/>
                  </a:lnTo>
                  <a:lnTo>
                    <a:pt x="255" y="107"/>
                  </a:lnTo>
                  <a:lnTo>
                    <a:pt x="234" y="107"/>
                  </a:lnTo>
                  <a:lnTo>
                    <a:pt x="234" y="127"/>
                  </a:lnTo>
                  <a:lnTo>
                    <a:pt x="214" y="127"/>
                  </a:lnTo>
                  <a:lnTo>
                    <a:pt x="214" y="127"/>
                  </a:lnTo>
                  <a:lnTo>
                    <a:pt x="214" y="127"/>
                  </a:lnTo>
                  <a:lnTo>
                    <a:pt x="194" y="127"/>
                  </a:lnTo>
                  <a:lnTo>
                    <a:pt x="194" y="148"/>
                  </a:lnTo>
                  <a:lnTo>
                    <a:pt x="173" y="148"/>
                  </a:lnTo>
                  <a:lnTo>
                    <a:pt x="173" y="148"/>
                  </a:lnTo>
                  <a:lnTo>
                    <a:pt x="173" y="148"/>
                  </a:lnTo>
                  <a:lnTo>
                    <a:pt x="148" y="148"/>
                  </a:lnTo>
                  <a:lnTo>
                    <a:pt x="148" y="168"/>
                  </a:lnTo>
                  <a:lnTo>
                    <a:pt x="127" y="168"/>
                  </a:lnTo>
                  <a:lnTo>
                    <a:pt x="127" y="168"/>
                  </a:lnTo>
                  <a:lnTo>
                    <a:pt x="127" y="168"/>
                  </a:lnTo>
                  <a:lnTo>
                    <a:pt x="107" y="188"/>
                  </a:lnTo>
                  <a:lnTo>
                    <a:pt x="107" y="188"/>
                  </a:lnTo>
                  <a:lnTo>
                    <a:pt x="87" y="188"/>
                  </a:lnTo>
                  <a:lnTo>
                    <a:pt x="87" y="188"/>
                  </a:lnTo>
                  <a:lnTo>
                    <a:pt x="66" y="188"/>
                  </a:lnTo>
                  <a:lnTo>
                    <a:pt x="66" y="209"/>
                  </a:lnTo>
                  <a:lnTo>
                    <a:pt x="46" y="209"/>
                  </a:lnTo>
                  <a:lnTo>
                    <a:pt x="46" y="209"/>
                  </a:lnTo>
                  <a:lnTo>
                    <a:pt x="0" y="209"/>
                  </a:lnTo>
                  <a:lnTo>
                    <a:pt x="0" y="168"/>
                  </a:lnTo>
                  <a:lnTo>
                    <a:pt x="21" y="168"/>
                  </a:lnTo>
                  <a:lnTo>
                    <a:pt x="21" y="148"/>
                  </a:lnTo>
                  <a:lnTo>
                    <a:pt x="46" y="148"/>
                  </a:lnTo>
                  <a:lnTo>
                    <a:pt x="46" y="127"/>
                  </a:lnTo>
                  <a:lnTo>
                    <a:pt x="46" y="127"/>
                  </a:lnTo>
                  <a:lnTo>
                    <a:pt x="66" y="127"/>
                  </a:lnTo>
                  <a:lnTo>
                    <a:pt x="66" y="107"/>
                  </a:lnTo>
                  <a:lnTo>
                    <a:pt x="87" y="107"/>
                  </a:lnTo>
                  <a:lnTo>
                    <a:pt x="87" y="107"/>
                  </a:lnTo>
                  <a:lnTo>
                    <a:pt x="87" y="107"/>
                  </a:lnTo>
                  <a:lnTo>
                    <a:pt x="107" y="82"/>
                  </a:lnTo>
                  <a:lnTo>
                    <a:pt x="107" y="82"/>
                  </a:lnTo>
                  <a:lnTo>
                    <a:pt x="127" y="82"/>
                  </a:lnTo>
                  <a:lnTo>
                    <a:pt x="127" y="82"/>
                  </a:lnTo>
                  <a:lnTo>
                    <a:pt x="127" y="61"/>
                  </a:lnTo>
                  <a:lnTo>
                    <a:pt x="148" y="61"/>
                  </a:lnTo>
                  <a:lnTo>
                    <a:pt x="148" y="61"/>
                  </a:lnTo>
                  <a:lnTo>
                    <a:pt x="173" y="61"/>
                  </a:lnTo>
                  <a:lnTo>
                    <a:pt x="173" y="61"/>
                  </a:lnTo>
                  <a:lnTo>
                    <a:pt x="194" y="41"/>
                  </a:lnTo>
                  <a:lnTo>
                    <a:pt x="194" y="41"/>
                  </a:lnTo>
                  <a:lnTo>
                    <a:pt x="214" y="41"/>
                  </a:lnTo>
                  <a:lnTo>
                    <a:pt x="214" y="41"/>
                  </a:lnTo>
                  <a:lnTo>
                    <a:pt x="214" y="41"/>
                  </a:lnTo>
                  <a:lnTo>
                    <a:pt x="234" y="21"/>
                  </a:lnTo>
                  <a:lnTo>
                    <a:pt x="255" y="21"/>
                  </a:lnTo>
                  <a:lnTo>
                    <a:pt x="255" y="21"/>
                  </a:lnTo>
                  <a:lnTo>
                    <a:pt x="275" y="21"/>
                  </a:lnTo>
                  <a:lnTo>
                    <a:pt x="300" y="21"/>
                  </a:lnTo>
                  <a:lnTo>
                    <a:pt x="300" y="21"/>
                  </a:lnTo>
                  <a:lnTo>
                    <a:pt x="321" y="21"/>
                  </a:lnTo>
                  <a:lnTo>
                    <a:pt x="321" y="21"/>
                  </a:lnTo>
                  <a:lnTo>
                    <a:pt x="321" y="21"/>
                  </a:lnTo>
                  <a:lnTo>
                    <a:pt x="341" y="0"/>
                  </a:lnTo>
                  <a:lnTo>
                    <a:pt x="361" y="0"/>
                  </a:lnTo>
                  <a:lnTo>
                    <a:pt x="361" y="0"/>
                  </a:lnTo>
                  <a:lnTo>
                    <a:pt x="36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62"/>
            <p:cNvSpPr/>
            <p:nvPr/>
          </p:nvSpPr>
          <p:spPr>
            <a:xfrm>
              <a:off x="1475975" y="2462825"/>
              <a:ext cx="4850" cy="18575"/>
            </a:xfrm>
            <a:custGeom>
              <a:rect b="b" l="l" r="r" t="t"/>
              <a:pathLst>
                <a:path extrusionOk="0" h="743" w="194">
                  <a:moveTo>
                    <a:pt x="128" y="21"/>
                  </a:moveTo>
                  <a:lnTo>
                    <a:pt x="128" y="46"/>
                  </a:lnTo>
                  <a:lnTo>
                    <a:pt x="148" y="66"/>
                  </a:lnTo>
                  <a:lnTo>
                    <a:pt x="148" y="66"/>
                  </a:lnTo>
                  <a:lnTo>
                    <a:pt x="148" y="87"/>
                  </a:lnTo>
                  <a:lnTo>
                    <a:pt x="148" y="87"/>
                  </a:lnTo>
                  <a:lnTo>
                    <a:pt x="148" y="107"/>
                  </a:lnTo>
                  <a:lnTo>
                    <a:pt x="168" y="107"/>
                  </a:lnTo>
                  <a:lnTo>
                    <a:pt x="168" y="127"/>
                  </a:lnTo>
                  <a:lnTo>
                    <a:pt x="168" y="127"/>
                  </a:lnTo>
                  <a:lnTo>
                    <a:pt x="168" y="148"/>
                  </a:lnTo>
                  <a:lnTo>
                    <a:pt x="168" y="148"/>
                  </a:lnTo>
                  <a:lnTo>
                    <a:pt x="168" y="173"/>
                  </a:lnTo>
                  <a:lnTo>
                    <a:pt x="168" y="173"/>
                  </a:lnTo>
                  <a:lnTo>
                    <a:pt x="168" y="194"/>
                  </a:lnTo>
                  <a:lnTo>
                    <a:pt x="194" y="194"/>
                  </a:lnTo>
                  <a:lnTo>
                    <a:pt x="194" y="214"/>
                  </a:lnTo>
                  <a:lnTo>
                    <a:pt x="194" y="214"/>
                  </a:lnTo>
                  <a:lnTo>
                    <a:pt x="194" y="234"/>
                  </a:lnTo>
                  <a:lnTo>
                    <a:pt x="194" y="234"/>
                  </a:lnTo>
                  <a:lnTo>
                    <a:pt x="194" y="255"/>
                  </a:lnTo>
                  <a:lnTo>
                    <a:pt x="194" y="255"/>
                  </a:lnTo>
                  <a:lnTo>
                    <a:pt x="194" y="255"/>
                  </a:lnTo>
                  <a:lnTo>
                    <a:pt x="194" y="275"/>
                  </a:lnTo>
                  <a:lnTo>
                    <a:pt x="194" y="300"/>
                  </a:lnTo>
                  <a:lnTo>
                    <a:pt x="194" y="300"/>
                  </a:lnTo>
                  <a:lnTo>
                    <a:pt x="194" y="300"/>
                  </a:lnTo>
                  <a:lnTo>
                    <a:pt x="194" y="321"/>
                  </a:lnTo>
                  <a:lnTo>
                    <a:pt x="194" y="321"/>
                  </a:lnTo>
                  <a:lnTo>
                    <a:pt x="194" y="341"/>
                  </a:lnTo>
                  <a:lnTo>
                    <a:pt x="194" y="341"/>
                  </a:lnTo>
                  <a:lnTo>
                    <a:pt x="194" y="341"/>
                  </a:lnTo>
                  <a:lnTo>
                    <a:pt x="194" y="361"/>
                  </a:lnTo>
                  <a:lnTo>
                    <a:pt x="194" y="361"/>
                  </a:lnTo>
                  <a:lnTo>
                    <a:pt x="194" y="382"/>
                  </a:lnTo>
                  <a:lnTo>
                    <a:pt x="194" y="382"/>
                  </a:lnTo>
                  <a:lnTo>
                    <a:pt x="194" y="402"/>
                  </a:lnTo>
                  <a:lnTo>
                    <a:pt x="194" y="402"/>
                  </a:lnTo>
                  <a:lnTo>
                    <a:pt x="194" y="428"/>
                  </a:lnTo>
                  <a:lnTo>
                    <a:pt x="194" y="448"/>
                  </a:lnTo>
                  <a:lnTo>
                    <a:pt x="194" y="448"/>
                  </a:lnTo>
                  <a:lnTo>
                    <a:pt x="194" y="448"/>
                  </a:lnTo>
                  <a:lnTo>
                    <a:pt x="194" y="468"/>
                  </a:lnTo>
                  <a:lnTo>
                    <a:pt x="194" y="468"/>
                  </a:lnTo>
                  <a:lnTo>
                    <a:pt x="194" y="489"/>
                  </a:lnTo>
                  <a:lnTo>
                    <a:pt x="194" y="489"/>
                  </a:lnTo>
                  <a:lnTo>
                    <a:pt x="168" y="509"/>
                  </a:lnTo>
                  <a:lnTo>
                    <a:pt x="168" y="509"/>
                  </a:lnTo>
                  <a:lnTo>
                    <a:pt x="168" y="529"/>
                  </a:lnTo>
                  <a:lnTo>
                    <a:pt x="168" y="529"/>
                  </a:lnTo>
                  <a:lnTo>
                    <a:pt x="168" y="555"/>
                  </a:lnTo>
                  <a:lnTo>
                    <a:pt x="168" y="555"/>
                  </a:lnTo>
                  <a:lnTo>
                    <a:pt x="168" y="555"/>
                  </a:lnTo>
                  <a:lnTo>
                    <a:pt x="168" y="575"/>
                  </a:lnTo>
                  <a:lnTo>
                    <a:pt x="148" y="575"/>
                  </a:lnTo>
                  <a:lnTo>
                    <a:pt x="148" y="595"/>
                  </a:lnTo>
                  <a:lnTo>
                    <a:pt x="148" y="595"/>
                  </a:lnTo>
                  <a:lnTo>
                    <a:pt x="148" y="616"/>
                  </a:lnTo>
                  <a:lnTo>
                    <a:pt x="148" y="616"/>
                  </a:lnTo>
                  <a:lnTo>
                    <a:pt x="148" y="636"/>
                  </a:lnTo>
                  <a:lnTo>
                    <a:pt x="128" y="656"/>
                  </a:lnTo>
                  <a:lnTo>
                    <a:pt x="128" y="656"/>
                  </a:lnTo>
                  <a:lnTo>
                    <a:pt x="128" y="682"/>
                  </a:lnTo>
                  <a:lnTo>
                    <a:pt x="128" y="682"/>
                  </a:lnTo>
                  <a:lnTo>
                    <a:pt x="128" y="702"/>
                  </a:lnTo>
                  <a:lnTo>
                    <a:pt x="128" y="702"/>
                  </a:lnTo>
                  <a:lnTo>
                    <a:pt x="107" y="702"/>
                  </a:lnTo>
                  <a:lnTo>
                    <a:pt x="107" y="723"/>
                  </a:lnTo>
                  <a:lnTo>
                    <a:pt x="107" y="723"/>
                  </a:lnTo>
                  <a:lnTo>
                    <a:pt x="107" y="723"/>
                  </a:lnTo>
                  <a:lnTo>
                    <a:pt x="107" y="743"/>
                  </a:lnTo>
                  <a:lnTo>
                    <a:pt x="87" y="743"/>
                  </a:lnTo>
                  <a:lnTo>
                    <a:pt x="87" y="743"/>
                  </a:lnTo>
                  <a:lnTo>
                    <a:pt x="41" y="743"/>
                  </a:lnTo>
                  <a:lnTo>
                    <a:pt x="41" y="743"/>
                  </a:lnTo>
                  <a:lnTo>
                    <a:pt x="0" y="723"/>
                  </a:lnTo>
                  <a:lnTo>
                    <a:pt x="0" y="702"/>
                  </a:lnTo>
                  <a:lnTo>
                    <a:pt x="0" y="702"/>
                  </a:lnTo>
                  <a:lnTo>
                    <a:pt x="0" y="682"/>
                  </a:lnTo>
                  <a:lnTo>
                    <a:pt x="0" y="682"/>
                  </a:lnTo>
                  <a:lnTo>
                    <a:pt x="21" y="682"/>
                  </a:lnTo>
                  <a:lnTo>
                    <a:pt x="21" y="656"/>
                  </a:lnTo>
                  <a:lnTo>
                    <a:pt x="21" y="656"/>
                  </a:lnTo>
                  <a:lnTo>
                    <a:pt x="21" y="656"/>
                  </a:lnTo>
                  <a:lnTo>
                    <a:pt x="21" y="636"/>
                  </a:lnTo>
                  <a:lnTo>
                    <a:pt x="21" y="636"/>
                  </a:lnTo>
                  <a:lnTo>
                    <a:pt x="21" y="616"/>
                  </a:lnTo>
                  <a:lnTo>
                    <a:pt x="21" y="616"/>
                  </a:lnTo>
                  <a:lnTo>
                    <a:pt x="41" y="595"/>
                  </a:lnTo>
                  <a:lnTo>
                    <a:pt x="41" y="595"/>
                  </a:lnTo>
                  <a:lnTo>
                    <a:pt x="41" y="575"/>
                  </a:lnTo>
                  <a:lnTo>
                    <a:pt x="41" y="575"/>
                  </a:lnTo>
                  <a:lnTo>
                    <a:pt x="41" y="555"/>
                  </a:lnTo>
                  <a:lnTo>
                    <a:pt x="41" y="555"/>
                  </a:lnTo>
                  <a:lnTo>
                    <a:pt x="41" y="529"/>
                  </a:lnTo>
                  <a:lnTo>
                    <a:pt x="41" y="529"/>
                  </a:lnTo>
                  <a:lnTo>
                    <a:pt x="67" y="529"/>
                  </a:lnTo>
                  <a:lnTo>
                    <a:pt x="67" y="509"/>
                  </a:lnTo>
                  <a:lnTo>
                    <a:pt x="67" y="509"/>
                  </a:lnTo>
                  <a:lnTo>
                    <a:pt x="67" y="509"/>
                  </a:lnTo>
                  <a:lnTo>
                    <a:pt x="67" y="489"/>
                  </a:lnTo>
                  <a:lnTo>
                    <a:pt x="67" y="489"/>
                  </a:lnTo>
                  <a:lnTo>
                    <a:pt x="67" y="468"/>
                  </a:lnTo>
                  <a:lnTo>
                    <a:pt x="67" y="468"/>
                  </a:lnTo>
                  <a:lnTo>
                    <a:pt x="67" y="448"/>
                  </a:lnTo>
                  <a:lnTo>
                    <a:pt x="67" y="448"/>
                  </a:lnTo>
                  <a:lnTo>
                    <a:pt x="67" y="428"/>
                  </a:lnTo>
                  <a:lnTo>
                    <a:pt x="67" y="428"/>
                  </a:lnTo>
                  <a:lnTo>
                    <a:pt x="87" y="428"/>
                  </a:lnTo>
                  <a:lnTo>
                    <a:pt x="87" y="402"/>
                  </a:lnTo>
                  <a:lnTo>
                    <a:pt x="87" y="402"/>
                  </a:lnTo>
                  <a:lnTo>
                    <a:pt x="87" y="382"/>
                  </a:lnTo>
                  <a:lnTo>
                    <a:pt x="87" y="382"/>
                  </a:lnTo>
                  <a:lnTo>
                    <a:pt x="87" y="361"/>
                  </a:lnTo>
                  <a:lnTo>
                    <a:pt x="87" y="361"/>
                  </a:lnTo>
                  <a:lnTo>
                    <a:pt x="87" y="341"/>
                  </a:lnTo>
                  <a:lnTo>
                    <a:pt x="87" y="341"/>
                  </a:lnTo>
                  <a:lnTo>
                    <a:pt x="87" y="341"/>
                  </a:lnTo>
                  <a:lnTo>
                    <a:pt x="87" y="321"/>
                  </a:lnTo>
                  <a:lnTo>
                    <a:pt x="87" y="321"/>
                  </a:lnTo>
                  <a:lnTo>
                    <a:pt x="87" y="321"/>
                  </a:lnTo>
                  <a:lnTo>
                    <a:pt x="87" y="300"/>
                  </a:lnTo>
                  <a:lnTo>
                    <a:pt x="87" y="300"/>
                  </a:lnTo>
                  <a:lnTo>
                    <a:pt x="87" y="300"/>
                  </a:lnTo>
                  <a:lnTo>
                    <a:pt x="87" y="275"/>
                  </a:lnTo>
                  <a:lnTo>
                    <a:pt x="87" y="275"/>
                  </a:lnTo>
                  <a:lnTo>
                    <a:pt x="87" y="255"/>
                  </a:lnTo>
                  <a:lnTo>
                    <a:pt x="87" y="255"/>
                  </a:lnTo>
                  <a:lnTo>
                    <a:pt x="87" y="255"/>
                  </a:lnTo>
                  <a:lnTo>
                    <a:pt x="87" y="234"/>
                  </a:lnTo>
                  <a:lnTo>
                    <a:pt x="87" y="234"/>
                  </a:lnTo>
                  <a:lnTo>
                    <a:pt x="87" y="214"/>
                  </a:lnTo>
                  <a:lnTo>
                    <a:pt x="87" y="214"/>
                  </a:lnTo>
                  <a:lnTo>
                    <a:pt x="87" y="194"/>
                  </a:lnTo>
                  <a:lnTo>
                    <a:pt x="87" y="194"/>
                  </a:lnTo>
                  <a:lnTo>
                    <a:pt x="87" y="173"/>
                  </a:lnTo>
                  <a:lnTo>
                    <a:pt x="87" y="173"/>
                  </a:lnTo>
                  <a:lnTo>
                    <a:pt x="87" y="148"/>
                  </a:lnTo>
                  <a:lnTo>
                    <a:pt x="87" y="148"/>
                  </a:lnTo>
                  <a:lnTo>
                    <a:pt x="87" y="148"/>
                  </a:lnTo>
                  <a:lnTo>
                    <a:pt x="87" y="127"/>
                  </a:lnTo>
                  <a:lnTo>
                    <a:pt x="87" y="127"/>
                  </a:lnTo>
                  <a:lnTo>
                    <a:pt x="87" y="107"/>
                  </a:lnTo>
                  <a:lnTo>
                    <a:pt x="87" y="87"/>
                  </a:lnTo>
                  <a:lnTo>
                    <a:pt x="87" y="87"/>
                  </a:lnTo>
                  <a:lnTo>
                    <a:pt x="87" y="66"/>
                  </a:lnTo>
                  <a:lnTo>
                    <a:pt x="87" y="66"/>
                  </a:lnTo>
                  <a:lnTo>
                    <a:pt x="67" y="46"/>
                  </a:lnTo>
                  <a:lnTo>
                    <a:pt x="8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62"/>
            <p:cNvSpPr/>
            <p:nvPr/>
          </p:nvSpPr>
          <p:spPr>
            <a:xfrm>
              <a:off x="1472800" y="2456450"/>
              <a:ext cx="4850" cy="17575"/>
            </a:xfrm>
            <a:custGeom>
              <a:rect b="b" l="l" r="r" t="t"/>
              <a:pathLst>
                <a:path extrusionOk="0" h="703" w="194">
                  <a:moveTo>
                    <a:pt x="41" y="21"/>
                  </a:moveTo>
                  <a:lnTo>
                    <a:pt x="66" y="21"/>
                  </a:lnTo>
                  <a:lnTo>
                    <a:pt x="66" y="21"/>
                  </a:lnTo>
                  <a:lnTo>
                    <a:pt x="66" y="47"/>
                  </a:lnTo>
                  <a:lnTo>
                    <a:pt x="66" y="47"/>
                  </a:lnTo>
                  <a:lnTo>
                    <a:pt x="87" y="67"/>
                  </a:lnTo>
                  <a:lnTo>
                    <a:pt x="87" y="67"/>
                  </a:lnTo>
                  <a:lnTo>
                    <a:pt x="87" y="87"/>
                  </a:lnTo>
                  <a:lnTo>
                    <a:pt x="87" y="87"/>
                  </a:lnTo>
                  <a:lnTo>
                    <a:pt x="87" y="87"/>
                  </a:lnTo>
                  <a:lnTo>
                    <a:pt x="107" y="108"/>
                  </a:lnTo>
                  <a:lnTo>
                    <a:pt x="107" y="108"/>
                  </a:lnTo>
                  <a:lnTo>
                    <a:pt x="107" y="128"/>
                  </a:lnTo>
                  <a:lnTo>
                    <a:pt x="107" y="128"/>
                  </a:lnTo>
                  <a:lnTo>
                    <a:pt x="127" y="148"/>
                  </a:lnTo>
                  <a:lnTo>
                    <a:pt x="127" y="148"/>
                  </a:lnTo>
                  <a:lnTo>
                    <a:pt x="127" y="174"/>
                  </a:lnTo>
                  <a:lnTo>
                    <a:pt x="127" y="174"/>
                  </a:lnTo>
                  <a:lnTo>
                    <a:pt x="127" y="174"/>
                  </a:lnTo>
                  <a:lnTo>
                    <a:pt x="127" y="194"/>
                  </a:lnTo>
                  <a:lnTo>
                    <a:pt x="148" y="194"/>
                  </a:lnTo>
                  <a:lnTo>
                    <a:pt x="148" y="215"/>
                  </a:lnTo>
                  <a:lnTo>
                    <a:pt x="148" y="215"/>
                  </a:lnTo>
                  <a:lnTo>
                    <a:pt x="148" y="235"/>
                  </a:lnTo>
                  <a:lnTo>
                    <a:pt x="148" y="235"/>
                  </a:lnTo>
                  <a:lnTo>
                    <a:pt x="148" y="235"/>
                  </a:lnTo>
                  <a:lnTo>
                    <a:pt x="148" y="255"/>
                  </a:lnTo>
                  <a:lnTo>
                    <a:pt x="168" y="255"/>
                  </a:lnTo>
                  <a:lnTo>
                    <a:pt x="168" y="276"/>
                  </a:lnTo>
                  <a:lnTo>
                    <a:pt x="168" y="276"/>
                  </a:lnTo>
                  <a:lnTo>
                    <a:pt x="168" y="301"/>
                  </a:lnTo>
                  <a:lnTo>
                    <a:pt x="168" y="301"/>
                  </a:lnTo>
                  <a:lnTo>
                    <a:pt x="168" y="301"/>
                  </a:lnTo>
                  <a:lnTo>
                    <a:pt x="168" y="321"/>
                  </a:lnTo>
                  <a:lnTo>
                    <a:pt x="168" y="321"/>
                  </a:lnTo>
                  <a:lnTo>
                    <a:pt x="168" y="342"/>
                  </a:lnTo>
                  <a:lnTo>
                    <a:pt x="168" y="342"/>
                  </a:lnTo>
                  <a:lnTo>
                    <a:pt x="168" y="362"/>
                  </a:lnTo>
                  <a:lnTo>
                    <a:pt x="168" y="362"/>
                  </a:lnTo>
                  <a:lnTo>
                    <a:pt x="194" y="382"/>
                  </a:lnTo>
                  <a:lnTo>
                    <a:pt x="194" y="382"/>
                  </a:lnTo>
                  <a:lnTo>
                    <a:pt x="194" y="382"/>
                  </a:lnTo>
                  <a:lnTo>
                    <a:pt x="194" y="403"/>
                  </a:lnTo>
                  <a:lnTo>
                    <a:pt x="194" y="403"/>
                  </a:lnTo>
                  <a:lnTo>
                    <a:pt x="194" y="449"/>
                  </a:lnTo>
                  <a:lnTo>
                    <a:pt x="194" y="449"/>
                  </a:lnTo>
                  <a:lnTo>
                    <a:pt x="194" y="469"/>
                  </a:lnTo>
                  <a:lnTo>
                    <a:pt x="194" y="489"/>
                  </a:lnTo>
                  <a:lnTo>
                    <a:pt x="194" y="510"/>
                  </a:lnTo>
                  <a:lnTo>
                    <a:pt x="194" y="510"/>
                  </a:lnTo>
                  <a:lnTo>
                    <a:pt x="194" y="530"/>
                  </a:lnTo>
                  <a:lnTo>
                    <a:pt x="194" y="555"/>
                  </a:lnTo>
                  <a:lnTo>
                    <a:pt x="194" y="555"/>
                  </a:lnTo>
                  <a:lnTo>
                    <a:pt x="194" y="576"/>
                  </a:lnTo>
                  <a:lnTo>
                    <a:pt x="194" y="596"/>
                  </a:lnTo>
                  <a:lnTo>
                    <a:pt x="194" y="616"/>
                  </a:lnTo>
                  <a:lnTo>
                    <a:pt x="194" y="616"/>
                  </a:lnTo>
                  <a:lnTo>
                    <a:pt x="194" y="657"/>
                  </a:lnTo>
                  <a:lnTo>
                    <a:pt x="194" y="657"/>
                  </a:lnTo>
                  <a:lnTo>
                    <a:pt x="194" y="683"/>
                  </a:lnTo>
                  <a:lnTo>
                    <a:pt x="168" y="703"/>
                  </a:lnTo>
                  <a:lnTo>
                    <a:pt x="148" y="703"/>
                  </a:lnTo>
                  <a:lnTo>
                    <a:pt x="127" y="703"/>
                  </a:lnTo>
                  <a:lnTo>
                    <a:pt x="107" y="703"/>
                  </a:lnTo>
                  <a:lnTo>
                    <a:pt x="107" y="683"/>
                  </a:lnTo>
                  <a:lnTo>
                    <a:pt x="87" y="657"/>
                  </a:lnTo>
                  <a:lnTo>
                    <a:pt x="87" y="657"/>
                  </a:lnTo>
                  <a:lnTo>
                    <a:pt x="87" y="616"/>
                  </a:lnTo>
                  <a:lnTo>
                    <a:pt x="87" y="616"/>
                  </a:lnTo>
                  <a:lnTo>
                    <a:pt x="87" y="596"/>
                  </a:lnTo>
                  <a:lnTo>
                    <a:pt x="87" y="576"/>
                  </a:lnTo>
                  <a:lnTo>
                    <a:pt x="87" y="576"/>
                  </a:lnTo>
                  <a:lnTo>
                    <a:pt x="87" y="555"/>
                  </a:lnTo>
                  <a:lnTo>
                    <a:pt x="87" y="530"/>
                  </a:lnTo>
                  <a:lnTo>
                    <a:pt x="87" y="510"/>
                  </a:lnTo>
                  <a:lnTo>
                    <a:pt x="87" y="510"/>
                  </a:lnTo>
                  <a:lnTo>
                    <a:pt x="87" y="489"/>
                  </a:lnTo>
                  <a:lnTo>
                    <a:pt x="66" y="469"/>
                  </a:lnTo>
                  <a:lnTo>
                    <a:pt x="66" y="469"/>
                  </a:lnTo>
                  <a:lnTo>
                    <a:pt x="66" y="449"/>
                  </a:lnTo>
                  <a:lnTo>
                    <a:pt x="66" y="428"/>
                  </a:lnTo>
                  <a:lnTo>
                    <a:pt x="66" y="428"/>
                  </a:lnTo>
                  <a:lnTo>
                    <a:pt x="66" y="403"/>
                  </a:lnTo>
                  <a:lnTo>
                    <a:pt x="66" y="403"/>
                  </a:lnTo>
                  <a:lnTo>
                    <a:pt x="66" y="382"/>
                  </a:lnTo>
                  <a:lnTo>
                    <a:pt x="66" y="382"/>
                  </a:lnTo>
                  <a:lnTo>
                    <a:pt x="66" y="382"/>
                  </a:lnTo>
                  <a:lnTo>
                    <a:pt x="66" y="362"/>
                  </a:lnTo>
                  <a:lnTo>
                    <a:pt x="66" y="362"/>
                  </a:lnTo>
                  <a:lnTo>
                    <a:pt x="66" y="342"/>
                  </a:lnTo>
                  <a:lnTo>
                    <a:pt x="66" y="342"/>
                  </a:lnTo>
                  <a:lnTo>
                    <a:pt x="66" y="321"/>
                  </a:lnTo>
                  <a:lnTo>
                    <a:pt x="66" y="321"/>
                  </a:lnTo>
                  <a:lnTo>
                    <a:pt x="66" y="321"/>
                  </a:lnTo>
                  <a:lnTo>
                    <a:pt x="66" y="301"/>
                  </a:lnTo>
                  <a:lnTo>
                    <a:pt x="66" y="301"/>
                  </a:lnTo>
                  <a:lnTo>
                    <a:pt x="41" y="276"/>
                  </a:lnTo>
                  <a:lnTo>
                    <a:pt x="41" y="276"/>
                  </a:lnTo>
                  <a:lnTo>
                    <a:pt x="41" y="255"/>
                  </a:lnTo>
                  <a:lnTo>
                    <a:pt x="41" y="255"/>
                  </a:lnTo>
                  <a:lnTo>
                    <a:pt x="41" y="255"/>
                  </a:lnTo>
                  <a:lnTo>
                    <a:pt x="41" y="235"/>
                  </a:lnTo>
                  <a:lnTo>
                    <a:pt x="41" y="235"/>
                  </a:lnTo>
                  <a:lnTo>
                    <a:pt x="41" y="235"/>
                  </a:lnTo>
                  <a:lnTo>
                    <a:pt x="41" y="215"/>
                  </a:lnTo>
                  <a:lnTo>
                    <a:pt x="41" y="215"/>
                  </a:lnTo>
                  <a:lnTo>
                    <a:pt x="41" y="194"/>
                  </a:lnTo>
                  <a:lnTo>
                    <a:pt x="41" y="194"/>
                  </a:lnTo>
                  <a:lnTo>
                    <a:pt x="41" y="194"/>
                  </a:lnTo>
                  <a:lnTo>
                    <a:pt x="41" y="174"/>
                  </a:lnTo>
                  <a:lnTo>
                    <a:pt x="21" y="174"/>
                  </a:lnTo>
                  <a:lnTo>
                    <a:pt x="21" y="148"/>
                  </a:lnTo>
                  <a:lnTo>
                    <a:pt x="21" y="148"/>
                  </a:lnTo>
                  <a:lnTo>
                    <a:pt x="21" y="128"/>
                  </a:lnTo>
                  <a:lnTo>
                    <a:pt x="21" y="128"/>
                  </a:lnTo>
                  <a:lnTo>
                    <a:pt x="21" y="128"/>
                  </a:lnTo>
                  <a:lnTo>
                    <a:pt x="21" y="108"/>
                  </a:lnTo>
                  <a:lnTo>
                    <a:pt x="21" y="108"/>
                  </a:lnTo>
                  <a:lnTo>
                    <a:pt x="0" y="87"/>
                  </a:lnTo>
                  <a:lnTo>
                    <a:pt x="0" y="87"/>
                  </a:lnTo>
                  <a:lnTo>
                    <a:pt x="0" y="67"/>
                  </a:lnTo>
                  <a:lnTo>
                    <a:pt x="0" y="67"/>
                  </a:lnTo>
                  <a:lnTo>
                    <a:pt x="0" y="47"/>
                  </a:lnTo>
                  <a:lnTo>
                    <a:pt x="0" y="47"/>
                  </a:lnTo>
                  <a:lnTo>
                    <a:pt x="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62"/>
            <p:cNvSpPr/>
            <p:nvPr/>
          </p:nvSpPr>
          <p:spPr>
            <a:xfrm>
              <a:off x="1465425" y="2449075"/>
              <a:ext cx="7900" cy="16450"/>
            </a:xfrm>
            <a:custGeom>
              <a:rect b="b" l="l" r="r" t="t"/>
              <a:pathLst>
                <a:path extrusionOk="0" h="658" w="316">
                  <a:moveTo>
                    <a:pt x="61" y="1"/>
                  </a:moveTo>
                  <a:lnTo>
                    <a:pt x="61" y="21"/>
                  </a:lnTo>
                  <a:lnTo>
                    <a:pt x="82" y="21"/>
                  </a:lnTo>
                  <a:lnTo>
                    <a:pt x="82" y="21"/>
                  </a:lnTo>
                  <a:lnTo>
                    <a:pt x="82" y="42"/>
                  </a:lnTo>
                  <a:lnTo>
                    <a:pt x="107" y="42"/>
                  </a:lnTo>
                  <a:lnTo>
                    <a:pt x="107" y="62"/>
                  </a:lnTo>
                  <a:lnTo>
                    <a:pt x="107" y="62"/>
                  </a:lnTo>
                  <a:lnTo>
                    <a:pt x="107" y="62"/>
                  </a:lnTo>
                  <a:lnTo>
                    <a:pt x="127" y="87"/>
                  </a:lnTo>
                  <a:lnTo>
                    <a:pt x="127" y="87"/>
                  </a:lnTo>
                  <a:lnTo>
                    <a:pt x="127" y="87"/>
                  </a:lnTo>
                  <a:lnTo>
                    <a:pt x="148" y="108"/>
                  </a:lnTo>
                  <a:lnTo>
                    <a:pt x="148" y="108"/>
                  </a:lnTo>
                  <a:lnTo>
                    <a:pt x="148" y="108"/>
                  </a:lnTo>
                  <a:lnTo>
                    <a:pt x="148" y="128"/>
                  </a:lnTo>
                  <a:lnTo>
                    <a:pt x="168" y="128"/>
                  </a:lnTo>
                  <a:lnTo>
                    <a:pt x="168" y="148"/>
                  </a:lnTo>
                  <a:lnTo>
                    <a:pt x="168" y="148"/>
                  </a:lnTo>
                  <a:lnTo>
                    <a:pt x="168" y="148"/>
                  </a:lnTo>
                  <a:lnTo>
                    <a:pt x="188" y="169"/>
                  </a:lnTo>
                  <a:lnTo>
                    <a:pt x="188" y="169"/>
                  </a:lnTo>
                  <a:lnTo>
                    <a:pt x="188" y="169"/>
                  </a:lnTo>
                  <a:lnTo>
                    <a:pt x="188" y="189"/>
                  </a:lnTo>
                  <a:lnTo>
                    <a:pt x="188" y="189"/>
                  </a:lnTo>
                  <a:lnTo>
                    <a:pt x="209" y="215"/>
                  </a:lnTo>
                  <a:lnTo>
                    <a:pt x="209" y="215"/>
                  </a:lnTo>
                  <a:lnTo>
                    <a:pt x="209" y="235"/>
                  </a:lnTo>
                  <a:lnTo>
                    <a:pt x="209" y="235"/>
                  </a:lnTo>
                  <a:lnTo>
                    <a:pt x="209" y="235"/>
                  </a:lnTo>
                  <a:lnTo>
                    <a:pt x="234" y="255"/>
                  </a:lnTo>
                  <a:lnTo>
                    <a:pt x="234" y="255"/>
                  </a:lnTo>
                  <a:lnTo>
                    <a:pt x="234" y="276"/>
                  </a:lnTo>
                  <a:lnTo>
                    <a:pt x="234" y="276"/>
                  </a:lnTo>
                  <a:lnTo>
                    <a:pt x="234" y="296"/>
                  </a:lnTo>
                  <a:lnTo>
                    <a:pt x="255" y="296"/>
                  </a:lnTo>
                  <a:lnTo>
                    <a:pt x="255" y="316"/>
                  </a:lnTo>
                  <a:lnTo>
                    <a:pt x="255" y="316"/>
                  </a:lnTo>
                  <a:lnTo>
                    <a:pt x="255" y="316"/>
                  </a:lnTo>
                  <a:lnTo>
                    <a:pt x="255" y="342"/>
                  </a:lnTo>
                  <a:lnTo>
                    <a:pt x="255" y="342"/>
                  </a:lnTo>
                  <a:lnTo>
                    <a:pt x="275" y="342"/>
                  </a:lnTo>
                  <a:lnTo>
                    <a:pt x="275" y="362"/>
                  </a:lnTo>
                  <a:lnTo>
                    <a:pt x="275" y="362"/>
                  </a:lnTo>
                  <a:lnTo>
                    <a:pt x="275" y="382"/>
                  </a:lnTo>
                  <a:lnTo>
                    <a:pt x="275" y="382"/>
                  </a:lnTo>
                  <a:lnTo>
                    <a:pt x="275" y="382"/>
                  </a:lnTo>
                  <a:lnTo>
                    <a:pt x="275" y="403"/>
                  </a:lnTo>
                  <a:lnTo>
                    <a:pt x="275" y="403"/>
                  </a:lnTo>
                  <a:lnTo>
                    <a:pt x="295" y="423"/>
                  </a:lnTo>
                  <a:lnTo>
                    <a:pt x="295" y="443"/>
                  </a:lnTo>
                  <a:lnTo>
                    <a:pt x="295" y="443"/>
                  </a:lnTo>
                  <a:lnTo>
                    <a:pt x="295" y="469"/>
                  </a:lnTo>
                  <a:lnTo>
                    <a:pt x="295" y="469"/>
                  </a:lnTo>
                  <a:lnTo>
                    <a:pt x="295" y="469"/>
                  </a:lnTo>
                  <a:lnTo>
                    <a:pt x="295" y="489"/>
                  </a:lnTo>
                  <a:lnTo>
                    <a:pt x="295" y="489"/>
                  </a:lnTo>
                  <a:lnTo>
                    <a:pt x="295" y="510"/>
                  </a:lnTo>
                  <a:lnTo>
                    <a:pt x="295" y="510"/>
                  </a:lnTo>
                  <a:lnTo>
                    <a:pt x="295" y="510"/>
                  </a:lnTo>
                  <a:lnTo>
                    <a:pt x="295" y="530"/>
                  </a:lnTo>
                  <a:lnTo>
                    <a:pt x="316" y="530"/>
                  </a:lnTo>
                  <a:lnTo>
                    <a:pt x="316" y="550"/>
                  </a:lnTo>
                  <a:lnTo>
                    <a:pt x="316" y="550"/>
                  </a:lnTo>
                  <a:lnTo>
                    <a:pt x="316" y="571"/>
                  </a:lnTo>
                  <a:lnTo>
                    <a:pt x="316" y="571"/>
                  </a:lnTo>
                  <a:lnTo>
                    <a:pt x="316" y="571"/>
                  </a:lnTo>
                  <a:lnTo>
                    <a:pt x="316" y="596"/>
                  </a:lnTo>
                  <a:lnTo>
                    <a:pt x="316" y="596"/>
                  </a:lnTo>
                  <a:lnTo>
                    <a:pt x="316" y="616"/>
                  </a:lnTo>
                  <a:lnTo>
                    <a:pt x="316" y="616"/>
                  </a:lnTo>
                  <a:lnTo>
                    <a:pt x="316" y="616"/>
                  </a:lnTo>
                  <a:lnTo>
                    <a:pt x="316" y="637"/>
                  </a:lnTo>
                  <a:lnTo>
                    <a:pt x="316" y="637"/>
                  </a:lnTo>
                  <a:lnTo>
                    <a:pt x="316" y="637"/>
                  </a:lnTo>
                  <a:lnTo>
                    <a:pt x="295" y="657"/>
                  </a:lnTo>
                  <a:lnTo>
                    <a:pt x="275" y="657"/>
                  </a:lnTo>
                  <a:lnTo>
                    <a:pt x="255" y="657"/>
                  </a:lnTo>
                  <a:lnTo>
                    <a:pt x="255" y="657"/>
                  </a:lnTo>
                  <a:lnTo>
                    <a:pt x="234" y="637"/>
                  </a:lnTo>
                  <a:lnTo>
                    <a:pt x="234" y="637"/>
                  </a:lnTo>
                  <a:lnTo>
                    <a:pt x="234" y="616"/>
                  </a:lnTo>
                  <a:lnTo>
                    <a:pt x="234" y="616"/>
                  </a:lnTo>
                  <a:lnTo>
                    <a:pt x="234" y="616"/>
                  </a:lnTo>
                  <a:lnTo>
                    <a:pt x="234" y="596"/>
                  </a:lnTo>
                  <a:lnTo>
                    <a:pt x="234" y="596"/>
                  </a:lnTo>
                  <a:lnTo>
                    <a:pt x="234" y="571"/>
                  </a:lnTo>
                  <a:lnTo>
                    <a:pt x="234" y="571"/>
                  </a:lnTo>
                  <a:lnTo>
                    <a:pt x="234" y="571"/>
                  </a:lnTo>
                  <a:lnTo>
                    <a:pt x="209" y="550"/>
                  </a:lnTo>
                  <a:lnTo>
                    <a:pt x="209" y="550"/>
                  </a:lnTo>
                  <a:lnTo>
                    <a:pt x="209" y="550"/>
                  </a:lnTo>
                  <a:lnTo>
                    <a:pt x="209" y="530"/>
                  </a:lnTo>
                  <a:lnTo>
                    <a:pt x="209" y="530"/>
                  </a:lnTo>
                  <a:lnTo>
                    <a:pt x="209" y="530"/>
                  </a:lnTo>
                  <a:lnTo>
                    <a:pt x="209" y="510"/>
                  </a:lnTo>
                  <a:lnTo>
                    <a:pt x="209" y="510"/>
                  </a:lnTo>
                  <a:lnTo>
                    <a:pt x="188" y="489"/>
                  </a:lnTo>
                  <a:lnTo>
                    <a:pt x="188" y="489"/>
                  </a:lnTo>
                  <a:lnTo>
                    <a:pt x="188" y="489"/>
                  </a:lnTo>
                  <a:lnTo>
                    <a:pt x="188" y="469"/>
                  </a:lnTo>
                  <a:lnTo>
                    <a:pt x="188" y="469"/>
                  </a:lnTo>
                  <a:lnTo>
                    <a:pt x="188" y="443"/>
                  </a:lnTo>
                  <a:lnTo>
                    <a:pt x="188" y="443"/>
                  </a:lnTo>
                  <a:lnTo>
                    <a:pt x="188" y="423"/>
                  </a:lnTo>
                  <a:lnTo>
                    <a:pt x="168" y="423"/>
                  </a:lnTo>
                  <a:lnTo>
                    <a:pt x="168" y="423"/>
                  </a:lnTo>
                  <a:lnTo>
                    <a:pt x="168" y="423"/>
                  </a:lnTo>
                  <a:lnTo>
                    <a:pt x="168" y="403"/>
                  </a:lnTo>
                  <a:lnTo>
                    <a:pt x="168" y="403"/>
                  </a:lnTo>
                  <a:lnTo>
                    <a:pt x="168" y="382"/>
                  </a:lnTo>
                  <a:lnTo>
                    <a:pt x="168" y="382"/>
                  </a:lnTo>
                  <a:lnTo>
                    <a:pt x="148" y="362"/>
                  </a:lnTo>
                  <a:lnTo>
                    <a:pt x="148" y="362"/>
                  </a:lnTo>
                  <a:lnTo>
                    <a:pt x="148" y="342"/>
                  </a:lnTo>
                  <a:lnTo>
                    <a:pt x="148" y="342"/>
                  </a:lnTo>
                  <a:lnTo>
                    <a:pt x="148" y="342"/>
                  </a:lnTo>
                  <a:lnTo>
                    <a:pt x="148" y="342"/>
                  </a:lnTo>
                  <a:lnTo>
                    <a:pt x="127" y="316"/>
                  </a:lnTo>
                  <a:lnTo>
                    <a:pt x="127" y="316"/>
                  </a:lnTo>
                  <a:lnTo>
                    <a:pt x="127" y="296"/>
                  </a:lnTo>
                  <a:lnTo>
                    <a:pt x="127" y="296"/>
                  </a:lnTo>
                  <a:lnTo>
                    <a:pt x="127" y="276"/>
                  </a:lnTo>
                  <a:lnTo>
                    <a:pt x="127" y="276"/>
                  </a:lnTo>
                  <a:lnTo>
                    <a:pt x="107" y="276"/>
                  </a:lnTo>
                  <a:lnTo>
                    <a:pt x="107" y="255"/>
                  </a:lnTo>
                  <a:lnTo>
                    <a:pt x="107" y="255"/>
                  </a:lnTo>
                  <a:lnTo>
                    <a:pt x="107" y="255"/>
                  </a:lnTo>
                  <a:lnTo>
                    <a:pt x="107" y="235"/>
                  </a:lnTo>
                  <a:lnTo>
                    <a:pt x="82" y="235"/>
                  </a:lnTo>
                  <a:lnTo>
                    <a:pt x="82" y="215"/>
                  </a:lnTo>
                  <a:lnTo>
                    <a:pt x="82" y="215"/>
                  </a:lnTo>
                  <a:lnTo>
                    <a:pt x="82" y="215"/>
                  </a:lnTo>
                  <a:lnTo>
                    <a:pt x="82" y="189"/>
                  </a:lnTo>
                  <a:lnTo>
                    <a:pt x="82" y="189"/>
                  </a:lnTo>
                  <a:lnTo>
                    <a:pt x="61" y="189"/>
                  </a:lnTo>
                  <a:lnTo>
                    <a:pt x="61" y="169"/>
                  </a:lnTo>
                  <a:lnTo>
                    <a:pt x="61" y="169"/>
                  </a:lnTo>
                  <a:lnTo>
                    <a:pt x="61" y="169"/>
                  </a:lnTo>
                  <a:lnTo>
                    <a:pt x="61" y="148"/>
                  </a:lnTo>
                  <a:lnTo>
                    <a:pt x="41" y="148"/>
                  </a:lnTo>
                  <a:lnTo>
                    <a:pt x="41" y="128"/>
                  </a:lnTo>
                  <a:lnTo>
                    <a:pt x="41" y="128"/>
                  </a:lnTo>
                  <a:lnTo>
                    <a:pt x="41" y="128"/>
                  </a:lnTo>
                  <a:lnTo>
                    <a:pt x="41" y="108"/>
                  </a:lnTo>
                  <a:lnTo>
                    <a:pt x="41" y="108"/>
                  </a:lnTo>
                  <a:lnTo>
                    <a:pt x="21" y="108"/>
                  </a:lnTo>
                  <a:lnTo>
                    <a:pt x="21" y="87"/>
                  </a:lnTo>
                  <a:lnTo>
                    <a:pt x="21" y="87"/>
                  </a:lnTo>
                  <a:lnTo>
                    <a:pt x="21" y="62"/>
                  </a:lnTo>
                  <a:lnTo>
                    <a:pt x="0" y="62"/>
                  </a:lnTo>
                  <a:lnTo>
                    <a:pt x="0" y="42"/>
                  </a:lnTo>
                  <a:lnTo>
                    <a:pt x="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62"/>
            <p:cNvSpPr/>
            <p:nvPr/>
          </p:nvSpPr>
          <p:spPr>
            <a:xfrm>
              <a:off x="1457925" y="2443750"/>
              <a:ext cx="10200" cy="13875"/>
            </a:xfrm>
            <a:custGeom>
              <a:rect b="b" l="l" r="r" t="t"/>
              <a:pathLst>
                <a:path extrusionOk="0" h="555" w="408">
                  <a:moveTo>
                    <a:pt x="66" y="21"/>
                  </a:moveTo>
                  <a:lnTo>
                    <a:pt x="66" y="21"/>
                  </a:lnTo>
                  <a:lnTo>
                    <a:pt x="87" y="21"/>
                  </a:lnTo>
                  <a:lnTo>
                    <a:pt x="87" y="46"/>
                  </a:lnTo>
                  <a:lnTo>
                    <a:pt x="107" y="46"/>
                  </a:lnTo>
                  <a:lnTo>
                    <a:pt x="107" y="46"/>
                  </a:lnTo>
                  <a:lnTo>
                    <a:pt x="107" y="46"/>
                  </a:lnTo>
                  <a:lnTo>
                    <a:pt x="107" y="66"/>
                  </a:lnTo>
                  <a:lnTo>
                    <a:pt x="127" y="66"/>
                  </a:lnTo>
                  <a:lnTo>
                    <a:pt x="127" y="66"/>
                  </a:lnTo>
                  <a:lnTo>
                    <a:pt x="127" y="87"/>
                  </a:lnTo>
                  <a:lnTo>
                    <a:pt x="153" y="87"/>
                  </a:lnTo>
                  <a:lnTo>
                    <a:pt x="153" y="87"/>
                  </a:lnTo>
                  <a:lnTo>
                    <a:pt x="153" y="107"/>
                  </a:lnTo>
                  <a:lnTo>
                    <a:pt x="153" y="107"/>
                  </a:lnTo>
                  <a:lnTo>
                    <a:pt x="173" y="107"/>
                  </a:lnTo>
                  <a:lnTo>
                    <a:pt x="173" y="107"/>
                  </a:lnTo>
                  <a:lnTo>
                    <a:pt x="173" y="127"/>
                  </a:lnTo>
                  <a:lnTo>
                    <a:pt x="193" y="127"/>
                  </a:lnTo>
                  <a:lnTo>
                    <a:pt x="193" y="127"/>
                  </a:lnTo>
                  <a:lnTo>
                    <a:pt x="193" y="148"/>
                  </a:lnTo>
                  <a:lnTo>
                    <a:pt x="193" y="148"/>
                  </a:lnTo>
                  <a:lnTo>
                    <a:pt x="214" y="148"/>
                  </a:lnTo>
                  <a:lnTo>
                    <a:pt x="214" y="173"/>
                  </a:lnTo>
                  <a:lnTo>
                    <a:pt x="214" y="173"/>
                  </a:lnTo>
                  <a:lnTo>
                    <a:pt x="234" y="173"/>
                  </a:lnTo>
                  <a:lnTo>
                    <a:pt x="234" y="194"/>
                  </a:lnTo>
                  <a:lnTo>
                    <a:pt x="234" y="194"/>
                  </a:lnTo>
                  <a:lnTo>
                    <a:pt x="234" y="194"/>
                  </a:lnTo>
                  <a:lnTo>
                    <a:pt x="234" y="194"/>
                  </a:lnTo>
                  <a:lnTo>
                    <a:pt x="255" y="214"/>
                  </a:lnTo>
                  <a:lnTo>
                    <a:pt x="255" y="214"/>
                  </a:lnTo>
                  <a:lnTo>
                    <a:pt x="255" y="234"/>
                  </a:lnTo>
                  <a:lnTo>
                    <a:pt x="255" y="234"/>
                  </a:lnTo>
                  <a:lnTo>
                    <a:pt x="280" y="234"/>
                  </a:lnTo>
                  <a:lnTo>
                    <a:pt x="280" y="255"/>
                  </a:lnTo>
                  <a:lnTo>
                    <a:pt x="280" y="255"/>
                  </a:lnTo>
                  <a:lnTo>
                    <a:pt x="280" y="255"/>
                  </a:lnTo>
                  <a:lnTo>
                    <a:pt x="280" y="275"/>
                  </a:lnTo>
                  <a:lnTo>
                    <a:pt x="300" y="275"/>
                  </a:lnTo>
                  <a:lnTo>
                    <a:pt x="300" y="275"/>
                  </a:lnTo>
                  <a:lnTo>
                    <a:pt x="300" y="300"/>
                  </a:lnTo>
                  <a:lnTo>
                    <a:pt x="300" y="300"/>
                  </a:lnTo>
                  <a:lnTo>
                    <a:pt x="321" y="321"/>
                  </a:lnTo>
                  <a:lnTo>
                    <a:pt x="321" y="321"/>
                  </a:lnTo>
                  <a:lnTo>
                    <a:pt x="321" y="321"/>
                  </a:lnTo>
                  <a:lnTo>
                    <a:pt x="321" y="321"/>
                  </a:lnTo>
                  <a:lnTo>
                    <a:pt x="321" y="341"/>
                  </a:lnTo>
                  <a:lnTo>
                    <a:pt x="341" y="341"/>
                  </a:lnTo>
                  <a:lnTo>
                    <a:pt x="341" y="361"/>
                  </a:lnTo>
                  <a:lnTo>
                    <a:pt x="341" y="361"/>
                  </a:lnTo>
                  <a:lnTo>
                    <a:pt x="341" y="382"/>
                  </a:lnTo>
                  <a:lnTo>
                    <a:pt x="341" y="382"/>
                  </a:lnTo>
                  <a:lnTo>
                    <a:pt x="341" y="382"/>
                  </a:lnTo>
                  <a:lnTo>
                    <a:pt x="361" y="382"/>
                  </a:lnTo>
                  <a:lnTo>
                    <a:pt x="361" y="402"/>
                  </a:lnTo>
                  <a:lnTo>
                    <a:pt x="361" y="402"/>
                  </a:lnTo>
                  <a:lnTo>
                    <a:pt x="361" y="428"/>
                  </a:lnTo>
                  <a:lnTo>
                    <a:pt x="361" y="428"/>
                  </a:lnTo>
                  <a:lnTo>
                    <a:pt x="361" y="448"/>
                  </a:lnTo>
                  <a:lnTo>
                    <a:pt x="382" y="468"/>
                  </a:lnTo>
                  <a:lnTo>
                    <a:pt x="382" y="468"/>
                  </a:lnTo>
                  <a:lnTo>
                    <a:pt x="382" y="489"/>
                  </a:lnTo>
                  <a:lnTo>
                    <a:pt x="382" y="489"/>
                  </a:lnTo>
                  <a:lnTo>
                    <a:pt x="382" y="509"/>
                  </a:lnTo>
                  <a:lnTo>
                    <a:pt x="382" y="509"/>
                  </a:lnTo>
                  <a:lnTo>
                    <a:pt x="407" y="529"/>
                  </a:lnTo>
                  <a:lnTo>
                    <a:pt x="382" y="555"/>
                  </a:lnTo>
                  <a:lnTo>
                    <a:pt x="361" y="555"/>
                  </a:lnTo>
                  <a:lnTo>
                    <a:pt x="321" y="555"/>
                  </a:lnTo>
                  <a:lnTo>
                    <a:pt x="321" y="555"/>
                  </a:lnTo>
                  <a:lnTo>
                    <a:pt x="321" y="529"/>
                  </a:lnTo>
                  <a:lnTo>
                    <a:pt x="300" y="529"/>
                  </a:lnTo>
                  <a:lnTo>
                    <a:pt x="300" y="509"/>
                  </a:lnTo>
                  <a:lnTo>
                    <a:pt x="300" y="509"/>
                  </a:lnTo>
                  <a:lnTo>
                    <a:pt x="300" y="489"/>
                  </a:lnTo>
                  <a:lnTo>
                    <a:pt x="280" y="489"/>
                  </a:lnTo>
                  <a:lnTo>
                    <a:pt x="280" y="468"/>
                  </a:lnTo>
                  <a:lnTo>
                    <a:pt x="280" y="468"/>
                  </a:lnTo>
                  <a:lnTo>
                    <a:pt x="255" y="448"/>
                  </a:lnTo>
                  <a:lnTo>
                    <a:pt x="255" y="448"/>
                  </a:lnTo>
                  <a:lnTo>
                    <a:pt x="255" y="448"/>
                  </a:lnTo>
                  <a:lnTo>
                    <a:pt x="255" y="428"/>
                  </a:lnTo>
                  <a:lnTo>
                    <a:pt x="255" y="428"/>
                  </a:lnTo>
                  <a:lnTo>
                    <a:pt x="255" y="428"/>
                  </a:lnTo>
                  <a:lnTo>
                    <a:pt x="234" y="402"/>
                  </a:lnTo>
                  <a:lnTo>
                    <a:pt x="234" y="402"/>
                  </a:lnTo>
                  <a:lnTo>
                    <a:pt x="234" y="402"/>
                  </a:lnTo>
                  <a:lnTo>
                    <a:pt x="234" y="382"/>
                  </a:lnTo>
                  <a:lnTo>
                    <a:pt x="234" y="382"/>
                  </a:lnTo>
                  <a:lnTo>
                    <a:pt x="234" y="382"/>
                  </a:lnTo>
                  <a:lnTo>
                    <a:pt x="214" y="382"/>
                  </a:lnTo>
                  <a:lnTo>
                    <a:pt x="214" y="361"/>
                  </a:lnTo>
                  <a:lnTo>
                    <a:pt x="214" y="361"/>
                  </a:lnTo>
                  <a:lnTo>
                    <a:pt x="214" y="341"/>
                  </a:lnTo>
                  <a:lnTo>
                    <a:pt x="193" y="341"/>
                  </a:lnTo>
                  <a:lnTo>
                    <a:pt x="193" y="341"/>
                  </a:lnTo>
                  <a:lnTo>
                    <a:pt x="193" y="321"/>
                  </a:lnTo>
                  <a:lnTo>
                    <a:pt x="193" y="321"/>
                  </a:lnTo>
                  <a:lnTo>
                    <a:pt x="193" y="321"/>
                  </a:lnTo>
                  <a:lnTo>
                    <a:pt x="193" y="321"/>
                  </a:lnTo>
                  <a:lnTo>
                    <a:pt x="173" y="300"/>
                  </a:lnTo>
                  <a:lnTo>
                    <a:pt x="173" y="300"/>
                  </a:lnTo>
                  <a:lnTo>
                    <a:pt x="173" y="275"/>
                  </a:lnTo>
                  <a:lnTo>
                    <a:pt x="173" y="275"/>
                  </a:lnTo>
                  <a:lnTo>
                    <a:pt x="153" y="275"/>
                  </a:lnTo>
                  <a:lnTo>
                    <a:pt x="153" y="255"/>
                  </a:lnTo>
                  <a:lnTo>
                    <a:pt x="153" y="255"/>
                  </a:lnTo>
                  <a:lnTo>
                    <a:pt x="153" y="255"/>
                  </a:lnTo>
                  <a:lnTo>
                    <a:pt x="153" y="255"/>
                  </a:lnTo>
                  <a:lnTo>
                    <a:pt x="127" y="234"/>
                  </a:lnTo>
                  <a:lnTo>
                    <a:pt x="127" y="234"/>
                  </a:lnTo>
                  <a:lnTo>
                    <a:pt x="127" y="234"/>
                  </a:lnTo>
                  <a:lnTo>
                    <a:pt x="127" y="214"/>
                  </a:lnTo>
                  <a:lnTo>
                    <a:pt x="107" y="214"/>
                  </a:lnTo>
                  <a:lnTo>
                    <a:pt x="107" y="214"/>
                  </a:lnTo>
                  <a:lnTo>
                    <a:pt x="107" y="214"/>
                  </a:lnTo>
                  <a:lnTo>
                    <a:pt x="107" y="194"/>
                  </a:lnTo>
                  <a:lnTo>
                    <a:pt x="107" y="194"/>
                  </a:lnTo>
                  <a:lnTo>
                    <a:pt x="87" y="173"/>
                  </a:lnTo>
                  <a:lnTo>
                    <a:pt x="87" y="173"/>
                  </a:lnTo>
                  <a:lnTo>
                    <a:pt x="87" y="173"/>
                  </a:lnTo>
                  <a:lnTo>
                    <a:pt x="87" y="148"/>
                  </a:lnTo>
                  <a:lnTo>
                    <a:pt x="87" y="148"/>
                  </a:lnTo>
                  <a:lnTo>
                    <a:pt x="66" y="148"/>
                  </a:lnTo>
                  <a:lnTo>
                    <a:pt x="66" y="148"/>
                  </a:lnTo>
                  <a:lnTo>
                    <a:pt x="66" y="127"/>
                  </a:lnTo>
                  <a:lnTo>
                    <a:pt x="66" y="127"/>
                  </a:lnTo>
                  <a:lnTo>
                    <a:pt x="46" y="107"/>
                  </a:lnTo>
                  <a:lnTo>
                    <a:pt x="46" y="107"/>
                  </a:lnTo>
                  <a:lnTo>
                    <a:pt x="46" y="107"/>
                  </a:lnTo>
                  <a:lnTo>
                    <a:pt x="46" y="107"/>
                  </a:lnTo>
                  <a:lnTo>
                    <a:pt x="46" y="87"/>
                  </a:lnTo>
                  <a:lnTo>
                    <a:pt x="26" y="87"/>
                  </a:lnTo>
                  <a:lnTo>
                    <a:pt x="26" y="87"/>
                  </a:lnTo>
                  <a:lnTo>
                    <a:pt x="26" y="66"/>
                  </a:lnTo>
                  <a:lnTo>
                    <a:pt x="0" y="46"/>
                  </a:lnTo>
                  <a:lnTo>
                    <a:pt x="0" y="0"/>
                  </a:lnTo>
                  <a:lnTo>
                    <a:pt x="46"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62"/>
            <p:cNvSpPr/>
            <p:nvPr/>
          </p:nvSpPr>
          <p:spPr>
            <a:xfrm>
              <a:off x="1451050" y="2441700"/>
              <a:ext cx="10075" cy="10600"/>
            </a:xfrm>
            <a:custGeom>
              <a:rect b="b" l="l" r="r" t="t"/>
              <a:pathLst>
                <a:path extrusionOk="0" h="424" w="403">
                  <a:moveTo>
                    <a:pt x="67" y="1"/>
                  </a:moveTo>
                  <a:lnTo>
                    <a:pt x="87" y="1"/>
                  </a:lnTo>
                  <a:lnTo>
                    <a:pt x="87" y="1"/>
                  </a:lnTo>
                  <a:lnTo>
                    <a:pt x="87" y="1"/>
                  </a:lnTo>
                  <a:lnTo>
                    <a:pt x="107" y="21"/>
                  </a:lnTo>
                  <a:lnTo>
                    <a:pt x="107" y="21"/>
                  </a:lnTo>
                  <a:lnTo>
                    <a:pt x="107" y="21"/>
                  </a:lnTo>
                  <a:lnTo>
                    <a:pt x="128" y="21"/>
                  </a:lnTo>
                  <a:lnTo>
                    <a:pt x="128" y="42"/>
                  </a:lnTo>
                  <a:lnTo>
                    <a:pt x="128" y="42"/>
                  </a:lnTo>
                  <a:lnTo>
                    <a:pt x="128" y="42"/>
                  </a:lnTo>
                  <a:lnTo>
                    <a:pt x="148" y="42"/>
                  </a:lnTo>
                  <a:lnTo>
                    <a:pt x="148" y="42"/>
                  </a:lnTo>
                  <a:lnTo>
                    <a:pt x="148" y="62"/>
                  </a:lnTo>
                  <a:lnTo>
                    <a:pt x="148" y="62"/>
                  </a:lnTo>
                  <a:lnTo>
                    <a:pt x="173" y="62"/>
                  </a:lnTo>
                  <a:lnTo>
                    <a:pt x="194" y="82"/>
                  </a:lnTo>
                  <a:lnTo>
                    <a:pt x="194" y="103"/>
                  </a:lnTo>
                  <a:lnTo>
                    <a:pt x="214" y="103"/>
                  </a:lnTo>
                  <a:lnTo>
                    <a:pt x="214" y="103"/>
                  </a:lnTo>
                  <a:lnTo>
                    <a:pt x="214" y="128"/>
                  </a:lnTo>
                  <a:lnTo>
                    <a:pt x="234" y="128"/>
                  </a:lnTo>
                  <a:lnTo>
                    <a:pt x="234" y="148"/>
                  </a:lnTo>
                  <a:lnTo>
                    <a:pt x="255" y="148"/>
                  </a:lnTo>
                  <a:lnTo>
                    <a:pt x="255" y="148"/>
                  </a:lnTo>
                  <a:lnTo>
                    <a:pt x="255" y="169"/>
                  </a:lnTo>
                  <a:lnTo>
                    <a:pt x="275" y="189"/>
                  </a:lnTo>
                  <a:lnTo>
                    <a:pt x="275" y="189"/>
                  </a:lnTo>
                  <a:lnTo>
                    <a:pt x="301" y="189"/>
                  </a:lnTo>
                  <a:lnTo>
                    <a:pt x="301" y="209"/>
                  </a:lnTo>
                  <a:lnTo>
                    <a:pt x="301" y="209"/>
                  </a:lnTo>
                  <a:lnTo>
                    <a:pt x="321" y="230"/>
                  </a:lnTo>
                  <a:lnTo>
                    <a:pt x="321" y="255"/>
                  </a:lnTo>
                  <a:lnTo>
                    <a:pt x="321" y="255"/>
                  </a:lnTo>
                  <a:lnTo>
                    <a:pt x="341" y="255"/>
                  </a:lnTo>
                  <a:lnTo>
                    <a:pt x="341" y="276"/>
                  </a:lnTo>
                  <a:lnTo>
                    <a:pt x="362" y="296"/>
                  </a:lnTo>
                  <a:lnTo>
                    <a:pt x="382" y="316"/>
                  </a:lnTo>
                  <a:lnTo>
                    <a:pt x="382" y="316"/>
                  </a:lnTo>
                  <a:lnTo>
                    <a:pt x="382" y="357"/>
                  </a:lnTo>
                  <a:lnTo>
                    <a:pt x="382" y="357"/>
                  </a:lnTo>
                  <a:lnTo>
                    <a:pt x="402" y="357"/>
                  </a:lnTo>
                  <a:lnTo>
                    <a:pt x="402" y="382"/>
                  </a:lnTo>
                  <a:lnTo>
                    <a:pt x="382" y="403"/>
                  </a:lnTo>
                  <a:lnTo>
                    <a:pt x="362" y="403"/>
                  </a:lnTo>
                  <a:lnTo>
                    <a:pt x="341" y="423"/>
                  </a:lnTo>
                  <a:lnTo>
                    <a:pt x="341" y="423"/>
                  </a:lnTo>
                  <a:lnTo>
                    <a:pt x="321" y="403"/>
                  </a:lnTo>
                  <a:lnTo>
                    <a:pt x="321" y="403"/>
                  </a:lnTo>
                  <a:lnTo>
                    <a:pt x="301" y="382"/>
                  </a:lnTo>
                  <a:lnTo>
                    <a:pt x="301" y="382"/>
                  </a:lnTo>
                  <a:lnTo>
                    <a:pt x="275" y="357"/>
                  </a:lnTo>
                  <a:lnTo>
                    <a:pt x="255" y="337"/>
                  </a:lnTo>
                  <a:lnTo>
                    <a:pt x="255" y="316"/>
                  </a:lnTo>
                  <a:lnTo>
                    <a:pt x="234" y="296"/>
                  </a:lnTo>
                  <a:lnTo>
                    <a:pt x="234" y="296"/>
                  </a:lnTo>
                  <a:lnTo>
                    <a:pt x="234" y="296"/>
                  </a:lnTo>
                  <a:lnTo>
                    <a:pt x="214" y="276"/>
                  </a:lnTo>
                  <a:lnTo>
                    <a:pt x="214" y="276"/>
                  </a:lnTo>
                  <a:lnTo>
                    <a:pt x="214" y="255"/>
                  </a:lnTo>
                  <a:lnTo>
                    <a:pt x="194" y="255"/>
                  </a:lnTo>
                  <a:lnTo>
                    <a:pt x="194" y="255"/>
                  </a:lnTo>
                  <a:lnTo>
                    <a:pt x="194" y="230"/>
                  </a:lnTo>
                  <a:lnTo>
                    <a:pt x="173" y="209"/>
                  </a:lnTo>
                  <a:lnTo>
                    <a:pt x="173" y="209"/>
                  </a:lnTo>
                  <a:lnTo>
                    <a:pt x="173" y="209"/>
                  </a:lnTo>
                  <a:lnTo>
                    <a:pt x="148" y="189"/>
                  </a:lnTo>
                  <a:lnTo>
                    <a:pt x="148" y="189"/>
                  </a:lnTo>
                  <a:lnTo>
                    <a:pt x="128" y="169"/>
                  </a:lnTo>
                  <a:lnTo>
                    <a:pt x="128" y="169"/>
                  </a:lnTo>
                  <a:lnTo>
                    <a:pt x="128" y="169"/>
                  </a:lnTo>
                  <a:lnTo>
                    <a:pt x="107" y="148"/>
                  </a:lnTo>
                  <a:lnTo>
                    <a:pt x="107" y="128"/>
                  </a:lnTo>
                  <a:lnTo>
                    <a:pt x="87" y="128"/>
                  </a:lnTo>
                  <a:lnTo>
                    <a:pt x="87" y="128"/>
                  </a:lnTo>
                  <a:lnTo>
                    <a:pt x="87" y="103"/>
                  </a:lnTo>
                  <a:lnTo>
                    <a:pt x="87" y="103"/>
                  </a:lnTo>
                  <a:lnTo>
                    <a:pt x="87" y="103"/>
                  </a:lnTo>
                  <a:lnTo>
                    <a:pt x="67" y="103"/>
                  </a:lnTo>
                  <a:lnTo>
                    <a:pt x="67" y="103"/>
                  </a:lnTo>
                  <a:lnTo>
                    <a:pt x="67" y="82"/>
                  </a:lnTo>
                  <a:lnTo>
                    <a:pt x="67" y="82"/>
                  </a:lnTo>
                  <a:lnTo>
                    <a:pt x="46" y="82"/>
                  </a:lnTo>
                  <a:lnTo>
                    <a:pt x="46" y="82"/>
                  </a:lnTo>
                  <a:lnTo>
                    <a:pt x="46" y="62"/>
                  </a:lnTo>
                  <a:lnTo>
                    <a:pt x="46" y="62"/>
                  </a:lnTo>
                  <a:lnTo>
                    <a:pt x="21" y="62"/>
                  </a:lnTo>
                  <a:lnTo>
                    <a:pt x="21" y="62"/>
                  </a:lnTo>
                  <a:lnTo>
                    <a:pt x="21" y="42"/>
                  </a:lnTo>
                  <a:lnTo>
                    <a:pt x="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62"/>
            <p:cNvSpPr/>
            <p:nvPr/>
          </p:nvSpPr>
          <p:spPr>
            <a:xfrm>
              <a:off x="1442650" y="2440050"/>
              <a:ext cx="12125" cy="9575"/>
            </a:xfrm>
            <a:custGeom>
              <a:rect b="b" l="l" r="r" t="t"/>
              <a:pathLst>
                <a:path extrusionOk="0" h="383" w="485">
                  <a:moveTo>
                    <a:pt x="62" y="1"/>
                  </a:moveTo>
                  <a:lnTo>
                    <a:pt x="62" y="1"/>
                  </a:lnTo>
                  <a:lnTo>
                    <a:pt x="82" y="1"/>
                  </a:lnTo>
                  <a:lnTo>
                    <a:pt x="82" y="1"/>
                  </a:lnTo>
                  <a:lnTo>
                    <a:pt x="103" y="1"/>
                  </a:lnTo>
                  <a:lnTo>
                    <a:pt x="103" y="21"/>
                  </a:lnTo>
                  <a:lnTo>
                    <a:pt x="103" y="21"/>
                  </a:lnTo>
                  <a:lnTo>
                    <a:pt x="128" y="21"/>
                  </a:lnTo>
                  <a:lnTo>
                    <a:pt x="128" y="21"/>
                  </a:lnTo>
                  <a:lnTo>
                    <a:pt x="128" y="21"/>
                  </a:lnTo>
                  <a:lnTo>
                    <a:pt x="148" y="21"/>
                  </a:lnTo>
                  <a:lnTo>
                    <a:pt x="148" y="21"/>
                  </a:lnTo>
                  <a:lnTo>
                    <a:pt x="148" y="41"/>
                  </a:lnTo>
                  <a:lnTo>
                    <a:pt x="169" y="41"/>
                  </a:lnTo>
                  <a:lnTo>
                    <a:pt x="169" y="41"/>
                  </a:lnTo>
                  <a:lnTo>
                    <a:pt x="169" y="41"/>
                  </a:lnTo>
                  <a:lnTo>
                    <a:pt x="189" y="41"/>
                  </a:lnTo>
                  <a:lnTo>
                    <a:pt x="189" y="41"/>
                  </a:lnTo>
                  <a:lnTo>
                    <a:pt x="189" y="41"/>
                  </a:lnTo>
                  <a:lnTo>
                    <a:pt x="209" y="67"/>
                  </a:lnTo>
                  <a:lnTo>
                    <a:pt x="209" y="67"/>
                  </a:lnTo>
                  <a:lnTo>
                    <a:pt x="209" y="67"/>
                  </a:lnTo>
                  <a:lnTo>
                    <a:pt x="230" y="67"/>
                  </a:lnTo>
                  <a:lnTo>
                    <a:pt x="230" y="67"/>
                  </a:lnTo>
                  <a:lnTo>
                    <a:pt x="230" y="87"/>
                  </a:lnTo>
                  <a:lnTo>
                    <a:pt x="255" y="87"/>
                  </a:lnTo>
                  <a:lnTo>
                    <a:pt x="255" y="87"/>
                  </a:lnTo>
                  <a:lnTo>
                    <a:pt x="255" y="87"/>
                  </a:lnTo>
                  <a:lnTo>
                    <a:pt x="275" y="87"/>
                  </a:lnTo>
                  <a:lnTo>
                    <a:pt x="275" y="108"/>
                  </a:lnTo>
                  <a:lnTo>
                    <a:pt x="275" y="108"/>
                  </a:lnTo>
                  <a:lnTo>
                    <a:pt x="275" y="108"/>
                  </a:lnTo>
                  <a:lnTo>
                    <a:pt x="296" y="108"/>
                  </a:lnTo>
                  <a:lnTo>
                    <a:pt x="296" y="128"/>
                  </a:lnTo>
                  <a:lnTo>
                    <a:pt x="296" y="128"/>
                  </a:lnTo>
                  <a:lnTo>
                    <a:pt x="316" y="128"/>
                  </a:lnTo>
                  <a:lnTo>
                    <a:pt x="316" y="128"/>
                  </a:lnTo>
                  <a:lnTo>
                    <a:pt x="316" y="148"/>
                  </a:lnTo>
                  <a:lnTo>
                    <a:pt x="336" y="148"/>
                  </a:lnTo>
                  <a:lnTo>
                    <a:pt x="336" y="148"/>
                  </a:lnTo>
                  <a:lnTo>
                    <a:pt x="336" y="148"/>
                  </a:lnTo>
                  <a:lnTo>
                    <a:pt x="336" y="148"/>
                  </a:lnTo>
                  <a:lnTo>
                    <a:pt x="357" y="169"/>
                  </a:lnTo>
                  <a:lnTo>
                    <a:pt x="357" y="169"/>
                  </a:lnTo>
                  <a:lnTo>
                    <a:pt x="357" y="169"/>
                  </a:lnTo>
                  <a:lnTo>
                    <a:pt x="382" y="194"/>
                  </a:lnTo>
                  <a:lnTo>
                    <a:pt x="382" y="194"/>
                  </a:lnTo>
                  <a:lnTo>
                    <a:pt x="382" y="194"/>
                  </a:lnTo>
                  <a:lnTo>
                    <a:pt x="382" y="194"/>
                  </a:lnTo>
                  <a:lnTo>
                    <a:pt x="403" y="214"/>
                  </a:lnTo>
                  <a:lnTo>
                    <a:pt x="403" y="214"/>
                  </a:lnTo>
                  <a:lnTo>
                    <a:pt x="403" y="214"/>
                  </a:lnTo>
                  <a:lnTo>
                    <a:pt x="403" y="235"/>
                  </a:lnTo>
                  <a:lnTo>
                    <a:pt x="423" y="235"/>
                  </a:lnTo>
                  <a:lnTo>
                    <a:pt x="423" y="235"/>
                  </a:lnTo>
                  <a:lnTo>
                    <a:pt x="423" y="235"/>
                  </a:lnTo>
                  <a:lnTo>
                    <a:pt x="423" y="255"/>
                  </a:lnTo>
                  <a:lnTo>
                    <a:pt x="423" y="255"/>
                  </a:lnTo>
                  <a:lnTo>
                    <a:pt x="443" y="255"/>
                  </a:lnTo>
                  <a:lnTo>
                    <a:pt x="443" y="275"/>
                  </a:lnTo>
                  <a:lnTo>
                    <a:pt x="443" y="275"/>
                  </a:lnTo>
                  <a:lnTo>
                    <a:pt x="443" y="275"/>
                  </a:lnTo>
                  <a:lnTo>
                    <a:pt x="443" y="275"/>
                  </a:lnTo>
                  <a:lnTo>
                    <a:pt x="464" y="296"/>
                  </a:lnTo>
                  <a:lnTo>
                    <a:pt x="464" y="296"/>
                  </a:lnTo>
                  <a:lnTo>
                    <a:pt x="464" y="296"/>
                  </a:lnTo>
                  <a:lnTo>
                    <a:pt x="464" y="321"/>
                  </a:lnTo>
                  <a:lnTo>
                    <a:pt x="464" y="321"/>
                  </a:lnTo>
                  <a:lnTo>
                    <a:pt x="484" y="321"/>
                  </a:lnTo>
                  <a:lnTo>
                    <a:pt x="484" y="321"/>
                  </a:lnTo>
                  <a:lnTo>
                    <a:pt x="484" y="342"/>
                  </a:lnTo>
                  <a:lnTo>
                    <a:pt x="484" y="342"/>
                  </a:lnTo>
                  <a:lnTo>
                    <a:pt x="484" y="362"/>
                  </a:lnTo>
                  <a:lnTo>
                    <a:pt x="484" y="362"/>
                  </a:lnTo>
                  <a:lnTo>
                    <a:pt x="484" y="382"/>
                  </a:lnTo>
                  <a:lnTo>
                    <a:pt x="464" y="382"/>
                  </a:lnTo>
                  <a:lnTo>
                    <a:pt x="464" y="362"/>
                  </a:lnTo>
                  <a:lnTo>
                    <a:pt x="443" y="362"/>
                  </a:lnTo>
                  <a:lnTo>
                    <a:pt x="443" y="362"/>
                  </a:lnTo>
                  <a:lnTo>
                    <a:pt x="423" y="362"/>
                  </a:lnTo>
                  <a:lnTo>
                    <a:pt x="423" y="362"/>
                  </a:lnTo>
                  <a:lnTo>
                    <a:pt x="423" y="362"/>
                  </a:lnTo>
                  <a:lnTo>
                    <a:pt x="423" y="362"/>
                  </a:lnTo>
                  <a:lnTo>
                    <a:pt x="423" y="342"/>
                  </a:lnTo>
                  <a:lnTo>
                    <a:pt x="403" y="342"/>
                  </a:lnTo>
                  <a:lnTo>
                    <a:pt x="403" y="342"/>
                  </a:lnTo>
                  <a:lnTo>
                    <a:pt x="403" y="342"/>
                  </a:lnTo>
                  <a:lnTo>
                    <a:pt x="403" y="342"/>
                  </a:lnTo>
                  <a:lnTo>
                    <a:pt x="382" y="321"/>
                  </a:lnTo>
                  <a:lnTo>
                    <a:pt x="382" y="321"/>
                  </a:lnTo>
                  <a:lnTo>
                    <a:pt x="382" y="321"/>
                  </a:lnTo>
                  <a:lnTo>
                    <a:pt x="357" y="321"/>
                  </a:lnTo>
                  <a:lnTo>
                    <a:pt x="357" y="296"/>
                  </a:lnTo>
                  <a:lnTo>
                    <a:pt x="357" y="296"/>
                  </a:lnTo>
                  <a:lnTo>
                    <a:pt x="357" y="296"/>
                  </a:lnTo>
                  <a:lnTo>
                    <a:pt x="357" y="296"/>
                  </a:lnTo>
                  <a:lnTo>
                    <a:pt x="336" y="296"/>
                  </a:lnTo>
                  <a:lnTo>
                    <a:pt x="336" y="275"/>
                  </a:lnTo>
                  <a:lnTo>
                    <a:pt x="336" y="275"/>
                  </a:lnTo>
                  <a:lnTo>
                    <a:pt x="316" y="275"/>
                  </a:lnTo>
                  <a:lnTo>
                    <a:pt x="316" y="275"/>
                  </a:lnTo>
                  <a:lnTo>
                    <a:pt x="316" y="255"/>
                  </a:lnTo>
                  <a:lnTo>
                    <a:pt x="316" y="255"/>
                  </a:lnTo>
                  <a:lnTo>
                    <a:pt x="316" y="255"/>
                  </a:lnTo>
                  <a:lnTo>
                    <a:pt x="296" y="255"/>
                  </a:lnTo>
                  <a:lnTo>
                    <a:pt x="296" y="255"/>
                  </a:lnTo>
                  <a:lnTo>
                    <a:pt x="296" y="235"/>
                  </a:lnTo>
                  <a:lnTo>
                    <a:pt x="275" y="235"/>
                  </a:lnTo>
                  <a:lnTo>
                    <a:pt x="275" y="235"/>
                  </a:lnTo>
                  <a:lnTo>
                    <a:pt x="275" y="235"/>
                  </a:lnTo>
                  <a:lnTo>
                    <a:pt x="255" y="214"/>
                  </a:lnTo>
                  <a:lnTo>
                    <a:pt x="255" y="214"/>
                  </a:lnTo>
                  <a:lnTo>
                    <a:pt x="255" y="214"/>
                  </a:lnTo>
                  <a:lnTo>
                    <a:pt x="255" y="214"/>
                  </a:lnTo>
                  <a:lnTo>
                    <a:pt x="230" y="214"/>
                  </a:lnTo>
                  <a:lnTo>
                    <a:pt x="230" y="194"/>
                  </a:lnTo>
                  <a:lnTo>
                    <a:pt x="230" y="194"/>
                  </a:lnTo>
                  <a:lnTo>
                    <a:pt x="209" y="194"/>
                  </a:lnTo>
                  <a:lnTo>
                    <a:pt x="209" y="194"/>
                  </a:lnTo>
                  <a:lnTo>
                    <a:pt x="209" y="194"/>
                  </a:lnTo>
                  <a:lnTo>
                    <a:pt x="209" y="194"/>
                  </a:lnTo>
                  <a:lnTo>
                    <a:pt x="209" y="169"/>
                  </a:lnTo>
                  <a:lnTo>
                    <a:pt x="189" y="169"/>
                  </a:lnTo>
                  <a:lnTo>
                    <a:pt x="189" y="169"/>
                  </a:lnTo>
                  <a:lnTo>
                    <a:pt x="189" y="169"/>
                  </a:lnTo>
                  <a:lnTo>
                    <a:pt x="169" y="148"/>
                  </a:lnTo>
                  <a:lnTo>
                    <a:pt x="169" y="148"/>
                  </a:lnTo>
                  <a:lnTo>
                    <a:pt x="169" y="148"/>
                  </a:lnTo>
                  <a:lnTo>
                    <a:pt x="169" y="148"/>
                  </a:lnTo>
                  <a:lnTo>
                    <a:pt x="148" y="148"/>
                  </a:lnTo>
                  <a:lnTo>
                    <a:pt x="148" y="128"/>
                  </a:lnTo>
                  <a:lnTo>
                    <a:pt x="148" y="128"/>
                  </a:lnTo>
                  <a:lnTo>
                    <a:pt x="128" y="128"/>
                  </a:lnTo>
                  <a:lnTo>
                    <a:pt x="128" y="128"/>
                  </a:lnTo>
                  <a:lnTo>
                    <a:pt x="128" y="128"/>
                  </a:lnTo>
                  <a:lnTo>
                    <a:pt x="128" y="128"/>
                  </a:lnTo>
                  <a:lnTo>
                    <a:pt x="103" y="108"/>
                  </a:lnTo>
                  <a:lnTo>
                    <a:pt x="103" y="108"/>
                  </a:lnTo>
                  <a:lnTo>
                    <a:pt x="103" y="108"/>
                  </a:lnTo>
                  <a:lnTo>
                    <a:pt x="82" y="108"/>
                  </a:lnTo>
                  <a:lnTo>
                    <a:pt x="82" y="87"/>
                  </a:lnTo>
                  <a:lnTo>
                    <a:pt x="82" y="87"/>
                  </a:lnTo>
                  <a:lnTo>
                    <a:pt x="82" y="87"/>
                  </a:lnTo>
                  <a:lnTo>
                    <a:pt x="62" y="87"/>
                  </a:lnTo>
                  <a:lnTo>
                    <a:pt x="62" y="87"/>
                  </a:lnTo>
                  <a:lnTo>
                    <a:pt x="62" y="87"/>
                  </a:lnTo>
                  <a:lnTo>
                    <a:pt x="41" y="67"/>
                  </a:lnTo>
                  <a:lnTo>
                    <a:pt x="41" y="67"/>
                  </a:lnTo>
                  <a:lnTo>
                    <a:pt x="41" y="67"/>
                  </a:lnTo>
                  <a:lnTo>
                    <a:pt x="21" y="67"/>
                  </a:lnTo>
                  <a:lnTo>
                    <a:pt x="1" y="2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62"/>
            <p:cNvSpPr/>
            <p:nvPr/>
          </p:nvSpPr>
          <p:spPr>
            <a:xfrm>
              <a:off x="1436800" y="2440050"/>
              <a:ext cx="9050" cy="5875"/>
            </a:xfrm>
            <a:custGeom>
              <a:rect b="b" l="l" r="r" t="t"/>
              <a:pathLst>
                <a:path extrusionOk="0" h="235" w="362">
                  <a:moveTo>
                    <a:pt x="62" y="1"/>
                  </a:moveTo>
                  <a:lnTo>
                    <a:pt x="62" y="1"/>
                  </a:lnTo>
                  <a:lnTo>
                    <a:pt x="82" y="1"/>
                  </a:lnTo>
                  <a:lnTo>
                    <a:pt x="82" y="1"/>
                  </a:lnTo>
                  <a:lnTo>
                    <a:pt x="82" y="1"/>
                  </a:lnTo>
                  <a:lnTo>
                    <a:pt x="108" y="1"/>
                  </a:lnTo>
                  <a:lnTo>
                    <a:pt x="108" y="1"/>
                  </a:lnTo>
                  <a:lnTo>
                    <a:pt x="128" y="1"/>
                  </a:lnTo>
                  <a:lnTo>
                    <a:pt x="128" y="1"/>
                  </a:lnTo>
                  <a:lnTo>
                    <a:pt x="128" y="1"/>
                  </a:lnTo>
                  <a:lnTo>
                    <a:pt x="148" y="21"/>
                  </a:lnTo>
                  <a:lnTo>
                    <a:pt x="148" y="21"/>
                  </a:lnTo>
                  <a:lnTo>
                    <a:pt x="148" y="21"/>
                  </a:lnTo>
                  <a:lnTo>
                    <a:pt x="169" y="21"/>
                  </a:lnTo>
                  <a:lnTo>
                    <a:pt x="189" y="21"/>
                  </a:lnTo>
                  <a:lnTo>
                    <a:pt x="189" y="41"/>
                  </a:lnTo>
                  <a:lnTo>
                    <a:pt x="189" y="41"/>
                  </a:lnTo>
                  <a:lnTo>
                    <a:pt x="209" y="41"/>
                  </a:lnTo>
                  <a:lnTo>
                    <a:pt x="209" y="41"/>
                  </a:lnTo>
                  <a:lnTo>
                    <a:pt x="235" y="67"/>
                  </a:lnTo>
                  <a:lnTo>
                    <a:pt x="235" y="67"/>
                  </a:lnTo>
                  <a:lnTo>
                    <a:pt x="255" y="67"/>
                  </a:lnTo>
                  <a:lnTo>
                    <a:pt x="255" y="67"/>
                  </a:lnTo>
                  <a:lnTo>
                    <a:pt x="255" y="87"/>
                  </a:lnTo>
                  <a:lnTo>
                    <a:pt x="275" y="87"/>
                  </a:lnTo>
                  <a:lnTo>
                    <a:pt x="275" y="87"/>
                  </a:lnTo>
                  <a:lnTo>
                    <a:pt x="275" y="108"/>
                  </a:lnTo>
                  <a:lnTo>
                    <a:pt x="296" y="108"/>
                  </a:lnTo>
                  <a:lnTo>
                    <a:pt x="296" y="108"/>
                  </a:lnTo>
                  <a:lnTo>
                    <a:pt x="316" y="128"/>
                  </a:lnTo>
                  <a:lnTo>
                    <a:pt x="316" y="128"/>
                  </a:lnTo>
                  <a:lnTo>
                    <a:pt x="337" y="128"/>
                  </a:lnTo>
                  <a:lnTo>
                    <a:pt x="337" y="128"/>
                  </a:lnTo>
                  <a:lnTo>
                    <a:pt x="337" y="148"/>
                  </a:lnTo>
                  <a:lnTo>
                    <a:pt x="337" y="148"/>
                  </a:lnTo>
                  <a:lnTo>
                    <a:pt x="362" y="169"/>
                  </a:lnTo>
                  <a:lnTo>
                    <a:pt x="362" y="169"/>
                  </a:lnTo>
                  <a:lnTo>
                    <a:pt x="362" y="169"/>
                  </a:lnTo>
                  <a:lnTo>
                    <a:pt x="362" y="169"/>
                  </a:lnTo>
                  <a:lnTo>
                    <a:pt x="362" y="169"/>
                  </a:lnTo>
                  <a:lnTo>
                    <a:pt x="362" y="194"/>
                  </a:lnTo>
                  <a:lnTo>
                    <a:pt x="337" y="214"/>
                  </a:lnTo>
                  <a:lnTo>
                    <a:pt x="316" y="235"/>
                  </a:lnTo>
                  <a:lnTo>
                    <a:pt x="316" y="235"/>
                  </a:lnTo>
                  <a:lnTo>
                    <a:pt x="316" y="235"/>
                  </a:lnTo>
                  <a:lnTo>
                    <a:pt x="296" y="214"/>
                  </a:lnTo>
                  <a:lnTo>
                    <a:pt x="296" y="214"/>
                  </a:lnTo>
                  <a:lnTo>
                    <a:pt x="296" y="214"/>
                  </a:lnTo>
                  <a:lnTo>
                    <a:pt x="296" y="214"/>
                  </a:lnTo>
                  <a:lnTo>
                    <a:pt x="275" y="194"/>
                  </a:lnTo>
                  <a:lnTo>
                    <a:pt x="275" y="194"/>
                  </a:lnTo>
                  <a:lnTo>
                    <a:pt x="275" y="194"/>
                  </a:lnTo>
                  <a:lnTo>
                    <a:pt x="255" y="194"/>
                  </a:lnTo>
                  <a:lnTo>
                    <a:pt x="255" y="169"/>
                  </a:lnTo>
                  <a:lnTo>
                    <a:pt x="235" y="169"/>
                  </a:lnTo>
                  <a:lnTo>
                    <a:pt x="235" y="169"/>
                  </a:lnTo>
                  <a:lnTo>
                    <a:pt x="235" y="169"/>
                  </a:lnTo>
                  <a:lnTo>
                    <a:pt x="209" y="148"/>
                  </a:lnTo>
                  <a:lnTo>
                    <a:pt x="209" y="148"/>
                  </a:lnTo>
                  <a:lnTo>
                    <a:pt x="209" y="148"/>
                  </a:lnTo>
                  <a:lnTo>
                    <a:pt x="189" y="148"/>
                  </a:lnTo>
                  <a:lnTo>
                    <a:pt x="189" y="148"/>
                  </a:lnTo>
                  <a:lnTo>
                    <a:pt x="169" y="128"/>
                  </a:lnTo>
                  <a:lnTo>
                    <a:pt x="169" y="128"/>
                  </a:lnTo>
                  <a:lnTo>
                    <a:pt x="148" y="128"/>
                  </a:lnTo>
                  <a:lnTo>
                    <a:pt x="148" y="128"/>
                  </a:lnTo>
                  <a:lnTo>
                    <a:pt x="148" y="128"/>
                  </a:lnTo>
                  <a:lnTo>
                    <a:pt x="128" y="108"/>
                  </a:lnTo>
                  <a:lnTo>
                    <a:pt x="128" y="108"/>
                  </a:lnTo>
                  <a:lnTo>
                    <a:pt x="128" y="108"/>
                  </a:lnTo>
                  <a:lnTo>
                    <a:pt x="108" y="108"/>
                  </a:lnTo>
                  <a:lnTo>
                    <a:pt x="108" y="108"/>
                  </a:lnTo>
                  <a:lnTo>
                    <a:pt x="108" y="87"/>
                  </a:lnTo>
                  <a:lnTo>
                    <a:pt x="82" y="87"/>
                  </a:lnTo>
                  <a:lnTo>
                    <a:pt x="82" y="87"/>
                  </a:lnTo>
                  <a:lnTo>
                    <a:pt x="82" y="87"/>
                  </a:lnTo>
                  <a:lnTo>
                    <a:pt x="62" y="87"/>
                  </a:lnTo>
                  <a:lnTo>
                    <a:pt x="62" y="67"/>
                  </a:lnTo>
                  <a:lnTo>
                    <a:pt x="62" y="67"/>
                  </a:lnTo>
                  <a:lnTo>
                    <a:pt x="41" y="67"/>
                  </a:lnTo>
                  <a:lnTo>
                    <a:pt x="41" y="67"/>
                  </a:lnTo>
                  <a:lnTo>
                    <a:pt x="41" y="67"/>
                  </a:lnTo>
                  <a:lnTo>
                    <a:pt x="21" y="67"/>
                  </a:lnTo>
                  <a:lnTo>
                    <a:pt x="1" y="21"/>
                  </a:lnTo>
                  <a:lnTo>
                    <a:pt x="4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62"/>
            <p:cNvSpPr/>
            <p:nvPr/>
          </p:nvSpPr>
          <p:spPr>
            <a:xfrm>
              <a:off x="1429300" y="2441075"/>
              <a:ext cx="9050" cy="3200"/>
            </a:xfrm>
            <a:custGeom>
              <a:rect b="b" l="l" r="r" t="t"/>
              <a:pathLst>
                <a:path extrusionOk="0" h="128" w="362">
                  <a:moveTo>
                    <a:pt x="107" y="0"/>
                  </a:moveTo>
                  <a:lnTo>
                    <a:pt x="128" y="0"/>
                  </a:lnTo>
                  <a:lnTo>
                    <a:pt x="128" y="0"/>
                  </a:lnTo>
                  <a:lnTo>
                    <a:pt x="128" y="0"/>
                  </a:lnTo>
                  <a:lnTo>
                    <a:pt x="153" y="0"/>
                  </a:lnTo>
                  <a:lnTo>
                    <a:pt x="153" y="0"/>
                  </a:lnTo>
                  <a:lnTo>
                    <a:pt x="174" y="0"/>
                  </a:lnTo>
                  <a:lnTo>
                    <a:pt x="174" y="0"/>
                  </a:lnTo>
                  <a:lnTo>
                    <a:pt x="174" y="0"/>
                  </a:lnTo>
                  <a:lnTo>
                    <a:pt x="194" y="0"/>
                  </a:lnTo>
                  <a:lnTo>
                    <a:pt x="194" y="0"/>
                  </a:lnTo>
                  <a:lnTo>
                    <a:pt x="194" y="0"/>
                  </a:lnTo>
                  <a:lnTo>
                    <a:pt x="214" y="0"/>
                  </a:lnTo>
                  <a:lnTo>
                    <a:pt x="214" y="26"/>
                  </a:lnTo>
                  <a:lnTo>
                    <a:pt x="235" y="26"/>
                  </a:lnTo>
                  <a:lnTo>
                    <a:pt x="235" y="26"/>
                  </a:lnTo>
                  <a:lnTo>
                    <a:pt x="235" y="26"/>
                  </a:lnTo>
                  <a:lnTo>
                    <a:pt x="255" y="26"/>
                  </a:lnTo>
                  <a:lnTo>
                    <a:pt x="255" y="26"/>
                  </a:lnTo>
                  <a:lnTo>
                    <a:pt x="280" y="26"/>
                  </a:lnTo>
                  <a:lnTo>
                    <a:pt x="280" y="46"/>
                  </a:lnTo>
                  <a:lnTo>
                    <a:pt x="301" y="46"/>
                  </a:lnTo>
                  <a:lnTo>
                    <a:pt x="301" y="46"/>
                  </a:lnTo>
                  <a:lnTo>
                    <a:pt x="301" y="46"/>
                  </a:lnTo>
                  <a:lnTo>
                    <a:pt x="321" y="46"/>
                  </a:lnTo>
                  <a:lnTo>
                    <a:pt x="321" y="46"/>
                  </a:lnTo>
                  <a:lnTo>
                    <a:pt x="321" y="67"/>
                  </a:lnTo>
                  <a:lnTo>
                    <a:pt x="341" y="67"/>
                  </a:lnTo>
                  <a:lnTo>
                    <a:pt x="341" y="67"/>
                  </a:lnTo>
                  <a:lnTo>
                    <a:pt x="341" y="67"/>
                  </a:lnTo>
                  <a:lnTo>
                    <a:pt x="362" y="67"/>
                  </a:lnTo>
                  <a:lnTo>
                    <a:pt x="341" y="87"/>
                  </a:lnTo>
                  <a:lnTo>
                    <a:pt x="321" y="107"/>
                  </a:lnTo>
                  <a:lnTo>
                    <a:pt x="321" y="128"/>
                  </a:lnTo>
                  <a:lnTo>
                    <a:pt x="321" y="128"/>
                  </a:lnTo>
                  <a:lnTo>
                    <a:pt x="301" y="128"/>
                  </a:lnTo>
                  <a:lnTo>
                    <a:pt x="301" y="128"/>
                  </a:lnTo>
                  <a:lnTo>
                    <a:pt x="301" y="128"/>
                  </a:lnTo>
                  <a:lnTo>
                    <a:pt x="301" y="107"/>
                  </a:lnTo>
                  <a:lnTo>
                    <a:pt x="280" y="107"/>
                  </a:lnTo>
                  <a:lnTo>
                    <a:pt x="280" y="107"/>
                  </a:lnTo>
                  <a:lnTo>
                    <a:pt x="280" y="107"/>
                  </a:lnTo>
                  <a:lnTo>
                    <a:pt x="255" y="107"/>
                  </a:lnTo>
                  <a:lnTo>
                    <a:pt x="255" y="107"/>
                  </a:lnTo>
                  <a:lnTo>
                    <a:pt x="255" y="107"/>
                  </a:lnTo>
                  <a:lnTo>
                    <a:pt x="235" y="107"/>
                  </a:lnTo>
                  <a:lnTo>
                    <a:pt x="235" y="87"/>
                  </a:lnTo>
                  <a:lnTo>
                    <a:pt x="214" y="87"/>
                  </a:lnTo>
                  <a:lnTo>
                    <a:pt x="214" y="87"/>
                  </a:lnTo>
                  <a:lnTo>
                    <a:pt x="214" y="87"/>
                  </a:lnTo>
                  <a:lnTo>
                    <a:pt x="194" y="87"/>
                  </a:lnTo>
                  <a:lnTo>
                    <a:pt x="194" y="87"/>
                  </a:lnTo>
                  <a:lnTo>
                    <a:pt x="194" y="87"/>
                  </a:lnTo>
                  <a:lnTo>
                    <a:pt x="174" y="87"/>
                  </a:lnTo>
                  <a:lnTo>
                    <a:pt x="174" y="87"/>
                  </a:lnTo>
                  <a:lnTo>
                    <a:pt x="174" y="87"/>
                  </a:lnTo>
                  <a:lnTo>
                    <a:pt x="153" y="87"/>
                  </a:lnTo>
                  <a:lnTo>
                    <a:pt x="153" y="87"/>
                  </a:lnTo>
                  <a:lnTo>
                    <a:pt x="128" y="67"/>
                  </a:lnTo>
                  <a:lnTo>
                    <a:pt x="128" y="67"/>
                  </a:lnTo>
                  <a:lnTo>
                    <a:pt x="128" y="67"/>
                  </a:lnTo>
                  <a:lnTo>
                    <a:pt x="128" y="67"/>
                  </a:lnTo>
                  <a:lnTo>
                    <a:pt x="107" y="67"/>
                  </a:lnTo>
                  <a:lnTo>
                    <a:pt x="107" y="67"/>
                  </a:lnTo>
                  <a:lnTo>
                    <a:pt x="107" y="67"/>
                  </a:lnTo>
                  <a:lnTo>
                    <a:pt x="87" y="67"/>
                  </a:lnTo>
                  <a:lnTo>
                    <a:pt x="87" y="67"/>
                  </a:lnTo>
                  <a:lnTo>
                    <a:pt x="67" y="67"/>
                  </a:lnTo>
                  <a:lnTo>
                    <a:pt x="67" y="67"/>
                  </a:lnTo>
                  <a:lnTo>
                    <a:pt x="67" y="67"/>
                  </a:lnTo>
                  <a:lnTo>
                    <a:pt x="67" y="67"/>
                  </a:lnTo>
                  <a:lnTo>
                    <a:pt x="46" y="46"/>
                  </a:lnTo>
                  <a:lnTo>
                    <a:pt x="46" y="46"/>
                  </a:lnTo>
                  <a:lnTo>
                    <a:pt x="1" y="26"/>
                  </a:lnTo>
                  <a:lnTo>
                    <a:pt x="46" y="0"/>
                  </a:lnTo>
                  <a:lnTo>
                    <a:pt x="46" y="0"/>
                  </a:lnTo>
                  <a:lnTo>
                    <a:pt x="67" y="0"/>
                  </a:lnTo>
                  <a:lnTo>
                    <a:pt x="67" y="0"/>
                  </a:lnTo>
                  <a:lnTo>
                    <a:pt x="87" y="0"/>
                  </a:lnTo>
                  <a:lnTo>
                    <a:pt x="87" y="0"/>
                  </a:lnTo>
                  <a:lnTo>
                    <a:pt x="87" y="0"/>
                  </a:lnTo>
                  <a:lnTo>
                    <a:pt x="10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62"/>
            <p:cNvSpPr/>
            <p:nvPr/>
          </p:nvSpPr>
          <p:spPr>
            <a:xfrm>
              <a:off x="1422425" y="2442225"/>
              <a:ext cx="18600" cy="2050"/>
            </a:xfrm>
            <a:custGeom>
              <a:rect b="b" l="l" r="r" t="t"/>
              <a:pathLst>
                <a:path extrusionOk="0" h="82" w="744">
                  <a:moveTo>
                    <a:pt x="342" y="0"/>
                  </a:moveTo>
                  <a:lnTo>
                    <a:pt x="362" y="0"/>
                  </a:lnTo>
                  <a:lnTo>
                    <a:pt x="382" y="0"/>
                  </a:lnTo>
                  <a:lnTo>
                    <a:pt x="403" y="0"/>
                  </a:lnTo>
                  <a:lnTo>
                    <a:pt x="428" y="0"/>
                  </a:lnTo>
                  <a:lnTo>
                    <a:pt x="428" y="0"/>
                  </a:lnTo>
                  <a:lnTo>
                    <a:pt x="449" y="0"/>
                  </a:lnTo>
                  <a:lnTo>
                    <a:pt x="469" y="0"/>
                  </a:lnTo>
                  <a:lnTo>
                    <a:pt x="489" y="0"/>
                  </a:lnTo>
                  <a:lnTo>
                    <a:pt x="489" y="0"/>
                  </a:lnTo>
                  <a:lnTo>
                    <a:pt x="510" y="21"/>
                  </a:lnTo>
                  <a:lnTo>
                    <a:pt x="530" y="21"/>
                  </a:lnTo>
                  <a:lnTo>
                    <a:pt x="555" y="21"/>
                  </a:lnTo>
                  <a:lnTo>
                    <a:pt x="576" y="21"/>
                  </a:lnTo>
                  <a:lnTo>
                    <a:pt x="596" y="21"/>
                  </a:lnTo>
                  <a:lnTo>
                    <a:pt x="616" y="21"/>
                  </a:lnTo>
                  <a:lnTo>
                    <a:pt x="637" y="41"/>
                  </a:lnTo>
                  <a:lnTo>
                    <a:pt x="703" y="41"/>
                  </a:lnTo>
                  <a:lnTo>
                    <a:pt x="744" y="41"/>
                  </a:lnTo>
                  <a:lnTo>
                    <a:pt x="744" y="41"/>
                  </a:lnTo>
                  <a:lnTo>
                    <a:pt x="744" y="61"/>
                  </a:lnTo>
                  <a:lnTo>
                    <a:pt x="744" y="61"/>
                  </a:lnTo>
                  <a:lnTo>
                    <a:pt x="744" y="61"/>
                  </a:lnTo>
                  <a:lnTo>
                    <a:pt x="703" y="61"/>
                  </a:lnTo>
                  <a:lnTo>
                    <a:pt x="637" y="61"/>
                  </a:lnTo>
                  <a:lnTo>
                    <a:pt x="616" y="61"/>
                  </a:lnTo>
                  <a:lnTo>
                    <a:pt x="596" y="61"/>
                  </a:lnTo>
                  <a:lnTo>
                    <a:pt x="576" y="61"/>
                  </a:lnTo>
                  <a:lnTo>
                    <a:pt x="555" y="61"/>
                  </a:lnTo>
                  <a:lnTo>
                    <a:pt x="530" y="61"/>
                  </a:lnTo>
                  <a:lnTo>
                    <a:pt x="510" y="61"/>
                  </a:lnTo>
                  <a:lnTo>
                    <a:pt x="489" y="82"/>
                  </a:lnTo>
                  <a:lnTo>
                    <a:pt x="489" y="82"/>
                  </a:lnTo>
                  <a:lnTo>
                    <a:pt x="469" y="82"/>
                  </a:lnTo>
                  <a:lnTo>
                    <a:pt x="449" y="82"/>
                  </a:lnTo>
                  <a:lnTo>
                    <a:pt x="428" y="82"/>
                  </a:lnTo>
                  <a:lnTo>
                    <a:pt x="403" y="82"/>
                  </a:lnTo>
                  <a:lnTo>
                    <a:pt x="403" y="82"/>
                  </a:lnTo>
                  <a:lnTo>
                    <a:pt x="382" y="82"/>
                  </a:lnTo>
                  <a:lnTo>
                    <a:pt x="362" y="82"/>
                  </a:lnTo>
                  <a:lnTo>
                    <a:pt x="342" y="82"/>
                  </a:lnTo>
                  <a:lnTo>
                    <a:pt x="321" y="82"/>
                  </a:lnTo>
                  <a:lnTo>
                    <a:pt x="321" y="82"/>
                  </a:lnTo>
                  <a:lnTo>
                    <a:pt x="301" y="82"/>
                  </a:lnTo>
                  <a:lnTo>
                    <a:pt x="301" y="82"/>
                  </a:lnTo>
                  <a:lnTo>
                    <a:pt x="301" y="82"/>
                  </a:lnTo>
                  <a:lnTo>
                    <a:pt x="276" y="82"/>
                  </a:lnTo>
                  <a:lnTo>
                    <a:pt x="276" y="82"/>
                  </a:lnTo>
                  <a:lnTo>
                    <a:pt x="255" y="82"/>
                  </a:lnTo>
                  <a:lnTo>
                    <a:pt x="255" y="82"/>
                  </a:lnTo>
                  <a:lnTo>
                    <a:pt x="235" y="82"/>
                  </a:lnTo>
                  <a:lnTo>
                    <a:pt x="235" y="82"/>
                  </a:lnTo>
                  <a:lnTo>
                    <a:pt x="215" y="82"/>
                  </a:lnTo>
                  <a:lnTo>
                    <a:pt x="215" y="82"/>
                  </a:lnTo>
                  <a:lnTo>
                    <a:pt x="215" y="82"/>
                  </a:lnTo>
                  <a:lnTo>
                    <a:pt x="194" y="82"/>
                  </a:lnTo>
                  <a:lnTo>
                    <a:pt x="194" y="82"/>
                  </a:lnTo>
                  <a:lnTo>
                    <a:pt x="174" y="82"/>
                  </a:lnTo>
                  <a:lnTo>
                    <a:pt x="174" y="82"/>
                  </a:lnTo>
                  <a:lnTo>
                    <a:pt x="149" y="82"/>
                  </a:lnTo>
                  <a:lnTo>
                    <a:pt x="149" y="82"/>
                  </a:lnTo>
                  <a:lnTo>
                    <a:pt x="149" y="82"/>
                  </a:lnTo>
                  <a:lnTo>
                    <a:pt x="128" y="82"/>
                  </a:lnTo>
                  <a:lnTo>
                    <a:pt x="128" y="82"/>
                  </a:lnTo>
                  <a:lnTo>
                    <a:pt x="128" y="82"/>
                  </a:lnTo>
                  <a:lnTo>
                    <a:pt x="108" y="82"/>
                  </a:lnTo>
                  <a:lnTo>
                    <a:pt x="87" y="82"/>
                  </a:lnTo>
                  <a:lnTo>
                    <a:pt x="87" y="82"/>
                  </a:lnTo>
                  <a:lnTo>
                    <a:pt x="87" y="82"/>
                  </a:lnTo>
                  <a:lnTo>
                    <a:pt x="67" y="82"/>
                  </a:lnTo>
                  <a:lnTo>
                    <a:pt x="67" y="82"/>
                  </a:lnTo>
                  <a:lnTo>
                    <a:pt x="47" y="82"/>
                  </a:lnTo>
                  <a:lnTo>
                    <a:pt x="47" y="82"/>
                  </a:lnTo>
                  <a:lnTo>
                    <a:pt x="21" y="82"/>
                  </a:lnTo>
                  <a:lnTo>
                    <a:pt x="1" y="82"/>
                  </a:lnTo>
                  <a:lnTo>
                    <a:pt x="21" y="61"/>
                  </a:lnTo>
                  <a:lnTo>
                    <a:pt x="21" y="41"/>
                  </a:lnTo>
                  <a:lnTo>
                    <a:pt x="47" y="41"/>
                  </a:lnTo>
                  <a:lnTo>
                    <a:pt x="47" y="41"/>
                  </a:lnTo>
                  <a:lnTo>
                    <a:pt x="67" y="41"/>
                  </a:lnTo>
                  <a:lnTo>
                    <a:pt x="67" y="41"/>
                  </a:lnTo>
                  <a:lnTo>
                    <a:pt x="67" y="41"/>
                  </a:lnTo>
                  <a:lnTo>
                    <a:pt x="87" y="21"/>
                  </a:lnTo>
                  <a:lnTo>
                    <a:pt x="87" y="21"/>
                  </a:lnTo>
                  <a:lnTo>
                    <a:pt x="108" y="21"/>
                  </a:lnTo>
                  <a:lnTo>
                    <a:pt x="108" y="21"/>
                  </a:lnTo>
                  <a:lnTo>
                    <a:pt x="128" y="21"/>
                  </a:lnTo>
                  <a:lnTo>
                    <a:pt x="128" y="21"/>
                  </a:lnTo>
                  <a:lnTo>
                    <a:pt x="149" y="21"/>
                  </a:lnTo>
                  <a:lnTo>
                    <a:pt x="149" y="21"/>
                  </a:lnTo>
                  <a:lnTo>
                    <a:pt x="149" y="21"/>
                  </a:lnTo>
                  <a:lnTo>
                    <a:pt x="174" y="0"/>
                  </a:lnTo>
                  <a:lnTo>
                    <a:pt x="174" y="0"/>
                  </a:lnTo>
                  <a:lnTo>
                    <a:pt x="194" y="0"/>
                  </a:lnTo>
                  <a:lnTo>
                    <a:pt x="194" y="0"/>
                  </a:lnTo>
                  <a:lnTo>
                    <a:pt x="215" y="0"/>
                  </a:lnTo>
                  <a:lnTo>
                    <a:pt x="215" y="0"/>
                  </a:lnTo>
                  <a:lnTo>
                    <a:pt x="215" y="0"/>
                  </a:lnTo>
                  <a:lnTo>
                    <a:pt x="235" y="0"/>
                  </a:lnTo>
                  <a:lnTo>
                    <a:pt x="235" y="0"/>
                  </a:lnTo>
                  <a:lnTo>
                    <a:pt x="255" y="0"/>
                  </a:lnTo>
                  <a:lnTo>
                    <a:pt x="276" y="0"/>
                  </a:lnTo>
                  <a:lnTo>
                    <a:pt x="276" y="0"/>
                  </a:lnTo>
                  <a:lnTo>
                    <a:pt x="276" y="0"/>
                  </a:lnTo>
                  <a:lnTo>
                    <a:pt x="301" y="0"/>
                  </a:lnTo>
                  <a:lnTo>
                    <a:pt x="301" y="0"/>
                  </a:lnTo>
                  <a:lnTo>
                    <a:pt x="321" y="0"/>
                  </a:lnTo>
                  <a:lnTo>
                    <a:pt x="32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62"/>
            <p:cNvSpPr/>
            <p:nvPr/>
          </p:nvSpPr>
          <p:spPr>
            <a:xfrm>
              <a:off x="1474950" y="2449075"/>
              <a:ext cx="55100" cy="38700"/>
            </a:xfrm>
            <a:custGeom>
              <a:rect b="b" l="l" r="r" t="t"/>
              <a:pathLst>
                <a:path extrusionOk="0" h="1548" w="2204">
                  <a:moveTo>
                    <a:pt x="1781" y="1"/>
                  </a:moveTo>
                  <a:lnTo>
                    <a:pt x="1781" y="1"/>
                  </a:lnTo>
                  <a:lnTo>
                    <a:pt x="1781" y="1"/>
                  </a:lnTo>
                  <a:lnTo>
                    <a:pt x="1801" y="1"/>
                  </a:lnTo>
                  <a:lnTo>
                    <a:pt x="1801" y="1"/>
                  </a:lnTo>
                  <a:lnTo>
                    <a:pt x="1822" y="1"/>
                  </a:lnTo>
                  <a:lnTo>
                    <a:pt x="1822" y="1"/>
                  </a:lnTo>
                  <a:lnTo>
                    <a:pt x="1842" y="1"/>
                  </a:lnTo>
                  <a:lnTo>
                    <a:pt x="1842" y="1"/>
                  </a:lnTo>
                  <a:lnTo>
                    <a:pt x="1863" y="1"/>
                  </a:lnTo>
                  <a:lnTo>
                    <a:pt x="1863" y="1"/>
                  </a:lnTo>
                  <a:lnTo>
                    <a:pt x="1888" y="1"/>
                  </a:lnTo>
                  <a:lnTo>
                    <a:pt x="1888" y="1"/>
                  </a:lnTo>
                  <a:lnTo>
                    <a:pt x="1908" y="1"/>
                  </a:lnTo>
                  <a:lnTo>
                    <a:pt x="1908" y="1"/>
                  </a:lnTo>
                  <a:lnTo>
                    <a:pt x="1929" y="1"/>
                  </a:lnTo>
                  <a:lnTo>
                    <a:pt x="1929" y="1"/>
                  </a:lnTo>
                  <a:lnTo>
                    <a:pt x="1949" y="1"/>
                  </a:lnTo>
                  <a:lnTo>
                    <a:pt x="1949" y="21"/>
                  </a:lnTo>
                  <a:lnTo>
                    <a:pt x="1969" y="21"/>
                  </a:lnTo>
                  <a:lnTo>
                    <a:pt x="1969" y="21"/>
                  </a:lnTo>
                  <a:lnTo>
                    <a:pt x="1990" y="21"/>
                  </a:lnTo>
                  <a:lnTo>
                    <a:pt x="1990" y="21"/>
                  </a:lnTo>
                  <a:lnTo>
                    <a:pt x="2015" y="21"/>
                  </a:lnTo>
                  <a:lnTo>
                    <a:pt x="2015" y="21"/>
                  </a:lnTo>
                  <a:lnTo>
                    <a:pt x="2035" y="21"/>
                  </a:lnTo>
                  <a:lnTo>
                    <a:pt x="2035" y="21"/>
                  </a:lnTo>
                  <a:lnTo>
                    <a:pt x="2056" y="21"/>
                  </a:lnTo>
                  <a:lnTo>
                    <a:pt x="2056" y="21"/>
                  </a:lnTo>
                  <a:lnTo>
                    <a:pt x="2076" y="42"/>
                  </a:lnTo>
                  <a:lnTo>
                    <a:pt x="2076" y="42"/>
                  </a:lnTo>
                  <a:lnTo>
                    <a:pt x="2096" y="42"/>
                  </a:lnTo>
                  <a:lnTo>
                    <a:pt x="2096" y="42"/>
                  </a:lnTo>
                  <a:lnTo>
                    <a:pt x="2117" y="42"/>
                  </a:lnTo>
                  <a:lnTo>
                    <a:pt x="2117" y="42"/>
                  </a:lnTo>
                  <a:lnTo>
                    <a:pt x="2142" y="42"/>
                  </a:lnTo>
                  <a:lnTo>
                    <a:pt x="2142" y="62"/>
                  </a:lnTo>
                  <a:lnTo>
                    <a:pt x="2163" y="62"/>
                  </a:lnTo>
                  <a:lnTo>
                    <a:pt x="2163" y="62"/>
                  </a:lnTo>
                  <a:lnTo>
                    <a:pt x="2183" y="62"/>
                  </a:lnTo>
                  <a:lnTo>
                    <a:pt x="2183" y="62"/>
                  </a:lnTo>
                  <a:lnTo>
                    <a:pt x="2203" y="87"/>
                  </a:lnTo>
                  <a:lnTo>
                    <a:pt x="2203" y="108"/>
                  </a:lnTo>
                  <a:lnTo>
                    <a:pt x="2183" y="108"/>
                  </a:lnTo>
                  <a:lnTo>
                    <a:pt x="2183" y="108"/>
                  </a:lnTo>
                  <a:lnTo>
                    <a:pt x="2163" y="108"/>
                  </a:lnTo>
                  <a:lnTo>
                    <a:pt x="2163" y="108"/>
                  </a:lnTo>
                  <a:lnTo>
                    <a:pt x="2142" y="108"/>
                  </a:lnTo>
                  <a:lnTo>
                    <a:pt x="2142" y="108"/>
                  </a:lnTo>
                  <a:lnTo>
                    <a:pt x="2117" y="87"/>
                  </a:lnTo>
                  <a:lnTo>
                    <a:pt x="2117" y="87"/>
                  </a:lnTo>
                  <a:lnTo>
                    <a:pt x="2096" y="87"/>
                  </a:lnTo>
                  <a:lnTo>
                    <a:pt x="2096" y="87"/>
                  </a:lnTo>
                  <a:lnTo>
                    <a:pt x="2076" y="87"/>
                  </a:lnTo>
                  <a:lnTo>
                    <a:pt x="2076" y="87"/>
                  </a:lnTo>
                  <a:lnTo>
                    <a:pt x="2056" y="87"/>
                  </a:lnTo>
                  <a:lnTo>
                    <a:pt x="2056" y="87"/>
                  </a:lnTo>
                  <a:lnTo>
                    <a:pt x="2035" y="87"/>
                  </a:lnTo>
                  <a:lnTo>
                    <a:pt x="2035" y="87"/>
                  </a:lnTo>
                  <a:lnTo>
                    <a:pt x="2015" y="87"/>
                  </a:lnTo>
                  <a:lnTo>
                    <a:pt x="2015" y="87"/>
                  </a:lnTo>
                  <a:lnTo>
                    <a:pt x="1990" y="62"/>
                  </a:lnTo>
                  <a:lnTo>
                    <a:pt x="1990" y="62"/>
                  </a:lnTo>
                  <a:lnTo>
                    <a:pt x="1969" y="62"/>
                  </a:lnTo>
                  <a:lnTo>
                    <a:pt x="1969" y="62"/>
                  </a:lnTo>
                  <a:lnTo>
                    <a:pt x="1969" y="62"/>
                  </a:lnTo>
                  <a:lnTo>
                    <a:pt x="1949" y="62"/>
                  </a:lnTo>
                  <a:lnTo>
                    <a:pt x="1949" y="62"/>
                  </a:lnTo>
                  <a:lnTo>
                    <a:pt x="1929" y="62"/>
                  </a:lnTo>
                  <a:lnTo>
                    <a:pt x="1929" y="62"/>
                  </a:lnTo>
                  <a:lnTo>
                    <a:pt x="1908" y="62"/>
                  </a:lnTo>
                  <a:lnTo>
                    <a:pt x="1908" y="62"/>
                  </a:lnTo>
                  <a:lnTo>
                    <a:pt x="1888" y="62"/>
                  </a:lnTo>
                  <a:lnTo>
                    <a:pt x="1888" y="62"/>
                  </a:lnTo>
                  <a:lnTo>
                    <a:pt x="1863" y="62"/>
                  </a:lnTo>
                  <a:lnTo>
                    <a:pt x="1863" y="62"/>
                  </a:lnTo>
                  <a:lnTo>
                    <a:pt x="1842" y="62"/>
                  </a:lnTo>
                  <a:lnTo>
                    <a:pt x="1842" y="62"/>
                  </a:lnTo>
                  <a:lnTo>
                    <a:pt x="1822" y="62"/>
                  </a:lnTo>
                  <a:lnTo>
                    <a:pt x="1822" y="62"/>
                  </a:lnTo>
                  <a:lnTo>
                    <a:pt x="1801" y="62"/>
                  </a:lnTo>
                  <a:lnTo>
                    <a:pt x="1801" y="62"/>
                  </a:lnTo>
                  <a:lnTo>
                    <a:pt x="1781" y="62"/>
                  </a:lnTo>
                  <a:lnTo>
                    <a:pt x="1781" y="62"/>
                  </a:lnTo>
                  <a:lnTo>
                    <a:pt x="1781" y="62"/>
                  </a:lnTo>
                  <a:lnTo>
                    <a:pt x="1761" y="62"/>
                  </a:lnTo>
                  <a:lnTo>
                    <a:pt x="1761" y="62"/>
                  </a:lnTo>
                  <a:lnTo>
                    <a:pt x="1735" y="87"/>
                  </a:lnTo>
                  <a:lnTo>
                    <a:pt x="1735" y="87"/>
                  </a:lnTo>
                  <a:lnTo>
                    <a:pt x="1715" y="87"/>
                  </a:lnTo>
                  <a:lnTo>
                    <a:pt x="1715" y="87"/>
                  </a:lnTo>
                  <a:lnTo>
                    <a:pt x="1695" y="87"/>
                  </a:lnTo>
                  <a:lnTo>
                    <a:pt x="1695" y="87"/>
                  </a:lnTo>
                  <a:lnTo>
                    <a:pt x="1695" y="87"/>
                  </a:lnTo>
                  <a:lnTo>
                    <a:pt x="1674" y="87"/>
                  </a:lnTo>
                  <a:lnTo>
                    <a:pt x="1674" y="87"/>
                  </a:lnTo>
                  <a:lnTo>
                    <a:pt x="1654" y="87"/>
                  </a:lnTo>
                  <a:lnTo>
                    <a:pt x="1654" y="87"/>
                  </a:lnTo>
                  <a:lnTo>
                    <a:pt x="1634" y="87"/>
                  </a:lnTo>
                  <a:lnTo>
                    <a:pt x="1634" y="87"/>
                  </a:lnTo>
                  <a:lnTo>
                    <a:pt x="1608" y="108"/>
                  </a:lnTo>
                  <a:lnTo>
                    <a:pt x="1588" y="108"/>
                  </a:lnTo>
                  <a:lnTo>
                    <a:pt x="1567" y="108"/>
                  </a:lnTo>
                  <a:lnTo>
                    <a:pt x="1527" y="108"/>
                  </a:lnTo>
                  <a:lnTo>
                    <a:pt x="1506" y="108"/>
                  </a:lnTo>
                  <a:lnTo>
                    <a:pt x="1506" y="108"/>
                  </a:lnTo>
                  <a:lnTo>
                    <a:pt x="1481" y="128"/>
                  </a:lnTo>
                  <a:lnTo>
                    <a:pt x="1461" y="128"/>
                  </a:lnTo>
                  <a:lnTo>
                    <a:pt x="1440" y="128"/>
                  </a:lnTo>
                  <a:lnTo>
                    <a:pt x="1420" y="128"/>
                  </a:lnTo>
                  <a:lnTo>
                    <a:pt x="1400" y="148"/>
                  </a:lnTo>
                  <a:lnTo>
                    <a:pt x="1379" y="148"/>
                  </a:lnTo>
                  <a:lnTo>
                    <a:pt x="1354" y="148"/>
                  </a:lnTo>
                  <a:lnTo>
                    <a:pt x="1333" y="148"/>
                  </a:lnTo>
                  <a:lnTo>
                    <a:pt x="1313" y="169"/>
                  </a:lnTo>
                  <a:lnTo>
                    <a:pt x="1293" y="169"/>
                  </a:lnTo>
                  <a:lnTo>
                    <a:pt x="1272" y="169"/>
                  </a:lnTo>
                  <a:lnTo>
                    <a:pt x="1272" y="169"/>
                  </a:lnTo>
                  <a:lnTo>
                    <a:pt x="1272" y="169"/>
                  </a:lnTo>
                  <a:lnTo>
                    <a:pt x="1252" y="189"/>
                  </a:lnTo>
                  <a:lnTo>
                    <a:pt x="1227" y="189"/>
                  </a:lnTo>
                  <a:lnTo>
                    <a:pt x="1206" y="189"/>
                  </a:lnTo>
                  <a:lnTo>
                    <a:pt x="1186" y="215"/>
                  </a:lnTo>
                  <a:lnTo>
                    <a:pt x="1166" y="215"/>
                  </a:lnTo>
                  <a:lnTo>
                    <a:pt x="1145" y="215"/>
                  </a:lnTo>
                  <a:lnTo>
                    <a:pt x="1125" y="235"/>
                  </a:lnTo>
                  <a:lnTo>
                    <a:pt x="1100" y="235"/>
                  </a:lnTo>
                  <a:lnTo>
                    <a:pt x="1100" y="235"/>
                  </a:lnTo>
                  <a:lnTo>
                    <a:pt x="1079" y="255"/>
                  </a:lnTo>
                  <a:lnTo>
                    <a:pt x="1059" y="255"/>
                  </a:lnTo>
                  <a:lnTo>
                    <a:pt x="1038" y="276"/>
                  </a:lnTo>
                  <a:lnTo>
                    <a:pt x="1018" y="276"/>
                  </a:lnTo>
                  <a:lnTo>
                    <a:pt x="998" y="276"/>
                  </a:lnTo>
                  <a:lnTo>
                    <a:pt x="998" y="296"/>
                  </a:lnTo>
                  <a:lnTo>
                    <a:pt x="972" y="296"/>
                  </a:lnTo>
                  <a:lnTo>
                    <a:pt x="952" y="316"/>
                  </a:lnTo>
                  <a:lnTo>
                    <a:pt x="932" y="316"/>
                  </a:lnTo>
                  <a:lnTo>
                    <a:pt x="911" y="316"/>
                  </a:lnTo>
                  <a:lnTo>
                    <a:pt x="891" y="342"/>
                  </a:lnTo>
                  <a:lnTo>
                    <a:pt x="891" y="342"/>
                  </a:lnTo>
                  <a:lnTo>
                    <a:pt x="871" y="362"/>
                  </a:lnTo>
                  <a:lnTo>
                    <a:pt x="845" y="362"/>
                  </a:lnTo>
                  <a:lnTo>
                    <a:pt x="825" y="382"/>
                  </a:lnTo>
                  <a:lnTo>
                    <a:pt x="825" y="382"/>
                  </a:lnTo>
                  <a:lnTo>
                    <a:pt x="825" y="382"/>
                  </a:lnTo>
                  <a:lnTo>
                    <a:pt x="804" y="403"/>
                  </a:lnTo>
                  <a:lnTo>
                    <a:pt x="784" y="403"/>
                  </a:lnTo>
                  <a:lnTo>
                    <a:pt x="764" y="423"/>
                  </a:lnTo>
                  <a:lnTo>
                    <a:pt x="743" y="423"/>
                  </a:lnTo>
                  <a:lnTo>
                    <a:pt x="743" y="443"/>
                  </a:lnTo>
                  <a:lnTo>
                    <a:pt x="718" y="443"/>
                  </a:lnTo>
                  <a:lnTo>
                    <a:pt x="698" y="469"/>
                  </a:lnTo>
                  <a:lnTo>
                    <a:pt x="698" y="489"/>
                  </a:lnTo>
                  <a:lnTo>
                    <a:pt x="677" y="489"/>
                  </a:lnTo>
                  <a:lnTo>
                    <a:pt x="657" y="510"/>
                  </a:lnTo>
                  <a:lnTo>
                    <a:pt x="637" y="510"/>
                  </a:lnTo>
                  <a:lnTo>
                    <a:pt x="637" y="530"/>
                  </a:lnTo>
                  <a:lnTo>
                    <a:pt x="616" y="530"/>
                  </a:lnTo>
                  <a:lnTo>
                    <a:pt x="616" y="530"/>
                  </a:lnTo>
                  <a:lnTo>
                    <a:pt x="616" y="550"/>
                  </a:lnTo>
                  <a:lnTo>
                    <a:pt x="591" y="550"/>
                  </a:lnTo>
                  <a:lnTo>
                    <a:pt x="591" y="550"/>
                  </a:lnTo>
                  <a:lnTo>
                    <a:pt x="591" y="571"/>
                  </a:lnTo>
                  <a:lnTo>
                    <a:pt x="570" y="571"/>
                  </a:lnTo>
                  <a:lnTo>
                    <a:pt x="570" y="571"/>
                  </a:lnTo>
                  <a:lnTo>
                    <a:pt x="570" y="596"/>
                  </a:lnTo>
                  <a:lnTo>
                    <a:pt x="550" y="596"/>
                  </a:lnTo>
                  <a:lnTo>
                    <a:pt x="550" y="596"/>
                  </a:lnTo>
                  <a:lnTo>
                    <a:pt x="550" y="616"/>
                  </a:lnTo>
                  <a:lnTo>
                    <a:pt x="530" y="616"/>
                  </a:lnTo>
                  <a:lnTo>
                    <a:pt x="530" y="616"/>
                  </a:lnTo>
                  <a:lnTo>
                    <a:pt x="530" y="637"/>
                  </a:lnTo>
                  <a:lnTo>
                    <a:pt x="509" y="637"/>
                  </a:lnTo>
                  <a:lnTo>
                    <a:pt x="509" y="637"/>
                  </a:lnTo>
                  <a:lnTo>
                    <a:pt x="509" y="657"/>
                  </a:lnTo>
                  <a:lnTo>
                    <a:pt x="489" y="657"/>
                  </a:lnTo>
                  <a:lnTo>
                    <a:pt x="489" y="657"/>
                  </a:lnTo>
                  <a:lnTo>
                    <a:pt x="489" y="677"/>
                  </a:lnTo>
                  <a:lnTo>
                    <a:pt x="464" y="677"/>
                  </a:lnTo>
                  <a:lnTo>
                    <a:pt x="464" y="677"/>
                  </a:lnTo>
                  <a:lnTo>
                    <a:pt x="464" y="698"/>
                  </a:lnTo>
                  <a:lnTo>
                    <a:pt x="464" y="698"/>
                  </a:lnTo>
                  <a:lnTo>
                    <a:pt x="464" y="698"/>
                  </a:lnTo>
                  <a:lnTo>
                    <a:pt x="443" y="723"/>
                  </a:lnTo>
                  <a:lnTo>
                    <a:pt x="443" y="723"/>
                  </a:lnTo>
                  <a:lnTo>
                    <a:pt x="443" y="723"/>
                  </a:lnTo>
                  <a:lnTo>
                    <a:pt x="423" y="744"/>
                  </a:lnTo>
                  <a:lnTo>
                    <a:pt x="423" y="744"/>
                  </a:lnTo>
                  <a:lnTo>
                    <a:pt x="403" y="764"/>
                  </a:lnTo>
                  <a:lnTo>
                    <a:pt x="403" y="764"/>
                  </a:lnTo>
                  <a:lnTo>
                    <a:pt x="403" y="784"/>
                  </a:lnTo>
                  <a:lnTo>
                    <a:pt x="382" y="784"/>
                  </a:lnTo>
                  <a:lnTo>
                    <a:pt x="382" y="805"/>
                  </a:lnTo>
                  <a:lnTo>
                    <a:pt x="362" y="805"/>
                  </a:lnTo>
                  <a:lnTo>
                    <a:pt x="362" y="825"/>
                  </a:lnTo>
                  <a:lnTo>
                    <a:pt x="362" y="850"/>
                  </a:lnTo>
                  <a:lnTo>
                    <a:pt x="337" y="850"/>
                  </a:lnTo>
                  <a:lnTo>
                    <a:pt x="337" y="871"/>
                  </a:lnTo>
                  <a:lnTo>
                    <a:pt x="337" y="871"/>
                  </a:lnTo>
                  <a:lnTo>
                    <a:pt x="316" y="891"/>
                  </a:lnTo>
                  <a:lnTo>
                    <a:pt x="316" y="891"/>
                  </a:lnTo>
                  <a:lnTo>
                    <a:pt x="316" y="911"/>
                  </a:lnTo>
                  <a:lnTo>
                    <a:pt x="296" y="911"/>
                  </a:lnTo>
                  <a:lnTo>
                    <a:pt x="296" y="932"/>
                  </a:lnTo>
                  <a:lnTo>
                    <a:pt x="296" y="952"/>
                  </a:lnTo>
                  <a:lnTo>
                    <a:pt x="275" y="952"/>
                  </a:lnTo>
                  <a:lnTo>
                    <a:pt x="275" y="978"/>
                  </a:lnTo>
                  <a:lnTo>
                    <a:pt x="275" y="978"/>
                  </a:lnTo>
                  <a:lnTo>
                    <a:pt x="275" y="978"/>
                  </a:lnTo>
                  <a:lnTo>
                    <a:pt x="255" y="998"/>
                  </a:lnTo>
                  <a:lnTo>
                    <a:pt x="255" y="1018"/>
                  </a:lnTo>
                  <a:lnTo>
                    <a:pt x="255" y="1018"/>
                  </a:lnTo>
                  <a:lnTo>
                    <a:pt x="255" y="1039"/>
                  </a:lnTo>
                  <a:lnTo>
                    <a:pt x="235" y="1039"/>
                  </a:lnTo>
                  <a:lnTo>
                    <a:pt x="235" y="1059"/>
                  </a:lnTo>
                  <a:lnTo>
                    <a:pt x="235" y="1059"/>
                  </a:lnTo>
                  <a:lnTo>
                    <a:pt x="235" y="1059"/>
                  </a:lnTo>
                  <a:lnTo>
                    <a:pt x="209" y="1079"/>
                  </a:lnTo>
                  <a:lnTo>
                    <a:pt x="209" y="1105"/>
                  </a:lnTo>
                  <a:lnTo>
                    <a:pt x="209" y="1105"/>
                  </a:lnTo>
                  <a:lnTo>
                    <a:pt x="209" y="1125"/>
                  </a:lnTo>
                  <a:lnTo>
                    <a:pt x="189" y="1125"/>
                  </a:lnTo>
                  <a:lnTo>
                    <a:pt x="189" y="1145"/>
                  </a:lnTo>
                  <a:lnTo>
                    <a:pt x="189" y="1166"/>
                  </a:lnTo>
                  <a:lnTo>
                    <a:pt x="189" y="1166"/>
                  </a:lnTo>
                  <a:lnTo>
                    <a:pt x="189" y="1166"/>
                  </a:lnTo>
                  <a:lnTo>
                    <a:pt x="189" y="1186"/>
                  </a:lnTo>
                  <a:lnTo>
                    <a:pt x="169" y="1206"/>
                  </a:lnTo>
                  <a:lnTo>
                    <a:pt x="169" y="1206"/>
                  </a:lnTo>
                  <a:lnTo>
                    <a:pt x="169" y="1232"/>
                  </a:lnTo>
                  <a:lnTo>
                    <a:pt x="169" y="1232"/>
                  </a:lnTo>
                  <a:lnTo>
                    <a:pt x="169" y="1252"/>
                  </a:lnTo>
                  <a:lnTo>
                    <a:pt x="169" y="1273"/>
                  </a:lnTo>
                  <a:lnTo>
                    <a:pt x="148" y="1273"/>
                  </a:lnTo>
                  <a:lnTo>
                    <a:pt x="148" y="1293"/>
                  </a:lnTo>
                  <a:lnTo>
                    <a:pt x="148" y="1293"/>
                  </a:lnTo>
                  <a:lnTo>
                    <a:pt x="148" y="1313"/>
                  </a:lnTo>
                  <a:lnTo>
                    <a:pt x="148" y="1334"/>
                  </a:lnTo>
                  <a:lnTo>
                    <a:pt x="148" y="1334"/>
                  </a:lnTo>
                  <a:lnTo>
                    <a:pt x="148" y="1359"/>
                  </a:lnTo>
                  <a:lnTo>
                    <a:pt x="148" y="1359"/>
                  </a:lnTo>
                  <a:lnTo>
                    <a:pt x="148" y="1379"/>
                  </a:lnTo>
                  <a:lnTo>
                    <a:pt x="128" y="1379"/>
                  </a:lnTo>
                  <a:lnTo>
                    <a:pt x="128" y="1400"/>
                  </a:lnTo>
                  <a:lnTo>
                    <a:pt x="128" y="1420"/>
                  </a:lnTo>
                  <a:lnTo>
                    <a:pt x="128" y="1420"/>
                  </a:lnTo>
                  <a:lnTo>
                    <a:pt x="128" y="1420"/>
                  </a:lnTo>
                  <a:lnTo>
                    <a:pt x="128" y="1440"/>
                  </a:lnTo>
                  <a:lnTo>
                    <a:pt x="128" y="1440"/>
                  </a:lnTo>
                  <a:lnTo>
                    <a:pt x="128" y="1440"/>
                  </a:lnTo>
                  <a:lnTo>
                    <a:pt x="128" y="1461"/>
                  </a:lnTo>
                  <a:lnTo>
                    <a:pt x="128" y="1461"/>
                  </a:lnTo>
                  <a:lnTo>
                    <a:pt x="128" y="1461"/>
                  </a:lnTo>
                  <a:lnTo>
                    <a:pt x="128" y="1486"/>
                  </a:lnTo>
                  <a:lnTo>
                    <a:pt x="128" y="1486"/>
                  </a:lnTo>
                  <a:lnTo>
                    <a:pt x="128" y="1486"/>
                  </a:lnTo>
                  <a:lnTo>
                    <a:pt x="128" y="1507"/>
                  </a:lnTo>
                  <a:lnTo>
                    <a:pt x="128" y="1507"/>
                  </a:lnTo>
                  <a:lnTo>
                    <a:pt x="128" y="1507"/>
                  </a:lnTo>
                  <a:lnTo>
                    <a:pt x="128" y="1527"/>
                  </a:lnTo>
                  <a:lnTo>
                    <a:pt x="128" y="1527"/>
                  </a:lnTo>
                  <a:lnTo>
                    <a:pt x="128" y="1527"/>
                  </a:lnTo>
                  <a:lnTo>
                    <a:pt x="128" y="1527"/>
                  </a:lnTo>
                  <a:lnTo>
                    <a:pt x="82" y="1547"/>
                  </a:lnTo>
                  <a:lnTo>
                    <a:pt x="62" y="1547"/>
                  </a:lnTo>
                  <a:lnTo>
                    <a:pt x="41" y="1547"/>
                  </a:lnTo>
                  <a:lnTo>
                    <a:pt x="41" y="1547"/>
                  </a:lnTo>
                  <a:lnTo>
                    <a:pt x="21" y="1527"/>
                  </a:lnTo>
                  <a:lnTo>
                    <a:pt x="21" y="1527"/>
                  </a:lnTo>
                  <a:lnTo>
                    <a:pt x="21" y="1527"/>
                  </a:lnTo>
                  <a:lnTo>
                    <a:pt x="21" y="1507"/>
                  </a:lnTo>
                  <a:lnTo>
                    <a:pt x="21" y="1507"/>
                  </a:lnTo>
                  <a:lnTo>
                    <a:pt x="21" y="1507"/>
                  </a:lnTo>
                  <a:lnTo>
                    <a:pt x="21" y="1486"/>
                  </a:lnTo>
                  <a:lnTo>
                    <a:pt x="21" y="1486"/>
                  </a:lnTo>
                  <a:lnTo>
                    <a:pt x="21" y="1486"/>
                  </a:lnTo>
                  <a:lnTo>
                    <a:pt x="21" y="1461"/>
                  </a:lnTo>
                  <a:lnTo>
                    <a:pt x="21" y="1461"/>
                  </a:lnTo>
                  <a:lnTo>
                    <a:pt x="21" y="1461"/>
                  </a:lnTo>
                  <a:lnTo>
                    <a:pt x="21" y="1440"/>
                  </a:lnTo>
                  <a:lnTo>
                    <a:pt x="21" y="1440"/>
                  </a:lnTo>
                  <a:lnTo>
                    <a:pt x="21" y="1420"/>
                  </a:lnTo>
                  <a:lnTo>
                    <a:pt x="21" y="1420"/>
                  </a:lnTo>
                  <a:lnTo>
                    <a:pt x="1" y="1400"/>
                  </a:lnTo>
                  <a:lnTo>
                    <a:pt x="1" y="1400"/>
                  </a:lnTo>
                  <a:lnTo>
                    <a:pt x="1" y="1379"/>
                  </a:lnTo>
                  <a:lnTo>
                    <a:pt x="1" y="1359"/>
                  </a:lnTo>
                  <a:lnTo>
                    <a:pt x="1" y="1334"/>
                  </a:lnTo>
                  <a:lnTo>
                    <a:pt x="1" y="1334"/>
                  </a:lnTo>
                  <a:lnTo>
                    <a:pt x="1" y="1334"/>
                  </a:lnTo>
                  <a:lnTo>
                    <a:pt x="1" y="1313"/>
                  </a:lnTo>
                  <a:lnTo>
                    <a:pt x="1" y="1293"/>
                  </a:lnTo>
                  <a:lnTo>
                    <a:pt x="1" y="1273"/>
                  </a:lnTo>
                  <a:lnTo>
                    <a:pt x="21" y="1273"/>
                  </a:lnTo>
                  <a:lnTo>
                    <a:pt x="21" y="1252"/>
                  </a:lnTo>
                  <a:lnTo>
                    <a:pt x="21" y="1232"/>
                  </a:lnTo>
                  <a:lnTo>
                    <a:pt x="21" y="1206"/>
                  </a:lnTo>
                  <a:lnTo>
                    <a:pt x="21" y="1206"/>
                  </a:lnTo>
                  <a:lnTo>
                    <a:pt x="21" y="1186"/>
                  </a:lnTo>
                  <a:lnTo>
                    <a:pt x="21" y="1166"/>
                  </a:lnTo>
                  <a:lnTo>
                    <a:pt x="41" y="1166"/>
                  </a:lnTo>
                  <a:lnTo>
                    <a:pt x="41" y="1145"/>
                  </a:lnTo>
                  <a:lnTo>
                    <a:pt x="41" y="1125"/>
                  </a:lnTo>
                  <a:lnTo>
                    <a:pt x="41" y="1125"/>
                  </a:lnTo>
                  <a:lnTo>
                    <a:pt x="41" y="1105"/>
                  </a:lnTo>
                  <a:lnTo>
                    <a:pt x="41" y="1105"/>
                  </a:lnTo>
                  <a:lnTo>
                    <a:pt x="62" y="1079"/>
                  </a:lnTo>
                  <a:lnTo>
                    <a:pt x="62" y="1059"/>
                  </a:lnTo>
                  <a:lnTo>
                    <a:pt x="62" y="1059"/>
                  </a:lnTo>
                  <a:lnTo>
                    <a:pt x="62" y="1039"/>
                  </a:lnTo>
                  <a:lnTo>
                    <a:pt x="82" y="1018"/>
                  </a:lnTo>
                  <a:lnTo>
                    <a:pt x="82" y="1018"/>
                  </a:lnTo>
                  <a:lnTo>
                    <a:pt x="82" y="998"/>
                  </a:lnTo>
                  <a:lnTo>
                    <a:pt x="82" y="998"/>
                  </a:lnTo>
                  <a:lnTo>
                    <a:pt x="108" y="978"/>
                  </a:lnTo>
                  <a:lnTo>
                    <a:pt x="108" y="978"/>
                  </a:lnTo>
                  <a:lnTo>
                    <a:pt x="108" y="952"/>
                  </a:lnTo>
                  <a:lnTo>
                    <a:pt x="108" y="932"/>
                  </a:lnTo>
                  <a:lnTo>
                    <a:pt x="128" y="932"/>
                  </a:lnTo>
                  <a:lnTo>
                    <a:pt x="128" y="911"/>
                  </a:lnTo>
                  <a:lnTo>
                    <a:pt x="128" y="911"/>
                  </a:lnTo>
                  <a:lnTo>
                    <a:pt x="148" y="891"/>
                  </a:lnTo>
                  <a:lnTo>
                    <a:pt x="148" y="891"/>
                  </a:lnTo>
                  <a:lnTo>
                    <a:pt x="148" y="871"/>
                  </a:lnTo>
                  <a:lnTo>
                    <a:pt x="169" y="850"/>
                  </a:lnTo>
                  <a:lnTo>
                    <a:pt x="169" y="850"/>
                  </a:lnTo>
                  <a:lnTo>
                    <a:pt x="169" y="825"/>
                  </a:lnTo>
                  <a:lnTo>
                    <a:pt x="189" y="825"/>
                  </a:lnTo>
                  <a:lnTo>
                    <a:pt x="189" y="805"/>
                  </a:lnTo>
                  <a:lnTo>
                    <a:pt x="209" y="784"/>
                  </a:lnTo>
                  <a:lnTo>
                    <a:pt x="209" y="784"/>
                  </a:lnTo>
                  <a:lnTo>
                    <a:pt x="209" y="764"/>
                  </a:lnTo>
                  <a:lnTo>
                    <a:pt x="235" y="744"/>
                  </a:lnTo>
                  <a:lnTo>
                    <a:pt x="235" y="744"/>
                  </a:lnTo>
                  <a:lnTo>
                    <a:pt x="255" y="723"/>
                  </a:lnTo>
                  <a:lnTo>
                    <a:pt x="255" y="723"/>
                  </a:lnTo>
                  <a:lnTo>
                    <a:pt x="275" y="698"/>
                  </a:lnTo>
                  <a:lnTo>
                    <a:pt x="275" y="698"/>
                  </a:lnTo>
                  <a:lnTo>
                    <a:pt x="296" y="677"/>
                  </a:lnTo>
                  <a:lnTo>
                    <a:pt x="296" y="657"/>
                  </a:lnTo>
                  <a:lnTo>
                    <a:pt x="296" y="657"/>
                  </a:lnTo>
                  <a:lnTo>
                    <a:pt x="316" y="637"/>
                  </a:lnTo>
                  <a:lnTo>
                    <a:pt x="316" y="637"/>
                  </a:lnTo>
                  <a:lnTo>
                    <a:pt x="337" y="616"/>
                  </a:lnTo>
                  <a:lnTo>
                    <a:pt x="337" y="616"/>
                  </a:lnTo>
                  <a:lnTo>
                    <a:pt x="337" y="616"/>
                  </a:lnTo>
                  <a:lnTo>
                    <a:pt x="362" y="596"/>
                  </a:lnTo>
                  <a:lnTo>
                    <a:pt x="362" y="596"/>
                  </a:lnTo>
                  <a:lnTo>
                    <a:pt x="362" y="596"/>
                  </a:lnTo>
                  <a:lnTo>
                    <a:pt x="362" y="596"/>
                  </a:lnTo>
                  <a:lnTo>
                    <a:pt x="382" y="571"/>
                  </a:lnTo>
                  <a:lnTo>
                    <a:pt x="382" y="571"/>
                  </a:lnTo>
                  <a:lnTo>
                    <a:pt x="382" y="550"/>
                  </a:lnTo>
                  <a:lnTo>
                    <a:pt x="403" y="550"/>
                  </a:lnTo>
                  <a:lnTo>
                    <a:pt x="403" y="550"/>
                  </a:lnTo>
                  <a:lnTo>
                    <a:pt x="423" y="530"/>
                  </a:lnTo>
                  <a:lnTo>
                    <a:pt x="423" y="530"/>
                  </a:lnTo>
                  <a:lnTo>
                    <a:pt x="423" y="530"/>
                  </a:lnTo>
                  <a:lnTo>
                    <a:pt x="443" y="510"/>
                  </a:lnTo>
                  <a:lnTo>
                    <a:pt x="443" y="510"/>
                  </a:lnTo>
                  <a:lnTo>
                    <a:pt x="443" y="510"/>
                  </a:lnTo>
                  <a:lnTo>
                    <a:pt x="464" y="489"/>
                  </a:lnTo>
                  <a:lnTo>
                    <a:pt x="464" y="489"/>
                  </a:lnTo>
                  <a:lnTo>
                    <a:pt x="489" y="489"/>
                  </a:lnTo>
                  <a:lnTo>
                    <a:pt x="489" y="469"/>
                  </a:lnTo>
                  <a:lnTo>
                    <a:pt x="489" y="469"/>
                  </a:lnTo>
                  <a:lnTo>
                    <a:pt x="509" y="469"/>
                  </a:lnTo>
                  <a:lnTo>
                    <a:pt x="509" y="443"/>
                  </a:lnTo>
                  <a:lnTo>
                    <a:pt x="509" y="443"/>
                  </a:lnTo>
                  <a:lnTo>
                    <a:pt x="530" y="443"/>
                  </a:lnTo>
                  <a:lnTo>
                    <a:pt x="530" y="423"/>
                  </a:lnTo>
                  <a:lnTo>
                    <a:pt x="550" y="423"/>
                  </a:lnTo>
                  <a:lnTo>
                    <a:pt x="550" y="403"/>
                  </a:lnTo>
                  <a:lnTo>
                    <a:pt x="570" y="403"/>
                  </a:lnTo>
                  <a:lnTo>
                    <a:pt x="591" y="382"/>
                  </a:lnTo>
                  <a:lnTo>
                    <a:pt x="616" y="382"/>
                  </a:lnTo>
                  <a:lnTo>
                    <a:pt x="637" y="362"/>
                  </a:lnTo>
                  <a:lnTo>
                    <a:pt x="637" y="342"/>
                  </a:lnTo>
                  <a:lnTo>
                    <a:pt x="657" y="342"/>
                  </a:lnTo>
                  <a:lnTo>
                    <a:pt x="677" y="316"/>
                  </a:lnTo>
                  <a:lnTo>
                    <a:pt x="698" y="316"/>
                  </a:lnTo>
                  <a:lnTo>
                    <a:pt x="718" y="296"/>
                  </a:lnTo>
                  <a:lnTo>
                    <a:pt x="743" y="296"/>
                  </a:lnTo>
                  <a:lnTo>
                    <a:pt x="743" y="276"/>
                  </a:lnTo>
                  <a:lnTo>
                    <a:pt x="764" y="276"/>
                  </a:lnTo>
                  <a:lnTo>
                    <a:pt x="764" y="276"/>
                  </a:lnTo>
                  <a:lnTo>
                    <a:pt x="784" y="255"/>
                  </a:lnTo>
                  <a:lnTo>
                    <a:pt x="804" y="255"/>
                  </a:lnTo>
                  <a:lnTo>
                    <a:pt x="825" y="235"/>
                  </a:lnTo>
                  <a:lnTo>
                    <a:pt x="845" y="235"/>
                  </a:lnTo>
                  <a:lnTo>
                    <a:pt x="871" y="215"/>
                  </a:lnTo>
                  <a:lnTo>
                    <a:pt x="871" y="215"/>
                  </a:lnTo>
                  <a:lnTo>
                    <a:pt x="891" y="215"/>
                  </a:lnTo>
                  <a:lnTo>
                    <a:pt x="911" y="189"/>
                  </a:lnTo>
                  <a:lnTo>
                    <a:pt x="932" y="189"/>
                  </a:lnTo>
                  <a:lnTo>
                    <a:pt x="952" y="169"/>
                  </a:lnTo>
                  <a:lnTo>
                    <a:pt x="972" y="169"/>
                  </a:lnTo>
                  <a:lnTo>
                    <a:pt x="998" y="169"/>
                  </a:lnTo>
                  <a:lnTo>
                    <a:pt x="1018" y="148"/>
                  </a:lnTo>
                  <a:lnTo>
                    <a:pt x="1038" y="148"/>
                  </a:lnTo>
                  <a:lnTo>
                    <a:pt x="1059" y="128"/>
                  </a:lnTo>
                  <a:lnTo>
                    <a:pt x="1079" y="128"/>
                  </a:lnTo>
                  <a:lnTo>
                    <a:pt x="1079" y="128"/>
                  </a:lnTo>
                  <a:lnTo>
                    <a:pt x="1100" y="108"/>
                  </a:lnTo>
                  <a:lnTo>
                    <a:pt x="1125" y="108"/>
                  </a:lnTo>
                  <a:lnTo>
                    <a:pt x="1145" y="108"/>
                  </a:lnTo>
                  <a:lnTo>
                    <a:pt x="1166" y="108"/>
                  </a:lnTo>
                  <a:lnTo>
                    <a:pt x="1186" y="87"/>
                  </a:lnTo>
                  <a:lnTo>
                    <a:pt x="1206" y="87"/>
                  </a:lnTo>
                  <a:lnTo>
                    <a:pt x="1227" y="87"/>
                  </a:lnTo>
                  <a:lnTo>
                    <a:pt x="1227" y="87"/>
                  </a:lnTo>
                  <a:lnTo>
                    <a:pt x="1252" y="62"/>
                  </a:lnTo>
                  <a:lnTo>
                    <a:pt x="1272" y="62"/>
                  </a:lnTo>
                  <a:lnTo>
                    <a:pt x="1293" y="62"/>
                  </a:lnTo>
                  <a:lnTo>
                    <a:pt x="1313" y="62"/>
                  </a:lnTo>
                  <a:lnTo>
                    <a:pt x="1333" y="42"/>
                  </a:lnTo>
                  <a:lnTo>
                    <a:pt x="1354" y="42"/>
                  </a:lnTo>
                  <a:lnTo>
                    <a:pt x="1379" y="42"/>
                  </a:lnTo>
                  <a:lnTo>
                    <a:pt x="1400" y="42"/>
                  </a:lnTo>
                  <a:lnTo>
                    <a:pt x="1420" y="42"/>
                  </a:lnTo>
                  <a:lnTo>
                    <a:pt x="1440" y="21"/>
                  </a:lnTo>
                  <a:lnTo>
                    <a:pt x="1461" y="21"/>
                  </a:lnTo>
                  <a:lnTo>
                    <a:pt x="1481" y="21"/>
                  </a:lnTo>
                  <a:lnTo>
                    <a:pt x="1506" y="21"/>
                  </a:lnTo>
                  <a:lnTo>
                    <a:pt x="1527" y="21"/>
                  </a:lnTo>
                  <a:lnTo>
                    <a:pt x="1547" y="21"/>
                  </a:lnTo>
                  <a:lnTo>
                    <a:pt x="1567" y="1"/>
                  </a:lnTo>
                  <a:lnTo>
                    <a:pt x="1588" y="1"/>
                  </a:lnTo>
                  <a:lnTo>
                    <a:pt x="1608" y="1"/>
                  </a:lnTo>
                  <a:lnTo>
                    <a:pt x="1608" y="1"/>
                  </a:lnTo>
                  <a:lnTo>
                    <a:pt x="1634" y="1"/>
                  </a:lnTo>
                  <a:lnTo>
                    <a:pt x="1654" y="1"/>
                  </a:lnTo>
                  <a:lnTo>
                    <a:pt x="1654" y="1"/>
                  </a:lnTo>
                  <a:lnTo>
                    <a:pt x="1674" y="1"/>
                  </a:lnTo>
                  <a:lnTo>
                    <a:pt x="1674" y="1"/>
                  </a:lnTo>
                  <a:lnTo>
                    <a:pt x="1695" y="1"/>
                  </a:lnTo>
                  <a:lnTo>
                    <a:pt x="1695" y="1"/>
                  </a:lnTo>
                  <a:lnTo>
                    <a:pt x="1715" y="1"/>
                  </a:lnTo>
                  <a:lnTo>
                    <a:pt x="1715" y="1"/>
                  </a:lnTo>
                  <a:lnTo>
                    <a:pt x="1735" y="1"/>
                  </a:lnTo>
                  <a:lnTo>
                    <a:pt x="1735" y="1"/>
                  </a:lnTo>
                  <a:lnTo>
                    <a:pt x="1761" y="1"/>
                  </a:lnTo>
                  <a:lnTo>
                    <a:pt x="176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62"/>
            <p:cNvSpPr/>
            <p:nvPr/>
          </p:nvSpPr>
          <p:spPr>
            <a:xfrm>
              <a:off x="1475475" y="2478200"/>
              <a:ext cx="15900" cy="6400"/>
            </a:xfrm>
            <a:custGeom>
              <a:rect b="b" l="l" r="r" t="t"/>
              <a:pathLst>
                <a:path extrusionOk="0" h="256" w="636">
                  <a:moveTo>
                    <a:pt x="361" y="1"/>
                  </a:moveTo>
                  <a:lnTo>
                    <a:pt x="382" y="1"/>
                  </a:lnTo>
                  <a:lnTo>
                    <a:pt x="382" y="1"/>
                  </a:lnTo>
                  <a:lnTo>
                    <a:pt x="402" y="1"/>
                  </a:lnTo>
                  <a:lnTo>
                    <a:pt x="402" y="1"/>
                  </a:lnTo>
                  <a:lnTo>
                    <a:pt x="422" y="1"/>
                  </a:lnTo>
                  <a:lnTo>
                    <a:pt x="422" y="1"/>
                  </a:lnTo>
                  <a:lnTo>
                    <a:pt x="422" y="1"/>
                  </a:lnTo>
                  <a:lnTo>
                    <a:pt x="443" y="1"/>
                  </a:lnTo>
                  <a:lnTo>
                    <a:pt x="443" y="1"/>
                  </a:lnTo>
                  <a:lnTo>
                    <a:pt x="468" y="1"/>
                  </a:lnTo>
                  <a:lnTo>
                    <a:pt x="468" y="1"/>
                  </a:lnTo>
                  <a:lnTo>
                    <a:pt x="468" y="1"/>
                  </a:lnTo>
                  <a:lnTo>
                    <a:pt x="488" y="1"/>
                  </a:lnTo>
                  <a:lnTo>
                    <a:pt x="488" y="21"/>
                  </a:lnTo>
                  <a:lnTo>
                    <a:pt x="509" y="21"/>
                  </a:lnTo>
                  <a:lnTo>
                    <a:pt x="509" y="21"/>
                  </a:lnTo>
                  <a:lnTo>
                    <a:pt x="509" y="21"/>
                  </a:lnTo>
                  <a:lnTo>
                    <a:pt x="529" y="21"/>
                  </a:lnTo>
                  <a:lnTo>
                    <a:pt x="529" y="21"/>
                  </a:lnTo>
                  <a:lnTo>
                    <a:pt x="529" y="21"/>
                  </a:lnTo>
                  <a:lnTo>
                    <a:pt x="549" y="41"/>
                  </a:lnTo>
                  <a:lnTo>
                    <a:pt x="549" y="41"/>
                  </a:lnTo>
                  <a:lnTo>
                    <a:pt x="549" y="41"/>
                  </a:lnTo>
                  <a:lnTo>
                    <a:pt x="570" y="41"/>
                  </a:lnTo>
                  <a:lnTo>
                    <a:pt x="570" y="41"/>
                  </a:lnTo>
                  <a:lnTo>
                    <a:pt x="595" y="67"/>
                  </a:lnTo>
                  <a:lnTo>
                    <a:pt x="595" y="67"/>
                  </a:lnTo>
                  <a:lnTo>
                    <a:pt x="595" y="67"/>
                  </a:lnTo>
                  <a:lnTo>
                    <a:pt x="636" y="108"/>
                  </a:lnTo>
                  <a:lnTo>
                    <a:pt x="570" y="128"/>
                  </a:lnTo>
                  <a:lnTo>
                    <a:pt x="570" y="128"/>
                  </a:lnTo>
                  <a:lnTo>
                    <a:pt x="570" y="128"/>
                  </a:lnTo>
                  <a:lnTo>
                    <a:pt x="549" y="128"/>
                  </a:lnTo>
                  <a:lnTo>
                    <a:pt x="549" y="128"/>
                  </a:lnTo>
                  <a:lnTo>
                    <a:pt x="529" y="128"/>
                  </a:lnTo>
                  <a:lnTo>
                    <a:pt x="529" y="128"/>
                  </a:lnTo>
                  <a:lnTo>
                    <a:pt x="529" y="128"/>
                  </a:lnTo>
                  <a:lnTo>
                    <a:pt x="509" y="128"/>
                  </a:lnTo>
                  <a:lnTo>
                    <a:pt x="509" y="128"/>
                  </a:lnTo>
                  <a:lnTo>
                    <a:pt x="509" y="128"/>
                  </a:lnTo>
                  <a:lnTo>
                    <a:pt x="488" y="128"/>
                  </a:lnTo>
                  <a:lnTo>
                    <a:pt x="488" y="128"/>
                  </a:lnTo>
                  <a:lnTo>
                    <a:pt x="488" y="128"/>
                  </a:lnTo>
                  <a:lnTo>
                    <a:pt x="468" y="128"/>
                  </a:lnTo>
                  <a:lnTo>
                    <a:pt x="468" y="128"/>
                  </a:lnTo>
                  <a:lnTo>
                    <a:pt x="468" y="128"/>
                  </a:lnTo>
                  <a:lnTo>
                    <a:pt x="443" y="128"/>
                  </a:lnTo>
                  <a:lnTo>
                    <a:pt x="443" y="128"/>
                  </a:lnTo>
                  <a:lnTo>
                    <a:pt x="443" y="128"/>
                  </a:lnTo>
                  <a:lnTo>
                    <a:pt x="422" y="128"/>
                  </a:lnTo>
                  <a:lnTo>
                    <a:pt x="422" y="128"/>
                  </a:lnTo>
                  <a:lnTo>
                    <a:pt x="422" y="128"/>
                  </a:lnTo>
                  <a:lnTo>
                    <a:pt x="402" y="128"/>
                  </a:lnTo>
                  <a:lnTo>
                    <a:pt x="402" y="128"/>
                  </a:lnTo>
                  <a:lnTo>
                    <a:pt x="402" y="128"/>
                  </a:lnTo>
                  <a:lnTo>
                    <a:pt x="382" y="128"/>
                  </a:lnTo>
                  <a:lnTo>
                    <a:pt x="382" y="128"/>
                  </a:lnTo>
                  <a:lnTo>
                    <a:pt x="382" y="128"/>
                  </a:lnTo>
                  <a:lnTo>
                    <a:pt x="361" y="128"/>
                  </a:lnTo>
                  <a:lnTo>
                    <a:pt x="361" y="128"/>
                  </a:lnTo>
                  <a:lnTo>
                    <a:pt x="341" y="128"/>
                  </a:lnTo>
                  <a:lnTo>
                    <a:pt x="341" y="128"/>
                  </a:lnTo>
                  <a:lnTo>
                    <a:pt x="341" y="128"/>
                  </a:lnTo>
                  <a:lnTo>
                    <a:pt x="316" y="128"/>
                  </a:lnTo>
                  <a:lnTo>
                    <a:pt x="316" y="148"/>
                  </a:lnTo>
                  <a:lnTo>
                    <a:pt x="295" y="148"/>
                  </a:lnTo>
                  <a:lnTo>
                    <a:pt x="295" y="148"/>
                  </a:lnTo>
                  <a:lnTo>
                    <a:pt x="295" y="148"/>
                  </a:lnTo>
                  <a:lnTo>
                    <a:pt x="275" y="148"/>
                  </a:lnTo>
                  <a:lnTo>
                    <a:pt x="275" y="148"/>
                  </a:lnTo>
                  <a:lnTo>
                    <a:pt x="275" y="148"/>
                  </a:lnTo>
                  <a:lnTo>
                    <a:pt x="275" y="148"/>
                  </a:lnTo>
                  <a:lnTo>
                    <a:pt x="254" y="148"/>
                  </a:lnTo>
                  <a:lnTo>
                    <a:pt x="254" y="148"/>
                  </a:lnTo>
                  <a:lnTo>
                    <a:pt x="254" y="148"/>
                  </a:lnTo>
                  <a:lnTo>
                    <a:pt x="234" y="148"/>
                  </a:lnTo>
                  <a:lnTo>
                    <a:pt x="234" y="169"/>
                  </a:lnTo>
                  <a:lnTo>
                    <a:pt x="234" y="169"/>
                  </a:lnTo>
                  <a:lnTo>
                    <a:pt x="214" y="169"/>
                  </a:lnTo>
                  <a:lnTo>
                    <a:pt x="214" y="169"/>
                  </a:lnTo>
                  <a:lnTo>
                    <a:pt x="214" y="169"/>
                  </a:lnTo>
                  <a:lnTo>
                    <a:pt x="214" y="169"/>
                  </a:lnTo>
                  <a:lnTo>
                    <a:pt x="214" y="169"/>
                  </a:lnTo>
                  <a:lnTo>
                    <a:pt x="188" y="169"/>
                  </a:lnTo>
                  <a:lnTo>
                    <a:pt x="188" y="169"/>
                  </a:lnTo>
                  <a:lnTo>
                    <a:pt x="188" y="169"/>
                  </a:lnTo>
                  <a:lnTo>
                    <a:pt x="188" y="194"/>
                  </a:lnTo>
                  <a:lnTo>
                    <a:pt x="188" y="194"/>
                  </a:lnTo>
                  <a:lnTo>
                    <a:pt x="188" y="194"/>
                  </a:lnTo>
                  <a:lnTo>
                    <a:pt x="188" y="194"/>
                  </a:lnTo>
                  <a:lnTo>
                    <a:pt x="168" y="194"/>
                  </a:lnTo>
                  <a:lnTo>
                    <a:pt x="168" y="194"/>
                  </a:lnTo>
                  <a:lnTo>
                    <a:pt x="168" y="194"/>
                  </a:lnTo>
                  <a:lnTo>
                    <a:pt x="168" y="194"/>
                  </a:lnTo>
                  <a:lnTo>
                    <a:pt x="168" y="194"/>
                  </a:lnTo>
                  <a:lnTo>
                    <a:pt x="168" y="194"/>
                  </a:lnTo>
                  <a:lnTo>
                    <a:pt x="168" y="194"/>
                  </a:lnTo>
                  <a:lnTo>
                    <a:pt x="168" y="194"/>
                  </a:lnTo>
                  <a:lnTo>
                    <a:pt x="148" y="194"/>
                  </a:lnTo>
                  <a:lnTo>
                    <a:pt x="148" y="194"/>
                  </a:lnTo>
                  <a:lnTo>
                    <a:pt x="148" y="214"/>
                  </a:lnTo>
                  <a:lnTo>
                    <a:pt x="148" y="214"/>
                  </a:lnTo>
                  <a:lnTo>
                    <a:pt x="148" y="214"/>
                  </a:lnTo>
                  <a:lnTo>
                    <a:pt x="148" y="214"/>
                  </a:lnTo>
                  <a:lnTo>
                    <a:pt x="148" y="214"/>
                  </a:lnTo>
                  <a:lnTo>
                    <a:pt x="148" y="214"/>
                  </a:lnTo>
                  <a:lnTo>
                    <a:pt x="127" y="214"/>
                  </a:lnTo>
                  <a:lnTo>
                    <a:pt x="127" y="214"/>
                  </a:lnTo>
                  <a:lnTo>
                    <a:pt x="127" y="214"/>
                  </a:lnTo>
                  <a:lnTo>
                    <a:pt x="127" y="214"/>
                  </a:lnTo>
                  <a:lnTo>
                    <a:pt x="127" y="235"/>
                  </a:lnTo>
                  <a:lnTo>
                    <a:pt x="127" y="235"/>
                  </a:lnTo>
                  <a:lnTo>
                    <a:pt x="127" y="235"/>
                  </a:lnTo>
                  <a:lnTo>
                    <a:pt x="127" y="235"/>
                  </a:lnTo>
                  <a:lnTo>
                    <a:pt x="127" y="235"/>
                  </a:lnTo>
                  <a:lnTo>
                    <a:pt x="107" y="235"/>
                  </a:lnTo>
                  <a:lnTo>
                    <a:pt x="107" y="235"/>
                  </a:lnTo>
                  <a:lnTo>
                    <a:pt x="107" y="235"/>
                  </a:lnTo>
                  <a:lnTo>
                    <a:pt x="107" y="235"/>
                  </a:lnTo>
                  <a:lnTo>
                    <a:pt x="107" y="255"/>
                  </a:lnTo>
                  <a:lnTo>
                    <a:pt x="107" y="255"/>
                  </a:lnTo>
                  <a:lnTo>
                    <a:pt x="61" y="235"/>
                  </a:lnTo>
                  <a:lnTo>
                    <a:pt x="41" y="214"/>
                  </a:lnTo>
                  <a:lnTo>
                    <a:pt x="0" y="194"/>
                  </a:lnTo>
                  <a:lnTo>
                    <a:pt x="0" y="194"/>
                  </a:lnTo>
                  <a:lnTo>
                    <a:pt x="20" y="169"/>
                  </a:lnTo>
                  <a:lnTo>
                    <a:pt x="20" y="169"/>
                  </a:lnTo>
                  <a:lnTo>
                    <a:pt x="20" y="169"/>
                  </a:lnTo>
                  <a:lnTo>
                    <a:pt x="20" y="169"/>
                  </a:lnTo>
                  <a:lnTo>
                    <a:pt x="20" y="169"/>
                  </a:lnTo>
                  <a:lnTo>
                    <a:pt x="20" y="148"/>
                  </a:lnTo>
                  <a:lnTo>
                    <a:pt x="20" y="148"/>
                  </a:lnTo>
                  <a:lnTo>
                    <a:pt x="20" y="148"/>
                  </a:lnTo>
                  <a:lnTo>
                    <a:pt x="20" y="148"/>
                  </a:lnTo>
                  <a:lnTo>
                    <a:pt x="41" y="148"/>
                  </a:lnTo>
                  <a:lnTo>
                    <a:pt x="41" y="128"/>
                  </a:lnTo>
                  <a:lnTo>
                    <a:pt x="41" y="128"/>
                  </a:lnTo>
                  <a:lnTo>
                    <a:pt x="41" y="128"/>
                  </a:lnTo>
                  <a:lnTo>
                    <a:pt x="41" y="128"/>
                  </a:lnTo>
                  <a:lnTo>
                    <a:pt x="41" y="128"/>
                  </a:lnTo>
                  <a:lnTo>
                    <a:pt x="41" y="108"/>
                  </a:lnTo>
                  <a:lnTo>
                    <a:pt x="61" y="108"/>
                  </a:lnTo>
                  <a:lnTo>
                    <a:pt x="61" y="108"/>
                  </a:lnTo>
                  <a:lnTo>
                    <a:pt x="61" y="108"/>
                  </a:lnTo>
                  <a:lnTo>
                    <a:pt x="61" y="108"/>
                  </a:lnTo>
                  <a:lnTo>
                    <a:pt x="61" y="108"/>
                  </a:lnTo>
                  <a:lnTo>
                    <a:pt x="61" y="87"/>
                  </a:lnTo>
                  <a:lnTo>
                    <a:pt x="61" y="87"/>
                  </a:lnTo>
                  <a:lnTo>
                    <a:pt x="87" y="87"/>
                  </a:lnTo>
                  <a:lnTo>
                    <a:pt x="87" y="87"/>
                  </a:lnTo>
                  <a:lnTo>
                    <a:pt x="87" y="87"/>
                  </a:lnTo>
                  <a:lnTo>
                    <a:pt x="87" y="87"/>
                  </a:lnTo>
                  <a:lnTo>
                    <a:pt x="87" y="67"/>
                  </a:lnTo>
                  <a:lnTo>
                    <a:pt x="87" y="67"/>
                  </a:lnTo>
                  <a:lnTo>
                    <a:pt x="107" y="67"/>
                  </a:lnTo>
                  <a:lnTo>
                    <a:pt x="107" y="67"/>
                  </a:lnTo>
                  <a:lnTo>
                    <a:pt x="107" y="67"/>
                  </a:lnTo>
                  <a:lnTo>
                    <a:pt x="107" y="67"/>
                  </a:lnTo>
                  <a:lnTo>
                    <a:pt x="127" y="67"/>
                  </a:lnTo>
                  <a:lnTo>
                    <a:pt x="127" y="41"/>
                  </a:lnTo>
                  <a:lnTo>
                    <a:pt x="127" y="41"/>
                  </a:lnTo>
                  <a:lnTo>
                    <a:pt x="127" y="41"/>
                  </a:lnTo>
                  <a:lnTo>
                    <a:pt x="148" y="41"/>
                  </a:lnTo>
                  <a:lnTo>
                    <a:pt x="148" y="41"/>
                  </a:lnTo>
                  <a:lnTo>
                    <a:pt x="168" y="21"/>
                  </a:lnTo>
                  <a:lnTo>
                    <a:pt x="168" y="21"/>
                  </a:lnTo>
                  <a:lnTo>
                    <a:pt x="168" y="21"/>
                  </a:lnTo>
                  <a:lnTo>
                    <a:pt x="188" y="21"/>
                  </a:lnTo>
                  <a:lnTo>
                    <a:pt x="188" y="21"/>
                  </a:lnTo>
                  <a:lnTo>
                    <a:pt x="214" y="21"/>
                  </a:lnTo>
                  <a:lnTo>
                    <a:pt x="214" y="21"/>
                  </a:lnTo>
                  <a:lnTo>
                    <a:pt x="234" y="1"/>
                  </a:lnTo>
                  <a:lnTo>
                    <a:pt x="234" y="1"/>
                  </a:lnTo>
                  <a:lnTo>
                    <a:pt x="254" y="1"/>
                  </a:lnTo>
                  <a:lnTo>
                    <a:pt x="254" y="1"/>
                  </a:lnTo>
                  <a:lnTo>
                    <a:pt x="254" y="1"/>
                  </a:lnTo>
                  <a:lnTo>
                    <a:pt x="275" y="1"/>
                  </a:lnTo>
                  <a:lnTo>
                    <a:pt x="275" y="1"/>
                  </a:lnTo>
                  <a:lnTo>
                    <a:pt x="295" y="1"/>
                  </a:lnTo>
                  <a:lnTo>
                    <a:pt x="295" y="1"/>
                  </a:lnTo>
                  <a:lnTo>
                    <a:pt x="316" y="1"/>
                  </a:lnTo>
                  <a:lnTo>
                    <a:pt x="316" y="1"/>
                  </a:lnTo>
                  <a:lnTo>
                    <a:pt x="316" y="1"/>
                  </a:lnTo>
                  <a:lnTo>
                    <a:pt x="341" y="1"/>
                  </a:lnTo>
                  <a:lnTo>
                    <a:pt x="34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62"/>
            <p:cNvSpPr/>
            <p:nvPr/>
          </p:nvSpPr>
          <p:spPr>
            <a:xfrm>
              <a:off x="1476475" y="2472350"/>
              <a:ext cx="18600" cy="7525"/>
            </a:xfrm>
            <a:custGeom>
              <a:rect b="b" l="l" r="r" t="t"/>
              <a:pathLst>
                <a:path extrusionOk="0" h="301" w="744">
                  <a:moveTo>
                    <a:pt x="448" y="1"/>
                  </a:moveTo>
                  <a:lnTo>
                    <a:pt x="448" y="1"/>
                  </a:lnTo>
                  <a:lnTo>
                    <a:pt x="469" y="1"/>
                  </a:lnTo>
                  <a:lnTo>
                    <a:pt x="469" y="1"/>
                  </a:lnTo>
                  <a:lnTo>
                    <a:pt x="489" y="1"/>
                  </a:lnTo>
                  <a:lnTo>
                    <a:pt x="489" y="1"/>
                  </a:lnTo>
                  <a:lnTo>
                    <a:pt x="509" y="1"/>
                  </a:lnTo>
                  <a:lnTo>
                    <a:pt x="530" y="1"/>
                  </a:lnTo>
                  <a:lnTo>
                    <a:pt x="530" y="1"/>
                  </a:lnTo>
                  <a:lnTo>
                    <a:pt x="555" y="1"/>
                  </a:lnTo>
                  <a:lnTo>
                    <a:pt x="555" y="1"/>
                  </a:lnTo>
                  <a:lnTo>
                    <a:pt x="576" y="1"/>
                  </a:lnTo>
                  <a:lnTo>
                    <a:pt x="576" y="21"/>
                  </a:lnTo>
                  <a:lnTo>
                    <a:pt x="576" y="21"/>
                  </a:lnTo>
                  <a:lnTo>
                    <a:pt x="596" y="21"/>
                  </a:lnTo>
                  <a:lnTo>
                    <a:pt x="596" y="21"/>
                  </a:lnTo>
                  <a:lnTo>
                    <a:pt x="616" y="21"/>
                  </a:lnTo>
                  <a:lnTo>
                    <a:pt x="616" y="21"/>
                  </a:lnTo>
                  <a:lnTo>
                    <a:pt x="616" y="21"/>
                  </a:lnTo>
                  <a:lnTo>
                    <a:pt x="637" y="47"/>
                  </a:lnTo>
                  <a:lnTo>
                    <a:pt x="637" y="47"/>
                  </a:lnTo>
                  <a:lnTo>
                    <a:pt x="657" y="47"/>
                  </a:lnTo>
                  <a:lnTo>
                    <a:pt x="657" y="47"/>
                  </a:lnTo>
                  <a:lnTo>
                    <a:pt x="682" y="47"/>
                  </a:lnTo>
                  <a:lnTo>
                    <a:pt x="682" y="47"/>
                  </a:lnTo>
                  <a:lnTo>
                    <a:pt x="703" y="67"/>
                  </a:lnTo>
                  <a:lnTo>
                    <a:pt x="703" y="67"/>
                  </a:lnTo>
                  <a:lnTo>
                    <a:pt x="723" y="67"/>
                  </a:lnTo>
                  <a:lnTo>
                    <a:pt x="723" y="67"/>
                  </a:lnTo>
                  <a:lnTo>
                    <a:pt x="743" y="108"/>
                  </a:lnTo>
                  <a:lnTo>
                    <a:pt x="703" y="128"/>
                  </a:lnTo>
                  <a:lnTo>
                    <a:pt x="682" y="128"/>
                  </a:lnTo>
                  <a:lnTo>
                    <a:pt x="682" y="128"/>
                  </a:lnTo>
                  <a:lnTo>
                    <a:pt x="682" y="128"/>
                  </a:lnTo>
                  <a:lnTo>
                    <a:pt x="657" y="128"/>
                  </a:lnTo>
                  <a:lnTo>
                    <a:pt x="657" y="128"/>
                  </a:lnTo>
                  <a:lnTo>
                    <a:pt x="637" y="128"/>
                  </a:lnTo>
                  <a:lnTo>
                    <a:pt x="637" y="128"/>
                  </a:lnTo>
                  <a:lnTo>
                    <a:pt x="616" y="128"/>
                  </a:lnTo>
                  <a:lnTo>
                    <a:pt x="616" y="128"/>
                  </a:lnTo>
                  <a:lnTo>
                    <a:pt x="596" y="128"/>
                  </a:lnTo>
                  <a:lnTo>
                    <a:pt x="596" y="128"/>
                  </a:lnTo>
                  <a:lnTo>
                    <a:pt x="596" y="128"/>
                  </a:lnTo>
                  <a:lnTo>
                    <a:pt x="576" y="128"/>
                  </a:lnTo>
                  <a:lnTo>
                    <a:pt x="576" y="128"/>
                  </a:lnTo>
                  <a:lnTo>
                    <a:pt x="555" y="128"/>
                  </a:lnTo>
                  <a:lnTo>
                    <a:pt x="555" y="128"/>
                  </a:lnTo>
                  <a:lnTo>
                    <a:pt x="555" y="128"/>
                  </a:lnTo>
                  <a:lnTo>
                    <a:pt x="555" y="128"/>
                  </a:lnTo>
                  <a:lnTo>
                    <a:pt x="530" y="128"/>
                  </a:lnTo>
                  <a:lnTo>
                    <a:pt x="530" y="128"/>
                  </a:lnTo>
                  <a:lnTo>
                    <a:pt x="509" y="128"/>
                  </a:lnTo>
                  <a:lnTo>
                    <a:pt x="509" y="128"/>
                  </a:lnTo>
                  <a:lnTo>
                    <a:pt x="489" y="128"/>
                  </a:lnTo>
                  <a:lnTo>
                    <a:pt x="489" y="128"/>
                  </a:lnTo>
                  <a:lnTo>
                    <a:pt x="469" y="128"/>
                  </a:lnTo>
                  <a:lnTo>
                    <a:pt x="448" y="128"/>
                  </a:lnTo>
                  <a:lnTo>
                    <a:pt x="448" y="128"/>
                  </a:lnTo>
                  <a:lnTo>
                    <a:pt x="448" y="128"/>
                  </a:lnTo>
                  <a:lnTo>
                    <a:pt x="428" y="128"/>
                  </a:lnTo>
                  <a:lnTo>
                    <a:pt x="428" y="128"/>
                  </a:lnTo>
                  <a:lnTo>
                    <a:pt x="403" y="128"/>
                  </a:lnTo>
                  <a:lnTo>
                    <a:pt x="403" y="128"/>
                  </a:lnTo>
                  <a:lnTo>
                    <a:pt x="382" y="128"/>
                  </a:lnTo>
                  <a:lnTo>
                    <a:pt x="382" y="128"/>
                  </a:lnTo>
                  <a:lnTo>
                    <a:pt x="362" y="128"/>
                  </a:lnTo>
                  <a:lnTo>
                    <a:pt x="362" y="128"/>
                  </a:lnTo>
                  <a:lnTo>
                    <a:pt x="342" y="128"/>
                  </a:lnTo>
                  <a:lnTo>
                    <a:pt x="342" y="128"/>
                  </a:lnTo>
                  <a:lnTo>
                    <a:pt x="321" y="128"/>
                  </a:lnTo>
                  <a:lnTo>
                    <a:pt x="321" y="128"/>
                  </a:lnTo>
                  <a:lnTo>
                    <a:pt x="321" y="128"/>
                  </a:lnTo>
                  <a:lnTo>
                    <a:pt x="321" y="128"/>
                  </a:lnTo>
                  <a:lnTo>
                    <a:pt x="321" y="128"/>
                  </a:lnTo>
                  <a:lnTo>
                    <a:pt x="301" y="128"/>
                  </a:lnTo>
                  <a:lnTo>
                    <a:pt x="301" y="148"/>
                  </a:lnTo>
                  <a:lnTo>
                    <a:pt x="301" y="148"/>
                  </a:lnTo>
                  <a:lnTo>
                    <a:pt x="301" y="148"/>
                  </a:lnTo>
                  <a:lnTo>
                    <a:pt x="276" y="148"/>
                  </a:lnTo>
                  <a:lnTo>
                    <a:pt x="276" y="148"/>
                  </a:lnTo>
                  <a:lnTo>
                    <a:pt x="276" y="148"/>
                  </a:lnTo>
                  <a:lnTo>
                    <a:pt x="276" y="148"/>
                  </a:lnTo>
                  <a:lnTo>
                    <a:pt x="255" y="148"/>
                  </a:lnTo>
                  <a:lnTo>
                    <a:pt x="255" y="148"/>
                  </a:lnTo>
                  <a:lnTo>
                    <a:pt x="255" y="148"/>
                  </a:lnTo>
                  <a:lnTo>
                    <a:pt x="255" y="148"/>
                  </a:lnTo>
                  <a:lnTo>
                    <a:pt x="255" y="148"/>
                  </a:lnTo>
                  <a:lnTo>
                    <a:pt x="235" y="148"/>
                  </a:lnTo>
                  <a:lnTo>
                    <a:pt x="235" y="174"/>
                  </a:lnTo>
                  <a:lnTo>
                    <a:pt x="235" y="174"/>
                  </a:lnTo>
                  <a:lnTo>
                    <a:pt x="235" y="174"/>
                  </a:lnTo>
                  <a:lnTo>
                    <a:pt x="214" y="174"/>
                  </a:lnTo>
                  <a:lnTo>
                    <a:pt x="214" y="174"/>
                  </a:lnTo>
                  <a:lnTo>
                    <a:pt x="214" y="174"/>
                  </a:lnTo>
                  <a:lnTo>
                    <a:pt x="214" y="174"/>
                  </a:lnTo>
                  <a:lnTo>
                    <a:pt x="214" y="174"/>
                  </a:lnTo>
                  <a:lnTo>
                    <a:pt x="214" y="174"/>
                  </a:lnTo>
                  <a:lnTo>
                    <a:pt x="194" y="174"/>
                  </a:lnTo>
                  <a:lnTo>
                    <a:pt x="194" y="174"/>
                  </a:lnTo>
                  <a:lnTo>
                    <a:pt x="194" y="194"/>
                  </a:lnTo>
                  <a:lnTo>
                    <a:pt x="194" y="194"/>
                  </a:lnTo>
                  <a:lnTo>
                    <a:pt x="194" y="194"/>
                  </a:lnTo>
                  <a:lnTo>
                    <a:pt x="194" y="194"/>
                  </a:lnTo>
                  <a:lnTo>
                    <a:pt x="174" y="194"/>
                  </a:lnTo>
                  <a:lnTo>
                    <a:pt x="174" y="194"/>
                  </a:lnTo>
                  <a:lnTo>
                    <a:pt x="174" y="194"/>
                  </a:lnTo>
                  <a:lnTo>
                    <a:pt x="174" y="194"/>
                  </a:lnTo>
                  <a:lnTo>
                    <a:pt x="174" y="214"/>
                  </a:lnTo>
                  <a:lnTo>
                    <a:pt x="148" y="214"/>
                  </a:lnTo>
                  <a:lnTo>
                    <a:pt x="148" y="214"/>
                  </a:lnTo>
                  <a:lnTo>
                    <a:pt x="148" y="214"/>
                  </a:lnTo>
                  <a:lnTo>
                    <a:pt x="148" y="214"/>
                  </a:lnTo>
                  <a:lnTo>
                    <a:pt x="148" y="214"/>
                  </a:lnTo>
                  <a:lnTo>
                    <a:pt x="148" y="214"/>
                  </a:lnTo>
                  <a:lnTo>
                    <a:pt x="148" y="214"/>
                  </a:lnTo>
                  <a:lnTo>
                    <a:pt x="128" y="214"/>
                  </a:lnTo>
                  <a:lnTo>
                    <a:pt x="128" y="235"/>
                  </a:lnTo>
                  <a:lnTo>
                    <a:pt x="128" y="235"/>
                  </a:lnTo>
                  <a:lnTo>
                    <a:pt x="128" y="235"/>
                  </a:lnTo>
                  <a:lnTo>
                    <a:pt x="128" y="235"/>
                  </a:lnTo>
                  <a:lnTo>
                    <a:pt x="128" y="235"/>
                  </a:lnTo>
                  <a:lnTo>
                    <a:pt x="128" y="235"/>
                  </a:lnTo>
                  <a:lnTo>
                    <a:pt x="108" y="235"/>
                  </a:lnTo>
                  <a:lnTo>
                    <a:pt x="108" y="255"/>
                  </a:lnTo>
                  <a:lnTo>
                    <a:pt x="108" y="255"/>
                  </a:lnTo>
                  <a:lnTo>
                    <a:pt x="108" y="255"/>
                  </a:lnTo>
                  <a:lnTo>
                    <a:pt x="108" y="255"/>
                  </a:lnTo>
                  <a:lnTo>
                    <a:pt x="108" y="255"/>
                  </a:lnTo>
                  <a:lnTo>
                    <a:pt x="108" y="255"/>
                  </a:lnTo>
                  <a:lnTo>
                    <a:pt x="87" y="255"/>
                  </a:lnTo>
                  <a:lnTo>
                    <a:pt x="87" y="275"/>
                  </a:lnTo>
                  <a:lnTo>
                    <a:pt x="87" y="275"/>
                  </a:lnTo>
                  <a:lnTo>
                    <a:pt x="87" y="275"/>
                  </a:lnTo>
                  <a:lnTo>
                    <a:pt x="87" y="275"/>
                  </a:lnTo>
                  <a:lnTo>
                    <a:pt x="87" y="275"/>
                  </a:lnTo>
                  <a:lnTo>
                    <a:pt x="87" y="275"/>
                  </a:lnTo>
                  <a:lnTo>
                    <a:pt x="87" y="301"/>
                  </a:lnTo>
                  <a:lnTo>
                    <a:pt x="47" y="275"/>
                  </a:lnTo>
                  <a:lnTo>
                    <a:pt x="21" y="275"/>
                  </a:lnTo>
                  <a:lnTo>
                    <a:pt x="1" y="255"/>
                  </a:lnTo>
                  <a:lnTo>
                    <a:pt x="1" y="255"/>
                  </a:lnTo>
                  <a:lnTo>
                    <a:pt x="1" y="255"/>
                  </a:lnTo>
                  <a:lnTo>
                    <a:pt x="1" y="235"/>
                  </a:lnTo>
                  <a:lnTo>
                    <a:pt x="1" y="235"/>
                  </a:lnTo>
                  <a:lnTo>
                    <a:pt x="1" y="235"/>
                  </a:lnTo>
                  <a:lnTo>
                    <a:pt x="1" y="235"/>
                  </a:lnTo>
                  <a:lnTo>
                    <a:pt x="1" y="214"/>
                  </a:lnTo>
                  <a:lnTo>
                    <a:pt x="21" y="214"/>
                  </a:lnTo>
                  <a:lnTo>
                    <a:pt x="21" y="214"/>
                  </a:lnTo>
                  <a:lnTo>
                    <a:pt x="21" y="194"/>
                  </a:lnTo>
                  <a:lnTo>
                    <a:pt x="21" y="194"/>
                  </a:lnTo>
                  <a:lnTo>
                    <a:pt x="21" y="194"/>
                  </a:lnTo>
                  <a:lnTo>
                    <a:pt x="21" y="194"/>
                  </a:lnTo>
                  <a:lnTo>
                    <a:pt x="21" y="174"/>
                  </a:lnTo>
                  <a:lnTo>
                    <a:pt x="21" y="174"/>
                  </a:lnTo>
                  <a:lnTo>
                    <a:pt x="47" y="174"/>
                  </a:lnTo>
                  <a:lnTo>
                    <a:pt x="47" y="174"/>
                  </a:lnTo>
                  <a:lnTo>
                    <a:pt x="47" y="148"/>
                  </a:lnTo>
                  <a:lnTo>
                    <a:pt x="47" y="148"/>
                  </a:lnTo>
                  <a:lnTo>
                    <a:pt x="47" y="148"/>
                  </a:lnTo>
                  <a:lnTo>
                    <a:pt x="47" y="148"/>
                  </a:lnTo>
                  <a:lnTo>
                    <a:pt x="67" y="128"/>
                  </a:lnTo>
                  <a:lnTo>
                    <a:pt x="67" y="128"/>
                  </a:lnTo>
                  <a:lnTo>
                    <a:pt x="67" y="128"/>
                  </a:lnTo>
                  <a:lnTo>
                    <a:pt x="67" y="128"/>
                  </a:lnTo>
                  <a:lnTo>
                    <a:pt x="67" y="128"/>
                  </a:lnTo>
                  <a:lnTo>
                    <a:pt x="67" y="108"/>
                  </a:lnTo>
                  <a:lnTo>
                    <a:pt x="87" y="108"/>
                  </a:lnTo>
                  <a:lnTo>
                    <a:pt x="87" y="108"/>
                  </a:lnTo>
                  <a:lnTo>
                    <a:pt x="87" y="108"/>
                  </a:lnTo>
                  <a:lnTo>
                    <a:pt x="87" y="108"/>
                  </a:lnTo>
                  <a:lnTo>
                    <a:pt x="108" y="87"/>
                  </a:lnTo>
                  <a:lnTo>
                    <a:pt x="108" y="87"/>
                  </a:lnTo>
                  <a:lnTo>
                    <a:pt x="108" y="87"/>
                  </a:lnTo>
                  <a:lnTo>
                    <a:pt x="108" y="87"/>
                  </a:lnTo>
                  <a:lnTo>
                    <a:pt x="128" y="87"/>
                  </a:lnTo>
                  <a:lnTo>
                    <a:pt x="128" y="67"/>
                  </a:lnTo>
                  <a:lnTo>
                    <a:pt x="128" y="67"/>
                  </a:lnTo>
                  <a:lnTo>
                    <a:pt x="128" y="67"/>
                  </a:lnTo>
                  <a:lnTo>
                    <a:pt x="148" y="67"/>
                  </a:lnTo>
                  <a:lnTo>
                    <a:pt x="148" y="67"/>
                  </a:lnTo>
                  <a:lnTo>
                    <a:pt x="148" y="67"/>
                  </a:lnTo>
                  <a:lnTo>
                    <a:pt x="174" y="67"/>
                  </a:lnTo>
                  <a:lnTo>
                    <a:pt x="174" y="47"/>
                  </a:lnTo>
                  <a:lnTo>
                    <a:pt x="174" y="47"/>
                  </a:lnTo>
                  <a:lnTo>
                    <a:pt x="174" y="47"/>
                  </a:lnTo>
                  <a:lnTo>
                    <a:pt x="174" y="47"/>
                  </a:lnTo>
                  <a:lnTo>
                    <a:pt x="194" y="47"/>
                  </a:lnTo>
                  <a:lnTo>
                    <a:pt x="194" y="47"/>
                  </a:lnTo>
                  <a:lnTo>
                    <a:pt x="194" y="47"/>
                  </a:lnTo>
                  <a:lnTo>
                    <a:pt x="214" y="47"/>
                  </a:lnTo>
                  <a:lnTo>
                    <a:pt x="214" y="21"/>
                  </a:lnTo>
                  <a:lnTo>
                    <a:pt x="214" y="21"/>
                  </a:lnTo>
                  <a:lnTo>
                    <a:pt x="235" y="21"/>
                  </a:lnTo>
                  <a:lnTo>
                    <a:pt x="235" y="21"/>
                  </a:lnTo>
                  <a:lnTo>
                    <a:pt x="235" y="21"/>
                  </a:lnTo>
                  <a:lnTo>
                    <a:pt x="235" y="21"/>
                  </a:lnTo>
                  <a:lnTo>
                    <a:pt x="255" y="21"/>
                  </a:lnTo>
                  <a:lnTo>
                    <a:pt x="255" y="21"/>
                  </a:lnTo>
                  <a:lnTo>
                    <a:pt x="255" y="21"/>
                  </a:lnTo>
                  <a:lnTo>
                    <a:pt x="276" y="21"/>
                  </a:lnTo>
                  <a:lnTo>
                    <a:pt x="276" y="21"/>
                  </a:lnTo>
                  <a:lnTo>
                    <a:pt x="276" y="21"/>
                  </a:lnTo>
                  <a:lnTo>
                    <a:pt x="301" y="1"/>
                  </a:lnTo>
                  <a:lnTo>
                    <a:pt x="301" y="1"/>
                  </a:lnTo>
                  <a:lnTo>
                    <a:pt x="301" y="1"/>
                  </a:lnTo>
                  <a:lnTo>
                    <a:pt x="301" y="1"/>
                  </a:lnTo>
                  <a:lnTo>
                    <a:pt x="321" y="1"/>
                  </a:lnTo>
                  <a:lnTo>
                    <a:pt x="321" y="1"/>
                  </a:lnTo>
                  <a:lnTo>
                    <a:pt x="342" y="1"/>
                  </a:lnTo>
                  <a:lnTo>
                    <a:pt x="342" y="1"/>
                  </a:lnTo>
                  <a:lnTo>
                    <a:pt x="362" y="1"/>
                  </a:lnTo>
                  <a:lnTo>
                    <a:pt x="382" y="1"/>
                  </a:lnTo>
                  <a:lnTo>
                    <a:pt x="382" y="1"/>
                  </a:lnTo>
                  <a:lnTo>
                    <a:pt x="403" y="1"/>
                  </a:lnTo>
                  <a:lnTo>
                    <a:pt x="428" y="1"/>
                  </a:lnTo>
                  <a:lnTo>
                    <a:pt x="42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62"/>
            <p:cNvSpPr/>
            <p:nvPr/>
          </p:nvSpPr>
          <p:spPr>
            <a:xfrm>
              <a:off x="1479650" y="2466000"/>
              <a:ext cx="19625" cy="6900"/>
            </a:xfrm>
            <a:custGeom>
              <a:rect b="b" l="l" r="r" t="t"/>
              <a:pathLst>
                <a:path extrusionOk="0" h="276" w="785">
                  <a:moveTo>
                    <a:pt x="469" y="0"/>
                  </a:moveTo>
                  <a:lnTo>
                    <a:pt x="469" y="0"/>
                  </a:lnTo>
                  <a:lnTo>
                    <a:pt x="489" y="0"/>
                  </a:lnTo>
                  <a:lnTo>
                    <a:pt x="489" y="0"/>
                  </a:lnTo>
                  <a:lnTo>
                    <a:pt x="510" y="21"/>
                  </a:lnTo>
                  <a:lnTo>
                    <a:pt x="530" y="21"/>
                  </a:lnTo>
                  <a:lnTo>
                    <a:pt x="530" y="21"/>
                  </a:lnTo>
                  <a:lnTo>
                    <a:pt x="555" y="21"/>
                  </a:lnTo>
                  <a:lnTo>
                    <a:pt x="555" y="21"/>
                  </a:lnTo>
                  <a:lnTo>
                    <a:pt x="576" y="21"/>
                  </a:lnTo>
                  <a:lnTo>
                    <a:pt x="596" y="21"/>
                  </a:lnTo>
                  <a:lnTo>
                    <a:pt x="596" y="21"/>
                  </a:lnTo>
                  <a:lnTo>
                    <a:pt x="616" y="21"/>
                  </a:lnTo>
                  <a:lnTo>
                    <a:pt x="616" y="21"/>
                  </a:lnTo>
                  <a:lnTo>
                    <a:pt x="616" y="21"/>
                  </a:lnTo>
                  <a:lnTo>
                    <a:pt x="637" y="21"/>
                  </a:lnTo>
                  <a:lnTo>
                    <a:pt x="657" y="46"/>
                  </a:lnTo>
                  <a:lnTo>
                    <a:pt x="657" y="46"/>
                  </a:lnTo>
                  <a:lnTo>
                    <a:pt x="683" y="46"/>
                  </a:lnTo>
                  <a:lnTo>
                    <a:pt x="683" y="46"/>
                  </a:lnTo>
                  <a:lnTo>
                    <a:pt x="683" y="46"/>
                  </a:lnTo>
                  <a:lnTo>
                    <a:pt x="703" y="46"/>
                  </a:lnTo>
                  <a:lnTo>
                    <a:pt x="703" y="67"/>
                  </a:lnTo>
                  <a:lnTo>
                    <a:pt x="723" y="67"/>
                  </a:lnTo>
                  <a:lnTo>
                    <a:pt x="723" y="67"/>
                  </a:lnTo>
                  <a:lnTo>
                    <a:pt x="744" y="87"/>
                  </a:lnTo>
                  <a:lnTo>
                    <a:pt x="744" y="87"/>
                  </a:lnTo>
                  <a:lnTo>
                    <a:pt x="784" y="148"/>
                  </a:lnTo>
                  <a:lnTo>
                    <a:pt x="723" y="173"/>
                  </a:lnTo>
                  <a:lnTo>
                    <a:pt x="723" y="173"/>
                  </a:lnTo>
                  <a:lnTo>
                    <a:pt x="703" y="173"/>
                  </a:lnTo>
                  <a:lnTo>
                    <a:pt x="703" y="173"/>
                  </a:lnTo>
                  <a:lnTo>
                    <a:pt x="683" y="173"/>
                  </a:lnTo>
                  <a:lnTo>
                    <a:pt x="657" y="173"/>
                  </a:lnTo>
                  <a:lnTo>
                    <a:pt x="657" y="173"/>
                  </a:lnTo>
                  <a:lnTo>
                    <a:pt x="657" y="173"/>
                  </a:lnTo>
                  <a:lnTo>
                    <a:pt x="637" y="173"/>
                  </a:lnTo>
                  <a:lnTo>
                    <a:pt x="637" y="148"/>
                  </a:lnTo>
                  <a:lnTo>
                    <a:pt x="616" y="148"/>
                  </a:lnTo>
                  <a:lnTo>
                    <a:pt x="616" y="148"/>
                  </a:lnTo>
                  <a:lnTo>
                    <a:pt x="596" y="148"/>
                  </a:lnTo>
                  <a:lnTo>
                    <a:pt x="596" y="148"/>
                  </a:lnTo>
                  <a:lnTo>
                    <a:pt x="596" y="148"/>
                  </a:lnTo>
                  <a:lnTo>
                    <a:pt x="576" y="148"/>
                  </a:lnTo>
                  <a:lnTo>
                    <a:pt x="576" y="148"/>
                  </a:lnTo>
                  <a:lnTo>
                    <a:pt x="555" y="148"/>
                  </a:lnTo>
                  <a:lnTo>
                    <a:pt x="555" y="148"/>
                  </a:lnTo>
                  <a:lnTo>
                    <a:pt x="530" y="148"/>
                  </a:lnTo>
                  <a:lnTo>
                    <a:pt x="530" y="148"/>
                  </a:lnTo>
                  <a:lnTo>
                    <a:pt x="510" y="148"/>
                  </a:lnTo>
                  <a:lnTo>
                    <a:pt x="510" y="148"/>
                  </a:lnTo>
                  <a:lnTo>
                    <a:pt x="489" y="148"/>
                  </a:lnTo>
                  <a:lnTo>
                    <a:pt x="489" y="148"/>
                  </a:lnTo>
                  <a:lnTo>
                    <a:pt x="469" y="148"/>
                  </a:lnTo>
                  <a:lnTo>
                    <a:pt x="449" y="148"/>
                  </a:lnTo>
                  <a:lnTo>
                    <a:pt x="449" y="148"/>
                  </a:lnTo>
                  <a:lnTo>
                    <a:pt x="428" y="148"/>
                  </a:lnTo>
                  <a:lnTo>
                    <a:pt x="428" y="148"/>
                  </a:lnTo>
                  <a:lnTo>
                    <a:pt x="403" y="148"/>
                  </a:lnTo>
                  <a:lnTo>
                    <a:pt x="403" y="148"/>
                  </a:lnTo>
                  <a:lnTo>
                    <a:pt x="382" y="148"/>
                  </a:lnTo>
                  <a:lnTo>
                    <a:pt x="382" y="148"/>
                  </a:lnTo>
                  <a:lnTo>
                    <a:pt x="362" y="148"/>
                  </a:lnTo>
                  <a:lnTo>
                    <a:pt x="362" y="148"/>
                  </a:lnTo>
                  <a:lnTo>
                    <a:pt x="362" y="148"/>
                  </a:lnTo>
                  <a:lnTo>
                    <a:pt x="342" y="148"/>
                  </a:lnTo>
                  <a:lnTo>
                    <a:pt x="342" y="148"/>
                  </a:lnTo>
                  <a:lnTo>
                    <a:pt x="321" y="148"/>
                  </a:lnTo>
                  <a:lnTo>
                    <a:pt x="321" y="148"/>
                  </a:lnTo>
                  <a:lnTo>
                    <a:pt x="321" y="148"/>
                  </a:lnTo>
                  <a:lnTo>
                    <a:pt x="301" y="148"/>
                  </a:lnTo>
                  <a:lnTo>
                    <a:pt x="301" y="148"/>
                  </a:lnTo>
                  <a:lnTo>
                    <a:pt x="301" y="173"/>
                  </a:lnTo>
                  <a:lnTo>
                    <a:pt x="301" y="173"/>
                  </a:lnTo>
                  <a:lnTo>
                    <a:pt x="276" y="173"/>
                  </a:lnTo>
                  <a:lnTo>
                    <a:pt x="276" y="173"/>
                  </a:lnTo>
                  <a:lnTo>
                    <a:pt x="276" y="173"/>
                  </a:lnTo>
                  <a:lnTo>
                    <a:pt x="276" y="173"/>
                  </a:lnTo>
                  <a:lnTo>
                    <a:pt x="276" y="173"/>
                  </a:lnTo>
                  <a:lnTo>
                    <a:pt x="255" y="173"/>
                  </a:lnTo>
                  <a:lnTo>
                    <a:pt x="255" y="173"/>
                  </a:lnTo>
                  <a:lnTo>
                    <a:pt x="255" y="173"/>
                  </a:lnTo>
                  <a:lnTo>
                    <a:pt x="255" y="173"/>
                  </a:lnTo>
                  <a:lnTo>
                    <a:pt x="255" y="173"/>
                  </a:lnTo>
                  <a:lnTo>
                    <a:pt x="235" y="173"/>
                  </a:lnTo>
                  <a:lnTo>
                    <a:pt x="235" y="173"/>
                  </a:lnTo>
                  <a:lnTo>
                    <a:pt x="235" y="194"/>
                  </a:lnTo>
                  <a:lnTo>
                    <a:pt x="235" y="194"/>
                  </a:lnTo>
                  <a:lnTo>
                    <a:pt x="235" y="194"/>
                  </a:lnTo>
                  <a:lnTo>
                    <a:pt x="215" y="194"/>
                  </a:lnTo>
                  <a:lnTo>
                    <a:pt x="215" y="194"/>
                  </a:lnTo>
                  <a:lnTo>
                    <a:pt x="215" y="194"/>
                  </a:lnTo>
                  <a:lnTo>
                    <a:pt x="215" y="194"/>
                  </a:lnTo>
                  <a:lnTo>
                    <a:pt x="215" y="194"/>
                  </a:lnTo>
                  <a:lnTo>
                    <a:pt x="194" y="194"/>
                  </a:lnTo>
                  <a:lnTo>
                    <a:pt x="194" y="214"/>
                  </a:lnTo>
                  <a:lnTo>
                    <a:pt x="194" y="214"/>
                  </a:lnTo>
                  <a:lnTo>
                    <a:pt x="194" y="214"/>
                  </a:lnTo>
                  <a:lnTo>
                    <a:pt x="194" y="214"/>
                  </a:lnTo>
                  <a:lnTo>
                    <a:pt x="174" y="214"/>
                  </a:lnTo>
                  <a:lnTo>
                    <a:pt x="174" y="214"/>
                  </a:lnTo>
                  <a:lnTo>
                    <a:pt x="174" y="214"/>
                  </a:lnTo>
                  <a:lnTo>
                    <a:pt x="174" y="214"/>
                  </a:lnTo>
                  <a:lnTo>
                    <a:pt x="174" y="214"/>
                  </a:lnTo>
                  <a:lnTo>
                    <a:pt x="174" y="234"/>
                  </a:lnTo>
                  <a:lnTo>
                    <a:pt x="149" y="234"/>
                  </a:lnTo>
                  <a:lnTo>
                    <a:pt x="149" y="234"/>
                  </a:lnTo>
                  <a:lnTo>
                    <a:pt x="149" y="234"/>
                  </a:lnTo>
                  <a:lnTo>
                    <a:pt x="149" y="234"/>
                  </a:lnTo>
                  <a:lnTo>
                    <a:pt x="149" y="234"/>
                  </a:lnTo>
                  <a:lnTo>
                    <a:pt x="149" y="234"/>
                  </a:lnTo>
                  <a:lnTo>
                    <a:pt x="128" y="234"/>
                  </a:lnTo>
                  <a:lnTo>
                    <a:pt x="128" y="234"/>
                  </a:lnTo>
                  <a:lnTo>
                    <a:pt x="128" y="255"/>
                  </a:lnTo>
                  <a:lnTo>
                    <a:pt x="128" y="255"/>
                  </a:lnTo>
                  <a:lnTo>
                    <a:pt x="128" y="255"/>
                  </a:lnTo>
                  <a:lnTo>
                    <a:pt x="128" y="255"/>
                  </a:lnTo>
                  <a:lnTo>
                    <a:pt x="108" y="255"/>
                  </a:lnTo>
                  <a:lnTo>
                    <a:pt x="108" y="255"/>
                  </a:lnTo>
                  <a:lnTo>
                    <a:pt x="108" y="255"/>
                  </a:lnTo>
                  <a:lnTo>
                    <a:pt x="108" y="275"/>
                  </a:lnTo>
                  <a:lnTo>
                    <a:pt x="108" y="275"/>
                  </a:lnTo>
                  <a:lnTo>
                    <a:pt x="108" y="275"/>
                  </a:lnTo>
                  <a:lnTo>
                    <a:pt x="87" y="275"/>
                  </a:lnTo>
                  <a:lnTo>
                    <a:pt x="87" y="275"/>
                  </a:lnTo>
                  <a:lnTo>
                    <a:pt x="87" y="275"/>
                  </a:lnTo>
                  <a:lnTo>
                    <a:pt x="87" y="275"/>
                  </a:lnTo>
                  <a:lnTo>
                    <a:pt x="67" y="275"/>
                  </a:lnTo>
                  <a:lnTo>
                    <a:pt x="47" y="275"/>
                  </a:lnTo>
                  <a:lnTo>
                    <a:pt x="21" y="255"/>
                  </a:lnTo>
                  <a:lnTo>
                    <a:pt x="21" y="234"/>
                  </a:lnTo>
                  <a:lnTo>
                    <a:pt x="1" y="234"/>
                  </a:lnTo>
                  <a:lnTo>
                    <a:pt x="1" y="234"/>
                  </a:lnTo>
                  <a:lnTo>
                    <a:pt x="1" y="214"/>
                  </a:lnTo>
                  <a:lnTo>
                    <a:pt x="21" y="214"/>
                  </a:lnTo>
                  <a:lnTo>
                    <a:pt x="21" y="214"/>
                  </a:lnTo>
                  <a:lnTo>
                    <a:pt x="21" y="214"/>
                  </a:lnTo>
                  <a:lnTo>
                    <a:pt x="21" y="194"/>
                  </a:lnTo>
                  <a:lnTo>
                    <a:pt x="21" y="194"/>
                  </a:lnTo>
                  <a:lnTo>
                    <a:pt x="21" y="194"/>
                  </a:lnTo>
                  <a:lnTo>
                    <a:pt x="21" y="194"/>
                  </a:lnTo>
                  <a:lnTo>
                    <a:pt x="47" y="173"/>
                  </a:lnTo>
                  <a:lnTo>
                    <a:pt x="47" y="173"/>
                  </a:lnTo>
                  <a:lnTo>
                    <a:pt x="47" y="173"/>
                  </a:lnTo>
                  <a:lnTo>
                    <a:pt x="47" y="173"/>
                  </a:lnTo>
                  <a:lnTo>
                    <a:pt x="47" y="148"/>
                  </a:lnTo>
                  <a:lnTo>
                    <a:pt x="47" y="148"/>
                  </a:lnTo>
                  <a:lnTo>
                    <a:pt x="67" y="148"/>
                  </a:lnTo>
                  <a:lnTo>
                    <a:pt x="67" y="148"/>
                  </a:lnTo>
                  <a:lnTo>
                    <a:pt x="67" y="148"/>
                  </a:lnTo>
                  <a:lnTo>
                    <a:pt x="67" y="128"/>
                  </a:lnTo>
                  <a:lnTo>
                    <a:pt x="67" y="128"/>
                  </a:lnTo>
                  <a:lnTo>
                    <a:pt x="87" y="128"/>
                  </a:lnTo>
                  <a:lnTo>
                    <a:pt x="87" y="128"/>
                  </a:lnTo>
                  <a:lnTo>
                    <a:pt x="87" y="128"/>
                  </a:lnTo>
                  <a:lnTo>
                    <a:pt x="87" y="128"/>
                  </a:lnTo>
                  <a:lnTo>
                    <a:pt x="87" y="107"/>
                  </a:lnTo>
                  <a:lnTo>
                    <a:pt x="108" y="107"/>
                  </a:lnTo>
                  <a:lnTo>
                    <a:pt x="108" y="107"/>
                  </a:lnTo>
                  <a:lnTo>
                    <a:pt x="108" y="107"/>
                  </a:lnTo>
                  <a:lnTo>
                    <a:pt x="108" y="107"/>
                  </a:lnTo>
                  <a:lnTo>
                    <a:pt x="128" y="87"/>
                  </a:lnTo>
                  <a:lnTo>
                    <a:pt x="128" y="87"/>
                  </a:lnTo>
                  <a:lnTo>
                    <a:pt x="128" y="87"/>
                  </a:lnTo>
                  <a:lnTo>
                    <a:pt x="128" y="87"/>
                  </a:lnTo>
                  <a:lnTo>
                    <a:pt x="149" y="87"/>
                  </a:lnTo>
                  <a:lnTo>
                    <a:pt x="149" y="87"/>
                  </a:lnTo>
                  <a:lnTo>
                    <a:pt x="149" y="67"/>
                  </a:lnTo>
                  <a:lnTo>
                    <a:pt x="174" y="67"/>
                  </a:lnTo>
                  <a:lnTo>
                    <a:pt x="174" y="67"/>
                  </a:lnTo>
                  <a:lnTo>
                    <a:pt x="174" y="67"/>
                  </a:lnTo>
                  <a:lnTo>
                    <a:pt x="174" y="67"/>
                  </a:lnTo>
                  <a:lnTo>
                    <a:pt x="194" y="67"/>
                  </a:lnTo>
                  <a:lnTo>
                    <a:pt x="194" y="67"/>
                  </a:lnTo>
                  <a:lnTo>
                    <a:pt x="194" y="67"/>
                  </a:lnTo>
                  <a:lnTo>
                    <a:pt x="194" y="46"/>
                  </a:lnTo>
                  <a:lnTo>
                    <a:pt x="215" y="46"/>
                  </a:lnTo>
                  <a:lnTo>
                    <a:pt x="215" y="46"/>
                  </a:lnTo>
                  <a:lnTo>
                    <a:pt x="215" y="46"/>
                  </a:lnTo>
                  <a:lnTo>
                    <a:pt x="215" y="46"/>
                  </a:lnTo>
                  <a:lnTo>
                    <a:pt x="235" y="46"/>
                  </a:lnTo>
                  <a:lnTo>
                    <a:pt x="235" y="46"/>
                  </a:lnTo>
                  <a:lnTo>
                    <a:pt x="235" y="46"/>
                  </a:lnTo>
                  <a:lnTo>
                    <a:pt x="255" y="46"/>
                  </a:lnTo>
                  <a:lnTo>
                    <a:pt x="255" y="46"/>
                  </a:lnTo>
                  <a:lnTo>
                    <a:pt x="255" y="21"/>
                  </a:lnTo>
                  <a:lnTo>
                    <a:pt x="276" y="21"/>
                  </a:lnTo>
                  <a:lnTo>
                    <a:pt x="276" y="21"/>
                  </a:lnTo>
                  <a:lnTo>
                    <a:pt x="276" y="21"/>
                  </a:lnTo>
                  <a:lnTo>
                    <a:pt x="276" y="21"/>
                  </a:lnTo>
                  <a:lnTo>
                    <a:pt x="301" y="21"/>
                  </a:lnTo>
                  <a:lnTo>
                    <a:pt x="321" y="21"/>
                  </a:lnTo>
                  <a:lnTo>
                    <a:pt x="321" y="21"/>
                  </a:lnTo>
                  <a:lnTo>
                    <a:pt x="342" y="21"/>
                  </a:lnTo>
                  <a:lnTo>
                    <a:pt x="362" y="21"/>
                  </a:lnTo>
                  <a:lnTo>
                    <a:pt x="362" y="21"/>
                  </a:lnTo>
                  <a:lnTo>
                    <a:pt x="362" y="21"/>
                  </a:lnTo>
                  <a:lnTo>
                    <a:pt x="382" y="0"/>
                  </a:lnTo>
                  <a:lnTo>
                    <a:pt x="382" y="0"/>
                  </a:lnTo>
                  <a:lnTo>
                    <a:pt x="403" y="0"/>
                  </a:lnTo>
                  <a:lnTo>
                    <a:pt x="428" y="0"/>
                  </a:lnTo>
                  <a:lnTo>
                    <a:pt x="428" y="0"/>
                  </a:lnTo>
                  <a:lnTo>
                    <a:pt x="449"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62"/>
            <p:cNvSpPr/>
            <p:nvPr/>
          </p:nvSpPr>
          <p:spPr>
            <a:xfrm>
              <a:off x="1485500" y="2460775"/>
              <a:ext cx="18600" cy="4750"/>
            </a:xfrm>
            <a:custGeom>
              <a:rect b="b" l="l" r="r" t="t"/>
              <a:pathLst>
                <a:path extrusionOk="0" h="190" w="744">
                  <a:moveTo>
                    <a:pt x="342" y="1"/>
                  </a:moveTo>
                  <a:lnTo>
                    <a:pt x="362" y="1"/>
                  </a:lnTo>
                  <a:lnTo>
                    <a:pt x="382" y="1"/>
                  </a:lnTo>
                  <a:lnTo>
                    <a:pt x="382" y="1"/>
                  </a:lnTo>
                  <a:lnTo>
                    <a:pt x="403" y="1"/>
                  </a:lnTo>
                  <a:lnTo>
                    <a:pt x="403" y="1"/>
                  </a:lnTo>
                  <a:lnTo>
                    <a:pt x="423" y="1"/>
                  </a:lnTo>
                  <a:lnTo>
                    <a:pt x="449" y="1"/>
                  </a:lnTo>
                  <a:lnTo>
                    <a:pt x="449" y="1"/>
                  </a:lnTo>
                  <a:lnTo>
                    <a:pt x="469" y="1"/>
                  </a:lnTo>
                  <a:lnTo>
                    <a:pt x="469" y="1"/>
                  </a:lnTo>
                  <a:lnTo>
                    <a:pt x="469" y="1"/>
                  </a:lnTo>
                  <a:lnTo>
                    <a:pt x="489" y="1"/>
                  </a:lnTo>
                  <a:lnTo>
                    <a:pt x="489" y="21"/>
                  </a:lnTo>
                  <a:lnTo>
                    <a:pt x="510" y="21"/>
                  </a:lnTo>
                  <a:lnTo>
                    <a:pt x="530" y="21"/>
                  </a:lnTo>
                  <a:lnTo>
                    <a:pt x="530" y="21"/>
                  </a:lnTo>
                  <a:lnTo>
                    <a:pt x="550" y="21"/>
                  </a:lnTo>
                  <a:lnTo>
                    <a:pt x="550" y="21"/>
                  </a:lnTo>
                  <a:lnTo>
                    <a:pt x="550" y="21"/>
                  </a:lnTo>
                  <a:lnTo>
                    <a:pt x="576" y="42"/>
                  </a:lnTo>
                  <a:lnTo>
                    <a:pt x="576" y="42"/>
                  </a:lnTo>
                  <a:lnTo>
                    <a:pt x="576" y="42"/>
                  </a:lnTo>
                  <a:lnTo>
                    <a:pt x="596" y="42"/>
                  </a:lnTo>
                  <a:lnTo>
                    <a:pt x="596" y="42"/>
                  </a:lnTo>
                  <a:lnTo>
                    <a:pt x="616" y="42"/>
                  </a:lnTo>
                  <a:lnTo>
                    <a:pt x="616" y="42"/>
                  </a:lnTo>
                  <a:lnTo>
                    <a:pt x="616" y="62"/>
                  </a:lnTo>
                  <a:lnTo>
                    <a:pt x="637" y="62"/>
                  </a:lnTo>
                  <a:lnTo>
                    <a:pt x="637" y="62"/>
                  </a:lnTo>
                  <a:lnTo>
                    <a:pt x="657" y="82"/>
                  </a:lnTo>
                  <a:lnTo>
                    <a:pt x="657" y="82"/>
                  </a:lnTo>
                  <a:lnTo>
                    <a:pt x="678" y="82"/>
                  </a:lnTo>
                  <a:lnTo>
                    <a:pt x="678" y="82"/>
                  </a:lnTo>
                  <a:lnTo>
                    <a:pt x="678" y="103"/>
                  </a:lnTo>
                  <a:lnTo>
                    <a:pt x="703" y="103"/>
                  </a:lnTo>
                  <a:lnTo>
                    <a:pt x="703" y="103"/>
                  </a:lnTo>
                  <a:lnTo>
                    <a:pt x="723" y="128"/>
                  </a:lnTo>
                  <a:lnTo>
                    <a:pt x="723" y="128"/>
                  </a:lnTo>
                  <a:lnTo>
                    <a:pt x="744" y="128"/>
                  </a:lnTo>
                  <a:lnTo>
                    <a:pt x="744" y="189"/>
                  </a:lnTo>
                  <a:lnTo>
                    <a:pt x="703" y="189"/>
                  </a:lnTo>
                  <a:lnTo>
                    <a:pt x="678" y="189"/>
                  </a:lnTo>
                  <a:lnTo>
                    <a:pt x="678" y="189"/>
                  </a:lnTo>
                  <a:lnTo>
                    <a:pt x="657" y="189"/>
                  </a:lnTo>
                  <a:lnTo>
                    <a:pt x="657" y="189"/>
                  </a:lnTo>
                  <a:lnTo>
                    <a:pt x="637" y="189"/>
                  </a:lnTo>
                  <a:lnTo>
                    <a:pt x="637" y="169"/>
                  </a:lnTo>
                  <a:lnTo>
                    <a:pt x="637" y="169"/>
                  </a:lnTo>
                  <a:lnTo>
                    <a:pt x="616" y="169"/>
                  </a:lnTo>
                  <a:lnTo>
                    <a:pt x="616" y="169"/>
                  </a:lnTo>
                  <a:lnTo>
                    <a:pt x="596" y="169"/>
                  </a:lnTo>
                  <a:lnTo>
                    <a:pt x="596" y="169"/>
                  </a:lnTo>
                  <a:lnTo>
                    <a:pt x="576" y="169"/>
                  </a:lnTo>
                  <a:lnTo>
                    <a:pt x="576" y="169"/>
                  </a:lnTo>
                  <a:lnTo>
                    <a:pt x="576" y="169"/>
                  </a:lnTo>
                  <a:lnTo>
                    <a:pt x="550" y="148"/>
                  </a:lnTo>
                  <a:lnTo>
                    <a:pt x="550" y="148"/>
                  </a:lnTo>
                  <a:lnTo>
                    <a:pt x="530" y="148"/>
                  </a:lnTo>
                  <a:lnTo>
                    <a:pt x="530" y="148"/>
                  </a:lnTo>
                  <a:lnTo>
                    <a:pt x="530" y="148"/>
                  </a:lnTo>
                  <a:lnTo>
                    <a:pt x="510" y="148"/>
                  </a:lnTo>
                  <a:lnTo>
                    <a:pt x="510" y="148"/>
                  </a:lnTo>
                  <a:lnTo>
                    <a:pt x="510" y="148"/>
                  </a:lnTo>
                  <a:lnTo>
                    <a:pt x="489" y="148"/>
                  </a:lnTo>
                  <a:lnTo>
                    <a:pt x="489" y="148"/>
                  </a:lnTo>
                  <a:lnTo>
                    <a:pt x="489" y="148"/>
                  </a:lnTo>
                  <a:lnTo>
                    <a:pt x="469" y="128"/>
                  </a:lnTo>
                  <a:lnTo>
                    <a:pt x="469" y="128"/>
                  </a:lnTo>
                  <a:lnTo>
                    <a:pt x="449" y="128"/>
                  </a:lnTo>
                  <a:lnTo>
                    <a:pt x="449" y="128"/>
                  </a:lnTo>
                  <a:lnTo>
                    <a:pt x="449" y="128"/>
                  </a:lnTo>
                  <a:lnTo>
                    <a:pt x="423" y="128"/>
                  </a:lnTo>
                  <a:lnTo>
                    <a:pt x="423" y="128"/>
                  </a:lnTo>
                  <a:lnTo>
                    <a:pt x="403" y="128"/>
                  </a:lnTo>
                  <a:lnTo>
                    <a:pt x="403" y="128"/>
                  </a:lnTo>
                  <a:lnTo>
                    <a:pt x="382" y="128"/>
                  </a:lnTo>
                  <a:lnTo>
                    <a:pt x="382" y="128"/>
                  </a:lnTo>
                  <a:lnTo>
                    <a:pt x="362" y="128"/>
                  </a:lnTo>
                  <a:lnTo>
                    <a:pt x="362" y="128"/>
                  </a:lnTo>
                  <a:lnTo>
                    <a:pt x="342" y="128"/>
                  </a:lnTo>
                  <a:lnTo>
                    <a:pt x="342" y="128"/>
                  </a:lnTo>
                  <a:lnTo>
                    <a:pt x="342" y="128"/>
                  </a:lnTo>
                  <a:lnTo>
                    <a:pt x="321" y="128"/>
                  </a:lnTo>
                  <a:lnTo>
                    <a:pt x="321" y="128"/>
                  </a:lnTo>
                  <a:lnTo>
                    <a:pt x="296" y="128"/>
                  </a:lnTo>
                  <a:lnTo>
                    <a:pt x="296" y="128"/>
                  </a:lnTo>
                  <a:lnTo>
                    <a:pt x="276" y="128"/>
                  </a:lnTo>
                  <a:lnTo>
                    <a:pt x="276" y="128"/>
                  </a:lnTo>
                  <a:lnTo>
                    <a:pt x="255" y="128"/>
                  </a:lnTo>
                  <a:lnTo>
                    <a:pt x="255" y="128"/>
                  </a:lnTo>
                  <a:lnTo>
                    <a:pt x="255" y="128"/>
                  </a:lnTo>
                  <a:lnTo>
                    <a:pt x="255" y="128"/>
                  </a:lnTo>
                  <a:lnTo>
                    <a:pt x="235" y="128"/>
                  </a:lnTo>
                  <a:lnTo>
                    <a:pt x="235" y="128"/>
                  </a:lnTo>
                  <a:lnTo>
                    <a:pt x="215" y="128"/>
                  </a:lnTo>
                  <a:lnTo>
                    <a:pt x="215" y="128"/>
                  </a:lnTo>
                  <a:lnTo>
                    <a:pt x="194" y="128"/>
                  </a:lnTo>
                  <a:lnTo>
                    <a:pt x="194" y="128"/>
                  </a:lnTo>
                  <a:lnTo>
                    <a:pt x="194" y="128"/>
                  </a:lnTo>
                  <a:lnTo>
                    <a:pt x="169" y="128"/>
                  </a:lnTo>
                  <a:lnTo>
                    <a:pt x="169" y="128"/>
                  </a:lnTo>
                  <a:lnTo>
                    <a:pt x="148" y="148"/>
                  </a:lnTo>
                  <a:lnTo>
                    <a:pt x="148" y="148"/>
                  </a:lnTo>
                  <a:lnTo>
                    <a:pt x="148" y="148"/>
                  </a:lnTo>
                  <a:lnTo>
                    <a:pt x="128" y="148"/>
                  </a:lnTo>
                  <a:lnTo>
                    <a:pt x="128" y="148"/>
                  </a:lnTo>
                  <a:lnTo>
                    <a:pt x="108" y="148"/>
                  </a:lnTo>
                  <a:lnTo>
                    <a:pt x="108" y="148"/>
                  </a:lnTo>
                  <a:lnTo>
                    <a:pt x="108" y="148"/>
                  </a:lnTo>
                  <a:lnTo>
                    <a:pt x="108" y="148"/>
                  </a:lnTo>
                  <a:lnTo>
                    <a:pt x="108" y="148"/>
                  </a:lnTo>
                  <a:lnTo>
                    <a:pt x="108" y="148"/>
                  </a:lnTo>
                  <a:lnTo>
                    <a:pt x="87" y="148"/>
                  </a:lnTo>
                  <a:lnTo>
                    <a:pt x="87" y="169"/>
                  </a:lnTo>
                  <a:lnTo>
                    <a:pt x="87" y="169"/>
                  </a:lnTo>
                  <a:lnTo>
                    <a:pt x="87" y="169"/>
                  </a:lnTo>
                  <a:lnTo>
                    <a:pt x="87" y="169"/>
                  </a:lnTo>
                  <a:lnTo>
                    <a:pt x="67" y="169"/>
                  </a:lnTo>
                  <a:lnTo>
                    <a:pt x="67" y="169"/>
                  </a:lnTo>
                  <a:lnTo>
                    <a:pt x="67" y="169"/>
                  </a:lnTo>
                  <a:lnTo>
                    <a:pt x="67" y="169"/>
                  </a:lnTo>
                  <a:lnTo>
                    <a:pt x="67" y="169"/>
                  </a:lnTo>
                  <a:lnTo>
                    <a:pt x="42" y="169"/>
                  </a:lnTo>
                  <a:lnTo>
                    <a:pt x="21" y="148"/>
                  </a:lnTo>
                  <a:lnTo>
                    <a:pt x="21" y="128"/>
                  </a:lnTo>
                  <a:lnTo>
                    <a:pt x="21" y="128"/>
                  </a:lnTo>
                  <a:lnTo>
                    <a:pt x="1" y="103"/>
                  </a:lnTo>
                  <a:lnTo>
                    <a:pt x="21" y="103"/>
                  </a:lnTo>
                  <a:lnTo>
                    <a:pt x="21" y="103"/>
                  </a:lnTo>
                  <a:lnTo>
                    <a:pt x="21" y="82"/>
                  </a:lnTo>
                  <a:lnTo>
                    <a:pt x="21" y="82"/>
                  </a:lnTo>
                  <a:lnTo>
                    <a:pt x="21" y="82"/>
                  </a:lnTo>
                  <a:lnTo>
                    <a:pt x="21" y="82"/>
                  </a:lnTo>
                  <a:lnTo>
                    <a:pt x="42" y="82"/>
                  </a:lnTo>
                  <a:lnTo>
                    <a:pt x="42" y="82"/>
                  </a:lnTo>
                  <a:lnTo>
                    <a:pt x="42" y="82"/>
                  </a:lnTo>
                  <a:lnTo>
                    <a:pt x="42" y="62"/>
                  </a:lnTo>
                  <a:lnTo>
                    <a:pt x="67" y="62"/>
                  </a:lnTo>
                  <a:lnTo>
                    <a:pt x="67" y="62"/>
                  </a:lnTo>
                  <a:lnTo>
                    <a:pt x="67" y="62"/>
                  </a:lnTo>
                  <a:lnTo>
                    <a:pt x="67" y="62"/>
                  </a:lnTo>
                  <a:lnTo>
                    <a:pt x="87" y="62"/>
                  </a:lnTo>
                  <a:lnTo>
                    <a:pt x="87" y="42"/>
                  </a:lnTo>
                  <a:lnTo>
                    <a:pt x="108" y="42"/>
                  </a:lnTo>
                  <a:lnTo>
                    <a:pt x="108" y="42"/>
                  </a:lnTo>
                  <a:lnTo>
                    <a:pt x="108" y="42"/>
                  </a:lnTo>
                  <a:lnTo>
                    <a:pt x="128" y="42"/>
                  </a:lnTo>
                  <a:lnTo>
                    <a:pt x="128" y="21"/>
                  </a:lnTo>
                  <a:lnTo>
                    <a:pt x="148" y="21"/>
                  </a:lnTo>
                  <a:lnTo>
                    <a:pt x="148" y="21"/>
                  </a:lnTo>
                  <a:lnTo>
                    <a:pt x="148" y="21"/>
                  </a:lnTo>
                  <a:lnTo>
                    <a:pt x="169" y="21"/>
                  </a:lnTo>
                  <a:lnTo>
                    <a:pt x="169" y="21"/>
                  </a:lnTo>
                  <a:lnTo>
                    <a:pt x="194" y="21"/>
                  </a:lnTo>
                  <a:lnTo>
                    <a:pt x="215" y="1"/>
                  </a:lnTo>
                  <a:lnTo>
                    <a:pt x="215" y="1"/>
                  </a:lnTo>
                  <a:lnTo>
                    <a:pt x="235" y="1"/>
                  </a:lnTo>
                  <a:lnTo>
                    <a:pt x="235" y="1"/>
                  </a:lnTo>
                  <a:lnTo>
                    <a:pt x="235" y="1"/>
                  </a:lnTo>
                  <a:lnTo>
                    <a:pt x="255" y="1"/>
                  </a:lnTo>
                  <a:lnTo>
                    <a:pt x="255" y="1"/>
                  </a:lnTo>
                  <a:lnTo>
                    <a:pt x="276" y="1"/>
                  </a:lnTo>
                  <a:lnTo>
                    <a:pt x="296" y="1"/>
                  </a:lnTo>
                  <a:lnTo>
                    <a:pt x="296" y="1"/>
                  </a:lnTo>
                  <a:lnTo>
                    <a:pt x="321" y="1"/>
                  </a:lnTo>
                  <a:lnTo>
                    <a:pt x="321" y="1"/>
                  </a:lnTo>
                  <a:lnTo>
                    <a:pt x="34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62"/>
            <p:cNvSpPr/>
            <p:nvPr/>
          </p:nvSpPr>
          <p:spPr>
            <a:xfrm>
              <a:off x="1492375" y="2455950"/>
              <a:ext cx="18075" cy="6375"/>
            </a:xfrm>
            <a:custGeom>
              <a:rect b="b" l="l" r="r" t="t"/>
              <a:pathLst>
                <a:path extrusionOk="0" h="255" w="723">
                  <a:moveTo>
                    <a:pt x="255" y="1"/>
                  </a:moveTo>
                  <a:lnTo>
                    <a:pt x="275" y="1"/>
                  </a:lnTo>
                  <a:lnTo>
                    <a:pt x="301" y="1"/>
                  </a:lnTo>
                  <a:lnTo>
                    <a:pt x="301" y="1"/>
                  </a:lnTo>
                  <a:lnTo>
                    <a:pt x="321" y="1"/>
                  </a:lnTo>
                  <a:lnTo>
                    <a:pt x="321" y="1"/>
                  </a:lnTo>
                  <a:lnTo>
                    <a:pt x="341" y="1"/>
                  </a:lnTo>
                  <a:lnTo>
                    <a:pt x="341" y="1"/>
                  </a:lnTo>
                  <a:lnTo>
                    <a:pt x="341" y="1"/>
                  </a:lnTo>
                  <a:lnTo>
                    <a:pt x="362" y="1"/>
                  </a:lnTo>
                  <a:lnTo>
                    <a:pt x="362" y="1"/>
                  </a:lnTo>
                  <a:lnTo>
                    <a:pt x="382" y="21"/>
                  </a:lnTo>
                  <a:lnTo>
                    <a:pt x="403" y="21"/>
                  </a:lnTo>
                  <a:lnTo>
                    <a:pt x="403" y="21"/>
                  </a:lnTo>
                  <a:lnTo>
                    <a:pt x="428" y="21"/>
                  </a:lnTo>
                  <a:lnTo>
                    <a:pt x="428" y="21"/>
                  </a:lnTo>
                  <a:lnTo>
                    <a:pt x="448" y="21"/>
                  </a:lnTo>
                  <a:lnTo>
                    <a:pt x="448" y="21"/>
                  </a:lnTo>
                  <a:lnTo>
                    <a:pt x="469" y="41"/>
                  </a:lnTo>
                  <a:lnTo>
                    <a:pt x="469" y="41"/>
                  </a:lnTo>
                  <a:lnTo>
                    <a:pt x="489" y="41"/>
                  </a:lnTo>
                  <a:lnTo>
                    <a:pt x="489" y="41"/>
                  </a:lnTo>
                  <a:lnTo>
                    <a:pt x="509" y="41"/>
                  </a:lnTo>
                  <a:lnTo>
                    <a:pt x="509" y="41"/>
                  </a:lnTo>
                  <a:lnTo>
                    <a:pt x="530" y="67"/>
                  </a:lnTo>
                  <a:lnTo>
                    <a:pt x="530" y="67"/>
                  </a:lnTo>
                  <a:lnTo>
                    <a:pt x="555" y="67"/>
                  </a:lnTo>
                  <a:lnTo>
                    <a:pt x="555" y="67"/>
                  </a:lnTo>
                  <a:lnTo>
                    <a:pt x="555" y="87"/>
                  </a:lnTo>
                  <a:lnTo>
                    <a:pt x="575" y="87"/>
                  </a:lnTo>
                  <a:lnTo>
                    <a:pt x="575" y="87"/>
                  </a:lnTo>
                  <a:lnTo>
                    <a:pt x="596" y="87"/>
                  </a:lnTo>
                  <a:lnTo>
                    <a:pt x="596" y="87"/>
                  </a:lnTo>
                  <a:lnTo>
                    <a:pt x="616" y="107"/>
                  </a:lnTo>
                  <a:lnTo>
                    <a:pt x="616" y="107"/>
                  </a:lnTo>
                  <a:lnTo>
                    <a:pt x="616" y="107"/>
                  </a:lnTo>
                  <a:lnTo>
                    <a:pt x="616" y="128"/>
                  </a:lnTo>
                  <a:lnTo>
                    <a:pt x="636" y="128"/>
                  </a:lnTo>
                  <a:lnTo>
                    <a:pt x="636" y="128"/>
                  </a:lnTo>
                  <a:lnTo>
                    <a:pt x="657" y="148"/>
                  </a:lnTo>
                  <a:lnTo>
                    <a:pt x="657" y="148"/>
                  </a:lnTo>
                  <a:lnTo>
                    <a:pt x="657" y="148"/>
                  </a:lnTo>
                  <a:lnTo>
                    <a:pt x="682" y="148"/>
                  </a:lnTo>
                  <a:lnTo>
                    <a:pt x="682" y="168"/>
                  </a:lnTo>
                  <a:lnTo>
                    <a:pt x="682" y="168"/>
                  </a:lnTo>
                  <a:lnTo>
                    <a:pt x="703" y="194"/>
                  </a:lnTo>
                  <a:lnTo>
                    <a:pt x="703" y="194"/>
                  </a:lnTo>
                  <a:lnTo>
                    <a:pt x="723" y="255"/>
                  </a:lnTo>
                  <a:lnTo>
                    <a:pt x="657" y="255"/>
                  </a:lnTo>
                  <a:lnTo>
                    <a:pt x="657" y="255"/>
                  </a:lnTo>
                  <a:lnTo>
                    <a:pt x="636" y="235"/>
                  </a:lnTo>
                  <a:lnTo>
                    <a:pt x="636" y="235"/>
                  </a:lnTo>
                  <a:lnTo>
                    <a:pt x="616" y="235"/>
                  </a:lnTo>
                  <a:lnTo>
                    <a:pt x="616" y="235"/>
                  </a:lnTo>
                  <a:lnTo>
                    <a:pt x="616" y="235"/>
                  </a:lnTo>
                  <a:lnTo>
                    <a:pt x="596" y="235"/>
                  </a:lnTo>
                  <a:lnTo>
                    <a:pt x="596" y="214"/>
                  </a:lnTo>
                  <a:lnTo>
                    <a:pt x="575" y="214"/>
                  </a:lnTo>
                  <a:lnTo>
                    <a:pt x="575" y="214"/>
                  </a:lnTo>
                  <a:lnTo>
                    <a:pt x="555" y="214"/>
                  </a:lnTo>
                  <a:lnTo>
                    <a:pt x="555" y="214"/>
                  </a:lnTo>
                  <a:lnTo>
                    <a:pt x="555" y="214"/>
                  </a:lnTo>
                  <a:lnTo>
                    <a:pt x="530" y="214"/>
                  </a:lnTo>
                  <a:lnTo>
                    <a:pt x="530" y="194"/>
                  </a:lnTo>
                  <a:lnTo>
                    <a:pt x="509" y="194"/>
                  </a:lnTo>
                  <a:lnTo>
                    <a:pt x="509" y="194"/>
                  </a:lnTo>
                  <a:lnTo>
                    <a:pt x="509" y="194"/>
                  </a:lnTo>
                  <a:lnTo>
                    <a:pt x="489" y="194"/>
                  </a:lnTo>
                  <a:lnTo>
                    <a:pt x="489" y="194"/>
                  </a:lnTo>
                  <a:lnTo>
                    <a:pt x="489" y="168"/>
                  </a:lnTo>
                  <a:lnTo>
                    <a:pt x="469" y="168"/>
                  </a:lnTo>
                  <a:lnTo>
                    <a:pt x="469" y="168"/>
                  </a:lnTo>
                  <a:lnTo>
                    <a:pt x="448" y="168"/>
                  </a:lnTo>
                  <a:lnTo>
                    <a:pt x="448" y="168"/>
                  </a:lnTo>
                  <a:lnTo>
                    <a:pt x="448" y="168"/>
                  </a:lnTo>
                  <a:lnTo>
                    <a:pt x="428" y="168"/>
                  </a:lnTo>
                  <a:lnTo>
                    <a:pt x="428" y="148"/>
                  </a:lnTo>
                  <a:lnTo>
                    <a:pt x="403" y="148"/>
                  </a:lnTo>
                  <a:lnTo>
                    <a:pt x="403" y="148"/>
                  </a:lnTo>
                  <a:lnTo>
                    <a:pt x="403" y="148"/>
                  </a:lnTo>
                  <a:lnTo>
                    <a:pt x="382" y="148"/>
                  </a:lnTo>
                  <a:lnTo>
                    <a:pt x="382" y="148"/>
                  </a:lnTo>
                  <a:lnTo>
                    <a:pt x="362" y="148"/>
                  </a:lnTo>
                  <a:lnTo>
                    <a:pt x="362" y="148"/>
                  </a:lnTo>
                  <a:lnTo>
                    <a:pt x="341" y="148"/>
                  </a:lnTo>
                  <a:lnTo>
                    <a:pt x="341" y="128"/>
                  </a:lnTo>
                  <a:lnTo>
                    <a:pt x="321" y="128"/>
                  </a:lnTo>
                  <a:lnTo>
                    <a:pt x="321" y="128"/>
                  </a:lnTo>
                  <a:lnTo>
                    <a:pt x="321" y="128"/>
                  </a:lnTo>
                  <a:lnTo>
                    <a:pt x="321" y="128"/>
                  </a:lnTo>
                  <a:lnTo>
                    <a:pt x="301" y="128"/>
                  </a:lnTo>
                  <a:lnTo>
                    <a:pt x="301" y="128"/>
                  </a:lnTo>
                  <a:lnTo>
                    <a:pt x="275" y="128"/>
                  </a:lnTo>
                  <a:lnTo>
                    <a:pt x="275" y="128"/>
                  </a:lnTo>
                  <a:lnTo>
                    <a:pt x="255" y="128"/>
                  </a:lnTo>
                  <a:lnTo>
                    <a:pt x="255" y="128"/>
                  </a:lnTo>
                  <a:lnTo>
                    <a:pt x="235" y="128"/>
                  </a:lnTo>
                  <a:lnTo>
                    <a:pt x="235" y="128"/>
                  </a:lnTo>
                  <a:lnTo>
                    <a:pt x="235" y="128"/>
                  </a:lnTo>
                  <a:lnTo>
                    <a:pt x="214" y="128"/>
                  </a:lnTo>
                  <a:lnTo>
                    <a:pt x="214" y="128"/>
                  </a:lnTo>
                  <a:lnTo>
                    <a:pt x="194" y="128"/>
                  </a:lnTo>
                  <a:lnTo>
                    <a:pt x="194" y="128"/>
                  </a:lnTo>
                  <a:lnTo>
                    <a:pt x="174" y="128"/>
                  </a:lnTo>
                  <a:lnTo>
                    <a:pt x="174" y="128"/>
                  </a:lnTo>
                  <a:lnTo>
                    <a:pt x="174" y="128"/>
                  </a:lnTo>
                  <a:lnTo>
                    <a:pt x="174" y="128"/>
                  </a:lnTo>
                  <a:lnTo>
                    <a:pt x="148" y="128"/>
                  </a:lnTo>
                  <a:lnTo>
                    <a:pt x="148" y="128"/>
                  </a:lnTo>
                  <a:lnTo>
                    <a:pt x="128" y="128"/>
                  </a:lnTo>
                  <a:lnTo>
                    <a:pt x="128" y="128"/>
                  </a:lnTo>
                  <a:lnTo>
                    <a:pt x="128" y="128"/>
                  </a:lnTo>
                  <a:lnTo>
                    <a:pt x="107" y="128"/>
                  </a:lnTo>
                  <a:lnTo>
                    <a:pt x="107" y="128"/>
                  </a:lnTo>
                  <a:lnTo>
                    <a:pt x="87" y="128"/>
                  </a:lnTo>
                  <a:lnTo>
                    <a:pt x="87" y="128"/>
                  </a:lnTo>
                  <a:lnTo>
                    <a:pt x="87" y="128"/>
                  </a:lnTo>
                  <a:lnTo>
                    <a:pt x="67" y="148"/>
                  </a:lnTo>
                  <a:lnTo>
                    <a:pt x="67" y="148"/>
                  </a:lnTo>
                  <a:lnTo>
                    <a:pt x="46" y="148"/>
                  </a:lnTo>
                  <a:lnTo>
                    <a:pt x="46" y="148"/>
                  </a:lnTo>
                  <a:lnTo>
                    <a:pt x="46" y="148"/>
                  </a:lnTo>
                  <a:lnTo>
                    <a:pt x="21" y="148"/>
                  </a:lnTo>
                  <a:lnTo>
                    <a:pt x="1" y="128"/>
                  </a:lnTo>
                  <a:lnTo>
                    <a:pt x="1" y="107"/>
                  </a:lnTo>
                  <a:lnTo>
                    <a:pt x="1" y="67"/>
                  </a:lnTo>
                  <a:lnTo>
                    <a:pt x="1" y="67"/>
                  </a:lnTo>
                  <a:lnTo>
                    <a:pt x="21" y="67"/>
                  </a:lnTo>
                  <a:lnTo>
                    <a:pt x="21" y="67"/>
                  </a:lnTo>
                  <a:lnTo>
                    <a:pt x="21" y="67"/>
                  </a:lnTo>
                  <a:lnTo>
                    <a:pt x="46" y="41"/>
                  </a:lnTo>
                  <a:lnTo>
                    <a:pt x="46" y="41"/>
                  </a:lnTo>
                  <a:lnTo>
                    <a:pt x="67" y="41"/>
                  </a:lnTo>
                  <a:lnTo>
                    <a:pt x="67" y="41"/>
                  </a:lnTo>
                  <a:lnTo>
                    <a:pt x="67" y="41"/>
                  </a:lnTo>
                  <a:lnTo>
                    <a:pt x="87" y="21"/>
                  </a:lnTo>
                  <a:lnTo>
                    <a:pt x="87" y="21"/>
                  </a:lnTo>
                  <a:lnTo>
                    <a:pt x="107" y="21"/>
                  </a:lnTo>
                  <a:lnTo>
                    <a:pt x="107" y="21"/>
                  </a:lnTo>
                  <a:lnTo>
                    <a:pt x="128" y="21"/>
                  </a:lnTo>
                  <a:lnTo>
                    <a:pt x="128" y="21"/>
                  </a:lnTo>
                  <a:lnTo>
                    <a:pt x="148" y="21"/>
                  </a:lnTo>
                  <a:lnTo>
                    <a:pt x="148" y="1"/>
                  </a:lnTo>
                  <a:lnTo>
                    <a:pt x="148" y="1"/>
                  </a:lnTo>
                  <a:lnTo>
                    <a:pt x="174" y="1"/>
                  </a:lnTo>
                  <a:lnTo>
                    <a:pt x="174" y="1"/>
                  </a:lnTo>
                  <a:lnTo>
                    <a:pt x="194" y="1"/>
                  </a:lnTo>
                  <a:lnTo>
                    <a:pt x="214" y="1"/>
                  </a:lnTo>
                  <a:lnTo>
                    <a:pt x="214" y="1"/>
                  </a:lnTo>
                  <a:lnTo>
                    <a:pt x="235" y="1"/>
                  </a:lnTo>
                  <a:lnTo>
                    <a:pt x="235" y="1"/>
                  </a:lnTo>
                  <a:lnTo>
                    <a:pt x="235"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62"/>
            <p:cNvSpPr/>
            <p:nvPr/>
          </p:nvSpPr>
          <p:spPr>
            <a:xfrm>
              <a:off x="1501925" y="2452775"/>
              <a:ext cx="15400" cy="8025"/>
            </a:xfrm>
            <a:custGeom>
              <a:rect b="b" l="l" r="r" t="t"/>
              <a:pathLst>
                <a:path extrusionOk="0" h="321" w="616">
                  <a:moveTo>
                    <a:pt x="107" y="0"/>
                  </a:moveTo>
                  <a:lnTo>
                    <a:pt x="107" y="0"/>
                  </a:lnTo>
                  <a:lnTo>
                    <a:pt x="127" y="0"/>
                  </a:lnTo>
                  <a:lnTo>
                    <a:pt x="127" y="0"/>
                  </a:lnTo>
                  <a:lnTo>
                    <a:pt x="127" y="0"/>
                  </a:lnTo>
                  <a:lnTo>
                    <a:pt x="148" y="0"/>
                  </a:lnTo>
                  <a:lnTo>
                    <a:pt x="173" y="0"/>
                  </a:lnTo>
                  <a:lnTo>
                    <a:pt x="173" y="0"/>
                  </a:lnTo>
                  <a:lnTo>
                    <a:pt x="193" y="0"/>
                  </a:lnTo>
                  <a:lnTo>
                    <a:pt x="193" y="0"/>
                  </a:lnTo>
                  <a:lnTo>
                    <a:pt x="214" y="0"/>
                  </a:lnTo>
                  <a:lnTo>
                    <a:pt x="214" y="0"/>
                  </a:lnTo>
                  <a:lnTo>
                    <a:pt x="214" y="0"/>
                  </a:lnTo>
                  <a:lnTo>
                    <a:pt x="234" y="0"/>
                  </a:lnTo>
                  <a:lnTo>
                    <a:pt x="234" y="0"/>
                  </a:lnTo>
                  <a:lnTo>
                    <a:pt x="254" y="21"/>
                  </a:lnTo>
                  <a:lnTo>
                    <a:pt x="254" y="21"/>
                  </a:lnTo>
                  <a:lnTo>
                    <a:pt x="275" y="21"/>
                  </a:lnTo>
                  <a:lnTo>
                    <a:pt x="275" y="21"/>
                  </a:lnTo>
                  <a:lnTo>
                    <a:pt x="275" y="21"/>
                  </a:lnTo>
                  <a:lnTo>
                    <a:pt x="300" y="21"/>
                  </a:lnTo>
                  <a:lnTo>
                    <a:pt x="300" y="21"/>
                  </a:lnTo>
                  <a:lnTo>
                    <a:pt x="321" y="41"/>
                  </a:lnTo>
                  <a:lnTo>
                    <a:pt x="321" y="41"/>
                  </a:lnTo>
                  <a:lnTo>
                    <a:pt x="321" y="41"/>
                  </a:lnTo>
                  <a:lnTo>
                    <a:pt x="341" y="41"/>
                  </a:lnTo>
                  <a:lnTo>
                    <a:pt x="341" y="41"/>
                  </a:lnTo>
                  <a:lnTo>
                    <a:pt x="361" y="41"/>
                  </a:lnTo>
                  <a:lnTo>
                    <a:pt x="361" y="41"/>
                  </a:lnTo>
                  <a:lnTo>
                    <a:pt x="382" y="67"/>
                  </a:lnTo>
                  <a:lnTo>
                    <a:pt x="382" y="67"/>
                  </a:lnTo>
                  <a:lnTo>
                    <a:pt x="402" y="67"/>
                  </a:lnTo>
                  <a:lnTo>
                    <a:pt x="402" y="67"/>
                  </a:lnTo>
                  <a:lnTo>
                    <a:pt x="427" y="87"/>
                  </a:lnTo>
                  <a:lnTo>
                    <a:pt x="427" y="87"/>
                  </a:lnTo>
                  <a:lnTo>
                    <a:pt x="427" y="87"/>
                  </a:lnTo>
                  <a:lnTo>
                    <a:pt x="448" y="87"/>
                  </a:lnTo>
                  <a:lnTo>
                    <a:pt x="448" y="87"/>
                  </a:lnTo>
                  <a:lnTo>
                    <a:pt x="468" y="107"/>
                  </a:lnTo>
                  <a:lnTo>
                    <a:pt x="468" y="107"/>
                  </a:lnTo>
                  <a:lnTo>
                    <a:pt x="488" y="107"/>
                  </a:lnTo>
                  <a:lnTo>
                    <a:pt x="488" y="128"/>
                  </a:lnTo>
                  <a:lnTo>
                    <a:pt x="509" y="128"/>
                  </a:lnTo>
                  <a:lnTo>
                    <a:pt x="509" y="128"/>
                  </a:lnTo>
                  <a:lnTo>
                    <a:pt x="509" y="128"/>
                  </a:lnTo>
                  <a:lnTo>
                    <a:pt x="509" y="128"/>
                  </a:lnTo>
                  <a:lnTo>
                    <a:pt x="529" y="148"/>
                  </a:lnTo>
                  <a:lnTo>
                    <a:pt x="529" y="148"/>
                  </a:lnTo>
                  <a:lnTo>
                    <a:pt x="555" y="168"/>
                  </a:lnTo>
                  <a:lnTo>
                    <a:pt x="555" y="168"/>
                  </a:lnTo>
                  <a:lnTo>
                    <a:pt x="555" y="168"/>
                  </a:lnTo>
                  <a:lnTo>
                    <a:pt x="555" y="168"/>
                  </a:lnTo>
                  <a:lnTo>
                    <a:pt x="575" y="194"/>
                  </a:lnTo>
                  <a:lnTo>
                    <a:pt x="575" y="194"/>
                  </a:lnTo>
                  <a:lnTo>
                    <a:pt x="595" y="194"/>
                  </a:lnTo>
                  <a:lnTo>
                    <a:pt x="595" y="194"/>
                  </a:lnTo>
                  <a:lnTo>
                    <a:pt x="595" y="214"/>
                  </a:lnTo>
                  <a:lnTo>
                    <a:pt x="595" y="214"/>
                  </a:lnTo>
                  <a:lnTo>
                    <a:pt x="595" y="234"/>
                  </a:lnTo>
                  <a:lnTo>
                    <a:pt x="616" y="234"/>
                  </a:lnTo>
                  <a:lnTo>
                    <a:pt x="616" y="255"/>
                  </a:lnTo>
                  <a:lnTo>
                    <a:pt x="616" y="321"/>
                  </a:lnTo>
                  <a:lnTo>
                    <a:pt x="575" y="321"/>
                  </a:lnTo>
                  <a:lnTo>
                    <a:pt x="555" y="295"/>
                  </a:lnTo>
                  <a:lnTo>
                    <a:pt x="555" y="295"/>
                  </a:lnTo>
                  <a:lnTo>
                    <a:pt x="529" y="295"/>
                  </a:lnTo>
                  <a:lnTo>
                    <a:pt x="529" y="295"/>
                  </a:lnTo>
                  <a:lnTo>
                    <a:pt x="509" y="275"/>
                  </a:lnTo>
                  <a:lnTo>
                    <a:pt x="509" y="275"/>
                  </a:lnTo>
                  <a:lnTo>
                    <a:pt x="509" y="275"/>
                  </a:lnTo>
                  <a:lnTo>
                    <a:pt x="488" y="275"/>
                  </a:lnTo>
                  <a:lnTo>
                    <a:pt x="488" y="275"/>
                  </a:lnTo>
                  <a:lnTo>
                    <a:pt x="488" y="255"/>
                  </a:lnTo>
                  <a:lnTo>
                    <a:pt x="468" y="255"/>
                  </a:lnTo>
                  <a:lnTo>
                    <a:pt x="468" y="255"/>
                  </a:lnTo>
                  <a:lnTo>
                    <a:pt x="468" y="255"/>
                  </a:lnTo>
                  <a:lnTo>
                    <a:pt x="448" y="255"/>
                  </a:lnTo>
                  <a:lnTo>
                    <a:pt x="448" y="234"/>
                  </a:lnTo>
                  <a:lnTo>
                    <a:pt x="448" y="234"/>
                  </a:lnTo>
                  <a:lnTo>
                    <a:pt x="427" y="234"/>
                  </a:lnTo>
                  <a:lnTo>
                    <a:pt x="427" y="234"/>
                  </a:lnTo>
                  <a:lnTo>
                    <a:pt x="427" y="234"/>
                  </a:lnTo>
                  <a:lnTo>
                    <a:pt x="402" y="214"/>
                  </a:lnTo>
                  <a:lnTo>
                    <a:pt x="402" y="214"/>
                  </a:lnTo>
                  <a:lnTo>
                    <a:pt x="402" y="214"/>
                  </a:lnTo>
                  <a:lnTo>
                    <a:pt x="382" y="214"/>
                  </a:lnTo>
                  <a:lnTo>
                    <a:pt x="382" y="194"/>
                  </a:lnTo>
                  <a:lnTo>
                    <a:pt x="382" y="194"/>
                  </a:lnTo>
                  <a:lnTo>
                    <a:pt x="361" y="194"/>
                  </a:lnTo>
                  <a:lnTo>
                    <a:pt x="361" y="194"/>
                  </a:lnTo>
                  <a:lnTo>
                    <a:pt x="341" y="194"/>
                  </a:lnTo>
                  <a:lnTo>
                    <a:pt x="341" y="168"/>
                  </a:lnTo>
                  <a:lnTo>
                    <a:pt x="341" y="168"/>
                  </a:lnTo>
                  <a:lnTo>
                    <a:pt x="321" y="168"/>
                  </a:lnTo>
                  <a:lnTo>
                    <a:pt x="321" y="168"/>
                  </a:lnTo>
                  <a:lnTo>
                    <a:pt x="321" y="168"/>
                  </a:lnTo>
                  <a:lnTo>
                    <a:pt x="300" y="148"/>
                  </a:lnTo>
                  <a:lnTo>
                    <a:pt x="300" y="148"/>
                  </a:lnTo>
                  <a:lnTo>
                    <a:pt x="275" y="148"/>
                  </a:lnTo>
                  <a:lnTo>
                    <a:pt x="275" y="148"/>
                  </a:lnTo>
                  <a:lnTo>
                    <a:pt x="275" y="148"/>
                  </a:lnTo>
                  <a:lnTo>
                    <a:pt x="275" y="148"/>
                  </a:lnTo>
                  <a:lnTo>
                    <a:pt x="254" y="148"/>
                  </a:lnTo>
                  <a:lnTo>
                    <a:pt x="254" y="128"/>
                  </a:lnTo>
                  <a:lnTo>
                    <a:pt x="234" y="128"/>
                  </a:lnTo>
                  <a:lnTo>
                    <a:pt x="234" y="128"/>
                  </a:lnTo>
                  <a:lnTo>
                    <a:pt x="234" y="128"/>
                  </a:lnTo>
                  <a:lnTo>
                    <a:pt x="214" y="128"/>
                  </a:lnTo>
                  <a:lnTo>
                    <a:pt x="214" y="128"/>
                  </a:lnTo>
                  <a:lnTo>
                    <a:pt x="193" y="128"/>
                  </a:lnTo>
                  <a:lnTo>
                    <a:pt x="193" y="128"/>
                  </a:lnTo>
                  <a:lnTo>
                    <a:pt x="193" y="128"/>
                  </a:lnTo>
                  <a:lnTo>
                    <a:pt x="173" y="107"/>
                  </a:lnTo>
                  <a:lnTo>
                    <a:pt x="173" y="107"/>
                  </a:lnTo>
                  <a:lnTo>
                    <a:pt x="173" y="107"/>
                  </a:lnTo>
                  <a:lnTo>
                    <a:pt x="148" y="107"/>
                  </a:lnTo>
                  <a:lnTo>
                    <a:pt x="148" y="107"/>
                  </a:lnTo>
                  <a:lnTo>
                    <a:pt x="127" y="107"/>
                  </a:lnTo>
                  <a:lnTo>
                    <a:pt x="127" y="107"/>
                  </a:lnTo>
                  <a:lnTo>
                    <a:pt x="127" y="107"/>
                  </a:lnTo>
                  <a:lnTo>
                    <a:pt x="107" y="107"/>
                  </a:lnTo>
                  <a:lnTo>
                    <a:pt x="107" y="107"/>
                  </a:lnTo>
                  <a:lnTo>
                    <a:pt x="87" y="87"/>
                  </a:lnTo>
                  <a:lnTo>
                    <a:pt x="87" y="87"/>
                  </a:lnTo>
                  <a:lnTo>
                    <a:pt x="87" y="87"/>
                  </a:lnTo>
                  <a:lnTo>
                    <a:pt x="66" y="87"/>
                  </a:lnTo>
                  <a:lnTo>
                    <a:pt x="66" y="87"/>
                  </a:lnTo>
                  <a:lnTo>
                    <a:pt x="46" y="87"/>
                  </a:lnTo>
                  <a:lnTo>
                    <a:pt x="46" y="87"/>
                  </a:lnTo>
                  <a:lnTo>
                    <a:pt x="46" y="87"/>
                  </a:lnTo>
                  <a:lnTo>
                    <a:pt x="46" y="87"/>
                  </a:lnTo>
                  <a:lnTo>
                    <a:pt x="21" y="87"/>
                  </a:lnTo>
                  <a:lnTo>
                    <a:pt x="21" y="87"/>
                  </a:lnTo>
                  <a:lnTo>
                    <a:pt x="21" y="87"/>
                  </a:lnTo>
                  <a:lnTo>
                    <a:pt x="0" y="67"/>
                  </a:lnTo>
                  <a:lnTo>
                    <a:pt x="0" y="67"/>
                  </a:lnTo>
                  <a:lnTo>
                    <a:pt x="0" y="41"/>
                  </a:lnTo>
                  <a:lnTo>
                    <a:pt x="0" y="21"/>
                  </a:lnTo>
                  <a:lnTo>
                    <a:pt x="0" y="0"/>
                  </a:lnTo>
                  <a:lnTo>
                    <a:pt x="0" y="0"/>
                  </a:lnTo>
                  <a:lnTo>
                    <a:pt x="21" y="0"/>
                  </a:lnTo>
                  <a:lnTo>
                    <a:pt x="21" y="0"/>
                  </a:lnTo>
                  <a:lnTo>
                    <a:pt x="21" y="0"/>
                  </a:lnTo>
                  <a:lnTo>
                    <a:pt x="46" y="0"/>
                  </a:lnTo>
                  <a:lnTo>
                    <a:pt x="46" y="0"/>
                  </a:lnTo>
                  <a:lnTo>
                    <a:pt x="66" y="0"/>
                  </a:lnTo>
                  <a:lnTo>
                    <a:pt x="66" y="0"/>
                  </a:lnTo>
                  <a:lnTo>
                    <a:pt x="66" y="0"/>
                  </a:lnTo>
                  <a:lnTo>
                    <a:pt x="87" y="0"/>
                  </a:lnTo>
                  <a:lnTo>
                    <a:pt x="8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62"/>
            <p:cNvSpPr/>
            <p:nvPr/>
          </p:nvSpPr>
          <p:spPr>
            <a:xfrm>
              <a:off x="1510425" y="2450100"/>
              <a:ext cx="13250" cy="7525"/>
            </a:xfrm>
            <a:custGeom>
              <a:rect b="b" l="l" r="r" t="t"/>
              <a:pathLst>
                <a:path extrusionOk="0" h="301" w="530">
                  <a:moveTo>
                    <a:pt x="87" y="1"/>
                  </a:moveTo>
                  <a:lnTo>
                    <a:pt x="87" y="1"/>
                  </a:lnTo>
                  <a:lnTo>
                    <a:pt x="108" y="1"/>
                  </a:lnTo>
                  <a:lnTo>
                    <a:pt x="108" y="1"/>
                  </a:lnTo>
                  <a:lnTo>
                    <a:pt x="128" y="1"/>
                  </a:lnTo>
                  <a:lnTo>
                    <a:pt x="128" y="1"/>
                  </a:lnTo>
                  <a:lnTo>
                    <a:pt x="128" y="1"/>
                  </a:lnTo>
                  <a:lnTo>
                    <a:pt x="148" y="1"/>
                  </a:lnTo>
                  <a:lnTo>
                    <a:pt x="148" y="1"/>
                  </a:lnTo>
                  <a:lnTo>
                    <a:pt x="148" y="1"/>
                  </a:lnTo>
                  <a:lnTo>
                    <a:pt x="169" y="1"/>
                  </a:lnTo>
                  <a:lnTo>
                    <a:pt x="169" y="1"/>
                  </a:lnTo>
                  <a:lnTo>
                    <a:pt x="189" y="1"/>
                  </a:lnTo>
                  <a:lnTo>
                    <a:pt x="189" y="1"/>
                  </a:lnTo>
                  <a:lnTo>
                    <a:pt x="215" y="21"/>
                  </a:lnTo>
                  <a:lnTo>
                    <a:pt x="215" y="21"/>
                  </a:lnTo>
                  <a:lnTo>
                    <a:pt x="235" y="21"/>
                  </a:lnTo>
                  <a:lnTo>
                    <a:pt x="235" y="21"/>
                  </a:lnTo>
                  <a:lnTo>
                    <a:pt x="235" y="21"/>
                  </a:lnTo>
                  <a:lnTo>
                    <a:pt x="255" y="21"/>
                  </a:lnTo>
                  <a:lnTo>
                    <a:pt x="255" y="21"/>
                  </a:lnTo>
                  <a:lnTo>
                    <a:pt x="276" y="46"/>
                  </a:lnTo>
                  <a:lnTo>
                    <a:pt x="276" y="46"/>
                  </a:lnTo>
                  <a:lnTo>
                    <a:pt x="276" y="46"/>
                  </a:lnTo>
                  <a:lnTo>
                    <a:pt x="296" y="46"/>
                  </a:lnTo>
                  <a:lnTo>
                    <a:pt x="296" y="46"/>
                  </a:lnTo>
                  <a:lnTo>
                    <a:pt x="296" y="46"/>
                  </a:lnTo>
                  <a:lnTo>
                    <a:pt x="316" y="46"/>
                  </a:lnTo>
                  <a:lnTo>
                    <a:pt x="316" y="67"/>
                  </a:lnTo>
                  <a:lnTo>
                    <a:pt x="316" y="67"/>
                  </a:lnTo>
                  <a:lnTo>
                    <a:pt x="342" y="67"/>
                  </a:lnTo>
                  <a:lnTo>
                    <a:pt x="342" y="67"/>
                  </a:lnTo>
                  <a:lnTo>
                    <a:pt x="362" y="67"/>
                  </a:lnTo>
                  <a:lnTo>
                    <a:pt x="362" y="87"/>
                  </a:lnTo>
                  <a:lnTo>
                    <a:pt x="362" y="87"/>
                  </a:lnTo>
                  <a:lnTo>
                    <a:pt x="382" y="87"/>
                  </a:lnTo>
                  <a:lnTo>
                    <a:pt x="382" y="87"/>
                  </a:lnTo>
                  <a:lnTo>
                    <a:pt x="382" y="107"/>
                  </a:lnTo>
                  <a:lnTo>
                    <a:pt x="403" y="107"/>
                  </a:lnTo>
                  <a:lnTo>
                    <a:pt x="403" y="107"/>
                  </a:lnTo>
                  <a:lnTo>
                    <a:pt x="403" y="107"/>
                  </a:lnTo>
                  <a:lnTo>
                    <a:pt x="423" y="107"/>
                  </a:lnTo>
                  <a:lnTo>
                    <a:pt x="423" y="128"/>
                  </a:lnTo>
                  <a:lnTo>
                    <a:pt x="423" y="128"/>
                  </a:lnTo>
                  <a:lnTo>
                    <a:pt x="444" y="128"/>
                  </a:lnTo>
                  <a:lnTo>
                    <a:pt x="444" y="128"/>
                  </a:lnTo>
                  <a:lnTo>
                    <a:pt x="444" y="148"/>
                  </a:lnTo>
                  <a:lnTo>
                    <a:pt x="444" y="148"/>
                  </a:lnTo>
                  <a:lnTo>
                    <a:pt x="469" y="148"/>
                  </a:lnTo>
                  <a:lnTo>
                    <a:pt x="469" y="148"/>
                  </a:lnTo>
                  <a:lnTo>
                    <a:pt x="469" y="148"/>
                  </a:lnTo>
                  <a:lnTo>
                    <a:pt x="469" y="174"/>
                  </a:lnTo>
                  <a:lnTo>
                    <a:pt x="489" y="174"/>
                  </a:lnTo>
                  <a:lnTo>
                    <a:pt x="489" y="174"/>
                  </a:lnTo>
                  <a:lnTo>
                    <a:pt x="489" y="194"/>
                  </a:lnTo>
                  <a:lnTo>
                    <a:pt x="489" y="194"/>
                  </a:lnTo>
                  <a:lnTo>
                    <a:pt x="489" y="194"/>
                  </a:lnTo>
                  <a:lnTo>
                    <a:pt x="510" y="194"/>
                  </a:lnTo>
                  <a:lnTo>
                    <a:pt x="510" y="214"/>
                  </a:lnTo>
                  <a:lnTo>
                    <a:pt x="510" y="214"/>
                  </a:lnTo>
                  <a:lnTo>
                    <a:pt x="510" y="214"/>
                  </a:lnTo>
                  <a:lnTo>
                    <a:pt x="510" y="214"/>
                  </a:lnTo>
                  <a:lnTo>
                    <a:pt x="530" y="235"/>
                  </a:lnTo>
                  <a:lnTo>
                    <a:pt x="530" y="235"/>
                  </a:lnTo>
                  <a:lnTo>
                    <a:pt x="530" y="301"/>
                  </a:lnTo>
                  <a:lnTo>
                    <a:pt x="469" y="275"/>
                  </a:lnTo>
                  <a:lnTo>
                    <a:pt x="469" y="275"/>
                  </a:lnTo>
                  <a:lnTo>
                    <a:pt x="469" y="275"/>
                  </a:lnTo>
                  <a:lnTo>
                    <a:pt x="444" y="275"/>
                  </a:lnTo>
                  <a:lnTo>
                    <a:pt x="444" y="275"/>
                  </a:lnTo>
                  <a:lnTo>
                    <a:pt x="444" y="275"/>
                  </a:lnTo>
                  <a:lnTo>
                    <a:pt x="444" y="255"/>
                  </a:lnTo>
                  <a:lnTo>
                    <a:pt x="423" y="255"/>
                  </a:lnTo>
                  <a:lnTo>
                    <a:pt x="423" y="255"/>
                  </a:lnTo>
                  <a:lnTo>
                    <a:pt x="423" y="255"/>
                  </a:lnTo>
                  <a:lnTo>
                    <a:pt x="423" y="255"/>
                  </a:lnTo>
                  <a:lnTo>
                    <a:pt x="403" y="255"/>
                  </a:lnTo>
                  <a:lnTo>
                    <a:pt x="403" y="235"/>
                  </a:lnTo>
                  <a:lnTo>
                    <a:pt x="403" y="235"/>
                  </a:lnTo>
                  <a:lnTo>
                    <a:pt x="403" y="235"/>
                  </a:lnTo>
                  <a:lnTo>
                    <a:pt x="382" y="235"/>
                  </a:lnTo>
                  <a:lnTo>
                    <a:pt x="382" y="235"/>
                  </a:lnTo>
                  <a:lnTo>
                    <a:pt x="382" y="235"/>
                  </a:lnTo>
                  <a:lnTo>
                    <a:pt x="382" y="214"/>
                  </a:lnTo>
                  <a:lnTo>
                    <a:pt x="382" y="214"/>
                  </a:lnTo>
                  <a:lnTo>
                    <a:pt x="362" y="214"/>
                  </a:lnTo>
                  <a:lnTo>
                    <a:pt x="362" y="214"/>
                  </a:lnTo>
                  <a:lnTo>
                    <a:pt x="362" y="214"/>
                  </a:lnTo>
                  <a:lnTo>
                    <a:pt x="342" y="194"/>
                  </a:lnTo>
                  <a:lnTo>
                    <a:pt x="342" y="194"/>
                  </a:lnTo>
                  <a:lnTo>
                    <a:pt x="342" y="194"/>
                  </a:lnTo>
                  <a:lnTo>
                    <a:pt x="342" y="194"/>
                  </a:lnTo>
                  <a:lnTo>
                    <a:pt x="316" y="194"/>
                  </a:lnTo>
                  <a:lnTo>
                    <a:pt x="316" y="194"/>
                  </a:lnTo>
                  <a:lnTo>
                    <a:pt x="316" y="174"/>
                  </a:lnTo>
                  <a:lnTo>
                    <a:pt x="296" y="174"/>
                  </a:lnTo>
                  <a:lnTo>
                    <a:pt x="296" y="174"/>
                  </a:lnTo>
                  <a:lnTo>
                    <a:pt x="296" y="174"/>
                  </a:lnTo>
                  <a:lnTo>
                    <a:pt x="276" y="174"/>
                  </a:lnTo>
                  <a:lnTo>
                    <a:pt x="276" y="148"/>
                  </a:lnTo>
                  <a:lnTo>
                    <a:pt x="276" y="148"/>
                  </a:lnTo>
                  <a:lnTo>
                    <a:pt x="255" y="148"/>
                  </a:lnTo>
                  <a:lnTo>
                    <a:pt x="255" y="148"/>
                  </a:lnTo>
                  <a:lnTo>
                    <a:pt x="255" y="148"/>
                  </a:lnTo>
                  <a:lnTo>
                    <a:pt x="255" y="148"/>
                  </a:lnTo>
                  <a:lnTo>
                    <a:pt x="235" y="148"/>
                  </a:lnTo>
                  <a:lnTo>
                    <a:pt x="235" y="128"/>
                  </a:lnTo>
                  <a:lnTo>
                    <a:pt x="235" y="128"/>
                  </a:lnTo>
                  <a:lnTo>
                    <a:pt x="215" y="128"/>
                  </a:lnTo>
                  <a:lnTo>
                    <a:pt x="215" y="128"/>
                  </a:lnTo>
                  <a:lnTo>
                    <a:pt x="215" y="128"/>
                  </a:lnTo>
                  <a:lnTo>
                    <a:pt x="189" y="128"/>
                  </a:lnTo>
                  <a:lnTo>
                    <a:pt x="189" y="128"/>
                  </a:lnTo>
                  <a:lnTo>
                    <a:pt x="189" y="107"/>
                  </a:lnTo>
                  <a:lnTo>
                    <a:pt x="169" y="107"/>
                  </a:lnTo>
                  <a:lnTo>
                    <a:pt x="169" y="107"/>
                  </a:lnTo>
                  <a:lnTo>
                    <a:pt x="169" y="107"/>
                  </a:lnTo>
                  <a:lnTo>
                    <a:pt x="148" y="107"/>
                  </a:lnTo>
                  <a:lnTo>
                    <a:pt x="148" y="107"/>
                  </a:lnTo>
                  <a:lnTo>
                    <a:pt x="128" y="107"/>
                  </a:lnTo>
                  <a:lnTo>
                    <a:pt x="128" y="107"/>
                  </a:lnTo>
                  <a:lnTo>
                    <a:pt x="128" y="107"/>
                  </a:lnTo>
                  <a:lnTo>
                    <a:pt x="108" y="107"/>
                  </a:lnTo>
                  <a:lnTo>
                    <a:pt x="108" y="107"/>
                  </a:lnTo>
                  <a:lnTo>
                    <a:pt x="108" y="107"/>
                  </a:lnTo>
                  <a:lnTo>
                    <a:pt x="108" y="87"/>
                  </a:lnTo>
                  <a:lnTo>
                    <a:pt x="87" y="87"/>
                  </a:lnTo>
                  <a:lnTo>
                    <a:pt x="87" y="87"/>
                  </a:lnTo>
                  <a:lnTo>
                    <a:pt x="87" y="87"/>
                  </a:lnTo>
                  <a:lnTo>
                    <a:pt x="62" y="87"/>
                  </a:lnTo>
                  <a:lnTo>
                    <a:pt x="62" y="87"/>
                  </a:lnTo>
                  <a:lnTo>
                    <a:pt x="62" y="87"/>
                  </a:lnTo>
                  <a:lnTo>
                    <a:pt x="42" y="87"/>
                  </a:lnTo>
                  <a:lnTo>
                    <a:pt x="42" y="87"/>
                  </a:lnTo>
                  <a:lnTo>
                    <a:pt x="42" y="87"/>
                  </a:lnTo>
                  <a:lnTo>
                    <a:pt x="42" y="87"/>
                  </a:lnTo>
                  <a:lnTo>
                    <a:pt x="21" y="87"/>
                  </a:lnTo>
                  <a:lnTo>
                    <a:pt x="21" y="87"/>
                  </a:lnTo>
                  <a:lnTo>
                    <a:pt x="21" y="87"/>
                  </a:lnTo>
                  <a:lnTo>
                    <a:pt x="1" y="46"/>
                  </a:lnTo>
                  <a:lnTo>
                    <a:pt x="1" y="21"/>
                  </a:lnTo>
                  <a:lnTo>
                    <a:pt x="21" y="1"/>
                  </a:lnTo>
                  <a:lnTo>
                    <a:pt x="21" y="1"/>
                  </a:lnTo>
                  <a:lnTo>
                    <a:pt x="21" y="1"/>
                  </a:lnTo>
                  <a:lnTo>
                    <a:pt x="42" y="1"/>
                  </a:lnTo>
                  <a:lnTo>
                    <a:pt x="42" y="1"/>
                  </a:lnTo>
                  <a:lnTo>
                    <a:pt x="42" y="1"/>
                  </a:lnTo>
                  <a:lnTo>
                    <a:pt x="62" y="1"/>
                  </a:lnTo>
                  <a:lnTo>
                    <a:pt x="62" y="1"/>
                  </a:lnTo>
                  <a:lnTo>
                    <a:pt x="62" y="1"/>
                  </a:lnTo>
                  <a:lnTo>
                    <a:pt x="6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62"/>
            <p:cNvSpPr/>
            <p:nvPr/>
          </p:nvSpPr>
          <p:spPr>
            <a:xfrm>
              <a:off x="1518950" y="2449075"/>
              <a:ext cx="9575" cy="5875"/>
            </a:xfrm>
            <a:custGeom>
              <a:rect b="b" l="l" r="r" t="t"/>
              <a:pathLst>
                <a:path extrusionOk="0" h="235" w="383">
                  <a:moveTo>
                    <a:pt x="21" y="1"/>
                  </a:moveTo>
                  <a:lnTo>
                    <a:pt x="21" y="1"/>
                  </a:lnTo>
                  <a:lnTo>
                    <a:pt x="41" y="1"/>
                  </a:lnTo>
                  <a:lnTo>
                    <a:pt x="41" y="1"/>
                  </a:lnTo>
                  <a:lnTo>
                    <a:pt x="41" y="1"/>
                  </a:lnTo>
                  <a:lnTo>
                    <a:pt x="62" y="1"/>
                  </a:lnTo>
                  <a:lnTo>
                    <a:pt x="62" y="1"/>
                  </a:lnTo>
                  <a:lnTo>
                    <a:pt x="82" y="1"/>
                  </a:lnTo>
                  <a:lnTo>
                    <a:pt x="82" y="1"/>
                  </a:lnTo>
                  <a:lnTo>
                    <a:pt x="103" y="21"/>
                  </a:lnTo>
                  <a:lnTo>
                    <a:pt x="103" y="21"/>
                  </a:lnTo>
                  <a:lnTo>
                    <a:pt x="128" y="21"/>
                  </a:lnTo>
                  <a:lnTo>
                    <a:pt x="148" y="21"/>
                  </a:lnTo>
                  <a:lnTo>
                    <a:pt x="148" y="21"/>
                  </a:lnTo>
                  <a:lnTo>
                    <a:pt x="169" y="42"/>
                  </a:lnTo>
                  <a:lnTo>
                    <a:pt x="169" y="42"/>
                  </a:lnTo>
                  <a:lnTo>
                    <a:pt x="169" y="42"/>
                  </a:lnTo>
                  <a:lnTo>
                    <a:pt x="189" y="42"/>
                  </a:lnTo>
                  <a:lnTo>
                    <a:pt x="209" y="42"/>
                  </a:lnTo>
                  <a:lnTo>
                    <a:pt x="209" y="62"/>
                  </a:lnTo>
                  <a:lnTo>
                    <a:pt x="230" y="62"/>
                  </a:lnTo>
                  <a:lnTo>
                    <a:pt x="230" y="62"/>
                  </a:lnTo>
                  <a:lnTo>
                    <a:pt x="230" y="62"/>
                  </a:lnTo>
                  <a:lnTo>
                    <a:pt x="255" y="87"/>
                  </a:lnTo>
                  <a:lnTo>
                    <a:pt x="255" y="87"/>
                  </a:lnTo>
                  <a:lnTo>
                    <a:pt x="275" y="87"/>
                  </a:lnTo>
                  <a:lnTo>
                    <a:pt x="275" y="87"/>
                  </a:lnTo>
                  <a:lnTo>
                    <a:pt x="275" y="108"/>
                  </a:lnTo>
                  <a:lnTo>
                    <a:pt x="296" y="108"/>
                  </a:lnTo>
                  <a:lnTo>
                    <a:pt x="296" y="128"/>
                  </a:lnTo>
                  <a:lnTo>
                    <a:pt x="296" y="128"/>
                  </a:lnTo>
                  <a:lnTo>
                    <a:pt x="316" y="128"/>
                  </a:lnTo>
                  <a:lnTo>
                    <a:pt x="316" y="128"/>
                  </a:lnTo>
                  <a:lnTo>
                    <a:pt x="336" y="148"/>
                  </a:lnTo>
                  <a:lnTo>
                    <a:pt x="336" y="148"/>
                  </a:lnTo>
                  <a:lnTo>
                    <a:pt x="336" y="148"/>
                  </a:lnTo>
                  <a:lnTo>
                    <a:pt x="357" y="169"/>
                  </a:lnTo>
                  <a:lnTo>
                    <a:pt x="357" y="169"/>
                  </a:lnTo>
                  <a:lnTo>
                    <a:pt x="382" y="189"/>
                  </a:lnTo>
                  <a:lnTo>
                    <a:pt x="382" y="189"/>
                  </a:lnTo>
                  <a:lnTo>
                    <a:pt x="382" y="235"/>
                  </a:lnTo>
                  <a:lnTo>
                    <a:pt x="336" y="235"/>
                  </a:lnTo>
                  <a:lnTo>
                    <a:pt x="316" y="235"/>
                  </a:lnTo>
                  <a:lnTo>
                    <a:pt x="316" y="235"/>
                  </a:lnTo>
                  <a:lnTo>
                    <a:pt x="296" y="215"/>
                  </a:lnTo>
                  <a:lnTo>
                    <a:pt x="296" y="215"/>
                  </a:lnTo>
                  <a:lnTo>
                    <a:pt x="296" y="215"/>
                  </a:lnTo>
                  <a:lnTo>
                    <a:pt x="275" y="215"/>
                  </a:lnTo>
                  <a:lnTo>
                    <a:pt x="275" y="189"/>
                  </a:lnTo>
                  <a:lnTo>
                    <a:pt x="255" y="189"/>
                  </a:lnTo>
                  <a:lnTo>
                    <a:pt x="255" y="189"/>
                  </a:lnTo>
                  <a:lnTo>
                    <a:pt x="255" y="189"/>
                  </a:lnTo>
                  <a:lnTo>
                    <a:pt x="230" y="169"/>
                  </a:lnTo>
                  <a:lnTo>
                    <a:pt x="230" y="169"/>
                  </a:lnTo>
                  <a:lnTo>
                    <a:pt x="230" y="169"/>
                  </a:lnTo>
                  <a:lnTo>
                    <a:pt x="209" y="169"/>
                  </a:lnTo>
                  <a:lnTo>
                    <a:pt x="209" y="148"/>
                  </a:lnTo>
                  <a:lnTo>
                    <a:pt x="209" y="148"/>
                  </a:lnTo>
                  <a:lnTo>
                    <a:pt x="189" y="148"/>
                  </a:lnTo>
                  <a:lnTo>
                    <a:pt x="189" y="128"/>
                  </a:lnTo>
                  <a:lnTo>
                    <a:pt x="189" y="128"/>
                  </a:lnTo>
                  <a:lnTo>
                    <a:pt x="169" y="128"/>
                  </a:lnTo>
                  <a:lnTo>
                    <a:pt x="169" y="128"/>
                  </a:lnTo>
                  <a:lnTo>
                    <a:pt x="148" y="128"/>
                  </a:lnTo>
                  <a:lnTo>
                    <a:pt x="148" y="108"/>
                  </a:lnTo>
                  <a:lnTo>
                    <a:pt x="148" y="108"/>
                  </a:lnTo>
                  <a:lnTo>
                    <a:pt x="128" y="108"/>
                  </a:lnTo>
                  <a:lnTo>
                    <a:pt x="128" y="108"/>
                  </a:lnTo>
                  <a:lnTo>
                    <a:pt x="103" y="87"/>
                  </a:lnTo>
                  <a:lnTo>
                    <a:pt x="103" y="87"/>
                  </a:lnTo>
                  <a:lnTo>
                    <a:pt x="82" y="87"/>
                  </a:lnTo>
                  <a:lnTo>
                    <a:pt x="82" y="87"/>
                  </a:lnTo>
                  <a:lnTo>
                    <a:pt x="62" y="87"/>
                  </a:lnTo>
                  <a:lnTo>
                    <a:pt x="62" y="87"/>
                  </a:lnTo>
                  <a:lnTo>
                    <a:pt x="62" y="62"/>
                  </a:lnTo>
                  <a:lnTo>
                    <a:pt x="41" y="62"/>
                  </a:lnTo>
                  <a:lnTo>
                    <a:pt x="41" y="62"/>
                  </a:lnTo>
                  <a:lnTo>
                    <a:pt x="21" y="62"/>
                  </a:lnTo>
                  <a:lnTo>
                    <a:pt x="21" y="62"/>
                  </a:lnTo>
                  <a:lnTo>
                    <a:pt x="21" y="62"/>
                  </a:lnTo>
                  <a:lnTo>
                    <a:pt x="1" y="42"/>
                  </a:lnTo>
                  <a:lnTo>
                    <a:pt x="1" y="42"/>
                  </a:lnTo>
                  <a:lnTo>
                    <a:pt x="1" y="21"/>
                  </a:lnTo>
                  <a:lnTo>
                    <a:pt x="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62"/>
            <p:cNvSpPr/>
            <p:nvPr/>
          </p:nvSpPr>
          <p:spPr>
            <a:xfrm>
              <a:off x="1473825" y="2464975"/>
              <a:ext cx="3825" cy="18600"/>
            </a:xfrm>
            <a:custGeom>
              <a:rect b="b" l="l" r="r" t="t"/>
              <a:pathLst>
                <a:path extrusionOk="0" h="744" w="153">
                  <a:moveTo>
                    <a:pt x="153" y="41"/>
                  </a:moveTo>
                  <a:lnTo>
                    <a:pt x="153" y="62"/>
                  </a:lnTo>
                  <a:lnTo>
                    <a:pt x="153" y="62"/>
                  </a:lnTo>
                  <a:lnTo>
                    <a:pt x="153" y="87"/>
                  </a:lnTo>
                  <a:lnTo>
                    <a:pt x="153" y="87"/>
                  </a:lnTo>
                  <a:lnTo>
                    <a:pt x="153" y="108"/>
                  </a:lnTo>
                  <a:lnTo>
                    <a:pt x="153" y="108"/>
                  </a:lnTo>
                  <a:lnTo>
                    <a:pt x="127" y="128"/>
                  </a:lnTo>
                  <a:lnTo>
                    <a:pt x="127" y="128"/>
                  </a:lnTo>
                  <a:lnTo>
                    <a:pt x="127" y="148"/>
                  </a:lnTo>
                  <a:lnTo>
                    <a:pt x="127" y="148"/>
                  </a:lnTo>
                  <a:lnTo>
                    <a:pt x="127" y="148"/>
                  </a:lnTo>
                  <a:lnTo>
                    <a:pt x="127" y="169"/>
                  </a:lnTo>
                  <a:lnTo>
                    <a:pt x="127" y="169"/>
                  </a:lnTo>
                  <a:lnTo>
                    <a:pt x="127" y="189"/>
                  </a:lnTo>
                  <a:lnTo>
                    <a:pt x="127" y="189"/>
                  </a:lnTo>
                  <a:lnTo>
                    <a:pt x="127" y="214"/>
                  </a:lnTo>
                  <a:lnTo>
                    <a:pt x="127" y="214"/>
                  </a:lnTo>
                  <a:lnTo>
                    <a:pt x="127" y="235"/>
                  </a:lnTo>
                  <a:lnTo>
                    <a:pt x="127" y="235"/>
                  </a:lnTo>
                  <a:lnTo>
                    <a:pt x="127" y="255"/>
                  </a:lnTo>
                  <a:lnTo>
                    <a:pt x="127" y="255"/>
                  </a:lnTo>
                  <a:lnTo>
                    <a:pt x="127" y="255"/>
                  </a:lnTo>
                  <a:lnTo>
                    <a:pt x="127" y="275"/>
                  </a:lnTo>
                  <a:lnTo>
                    <a:pt x="127" y="275"/>
                  </a:lnTo>
                  <a:lnTo>
                    <a:pt x="127" y="296"/>
                  </a:lnTo>
                  <a:lnTo>
                    <a:pt x="127" y="296"/>
                  </a:lnTo>
                  <a:lnTo>
                    <a:pt x="127" y="296"/>
                  </a:lnTo>
                  <a:lnTo>
                    <a:pt x="127" y="316"/>
                  </a:lnTo>
                  <a:lnTo>
                    <a:pt x="127" y="316"/>
                  </a:lnTo>
                  <a:lnTo>
                    <a:pt x="127" y="342"/>
                  </a:lnTo>
                  <a:lnTo>
                    <a:pt x="127" y="342"/>
                  </a:lnTo>
                  <a:lnTo>
                    <a:pt x="127" y="342"/>
                  </a:lnTo>
                  <a:lnTo>
                    <a:pt x="127" y="362"/>
                  </a:lnTo>
                  <a:lnTo>
                    <a:pt x="107" y="362"/>
                  </a:lnTo>
                  <a:lnTo>
                    <a:pt x="107" y="382"/>
                  </a:lnTo>
                  <a:lnTo>
                    <a:pt x="127" y="382"/>
                  </a:lnTo>
                  <a:lnTo>
                    <a:pt x="127" y="403"/>
                  </a:lnTo>
                  <a:lnTo>
                    <a:pt x="127" y="403"/>
                  </a:lnTo>
                  <a:lnTo>
                    <a:pt x="127" y="423"/>
                  </a:lnTo>
                  <a:lnTo>
                    <a:pt x="127" y="423"/>
                  </a:lnTo>
                  <a:lnTo>
                    <a:pt x="127" y="423"/>
                  </a:lnTo>
                  <a:lnTo>
                    <a:pt x="127" y="443"/>
                  </a:lnTo>
                  <a:lnTo>
                    <a:pt x="127" y="443"/>
                  </a:lnTo>
                  <a:lnTo>
                    <a:pt x="127" y="469"/>
                  </a:lnTo>
                  <a:lnTo>
                    <a:pt x="127" y="469"/>
                  </a:lnTo>
                  <a:lnTo>
                    <a:pt x="127" y="469"/>
                  </a:lnTo>
                  <a:lnTo>
                    <a:pt x="127" y="489"/>
                  </a:lnTo>
                  <a:lnTo>
                    <a:pt x="127" y="489"/>
                  </a:lnTo>
                  <a:lnTo>
                    <a:pt x="127" y="509"/>
                  </a:lnTo>
                  <a:lnTo>
                    <a:pt x="127" y="509"/>
                  </a:lnTo>
                  <a:lnTo>
                    <a:pt x="127" y="509"/>
                  </a:lnTo>
                  <a:lnTo>
                    <a:pt x="127" y="530"/>
                  </a:lnTo>
                  <a:lnTo>
                    <a:pt x="127" y="530"/>
                  </a:lnTo>
                  <a:lnTo>
                    <a:pt x="127" y="550"/>
                  </a:lnTo>
                  <a:lnTo>
                    <a:pt x="127" y="550"/>
                  </a:lnTo>
                  <a:lnTo>
                    <a:pt x="127" y="570"/>
                  </a:lnTo>
                  <a:lnTo>
                    <a:pt x="127" y="570"/>
                  </a:lnTo>
                  <a:lnTo>
                    <a:pt x="127" y="596"/>
                  </a:lnTo>
                  <a:lnTo>
                    <a:pt x="127" y="596"/>
                  </a:lnTo>
                  <a:lnTo>
                    <a:pt x="153" y="616"/>
                  </a:lnTo>
                  <a:lnTo>
                    <a:pt x="153" y="616"/>
                  </a:lnTo>
                  <a:lnTo>
                    <a:pt x="153" y="637"/>
                  </a:lnTo>
                  <a:lnTo>
                    <a:pt x="153" y="637"/>
                  </a:lnTo>
                  <a:lnTo>
                    <a:pt x="153" y="657"/>
                  </a:lnTo>
                  <a:lnTo>
                    <a:pt x="153" y="657"/>
                  </a:lnTo>
                  <a:lnTo>
                    <a:pt x="153" y="657"/>
                  </a:lnTo>
                  <a:lnTo>
                    <a:pt x="153" y="677"/>
                  </a:lnTo>
                  <a:lnTo>
                    <a:pt x="153" y="677"/>
                  </a:lnTo>
                  <a:lnTo>
                    <a:pt x="153" y="698"/>
                  </a:lnTo>
                  <a:lnTo>
                    <a:pt x="153" y="698"/>
                  </a:lnTo>
                  <a:lnTo>
                    <a:pt x="153" y="723"/>
                  </a:lnTo>
                  <a:lnTo>
                    <a:pt x="153" y="723"/>
                  </a:lnTo>
                  <a:lnTo>
                    <a:pt x="127" y="743"/>
                  </a:lnTo>
                  <a:lnTo>
                    <a:pt x="107" y="743"/>
                  </a:lnTo>
                  <a:lnTo>
                    <a:pt x="66" y="743"/>
                  </a:lnTo>
                  <a:lnTo>
                    <a:pt x="66" y="743"/>
                  </a:lnTo>
                  <a:lnTo>
                    <a:pt x="66" y="723"/>
                  </a:lnTo>
                  <a:lnTo>
                    <a:pt x="66" y="723"/>
                  </a:lnTo>
                  <a:lnTo>
                    <a:pt x="66" y="723"/>
                  </a:lnTo>
                  <a:lnTo>
                    <a:pt x="46" y="698"/>
                  </a:lnTo>
                  <a:lnTo>
                    <a:pt x="46" y="698"/>
                  </a:lnTo>
                  <a:lnTo>
                    <a:pt x="46" y="677"/>
                  </a:lnTo>
                  <a:lnTo>
                    <a:pt x="46" y="677"/>
                  </a:lnTo>
                  <a:lnTo>
                    <a:pt x="46" y="677"/>
                  </a:lnTo>
                  <a:lnTo>
                    <a:pt x="46" y="657"/>
                  </a:lnTo>
                  <a:lnTo>
                    <a:pt x="46" y="657"/>
                  </a:lnTo>
                  <a:lnTo>
                    <a:pt x="46" y="637"/>
                  </a:lnTo>
                  <a:lnTo>
                    <a:pt x="25" y="616"/>
                  </a:lnTo>
                  <a:lnTo>
                    <a:pt x="25" y="616"/>
                  </a:lnTo>
                  <a:lnTo>
                    <a:pt x="25" y="596"/>
                  </a:lnTo>
                  <a:lnTo>
                    <a:pt x="25" y="596"/>
                  </a:lnTo>
                  <a:lnTo>
                    <a:pt x="25" y="570"/>
                  </a:lnTo>
                  <a:lnTo>
                    <a:pt x="25" y="570"/>
                  </a:lnTo>
                  <a:lnTo>
                    <a:pt x="25" y="550"/>
                  </a:lnTo>
                  <a:lnTo>
                    <a:pt x="25" y="550"/>
                  </a:lnTo>
                  <a:lnTo>
                    <a:pt x="25" y="530"/>
                  </a:lnTo>
                  <a:lnTo>
                    <a:pt x="0" y="530"/>
                  </a:lnTo>
                  <a:lnTo>
                    <a:pt x="0" y="530"/>
                  </a:lnTo>
                  <a:lnTo>
                    <a:pt x="0" y="509"/>
                  </a:lnTo>
                  <a:lnTo>
                    <a:pt x="0" y="509"/>
                  </a:lnTo>
                  <a:lnTo>
                    <a:pt x="0" y="489"/>
                  </a:lnTo>
                  <a:lnTo>
                    <a:pt x="0" y="469"/>
                  </a:lnTo>
                  <a:lnTo>
                    <a:pt x="0" y="469"/>
                  </a:lnTo>
                  <a:lnTo>
                    <a:pt x="0" y="443"/>
                  </a:lnTo>
                  <a:lnTo>
                    <a:pt x="0" y="443"/>
                  </a:lnTo>
                  <a:lnTo>
                    <a:pt x="0" y="423"/>
                  </a:lnTo>
                  <a:lnTo>
                    <a:pt x="0" y="423"/>
                  </a:lnTo>
                  <a:lnTo>
                    <a:pt x="0" y="423"/>
                  </a:lnTo>
                  <a:lnTo>
                    <a:pt x="0" y="403"/>
                  </a:lnTo>
                  <a:lnTo>
                    <a:pt x="0" y="403"/>
                  </a:lnTo>
                  <a:lnTo>
                    <a:pt x="0" y="382"/>
                  </a:lnTo>
                  <a:lnTo>
                    <a:pt x="0" y="382"/>
                  </a:lnTo>
                  <a:lnTo>
                    <a:pt x="0" y="362"/>
                  </a:lnTo>
                  <a:lnTo>
                    <a:pt x="0" y="362"/>
                  </a:lnTo>
                  <a:lnTo>
                    <a:pt x="0" y="342"/>
                  </a:lnTo>
                  <a:lnTo>
                    <a:pt x="0" y="342"/>
                  </a:lnTo>
                  <a:lnTo>
                    <a:pt x="0" y="316"/>
                  </a:lnTo>
                  <a:lnTo>
                    <a:pt x="0" y="316"/>
                  </a:lnTo>
                  <a:lnTo>
                    <a:pt x="0" y="296"/>
                  </a:lnTo>
                  <a:lnTo>
                    <a:pt x="0" y="296"/>
                  </a:lnTo>
                  <a:lnTo>
                    <a:pt x="0" y="275"/>
                  </a:lnTo>
                  <a:lnTo>
                    <a:pt x="0" y="275"/>
                  </a:lnTo>
                  <a:lnTo>
                    <a:pt x="25" y="275"/>
                  </a:lnTo>
                  <a:lnTo>
                    <a:pt x="25" y="255"/>
                  </a:lnTo>
                  <a:lnTo>
                    <a:pt x="25" y="255"/>
                  </a:lnTo>
                  <a:lnTo>
                    <a:pt x="25" y="235"/>
                  </a:lnTo>
                  <a:lnTo>
                    <a:pt x="25" y="235"/>
                  </a:lnTo>
                  <a:lnTo>
                    <a:pt x="25" y="235"/>
                  </a:lnTo>
                  <a:lnTo>
                    <a:pt x="25" y="214"/>
                  </a:lnTo>
                  <a:lnTo>
                    <a:pt x="25" y="214"/>
                  </a:lnTo>
                  <a:lnTo>
                    <a:pt x="46" y="189"/>
                  </a:lnTo>
                  <a:lnTo>
                    <a:pt x="46" y="169"/>
                  </a:lnTo>
                  <a:lnTo>
                    <a:pt x="46" y="169"/>
                  </a:lnTo>
                  <a:lnTo>
                    <a:pt x="46" y="148"/>
                  </a:lnTo>
                  <a:lnTo>
                    <a:pt x="46" y="148"/>
                  </a:lnTo>
                  <a:lnTo>
                    <a:pt x="46" y="128"/>
                  </a:lnTo>
                  <a:lnTo>
                    <a:pt x="66" y="128"/>
                  </a:lnTo>
                  <a:lnTo>
                    <a:pt x="66" y="128"/>
                  </a:lnTo>
                  <a:lnTo>
                    <a:pt x="66" y="108"/>
                  </a:lnTo>
                  <a:lnTo>
                    <a:pt x="66" y="108"/>
                  </a:lnTo>
                  <a:lnTo>
                    <a:pt x="66" y="87"/>
                  </a:lnTo>
                  <a:lnTo>
                    <a:pt x="86" y="87"/>
                  </a:lnTo>
                  <a:lnTo>
                    <a:pt x="86" y="62"/>
                  </a:lnTo>
                  <a:lnTo>
                    <a:pt x="86" y="62"/>
                  </a:lnTo>
                  <a:lnTo>
                    <a:pt x="86" y="41"/>
                  </a:lnTo>
                  <a:lnTo>
                    <a:pt x="107" y="41"/>
                  </a:lnTo>
                  <a:lnTo>
                    <a:pt x="107" y="21"/>
                  </a:lnTo>
                  <a:lnTo>
                    <a:pt x="153"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62"/>
            <p:cNvSpPr/>
            <p:nvPr/>
          </p:nvSpPr>
          <p:spPr>
            <a:xfrm>
              <a:off x="1477000" y="2459125"/>
              <a:ext cx="7000" cy="16950"/>
            </a:xfrm>
            <a:custGeom>
              <a:rect b="b" l="l" r="r" t="t"/>
              <a:pathLst>
                <a:path extrusionOk="0" h="678" w="280">
                  <a:moveTo>
                    <a:pt x="280" y="41"/>
                  </a:moveTo>
                  <a:lnTo>
                    <a:pt x="255" y="41"/>
                  </a:lnTo>
                  <a:lnTo>
                    <a:pt x="255" y="67"/>
                  </a:lnTo>
                  <a:lnTo>
                    <a:pt x="255" y="67"/>
                  </a:lnTo>
                  <a:lnTo>
                    <a:pt x="255" y="87"/>
                  </a:lnTo>
                  <a:lnTo>
                    <a:pt x="255" y="87"/>
                  </a:lnTo>
                  <a:lnTo>
                    <a:pt x="234" y="108"/>
                  </a:lnTo>
                  <a:lnTo>
                    <a:pt x="234" y="108"/>
                  </a:lnTo>
                  <a:lnTo>
                    <a:pt x="234" y="128"/>
                  </a:lnTo>
                  <a:lnTo>
                    <a:pt x="234" y="128"/>
                  </a:lnTo>
                  <a:lnTo>
                    <a:pt x="234" y="128"/>
                  </a:lnTo>
                  <a:lnTo>
                    <a:pt x="234" y="148"/>
                  </a:lnTo>
                  <a:lnTo>
                    <a:pt x="214" y="148"/>
                  </a:lnTo>
                  <a:lnTo>
                    <a:pt x="214" y="169"/>
                  </a:lnTo>
                  <a:lnTo>
                    <a:pt x="214" y="169"/>
                  </a:lnTo>
                  <a:lnTo>
                    <a:pt x="214" y="169"/>
                  </a:lnTo>
                  <a:lnTo>
                    <a:pt x="214" y="194"/>
                  </a:lnTo>
                  <a:lnTo>
                    <a:pt x="214" y="194"/>
                  </a:lnTo>
                  <a:lnTo>
                    <a:pt x="214" y="194"/>
                  </a:lnTo>
                  <a:lnTo>
                    <a:pt x="214" y="214"/>
                  </a:lnTo>
                  <a:lnTo>
                    <a:pt x="193" y="214"/>
                  </a:lnTo>
                  <a:lnTo>
                    <a:pt x="193" y="235"/>
                  </a:lnTo>
                  <a:lnTo>
                    <a:pt x="193" y="235"/>
                  </a:lnTo>
                  <a:lnTo>
                    <a:pt x="193" y="255"/>
                  </a:lnTo>
                  <a:lnTo>
                    <a:pt x="193" y="255"/>
                  </a:lnTo>
                  <a:lnTo>
                    <a:pt x="193" y="255"/>
                  </a:lnTo>
                  <a:lnTo>
                    <a:pt x="193" y="275"/>
                  </a:lnTo>
                  <a:lnTo>
                    <a:pt x="193" y="275"/>
                  </a:lnTo>
                  <a:lnTo>
                    <a:pt x="173" y="296"/>
                  </a:lnTo>
                  <a:lnTo>
                    <a:pt x="173" y="296"/>
                  </a:lnTo>
                  <a:lnTo>
                    <a:pt x="173" y="296"/>
                  </a:lnTo>
                  <a:lnTo>
                    <a:pt x="173" y="321"/>
                  </a:lnTo>
                  <a:lnTo>
                    <a:pt x="173" y="321"/>
                  </a:lnTo>
                  <a:lnTo>
                    <a:pt x="173" y="321"/>
                  </a:lnTo>
                  <a:lnTo>
                    <a:pt x="173" y="342"/>
                  </a:lnTo>
                  <a:lnTo>
                    <a:pt x="173" y="342"/>
                  </a:lnTo>
                  <a:lnTo>
                    <a:pt x="173" y="362"/>
                  </a:lnTo>
                  <a:lnTo>
                    <a:pt x="173" y="362"/>
                  </a:lnTo>
                  <a:lnTo>
                    <a:pt x="153" y="382"/>
                  </a:lnTo>
                  <a:lnTo>
                    <a:pt x="153" y="382"/>
                  </a:lnTo>
                  <a:lnTo>
                    <a:pt x="153" y="382"/>
                  </a:lnTo>
                  <a:lnTo>
                    <a:pt x="153" y="403"/>
                  </a:lnTo>
                  <a:lnTo>
                    <a:pt x="153" y="403"/>
                  </a:lnTo>
                  <a:lnTo>
                    <a:pt x="153" y="423"/>
                  </a:lnTo>
                  <a:lnTo>
                    <a:pt x="153" y="448"/>
                  </a:lnTo>
                  <a:lnTo>
                    <a:pt x="153" y="448"/>
                  </a:lnTo>
                  <a:lnTo>
                    <a:pt x="153" y="448"/>
                  </a:lnTo>
                  <a:lnTo>
                    <a:pt x="127" y="469"/>
                  </a:lnTo>
                  <a:lnTo>
                    <a:pt x="127" y="489"/>
                  </a:lnTo>
                  <a:lnTo>
                    <a:pt x="127" y="509"/>
                  </a:lnTo>
                  <a:lnTo>
                    <a:pt x="127" y="509"/>
                  </a:lnTo>
                  <a:lnTo>
                    <a:pt x="127" y="530"/>
                  </a:lnTo>
                  <a:lnTo>
                    <a:pt x="127" y="550"/>
                  </a:lnTo>
                  <a:lnTo>
                    <a:pt x="127" y="550"/>
                  </a:lnTo>
                  <a:lnTo>
                    <a:pt x="107" y="576"/>
                  </a:lnTo>
                  <a:lnTo>
                    <a:pt x="107" y="596"/>
                  </a:lnTo>
                  <a:lnTo>
                    <a:pt x="107" y="616"/>
                  </a:lnTo>
                  <a:lnTo>
                    <a:pt x="107" y="637"/>
                  </a:lnTo>
                  <a:lnTo>
                    <a:pt x="107" y="657"/>
                  </a:lnTo>
                  <a:lnTo>
                    <a:pt x="87" y="677"/>
                  </a:lnTo>
                  <a:lnTo>
                    <a:pt x="87" y="677"/>
                  </a:lnTo>
                  <a:lnTo>
                    <a:pt x="66" y="677"/>
                  </a:lnTo>
                  <a:lnTo>
                    <a:pt x="46" y="677"/>
                  </a:lnTo>
                  <a:lnTo>
                    <a:pt x="0" y="677"/>
                  </a:lnTo>
                  <a:lnTo>
                    <a:pt x="0" y="657"/>
                  </a:lnTo>
                  <a:lnTo>
                    <a:pt x="0" y="637"/>
                  </a:lnTo>
                  <a:lnTo>
                    <a:pt x="0" y="637"/>
                  </a:lnTo>
                  <a:lnTo>
                    <a:pt x="26" y="596"/>
                  </a:lnTo>
                  <a:lnTo>
                    <a:pt x="26" y="596"/>
                  </a:lnTo>
                  <a:lnTo>
                    <a:pt x="26" y="576"/>
                  </a:lnTo>
                  <a:lnTo>
                    <a:pt x="26" y="550"/>
                  </a:lnTo>
                  <a:lnTo>
                    <a:pt x="26" y="530"/>
                  </a:lnTo>
                  <a:lnTo>
                    <a:pt x="26" y="530"/>
                  </a:lnTo>
                  <a:lnTo>
                    <a:pt x="26" y="509"/>
                  </a:lnTo>
                  <a:lnTo>
                    <a:pt x="26" y="489"/>
                  </a:lnTo>
                  <a:lnTo>
                    <a:pt x="26" y="489"/>
                  </a:lnTo>
                  <a:lnTo>
                    <a:pt x="26" y="469"/>
                  </a:lnTo>
                  <a:lnTo>
                    <a:pt x="26" y="448"/>
                  </a:lnTo>
                  <a:lnTo>
                    <a:pt x="26" y="423"/>
                  </a:lnTo>
                  <a:lnTo>
                    <a:pt x="46" y="423"/>
                  </a:lnTo>
                  <a:lnTo>
                    <a:pt x="46" y="382"/>
                  </a:lnTo>
                  <a:lnTo>
                    <a:pt x="46" y="382"/>
                  </a:lnTo>
                  <a:lnTo>
                    <a:pt x="46" y="362"/>
                  </a:lnTo>
                  <a:lnTo>
                    <a:pt x="46" y="362"/>
                  </a:lnTo>
                  <a:lnTo>
                    <a:pt x="46" y="362"/>
                  </a:lnTo>
                  <a:lnTo>
                    <a:pt x="46" y="342"/>
                  </a:lnTo>
                  <a:lnTo>
                    <a:pt x="46" y="342"/>
                  </a:lnTo>
                  <a:lnTo>
                    <a:pt x="46" y="321"/>
                  </a:lnTo>
                  <a:lnTo>
                    <a:pt x="66" y="321"/>
                  </a:lnTo>
                  <a:lnTo>
                    <a:pt x="66" y="296"/>
                  </a:lnTo>
                  <a:lnTo>
                    <a:pt x="66" y="296"/>
                  </a:lnTo>
                  <a:lnTo>
                    <a:pt x="66" y="296"/>
                  </a:lnTo>
                  <a:lnTo>
                    <a:pt x="66" y="275"/>
                  </a:lnTo>
                  <a:lnTo>
                    <a:pt x="66" y="275"/>
                  </a:lnTo>
                  <a:lnTo>
                    <a:pt x="66" y="255"/>
                  </a:lnTo>
                  <a:lnTo>
                    <a:pt x="66" y="255"/>
                  </a:lnTo>
                  <a:lnTo>
                    <a:pt x="87" y="235"/>
                  </a:lnTo>
                  <a:lnTo>
                    <a:pt x="87" y="235"/>
                  </a:lnTo>
                  <a:lnTo>
                    <a:pt x="87" y="214"/>
                  </a:lnTo>
                  <a:lnTo>
                    <a:pt x="87" y="214"/>
                  </a:lnTo>
                  <a:lnTo>
                    <a:pt x="87" y="214"/>
                  </a:lnTo>
                  <a:lnTo>
                    <a:pt x="87" y="214"/>
                  </a:lnTo>
                  <a:lnTo>
                    <a:pt x="107" y="194"/>
                  </a:lnTo>
                  <a:lnTo>
                    <a:pt x="107" y="194"/>
                  </a:lnTo>
                  <a:lnTo>
                    <a:pt x="107" y="169"/>
                  </a:lnTo>
                  <a:lnTo>
                    <a:pt x="107" y="169"/>
                  </a:lnTo>
                  <a:lnTo>
                    <a:pt x="127" y="148"/>
                  </a:lnTo>
                  <a:lnTo>
                    <a:pt x="127" y="148"/>
                  </a:lnTo>
                  <a:lnTo>
                    <a:pt x="127" y="148"/>
                  </a:lnTo>
                  <a:lnTo>
                    <a:pt x="127" y="128"/>
                  </a:lnTo>
                  <a:lnTo>
                    <a:pt x="127" y="128"/>
                  </a:lnTo>
                  <a:lnTo>
                    <a:pt x="153" y="108"/>
                  </a:lnTo>
                  <a:lnTo>
                    <a:pt x="153" y="108"/>
                  </a:lnTo>
                  <a:lnTo>
                    <a:pt x="153" y="87"/>
                  </a:lnTo>
                  <a:lnTo>
                    <a:pt x="173" y="87"/>
                  </a:lnTo>
                  <a:lnTo>
                    <a:pt x="173" y="87"/>
                  </a:lnTo>
                  <a:lnTo>
                    <a:pt x="173" y="67"/>
                  </a:lnTo>
                  <a:lnTo>
                    <a:pt x="173" y="67"/>
                  </a:lnTo>
                  <a:lnTo>
                    <a:pt x="173" y="67"/>
                  </a:lnTo>
                  <a:lnTo>
                    <a:pt x="193" y="41"/>
                  </a:lnTo>
                  <a:lnTo>
                    <a:pt x="193" y="41"/>
                  </a:lnTo>
                  <a:lnTo>
                    <a:pt x="193" y="21"/>
                  </a:lnTo>
                  <a:lnTo>
                    <a:pt x="214" y="21"/>
                  </a:lnTo>
                  <a:lnTo>
                    <a:pt x="214" y="1"/>
                  </a:lnTo>
                  <a:lnTo>
                    <a:pt x="255"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62"/>
            <p:cNvSpPr/>
            <p:nvPr/>
          </p:nvSpPr>
          <p:spPr>
            <a:xfrm>
              <a:off x="1482325" y="2452775"/>
              <a:ext cx="9575" cy="15400"/>
            </a:xfrm>
            <a:custGeom>
              <a:rect b="b" l="l" r="r" t="t"/>
              <a:pathLst>
                <a:path extrusionOk="0" h="616" w="383">
                  <a:moveTo>
                    <a:pt x="382" y="41"/>
                  </a:moveTo>
                  <a:lnTo>
                    <a:pt x="362" y="67"/>
                  </a:lnTo>
                  <a:lnTo>
                    <a:pt x="362" y="67"/>
                  </a:lnTo>
                  <a:lnTo>
                    <a:pt x="362" y="67"/>
                  </a:lnTo>
                  <a:lnTo>
                    <a:pt x="342" y="87"/>
                  </a:lnTo>
                  <a:lnTo>
                    <a:pt x="342" y="87"/>
                  </a:lnTo>
                  <a:lnTo>
                    <a:pt x="342" y="107"/>
                  </a:lnTo>
                  <a:lnTo>
                    <a:pt x="342" y="107"/>
                  </a:lnTo>
                  <a:lnTo>
                    <a:pt x="342" y="107"/>
                  </a:lnTo>
                  <a:lnTo>
                    <a:pt x="321" y="107"/>
                  </a:lnTo>
                  <a:lnTo>
                    <a:pt x="321" y="128"/>
                  </a:lnTo>
                  <a:lnTo>
                    <a:pt x="321" y="128"/>
                  </a:lnTo>
                  <a:lnTo>
                    <a:pt x="296" y="148"/>
                  </a:lnTo>
                  <a:lnTo>
                    <a:pt x="296" y="148"/>
                  </a:lnTo>
                  <a:lnTo>
                    <a:pt x="296" y="148"/>
                  </a:lnTo>
                  <a:lnTo>
                    <a:pt x="296" y="148"/>
                  </a:lnTo>
                  <a:lnTo>
                    <a:pt x="296" y="168"/>
                  </a:lnTo>
                  <a:lnTo>
                    <a:pt x="275" y="168"/>
                  </a:lnTo>
                  <a:lnTo>
                    <a:pt x="275" y="194"/>
                  </a:lnTo>
                  <a:lnTo>
                    <a:pt x="275" y="194"/>
                  </a:lnTo>
                  <a:lnTo>
                    <a:pt x="275" y="194"/>
                  </a:lnTo>
                  <a:lnTo>
                    <a:pt x="275" y="194"/>
                  </a:lnTo>
                  <a:lnTo>
                    <a:pt x="255" y="214"/>
                  </a:lnTo>
                  <a:lnTo>
                    <a:pt x="255" y="214"/>
                  </a:lnTo>
                  <a:lnTo>
                    <a:pt x="255" y="234"/>
                  </a:lnTo>
                  <a:lnTo>
                    <a:pt x="255" y="234"/>
                  </a:lnTo>
                  <a:lnTo>
                    <a:pt x="235" y="255"/>
                  </a:lnTo>
                  <a:lnTo>
                    <a:pt x="235" y="255"/>
                  </a:lnTo>
                  <a:lnTo>
                    <a:pt x="235" y="255"/>
                  </a:lnTo>
                  <a:lnTo>
                    <a:pt x="235" y="255"/>
                  </a:lnTo>
                  <a:lnTo>
                    <a:pt x="235" y="275"/>
                  </a:lnTo>
                  <a:lnTo>
                    <a:pt x="214" y="275"/>
                  </a:lnTo>
                  <a:lnTo>
                    <a:pt x="214" y="295"/>
                  </a:lnTo>
                  <a:lnTo>
                    <a:pt x="214" y="295"/>
                  </a:lnTo>
                  <a:lnTo>
                    <a:pt x="214" y="295"/>
                  </a:lnTo>
                  <a:lnTo>
                    <a:pt x="194" y="321"/>
                  </a:lnTo>
                  <a:lnTo>
                    <a:pt x="194" y="321"/>
                  </a:lnTo>
                  <a:lnTo>
                    <a:pt x="194" y="321"/>
                  </a:lnTo>
                  <a:lnTo>
                    <a:pt x="194" y="341"/>
                  </a:lnTo>
                  <a:lnTo>
                    <a:pt x="194" y="341"/>
                  </a:lnTo>
                  <a:lnTo>
                    <a:pt x="169" y="341"/>
                  </a:lnTo>
                  <a:lnTo>
                    <a:pt x="169" y="362"/>
                  </a:lnTo>
                  <a:lnTo>
                    <a:pt x="169" y="362"/>
                  </a:lnTo>
                  <a:lnTo>
                    <a:pt x="169" y="382"/>
                  </a:lnTo>
                  <a:lnTo>
                    <a:pt x="169" y="382"/>
                  </a:lnTo>
                  <a:lnTo>
                    <a:pt x="148" y="402"/>
                  </a:lnTo>
                  <a:lnTo>
                    <a:pt x="148" y="402"/>
                  </a:lnTo>
                  <a:lnTo>
                    <a:pt x="148" y="402"/>
                  </a:lnTo>
                  <a:lnTo>
                    <a:pt x="148" y="423"/>
                  </a:lnTo>
                  <a:lnTo>
                    <a:pt x="148" y="423"/>
                  </a:lnTo>
                  <a:lnTo>
                    <a:pt x="148" y="423"/>
                  </a:lnTo>
                  <a:lnTo>
                    <a:pt x="128" y="448"/>
                  </a:lnTo>
                  <a:lnTo>
                    <a:pt x="128" y="448"/>
                  </a:lnTo>
                  <a:lnTo>
                    <a:pt x="128" y="448"/>
                  </a:lnTo>
                  <a:lnTo>
                    <a:pt x="128" y="468"/>
                  </a:lnTo>
                  <a:lnTo>
                    <a:pt x="128" y="468"/>
                  </a:lnTo>
                  <a:lnTo>
                    <a:pt x="128" y="489"/>
                  </a:lnTo>
                  <a:lnTo>
                    <a:pt x="108" y="489"/>
                  </a:lnTo>
                  <a:lnTo>
                    <a:pt x="108" y="489"/>
                  </a:lnTo>
                  <a:lnTo>
                    <a:pt x="108" y="509"/>
                  </a:lnTo>
                  <a:lnTo>
                    <a:pt x="108" y="509"/>
                  </a:lnTo>
                  <a:lnTo>
                    <a:pt x="108" y="509"/>
                  </a:lnTo>
                  <a:lnTo>
                    <a:pt x="108" y="529"/>
                  </a:lnTo>
                  <a:lnTo>
                    <a:pt x="108" y="529"/>
                  </a:lnTo>
                  <a:lnTo>
                    <a:pt x="87" y="550"/>
                  </a:lnTo>
                  <a:lnTo>
                    <a:pt x="87" y="550"/>
                  </a:lnTo>
                  <a:lnTo>
                    <a:pt x="87" y="550"/>
                  </a:lnTo>
                  <a:lnTo>
                    <a:pt x="87" y="575"/>
                  </a:lnTo>
                  <a:lnTo>
                    <a:pt x="87" y="575"/>
                  </a:lnTo>
                  <a:lnTo>
                    <a:pt x="87" y="596"/>
                  </a:lnTo>
                  <a:lnTo>
                    <a:pt x="87" y="596"/>
                  </a:lnTo>
                  <a:lnTo>
                    <a:pt x="67" y="596"/>
                  </a:lnTo>
                  <a:lnTo>
                    <a:pt x="67" y="616"/>
                  </a:lnTo>
                  <a:lnTo>
                    <a:pt x="67" y="616"/>
                  </a:lnTo>
                  <a:lnTo>
                    <a:pt x="67" y="616"/>
                  </a:lnTo>
                  <a:lnTo>
                    <a:pt x="42" y="616"/>
                  </a:lnTo>
                  <a:lnTo>
                    <a:pt x="21" y="616"/>
                  </a:lnTo>
                  <a:lnTo>
                    <a:pt x="1" y="596"/>
                  </a:lnTo>
                  <a:lnTo>
                    <a:pt x="1" y="596"/>
                  </a:lnTo>
                  <a:lnTo>
                    <a:pt x="1" y="596"/>
                  </a:lnTo>
                  <a:lnTo>
                    <a:pt x="1" y="575"/>
                  </a:lnTo>
                  <a:lnTo>
                    <a:pt x="1" y="575"/>
                  </a:lnTo>
                  <a:lnTo>
                    <a:pt x="1" y="575"/>
                  </a:lnTo>
                  <a:lnTo>
                    <a:pt x="1" y="550"/>
                  </a:lnTo>
                  <a:lnTo>
                    <a:pt x="1" y="550"/>
                  </a:lnTo>
                  <a:lnTo>
                    <a:pt x="1" y="529"/>
                  </a:lnTo>
                  <a:lnTo>
                    <a:pt x="1" y="529"/>
                  </a:lnTo>
                  <a:lnTo>
                    <a:pt x="1" y="509"/>
                  </a:lnTo>
                  <a:lnTo>
                    <a:pt x="1" y="509"/>
                  </a:lnTo>
                  <a:lnTo>
                    <a:pt x="21" y="509"/>
                  </a:lnTo>
                  <a:lnTo>
                    <a:pt x="21" y="489"/>
                  </a:lnTo>
                  <a:lnTo>
                    <a:pt x="21" y="489"/>
                  </a:lnTo>
                  <a:lnTo>
                    <a:pt x="21" y="468"/>
                  </a:lnTo>
                  <a:lnTo>
                    <a:pt x="21" y="468"/>
                  </a:lnTo>
                  <a:lnTo>
                    <a:pt x="21" y="468"/>
                  </a:lnTo>
                  <a:lnTo>
                    <a:pt x="21" y="448"/>
                  </a:lnTo>
                  <a:lnTo>
                    <a:pt x="21" y="448"/>
                  </a:lnTo>
                  <a:lnTo>
                    <a:pt x="42" y="423"/>
                  </a:lnTo>
                  <a:lnTo>
                    <a:pt x="42" y="423"/>
                  </a:lnTo>
                  <a:lnTo>
                    <a:pt x="42" y="423"/>
                  </a:lnTo>
                  <a:lnTo>
                    <a:pt x="42" y="402"/>
                  </a:lnTo>
                  <a:lnTo>
                    <a:pt x="42" y="402"/>
                  </a:lnTo>
                  <a:lnTo>
                    <a:pt x="42" y="382"/>
                  </a:lnTo>
                  <a:lnTo>
                    <a:pt x="42" y="382"/>
                  </a:lnTo>
                  <a:lnTo>
                    <a:pt x="67" y="362"/>
                  </a:lnTo>
                  <a:lnTo>
                    <a:pt x="67" y="362"/>
                  </a:lnTo>
                  <a:lnTo>
                    <a:pt x="67" y="341"/>
                  </a:lnTo>
                  <a:lnTo>
                    <a:pt x="67" y="341"/>
                  </a:lnTo>
                  <a:lnTo>
                    <a:pt x="67" y="341"/>
                  </a:lnTo>
                  <a:lnTo>
                    <a:pt x="67" y="321"/>
                  </a:lnTo>
                  <a:lnTo>
                    <a:pt x="87" y="321"/>
                  </a:lnTo>
                  <a:lnTo>
                    <a:pt x="87" y="295"/>
                  </a:lnTo>
                  <a:lnTo>
                    <a:pt x="87" y="295"/>
                  </a:lnTo>
                  <a:lnTo>
                    <a:pt x="87" y="275"/>
                  </a:lnTo>
                  <a:lnTo>
                    <a:pt x="108" y="275"/>
                  </a:lnTo>
                  <a:lnTo>
                    <a:pt x="108" y="275"/>
                  </a:lnTo>
                  <a:lnTo>
                    <a:pt x="108" y="255"/>
                  </a:lnTo>
                  <a:lnTo>
                    <a:pt x="108" y="255"/>
                  </a:lnTo>
                  <a:lnTo>
                    <a:pt x="108" y="234"/>
                  </a:lnTo>
                  <a:lnTo>
                    <a:pt x="128" y="234"/>
                  </a:lnTo>
                  <a:lnTo>
                    <a:pt x="128" y="234"/>
                  </a:lnTo>
                  <a:lnTo>
                    <a:pt x="128" y="214"/>
                  </a:lnTo>
                  <a:lnTo>
                    <a:pt x="128" y="214"/>
                  </a:lnTo>
                  <a:lnTo>
                    <a:pt x="148" y="194"/>
                  </a:lnTo>
                  <a:lnTo>
                    <a:pt x="148" y="194"/>
                  </a:lnTo>
                  <a:lnTo>
                    <a:pt x="148" y="194"/>
                  </a:lnTo>
                  <a:lnTo>
                    <a:pt x="148" y="168"/>
                  </a:lnTo>
                  <a:lnTo>
                    <a:pt x="169" y="168"/>
                  </a:lnTo>
                  <a:lnTo>
                    <a:pt x="169" y="148"/>
                  </a:lnTo>
                  <a:lnTo>
                    <a:pt x="169" y="148"/>
                  </a:lnTo>
                  <a:lnTo>
                    <a:pt x="169" y="148"/>
                  </a:lnTo>
                  <a:lnTo>
                    <a:pt x="194" y="128"/>
                  </a:lnTo>
                  <a:lnTo>
                    <a:pt x="194" y="128"/>
                  </a:lnTo>
                  <a:lnTo>
                    <a:pt x="194" y="128"/>
                  </a:lnTo>
                  <a:lnTo>
                    <a:pt x="194" y="107"/>
                  </a:lnTo>
                  <a:lnTo>
                    <a:pt x="214" y="107"/>
                  </a:lnTo>
                  <a:lnTo>
                    <a:pt x="214" y="107"/>
                  </a:lnTo>
                  <a:lnTo>
                    <a:pt x="214" y="87"/>
                  </a:lnTo>
                  <a:lnTo>
                    <a:pt x="214" y="87"/>
                  </a:lnTo>
                  <a:lnTo>
                    <a:pt x="235" y="87"/>
                  </a:lnTo>
                  <a:lnTo>
                    <a:pt x="235" y="67"/>
                  </a:lnTo>
                  <a:lnTo>
                    <a:pt x="235" y="67"/>
                  </a:lnTo>
                  <a:lnTo>
                    <a:pt x="255" y="67"/>
                  </a:lnTo>
                  <a:lnTo>
                    <a:pt x="255" y="41"/>
                  </a:lnTo>
                  <a:lnTo>
                    <a:pt x="255" y="41"/>
                  </a:lnTo>
                  <a:lnTo>
                    <a:pt x="275" y="41"/>
                  </a:lnTo>
                  <a:lnTo>
                    <a:pt x="275" y="21"/>
                  </a:lnTo>
                  <a:lnTo>
                    <a:pt x="275" y="21"/>
                  </a:lnTo>
                  <a:lnTo>
                    <a:pt x="296" y="21"/>
                  </a:lnTo>
                  <a:lnTo>
                    <a:pt x="296" y="0"/>
                  </a:lnTo>
                  <a:lnTo>
                    <a:pt x="321" y="0"/>
                  </a:lnTo>
                  <a:lnTo>
                    <a:pt x="321" y="0"/>
                  </a:lnTo>
                  <a:lnTo>
                    <a:pt x="38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62"/>
            <p:cNvSpPr/>
            <p:nvPr/>
          </p:nvSpPr>
          <p:spPr>
            <a:xfrm>
              <a:off x="1488700" y="2448075"/>
              <a:ext cx="11200" cy="13250"/>
            </a:xfrm>
            <a:custGeom>
              <a:rect b="b" l="l" r="r" t="t"/>
              <a:pathLst>
                <a:path extrusionOk="0" h="530" w="448">
                  <a:moveTo>
                    <a:pt x="422" y="61"/>
                  </a:moveTo>
                  <a:lnTo>
                    <a:pt x="422" y="82"/>
                  </a:lnTo>
                  <a:lnTo>
                    <a:pt x="402" y="82"/>
                  </a:lnTo>
                  <a:lnTo>
                    <a:pt x="402" y="82"/>
                  </a:lnTo>
                  <a:lnTo>
                    <a:pt x="402" y="102"/>
                  </a:lnTo>
                  <a:lnTo>
                    <a:pt x="382" y="102"/>
                  </a:lnTo>
                  <a:lnTo>
                    <a:pt x="382" y="102"/>
                  </a:lnTo>
                  <a:lnTo>
                    <a:pt x="382" y="102"/>
                  </a:lnTo>
                  <a:lnTo>
                    <a:pt x="382" y="127"/>
                  </a:lnTo>
                  <a:lnTo>
                    <a:pt x="361" y="127"/>
                  </a:lnTo>
                  <a:lnTo>
                    <a:pt x="361" y="127"/>
                  </a:lnTo>
                  <a:lnTo>
                    <a:pt x="361" y="148"/>
                  </a:lnTo>
                  <a:lnTo>
                    <a:pt x="361" y="148"/>
                  </a:lnTo>
                  <a:lnTo>
                    <a:pt x="341" y="148"/>
                  </a:lnTo>
                  <a:lnTo>
                    <a:pt x="341" y="148"/>
                  </a:lnTo>
                  <a:lnTo>
                    <a:pt x="341" y="168"/>
                  </a:lnTo>
                  <a:lnTo>
                    <a:pt x="341" y="168"/>
                  </a:lnTo>
                  <a:lnTo>
                    <a:pt x="321" y="168"/>
                  </a:lnTo>
                  <a:lnTo>
                    <a:pt x="321" y="188"/>
                  </a:lnTo>
                  <a:lnTo>
                    <a:pt x="321" y="188"/>
                  </a:lnTo>
                  <a:lnTo>
                    <a:pt x="321" y="188"/>
                  </a:lnTo>
                  <a:lnTo>
                    <a:pt x="321" y="209"/>
                  </a:lnTo>
                  <a:lnTo>
                    <a:pt x="295" y="209"/>
                  </a:lnTo>
                  <a:lnTo>
                    <a:pt x="295" y="209"/>
                  </a:lnTo>
                  <a:lnTo>
                    <a:pt x="295" y="209"/>
                  </a:lnTo>
                  <a:lnTo>
                    <a:pt x="275" y="229"/>
                  </a:lnTo>
                  <a:lnTo>
                    <a:pt x="275" y="229"/>
                  </a:lnTo>
                  <a:lnTo>
                    <a:pt x="275" y="229"/>
                  </a:lnTo>
                  <a:lnTo>
                    <a:pt x="275" y="255"/>
                  </a:lnTo>
                  <a:lnTo>
                    <a:pt x="275" y="255"/>
                  </a:lnTo>
                  <a:lnTo>
                    <a:pt x="254" y="255"/>
                  </a:lnTo>
                  <a:lnTo>
                    <a:pt x="254" y="255"/>
                  </a:lnTo>
                  <a:lnTo>
                    <a:pt x="254" y="275"/>
                  </a:lnTo>
                  <a:lnTo>
                    <a:pt x="234" y="275"/>
                  </a:lnTo>
                  <a:lnTo>
                    <a:pt x="234" y="275"/>
                  </a:lnTo>
                  <a:lnTo>
                    <a:pt x="234" y="295"/>
                  </a:lnTo>
                  <a:lnTo>
                    <a:pt x="234" y="295"/>
                  </a:lnTo>
                  <a:lnTo>
                    <a:pt x="234" y="295"/>
                  </a:lnTo>
                  <a:lnTo>
                    <a:pt x="214" y="295"/>
                  </a:lnTo>
                  <a:lnTo>
                    <a:pt x="214" y="316"/>
                  </a:lnTo>
                  <a:lnTo>
                    <a:pt x="214" y="316"/>
                  </a:lnTo>
                  <a:lnTo>
                    <a:pt x="214" y="336"/>
                  </a:lnTo>
                  <a:lnTo>
                    <a:pt x="193" y="336"/>
                  </a:lnTo>
                  <a:lnTo>
                    <a:pt x="193" y="336"/>
                  </a:lnTo>
                  <a:lnTo>
                    <a:pt x="193" y="356"/>
                  </a:lnTo>
                  <a:lnTo>
                    <a:pt x="193" y="356"/>
                  </a:lnTo>
                  <a:lnTo>
                    <a:pt x="168" y="356"/>
                  </a:lnTo>
                  <a:lnTo>
                    <a:pt x="168" y="356"/>
                  </a:lnTo>
                  <a:lnTo>
                    <a:pt x="168" y="382"/>
                  </a:lnTo>
                  <a:lnTo>
                    <a:pt x="168" y="382"/>
                  </a:lnTo>
                  <a:lnTo>
                    <a:pt x="148" y="382"/>
                  </a:lnTo>
                  <a:lnTo>
                    <a:pt x="148" y="402"/>
                  </a:lnTo>
                  <a:lnTo>
                    <a:pt x="148" y="402"/>
                  </a:lnTo>
                  <a:lnTo>
                    <a:pt x="148" y="402"/>
                  </a:lnTo>
                  <a:lnTo>
                    <a:pt x="148" y="402"/>
                  </a:lnTo>
                  <a:lnTo>
                    <a:pt x="127" y="422"/>
                  </a:lnTo>
                  <a:lnTo>
                    <a:pt x="127" y="422"/>
                  </a:lnTo>
                  <a:lnTo>
                    <a:pt x="127" y="443"/>
                  </a:lnTo>
                  <a:lnTo>
                    <a:pt x="127" y="443"/>
                  </a:lnTo>
                  <a:lnTo>
                    <a:pt x="107" y="443"/>
                  </a:lnTo>
                  <a:lnTo>
                    <a:pt x="107" y="463"/>
                  </a:lnTo>
                  <a:lnTo>
                    <a:pt x="107" y="463"/>
                  </a:lnTo>
                  <a:lnTo>
                    <a:pt x="87" y="483"/>
                  </a:lnTo>
                  <a:lnTo>
                    <a:pt x="87" y="509"/>
                  </a:lnTo>
                  <a:lnTo>
                    <a:pt x="87" y="509"/>
                  </a:lnTo>
                  <a:lnTo>
                    <a:pt x="66" y="509"/>
                  </a:lnTo>
                  <a:lnTo>
                    <a:pt x="66" y="529"/>
                  </a:lnTo>
                  <a:lnTo>
                    <a:pt x="41" y="509"/>
                  </a:lnTo>
                  <a:lnTo>
                    <a:pt x="20" y="509"/>
                  </a:lnTo>
                  <a:lnTo>
                    <a:pt x="0" y="483"/>
                  </a:lnTo>
                  <a:lnTo>
                    <a:pt x="0" y="483"/>
                  </a:lnTo>
                  <a:lnTo>
                    <a:pt x="0" y="463"/>
                  </a:lnTo>
                  <a:lnTo>
                    <a:pt x="0" y="463"/>
                  </a:lnTo>
                  <a:lnTo>
                    <a:pt x="20" y="443"/>
                  </a:lnTo>
                  <a:lnTo>
                    <a:pt x="20" y="422"/>
                  </a:lnTo>
                  <a:lnTo>
                    <a:pt x="20" y="422"/>
                  </a:lnTo>
                  <a:lnTo>
                    <a:pt x="20" y="402"/>
                  </a:lnTo>
                  <a:lnTo>
                    <a:pt x="41" y="382"/>
                  </a:lnTo>
                  <a:lnTo>
                    <a:pt x="41" y="382"/>
                  </a:lnTo>
                  <a:lnTo>
                    <a:pt x="41" y="382"/>
                  </a:lnTo>
                  <a:lnTo>
                    <a:pt x="41" y="356"/>
                  </a:lnTo>
                  <a:lnTo>
                    <a:pt x="66" y="356"/>
                  </a:lnTo>
                  <a:lnTo>
                    <a:pt x="66" y="356"/>
                  </a:lnTo>
                  <a:lnTo>
                    <a:pt x="66" y="336"/>
                  </a:lnTo>
                  <a:lnTo>
                    <a:pt x="66" y="336"/>
                  </a:lnTo>
                  <a:lnTo>
                    <a:pt x="66" y="336"/>
                  </a:lnTo>
                  <a:lnTo>
                    <a:pt x="87" y="316"/>
                  </a:lnTo>
                  <a:lnTo>
                    <a:pt x="87" y="316"/>
                  </a:lnTo>
                  <a:lnTo>
                    <a:pt x="87" y="295"/>
                  </a:lnTo>
                  <a:lnTo>
                    <a:pt x="87" y="295"/>
                  </a:lnTo>
                  <a:lnTo>
                    <a:pt x="87" y="295"/>
                  </a:lnTo>
                  <a:lnTo>
                    <a:pt x="107" y="295"/>
                  </a:lnTo>
                  <a:lnTo>
                    <a:pt x="107" y="275"/>
                  </a:lnTo>
                  <a:lnTo>
                    <a:pt x="107" y="275"/>
                  </a:lnTo>
                  <a:lnTo>
                    <a:pt x="107" y="255"/>
                  </a:lnTo>
                  <a:lnTo>
                    <a:pt x="127" y="255"/>
                  </a:lnTo>
                  <a:lnTo>
                    <a:pt x="127" y="255"/>
                  </a:lnTo>
                  <a:lnTo>
                    <a:pt x="127" y="229"/>
                  </a:lnTo>
                  <a:lnTo>
                    <a:pt x="127" y="229"/>
                  </a:lnTo>
                  <a:lnTo>
                    <a:pt x="127" y="229"/>
                  </a:lnTo>
                  <a:lnTo>
                    <a:pt x="148" y="229"/>
                  </a:lnTo>
                  <a:lnTo>
                    <a:pt x="148" y="209"/>
                  </a:lnTo>
                  <a:lnTo>
                    <a:pt x="148" y="209"/>
                  </a:lnTo>
                  <a:lnTo>
                    <a:pt x="168" y="188"/>
                  </a:lnTo>
                  <a:lnTo>
                    <a:pt x="168" y="188"/>
                  </a:lnTo>
                  <a:lnTo>
                    <a:pt x="168" y="188"/>
                  </a:lnTo>
                  <a:lnTo>
                    <a:pt x="193" y="168"/>
                  </a:lnTo>
                  <a:lnTo>
                    <a:pt x="193" y="168"/>
                  </a:lnTo>
                  <a:lnTo>
                    <a:pt x="193" y="168"/>
                  </a:lnTo>
                  <a:lnTo>
                    <a:pt x="193" y="168"/>
                  </a:lnTo>
                  <a:lnTo>
                    <a:pt x="214" y="148"/>
                  </a:lnTo>
                  <a:lnTo>
                    <a:pt x="214" y="148"/>
                  </a:lnTo>
                  <a:lnTo>
                    <a:pt x="214" y="148"/>
                  </a:lnTo>
                  <a:lnTo>
                    <a:pt x="234" y="127"/>
                  </a:lnTo>
                  <a:lnTo>
                    <a:pt x="234" y="127"/>
                  </a:lnTo>
                  <a:lnTo>
                    <a:pt x="234" y="127"/>
                  </a:lnTo>
                  <a:lnTo>
                    <a:pt x="234" y="127"/>
                  </a:lnTo>
                  <a:lnTo>
                    <a:pt x="254" y="102"/>
                  </a:lnTo>
                  <a:lnTo>
                    <a:pt x="254" y="102"/>
                  </a:lnTo>
                  <a:lnTo>
                    <a:pt x="254" y="102"/>
                  </a:lnTo>
                  <a:lnTo>
                    <a:pt x="275" y="82"/>
                  </a:lnTo>
                  <a:lnTo>
                    <a:pt x="275" y="82"/>
                  </a:lnTo>
                  <a:lnTo>
                    <a:pt x="275" y="82"/>
                  </a:lnTo>
                  <a:lnTo>
                    <a:pt x="275" y="82"/>
                  </a:lnTo>
                  <a:lnTo>
                    <a:pt x="295" y="82"/>
                  </a:lnTo>
                  <a:lnTo>
                    <a:pt x="295" y="61"/>
                  </a:lnTo>
                  <a:lnTo>
                    <a:pt x="321" y="61"/>
                  </a:lnTo>
                  <a:lnTo>
                    <a:pt x="321" y="61"/>
                  </a:lnTo>
                  <a:lnTo>
                    <a:pt x="321" y="41"/>
                  </a:lnTo>
                  <a:lnTo>
                    <a:pt x="341" y="41"/>
                  </a:lnTo>
                  <a:lnTo>
                    <a:pt x="341" y="41"/>
                  </a:lnTo>
                  <a:lnTo>
                    <a:pt x="341" y="41"/>
                  </a:lnTo>
                  <a:lnTo>
                    <a:pt x="361" y="41"/>
                  </a:lnTo>
                  <a:lnTo>
                    <a:pt x="361" y="21"/>
                  </a:lnTo>
                  <a:lnTo>
                    <a:pt x="361" y="21"/>
                  </a:lnTo>
                  <a:lnTo>
                    <a:pt x="382" y="21"/>
                  </a:lnTo>
                  <a:lnTo>
                    <a:pt x="402" y="0"/>
                  </a:lnTo>
                  <a:lnTo>
                    <a:pt x="448" y="0"/>
                  </a:lnTo>
                  <a:lnTo>
                    <a:pt x="448" y="6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62"/>
            <p:cNvSpPr/>
            <p:nvPr/>
          </p:nvSpPr>
          <p:spPr>
            <a:xfrm>
              <a:off x="1495550" y="2446425"/>
              <a:ext cx="11225" cy="10050"/>
            </a:xfrm>
            <a:custGeom>
              <a:rect b="b" l="l" r="r" t="t"/>
              <a:pathLst>
                <a:path extrusionOk="0" h="402" w="449">
                  <a:moveTo>
                    <a:pt x="448" y="20"/>
                  </a:moveTo>
                  <a:lnTo>
                    <a:pt x="428" y="66"/>
                  </a:lnTo>
                  <a:lnTo>
                    <a:pt x="428" y="66"/>
                  </a:lnTo>
                  <a:lnTo>
                    <a:pt x="428" y="66"/>
                  </a:lnTo>
                  <a:lnTo>
                    <a:pt x="403" y="87"/>
                  </a:lnTo>
                  <a:lnTo>
                    <a:pt x="403" y="87"/>
                  </a:lnTo>
                  <a:lnTo>
                    <a:pt x="403" y="87"/>
                  </a:lnTo>
                  <a:lnTo>
                    <a:pt x="382" y="87"/>
                  </a:lnTo>
                  <a:lnTo>
                    <a:pt x="382" y="87"/>
                  </a:lnTo>
                  <a:lnTo>
                    <a:pt x="382" y="107"/>
                  </a:lnTo>
                  <a:lnTo>
                    <a:pt x="382" y="107"/>
                  </a:lnTo>
                  <a:lnTo>
                    <a:pt x="362" y="107"/>
                  </a:lnTo>
                  <a:lnTo>
                    <a:pt x="362" y="107"/>
                  </a:lnTo>
                  <a:lnTo>
                    <a:pt x="362" y="127"/>
                  </a:lnTo>
                  <a:lnTo>
                    <a:pt x="362" y="127"/>
                  </a:lnTo>
                  <a:lnTo>
                    <a:pt x="362" y="127"/>
                  </a:lnTo>
                  <a:lnTo>
                    <a:pt x="342" y="127"/>
                  </a:lnTo>
                  <a:lnTo>
                    <a:pt x="342" y="148"/>
                  </a:lnTo>
                  <a:lnTo>
                    <a:pt x="321" y="148"/>
                  </a:lnTo>
                  <a:lnTo>
                    <a:pt x="321" y="168"/>
                  </a:lnTo>
                  <a:lnTo>
                    <a:pt x="301" y="168"/>
                  </a:lnTo>
                  <a:lnTo>
                    <a:pt x="301" y="168"/>
                  </a:lnTo>
                  <a:lnTo>
                    <a:pt x="301" y="193"/>
                  </a:lnTo>
                  <a:lnTo>
                    <a:pt x="276" y="193"/>
                  </a:lnTo>
                  <a:lnTo>
                    <a:pt x="276" y="214"/>
                  </a:lnTo>
                  <a:lnTo>
                    <a:pt x="255" y="214"/>
                  </a:lnTo>
                  <a:lnTo>
                    <a:pt x="255" y="214"/>
                  </a:lnTo>
                  <a:lnTo>
                    <a:pt x="255" y="234"/>
                  </a:lnTo>
                  <a:lnTo>
                    <a:pt x="235" y="234"/>
                  </a:lnTo>
                  <a:lnTo>
                    <a:pt x="235" y="254"/>
                  </a:lnTo>
                  <a:lnTo>
                    <a:pt x="214" y="254"/>
                  </a:lnTo>
                  <a:lnTo>
                    <a:pt x="214" y="254"/>
                  </a:lnTo>
                  <a:lnTo>
                    <a:pt x="214" y="275"/>
                  </a:lnTo>
                  <a:lnTo>
                    <a:pt x="194" y="275"/>
                  </a:lnTo>
                  <a:lnTo>
                    <a:pt x="194" y="295"/>
                  </a:lnTo>
                  <a:lnTo>
                    <a:pt x="194" y="295"/>
                  </a:lnTo>
                  <a:lnTo>
                    <a:pt x="174" y="295"/>
                  </a:lnTo>
                  <a:lnTo>
                    <a:pt x="148" y="321"/>
                  </a:lnTo>
                  <a:lnTo>
                    <a:pt x="128" y="341"/>
                  </a:lnTo>
                  <a:lnTo>
                    <a:pt x="108" y="361"/>
                  </a:lnTo>
                  <a:lnTo>
                    <a:pt x="108" y="361"/>
                  </a:lnTo>
                  <a:lnTo>
                    <a:pt x="87" y="382"/>
                  </a:lnTo>
                  <a:lnTo>
                    <a:pt x="87" y="382"/>
                  </a:lnTo>
                  <a:lnTo>
                    <a:pt x="87" y="402"/>
                  </a:lnTo>
                  <a:lnTo>
                    <a:pt x="67" y="402"/>
                  </a:lnTo>
                  <a:lnTo>
                    <a:pt x="47" y="382"/>
                  </a:lnTo>
                  <a:lnTo>
                    <a:pt x="21" y="361"/>
                  </a:lnTo>
                  <a:lnTo>
                    <a:pt x="1" y="341"/>
                  </a:lnTo>
                  <a:lnTo>
                    <a:pt x="21" y="341"/>
                  </a:lnTo>
                  <a:lnTo>
                    <a:pt x="21" y="321"/>
                  </a:lnTo>
                  <a:lnTo>
                    <a:pt x="21" y="321"/>
                  </a:lnTo>
                  <a:lnTo>
                    <a:pt x="47" y="295"/>
                  </a:lnTo>
                  <a:lnTo>
                    <a:pt x="47" y="295"/>
                  </a:lnTo>
                  <a:lnTo>
                    <a:pt x="67" y="275"/>
                  </a:lnTo>
                  <a:lnTo>
                    <a:pt x="87" y="254"/>
                  </a:lnTo>
                  <a:lnTo>
                    <a:pt x="108" y="234"/>
                  </a:lnTo>
                  <a:lnTo>
                    <a:pt x="108" y="234"/>
                  </a:lnTo>
                  <a:lnTo>
                    <a:pt x="108" y="234"/>
                  </a:lnTo>
                  <a:lnTo>
                    <a:pt x="128" y="214"/>
                  </a:lnTo>
                  <a:lnTo>
                    <a:pt x="128" y="193"/>
                  </a:lnTo>
                  <a:lnTo>
                    <a:pt x="148" y="193"/>
                  </a:lnTo>
                  <a:lnTo>
                    <a:pt x="148" y="193"/>
                  </a:lnTo>
                  <a:lnTo>
                    <a:pt x="148" y="168"/>
                  </a:lnTo>
                  <a:lnTo>
                    <a:pt x="174" y="168"/>
                  </a:lnTo>
                  <a:lnTo>
                    <a:pt x="174" y="148"/>
                  </a:lnTo>
                  <a:lnTo>
                    <a:pt x="194" y="148"/>
                  </a:lnTo>
                  <a:lnTo>
                    <a:pt x="194" y="148"/>
                  </a:lnTo>
                  <a:lnTo>
                    <a:pt x="194" y="127"/>
                  </a:lnTo>
                  <a:lnTo>
                    <a:pt x="214" y="127"/>
                  </a:lnTo>
                  <a:lnTo>
                    <a:pt x="235" y="107"/>
                  </a:lnTo>
                  <a:lnTo>
                    <a:pt x="235" y="107"/>
                  </a:lnTo>
                  <a:lnTo>
                    <a:pt x="235" y="107"/>
                  </a:lnTo>
                  <a:lnTo>
                    <a:pt x="255" y="87"/>
                  </a:lnTo>
                  <a:lnTo>
                    <a:pt x="255" y="87"/>
                  </a:lnTo>
                  <a:lnTo>
                    <a:pt x="276" y="66"/>
                  </a:lnTo>
                  <a:lnTo>
                    <a:pt x="301" y="66"/>
                  </a:lnTo>
                  <a:lnTo>
                    <a:pt x="301" y="66"/>
                  </a:lnTo>
                  <a:lnTo>
                    <a:pt x="301" y="41"/>
                  </a:lnTo>
                  <a:lnTo>
                    <a:pt x="301" y="41"/>
                  </a:lnTo>
                  <a:lnTo>
                    <a:pt x="321" y="41"/>
                  </a:lnTo>
                  <a:lnTo>
                    <a:pt x="321" y="41"/>
                  </a:lnTo>
                  <a:lnTo>
                    <a:pt x="321" y="41"/>
                  </a:lnTo>
                  <a:lnTo>
                    <a:pt x="342" y="41"/>
                  </a:lnTo>
                  <a:lnTo>
                    <a:pt x="342" y="20"/>
                  </a:lnTo>
                  <a:lnTo>
                    <a:pt x="342" y="20"/>
                  </a:lnTo>
                  <a:lnTo>
                    <a:pt x="362" y="20"/>
                  </a:lnTo>
                  <a:lnTo>
                    <a:pt x="362" y="20"/>
                  </a:lnTo>
                  <a:lnTo>
                    <a:pt x="362" y="20"/>
                  </a:lnTo>
                  <a:lnTo>
                    <a:pt x="382" y="0"/>
                  </a:lnTo>
                  <a:lnTo>
                    <a:pt x="382" y="0"/>
                  </a:lnTo>
                  <a:lnTo>
                    <a:pt x="38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62"/>
            <p:cNvSpPr/>
            <p:nvPr/>
          </p:nvSpPr>
          <p:spPr>
            <a:xfrm>
              <a:off x="1502425" y="2445900"/>
              <a:ext cx="12750" cy="8550"/>
            </a:xfrm>
            <a:custGeom>
              <a:rect b="b" l="l" r="r" t="t"/>
              <a:pathLst>
                <a:path extrusionOk="0" h="342" w="510">
                  <a:moveTo>
                    <a:pt x="509" y="21"/>
                  </a:moveTo>
                  <a:lnTo>
                    <a:pt x="489" y="62"/>
                  </a:lnTo>
                  <a:lnTo>
                    <a:pt x="489" y="62"/>
                  </a:lnTo>
                  <a:lnTo>
                    <a:pt x="468" y="62"/>
                  </a:lnTo>
                  <a:lnTo>
                    <a:pt x="468" y="87"/>
                  </a:lnTo>
                  <a:lnTo>
                    <a:pt x="468" y="87"/>
                  </a:lnTo>
                  <a:lnTo>
                    <a:pt x="448" y="87"/>
                  </a:lnTo>
                  <a:lnTo>
                    <a:pt x="448" y="87"/>
                  </a:lnTo>
                  <a:lnTo>
                    <a:pt x="428" y="87"/>
                  </a:lnTo>
                  <a:lnTo>
                    <a:pt x="428" y="87"/>
                  </a:lnTo>
                  <a:lnTo>
                    <a:pt x="428" y="87"/>
                  </a:lnTo>
                  <a:lnTo>
                    <a:pt x="428" y="108"/>
                  </a:lnTo>
                  <a:lnTo>
                    <a:pt x="407" y="108"/>
                  </a:lnTo>
                  <a:lnTo>
                    <a:pt x="407" y="108"/>
                  </a:lnTo>
                  <a:lnTo>
                    <a:pt x="407" y="108"/>
                  </a:lnTo>
                  <a:lnTo>
                    <a:pt x="382" y="108"/>
                  </a:lnTo>
                  <a:lnTo>
                    <a:pt x="382" y="128"/>
                  </a:lnTo>
                  <a:lnTo>
                    <a:pt x="382" y="128"/>
                  </a:lnTo>
                  <a:lnTo>
                    <a:pt x="382" y="128"/>
                  </a:lnTo>
                  <a:lnTo>
                    <a:pt x="362" y="128"/>
                  </a:lnTo>
                  <a:lnTo>
                    <a:pt x="362" y="128"/>
                  </a:lnTo>
                  <a:lnTo>
                    <a:pt x="362" y="128"/>
                  </a:lnTo>
                  <a:lnTo>
                    <a:pt x="341" y="148"/>
                  </a:lnTo>
                  <a:lnTo>
                    <a:pt x="341" y="148"/>
                  </a:lnTo>
                  <a:lnTo>
                    <a:pt x="341" y="148"/>
                  </a:lnTo>
                  <a:lnTo>
                    <a:pt x="341" y="148"/>
                  </a:lnTo>
                  <a:lnTo>
                    <a:pt x="321" y="148"/>
                  </a:lnTo>
                  <a:lnTo>
                    <a:pt x="321" y="148"/>
                  </a:lnTo>
                  <a:lnTo>
                    <a:pt x="321" y="169"/>
                  </a:lnTo>
                  <a:lnTo>
                    <a:pt x="301" y="169"/>
                  </a:lnTo>
                  <a:lnTo>
                    <a:pt x="301" y="169"/>
                  </a:lnTo>
                  <a:lnTo>
                    <a:pt x="301" y="169"/>
                  </a:lnTo>
                  <a:lnTo>
                    <a:pt x="301" y="169"/>
                  </a:lnTo>
                  <a:lnTo>
                    <a:pt x="280" y="169"/>
                  </a:lnTo>
                  <a:lnTo>
                    <a:pt x="280" y="169"/>
                  </a:lnTo>
                  <a:lnTo>
                    <a:pt x="255" y="189"/>
                  </a:lnTo>
                  <a:lnTo>
                    <a:pt x="255" y="189"/>
                  </a:lnTo>
                  <a:lnTo>
                    <a:pt x="255" y="189"/>
                  </a:lnTo>
                  <a:lnTo>
                    <a:pt x="234" y="189"/>
                  </a:lnTo>
                  <a:lnTo>
                    <a:pt x="234" y="189"/>
                  </a:lnTo>
                  <a:lnTo>
                    <a:pt x="234" y="214"/>
                  </a:lnTo>
                  <a:lnTo>
                    <a:pt x="234" y="214"/>
                  </a:lnTo>
                  <a:lnTo>
                    <a:pt x="214" y="214"/>
                  </a:lnTo>
                  <a:lnTo>
                    <a:pt x="214" y="214"/>
                  </a:lnTo>
                  <a:lnTo>
                    <a:pt x="214" y="214"/>
                  </a:lnTo>
                  <a:lnTo>
                    <a:pt x="194" y="214"/>
                  </a:lnTo>
                  <a:lnTo>
                    <a:pt x="194" y="235"/>
                  </a:lnTo>
                  <a:lnTo>
                    <a:pt x="194" y="235"/>
                  </a:lnTo>
                  <a:lnTo>
                    <a:pt x="173" y="235"/>
                  </a:lnTo>
                  <a:lnTo>
                    <a:pt x="173" y="235"/>
                  </a:lnTo>
                  <a:lnTo>
                    <a:pt x="173" y="235"/>
                  </a:lnTo>
                  <a:lnTo>
                    <a:pt x="173" y="255"/>
                  </a:lnTo>
                  <a:lnTo>
                    <a:pt x="153" y="255"/>
                  </a:lnTo>
                  <a:lnTo>
                    <a:pt x="153" y="255"/>
                  </a:lnTo>
                  <a:lnTo>
                    <a:pt x="153" y="255"/>
                  </a:lnTo>
                  <a:lnTo>
                    <a:pt x="153" y="255"/>
                  </a:lnTo>
                  <a:lnTo>
                    <a:pt x="128" y="255"/>
                  </a:lnTo>
                  <a:lnTo>
                    <a:pt x="128" y="275"/>
                  </a:lnTo>
                  <a:lnTo>
                    <a:pt x="128" y="275"/>
                  </a:lnTo>
                  <a:lnTo>
                    <a:pt x="128" y="275"/>
                  </a:lnTo>
                  <a:lnTo>
                    <a:pt x="107" y="275"/>
                  </a:lnTo>
                  <a:lnTo>
                    <a:pt x="107" y="296"/>
                  </a:lnTo>
                  <a:lnTo>
                    <a:pt x="107" y="296"/>
                  </a:lnTo>
                  <a:lnTo>
                    <a:pt x="87" y="296"/>
                  </a:lnTo>
                  <a:lnTo>
                    <a:pt x="87" y="296"/>
                  </a:lnTo>
                  <a:lnTo>
                    <a:pt x="87" y="296"/>
                  </a:lnTo>
                  <a:lnTo>
                    <a:pt x="87" y="316"/>
                  </a:lnTo>
                  <a:lnTo>
                    <a:pt x="67" y="316"/>
                  </a:lnTo>
                  <a:lnTo>
                    <a:pt x="67" y="316"/>
                  </a:lnTo>
                  <a:lnTo>
                    <a:pt x="67" y="316"/>
                  </a:lnTo>
                  <a:lnTo>
                    <a:pt x="67" y="316"/>
                  </a:lnTo>
                  <a:lnTo>
                    <a:pt x="46" y="316"/>
                  </a:lnTo>
                  <a:lnTo>
                    <a:pt x="46" y="316"/>
                  </a:lnTo>
                  <a:lnTo>
                    <a:pt x="46" y="316"/>
                  </a:lnTo>
                  <a:lnTo>
                    <a:pt x="26" y="316"/>
                  </a:lnTo>
                  <a:lnTo>
                    <a:pt x="26" y="342"/>
                  </a:lnTo>
                  <a:lnTo>
                    <a:pt x="1" y="342"/>
                  </a:lnTo>
                  <a:lnTo>
                    <a:pt x="1" y="316"/>
                  </a:lnTo>
                  <a:lnTo>
                    <a:pt x="1" y="316"/>
                  </a:lnTo>
                  <a:lnTo>
                    <a:pt x="1" y="296"/>
                  </a:lnTo>
                  <a:lnTo>
                    <a:pt x="1" y="275"/>
                  </a:lnTo>
                  <a:lnTo>
                    <a:pt x="1" y="275"/>
                  </a:lnTo>
                  <a:lnTo>
                    <a:pt x="1" y="275"/>
                  </a:lnTo>
                  <a:lnTo>
                    <a:pt x="26" y="275"/>
                  </a:lnTo>
                  <a:lnTo>
                    <a:pt x="26" y="255"/>
                  </a:lnTo>
                  <a:lnTo>
                    <a:pt x="26" y="255"/>
                  </a:lnTo>
                  <a:lnTo>
                    <a:pt x="26" y="255"/>
                  </a:lnTo>
                  <a:lnTo>
                    <a:pt x="26" y="255"/>
                  </a:lnTo>
                  <a:lnTo>
                    <a:pt x="46" y="235"/>
                  </a:lnTo>
                  <a:lnTo>
                    <a:pt x="46" y="235"/>
                  </a:lnTo>
                  <a:lnTo>
                    <a:pt x="46" y="235"/>
                  </a:lnTo>
                  <a:lnTo>
                    <a:pt x="46" y="235"/>
                  </a:lnTo>
                  <a:lnTo>
                    <a:pt x="67" y="214"/>
                  </a:lnTo>
                  <a:lnTo>
                    <a:pt x="67" y="214"/>
                  </a:lnTo>
                  <a:lnTo>
                    <a:pt x="67" y="214"/>
                  </a:lnTo>
                  <a:lnTo>
                    <a:pt x="67" y="189"/>
                  </a:lnTo>
                  <a:lnTo>
                    <a:pt x="87" y="189"/>
                  </a:lnTo>
                  <a:lnTo>
                    <a:pt x="87" y="189"/>
                  </a:lnTo>
                  <a:lnTo>
                    <a:pt x="87" y="189"/>
                  </a:lnTo>
                  <a:lnTo>
                    <a:pt x="87" y="189"/>
                  </a:lnTo>
                  <a:lnTo>
                    <a:pt x="107" y="169"/>
                  </a:lnTo>
                  <a:lnTo>
                    <a:pt x="107" y="169"/>
                  </a:lnTo>
                  <a:lnTo>
                    <a:pt x="107" y="169"/>
                  </a:lnTo>
                  <a:lnTo>
                    <a:pt x="128" y="148"/>
                  </a:lnTo>
                  <a:lnTo>
                    <a:pt x="128" y="148"/>
                  </a:lnTo>
                  <a:lnTo>
                    <a:pt x="128" y="148"/>
                  </a:lnTo>
                  <a:lnTo>
                    <a:pt x="128" y="148"/>
                  </a:lnTo>
                  <a:lnTo>
                    <a:pt x="153" y="148"/>
                  </a:lnTo>
                  <a:lnTo>
                    <a:pt x="153" y="128"/>
                  </a:lnTo>
                  <a:lnTo>
                    <a:pt x="153" y="128"/>
                  </a:lnTo>
                  <a:lnTo>
                    <a:pt x="173" y="128"/>
                  </a:lnTo>
                  <a:lnTo>
                    <a:pt x="173" y="128"/>
                  </a:lnTo>
                  <a:lnTo>
                    <a:pt x="173" y="108"/>
                  </a:lnTo>
                  <a:lnTo>
                    <a:pt x="194" y="108"/>
                  </a:lnTo>
                  <a:lnTo>
                    <a:pt x="194" y="108"/>
                  </a:lnTo>
                  <a:lnTo>
                    <a:pt x="194" y="108"/>
                  </a:lnTo>
                  <a:lnTo>
                    <a:pt x="214" y="108"/>
                  </a:lnTo>
                  <a:lnTo>
                    <a:pt x="214" y="87"/>
                  </a:lnTo>
                  <a:lnTo>
                    <a:pt x="214" y="87"/>
                  </a:lnTo>
                  <a:lnTo>
                    <a:pt x="234" y="87"/>
                  </a:lnTo>
                  <a:lnTo>
                    <a:pt x="234" y="87"/>
                  </a:lnTo>
                  <a:lnTo>
                    <a:pt x="234" y="87"/>
                  </a:lnTo>
                  <a:lnTo>
                    <a:pt x="234" y="87"/>
                  </a:lnTo>
                  <a:lnTo>
                    <a:pt x="255" y="62"/>
                  </a:lnTo>
                  <a:lnTo>
                    <a:pt x="255" y="62"/>
                  </a:lnTo>
                  <a:lnTo>
                    <a:pt x="280" y="62"/>
                  </a:lnTo>
                  <a:lnTo>
                    <a:pt x="280" y="62"/>
                  </a:lnTo>
                  <a:lnTo>
                    <a:pt x="280" y="62"/>
                  </a:lnTo>
                  <a:lnTo>
                    <a:pt x="301" y="41"/>
                  </a:lnTo>
                  <a:lnTo>
                    <a:pt x="301" y="41"/>
                  </a:lnTo>
                  <a:lnTo>
                    <a:pt x="301" y="41"/>
                  </a:lnTo>
                  <a:lnTo>
                    <a:pt x="321" y="41"/>
                  </a:lnTo>
                  <a:lnTo>
                    <a:pt x="321" y="41"/>
                  </a:lnTo>
                  <a:lnTo>
                    <a:pt x="321" y="41"/>
                  </a:lnTo>
                  <a:lnTo>
                    <a:pt x="341" y="41"/>
                  </a:lnTo>
                  <a:lnTo>
                    <a:pt x="341" y="21"/>
                  </a:lnTo>
                  <a:lnTo>
                    <a:pt x="341" y="21"/>
                  </a:lnTo>
                  <a:lnTo>
                    <a:pt x="362" y="21"/>
                  </a:lnTo>
                  <a:lnTo>
                    <a:pt x="362" y="21"/>
                  </a:lnTo>
                  <a:lnTo>
                    <a:pt x="362" y="21"/>
                  </a:lnTo>
                  <a:lnTo>
                    <a:pt x="382" y="21"/>
                  </a:lnTo>
                  <a:lnTo>
                    <a:pt x="382" y="21"/>
                  </a:lnTo>
                  <a:lnTo>
                    <a:pt x="407" y="21"/>
                  </a:lnTo>
                  <a:lnTo>
                    <a:pt x="407" y="21"/>
                  </a:lnTo>
                  <a:lnTo>
                    <a:pt x="407" y="21"/>
                  </a:lnTo>
                  <a:lnTo>
                    <a:pt x="407" y="21"/>
                  </a:lnTo>
                  <a:lnTo>
                    <a:pt x="428" y="1"/>
                  </a:lnTo>
                  <a:lnTo>
                    <a:pt x="428" y="1"/>
                  </a:lnTo>
                  <a:lnTo>
                    <a:pt x="448" y="1"/>
                  </a:lnTo>
                  <a:lnTo>
                    <a:pt x="448" y="1"/>
                  </a:lnTo>
                  <a:lnTo>
                    <a:pt x="468" y="1"/>
                  </a:lnTo>
                  <a:lnTo>
                    <a:pt x="46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62"/>
            <p:cNvSpPr/>
            <p:nvPr/>
          </p:nvSpPr>
          <p:spPr>
            <a:xfrm>
              <a:off x="1511450" y="2446425"/>
              <a:ext cx="9575" cy="5350"/>
            </a:xfrm>
            <a:custGeom>
              <a:rect b="b" l="l" r="r" t="t"/>
              <a:pathLst>
                <a:path extrusionOk="0" h="214" w="383">
                  <a:moveTo>
                    <a:pt x="382" y="20"/>
                  </a:moveTo>
                  <a:lnTo>
                    <a:pt x="362" y="66"/>
                  </a:lnTo>
                  <a:lnTo>
                    <a:pt x="362" y="66"/>
                  </a:lnTo>
                  <a:lnTo>
                    <a:pt x="341" y="66"/>
                  </a:lnTo>
                  <a:lnTo>
                    <a:pt x="341" y="87"/>
                  </a:lnTo>
                  <a:lnTo>
                    <a:pt x="321" y="87"/>
                  </a:lnTo>
                  <a:lnTo>
                    <a:pt x="321" y="87"/>
                  </a:lnTo>
                  <a:lnTo>
                    <a:pt x="321" y="87"/>
                  </a:lnTo>
                  <a:lnTo>
                    <a:pt x="301" y="87"/>
                  </a:lnTo>
                  <a:lnTo>
                    <a:pt x="301" y="87"/>
                  </a:lnTo>
                  <a:lnTo>
                    <a:pt x="301" y="87"/>
                  </a:lnTo>
                  <a:lnTo>
                    <a:pt x="275" y="107"/>
                  </a:lnTo>
                  <a:lnTo>
                    <a:pt x="275" y="107"/>
                  </a:lnTo>
                  <a:lnTo>
                    <a:pt x="275" y="107"/>
                  </a:lnTo>
                  <a:lnTo>
                    <a:pt x="255" y="107"/>
                  </a:lnTo>
                  <a:lnTo>
                    <a:pt x="255" y="107"/>
                  </a:lnTo>
                  <a:lnTo>
                    <a:pt x="235" y="107"/>
                  </a:lnTo>
                  <a:lnTo>
                    <a:pt x="235" y="127"/>
                  </a:lnTo>
                  <a:lnTo>
                    <a:pt x="235" y="127"/>
                  </a:lnTo>
                  <a:lnTo>
                    <a:pt x="214" y="127"/>
                  </a:lnTo>
                  <a:lnTo>
                    <a:pt x="214" y="127"/>
                  </a:lnTo>
                  <a:lnTo>
                    <a:pt x="194" y="127"/>
                  </a:lnTo>
                  <a:lnTo>
                    <a:pt x="194" y="127"/>
                  </a:lnTo>
                  <a:lnTo>
                    <a:pt x="194" y="148"/>
                  </a:lnTo>
                  <a:lnTo>
                    <a:pt x="174" y="148"/>
                  </a:lnTo>
                  <a:lnTo>
                    <a:pt x="174" y="148"/>
                  </a:lnTo>
                  <a:lnTo>
                    <a:pt x="174" y="148"/>
                  </a:lnTo>
                  <a:lnTo>
                    <a:pt x="148" y="148"/>
                  </a:lnTo>
                  <a:lnTo>
                    <a:pt x="148" y="148"/>
                  </a:lnTo>
                  <a:lnTo>
                    <a:pt x="128" y="168"/>
                  </a:lnTo>
                  <a:lnTo>
                    <a:pt x="128" y="168"/>
                  </a:lnTo>
                  <a:lnTo>
                    <a:pt x="107" y="168"/>
                  </a:lnTo>
                  <a:lnTo>
                    <a:pt x="107" y="168"/>
                  </a:lnTo>
                  <a:lnTo>
                    <a:pt x="87" y="193"/>
                  </a:lnTo>
                  <a:lnTo>
                    <a:pt x="87" y="193"/>
                  </a:lnTo>
                  <a:lnTo>
                    <a:pt x="87" y="193"/>
                  </a:lnTo>
                  <a:lnTo>
                    <a:pt x="67" y="193"/>
                  </a:lnTo>
                  <a:lnTo>
                    <a:pt x="67" y="193"/>
                  </a:lnTo>
                  <a:lnTo>
                    <a:pt x="67" y="193"/>
                  </a:lnTo>
                  <a:lnTo>
                    <a:pt x="67" y="214"/>
                  </a:lnTo>
                  <a:lnTo>
                    <a:pt x="67" y="214"/>
                  </a:lnTo>
                  <a:lnTo>
                    <a:pt x="46" y="214"/>
                  </a:lnTo>
                  <a:lnTo>
                    <a:pt x="21" y="193"/>
                  </a:lnTo>
                  <a:lnTo>
                    <a:pt x="21" y="168"/>
                  </a:lnTo>
                  <a:lnTo>
                    <a:pt x="1" y="148"/>
                  </a:lnTo>
                  <a:lnTo>
                    <a:pt x="1" y="148"/>
                  </a:lnTo>
                  <a:lnTo>
                    <a:pt x="21" y="148"/>
                  </a:lnTo>
                  <a:lnTo>
                    <a:pt x="21" y="127"/>
                  </a:lnTo>
                  <a:lnTo>
                    <a:pt x="21" y="127"/>
                  </a:lnTo>
                  <a:lnTo>
                    <a:pt x="21" y="127"/>
                  </a:lnTo>
                  <a:lnTo>
                    <a:pt x="46" y="127"/>
                  </a:lnTo>
                  <a:lnTo>
                    <a:pt x="46" y="107"/>
                  </a:lnTo>
                  <a:lnTo>
                    <a:pt x="46" y="107"/>
                  </a:lnTo>
                  <a:lnTo>
                    <a:pt x="67" y="107"/>
                  </a:lnTo>
                  <a:lnTo>
                    <a:pt x="67" y="107"/>
                  </a:lnTo>
                  <a:lnTo>
                    <a:pt x="87" y="87"/>
                  </a:lnTo>
                  <a:lnTo>
                    <a:pt x="87" y="87"/>
                  </a:lnTo>
                  <a:lnTo>
                    <a:pt x="107" y="87"/>
                  </a:lnTo>
                  <a:lnTo>
                    <a:pt x="107" y="66"/>
                  </a:lnTo>
                  <a:lnTo>
                    <a:pt x="128" y="66"/>
                  </a:lnTo>
                  <a:lnTo>
                    <a:pt x="128" y="66"/>
                  </a:lnTo>
                  <a:lnTo>
                    <a:pt x="128" y="66"/>
                  </a:lnTo>
                  <a:lnTo>
                    <a:pt x="148" y="66"/>
                  </a:lnTo>
                  <a:lnTo>
                    <a:pt x="148" y="41"/>
                  </a:lnTo>
                  <a:lnTo>
                    <a:pt x="174" y="41"/>
                  </a:lnTo>
                  <a:lnTo>
                    <a:pt x="174" y="41"/>
                  </a:lnTo>
                  <a:lnTo>
                    <a:pt x="194" y="41"/>
                  </a:lnTo>
                  <a:lnTo>
                    <a:pt x="194" y="41"/>
                  </a:lnTo>
                  <a:lnTo>
                    <a:pt x="194" y="20"/>
                  </a:lnTo>
                  <a:lnTo>
                    <a:pt x="214" y="20"/>
                  </a:lnTo>
                  <a:lnTo>
                    <a:pt x="214" y="20"/>
                  </a:lnTo>
                  <a:lnTo>
                    <a:pt x="235" y="20"/>
                  </a:lnTo>
                  <a:lnTo>
                    <a:pt x="235" y="20"/>
                  </a:lnTo>
                  <a:lnTo>
                    <a:pt x="255" y="20"/>
                  </a:lnTo>
                  <a:lnTo>
                    <a:pt x="255" y="0"/>
                  </a:lnTo>
                  <a:lnTo>
                    <a:pt x="275" y="0"/>
                  </a:lnTo>
                  <a:lnTo>
                    <a:pt x="275" y="0"/>
                  </a:lnTo>
                  <a:lnTo>
                    <a:pt x="275" y="0"/>
                  </a:lnTo>
                  <a:lnTo>
                    <a:pt x="301" y="0"/>
                  </a:lnTo>
                  <a:lnTo>
                    <a:pt x="301" y="0"/>
                  </a:lnTo>
                  <a:lnTo>
                    <a:pt x="301" y="0"/>
                  </a:lnTo>
                  <a:lnTo>
                    <a:pt x="321" y="0"/>
                  </a:lnTo>
                  <a:lnTo>
                    <a:pt x="321" y="0"/>
                  </a:lnTo>
                  <a:lnTo>
                    <a:pt x="341" y="0"/>
                  </a:lnTo>
                  <a:lnTo>
                    <a:pt x="36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62"/>
            <p:cNvSpPr/>
            <p:nvPr/>
          </p:nvSpPr>
          <p:spPr>
            <a:xfrm>
              <a:off x="1519475" y="2448075"/>
              <a:ext cx="9050" cy="3200"/>
            </a:xfrm>
            <a:custGeom>
              <a:rect b="b" l="l" r="r" t="t"/>
              <a:pathLst>
                <a:path extrusionOk="0" h="128" w="362">
                  <a:moveTo>
                    <a:pt x="234" y="0"/>
                  </a:moveTo>
                  <a:lnTo>
                    <a:pt x="254" y="0"/>
                  </a:lnTo>
                  <a:lnTo>
                    <a:pt x="254" y="0"/>
                  </a:lnTo>
                  <a:lnTo>
                    <a:pt x="254" y="0"/>
                  </a:lnTo>
                  <a:lnTo>
                    <a:pt x="275" y="0"/>
                  </a:lnTo>
                  <a:lnTo>
                    <a:pt x="275" y="0"/>
                  </a:lnTo>
                  <a:lnTo>
                    <a:pt x="275" y="0"/>
                  </a:lnTo>
                  <a:lnTo>
                    <a:pt x="295" y="0"/>
                  </a:lnTo>
                  <a:lnTo>
                    <a:pt x="295" y="0"/>
                  </a:lnTo>
                  <a:lnTo>
                    <a:pt x="295" y="21"/>
                  </a:lnTo>
                  <a:lnTo>
                    <a:pt x="315" y="21"/>
                  </a:lnTo>
                  <a:lnTo>
                    <a:pt x="315" y="21"/>
                  </a:lnTo>
                  <a:lnTo>
                    <a:pt x="361" y="41"/>
                  </a:lnTo>
                  <a:lnTo>
                    <a:pt x="315" y="61"/>
                  </a:lnTo>
                  <a:lnTo>
                    <a:pt x="315" y="61"/>
                  </a:lnTo>
                  <a:lnTo>
                    <a:pt x="295" y="61"/>
                  </a:lnTo>
                  <a:lnTo>
                    <a:pt x="295" y="82"/>
                  </a:lnTo>
                  <a:lnTo>
                    <a:pt x="295" y="82"/>
                  </a:lnTo>
                  <a:lnTo>
                    <a:pt x="275" y="82"/>
                  </a:lnTo>
                  <a:lnTo>
                    <a:pt x="275" y="82"/>
                  </a:lnTo>
                  <a:lnTo>
                    <a:pt x="275" y="82"/>
                  </a:lnTo>
                  <a:lnTo>
                    <a:pt x="254" y="82"/>
                  </a:lnTo>
                  <a:lnTo>
                    <a:pt x="254" y="82"/>
                  </a:lnTo>
                  <a:lnTo>
                    <a:pt x="254" y="82"/>
                  </a:lnTo>
                  <a:lnTo>
                    <a:pt x="234" y="82"/>
                  </a:lnTo>
                  <a:lnTo>
                    <a:pt x="234" y="82"/>
                  </a:lnTo>
                  <a:lnTo>
                    <a:pt x="234" y="82"/>
                  </a:lnTo>
                  <a:lnTo>
                    <a:pt x="209" y="82"/>
                  </a:lnTo>
                  <a:lnTo>
                    <a:pt x="209" y="82"/>
                  </a:lnTo>
                  <a:lnTo>
                    <a:pt x="209" y="82"/>
                  </a:lnTo>
                  <a:lnTo>
                    <a:pt x="188" y="82"/>
                  </a:lnTo>
                  <a:lnTo>
                    <a:pt x="188" y="82"/>
                  </a:lnTo>
                  <a:lnTo>
                    <a:pt x="188" y="82"/>
                  </a:lnTo>
                  <a:lnTo>
                    <a:pt x="168" y="82"/>
                  </a:lnTo>
                  <a:lnTo>
                    <a:pt x="168" y="82"/>
                  </a:lnTo>
                  <a:lnTo>
                    <a:pt x="148" y="82"/>
                  </a:lnTo>
                  <a:lnTo>
                    <a:pt x="148" y="82"/>
                  </a:lnTo>
                  <a:lnTo>
                    <a:pt x="148" y="82"/>
                  </a:lnTo>
                  <a:lnTo>
                    <a:pt x="127" y="82"/>
                  </a:lnTo>
                  <a:lnTo>
                    <a:pt x="127" y="82"/>
                  </a:lnTo>
                  <a:lnTo>
                    <a:pt x="127" y="102"/>
                  </a:lnTo>
                  <a:lnTo>
                    <a:pt x="107" y="102"/>
                  </a:lnTo>
                  <a:lnTo>
                    <a:pt x="107" y="102"/>
                  </a:lnTo>
                  <a:lnTo>
                    <a:pt x="82" y="102"/>
                  </a:lnTo>
                  <a:lnTo>
                    <a:pt x="82" y="102"/>
                  </a:lnTo>
                  <a:lnTo>
                    <a:pt x="82" y="102"/>
                  </a:lnTo>
                  <a:lnTo>
                    <a:pt x="61" y="102"/>
                  </a:lnTo>
                  <a:lnTo>
                    <a:pt x="61" y="102"/>
                  </a:lnTo>
                  <a:lnTo>
                    <a:pt x="61" y="102"/>
                  </a:lnTo>
                  <a:lnTo>
                    <a:pt x="41" y="102"/>
                  </a:lnTo>
                  <a:lnTo>
                    <a:pt x="41" y="102"/>
                  </a:lnTo>
                  <a:lnTo>
                    <a:pt x="41" y="102"/>
                  </a:lnTo>
                  <a:lnTo>
                    <a:pt x="20" y="127"/>
                  </a:lnTo>
                  <a:lnTo>
                    <a:pt x="20" y="102"/>
                  </a:lnTo>
                  <a:lnTo>
                    <a:pt x="20" y="61"/>
                  </a:lnTo>
                  <a:lnTo>
                    <a:pt x="0" y="61"/>
                  </a:lnTo>
                  <a:lnTo>
                    <a:pt x="20" y="61"/>
                  </a:lnTo>
                  <a:lnTo>
                    <a:pt x="20" y="41"/>
                  </a:lnTo>
                  <a:lnTo>
                    <a:pt x="20" y="41"/>
                  </a:lnTo>
                  <a:lnTo>
                    <a:pt x="41" y="41"/>
                  </a:lnTo>
                  <a:lnTo>
                    <a:pt x="41" y="41"/>
                  </a:lnTo>
                  <a:lnTo>
                    <a:pt x="41" y="41"/>
                  </a:lnTo>
                  <a:lnTo>
                    <a:pt x="61" y="41"/>
                  </a:lnTo>
                  <a:lnTo>
                    <a:pt x="61" y="41"/>
                  </a:lnTo>
                  <a:lnTo>
                    <a:pt x="61" y="41"/>
                  </a:lnTo>
                  <a:lnTo>
                    <a:pt x="82" y="21"/>
                  </a:lnTo>
                  <a:lnTo>
                    <a:pt x="82" y="21"/>
                  </a:lnTo>
                  <a:lnTo>
                    <a:pt x="107" y="21"/>
                  </a:lnTo>
                  <a:lnTo>
                    <a:pt x="107" y="21"/>
                  </a:lnTo>
                  <a:lnTo>
                    <a:pt x="127" y="21"/>
                  </a:lnTo>
                  <a:lnTo>
                    <a:pt x="127" y="21"/>
                  </a:lnTo>
                  <a:lnTo>
                    <a:pt x="127" y="21"/>
                  </a:lnTo>
                  <a:lnTo>
                    <a:pt x="148" y="21"/>
                  </a:lnTo>
                  <a:lnTo>
                    <a:pt x="148" y="21"/>
                  </a:lnTo>
                  <a:lnTo>
                    <a:pt x="168" y="0"/>
                  </a:lnTo>
                  <a:lnTo>
                    <a:pt x="168" y="0"/>
                  </a:lnTo>
                  <a:lnTo>
                    <a:pt x="188" y="0"/>
                  </a:lnTo>
                  <a:lnTo>
                    <a:pt x="188" y="0"/>
                  </a:lnTo>
                  <a:lnTo>
                    <a:pt x="188" y="0"/>
                  </a:lnTo>
                  <a:lnTo>
                    <a:pt x="209" y="0"/>
                  </a:lnTo>
                  <a:lnTo>
                    <a:pt x="209" y="0"/>
                  </a:lnTo>
                  <a:lnTo>
                    <a:pt x="234"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62"/>
            <p:cNvSpPr/>
            <p:nvPr/>
          </p:nvSpPr>
          <p:spPr>
            <a:xfrm>
              <a:off x="1516800" y="2449075"/>
              <a:ext cx="18075" cy="3725"/>
            </a:xfrm>
            <a:custGeom>
              <a:rect b="b" l="l" r="r" t="t"/>
              <a:pathLst>
                <a:path extrusionOk="0" h="149" w="723">
                  <a:moveTo>
                    <a:pt x="275" y="1"/>
                  </a:moveTo>
                  <a:lnTo>
                    <a:pt x="295" y="21"/>
                  </a:lnTo>
                  <a:lnTo>
                    <a:pt x="316" y="21"/>
                  </a:lnTo>
                  <a:lnTo>
                    <a:pt x="316" y="21"/>
                  </a:lnTo>
                  <a:lnTo>
                    <a:pt x="341" y="21"/>
                  </a:lnTo>
                  <a:lnTo>
                    <a:pt x="361" y="21"/>
                  </a:lnTo>
                  <a:lnTo>
                    <a:pt x="382" y="21"/>
                  </a:lnTo>
                  <a:lnTo>
                    <a:pt x="402" y="21"/>
                  </a:lnTo>
                  <a:lnTo>
                    <a:pt x="422" y="21"/>
                  </a:lnTo>
                  <a:lnTo>
                    <a:pt x="422" y="21"/>
                  </a:lnTo>
                  <a:lnTo>
                    <a:pt x="443" y="21"/>
                  </a:lnTo>
                  <a:lnTo>
                    <a:pt x="443" y="21"/>
                  </a:lnTo>
                  <a:lnTo>
                    <a:pt x="468" y="21"/>
                  </a:lnTo>
                  <a:lnTo>
                    <a:pt x="468" y="21"/>
                  </a:lnTo>
                  <a:lnTo>
                    <a:pt x="468" y="21"/>
                  </a:lnTo>
                  <a:lnTo>
                    <a:pt x="489" y="21"/>
                  </a:lnTo>
                  <a:lnTo>
                    <a:pt x="489" y="21"/>
                  </a:lnTo>
                  <a:lnTo>
                    <a:pt x="509" y="42"/>
                  </a:lnTo>
                  <a:lnTo>
                    <a:pt x="529" y="42"/>
                  </a:lnTo>
                  <a:lnTo>
                    <a:pt x="529" y="42"/>
                  </a:lnTo>
                  <a:lnTo>
                    <a:pt x="529" y="42"/>
                  </a:lnTo>
                  <a:lnTo>
                    <a:pt x="550" y="42"/>
                  </a:lnTo>
                  <a:lnTo>
                    <a:pt x="550" y="42"/>
                  </a:lnTo>
                  <a:lnTo>
                    <a:pt x="570" y="42"/>
                  </a:lnTo>
                  <a:lnTo>
                    <a:pt x="570" y="42"/>
                  </a:lnTo>
                  <a:lnTo>
                    <a:pt x="595" y="42"/>
                  </a:lnTo>
                  <a:lnTo>
                    <a:pt x="595" y="62"/>
                  </a:lnTo>
                  <a:lnTo>
                    <a:pt x="595" y="62"/>
                  </a:lnTo>
                  <a:lnTo>
                    <a:pt x="616" y="62"/>
                  </a:lnTo>
                  <a:lnTo>
                    <a:pt x="616" y="62"/>
                  </a:lnTo>
                  <a:lnTo>
                    <a:pt x="636" y="62"/>
                  </a:lnTo>
                  <a:lnTo>
                    <a:pt x="636" y="62"/>
                  </a:lnTo>
                  <a:lnTo>
                    <a:pt x="636" y="62"/>
                  </a:lnTo>
                  <a:lnTo>
                    <a:pt x="656" y="87"/>
                  </a:lnTo>
                  <a:lnTo>
                    <a:pt x="656" y="87"/>
                  </a:lnTo>
                  <a:lnTo>
                    <a:pt x="677" y="87"/>
                  </a:lnTo>
                  <a:lnTo>
                    <a:pt x="677" y="87"/>
                  </a:lnTo>
                  <a:lnTo>
                    <a:pt x="677" y="87"/>
                  </a:lnTo>
                  <a:lnTo>
                    <a:pt x="697" y="108"/>
                  </a:lnTo>
                  <a:lnTo>
                    <a:pt x="697" y="108"/>
                  </a:lnTo>
                  <a:lnTo>
                    <a:pt x="723" y="108"/>
                  </a:lnTo>
                  <a:lnTo>
                    <a:pt x="723" y="128"/>
                  </a:lnTo>
                  <a:lnTo>
                    <a:pt x="697" y="148"/>
                  </a:lnTo>
                  <a:lnTo>
                    <a:pt x="697" y="148"/>
                  </a:lnTo>
                  <a:lnTo>
                    <a:pt x="677" y="148"/>
                  </a:lnTo>
                  <a:lnTo>
                    <a:pt x="677" y="148"/>
                  </a:lnTo>
                  <a:lnTo>
                    <a:pt x="656" y="148"/>
                  </a:lnTo>
                  <a:lnTo>
                    <a:pt x="656" y="128"/>
                  </a:lnTo>
                  <a:lnTo>
                    <a:pt x="656" y="128"/>
                  </a:lnTo>
                  <a:lnTo>
                    <a:pt x="636" y="128"/>
                  </a:lnTo>
                  <a:lnTo>
                    <a:pt x="616" y="128"/>
                  </a:lnTo>
                  <a:lnTo>
                    <a:pt x="616" y="128"/>
                  </a:lnTo>
                  <a:lnTo>
                    <a:pt x="616" y="128"/>
                  </a:lnTo>
                  <a:lnTo>
                    <a:pt x="595" y="128"/>
                  </a:lnTo>
                  <a:lnTo>
                    <a:pt x="595" y="128"/>
                  </a:lnTo>
                  <a:lnTo>
                    <a:pt x="570" y="128"/>
                  </a:lnTo>
                  <a:lnTo>
                    <a:pt x="570" y="128"/>
                  </a:lnTo>
                  <a:lnTo>
                    <a:pt x="570" y="128"/>
                  </a:lnTo>
                  <a:lnTo>
                    <a:pt x="550" y="128"/>
                  </a:lnTo>
                  <a:lnTo>
                    <a:pt x="550" y="128"/>
                  </a:lnTo>
                  <a:lnTo>
                    <a:pt x="529" y="128"/>
                  </a:lnTo>
                  <a:lnTo>
                    <a:pt x="529" y="128"/>
                  </a:lnTo>
                  <a:lnTo>
                    <a:pt x="509" y="108"/>
                  </a:lnTo>
                  <a:lnTo>
                    <a:pt x="509" y="108"/>
                  </a:lnTo>
                  <a:lnTo>
                    <a:pt x="509" y="108"/>
                  </a:lnTo>
                  <a:lnTo>
                    <a:pt x="489" y="108"/>
                  </a:lnTo>
                  <a:lnTo>
                    <a:pt x="489" y="108"/>
                  </a:lnTo>
                  <a:lnTo>
                    <a:pt x="468" y="108"/>
                  </a:lnTo>
                  <a:lnTo>
                    <a:pt x="468" y="108"/>
                  </a:lnTo>
                  <a:lnTo>
                    <a:pt x="443" y="108"/>
                  </a:lnTo>
                  <a:lnTo>
                    <a:pt x="443" y="108"/>
                  </a:lnTo>
                  <a:lnTo>
                    <a:pt x="443" y="108"/>
                  </a:lnTo>
                  <a:lnTo>
                    <a:pt x="422" y="108"/>
                  </a:lnTo>
                  <a:lnTo>
                    <a:pt x="422" y="108"/>
                  </a:lnTo>
                  <a:lnTo>
                    <a:pt x="402" y="108"/>
                  </a:lnTo>
                  <a:lnTo>
                    <a:pt x="402" y="87"/>
                  </a:lnTo>
                  <a:lnTo>
                    <a:pt x="382" y="87"/>
                  </a:lnTo>
                  <a:lnTo>
                    <a:pt x="361" y="87"/>
                  </a:lnTo>
                  <a:lnTo>
                    <a:pt x="341" y="87"/>
                  </a:lnTo>
                  <a:lnTo>
                    <a:pt x="316" y="87"/>
                  </a:lnTo>
                  <a:lnTo>
                    <a:pt x="316" y="87"/>
                  </a:lnTo>
                  <a:lnTo>
                    <a:pt x="295" y="87"/>
                  </a:lnTo>
                  <a:lnTo>
                    <a:pt x="275" y="87"/>
                  </a:lnTo>
                  <a:lnTo>
                    <a:pt x="255" y="87"/>
                  </a:lnTo>
                  <a:lnTo>
                    <a:pt x="255" y="87"/>
                  </a:lnTo>
                  <a:lnTo>
                    <a:pt x="234" y="62"/>
                  </a:lnTo>
                  <a:lnTo>
                    <a:pt x="214" y="62"/>
                  </a:lnTo>
                  <a:lnTo>
                    <a:pt x="189" y="62"/>
                  </a:lnTo>
                  <a:lnTo>
                    <a:pt x="168" y="62"/>
                  </a:lnTo>
                  <a:lnTo>
                    <a:pt x="127" y="62"/>
                  </a:lnTo>
                  <a:lnTo>
                    <a:pt x="127" y="62"/>
                  </a:lnTo>
                  <a:lnTo>
                    <a:pt x="87" y="62"/>
                  </a:lnTo>
                  <a:lnTo>
                    <a:pt x="41" y="42"/>
                  </a:lnTo>
                  <a:lnTo>
                    <a:pt x="0" y="42"/>
                  </a:lnTo>
                  <a:lnTo>
                    <a:pt x="0" y="42"/>
                  </a:lnTo>
                  <a:lnTo>
                    <a:pt x="0" y="42"/>
                  </a:lnTo>
                  <a:lnTo>
                    <a:pt x="0" y="21"/>
                  </a:lnTo>
                  <a:lnTo>
                    <a:pt x="0" y="21"/>
                  </a:lnTo>
                  <a:lnTo>
                    <a:pt x="41" y="21"/>
                  </a:lnTo>
                  <a:lnTo>
                    <a:pt x="87" y="21"/>
                  </a:lnTo>
                  <a:lnTo>
                    <a:pt x="127" y="21"/>
                  </a:lnTo>
                  <a:lnTo>
                    <a:pt x="148" y="21"/>
                  </a:lnTo>
                  <a:lnTo>
                    <a:pt x="168" y="21"/>
                  </a:lnTo>
                  <a:lnTo>
                    <a:pt x="189" y="21"/>
                  </a:lnTo>
                  <a:lnTo>
                    <a:pt x="214" y="21"/>
                  </a:lnTo>
                  <a:lnTo>
                    <a:pt x="234" y="21"/>
                  </a:lnTo>
                  <a:lnTo>
                    <a:pt x="255" y="1"/>
                  </a:lnTo>
                  <a:lnTo>
                    <a:pt x="255"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62"/>
            <p:cNvSpPr/>
            <p:nvPr/>
          </p:nvSpPr>
          <p:spPr>
            <a:xfrm>
              <a:off x="1476475" y="2480875"/>
              <a:ext cx="59425" cy="33975"/>
            </a:xfrm>
            <a:custGeom>
              <a:rect b="b" l="l" r="r" t="t"/>
              <a:pathLst>
                <a:path extrusionOk="0" h="1359" w="2377">
                  <a:moveTo>
                    <a:pt x="657" y="1"/>
                  </a:moveTo>
                  <a:lnTo>
                    <a:pt x="682" y="1"/>
                  </a:lnTo>
                  <a:lnTo>
                    <a:pt x="703" y="1"/>
                  </a:lnTo>
                  <a:lnTo>
                    <a:pt x="703" y="1"/>
                  </a:lnTo>
                  <a:lnTo>
                    <a:pt x="723" y="1"/>
                  </a:lnTo>
                  <a:lnTo>
                    <a:pt x="743" y="1"/>
                  </a:lnTo>
                  <a:lnTo>
                    <a:pt x="764" y="1"/>
                  </a:lnTo>
                  <a:lnTo>
                    <a:pt x="764" y="1"/>
                  </a:lnTo>
                  <a:lnTo>
                    <a:pt x="784" y="1"/>
                  </a:lnTo>
                  <a:lnTo>
                    <a:pt x="810" y="1"/>
                  </a:lnTo>
                  <a:lnTo>
                    <a:pt x="810" y="1"/>
                  </a:lnTo>
                  <a:lnTo>
                    <a:pt x="830" y="1"/>
                  </a:lnTo>
                  <a:lnTo>
                    <a:pt x="850" y="1"/>
                  </a:lnTo>
                  <a:lnTo>
                    <a:pt x="871" y="21"/>
                  </a:lnTo>
                  <a:lnTo>
                    <a:pt x="871" y="21"/>
                  </a:lnTo>
                  <a:lnTo>
                    <a:pt x="891" y="21"/>
                  </a:lnTo>
                  <a:lnTo>
                    <a:pt x="911" y="21"/>
                  </a:lnTo>
                  <a:lnTo>
                    <a:pt x="911" y="21"/>
                  </a:lnTo>
                  <a:lnTo>
                    <a:pt x="937" y="21"/>
                  </a:lnTo>
                  <a:lnTo>
                    <a:pt x="937" y="21"/>
                  </a:lnTo>
                  <a:lnTo>
                    <a:pt x="957" y="21"/>
                  </a:lnTo>
                  <a:lnTo>
                    <a:pt x="957" y="21"/>
                  </a:lnTo>
                  <a:lnTo>
                    <a:pt x="977" y="21"/>
                  </a:lnTo>
                  <a:lnTo>
                    <a:pt x="977" y="21"/>
                  </a:lnTo>
                  <a:lnTo>
                    <a:pt x="977" y="41"/>
                  </a:lnTo>
                  <a:lnTo>
                    <a:pt x="998" y="41"/>
                  </a:lnTo>
                  <a:lnTo>
                    <a:pt x="998" y="41"/>
                  </a:lnTo>
                  <a:lnTo>
                    <a:pt x="1018" y="41"/>
                  </a:lnTo>
                  <a:lnTo>
                    <a:pt x="1018" y="41"/>
                  </a:lnTo>
                  <a:lnTo>
                    <a:pt x="1039" y="41"/>
                  </a:lnTo>
                  <a:lnTo>
                    <a:pt x="1039" y="41"/>
                  </a:lnTo>
                  <a:lnTo>
                    <a:pt x="1064" y="41"/>
                  </a:lnTo>
                  <a:lnTo>
                    <a:pt x="1064" y="41"/>
                  </a:lnTo>
                  <a:lnTo>
                    <a:pt x="1084" y="62"/>
                  </a:lnTo>
                  <a:lnTo>
                    <a:pt x="1084" y="62"/>
                  </a:lnTo>
                  <a:lnTo>
                    <a:pt x="1105" y="62"/>
                  </a:lnTo>
                  <a:lnTo>
                    <a:pt x="1105" y="62"/>
                  </a:lnTo>
                  <a:lnTo>
                    <a:pt x="1125" y="62"/>
                  </a:lnTo>
                  <a:lnTo>
                    <a:pt x="1125" y="62"/>
                  </a:lnTo>
                  <a:lnTo>
                    <a:pt x="1145" y="62"/>
                  </a:lnTo>
                  <a:lnTo>
                    <a:pt x="1145" y="87"/>
                  </a:lnTo>
                  <a:lnTo>
                    <a:pt x="1166" y="87"/>
                  </a:lnTo>
                  <a:lnTo>
                    <a:pt x="1166" y="87"/>
                  </a:lnTo>
                  <a:lnTo>
                    <a:pt x="1191" y="87"/>
                  </a:lnTo>
                  <a:lnTo>
                    <a:pt x="1191" y="87"/>
                  </a:lnTo>
                  <a:lnTo>
                    <a:pt x="1211" y="87"/>
                  </a:lnTo>
                  <a:lnTo>
                    <a:pt x="1211" y="107"/>
                  </a:lnTo>
                  <a:lnTo>
                    <a:pt x="1232" y="107"/>
                  </a:lnTo>
                  <a:lnTo>
                    <a:pt x="1252" y="107"/>
                  </a:lnTo>
                  <a:lnTo>
                    <a:pt x="1272" y="128"/>
                  </a:lnTo>
                  <a:lnTo>
                    <a:pt x="1293" y="128"/>
                  </a:lnTo>
                  <a:lnTo>
                    <a:pt x="1318" y="128"/>
                  </a:lnTo>
                  <a:lnTo>
                    <a:pt x="1339" y="148"/>
                  </a:lnTo>
                  <a:lnTo>
                    <a:pt x="1359" y="148"/>
                  </a:lnTo>
                  <a:lnTo>
                    <a:pt x="1359" y="168"/>
                  </a:lnTo>
                  <a:lnTo>
                    <a:pt x="1379" y="168"/>
                  </a:lnTo>
                  <a:lnTo>
                    <a:pt x="1400" y="189"/>
                  </a:lnTo>
                  <a:lnTo>
                    <a:pt x="1420" y="189"/>
                  </a:lnTo>
                  <a:lnTo>
                    <a:pt x="1445" y="189"/>
                  </a:lnTo>
                  <a:lnTo>
                    <a:pt x="1445" y="214"/>
                  </a:lnTo>
                  <a:lnTo>
                    <a:pt x="1466" y="214"/>
                  </a:lnTo>
                  <a:lnTo>
                    <a:pt x="1486" y="214"/>
                  </a:lnTo>
                  <a:lnTo>
                    <a:pt x="1506" y="235"/>
                  </a:lnTo>
                  <a:lnTo>
                    <a:pt x="1506" y="235"/>
                  </a:lnTo>
                  <a:lnTo>
                    <a:pt x="1527" y="255"/>
                  </a:lnTo>
                  <a:lnTo>
                    <a:pt x="1547" y="255"/>
                  </a:lnTo>
                  <a:lnTo>
                    <a:pt x="1573" y="275"/>
                  </a:lnTo>
                  <a:lnTo>
                    <a:pt x="1593" y="296"/>
                  </a:lnTo>
                  <a:lnTo>
                    <a:pt x="1613" y="296"/>
                  </a:lnTo>
                  <a:lnTo>
                    <a:pt x="1613" y="316"/>
                  </a:lnTo>
                  <a:lnTo>
                    <a:pt x="1634" y="316"/>
                  </a:lnTo>
                  <a:lnTo>
                    <a:pt x="1654" y="341"/>
                  </a:lnTo>
                  <a:lnTo>
                    <a:pt x="1674" y="341"/>
                  </a:lnTo>
                  <a:lnTo>
                    <a:pt x="1700" y="362"/>
                  </a:lnTo>
                  <a:lnTo>
                    <a:pt x="1700" y="382"/>
                  </a:lnTo>
                  <a:lnTo>
                    <a:pt x="1720" y="382"/>
                  </a:lnTo>
                  <a:lnTo>
                    <a:pt x="1740" y="402"/>
                  </a:lnTo>
                  <a:lnTo>
                    <a:pt x="1761" y="402"/>
                  </a:lnTo>
                  <a:lnTo>
                    <a:pt x="1761" y="423"/>
                  </a:lnTo>
                  <a:lnTo>
                    <a:pt x="1781" y="443"/>
                  </a:lnTo>
                  <a:lnTo>
                    <a:pt x="1802" y="443"/>
                  </a:lnTo>
                  <a:lnTo>
                    <a:pt x="1827" y="469"/>
                  </a:lnTo>
                  <a:lnTo>
                    <a:pt x="1827" y="489"/>
                  </a:lnTo>
                  <a:lnTo>
                    <a:pt x="1847" y="489"/>
                  </a:lnTo>
                  <a:lnTo>
                    <a:pt x="1868" y="509"/>
                  </a:lnTo>
                  <a:lnTo>
                    <a:pt x="1868" y="509"/>
                  </a:lnTo>
                  <a:lnTo>
                    <a:pt x="1888" y="530"/>
                  </a:lnTo>
                  <a:lnTo>
                    <a:pt x="1888" y="530"/>
                  </a:lnTo>
                  <a:lnTo>
                    <a:pt x="1908" y="550"/>
                  </a:lnTo>
                  <a:lnTo>
                    <a:pt x="1929" y="570"/>
                  </a:lnTo>
                  <a:lnTo>
                    <a:pt x="1929" y="570"/>
                  </a:lnTo>
                  <a:lnTo>
                    <a:pt x="1954" y="596"/>
                  </a:lnTo>
                  <a:lnTo>
                    <a:pt x="1974" y="616"/>
                  </a:lnTo>
                  <a:lnTo>
                    <a:pt x="1995" y="636"/>
                  </a:lnTo>
                  <a:lnTo>
                    <a:pt x="1995" y="636"/>
                  </a:lnTo>
                  <a:lnTo>
                    <a:pt x="2015" y="657"/>
                  </a:lnTo>
                  <a:lnTo>
                    <a:pt x="2035" y="677"/>
                  </a:lnTo>
                  <a:lnTo>
                    <a:pt x="2035" y="677"/>
                  </a:lnTo>
                  <a:lnTo>
                    <a:pt x="2056" y="697"/>
                  </a:lnTo>
                  <a:lnTo>
                    <a:pt x="2081" y="723"/>
                  </a:lnTo>
                  <a:lnTo>
                    <a:pt x="2081" y="743"/>
                  </a:lnTo>
                  <a:lnTo>
                    <a:pt x="2102" y="764"/>
                  </a:lnTo>
                  <a:lnTo>
                    <a:pt x="2122" y="784"/>
                  </a:lnTo>
                  <a:lnTo>
                    <a:pt x="2122" y="784"/>
                  </a:lnTo>
                  <a:lnTo>
                    <a:pt x="2122" y="804"/>
                  </a:lnTo>
                  <a:lnTo>
                    <a:pt x="2142" y="804"/>
                  </a:lnTo>
                  <a:lnTo>
                    <a:pt x="2142" y="825"/>
                  </a:lnTo>
                  <a:lnTo>
                    <a:pt x="2142" y="825"/>
                  </a:lnTo>
                  <a:lnTo>
                    <a:pt x="2163" y="850"/>
                  </a:lnTo>
                  <a:lnTo>
                    <a:pt x="2163" y="850"/>
                  </a:lnTo>
                  <a:lnTo>
                    <a:pt x="2163" y="850"/>
                  </a:lnTo>
                  <a:lnTo>
                    <a:pt x="2183" y="870"/>
                  </a:lnTo>
                  <a:lnTo>
                    <a:pt x="2183" y="870"/>
                  </a:lnTo>
                  <a:lnTo>
                    <a:pt x="2183" y="891"/>
                  </a:lnTo>
                  <a:lnTo>
                    <a:pt x="2183" y="891"/>
                  </a:lnTo>
                  <a:lnTo>
                    <a:pt x="2208" y="911"/>
                  </a:lnTo>
                  <a:lnTo>
                    <a:pt x="2208" y="911"/>
                  </a:lnTo>
                  <a:lnTo>
                    <a:pt x="2208" y="911"/>
                  </a:lnTo>
                  <a:lnTo>
                    <a:pt x="2229" y="931"/>
                  </a:lnTo>
                  <a:lnTo>
                    <a:pt x="2229" y="931"/>
                  </a:lnTo>
                  <a:lnTo>
                    <a:pt x="2229" y="931"/>
                  </a:lnTo>
                  <a:lnTo>
                    <a:pt x="2229" y="952"/>
                  </a:lnTo>
                  <a:lnTo>
                    <a:pt x="2229" y="952"/>
                  </a:lnTo>
                  <a:lnTo>
                    <a:pt x="2249" y="977"/>
                  </a:lnTo>
                  <a:lnTo>
                    <a:pt x="2249" y="977"/>
                  </a:lnTo>
                  <a:lnTo>
                    <a:pt x="2249" y="998"/>
                  </a:lnTo>
                  <a:lnTo>
                    <a:pt x="2249" y="998"/>
                  </a:lnTo>
                  <a:lnTo>
                    <a:pt x="2269" y="1018"/>
                  </a:lnTo>
                  <a:lnTo>
                    <a:pt x="2269" y="1018"/>
                  </a:lnTo>
                  <a:lnTo>
                    <a:pt x="2269" y="1018"/>
                  </a:lnTo>
                  <a:lnTo>
                    <a:pt x="2269" y="1038"/>
                  </a:lnTo>
                  <a:lnTo>
                    <a:pt x="2269" y="1038"/>
                  </a:lnTo>
                  <a:lnTo>
                    <a:pt x="2290" y="1059"/>
                  </a:lnTo>
                  <a:lnTo>
                    <a:pt x="2290" y="1059"/>
                  </a:lnTo>
                  <a:lnTo>
                    <a:pt x="2290" y="1079"/>
                  </a:lnTo>
                  <a:lnTo>
                    <a:pt x="2290" y="1079"/>
                  </a:lnTo>
                  <a:lnTo>
                    <a:pt x="2290" y="1104"/>
                  </a:lnTo>
                  <a:lnTo>
                    <a:pt x="2310" y="1104"/>
                  </a:lnTo>
                  <a:lnTo>
                    <a:pt x="2310" y="1104"/>
                  </a:lnTo>
                  <a:lnTo>
                    <a:pt x="2310" y="1125"/>
                  </a:lnTo>
                  <a:lnTo>
                    <a:pt x="2310" y="1125"/>
                  </a:lnTo>
                  <a:lnTo>
                    <a:pt x="2310" y="1145"/>
                  </a:lnTo>
                  <a:lnTo>
                    <a:pt x="2310" y="1145"/>
                  </a:lnTo>
                  <a:lnTo>
                    <a:pt x="2336" y="1165"/>
                  </a:lnTo>
                  <a:lnTo>
                    <a:pt x="2336" y="1165"/>
                  </a:lnTo>
                  <a:lnTo>
                    <a:pt x="2336" y="1186"/>
                  </a:lnTo>
                  <a:lnTo>
                    <a:pt x="2336" y="1186"/>
                  </a:lnTo>
                  <a:lnTo>
                    <a:pt x="2336" y="1206"/>
                  </a:lnTo>
                  <a:lnTo>
                    <a:pt x="2336" y="1206"/>
                  </a:lnTo>
                  <a:lnTo>
                    <a:pt x="2336" y="1232"/>
                  </a:lnTo>
                  <a:lnTo>
                    <a:pt x="2356" y="1232"/>
                  </a:lnTo>
                  <a:lnTo>
                    <a:pt x="2356" y="1252"/>
                  </a:lnTo>
                  <a:lnTo>
                    <a:pt x="2356" y="1252"/>
                  </a:lnTo>
                  <a:lnTo>
                    <a:pt x="2356" y="1272"/>
                  </a:lnTo>
                  <a:lnTo>
                    <a:pt x="2356" y="1272"/>
                  </a:lnTo>
                  <a:lnTo>
                    <a:pt x="2356" y="1293"/>
                  </a:lnTo>
                  <a:lnTo>
                    <a:pt x="2356" y="1293"/>
                  </a:lnTo>
                  <a:lnTo>
                    <a:pt x="2356" y="1313"/>
                  </a:lnTo>
                  <a:lnTo>
                    <a:pt x="2376" y="1313"/>
                  </a:lnTo>
                  <a:lnTo>
                    <a:pt x="2376" y="1333"/>
                  </a:lnTo>
                  <a:lnTo>
                    <a:pt x="2356" y="1359"/>
                  </a:lnTo>
                  <a:lnTo>
                    <a:pt x="2336" y="1333"/>
                  </a:lnTo>
                  <a:lnTo>
                    <a:pt x="2336" y="1333"/>
                  </a:lnTo>
                  <a:lnTo>
                    <a:pt x="2336" y="1313"/>
                  </a:lnTo>
                  <a:lnTo>
                    <a:pt x="2336" y="1313"/>
                  </a:lnTo>
                  <a:lnTo>
                    <a:pt x="2310" y="1293"/>
                  </a:lnTo>
                  <a:lnTo>
                    <a:pt x="2310" y="1293"/>
                  </a:lnTo>
                  <a:lnTo>
                    <a:pt x="2310" y="1272"/>
                  </a:lnTo>
                  <a:lnTo>
                    <a:pt x="2310" y="1272"/>
                  </a:lnTo>
                  <a:lnTo>
                    <a:pt x="2310" y="1252"/>
                  </a:lnTo>
                  <a:lnTo>
                    <a:pt x="2310" y="1252"/>
                  </a:lnTo>
                  <a:lnTo>
                    <a:pt x="2290" y="1232"/>
                  </a:lnTo>
                  <a:lnTo>
                    <a:pt x="2290" y="1232"/>
                  </a:lnTo>
                  <a:lnTo>
                    <a:pt x="2290" y="1206"/>
                  </a:lnTo>
                  <a:lnTo>
                    <a:pt x="2290" y="1206"/>
                  </a:lnTo>
                  <a:lnTo>
                    <a:pt x="2290" y="1186"/>
                  </a:lnTo>
                  <a:lnTo>
                    <a:pt x="2269" y="1186"/>
                  </a:lnTo>
                  <a:lnTo>
                    <a:pt x="2269" y="1186"/>
                  </a:lnTo>
                  <a:lnTo>
                    <a:pt x="2269" y="1165"/>
                  </a:lnTo>
                  <a:lnTo>
                    <a:pt x="2269" y="1165"/>
                  </a:lnTo>
                  <a:lnTo>
                    <a:pt x="2269" y="1145"/>
                  </a:lnTo>
                  <a:lnTo>
                    <a:pt x="2249" y="1145"/>
                  </a:lnTo>
                  <a:lnTo>
                    <a:pt x="2249" y="1125"/>
                  </a:lnTo>
                  <a:lnTo>
                    <a:pt x="2249" y="1125"/>
                  </a:lnTo>
                  <a:lnTo>
                    <a:pt x="2249" y="1125"/>
                  </a:lnTo>
                  <a:lnTo>
                    <a:pt x="2249" y="1104"/>
                  </a:lnTo>
                  <a:lnTo>
                    <a:pt x="2229" y="1104"/>
                  </a:lnTo>
                  <a:lnTo>
                    <a:pt x="2229" y="1104"/>
                  </a:lnTo>
                  <a:lnTo>
                    <a:pt x="2229" y="1079"/>
                  </a:lnTo>
                  <a:lnTo>
                    <a:pt x="2229" y="1079"/>
                  </a:lnTo>
                  <a:lnTo>
                    <a:pt x="2229" y="1059"/>
                  </a:lnTo>
                  <a:lnTo>
                    <a:pt x="2208" y="1059"/>
                  </a:lnTo>
                  <a:lnTo>
                    <a:pt x="2208" y="1038"/>
                  </a:lnTo>
                  <a:lnTo>
                    <a:pt x="2208" y="1038"/>
                  </a:lnTo>
                  <a:lnTo>
                    <a:pt x="2183" y="1038"/>
                  </a:lnTo>
                  <a:lnTo>
                    <a:pt x="2183" y="1018"/>
                  </a:lnTo>
                  <a:lnTo>
                    <a:pt x="2183" y="1018"/>
                  </a:lnTo>
                  <a:lnTo>
                    <a:pt x="2183" y="998"/>
                  </a:lnTo>
                  <a:lnTo>
                    <a:pt x="2163" y="998"/>
                  </a:lnTo>
                  <a:lnTo>
                    <a:pt x="2163" y="998"/>
                  </a:lnTo>
                  <a:lnTo>
                    <a:pt x="2163" y="977"/>
                  </a:lnTo>
                  <a:lnTo>
                    <a:pt x="2163" y="977"/>
                  </a:lnTo>
                  <a:lnTo>
                    <a:pt x="2163" y="977"/>
                  </a:lnTo>
                  <a:lnTo>
                    <a:pt x="2142" y="952"/>
                  </a:lnTo>
                  <a:lnTo>
                    <a:pt x="2142" y="952"/>
                  </a:lnTo>
                  <a:lnTo>
                    <a:pt x="2142" y="952"/>
                  </a:lnTo>
                  <a:lnTo>
                    <a:pt x="2122" y="931"/>
                  </a:lnTo>
                  <a:lnTo>
                    <a:pt x="2122" y="931"/>
                  </a:lnTo>
                  <a:lnTo>
                    <a:pt x="2122" y="931"/>
                  </a:lnTo>
                  <a:lnTo>
                    <a:pt x="2102" y="911"/>
                  </a:lnTo>
                  <a:lnTo>
                    <a:pt x="2102" y="911"/>
                  </a:lnTo>
                  <a:lnTo>
                    <a:pt x="2102" y="891"/>
                  </a:lnTo>
                  <a:lnTo>
                    <a:pt x="2102" y="891"/>
                  </a:lnTo>
                  <a:lnTo>
                    <a:pt x="2081" y="891"/>
                  </a:lnTo>
                  <a:lnTo>
                    <a:pt x="2081" y="870"/>
                  </a:lnTo>
                  <a:lnTo>
                    <a:pt x="2081" y="870"/>
                  </a:lnTo>
                  <a:lnTo>
                    <a:pt x="2056" y="850"/>
                  </a:lnTo>
                  <a:lnTo>
                    <a:pt x="2056" y="850"/>
                  </a:lnTo>
                  <a:lnTo>
                    <a:pt x="2035" y="825"/>
                  </a:lnTo>
                  <a:lnTo>
                    <a:pt x="2035" y="825"/>
                  </a:lnTo>
                  <a:lnTo>
                    <a:pt x="2015" y="804"/>
                  </a:lnTo>
                  <a:lnTo>
                    <a:pt x="1995" y="784"/>
                  </a:lnTo>
                  <a:lnTo>
                    <a:pt x="1974" y="764"/>
                  </a:lnTo>
                  <a:lnTo>
                    <a:pt x="1974" y="764"/>
                  </a:lnTo>
                  <a:lnTo>
                    <a:pt x="1954" y="743"/>
                  </a:lnTo>
                  <a:lnTo>
                    <a:pt x="1954" y="723"/>
                  </a:lnTo>
                  <a:lnTo>
                    <a:pt x="1929" y="697"/>
                  </a:lnTo>
                  <a:lnTo>
                    <a:pt x="1908" y="697"/>
                  </a:lnTo>
                  <a:lnTo>
                    <a:pt x="1888" y="677"/>
                  </a:lnTo>
                  <a:lnTo>
                    <a:pt x="1888" y="657"/>
                  </a:lnTo>
                  <a:lnTo>
                    <a:pt x="1868" y="657"/>
                  </a:lnTo>
                  <a:lnTo>
                    <a:pt x="1847" y="636"/>
                  </a:lnTo>
                  <a:lnTo>
                    <a:pt x="1847" y="636"/>
                  </a:lnTo>
                  <a:lnTo>
                    <a:pt x="1827" y="616"/>
                  </a:lnTo>
                  <a:lnTo>
                    <a:pt x="1802" y="596"/>
                  </a:lnTo>
                  <a:lnTo>
                    <a:pt x="1802" y="596"/>
                  </a:lnTo>
                  <a:lnTo>
                    <a:pt x="1802" y="596"/>
                  </a:lnTo>
                  <a:lnTo>
                    <a:pt x="1781" y="570"/>
                  </a:lnTo>
                  <a:lnTo>
                    <a:pt x="1761" y="550"/>
                  </a:lnTo>
                  <a:lnTo>
                    <a:pt x="1740" y="550"/>
                  </a:lnTo>
                  <a:lnTo>
                    <a:pt x="1740" y="530"/>
                  </a:lnTo>
                  <a:lnTo>
                    <a:pt x="1720" y="530"/>
                  </a:lnTo>
                  <a:lnTo>
                    <a:pt x="1700" y="509"/>
                  </a:lnTo>
                  <a:lnTo>
                    <a:pt x="1674" y="509"/>
                  </a:lnTo>
                  <a:lnTo>
                    <a:pt x="1674" y="489"/>
                  </a:lnTo>
                  <a:lnTo>
                    <a:pt x="1654" y="469"/>
                  </a:lnTo>
                  <a:lnTo>
                    <a:pt x="1634" y="469"/>
                  </a:lnTo>
                  <a:lnTo>
                    <a:pt x="1613" y="443"/>
                  </a:lnTo>
                  <a:lnTo>
                    <a:pt x="1613" y="443"/>
                  </a:lnTo>
                  <a:lnTo>
                    <a:pt x="1593" y="423"/>
                  </a:lnTo>
                  <a:lnTo>
                    <a:pt x="1573" y="423"/>
                  </a:lnTo>
                  <a:lnTo>
                    <a:pt x="1547" y="402"/>
                  </a:lnTo>
                  <a:lnTo>
                    <a:pt x="1547" y="402"/>
                  </a:lnTo>
                  <a:lnTo>
                    <a:pt x="1527" y="382"/>
                  </a:lnTo>
                  <a:lnTo>
                    <a:pt x="1506" y="382"/>
                  </a:lnTo>
                  <a:lnTo>
                    <a:pt x="1486" y="362"/>
                  </a:lnTo>
                  <a:lnTo>
                    <a:pt x="1466" y="362"/>
                  </a:lnTo>
                  <a:lnTo>
                    <a:pt x="1466" y="341"/>
                  </a:lnTo>
                  <a:lnTo>
                    <a:pt x="1445" y="341"/>
                  </a:lnTo>
                  <a:lnTo>
                    <a:pt x="1420" y="341"/>
                  </a:lnTo>
                  <a:lnTo>
                    <a:pt x="1400" y="316"/>
                  </a:lnTo>
                  <a:lnTo>
                    <a:pt x="1400" y="316"/>
                  </a:lnTo>
                  <a:lnTo>
                    <a:pt x="1379" y="316"/>
                  </a:lnTo>
                  <a:lnTo>
                    <a:pt x="1359" y="296"/>
                  </a:lnTo>
                  <a:lnTo>
                    <a:pt x="1359" y="296"/>
                  </a:lnTo>
                  <a:lnTo>
                    <a:pt x="1339" y="296"/>
                  </a:lnTo>
                  <a:lnTo>
                    <a:pt x="1318" y="275"/>
                  </a:lnTo>
                  <a:lnTo>
                    <a:pt x="1293" y="275"/>
                  </a:lnTo>
                  <a:lnTo>
                    <a:pt x="1272" y="275"/>
                  </a:lnTo>
                  <a:lnTo>
                    <a:pt x="1252" y="255"/>
                  </a:lnTo>
                  <a:lnTo>
                    <a:pt x="1252" y="255"/>
                  </a:lnTo>
                  <a:lnTo>
                    <a:pt x="1232" y="255"/>
                  </a:lnTo>
                  <a:lnTo>
                    <a:pt x="1211" y="235"/>
                  </a:lnTo>
                  <a:lnTo>
                    <a:pt x="1191" y="235"/>
                  </a:lnTo>
                  <a:lnTo>
                    <a:pt x="1166" y="235"/>
                  </a:lnTo>
                  <a:lnTo>
                    <a:pt x="1166" y="235"/>
                  </a:lnTo>
                  <a:lnTo>
                    <a:pt x="1145" y="214"/>
                  </a:lnTo>
                  <a:lnTo>
                    <a:pt x="1145" y="214"/>
                  </a:lnTo>
                  <a:lnTo>
                    <a:pt x="1125" y="214"/>
                  </a:lnTo>
                  <a:lnTo>
                    <a:pt x="1125" y="214"/>
                  </a:lnTo>
                  <a:lnTo>
                    <a:pt x="1105" y="214"/>
                  </a:lnTo>
                  <a:lnTo>
                    <a:pt x="1105" y="214"/>
                  </a:lnTo>
                  <a:lnTo>
                    <a:pt x="1105" y="214"/>
                  </a:lnTo>
                  <a:lnTo>
                    <a:pt x="1084" y="189"/>
                  </a:lnTo>
                  <a:lnTo>
                    <a:pt x="1084" y="189"/>
                  </a:lnTo>
                  <a:lnTo>
                    <a:pt x="1064" y="189"/>
                  </a:lnTo>
                  <a:lnTo>
                    <a:pt x="1064" y="189"/>
                  </a:lnTo>
                  <a:lnTo>
                    <a:pt x="1039" y="189"/>
                  </a:lnTo>
                  <a:lnTo>
                    <a:pt x="1039" y="189"/>
                  </a:lnTo>
                  <a:lnTo>
                    <a:pt x="1018" y="189"/>
                  </a:lnTo>
                  <a:lnTo>
                    <a:pt x="1018" y="189"/>
                  </a:lnTo>
                  <a:lnTo>
                    <a:pt x="998" y="189"/>
                  </a:lnTo>
                  <a:lnTo>
                    <a:pt x="998" y="189"/>
                  </a:lnTo>
                  <a:lnTo>
                    <a:pt x="998" y="168"/>
                  </a:lnTo>
                  <a:lnTo>
                    <a:pt x="977" y="168"/>
                  </a:lnTo>
                  <a:lnTo>
                    <a:pt x="977" y="168"/>
                  </a:lnTo>
                  <a:lnTo>
                    <a:pt x="957" y="168"/>
                  </a:lnTo>
                  <a:lnTo>
                    <a:pt x="957" y="168"/>
                  </a:lnTo>
                  <a:lnTo>
                    <a:pt x="957" y="168"/>
                  </a:lnTo>
                  <a:lnTo>
                    <a:pt x="937" y="168"/>
                  </a:lnTo>
                  <a:lnTo>
                    <a:pt x="937" y="168"/>
                  </a:lnTo>
                  <a:lnTo>
                    <a:pt x="911" y="168"/>
                  </a:lnTo>
                  <a:lnTo>
                    <a:pt x="911" y="168"/>
                  </a:lnTo>
                  <a:lnTo>
                    <a:pt x="891" y="168"/>
                  </a:lnTo>
                  <a:lnTo>
                    <a:pt x="891" y="168"/>
                  </a:lnTo>
                  <a:lnTo>
                    <a:pt x="871" y="168"/>
                  </a:lnTo>
                  <a:lnTo>
                    <a:pt x="850" y="168"/>
                  </a:lnTo>
                  <a:lnTo>
                    <a:pt x="850" y="148"/>
                  </a:lnTo>
                  <a:lnTo>
                    <a:pt x="830" y="148"/>
                  </a:lnTo>
                  <a:lnTo>
                    <a:pt x="810" y="148"/>
                  </a:lnTo>
                  <a:lnTo>
                    <a:pt x="810" y="148"/>
                  </a:lnTo>
                  <a:lnTo>
                    <a:pt x="784" y="148"/>
                  </a:lnTo>
                  <a:lnTo>
                    <a:pt x="764" y="148"/>
                  </a:lnTo>
                  <a:lnTo>
                    <a:pt x="764" y="148"/>
                  </a:lnTo>
                  <a:lnTo>
                    <a:pt x="743" y="148"/>
                  </a:lnTo>
                  <a:lnTo>
                    <a:pt x="723" y="148"/>
                  </a:lnTo>
                  <a:lnTo>
                    <a:pt x="723" y="148"/>
                  </a:lnTo>
                  <a:lnTo>
                    <a:pt x="703" y="148"/>
                  </a:lnTo>
                  <a:lnTo>
                    <a:pt x="682" y="148"/>
                  </a:lnTo>
                  <a:lnTo>
                    <a:pt x="682" y="148"/>
                  </a:lnTo>
                  <a:lnTo>
                    <a:pt x="657" y="148"/>
                  </a:lnTo>
                  <a:lnTo>
                    <a:pt x="637" y="148"/>
                  </a:lnTo>
                  <a:lnTo>
                    <a:pt x="637" y="148"/>
                  </a:lnTo>
                  <a:lnTo>
                    <a:pt x="616" y="148"/>
                  </a:lnTo>
                  <a:lnTo>
                    <a:pt x="616" y="148"/>
                  </a:lnTo>
                  <a:lnTo>
                    <a:pt x="596" y="148"/>
                  </a:lnTo>
                  <a:lnTo>
                    <a:pt x="596" y="148"/>
                  </a:lnTo>
                  <a:lnTo>
                    <a:pt x="576" y="148"/>
                  </a:lnTo>
                  <a:lnTo>
                    <a:pt x="576" y="148"/>
                  </a:lnTo>
                  <a:lnTo>
                    <a:pt x="555" y="148"/>
                  </a:lnTo>
                  <a:lnTo>
                    <a:pt x="530" y="148"/>
                  </a:lnTo>
                  <a:lnTo>
                    <a:pt x="530" y="168"/>
                  </a:lnTo>
                  <a:lnTo>
                    <a:pt x="509" y="168"/>
                  </a:lnTo>
                  <a:lnTo>
                    <a:pt x="509" y="168"/>
                  </a:lnTo>
                  <a:lnTo>
                    <a:pt x="489" y="168"/>
                  </a:lnTo>
                  <a:lnTo>
                    <a:pt x="489" y="168"/>
                  </a:lnTo>
                  <a:lnTo>
                    <a:pt x="469" y="168"/>
                  </a:lnTo>
                  <a:lnTo>
                    <a:pt x="448" y="168"/>
                  </a:lnTo>
                  <a:lnTo>
                    <a:pt x="448" y="168"/>
                  </a:lnTo>
                  <a:lnTo>
                    <a:pt x="428" y="168"/>
                  </a:lnTo>
                  <a:lnTo>
                    <a:pt x="403" y="168"/>
                  </a:lnTo>
                  <a:lnTo>
                    <a:pt x="403" y="168"/>
                  </a:lnTo>
                  <a:lnTo>
                    <a:pt x="382" y="189"/>
                  </a:lnTo>
                  <a:lnTo>
                    <a:pt x="382" y="189"/>
                  </a:lnTo>
                  <a:lnTo>
                    <a:pt x="382" y="189"/>
                  </a:lnTo>
                  <a:lnTo>
                    <a:pt x="362" y="189"/>
                  </a:lnTo>
                  <a:lnTo>
                    <a:pt x="342" y="189"/>
                  </a:lnTo>
                  <a:lnTo>
                    <a:pt x="342" y="189"/>
                  </a:lnTo>
                  <a:lnTo>
                    <a:pt x="321" y="189"/>
                  </a:lnTo>
                  <a:lnTo>
                    <a:pt x="301" y="214"/>
                  </a:lnTo>
                  <a:lnTo>
                    <a:pt x="301" y="214"/>
                  </a:lnTo>
                  <a:lnTo>
                    <a:pt x="276" y="214"/>
                  </a:lnTo>
                  <a:lnTo>
                    <a:pt x="276" y="214"/>
                  </a:lnTo>
                  <a:lnTo>
                    <a:pt x="255" y="214"/>
                  </a:lnTo>
                  <a:lnTo>
                    <a:pt x="235" y="235"/>
                  </a:lnTo>
                  <a:lnTo>
                    <a:pt x="235" y="235"/>
                  </a:lnTo>
                  <a:lnTo>
                    <a:pt x="214" y="235"/>
                  </a:lnTo>
                  <a:lnTo>
                    <a:pt x="214" y="235"/>
                  </a:lnTo>
                  <a:lnTo>
                    <a:pt x="214" y="235"/>
                  </a:lnTo>
                  <a:lnTo>
                    <a:pt x="194" y="235"/>
                  </a:lnTo>
                  <a:lnTo>
                    <a:pt x="174" y="255"/>
                  </a:lnTo>
                  <a:lnTo>
                    <a:pt x="174" y="255"/>
                  </a:lnTo>
                  <a:lnTo>
                    <a:pt x="148" y="255"/>
                  </a:lnTo>
                  <a:lnTo>
                    <a:pt x="148" y="255"/>
                  </a:lnTo>
                  <a:lnTo>
                    <a:pt x="128" y="255"/>
                  </a:lnTo>
                  <a:lnTo>
                    <a:pt x="128" y="275"/>
                  </a:lnTo>
                  <a:lnTo>
                    <a:pt x="128" y="275"/>
                  </a:lnTo>
                  <a:lnTo>
                    <a:pt x="108" y="275"/>
                  </a:lnTo>
                  <a:lnTo>
                    <a:pt x="108" y="275"/>
                  </a:lnTo>
                  <a:lnTo>
                    <a:pt x="108" y="275"/>
                  </a:lnTo>
                  <a:lnTo>
                    <a:pt x="108" y="275"/>
                  </a:lnTo>
                  <a:lnTo>
                    <a:pt x="87" y="275"/>
                  </a:lnTo>
                  <a:lnTo>
                    <a:pt x="87" y="296"/>
                  </a:lnTo>
                  <a:lnTo>
                    <a:pt x="87" y="296"/>
                  </a:lnTo>
                  <a:lnTo>
                    <a:pt x="67" y="296"/>
                  </a:lnTo>
                  <a:lnTo>
                    <a:pt x="67" y="296"/>
                  </a:lnTo>
                  <a:lnTo>
                    <a:pt x="67" y="296"/>
                  </a:lnTo>
                  <a:lnTo>
                    <a:pt x="67" y="296"/>
                  </a:lnTo>
                  <a:lnTo>
                    <a:pt x="47" y="296"/>
                  </a:lnTo>
                  <a:lnTo>
                    <a:pt x="47" y="316"/>
                  </a:lnTo>
                  <a:lnTo>
                    <a:pt x="47" y="316"/>
                  </a:lnTo>
                  <a:lnTo>
                    <a:pt x="21" y="296"/>
                  </a:lnTo>
                  <a:lnTo>
                    <a:pt x="1" y="275"/>
                  </a:lnTo>
                  <a:lnTo>
                    <a:pt x="1" y="255"/>
                  </a:lnTo>
                  <a:lnTo>
                    <a:pt x="1" y="235"/>
                  </a:lnTo>
                  <a:lnTo>
                    <a:pt x="1" y="235"/>
                  </a:lnTo>
                  <a:lnTo>
                    <a:pt x="1" y="235"/>
                  </a:lnTo>
                  <a:lnTo>
                    <a:pt x="1" y="235"/>
                  </a:lnTo>
                  <a:lnTo>
                    <a:pt x="1" y="235"/>
                  </a:lnTo>
                  <a:lnTo>
                    <a:pt x="21" y="214"/>
                  </a:lnTo>
                  <a:lnTo>
                    <a:pt x="21" y="214"/>
                  </a:lnTo>
                  <a:lnTo>
                    <a:pt x="21" y="214"/>
                  </a:lnTo>
                  <a:lnTo>
                    <a:pt x="47" y="214"/>
                  </a:lnTo>
                  <a:lnTo>
                    <a:pt x="47" y="189"/>
                  </a:lnTo>
                  <a:lnTo>
                    <a:pt x="47" y="189"/>
                  </a:lnTo>
                  <a:lnTo>
                    <a:pt x="47" y="189"/>
                  </a:lnTo>
                  <a:lnTo>
                    <a:pt x="67" y="189"/>
                  </a:lnTo>
                  <a:lnTo>
                    <a:pt x="67" y="168"/>
                  </a:lnTo>
                  <a:lnTo>
                    <a:pt x="67" y="168"/>
                  </a:lnTo>
                  <a:lnTo>
                    <a:pt x="87" y="168"/>
                  </a:lnTo>
                  <a:lnTo>
                    <a:pt x="87" y="168"/>
                  </a:lnTo>
                  <a:lnTo>
                    <a:pt x="87" y="148"/>
                  </a:lnTo>
                  <a:lnTo>
                    <a:pt x="108" y="148"/>
                  </a:lnTo>
                  <a:lnTo>
                    <a:pt x="128" y="128"/>
                  </a:lnTo>
                  <a:lnTo>
                    <a:pt x="128" y="128"/>
                  </a:lnTo>
                  <a:lnTo>
                    <a:pt x="148" y="107"/>
                  </a:lnTo>
                  <a:lnTo>
                    <a:pt x="148" y="107"/>
                  </a:lnTo>
                  <a:lnTo>
                    <a:pt x="174" y="107"/>
                  </a:lnTo>
                  <a:lnTo>
                    <a:pt x="174" y="107"/>
                  </a:lnTo>
                  <a:lnTo>
                    <a:pt x="194" y="87"/>
                  </a:lnTo>
                  <a:lnTo>
                    <a:pt x="214" y="87"/>
                  </a:lnTo>
                  <a:lnTo>
                    <a:pt x="214" y="87"/>
                  </a:lnTo>
                  <a:lnTo>
                    <a:pt x="235" y="87"/>
                  </a:lnTo>
                  <a:lnTo>
                    <a:pt x="255" y="62"/>
                  </a:lnTo>
                  <a:lnTo>
                    <a:pt x="255" y="62"/>
                  </a:lnTo>
                  <a:lnTo>
                    <a:pt x="276" y="62"/>
                  </a:lnTo>
                  <a:lnTo>
                    <a:pt x="301" y="62"/>
                  </a:lnTo>
                  <a:lnTo>
                    <a:pt x="301" y="41"/>
                  </a:lnTo>
                  <a:lnTo>
                    <a:pt x="321" y="41"/>
                  </a:lnTo>
                  <a:lnTo>
                    <a:pt x="342" y="41"/>
                  </a:lnTo>
                  <a:lnTo>
                    <a:pt x="362" y="41"/>
                  </a:lnTo>
                  <a:lnTo>
                    <a:pt x="362" y="41"/>
                  </a:lnTo>
                  <a:lnTo>
                    <a:pt x="362" y="21"/>
                  </a:lnTo>
                  <a:lnTo>
                    <a:pt x="382" y="21"/>
                  </a:lnTo>
                  <a:lnTo>
                    <a:pt x="403" y="21"/>
                  </a:lnTo>
                  <a:lnTo>
                    <a:pt x="403" y="21"/>
                  </a:lnTo>
                  <a:lnTo>
                    <a:pt x="428" y="21"/>
                  </a:lnTo>
                  <a:lnTo>
                    <a:pt x="448" y="21"/>
                  </a:lnTo>
                  <a:lnTo>
                    <a:pt x="469" y="21"/>
                  </a:lnTo>
                  <a:lnTo>
                    <a:pt x="469" y="1"/>
                  </a:lnTo>
                  <a:lnTo>
                    <a:pt x="489" y="1"/>
                  </a:lnTo>
                  <a:lnTo>
                    <a:pt x="489" y="1"/>
                  </a:lnTo>
                  <a:lnTo>
                    <a:pt x="509" y="1"/>
                  </a:lnTo>
                  <a:lnTo>
                    <a:pt x="509" y="1"/>
                  </a:lnTo>
                  <a:lnTo>
                    <a:pt x="530" y="1"/>
                  </a:lnTo>
                  <a:lnTo>
                    <a:pt x="555" y="1"/>
                  </a:lnTo>
                  <a:lnTo>
                    <a:pt x="576" y="1"/>
                  </a:lnTo>
                  <a:lnTo>
                    <a:pt x="576" y="1"/>
                  </a:lnTo>
                  <a:lnTo>
                    <a:pt x="596" y="1"/>
                  </a:lnTo>
                  <a:lnTo>
                    <a:pt x="596" y="1"/>
                  </a:lnTo>
                  <a:lnTo>
                    <a:pt x="616" y="1"/>
                  </a:lnTo>
                  <a:lnTo>
                    <a:pt x="637" y="1"/>
                  </a:lnTo>
                  <a:lnTo>
                    <a:pt x="63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62"/>
            <p:cNvSpPr/>
            <p:nvPr/>
          </p:nvSpPr>
          <p:spPr>
            <a:xfrm>
              <a:off x="1480175" y="2484050"/>
              <a:ext cx="10700" cy="12750"/>
            </a:xfrm>
            <a:custGeom>
              <a:rect b="b" l="l" r="r" t="t"/>
              <a:pathLst>
                <a:path extrusionOk="0" h="510" w="428">
                  <a:moveTo>
                    <a:pt x="66" y="1"/>
                  </a:moveTo>
                  <a:lnTo>
                    <a:pt x="66" y="21"/>
                  </a:lnTo>
                  <a:lnTo>
                    <a:pt x="66" y="21"/>
                  </a:lnTo>
                  <a:lnTo>
                    <a:pt x="66" y="21"/>
                  </a:lnTo>
                  <a:lnTo>
                    <a:pt x="87" y="21"/>
                  </a:lnTo>
                  <a:lnTo>
                    <a:pt x="87" y="21"/>
                  </a:lnTo>
                  <a:lnTo>
                    <a:pt x="87" y="21"/>
                  </a:lnTo>
                  <a:lnTo>
                    <a:pt x="87" y="21"/>
                  </a:lnTo>
                  <a:lnTo>
                    <a:pt x="107" y="21"/>
                  </a:lnTo>
                  <a:lnTo>
                    <a:pt x="107" y="21"/>
                  </a:lnTo>
                  <a:lnTo>
                    <a:pt x="107" y="21"/>
                  </a:lnTo>
                  <a:lnTo>
                    <a:pt x="107" y="21"/>
                  </a:lnTo>
                  <a:lnTo>
                    <a:pt x="107" y="21"/>
                  </a:lnTo>
                  <a:lnTo>
                    <a:pt x="128" y="21"/>
                  </a:lnTo>
                  <a:lnTo>
                    <a:pt x="128" y="21"/>
                  </a:lnTo>
                  <a:lnTo>
                    <a:pt x="128" y="21"/>
                  </a:lnTo>
                  <a:lnTo>
                    <a:pt x="128" y="21"/>
                  </a:lnTo>
                  <a:lnTo>
                    <a:pt x="153" y="21"/>
                  </a:lnTo>
                  <a:lnTo>
                    <a:pt x="153" y="21"/>
                  </a:lnTo>
                  <a:lnTo>
                    <a:pt x="153" y="21"/>
                  </a:lnTo>
                  <a:lnTo>
                    <a:pt x="153" y="21"/>
                  </a:lnTo>
                  <a:lnTo>
                    <a:pt x="153" y="41"/>
                  </a:lnTo>
                  <a:lnTo>
                    <a:pt x="173" y="41"/>
                  </a:lnTo>
                  <a:lnTo>
                    <a:pt x="173" y="41"/>
                  </a:lnTo>
                  <a:lnTo>
                    <a:pt x="173" y="41"/>
                  </a:lnTo>
                  <a:lnTo>
                    <a:pt x="173" y="41"/>
                  </a:lnTo>
                  <a:lnTo>
                    <a:pt x="194" y="41"/>
                  </a:lnTo>
                  <a:lnTo>
                    <a:pt x="194" y="41"/>
                  </a:lnTo>
                  <a:lnTo>
                    <a:pt x="194" y="41"/>
                  </a:lnTo>
                  <a:lnTo>
                    <a:pt x="214" y="62"/>
                  </a:lnTo>
                  <a:lnTo>
                    <a:pt x="214" y="62"/>
                  </a:lnTo>
                  <a:lnTo>
                    <a:pt x="214" y="62"/>
                  </a:lnTo>
                  <a:lnTo>
                    <a:pt x="234" y="62"/>
                  </a:lnTo>
                  <a:lnTo>
                    <a:pt x="234" y="87"/>
                  </a:lnTo>
                  <a:lnTo>
                    <a:pt x="234" y="87"/>
                  </a:lnTo>
                  <a:lnTo>
                    <a:pt x="255" y="87"/>
                  </a:lnTo>
                  <a:lnTo>
                    <a:pt x="255" y="108"/>
                  </a:lnTo>
                  <a:lnTo>
                    <a:pt x="255" y="108"/>
                  </a:lnTo>
                  <a:lnTo>
                    <a:pt x="280" y="108"/>
                  </a:lnTo>
                  <a:lnTo>
                    <a:pt x="280" y="128"/>
                  </a:lnTo>
                  <a:lnTo>
                    <a:pt x="300" y="128"/>
                  </a:lnTo>
                  <a:lnTo>
                    <a:pt x="300" y="128"/>
                  </a:lnTo>
                  <a:lnTo>
                    <a:pt x="300" y="128"/>
                  </a:lnTo>
                  <a:lnTo>
                    <a:pt x="300" y="148"/>
                  </a:lnTo>
                  <a:lnTo>
                    <a:pt x="321" y="148"/>
                  </a:lnTo>
                  <a:lnTo>
                    <a:pt x="321" y="169"/>
                  </a:lnTo>
                  <a:lnTo>
                    <a:pt x="321" y="169"/>
                  </a:lnTo>
                  <a:lnTo>
                    <a:pt x="321" y="169"/>
                  </a:lnTo>
                  <a:lnTo>
                    <a:pt x="341" y="189"/>
                  </a:lnTo>
                  <a:lnTo>
                    <a:pt x="341" y="189"/>
                  </a:lnTo>
                  <a:lnTo>
                    <a:pt x="341" y="214"/>
                  </a:lnTo>
                  <a:lnTo>
                    <a:pt x="361" y="214"/>
                  </a:lnTo>
                  <a:lnTo>
                    <a:pt x="361" y="235"/>
                  </a:lnTo>
                  <a:lnTo>
                    <a:pt x="361" y="235"/>
                  </a:lnTo>
                  <a:lnTo>
                    <a:pt x="361" y="235"/>
                  </a:lnTo>
                  <a:lnTo>
                    <a:pt x="382" y="255"/>
                  </a:lnTo>
                  <a:lnTo>
                    <a:pt x="382" y="255"/>
                  </a:lnTo>
                  <a:lnTo>
                    <a:pt x="382" y="255"/>
                  </a:lnTo>
                  <a:lnTo>
                    <a:pt x="382" y="275"/>
                  </a:lnTo>
                  <a:lnTo>
                    <a:pt x="382" y="275"/>
                  </a:lnTo>
                  <a:lnTo>
                    <a:pt x="382" y="296"/>
                  </a:lnTo>
                  <a:lnTo>
                    <a:pt x="382" y="296"/>
                  </a:lnTo>
                  <a:lnTo>
                    <a:pt x="407" y="316"/>
                  </a:lnTo>
                  <a:lnTo>
                    <a:pt x="407" y="316"/>
                  </a:lnTo>
                  <a:lnTo>
                    <a:pt x="407" y="316"/>
                  </a:lnTo>
                  <a:lnTo>
                    <a:pt x="407" y="316"/>
                  </a:lnTo>
                  <a:lnTo>
                    <a:pt x="407" y="342"/>
                  </a:lnTo>
                  <a:lnTo>
                    <a:pt x="407" y="342"/>
                  </a:lnTo>
                  <a:lnTo>
                    <a:pt x="407" y="362"/>
                  </a:lnTo>
                  <a:lnTo>
                    <a:pt x="407" y="362"/>
                  </a:lnTo>
                  <a:lnTo>
                    <a:pt x="407" y="362"/>
                  </a:lnTo>
                  <a:lnTo>
                    <a:pt x="407" y="382"/>
                  </a:lnTo>
                  <a:lnTo>
                    <a:pt x="407" y="382"/>
                  </a:lnTo>
                  <a:lnTo>
                    <a:pt x="407" y="403"/>
                  </a:lnTo>
                  <a:lnTo>
                    <a:pt x="428" y="403"/>
                  </a:lnTo>
                  <a:lnTo>
                    <a:pt x="428" y="403"/>
                  </a:lnTo>
                  <a:lnTo>
                    <a:pt x="428" y="423"/>
                  </a:lnTo>
                  <a:lnTo>
                    <a:pt x="428" y="423"/>
                  </a:lnTo>
                  <a:lnTo>
                    <a:pt x="428" y="443"/>
                  </a:lnTo>
                  <a:lnTo>
                    <a:pt x="428" y="443"/>
                  </a:lnTo>
                  <a:lnTo>
                    <a:pt x="428" y="443"/>
                  </a:lnTo>
                  <a:lnTo>
                    <a:pt x="382" y="509"/>
                  </a:lnTo>
                  <a:lnTo>
                    <a:pt x="341" y="469"/>
                  </a:lnTo>
                  <a:lnTo>
                    <a:pt x="341" y="469"/>
                  </a:lnTo>
                  <a:lnTo>
                    <a:pt x="341" y="469"/>
                  </a:lnTo>
                  <a:lnTo>
                    <a:pt x="341" y="443"/>
                  </a:lnTo>
                  <a:lnTo>
                    <a:pt x="341" y="443"/>
                  </a:lnTo>
                  <a:lnTo>
                    <a:pt x="321" y="443"/>
                  </a:lnTo>
                  <a:lnTo>
                    <a:pt x="321" y="443"/>
                  </a:lnTo>
                  <a:lnTo>
                    <a:pt x="321" y="423"/>
                  </a:lnTo>
                  <a:lnTo>
                    <a:pt x="321" y="423"/>
                  </a:lnTo>
                  <a:lnTo>
                    <a:pt x="321" y="423"/>
                  </a:lnTo>
                  <a:lnTo>
                    <a:pt x="300" y="403"/>
                  </a:lnTo>
                  <a:lnTo>
                    <a:pt x="300" y="403"/>
                  </a:lnTo>
                  <a:lnTo>
                    <a:pt x="300" y="403"/>
                  </a:lnTo>
                  <a:lnTo>
                    <a:pt x="300" y="382"/>
                  </a:lnTo>
                  <a:lnTo>
                    <a:pt x="300" y="382"/>
                  </a:lnTo>
                  <a:lnTo>
                    <a:pt x="280" y="382"/>
                  </a:lnTo>
                  <a:lnTo>
                    <a:pt x="280" y="362"/>
                  </a:lnTo>
                  <a:lnTo>
                    <a:pt x="280" y="362"/>
                  </a:lnTo>
                  <a:lnTo>
                    <a:pt x="280" y="362"/>
                  </a:lnTo>
                  <a:lnTo>
                    <a:pt x="280" y="362"/>
                  </a:lnTo>
                  <a:lnTo>
                    <a:pt x="280" y="342"/>
                  </a:lnTo>
                  <a:lnTo>
                    <a:pt x="255" y="342"/>
                  </a:lnTo>
                  <a:lnTo>
                    <a:pt x="255" y="342"/>
                  </a:lnTo>
                  <a:lnTo>
                    <a:pt x="255" y="316"/>
                  </a:lnTo>
                  <a:lnTo>
                    <a:pt x="255" y="316"/>
                  </a:lnTo>
                  <a:lnTo>
                    <a:pt x="255" y="316"/>
                  </a:lnTo>
                  <a:lnTo>
                    <a:pt x="255" y="316"/>
                  </a:lnTo>
                  <a:lnTo>
                    <a:pt x="234" y="296"/>
                  </a:lnTo>
                  <a:lnTo>
                    <a:pt x="234" y="296"/>
                  </a:lnTo>
                  <a:lnTo>
                    <a:pt x="234" y="296"/>
                  </a:lnTo>
                  <a:lnTo>
                    <a:pt x="234" y="275"/>
                  </a:lnTo>
                  <a:lnTo>
                    <a:pt x="214" y="275"/>
                  </a:lnTo>
                  <a:lnTo>
                    <a:pt x="214" y="275"/>
                  </a:lnTo>
                  <a:lnTo>
                    <a:pt x="214" y="255"/>
                  </a:lnTo>
                  <a:lnTo>
                    <a:pt x="214" y="255"/>
                  </a:lnTo>
                  <a:lnTo>
                    <a:pt x="214" y="255"/>
                  </a:lnTo>
                  <a:lnTo>
                    <a:pt x="194" y="255"/>
                  </a:lnTo>
                  <a:lnTo>
                    <a:pt x="194" y="235"/>
                  </a:lnTo>
                  <a:lnTo>
                    <a:pt x="194" y="235"/>
                  </a:lnTo>
                  <a:lnTo>
                    <a:pt x="194" y="235"/>
                  </a:lnTo>
                  <a:lnTo>
                    <a:pt x="194" y="235"/>
                  </a:lnTo>
                  <a:lnTo>
                    <a:pt x="173" y="235"/>
                  </a:lnTo>
                  <a:lnTo>
                    <a:pt x="173" y="214"/>
                  </a:lnTo>
                  <a:lnTo>
                    <a:pt x="173" y="214"/>
                  </a:lnTo>
                  <a:lnTo>
                    <a:pt x="173" y="214"/>
                  </a:lnTo>
                  <a:lnTo>
                    <a:pt x="153" y="214"/>
                  </a:lnTo>
                  <a:lnTo>
                    <a:pt x="153" y="189"/>
                  </a:lnTo>
                  <a:lnTo>
                    <a:pt x="153" y="189"/>
                  </a:lnTo>
                  <a:lnTo>
                    <a:pt x="128" y="189"/>
                  </a:lnTo>
                  <a:lnTo>
                    <a:pt x="128" y="189"/>
                  </a:lnTo>
                  <a:lnTo>
                    <a:pt x="128" y="189"/>
                  </a:lnTo>
                  <a:lnTo>
                    <a:pt x="128" y="189"/>
                  </a:lnTo>
                  <a:lnTo>
                    <a:pt x="128" y="169"/>
                  </a:lnTo>
                  <a:lnTo>
                    <a:pt x="107" y="169"/>
                  </a:lnTo>
                  <a:lnTo>
                    <a:pt x="107" y="169"/>
                  </a:lnTo>
                  <a:lnTo>
                    <a:pt x="107" y="169"/>
                  </a:lnTo>
                  <a:lnTo>
                    <a:pt x="107" y="169"/>
                  </a:lnTo>
                  <a:lnTo>
                    <a:pt x="107" y="169"/>
                  </a:lnTo>
                  <a:lnTo>
                    <a:pt x="107" y="169"/>
                  </a:lnTo>
                  <a:lnTo>
                    <a:pt x="107" y="169"/>
                  </a:lnTo>
                  <a:lnTo>
                    <a:pt x="87" y="169"/>
                  </a:lnTo>
                  <a:lnTo>
                    <a:pt x="87" y="169"/>
                  </a:lnTo>
                  <a:lnTo>
                    <a:pt x="87" y="169"/>
                  </a:lnTo>
                  <a:lnTo>
                    <a:pt x="87" y="169"/>
                  </a:lnTo>
                  <a:lnTo>
                    <a:pt x="87" y="148"/>
                  </a:lnTo>
                  <a:lnTo>
                    <a:pt x="87" y="148"/>
                  </a:lnTo>
                  <a:lnTo>
                    <a:pt x="87" y="148"/>
                  </a:lnTo>
                  <a:lnTo>
                    <a:pt x="66" y="148"/>
                  </a:lnTo>
                  <a:lnTo>
                    <a:pt x="66" y="148"/>
                  </a:lnTo>
                  <a:lnTo>
                    <a:pt x="66" y="148"/>
                  </a:lnTo>
                  <a:lnTo>
                    <a:pt x="66" y="148"/>
                  </a:lnTo>
                  <a:lnTo>
                    <a:pt x="66" y="148"/>
                  </a:lnTo>
                  <a:lnTo>
                    <a:pt x="66" y="148"/>
                  </a:lnTo>
                  <a:lnTo>
                    <a:pt x="66" y="148"/>
                  </a:lnTo>
                  <a:lnTo>
                    <a:pt x="66" y="148"/>
                  </a:lnTo>
                  <a:lnTo>
                    <a:pt x="46" y="148"/>
                  </a:lnTo>
                  <a:lnTo>
                    <a:pt x="46" y="148"/>
                  </a:lnTo>
                  <a:lnTo>
                    <a:pt x="46" y="148"/>
                  </a:lnTo>
                  <a:lnTo>
                    <a:pt x="46" y="148"/>
                  </a:lnTo>
                  <a:lnTo>
                    <a:pt x="46" y="148"/>
                  </a:lnTo>
                  <a:lnTo>
                    <a:pt x="46" y="128"/>
                  </a:lnTo>
                  <a:lnTo>
                    <a:pt x="46" y="128"/>
                  </a:lnTo>
                  <a:lnTo>
                    <a:pt x="26" y="128"/>
                  </a:lnTo>
                  <a:lnTo>
                    <a:pt x="26" y="128"/>
                  </a:lnTo>
                  <a:lnTo>
                    <a:pt x="26" y="128"/>
                  </a:lnTo>
                  <a:lnTo>
                    <a:pt x="26" y="128"/>
                  </a:lnTo>
                  <a:lnTo>
                    <a:pt x="26" y="128"/>
                  </a:lnTo>
                  <a:lnTo>
                    <a:pt x="26" y="128"/>
                  </a:lnTo>
                  <a:lnTo>
                    <a:pt x="26" y="128"/>
                  </a:lnTo>
                  <a:lnTo>
                    <a:pt x="0" y="128"/>
                  </a:lnTo>
                  <a:lnTo>
                    <a:pt x="0" y="128"/>
                  </a:lnTo>
                  <a:lnTo>
                    <a:pt x="0" y="128"/>
                  </a:lnTo>
                  <a:lnTo>
                    <a:pt x="0" y="87"/>
                  </a:lnTo>
                  <a:lnTo>
                    <a:pt x="0" y="62"/>
                  </a:lnTo>
                  <a:lnTo>
                    <a:pt x="0" y="21"/>
                  </a:lnTo>
                  <a:lnTo>
                    <a:pt x="0" y="21"/>
                  </a:lnTo>
                  <a:lnTo>
                    <a:pt x="0" y="21"/>
                  </a:lnTo>
                  <a:lnTo>
                    <a:pt x="26" y="21"/>
                  </a:lnTo>
                  <a:lnTo>
                    <a:pt x="26" y="21"/>
                  </a:lnTo>
                  <a:lnTo>
                    <a:pt x="26" y="21"/>
                  </a:lnTo>
                  <a:lnTo>
                    <a:pt x="26" y="21"/>
                  </a:lnTo>
                  <a:lnTo>
                    <a:pt x="46" y="21"/>
                  </a:lnTo>
                  <a:lnTo>
                    <a:pt x="46" y="21"/>
                  </a:lnTo>
                  <a:lnTo>
                    <a:pt x="46" y="1"/>
                  </a:lnTo>
                  <a:lnTo>
                    <a:pt x="46"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62"/>
            <p:cNvSpPr/>
            <p:nvPr/>
          </p:nvSpPr>
          <p:spPr>
            <a:xfrm>
              <a:off x="1484500" y="2482400"/>
              <a:ext cx="13250" cy="14900"/>
            </a:xfrm>
            <a:custGeom>
              <a:rect b="b" l="l" r="r" t="t"/>
              <a:pathLst>
                <a:path extrusionOk="0" h="596" w="530">
                  <a:moveTo>
                    <a:pt x="107" y="1"/>
                  </a:moveTo>
                  <a:lnTo>
                    <a:pt x="107" y="1"/>
                  </a:lnTo>
                  <a:lnTo>
                    <a:pt x="107" y="1"/>
                  </a:lnTo>
                  <a:lnTo>
                    <a:pt x="107" y="1"/>
                  </a:lnTo>
                  <a:lnTo>
                    <a:pt x="127" y="1"/>
                  </a:lnTo>
                  <a:lnTo>
                    <a:pt x="127" y="1"/>
                  </a:lnTo>
                  <a:lnTo>
                    <a:pt x="127" y="1"/>
                  </a:lnTo>
                  <a:lnTo>
                    <a:pt x="148" y="1"/>
                  </a:lnTo>
                  <a:lnTo>
                    <a:pt x="148" y="1"/>
                  </a:lnTo>
                  <a:lnTo>
                    <a:pt x="148" y="1"/>
                  </a:lnTo>
                  <a:lnTo>
                    <a:pt x="148" y="26"/>
                  </a:lnTo>
                  <a:lnTo>
                    <a:pt x="168" y="26"/>
                  </a:lnTo>
                  <a:lnTo>
                    <a:pt x="168" y="26"/>
                  </a:lnTo>
                  <a:lnTo>
                    <a:pt x="168" y="26"/>
                  </a:lnTo>
                  <a:lnTo>
                    <a:pt x="188" y="26"/>
                  </a:lnTo>
                  <a:lnTo>
                    <a:pt x="188" y="26"/>
                  </a:lnTo>
                  <a:lnTo>
                    <a:pt x="188" y="26"/>
                  </a:lnTo>
                  <a:lnTo>
                    <a:pt x="188" y="26"/>
                  </a:lnTo>
                  <a:lnTo>
                    <a:pt x="209" y="26"/>
                  </a:lnTo>
                  <a:lnTo>
                    <a:pt x="209" y="46"/>
                  </a:lnTo>
                  <a:lnTo>
                    <a:pt x="209" y="46"/>
                  </a:lnTo>
                  <a:lnTo>
                    <a:pt x="234" y="46"/>
                  </a:lnTo>
                  <a:lnTo>
                    <a:pt x="234" y="46"/>
                  </a:lnTo>
                  <a:lnTo>
                    <a:pt x="234" y="46"/>
                  </a:lnTo>
                  <a:lnTo>
                    <a:pt x="234" y="46"/>
                  </a:lnTo>
                  <a:lnTo>
                    <a:pt x="255" y="67"/>
                  </a:lnTo>
                  <a:lnTo>
                    <a:pt x="255" y="67"/>
                  </a:lnTo>
                  <a:lnTo>
                    <a:pt x="255" y="67"/>
                  </a:lnTo>
                  <a:lnTo>
                    <a:pt x="255" y="67"/>
                  </a:lnTo>
                  <a:lnTo>
                    <a:pt x="255" y="67"/>
                  </a:lnTo>
                  <a:lnTo>
                    <a:pt x="275" y="67"/>
                  </a:lnTo>
                  <a:lnTo>
                    <a:pt x="275" y="67"/>
                  </a:lnTo>
                  <a:lnTo>
                    <a:pt x="275" y="87"/>
                  </a:lnTo>
                  <a:lnTo>
                    <a:pt x="295" y="87"/>
                  </a:lnTo>
                  <a:lnTo>
                    <a:pt x="295" y="87"/>
                  </a:lnTo>
                  <a:lnTo>
                    <a:pt x="295" y="87"/>
                  </a:lnTo>
                  <a:lnTo>
                    <a:pt x="295" y="87"/>
                  </a:lnTo>
                  <a:lnTo>
                    <a:pt x="295" y="107"/>
                  </a:lnTo>
                  <a:lnTo>
                    <a:pt x="316" y="107"/>
                  </a:lnTo>
                  <a:lnTo>
                    <a:pt x="316" y="107"/>
                  </a:lnTo>
                  <a:lnTo>
                    <a:pt x="316" y="107"/>
                  </a:lnTo>
                  <a:lnTo>
                    <a:pt x="316" y="128"/>
                  </a:lnTo>
                  <a:lnTo>
                    <a:pt x="336" y="128"/>
                  </a:lnTo>
                  <a:lnTo>
                    <a:pt x="336" y="128"/>
                  </a:lnTo>
                  <a:lnTo>
                    <a:pt x="336" y="128"/>
                  </a:lnTo>
                  <a:lnTo>
                    <a:pt x="336" y="128"/>
                  </a:lnTo>
                  <a:lnTo>
                    <a:pt x="361" y="153"/>
                  </a:lnTo>
                  <a:lnTo>
                    <a:pt x="361" y="153"/>
                  </a:lnTo>
                  <a:lnTo>
                    <a:pt x="361" y="153"/>
                  </a:lnTo>
                  <a:lnTo>
                    <a:pt x="361" y="153"/>
                  </a:lnTo>
                  <a:lnTo>
                    <a:pt x="361" y="153"/>
                  </a:lnTo>
                  <a:lnTo>
                    <a:pt x="382" y="174"/>
                  </a:lnTo>
                  <a:lnTo>
                    <a:pt x="382" y="174"/>
                  </a:lnTo>
                  <a:lnTo>
                    <a:pt x="382" y="194"/>
                  </a:lnTo>
                  <a:lnTo>
                    <a:pt x="402" y="194"/>
                  </a:lnTo>
                  <a:lnTo>
                    <a:pt x="402" y="214"/>
                  </a:lnTo>
                  <a:lnTo>
                    <a:pt x="422" y="214"/>
                  </a:lnTo>
                  <a:lnTo>
                    <a:pt x="422" y="235"/>
                  </a:lnTo>
                  <a:lnTo>
                    <a:pt x="422" y="255"/>
                  </a:lnTo>
                  <a:lnTo>
                    <a:pt x="443" y="255"/>
                  </a:lnTo>
                  <a:lnTo>
                    <a:pt x="443" y="280"/>
                  </a:lnTo>
                  <a:lnTo>
                    <a:pt x="443" y="280"/>
                  </a:lnTo>
                  <a:lnTo>
                    <a:pt x="443" y="280"/>
                  </a:lnTo>
                  <a:lnTo>
                    <a:pt x="443" y="301"/>
                  </a:lnTo>
                  <a:lnTo>
                    <a:pt x="463" y="301"/>
                  </a:lnTo>
                  <a:lnTo>
                    <a:pt x="463" y="321"/>
                  </a:lnTo>
                  <a:lnTo>
                    <a:pt x="463" y="321"/>
                  </a:lnTo>
                  <a:lnTo>
                    <a:pt x="489" y="341"/>
                  </a:lnTo>
                  <a:lnTo>
                    <a:pt x="489" y="362"/>
                  </a:lnTo>
                  <a:lnTo>
                    <a:pt x="489" y="362"/>
                  </a:lnTo>
                  <a:lnTo>
                    <a:pt x="489" y="362"/>
                  </a:lnTo>
                  <a:lnTo>
                    <a:pt x="489" y="382"/>
                  </a:lnTo>
                  <a:lnTo>
                    <a:pt x="489" y="382"/>
                  </a:lnTo>
                  <a:lnTo>
                    <a:pt x="509" y="382"/>
                  </a:lnTo>
                  <a:lnTo>
                    <a:pt x="509" y="408"/>
                  </a:lnTo>
                  <a:lnTo>
                    <a:pt x="509" y="408"/>
                  </a:lnTo>
                  <a:lnTo>
                    <a:pt x="509" y="428"/>
                  </a:lnTo>
                  <a:lnTo>
                    <a:pt x="509" y="428"/>
                  </a:lnTo>
                  <a:lnTo>
                    <a:pt x="509" y="448"/>
                  </a:lnTo>
                  <a:lnTo>
                    <a:pt x="509" y="448"/>
                  </a:lnTo>
                  <a:lnTo>
                    <a:pt x="509" y="469"/>
                  </a:lnTo>
                  <a:lnTo>
                    <a:pt x="509" y="469"/>
                  </a:lnTo>
                  <a:lnTo>
                    <a:pt x="509" y="469"/>
                  </a:lnTo>
                  <a:lnTo>
                    <a:pt x="509" y="489"/>
                  </a:lnTo>
                  <a:lnTo>
                    <a:pt x="509" y="489"/>
                  </a:lnTo>
                  <a:lnTo>
                    <a:pt x="529" y="509"/>
                  </a:lnTo>
                  <a:lnTo>
                    <a:pt x="529" y="509"/>
                  </a:lnTo>
                  <a:lnTo>
                    <a:pt x="529" y="535"/>
                  </a:lnTo>
                  <a:lnTo>
                    <a:pt x="529" y="555"/>
                  </a:lnTo>
                  <a:lnTo>
                    <a:pt x="489" y="596"/>
                  </a:lnTo>
                  <a:lnTo>
                    <a:pt x="443" y="555"/>
                  </a:lnTo>
                  <a:lnTo>
                    <a:pt x="443" y="555"/>
                  </a:lnTo>
                  <a:lnTo>
                    <a:pt x="443" y="535"/>
                  </a:lnTo>
                  <a:lnTo>
                    <a:pt x="443" y="535"/>
                  </a:lnTo>
                  <a:lnTo>
                    <a:pt x="443" y="535"/>
                  </a:lnTo>
                  <a:lnTo>
                    <a:pt x="422" y="509"/>
                  </a:lnTo>
                  <a:lnTo>
                    <a:pt x="422" y="509"/>
                  </a:lnTo>
                  <a:lnTo>
                    <a:pt x="422" y="509"/>
                  </a:lnTo>
                  <a:lnTo>
                    <a:pt x="422" y="489"/>
                  </a:lnTo>
                  <a:lnTo>
                    <a:pt x="422" y="489"/>
                  </a:lnTo>
                  <a:lnTo>
                    <a:pt x="402" y="469"/>
                  </a:lnTo>
                  <a:lnTo>
                    <a:pt x="402" y="469"/>
                  </a:lnTo>
                  <a:lnTo>
                    <a:pt x="402" y="448"/>
                  </a:lnTo>
                  <a:lnTo>
                    <a:pt x="402" y="448"/>
                  </a:lnTo>
                  <a:lnTo>
                    <a:pt x="402" y="448"/>
                  </a:lnTo>
                  <a:lnTo>
                    <a:pt x="382" y="448"/>
                  </a:lnTo>
                  <a:lnTo>
                    <a:pt x="382" y="428"/>
                  </a:lnTo>
                  <a:lnTo>
                    <a:pt x="382" y="428"/>
                  </a:lnTo>
                  <a:lnTo>
                    <a:pt x="382" y="428"/>
                  </a:lnTo>
                  <a:lnTo>
                    <a:pt x="382" y="408"/>
                  </a:lnTo>
                  <a:lnTo>
                    <a:pt x="382" y="408"/>
                  </a:lnTo>
                  <a:lnTo>
                    <a:pt x="361" y="382"/>
                  </a:lnTo>
                  <a:lnTo>
                    <a:pt x="361" y="382"/>
                  </a:lnTo>
                  <a:lnTo>
                    <a:pt x="361" y="362"/>
                  </a:lnTo>
                  <a:lnTo>
                    <a:pt x="361" y="362"/>
                  </a:lnTo>
                  <a:lnTo>
                    <a:pt x="336" y="362"/>
                  </a:lnTo>
                  <a:lnTo>
                    <a:pt x="336" y="341"/>
                  </a:lnTo>
                  <a:lnTo>
                    <a:pt x="336" y="341"/>
                  </a:lnTo>
                  <a:lnTo>
                    <a:pt x="336" y="341"/>
                  </a:lnTo>
                  <a:lnTo>
                    <a:pt x="336" y="321"/>
                  </a:lnTo>
                  <a:lnTo>
                    <a:pt x="316" y="321"/>
                  </a:lnTo>
                  <a:lnTo>
                    <a:pt x="316" y="301"/>
                  </a:lnTo>
                  <a:lnTo>
                    <a:pt x="316" y="301"/>
                  </a:lnTo>
                  <a:lnTo>
                    <a:pt x="295" y="280"/>
                  </a:lnTo>
                  <a:lnTo>
                    <a:pt x="295" y="280"/>
                  </a:lnTo>
                  <a:lnTo>
                    <a:pt x="295" y="280"/>
                  </a:lnTo>
                  <a:lnTo>
                    <a:pt x="275" y="255"/>
                  </a:lnTo>
                  <a:lnTo>
                    <a:pt x="275" y="255"/>
                  </a:lnTo>
                  <a:lnTo>
                    <a:pt x="275" y="235"/>
                  </a:lnTo>
                  <a:lnTo>
                    <a:pt x="275" y="235"/>
                  </a:lnTo>
                  <a:lnTo>
                    <a:pt x="255" y="235"/>
                  </a:lnTo>
                  <a:lnTo>
                    <a:pt x="255" y="235"/>
                  </a:lnTo>
                  <a:lnTo>
                    <a:pt x="255" y="235"/>
                  </a:lnTo>
                  <a:lnTo>
                    <a:pt x="255" y="235"/>
                  </a:lnTo>
                  <a:lnTo>
                    <a:pt x="255" y="214"/>
                  </a:lnTo>
                  <a:lnTo>
                    <a:pt x="255" y="214"/>
                  </a:lnTo>
                  <a:lnTo>
                    <a:pt x="234" y="214"/>
                  </a:lnTo>
                  <a:lnTo>
                    <a:pt x="234" y="214"/>
                  </a:lnTo>
                  <a:lnTo>
                    <a:pt x="234" y="214"/>
                  </a:lnTo>
                  <a:lnTo>
                    <a:pt x="234" y="214"/>
                  </a:lnTo>
                  <a:lnTo>
                    <a:pt x="234" y="194"/>
                  </a:lnTo>
                  <a:lnTo>
                    <a:pt x="234" y="194"/>
                  </a:lnTo>
                  <a:lnTo>
                    <a:pt x="209" y="194"/>
                  </a:lnTo>
                  <a:lnTo>
                    <a:pt x="209" y="194"/>
                  </a:lnTo>
                  <a:lnTo>
                    <a:pt x="209" y="194"/>
                  </a:lnTo>
                  <a:lnTo>
                    <a:pt x="209" y="194"/>
                  </a:lnTo>
                  <a:lnTo>
                    <a:pt x="209" y="174"/>
                  </a:lnTo>
                  <a:lnTo>
                    <a:pt x="188" y="174"/>
                  </a:lnTo>
                  <a:lnTo>
                    <a:pt x="188" y="174"/>
                  </a:lnTo>
                  <a:lnTo>
                    <a:pt x="188" y="174"/>
                  </a:lnTo>
                  <a:lnTo>
                    <a:pt x="188" y="174"/>
                  </a:lnTo>
                  <a:lnTo>
                    <a:pt x="188" y="174"/>
                  </a:lnTo>
                  <a:lnTo>
                    <a:pt x="188" y="174"/>
                  </a:lnTo>
                  <a:lnTo>
                    <a:pt x="168" y="174"/>
                  </a:lnTo>
                  <a:lnTo>
                    <a:pt x="168" y="174"/>
                  </a:lnTo>
                  <a:lnTo>
                    <a:pt x="168" y="153"/>
                  </a:lnTo>
                  <a:lnTo>
                    <a:pt x="168" y="153"/>
                  </a:lnTo>
                  <a:lnTo>
                    <a:pt x="168" y="153"/>
                  </a:lnTo>
                  <a:lnTo>
                    <a:pt x="148" y="153"/>
                  </a:lnTo>
                  <a:lnTo>
                    <a:pt x="148" y="153"/>
                  </a:lnTo>
                  <a:lnTo>
                    <a:pt x="148" y="153"/>
                  </a:lnTo>
                  <a:lnTo>
                    <a:pt x="148" y="153"/>
                  </a:lnTo>
                  <a:lnTo>
                    <a:pt x="148" y="153"/>
                  </a:lnTo>
                  <a:lnTo>
                    <a:pt x="148" y="153"/>
                  </a:lnTo>
                  <a:lnTo>
                    <a:pt x="127" y="128"/>
                  </a:lnTo>
                  <a:lnTo>
                    <a:pt x="127" y="128"/>
                  </a:lnTo>
                  <a:lnTo>
                    <a:pt x="127" y="128"/>
                  </a:lnTo>
                  <a:lnTo>
                    <a:pt x="127" y="128"/>
                  </a:lnTo>
                  <a:lnTo>
                    <a:pt x="107" y="128"/>
                  </a:lnTo>
                  <a:lnTo>
                    <a:pt x="107" y="128"/>
                  </a:lnTo>
                  <a:lnTo>
                    <a:pt x="107" y="128"/>
                  </a:lnTo>
                  <a:lnTo>
                    <a:pt x="107" y="128"/>
                  </a:lnTo>
                  <a:lnTo>
                    <a:pt x="107" y="128"/>
                  </a:lnTo>
                  <a:lnTo>
                    <a:pt x="107" y="128"/>
                  </a:lnTo>
                  <a:lnTo>
                    <a:pt x="82" y="128"/>
                  </a:lnTo>
                  <a:lnTo>
                    <a:pt x="82" y="128"/>
                  </a:lnTo>
                  <a:lnTo>
                    <a:pt x="82" y="128"/>
                  </a:lnTo>
                  <a:lnTo>
                    <a:pt x="82" y="128"/>
                  </a:lnTo>
                  <a:lnTo>
                    <a:pt x="82" y="128"/>
                  </a:lnTo>
                  <a:lnTo>
                    <a:pt x="82" y="128"/>
                  </a:lnTo>
                  <a:lnTo>
                    <a:pt x="61" y="107"/>
                  </a:lnTo>
                  <a:lnTo>
                    <a:pt x="61" y="107"/>
                  </a:lnTo>
                  <a:lnTo>
                    <a:pt x="61" y="107"/>
                  </a:lnTo>
                  <a:lnTo>
                    <a:pt x="61" y="107"/>
                  </a:lnTo>
                  <a:lnTo>
                    <a:pt x="61" y="107"/>
                  </a:lnTo>
                  <a:lnTo>
                    <a:pt x="41" y="107"/>
                  </a:lnTo>
                  <a:lnTo>
                    <a:pt x="41" y="107"/>
                  </a:lnTo>
                  <a:lnTo>
                    <a:pt x="41" y="107"/>
                  </a:lnTo>
                  <a:lnTo>
                    <a:pt x="41" y="107"/>
                  </a:lnTo>
                  <a:lnTo>
                    <a:pt x="41" y="107"/>
                  </a:lnTo>
                  <a:lnTo>
                    <a:pt x="21" y="107"/>
                  </a:lnTo>
                  <a:lnTo>
                    <a:pt x="21" y="107"/>
                  </a:lnTo>
                  <a:lnTo>
                    <a:pt x="21" y="107"/>
                  </a:lnTo>
                  <a:lnTo>
                    <a:pt x="21" y="107"/>
                  </a:lnTo>
                  <a:lnTo>
                    <a:pt x="21" y="107"/>
                  </a:lnTo>
                  <a:lnTo>
                    <a:pt x="0" y="107"/>
                  </a:lnTo>
                  <a:lnTo>
                    <a:pt x="0" y="107"/>
                  </a:lnTo>
                  <a:lnTo>
                    <a:pt x="0" y="67"/>
                  </a:lnTo>
                  <a:lnTo>
                    <a:pt x="0" y="46"/>
                  </a:lnTo>
                  <a:lnTo>
                    <a:pt x="0" y="26"/>
                  </a:lnTo>
                  <a:lnTo>
                    <a:pt x="0" y="26"/>
                  </a:lnTo>
                  <a:lnTo>
                    <a:pt x="0" y="26"/>
                  </a:lnTo>
                  <a:lnTo>
                    <a:pt x="0" y="26"/>
                  </a:lnTo>
                  <a:lnTo>
                    <a:pt x="21" y="26"/>
                  </a:lnTo>
                  <a:lnTo>
                    <a:pt x="21" y="26"/>
                  </a:lnTo>
                  <a:lnTo>
                    <a:pt x="21" y="26"/>
                  </a:lnTo>
                  <a:lnTo>
                    <a:pt x="21" y="1"/>
                  </a:lnTo>
                  <a:lnTo>
                    <a:pt x="41" y="1"/>
                  </a:lnTo>
                  <a:lnTo>
                    <a:pt x="41" y="1"/>
                  </a:lnTo>
                  <a:lnTo>
                    <a:pt x="41" y="1"/>
                  </a:lnTo>
                  <a:lnTo>
                    <a:pt x="61" y="1"/>
                  </a:lnTo>
                  <a:lnTo>
                    <a:pt x="61" y="1"/>
                  </a:lnTo>
                  <a:lnTo>
                    <a:pt x="61" y="1"/>
                  </a:lnTo>
                  <a:lnTo>
                    <a:pt x="61" y="1"/>
                  </a:lnTo>
                  <a:lnTo>
                    <a:pt x="82" y="1"/>
                  </a:lnTo>
                  <a:lnTo>
                    <a:pt x="82" y="1"/>
                  </a:lnTo>
                  <a:lnTo>
                    <a:pt x="8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62"/>
            <p:cNvSpPr/>
            <p:nvPr/>
          </p:nvSpPr>
          <p:spPr>
            <a:xfrm>
              <a:off x="1491875" y="2481900"/>
              <a:ext cx="12725" cy="15925"/>
            </a:xfrm>
            <a:custGeom>
              <a:rect b="b" l="l" r="r" t="t"/>
              <a:pathLst>
                <a:path extrusionOk="0" h="637" w="509">
                  <a:moveTo>
                    <a:pt x="423" y="575"/>
                  </a:moveTo>
                  <a:lnTo>
                    <a:pt x="423" y="575"/>
                  </a:lnTo>
                  <a:lnTo>
                    <a:pt x="423" y="555"/>
                  </a:lnTo>
                  <a:lnTo>
                    <a:pt x="402" y="555"/>
                  </a:lnTo>
                  <a:lnTo>
                    <a:pt x="402" y="555"/>
                  </a:lnTo>
                  <a:lnTo>
                    <a:pt x="402" y="529"/>
                  </a:lnTo>
                  <a:lnTo>
                    <a:pt x="402" y="529"/>
                  </a:lnTo>
                  <a:lnTo>
                    <a:pt x="402" y="529"/>
                  </a:lnTo>
                  <a:lnTo>
                    <a:pt x="382" y="509"/>
                  </a:lnTo>
                  <a:lnTo>
                    <a:pt x="382" y="509"/>
                  </a:lnTo>
                  <a:lnTo>
                    <a:pt x="382" y="489"/>
                  </a:lnTo>
                  <a:lnTo>
                    <a:pt x="382" y="489"/>
                  </a:lnTo>
                  <a:lnTo>
                    <a:pt x="382" y="468"/>
                  </a:lnTo>
                  <a:lnTo>
                    <a:pt x="382" y="468"/>
                  </a:lnTo>
                  <a:lnTo>
                    <a:pt x="361" y="468"/>
                  </a:lnTo>
                  <a:lnTo>
                    <a:pt x="361" y="448"/>
                  </a:lnTo>
                  <a:lnTo>
                    <a:pt x="361" y="448"/>
                  </a:lnTo>
                  <a:lnTo>
                    <a:pt x="361" y="428"/>
                  </a:lnTo>
                  <a:lnTo>
                    <a:pt x="341" y="428"/>
                  </a:lnTo>
                  <a:lnTo>
                    <a:pt x="341" y="402"/>
                  </a:lnTo>
                  <a:lnTo>
                    <a:pt x="341" y="402"/>
                  </a:lnTo>
                  <a:lnTo>
                    <a:pt x="341" y="382"/>
                  </a:lnTo>
                  <a:lnTo>
                    <a:pt x="341" y="382"/>
                  </a:lnTo>
                  <a:lnTo>
                    <a:pt x="321" y="361"/>
                  </a:lnTo>
                  <a:lnTo>
                    <a:pt x="321" y="361"/>
                  </a:lnTo>
                  <a:lnTo>
                    <a:pt x="321" y="341"/>
                  </a:lnTo>
                  <a:lnTo>
                    <a:pt x="295" y="341"/>
                  </a:lnTo>
                  <a:lnTo>
                    <a:pt x="295" y="341"/>
                  </a:lnTo>
                  <a:lnTo>
                    <a:pt x="295" y="321"/>
                  </a:lnTo>
                  <a:lnTo>
                    <a:pt x="295" y="321"/>
                  </a:lnTo>
                  <a:lnTo>
                    <a:pt x="275" y="300"/>
                  </a:lnTo>
                  <a:lnTo>
                    <a:pt x="275" y="300"/>
                  </a:lnTo>
                  <a:lnTo>
                    <a:pt x="275" y="275"/>
                  </a:lnTo>
                  <a:lnTo>
                    <a:pt x="255" y="275"/>
                  </a:lnTo>
                  <a:lnTo>
                    <a:pt x="255" y="275"/>
                  </a:lnTo>
                  <a:lnTo>
                    <a:pt x="255" y="275"/>
                  </a:lnTo>
                  <a:lnTo>
                    <a:pt x="255" y="255"/>
                  </a:lnTo>
                  <a:lnTo>
                    <a:pt x="234" y="255"/>
                  </a:lnTo>
                  <a:lnTo>
                    <a:pt x="234" y="255"/>
                  </a:lnTo>
                  <a:lnTo>
                    <a:pt x="234" y="234"/>
                  </a:lnTo>
                  <a:lnTo>
                    <a:pt x="234" y="234"/>
                  </a:lnTo>
                  <a:lnTo>
                    <a:pt x="214" y="234"/>
                  </a:lnTo>
                  <a:lnTo>
                    <a:pt x="214" y="234"/>
                  </a:lnTo>
                  <a:lnTo>
                    <a:pt x="214" y="214"/>
                  </a:lnTo>
                  <a:lnTo>
                    <a:pt x="214" y="214"/>
                  </a:lnTo>
                  <a:lnTo>
                    <a:pt x="214" y="214"/>
                  </a:lnTo>
                  <a:lnTo>
                    <a:pt x="194" y="214"/>
                  </a:lnTo>
                  <a:lnTo>
                    <a:pt x="194" y="214"/>
                  </a:lnTo>
                  <a:lnTo>
                    <a:pt x="194" y="214"/>
                  </a:lnTo>
                  <a:lnTo>
                    <a:pt x="194" y="214"/>
                  </a:lnTo>
                  <a:lnTo>
                    <a:pt x="194" y="194"/>
                  </a:lnTo>
                  <a:lnTo>
                    <a:pt x="194" y="194"/>
                  </a:lnTo>
                  <a:lnTo>
                    <a:pt x="168" y="194"/>
                  </a:lnTo>
                  <a:lnTo>
                    <a:pt x="168" y="194"/>
                  </a:lnTo>
                  <a:lnTo>
                    <a:pt x="168" y="194"/>
                  </a:lnTo>
                  <a:lnTo>
                    <a:pt x="168" y="194"/>
                  </a:lnTo>
                  <a:lnTo>
                    <a:pt x="168" y="194"/>
                  </a:lnTo>
                  <a:lnTo>
                    <a:pt x="168" y="194"/>
                  </a:lnTo>
                  <a:lnTo>
                    <a:pt x="148" y="173"/>
                  </a:lnTo>
                  <a:lnTo>
                    <a:pt x="148" y="173"/>
                  </a:lnTo>
                  <a:lnTo>
                    <a:pt x="148" y="173"/>
                  </a:lnTo>
                  <a:lnTo>
                    <a:pt x="148" y="173"/>
                  </a:lnTo>
                  <a:lnTo>
                    <a:pt x="148" y="173"/>
                  </a:lnTo>
                  <a:lnTo>
                    <a:pt x="127" y="173"/>
                  </a:lnTo>
                  <a:lnTo>
                    <a:pt x="127" y="173"/>
                  </a:lnTo>
                  <a:lnTo>
                    <a:pt x="127" y="173"/>
                  </a:lnTo>
                  <a:lnTo>
                    <a:pt x="127" y="148"/>
                  </a:lnTo>
                  <a:lnTo>
                    <a:pt x="127" y="148"/>
                  </a:lnTo>
                  <a:lnTo>
                    <a:pt x="107" y="148"/>
                  </a:lnTo>
                  <a:lnTo>
                    <a:pt x="107" y="148"/>
                  </a:lnTo>
                  <a:lnTo>
                    <a:pt x="107" y="148"/>
                  </a:lnTo>
                  <a:lnTo>
                    <a:pt x="107" y="148"/>
                  </a:lnTo>
                  <a:lnTo>
                    <a:pt x="107" y="148"/>
                  </a:lnTo>
                  <a:lnTo>
                    <a:pt x="87" y="148"/>
                  </a:lnTo>
                  <a:lnTo>
                    <a:pt x="87" y="148"/>
                  </a:lnTo>
                  <a:lnTo>
                    <a:pt x="87" y="148"/>
                  </a:lnTo>
                  <a:lnTo>
                    <a:pt x="87" y="148"/>
                  </a:lnTo>
                  <a:lnTo>
                    <a:pt x="87" y="127"/>
                  </a:lnTo>
                  <a:lnTo>
                    <a:pt x="87" y="127"/>
                  </a:lnTo>
                  <a:lnTo>
                    <a:pt x="66" y="127"/>
                  </a:lnTo>
                  <a:lnTo>
                    <a:pt x="66" y="127"/>
                  </a:lnTo>
                  <a:lnTo>
                    <a:pt x="66" y="127"/>
                  </a:lnTo>
                  <a:lnTo>
                    <a:pt x="66" y="127"/>
                  </a:lnTo>
                  <a:lnTo>
                    <a:pt x="66" y="127"/>
                  </a:lnTo>
                  <a:lnTo>
                    <a:pt x="41" y="127"/>
                  </a:lnTo>
                  <a:lnTo>
                    <a:pt x="41" y="127"/>
                  </a:lnTo>
                  <a:lnTo>
                    <a:pt x="41" y="127"/>
                  </a:lnTo>
                  <a:lnTo>
                    <a:pt x="41" y="127"/>
                  </a:lnTo>
                  <a:lnTo>
                    <a:pt x="41" y="127"/>
                  </a:lnTo>
                  <a:lnTo>
                    <a:pt x="21" y="107"/>
                  </a:lnTo>
                  <a:lnTo>
                    <a:pt x="21" y="107"/>
                  </a:lnTo>
                  <a:lnTo>
                    <a:pt x="21" y="107"/>
                  </a:lnTo>
                  <a:lnTo>
                    <a:pt x="21" y="107"/>
                  </a:lnTo>
                  <a:lnTo>
                    <a:pt x="21" y="107"/>
                  </a:lnTo>
                  <a:lnTo>
                    <a:pt x="21" y="107"/>
                  </a:lnTo>
                  <a:lnTo>
                    <a:pt x="0" y="107"/>
                  </a:lnTo>
                  <a:lnTo>
                    <a:pt x="0" y="107"/>
                  </a:lnTo>
                  <a:lnTo>
                    <a:pt x="0" y="107"/>
                  </a:lnTo>
                  <a:lnTo>
                    <a:pt x="0" y="87"/>
                  </a:lnTo>
                  <a:lnTo>
                    <a:pt x="0" y="66"/>
                  </a:lnTo>
                  <a:lnTo>
                    <a:pt x="0" y="46"/>
                  </a:lnTo>
                  <a:lnTo>
                    <a:pt x="0" y="21"/>
                  </a:lnTo>
                  <a:lnTo>
                    <a:pt x="0" y="0"/>
                  </a:lnTo>
                  <a:lnTo>
                    <a:pt x="0" y="0"/>
                  </a:lnTo>
                  <a:lnTo>
                    <a:pt x="21" y="0"/>
                  </a:lnTo>
                  <a:lnTo>
                    <a:pt x="21" y="0"/>
                  </a:lnTo>
                  <a:lnTo>
                    <a:pt x="21" y="0"/>
                  </a:lnTo>
                  <a:lnTo>
                    <a:pt x="21" y="0"/>
                  </a:lnTo>
                  <a:lnTo>
                    <a:pt x="41" y="0"/>
                  </a:lnTo>
                  <a:lnTo>
                    <a:pt x="41" y="0"/>
                  </a:lnTo>
                  <a:lnTo>
                    <a:pt x="41" y="0"/>
                  </a:lnTo>
                  <a:lnTo>
                    <a:pt x="66" y="0"/>
                  </a:lnTo>
                  <a:lnTo>
                    <a:pt x="66" y="0"/>
                  </a:lnTo>
                  <a:lnTo>
                    <a:pt x="66" y="0"/>
                  </a:lnTo>
                  <a:lnTo>
                    <a:pt x="66" y="0"/>
                  </a:lnTo>
                  <a:lnTo>
                    <a:pt x="87" y="0"/>
                  </a:lnTo>
                  <a:lnTo>
                    <a:pt x="87" y="0"/>
                  </a:lnTo>
                  <a:lnTo>
                    <a:pt x="87" y="0"/>
                  </a:lnTo>
                  <a:lnTo>
                    <a:pt x="107" y="21"/>
                  </a:lnTo>
                  <a:lnTo>
                    <a:pt x="107" y="21"/>
                  </a:lnTo>
                  <a:lnTo>
                    <a:pt x="107" y="21"/>
                  </a:lnTo>
                  <a:lnTo>
                    <a:pt x="107" y="21"/>
                  </a:lnTo>
                  <a:lnTo>
                    <a:pt x="127" y="21"/>
                  </a:lnTo>
                  <a:lnTo>
                    <a:pt x="127" y="21"/>
                  </a:lnTo>
                  <a:lnTo>
                    <a:pt x="127" y="21"/>
                  </a:lnTo>
                  <a:lnTo>
                    <a:pt x="148" y="21"/>
                  </a:lnTo>
                  <a:lnTo>
                    <a:pt x="148" y="21"/>
                  </a:lnTo>
                  <a:lnTo>
                    <a:pt x="148" y="21"/>
                  </a:lnTo>
                  <a:lnTo>
                    <a:pt x="148" y="21"/>
                  </a:lnTo>
                  <a:lnTo>
                    <a:pt x="148" y="21"/>
                  </a:lnTo>
                  <a:lnTo>
                    <a:pt x="168" y="21"/>
                  </a:lnTo>
                  <a:lnTo>
                    <a:pt x="168" y="46"/>
                  </a:lnTo>
                  <a:lnTo>
                    <a:pt x="168" y="46"/>
                  </a:lnTo>
                  <a:lnTo>
                    <a:pt x="194" y="46"/>
                  </a:lnTo>
                  <a:lnTo>
                    <a:pt x="194" y="46"/>
                  </a:lnTo>
                  <a:lnTo>
                    <a:pt x="194" y="46"/>
                  </a:lnTo>
                  <a:lnTo>
                    <a:pt x="194" y="46"/>
                  </a:lnTo>
                  <a:lnTo>
                    <a:pt x="214" y="46"/>
                  </a:lnTo>
                  <a:lnTo>
                    <a:pt x="214" y="66"/>
                  </a:lnTo>
                  <a:lnTo>
                    <a:pt x="214" y="66"/>
                  </a:lnTo>
                  <a:lnTo>
                    <a:pt x="234" y="66"/>
                  </a:lnTo>
                  <a:lnTo>
                    <a:pt x="234" y="66"/>
                  </a:lnTo>
                  <a:lnTo>
                    <a:pt x="234" y="66"/>
                  </a:lnTo>
                  <a:lnTo>
                    <a:pt x="234" y="66"/>
                  </a:lnTo>
                  <a:lnTo>
                    <a:pt x="255" y="87"/>
                  </a:lnTo>
                  <a:lnTo>
                    <a:pt x="255" y="87"/>
                  </a:lnTo>
                  <a:lnTo>
                    <a:pt x="255" y="87"/>
                  </a:lnTo>
                  <a:lnTo>
                    <a:pt x="255" y="87"/>
                  </a:lnTo>
                  <a:lnTo>
                    <a:pt x="255" y="87"/>
                  </a:lnTo>
                  <a:lnTo>
                    <a:pt x="275" y="87"/>
                  </a:lnTo>
                  <a:lnTo>
                    <a:pt x="275" y="107"/>
                  </a:lnTo>
                  <a:lnTo>
                    <a:pt x="275" y="107"/>
                  </a:lnTo>
                  <a:lnTo>
                    <a:pt x="275" y="107"/>
                  </a:lnTo>
                  <a:lnTo>
                    <a:pt x="295" y="107"/>
                  </a:lnTo>
                  <a:lnTo>
                    <a:pt x="295" y="107"/>
                  </a:lnTo>
                  <a:lnTo>
                    <a:pt x="295" y="127"/>
                  </a:lnTo>
                  <a:lnTo>
                    <a:pt x="295" y="127"/>
                  </a:lnTo>
                  <a:lnTo>
                    <a:pt x="321" y="127"/>
                  </a:lnTo>
                  <a:lnTo>
                    <a:pt x="321" y="127"/>
                  </a:lnTo>
                  <a:lnTo>
                    <a:pt x="321" y="148"/>
                  </a:lnTo>
                  <a:lnTo>
                    <a:pt x="321" y="148"/>
                  </a:lnTo>
                  <a:lnTo>
                    <a:pt x="341" y="148"/>
                  </a:lnTo>
                  <a:lnTo>
                    <a:pt x="341" y="173"/>
                  </a:lnTo>
                  <a:lnTo>
                    <a:pt x="361" y="173"/>
                  </a:lnTo>
                  <a:lnTo>
                    <a:pt x="361" y="194"/>
                  </a:lnTo>
                  <a:lnTo>
                    <a:pt x="361" y="194"/>
                  </a:lnTo>
                  <a:lnTo>
                    <a:pt x="361" y="194"/>
                  </a:lnTo>
                  <a:lnTo>
                    <a:pt x="382" y="214"/>
                  </a:lnTo>
                  <a:lnTo>
                    <a:pt x="382" y="214"/>
                  </a:lnTo>
                  <a:lnTo>
                    <a:pt x="382" y="234"/>
                  </a:lnTo>
                  <a:lnTo>
                    <a:pt x="402" y="234"/>
                  </a:lnTo>
                  <a:lnTo>
                    <a:pt x="402" y="255"/>
                  </a:lnTo>
                  <a:lnTo>
                    <a:pt x="402" y="255"/>
                  </a:lnTo>
                  <a:lnTo>
                    <a:pt x="423" y="275"/>
                  </a:lnTo>
                  <a:lnTo>
                    <a:pt x="423" y="275"/>
                  </a:lnTo>
                  <a:lnTo>
                    <a:pt x="423" y="300"/>
                  </a:lnTo>
                  <a:lnTo>
                    <a:pt x="448" y="300"/>
                  </a:lnTo>
                  <a:lnTo>
                    <a:pt x="448" y="321"/>
                  </a:lnTo>
                  <a:lnTo>
                    <a:pt x="448" y="321"/>
                  </a:lnTo>
                  <a:lnTo>
                    <a:pt x="468" y="341"/>
                  </a:lnTo>
                  <a:lnTo>
                    <a:pt x="468" y="361"/>
                  </a:lnTo>
                  <a:lnTo>
                    <a:pt x="468" y="361"/>
                  </a:lnTo>
                  <a:lnTo>
                    <a:pt x="468" y="382"/>
                  </a:lnTo>
                  <a:lnTo>
                    <a:pt x="489" y="382"/>
                  </a:lnTo>
                  <a:lnTo>
                    <a:pt x="489" y="402"/>
                  </a:lnTo>
                  <a:lnTo>
                    <a:pt x="489" y="402"/>
                  </a:lnTo>
                  <a:lnTo>
                    <a:pt x="489" y="428"/>
                  </a:lnTo>
                  <a:lnTo>
                    <a:pt x="489" y="428"/>
                  </a:lnTo>
                  <a:lnTo>
                    <a:pt x="489" y="448"/>
                  </a:lnTo>
                  <a:lnTo>
                    <a:pt x="509" y="448"/>
                  </a:lnTo>
                  <a:lnTo>
                    <a:pt x="509" y="468"/>
                  </a:lnTo>
                  <a:lnTo>
                    <a:pt x="509" y="468"/>
                  </a:lnTo>
                  <a:lnTo>
                    <a:pt x="509" y="489"/>
                  </a:lnTo>
                  <a:lnTo>
                    <a:pt x="509" y="489"/>
                  </a:lnTo>
                  <a:lnTo>
                    <a:pt x="509" y="509"/>
                  </a:lnTo>
                  <a:lnTo>
                    <a:pt x="509" y="509"/>
                  </a:lnTo>
                  <a:lnTo>
                    <a:pt x="509" y="529"/>
                  </a:lnTo>
                  <a:lnTo>
                    <a:pt x="509" y="529"/>
                  </a:lnTo>
                  <a:lnTo>
                    <a:pt x="509" y="555"/>
                  </a:lnTo>
                  <a:lnTo>
                    <a:pt x="509" y="555"/>
                  </a:lnTo>
                  <a:lnTo>
                    <a:pt x="509" y="575"/>
                  </a:lnTo>
                  <a:lnTo>
                    <a:pt x="489" y="636"/>
                  </a:lnTo>
                  <a:lnTo>
                    <a:pt x="423" y="595"/>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62"/>
            <p:cNvSpPr/>
            <p:nvPr/>
          </p:nvSpPr>
          <p:spPr>
            <a:xfrm>
              <a:off x="1501400" y="2483050"/>
              <a:ext cx="9575" cy="16925"/>
            </a:xfrm>
            <a:custGeom>
              <a:rect b="b" l="l" r="r" t="t"/>
              <a:pathLst>
                <a:path extrusionOk="0" h="677" w="383">
                  <a:moveTo>
                    <a:pt x="42" y="0"/>
                  </a:moveTo>
                  <a:lnTo>
                    <a:pt x="42" y="0"/>
                  </a:lnTo>
                  <a:lnTo>
                    <a:pt x="42" y="0"/>
                  </a:lnTo>
                  <a:lnTo>
                    <a:pt x="67" y="0"/>
                  </a:lnTo>
                  <a:lnTo>
                    <a:pt x="67" y="0"/>
                  </a:lnTo>
                  <a:lnTo>
                    <a:pt x="67" y="0"/>
                  </a:lnTo>
                  <a:lnTo>
                    <a:pt x="67" y="0"/>
                  </a:lnTo>
                  <a:lnTo>
                    <a:pt x="67" y="0"/>
                  </a:lnTo>
                  <a:lnTo>
                    <a:pt x="87" y="20"/>
                  </a:lnTo>
                  <a:lnTo>
                    <a:pt x="87" y="20"/>
                  </a:lnTo>
                  <a:lnTo>
                    <a:pt x="87" y="20"/>
                  </a:lnTo>
                  <a:lnTo>
                    <a:pt x="87" y="20"/>
                  </a:lnTo>
                  <a:lnTo>
                    <a:pt x="108" y="20"/>
                  </a:lnTo>
                  <a:lnTo>
                    <a:pt x="108" y="20"/>
                  </a:lnTo>
                  <a:lnTo>
                    <a:pt x="108" y="20"/>
                  </a:lnTo>
                  <a:lnTo>
                    <a:pt x="108" y="41"/>
                  </a:lnTo>
                  <a:lnTo>
                    <a:pt x="128" y="41"/>
                  </a:lnTo>
                  <a:lnTo>
                    <a:pt x="128" y="41"/>
                  </a:lnTo>
                  <a:lnTo>
                    <a:pt x="148" y="41"/>
                  </a:lnTo>
                  <a:lnTo>
                    <a:pt x="148" y="61"/>
                  </a:lnTo>
                  <a:lnTo>
                    <a:pt x="148" y="61"/>
                  </a:lnTo>
                  <a:lnTo>
                    <a:pt x="169" y="61"/>
                  </a:lnTo>
                  <a:lnTo>
                    <a:pt x="169" y="81"/>
                  </a:lnTo>
                  <a:lnTo>
                    <a:pt x="169" y="81"/>
                  </a:lnTo>
                  <a:lnTo>
                    <a:pt x="194" y="81"/>
                  </a:lnTo>
                  <a:lnTo>
                    <a:pt x="194" y="81"/>
                  </a:lnTo>
                  <a:lnTo>
                    <a:pt x="214" y="102"/>
                  </a:lnTo>
                  <a:lnTo>
                    <a:pt x="214" y="102"/>
                  </a:lnTo>
                  <a:lnTo>
                    <a:pt x="214" y="127"/>
                  </a:lnTo>
                  <a:lnTo>
                    <a:pt x="235" y="127"/>
                  </a:lnTo>
                  <a:lnTo>
                    <a:pt x="235" y="148"/>
                  </a:lnTo>
                  <a:lnTo>
                    <a:pt x="235" y="148"/>
                  </a:lnTo>
                  <a:lnTo>
                    <a:pt x="255" y="148"/>
                  </a:lnTo>
                  <a:lnTo>
                    <a:pt x="255" y="148"/>
                  </a:lnTo>
                  <a:lnTo>
                    <a:pt x="255" y="168"/>
                  </a:lnTo>
                  <a:lnTo>
                    <a:pt x="275" y="168"/>
                  </a:lnTo>
                  <a:lnTo>
                    <a:pt x="275" y="188"/>
                  </a:lnTo>
                  <a:lnTo>
                    <a:pt x="275" y="188"/>
                  </a:lnTo>
                  <a:lnTo>
                    <a:pt x="296" y="209"/>
                  </a:lnTo>
                  <a:lnTo>
                    <a:pt x="296" y="209"/>
                  </a:lnTo>
                  <a:lnTo>
                    <a:pt x="296" y="229"/>
                  </a:lnTo>
                  <a:lnTo>
                    <a:pt x="296" y="229"/>
                  </a:lnTo>
                  <a:lnTo>
                    <a:pt x="321" y="229"/>
                  </a:lnTo>
                  <a:lnTo>
                    <a:pt x="321" y="254"/>
                  </a:lnTo>
                  <a:lnTo>
                    <a:pt x="321" y="254"/>
                  </a:lnTo>
                  <a:lnTo>
                    <a:pt x="321" y="275"/>
                  </a:lnTo>
                  <a:lnTo>
                    <a:pt x="342" y="275"/>
                  </a:lnTo>
                  <a:lnTo>
                    <a:pt x="342" y="295"/>
                  </a:lnTo>
                  <a:lnTo>
                    <a:pt x="342" y="295"/>
                  </a:lnTo>
                  <a:lnTo>
                    <a:pt x="342" y="315"/>
                  </a:lnTo>
                  <a:lnTo>
                    <a:pt x="362" y="315"/>
                  </a:lnTo>
                  <a:lnTo>
                    <a:pt x="362" y="315"/>
                  </a:lnTo>
                  <a:lnTo>
                    <a:pt x="362" y="336"/>
                  </a:lnTo>
                  <a:lnTo>
                    <a:pt x="362" y="356"/>
                  </a:lnTo>
                  <a:lnTo>
                    <a:pt x="362" y="356"/>
                  </a:lnTo>
                  <a:lnTo>
                    <a:pt x="362" y="382"/>
                  </a:lnTo>
                  <a:lnTo>
                    <a:pt x="382" y="382"/>
                  </a:lnTo>
                  <a:lnTo>
                    <a:pt x="382" y="402"/>
                  </a:lnTo>
                  <a:lnTo>
                    <a:pt x="382" y="402"/>
                  </a:lnTo>
                  <a:lnTo>
                    <a:pt x="382" y="422"/>
                  </a:lnTo>
                  <a:lnTo>
                    <a:pt x="382" y="422"/>
                  </a:lnTo>
                  <a:lnTo>
                    <a:pt x="382" y="443"/>
                  </a:lnTo>
                  <a:lnTo>
                    <a:pt x="382" y="443"/>
                  </a:lnTo>
                  <a:lnTo>
                    <a:pt x="382" y="443"/>
                  </a:lnTo>
                  <a:lnTo>
                    <a:pt x="382" y="463"/>
                  </a:lnTo>
                  <a:lnTo>
                    <a:pt x="382" y="463"/>
                  </a:lnTo>
                  <a:lnTo>
                    <a:pt x="382" y="483"/>
                  </a:lnTo>
                  <a:lnTo>
                    <a:pt x="382" y="483"/>
                  </a:lnTo>
                  <a:lnTo>
                    <a:pt x="382" y="483"/>
                  </a:lnTo>
                  <a:lnTo>
                    <a:pt x="382" y="509"/>
                  </a:lnTo>
                  <a:lnTo>
                    <a:pt x="382" y="529"/>
                  </a:lnTo>
                  <a:lnTo>
                    <a:pt x="382" y="529"/>
                  </a:lnTo>
                  <a:lnTo>
                    <a:pt x="382" y="549"/>
                  </a:lnTo>
                  <a:lnTo>
                    <a:pt x="382" y="549"/>
                  </a:lnTo>
                  <a:lnTo>
                    <a:pt x="382" y="549"/>
                  </a:lnTo>
                  <a:lnTo>
                    <a:pt x="382" y="570"/>
                  </a:lnTo>
                  <a:lnTo>
                    <a:pt x="382" y="570"/>
                  </a:lnTo>
                  <a:lnTo>
                    <a:pt x="382" y="590"/>
                  </a:lnTo>
                  <a:lnTo>
                    <a:pt x="382" y="610"/>
                  </a:lnTo>
                  <a:lnTo>
                    <a:pt x="382" y="610"/>
                  </a:lnTo>
                  <a:lnTo>
                    <a:pt x="382" y="636"/>
                  </a:lnTo>
                  <a:lnTo>
                    <a:pt x="342" y="677"/>
                  </a:lnTo>
                  <a:lnTo>
                    <a:pt x="296" y="636"/>
                  </a:lnTo>
                  <a:lnTo>
                    <a:pt x="296" y="610"/>
                  </a:lnTo>
                  <a:lnTo>
                    <a:pt x="296" y="610"/>
                  </a:lnTo>
                  <a:lnTo>
                    <a:pt x="296" y="590"/>
                  </a:lnTo>
                  <a:lnTo>
                    <a:pt x="296" y="590"/>
                  </a:lnTo>
                  <a:lnTo>
                    <a:pt x="296" y="570"/>
                  </a:lnTo>
                  <a:lnTo>
                    <a:pt x="296" y="570"/>
                  </a:lnTo>
                  <a:lnTo>
                    <a:pt x="296" y="549"/>
                  </a:lnTo>
                  <a:lnTo>
                    <a:pt x="296" y="549"/>
                  </a:lnTo>
                  <a:lnTo>
                    <a:pt x="296" y="549"/>
                  </a:lnTo>
                  <a:lnTo>
                    <a:pt x="275" y="529"/>
                  </a:lnTo>
                  <a:lnTo>
                    <a:pt x="275" y="529"/>
                  </a:lnTo>
                  <a:lnTo>
                    <a:pt x="275" y="509"/>
                  </a:lnTo>
                  <a:lnTo>
                    <a:pt x="275" y="509"/>
                  </a:lnTo>
                  <a:lnTo>
                    <a:pt x="275" y="509"/>
                  </a:lnTo>
                  <a:lnTo>
                    <a:pt x="275" y="483"/>
                  </a:lnTo>
                  <a:lnTo>
                    <a:pt x="275" y="483"/>
                  </a:lnTo>
                  <a:lnTo>
                    <a:pt x="255" y="463"/>
                  </a:lnTo>
                  <a:lnTo>
                    <a:pt x="255" y="463"/>
                  </a:lnTo>
                  <a:lnTo>
                    <a:pt x="255" y="463"/>
                  </a:lnTo>
                  <a:lnTo>
                    <a:pt x="255" y="443"/>
                  </a:lnTo>
                  <a:lnTo>
                    <a:pt x="255" y="443"/>
                  </a:lnTo>
                  <a:lnTo>
                    <a:pt x="255" y="443"/>
                  </a:lnTo>
                  <a:lnTo>
                    <a:pt x="255" y="422"/>
                  </a:lnTo>
                  <a:lnTo>
                    <a:pt x="255" y="422"/>
                  </a:lnTo>
                  <a:lnTo>
                    <a:pt x="255" y="402"/>
                  </a:lnTo>
                  <a:lnTo>
                    <a:pt x="235" y="402"/>
                  </a:lnTo>
                  <a:lnTo>
                    <a:pt x="235" y="402"/>
                  </a:lnTo>
                  <a:lnTo>
                    <a:pt x="235" y="382"/>
                  </a:lnTo>
                  <a:lnTo>
                    <a:pt x="235" y="382"/>
                  </a:lnTo>
                  <a:lnTo>
                    <a:pt x="235" y="382"/>
                  </a:lnTo>
                  <a:lnTo>
                    <a:pt x="235" y="356"/>
                  </a:lnTo>
                  <a:lnTo>
                    <a:pt x="235" y="356"/>
                  </a:lnTo>
                  <a:lnTo>
                    <a:pt x="214" y="336"/>
                  </a:lnTo>
                  <a:lnTo>
                    <a:pt x="214" y="336"/>
                  </a:lnTo>
                  <a:lnTo>
                    <a:pt x="214" y="315"/>
                  </a:lnTo>
                  <a:lnTo>
                    <a:pt x="214" y="315"/>
                  </a:lnTo>
                  <a:lnTo>
                    <a:pt x="214" y="315"/>
                  </a:lnTo>
                  <a:lnTo>
                    <a:pt x="194" y="295"/>
                  </a:lnTo>
                  <a:lnTo>
                    <a:pt x="194" y="295"/>
                  </a:lnTo>
                  <a:lnTo>
                    <a:pt x="194" y="295"/>
                  </a:lnTo>
                  <a:lnTo>
                    <a:pt x="194" y="275"/>
                  </a:lnTo>
                  <a:lnTo>
                    <a:pt x="194" y="275"/>
                  </a:lnTo>
                  <a:lnTo>
                    <a:pt x="169" y="254"/>
                  </a:lnTo>
                  <a:lnTo>
                    <a:pt x="169" y="254"/>
                  </a:lnTo>
                  <a:lnTo>
                    <a:pt x="169" y="254"/>
                  </a:lnTo>
                  <a:lnTo>
                    <a:pt x="169" y="229"/>
                  </a:lnTo>
                  <a:lnTo>
                    <a:pt x="148" y="229"/>
                  </a:lnTo>
                  <a:lnTo>
                    <a:pt x="148" y="209"/>
                  </a:lnTo>
                  <a:lnTo>
                    <a:pt x="148" y="209"/>
                  </a:lnTo>
                  <a:lnTo>
                    <a:pt x="148" y="209"/>
                  </a:lnTo>
                  <a:lnTo>
                    <a:pt x="148" y="209"/>
                  </a:lnTo>
                  <a:lnTo>
                    <a:pt x="128" y="188"/>
                  </a:lnTo>
                  <a:lnTo>
                    <a:pt x="128" y="188"/>
                  </a:lnTo>
                  <a:lnTo>
                    <a:pt x="128" y="188"/>
                  </a:lnTo>
                  <a:lnTo>
                    <a:pt x="108" y="168"/>
                  </a:lnTo>
                  <a:lnTo>
                    <a:pt x="108" y="168"/>
                  </a:lnTo>
                  <a:lnTo>
                    <a:pt x="108" y="168"/>
                  </a:lnTo>
                  <a:lnTo>
                    <a:pt x="108" y="168"/>
                  </a:lnTo>
                  <a:lnTo>
                    <a:pt x="87" y="148"/>
                  </a:lnTo>
                  <a:lnTo>
                    <a:pt x="87" y="148"/>
                  </a:lnTo>
                  <a:lnTo>
                    <a:pt x="87" y="148"/>
                  </a:lnTo>
                  <a:lnTo>
                    <a:pt x="87" y="127"/>
                  </a:lnTo>
                  <a:lnTo>
                    <a:pt x="67" y="127"/>
                  </a:lnTo>
                  <a:lnTo>
                    <a:pt x="67" y="127"/>
                  </a:lnTo>
                  <a:lnTo>
                    <a:pt x="67" y="127"/>
                  </a:lnTo>
                  <a:lnTo>
                    <a:pt x="42" y="102"/>
                  </a:lnTo>
                  <a:lnTo>
                    <a:pt x="42" y="102"/>
                  </a:lnTo>
                  <a:lnTo>
                    <a:pt x="42" y="102"/>
                  </a:lnTo>
                  <a:lnTo>
                    <a:pt x="42" y="102"/>
                  </a:lnTo>
                  <a:lnTo>
                    <a:pt x="42" y="102"/>
                  </a:lnTo>
                  <a:lnTo>
                    <a:pt x="42" y="102"/>
                  </a:lnTo>
                  <a:lnTo>
                    <a:pt x="21" y="81"/>
                  </a:lnTo>
                  <a:lnTo>
                    <a:pt x="21" y="81"/>
                  </a:lnTo>
                  <a:lnTo>
                    <a:pt x="21" y="81"/>
                  </a:lnTo>
                  <a:lnTo>
                    <a:pt x="21" y="81"/>
                  </a:lnTo>
                  <a:lnTo>
                    <a:pt x="21" y="81"/>
                  </a:lnTo>
                  <a:lnTo>
                    <a:pt x="21" y="81"/>
                  </a:lnTo>
                  <a:lnTo>
                    <a:pt x="1" y="81"/>
                  </a:lnTo>
                  <a:lnTo>
                    <a:pt x="1" y="61"/>
                  </a:lnTo>
                  <a:lnTo>
                    <a:pt x="1" y="61"/>
                  </a:lnTo>
                  <a:lnTo>
                    <a:pt x="1" y="61"/>
                  </a:lnTo>
                  <a:lnTo>
                    <a:pt x="1" y="61"/>
                  </a:lnTo>
                  <a:lnTo>
                    <a:pt x="1" y="41"/>
                  </a:lnTo>
                  <a:lnTo>
                    <a:pt x="21" y="20"/>
                  </a:lnTo>
                  <a:lnTo>
                    <a:pt x="2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62"/>
            <p:cNvSpPr/>
            <p:nvPr/>
          </p:nvSpPr>
          <p:spPr>
            <a:xfrm>
              <a:off x="1509425" y="2485575"/>
              <a:ext cx="8400" cy="17575"/>
            </a:xfrm>
            <a:custGeom>
              <a:rect b="b" l="l" r="r" t="t"/>
              <a:pathLst>
                <a:path extrusionOk="0" h="703" w="336">
                  <a:moveTo>
                    <a:pt x="41" y="1"/>
                  </a:moveTo>
                  <a:lnTo>
                    <a:pt x="61" y="1"/>
                  </a:lnTo>
                  <a:lnTo>
                    <a:pt x="61" y="1"/>
                  </a:lnTo>
                  <a:lnTo>
                    <a:pt x="61" y="26"/>
                  </a:lnTo>
                  <a:lnTo>
                    <a:pt x="82" y="26"/>
                  </a:lnTo>
                  <a:lnTo>
                    <a:pt x="82" y="26"/>
                  </a:lnTo>
                  <a:lnTo>
                    <a:pt x="102" y="47"/>
                  </a:lnTo>
                  <a:lnTo>
                    <a:pt x="102" y="47"/>
                  </a:lnTo>
                  <a:lnTo>
                    <a:pt x="102" y="47"/>
                  </a:lnTo>
                  <a:lnTo>
                    <a:pt x="127" y="47"/>
                  </a:lnTo>
                  <a:lnTo>
                    <a:pt x="127" y="67"/>
                  </a:lnTo>
                  <a:lnTo>
                    <a:pt x="148" y="67"/>
                  </a:lnTo>
                  <a:lnTo>
                    <a:pt x="148" y="67"/>
                  </a:lnTo>
                  <a:lnTo>
                    <a:pt x="148" y="87"/>
                  </a:lnTo>
                  <a:lnTo>
                    <a:pt x="168" y="87"/>
                  </a:lnTo>
                  <a:lnTo>
                    <a:pt x="168" y="87"/>
                  </a:lnTo>
                  <a:lnTo>
                    <a:pt x="168" y="108"/>
                  </a:lnTo>
                  <a:lnTo>
                    <a:pt x="168" y="108"/>
                  </a:lnTo>
                  <a:lnTo>
                    <a:pt x="188" y="108"/>
                  </a:lnTo>
                  <a:lnTo>
                    <a:pt x="188" y="128"/>
                  </a:lnTo>
                  <a:lnTo>
                    <a:pt x="188" y="128"/>
                  </a:lnTo>
                  <a:lnTo>
                    <a:pt x="209" y="153"/>
                  </a:lnTo>
                  <a:lnTo>
                    <a:pt x="209" y="153"/>
                  </a:lnTo>
                  <a:lnTo>
                    <a:pt x="209" y="153"/>
                  </a:lnTo>
                  <a:lnTo>
                    <a:pt x="229" y="174"/>
                  </a:lnTo>
                  <a:lnTo>
                    <a:pt x="229" y="174"/>
                  </a:lnTo>
                  <a:lnTo>
                    <a:pt x="229" y="174"/>
                  </a:lnTo>
                  <a:lnTo>
                    <a:pt x="229" y="194"/>
                  </a:lnTo>
                  <a:lnTo>
                    <a:pt x="255" y="194"/>
                  </a:lnTo>
                  <a:lnTo>
                    <a:pt x="255" y="214"/>
                  </a:lnTo>
                  <a:lnTo>
                    <a:pt x="255" y="214"/>
                  </a:lnTo>
                  <a:lnTo>
                    <a:pt x="255" y="235"/>
                  </a:lnTo>
                  <a:lnTo>
                    <a:pt x="275" y="235"/>
                  </a:lnTo>
                  <a:lnTo>
                    <a:pt x="275" y="255"/>
                  </a:lnTo>
                  <a:lnTo>
                    <a:pt x="275" y="255"/>
                  </a:lnTo>
                  <a:lnTo>
                    <a:pt x="275" y="255"/>
                  </a:lnTo>
                  <a:lnTo>
                    <a:pt x="275" y="281"/>
                  </a:lnTo>
                  <a:lnTo>
                    <a:pt x="295" y="281"/>
                  </a:lnTo>
                  <a:lnTo>
                    <a:pt x="295" y="301"/>
                  </a:lnTo>
                  <a:lnTo>
                    <a:pt x="295" y="321"/>
                  </a:lnTo>
                  <a:lnTo>
                    <a:pt x="295" y="321"/>
                  </a:lnTo>
                  <a:lnTo>
                    <a:pt x="295" y="342"/>
                  </a:lnTo>
                  <a:lnTo>
                    <a:pt x="295" y="342"/>
                  </a:lnTo>
                  <a:lnTo>
                    <a:pt x="316" y="362"/>
                  </a:lnTo>
                  <a:lnTo>
                    <a:pt x="316" y="362"/>
                  </a:lnTo>
                  <a:lnTo>
                    <a:pt x="316" y="382"/>
                  </a:lnTo>
                  <a:lnTo>
                    <a:pt x="316" y="382"/>
                  </a:lnTo>
                  <a:lnTo>
                    <a:pt x="316" y="408"/>
                  </a:lnTo>
                  <a:lnTo>
                    <a:pt x="316" y="408"/>
                  </a:lnTo>
                  <a:lnTo>
                    <a:pt x="316" y="428"/>
                  </a:lnTo>
                  <a:lnTo>
                    <a:pt x="316" y="428"/>
                  </a:lnTo>
                  <a:lnTo>
                    <a:pt x="316" y="448"/>
                  </a:lnTo>
                  <a:lnTo>
                    <a:pt x="336" y="448"/>
                  </a:lnTo>
                  <a:lnTo>
                    <a:pt x="336" y="469"/>
                  </a:lnTo>
                  <a:lnTo>
                    <a:pt x="336" y="469"/>
                  </a:lnTo>
                  <a:lnTo>
                    <a:pt x="336" y="489"/>
                  </a:lnTo>
                  <a:lnTo>
                    <a:pt x="336" y="489"/>
                  </a:lnTo>
                  <a:lnTo>
                    <a:pt x="336" y="489"/>
                  </a:lnTo>
                  <a:lnTo>
                    <a:pt x="336" y="509"/>
                  </a:lnTo>
                  <a:lnTo>
                    <a:pt x="336" y="535"/>
                  </a:lnTo>
                  <a:lnTo>
                    <a:pt x="336" y="535"/>
                  </a:lnTo>
                  <a:lnTo>
                    <a:pt x="336" y="555"/>
                  </a:lnTo>
                  <a:lnTo>
                    <a:pt x="336" y="555"/>
                  </a:lnTo>
                  <a:lnTo>
                    <a:pt x="336" y="555"/>
                  </a:lnTo>
                  <a:lnTo>
                    <a:pt x="316" y="576"/>
                  </a:lnTo>
                  <a:lnTo>
                    <a:pt x="316" y="576"/>
                  </a:lnTo>
                  <a:lnTo>
                    <a:pt x="316" y="596"/>
                  </a:lnTo>
                  <a:lnTo>
                    <a:pt x="316" y="616"/>
                  </a:lnTo>
                  <a:lnTo>
                    <a:pt x="316" y="616"/>
                  </a:lnTo>
                  <a:lnTo>
                    <a:pt x="316" y="616"/>
                  </a:lnTo>
                  <a:lnTo>
                    <a:pt x="316" y="637"/>
                  </a:lnTo>
                  <a:lnTo>
                    <a:pt x="316" y="637"/>
                  </a:lnTo>
                  <a:lnTo>
                    <a:pt x="295" y="662"/>
                  </a:lnTo>
                  <a:lnTo>
                    <a:pt x="295" y="662"/>
                  </a:lnTo>
                  <a:lnTo>
                    <a:pt x="255" y="703"/>
                  </a:lnTo>
                  <a:lnTo>
                    <a:pt x="229" y="662"/>
                  </a:lnTo>
                  <a:lnTo>
                    <a:pt x="229" y="637"/>
                  </a:lnTo>
                  <a:lnTo>
                    <a:pt x="229" y="637"/>
                  </a:lnTo>
                  <a:lnTo>
                    <a:pt x="229" y="616"/>
                  </a:lnTo>
                  <a:lnTo>
                    <a:pt x="229" y="616"/>
                  </a:lnTo>
                  <a:lnTo>
                    <a:pt x="229" y="616"/>
                  </a:lnTo>
                  <a:lnTo>
                    <a:pt x="229" y="596"/>
                  </a:lnTo>
                  <a:lnTo>
                    <a:pt x="209" y="596"/>
                  </a:lnTo>
                  <a:lnTo>
                    <a:pt x="209" y="576"/>
                  </a:lnTo>
                  <a:lnTo>
                    <a:pt x="209" y="576"/>
                  </a:lnTo>
                  <a:lnTo>
                    <a:pt x="209" y="555"/>
                  </a:lnTo>
                  <a:lnTo>
                    <a:pt x="209" y="555"/>
                  </a:lnTo>
                  <a:lnTo>
                    <a:pt x="209" y="555"/>
                  </a:lnTo>
                  <a:lnTo>
                    <a:pt x="209" y="535"/>
                  </a:lnTo>
                  <a:lnTo>
                    <a:pt x="209" y="535"/>
                  </a:lnTo>
                  <a:lnTo>
                    <a:pt x="209" y="509"/>
                  </a:lnTo>
                  <a:lnTo>
                    <a:pt x="209" y="509"/>
                  </a:lnTo>
                  <a:lnTo>
                    <a:pt x="209" y="489"/>
                  </a:lnTo>
                  <a:lnTo>
                    <a:pt x="209" y="489"/>
                  </a:lnTo>
                  <a:lnTo>
                    <a:pt x="209" y="489"/>
                  </a:lnTo>
                  <a:lnTo>
                    <a:pt x="209" y="469"/>
                  </a:lnTo>
                  <a:lnTo>
                    <a:pt x="188" y="469"/>
                  </a:lnTo>
                  <a:lnTo>
                    <a:pt x="188" y="469"/>
                  </a:lnTo>
                  <a:lnTo>
                    <a:pt x="188" y="448"/>
                  </a:lnTo>
                  <a:lnTo>
                    <a:pt x="188" y="448"/>
                  </a:lnTo>
                  <a:lnTo>
                    <a:pt x="188" y="448"/>
                  </a:lnTo>
                  <a:lnTo>
                    <a:pt x="188" y="428"/>
                  </a:lnTo>
                  <a:lnTo>
                    <a:pt x="188" y="428"/>
                  </a:lnTo>
                  <a:lnTo>
                    <a:pt x="188" y="408"/>
                  </a:lnTo>
                  <a:lnTo>
                    <a:pt x="188" y="408"/>
                  </a:lnTo>
                  <a:lnTo>
                    <a:pt x="188" y="382"/>
                  </a:lnTo>
                  <a:lnTo>
                    <a:pt x="188" y="382"/>
                  </a:lnTo>
                  <a:lnTo>
                    <a:pt x="168" y="362"/>
                  </a:lnTo>
                  <a:lnTo>
                    <a:pt x="168" y="362"/>
                  </a:lnTo>
                  <a:lnTo>
                    <a:pt x="168" y="362"/>
                  </a:lnTo>
                  <a:lnTo>
                    <a:pt x="168" y="342"/>
                  </a:lnTo>
                  <a:lnTo>
                    <a:pt x="168" y="342"/>
                  </a:lnTo>
                  <a:lnTo>
                    <a:pt x="168" y="321"/>
                  </a:lnTo>
                  <a:lnTo>
                    <a:pt x="148" y="321"/>
                  </a:lnTo>
                  <a:lnTo>
                    <a:pt x="148" y="301"/>
                  </a:lnTo>
                  <a:lnTo>
                    <a:pt x="148" y="301"/>
                  </a:lnTo>
                  <a:lnTo>
                    <a:pt x="148" y="301"/>
                  </a:lnTo>
                  <a:lnTo>
                    <a:pt x="148" y="301"/>
                  </a:lnTo>
                  <a:lnTo>
                    <a:pt x="148" y="281"/>
                  </a:lnTo>
                  <a:lnTo>
                    <a:pt x="148" y="281"/>
                  </a:lnTo>
                  <a:lnTo>
                    <a:pt x="127" y="255"/>
                  </a:lnTo>
                  <a:lnTo>
                    <a:pt x="127" y="255"/>
                  </a:lnTo>
                  <a:lnTo>
                    <a:pt x="127" y="235"/>
                  </a:lnTo>
                  <a:lnTo>
                    <a:pt x="127" y="235"/>
                  </a:lnTo>
                  <a:lnTo>
                    <a:pt x="127" y="235"/>
                  </a:lnTo>
                  <a:lnTo>
                    <a:pt x="102" y="235"/>
                  </a:lnTo>
                  <a:lnTo>
                    <a:pt x="102" y="214"/>
                  </a:lnTo>
                  <a:lnTo>
                    <a:pt x="102" y="214"/>
                  </a:lnTo>
                  <a:lnTo>
                    <a:pt x="102" y="194"/>
                  </a:lnTo>
                  <a:lnTo>
                    <a:pt x="82" y="194"/>
                  </a:lnTo>
                  <a:lnTo>
                    <a:pt x="82" y="194"/>
                  </a:lnTo>
                  <a:lnTo>
                    <a:pt x="82" y="174"/>
                  </a:lnTo>
                  <a:lnTo>
                    <a:pt x="82" y="174"/>
                  </a:lnTo>
                  <a:lnTo>
                    <a:pt x="82" y="174"/>
                  </a:lnTo>
                  <a:lnTo>
                    <a:pt x="61" y="174"/>
                  </a:lnTo>
                  <a:lnTo>
                    <a:pt x="61" y="153"/>
                  </a:lnTo>
                  <a:lnTo>
                    <a:pt x="61" y="153"/>
                  </a:lnTo>
                  <a:lnTo>
                    <a:pt x="61" y="153"/>
                  </a:lnTo>
                  <a:lnTo>
                    <a:pt x="61" y="128"/>
                  </a:lnTo>
                  <a:lnTo>
                    <a:pt x="41" y="128"/>
                  </a:lnTo>
                  <a:lnTo>
                    <a:pt x="41" y="128"/>
                  </a:lnTo>
                  <a:lnTo>
                    <a:pt x="41" y="108"/>
                  </a:lnTo>
                  <a:lnTo>
                    <a:pt x="41" y="108"/>
                  </a:lnTo>
                  <a:lnTo>
                    <a:pt x="21" y="108"/>
                  </a:lnTo>
                  <a:lnTo>
                    <a:pt x="21" y="87"/>
                  </a:lnTo>
                  <a:lnTo>
                    <a:pt x="21" y="87"/>
                  </a:lnTo>
                  <a:lnTo>
                    <a:pt x="0" y="87"/>
                  </a:lnTo>
                  <a:lnTo>
                    <a:pt x="0" y="87"/>
                  </a:lnTo>
                  <a:lnTo>
                    <a:pt x="0" y="67"/>
                  </a:lnTo>
                  <a:lnTo>
                    <a:pt x="0" y="67"/>
                  </a:lnTo>
                  <a:lnTo>
                    <a:pt x="0" y="47"/>
                  </a:lnTo>
                  <a:lnTo>
                    <a:pt x="21" y="26"/>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62"/>
            <p:cNvSpPr/>
            <p:nvPr/>
          </p:nvSpPr>
          <p:spPr>
            <a:xfrm>
              <a:off x="1517800" y="2491425"/>
              <a:ext cx="5875" cy="17075"/>
            </a:xfrm>
            <a:custGeom>
              <a:rect b="b" l="l" r="r" t="t"/>
              <a:pathLst>
                <a:path extrusionOk="0" h="683" w="235">
                  <a:moveTo>
                    <a:pt x="67" y="1"/>
                  </a:moveTo>
                  <a:lnTo>
                    <a:pt x="87" y="1"/>
                  </a:lnTo>
                  <a:lnTo>
                    <a:pt x="87" y="1"/>
                  </a:lnTo>
                  <a:lnTo>
                    <a:pt x="87" y="21"/>
                  </a:lnTo>
                  <a:lnTo>
                    <a:pt x="87" y="21"/>
                  </a:lnTo>
                  <a:lnTo>
                    <a:pt x="108" y="21"/>
                  </a:lnTo>
                  <a:lnTo>
                    <a:pt x="108" y="47"/>
                  </a:lnTo>
                  <a:lnTo>
                    <a:pt x="108" y="47"/>
                  </a:lnTo>
                  <a:lnTo>
                    <a:pt x="108" y="47"/>
                  </a:lnTo>
                  <a:lnTo>
                    <a:pt x="128" y="67"/>
                  </a:lnTo>
                  <a:lnTo>
                    <a:pt x="128" y="67"/>
                  </a:lnTo>
                  <a:lnTo>
                    <a:pt x="128" y="67"/>
                  </a:lnTo>
                  <a:lnTo>
                    <a:pt x="128" y="87"/>
                  </a:lnTo>
                  <a:lnTo>
                    <a:pt x="149" y="87"/>
                  </a:lnTo>
                  <a:lnTo>
                    <a:pt x="149" y="108"/>
                  </a:lnTo>
                  <a:lnTo>
                    <a:pt x="149" y="108"/>
                  </a:lnTo>
                  <a:lnTo>
                    <a:pt x="149" y="108"/>
                  </a:lnTo>
                  <a:lnTo>
                    <a:pt x="149" y="108"/>
                  </a:lnTo>
                  <a:lnTo>
                    <a:pt x="149" y="128"/>
                  </a:lnTo>
                  <a:lnTo>
                    <a:pt x="174" y="128"/>
                  </a:lnTo>
                  <a:lnTo>
                    <a:pt x="174" y="148"/>
                  </a:lnTo>
                  <a:lnTo>
                    <a:pt x="174" y="148"/>
                  </a:lnTo>
                  <a:lnTo>
                    <a:pt x="174" y="174"/>
                  </a:lnTo>
                  <a:lnTo>
                    <a:pt x="174" y="174"/>
                  </a:lnTo>
                  <a:lnTo>
                    <a:pt x="174" y="174"/>
                  </a:lnTo>
                  <a:lnTo>
                    <a:pt x="194" y="194"/>
                  </a:lnTo>
                  <a:lnTo>
                    <a:pt x="194" y="194"/>
                  </a:lnTo>
                  <a:lnTo>
                    <a:pt x="194" y="214"/>
                  </a:lnTo>
                  <a:lnTo>
                    <a:pt x="194" y="214"/>
                  </a:lnTo>
                  <a:lnTo>
                    <a:pt x="194" y="235"/>
                  </a:lnTo>
                  <a:lnTo>
                    <a:pt x="194" y="235"/>
                  </a:lnTo>
                  <a:lnTo>
                    <a:pt x="194" y="255"/>
                  </a:lnTo>
                  <a:lnTo>
                    <a:pt x="215" y="255"/>
                  </a:lnTo>
                  <a:lnTo>
                    <a:pt x="215" y="275"/>
                  </a:lnTo>
                  <a:lnTo>
                    <a:pt x="215" y="275"/>
                  </a:lnTo>
                  <a:lnTo>
                    <a:pt x="215" y="301"/>
                  </a:lnTo>
                  <a:lnTo>
                    <a:pt x="215" y="301"/>
                  </a:lnTo>
                  <a:lnTo>
                    <a:pt x="215" y="301"/>
                  </a:lnTo>
                  <a:lnTo>
                    <a:pt x="215" y="321"/>
                  </a:lnTo>
                  <a:lnTo>
                    <a:pt x="215" y="321"/>
                  </a:lnTo>
                  <a:lnTo>
                    <a:pt x="215" y="342"/>
                  </a:lnTo>
                  <a:lnTo>
                    <a:pt x="215" y="342"/>
                  </a:lnTo>
                  <a:lnTo>
                    <a:pt x="215" y="362"/>
                  </a:lnTo>
                  <a:lnTo>
                    <a:pt x="215" y="362"/>
                  </a:lnTo>
                  <a:lnTo>
                    <a:pt x="235" y="382"/>
                  </a:lnTo>
                  <a:lnTo>
                    <a:pt x="235" y="382"/>
                  </a:lnTo>
                  <a:lnTo>
                    <a:pt x="235" y="403"/>
                  </a:lnTo>
                  <a:lnTo>
                    <a:pt x="235" y="403"/>
                  </a:lnTo>
                  <a:lnTo>
                    <a:pt x="235" y="428"/>
                  </a:lnTo>
                  <a:lnTo>
                    <a:pt x="235" y="428"/>
                  </a:lnTo>
                  <a:lnTo>
                    <a:pt x="235" y="448"/>
                  </a:lnTo>
                  <a:lnTo>
                    <a:pt x="235" y="448"/>
                  </a:lnTo>
                  <a:lnTo>
                    <a:pt x="235" y="469"/>
                  </a:lnTo>
                  <a:lnTo>
                    <a:pt x="235" y="469"/>
                  </a:lnTo>
                  <a:lnTo>
                    <a:pt x="235" y="489"/>
                  </a:lnTo>
                  <a:lnTo>
                    <a:pt x="235" y="489"/>
                  </a:lnTo>
                  <a:lnTo>
                    <a:pt x="235" y="489"/>
                  </a:lnTo>
                  <a:lnTo>
                    <a:pt x="235" y="509"/>
                  </a:lnTo>
                  <a:lnTo>
                    <a:pt x="215" y="509"/>
                  </a:lnTo>
                  <a:lnTo>
                    <a:pt x="215" y="530"/>
                  </a:lnTo>
                  <a:lnTo>
                    <a:pt x="215" y="530"/>
                  </a:lnTo>
                  <a:lnTo>
                    <a:pt x="215" y="555"/>
                  </a:lnTo>
                  <a:lnTo>
                    <a:pt x="215" y="555"/>
                  </a:lnTo>
                  <a:lnTo>
                    <a:pt x="215" y="555"/>
                  </a:lnTo>
                  <a:lnTo>
                    <a:pt x="215" y="576"/>
                  </a:lnTo>
                  <a:lnTo>
                    <a:pt x="215" y="596"/>
                  </a:lnTo>
                  <a:lnTo>
                    <a:pt x="215" y="596"/>
                  </a:lnTo>
                  <a:lnTo>
                    <a:pt x="215" y="596"/>
                  </a:lnTo>
                  <a:lnTo>
                    <a:pt x="194" y="616"/>
                  </a:lnTo>
                  <a:lnTo>
                    <a:pt x="194" y="616"/>
                  </a:lnTo>
                  <a:lnTo>
                    <a:pt x="194" y="637"/>
                  </a:lnTo>
                  <a:lnTo>
                    <a:pt x="194" y="637"/>
                  </a:lnTo>
                  <a:lnTo>
                    <a:pt x="174" y="657"/>
                  </a:lnTo>
                  <a:lnTo>
                    <a:pt x="128" y="682"/>
                  </a:lnTo>
                  <a:lnTo>
                    <a:pt x="108" y="637"/>
                  </a:lnTo>
                  <a:lnTo>
                    <a:pt x="108" y="616"/>
                  </a:lnTo>
                  <a:lnTo>
                    <a:pt x="108" y="616"/>
                  </a:lnTo>
                  <a:lnTo>
                    <a:pt x="108" y="596"/>
                  </a:lnTo>
                  <a:lnTo>
                    <a:pt x="108" y="596"/>
                  </a:lnTo>
                  <a:lnTo>
                    <a:pt x="108" y="576"/>
                  </a:lnTo>
                  <a:lnTo>
                    <a:pt x="108" y="576"/>
                  </a:lnTo>
                  <a:lnTo>
                    <a:pt x="108" y="576"/>
                  </a:lnTo>
                  <a:lnTo>
                    <a:pt x="108" y="555"/>
                  </a:lnTo>
                  <a:lnTo>
                    <a:pt x="108" y="555"/>
                  </a:lnTo>
                  <a:lnTo>
                    <a:pt x="108" y="530"/>
                  </a:lnTo>
                  <a:lnTo>
                    <a:pt x="108" y="530"/>
                  </a:lnTo>
                  <a:lnTo>
                    <a:pt x="108" y="530"/>
                  </a:lnTo>
                  <a:lnTo>
                    <a:pt x="108" y="509"/>
                  </a:lnTo>
                  <a:lnTo>
                    <a:pt x="108" y="509"/>
                  </a:lnTo>
                  <a:lnTo>
                    <a:pt x="108" y="489"/>
                  </a:lnTo>
                  <a:lnTo>
                    <a:pt x="108" y="489"/>
                  </a:lnTo>
                  <a:lnTo>
                    <a:pt x="108" y="469"/>
                  </a:lnTo>
                  <a:lnTo>
                    <a:pt x="108" y="469"/>
                  </a:lnTo>
                  <a:lnTo>
                    <a:pt x="108" y="469"/>
                  </a:lnTo>
                  <a:lnTo>
                    <a:pt x="108" y="469"/>
                  </a:lnTo>
                  <a:lnTo>
                    <a:pt x="108" y="448"/>
                  </a:lnTo>
                  <a:lnTo>
                    <a:pt x="108" y="448"/>
                  </a:lnTo>
                  <a:lnTo>
                    <a:pt x="108" y="428"/>
                  </a:lnTo>
                  <a:lnTo>
                    <a:pt x="108" y="428"/>
                  </a:lnTo>
                  <a:lnTo>
                    <a:pt x="108" y="403"/>
                  </a:lnTo>
                  <a:lnTo>
                    <a:pt x="108" y="403"/>
                  </a:lnTo>
                  <a:lnTo>
                    <a:pt x="108" y="382"/>
                  </a:lnTo>
                  <a:lnTo>
                    <a:pt x="108" y="382"/>
                  </a:lnTo>
                  <a:lnTo>
                    <a:pt x="108" y="382"/>
                  </a:lnTo>
                  <a:lnTo>
                    <a:pt x="108" y="362"/>
                  </a:lnTo>
                  <a:lnTo>
                    <a:pt x="108" y="362"/>
                  </a:lnTo>
                  <a:lnTo>
                    <a:pt x="108" y="342"/>
                  </a:lnTo>
                  <a:lnTo>
                    <a:pt x="87" y="342"/>
                  </a:lnTo>
                  <a:lnTo>
                    <a:pt x="87" y="342"/>
                  </a:lnTo>
                  <a:lnTo>
                    <a:pt x="87" y="321"/>
                  </a:lnTo>
                  <a:lnTo>
                    <a:pt x="87" y="321"/>
                  </a:lnTo>
                  <a:lnTo>
                    <a:pt x="87" y="321"/>
                  </a:lnTo>
                  <a:lnTo>
                    <a:pt x="87" y="301"/>
                  </a:lnTo>
                  <a:lnTo>
                    <a:pt x="87" y="301"/>
                  </a:lnTo>
                  <a:lnTo>
                    <a:pt x="87" y="275"/>
                  </a:lnTo>
                  <a:lnTo>
                    <a:pt x="87" y="275"/>
                  </a:lnTo>
                  <a:lnTo>
                    <a:pt x="87" y="275"/>
                  </a:lnTo>
                  <a:lnTo>
                    <a:pt x="87" y="255"/>
                  </a:lnTo>
                  <a:lnTo>
                    <a:pt x="87" y="255"/>
                  </a:lnTo>
                  <a:lnTo>
                    <a:pt x="87" y="235"/>
                  </a:lnTo>
                  <a:lnTo>
                    <a:pt x="67" y="235"/>
                  </a:lnTo>
                  <a:lnTo>
                    <a:pt x="67" y="214"/>
                  </a:lnTo>
                  <a:lnTo>
                    <a:pt x="67" y="214"/>
                  </a:lnTo>
                  <a:lnTo>
                    <a:pt x="67" y="214"/>
                  </a:lnTo>
                  <a:lnTo>
                    <a:pt x="67" y="214"/>
                  </a:lnTo>
                  <a:lnTo>
                    <a:pt x="67" y="194"/>
                  </a:lnTo>
                  <a:lnTo>
                    <a:pt x="67" y="194"/>
                  </a:lnTo>
                  <a:lnTo>
                    <a:pt x="67" y="174"/>
                  </a:lnTo>
                  <a:lnTo>
                    <a:pt x="67" y="174"/>
                  </a:lnTo>
                  <a:lnTo>
                    <a:pt x="47" y="148"/>
                  </a:lnTo>
                  <a:lnTo>
                    <a:pt x="47" y="148"/>
                  </a:lnTo>
                  <a:lnTo>
                    <a:pt x="47" y="148"/>
                  </a:lnTo>
                  <a:lnTo>
                    <a:pt x="47" y="148"/>
                  </a:lnTo>
                  <a:lnTo>
                    <a:pt x="47" y="128"/>
                  </a:lnTo>
                  <a:lnTo>
                    <a:pt x="47" y="128"/>
                  </a:lnTo>
                  <a:lnTo>
                    <a:pt x="47" y="108"/>
                  </a:lnTo>
                  <a:lnTo>
                    <a:pt x="47" y="108"/>
                  </a:lnTo>
                  <a:lnTo>
                    <a:pt x="47" y="108"/>
                  </a:lnTo>
                  <a:lnTo>
                    <a:pt x="21" y="87"/>
                  </a:lnTo>
                  <a:lnTo>
                    <a:pt x="21" y="87"/>
                  </a:lnTo>
                  <a:lnTo>
                    <a:pt x="21" y="87"/>
                  </a:lnTo>
                  <a:lnTo>
                    <a:pt x="21" y="67"/>
                  </a:lnTo>
                  <a:lnTo>
                    <a:pt x="21" y="67"/>
                  </a:lnTo>
                  <a:lnTo>
                    <a:pt x="21" y="47"/>
                  </a:lnTo>
                  <a:lnTo>
                    <a:pt x="21" y="47"/>
                  </a:lnTo>
                  <a:lnTo>
                    <a:pt x="21" y="47"/>
                  </a:lnTo>
                  <a:lnTo>
                    <a:pt x="21" y="21"/>
                  </a:lnTo>
                  <a:lnTo>
                    <a:pt x="1" y="21"/>
                  </a:lnTo>
                  <a:lnTo>
                    <a:pt x="21" y="1"/>
                  </a:lnTo>
                  <a:lnTo>
                    <a:pt x="4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62"/>
            <p:cNvSpPr/>
            <p:nvPr/>
          </p:nvSpPr>
          <p:spPr>
            <a:xfrm>
              <a:off x="1524675" y="2497275"/>
              <a:ext cx="4850" cy="14900"/>
            </a:xfrm>
            <a:custGeom>
              <a:rect b="b" l="l" r="r" t="t"/>
              <a:pathLst>
                <a:path extrusionOk="0" h="596" w="194">
                  <a:moveTo>
                    <a:pt x="67" y="1"/>
                  </a:moveTo>
                  <a:lnTo>
                    <a:pt x="87" y="21"/>
                  </a:lnTo>
                  <a:lnTo>
                    <a:pt x="87" y="21"/>
                  </a:lnTo>
                  <a:lnTo>
                    <a:pt x="87" y="21"/>
                  </a:lnTo>
                  <a:lnTo>
                    <a:pt x="87" y="21"/>
                  </a:lnTo>
                  <a:lnTo>
                    <a:pt x="107" y="41"/>
                  </a:lnTo>
                  <a:lnTo>
                    <a:pt x="107" y="41"/>
                  </a:lnTo>
                  <a:lnTo>
                    <a:pt x="107" y="41"/>
                  </a:lnTo>
                  <a:lnTo>
                    <a:pt x="107" y="41"/>
                  </a:lnTo>
                  <a:lnTo>
                    <a:pt x="107" y="67"/>
                  </a:lnTo>
                  <a:lnTo>
                    <a:pt x="128" y="67"/>
                  </a:lnTo>
                  <a:lnTo>
                    <a:pt x="128" y="87"/>
                  </a:lnTo>
                  <a:lnTo>
                    <a:pt x="128" y="87"/>
                  </a:lnTo>
                  <a:lnTo>
                    <a:pt x="128" y="87"/>
                  </a:lnTo>
                  <a:lnTo>
                    <a:pt x="128" y="108"/>
                  </a:lnTo>
                  <a:lnTo>
                    <a:pt x="128" y="108"/>
                  </a:lnTo>
                  <a:lnTo>
                    <a:pt x="153" y="108"/>
                  </a:lnTo>
                  <a:lnTo>
                    <a:pt x="153" y="128"/>
                  </a:lnTo>
                  <a:lnTo>
                    <a:pt x="153" y="128"/>
                  </a:lnTo>
                  <a:lnTo>
                    <a:pt x="153" y="148"/>
                  </a:lnTo>
                  <a:lnTo>
                    <a:pt x="153" y="148"/>
                  </a:lnTo>
                  <a:lnTo>
                    <a:pt x="153" y="148"/>
                  </a:lnTo>
                  <a:lnTo>
                    <a:pt x="153" y="169"/>
                  </a:lnTo>
                  <a:lnTo>
                    <a:pt x="174" y="169"/>
                  </a:lnTo>
                  <a:lnTo>
                    <a:pt x="174" y="194"/>
                  </a:lnTo>
                  <a:lnTo>
                    <a:pt x="174" y="194"/>
                  </a:lnTo>
                  <a:lnTo>
                    <a:pt x="174" y="214"/>
                  </a:lnTo>
                  <a:lnTo>
                    <a:pt x="174" y="214"/>
                  </a:lnTo>
                  <a:lnTo>
                    <a:pt x="174" y="214"/>
                  </a:lnTo>
                  <a:lnTo>
                    <a:pt x="174" y="235"/>
                  </a:lnTo>
                  <a:lnTo>
                    <a:pt x="174" y="235"/>
                  </a:lnTo>
                  <a:lnTo>
                    <a:pt x="174" y="255"/>
                  </a:lnTo>
                  <a:lnTo>
                    <a:pt x="174" y="255"/>
                  </a:lnTo>
                  <a:lnTo>
                    <a:pt x="174" y="275"/>
                  </a:lnTo>
                  <a:lnTo>
                    <a:pt x="174" y="275"/>
                  </a:lnTo>
                  <a:lnTo>
                    <a:pt x="174" y="275"/>
                  </a:lnTo>
                  <a:lnTo>
                    <a:pt x="194" y="275"/>
                  </a:lnTo>
                  <a:lnTo>
                    <a:pt x="194" y="296"/>
                  </a:lnTo>
                  <a:lnTo>
                    <a:pt x="194" y="296"/>
                  </a:lnTo>
                  <a:lnTo>
                    <a:pt x="194" y="321"/>
                  </a:lnTo>
                  <a:lnTo>
                    <a:pt x="194" y="321"/>
                  </a:lnTo>
                  <a:lnTo>
                    <a:pt x="194" y="342"/>
                  </a:lnTo>
                  <a:lnTo>
                    <a:pt x="194" y="342"/>
                  </a:lnTo>
                  <a:lnTo>
                    <a:pt x="194" y="362"/>
                  </a:lnTo>
                  <a:lnTo>
                    <a:pt x="194" y="362"/>
                  </a:lnTo>
                  <a:lnTo>
                    <a:pt x="194" y="362"/>
                  </a:lnTo>
                  <a:lnTo>
                    <a:pt x="194" y="382"/>
                  </a:lnTo>
                  <a:lnTo>
                    <a:pt x="194" y="382"/>
                  </a:lnTo>
                  <a:lnTo>
                    <a:pt x="194" y="382"/>
                  </a:lnTo>
                  <a:lnTo>
                    <a:pt x="194" y="403"/>
                  </a:lnTo>
                  <a:lnTo>
                    <a:pt x="194" y="403"/>
                  </a:lnTo>
                  <a:lnTo>
                    <a:pt x="194" y="423"/>
                  </a:lnTo>
                  <a:lnTo>
                    <a:pt x="194" y="423"/>
                  </a:lnTo>
                  <a:lnTo>
                    <a:pt x="174" y="448"/>
                  </a:lnTo>
                  <a:lnTo>
                    <a:pt x="174" y="448"/>
                  </a:lnTo>
                  <a:lnTo>
                    <a:pt x="174" y="448"/>
                  </a:lnTo>
                  <a:lnTo>
                    <a:pt x="174" y="448"/>
                  </a:lnTo>
                  <a:lnTo>
                    <a:pt x="174" y="469"/>
                  </a:lnTo>
                  <a:lnTo>
                    <a:pt x="174" y="469"/>
                  </a:lnTo>
                  <a:lnTo>
                    <a:pt x="174" y="469"/>
                  </a:lnTo>
                  <a:lnTo>
                    <a:pt x="174" y="489"/>
                  </a:lnTo>
                  <a:lnTo>
                    <a:pt x="174" y="489"/>
                  </a:lnTo>
                  <a:lnTo>
                    <a:pt x="174" y="509"/>
                  </a:lnTo>
                  <a:lnTo>
                    <a:pt x="174" y="509"/>
                  </a:lnTo>
                  <a:lnTo>
                    <a:pt x="174" y="509"/>
                  </a:lnTo>
                  <a:lnTo>
                    <a:pt x="153" y="509"/>
                  </a:lnTo>
                  <a:lnTo>
                    <a:pt x="153" y="530"/>
                  </a:lnTo>
                  <a:lnTo>
                    <a:pt x="153" y="530"/>
                  </a:lnTo>
                  <a:lnTo>
                    <a:pt x="153" y="550"/>
                  </a:lnTo>
                  <a:lnTo>
                    <a:pt x="153" y="550"/>
                  </a:lnTo>
                  <a:lnTo>
                    <a:pt x="153" y="550"/>
                  </a:lnTo>
                  <a:lnTo>
                    <a:pt x="128" y="550"/>
                  </a:lnTo>
                  <a:lnTo>
                    <a:pt x="128" y="576"/>
                  </a:lnTo>
                  <a:lnTo>
                    <a:pt x="87" y="596"/>
                  </a:lnTo>
                  <a:lnTo>
                    <a:pt x="67" y="550"/>
                  </a:lnTo>
                  <a:lnTo>
                    <a:pt x="67" y="530"/>
                  </a:lnTo>
                  <a:lnTo>
                    <a:pt x="67" y="530"/>
                  </a:lnTo>
                  <a:lnTo>
                    <a:pt x="67" y="530"/>
                  </a:lnTo>
                  <a:lnTo>
                    <a:pt x="67" y="530"/>
                  </a:lnTo>
                  <a:lnTo>
                    <a:pt x="67" y="509"/>
                  </a:lnTo>
                  <a:lnTo>
                    <a:pt x="67" y="509"/>
                  </a:lnTo>
                  <a:lnTo>
                    <a:pt x="67" y="489"/>
                  </a:lnTo>
                  <a:lnTo>
                    <a:pt x="67" y="489"/>
                  </a:lnTo>
                  <a:lnTo>
                    <a:pt x="67" y="489"/>
                  </a:lnTo>
                  <a:lnTo>
                    <a:pt x="67" y="489"/>
                  </a:lnTo>
                  <a:lnTo>
                    <a:pt x="67" y="469"/>
                  </a:lnTo>
                  <a:lnTo>
                    <a:pt x="67" y="469"/>
                  </a:lnTo>
                  <a:lnTo>
                    <a:pt x="67" y="469"/>
                  </a:lnTo>
                  <a:lnTo>
                    <a:pt x="67" y="469"/>
                  </a:lnTo>
                  <a:lnTo>
                    <a:pt x="67" y="448"/>
                  </a:lnTo>
                  <a:lnTo>
                    <a:pt x="67" y="448"/>
                  </a:lnTo>
                  <a:lnTo>
                    <a:pt x="67" y="448"/>
                  </a:lnTo>
                  <a:lnTo>
                    <a:pt x="67" y="423"/>
                  </a:lnTo>
                  <a:lnTo>
                    <a:pt x="67" y="423"/>
                  </a:lnTo>
                  <a:lnTo>
                    <a:pt x="67" y="423"/>
                  </a:lnTo>
                  <a:lnTo>
                    <a:pt x="67" y="403"/>
                  </a:lnTo>
                  <a:lnTo>
                    <a:pt x="67" y="403"/>
                  </a:lnTo>
                  <a:lnTo>
                    <a:pt x="67" y="403"/>
                  </a:lnTo>
                  <a:lnTo>
                    <a:pt x="67" y="382"/>
                  </a:lnTo>
                  <a:lnTo>
                    <a:pt x="67" y="382"/>
                  </a:lnTo>
                  <a:lnTo>
                    <a:pt x="67" y="382"/>
                  </a:lnTo>
                  <a:lnTo>
                    <a:pt x="67" y="362"/>
                  </a:lnTo>
                  <a:lnTo>
                    <a:pt x="67" y="362"/>
                  </a:lnTo>
                  <a:lnTo>
                    <a:pt x="67" y="362"/>
                  </a:lnTo>
                  <a:lnTo>
                    <a:pt x="67" y="342"/>
                  </a:lnTo>
                  <a:lnTo>
                    <a:pt x="67" y="342"/>
                  </a:lnTo>
                  <a:lnTo>
                    <a:pt x="67" y="321"/>
                  </a:lnTo>
                  <a:lnTo>
                    <a:pt x="67" y="321"/>
                  </a:lnTo>
                  <a:lnTo>
                    <a:pt x="67" y="321"/>
                  </a:lnTo>
                  <a:lnTo>
                    <a:pt x="67" y="296"/>
                  </a:lnTo>
                  <a:lnTo>
                    <a:pt x="67" y="296"/>
                  </a:lnTo>
                  <a:lnTo>
                    <a:pt x="67" y="296"/>
                  </a:lnTo>
                  <a:lnTo>
                    <a:pt x="67" y="296"/>
                  </a:lnTo>
                  <a:lnTo>
                    <a:pt x="67" y="275"/>
                  </a:lnTo>
                  <a:lnTo>
                    <a:pt x="67" y="275"/>
                  </a:lnTo>
                  <a:lnTo>
                    <a:pt x="67" y="255"/>
                  </a:lnTo>
                  <a:lnTo>
                    <a:pt x="67" y="255"/>
                  </a:lnTo>
                  <a:lnTo>
                    <a:pt x="67" y="255"/>
                  </a:lnTo>
                  <a:lnTo>
                    <a:pt x="67" y="235"/>
                  </a:lnTo>
                  <a:lnTo>
                    <a:pt x="67" y="235"/>
                  </a:lnTo>
                  <a:lnTo>
                    <a:pt x="67" y="235"/>
                  </a:lnTo>
                  <a:lnTo>
                    <a:pt x="67" y="214"/>
                  </a:lnTo>
                  <a:lnTo>
                    <a:pt x="67" y="214"/>
                  </a:lnTo>
                  <a:lnTo>
                    <a:pt x="67" y="214"/>
                  </a:lnTo>
                  <a:lnTo>
                    <a:pt x="67" y="194"/>
                  </a:lnTo>
                  <a:lnTo>
                    <a:pt x="46" y="194"/>
                  </a:lnTo>
                  <a:lnTo>
                    <a:pt x="46" y="169"/>
                  </a:lnTo>
                  <a:lnTo>
                    <a:pt x="46" y="169"/>
                  </a:lnTo>
                  <a:lnTo>
                    <a:pt x="46" y="169"/>
                  </a:lnTo>
                  <a:lnTo>
                    <a:pt x="46" y="148"/>
                  </a:lnTo>
                  <a:lnTo>
                    <a:pt x="46" y="148"/>
                  </a:lnTo>
                  <a:lnTo>
                    <a:pt x="46" y="148"/>
                  </a:lnTo>
                  <a:lnTo>
                    <a:pt x="46" y="148"/>
                  </a:lnTo>
                  <a:lnTo>
                    <a:pt x="46" y="128"/>
                  </a:lnTo>
                  <a:lnTo>
                    <a:pt x="46" y="128"/>
                  </a:lnTo>
                  <a:lnTo>
                    <a:pt x="26" y="128"/>
                  </a:lnTo>
                  <a:lnTo>
                    <a:pt x="26" y="108"/>
                  </a:lnTo>
                  <a:lnTo>
                    <a:pt x="26" y="108"/>
                  </a:lnTo>
                  <a:lnTo>
                    <a:pt x="26" y="108"/>
                  </a:lnTo>
                  <a:lnTo>
                    <a:pt x="26" y="87"/>
                  </a:lnTo>
                  <a:lnTo>
                    <a:pt x="26" y="87"/>
                  </a:lnTo>
                  <a:lnTo>
                    <a:pt x="26" y="87"/>
                  </a:lnTo>
                  <a:lnTo>
                    <a:pt x="26" y="87"/>
                  </a:lnTo>
                  <a:lnTo>
                    <a:pt x="1" y="67"/>
                  </a:lnTo>
                  <a:lnTo>
                    <a:pt x="1" y="67"/>
                  </a:lnTo>
                  <a:lnTo>
                    <a:pt x="1" y="67"/>
                  </a:lnTo>
                  <a:lnTo>
                    <a:pt x="1" y="41"/>
                  </a:lnTo>
                  <a:lnTo>
                    <a:pt x="1" y="41"/>
                  </a:lnTo>
                  <a:lnTo>
                    <a:pt x="26" y="21"/>
                  </a:lnTo>
                  <a:lnTo>
                    <a:pt x="46" y="2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62"/>
            <p:cNvSpPr/>
            <p:nvPr/>
          </p:nvSpPr>
          <p:spPr>
            <a:xfrm>
              <a:off x="1530525" y="2504150"/>
              <a:ext cx="2700" cy="11225"/>
            </a:xfrm>
            <a:custGeom>
              <a:rect b="b" l="l" r="r" t="t"/>
              <a:pathLst>
                <a:path extrusionOk="0" h="449" w="108">
                  <a:moveTo>
                    <a:pt x="67" y="0"/>
                  </a:moveTo>
                  <a:lnTo>
                    <a:pt x="67" y="0"/>
                  </a:lnTo>
                  <a:lnTo>
                    <a:pt x="67" y="0"/>
                  </a:lnTo>
                  <a:lnTo>
                    <a:pt x="67" y="21"/>
                  </a:lnTo>
                  <a:lnTo>
                    <a:pt x="67" y="21"/>
                  </a:lnTo>
                  <a:lnTo>
                    <a:pt x="67" y="21"/>
                  </a:lnTo>
                  <a:lnTo>
                    <a:pt x="67" y="46"/>
                  </a:lnTo>
                  <a:lnTo>
                    <a:pt x="87" y="46"/>
                  </a:lnTo>
                  <a:lnTo>
                    <a:pt x="87" y="67"/>
                  </a:lnTo>
                  <a:lnTo>
                    <a:pt x="87" y="67"/>
                  </a:lnTo>
                  <a:lnTo>
                    <a:pt x="87" y="87"/>
                  </a:lnTo>
                  <a:lnTo>
                    <a:pt x="87" y="87"/>
                  </a:lnTo>
                  <a:lnTo>
                    <a:pt x="87" y="107"/>
                  </a:lnTo>
                  <a:lnTo>
                    <a:pt x="87" y="128"/>
                  </a:lnTo>
                  <a:lnTo>
                    <a:pt x="107" y="128"/>
                  </a:lnTo>
                  <a:lnTo>
                    <a:pt x="107" y="148"/>
                  </a:lnTo>
                  <a:lnTo>
                    <a:pt x="107" y="148"/>
                  </a:lnTo>
                  <a:lnTo>
                    <a:pt x="107" y="148"/>
                  </a:lnTo>
                  <a:lnTo>
                    <a:pt x="107" y="173"/>
                  </a:lnTo>
                  <a:lnTo>
                    <a:pt x="107" y="194"/>
                  </a:lnTo>
                  <a:lnTo>
                    <a:pt x="107" y="194"/>
                  </a:lnTo>
                  <a:lnTo>
                    <a:pt x="107" y="214"/>
                  </a:lnTo>
                  <a:lnTo>
                    <a:pt x="107" y="214"/>
                  </a:lnTo>
                  <a:lnTo>
                    <a:pt x="107" y="234"/>
                  </a:lnTo>
                  <a:lnTo>
                    <a:pt x="107" y="234"/>
                  </a:lnTo>
                  <a:lnTo>
                    <a:pt x="107" y="255"/>
                  </a:lnTo>
                  <a:lnTo>
                    <a:pt x="107" y="255"/>
                  </a:lnTo>
                  <a:lnTo>
                    <a:pt x="107" y="275"/>
                  </a:lnTo>
                  <a:lnTo>
                    <a:pt x="107" y="275"/>
                  </a:lnTo>
                  <a:lnTo>
                    <a:pt x="107" y="301"/>
                  </a:lnTo>
                  <a:lnTo>
                    <a:pt x="107" y="301"/>
                  </a:lnTo>
                  <a:lnTo>
                    <a:pt x="107" y="321"/>
                  </a:lnTo>
                  <a:lnTo>
                    <a:pt x="107" y="321"/>
                  </a:lnTo>
                  <a:lnTo>
                    <a:pt x="87" y="341"/>
                  </a:lnTo>
                  <a:lnTo>
                    <a:pt x="87" y="341"/>
                  </a:lnTo>
                  <a:lnTo>
                    <a:pt x="87" y="362"/>
                  </a:lnTo>
                  <a:lnTo>
                    <a:pt x="87" y="362"/>
                  </a:lnTo>
                  <a:lnTo>
                    <a:pt x="87" y="382"/>
                  </a:lnTo>
                  <a:lnTo>
                    <a:pt x="87" y="382"/>
                  </a:lnTo>
                  <a:lnTo>
                    <a:pt x="87" y="402"/>
                  </a:lnTo>
                  <a:lnTo>
                    <a:pt x="67" y="428"/>
                  </a:lnTo>
                  <a:lnTo>
                    <a:pt x="46" y="448"/>
                  </a:lnTo>
                  <a:lnTo>
                    <a:pt x="1" y="402"/>
                  </a:lnTo>
                  <a:lnTo>
                    <a:pt x="21" y="382"/>
                  </a:lnTo>
                  <a:lnTo>
                    <a:pt x="21" y="382"/>
                  </a:lnTo>
                  <a:lnTo>
                    <a:pt x="21" y="362"/>
                  </a:lnTo>
                  <a:lnTo>
                    <a:pt x="21" y="341"/>
                  </a:lnTo>
                  <a:lnTo>
                    <a:pt x="21" y="341"/>
                  </a:lnTo>
                  <a:lnTo>
                    <a:pt x="21" y="341"/>
                  </a:lnTo>
                  <a:lnTo>
                    <a:pt x="21" y="321"/>
                  </a:lnTo>
                  <a:lnTo>
                    <a:pt x="21" y="321"/>
                  </a:lnTo>
                  <a:lnTo>
                    <a:pt x="21" y="301"/>
                  </a:lnTo>
                  <a:lnTo>
                    <a:pt x="21" y="301"/>
                  </a:lnTo>
                  <a:lnTo>
                    <a:pt x="21" y="275"/>
                  </a:lnTo>
                  <a:lnTo>
                    <a:pt x="21" y="275"/>
                  </a:lnTo>
                  <a:lnTo>
                    <a:pt x="21" y="255"/>
                  </a:lnTo>
                  <a:lnTo>
                    <a:pt x="21" y="255"/>
                  </a:lnTo>
                  <a:lnTo>
                    <a:pt x="21" y="255"/>
                  </a:lnTo>
                  <a:lnTo>
                    <a:pt x="21" y="234"/>
                  </a:lnTo>
                  <a:lnTo>
                    <a:pt x="21" y="234"/>
                  </a:lnTo>
                  <a:lnTo>
                    <a:pt x="21" y="214"/>
                  </a:lnTo>
                  <a:lnTo>
                    <a:pt x="21" y="214"/>
                  </a:lnTo>
                  <a:lnTo>
                    <a:pt x="21" y="194"/>
                  </a:lnTo>
                  <a:lnTo>
                    <a:pt x="21" y="194"/>
                  </a:lnTo>
                  <a:lnTo>
                    <a:pt x="21" y="173"/>
                  </a:lnTo>
                  <a:lnTo>
                    <a:pt x="21" y="173"/>
                  </a:lnTo>
                  <a:lnTo>
                    <a:pt x="21" y="173"/>
                  </a:lnTo>
                  <a:lnTo>
                    <a:pt x="21" y="148"/>
                  </a:lnTo>
                  <a:lnTo>
                    <a:pt x="21" y="148"/>
                  </a:lnTo>
                  <a:lnTo>
                    <a:pt x="21" y="128"/>
                  </a:lnTo>
                  <a:lnTo>
                    <a:pt x="21" y="128"/>
                  </a:lnTo>
                  <a:lnTo>
                    <a:pt x="21" y="107"/>
                  </a:lnTo>
                  <a:lnTo>
                    <a:pt x="21" y="87"/>
                  </a:lnTo>
                  <a:lnTo>
                    <a:pt x="21" y="87"/>
                  </a:lnTo>
                  <a:lnTo>
                    <a:pt x="21" y="87"/>
                  </a:lnTo>
                  <a:lnTo>
                    <a:pt x="1" y="67"/>
                  </a:lnTo>
                  <a:lnTo>
                    <a:pt x="1" y="67"/>
                  </a:lnTo>
                  <a:lnTo>
                    <a:pt x="1" y="46"/>
                  </a:lnTo>
                  <a:lnTo>
                    <a:pt x="1" y="46"/>
                  </a:lnTo>
                  <a:lnTo>
                    <a:pt x="1" y="21"/>
                  </a:lnTo>
                  <a:lnTo>
                    <a:pt x="1" y="21"/>
                  </a:lnTo>
                  <a:lnTo>
                    <a:pt x="1" y="21"/>
                  </a:lnTo>
                  <a:lnTo>
                    <a:pt x="1" y="21"/>
                  </a:lnTo>
                  <a:lnTo>
                    <a:pt x="21" y="0"/>
                  </a:lnTo>
                  <a:lnTo>
                    <a:pt x="46"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62"/>
            <p:cNvSpPr/>
            <p:nvPr/>
          </p:nvSpPr>
          <p:spPr>
            <a:xfrm>
              <a:off x="1479650" y="2476050"/>
              <a:ext cx="16450" cy="10200"/>
            </a:xfrm>
            <a:custGeom>
              <a:rect b="b" l="l" r="r" t="t"/>
              <a:pathLst>
                <a:path extrusionOk="0" h="408" w="658">
                  <a:moveTo>
                    <a:pt x="657" y="26"/>
                  </a:moveTo>
                  <a:lnTo>
                    <a:pt x="637" y="66"/>
                  </a:lnTo>
                  <a:lnTo>
                    <a:pt x="637" y="66"/>
                  </a:lnTo>
                  <a:lnTo>
                    <a:pt x="616" y="66"/>
                  </a:lnTo>
                  <a:lnTo>
                    <a:pt x="616" y="66"/>
                  </a:lnTo>
                  <a:lnTo>
                    <a:pt x="596" y="66"/>
                  </a:lnTo>
                  <a:lnTo>
                    <a:pt x="596" y="66"/>
                  </a:lnTo>
                  <a:lnTo>
                    <a:pt x="576" y="87"/>
                  </a:lnTo>
                  <a:lnTo>
                    <a:pt x="576" y="87"/>
                  </a:lnTo>
                  <a:lnTo>
                    <a:pt x="555" y="87"/>
                  </a:lnTo>
                  <a:lnTo>
                    <a:pt x="555" y="87"/>
                  </a:lnTo>
                  <a:lnTo>
                    <a:pt x="530" y="87"/>
                  </a:lnTo>
                  <a:lnTo>
                    <a:pt x="530" y="87"/>
                  </a:lnTo>
                  <a:lnTo>
                    <a:pt x="530" y="107"/>
                  </a:lnTo>
                  <a:lnTo>
                    <a:pt x="510" y="107"/>
                  </a:lnTo>
                  <a:lnTo>
                    <a:pt x="510" y="107"/>
                  </a:lnTo>
                  <a:lnTo>
                    <a:pt x="489" y="107"/>
                  </a:lnTo>
                  <a:lnTo>
                    <a:pt x="489" y="107"/>
                  </a:lnTo>
                  <a:lnTo>
                    <a:pt x="469" y="127"/>
                  </a:lnTo>
                  <a:lnTo>
                    <a:pt x="469" y="127"/>
                  </a:lnTo>
                  <a:lnTo>
                    <a:pt x="449" y="127"/>
                  </a:lnTo>
                  <a:lnTo>
                    <a:pt x="449" y="127"/>
                  </a:lnTo>
                  <a:lnTo>
                    <a:pt x="449" y="127"/>
                  </a:lnTo>
                  <a:lnTo>
                    <a:pt x="449" y="127"/>
                  </a:lnTo>
                  <a:lnTo>
                    <a:pt x="428" y="153"/>
                  </a:lnTo>
                  <a:lnTo>
                    <a:pt x="428" y="153"/>
                  </a:lnTo>
                  <a:lnTo>
                    <a:pt x="403" y="153"/>
                  </a:lnTo>
                  <a:lnTo>
                    <a:pt x="403" y="153"/>
                  </a:lnTo>
                  <a:lnTo>
                    <a:pt x="403" y="153"/>
                  </a:lnTo>
                  <a:lnTo>
                    <a:pt x="382" y="173"/>
                  </a:lnTo>
                  <a:lnTo>
                    <a:pt x="382" y="173"/>
                  </a:lnTo>
                  <a:lnTo>
                    <a:pt x="382" y="173"/>
                  </a:lnTo>
                  <a:lnTo>
                    <a:pt x="382" y="173"/>
                  </a:lnTo>
                  <a:lnTo>
                    <a:pt x="362" y="173"/>
                  </a:lnTo>
                  <a:lnTo>
                    <a:pt x="362" y="194"/>
                  </a:lnTo>
                  <a:lnTo>
                    <a:pt x="342" y="194"/>
                  </a:lnTo>
                  <a:lnTo>
                    <a:pt x="342" y="194"/>
                  </a:lnTo>
                  <a:lnTo>
                    <a:pt x="342" y="194"/>
                  </a:lnTo>
                  <a:lnTo>
                    <a:pt x="321" y="214"/>
                  </a:lnTo>
                  <a:lnTo>
                    <a:pt x="321" y="214"/>
                  </a:lnTo>
                  <a:lnTo>
                    <a:pt x="301" y="214"/>
                  </a:lnTo>
                  <a:lnTo>
                    <a:pt x="301" y="214"/>
                  </a:lnTo>
                  <a:lnTo>
                    <a:pt x="301" y="214"/>
                  </a:lnTo>
                  <a:lnTo>
                    <a:pt x="301" y="234"/>
                  </a:lnTo>
                  <a:lnTo>
                    <a:pt x="276" y="234"/>
                  </a:lnTo>
                  <a:lnTo>
                    <a:pt x="276" y="234"/>
                  </a:lnTo>
                  <a:lnTo>
                    <a:pt x="255" y="234"/>
                  </a:lnTo>
                  <a:lnTo>
                    <a:pt x="255" y="255"/>
                  </a:lnTo>
                  <a:lnTo>
                    <a:pt x="255" y="255"/>
                  </a:lnTo>
                  <a:lnTo>
                    <a:pt x="235" y="255"/>
                  </a:lnTo>
                  <a:lnTo>
                    <a:pt x="235" y="280"/>
                  </a:lnTo>
                  <a:lnTo>
                    <a:pt x="235" y="280"/>
                  </a:lnTo>
                  <a:lnTo>
                    <a:pt x="215" y="280"/>
                  </a:lnTo>
                  <a:lnTo>
                    <a:pt x="215" y="280"/>
                  </a:lnTo>
                  <a:lnTo>
                    <a:pt x="215" y="300"/>
                  </a:lnTo>
                  <a:lnTo>
                    <a:pt x="194" y="300"/>
                  </a:lnTo>
                  <a:lnTo>
                    <a:pt x="194" y="300"/>
                  </a:lnTo>
                  <a:lnTo>
                    <a:pt x="194" y="321"/>
                  </a:lnTo>
                  <a:lnTo>
                    <a:pt x="174" y="321"/>
                  </a:lnTo>
                  <a:lnTo>
                    <a:pt x="174" y="321"/>
                  </a:lnTo>
                  <a:lnTo>
                    <a:pt x="149" y="321"/>
                  </a:lnTo>
                  <a:lnTo>
                    <a:pt x="149" y="341"/>
                  </a:lnTo>
                  <a:lnTo>
                    <a:pt x="149" y="341"/>
                  </a:lnTo>
                  <a:lnTo>
                    <a:pt x="128" y="361"/>
                  </a:lnTo>
                  <a:lnTo>
                    <a:pt x="128" y="361"/>
                  </a:lnTo>
                  <a:lnTo>
                    <a:pt x="108" y="361"/>
                  </a:lnTo>
                  <a:lnTo>
                    <a:pt x="108" y="361"/>
                  </a:lnTo>
                  <a:lnTo>
                    <a:pt x="108" y="382"/>
                  </a:lnTo>
                  <a:lnTo>
                    <a:pt x="108" y="382"/>
                  </a:lnTo>
                  <a:lnTo>
                    <a:pt x="87" y="382"/>
                  </a:lnTo>
                  <a:lnTo>
                    <a:pt x="87" y="382"/>
                  </a:lnTo>
                  <a:lnTo>
                    <a:pt x="87" y="407"/>
                  </a:lnTo>
                  <a:lnTo>
                    <a:pt x="67" y="407"/>
                  </a:lnTo>
                  <a:lnTo>
                    <a:pt x="67" y="407"/>
                  </a:lnTo>
                  <a:lnTo>
                    <a:pt x="47" y="382"/>
                  </a:lnTo>
                  <a:lnTo>
                    <a:pt x="21" y="361"/>
                  </a:lnTo>
                  <a:lnTo>
                    <a:pt x="1" y="341"/>
                  </a:lnTo>
                  <a:lnTo>
                    <a:pt x="1" y="341"/>
                  </a:lnTo>
                  <a:lnTo>
                    <a:pt x="21" y="321"/>
                  </a:lnTo>
                  <a:lnTo>
                    <a:pt x="21" y="321"/>
                  </a:lnTo>
                  <a:lnTo>
                    <a:pt x="21" y="321"/>
                  </a:lnTo>
                  <a:lnTo>
                    <a:pt x="21" y="321"/>
                  </a:lnTo>
                  <a:lnTo>
                    <a:pt x="47" y="300"/>
                  </a:lnTo>
                  <a:lnTo>
                    <a:pt x="47" y="300"/>
                  </a:lnTo>
                  <a:lnTo>
                    <a:pt x="47" y="300"/>
                  </a:lnTo>
                  <a:lnTo>
                    <a:pt x="47" y="280"/>
                  </a:lnTo>
                  <a:lnTo>
                    <a:pt x="67" y="280"/>
                  </a:lnTo>
                  <a:lnTo>
                    <a:pt x="67" y="255"/>
                  </a:lnTo>
                  <a:lnTo>
                    <a:pt x="67" y="255"/>
                  </a:lnTo>
                  <a:lnTo>
                    <a:pt x="87" y="255"/>
                  </a:lnTo>
                  <a:lnTo>
                    <a:pt x="87" y="234"/>
                  </a:lnTo>
                  <a:lnTo>
                    <a:pt x="108" y="234"/>
                  </a:lnTo>
                  <a:lnTo>
                    <a:pt x="108" y="234"/>
                  </a:lnTo>
                  <a:lnTo>
                    <a:pt x="108" y="214"/>
                  </a:lnTo>
                  <a:lnTo>
                    <a:pt x="128" y="214"/>
                  </a:lnTo>
                  <a:lnTo>
                    <a:pt x="128" y="194"/>
                  </a:lnTo>
                  <a:lnTo>
                    <a:pt x="149" y="194"/>
                  </a:lnTo>
                  <a:lnTo>
                    <a:pt x="149" y="194"/>
                  </a:lnTo>
                  <a:lnTo>
                    <a:pt x="149" y="194"/>
                  </a:lnTo>
                  <a:lnTo>
                    <a:pt x="149" y="173"/>
                  </a:lnTo>
                  <a:lnTo>
                    <a:pt x="174" y="173"/>
                  </a:lnTo>
                  <a:lnTo>
                    <a:pt x="174" y="173"/>
                  </a:lnTo>
                  <a:lnTo>
                    <a:pt x="194" y="153"/>
                  </a:lnTo>
                  <a:lnTo>
                    <a:pt x="194" y="153"/>
                  </a:lnTo>
                  <a:lnTo>
                    <a:pt x="215" y="153"/>
                  </a:lnTo>
                  <a:lnTo>
                    <a:pt x="215" y="127"/>
                  </a:lnTo>
                  <a:lnTo>
                    <a:pt x="215" y="127"/>
                  </a:lnTo>
                  <a:lnTo>
                    <a:pt x="235" y="127"/>
                  </a:lnTo>
                  <a:lnTo>
                    <a:pt x="235" y="127"/>
                  </a:lnTo>
                  <a:lnTo>
                    <a:pt x="235" y="107"/>
                  </a:lnTo>
                  <a:lnTo>
                    <a:pt x="255" y="107"/>
                  </a:lnTo>
                  <a:lnTo>
                    <a:pt x="255" y="107"/>
                  </a:lnTo>
                  <a:lnTo>
                    <a:pt x="276" y="107"/>
                  </a:lnTo>
                  <a:lnTo>
                    <a:pt x="276" y="87"/>
                  </a:lnTo>
                  <a:lnTo>
                    <a:pt x="301" y="87"/>
                  </a:lnTo>
                  <a:lnTo>
                    <a:pt x="301" y="87"/>
                  </a:lnTo>
                  <a:lnTo>
                    <a:pt x="321" y="87"/>
                  </a:lnTo>
                  <a:lnTo>
                    <a:pt x="321" y="66"/>
                  </a:lnTo>
                  <a:lnTo>
                    <a:pt x="321" y="66"/>
                  </a:lnTo>
                  <a:lnTo>
                    <a:pt x="342" y="66"/>
                  </a:lnTo>
                  <a:lnTo>
                    <a:pt x="342" y="66"/>
                  </a:lnTo>
                  <a:lnTo>
                    <a:pt x="362" y="66"/>
                  </a:lnTo>
                  <a:lnTo>
                    <a:pt x="362" y="66"/>
                  </a:lnTo>
                  <a:lnTo>
                    <a:pt x="362" y="66"/>
                  </a:lnTo>
                  <a:lnTo>
                    <a:pt x="382" y="46"/>
                  </a:lnTo>
                  <a:lnTo>
                    <a:pt x="382" y="46"/>
                  </a:lnTo>
                  <a:lnTo>
                    <a:pt x="403" y="46"/>
                  </a:lnTo>
                  <a:lnTo>
                    <a:pt x="403" y="46"/>
                  </a:lnTo>
                  <a:lnTo>
                    <a:pt x="403" y="46"/>
                  </a:lnTo>
                  <a:lnTo>
                    <a:pt x="428" y="46"/>
                  </a:lnTo>
                  <a:lnTo>
                    <a:pt x="428" y="26"/>
                  </a:lnTo>
                  <a:lnTo>
                    <a:pt x="449" y="26"/>
                  </a:lnTo>
                  <a:lnTo>
                    <a:pt x="449" y="26"/>
                  </a:lnTo>
                  <a:lnTo>
                    <a:pt x="469" y="26"/>
                  </a:lnTo>
                  <a:lnTo>
                    <a:pt x="469" y="26"/>
                  </a:lnTo>
                  <a:lnTo>
                    <a:pt x="489" y="26"/>
                  </a:lnTo>
                  <a:lnTo>
                    <a:pt x="510" y="26"/>
                  </a:lnTo>
                  <a:lnTo>
                    <a:pt x="510" y="26"/>
                  </a:lnTo>
                  <a:lnTo>
                    <a:pt x="510" y="26"/>
                  </a:lnTo>
                  <a:lnTo>
                    <a:pt x="530" y="26"/>
                  </a:lnTo>
                  <a:lnTo>
                    <a:pt x="530" y="0"/>
                  </a:lnTo>
                  <a:lnTo>
                    <a:pt x="555" y="0"/>
                  </a:lnTo>
                  <a:lnTo>
                    <a:pt x="555" y="0"/>
                  </a:lnTo>
                  <a:lnTo>
                    <a:pt x="576" y="0"/>
                  </a:lnTo>
                  <a:lnTo>
                    <a:pt x="576" y="0"/>
                  </a:lnTo>
                  <a:lnTo>
                    <a:pt x="596" y="0"/>
                  </a:lnTo>
                  <a:lnTo>
                    <a:pt x="616" y="0"/>
                  </a:lnTo>
                  <a:lnTo>
                    <a:pt x="616" y="0"/>
                  </a:lnTo>
                  <a:lnTo>
                    <a:pt x="63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62"/>
            <p:cNvSpPr/>
            <p:nvPr/>
          </p:nvSpPr>
          <p:spPr>
            <a:xfrm>
              <a:off x="1487175" y="2477700"/>
              <a:ext cx="17425" cy="6375"/>
            </a:xfrm>
            <a:custGeom>
              <a:rect b="b" l="l" r="r" t="t"/>
              <a:pathLst>
                <a:path extrusionOk="0" h="255" w="697">
                  <a:moveTo>
                    <a:pt x="549" y="0"/>
                  </a:moveTo>
                  <a:lnTo>
                    <a:pt x="570" y="0"/>
                  </a:lnTo>
                  <a:lnTo>
                    <a:pt x="570" y="0"/>
                  </a:lnTo>
                  <a:lnTo>
                    <a:pt x="570" y="0"/>
                  </a:lnTo>
                  <a:lnTo>
                    <a:pt x="590" y="0"/>
                  </a:lnTo>
                  <a:lnTo>
                    <a:pt x="590" y="0"/>
                  </a:lnTo>
                  <a:lnTo>
                    <a:pt x="611" y="0"/>
                  </a:lnTo>
                  <a:lnTo>
                    <a:pt x="636" y="0"/>
                  </a:lnTo>
                  <a:lnTo>
                    <a:pt x="636" y="0"/>
                  </a:lnTo>
                  <a:lnTo>
                    <a:pt x="656" y="0"/>
                  </a:lnTo>
                  <a:lnTo>
                    <a:pt x="656" y="0"/>
                  </a:lnTo>
                  <a:lnTo>
                    <a:pt x="677" y="21"/>
                  </a:lnTo>
                  <a:lnTo>
                    <a:pt x="697" y="41"/>
                  </a:lnTo>
                  <a:lnTo>
                    <a:pt x="677" y="87"/>
                  </a:lnTo>
                  <a:lnTo>
                    <a:pt x="656" y="87"/>
                  </a:lnTo>
                  <a:lnTo>
                    <a:pt x="656" y="87"/>
                  </a:lnTo>
                  <a:lnTo>
                    <a:pt x="636" y="87"/>
                  </a:lnTo>
                  <a:lnTo>
                    <a:pt x="636" y="87"/>
                  </a:lnTo>
                  <a:lnTo>
                    <a:pt x="611" y="87"/>
                  </a:lnTo>
                  <a:lnTo>
                    <a:pt x="611" y="87"/>
                  </a:lnTo>
                  <a:lnTo>
                    <a:pt x="590" y="87"/>
                  </a:lnTo>
                  <a:lnTo>
                    <a:pt x="590" y="87"/>
                  </a:lnTo>
                  <a:lnTo>
                    <a:pt x="590" y="87"/>
                  </a:lnTo>
                  <a:lnTo>
                    <a:pt x="570" y="87"/>
                  </a:lnTo>
                  <a:lnTo>
                    <a:pt x="570" y="87"/>
                  </a:lnTo>
                  <a:lnTo>
                    <a:pt x="549" y="87"/>
                  </a:lnTo>
                  <a:lnTo>
                    <a:pt x="549" y="87"/>
                  </a:lnTo>
                  <a:lnTo>
                    <a:pt x="529" y="87"/>
                  </a:lnTo>
                  <a:lnTo>
                    <a:pt x="529" y="107"/>
                  </a:lnTo>
                  <a:lnTo>
                    <a:pt x="509" y="107"/>
                  </a:lnTo>
                  <a:lnTo>
                    <a:pt x="509" y="107"/>
                  </a:lnTo>
                  <a:lnTo>
                    <a:pt x="509" y="107"/>
                  </a:lnTo>
                  <a:lnTo>
                    <a:pt x="483" y="107"/>
                  </a:lnTo>
                  <a:lnTo>
                    <a:pt x="483" y="107"/>
                  </a:lnTo>
                  <a:lnTo>
                    <a:pt x="463" y="107"/>
                  </a:lnTo>
                  <a:lnTo>
                    <a:pt x="463" y="107"/>
                  </a:lnTo>
                  <a:lnTo>
                    <a:pt x="443" y="107"/>
                  </a:lnTo>
                  <a:lnTo>
                    <a:pt x="443" y="128"/>
                  </a:lnTo>
                  <a:lnTo>
                    <a:pt x="443" y="128"/>
                  </a:lnTo>
                  <a:lnTo>
                    <a:pt x="443" y="128"/>
                  </a:lnTo>
                  <a:lnTo>
                    <a:pt x="422" y="128"/>
                  </a:lnTo>
                  <a:lnTo>
                    <a:pt x="422" y="128"/>
                  </a:lnTo>
                  <a:lnTo>
                    <a:pt x="402" y="128"/>
                  </a:lnTo>
                  <a:lnTo>
                    <a:pt x="402" y="128"/>
                  </a:lnTo>
                  <a:lnTo>
                    <a:pt x="382" y="128"/>
                  </a:lnTo>
                  <a:lnTo>
                    <a:pt x="382" y="128"/>
                  </a:lnTo>
                  <a:lnTo>
                    <a:pt x="382" y="128"/>
                  </a:lnTo>
                  <a:lnTo>
                    <a:pt x="356" y="148"/>
                  </a:lnTo>
                  <a:lnTo>
                    <a:pt x="356" y="148"/>
                  </a:lnTo>
                  <a:lnTo>
                    <a:pt x="336" y="148"/>
                  </a:lnTo>
                  <a:lnTo>
                    <a:pt x="336" y="148"/>
                  </a:lnTo>
                  <a:lnTo>
                    <a:pt x="336" y="148"/>
                  </a:lnTo>
                  <a:lnTo>
                    <a:pt x="315" y="148"/>
                  </a:lnTo>
                  <a:lnTo>
                    <a:pt x="315" y="148"/>
                  </a:lnTo>
                  <a:lnTo>
                    <a:pt x="315" y="168"/>
                  </a:lnTo>
                  <a:lnTo>
                    <a:pt x="295" y="168"/>
                  </a:lnTo>
                  <a:lnTo>
                    <a:pt x="295" y="168"/>
                  </a:lnTo>
                  <a:lnTo>
                    <a:pt x="275" y="168"/>
                  </a:lnTo>
                  <a:lnTo>
                    <a:pt x="254" y="168"/>
                  </a:lnTo>
                  <a:lnTo>
                    <a:pt x="254" y="168"/>
                  </a:lnTo>
                  <a:lnTo>
                    <a:pt x="229" y="189"/>
                  </a:lnTo>
                  <a:lnTo>
                    <a:pt x="209" y="189"/>
                  </a:lnTo>
                  <a:lnTo>
                    <a:pt x="188" y="189"/>
                  </a:lnTo>
                  <a:lnTo>
                    <a:pt x="188" y="189"/>
                  </a:lnTo>
                  <a:lnTo>
                    <a:pt x="168" y="214"/>
                  </a:lnTo>
                  <a:lnTo>
                    <a:pt x="148" y="214"/>
                  </a:lnTo>
                  <a:lnTo>
                    <a:pt x="148" y="214"/>
                  </a:lnTo>
                  <a:lnTo>
                    <a:pt x="127" y="214"/>
                  </a:lnTo>
                  <a:lnTo>
                    <a:pt x="102" y="234"/>
                  </a:lnTo>
                  <a:lnTo>
                    <a:pt x="102" y="234"/>
                  </a:lnTo>
                  <a:lnTo>
                    <a:pt x="61" y="234"/>
                  </a:lnTo>
                  <a:lnTo>
                    <a:pt x="61" y="255"/>
                  </a:lnTo>
                  <a:lnTo>
                    <a:pt x="41" y="255"/>
                  </a:lnTo>
                  <a:lnTo>
                    <a:pt x="20" y="255"/>
                  </a:lnTo>
                  <a:lnTo>
                    <a:pt x="20" y="234"/>
                  </a:lnTo>
                  <a:lnTo>
                    <a:pt x="0" y="214"/>
                  </a:lnTo>
                  <a:lnTo>
                    <a:pt x="0" y="168"/>
                  </a:lnTo>
                  <a:lnTo>
                    <a:pt x="0" y="168"/>
                  </a:lnTo>
                  <a:lnTo>
                    <a:pt x="20" y="168"/>
                  </a:lnTo>
                  <a:lnTo>
                    <a:pt x="41" y="168"/>
                  </a:lnTo>
                  <a:lnTo>
                    <a:pt x="61" y="148"/>
                  </a:lnTo>
                  <a:lnTo>
                    <a:pt x="61" y="148"/>
                  </a:lnTo>
                  <a:lnTo>
                    <a:pt x="81" y="128"/>
                  </a:lnTo>
                  <a:lnTo>
                    <a:pt x="102" y="128"/>
                  </a:lnTo>
                  <a:lnTo>
                    <a:pt x="127" y="107"/>
                  </a:lnTo>
                  <a:lnTo>
                    <a:pt x="127" y="107"/>
                  </a:lnTo>
                  <a:lnTo>
                    <a:pt x="148" y="107"/>
                  </a:lnTo>
                  <a:lnTo>
                    <a:pt x="168" y="87"/>
                  </a:lnTo>
                  <a:lnTo>
                    <a:pt x="168" y="87"/>
                  </a:lnTo>
                  <a:lnTo>
                    <a:pt x="188" y="87"/>
                  </a:lnTo>
                  <a:lnTo>
                    <a:pt x="209" y="61"/>
                  </a:lnTo>
                  <a:lnTo>
                    <a:pt x="209" y="61"/>
                  </a:lnTo>
                  <a:lnTo>
                    <a:pt x="229" y="61"/>
                  </a:lnTo>
                  <a:lnTo>
                    <a:pt x="254" y="61"/>
                  </a:lnTo>
                  <a:lnTo>
                    <a:pt x="254" y="61"/>
                  </a:lnTo>
                  <a:lnTo>
                    <a:pt x="275" y="41"/>
                  </a:lnTo>
                  <a:lnTo>
                    <a:pt x="275" y="41"/>
                  </a:lnTo>
                  <a:lnTo>
                    <a:pt x="275" y="41"/>
                  </a:lnTo>
                  <a:lnTo>
                    <a:pt x="295" y="41"/>
                  </a:lnTo>
                  <a:lnTo>
                    <a:pt x="295" y="41"/>
                  </a:lnTo>
                  <a:lnTo>
                    <a:pt x="315" y="41"/>
                  </a:lnTo>
                  <a:lnTo>
                    <a:pt x="315" y="41"/>
                  </a:lnTo>
                  <a:lnTo>
                    <a:pt x="336" y="21"/>
                  </a:lnTo>
                  <a:lnTo>
                    <a:pt x="336" y="21"/>
                  </a:lnTo>
                  <a:lnTo>
                    <a:pt x="356" y="21"/>
                  </a:lnTo>
                  <a:lnTo>
                    <a:pt x="356" y="21"/>
                  </a:lnTo>
                  <a:lnTo>
                    <a:pt x="356" y="21"/>
                  </a:lnTo>
                  <a:lnTo>
                    <a:pt x="382" y="21"/>
                  </a:lnTo>
                  <a:lnTo>
                    <a:pt x="382" y="21"/>
                  </a:lnTo>
                  <a:lnTo>
                    <a:pt x="402" y="21"/>
                  </a:lnTo>
                  <a:lnTo>
                    <a:pt x="402" y="21"/>
                  </a:lnTo>
                  <a:lnTo>
                    <a:pt x="422" y="21"/>
                  </a:lnTo>
                  <a:lnTo>
                    <a:pt x="422" y="21"/>
                  </a:lnTo>
                  <a:lnTo>
                    <a:pt x="422" y="0"/>
                  </a:lnTo>
                  <a:lnTo>
                    <a:pt x="443" y="0"/>
                  </a:lnTo>
                  <a:lnTo>
                    <a:pt x="443" y="0"/>
                  </a:lnTo>
                  <a:lnTo>
                    <a:pt x="463" y="0"/>
                  </a:lnTo>
                  <a:lnTo>
                    <a:pt x="483" y="0"/>
                  </a:lnTo>
                  <a:lnTo>
                    <a:pt x="483" y="0"/>
                  </a:lnTo>
                  <a:lnTo>
                    <a:pt x="509" y="0"/>
                  </a:lnTo>
                  <a:lnTo>
                    <a:pt x="509" y="0"/>
                  </a:lnTo>
                  <a:lnTo>
                    <a:pt x="509" y="0"/>
                  </a:lnTo>
                  <a:lnTo>
                    <a:pt x="529" y="0"/>
                  </a:lnTo>
                  <a:lnTo>
                    <a:pt x="529"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62"/>
            <p:cNvSpPr/>
            <p:nvPr/>
          </p:nvSpPr>
          <p:spPr>
            <a:xfrm>
              <a:off x="1496700" y="2479850"/>
              <a:ext cx="17950" cy="4225"/>
            </a:xfrm>
            <a:custGeom>
              <a:rect b="b" l="l" r="r" t="t"/>
              <a:pathLst>
                <a:path extrusionOk="0" h="169" w="718">
                  <a:moveTo>
                    <a:pt x="423" y="1"/>
                  </a:moveTo>
                  <a:lnTo>
                    <a:pt x="423" y="1"/>
                  </a:lnTo>
                  <a:lnTo>
                    <a:pt x="443" y="1"/>
                  </a:lnTo>
                  <a:lnTo>
                    <a:pt x="443" y="1"/>
                  </a:lnTo>
                  <a:lnTo>
                    <a:pt x="463" y="21"/>
                  </a:lnTo>
                  <a:lnTo>
                    <a:pt x="463" y="21"/>
                  </a:lnTo>
                  <a:lnTo>
                    <a:pt x="484" y="21"/>
                  </a:lnTo>
                  <a:lnTo>
                    <a:pt x="484" y="21"/>
                  </a:lnTo>
                  <a:lnTo>
                    <a:pt x="484" y="21"/>
                  </a:lnTo>
                  <a:lnTo>
                    <a:pt x="509" y="21"/>
                  </a:lnTo>
                  <a:lnTo>
                    <a:pt x="530" y="21"/>
                  </a:lnTo>
                  <a:lnTo>
                    <a:pt x="530" y="21"/>
                  </a:lnTo>
                  <a:lnTo>
                    <a:pt x="550" y="21"/>
                  </a:lnTo>
                  <a:lnTo>
                    <a:pt x="550" y="21"/>
                  </a:lnTo>
                  <a:lnTo>
                    <a:pt x="550" y="21"/>
                  </a:lnTo>
                  <a:lnTo>
                    <a:pt x="570" y="21"/>
                  </a:lnTo>
                  <a:lnTo>
                    <a:pt x="570" y="21"/>
                  </a:lnTo>
                  <a:lnTo>
                    <a:pt x="591" y="21"/>
                  </a:lnTo>
                  <a:lnTo>
                    <a:pt x="591" y="21"/>
                  </a:lnTo>
                  <a:lnTo>
                    <a:pt x="611" y="42"/>
                  </a:lnTo>
                  <a:lnTo>
                    <a:pt x="611" y="42"/>
                  </a:lnTo>
                  <a:lnTo>
                    <a:pt x="611" y="42"/>
                  </a:lnTo>
                  <a:lnTo>
                    <a:pt x="636" y="42"/>
                  </a:lnTo>
                  <a:lnTo>
                    <a:pt x="636" y="42"/>
                  </a:lnTo>
                  <a:lnTo>
                    <a:pt x="657" y="42"/>
                  </a:lnTo>
                  <a:lnTo>
                    <a:pt x="657" y="42"/>
                  </a:lnTo>
                  <a:lnTo>
                    <a:pt x="677" y="42"/>
                  </a:lnTo>
                  <a:lnTo>
                    <a:pt x="677" y="62"/>
                  </a:lnTo>
                  <a:lnTo>
                    <a:pt x="718" y="103"/>
                  </a:lnTo>
                  <a:lnTo>
                    <a:pt x="677" y="128"/>
                  </a:lnTo>
                  <a:lnTo>
                    <a:pt x="657" y="128"/>
                  </a:lnTo>
                  <a:lnTo>
                    <a:pt x="657" y="128"/>
                  </a:lnTo>
                  <a:lnTo>
                    <a:pt x="636" y="128"/>
                  </a:lnTo>
                  <a:lnTo>
                    <a:pt x="636" y="128"/>
                  </a:lnTo>
                  <a:lnTo>
                    <a:pt x="611" y="128"/>
                  </a:lnTo>
                  <a:lnTo>
                    <a:pt x="611" y="128"/>
                  </a:lnTo>
                  <a:lnTo>
                    <a:pt x="591" y="128"/>
                  </a:lnTo>
                  <a:lnTo>
                    <a:pt x="591" y="128"/>
                  </a:lnTo>
                  <a:lnTo>
                    <a:pt x="591" y="128"/>
                  </a:lnTo>
                  <a:lnTo>
                    <a:pt x="570" y="128"/>
                  </a:lnTo>
                  <a:lnTo>
                    <a:pt x="570" y="128"/>
                  </a:lnTo>
                  <a:lnTo>
                    <a:pt x="550" y="128"/>
                  </a:lnTo>
                  <a:lnTo>
                    <a:pt x="550" y="128"/>
                  </a:lnTo>
                  <a:lnTo>
                    <a:pt x="530" y="128"/>
                  </a:lnTo>
                  <a:lnTo>
                    <a:pt x="530" y="128"/>
                  </a:lnTo>
                  <a:lnTo>
                    <a:pt x="530" y="128"/>
                  </a:lnTo>
                  <a:lnTo>
                    <a:pt x="509" y="128"/>
                  </a:lnTo>
                  <a:lnTo>
                    <a:pt x="509" y="128"/>
                  </a:lnTo>
                  <a:lnTo>
                    <a:pt x="484" y="128"/>
                  </a:lnTo>
                  <a:lnTo>
                    <a:pt x="484" y="128"/>
                  </a:lnTo>
                  <a:lnTo>
                    <a:pt x="484" y="128"/>
                  </a:lnTo>
                  <a:lnTo>
                    <a:pt x="463" y="128"/>
                  </a:lnTo>
                  <a:lnTo>
                    <a:pt x="463" y="128"/>
                  </a:lnTo>
                  <a:lnTo>
                    <a:pt x="443" y="128"/>
                  </a:lnTo>
                  <a:lnTo>
                    <a:pt x="443" y="128"/>
                  </a:lnTo>
                  <a:lnTo>
                    <a:pt x="423" y="128"/>
                  </a:lnTo>
                  <a:lnTo>
                    <a:pt x="423" y="128"/>
                  </a:lnTo>
                  <a:lnTo>
                    <a:pt x="423" y="128"/>
                  </a:lnTo>
                  <a:lnTo>
                    <a:pt x="402" y="128"/>
                  </a:lnTo>
                  <a:lnTo>
                    <a:pt x="402" y="128"/>
                  </a:lnTo>
                  <a:lnTo>
                    <a:pt x="382" y="128"/>
                  </a:lnTo>
                  <a:lnTo>
                    <a:pt x="382" y="128"/>
                  </a:lnTo>
                  <a:lnTo>
                    <a:pt x="357" y="128"/>
                  </a:lnTo>
                  <a:lnTo>
                    <a:pt x="357" y="128"/>
                  </a:lnTo>
                  <a:lnTo>
                    <a:pt x="336" y="128"/>
                  </a:lnTo>
                  <a:lnTo>
                    <a:pt x="336" y="128"/>
                  </a:lnTo>
                  <a:lnTo>
                    <a:pt x="336" y="128"/>
                  </a:lnTo>
                  <a:lnTo>
                    <a:pt x="316" y="128"/>
                  </a:lnTo>
                  <a:lnTo>
                    <a:pt x="316" y="128"/>
                  </a:lnTo>
                  <a:lnTo>
                    <a:pt x="296" y="128"/>
                  </a:lnTo>
                  <a:lnTo>
                    <a:pt x="296" y="128"/>
                  </a:lnTo>
                  <a:lnTo>
                    <a:pt x="296" y="128"/>
                  </a:lnTo>
                  <a:lnTo>
                    <a:pt x="275" y="128"/>
                  </a:lnTo>
                  <a:lnTo>
                    <a:pt x="275" y="128"/>
                  </a:lnTo>
                  <a:lnTo>
                    <a:pt x="255" y="128"/>
                  </a:lnTo>
                  <a:lnTo>
                    <a:pt x="255" y="128"/>
                  </a:lnTo>
                  <a:lnTo>
                    <a:pt x="255" y="128"/>
                  </a:lnTo>
                  <a:lnTo>
                    <a:pt x="230" y="128"/>
                  </a:lnTo>
                  <a:lnTo>
                    <a:pt x="230" y="128"/>
                  </a:lnTo>
                  <a:lnTo>
                    <a:pt x="209" y="128"/>
                  </a:lnTo>
                  <a:lnTo>
                    <a:pt x="209" y="128"/>
                  </a:lnTo>
                  <a:lnTo>
                    <a:pt x="189" y="128"/>
                  </a:lnTo>
                  <a:lnTo>
                    <a:pt x="189" y="128"/>
                  </a:lnTo>
                  <a:lnTo>
                    <a:pt x="189" y="128"/>
                  </a:lnTo>
                  <a:lnTo>
                    <a:pt x="168" y="128"/>
                  </a:lnTo>
                  <a:lnTo>
                    <a:pt x="168" y="128"/>
                  </a:lnTo>
                  <a:lnTo>
                    <a:pt x="148" y="148"/>
                  </a:lnTo>
                  <a:lnTo>
                    <a:pt x="148" y="148"/>
                  </a:lnTo>
                  <a:lnTo>
                    <a:pt x="148" y="148"/>
                  </a:lnTo>
                  <a:lnTo>
                    <a:pt x="128" y="148"/>
                  </a:lnTo>
                  <a:lnTo>
                    <a:pt x="128" y="148"/>
                  </a:lnTo>
                  <a:lnTo>
                    <a:pt x="102" y="148"/>
                  </a:lnTo>
                  <a:lnTo>
                    <a:pt x="102" y="148"/>
                  </a:lnTo>
                  <a:lnTo>
                    <a:pt x="102" y="148"/>
                  </a:lnTo>
                  <a:lnTo>
                    <a:pt x="82" y="148"/>
                  </a:lnTo>
                  <a:lnTo>
                    <a:pt x="82" y="148"/>
                  </a:lnTo>
                  <a:lnTo>
                    <a:pt x="62" y="148"/>
                  </a:lnTo>
                  <a:lnTo>
                    <a:pt x="62" y="148"/>
                  </a:lnTo>
                  <a:lnTo>
                    <a:pt x="41" y="148"/>
                  </a:lnTo>
                  <a:lnTo>
                    <a:pt x="41" y="148"/>
                  </a:lnTo>
                  <a:lnTo>
                    <a:pt x="41" y="148"/>
                  </a:lnTo>
                  <a:lnTo>
                    <a:pt x="21" y="169"/>
                  </a:lnTo>
                  <a:lnTo>
                    <a:pt x="21" y="169"/>
                  </a:lnTo>
                  <a:lnTo>
                    <a:pt x="21" y="169"/>
                  </a:lnTo>
                  <a:lnTo>
                    <a:pt x="1" y="148"/>
                  </a:lnTo>
                  <a:lnTo>
                    <a:pt x="1" y="128"/>
                  </a:lnTo>
                  <a:lnTo>
                    <a:pt x="1" y="103"/>
                  </a:lnTo>
                  <a:lnTo>
                    <a:pt x="1" y="103"/>
                  </a:lnTo>
                  <a:lnTo>
                    <a:pt x="1" y="82"/>
                  </a:lnTo>
                  <a:lnTo>
                    <a:pt x="21" y="82"/>
                  </a:lnTo>
                  <a:lnTo>
                    <a:pt x="21" y="82"/>
                  </a:lnTo>
                  <a:lnTo>
                    <a:pt x="21" y="82"/>
                  </a:lnTo>
                  <a:lnTo>
                    <a:pt x="41" y="82"/>
                  </a:lnTo>
                  <a:lnTo>
                    <a:pt x="41" y="62"/>
                  </a:lnTo>
                  <a:lnTo>
                    <a:pt x="62" y="62"/>
                  </a:lnTo>
                  <a:lnTo>
                    <a:pt x="62" y="62"/>
                  </a:lnTo>
                  <a:lnTo>
                    <a:pt x="82" y="62"/>
                  </a:lnTo>
                  <a:lnTo>
                    <a:pt x="82" y="62"/>
                  </a:lnTo>
                  <a:lnTo>
                    <a:pt x="82" y="62"/>
                  </a:lnTo>
                  <a:lnTo>
                    <a:pt x="102" y="62"/>
                  </a:lnTo>
                  <a:lnTo>
                    <a:pt x="102" y="42"/>
                  </a:lnTo>
                  <a:lnTo>
                    <a:pt x="128" y="42"/>
                  </a:lnTo>
                  <a:lnTo>
                    <a:pt x="128" y="42"/>
                  </a:lnTo>
                  <a:lnTo>
                    <a:pt x="128" y="42"/>
                  </a:lnTo>
                  <a:lnTo>
                    <a:pt x="148" y="42"/>
                  </a:lnTo>
                  <a:lnTo>
                    <a:pt x="148" y="42"/>
                  </a:lnTo>
                  <a:lnTo>
                    <a:pt x="168" y="42"/>
                  </a:lnTo>
                  <a:lnTo>
                    <a:pt x="168" y="42"/>
                  </a:lnTo>
                  <a:lnTo>
                    <a:pt x="168" y="42"/>
                  </a:lnTo>
                  <a:lnTo>
                    <a:pt x="189" y="42"/>
                  </a:lnTo>
                  <a:lnTo>
                    <a:pt x="189" y="21"/>
                  </a:lnTo>
                  <a:lnTo>
                    <a:pt x="209" y="21"/>
                  </a:lnTo>
                  <a:lnTo>
                    <a:pt x="209" y="21"/>
                  </a:lnTo>
                  <a:lnTo>
                    <a:pt x="230" y="21"/>
                  </a:lnTo>
                  <a:lnTo>
                    <a:pt x="230" y="21"/>
                  </a:lnTo>
                  <a:lnTo>
                    <a:pt x="255" y="21"/>
                  </a:lnTo>
                  <a:lnTo>
                    <a:pt x="255" y="21"/>
                  </a:lnTo>
                  <a:lnTo>
                    <a:pt x="275" y="21"/>
                  </a:lnTo>
                  <a:lnTo>
                    <a:pt x="275" y="21"/>
                  </a:lnTo>
                  <a:lnTo>
                    <a:pt x="296" y="21"/>
                  </a:lnTo>
                  <a:lnTo>
                    <a:pt x="296" y="21"/>
                  </a:lnTo>
                  <a:lnTo>
                    <a:pt x="316" y="21"/>
                  </a:lnTo>
                  <a:lnTo>
                    <a:pt x="316" y="21"/>
                  </a:lnTo>
                  <a:lnTo>
                    <a:pt x="336" y="21"/>
                  </a:lnTo>
                  <a:lnTo>
                    <a:pt x="336" y="21"/>
                  </a:lnTo>
                  <a:lnTo>
                    <a:pt x="336" y="21"/>
                  </a:lnTo>
                  <a:lnTo>
                    <a:pt x="357" y="21"/>
                  </a:lnTo>
                  <a:lnTo>
                    <a:pt x="357" y="1"/>
                  </a:lnTo>
                  <a:lnTo>
                    <a:pt x="382" y="1"/>
                  </a:lnTo>
                  <a:lnTo>
                    <a:pt x="382" y="1"/>
                  </a:lnTo>
                  <a:lnTo>
                    <a:pt x="402" y="1"/>
                  </a:lnTo>
                  <a:lnTo>
                    <a:pt x="40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62"/>
            <p:cNvSpPr/>
            <p:nvPr/>
          </p:nvSpPr>
          <p:spPr>
            <a:xfrm>
              <a:off x="1506250" y="2483050"/>
              <a:ext cx="16425" cy="4725"/>
            </a:xfrm>
            <a:custGeom>
              <a:rect b="b" l="l" r="r" t="t"/>
              <a:pathLst>
                <a:path extrusionOk="0" h="189" w="657">
                  <a:moveTo>
                    <a:pt x="188" y="0"/>
                  </a:moveTo>
                  <a:lnTo>
                    <a:pt x="188" y="0"/>
                  </a:lnTo>
                  <a:lnTo>
                    <a:pt x="188" y="0"/>
                  </a:lnTo>
                  <a:lnTo>
                    <a:pt x="209" y="0"/>
                  </a:lnTo>
                  <a:lnTo>
                    <a:pt x="209" y="0"/>
                  </a:lnTo>
                  <a:lnTo>
                    <a:pt x="209" y="0"/>
                  </a:lnTo>
                  <a:lnTo>
                    <a:pt x="229" y="0"/>
                  </a:lnTo>
                  <a:lnTo>
                    <a:pt x="229" y="0"/>
                  </a:lnTo>
                  <a:lnTo>
                    <a:pt x="254" y="20"/>
                  </a:lnTo>
                  <a:lnTo>
                    <a:pt x="254" y="20"/>
                  </a:lnTo>
                  <a:lnTo>
                    <a:pt x="275" y="20"/>
                  </a:lnTo>
                  <a:lnTo>
                    <a:pt x="275" y="20"/>
                  </a:lnTo>
                  <a:lnTo>
                    <a:pt x="295" y="20"/>
                  </a:lnTo>
                  <a:lnTo>
                    <a:pt x="295" y="20"/>
                  </a:lnTo>
                  <a:lnTo>
                    <a:pt x="295" y="20"/>
                  </a:lnTo>
                  <a:lnTo>
                    <a:pt x="315" y="20"/>
                  </a:lnTo>
                  <a:lnTo>
                    <a:pt x="315" y="20"/>
                  </a:lnTo>
                  <a:lnTo>
                    <a:pt x="336" y="20"/>
                  </a:lnTo>
                  <a:lnTo>
                    <a:pt x="336" y="20"/>
                  </a:lnTo>
                  <a:lnTo>
                    <a:pt x="336" y="20"/>
                  </a:lnTo>
                  <a:lnTo>
                    <a:pt x="356" y="20"/>
                  </a:lnTo>
                  <a:lnTo>
                    <a:pt x="356" y="20"/>
                  </a:lnTo>
                  <a:lnTo>
                    <a:pt x="382" y="20"/>
                  </a:lnTo>
                  <a:lnTo>
                    <a:pt x="382" y="20"/>
                  </a:lnTo>
                  <a:lnTo>
                    <a:pt x="382" y="20"/>
                  </a:lnTo>
                  <a:lnTo>
                    <a:pt x="402" y="41"/>
                  </a:lnTo>
                  <a:lnTo>
                    <a:pt x="402" y="41"/>
                  </a:lnTo>
                  <a:lnTo>
                    <a:pt x="422" y="41"/>
                  </a:lnTo>
                  <a:lnTo>
                    <a:pt x="422" y="41"/>
                  </a:lnTo>
                  <a:lnTo>
                    <a:pt x="443" y="41"/>
                  </a:lnTo>
                  <a:lnTo>
                    <a:pt x="443" y="41"/>
                  </a:lnTo>
                  <a:lnTo>
                    <a:pt x="443" y="41"/>
                  </a:lnTo>
                  <a:lnTo>
                    <a:pt x="463" y="41"/>
                  </a:lnTo>
                  <a:lnTo>
                    <a:pt x="463" y="41"/>
                  </a:lnTo>
                  <a:lnTo>
                    <a:pt x="463" y="61"/>
                  </a:lnTo>
                  <a:lnTo>
                    <a:pt x="483" y="61"/>
                  </a:lnTo>
                  <a:lnTo>
                    <a:pt x="483" y="61"/>
                  </a:lnTo>
                  <a:lnTo>
                    <a:pt x="509" y="61"/>
                  </a:lnTo>
                  <a:lnTo>
                    <a:pt x="509" y="61"/>
                  </a:lnTo>
                  <a:lnTo>
                    <a:pt x="509" y="61"/>
                  </a:lnTo>
                  <a:lnTo>
                    <a:pt x="529" y="61"/>
                  </a:lnTo>
                  <a:lnTo>
                    <a:pt x="529" y="81"/>
                  </a:lnTo>
                  <a:lnTo>
                    <a:pt x="549" y="81"/>
                  </a:lnTo>
                  <a:lnTo>
                    <a:pt x="549" y="81"/>
                  </a:lnTo>
                  <a:lnTo>
                    <a:pt x="549" y="81"/>
                  </a:lnTo>
                  <a:lnTo>
                    <a:pt x="570" y="81"/>
                  </a:lnTo>
                  <a:lnTo>
                    <a:pt x="570" y="81"/>
                  </a:lnTo>
                  <a:lnTo>
                    <a:pt x="570" y="102"/>
                  </a:lnTo>
                  <a:lnTo>
                    <a:pt x="590" y="102"/>
                  </a:lnTo>
                  <a:lnTo>
                    <a:pt x="590" y="102"/>
                  </a:lnTo>
                  <a:lnTo>
                    <a:pt x="611" y="102"/>
                  </a:lnTo>
                  <a:lnTo>
                    <a:pt x="636" y="127"/>
                  </a:lnTo>
                  <a:lnTo>
                    <a:pt x="656" y="168"/>
                  </a:lnTo>
                  <a:lnTo>
                    <a:pt x="611" y="188"/>
                  </a:lnTo>
                  <a:lnTo>
                    <a:pt x="590" y="168"/>
                  </a:lnTo>
                  <a:lnTo>
                    <a:pt x="570" y="168"/>
                  </a:lnTo>
                  <a:lnTo>
                    <a:pt x="570" y="168"/>
                  </a:lnTo>
                  <a:lnTo>
                    <a:pt x="549" y="168"/>
                  </a:lnTo>
                  <a:lnTo>
                    <a:pt x="549" y="168"/>
                  </a:lnTo>
                  <a:lnTo>
                    <a:pt x="529" y="168"/>
                  </a:lnTo>
                  <a:lnTo>
                    <a:pt x="529" y="168"/>
                  </a:lnTo>
                  <a:lnTo>
                    <a:pt x="529" y="168"/>
                  </a:lnTo>
                  <a:lnTo>
                    <a:pt x="509" y="168"/>
                  </a:lnTo>
                  <a:lnTo>
                    <a:pt x="509" y="168"/>
                  </a:lnTo>
                  <a:lnTo>
                    <a:pt x="509" y="168"/>
                  </a:lnTo>
                  <a:lnTo>
                    <a:pt x="483" y="148"/>
                  </a:lnTo>
                  <a:lnTo>
                    <a:pt x="483" y="148"/>
                  </a:lnTo>
                  <a:lnTo>
                    <a:pt x="463" y="148"/>
                  </a:lnTo>
                  <a:lnTo>
                    <a:pt x="463" y="148"/>
                  </a:lnTo>
                  <a:lnTo>
                    <a:pt x="463" y="148"/>
                  </a:lnTo>
                  <a:lnTo>
                    <a:pt x="443" y="148"/>
                  </a:lnTo>
                  <a:lnTo>
                    <a:pt x="443" y="148"/>
                  </a:lnTo>
                  <a:lnTo>
                    <a:pt x="422" y="148"/>
                  </a:lnTo>
                  <a:lnTo>
                    <a:pt x="422" y="148"/>
                  </a:lnTo>
                  <a:lnTo>
                    <a:pt x="422" y="148"/>
                  </a:lnTo>
                  <a:lnTo>
                    <a:pt x="422" y="148"/>
                  </a:lnTo>
                  <a:lnTo>
                    <a:pt x="402" y="148"/>
                  </a:lnTo>
                  <a:lnTo>
                    <a:pt x="402" y="148"/>
                  </a:lnTo>
                  <a:lnTo>
                    <a:pt x="382" y="148"/>
                  </a:lnTo>
                  <a:lnTo>
                    <a:pt x="382" y="148"/>
                  </a:lnTo>
                  <a:lnTo>
                    <a:pt x="356" y="148"/>
                  </a:lnTo>
                  <a:lnTo>
                    <a:pt x="356" y="127"/>
                  </a:lnTo>
                  <a:lnTo>
                    <a:pt x="356" y="127"/>
                  </a:lnTo>
                  <a:lnTo>
                    <a:pt x="356" y="127"/>
                  </a:lnTo>
                  <a:lnTo>
                    <a:pt x="336" y="127"/>
                  </a:lnTo>
                  <a:lnTo>
                    <a:pt x="336" y="127"/>
                  </a:lnTo>
                  <a:lnTo>
                    <a:pt x="315" y="127"/>
                  </a:lnTo>
                  <a:lnTo>
                    <a:pt x="315" y="127"/>
                  </a:lnTo>
                  <a:lnTo>
                    <a:pt x="295" y="127"/>
                  </a:lnTo>
                  <a:lnTo>
                    <a:pt x="295" y="127"/>
                  </a:lnTo>
                  <a:lnTo>
                    <a:pt x="295" y="127"/>
                  </a:lnTo>
                  <a:lnTo>
                    <a:pt x="275" y="127"/>
                  </a:lnTo>
                  <a:lnTo>
                    <a:pt x="275" y="127"/>
                  </a:lnTo>
                  <a:lnTo>
                    <a:pt x="275" y="127"/>
                  </a:lnTo>
                  <a:lnTo>
                    <a:pt x="254" y="127"/>
                  </a:lnTo>
                  <a:lnTo>
                    <a:pt x="254" y="127"/>
                  </a:lnTo>
                  <a:lnTo>
                    <a:pt x="229" y="127"/>
                  </a:lnTo>
                  <a:lnTo>
                    <a:pt x="229" y="127"/>
                  </a:lnTo>
                  <a:lnTo>
                    <a:pt x="229" y="127"/>
                  </a:lnTo>
                  <a:lnTo>
                    <a:pt x="209" y="127"/>
                  </a:lnTo>
                  <a:lnTo>
                    <a:pt x="209" y="127"/>
                  </a:lnTo>
                  <a:lnTo>
                    <a:pt x="209" y="127"/>
                  </a:lnTo>
                  <a:lnTo>
                    <a:pt x="188" y="127"/>
                  </a:lnTo>
                  <a:lnTo>
                    <a:pt x="188" y="102"/>
                  </a:lnTo>
                  <a:lnTo>
                    <a:pt x="168" y="102"/>
                  </a:lnTo>
                  <a:lnTo>
                    <a:pt x="168" y="102"/>
                  </a:lnTo>
                  <a:lnTo>
                    <a:pt x="148" y="102"/>
                  </a:lnTo>
                  <a:lnTo>
                    <a:pt x="148" y="102"/>
                  </a:lnTo>
                  <a:lnTo>
                    <a:pt x="148" y="102"/>
                  </a:lnTo>
                  <a:lnTo>
                    <a:pt x="148" y="102"/>
                  </a:lnTo>
                  <a:lnTo>
                    <a:pt x="127" y="102"/>
                  </a:lnTo>
                  <a:lnTo>
                    <a:pt x="127" y="102"/>
                  </a:lnTo>
                  <a:lnTo>
                    <a:pt x="127" y="102"/>
                  </a:lnTo>
                  <a:lnTo>
                    <a:pt x="102" y="102"/>
                  </a:lnTo>
                  <a:lnTo>
                    <a:pt x="81" y="102"/>
                  </a:lnTo>
                  <a:lnTo>
                    <a:pt x="61" y="102"/>
                  </a:lnTo>
                  <a:lnTo>
                    <a:pt x="61" y="102"/>
                  </a:lnTo>
                  <a:lnTo>
                    <a:pt x="41" y="102"/>
                  </a:lnTo>
                  <a:lnTo>
                    <a:pt x="20" y="102"/>
                  </a:lnTo>
                  <a:lnTo>
                    <a:pt x="20" y="102"/>
                  </a:lnTo>
                  <a:lnTo>
                    <a:pt x="0" y="102"/>
                  </a:lnTo>
                  <a:lnTo>
                    <a:pt x="0" y="81"/>
                  </a:lnTo>
                  <a:lnTo>
                    <a:pt x="0" y="61"/>
                  </a:lnTo>
                  <a:lnTo>
                    <a:pt x="0" y="20"/>
                  </a:lnTo>
                  <a:lnTo>
                    <a:pt x="20" y="20"/>
                  </a:lnTo>
                  <a:lnTo>
                    <a:pt x="20" y="20"/>
                  </a:lnTo>
                  <a:lnTo>
                    <a:pt x="41" y="20"/>
                  </a:lnTo>
                  <a:lnTo>
                    <a:pt x="61" y="20"/>
                  </a:lnTo>
                  <a:lnTo>
                    <a:pt x="61" y="20"/>
                  </a:lnTo>
                  <a:lnTo>
                    <a:pt x="81" y="20"/>
                  </a:lnTo>
                  <a:lnTo>
                    <a:pt x="102" y="20"/>
                  </a:lnTo>
                  <a:lnTo>
                    <a:pt x="102" y="20"/>
                  </a:lnTo>
                  <a:lnTo>
                    <a:pt x="127" y="0"/>
                  </a:lnTo>
                  <a:lnTo>
                    <a:pt x="127" y="0"/>
                  </a:lnTo>
                  <a:lnTo>
                    <a:pt x="148" y="0"/>
                  </a:lnTo>
                  <a:lnTo>
                    <a:pt x="148" y="0"/>
                  </a:lnTo>
                  <a:lnTo>
                    <a:pt x="148" y="0"/>
                  </a:lnTo>
                  <a:lnTo>
                    <a:pt x="168" y="0"/>
                  </a:lnTo>
                  <a:lnTo>
                    <a:pt x="168"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62"/>
            <p:cNvSpPr/>
            <p:nvPr/>
          </p:nvSpPr>
          <p:spPr>
            <a:xfrm>
              <a:off x="1514125" y="2487225"/>
              <a:ext cx="13250" cy="5375"/>
            </a:xfrm>
            <a:custGeom>
              <a:rect b="b" l="l" r="r" t="t"/>
              <a:pathLst>
                <a:path extrusionOk="0" h="215" w="530">
                  <a:moveTo>
                    <a:pt x="21" y="1"/>
                  </a:moveTo>
                  <a:lnTo>
                    <a:pt x="41" y="1"/>
                  </a:lnTo>
                  <a:lnTo>
                    <a:pt x="41" y="1"/>
                  </a:lnTo>
                  <a:lnTo>
                    <a:pt x="67" y="1"/>
                  </a:lnTo>
                  <a:lnTo>
                    <a:pt x="87" y="1"/>
                  </a:lnTo>
                  <a:lnTo>
                    <a:pt x="107" y="1"/>
                  </a:lnTo>
                  <a:lnTo>
                    <a:pt x="128" y="21"/>
                  </a:lnTo>
                  <a:lnTo>
                    <a:pt x="148" y="21"/>
                  </a:lnTo>
                  <a:lnTo>
                    <a:pt x="168" y="21"/>
                  </a:lnTo>
                  <a:lnTo>
                    <a:pt x="168" y="21"/>
                  </a:lnTo>
                  <a:lnTo>
                    <a:pt x="194" y="21"/>
                  </a:lnTo>
                  <a:lnTo>
                    <a:pt x="194" y="21"/>
                  </a:lnTo>
                  <a:lnTo>
                    <a:pt x="214" y="21"/>
                  </a:lnTo>
                  <a:lnTo>
                    <a:pt x="234" y="21"/>
                  </a:lnTo>
                  <a:lnTo>
                    <a:pt x="234" y="21"/>
                  </a:lnTo>
                  <a:lnTo>
                    <a:pt x="255" y="42"/>
                  </a:lnTo>
                  <a:lnTo>
                    <a:pt x="255" y="42"/>
                  </a:lnTo>
                  <a:lnTo>
                    <a:pt x="275" y="42"/>
                  </a:lnTo>
                  <a:lnTo>
                    <a:pt x="275" y="42"/>
                  </a:lnTo>
                  <a:lnTo>
                    <a:pt x="296" y="42"/>
                  </a:lnTo>
                  <a:lnTo>
                    <a:pt x="321" y="62"/>
                  </a:lnTo>
                  <a:lnTo>
                    <a:pt x="321" y="62"/>
                  </a:lnTo>
                  <a:lnTo>
                    <a:pt x="341" y="62"/>
                  </a:lnTo>
                  <a:lnTo>
                    <a:pt x="341" y="62"/>
                  </a:lnTo>
                  <a:lnTo>
                    <a:pt x="362" y="62"/>
                  </a:lnTo>
                  <a:lnTo>
                    <a:pt x="382" y="87"/>
                  </a:lnTo>
                  <a:lnTo>
                    <a:pt x="382" y="87"/>
                  </a:lnTo>
                  <a:lnTo>
                    <a:pt x="402" y="87"/>
                  </a:lnTo>
                  <a:lnTo>
                    <a:pt x="402" y="87"/>
                  </a:lnTo>
                  <a:lnTo>
                    <a:pt x="423" y="108"/>
                  </a:lnTo>
                  <a:lnTo>
                    <a:pt x="423" y="108"/>
                  </a:lnTo>
                  <a:lnTo>
                    <a:pt x="423" y="108"/>
                  </a:lnTo>
                  <a:lnTo>
                    <a:pt x="448" y="108"/>
                  </a:lnTo>
                  <a:lnTo>
                    <a:pt x="448" y="108"/>
                  </a:lnTo>
                  <a:lnTo>
                    <a:pt x="448" y="108"/>
                  </a:lnTo>
                  <a:lnTo>
                    <a:pt x="468" y="108"/>
                  </a:lnTo>
                  <a:lnTo>
                    <a:pt x="468" y="128"/>
                  </a:lnTo>
                  <a:lnTo>
                    <a:pt x="468" y="128"/>
                  </a:lnTo>
                  <a:lnTo>
                    <a:pt x="489" y="128"/>
                  </a:lnTo>
                  <a:lnTo>
                    <a:pt x="489" y="128"/>
                  </a:lnTo>
                  <a:lnTo>
                    <a:pt x="489" y="128"/>
                  </a:lnTo>
                  <a:lnTo>
                    <a:pt x="509" y="148"/>
                  </a:lnTo>
                  <a:lnTo>
                    <a:pt x="509" y="148"/>
                  </a:lnTo>
                  <a:lnTo>
                    <a:pt x="529" y="189"/>
                  </a:lnTo>
                  <a:lnTo>
                    <a:pt x="468" y="215"/>
                  </a:lnTo>
                  <a:lnTo>
                    <a:pt x="468" y="215"/>
                  </a:lnTo>
                  <a:lnTo>
                    <a:pt x="468" y="215"/>
                  </a:lnTo>
                  <a:lnTo>
                    <a:pt x="448" y="189"/>
                  </a:lnTo>
                  <a:lnTo>
                    <a:pt x="448" y="189"/>
                  </a:lnTo>
                  <a:lnTo>
                    <a:pt x="448" y="189"/>
                  </a:lnTo>
                  <a:lnTo>
                    <a:pt x="423" y="189"/>
                  </a:lnTo>
                  <a:lnTo>
                    <a:pt x="423" y="189"/>
                  </a:lnTo>
                  <a:lnTo>
                    <a:pt x="423" y="189"/>
                  </a:lnTo>
                  <a:lnTo>
                    <a:pt x="402" y="189"/>
                  </a:lnTo>
                  <a:lnTo>
                    <a:pt x="402" y="189"/>
                  </a:lnTo>
                  <a:lnTo>
                    <a:pt x="402" y="189"/>
                  </a:lnTo>
                  <a:lnTo>
                    <a:pt x="382" y="169"/>
                  </a:lnTo>
                  <a:lnTo>
                    <a:pt x="382" y="169"/>
                  </a:lnTo>
                  <a:lnTo>
                    <a:pt x="382" y="169"/>
                  </a:lnTo>
                  <a:lnTo>
                    <a:pt x="382" y="169"/>
                  </a:lnTo>
                  <a:lnTo>
                    <a:pt x="362" y="169"/>
                  </a:lnTo>
                  <a:lnTo>
                    <a:pt x="341" y="169"/>
                  </a:lnTo>
                  <a:lnTo>
                    <a:pt x="341" y="169"/>
                  </a:lnTo>
                  <a:lnTo>
                    <a:pt x="321" y="148"/>
                  </a:lnTo>
                  <a:lnTo>
                    <a:pt x="321" y="148"/>
                  </a:lnTo>
                  <a:lnTo>
                    <a:pt x="296" y="148"/>
                  </a:lnTo>
                  <a:lnTo>
                    <a:pt x="275" y="148"/>
                  </a:lnTo>
                  <a:lnTo>
                    <a:pt x="275" y="148"/>
                  </a:lnTo>
                  <a:lnTo>
                    <a:pt x="255" y="148"/>
                  </a:lnTo>
                  <a:lnTo>
                    <a:pt x="255" y="148"/>
                  </a:lnTo>
                  <a:lnTo>
                    <a:pt x="234" y="148"/>
                  </a:lnTo>
                  <a:lnTo>
                    <a:pt x="234" y="128"/>
                  </a:lnTo>
                  <a:lnTo>
                    <a:pt x="214" y="128"/>
                  </a:lnTo>
                  <a:lnTo>
                    <a:pt x="214" y="128"/>
                  </a:lnTo>
                  <a:lnTo>
                    <a:pt x="194" y="128"/>
                  </a:lnTo>
                  <a:lnTo>
                    <a:pt x="168" y="128"/>
                  </a:lnTo>
                  <a:lnTo>
                    <a:pt x="168" y="128"/>
                  </a:lnTo>
                  <a:lnTo>
                    <a:pt x="148" y="128"/>
                  </a:lnTo>
                  <a:lnTo>
                    <a:pt x="148" y="128"/>
                  </a:lnTo>
                  <a:lnTo>
                    <a:pt x="128" y="108"/>
                  </a:lnTo>
                  <a:lnTo>
                    <a:pt x="128" y="108"/>
                  </a:lnTo>
                  <a:lnTo>
                    <a:pt x="87" y="108"/>
                  </a:lnTo>
                  <a:lnTo>
                    <a:pt x="67" y="108"/>
                  </a:lnTo>
                  <a:lnTo>
                    <a:pt x="67" y="108"/>
                  </a:lnTo>
                  <a:lnTo>
                    <a:pt x="21" y="87"/>
                  </a:lnTo>
                  <a:lnTo>
                    <a:pt x="21" y="87"/>
                  </a:lnTo>
                  <a:lnTo>
                    <a:pt x="0" y="87"/>
                  </a:lnTo>
                  <a:lnTo>
                    <a:pt x="0" y="87"/>
                  </a:lnTo>
                  <a:lnTo>
                    <a:pt x="0" y="42"/>
                  </a:lnTo>
                  <a:lnTo>
                    <a:pt x="0" y="2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62"/>
            <p:cNvSpPr/>
            <p:nvPr/>
          </p:nvSpPr>
          <p:spPr>
            <a:xfrm>
              <a:off x="1518950" y="2491950"/>
              <a:ext cx="13250" cy="7525"/>
            </a:xfrm>
            <a:custGeom>
              <a:rect b="b" l="l" r="r" t="t"/>
              <a:pathLst>
                <a:path extrusionOk="0" h="301" w="530">
                  <a:moveTo>
                    <a:pt x="41" y="0"/>
                  </a:moveTo>
                  <a:lnTo>
                    <a:pt x="62" y="0"/>
                  </a:lnTo>
                  <a:lnTo>
                    <a:pt x="62" y="0"/>
                  </a:lnTo>
                  <a:lnTo>
                    <a:pt x="62" y="0"/>
                  </a:lnTo>
                  <a:lnTo>
                    <a:pt x="62" y="0"/>
                  </a:lnTo>
                  <a:lnTo>
                    <a:pt x="82" y="0"/>
                  </a:lnTo>
                  <a:lnTo>
                    <a:pt x="82" y="0"/>
                  </a:lnTo>
                  <a:lnTo>
                    <a:pt x="82" y="0"/>
                  </a:lnTo>
                  <a:lnTo>
                    <a:pt x="103" y="0"/>
                  </a:lnTo>
                  <a:lnTo>
                    <a:pt x="103" y="0"/>
                  </a:lnTo>
                  <a:lnTo>
                    <a:pt x="128" y="0"/>
                  </a:lnTo>
                  <a:lnTo>
                    <a:pt x="128" y="0"/>
                  </a:lnTo>
                  <a:lnTo>
                    <a:pt x="128" y="0"/>
                  </a:lnTo>
                  <a:lnTo>
                    <a:pt x="148" y="26"/>
                  </a:lnTo>
                  <a:lnTo>
                    <a:pt x="148" y="26"/>
                  </a:lnTo>
                  <a:lnTo>
                    <a:pt x="148" y="26"/>
                  </a:lnTo>
                  <a:lnTo>
                    <a:pt x="169" y="26"/>
                  </a:lnTo>
                  <a:lnTo>
                    <a:pt x="169" y="26"/>
                  </a:lnTo>
                  <a:lnTo>
                    <a:pt x="169" y="26"/>
                  </a:lnTo>
                  <a:lnTo>
                    <a:pt x="189" y="26"/>
                  </a:lnTo>
                  <a:lnTo>
                    <a:pt x="189" y="26"/>
                  </a:lnTo>
                  <a:lnTo>
                    <a:pt x="209" y="26"/>
                  </a:lnTo>
                  <a:lnTo>
                    <a:pt x="209" y="26"/>
                  </a:lnTo>
                  <a:lnTo>
                    <a:pt x="209" y="46"/>
                  </a:lnTo>
                  <a:lnTo>
                    <a:pt x="209" y="46"/>
                  </a:lnTo>
                  <a:lnTo>
                    <a:pt x="230" y="46"/>
                  </a:lnTo>
                  <a:lnTo>
                    <a:pt x="230" y="46"/>
                  </a:lnTo>
                  <a:lnTo>
                    <a:pt x="255" y="46"/>
                  </a:lnTo>
                  <a:lnTo>
                    <a:pt x="255" y="46"/>
                  </a:lnTo>
                  <a:lnTo>
                    <a:pt x="255" y="66"/>
                  </a:lnTo>
                  <a:lnTo>
                    <a:pt x="275" y="66"/>
                  </a:lnTo>
                  <a:lnTo>
                    <a:pt x="275" y="66"/>
                  </a:lnTo>
                  <a:lnTo>
                    <a:pt x="275" y="66"/>
                  </a:lnTo>
                  <a:lnTo>
                    <a:pt x="296" y="66"/>
                  </a:lnTo>
                  <a:lnTo>
                    <a:pt x="296" y="66"/>
                  </a:lnTo>
                  <a:lnTo>
                    <a:pt x="296" y="87"/>
                  </a:lnTo>
                  <a:lnTo>
                    <a:pt x="316" y="87"/>
                  </a:lnTo>
                  <a:lnTo>
                    <a:pt x="316" y="87"/>
                  </a:lnTo>
                  <a:lnTo>
                    <a:pt x="336" y="87"/>
                  </a:lnTo>
                  <a:lnTo>
                    <a:pt x="336" y="87"/>
                  </a:lnTo>
                  <a:lnTo>
                    <a:pt x="336" y="87"/>
                  </a:lnTo>
                  <a:lnTo>
                    <a:pt x="336" y="107"/>
                  </a:lnTo>
                  <a:lnTo>
                    <a:pt x="357" y="107"/>
                  </a:lnTo>
                  <a:lnTo>
                    <a:pt x="357" y="107"/>
                  </a:lnTo>
                  <a:lnTo>
                    <a:pt x="357" y="107"/>
                  </a:lnTo>
                  <a:lnTo>
                    <a:pt x="382" y="107"/>
                  </a:lnTo>
                  <a:lnTo>
                    <a:pt x="382" y="127"/>
                  </a:lnTo>
                  <a:lnTo>
                    <a:pt x="382" y="127"/>
                  </a:lnTo>
                  <a:lnTo>
                    <a:pt x="382" y="127"/>
                  </a:lnTo>
                  <a:lnTo>
                    <a:pt x="403" y="127"/>
                  </a:lnTo>
                  <a:lnTo>
                    <a:pt x="403" y="127"/>
                  </a:lnTo>
                  <a:lnTo>
                    <a:pt x="423" y="153"/>
                  </a:lnTo>
                  <a:lnTo>
                    <a:pt x="423" y="153"/>
                  </a:lnTo>
                  <a:lnTo>
                    <a:pt x="423" y="153"/>
                  </a:lnTo>
                  <a:lnTo>
                    <a:pt x="423" y="153"/>
                  </a:lnTo>
                  <a:lnTo>
                    <a:pt x="443" y="173"/>
                  </a:lnTo>
                  <a:lnTo>
                    <a:pt x="443" y="173"/>
                  </a:lnTo>
                  <a:lnTo>
                    <a:pt x="443" y="173"/>
                  </a:lnTo>
                  <a:lnTo>
                    <a:pt x="443" y="173"/>
                  </a:lnTo>
                  <a:lnTo>
                    <a:pt x="464" y="193"/>
                  </a:lnTo>
                  <a:lnTo>
                    <a:pt x="464" y="193"/>
                  </a:lnTo>
                  <a:lnTo>
                    <a:pt x="464" y="193"/>
                  </a:lnTo>
                  <a:lnTo>
                    <a:pt x="464" y="193"/>
                  </a:lnTo>
                  <a:lnTo>
                    <a:pt x="484" y="214"/>
                  </a:lnTo>
                  <a:lnTo>
                    <a:pt x="484" y="214"/>
                  </a:lnTo>
                  <a:lnTo>
                    <a:pt x="484" y="214"/>
                  </a:lnTo>
                  <a:lnTo>
                    <a:pt x="509" y="234"/>
                  </a:lnTo>
                  <a:lnTo>
                    <a:pt x="509" y="234"/>
                  </a:lnTo>
                  <a:lnTo>
                    <a:pt x="509" y="234"/>
                  </a:lnTo>
                  <a:lnTo>
                    <a:pt x="509" y="234"/>
                  </a:lnTo>
                  <a:lnTo>
                    <a:pt x="530" y="300"/>
                  </a:lnTo>
                  <a:lnTo>
                    <a:pt x="464" y="300"/>
                  </a:lnTo>
                  <a:lnTo>
                    <a:pt x="464" y="300"/>
                  </a:lnTo>
                  <a:lnTo>
                    <a:pt x="464" y="280"/>
                  </a:lnTo>
                  <a:lnTo>
                    <a:pt x="443" y="280"/>
                  </a:lnTo>
                  <a:lnTo>
                    <a:pt x="443" y="280"/>
                  </a:lnTo>
                  <a:lnTo>
                    <a:pt x="443" y="280"/>
                  </a:lnTo>
                  <a:lnTo>
                    <a:pt x="423" y="280"/>
                  </a:lnTo>
                  <a:lnTo>
                    <a:pt x="423" y="254"/>
                  </a:lnTo>
                  <a:lnTo>
                    <a:pt x="423" y="254"/>
                  </a:lnTo>
                  <a:lnTo>
                    <a:pt x="423" y="254"/>
                  </a:lnTo>
                  <a:lnTo>
                    <a:pt x="403" y="254"/>
                  </a:lnTo>
                  <a:lnTo>
                    <a:pt x="403" y="254"/>
                  </a:lnTo>
                  <a:lnTo>
                    <a:pt x="403" y="254"/>
                  </a:lnTo>
                  <a:lnTo>
                    <a:pt x="382" y="234"/>
                  </a:lnTo>
                  <a:lnTo>
                    <a:pt x="382" y="234"/>
                  </a:lnTo>
                  <a:lnTo>
                    <a:pt x="382" y="234"/>
                  </a:lnTo>
                  <a:lnTo>
                    <a:pt x="382" y="234"/>
                  </a:lnTo>
                  <a:lnTo>
                    <a:pt x="357" y="234"/>
                  </a:lnTo>
                  <a:lnTo>
                    <a:pt x="357" y="234"/>
                  </a:lnTo>
                  <a:lnTo>
                    <a:pt x="357" y="214"/>
                  </a:lnTo>
                  <a:lnTo>
                    <a:pt x="336" y="214"/>
                  </a:lnTo>
                  <a:lnTo>
                    <a:pt x="336" y="214"/>
                  </a:lnTo>
                  <a:lnTo>
                    <a:pt x="336" y="214"/>
                  </a:lnTo>
                  <a:lnTo>
                    <a:pt x="336" y="214"/>
                  </a:lnTo>
                  <a:lnTo>
                    <a:pt x="316" y="214"/>
                  </a:lnTo>
                  <a:lnTo>
                    <a:pt x="316" y="193"/>
                  </a:lnTo>
                  <a:lnTo>
                    <a:pt x="316" y="193"/>
                  </a:lnTo>
                  <a:lnTo>
                    <a:pt x="296" y="193"/>
                  </a:lnTo>
                  <a:lnTo>
                    <a:pt x="296" y="193"/>
                  </a:lnTo>
                  <a:lnTo>
                    <a:pt x="275" y="193"/>
                  </a:lnTo>
                  <a:lnTo>
                    <a:pt x="275" y="193"/>
                  </a:lnTo>
                  <a:lnTo>
                    <a:pt x="275" y="173"/>
                  </a:lnTo>
                  <a:lnTo>
                    <a:pt x="275" y="173"/>
                  </a:lnTo>
                  <a:lnTo>
                    <a:pt x="255" y="173"/>
                  </a:lnTo>
                  <a:lnTo>
                    <a:pt x="255" y="173"/>
                  </a:lnTo>
                  <a:lnTo>
                    <a:pt x="255" y="173"/>
                  </a:lnTo>
                  <a:lnTo>
                    <a:pt x="230" y="153"/>
                  </a:lnTo>
                  <a:lnTo>
                    <a:pt x="230" y="153"/>
                  </a:lnTo>
                  <a:lnTo>
                    <a:pt x="230" y="153"/>
                  </a:lnTo>
                  <a:lnTo>
                    <a:pt x="230" y="153"/>
                  </a:lnTo>
                  <a:lnTo>
                    <a:pt x="209" y="153"/>
                  </a:lnTo>
                  <a:lnTo>
                    <a:pt x="209" y="153"/>
                  </a:lnTo>
                  <a:lnTo>
                    <a:pt x="209" y="153"/>
                  </a:lnTo>
                  <a:lnTo>
                    <a:pt x="189" y="127"/>
                  </a:lnTo>
                  <a:lnTo>
                    <a:pt x="189" y="127"/>
                  </a:lnTo>
                  <a:lnTo>
                    <a:pt x="189" y="127"/>
                  </a:lnTo>
                  <a:lnTo>
                    <a:pt x="169" y="127"/>
                  </a:lnTo>
                  <a:lnTo>
                    <a:pt x="169" y="127"/>
                  </a:lnTo>
                  <a:lnTo>
                    <a:pt x="169" y="127"/>
                  </a:lnTo>
                  <a:lnTo>
                    <a:pt x="169" y="127"/>
                  </a:lnTo>
                  <a:lnTo>
                    <a:pt x="148" y="107"/>
                  </a:lnTo>
                  <a:lnTo>
                    <a:pt x="148" y="107"/>
                  </a:lnTo>
                  <a:lnTo>
                    <a:pt x="148" y="107"/>
                  </a:lnTo>
                  <a:lnTo>
                    <a:pt x="128" y="107"/>
                  </a:lnTo>
                  <a:lnTo>
                    <a:pt x="128" y="107"/>
                  </a:lnTo>
                  <a:lnTo>
                    <a:pt x="128" y="107"/>
                  </a:lnTo>
                  <a:lnTo>
                    <a:pt x="103" y="107"/>
                  </a:lnTo>
                  <a:lnTo>
                    <a:pt x="103" y="87"/>
                  </a:lnTo>
                  <a:lnTo>
                    <a:pt x="103" y="87"/>
                  </a:lnTo>
                  <a:lnTo>
                    <a:pt x="82" y="87"/>
                  </a:lnTo>
                  <a:lnTo>
                    <a:pt x="82" y="87"/>
                  </a:lnTo>
                  <a:lnTo>
                    <a:pt x="82" y="87"/>
                  </a:lnTo>
                  <a:lnTo>
                    <a:pt x="62" y="87"/>
                  </a:lnTo>
                  <a:lnTo>
                    <a:pt x="62" y="87"/>
                  </a:lnTo>
                  <a:lnTo>
                    <a:pt x="62" y="87"/>
                  </a:lnTo>
                  <a:lnTo>
                    <a:pt x="62" y="66"/>
                  </a:lnTo>
                  <a:lnTo>
                    <a:pt x="41" y="66"/>
                  </a:lnTo>
                  <a:lnTo>
                    <a:pt x="41" y="66"/>
                  </a:lnTo>
                  <a:lnTo>
                    <a:pt x="41" y="66"/>
                  </a:lnTo>
                  <a:lnTo>
                    <a:pt x="21" y="66"/>
                  </a:lnTo>
                  <a:lnTo>
                    <a:pt x="21" y="66"/>
                  </a:lnTo>
                  <a:lnTo>
                    <a:pt x="21" y="66"/>
                  </a:lnTo>
                  <a:lnTo>
                    <a:pt x="21" y="46"/>
                  </a:lnTo>
                  <a:lnTo>
                    <a:pt x="1" y="46"/>
                  </a:lnTo>
                  <a:lnTo>
                    <a:pt x="1" y="26"/>
                  </a:lnTo>
                  <a:lnTo>
                    <a:pt x="1" y="26"/>
                  </a:lnTo>
                  <a:lnTo>
                    <a:pt x="1" y="26"/>
                  </a:lnTo>
                  <a:lnTo>
                    <a:pt x="21" y="0"/>
                  </a:lnTo>
                  <a:lnTo>
                    <a:pt x="21" y="0"/>
                  </a:lnTo>
                  <a:lnTo>
                    <a:pt x="4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62"/>
            <p:cNvSpPr/>
            <p:nvPr/>
          </p:nvSpPr>
          <p:spPr>
            <a:xfrm>
              <a:off x="1526325" y="2498300"/>
              <a:ext cx="8550" cy="6375"/>
            </a:xfrm>
            <a:custGeom>
              <a:rect b="b" l="l" r="r" t="t"/>
              <a:pathLst>
                <a:path extrusionOk="0" h="255" w="342">
                  <a:moveTo>
                    <a:pt x="21" y="0"/>
                  </a:moveTo>
                  <a:lnTo>
                    <a:pt x="21" y="0"/>
                  </a:lnTo>
                  <a:lnTo>
                    <a:pt x="41" y="0"/>
                  </a:lnTo>
                  <a:lnTo>
                    <a:pt x="41" y="0"/>
                  </a:lnTo>
                  <a:lnTo>
                    <a:pt x="62" y="0"/>
                  </a:lnTo>
                  <a:lnTo>
                    <a:pt x="62" y="0"/>
                  </a:lnTo>
                  <a:lnTo>
                    <a:pt x="87" y="0"/>
                  </a:lnTo>
                  <a:lnTo>
                    <a:pt x="87" y="0"/>
                  </a:lnTo>
                  <a:lnTo>
                    <a:pt x="87" y="26"/>
                  </a:lnTo>
                  <a:lnTo>
                    <a:pt x="108" y="26"/>
                  </a:lnTo>
                  <a:lnTo>
                    <a:pt x="108" y="26"/>
                  </a:lnTo>
                  <a:lnTo>
                    <a:pt x="128" y="26"/>
                  </a:lnTo>
                  <a:lnTo>
                    <a:pt x="128" y="46"/>
                  </a:lnTo>
                  <a:lnTo>
                    <a:pt x="148" y="46"/>
                  </a:lnTo>
                  <a:lnTo>
                    <a:pt x="148" y="46"/>
                  </a:lnTo>
                  <a:lnTo>
                    <a:pt x="169" y="67"/>
                  </a:lnTo>
                  <a:lnTo>
                    <a:pt x="169" y="67"/>
                  </a:lnTo>
                  <a:lnTo>
                    <a:pt x="169" y="67"/>
                  </a:lnTo>
                  <a:lnTo>
                    <a:pt x="189" y="67"/>
                  </a:lnTo>
                  <a:lnTo>
                    <a:pt x="189" y="67"/>
                  </a:lnTo>
                  <a:lnTo>
                    <a:pt x="214" y="87"/>
                  </a:lnTo>
                  <a:lnTo>
                    <a:pt x="214" y="87"/>
                  </a:lnTo>
                  <a:lnTo>
                    <a:pt x="214" y="87"/>
                  </a:lnTo>
                  <a:lnTo>
                    <a:pt x="235" y="87"/>
                  </a:lnTo>
                  <a:lnTo>
                    <a:pt x="235" y="107"/>
                  </a:lnTo>
                  <a:lnTo>
                    <a:pt x="255" y="107"/>
                  </a:lnTo>
                  <a:lnTo>
                    <a:pt x="255" y="107"/>
                  </a:lnTo>
                  <a:lnTo>
                    <a:pt x="255" y="128"/>
                  </a:lnTo>
                  <a:lnTo>
                    <a:pt x="255" y="128"/>
                  </a:lnTo>
                  <a:lnTo>
                    <a:pt x="275" y="128"/>
                  </a:lnTo>
                  <a:lnTo>
                    <a:pt x="275" y="153"/>
                  </a:lnTo>
                  <a:lnTo>
                    <a:pt x="275" y="153"/>
                  </a:lnTo>
                  <a:lnTo>
                    <a:pt x="296" y="153"/>
                  </a:lnTo>
                  <a:lnTo>
                    <a:pt x="296" y="173"/>
                  </a:lnTo>
                  <a:lnTo>
                    <a:pt x="296" y="173"/>
                  </a:lnTo>
                  <a:lnTo>
                    <a:pt x="296" y="173"/>
                  </a:lnTo>
                  <a:lnTo>
                    <a:pt x="316" y="194"/>
                  </a:lnTo>
                  <a:lnTo>
                    <a:pt x="316" y="194"/>
                  </a:lnTo>
                  <a:lnTo>
                    <a:pt x="316" y="194"/>
                  </a:lnTo>
                  <a:lnTo>
                    <a:pt x="342" y="214"/>
                  </a:lnTo>
                  <a:lnTo>
                    <a:pt x="316" y="255"/>
                  </a:lnTo>
                  <a:lnTo>
                    <a:pt x="275" y="255"/>
                  </a:lnTo>
                  <a:lnTo>
                    <a:pt x="275" y="255"/>
                  </a:lnTo>
                  <a:lnTo>
                    <a:pt x="255" y="234"/>
                  </a:lnTo>
                  <a:lnTo>
                    <a:pt x="255" y="234"/>
                  </a:lnTo>
                  <a:lnTo>
                    <a:pt x="255" y="234"/>
                  </a:lnTo>
                  <a:lnTo>
                    <a:pt x="255" y="234"/>
                  </a:lnTo>
                  <a:lnTo>
                    <a:pt x="235" y="214"/>
                  </a:lnTo>
                  <a:lnTo>
                    <a:pt x="235" y="214"/>
                  </a:lnTo>
                  <a:lnTo>
                    <a:pt x="214" y="214"/>
                  </a:lnTo>
                  <a:lnTo>
                    <a:pt x="214" y="214"/>
                  </a:lnTo>
                  <a:lnTo>
                    <a:pt x="214" y="214"/>
                  </a:lnTo>
                  <a:lnTo>
                    <a:pt x="214" y="194"/>
                  </a:lnTo>
                  <a:lnTo>
                    <a:pt x="189" y="194"/>
                  </a:lnTo>
                  <a:lnTo>
                    <a:pt x="189" y="194"/>
                  </a:lnTo>
                  <a:lnTo>
                    <a:pt x="189" y="194"/>
                  </a:lnTo>
                  <a:lnTo>
                    <a:pt x="169" y="173"/>
                  </a:lnTo>
                  <a:lnTo>
                    <a:pt x="169" y="173"/>
                  </a:lnTo>
                  <a:lnTo>
                    <a:pt x="169" y="173"/>
                  </a:lnTo>
                  <a:lnTo>
                    <a:pt x="169" y="173"/>
                  </a:lnTo>
                  <a:lnTo>
                    <a:pt x="148" y="153"/>
                  </a:lnTo>
                  <a:lnTo>
                    <a:pt x="148" y="153"/>
                  </a:lnTo>
                  <a:lnTo>
                    <a:pt x="128" y="153"/>
                  </a:lnTo>
                  <a:lnTo>
                    <a:pt x="128" y="128"/>
                  </a:lnTo>
                  <a:lnTo>
                    <a:pt x="128" y="128"/>
                  </a:lnTo>
                  <a:lnTo>
                    <a:pt x="108" y="128"/>
                  </a:lnTo>
                  <a:lnTo>
                    <a:pt x="108" y="128"/>
                  </a:lnTo>
                  <a:lnTo>
                    <a:pt x="108" y="128"/>
                  </a:lnTo>
                  <a:lnTo>
                    <a:pt x="87" y="107"/>
                  </a:lnTo>
                  <a:lnTo>
                    <a:pt x="87" y="107"/>
                  </a:lnTo>
                  <a:lnTo>
                    <a:pt x="62" y="107"/>
                  </a:lnTo>
                  <a:lnTo>
                    <a:pt x="62" y="87"/>
                  </a:lnTo>
                  <a:lnTo>
                    <a:pt x="41" y="87"/>
                  </a:lnTo>
                  <a:lnTo>
                    <a:pt x="41" y="87"/>
                  </a:lnTo>
                  <a:lnTo>
                    <a:pt x="41" y="87"/>
                  </a:lnTo>
                  <a:lnTo>
                    <a:pt x="21" y="87"/>
                  </a:lnTo>
                  <a:lnTo>
                    <a:pt x="21" y="67"/>
                  </a:lnTo>
                  <a:lnTo>
                    <a:pt x="21" y="67"/>
                  </a:lnTo>
                  <a:lnTo>
                    <a:pt x="21" y="67"/>
                  </a:lnTo>
                  <a:lnTo>
                    <a:pt x="1" y="67"/>
                  </a:lnTo>
                  <a:lnTo>
                    <a:pt x="1" y="67"/>
                  </a:lnTo>
                  <a:lnTo>
                    <a:pt x="1" y="67"/>
                  </a:lnTo>
                  <a:lnTo>
                    <a:pt x="1" y="46"/>
                  </a:lnTo>
                  <a:lnTo>
                    <a:pt x="21" y="26"/>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62"/>
            <p:cNvSpPr/>
            <p:nvPr/>
          </p:nvSpPr>
          <p:spPr>
            <a:xfrm>
              <a:off x="1530525" y="2504650"/>
              <a:ext cx="6375" cy="7025"/>
            </a:xfrm>
            <a:custGeom>
              <a:rect b="b" l="l" r="r" t="t"/>
              <a:pathLst>
                <a:path extrusionOk="0" h="281" w="255">
                  <a:moveTo>
                    <a:pt x="46" y="1"/>
                  </a:moveTo>
                  <a:lnTo>
                    <a:pt x="67" y="1"/>
                  </a:lnTo>
                  <a:lnTo>
                    <a:pt x="67" y="1"/>
                  </a:lnTo>
                  <a:lnTo>
                    <a:pt x="67" y="26"/>
                  </a:lnTo>
                  <a:lnTo>
                    <a:pt x="87" y="26"/>
                  </a:lnTo>
                  <a:lnTo>
                    <a:pt x="87" y="26"/>
                  </a:lnTo>
                  <a:lnTo>
                    <a:pt x="87" y="26"/>
                  </a:lnTo>
                  <a:lnTo>
                    <a:pt x="87" y="47"/>
                  </a:lnTo>
                  <a:lnTo>
                    <a:pt x="107" y="47"/>
                  </a:lnTo>
                  <a:lnTo>
                    <a:pt x="107" y="47"/>
                  </a:lnTo>
                  <a:lnTo>
                    <a:pt x="107" y="67"/>
                  </a:lnTo>
                  <a:lnTo>
                    <a:pt x="128" y="67"/>
                  </a:lnTo>
                  <a:lnTo>
                    <a:pt x="128" y="67"/>
                  </a:lnTo>
                  <a:lnTo>
                    <a:pt x="148" y="87"/>
                  </a:lnTo>
                  <a:lnTo>
                    <a:pt x="148" y="87"/>
                  </a:lnTo>
                  <a:lnTo>
                    <a:pt x="148" y="87"/>
                  </a:lnTo>
                  <a:lnTo>
                    <a:pt x="148" y="87"/>
                  </a:lnTo>
                  <a:lnTo>
                    <a:pt x="148" y="108"/>
                  </a:lnTo>
                  <a:lnTo>
                    <a:pt x="174" y="108"/>
                  </a:lnTo>
                  <a:lnTo>
                    <a:pt x="174" y="108"/>
                  </a:lnTo>
                  <a:lnTo>
                    <a:pt x="174" y="128"/>
                  </a:lnTo>
                  <a:lnTo>
                    <a:pt x="194" y="128"/>
                  </a:lnTo>
                  <a:lnTo>
                    <a:pt x="194" y="128"/>
                  </a:lnTo>
                  <a:lnTo>
                    <a:pt x="194" y="128"/>
                  </a:lnTo>
                  <a:lnTo>
                    <a:pt x="194" y="153"/>
                  </a:lnTo>
                  <a:lnTo>
                    <a:pt x="214" y="153"/>
                  </a:lnTo>
                  <a:lnTo>
                    <a:pt x="214" y="174"/>
                  </a:lnTo>
                  <a:lnTo>
                    <a:pt x="214" y="174"/>
                  </a:lnTo>
                  <a:lnTo>
                    <a:pt x="214" y="174"/>
                  </a:lnTo>
                  <a:lnTo>
                    <a:pt x="214" y="194"/>
                  </a:lnTo>
                  <a:lnTo>
                    <a:pt x="214" y="194"/>
                  </a:lnTo>
                  <a:lnTo>
                    <a:pt x="235" y="194"/>
                  </a:lnTo>
                  <a:lnTo>
                    <a:pt x="235" y="194"/>
                  </a:lnTo>
                  <a:lnTo>
                    <a:pt x="235" y="214"/>
                  </a:lnTo>
                  <a:lnTo>
                    <a:pt x="235" y="214"/>
                  </a:lnTo>
                  <a:lnTo>
                    <a:pt x="235" y="214"/>
                  </a:lnTo>
                  <a:lnTo>
                    <a:pt x="235" y="235"/>
                  </a:lnTo>
                  <a:lnTo>
                    <a:pt x="235" y="235"/>
                  </a:lnTo>
                  <a:lnTo>
                    <a:pt x="255" y="255"/>
                  </a:lnTo>
                  <a:lnTo>
                    <a:pt x="235" y="281"/>
                  </a:lnTo>
                  <a:lnTo>
                    <a:pt x="194" y="281"/>
                  </a:lnTo>
                  <a:lnTo>
                    <a:pt x="194" y="281"/>
                  </a:lnTo>
                  <a:lnTo>
                    <a:pt x="194" y="255"/>
                  </a:lnTo>
                  <a:lnTo>
                    <a:pt x="174" y="255"/>
                  </a:lnTo>
                  <a:lnTo>
                    <a:pt x="174" y="255"/>
                  </a:lnTo>
                  <a:lnTo>
                    <a:pt x="174" y="255"/>
                  </a:lnTo>
                  <a:lnTo>
                    <a:pt x="174" y="235"/>
                  </a:lnTo>
                  <a:lnTo>
                    <a:pt x="174" y="235"/>
                  </a:lnTo>
                  <a:lnTo>
                    <a:pt x="148" y="235"/>
                  </a:lnTo>
                  <a:lnTo>
                    <a:pt x="148" y="214"/>
                  </a:lnTo>
                  <a:lnTo>
                    <a:pt x="148" y="214"/>
                  </a:lnTo>
                  <a:lnTo>
                    <a:pt x="148" y="214"/>
                  </a:lnTo>
                  <a:lnTo>
                    <a:pt x="148" y="214"/>
                  </a:lnTo>
                  <a:lnTo>
                    <a:pt x="128" y="194"/>
                  </a:lnTo>
                  <a:lnTo>
                    <a:pt x="128" y="194"/>
                  </a:lnTo>
                  <a:lnTo>
                    <a:pt x="128" y="194"/>
                  </a:lnTo>
                  <a:lnTo>
                    <a:pt x="128" y="174"/>
                  </a:lnTo>
                  <a:lnTo>
                    <a:pt x="128" y="174"/>
                  </a:lnTo>
                  <a:lnTo>
                    <a:pt x="107" y="174"/>
                  </a:lnTo>
                  <a:lnTo>
                    <a:pt x="107" y="174"/>
                  </a:lnTo>
                  <a:lnTo>
                    <a:pt x="107" y="153"/>
                  </a:lnTo>
                  <a:lnTo>
                    <a:pt x="107" y="153"/>
                  </a:lnTo>
                  <a:lnTo>
                    <a:pt x="87" y="153"/>
                  </a:lnTo>
                  <a:lnTo>
                    <a:pt x="87" y="128"/>
                  </a:lnTo>
                  <a:lnTo>
                    <a:pt x="87" y="128"/>
                  </a:lnTo>
                  <a:lnTo>
                    <a:pt x="87" y="128"/>
                  </a:lnTo>
                  <a:lnTo>
                    <a:pt x="87" y="128"/>
                  </a:lnTo>
                  <a:lnTo>
                    <a:pt x="67" y="108"/>
                  </a:lnTo>
                  <a:lnTo>
                    <a:pt x="67" y="108"/>
                  </a:lnTo>
                  <a:lnTo>
                    <a:pt x="67" y="108"/>
                  </a:lnTo>
                  <a:lnTo>
                    <a:pt x="46" y="87"/>
                  </a:lnTo>
                  <a:lnTo>
                    <a:pt x="46" y="87"/>
                  </a:lnTo>
                  <a:lnTo>
                    <a:pt x="46" y="87"/>
                  </a:lnTo>
                  <a:lnTo>
                    <a:pt x="46" y="87"/>
                  </a:lnTo>
                  <a:lnTo>
                    <a:pt x="21" y="67"/>
                  </a:lnTo>
                  <a:lnTo>
                    <a:pt x="21" y="67"/>
                  </a:lnTo>
                  <a:lnTo>
                    <a:pt x="21" y="67"/>
                  </a:lnTo>
                  <a:lnTo>
                    <a:pt x="21" y="67"/>
                  </a:lnTo>
                  <a:lnTo>
                    <a:pt x="21" y="67"/>
                  </a:lnTo>
                  <a:lnTo>
                    <a:pt x="1" y="47"/>
                  </a:lnTo>
                  <a:lnTo>
                    <a:pt x="21" y="47"/>
                  </a:lnTo>
                  <a:lnTo>
                    <a:pt x="46"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62"/>
            <p:cNvSpPr/>
            <p:nvPr/>
          </p:nvSpPr>
          <p:spPr>
            <a:xfrm>
              <a:off x="1529500" y="2502125"/>
              <a:ext cx="7925" cy="17425"/>
            </a:xfrm>
            <a:custGeom>
              <a:rect b="b" l="l" r="r" t="t"/>
              <a:pathLst>
                <a:path extrusionOk="0" h="697" w="317">
                  <a:moveTo>
                    <a:pt x="21" y="20"/>
                  </a:moveTo>
                  <a:lnTo>
                    <a:pt x="21" y="20"/>
                  </a:lnTo>
                  <a:lnTo>
                    <a:pt x="42" y="41"/>
                  </a:lnTo>
                  <a:lnTo>
                    <a:pt x="62" y="81"/>
                  </a:lnTo>
                  <a:lnTo>
                    <a:pt x="87" y="127"/>
                  </a:lnTo>
                  <a:lnTo>
                    <a:pt x="108" y="127"/>
                  </a:lnTo>
                  <a:lnTo>
                    <a:pt x="108" y="148"/>
                  </a:lnTo>
                  <a:lnTo>
                    <a:pt x="128" y="168"/>
                  </a:lnTo>
                  <a:lnTo>
                    <a:pt x="128" y="188"/>
                  </a:lnTo>
                  <a:lnTo>
                    <a:pt x="148" y="188"/>
                  </a:lnTo>
                  <a:lnTo>
                    <a:pt x="169" y="209"/>
                  </a:lnTo>
                  <a:lnTo>
                    <a:pt x="169" y="229"/>
                  </a:lnTo>
                  <a:lnTo>
                    <a:pt x="169" y="229"/>
                  </a:lnTo>
                  <a:lnTo>
                    <a:pt x="189" y="254"/>
                  </a:lnTo>
                  <a:lnTo>
                    <a:pt x="189" y="275"/>
                  </a:lnTo>
                  <a:lnTo>
                    <a:pt x="189" y="275"/>
                  </a:lnTo>
                  <a:lnTo>
                    <a:pt x="215" y="295"/>
                  </a:lnTo>
                  <a:lnTo>
                    <a:pt x="215" y="315"/>
                  </a:lnTo>
                  <a:lnTo>
                    <a:pt x="235" y="336"/>
                  </a:lnTo>
                  <a:lnTo>
                    <a:pt x="235" y="356"/>
                  </a:lnTo>
                  <a:lnTo>
                    <a:pt x="235" y="356"/>
                  </a:lnTo>
                  <a:lnTo>
                    <a:pt x="255" y="382"/>
                  </a:lnTo>
                  <a:lnTo>
                    <a:pt x="255" y="382"/>
                  </a:lnTo>
                  <a:lnTo>
                    <a:pt x="255" y="402"/>
                  </a:lnTo>
                  <a:lnTo>
                    <a:pt x="255" y="402"/>
                  </a:lnTo>
                  <a:lnTo>
                    <a:pt x="255" y="402"/>
                  </a:lnTo>
                  <a:lnTo>
                    <a:pt x="255" y="422"/>
                  </a:lnTo>
                  <a:lnTo>
                    <a:pt x="276" y="422"/>
                  </a:lnTo>
                  <a:lnTo>
                    <a:pt x="276" y="443"/>
                  </a:lnTo>
                  <a:lnTo>
                    <a:pt x="276" y="443"/>
                  </a:lnTo>
                  <a:lnTo>
                    <a:pt x="276" y="463"/>
                  </a:lnTo>
                  <a:lnTo>
                    <a:pt x="276" y="463"/>
                  </a:lnTo>
                  <a:lnTo>
                    <a:pt x="276" y="463"/>
                  </a:lnTo>
                  <a:lnTo>
                    <a:pt x="296" y="483"/>
                  </a:lnTo>
                  <a:lnTo>
                    <a:pt x="296" y="483"/>
                  </a:lnTo>
                  <a:lnTo>
                    <a:pt x="296" y="509"/>
                  </a:lnTo>
                  <a:lnTo>
                    <a:pt x="296" y="509"/>
                  </a:lnTo>
                  <a:lnTo>
                    <a:pt x="296" y="529"/>
                  </a:lnTo>
                  <a:lnTo>
                    <a:pt x="296" y="529"/>
                  </a:lnTo>
                  <a:lnTo>
                    <a:pt x="296" y="529"/>
                  </a:lnTo>
                  <a:lnTo>
                    <a:pt x="296" y="549"/>
                  </a:lnTo>
                  <a:lnTo>
                    <a:pt x="316" y="549"/>
                  </a:lnTo>
                  <a:lnTo>
                    <a:pt x="316" y="570"/>
                  </a:lnTo>
                  <a:lnTo>
                    <a:pt x="316" y="570"/>
                  </a:lnTo>
                  <a:lnTo>
                    <a:pt x="316" y="590"/>
                  </a:lnTo>
                  <a:lnTo>
                    <a:pt x="316" y="590"/>
                  </a:lnTo>
                  <a:lnTo>
                    <a:pt x="316" y="610"/>
                  </a:lnTo>
                  <a:lnTo>
                    <a:pt x="316" y="610"/>
                  </a:lnTo>
                  <a:lnTo>
                    <a:pt x="316" y="610"/>
                  </a:lnTo>
                  <a:lnTo>
                    <a:pt x="316" y="636"/>
                  </a:lnTo>
                  <a:lnTo>
                    <a:pt x="316" y="636"/>
                  </a:lnTo>
                  <a:lnTo>
                    <a:pt x="316" y="656"/>
                  </a:lnTo>
                  <a:lnTo>
                    <a:pt x="316" y="677"/>
                  </a:lnTo>
                  <a:lnTo>
                    <a:pt x="296" y="697"/>
                  </a:lnTo>
                  <a:lnTo>
                    <a:pt x="276" y="677"/>
                  </a:lnTo>
                  <a:lnTo>
                    <a:pt x="276" y="656"/>
                  </a:lnTo>
                  <a:lnTo>
                    <a:pt x="276" y="656"/>
                  </a:lnTo>
                  <a:lnTo>
                    <a:pt x="276" y="636"/>
                  </a:lnTo>
                  <a:lnTo>
                    <a:pt x="255" y="636"/>
                  </a:lnTo>
                  <a:lnTo>
                    <a:pt x="255" y="636"/>
                  </a:lnTo>
                  <a:lnTo>
                    <a:pt x="255" y="610"/>
                  </a:lnTo>
                  <a:lnTo>
                    <a:pt x="255" y="610"/>
                  </a:lnTo>
                  <a:lnTo>
                    <a:pt x="255" y="590"/>
                  </a:lnTo>
                  <a:lnTo>
                    <a:pt x="255" y="590"/>
                  </a:lnTo>
                  <a:lnTo>
                    <a:pt x="255" y="590"/>
                  </a:lnTo>
                  <a:lnTo>
                    <a:pt x="235" y="570"/>
                  </a:lnTo>
                  <a:lnTo>
                    <a:pt x="235" y="570"/>
                  </a:lnTo>
                  <a:lnTo>
                    <a:pt x="235" y="549"/>
                  </a:lnTo>
                  <a:lnTo>
                    <a:pt x="235" y="549"/>
                  </a:lnTo>
                  <a:lnTo>
                    <a:pt x="235" y="549"/>
                  </a:lnTo>
                  <a:lnTo>
                    <a:pt x="235" y="529"/>
                  </a:lnTo>
                  <a:lnTo>
                    <a:pt x="215" y="529"/>
                  </a:lnTo>
                  <a:lnTo>
                    <a:pt x="215" y="509"/>
                  </a:lnTo>
                  <a:lnTo>
                    <a:pt x="215" y="509"/>
                  </a:lnTo>
                  <a:lnTo>
                    <a:pt x="215" y="509"/>
                  </a:lnTo>
                  <a:lnTo>
                    <a:pt x="215" y="509"/>
                  </a:lnTo>
                  <a:lnTo>
                    <a:pt x="215" y="483"/>
                  </a:lnTo>
                  <a:lnTo>
                    <a:pt x="215" y="483"/>
                  </a:lnTo>
                  <a:lnTo>
                    <a:pt x="189" y="463"/>
                  </a:lnTo>
                  <a:lnTo>
                    <a:pt x="189" y="463"/>
                  </a:lnTo>
                  <a:lnTo>
                    <a:pt x="189" y="443"/>
                  </a:lnTo>
                  <a:lnTo>
                    <a:pt x="189" y="443"/>
                  </a:lnTo>
                  <a:lnTo>
                    <a:pt x="189" y="422"/>
                  </a:lnTo>
                  <a:lnTo>
                    <a:pt x="189" y="422"/>
                  </a:lnTo>
                  <a:lnTo>
                    <a:pt x="169" y="422"/>
                  </a:lnTo>
                  <a:lnTo>
                    <a:pt x="169" y="402"/>
                  </a:lnTo>
                  <a:lnTo>
                    <a:pt x="169" y="402"/>
                  </a:lnTo>
                  <a:lnTo>
                    <a:pt x="169" y="382"/>
                  </a:lnTo>
                  <a:lnTo>
                    <a:pt x="148" y="356"/>
                  </a:lnTo>
                  <a:lnTo>
                    <a:pt x="148" y="336"/>
                  </a:lnTo>
                  <a:lnTo>
                    <a:pt x="148" y="336"/>
                  </a:lnTo>
                  <a:lnTo>
                    <a:pt x="128" y="315"/>
                  </a:lnTo>
                  <a:lnTo>
                    <a:pt x="128" y="315"/>
                  </a:lnTo>
                  <a:lnTo>
                    <a:pt x="128" y="295"/>
                  </a:lnTo>
                  <a:lnTo>
                    <a:pt x="108" y="275"/>
                  </a:lnTo>
                  <a:lnTo>
                    <a:pt x="108" y="254"/>
                  </a:lnTo>
                  <a:lnTo>
                    <a:pt x="108" y="254"/>
                  </a:lnTo>
                  <a:lnTo>
                    <a:pt x="87" y="229"/>
                  </a:lnTo>
                  <a:lnTo>
                    <a:pt x="87" y="209"/>
                  </a:lnTo>
                  <a:lnTo>
                    <a:pt x="87" y="188"/>
                  </a:lnTo>
                  <a:lnTo>
                    <a:pt x="62" y="168"/>
                  </a:lnTo>
                  <a:lnTo>
                    <a:pt x="62" y="148"/>
                  </a:lnTo>
                  <a:lnTo>
                    <a:pt x="62" y="148"/>
                  </a:lnTo>
                  <a:lnTo>
                    <a:pt x="42" y="102"/>
                  </a:lnTo>
                  <a:lnTo>
                    <a:pt x="21" y="61"/>
                  </a:lnTo>
                  <a:lnTo>
                    <a:pt x="1" y="20"/>
                  </a:lnTo>
                  <a:lnTo>
                    <a:pt x="1" y="20"/>
                  </a:lnTo>
                  <a:lnTo>
                    <a:pt x="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62"/>
            <p:cNvSpPr/>
            <p:nvPr/>
          </p:nvSpPr>
          <p:spPr>
            <a:xfrm>
              <a:off x="1362550" y="2321400"/>
              <a:ext cx="15925" cy="104450"/>
            </a:xfrm>
            <a:custGeom>
              <a:rect b="b" l="l" r="r" t="t"/>
              <a:pathLst>
                <a:path extrusionOk="0" h="4178" w="637">
                  <a:moveTo>
                    <a:pt x="0" y="3943"/>
                  </a:moveTo>
                  <a:cubicBezTo>
                    <a:pt x="0" y="3943"/>
                    <a:pt x="234" y="2183"/>
                    <a:pt x="300" y="1313"/>
                  </a:cubicBezTo>
                  <a:cubicBezTo>
                    <a:pt x="321" y="1018"/>
                    <a:pt x="382" y="744"/>
                    <a:pt x="407" y="443"/>
                  </a:cubicBezTo>
                  <a:cubicBezTo>
                    <a:pt x="427" y="362"/>
                    <a:pt x="427" y="276"/>
                    <a:pt x="448" y="189"/>
                  </a:cubicBezTo>
                  <a:cubicBezTo>
                    <a:pt x="448" y="148"/>
                    <a:pt x="448" y="1"/>
                    <a:pt x="468" y="42"/>
                  </a:cubicBezTo>
                  <a:cubicBezTo>
                    <a:pt x="636" y="337"/>
                    <a:pt x="534" y="845"/>
                    <a:pt x="509" y="1166"/>
                  </a:cubicBezTo>
                  <a:cubicBezTo>
                    <a:pt x="468" y="1908"/>
                    <a:pt x="534" y="3389"/>
                    <a:pt x="616" y="4004"/>
                  </a:cubicBezTo>
                  <a:cubicBezTo>
                    <a:pt x="616" y="4070"/>
                    <a:pt x="255" y="4177"/>
                    <a:pt x="0" y="3943"/>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62"/>
            <p:cNvSpPr/>
            <p:nvPr/>
          </p:nvSpPr>
          <p:spPr>
            <a:xfrm>
              <a:off x="1313325" y="2320275"/>
              <a:ext cx="63100" cy="27600"/>
            </a:xfrm>
            <a:custGeom>
              <a:rect b="b" l="l" r="r" t="t"/>
              <a:pathLst>
                <a:path extrusionOk="0" h="1104" w="2524">
                  <a:moveTo>
                    <a:pt x="1654" y="0"/>
                  </a:moveTo>
                  <a:lnTo>
                    <a:pt x="1674" y="0"/>
                  </a:lnTo>
                  <a:lnTo>
                    <a:pt x="1695" y="0"/>
                  </a:lnTo>
                  <a:lnTo>
                    <a:pt x="1715" y="0"/>
                  </a:lnTo>
                  <a:lnTo>
                    <a:pt x="1715" y="0"/>
                  </a:lnTo>
                  <a:lnTo>
                    <a:pt x="1740" y="0"/>
                  </a:lnTo>
                  <a:lnTo>
                    <a:pt x="1761" y="0"/>
                  </a:lnTo>
                  <a:lnTo>
                    <a:pt x="1761" y="0"/>
                  </a:lnTo>
                  <a:lnTo>
                    <a:pt x="1781" y="0"/>
                  </a:lnTo>
                  <a:lnTo>
                    <a:pt x="1801" y="0"/>
                  </a:lnTo>
                  <a:lnTo>
                    <a:pt x="1822" y="0"/>
                  </a:lnTo>
                  <a:lnTo>
                    <a:pt x="1822" y="0"/>
                  </a:lnTo>
                  <a:lnTo>
                    <a:pt x="1842" y="0"/>
                  </a:lnTo>
                  <a:lnTo>
                    <a:pt x="1867" y="0"/>
                  </a:lnTo>
                  <a:lnTo>
                    <a:pt x="1888" y="0"/>
                  </a:lnTo>
                  <a:lnTo>
                    <a:pt x="1888" y="26"/>
                  </a:lnTo>
                  <a:lnTo>
                    <a:pt x="1908" y="26"/>
                  </a:lnTo>
                  <a:lnTo>
                    <a:pt x="1928" y="26"/>
                  </a:lnTo>
                  <a:lnTo>
                    <a:pt x="1928" y="26"/>
                  </a:lnTo>
                  <a:lnTo>
                    <a:pt x="1949" y="26"/>
                  </a:lnTo>
                  <a:lnTo>
                    <a:pt x="1969" y="26"/>
                  </a:lnTo>
                  <a:lnTo>
                    <a:pt x="1969" y="26"/>
                  </a:lnTo>
                  <a:lnTo>
                    <a:pt x="1995" y="26"/>
                  </a:lnTo>
                  <a:lnTo>
                    <a:pt x="1995" y="46"/>
                  </a:lnTo>
                  <a:lnTo>
                    <a:pt x="2015" y="46"/>
                  </a:lnTo>
                  <a:lnTo>
                    <a:pt x="2035" y="46"/>
                  </a:lnTo>
                  <a:lnTo>
                    <a:pt x="2035" y="46"/>
                  </a:lnTo>
                  <a:lnTo>
                    <a:pt x="2056" y="46"/>
                  </a:lnTo>
                  <a:lnTo>
                    <a:pt x="2056" y="46"/>
                  </a:lnTo>
                  <a:lnTo>
                    <a:pt x="2076" y="66"/>
                  </a:lnTo>
                  <a:lnTo>
                    <a:pt x="2096" y="66"/>
                  </a:lnTo>
                  <a:lnTo>
                    <a:pt x="2096" y="66"/>
                  </a:lnTo>
                  <a:lnTo>
                    <a:pt x="2122" y="66"/>
                  </a:lnTo>
                  <a:lnTo>
                    <a:pt x="2142" y="87"/>
                  </a:lnTo>
                  <a:lnTo>
                    <a:pt x="2142" y="87"/>
                  </a:lnTo>
                  <a:lnTo>
                    <a:pt x="2162" y="87"/>
                  </a:lnTo>
                  <a:lnTo>
                    <a:pt x="2183" y="87"/>
                  </a:lnTo>
                  <a:lnTo>
                    <a:pt x="2183" y="87"/>
                  </a:lnTo>
                  <a:lnTo>
                    <a:pt x="2183" y="107"/>
                  </a:lnTo>
                  <a:lnTo>
                    <a:pt x="2203" y="107"/>
                  </a:lnTo>
                  <a:lnTo>
                    <a:pt x="2224" y="107"/>
                  </a:lnTo>
                  <a:lnTo>
                    <a:pt x="2224" y="127"/>
                  </a:lnTo>
                  <a:lnTo>
                    <a:pt x="2249" y="127"/>
                  </a:lnTo>
                  <a:lnTo>
                    <a:pt x="2269" y="127"/>
                  </a:lnTo>
                  <a:lnTo>
                    <a:pt x="2269" y="153"/>
                  </a:lnTo>
                  <a:lnTo>
                    <a:pt x="2290" y="153"/>
                  </a:lnTo>
                  <a:lnTo>
                    <a:pt x="2310" y="153"/>
                  </a:lnTo>
                  <a:lnTo>
                    <a:pt x="2310" y="173"/>
                  </a:lnTo>
                  <a:lnTo>
                    <a:pt x="2330" y="173"/>
                  </a:lnTo>
                  <a:lnTo>
                    <a:pt x="2351" y="193"/>
                  </a:lnTo>
                  <a:lnTo>
                    <a:pt x="2351" y="193"/>
                  </a:lnTo>
                  <a:lnTo>
                    <a:pt x="2376" y="193"/>
                  </a:lnTo>
                  <a:lnTo>
                    <a:pt x="2376" y="193"/>
                  </a:lnTo>
                  <a:lnTo>
                    <a:pt x="2376" y="214"/>
                  </a:lnTo>
                  <a:lnTo>
                    <a:pt x="2396" y="214"/>
                  </a:lnTo>
                  <a:lnTo>
                    <a:pt x="2396" y="234"/>
                  </a:lnTo>
                  <a:lnTo>
                    <a:pt x="2417" y="234"/>
                  </a:lnTo>
                  <a:lnTo>
                    <a:pt x="2417" y="254"/>
                  </a:lnTo>
                  <a:lnTo>
                    <a:pt x="2437" y="254"/>
                  </a:lnTo>
                  <a:lnTo>
                    <a:pt x="2437" y="280"/>
                  </a:lnTo>
                  <a:lnTo>
                    <a:pt x="2437" y="280"/>
                  </a:lnTo>
                  <a:lnTo>
                    <a:pt x="2458" y="280"/>
                  </a:lnTo>
                  <a:lnTo>
                    <a:pt x="2458" y="300"/>
                  </a:lnTo>
                  <a:lnTo>
                    <a:pt x="2458" y="300"/>
                  </a:lnTo>
                  <a:lnTo>
                    <a:pt x="2458" y="300"/>
                  </a:lnTo>
                  <a:lnTo>
                    <a:pt x="2478" y="300"/>
                  </a:lnTo>
                  <a:lnTo>
                    <a:pt x="2478" y="321"/>
                  </a:lnTo>
                  <a:lnTo>
                    <a:pt x="2478" y="321"/>
                  </a:lnTo>
                  <a:lnTo>
                    <a:pt x="2478" y="321"/>
                  </a:lnTo>
                  <a:lnTo>
                    <a:pt x="2503" y="341"/>
                  </a:lnTo>
                  <a:lnTo>
                    <a:pt x="2503" y="341"/>
                  </a:lnTo>
                  <a:lnTo>
                    <a:pt x="2503" y="341"/>
                  </a:lnTo>
                  <a:lnTo>
                    <a:pt x="2503" y="341"/>
                  </a:lnTo>
                  <a:lnTo>
                    <a:pt x="2503" y="341"/>
                  </a:lnTo>
                  <a:lnTo>
                    <a:pt x="2524" y="361"/>
                  </a:lnTo>
                  <a:lnTo>
                    <a:pt x="2524" y="361"/>
                  </a:lnTo>
                  <a:lnTo>
                    <a:pt x="2503" y="382"/>
                  </a:lnTo>
                  <a:lnTo>
                    <a:pt x="2478" y="407"/>
                  </a:lnTo>
                  <a:lnTo>
                    <a:pt x="2458" y="427"/>
                  </a:lnTo>
                  <a:lnTo>
                    <a:pt x="2458" y="427"/>
                  </a:lnTo>
                  <a:lnTo>
                    <a:pt x="2437" y="407"/>
                  </a:lnTo>
                  <a:lnTo>
                    <a:pt x="2437" y="407"/>
                  </a:lnTo>
                  <a:lnTo>
                    <a:pt x="2437" y="407"/>
                  </a:lnTo>
                  <a:lnTo>
                    <a:pt x="2437" y="407"/>
                  </a:lnTo>
                  <a:lnTo>
                    <a:pt x="2417" y="407"/>
                  </a:lnTo>
                  <a:lnTo>
                    <a:pt x="2417" y="407"/>
                  </a:lnTo>
                  <a:lnTo>
                    <a:pt x="2417" y="382"/>
                  </a:lnTo>
                  <a:lnTo>
                    <a:pt x="2417" y="382"/>
                  </a:lnTo>
                  <a:lnTo>
                    <a:pt x="2396" y="382"/>
                  </a:lnTo>
                  <a:lnTo>
                    <a:pt x="2396" y="382"/>
                  </a:lnTo>
                  <a:lnTo>
                    <a:pt x="2396" y="382"/>
                  </a:lnTo>
                  <a:lnTo>
                    <a:pt x="2396" y="361"/>
                  </a:lnTo>
                  <a:lnTo>
                    <a:pt x="2376" y="361"/>
                  </a:lnTo>
                  <a:lnTo>
                    <a:pt x="2376" y="361"/>
                  </a:lnTo>
                  <a:lnTo>
                    <a:pt x="2376" y="361"/>
                  </a:lnTo>
                  <a:lnTo>
                    <a:pt x="2376" y="361"/>
                  </a:lnTo>
                  <a:lnTo>
                    <a:pt x="2351" y="341"/>
                  </a:lnTo>
                  <a:lnTo>
                    <a:pt x="2330" y="341"/>
                  </a:lnTo>
                  <a:lnTo>
                    <a:pt x="2330" y="341"/>
                  </a:lnTo>
                  <a:lnTo>
                    <a:pt x="2310" y="321"/>
                  </a:lnTo>
                  <a:lnTo>
                    <a:pt x="2310" y="321"/>
                  </a:lnTo>
                  <a:lnTo>
                    <a:pt x="2290" y="321"/>
                  </a:lnTo>
                  <a:lnTo>
                    <a:pt x="2290" y="321"/>
                  </a:lnTo>
                  <a:lnTo>
                    <a:pt x="2290" y="321"/>
                  </a:lnTo>
                  <a:lnTo>
                    <a:pt x="2269" y="300"/>
                  </a:lnTo>
                  <a:lnTo>
                    <a:pt x="2249" y="300"/>
                  </a:lnTo>
                  <a:lnTo>
                    <a:pt x="2249" y="300"/>
                  </a:lnTo>
                  <a:lnTo>
                    <a:pt x="2224" y="280"/>
                  </a:lnTo>
                  <a:lnTo>
                    <a:pt x="2224" y="280"/>
                  </a:lnTo>
                  <a:lnTo>
                    <a:pt x="2203" y="280"/>
                  </a:lnTo>
                  <a:lnTo>
                    <a:pt x="2203" y="254"/>
                  </a:lnTo>
                  <a:lnTo>
                    <a:pt x="2183" y="254"/>
                  </a:lnTo>
                  <a:lnTo>
                    <a:pt x="2162" y="254"/>
                  </a:lnTo>
                  <a:lnTo>
                    <a:pt x="2162" y="254"/>
                  </a:lnTo>
                  <a:lnTo>
                    <a:pt x="2142" y="234"/>
                  </a:lnTo>
                  <a:lnTo>
                    <a:pt x="2142" y="234"/>
                  </a:lnTo>
                  <a:lnTo>
                    <a:pt x="2122" y="234"/>
                  </a:lnTo>
                  <a:lnTo>
                    <a:pt x="2122" y="234"/>
                  </a:lnTo>
                  <a:lnTo>
                    <a:pt x="2096" y="234"/>
                  </a:lnTo>
                  <a:lnTo>
                    <a:pt x="2096" y="234"/>
                  </a:lnTo>
                  <a:lnTo>
                    <a:pt x="2076" y="214"/>
                  </a:lnTo>
                  <a:lnTo>
                    <a:pt x="2076" y="214"/>
                  </a:lnTo>
                  <a:lnTo>
                    <a:pt x="2056" y="214"/>
                  </a:lnTo>
                  <a:lnTo>
                    <a:pt x="2035" y="214"/>
                  </a:lnTo>
                  <a:lnTo>
                    <a:pt x="2035" y="214"/>
                  </a:lnTo>
                  <a:lnTo>
                    <a:pt x="2015" y="193"/>
                  </a:lnTo>
                  <a:lnTo>
                    <a:pt x="2015" y="193"/>
                  </a:lnTo>
                  <a:lnTo>
                    <a:pt x="1995" y="193"/>
                  </a:lnTo>
                  <a:lnTo>
                    <a:pt x="1995" y="193"/>
                  </a:lnTo>
                  <a:lnTo>
                    <a:pt x="1969" y="193"/>
                  </a:lnTo>
                  <a:lnTo>
                    <a:pt x="1969" y="193"/>
                  </a:lnTo>
                  <a:lnTo>
                    <a:pt x="1949" y="193"/>
                  </a:lnTo>
                  <a:lnTo>
                    <a:pt x="1928" y="173"/>
                  </a:lnTo>
                  <a:lnTo>
                    <a:pt x="1928" y="173"/>
                  </a:lnTo>
                  <a:lnTo>
                    <a:pt x="1928" y="173"/>
                  </a:lnTo>
                  <a:lnTo>
                    <a:pt x="1908" y="173"/>
                  </a:lnTo>
                  <a:lnTo>
                    <a:pt x="1888" y="173"/>
                  </a:lnTo>
                  <a:lnTo>
                    <a:pt x="1888" y="173"/>
                  </a:lnTo>
                  <a:lnTo>
                    <a:pt x="1867" y="173"/>
                  </a:lnTo>
                  <a:lnTo>
                    <a:pt x="1842" y="173"/>
                  </a:lnTo>
                  <a:lnTo>
                    <a:pt x="1842" y="173"/>
                  </a:lnTo>
                  <a:lnTo>
                    <a:pt x="1822" y="153"/>
                  </a:lnTo>
                  <a:lnTo>
                    <a:pt x="1801" y="153"/>
                  </a:lnTo>
                  <a:lnTo>
                    <a:pt x="1801" y="153"/>
                  </a:lnTo>
                  <a:lnTo>
                    <a:pt x="1781" y="153"/>
                  </a:lnTo>
                  <a:lnTo>
                    <a:pt x="1761" y="153"/>
                  </a:lnTo>
                  <a:lnTo>
                    <a:pt x="1761" y="153"/>
                  </a:lnTo>
                  <a:lnTo>
                    <a:pt x="1740" y="153"/>
                  </a:lnTo>
                  <a:lnTo>
                    <a:pt x="1740" y="153"/>
                  </a:lnTo>
                  <a:lnTo>
                    <a:pt x="1715" y="153"/>
                  </a:lnTo>
                  <a:lnTo>
                    <a:pt x="1695" y="153"/>
                  </a:lnTo>
                  <a:lnTo>
                    <a:pt x="1695" y="153"/>
                  </a:lnTo>
                  <a:lnTo>
                    <a:pt x="1674" y="153"/>
                  </a:lnTo>
                  <a:lnTo>
                    <a:pt x="1654" y="153"/>
                  </a:lnTo>
                  <a:lnTo>
                    <a:pt x="1654" y="153"/>
                  </a:lnTo>
                  <a:lnTo>
                    <a:pt x="1633" y="153"/>
                  </a:lnTo>
                  <a:lnTo>
                    <a:pt x="1613" y="153"/>
                  </a:lnTo>
                  <a:lnTo>
                    <a:pt x="1613" y="153"/>
                  </a:lnTo>
                  <a:lnTo>
                    <a:pt x="1588" y="153"/>
                  </a:lnTo>
                  <a:lnTo>
                    <a:pt x="1588" y="153"/>
                  </a:lnTo>
                  <a:lnTo>
                    <a:pt x="1588" y="153"/>
                  </a:lnTo>
                  <a:lnTo>
                    <a:pt x="1588" y="153"/>
                  </a:lnTo>
                  <a:lnTo>
                    <a:pt x="1567" y="153"/>
                  </a:lnTo>
                  <a:lnTo>
                    <a:pt x="1567" y="153"/>
                  </a:lnTo>
                  <a:lnTo>
                    <a:pt x="1547" y="153"/>
                  </a:lnTo>
                  <a:lnTo>
                    <a:pt x="1547" y="153"/>
                  </a:lnTo>
                  <a:lnTo>
                    <a:pt x="1527" y="153"/>
                  </a:lnTo>
                  <a:lnTo>
                    <a:pt x="1527" y="153"/>
                  </a:lnTo>
                  <a:lnTo>
                    <a:pt x="1506" y="153"/>
                  </a:lnTo>
                  <a:lnTo>
                    <a:pt x="1506" y="153"/>
                  </a:lnTo>
                  <a:lnTo>
                    <a:pt x="1486" y="153"/>
                  </a:lnTo>
                  <a:lnTo>
                    <a:pt x="1486" y="153"/>
                  </a:lnTo>
                  <a:lnTo>
                    <a:pt x="1461" y="153"/>
                  </a:lnTo>
                  <a:lnTo>
                    <a:pt x="1461" y="153"/>
                  </a:lnTo>
                  <a:lnTo>
                    <a:pt x="1461" y="153"/>
                  </a:lnTo>
                  <a:lnTo>
                    <a:pt x="1440" y="153"/>
                  </a:lnTo>
                  <a:lnTo>
                    <a:pt x="1440" y="153"/>
                  </a:lnTo>
                  <a:lnTo>
                    <a:pt x="1420" y="153"/>
                  </a:lnTo>
                  <a:lnTo>
                    <a:pt x="1420" y="153"/>
                  </a:lnTo>
                  <a:lnTo>
                    <a:pt x="1399" y="153"/>
                  </a:lnTo>
                  <a:lnTo>
                    <a:pt x="1399" y="153"/>
                  </a:lnTo>
                  <a:lnTo>
                    <a:pt x="1379" y="153"/>
                  </a:lnTo>
                  <a:lnTo>
                    <a:pt x="1379" y="153"/>
                  </a:lnTo>
                  <a:lnTo>
                    <a:pt x="1359" y="153"/>
                  </a:lnTo>
                  <a:lnTo>
                    <a:pt x="1359" y="173"/>
                  </a:lnTo>
                  <a:lnTo>
                    <a:pt x="1333" y="173"/>
                  </a:lnTo>
                  <a:lnTo>
                    <a:pt x="1313" y="173"/>
                  </a:lnTo>
                  <a:lnTo>
                    <a:pt x="1293" y="173"/>
                  </a:lnTo>
                  <a:lnTo>
                    <a:pt x="1272" y="173"/>
                  </a:lnTo>
                  <a:lnTo>
                    <a:pt x="1252" y="173"/>
                  </a:lnTo>
                  <a:lnTo>
                    <a:pt x="1252" y="193"/>
                  </a:lnTo>
                  <a:lnTo>
                    <a:pt x="1232" y="193"/>
                  </a:lnTo>
                  <a:lnTo>
                    <a:pt x="1206" y="193"/>
                  </a:lnTo>
                  <a:lnTo>
                    <a:pt x="1186" y="193"/>
                  </a:lnTo>
                  <a:lnTo>
                    <a:pt x="1165" y="214"/>
                  </a:lnTo>
                  <a:lnTo>
                    <a:pt x="1145" y="214"/>
                  </a:lnTo>
                  <a:lnTo>
                    <a:pt x="1125" y="214"/>
                  </a:lnTo>
                  <a:lnTo>
                    <a:pt x="1125" y="214"/>
                  </a:lnTo>
                  <a:lnTo>
                    <a:pt x="1104" y="214"/>
                  </a:lnTo>
                  <a:lnTo>
                    <a:pt x="1079" y="234"/>
                  </a:lnTo>
                  <a:lnTo>
                    <a:pt x="1079" y="234"/>
                  </a:lnTo>
                  <a:lnTo>
                    <a:pt x="1059" y="234"/>
                  </a:lnTo>
                  <a:lnTo>
                    <a:pt x="1038" y="254"/>
                  </a:lnTo>
                  <a:lnTo>
                    <a:pt x="1018" y="254"/>
                  </a:lnTo>
                  <a:lnTo>
                    <a:pt x="998" y="254"/>
                  </a:lnTo>
                  <a:lnTo>
                    <a:pt x="977" y="280"/>
                  </a:lnTo>
                  <a:lnTo>
                    <a:pt x="952" y="280"/>
                  </a:lnTo>
                  <a:lnTo>
                    <a:pt x="952" y="280"/>
                  </a:lnTo>
                  <a:lnTo>
                    <a:pt x="932" y="300"/>
                  </a:lnTo>
                  <a:lnTo>
                    <a:pt x="911" y="300"/>
                  </a:lnTo>
                  <a:lnTo>
                    <a:pt x="891" y="300"/>
                  </a:lnTo>
                  <a:lnTo>
                    <a:pt x="870" y="321"/>
                  </a:lnTo>
                  <a:lnTo>
                    <a:pt x="850" y="321"/>
                  </a:lnTo>
                  <a:lnTo>
                    <a:pt x="825" y="341"/>
                  </a:lnTo>
                  <a:lnTo>
                    <a:pt x="825" y="341"/>
                  </a:lnTo>
                  <a:lnTo>
                    <a:pt x="804" y="361"/>
                  </a:lnTo>
                  <a:lnTo>
                    <a:pt x="784" y="361"/>
                  </a:lnTo>
                  <a:lnTo>
                    <a:pt x="764" y="361"/>
                  </a:lnTo>
                  <a:lnTo>
                    <a:pt x="743" y="382"/>
                  </a:lnTo>
                  <a:lnTo>
                    <a:pt x="743" y="382"/>
                  </a:lnTo>
                  <a:lnTo>
                    <a:pt x="723" y="407"/>
                  </a:lnTo>
                  <a:lnTo>
                    <a:pt x="698" y="407"/>
                  </a:lnTo>
                  <a:lnTo>
                    <a:pt x="677" y="427"/>
                  </a:lnTo>
                  <a:lnTo>
                    <a:pt x="677" y="427"/>
                  </a:lnTo>
                  <a:lnTo>
                    <a:pt x="657" y="427"/>
                  </a:lnTo>
                  <a:lnTo>
                    <a:pt x="657" y="448"/>
                  </a:lnTo>
                  <a:lnTo>
                    <a:pt x="636" y="448"/>
                  </a:lnTo>
                  <a:lnTo>
                    <a:pt x="616" y="468"/>
                  </a:lnTo>
                  <a:lnTo>
                    <a:pt x="596" y="468"/>
                  </a:lnTo>
                  <a:lnTo>
                    <a:pt x="570" y="488"/>
                  </a:lnTo>
                  <a:lnTo>
                    <a:pt x="570" y="488"/>
                  </a:lnTo>
                  <a:lnTo>
                    <a:pt x="550" y="509"/>
                  </a:lnTo>
                  <a:lnTo>
                    <a:pt x="530" y="534"/>
                  </a:lnTo>
                  <a:lnTo>
                    <a:pt x="509" y="534"/>
                  </a:lnTo>
                  <a:lnTo>
                    <a:pt x="509" y="555"/>
                  </a:lnTo>
                  <a:lnTo>
                    <a:pt x="489" y="555"/>
                  </a:lnTo>
                  <a:lnTo>
                    <a:pt x="469" y="575"/>
                  </a:lnTo>
                  <a:lnTo>
                    <a:pt x="443" y="595"/>
                  </a:lnTo>
                  <a:lnTo>
                    <a:pt x="423" y="595"/>
                  </a:lnTo>
                  <a:lnTo>
                    <a:pt x="423" y="616"/>
                  </a:lnTo>
                  <a:lnTo>
                    <a:pt x="402" y="616"/>
                  </a:lnTo>
                  <a:lnTo>
                    <a:pt x="382" y="636"/>
                  </a:lnTo>
                  <a:lnTo>
                    <a:pt x="382" y="636"/>
                  </a:lnTo>
                  <a:lnTo>
                    <a:pt x="362" y="661"/>
                  </a:lnTo>
                  <a:lnTo>
                    <a:pt x="362" y="661"/>
                  </a:lnTo>
                  <a:lnTo>
                    <a:pt x="362" y="661"/>
                  </a:lnTo>
                  <a:lnTo>
                    <a:pt x="341" y="682"/>
                  </a:lnTo>
                  <a:lnTo>
                    <a:pt x="341" y="682"/>
                  </a:lnTo>
                  <a:lnTo>
                    <a:pt x="316" y="682"/>
                  </a:lnTo>
                  <a:lnTo>
                    <a:pt x="316" y="702"/>
                  </a:lnTo>
                  <a:lnTo>
                    <a:pt x="316" y="702"/>
                  </a:lnTo>
                  <a:lnTo>
                    <a:pt x="296" y="702"/>
                  </a:lnTo>
                  <a:lnTo>
                    <a:pt x="296" y="722"/>
                  </a:lnTo>
                  <a:lnTo>
                    <a:pt x="296" y="722"/>
                  </a:lnTo>
                  <a:lnTo>
                    <a:pt x="275" y="722"/>
                  </a:lnTo>
                  <a:lnTo>
                    <a:pt x="275" y="743"/>
                  </a:lnTo>
                  <a:lnTo>
                    <a:pt x="275" y="743"/>
                  </a:lnTo>
                  <a:lnTo>
                    <a:pt x="255" y="743"/>
                  </a:lnTo>
                  <a:lnTo>
                    <a:pt x="255" y="763"/>
                  </a:lnTo>
                  <a:lnTo>
                    <a:pt x="255" y="763"/>
                  </a:lnTo>
                  <a:lnTo>
                    <a:pt x="255" y="763"/>
                  </a:lnTo>
                  <a:lnTo>
                    <a:pt x="235" y="789"/>
                  </a:lnTo>
                  <a:lnTo>
                    <a:pt x="235" y="789"/>
                  </a:lnTo>
                  <a:lnTo>
                    <a:pt x="235" y="789"/>
                  </a:lnTo>
                  <a:lnTo>
                    <a:pt x="214" y="809"/>
                  </a:lnTo>
                  <a:lnTo>
                    <a:pt x="214" y="809"/>
                  </a:lnTo>
                  <a:lnTo>
                    <a:pt x="214" y="809"/>
                  </a:lnTo>
                  <a:lnTo>
                    <a:pt x="189" y="829"/>
                  </a:lnTo>
                  <a:lnTo>
                    <a:pt x="189" y="829"/>
                  </a:lnTo>
                  <a:lnTo>
                    <a:pt x="189" y="850"/>
                  </a:lnTo>
                  <a:lnTo>
                    <a:pt x="169" y="850"/>
                  </a:lnTo>
                  <a:lnTo>
                    <a:pt x="169" y="850"/>
                  </a:lnTo>
                  <a:lnTo>
                    <a:pt x="169" y="870"/>
                  </a:lnTo>
                  <a:lnTo>
                    <a:pt x="148" y="870"/>
                  </a:lnTo>
                  <a:lnTo>
                    <a:pt x="148" y="870"/>
                  </a:lnTo>
                  <a:lnTo>
                    <a:pt x="148" y="890"/>
                  </a:lnTo>
                  <a:lnTo>
                    <a:pt x="148" y="890"/>
                  </a:lnTo>
                  <a:lnTo>
                    <a:pt x="148" y="890"/>
                  </a:lnTo>
                  <a:lnTo>
                    <a:pt x="128" y="916"/>
                  </a:lnTo>
                  <a:lnTo>
                    <a:pt x="128" y="916"/>
                  </a:lnTo>
                  <a:lnTo>
                    <a:pt x="128" y="916"/>
                  </a:lnTo>
                  <a:lnTo>
                    <a:pt x="107" y="936"/>
                  </a:lnTo>
                  <a:lnTo>
                    <a:pt x="107" y="936"/>
                  </a:lnTo>
                  <a:lnTo>
                    <a:pt x="107" y="956"/>
                  </a:lnTo>
                  <a:lnTo>
                    <a:pt x="107" y="956"/>
                  </a:lnTo>
                  <a:lnTo>
                    <a:pt x="87" y="977"/>
                  </a:lnTo>
                  <a:lnTo>
                    <a:pt x="87" y="977"/>
                  </a:lnTo>
                  <a:lnTo>
                    <a:pt x="87" y="977"/>
                  </a:lnTo>
                  <a:lnTo>
                    <a:pt x="87" y="997"/>
                  </a:lnTo>
                  <a:lnTo>
                    <a:pt x="62" y="997"/>
                  </a:lnTo>
                  <a:lnTo>
                    <a:pt x="62" y="1017"/>
                  </a:lnTo>
                  <a:lnTo>
                    <a:pt x="62" y="1017"/>
                  </a:lnTo>
                  <a:lnTo>
                    <a:pt x="62" y="1043"/>
                  </a:lnTo>
                  <a:lnTo>
                    <a:pt x="41" y="1043"/>
                  </a:lnTo>
                  <a:lnTo>
                    <a:pt x="41" y="1063"/>
                  </a:lnTo>
                  <a:lnTo>
                    <a:pt x="41" y="1063"/>
                  </a:lnTo>
                  <a:lnTo>
                    <a:pt x="41" y="1084"/>
                  </a:lnTo>
                  <a:lnTo>
                    <a:pt x="41" y="1084"/>
                  </a:lnTo>
                  <a:lnTo>
                    <a:pt x="1" y="1104"/>
                  </a:lnTo>
                  <a:lnTo>
                    <a:pt x="1" y="1063"/>
                  </a:lnTo>
                  <a:lnTo>
                    <a:pt x="1" y="1063"/>
                  </a:lnTo>
                  <a:lnTo>
                    <a:pt x="1" y="1043"/>
                  </a:lnTo>
                  <a:lnTo>
                    <a:pt x="1" y="1043"/>
                  </a:lnTo>
                  <a:lnTo>
                    <a:pt x="21" y="1017"/>
                  </a:lnTo>
                  <a:lnTo>
                    <a:pt x="21" y="1017"/>
                  </a:lnTo>
                  <a:lnTo>
                    <a:pt x="21" y="997"/>
                  </a:lnTo>
                  <a:lnTo>
                    <a:pt x="21" y="997"/>
                  </a:lnTo>
                  <a:lnTo>
                    <a:pt x="21" y="977"/>
                  </a:lnTo>
                  <a:lnTo>
                    <a:pt x="41" y="977"/>
                  </a:lnTo>
                  <a:lnTo>
                    <a:pt x="41" y="956"/>
                  </a:lnTo>
                  <a:lnTo>
                    <a:pt x="41" y="956"/>
                  </a:lnTo>
                  <a:lnTo>
                    <a:pt x="41" y="936"/>
                  </a:lnTo>
                  <a:lnTo>
                    <a:pt x="62" y="936"/>
                  </a:lnTo>
                  <a:lnTo>
                    <a:pt x="62" y="936"/>
                  </a:lnTo>
                  <a:lnTo>
                    <a:pt x="62" y="916"/>
                  </a:lnTo>
                  <a:lnTo>
                    <a:pt x="62" y="916"/>
                  </a:lnTo>
                  <a:lnTo>
                    <a:pt x="87" y="890"/>
                  </a:lnTo>
                  <a:lnTo>
                    <a:pt x="87" y="890"/>
                  </a:lnTo>
                  <a:lnTo>
                    <a:pt x="87" y="870"/>
                  </a:lnTo>
                  <a:lnTo>
                    <a:pt x="87" y="870"/>
                  </a:lnTo>
                  <a:lnTo>
                    <a:pt x="87" y="870"/>
                  </a:lnTo>
                  <a:lnTo>
                    <a:pt x="107" y="850"/>
                  </a:lnTo>
                  <a:lnTo>
                    <a:pt x="107" y="850"/>
                  </a:lnTo>
                  <a:lnTo>
                    <a:pt x="107" y="829"/>
                  </a:lnTo>
                  <a:lnTo>
                    <a:pt x="107" y="829"/>
                  </a:lnTo>
                  <a:lnTo>
                    <a:pt x="128" y="829"/>
                  </a:lnTo>
                  <a:lnTo>
                    <a:pt x="128" y="809"/>
                  </a:lnTo>
                  <a:lnTo>
                    <a:pt x="128" y="809"/>
                  </a:lnTo>
                  <a:lnTo>
                    <a:pt x="128" y="789"/>
                  </a:lnTo>
                  <a:lnTo>
                    <a:pt x="148" y="789"/>
                  </a:lnTo>
                  <a:lnTo>
                    <a:pt x="148" y="763"/>
                  </a:lnTo>
                  <a:lnTo>
                    <a:pt x="148" y="763"/>
                  </a:lnTo>
                  <a:lnTo>
                    <a:pt x="169" y="763"/>
                  </a:lnTo>
                  <a:lnTo>
                    <a:pt x="169" y="743"/>
                  </a:lnTo>
                  <a:lnTo>
                    <a:pt x="169" y="743"/>
                  </a:lnTo>
                  <a:lnTo>
                    <a:pt x="189" y="722"/>
                  </a:lnTo>
                  <a:lnTo>
                    <a:pt x="189" y="722"/>
                  </a:lnTo>
                  <a:lnTo>
                    <a:pt x="189" y="722"/>
                  </a:lnTo>
                  <a:lnTo>
                    <a:pt x="214" y="702"/>
                  </a:lnTo>
                  <a:lnTo>
                    <a:pt x="214" y="702"/>
                  </a:lnTo>
                  <a:lnTo>
                    <a:pt x="214" y="702"/>
                  </a:lnTo>
                  <a:lnTo>
                    <a:pt x="214" y="682"/>
                  </a:lnTo>
                  <a:lnTo>
                    <a:pt x="235" y="682"/>
                  </a:lnTo>
                  <a:lnTo>
                    <a:pt x="235" y="682"/>
                  </a:lnTo>
                  <a:lnTo>
                    <a:pt x="235" y="661"/>
                  </a:lnTo>
                  <a:lnTo>
                    <a:pt x="255" y="661"/>
                  </a:lnTo>
                  <a:lnTo>
                    <a:pt x="255" y="636"/>
                  </a:lnTo>
                  <a:lnTo>
                    <a:pt x="255" y="636"/>
                  </a:lnTo>
                  <a:lnTo>
                    <a:pt x="275" y="636"/>
                  </a:lnTo>
                  <a:lnTo>
                    <a:pt x="275" y="616"/>
                  </a:lnTo>
                  <a:lnTo>
                    <a:pt x="275" y="616"/>
                  </a:lnTo>
                  <a:lnTo>
                    <a:pt x="296" y="616"/>
                  </a:lnTo>
                  <a:lnTo>
                    <a:pt x="296" y="595"/>
                  </a:lnTo>
                  <a:lnTo>
                    <a:pt x="296" y="595"/>
                  </a:lnTo>
                  <a:lnTo>
                    <a:pt x="316" y="575"/>
                  </a:lnTo>
                  <a:lnTo>
                    <a:pt x="316" y="575"/>
                  </a:lnTo>
                  <a:lnTo>
                    <a:pt x="341" y="555"/>
                  </a:lnTo>
                  <a:lnTo>
                    <a:pt x="362" y="555"/>
                  </a:lnTo>
                  <a:lnTo>
                    <a:pt x="382" y="534"/>
                  </a:lnTo>
                  <a:lnTo>
                    <a:pt x="382" y="509"/>
                  </a:lnTo>
                  <a:lnTo>
                    <a:pt x="402" y="488"/>
                  </a:lnTo>
                  <a:lnTo>
                    <a:pt x="423" y="488"/>
                  </a:lnTo>
                  <a:lnTo>
                    <a:pt x="443" y="468"/>
                  </a:lnTo>
                  <a:lnTo>
                    <a:pt x="443" y="468"/>
                  </a:lnTo>
                  <a:lnTo>
                    <a:pt x="469" y="448"/>
                  </a:lnTo>
                  <a:lnTo>
                    <a:pt x="489" y="427"/>
                  </a:lnTo>
                  <a:lnTo>
                    <a:pt x="509" y="427"/>
                  </a:lnTo>
                  <a:lnTo>
                    <a:pt x="530" y="407"/>
                  </a:lnTo>
                  <a:lnTo>
                    <a:pt x="530" y="382"/>
                  </a:lnTo>
                  <a:lnTo>
                    <a:pt x="550" y="382"/>
                  </a:lnTo>
                  <a:lnTo>
                    <a:pt x="570" y="361"/>
                  </a:lnTo>
                  <a:lnTo>
                    <a:pt x="596" y="361"/>
                  </a:lnTo>
                  <a:lnTo>
                    <a:pt x="616" y="341"/>
                  </a:lnTo>
                  <a:lnTo>
                    <a:pt x="616" y="341"/>
                  </a:lnTo>
                  <a:lnTo>
                    <a:pt x="616" y="341"/>
                  </a:lnTo>
                  <a:lnTo>
                    <a:pt x="636" y="321"/>
                  </a:lnTo>
                  <a:lnTo>
                    <a:pt x="657" y="321"/>
                  </a:lnTo>
                  <a:lnTo>
                    <a:pt x="677" y="300"/>
                  </a:lnTo>
                  <a:lnTo>
                    <a:pt x="698" y="280"/>
                  </a:lnTo>
                  <a:lnTo>
                    <a:pt x="723" y="280"/>
                  </a:lnTo>
                  <a:lnTo>
                    <a:pt x="723" y="254"/>
                  </a:lnTo>
                  <a:lnTo>
                    <a:pt x="743" y="254"/>
                  </a:lnTo>
                  <a:lnTo>
                    <a:pt x="764" y="234"/>
                  </a:lnTo>
                  <a:lnTo>
                    <a:pt x="784" y="234"/>
                  </a:lnTo>
                  <a:lnTo>
                    <a:pt x="804" y="214"/>
                  </a:lnTo>
                  <a:lnTo>
                    <a:pt x="825" y="214"/>
                  </a:lnTo>
                  <a:lnTo>
                    <a:pt x="850" y="214"/>
                  </a:lnTo>
                  <a:lnTo>
                    <a:pt x="850" y="193"/>
                  </a:lnTo>
                  <a:lnTo>
                    <a:pt x="870" y="193"/>
                  </a:lnTo>
                  <a:lnTo>
                    <a:pt x="891" y="173"/>
                  </a:lnTo>
                  <a:lnTo>
                    <a:pt x="911" y="173"/>
                  </a:lnTo>
                  <a:lnTo>
                    <a:pt x="932" y="153"/>
                  </a:lnTo>
                  <a:lnTo>
                    <a:pt x="952" y="153"/>
                  </a:lnTo>
                  <a:lnTo>
                    <a:pt x="977" y="153"/>
                  </a:lnTo>
                  <a:lnTo>
                    <a:pt x="998" y="127"/>
                  </a:lnTo>
                  <a:lnTo>
                    <a:pt x="1018" y="127"/>
                  </a:lnTo>
                  <a:lnTo>
                    <a:pt x="1038" y="107"/>
                  </a:lnTo>
                  <a:lnTo>
                    <a:pt x="1038" y="107"/>
                  </a:lnTo>
                  <a:lnTo>
                    <a:pt x="1059" y="107"/>
                  </a:lnTo>
                  <a:lnTo>
                    <a:pt x="1079" y="107"/>
                  </a:lnTo>
                  <a:lnTo>
                    <a:pt x="1079" y="87"/>
                  </a:lnTo>
                  <a:lnTo>
                    <a:pt x="1104" y="87"/>
                  </a:lnTo>
                  <a:lnTo>
                    <a:pt x="1125" y="87"/>
                  </a:lnTo>
                  <a:lnTo>
                    <a:pt x="1145" y="66"/>
                  </a:lnTo>
                  <a:lnTo>
                    <a:pt x="1165" y="66"/>
                  </a:lnTo>
                  <a:lnTo>
                    <a:pt x="1186" y="66"/>
                  </a:lnTo>
                  <a:lnTo>
                    <a:pt x="1206" y="66"/>
                  </a:lnTo>
                  <a:lnTo>
                    <a:pt x="1232" y="46"/>
                  </a:lnTo>
                  <a:lnTo>
                    <a:pt x="1252" y="46"/>
                  </a:lnTo>
                  <a:lnTo>
                    <a:pt x="1272" y="46"/>
                  </a:lnTo>
                  <a:lnTo>
                    <a:pt x="1293" y="46"/>
                  </a:lnTo>
                  <a:lnTo>
                    <a:pt x="1313" y="26"/>
                  </a:lnTo>
                  <a:lnTo>
                    <a:pt x="1333" y="26"/>
                  </a:lnTo>
                  <a:lnTo>
                    <a:pt x="1333" y="26"/>
                  </a:lnTo>
                  <a:lnTo>
                    <a:pt x="1359" y="26"/>
                  </a:lnTo>
                  <a:lnTo>
                    <a:pt x="1359" y="26"/>
                  </a:lnTo>
                  <a:lnTo>
                    <a:pt x="1379" y="26"/>
                  </a:lnTo>
                  <a:lnTo>
                    <a:pt x="1379" y="26"/>
                  </a:lnTo>
                  <a:lnTo>
                    <a:pt x="1399" y="26"/>
                  </a:lnTo>
                  <a:lnTo>
                    <a:pt x="1399" y="26"/>
                  </a:lnTo>
                  <a:lnTo>
                    <a:pt x="1420" y="26"/>
                  </a:lnTo>
                  <a:lnTo>
                    <a:pt x="1420" y="26"/>
                  </a:lnTo>
                  <a:lnTo>
                    <a:pt x="1440" y="0"/>
                  </a:lnTo>
                  <a:lnTo>
                    <a:pt x="1440" y="0"/>
                  </a:lnTo>
                  <a:lnTo>
                    <a:pt x="1461" y="0"/>
                  </a:lnTo>
                  <a:lnTo>
                    <a:pt x="1461" y="0"/>
                  </a:lnTo>
                  <a:lnTo>
                    <a:pt x="1486" y="0"/>
                  </a:lnTo>
                  <a:lnTo>
                    <a:pt x="1486" y="0"/>
                  </a:lnTo>
                  <a:lnTo>
                    <a:pt x="1506" y="0"/>
                  </a:lnTo>
                  <a:lnTo>
                    <a:pt x="1506" y="0"/>
                  </a:lnTo>
                  <a:lnTo>
                    <a:pt x="1527" y="0"/>
                  </a:lnTo>
                  <a:lnTo>
                    <a:pt x="1527" y="0"/>
                  </a:lnTo>
                  <a:lnTo>
                    <a:pt x="1547" y="0"/>
                  </a:lnTo>
                  <a:lnTo>
                    <a:pt x="1547" y="0"/>
                  </a:lnTo>
                  <a:lnTo>
                    <a:pt x="1567" y="0"/>
                  </a:lnTo>
                  <a:lnTo>
                    <a:pt x="1567" y="0"/>
                  </a:lnTo>
                  <a:lnTo>
                    <a:pt x="1588" y="0"/>
                  </a:lnTo>
                  <a:lnTo>
                    <a:pt x="1588" y="0"/>
                  </a:lnTo>
                  <a:lnTo>
                    <a:pt x="1588" y="0"/>
                  </a:lnTo>
                  <a:lnTo>
                    <a:pt x="1613" y="0"/>
                  </a:lnTo>
                  <a:lnTo>
                    <a:pt x="1613" y="0"/>
                  </a:lnTo>
                  <a:lnTo>
                    <a:pt x="1633"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62"/>
            <p:cNvSpPr/>
            <p:nvPr/>
          </p:nvSpPr>
          <p:spPr>
            <a:xfrm>
              <a:off x="1360500" y="2325600"/>
              <a:ext cx="12250" cy="11225"/>
            </a:xfrm>
            <a:custGeom>
              <a:rect b="b" l="l" r="r" t="t"/>
              <a:pathLst>
                <a:path extrusionOk="0" h="449" w="490">
                  <a:moveTo>
                    <a:pt x="403" y="1"/>
                  </a:moveTo>
                  <a:lnTo>
                    <a:pt x="403" y="1"/>
                  </a:lnTo>
                  <a:lnTo>
                    <a:pt x="423" y="1"/>
                  </a:lnTo>
                  <a:lnTo>
                    <a:pt x="423" y="1"/>
                  </a:lnTo>
                  <a:lnTo>
                    <a:pt x="423" y="1"/>
                  </a:lnTo>
                  <a:lnTo>
                    <a:pt x="423" y="1"/>
                  </a:lnTo>
                  <a:lnTo>
                    <a:pt x="423" y="1"/>
                  </a:lnTo>
                  <a:lnTo>
                    <a:pt x="443" y="21"/>
                  </a:lnTo>
                  <a:lnTo>
                    <a:pt x="443" y="21"/>
                  </a:lnTo>
                  <a:lnTo>
                    <a:pt x="443" y="21"/>
                  </a:lnTo>
                  <a:lnTo>
                    <a:pt x="443" y="21"/>
                  </a:lnTo>
                  <a:lnTo>
                    <a:pt x="464" y="21"/>
                  </a:lnTo>
                  <a:lnTo>
                    <a:pt x="464" y="21"/>
                  </a:lnTo>
                  <a:lnTo>
                    <a:pt x="464" y="21"/>
                  </a:lnTo>
                  <a:lnTo>
                    <a:pt x="464" y="21"/>
                  </a:lnTo>
                  <a:lnTo>
                    <a:pt x="489" y="21"/>
                  </a:lnTo>
                  <a:lnTo>
                    <a:pt x="489" y="21"/>
                  </a:lnTo>
                  <a:lnTo>
                    <a:pt x="489" y="21"/>
                  </a:lnTo>
                  <a:lnTo>
                    <a:pt x="489" y="67"/>
                  </a:lnTo>
                  <a:lnTo>
                    <a:pt x="489" y="87"/>
                  </a:lnTo>
                  <a:lnTo>
                    <a:pt x="464" y="128"/>
                  </a:lnTo>
                  <a:lnTo>
                    <a:pt x="464" y="128"/>
                  </a:lnTo>
                  <a:lnTo>
                    <a:pt x="464" y="128"/>
                  </a:lnTo>
                  <a:lnTo>
                    <a:pt x="464" y="128"/>
                  </a:lnTo>
                  <a:lnTo>
                    <a:pt x="464" y="128"/>
                  </a:lnTo>
                  <a:lnTo>
                    <a:pt x="443" y="128"/>
                  </a:lnTo>
                  <a:lnTo>
                    <a:pt x="443" y="128"/>
                  </a:lnTo>
                  <a:lnTo>
                    <a:pt x="443" y="128"/>
                  </a:lnTo>
                  <a:lnTo>
                    <a:pt x="443" y="128"/>
                  </a:lnTo>
                  <a:lnTo>
                    <a:pt x="443" y="128"/>
                  </a:lnTo>
                  <a:lnTo>
                    <a:pt x="443" y="128"/>
                  </a:lnTo>
                  <a:lnTo>
                    <a:pt x="423" y="148"/>
                  </a:lnTo>
                  <a:lnTo>
                    <a:pt x="423" y="148"/>
                  </a:lnTo>
                  <a:lnTo>
                    <a:pt x="423" y="148"/>
                  </a:lnTo>
                  <a:lnTo>
                    <a:pt x="423" y="148"/>
                  </a:lnTo>
                  <a:lnTo>
                    <a:pt x="423" y="148"/>
                  </a:lnTo>
                  <a:lnTo>
                    <a:pt x="423" y="148"/>
                  </a:lnTo>
                  <a:lnTo>
                    <a:pt x="423" y="148"/>
                  </a:lnTo>
                  <a:lnTo>
                    <a:pt x="403" y="148"/>
                  </a:lnTo>
                  <a:lnTo>
                    <a:pt x="403" y="148"/>
                  </a:lnTo>
                  <a:lnTo>
                    <a:pt x="403" y="148"/>
                  </a:lnTo>
                  <a:lnTo>
                    <a:pt x="403" y="148"/>
                  </a:lnTo>
                  <a:lnTo>
                    <a:pt x="403" y="148"/>
                  </a:lnTo>
                  <a:lnTo>
                    <a:pt x="403" y="148"/>
                  </a:lnTo>
                  <a:lnTo>
                    <a:pt x="403" y="148"/>
                  </a:lnTo>
                  <a:lnTo>
                    <a:pt x="382" y="148"/>
                  </a:lnTo>
                  <a:lnTo>
                    <a:pt x="382" y="148"/>
                  </a:lnTo>
                  <a:lnTo>
                    <a:pt x="382" y="148"/>
                  </a:lnTo>
                  <a:lnTo>
                    <a:pt x="382" y="148"/>
                  </a:lnTo>
                  <a:lnTo>
                    <a:pt x="382" y="148"/>
                  </a:lnTo>
                  <a:lnTo>
                    <a:pt x="382" y="148"/>
                  </a:lnTo>
                  <a:lnTo>
                    <a:pt x="382" y="148"/>
                  </a:lnTo>
                  <a:lnTo>
                    <a:pt x="362" y="148"/>
                  </a:lnTo>
                  <a:lnTo>
                    <a:pt x="362" y="148"/>
                  </a:lnTo>
                  <a:lnTo>
                    <a:pt x="362" y="148"/>
                  </a:lnTo>
                  <a:lnTo>
                    <a:pt x="362" y="148"/>
                  </a:lnTo>
                  <a:lnTo>
                    <a:pt x="362" y="169"/>
                  </a:lnTo>
                  <a:lnTo>
                    <a:pt x="362" y="169"/>
                  </a:lnTo>
                  <a:lnTo>
                    <a:pt x="362" y="169"/>
                  </a:lnTo>
                  <a:lnTo>
                    <a:pt x="337" y="169"/>
                  </a:lnTo>
                  <a:lnTo>
                    <a:pt x="337" y="169"/>
                  </a:lnTo>
                  <a:lnTo>
                    <a:pt x="337" y="169"/>
                  </a:lnTo>
                  <a:lnTo>
                    <a:pt x="337" y="169"/>
                  </a:lnTo>
                  <a:lnTo>
                    <a:pt x="316" y="169"/>
                  </a:lnTo>
                  <a:lnTo>
                    <a:pt x="316" y="169"/>
                  </a:lnTo>
                  <a:lnTo>
                    <a:pt x="316" y="194"/>
                  </a:lnTo>
                  <a:lnTo>
                    <a:pt x="296" y="194"/>
                  </a:lnTo>
                  <a:lnTo>
                    <a:pt x="296" y="194"/>
                  </a:lnTo>
                  <a:lnTo>
                    <a:pt x="296" y="194"/>
                  </a:lnTo>
                  <a:lnTo>
                    <a:pt x="296" y="194"/>
                  </a:lnTo>
                  <a:lnTo>
                    <a:pt x="275" y="194"/>
                  </a:lnTo>
                  <a:lnTo>
                    <a:pt x="275" y="214"/>
                  </a:lnTo>
                  <a:lnTo>
                    <a:pt x="275" y="214"/>
                  </a:lnTo>
                  <a:lnTo>
                    <a:pt x="275" y="214"/>
                  </a:lnTo>
                  <a:lnTo>
                    <a:pt x="255" y="214"/>
                  </a:lnTo>
                  <a:lnTo>
                    <a:pt x="255" y="214"/>
                  </a:lnTo>
                  <a:lnTo>
                    <a:pt x="255" y="235"/>
                  </a:lnTo>
                  <a:lnTo>
                    <a:pt x="255" y="235"/>
                  </a:lnTo>
                  <a:lnTo>
                    <a:pt x="235" y="235"/>
                  </a:lnTo>
                  <a:lnTo>
                    <a:pt x="235" y="235"/>
                  </a:lnTo>
                  <a:lnTo>
                    <a:pt x="235" y="255"/>
                  </a:lnTo>
                  <a:lnTo>
                    <a:pt x="209" y="255"/>
                  </a:lnTo>
                  <a:lnTo>
                    <a:pt x="209" y="255"/>
                  </a:lnTo>
                  <a:lnTo>
                    <a:pt x="209" y="275"/>
                  </a:lnTo>
                  <a:lnTo>
                    <a:pt x="209" y="275"/>
                  </a:lnTo>
                  <a:lnTo>
                    <a:pt x="189" y="275"/>
                  </a:lnTo>
                  <a:lnTo>
                    <a:pt x="189" y="275"/>
                  </a:lnTo>
                  <a:lnTo>
                    <a:pt x="189" y="296"/>
                  </a:lnTo>
                  <a:lnTo>
                    <a:pt x="189" y="296"/>
                  </a:lnTo>
                  <a:lnTo>
                    <a:pt x="189" y="296"/>
                  </a:lnTo>
                  <a:lnTo>
                    <a:pt x="169" y="296"/>
                  </a:lnTo>
                  <a:lnTo>
                    <a:pt x="169" y="321"/>
                  </a:lnTo>
                  <a:lnTo>
                    <a:pt x="169" y="321"/>
                  </a:lnTo>
                  <a:lnTo>
                    <a:pt x="169" y="321"/>
                  </a:lnTo>
                  <a:lnTo>
                    <a:pt x="169" y="321"/>
                  </a:lnTo>
                  <a:lnTo>
                    <a:pt x="148" y="342"/>
                  </a:lnTo>
                  <a:lnTo>
                    <a:pt x="148" y="342"/>
                  </a:lnTo>
                  <a:lnTo>
                    <a:pt x="148" y="342"/>
                  </a:lnTo>
                  <a:lnTo>
                    <a:pt x="148" y="362"/>
                  </a:lnTo>
                  <a:lnTo>
                    <a:pt x="128" y="362"/>
                  </a:lnTo>
                  <a:lnTo>
                    <a:pt x="128" y="362"/>
                  </a:lnTo>
                  <a:lnTo>
                    <a:pt x="128" y="362"/>
                  </a:lnTo>
                  <a:lnTo>
                    <a:pt x="128" y="362"/>
                  </a:lnTo>
                  <a:lnTo>
                    <a:pt x="108" y="382"/>
                  </a:lnTo>
                  <a:lnTo>
                    <a:pt x="108" y="382"/>
                  </a:lnTo>
                  <a:lnTo>
                    <a:pt x="108" y="382"/>
                  </a:lnTo>
                  <a:lnTo>
                    <a:pt x="108" y="382"/>
                  </a:lnTo>
                  <a:lnTo>
                    <a:pt x="108" y="403"/>
                  </a:lnTo>
                  <a:lnTo>
                    <a:pt x="82" y="403"/>
                  </a:lnTo>
                  <a:lnTo>
                    <a:pt x="82" y="403"/>
                  </a:lnTo>
                  <a:lnTo>
                    <a:pt x="82" y="423"/>
                  </a:lnTo>
                  <a:lnTo>
                    <a:pt x="82" y="423"/>
                  </a:lnTo>
                  <a:lnTo>
                    <a:pt x="21" y="448"/>
                  </a:lnTo>
                  <a:lnTo>
                    <a:pt x="1" y="403"/>
                  </a:lnTo>
                  <a:lnTo>
                    <a:pt x="21" y="382"/>
                  </a:lnTo>
                  <a:lnTo>
                    <a:pt x="21" y="382"/>
                  </a:lnTo>
                  <a:lnTo>
                    <a:pt x="21" y="362"/>
                  </a:lnTo>
                  <a:lnTo>
                    <a:pt x="21" y="362"/>
                  </a:lnTo>
                  <a:lnTo>
                    <a:pt x="21" y="362"/>
                  </a:lnTo>
                  <a:lnTo>
                    <a:pt x="21" y="342"/>
                  </a:lnTo>
                  <a:lnTo>
                    <a:pt x="21" y="342"/>
                  </a:lnTo>
                  <a:lnTo>
                    <a:pt x="21" y="321"/>
                  </a:lnTo>
                  <a:lnTo>
                    <a:pt x="21" y="321"/>
                  </a:lnTo>
                  <a:lnTo>
                    <a:pt x="21" y="321"/>
                  </a:lnTo>
                  <a:lnTo>
                    <a:pt x="21" y="296"/>
                  </a:lnTo>
                  <a:lnTo>
                    <a:pt x="41" y="296"/>
                  </a:lnTo>
                  <a:lnTo>
                    <a:pt x="41" y="296"/>
                  </a:lnTo>
                  <a:lnTo>
                    <a:pt x="41" y="275"/>
                  </a:lnTo>
                  <a:lnTo>
                    <a:pt x="41" y="275"/>
                  </a:lnTo>
                  <a:lnTo>
                    <a:pt x="41" y="255"/>
                  </a:lnTo>
                  <a:lnTo>
                    <a:pt x="41" y="255"/>
                  </a:lnTo>
                  <a:lnTo>
                    <a:pt x="41" y="255"/>
                  </a:lnTo>
                  <a:lnTo>
                    <a:pt x="62" y="235"/>
                  </a:lnTo>
                  <a:lnTo>
                    <a:pt x="62" y="235"/>
                  </a:lnTo>
                  <a:lnTo>
                    <a:pt x="62" y="235"/>
                  </a:lnTo>
                  <a:lnTo>
                    <a:pt x="62" y="214"/>
                  </a:lnTo>
                  <a:lnTo>
                    <a:pt x="82" y="214"/>
                  </a:lnTo>
                  <a:lnTo>
                    <a:pt x="82" y="214"/>
                  </a:lnTo>
                  <a:lnTo>
                    <a:pt x="82" y="194"/>
                  </a:lnTo>
                  <a:lnTo>
                    <a:pt x="82" y="194"/>
                  </a:lnTo>
                  <a:lnTo>
                    <a:pt x="108" y="194"/>
                  </a:lnTo>
                  <a:lnTo>
                    <a:pt x="108" y="169"/>
                  </a:lnTo>
                  <a:lnTo>
                    <a:pt x="108" y="169"/>
                  </a:lnTo>
                  <a:lnTo>
                    <a:pt x="128" y="148"/>
                  </a:lnTo>
                  <a:lnTo>
                    <a:pt x="128" y="148"/>
                  </a:lnTo>
                  <a:lnTo>
                    <a:pt x="128" y="148"/>
                  </a:lnTo>
                  <a:lnTo>
                    <a:pt x="148" y="128"/>
                  </a:lnTo>
                  <a:lnTo>
                    <a:pt x="148" y="128"/>
                  </a:lnTo>
                  <a:lnTo>
                    <a:pt x="148" y="128"/>
                  </a:lnTo>
                  <a:lnTo>
                    <a:pt x="169" y="108"/>
                  </a:lnTo>
                  <a:lnTo>
                    <a:pt x="169" y="108"/>
                  </a:lnTo>
                  <a:lnTo>
                    <a:pt x="169" y="108"/>
                  </a:lnTo>
                  <a:lnTo>
                    <a:pt x="189" y="87"/>
                  </a:lnTo>
                  <a:lnTo>
                    <a:pt x="189" y="87"/>
                  </a:lnTo>
                  <a:lnTo>
                    <a:pt x="189" y="87"/>
                  </a:lnTo>
                  <a:lnTo>
                    <a:pt x="209" y="87"/>
                  </a:lnTo>
                  <a:lnTo>
                    <a:pt x="209" y="67"/>
                  </a:lnTo>
                  <a:lnTo>
                    <a:pt x="209" y="67"/>
                  </a:lnTo>
                  <a:lnTo>
                    <a:pt x="235" y="67"/>
                  </a:lnTo>
                  <a:lnTo>
                    <a:pt x="235" y="67"/>
                  </a:lnTo>
                  <a:lnTo>
                    <a:pt x="255" y="41"/>
                  </a:lnTo>
                  <a:lnTo>
                    <a:pt x="255" y="41"/>
                  </a:lnTo>
                  <a:lnTo>
                    <a:pt x="275" y="41"/>
                  </a:lnTo>
                  <a:lnTo>
                    <a:pt x="275" y="41"/>
                  </a:lnTo>
                  <a:lnTo>
                    <a:pt x="275" y="41"/>
                  </a:lnTo>
                  <a:lnTo>
                    <a:pt x="296" y="21"/>
                  </a:lnTo>
                  <a:lnTo>
                    <a:pt x="296" y="21"/>
                  </a:lnTo>
                  <a:lnTo>
                    <a:pt x="296" y="21"/>
                  </a:lnTo>
                  <a:lnTo>
                    <a:pt x="316" y="21"/>
                  </a:lnTo>
                  <a:lnTo>
                    <a:pt x="316" y="21"/>
                  </a:lnTo>
                  <a:lnTo>
                    <a:pt x="316" y="21"/>
                  </a:lnTo>
                  <a:lnTo>
                    <a:pt x="316" y="21"/>
                  </a:lnTo>
                  <a:lnTo>
                    <a:pt x="337" y="21"/>
                  </a:lnTo>
                  <a:lnTo>
                    <a:pt x="337" y="21"/>
                  </a:lnTo>
                  <a:lnTo>
                    <a:pt x="337" y="21"/>
                  </a:lnTo>
                  <a:lnTo>
                    <a:pt x="337" y="21"/>
                  </a:lnTo>
                  <a:lnTo>
                    <a:pt x="337" y="21"/>
                  </a:lnTo>
                  <a:lnTo>
                    <a:pt x="362" y="21"/>
                  </a:lnTo>
                  <a:lnTo>
                    <a:pt x="362" y="1"/>
                  </a:lnTo>
                  <a:lnTo>
                    <a:pt x="362" y="1"/>
                  </a:lnTo>
                  <a:lnTo>
                    <a:pt x="362" y="1"/>
                  </a:lnTo>
                  <a:lnTo>
                    <a:pt x="382" y="1"/>
                  </a:lnTo>
                  <a:lnTo>
                    <a:pt x="382" y="1"/>
                  </a:lnTo>
                  <a:lnTo>
                    <a:pt x="382" y="1"/>
                  </a:lnTo>
                  <a:lnTo>
                    <a:pt x="382" y="1"/>
                  </a:lnTo>
                  <a:lnTo>
                    <a:pt x="38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62"/>
            <p:cNvSpPr/>
            <p:nvPr/>
          </p:nvSpPr>
          <p:spPr>
            <a:xfrm>
              <a:off x="1353650" y="2323450"/>
              <a:ext cx="15275" cy="12725"/>
            </a:xfrm>
            <a:custGeom>
              <a:rect b="b" l="l" r="r" t="t"/>
              <a:pathLst>
                <a:path extrusionOk="0" h="509" w="611">
                  <a:moveTo>
                    <a:pt x="483" y="0"/>
                  </a:moveTo>
                  <a:lnTo>
                    <a:pt x="483" y="0"/>
                  </a:lnTo>
                  <a:lnTo>
                    <a:pt x="483" y="0"/>
                  </a:lnTo>
                  <a:lnTo>
                    <a:pt x="509" y="0"/>
                  </a:lnTo>
                  <a:lnTo>
                    <a:pt x="509" y="0"/>
                  </a:lnTo>
                  <a:lnTo>
                    <a:pt x="509" y="0"/>
                  </a:lnTo>
                  <a:lnTo>
                    <a:pt x="509" y="0"/>
                  </a:lnTo>
                  <a:lnTo>
                    <a:pt x="529" y="0"/>
                  </a:lnTo>
                  <a:lnTo>
                    <a:pt x="529" y="0"/>
                  </a:lnTo>
                  <a:lnTo>
                    <a:pt x="529" y="0"/>
                  </a:lnTo>
                  <a:lnTo>
                    <a:pt x="549" y="0"/>
                  </a:lnTo>
                  <a:lnTo>
                    <a:pt x="549" y="0"/>
                  </a:lnTo>
                  <a:lnTo>
                    <a:pt x="549" y="0"/>
                  </a:lnTo>
                  <a:lnTo>
                    <a:pt x="549" y="0"/>
                  </a:lnTo>
                  <a:lnTo>
                    <a:pt x="570" y="0"/>
                  </a:lnTo>
                  <a:lnTo>
                    <a:pt x="570" y="0"/>
                  </a:lnTo>
                  <a:lnTo>
                    <a:pt x="570" y="0"/>
                  </a:lnTo>
                  <a:lnTo>
                    <a:pt x="590" y="26"/>
                  </a:lnTo>
                  <a:lnTo>
                    <a:pt x="590" y="26"/>
                  </a:lnTo>
                  <a:lnTo>
                    <a:pt x="590" y="26"/>
                  </a:lnTo>
                  <a:lnTo>
                    <a:pt x="590" y="26"/>
                  </a:lnTo>
                  <a:lnTo>
                    <a:pt x="611" y="26"/>
                  </a:lnTo>
                  <a:lnTo>
                    <a:pt x="611" y="26"/>
                  </a:lnTo>
                  <a:lnTo>
                    <a:pt x="611" y="26"/>
                  </a:lnTo>
                  <a:lnTo>
                    <a:pt x="611" y="66"/>
                  </a:lnTo>
                  <a:lnTo>
                    <a:pt x="590" y="87"/>
                  </a:lnTo>
                  <a:lnTo>
                    <a:pt x="590" y="107"/>
                  </a:lnTo>
                  <a:lnTo>
                    <a:pt x="590" y="107"/>
                  </a:lnTo>
                  <a:lnTo>
                    <a:pt x="570" y="107"/>
                  </a:lnTo>
                  <a:lnTo>
                    <a:pt x="570" y="107"/>
                  </a:lnTo>
                  <a:lnTo>
                    <a:pt x="570" y="107"/>
                  </a:lnTo>
                  <a:lnTo>
                    <a:pt x="570" y="107"/>
                  </a:lnTo>
                  <a:lnTo>
                    <a:pt x="570" y="107"/>
                  </a:lnTo>
                  <a:lnTo>
                    <a:pt x="549" y="107"/>
                  </a:lnTo>
                  <a:lnTo>
                    <a:pt x="549" y="107"/>
                  </a:lnTo>
                  <a:lnTo>
                    <a:pt x="549" y="107"/>
                  </a:lnTo>
                  <a:lnTo>
                    <a:pt x="549" y="107"/>
                  </a:lnTo>
                  <a:lnTo>
                    <a:pt x="529" y="107"/>
                  </a:lnTo>
                  <a:lnTo>
                    <a:pt x="529" y="107"/>
                  </a:lnTo>
                  <a:lnTo>
                    <a:pt x="529" y="107"/>
                  </a:lnTo>
                  <a:lnTo>
                    <a:pt x="529" y="107"/>
                  </a:lnTo>
                  <a:lnTo>
                    <a:pt x="529" y="107"/>
                  </a:lnTo>
                  <a:lnTo>
                    <a:pt x="509" y="107"/>
                  </a:lnTo>
                  <a:lnTo>
                    <a:pt x="509" y="107"/>
                  </a:lnTo>
                  <a:lnTo>
                    <a:pt x="509" y="107"/>
                  </a:lnTo>
                  <a:lnTo>
                    <a:pt x="509" y="107"/>
                  </a:lnTo>
                  <a:lnTo>
                    <a:pt x="509" y="107"/>
                  </a:lnTo>
                  <a:lnTo>
                    <a:pt x="509" y="107"/>
                  </a:lnTo>
                  <a:lnTo>
                    <a:pt x="483" y="107"/>
                  </a:lnTo>
                  <a:lnTo>
                    <a:pt x="483" y="107"/>
                  </a:lnTo>
                  <a:lnTo>
                    <a:pt x="483" y="107"/>
                  </a:lnTo>
                  <a:lnTo>
                    <a:pt x="483" y="107"/>
                  </a:lnTo>
                  <a:lnTo>
                    <a:pt x="483" y="107"/>
                  </a:lnTo>
                  <a:lnTo>
                    <a:pt x="483" y="107"/>
                  </a:lnTo>
                  <a:lnTo>
                    <a:pt x="463" y="107"/>
                  </a:lnTo>
                  <a:lnTo>
                    <a:pt x="463" y="107"/>
                  </a:lnTo>
                  <a:lnTo>
                    <a:pt x="463" y="127"/>
                  </a:lnTo>
                  <a:lnTo>
                    <a:pt x="463" y="127"/>
                  </a:lnTo>
                  <a:lnTo>
                    <a:pt x="443" y="127"/>
                  </a:lnTo>
                  <a:lnTo>
                    <a:pt x="443" y="127"/>
                  </a:lnTo>
                  <a:lnTo>
                    <a:pt x="443" y="127"/>
                  </a:lnTo>
                  <a:lnTo>
                    <a:pt x="443" y="127"/>
                  </a:lnTo>
                  <a:lnTo>
                    <a:pt x="443" y="127"/>
                  </a:lnTo>
                  <a:lnTo>
                    <a:pt x="422" y="127"/>
                  </a:lnTo>
                  <a:lnTo>
                    <a:pt x="422" y="127"/>
                  </a:lnTo>
                  <a:lnTo>
                    <a:pt x="422" y="127"/>
                  </a:lnTo>
                  <a:lnTo>
                    <a:pt x="422" y="127"/>
                  </a:lnTo>
                  <a:lnTo>
                    <a:pt x="422" y="127"/>
                  </a:lnTo>
                  <a:lnTo>
                    <a:pt x="402" y="127"/>
                  </a:lnTo>
                  <a:lnTo>
                    <a:pt x="402" y="127"/>
                  </a:lnTo>
                  <a:lnTo>
                    <a:pt x="402" y="127"/>
                  </a:lnTo>
                  <a:lnTo>
                    <a:pt x="402" y="153"/>
                  </a:lnTo>
                  <a:lnTo>
                    <a:pt x="402" y="153"/>
                  </a:lnTo>
                  <a:lnTo>
                    <a:pt x="402" y="153"/>
                  </a:lnTo>
                  <a:lnTo>
                    <a:pt x="382" y="153"/>
                  </a:lnTo>
                  <a:lnTo>
                    <a:pt x="382" y="153"/>
                  </a:lnTo>
                  <a:lnTo>
                    <a:pt x="382" y="153"/>
                  </a:lnTo>
                  <a:lnTo>
                    <a:pt x="382" y="153"/>
                  </a:lnTo>
                  <a:lnTo>
                    <a:pt x="356" y="153"/>
                  </a:lnTo>
                  <a:lnTo>
                    <a:pt x="356" y="153"/>
                  </a:lnTo>
                  <a:lnTo>
                    <a:pt x="356" y="173"/>
                  </a:lnTo>
                  <a:lnTo>
                    <a:pt x="356" y="173"/>
                  </a:lnTo>
                  <a:lnTo>
                    <a:pt x="356" y="173"/>
                  </a:lnTo>
                  <a:lnTo>
                    <a:pt x="336" y="173"/>
                  </a:lnTo>
                  <a:lnTo>
                    <a:pt x="336" y="173"/>
                  </a:lnTo>
                  <a:lnTo>
                    <a:pt x="336" y="173"/>
                  </a:lnTo>
                  <a:lnTo>
                    <a:pt x="336" y="173"/>
                  </a:lnTo>
                  <a:lnTo>
                    <a:pt x="336" y="173"/>
                  </a:lnTo>
                  <a:lnTo>
                    <a:pt x="315" y="194"/>
                  </a:lnTo>
                  <a:lnTo>
                    <a:pt x="315" y="194"/>
                  </a:lnTo>
                  <a:lnTo>
                    <a:pt x="315" y="194"/>
                  </a:lnTo>
                  <a:lnTo>
                    <a:pt x="315" y="194"/>
                  </a:lnTo>
                  <a:lnTo>
                    <a:pt x="315" y="194"/>
                  </a:lnTo>
                  <a:lnTo>
                    <a:pt x="315" y="194"/>
                  </a:lnTo>
                  <a:lnTo>
                    <a:pt x="295" y="194"/>
                  </a:lnTo>
                  <a:lnTo>
                    <a:pt x="295" y="214"/>
                  </a:lnTo>
                  <a:lnTo>
                    <a:pt x="295" y="214"/>
                  </a:lnTo>
                  <a:lnTo>
                    <a:pt x="275" y="214"/>
                  </a:lnTo>
                  <a:lnTo>
                    <a:pt x="275" y="234"/>
                  </a:lnTo>
                  <a:lnTo>
                    <a:pt x="254" y="234"/>
                  </a:lnTo>
                  <a:lnTo>
                    <a:pt x="254" y="255"/>
                  </a:lnTo>
                  <a:lnTo>
                    <a:pt x="254" y="255"/>
                  </a:lnTo>
                  <a:lnTo>
                    <a:pt x="229" y="255"/>
                  </a:lnTo>
                  <a:lnTo>
                    <a:pt x="229" y="280"/>
                  </a:lnTo>
                  <a:lnTo>
                    <a:pt x="229" y="280"/>
                  </a:lnTo>
                  <a:lnTo>
                    <a:pt x="229" y="280"/>
                  </a:lnTo>
                  <a:lnTo>
                    <a:pt x="209" y="300"/>
                  </a:lnTo>
                  <a:lnTo>
                    <a:pt x="209" y="300"/>
                  </a:lnTo>
                  <a:lnTo>
                    <a:pt x="209" y="300"/>
                  </a:lnTo>
                  <a:lnTo>
                    <a:pt x="188" y="321"/>
                  </a:lnTo>
                  <a:lnTo>
                    <a:pt x="188" y="321"/>
                  </a:lnTo>
                  <a:lnTo>
                    <a:pt x="188" y="341"/>
                  </a:lnTo>
                  <a:lnTo>
                    <a:pt x="168" y="341"/>
                  </a:lnTo>
                  <a:lnTo>
                    <a:pt x="168" y="361"/>
                  </a:lnTo>
                  <a:lnTo>
                    <a:pt x="168" y="361"/>
                  </a:lnTo>
                  <a:lnTo>
                    <a:pt x="168" y="361"/>
                  </a:lnTo>
                  <a:lnTo>
                    <a:pt x="148" y="361"/>
                  </a:lnTo>
                  <a:lnTo>
                    <a:pt x="148" y="382"/>
                  </a:lnTo>
                  <a:lnTo>
                    <a:pt x="148" y="382"/>
                  </a:lnTo>
                  <a:lnTo>
                    <a:pt x="148" y="382"/>
                  </a:lnTo>
                  <a:lnTo>
                    <a:pt x="148" y="382"/>
                  </a:lnTo>
                  <a:lnTo>
                    <a:pt x="127" y="407"/>
                  </a:lnTo>
                  <a:lnTo>
                    <a:pt x="127" y="407"/>
                  </a:lnTo>
                  <a:lnTo>
                    <a:pt x="127" y="428"/>
                  </a:lnTo>
                  <a:lnTo>
                    <a:pt x="102" y="428"/>
                  </a:lnTo>
                  <a:lnTo>
                    <a:pt x="102" y="428"/>
                  </a:lnTo>
                  <a:lnTo>
                    <a:pt x="102" y="428"/>
                  </a:lnTo>
                  <a:lnTo>
                    <a:pt x="102" y="448"/>
                  </a:lnTo>
                  <a:lnTo>
                    <a:pt x="82" y="448"/>
                  </a:lnTo>
                  <a:lnTo>
                    <a:pt x="82" y="468"/>
                  </a:lnTo>
                  <a:lnTo>
                    <a:pt x="82" y="468"/>
                  </a:lnTo>
                  <a:lnTo>
                    <a:pt x="82" y="468"/>
                  </a:lnTo>
                  <a:lnTo>
                    <a:pt x="61" y="489"/>
                  </a:lnTo>
                  <a:lnTo>
                    <a:pt x="20" y="509"/>
                  </a:lnTo>
                  <a:lnTo>
                    <a:pt x="0" y="468"/>
                  </a:lnTo>
                  <a:lnTo>
                    <a:pt x="0" y="448"/>
                  </a:lnTo>
                  <a:lnTo>
                    <a:pt x="20" y="448"/>
                  </a:lnTo>
                  <a:lnTo>
                    <a:pt x="20" y="428"/>
                  </a:lnTo>
                  <a:lnTo>
                    <a:pt x="20" y="428"/>
                  </a:lnTo>
                  <a:lnTo>
                    <a:pt x="20" y="407"/>
                  </a:lnTo>
                  <a:lnTo>
                    <a:pt x="20" y="382"/>
                  </a:lnTo>
                  <a:lnTo>
                    <a:pt x="20" y="382"/>
                  </a:lnTo>
                  <a:lnTo>
                    <a:pt x="20" y="382"/>
                  </a:lnTo>
                  <a:lnTo>
                    <a:pt x="41" y="361"/>
                  </a:lnTo>
                  <a:lnTo>
                    <a:pt x="41" y="361"/>
                  </a:lnTo>
                  <a:lnTo>
                    <a:pt x="41" y="341"/>
                  </a:lnTo>
                  <a:lnTo>
                    <a:pt x="41" y="341"/>
                  </a:lnTo>
                  <a:lnTo>
                    <a:pt x="41" y="341"/>
                  </a:lnTo>
                  <a:lnTo>
                    <a:pt x="41" y="321"/>
                  </a:lnTo>
                  <a:lnTo>
                    <a:pt x="61" y="321"/>
                  </a:lnTo>
                  <a:lnTo>
                    <a:pt x="61" y="321"/>
                  </a:lnTo>
                  <a:lnTo>
                    <a:pt x="61" y="300"/>
                  </a:lnTo>
                  <a:lnTo>
                    <a:pt x="61" y="300"/>
                  </a:lnTo>
                  <a:lnTo>
                    <a:pt x="61" y="300"/>
                  </a:lnTo>
                  <a:lnTo>
                    <a:pt x="82" y="280"/>
                  </a:lnTo>
                  <a:lnTo>
                    <a:pt x="82" y="255"/>
                  </a:lnTo>
                  <a:lnTo>
                    <a:pt x="82" y="255"/>
                  </a:lnTo>
                  <a:lnTo>
                    <a:pt x="102" y="234"/>
                  </a:lnTo>
                  <a:lnTo>
                    <a:pt x="102" y="234"/>
                  </a:lnTo>
                  <a:lnTo>
                    <a:pt x="102" y="214"/>
                  </a:lnTo>
                  <a:lnTo>
                    <a:pt x="127" y="214"/>
                  </a:lnTo>
                  <a:lnTo>
                    <a:pt x="127" y="214"/>
                  </a:lnTo>
                  <a:lnTo>
                    <a:pt x="127" y="194"/>
                  </a:lnTo>
                  <a:lnTo>
                    <a:pt x="148" y="194"/>
                  </a:lnTo>
                  <a:lnTo>
                    <a:pt x="148" y="173"/>
                  </a:lnTo>
                  <a:lnTo>
                    <a:pt x="148" y="173"/>
                  </a:lnTo>
                  <a:lnTo>
                    <a:pt x="168" y="153"/>
                  </a:lnTo>
                  <a:lnTo>
                    <a:pt x="168" y="153"/>
                  </a:lnTo>
                  <a:lnTo>
                    <a:pt x="188" y="153"/>
                  </a:lnTo>
                  <a:lnTo>
                    <a:pt x="188" y="127"/>
                  </a:lnTo>
                  <a:lnTo>
                    <a:pt x="209" y="127"/>
                  </a:lnTo>
                  <a:lnTo>
                    <a:pt x="209" y="107"/>
                  </a:lnTo>
                  <a:lnTo>
                    <a:pt x="229" y="107"/>
                  </a:lnTo>
                  <a:lnTo>
                    <a:pt x="229" y="107"/>
                  </a:lnTo>
                  <a:lnTo>
                    <a:pt x="229" y="107"/>
                  </a:lnTo>
                  <a:lnTo>
                    <a:pt x="229" y="87"/>
                  </a:lnTo>
                  <a:lnTo>
                    <a:pt x="229" y="87"/>
                  </a:lnTo>
                  <a:lnTo>
                    <a:pt x="254" y="87"/>
                  </a:lnTo>
                  <a:lnTo>
                    <a:pt x="254" y="87"/>
                  </a:lnTo>
                  <a:lnTo>
                    <a:pt x="254" y="87"/>
                  </a:lnTo>
                  <a:lnTo>
                    <a:pt x="254" y="66"/>
                  </a:lnTo>
                  <a:lnTo>
                    <a:pt x="275" y="66"/>
                  </a:lnTo>
                  <a:lnTo>
                    <a:pt x="275" y="66"/>
                  </a:lnTo>
                  <a:lnTo>
                    <a:pt x="275" y="66"/>
                  </a:lnTo>
                  <a:lnTo>
                    <a:pt x="275" y="66"/>
                  </a:lnTo>
                  <a:lnTo>
                    <a:pt x="295" y="66"/>
                  </a:lnTo>
                  <a:lnTo>
                    <a:pt x="295" y="46"/>
                  </a:lnTo>
                  <a:lnTo>
                    <a:pt x="295" y="46"/>
                  </a:lnTo>
                  <a:lnTo>
                    <a:pt x="295" y="46"/>
                  </a:lnTo>
                  <a:lnTo>
                    <a:pt x="315" y="46"/>
                  </a:lnTo>
                  <a:lnTo>
                    <a:pt x="315" y="46"/>
                  </a:lnTo>
                  <a:lnTo>
                    <a:pt x="315" y="46"/>
                  </a:lnTo>
                  <a:lnTo>
                    <a:pt x="336" y="26"/>
                  </a:lnTo>
                  <a:lnTo>
                    <a:pt x="336" y="26"/>
                  </a:lnTo>
                  <a:lnTo>
                    <a:pt x="336" y="26"/>
                  </a:lnTo>
                  <a:lnTo>
                    <a:pt x="336" y="26"/>
                  </a:lnTo>
                  <a:lnTo>
                    <a:pt x="356" y="26"/>
                  </a:lnTo>
                  <a:lnTo>
                    <a:pt x="356" y="26"/>
                  </a:lnTo>
                  <a:lnTo>
                    <a:pt x="356" y="26"/>
                  </a:lnTo>
                  <a:lnTo>
                    <a:pt x="356" y="26"/>
                  </a:lnTo>
                  <a:lnTo>
                    <a:pt x="382" y="26"/>
                  </a:lnTo>
                  <a:lnTo>
                    <a:pt x="382" y="0"/>
                  </a:lnTo>
                  <a:lnTo>
                    <a:pt x="382" y="0"/>
                  </a:lnTo>
                  <a:lnTo>
                    <a:pt x="402" y="0"/>
                  </a:lnTo>
                  <a:lnTo>
                    <a:pt x="402" y="0"/>
                  </a:lnTo>
                  <a:lnTo>
                    <a:pt x="402" y="0"/>
                  </a:lnTo>
                  <a:lnTo>
                    <a:pt x="402" y="0"/>
                  </a:lnTo>
                  <a:lnTo>
                    <a:pt x="422" y="0"/>
                  </a:lnTo>
                  <a:lnTo>
                    <a:pt x="422" y="0"/>
                  </a:lnTo>
                  <a:lnTo>
                    <a:pt x="422" y="0"/>
                  </a:lnTo>
                  <a:lnTo>
                    <a:pt x="443" y="0"/>
                  </a:lnTo>
                  <a:lnTo>
                    <a:pt x="443" y="0"/>
                  </a:lnTo>
                  <a:lnTo>
                    <a:pt x="443" y="0"/>
                  </a:lnTo>
                  <a:lnTo>
                    <a:pt x="463" y="0"/>
                  </a:lnTo>
                  <a:lnTo>
                    <a:pt x="463" y="0"/>
                  </a:lnTo>
                  <a:lnTo>
                    <a:pt x="463" y="0"/>
                  </a:lnTo>
                  <a:lnTo>
                    <a:pt x="463"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62"/>
            <p:cNvSpPr/>
            <p:nvPr/>
          </p:nvSpPr>
          <p:spPr>
            <a:xfrm>
              <a:off x="1346650" y="2321925"/>
              <a:ext cx="14900" cy="13750"/>
            </a:xfrm>
            <a:custGeom>
              <a:rect b="b" l="l" r="r" t="t"/>
              <a:pathLst>
                <a:path extrusionOk="0" h="550" w="596">
                  <a:moveTo>
                    <a:pt x="509" y="0"/>
                  </a:moveTo>
                  <a:lnTo>
                    <a:pt x="509" y="0"/>
                  </a:lnTo>
                  <a:lnTo>
                    <a:pt x="509" y="0"/>
                  </a:lnTo>
                  <a:lnTo>
                    <a:pt x="534" y="0"/>
                  </a:lnTo>
                  <a:lnTo>
                    <a:pt x="534" y="0"/>
                  </a:lnTo>
                  <a:lnTo>
                    <a:pt x="534" y="0"/>
                  </a:lnTo>
                  <a:lnTo>
                    <a:pt x="534" y="0"/>
                  </a:lnTo>
                  <a:lnTo>
                    <a:pt x="555" y="0"/>
                  </a:lnTo>
                  <a:lnTo>
                    <a:pt x="555" y="0"/>
                  </a:lnTo>
                  <a:lnTo>
                    <a:pt x="555" y="0"/>
                  </a:lnTo>
                  <a:lnTo>
                    <a:pt x="575" y="0"/>
                  </a:lnTo>
                  <a:lnTo>
                    <a:pt x="575" y="0"/>
                  </a:lnTo>
                  <a:lnTo>
                    <a:pt x="575" y="0"/>
                  </a:lnTo>
                  <a:lnTo>
                    <a:pt x="575" y="0"/>
                  </a:lnTo>
                  <a:lnTo>
                    <a:pt x="595" y="0"/>
                  </a:lnTo>
                  <a:lnTo>
                    <a:pt x="595" y="0"/>
                  </a:lnTo>
                  <a:lnTo>
                    <a:pt x="595" y="21"/>
                  </a:lnTo>
                  <a:lnTo>
                    <a:pt x="595" y="41"/>
                  </a:lnTo>
                  <a:lnTo>
                    <a:pt x="595" y="61"/>
                  </a:lnTo>
                  <a:lnTo>
                    <a:pt x="595" y="87"/>
                  </a:lnTo>
                  <a:lnTo>
                    <a:pt x="575" y="107"/>
                  </a:lnTo>
                  <a:lnTo>
                    <a:pt x="575" y="107"/>
                  </a:lnTo>
                  <a:lnTo>
                    <a:pt x="575" y="107"/>
                  </a:lnTo>
                  <a:lnTo>
                    <a:pt x="575" y="107"/>
                  </a:lnTo>
                  <a:lnTo>
                    <a:pt x="575" y="107"/>
                  </a:lnTo>
                  <a:lnTo>
                    <a:pt x="555" y="107"/>
                  </a:lnTo>
                  <a:lnTo>
                    <a:pt x="555" y="107"/>
                  </a:lnTo>
                  <a:lnTo>
                    <a:pt x="555" y="107"/>
                  </a:lnTo>
                  <a:lnTo>
                    <a:pt x="555" y="107"/>
                  </a:lnTo>
                  <a:lnTo>
                    <a:pt x="534" y="107"/>
                  </a:lnTo>
                  <a:lnTo>
                    <a:pt x="534" y="107"/>
                  </a:lnTo>
                  <a:lnTo>
                    <a:pt x="534" y="107"/>
                  </a:lnTo>
                  <a:lnTo>
                    <a:pt x="534" y="107"/>
                  </a:lnTo>
                  <a:lnTo>
                    <a:pt x="534" y="107"/>
                  </a:lnTo>
                  <a:lnTo>
                    <a:pt x="509" y="107"/>
                  </a:lnTo>
                  <a:lnTo>
                    <a:pt x="509" y="127"/>
                  </a:lnTo>
                  <a:lnTo>
                    <a:pt x="509" y="127"/>
                  </a:lnTo>
                  <a:lnTo>
                    <a:pt x="509" y="127"/>
                  </a:lnTo>
                  <a:lnTo>
                    <a:pt x="509" y="127"/>
                  </a:lnTo>
                  <a:lnTo>
                    <a:pt x="509" y="127"/>
                  </a:lnTo>
                  <a:lnTo>
                    <a:pt x="489" y="127"/>
                  </a:lnTo>
                  <a:lnTo>
                    <a:pt x="489" y="127"/>
                  </a:lnTo>
                  <a:lnTo>
                    <a:pt x="489" y="127"/>
                  </a:lnTo>
                  <a:lnTo>
                    <a:pt x="489" y="127"/>
                  </a:lnTo>
                  <a:lnTo>
                    <a:pt x="489" y="127"/>
                  </a:lnTo>
                  <a:lnTo>
                    <a:pt x="468" y="127"/>
                  </a:lnTo>
                  <a:lnTo>
                    <a:pt x="468" y="127"/>
                  </a:lnTo>
                  <a:lnTo>
                    <a:pt x="468" y="127"/>
                  </a:lnTo>
                  <a:lnTo>
                    <a:pt x="468" y="127"/>
                  </a:lnTo>
                  <a:lnTo>
                    <a:pt x="468" y="127"/>
                  </a:lnTo>
                  <a:lnTo>
                    <a:pt x="448" y="127"/>
                  </a:lnTo>
                  <a:lnTo>
                    <a:pt x="448" y="127"/>
                  </a:lnTo>
                  <a:lnTo>
                    <a:pt x="448" y="148"/>
                  </a:lnTo>
                  <a:lnTo>
                    <a:pt x="448" y="148"/>
                  </a:lnTo>
                  <a:lnTo>
                    <a:pt x="428" y="148"/>
                  </a:lnTo>
                  <a:lnTo>
                    <a:pt x="428" y="148"/>
                  </a:lnTo>
                  <a:lnTo>
                    <a:pt x="428" y="148"/>
                  </a:lnTo>
                  <a:lnTo>
                    <a:pt x="428" y="148"/>
                  </a:lnTo>
                  <a:lnTo>
                    <a:pt x="428" y="148"/>
                  </a:lnTo>
                  <a:lnTo>
                    <a:pt x="407" y="148"/>
                  </a:lnTo>
                  <a:lnTo>
                    <a:pt x="407" y="148"/>
                  </a:lnTo>
                  <a:lnTo>
                    <a:pt x="407" y="148"/>
                  </a:lnTo>
                  <a:lnTo>
                    <a:pt x="407" y="148"/>
                  </a:lnTo>
                  <a:lnTo>
                    <a:pt x="407" y="168"/>
                  </a:lnTo>
                  <a:lnTo>
                    <a:pt x="407" y="168"/>
                  </a:lnTo>
                  <a:lnTo>
                    <a:pt x="382" y="168"/>
                  </a:lnTo>
                  <a:lnTo>
                    <a:pt x="382" y="168"/>
                  </a:lnTo>
                  <a:lnTo>
                    <a:pt x="382" y="168"/>
                  </a:lnTo>
                  <a:lnTo>
                    <a:pt x="382" y="168"/>
                  </a:lnTo>
                  <a:lnTo>
                    <a:pt x="382" y="168"/>
                  </a:lnTo>
                  <a:lnTo>
                    <a:pt x="362" y="168"/>
                  </a:lnTo>
                  <a:lnTo>
                    <a:pt x="362" y="168"/>
                  </a:lnTo>
                  <a:lnTo>
                    <a:pt x="362" y="188"/>
                  </a:lnTo>
                  <a:lnTo>
                    <a:pt x="362" y="188"/>
                  </a:lnTo>
                  <a:lnTo>
                    <a:pt x="341" y="188"/>
                  </a:lnTo>
                  <a:lnTo>
                    <a:pt x="341" y="188"/>
                  </a:lnTo>
                  <a:lnTo>
                    <a:pt x="341" y="188"/>
                  </a:lnTo>
                  <a:lnTo>
                    <a:pt x="341" y="188"/>
                  </a:lnTo>
                  <a:lnTo>
                    <a:pt x="341" y="188"/>
                  </a:lnTo>
                  <a:lnTo>
                    <a:pt x="321" y="214"/>
                  </a:lnTo>
                  <a:lnTo>
                    <a:pt x="321" y="214"/>
                  </a:lnTo>
                  <a:lnTo>
                    <a:pt x="321" y="214"/>
                  </a:lnTo>
                  <a:lnTo>
                    <a:pt x="300" y="234"/>
                  </a:lnTo>
                  <a:lnTo>
                    <a:pt x="300" y="234"/>
                  </a:lnTo>
                  <a:lnTo>
                    <a:pt x="300" y="234"/>
                  </a:lnTo>
                  <a:lnTo>
                    <a:pt x="280" y="234"/>
                  </a:lnTo>
                  <a:lnTo>
                    <a:pt x="280" y="255"/>
                  </a:lnTo>
                  <a:lnTo>
                    <a:pt x="280" y="255"/>
                  </a:lnTo>
                  <a:lnTo>
                    <a:pt x="255" y="255"/>
                  </a:lnTo>
                  <a:lnTo>
                    <a:pt x="255" y="275"/>
                  </a:lnTo>
                  <a:lnTo>
                    <a:pt x="255" y="275"/>
                  </a:lnTo>
                  <a:lnTo>
                    <a:pt x="234" y="295"/>
                  </a:lnTo>
                  <a:lnTo>
                    <a:pt x="234" y="295"/>
                  </a:lnTo>
                  <a:lnTo>
                    <a:pt x="234" y="295"/>
                  </a:lnTo>
                  <a:lnTo>
                    <a:pt x="214" y="316"/>
                  </a:lnTo>
                  <a:lnTo>
                    <a:pt x="214" y="316"/>
                  </a:lnTo>
                  <a:lnTo>
                    <a:pt x="214" y="341"/>
                  </a:lnTo>
                  <a:lnTo>
                    <a:pt x="194" y="341"/>
                  </a:lnTo>
                  <a:lnTo>
                    <a:pt x="194" y="361"/>
                  </a:lnTo>
                  <a:lnTo>
                    <a:pt x="194" y="361"/>
                  </a:lnTo>
                  <a:lnTo>
                    <a:pt x="173" y="361"/>
                  </a:lnTo>
                  <a:lnTo>
                    <a:pt x="173" y="382"/>
                  </a:lnTo>
                  <a:lnTo>
                    <a:pt x="173" y="382"/>
                  </a:lnTo>
                  <a:lnTo>
                    <a:pt x="173" y="402"/>
                  </a:lnTo>
                  <a:lnTo>
                    <a:pt x="153" y="402"/>
                  </a:lnTo>
                  <a:lnTo>
                    <a:pt x="153" y="402"/>
                  </a:lnTo>
                  <a:lnTo>
                    <a:pt x="153" y="422"/>
                  </a:lnTo>
                  <a:lnTo>
                    <a:pt x="153" y="422"/>
                  </a:lnTo>
                  <a:lnTo>
                    <a:pt x="128" y="443"/>
                  </a:lnTo>
                  <a:lnTo>
                    <a:pt x="128" y="443"/>
                  </a:lnTo>
                  <a:lnTo>
                    <a:pt x="128" y="443"/>
                  </a:lnTo>
                  <a:lnTo>
                    <a:pt x="128" y="468"/>
                  </a:lnTo>
                  <a:lnTo>
                    <a:pt x="128" y="468"/>
                  </a:lnTo>
                  <a:lnTo>
                    <a:pt x="107" y="468"/>
                  </a:lnTo>
                  <a:lnTo>
                    <a:pt x="107" y="489"/>
                  </a:lnTo>
                  <a:lnTo>
                    <a:pt x="107" y="489"/>
                  </a:lnTo>
                  <a:lnTo>
                    <a:pt x="87" y="509"/>
                  </a:lnTo>
                  <a:lnTo>
                    <a:pt x="87" y="509"/>
                  </a:lnTo>
                  <a:lnTo>
                    <a:pt x="87" y="509"/>
                  </a:lnTo>
                  <a:lnTo>
                    <a:pt x="26" y="550"/>
                  </a:lnTo>
                  <a:lnTo>
                    <a:pt x="0" y="489"/>
                  </a:lnTo>
                  <a:lnTo>
                    <a:pt x="0" y="468"/>
                  </a:lnTo>
                  <a:lnTo>
                    <a:pt x="0" y="468"/>
                  </a:lnTo>
                  <a:lnTo>
                    <a:pt x="0" y="443"/>
                  </a:lnTo>
                  <a:lnTo>
                    <a:pt x="0" y="443"/>
                  </a:lnTo>
                  <a:lnTo>
                    <a:pt x="0" y="422"/>
                  </a:lnTo>
                  <a:lnTo>
                    <a:pt x="0" y="422"/>
                  </a:lnTo>
                  <a:lnTo>
                    <a:pt x="0" y="402"/>
                  </a:lnTo>
                  <a:lnTo>
                    <a:pt x="26" y="402"/>
                  </a:lnTo>
                  <a:lnTo>
                    <a:pt x="26" y="382"/>
                  </a:lnTo>
                  <a:lnTo>
                    <a:pt x="26" y="382"/>
                  </a:lnTo>
                  <a:lnTo>
                    <a:pt x="26" y="361"/>
                  </a:lnTo>
                  <a:lnTo>
                    <a:pt x="46" y="361"/>
                  </a:lnTo>
                  <a:lnTo>
                    <a:pt x="46" y="341"/>
                  </a:lnTo>
                  <a:lnTo>
                    <a:pt x="46" y="341"/>
                  </a:lnTo>
                  <a:lnTo>
                    <a:pt x="46" y="341"/>
                  </a:lnTo>
                  <a:lnTo>
                    <a:pt x="66" y="316"/>
                  </a:lnTo>
                  <a:lnTo>
                    <a:pt x="66" y="316"/>
                  </a:lnTo>
                  <a:lnTo>
                    <a:pt x="66" y="295"/>
                  </a:lnTo>
                  <a:lnTo>
                    <a:pt x="87" y="295"/>
                  </a:lnTo>
                  <a:lnTo>
                    <a:pt x="87" y="275"/>
                  </a:lnTo>
                  <a:lnTo>
                    <a:pt x="87" y="275"/>
                  </a:lnTo>
                  <a:lnTo>
                    <a:pt x="107" y="255"/>
                  </a:lnTo>
                  <a:lnTo>
                    <a:pt x="107" y="255"/>
                  </a:lnTo>
                  <a:lnTo>
                    <a:pt x="107" y="234"/>
                  </a:lnTo>
                  <a:lnTo>
                    <a:pt x="128" y="234"/>
                  </a:lnTo>
                  <a:lnTo>
                    <a:pt x="128" y="214"/>
                  </a:lnTo>
                  <a:lnTo>
                    <a:pt x="128" y="214"/>
                  </a:lnTo>
                  <a:lnTo>
                    <a:pt x="153" y="188"/>
                  </a:lnTo>
                  <a:lnTo>
                    <a:pt x="153" y="188"/>
                  </a:lnTo>
                  <a:lnTo>
                    <a:pt x="173" y="168"/>
                  </a:lnTo>
                  <a:lnTo>
                    <a:pt x="173" y="168"/>
                  </a:lnTo>
                  <a:lnTo>
                    <a:pt x="194" y="148"/>
                  </a:lnTo>
                  <a:lnTo>
                    <a:pt x="194" y="148"/>
                  </a:lnTo>
                  <a:lnTo>
                    <a:pt x="194" y="127"/>
                  </a:lnTo>
                  <a:lnTo>
                    <a:pt x="194" y="127"/>
                  </a:lnTo>
                  <a:lnTo>
                    <a:pt x="214" y="127"/>
                  </a:lnTo>
                  <a:lnTo>
                    <a:pt x="214" y="127"/>
                  </a:lnTo>
                  <a:lnTo>
                    <a:pt x="234" y="107"/>
                  </a:lnTo>
                  <a:lnTo>
                    <a:pt x="234" y="107"/>
                  </a:lnTo>
                  <a:lnTo>
                    <a:pt x="255" y="87"/>
                  </a:lnTo>
                  <a:lnTo>
                    <a:pt x="255" y="87"/>
                  </a:lnTo>
                  <a:lnTo>
                    <a:pt x="255" y="87"/>
                  </a:lnTo>
                  <a:lnTo>
                    <a:pt x="280" y="87"/>
                  </a:lnTo>
                  <a:lnTo>
                    <a:pt x="280" y="87"/>
                  </a:lnTo>
                  <a:lnTo>
                    <a:pt x="280" y="61"/>
                  </a:lnTo>
                  <a:lnTo>
                    <a:pt x="280" y="61"/>
                  </a:lnTo>
                  <a:lnTo>
                    <a:pt x="300" y="61"/>
                  </a:lnTo>
                  <a:lnTo>
                    <a:pt x="300" y="61"/>
                  </a:lnTo>
                  <a:lnTo>
                    <a:pt x="300" y="61"/>
                  </a:lnTo>
                  <a:lnTo>
                    <a:pt x="321" y="61"/>
                  </a:lnTo>
                  <a:lnTo>
                    <a:pt x="321" y="41"/>
                  </a:lnTo>
                  <a:lnTo>
                    <a:pt x="321" y="41"/>
                  </a:lnTo>
                  <a:lnTo>
                    <a:pt x="321" y="41"/>
                  </a:lnTo>
                  <a:lnTo>
                    <a:pt x="341" y="41"/>
                  </a:lnTo>
                  <a:lnTo>
                    <a:pt x="341" y="41"/>
                  </a:lnTo>
                  <a:lnTo>
                    <a:pt x="341" y="41"/>
                  </a:lnTo>
                  <a:lnTo>
                    <a:pt x="341" y="41"/>
                  </a:lnTo>
                  <a:lnTo>
                    <a:pt x="341" y="41"/>
                  </a:lnTo>
                  <a:lnTo>
                    <a:pt x="362" y="21"/>
                  </a:lnTo>
                  <a:lnTo>
                    <a:pt x="362" y="21"/>
                  </a:lnTo>
                  <a:lnTo>
                    <a:pt x="362" y="21"/>
                  </a:lnTo>
                  <a:lnTo>
                    <a:pt x="382" y="21"/>
                  </a:lnTo>
                  <a:lnTo>
                    <a:pt x="382" y="21"/>
                  </a:lnTo>
                  <a:lnTo>
                    <a:pt x="382" y="21"/>
                  </a:lnTo>
                  <a:lnTo>
                    <a:pt x="407" y="21"/>
                  </a:lnTo>
                  <a:lnTo>
                    <a:pt x="407" y="21"/>
                  </a:lnTo>
                  <a:lnTo>
                    <a:pt x="407" y="21"/>
                  </a:lnTo>
                  <a:lnTo>
                    <a:pt x="407" y="0"/>
                  </a:lnTo>
                  <a:lnTo>
                    <a:pt x="428" y="0"/>
                  </a:lnTo>
                  <a:lnTo>
                    <a:pt x="428" y="0"/>
                  </a:lnTo>
                  <a:lnTo>
                    <a:pt x="428" y="0"/>
                  </a:lnTo>
                  <a:lnTo>
                    <a:pt x="448" y="0"/>
                  </a:lnTo>
                  <a:lnTo>
                    <a:pt x="448" y="0"/>
                  </a:lnTo>
                  <a:lnTo>
                    <a:pt x="448" y="0"/>
                  </a:lnTo>
                  <a:lnTo>
                    <a:pt x="448" y="0"/>
                  </a:lnTo>
                  <a:lnTo>
                    <a:pt x="468" y="0"/>
                  </a:lnTo>
                  <a:lnTo>
                    <a:pt x="468" y="0"/>
                  </a:lnTo>
                  <a:lnTo>
                    <a:pt x="468" y="0"/>
                  </a:lnTo>
                  <a:lnTo>
                    <a:pt x="489" y="0"/>
                  </a:lnTo>
                  <a:lnTo>
                    <a:pt x="489" y="0"/>
                  </a:lnTo>
                  <a:lnTo>
                    <a:pt x="489" y="0"/>
                  </a:lnTo>
                  <a:lnTo>
                    <a:pt x="489"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62"/>
            <p:cNvSpPr/>
            <p:nvPr/>
          </p:nvSpPr>
          <p:spPr>
            <a:xfrm>
              <a:off x="1339775" y="2321400"/>
              <a:ext cx="12225" cy="15425"/>
            </a:xfrm>
            <a:custGeom>
              <a:rect b="b" l="l" r="r" t="t"/>
              <a:pathLst>
                <a:path extrusionOk="0" h="617" w="489">
                  <a:moveTo>
                    <a:pt x="469" y="1"/>
                  </a:moveTo>
                  <a:lnTo>
                    <a:pt x="469" y="21"/>
                  </a:lnTo>
                  <a:lnTo>
                    <a:pt x="489" y="42"/>
                  </a:lnTo>
                  <a:lnTo>
                    <a:pt x="469" y="62"/>
                  </a:lnTo>
                  <a:lnTo>
                    <a:pt x="489" y="62"/>
                  </a:lnTo>
                  <a:lnTo>
                    <a:pt x="469" y="82"/>
                  </a:lnTo>
                  <a:lnTo>
                    <a:pt x="469" y="82"/>
                  </a:lnTo>
                  <a:lnTo>
                    <a:pt x="469" y="82"/>
                  </a:lnTo>
                  <a:lnTo>
                    <a:pt x="469" y="82"/>
                  </a:lnTo>
                  <a:lnTo>
                    <a:pt x="469" y="82"/>
                  </a:lnTo>
                  <a:lnTo>
                    <a:pt x="469" y="82"/>
                  </a:lnTo>
                  <a:lnTo>
                    <a:pt x="448" y="82"/>
                  </a:lnTo>
                  <a:lnTo>
                    <a:pt x="448" y="82"/>
                  </a:lnTo>
                  <a:lnTo>
                    <a:pt x="448" y="82"/>
                  </a:lnTo>
                  <a:lnTo>
                    <a:pt x="448" y="108"/>
                  </a:lnTo>
                  <a:lnTo>
                    <a:pt x="428" y="108"/>
                  </a:lnTo>
                  <a:lnTo>
                    <a:pt x="428" y="108"/>
                  </a:lnTo>
                  <a:lnTo>
                    <a:pt x="428" y="108"/>
                  </a:lnTo>
                  <a:lnTo>
                    <a:pt x="428" y="108"/>
                  </a:lnTo>
                  <a:lnTo>
                    <a:pt x="428" y="108"/>
                  </a:lnTo>
                  <a:lnTo>
                    <a:pt x="403" y="108"/>
                  </a:lnTo>
                  <a:lnTo>
                    <a:pt x="403" y="128"/>
                  </a:lnTo>
                  <a:lnTo>
                    <a:pt x="403" y="128"/>
                  </a:lnTo>
                  <a:lnTo>
                    <a:pt x="382" y="128"/>
                  </a:lnTo>
                  <a:lnTo>
                    <a:pt x="382" y="128"/>
                  </a:lnTo>
                  <a:lnTo>
                    <a:pt x="382" y="128"/>
                  </a:lnTo>
                  <a:lnTo>
                    <a:pt x="362" y="148"/>
                  </a:lnTo>
                  <a:lnTo>
                    <a:pt x="362" y="148"/>
                  </a:lnTo>
                  <a:lnTo>
                    <a:pt x="362" y="148"/>
                  </a:lnTo>
                  <a:lnTo>
                    <a:pt x="362" y="148"/>
                  </a:lnTo>
                  <a:lnTo>
                    <a:pt x="341" y="169"/>
                  </a:lnTo>
                  <a:lnTo>
                    <a:pt x="341" y="169"/>
                  </a:lnTo>
                  <a:lnTo>
                    <a:pt x="341" y="169"/>
                  </a:lnTo>
                  <a:lnTo>
                    <a:pt x="321" y="169"/>
                  </a:lnTo>
                  <a:lnTo>
                    <a:pt x="321" y="189"/>
                  </a:lnTo>
                  <a:lnTo>
                    <a:pt x="321" y="189"/>
                  </a:lnTo>
                  <a:lnTo>
                    <a:pt x="321" y="189"/>
                  </a:lnTo>
                  <a:lnTo>
                    <a:pt x="301" y="189"/>
                  </a:lnTo>
                  <a:lnTo>
                    <a:pt x="301" y="209"/>
                  </a:lnTo>
                  <a:lnTo>
                    <a:pt x="301" y="209"/>
                  </a:lnTo>
                  <a:lnTo>
                    <a:pt x="275" y="209"/>
                  </a:lnTo>
                  <a:lnTo>
                    <a:pt x="275" y="235"/>
                  </a:lnTo>
                  <a:lnTo>
                    <a:pt x="275" y="235"/>
                  </a:lnTo>
                  <a:lnTo>
                    <a:pt x="255" y="255"/>
                  </a:lnTo>
                  <a:lnTo>
                    <a:pt x="255" y="255"/>
                  </a:lnTo>
                  <a:lnTo>
                    <a:pt x="255" y="255"/>
                  </a:lnTo>
                  <a:lnTo>
                    <a:pt x="255" y="255"/>
                  </a:lnTo>
                  <a:lnTo>
                    <a:pt x="235" y="276"/>
                  </a:lnTo>
                  <a:lnTo>
                    <a:pt x="235" y="276"/>
                  </a:lnTo>
                  <a:lnTo>
                    <a:pt x="235" y="296"/>
                  </a:lnTo>
                  <a:lnTo>
                    <a:pt x="235" y="296"/>
                  </a:lnTo>
                  <a:lnTo>
                    <a:pt x="214" y="296"/>
                  </a:lnTo>
                  <a:lnTo>
                    <a:pt x="214" y="316"/>
                  </a:lnTo>
                  <a:lnTo>
                    <a:pt x="214" y="316"/>
                  </a:lnTo>
                  <a:lnTo>
                    <a:pt x="214" y="337"/>
                  </a:lnTo>
                  <a:lnTo>
                    <a:pt x="194" y="337"/>
                  </a:lnTo>
                  <a:lnTo>
                    <a:pt x="194" y="337"/>
                  </a:lnTo>
                  <a:lnTo>
                    <a:pt x="194" y="337"/>
                  </a:lnTo>
                  <a:lnTo>
                    <a:pt x="194" y="362"/>
                  </a:lnTo>
                  <a:lnTo>
                    <a:pt x="194" y="362"/>
                  </a:lnTo>
                  <a:lnTo>
                    <a:pt x="174" y="382"/>
                  </a:lnTo>
                  <a:lnTo>
                    <a:pt x="174" y="382"/>
                  </a:lnTo>
                  <a:lnTo>
                    <a:pt x="174" y="403"/>
                  </a:lnTo>
                  <a:lnTo>
                    <a:pt x="174" y="403"/>
                  </a:lnTo>
                  <a:lnTo>
                    <a:pt x="174" y="403"/>
                  </a:lnTo>
                  <a:lnTo>
                    <a:pt x="174" y="423"/>
                  </a:lnTo>
                  <a:lnTo>
                    <a:pt x="148" y="423"/>
                  </a:lnTo>
                  <a:lnTo>
                    <a:pt x="148" y="423"/>
                  </a:lnTo>
                  <a:lnTo>
                    <a:pt x="148" y="423"/>
                  </a:lnTo>
                  <a:lnTo>
                    <a:pt x="148" y="443"/>
                  </a:lnTo>
                  <a:lnTo>
                    <a:pt x="148" y="443"/>
                  </a:lnTo>
                  <a:lnTo>
                    <a:pt x="148" y="464"/>
                  </a:lnTo>
                  <a:lnTo>
                    <a:pt x="128" y="464"/>
                  </a:lnTo>
                  <a:lnTo>
                    <a:pt x="128" y="464"/>
                  </a:lnTo>
                  <a:lnTo>
                    <a:pt x="128" y="489"/>
                  </a:lnTo>
                  <a:lnTo>
                    <a:pt x="128" y="489"/>
                  </a:lnTo>
                  <a:lnTo>
                    <a:pt x="128" y="510"/>
                  </a:lnTo>
                  <a:lnTo>
                    <a:pt x="107" y="510"/>
                  </a:lnTo>
                  <a:lnTo>
                    <a:pt x="107" y="510"/>
                  </a:lnTo>
                  <a:lnTo>
                    <a:pt x="107" y="530"/>
                  </a:lnTo>
                  <a:lnTo>
                    <a:pt x="107" y="530"/>
                  </a:lnTo>
                  <a:lnTo>
                    <a:pt x="107" y="550"/>
                  </a:lnTo>
                  <a:lnTo>
                    <a:pt x="107" y="550"/>
                  </a:lnTo>
                  <a:lnTo>
                    <a:pt x="87" y="571"/>
                  </a:lnTo>
                  <a:lnTo>
                    <a:pt x="87" y="571"/>
                  </a:lnTo>
                  <a:lnTo>
                    <a:pt x="87" y="591"/>
                  </a:lnTo>
                  <a:lnTo>
                    <a:pt x="46" y="616"/>
                  </a:lnTo>
                  <a:lnTo>
                    <a:pt x="1" y="571"/>
                  </a:lnTo>
                  <a:lnTo>
                    <a:pt x="1" y="550"/>
                  </a:lnTo>
                  <a:lnTo>
                    <a:pt x="1" y="550"/>
                  </a:lnTo>
                  <a:lnTo>
                    <a:pt x="1" y="530"/>
                  </a:lnTo>
                  <a:lnTo>
                    <a:pt x="21" y="530"/>
                  </a:lnTo>
                  <a:lnTo>
                    <a:pt x="21" y="510"/>
                  </a:lnTo>
                  <a:lnTo>
                    <a:pt x="21" y="489"/>
                  </a:lnTo>
                  <a:lnTo>
                    <a:pt x="21" y="489"/>
                  </a:lnTo>
                  <a:lnTo>
                    <a:pt x="21" y="489"/>
                  </a:lnTo>
                  <a:lnTo>
                    <a:pt x="21" y="464"/>
                  </a:lnTo>
                  <a:lnTo>
                    <a:pt x="21" y="464"/>
                  </a:lnTo>
                  <a:lnTo>
                    <a:pt x="21" y="443"/>
                  </a:lnTo>
                  <a:lnTo>
                    <a:pt x="21" y="443"/>
                  </a:lnTo>
                  <a:lnTo>
                    <a:pt x="21" y="423"/>
                  </a:lnTo>
                  <a:lnTo>
                    <a:pt x="21" y="423"/>
                  </a:lnTo>
                  <a:lnTo>
                    <a:pt x="21" y="403"/>
                  </a:lnTo>
                  <a:lnTo>
                    <a:pt x="46" y="403"/>
                  </a:lnTo>
                  <a:lnTo>
                    <a:pt x="46" y="382"/>
                  </a:lnTo>
                  <a:lnTo>
                    <a:pt x="46" y="382"/>
                  </a:lnTo>
                  <a:lnTo>
                    <a:pt x="46" y="382"/>
                  </a:lnTo>
                  <a:lnTo>
                    <a:pt x="46" y="362"/>
                  </a:lnTo>
                  <a:lnTo>
                    <a:pt x="46" y="362"/>
                  </a:lnTo>
                  <a:lnTo>
                    <a:pt x="46" y="362"/>
                  </a:lnTo>
                  <a:lnTo>
                    <a:pt x="67" y="337"/>
                  </a:lnTo>
                  <a:lnTo>
                    <a:pt x="67" y="337"/>
                  </a:lnTo>
                  <a:lnTo>
                    <a:pt x="67" y="316"/>
                  </a:lnTo>
                  <a:lnTo>
                    <a:pt x="67" y="316"/>
                  </a:lnTo>
                  <a:lnTo>
                    <a:pt x="87" y="296"/>
                  </a:lnTo>
                  <a:lnTo>
                    <a:pt x="87" y="276"/>
                  </a:lnTo>
                  <a:lnTo>
                    <a:pt x="87" y="276"/>
                  </a:lnTo>
                  <a:lnTo>
                    <a:pt x="87" y="276"/>
                  </a:lnTo>
                  <a:lnTo>
                    <a:pt x="87" y="255"/>
                  </a:lnTo>
                  <a:lnTo>
                    <a:pt x="107" y="255"/>
                  </a:lnTo>
                  <a:lnTo>
                    <a:pt x="107" y="235"/>
                  </a:lnTo>
                  <a:lnTo>
                    <a:pt x="107" y="235"/>
                  </a:lnTo>
                  <a:lnTo>
                    <a:pt x="128" y="235"/>
                  </a:lnTo>
                  <a:lnTo>
                    <a:pt x="128" y="209"/>
                  </a:lnTo>
                  <a:lnTo>
                    <a:pt x="128" y="209"/>
                  </a:lnTo>
                  <a:lnTo>
                    <a:pt x="148" y="189"/>
                  </a:lnTo>
                  <a:lnTo>
                    <a:pt x="148" y="189"/>
                  </a:lnTo>
                  <a:lnTo>
                    <a:pt x="148" y="189"/>
                  </a:lnTo>
                  <a:lnTo>
                    <a:pt x="148" y="169"/>
                  </a:lnTo>
                  <a:lnTo>
                    <a:pt x="174" y="169"/>
                  </a:lnTo>
                  <a:lnTo>
                    <a:pt x="174" y="148"/>
                  </a:lnTo>
                  <a:lnTo>
                    <a:pt x="194" y="148"/>
                  </a:lnTo>
                  <a:lnTo>
                    <a:pt x="194" y="148"/>
                  </a:lnTo>
                  <a:lnTo>
                    <a:pt x="194" y="128"/>
                  </a:lnTo>
                  <a:lnTo>
                    <a:pt x="214" y="128"/>
                  </a:lnTo>
                  <a:lnTo>
                    <a:pt x="214" y="108"/>
                  </a:lnTo>
                  <a:lnTo>
                    <a:pt x="235" y="108"/>
                  </a:lnTo>
                  <a:lnTo>
                    <a:pt x="235" y="108"/>
                  </a:lnTo>
                  <a:lnTo>
                    <a:pt x="235" y="108"/>
                  </a:lnTo>
                  <a:lnTo>
                    <a:pt x="255" y="82"/>
                  </a:lnTo>
                  <a:lnTo>
                    <a:pt x="255" y="82"/>
                  </a:lnTo>
                  <a:lnTo>
                    <a:pt x="275" y="82"/>
                  </a:lnTo>
                  <a:lnTo>
                    <a:pt x="275" y="62"/>
                  </a:lnTo>
                  <a:lnTo>
                    <a:pt x="301" y="62"/>
                  </a:lnTo>
                  <a:lnTo>
                    <a:pt x="301" y="62"/>
                  </a:lnTo>
                  <a:lnTo>
                    <a:pt x="301" y="62"/>
                  </a:lnTo>
                  <a:lnTo>
                    <a:pt x="321" y="42"/>
                  </a:lnTo>
                  <a:lnTo>
                    <a:pt x="321" y="42"/>
                  </a:lnTo>
                  <a:lnTo>
                    <a:pt x="341" y="42"/>
                  </a:lnTo>
                  <a:lnTo>
                    <a:pt x="341" y="42"/>
                  </a:lnTo>
                  <a:lnTo>
                    <a:pt x="341" y="21"/>
                  </a:lnTo>
                  <a:lnTo>
                    <a:pt x="362" y="21"/>
                  </a:lnTo>
                  <a:lnTo>
                    <a:pt x="362" y="21"/>
                  </a:lnTo>
                  <a:lnTo>
                    <a:pt x="382" y="21"/>
                  </a:lnTo>
                  <a:lnTo>
                    <a:pt x="382" y="21"/>
                  </a:lnTo>
                  <a:lnTo>
                    <a:pt x="382" y="21"/>
                  </a:lnTo>
                  <a:lnTo>
                    <a:pt x="382" y="21"/>
                  </a:lnTo>
                  <a:lnTo>
                    <a:pt x="403" y="1"/>
                  </a:lnTo>
                  <a:lnTo>
                    <a:pt x="403" y="1"/>
                  </a:lnTo>
                  <a:lnTo>
                    <a:pt x="403" y="1"/>
                  </a:lnTo>
                  <a:lnTo>
                    <a:pt x="428" y="1"/>
                  </a:lnTo>
                  <a:lnTo>
                    <a:pt x="428" y="1"/>
                  </a:lnTo>
                  <a:lnTo>
                    <a:pt x="428" y="1"/>
                  </a:lnTo>
                  <a:lnTo>
                    <a:pt x="428" y="1"/>
                  </a:lnTo>
                  <a:lnTo>
                    <a:pt x="428" y="1"/>
                  </a:lnTo>
                  <a:lnTo>
                    <a:pt x="448" y="1"/>
                  </a:lnTo>
                  <a:lnTo>
                    <a:pt x="448" y="1"/>
                  </a:lnTo>
                  <a:lnTo>
                    <a:pt x="448" y="1"/>
                  </a:lnTo>
                  <a:lnTo>
                    <a:pt x="44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62"/>
            <p:cNvSpPr/>
            <p:nvPr/>
          </p:nvSpPr>
          <p:spPr>
            <a:xfrm>
              <a:off x="1333425" y="2322425"/>
              <a:ext cx="10075" cy="16950"/>
            </a:xfrm>
            <a:custGeom>
              <a:rect b="b" l="l" r="r" t="t"/>
              <a:pathLst>
                <a:path extrusionOk="0" h="678" w="403">
                  <a:moveTo>
                    <a:pt x="382" y="41"/>
                  </a:moveTo>
                  <a:lnTo>
                    <a:pt x="402" y="41"/>
                  </a:lnTo>
                  <a:lnTo>
                    <a:pt x="402" y="87"/>
                  </a:lnTo>
                  <a:lnTo>
                    <a:pt x="402" y="87"/>
                  </a:lnTo>
                  <a:lnTo>
                    <a:pt x="382" y="87"/>
                  </a:lnTo>
                  <a:lnTo>
                    <a:pt x="382" y="87"/>
                  </a:lnTo>
                  <a:lnTo>
                    <a:pt x="382" y="107"/>
                  </a:lnTo>
                  <a:lnTo>
                    <a:pt x="382" y="107"/>
                  </a:lnTo>
                  <a:lnTo>
                    <a:pt x="361" y="107"/>
                  </a:lnTo>
                  <a:lnTo>
                    <a:pt x="361" y="128"/>
                  </a:lnTo>
                  <a:lnTo>
                    <a:pt x="361" y="128"/>
                  </a:lnTo>
                  <a:lnTo>
                    <a:pt x="361" y="128"/>
                  </a:lnTo>
                  <a:lnTo>
                    <a:pt x="341" y="128"/>
                  </a:lnTo>
                  <a:lnTo>
                    <a:pt x="341" y="148"/>
                  </a:lnTo>
                  <a:lnTo>
                    <a:pt x="341" y="148"/>
                  </a:lnTo>
                  <a:lnTo>
                    <a:pt x="321" y="148"/>
                  </a:lnTo>
                  <a:lnTo>
                    <a:pt x="321" y="148"/>
                  </a:lnTo>
                  <a:lnTo>
                    <a:pt x="321" y="168"/>
                  </a:lnTo>
                  <a:lnTo>
                    <a:pt x="321" y="168"/>
                  </a:lnTo>
                  <a:lnTo>
                    <a:pt x="300" y="168"/>
                  </a:lnTo>
                  <a:lnTo>
                    <a:pt x="300" y="168"/>
                  </a:lnTo>
                  <a:lnTo>
                    <a:pt x="300" y="194"/>
                  </a:lnTo>
                  <a:lnTo>
                    <a:pt x="300" y="194"/>
                  </a:lnTo>
                  <a:lnTo>
                    <a:pt x="275" y="194"/>
                  </a:lnTo>
                  <a:lnTo>
                    <a:pt x="275" y="214"/>
                  </a:lnTo>
                  <a:lnTo>
                    <a:pt x="275" y="214"/>
                  </a:lnTo>
                  <a:lnTo>
                    <a:pt x="255" y="235"/>
                  </a:lnTo>
                  <a:lnTo>
                    <a:pt x="255" y="235"/>
                  </a:lnTo>
                  <a:lnTo>
                    <a:pt x="255" y="235"/>
                  </a:lnTo>
                  <a:lnTo>
                    <a:pt x="255" y="235"/>
                  </a:lnTo>
                  <a:lnTo>
                    <a:pt x="234" y="255"/>
                  </a:lnTo>
                  <a:lnTo>
                    <a:pt x="234" y="255"/>
                  </a:lnTo>
                  <a:lnTo>
                    <a:pt x="234" y="255"/>
                  </a:lnTo>
                  <a:lnTo>
                    <a:pt x="234" y="275"/>
                  </a:lnTo>
                  <a:lnTo>
                    <a:pt x="214" y="275"/>
                  </a:lnTo>
                  <a:lnTo>
                    <a:pt x="214" y="296"/>
                  </a:lnTo>
                  <a:lnTo>
                    <a:pt x="214" y="296"/>
                  </a:lnTo>
                  <a:lnTo>
                    <a:pt x="214" y="296"/>
                  </a:lnTo>
                  <a:lnTo>
                    <a:pt x="214" y="296"/>
                  </a:lnTo>
                  <a:lnTo>
                    <a:pt x="194" y="321"/>
                  </a:lnTo>
                  <a:lnTo>
                    <a:pt x="194" y="321"/>
                  </a:lnTo>
                  <a:lnTo>
                    <a:pt x="194" y="341"/>
                  </a:lnTo>
                  <a:lnTo>
                    <a:pt x="194" y="341"/>
                  </a:lnTo>
                  <a:lnTo>
                    <a:pt x="194" y="341"/>
                  </a:lnTo>
                  <a:lnTo>
                    <a:pt x="173" y="362"/>
                  </a:lnTo>
                  <a:lnTo>
                    <a:pt x="173" y="362"/>
                  </a:lnTo>
                  <a:lnTo>
                    <a:pt x="173" y="382"/>
                  </a:lnTo>
                  <a:lnTo>
                    <a:pt x="173" y="382"/>
                  </a:lnTo>
                  <a:lnTo>
                    <a:pt x="173" y="402"/>
                  </a:lnTo>
                  <a:lnTo>
                    <a:pt x="148" y="402"/>
                  </a:lnTo>
                  <a:lnTo>
                    <a:pt x="148" y="402"/>
                  </a:lnTo>
                  <a:lnTo>
                    <a:pt x="148" y="423"/>
                  </a:lnTo>
                  <a:lnTo>
                    <a:pt x="148" y="423"/>
                  </a:lnTo>
                  <a:lnTo>
                    <a:pt x="148" y="423"/>
                  </a:lnTo>
                  <a:lnTo>
                    <a:pt x="148" y="448"/>
                  </a:lnTo>
                  <a:lnTo>
                    <a:pt x="148" y="448"/>
                  </a:lnTo>
                  <a:lnTo>
                    <a:pt x="128" y="469"/>
                  </a:lnTo>
                  <a:lnTo>
                    <a:pt x="128" y="469"/>
                  </a:lnTo>
                  <a:lnTo>
                    <a:pt x="128" y="469"/>
                  </a:lnTo>
                  <a:lnTo>
                    <a:pt x="128" y="489"/>
                  </a:lnTo>
                  <a:lnTo>
                    <a:pt x="128" y="489"/>
                  </a:lnTo>
                  <a:lnTo>
                    <a:pt x="128" y="489"/>
                  </a:lnTo>
                  <a:lnTo>
                    <a:pt x="128" y="509"/>
                  </a:lnTo>
                  <a:lnTo>
                    <a:pt x="128" y="509"/>
                  </a:lnTo>
                  <a:lnTo>
                    <a:pt x="107" y="530"/>
                  </a:lnTo>
                  <a:lnTo>
                    <a:pt x="107" y="530"/>
                  </a:lnTo>
                  <a:lnTo>
                    <a:pt x="107" y="530"/>
                  </a:lnTo>
                  <a:lnTo>
                    <a:pt x="107" y="550"/>
                  </a:lnTo>
                  <a:lnTo>
                    <a:pt x="107" y="550"/>
                  </a:lnTo>
                  <a:lnTo>
                    <a:pt x="107" y="575"/>
                  </a:lnTo>
                  <a:lnTo>
                    <a:pt x="107" y="575"/>
                  </a:lnTo>
                  <a:lnTo>
                    <a:pt x="87" y="596"/>
                  </a:lnTo>
                  <a:lnTo>
                    <a:pt x="87" y="596"/>
                  </a:lnTo>
                  <a:lnTo>
                    <a:pt x="87" y="596"/>
                  </a:lnTo>
                  <a:lnTo>
                    <a:pt x="87" y="616"/>
                  </a:lnTo>
                  <a:lnTo>
                    <a:pt x="87" y="616"/>
                  </a:lnTo>
                  <a:lnTo>
                    <a:pt x="87" y="636"/>
                  </a:lnTo>
                  <a:lnTo>
                    <a:pt x="46" y="677"/>
                  </a:lnTo>
                  <a:lnTo>
                    <a:pt x="0" y="636"/>
                  </a:lnTo>
                  <a:lnTo>
                    <a:pt x="0" y="616"/>
                  </a:lnTo>
                  <a:lnTo>
                    <a:pt x="0" y="616"/>
                  </a:lnTo>
                  <a:lnTo>
                    <a:pt x="0" y="596"/>
                  </a:lnTo>
                  <a:lnTo>
                    <a:pt x="0" y="575"/>
                  </a:lnTo>
                  <a:lnTo>
                    <a:pt x="0" y="575"/>
                  </a:lnTo>
                  <a:lnTo>
                    <a:pt x="0" y="575"/>
                  </a:lnTo>
                  <a:lnTo>
                    <a:pt x="0" y="550"/>
                  </a:lnTo>
                  <a:lnTo>
                    <a:pt x="0" y="550"/>
                  </a:lnTo>
                  <a:lnTo>
                    <a:pt x="0" y="530"/>
                  </a:lnTo>
                  <a:lnTo>
                    <a:pt x="0" y="509"/>
                  </a:lnTo>
                  <a:lnTo>
                    <a:pt x="0" y="509"/>
                  </a:lnTo>
                  <a:lnTo>
                    <a:pt x="0" y="509"/>
                  </a:lnTo>
                  <a:lnTo>
                    <a:pt x="0" y="489"/>
                  </a:lnTo>
                  <a:lnTo>
                    <a:pt x="0" y="489"/>
                  </a:lnTo>
                  <a:lnTo>
                    <a:pt x="0" y="469"/>
                  </a:lnTo>
                  <a:lnTo>
                    <a:pt x="0" y="469"/>
                  </a:lnTo>
                  <a:lnTo>
                    <a:pt x="0" y="448"/>
                  </a:lnTo>
                  <a:lnTo>
                    <a:pt x="0" y="448"/>
                  </a:lnTo>
                  <a:lnTo>
                    <a:pt x="0" y="423"/>
                  </a:lnTo>
                  <a:lnTo>
                    <a:pt x="21" y="423"/>
                  </a:lnTo>
                  <a:lnTo>
                    <a:pt x="21" y="402"/>
                  </a:lnTo>
                  <a:lnTo>
                    <a:pt x="21" y="402"/>
                  </a:lnTo>
                  <a:lnTo>
                    <a:pt x="21" y="382"/>
                  </a:lnTo>
                  <a:lnTo>
                    <a:pt x="21" y="382"/>
                  </a:lnTo>
                  <a:lnTo>
                    <a:pt x="21" y="382"/>
                  </a:lnTo>
                  <a:lnTo>
                    <a:pt x="21" y="362"/>
                  </a:lnTo>
                  <a:lnTo>
                    <a:pt x="46" y="362"/>
                  </a:lnTo>
                  <a:lnTo>
                    <a:pt x="46" y="341"/>
                  </a:lnTo>
                  <a:lnTo>
                    <a:pt x="46" y="341"/>
                  </a:lnTo>
                  <a:lnTo>
                    <a:pt x="46" y="321"/>
                  </a:lnTo>
                  <a:lnTo>
                    <a:pt x="66" y="321"/>
                  </a:lnTo>
                  <a:lnTo>
                    <a:pt x="66" y="296"/>
                  </a:lnTo>
                  <a:lnTo>
                    <a:pt x="66" y="296"/>
                  </a:lnTo>
                  <a:lnTo>
                    <a:pt x="66" y="275"/>
                  </a:lnTo>
                  <a:lnTo>
                    <a:pt x="87" y="275"/>
                  </a:lnTo>
                  <a:lnTo>
                    <a:pt x="87" y="255"/>
                  </a:lnTo>
                  <a:lnTo>
                    <a:pt x="87" y="255"/>
                  </a:lnTo>
                  <a:lnTo>
                    <a:pt x="87" y="235"/>
                  </a:lnTo>
                  <a:lnTo>
                    <a:pt x="107" y="235"/>
                  </a:lnTo>
                  <a:lnTo>
                    <a:pt x="107" y="235"/>
                  </a:lnTo>
                  <a:lnTo>
                    <a:pt x="107" y="214"/>
                  </a:lnTo>
                  <a:lnTo>
                    <a:pt x="107" y="214"/>
                  </a:lnTo>
                  <a:lnTo>
                    <a:pt x="128" y="194"/>
                  </a:lnTo>
                  <a:lnTo>
                    <a:pt x="128" y="194"/>
                  </a:lnTo>
                  <a:lnTo>
                    <a:pt x="128" y="168"/>
                  </a:lnTo>
                  <a:lnTo>
                    <a:pt x="148" y="168"/>
                  </a:lnTo>
                  <a:lnTo>
                    <a:pt x="148" y="148"/>
                  </a:lnTo>
                  <a:lnTo>
                    <a:pt x="148" y="148"/>
                  </a:lnTo>
                  <a:lnTo>
                    <a:pt x="173" y="148"/>
                  </a:lnTo>
                  <a:lnTo>
                    <a:pt x="173" y="148"/>
                  </a:lnTo>
                  <a:lnTo>
                    <a:pt x="173" y="128"/>
                  </a:lnTo>
                  <a:lnTo>
                    <a:pt x="194" y="128"/>
                  </a:lnTo>
                  <a:lnTo>
                    <a:pt x="194" y="107"/>
                  </a:lnTo>
                  <a:lnTo>
                    <a:pt x="194" y="107"/>
                  </a:lnTo>
                  <a:lnTo>
                    <a:pt x="214" y="107"/>
                  </a:lnTo>
                  <a:lnTo>
                    <a:pt x="214" y="87"/>
                  </a:lnTo>
                  <a:lnTo>
                    <a:pt x="234" y="87"/>
                  </a:lnTo>
                  <a:lnTo>
                    <a:pt x="234" y="87"/>
                  </a:lnTo>
                  <a:lnTo>
                    <a:pt x="234" y="87"/>
                  </a:lnTo>
                  <a:lnTo>
                    <a:pt x="255" y="67"/>
                  </a:lnTo>
                  <a:lnTo>
                    <a:pt x="255" y="67"/>
                  </a:lnTo>
                  <a:lnTo>
                    <a:pt x="255" y="67"/>
                  </a:lnTo>
                  <a:lnTo>
                    <a:pt x="275" y="67"/>
                  </a:lnTo>
                  <a:lnTo>
                    <a:pt x="275" y="41"/>
                  </a:lnTo>
                  <a:lnTo>
                    <a:pt x="300" y="41"/>
                  </a:lnTo>
                  <a:lnTo>
                    <a:pt x="300" y="41"/>
                  </a:lnTo>
                  <a:lnTo>
                    <a:pt x="300" y="41"/>
                  </a:lnTo>
                  <a:lnTo>
                    <a:pt x="321" y="21"/>
                  </a:lnTo>
                  <a:lnTo>
                    <a:pt x="321" y="21"/>
                  </a:lnTo>
                  <a:lnTo>
                    <a:pt x="341" y="21"/>
                  </a:lnTo>
                  <a:lnTo>
                    <a:pt x="341" y="21"/>
                  </a:lnTo>
                  <a:lnTo>
                    <a:pt x="341" y="21"/>
                  </a:lnTo>
                  <a:lnTo>
                    <a:pt x="361" y="21"/>
                  </a:lnTo>
                  <a:lnTo>
                    <a:pt x="36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62"/>
            <p:cNvSpPr/>
            <p:nvPr/>
          </p:nvSpPr>
          <p:spPr>
            <a:xfrm>
              <a:off x="1327075" y="2326625"/>
              <a:ext cx="6875" cy="17075"/>
            </a:xfrm>
            <a:custGeom>
              <a:rect b="b" l="l" r="r" t="t"/>
              <a:pathLst>
                <a:path extrusionOk="0" h="683" w="275">
                  <a:moveTo>
                    <a:pt x="254" y="26"/>
                  </a:moveTo>
                  <a:lnTo>
                    <a:pt x="275" y="26"/>
                  </a:lnTo>
                  <a:lnTo>
                    <a:pt x="275" y="46"/>
                  </a:lnTo>
                  <a:lnTo>
                    <a:pt x="275" y="67"/>
                  </a:lnTo>
                  <a:lnTo>
                    <a:pt x="275" y="67"/>
                  </a:lnTo>
                  <a:lnTo>
                    <a:pt x="275" y="67"/>
                  </a:lnTo>
                  <a:lnTo>
                    <a:pt x="275" y="67"/>
                  </a:lnTo>
                  <a:lnTo>
                    <a:pt x="254" y="87"/>
                  </a:lnTo>
                  <a:lnTo>
                    <a:pt x="254" y="87"/>
                  </a:lnTo>
                  <a:lnTo>
                    <a:pt x="254" y="107"/>
                  </a:lnTo>
                  <a:lnTo>
                    <a:pt x="254" y="107"/>
                  </a:lnTo>
                  <a:lnTo>
                    <a:pt x="254" y="107"/>
                  </a:lnTo>
                  <a:lnTo>
                    <a:pt x="254" y="128"/>
                  </a:lnTo>
                  <a:lnTo>
                    <a:pt x="234" y="128"/>
                  </a:lnTo>
                  <a:lnTo>
                    <a:pt x="234" y="128"/>
                  </a:lnTo>
                  <a:lnTo>
                    <a:pt x="234" y="153"/>
                  </a:lnTo>
                  <a:lnTo>
                    <a:pt x="234" y="153"/>
                  </a:lnTo>
                  <a:lnTo>
                    <a:pt x="234" y="153"/>
                  </a:lnTo>
                  <a:lnTo>
                    <a:pt x="234" y="173"/>
                  </a:lnTo>
                  <a:lnTo>
                    <a:pt x="214" y="173"/>
                  </a:lnTo>
                  <a:lnTo>
                    <a:pt x="214" y="173"/>
                  </a:lnTo>
                  <a:lnTo>
                    <a:pt x="214" y="194"/>
                  </a:lnTo>
                  <a:lnTo>
                    <a:pt x="214" y="194"/>
                  </a:lnTo>
                  <a:lnTo>
                    <a:pt x="214" y="194"/>
                  </a:lnTo>
                  <a:lnTo>
                    <a:pt x="193" y="214"/>
                  </a:lnTo>
                  <a:lnTo>
                    <a:pt x="193" y="214"/>
                  </a:lnTo>
                  <a:lnTo>
                    <a:pt x="193" y="234"/>
                  </a:lnTo>
                  <a:lnTo>
                    <a:pt x="193" y="234"/>
                  </a:lnTo>
                  <a:lnTo>
                    <a:pt x="193" y="234"/>
                  </a:lnTo>
                  <a:lnTo>
                    <a:pt x="193" y="234"/>
                  </a:lnTo>
                  <a:lnTo>
                    <a:pt x="193" y="255"/>
                  </a:lnTo>
                  <a:lnTo>
                    <a:pt x="173" y="255"/>
                  </a:lnTo>
                  <a:lnTo>
                    <a:pt x="173" y="280"/>
                  </a:lnTo>
                  <a:lnTo>
                    <a:pt x="173" y="280"/>
                  </a:lnTo>
                  <a:lnTo>
                    <a:pt x="173" y="280"/>
                  </a:lnTo>
                  <a:lnTo>
                    <a:pt x="173" y="301"/>
                  </a:lnTo>
                  <a:lnTo>
                    <a:pt x="173" y="301"/>
                  </a:lnTo>
                  <a:lnTo>
                    <a:pt x="148" y="321"/>
                  </a:lnTo>
                  <a:lnTo>
                    <a:pt x="148" y="321"/>
                  </a:lnTo>
                  <a:lnTo>
                    <a:pt x="148" y="321"/>
                  </a:lnTo>
                  <a:lnTo>
                    <a:pt x="148" y="341"/>
                  </a:lnTo>
                  <a:lnTo>
                    <a:pt x="148" y="341"/>
                  </a:lnTo>
                  <a:lnTo>
                    <a:pt x="148" y="341"/>
                  </a:lnTo>
                  <a:lnTo>
                    <a:pt x="148" y="362"/>
                  </a:lnTo>
                  <a:lnTo>
                    <a:pt x="148" y="362"/>
                  </a:lnTo>
                  <a:lnTo>
                    <a:pt x="148" y="382"/>
                  </a:lnTo>
                  <a:lnTo>
                    <a:pt x="148" y="382"/>
                  </a:lnTo>
                  <a:lnTo>
                    <a:pt x="127" y="382"/>
                  </a:lnTo>
                  <a:lnTo>
                    <a:pt x="127" y="407"/>
                  </a:lnTo>
                  <a:lnTo>
                    <a:pt x="127" y="407"/>
                  </a:lnTo>
                  <a:lnTo>
                    <a:pt x="127" y="428"/>
                  </a:lnTo>
                  <a:lnTo>
                    <a:pt x="127" y="428"/>
                  </a:lnTo>
                  <a:lnTo>
                    <a:pt x="127" y="448"/>
                  </a:lnTo>
                  <a:lnTo>
                    <a:pt x="127" y="448"/>
                  </a:lnTo>
                  <a:lnTo>
                    <a:pt x="127" y="448"/>
                  </a:lnTo>
                  <a:lnTo>
                    <a:pt x="127" y="468"/>
                  </a:lnTo>
                  <a:lnTo>
                    <a:pt x="127" y="468"/>
                  </a:lnTo>
                  <a:lnTo>
                    <a:pt x="127" y="489"/>
                  </a:lnTo>
                  <a:lnTo>
                    <a:pt x="127" y="489"/>
                  </a:lnTo>
                  <a:lnTo>
                    <a:pt x="127" y="489"/>
                  </a:lnTo>
                  <a:lnTo>
                    <a:pt x="127" y="509"/>
                  </a:lnTo>
                  <a:lnTo>
                    <a:pt x="127" y="509"/>
                  </a:lnTo>
                  <a:lnTo>
                    <a:pt x="107" y="535"/>
                  </a:lnTo>
                  <a:lnTo>
                    <a:pt x="107" y="535"/>
                  </a:lnTo>
                  <a:lnTo>
                    <a:pt x="107" y="535"/>
                  </a:lnTo>
                  <a:lnTo>
                    <a:pt x="107" y="535"/>
                  </a:lnTo>
                  <a:lnTo>
                    <a:pt x="107" y="555"/>
                  </a:lnTo>
                  <a:lnTo>
                    <a:pt x="107" y="555"/>
                  </a:lnTo>
                  <a:lnTo>
                    <a:pt x="107" y="575"/>
                  </a:lnTo>
                  <a:lnTo>
                    <a:pt x="107" y="575"/>
                  </a:lnTo>
                  <a:lnTo>
                    <a:pt x="107" y="575"/>
                  </a:lnTo>
                  <a:lnTo>
                    <a:pt x="107" y="596"/>
                  </a:lnTo>
                  <a:lnTo>
                    <a:pt x="107" y="596"/>
                  </a:lnTo>
                  <a:lnTo>
                    <a:pt x="107" y="616"/>
                  </a:lnTo>
                  <a:lnTo>
                    <a:pt x="107" y="616"/>
                  </a:lnTo>
                  <a:lnTo>
                    <a:pt x="86" y="636"/>
                  </a:lnTo>
                  <a:lnTo>
                    <a:pt x="66" y="682"/>
                  </a:lnTo>
                  <a:lnTo>
                    <a:pt x="20" y="636"/>
                  </a:lnTo>
                  <a:lnTo>
                    <a:pt x="20" y="636"/>
                  </a:lnTo>
                  <a:lnTo>
                    <a:pt x="20" y="616"/>
                  </a:lnTo>
                  <a:lnTo>
                    <a:pt x="0" y="616"/>
                  </a:lnTo>
                  <a:lnTo>
                    <a:pt x="0" y="596"/>
                  </a:lnTo>
                  <a:lnTo>
                    <a:pt x="0" y="575"/>
                  </a:lnTo>
                  <a:lnTo>
                    <a:pt x="0" y="575"/>
                  </a:lnTo>
                  <a:lnTo>
                    <a:pt x="0" y="575"/>
                  </a:lnTo>
                  <a:lnTo>
                    <a:pt x="0" y="555"/>
                  </a:lnTo>
                  <a:lnTo>
                    <a:pt x="0" y="555"/>
                  </a:lnTo>
                  <a:lnTo>
                    <a:pt x="0" y="535"/>
                  </a:lnTo>
                  <a:lnTo>
                    <a:pt x="0" y="535"/>
                  </a:lnTo>
                  <a:lnTo>
                    <a:pt x="0" y="535"/>
                  </a:lnTo>
                  <a:lnTo>
                    <a:pt x="0" y="509"/>
                  </a:lnTo>
                  <a:lnTo>
                    <a:pt x="0" y="509"/>
                  </a:lnTo>
                  <a:lnTo>
                    <a:pt x="0" y="489"/>
                  </a:lnTo>
                  <a:lnTo>
                    <a:pt x="0" y="489"/>
                  </a:lnTo>
                  <a:lnTo>
                    <a:pt x="0" y="468"/>
                  </a:lnTo>
                  <a:lnTo>
                    <a:pt x="0" y="468"/>
                  </a:lnTo>
                  <a:lnTo>
                    <a:pt x="0" y="468"/>
                  </a:lnTo>
                  <a:lnTo>
                    <a:pt x="0" y="448"/>
                  </a:lnTo>
                  <a:lnTo>
                    <a:pt x="0" y="448"/>
                  </a:lnTo>
                  <a:lnTo>
                    <a:pt x="0" y="428"/>
                  </a:lnTo>
                  <a:lnTo>
                    <a:pt x="0" y="428"/>
                  </a:lnTo>
                  <a:lnTo>
                    <a:pt x="0" y="407"/>
                  </a:lnTo>
                  <a:lnTo>
                    <a:pt x="0" y="407"/>
                  </a:lnTo>
                  <a:lnTo>
                    <a:pt x="0" y="382"/>
                  </a:lnTo>
                  <a:lnTo>
                    <a:pt x="20" y="382"/>
                  </a:lnTo>
                  <a:lnTo>
                    <a:pt x="20" y="362"/>
                  </a:lnTo>
                  <a:lnTo>
                    <a:pt x="20" y="362"/>
                  </a:lnTo>
                  <a:lnTo>
                    <a:pt x="20" y="341"/>
                  </a:lnTo>
                  <a:lnTo>
                    <a:pt x="20" y="341"/>
                  </a:lnTo>
                  <a:lnTo>
                    <a:pt x="20" y="321"/>
                  </a:lnTo>
                  <a:lnTo>
                    <a:pt x="20" y="321"/>
                  </a:lnTo>
                  <a:lnTo>
                    <a:pt x="46" y="301"/>
                  </a:lnTo>
                  <a:lnTo>
                    <a:pt x="46" y="301"/>
                  </a:lnTo>
                  <a:lnTo>
                    <a:pt x="46" y="280"/>
                  </a:lnTo>
                  <a:lnTo>
                    <a:pt x="46" y="280"/>
                  </a:lnTo>
                  <a:lnTo>
                    <a:pt x="46" y="280"/>
                  </a:lnTo>
                  <a:lnTo>
                    <a:pt x="46" y="255"/>
                  </a:lnTo>
                  <a:lnTo>
                    <a:pt x="46" y="255"/>
                  </a:lnTo>
                  <a:lnTo>
                    <a:pt x="66" y="234"/>
                  </a:lnTo>
                  <a:lnTo>
                    <a:pt x="66" y="234"/>
                  </a:lnTo>
                  <a:lnTo>
                    <a:pt x="66" y="214"/>
                  </a:lnTo>
                  <a:lnTo>
                    <a:pt x="66" y="214"/>
                  </a:lnTo>
                  <a:lnTo>
                    <a:pt x="86" y="214"/>
                  </a:lnTo>
                  <a:lnTo>
                    <a:pt x="86" y="194"/>
                  </a:lnTo>
                  <a:lnTo>
                    <a:pt x="86" y="194"/>
                  </a:lnTo>
                  <a:lnTo>
                    <a:pt x="86" y="173"/>
                  </a:lnTo>
                  <a:lnTo>
                    <a:pt x="86" y="173"/>
                  </a:lnTo>
                  <a:lnTo>
                    <a:pt x="86" y="173"/>
                  </a:lnTo>
                  <a:lnTo>
                    <a:pt x="107" y="153"/>
                  </a:lnTo>
                  <a:lnTo>
                    <a:pt x="107" y="153"/>
                  </a:lnTo>
                  <a:lnTo>
                    <a:pt x="107" y="128"/>
                  </a:lnTo>
                  <a:lnTo>
                    <a:pt x="127" y="128"/>
                  </a:lnTo>
                  <a:lnTo>
                    <a:pt x="127" y="128"/>
                  </a:lnTo>
                  <a:lnTo>
                    <a:pt x="127" y="107"/>
                  </a:lnTo>
                  <a:lnTo>
                    <a:pt x="127" y="107"/>
                  </a:lnTo>
                  <a:lnTo>
                    <a:pt x="127" y="107"/>
                  </a:lnTo>
                  <a:lnTo>
                    <a:pt x="148" y="87"/>
                  </a:lnTo>
                  <a:lnTo>
                    <a:pt x="148" y="87"/>
                  </a:lnTo>
                  <a:lnTo>
                    <a:pt x="148" y="87"/>
                  </a:lnTo>
                  <a:lnTo>
                    <a:pt x="148" y="87"/>
                  </a:lnTo>
                  <a:lnTo>
                    <a:pt x="173" y="67"/>
                  </a:lnTo>
                  <a:lnTo>
                    <a:pt x="173" y="67"/>
                  </a:lnTo>
                  <a:lnTo>
                    <a:pt x="193" y="46"/>
                  </a:lnTo>
                  <a:lnTo>
                    <a:pt x="193" y="46"/>
                  </a:lnTo>
                  <a:lnTo>
                    <a:pt x="193" y="46"/>
                  </a:lnTo>
                  <a:lnTo>
                    <a:pt x="193" y="46"/>
                  </a:lnTo>
                  <a:lnTo>
                    <a:pt x="214" y="26"/>
                  </a:lnTo>
                  <a:lnTo>
                    <a:pt x="214" y="26"/>
                  </a:lnTo>
                  <a:lnTo>
                    <a:pt x="214" y="26"/>
                  </a:lnTo>
                  <a:lnTo>
                    <a:pt x="234" y="0"/>
                  </a:lnTo>
                  <a:lnTo>
                    <a:pt x="234"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62"/>
            <p:cNvSpPr/>
            <p:nvPr/>
          </p:nvSpPr>
          <p:spPr>
            <a:xfrm>
              <a:off x="1320700" y="2331975"/>
              <a:ext cx="5875" cy="14375"/>
            </a:xfrm>
            <a:custGeom>
              <a:rect b="b" l="l" r="r" t="t"/>
              <a:pathLst>
                <a:path extrusionOk="0" h="575" w="235">
                  <a:moveTo>
                    <a:pt x="194" y="20"/>
                  </a:moveTo>
                  <a:lnTo>
                    <a:pt x="214" y="20"/>
                  </a:lnTo>
                  <a:lnTo>
                    <a:pt x="235" y="66"/>
                  </a:lnTo>
                  <a:lnTo>
                    <a:pt x="235" y="66"/>
                  </a:lnTo>
                  <a:lnTo>
                    <a:pt x="235" y="66"/>
                  </a:lnTo>
                  <a:lnTo>
                    <a:pt x="214" y="66"/>
                  </a:lnTo>
                  <a:lnTo>
                    <a:pt x="214" y="66"/>
                  </a:lnTo>
                  <a:lnTo>
                    <a:pt x="214" y="87"/>
                  </a:lnTo>
                  <a:lnTo>
                    <a:pt x="214" y="87"/>
                  </a:lnTo>
                  <a:lnTo>
                    <a:pt x="214" y="87"/>
                  </a:lnTo>
                  <a:lnTo>
                    <a:pt x="214" y="87"/>
                  </a:lnTo>
                  <a:lnTo>
                    <a:pt x="214" y="87"/>
                  </a:lnTo>
                  <a:lnTo>
                    <a:pt x="194" y="107"/>
                  </a:lnTo>
                  <a:lnTo>
                    <a:pt x="194" y="107"/>
                  </a:lnTo>
                  <a:lnTo>
                    <a:pt x="194" y="107"/>
                  </a:lnTo>
                  <a:lnTo>
                    <a:pt x="194" y="127"/>
                  </a:lnTo>
                  <a:lnTo>
                    <a:pt x="194" y="127"/>
                  </a:lnTo>
                  <a:lnTo>
                    <a:pt x="174" y="127"/>
                  </a:lnTo>
                  <a:lnTo>
                    <a:pt x="174" y="127"/>
                  </a:lnTo>
                  <a:lnTo>
                    <a:pt x="174" y="148"/>
                  </a:lnTo>
                  <a:lnTo>
                    <a:pt x="174" y="148"/>
                  </a:lnTo>
                  <a:lnTo>
                    <a:pt x="174" y="148"/>
                  </a:lnTo>
                  <a:lnTo>
                    <a:pt x="174" y="168"/>
                  </a:lnTo>
                  <a:lnTo>
                    <a:pt x="174" y="168"/>
                  </a:lnTo>
                  <a:lnTo>
                    <a:pt x="148" y="168"/>
                  </a:lnTo>
                  <a:lnTo>
                    <a:pt x="148" y="193"/>
                  </a:lnTo>
                  <a:lnTo>
                    <a:pt x="148" y="193"/>
                  </a:lnTo>
                  <a:lnTo>
                    <a:pt x="148" y="193"/>
                  </a:lnTo>
                  <a:lnTo>
                    <a:pt x="148" y="214"/>
                  </a:lnTo>
                  <a:lnTo>
                    <a:pt x="148" y="214"/>
                  </a:lnTo>
                  <a:lnTo>
                    <a:pt x="148" y="234"/>
                  </a:lnTo>
                  <a:lnTo>
                    <a:pt x="148" y="234"/>
                  </a:lnTo>
                  <a:lnTo>
                    <a:pt x="128" y="234"/>
                  </a:lnTo>
                  <a:lnTo>
                    <a:pt x="128" y="254"/>
                  </a:lnTo>
                  <a:lnTo>
                    <a:pt x="128" y="254"/>
                  </a:lnTo>
                  <a:lnTo>
                    <a:pt x="128" y="254"/>
                  </a:lnTo>
                  <a:lnTo>
                    <a:pt x="128" y="275"/>
                  </a:lnTo>
                  <a:lnTo>
                    <a:pt x="128" y="275"/>
                  </a:lnTo>
                  <a:lnTo>
                    <a:pt x="128" y="275"/>
                  </a:lnTo>
                  <a:lnTo>
                    <a:pt x="128" y="275"/>
                  </a:lnTo>
                  <a:lnTo>
                    <a:pt x="128" y="295"/>
                  </a:lnTo>
                  <a:lnTo>
                    <a:pt x="128" y="295"/>
                  </a:lnTo>
                  <a:lnTo>
                    <a:pt x="128" y="321"/>
                  </a:lnTo>
                  <a:lnTo>
                    <a:pt x="107" y="321"/>
                  </a:lnTo>
                  <a:lnTo>
                    <a:pt x="107" y="321"/>
                  </a:lnTo>
                  <a:lnTo>
                    <a:pt x="107" y="341"/>
                  </a:lnTo>
                  <a:lnTo>
                    <a:pt x="107" y="341"/>
                  </a:lnTo>
                  <a:lnTo>
                    <a:pt x="107" y="341"/>
                  </a:lnTo>
                  <a:lnTo>
                    <a:pt x="107" y="361"/>
                  </a:lnTo>
                  <a:lnTo>
                    <a:pt x="107" y="361"/>
                  </a:lnTo>
                  <a:lnTo>
                    <a:pt x="107" y="361"/>
                  </a:lnTo>
                  <a:lnTo>
                    <a:pt x="107" y="382"/>
                  </a:lnTo>
                  <a:lnTo>
                    <a:pt x="107" y="382"/>
                  </a:lnTo>
                  <a:lnTo>
                    <a:pt x="107" y="382"/>
                  </a:lnTo>
                  <a:lnTo>
                    <a:pt x="107" y="402"/>
                  </a:lnTo>
                  <a:lnTo>
                    <a:pt x="107" y="402"/>
                  </a:lnTo>
                  <a:lnTo>
                    <a:pt x="107" y="402"/>
                  </a:lnTo>
                  <a:lnTo>
                    <a:pt x="107" y="422"/>
                  </a:lnTo>
                  <a:lnTo>
                    <a:pt x="107" y="422"/>
                  </a:lnTo>
                  <a:lnTo>
                    <a:pt x="107" y="422"/>
                  </a:lnTo>
                  <a:lnTo>
                    <a:pt x="107" y="448"/>
                  </a:lnTo>
                  <a:lnTo>
                    <a:pt x="107" y="448"/>
                  </a:lnTo>
                  <a:lnTo>
                    <a:pt x="107" y="448"/>
                  </a:lnTo>
                  <a:lnTo>
                    <a:pt x="107" y="448"/>
                  </a:lnTo>
                  <a:lnTo>
                    <a:pt x="107" y="468"/>
                  </a:lnTo>
                  <a:lnTo>
                    <a:pt x="107" y="468"/>
                  </a:lnTo>
                  <a:lnTo>
                    <a:pt x="107" y="468"/>
                  </a:lnTo>
                  <a:lnTo>
                    <a:pt x="107" y="468"/>
                  </a:lnTo>
                  <a:lnTo>
                    <a:pt x="107" y="488"/>
                  </a:lnTo>
                  <a:lnTo>
                    <a:pt x="107" y="488"/>
                  </a:lnTo>
                  <a:lnTo>
                    <a:pt x="87" y="509"/>
                  </a:lnTo>
                  <a:lnTo>
                    <a:pt x="87" y="509"/>
                  </a:lnTo>
                  <a:lnTo>
                    <a:pt x="87" y="509"/>
                  </a:lnTo>
                  <a:lnTo>
                    <a:pt x="87" y="509"/>
                  </a:lnTo>
                  <a:lnTo>
                    <a:pt x="87" y="529"/>
                  </a:lnTo>
                  <a:lnTo>
                    <a:pt x="87" y="529"/>
                  </a:lnTo>
                  <a:lnTo>
                    <a:pt x="67" y="575"/>
                  </a:lnTo>
                  <a:lnTo>
                    <a:pt x="21" y="549"/>
                  </a:lnTo>
                  <a:lnTo>
                    <a:pt x="21" y="529"/>
                  </a:lnTo>
                  <a:lnTo>
                    <a:pt x="21" y="529"/>
                  </a:lnTo>
                  <a:lnTo>
                    <a:pt x="21" y="529"/>
                  </a:lnTo>
                  <a:lnTo>
                    <a:pt x="1" y="509"/>
                  </a:lnTo>
                  <a:lnTo>
                    <a:pt x="1" y="509"/>
                  </a:lnTo>
                  <a:lnTo>
                    <a:pt x="1" y="488"/>
                  </a:lnTo>
                  <a:lnTo>
                    <a:pt x="1" y="488"/>
                  </a:lnTo>
                  <a:lnTo>
                    <a:pt x="1" y="488"/>
                  </a:lnTo>
                  <a:lnTo>
                    <a:pt x="1" y="488"/>
                  </a:lnTo>
                  <a:lnTo>
                    <a:pt x="1" y="468"/>
                  </a:lnTo>
                  <a:lnTo>
                    <a:pt x="1" y="468"/>
                  </a:lnTo>
                  <a:lnTo>
                    <a:pt x="1" y="448"/>
                  </a:lnTo>
                  <a:lnTo>
                    <a:pt x="1" y="448"/>
                  </a:lnTo>
                  <a:lnTo>
                    <a:pt x="1" y="448"/>
                  </a:lnTo>
                  <a:lnTo>
                    <a:pt x="1" y="422"/>
                  </a:lnTo>
                  <a:lnTo>
                    <a:pt x="1" y="422"/>
                  </a:lnTo>
                  <a:lnTo>
                    <a:pt x="1" y="422"/>
                  </a:lnTo>
                  <a:lnTo>
                    <a:pt x="1" y="422"/>
                  </a:lnTo>
                  <a:lnTo>
                    <a:pt x="1" y="402"/>
                  </a:lnTo>
                  <a:lnTo>
                    <a:pt x="1" y="402"/>
                  </a:lnTo>
                  <a:lnTo>
                    <a:pt x="1" y="382"/>
                  </a:lnTo>
                  <a:lnTo>
                    <a:pt x="1" y="382"/>
                  </a:lnTo>
                  <a:lnTo>
                    <a:pt x="1" y="361"/>
                  </a:lnTo>
                  <a:lnTo>
                    <a:pt x="1" y="361"/>
                  </a:lnTo>
                  <a:lnTo>
                    <a:pt x="1" y="361"/>
                  </a:lnTo>
                  <a:lnTo>
                    <a:pt x="1" y="341"/>
                  </a:lnTo>
                  <a:lnTo>
                    <a:pt x="1" y="341"/>
                  </a:lnTo>
                  <a:lnTo>
                    <a:pt x="1" y="341"/>
                  </a:lnTo>
                  <a:lnTo>
                    <a:pt x="1" y="321"/>
                  </a:lnTo>
                  <a:lnTo>
                    <a:pt x="1" y="321"/>
                  </a:lnTo>
                  <a:lnTo>
                    <a:pt x="1" y="295"/>
                  </a:lnTo>
                  <a:lnTo>
                    <a:pt x="1" y="295"/>
                  </a:lnTo>
                  <a:lnTo>
                    <a:pt x="1" y="275"/>
                  </a:lnTo>
                  <a:lnTo>
                    <a:pt x="21" y="275"/>
                  </a:lnTo>
                  <a:lnTo>
                    <a:pt x="21" y="275"/>
                  </a:lnTo>
                  <a:lnTo>
                    <a:pt x="21" y="254"/>
                  </a:lnTo>
                  <a:lnTo>
                    <a:pt x="21" y="254"/>
                  </a:lnTo>
                  <a:lnTo>
                    <a:pt x="21" y="254"/>
                  </a:lnTo>
                  <a:lnTo>
                    <a:pt x="21" y="234"/>
                  </a:lnTo>
                  <a:lnTo>
                    <a:pt x="21" y="234"/>
                  </a:lnTo>
                  <a:lnTo>
                    <a:pt x="21" y="214"/>
                  </a:lnTo>
                  <a:lnTo>
                    <a:pt x="21" y="214"/>
                  </a:lnTo>
                  <a:lnTo>
                    <a:pt x="46" y="214"/>
                  </a:lnTo>
                  <a:lnTo>
                    <a:pt x="46" y="193"/>
                  </a:lnTo>
                  <a:lnTo>
                    <a:pt x="46" y="193"/>
                  </a:lnTo>
                  <a:lnTo>
                    <a:pt x="46" y="168"/>
                  </a:lnTo>
                  <a:lnTo>
                    <a:pt x="46" y="168"/>
                  </a:lnTo>
                  <a:lnTo>
                    <a:pt x="46" y="148"/>
                  </a:lnTo>
                  <a:lnTo>
                    <a:pt x="67" y="148"/>
                  </a:lnTo>
                  <a:lnTo>
                    <a:pt x="67" y="148"/>
                  </a:lnTo>
                  <a:lnTo>
                    <a:pt x="67" y="127"/>
                  </a:lnTo>
                  <a:lnTo>
                    <a:pt x="67" y="127"/>
                  </a:lnTo>
                  <a:lnTo>
                    <a:pt x="67" y="107"/>
                  </a:lnTo>
                  <a:lnTo>
                    <a:pt x="87" y="107"/>
                  </a:lnTo>
                  <a:lnTo>
                    <a:pt x="87" y="107"/>
                  </a:lnTo>
                  <a:lnTo>
                    <a:pt x="87" y="87"/>
                  </a:lnTo>
                  <a:lnTo>
                    <a:pt x="87" y="87"/>
                  </a:lnTo>
                  <a:lnTo>
                    <a:pt x="87" y="87"/>
                  </a:lnTo>
                  <a:lnTo>
                    <a:pt x="107" y="87"/>
                  </a:lnTo>
                  <a:lnTo>
                    <a:pt x="107" y="66"/>
                  </a:lnTo>
                  <a:lnTo>
                    <a:pt x="107" y="66"/>
                  </a:lnTo>
                  <a:lnTo>
                    <a:pt x="107" y="41"/>
                  </a:lnTo>
                  <a:lnTo>
                    <a:pt x="128" y="41"/>
                  </a:lnTo>
                  <a:lnTo>
                    <a:pt x="128" y="41"/>
                  </a:lnTo>
                  <a:lnTo>
                    <a:pt x="128" y="41"/>
                  </a:lnTo>
                  <a:lnTo>
                    <a:pt x="128" y="20"/>
                  </a:lnTo>
                  <a:lnTo>
                    <a:pt x="128" y="20"/>
                  </a:lnTo>
                  <a:lnTo>
                    <a:pt x="148" y="20"/>
                  </a:lnTo>
                  <a:lnTo>
                    <a:pt x="148" y="20"/>
                  </a:lnTo>
                  <a:lnTo>
                    <a:pt x="148" y="0"/>
                  </a:lnTo>
                  <a:lnTo>
                    <a:pt x="148" y="0"/>
                  </a:lnTo>
                  <a:lnTo>
                    <a:pt x="174" y="0"/>
                  </a:lnTo>
                  <a:lnTo>
                    <a:pt x="174"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62"/>
            <p:cNvSpPr/>
            <p:nvPr/>
          </p:nvSpPr>
          <p:spPr>
            <a:xfrm>
              <a:off x="1316500" y="2337825"/>
              <a:ext cx="3200" cy="11075"/>
            </a:xfrm>
            <a:custGeom>
              <a:rect b="b" l="l" r="r" t="t"/>
              <a:pathLst>
                <a:path extrusionOk="0" h="443" w="128">
                  <a:moveTo>
                    <a:pt x="128" y="0"/>
                  </a:moveTo>
                  <a:lnTo>
                    <a:pt x="128" y="20"/>
                  </a:lnTo>
                  <a:lnTo>
                    <a:pt x="128" y="20"/>
                  </a:lnTo>
                  <a:lnTo>
                    <a:pt x="128" y="20"/>
                  </a:lnTo>
                  <a:lnTo>
                    <a:pt x="128" y="41"/>
                  </a:lnTo>
                  <a:lnTo>
                    <a:pt x="128" y="41"/>
                  </a:lnTo>
                  <a:lnTo>
                    <a:pt x="128" y="41"/>
                  </a:lnTo>
                  <a:lnTo>
                    <a:pt x="128" y="61"/>
                  </a:lnTo>
                  <a:lnTo>
                    <a:pt x="108" y="61"/>
                  </a:lnTo>
                  <a:lnTo>
                    <a:pt x="108" y="87"/>
                  </a:lnTo>
                  <a:lnTo>
                    <a:pt x="108" y="87"/>
                  </a:lnTo>
                  <a:lnTo>
                    <a:pt x="108" y="87"/>
                  </a:lnTo>
                  <a:lnTo>
                    <a:pt x="108" y="107"/>
                  </a:lnTo>
                  <a:lnTo>
                    <a:pt x="108" y="127"/>
                  </a:lnTo>
                  <a:lnTo>
                    <a:pt x="108" y="127"/>
                  </a:lnTo>
                  <a:lnTo>
                    <a:pt x="87" y="148"/>
                  </a:lnTo>
                  <a:lnTo>
                    <a:pt x="87" y="148"/>
                  </a:lnTo>
                  <a:lnTo>
                    <a:pt x="87" y="168"/>
                  </a:lnTo>
                  <a:lnTo>
                    <a:pt x="87" y="168"/>
                  </a:lnTo>
                  <a:lnTo>
                    <a:pt x="87" y="168"/>
                  </a:lnTo>
                  <a:lnTo>
                    <a:pt x="87" y="188"/>
                  </a:lnTo>
                  <a:lnTo>
                    <a:pt x="87" y="188"/>
                  </a:lnTo>
                  <a:lnTo>
                    <a:pt x="87" y="214"/>
                  </a:lnTo>
                  <a:lnTo>
                    <a:pt x="87" y="214"/>
                  </a:lnTo>
                  <a:lnTo>
                    <a:pt x="87" y="234"/>
                  </a:lnTo>
                  <a:lnTo>
                    <a:pt x="87" y="234"/>
                  </a:lnTo>
                  <a:lnTo>
                    <a:pt x="87" y="254"/>
                  </a:lnTo>
                  <a:lnTo>
                    <a:pt x="87" y="254"/>
                  </a:lnTo>
                  <a:lnTo>
                    <a:pt x="87" y="254"/>
                  </a:lnTo>
                  <a:lnTo>
                    <a:pt x="87" y="275"/>
                  </a:lnTo>
                  <a:lnTo>
                    <a:pt x="62" y="275"/>
                  </a:lnTo>
                  <a:lnTo>
                    <a:pt x="62" y="295"/>
                  </a:lnTo>
                  <a:lnTo>
                    <a:pt x="62" y="295"/>
                  </a:lnTo>
                  <a:lnTo>
                    <a:pt x="62" y="315"/>
                  </a:lnTo>
                  <a:lnTo>
                    <a:pt x="62" y="315"/>
                  </a:lnTo>
                  <a:lnTo>
                    <a:pt x="62" y="341"/>
                  </a:lnTo>
                  <a:lnTo>
                    <a:pt x="62" y="341"/>
                  </a:lnTo>
                  <a:lnTo>
                    <a:pt x="62" y="341"/>
                  </a:lnTo>
                  <a:lnTo>
                    <a:pt x="62" y="361"/>
                  </a:lnTo>
                  <a:lnTo>
                    <a:pt x="62" y="382"/>
                  </a:lnTo>
                  <a:lnTo>
                    <a:pt x="62" y="382"/>
                  </a:lnTo>
                  <a:lnTo>
                    <a:pt x="62" y="402"/>
                  </a:lnTo>
                  <a:lnTo>
                    <a:pt x="42" y="443"/>
                  </a:lnTo>
                  <a:lnTo>
                    <a:pt x="1" y="402"/>
                  </a:lnTo>
                  <a:lnTo>
                    <a:pt x="1" y="382"/>
                  </a:lnTo>
                  <a:lnTo>
                    <a:pt x="1" y="382"/>
                  </a:lnTo>
                  <a:lnTo>
                    <a:pt x="1" y="361"/>
                  </a:lnTo>
                  <a:lnTo>
                    <a:pt x="1" y="341"/>
                  </a:lnTo>
                  <a:lnTo>
                    <a:pt x="1" y="341"/>
                  </a:lnTo>
                  <a:lnTo>
                    <a:pt x="1" y="341"/>
                  </a:lnTo>
                  <a:lnTo>
                    <a:pt x="1" y="315"/>
                  </a:lnTo>
                  <a:lnTo>
                    <a:pt x="1" y="295"/>
                  </a:lnTo>
                  <a:lnTo>
                    <a:pt x="1" y="295"/>
                  </a:lnTo>
                  <a:lnTo>
                    <a:pt x="1" y="295"/>
                  </a:lnTo>
                  <a:lnTo>
                    <a:pt x="1" y="275"/>
                  </a:lnTo>
                  <a:lnTo>
                    <a:pt x="1" y="275"/>
                  </a:lnTo>
                  <a:lnTo>
                    <a:pt x="1" y="254"/>
                  </a:lnTo>
                  <a:lnTo>
                    <a:pt x="1" y="254"/>
                  </a:lnTo>
                  <a:lnTo>
                    <a:pt x="1" y="234"/>
                  </a:lnTo>
                  <a:lnTo>
                    <a:pt x="1" y="234"/>
                  </a:lnTo>
                  <a:lnTo>
                    <a:pt x="1" y="214"/>
                  </a:lnTo>
                  <a:lnTo>
                    <a:pt x="1" y="188"/>
                  </a:lnTo>
                  <a:lnTo>
                    <a:pt x="1" y="188"/>
                  </a:lnTo>
                  <a:lnTo>
                    <a:pt x="1" y="188"/>
                  </a:lnTo>
                  <a:lnTo>
                    <a:pt x="1" y="168"/>
                  </a:lnTo>
                  <a:lnTo>
                    <a:pt x="1" y="168"/>
                  </a:lnTo>
                  <a:lnTo>
                    <a:pt x="21" y="148"/>
                  </a:lnTo>
                  <a:lnTo>
                    <a:pt x="21" y="148"/>
                  </a:lnTo>
                  <a:lnTo>
                    <a:pt x="21" y="127"/>
                  </a:lnTo>
                  <a:lnTo>
                    <a:pt x="21" y="127"/>
                  </a:lnTo>
                  <a:lnTo>
                    <a:pt x="21" y="107"/>
                  </a:lnTo>
                  <a:lnTo>
                    <a:pt x="21" y="87"/>
                  </a:lnTo>
                  <a:lnTo>
                    <a:pt x="42" y="87"/>
                  </a:lnTo>
                  <a:lnTo>
                    <a:pt x="42" y="61"/>
                  </a:lnTo>
                  <a:lnTo>
                    <a:pt x="42" y="61"/>
                  </a:lnTo>
                  <a:lnTo>
                    <a:pt x="42" y="61"/>
                  </a:lnTo>
                  <a:lnTo>
                    <a:pt x="42" y="41"/>
                  </a:lnTo>
                  <a:lnTo>
                    <a:pt x="62" y="41"/>
                  </a:lnTo>
                  <a:lnTo>
                    <a:pt x="62" y="20"/>
                  </a:lnTo>
                  <a:lnTo>
                    <a:pt x="62" y="20"/>
                  </a:lnTo>
                  <a:lnTo>
                    <a:pt x="62" y="0"/>
                  </a:lnTo>
                  <a:lnTo>
                    <a:pt x="62" y="0"/>
                  </a:lnTo>
                  <a:lnTo>
                    <a:pt x="87" y="0"/>
                  </a:lnTo>
                  <a:lnTo>
                    <a:pt x="87" y="0"/>
                  </a:lnTo>
                  <a:lnTo>
                    <a:pt x="108"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62"/>
            <p:cNvSpPr/>
            <p:nvPr/>
          </p:nvSpPr>
          <p:spPr>
            <a:xfrm>
              <a:off x="1357825" y="2315550"/>
              <a:ext cx="15425" cy="12250"/>
            </a:xfrm>
            <a:custGeom>
              <a:rect b="b" l="l" r="r" t="t"/>
              <a:pathLst>
                <a:path extrusionOk="0" h="490" w="617">
                  <a:moveTo>
                    <a:pt x="62" y="1"/>
                  </a:moveTo>
                  <a:lnTo>
                    <a:pt x="62" y="1"/>
                  </a:lnTo>
                  <a:lnTo>
                    <a:pt x="87" y="1"/>
                  </a:lnTo>
                  <a:lnTo>
                    <a:pt x="87" y="21"/>
                  </a:lnTo>
                  <a:lnTo>
                    <a:pt x="108" y="21"/>
                  </a:lnTo>
                  <a:lnTo>
                    <a:pt x="108" y="21"/>
                  </a:lnTo>
                  <a:lnTo>
                    <a:pt x="128" y="21"/>
                  </a:lnTo>
                  <a:lnTo>
                    <a:pt x="128" y="21"/>
                  </a:lnTo>
                  <a:lnTo>
                    <a:pt x="148" y="21"/>
                  </a:lnTo>
                  <a:lnTo>
                    <a:pt x="148" y="42"/>
                  </a:lnTo>
                  <a:lnTo>
                    <a:pt x="169" y="42"/>
                  </a:lnTo>
                  <a:lnTo>
                    <a:pt x="169" y="42"/>
                  </a:lnTo>
                  <a:lnTo>
                    <a:pt x="189" y="42"/>
                  </a:lnTo>
                  <a:lnTo>
                    <a:pt x="189" y="42"/>
                  </a:lnTo>
                  <a:lnTo>
                    <a:pt x="215" y="42"/>
                  </a:lnTo>
                  <a:lnTo>
                    <a:pt x="215" y="62"/>
                  </a:lnTo>
                  <a:lnTo>
                    <a:pt x="235" y="62"/>
                  </a:lnTo>
                  <a:lnTo>
                    <a:pt x="235" y="62"/>
                  </a:lnTo>
                  <a:lnTo>
                    <a:pt x="255" y="62"/>
                  </a:lnTo>
                  <a:lnTo>
                    <a:pt x="255" y="62"/>
                  </a:lnTo>
                  <a:lnTo>
                    <a:pt x="255" y="87"/>
                  </a:lnTo>
                  <a:lnTo>
                    <a:pt x="276" y="87"/>
                  </a:lnTo>
                  <a:lnTo>
                    <a:pt x="276" y="87"/>
                  </a:lnTo>
                  <a:lnTo>
                    <a:pt x="296" y="87"/>
                  </a:lnTo>
                  <a:lnTo>
                    <a:pt x="296" y="108"/>
                  </a:lnTo>
                  <a:lnTo>
                    <a:pt x="296" y="108"/>
                  </a:lnTo>
                  <a:lnTo>
                    <a:pt x="316" y="108"/>
                  </a:lnTo>
                  <a:lnTo>
                    <a:pt x="316" y="108"/>
                  </a:lnTo>
                  <a:lnTo>
                    <a:pt x="316" y="108"/>
                  </a:lnTo>
                  <a:lnTo>
                    <a:pt x="342" y="128"/>
                  </a:lnTo>
                  <a:lnTo>
                    <a:pt x="342" y="128"/>
                  </a:lnTo>
                  <a:lnTo>
                    <a:pt x="342" y="128"/>
                  </a:lnTo>
                  <a:lnTo>
                    <a:pt x="362" y="128"/>
                  </a:lnTo>
                  <a:lnTo>
                    <a:pt x="362" y="148"/>
                  </a:lnTo>
                  <a:lnTo>
                    <a:pt x="382" y="148"/>
                  </a:lnTo>
                  <a:lnTo>
                    <a:pt x="382" y="148"/>
                  </a:lnTo>
                  <a:lnTo>
                    <a:pt x="403" y="169"/>
                  </a:lnTo>
                  <a:lnTo>
                    <a:pt x="403" y="169"/>
                  </a:lnTo>
                  <a:lnTo>
                    <a:pt x="403" y="169"/>
                  </a:lnTo>
                  <a:lnTo>
                    <a:pt x="423" y="189"/>
                  </a:lnTo>
                  <a:lnTo>
                    <a:pt x="423" y="189"/>
                  </a:lnTo>
                  <a:lnTo>
                    <a:pt x="423" y="189"/>
                  </a:lnTo>
                  <a:lnTo>
                    <a:pt x="444" y="215"/>
                  </a:lnTo>
                  <a:lnTo>
                    <a:pt x="444" y="215"/>
                  </a:lnTo>
                  <a:lnTo>
                    <a:pt x="444" y="215"/>
                  </a:lnTo>
                  <a:lnTo>
                    <a:pt x="469" y="235"/>
                  </a:lnTo>
                  <a:lnTo>
                    <a:pt x="469" y="235"/>
                  </a:lnTo>
                  <a:lnTo>
                    <a:pt x="469" y="235"/>
                  </a:lnTo>
                  <a:lnTo>
                    <a:pt x="489" y="255"/>
                  </a:lnTo>
                  <a:lnTo>
                    <a:pt x="489" y="255"/>
                  </a:lnTo>
                  <a:lnTo>
                    <a:pt x="489" y="255"/>
                  </a:lnTo>
                  <a:lnTo>
                    <a:pt x="489" y="276"/>
                  </a:lnTo>
                  <a:lnTo>
                    <a:pt x="510" y="276"/>
                  </a:lnTo>
                  <a:lnTo>
                    <a:pt x="510" y="296"/>
                  </a:lnTo>
                  <a:lnTo>
                    <a:pt x="530" y="296"/>
                  </a:lnTo>
                  <a:lnTo>
                    <a:pt x="530" y="296"/>
                  </a:lnTo>
                  <a:lnTo>
                    <a:pt x="530" y="316"/>
                  </a:lnTo>
                  <a:lnTo>
                    <a:pt x="550" y="316"/>
                  </a:lnTo>
                  <a:lnTo>
                    <a:pt x="550" y="342"/>
                  </a:lnTo>
                  <a:lnTo>
                    <a:pt x="550" y="342"/>
                  </a:lnTo>
                  <a:lnTo>
                    <a:pt x="571" y="362"/>
                  </a:lnTo>
                  <a:lnTo>
                    <a:pt x="571" y="362"/>
                  </a:lnTo>
                  <a:lnTo>
                    <a:pt x="571" y="362"/>
                  </a:lnTo>
                  <a:lnTo>
                    <a:pt x="571" y="382"/>
                  </a:lnTo>
                  <a:lnTo>
                    <a:pt x="596" y="382"/>
                  </a:lnTo>
                  <a:lnTo>
                    <a:pt x="596" y="382"/>
                  </a:lnTo>
                  <a:lnTo>
                    <a:pt x="596" y="403"/>
                  </a:lnTo>
                  <a:lnTo>
                    <a:pt x="596" y="403"/>
                  </a:lnTo>
                  <a:lnTo>
                    <a:pt x="596" y="403"/>
                  </a:lnTo>
                  <a:lnTo>
                    <a:pt x="616" y="423"/>
                  </a:lnTo>
                  <a:lnTo>
                    <a:pt x="616" y="423"/>
                  </a:lnTo>
                  <a:lnTo>
                    <a:pt x="616" y="443"/>
                  </a:lnTo>
                  <a:lnTo>
                    <a:pt x="596" y="469"/>
                  </a:lnTo>
                  <a:lnTo>
                    <a:pt x="571" y="469"/>
                  </a:lnTo>
                  <a:lnTo>
                    <a:pt x="530" y="489"/>
                  </a:lnTo>
                  <a:lnTo>
                    <a:pt x="530" y="489"/>
                  </a:lnTo>
                  <a:lnTo>
                    <a:pt x="530" y="469"/>
                  </a:lnTo>
                  <a:lnTo>
                    <a:pt x="530" y="469"/>
                  </a:lnTo>
                  <a:lnTo>
                    <a:pt x="510" y="469"/>
                  </a:lnTo>
                  <a:lnTo>
                    <a:pt x="510" y="469"/>
                  </a:lnTo>
                  <a:lnTo>
                    <a:pt x="510" y="443"/>
                  </a:lnTo>
                  <a:lnTo>
                    <a:pt x="489" y="443"/>
                  </a:lnTo>
                  <a:lnTo>
                    <a:pt x="489" y="443"/>
                  </a:lnTo>
                  <a:lnTo>
                    <a:pt x="489" y="423"/>
                  </a:lnTo>
                  <a:lnTo>
                    <a:pt x="489" y="423"/>
                  </a:lnTo>
                  <a:lnTo>
                    <a:pt x="469" y="423"/>
                  </a:lnTo>
                  <a:lnTo>
                    <a:pt x="469" y="403"/>
                  </a:lnTo>
                  <a:lnTo>
                    <a:pt x="469" y="403"/>
                  </a:lnTo>
                  <a:lnTo>
                    <a:pt x="444" y="403"/>
                  </a:lnTo>
                  <a:lnTo>
                    <a:pt x="444" y="382"/>
                  </a:lnTo>
                  <a:lnTo>
                    <a:pt x="444" y="382"/>
                  </a:lnTo>
                  <a:lnTo>
                    <a:pt x="423" y="362"/>
                  </a:lnTo>
                  <a:lnTo>
                    <a:pt x="423" y="362"/>
                  </a:lnTo>
                  <a:lnTo>
                    <a:pt x="423" y="362"/>
                  </a:lnTo>
                  <a:lnTo>
                    <a:pt x="403" y="342"/>
                  </a:lnTo>
                  <a:lnTo>
                    <a:pt x="403" y="342"/>
                  </a:lnTo>
                  <a:lnTo>
                    <a:pt x="403" y="342"/>
                  </a:lnTo>
                  <a:lnTo>
                    <a:pt x="403" y="342"/>
                  </a:lnTo>
                  <a:lnTo>
                    <a:pt x="382" y="316"/>
                  </a:lnTo>
                  <a:lnTo>
                    <a:pt x="382" y="316"/>
                  </a:lnTo>
                  <a:lnTo>
                    <a:pt x="382" y="296"/>
                  </a:lnTo>
                  <a:lnTo>
                    <a:pt x="362" y="296"/>
                  </a:lnTo>
                  <a:lnTo>
                    <a:pt x="362" y="296"/>
                  </a:lnTo>
                  <a:lnTo>
                    <a:pt x="362" y="276"/>
                  </a:lnTo>
                  <a:lnTo>
                    <a:pt x="342" y="276"/>
                  </a:lnTo>
                  <a:lnTo>
                    <a:pt x="342" y="276"/>
                  </a:lnTo>
                  <a:lnTo>
                    <a:pt x="342" y="276"/>
                  </a:lnTo>
                  <a:lnTo>
                    <a:pt x="342" y="276"/>
                  </a:lnTo>
                  <a:lnTo>
                    <a:pt x="316" y="255"/>
                  </a:lnTo>
                  <a:lnTo>
                    <a:pt x="316" y="255"/>
                  </a:lnTo>
                  <a:lnTo>
                    <a:pt x="316" y="255"/>
                  </a:lnTo>
                  <a:lnTo>
                    <a:pt x="296" y="235"/>
                  </a:lnTo>
                  <a:lnTo>
                    <a:pt x="296" y="235"/>
                  </a:lnTo>
                  <a:lnTo>
                    <a:pt x="276" y="235"/>
                  </a:lnTo>
                  <a:lnTo>
                    <a:pt x="276" y="215"/>
                  </a:lnTo>
                  <a:lnTo>
                    <a:pt x="276" y="215"/>
                  </a:lnTo>
                  <a:lnTo>
                    <a:pt x="276" y="215"/>
                  </a:lnTo>
                  <a:lnTo>
                    <a:pt x="255" y="215"/>
                  </a:lnTo>
                  <a:lnTo>
                    <a:pt x="255" y="189"/>
                  </a:lnTo>
                  <a:lnTo>
                    <a:pt x="255" y="189"/>
                  </a:lnTo>
                  <a:lnTo>
                    <a:pt x="235" y="189"/>
                  </a:lnTo>
                  <a:lnTo>
                    <a:pt x="235" y="189"/>
                  </a:lnTo>
                  <a:lnTo>
                    <a:pt x="235" y="189"/>
                  </a:lnTo>
                  <a:lnTo>
                    <a:pt x="215" y="169"/>
                  </a:lnTo>
                  <a:lnTo>
                    <a:pt x="215" y="169"/>
                  </a:lnTo>
                  <a:lnTo>
                    <a:pt x="215" y="169"/>
                  </a:lnTo>
                  <a:lnTo>
                    <a:pt x="215" y="169"/>
                  </a:lnTo>
                  <a:lnTo>
                    <a:pt x="189" y="148"/>
                  </a:lnTo>
                  <a:lnTo>
                    <a:pt x="189" y="148"/>
                  </a:lnTo>
                  <a:lnTo>
                    <a:pt x="189" y="148"/>
                  </a:lnTo>
                  <a:lnTo>
                    <a:pt x="169" y="128"/>
                  </a:lnTo>
                  <a:lnTo>
                    <a:pt x="169" y="128"/>
                  </a:lnTo>
                  <a:lnTo>
                    <a:pt x="148" y="128"/>
                  </a:lnTo>
                  <a:lnTo>
                    <a:pt x="148" y="128"/>
                  </a:lnTo>
                  <a:lnTo>
                    <a:pt x="128" y="108"/>
                  </a:lnTo>
                  <a:lnTo>
                    <a:pt x="128" y="108"/>
                  </a:lnTo>
                  <a:lnTo>
                    <a:pt x="128" y="108"/>
                  </a:lnTo>
                  <a:lnTo>
                    <a:pt x="108" y="108"/>
                  </a:lnTo>
                  <a:lnTo>
                    <a:pt x="108" y="108"/>
                  </a:lnTo>
                  <a:lnTo>
                    <a:pt x="108" y="87"/>
                  </a:lnTo>
                  <a:lnTo>
                    <a:pt x="87" y="87"/>
                  </a:lnTo>
                  <a:lnTo>
                    <a:pt x="87" y="87"/>
                  </a:lnTo>
                  <a:lnTo>
                    <a:pt x="62" y="87"/>
                  </a:lnTo>
                  <a:lnTo>
                    <a:pt x="62" y="62"/>
                  </a:lnTo>
                  <a:lnTo>
                    <a:pt x="42" y="62"/>
                  </a:lnTo>
                  <a:lnTo>
                    <a:pt x="42" y="62"/>
                  </a:lnTo>
                  <a:lnTo>
                    <a:pt x="21" y="62"/>
                  </a:lnTo>
                  <a:lnTo>
                    <a:pt x="1" y="21"/>
                  </a:lnTo>
                  <a:lnTo>
                    <a:pt x="4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62"/>
            <p:cNvSpPr/>
            <p:nvPr/>
          </p:nvSpPr>
          <p:spPr>
            <a:xfrm>
              <a:off x="1349325" y="2316075"/>
              <a:ext cx="17050" cy="8550"/>
            </a:xfrm>
            <a:custGeom>
              <a:rect b="b" l="l" r="r" t="t"/>
              <a:pathLst>
                <a:path extrusionOk="0" h="342" w="682">
                  <a:moveTo>
                    <a:pt x="46" y="0"/>
                  </a:moveTo>
                  <a:lnTo>
                    <a:pt x="66" y="0"/>
                  </a:lnTo>
                  <a:lnTo>
                    <a:pt x="66" y="0"/>
                  </a:lnTo>
                  <a:lnTo>
                    <a:pt x="87" y="0"/>
                  </a:lnTo>
                  <a:lnTo>
                    <a:pt x="87" y="0"/>
                  </a:lnTo>
                  <a:lnTo>
                    <a:pt x="107" y="0"/>
                  </a:lnTo>
                  <a:lnTo>
                    <a:pt x="127" y="0"/>
                  </a:lnTo>
                  <a:lnTo>
                    <a:pt x="127" y="0"/>
                  </a:lnTo>
                  <a:lnTo>
                    <a:pt x="127" y="0"/>
                  </a:lnTo>
                  <a:lnTo>
                    <a:pt x="148" y="0"/>
                  </a:lnTo>
                  <a:lnTo>
                    <a:pt x="148" y="21"/>
                  </a:lnTo>
                  <a:lnTo>
                    <a:pt x="173" y="21"/>
                  </a:lnTo>
                  <a:lnTo>
                    <a:pt x="173" y="21"/>
                  </a:lnTo>
                  <a:lnTo>
                    <a:pt x="193" y="21"/>
                  </a:lnTo>
                  <a:lnTo>
                    <a:pt x="193" y="21"/>
                  </a:lnTo>
                  <a:lnTo>
                    <a:pt x="214" y="21"/>
                  </a:lnTo>
                  <a:lnTo>
                    <a:pt x="214" y="21"/>
                  </a:lnTo>
                  <a:lnTo>
                    <a:pt x="214" y="21"/>
                  </a:lnTo>
                  <a:lnTo>
                    <a:pt x="234" y="21"/>
                  </a:lnTo>
                  <a:lnTo>
                    <a:pt x="234" y="21"/>
                  </a:lnTo>
                  <a:lnTo>
                    <a:pt x="255" y="41"/>
                  </a:lnTo>
                  <a:lnTo>
                    <a:pt x="255" y="41"/>
                  </a:lnTo>
                  <a:lnTo>
                    <a:pt x="275" y="41"/>
                  </a:lnTo>
                  <a:lnTo>
                    <a:pt x="275" y="41"/>
                  </a:lnTo>
                  <a:lnTo>
                    <a:pt x="275" y="41"/>
                  </a:lnTo>
                  <a:lnTo>
                    <a:pt x="300" y="41"/>
                  </a:lnTo>
                  <a:lnTo>
                    <a:pt x="300" y="41"/>
                  </a:lnTo>
                  <a:lnTo>
                    <a:pt x="321" y="66"/>
                  </a:lnTo>
                  <a:lnTo>
                    <a:pt x="321" y="66"/>
                  </a:lnTo>
                  <a:lnTo>
                    <a:pt x="341" y="66"/>
                  </a:lnTo>
                  <a:lnTo>
                    <a:pt x="341" y="66"/>
                  </a:lnTo>
                  <a:lnTo>
                    <a:pt x="341" y="66"/>
                  </a:lnTo>
                  <a:lnTo>
                    <a:pt x="361" y="66"/>
                  </a:lnTo>
                  <a:lnTo>
                    <a:pt x="361" y="87"/>
                  </a:lnTo>
                  <a:lnTo>
                    <a:pt x="382" y="87"/>
                  </a:lnTo>
                  <a:lnTo>
                    <a:pt x="382" y="87"/>
                  </a:lnTo>
                  <a:lnTo>
                    <a:pt x="402" y="87"/>
                  </a:lnTo>
                  <a:lnTo>
                    <a:pt x="402" y="87"/>
                  </a:lnTo>
                  <a:lnTo>
                    <a:pt x="427" y="107"/>
                  </a:lnTo>
                  <a:lnTo>
                    <a:pt x="427" y="107"/>
                  </a:lnTo>
                  <a:lnTo>
                    <a:pt x="427" y="107"/>
                  </a:lnTo>
                  <a:lnTo>
                    <a:pt x="448" y="107"/>
                  </a:lnTo>
                  <a:lnTo>
                    <a:pt x="448" y="107"/>
                  </a:lnTo>
                  <a:lnTo>
                    <a:pt x="468" y="127"/>
                  </a:lnTo>
                  <a:lnTo>
                    <a:pt x="468" y="127"/>
                  </a:lnTo>
                  <a:lnTo>
                    <a:pt x="488" y="127"/>
                  </a:lnTo>
                  <a:lnTo>
                    <a:pt x="509" y="148"/>
                  </a:lnTo>
                  <a:lnTo>
                    <a:pt x="529" y="148"/>
                  </a:lnTo>
                  <a:lnTo>
                    <a:pt x="529" y="168"/>
                  </a:lnTo>
                  <a:lnTo>
                    <a:pt x="529" y="168"/>
                  </a:lnTo>
                  <a:lnTo>
                    <a:pt x="555" y="194"/>
                  </a:lnTo>
                  <a:lnTo>
                    <a:pt x="575" y="194"/>
                  </a:lnTo>
                  <a:lnTo>
                    <a:pt x="575" y="194"/>
                  </a:lnTo>
                  <a:lnTo>
                    <a:pt x="595" y="214"/>
                  </a:lnTo>
                  <a:lnTo>
                    <a:pt x="616" y="214"/>
                  </a:lnTo>
                  <a:lnTo>
                    <a:pt x="616" y="234"/>
                  </a:lnTo>
                  <a:lnTo>
                    <a:pt x="636" y="255"/>
                  </a:lnTo>
                  <a:lnTo>
                    <a:pt x="656" y="255"/>
                  </a:lnTo>
                  <a:lnTo>
                    <a:pt x="656" y="255"/>
                  </a:lnTo>
                  <a:lnTo>
                    <a:pt x="682" y="275"/>
                  </a:lnTo>
                  <a:lnTo>
                    <a:pt x="656" y="295"/>
                  </a:lnTo>
                  <a:lnTo>
                    <a:pt x="656" y="321"/>
                  </a:lnTo>
                  <a:lnTo>
                    <a:pt x="636" y="341"/>
                  </a:lnTo>
                  <a:lnTo>
                    <a:pt x="616" y="341"/>
                  </a:lnTo>
                  <a:lnTo>
                    <a:pt x="616" y="321"/>
                  </a:lnTo>
                  <a:lnTo>
                    <a:pt x="595" y="321"/>
                  </a:lnTo>
                  <a:lnTo>
                    <a:pt x="555" y="295"/>
                  </a:lnTo>
                  <a:lnTo>
                    <a:pt x="555" y="295"/>
                  </a:lnTo>
                  <a:lnTo>
                    <a:pt x="529" y="295"/>
                  </a:lnTo>
                  <a:lnTo>
                    <a:pt x="529" y="275"/>
                  </a:lnTo>
                  <a:lnTo>
                    <a:pt x="509" y="275"/>
                  </a:lnTo>
                  <a:lnTo>
                    <a:pt x="509" y="275"/>
                  </a:lnTo>
                  <a:lnTo>
                    <a:pt x="488" y="255"/>
                  </a:lnTo>
                  <a:lnTo>
                    <a:pt x="468" y="255"/>
                  </a:lnTo>
                  <a:lnTo>
                    <a:pt x="468" y="255"/>
                  </a:lnTo>
                  <a:lnTo>
                    <a:pt x="448" y="255"/>
                  </a:lnTo>
                  <a:lnTo>
                    <a:pt x="427" y="234"/>
                  </a:lnTo>
                  <a:lnTo>
                    <a:pt x="427" y="234"/>
                  </a:lnTo>
                  <a:lnTo>
                    <a:pt x="402" y="234"/>
                  </a:lnTo>
                  <a:lnTo>
                    <a:pt x="382" y="214"/>
                  </a:lnTo>
                  <a:lnTo>
                    <a:pt x="382" y="214"/>
                  </a:lnTo>
                  <a:lnTo>
                    <a:pt x="382" y="214"/>
                  </a:lnTo>
                  <a:lnTo>
                    <a:pt x="361" y="194"/>
                  </a:lnTo>
                  <a:lnTo>
                    <a:pt x="361" y="194"/>
                  </a:lnTo>
                  <a:lnTo>
                    <a:pt x="361" y="194"/>
                  </a:lnTo>
                  <a:lnTo>
                    <a:pt x="341" y="194"/>
                  </a:lnTo>
                  <a:lnTo>
                    <a:pt x="341" y="194"/>
                  </a:lnTo>
                  <a:lnTo>
                    <a:pt x="321" y="194"/>
                  </a:lnTo>
                  <a:lnTo>
                    <a:pt x="321" y="168"/>
                  </a:lnTo>
                  <a:lnTo>
                    <a:pt x="321" y="168"/>
                  </a:lnTo>
                  <a:lnTo>
                    <a:pt x="300" y="168"/>
                  </a:lnTo>
                  <a:lnTo>
                    <a:pt x="300" y="168"/>
                  </a:lnTo>
                  <a:lnTo>
                    <a:pt x="300" y="168"/>
                  </a:lnTo>
                  <a:lnTo>
                    <a:pt x="275" y="168"/>
                  </a:lnTo>
                  <a:lnTo>
                    <a:pt x="275" y="148"/>
                  </a:lnTo>
                  <a:lnTo>
                    <a:pt x="255" y="148"/>
                  </a:lnTo>
                  <a:lnTo>
                    <a:pt x="255" y="148"/>
                  </a:lnTo>
                  <a:lnTo>
                    <a:pt x="255" y="148"/>
                  </a:lnTo>
                  <a:lnTo>
                    <a:pt x="255" y="148"/>
                  </a:lnTo>
                  <a:lnTo>
                    <a:pt x="234" y="148"/>
                  </a:lnTo>
                  <a:lnTo>
                    <a:pt x="234" y="127"/>
                  </a:lnTo>
                  <a:lnTo>
                    <a:pt x="214" y="127"/>
                  </a:lnTo>
                  <a:lnTo>
                    <a:pt x="214" y="127"/>
                  </a:lnTo>
                  <a:lnTo>
                    <a:pt x="193" y="127"/>
                  </a:lnTo>
                  <a:lnTo>
                    <a:pt x="193" y="127"/>
                  </a:lnTo>
                  <a:lnTo>
                    <a:pt x="193" y="107"/>
                  </a:lnTo>
                  <a:lnTo>
                    <a:pt x="173" y="107"/>
                  </a:lnTo>
                  <a:lnTo>
                    <a:pt x="173" y="107"/>
                  </a:lnTo>
                  <a:lnTo>
                    <a:pt x="173" y="107"/>
                  </a:lnTo>
                  <a:lnTo>
                    <a:pt x="148" y="107"/>
                  </a:lnTo>
                  <a:lnTo>
                    <a:pt x="148" y="107"/>
                  </a:lnTo>
                  <a:lnTo>
                    <a:pt x="127" y="87"/>
                  </a:lnTo>
                  <a:lnTo>
                    <a:pt x="127" y="87"/>
                  </a:lnTo>
                  <a:lnTo>
                    <a:pt x="107" y="87"/>
                  </a:lnTo>
                  <a:lnTo>
                    <a:pt x="107" y="87"/>
                  </a:lnTo>
                  <a:lnTo>
                    <a:pt x="107" y="87"/>
                  </a:lnTo>
                  <a:lnTo>
                    <a:pt x="87" y="87"/>
                  </a:lnTo>
                  <a:lnTo>
                    <a:pt x="87" y="87"/>
                  </a:lnTo>
                  <a:lnTo>
                    <a:pt x="66" y="87"/>
                  </a:lnTo>
                  <a:lnTo>
                    <a:pt x="66" y="66"/>
                  </a:lnTo>
                  <a:lnTo>
                    <a:pt x="46" y="66"/>
                  </a:lnTo>
                  <a:lnTo>
                    <a:pt x="46" y="66"/>
                  </a:lnTo>
                  <a:lnTo>
                    <a:pt x="21" y="66"/>
                  </a:lnTo>
                  <a:lnTo>
                    <a:pt x="0" y="2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62"/>
            <p:cNvSpPr/>
            <p:nvPr/>
          </p:nvSpPr>
          <p:spPr>
            <a:xfrm>
              <a:off x="1339275" y="2317725"/>
              <a:ext cx="17575" cy="5225"/>
            </a:xfrm>
            <a:custGeom>
              <a:rect b="b" l="l" r="r" t="t"/>
              <a:pathLst>
                <a:path extrusionOk="0" h="209" w="703">
                  <a:moveTo>
                    <a:pt x="194" y="0"/>
                  </a:moveTo>
                  <a:lnTo>
                    <a:pt x="194" y="0"/>
                  </a:lnTo>
                  <a:lnTo>
                    <a:pt x="214" y="0"/>
                  </a:lnTo>
                  <a:lnTo>
                    <a:pt x="214" y="0"/>
                  </a:lnTo>
                  <a:lnTo>
                    <a:pt x="234" y="0"/>
                  </a:lnTo>
                  <a:lnTo>
                    <a:pt x="234" y="0"/>
                  </a:lnTo>
                  <a:lnTo>
                    <a:pt x="234" y="0"/>
                  </a:lnTo>
                  <a:lnTo>
                    <a:pt x="255" y="0"/>
                  </a:lnTo>
                  <a:lnTo>
                    <a:pt x="275" y="0"/>
                  </a:lnTo>
                  <a:lnTo>
                    <a:pt x="275" y="0"/>
                  </a:lnTo>
                  <a:lnTo>
                    <a:pt x="295" y="0"/>
                  </a:lnTo>
                  <a:lnTo>
                    <a:pt x="295" y="0"/>
                  </a:lnTo>
                  <a:lnTo>
                    <a:pt x="295" y="0"/>
                  </a:lnTo>
                  <a:lnTo>
                    <a:pt x="321" y="0"/>
                  </a:lnTo>
                  <a:lnTo>
                    <a:pt x="321" y="0"/>
                  </a:lnTo>
                  <a:lnTo>
                    <a:pt x="341" y="0"/>
                  </a:lnTo>
                  <a:lnTo>
                    <a:pt x="341" y="0"/>
                  </a:lnTo>
                  <a:lnTo>
                    <a:pt x="361" y="21"/>
                  </a:lnTo>
                  <a:lnTo>
                    <a:pt x="361" y="21"/>
                  </a:lnTo>
                  <a:lnTo>
                    <a:pt x="382" y="21"/>
                  </a:lnTo>
                  <a:lnTo>
                    <a:pt x="382" y="21"/>
                  </a:lnTo>
                  <a:lnTo>
                    <a:pt x="382" y="21"/>
                  </a:lnTo>
                  <a:lnTo>
                    <a:pt x="402" y="21"/>
                  </a:lnTo>
                  <a:lnTo>
                    <a:pt x="402" y="21"/>
                  </a:lnTo>
                  <a:lnTo>
                    <a:pt x="423" y="21"/>
                  </a:lnTo>
                  <a:lnTo>
                    <a:pt x="423" y="21"/>
                  </a:lnTo>
                  <a:lnTo>
                    <a:pt x="448" y="41"/>
                  </a:lnTo>
                  <a:lnTo>
                    <a:pt x="448" y="41"/>
                  </a:lnTo>
                  <a:lnTo>
                    <a:pt x="468" y="41"/>
                  </a:lnTo>
                  <a:lnTo>
                    <a:pt x="468" y="41"/>
                  </a:lnTo>
                  <a:lnTo>
                    <a:pt x="468" y="41"/>
                  </a:lnTo>
                  <a:lnTo>
                    <a:pt x="489" y="41"/>
                  </a:lnTo>
                  <a:lnTo>
                    <a:pt x="489" y="41"/>
                  </a:lnTo>
                  <a:lnTo>
                    <a:pt x="509" y="41"/>
                  </a:lnTo>
                  <a:lnTo>
                    <a:pt x="509" y="61"/>
                  </a:lnTo>
                  <a:lnTo>
                    <a:pt x="529" y="61"/>
                  </a:lnTo>
                  <a:lnTo>
                    <a:pt x="529" y="61"/>
                  </a:lnTo>
                  <a:lnTo>
                    <a:pt x="529" y="61"/>
                  </a:lnTo>
                  <a:lnTo>
                    <a:pt x="550" y="61"/>
                  </a:lnTo>
                  <a:lnTo>
                    <a:pt x="550" y="61"/>
                  </a:lnTo>
                  <a:lnTo>
                    <a:pt x="575" y="82"/>
                  </a:lnTo>
                  <a:lnTo>
                    <a:pt x="575" y="82"/>
                  </a:lnTo>
                  <a:lnTo>
                    <a:pt x="575" y="82"/>
                  </a:lnTo>
                  <a:lnTo>
                    <a:pt x="595" y="82"/>
                  </a:lnTo>
                  <a:lnTo>
                    <a:pt x="595" y="82"/>
                  </a:lnTo>
                  <a:lnTo>
                    <a:pt x="616" y="82"/>
                  </a:lnTo>
                  <a:lnTo>
                    <a:pt x="616" y="102"/>
                  </a:lnTo>
                  <a:lnTo>
                    <a:pt x="616" y="102"/>
                  </a:lnTo>
                  <a:lnTo>
                    <a:pt x="636" y="102"/>
                  </a:lnTo>
                  <a:lnTo>
                    <a:pt x="636" y="102"/>
                  </a:lnTo>
                  <a:lnTo>
                    <a:pt x="636" y="102"/>
                  </a:lnTo>
                  <a:lnTo>
                    <a:pt x="657" y="128"/>
                  </a:lnTo>
                  <a:lnTo>
                    <a:pt x="657" y="128"/>
                  </a:lnTo>
                  <a:lnTo>
                    <a:pt x="677" y="128"/>
                  </a:lnTo>
                  <a:lnTo>
                    <a:pt x="677" y="128"/>
                  </a:lnTo>
                  <a:lnTo>
                    <a:pt x="677" y="148"/>
                  </a:lnTo>
                  <a:lnTo>
                    <a:pt x="702" y="148"/>
                  </a:lnTo>
                  <a:lnTo>
                    <a:pt x="702" y="148"/>
                  </a:lnTo>
                  <a:lnTo>
                    <a:pt x="702" y="148"/>
                  </a:lnTo>
                  <a:lnTo>
                    <a:pt x="702" y="168"/>
                  </a:lnTo>
                  <a:lnTo>
                    <a:pt x="702" y="189"/>
                  </a:lnTo>
                  <a:lnTo>
                    <a:pt x="677" y="209"/>
                  </a:lnTo>
                  <a:lnTo>
                    <a:pt x="677" y="209"/>
                  </a:lnTo>
                  <a:lnTo>
                    <a:pt x="657" y="209"/>
                  </a:lnTo>
                  <a:lnTo>
                    <a:pt x="657" y="209"/>
                  </a:lnTo>
                  <a:lnTo>
                    <a:pt x="636" y="209"/>
                  </a:lnTo>
                  <a:lnTo>
                    <a:pt x="636" y="209"/>
                  </a:lnTo>
                  <a:lnTo>
                    <a:pt x="636" y="189"/>
                  </a:lnTo>
                  <a:lnTo>
                    <a:pt x="616" y="189"/>
                  </a:lnTo>
                  <a:lnTo>
                    <a:pt x="616" y="189"/>
                  </a:lnTo>
                  <a:lnTo>
                    <a:pt x="595" y="189"/>
                  </a:lnTo>
                  <a:lnTo>
                    <a:pt x="595" y="189"/>
                  </a:lnTo>
                  <a:lnTo>
                    <a:pt x="595" y="189"/>
                  </a:lnTo>
                  <a:lnTo>
                    <a:pt x="575" y="189"/>
                  </a:lnTo>
                  <a:lnTo>
                    <a:pt x="575" y="168"/>
                  </a:lnTo>
                  <a:lnTo>
                    <a:pt x="550" y="168"/>
                  </a:lnTo>
                  <a:lnTo>
                    <a:pt x="550" y="168"/>
                  </a:lnTo>
                  <a:lnTo>
                    <a:pt x="550" y="168"/>
                  </a:lnTo>
                  <a:lnTo>
                    <a:pt x="529" y="168"/>
                  </a:lnTo>
                  <a:lnTo>
                    <a:pt x="529" y="168"/>
                  </a:lnTo>
                  <a:lnTo>
                    <a:pt x="529" y="168"/>
                  </a:lnTo>
                  <a:lnTo>
                    <a:pt x="509" y="168"/>
                  </a:lnTo>
                  <a:lnTo>
                    <a:pt x="509" y="168"/>
                  </a:lnTo>
                  <a:lnTo>
                    <a:pt x="509" y="148"/>
                  </a:lnTo>
                  <a:lnTo>
                    <a:pt x="489" y="148"/>
                  </a:lnTo>
                  <a:lnTo>
                    <a:pt x="489" y="148"/>
                  </a:lnTo>
                  <a:lnTo>
                    <a:pt x="468" y="148"/>
                  </a:lnTo>
                  <a:lnTo>
                    <a:pt x="468" y="148"/>
                  </a:lnTo>
                  <a:lnTo>
                    <a:pt x="448" y="148"/>
                  </a:lnTo>
                  <a:lnTo>
                    <a:pt x="448" y="148"/>
                  </a:lnTo>
                  <a:lnTo>
                    <a:pt x="448" y="148"/>
                  </a:lnTo>
                  <a:lnTo>
                    <a:pt x="423" y="148"/>
                  </a:lnTo>
                  <a:lnTo>
                    <a:pt x="423" y="128"/>
                  </a:lnTo>
                  <a:lnTo>
                    <a:pt x="402" y="128"/>
                  </a:lnTo>
                  <a:lnTo>
                    <a:pt x="402" y="128"/>
                  </a:lnTo>
                  <a:lnTo>
                    <a:pt x="402" y="128"/>
                  </a:lnTo>
                  <a:lnTo>
                    <a:pt x="382" y="128"/>
                  </a:lnTo>
                  <a:lnTo>
                    <a:pt x="382" y="128"/>
                  </a:lnTo>
                  <a:lnTo>
                    <a:pt x="361" y="128"/>
                  </a:lnTo>
                  <a:lnTo>
                    <a:pt x="361" y="128"/>
                  </a:lnTo>
                  <a:lnTo>
                    <a:pt x="361" y="128"/>
                  </a:lnTo>
                  <a:lnTo>
                    <a:pt x="341" y="128"/>
                  </a:lnTo>
                  <a:lnTo>
                    <a:pt x="341" y="128"/>
                  </a:lnTo>
                  <a:lnTo>
                    <a:pt x="321" y="128"/>
                  </a:lnTo>
                  <a:lnTo>
                    <a:pt x="321" y="102"/>
                  </a:lnTo>
                  <a:lnTo>
                    <a:pt x="295" y="102"/>
                  </a:lnTo>
                  <a:lnTo>
                    <a:pt x="295" y="102"/>
                  </a:lnTo>
                  <a:lnTo>
                    <a:pt x="275" y="102"/>
                  </a:lnTo>
                  <a:lnTo>
                    <a:pt x="275" y="102"/>
                  </a:lnTo>
                  <a:lnTo>
                    <a:pt x="275" y="102"/>
                  </a:lnTo>
                  <a:lnTo>
                    <a:pt x="255" y="102"/>
                  </a:lnTo>
                  <a:lnTo>
                    <a:pt x="255" y="102"/>
                  </a:lnTo>
                  <a:lnTo>
                    <a:pt x="234" y="102"/>
                  </a:lnTo>
                  <a:lnTo>
                    <a:pt x="234" y="102"/>
                  </a:lnTo>
                  <a:lnTo>
                    <a:pt x="214" y="102"/>
                  </a:lnTo>
                  <a:lnTo>
                    <a:pt x="214" y="102"/>
                  </a:lnTo>
                  <a:lnTo>
                    <a:pt x="214" y="102"/>
                  </a:lnTo>
                  <a:lnTo>
                    <a:pt x="214" y="102"/>
                  </a:lnTo>
                  <a:lnTo>
                    <a:pt x="194" y="102"/>
                  </a:lnTo>
                  <a:lnTo>
                    <a:pt x="194" y="102"/>
                  </a:lnTo>
                  <a:lnTo>
                    <a:pt x="168" y="102"/>
                  </a:lnTo>
                  <a:lnTo>
                    <a:pt x="168" y="82"/>
                  </a:lnTo>
                  <a:lnTo>
                    <a:pt x="168" y="82"/>
                  </a:lnTo>
                  <a:lnTo>
                    <a:pt x="148" y="82"/>
                  </a:lnTo>
                  <a:lnTo>
                    <a:pt x="148" y="82"/>
                  </a:lnTo>
                  <a:lnTo>
                    <a:pt x="127" y="82"/>
                  </a:lnTo>
                  <a:lnTo>
                    <a:pt x="127" y="82"/>
                  </a:lnTo>
                  <a:lnTo>
                    <a:pt x="107" y="82"/>
                  </a:lnTo>
                  <a:lnTo>
                    <a:pt x="107" y="82"/>
                  </a:lnTo>
                  <a:lnTo>
                    <a:pt x="107" y="82"/>
                  </a:lnTo>
                  <a:lnTo>
                    <a:pt x="87" y="82"/>
                  </a:lnTo>
                  <a:lnTo>
                    <a:pt x="87" y="82"/>
                  </a:lnTo>
                  <a:lnTo>
                    <a:pt x="66" y="82"/>
                  </a:lnTo>
                  <a:lnTo>
                    <a:pt x="66" y="82"/>
                  </a:lnTo>
                  <a:lnTo>
                    <a:pt x="41" y="82"/>
                  </a:lnTo>
                  <a:lnTo>
                    <a:pt x="41" y="82"/>
                  </a:lnTo>
                  <a:lnTo>
                    <a:pt x="0" y="41"/>
                  </a:lnTo>
                  <a:lnTo>
                    <a:pt x="21" y="0"/>
                  </a:lnTo>
                  <a:lnTo>
                    <a:pt x="41" y="0"/>
                  </a:lnTo>
                  <a:lnTo>
                    <a:pt x="66" y="0"/>
                  </a:lnTo>
                  <a:lnTo>
                    <a:pt x="66" y="0"/>
                  </a:lnTo>
                  <a:lnTo>
                    <a:pt x="87" y="0"/>
                  </a:lnTo>
                  <a:lnTo>
                    <a:pt x="87" y="0"/>
                  </a:lnTo>
                  <a:lnTo>
                    <a:pt x="107" y="0"/>
                  </a:lnTo>
                  <a:lnTo>
                    <a:pt x="107" y="0"/>
                  </a:lnTo>
                  <a:lnTo>
                    <a:pt x="107" y="0"/>
                  </a:lnTo>
                  <a:lnTo>
                    <a:pt x="127" y="0"/>
                  </a:lnTo>
                  <a:lnTo>
                    <a:pt x="127" y="0"/>
                  </a:lnTo>
                  <a:lnTo>
                    <a:pt x="148" y="0"/>
                  </a:lnTo>
                  <a:lnTo>
                    <a:pt x="148" y="0"/>
                  </a:lnTo>
                  <a:lnTo>
                    <a:pt x="168" y="0"/>
                  </a:lnTo>
                  <a:lnTo>
                    <a:pt x="168" y="0"/>
                  </a:lnTo>
                  <a:lnTo>
                    <a:pt x="168"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62"/>
            <p:cNvSpPr/>
            <p:nvPr/>
          </p:nvSpPr>
          <p:spPr>
            <a:xfrm>
              <a:off x="1330750" y="2319750"/>
              <a:ext cx="16550" cy="3725"/>
            </a:xfrm>
            <a:custGeom>
              <a:rect b="b" l="l" r="r" t="t"/>
              <a:pathLst>
                <a:path extrusionOk="0" h="149" w="662">
                  <a:moveTo>
                    <a:pt x="321" y="1"/>
                  </a:moveTo>
                  <a:lnTo>
                    <a:pt x="321" y="1"/>
                  </a:lnTo>
                  <a:lnTo>
                    <a:pt x="341" y="1"/>
                  </a:lnTo>
                  <a:lnTo>
                    <a:pt x="341" y="1"/>
                  </a:lnTo>
                  <a:lnTo>
                    <a:pt x="362" y="1"/>
                  </a:lnTo>
                  <a:lnTo>
                    <a:pt x="362" y="1"/>
                  </a:lnTo>
                  <a:lnTo>
                    <a:pt x="362" y="1"/>
                  </a:lnTo>
                  <a:lnTo>
                    <a:pt x="382" y="1"/>
                  </a:lnTo>
                  <a:lnTo>
                    <a:pt x="382" y="1"/>
                  </a:lnTo>
                  <a:lnTo>
                    <a:pt x="407" y="21"/>
                  </a:lnTo>
                  <a:lnTo>
                    <a:pt x="407" y="21"/>
                  </a:lnTo>
                  <a:lnTo>
                    <a:pt x="428" y="21"/>
                  </a:lnTo>
                  <a:lnTo>
                    <a:pt x="428" y="21"/>
                  </a:lnTo>
                  <a:lnTo>
                    <a:pt x="448" y="21"/>
                  </a:lnTo>
                  <a:lnTo>
                    <a:pt x="448" y="21"/>
                  </a:lnTo>
                  <a:lnTo>
                    <a:pt x="448" y="21"/>
                  </a:lnTo>
                  <a:lnTo>
                    <a:pt x="468" y="21"/>
                  </a:lnTo>
                  <a:lnTo>
                    <a:pt x="468" y="21"/>
                  </a:lnTo>
                  <a:lnTo>
                    <a:pt x="489" y="21"/>
                  </a:lnTo>
                  <a:lnTo>
                    <a:pt x="489" y="21"/>
                  </a:lnTo>
                  <a:lnTo>
                    <a:pt x="489" y="21"/>
                  </a:lnTo>
                  <a:lnTo>
                    <a:pt x="509" y="21"/>
                  </a:lnTo>
                  <a:lnTo>
                    <a:pt x="509" y="21"/>
                  </a:lnTo>
                  <a:lnTo>
                    <a:pt x="509" y="21"/>
                  </a:lnTo>
                  <a:lnTo>
                    <a:pt x="535" y="21"/>
                  </a:lnTo>
                  <a:lnTo>
                    <a:pt x="535" y="21"/>
                  </a:lnTo>
                  <a:lnTo>
                    <a:pt x="555" y="47"/>
                  </a:lnTo>
                  <a:lnTo>
                    <a:pt x="555" y="47"/>
                  </a:lnTo>
                  <a:lnTo>
                    <a:pt x="575" y="47"/>
                  </a:lnTo>
                  <a:lnTo>
                    <a:pt x="596" y="47"/>
                  </a:lnTo>
                  <a:lnTo>
                    <a:pt x="596" y="47"/>
                  </a:lnTo>
                  <a:lnTo>
                    <a:pt x="616" y="67"/>
                  </a:lnTo>
                  <a:lnTo>
                    <a:pt x="636" y="67"/>
                  </a:lnTo>
                  <a:lnTo>
                    <a:pt x="636" y="67"/>
                  </a:lnTo>
                  <a:lnTo>
                    <a:pt x="662" y="67"/>
                  </a:lnTo>
                  <a:lnTo>
                    <a:pt x="662" y="87"/>
                  </a:lnTo>
                  <a:lnTo>
                    <a:pt x="636" y="108"/>
                  </a:lnTo>
                  <a:lnTo>
                    <a:pt x="636" y="148"/>
                  </a:lnTo>
                  <a:lnTo>
                    <a:pt x="616" y="148"/>
                  </a:lnTo>
                  <a:lnTo>
                    <a:pt x="616" y="148"/>
                  </a:lnTo>
                  <a:lnTo>
                    <a:pt x="596" y="148"/>
                  </a:lnTo>
                  <a:lnTo>
                    <a:pt x="575" y="128"/>
                  </a:lnTo>
                  <a:lnTo>
                    <a:pt x="575" y="128"/>
                  </a:lnTo>
                  <a:lnTo>
                    <a:pt x="555" y="128"/>
                  </a:lnTo>
                  <a:lnTo>
                    <a:pt x="555" y="128"/>
                  </a:lnTo>
                  <a:lnTo>
                    <a:pt x="535" y="128"/>
                  </a:lnTo>
                  <a:lnTo>
                    <a:pt x="535" y="128"/>
                  </a:lnTo>
                  <a:lnTo>
                    <a:pt x="509" y="128"/>
                  </a:lnTo>
                  <a:lnTo>
                    <a:pt x="509" y="128"/>
                  </a:lnTo>
                  <a:lnTo>
                    <a:pt x="489" y="128"/>
                  </a:lnTo>
                  <a:lnTo>
                    <a:pt x="489" y="128"/>
                  </a:lnTo>
                  <a:lnTo>
                    <a:pt x="489" y="128"/>
                  </a:lnTo>
                  <a:lnTo>
                    <a:pt x="468" y="128"/>
                  </a:lnTo>
                  <a:lnTo>
                    <a:pt x="468" y="128"/>
                  </a:lnTo>
                  <a:lnTo>
                    <a:pt x="468" y="128"/>
                  </a:lnTo>
                  <a:lnTo>
                    <a:pt x="448" y="128"/>
                  </a:lnTo>
                  <a:lnTo>
                    <a:pt x="448" y="128"/>
                  </a:lnTo>
                  <a:lnTo>
                    <a:pt x="428" y="128"/>
                  </a:lnTo>
                  <a:lnTo>
                    <a:pt x="428" y="128"/>
                  </a:lnTo>
                  <a:lnTo>
                    <a:pt x="428" y="128"/>
                  </a:lnTo>
                  <a:lnTo>
                    <a:pt x="407" y="128"/>
                  </a:lnTo>
                  <a:lnTo>
                    <a:pt x="407" y="128"/>
                  </a:lnTo>
                  <a:lnTo>
                    <a:pt x="382" y="128"/>
                  </a:lnTo>
                  <a:lnTo>
                    <a:pt x="382" y="128"/>
                  </a:lnTo>
                  <a:lnTo>
                    <a:pt x="382" y="128"/>
                  </a:lnTo>
                  <a:lnTo>
                    <a:pt x="362" y="128"/>
                  </a:lnTo>
                  <a:lnTo>
                    <a:pt x="362" y="128"/>
                  </a:lnTo>
                  <a:lnTo>
                    <a:pt x="362" y="128"/>
                  </a:lnTo>
                  <a:lnTo>
                    <a:pt x="341" y="128"/>
                  </a:lnTo>
                  <a:lnTo>
                    <a:pt x="341" y="128"/>
                  </a:lnTo>
                  <a:lnTo>
                    <a:pt x="321" y="128"/>
                  </a:lnTo>
                  <a:lnTo>
                    <a:pt x="321" y="128"/>
                  </a:lnTo>
                  <a:lnTo>
                    <a:pt x="321" y="128"/>
                  </a:lnTo>
                  <a:lnTo>
                    <a:pt x="301" y="128"/>
                  </a:lnTo>
                  <a:lnTo>
                    <a:pt x="301" y="128"/>
                  </a:lnTo>
                  <a:lnTo>
                    <a:pt x="280" y="128"/>
                  </a:lnTo>
                  <a:lnTo>
                    <a:pt x="280" y="128"/>
                  </a:lnTo>
                  <a:lnTo>
                    <a:pt x="280" y="128"/>
                  </a:lnTo>
                  <a:lnTo>
                    <a:pt x="255" y="128"/>
                  </a:lnTo>
                  <a:lnTo>
                    <a:pt x="255" y="128"/>
                  </a:lnTo>
                  <a:lnTo>
                    <a:pt x="255" y="128"/>
                  </a:lnTo>
                  <a:lnTo>
                    <a:pt x="235" y="128"/>
                  </a:lnTo>
                  <a:lnTo>
                    <a:pt x="235" y="128"/>
                  </a:lnTo>
                  <a:lnTo>
                    <a:pt x="214" y="128"/>
                  </a:lnTo>
                  <a:lnTo>
                    <a:pt x="214" y="128"/>
                  </a:lnTo>
                  <a:lnTo>
                    <a:pt x="214" y="128"/>
                  </a:lnTo>
                  <a:lnTo>
                    <a:pt x="194" y="128"/>
                  </a:lnTo>
                  <a:lnTo>
                    <a:pt x="194" y="128"/>
                  </a:lnTo>
                  <a:lnTo>
                    <a:pt x="173" y="128"/>
                  </a:lnTo>
                  <a:lnTo>
                    <a:pt x="173" y="128"/>
                  </a:lnTo>
                  <a:lnTo>
                    <a:pt x="173" y="128"/>
                  </a:lnTo>
                  <a:lnTo>
                    <a:pt x="173" y="128"/>
                  </a:lnTo>
                  <a:lnTo>
                    <a:pt x="153" y="128"/>
                  </a:lnTo>
                  <a:lnTo>
                    <a:pt x="153" y="128"/>
                  </a:lnTo>
                  <a:lnTo>
                    <a:pt x="128" y="128"/>
                  </a:lnTo>
                  <a:lnTo>
                    <a:pt x="128" y="128"/>
                  </a:lnTo>
                  <a:lnTo>
                    <a:pt x="107" y="128"/>
                  </a:lnTo>
                  <a:lnTo>
                    <a:pt x="107" y="128"/>
                  </a:lnTo>
                  <a:lnTo>
                    <a:pt x="107" y="128"/>
                  </a:lnTo>
                  <a:lnTo>
                    <a:pt x="87" y="128"/>
                  </a:lnTo>
                  <a:lnTo>
                    <a:pt x="87" y="128"/>
                  </a:lnTo>
                  <a:lnTo>
                    <a:pt x="67" y="128"/>
                  </a:lnTo>
                  <a:lnTo>
                    <a:pt x="67" y="128"/>
                  </a:lnTo>
                  <a:lnTo>
                    <a:pt x="46" y="128"/>
                  </a:lnTo>
                  <a:lnTo>
                    <a:pt x="46" y="128"/>
                  </a:lnTo>
                  <a:lnTo>
                    <a:pt x="1" y="108"/>
                  </a:lnTo>
                  <a:lnTo>
                    <a:pt x="26" y="67"/>
                  </a:lnTo>
                  <a:lnTo>
                    <a:pt x="46" y="67"/>
                  </a:lnTo>
                  <a:lnTo>
                    <a:pt x="46" y="47"/>
                  </a:lnTo>
                  <a:lnTo>
                    <a:pt x="67" y="47"/>
                  </a:lnTo>
                  <a:lnTo>
                    <a:pt x="67" y="47"/>
                  </a:lnTo>
                  <a:lnTo>
                    <a:pt x="87" y="47"/>
                  </a:lnTo>
                  <a:lnTo>
                    <a:pt x="87" y="47"/>
                  </a:lnTo>
                  <a:lnTo>
                    <a:pt x="87" y="47"/>
                  </a:lnTo>
                  <a:lnTo>
                    <a:pt x="107" y="47"/>
                  </a:lnTo>
                  <a:lnTo>
                    <a:pt x="107" y="47"/>
                  </a:lnTo>
                  <a:lnTo>
                    <a:pt x="128" y="21"/>
                  </a:lnTo>
                  <a:lnTo>
                    <a:pt x="128" y="21"/>
                  </a:lnTo>
                  <a:lnTo>
                    <a:pt x="153" y="21"/>
                  </a:lnTo>
                  <a:lnTo>
                    <a:pt x="153" y="21"/>
                  </a:lnTo>
                  <a:lnTo>
                    <a:pt x="153" y="21"/>
                  </a:lnTo>
                  <a:lnTo>
                    <a:pt x="153" y="21"/>
                  </a:lnTo>
                  <a:lnTo>
                    <a:pt x="173" y="21"/>
                  </a:lnTo>
                  <a:lnTo>
                    <a:pt x="173" y="21"/>
                  </a:lnTo>
                  <a:lnTo>
                    <a:pt x="194" y="21"/>
                  </a:lnTo>
                  <a:lnTo>
                    <a:pt x="194" y="21"/>
                  </a:lnTo>
                  <a:lnTo>
                    <a:pt x="214" y="21"/>
                  </a:lnTo>
                  <a:lnTo>
                    <a:pt x="214" y="21"/>
                  </a:lnTo>
                  <a:lnTo>
                    <a:pt x="214" y="21"/>
                  </a:lnTo>
                  <a:lnTo>
                    <a:pt x="235" y="21"/>
                  </a:lnTo>
                  <a:lnTo>
                    <a:pt x="235" y="21"/>
                  </a:lnTo>
                  <a:lnTo>
                    <a:pt x="255" y="1"/>
                  </a:lnTo>
                  <a:lnTo>
                    <a:pt x="255" y="1"/>
                  </a:lnTo>
                  <a:lnTo>
                    <a:pt x="280" y="1"/>
                  </a:lnTo>
                  <a:lnTo>
                    <a:pt x="280" y="1"/>
                  </a:lnTo>
                  <a:lnTo>
                    <a:pt x="280" y="1"/>
                  </a:lnTo>
                  <a:lnTo>
                    <a:pt x="301" y="1"/>
                  </a:lnTo>
                  <a:lnTo>
                    <a:pt x="30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62"/>
            <p:cNvSpPr/>
            <p:nvPr/>
          </p:nvSpPr>
          <p:spPr>
            <a:xfrm>
              <a:off x="1325025" y="2323450"/>
              <a:ext cx="13750" cy="3825"/>
            </a:xfrm>
            <a:custGeom>
              <a:rect b="b" l="l" r="r" t="t"/>
              <a:pathLst>
                <a:path extrusionOk="0" h="153" w="550">
                  <a:moveTo>
                    <a:pt x="464" y="0"/>
                  </a:moveTo>
                  <a:lnTo>
                    <a:pt x="484" y="0"/>
                  </a:lnTo>
                  <a:lnTo>
                    <a:pt x="509" y="0"/>
                  </a:lnTo>
                  <a:lnTo>
                    <a:pt x="509" y="0"/>
                  </a:lnTo>
                  <a:lnTo>
                    <a:pt x="530" y="0"/>
                  </a:lnTo>
                  <a:lnTo>
                    <a:pt x="530" y="0"/>
                  </a:lnTo>
                  <a:lnTo>
                    <a:pt x="550" y="46"/>
                  </a:lnTo>
                  <a:lnTo>
                    <a:pt x="550" y="66"/>
                  </a:lnTo>
                  <a:lnTo>
                    <a:pt x="530" y="87"/>
                  </a:lnTo>
                  <a:lnTo>
                    <a:pt x="530" y="87"/>
                  </a:lnTo>
                  <a:lnTo>
                    <a:pt x="509" y="87"/>
                  </a:lnTo>
                  <a:lnTo>
                    <a:pt x="509" y="87"/>
                  </a:lnTo>
                  <a:lnTo>
                    <a:pt x="484" y="107"/>
                  </a:lnTo>
                  <a:lnTo>
                    <a:pt x="484" y="107"/>
                  </a:lnTo>
                  <a:lnTo>
                    <a:pt x="443" y="107"/>
                  </a:lnTo>
                  <a:lnTo>
                    <a:pt x="423" y="107"/>
                  </a:lnTo>
                  <a:lnTo>
                    <a:pt x="402" y="107"/>
                  </a:lnTo>
                  <a:lnTo>
                    <a:pt x="382" y="107"/>
                  </a:lnTo>
                  <a:lnTo>
                    <a:pt x="382" y="107"/>
                  </a:lnTo>
                  <a:lnTo>
                    <a:pt x="357" y="107"/>
                  </a:lnTo>
                  <a:lnTo>
                    <a:pt x="357" y="107"/>
                  </a:lnTo>
                  <a:lnTo>
                    <a:pt x="336" y="107"/>
                  </a:lnTo>
                  <a:lnTo>
                    <a:pt x="336" y="107"/>
                  </a:lnTo>
                  <a:lnTo>
                    <a:pt x="316" y="107"/>
                  </a:lnTo>
                  <a:lnTo>
                    <a:pt x="296" y="107"/>
                  </a:lnTo>
                  <a:lnTo>
                    <a:pt x="296" y="107"/>
                  </a:lnTo>
                  <a:lnTo>
                    <a:pt x="275" y="107"/>
                  </a:lnTo>
                  <a:lnTo>
                    <a:pt x="275" y="107"/>
                  </a:lnTo>
                  <a:lnTo>
                    <a:pt x="255" y="107"/>
                  </a:lnTo>
                  <a:lnTo>
                    <a:pt x="255" y="107"/>
                  </a:lnTo>
                  <a:lnTo>
                    <a:pt x="230" y="107"/>
                  </a:lnTo>
                  <a:lnTo>
                    <a:pt x="209" y="127"/>
                  </a:lnTo>
                  <a:lnTo>
                    <a:pt x="209" y="127"/>
                  </a:lnTo>
                  <a:lnTo>
                    <a:pt x="189" y="127"/>
                  </a:lnTo>
                  <a:lnTo>
                    <a:pt x="189" y="127"/>
                  </a:lnTo>
                  <a:lnTo>
                    <a:pt x="168" y="127"/>
                  </a:lnTo>
                  <a:lnTo>
                    <a:pt x="148" y="127"/>
                  </a:lnTo>
                  <a:lnTo>
                    <a:pt x="148" y="127"/>
                  </a:lnTo>
                  <a:lnTo>
                    <a:pt x="148" y="127"/>
                  </a:lnTo>
                  <a:lnTo>
                    <a:pt x="128" y="127"/>
                  </a:lnTo>
                  <a:lnTo>
                    <a:pt x="128" y="127"/>
                  </a:lnTo>
                  <a:lnTo>
                    <a:pt x="128" y="127"/>
                  </a:lnTo>
                  <a:lnTo>
                    <a:pt x="128" y="127"/>
                  </a:lnTo>
                  <a:lnTo>
                    <a:pt x="102" y="127"/>
                  </a:lnTo>
                  <a:lnTo>
                    <a:pt x="102" y="127"/>
                  </a:lnTo>
                  <a:lnTo>
                    <a:pt x="82" y="127"/>
                  </a:lnTo>
                  <a:lnTo>
                    <a:pt x="82" y="127"/>
                  </a:lnTo>
                  <a:lnTo>
                    <a:pt x="82" y="127"/>
                  </a:lnTo>
                  <a:lnTo>
                    <a:pt x="62" y="153"/>
                  </a:lnTo>
                  <a:lnTo>
                    <a:pt x="62" y="153"/>
                  </a:lnTo>
                  <a:lnTo>
                    <a:pt x="62" y="153"/>
                  </a:lnTo>
                  <a:lnTo>
                    <a:pt x="41" y="153"/>
                  </a:lnTo>
                  <a:lnTo>
                    <a:pt x="1" y="127"/>
                  </a:lnTo>
                  <a:lnTo>
                    <a:pt x="21" y="87"/>
                  </a:lnTo>
                  <a:lnTo>
                    <a:pt x="41" y="66"/>
                  </a:lnTo>
                  <a:lnTo>
                    <a:pt x="41" y="66"/>
                  </a:lnTo>
                  <a:lnTo>
                    <a:pt x="41" y="66"/>
                  </a:lnTo>
                  <a:lnTo>
                    <a:pt x="62" y="66"/>
                  </a:lnTo>
                  <a:lnTo>
                    <a:pt x="62" y="66"/>
                  </a:lnTo>
                  <a:lnTo>
                    <a:pt x="62" y="66"/>
                  </a:lnTo>
                  <a:lnTo>
                    <a:pt x="82" y="66"/>
                  </a:lnTo>
                  <a:lnTo>
                    <a:pt x="82" y="46"/>
                  </a:lnTo>
                  <a:lnTo>
                    <a:pt x="102" y="46"/>
                  </a:lnTo>
                  <a:lnTo>
                    <a:pt x="102" y="46"/>
                  </a:lnTo>
                  <a:lnTo>
                    <a:pt x="102" y="46"/>
                  </a:lnTo>
                  <a:lnTo>
                    <a:pt x="102" y="46"/>
                  </a:lnTo>
                  <a:lnTo>
                    <a:pt x="128" y="46"/>
                  </a:lnTo>
                  <a:lnTo>
                    <a:pt x="128" y="46"/>
                  </a:lnTo>
                  <a:lnTo>
                    <a:pt x="128" y="46"/>
                  </a:lnTo>
                  <a:lnTo>
                    <a:pt x="148" y="46"/>
                  </a:lnTo>
                  <a:lnTo>
                    <a:pt x="168" y="26"/>
                  </a:lnTo>
                  <a:lnTo>
                    <a:pt x="189" y="26"/>
                  </a:lnTo>
                  <a:lnTo>
                    <a:pt x="189" y="26"/>
                  </a:lnTo>
                  <a:lnTo>
                    <a:pt x="189" y="26"/>
                  </a:lnTo>
                  <a:lnTo>
                    <a:pt x="209" y="26"/>
                  </a:lnTo>
                  <a:lnTo>
                    <a:pt x="230" y="26"/>
                  </a:lnTo>
                  <a:lnTo>
                    <a:pt x="255" y="26"/>
                  </a:lnTo>
                  <a:lnTo>
                    <a:pt x="275" y="0"/>
                  </a:lnTo>
                  <a:lnTo>
                    <a:pt x="275" y="0"/>
                  </a:lnTo>
                  <a:lnTo>
                    <a:pt x="275" y="0"/>
                  </a:lnTo>
                  <a:lnTo>
                    <a:pt x="296" y="0"/>
                  </a:lnTo>
                  <a:lnTo>
                    <a:pt x="316" y="0"/>
                  </a:lnTo>
                  <a:lnTo>
                    <a:pt x="316" y="0"/>
                  </a:lnTo>
                  <a:lnTo>
                    <a:pt x="336" y="0"/>
                  </a:lnTo>
                  <a:lnTo>
                    <a:pt x="336" y="0"/>
                  </a:lnTo>
                  <a:lnTo>
                    <a:pt x="357" y="0"/>
                  </a:lnTo>
                  <a:lnTo>
                    <a:pt x="382" y="0"/>
                  </a:lnTo>
                  <a:lnTo>
                    <a:pt x="382" y="0"/>
                  </a:lnTo>
                  <a:lnTo>
                    <a:pt x="402" y="0"/>
                  </a:lnTo>
                  <a:lnTo>
                    <a:pt x="402" y="0"/>
                  </a:lnTo>
                  <a:lnTo>
                    <a:pt x="443"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62"/>
            <p:cNvSpPr/>
            <p:nvPr/>
          </p:nvSpPr>
          <p:spPr>
            <a:xfrm>
              <a:off x="1319175" y="2327250"/>
              <a:ext cx="14275" cy="5750"/>
            </a:xfrm>
            <a:custGeom>
              <a:rect b="b" l="l" r="r" t="t"/>
              <a:pathLst>
                <a:path extrusionOk="0" h="230" w="571">
                  <a:moveTo>
                    <a:pt x="489" y="1"/>
                  </a:moveTo>
                  <a:lnTo>
                    <a:pt x="489" y="1"/>
                  </a:lnTo>
                  <a:lnTo>
                    <a:pt x="509" y="1"/>
                  </a:lnTo>
                  <a:lnTo>
                    <a:pt x="509" y="1"/>
                  </a:lnTo>
                  <a:lnTo>
                    <a:pt x="509" y="1"/>
                  </a:lnTo>
                  <a:lnTo>
                    <a:pt x="530" y="1"/>
                  </a:lnTo>
                  <a:lnTo>
                    <a:pt x="530" y="1"/>
                  </a:lnTo>
                  <a:lnTo>
                    <a:pt x="530" y="21"/>
                  </a:lnTo>
                  <a:lnTo>
                    <a:pt x="530" y="21"/>
                  </a:lnTo>
                  <a:lnTo>
                    <a:pt x="550" y="21"/>
                  </a:lnTo>
                  <a:lnTo>
                    <a:pt x="550" y="21"/>
                  </a:lnTo>
                  <a:lnTo>
                    <a:pt x="570" y="42"/>
                  </a:lnTo>
                  <a:lnTo>
                    <a:pt x="550" y="42"/>
                  </a:lnTo>
                  <a:lnTo>
                    <a:pt x="550" y="62"/>
                  </a:lnTo>
                  <a:lnTo>
                    <a:pt x="550" y="62"/>
                  </a:lnTo>
                  <a:lnTo>
                    <a:pt x="530" y="62"/>
                  </a:lnTo>
                  <a:lnTo>
                    <a:pt x="530" y="82"/>
                  </a:lnTo>
                  <a:lnTo>
                    <a:pt x="530" y="82"/>
                  </a:lnTo>
                  <a:lnTo>
                    <a:pt x="509" y="82"/>
                  </a:lnTo>
                  <a:lnTo>
                    <a:pt x="509" y="82"/>
                  </a:lnTo>
                  <a:lnTo>
                    <a:pt x="509" y="82"/>
                  </a:lnTo>
                  <a:lnTo>
                    <a:pt x="509" y="82"/>
                  </a:lnTo>
                  <a:lnTo>
                    <a:pt x="489" y="82"/>
                  </a:lnTo>
                  <a:lnTo>
                    <a:pt x="489" y="82"/>
                  </a:lnTo>
                  <a:lnTo>
                    <a:pt x="489" y="82"/>
                  </a:lnTo>
                  <a:lnTo>
                    <a:pt x="489" y="82"/>
                  </a:lnTo>
                  <a:lnTo>
                    <a:pt x="464" y="82"/>
                  </a:lnTo>
                  <a:lnTo>
                    <a:pt x="464" y="82"/>
                  </a:lnTo>
                  <a:lnTo>
                    <a:pt x="443" y="82"/>
                  </a:lnTo>
                  <a:lnTo>
                    <a:pt x="443" y="103"/>
                  </a:lnTo>
                  <a:lnTo>
                    <a:pt x="443" y="103"/>
                  </a:lnTo>
                  <a:lnTo>
                    <a:pt x="423" y="103"/>
                  </a:lnTo>
                  <a:lnTo>
                    <a:pt x="423" y="103"/>
                  </a:lnTo>
                  <a:lnTo>
                    <a:pt x="423" y="103"/>
                  </a:lnTo>
                  <a:lnTo>
                    <a:pt x="402" y="103"/>
                  </a:lnTo>
                  <a:lnTo>
                    <a:pt x="402" y="103"/>
                  </a:lnTo>
                  <a:lnTo>
                    <a:pt x="402" y="103"/>
                  </a:lnTo>
                  <a:lnTo>
                    <a:pt x="382" y="103"/>
                  </a:lnTo>
                  <a:lnTo>
                    <a:pt x="382" y="103"/>
                  </a:lnTo>
                  <a:lnTo>
                    <a:pt x="382" y="103"/>
                  </a:lnTo>
                  <a:lnTo>
                    <a:pt x="382" y="103"/>
                  </a:lnTo>
                  <a:lnTo>
                    <a:pt x="362" y="128"/>
                  </a:lnTo>
                  <a:lnTo>
                    <a:pt x="362" y="128"/>
                  </a:lnTo>
                  <a:lnTo>
                    <a:pt x="336" y="128"/>
                  </a:lnTo>
                  <a:lnTo>
                    <a:pt x="336" y="128"/>
                  </a:lnTo>
                  <a:lnTo>
                    <a:pt x="336" y="128"/>
                  </a:lnTo>
                  <a:lnTo>
                    <a:pt x="316" y="128"/>
                  </a:lnTo>
                  <a:lnTo>
                    <a:pt x="316" y="128"/>
                  </a:lnTo>
                  <a:lnTo>
                    <a:pt x="316" y="128"/>
                  </a:lnTo>
                  <a:lnTo>
                    <a:pt x="316" y="128"/>
                  </a:lnTo>
                  <a:lnTo>
                    <a:pt x="296" y="148"/>
                  </a:lnTo>
                  <a:lnTo>
                    <a:pt x="296" y="148"/>
                  </a:lnTo>
                  <a:lnTo>
                    <a:pt x="275" y="148"/>
                  </a:lnTo>
                  <a:lnTo>
                    <a:pt x="275" y="148"/>
                  </a:lnTo>
                  <a:lnTo>
                    <a:pt x="275" y="148"/>
                  </a:lnTo>
                  <a:lnTo>
                    <a:pt x="255" y="148"/>
                  </a:lnTo>
                  <a:lnTo>
                    <a:pt x="255" y="148"/>
                  </a:lnTo>
                  <a:lnTo>
                    <a:pt x="255" y="148"/>
                  </a:lnTo>
                  <a:lnTo>
                    <a:pt x="255" y="169"/>
                  </a:lnTo>
                  <a:lnTo>
                    <a:pt x="235" y="169"/>
                  </a:lnTo>
                  <a:lnTo>
                    <a:pt x="235" y="169"/>
                  </a:lnTo>
                  <a:lnTo>
                    <a:pt x="235" y="169"/>
                  </a:lnTo>
                  <a:lnTo>
                    <a:pt x="209" y="169"/>
                  </a:lnTo>
                  <a:lnTo>
                    <a:pt x="209" y="169"/>
                  </a:lnTo>
                  <a:lnTo>
                    <a:pt x="209" y="169"/>
                  </a:lnTo>
                  <a:lnTo>
                    <a:pt x="189" y="169"/>
                  </a:lnTo>
                  <a:lnTo>
                    <a:pt x="189" y="189"/>
                  </a:lnTo>
                  <a:lnTo>
                    <a:pt x="189" y="189"/>
                  </a:lnTo>
                  <a:lnTo>
                    <a:pt x="168" y="189"/>
                  </a:lnTo>
                  <a:lnTo>
                    <a:pt x="168" y="189"/>
                  </a:lnTo>
                  <a:lnTo>
                    <a:pt x="168" y="189"/>
                  </a:lnTo>
                  <a:lnTo>
                    <a:pt x="168" y="189"/>
                  </a:lnTo>
                  <a:lnTo>
                    <a:pt x="148" y="189"/>
                  </a:lnTo>
                  <a:lnTo>
                    <a:pt x="148" y="189"/>
                  </a:lnTo>
                  <a:lnTo>
                    <a:pt x="148" y="209"/>
                  </a:lnTo>
                  <a:lnTo>
                    <a:pt x="128" y="209"/>
                  </a:lnTo>
                  <a:lnTo>
                    <a:pt x="128" y="209"/>
                  </a:lnTo>
                  <a:lnTo>
                    <a:pt x="107" y="209"/>
                  </a:lnTo>
                  <a:lnTo>
                    <a:pt x="107" y="209"/>
                  </a:lnTo>
                  <a:lnTo>
                    <a:pt x="107" y="209"/>
                  </a:lnTo>
                  <a:lnTo>
                    <a:pt x="107" y="209"/>
                  </a:lnTo>
                  <a:lnTo>
                    <a:pt x="82" y="209"/>
                  </a:lnTo>
                  <a:lnTo>
                    <a:pt x="82" y="230"/>
                  </a:lnTo>
                  <a:lnTo>
                    <a:pt x="82" y="230"/>
                  </a:lnTo>
                  <a:lnTo>
                    <a:pt x="62" y="230"/>
                  </a:lnTo>
                  <a:lnTo>
                    <a:pt x="62" y="230"/>
                  </a:lnTo>
                  <a:lnTo>
                    <a:pt x="41" y="230"/>
                  </a:lnTo>
                  <a:lnTo>
                    <a:pt x="1" y="230"/>
                  </a:lnTo>
                  <a:lnTo>
                    <a:pt x="21" y="189"/>
                  </a:lnTo>
                  <a:lnTo>
                    <a:pt x="21" y="169"/>
                  </a:lnTo>
                  <a:lnTo>
                    <a:pt x="21" y="169"/>
                  </a:lnTo>
                  <a:lnTo>
                    <a:pt x="41" y="169"/>
                  </a:lnTo>
                  <a:lnTo>
                    <a:pt x="41" y="148"/>
                  </a:lnTo>
                  <a:lnTo>
                    <a:pt x="41" y="148"/>
                  </a:lnTo>
                  <a:lnTo>
                    <a:pt x="62" y="148"/>
                  </a:lnTo>
                  <a:lnTo>
                    <a:pt x="62" y="148"/>
                  </a:lnTo>
                  <a:lnTo>
                    <a:pt x="62" y="148"/>
                  </a:lnTo>
                  <a:lnTo>
                    <a:pt x="62" y="128"/>
                  </a:lnTo>
                  <a:lnTo>
                    <a:pt x="82" y="128"/>
                  </a:lnTo>
                  <a:lnTo>
                    <a:pt x="82" y="128"/>
                  </a:lnTo>
                  <a:lnTo>
                    <a:pt x="107" y="128"/>
                  </a:lnTo>
                  <a:lnTo>
                    <a:pt x="107" y="128"/>
                  </a:lnTo>
                  <a:lnTo>
                    <a:pt x="107" y="103"/>
                  </a:lnTo>
                  <a:lnTo>
                    <a:pt x="128" y="103"/>
                  </a:lnTo>
                  <a:lnTo>
                    <a:pt x="128" y="103"/>
                  </a:lnTo>
                  <a:lnTo>
                    <a:pt x="128" y="103"/>
                  </a:lnTo>
                  <a:lnTo>
                    <a:pt x="128" y="103"/>
                  </a:lnTo>
                  <a:lnTo>
                    <a:pt x="148" y="82"/>
                  </a:lnTo>
                  <a:lnTo>
                    <a:pt x="148" y="82"/>
                  </a:lnTo>
                  <a:lnTo>
                    <a:pt x="148" y="82"/>
                  </a:lnTo>
                  <a:lnTo>
                    <a:pt x="168" y="82"/>
                  </a:lnTo>
                  <a:lnTo>
                    <a:pt x="168" y="82"/>
                  </a:lnTo>
                  <a:lnTo>
                    <a:pt x="168" y="82"/>
                  </a:lnTo>
                  <a:lnTo>
                    <a:pt x="189" y="62"/>
                  </a:lnTo>
                  <a:lnTo>
                    <a:pt x="189" y="62"/>
                  </a:lnTo>
                  <a:lnTo>
                    <a:pt x="189" y="62"/>
                  </a:lnTo>
                  <a:lnTo>
                    <a:pt x="209" y="62"/>
                  </a:lnTo>
                  <a:lnTo>
                    <a:pt x="209" y="62"/>
                  </a:lnTo>
                  <a:lnTo>
                    <a:pt x="235" y="62"/>
                  </a:lnTo>
                  <a:lnTo>
                    <a:pt x="235" y="62"/>
                  </a:lnTo>
                  <a:lnTo>
                    <a:pt x="235" y="62"/>
                  </a:lnTo>
                  <a:lnTo>
                    <a:pt x="235" y="42"/>
                  </a:lnTo>
                  <a:lnTo>
                    <a:pt x="255" y="42"/>
                  </a:lnTo>
                  <a:lnTo>
                    <a:pt x="255" y="42"/>
                  </a:lnTo>
                  <a:lnTo>
                    <a:pt x="275" y="42"/>
                  </a:lnTo>
                  <a:lnTo>
                    <a:pt x="275" y="42"/>
                  </a:lnTo>
                  <a:lnTo>
                    <a:pt x="296" y="42"/>
                  </a:lnTo>
                  <a:lnTo>
                    <a:pt x="296" y="42"/>
                  </a:lnTo>
                  <a:lnTo>
                    <a:pt x="296" y="42"/>
                  </a:lnTo>
                  <a:lnTo>
                    <a:pt x="296" y="42"/>
                  </a:lnTo>
                  <a:lnTo>
                    <a:pt x="316" y="21"/>
                  </a:lnTo>
                  <a:lnTo>
                    <a:pt x="316" y="21"/>
                  </a:lnTo>
                  <a:lnTo>
                    <a:pt x="336" y="21"/>
                  </a:lnTo>
                  <a:lnTo>
                    <a:pt x="336" y="21"/>
                  </a:lnTo>
                  <a:lnTo>
                    <a:pt x="336" y="21"/>
                  </a:lnTo>
                  <a:lnTo>
                    <a:pt x="362" y="21"/>
                  </a:lnTo>
                  <a:lnTo>
                    <a:pt x="362" y="21"/>
                  </a:lnTo>
                  <a:lnTo>
                    <a:pt x="362" y="21"/>
                  </a:lnTo>
                  <a:lnTo>
                    <a:pt x="382" y="21"/>
                  </a:lnTo>
                  <a:lnTo>
                    <a:pt x="382" y="21"/>
                  </a:lnTo>
                  <a:lnTo>
                    <a:pt x="402" y="21"/>
                  </a:lnTo>
                  <a:lnTo>
                    <a:pt x="402" y="21"/>
                  </a:lnTo>
                  <a:lnTo>
                    <a:pt x="402" y="21"/>
                  </a:lnTo>
                  <a:lnTo>
                    <a:pt x="423" y="21"/>
                  </a:lnTo>
                  <a:lnTo>
                    <a:pt x="423" y="1"/>
                  </a:lnTo>
                  <a:lnTo>
                    <a:pt x="423" y="1"/>
                  </a:lnTo>
                  <a:lnTo>
                    <a:pt x="443" y="1"/>
                  </a:lnTo>
                  <a:lnTo>
                    <a:pt x="443" y="1"/>
                  </a:lnTo>
                  <a:lnTo>
                    <a:pt x="464" y="1"/>
                  </a:lnTo>
                  <a:lnTo>
                    <a:pt x="464" y="1"/>
                  </a:lnTo>
                  <a:lnTo>
                    <a:pt x="464" y="1"/>
                  </a:lnTo>
                  <a:lnTo>
                    <a:pt x="464"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62"/>
            <p:cNvSpPr/>
            <p:nvPr/>
          </p:nvSpPr>
          <p:spPr>
            <a:xfrm>
              <a:off x="1316000" y="2332475"/>
              <a:ext cx="9050" cy="5375"/>
            </a:xfrm>
            <a:custGeom>
              <a:rect b="b" l="l" r="r" t="t"/>
              <a:pathLst>
                <a:path extrusionOk="0" h="215" w="362">
                  <a:moveTo>
                    <a:pt x="336" y="21"/>
                  </a:moveTo>
                  <a:lnTo>
                    <a:pt x="362" y="46"/>
                  </a:lnTo>
                  <a:lnTo>
                    <a:pt x="362" y="67"/>
                  </a:lnTo>
                  <a:lnTo>
                    <a:pt x="336" y="87"/>
                  </a:lnTo>
                  <a:lnTo>
                    <a:pt x="336" y="87"/>
                  </a:lnTo>
                  <a:lnTo>
                    <a:pt x="336" y="87"/>
                  </a:lnTo>
                  <a:lnTo>
                    <a:pt x="336" y="87"/>
                  </a:lnTo>
                  <a:lnTo>
                    <a:pt x="316" y="87"/>
                  </a:lnTo>
                  <a:lnTo>
                    <a:pt x="316" y="87"/>
                  </a:lnTo>
                  <a:lnTo>
                    <a:pt x="316" y="87"/>
                  </a:lnTo>
                  <a:lnTo>
                    <a:pt x="295" y="87"/>
                  </a:lnTo>
                  <a:lnTo>
                    <a:pt x="295" y="87"/>
                  </a:lnTo>
                  <a:lnTo>
                    <a:pt x="295" y="107"/>
                  </a:lnTo>
                  <a:lnTo>
                    <a:pt x="275" y="107"/>
                  </a:lnTo>
                  <a:lnTo>
                    <a:pt x="275" y="107"/>
                  </a:lnTo>
                  <a:lnTo>
                    <a:pt x="255" y="107"/>
                  </a:lnTo>
                  <a:lnTo>
                    <a:pt x="255" y="107"/>
                  </a:lnTo>
                  <a:lnTo>
                    <a:pt x="234" y="128"/>
                  </a:lnTo>
                  <a:lnTo>
                    <a:pt x="234" y="128"/>
                  </a:lnTo>
                  <a:lnTo>
                    <a:pt x="234" y="128"/>
                  </a:lnTo>
                  <a:lnTo>
                    <a:pt x="209" y="128"/>
                  </a:lnTo>
                  <a:lnTo>
                    <a:pt x="209" y="128"/>
                  </a:lnTo>
                  <a:lnTo>
                    <a:pt x="189" y="148"/>
                  </a:lnTo>
                  <a:lnTo>
                    <a:pt x="189" y="148"/>
                  </a:lnTo>
                  <a:lnTo>
                    <a:pt x="168" y="148"/>
                  </a:lnTo>
                  <a:lnTo>
                    <a:pt x="168" y="148"/>
                  </a:lnTo>
                  <a:lnTo>
                    <a:pt x="168" y="148"/>
                  </a:lnTo>
                  <a:lnTo>
                    <a:pt x="148" y="173"/>
                  </a:lnTo>
                  <a:lnTo>
                    <a:pt x="148" y="173"/>
                  </a:lnTo>
                  <a:lnTo>
                    <a:pt x="148" y="173"/>
                  </a:lnTo>
                  <a:lnTo>
                    <a:pt x="128" y="173"/>
                  </a:lnTo>
                  <a:lnTo>
                    <a:pt x="128" y="173"/>
                  </a:lnTo>
                  <a:lnTo>
                    <a:pt x="128" y="194"/>
                  </a:lnTo>
                  <a:lnTo>
                    <a:pt x="107" y="194"/>
                  </a:lnTo>
                  <a:lnTo>
                    <a:pt x="107" y="194"/>
                  </a:lnTo>
                  <a:lnTo>
                    <a:pt x="107" y="194"/>
                  </a:lnTo>
                  <a:lnTo>
                    <a:pt x="82" y="194"/>
                  </a:lnTo>
                  <a:lnTo>
                    <a:pt x="82" y="194"/>
                  </a:lnTo>
                  <a:lnTo>
                    <a:pt x="82" y="214"/>
                  </a:lnTo>
                  <a:lnTo>
                    <a:pt x="62" y="214"/>
                  </a:lnTo>
                  <a:lnTo>
                    <a:pt x="62" y="214"/>
                  </a:lnTo>
                  <a:lnTo>
                    <a:pt x="62" y="214"/>
                  </a:lnTo>
                  <a:lnTo>
                    <a:pt x="41" y="214"/>
                  </a:lnTo>
                  <a:lnTo>
                    <a:pt x="0" y="214"/>
                  </a:lnTo>
                  <a:lnTo>
                    <a:pt x="0" y="173"/>
                  </a:lnTo>
                  <a:lnTo>
                    <a:pt x="0" y="173"/>
                  </a:lnTo>
                  <a:lnTo>
                    <a:pt x="21" y="148"/>
                  </a:lnTo>
                  <a:lnTo>
                    <a:pt x="21" y="148"/>
                  </a:lnTo>
                  <a:lnTo>
                    <a:pt x="21" y="148"/>
                  </a:lnTo>
                  <a:lnTo>
                    <a:pt x="41" y="128"/>
                  </a:lnTo>
                  <a:lnTo>
                    <a:pt x="41" y="128"/>
                  </a:lnTo>
                  <a:lnTo>
                    <a:pt x="41" y="128"/>
                  </a:lnTo>
                  <a:lnTo>
                    <a:pt x="62" y="107"/>
                  </a:lnTo>
                  <a:lnTo>
                    <a:pt x="62" y="107"/>
                  </a:lnTo>
                  <a:lnTo>
                    <a:pt x="62" y="107"/>
                  </a:lnTo>
                  <a:lnTo>
                    <a:pt x="82" y="107"/>
                  </a:lnTo>
                  <a:lnTo>
                    <a:pt x="82" y="87"/>
                  </a:lnTo>
                  <a:lnTo>
                    <a:pt x="82" y="87"/>
                  </a:lnTo>
                  <a:lnTo>
                    <a:pt x="107" y="87"/>
                  </a:lnTo>
                  <a:lnTo>
                    <a:pt x="107" y="87"/>
                  </a:lnTo>
                  <a:lnTo>
                    <a:pt x="128" y="67"/>
                  </a:lnTo>
                  <a:lnTo>
                    <a:pt x="128" y="67"/>
                  </a:lnTo>
                  <a:lnTo>
                    <a:pt x="128" y="67"/>
                  </a:lnTo>
                  <a:lnTo>
                    <a:pt x="148" y="67"/>
                  </a:lnTo>
                  <a:lnTo>
                    <a:pt x="148" y="67"/>
                  </a:lnTo>
                  <a:lnTo>
                    <a:pt x="168" y="46"/>
                  </a:lnTo>
                  <a:lnTo>
                    <a:pt x="168" y="46"/>
                  </a:lnTo>
                  <a:lnTo>
                    <a:pt x="189" y="46"/>
                  </a:lnTo>
                  <a:lnTo>
                    <a:pt x="189" y="46"/>
                  </a:lnTo>
                  <a:lnTo>
                    <a:pt x="209" y="46"/>
                  </a:lnTo>
                  <a:lnTo>
                    <a:pt x="209" y="46"/>
                  </a:lnTo>
                  <a:lnTo>
                    <a:pt x="234" y="21"/>
                  </a:lnTo>
                  <a:lnTo>
                    <a:pt x="234" y="21"/>
                  </a:lnTo>
                  <a:lnTo>
                    <a:pt x="255" y="21"/>
                  </a:lnTo>
                  <a:lnTo>
                    <a:pt x="255" y="21"/>
                  </a:lnTo>
                  <a:lnTo>
                    <a:pt x="275" y="21"/>
                  </a:lnTo>
                  <a:lnTo>
                    <a:pt x="275" y="21"/>
                  </a:lnTo>
                  <a:lnTo>
                    <a:pt x="275" y="21"/>
                  </a:lnTo>
                  <a:lnTo>
                    <a:pt x="295" y="0"/>
                  </a:lnTo>
                  <a:lnTo>
                    <a:pt x="316" y="0"/>
                  </a:lnTo>
                  <a:lnTo>
                    <a:pt x="316" y="0"/>
                  </a:lnTo>
                  <a:lnTo>
                    <a:pt x="316" y="0"/>
                  </a:lnTo>
                  <a:lnTo>
                    <a:pt x="336" y="0"/>
                  </a:lnTo>
                  <a:lnTo>
                    <a:pt x="336" y="0"/>
                  </a:lnTo>
                  <a:lnTo>
                    <a:pt x="336"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62"/>
            <p:cNvSpPr/>
            <p:nvPr/>
          </p:nvSpPr>
          <p:spPr>
            <a:xfrm>
              <a:off x="1312825" y="2338325"/>
              <a:ext cx="6875" cy="6375"/>
            </a:xfrm>
            <a:custGeom>
              <a:rect b="b" l="l" r="r" t="t"/>
              <a:pathLst>
                <a:path extrusionOk="0" h="255" w="275">
                  <a:moveTo>
                    <a:pt x="255" y="0"/>
                  </a:moveTo>
                  <a:lnTo>
                    <a:pt x="255" y="41"/>
                  </a:lnTo>
                  <a:lnTo>
                    <a:pt x="275" y="41"/>
                  </a:lnTo>
                  <a:lnTo>
                    <a:pt x="255" y="67"/>
                  </a:lnTo>
                  <a:lnTo>
                    <a:pt x="255" y="67"/>
                  </a:lnTo>
                  <a:lnTo>
                    <a:pt x="255" y="67"/>
                  </a:lnTo>
                  <a:lnTo>
                    <a:pt x="255" y="67"/>
                  </a:lnTo>
                  <a:lnTo>
                    <a:pt x="234" y="67"/>
                  </a:lnTo>
                  <a:lnTo>
                    <a:pt x="234" y="67"/>
                  </a:lnTo>
                  <a:lnTo>
                    <a:pt x="234" y="87"/>
                  </a:lnTo>
                  <a:lnTo>
                    <a:pt x="234" y="87"/>
                  </a:lnTo>
                  <a:lnTo>
                    <a:pt x="209" y="87"/>
                  </a:lnTo>
                  <a:lnTo>
                    <a:pt x="209" y="87"/>
                  </a:lnTo>
                  <a:lnTo>
                    <a:pt x="209" y="107"/>
                  </a:lnTo>
                  <a:lnTo>
                    <a:pt x="189" y="107"/>
                  </a:lnTo>
                  <a:lnTo>
                    <a:pt x="189" y="107"/>
                  </a:lnTo>
                  <a:lnTo>
                    <a:pt x="189" y="128"/>
                  </a:lnTo>
                  <a:lnTo>
                    <a:pt x="168" y="128"/>
                  </a:lnTo>
                  <a:lnTo>
                    <a:pt x="168" y="128"/>
                  </a:lnTo>
                  <a:lnTo>
                    <a:pt x="168" y="128"/>
                  </a:lnTo>
                  <a:lnTo>
                    <a:pt x="168" y="128"/>
                  </a:lnTo>
                  <a:lnTo>
                    <a:pt x="148" y="148"/>
                  </a:lnTo>
                  <a:lnTo>
                    <a:pt x="148" y="148"/>
                  </a:lnTo>
                  <a:lnTo>
                    <a:pt x="148" y="148"/>
                  </a:lnTo>
                  <a:lnTo>
                    <a:pt x="127" y="148"/>
                  </a:lnTo>
                  <a:lnTo>
                    <a:pt x="127" y="168"/>
                  </a:lnTo>
                  <a:lnTo>
                    <a:pt x="127" y="168"/>
                  </a:lnTo>
                  <a:lnTo>
                    <a:pt x="127" y="168"/>
                  </a:lnTo>
                  <a:lnTo>
                    <a:pt x="107" y="194"/>
                  </a:lnTo>
                  <a:lnTo>
                    <a:pt x="107" y="194"/>
                  </a:lnTo>
                  <a:lnTo>
                    <a:pt x="107" y="194"/>
                  </a:lnTo>
                  <a:lnTo>
                    <a:pt x="107" y="194"/>
                  </a:lnTo>
                  <a:lnTo>
                    <a:pt x="82" y="214"/>
                  </a:lnTo>
                  <a:lnTo>
                    <a:pt x="82" y="214"/>
                  </a:lnTo>
                  <a:lnTo>
                    <a:pt x="82" y="214"/>
                  </a:lnTo>
                  <a:lnTo>
                    <a:pt x="82" y="214"/>
                  </a:lnTo>
                  <a:lnTo>
                    <a:pt x="61" y="214"/>
                  </a:lnTo>
                  <a:lnTo>
                    <a:pt x="61" y="234"/>
                  </a:lnTo>
                  <a:lnTo>
                    <a:pt x="61" y="234"/>
                  </a:lnTo>
                  <a:lnTo>
                    <a:pt x="61" y="234"/>
                  </a:lnTo>
                  <a:lnTo>
                    <a:pt x="41" y="234"/>
                  </a:lnTo>
                  <a:lnTo>
                    <a:pt x="41" y="255"/>
                  </a:lnTo>
                  <a:lnTo>
                    <a:pt x="0" y="255"/>
                  </a:lnTo>
                  <a:lnTo>
                    <a:pt x="0" y="214"/>
                  </a:lnTo>
                  <a:lnTo>
                    <a:pt x="0" y="214"/>
                  </a:lnTo>
                  <a:lnTo>
                    <a:pt x="0" y="194"/>
                  </a:lnTo>
                  <a:lnTo>
                    <a:pt x="21" y="194"/>
                  </a:lnTo>
                  <a:lnTo>
                    <a:pt x="21" y="194"/>
                  </a:lnTo>
                  <a:lnTo>
                    <a:pt x="21" y="168"/>
                  </a:lnTo>
                  <a:lnTo>
                    <a:pt x="21" y="168"/>
                  </a:lnTo>
                  <a:lnTo>
                    <a:pt x="21" y="168"/>
                  </a:lnTo>
                  <a:lnTo>
                    <a:pt x="41" y="148"/>
                  </a:lnTo>
                  <a:lnTo>
                    <a:pt x="41" y="148"/>
                  </a:lnTo>
                  <a:lnTo>
                    <a:pt x="41" y="148"/>
                  </a:lnTo>
                  <a:lnTo>
                    <a:pt x="41" y="128"/>
                  </a:lnTo>
                  <a:lnTo>
                    <a:pt x="41" y="128"/>
                  </a:lnTo>
                  <a:lnTo>
                    <a:pt x="61" y="128"/>
                  </a:lnTo>
                  <a:lnTo>
                    <a:pt x="61" y="128"/>
                  </a:lnTo>
                  <a:lnTo>
                    <a:pt x="61" y="107"/>
                  </a:lnTo>
                  <a:lnTo>
                    <a:pt x="82" y="107"/>
                  </a:lnTo>
                  <a:lnTo>
                    <a:pt x="82" y="107"/>
                  </a:lnTo>
                  <a:lnTo>
                    <a:pt x="82" y="107"/>
                  </a:lnTo>
                  <a:lnTo>
                    <a:pt x="82" y="87"/>
                  </a:lnTo>
                  <a:lnTo>
                    <a:pt x="107" y="87"/>
                  </a:lnTo>
                  <a:lnTo>
                    <a:pt x="107" y="87"/>
                  </a:lnTo>
                  <a:lnTo>
                    <a:pt x="127" y="67"/>
                  </a:lnTo>
                  <a:lnTo>
                    <a:pt x="127" y="67"/>
                  </a:lnTo>
                  <a:lnTo>
                    <a:pt x="127" y="67"/>
                  </a:lnTo>
                  <a:lnTo>
                    <a:pt x="127" y="67"/>
                  </a:lnTo>
                  <a:lnTo>
                    <a:pt x="148" y="41"/>
                  </a:lnTo>
                  <a:lnTo>
                    <a:pt x="148" y="41"/>
                  </a:lnTo>
                  <a:lnTo>
                    <a:pt x="148" y="41"/>
                  </a:lnTo>
                  <a:lnTo>
                    <a:pt x="168" y="41"/>
                  </a:lnTo>
                  <a:lnTo>
                    <a:pt x="168" y="21"/>
                  </a:lnTo>
                  <a:lnTo>
                    <a:pt x="189" y="21"/>
                  </a:lnTo>
                  <a:lnTo>
                    <a:pt x="189" y="21"/>
                  </a:lnTo>
                  <a:lnTo>
                    <a:pt x="189" y="21"/>
                  </a:lnTo>
                  <a:lnTo>
                    <a:pt x="209" y="21"/>
                  </a:lnTo>
                  <a:lnTo>
                    <a:pt x="209" y="0"/>
                  </a:lnTo>
                  <a:lnTo>
                    <a:pt x="209" y="0"/>
                  </a:lnTo>
                  <a:lnTo>
                    <a:pt x="209" y="0"/>
                  </a:lnTo>
                  <a:lnTo>
                    <a:pt x="234" y="0"/>
                  </a:lnTo>
                  <a:lnTo>
                    <a:pt x="234"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62"/>
            <p:cNvSpPr/>
            <p:nvPr/>
          </p:nvSpPr>
          <p:spPr>
            <a:xfrm>
              <a:off x="1310650" y="2336150"/>
              <a:ext cx="10600" cy="15925"/>
            </a:xfrm>
            <a:custGeom>
              <a:rect b="b" l="l" r="r" t="t"/>
              <a:pathLst>
                <a:path extrusionOk="0" h="637" w="424">
                  <a:moveTo>
                    <a:pt x="423" y="26"/>
                  </a:moveTo>
                  <a:lnTo>
                    <a:pt x="423" y="26"/>
                  </a:lnTo>
                  <a:lnTo>
                    <a:pt x="382" y="47"/>
                  </a:lnTo>
                  <a:lnTo>
                    <a:pt x="362" y="87"/>
                  </a:lnTo>
                  <a:lnTo>
                    <a:pt x="342" y="128"/>
                  </a:lnTo>
                  <a:lnTo>
                    <a:pt x="342" y="128"/>
                  </a:lnTo>
                  <a:lnTo>
                    <a:pt x="342" y="154"/>
                  </a:lnTo>
                  <a:lnTo>
                    <a:pt x="321" y="174"/>
                  </a:lnTo>
                  <a:lnTo>
                    <a:pt x="296" y="194"/>
                  </a:lnTo>
                  <a:lnTo>
                    <a:pt x="296" y="215"/>
                  </a:lnTo>
                  <a:lnTo>
                    <a:pt x="276" y="235"/>
                  </a:lnTo>
                  <a:lnTo>
                    <a:pt x="276" y="235"/>
                  </a:lnTo>
                  <a:lnTo>
                    <a:pt x="276" y="235"/>
                  </a:lnTo>
                  <a:lnTo>
                    <a:pt x="255" y="255"/>
                  </a:lnTo>
                  <a:lnTo>
                    <a:pt x="255" y="281"/>
                  </a:lnTo>
                  <a:lnTo>
                    <a:pt x="235" y="281"/>
                  </a:lnTo>
                  <a:lnTo>
                    <a:pt x="235" y="301"/>
                  </a:lnTo>
                  <a:lnTo>
                    <a:pt x="235" y="321"/>
                  </a:lnTo>
                  <a:lnTo>
                    <a:pt x="214" y="342"/>
                  </a:lnTo>
                  <a:lnTo>
                    <a:pt x="194" y="362"/>
                  </a:lnTo>
                  <a:lnTo>
                    <a:pt x="194" y="362"/>
                  </a:lnTo>
                  <a:lnTo>
                    <a:pt x="194" y="362"/>
                  </a:lnTo>
                  <a:lnTo>
                    <a:pt x="194" y="382"/>
                  </a:lnTo>
                  <a:lnTo>
                    <a:pt x="169" y="382"/>
                  </a:lnTo>
                  <a:lnTo>
                    <a:pt x="169" y="382"/>
                  </a:lnTo>
                  <a:lnTo>
                    <a:pt x="169" y="408"/>
                  </a:lnTo>
                  <a:lnTo>
                    <a:pt x="169" y="408"/>
                  </a:lnTo>
                  <a:lnTo>
                    <a:pt x="169" y="428"/>
                  </a:lnTo>
                  <a:lnTo>
                    <a:pt x="148" y="428"/>
                  </a:lnTo>
                  <a:lnTo>
                    <a:pt x="148" y="428"/>
                  </a:lnTo>
                  <a:lnTo>
                    <a:pt x="148" y="449"/>
                  </a:lnTo>
                  <a:lnTo>
                    <a:pt x="148" y="449"/>
                  </a:lnTo>
                  <a:lnTo>
                    <a:pt x="148" y="449"/>
                  </a:lnTo>
                  <a:lnTo>
                    <a:pt x="128" y="469"/>
                  </a:lnTo>
                  <a:lnTo>
                    <a:pt x="128" y="469"/>
                  </a:lnTo>
                  <a:lnTo>
                    <a:pt x="128" y="489"/>
                  </a:lnTo>
                  <a:lnTo>
                    <a:pt x="128" y="489"/>
                  </a:lnTo>
                  <a:lnTo>
                    <a:pt x="108" y="510"/>
                  </a:lnTo>
                  <a:lnTo>
                    <a:pt x="108" y="510"/>
                  </a:lnTo>
                  <a:lnTo>
                    <a:pt x="108" y="510"/>
                  </a:lnTo>
                  <a:lnTo>
                    <a:pt x="108" y="535"/>
                  </a:lnTo>
                  <a:lnTo>
                    <a:pt x="108" y="535"/>
                  </a:lnTo>
                  <a:lnTo>
                    <a:pt x="87" y="535"/>
                  </a:lnTo>
                  <a:lnTo>
                    <a:pt x="87" y="535"/>
                  </a:lnTo>
                  <a:lnTo>
                    <a:pt x="87" y="555"/>
                  </a:lnTo>
                  <a:lnTo>
                    <a:pt x="87" y="555"/>
                  </a:lnTo>
                  <a:lnTo>
                    <a:pt x="67" y="576"/>
                  </a:lnTo>
                  <a:lnTo>
                    <a:pt x="67" y="576"/>
                  </a:lnTo>
                  <a:lnTo>
                    <a:pt x="67" y="576"/>
                  </a:lnTo>
                  <a:lnTo>
                    <a:pt x="67" y="596"/>
                  </a:lnTo>
                  <a:lnTo>
                    <a:pt x="67" y="596"/>
                  </a:lnTo>
                  <a:lnTo>
                    <a:pt x="42" y="616"/>
                  </a:lnTo>
                  <a:lnTo>
                    <a:pt x="42" y="616"/>
                  </a:lnTo>
                  <a:lnTo>
                    <a:pt x="21" y="637"/>
                  </a:lnTo>
                  <a:lnTo>
                    <a:pt x="1" y="596"/>
                  </a:lnTo>
                  <a:lnTo>
                    <a:pt x="1" y="596"/>
                  </a:lnTo>
                  <a:lnTo>
                    <a:pt x="1" y="576"/>
                  </a:lnTo>
                  <a:lnTo>
                    <a:pt x="21" y="576"/>
                  </a:lnTo>
                  <a:lnTo>
                    <a:pt x="21" y="555"/>
                  </a:lnTo>
                  <a:lnTo>
                    <a:pt x="21" y="555"/>
                  </a:lnTo>
                  <a:lnTo>
                    <a:pt x="21" y="555"/>
                  </a:lnTo>
                  <a:lnTo>
                    <a:pt x="21" y="535"/>
                  </a:lnTo>
                  <a:lnTo>
                    <a:pt x="21" y="535"/>
                  </a:lnTo>
                  <a:lnTo>
                    <a:pt x="21" y="510"/>
                  </a:lnTo>
                  <a:lnTo>
                    <a:pt x="21" y="510"/>
                  </a:lnTo>
                  <a:lnTo>
                    <a:pt x="42" y="510"/>
                  </a:lnTo>
                  <a:lnTo>
                    <a:pt x="42" y="489"/>
                  </a:lnTo>
                  <a:lnTo>
                    <a:pt x="42" y="469"/>
                  </a:lnTo>
                  <a:lnTo>
                    <a:pt x="42" y="469"/>
                  </a:lnTo>
                  <a:lnTo>
                    <a:pt x="42" y="469"/>
                  </a:lnTo>
                  <a:lnTo>
                    <a:pt x="42" y="469"/>
                  </a:lnTo>
                  <a:lnTo>
                    <a:pt x="67" y="449"/>
                  </a:lnTo>
                  <a:lnTo>
                    <a:pt x="67" y="449"/>
                  </a:lnTo>
                  <a:lnTo>
                    <a:pt x="67" y="428"/>
                  </a:lnTo>
                  <a:lnTo>
                    <a:pt x="67" y="428"/>
                  </a:lnTo>
                  <a:lnTo>
                    <a:pt x="67" y="428"/>
                  </a:lnTo>
                  <a:lnTo>
                    <a:pt x="87" y="408"/>
                  </a:lnTo>
                  <a:lnTo>
                    <a:pt x="87" y="408"/>
                  </a:lnTo>
                  <a:lnTo>
                    <a:pt x="87" y="382"/>
                  </a:lnTo>
                  <a:lnTo>
                    <a:pt x="87" y="382"/>
                  </a:lnTo>
                  <a:lnTo>
                    <a:pt x="108" y="362"/>
                  </a:lnTo>
                  <a:lnTo>
                    <a:pt x="108" y="362"/>
                  </a:lnTo>
                  <a:lnTo>
                    <a:pt x="108" y="362"/>
                  </a:lnTo>
                  <a:lnTo>
                    <a:pt x="108" y="342"/>
                  </a:lnTo>
                  <a:lnTo>
                    <a:pt x="108" y="342"/>
                  </a:lnTo>
                  <a:lnTo>
                    <a:pt x="128" y="321"/>
                  </a:lnTo>
                  <a:lnTo>
                    <a:pt x="128" y="321"/>
                  </a:lnTo>
                  <a:lnTo>
                    <a:pt x="128" y="321"/>
                  </a:lnTo>
                  <a:lnTo>
                    <a:pt x="148" y="301"/>
                  </a:lnTo>
                  <a:lnTo>
                    <a:pt x="169" y="281"/>
                  </a:lnTo>
                  <a:lnTo>
                    <a:pt x="169" y="255"/>
                  </a:lnTo>
                  <a:lnTo>
                    <a:pt x="194" y="235"/>
                  </a:lnTo>
                  <a:lnTo>
                    <a:pt x="194" y="235"/>
                  </a:lnTo>
                  <a:lnTo>
                    <a:pt x="194" y="215"/>
                  </a:lnTo>
                  <a:lnTo>
                    <a:pt x="214" y="194"/>
                  </a:lnTo>
                  <a:lnTo>
                    <a:pt x="235" y="194"/>
                  </a:lnTo>
                  <a:lnTo>
                    <a:pt x="235" y="194"/>
                  </a:lnTo>
                  <a:lnTo>
                    <a:pt x="255" y="174"/>
                  </a:lnTo>
                  <a:lnTo>
                    <a:pt x="255" y="154"/>
                  </a:lnTo>
                  <a:lnTo>
                    <a:pt x="276" y="128"/>
                  </a:lnTo>
                  <a:lnTo>
                    <a:pt x="296" y="128"/>
                  </a:lnTo>
                  <a:lnTo>
                    <a:pt x="321" y="108"/>
                  </a:lnTo>
                  <a:lnTo>
                    <a:pt x="321" y="108"/>
                  </a:lnTo>
                  <a:lnTo>
                    <a:pt x="342" y="67"/>
                  </a:lnTo>
                  <a:lnTo>
                    <a:pt x="362" y="47"/>
                  </a:lnTo>
                  <a:lnTo>
                    <a:pt x="403" y="1"/>
                  </a:lnTo>
                  <a:lnTo>
                    <a:pt x="403" y="1"/>
                  </a:lnTo>
                  <a:lnTo>
                    <a:pt x="423"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62"/>
            <p:cNvSpPr/>
            <p:nvPr/>
          </p:nvSpPr>
          <p:spPr>
            <a:xfrm>
              <a:off x="1325025" y="2283775"/>
              <a:ext cx="51900" cy="43500"/>
            </a:xfrm>
            <a:custGeom>
              <a:rect b="b" l="l" r="r" t="t"/>
              <a:pathLst>
                <a:path extrusionOk="0" h="1740" w="2076">
                  <a:moveTo>
                    <a:pt x="336" y="0"/>
                  </a:moveTo>
                  <a:lnTo>
                    <a:pt x="336" y="0"/>
                  </a:lnTo>
                  <a:lnTo>
                    <a:pt x="357" y="0"/>
                  </a:lnTo>
                  <a:lnTo>
                    <a:pt x="357" y="0"/>
                  </a:lnTo>
                  <a:lnTo>
                    <a:pt x="382" y="0"/>
                  </a:lnTo>
                  <a:lnTo>
                    <a:pt x="382" y="0"/>
                  </a:lnTo>
                  <a:lnTo>
                    <a:pt x="402" y="0"/>
                  </a:lnTo>
                  <a:lnTo>
                    <a:pt x="402" y="0"/>
                  </a:lnTo>
                  <a:lnTo>
                    <a:pt x="423" y="0"/>
                  </a:lnTo>
                  <a:lnTo>
                    <a:pt x="423" y="0"/>
                  </a:lnTo>
                  <a:lnTo>
                    <a:pt x="443" y="0"/>
                  </a:lnTo>
                  <a:lnTo>
                    <a:pt x="443" y="0"/>
                  </a:lnTo>
                  <a:lnTo>
                    <a:pt x="443" y="0"/>
                  </a:lnTo>
                  <a:lnTo>
                    <a:pt x="464" y="21"/>
                  </a:lnTo>
                  <a:lnTo>
                    <a:pt x="464" y="21"/>
                  </a:lnTo>
                  <a:lnTo>
                    <a:pt x="484" y="21"/>
                  </a:lnTo>
                  <a:lnTo>
                    <a:pt x="484" y="21"/>
                  </a:lnTo>
                  <a:lnTo>
                    <a:pt x="509" y="21"/>
                  </a:lnTo>
                  <a:lnTo>
                    <a:pt x="509" y="21"/>
                  </a:lnTo>
                  <a:lnTo>
                    <a:pt x="530" y="21"/>
                  </a:lnTo>
                  <a:lnTo>
                    <a:pt x="530" y="21"/>
                  </a:lnTo>
                  <a:lnTo>
                    <a:pt x="550" y="21"/>
                  </a:lnTo>
                  <a:lnTo>
                    <a:pt x="570" y="21"/>
                  </a:lnTo>
                  <a:lnTo>
                    <a:pt x="570" y="21"/>
                  </a:lnTo>
                  <a:lnTo>
                    <a:pt x="591" y="21"/>
                  </a:lnTo>
                  <a:lnTo>
                    <a:pt x="591" y="21"/>
                  </a:lnTo>
                  <a:lnTo>
                    <a:pt x="611" y="41"/>
                  </a:lnTo>
                  <a:lnTo>
                    <a:pt x="611" y="41"/>
                  </a:lnTo>
                  <a:lnTo>
                    <a:pt x="636" y="41"/>
                  </a:lnTo>
                  <a:lnTo>
                    <a:pt x="657" y="41"/>
                  </a:lnTo>
                  <a:lnTo>
                    <a:pt x="677" y="41"/>
                  </a:lnTo>
                  <a:lnTo>
                    <a:pt x="697" y="61"/>
                  </a:lnTo>
                  <a:lnTo>
                    <a:pt x="718" y="61"/>
                  </a:lnTo>
                  <a:lnTo>
                    <a:pt x="738" y="61"/>
                  </a:lnTo>
                  <a:lnTo>
                    <a:pt x="764" y="87"/>
                  </a:lnTo>
                  <a:lnTo>
                    <a:pt x="784" y="87"/>
                  </a:lnTo>
                  <a:lnTo>
                    <a:pt x="804" y="87"/>
                  </a:lnTo>
                  <a:lnTo>
                    <a:pt x="825" y="87"/>
                  </a:lnTo>
                  <a:lnTo>
                    <a:pt x="845" y="107"/>
                  </a:lnTo>
                  <a:lnTo>
                    <a:pt x="865" y="107"/>
                  </a:lnTo>
                  <a:lnTo>
                    <a:pt x="891" y="107"/>
                  </a:lnTo>
                  <a:lnTo>
                    <a:pt x="911" y="127"/>
                  </a:lnTo>
                  <a:lnTo>
                    <a:pt x="931" y="127"/>
                  </a:lnTo>
                  <a:lnTo>
                    <a:pt x="952" y="127"/>
                  </a:lnTo>
                  <a:lnTo>
                    <a:pt x="972" y="148"/>
                  </a:lnTo>
                  <a:lnTo>
                    <a:pt x="972" y="148"/>
                  </a:lnTo>
                  <a:lnTo>
                    <a:pt x="993" y="148"/>
                  </a:lnTo>
                  <a:lnTo>
                    <a:pt x="993" y="168"/>
                  </a:lnTo>
                  <a:lnTo>
                    <a:pt x="1018" y="168"/>
                  </a:lnTo>
                  <a:lnTo>
                    <a:pt x="1038" y="168"/>
                  </a:lnTo>
                  <a:lnTo>
                    <a:pt x="1059" y="188"/>
                  </a:lnTo>
                  <a:lnTo>
                    <a:pt x="1079" y="188"/>
                  </a:lnTo>
                  <a:lnTo>
                    <a:pt x="1099" y="214"/>
                  </a:lnTo>
                  <a:lnTo>
                    <a:pt x="1120" y="214"/>
                  </a:lnTo>
                  <a:lnTo>
                    <a:pt x="1145" y="214"/>
                  </a:lnTo>
                  <a:lnTo>
                    <a:pt x="1165" y="234"/>
                  </a:lnTo>
                  <a:lnTo>
                    <a:pt x="1165" y="234"/>
                  </a:lnTo>
                  <a:lnTo>
                    <a:pt x="1186" y="255"/>
                  </a:lnTo>
                  <a:lnTo>
                    <a:pt x="1206" y="255"/>
                  </a:lnTo>
                  <a:lnTo>
                    <a:pt x="1227" y="275"/>
                  </a:lnTo>
                  <a:lnTo>
                    <a:pt x="1247" y="275"/>
                  </a:lnTo>
                  <a:lnTo>
                    <a:pt x="1272" y="295"/>
                  </a:lnTo>
                  <a:lnTo>
                    <a:pt x="1293" y="295"/>
                  </a:lnTo>
                  <a:lnTo>
                    <a:pt x="1293" y="316"/>
                  </a:lnTo>
                  <a:lnTo>
                    <a:pt x="1313" y="316"/>
                  </a:lnTo>
                  <a:lnTo>
                    <a:pt x="1333" y="341"/>
                  </a:lnTo>
                  <a:lnTo>
                    <a:pt x="1354" y="341"/>
                  </a:lnTo>
                  <a:lnTo>
                    <a:pt x="1374" y="361"/>
                  </a:lnTo>
                  <a:lnTo>
                    <a:pt x="1399" y="361"/>
                  </a:lnTo>
                  <a:lnTo>
                    <a:pt x="1399" y="382"/>
                  </a:lnTo>
                  <a:lnTo>
                    <a:pt x="1420" y="402"/>
                  </a:lnTo>
                  <a:lnTo>
                    <a:pt x="1440" y="402"/>
                  </a:lnTo>
                  <a:lnTo>
                    <a:pt x="1440" y="402"/>
                  </a:lnTo>
                  <a:lnTo>
                    <a:pt x="1460" y="422"/>
                  </a:lnTo>
                  <a:lnTo>
                    <a:pt x="1481" y="422"/>
                  </a:lnTo>
                  <a:lnTo>
                    <a:pt x="1481" y="443"/>
                  </a:lnTo>
                  <a:lnTo>
                    <a:pt x="1501" y="468"/>
                  </a:lnTo>
                  <a:lnTo>
                    <a:pt x="1527" y="468"/>
                  </a:lnTo>
                  <a:lnTo>
                    <a:pt x="1547" y="489"/>
                  </a:lnTo>
                  <a:lnTo>
                    <a:pt x="1547" y="489"/>
                  </a:lnTo>
                  <a:lnTo>
                    <a:pt x="1567" y="509"/>
                  </a:lnTo>
                  <a:lnTo>
                    <a:pt x="1588" y="529"/>
                  </a:lnTo>
                  <a:lnTo>
                    <a:pt x="1608" y="550"/>
                  </a:lnTo>
                  <a:lnTo>
                    <a:pt x="1608" y="550"/>
                  </a:lnTo>
                  <a:lnTo>
                    <a:pt x="1628" y="570"/>
                  </a:lnTo>
                  <a:lnTo>
                    <a:pt x="1628" y="570"/>
                  </a:lnTo>
                  <a:lnTo>
                    <a:pt x="1654" y="595"/>
                  </a:lnTo>
                  <a:lnTo>
                    <a:pt x="1654" y="595"/>
                  </a:lnTo>
                  <a:lnTo>
                    <a:pt x="1654" y="595"/>
                  </a:lnTo>
                  <a:lnTo>
                    <a:pt x="1674" y="616"/>
                  </a:lnTo>
                  <a:lnTo>
                    <a:pt x="1674" y="616"/>
                  </a:lnTo>
                  <a:lnTo>
                    <a:pt x="1674" y="616"/>
                  </a:lnTo>
                  <a:lnTo>
                    <a:pt x="1694" y="636"/>
                  </a:lnTo>
                  <a:lnTo>
                    <a:pt x="1694" y="636"/>
                  </a:lnTo>
                  <a:lnTo>
                    <a:pt x="1694" y="656"/>
                  </a:lnTo>
                  <a:lnTo>
                    <a:pt x="1715" y="656"/>
                  </a:lnTo>
                  <a:lnTo>
                    <a:pt x="1715" y="656"/>
                  </a:lnTo>
                  <a:lnTo>
                    <a:pt x="1715" y="677"/>
                  </a:lnTo>
                  <a:lnTo>
                    <a:pt x="1735" y="677"/>
                  </a:lnTo>
                  <a:lnTo>
                    <a:pt x="1735" y="697"/>
                  </a:lnTo>
                  <a:lnTo>
                    <a:pt x="1735" y="697"/>
                  </a:lnTo>
                  <a:lnTo>
                    <a:pt x="1756" y="697"/>
                  </a:lnTo>
                  <a:lnTo>
                    <a:pt x="1756" y="723"/>
                  </a:lnTo>
                  <a:lnTo>
                    <a:pt x="1756" y="723"/>
                  </a:lnTo>
                  <a:lnTo>
                    <a:pt x="1781" y="723"/>
                  </a:lnTo>
                  <a:lnTo>
                    <a:pt x="1781" y="743"/>
                  </a:lnTo>
                  <a:lnTo>
                    <a:pt x="1781" y="743"/>
                  </a:lnTo>
                  <a:lnTo>
                    <a:pt x="1801" y="763"/>
                  </a:lnTo>
                  <a:lnTo>
                    <a:pt x="1801" y="763"/>
                  </a:lnTo>
                  <a:lnTo>
                    <a:pt x="1801" y="763"/>
                  </a:lnTo>
                  <a:lnTo>
                    <a:pt x="1801" y="784"/>
                  </a:lnTo>
                  <a:lnTo>
                    <a:pt x="1801" y="784"/>
                  </a:lnTo>
                  <a:lnTo>
                    <a:pt x="1822" y="784"/>
                  </a:lnTo>
                  <a:lnTo>
                    <a:pt x="1822" y="804"/>
                  </a:lnTo>
                  <a:lnTo>
                    <a:pt x="1822" y="804"/>
                  </a:lnTo>
                  <a:lnTo>
                    <a:pt x="1842" y="824"/>
                  </a:lnTo>
                  <a:lnTo>
                    <a:pt x="1842" y="850"/>
                  </a:lnTo>
                  <a:lnTo>
                    <a:pt x="1862" y="850"/>
                  </a:lnTo>
                  <a:lnTo>
                    <a:pt x="1862" y="870"/>
                  </a:lnTo>
                  <a:lnTo>
                    <a:pt x="1862" y="870"/>
                  </a:lnTo>
                  <a:lnTo>
                    <a:pt x="1883" y="890"/>
                  </a:lnTo>
                  <a:lnTo>
                    <a:pt x="1883" y="911"/>
                  </a:lnTo>
                  <a:lnTo>
                    <a:pt x="1908" y="911"/>
                  </a:lnTo>
                  <a:lnTo>
                    <a:pt x="1908" y="931"/>
                  </a:lnTo>
                  <a:lnTo>
                    <a:pt x="1908" y="951"/>
                  </a:lnTo>
                  <a:lnTo>
                    <a:pt x="1928" y="951"/>
                  </a:lnTo>
                  <a:lnTo>
                    <a:pt x="1928" y="977"/>
                  </a:lnTo>
                  <a:lnTo>
                    <a:pt x="1928" y="997"/>
                  </a:lnTo>
                  <a:lnTo>
                    <a:pt x="1949" y="997"/>
                  </a:lnTo>
                  <a:lnTo>
                    <a:pt x="1949" y="1018"/>
                  </a:lnTo>
                  <a:lnTo>
                    <a:pt x="1949" y="1018"/>
                  </a:lnTo>
                  <a:lnTo>
                    <a:pt x="1969" y="1038"/>
                  </a:lnTo>
                  <a:lnTo>
                    <a:pt x="1969" y="1058"/>
                  </a:lnTo>
                  <a:lnTo>
                    <a:pt x="1969" y="1058"/>
                  </a:lnTo>
                  <a:lnTo>
                    <a:pt x="1969" y="1079"/>
                  </a:lnTo>
                  <a:lnTo>
                    <a:pt x="1990" y="1104"/>
                  </a:lnTo>
                  <a:lnTo>
                    <a:pt x="1990" y="1104"/>
                  </a:lnTo>
                  <a:lnTo>
                    <a:pt x="1990" y="1124"/>
                  </a:lnTo>
                  <a:lnTo>
                    <a:pt x="1990" y="1124"/>
                  </a:lnTo>
                  <a:lnTo>
                    <a:pt x="2010" y="1145"/>
                  </a:lnTo>
                  <a:lnTo>
                    <a:pt x="2010" y="1165"/>
                  </a:lnTo>
                  <a:lnTo>
                    <a:pt x="2010" y="1165"/>
                  </a:lnTo>
                  <a:lnTo>
                    <a:pt x="2010" y="1185"/>
                  </a:lnTo>
                  <a:lnTo>
                    <a:pt x="2010" y="1185"/>
                  </a:lnTo>
                  <a:lnTo>
                    <a:pt x="2010" y="1206"/>
                  </a:lnTo>
                  <a:lnTo>
                    <a:pt x="2035" y="1206"/>
                  </a:lnTo>
                  <a:lnTo>
                    <a:pt x="2035" y="1231"/>
                  </a:lnTo>
                  <a:lnTo>
                    <a:pt x="2035" y="1252"/>
                  </a:lnTo>
                  <a:lnTo>
                    <a:pt x="2035" y="1272"/>
                  </a:lnTo>
                  <a:lnTo>
                    <a:pt x="2035" y="1272"/>
                  </a:lnTo>
                  <a:lnTo>
                    <a:pt x="2056" y="1292"/>
                  </a:lnTo>
                  <a:lnTo>
                    <a:pt x="2056" y="1313"/>
                  </a:lnTo>
                  <a:lnTo>
                    <a:pt x="2056" y="1313"/>
                  </a:lnTo>
                  <a:lnTo>
                    <a:pt x="2056" y="1313"/>
                  </a:lnTo>
                  <a:lnTo>
                    <a:pt x="2056" y="1333"/>
                  </a:lnTo>
                  <a:lnTo>
                    <a:pt x="2056" y="1358"/>
                  </a:lnTo>
                  <a:lnTo>
                    <a:pt x="2056" y="1379"/>
                  </a:lnTo>
                  <a:lnTo>
                    <a:pt x="2056" y="1379"/>
                  </a:lnTo>
                  <a:lnTo>
                    <a:pt x="2056" y="1399"/>
                  </a:lnTo>
                  <a:lnTo>
                    <a:pt x="2056" y="1419"/>
                  </a:lnTo>
                  <a:lnTo>
                    <a:pt x="2056" y="1440"/>
                  </a:lnTo>
                  <a:lnTo>
                    <a:pt x="2056" y="1440"/>
                  </a:lnTo>
                  <a:lnTo>
                    <a:pt x="2076" y="1460"/>
                  </a:lnTo>
                  <a:lnTo>
                    <a:pt x="2076" y="1486"/>
                  </a:lnTo>
                  <a:lnTo>
                    <a:pt x="2076" y="1506"/>
                  </a:lnTo>
                  <a:lnTo>
                    <a:pt x="2076" y="1506"/>
                  </a:lnTo>
                  <a:lnTo>
                    <a:pt x="2076" y="1526"/>
                  </a:lnTo>
                  <a:lnTo>
                    <a:pt x="2076" y="1526"/>
                  </a:lnTo>
                  <a:lnTo>
                    <a:pt x="2056" y="1547"/>
                  </a:lnTo>
                  <a:lnTo>
                    <a:pt x="2056" y="1567"/>
                  </a:lnTo>
                  <a:lnTo>
                    <a:pt x="2056" y="1567"/>
                  </a:lnTo>
                  <a:lnTo>
                    <a:pt x="2056" y="1587"/>
                  </a:lnTo>
                  <a:lnTo>
                    <a:pt x="2056" y="1613"/>
                  </a:lnTo>
                  <a:lnTo>
                    <a:pt x="2056" y="1613"/>
                  </a:lnTo>
                  <a:lnTo>
                    <a:pt x="2056" y="1633"/>
                  </a:lnTo>
                  <a:lnTo>
                    <a:pt x="2056" y="1633"/>
                  </a:lnTo>
                  <a:lnTo>
                    <a:pt x="2035" y="1653"/>
                  </a:lnTo>
                  <a:lnTo>
                    <a:pt x="2035" y="1653"/>
                  </a:lnTo>
                  <a:lnTo>
                    <a:pt x="2035" y="1653"/>
                  </a:lnTo>
                  <a:lnTo>
                    <a:pt x="2035" y="1674"/>
                  </a:lnTo>
                  <a:lnTo>
                    <a:pt x="2035" y="1674"/>
                  </a:lnTo>
                  <a:lnTo>
                    <a:pt x="2035" y="1674"/>
                  </a:lnTo>
                  <a:lnTo>
                    <a:pt x="2035" y="1694"/>
                  </a:lnTo>
                  <a:lnTo>
                    <a:pt x="2035" y="1694"/>
                  </a:lnTo>
                  <a:lnTo>
                    <a:pt x="2035" y="1694"/>
                  </a:lnTo>
                  <a:lnTo>
                    <a:pt x="2035" y="1714"/>
                  </a:lnTo>
                  <a:lnTo>
                    <a:pt x="2010" y="1714"/>
                  </a:lnTo>
                  <a:lnTo>
                    <a:pt x="2010" y="1714"/>
                  </a:lnTo>
                  <a:lnTo>
                    <a:pt x="2010" y="1714"/>
                  </a:lnTo>
                  <a:lnTo>
                    <a:pt x="2010" y="1740"/>
                  </a:lnTo>
                  <a:lnTo>
                    <a:pt x="2010" y="1740"/>
                  </a:lnTo>
                  <a:lnTo>
                    <a:pt x="1990" y="1740"/>
                  </a:lnTo>
                  <a:lnTo>
                    <a:pt x="1969" y="1740"/>
                  </a:lnTo>
                  <a:lnTo>
                    <a:pt x="1928" y="1714"/>
                  </a:lnTo>
                  <a:lnTo>
                    <a:pt x="1928" y="1714"/>
                  </a:lnTo>
                  <a:lnTo>
                    <a:pt x="1928" y="1714"/>
                  </a:lnTo>
                  <a:lnTo>
                    <a:pt x="1928" y="1714"/>
                  </a:lnTo>
                  <a:lnTo>
                    <a:pt x="1928" y="1694"/>
                  </a:lnTo>
                  <a:lnTo>
                    <a:pt x="1928" y="1694"/>
                  </a:lnTo>
                  <a:lnTo>
                    <a:pt x="1928" y="1694"/>
                  </a:lnTo>
                  <a:lnTo>
                    <a:pt x="1928" y="1674"/>
                  </a:lnTo>
                  <a:lnTo>
                    <a:pt x="1928" y="1674"/>
                  </a:lnTo>
                  <a:lnTo>
                    <a:pt x="1928" y="1674"/>
                  </a:lnTo>
                  <a:lnTo>
                    <a:pt x="1928" y="1653"/>
                  </a:lnTo>
                  <a:lnTo>
                    <a:pt x="1928" y="1653"/>
                  </a:lnTo>
                  <a:lnTo>
                    <a:pt x="1928" y="1653"/>
                  </a:lnTo>
                  <a:lnTo>
                    <a:pt x="1928" y="1633"/>
                  </a:lnTo>
                  <a:lnTo>
                    <a:pt x="1928" y="1633"/>
                  </a:lnTo>
                  <a:lnTo>
                    <a:pt x="1928" y="1633"/>
                  </a:lnTo>
                  <a:lnTo>
                    <a:pt x="1928" y="1613"/>
                  </a:lnTo>
                  <a:lnTo>
                    <a:pt x="1928" y="1613"/>
                  </a:lnTo>
                  <a:lnTo>
                    <a:pt x="1928" y="1587"/>
                  </a:lnTo>
                  <a:lnTo>
                    <a:pt x="1928" y="1587"/>
                  </a:lnTo>
                  <a:lnTo>
                    <a:pt x="1928" y="1567"/>
                  </a:lnTo>
                  <a:lnTo>
                    <a:pt x="1928" y="1547"/>
                  </a:lnTo>
                  <a:lnTo>
                    <a:pt x="1928" y="1547"/>
                  </a:lnTo>
                  <a:lnTo>
                    <a:pt x="1928" y="1526"/>
                  </a:lnTo>
                  <a:lnTo>
                    <a:pt x="1928" y="1526"/>
                  </a:lnTo>
                  <a:lnTo>
                    <a:pt x="1928" y="1506"/>
                  </a:lnTo>
                  <a:lnTo>
                    <a:pt x="1928" y="1506"/>
                  </a:lnTo>
                  <a:lnTo>
                    <a:pt x="1928" y="1486"/>
                  </a:lnTo>
                  <a:lnTo>
                    <a:pt x="1928" y="1486"/>
                  </a:lnTo>
                  <a:lnTo>
                    <a:pt x="1928" y="1460"/>
                  </a:lnTo>
                  <a:lnTo>
                    <a:pt x="1928" y="1440"/>
                  </a:lnTo>
                  <a:lnTo>
                    <a:pt x="1928" y="1440"/>
                  </a:lnTo>
                  <a:lnTo>
                    <a:pt x="1908" y="1419"/>
                  </a:lnTo>
                  <a:lnTo>
                    <a:pt x="1908" y="1399"/>
                  </a:lnTo>
                  <a:lnTo>
                    <a:pt x="1908" y="1399"/>
                  </a:lnTo>
                  <a:lnTo>
                    <a:pt x="1908" y="1379"/>
                  </a:lnTo>
                  <a:lnTo>
                    <a:pt x="1908" y="1358"/>
                  </a:lnTo>
                  <a:lnTo>
                    <a:pt x="1908" y="1358"/>
                  </a:lnTo>
                  <a:lnTo>
                    <a:pt x="1908" y="1358"/>
                  </a:lnTo>
                  <a:lnTo>
                    <a:pt x="1908" y="1333"/>
                  </a:lnTo>
                  <a:lnTo>
                    <a:pt x="1908" y="1333"/>
                  </a:lnTo>
                  <a:lnTo>
                    <a:pt x="1883" y="1313"/>
                  </a:lnTo>
                  <a:lnTo>
                    <a:pt x="1883" y="1292"/>
                  </a:lnTo>
                  <a:lnTo>
                    <a:pt x="1883" y="1292"/>
                  </a:lnTo>
                  <a:lnTo>
                    <a:pt x="1883" y="1272"/>
                  </a:lnTo>
                  <a:lnTo>
                    <a:pt x="1883" y="1252"/>
                  </a:lnTo>
                  <a:lnTo>
                    <a:pt x="1862" y="1252"/>
                  </a:lnTo>
                  <a:lnTo>
                    <a:pt x="1862" y="1231"/>
                  </a:lnTo>
                  <a:lnTo>
                    <a:pt x="1862" y="1231"/>
                  </a:lnTo>
                  <a:lnTo>
                    <a:pt x="1862" y="1231"/>
                  </a:lnTo>
                  <a:lnTo>
                    <a:pt x="1862" y="1206"/>
                  </a:lnTo>
                  <a:lnTo>
                    <a:pt x="1862" y="1185"/>
                  </a:lnTo>
                  <a:lnTo>
                    <a:pt x="1842" y="1185"/>
                  </a:lnTo>
                  <a:lnTo>
                    <a:pt x="1842" y="1165"/>
                  </a:lnTo>
                  <a:lnTo>
                    <a:pt x="1842" y="1165"/>
                  </a:lnTo>
                  <a:lnTo>
                    <a:pt x="1842" y="1145"/>
                  </a:lnTo>
                  <a:lnTo>
                    <a:pt x="1842" y="1145"/>
                  </a:lnTo>
                  <a:lnTo>
                    <a:pt x="1822" y="1124"/>
                  </a:lnTo>
                  <a:lnTo>
                    <a:pt x="1822" y="1124"/>
                  </a:lnTo>
                  <a:lnTo>
                    <a:pt x="1822" y="1104"/>
                  </a:lnTo>
                  <a:lnTo>
                    <a:pt x="1822" y="1104"/>
                  </a:lnTo>
                  <a:lnTo>
                    <a:pt x="1801" y="1079"/>
                  </a:lnTo>
                  <a:lnTo>
                    <a:pt x="1801" y="1058"/>
                  </a:lnTo>
                  <a:lnTo>
                    <a:pt x="1801" y="1058"/>
                  </a:lnTo>
                  <a:lnTo>
                    <a:pt x="1801" y="1038"/>
                  </a:lnTo>
                  <a:lnTo>
                    <a:pt x="1781" y="1038"/>
                  </a:lnTo>
                  <a:lnTo>
                    <a:pt x="1781" y="1018"/>
                  </a:lnTo>
                  <a:lnTo>
                    <a:pt x="1781" y="997"/>
                  </a:lnTo>
                  <a:lnTo>
                    <a:pt x="1756" y="997"/>
                  </a:lnTo>
                  <a:lnTo>
                    <a:pt x="1756" y="977"/>
                  </a:lnTo>
                  <a:lnTo>
                    <a:pt x="1756" y="977"/>
                  </a:lnTo>
                  <a:lnTo>
                    <a:pt x="1735" y="951"/>
                  </a:lnTo>
                  <a:lnTo>
                    <a:pt x="1735" y="931"/>
                  </a:lnTo>
                  <a:lnTo>
                    <a:pt x="1735" y="931"/>
                  </a:lnTo>
                  <a:lnTo>
                    <a:pt x="1715" y="911"/>
                  </a:lnTo>
                  <a:lnTo>
                    <a:pt x="1715" y="911"/>
                  </a:lnTo>
                  <a:lnTo>
                    <a:pt x="1715" y="890"/>
                  </a:lnTo>
                  <a:lnTo>
                    <a:pt x="1694" y="890"/>
                  </a:lnTo>
                  <a:lnTo>
                    <a:pt x="1694" y="870"/>
                  </a:lnTo>
                  <a:lnTo>
                    <a:pt x="1694" y="870"/>
                  </a:lnTo>
                  <a:lnTo>
                    <a:pt x="1694" y="850"/>
                  </a:lnTo>
                  <a:lnTo>
                    <a:pt x="1674" y="850"/>
                  </a:lnTo>
                  <a:lnTo>
                    <a:pt x="1674" y="850"/>
                  </a:lnTo>
                  <a:lnTo>
                    <a:pt x="1674" y="850"/>
                  </a:lnTo>
                  <a:lnTo>
                    <a:pt x="1674" y="824"/>
                  </a:lnTo>
                  <a:lnTo>
                    <a:pt x="1674" y="824"/>
                  </a:lnTo>
                  <a:lnTo>
                    <a:pt x="1654" y="824"/>
                  </a:lnTo>
                  <a:lnTo>
                    <a:pt x="1654" y="804"/>
                  </a:lnTo>
                  <a:lnTo>
                    <a:pt x="1654" y="804"/>
                  </a:lnTo>
                  <a:lnTo>
                    <a:pt x="1628" y="784"/>
                  </a:lnTo>
                  <a:lnTo>
                    <a:pt x="1628" y="784"/>
                  </a:lnTo>
                  <a:lnTo>
                    <a:pt x="1628" y="784"/>
                  </a:lnTo>
                  <a:lnTo>
                    <a:pt x="1628" y="763"/>
                  </a:lnTo>
                  <a:lnTo>
                    <a:pt x="1608" y="763"/>
                  </a:lnTo>
                  <a:lnTo>
                    <a:pt x="1608" y="763"/>
                  </a:lnTo>
                  <a:lnTo>
                    <a:pt x="1608" y="743"/>
                  </a:lnTo>
                  <a:lnTo>
                    <a:pt x="1588" y="743"/>
                  </a:lnTo>
                  <a:lnTo>
                    <a:pt x="1588" y="723"/>
                  </a:lnTo>
                  <a:lnTo>
                    <a:pt x="1588" y="723"/>
                  </a:lnTo>
                  <a:lnTo>
                    <a:pt x="1588" y="723"/>
                  </a:lnTo>
                  <a:lnTo>
                    <a:pt x="1567" y="697"/>
                  </a:lnTo>
                  <a:lnTo>
                    <a:pt x="1567" y="697"/>
                  </a:lnTo>
                  <a:lnTo>
                    <a:pt x="1567" y="697"/>
                  </a:lnTo>
                  <a:lnTo>
                    <a:pt x="1547" y="677"/>
                  </a:lnTo>
                  <a:lnTo>
                    <a:pt x="1547" y="677"/>
                  </a:lnTo>
                  <a:lnTo>
                    <a:pt x="1547" y="677"/>
                  </a:lnTo>
                  <a:lnTo>
                    <a:pt x="1527" y="656"/>
                  </a:lnTo>
                  <a:lnTo>
                    <a:pt x="1527" y="656"/>
                  </a:lnTo>
                  <a:lnTo>
                    <a:pt x="1501" y="636"/>
                  </a:lnTo>
                  <a:lnTo>
                    <a:pt x="1481" y="616"/>
                  </a:lnTo>
                  <a:lnTo>
                    <a:pt x="1481" y="616"/>
                  </a:lnTo>
                  <a:lnTo>
                    <a:pt x="1460" y="595"/>
                  </a:lnTo>
                  <a:lnTo>
                    <a:pt x="1440" y="570"/>
                  </a:lnTo>
                  <a:lnTo>
                    <a:pt x="1440" y="570"/>
                  </a:lnTo>
                  <a:lnTo>
                    <a:pt x="1420" y="550"/>
                  </a:lnTo>
                  <a:lnTo>
                    <a:pt x="1399" y="550"/>
                  </a:lnTo>
                  <a:lnTo>
                    <a:pt x="1399" y="529"/>
                  </a:lnTo>
                  <a:lnTo>
                    <a:pt x="1374" y="509"/>
                  </a:lnTo>
                  <a:lnTo>
                    <a:pt x="1354" y="509"/>
                  </a:lnTo>
                  <a:lnTo>
                    <a:pt x="1354" y="509"/>
                  </a:lnTo>
                  <a:lnTo>
                    <a:pt x="1354" y="489"/>
                  </a:lnTo>
                  <a:lnTo>
                    <a:pt x="1333" y="489"/>
                  </a:lnTo>
                  <a:lnTo>
                    <a:pt x="1313" y="468"/>
                  </a:lnTo>
                  <a:lnTo>
                    <a:pt x="1293" y="468"/>
                  </a:lnTo>
                  <a:lnTo>
                    <a:pt x="1293" y="443"/>
                  </a:lnTo>
                  <a:lnTo>
                    <a:pt x="1272" y="422"/>
                  </a:lnTo>
                  <a:lnTo>
                    <a:pt x="1247" y="422"/>
                  </a:lnTo>
                  <a:lnTo>
                    <a:pt x="1227" y="402"/>
                  </a:lnTo>
                  <a:lnTo>
                    <a:pt x="1227" y="402"/>
                  </a:lnTo>
                  <a:lnTo>
                    <a:pt x="1206" y="382"/>
                  </a:lnTo>
                  <a:lnTo>
                    <a:pt x="1186" y="382"/>
                  </a:lnTo>
                  <a:lnTo>
                    <a:pt x="1165" y="361"/>
                  </a:lnTo>
                  <a:lnTo>
                    <a:pt x="1145" y="361"/>
                  </a:lnTo>
                  <a:lnTo>
                    <a:pt x="1145" y="341"/>
                  </a:lnTo>
                  <a:lnTo>
                    <a:pt x="1120" y="341"/>
                  </a:lnTo>
                  <a:lnTo>
                    <a:pt x="1099" y="341"/>
                  </a:lnTo>
                  <a:lnTo>
                    <a:pt x="1079" y="316"/>
                  </a:lnTo>
                  <a:lnTo>
                    <a:pt x="1059" y="316"/>
                  </a:lnTo>
                  <a:lnTo>
                    <a:pt x="1059" y="295"/>
                  </a:lnTo>
                  <a:lnTo>
                    <a:pt x="1038" y="295"/>
                  </a:lnTo>
                  <a:lnTo>
                    <a:pt x="1018" y="275"/>
                  </a:lnTo>
                  <a:lnTo>
                    <a:pt x="993" y="275"/>
                  </a:lnTo>
                  <a:lnTo>
                    <a:pt x="972" y="275"/>
                  </a:lnTo>
                  <a:lnTo>
                    <a:pt x="952" y="255"/>
                  </a:lnTo>
                  <a:lnTo>
                    <a:pt x="952" y="255"/>
                  </a:lnTo>
                  <a:lnTo>
                    <a:pt x="952" y="255"/>
                  </a:lnTo>
                  <a:lnTo>
                    <a:pt x="931" y="234"/>
                  </a:lnTo>
                  <a:lnTo>
                    <a:pt x="911" y="234"/>
                  </a:lnTo>
                  <a:lnTo>
                    <a:pt x="891" y="234"/>
                  </a:lnTo>
                  <a:lnTo>
                    <a:pt x="865" y="214"/>
                  </a:lnTo>
                  <a:lnTo>
                    <a:pt x="845" y="214"/>
                  </a:lnTo>
                  <a:lnTo>
                    <a:pt x="825" y="214"/>
                  </a:lnTo>
                  <a:lnTo>
                    <a:pt x="804" y="188"/>
                  </a:lnTo>
                  <a:lnTo>
                    <a:pt x="804" y="188"/>
                  </a:lnTo>
                  <a:lnTo>
                    <a:pt x="784" y="188"/>
                  </a:lnTo>
                  <a:lnTo>
                    <a:pt x="764" y="168"/>
                  </a:lnTo>
                  <a:lnTo>
                    <a:pt x="738" y="168"/>
                  </a:lnTo>
                  <a:lnTo>
                    <a:pt x="718" y="168"/>
                  </a:lnTo>
                  <a:lnTo>
                    <a:pt x="697" y="148"/>
                  </a:lnTo>
                  <a:lnTo>
                    <a:pt x="677" y="148"/>
                  </a:lnTo>
                  <a:lnTo>
                    <a:pt x="657" y="148"/>
                  </a:lnTo>
                  <a:lnTo>
                    <a:pt x="636" y="127"/>
                  </a:lnTo>
                  <a:lnTo>
                    <a:pt x="611" y="127"/>
                  </a:lnTo>
                  <a:lnTo>
                    <a:pt x="591" y="127"/>
                  </a:lnTo>
                  <a:lnTo>
                    <a:pt x="591" y="127"/>
                  </a:lnTo>
                  <a:lnTo>
                    <a:pt x="570" y="127"/>
                  </a:lnTo>
                  <a:lnTo>
                    <a:pt x="570" y="107"/>
                  </a:lnTo>
                  <a:lnTo>
                    <a:pt x="550" y="107"/>
                  </a:lnTo>
                  <a:lnTo>
                    <a:pt x="550" y="107"/>
                  </a:lnTo>
                  <a:lnTo>
                    <a:pt x="530" y="107"/>
                  </a:lnTo>
                  <a:lnTo>
                    <a:pt x="530" y="107"/>
                  </a:lnTo>
                  <a:lnTo>
                    <a:pt x="509" y="107"/>
                  </a:lnTo>
                  <a:lnTo>
                    <a:pt x="509" y="107"/>
                  </a:lnTo>
                  <a:lnTo>
                    <a:pt x="484" y="107"/>
                  </a:lnTo>
                  <a:lnTo>
                    <a:pt x="484" y="87"/>
                  </a:lnTo>
                  <a:lnTo>
                    <a:pt x="464" y="87"/>
                  </a:lnTo>
                  <a:lnTo>
                    <a:pt x="464" y="87"/>
                  </a:lnTo>
                  <a:lnTo>
                    <a:pt x="443" y="87"/>
                  </a:lnTo>
                  <a:lnTo>
                    <a:pt x="443" y="87"/>
                  </a:lnTo>
                  <a:lnTo>
                    <a:pt x="443" y="87"/>
                  </a:lnTo>
                  <a:lnTo>
                    <a:pt x="423" y="87"/>
                  </a:lnTo>
                  <a:lnTo>
                    <a:pt x="423" y="87"/>
                  </a:lnTo>
                  <a:lnTo>
                    <a:pt x="402" y="87"/>
                  </a:lnTo>
                  <a:lnTo>
                    <a:pt x="402" y="87"/>
                  </a:lnTo>
                  <a:lnTo>
                    <a:pt x="382" y="87"/>
                  </a:lnTo>
                  <a:lnTo>
                    <a:pt x="382" y="87"/>
                  </a:lnTo>
                  <a:lnTo>
                    <a:pt x="357" y="61"/>
                  </a:lnTo>
                  <a:lnTo>
                    <a:pt x="357" y="61"/>
                  </a:lnTo>
                  <a:lnTo>
                    <a:pt x="357" y="61"/>
                  </a:lnTo>
                  <a:lnTo>
                    <a:pt x="336" y="61"/>
                  </a:lnTo>
                  <a:lnTo>
                    <a:pt x="336" y="61"/>
                  </a:lnTo>
                  <a:lnTo>
                    <a:pt x="316" y="61"/>
                  </a:lnTo>
                  <a:lnTo>
                    <a:pt x="316" y="61"/>
                  </a:lnTo>
                  <a:lnTo>
                    <a:pt x="296" y="61"/>
                  </a:lnTo>
                  <a:lnTo>
                    <a:pt x="296" y="61"/>
                  </a:lnTo>
                  <a:lnTo>
                    <a:pt x="275" y="61"/>
                  </a:lnTo>
                  <a:lnTo>
                    <a:pt x="275" y="61"/>
                  </a:lnTo>
                  <a:lnTo>
                    <a:pt x="255" y="61"/>
                  </a:lnTo>
                  <a:lnTo>
                    <a:pt x="255" y="61"/>
                  </a:lnTo>
                  <a:lnTo>
                    <a:pt x="255" y="61"/>
                  </a:lnTo>
                  <a:lnTo>
                    <a:pt x="230" y="61"/>
                  </a:lnTo>
                  <a:lnTo>
                    <a:pt x="230" y="61"/>
                  </a:lnTo>
                  <a:lnTo>
                    <a:pt x="209" y="61"/>
                  </a:lnTo>
                  <a:lnTo>
                    <a:pt x="209" y="61"/>
                  </a:lnTo>
                  <a:lnTo>
                    <a:pt x="189" y="61"/>
                  </a:lnTo>
                  <a:lnTo>
                    <a:pt x="189" y="61"/>
                  </a:lnTo>
                  <a:lnTo>
                    <a:pt x="168" y="61"/>
                  </a:lnTo>
                  <a:lnTo>
                    <a:pt x="168" y="61"/>
                  </a:lnTo>
                  <a:lnTo>
                    <a:pt x="148" y="61"/>
                  </a:lnTo>
                  <a:lnTo>
                    <a:pt x="148" y="61"/>
                  </a:lnTo>
                  <a:lnTo>
                    <a:pt x="128" y="61"/>
                  </a:lnTo>
                  <a:lnTo>
                    <a:pt x="128" y="61"/>
                  </a:lnTo>
                  <a:lnTo>
                    <a:pt x="102" y="61"/>
                  </a:lnTo>
                  <a:lnTo>
                    <a:pt x="102" y="61"/>
                  </a:lnTo>
                  <a:lnTo>
                    <a:pt x="82" y="61"/>
                  </a:lnTo>
                  <a:lnTo>
                    <a:pt x="82" y="61"/>
                  </a:lnTo>
                  <a:lnTo>
                    <a:pt x="62" y="61"/>
                  </a:lnTo>
                  <a:lnTo>
                    <a:pt x="62" y="87"/>
                  </a:lnTo>
                  <a:lnTo>
                    <a:pt x="41" y="87"/>
                  </a:lnTo>
                  <a:lnTo>
                    <a:pt x="41" y="87"/>
                  </a:lnTo>
                  <a:lnTo>
                    <a:pt x="1" y="61"/>
                  </a:lnTo>
                  <a:lnTo>
                    <a:pt x="21" y="41"/>
                  </a:lnTo>
                  <a:lnTo>
                    <a:pt x="41" y="41"/>
                  </a:lnTo>
                  <a:lnTo>
                    <a:pt x="41" y="41"/>
                  </a:lnTo>
                  <a:lnTo>
                    <a:pt x="62" y="41"/>
                  </a:lnTo>
                  <a:lnTo>
                    <a:pt x="62" y="41"/>
                  </a:lnTo>
                  <a:lnTo>
                    <a:pt x="82" y="21"/>
                  </a:lnTo>
                  <a:lnTo>
                    <a:pt x="82" y="21"/>
                  </a:lnTo>
                  <a:lnTo>
                    <a:pt x="102" y="21"/>
                  </a:lnTo>
                  <a:lnTo>
                    <a:pt x="102" y="21"/>
                  </a:lnTo>
                  <a:lnTo>
                    <a:pt x="128" y="21"/>
                  </a:lnTo>
                  <a:lnTo>
                    <a:pt x="128" y="21"/>
                  </a:lnTo>
                  <a:lnTo>
                    <a:pt x="148" y="21"/>
                  </a:lnTo>
                  <a:lnTo>
                    <a:pt x="148" y="21"/>
                  </a:lnTo>
                  <a:lnTo>
                    <a:pt x="168" y="21"/>
                  </a:lnTo>
                  <a:lnTo>
                    <a:pt x="168" y="21"/>
                  </a:lnTo>
                  <a:lnTo>
                    <a:pt x="189" y="21"/>
                  </a:lnTo>
                  <a:lnTo>
                    <a:pt x="209" y="0"/>
                  </a:lnTo>
                  <a:lnTo>
                    <a:pt x="209" y="0"/>
                  </a:lnTo>
                  <a:lnTo>
                    <a:pt x="230" y="0"/>
                  </a:lnTo>
                  <a:lnTo>
                    <a:pt x="230" y="0"/>
                  </a:lnTo>
                  <a:lnTo>
                    <a:pt x="255" y="0"/>
                  </a:lnTo>
                  <a:lnTo>
                    <a:pt x="255" y="0"/>
                  </a:lnTo>
                  <a:lnTo>
                    <a:pt x="255" y="0"/>
                  </a:lnTo>
                  <a:lnTo>
                    <a:pt x="275" y="0"/>
                  </a:lnTo>
                  <a:lnTo>
                    <a:pt x="275" y="0"/>
                  </a:lnTo>
                  <a:lnTo>
                    <a:pt x="296" y="0"/>
                  </a:lnTo>
                  <a:lnTo>
                    <a:pt x="296" y="0"/>
                  </a:lnTo>
                  <a:lnTo>
                    <a:pt x="316" y="0"/>
                  </a:lnTo>
                  <a:lnTo>
                    <a:pt x="316"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62"/>
            <p:cNvSpPr/>
            <p:nvPr/>
          </p:nvSpPr>
          <p:spPr>
            <a:xfrm>
              <a:off x="1361025" y="2316575"/>
              <a:ext cx="14900" cy="6900"/>
            </a:xfrm>
            <a:custGeom>
              <a:rect b="b" l="l" r="r" t="t"/>
              <a:pathLst>
                <a:path extrusionOk="0" h="276" w="596">
                  <a:moveTo>
                    <a:pt x="214" y="1"/>
                  </a:moveTo>
                  <a:lnTo>
                    <a:pt x="234" y="1"/>
                  </a:lnTo>
                  <a:lnTo>
                    <a:pt x="234" y="1"/>
                  </a:lnTo>
                  <a:lnTo>
                    <a:pt x="254" y="1"/>
                  </a:lnTo>
                  <a:lnTo>
                    <a:pt x="254" y="1"/>
                  </a:lnTo>
                  <a:lnTo>
                    <a:pt x="275" y="1"/>
                  </a:lnTo>
                  <a:lnTo>
                    <a:pt x="275" y="1"/>
                  </a:lnTo>
                  <a:lnTo>
                    <a:pt x="295" y="1"/>
                  </a:lnTo>
                  <a:lnTo>
                    <a:pt x="295" y="1"/>
                  </a:lnTo>
                  <a:lnTo>
                    <a:pt x="316" y="21"/>
                  </a:lnTo>
                  <a:lnTo>
                    <a:pt x="316" y="21"/>
                  </a:lnTo>
                  <a:lnTo>
                    <a:pt x="341" y="21"/>
                  </a:lnTo>
                  <a:lnTo>
                    <a:pt x="341" y="21"/>
                  </a:lnTo>
                  <a:lnTo>
                    <a:pt x="361" y="21"/>
                  </a:lnTo>
                  <a:lnTo>
                    <a:pt x="361" y="21"/>
                  </a:lnTo>
                  <a:lnTo>
                    <a:pt x="382" y="21"/>
                  </a:lnTo>
                  <a:lnTo>
                    <a:pt x="382" y="21"/>
                  </a:lnTo>
                  <a:lnTo>
                    <a:pt x="382" y="21"/>
                  </a:lnTo>
                  <a:lnTo>
                    <a:pt x="402" y="46"/>
                  </a:lnTo>
                  <a:lnTo>
                    <a:pt x="402" y="46"/>
                  </a:lnTo>
                  <a:lnTo>
                    <a:pt x="422" y="46"/>
                  </a:lnTo>
                  <a:lnTo>
                    <a:pt x="422" y="46"/>
                  </a:lnTo>
                  <a:lnTo>
                    <a:pt x="422" y="46"/>
                  </a:lnTo>
                  <a:lnTo>
                    <a:pt x="443" y="67"/>
                  </a:lnTo>
                  <a:lnTo>
                    <a:pt x="443" y="67"/>
                  </a:lnTo>
                  <a:lnTo>
                    <a:pt x="468" y="67"/>
                  </a:lnTo>
                  <a:lnTo>
                    <a:pt x="468" y="67"/>
                  </a:lnTo>
                  <a:lnTo>
                    <a:pt x="468" y="67"/>
                  </a:lnTo>
                  <a:lnTo>
                    <a:pt x="488" y="87"/>
                  </a:lnTo>
                  <a:lnTo>
                    <a:pt x="488" y="87"/>
                  </a:lnTo>
                  <a:lnTo>
                    <a:pt x="488" y="87"/>
                  </a:lnTo>
                  <a:lnTo>
                    <a:pt x="509" y="87"/>
                  </a:lnTo>
                  <a:lnTo>
                    <a:pt x="509" y="87"/>
                  </a:lnTo>
                  <a:lnTo>
                    <a:pt x="509" y="107"/>
                  </a:lnTo>
                  <a:lnTo>
                    <a:pt x="509" y="107"/>
                  </a:lnTo>
                  <a:lnTo>
                    <a:pt x="509" y="107"/>
                  </a:lnTo>
                  <a:lnTo>
                    <a:pt x="529" y="107"/>
                  </a:lnTo>
                  <a:lnTo>
                    <a:pt x="529" y="107"/>
                  </a:lnTo>
                  <a:lnTo>
                    <a:pt x="529" y="107"/>
                  </a:lnTo>
                  <a:lnTo>
                    <a:pt x="529" y="107"/>
                  </a:lnTo>
                  <a:lnTo>
                    <a:pt x="529" y="128"/>
                  </a:lnTo>
                  <a:lnTo>
                    <a:pt x="529" y="128"/>
                  </a:lnTo>
                  <a:lnTo>
                    <a:pt x="529" y="128"/>
                  </a:lnTo>
                  <a:lnTo>
                    <a:pt x="550" y="128"/>
                  </a:lnTo>
                  <a:lnTo>
                    <a:pt x="550" y="128"/>
                  </a:lnTo>
                  <a:lnTo>
                    <a:pt x="550" y="148"/>
                  </a:lnTo>
                  <a:lnTo>
                    <a:pt x="550" y="148"/>
                  </a:lnTo>
                  <a:lnTo>
                    <a:pt x="550" y="148"/>
                  </a:lnTo>
                  <a:lnTo>
                    <a:pt x="550" y="148"/>
                  </a:lnTo>
                  <a:lnTo>
                    <a:pt x="550" y="148"/>
                  </a:lnTo>
                  <a:lnTo>
                    <a:pt x="570" y="174"/>
                  </a:lnTo>
                  <a:lnTo>
                    <a:pt x="570" y="174"/>
                  </a:lnTo>
                  <a:lnTo>
                    <a:pt x="570" y="174"/>
                  </a:lnTo>
                  <a:lnTo>
                    <a:pt x="570" y="174"/>
                  </a:lnTo>
                  <a:lnTo>
                    <a:pt x="570" y="174"/>
                  </a:lnTo>
                  <a:lnTo>
                    <a:pt x="570" y="174"/>
                  </a:lnTo>
                  <a:lnTo>
                    <a:pt x="570" y="194"/>
                  </a:lnTo>
                  <a:lnTo>
                    <a:pt x="570" y="194"/>
                  </a:lnTo>
                  <a:lnTo>
                    <a:pt x="595" y="194"/>
                  </a:lnTo>
                  <a:lnTo>
                    <a:pt x="595" y="194"/>
                  </a:lnTo>
                  <a:lnTo>
                    <a:pt x="595" y="214"/>
                  </a:lnTo>
                  <a:lnTo>
                    <a:pt x="595" y="214"/>
                  </a:lnTo>
                  <a:lnTo>
                    <a:pt x="595" y="214"/>
                  </a:lnTo>
                  <a:lnTo>
                    <a:pt x="595" y="214"/>
                  </a:lnTo>
                  <a:lnTo>
                    <a:pt x="595" y="235"/>
                  </a:lnTo>
                  <a:lnTo>
                    <a:pt x="595" y="235"/>
                  </a:lnTo>
                  <a:lnTo>
                    <a:pt x="595" y="235"/>
                  </a:lnTo>
                  <a:lnTo>
                    <a:pt x="595" y="235"/>
                  </a:lnTo>
                  <a:lnTo>
                    <a:pt x="550" y="255"/>
                  </a:lnTo>
                  <a:lnTo>
                    <a:pt x="529" y="275"/>
                  </a:lnTo>
                  <a:lnTo>
                    <a:pt x="509" y="275"/>
                  </a:lnTo>
                  <a:lnTo>
                    <a:pt x="488" y="275"/>
                  </a:lnTo>
                  <a:lnTo>
                    <a:pt x="488" y="275"/>
                  </a:lnTo>
                  <a:lnTo>
                    <a:pt x="488" y="275"/>
                  </a:lnTo>
                  <a:lnTo>
                    <a:pt x="488" y="275"/>
                  </a:lnTo>
                  <a:lnTo>
                    <a:pt x="488" y="275"/>
                  </a:lnTo>
                  <a:lnTo>
                    <a:pt x="488" y="275"/>
                  </a:lnTo>
                  <a:lnTo>
                    <a:pt x="488" y="275"/>
                  </a:lnTo>
                  <a:lnTo>
                    <a:pt x="488" y="255"/>
                  </a:lnTo>
                  <a:lnTo>
                    <a:pt x="488" y="255"/>
                  </a:lnTo>
                  <a:lnTo>
                    <a:pt x="468" y="255"/>
                  </a:lnTo>
                  <a:lnTo>
                    <a:pt x="468" y="255"/>
                  </a:lnTo>
                  <a:lnTo>
                    <a:pt x="468" y="255"/>
                  </a:lnTo>
                  <a:lnTo>
                    <a:pt x="468" y="255"/>
                  </a:lnTo>
                  <a:lnTo>
                    <a:pt x="468" y="255"/>
                  </a:lnTo>
                  <a:lnTo>
                    <a:pt x="468" y="255"/>
                  </a:lnTo>
                  <a:lnTo>
                    <a:pt x="468" y="255"/>
                  </a:lnTo>
                  <a:lnTo>
                    <a:pt x="468" y="235"/>
                  </a:lnTo>
                  <a:lnTo>
                    <a:pt x="468" y="235"/>
                  </a:lnTo>
                  <a:lnTo>
                    <a:pt x="443" y="235"/>
                  </a:lnTo>
                  <a:lnTo>
                    <a:pt x="443" y="235"/>
                  </a:lnTo>
                  <a:lnTo>
                    <a:pt x="443" y="235"/>
                  </a:lnTo>
                  <a:lnTo>
                    <a:pt x="443" y="235"/>
                  </a:lnTo>
                  <a:lnTo>
                    <a:pt x="443" y="235"/>
                  </a:lnTo>
                  <a:lnTo>
                    <a:pt x="443" y="235"/>
                  </a:lnTo>
                  <a:lnTo>
                    <a:pt x="443" y="235"/>
                  </a:lnTo>
                  <a:lnTo>
                    <a:pt x="443" y="235"/>
                  </a:lnTo>
                  <a:lnTo>
                    <a:pt x="422" y="235"/>
                  </a:lnTo>
                  <a:lnTo>
                    <a:pt x="422" y="214"/>
                  </a:lnTo>
                  <a:lnTo>
                    <a:pt x="422" y="214"/>
                  </a:lnTo>
                  <a:lnTo>
                    <a:pt x="422" y="214"/>
                  </a:lnTo>
                  <a:lnTo>
                    <a:pt x="422" y="214"/>
                  </a:lnTo>
                  <a:lnTo>
                    <a:pt x="422" y="214"/>
                  </a:lnTo>
                  <a:lnTo>
                    <a:pt x="422" y="214"/>
                  </a:lnTo>
                  <a:lnTo>
                    <a:pt x="422" y="214"/>
                  </a:lnTo>
                  <a:lnTo>
                    <a:pt x="422" y="214"/>
                  </a:lnTo>
                  <a:lnTo>
                    <a:pt x="402" y="214"/>
                  </a:lnTo>
                  <a:lnTo>
                    <a:pt x="402" y="214"/>
                  </a:lnTo>
                  <a:lnTo>
                    <a:pt x="402" y="214"/>
                  </a:lnTo>
                  <a:lnTo>
                    <a:pt x="402" y="194"/>
                  </a:lnTo>
                  <a:lnTo>
                    <a:pt x="402" y="194"/>
                  </a:lnTo>
                  <a:lnTo>
                    <a:pt x="382" y="194"/>
                  </a:lnTo>
                  <a:lnTo>
                    <a:pt x="382" y="194"/>
                  </a:lnTo>
                  <a:lnTo>
                    <a:pt x="382" y="194"/>
                  </a:lnTo>
                  <a:lnTo>
                    <a:pt x="382" y="194"/>
                  </a:lnTo>
                  <a:lnTo>
                    <a:pt x="361" y="194"/>
                  </a:lnTo>
                  <a:lnTo>
                    <a:pt x="361" y="174"/>
                  </a:lnTo>
                  <a:lnTo>
                    <a:pt x="361" y="174"/>
                  </a:lnTo>
                  <a:lnTo>
                    <a:pt x="361" y="174"/>
                  </a:lnTo>
                  <a:lnTo>
                    <a:pt x="341" y="174"/>
                  </a:lnTo>
                  <a:lnTo>
                    <a:pt x="341" y="174"/>
                  </a:lnTo>
                  <a:lnTo>
                    <a:pt x="341" y="174"/>
                  </a:lnTo>
                  <a:lnTo>
                    <a:pt x="341" y="174"/>
                  </a:lnTo>
                  <a:lnTo>
                    <a:pt x="316" y="174"/>
                  </a:lnTo>
                  <a:lnTo>
                    <a:pt x="316" y="148"/>
                  </a:lnTo>
                  <a:lnTo>
                    <a:pt x="295" y="148"/>
                  </a:lnTo>
                  <a:lnTo>
                    <a:pt x="295" y="148"/>
                  </a:lnTo>
                  <a:lnTo>
                    <a:pt x="295" y="148"/>
                  </a:lnTo>
                  <a:lnTo>
                    <a:pt x="275" y="148"/>
                  </a:lnTo>
                  <a:lnTo>
                    <a:pt x="275" y="148"/>
                  </a:lnTo>
                  <a:lnTo>
                    <a:pt x="275" y="148"/>
                  </a:lnTo>
                  <a:lnTo>
                    <a:pt x="254" y="148"/>
                  </a:lnTo>
                  <a:lnTo>
                    <a:pt x="254" y="148"/>
                  </a:lnTo>
                  <a:lnTo>
                    <a:pt x="234" y="148"/>
                  </a:lnTo>
                  <a:lnTo>
                    <a:pt x="234" y="148"/>
                  </a:lnTo>
                  <a:lnTo>
                    <a:pt x="234" y="148"/>
                  </a:lnTo>
                  <a:lnTo>
                    <a:pt x="214" y="148"/>
                  </a:lnTo>
                  <a:lnTo>
                    <a:pt x="214" y="148"/>
                  </a:lnTo>
                  <a:lnTo>
                    <a:pt x="214" y="148"/>
                  </a:lnTo>
                  <a:lnTo>
                    <a:pt x="188" y="148"/>
                  </a:lnTo>
                  <a:lnTo>
                    <a:pt x="188" y="128"/>
                  </a:lnTo>
                  <a:lnTo>
                    <a:pt x="188" y="128"/>
                  </a:lnTo>
                  <a:lnTo>
                    <a:pt x="168" y="128"/>
                  </a:lnTo>
                  <a:lnTo>
                    <a:pt x="168" y="128"/>
                  </a:lnTo>
                  <a:lnTo>
                    <a:pt x="168" y="128"/>
                  </a:lnTo>
                  <a:lnTo>
                    <a:pt x="148" y="128"/>
                  </a:lnTo>
                  <a:lnTo>
                    <a:pt x="148" y="128"/>
                  </a:lnTo>
                  <a:lnTo>
                    <a:pt x="148" y="128"/>
                  </a:lnTo>
                  <a:lnTo>
                    <a:pt x="127" y="128"/>
                  </a:lnTo>
                  <a:lnTo>
                    <a:pt x="127" y="128"/>
                  </a:lnTo>
                  <a:lnTo>
                    <a:pt x="127" y="128"/>
                  </a:lnTo>
                  <a:lnTo>
                    <a:pt x="107" y="128"/>
                  </a:lnTo>
                  <a:lnTo>
                    <a:pt x="107" y="128"/>
                  </a:lnTo>
                  <a:lnTo>
                    <a:pt x="107" y="128"/>
                  </a:lnTo>
                  <a:lnTo>
                    <a:pt x="87" y="128"/>
                  </a:lnTo>
                  <a:lnTo>
                    <a:pt x="87" y="128"/>
                  </a:lnTo>
                  <a:lnTo>
                    <a:pt x="87" y="128"/>
                  </a:lnTo>
                  <a:lnTo>
                    <a:pt x="61" y="128"/>
                  </a:lnTo>
                  <a:lnTo>
                    <a:pt x="61" y="128"/>
                  </a:lnTo>
                  <a:lnTo>
                    <a:pt x="61" y="128"/>
                  </a:lnTo>
                  <a:lnTo>
                    <a:pt x="41" y="128"/>
                  </a:lnTo>
                  <a:lnTo>
                    <a:pt x="41" y="128"/>
                  </a:lnTo>
                  <a:lnTo>
                    <a:pt x="0" y="87"/>
                  </a:lnTo>
                  <a:lnTo>
                    <a:pt x="20" y="46"/>
                  </a:lnTo>
                  <a:lnTo>
                    <a:pt x="41" y="46"/>
                  </a:lnTo>
                  <a:lnTo>
                    <a:pt x="41" y="46"/>
                  </a:lnTo>
                  <a:lnTo>
                    <a:pt x="41" y="46"/>
                  </a:lnTo>
                  <a:lnTo>
                    <a:pt x="61" y="46"/>
                  </a:lnTo>
                  <a:lnTo>
                    <a:pt x="61" y="21"/>
                  </a:lnTo>
                  <a:lnTo>
                    <a:pt x="61" y="21"/>
                  </a:lnTo>
                  <a:lnTo>
                    <a:pt x="87" y="21"/>
                  </a:lnTo>
                  <a:lnTo>
                    <a:pt x="87" y="21"/>
                  </a:lnTo>
                  <a:lnTo>
                    <a:pt x="107" y="21"/>
                  </a:lnTo>
                  <a:lnTo>
                    <a:pt x="107" y="21"/>
                  </a:lnTo>
                  <a:lnTo>
                    <a:pt x="107" y="21"/>
                  </a:lnTo>
                  <a:lnTo>
                    <a:pt x="127" y="21"/>
                  </a:lnTo>
                  <a:lnTo>
                    <a:pt x="127" y="1"/>
                  </a:lnTo>
                  <a:lnTo>
                    <a:pt x="127" y="1"/>
                  </a:lnTo>
                  <a:lnTo>
                    <a:pt x="148" y="1"/>
                  </a:lnTo>
                  <a:lnTo>
                    <a:pt x="148" y="1"/>
                  </a:lnTo>
                  <a:lnTo>
                    <a:pt x="168" y="1"/>
                  </a:lnTo>
                  <a:lnTo>
                    <a:pt x="168" y="1"/>
                  </a:lnTo>
                  <a:lnTo>
                    <a:pt x="168" y="1"/>
                  </a:lnTo>
                  <a:lnTo>
                    <a:pt x="188" y="1"/>
                  </a:lnTo>
                  <a:lnTo>
                    <a:pt x="188" y="1"/>
                  </a:lnTo>
                  <a:lnTo>
                    <a:pt x="214"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62"/>
            <p:cNvSpPr/>
            <p:nvPr/>
          </p:nvSpPr>
          <p:spPr>
            <a:xfrm>
              <a:off x="1357325" y="2310725"/>
              <a:ext cx="18600" cy="8050"/>
            </a:xfrm>
            <a:custGeom>
              <a:rect b="b" l="l" r="r" t="t"/>
              <a:pathLst>
                <a:path extrusionOk="0" h="322" w="744">
                  <a:moveTo>
                    <a:pt x="255" y="1"/>
                  </a:moveTo>
                  <a:lnTo>
                    <a:pt x="275" y="1"/>
                  </a:lnTo>
                  <a:lnTo>
                    <a:pt x="296" y="1"/>
                  </a:lnTo>
                  <a:lnTo>
                    <a:pt x="296" y="1"/>
                  </a:lnTo>
                  <a:lnTo>
                    <a:pt x="316" y="1"/>
                  </a:lnTo>
                  <a:lnTo>
                    <a:pt x="316" y="1"/>
                  </a:lnTo>
                  <a:lnTo>
                    <a:pt x="336" y="1"/>
                  </a:lnTo>
                  <a:lnTo>
                    <a:pt x="336" y="1"/>
                  </a:lnTo>
                  <a:lnTo>
                    <a:pt x="362" y="1"/>
                  </a:lnTo>
                  <a:lnTo>
                    <a:pt x="382" y="1"/>
                  </a:lnTo>
                  <a:lnTo>
                    <a:pt x="382" y="1"/>
                  </a:lnTo>
                  <a:lnTo>
                    <a:pt x="402" y="1"/>
                  </a:lnTo>
                  <a:lnTo>
                    <a:pt x="402" y="1"/>
                  </a:lnTo>
                  <a:lnTo>
                    <a:pt x="423" y="26"/>
                  </a:lnTo>
                  <a:lnTo>
                    <a:pt x="443" y="26"/>
                  </a:lnTo>
                  <a:lnTo>
                    <a:pt x="443" y="26"/>
                  </a:lnTo>
                  <a:lnTo>
                    <a:pt x="464" y="26"/>
                  </a:lnTo>
                  <a:lnTo>
                    <a:pt x="464" y="26"/>
                  </a:lnTo>
                  <a:lnTo>
                    <a:pt x="464" y="26"/>
                  </a:lnTo>
                  <a:lnTo>
                    <a:pt x="464" y="26"/>
                  </a:lnTo>
                  <a:lnTo>
                    <a:pt x="464" y="26"/>
                  </a:lnTo>
                  <a:lnTo>
                    <a:pt x="489" y="26"/>
                  </a:lnTo>
                  <a:lnTo>
                    <a:pt x="489" y="46"/>
                  </a:lnTo>
                  <a:lnTo>
                    <a:pt x="489" y="46"/>
                  </a:lnTo>
                  <a:lnTo>
                    <a:pt x="509" y="46"/>
                  </a:lnTo>
                  <a:lnTo>
                    <a:pt x="509" y="46"/>
                  </a:lnTo>
                  <a:lnTo>
                    <a:pt x="509" y="46"/>
                  </a:lnTo>
                  <a:lnTo>
                    <a:pt x="530" y="46"/>
                  </a:lnTo>
                  <a:lnTo>
                    <a:pt x="530" y="46"/>
                  </a:lnTo>
                  <a:lnTo>
                    <a:pt x="530" y="46"/>
                  </a:lnTo>
                  <a:lnTo>
                    <a:pt x="530" y="67"/>
                  </a:lnTo>
                  <a:lnTo>
                    <a:pt x="550" y="67"/>
                  </a:lnTo>
                  <a:lnTo>
                    <a:pt x="550" y="67"/>
                  </a:lnTo>
                  <a:lnTo>
                    <a:pt x="550" y="67"/>
                  </a:lnTo>
                  <a:lnTo>
                    <a:pt x="570" y="67"/>
                  </a:lnTo>
                  <a:lnTo>
                    <a:pt x="570" y="67"/>
                  </a:lnTo>
                  <a:lnTo>
                    <a:pt x="570" y="67"/>
                  </a:lnTo>
                  <a:lnTo>
                    <a:pt x="570" y="87"/>
                  </a:lnTo>
                  <a:lnTo>
                    <a:pt x="591" y="87"/>
                  </a:lnTo>
                  <a:lnTo>
                    <a:pt x="591" y="87"/>
                  </a:lnTo>
                  <a:lnTo>
                    <a:pt x="591" y="87"/>
                  </a:lnTo>
                  <a:lnTo>
                    <a:pt x="591" y="87"/>
                  </a:lnTo>
                  <a:lnTo>
                    <a:pt x="616" y="87"/>
                  </a:lnTo>
                  <a:lnTo>
                    <a:pt x="616" y="87"/>
                  </a:lnTo>
                  <a:lnTo>
                    <a:pt x="616" y="107"/>
                  </a:lnTo>
                  <a:lnTo>
                    <a:pt x="616" y="107"/>
                  </a:lnTo>
                  <a:lnTo>
                    <a:pt x="636" y="107"/>
                  </a:lnTo>
                  <a:lnTo>
                    <a:pt x="636" y="107"/>
                  </a:lnTo>
                  <a:lnTo>
                    <a:pt x="636" y="107"/>
                  </a:lnTo>
                  <a:lnTo>
                    <a:pt x="636" y="128"/>
                  </a:lnTo>
                  <a:lnTo>
                    <a:pt x="657" y="128"/>
                  </a:lnTo>
                  <a:lnTo>
                    <a:pt x="657" y="128"/>
                  </a:lnTo>
                  <a:lnTo>
                    <a:pt x="657" y="128"/>
                  </a:lnTo>
                  <a:lnTo>
                    <a:pt x="657" y="153"/>
                  </a:lnTo>
                  <a:lnTo>
                    <a:pt x="657" y="153"/>
                  </a:lnTo>
                  <a:lnTo>
                    <a:pt x="677" y="153"/>
                  </a:lnTo>
                  <a:lnTo>
                    <a:pt x="677" y="153"/>
                  </a:lnTo>
                  <a:lnTo>
                    <a:pt x="677" y="174"/>
                  </a:lnTo>
                  <a:lnTo>
                    <a:pt x="677" y="174"/>
                  </a:lnTo>
                  <a:lnTo>
                    <a:pt x="677" y="174"/>
                  </a:lnTo>
                  <a:lnTo>
                    <a:pt x="677" y="174"/>
                  </a:lnTo>
                  <a:lnTo>
                    <a:pt x="698" y="174"/>
                  </a:lnTo>
                  <a:lnTo>
                    <a:pt x="698" y="194"/>
                  </a:lnTo>
                  <a:lnTo>
                    <a:pt x="698" y="194"/>
                  </a:lnTo>
                  <a:lnTo>
                    <a:pt x="698" y="194"/>
                  </a:lnTo>
                  <a:lnTo>
                    <a:pt x="698" y="194"/>
                  </a:lnTo>
                  <a:lnTo>
                    <a:pt x="698" y="214"/>
                  </a:lnTo>
                  <a:lnTo>
                    <a:pt x="698" y="214"/>
                  </a:lnTo>
                  <a:lnTo>
                    <a:pt x="718" y="214"/>
                  </a:lnTo>
                  <a:lnTo>
                    <a:pt x="718" y="214"/>
                  </a:lnTo>
                  <a:lnTo>
                    <a:pt x="718" y="235"/>
                  </a:lnTo>
                  <a:lnTo>
                    <a:pt x="718" y="235"/>
                  </a:lnTo>
                  <a:lnTo>
                    <a:pt x="718" y="235"/>
                  </a:lnTo>
                  <a:lnTo>
                    <a:pt x="718" y="235"/>
                  </a:lnTo>
                  <a:lnTo>
                    <a:pt x="718" y="255"/>
                  </a:lnTo>
                  <a:lnTo>
                    <a:pt x="718" y="255"/>
                  </a:lnTo>
                  <a:lnTo>
                    <a:pt x="718" y="255"/>
                  </a:lnTo>
                  <a:lnTo>
                    <a:pt x="718" y="280"/>
                  </a:lnTo>
                  <a:lnTo>
                    <a:pt x="718" y="280"/>
                  </a:lnTo>
                  <a:lnTo>
                    <a:pt x="718" y="280"/>
                  </a:lnTo>
                  <a:lnTo>
                    <a:pt x="718" y="280"/>
                  </a:lnTo>
                  <a:lnTo>
                    <a:pt x="718" y="301"/>
                  </a:lnTo>
                  <a:lnTo>
                    <a:pt x="743" y="301"/>
                  </a:lnTo>
                  <a:lnTo>
                    <a:pt x="743" y="301"/>
                  </a:lnTo>
                  <a:lnTo>
                    <a:pt x="698" y="321"/>
                  </a:lnTo>
                  <a:lnTo>
                    <a:pt x="677" y="321"/>
                  </a:lnTo>
                  <a:lnTo>
                    <a:pt x="657" y="321"/>
                  </a:lnTo>
                  <a:lnTo>
                    <a:pt x="657" y="321"/>
                  </a:lnTo>
                  <a:lnTo>
                    <a:pt x="657" y="321"/>
                  </a:lnTo>
                  <a:lnTo>
                    <a:pt x="636" y="321"/>
                  </a:lnTo>
                  <a:lnTo>
                    <a:pt x="636" y="321"/>
                  </a:lnTo>
                  <a:lnTo>
                    <a:pt x="636" y="321"/>
                  </a:lnTo>
                  <a:lnTo>
                    <a:pt x="636" y="301"/>
                  </a:lnTo>
                  <a:lnTo>
                    <a:pt x="636" y="301"/>
                  </a:lnTo>
                  <a:lnTo>
                    <a:pt x="636" y="301"/>
                  </a:lnTo>
                  <a:lnTo>
                    <a:pt x="636" y="301"/>
                  </a:lnTo>
                  <a:lnTo>
                    <a:pt x="636" y="301"/>
                  </a:lnTo>
                  <a:lnTo>
                    <a:pt x="616" y="280"/>
                  </a:lnTo>
                  <a:lnTo>
                    <a:pt x="616" y="280"/>
                  </a:lnTo>
                  <a:lnTo>
                    <a:pt x="616" y="280"/>
                  </a:lnTo>
                  <a:lnTo>
                    <a:pt x="616" y="280"/>
                  </a:lnTo>
                  <a:lnTo>
                    <a:pt x="616" y="280"/>
                  </a:lnTo>
                  <a:lnTo>
                    <a:pt x="616" y="280"/>
                  </a:lnTo>
                  <a:lnTo>
                    <a:pt x="616" y="255"/>
                  </a:lnTo>
                  <a:lnTo>
                    <a:pt x="616" y="255"/>
                  </a:lnTo>
                  <a:lnTo>
                    <a:pt x="591" y="255"/>
                  </a:lnTo>
                  <a:lnTo>
                    <a:pt x="591" y="255"/>
                  </a:lnTo>
                  <a:lnTo>
                    <a:pt x="591" y="255"/>
                  </a:lnTo>
                  <a:lnTo>
                    <a:pt x="591" y="255"/>
                  </a:lnTo>
                  <a:lnTo>
                    <a:pt x="591" y="255"/>
                  </a:lnTo>
                  <a:lnTo>
                    <a:pt x="591" y="255"/>
                  </a:lnTo>
                  <a:lnTo>
                    <a:pt x="591" y="235"/>
                  </a:lnTo>
                  <a:lnTo>
                    <a:pt x="591" y="235"/>
                  </a:lnTo>
                  <a:lnTo>
                    <a:pt x="570" y="235"/>
                  </a:lnTo>
                  <a:lnTo>
                    <a:pt x="570" y="235"/>
                  </a:lnTo>
                  <a:lnTo>
                    <a:pt x="570" y="235"/>
                  </a:lnTo>
                  <a:lnTo>
                    <a:pt x="570" y="235"/>
                  </a:lnTo>
                  <a:lnTo>
                    <a:pt x="570" y="235"/>
                  </a:lnTo>
                  <a:lnTo>
                    <a:pt x="570" y="214"/>
                  </a:lnTo>
                  <a:lnTo>
                    <a:pt x="570" y="214"/>
                  </a:lnTo>
                  <a:lnTo>
                    <a:pt x="550" y="214"/>
                  </a:lnTo>
                  <a:lnTo>
                    <a:pt x="550" y="214"/>
                  </a:lnTo>
                  <a:lnTo>
                    <a:pt x="550" y="214"/>
                  </a:lnTo>
                  <a:lnTo>
                    <a:pt x="550" y="214"/>
                  </a:lnTo>
                  <a:lnTo>
                    <a:pt x="550" y="214"/>
                  </a:lnTo>
                  <a:lnTo>
                    <a:pt x="530" y="194"/>
                  </a:lnTo>
                  <a:lnTo>
                    <a:pt x="530" y="194"/>
                  </a:lnTo>
                  <a:lnTo>
                    <a:pt x="530" y="194"/>
                  </a:lnTo>
                  <a:lnTo>
                    <a:pt x="530" y="194"/>
                  </a:lnTo>
                  <a:lnTo>
                    <a:pt x="530" y="194"/>
                  </a:lnTo>
                  <a:lnTo>
                    <a:pt x="530" y="194"/>
                  </a:lnTo>
                  <a:lnTo>
                    <a:pt x="530" y="194"/>
                  </a:lnTo>
                  <a:lnTo>
                    <a:pt x="509" y="194"/>
                  </a:lnTo>
                  <a:lnTo>
                    <a:pt x="509" y="194"/>
                  </a:lnTo>
                  <a:lnTo>
                    <a:pt x="509" y="194"/>
                  </a:lnTo>
                  <a:lnTo>
                    <a:pt x="509" y="174"/>
                  </a:lnTo>
                  <a:lnTo>
                    <a:pt x="509" y="174"/>
                  </a:lnTo>
                  <a:lnTo>
                    <a:pt x="489" y="174"/>
                  </a:lnTo>
                  <a:lnTo>
                    <a:pt x="489" y="174"/>
                  </a:lnTo>
                  <a:lnTo>
                    <a:pt x="489" y="174"/>
                  </a:lnTo>
                  <a:lnTo>
                    <a:pt x="489" y="174"/>
                  </a:lnTo>
                  <a:lnTo>
                    <a:pt x="464" y="174"/>
                  </a:lnTo>
                  <a:lnTo>
                    <a:pt x="464" y="174"/>
                  </a:lnTo>
                  <a:lnTo>
                    <a:pt x="464" y="174"/>
                  </a:lnTo>
                  <a:lnTo>
                    <a:pt x="464" y="153"/>
                  </a:lnTo>
                  <a:lnTo>
                    <a:pt x="464" y="153"/>
                  </a:lnTo>
                  <a:lnTo>
                    <a:pt x="443" y="153"/>
                  </a:lnTo>
                  <a:lnTo>
                    <a:pt x="443" y="153"/>
                  </a:lnTo>
                  <a:lnTo>
                    <a:pt x="443" y="153"/>
                  </a:lnTo>
                  <a:lnTo>
                    <a:pt x="443" y="153"/>
                  </a:lnTo>
                  <a:lnTo>
                    <a:pt x="423" y="153"/>
                  </a:lnTo>
                  <a:lnTo>
                    <a:pt x="423" y="153"/>
                  </a:lnTo>
                  <a:lnTo>
                    <a:pt x="423" y="153"/>
                  </a:lnTo>
                  <a:lnTo>
                    <a:pt x="423" y="153"/>
                  </a:lnTo>
                  <a:lnTo>
                    <a:pt x="423" y="153"/>
                  </a:lnTo>
                  <a:lnTo>
                    <a:pt x="402" y="153"/>
                  </a:lnTo>
                  <a:lnTo>
                    <a:pt x="402" y="128"/>
                  </a:lnTo>
                  <a:lnTo>
                    <a:pt x="382" y="128"/>
                  </a:lnTo>
                  <a:lnTo>
                    <a:pt x="382" y="128"/>
                  </a:lnTo>
                  <a:lnTo>
                    <a:pt x="362" y="128"/>
                  </a:lnTo>
                  <a:lnTo>
                    <a:pt x="362" y="128"/>
                  </a:lnTo>
                  <a:lnTo>
                    <a:pt x="336" y="128"/>
                  </a:lnTo>
                  <a:lnTo>
                    <a:pt x="316" y="128"/>
                  </a:lnTo>
                  <a:lnTo>
                    <a:pt x="316" y="128"/>
                  </a:lnTo>
                  <a:lnTo>
                    <a:pt x="296" y="128"/>
                  </a:lnTo>
                  <a:lnTo>
                    <a:pt x="296" y="128"/>
                  </a:lnTo>
                  <a:lnTo>
                    <a:pt x="296" y="128"/>
                  </a:lnTo>
                  <a:lnTo>
                    <a:pt x="275" y="128"/>
                  </a:lnTo>
                  <a:lnTo>
                    <a:pt x="275" y="128"/>
                  </a:lnTo>
                  <a:lnTo>
                    <a:pt x="255" y="107"/>
                  </a:lnTo>
                  <a:lnTo>
                    <a:pt x="255" y="107"/>
                  </a:lnTo>
                  <a:lnTo>
                    <a:pt x="235" y="107"/>
                  </a:lnTo>
                  <a:lnTo>
                    <a:pt x="235" y="107"/>
                  </a:lnTo>
                  <a:lnTo>
                    <a:pt x="209" y="107"/>
                  </a:lnTo>
                  <a:lnTo>
                    <a:pt x="209" y="107"/>
                  </a:lnTo>
                  <a:lnTo>
                    <a:pt x="209" y="107"/>
                  </a:lnTo>
                  <a:lnTo>
                    <a:pt x="189" y="107"/>
                  </a:lnTo>
                  <a:lnTo>
                    <a:pt x="189" y="107"/>
                  </a:lnTo>
                  <a:lnTo>
                    <a:pt x="168" y="107"/>
                  </a:lnTo>
                  <a:lnTo>
                    <a:pt x="168" y="107"/>
                  </a:lnTo>
                  <a:lnTo>
                    <a:pt x="168" y="107"/>
                  </a:lnTo>
                  <a:lnTo>
                    <a:pt x="148" y="107"/>
                  </a:lnTo>
                  <a:lnTo>
                    <a:pt x="148" y="107"/>
                  </a:lnTo>
                  <a:lnTo>
                    <a:pt x="128" y="107"/>
                  </a:lnTo>
                  <a:lnTo>
                    <a:pt x="128" y="107"/>
                  </a:lnTo>
                  <a:lnTo>
                    <a:pt x="107" y="107"/>
                  </a:lnTo>
                  <a:lnTo>
                    <a:pt x="107" y="107"/>
                  </a:lnTo>
                  <a:lnTo>
                    <a:pt x="107" y="107"/>
                  </a:lnTo>
                  <a:lnTo>
                    <a:pt x="82" y="107"/>
                  </a:lnTo>
                  <a:lnTo>
                    <a:pt x="82" y="107"/>
                  </a:lnTo>
                  <a:lnTo>
                    <a:pt x="62" y="107"/>
                  </a:lnTo>
                  <a:lnTo>
                    <a:pt x="62" y="107"/>
                  </a:lnTo>
                  <a:lnTo>
                    <a:pt x="41" y="107"/>
                  </a:lnTo>
                  <a:lnTo>
                    <a:pt x="1" y="87"/>
                  </a:lnTo>
                  <a:lnTo>
                    <a:pt x="41" y="46"/>
                  </a:lnTo>
                  <a:lnTo>
                    <a:pt x="41" y="46"/>
                  </a:lnTo>
                  <a:lnTo>
                    <a:pt x="62" y="26"/>
                  </a:lnTo>
                  <a:lnTo>
                    <a:pt x="62" y="26"/>
                  </a:lnTo>
                  <a:lnTo>
                    <a:pt x="82" y="26"/>
                  </a:lnTo>
                  <a:lnTo>
                    <a:pt x="82" y="26"/>
                  </a:lnTo>
                  <a:lnTo>
                    <a:pt x="107" y="26"/>
                  </a:lnTo>
                  <a:lnTo>
                    <a:pt x="107" y="26"/>
                  </a:lnTo>
                  <a:lnTo>
                    <a:pt x="107" y="26"/>
                  </a:lnTo>
                  <a:lnTo>
                    <a:pt x="128" y="1"/>
                  </a:lnTo>
                  <a:lnTo>
                    <a:pt x="128" y="1"/>
                  </a:lnTo>
                  <a:lnTo>
                    <a:pt x="148" y="1"/>
                  </a:lnTo>
                  <a:lnTo>
                    <a:pt x="148" y="1"/>
                  </a:lnTo>
                  <a:lnTo>
                    <a:pt x="168" y="1"/>
                  </a:lnTo>
                  <a:lnTo>
                    <a:pt x="168" y="1"/>
                  </a:lnTo>
                  <a:lnTo>
                    <a:pt x="189" y="1"/>
                  </a:lnTo>
                  <a:lnTo>
                    <a:pt x="189" y="1"/>
                  </a:lnTo>
                  <a:lnTo>
                    <a:pt x="189" y="1"/>
                  </a:lnTo>
                  <a:lnTo>
                    <a:pt x="209" y="1"/>
                  </a:lnTo>
                  <a:lnTo>
                    <a:pt x="209" y="1"/>
                  </a:lnTo>
                  <a:lnTo>
                    <a:pt x="235" y="1"/>
                  </a:lnTo>
                  <a:lnTo>
                    <a:pt x="235"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62"/>
            <p:cNvSpPr/>
            <p:nvPr/>
          </p:nvSpPr>
          <p:spPr>
            <a:xfrm>
              <a:off x="1354150" y="2304375"/>
              <a:ext cx="19100" cy="7525"/>
            </a:xfrm>
            <a:custGeom>
              <a:rect b="b" l="l" r="r" t="t"/>
              <a:pathLst>
                <a:path extrusionOk="0" h="301" w="764">
                  <a:moveTo>
                    <a:pt x="275" y="0"/>
                  </a:moveTo>
                  <a:lnTo>
                    <a:pt x="275" y="0"/>
                  </a:lnTo>
                  <a:lnTo>
                    <a:pt x="295" y="0"/>
                  </a:lnTo>
                  <a:lnTo>
                    <a:pt x="295" y="0"/>
                  </a:lnTo>
                  <a:lnTo>
                    <a:pt x="316" y="0"/>
                  </a:lnTo>
                  <a:lnTo>
                    <a:pt x="336" y="0"/>
                  </a:lnTo>
                  <a:lnTo>
                    <a:pt x="336" y="0"/>
                  </a:lnTo>
                  <a:lnTo>
                    <a:pt x="362" y="0"/>
                  </a:lnTo>
                  <a:lnTo>
                    <a:pt x="382" y="0"/>
                  </a:lnTo>
                  <a:lnTo>
                    <a:pt x="382" y="0"/>
                  </a:lnTo>
                  <a:lnTo>
                    <a:pt x="402" y="0"/>
                  </a:lnTo>
                  <a:lnTo>
                    <a:pt x="402" y="0"/>
                  </a:lnTo>
                  <a:lnTo>
                    <a:pt x="423" y="0"/>
                  </a:lnTo>
                  <a:lnTo>
                    <a:pt x="443" y="0"/>
                  </a:lnTo>
                  <a:lnTo>
                    <a:pt x="443" y="0"/>
                  </a:lnTo>
                  <a:lnTo>
                    <a:pt x="443" y="26"/>
                  </a:lnTo>
                  <a:lnTo>
                    <a:pt x="463" y="26"/>
                  </a:lnTo>
                  <a:lnTo>
                    <a:pt x="463" y="26"/>
                  </a:lnTo>
                  <a:lnTo>
                    <a:pt x="489" y="26"/>
                  </a:lnTo>
                  <a:lnTo>
                    <a:pt x="509" y="26"/>
                  </a:lnTo>
                  <a:lnTo>
                    <a:pt x="509" y="26"/>
                  </a:lnTo>
                  <a:lnTo>
                    <a:pt x="509" y="46"/>
                  </a:lnTo>
                  <a:lnTo>
                    <a:pt x="529" y="46"/>
                  </a:lnTo>
                  <a:lnTo>
                    <a:pt x="529" y="46"/>
                  </a:lnTo>
                  <a:lnTo>
                    <a:pt x="529" y="46"/>
                  </a:lnTo>
                  <a:lnTo>
                    <a:pt x="529" y="46"/>
                  </a:lnTo>
                  <a:lnTo>
                    <a:pt x="550" y="46"/>
                  </a:lnTo>
                  <a:lnTo>
                    <a:pt x="550" y="46"/>
                  </a:lnTo>
                  <a:lnTo>
                    <a:pt x="550" y="46"/>
                  </a:lnTo>
                  <a:lnTo>
                    <a:pt x="570" y="66"/>
                  </a:lnTo>
                  <a:lnTo>
                    <a:pt x="570" y="66"/>
                  </a:lnTo>
                  <a:lnTo>
                    <a:pt x="570" y="66"/>
                  </a:lnTo>
                  <a:lnTo>
                    <a:pt x="570" y="66"/>
                  </a:lnTo>
                  <a:lnTo>
                    <a:pt x="591" y="66"/>
                  </a:lnTo>
                  <a:lnTo>
                    <a:pt x="591" y="66"/>
                  </a:lnTo>
                  <a:lnTo>
                    <a:pt x="591" y="66"/>
                  </a:lnTo>
                  <a:lnTo>
                    <a:pt x="591" y="66"/>
                  </a:lnTo>
                  <a:lnTo>
                    <a:pt x="616" y="87"/>
                  </a:lnTo>
                  <a:lnTo>
                    <a:pt x="616" y="87"/>
                  </a:lnTo>
                  <a:lnTo>
                    <a:pt x="616" y="87"/>
                  </a:lnTo>
                  <a:lnTo>
                    <a:pt x="616" y="87"/>
                  </a:lnTo>
                  <a:lnTo>
                    <a:pt x="636" y="87"/>
                  </a:lnTo>
                  <a:lnTo>
                    <a:pt x="636" y="87"/>
                  </a:lnTo>
                  <a:lnTo>
                    <a:pt x="636" y="107"/>
                  </a:lnTo>
                  <a:lnTo>
                    <a:pt x="636" y="107"/>
                  </a:lnTo>
                  <a:lnTo>
                    <a:pt x="657" y="107"/>
                  </a:lnTo>
                  <a:lnTo>
                    <a:pt x="657" y="107"/>
                  </a:lnTo>
                  <a:lnTo>
                    <a:pt x="657" y="107"/>
                  </a:lnTo>
                  <a:lnTo>
                    <a:pt x="657" y="127"/>
                  </a:lnTo>
                  <a:lnTo>
                    <a:pt x="677" y="127"/>
                  </a:lnTo>
                  <a:lnTo>
                    <a:pt x="677" y="127"/>
                  </a:lnTo>
                  <a:lnTo>
                    <a:pt x="677" y="127"/>
                  </a:lnTo>
                  <a:lnTo>
                    <a:pt x="677" y="153"/>
                  </a:lnTo>
                  <a:lnTo>
                    <a:pt x="697" y="153"/>
                  </a:lnTo>
                  <a:lnTo>
                    <a:pt x="697" y="153"/>
                  </a:lnTo>
                  <a:lnTo>
                    <a:pt x="697" y="153"/>
                  </a:lnTo>
                  <a:lnTo>
                    <a:pt x="697" y="153"/>
                  </a:lnTo>
                  <a:lnTo>
                    <a:pt x="697" y="173"/>
                  </a:lnTo>
                  <a:lnTo>
                    <a:pt x="697" y="173"/>
                  </a:lnTo>
                  <a:lnTo>
                    <a:pt x="697" y="173"/>
                  </a:lnTo>
                  <a:lnTo>
                    <a:pt x="718" y="173"/>
                  </a:lnTo>
                  <a:lnTo>
                    <a:pt x="718" y="173"/>
                  </a:lnTo>
                  <a:lnTo>
                    <a:pt x="718" y="194"/>
                  </a:lnTo>
                  <a:lnTo>
                    <a:pt x="718" y="194"/>
                  </a:lnTo>
                  <a:lnTo>
                    <a:pt x="718" y="194"/>
                  </a:lnTo>
                  <a:lnTo>
                    <a:pt x="718" y="194"/>
                  </a:lnTo>
                  <a:lnTo>
                    <a:pt x="743" y="214"/>
                  </a:lnTo>
                  <a:lnTo>
                    <a:pt x="743" y="214"/>
                  </a:lnTo>
                  <a:lnTo>
                    <a:pt x="743" y="214"/>
                  </a:lnTo>
                  <a:lnTo>
                    <a:pt x="743" y="214"/>
                  </a:lnTo>
                  <a:lnTo>
                    <a:pt x="743" y="234"/>
                  </a:lnTo>
                  <a:lnTo>
                    <a:pt x="743" y="234"/>
                  </a:lnTo>
                  <a:lnTo>
                    <a:pt x="743" y="234"/>
                  </a:lnTo>
                  <a:lnTo>
                    <a:pt x="743" y="234"/>
                  </a:lnTo>
                  <a:lnTo>
                    <a:pt x="743" y="255"/>
                  </a:lnTo>
                  <a:lnTo>
                    <a:pt x="763" y="255"/>
                  </a:lnTo>
                  <a:lnTo>
                    <a:pt x="763" y="255"/>
                  </a:lnTo>
                  <a:lnTo>
                    <a:pt x="763" y="255"/>
                  </a:lnTo>
                  <a:lnTo>
                    <a:pt x="743" y="280"/>
                  </a:lnTo>
                  <a:lnTo>
                    <a:pt x="718" y="300"/>
                  </a:lnTo>
                  <a:lnTo>
                    <a:pt x="718" y="300"/>
                  </a:lnTo>
                  <a:lnTo>
                    <a:pt x="697" y="300"/>
                  </a:lnTo>
                  <a:lnTo>
                    <a:pt x="677" y="300"/>
                  </a:lnTo>
                  <a:lnTo>
                    <a:pt x="677" y="300"/>
                  </a:lnTo>
                  <a:lnTo>
                    <a:pt x="677" y="300"/>
                  </a:lnTo>
                  <a:lnTo>
                    <a:pt x="657" y="300"/>
                  </a:lnTo>
                  <a:lnTo>
                    <a:pt x="657" y="300"/>
                  </a:lnTo>
                  <a:lnTo>
                    <a:pt x="657" y="300"/>
                  </a:lnTo>
                  <a:lnTo>
                    <a:pt x="657" y="300"/>
                  </a:lnTo>
                  <a:lnTo>
                    <a:pt x="657" y="280"/>
                  </a:lnTo>
                  <a:lnTo>
                    <a:pt x="657" y="280"/>
                  </a:lnTo>
                  <a:lnTo>
                    <a:pt x="636" y="280"/>
                  </a:lnTo>
                  <a:lnTo>
                    <a:pt x="636" y="280"/>
                  </a:lnTo>
                  <a:lnTo>
                    <a:pt x="636" y="280"/>
                  </a:lnTo>
                  <a:lnTo>
                    <a:pt x="636" y="280"/>
                  </a:lnTo>
                  <a:lnTo>
                    <a:pt x="636" y="280"/>
                  </a:lnTo>
                  <a:lnTo>
                    <a:pt x="636" y="255"/>
                  </a:lnTo>
                  <a:lnTo>
                    <a:pt x="636" y="255"/>
                  </a:lnTo>
                  <a:lnTo>
                    <a:pt x="616" y="255"/>
                  </a:lnTo>
                  <a:lnTo>
                    <a:pt x="616" y="255"/>
                  </a:lnTo>
                  <a:lnTo>
                    <a:pt x="616" y="255"/>
                  </a:lnTo>
                  <a:lnTo>
                    <a:pt x="616" y="255"/>
                  </a:lnTo>
                  <a:lnTo>
                    <a:pt x="616" y="255"/>
                  </a:lnTo>
                  <a:lnTo>
                    <a:pt x="616" y="234"/>
                  </a:lnTo>
                  <a:lnTo>
                    <a:pt x="591" y="234"/>
                  </a:lnTo>
                  <a:lnTo>
                    <a:pt x="591" y="234"/>
                  </a:lnTo>
                  <a:lnTo>
                    <a:pt x="591" y="234"/>
                  </a:lnTo>
                  <a:lnTo>
                    <a:pt x="591" y="234"/>
                  </a:lnTo>
                  <a:lnTo>
                    <a:pt x="591" y="234"/>
                  </a:lnTo>
                  <a:lnTo>
                    <a:pt x="591" y="234"/>
                  </a:lnTo>
                  <a:lnTo>
                    <a:pt x="591" y="234"/>
                  </a:lnTo>
                  <a:lnTo>
                    <a:pt x="570" y="214"/>
                  </a:lnTo>
                  <a:lnTo>
                    <a:pt x="570" y="214"/>
                  </a:lnTo>
                  <a:lnTo>
                    <a:pt x="570" y="214"/>
                  </a:lnTo>
                  <a:lnTo>
                    <a:pt x="570" y="214"/>
                  </a:lnTo>
                  <a:lnTo>
                    <a:pt x="570" y="214"/>
                  </a:lnTo>
                  <a:lnTo>
                    <a:pt x="550" y="214"/>
                  </a:lnTo>
                  <a:lnTo>
                    <a:pt x="550" y="214"/>
                  </a:lnTo>
                  <a:lnTo>
                    <a:pt x="550" y="194"/>
                  </a:lnTo>
                  <a:lnTo>
                    <a:pt x="550" y="194"/>
                  </a:lnTo>
                  <a:lnTo>
                    <a:pt x="550" y="194"/>
                  </a:lnTo>
                  <a:lnTo>
                    <a:pt x="529" y="194"/>
                  </a:lnTo>
                  <a:lnTo>
                    <a:pt x="529" y="194"/>
                  </a:lnTo>
                  <a:lnTo>
                    <a:pt x="529" y="194"/>
                  </a:lnTo>
                  <a:lnTo>
                    <a:pt x="529" y="194"/>
                  </a:lnTo>
                  <a:lnTo>
                    <a:pt x="529" y="194"/>
                  </a:lnTo>
                  <a:lnTo>
                    <a:pt x="529" y="194"/>
                  </a:lnTo>
                  <a:lnTo>
                    <a:pt x="509" y="194"/>
                  </a:lnTo>
                  <a:lnTo>
                    <a:pt x="509" y="173"/>
                  </a:lnTo>
                  <a:lnTo>
                    <a:pt x="509" y="173"/>
                  </a:lnTo>
                  <a:lnTo>
                    <a:pt x="509" y="173"/>
                  </a:lnTo>
                  <a:lnTo>
                    <a:pt x="509" y="173"/>
                  </a:lnTo>
                  <a:lnTo>
                    <a:pt x="489" y="173"/>
                  </a:lnTo>
                  <a:lnTo>
                    <a:pt x="489" y="173"/>
                  </a:lnTo>
                  <a:lnTo>
                    <a:pt x="489" y="173"/>
                  </a:lnTo>
                  <a:lnTo>
                    <a:pt x="489" y="173"/>
                  </a:lnTo>
                  <a:lnTo>
                    <a:pt x="489" y="173"/>
                  </a:lnTo>
                  <a:lnTo>
                    <a:pt x="463" y="173"/>
                  </a:lnTo>
                  <a:lnTo>
                    <a:pt x="463" y="153"/>
                  </a:lnTo>
                  <a:lnTo>
                    <a:pt x="463" y="153"/>
                  </a:lnTo>
                  <a:lnTo>
                    <a:pt x="463" y="153"/>
                  </a:lnTo>
                  <a:lnTo>
                    <a:pt x="443" y="153"/>
                  </a:lnTo>
                  <a:lnTo>
                    <a:pt x="443" y="153"/>
                  </a:lnTo>
                  <a:lnTo>
                    <a:pt x="423" y="153"/>
                  </a:lnTo>
                  <a:lnTo>
                    <a:pt x="423" y="153"/>
                  </a:lnTo>
                  <a:lnTo>
                    <a:pt x="402" y="153"/>
                  </a:lnTo>
                  <a:lnTo>
                    <a:pt x="402" y="153"/>
                  </a:lnTo>
                  <a:lnTo>
                    <a:pt x="402" y="127"/>
                  </a:lnTo>
                  <a:lnTo>
                    <a:pt x="382" y="127"/>
                  </a:lnTo>
                  <a:lnTo>
                    <a:pt x="382" y="127"/>
                  </a:lnTo>
                  <a:lnTo>
                    <a:pt x="362" y="127"/>
                  </a:lnTo>
                  <a:lnTo>
                    <a:pt x="362" y="127"/>
                  </a:lnTo>
                  <a:lnTo>
                    <a:pt x="336" y="127"/>
                  </a:lnTo>
                  <a:lnTo>
                    <a:pt x="336" y="127"/>
                  </a:lnTo>
                  <a:lnTo>
                    <a:pt x="316" y="127"/>
                  </a:lnTo>
                  <a:lnTo>
                    <a:pt x="316" y="127"/>
                  </a:lnTo>
                  <a:lnTo>
                    <a:pt x="295" y="127"/>
                  </a:lnTo>
                  <a:lnTo>
                    <a:pt x="295" y="127"/>
                  </a:lnTo>
                  <a:lnTo>
                    <a:pt x="275" y="127"/>
                  </a:lnTo>
                  <a:lnTo>
                    <a:pt x="255" y="127"/>
                  </a:lnTo>
                  <a:lnTo>
                    <a:pt x="255" y="127"/>
                  </a:lnTo>
                  <a:lnTo>
                    <a:pt x="234" y="127"/>
                  </a:lnTo>
                  <a:lnTo>
                    <a:pt x="234" y="127"/>
                  </a:lnTo>
                  <a:lnTo>
                    <a:pt x="209" y="127"/>
                  </a:lnTo>
                  <a:lnTo>
                    <a:pt x="209" y="127"/>
                  </a:lnTo>
                  <a:lnTo>
                    <a:pt x="189" y="127"/>
                  </a:lnTo>
                  <a:lnTo>
                    <a:pt x="189" y="127"/>
                  </a:lnTo>
                  <a:lnTo>
                    <a:pt x="189" y="127"/>
                  </a:lnTo>
                  <a:lnTo>
                    <a:pt x="168" y="127"/>
                  </a:lnTo>
                  <a:lnTo>
                    <a:pt x="168" y="127"/>
                  </a:lnTo>
                  <a:lnTo>
                    <a:pt x="148" y="127"/>
                  </a:lnTo>
                  <a:lnTo>
                    <a:pt x="148" y="127"/>
                  </a:lnTo>
                  <a:lnTo>
                    <a:pt x="128" y="127"/>
                  </a:lnTo>
                  <a:lnTo>
                    <a:pt x="128" y="127"/>
                  </a:lnTo>
                  <a:lnTo>
                    <a:pt x="107" y="127"/>
                  </a:lnTo>
                  <a:lnTo>
                    <a:pt x="107" y="127"/>
                  </a:lnTo>
                  <a:lnTo>
                    <a:pt x="107" y="127"/>
                  </a:lnTo>
                  <a:lnTo>
                    <a:pt x="82" y="127"/>
                  </a:lnTo>
                  <a:lnTo>
                    <a:pt x="62" y="127"/>
                  </a:lnTo>
                  <a:lnTo>
                    <a:pt x="62" y="127"/>
                  </a:lnTo>
                  <a:lnTo>
                    <a:pt x="41" y="127"/>
                  </a:lnTo>
                  <a:lnTo>
                    <a:pt x="0" y="87"/>
                  </a:lnTo>
                  <a:lnTo>
                    <a:pt x="41" y="46"/>
                  </a:lnTo>
                  <a:lnTo>
                    <a:pt x="41" y="26"/>
                  </a:lnTo>
                  <a:lnTo>
                    <a:pt x="62" y="26"/>
                  </a:lnTo>
                  <a:lnTo>
                    <a:pt x="62" y="26"/>
                  </a:lnTo>
                  <a:lnTo>
                    <a:pt x="82" y="26"/>
                  </a:lnTo>
                  <a:lnTo>
                    <a:pt x="82" y="26"/>
                  </a:lnTo>
                  <a:lnTo>
                    <a:pt x="107" y="0"/>
                  </a:lnTo>
                  <a:lnTo>
                    <a:pt x="107" y="0"/>
                  </a:lnTo>
                  <a:lnTo>
                    <a:pt x="107" y="0"/>
                  </a:lnTo>
                  <a:lnTo>
                    <a:pt x="128" y="0"/>
                  </a:lnTo>
                  <a:lnTo>
                    <a:pt x="148" y="0"/>
                  </a:lnTo>
                  <a:lnTo>
                    <a:pt x="148" y="0"/>
                  </a:lnTo>
                  <a:lnTo>
                    <a:pt x="168" y="0"/>
                  </a:lnTo>
                  <a:lnTo>
                    <a:pt x="168" y="0"/>
                  </a:lnTo>
                  <a:lnTo>
                    <a:pt x="168" y="0"/>
                  </a:lnTo>
                  <a:lnTo>
                    <a:pt x="189" y="0"/>
                  </a:lnTo>
                  <a:lnTo>
                    <a:pt x="209" y="0"/>
                  </a:lnTo>
                  <a:lnTo>
                    <a:pt x="209" y="0"/>
                  </a:lnTo>
                  <a:lnTo>
                    <a:pt x="234" y="0"/>
                  </a:lnTo>
                  <a:lnTo>
                    <a:pt x="234" y="0"/>
                  </a:lnTo>
                  <a:lnTo>
                    <a:pt x="255"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62"/>
            <p:cNvSpPr/>
            <p:nvPr/>
          </p:nvSpPr>
          <p:spPr>
            <a:xfrm>
              <a:off x="1349325" y="2298000"/>
              <a:ext cx="18575" cy="5375"/>
            </a:xfrm>
            <a:custGeom>
              <a:rect b="b" l="l" r="r" t="t"/>
              <a:pathLst>
                <a:path extrusionOk="0" h="215" w="743">
                  <a:moveTo>
                    <a:pt x="361" y="1"/>
                  </a:moveTo>
                  <a:lnTo>
                    <a:pt x="382" y="1"/>
                  </a:lnTo>
                  <a:lnTo>
                    <a:pt x="382" y="1"/>
                  </a:lnTo>
                  <a:lnTo>
                    <a:pt x="402" y="1"/>
                  </a:lnTo>
                  <a:lnTo>
                    <a:pt x="402" y="1"/>
                  </a:lnTo>
                  <a:lnTo>
                    <a:pt x="427" y="1"/>
                  </a:lnTo>
                  <a:lnTo>
                    <a:pt x="427" y="1"/>
                  </a:lnTo>
                  <a:lnTo>
                    <a:pt x="448" y="1"/>
                  </a:lnTo>
                  <a:lnTo>
                    <a:pt x="448" y="26"/>
                  </a:lnTo>
                  <a:lnTo>
                    <a:pt x="468" y="26"/>
                  </a:lnTo>
                  <a:lnTo>
                    <a:pt x="468" y="26"/>
                  </a:lnTo>
                  <a:lnTo>
                    <a:pt x="488" y="26"/>
                  </a:lnTo>
                  <a:lnTo>
                    <a:pt x="488" y="26"/>
                  </a:lnTo>
                  <a:lnTo>
                    <a:pt x="509" y="26"/>
                  </a:lnTo>
                  <a:lnTo>
                    <a:pt x="529" y="26"/>
                  </a:lnTo>
                  <a:lnTo>
                    <a:pt x="529" y="26"/>
                  </a:lnTo>
                  <a:lnTo>
                    <a:pt x="529" y="26"/>
                  </a:lnTo>
                  <a:lnTo>
                    <a:pt x="555" y="47"/>
                  </a:lnTo>
                  <a:lnTo>
                    <a:pt x="555" y="47"/>
                  </a:lnTo>
                  <a:lnTo>
                    <a:pt x="575" y="47"/>
                  </a:lnTo>
                  <a:lnTo>
                    <a:pt x="575" y="47"/>
                  </a:lnTo>
                  <a:lnTo>
                    <a:pt x="595" y="47"/>
                  </a:lnTo>
                  <a:lnTo>
                    <a:pt x="595" y="67"/>
                  </a:lnTo>
                  <a:lnTo>
                    <a:pt x="616" y="67"/>
                  </a:lnTo>
                  <a:lnTo>
                    <a:pt x="616" y="67"/>
                  </a:lnTo>
                  <a:lnTo>
                    <a:pt x="636" y="67"/>
                  </a:lnTo>
                  <a:lnTo>
                    <a:pt x="636" y="67"/>
                  </a:lnTo>
                  <a:lnTo>
                    <a:pt x="656" y="87"/>
                  </a:lnTo>
                  <a:lnTo>
                    <a:pt x="656" y="87"/>
                  </a:lnTo>
                  <a:lnTo>
                    <a:pt x="656" y="87"/>
                  </a:lnTo>
                  <a:lnTo>
                    <a:pt x="682" y="87"/>
                  </a:lnTo>
                  <a:lnTo>
                    <a:pt x="682" y="108"/>
                  </a:lnTo>
                  <a:lnTo>
                    <a:pt x="702" y="108"/>
                  </a:lnTo>
                  <a:lnTo>
                    <a:pt x="702" y="108"/>
                  </a:lnTo>
                  <a:lnTo>
                    <a:pt x="702" y="108"/>
                  </a:lnTo>
                  <a:lnTo>
                    <a:pt x="702" y="108"/>
                  </a:lnTo>
                  <a:lnTo>
                    <a:pt x="702" y="108"/>
                  </a:lnTo>
                  <a:lnTo>
                    <a:pt x="702" y="128"/>
                  </a:lnTo>
                  <a:lnTo>
                    <a:pt x="722" y="128"/>
                  </a:lnTo>
                  <a:lnTo>
                    <a:pt x="722" y="128"/>
                  </a:lnTo>
                  <a:lnTo>
                    <a:pt x="722" y="128"/>
                  </a:lnTo>
                  <a:lnTo>
                    <a:pt x="722" y="128"/>
                  </a:lnTo>
                  <a:lnTo>
                    <a:pt x="722" y="128"/>
                  </a:lnTo>
                  <a:lnTo>
                    <a:pt x="743" y="154"/>
                  </a:lnTo>
                  <a:lnTo>
                    <a:pt x="743" y="154"/>
                  </a:lnTo>
                  <a:lnTo>
                    <a:pt x="743" y="154"/>
                  </a:lnTo>
                  <a:lnTo>
                    <a:pt x="743" y="154"/>
                  </a:lnTo>
                  <a:lnTo>
                    <a:pt x="743" y="154"/>
                  </a:lnTo>
                  <a:lnTo>
                    <a:pt x="743" y="174"/>
                  </a:lnTo>
                  <a:lnTo>
                    <a:pt x="743" y="194"/>
                  </a:lnTo>
                  <a:lnTo>
                    <a:pt x="722" y="215"/>
                  </a:lnTo>
                  <a:lnTo>
                    <a:pt x="702" y="215"/>
                  </a:lnTo>
                  <a:lnTo>
                    <a:pt x="702" y="215"/>
                  </a:lnTo>
                  <a:lnTo>
                    <a:pt x="702" y="215"/>
                  </a:lnTo>
                  <a:lnTo>
                    <a:pt x="702" y="215"/>
                  </a:lnTo>
                  <a:lnTo>
                    <a:pt x="682" y="215"/>
                  </a:lnTo>
                  <a:lnTo>
                    <a:pt x="682" y="215"/>
                  </a:lnTo>
                  <a:lnTo>
                    <a:pt x="682" y="215"/>
                  </a:lnTo>
                  <a:lnTo>
                    <a:pt x="682" y="215"/>
                  </a:lnTo>
                  <a:lnTo>
                    <a:pt x="682" y="215"/>
                  </a:lnTo>
                  <a:lnTo>
                    <a:pt x="656" y="215"/>
                  </a:lnTo>
                  <a:lnTo>
                    <a:pt x="656" y="194"/>
                  </a:lnTo>
                  <a:lnTo>
                    <a:pt x="656" y="194"/>
                  </a:lnTo>
                  <a:lnTo>
                    <a:pt x="656" y="194"/>
                  </a:lnTo>
                  <a:lnTo>
                    <a:pt x="656" y="194"/>
                  </a:lnTo>
                  <a:lnTo>
                    <a:pt x="636" y="194"/>
                  </a:lnTo>
                  <a:lnTo>
                    <a:pt x="636" y="194"/>
                  </a:lnTo>
                  <a:lnTo>
                    <a:pt x="636" y="194"/>
                  </a:lnTo>
                  <a:lnTo>
                    <a:pt x="636" y="194"/>
                  </a:lnTo>
                  <a:lnTo>
                    <a:pt x="616" y="194"/>
                  </a:lnTo>
                  <a:lnTo>
                    <a:pt x="616" y="174"/>
                  </a:lnTo>
                  <a:lnTo>
                    <a:pt x="595" y="174"/>
                  </a:lnTo>
                  <a:lnTo>
                    <a:pt x="595" y="174"/>
                  </a:lnTo>
                  <a:lnTo>
                    <a:pt x="595" y="174"/>
                  </a:lnTo>
                  <a:lnTo>
                    <a:pt x="575" y="174"/>
                  </a:lnTo>
                  <a:lnTo>
                    <a:pt x="575" y="174"/>
                  </a:lnTo>
                  <a:lnTo>
                    <a:pt x="575" y="174"/>
                  </a:lnTo>
                  <a:lnTo>
                    <a:pt x="575" y="174"/>
                  </a:lnTo>
                  <a:lnTo>
                    <a:pt x="555" y="154"/>
                  </a:lnTo>
                  <a:lnTo>
                    <a:pt x="555" y="154"/>
                  </a:lnTo>
                  <a:lnTo>
                    <a:pt x="529" y="154"/>
                  </a:lnTo>
                  <a:lnTo>
                    <a:pt x="529" y="154"/>
                  </a:lnTo>
                  <a:lnTo>
                    <a:pt x="509" y="154"/>
                  </a:lnTo>
                  <a:lnTo>
                    <a:pt x="509" y="154"/>
                  </a:lnTo>
                  <a:lnTo>
                    <a:pt x="509" y="154"/>
                  </a:lnTo>
                  <a:lnTo>
                    <a:pt x="488" y="154"/>
                  </a:lnTo>
                  <a:lnTo>
                    <a:pt x="488" y="154"/>
                  </a:lnTo>
                  <a:lnTo>
                    <a:pt x="468" y="154"/>
                  </a:lnTo>
                  <a:lnTo>
                    <a:pt x="468" y="154"/>
                  </a:lnTo>
                  <a:lnTo>
                    <a:pt x="448" y="128"/>
                  </a:lnTo>
                  <a:lnTo>
                    <a:pt x="448" y="128"/>
                  </a:lnTo>
                  <a:lnTo>
                    <a:pt x="427" y="128"/>
                  </a:lnTo>
                  <a:lnTo>
                    <a:pt x="427" y="128"/>
                  </a:lnTo>
                  <a:lnTo>
                    <a:pt x="427" y="128"/>
                  </a:lnTo>
                  <a:lnTo>
                    <a:pt x="427" y="128"/>
                  </a:lnTo>
                  <a:lnTo>
                    <a:pt x="402" y="128"/>
                  </a:lnTo>
                  <a:lnTo>
                    <a:pt x="402" y="128"/>
                  </a:lnTo>
                  <a:lnTo>
                    <a:pt x="382" y="128"/>
                  </a:lnTo>
                  <a:lnTo>
                    <a:pt x="382" y="128"/>
                  </a:lnTo>
                  <a:lnTo>
                    <a:pt x="361" y="128"/>
                  </a:lnTo>
                  <a:lnTo>
                    <a:pt x="361" y="128"/>
                  </a:lnTo>
                  <a:lnTo>
                    <a:pt x="341" y="128"/>
                  </a:lnTo>
                  <a:lnTo>
                    <a:pt x="341" y="128"/>
                  </a:lnTo>
                  <a:lnTo>
                    <a:pt x="321" y="128"/>
                  </a:lnTo>
                  <a:lnTo>
                    <a:pt x="321" y="128"/>
                  </a:lnTo>
                  <a:lnTo>
                    <a:pt x="321" y="128"/>
                  </a:lnTo>
                  <a:lnTo>
                    <a:pt x="300" y="128"/>
                  </a:lnTo>
                  <a:lnTo>
                    <a:pt x="300" y="128"/>
                  </a:lnTo>
                  <a:lnTo>
                    <a:pt x="275" y="154"/>
                  </a:lnTo>
                  <a:lnTo>
                    <a:pt x="275" y="154"/>
                  </a:lnTo>
                  <a:lnTo>
                    <a:pt x="255" y="154"/>
                  </a:lnTo>
                  <a:lnTo>
                    <a:pt x="255" y="154"/>
                  </a:lnTo>
                  <a:lnTo>
                    <a:pt x="255" y="154"/>
                  </a:lnTo>
                  <a:lnTo>
                    <a:pt x="234" y="154"/>
                  </a:lnTo>
                  <a:lnTo>
                    <a:pt x="234" y="154"/>
                  </a:lnTo>
                  <a:lnTo>
                    <a:pt x="214" y="154"/>
                  </a:lnTo>
                  <a:lnTo>
                    <a:pt x="214" y="154"/>
                  </a:lnTo>
                  <a:lnTo>
                    <a:pt x="214" y="154"/>
                  </a:lnTo>
                  <a:lnTo>
                    <a:pt x="193" y="154"/>
                  </a:lnTo>
                  <a:lnTo>
                    <a:pt x="193" y="154"/>
                  </a:lnTo>
                  <a:lnTo>
                    <a:pt x="193" y="154"/>
                  </a:lnTo>
                  <a:lnTo>
                    <a:pt x="173" y="154"/>
                  </a:lnTo>
                  <a:lnTo>
                    <a:pt x="173" y="154"/>
                  </a:lnTo>
                  <a:lnTo>
                    <a:pt x="148" y="154"/>
                  </a:lnTo>
                  <a:lnTo>
                    <a:pt x="148" y="154"/>
                  </a:lnTo>
                  <a:lnTo>
                    <a:pt x="127" y="174"/>
                  </a:lnTo>
                  <a:lnTo>
                    <a:pt x="127" y="174"/>
                  </a:lnTo>
                  <a:lnTo>
                    <a:pt x="127" y="174"/>
                  </a:lnTo>
                  <a:lnTo>
                    <a:pt x="107" y="174"/>
                  </a:lnTo>
                  <a:lnTo>
                    <a:pt x="107" y="174"/>
                  </a:lnTo>
                  <a:lnTo>
                    <a:pt x="87" y="174"/>
                  </a:lnTo>
                  <a:lnTo>
                    <a:pt x="87" y="174"/>
                  </a:lnTo>
                  <a:lnTo>
                    <a:pt x="66" y="174"/>
                  </a:lnTo>
                  <a:lnTo>
                    <a:pt x="66" y="174"/>
                  </a:lnTo>
                  <a:lnTo>
                    <a:pt x="0" y="154"/>
                  </a:lnTo>
                  <a:lnTo>
                    <a:pt x="21" y="108"/>
                  </a:lnTo>
                  <a:lnTo>
                    <a:pt x="46" y="108"/>
                  </a:lnTo>
                  <a:lnTo>
                    <a:pt x="46" y="87"/>
                  </a:lnTo>
                  <a:lnTo>
                    <a:pt x="66" y="87"/>
                  </a:lnTo>
                  <a:lnTo>
                    <a:pt x="66" y="87"/>
                  </a:lnTo>
                  <a:lnTo>
                    <a:pt x="87" y="67"/>
                  </a:lnTo>
                  <a:lnTo>
                    <a:pt x="87" y="67"/>
                  </a:lnTo>
                  <a:lnTo>
                    <a:pt x="107" y="67"/>
                  </a:lnTo>
                  <a:lnTo>
                    <a:pt x="107" y="67"/>
                  </a:lnTo>
                  <a:lnTo>
                    <a:pt x="107" y="67"/>
                  </a:lnTo>
                  <a:lnTo>
                    <a:pt x="127" y="47"/>
                  </a:lnTo>
                  <a:lnTo>
                    <a:pt x="127" y="47"/>
                  </a:lnTo>
                  <a:lnTo>
                    <a:pt x="148" y="47"/>
                  </a:lnTo>
                  <a:lnTo>
                    <a:pt x="148" y="47"/>
                  </a:lnTo>
                  <a:lnTo>
                    <a:pt x="173" y="47"/>
                  </a:lnTo>
                  <a:lnTo>
                    <a:pt x="173" y="47"/>
                  </a:lnTo>
                  <a:lnTo>
                    <a:pt x="173" y="26"/>
                  </a:lnTo>
                  <a:lnTo>
                    <a:pt x="193" y="26"/>
                  </a:lnTo>
                  <a:lnTo>
                    <a:pt x="193" y="26"/>
                  </a:lnTo>
                  <a:lnTo>
                    <a:pt x="214" y="26"/>
                  </a:lnTo>
                  <a:lnTo>
                    <a:pt x="214" y="26"/>
                  </a:lnTo>
                  <a:lnTo>
                    <a:pt x="234" y="26"/>
                  </a:lnTo>
                  <a:lnTo>
                    <a:pt x="234" y="26"/>
                  </a:lnTo>
                  <a:lnTo>
                    <a:pt x="234" y="26"/>
                  </a:lnTo>
                  <a:lnTo>
                    <a:pt x="255" y="26"/>
                  </a:lnTo>
                  <a:lnTo>
                    <a:pt x="255" y="26"/>
                  </a:lnTo>
                  <a:lnTo>
                    <a:pt x="275" y="1"/>
                  </a:lnTo>
                  <a:lnTo>
                    <a:pt x="300" y="1"/>
                  </a:lnTo>
                  <a:lnTo>
                    <a:pt x="300" y="1"/>
                  </a:lnTo>
                  <a:lnTo>
                    <a:pt x="321" y="1"/>
                  </a:lnTo>
                  <a:lnTo>
                    <a:pt x="321" y="1"/>
                  </a:lnTo>
                  <a:lnTo>
                    <a:pt x="321" y="1"/>
                  </a:lnTo>
                  <a:lnTo>
                    <a:pt x="34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62"/>
            <p:cNvSpPr/>
            <p:nvPr/>
          </p:nvSpPr>
          <p:spPr>
            <a:xfrm>
              <a:off x="1344100" y="2293300"/>
              <a:ext cx="17950" cy="5375"/>
            </a:xfrm>
            <a:custGeom>
              <a:rect b="b" l="l" r="r" t="t"/>
              <a:pathLst>
                <a:path extrusionOk="0" h="215" w="718">
                  <a:moveTo>
                    <a:pt x="21" y="128"/>
                  </a:moveTo>
                  <a:lnTo>
                    <a:pt x="21" y="128"/>
                  </a:lnTo>
                  <a:lnTo>
                    <a:pt x="41" y="128"/>
                  </a:lnTo>
                  <a:lnTo>
                    <a:pt x="41" y="108"/>
                  </a:lnTo>
                  <a:lnTo>
                    <a:pt x="41" y="108"/>
                  </a:lnTo>
                  <a:lnTo>
                    <a:pt x="62" y="108"/>
                  </a:lnTo>
                  <a:lnTo>
                    <a:pt x="62" y="87"/>
                  </a:lnTo>
                  <a:lnTo>
                    <a:pt x="82" y="87"/>
                  </a:lnTo>
                  <a:lnTo>
                    <a:pt x="82" y="87"/>
                  </a:lnTo>
                  <a:lnTo>
                    <a:pt x="102" y="62"/>
                  </a:lnTo>
                  <a:lnTo>
                    <a:pt x="102" y="62"/>
                  </a:lnTo>
                  <a:lnTo>
                    <a:pt x="102" y="62"/>
                  </a:lnTo>
                  <a:lnTo>
                    <a:pt x="128" y="62"/>
                  </a:lnTo>
                  <a:lnTo>
                    <a:pt x="128" y="62"/>
                  </a:lnTo>
                  <a:lnTo>
                    <a:pt x="148" y="41"/>
                  </a:lnTo>
                  <a:lnTo>
                    <a:pt x="148" y="41"/>
                  </a:lnTo>
                  <a:lnTo>
                    <a:pt x="168" y="41"/>
                  </a:lnTo>
                  <a:lnTo>
                    <a:pt x="168" y="41"/>
                  </a:lnTo>
                  <a:lnTo>
                    <a:pt x="168" y="41"/>
                  </a:lnTo>
                  <a:lnTo>
                    <a:pt x="189" y="21"/>
                  </a:lnTo>
                  <a:lnTo>
                    <a:pt x="189" y="21"/>
                  </a:lnTo>
                  <a:lnTo>
                    <a:pt x="209" y="21"/>
                  </a:lnTo>
                  <a:lnTo>
                    <a:pt x="209" y="21"/>
                  </a:lnTo>
                  <a:lnTo>
                    <a:pt x="230" y="21"/>
                  </a:lnTo>
                  <a:lnTo>
                    <a:pt x="230" y="21"/>
                  </a:lnTo>
                  <a:lnTo>
                    <a:pt x="230" y="21"/>
                  </a:lnTo>
                  <a:lnTo>
                    <a:pt x="255" y="1"/>
                  </a:lnTo>
                  <a:lnTo>
                    <a:pt x="275" y="1"/>
                  </a:lnTo>
                  <a:lnTo>
                    <a:pt x="275" y="1"/>
                  </a:lnTo>
                  <a:lnTo>
                    <a:pt x="296" y="1"/>
                  </a:lnTo>
                  <a:lnTo>
                    <a:pt x="296" y="1"/>
                  </a:lnTo>
                  <a:lnTo>
                    <a:pt x="316" y="1"/>
                  </a:lnTo>
                  <a:lnTo>
                    <a:pt x="316" y="1"/>
                  </a:lnTo>
                  <a:lnTo>
                    <a:pt x="336" y="1"/>
                  </a:lnTo>
                  <a:lnTo>
                    <a:pt x="336" y="1"/>
                  </a:lnTo>
                  <a:lnTo>
                    <a:pt x="357" y="1"/>
                  </a:lnTo>
                  <a:lnTo>
                    <a:pt x="382" y="1"/>
                  </a:lnTo>
                  <a:lnTo>
                    <a:pt x="382" y="1"/>
                  </a:lnTo>
                  <a:lnTo>
                    <a:pt x="402" y="1"/>
                  </a:lnTo>
                  <a:lnTo>
                    <a:pt x="402" y="1"/>
                  </a:lnTo>
                  <a:lnTo>
                    <a:pt x="402" y="1"/>
                  </a:lnTo>
                  <a:lnTo>
                    <a:pt x="423" y="1"/>
                  </a:lnTo>
                  <a:lnTo>
                    <a:pt x="423" y="1"/>
                  </a:lnTo>
                  <a:lnTo>
                    <a:pt x="443" y="1"/>
                  </a:lnTo>
                  <a:lnTo>
                    <a:pt x="464" y="1"/>
                  </a:lnTo>
                  <a:lnTo>
                    <a:pt x="464" y="1"/>
                  </a:lnTo>
                  <a:lnTo>
                    <a:pt x="484" y="1"/>
                  </a:lnTo>
                  <a:lnTo>
                    <a:pt x="484" y="1"/>
                  </a:lnTo>
                  <a:lnTo>
                    <a:pt x="509" y="1"/>
                  </a:lnTo>
                  <a:lnTo>
                    <a:pt x="509" y="1"/>
                  </a:lnTo>
                  <a:lnTo>
                    <a:pt x="509" y="1"/>
                  </a:lnTo>
                  <a:lnTo>
                    <a:pt x="530" y="1"/>
                  </a:lnTo>
                  <a:lnTo>
                    <a:pt x="530" y="1"/>
                  </a:lnTo>
                  <a:lnTo>
                    <a:pt x="550" y="21"/>
                  </a:lnTo>
                  <a:lnTo>
                    <a:pt x="570" y="21"/>
                  </a:lnTo>
                  <a:lnTo>
                    <a:pt x="570" y="21"/>
                  </a:lnTo>
                  <a:lnTo>
                    <a:pt x="570" y="21"/>
                  </a:lnTo>
                  <a:lnTo>
                    <a:pt x="591" y="21"/>
                  </a:lnTo>
                  <a:lnTo>
                    <a:pt x="591" y="21"/>
                  </a:lnTo>
                  <a:lnTo>
                    <a:pt x="611" y="21"/>
                  </a:lnTo>
                  <a:lnTo>
                    <a:pt x="611" y="41"/>
                  </a:lnTo>
                  <a:lnTo>
                    <a:pt x="611" y="41"/>
                  </a:lnTo>
                  <a:lnTo>
                    <a:pt x="636" y="41"/>
                  </a:lnTo>
                  <a:lnTo>
                    <a:pt x="636" y="41"/>
                  </a:lnTo>
                  <a:lnTo>
                    <a:pt x="657" y="41"/>
                  </a:lnTo>
                  <a:lnTo>
                    <a:pt x="657" y="62"/>
                  </a:lnTo>
                  <a:lnTo>
                    <a:pt x="657" y="62"/>
                  </a:lnTo>
                  <a:lnTo>
                    <a:pt x="677" y="62"/>
                  </a:lnTo>
                  <a:lnTo>
                    <a:pt x="677" y="62"/>
                  </a:lnTo>
                  <a:lnTo>
                    <a:pt x="697" y="87"/>
                  </a:lnTo>
                  <a:lnTo>
                    <a:pt x="697" y="87"/>
                  </a:lnTo>
                  <a:lnTo>
                    <a:pt x="697" y="87"/>
                  </a:lnTo>
                  <a:lnTo>
                    <a:pt x="718" y="87"/>
                  </a:lnTo>
                  <a:lnTo>
                    <a:pt x="718" y="87"/>
                  </a:lnTo>
                  <a:lnTo>
                    <a:pt x="718" y="128"/>
                  </a:lnTo>
                  <a:lnTo>
                    <a:pt x="697" y="148"/>
                  </a:lnTo>
                  <a:lnTo>
                    <a:pt x="697" y="169"/>
                  </a:lnTo>
                  <a:lnTo>
                    <a:pt x="677" y="169"/>
                  </a:lnTo>
                  <a:lnTo>
                    <a:pt x="677" y="169"/>
                  </a:lnTo>
                  <a:lnTo>
                    <a:pt x="657" y="169"/>
                  </a:lnTo>
                  <a:lnTo>
                    <a:pt x="657" y="148"/>
                  </a:lnTo>
                  <a:lnTo>
                    <a:pt x="657" y="148"/>
                  </a:lnTo>
                  <a:lnTo>
                    <a:pt x="636" y="148"/>
                  </a:lnTo>
                  <a:lnTo>
                    <a:pt x="636" y="148"/>
                  </a:lnTo>
                  <a:lnTo>
                    <a:pt x="636" y="148"/>
                  </a:lnTo>
                  <a:lnTo>
                    <a:pt x="611" y="148"/>
                  </a:lnTo>
                  <a:lnTo>
                    <a:pt x="611" y="148"/>
                  </a:lnTo>
                  <a:lnTo>
                    <a:pt x="591" y="148"/>
                  </a:lnTo>
                  <a:lnTo>
                    <a:pt x="591" y="148"/>
                  </a:lnTo>
                  <a:lnTo>
                    <a:pt x="591" y="148"/>
                  </a:lnTo>
                  <a:lnTo>
                    <a:pt x="570" y="148"/>
                  </a:lnTo>
                  <a:lnTo>
                    <a:pt x="570" y="128"/>
                  </a:lnTo>
                  <a:lnTo>
                    <a:pt x="550" y="128"/>
                  </a:lnTo>
                  <a:lnTo>
                    <a:pt x="550" y="128"/>
                  </a:lnTo>
                  <a:lnTo>
                    <a:pt x="550" y="128"/>
                  </a:lnTo>
                  <a:lnTo>
                    <a:pt x="530" y="128"/>
                  </a:lnTo>
                  <a:lnTo>
                    <a:pt x="530" y="128"/>
                  </a:lnTo>
                  <a:lnTo>
                    <a:pt x="509" y="128"/>
                  </a:lnTo>
                  <a:lnTo>
                    <a:pt x="509" y="128"/>
                  </a:lnTo>
                  <a:lnTo>
                    <a:pt x="484" y="128"/>
                  </a:lnTo>
                  <a:lnTo>
                    <a:pt x="484" y="128"/>
                  </a:lnTo>
                  <a:lnTo>
                    <a:pt x="484" y="128"/>
                  </a:lnTo>
                  <a:lnTo>
                    <a:pt x="484" y="128"/>
                  </a:lnTo>
                  <a:lnTo>
                    <a:pt x="464" y="128"/>
                  </a:lnTo>
                  <a:lnTo>
                    <a:pt x="464" y="128"/>
                  </a:lnTo>
                  <a:lnTo>
                    <a:pt x="443" y="128"/>
                  </a:lnTo>
                  <a:lnTo>
                    <a:pt x="443" y="128"/>
                  </a:lnTo>
                  <a:lnTo>
                    <a:pt x="423" y="128"/>
                  </a:lnTo>
                  <a:lnTo>
                    <a:pt x="423" y="128"/>
                  </a:lnTo>
                  <a:lnTo>
                    <a:pt x="402" y="128"/>
                  </a:lnTo>
                  <a:lnTo>
                    <a:pt x="402" y="128"/>
                  </a:lnTo>
                  <a:lnTo>
                    <a:pt x="402" y="128"/>
                  </a:lnTo>
                  <a:lnTo>
                    <a:pt x="382" y="128"/>
                  </a:lnTo>
                  <a:lnTo>
                    <a:pt x="382" y="128"/>
                  </a:lnTo>
                  <a:lnTo>
                    <a:pt x="357" y="128"/>
                  </a:lnTo>
                  <a:lnTo>
                    <a:pt x="357" y="128"/>
                  </a:lnTo>
                  <a:lnTo>
                    <a:pt x="357" y="128"/>
                  </a:lnTo>
                  <a:lnTo>
                    <a:pt x="336" y="128"/>
                  </a:lnTo>
                  <a:lnTo>
                    <a:pt x="336" y="128"/>
                  </a:lnTo>
                  <a:lnTo>
                    <a:pt x="316" y="128"/>
                  </a:lnTo>
                  <a:lnTo>
                    <a:pt x="316" y="128"/>
                  </a:lnTo>
                  <a:lnTo>
                    <a:pt x="296" y="128"/>
                  </a:lnTo>
                  <a:lnTo>
                    <a:pt x="296" y="128"/>
                  </a:lnTo>
                  <a:lnTo>
                    <a:pt x="275" y="148"/>
                  </a:lnTo>
                  <a:lnTo>
                    <a:pt x="275" y="148"/>
                  </a:lnTo>
                  <a:lnTo>
                    <a:pt x="255" y="148"/>
                  </a:lnTo>
                  <a:lnTo>
                    <a:pt x="255" y="148"/>
                  </a:lnTo>
                  <a:lnTo>
                    <a:pt x="255" y="148"/>
                  </a:lnTo>
                  <a:lnTo>
                    <a:pt x="230" y="148"/>
                  </a:lnTo>
                  <a:lnTo>
                    <a:pt x="230" y="148"/>
                  </a:lnTo>
                  <a:lnTo>
                    <a:pt x="230" y="148"/>
                  </a:lnTo>
                  <a:lnTo>
                    <a:pt x="209" y="148"/>
                  </a:lnTo>
                  <a:lnTo>
                    <a:pt x="209" y="148"/>
                  </a:lnTo>
                  <a:lnTo>
                    <a:pt x="209" y="148"/>
                  </a:lnTo>
                  <a:lnTo>
                    <a:pt x="189" y="169"/>
                  </a:lnTo>
                  <a:lnTo>
                    <a:pt x="189" y="169"/>
                  </a:lnTo>
                  <a:lnTo>
                    <a:pt x="168" y="169"/>
                  </a:lnTo>
                  <a:lnTo>
                    <a:pt x="168" y="169"/>
                  </a:lnTo>
                  <a:lnTo>
                    <a:pt x="148" y="169"/>
                  </a:lnTo>
                  <a:lnTo>
                    <a:pt x="148" y="169"/>
                  </a:lnTo>
                  <a:lnTo>
                    <a:pt x="148" y="169"/>
                  </a:lnTo>
                  <a:lnTo>
                    <a:pt x="128" y="169"/>
                  </a:lnTo>
                  <a:lnTo>
                    <a:pt x="128" y="169"/>
                  </a:lnTo>
                  <a:lnTo>
                    <a:pt x="102" y="189"/>
                  </a:lnTo>
                  <a:lnTo>
                    <a:pt x="102" y="189"/>
                  </a:lnTo>
                  <a:lnTo>
                    <a:pt x="82" y="189"/>
                  </a:lnTo>
                  <a:lnTo>
                    <a:pt x="82" y="189"/>
                  </a:lnTo>
                  <a:lnTo>
                    <a:pt x="82" y="189"/>
                  </a:lnTo>
                  <a:lnTo>
                    <a:pt x="62" y="189"/>
                  </a:lnTo>
                  <a:lnTo>
                    <a:pt x="62" y="189"/>
                  </a:lnTo>
                  <a:lnTo>
                    <a:pt x="41" y="214"/>
                  </a:lnTo>
                  <a:lnTo>
                    <a:pt x="1" y="189"/>
                  </a:lnTo>
                  <a:lnTo>
                    <a:pt x="1" y="148"/>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62"/>
            <p:cNvSpPr/>
            <p:nvPr/>
          </p:nvSpPr>
          <p:spPr>
            <a:xfrm>
              <a:off x="1336600" y="2289100"/>
              <a:ext cx="16425" cy="6900"/>
            </a:xfrm>
            <a:custGeom>
              <a:rect b="b" l="l" r="r" t="t"/>
              <a:pathLst>
                <a:path extrusionOk="0" h="276" w="657">
                  <a:moveTo>
                    <a:pt x="530" y="1"/>
                  </a:moveTo>
                  <a:lnTo>
                    <a:pt x="530" y="1"/>
                  </a:lnTo>
                  <a:lnTo>
                    <a:pt x="530" y="1"/>
                  </a:lnTo>
                  <a:lnTo>
                    <a:pt x="555" y="1"/>
                  </a:lnTo>
                  <a:lnTo>
                    <a:pt x="555" y="1"/>
                  </a:lnTo>
                  <a:lnTo>
                    <a:pt x="575" y="1"/>
                  </a:lnTo>
                  <a:lnTo>
                    <a:pt x="575" y="1"/>
                  </a:lnTo>
                  <a:lnTo>
                    <a:pt x="575" y="21"/>
                  </a:lnTo>
                  <a:lnTo>
                    <a:pt x="596" y="21"/>
                  </a:lnTo>
                  <a:lnTo>
                    <a:pt x="596" y="21"/>
                  </a:lnTo>
                  <a:lnTo>
                    <a:pt x="616" y="21"/>
                  </a:lnTo>
                  <a:lnTo>
                    <a:pt x="616" y="21"/>
                  </a:lnTo>
                  <a:lnTo>
                    <a:pt x="616" y="21"/>
                  </a:lnTo>
                  <a:lnTo>
                    <a:pt x="636" y="21"/>
                  </a:lnTo>
                  <a:lnTo>
                    <a:pt x="636" y="21"/>
                  </a:lnTo>
                  <a:lnTo>
                    <a:pt x="657" y="21"/>
                  </a:lnTo>
                  <a:lnTo>
                    <a:pt x="657" y="21"/>
                  </a:lnTo>
                  <a:lnTo>
                    <a:pt x="657" y="21"/>
                  </a:lnTo>
                  <a:lnTo>
                    <a:pt x="657" y="62"/>
                  </a:lnTo>
                  <a:lnTo>
                    <a:pt x="657" y="62"/>
                  </a:lnTo>
                  <a:lnTo>
                    <a:pt x="657" y="103"/>
                  </a:lnTo>
                  <a:lnTo>
                    <a:pt x="657" y="103"/>
                  </a:lnTo>
                  <a:lnTo>
                    <a:pt x="636" y="103"/>
                  </a:lnTo>
                  <a:lnTo>
                    <a:pt x="636" y="103"/>
                  </a:lnTo>
                  <a:lnTo>
                    <a:pt x="636" y="103"/>
                  </a:lnTo>
                  <a:lnTo>
                    <a:pt x="616" y="103"/>
                  </a:lnTo>
                  <a:lnTo>
                    <a:pt x="616" y="103"/>
                  </a:lnTo>
                  <a:lnTo>
                    <a:pt x="596" y="103"/>
                  </a:lnTo>
                  <a:lnTo>
                    <a:pt x="596" y="103"/>
                  </a:lnTo>
                  <a:lnTo>
                    <a:pt x="596" y="103"/>
                  </a:lnTo>
                  <a:lnTo>
                    <a:pt x="575" y="103"/>
                  </a:lnTo>
                  <a:lnTo>
                    <a:pt x="575" y="103"/>
                  </a:lnTo>
                  <a:lnTo>
                    <a:pt x="575" y="103"/>
                  </a:lnTo>
                  <a:lnTo>
                    <a:pt x="555" y="103"/>
                  </a:lnTo>
                  <a:lnTo>
                    <a:pt x="555" y="103"/>
                  </a:lnTo>
                  <a:lnTo>
                    <a:pt x="530" y="103"/>
                  </a:lnTo>
                  <a:lnTo>
                    <a:pt x="530" y="103"/>
                  </a:lnTo>
                  <a:lnTo>
                    <a:pt x="530" y="103"/>
                  </a:lnTo>
                  <a:lnTo>
                    <a:pt x="509" y="103"/>
                  </a:lnTo>
                  <a:lnTo>
                    <a:pt x="509" y="103"/>
                  </a:lnTo>
                  <a:lnTo>
                    <a:pt x="509" y="103"/>
                  </a:lnTo>
                  <a:lnTo>
                    <a:pt x="489" y="128"/>
                  </a:lnTo>
                  <a:lnTo>
                    <a:pt x="489" y="128"/>
                  </a:lnTo>
                  <a:lnTo>
                    <a:pt x="468" y="128"/>
                  </a:lnTo>
                  <a:lnTo>
                    <a:pt x="468" y="128"/>
                  </a:lnTo>
                  <a:lnTo>
                    <a:pt x="468" y="128"/>
                  </a:lnTo>
                  <a:lnTo>
                    <a:pt x="448" y="128"/>
                  </a:lnTo>
                  <a:lnTo>
                    <a:pt x="448" y="128"/>
                  </a:lnTo>
                  <a:lnTo>
                    <a:pt x="428" y="128"/>
                  </a:lnTo>
                  <a:lnTo>
                    <a:pt x="428" y="128"/>
                  </a:lnTo>
                  <a:lnTo>
                    <a:pt x="428" y="128"/>
                  </a:lnTo>
                  <a:lnTo>
                    <a:pt x="402" y="128"/>
                  </a:lnTo>
                  <a:lnTo>
                    <a:pt x="402" y="128"/>
                  </a:lnTo>
                  <a:lnTo>
                    <a:pt x="382" y="128"/>
                  </a:lnTo>
                  <a:lnTo>
                    <a:pt x="382" y="148"/>
                  </a:lnTo>
                  <a:lnTo>
                    <a:pt x="382" y="148"/>
                  </a:lnTo>
                  <a:lnTo>
                    <a:pt x="362" y="148"/>
                  </a:lnTo>
                  <a:lnTo>
                    <a:pt x="362" y="148"/>
                  </a:lnTo>
                  <a:lnTo>
                    <a:pt x="362" y="148"/>
                  </a:lnTo>
                  <a:lnTo>
                    <a:pt x="341" y="148"/>
                  </a:lnTo>
                  <a:lnTo>
                    <a:pt x="341" y="148"/>
                  </a:lnTo>
                  <a:lnTo>
                    <a:pt x="321" y="148"/>
                  </a:lnTo>
                  <a:lnTo>
                    <a:pt x="321" y="148"/>
                  </a:lnTo>
                  <a:lnTo>
                    <a:pt x="321" y="169"/>
                  </a:lnTo>
                  <a:lnTo>
                    <a:pt x="301" y="169"/>
                  </a:lnTo>
                  <a:lnTo>
                    <a:pt x="301" y="169"/>
                  </a:lnTo>
                  <a:lnTo>
                    <a:pt x="275" y="169"/>
                  </a:lnTo>
                  <a:lnTo>
                    <a:pt x="275" y="169"/>
                  </a:lnTo>
                  <a:lnTo>
                    <a:pt x="275" y="169"/>
                  </a:lnTo>
                  <a:lnTo>
                    <a:pt x="255" y="189"/>
                  </a:lnTo>
                  <a:lnTo>
                    <a:pt x="255" y="189"/>
                  </a:lnTo>
                  <a:lnTo>
                    <a:pt x="255" y="189"/>
                  </a:lnTo>
                  <a:lnTo>
                    <a:pt x="234" y="189"/>
                  </a:lnTo>
                  <a:lnTo>
                    <a:pt x="234" y="189"/>
                  </a:lnTo>
                  <a:lnTo>
                    <a:pt x="214" y="209"/>
                  </a:lnTo>
                  <a:lnTo>
                    <a:pt x="214" y="209"/>
                  </a:lnTo>
                  <a:lnTo>
                    <a:pt x="214" y="209"/>
                  </a:lnTo>
                  <a:lnTo>
                    <a:pt x="214" y="209"/>
                  </a:lnTo>
                  <a:lnTo>
                    <a:pt x="194" y="209"/>
                  </a:lnTo>
                  <a:lnTo>
                    <a:pt x="194" y="209"/>
                  </a:lnTo>
                  <a:lnTo>
                    <a:pt x="173" y="230"/>
                  </a:lnTo>
                  <a:lnTo>
                    <a:pt x="173" y="230"/>
                  </a:lnTo>
                  <a:lnTo>
                    <a:pt x="173" y="230"/>
                  </a:lnTo>
                  <a:lnTo>
                    <a:pt x="148" y="230"/>
                  </a:lnTo>
                  <a:lnTo>
                    <a:pt x="148" y="230"/>
                  </a:lnTo>
                  <a:lnTo>
                    <a:pt x="148" y="230"/>
                  </a:lnTo>
                  <a:lnTo>
                    <a:pt x="128" y="255"/>
                  </a:lnTo>
                  <a:lnTo>
                    <a:pt x="128" y="255"/>
                  </a:lnTo>
                  <a:lnTo>
                    <a:pt x="128" y="255"/>
                  </a:lnTo>
                  <a:lnTo>
                    <a:pt x="107" y="255"/>
                  </a:lnTo>
                  <a:lnTo>
                    <a:pt x="107" y="255"/>
                  </a:lnTo>
                  <a:lnTo>
                    <a:pt x="87" y="255"/>
                  </a:lnTo>
                  <a:lnTo>
                    <a:pt x="87" y="276"/>
                  </a:lnTo>
                  <a:lnTo>
                    <a:pt x="67" y="276"/>
                  </a:lnTo>
                  <a:lnTo>
                    <a:pt x="1" y="255"/>
                  </a:lnTo>
                  <a:lnTo>
                    <a:pt x="21" y="209"/>
                  </a:lnTo>
                  <a:lnTo>
                    <a:pt x="21" y="189"/>
                  </a:lnTo>
                  <a:lnTo>
                    <a:pt x="46" y="189"/>
                  </a:lnTo>
                  <a:lnTo>
                    <a:pt x="46" y="189"/>
                  </a:lnTo>
                  <a:lnTo>
                    <a:pt x="46" y="169"/>
                  </a:lnTo>
                  <a:lnTo>
                    <a:pt x="67" y="169"/>
                  </a:lnTo>
                  <a:lnTo>
                    <a:pt x="67" y="169"/>
                  </a:lnTo>
                  <a:lnTo>
                    <a:pt x="67" y="148"/>
                  </a:lnTo>
                  <a:lnTo>
                    <a:pt x="87" y="148"/>
                  </a:lnTo>
                  <a:lnTo>
                    <a:pt x="87" y="148"/>
                  </a:lnTo>
                  <a:lnTo>
                    <a:pt x="87" y="128"/>
                  </a:lnTo>
                  <a:lnTo>
                    <a:pt x="107" y="128"/>
                  </a:lnTo>
                  <a:lnTo>
                    <a:pt x="107" y="128"/>
                  </a:lnTo>
                  <a:lnTo>
                    <a:pt x="107" y="128"/>
                  </a:lnTo>
                  <a:lnTo>
                    <a:pt x="128" y="103"/>
                  </a:lnTo>
                  <a:lnTo>
                    <a:pt x="128" y="103"/>
                  </a:lnTo>
                  <a:lnTo>
                    <a:pt x="148" y="103"/>
                  </a:lnTo>
                  <a:lnTo>
                    <a:pt x="148" y="82"/>
                  </a:lnTo>
                  <a:lnTo>
                    <a:pt x="148" y="82"/>
                  </a:lnTo>
                  <a:lnTo>
                    <a:pt x="173" y="82"/>
                  </a:lnTo>
                  <a:lnTo>
                    <a:pt x="173" y="82"/>
                  </a:lnTo>
                  <a:lnTo>
                    <a:pt x="194" y="82"/>
                  </a:lnTo>
                  <a:lnTo>
                    <a:pt x="194" y="82"/>
                  </a:lnTo>
                  <a:lnTo>
                    <a:pt x="194" y="62"/>
                  </a:lnTo>
                  <a:lnTo>
                    <a:pt x="214" y="62"/>
                  </a:lnTo>
                  <a:lnTo>
                    <a:pt x="214" y="62"/>
                  </a:lnTo>
                  <a:lnTo>
                    <a:pt x="234" y="62"/>
                  </a:lnTo>
                  <a:lnTo>
                    <a:pt x="234" y="62"/>
                  </a:lnTo>
                  <a:lnTo>
                    <a:pt x="255" y="42"/>
                  </a:lnTo>
                  <a:lnTo>
                    <a:pt x="255" y="42"/>
                  </a:lnTo>
                  <a:lnTo>
                    <a:pt x="275" y="42"/>
                  </a:lnTo>
                  <a:lnTo>
                    <a:pt x="275" y="42"/>
                  </a:lnTo>
                  <a:lnTo>
                    <a:pt x="301" y="42"/>
                  </a:lnTo>
                  <a:lnTo>
                    <a:pt x="301" y="42"/>
                  </a:lnTo>
                  <a:lnTo>
                    <a:pt x="321" y="21"/>
                  </a:lnTo>
                  <a:lnTo>
                    <a:pt x="321" y="21"/>
                  </a:lnTo>
                  <a:lnTo>
                    <a:pt x="341" y="21"/>
                  </a:lnTo>
                  <a:lnTo>
                    <a:pt x="341" y="21"/>
                  </a:lnTo>
                  <a:lnTo>
                    <a:pt x="341" y="21"/>
                  </a:lnTo>
                  <a:lnTo>
                    <a:pt x="362" y="21"/>
                  </a:lnTo>
                  <a:lnTo>
                    <a:pt x="362" y="21"/>
                  </a:lnTo>
                  <a:lnTo>
                    <a:pt x="382" y="21"/>
                  </a:lnTo>
                  <a:lnTo>
                    <a:pt x="382" y="21"/>
                  </a:lnTo>
                  <a:lnTo>
                    <a:pt x="402" y="21"/>
                  </a:lnTo>
                  <a:lnTo>
                    <a:pt x="402" y="21"/>
                  </a:lnTo>
                  <a:lnTo>
                    <a:pt x="428" y="21"/>
                  </a:lnTo>
                  <a:lnTo>
                    <a:pt x="428" y="1"/>
                  </a:lnTo>
                  <a:lnTo>
                    <a:pt x="448" y="1"/>
                  </a:lnTo>
                  <a:lnTo>
                    <a:pt x="448" y="1"/>
                  </a:lnTo>
                  <a:lnTo>
                    <a:pt x="448" y="1"/>
                  </a:lnTo>
                  <a:lnTo>
                    <a:pt x="468" y="1"/>
                  </a:lnTo>
                  <a:lnTo>
                    <a:pt x="468" y="1"/>
                  </a:lnTo>
                  <a:lnTo>
                    <a:pt x="489" y="1"/>
                  </a:lnTo>
                  <a:lnTo>
                    <a:pt x="489" y="1"/>
                  </a:lnTo>
                  <a:lnTo>
                    <a:pt x="509" y="1"/>
                  </a:lnTo>
                  <a:lnTo>
                    <a:pt x="509"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62"/>
            <p:cNvSpPr/>
            <p:nvPr/>
          </p:nvSpPr>
          <p:spPr>
            <a:xfrm>
              <a:off x="1331375" y="2285925"/>
              <a:ext cx="13250" cy="5750"/>
            </a:xfrm>
            <a:custGeom>
              <a:rect b="b" l="l" r="r" t="t"/>
              <a:pathLst>
                <a:path extrusionOk="0" h="230" w="530">
                  <a:moveTo>
                    <a:pt x="423" y="1"/>
                  </a:moveTo>
                  <a:lnTo>
                    <a:pt x="423" y="1"/>
                  </a:lnTo>
                  <a:lnTo>
                    <a:pt x="443" y="1"/>
                  </a:lnTo>
                  <a:lnTo>
                    <a:pt x="443" y="1"/>
                  </a:lnTo>
                  <a:lnTo>
                    <a:pt x="443" y="1"/>
                  </a:lnTo>
                  <a:lnTo>
                    <a:pt x="464" y="1"/>
                  </a:lnTo>
                  <a:lnTo>
                    <a:pt x="464" y="1"/>
                  </a:lnTo>
                  <a:lnTo>
                    <a:pt x="484" y="1"/>
                  </a:lnTo>
                  <a:lnTo>
                    <a:pt x="484" y="1"/>
                  </a:lnTo>
                  <a:lnTo>
                    <a:pt x="484" y="1"/>
                  </a:lnTo>
                  <a:lnTo>
                    <a:pt x="510" y="1"/>
                  </a:lnTo>
                  <a:lnTo>
                    <a:pt x="510" y="1"/>
                  </a:lnTo>
                  <a:lnTo>
                    <a:pt x="510" y="1"/>
                  </a:lnTo>
                  <a:lnTo>
                    <a:pt x="530" y="1"/>
                  </a:lnTo>
                  <a:lnTo>
                    <a:pt x="530" y="1"/>
                  </a:lnTo>
                  <a:lnTo>
                    <a:pt x="530" y="1"/>
                  </a:lnTo>
                  <a:lnTo>
                    <a:pt x="530" y="41"/>
                  </a:lnTo>
                  <a:lnTo>
                    <a:pt x="530" y="62"/>
                  </a:lnTo>
                  <a:lnTo>
                    <a:pt x="510" y="82"/>
                  </a:lnTo>
                  <a:lnTo>
                    <a:pt x="510" y="82"/>
                  </a:lnTo>
                  <a:lnTo>
                    <a:pt x="510" y="82"/>
                  </a:lnTo>
                  <a:lnTo>
                    <a:pt x="510" y="82"/>
                  </a:lnTo>
                  <a:lnTo>
                    <a:pt x="510" y="82"/>
                  </a:lnTo>
                  <a:lnTo>
                    <a:pt x="484" y="82"/>
                  </a:lnTo>
                  <a:lnTo>
                    <a:pt x="484" y="82"/>
                  </a:lnTo>
                  <a:lnTo>
                    <a:pt x="484" y="82"/>
                  </a:lnTo>
                  <a:lnTo>
                    <a:pt x="464" y="82"/>
                  </a:lnTo>
                  <a:lnTo>
                    <a:pt x="464" y="82"/>
                  </a:lnTo>
                  <a:lnTo>
                    <a:pt x="464" y="82"/>
                  </a:lnTo>
                  <a:lnTo>
                    <a:pt x="443" y="82"/>
                  </a:lnTo>
                  <a:lnTo>
                    <a:pt x="443" y="82"/>
                  </a:lnTo>
                  <a:lnTo>
                    <a:pt x="443" y="82"/>
                  </a:lnTo>
                  <a:lnTo>
                    <a:pt x="423" y="82"/>
                  </a:lnTo>
                  <a:lnTo>
                    <a:pt x="423" y="102"/>
                  </a:lnTo>
                  <a:lnTo>
                    <a:pt x="423" y="102"/>
                  </a:lnTo>
                  <a:lnTo>
                    <a:pt x="423" y="102"/>
                  </a:lnTo>
                  <a:lnTo>
                    <a:pt x="403" y="102"/>
                  </a:lnTo>
                  <a:lnTo>
                    <a:pt x="403" y="102"/>
                  </a:lnTo>
                  <a:lnTo>
                    <a:pt x="382" y="102"/>
                  </a:lnTo>
                  <a:lnTo>
                    <a:pt x="382" y="102"/>
                  </a:lnTo>
                  <a:lnTo>
                    <a:pt x="382" y="102"/>
                  </a:lnTo>
                  <a:lnTo>
                    <a:pt x="357" y="102"/>
                  </a:lnTo>
                  <a:lnTo>
                    <a:pt x="357" y="102"/>
                  </a:lnTo>
                  <a:lnTo>
                    <a:pt x="357" y="102"/>
                  </a:lnTo>
                  <a:lnTo>
                    <a:pt x="337" y="102"/>
                  </a:lnTo>
                  <a:lnTo>
                    <a:pt x="337" y="102"/>
                  </a:lnTo>
                  <a:lnTo>
                    <a:pt x="337" y="102"/>
                  </a:lnTo>
                  <a:lnTo>
                    <a:pt x="316" y="102"/>
                  </a:lnTo>
                  <a:lnTo>
                    <a:pt x="316" y="102"/>
                  </a:lnTo>
                  <a:lnTo>
                    <a:pt x="296" y="128"/>
                  </a:lnTo>
                  <a:lnTo>
                    <a:pt x="296" y="128"/>
                  </a:lnTo>
                  <a:lnTo>
                    <a:pt x="296" y="128"/>
                  </a:lnTo>
                  <a:lnTo>
                    <a:pt x="276" y="128"/>
                  </a:lnTo>
                  <a:lnTo>
                    <a:pt x="276" y="128"/>
                  </a:lnTo>
                  <a:lnTo>
                    <a:pt x="276" y="128"/>
                  </a:lnTo>
                  <a:lnTo>
                    <a:pt x="276" y="128"/>
                  </a:lnTo>
                  <a:lnTo>
                    <a:pt x="255" y="128"/>
                  </a:lnTo>
                  <a:lnTo>
                    <a:pt x="255" y="128"/>
                  </a:lnTo>
                  <a:lnTo>
                    <a:pt x="255" y="148"/>
                  </a:lnTo>
                  <a:lnTo>
                    <a:pt x="230" y="148"/>
                  </a:lnTo>
                  <a:lnTo>
                    <a:pt x="230" y="148"/>
                  </a:lnTo>
                  <a:lnTo>
                    <a:pt x="230" y="148"/>
                  </a:lnTo>
                  <a:lnTo>
                    <a:pt x="210" y="148"/>
                  </a:lnTo>
                  <a:lnTo>
                    <a:pt x="210" y="148"/>
                  </a:lnTo>
                  <a:lnTo>
                    <a:pt x="210" y="169"/>
                  </a:lnTo>
                  <a:lnTo>
                    <a:pt x="189" y="169"/>
                  </a:lnTo>
                  <a:lnTo>
                    <a:pt x="189" y="169"/>
                  </a:lnTo>
                  <a:lnTo>
                    <a:pt x="189" y="169"/>
                  </a:lnTo>
                  <a:lnTo>
                    <a:pt x="189" y="169"/>
                  </a:lnTo>
                  <a:lnTo>
                    <a:pt x="169" y="169"/>
                  </a:lnTo>
                  <a:lnTo>
                    <a:pt x="169" y="169"/>
                  </a:lnTo>
                  <a:lnTo>
                    <a:pt x="169" y="189"/>
                  </a:lnTo>
                  <a:lnTo>
                    <a:pt x="148" y="189"/>
                  </a:lnTo>
                  <a:lnTo>
                    <a:pt x="148" y="189"/>
                  </a:lnTo>
                  <a:lnTo>
                    <a:pt x="148" y="189"/>
                  </a:lnTo>
                  <a:lnTo>
                    <a:pt x="148" y="189"/>
                  </a:lnTo>
                  <a:lnTo>
                    <a:pt x="128" y="189"/>
                  </a:lnTo>
                  <a:lnTo>
                    <a:pt x="128" y="189"/>
                  </a:lnTo>
                  <a:lnTo>
                    <a:pt x="128" y="209"/>
                  </a:lnTo>
                  <a:lnTo>
                    <a:pt x="128" y="209"/>
                  </a:lnTo>
                  <a:lnTo>
                    <a:pt x="103" y="209"/>
                  </a:lnTo>
                  <a:lnTo>
                    <a:pt x="103" y="209"/>
                  </a:lnTo>
                  <a:lnTo>
                    <a:pt x="103" y="209"/>
                  </a:lnTo>
                  <a:lnTo>
                    <a:pt x="103" y="209"/>
                  </a:lnTo>
                  <a:lnTo>
                    <a:pt x="82" y="209"/>
                  </a:lnTo>
                  <a:lnTo>
                    <a:pt x="82" y="230"/>
                  </a:lnTo>
                  <a:lnTo>
                    <a:pt x="82" y="230"/>
                  </a:lnTo>
                  <a:lnTo>
                    <a:pt x="62" y="230"/>
                  </a:lnTo>
                  <a:lnTo>
                    <a:pt x="62" y="230"/>
                  </a:lnTo>
                  <a:lnTo>
                    <a:pt x="62" y="230"/>
                  </a:lnTo>
                  <a:lnTo>
                    <a:pt x="42" y="230"/>
                  </a:lnTo>
                  <a:lnTo>
                    <a:pt x="42" y="230"/>
                  </a:lnTo>
                  <a:lnTo>
                    <a:pt x="1" y="230"/>
                  </a:lnTo>
                  <a:lnTo>
                    <a:pt x="1" y="189"/>
                  </a:lnTo>
                  <a:lnTo>
                    <a:pt x="1" y="189"/>
                  </a:lnTo>
                  <a:lnTo>
                    <a:pt x="1" y="169"/>
                  </a:lnTo>
                  <a:lnTo>
                    <a:pt x="1" y="169"/>
                  </a:lnTo>
                  <a:lnTo>
                    <a:pt x="21" y="169"/>
                  </a:lnTo>
                  <a:lnTo>
                    <a:pt x="21" y="169"/>
                  </a:lnTo>
                  <a:lnTo>
                    <a:pt x="21" y="148"/>
                  </a:lnTo>
                  <a:lnTo>
                    <a:pt x="42" y="148"/>
                  </a:lnTo>
                  <a:lnTo>
                    <a:pt x="42" y="148"/>
                  </a:lnTo>
                  <a:lnTo>
                    <a:pt x="42" y="128"/>
                  </a:lnTo>
                  <a:lnTo>
                    <a:pt x="42" y="128"/>
                  </a:lnTo>
                  <a:lnTo>
                    <a:pt x="42" y="128"/>
                  </a:lnTo>
                  <a:lnTo>
                    <a:pt x="62" y="128"/>
                  </a:lnTo>
                  <a:lnTo>
                    <a:pt x="62" y="102"/>
                  </a:lnTo>
                  <a:lnTo>
                    <a:pt x="62" y="102"/>
                  </a:lnTo>
                  <a:lnTo>
                    <a:pt x="62" y="102"/>
                  </a:lnTo>
                  <a:lnTo>
                    <a:pt x="82" y="102"/>
                  </a:lnTo>
                  <a:lnTo>
                    <a:pt x="82" y="102"/>
                  </a:lnTo>
                  <a:lnTo>
                    <a:pt x="82" y="102"/>
                  </a:lnTo>
                  <a:lnTo>
                    <a:pt x="103" y="82"/>
                  </a:lnTo>
                  <a:lnTo>
                    <a:pt x="103" y="82"/>
                  </a:lnTo>
                  <a:lnTo>
                    <a:pt x="103" y="82"/>
                  </a:lnTo>
                  <a:lnTo>
                    <a:pt x="128" y="82"/>
                  </a:lnTo>
                  <a:lnTo>
                    <a:pt x="128" y="62"/>
                  </a:lnTo>
                  <a:lnTo>
                    <a:pt x="128" y="62"/>
                  </a:lnTo>
                  <a:lnTo>
                    <a:pt x="148" y="62"/>
                  </a:lnTo>
                  <a:lnTo>
                    <a:pt x="148" y="62"/>
                  </a:lnTo>
                  <a:lnTo>
                    <a:pt x="148" y="62"/>
                  </a:lnTo>
                  <a:lnTo>
                    <a:pt x="169" y="62"/>
                  </a:lnTo>
                  <a:lnTo>
                    <a:pt x="169" y="41"/>
                  </a:lnTo>
                  <a:lnTo>
                    <a:pt x="169" y="41"/>
                  </a:lnTo>
                  <a:lnTo>
                    <a:pt x="189" y="41"/>
                  </a:lnTo>
                  <a:lnTo>
                    <a:pt x="189" y="41"/>
                  </a:lnTo>
                  <a:lnTo>
                    <a:pt x="210" y="41"/>
                  </a:lnTo>
                  <a:lnTo>
                    <a:pt x="210" y="41"/>
                  </a:lnTo>
                  <a:lnTo>
                    <a:pt x="230" y="21"/>
                  </a:lnTo>
                  <a:lnTo>
                    <a:pt x="230" y="21"/>
                  </a:lnTo>
                  <a:lnTo>
                    <a:pt x="230" y="21"/>
                  </a:lnTo>
                  <a:lnTo>
                    <a:pt x="230" y="21"/>
                  </a:lnTo>
                  <a:lnTo>
                    <a:pt x="255" y="21"/>
                  </a:lnTo>
                  <a:lnTo>
                    <a:pt x="255" y="21"/>
                  </a:lnTo>
                  <a:lnTo>
                    <a:pt x="276" y="21"/>
                  </a:lnTo>
                  <a:lnTo>
                    <a:pt x="276" y="21"/>
                  </a:lnTo>
                  <a:lnTo>
                    <a:pt x="296" y="21"/>
                  </a:lnTo>
                  <a:lnTo>
                    <a:pt x="296" y="1"/>
                  </a:lnTo>
                  <a:lnTo>
                    <a:pt x="296" y="1"/>
                  </a:lnTo>
                  <a:lnTo>
                    <a:pt x="316" y="1"/>
                  </a:lnTo>
                  <a:lnTo>
                    <a:pt x="316" y="1"/>
                  </a:lnTo>
                  <a:lnTo>
                    <a:pt x="337" y="1"/>
                  </a:lnTo>
                  <a:lnTo>
                    <a:pt x="337" y="1"/>
                  </a:lnTo>
                  <a:lnTo>
                    <a:pt x="357" y="1"/>
                  </a:lnTo>
                  <a:lnTo>
                    <a:pt x="357" y="1"/>
                  </a:lnTo>
                  <a:lnTo>
                    <a:pt x="357" y="1"/>
                  </a:lnTo>
                  <a:lnTo>
                    <a:pt x="382" y="1"/>
                  </a:lnTo>
                  <a:lnTo>
                    <a:pt x="382" y="1"/>
                  </a:lnTo>
                  <a:lnTo>
                    <a:pt x="403" y="1"/>
                  </a:lnTo>
                  <a:lnTo>
                    <a:pt x="403"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62"/>
            <p:cNvSpPr/>
            <p:nvPr/>
          </p:nvSpPr>
          <p:spPr>
            <a:xfrm>
              <a:off x="1326550" y="2283775"/>
              <a:ext cx="10075" cy="5350"/>
            </a:xfrm>
            <a:custGeom>
              <a:rect b="b" l="l" r="r" t="t"/>
              <a:pathLst>
                <a:path extrusionOk="0" h="214" w="403">
                  <a:moveTo>
                    <a:pt x="382" y="0"/>
                  </a:moveTo>
                  <a:lnTo>
                    <a:pt x="382" y="0"/>
                  </a:lnTo>
                  <a:lnTo>
                    <a:pt x="403" y="21"/>
                  </a:lnTo>
                  <a:lnTo>
                    <a:pt x="403" y="41"/>
                  </a:lnTo>
                  <a:lnTo>
                    <a:pt x="403" y="61"/>
                  </a:lnTo>
                  <a:lnTo>
                    <a:pt x="403" y="61"/>
                  </a:lnTo>
                  <a:lnTo>
                    <a:pt x="382" y="61"/>
                  </a:lnTo>
                  <a:lnTo>
                    <a:pt x="382" y="61"/>
                  </a:lnTo>
                  <a:lnTo>
                    <a:pt x="362" y="61"/>
                  </a:lnTo>
                  <a:lnTo>
                    <a:pt x="362" y="87"/>
                  </a:lnTo>
                  <a:lnTo>
                    <a:pt x="362" y="87"/>
                  </a:lnTo>
                  <a:lnTo>
                    <a:pt x="341" y="87"/>
                  </a:lnTo>
                  <a:lnTo>
                    <a:pt x="341" y="87"/>
                  </a:lnTo>
                  <a:lnTo>
                    <a:pt x="341" y="87"/>
                  </a:lnTo>
                  <a:lnTo>
                    <a:pt x="321" y="87"/>
                  </a:lnTo>
                  <a:lnTo>
                    <a:pt x="321" y="87"/>
                  </a:lnTo>
                  <a:lnTo>
                    <a:pt x="296" y="87"/>
                  </a:lnTo>
                  <a:lnTo>
                    <a:pt x="275" y="107"/>
                  </a:lnTo>
                  <a:lnTo>
                    <a:pt x="275" y="107"/>
                  </a:lnTo>
                  <a:lnTo>
                    <a:pt x="255" y="107"/>
                  </a:lnTo>
                  <a:lnTo>
                    <a:pt x="255" y="107"/>
                  </a:lnTo>
                  <a:lnTo>
                    <a:pt x="255" y="107"/>
                  </a:lnTo>
                  <a:lnTo>
                    <a:pt x="235" y="107"/>
                  </a:lnTo>
                  <a:lnTo>
                    <a:pt x="235" y="127"/>
                  </a:lnTo>
                  <a:lnTo>
                    <a:pt x="214" y="127"/>
                  </a:lnTo>
                  <a:lnTo>
                    <a:pt x="214" y="127"/>
                  </a:lnTo>
                  <a:lnTo>
                    <a:pt x="214" y="127"/>
                  </a:lnTo>
                  <a:lnTo>
                    <a:pt x="194" y="127"/>
                  </a:lnTo>
                  <a:lnTo>
                    <a:pt x="194" y="148"/>
                  </a:lnTo>
                  <a:lnTo>
                    <a:pt x="169" y="148"/>
                  </a:lnTo>
                  <a:lnTo>
                    <a:pt x="169" y="148"/>
                  </a:lnTo>
                  <a:lnTo>
                    <a:pt x="169" y="148"/>
                  </a:lnTo>
                  <a:lnTo>
                    <a:pt x="148" y="148"/>
                  </a:lnTo>
                  <a:lnTo>
                    <a:pt x="148" y="168"/>
                  </a:lnTo>
                  <a:lnTo>
                    <a:pt x="128" y="168"/>
                  </a:lnTo>
                  <a:lnTo>
                    <a:pt x="128" y="168"/>
                  </a:lnTo>
                  <a:lnTo>
                    <a:pt x="128" y="168"/>
                  </a:lnTo>
                  <a:lnTo>
                    <a:pt x="107" y="188"/>
                  </a:lnTo>
                  <a:lnTo>
                    <a:pt x="107" y="188"/>
                  </a:lnTo>
                  <a:lnTo>
                    <a:pt x="87" y="188"/>
                  </a:lnTo>
                  <a:lnTo>
                    <a:pt x="87" y="188"/>
                  </a:lnTo>
                  <a:lnTo>
                    <a:pt x="87" y="188"/>
                  </a:lnTo>
                  <a:lnTo>
                    <a:pt x="67" y="214"/>
                  </a:lnTo>
                  <a:lnTo>
                    <a:pt x="67" y="214"/>
                  </a:lnTo>
                  <a:lnTo>
                    <a:pt x="41" y="214"/>
                  </a:lnTo>
                  <a:lnTo>
                    <a:pt x="1" y="214"/>
                  </a:lnTo>
                  <a:lnTo>
                    <a:pt x="1" y="168"/>
                  </a:lnTo>
                  <a:lnTo>
                    <a:pt x="21" y="168"/>
                  </a:lnTo>
                  <a:lnTo>
                    <a:pt x="21" y="148"/>
                  </a:lnTo>
                  <a:lnTo>
                    <a:pt x="41" y="148"/>
                  </a:lnTo>
                  <a:lnTo>
                    <a:pt x="41" y="127"/>
                  </a:lnTo>
                  <a:lnTo>
                    <a:pt x="41" y="127"/>
                  </a:lnTo>
                  <a:lnTo>
                    <a:pt x="67" y="127"/>
                  </a:lnTo>
                  <a:lnTo>
                    <a:pt x="67" y="107"/>
                  </a:lnTo>
                  <a:lnTo>
                    <a:pt x="87" y="107"/>
                  </a:lnTo>
                  <a:lnTo>
                    <a:pt x="87" y="107"/>
                  </a:lnTo>
                  <a:lnTo>
                    <a:pt x="87" y="107"/>
                  </a:lnTo>
                  <a:lnTo>
                    <a:pt x="107" y="87"/>
                  </a:lnTo>
                  <a:lnTo>
                    <a:pt x="107" y="87"/>
                  </a:lnTo>
                  <a:lnTo>
                    <a:pt x="128" y="87"/>
                  </a:lnTo>
                  <a:lnTo>
                    <a:pt x="128" y="87"/>
                  </a:lnTo>
                  <a:lnTo>
                    <a:pt x="128" y="61"/>
                  </a:lnTo>
                  <a:lnTo>
                    <a:pt x="148" y="61"/>
                  </a:lnTo>
                  <a:lnTo>
                    <a:pt x="169" y="61"/>
                  </a:lnTo>
                  <a:lnTo>
                    <a:pt x="169" y="61"/>
                  </a:lnTo>
                  <a:lnTo>
                    <a:pt x="169" y="61"/>
                  </a:lnTo>
                  <a:lnTo>
                    <a:pt x="194" y="41"/>
                  </a:lnTo>
                  <a:lnTo>
                    <a:pt x="194" y="41"/>
                  </a:lnTo>
                  <a:lnTo>
                    <a:pt x="214" y="41"/>
                  </a:lnTo>
                  <a:lnTo>
                    <a:pt x="235" y="41"/>
                  </a:lnTo>
                  <a:lnTo>
                    <a:pt x="235" y="41"/>
                  </a:lnTo>
                  <a:lnTo>
                    <a:pt x="235" y="21"/>
                  </a:lnTo>
                  <a:lnTo>
                    <a:pt x="255" y="21"/>
                  </a:lnTo>
                  <a:lnTo>
                    <a:pt x="255" y="21"/>
                  </a:lnTo>
                  <a:lnTo>
                    <a:pt x="275" y="21"/>
                  </a:lnTo>
                  <a:lnTo>
                    <a:pt x="296" y="21"/>
                  </a:lnTo>
                  <a:lnTo>
                    <a:pt x="296" y="21"/>
                  </a:lnTo>
                  <a:lnTo>
                    <a:pt x="321" y="21"/>
                  </a:lnTo>
                  <a:lnTo>
                    <a:pt x="321" y="21"/>
                  </a:lnTo>
                  <a:lnTo>
                    <a:pt x="341" y="21"/>
                  </a:lnTo>
                  <a:lnTo>
                    <a:pt x="341" y="0"/>
                  </a:lnTo>
                  <a:lnTo>
                    <a:pt x="362" y="0"/>
                  </a:lnTo>
                  <a:lnTo>
                    <a:pt x="362" y="0"/>
                  </a:lnTo>
                  <a:lnTo>
                    <a:pt x="38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62"/>
            <p:cNvSpPr/>
            <p:nvPr/>
          </p:nvSpPr>
          <p:spPr>
            <a:xfrm>
              <a:off x="1373725" y="2304375"/>
              <a:ext cx="4750" cy="18575"/>
            </a:xfrm>
            <a:custGeom>
              <a:rect b="b" l="l" r="r" t="t"/>
              <a:pathLst>
                <a:path extrusionOk="0" h="743" w="190">
                  <a:moveTo>
                    <a:pt x="128" y="26"/>
                  </a:moveTo>
                  <a:lnTo>
                    <a:pt x="148" y="46"/>
                  </a:lnTo>
                  <a:lnTo>
                    <a:pt x="148" y="66"/>
                  </a:lnTo>
                  <a:lnTo>
                    <a:pt x="148" y="66"/>
                  </a:lnTo>
                  <a:lnTo>
                    <a:pt x="148" y="87"/>
                  </a:lnTo>
                  <a:lnTo>
                    <a:pt x="148" y="87"/>
                  </a:lnTo>
                  <a:lnTo>
                    <a:pt x="169" y="107"/>
                  </a:lnTo>
                  <a:lnTo>
                    <a:pt x="169" y="107"/>
                  </a:lnTo>
                  <a:lnTo>
                    <a:pt x="169" y="127"/>
                  </a:lnTo>
                  <a:lnTo>
                    <a:pt x="169" y="127"/>
                  </a:lnTo>
                  <a:lnTo>
                    <a:pt x="169" y="153"/>
                  </a:lnTo>
                  <a:lnTo>
                    <a:pt x="169" y="153"/>
                  </a:lnTo>
                  <a:lnTo>
                    <a:pt x="169" y="173"/>
                  </a:lnTo>
                  <a:lnTo>
                    <a:pt x="169" y="173"/>
                  </a:lnTo>
                  <a:lnTo>
                    <a:pt x="189" y="194"/>
                  </a:lnTo>
                  <a:lnTo>
                    <a:pt x="189" y="194"/>
                  </a:lnTo>
                  <a:lnTo>
                    <a:pt x="189" y="214"/>
                  </a:lnTo>
                  <a:lnTo>
                    <a:pt x="189" y="214"/>
                  </a:lnTo>
                  <a:lnTo>
                    <a:pt x="189" y="234"/>
                  </a:lnTo>
                  <a:lnTo>
                    <a:pt x="189" y="234"/>
                  </a:lnTo>
                  <a:lnTo>
                    <a:pt x="189" y="255"/>
                  </a:lnTo>
                  <a:lnTo>
                    <a:pt x="189" y="255"/>
                  </a:lnTo>
                  <a:lnTo>
                    <a:pt x="189" y="255"/>
                  </a:lnTo>
                  <a:lnTo>
                    <a:pt x="189" y="280"/>
                  </a:lnTo>
                  <a:lnTo>
                    <a:pt x="189" y="300"/>
                  </a:lnTo>
                  <a:lnTo>
                    <a:pt x="189" y="300"/>
                  </a:lnTo>
                  <a:lnTo>
                    <a:pt x="189" y="300"/>
                  </a:lnTo>
                  <a:lnTo>
                    <a:pt x="189" y="321"/>
                  </a:lnTo>
                  <a:lnTo>
                    <a:pt x="189" y="321"/>
                  </a:lnTo>
                  <a:lnTo>
                    <a:pt x="189" y="341"/>
                  </a:lnTo>
                  <a:lnTo>
                    <a:pt x="189" y="341"/>
                  </a:lnTo>
                  <a:lnTo>
                    <a:pt x="189" y="341"/>
                  </a:lnTo>
                  <a:lnTo>
                    <a:pt x="189" y="361"/>
                  </a:lnTo>
                  <a:lnTo>
                    <a:pt x="189" y="361"/>
                  </a:lnTo>
                  <a:lnTo>
                    <a:pt x="189" y="382"/>
                  </a:lnTo>
                  <a:lnTo>
                    <a:pt x="189" y="382"/>
                  </a:lnTo>
                  <a:lnTo>
                    <a:pt x="189" y="407"/>
                  </a:lnTo>
                  <a:lnTo>
                    <a:pt x="189" y="407"/>
                  </a:lnTo>
                  <a:lnTo>
                    <a:pt x="189" y="428"/>
                  </a:lnTo>
                  <a:lnTo>
                    <a:pt x="189" y="448"/>
                  </a:lnTo>
                  <a:lnTo>
                    <a:pt x="189" y="448"/>
                  </a:lnTo>
                  <a:lnTo>
                    <a:pt x="189" y="448"/>
                  </a:lnTo>
                  <a:lnTo>
                    <a:pt x="189" y="468"/>
                  </a:lnTo>
                  <a:lnTo>
                    <a:pt x="189" y="468"/>
                  </a:lnTo>
                  <a:lnTo>
                    <a:pt x="189" y="489"/>
                  </a:lnTo>
                  <a:lnTo>
                    <a:pt x="189" y="489"/>
                  </a:lnTo>
                  <a:lnTo>
                    <a:pt x="189" y="509"/>
                  </a:lnTo>
                  <a:lnTo>
                    <a:pt x="169" y="509"/>
                  </a:lnTo>
                  <a:lnTo>
                    <a:pt x="169" y="534"/>
                  </a:lnTo>
                  <a:lnTo>
                    <a:pt x="169" y="534"/>
                  </a:lnTo>
                  <a:lnTo>
                    <a:pt x="169" y="555"/>
                  </a:lnTo>
                  <a:lnTo>
                    <a:pt x="169" y="555"/>
                  </a:lnTo>
                  <a:lnTo>
                    <a:pt x="169" y="555"/>
                  </a:lnTo>
                  <a:lnTo>
                    <a:pt x="169" y="575"/>
                  </a:lnTo>
                  <a:lnTo>
                    <a:pt x="169" y="575"/>
                  </a:lnTo>
                  <a:lnTo>
                    <a:pt x="148" y="595"/>
                  </a:lnTo>
                  <a:lnTo>
                    <a:pt x="148" y="595"/>
                  </a:lnTo>
                  <a:lnTo>
                    <a:pt x="148" y="616"/>
                  </a:lnTo>
                  <a:lnTo>
                    <a:pt x="148" y="616"/>
                  </a:lnTo>
                  <a:lnTo>
                    <a:pt x="148" y="636"/>
                  </a:lnTo>
                  <a:lnTo>
                    <a:pt x="148" y="662"/>
                  </a:lnTo>
                  <a:lnTo>
                    <a:pt x="128" y="662"/>
                  </a:lnTo>
                  <a:lnTo>
                    <a:pt x="128" y="682"/>
                  </a:lnTo>
                  <a:lnTo>
                    <a:pt x="128" y="682"/>
                  </a:lnTo>
                  <a:lnTo>
                    <a:pt x="128" y="702"/>
                  </a:lnTo>
                  <a:lnTo>
                    <a:pt x="128" y="702"/>
                  </a:lnTo>
                  <a:lnTo>
                    <a:pt x="108" y="702"/>
                  </a:lnTo>
                  <a:lnTo>
                    <a:pt x="108" y="723"/>
                  </a:lnTo>
                  <a:lnTo>
                    <a:pt x="108" y="723"/>
                  </a:lnTo>
                  <a:lnTo>
                    <a:pt x="108" y="723"/>
                  </a:lnTo>
                  <a:lnTo>
                    <a:pt x="108" y="743"/>
                  </a:lnTo>
                  <a:lnTo>
                    <a:pt x="87" y="743"/>
                  </a:lnTo>
                  <a:lnTo>
                    <a:pt x="87" y="743"/>
                  </a:lnTo>
                  <a:lnTo>
                    <a:pt x="62" y="743"/>
                  </a:lnTo>
                  <a:lnTo>
                    <a:pt x="42" y="743"/>
                  </a:lnTo>
                  <a:lnTo>
                    <a:pt x="1" y="723"/>
                  </a:lnTo>
                  <a:lnTo>
                    <a:pt x="1" y="702"/>
                  </a:lnTo>
                  <a:lnTo>
                    <a:pt x="1" y="702"/>
                  </a:lnTo>
                  <a:lnTo>
                    <a:pt x="21" y="682"/>
                  </a:lnTo>
                  <a:lnTo>
                    <a:pt x="21" y="682"/>
                  </a:lnTo>
                  <a:lnTo>
                    <a:pt x="21" y="682"/>
                  </a:lnTo>
                  <a:lnTo>
                    <a:pt x="21" y="662"/>
                  </a:lnTo>
                  <a:lnTo>
                    <a:pt x="21" y="662"/>
                  </a:lnTo>
                  <a:lnTo>
                    <a:pt x="21" y="662"/>
                  </a:lnTo>
                  <a:lnTo>
                    <a:pt x="21" y="636"/>
                  </a:lnTo>
                  <a:lnTo>
                    <a:pt x="21" y="636"/>
                  </a:lnTo>
                  <a:lnTo>
                    <a:pt x="21" y="616"/>
                  </a:lnTo>
                  <a:lnTo>
                    <a:pt x="42" y="616"/>
                  </a:lnTo>
                  <a:lnTo>
                    <a:pt x="42" y="595"/>
                  </a:lnTo>
                  <a:lnTo>
                    <a:pt x="42" y="595"/>
                  </a:lnTo>
                  <a:lnTo>
                    <a:pt x="42" y="575"/>
                  </a:lnTo>
                  <a:lnTo>
                    <a:pt x="42" y="575"/>
                  </a:lnTo>
                  <a:lnTo>
                    <a:pt x="42" y="555"/>
                  </a:lnTo>
                  <a:lnTo>
                    <a:pt x="42" y="555"/>
                  </a:lnTo>
                  <a:lnTo>
                    <a:pt x="62" y="534"/>
                  </a:lnTo>
                  <a:lnTo>
                    <a:pt x="62" y="534"/>
                  </a:lnTo>
                  <a:lnTo>
                    <a:pt x="62" y="534"/>
                  </a:lnTo>
                  <a:lnTo>
                    <a:pt x="62" y="509"/>
                  </a:lnTo>
                  <a:lnTo>
                    <a:pt x="62" y="509"/>
                  </a:lnTo>
                  <a:lnTo>
                    <a:pt x="62" y="509"/>
                  </a:lnTo>
                  <a:lnTo>
                    <a:pt x="62" y="489"/>
                  </a:lnTo>
                  <a:lnTo>
                    <a:pt x="62" y="489"/>
                  </a:lnTo>
                  <a:lnTo>
                    <a:pt x="62" y="468"/>
                  </a:lnTo>
                  <a:lnTo>
                    <a:pt x="62" y="468"/>
                  </a:lnTo>
                  <a:lnTo>
                    <a:pt x="62" y="448"/>
                  </a:lnTo>
                  <a:lnTo>
                    <a:pt x="62" y="448"/>
                  </a:lnTo>
                  <a:lnTo>
                    <a:pt x="87" y="428"/>
                  </a:lnTo>
                  <a:lnTo>
                    <a:pt x="87" y="428"/>
                  </a:lnTo>
                  <a:lnTo>
                    <a:pt x="87" y="428"/>
                  </a:lnTo>
                  <a:lnTo>
                    <a:pt x="87" y="407"/>
                  </a:lnTo>
                  <a:lnTo>
                    <a:pt x="87" y="407"/>
                  </a:lnTo>
                  <a:lnTo>
                    <a:pt x="87" y="382"/>
                  </a:lnTo>
                  <a:lnTo>
                    <a:pt x="87" y="382"/>
                  </a:lnTo>
                  <a:lnTo>
                    <a:pt x="87" y="361"/>
                  </a:lnTo>
                  <a:lnTo>
                    <a:pt x="87" y="361"/>
                  </a:lnTo>
                  <a:lnTo>
                    <a:pt x="87" y="341"/>
                  </a:lnTo>
                  <a:lnTo>
                    <a:pt x="87" y="341"/>
                  </a:lnTo>
                  <a:lnTo>
                    <a:pt x="87" y="341"/>
                  </a:lnTo>
                  <a:lnTo>
                    <a:pt x="87" y="321"/>
                  </a:lnTo>
                  <a:lnTo>
                    <a:pt x="87" y="321"/>
                  </a:lnTo>
                  <a:lnTo>
                    <a:pt x="87" y="321"/>
                  </a:lnTo>
                  <a:lnTo>
                    <a:pt x="87" y="300"/>
                  </a:lnTo>
                  <a:lnTo>
                    <a:pt x="87" y="300"/>
                  </a:lnTo>
                  <a:lnTo>
                    <a:pt x="87" y="300"/>
                  </a:lnTo>
                  <a:lnTo>
                    <a:pt x="87" y="280"/>
                  </a:lnTo>
                  <a:lnTo>
                    <a:pt x="87" y="280"/>
                  </a:lnTo>
                  <a:lnTo>
                    <a:pt x="87" y="255"/>
                  </a:lnTo>
                  <a:lnTo>
                    <a:pt x="87" y="255"/>
                  </a:lnTo>
                  <a:lnTo>
                    <a:pt x="87" y="255"/>
                  </a:lnTo>
                  <a:lnTo>
                    <a:pt x="87" y="234"/>
                  </a:lnTo>
                  <a:lnTo>
                    <a:pt x="87" y="234"/>
                  </a:lnTo>
                  <a:lnTo>
                    <a:pt x="87" y="214"/>
                  </a:lnTo>
                  <a:lnTo>
                    <a:pt x="87" y="214"/>
                  </a:lnTo>
                  <a:lnTo>
                    <a:pt x="87" y="194"/>
                  </a:lnTo>
                  <a:lnTo>
                    <a:pt x="87" y="194"/>
                  </a:lnTo>
                  <a:lnTo>
                    <a:pt x="87" y="173"/>
                  </a:lnTo>
                  <a:lnTo>
                    <a:pt x="87" y="173"/>
                  </a:lnTo>
                  <a:lnTo>
                    <a:pt x="87" y="153"/>
                  </a:lnTo>
                  <a:lnTo>
                    <a:pt x="87" y="153"/>
                  </a:lnTo>
                  <a:lnTo>
                    <a:pt x="87" y="153"/>
                  </a:lnTo>
                  <a:lnTo>
                    <a:pt x="87" y="127"/>
                  </a:lnTo>
                  <a:lnTo>
                    <a:pt x="87" y="127"/>
                  </a:lnTo>
                  <a:lnTo>
                    <a:pt x="87" y="107"/>
                  </a:lnTo>
                  <a:lnTo>
                    <a:pt x="87" y="87"/>
                  </a:lnTo>
                  <a:lnTo>
                    <a:pt x="87" y="87"/>
                  </a:lnTo>
                  <a:lnTo>
                    <a:pt x="87" y="66"/>
                  </a:lnTo>
                  <a:lnTo>
                    <a:pt x="87" y="66"/>
                  </a:lnTo>
                  <a:lnTo>
                    <a:pt x="87" y="46"/>
                  </a:lnTo>
                  <a:lnTo>
                    <a:pt x="108"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62"/>
            <p:cNvSpPr/>
            <p:nvPr/>
          </p:nvSpPr>
          <p:spPr>
            <a:xfrm>
              <a:off x="1370550" y="2298000"/>
              <a:ext cx="4725" cy="17575"/>
            </a:xfrm>
            <a:custGeom>
              <a:rect b="b" l="l" r="r" t="t"/>
              <a:pathLst>
                <a:path extrusionOk="0" h="703" w="189">
                  <a:moveTo>
                    <a:pt x="41" y="26"/>
                  </a:moveTo>
                  <a:lnTo>
                    <a:pt x="62" y="26"/>
                  </a:lnTo>
                  <a:lnTo>
                    <a:pt x="62" y="26"/>
                  </a:lnTo>
                  <a:lnTo>
                    <a:pt x="62" y="47"/>
                  </a:lnTo>
                  <a:lnTo>
                    <a:pt x="87" y="47"/>
                  </a:lnTo>
                  <a:lnTo>
                    <a:pt x="87" y="67"/>
                  </a:lnTo>
                  <a:lnTo>
                    <a:pt x="87" y="67"/>
                  </a:lnTo>
                  <a:lnTo>
                    <a:pt x="87" y="87"/>
                  </a:lnTo>
                  <a:lnTo>
                    <a:pt x="107" y="87"/>
                  </a:lnTo>
                  <a:lnTo>
                    <a:pt x="107" y="87"/>
                  </a:lnTo>
                  <a:lnTo>
                    <a:pt x="107" y="108"/>
                  </a:lnTo>
                  <a:lnTo>
                    <a:pt x="107" y="108"/>
                  </a:lnTo>
                  <a:lnTo>
                    <a:pt x="107" y="128"/>
                  </a:lnTo>
                  <a:lnTo>
                    <a:pt x="128" y="128"/>
                  </a:lnTo>
                  <a:lnTo>
                    <a:pt x="128" y="154"/>
                  </a:lnTo>
                  <a:lnTo>
                    <a:pt x="128" y="154"/>
                  </a:lnTo>
                  <a:lnTo>
                    <a:pt x="128" y="174"/>
                  </a:lnTo>
                  <a:lnTo>
                    <a:pt x="128" y="174"/>
                  </a:lnTo>
                  <a:lnTo>
                    <a:pt x="128" y="174"/>
                  </a:lnTo>
                  <a:lnTo>
                    <a:pt x="148" y="194"/>
                  </a:lnTo>
                  <a:lnTo>
                    <a:pt x="148" y="194"/>
                  </a:lnTo>
                  <a:lnTo>
                    <a:pt x="148" y="215"/>
                  </a:lnTo>
                  <a:lnTo>
                    <a:pt x="148" y="215"/>
                  </a:lnTo>
                  <a:lnTo>
                    <a:pt x="148" y="235"/>
                  </a:lnTo>
                  <a:lnTo>
                    <a:pt x="148" y="235"/>
                  </a:lnTo>
                  <a:lnTo>
                    <a:pt x="148" y="235"/>
                  </a:lnTo>
                  <a:lnTo>
                    <a:pt x="169" y="255"/>
                  </a:lnTo>
                  <a:lnTo>
                    <a:pt x="169" y="255"/>
                  </a:lnTo>
                  <a:lnTo>
                    <a:pt x="169" y="281"/>
                  </a:lnTo>
                  <a:lnTo>
                    <a:pt x="169" y="281"/>
                  </a:lnTo>
                  <a:lnTo>
                    <a:pt x="169" y="301"/>
                  </a:lnTo>
                  <a:lnTo>
                    <a:pt x="169" y="301"/>
                  </a:lnTo>
                  <a:lnTo>
                    <a:pt x="169" y="301"/>
                  </a:lnTo>
                  <a:lnTo>
                    <a:pt x="169" y="321"/>
                  </a:lnTo>
                  <a:lnTo>
                    <a:pt x="169" y="321"/>
                  </a:lnTo>
                  <a:lnTo>
                    <a:pt x="169" y="342"/>
                  </a:lnTo>
                  <a:lnTo>
                    <a:pt x="169" y="342"/>
                  </a:lnTo>
                  <a:lnTo>
                    <a:pt x="189" y="362"/>
                  </a:lnTo>
                  <a:lnTo>
                    <a:pt x="189" y="362"/>
                  </a:lnTo>
                  <a:lnTo>
                    <a:pt x="189" y="382"/>
                  </a:lnTo>
                  <a:lnTo>
                    <a:pt x="189" y="382"/>
                  </a:lnTo>
                  <a:lnTo>
                    <a:pt x="189" y="382"/>
                  </a:lnTo>
                  <a:lnTo>
                    <a:pt x="189" y="408"/>
                  </a:lnTo>
                  <a:lnTo>
                    <a:pt x="189" y="408"/>
                  </a:lnTo>
                  <a:lnTo>
                    <a:pt x="189" y="449"/>
                  </a:lnTo>
                  <a:lnTo>
                    <a:pt x="189" y="449"/>
                  </a:lnTo>
                  <a:lnTo>
                    <a:pt x="189" y="469"/>
                  </a:lnTo>
                  <a:lnTo>
                    <a:pt x="189" y="489"/>
                  </a:lnTo>
                  <a:lnTo>
                    <a:pt x="189" y="510"/>
                  </a:lnTo>
                  <a:lnTo>
                    <a:pt x="189" y="510"/>
                  </a:lnTo>
                  <a:lnTo>
                    <a:pt x="189" y="535"/>
                  </a:lnTo>
                  <a:lnTo>
                    <a:pt x="189" y="555"/>
                  </a:lnTo>
                  <a:lnTo>
                    <a:pt x="189" y="555"/>
                  </a:lnTo>
                  <a:lnTo>
                    <a:pt x="189" y="576"/>
                  </a:lnTo>
                  <a:lnTo>
                    <a:pt x="189" y="596"/>
                  </a:lnTo>
                  <a:lnTo>
                    <a:pt x="189" y="616"/>
                  </a:lnTo>
                  <a:lnTo>
                    <a:pt x="189" y="616"/>
                  </a:lnTo>
                  <a:lnTo>
                    <a:pt x="189" y="662"/>
                  </a:lnTo>
                  <a:lnTo>
                    <a:pt x="189" y="662"/>
                  </a:lnTo>
                  <a:lnTo>
                    <a:pt x="189" y="683"/>
                  </a:lnTo>
                  <a:lnTo>
                    <a:pt x="189" y="703"/>
                  </a:lnTo>
                  <a:lnTo>
                    <a:pt x="148" y="703"/>
                  </a:lnTo>
                  <a:lnTo>
                    <a:pt x="128" y="703"/>
                  </a:lnTo>
                  <a:lnTo>
                    <a:pt x="107" y="703"/>
                  </a:lnTo>
                  <a:lnTo>
                    <a:pt x="107" y="683"/>
                  </a:lnTo>
                  <a:lnTo>
                    <a:pt x="107" y="662"/>
                  </a:lnTo>
                  <a:lnTo>
                    <a:pt x="107" y="662"/>
                  </a:lnTo>
                  <a:lnTo>
                    <a:pt x="87" y="616"/>
                  </a:lnTo>
                  <a:lnTo>
                    <a:pt x="87" y="616"/>
                  </a:lnTo>
                  <a:lnTo>
                    <a:pt x="87" y="596"/>
                  </a:lnTo>
                  <a:lnTo>
                    <a:pt x="87" y="576"/>
                  </a:lnTo>
                  <a:lnTo>
                    <a:pt x="87" y="576"/>
                  </a:lnTo>
                  <a:lnTo>
                    <a:pt x="87" y="555"/>
                  </a:lnTo>
                  <a:lnTo>
                    <a:pt x="87" y="535"/>
                  </a:lnTo>
                  <a:lnTo>
                    <a:pt x="87" y="510"/>
                  </a:lnTo>
                  <a:lnTo>
                    <a:pt x="87" y="510"/>
                  </a:lnTo>
                  <a:lnTo>
                    <a:pt x="87" y="489"/>
                  </a:lnTo>
                  <a:lnTo>
                    <a:pt x="87" y="469"/>
                  </a:lnTo>
                  <a:lnTo>
                    <a:pt x="87" y="469"/>
                  </a:lnTo>
                  <a:lnTo>
                    <a:pt x="87" y="449"/>
                  </a:lnTo>
                  <a:lnTo>
                    <a:pt x="62" y="428"/>
                  </a:lnTo>
                  <a:lnTo>
                    <a:pt x="62" y="428"/>
                  </a:lnTo>
                  <a:lnTo>
                    <a:pt x="62" y="408"/>
                  </a:lnTo>
                  <a:lnTo>
                    <a:pt x="62" y="408"/>
                  </a:lnTo>
                  <a:lnTo>
                    <a:pt x="62" y="382"/>
                  </a:lnTo>
                  <a:lnTo>
                    <a:pt x="62" y="382"/>
                  </a:lnTo>
                  <a:lnTo>
                    <a:pt x="62" y="382"/>
                  </a:lnTo>
                  <a:lnTo>
                    <a:pt x="62" y="362"/>
                  </a:lnTo>
                  <a:lnTo>
                    <a:pt x="62" y="362"/>
                  </a:lnTo>
                  <a:lnTo>
                    <a:pt x="62" y="342"/>
                  </a:lnTo>
                  <a:lnTo>
                    <a:pt x="62" y="342"/>
                  </a:lnTo>
                  <a:lnTo>
                    <a:pt x="62" y="321"/>
                  </a:lnTo>
                  <a:lnTo>
                    <a:pt x="62" y="321"/>
                  </a:lnTo>
                  <a:lnTo>
                    <a:pt x="62" y="321"/>
                  </a:lnTo>
                  <a:lnTo>
                    <a:pt x="62" y="301"/>
                  </a:lnTo>
                  <a:lnTo>
                    <a:pt x="62" y="301"/>
                  </a:lnTo>
                  <a:lnTo>
                    <a:pt x="62" y="281"/>
                  </a:lnTo>
                  <a:lnTo>
                    <a:pt x="41" y="281"/>
                  </a:lnTo>
                  <a:lnTo>
                    <a:pt x="41" y="255"/>
                  </a:lnTo>
                  <a:lnTo>
                    <a:pt x="41" y="255"/>
                  </a:lnTo>
                  <a:lnTo>
                    <a:pt x="41" y="255"/>
                  </a:lnTo>
                  <a:lnTo>
                    <a:pt x="41" y="235"/>
                  </a:lnTo>
                  <a:lnTo>
                    <a:pt x="41" y="235"/>
                  </a:lnTo>
                  <a:lnTo>
                    <a:pt x="41" y="235"/>
                  </a:lnTo>
                  <a:lnTo>
                    <a:pt x="41" y="215"/>
                  </a:lnTo>
                  <a:lnTo>
                    <a:pt x="41" y="215"/>
                  </a:lnTo>
                  <a:lnTo>
                    <a:pt x="41" y="194"/>
                  </a:lnTo>
                  <a:lnTo>
                    <a:pt x="41" y="194"/>
                  </a:lnTo>
                  <a:lnTo>
                    <a:pt x="41" y="194"/>
                  </a:lnTo>
                  <a:lnTo>
                    <a:pt x="41" y="174"/>
                  </a:lnTo>
                  <a:lnTo>
                    <a:pt x="41" y="174"/>
                  </a:lnTo>
                  <a:lnTo>
                    <a:pt x="21" y="154"/>
                  </a:lnTo>
                  <a:lnTo>
                    <a:pt x="21" y="154"/>
                  </a:lnTo>
                  <a:lnTo>
                    <a:pt x="21" y="128"/>
                  </a:lnTo>
                  <a:lnTo>
                    <a:pt x="21" y="128"/>
                  </a:lnTo>
                  <a:lnTo>
                    <a:pt x="21" y="128"/>
                  </a:lnTo>
                  <a:lnTo>
                    <a:pt x="21" y="108"/>
                  </a:lnTo>
                  <a:lnTo>
                    <a:pt x="21" y="108"/>
                  </a:lnTo>
                  <a:lnTo>
                    <a:pt x="21" y="87"/>
                  </a:lnTo>
                  <a:lnTo>
                    <a:pt x="1" y="87"/>
                  </a:lnTo>
                  <a:lnTo>
                    <a:pt x="1" y="67"/>
                  </a:lnTo>
                  <a:lnTo>
                    <a:pt x="1" y="67"/>
                  </a:lnTo>
                  <a:lnTo>
                    <a:pt x="1" y="47"/>
                  </a:lnTo>
                  <a:lnTo>
                    <a:pt x="1" y="47"/>
                  </a:lnTo>
                  <a:lnTo>
                    <a:pt x="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62"/>
            <p:cNvSpPr/>
            <p:nvPr/>
          </p:nvSpPr>
          <p:spPr>
            <a:xfrm>
              <a:off x="1363175" y="2290625"/>
              <a:ext cx="7900" cy="16450"/>
            </a:xfrm>
            <a:custGeom>
              <a:rect b="b" l="l" r="r" t="t"/>
              <a:pathLst>
                <a:path extrusionOk="0" h="658" w="316">
                  <a:moveTo>
                    <a:pt x="82" y="21"/>
                  </a:moveTo>
                  <a:lnTo>
                    <a:pt x="82" y="21"/>
                  </a:lnTo>
                  <a:lnTo>
                    <a:pt x="82" y="21"/>
                  </a:lnTo>
                  <a:lnTo>
                    <a:pt x="102" y="42"/>
                  </a:lnTo>
                  <a:lnTo>
                    <a:pt x="102" y="42"/>
                  </a:lnTo>
                  <a:lnTo>
                    <a:pt x="102" y="67"/>
                  </a:lnTo>
                  <a:lnTo>
                    <a:pt x="102" y="67"/>
                  </a:lnTo>
                  <a:lnTo>
                    <a:pt x="128" y="67"/>
                  </a:lnTo>
                  <a:lnTo>
                    <a:pt x="128" y="87"/>
                  </a:lnTo>
                  <a:lnTo>
                    <a:pt x="128" y="87"/>
                  </a:lnTo>
                  <a:lnTo>
                    <a:pt x="148" y="87"/>
                  </a:lnTo>
                  <a:lnTo>
                    <a:pt x="148" y="108"/>
                  </a:lnTo>
                  <a:lnTo>
                    <a:pt x="148" y="108"/>
                  </a:lnTo>
                  <a:lnTo>
                    <a:pt x="148" y="108"/>
                  </a:lnTo>
                  <a:lnTo>
                    <a:pt x="148" y="128"/>
                  </a:lnTo>
                  <a:lnTo>
                    <a:pt x="168" y="128"/>
                  </a:lnTo>
                  <a:lnTo>
                    <a:pt x="168" y="148"/>
                  </a:lnTo>
                  <a:lnTo>
                    <a:pt x="168" y="148"/>
                  </a:lnTo>
                  <a:lnTo>
                    <a:pt x="189" y="148"/>
                  </a:lnTo>
                  <a:lnTo>
                    <a:pt x="189" y="169"/>
                  </a:lnTo>
                  <a:lnTo>
                    <a:pt x="189" y="169"/>
                  </a:lnTo>
                  <a:lnTo>
                    <a:pt x="189" y="169"/>
                  </a:lnTo>
                  <a:lnTo>
                    <a:pt x="189" y="194"/>
                  </a:lnTo>
                  <a:lnTo>
                    <a:pt x="209" y="194"/>
                  </a:lnTo>
                  <a:lnTo>
                    <a:pt x="209" y="215"/>
                  </a:lnTo>
                  <a:lnTo>
                    <a:pt x="209" y="215"/>
                  </a:lnTo>
                  <a:lnTo>
                    <a:pt x="209" y="235"/>
                  </a:lnTo>
                  <a:lnTo>
                    <a:pt x="209" y="235"/>
                  </a:lnTo>
                  <a:lnTo>
                    <a:pt x="230" y="235"/>
                  </a:lnTo>
                  <a:lnTo>
                    <a:pt x="230" y="255"/>
                  </a:lnTo>
                  <a:lnTo>
                    <a:pt x="230" y="255"/>
                  </a:lnTo>
                  <a:lnTo>
                    <a:pt x="230" y="276"/>
                  </a:lnTo>
                  <a:lnTo>
                    <a:pt x="230" y="276"/>
                  </a:lnTo>
                  <a:lnTo>
                    <a:pt x="255" y="296"/>
                  </a:lnTo>
                  <a:lnTo>
                    <a:pt x="255" y="296"/>
                  </a:lnTo>
                  <a:lnTo>
                    <a:pt x="255" y="321"/>
                  </a:lnTo>
                  <a:lnTo>
                    <a:pt x="255" y="321"/>
                  </a:lnTo>
                  <a:lnTo>
                    <a:pt x="255" y="321"/>
                  </a:lnTo>
                  <a:lnTo>
                    <a:pt x="255" y="342"/>
                  </a:lnTo>
                  <a:lnTo>
                    <a:pt x="255" y="342"/>
                  </a:lnTo>
                  <a:lnTo>
                    <a:pt x="275" y="342"/>
                  </a:lnTo>
                  <a:lnTo>
                    <a:pt x="275" y="362"/>
                  </a:lnTo>
                  <a:lnTo>
                    <a:pt x="275" y="362"/>
                  </a:lnTo>
                  <a:lnTo>
                    <a:pt x="275" y="382"/>
                  </a:lnTo>
                  <a:lnTo>
                    <a:pt x="275" y="382"/>
                  </a:lnTo>
                  <a:lnTo>
                    <a:pt x="275" y="382"/>
                  </a:lnTo>
                  <a:lnTo>
                    <a:pt x="275" y="403"/>
                  </a:lnTo>
                  <a:lnTo>
                    <a:pt x="296" y="423"/>
                  </a:lnTo>
                  <a:lnTo>
                    <a:pt x="296" y="423"/>
                  </a:lnTo>
                  <a:lnTo>
                    <a:pt x="296" y="449"/>
                  </a:lnTo>
                  <a:lnTo>
                    <a:pt x="296" y="449"/>
                  </a:lnTo>
                  <a:lnTo>
                    <a:pt x="296" y="469"/>
                  </a:lnTo>
                  <a:lnTo>
                    <a:pt x="296" y="469"/>
                  </a:lnTo>
                  <a:lnTo>
                    <a:pt x="296" y="469"/>
                  </a:lnTo>
                  <a:lnTo>
                    <a:pt x="296" y="489"/>
                  </a:lnTo>
                  <a:lnTo>
                    <a:pt x="296" y="489"/>
                  </a:lnTo>
                  <a:lnTo>
                    <a:pt x="296" y="510"/>
                  </a:lnTo>
                  <a:lnTo>
                    <a:pt x="316" y="510"/>
                  </a:lnTo>
                  <a:lnTo>
                    <a:pt x="316" y="510"/>
                  </a:lnTo>
                  <a:lnTo>
                    <a:pt x="316" y="530"/>
                  </a:lnTo>
                  <a:lnTo>
                    <a:pt x="316" y="530"/>
                  </a:lnTo>
                  <a:lnTo>
                    <a:pt x="316" y="550"/>
                  </a:lnTo>
                  <a:lnTo>
                    <a:pt x="316" y="550"/>
                  </a:lnTo>
                  <a:lnTo>
                    <a:pt x="316" y="576"/>
                  </a:lnTo>
                  <a:lnTo>
                    <a:pt x="316" y="576"/>
                  </a:lnTo>
                  <a:lnTo>
                    <a:pt x="316" y="576"/>
                  </a:lnTo>
                  <a:lnTo>
                    <a:pt x="316" y="596"/>
                  </a:lnTo>
                  <a:lnTo>
                    <a:pt x="316" y="596"/>
                  </a:lnTo>
                  <a:lnTo>
                    <a:pt x="316" y="616"/>
                  </a:lnTo>
                  <a:lnTo>
                    <a:pt x="316" y="616"/>
                  </a:lnTo>
                  <a:lnTo>
                    <a:pt x="316" y="616"/>
                  </a:lnTo>
                  <a:lnTo>
                    <a:pt x="316" y="637"/>
                  </a:lnTo>
                  <a:lnTo>
                    <a:pt x="316" y="637"/>
                  </a:lnTo>
                  <a:lnTo>
                    <a:pt x="316" y="637"/>
                  </a:lnTo>
                  <a:lnTo>
                    <a:pt x="296" y="657"/>
                  </a:lnTo>
                  <a:lnTo>
                    <a:pt x="275" y="657"/>
                  </a:lnTo>
                  <a:lnTo>
                    <a:pt x="255" y="657"/>
                  </a:lnTo>
                  <a:lnTo>
                    <a:pt x="255" y="657"/>
                  </a:lnTo>
                  <a:lnTo>
                    <a:pt x="255" y="637"/>
                  </a:lnTo>
                  <a:lnTo>
                    <a:pt x="230" y="637"/>
                  </a:lnTo>
                  <a:lnTo>
                    <a:pt x="230" y="616"/>
                  </a:lnTo>
                  <a:lnTo>
                    <a:pt x="230" y="616"/>
                  </a:lnTo>
                  <a:lnTo>
                    <a:pt x="230" y="616"/>
                  </a:lnTo>
                  <a:lnTo>
                    <a:pt x="230" y="596"/>
                  </a:lnTo>
                  <a:lnTo>
                    <a:pt x="230" y="596"/>
                  </a:lnTo>
                  <a:lnTo>
                    <a:pt x="230" y="576"/>
                  </a:lnTo>
                  <a:lnTo>
                    <a:pt x="230" y="576"/>
                  </a:lnTo>
                  <a:lnTo>
                    <a:pt x="230" y="576"/>
                  </a:lnTo>
                  <a:lnTo>
                    <a:pt x="230" y="550"/>
                  </a:lnTo>
                  <a:lnTo>
                    <a:pt x="209" y="550"/>
                  </a:lnTo>
                  <a:lnTo>
                    <a:pt x="209" y="550"/>
                  </a:lnTo>
                  <a:lnTo>
                    <a:pt x="209" y="530"/>
                  </a:lnTo>
                  <a:lnTo>
                    <a:pt x="209" y="530"/>
                  </a:lnTo>
                  <a:lnTo>
                    <a:pt x="209" y="530"/>
                  </a:lnTo>
                  <a:lnTo>
                    <a:pt x="209" y="510"/>
                  </a:lnTo>
                  <a:lnTo>
                    <a:pt x="209" y="510"/>
                  </a:lnTo>
                  <a:lnTo>
                    <a:pt x="209" y="489"/>
                  </a:lnTo>
                  <a:lnTo>
                    <a:pt x="209" y="489"/>
                  </a:lnTo>
                  <a:lnTo>
                    <a:pt x="189" y="489"/>
                  </a:lnTo>
                  <a:lnTo>
                    <a:pt x="189" y="469"/>
                  </a:lnTo>
                  <a:lnTo>
                    <a:pt x="189" y="469"/>
                  </a:lnTo>
                  <a:lnTo>
                    <a:pt x="189" y="449"/>
                  </a:lnTo>
                  <a:lnTo>
                    <a:pt x="189" y="449"/>
                  </a:lnTo>
                  <a:lnTo>
                    <a:pt x="189" y="423"/>
                  </a:lnTo>
                  <a:lnTo>
                    <a:pt x="189" y="423"/>
                  </a:lnTo>
                  <a:lnTo>
                    <a:pt x="189" y="423"/>
                  </a:lnTo>
                  <a:lnTo>
                    <a:pt x="168" y="423"/>
                  </a:lnTo>
                  <a:lnTo>
                    <a:pt x="168" y="403"/>
                  </a:lnTo>
                  <a:lnTo>
                    <a:pt x="168" y="403"/>
                  </a:lnTo>
                  <a:lnTo>
                    <a:pt x="168" y="382"/>
                  </a:lnTo>
                  <a:lnTo>
                    <a:pt x="168" y="382"/>
                  </a:lnTo>
                  <a:lnTo>
                    <a:pt x="168" y="362"/>
                  </a:lnTo>
                  <a:lnTo>
                    <a:pt x="148" y="362"/>
                  </a:lnTo>
                  <a:lnTo>
                    <a:pt x="148" y="342"/>
                  </a:lnTo>
                  <a:lnTo>
                    <a:pt x="148" y="342"/>
                  </a:lnTo>
                  <a:lnTo>
                    <a:pt x="148" y="342"/>
                  </a:lnTo>
                  <a:lnTo>
                    <a:pt x="148" y="342"/>
                  </a:lnTo>
                  <a:lnTo>
                    <a:pt x="148" y="321"/>
                  </a:lnTo>
                  <a:lnTo>
                    <a:pt x="128" y="321"/>
                  </a:lnTo>
                  <a:lnTo>
                    <a:pt x="128" y="296"/>
                  </a:lnTo>
                  <a:lnTo>
                    <a:pt x="128" y="296"/>
                  </a:lnTo>
                  <a:lnTo>
                    <a:pt x="128" y="276"/>
                  </a:lnTo>
                  <a:lnTo>
                    <a:pt x="128" y="276"/>
                  </a:lnTo>
                  <a:lnTo>
                    <a:pt x="128" y="276"/>
                  </a:lnTo>
                  <a:lnTo>
                    <a:pt x="102" y="255"/>
                  </a:lnTo>
                  <a:lnTo>
                    <a:pt x="102" y="255"/>
                  </a:lnTo>
                  <a:lnTo>
                    <a:pt x="102" y="255"/>
                  </a:lnTo>
                  <a:lnTo>
                    <a:pt x="102" y="235"/>
                  </a:lnTo>
                  <a:lnTo>
                    <a:pt x="102" y="235"/>
                  </a:lnTo>
                  <a:lnTo>
                    <a:pt x="82" y="215"/>
                  </a:lnTo>
                  <a:lnTo>
                    <a:pt x="82" y="215"/>
                  </a:lnTo>
                  <a:lnTo>
                    <a:pt x="82" y="215"/>
                  </a:lnTo>
                  <a:lnTo>
                    <a:pt x="82" y="194"/>
                  </a:lnTo>
                  <a:lnTo>
                    <a:pt x="82" y="194"/>
                  </a:lnTo>
                  <a:lnTo>
                    <a:pt x="62" y="194"/>
                  </a:lnTo>
                  <a:lnTo>
                    <a:pt x="62" y="169"/>
                  </a:lnTo>
                  <a:lnTo>
                    <a:pt x="62" y="169"/>
                  </a:lnTo>
                  <a:lnTo>
                    <a:pt x="62" y="169"/>
                  </a:lnTo>
                  <a:lnTo>
                    <a:pt x="62" y="148"/>
                  </a:lnTo>
                  <a:lnTo>
                    <a:pt x="62" y="148"/>
                  </a:lnTo>
                  <a:lnTo>
                    <a:pt x="41" y="128"/>
                  </a:lnTo>
                  <a:lnTo>
                    <a:pt x="41" y="128"/>
                  </a:lnTo>
                  <a:lnTo>
                    <a:pt x="41" y="128"/>
                  </a:lnTo>
                  <a:lnTo>
                    <a:pt x="41" y="108"/>
                  </a:lnTo>
                  <a:lnTo>
                    <a:pt x="41" y="108"/>
                  </a:lnTo>
                  <a:lnTo>
                    <a:pt x="21" y="108"/>
                  </a:lnTo>
                  <a:lnTo>
                    <a:pt x="21" y="87"/>
                  </a:lnTo>
                  <a:lnTo>
                    <a:pt x="21" y="87"/>
                  </a:lnTo>
                  <a:lnTo>
                    <a:pt x="21" y="67"/>
                  </a:lnTo>
                  <a:lnTo>
                    <a:pt x="1" y="67"/>
                  </a:lnTo>
                  <a:lnTo>
                    <a:pt x="1" y="42"/>
                  </a:lnTo>
                  <a:lnTo>
                    <a:pt x="21" y="1"/>
                  </a:lnTo>
                  <a:lnTo>
                    <a:pt x="6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62"/>
            <p:cNvSpPr/>
            <p:nvPr/>
          </p:nvSpPr>
          <p:spPr>
            <a:xfrm>
              <a:off x="1355675" y="2285300"/>
              <a:ext cx="10075" cy="13875"/>
            </a:xfrm>
            <a:custGeom>
              <a:rect b="b" l="l" r="r" t="t"/>
              <a:pathLst>
                <a:path extrusionOk="0" h="555" w="403">
                  <a:moveTo>
                    <a:pt x="1" y="0"/>
                  </a:moveTo>
                  <a:lnTo>
                    <a:pt x="46" y="0"/>
                  </a:lnTo>
                  <a:lnTo>
                    <a:pt x="67" y="26"/>
                  </a:lnTo>
                  <a:lnTo>
                    <a:pt x="87" y="26"/>
                  </a:lnTo>
                  <a:lnTo>
                    <a:pt x="87" y="26"/>
                  </a:lnTo>
                  <a:lnTo>
                    <a:pt x="87" y="46"/>
                  </a:lnTo>
                  <a:lnTo>
                    <a:pt x="107" y="46"/>
                  </a:lnTo>
                  <a:lnTo>
                    <a:pt x="107" y="46"/>
                  </a:lnTo>
                  <a:lnTo>
                    <a:pt x="107" y="46"/>
                  </a:lnTo>
                  <a:lnTo>
                    <a:pt x="107" y="66"/>
                  </a:lnTo>
                  <a:lnTo>
                    <a:pt x="128" y="66"/>
                  </a:lnTo>
                  <a:lnTo>
                    <a:pt x="128" y="66"/>
                  </a:lnTo>
                  <a:lnTo>
                    <a:pt x="148" y="87"/>
                  </a:lnTo>
                  <a:lnTo>
                    <a:pt x="148" y="87"/>
                  </a:lnTo>
                  <a:lnTo>
                    <a:pt x="148" y="87"/>
                  </a:lnTo>
                  <a:lnTo>
                    <a:pt x="148" y="107"/>
                  </a:lnTo>
                  <a:lnTo>
                    <a:pt x="173" y="107"/>
                  </a:lnTo>
                  <a:lnTo>
                    <a:pt x="173" y="107"/>
                  </a:lnTo>
                  <a:lnTo>
                    <a:pt x="173" y="107"/>
                  </a:lnTo>
                  <a:lnTo>
                    <a:pt x="194" y="127"/>
                  </a:lnTo>
                  <a:lnTo>
                    <a:pt x="194" y="127"/>
                  </a:lnTo>
                  <a:lnTo>
                    <a:pt x="194" y="127"/>
                  </a:lnTo>
                  <a:lnTo>
                    <a:pt x="194" y="153"/>
                  </a:lnTo>
                  <a:lnTo>
                    <a:pt x="214" y="153"/>
                  </a:lnTo>
                  <a:lnTo>
                    <a:pt x="214" y="153"/>
                  </a:lnTo>
                  <a:lnTo>
                    <a:pt x="214" y="173"/>
                  </a:lnTo>
                  <a:lnTo>
                    <a:pt x="214" y="173"/>
                  </a:lnTo>
                  <a:lnTo>
                    <a:pt x="234" y="173"/>
                  </a:lnTo>
                  <a:lnTo>
                    <a:pt x="234" y="194"/>
                  </a:lnTo>
                  <a:lnTo>
                    <a:pt x="234" y="194"/>
                  </a:lnTo>
                  <a:lnTo>
                    <a:pt x="234" y="194"/>
                  </a:lnTo>
                  <a:lnTo>
                    <a:pt x="255" y="194"/>
                  </a:lnTo>
                  <a:lnTo>
                    <a:pt x="255" y="214"/>
                  </a:lnTo>
                  <a:lnTo>
                    <a:pt x="255" y="214"/>
                  </a:lnTo>
                  <a:lnTo>
                    <a:pt x="255" y="234"/>
                  </a:lnTo>
                  <a:lnTo>
                    <a:pt x="275" y="234"/>
                  </a:lnTo>
                  <a:lnTo>
                    <a:pt x="275" y="234"/>
                  </a:lnTo>
                  <a:lnTo>
                    <a:pt x="275" y="255"/>
                  </a:lnTo>
                  <a:lnTo>
                    <a:pt x="275" y="255"/>
                  </a:lnTo>
                  <a:lnTo>
                    <a:pt x="275" y="255"/>
                  </a:lnTo>
                  <a:lnTo>
                    <a:pt x="301" y="280"/>
                  </a:lnTo>
                  <a:lnTo>
                    <a:pt x="301" y="280"/>
                  </a:lnTo>
                  <a:lnTo>
                    <a:pt x="301" y="280"/>
                  </a:lnTo>
                  <a:lnTo>
                    <a:pt x="301" y="300"/>
                  </a:lnTo>
                  <a:lnTo>
                    <a:pt x="321" y="300"/>
                  </a:lnTo>
                  <a:lnTo>
                    <a:pt x="321" y="321"/>
                  </a:lnTo>
                  <a:lnTo>
                    <a:pt x="321" y="321"/>
                  </a:lnTo>
                  <a:lnTo>
                    <a:pt x="321" y="321"/>
                  </a:lnTo>
                  <a:lnTo>
                    <a:pt x="321" y="321"/>
                  </a:lnTo>
                  <a:lnTo>
                    <a:pt x="321" y="341"/>
                  </a:lnTo>
                  <a:lnTo>
                    <a:pt x="341" y="341"/>
                  </a:lnTo>
                  <a:lnTo>
                    <a:pt x="341" y="361"/>
                  </a:lnTo>
                  <a:lnTo>
                    <a:pt x="341" y="361"/>
                  </a:lnTo>
                  <a:lnTo>
                    <a:pt x="341" y="382"/>
                  </a:lnTo>
                  <a:lnTo>
                    <a:pt x="341" y="382"/>
                  </a:lnTo>
                  <a:lnTo>
                    <a:pt x="362" y="382"/>
                  </a:lnTo>
                  <a:lnTo>
                    <a:pt x="362" y="382"/>
                  </a:lnTo>
                  <a:lnTo>
                    <a:pt x="362" y="407"/>
                  </a:lnTo>
                  <a:lnTo>
                    <a:pt x="362" y="407"/>
                  </a:lnTo>
                  <a:lnTo>
                    <a:pt x="362" y="428"/>
                  </a:lnTo>
                  <a:lnTo>
                    <a:pt x="362" y="428"/>
                  </a:lnTo>
                  <a:lnTo>
                    <a:pt x="382" y="448"/>
                  </a:lnTo>
                  <a:lnTo>
                    <a:pt x="382" y="468"/>
                  </a:lnTo>
                  <a:lnTo>
                    <a:pt x="382" y="468"/>
                  </a:lnTo>
                  <a:lnTo>
                    <a:pt x="382" y="489"/>
                  </a:lnTo>
                  <a:lnTo>
                    <a:pt x="382" y="489"/>
                  </a:lnTo>
                  <a:lnTo>
                    <a:pt x="402" y="509"/>
                  </a:lnTo>
                  <a:lnTo>
                    <a:pt x="402" y="509"/>
                  </a:lnTo>
                  <a:lnTo>
                    <a:pt x="402" y="534"/>
                  </a:lnTo>
                  <a:lnTo>
                    <a:pt x="382" y="555"/>
                  </a:lnTo>
                  <a:lnTo>
                    <a:pt x="362" y="555"/>
                  </a:lnTo>
                  <a:lnTo>
                    <a:pt x="321" y="555"/>
                  </a:lnTo>
                  <a:lnTo>
                    <a:pt x="321" y="555"/>
                  </a:lnTo>
                  <a:lnTo>
                    <a:pt x="321" y="534"/>
                  </a:lnTo>
                  <a:lnTo>
                    <a:pt x="321" y="534"/>
                  </a:lnTo>
                  <a:lnTo>
                    <a:pt x="301" y="509"/>
                  </a:lnTo>
                  <a:lnTo>
                    <a:pt x="301" y="509"/>
                  </a:lnTo>
                  <a:lnTo>
                    <a:pt x="301" y="489"/>
                  </a:lnTo>
                  <a:lnTo>
                    <a:pt x="275" y="489"/>
                  </a:lnTo>
                  <a:lnTo>
                    <a:pt x="275" y="468"/>
                  </a:lnTo>
                  <a:lnTo>
                    <a:pt x="275" y="468"/>
                  </a:lnTo>
                  <a:lnTo>
                    <a:pt x="275" y="448"/>
                  </a:lnTo>
                  <a:lnTo>
                    <a:pt x="255" y="448"/>
                  </a:lnTo>
                  <a:lnTo>
                    <a:pt x="255" y="448"/>
                  </a:lnTo>
                  <a:lnTo>
                    <a:pt x="255" y="428"/>
                  </a:lnTo>
                  <a:lnTo>
                    <a:pt x="255" y="428"/>
                  </a:lnTo>
                  <a:lnTo>
                    <a:pt x="255" y="428"/>
                  </a:lnTo>
                  <a:lnTo>
                    <a:pt x="255" y="407"/>
                  </a:lnTo>
                  <a:lnTo>
                    <a:pt x="234" y="407"/>
                  </a:lnTo>
                  <a:lnTo>
                    <a:pt x="234" y="407"/>
                  </a:lnTo>
                  <a:lnTo>
                    <a:pt x="234" y="382"/>
                  </a:lnTo>
                  <a:lnTo>
                    <a:pt x="234" y="382"/>
                  </a:lnTo>
                  <a:lnTo>
                    <a:pt x="234" y="382"/>
                  </a:lnTo>
                  <a:lnTo>
                    <a:pt x="214" y="382"/>
                  </a:lnTo>
                  <a:lnTo>
                    <a:pt x="214" y="361"/>
                  </a:lnTo>
                  <a:lnTo>
                    <a:pt x="214" y="361"/>
                  </a:lnTo>
                  <a:lnTo>
                    <a:pt x="214" y="341"/>
                  </a:lnTo>
                  <a:lnTo>
                    <a:pt x="214" y="341"/>
                  </a:lnTo>
                  <a:lnTo>
                    <a:pt x="194" y="341"/>
                  </a:lnTo>
                  <a:lnTo>
                    <a:pt x="194" y="321"/>
                  </a:lnTo>
                  <a:lnTo>
                    <a:pt x="194" y="321"/>
                  </a:lnTo>
                  <a:lnTo>
                    <a:pt x="194" y="321"/>
                  </a:lnTo>
                  <a:lnTo>
                    <a:pt x="194" y="321"/>
                  </a:lnTo>
                  <a:lnTo>
                    <a:pt x="173" y="300"/>
                  </a:lnTo>
                  <a:lnTo>
                    <a:pt x="173" y="300"/>
                  </a:lnTo>
                  <a:lnTo>
                    <a:pt x="173" y="280"/>
                  </a:lnTo>
                  <a:lnTo>
                    <a:pt x="173" y="280"/>
                  </a:lnTo>
                  <a:lnTo>
                    <a:pt x="148" y="280"/>
                  </a:lnTo>
                  <a:lnTo>
                    <a:pt x="148" y="255"/>
                  </a:lnTo>
                  <a:lnTo>
                    <a:pt x="148" y="255"/>
                  </a:lnTo>
                  <a:lnTo>
                    <a:pt x="148" y="255"/>
                  </a:lnTo>
                  <a:lnTo>
                    <a:pt x="148" y="255"/>
                  </a:lnTo>
                  <a:lnTo>
                    <a:pt x="148" y="234"/>
                  </a:lnTo>
                  <a:lnTo>
                    <a:pt x="128" y="234"/>
                  </a:lnTo>
                  <a:lnTo>
                    <a:pt x="128" y="234"/>
                  </a:lnTo>
                  <a:lnTo>
                    <a:pt x="128" y="214"/>
                  </a:lnTo>
                  <a:lnTo>
                    <a:pt x="128" y="214"/>
                  </a:lnTo>
                  <a:lnTo>
                    <a:pt x="107" y="214"/>
                  </a:lnTo>
                  <a:lnTo>
                    <a:pt x="107" y="214"/>
                  </a:lnTo>
                  <a:lnTo>
                    <a:pt x="107" y="194"/>
                  </a:lnTo>
                  <a:lnTo>
                    <a:pt x="107" y="194"/>
                  </a:lnTo>
                  <a:lnTo>
                    <a:pt x="107" y="173"/>
                  </a:lnTo>
                  <a:lnTo>
                    <a:pt x="87" y="173"/>
                  </a:lnTo>
                  <a:lnTo>
                    <a:pt x="87" y="173"/>
                  </a:lnTo>
                  <a:lnTo>
                    <a:pt x="87" y="153"/>
                  </a:lnTo>
                  <a:lnTo>
                    <a:pt x="87" y="153"/>
                  </a:lnTo>
                  <a:lnTo>
                    <a:pt x="87" y="153"/>
                  </a:lnTo>
                  <a:lnTo>
                    <a:pt x="67" y="153"/>
                  </a:lnTo>
                  <a:lnTo>
                    <a:pt x="67" y="127"/>
                  </a:lnTo>
                  <a:lnTo>
                    <a:pt x="67" y="127"/>
                  </a:lnTo>
                  <a:lnTo>
                    <a:pt x="46" y="107"/>
                  </a:lnTo>
                  <a:lnTo>
                    <a:pt x="46" y="107"/>
                  </a:lnTo>
                  <a:lnTo>
                    <a:pt x="46" y="107"/>
                  </a:lnTo>
                  <a:lnTo>
                    <a:pt x="46" y="107"/>
                  </a:lnTo>
                  <a:lnTo>
                    <a:pt x="46" y="87"/>
                  </a:lnTo>
                  <a:lnTo>
                    <a:pt x="21" y="87"/>
                  </a:lnTo>
                  <a:lnTo>
                    <a:pt x="21" y="87"/>
                  </a:lnTo>
                  <a:lnTo>
                    <a:pt x="21" y="66"/>
                  </a:lnTo>
                  <a:lnTo>
                    <a:pt x="1" y="46"/>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62"/>
            <p:cNvSpPr/>
            <p:nvPr/>
          </p:nvSpPr>
          <p:spPr>
            <a:xfrm>
              <a:off x="1349325" y="2283250"/>
              <a:ext cx="9550" cy="10600"/>
            </a:xfrm>
            <a:custGeom>
              <a:rect b="b" l="l" r="r" t="t"/>
              <a:pathLst>
                <a:path extrusionOk="0" h="424" w="382">
                  <a:moveTo>
                    <a:pt x="46" y="1"/>
                  </a:moveTo>
                  <a:lnTo>
                    <a:pt x="66" y="1"/>
                  </a:lnTo>
                  <a:lnTo>
                    <a:pt x="66" y="1"/>
                  </a:lnTo>
                  <a:lnTo>
                    <a:pt x="66" y="1"/>
                  </a:lnTo>
                  <a:lnTo>
                    <a:pt x="87" y="21"/>
                  </a:lnTo>
                  <a:lnTo>
                    <a:pt x="87" y="21"/>
                  </a:lnTo>
                  <a:lnTo>
                    <a:pt x="87" y="21"/>
                  </a:lnTo>
                  <a:lnTo>
                    <a:pt x="107" y="21"/>
                  </a:lnTo>
                  <a:lnTo>
                    <a:pt x="107" y="42"/>
                  </a:lnTo>
                  <a:lnTo>
                    <a:pt x="107" y="42"/>
                  </a:lnTo>
                  <a:lnTo>
                    <a:pt x="127" y="42"/>
                  </a:lnTo>
                  <a:lnTo>
                    <a:pt x="127" y="42"/>
                  </a:lnTo>
                  <a:lnTo>
                    <a:pt x="127" y="42"/>
                  </a:lnTo>
                  <a:lnTo>
                    <a:pt x="127" y="62"/>
                  </a:lnTo>
                  <a:lnTo>
                    <a:pt x="148" y="62"/>
                  </a:lnTo>
                  <a:lnTo>
                    <a:pt x="148" y="62"/>
                  </a:lnTo>
                  <a:lnTo>
                    <a:pt x="173" y="82"/>
                  </a:lnTo>
                  <a:lnTo>
                    <a:pt x="173" y="108"/>
                  </a:lnTo>
                  <a:lnTo>
                    <a:pt x="193" y="108"/>
                  </a:lnTo>
                  <a:lnTo>
                    <a:pt x="193" y="108"/>
                  </a:lnTo>
                  <a:lnTo>
                    <a:pt x="193" y="128"/>
                  </a:lnTo>
                  <a:lnTo>
                    <a:pt x="214" y="128"/>
                  </a:lnTo>
                  <a:lnTo>
                    <a:pt x="214" y="148"/>
                  </a:lnTo>
                  <a:lnTo>
                    <a:pt x="234" y="148"/>
                  </a:lnTo>
                  <a:lnTo>
                    <a:pt x="234" y="148"/>
                  </a:lnTo>
                  <a:lnTo>
                    <a:pt x="234" y="169"/>
                  </a:lnTo>
                  <a:lnTo>
                    <a:pt x="255" y="189"/>
                  </a:lnTo>
                  <a:lnTo>
                    <a:pt x="255" y="189"/>
                  </a:lnTo>
                  <a:lnTo>
                    <a:pt x="275" y="189"/>
                  </a:lnTo>
                  <a:lnTo>
                    <a:pt x="275" y="209"/>
                  </a:lnTo>
                  <a:lnTo>
                    <a:pt x="275" y="209"/>
                  </a:lnTo>
                  <a:lnTo>
                    <a:pt x="300" y="235"/>
                  </a:lnTo>
                  <a:lnTo>
                    <a:pt x="300" y="255"/>
                  </a:lnTo>
                  <a:lnTo>
                    <a:pt x="300" y="255"/>
                  </a:lnTo>
                  <a:lnTo>
                    <a:pt x="321" y="255"/>
                  </a:lnTo>
                  <a:lnTo>
                    <a:pt x="321" y="276"/>
                  </a:lnTo>
                  <a:lnTo>
                    <a:pt x="341" y="296"/>
                  </a:lnTo>
                  <a:lnTo>
                    <a:pt x="361" y="316"/>
                  </a:lnTo>
                  <a:lnTo>
                    <a:pt x="361" y="316"/>
                  </a:lnTo>
                  <a:lnTo>
                    <a:pt x="382" y="362"/>
                  </a:lnTo>
                  <a:lnTo>
                    <a:pt x="382" y="362"/>
                  </a:lnTo>
                  <a:lnTo>
                    <a:pt x="382" y="362"/>
                  </a:lnTo>
                  <a:lnTo>
                    <a:pt x="382" y="382"/>
                  </a:lnTo>
                  <a:lnTo>
                    <a:pt x="361" y="403"/>
                  </a:lnTo>
                  <a:lnTo>
                    <a:pt x="341" y="403"/>
                  </a:lnTo>
                  <a:lnTo>
                    <a:pt x="321" y="423"/>
                  </a:lnTo>
                  <a:lnTo>
                    <a:pt x="321" y="423"/>
                  </a:lnTo>
                  <a:lnTo>
                    <a:pt x="300" y="403"/>
                  </a:lnTo>
                  <a:lnTo>
                    <a:pt x="300" y="403"/>
                  </a:lnTo>
                  <a:lnTo>
                    <a:pt x="275" y="382"/>
                  </a:lnTo>
                  <a:lnTo>
                    <a:pt x="275" y="382"/>
                  </a:lnTo>
                  <a:lnTo>
                    <a:pt x="255" y="362"/>
                  </a:lnTo>
                  <a:lnTo>
                    <a:pt x="234" y="337"/>
                  </a:lnTo>
                  <a:lnTo>
                    <a:pt x="234" y="316"/>
                  </a:lnTo>
                  <a:lnTo>
                    <a:pt x="214" y="296"/>
                  </a:lnTo>
                  <a:lnTo>
                    <a:pt x="214" y="296"/>
                  </a:lnTo>
                  <a:lnTo>
                    <a:pt x="214" y="296"/>
                  </a:lnTo>
                  <a:lnTo>
                    <a:pt x="193" y="276"/>
                  </a:lnTo>
                  <a:lnTo>
                    <a:pt x="193" y="276"/>
                  </a:lnTo>
                  <a:lnTo>
                    <a:pt x="193" y="255"/>
                  </a:lnTo>
                  <a:lnTo>
                    <a:pt x="193" y="255"/>
                  </a:lnTo>
                  <a:lnTo>
                    <a:pt x="173" y="255"/>
                  </a:lnTo>
                  <a:lnTo>
                    <a:pt x="173" y="235"/>
                  </a:lnTo>
                  <a:lnTo>
                    <a:pt x="148" y="209"/>
                  </a:lnTo>
                  <a:lnTo>
                    <a:pt x="148" y="209"/>
                  </a:lnTo>
                  <a:lnTo>
                    <a:pt x="148" y="209"/>
                  </a:lnTo>
                  <a:lnTo>
                    <a:pt x="127" y="189"/>
                  </a:lnTo>
                  <a:lnTo>
                    <a:pt x="127" y="189"/>
                  </a:lnTo>
                  <a:lnTo>
                    <a:pt x="107" y="169"/>
                  </a:lnTo>
                  <a:lnTo>
                    <a:pt x="107" y="169"/>
                  </a:lnTo>
                  <a:lnTo>
                    <a:pt x="107" y="169"/>
                  </a:lnTo>
                  <a:lnTo>
                    <a:pt x="107" y="148"/>
                  </a:lnTo>
                  <a:lnTo>
                    <a:pt x="87" y="128"/>
                  </a:lnTo>
                  <a:lnTo>
                    <a:pt x="87" y="128"/>
                  </a:lnTo>
                  <a:lnTo>
                    <a:pt x="66" y="128"/>
                  </a:lnTo>
                  <a:lnTo>
                    <a:pt x="66" y="108"/>
                  </a:lnTo>
                  <a:lnTo>
                    <a:pt x="66" y="108"/>
                  </a:lnTo>
                  <a:lnTo>
                    <a:pt x="66" y="108"/>
                  </a:lnTo>
                  <a:lnTo>
                    <a:pt x="66" y="108"/>
                  </a:lnTo>
                  <a:lnTo>
                    <a:pt x="46" y="108"/>
                  </a:lnTo>
                  <a:lnTo>
                    <a:pt x="46" y="82"/>
                  </a:lnTo>
                  <a:lnTo>
                    <a:pt x="46" y="82"/>
                  </a:lnTo>
                  <a:lnTo>
                    <a:pt x="46" y="82"/>
                  </a:lnTo>
                  <a:lnTo>
                    <a:pt x="21" y="82"/>
                  </a:lnTo>
                  <a:lnTo>
                    <a:pt x="21" y="62"/>
                  </a:lnTo>
                  <a:lnTo>
                    <a:pt x="21" y="62"/>
                  </a:lnTo>
                  <a:lnTo>
                    <a:pt x="21" y="62"/>
                  </a:lnTo>
                  <a:lnTo>
                    <a:pt x="0" y="62"/>
                  </a:lnTo>
                  <a:lnTo>
                    <a:pt x="0" y="42"/>
                  </a:lnTo>
                  <a:lnTo>
                    <a:pt x="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62"/>
            <p:cNvSpPr/>
            <p:nvPr/>
          </p:nvSpPr>
          <p:spPr>
            <a:xfrm>
              <a:off x="1340925" y="2281600"/>
              <a:ext cx="11600" cy="9575"/>
            </a:xfrm>
            <a:custGeom>
              <a:rect b="b" l="l" r="r" t="t"/>
              <a:pathLst>
                <a:path extrusionOk="0" h="383" w="464">
                  <a:moveTo>
                    <a:pt x="41" y="1"/>
                  </a:moveTo>
                  <a:lnTo>
                    <a:pt x="61" y="1"/>
                  </a:lnTo>
                  <a:lnTo>
                    <a:pt x="61" y="1"/>
                  </a:lnTo>
                  <a:lnTo>
                    <a:pt x="61" y="1"/>
                  </a:lnTo>
                  <a:lnTo>
                    <a:pt x="82" y="1"/>
                  </a:lnTo>
                  <a:lnTo>
                    <a:pt x="82" y="21"/>
                  </a:lnTo>
                  <a:lnTo>
                    <a:pt x="102" y="21"/>
                  </a:lnTo>
                  <a:lnTo>
                    <a:pt x="102" y="21"/>
                  </a:lnTo>
                  <a:lnTo>
                    <a:pt x="102" y="21"/>
                  </a:lnTo>
                  <a:lnTo>
                    <a:pt x="102" y="21"/>
                  </a:lnTo>
                  <a:lnTo>
                    <a:pt x="128" y="21"/>
                  </a:lnTo>
                  <a:lnTo>
                    <a:pt x="128" y="21"/>
                  </a:lnTo>
                  <a:lnTo>
                    <a:pt x="148" y="47"/>
                  </a:lnTo>
                  <a:lnTo>
                    <a:pt x="148" y="47"/>
                  </a:lnTo>
                  <a:lnTo>
                    <a:pt x="148" y="47"/>
                  </a:lnTo>
                  <a:lnTo>
                    <a:pt x="148" y="47"/>
                  </a:lnTo>
                  <a:lnTo>
                    <a:pt x="168" y="47"/>
                  </a:lnTo>
                  <a:lnTo>
                    <a:pt x="168" y="47"/>
                  </a:lnTo>
                  <a:lnTo>
                    <a:pt x="189" y="47"/>
                  </a:lnTo>
                  <a:lnTo>
                    <a:pt x="189" y="67"/>
                  </a:lnTo>
                  <a:lnTo>
                    <a:pt x="189" y="67"/>
                  </a:lnTo>
                  <a:lnTo>
                    <a:pt x="209" y="67"/>
                  </a:lnTo>
                  <a:lnTo>
                    <a:pt x="209" y="67"/>
                  </a:lnTo>
                  <a:lnTo>
                    <a:pt x="209" y="67"/>
                  </a:lnTo>
                  <a:lnTo>
                    <a:pt x="209" y="87"/>
                  </a:lnTo>
                  <a:lnTo>
                    <a:pt x="229" y="87"/>
                  </a:lnTo>
                  <a:lnTo>
                    <a:pt x="229" y="87"/>
                  </a:lnTo>
                  <a:lnTo>
                    <a:pt x="229" y="87"/>
                  </a:lnTo>
                  <a:lnTo>
                    <a:pt x="255" y="87"/>
                  </a:lnTo>
                  <a:lnTo>
                    <a:pt x="255" y="108"/>
                  </a:lnTo>
                  <a:lnTo>
                    <a:pt x="255" y="108"/>
                  </a:lnTo>
                  <a:lnTo>
                    <a:pt x="255" y="108"/>
                  </a:lnTo>
                  <a:lnTo>
                    <a:pt x="275" y="108"/>
                  </a:lnTo>
                  <a:lnTo>
                    <a:pt x="275" y="128"/>
                  </a:lnTo>
                  <a:lnTo>
                    <a:pt x="295" y="128"/>
                  </a:lnTo>
                  <a:lnTo>
                    <a:pt x="295" y="128"/>
                  </a:lnTo>
                  <a:lnTo>
                    <a:pt x="295" y="128"/>
                  </a:lnTo>
                  <a:lnTo>
                    <a:pt x="316" y="148"/>
                  </a:lnTo>
                  <a:lnTo>
                    <a:pt x="316" y="148"/>
                  </a:lnTo>
                  <a:lnTo>
                    <a:pt x="316" y="148"/>
                  </a:lnTo>
                  <a:lnTo>
                    <a:pt x="316" y="148"/>
                  </a:lnTo>
                  <a:lnTo>
                    <a:pt x="316" y="148"/>
                  </a:lnTo>
                  <a:lnTo>
                    <a:pt x="336" y="174"/>
                  </a:lnTo>
                  <a:lnTo>
                    <a:pt x="336" y="174"/>
                  </a:lnTo>
                  <a:lnTo>
                    <a:pt x="336" y="174"/>
                  </a:lnTo>
                  <a:lnTo>
                    <a:pt x="357" y="194"/>
                  </a:lnTo>
                  <a:lnTo>
                    <a:pt x="357" y="194"/>
                  </a:lnTo>
                  <a:lnTo>
                    <a:pt x="357" y="194"/>
                  </a:lnTo>
                  <a:lnTo>
                    <a:pt x="357" y="194"/>
                  </a:lnTo>
                  <a:lnTo>
                    <a:pt x="382" y="214"/>
                  </a:lnTo>
                  <a:lnTo>
                    <a:pt x="382" y="214"/>
                  </a:lnTo>
                  <a:lnTo>
                    <a:pt x="382" y="214"/>
                  </a:lnTo>
                  <a:lnTo>
                    <a:pt x="402" y="235"/>
                  </a:lnTo>
                  <a:lnTo>
                    <a:pt x="402" y="235"/>
                  </a:lnTo>
                  <a:lnTo>
                    <a:pt x="402" y="235"/>
                  </a:lnTo>
                  <a:lnTo>
                    <a:pt x="402" y="235"/>
                  </a:lnTo>
                  <a:lnTo>
                    <a:pt x="402" y="255"/>
                  </a:lnTo>
                  <a:lnTo>
                    <a:pt x="423" y="255"/>
                  </a:lnTo>
                  <a:lnTo>
                    <a:pt x="423" y="255"/>
                  </a:lnTo>
                  <a:lnTo>
                    <a:pt x="423" y="275"/>
                  </a:lnTo>
                  <a:lnTo>
                    <a:pt x="423" y="275"/>
                  </a:lnTo>
                  <a:lnTo>
                    <a:pt x="443" y="275"/>
                  </a:lnTo>
                  <a:lnTo>
                    <a:pt x="443" y="275"/>
                  </a:lnTo>
                  <a:lnTo>
                    <a:pt x="443" y="301"/>
                  </a:lnTo>
                  <a:lnTo>
                    <a:pt x="443" y="301"/>
                  </a:lnTo>
                  <a:lnTo>
                    <a:pt x="443" y="301"/>
                  </a:lnTo>
                  <a:lnTo>
                    <a:pt x="443" y="321"/>
                  </a:lnTo>
                  <a:lnTo>
                    <a:pt x="463" y="321"/>
                  </a:lnTo>
                  <a:lnTo>
                    <a:pt x="463" y="321"/>
                  </a:lnTo>
                  <a:lnTo>
                    <a:pt x="463" y="321"/>
                  </a:lnTo>
                  <a:lnTo>
                    <a:pt x="463" y="342"/>
                  </a:lnTo>
                  <a:lnTo>
                    <a:pt x="463" y="342"/>
                  </a:lnTo>
                  <a:lnTo>
                    <a:pt x="463" y="362"/>
                  </a:lnTo>
                  <a:lnTo>
                    <a:pt x="463" y="362"/>
                  </a:lnTo>
                  <a:lnTo>
                    <a:pt x="463" y="382"/>
                  </a:lnTo>
                  <a:lnTo>
                    <a:pt x="443" y="382"/>
                  </a:lnTo>
                  <a:lnTo>
                    <a:pt x="443" y="362"/>
                  </a:lnTo>
                  <a:lnTo>
                    <a:pt x="423" y="362"/>
                  </a:lnTo>
                  <a:lnTo>
                    <a:pt x="423" y="362"/>
                  </a:lnTo>
                  <a:lnTo>
                    <a:pt x="402" y="362"/>
                  </a:lnTo>
                  <a:lnTo>
                    <a:pt x="402" y="362"/>
                  </a:lnTo>
                  <a:lnTo>
                    <a:pt x="402" y="362"/>
                  </a:lnTo>
                  <a:lnTo>
                    <a:pt x="402" y="362"/>
                  </a:lnTo>
                  <a:lnTo>
                    <a:pt x="402" y="342"/>
                  </a:lnTo>
                  <a:lnTo>
                    <a:pt x="382" y="342"/>
                  </a:lnTo>
                  <a:lnTo>
                    <a:pt x="382" y="342"/>
                  </a:lnTo>
                  <a:lnTo>
                    <a:pt x="382" y="342"/>
                  </a:lnTo>
                  <a:lnTo>
                    <a:pt x="382" y="342"/>
                  </a:lnTo>
                  <a:lnTo>
                    <a:pt x="357" y="321"/>
                  </a:lnTo>
                  <a:lnTo>
                    <a:pt x="357" y="321"/>
                  </a:lnTo>
                  <a:lnTo>
                    <a:pt x="357" y="321"/>
                  </a:lnTo>
                  <a:lnTo>
                    <a:pt x="357" y="321"/>
                  </a:lnTo>
                  <a:lnTo>
                    <a:pt x="336" y="301"/>
                  </a:lnTo>
                  <a:lnTo>
                    <a:pt x="336" y="301"/>
                  </a:lnTo>
                  <a:lnTo>
                    <a:pt x="336" y="301"/>
                  </a:lnTo>
                  <a:lnTo>
                    <a:pt x="336" y="301"/>
                  </a:lnTo>
                  <a:lnTo>
                    <a:pt x="316" y="301"/>
                  </a:lnTo>
                  <a:lnTo>
                    <a:pt x="316" y="275"/>
                  </a:lnTo>
                  <a:lnTo>
                    <a:pt x="316" y="275"/>
                  </a:lnTo>
                  <a:lnTo>
                    <a:pt x="316" y="275"/>
                  </a:lnTo>
                  <a:lnTo>
                    <a:pt x="295" y="275"/>
                  </a:lnTo>
                  <a:lnTo>
                    <a:pt x="295" y="255"/>
                  </a:lnTo>
                  <a:lnTo>
                    <a:pt x="295" y="255"/>
                  </a:lnTo>
                  <a:lnTo>
                    <a:pt x="295" y="255"/>
                  </a:lnTo>
                  <a:lnTo>
                    <a:pt x="275" y="255"/>
                  </a:lnTo>
                  <a:lnTo>
                    <a:pt x="275" y="255"/>
                  </a:lnTo>
                  <a:lnTo>
                    <a:pt x="275" y="235"/>
                  </a:lnTo>
                  <a:lnTo>
                    <a:pt x="255" y="235"/>
                  </a:lnTo>
                  <a:lnTo>
                    <a:pt x="255" y="235"/>
                  </a:lnTo>
                  <a:lnTo>
                    <a:pt x="255" y="235"/>
                  </a:lnTo>
                  <a:lnTo>
                    <a:pt x="255" y="214"/>
                  </a:lnTo>
                  <a:lnTo>
                    <a:pt x="229" y="214"/>
                  </a:lnTo>
                  <a:lnTo>
                    <a:pt x="229" y="214"/>
                  </a:lnTo>
                  <a:lnTo>
                    <a:pt x="229" y="214"/>
                  </a:lnTo>
                  <a:lnTo>
                    <a:pt x="229" y="214"/>
                  </a:lnTo>
                  <a:lnTo>
                    <a:pt x="209" y="194"/>
                  </a:lnTo>
                  <a:lnTo>
                    <a:pt x="209" y="194"/>
                  </a:lnTo>
                  <a:lnTo>
                    <a:pt x="209" y="194"/>
                  </a:lnTo>
                  <a:lnTo>
                    <a:pt x="189" y="194"/>
                  </a:lnTo>
                  <a:lnTo>
                    <a:pt x="189" y="194"/>
                  </a:lnTo>
                  <a:lnTo>
                    <a:pt x="189" y="194"/>
                  </a:lnTo>
                  <a:lnTo>
                    <a:pt x="189" y="174"/>
                  </a:lnTo>
                  <a:lnTo>
                    <a:pt x="168" y="174"/>
                  </a:lnTo>
                  <a:lnTo>
                    <a:pt x="168" y="174"/>
                  </a:lnTo>
                  <a:lnTo>
                    <a:pt x="168" y="174"/>
                  </a:lnTo>
                  <a:lnTo>
                    <a:pt x="148" y="148"/>
                  </a:lnTo>
                  <a:lnTo>
                    <a:pt x="148" y="148"/>
                  </a:lnTo>
                  <a:lnTo>
                    <a:pt x="148" y="148"/>
                  </a:lnTo>
                  <a:lnTo>
                    <a:pt x="148" y="148"/>
                  </a:lnTo>
                  <a:lnTo>
                    <a:pt x="128" y="148"/>
                  </a:lnTo>
                  <a:lnTo>
                    <a:pt x="128" y="128"/>
                  </a:lnTo>
                  <a:lnTo>
                    <a:pt x="128" y="128"/>
                  </a:lnTo>
                  <a:lnTo>
                    <a:pt x="102" y="128"/>
                  </a:lnTo>
                  <a:lnTo>
                    <a:pt x="102" y="128"/>
                  </a:lnTo>
                  <a:lnTo>
                    <a:pt x="102" y="128"/>
                  </a:lnTo>
                  <a:lnTo>
                    <a:pt x="102" y="128"/>
                  </a:lnTo>
                  <a:lnTo>
                    <a:pt x="82" y="108"/>
                  </a:lnTo>
                  <a:lnTo>
                    <a:pt x="82" y="108"/>
                  </a:lnTo>
                  <a:lnTo>
                    <a:pt x="82" y="108"/>
                  </a:lnTo>
                  <a:lnTo>
                    <a:pt x="61" y="108"/>
                  </a:lnTo>
                  <a:lnTo>
                    <a:pt x="61" y="87"/>
                  </a:lnTo>
                  <a:lnTo>
                    <a:pt x="61" y="87"/>
                  </a:lnTo>
                  <a:lnTo>
                    <a:pt x="61" y="87"/>
                  </a:lnTo>
                  <a:lnTo>
                    <a:pt x="41" y="87"/>
                  </a:lnTo>
                  <a:lnTo>
                    <a:pt x="41" y="87"/>
                  </a:lnTo>
                  <a:lnTo>
                    <a:pt x="41" y="87"/>
                  </a:lnTo>
                  <a:lnTo>
                    <a:pt x="21" y="67"/>
                  </a:lnTo>
                  <a:lnTo>
                    <a:pt x="21" y="67"/>
                  </a:lnTo>
                  <a:lnTo>
                    <a:pt x="21" y="67"/>
                  </a:lnTo>
                  <a:lnTo>
                    <a:pt x="0" y="67"/>
                  </a:lnTo>
                  <a:lnTo>
                    <a:pt x="0" y="2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62"/>
            <p:cNvSpPr/>
            <p:nvPr/>
          </p:nvSpPr>
          <p:spPr>
            <a:xfrm>
              <a:off x="1334575" y="2281600"/>
              <a:ext cx="9550" cy="5875"/>
            </a:xfrm>
            <a:custGeom>
              <a:rect b="b" l="l" r="r" t="t"/>
              <a:pathLst>
                <a:path extrusionOk="0" h="235" w="382">
                  <a:moveTo>
                    <a:pt x="61" y="1"/>
                  </a:moveTo>
                  <a:lnTo>
                    <a:pt x="61" y="1"/>
                  </a:lnTo>
                  <a:lnTo>
                    <a:pt x="82" y="1"/>
                  </a:lnTo>
                  <a:lnTo>
                    <a:pt x="82" y="1"/>
                  </a:lnTo>
                  <a:lnTo>
                    <a:pt x="82" y="1"/>
                  </a:lnTo>
                  <a:lnTo>
                    <a:pt x="102" y="1"/>
                  </a:lnTo>
                  <a:lnTo>
                    <a:pt x="102" y="1"/>
                  </a:lnTo>
                  <a:lnTo>
                    <a:pt x="127" y="1"/>
                  </a:lnTo>
                  <a:lnTo>
                    <a:pt x="127" y="1"/>
                  </a:lnTo>
                  <a:lnTo>
                    <a:pt x="148" y="1"/>
                  </a:lnTo>
                  <a:lnTo>
                    <a:pt x="148" y="21"/>
                  </a:lnTo>
                  <a:lnTo>
                    <a:pt x="148" y="21"/>
                  </a:lnTo>
                  <a:lnTo>
                    <a:pt x="168" y="21"/>
                  </a:lnTo>
                  <a:lnTo>
                    <a:pt x="168" y="21"/>
                  </a:lnTo>
                  <a:lnTo>
                    <a:pt x="188" y="21"/>
                  </a:lnTo>
                  <a:lnTo>
                    <a:pt x="188" y="47"/>
                  </a:lnTo>
                  <a:lnTo>
                    <a:pt x="209" y="47"/>
                  </a:lnTo>
                  <a:lnTo>
                    <a:pt x="209" y="47"/>
                  </a:lnTo>
                  <a:lnTo>
                    <a:pt x="209" y="47"/>
                  </a:lnTo>
                  <a:lnTo>
                    <a:pt x="229" y="67"/>
                  </a:lnTo>
                  <a:lnTo>
                    <a:pt x="229" y="67"/>
                  </a:lnTo>
                  <a:lnTo>
                    <a:pt x="254" y="67"/>
                  </a:lnTo>
                  <a:lnTo>
                    <a:pt x="254" y="67"/>
                  </a:lnTo>
                  <a:lnTo>
                    <a:pt x="254" y="87"/>
                  </a:lnTo>
                  <a:lnTo>
                    <a:pt x="275" y="87"/>
                  </a:lnTo>
                  <a:lnTo>
                    <a:pt x="275" y="87"/>
                  </a:lnTo>
                  <a:lnTo>
                    <a:pt x="295" y="108"/>
                  </a:lnTo>
                  <a:lnTo>
                    <a:pt x="295" y="108"/>
                  </a:lnTo>
                  <a:lnTo>
                    <a:pt x="295" y="108"/>
                  </a:lnTo>
                  <a:lnTo>
                    <a:pt x="315" y="128"/>
                  </a:lnTo>
                  <a:lnTo>
                    <a:pt x="315" y="128"/>
                  </a:lnTo>
                  <a:lnTo>
                    <a:pt x="336" y="128"/>
                  </a:lnTo>
                  <a:lnTo>
                    <a:pt x="336" y="128"/>
                  </a:lnTo>
                  <a:lnTo>
                    <a:pt x="336" y="148"/>
                  </a:lnTo>
                  <a:lnTo>
                    <a:pt x="356" y="148"/>
                  </a:lnTo>
                  <a:lnTo>
                    <a:pt x="356" y="174"/>
                  </a:lnTo>
                  <a:lnTo>
                    <a:pt x="356" y="174"/>
                  </a:lnTo>
                  <a:lnTo>
                    <a:pt x="356" y="174"/>
                  </a:lnTo>
                  <a:lnTo>
                    <a:pt x="356" y="174"/>
                  </a:lnTo>
                  <a:lnTo>
                    <a:pt x="382" y="174"/>
                  </a:lnTo>
                  <a:lnTo>
                    <a:pt x="356" y="194"/>
                  </a:lnTo>
                  <a:lnTo>
                    <a:pt x="336" y="214"/>
                  </a:lnTo>
                  <a:lnTo>
                    <a:pt x="315" y="235"/>
                  </a:lnTo>
                  <a:lnTo>
                    <a:pt x="315" y="235"/>
                  </a:lnTo>
                  <a:lnTo>
                    <a:pt x="315" y="235"/>
                  </a:lnTo>
                  <a:lnTo>
                    <a:pt x="315" y="214"/>
                  </a:lnTo>
                  <a:lnTo>
                    <a:pt x="295" y="214"/>
                  </a:lnTo>
                  <a:lnTo>
                    <a:pt x="295" y="214"/>
                  </a:lnTo>
                  <a:lnTo>
                    <a:pt x="295" y="214"/>
                  </a:lnTo>
                  <a:lnTo>
                    <a:pt x="275" y="194"/>
                  </a:lnTo>
                  <a:lnTo>
                    <a:pt x="275" y="194"/>
                  </a:lnTo>
                  <a:lnTo>
                    <a:pt x="275" y="194"/>
                  </a:lnTo>
                  <a:lnTo>
                    <a:pt x="254" y="194"/>
                  </a:lnTo>
                  <a:lnTo>
                    <a:pt x="254" y="174"/>
                  </a:lnTo>
                  <a:lnTo>
                    <a:pt x="254" y="174"/>
                  </a:lnTo>
                  <a:lnTo>
                    <a:pt x="229" y="174"/>
                  </a:lnTo>
                  <a:lnTo>
                    <a:pt x="229" y="174"/>
                  </a:lnTo>
                  <a:lnTo>
                    <a:pt x="209" y="148"/>
                  </a:lnTo>
                  <a:lnTo>
                    <a:pt x="209" y="148"/>
                  </a:lnTo>
                  <a:lnTo>
                    <a:pt x="209" y="148"/>
                  </a:lnTo>
                  <a:lnTo>
                    <a:pt x="188" y="148"/>
                  </a:lnTo>
                  <a:lnTo>
                    <a:pt x="188" y="148"/>
                  </a:lnTo>
                  <a:lnTo>
                    <a:pt x="168" y="128"/>
                  </a:lnTo>
                  <a:lnTo>
                    <a:pt x="168" y="128"/>
                  </a:lnTo>
                  <a:lnTo>
                    <a:pt x="168" y="128"/>
                  </a:lnTo>
                  <a:lnTo>
                    <a:pt x="148" y="128"/>
                  </a:lnTo>
                  <a:lnTo>
                    <a:pt x="148" y="128"/>
                  </a:lnTo>
                  <a:lnTo>
                    <a:pt x="148" y="108"/>
                  </a:lnTo>
                  <a:lnTo>
                    <a:pt x="127" y="108"/>
                  </a:lnTo>
                  <a:lnTo>
                    <a:pt x="127" y="108"/>
                  </a:lnTo>
                  <a:lnTo>
                    <a:pt x="127" y="108"/>
                  </a:lnTo>
                  <a:lnTo>
                    <a:pt x="102" y="108"/>
                  </a:lnTo>
                  <a:lnTo>
                    <a:pt x="102" y="87"/>
                  </a:lnTo>
                  <a:lnTo>
                    <a:pt x="82" y="87"/>
                  </a:lnTo>
                  <a:lnTo>
                    <a:pt x="82" y="87"/>
                  </a:lnTo>
                  <a:lnTo>
                    <a:pt x="82" y="87"/>
                  </a:lnTo>
                  <a:lnTo>
                    <a:pt x="61" y="87"/>
                  </a:lnTo>
                  <a:lnTo>
                    <a:pt x="61" y="67"/>
                  </a:lnTo>
                  <a:lnTo>
                    <a:pt x="61" y="67"/>
                  </a:lnTo>
                  <a:lnTo>
                    <a:pt x="61" y="67"/>
                  </a:lnTo>
                  <a:lnTo>
                    <a:pt x="41" y="67"/>
                  </a:lnTo>
                  <a:lnTo>
                    <a:pt x="41" y="67"/>
                  </a:lnTo>
                  <a:lnTo>
                    <a:pt x="20" y="67"/>
                  </a:lnTo>
                  <a:lnTo>
                    <a:pt x="0" y="21"/>
                  </a:lnTo>
                  <a:lnTo>
                    <a:pt x="4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2"/>
            <p:cNvSpPr/>
            <p:nvPr/>
          </p:nvSpPr>
          <p:spPr>
            <a:xfrm>
              <a:off x="1327575" y="2282750"/>
              <a:ext cx="8550" cy="3200"/>
            </a:xfrm>
            <a:custGeom>
              <a:rect b="b" l="l" r="r" t="t"/>
              <a:pathLst>
                <a:path extrusionOk="0" h="128" w="342">
                  <a:moveTo>
                    <a:pt x="87" y="1"/>
                  </a:moveTo>
                  <a:lnTo>
                    <a:pt x="107" y="1"/>
                  </a:lnTo>
                  <a:lnTo>
                    <a:pt x="107" y="1"/>
                  </a:lnTo>
                  <a:lnTo>
                    <a:pt x="107" y="1"/>
                  </a:lnTo>
                  <a:lnTo>
                    <a:pt x="128" y="1"/>
                  </a:lnTo>
                  <a:lnTo>
                    <a:pt x="128" y="1"/>
                  </a:lnTo>
                  <a:lnTo>
                    <a:pt x="153" y="1"/>
                  </a:lnTo>
                  <a:lnTo>
                    <a:pt x="153" y="1"/>
                  </a:lnTo>
                  <a:lnTo>
                    <a:pt x="153" y="1"/>
                  </a:lnTo>
                  <a:lnTo>
                    <a:pt x="173" y="1"/>
                  </a:lnTo>
                  <a:lnTo>
                    <a:pt x="173" y="1"/>
                  </a:lnTo>
                  <a:lnTo>
                    <a:pt x="194" y="1"/>
                  </a:lnTo>
                  <a:lnTo>
                    <a:pt x="194" y="1"/>
                  </a:lnTo>
                  <a:lnTo>
                    <a:pt x="214" y="21"/>
                  </a:lnTo>
                  <a:lnTo>
                    <a:pt x="214" y="21"/>
                  </a:lnTo>
                  <a:lnTo>
                    <a:pt x="214" y="21"/>
                  </a:lnTo>
                  <a:lnTo>
                    <a:pt x="214" y="21"/>
                  </a:lnTo>
                  <a:lnTo>
                    <a:pt x="234" y="21"/>
                  </a:lnTo>
                  <a:lnTo>
                    <a:pt x="234" y="21"/>
                  </a:lnTo>
                  <a:lnTo>
                    <a:pt x="255" y="21"/>
                  </a:lnTo>
                  <a:lnTo>
                    <a:pt x="255" y="41"/>
                  </a:lnTo>
                  <a:lnTo>
                    <a:pt x="280" y="41"/>
                  </a:lnTo>
                  <a:lnTo>
                    <a:pt x="280" y="41"/>
                  </a:lnTo>
                  <a:lnTo>
                    <a:pt x="300" y="41"/>
                  </a:lnTo>
                  <a:lnTo>
                    <a:pt x="300" y="41"/>
                  </a:lnTo>
                  <a:lnTo>
                    <a:pt x="300" y="41"/>
                  </a:lnTo>
                  <a:lnTo>
                    <a:pt x="300" y="62"/>
                  </a:lnTo>
                  <a:lnTo>
                    <a:pt x="321" y="62"/>
                  </a:lnTo>
                  <a:lnTo>
                    <a:pt x="321" y="62"/>
                  </a:lnTo>
                  <a:lnTo>
                    <a:pt x="321" y="62"/>
                  </a:lnTo>
                  <a:lnTo>
                    <a:pt x="341" y="62"/>
                  </a:lnTo>
                  <a:lnTo>
                    <a:pt x="321" y="82"/>
                  </a:lnTo>
                  <a:lnTo>
                    <a:pt x="321" y="102"/>
                  </a:lnTo>
                  <a:lnTo>
                    <a:pt x="300" y="128"/>
                  </a:lnTo>
                  <a:lnTo>
                    <a:pt x="300" y="128"/>
                  </a:lnTo>
                  <a:lnTo>
                    <a:pt x="280" y="128"/>
                  </a:lnTo>
                  <a:lnTo>
                    <a:pt x="280" y="128"/>
                  </a:lnTo>
                  <a:lnTo>
                    <a:pt x="280" y="128"/>
                  </a:lnTo>
                  <a:lnTo>
                    <a:pt x="280" y="102"/>
                  </a:lnTo>
                  <a:lnTo>
                    <a:pt x="280" y="102"/>
                  </a:lnTo>
                  <a:lnTo>
                    <a:pt x="255" y="102"/>
                  </a:lnTo>
                  <a:lnTo>
                    <a:pt x="255" y="102"/>
                  </a:lnTo>
                  <a:lnTo>
                    <a:pt x="234" y="102"/>
                  </a:lnTo>
                  <a:lnTo>
                    <a:pt x="234" y="102"/>
                  </a:lnTo>
                  <a:lnTo>
                    <a:pt x="234" y="102"/>
                  </a:lnTo>
                  <a:lnTo>
                    <a:pt x="214" y="102"/>
                  </a:lnTo>
                  <a:lnTo>
                    <a:pt x="214" y="82"/>
                  </a:lnTo>
                  <a:lnTo>
                    <a:pt x="194" y="82"/>
                  </a:lnTo>
                  <a:lnTo>
                    <a:pt x="194" y="82"/>
                  </a:lnTo>
                  <a:lnTo>
                    <a:pt x="194" y="82"/>
                  </a:lnTo>
                  <a:lnTo>
                    <a:pt x="194" y="82"/>
                  </a:lnTo>
                  <a:lnTo>
                    <a:pt x="173" y="82"/>
                  </a:lnTo>
                  <a:lnTo>
                    <a:pt x="173" y="82"/>
                  </a:lnTo>
                  <a:lnTo>
                    <a:pt x="153" y="82"/>
                  </a:lnTo>
                  <a:lnTo>
                    <a:pt x="153" y="82"/>
                  </a:lnTo>
                  <a:lnTo>
                    <a:pt x="153" y="82"/>
                  </a:lnTo>
                  <a:lnTo>
                    <a:pt x="128" y="82"/>
                  </a:lnTo>
                  <a:lnTo>
                    <a:pt x="128" y="82"/>
                  </a:lnTo>
                  <a:lnTo>
                    <a:pt x="128" y="62"/>
                  </a:lnTo>
                  <a:lnTo>
                    <a:pt x="107" y="62"/>
                  </a:lnTo>
                  <a:lnTo>
                    <a:pt x="107" y="62"/>
                  </a:lnTo>
                  <a:lnTo>
                    <a:pt x="107" y="62"/>
                  </a:lnTo>
                  <a:lnTo>
                    <a:pt x="87" y="62"/>
                  </a:lnTo>
                  <a:lnTo>
                    <a:pt x="87" y="62"/>
                  </a:lnTo>
                  <a:lnTo>
                    <a:pt x="87" y="62"/>
                  </a:lnTo>
                  <a:lnTo>
                    <a:pt x="66" y="62"/>
                  </a:lnTo>
                  <a:lnTo>
                    <a:pt x="66" y="62"/>
                  </a:lnTo>
                  <a:lnTo>
                    <a:pt x="66" y="62"/>
                  </a:lnTo>
                  <a:lnTo>
                    <a:pt x="46" y="62"/>
                  </a:lnTo>
                  <a:lnTo>
                    <a:pt x="46" y="62"/>
                  </a:lnTo>
                  <a:lnTo>
                    <a:pt x="46" y="62"/>
                  </a:lnTo>
                  <a:lnTo>
                    <a:pt x="26" y="41"/>
                  </a:lnTo>
                  <a:lnTo>
                    <a:pt x="26" y="41"/>
                  </a:lnTo>
                  <a:lnTo>
                    <a:pt x="0" y="21"/>
                  </a:lnTo>
                  <a:lnTo>
                    <a:pt x="26" y="1"/>
                  </a:lnTo>
                  <a:lnTo>
                    <a:pt x="26" y="1"/>
                  </a:lnTo>
                  <a:lnTo>
                    <a:pt x="46" y="1"/>
                  </a:lnTo>
                  <a:lnTo>
                    <a:pt x="46" y="1"/>
                  </a:lnTo>
                  <a:lnTo>
                    <a:pt x="66" y="1"/>
                  </a:lnTo>
                  <a:lnTo>
                    <a:pt x="66" y="1"/>
                  </a:lnTo>
                  <a:lnTo>
                    <a:pt x="66" y="1"/>
                  </a:lnTo>
                  <a:lnTo>
                    <a:pt x="8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2"/>
            <p:cNvSpPr/>
            <p:nvPr/>
          </p:nvSpPr>
          <p:spPr>
            <a:xfrm>
              <a:off x="1320200" y="2283775"/>
              <a:ext cx="18575" cy="2175"/>
            </a:xfrm>
            <a:custGeom>
              <a:rect b="b" l="l" r="r" t="t"/>
              <a:pathLst>
                <a:path extrusionOk="0" h="87" w="743">
                  <a:moveTo>
                    <a:pt x="341" y="0"/>
                  </a:moveTo>
                  <a:lnTo>
                    <a:pt x="361" y="0"/>
                  </a:lnTo>
                  <a:lnTo>
                    <a:pt x="382" y="0"/>
                  </a:lnTo>
                  <a:lnTo>
                    <a:pt x="402" y="0"/>
                  </a:lnTo>
                  <a:lnTo>
                    <a:pt x="423" y="0"/>
                  </a:lnTo>
                  <a:lnTo>
                    <a:pt x="423" y="0"/>
                  </a:lnTo>
                  <a:lnTo>
                    <a:pt x="448" y="0"/>
                  </a:lnTo>
                  <a:lnTo>
                    <a:pt x="468" y="0"/>
                  </a:lnTo>
                  <a:lnTo>
                    <a:pt x="489" y="0"/>
                  </a:lnTo>
                  <a:lnTo>
                    <a:pt x="489" y="0"/>
                  </a:lnTo>
                  <a:lnTo>
                    <a:pt x="509" y="21"/>
                  </a:lnTo>
                  <a:lnTo>
                    <a:pt x="529" y="21"/>
                  </a:lnTo>
                  <a:lnTo>
                    <a:pt x="550" y="21"/>
                  </a:lnTo>
                  <a:lnTo>
                    <a:pt x="575" y="21"/>
                  </a:lnTo>
                  <a:lnTo>
                    <a:pt x="595" y="21"/>
                  </a:lnTo>
                  <a:lnTo>
                    <a:pt x="616" y="21"/>
                  </a:lnTo>
                  <a:lnTo>
                    <a:pt x="657" y="41"/>
                  </a:lnTo>
                  <a:lnTo>
                    <a:pt x="702" y="41"/>
                  </a:lnTo>
                  <a:lnTo>
                    <a:pt x="743" y="41"/>
                  </a:lnTo>
                  <a:lnTo>
                    <a:pt x="743" y="41"/>
                  </a:lnTo>
                  <a:lnTo>
                    <a:pt x="743" y="61"/>
                  </a:lnTo>
                  <a:lnTo>
                    <a:pt x="743" y="61"/>
                  </a:lnTo>
                  <a:lnTo>
                    <a:pt x="743" y="61"/>
                  </a:lnTo>
                  <a:lnTo>
                    <a:pt x="702" y="61"/>
                  </a:lnTo>
                  <a:lnTo>
                    <a:pt x="636" y="61"/>
                  </a:lnTo>
                  <a:lnTo>
                    <a:pt x="616" y="61"/>
                  </a:lnTo>
                  <a:lnTo>
                    <a:pt x="595" y="61"/>
                  </a:lnTo>
                  <a:lnTo>
                    <a:pt x="575" y="61"/>
                  </a:lnTo>
                  <a:lnTo>
                    <a:pt x="550" y="61"/>
                  </a:lnTo>
                  <a:lnTo>
                    <a:pt x="529" y="61"/>
                  </a:lnTo>
                  <a:lnTo>
                    <a:pt x="509" y="61"/>
                  </a:lnTo>
                  <a:lnTo>
                    <a:pt x="489" y="87"/>
                  </a:lnTo>
                  <a:lnTo>
                    <a:pt x="489" y="87"/>
                  </a:lnTo>
                  <a:lnTo>
                    <a:pt x="468" y="87"/>
                  </a:lnTo>
                  <a:lnTo>
                    <a:pt x="448" y="87"/>
                  </a:lnTo>
                  <a:lnTo>
                    <a:pt x="423" y="87"/>
                  </a:lnTo>
                  <a:lnTo>
                    <a:pt x="423" y="87"/>
                  </a:lnTo>
                  <a:lnTo>
                    <a:pt x="402" y="87"/>
                  </a:lnTo>
                  <a:lnTo>
                    <a:pt x="382" y="87"/>
                  </a:lnTo>
                  <a:lnTo>
                    <a:pt x="361" y="87"/>
                  </a:lnTo>
                  <a:lnTo>
                    <a:pt x="341" y="87"/>
                  </a:lnTo>
                  <a:lnTo>
                    <a:pt x="321" y="87"/>
                  </a:lnTo>
                  <a:lnTo>
                    <a:pt x="321" y="87"/>
                  </a:lnTo>
                  <a:lnTo>
                    <a:pt x="295" y="87"/>
                  </a:lnTo>
                  <a:lnTo>
                    <a:pt x="295" y="87"/>
                  </a:lnTo>
                  <a:lnTo>
                    <a:pt x="295" y="87"/>
                  </a:lnTo>
                  <a:lnTo>
                    <a:pt x="275" y="87"/>
                  </a:lnTo>
                  <a:lnTo>
                    <a:pt x="275" y="87"/>
                  </a:lnTo>
                  <a:lnTo>
                    <a:pt x="255" y="87"/>
                  </a:lnTo>
                  <a:lnTo>
                    <a:pt x="255" y="87"/>
                  </a:lnTo>
                  <a:lnTo>
                    <a:pt x="234" y="87"/>
                  </a:lnTo>
                  <a:lnTo>
                    <a:pt x="234" y="87"/>
                  </a:lnTo>
                  <a:lnTo>
                    <a:pt x="214" y="87"/>
                  </a:lnTo>
                  <a:lnTo>
                    <a:pt x="214" y="87"/>
                  </a:lnTo>
                  <a:lnTo>
                    <a:pt x="214" y="87"/>
                  </a:lnTo>
                  <a:lnTo>
                    <a:pt x="194" y="87"/>
                  </a:lnTo>
                  <a:lnTo>
                    <a:pt x="194" y="87"/>
                  </a:lnTo>
                  <a:lnTo>
                    <a:pt x="168" y="87"/>
                  </a:lnTo>
                  <a:lnTo>
                    <a:pt x="168" y="87"/>
                  </a:lnTo>
                  <a:lnTo>
                    <a:pt x="148" y="87"/>
                  </a:lnTo>
                  <a:lnTo>
                    <a:pt x="148" y="87"/>
                  </a:lnTo>
                  <a:lnTo>
                    <a:pt x="148" y="87"/>
                  </a:lnTo>
                  <a:lnTo>
                    <a:pt x="127" y="87"/>
                  </a:lnTo>
                  <a:lnTo>
                    <a:pt x="127" y="87"/>
                  </a:lnTo>
                  <a:lnTo>
                    <a:pt x="127" y="87"/>
                  </a:lnTo>
                  <a:lnTo>
                    <a:pt x="107" y="87"/>
                  </a:lnTo>
                  <a:lnTo>
                    <a:pt x="107" y="87"/>
                  </a:lnTo>
                  <a:lnTo>
                    <a:pt x="87" y="87"/>
                  </a:lnTo>
                  <a:lnTo>
                    <a:pt x="87" y="87"/>
                  </a:lnTo>
                  <a:lnTo>
                    <a:pt x="66" y="87"/>
                  </a:lnTo>
                  <a:lnTo>
                    <a:pt x="66" y="87"/>
                  </a:lnTo>
                  <a:lnTo>
                    <a:pt x="41" y="87"/>
                  </a:lnTo>
                  <a:lnTo>
                    <a:pt x="41" y="87"/>
                  </a:lnTo>
                  <a:lnTo>
                    <a:pt x="21" y="87"/>
                  </a:lnTo>
                  <a:lnTo>
                    <a:pt x="0" y="87"/>
                  </a:lnTo>
                  <a:lnTo>
                    <a:pt x="21" y="61"/>
                  </a:lnTo>
                  <a:lnTo>
                    <a:pt x="21" y="41"/>
                  </a:lnTo>
                  <a:lnTo>
                    <a:pt x="41" y="41"/>
                  </a:lnTo>
                  <a:lnTo>
                    <a:pt x="41" y="41"/>
                  </a:lnTo>
                  <a:lnTo>
                    <a:pt x="66" y="41"/>
                  </a:lnTo>
                  <a:lnTo>
                    <a:pt x="66" y="41"/>
                  </a:lnTo>
                  <a:lnTo>
                    <a:pt x="87" y="41"/>
                  </a:lnTo>
                  <a:lnTo>
                    <a:pt x="87" y="21"/>
                  </a:lnTo>
                  <a:lnTo>
                    <a:pt x="107" y="21"/>
                  </a:lnTo>
                  <a:lnTo>
                    <a:pt x="107" y="21"/>
                  </a:lnTo>
                  <a:lnTo>
                    <a:pt x="107" y="21"/>
                  </a:lnTo>
                  <a:lnTo>
                    <a:pt x="127" y="21"/>
                  </a:lnTo>
                  <a:lnTo>
                    <a:pt x="127" y="21"/>
                  </a:lnTo>
                  <a:lnTo>
                    <a:pt x="148" y="21"/>
                  </a:lnTo>
                  <a:lnTo>
                    <a:pt x="148" y="21"/>
                  </a:lnTo>
                  <a:lnTo>
                    <a:pt x="148" y="21"/>
                  </a:lnTo>
                  <a:lnTo>
                    <a:pt x="168" y="0"/>
                  </a:lnTo>
                  <a:lnTo>
                    <a:pt x="168" y="0"/>
                  </a:lnTo>
                  <a:lnTo>
                    <a:pt x="194" y="0"/>
                  </a:lnTo>
                  <a:lnTo>
                    <a:pt x="194" y="0"/>
                  </a:lnTo>
                  <a:lnTo>
                    <a:pt x="214" y="0"/>
                  </a:lnTo>
                  <a:lnTo>
                    <a:pt x="214" y="0"/>
                  </a:lnTo>
                  <a:lnTo>
                    <a:pt x="214" y="0"/>
                  </a:lnTo>
                  <a:lnTo>
                    <a:pt x="234" y="0"/>
                  </a:lnTo>
                  <a:lnTo>
                    <a:pt x="255" y="0"/>
                  </a:lnTo>
                  <a:lnTo>
                    <a:pt x="255" y="0"/>
                  </a:lnTo>
                  <a:lnTo>
                    <a:pt x="275" y="0"/>
                  </a:lnTo>
                  <a:lnTo>
                    <a:pt x="275" y="0"/>
                  </a:lnTo>
                  <a:lnTo>
                    <a:pt x="275" y="0"/>
                  </a:lnTo>
                  <a:lnTo>
                    <a:pt x="295" y="0"/>
                  </a:lnTo>
                  <a:lnTo>
                    <a:pt x="295" y="0"/>
                  </a:lnTo>
                  <a:lnTo>
                    <a:pt x="321" y="0"/>
                  </a:lnTo>
                  <a:lnTo>
                    <a:pt x="32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62"/>
            <p:cNvSpPr/>
            <p:nvPr/>
          </p:nvSpPr>
          <p:spPr>
            <a:xfrm>
              <a:off x="1372725" y="2290625"/>
              <a:ext cx="55075" cy="38700"/>
            </a:xfrm>
            <a:custGeom>
              <a:rect b="b" l="l" r="r" t="t"/>
              <a:pathLst>
                <a:path extrusionOk="0" h="1548" w="2203">
                  <a:moveTo>
                    <a:pt x="1780" y="1"/>
                  </a:moveTo>
                  <a:lnTo>
                    <a:pt x="1780" y="1"/>
                  </a:lnTo>
                  <a:lnTo>
                    <a:pt x="1780" y="1"/>
                  </a:lnTo>
                  <a:lnTo>
                    <a:pt x="1801" y="1"/>
                  </a:lnTo>
                  <a:lnTo>
                    <a:pt x="1801" y="1"/>
                  </a:lnTo>
                  <a:lnTo>
                    <a:pt x="1821" y="1"/>
                  </a:lnTo>
                  <a:lnTo>
                    <a:pt x="1821" y="1"/>
                  </a:lnTo>
                  <a:lnTo>
                    <a:pt x="1841" y="1"/>
                  </a:lnTo>
                  <a:lnTo>
                    <a:pt x="1862" y="1"/>
                  </a:lnTo>
                  <a:lnTo>
                    <a:pt x="1862" y="1"/>
                  </a:lnTo>
                  <a:lnTo>
                    <a:pt x="1882" y="1"/>
                  </a:lnTo>
                  <a:lnTo>
                    <a:pt x="1882" y="1"/>
                  </a:lnTo>
                  <a:lnTo>
                    <a:pt x="1908" y="1"/>
                  </a:lnTo>
                  <a:lnTo>
                    <a:pt x="1908" y="1"/>
                  </a:lnTo>
                  <a:lnTo>
                    <a:pt x="1928" y="1"/>
                  </a:lnTo>
                  <a:lnTo>
                    <a:pt x="1928" y="1"/>
                  </a:lnTo>
                  <a:lnTo>
                    <a:pt x="1948" y="1"/>
                  </a:lnTo>
                  <a:lnTo>
                    <a:pt x="1948" y="1"/>
                  </a:lnTo>
                  <a:lnTo>
                    <a:pt x="1969" y="21"/>
                  </a:lnTo>
                  <a:lnTo>
                    <a:pt x="1969" y="21"/>
                  </a:lnTo>
                  <a:lnTo>
                    <a:pt x="1969" y="21"/>
                  </a:lnTo>
                  <a:lnTo>
                    <a:pt x="1989" y="21"/>
                  </a:lnTo>
                  <a:lnTo>
                    <a:pt x="1989" y="21"/>
                  </a:lnTo>
                  <a:lnTo>
                    <a:pt x="2009" y="21"/>
                  </a:lnTo>
                  <a:lnTo>
                    <a:pt x="2009" y="21"/>
                  </a:lnTo>
                  <a:lnTo>
                    <a:pt x="2035" y="21"/>
                  </a:lnTo>
                  <a:lnTo>
                    <a:pt x="2035" y="21"/>
                  </a:lnTo>
                  <a:lnTo>
                    <a:pt x="2055" y="21"/>
                  </a:lnTo>
                  <a:lnTo>
                    <a:pt x="2055" y="21"/>
                  </a:lnTo>
                  <a:lnTo>
                    <a:pt x="2075" y="42"/>
                  </a:lnTo>
                  <a:lnTo>
                    <a:pt x="2075" y="42"/>
                  </a:lnTo>
                  <a:lnTo>
                    <a:pt x="2096" y="42"/>
                  </a:lnTo>
                  <a:lnTo>
                    <a:pt x="2096" y="42"/>
                  </a:lnTo>
                  <a:lnTo>
                    <a:pt x="2116" y="42"/>
                  </a:lnTo>
                  <a:lnTo>
                    <a:pt x="2116" y="42"/>
                  </a:lnTo>
                  <a:lnTo>
                    <a:pt x="2137" y="42"/>
                  </a:lnTo>
                  <a:lnTo>
                    <a:pt x="2137" y="67"/>
                  </a:lnTo>
                  <a:lnTo>
                    <a:pt x="2162" y="67"/>
                  </a:lnTo>
                  <a:lnTo>
                    <a:pt x="2162" y="67"/>
                  </a:lnTo>
                  <a:lnTo>
                    <a:pt x="2182" y="67"/>
                  </a:lnTo>
                  <a:lnTo>
                    <a:pt x="2182" y="67"/>
                  </a:lnTo>
                  <a:lnTo>
                    <a:pt x="2203" y="87"/>
                  </a:lnTo>
                  <a:lnTo>
                    <a:pt x="2203" y="108"/>
                  </a:lnTo>
                  <a:lnTo>
                    <a:pt x="2182" y="108"/>
                  </a:lnTo>
                  <a:lnTo>
                    <a:pt x="2182" y="108"/>
                  </a:lnTo>
                  <a:lnTo>
                    <a:pt x="2162" y="108"/>
                  </a:lnTo>
                  <a:lnTo>
                    <a:pt x="2162" y="108"/>
                  </a:lnTo>
                  <a:lnTo>
                    <a:pt x="2137" y="108"/>
                  </a:lnTo>
                  <a:lnTo>
                    <a:pt x="2137" y="108"/>
                  </a:lnTo>
                  <a:lnTo>
                    <a:pt x="2116" y="87"/>
                  </a:lnTo>
                  <a:lnTo>
                    <a:pt x="2116" y="87"/>
                  </a:lnTo>
                  <a:lnTo>
                    <a:pt x="2096" y="87"/>
                  </a:lnTo>
                  <a:lnTo>
                    <a:pt x="2096" y="87"/>
                  </a:lnTo>
                  <a:lnTo>
                    <a:pt x="2075" y="87"/>
                  </a:lnTo>
                  <a:lnTo>
                    <a:pt x="2075" y="87"/>
                  </a:lnTo>
                  <a:lnTo>
                    <a:pt x="2055" y="87"/>
                  </a:lnTo>
                  <a:lnTo>
                    <a:pt x="2055" y="87"/>
                  </a:lnTo>
                  <a:lnTo>
                    <a:pt x="2035" y="87"/>
                  </a:lnTo>
                  <a:lnTo>
                    <a:pt x="2035" y="87"/>
                  </a:lnTo>
                  <a:lnTo>
                    <a:pt x="2009" y="87"/>
                  </a:lnTo>
                  <a:lnTo>
                    <a:pt x="2009" y="87"/>
                  </a:lnTo>
                  <a:lnTo>
                    <a:pt x="1989" y="67"/>
                  </a:lnTo>
                  <a:lnTo>
                    <a:pt x="1989" y="67"/>
                  </a:lnTo>
                  <a:lnTo>
                    <a:pt x="1969" y="67"/>
                  </a:lnTo>
                  <a:lnTo>
                    <a:pt x="1969" y="67"/>
                  </a:lnTo>
                  <a:lnTo>
                    <a:pt x="1969" y="67"/>
                  </a:lnTo>
                  <a:lnTo>
                    <a:pt x="1948" y="67"/>
                  </a:lnTo>
                  <a:lnTo>
                    <a:pt x="1948" y="67"/>
                  </a:lnTo>
                  <a:lnTo>
                    <a:pt x="1928" y="67"/>
                  </a:lnTo>
                  <a:lnTo>
                    <a:pt x="1928" y="67"/>
                  </a:lnTo>
                  <a:lnTo>
                    <a:pt x="1908" y="67"/>
                  </a:lnTo>
                  <a:lnTo>
                    <a:pt x="1908" y="67"/>
                  </a:lnTo>
                  <a:lnTo>
                    <a:pt x="1882" y="67"/>
                  </a:lnTo>
                  <a:lnTo>
                    <a:pt x="1882" y="67"/>
                  </a:lnTo>
                  <a:lnTo>
                    <a:pt x="1862" y="67"/>
                  </a:lnTo>
                  <a:lnTo>
                    <a:pt x="1862" y="67"/>
                  </a:lnTo>
                  <a:lnTo>
                    <a:pt x="1841" y="67"/>
                  </a:lnTo>
                  <a:lnTo>
                    <a:pt x="1841" y="67"/>
                  </a:lnTo>
                  <a:lnTo>
                    <a:pt x="1821" y="67"/>
                  </a:lnTo>
                  <a:lnTo>
                    <a:pt x="1821" y="67"/>
                  </a:lnTo>
                  <a:lnTo>
                    <a:pt x="1821" y="67"/>
                  </a:lnTo>
                  <a:lnTo>
                    <a:pt x="1801" y="67"/>
                  </a:lnTo>
                  <a:lnTo>
                    <a:pt x="1801" y="67"/>
                  </a:lnTo>
                  <a:lnTo>
                    <a:pt x="1780" y="67"/>
                  </a:lnTo>
                  <a:lnTo>
                    <a:pt x="1780" y="67"/>
                  </a:lnTo>
                  <a:lnTo>
                    <a:pt x="1780" y="67"/>
                  </a:lnTo>
                  <a:lnTo>
                    <a:pt x="1755" y="67"/>
                  </a:lnTo>
                  <a:lnTo>
                    <a:pt x="1755" y="87"/>
                  </a:lnTo>
                  <a:lnTo>
                    <a:pt x="1735" y="87"/>
                  </a:lnTo>
                  <a:lnTo>
                    <a:pt x="1735" y="87"/>
                  </a:lnTo>
                  <a:lnTo>
                    <a:pt x="1714" y="87"/>
                  </a:lnTo>
                  <a:lnTo>
                    <a:pt x="1714" y="87"/>
                  </a:lnTo>
                  <a:lnTo>
                    <a:pt x="1694" y="87"/>
                  </a:lnTo>
                  <a:lnTo>
                    <a:pt x="1694" y="87"/>
                  </a:lnTo>
                  <a:lnTo>
                    <a:pt x="1674" y="87"/>
                  </a:lnTo>
                  <a:lnTo>
                    <a:pt x="1674" y="87"/>
                  </a:lnTo>
                  <a:lnTo>
                    <a:pt x="1653" y="87"/>
                  </a:lnTo>
                  <a:lnTo>
                    <a:pt x="1653" y="87"/>
                  </a:lnTo>
                  <a:lnTo>
                    <a:pt x="1628" y="87"/>
                  </a:lnTo>
                  <a:lnTo>
                    <a:pt x="1628" y="87"/>
                  </a:lnTo>
                  <a:lnTo>
                    <a:pt x="1608" y="108"/>
                  </a:lnTo>
                  <a:lnTo>
                    <a:pt x="1587" y="108"/>
                  </a:lnTo>
                  <a:lnTo>
                    <a:pt x="1567" y="108"/>
                  </a:lnTo>
                  <a:lnTo>
                    <a:pt x="1546" y="108"/>
                  </a:lnTo>
                  <a:lnTo>
                    <a:pt x="1526" y="108"/>
                  </a:lnTo>
                  <a:lnTo>
                    <a:pt x="1501" y="108"/>
                  </a:lnTo>
                  <a:lnTo>
                    <a:pt x="1480" y="128"/>
                  </a:lnTo>
                  <a:lnTo>
                    <a:pt x="1460" y="128"/>
                  </a:lnTo>
                  <a:lnTo>
                    <a:pt x="1440" y="128"/>
                  </a:lnTo>
                  <a:lnTo>
                    <a:pt x="1419" y="128"/>
                  </a:lnTo>
                  <a:lnTo>
                    <a:pt x="1399" y="148"/>
                  </a:lnTo>
                  <a:lnTo>
                    <a:pt x="1374" y="148"/>
                  </a:lnTo>
                  <a:lnTo>
                    <a:pt x="1353" y="148"/>
                  </a:lnTo>
                  <a:lnTo>
                    <a:pt x="1333" y="148"/>
                  </a:lnTo>
                  <a:lnTo>
                    <a:pt x="1312" y="169"/>
                  </a:lnTo>
                  <a:lnTo>
                    <a:pt x="1292" y="169"/>
                  </a:lnTo>
                  <a:lnTo>
                    <a:pt x="1292" y="169"/>
                  </a:lnTo>
                  <a:lnTo>
                    <a:pt x="1272" y="169"/>
                  </a:lnTo>
                  <a:lnTo>
                    <a:pt x="1272" y="169"/>
                  </a:lnTo>
                  <a:lnTo>
                    <a:pt x="1246" y="194"/>
                  </a:lnTo>
                  <a:lnTo>
                    <a:pt x="1226" y="194"/>
                  </a:lnTo>
                  <a:lnTo>
                    <a:pt x="1206" y="194"/>
                  </a:lnTo>
                  <a:lnTo>
                    <a:pt x="1185" y="215"/>
                  </a:lnTo>
                  <a:lnTo>
                    <a:pt x="1165" y="215"/>
                  </a:lnTo>
                  <a:lnTo>
                    <a:pt x="1145" y="215"/>
                  </a:lnTo>
                  <a:lnTo>
                    <a:pt x="1119" y="235"/>
                  </a:lnTo>
                  <a:lnTo>
                    <a:pt x="1119" y="235"/>
                  </a:lnTo>
                  <a:lnTo>
                    <a:pt x="1099" y="235"/>
                  </a:lnTo>
                  <a:lnTo>
                    <a:pt x="1078" y="255"/>
                  </a:lnTo>
                  <a:lnTo>
                    <a:pt x="1058" y="255"/>
                  </a:lnTo>
                  <a:lnTo>
                    <a:pt x="1038" y="276"/>
                  </a:lnTo>
                  <a:lnTo>
                    <a:pt x="1017" y="276"/>
                  </a:lnTo>
                  <a:lnTo>
                    <a:pt x="1017" y="276"/>
                  </a:lnTo>
                  <a:lnTo>
                    <a:pt x="992" y="296"/>
                  </a:lnTo>
                  <a:lnTo>
                    <a:pt x="972" y="296"/>
                  </a:lnTo>
                  <a:lnTo>
                    <a:pt x="951" y="321"/>
                  </a:lnTo>
                  <a:lnTo>
                    <a:pt x="931" y="321"/>
                  </a:lnTo>
                  <a:lnTo>
                    <a:pt x="911" y="321"/>
                  </a:lnTo>
                  <a:lnTo>
                    <a:pt x="911" y="342"/>
                  </a:lnTo>
                  <a:lnTo>
                    <a:pt x="890" y="342"/>
                  </a:lnTo>
                  <a:lnTo>
                    <a:pt x="865" y="362"/>
                  </a:lnTo>
                  <a:lnTo>
                    <a:pt x="845" y="362"/>
                  </a:lnTo>
                  <a:lnTo>
                    <a:pt x="824" y="382"/>
                  </a:lnTo>
                  <a:lnTo>
                    <a:pt x="824" y="382"/>
                  </a:lnTo>
                  <a:lnTo>
                    <a:pt x="824" y="382"/>
                  </a:lnTo>
                  <a:lnTo>
                    <a:pt x="804" y="403"/>
                  </a:lnTo>
                  <a:lnTo>
                    <a:pt x="783" y="403"/>
                  </a:lnTo>
                  <a:lnTo>
                    <a:pt x="763" y="423"/>
                  </a:lnTo>
                  <a:lnTo>
                    <a:pt x="763" y="423"/>
                  </a:lnTo>
                  <a:lnTo>
                    <a:pt x="738" y="449"/>
                  </a:lnTo>
                  <a:lnTo>
                    <a:pt x="717" y="449"/>
                  </a:lnTo>
                  <a:lnTo>
                    <a:pt x="697" y="469"/>
                  </a:lnTo>
                  <a:lnTo>
                    <a:pt x="697" y="489"/>
                  </a:lnTo>
                  <a:lnTo>
                    <a:pt x="677" y="489"/>
                  </a:lnTo>
                  <a:lnTo>
                    <a:pt x="656" y="510"/>
                  </a:lnTo>
                  <a:lnTo>
                    <a:pt x="656" y="510"/>
                  </a:lnTo>
                  <a:lnTo>
                    <a:pt x="636" y="530"/>
                  </a:lnTo>
                  <a:lnTo>
                    <a:pt x="611" y="530"/>
                  </a:lnTo>
                  <a:lnTo>
                    <a:pt x="611" y="530"/>
                  </a:lnTo>
                  <a:lnTo>
                    <a:pt x="611" y="550"/>
                  </a:lnTo>
                  <a:lnTo>
                    <a:pt x="590" y="550"/>
                  </a:lnTo>
                  <a:lnTo>
                    <a:pt x="590" y="550"/>
                  </a:lnTo>
                  <a:lnTo>
                    <a:pt x="590" y="576"/>
                  </a:lnTo>
                  <a:lnTo>
                    <a:pt x="570" y="576"/>
                  </a:lnTo>
                  <a:lnTo>
                    <a:pt x="570" y="576"/>
                  </a:lnTo>
                  <a:lnTo>
                    <a:pt x="570" y="596"/>
                  </a:lnTo>
                  <a:lnTo>
                    <a:pt x="549" y="596"/>
                  </a:lnTo>
                  <a:lnTo>
                    <a:pt x="549" y="596"/>
                  </a:lnTo>
                  <a:lnTo>
                    <a:pt x="549" y="616"/>
                  </a:lnTo>
                  <a:lnTo>
                    <a:pt x="529" y="616"/>
                  </a:lnTo>
                  <a:lnTo>
                    <a:pt x="529" y="616"/>
                  </a:lnTo>
                  <a:lnTo>
                    <a:pt x="529" y="637"/>
                  </a:lnTo>
                  <a:lnTo>
                    <a:pt x="509" y="637"/>
                  </a:lnTo>
                  <a:lnTo>
                    <a:pt x="509" y="637"/>
                  </a:lnTo>
                  <a:lnTo>
                    <a:pt x="509" y="657"/>
                  </a:lnTo>
                  <a:lnTo>
                    <a:pt x="509" y="657"/>
                  </a:lnTo>
                  <a:lnTo>
                    <a:pt x="483" y="657"/>
                  </a:lnTo>
                  <a:lnTo>
                    <a:pt x="483" y="677"/>
                  </a:lnTo>
                  <a:lnTo>
                    <a:pt x="483" y="677"/>
                  </a:lnTo>
                  <a:lnTo>
                    <a:pt x="463" y="677"/>
                  </a:lnTo>
                  <a:lnTo>
                    <a:pt x="463" y="703"/>
                  </a:lnTo>
                  <a:lnTo>
                    <a:pt x="463" y="703"/>
                  </a:lnTo>
                  <a:lnTo>
                    <a:pt x="463" y="703"/>
                  </a:lnTo>
                  <a:lnTo>
                    <a:pt x="443" y="723"/>
                  </a:lnTo>
                  <a:lnTo>
                    <a:pt x="443" y="723"/>
                  </a:lnTo>
                  <a:lnTo>
                    <a:pt x="443" y="723"/>
                  </a:lnTo>
                  <a:lnTo>
                    <a:pt x="422" y="744"/>
                  </a:lnTo>
                  <a:lnTo>
                    <a:pt x="422" y="744"/>
                  </a:lnTo>
                  <a:lnTo>
                    <a:pt x="422" y="764"/>
                  </a:lnTo>
                  <a:lnTo>
                    <a:pt x="402" y="764"/>
                  </a:lnTo>
                  <a:lnTo>
                    <a:pt x="402" y="784"/>
                  </a:lnTo>
                  <a:lnTo>
                    <a:pt x="382" y="784"/>
                  </a:lnTo>
                  <a:lnTo>
                    <a:pt x="382" y="805"/>
                  </a:lnTo>
                  <a:lnTo>
                    <a:pt x="382" y="805"/>
                  </a:lnTo>
                  <a:lnTo>
                    <a:pt x="356" y="830"/>
                  </a:lnTo>
                  <a:lnTo>
                    <a:pt x="356" y="850"/>
                  </a:lnTo>
                  <a:lnTo>
                    <a:pt x="336" y="850"/>
                  </a:lnTo>
                  <a:lnTo>
                    <a:pt x="336" y="871"/>
                  </a:lnTo>
                  <a:lnTo>
                    <a:pt x="336" y="871"/>
                  </a:lnTo>
                  <a:lnTo>
                    <a:pt x="315" y="891"/>
                  </a:lnTo>
                  <a:lnTo>
                    <a:pt x="315" y="891"/>
                  </a:lnTo>
                  <a:lnTo>
                    <a:pt x="315" y="911"/>
                  </a:lnTo>
                  <a:lnTo>
                    <a:pt x="295" y="911"/>
                  </a:lnTo>
                  <a:lnTo>
                    <a:pt x="295" y="932"/>
                  </a:lnTo>
                  <a:lnTo>
                    <a:pt x="295" y="957"/>
                  </a:lnTo>
                  <a:lnTo>
                    <a:pt x="275" y="957"/>
                  </a:lnTo>
                  <a:lnTo>
                    <a:pt x="275" y="978"/>
                  </a:lnTo>
                  <a:lnTo>
                    <a:pt x="275" y="978"/>
                  </a:lnTo>
                  <a:lnTo>
                    <a:pt x="275" y="978"/>
                  </a:lnTo>
                  <a:lnTo>
                    <a:pt x="275" y="998"/>
                  </a:lnTo>
                  <a:lnTo>
                    <a:pt x="254" y="1018"/>
                  </a:lnTo>
                  <a:lnTo>
                    <a:pt x="254" y="1018"/>
                  </a:lnTo>
                  <a:lnTo>
                    <a:pt x="254" y="1039"/>
                  </a:lnTo>
                  <a:lnTo>
                    <a:pt x="229" y="1039"/>
                  </a:lnTo>
                  <a:lnTo>
                    <a:pt x="229" y="1059"/>
                  </a:lnTo>
                  <a:lnTo>
                    <a:pt x="229" y="1059"/>
                  </a:lnTo>
                  <a:lnTo>
                    <a:pt x="229" y="1084"/>
                  </a:lnTo>
                  <a:lnTo>
                    <a:pt x="229" y="1084"/>
                  </a:lnTo>
                  <a:lnTo>
                    <a:pt x="209" y="1105"/>
                  </a:lnTo>
                  <a:lnTo>
                    <a:pt x="209" y="1105"/>
                  </a:lnTo>
                  <a:lnTo>
                    <a:pt x="209" y="1125"/>
                  </a:lnTo>
                  <a:lnTo>
                    <a:pt x="209" y="1125"/>
                  </a:lnTo>
                  <a:lnTo>
                    <a:pt x="188" y="1145"/>
                  </a:lnTo>
                  <a:lnTo>
                    <a:pt x="188" y="1166"/>
                  </a:lnTo>
                  <a:lnTo>
                    <a:pt x="188" y="1166"/>
                  </a:lnTo>
                  <a:lnTo>
                    <a:pt x="188" y="1166"/>
                  </a:lnTo>
                  <a:lnTo>
                    <a:pt x="188" y="1186"/>
                  </a:lnTo>
                  <a:lnTo>
                    <a:pt x="188" y="1212"/>
                  </a:lnTo>
                  <a:lnTo>
                    <a:pt x="168" y="1212"/>
                  </a:lnTo>
                  <a:lnTo>
                    <a:pt x="168" y="1232"/>
                  </a:lnTo>
                  <a:lnTo>
                    <a:pt x="168" y="1232"/>
                  </a:lnTo>
                  <a:lnTo>
                    <a:pt x="168" y="1252"/>
                  </a:lnTo>
                  <a:lnTo>
                    <a:pt x="168" y="1273"/>
                  </a:lnTo>
                  <a:lnTo>
                    <a:pt x="168" y="1273"/>
                  </a:lnTo>
                  <a:lnTo>
                    <a:pt x="148" y="1293"/>
                  </a:lnTo>
                  <a:lnTo>
                    <a:pt x="148" y="1293"/>
                  </a:lnTo>
                  <a:lnTo>
                    <a:pt x="148" y="1313"/>
                  </a:lnTo>
                  <a:lnTo>
                    <a:pt x="148" y="1339"/>
                  </a:lnTo>
                  <a:lnTo>
                    <a:pt x="148" y="1339"/>
                  </a:lnTo>
                  <a:lnTo>
                    <a:pt x="148" y="1359"/>
                  </a:lnTo>
                  <a:lnTo>
                    <a:pt x="148" y="1359"/>
                  </a:lnTo>
                  <a:lnTo>
                    <a:pt x="148" y="1379"/>
                  </a:lnTo>
                  <a:lnTo>
                    <a:pt x="127" y="1379"/>
                  </a:lnTo>
                  <a:lnTo>
                    <a:pt x="127" y="1400"/>
                  </a:lnTo>
                  <a:lnTo>
                    <a:pt x="127" y="1420"/>
                  </a:lnTo>
                  <a:lnTo>
                    <a:pt x="127" y="1420"/>
                  </a:lnTo>
                  <a:lnTo>
                    <a:pt x="127" y="1420"/>
                  </a:lnTo>
                  <a:lnTo>
                    <a:pt x="127" y="1440"/>
                  </a:lnTo>
                  <a:lnTo>
                    <a:pt x="127" y="1440"/>
                  </a:lnTo>
                  <a:lnTo>
                    <a:pt x="127" y="1440"/>
                  </a:lnTo>
                  <a:lnTo>
                    <a:pt x="127" y="1466"/>
                  </a:lnTo>
                  <a:lnTo>
                    <a:pt x="127" y="1466"/>
                  </a:lnTo>
                  <a:lnTo>
                    <a:pt x="127" y="1466"/>
                  </a:lnTo>
                  <a:lnTo>
                    <a:pt x="127" y="1486"/>
                  </a:lnTo>
                  <a:lnTo>
                    <a:pt x="127" y="1486"/>
                  </a:lnTo>
                  <a:lnTo>
                    <a:pt x="127" y="1486"/>
                  </a:lnTo>
                  <a:lnTo>
                    <a:pt x="127" y="1507"/>
                  </a:lnTo>
                  <a:lnTo>
                    <a:pt x="127" y="1507"/>
                  </a:lnTo>
                  <a:lnTo>
                    <a:pt x="127" y="1507"/>
                  </a:lnTo>
                  <a:lnTo>
                    <a:pt x="127" y="1527"/>
                  </a:lnTo>
                  <a:lnTo>
                    <a:pt x="127" y="1527"/>
                  </a:lnTo>
                  <a:lnTo>
                    <a:pt x="127" y="1527"/>
                  </a:lnTo>
                  <a:lnTo>
                    <a:pt x="127" y="1527"/>
                  </a:lnTo>
                  <a:lnTo>
                    <a:pt x="82" y="1547"/>
                  </a:lnTo>
                  <a:lnTo>
                    <a:pt x="61" y="1547"/>
                  </a:lnTo>
                  <a:lnTo>
                    <a:pt x="41" y="1547"/>
                  </a:lnTo>
                  <a:lnTo>
                    <a:pt x="41" y="1547"/>
                  </a:lnTo>
                  <a:lnTo>
                    <a:pt x="41" y="1527"/>
                  </a:lnTo>
                  <a:lnTo>
                    <a:pt x="41" y="1527"/>
                  </a:lnTo>
                  <a:lnTo>
                    <a:pt x="20" y="1527"/>
                  </a:lnTo>
                  <a:lnTo>
                    <a:pt x="20" y="1527"/>
                  </a:lnTo>
                  <a:lnTo>
                    <a:pt x="20" y="1507"/>
                  </a:lnTo>
                  <a:lnTo>
                    <a:pt x="20" y="1507"/>
                  </a:lnTo>
                  <a:lnTo>
                    <a:pt x="20" y="1486"/>
                  </a:lnTo>
                  <a:lnTo>
                    <a:pt x="20" y="1486"/>
                  </a:lnTo>
                  <a:lnTo>
                    <a:pt x="20" y="1486"/>
                  </a:lnTo>
                  <a:lnTo>
                    <a:pt x="20" y="1466"/>
                  </a:lnTo>
                  <a:lnTo>
                    <a:pt x="20" y="1466"/>
                  </a:lnTo>
                  <a:lnTo>
                    <a:pt x="20" y="1466"/>
                  </a:lnTo>
                  <a:lnTo>
                    <a:pt x="20" y="1440"/>
                  </a:lnTo>
                  <a:lnTo>
                    <a:pt x="20" y="1440"/>
                  </a:lnTo>
                  <a:lnTo>
                    <a:pt x="20" y="1420"/>
                  </a:lnTo>
                  <a:lnTo>
                    <a:pt x="20" y="1420"/>
                  </a:lnTo>
                  <a:lnTo>
                    <a:pt x="20" y="1400"/>
                  </a:lnTo>
                  <a:lnTo>
                    <a:pt x="20" y="1400"/>
                  </a:lnTo>
                  <a:lnTo>
                    <a:pt x="0" y="1379"/>
                  </a:lnTo>
                  <a:lnTo>
                    <a:pt x="0" y="1359"/>
                  </a:lnTo>
                  <a:lnTo>
                    <a:pt x="0" y="1339"/>
                  </a:lnTo>
                  <a:lnTo>
                    <a:pt x="0" y="1339"/>
                  </a:lnTo>
                  <a:lnTo>
                    <a:pt x="0" y="1339"/>
                  </a:lnTo>
                  <a:lnTo>
                    <a:pt x="0" y="1313"/>
                  </a:lnTo>
                  <a:lnTo>
                    <a:pt x="0" y="1293"/>
                  </a:lnTo>
                  <a:lnTo>
                    <a:pt x="20" y="1273"/>
                  </a:lnTo>
                  <a:lnTo>
                    <a:pt x="20" y="1273"/>
                  </a:lnTo>
                  <a:lnTo>
                    <a:pt x="20" y="1252"/>
                  </a:lnTo>
                  <a:lnTo>
                    <a:pt x="20" y="1232"/>
                  </a:lnTo>
                  <a:lnTo>
                    <a:pt x="20" y="1212"/>
                  </a:lnTo>
                  <a:lnTo>
                    <a:pt x="20" y="1212"/>
                  </a:lnTo>
                  <a:lnTo>
                    <a:pt x="20" y="1186"/>
                  </a:lnTo>
                  <a:lnTo>
                    <a:pt x="41" y="1166"/>
                  </a:lnTo>
                  <a:lnTo>
                    <a:pt x="41" y="1166"/>
                  </a:lnTo>
                  <a:lnTo>
                    <a:pt x="41" y="1145"/>
                  </a:lnTo>
                  <a:lnTo>
                    <a:pt x="41" y="1125"/>
                  </a:lnTo>
                  <a:lnTo>
                    <a:pt x="41" y="1125"/>
                  </a:lnTo>
                  <a:lnTo>
                    <a:pt x="41" y="1105"/>
                  </a:lnTo>
                  <a:lnTo>
                    <a:pt x="61" y="1105"/>
                  </a:lnTo>
                  <a:lnTo>
                    <a:pt x="61" y="1084"/>
                  </a:lnTo>
                  <a:lnTo>
                    <a:pt x="61" y="1059"/>
                  </a:lnTo>
                  <a:lnTo>
                    <a:pt x="61" y="1059"/>
                  </a:lnTo>
                  <a:lnTo>
                    <a:pt x="82" y="1039"/>
                  </a:lnTo>
                  <a:lnTo>
                    <a:pt x="82" y="1018"/>
                  </a:lnTo>
                  <a:lnTo>
                    <a:pt x="82" y="1018"/>
                  </a:lnTo>
                  <a:lnTo>
                    <a:pt x="82" y="998"/>
                  </a:lnTo>
                  <a:lnTo>
                    <a:pt x="82" y="998"/>
                  </a:lnTo>
                  <a:lnTo>
                    <a:pt x="102" y="978"/>
                  </a:lnTo>
                  <a:lnTo>
                    <a:pt x="102" y="978"/>
                  </a:lnTo>
                  <a:lnTo>
                    <a:pt x="102" y="957"/>
                  </a:lnTo>
                  <a:lnTo>
                    <a:pt x="127" y="932"/>
                  </a:lnTo>
                  <a:lnTo>
                    <a:pt x="127" y="932"/>
                  </a:lnTo>
                  <a:lnTo>
                    <a:pt x="127" y="911"/>
                  </a:lnTo>
                  <a:lnTo>
                    <a:pt x="127" y="911"/>
                  </a:lnTo>
                  <a:lnTo>
                    <a:pt x="148" y="891"/>
                  </a:lnTo>
                  <a:lnTo>
                    <a:pt x="148" y="891"/>
                  </a:lnTo>
                  <a:lnTo>
                    <a:pt x="148" y="871"/>
                  </a:lnTo>
                  <a:lnTo>
                    <a:pt x="168" y="850"/>
                  </a:lnTo>
                  <a:lnTo>
                    <a:pt x="168" y="850"/>
                  </a:lnTo>
                  <a:lnTo>
                    <a:pt x="188" y="830"/>
                  </a:lnTo>
                  <a:lnTo>
                    <a:pt x="188" y="830"/>
                  </a:lnTo>
                  <a:lnTo>
                    <a:pt x="188" y="805"/>
                  </a:lnTo>
                  <a:lnTo>
                    <a:pt x="209" y="784"/>
                  </a:lnTo>
                  <a:lnTo>
                    <a:pt x="209" y="784"/>
                  </a:lnTo>
                  <a:lnTo>
                    <a:pt x="229" y="764"/>
                  </a:lnTo>
                  <a:lnTo>
                    <a:pt x="229" y="744"/>
                  </a:lnTo>
                  <a:lnTo>
                    <a:pt x="229" y="744"/>
                  </a:lnTo>
                  <a:lnTo>
                    <a:pt x="254" y="723"/>
                  </a:lnTo>
                  <a:lnTo>
                    <a:pt x="254" y="723"/>
                  </a:lnTo>
                  <a:lnTo>
                    <a:pt x="275" y="703"/>
                  </a:lnTo>
                  <a:lnTo>
                    <a:pt x="275" y="703"/>
                  </a:lnTo>
                  <a:lnTo>
                    <a:pt x="295" y="677"/>
                  </a:lnTo>
                  <a:lnTo>
                    <a:pt x="295" y="657"/>
                  </a:lnTo>
                  <a:lnTo>
                    <a:pt x="315" y="657"/>
                  </a:lnTo>
                  <a:lnTo>
                    <a:pt x="315" y="637"/>
                  </a:lnTo>
                  <a:lnTo>
                    <a:pt x="315" y="637"/>
                  </a:lnTo>
                  <a:lnTo>
                    <a:pt x="336" y="616"/>
                  </a:lnTo>
                  <a:lnTo>
                    <a:pt x="336" y="616"/>
                  </a:lnTo>
                  <a:lnTo>
                    <a:pt x="356" y="616"/>
                  </a:lnTo>
                  <a:lnTo>
                    <a:pt x="356" y="596"/>
                  </a:lnTo>
                  <a:lnTo>
                    <a:pt x="356" y="596"/>
                  </a:lnTo>
                  <a:lnTo>
                    <a:pt x="356" y="596"/>
                  </a:lnTo>
                  <a:lnTo>
                    <a:pt x="382" y="596"/>
                  </a:lnTo>
                  <a:lnTo>
                    <a:pt x="382" y="576"/>
                  </a:lnTo>
                  <a:lnTo>
                    <a:pt x="382" y="576"/>
                  </a:lnTo>
                  <a:lnTo>
                    <a:pt x="402" y="550"/>
                  </a:lnTo>
                  <a:lnTo>
                    <a:pt x="402" y="550"/>
                  </a:lnTo>
                  <a:lnTo>
                    <a:pt x="402" y="550"/>
                  </a:lnTo>
                  <a:lnTo>
                    <a:pt x="422" y="530"/>
                  </a:lnTo>
                  <a:lnTo>
                    <a:pt x="422" y="530"/>
                  </a:lnTo>
                  <a:lnTo>
                    <a:pt x="422" y="530"/>
                  </a:lnTo>
                  <a:lnTo>
                    <a:pt x="443" y="510"/>
                  </a:lnTo>
                  <a:lnTo>
                    <a:pt x="443" y="510"/>
                  </a:lnTo>
                  <a:lnTo>
                    <a:pt x="463" y="510"/>
                  </a:lnTo>
                  <a:lnTo>
                    <a:pt x="463" y="489"/>
                  </a:lnTo>
                  <a:lnTo>
                    <a:pt x="463" y="489"/>
                  </a:lnTo>
                  <a:lnTo>
                    <a:pt x="483" y="489"/>
                  </a:lnTo>
                  <a:lnTo>
                    <a:pt x="483" y="469"/>
                  </a:lnTo>
                  <a:lnTo>
                    <a:pt x="483" y="469"/>
                  </a:lnTo>
                  <a:lnTo>
                    <a:pt x="509" y="469"/>
                  </a:lnTo>
                  <a:lnTo>
                    <a:pt x="509" y="449"/>
                  </a:lnTo>
                  <a:lnTo>
                    <a:pt x="529" y="449"/>
                  </a:lnTo>
                  <a:lnTo>
                    <a:pt x="529" y="449"/>
                  </a:lnTo>
                  <a:lnTo>
                    <a:pt x="529" y="423"/>
                  </a:lnTo>
                  <a:lnTo>
                    <a:pt x="549" y="423"/>
                  </a:lnTo>
                  <a:lnTo>
                    <a:pt x="570" y="403"/>
                  </a:lnTo>
                  <a:lnTo>
                    <a:pt x="570" y="403"/>
                  </a:lnTo>
                  <a:lnTo>
                    <a:pt x="590" y="382"/>
                  </a:lnTo>
                  <a:lnTo>
                    <a:pt x="611" y="382"/>
                  </a:lnTo>
                  <a:lnTo>
                    <a:pt x="636" y="362"/>
                  </a:lnTo>
                  <a:lnTo>
                    <a:pt x="656" y="342"/>
                  </a:lnTo>
                  <a:lnTo>
                    <a:pt x="656" y="342"/>
                  </a:lnTo>
                  <a:lnTo>
                    <a:pt x="677" y="321"/>
                  </a:lnTo>
                  <a:lnTo>
                    <a:pt x="697" y="321"/>
                  </a:lnTo>
                  <a:lnTo>
                    <a:pt x="717" y="296"/>
                  </a:lnTo>
                  <a:lnTo>
                    <a:pt x="738" y="296"/>
                  </a:lnTo>
                  <a:lnTo>
                    <a:pt x="763" y="276"/>
                  </a:lnTo>
                  <a:lnTo>
                    <a:pt x="763" y="276"/>
                  </a:lnTo>
                  <a:lnTo>
                    <a:pt x="763" y="276"/>
                  </a:lnTo>
                  <a:lnTo>
                    <a:pt x="783" y="255"/>
                  </a:lnTo>
                  <a:lnTo>
                    <a:pt x="804" y="255"/>
                  </a:lnTo>
                  <a:lnTo>
                    <a:pt x="824" y="235"/>
                  </a:lnTo>
                  <a:lnTo>
                    <a:pt x="845" y="235"/>
                  </a:lnTo>
                  <a:lnTo>
                    <a:pt x="865" y="215"/>
                  </a:lnTo>
                  <a:lnTo>
                    <a:pt x="890" y="215"/>
                  </a:lnTo>
                  <a:lnTo>
                    <a:pt x="911" y="215"/>
                  </a:lnTo>
                  <a:lnTo>
                    <a:pt x="911" y="194"/>
                  </a:lnTo>
                  <a:lnTo>
                    <a:pt x="931" y="194"/>
                  </a:lnTo>
                  <a:lnTo>
                    <a:pt x="951" y="169"/>
                  </a:lnTo>
                  <a:lnTo>
                    <a:pt x="972" y="169"/>
                  </a:lnTo>
                  <a:lnTo>
                    <a:pt x="992" y="169"/>
                  </a:lnTo>
                  <a:lnTo>
                    <a:pt x="1017" y="148"/>
                  </a:lnTo>
                  <a:lnTo>
                    <a:pt x="1038" y="148"/>
                  </a:lnTo>
                  <a:lnTo>
                    <a:pt x="1058" y="128"/>
                  </a:lnTo>
                  <a:lnTo>
                    <a:pt x="1078" y="128"/>
                  </a:lnTo>
                  <a:lnTo>
                    <a:pt x="1099" y="128"/>
                  </a:lnTo>
                  <a:lnTo>
                    <a:pt x="1119" y="108"/>
                  </a:lnTo>
                  <a:lnTo>
                    <a:pt x="1119" y="108"/>
                  </a:lnTo>
                  <a:lnTo>
                    <a:pt x="1145" y="108"/>
                  </a:lnTo>
                  <a:lnTo>
                    <a:pt x="1165" y="108"/>
                  </a:lnTo>
                  <a:lnTo>
                    <a:pt x="1185" y="87"/>
                  </a:lnTo>
                  <a:lnTo>
                    <a:pt x="1206" y="87"/>
                  </a:lnTo>
                  <a:lnTo>
                    <a:pt x="1226" y="87"/>
                  </a:lnTo>
                  <a:lnTo>
                    <a:pt x="1226" y="87"/>
                  </a:lnTo>
                  <a:lnTo>
                    <a:pt x="1246" y="67"/>
                  </a:lnTo>
                  <a:lnTo>
                    <a:pt x="1272" y="67"/>
                  </a:lnTo>
                  <a:lnTo>
                    <a:pt x="1292" y="67"/>
                  </a:lnTo>
                  <a:lnTo>
                    <a:pt x="1312" y="67"/>
                  </a:lnTo>
                  <a:lnTo>
                    <a:pt x="1333" y="42"/>
                  </a:lnTo>
                  <a:lnTo>
                    <a:pt x="1353" y="42"/>
                  </a:lnTo>
                  <a:lnTo>
                    <a:pt x="1374" y="42"/>
                  </a:lnTo>
                  <a:lnTo>
                    <a:pt x="1399" y="42"/>
                  </a:lnTo>
                  <a:lnTo>
                    <a:pt x="1419" y="42"/>
                  </a:lnTo>
                  <a:lnTo>
                    <a:pt x="1440" y="21"/>
                  </a:lnTo>
                  <a:lnTo>
                    <a:pt x="1460" y="21"/>
                  </a:lnTo>
                  <a:lnTo>
                    <a:pt x="1480" y="21"/>
                  </a:lnTo>
                  <a:lnTo>
                    <a:pt x="1501" y="21"/>
                  </a:lnTo>
                  <a:lnTo>
                    <a:pt x="1526" y="21"/>
                  </a:lnTo>
                  <a:lnTo>
                    <a:pt x="1546" y="21"/>
                  </a:lnTo>
                  <a:lnTo>
                    <a:pt x="1567" y="1"/>
                  </a:lnTo>
                  <a:lnTo>
                    <a:pt x="1587" y="1"/>
                  </a:lnTo>
                  <a:lnTo>
                    <a:pt x="1608" y="1"/>
                  </a:lnTo>
                  <a:lnTo>
                    <a:pt x="1608" y="1"/>
                  </a:lnTo>
                  <a:lnTo>
                    <a:pt x="1628" y="1"/>
                  </a:lnTo>
                  <a:lnTo>
                    <a:pt x="1653" y="1"/>
                  </a:lnTo>
                  <a:lnTo>
                    <a:pt x="1653" y="1"/>
                  </a:lnTo>
                  <a:lnTo>
                    <a:pt x="1674" y="1"/>
                  </a:lnTo>
                  <a:lnTo>
                    <a:pt x="1674" y="1"/>
                  </a:lnTo>
                  <a:lnTo>
                    <a:pt x="1694" y="1"/>
                  </a:lnTo>
                  <a:lnTo>
                    <a:pt x="1694" y="1"/>
                  </a:lnTo>
                  <a:lnTo>
                    <a:pt x="1714" y="1"/>
                  </a:lnTo>
                  <a:lnTo>
                    <a:pt x="1714" y="1"/>
                  </a:lnTo>
                  <a:lnTo>
                    <a:pt x="1735" y="1"/>
                  </a:lnTo>
                  <a:lnTo>
                    <a:pt x="1735" y="1"/>
                  </a:lnTo>
                  <a:lnTo>
                    <a:pt x="1755" y="1"/>
                  </a:lnTo>
                  <a:lnTo>
                    <a:pt x="1755"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62"/>
            <p:cNvSpPr/>
            <p:nvPr/>
          </p:nvSpPr>
          <p:spPr>
            <a:xfrm>
              <a:off x="1373725" y="2319750"/>
              <a:ext cx="15425" cy="6400"/>
            </a:xfrm>
            <a:custGeom>
              <a:rect b="b" l="l" r="r" t="t"/>
              <a:pathLst>
                <a:path extrusionOk="0" h="256" w="617">
                  <a:moveTo>
                    <a:pt x="362" y="1"/>
                  </a:moveTo>
                  <a:lnTo>
                    <a:pt x="362" y="1"/>
                  </a:lnTo>
                  <a:lnTo>
                    <a:pt x="382" y="1"/>
                  </a:lnTo>
                  <a:lnTo>
                    <a:pt x="382" y="1"/>
                  </a:lnTo>
                  <a:lnTo>
                    <a:pt x="403" y="1"/>
                  </a:lnTo>
                  <a:lnTo>
                    <a:pt x="403" y="1"/>
                  </a:lnTo>
                  <a:lnTo>
                    <a:pt x="403" y="1"/>
                  </a:lnTo>
                  <a:lnTo>
                    <a:pt x="423" y="1"/>
                  </a:lnTo>
                  <a:lnTo>
                    <a:pt x="423" y="1"/>
                  </a:lnTo>
                  <a:lnTo>
                    <a:pt x="443" y="1"/>
                  </a:lnTo>
                  <a:lnTo>
                    <a:pt x="443" y="1"/>
                  </a:lnTo>
                  <a:lnTo>
                    <a:pt x="443" y="1"/>
                  </a:lnTo>
                  <a:lnTo>
                    <a:pt x="443" y="1"/>
                  </a:lnTo>
                  <a:lnTo>
                    <a:pt x="469" y="1"/>
                  </a:lnTo>
                  <a:lnTo>
                    <a:pt x="469" y="21"/>
                  </a:lnTo>
                  <a:lnTo>
                    <a:pt x="489" y="21"/>
                  </a:lnTo>
                  <a:lnTo>
                    <a:pt x="489" y="21"/>
                  </a:lnTo>
                  <a:lnTo>
                    <a:pt x="489" y="21"/>
                  </a:lnTo>
                  <a:lnTo>
                    <a:pt x="509" y="21"/>
                  </a:lnTo>
                  <a:lnTo>
                    <a:pt x="509" y="21"/>
                  </a:lnTo>
                  <a:lnTo>
                    <a:pt x="530" y="21"/>
                  </a:lnTo>
                  <a:lnTo>
                    <a:pt x="530" y="47"/>
                  </a:lnTo>
                  <a:lnTo>
                    <a:pt x="530" y="47"/>
                  </a:lnTo>
                  <a:lnTo>
                    <a:pt x="550" y="47"/>
                  </a:lnTo>
                  <a:lnTo>
                    <a:pt x="550" y="47"/>
                  </a:lnTo>
                  <a:lnTo>
                    <a:pt x="550" y="47"/>
                  </a:lnTo>
                  <a:lnTo>
                    <a:pt x="571" y="67"/>
                  </a:lnTo>
                  <a:lnTo>
                    <a:pt x="571" y="67"/>
                  </a:lnTo>
                  <a:lnTo>
                    <a:pt x="571" y="67"/>
                  </a:lnTo>
                  <a:lnTo>
                    <a:pt x="616" y="108"/>
                  </a:lnTo>
                  <a:lnTo>
                    <a:pt x="550" y="128"/>
                  </a:lnTo>
                  <a:lnTo>
                    <a:pt x="550" y="128"/>
                  </a:lnTo>
                  <a:lnTo>
                    <a:pt x="550" y="128"/>
                  </a:lnTo>
                  <a:lnTo>
                    <a:pt x="530" y="128"/>
                  </a:lnTo>
                  <a:lnTo>
                    <a:pt x="530" y="128"/>
                  </a:lnTo>
                  <a:lnTo>
                    <a:pt x="530" y="128"/>
                  </a:lnTo>
                  <a:lnTo>
                    <a:pt x="509" y="128"/>
                  </a:lnTo>
                  <a:lnTo>
                    <a:pt x="509" y="128"/>
                  </a:lnTo>
                  <a:lnTo>
                    <a:pt x="509" y="128"/>
                  </a:lnTo>
                  <a:lnTo>
                    <a:pt x="489" y="128"/>
                  </a:lnTo>
                  <a:lnTo>
                    <a:pt x="489" y="128"/>
                  </a:lnTo>
                  <a:lnTo>
                    <a:pt x="469" y="128"/>
                  </a:lnTo>
                  <a:lnTo>
                    <a:pt x="469" y="128"/>
                  </a:lnTo>
                  <a:lnTo>
                    <a:pt x="469" y="128"/>
                  </a:lnTo>
                  <a:lnTo>
                    <a:pt x="443" y="128"/>
                  </a:lnTo>
                  <a:lnTo>
                    <a:pt x="443" y="128"/>
                  </a:lnTo>
                  <a:lnTo>
                    <a:pt x="443" y="128"/>
                  </a:lnTo>
                  <a:lnTo>
                    <a:pt x="423" y="128"/>
                  </a:lnTo>
                  <a:lnTo>
                    <a:pt x="423" y="128"/>
                  </a:lnTo>
                  <a:lnTo>
                    <a:pt x="423" y="128"/>
                  </a:lnTo>
                  <a:lnTo>
                    <a:pt x="403" y="128"/>
                  </a:lnTo>
                  <a:lnTo>
                    <a:pt x="403" y="128"/>
                  </a:lnTo>
                  <a:lnTo>
                    <a:pt x="403" y="128"/>
                  </a:lnTo>
                  <a:lnTo>
                    <a:pt x="382" y="128"/>
                  </a:lnTo>
                  <a:lnTo>
                    <a:pt x="382" y="128"/>
                  </a:lnTo>
                  <a:lnTo>
                    <a:pt x="382" y="128"/>
                  </a:lnTo>
                  <a:lnTo>
                    <a:pt x="362" y="128"/>
                  </a:lnTo>
                  <a:lnTo>
                    <a:pt x="362" y="128"/>
                  </a:lnTo>
                  <a:lnTo>
                    <a:pt x="362" y="128"/>
                  </a:lnTo>
                  <a:lnTo>
                    <a:pt x="342" y="128"/>
                  </a:lnTo>
                  <a:lnTo>
                    <a:pt x="342" y="128"/>
                  </a:lnTo>
                  <a:lnTo>
                    <a:pt x="342" y="128"/>
                  </a:lnTo>
                  <a:lnTo>
                    <a:pt x="316" y="128"/>
                  </a:lnTo>
                  <a:lnTo>
                    <a:pt x="316" y="128"/>
                  </a:lnTo>
                  <a:lnTo>
                    <a:pt x="296" y="128"/>
                  </a:lnTo>
                  <a:lnTo>
                    <a:pt x="296" y="148"/>
                  </a:lnTo>
                  <a:lnTo>
                    <a:pt x="296" y="148"/>
                  </a:lnTo>
                  <a:lnTo>
                    <a:pt x="275" y="148"/>
                  </a:lnTo>
                  <a:lnTo>
                    <a:pt x="275" y="148"/>
                  </a:lnTo>
                  <a:lnTo>
                    <a:pt x="275" y="148"/>
                  </a:lnTo>
                  <a:lnTo>
                    <a:pt x="275" y="148"/>
                  </a:lnTo>
                  <a:lnTo>
                    <a:pt x="255" y="148"/>
                  </a:lnTo>
                  <a:lnTo>
                    <a:pt x="255" y="148"/>
                  </a:lnTo>
                  <a:lnTo>
                    <a:pt x="255" y="148"/>
                  </a:lnTo>
                  <a:lnTo>
                    <a:pt x="235" y="148"/>
                  </a:lnTo>
                  <a:lnTo>
                    <a:pt x="235" y="148"/>
                  </a:lnTo>
                  <a:lnTo>
                    <a:pt x="235" y="148"/>
                  </a:lnTo>
                  <a:lnTo>
                    <a:pt x="214" y="174"/>
                  </a:lnTo>
                  <a:lnTo>
                    <a:pt x="214" y="174"/>
                  </a:lnTo>
                  <a:lnTo>
                    <a:pt x="214" y="174"/>
                  </a:lnTo>
                  <a:lnTo>
                    <a:pt x="214" y="174"/>
                  </a:lnTo>
                  <a:lnTo>
                    <a:pt x="189" y="174"/>
                  </a:lnTo>
                  <a:lnTo>
                    <a:pt x="189" y="174"/>
                  </a:lnTo>
                  <a:lnTo>
                    <a:pt x="189" y="174"/>
                  </a:lnTo>
                  <a:lnTo>
                    <a:pt x="189" y="174"/>
                  </a:lnTo>
                  <a:lnTo>
                    <a:pt x="169" y="174"/>
                  </a:lnTo>
                  <a:lnTo>
                    <a:pt x="169" y="174"/>
                  </a:lnTo>
                  <a:lnTo>
                    <a:pt x="169" y="194"/>
                  </a:lnTo>
                  <a:lnTo>
                    <a:pt x="169" y="194"/>
                  </a:lnTo>
                  <a:lnTo>
                    <a:pt x="169" y="194"/>
                  </a:lnTo>
                  <a:lnTo>
                    <a:pt x="169" y="194"/>
                  </a:lnTo>
                  <a:lnTo>
                    <a:pt x="169" y="194"/>
                  </a:lnTo>
                  <a:lnTo>
                    <a:pt x="169" y="194"/>
                  </a:lnTo>
                  <a:lnTo>
                    <a:pt x="148" y="194"/>
                  </a:lnTo>
                  <a:lnTo>
                    <a:pt x="148" y="194"/>
                  </a:lnTo>
                  <a:lnTo>
                    <a:pt x="148" y="194"/>
                  </a:lnTo>
                  <a:lnTo>
                    <a:pt x="148" y="194"/>
                  </a:lnTo>
                  <a:lnTo>
                    <a:pt x="148" y="194"/>
                  </a:lnTo>
                  <a:lnTo>
                    <a:pt x="148" y="194"/>
                  </a:lnTo>
                  <a:lnTo>
                    <a:pt x="148" y="194"/>
                  </a:lnTo>
                  <a:lnTo>
                    <a:pt x="148" y="214"/>
                  </a:lnTo>
                  <a:lnTo>
                    <a:pt x="128" y="214"/>
                  </a:lnTo>
                  <a:lnTo>
                    <a:pt x="128" y="214"/>
                  </a:lnTo>
                  <a:lnTo>
                    <a:pt x="128" y="214"/>
                  </a:lnTo>
                  <a:lnTo>
                    <a:pt x="128" y="214"/>
                  </a:lnTo>
                  <a:lnTo>
                    <a:pt x="128" y="214"/>
                  </a:lnTo>
                  <a:lnTo>
                    <a:pt x="128" y="214"/>
                  </a:lnTo>
                  <a:lnTo>
                    <a:pt x="128" y="214"/>
                  </a:lnTo>
                  <a:lnTo>
                    <a:pt x="108" y="214"/>
                  </a:lnTo>
                  <a:lnTo>
                    <a:pt x="108" y="214"/>
                  </a:lnTo>
                  <a:lnTo>
                    <a:pt x="108" y="214"/>
                  </a:lnTo>
                  <a:lnTo>
                    <a:pt x="108" y="235"/>
                  </a:lnTo>
                  <a:lnTo>
                    <a:pt x="108" y="235"/>
                  </a:lnTo>
                  <a:lnTo>
                    <a:pt x="108" y="235"/>
                  </a:lnTo>
                  <a:lnTo>
                    <a:pt x="108" y="235"/>
                  </a:lnTo>
                  <a:lnTo>
                    <a:pt x="108" y="235"/>
                  </a:lnTo>
                  <a:lnTo>
                    <a:pt x="108" y="235"/>
                  </a:lnTo>
                  <a:lnTo>
                    <a:pt x="87" y="235"/>
                  </a:lnTo>
                  <a:lnTo>
                    <a:pt x="87" y="235"/>
                  </a:lnTo>
                  <a:lnTo>
                    <a:pt x="87" y="235"/>
                  </a:lnTo>
                  <a:lnTo>
                    <a:pt x="87" y="255"/>
                  </a:lnTo>
                  <a:lnTo>
                    <a:pt x="87" y="255"/>
                  </a:lnTo>
                  <a:lnTo>
                    <a:pt x="42" y="235"/>
                  </a:lnTo>
                  <a:lnTo>
                    <a:pt x="21" y="214"/>
                  </a:lnTo>
                  <a:lnTo>
                    <a:pt x="1" y="194"/>
                  </a:lnTo>
                  <a:lnTo>
                    <a:pt x="1" y="194"/>
                  </a:lnTo>
                  <a:lnTo>
                    <a:pt x="1" y="174"/>
                  </a:lnTo>
                  <a:lnTo>
                    <a:pt x="1" y="174"/>
                  </a:lnTo>
                  <a:lnTo>
                    <a:pt x="1" y="174"/>
                  </a:lnTo>
                  <a:lnTo>
                    <a:pt x="1" y="174"/>
                  </a:lnTo>
                  <a:lnTo>
                    <a:pt x="1" y="174"/>
                  </a:lnTo>
                  <a:lnTo>
                    <a:pt x="1" y="148"/>
                  </a:lnTo>
                  <a:lnTo>
                    <a:pt x="1" y="148"/>
                  </a:lnTo>
                  <a:lnTo>
                    <a:pt x="1" y="148"/>
                  </a:lnTo>
                  <a:lnTo>
                    <a:pt x="21" y="148"/>
                  </a:lnTo>
                  <a:lnTo>
                    <a:pt x="21" y="148"/>
                  </a:lnTo>
                  <a:lnTo>
                    <a:pt x="21" y="128"/>
                  </a:lnTo>
                  <a:lnTo>
                    <a:pt x="21" y="128"/>
                  </a:lnTo>
                  <a:lnTo>
                    <a:pt x="21" y="128"/>
                  </a:lnTo>
                  <a:lnTo>
                    <a:pt x="21" y="128"/>
                  </a:lnTo>
                  <a:lnTo>
                    <a:pt x="21" y="128"/>
                  </a:lnTo>
                  <a:lnTo>
                    <a:pt x="42" y="108"/>
                  </a:lnTo>
                  <a:lnTo>
                    <a:pt x="42" y="108"/>
                  </a:lnTo>
                  <a:lnTo>
                    <a:pt x="42" y="108"/>
                  </a:lnTo>
                  <a:lnTo>
                    <a:pt x="42" y="108"/>
                  </a:lnTo>
                  <a:lnTo>
                    <a:pt x="42" y="108"/>
                  </a:lnTo>
                  <a:lnTo>
                    <a:pt x="42" y="108"/>
                  </a:lnTo>
                  <a:lnTo>
                    <a:pt x="42" y="87"/>
                  </a:lnTo>
                  <a:lnTo>
                    <a:pt x="62" y="87"/>
                  </a:lnTo>
                  <a:lnTo>
                    <a:pt x="62" y="87"/>
                  </a:lnTo>
                  <a:lnTo>
                    <a:pt x="62" y="87"/>
                  </a:lnTo>
                  <a:lnTo>
                    <a:pt x="62" y="87"/>
                  </a:lnTo>
                  <a:lnTo>
                    <a:pt x="62" y="87"/>
                  </a:lnTo>
                  <a:lnTo>
                    <a:pt x="87" y="67"/>
                  </a:lnTo>
                  <a:lnTo>
                    <a:pt x="87" y="67"/>
                  </a:lnTo>
                  <a:lnTo>
                    <a:pt x="87" y="67"/>
                  </a:lnTo>
                  <a:lnTo>
                    <a:pt x="87" y="67"/>
                  </a:lnTo>
                  <a:lnTo>
                    <a:pt x="87" y="67"/>
                  </a:lnTo>
                  <a:lnTo>
                    <a:pt x="87" y="67"/>
                  </a:lnTo>
                  <a:lnTo>
                    <a:pt x="108" y="67"/>
                  </a:lnTo>
                  <a:lnTo>
                    <a:pt x="108" y="47"/>
                  </a:lnTo>
                  <a:lnTo>
                    <a:pt x="108" y="47"/>
                  </a:lnTo>
                  <a:lnTo>
                    <a:pt x="108" y="47"/>
                  </a:lnTo>
                  <a:lnTo>
                    <a:pt x="128" y="47"/>
                  </a:lnTo>
                  <a:lnTo>
                    <a:pt x="128" y="47"/>
                  </a:lnTo>
                  <a:lnTo>
                    <a:pt x="148" y="21"/>
                  </a:lnTo>
                  <a:lnTo>
                    <a:pt x="148" y="21"/>
                  </a:lnTo>
                  <a:lnTo>
                    <a:pt x="148" y="21"/>
                  </a:lnTo>
                  <a:lnTo>
                    <a:pt x="169" y="21"/>
                  </a:lnTo>
                  <a:lnTo>
                    <a:pt x="169" y="21"/>
                  </a:lnTo>
                  <a:lnTo>
                    <a:pt x="189" y="21"/>
                  </a:lnTo>
                  <a:lnTo>
                    <a:pt x="189" y="21"/>
                  </a:lnTo>
                  <a:lnTo>
                    <a:pt x="214" y="1"/>
                  </a:lnTo>
                  <a:lnTo>
                    <a:pt x="214" y="1"/>
                  </a:lnTo>
                  <a:lnTo>
                    <a:pt x="235" y="1"/>
                  </a:lnTo>
                  <a:lnTo>
                    <a:pt x="235" y="1"/>
                  </a:lnTo>
                  <a:lnTo>
                    <a:pt x="235" y="1"/>
                  </a:lnTo>
                  <a:lnTo>
                    <a:pt x="255" y="1"/>
                  </a:lnTo>
                  <a:lnTo>
                    <a:pt x="255" y="1"/>
                  </a:lnTo>
                  <a:lnTo>
                    <a:pt x="275" y="1"/>
                  </a:lnTo>
                  <a:lnTo>
                    <a:pt x="275" y="1"/>
                  </a:lnTo>
                  <a:lnTo>
                    <a:pt x="296" y="1"/>
                  </a:lnTo>
                  <a:lnTo>
                    <a:pt x="296" y="1"/>
                  </a:lnTo>
                  <a:lnTo>
                    <a:pt x="316" y="1"/>
                  </a:lnTo>
                  <a:lnTo>
                    <a:pt x="316" y="1"/>
                  </a:lnTo>
                  <a:lnTo>
                    <a:pt x="342" y="1"/>
                  </a:lnTo>
                  <a:lnTo>
                    <a:pt x="34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2"/>
            <p:cNvSpPr/>
            <p:nvPr/>
          </p:nvSpPr>
          <p:spPr>
            <a:xfrm>
              <a:off x="1374250" y="2313900"/>
              <a:ext cx="18575" cy="7525"/>
            </a:xfrm>
            <a:custGeom>
              <a:rect b="b" l="l" r="r" t="t"/>
              <a:pathLst>
                <a:path extrusionOk="0" h="301" w="743">
                  <a:moveTo>
                    <a:pt x="448" y="1"/>
                  </a:moveTo>
                  <a:lnTo>
                    <a:pt x="448" y="1"/>
                  </a:lnTo>
                  <a:lnTo>
                    <a:pt x="468" y="1"/>
                  </a:lnTo>
                  <a:lnTo>
                    <a:pt x="468" y="1"/>
                  </a:lnTo>
                  <a:lnTo>
                    <a:pt x="488" y="1"/>
                  </a:lnTo>
                  <a:lnTo>
                    <a:pt x="509" y="1"/>
                  </a:lnTo>
                  <a:lnTo>
                    <a:pt x="509" y="1"/>
                  </a:lnTo>
                  <a:lnTo>
                    <a:pt x="529" y="1"/>
                  </a:lnTo>
                  <a:lnTo>
                    <a:pt x="529" y="1"/>
                  </a:lnTo>
                  <a:lnTo>
                    <a:pt x="550" y="1"/>
                  </a:lnTo>
                  <a:lnTo>
                    <a:pt x="550" y="1"/>
                  </a:lnTo>
                  <a:lnTo>
                    <a:pt x="575" y="1"/>
                  </a:lnTo>
                  <a:lnTo>
                    <a:pt x="575" y="26"/>
                  </a:lnTo>
                  <a:lnTo>
                    <a:pt x="575" y="26"/>
                  </a:lnTo>
                  <a:lnTo>
                    <a:pt x="595" y="26"/>
                  </a:lnTo>
                  <a:lnTo>
                    <a:pt x="595" y="26"/>
                  </a:lnTo>
                  <a:lnTo>
                    <a:pt x="616" y="26"/>
                  </a:lnTo>
                  <a:lnTo>
                    <a:pt x="616" y="26"/>
                  </a:lnTo>
                  <a:lnTo>
                    <a:pt x="636" y="26"/>
                  </a:lnTo>
                  <a:lnTo>
                    <a:pt x="636" y="47"/>
                  </a:lnTo>
                  <a:lnTo>
                    <a:pt x="656" y="47"/>
                  </a:lnTo>
                  <a:lnTo>
                    <a:pt x="656" y="47"/>
                  </a:lnTo>
                  <a:lnTo>
                    <a:pt x="656" y="47"/>
                  </a:lnTo>
                  <a:lnTo>
                    <a:pt x="677" y="47"/>
                  </a:lnTo>
                  <a:lnTo>
                    <a:pt x="677" y="47"/>
                  </a:lnTo>
                  <a:lnTo>
                    <a:pt x="702" y="67"/>
                  </a:lnTo>
                  <a:lnTo>
                    <a:pt x="702" y="67"/>
                  </a:lnTo>
                  <a:lnTo>
                    <a:pt x="722" y="67"/>
                  </a:lnTo>
                  <a:lnTo>
                    <a:pt x="722" y="67"/>
                  </a:lnTo>
                  <a:lnTo>
                    <a:pt x="743" y="108"/>
                  </a:lnTo>
                  <a:lnTo>
                    <a:pt x="702" y="128"/>
                  </a:lnTo>
                  <a:lnTo>
                    <a:pt x="702" y="128"/>
                  </a:lnTo>
                  <a:lnTo>
                    <a:pt x="677" y="128"/>
                  </a:lnTo>
                  <a:lnTo>
                    <a:pt x="677" y="128"/>
                  </a:lnTo>
                  <a:lnTo>
                    <a:pt x="656" y="128"/>
                  </a:lnTo>
                  <a:lnTo>
                    <a:pt x="656" y="128"/>
                  </a:lnTo>
                  <a:lnTo>
                    <a:pt x="636" y="128"/>
                  </a:lnTo>
                  <a:lnTo>
                    <a:pt x="636" y="128"/>
                  </a:lnTo>
                  <a:lnTo>
                    <a:pt x="636" y="128"/>
                  </a:lnTo>
                  <a:lnTo>
                    <a:pt x="616" y="128"/>
                  </a:lnTo>
                  <a:lnTo>
                    <a:pt x="616" y="128"/>
                  </a:lnTo>
                  <a:lnTo>
                    <a:pt x="595" y="128"/>
                  </a:lnTo>
                  <a:lnTo>
                    <a:pt x="595" y="128"/>
                  </a:lnTo>
                  <a:lnTo>
                    <a:pt x="595" y="128"/>
                  </a:lnTo>
                  <a:lnTo>
                    <a:pt x="575" y="128"/>
                  </a:lnTo>
                  <a:lnTo>
                    <a:pt x="575" y="128"/>
                  </a:lnTo>
                  <a:lnTo>
                    <a:pt x="550" y="128"/>
                  </a:lnTo>
                  <a:lnTo>
                    <a:pt x="550" y="128"/>
                  </a:lnTo>
                  <a:lnTo>
                    <a:pt x="550" y="128"/>
                  </a:lnTo>
                  <a:lnTo>
                    <a:pt x="529" y="128"/>
                  </a:lnTo>
                  <a:lnTo>
                    <a:pt x="529" y="128"/>
                  </a:lnTo>
                  <a:lnTo>
                    <a:pt x="509" y="128"/>
                  </a:lnTo>
                  <a:lnTo>
                    <a:pt x="509" y="128"/>
                  </a:lnTo>
                  <a:lnTo>
                    <a:pt x="488" y="128"/>
                  </a:lnTo>
                  <a:lnTo>
                    <a:pt x="488" y="128"/>
                  </a:lnTo>
                  <a:lnTo>
                    <a:pt x="468" y="128"/>
                  </a:lnTo>
                  <a:lnTo>
                    <a:pt x="468" y="128"/>
                  </a:lnTo>
                  <a:lnTo>
                    <a:pt x="448" y="128"/>
                  </a:lnTo>
                  <a:lnTo>
                    <a:pt x="448" y="128"/>
                  </a:lnTo>
                  <a:lnTo>
                    <a:pt x="422" y="128"/>
                  </a:lnTo>
                  <a:lnTo>
                    <a:pt x="422" y="128"/>
                  </a:lnTo>
                  <a:lnTo>
                    <a:pt x="402" y="128"/>
                  </a:lnTo>
                  <a:lnTo>
                    <a:pt x="402" y="128"/>
                  </a:lnTo>
                  <a:lnTo>
                    <a:pt x="382" y="128"/>
                  </a:lnTo>
                  <a:lnTo>
                    <a:pt x="382" y="128"/>
                  </a:lnTo>
                  <a:lnTo>
                    <a:pt x="361" y="128"/>
                  </a:lnTo>
                  <a:lnTo>
                    <a:pt x="361" y="128"/>
                  </a:lnTo>
                  <a:lnTo>
                    <a:pt x="341" y="128"/>
                  </a:lnTo>
                  <a:lnTo>
                    <a:pt x="341" y="128"/>
                  </a:lnTo>
                  <a:lnTo>
                    <a:pt x="341" y="128"/>
                  </a:lnTo>
                  <a:lnTo>
                    <a:pt x="321" y="128"/>
                  </a:lnTo>
                  <a:lnTo>
                    <a:pt x="321" y="128"/>
                  </a:lnTo>
                  <a:lnTo>
                    <a:pt x="321" y="128"/>
                  </a:lnTo>
                  <a:lnTo>
                    <a:pt x="321" y="128"/>
                  </a:lnTo>
                  <a:lnTo>
                    <a:pt x="295" y="128"/>
                  </a:lnTo>
                  <a:lnTo>
                    <a:pt x="295" y="153"/>
                  </a:lnTo>
                  <a:lnTo>
                    <a:pt x="295" y="153"/>
                  </a:lnTo>
                  <a:lnTo>
                    <a:pt x="295" y="153"/>
                  </a:lnTo>
                  <a:lnTo>
                    <a:pt x="295" y="153"/>
                  </a:lnTo>
                  <a:lnTo>
                    <a:pt x="275" y="153"/>
                  </a:lnTo>
                  <a:lnTo>
                    <a:pt x="275" y="153"/>
                  </a:lnTo>
                  <a:lnTo>
                    <a:pt x="275" y="153"/>
                  </a:lnTo>
                  <a:lnTo>
                    <a:pt x="275" y="153"/>
                  </a:lnTo>
                  <a:lnTo>
                    <a:pt x="254" y="153"/>
                  </a:lnTo>
                  <a:lnTo>
                    <a:pt x="254" y="153"/>
                  </a:lnTo>
                  <a:lnTo>
                    <a:pt x="254" y="153"/>
                  </a:lnTo>
                  <a:lnTo>
                    <a:pt x="254" y="153"/>
                  </a:lnTo>
                  <a:lnTo>
                    <a:pt x="234" y="153"/>
                  </a:lnTo>
                  <a:lnTo>
                    <a:pt x="234" y="174"/>
                  </a:lnTo>
                  <a:lnTo>
                    <a:pt x="234" y="174"/>
                  </a:lnTo>
                  <a:lnTo>
                    <a:pt x="234" y="174"/>
                  </a:lnTo>
                  <a:lnTo>
                    <a:pt x="234" y="174"/>
                  </a:lnTo>
                  <a:lnTo>
                    <a:pt x="214" y="174"/>
                  </a:lnTo>
                  <a:lnTo>
                    <a:pt x="214" y="174"/>
                  </a:lnTo>
                  <a:lnTo>
                    <a:pt x="214" y="174"/>
                  </a:lnTo>
                  <a:lnTo>
                    <a:pt x="214" y="174"/>
                  </a:lnTo>
                  <a:lnTo>
                    <a:pt x="214" y="174"/>
                  </a:lnTo>
                  <a:lnTo>
                    <a:pt x="214" y="174"/>
                  </a:lnTo>
                  <a:lnTo>
                    <a:pt x="193" y="174"/>
                  </a:lnTo>
                  <a:lnTo>
                    <a:pt x="193" y="194"/>
                  </a:lnTo>
                  <a:lnTo>
                    <a:pt x="193" y="194"/>
                  </a:lnTo>
                  <a:lnTo>
                    <a:pt x="193" y="194"/>
                  </a:lnTo>
                  <a:lnTo>
                    <a:pt x="193" y="194"/>
                  </a:lnTo>
                  <a:lnTo>
                    <a:pt x="168" y="194"/>
                  </a:lnTo>
                  <a:lnTo>
                    <a:pt x="168" y="194"/>
                  </a:lnTo>
                  <a:lnTo>
                    <a:pt x="168" y="194"/>
                  </a:lnTo>
                  <a:lnTo>
                    <a:pt x="168" y="194"/>
                  </a:lnTo>
                  <a:lnTo>
                    <a:pt x="168" y="214"/>
                  </a:lnTo>
                  <a:lnTo>
                    <a:pt x="168" y="214"/>
                  </a:lnTo>
                  <a:lnTo>
                    <a:pt x="148" y="214"/>
                  </a:lnTo>
                  <a:lnTo>
                    <a:pt x="148" y="214"/>
                  </a:lnTo>
                  <a:lnTo>
                    <a:pt x="148" y="214"/>
                  </a:lnTo>
                  <a:lnTo>
                    <a:pt x="148" y="214"/>
                  </a:lnTo>
                  <a:lnTo>
                    <a:pt x="148" y="214"/>
                  </a:lnTo>
                  <a:lnTo>
                    <a:pt x="148" y="214"/>
                  </a:lnTo>
                  <a:lnTo>
                    <a:pt x="148" y="214"/>
                  </a:lnTo>
                  <a:lnTo>
                    <a:pt x="127" y="235"/>
                  </a:lnTo>
                  <a:lnTo>
                    <a:pt x="127" y="235"/>
                  </a:lnTo>
                  <a:lnTo>
                    <a:pt x="127" y="235"/>
                  </a:lnTo>
                  <a:lnTo>
                    <a:pt x="127" y="235"/>
                  </a:lnTo>
                  <a:lnTo>
                    <a:pt x="127" y="235"/>
                  </a:lnTo>
                  <a:lnTo>
                    <a:pt x="127" y="235"/>
                  </a:lnTo>
                  <a:lnTo>
                    <a:pt x="127" y="235"/>
                  </a:lnTo>
                  <a:lnTo>
                    <a:pt x="107" y="255"/>
                  </a:lnTo>
                  <a:lnTo>
                    <a:pt x="107" y="255"/>
                  </a:lnTo>
                  <a:lnTo>
                    <a:pt x="107" y="255"/>
                  </a:lnTo>
                  <a:lnTo>
                    <a:pt x="107" y="255"/>
                  </a:lnTo>
                  <a:lnTo>
                    <a:pt x="107" y="255"/>
                  </a:lnTo>
                  <a:lnTo>
                    <a:pt x="107" y="255"/>
                  </a:lnTo>
                  <a:lnTo>
                    <a:pt x="107" y="255"/>
                  </a:lnTo>
                  <a:lnTo>
                    <a:pt x="87" y="281"/>
                  </a:lnTo>
                  <a:lnTo>
                    <a:pt x="87" y="281"/>
                  </a:lnTo>
                  <a:lnTo>
                    <a:pt x="87" y="281"/>
                  </a:lnTo>
                  <a:lnTo>
                    <a:pt x="87" y="281"/>
                  </a:lnTo>
                  <a:lnTo>
                    <a:pt x="87" y="281"/>
                  </a:lnTo>
                  <a:lnTo>
                    <a:pt x="87" y="281"/>
                  </a:lnTo>
                  <a:lnTo>
                    <a:pt x="87" y="301"/>
                  </a:lnTo>
                  <a:lnTo>
                    <a:pt x="41" y="281"/>
                  </a:lnTo>
                  <a:lnTo>
                    <a:pt x="21" y="281"/>
                  </a:lnTo>
                  <a:lnTo>
                    <a:pt x="0" y="255"/>
                  </a:lnTo>
                  <a:lnTo>
                    <a:pt x="0" y="255"/>
                  </a:lnTo>
                  <a:lnTo>
                    <a:pt x="0" y="255"/>
                  </a:lnTo>
                  <a:lnTo>
                    <a:pt x="0" y="235"/>
                  </a:lnTo>
                  <a:lnTo>
                    <a:pt x="0" y="235"/>
                  </a:lnTo>
                  <a:lnTo>
                    <a:pt x="0" y="235"/>
                  </a:lnTo>
                  <a:lnTo>
                    <a:pt x="0" y="235"/>
                  </a:lnTo>
                  <a:lnTo>
                    <a:pt x="21" y="214"/>
                  </a:lnTo>
                  <a:lnTo>
                    <a:pt x="21" y="214"/>
                  </a:lnTo>
                  <a:lnTo>
                    <a:pt x="21" y="214"/>
                  </a:lnTo>
                  <a:lnTo>
                    <a:pt x="21" y="194"/>
                  </a:lnTo>
                  <a:lnTo>
                    <a:pt x="21" y="194"/>
                  </a:lnTo>
                  <a:lnTo>
                    <a:pt x="21" y="194"/>
                  </a:lnTo>
                  <a:lnTo>
                    <a:pt x="21" y="194"/>
                  </a:lnTo>
                  <a:lnTo>
                    <a:pt x="21" y="174"/>
                  </a:lnTo>
                  <a:lnTo>
                    <a:pt x="41" y="174"/>
                  </a:lnTo>
                  <a:lnTo>
                    <a:pt x="41" y="174"/>
                  </a:lnTo>
                  <a:lnTo>
                    <a:pt x="41" y="174"/>
                  </a:lnTo>
                  <a:lnTo>
                    <a:pt x="41" y="153"/>
                  </a:lnTo>
                  <a:lnTo>
                    <a:pt x="41" y="153"/>
                  </a:lnTo>
                  <a:lnTo>
                    <a:pt x="41" y="153"/>
                  </a:lnTo>
                  <a:lnTo>
                    <a:pt x="41" y="153"/>
                  </a:lnTo>
                  <a:lnTo>
                    <a:pt x="66" y="128"/>
                  </a:lnTo>
                  <a:lnTo>
                    <a:pt x="66" y="128"/>
                  </a:lnTo>
                  <a:lnTo>
                    <a:pt x="66" y="128"/>
                  </a:lnTo>
                  <a:lnTo>
                    <a:pt x="66" y="128"/>
                  </a:lnTo>
                  <a:lnTo>
                    <a:pt x="66" y="128"/>
                  </a:lnTo>
                  <a:lnTo>
                    <a:pt x="87" y="108"/>
                  </a:lnTo>
                  <a:lnTo>
                    <a:pt x="87" y="108"/>
                  </a:lnTo>
                  <a:lnTo>
                    <a:pt x="87" y="108"/>
                  </a:lnTo>
                  <a:lnTo>
                    <a:pt x="87" y="108"/>
                  </a:lnTo>
                  <a:lnTo>
                    <a:pt x="87" y="108"/>
                  </a:lnTo>
                  <a:lnTo>
                    <a:pt x="107" y="87"/>
                  </a:lnTo>
                  <a:lnTo>
                    <a:pt x="107" y="87"/>
                  </a:lnTo>
                  <a:lnTo>
                    <a:pt x="107" y="87"/>
                  </a:lnTo>
                  <a:lnTo>
                    <a:pt x="127" y="87"/>
                  </a:lnTo>
                  <a:lnTo>
                    <a:pt x="127" y="87"/>
                  </a:lnTo>
                  <a:lnTo>
                    <a:pt x="127" y="67"/>
                  </a:lnTo>
                  <a:lnTo>
                    <a:pt x="127" y="67"/>
                  </a:lnTo>
                  <a:lnTo>
                    <a:pt x="148" y="67"/>
                  </a:lnTo>
                  <a:lnTo>
                    <a:pt x="148" y="67"/>
                  </a:lnTo>
                  <a:lnTo>
                    <a:pt x="148" y="67"/>
                  </a:lnTo>
                  <a:lnTo>
                    <a:pt x="148" y="67"/>
                  </a:lnTo>
                  <a:lnTo>
                    <a:pt x="168" y="67"/>
                  </a:lnTo>
                  <a:lnTo>
                    <a:pt x="168" y="47"/>
                  </a:lnTo>
                  <a:lnTo>
                    <a:pt x="168" y="47"/>
                  </a:lnTo>
                  <a:lnTo>
                    <a:pt x="168" y="47"/>
                  </a:lnTo>
                  <a:lnTo>
                    <a:pt x="193" y="47"/>
                  </a:lnTo>
                  <a:lnTo>
                    <a:pt x="193" y="47"/>
                  </a:lnTo>
                  <a:lnTo>
                    <a:pt x="193" y="47"/>
                  </a:lnTo>
                  <a:lnTo>
                    <a:pt x="193" y="47"/>
                  </a:lnTo>
                  <a:lnTo>
                    <a:pt x="214" y="47"/>
                  </a:lnTo>
                  <a:lnTo>
                    <a:pt x="214" y="47"/>
                  </a:lnTo>
                  <a:lnTo>
                    <a:pt x="214" y="26"/>
                  </a:lnTo>
                  <a:lnTo>
                    <a:pt x="234" y="26"/>
                  </a:lnTo>
                  <a:lnTo>
                    <a:pt x="234" y="26"/>
                  </a:lnTo>
                  <a:lnTo>
                    <a:pt x="234" y="26"/>
                  </a:lnTo>
                  <a:lnTo>
                    <a:pt x="254" y="26"/>
                  </a:lnTo>
                  <a:lnTo>
                    <a:pt x="254" y="26"/>
                  </a:lnTo>
                  <a:lnTo>
                    <a:pt x="254" y="26"/>
                  </a:lnTo>
                  <a:lnTo>
                    <a:pt x="275" y="26"/>
                  </a:lnTo>
                  <a:lnTo>
                    <a:pt x="275" y="26"/>
                  </a:lnTo>
                  <a:lnTo>
                    <a:pt x="275" y="26"/>
                  </a:lnTo>
                  <a:lnTo>
                    <a:pt x="275" y="26"/>
                  </a:lnTo>
                  <a:lnTo>
                    <a:pt x="295" y="1"/>
                  </a:lnTo>
                  <a:lnTo>
                    <a:pt x="295" y="1"/>
                  </a:lnTo>
                  <a:lnTo>
                    <a:pt x="295" y="1"/>
                  </a:lnTo>
                  <a:lnTo>
                    <a:pt x="295" y="1"/>
                  </a:lnTo>
                  <a:lnTo>
                    <a:pt x="321" y="1"/>
                  </a:lnTo>
                  <a:lnTo>
                    <a:pt x="321" y="1"/>
                  </a:lnTo>
                  <a:lnTo>
                    <a:pt x="341" y="1"/>
                  </a:lnTo>
                  <a:lnTo>
                    <a:pt x="361" y="1"/>
                  </a:lnTo>
                  <a:lnTo>
                    <a:pt x="361" y="1"/>
                  </a:lnTo>
                  <a:lnTo>
                    <a:pt x="382" y="1"/>
                  </a:lnTo>
                  <a:lnTo>
                    <a:pt x="402" y="1"/>
                  </a:lnTo>
                  <a:lnTo>
                    <a:pt x="402" y="1"/>
                  </a:lnTo>
                  <a:lnTo>
                    <a:pt x="422" y="1"/>
                  </a:lnTo>
                  <a:lnTo>
                    <a:pt x="42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62"/>
            <p:cNvSpPr/>
            <p:nvPr/>
          </p:nvSpPr>
          <p:spPr>
            <a:xfrm>
              <a:off x="1377425" y="2307550"/>
              <a:ext cx="19600" cy="7025"/>
            </a:xfrm>
            <a:custGeom>
              <a:rect b="b" l="l" r="r" t="t"/>
              <a:pathLst>
                <a:path extrusionOk="0" h="281" w="784">
                  <a:moveTo>
                    <a:pt x="468" y="0"/>
                  </a:moveTo>
                  <a:lnTo>
                    <a:pt x="468" y="0"/>
                  </a:lnTo>
                  <a:lnTo>
                    <a:pt x="489" y="0"/>
                  </a:lnTo>
                  <a:lnTo>
                    <a:pt x="509" y="0"/>
                  </a:lnTo>
                  <a:lnTo>
                    <a:pt x="509" y="26"/>
                  </a:lnTo>
                  <a:lnTo>
                    <a:pt x="529" y="26"/>
                  </a:lnTo>
                  <a:lnTo>
                    <a:pt x="529" y="26"/>
                  </a:lnTo>
                  <a:lnTo>
                    <a:pt x="550" y="26"/>
                  </a:lnTo>
                  <a:lnTo>
                    <a:pt x="575" y="26"/>
                  </a:lnTo>
                  <a:lnTo>
                    <a:pt x="575" y="26"/>
                  </a:lnTo>
                  <a:lnTo>
                    <a:pt x="595" y="26"/>
                  </a:lnTo>
                  <a:lnTo>
                    <a:pt x="595" y="26"/>
                  </a:lnTo>
                  <a:lnTo>
                    <a:pt x="616" y="26"/>
                  </a:lnTo>
                  <a:lnTo>
                    <a:pt x="616" y="26"/>
                  </a:lnTo>
                  <a:lnTo>
                    <a:pt x="636" y="26"/>
                  </a:lnTo>
                  <a:lnTo>
                    <a:pt x="636" y="26"/>
                  </a:lnTo>
                  <a:lnTo>
                    <a:pt x="657" y="46"/>
                  </a:lnTo>
                  <a:lnTo>
                    <a:pt x="657" y="46"/>
                  </a:lnTo>
                  <a:lnTo>
                    <a:pt x="677" y="46"/>
                  </a:lnTo>
                  <a:lnTo>
                    <a:pt x="677" y="46"/>
                  </a:lnTo>
                  <a:lnTo>
                    <a:pt x="702" y="46"/>
                  </a:lnTo>
                  <a:lnTo>
                    <a:pt x="702" y="46"/>
                  </a:lnTo>
                  <a:lnTo>
                    <a:pt x="723" y="67"/>
                  </a:lnTo>
                  <a:lnTo>
                    <a:pt x="723" y="67"/>
                  </a:lnTo>
                  <a:lnTo>
                    <a:pt x="743" y="67"/>
                  </a:lnTo>
                  <a:lnTo>
                    <a:pt x="743" y="87"/>
                  </a:lnTo>
                  <a:lnTo>
                    <a:pt x="763" y="87"/>
                  </a:lnTo>
                  <a:lnTo>
                    <a:pt x="784" y="153"/>
                  </a:lnTo>
                  <a:lnTo>
                    <a:pt x="723" y="173"/>
                  </a:lnTo>
                  <a:lnTo>
                    <a:pt x="723" y="173"/>
                  </a:lnTo>
                  <a:lnTo>
                    <a:pt x="702" y="173"/>
                  </a:lnTo>
                  <a:lnTo>
                    <a:pt x="702" y="173"/>
                  </a:lnTo>
                  <a:lnTo>
                    <a:pt x="677" y="173"/>
                  </a:lnTo>
                  <a:lnTo>
                    <a:pt x="677" y="173"/>
                  </a:lnTo>
                  <a:lnTo>
                    <a:pt x="657" y="173"/>
                  </a:lnTo>
                  <a:lnTo>
                    <a:pt x="657" y="173"/>
                  </a:lnTo>
                  <a:lnTo>
                    <a:pt x="657" y="173"/>
                  </a:lnTo>
                  <a:lnTo>
                    <a:pt x="636" y="153"/>
                  </a:lnTo>
                  <a:lnTo>
                    <a:pt x="636" y="153"/>
                  </a:lnTo>
                  <a:lnTo>
                    <a:pt x="616" y="153"/>
                  </a:lnTo>
                  <a:lnTo>
                    <a:pt x="595" y="153"/>
                  </a:lnTo>
                  <a:lnTo>
                    <a:pt x="595" y="153"/>
                  </a:lnTo>
                  <a:lnTo>
                    <a:pt x="595" y="153"/>
                  </a:lnTo>
                  <a:lnTo>
                    <a:pt x="575" y="153"/>
                  </a:lnTo>
                  <a:lnTo>
                    <a:pt x="575" y="153"/>
                  </a:lnTo>
                  <a:lnTo>
                    <a:pt x="550" y="153"/>
                  </a:lnTo>
                  <a:lnTo>
                    <a:pt x="550" y="153"/>
                  </a:lnTo>
                  <a:lnTo>
                    <a:pt x="529" y="153"/>
                  </a:lnTo>
                  <a:lnTo>
                    <a:pt x="529" y="153"/>
                  </a:lnTo>
                  <a:lnTo>
                    <a:pt x="509" y="153"/>
                  </a:lnTo>
                  <a:lnTo>
                    <a:pt x="509" y="153"/>
                  </a:lnTo>
                  <a:lnTo>
                    <a:pt x="489" y="153"/>
                  </a:lnTo>
                  <a:lnTo>
                    <a:pt x="489" y="153"/>
                  </a:lnTo>
                  <a:lnTo>
                    <a:pt x="468" y="153"/>
                  </a:lnTo>
                  <a:lnTo>
                    <a:pt x="468" y="153"/>
                  </a:lnTo>
                  <a:lnTo>
                    <a:pt x="448" y="153"/>
                  </a:lnTo>
                  <a:lnTo>
                    <a:pt x="448" y="153"/>
                  </a:lnTo>
                  <a:lnTo>
                    <a:pt x="423" y="153"/>
                  </a:lnTo>
                  <a:lnTo>
                    <a:pt x="423" y="153"/>
                  </a:lnTo>
                  <a:lnTo>
                    <a:pt x="402" y="153"/>
                  </a:lnTo>
                  <a:lnTo>
                    <a:pt x="382" y="153"/>
                  </a:lnTo>
                  <a:lnTo>
                    <a:pt x="382" y="153"/>
                  </a:lnTo>
                  <a:lnTo>
                    <a:pt x="361" y="153"/>
                  </a:lnTo>
                  <a:lnTo>
                    <a:pt x="361" y="153"/>
                  </a:lnTo>
                  <a:lnTo>
                    <a:pt x="361" y="153"/>
                  </a:lnTo>
                  <a:lnTo>
                    <a:pt x="341" y="153"/>
                  </a:lnTo>
                  <a:lnTo>
                    <a:pt x="341" y="153"/>
                  </a:lnTo>
                  <a:lnTo>
                    <a:pt x="321" y="153"/>
                  </a:lnTo>
                  <a:lnTo>
                    <a:pt x="321" y="153"/>
                  </a:lnTo>
                  <a:lnTo>
                    <a:pt x="321" y="153"/>
                  </a:lnTo>
                  <a:lnTo>
                    <a:pt x="321" y="153"/>
                  </a:lnTo>
                  <a:lnTo>
                    <a:pt x="295" y="153"/>
                  </a:lnTo>
                  <a:lnTo>
                    <a:pt x="295" y="173"/>
                  </a:lnTo>
                  <a:lnTo>
                    <a:pt x="295" y="173"/>
                  </a:lnTo>
                  <a:lnTo>
                    <a:pt x="295" y="173"/>
                  </a:lnTo>
                  <a:lnTo>
                    <a:pt x="275" y="173"/>
                  </a:lnTo>
                  <a:lnTo>
                    <a:pt x="275" y="173"/>
                  </a:lnTo>
                  <a:lnTo>
                    <a:pt x="275" y="173"/>
                  </a:lnTo>
                  <a:lnTo>
                    <a:pt x="275" y="173"/>
                  </a:lnTo>
                  <a:lnTo>
                    <a:pt x="255" y="173"/>
                  </a:lnTo>
                  <a:lnTo>
                    <a:pt x="255" y="173"/>
                  </a:lnTo>
                  <a:lnTo>
                    <a:pt x="255" y="173"/>
                  </a:lnTo>
                  <a:lnTo>
                    <a:pt x="255" y="173"/>
                  </a:lnTo>
                  <a:lnTo>
                    <a:pt x="255" y="173"/>
                  </a:lnTo>
                  <a:lnTo>
                    <a:pt x="255" y="173"/>
                  </a:lnTo>
                  <a:lnTo>
                    <a:pt x="234" y="173"/>
                  </a:lnTo>
                  <a:lnTo>
                    <a:pt x="234" y="194"/>
                  </a:lnTo>
                  <a:lnTo>
                    <a:pt x="234" y="194"/>
                  </a:lnTo>
                  <a:lnTo>
                    <a:pt x="234" y="194"/>
                  </a:lnTo>
                  <a:lnTo>
                    <a:pt x="214" y="194"/>
                  </a:lnTo>
                  <a:lnTo>
                    <a:pt x="214" y="194"/>
                  </a:lnTo>
                  <a:lnTo>
                    <a:pt x="214" y="194"/>
                  </a:lnTo>
                  <a:lnTo>
                    <a:pt x="214" y="194"/>
                  </a:lnTo>
                  <a:lnTo>
                    <a:pt x="214" y="194"/>
                  </a:lnTo>
                  <a:lnTo>
                    <a:pt x="194" y="194"/>
                  </a:lnTo>
                  <a:lnTo>
                    <a:pt x="194" y="214"/>
                  </a:lnTo>
                  <a:lnTo>
                    <a:pt x="194" y="214"/>
                  </a:lnTo>
                  <a:lnTo>
                    <a:pt x="194" y="214"/>
                  </a:lnTo>
                  <a:lnTo>
                    <a:pt x="194" y="214"/>
                  </a:lnTo>
                  <a:lnTo>
                    <a:pt x="168" y="214"/>
                  </a:lnTo>
                  <a:lnTo>
                    <a:pt x="168" y="214"/>
                  </a:lnTo>
                  <a:lnTo>
                    <a:pt x="168" y="214"/>
                  </a:lnTo>
                  <a:lnTo>
                    <a:pt x="168" y="214"/>
                  </a:lnTo>
                  <a:lnTo>
                    <a:pt x="168" y="214"/>
                  </a:lnTo>
                  <a:lnTo>
                    <a:pt x="168" y="234"/>
                  </a:lnTo>
                  <a:lnTo>
                    <a:pt x="168" y="234"/>
                  </a:lnTo>
                  <a:lnTo>
                    <a:pt x="148" y="234"/>
                  </a:lnTo>
                  <a:lnTo>
                    <a:pt x="148" y="234"/>
                  </a:lnTo>
                  <a:lnTo>
                    <a:pt x="148" y="234"/>
                  </a:lnTo>
                  <a:lnTo>
                    <a:pt x="148" y="234"/>
                  </a:lnTo>
                  <a:lnTo>
                    <a:pt x="148" y="234"/>
                  </a:lnTo>
                  <a:lnTo>
                    <a:pt x="148" y="234"/>
                  </a:lnTo>
                  <a:lnTo>
                    <a:pt x="127" y="234"/>
                  </a:lnTo>
                  <a:lnTo>
                    <a:pt x="127" y="255"/>
                  </a:lnTo>
                  <a:lnTo>
                    <a:pt x="127" y="255"/>
                  </a:lnTo>
                  <a:lnTo>
                    <a:pt x="127" y="255"/>
                  </a:lnTo>
                  <a:lnTo>
                    <a:pt x="127" y="255"/>
                  </a:lnTo>
                  <a:lnTo>
                    <a:pt x="127" y="255"/>
                  </a:lnTo>
                  <a:lnTo>
                    <a:pt x="107" y="255"/>
                  </a:lnTo>
                  <a:lnTo>
                    <a:pt x="107" y="255"/>
                  </a:lnTo>
                  <a:lnTo>
                    <a:pt x="107" y="280"/>
                  </a:lnTo>
                  <a:lnTo>
                    <a:pt x="107" y="280"/>
                  </a:lnTo>
                  <a:lnTo>
                    <a:pt x="107" y="280"/>
                  </a:lnTo>
                  <a:lnTo>
                    <a:pt x="107" y="280"/>
                  </a:lnTo>
                  <a:lnTo>
                    <a:pt x="87" y="280"/>
                  </a:lnTo>
                  <a:lnTo>
                    <a:pt x="87" y="280"/>
                  </a:lnTo>
                  <a:lnTo>
                    <a:pt x="87" y="280"/>
                  </a:lnTo>
                  <a:lnTo>
                    <a:pt x="66" y="280"/>
                  </a:lnTo>
                  <a:lnTo>
                    <a:pt x="41" y="280"/>
                  </a:lnTo>
                  <a:lnTo>
                    <a:pt x="41" y="255"/>
                  </a:lnTo>
                  <a:lnTo>
                    <a:pt x="21" y="234"/>
                  </a:lnTo>
                  <a:lnTo>
                    <a:pt x="0" y="234"/>
                  </a:lnTo>
                  <a:lnTo>
                    <a:pt x="0" y="234"/>
                  </a:lnTo>
                  <a:lnTo>
                    <a:pt x="21" y="214"/>
                  </a:lnTo>
                  <a:lnTo>
                    <a:pt x="21" y="214"/>
                  </a:lnTo>
                  <a:lnTo>
                    <a:pt x="21" y="214"/>
                  </a:lnTo>
                  <a:lnTo>
                    <a:pt x="21" y="214"/>
                  </a:lnTo>
                  <a:lnTo>
                    <a:pt x="21" y="194"/>
                  </a:lnTo>
                  <a:lnTo>
                    <a:pt x="21" y="194"/>
                  </a:lnTo>
                  <a:lnTo>
                    <a:pt x="21" y="194"/>
                  </a:lnTo>
                  <a:lnTo>
                    <a:pt x="41" y="194"/>
                  </a:lnTo>
                  <a:lnTo>
                    <a:pt x="41" y="173"/>
                  </a:lnTo>
                  <a:lnTo>
                    <a:pt x="41" y="173"/>
                  </a:lnTo>
                  <a:lnTo>
                    <a:pt x="41" y="173"/>
                  </a:lnTo>
                  <a:lnTo>
                    <a:pt x="41" y="173"/>
                  </a:lnTo>
                  <a:lnTo>
                    <a:pt x="41" y="153"/>
                  </a:lnTo>
                  <a:lnTo>
                    <a:pt x="66" y="153"/>
                  </a:lnTo>
                  <a:lnTo>
                    <a:pt x="66" y="153"/>
                  </a:lnTo>
                  <a:lnTo>
                    <a:pt x="66" y="153"/>
                  </a:lnTo>
                  <a:lnTo>
                    <a:pt x="66" y="153"/>
                  </a:lnTo>
                  <a:lnTo>
                    <a:pt x="66" y="128"/>
                  </a:lnTo>
                  <a:lnTo>
                    <a:pt x="66" y="128"/>
                  </a:lnTo>
                  <a:lnTo>
                    <a:pt x="87" y="128"/>
                  </a:lnTo>
                  <a:lnTo>
                    <a:pt x="87" y="128"/>
                  </a:lnTo>
                  <a:lnTo>
                    <a:pt x="87" y="128"/>
                  </a:lnTo>
                  <a:lnTo>
                    <a:pt x="87" y="128"/>
                  </a:lnTo>
                  <a:lnTo>
                    <a:pt x="87" y="107"/>
                  </a:lnTo>
                  <a:lnTo>
                    <a:pt x="107" y="107"/>
                  </a:lnTo>
                  <a:lnTo>
                    <a:pt x="107" y="107"/>
                  </a:lnTo>
                  <a:lnTo>
                    <a:pt x="107" y="107"/>
                  </a:lnTo>
                  <a:lnTo>
                    <a:pt x="107" y="107"/>
                  </a:lnTo>
                  <a:lnTo>
                    <a:pt x="127" y="87"/>
                  </a:lnTo>
                  <a:lnTo>
                    <a:pt x="127" y="87"/>
                  </a:lnTo>
                  <a:lnTo>
                    <a:pt x="127" y="87"/>
                  </a:lnTo>
                  <a:lnTo>
                    <a:pt x="148" y="87"/>
                  </a:lnTo>
                  <a:lnTo>
                    <a:pt x="148" y="87"/>
                  </a:lnTo>
                  <a:lnTo>
                    <a:pt x="148" y="87"/>
                  </a:lnTo>
                  <a:lnTo>
                    <a:pt x="148" y="67"/>
                  </a:lnTo>
                  <a:lnTo>
                    <a:pt x="168" y="67"/>
                  </a:lnTo>
                  <a:lnTo>
                    <a:pt x="168" y="67"/>
                  </a:lnTo>
                  <a:lnTo>
                    <a:pt x="168" y="67"/>
                  </a:lnTo>
                  <a:lnTo>
                    <a:pt x="194" y="67"/>
                  </a:lnTo>
                  <a:lnTo>
                    <a:pt x="194" y="67"/>
                  </a:lnTo>
                  <a:lnTo>
                    <a:pt x="194" y="67"/>
                  </a:lnTo>
                  <a:lnTo>
                    <a:pt x="194" y="67"/>
                  </a:lnTo>
                  <a:lnTo>
                    <a:pt x="194" y="46"/>
                  </a:lnTo>
                  <a:lnTo>
                    <a:pt x="214" y="46"/>
                  </a:lnTo>
                  <a:lnTo>
                    <a:pt x="214" y="46"/>
                  </a:lnTo>
                  <a:lnTo>
                    <a:pt x="214" y="46"/>
                  </a:lnTo>
                  <a:lnTo>
                    <a:pt x="234" y="46"/>
                  </a:lnTo>
                  <a:lnTo>
                    <a:pt x="234" y="46"/>
                  </a:lnTo>
                  <a:lnTo>
                    <a:pt x="234" y="46"/>
                  </a:lnTo>
                  <a:lnTo>
                    <a:pt x="234" y="46"/>
                  </a:lnTo>
                  <a:lnTo>
                    <a:pt x="255" y="46"/>
                  </a:lnTo>
                  <a:lnTo>
                    <a:pt x="255" y="46"/>
                  </a:lnTo>
                  <a:lnTo>
                    <a:pt x="255" y="26"/>
                  </a:lnTo>
                  <a:lnTo>
                    <a:pt x="275" y="26"/>
                  </a:lnTo>
                  <a:lnTo>
                    <a:pt x="275" y="26"/>
                  </a:lnTo>
                  <a:lnTo>
                    <a:pt x="275" y="26"/>
                  </a:lnTo>
                  <a:lnTo>
                    <a:pt x="295" y="26"/>
                  </a:lnTo>
                  <a:lnTo>
                    <a:pt x="295" y="26"/>
                  </a:lnTo>
                  <a:lnTo>
                    <a:pt x="321" y="26"/>
                  </a:lnTo>
                  <a:lnTo>
                    <a:pt x="321" y="26"/>
                  </a:lnTo>
                  <a:lnTo>
                    <a:pt x="341" y="26"/>
                  </a:lnTo>
                  <a:lnTo>
                    <a:pt x="361" y="26"/>
                  </a:lnTo>
                  <a:lnTo>
                    <a:pt x="361" y="26"/>
                  </a:lnTo>
                  <a:lnTo>
                    <a:pt x="361" y="26"/>
                  </a:lnTo>
                  <a:lnTo>
                    <a:pt x="382" y="0"/>
                  </a:lnTo>
                  <a:lnTo>
                    <a:pt x="402" y="0"/>
                  </a:lnTo>
                  <a:lnTo>
                    <a:pt x="402" y="0"/>
                  </a:lnTo>
                  <a:lnTo>
                    <a:pt x="423" y="0"/>
                  </a:lnTo>
                  <a:lnTo>
                    <a:pt x="423" y="0"/>
                  </a:lnTo>
                  <a:lnTo>
                    <a:pt x="448"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62"/>
            <p:cNvSpPr/>
            <p:nvPr/>
          </p:nvSpPr>
          <p:spPr>
            <a:xfrm>
              <a:off x="1383775" y="2302325"/>
              <a:ext cx="18600" cy="5250"/>
            </a:xfrm>
            <a:custGeom>
              <a:rect b="b" l="l" r="r" t="t"/>
              <a:pathLst>
                <a:path extrusionOk="0" h="210" w="744">
                  <a:moveTo>
                    <a:pt x="341" y="1"/>
                  </a:moveTo>
                  <a:lnTo>
                    <a:pt x="341" y="1"/>
                  </a:lnTo>
                  <a:lnTo>
                    <a:pt x="362" y="1"/>
                  </a:lnTo>
                  <a:lnTo>
                    <a:pt x="362" y="1"/>
                  </a:lnTo>
                  <a:lnTo>
                    <a:pt x="382" y="1"/>
                  </a:lnTo>
                  <a:lnTo>
                    <a:pt x="382" y="1"/>
                  </a:lnTo>
                  <a:lnTo>
                    <a:pt x="403" y="1"/>
                  </a:lnTo>
                  <a:lnTo>
                    <a:pt x="423" y="1"/>
                  </a:lnTo>
                  <a:lnTo>
                    <a:pt x="423" y="1"/>
                  </a:lnTo>
                  <a:lnTo>
                    <a:pt x="448" y="1"/>
                  </a:lnTo>
                  <a:lnTo>
                    <a:pt x="448" y="1"/>
                  </a:lnTo>
                  <a:lnTo>
                    <a:pt x="448" y="1"/>
                  </a:lnTo>
                  <a:lnTo>
                    <a:pt x="469" y="1"/>
                  </a:lnTo>
                  <a:lnTo>
                    <a:pt x="489" y="21"/>
                  </a:lnTo>
                  <a:lnTo>
                    <a:pt x="489" y="21"/>
                  </a:lnTo>
                  <a:lnTo>
                    <a:pt x="509" y="21"/>
                  </a:lnTo>
                  <a:lnTo>
                    <a:pt x="509" y="21"/>
                  </a:lnTo>
                  <a:lnTo>
                    <a:pt x="530" y="21"/>
                  </a:lnTo>
                  <a:lnTo>
                    <a:pt x="530" y="21"/>
                  </a:lnTo>
                  <a:lnTo>
                    <a:pt x="530" y="21"/>
                  </a:lnTo>
                  <a:lnTo>
                    <a:pt x="550" y="42"/>
                  </a:lnTo>
                  <a:lnTo>
                    <a:pt x="550" y="42"/>
                  </a:lnTo>
                  <a:lnTo>
                    <a:pt x="550" y="42"/>
                  </a:lnTo>
                  <a:lnTo>
                    <a:pt x="575" y="42"/>
                  </a:lnTo>
                  <a:lnTo>
                    <a:pt x="575" y="42"/>
                  </a:lnTo>
                  <a:lnTo>
                    <a:pt x="596" y="42"/>
                  </a:lnTo>
                  <a:lnTo>
                    <a:pt x="596" y="42"/>
                  </a:lnTo>
                  <a:lnTo>
                    <a:pt x="596" y="62"/>
                  </a:lnTo>
                  <a:lnTo>
                    <a:pt x="616" y="62"/>
                  </a:lnTo>
                  <a:lnTo>
                    <a:pt x="636" y="62"/>
                  </a:lnTo>
                  <a:lnTo>
                    <a:pt x="636" y="82"/>
                  </a:lnTo>
                  <a:lnTo>
                    <a:pt x="657" y="82"/>
                  </a:lnTo>
                  <a:lnTo>
                    <a:pt x="657" y="82"/>
                  </a:lnTo>
                  <a:lnTo>
                    <a:pt x="657" y="82"/>
                  </a:lnTo>
                  <a:lnTo>
                    <a:pt x="657" y="108"/>
                  </a:lnTo>
                  <a:lnTo>
                    <a:pt x="677" y="108"/>
                  </a:lnTo>
                  <a:lnTo>
                    <a:pt x="677" y="108"/>
                  </a:lnTo>
                  <a:lnTo>
                    <a:pt x="703" y="128"/>
                  </a:lnTo>
                  <a:lnTo>
                    <a:pt x="703" y="128"/>
                  </a:lnTo>
                  <a:lnTo>
                    <a:pt x="723" y="128"/>
                  </a:lnTo>
                  <a:lnTo>
                    <a:pt x="743" y="189"/>
                  </a:lnTo>
                  <a:lnTo>
                    <a:pt x="677" y="209"/>
                  </a:lnTo>
                  <a:lnTo>
                    <a:pt x="657" y="189"/>
                  </a:lnTo>
                  <a:lnTo>
                    <a:pt x="657" y="189"/>
                  </a:lnTo>
                  <a:lnTo>
                    <a:pt x="636" y="189"/>
                  </a:lnTo>
                  <a:lnTo>
                    <a:pt x="636" y="189"/>
                  </a:lnTo>
                  <a:lnTo>
                    <a:pt x="616" y="189"/>
                  </a:lnTo>
                  <a:lnTo>
                    <a:pt x="616" y="169"/>
                  </a:lnTo>
                  <a:lnTo>
                    <a:pt x="616" y="169"/>
                  </a:lnTo>
                  <a:lnTo>
                    <a:pt x="596" y="169"/>
                  </a:lnTo>
                  <a:lnTo>
                    <a:pt x="596" y="169"/>
                  </a:lnTo>
                  <a:lnTo>
                    <a:pt x="596" y="169"/>
                  </a:lnTo>
                  <a:lnTo>
                    <a:pt x="575" y="169"/>
                  </a:lnTo>
                  <a:lnTo>
                    <a:pt x="575" y="169"/>
                  </a:lnTo>
                  <a:lnTo>
                    <a:pt x="550" y="169"/>
                  </a:lnTo>
                  <a:lnTo>
                    <a:pt x="550" y="169"/>
                  </a:lnTo>
                  <a:lnTo>
                    <a:pt x="550" y="148"/>
                  </a:lnTo>
                  <a:lnTo>
                    <a:pt x="530" y="148"/>
                  </a:lnTo>
                  <a:lnTo>
                    <a:pt x="530" y="148"/>
                  </a:lnTo>
                  <a:lnTo>
                    <a:pt x="509" y="148"/>
                  </a:lnTo>
                  <a:lnTo>
                    <a:pt x="509" y="148"/>
                  </a:lnTo>
                  <a:lnTo>
                    <a:pt x="509" y="148"/>
                  </a:lnTo>
                  <a:lnTo>
                    <a:pt x="489" y="148"/>
                  </a:lnTo>
                  <a:lnTo>
                    <a:pt x="489" y="148"/>
                  </a:lnTo>
                  <a:lnTo>
                    <a:pt x="489" y="148"/>
                  </a:lnTo>
                  <a:lnTo>
                    <a:pt x="469" y="148"/>
                  </a:lnTo>
                  <a:lnTo>
                    <a:pt x="469" y="148"/>
                  </a:lnTo>
                  <a:lnTo>
                    <a:pt x="448" y="128"/>
                  </a:lnTo>
                  <a:lnTo>
                    <a:pt x="448" y="128"/>
                  </a:lnTo>
                  <a:lnTo>
                    <a:pt x="423" y="128"/>
                  </a:lnTo>
                  <a:lnTo>
                    <a:pt x="423" y="128"/>
                  </a:lnTo>
                  <a:lnTo>
                    <a:pt x="423" y="128"/>
                  </a:lnTo>
                  <a:lnTo>
                    <a:pt x="403" y="128"/>
                  </a:lnTo>
                  <a:lnTo>
                    <a:pt x="403" y="128"/>
                  </a:lnTo>
                  <a:lnTo>
                    <a:pt x="382" y="128"/>
                  </a:lnTo>
                  <a:lnTo>
                    <a:pt x="382" y="128"/>
                  </a:lnTo>
                  <a:lnTo>
                    <a:pt x="362" y="128"/>
                  </a:lnTo>
                  <a:lnTo>
                    <a:pt x="362" y="128"/>
                  </a:lnTo>
                  <a:lnTo>
                    <a:pt x="341" y="128"/>
                  </a:lnTo>
                  <a:lnTo>
                    <a:pt x="341" y="128"/>
                  </a:lnTo>
                  <a:lnTo>
                    <a:pt x="321" y="128"/>
                  </a:lnTo>
                  <a:lnTo>
                    <a:pt x="321" y="128"/>
                  </a:lnTo>
                  <a:lnTo>
                    <a:pt x="321" y="128"/>
                  </a:lnTo>
                  <a:lnTo>
                    <a:pt x="296" y="128"/>
                  </a:lnTo>
                  <a:lnTo>
                    <a:pt x="296" y="128"/>
                  </a:lnTo>
                  <a:lnTo>
                    <a:pt x="275" y="128"/>
                  </a:lnTo>
                  <a:lnTo>
                    <a:pt x="275" y="128"/>
                  </a:lnTo>
                  <a:lnTo>
                    <a:pt x="275" y="128"/>
                  </a:lnTo>
                  <a:lnTo>
                    <a:pt x="255" y="128"/>
                  </a:lnTo>
                  <a:lnTo>
                    <a:pt x="255" y="128"/>
                  </a:lnTo>
                  <a:lnTo>
                    <a:pt x="235" y="128"/>
                  </a:lnTo>
                  <a:lnTo>
                    <a:pt x="235" y="128"/>
                  </a:lnTo>
                  <a:lnTo>
                    <a:pt x="235" y="128"/>
                  </a:lnTo>
                  <a:lnTo>
                    <a:pt x="214" y="128"/>
                  </a:lnTo>
                  <a:lnTo>
                    <a:pt x="214" y="128"/>
                  </a:lnTo>
                  <a:lnTo>
                    <a:pt x="194" y="128"/>
                  </a:lnTo>
                  <a:lnTo>
                    <a:pt x="194" y="128"/>
                  </a:lnTo>
                  <a:lnTo>
                    <a:pt x="169" y="128"/>
                  </a:lnTo>
                  <a:lnTo>
                    <a:pt x="169" y="128"/>
                  </a:lnTo>
                  <a:lnTo>
                    <a:pt x="169" y="128"/>
                  </a:lnTo>
                  <a:lnTo>
                    <a:pt x="148" y="128"/>
                  </a:lnTo>
                  <a:lnTo>
                    <a:pt x="148" y="128"/>
                  </a:lnTo>
                  <a:lnTo>
                    <a:pt x="128" y="148"/>
                  </a:lnTo>
                  <a:lnTo>
                    <a:pt x="128" y="148"/>
                  </a:lnTo>
                  <a:lnTo>
                    <a:pt x="128" y="148"/>
                  </a:lnTo>
                  <a:lnTo>
                    <a:pt x="128" y="148"/>
                  </a:lnTo>
                  <a:lnTo>
                    <a:pt x="107" y="148"/>
                  </a:lnTo>
                  <a:lnTo>
                    <a:pt x="107" y="148"/>
                  </a:lnTo>
                  <a:lnTo>
                    <a:pt x="87" y="148"/>
                  </a:lnTo>
                  <a:lnTo>
                    <a:pt x="87" y="148"/>
                  </a:lnTo>
                  <a:lnTo>
                    <a:pt x="87" y="148"/>
                  </a:lnTo>
                  <a:lnTo>
                    <a:pt x="87" y="148"/>
                  </a:lnTo>
                  <a:lnTo>
                    <a:pt x="87" y="148"/>
                  </a:lnTo>
                  <a:lnTo>
                    <a:pt x="67" y="148"/>
                  </a:lnTo>
                  <a:lnTo>
                    <a:pt x="67" y="169"/>
                  </a:lnTo>
                  <a:lnTo>
                    <a:pt x="67" y="169"/>
                  </a:lnTo>
                  <a:lnTo>
                    <a:pt x="67" y="169"/>
                  </a:lnTo>
                  <a:lnTo>
                    <a:pt x="67" y="169"/>
                  </a:lnTo>
                  <a:lnTo>
                    <a:pt x="41" y="169"/>
                  </a:lnTo>
                  <a:lnTo>
                    <a:pt x="41" y="169"/>
                  </a:lnTo>
                  <a:lnTo>
                    <a:pt x="41" y="169"/>
                  </a:lnTo>
                  <a:lnTo>
                    <a:pt x="41" y="169"/>
                  </a:lnTo>
                  <a:lnTo>
                    <a:pt x="41" y="169"/>
                  </a:lnTo>
                  <a:lnTo>
                    <a:pt x="21" y="169"/>
                  </a:lnTo>
                  <a:lnTo>
                    <a:pt x="21" y="148"/>
                  </a:lnTo>
                  <a:lnTo>
                    <a:pt x="1" y="128"/>
                  </a:lnTo>
                  <a:lnTo>
                    <a:pt x="1" y="128"/>
                  </a:lnTo>
                  <a:lnTo>
                    <a:pt x="1" y="108"/>
                  </a:lnTo>
                  <a:lnTo>
                    <a:pt x="1" y="108"/>
                  </a:lnTo>
                  <a:lnTo>
                    <a:pt x="1" y="108"/>
                  </a:lnTo>
                  <a:lnTo>
                    <a:pt x="1" y="82"/>
                  </a:lnTo>
                  <a:lnTo>
                    <a:pt x="1" y="82"/>
                  </a:lnTo>
                  <a:lnTo>
                    <a:pt x="21" y="82"/>
                  </a:lnTo>
                  <a:lnTo>
                    <a:pt x="21" y="82"/>
                  </a:lnTo>
                  <a:lnTo>
                    <a:pt x="21" y="82"/>
                  </a:lnTo>
                  <a:lnTo>
                    <a:pt x="21" y="82"/>
                  </a:lnTo>
                  <a:lnTo>
                    <a:pt x="21" y="82"/>
                  </a:lnTo>
                  <a:lnTo>
                    <a:pt x="41" y="62"/>
                  </a:lnTo>
                  <a:lnTo>
                    <a:pt x="41" y="62"/>
                  </a:lnTo>
                  <a:lnTo>
                    <a:pt x="41" y="62"/>
                  </a:lnTo>
                  <a:lnTo>
                    <a:pt x="41" y="62"/>
                  </a:lnTo>
                  <a:lnTo>
                    <a:pt x="41" y="62"/>
                  </a:lnTo>
                  <a:lnTo>
                    <a:pt x="67" y="62"/>
                  </a:lnTo>
                  <a:lnTo>
                    <a:pt x="67" y="42"/>
                  </a:lnTo>
                  <a:lnTo>
                    <a:pt x="87" y="42"/>
                  </a:lnTo>
                  <a:lnTo>
                    <a:pt x="87" y="42"/>
                  </a:lnTo>
                  <a:lnTo>
                    <a:pt x="107" y="42"/>
                  </a:lnTo>
                  <a:lnTo>
                    <a:pt x="107" y="42"/>
                  </a:lnTo>
                  <a:lnTo>
                    <a:pt x="107" y="21"/>
                  </a:lnTo>
                  <a:lnTo>
                    <a:pt x="128" y="21"/>
                  </a:lnTo>
                  <a:lnTo>
                    <a:pt x="128" y="21"/>
                  </a:lnTo>
                  <a:lnTo>
                    <a:pt x="128" y="21"/>
                  </a:lnTo>
                  <a:lnTo>
                    <a:pt x="148" y="21"/>
                  </a:lnTo>
                  <a:lnTo>
                    <a:pt x="169" y="21"/>
                  </a:lnTo>
                  <a:lnTo>
                    <a:pt x="169" y="21"/>
                  </a:lnTo>
                  <a:lnTo>
                    <a:pt x="194" y="1"/>
                  </a:lnTo>
                  <a:lnTo>
                    <a:pt x="194" y="1"/>
                  </a:lnTo>
                  <a:lnTo>
                    <a:pt x="214" y="1"/>
                  </a:lnTo>
                  <a:lnTo>
                    <a:pt x="214" y="1"/>
                  </a:lnTo>
                  <a:lnTo>
                    <a:pt x="214" y="1"/>
                  </a:lnTo>
                  <a:lnTo>
                    <a:pt x="235" y="1"/>
                  </a:lnTo>
                  <a:lnTo>
                    <a:pt x="255" y="1"/>
                  </a:lnTo>
                  <a:lnTo>
                    <a:pt x="255" y="1"/>
                  </a:lnTo>
                  <a:lnTo>
                    <a:pt x="275" y="1"/>
                  </a:lnTo>
                  <a:lnTo>
                    <a:pt x="275" y="1"/>
                  </a:lnTo>
                  <a:lnTo>
                    <a:pt x="296" y="1"/>
                  </a:lnTo>
                  <a:lnTo>
                    <a:pt x="296" y="1"/>
                  </a:lnTo>
                  <a:lnTo>
                    <a:pt x="32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62"/>
            <p:cNvSpPr/>
            <p:nvPr/>
          </p:nvSpPr>
          <p:spPr>
            <a:xfrm>
              <a:off x="1390125" y="2297500"/>
              <a:ext cx="18100" cy="6375"/>
            </a:xfrm>
            <a:custGeom>
              <a:rect b="b" l="l" r="r" t="t"/>
              <a:pathLst>
                <a:path extrusionOk="0" h="255" w="724">
                  <a:moveTo>
                    <a:pt x="276" y="1"/>
                  </a:moveTo>
                  <a:lnTo>
                    <a:pt x="276" y="1"/>
                  </a:lnTo>
                  <a:lnTo>
                    <a:pt x="296" y="1"/>
                  </a:lnTo>
                  <a:lnTo>
                    <a:pt x="296" y="1"/>
                  </a:lnTo>
                  <a:lnTo>
                    <a:pt x="321" y="1"/>
                  </a:lnTo>
                  <a:lnTo>
                    <a:pt x="321" y="1"/>
                  </a:lnTo>
                  <a:lnTo>
                    <a:pt x="342" y="1"/>
                  </a:lnTo>
                  <a:lnTo>
                    <a:pt x="342" y="1"/>
                  </a:lnTo>
                  <a:lnTo>
                    <a:pt x="342" y="1"/>
                  </a:lnTo>
                  <a:lnTo>
                    <a:pt x="362" y="1"/>
                  </a:lnTo>
                  <a:lnTo>
                    <a:pt x="382" y="1"/>
                  </a:lnTo>
                  <a:lnTo>
                    <a:pt x="382" y="21"/>
                  </a:lnTo>
                  <a:lnTo>
                    <a:pt x="403" y="21"/>
                  </a:lnTo>
                  <a:lnTo>
                    <a:pt x="403" y="21"/>
                  </a:lnTo>
                  <a:lnTo>
                    <a:pt x="423" y="21"/>
                  </a:lnTo>
                  <a:lnTo>
                    <a:pt x="423" y="21"/>
                  </a:lnTo>
                  <a:lnTo>
                    <a:pt x="449" y="21"/>
                  </a:lnTo>
                  <a:lnTo>
                    <a:pt x="449" y="21"/>
                  </a:lnTo>
                  <a:lnTo>
                    <a:pt x="469" y="46"/>
                  </a:lnTo>
                  <a:lnTo>
                    <a:pt x="489" y="46"/>
                  </a:lnTo>
                  <a:lnTo>
                    <a:pt x="489" y="46"/>
                  </a:lnTo>
                  <a:lnTo>
                    <a:pt x="510" y="46"/>
                  </a:lnTo>
                  <a:lnTo>
                    <a:pt x="510" y="46"/>
                  </a:lnTo>
                  <a:lnTo>
                    <a:pt x="510" y="46"/>
                  </a:lnTo>
                  <a:lnTo>
                    <a:pt x="530" y="67"/>
                  </a:lnTo>
                  <a:lnTo>
                    <a:pt x="530" y="67"/>
                  </a:lnTo>
                  <a:lnTo>
                    <a:pt x="550" y="67"/>
                  </a:lnTo>
                  <a:lnTo>
                    <a:pt x="550" y="67"/>
                  </a:lnTo>
                  <a:lnTo>
                    <a:pt x="576" y="87"/>
                  </a:lnTo>
                  <a:lnTo>
                    <a:pt x="576" y="87"/>
                  </a:lnTo>
                  <a:lnTo>
                    <a:pt x="576" y="87"/>
                  </a:lnTo>
                  <a:lnTo>
                    <a:pt x="596" y="87"/>
                  </a:lnTo>
                  <a:lnTo>
                    <a:pt x="596" y="87"/>
                  </a:lnTo>
                  <a:lnTo>
                    <a:pt x="616" y="107"/>
                  </a:lnTo>
                  <a:lnTo>
                    <a:pt x="616" y="107"/>
                  </a:lnTo>
                  <a:lnTo>
                    <a:pt x="616" y="107"/>
                  </a:lnTo>
                  <a:lnTo>
                    <a:pt x="637" y="128"/>
                  </a:lnTo>
                  <a:lnTo>
                    <a:pt x="637" y="128"/>
                  </a:lnTo>
                  <a:lnTo>
                    <a:pt x="637" y="128"/>
                  </a:lnTo>
                  <a:lnTo>
                    <a:pt x="657" y="148"/>
                  </a:lnTo>
                  <a:lnTo>
                    <a:pt x="657" y="148"/>
                  </a:lnTo>
                  <a:lnTo>
                    <a:pt x="678" y="148"/>
                  </a:lnTo>
                  <a:lnTo>
                    <a:pt x="678" y="148"/>
                  </a:lnTo>
                  <a:lnTo>
                    <a:pt x="678" y="174"/>
                  </a:lnTo>
                  <a:lnTo>
                    <a:pt x="703" y="174"/>
                  </a:lnTo>
                  <a:lnTo>
                    <a:pt x="703" y="194"/>
                  </a:lnTo>
                  <a:lnTo>
                    <a:pt x="703" y="194"/>
                  </a:lnTo>
                  <a:lnTo>
                    <a:pt x="723" y="255"/>
                  </a:lnTo>
                  <a:lnTo>
                    <a:pt x="657" y="255"/>
                  </a:lnTo>
                  <a:lnTo>
                    <a:pt x="657" y="255"/>
                  </a:lnTo>
                  <a:lnTo>
                    <a:pt x="637" y="235"/>
                  </a:lnTo>
                  <a:lnTo>
                    <a:pt x="637" y="235"/>
                  </a:lnTo>
                  <a:lnTo>
                    <a:pt x="616" y="235"/>
                  </a:lnTo>
                  <a:lnTo>
                    <a:pt x="616" y="235"/>
                  </a:lnTo>
                  <a:lnTo>
                    <a:pt x="616" y="235"/>
                  </a:lnTo>
                  <a:lnTo>
                    <a:pt x="596" y="235"/>
                  </a:lnTo>
                  <a:lnTo>
                    <a:pt x="596" y="214"/>
                  </a:lnTo>
                  <a:lnTo>
                    <a:pt x="576" y="214"/>
                  </a:lnTo>
                  <a:lnTo>
                    <a:pt x="576" y="214"/>
                  </a:lnTo>
                  <a:lnTo>
                    <a:pt x="550" y="214"/>
                  </a:lnTo>
                  <a:lnTo>
                    <a:pt x="550" y="214"/>
                  </a:lnTo>
                  <a:lnTo>
                    <a:pt x="550" y="214"/>
                  </a:lnTo>
                  <a:lnTo>
                    <a:pt x="530" y="214"/>
                  </a:lnTo>
                  <a:lnTo>
                    <a:pt x="530" y="194"/>
                  </a:lnTo>
                  <a:lnTo>
                    <a:pt x="530" y="194"/>
                  </a:lnTo>
                  <a:lnTo>
                    <a:pt x="510" y="194"/>
                  </a:lnTo>
                  <a:lnTo>
                    <a:pt x="510" y="194"/>
                  </a:lnTo>
                  <a:lnTo>
                    <a:pt x="510" y="194"/>
                  </a:lnTo>
                  <a:lnTo>
                    <a:pt x="489" y="194"/>
                  </a:lnTo>
                  <a:lnTo>
                    <a:pt x="489" y="174"/>
                  </a:lnTo>
                  <a:lnTo>
                    <a:pt x="469" y="174"/>
                  </a:lnTo>
                  <a:lnTo>
                    <a:pt x="469" y="174"/>
                  </a:lnTo>
                  <a:lnTo>
                    <a:pt x="469" y="174"/>
                  </a:lnTo>
                  <a:lnTo>
                    <a:pt x="449" y="174"/>
                  </a:lnTo>
                  <a:lnTo>
                    <a:pt x="449" y="174"/>
                  </a:lnTo>
                  <a:lnTo>
                    <a:pt x="449" y="174"/>
                  </a:lnTo>
                  <a:lnTo>
                    <a:pt x="423" y="148"/>
                  </a:lnTo>
                  <a:lnTo>
                    <a:pt x="423" y="148"/>
                  </a:lnTo>
                  <a:lnTo>
                    <a:pt x="403" y="148"/>
                  </a:lnTo>
                  <a:lnTo>
                    <a:pt x="403" y="148"/>
                  </a:lnTo>
                  <a:lnTo>
                    <a:pt x="382" y="148"/>
                  </a:lnTo>
                  <a:lnTo>
                    <a:pt x="382" y="148"/>
                  </a:lnTo>
                  <a:lnTo>
                    <a:pt x="362" y="148"/>
                  </a:lnTo>
                  <a:lnTo>
                    <a:pt x="362" y="148"/>
                  </a:lnTo>
                  <a:lnTo>
                    <a:pt x="342" y="148"/>
                  </a:lnTo>
                  <a:lnTo>
                    <a:pt x="342" y="128"/>
                  </a:lnTo>
                  <a:lnTo>
                    <a:pt x="342" y="128"/>
                  </a:lnTo>
                  <a:lnTo>
                    <a:pt x="321" y="128"/>
                  </a:lnTo>
                  <a:lnTo>
                    <a:pt x="321" y="128"/>
                  </a:lnTo>
                  <a:lnTo>
                    <a:pt x="321" y="128"/>
                  </a:lnTo>
                  <a:lnTo>
                    <a:pt x="296" y="128"/>
                  </a:lnTo>
                  <a:lnTo>
                    <a:pt x="296" y="128"/>
                  </a:lnTo>
                  <a:lnTo>
                    <a:pt x="276" y="128"/>
                  </a:lnTo>
                  <a:lnTo>
                    <a:pt x="276" y="128"/>
                  </a:lnTo>
                  <a:lnTo>
                    <a:pt x="255" y="128"/>
                  </a:lnTo>
                  <a:lnTo>
                    <a:pt x="255" y="128"/>
                  </a:lnTo>
                  <a:lnTo>
                    <a:pt x="235" y="128"/>
                  </a:lnTo>
                  <a:lnTo>
                    <a:pt x="235" y="128"/>
                  </a:lnTo>
                  <a:lnTo>
                    <a:pt x="235" y="128"/>
                  </a:lnTo>
                  <a:lnTo>
                    <a:pt x="215" y="128"/>
                  </a:lnTo>
                  <a:lnTo>
                    <a:pt x="215" y="128"/>
                  </a:lnTo>
                  <a:lnTo>
                    <a:pt x="215" y="128"/>
                  </a:lnTo>
                  <a:lnTo>
                    <a:pt x="194" y="128"/>
                  </a:lnTo>
                  <a:lnTo>
                    <a:pt x="194" y="128"/>
                  </a:lnTo>
                  <a:lnTo>
                    <a:pt x="169" y="128"/>
                  </a:lnTo>
                  <a:lnTo>
                    <a:pt x="169" y="128"/>
                  </a:lnTo>
                  <a:lnTo>
                    <a:pt x="169" y="128"/>
                  </a:lnTo>
                  <a:lnTo>
                    <a:pt x="149" y="128"/>
                  </a:lnTo>
                  <a:lnTo>
                    <a:pt x="149" y="128"/>
                  </a:lnTo>
                  <a:lnTo>
                    <a:pt x="128" y="128"/>
                  </a:lnTo>
                  <a:lnTo>
                    <a:pt x="128" y="128"/>
                  </a:lnTo>
                  <a:lnTo>
                    <a:pt x="128" y="128"/>
                  </a:lnTo>
                  <a:lnTo>
                    <a:pt x="108" y="128"/>
                  </a:lnTo>
                  <a:lnTo>
                    <a:pt x="108" y="128"/>
                  </a:lnTo>
                  <a:lnTo>
                    <a:pt x="87" y="128"/>
                  </a:lnTo>
                  <a:lnTo>
                    <a:pt x="87" y="128"/>
                  </a:lnTo>
                  <a:lnTo>
                    <a:pt x="87" y="128"/>
                  </a:lnTo>
                  <a:lnTo>
                    <a:pt x="67" y="148"/>
                  </a:lnTo>
                  <a:lnTo>
                    <a:pt x="67" y="148"/>
                  </a:lnTo>
                  <a:lnTo>
                    <a:pt x="42" y="148"/>
                  </a:lnTo>
                  <a:lnTo>
                    <a:pt x="42" y="148"/>
                  </a:lnTo>
                  <a:lnTo>
                    <a:pt x="42" y="148"/>
                  </a:lnTo>
                  <a:lnTo>
                    <a:pt x="21" y="148"/>
                  </a:lnTo>
                  <a:lnTo>
                    <a:pt x="21" y="128"/>
                  </a:lnTo>
                  <a:lnTo>
                    <a:pt x="1" y="107"/>
                  </a:lnTo>
                  <a:lnTo>
                    <a:pt x="1" y="67"/>
                  </a:lnTo>
                  <a:lnTo>
                    <a:pt x="1" y="67"/>
                  </a:lnTo>
                  <a:lnTo>
                    <a:pt x="21" y="67"/>
                  </a:lnTo>
                  <a:lnTo>
                    <a:pt x="21" y="67"/>
                  </a:lnTo>
                  <a:lnTo>
                    <a:pt x="21" y="67"/>
                  </a:lnTo>
                  <a:lnTo>
                    <a:pt x="42" y="46"/>
                  </a:lnTo>
                  <a:lnTo>
                    <a:pt x="42" y="46"/>
                  </a:lnTo>
                  <a:lnTo>
                    <a:pt x="67" y="46"/>
                  </a:lnTo>
                  <a:lnTo>
                    <a:pt x="67" y="46"/>
                  </a:lnTo>
                  <a:lnTo>
                    <a:pt x="87" y="46"/>
                  </a:lnTo>
                  <a:lnTo>
                    <a:pt x="87" y="21"/>
                  </a:lnTo>
                  <a:lnTo>
                    <a:pt x="108" y="21"/>
                  </a:lnTo>
                  <a:lnTo>
                    <a:pt x="108" y="21"/>
                  </a:lnTo>
                  <a:lnTo>
                    <a:pt x="108" y="21"/>
                  </a:lnTo>
                  <a:lnTo>
                    <a:pt x="128" y="21"/>
                  </a:lnTo>
                  <a:lnTo>
                    <a:pt x="128" y="21"/>
                  </a:lnTo>
                  <a:lnTo>
                    <a:pt x="149" y="21"/>
                  </a:lnTo>
                  <a:lnTo>
                    <a:pt x="149" y="1"/>
                  </a:lnTo>
                  <a:lnTo>
                    <a:pt x="149" y="1"/>
                  </a:lnTo>
                  <a:lnTo>
                    <a:pt x="169" y="1"/>
                  </a:lnTo>
                  <a:lnTo>
                    <a:pt x="194" y="1"/>
                  </a:lnTo>
                  <a:lnTo>
                    <a:pt x="194" y="1"/>
                  </a:lnTo>
                  <a:lnTo>
                    <a:pt x="215" y="1"/>
                  </a:lnTo>
                  <a:lnTo>
                    <a:pt x="215" y="1"/>
                  </a:lnTo>
                  <a:lnTo>
                    <a:pt x="235" y="1"/>
                  </a:lnTo>
                  <a:lnTo>
                    <a:pt x="235" y="1"/>
                  </a:lnTo>
                  <a:lnTo>
                    <a:pt x="235" y="1"/>
                  </a:lnTo>
                  <a:lnTo>
                    <a:pt x="255"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2"/>
            <p:cNvSpPr/>
            <p:nvPr/>
          </p:nvSpPr>
          <p:spPr>
            <a:xfrm>
              <a:off x="1399675" y="2294325"/>
              <a:ext cx="15400" cy="8025"/>
            </a:xfrm>
            <a:custGeom>
              <a:rect b="b" l="l" r="r" t="t"/>
              <a:pathLst>
                <a:path extrusionOk="0" h="321" w="616">
                  <a:moveTo>
                    <a:pt x="107" y="0"/>
                  </a:moveTo>
                  <a:lnTo>
                    <a:pt x="128" y="0"/>
                  </a:lnTo>
                  <a:lnTo>
                    <a:pt x="128" y="0"/>
                  </a:lnTo>
                  <a:lnTo>
                    <a:pt x="128" y="0"/>
                  </a:lnTo>
                  <a:lnTo>
                    <a:pt x="148" y="0"/>
                  </a:lnTo>
                  <a:lnTo>
                    <a:pt x="148" y="0"/>
                  </a:lnTo>
                  <a:lnTo>
                    <a:pt x="168" y="0"/>
                  </a:lnTo>
                  <a:lnTo>
                    <a:pt x="168" y="0"/>
                  </a:lnTo>
                  <a:lnTo>
                    <a:pt x="194" y="0"/>
                  </a:lnTo>
                  <a:lnTo>
                    <a:pt x="194" y="0"/>
                  </a:lnTo>
                  <a:lnTo>
                    <a:pt x="214" y="0"/>
                  </a:lnTo>
                  <a:lnTo>
                    <a:pt x="214" y="0"/>
                  </a:lnTo>
                  <a:lnTo>
                    <a:pt x="214" y="0"/>
                  </a:lnTo>
                  <a:lnTo>
                    <a:pt x="234" y="0"/>
                  </a:lnTo>
                  <a:lnTo>
                    <a:pt x="234" y="0"/>
                  </a:lnTo>
                  <a:lnTo>
                    <a:pt x="255" y="21"/>
                  </a:lnTo>
                  <a:lnTo>
                    <a:pt x="255" y="21"/>
                  </a:lnTo>
                  <a:lnTo>
                    <a:pt x="275" y="21"/>
                  </a:lnTo>
                  <a:lnTo>
                    <a:pt x="275" y="21"/>
                  </a:lnTo>
                  <a:lnTo>
                    <a:pt x="296" y="21"/>
                  </a:lnTo>
                  <a:lnTo>
                    <a:pt x="296" y="21"/>
                  </a:lnTo>
                  <a:lnTo>
                    <a:pt x="321" y="21"/>
                  </a:lnTo>
                  <a:lnTo>
                    <a:pt x="321" y="46"/>
                  </a:lnTo>
                  <a:lnTo>
                    <a:pt x="321" y="46"/>
                  </a:lnTo>
                  <a:lnTo>
                    <a:pt x="341" y="46"/>
                  </a:lnTo>
                  <a:lnTo>
                    <a:pt x="341" y="46"/>
                  </a:lnTo>
                  <a:lnTo>
                    <a:pt x="341" y="46"/>
                  </a:lnTo>
                  <a:lnTo>
                    <a:pt x="362" y="46"/>
                  </a:lnTo>
                  <a:lnTo>
                    <a:pt x="362" y="46"/>
                  </a:lnTo>
                  <a:lnTo>
                    <a:pt x="382" y="67"/>
                  </a:lnTo>
                  <a:lnTo>
                    <a:pt x="382" y="67"/>
                  </a:lnTo>
                  <a:lnTo>
                    <a:pt x="402" y="67"/>
                  </a:lnTo>
                  <a:lnTo>
                    <a:pt x="402" y="67"/>
                  </a:lnTo>
                  <a:lnTo>
                    <a:pt x="423" y="87"/>
                  </a:lnTo>
                  <a:lnTo>
                    <a:pt x="423" y="87"/>
                  </a:lnTo>
                  <a:lnTo>
                    <a:pt x="448" y="87"/>
                  </a:lnTo>
                  <a:lnTo>
                    <a:pt x="448" y="87"/>
                  </a:lnTo>
                  <a:lnTo>
                    <a:pt x="448" y="87"/>
                  </a:lnTo>
                  <a:lnTo>
                    <a:pt x="468" y="107"/>
                  </a:lnTo>
                  <a:lnTo>
                    <a:pt x="468" y="107"/>
                  </a:lnTo>
                  <a:lnTo>
                    <a:pt x="489" y="107"/>
                  </a:lnTo>
                  <a:lnTo>
                    <a:pt x="489" y="128"/>
                  </a:lnTo>
                  <a:lnTo>
                    <a:pt x="509" y="128"/>
                  </a:lnTo>
                  <a:lnTo>
                    <a:pt x="509" y="128"/>
                  </a:lnTo>
                  <a:lnTo>
                    <a:pt x="509" y="128"/>
                  </a:lnTo>
                  <a:lnTo>
                    <a:pt x="530" y="128"/>
                  </a:lnTo>
                  <a:lnTo>
                    <a:pt x="530" y="148"/>
                  </a:lnTo>
                  <a:lnTo>
                    <a:pt x="530" y="148"/>
                  </a:lnTo>
                  <a:lnTo>
                    <a:pt x="550" y="173"/>
                  </a:lnTo>
                  <a:lnTo>
                    <a:pt x="550" y="173"/>
                  </a:lnTo>
                  <a:lnTo>
                    <a:pt x="550" y="173"/>
                  </a:lnTo>
                  <a:lnTo>
                    <a:pt x="575" y="173"/>
                  </a:lnTo>
                  <a:lnTo>
                    <a:pt x="575" y="194"/>
                  </a:lnTo>
                  <a:lnTo>
                    <a:pt x="575" y="194"/>
                  </a:lnTo>
                  <a:lnTo>
                    <a:pt x="596" y="194"/>
                  </a:lnTo>
                  <a:lnTo>
                    <a:pt x="596" y="194"/>
                  </a:lnTo>
                  <a:lnTo>
                    <a:pt x="596" y="214"/>
                  </a:lnTo>
                  <a:lnTo>
                    <a:pt x="596" y="214"/>
                  </a:lnTo>
                  <a:lnTo>
                    <a:pt x="616" y="234"/>
                  </a:lnTo>
                  <a:lnTo>
                    <a:pt x="616" y="234"/>
                  </a:lnTo>
                  <a:lnTo>
                    <a:pt x="616" y="255"/>
                  </a:lnTo>
                  <a:lnTo>
                    <a:pt x="616" y="321"/>
                  </a:lnTo>
                  <a:lnTo>
                    <a:pt x="575" y="321"/>
                  </a:lnTo>
                  <a:lnTo>
                    <a:pt x="550" y="301"/>
                  </a:lnTo>
                  <a:lnTo>
                    <a:pt x="550" y="301"/>
                  </a:lnTo>
                  <a:lnTo>
                    <a:pt x="530" y="301"/>
                  </a:lnTo>
                  <a:lnTo>
                    <a:pt x="530" y="301"/>
                  </a:lnTo>
                  <a:lnTo>
                    <a:pt x="509" y="275"/>
                  </a:lnTo>
                  <a:lnTo>
                    <a:pt x="509" y="275"/>
                  </a:lnTo>
                  <a:lnTo>
                    <a:pt x="509" y="275"/>
                  </a:lnTo>
                  <a:lnTo>
                    <a:pt x="489" y="275"/>
                  </a:lnTo>
                  <a:lnTo>
                    <a:pt x="489" y="275"/>
                  </a:lnTo>
                  <a:lnTo>
                    <a:pt x="489" y="255"/>
                  </a:lnTo>
                  <a:lnTo>
                    <a:pt x="468" y="255"/>
                  </a:lnTo>
                  <a:lnTo>
                    <a:pt x="468" y="255"/>
                  </a:lnTo>
                  <a:lnTo>
                    <a:pt x="468" y="255"/>
                  </a:lnTo>
                  <a:lnTo>
                    <a:pt x="448" y="255"/>
                  </a:lnTo>
                  <a:lnTo>
                    <a:pt x="448" y="234"/>
                  </a:lnTo>
                  <a:lnTo>
                    <a:pt x="448" y="234"/>
                  </a:lnTo>
                  <a:lnTo>
                    <a:pt x="423" y="234"/>
                  </a:lnTo>
                  <a:lnTo>
                    <a:pt x="423" y="234"/>
                  </a:lnTo>
                  <a:lnTo>
                    <a:pt x="423" y="234"/>
                  </a:lnTo>
                  <a:lnTo>
                    <a:pt x="423" y="214"/>
                  </a:lnTo>
                  <a:lnTo>
                    <a:pt x="402" y="214"/>
                  </a:lnTo>
                  <a:lnTo>
                    <a:pt x="402" y="214"/>
                  </a:lnTo>
                  <a:lnTo>
                    <a:pt x="382" y="214"/>
                  </a:lnTo>
                  <a:lnTo>
                    <a:pt x="382" y="194"/>
                  </a:lnTo>
                  <a:lnTo>
                    <a:pt x="382" y="194"/>
                  </a:lnTo>
                  <a:lnTo>
                    <a:pt x="362" y="194"/>
                  </a:lnTo>
                  <a:lnTo>
                    <a:pt x="362" y="194"/>
                  </a:lnTo>
                  <a:lnTo>
                    <a:pt x="362" y="194"/>
                  </a:lnTo>
                  <a:lnTo>
                    <a:pt x="341" y="173"/>
                  </a:lnTo>
                  <a:lnTo>
                    <a:pt x="341" y="173"/>
                  </a:lnTo>
                  <a:lnTo>
                    <a:pt x="321" y="173"/>
                  </a:lnTo>
                  <a:lnTo>
                    <a:pt x="321" y="173"/>
                  </a:lnTo>
                  <a:lnTo>
                    <a:pt x="321" y="173"/>
                  </a:lnTo>
                  <a:lnTo>
                    <a:pt x="296" y="148"/>
                  </a:lnTo>
                  <a:lnTo>
                    <a:pt x="296" y="148"/>
                  </a:lnTo>
                  <a:lnTo>
                    <a:pt x="275" y="148"/>
                  </a:lnTo>
                  <a:lnTo>
                    <a:pt x="275" y="148"/>
                  </a:lnTo>
                  <a:lnTo>
                    <a:pt x="275" y="148"/>
                  </a:lnTo>
                  <a:lnTo>
                    <a:pt x="275" y="148"/>
                  </a:lnTo>
                  <a:lnTo>
                    <a:pt x="255" y="148"/>
                  </a:lnTo>
                  <a:lnTo>
                    <a:pt x="255" y="128"/>
                  </a:lnTo>
                  <a:lnTo>
                    <a:pt x="234" y="128"/>
                  </a:lnTo>
                  <a:lnTo>
                    <a:pt x="234" y="128"/>
                  </a:lnTo>
                  <a:lnTo>
                    <a:pt x="234" y="128"/>
                  </a:lnTo>
                  <a:lnTo>
                    <a:pt x="214" y="128"/>
                  </a:lnTo>
                  <a:lnTo>
                    <a:pt x="214" y="128"/>
                  </a:lnTo>
                  <a:lnTo>
                    <a:pt x="194" y="128"/>
                  </a:lnTo>
                  <a:lnTo>
                    <a:pt x="194" y="128"/>
                  </a:lnTo>
                  <a:lnTo>
                    <a:pt x="194" y="128"/>
                  </a:lnTo>
                  <a:lnTo>
                    <a:pt x="194" y="107"/>
                  </a:lnTo>
                  <a:lnTo>
                    <a:pt x="168" y="107"/>
                  </a:lnTo>
                  <a:lnTo>
                    <a:pt x="168" y="107"/>
                  </a:lnTo>
                  <a:lnTo>
                    <a:pt x="148" y="107"/>
                  </a:lnTo>
                  <a:lnTo>
                    <a:pt x="148" y="107"/>
                  </a:lnTo>
                  <a:lnTo>
                    <a:pt x="128" y="107"/>
                  </a:lnTo>
                  <a:lnTo>
                    <a:pt x="128" y="107"/>
                  </a:lnTo>
                  <a:lnTo>
                    <a:pt x="128" y="107"/>
                  </a:lnTo>
                  <a:lnTo>
                    <a:pt x="107" y="107"/>
                  </a:lnTo>
                  <a:lnTo>
                    <a:pt x="107" y="107"/>
                  </a:lnTo>
                  <a:lnTo>
                    <a:pt x="107" y="87"/>
                  </a:lnTo>
                  <a:lnTo>
                    <a:pt x="87" y="87"/>
                  </a:lnTo>
                  <a:lnTo>
                    <a:pt x="87" y="87"/>
                  </a:lnTo>
                  <a:lnTo>
                    <a:pt x="87" y="87"/>
                  </a:lnTo>
                  <a:lnTo>
                    <a:pt x="67" y="87"/>
                  </a:lnTo>
                  <a:lnTo>
                    <a:pt x="67" y="87"/>
                  </a:lnTo>
                  <a:lnTo>
                    <a:pt x="41" y="87"/>
                  </a:lnTo>
                  <a:lnTo>
                    <a:pt x="41" y="87"/>
                  </a:lnTo>
                  <a:lnTo>
                    <a:pt x="41" y="87"/>
                  </a:lnTo>
                  <a:lnTo>
                    <a:pt x="21" y="87"/>
                  </a:lnTo>
                  <a:lnTo>
                    <a:pt x="21" y="87"/>
                  </a:lnTo>
                  <a:lnTo>
                    <a:pt x="21" y="87"/>
                  </a:lnTo>
                  <a:lnTo>
                    <a:pt x="0" y="67"/>
                  </a:lnTo>
                  <a:lnTo>
                    <a:pt x="0" y="67"/>
                  </a:lnTo>
                  <a:lnTo>
                    <a:pt x="0" y="46"/>
                  </a:lnTo>
                  <a:lnTo>
                    <a:pt x="0" y="21"/>
                  </a:lnTo>
                  <a:lnTo>
                    <a:pt x="0" y="0"/>
                  </a:lnTo>
                  <a:lnTo>
                    <a:pt x="0" y="0"/>
                  </a:lnTo>
                  <a:lnTo>
                    <a:pt x="21" y="0"/>
                  </a:lnTo>
                  <a:lnTo>
                    <a:pt x="21" y="0"/>
                  </a:lnTo>
                  <a:lnTo>
                    <a:pt x="21" y="0"/>
                  </a:lnTo>
                  <a:lnTo>
                    <a:pt x="41" y="0"/>
                  </a:lnTo>
                  <a:lnTo>
                    <a:pt x="41" y="0"/>
                  </a:lnTo>
                  <a:lnTo>
                    <a:pt x="67" y="0"/>
                  </a:lnTo>
                  <a:lnTo>
                    <a:pt x="67" y="0"/>
                  </a:lnTo>
                  <a:lnTo>
                    <a:pt x="67" y="0"/>
                  </a:lnTo>
                  <a:lnTo>
                    <a:pt x="87" y="0"/>
                  </a:lnTo>
                  <a:lnTo>
                    <a:pt x="10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62"/>
            <p:cNvSpPr/>
            <p:nvPr/>
          </p:nvSpPr>
          <p:spPr>
            <a:xfrm>
              <a:off x="1408700" y="2291650"/>
              <a:ext cx="12750" cy="7525"/>
            </a:xfrm>
            <a:custGeom>
              <a:rect b="b" l="l" r="r" t="t"/>
              <a:pathLst>
                <a:path extrusionOk="0" h="301" w="510">
                  <a:moveTo>
                    <a:pt x="62" y="1"/>
                  </a:moveTo>
                  <a:lnTo>
                    <a:pt x="62" y="1"/>
                  </a:lnTo>
                  <a:lnTo>
                    <a:pt x="87" y="1"/>
                  </a:lnTo>
                  <a:lnTo>
                    <a:pt x="87" y="1"/>
                  </a:lnTo>
                  <a:lnTo>
                    <a:pt x="107" y="1"/>
                  </a:lnTo>
                  <a:lnTo>
                    <a:pt x="107" y="1"/>
                  </a:lnTo>
                  <a:lnTo>
                    <a:pt x="107" y="1"/>
                  </a:lnTo>
                  <a:lnTo>
                    <a:pt x="128" y="1"/>
                  </a:lnTo>
                  <a:lnTo>
                    <a:pt x="128" y="1"/>
                  </a:lnTo>
                  <a:lnTo>
                    <a:pt x="148" y="1"/>
                  </a:lnTo>
                  <a:lnTo>
                    <a:pt x="148" y="1"/>
                  </a:lnTo>
                  <a:lnTo>
                    <a:pt x="148" y="1"/>
                  </a:lnTo>
                  <a:lnTo>
                    <a:pt x="169" y="1"/>
                  </a:lnTo>
                  <a:lnTo>
                    <a:pt x="169" y="1"/>
                  </a:lnTo>
                  <a:lnTo>
                    <a:pt x="189" y="26"/>
                  </a:lnTo>
                  <a:lnTo>
                    <a:pt x="189" y="26"/>
                  </a:lnTo>
                  <a:lnTo>
                    <a:pt x="214" y="26"/>
                  </a:lnTo>
                  <a:lnTo>
                    <a:pt x="214" y="26"/>
                  </a:lnTo>
                  <a:lnTo>
                    <a:pt x="214" y="26"/>
                  </a:lnTo>
                  <a:lnTo>
                    <a:pt x="235" y="26"/>
                  </a:lnTo>
                  <a:lnTo>
                    <a:pt x="235" y="26"/>
                  </a:lnTo>
                  <a:lnTo>
                    <a:pt x="255" y="46"/>
                  </a:lnTo>
                  <a:lnTo>
                    <a:pt x="255" y="46"/>
                  </a:lnTo>
                  <a:lnTo>
                    <a:pt x="275" y="46"/>
                  </a:lnTo>
                  <a:lnTo>
                    <a:pt x="275" y="46"/>
                  </a:lnTo>
                  <a:lnTo>
                    <a:pt x="275" y="46"/>
                  </a:lnTo>
                  <a:lnTo>
                    <a:pt x="275" y="46"/>
                  </a:lnTo>
                  <a:lnTo>
                    <a:pt x="296" y="46"/>
                  </a:lnTo>
                  <a:lnTo>
                    <a:pt x="296" y="67"/>
                  </a:lnTo>
                  <a:lnTo>
                    <a:pt x="316" y="67"/>
                  </a:lnTo>
                  <a:lnTo>
                    <a:pt x="316" y="67"/>
                  </a:lnTo>
                  <a:lnTo>
                    <a:pt x="316" y="67"/>
                  </a:lnTo>
                  <a:lnTo>
                    <a:pt x="341" y="67"/>
                  </a:lnTo>
                  <a:lnTo>
                    <a:pt x="341" y="87"/>
                  </a:lnTo>
                  <a:lnTo>
                    <a:pt x="362" y="87"/>
                  </a:lnTo>
                  <a:lnTo>
                    <a:pt x="362" y="87"/>
                  </a:lnTo>
                  <a:lnTo>
                    <a:pt x="362" y="87"/>
                  </a:lnTo>
                  <a:lnTo>
                    <a:pt x="382" y="107"/>
                  </a:lnTo>
                  <a:lnTo>
                    <a:pt x="382" y="107"/>
                  </a:lnTo>
                  <a:lnTo>
                    <a:pt x="382" y="107"/>
                  </a:lnTo>
                  <a:lnTo>
                    <a:pt x="382" y="107"/>
                  </a:lnTo>
                  <a:lnTo>
                    <a:pt x="402" y="107"/>
                  </a:lnTo>
                  <a:lnTo>
                    <a:pt x="402" y="128"/>
                  </a:lnTo>
                  <a:lnTo>
                    <a:pt x="402" y="128"/>
                  </a:lnTo>
                  <a:lnTo>
                    <a:pt x="423" y="128"/>
                  </a:lnTo>
                  <a:lnTo>
                    <a:pt x="423" y="128"/>
                  </a:lnTo>
                  <a:lnTo>
                    <a:pt x="443" y="153"/>
                  </a:lnTo>
                  <a:lnTo>
                    <a:pt x="443" y="153"/>
                  </a:lnTo>
                  <a:lnTo>
                    <a:pt x="443" y="153"/>
                  </a:lnTo>
                  <a:lnTo>
                    <a:pt x="443" y="153"/>
                  </a:lnTo>
                  <a:lnTo>
                    <a:pt x="443" y="153"/>
                  </a:lnTo>
                  <a:lnTo>
                    <a:pt x="443" y="174"/>
                  </a:lnTo>
                  <a:lnTo>
                    <a:pt x="469" y="174"/>
                  </a:lnTo>
                  <a:lnTo>
                    <a:pt x="469" y="174"/>
                  </a:lnTo>
                  <a:lnTo>
                    <a:pt x="469" y="194"/>
                  </a:lnTo>
                  <a:lnTo>
                    <a:pt x="469" y="194"/>
                  </a:lnTo>
                  <a:lnTo>
                    <a:pt x="489" y="194"/>
                  </a:lnTo>
                  <a:lnTo>
                    <a:pt x="489" y="194"/>
                  </a:lnTo>
                  <a:lnTo>
                    <a:pt x="489" y="214"/>
                  </a:lnTo>
                  <a:lnTo>
                    <a:pt x="489" y="214"/>
                  </a:lnTo>
                  <a:lnTo>
                    <a:pt x="489" y="214"/>
                  </a:lnTo>
                  <a:lnTo>
                    <a:pt x="509" y="214"/>
                  </a:lnTo>
                  <a:lnTo>
                    <a:pt x="509" y="235"/>
                  </a:lnTo>
                  <a:lnTo>
                    <a:pt x="509" y="235"/>
                  </a:lnTo>
                  <a:lnTo>
                    <a:pt x="509" y="301"/>
                  </a:lnTo>
                  <a:lnTo>
                    <a:pt x="469" y="280"/>
                  </a:lnTo>
                  <a:lnTo>
                    <a:pt x="443" y="280"/>
                  </a:lnTo>
                  <a:lnTo>
                    <a:pt x="443" y="280"/>
                  </a:lnTo>
                  <a:lnTo>
                    <a:pt x="443" y="280"/>
                  </a:lnTo>
                  <a:lnTo>
                    <a:pt x="423" y="280"/>
                  </a:lnTo>
                  <a:lnTo>
                    <a:pt x="423" y="280"/>
                  </a:lnTo>
                  <a:lnTo>
                    <a:pt x="423" y="255"/>
                  </a:lnTo>
                  <a:lnTo>
                    <a:pt x="423" y="255"/>
                  </a:lnTo>
                  <a:lnTo>
                    <a:pt x="402" y="255"/>
                  </a:lnTo>
                  <a:lnTo>
                    <a:pt x="402" y="255"/>
                  </a:lnTo>
                  <a:lnTo>
                    <a:pt x="402" y="255"/>
                  </a:lnTo>
                  <a:lnTo>
                    <a:pt x="402" y="255"/>
                  </a:lnTo>
                  <a:lnTo>
                    <a:pt x="382" y="235"/>
                  </a:lnTo>
                  <a:lnTo>
                    <a:pt x="382" y="235"/>
                  </a:lnTo>
                  <a:lnTo>
                    <a:pt x="382" y="235"/>
                  </a:lnTo>
                  <a:lnTo>
                    <a:pt x="382" y="235"/>
                  </a:lnTo>
                  <a:lnTo>
                    <a:pt x="362" y="235"/>
                  </a:lnTo>
                  <a:lnTo>
                    <a:pt x="362" y="235"/>
                  </a:lnTo>
                  <a:lnTo>
                    <a:pt x="362" y="214"/>
                  </a:lnTo>
                  <a:lnTo>
                    <a:pt x="362" y="214"/>
                  </a:lnTo>
                  <a:lnTo>
                    <a:pt x="341" y="214"/>
                  </a:lnTo>
                  <a:lnTo>
                    <a:pt x="341" y="214"/>
                  </a:lnTo>
                  <a:lnTo>
                    <a:pt x="341" y="214"/>
                  </a:lnTo>
                  <a:lnTo>
                    <a:pt x="316" y="194"/>
                  </a:lnTo>
                  <a:lnTo>
                    <a:pt x="316" y="194"/>
                  </a:lnTo>
                  <a:lnTo>
                    <a:pt x="316" y="194"/>
                  </a:lnTo>
                  <a:lnTo>
                    <a:pt x="316" y="194"/>
                  </a:lnTo>
                  <a:lnTo>
                    <a:pt x="316" y="194"/>
                  </a:lnTo>
                  <a:lnTo>
                    <a:pt x="296" y="194"/>
                  </a:lnTo>
                  <a:lnTo>
                    <a:pt x="296" y="174"/>
                  </a:lnTo>
                  <a:lnTo>
                    <a:pt x="296" y="174"/>
                  </a:lnTo>
                  <a:lnTo>
                    <a:pt x="275" y="174"/>
                  </a:lnTo>
                  <a:lnTo>
                    <a:pt x="275" y="174"/>
                  </a:lnTo>
                  <a:lnTo>
                    <a:pt x="275" y="174"/>
                  </a:lnTo>
                  <a:lnTo>
                    <a:pt x="255" y="153"/>
                  </a:lnTo>
                  <a:lnTo>
                    <a:pt x="255" y="153"/>
                  </a:lnTo>
                  <a:lnTo>
                    <a:pt x="255" y="153"/>
                  </a:lnTo>
                  <a:lnTo>
                    <a:pt x="235" y="153"/>
                  </a:lnTo>
                  <a:lnTo>
                    <a:pt x="235" y="153"/>
                  </a:lnTo>
                  <a:lnTo>
                    <a:pt x="235" y="153"/>
                  </a:lnTo>
                  <a:lnTo>
                    <a:pt x="235" y="153"/>
                  </a:lnTo>
                  <a:lnTo>
                    <a:pt x="214" y="128"/>
                  </a:lnTo>
                  <a:lnTo>
                    <a:pt x="214" y="128"/>
                  </a:lnTo>
                  <a:lnTo>
                    <a:pt x="189" y="128"/>
                  </a:lnTo>
                  <a:lnTo>
                    <a:pt x="189" y="128"/>
                  </a:lnTo>
                  <a:lnTo>
                    <a:pt x="189" y="128"/>
                  </a:lnTo>
                  <a:lnTo>
                    <a:pt x="169" y="128"/>
                  </a:lnTo>
                  <a:lnTo>
                    <a:pt x="169" y="128"/>
                  </a:lnTo>
                  <a:lnTo>
                    <a:pt x="169" y="107"/>
                  </a:lnTo>
                  <a:lnTo>
                    <a:pt x="148" y="107"/>
                  </a:lnTo>
                  <a:lnTo>
                    <a:pt x="148" y="107"/>
                  </a:lnTo>
                  <a:lnTo>
                    <a:pt x="148" y="107"/>
                  </a:lnTo>
                  <a:lnTo>
                    <a:pt x="128" y="107"/>
                  </a:lnTo>
                  <a:lnTo>
                    <a:pt x="128" y="107"/>
                  </a:lnTo>
                  <a:lnTo>
                    <a:pt x="128" y="107"/>
                  </a:lnTo>
                  <a:lnTo>
                    <a:pt x="107" y="107"/>
                  </a:lnTo>
                  <a:lnTo>
                    <a:pt x="107" y="107"/>
                  </a:lnTo>
                  <a:lnTo>
                    <a:pt x="87" y="107"/>
                  </a:lnTo>
                  <a:lnTo>
                    <a:pt x="87" y="107"/>
                  </a:lnTo>
                  <a:lnTo>
                    <a:pt x="87" y="107"/>
                  </a:lnTo>
                  <a:lnTo>
                    <a:pt x="87" y="87"/>
                  </a:lnTo>
                  <a:lnTo>
                    <a:pt x="62" y="87"/>
                  </a:lnTo>
                  <a:lnTo>
                    <a:pt x="62" y="87"/>
                  </a:lnTo>
                  <a:lnTo>
                    <a:pt x="62" y="87"/>
                  </a:lnTo>
                  <a:lnTo>
                    <a:pt x="41" y="87"/>
                  </a:lnTo>
                  <a:lnTo>
                    <a:pt x="41" y="87"/>
                  </a:lnTo>
                  <a:lnTo>
                    <a:pt x="41" y="87"/>
                  </a:lnTo>
                  <a:lnTo>
                    <a:pt x="41" y="87"/>
                  </a:lnTo>
                  <a:lnTo>
                    <a:pt x="21" y="87"/>
                  </a:lnTo>
                  <a:lnTo>
                    <a:pt x="21" y="87"/>
                  </a:lnTo>
                  <a:lnTo>
                    <a:pt x="21" y="87"/>
                  </a:lnTo>
                  <a:lnTo>
                    <a:pt x="1" y="87"/>
                  </a:lnTo>
                  <a:lnTo>
                    <a:pt x="1" y="87"/>
                  </a:lnTo>
                  <a:lnTo>
                    <a:pt x="1" y="87"/>
                  </a:lnTo>
                  <a:lnTo>
                    <a:pt x="1" y="46"/>
                  </a:lnTo>
                  <a:lnTo>
                    <a:pt x="1" y="26"/>
                  </a:lnTo>
                  <a:lnTo>
                    <a:pt x="1" y="1"/>
                  </a:lnTo>
                  <a:lnTo>
                    <a:pt x="1" y="1"/>
                  </a:lnTo>
                  <a:lnTo>
                    <a:pt x="1" y="1"/>
                  </a:lnTo>
                  <a:lnTo>
                    <a:pt x="21" y="1"/>
                  </a:lnTo>
                  <a:lnTo>
                    <a:pt x="21" y="1"/>
                  </a:lnTo>
                  <a:lnTo>
                    <a:pt x="21" y="1"/>
                  </a:lnTo>
                  <a:lnTo>
                    <a:pt x="41" y="1"/>
                  </a:lnTo>
                  <a:lnTo>
                    <a:pt x="41" y="1"/>
                  </a:lnTo>
                  <a:lnTo>
                    <a:pt x="4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2"/>
            <p:cNvSpPr/>
            <p:nvPr/>
          </p:nvSpPr>
          <p:spPr>
            <a:xfrm>
              <a:off x="1416600" y="2290625"/>
              <a:ext cx="9550" cy="5875"/>
            </a:xfrm>
            <a:custGeom>
              <a:rect b="b" l="l" r="r" t="t"/>
              <a:pathLst>
                <a:path extrusionOk="0" h="235" w="382">
                  <a:moveTo>
                    <a:pt x="25" y="1"/>
                  </a:moveTo>
                  <a:lnTo>
                    <a:pt x="46" y="1"/>
                  </a:lnTo>
                  <a:lnTo>
                    <a:pt x="46" y="1"/>
                  </a:lnTo>
                  <a:lnTo>
                    <a:pt x="46" y="1"/>
                  </a:lnTo>
                  <a:lnTo>
                    <a:pt x="66" y="1"/>
                  </a:lnTo>
                  <a:lnTo>
                    <a:pt x="66" y="1"/>
                  </a:lnTo>
                  <a:lnTo>
                    <a:pt x="86" y="1"/>
                  </a:lnTo>
                  <a:lnTo>
                    <a:pt x="86" y="1"/>
                  </a:lnTo>
                  <a:lnTo>
                    <a:pt x="86" y="1"/>
                  </a:lnTo>
                  <a:lnTo>
                    <a:pt x="107" y="21"/>
                  </a:lnTo>
                  <a:lnTo>
                    <a:pt x="127" y="21"/>
                  </a:lnTo>
                  <a:lnTo>
                    <a:pt x="127" y="21"/>
                  </a:lnTo>
                  <a:lnTo>
                    <a:pt x="153" y="21"/>
                  </a:lnTo>
                  <a:lnTo>
                    <a:pt x="153" y="21"/>
                  </a:lnTo>
                  <a:lnTo>
                    <a:pt x="173" y="42"/>
                  </a:lnTo>
                  <a:lnTo>
                    <a:pt x="193" y="42"/>
                  </a:lnTo>
                  <a:lnTo>
                    <a:pt x="193" y="42"/>
                  </a:lnTo>
                  <a:lnTo>
                    <a:pt x="193" y="42"/>
                  </a:lnTo>
                  <a:lnTo>
                    <a:pt x="214" y="42"/>
                  </a:lnTo>
                  <a:lnTo>
                    <a:pt x="214" y="67"/>
                  </a:lnTo>
                  <a:lnTo>
                    <a:pt x="234" y="67"/>
                  </a:lnTo>
                  <a:lnTo>
                    <a:pt x="234" y="67"/>
                  </a:lnTo>
                  <a:lnTo>
                    <a:pt x="234" y="67"/>
                  </a:lnTo>
                  <a:lnTo>
                    <a:pt x="254" y="87"/>
                  </a:lnTo>
                  <a:lnTo>
                    <a:pt x="254" y="87"/>
                  </a:lnTo>
                  <a:lnTo>
                    <a:pt x="280" y="87"/>
                  </a:lnTo>
                  <a:lnTo>
                    <a:pt x="280" y="87"/>
                  </a:lnTo>
                  <a:lnTo>
                    <a:pt x="280" y="108"/>
                  </a:lnTo>
                  <a:lnTo>
                    <a:pt x="300" y="108"/>
                  </a:lnTo>
                  <a:lnTo>
                    <a:pt x="300" y="128"/>
                  </a:lnTo>
                  <a:lnTo>
                    <a:pt x="320" y="128"/>
                  </a:lnTo>
                  <a:lnTo>
                    <a:pt x="320" y="128"/>
                  </a:lnTo>
                  <a:lnTo>
                    <a:pt x="320" y="128"/>
                  </a:lnTo>
                  <a:lnTo>
                    <a:pt x="341" y="148"/>
                  </a:lnTo>
                  <a:lnTo>
                    <a:pt x="341" y="148"/>
                  </a:lnTo>
                  <a:lnTo>
                    <a:pt x="341" y="148"/>
                  </a:lnTo>
                  <a:lnTo>
                    <a:pt x="361" y="169"/>
                  </a:lnTo>
                  <a:lnTo>
                    <a:pt x="361" y="169"/>
                  </a:lnTo>
                  <a:lnTo>
                    <a:pt x="382" y="194"/>
                  </a:lnTo>
                  <a:lnTo>
                    <a:pt x="382" y="194"/>
                  </a:lnTo>
                  <a:lnTo>
                    <a:pt x="382" y="235"/>
                  </a:lnTo>
                  <a:lnTo>
                    <a:pt x="341" y="235"/>
                  </a:lnTo>
                  <a:lnTo>
                    <a:pt x="341" y="235"/>
                  </a:lnTo>
                  <a:lnTo>
                    <a:pt x="320" y="235"/>
                  </a:lnTo>
                  <a:lnTo>
                    <a:pt x="320" y="215"/>
                  </a:lnTo>
                  <a:lnTo>
                    <a:pt x="300" y="215"/>
                  </a:lnTo>
                  <a:lnTo>
                    <a:pt x="300" y="215"/>
                  </a:lnTo>
                  <a:lnTo>
                    <a:pt x="300" y="215"/>
                  </a:lnTo>
                  <a:lnTo>
                    <a:pt x="280" y="194"/>
                  </a:lnTo>
                  <a:lnTo>
                    <a:pt x="280" y="194"/>
                  </a:lnTo>
                  <a:lnTo>
                    <a:pt x="254" y="194"/>
                  </a:lnTo>
                  <a:lnTo>
                    <a:pt x="254" y="194"/>
                  </a:lnTo>
                  <a:lnTo>
                    <a:pt x="254" y="169"/>
                  </a:lnTo>
                  <a:lnTo>
                    <a:pt x="234" y="169"/>
                  </a:lnTo>
                  <a:lnTo>
                    <a:pt x="234" y="169"/>
                  </a:lnTo>
                  <a:lnTo>
                    <a:pt x="214" y="169"/>
                  </a:lnTo>
                  <a:lnTo>
                    <a:pt x="214" y="148"/>
                  </a:lnTo>
                  <a:lnTo>
                    <a:pt x="214" y="148"/>
                  </a:lnTo>
                  <a:lnTo>
                    <a:pt x="193" y="148"/>
                  </a:lnTo>
                  <a:lnTo>
                    <a:pt x="193" y="128"/>
                  </a:lnTo>
                  <a:lnTo>
                    <a:pt x="193" y="128"/>
                  </a:lnTo>
                  <a:lnTo>
                    <a:pt x="173" y="128"/>
                  </a:lnTo>
                  <a:lnTo>
                    <a:pt x="173" y="128"/>
                  </a:lnTo>
                  <a:lnTo>
                    <a:pt x="153" y="128"/>
                  </a:lnTo>
                  <a:lnTo>
                    <a:pt x="153" y="108"/>
                  </a:lnTo>
                  <a:lnTo>
                    <a:pt x="153" y="108"/>
                  </a:lnTo>
                  <a:lnTo>
                    <a:pt x="127" y="108"/>
                  </a:lnTo>
                  <a:lnTo>
                    <a:pt x="127" y="108"/>
                  </a:lnTo>
                  <a:lnTo>
                    <a:pt x="107" y="108"/>
                  </a:lnTo>
                  <a:lnTo>
                    <a:pt x="107" y="87"/>
                  </a:lnTo>
                  <a:lnTo>
                    <a:pt x="86" y="87"/>
                  </a:lnTo>
                  <a:lnTo>
                    <a:pt x="86" y="87"/>
                  </a:lnTo>
                  <a:lnTo>
                    <a:pt x="66" y="87"/>
                  </a:lnTo>
                  <a:lnTo>
                    <a:pt x="66" y="87"/>
                  </a:lnTo>
                  <a:lnTo>
                    <a:pt x="66" y="67"/>
                  </a:lnTo>
                  <a:lnTo>
                    <a:pt x="46" y="67"/>
                  </a:lnTo>
                  <a:lnTo>
                    <a:pt x="46" y="67"/>
                  </a:lnTo>
                  <a:lnTo>
                    <a:pt x="25" y="67"/>
                  </a:lnTo>
                  <a:lnTo>
                    <a:pt x="25" y="67"/>
                  </a:lnTo>
                  <a:lnTo>
                    <a:pt x="25" y="67"/>
                  </a:lnTo>
                  <a:lnTo>
                    <a:pt x="0" y="42"/>
                  </a:lnTo>
                  <a:lnTo>
                    <a:pt x="0" y="42"/>
                  </a:lnTo>
                  <a:lnTo>
                    <a:pt x="0" y="21"/>
                  </a:lnTo>
                  <a:lnTo>
                    <a:pt x="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62"/>
            <p:cNvSpPr/>
            <p:nvPr/>
          </p:nvSpPr>
          <p:spPr>
            <a:xfrm>
              <a:off x="1371575" y="2306525"/>
              <a:ext cx="4350" cy="18600"/>
            </a:xfrm>
            <a:custGeom>
              <a:rect b="b" l="l" r="r" t="t"/>
              <a:pathLst>
                <a:path extrusionOk="0" h="744" w="174">
                  <a:moveTo>
                    <a:pt x="173" y="41"/>
                  </a:moveTo>
                  <a:lnTo>
                    <a:pt x="148" y="67"/>
                  </a:lnTo>
                  <a:lnTo>
                    <a:pt x="148" y="67"/>
                  </a:lnTo>
                  <a:lnTo>
                    <a:pt x="148" y="87"/>
                  </a:lnTo>
                  <a:lnTo>
                    <a:pt x="148" y="87"/>
                  </a:lnTo>
                  <a:lnTo>
                    <a:pt x="148" y="108"/>
                  </a:lnTo>
                  <a:lnTo>
                    <a:pt x="148" y="108"/>
                  </a:lnTo>
                  <a:lnTo>
                    <a:pt x="148" y="128"/>
                  </a:lnTo>
                  <a:lnTo>
                    <a:pt x="148" y="128"/>
                  </a:lnTo>
                  <a:lnTo>
                    <a:pt x="128" y="148"/>
                  </a:lnTo>
                  <a:lnTo>
                    <a:pt x="128" y="148"/>
                  </a:lnTo>
                  <a:lnTo>
                    <a:pt x="128" y="148"/>
                  </a:lnTo>
                  <a:lnTo>
                    <a:pt x="128" y="169"/>
                  </a:lnTo>
                  <a:lnTo>
                    <a:pt x="128" y="169"/>
                  </a:lnTo>
                  <a:lnTo>
                    <a:pt x="128" y="194"/>
                  </a:lnTo>
                  <a:lnTo>
                    <a:pt x="128" y="194"/>
                  </a:lnTo>
                  <a:lnTo>
                    <a:pt x="128" y="214"/>
                  </a:lnTo>
                  <a:lnTo>
                    <a:pt x="128" y="214"/>
                  </a:lnTo>
                  <a:lnTo>
                    <a:pt x="128" y="235"/>
                  </a:lnTo>
                  <a:lnTo>
                    <a:pt x="128" y="235"/>
                  </a:lnTo>
                  <a:lnTo>
                    <a:pt x="128" y="255"/>
                  </a:lnTo>
                  <a:lnTo>
                    <a:pt x="128" y="255"/>
                  </a:lnTo>
                  <a:lnTo>
                    <a:pt x="128" y="255"/>
                  </a:lnTo>
                  <a:lnTo>
                    <a:pt x="128" y="275"/>
                  </a:lnTo>
                  <a:lnTo>
                    <a:pt x="128" y="275"/>
                  </a:lnTo>
                  <a:lnTo>
                    <a:pt x="128" y="296"/>
                  </a:lnTo>
                  <a:lnTo>
                    <a:pt x="128" y="296"/>
                  </a:lnTo>
                  <a:lnTo>
                    <a:pt x="128" y="296"/>
                  </a:lnTo>
                  <a:lnTo>
                    <a:pt x="128" y="321"/>
                  </a:lnTo>
                  <a:lnTo>
                    <a:pt x="128" y="321"/>
                  </a:lnTo>
                  <a:lnTo>
                    <a:pt x="128" y="342"/>
                  </a:lnTo>
                  <a:lnTo>
                    <a:pt x="128" y="342"/>
                  </a:lnTo>
                  <a:lnTo>
                    <a:pt x="128" y="342"/>
                  </a:lnTo>
                  <a:lnTo>
                    <a:pt x="128" y="362"/>
                  </a:lnTo>
                  <a:lnTo>
                    <a:pt x="128" y="362"/>
                  </a:lnTo>
                  <a:lnTo>
                    <a:pt x="128" y="382"/>
                  </a:lnTo>
                  <a:lnTo>
                    <a:pt x="128" y="382"/>
                  </a:lnTo>
                  <a:lnTo>
                    <a:pt x="128" y="403"/>
                  </a:lnTo>
                  <a:lnTo>
                    <a:pt x="128" y="403"/>
                  </a:lnTo>
                  <a:lnTo>
                    <a:pt x="128" y="423"/>
                  </a:lnTo>
                  <a:lnTo>
                    <a:pt x="128" y="423"/>
                  </a:lnTo>
                  <a:lnTo>
                    <a:pt x="128" y="423"/>
                  </a:lnTo>
                  <a:lnTo>
                    <a:pt x="128" y="448"/>
                  </a:lnTo>
                  <a:lnTo>
                    <a:pt x="128" y="448"/>
                  </a:lnTo>
                  <a:lnTo>
                    <a:pt x="128" y="469"/>
                  </a:lnTo>
                  <a:lnTo>
                    <a:pt x="128" y="469"/>
                  </a:lnTo>
                  <a:lnTo>
                    <a:pt x="128" y="469"/>
                  </a:lnTo>
                  <a:lnTo>
                    <a:pt x="128" y="489"/>
                  </a:lnTo>
                  <a:lnTo>
                    <a:pt x="128" y="489"/>
                  </a:lnTo>
                  <a:lnTo>
                    <a:pt x="128" y="509"/>
                  </a:lnTo>
                  <a:lnTo>
                    <a:pt x="128" y="509"/>
                  </a:lnTo>
                  <a:lnTo>
                    <a:pt x="128" y="509"/>
                  </a:lnTo>
                  <a:lnTo>
                    <a:pt x="128" y="530"/>
                  </a:lnTo>
                  <a:lnTo>
                    <a:pt x="128" y="530"/>
                  </a:lnTo>
                  <a:lnTo>
                    <a:pt x="128" y="550"/>
                  </a:lnTo>
                  <a:lnTo>
                    <a:pt x="128" y="550"/>
                  </a:lnTo>
                  <a:lnTo>
                    <a:pt x="128" y="576"/>
                  </a:lnTo>
                  <a:lnTo>
                    <a:pt x="128" y="576"/>
                  </a:lnTo>
                  <a:lnTo>
                    <a:pt x="148" y="596"/>
                  </a:lnTo>
                  <a:lnTo>
                    <a:pt x="148" y="596"/>
                  </a:lnTo>
                  <a:lnTo>
                    <a:pt x="148" y="616"/>
                  </a:lnTo>
                  <a:lnTo>
                    <a:pt x="148" y="616"/>
                  </a:lnTo>
                  <a:lnTo>
                    <a:pt x="148" y="637"/>
                  </a:lnTo>
                  <a:lnTo>
                    <a:pt x="148" y="637"/>
                  </a:lnTo>
                  <a:lnTo>
                    <a:pt x="148" y="657"/>
                  </a:lnTo>
                  <a:lnTo>
                    <a:pt x="148" y="657"/>
                  </a:lnTo>
                  <a:lnTo>
                    <a:pt x="148" y="657"/>
                  </a:lnTo>
                  <a:lnTo>
                    <a:pt x="148" y="677"/>
                  </a:lnTo>
                  <a:lnTo>
                    <a:pt x="148" y="677"/>
                  </a:lnTo>
                  <a:lnTo>
                    <a:pt x="148" y="703"/>
                  </a:lnTo>
                  <a:lnTo>
                    <a:pt x="148" y="703"/>
                  </a:lnTo>
                  <a:lnTo>
                    <a:pt x="148" y="723"/>
                  </a:lnTo>
                  <a:lnTo>
                    <a:pt x="148" y="723"/>
                  </a:lnTo>
                  <a:lnTo>
                    <a:pt x="128" y="743"/>
                  </a:lnTo>
                  <a:lnTo>
                    <a:pt x="107" y="743"/>
                  </a:lnTo>
                  <a:lnTo>
                    <a:pt x="66" y="743"/>
                  </a:lnTo>
                  <a:lnTo>
                    <a:pt x="66" y="743"/>
                  </a:lnTo>
                  <a:lnTo>
                    <a:pt x="66" y="723"/>
                  </a:lnTo>
                  <a:lnTo>
                    <a:pt x="66" y="723"/>
                  </a:lnTo>
                  <a:lnTo>
                    <a:pt x="66" y="723"/>
                  </a:lnTo>
                  <a:lnTo>
                    <a:pt x="66" y="703"/>
                  </a:lnTo>
                  <a:lnTo>
                    <a:pt x="46" y="703"/>
                  </a:lnTo>
                  <a:lnTo>
                    <a:pt x="46" y="677"/>
                  </a:lnTo>
                  <a:lnTo>
                    <a:pt x="46" y="677"/>
                  </a:lnTo>
                  <a:lnTo>
                    <a:pt x="46" y="677"/>
                  </a:lnTo>
                  <a:lnTo>
                    <a:pt x="46" y="657"/>
                  </a:lnTo>
                  <a:lnTo>
                    <a:pt x="46" y="657"/>
                  </a:lnTo>
                  <a:lnTo>
                    <a:pt x="46" y="637"/>
                  </a:lnTo>
                  <a:lnTo>
                    <a:pt x="46" y="616"/>
                  </a:lnTo>
                  <a:lnTo>
                    <a:pt x="21" y="616"/>
                  </a:lnTo>
                  <a:lnTo>
                    <a:pt x="21" y="596"/>
                  </a:lnTo>
                  <a:lnTo>
                    <a:pt x="21" y="596"/>
                  </a:lnTo>
                  <a:lnTo>
                    <a:pt x="21" y="576"/>
                  </a:lnTo>
                  <a:lnTo>
                    <a:pt x="21" y="576"/>
                  </a:lnTo>
                  <a:lnTo>
                    <a:pt x="21" y="550"/>
                  </a:lnTo>
                  <a:lnTo>
                    <a:pt x="21" y="550"/>
                  </a:lnTo>
                  <a:lnTo>
                    <a:pt x="21" y="530"/>
                  </a:lnTo>
                  <a:lnTo>
                    <a:pt x="21" y="530"/>
                  </a:lnTo>
                  <a:lnTo>
                    <a:pt x="21" y="530"/>
                  </a:lnTo>
                  <a:lnTo>
                    <a:pt x="21" y="509"/>
                  </a:lnTo>
                  <a:lnTo>
                    <a:pt x="0" y="509"/>
                  </a:lnTo>
                  <a:lnTo>
                    <a:pt x="0" y="489"/>
                  </a:lnTo>
                  <a:lnTo>
                    <a:pt x="0" y="469"/>
                  </a:lnTo>
                  <a:lnTo>
                    <a:pt x="0" y="469"/>
                  </a:lnTo>
                  <a:lnTo>
                    <a:pt x="0" y="448"/>
                  </a:lnTo>
                  <a:lnTo>
                    <a:pt x="0" y="448"/>
                  </a:lnTo>
                  <a:lnTo>
                    <a:pt x="0" y="423"/>
                  </a:lnTo>
                  <a:lnTo>
                    <a:pt x="0" y="423"/>
                  </a:lnTo>
                  <a:lnTo>
                    <a:pt x="0" y="423"/>
                  </a:lnTo>
                  <a:lnTo>
                    <a:pt x="0" y="403"/>
                  </a:lnTo>
                  <a:lnTo>
                    <a:pt x="0" y="403"/>
                  </a:lnTo>
                  <a:lnTo>
                    <a:pt x="0" y="382"/>
                  </a:lnTo>
                  <a:lnTo>
                    <a:pt x="0" y="382"/>
                  </a:lnTo>
                  <a:lnTo>
                    <a:pt x="0" y="362"/>
                  </a:lnTo>
                  <a:lnTo>
                    <a:pt x="0" y="362"/>
                  </a:lnTo>
                  <a:lnTo>
                    <a:pt x="0" y="342"/>
                  </a:lnTo>
                  <a:lnTo>
                    <a:pt x="0" y="342"/>
                  </a:lnTo>
                  <a:lnTo>
                    <a:pt x="0" y="321"/>
                  </a:lnTo>
                  <a:lnTo>
                    <a:pt x="0" y="321"/>
                  </a:lnTo>
                  <a:lnTo>
                    <a:pt x="0" y="296"/>
                  </a:lnTo>
                  <a:lnTo>
                    <a:pt x="21" y="296"/>
                  </a:lnTo>
                  <a:lnTo>
                    <a:pt x="21" y="275"/>
                  </a:lnTo>
                  <a:lnTo>
                    <a:pt x="21" y="275"/>
                  </a:lnTo>
                  <a:lnTo>
                    <a:pt x="21" y="275"/>
                  </a:lnTo>
                  <a:lnTo>
                    <a:pt x="21" y="255"/>
                  </a:lnTo>
                  <a:lnTo>
                    <a:pt x="21" y="255"/>
                  </a:lnTo>
                  <a:lnTo>
                    <a:pt x="21" y="235"/>
                  </a:lnTo>
                  <a:lnTo>
                    <a:pt x="21" y="235"/>
                  </a:lnTo>
                  <a:lnTo>
                    <a:pt x="21" y="235"/>
                  </a:lnTo>
                  <a:lnTo>
                    <a:pt x="21" y="214"/>
                  </a:lnTo>
                  <a:lnTo>
                    <a:pt x="46" y="214"/>
                  </a:lnTo>
                  <a:lnTo>
                    <a:pt x="46" y="194"/>
                  </a:lnTo>
                  <a:lnTo>
                    <a:pt x="46" y="169"/>
                  </a:lnTo>
                  <a:lnTo>
                    <a:pt x="46" y="169"/>
                  </a:lnTo>
                  <a:lnTo>
                    <a:pt x="46" y="148"/>
                  </a:lnTo>
                  <a:lnTo>
                    <a:pt x="46" y="148"/>
                  </a:lnTo>
                  <a:lnTo>
                    <a:pt x="66" y="128"/>
                  </a:lnTo>
                  <a:lnTo>
                    <a:pt x="66" y="128"/>
                  </a:lnTo>
                  <a:lnTo>
                    <a:pt x="66" y="128"/>
                  </a:lnTo>
                  <a:lnTo>
                    <a:pt x="66" y="108"/>
                  </a:lnTo>
                  <a:lnTo>
                    <a:pt x="66" y="108"/>
                  </a:lnTo>
                  <a:lnTo>
                    <a:pt x="66" y="87"/>
                  </a:lnTo>
                  <a:lnTo>
                    <a:pt x="87" y="87"/>
                  </a:lnTo>
                  <a:lnTo>
                    <a:pt x="87" y="67"/>
                  </a:lnTo>
                  <a:lnTo>
                    <a:pt x="87" y="67"/>
                  </a:lnTo>
                  <a:lnTo>
                    <a:pt x="87" y="41"/>
                  </a:lnTo>
                  <a:lnTo>
                    <a:pt x="107" y="41"/>
                  </a:lnTo>
                  <a:lnTo>
                    <a:pt x="107" y="21"/>
                  </a:lnTo>
                  <a:lnTo>
                    <a:pt x="14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62"/>
            <p:cNvSpPr/>
            <p:nvPr/>
          </p:nvSpPr>
          <p:spPr>
            <a:xfrm>
              <a:off x="1375250" y="2300675"/>
              <a:ext cx="6400" cy="17075"/>
            </a:xfrm>
            <a:custGeom>
              <a:rect b="b" l="l" r="r" t="t"/>
              <a:pathLst>
                <a:path extrusionOk="0" h="683" w="256">
                  <a:moveTo>
                    <a:pt x="255" y="47"/>
                  </a:moveTo>
                  <a:lnTo>
                    <a:pt x="255" y="47"/>
                  </a:lnTo>
                  <a:lnTo>
                    <a:pt x="235" y="67"/>
                  </a:lnTo>
                  <a:lnTo>
                    <a:pt x="235" y="67"/>
                  </a:lnTo>
                  <a:lnTo>
                    <a:pt x="235" y="87"/>
                  </a:lnTo>
                  <a:lnTo>
                    <a:pt x="235" y="87"/>
                  </a:lnTo>
                  <a:lnTo>
                    <a:pt x="214" y="108"/>
                  </a:lnTo>
                  <a:lnTo>
                    <a:pt x="214" y="108"/>
                  </a:lnTo>
                  <a:lnTo>
                    <a:pt x="214" y="128"/>
                  </a:lnTo>
                  <a:lnTo>
                    <a:pt x="214" y="128"/>
                  </a:lnTo>
                  <a:lnTo>
                    <a:pt x="214" y="128"/>
                  </a:lnTo>
                  <a:lnTo>
                    <a:pt x="214" y="148"/>
                  </a:lnTo>
                  <a:lnTo>
                    <a:pt x="214" y="148"/>
                  </a:lnTo>
                  <a:lnTo>
                    <a:pt x="194" y="174"/>
                  </a:lnTo>
                  <a:lnTo>
                    <a:pt x="194" y="174"/>
                  </a:lnTo>
                  <a:lnTo>
                    <a:pt x="194" y="174"/>
                  </a:lnTo>
                  <a:lnTo>
                    <a:pt x="194" y="194"/>
                  </a:lnTo>
                  <a:lnTo>
                    <a:pt x="194" y="194"/>
                  </a:lnTo>
                  <a:lnTo>
                    <a:pt x="194" y="194"/>
                  </a:lnTo>
                  <a:lnTo>
                    <a:pt x="194" y="214"/>
                  </a:lnTo>
                  <a:lnTo>
                    <a:pt x="174" y="214"/>
                  </a:lnTo>
                  <a:lnTo>
                    <a:pt x="174" y="235"/>
                  </a:lnTo>
                  <a:lnTo>
                    <a:pt x="174" y="235"/>
                  </a:lnTo>
                  <a:lnTo>
                    <a:pt x="174" y="255"/>
                  </a:lnTo>
                  <a:lnTo>
                    <a:pt x="174" y="255"/>
                  </a:lnTo>
                  <a:lnTo>
                    <a:pt x="174" y="255"/>
                  </a:lnTo>
                  <a:lnTo>
                    <a:pt x="174" y="275"/>
                  </a:lnTo>
                  <a:lnTo>
                    <a:pt x="174" y="275"/>
                  </a:lnTo>
                  <a:lnTo>
                    <a:pt x="174" y="301"/>
                  </a:lnTo>
                  <a:lnTo>
                    <a:pt x="153" y="301"/>
                  </a:lnTo>
                  <a:lnTo>
                    <a:pt x="153" y="301"/>
                  </a:lnTo>
                  <a:lnTo>
                    <a:pt x="153" y="321"/>
                  </a:lnTo>
                  <a:lnTo>
                    <a:pt x="153" y="321"/>
                  </a:lnTo>
                  <a:lnTo>
                    <a:pt x="153" y="321"/>
                  </a:lnTo>
                  <a:lnTo>
                    <a:pt x="153" y="342"/>
                  </a:lnTo>
                  <a:lnTo>
                    <a:pt x="153" y="342"/>
                  </a:lnTo>
                  <a:lnTo>
                    <a:pt x="153" y="362"/>
                  </a:lnTo>
                  <a:lnTo>
                    <a:pt x="153" y="362"/>
                  </a:lnTo>
                  <a:lnTo>
                    <a:pt x="153" y="382"/>
                  </a:lnTo>
                  <a:lnTo>
                    <a:pt x="128" y="382"/>
                  </a:lnTo>
                  <a:lnTo>
                    <a:pt x="128" y="382"/>
                  </a:lnTo>
                  <a:lnTo>
                    <a:pt x="128" y="403"/>
                  </a:lnTo>
                  <a:lnTo>
                    <a:pt x="128" y="403"/>
                  </a:lnTo>
                  <a:lnTo>
                    <a:pt x="128" y="428"/>
                  </a:lnTo>
                  <a:lnTo>
                    <a:pt x="128" y="448"/>
                  </a:lnTo>
                  <a:lnTo>
                    <a:pt x="128" y="448"/>
                  </a:lnTo>
                  <a:lnTo>
                    <a:pt x="128" y="469"/>
                  </a:lnTo>
                  <a:lnTo>
                    <a:pt x="128" y="469"/>
                  </a:lnTo>
                  <a:lnTo>
                    <a:pt x="108" y="489"/>
                  </a:lnTo>
                  <a:lnTo>
                    <a:pt x="108" y="509"/>
                  </a:lnTo>
                  <a:lnTo>
                    <a:pt x="108" y="509"/>
                  </a:lnTo>
                  <a:lnTo>
                    <a:pt x="108" y="530"/>
                  </a:lnTo>
                  <a:lnTo>
                    <a:pt x="108" y="555"/>
                  </a:lnTo>
                  <a:lnTo>
                    <a:pt x="108" y="555"/>
                  </a:lnTo>
                  <a:lnTo>
                    <a:pt x="108" y="576"/>
                  </a:lnTo>
                  <a:lnTo>
                    <a:pt x="87" y="596"/>
                  </a:lnTo>
                  <a:lnTo>
                    <a:pt x="87" y="616"/>
                  </a:lnTo>
                  <a:lnTo>
                    <a:pt x="87" y="637"/>
                  </a:lnTo>
                  <a:lnTo>
                    <a:pt x="87" y="657"/>
                  </a:lnTo>
                  <a:lnTo>
                    <a:pt x="67" y="682"/>
                  </a:lnTo>
                  <a:lnTo>
                    <a:pt x="67" y="682"/>
                  </a:lnTo>
                  <a:lnTo>
                    <a:pt x="47" y="682"/>
                  </a:lnTo>
                  <a:lnTo>
                    <a:pt x="26" y="682"/>
                  </a:lnTo>
                  <a:lnTo>
                    <a:pt x="1" y="682"/>
                  </a:lnTo>
                  <a:lnTo>
                    <a:pt x="1" y="657"/>
                  </a:lnTo>
                  <a:lnTo>
                    <a:pt x="1" y="637"/>
                  </a:lnTo>
                  <a:lnTo>
                    <a:pt x="1" y="637"/>
                  </a:lnTo>
                  <a:lnTo>
                    <a:pt x="1" y="596"/>
                  </a:lnTo>
                  <a:lnTo>
                    <a:pt x="1" y="596"/>
                  </a:lnTo>
                  <a:lnTo>
                    <a:pt x="1" y="576"/>
                  </a:lnTo>
                  <a:lnTo>
                    <a:pt x="1" y="555"/>
                  </a:lnTo>
                  <a:lnTo>
                    <a:pt x="1" y="530"/>
                  </a:lnTo>
                  <a:lnTo>
                    <a:pt x="1" y="530"/>
                  </a:lnTo>
                  <a:lnTo>
                    <a:pt x="1" y="509"/>
                  </a:lnTo>
                  <a:lnTo>
                    <a:pt x="1" y="489"/>
                  </a:lnTo>
                  <a:lnTo>
                    <a:pt x="1" y="489"/>
                  </a:lnTo>
                  <a:lnTo>
                    <a:pt x="1" y="469"/>
                  </a:lnTo>
                  <a:lnTo>
                    <a:pt x="1" y="448"/>
                  </a:lnTo>
                  <a:lnTo>
                    <a:pt x="26" y="428"/>
                  </a:lnTo>
                  <a:lnTo>
                    <a:pt x="26" y="428"/>
                  </a:lnTo>
                  <a:lnTo>
                    <a:pt x="26" y="382"/>
                  </a:lnTo>
                  <a:lnTo>
                    <a:pt x="26" y="382"/>
                  </a:lnTo>
                  <a:lnTo>
                    <a:pt x="26" y="362"/>
                  </a:lnTo>
                  <a:lnTo>
                    <a:pt x="26" y="362"/>
                  </a:lnTo>
                  <a:lnTo>
                    <a:pt x="26" y="362"/>
                  </a:lnTo>
                  <a:lnTo>
                    <a:pt x="26" y="342"/>
                  </a:lnTo>
                  <a:lnTo>
                    <a:pt x="26" y="342"/>
                  </a:lnTo>
                  <a:lnTo>
                    <a:pt x="47" y="321"/>
                  </a:lnTo>
                  <a:lnTo>
                    <a:pt x="47" y="321"/>
                  </a:lnTo>
                  <a:lnTo>
                    <a:pt x="47" y="301"/>
                  </a:lnTo>
                  <a:lnTo>
                    <a:pt x="47" y="301"/>
                  </a:lnTo>
                  <a:lnTo>
                    <a:pt x="47" y="301"/>
                  </a:lnTo>
                  <a:lnTo>
                    <a:pt x="47" y="275"/>
                  </a:lnTo>
                  <a:lnTo>
                    <a:pt x="47" y="275"/>
                  </a:lnTo>
                  <a:lnTo>
                    <a:pt x="47" y="255"/>
                  </a:lnTo>
                  <a:lnTo>
                    <a:pt x="67" y="255"/>
                  </a:lnTo>
                  <a:lnTo>
                    <a:pt x="67" y="235"/>
                  </a:lnTo>
                  <a:lnTo>
                    <a:pt x="67" y="235"/>
                  </a:lnTo>
                  <a:lnTo>
                    <a:pt x="67" y="235"/>
                  </a:lnTo>
                  <a:lnTo>
                    <a:pt x="67" y="214"/>
                  </a:lnTo>
                  <a:lnTo>
                    <a:pt x="67" y="214"/>
                  </a:lnTo>
                  <a:lnTo>
                    <a:pt x="87" y="214"/>
                  </a:lnTo>
                  <a:lnTo>
                    <a:pt x="87" y="194"/>
                  </a:lnTo>
                  <a:lnTo>
                    <a:pt x="87" y="194"/>
                  </a:lnTo>
                  <a:lnTo>
                    <a:pt x="87" y="174"/>
                  </a:lnTo>
                  <a:lnTo>
                    <a:pt x="108" y="174"/>
                  </a:lnTo>
                  <a:lnTo>
                    <a:pt x="108" y="148"/>
                  </a:lnTo>
                  <a:lnTo>
                    <a:pt x="108" y="148"/>
                  </a:lnTo>
                  <a:lnTo>
                    <a:pt x="108" y="148"/>
                  </a:lnTo>
                  <a:lnTo>
                    <a:pt x="108" y="128"/>
                  </a:lnTo>
                  <a:lnTo>
                    <a:pt x="128" y="128"/>
                  </a:lnTo>
                  <a:lnTo>
                    <a:pt x="128" y="108"/>
                  </a:lnTo>
                  <a:lnTo>
                    <a:pt x="128" y="108"/>
                  </a:lnTo>
                  <a:lnTo>
                    <a:pt x="128" y="87"/>
                  </a:lnTo>
                  <a:lnTo>
                    <a:pt x="153" y="87"/>
                  </a:lnTo>
                  <a:lnTo>
                    <a:pt x="153" y="87"/>
                  </a:lnTo>
                  <a:lnTo>
                    <a:pt x="153" y="67"/>
                  </a:lnTo>
                  <a:lnTo>
                    <a:pt x="153" y="67"/>
                  </a:lnTo>
                  <a:lnTo>
                    <a:pt x="174" y="67"/>
                  </a:lnTo>
                  <a:lnTo>
                    <a:pt x="174" y="47"/>
                  </a:lnTo>
                  <a:lnTo>
                    <a:pt x="174" y="47"/>
                  </a:lnTo>
                  <a:lnTo>
                    <a:pt x="194" y="21"/>
                  </a:lnTo>
                  <a:lnTo>
                    <a:pt x="194" y="21"/>
                  </a:lnTo>
                  <a:lnTo>
                    <a:pt x="194" y="1"/>
                  </a:lnTo>
                  <a:lnTo>
                    <a:pt x="235"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62"/>
            <p:cNvSpPr/>
            <p:nvPr/>
          </p:nvSpPr>
          <p:spPr>
            <a:xfrm>
              <a:off x="1380100" y="2294325"/>
              <a:ext cx="9550" cy="15400"/>
            </a:xfrm>
            <a:custGeom>
              <a:rect b="b" l="l" r="r" t="t"/>
              <a:pathLst>
                <a:path extrusionOk="0" h="616" w="382">
                  <a:moveTo>
                    <a:pt x="382" y="46"/>
                  </a:moveTo>
                  <a:lnTo>
                    <a:pt x="361" y="67"/>
                  </a:lnTo>
                  <a:lnTo>
                    <a:pt x="361" y="67"/>
                  </a:lnTo>
                  <a:lnTo>
                    <a:pt x="361" y="67"/>
                  </a:lnTo>
                  <a:lnTo>
                    <a:pt x="361" y="87"/>
                  </a:lnTo>
                  <a:lnTo>
                    <a:pt x="341" y="87"/>
                  </a:lnTo>
                  <a:lnTo>
                    <a:pt x="341" y="107"/>
                  </a:lnTo>
                  <a:lnTo>
                    <a:pt x="341" y="107"/>
                  </a:lnTo>
                  <a:lnTo>
                    <a:pt x="341" y="107"/>
                  </a:lnTo>
                  <a:lnTo>
                    <a:pt x="316" y="107"/>
                  </a:lnTo>
                  <a:lnTo>
                    <a:pt x="316" y="128"/>
                  </a:lnTo>
                  <a:lnTo>
                    <a:pt x="316" y="128"/>
                  </a:lnTo>
                  <a:lnTo>
                    <a:pt x="316" y="148"/>
                  </a:lnTo>
                  <a:lnTo>
                    <a:pt x="295" y="148"/>
                  </a:lnTo>
                  <a:lnTo>
                    <a:pt x="295" y="148"/>
                  </a:lnTo>
                  <a:lnTo>
                    <a:pt x="295" y="148"/>
                  </a:lnTo>
                  <a:lnTo>
                    <a:pt x="295" y="173"/>
                  </a:lnTo>
                  <a:lnTo>
                    <a:pt x="295" y="173"/>
                  </a:lnTo>
                  <a:lnTo>
                    <a:pt x="275" y="194"/>
                  </a:lnTo>
                  <a:lnTo>
                    <a:pt x="275" y="194"/>
                  </a:lnTo>
                  <a:lnTo>
                    <a:pt x="275" y="194"/>
                  </a:lnTo>
                  <a:lnTo>
                    <a:pt x="275" y="194"/>
                  </a:lnTo>
                  <a:lnTo>
                    <a:pt x="275" y="214"/>
                  </a:lnTo>
                  <a:lnTo>
                    <a:pt x="254" y="214"/>
                  </a:lnTo>
                  <a:lnTo>
                    <a:pt x="254" y="234"/>
                  </a:lnTo>
                  <a:lnTo>
                    <a:pt x="254" y="234"/>
                  </a:lnTo>
                  <a:lnTo>
                    <a:pt x="234" y="255"/>
                  </a:lnTo>
                  <a:lnTo>
                    <a:pt x="234" y="255"/>
                  </a:lnTo>
                  <a:lnTo>
                    <a:pt x="234" y="255"/>
                  </a:lnTo>
                  <a:lnTo>
                    <a:pt x="234" y="255"/>
                  </a:lnTo>
                  <a:lnTo>
                    <a:pt x="234" y="275"/>
                  </a:lnTo>
                  <a:lnTo>
                    <a:pt x="214" y="275"/>
                  </a:lnTo>
                  <a:lnTo>
                    <a:pt x="214" y="301"/>
                  </a:lnTo>
                  <a:lnTo>
                    <a:pt x="214" y="301"/>
                  </a:lnTo>
                  <a:lnTo>
                    <a:pt x="214" y="301"/>
                  </a:lnTo>
                  <a:lnTo>
                    <a:pt x="214" y="321"/>
                  </a:lnTo>
                  <a:lnTo>
                    <a:pt x="188" y="321"/>
                  </a:lnTo>
                  <a:lnTo>
                    <a:pt x="188" y="321"/>
                  </a:lnTo>
                  <a:lnTo>
                    <a:pt x="188" y="341"/>
                  </a:lnTo>
                  <a:lnTo>
                    <a:pt x="188" y="341"/>
                  </a:lnTo>
                  <a:lnTo>
                    <a:pt x="188" y="362"/>
                  </a:lnTo>
                  <a:lnTo>
                    <a:pt x="168" y="362"/>
                  </a:lnTo>
                  <a:lnTo>
                    <a:pt x="168" y="362"/>
                  </a:lnTo>
                  <a:lnTo>
                    <a:pt x="168" y="382"/>
                  </a:lnTo>
                  <a:lnTo>
                    <a:pt x="168" y="382"/>
                  </a:lnTo>
                  <a:lnTo>
                    <a:pt x="168" y="402"/>
                  </a:lnTo>
                  <a:lnTo>
                    <a:pt x="168" y="402"/>
                  </a:lnTo>
                  <a:lnTo>
                    <a:pt x="148" y="402"/>
                  </a:lnTo>
                  <a:lnTo>
                    <a:pt x="148" y="428"/>
                  </a:lnTo>
                  <a:lnTo>
                    <a:pt x="148" y="428"/>
                  </a:lnTo>
                  <a:lnTo>
                    <a:pt x="148" y="428"/>
                  </a:lnTo>
                  <a:lnTo>
                    <a:pt x="127" y="448"/>
                  </a:lnTo>
                  <a:lnTo>
                    <a:pt x="127" y="448"/>
                  </a:lnTo>
                  <a:lnTo>
                    <a:pt x="127" y="448"/>
                  </a:lnTo>
                  <a:lnTo>
                    <a:pt x="127" y="468"/>
                  </a:lnTo>
                  <a:lnTo>
                    <a:pt x="127" y="468"/>
                  </a:lnTo>
                  <a:lnTo>
                    <a:pt x="127" y="489"/>
                  </a:lnTo>
                  <a:lnTo>
                    <a:pt x="127" y="489"/>
                  </a:lnTo>
                  <a:lnTo>
                    <a:pt x="107" y="489"/>
                  </a:lnTo>
                  <a:lnTo>
                    <a:pt x="107" y="509"/>
                  </a:lnTo>
                  <a:lnTo>
                    <a:pt x="107" y="509"/>
                  </a:lnTo>
                  <a:lnTo>
                    <a:pt x="107" y="509"/>
                  </a:lnTo>
                  <a:lnTo>
                    <a:pt x="107" y="529"/>
                  </a:lnTo>
                  <a:lnTo>
                    <a:pt x="107" y="529"/>
                  </a:lnTo>
                  <a:lnTo>
                    <a:pt x="107" y="555"/>
                  </a:lnTo>
                  <a:lnTo>
                    <a:pt x="87" y="555"/>
                  </a:lnTo>
                  <a:lnTo>
                    <a:pt x="87" y="555"/>
                  </a:lnTo>
                  <a:lnTo>
                    <a:pt x="87" y="575"/>
                  </a:lnTo>
                  <a:lnTo>
                    <a:pt x="87" y="575"/>
                  </a:lnTo>
                  <a:lnTo>
                    <a:pt x="87" y="596"/>
                  </a:lnTo>
                  <a:lnTo>
                    <a:pt x="87" y="596"/>
                  </a:lnTo>
                  <a:lnTo>
                    <a:pt x="87" y="596"/>
                  </a:lnTo>
                  <a:lnTo>
                    <a:pt x="61" y="616"/>
                  </a:lnTo>
                  <a:lnTo>
                    <a:pt x="61" y="616"/>
                  </a:lnTo>
                  <a:lnTo>
                    <a:pt x="61" y="616"/>
                  </a:lnTo>
                  <a:lnTo>
                    <a:pt x="41" y="616"/>
                  </a:lnTo>
                  <a:lnTo>
                    <a:pt x="20" y="616"/>
                  </a:lnTo>
                  <a:lnTo>
                    <a:pt x="0" y="596"/>
                  </a:lnTo>
                  <a:lnTo>
                    <a:pt x="0" y="596"/>
                  </a:lnTo>
                  <a:lnTo>
                    <a:pt x="0" y="596"/>
                  </a:lnTo>
                  <a:lnTo>
                    <a:pt x="0" y="575"/>
                  </a:lnTo>
                  <a:lnTo>
                    <a:pt x="0" y="575"/>
                  </a:lnTo>
                  <a:lnTo>
                    <a:pt x="0" y="575"/>
                  </a:lnTo>
                  <a:lnTo>
                    <a:pt x="0" y="555"/>
                  </a:lnTo>
                  <a:lnTo>
                    <a:pt x="0" y="555"/>
                  </a:lnTo>
                  <a:lnTo>
                    <a:pt x="0" y="529"/>
                  </a:lnTo>
                  <a:lnTo>
                    <a:pt x="20" y="529"/>
                  </a:lnTo>
                  <a:lnTo>
                    <a:pt x="20" y="509"/>
                  </a:lnTo>
                  <a:lnTo>
                    <a:pt x="20" y="509"/>
                  </a:lnTo>
                  <a:lnTo>
                    <a:pt x="20" y="509"/>
                  </a:lnTo>
                  <a:lnTo>
                    <a:pt x="20" y="489"/>
                  </a:lnTo>
                  <a:lnTo>
                    <a:pt x="20" y="489"/>
                  </a:lnTo>
                  <a:lnTo>
                    <a:pt x="20" y="468"/>
                  </a:lnTo>
                  <a:lnTo>
                    <a:pt x="20" y="468"/>
                  </a:lnTo>
                  <a:lnTo>
                    <a:pt x="20" y="468"/>
                  </a:lnTo>
                  <a:lnTo>
                    <a:pt x="20" y="448"/>
                  </a:lnTo>
                  <a:lnTo>
                    <a:pt x="41" y="448"/>
                  </a:lnTo>
                  <a:lnTo>
                    <a:pt x="41" y="428"/>
                  </a:lnTo>
                  <a:lnTo>
                    <a:pt x="41" y="428"/>
                  </a:lnTo>
                  <a:lnTo>
                    <a:pt x="41" y="428"/>
                  </a:lnTo>
                  <a:lnTo>
                    <a:pt x="41" y="402"/>
                  </a:lnTo>
                  <a:lnTo>
                    <a:pt x="41" y="402"/>
                  </a:lnTo>
                  <a:lnTo>
                    <a:pt x="41" y="382"/>
                  </a:lnTo>
                  <a:lnTo>
                    <a:pt x="61" y="382"/>
                  </a:lnTo>
                  <a:lnTo>
                    <a:pt x="61" y="362"/>
                  </a:lnTo>
                  <a:lnTo>
                    <a:pt x="61" y="362"/>
                  </a:lnTo>
                  <a:lnTo>
                    <a:pt x="61" y="341"/>
                  </a:lnTo>
                  <a:lnTo>
                    <a:pt x="61" y="341"/>
                  </a:lnTo>
                  <a:lnTo>
                    <a:pt x="61" y="341"/>
                  </a:lnTo>
                  <a:lnTo>
                    <a:pt x="87" y="321"/>
                  </a:lnTo>
                  <a:lnTo>
                    <a:pt x="87" y="321"/>
                  </a:lnTo>
                  <a:lnTo>
                    <a:pt x="87" y="301"/>
                  </a:lnTo>
                  <a:lnTo>
                    <a:pt x="87" y="301"/>
                  </a:lnTo>
                  <a:lnTo>
                    <a:pt x="107" y="275"/>
                  </a:lnTo>
                  <a:lnTo>
                    <a:pt x="107" y="275"/>
                  </a:lnTo>
                  <a:lnTo>
                    <a:pt x="107" y="275"/>
                  </a:lnTo>
                  <a:lnTo>
                    <a:pt x="107" y="255"/>
                  </a:lnTo>
                  <a:lnTo>
                    <a:pt x="107" y="255"/>
                  </a:lnTo>
                  <a:lnTo>
                    <a:pt x="107" y="234"/>
                  </a:lnTo>
                  <a:lnTo>
                    <a:pt x="127" y="234"/>
                  </a:lnTo>
                  <a:lnTo>
                    <a:pt x="127" y="234"/>
                  </a:lnTo>
                  <a:lnTo>
                    <a:pt x="127" y="214"/>
                  </a:lnTo>
                  <a:lnTo>
                    <a:pt x="148" y="214"/>
                  </a:lnTo>
                  <a:lnTo>
                    <a:pt x="148" y="194"/>
                  </a:lnTo>
                  <a:lnTo>
                    <a:pt x="148" y="194"/>
                  </a:lnTo>
                  <a:lnTo>
                    <a:pt x="148" y="194"/>
                  </a:lnTo>
                  <a:lnTo>
                    <a:pt x="148" y="173"/>
                  </a:lnTo>
                  <a:lnTo>
                    <a:pt x="168" y="173"/>
                  </a:lnTo>
                  <a:lnTo>
                    <a:pt x="168" y="148"/>
                  </a:lnTo>
                  <a:lnTo>
                    <a:pt x="168" y="148"/>
                  </a:lnTo>
                  <a:lnTo>
                    <a:pt x="188" y="148"/>
                  </a:lnTo>
                  <a:lnTo>
                    <a:pt x="188" y="128"/>
                  </a:lnTo>
                  <a:lnTo>
                    <a:pt x="188" y="128"/>
                  </a:lnTo>
                  <a:lnTo>
                    <a:pt x="188" y="128"/>
                  </a:lnTo>
                  <a:lnTo>
                    <a:pt x="214" y="107"/>
                  </a:lnTo>
                  <a:lnTo>
                    <a:pt x="214" y="107"/>
                  </a:lnTo>
                  <a:lnTo>
                    <a:pt x="214" y="107"/>
                  </a:lnTo>
                  <a:lnTo>
                    <a:pt x="214" y="87"/>
                  </a:lnTo>
                  <a:lnTo>
                    <a:pt x="234" y="87"/>
                  </a:lnTo>
                  <a:lnTo>
                    <a:pt x="234" y="87"/>
                  </a:lnTo>
                  <a:lnTo>
                    <a:pt x="234" y="67"/>
                  </a:lnTo>
                  <a:lnTo>
                    <a:pt x="254" y="67"/>
                  </a:lnTo>
                  <a:lnTo>
                    <a:pt x="254" y="67"/>
                  </a:lnTo>
                  <a:lnTo>
                    <a:pt x="254" y="46"/>
                  </a:lnTo>
                  <a:lnTo>
                    <a:pt x="254" y="46"/>
                  </a:lnTo>
                  <a:lnTo>
                    <a:pt x="275" y="46"/>
                  </a:lnTo>
                  <a:lnTo>
                    <a:pt x="275" y="21"/>
                  </a:lnTo>
                  <a:lnTo>
                    <a:pt x="275" y="21"/>
                  </a:lnTo>
                  <a:lnTo>
                    <a:pt x="295" y="21"/>
                  </a:lnTo>
                  <a:lnTo>
                    <a:pt x="295" y="0"/>
                  </a:lnTo>
                  <a:lnTo>
                    <a:pt x="316" y="0"/>
                  </a:lnTo>
                  <a:lnTo>
                    <a:pt x="316" y="0"/>
                  </a:lnTo>
                  <a:lnTo>
                    <a:pt x="38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62"/>
            <p:cNvSpPr/>
            <p:nvPr/>
          </p:nvSpPr>
          <p:spPr>
            <a:xfrm>
              <a:off x="1386450" y="2289625"/>
              <a:ext cx="11100" cy="13250"/>
            </a:xfrm>
            <a:custGeom>
              <a:rect b="b" l="l" r="r" t="t"/>
              <a:pathLst>
                <a:path extrusionOk="0" h="530" w="444">
                  <a:moveTo>
                    <a:pt x="443" y="0"/>
                  </a:moveTo>
                  <a:lnTo>
                    <a:pt x="443" y="61"/>
                  </a:lnTo>
                  <a:lnTo>
                    <a:pt x="423" y="61"/>
                  </a:lnTo>
                  <a:lnTo>
                    <a:pt x="423" y="82"/>
                  </a:lnTo>
                  <a:lnTo>
                    <a:pt x="402" y="82"/>
                  </a:lnTo>
                  <a:lnTo>
                    <a:pt x="402" y="82"/>
                  </a:lnTo>
                  <a:lnTo>
                    <a:pt x="402" y="107"/>
                  </a:lnTo>
                  <a:lnTo>
                    <a:pt x="382" y="107"/>
                  </a:lnTo>
                  <a:lnTo>
                    <a:pt x="382" y="107"/>
                  </a:lnTo>
                  <a:lnTo>
                    <a:pt x="382" y="107"/>
                  </a:lnTo>
                  <a:lnTo>
                    <a:pt x="382" y="127"/>
                  </a:lnTo>
                  <a:lnTo>
                    <a:pt x="382" y="127"/>
                  </a:lnTo>
                  <a:lnTo>
                    <a:pt x="362" y="127"/>
                  </a:lnTo>
                  <a:lnTo>
                    <a:pt x="362" y="148"/>
                  </a:lnTo>
                  <a:lnTo>
                    <a:pt x="362" y="148"/>
                  </a:lnTo>
                  <a:lnTo>
                    <a:pt x="362" y="148"/>
                  </a:lnTo>
                  <a:lnTo>
                    <a:pt x="341" y="148"/>
                  </a:lnTo>
                  <a:lnTo>
                    <a:pt x="341" y="168"/>
                  </a:lnTo>
                  <a:lnTo>
                    <a:pt x="341" y="168"/>
                  </a:lnTo>
                  <a:lnTo>
                    <a:pt x="341" y="188"/>
                  </a:lnTo>
                  <a:lnTo>
                    <a:pt x="316" y="188"/>
                  </a:lnTo>
                  <a:lnTo>
                    <a:pt x="316" y="188"/>
                  </a:lnTo>
                  <a:lnTo>
                    <a:pt x="316" y="188"/>
                  </a:lnTo>
                  <a:lnTo>
                    <a:pt x="316" y="209"/>
                  </a:lnTo>
                  <a:lnTo>
                    <a:pt x="296" y="209"/>
                  </a:lnTo>
                  <a:lnTo>
                    <a:pt x="296" y="209"/>
                  </a:lnTo>
                  <a:lnTo>
                    <a:pt x="296" y="209"/>
                  </a:lnTo>
                  <a:lnTo>
                    <a:pt x="296" y="234"/>
                  </a:lnTo>
                  <a:lnTo>
                    <a:pt x="275" y="234"/>
                  </a:lnTo>
                  <a:lnTo>
                    <a:pt x="275" y="234"/>
                  </a:lnTo>
                  <a:lnTo>
                    <a:pt x="275" y="255"/>
                  </a:lnTo>
                  <a:lnTo>
                    <a:pt x="275" y="255"/>
                  </a:lnTo>
                  <a:lnTo>
                    <a:pt x="255" y="255"/>
                  </a:lnTo>
                  <a:lnTo>
                    <a:pt x="255" y="255"/>
                  </a:lnTo>
                  <a:lnTo>
                    <a:pt x="255" y="275"/>
                  </a:lnTo>
                  <a:lnTo>
                    <a:pt x="255" y="275"/>
                  </a:lnTo>
                  <a:lnTo>
                    <a:pt x="234" y="275"/>
                  </a:lnTo>
                  <a:lnTo>
                    <a:pt x="234" y="295"/>
                  </a:lnTo>
                  <a:lnTo>
                    <a:pt x="234" y="295"/>
                  </a:lnTo>
                  <a:lnTo>
                    <a:pt x="234" y="295"/>
                  </a:lnTo>
                  <a:lnTo>
                    <a:pt x="214" y="295"/>
                  </a:lnTo>
                  <a:lnTo>
                    <a:pt x="214" y="316"/>
                  </a:lnTo>
                  <a:lnTo>
                    <a:pt x="214" y="316"/>
                  </a:lnTo>
                  <a:lnTo>
                    <a:pt x="214" y="336"/>
                  </a:lnTo>
                  <a:lnTo>
                    <a:pt x="189" y="336"/>
                  </a:lnTo>
                  <a:lnTo>
                    <a:pt x="189" y="336"/>
                  </a:lnTo>
                  <a:lnTo>
                    <a:pt x="189" y="361"/>
                  </a:lnTo>
                  <a:lnTo>
                    <a:pt x="189" y="361"/>
                  </a:lnTo>
                  <a:lnTo>
                    <a:pt x="189" y="361"/>
                  </a:lnTo>
                  <a:lnTo>
                    <a:pt x="168" y="361"/>
                  </a:lnTo>
                  <a:lnTo>
                    <a:pt x="168" y="382"/>
                  </a:lnTo>
                  <a:lnTo>
                    <a:pt x="168" y="382"/>
                  </a:lnTo>
                  <a:lnTo>
                    <a:pt x="168" y="382"/>
                  </a:lnTo>
                  <a:lnTo>
                    <a:pt x="148" y="402"/>
                  </a:lnTo>
                  <a:lnTo>
                    <a:pt x="148" y="402"/>
                  </a:lnTo>
                  <a:lnTo>
                    <a:pt x="148" y="402"/>
                  </a:lnTo>
                  <a:lnTo>
                    <a:pt x="148" y="402"/>
                  </a:lnTo>
                  <a:lnTo>
                    <a:pt x="148" y="422"/>
                  </a:lnTo>
                  <a:lnTo>
                    <a:pt x="128" y="422"/>
                  </a:lnTo>
                  <a:lnTo>
                    <a:pt x="128" y="443"/>
                  </a:lnTo>
                  <a:lnTo>
                    <a:pt x="128" y="443"/>
                  </a:lnTo>
                  <a:lnTo>
                    <a:pt x="128" y="443"/>
                  </a:lnTo>
                  <a:lnTo>
                    <a:pt x="107" y="463"/>
                  </a:lnTo>
                  <a:lnTo>
                    <a:pt x="107" y="463"/>
                  </a:lnTo>
                  <a:lnTo>
                    <a:pt x="107" y="489"/>
                  </a:lnTo>
                  <a:lnTo>
                    <a:pt x="87" y="509"/>
                  </a:lnTo>
                  <a:lnTo>
                    <a:pt x="87" y="509"/>
                  </a:lnTo>
                  <a:lnTo>
                    <a:pt x="62" y="509"/>
                  </a:lnTo>
                  <a:lnTo>
                    <a:pt x="62" y="529"/>
                  </a:lnTo>
                  <a:lnTo>
                    <a:pt x="41" y="509"/>
                  </a:lnTo>
                  <a:lnTo>
                    <a:pt x="21" y="509"/>
                  </a:lnTo>
                  <a:lnTo>
                    <a:pt x="0" y="489"/>
                  </a:lnTo>
                  <a:lnTo>
                    <a:pt x="0" y="489"/>
                  </a:lnTo>
                  <a:lnTo>
                    <a:pt x="0" y="463"/>
                  </a:lnTo>
                  <a:lnTo>
                    <a:pt x="0" y="463"/>
                  </a:lnTo>
                  <a:lnTo>
                    <a:pt x="21" y="443"/>
                  </a:lnTo>
                  <a:lnTo>
                    <a:pt x="21" y="422"/>
                  </a:lnTo>
                  <a:lnTo>
                    <a:pt x="21" y="422"/>
                  </a:lnTo>
                  <a:lnTo>
                    <a:pt x="41" y="402"/>
                  </a:lnTo>
                  <a:lnTo>
                    <a:pt x="41" y="382"/>
                  </a:lnTo>
                  <a:lnTo>
                    <a:pt x="41" y="382"/>
                  </a:lnTo>
                  <a:lnTo>
                    <a:pt x="41" y="382"/>
                  </a:lnTo>
                  <a:lnTo>
                    <a:pt x="41" y="361"/>
                  </a:lnTo>
                  <a:lnTo>
                    <a:pt x="62" y="361"/>
                  </a:lnTo>
                  <a:lnTo>
                    <a:pt x="62" y="361"/>
                  </a:lnTo>
                  <a:lnTo>
                    <a:pt x="62" y="336"/>
                  </a:lnTo>
                  <a:lnTo>
                    <a:pt x="62" y="336"/>
                  </a:lnTo>
                  <a:lnTo>
                    <a:pt x="62" y="336"/>
                  </a:lnTo>
                  <a:lnTo>
                    <a:pt x="87" y="316"/>
                  </a:lnTo>
                  <a:lnTo>
                    <a:pt x="87" y="316"/>
                  </a:lnTo>
                  <a:lnTo>
                    <a:pt x="87" y="295"/>
                  </a:lnTo>
                  <a:lnTo>
                    <a:pt x="87" y="295"/>
                  </a:lnTo>
                  <a:lnTo>
                    <a:pt x="87" y="295"/>
                  </a:lnTo>
                  <a:lnTo>
                    <a:pt x="107" y="295"/>
                  </a:lnTo>
                  <a:lnTo>
                    <a:pt x="107" y="275"/>
                  </a:lnTo>
                  <a:lnTo>
                    <a:pt x="107" y="275"/>
                  </a:lnTo>
                  <a:lnTo>
                    <a:pt x="107" y="255"/>
                  </a:lnTo>
                  <a:lnTo>
                    <a:pt x="128" y="255"/>
                  </a:lnTo>
                  <a:lnTo>
                    <a:pt x="128" y="255"/>
                  </a:lnTo>
                  <a:lnTo>
                    <a:pt x="128" y="234"/>
                  </a:lnTo>
                  <a:lnTo>
                    <a:pt x="148" y="234"/>
                  </a:lnTo>
                  <a:lnTo>
                    <a:pt x="148" y="234"/>
                  </a:lnTo>
                  <a:lnTo>
                    <a:pt x="148" y="234"/>
                  </a:lnTo>
                  <a:lnTo>
                    <a:pt x="148" y="209"/>
                  </a:lnTo>
                  <a:lnTo>
                    <a:pt x="148" y="209"/>
                  </a:lnTo>
                  <a:lnTo>
                    <a:pt x="168" y="188"/>
                  </a:lnTo>
                  <a:lnTo>
                    <a:pt x="168" y="188"/>
                  </a:lnTo>
                  <a:lnTo>
                    <a:pt x="168" y="188"/>
                  </a:lnTo>
                  <a:lnTo>
                    <a:pt x="189" y="168"/>
                  </a:lnTo>
                  <a:lnTo>
                    <a:pt x="189" y="168"/>
                  </a:lnTo>
                  <a:lnTo>
                    <a:pt x="189" y="168"/>
                  </a:lnTo>
                  <a:lnTo>
                    <a:pt x="189" y="168"/>
                  </a:lnTo>
                  <a:lnTo>
                    <a:pt x="214" y="148"/>
                  </a:lnTo>
                  <a:lnTo>
                    <a:pt x="214" y="148"/>
                  </a:lnTo>
                  <a:lnTo>
                    <a:pt x="214" y="148"/>
                  </a:lnTo>
                  <a:lnTo>
                    <a:pt x="234" y="127"/>
                  </a:lnTo>
                  <a:lnTo>
                    <a:pt x="234" y="127"/>
                  </a:lnTo>
                  <a:lnTo>
                    <a:pt x="234" y="127"/>
                  </a:lnTo>
                  <a:lnTo>
                    <a:pt x="234" y="127"/>
                  </a:lnTo>
                  <a:lnTo>
                    <a:pt x="255" y="107"/>
                  </a:lnTo>
                  <a:lnTo>
                    <a:pt x="255" y="107"/>
                  </a:lnTo>
                  <a:lnTo>
                    <a:pt x="255" y="107"/>
                  </a:lnTo>
                  <a:lnTo>
                    <a:pt x="275" y="82"/>
                  </a:lnTo>
                  <a:lnTo>
                    <a:pt x="275" y="82"/>
                  </a:lnTo>
                  <a:lnTo>
                    <a:pt x="275" y="82"/>
                  </a:lnTo>
                  <a:lnTo>
                    <a:pt x="296" y="82"/>
                  </a:lnTo>
                  <a:lnTo>
                    <a:pt x="296" y="82"/>
                  </a:lnTo>
                  <a:lnTo>
                    <a:pt x="296" y="61"/>
                  </a:lnTo>
                  <a:lnTo>
                    <a:pt x="316" y="61"/>
                  </a:lnTo>
                  <a:lnTo>
                    <a:pt x="316" y="61"/>
                  </a:lnTo>
                  <a:lnTo>
                    <a:pt x="316" y="41"/>
                  </a:lnTo>
                  <a:lnTo>
                    <a:pt x="341" y="41"/>
                  </a:lnTo>
                  <a:lnTo>
                    <a:pt x="341" y="41"/>
                  </a:lnTo>
                  <a:lnTo>
                    <a:pt x="341" y="41"/>
                  </a:lnTo>
                  <a:lnTo>
                    <a:pt x="362" y="41"/>
                  </a:lnTo>
                  <a:lnTo>
                    <a:pt x="362" y="21"/>
                  </a:lnTo>
                  <a:lnTo>
                    <a:pt x="382" y="21"/>
                  </a:lnTo>
                  <a:lnTo>
                    <a:pt x="382" y="21"/>
                  </a:lnTo>
                  <a:lnTo>
                    <a:pt x="40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62"/>
            <p:cNvSpPr/>
            <p:nvPr/>
          </p:nvSpPr>
          <p:spPr>
            <a:xfrm>
              <a:off x="1393825" y="2287975"/>
              <a:ext cx="10700" cy="10050"/>
            </a:xfrm>
            <a:custGeom>
              <a:rect b="b" l="l" r="r" t="t"/>
              <a:pathLst>
                <a:path extrusionOk="0" h="402" w="428">
                  <a:moveTo>
                    <a:pt x="428" y="20"/>
                  </a:moveTo>
                  <a:lnTo>
                    <a:pt x="402" y="66"/>
                  </a:lnTo>
                  <a:lnTo>
                    <a:pt x="402" y="66"/>
                  </a:lnTo>
                  <a:lnTo>
                    <a:pt x="402" y="66"/>
                  </a:lnTo>
                  <a:lnTo>
                    <a:pt x="382" y="87"/>
                  </a:lnTo>
                  <a:lnTo>
                    <a:pt x="382" y="87"/>
                  </a:lnTo>
                  <a:lnTo>
                    <a:pt x="382" y="87"/>
                  </a:lnTo>
                  <a:lnTo>
                    <a:pt x="382" y="87"/>
                  </a:lnTo>
                  <a:lnTo>
                    <a:pt x="362" y="87"/>
                  </a:lnTo>
                  <a:lnTo>
                    <a:pt x="362" y="107"/>
                  </a:lnTo>
                  <a:lnTo>
                    <a:pt x="362" y="107"/>
                  </a:lnTo>
                  <a:lnTo>
                    <a:pt x="341" y="107"/>
                  </a:lnTo>
                  <a:lnTo>
                    <a:pt x="341" y="107"/>
                  </a:lnTo>
                  <a:lnTo>
                    <a:pt x="341" y="127"/>
                  </a:lnTo>
                  <a:lnTo>
                    <a:pt x="341" y="127"/>
                  </a:lnTo>
                  <a:lnTo>
                    <a:pt x="341" y="127"/>
                  </a:lnTo>
                  <a:lnTo>
                    <a:pt x="321" y="127"/>
                  </a:lnTo>
                  <a:lnTo>
                    <a:pt x="321" y="148"/>
                  </a:lnTo>
                  <a:lnTo>
                    <a:pt x="301" y="148"/>
                  </a:lnTo>
                  <a:lnTo>
                    <a:pt x="301" y="173"/>
                  </a:lnTo>
                  <a:lnTo>
                    <a:pt x="275" y="173"/>
                  </a:lnTo>
                  <a:lnTo>
                    <a:pt x="275" y="173"/>
                  </a:lnTo>
                  <a:lnTo>
                    <a:pt x="275" y="193"/>
                  </a:lnTo>
                  <a:lnTo>
                    <a:pt x="255" y="193"/>
                  </a:lnTo>
                  <a:lnTo>
                    <a:pt x="255" y="214"/>
                  </a:lnTo>
                  <a:lnTo>
                    <a:pt x="234" y="214"/>
                  </a:lnTo>
                  <a:lnTo>
                    <a:pt x="234" y="214"/>
                  </a:lnTo>
                  <a:lnTo>
                    <a:pt x="234" y="234"/>
                  </a:lnTo>
                  <a:lnTo>
                    <a:pt x="214" y="234"/>
                  </a:lnTo>
                  <a:lnTo>
                    <a:pt x="214" y="254"/>
                  </a:lnTo>
                  <a:lnTo>
                    <a:pt x="194" y="254"/>
                  </a:lnTo>
                  <a:lnTo>
                    <a:pt x="194" y="254"/>
                  </a:lnTo>
                  <a:lnTo>
                    <a:pt x="194" y="275"/>
                  </a:lnTo>
                  <a:lnTo>
                    <a:pt x="173" y="275"/>
                  </a:lnTo>
                  <a:lnTo>
                    <a:pt x="173" y="300"/>
                  </a:lnTo>
                  <a:lnTo>
                    <a:pt x="173" y="300"/>
                  </a:lnTo>
                  <a:lnTo>
                    <a:pt x="148" y="300"/>
                  </a:lnTo>
                  <a:lnTo>
                    <a:pt x="148" y="321"/>
                  </a:lnTo>
                  <a:lnTo>
                    <a:pt x="128" y="341"/>
                  </a:lnTo>
                  <a:lnTo>
                    <a:pt x="107" y="361"/>
                  </a:lnTo>
                  <a:lnTo>
                    <a:pt x="107" y="361"/>
                  </a:lnTo>
                  <a:lnTo>
                    <a:pt x="67" y="382"/>
                  </a:lnTo>
                  <a:lnTo>
                    <a:pt x="67" y="382"/>
                  </a:lnTo>
                  <a:lnTo>
                    <a:pt x="67" y="402"/>
                  </a:lnTo>
                  <a:lnTo>
                    <a:pt x="46" y="402"/>
                  </a:lnTo>
                  <a:lnTo>
                    <a:pt x="21" y="382"/>
                  </a:lnTo>
                  <a:lnTo>
                    <a:pt x="1" y="361"/>
                  </a:lnTo>
                  <a:lnTo>
                    <a:pt x="1" y="341"/>
                  </a:lnTo>
                  <a:lnTo>
                    <a:pt x="1" y="341"/>
                  </a:lnTo>
                  <a:lnTo>
                    <a:pt x="1" y="321"/>
                  </a:lnTo>
                  <a:lnTo>
                    <a:pt x="1" y="321"/>
                  </a:lnTo>
                  <a:lnTo>
                    <a:pt x="21" y="300"/>
                  </a:lnTo>
                  <a:lnTo>
                    <a:pt x="21" y="300"/>
                  </a:lnTo>
                  <a:lnTo>
                    <a:pt x="46" y="275"/>
                  </a:lnTo>
                  <a:lnTo>
                    <a:pt x="67" y="254"/>
                  </a:lnTo>
                  <a:lnTo>
                    <a:pt x="87" y="234"/>
                  </a:lnTo>
                  <a:lnTo>
                    <a:pt x="87" y="234"/>
                  </a:lnTo>
                  <a:lnTo>
                    <a:pt x="87" y="234"/>
                  </a:lnTo>
                  <a:lnTo>
                    <a:pt x="107" y="214"/>
                  </a:lnTo>
                  <a:lnTo>
                    <a:pt x="107" y="193"/>
                  </a:lnTo>
                  <a:lnTo>
                    <a:pt x="128" y="193"/>
                  </a:lnTo>
                  <a:lnTo>
                    <a:pt x="128" y="193"/>
                  </a:lnTo>
                  <a:lnTo>
                    <a:pt x="128" y="173"/>
                  </a:lnTo>
                  <a:lnTo>
                    <a:pt x="148" y="173"/>
                  </a:lnTo>
                  <a:lnTo>
                    <a:pt x="148" y="148"/>
                  </a:lnTo>
                  <a:lnTo>
                    <a:pt x="173" y="148"/>
                  </a:lnTo>
                  <a:lnTo>
                    <a:pt x="173" y="148"/>
                  </a:lnTo>
                  <a:lnTo>
                    <a:pt x="173" y="127"/>
                  </a:lnTo>
                  <a:lnTo>
                    <a:pt x="194" y="127"/>
                  </a:lnTo>
                  <a:lnTo>
                    <a:pt x="214" y="107"/>
                  </a:lnTo>
                  <a:lnTo>
                    <a:pt x="214" y="107"/>
                  </a:lnTo>
                  <a:lnTo>
                    <a:pt x="214" y="107"/>
                  </a:lnTo>
                  <a:lnTo>
                    <a:pt x="234" y="87"/>
                  </a:lnTo>
                  <a:lnTo>
                    <a:pt x="255" y="87"/>
                  </a:lnTo>
                  <a:lnTo>
                    <a:pt x="255" y="66"/>
                  </a:lnTo>
                  <a:lnTo>
                    <a:pt x="275" y="66"/>
                  </a:lnTo>
                  <a:lnTo>
                    <a:pt x="275" y="66"/>
                  </a:lnTo>
                  <a:lnTo>
                    <a:pt x="275" y="46"/>
                  </a:lnTo>
                  <a:lnTo>
                    <a:pt x="301" y="46"/>
                  </a:lnTo>
                  <a:lnTo>
                    <a:pt x="301" y="46"/>
                  </a:lnTo>
                  <a:lnTo>
                    <a:pt x="301" y="46"/>
                  </a:lnTo>
                  <a:lnTo>
                    <a:pt x="301" y="46"/>
                  </a:lnTo>
                  <a:lnTo>
                    <a:pt x="321" y="46"/>
                  </a:lnTo>
                  <a:lnTo>
                    <a:pt x="321" y="20"/>
                  </a:lnTo>
                  <a:lnTo>
                    <a:pt x="321" y="20"/>
                  </a:lnTo>
                  <a:lnTo>
                    <a:pt x="341" y="20"/>
                  </a:lnTo>
                  <a:lnTo>
                    <a:pt x="341" y="20"/>
                  </a:lnTo>
                  <a:lnTo>
                    <a:pt x="341" y="20"/>
                  </a:lnTo>
                  <a:lnTo>
                    <a:pt x="362" y="0"/>
                  </a:lnTo>
                  <a:lnTo>
                    <a:pt x="362" y="0"/>
                  </a:lnTo>
                  <a:lnTo>
                    <a:pt x="38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62"/>
            <p:cNvSpPr/>
            <p:nvPr/>
          </p:nvSpPr>
          <p:spPr>
            <a:xfrm>
              <a:off x="1400175" y="2287450"/>
              <a:ext cx="12750" cy="8550"/>
            </a:xfrm>
            <a:custGeom>
              <a:rect b="b" l="l" r="r" t="t"/>
              <a:pathLst>
                <a:path extrusionOk="0" h="342" w="510">
                  <a:moveTo>
                    <a:pt x="510" y="21"/>
                  </a:moveTo>
                  <a:lnTo>
                    <a:pt x="489" y="67"/>
                  </a:lnTo>
                  <a:lnTo>
                    <a:pt x="489" y="67"/>
                  </a:lnTo>
                  <a:lnTo>
                    <a:pt x="469" y="67"/>
                  </a:lnTo>
                  <a:lnTo>
                    <a:pt x="469" y="87"/>
                  </a:lnTo>
                  <a:lnTo>
                    <a:pt x="469" y="87"/>
                  </a:lnTo>
                  <a:lnTo>
                    <a:pt x="448" y="87"/>
                  </a:lnTo>
                  <a:lnTo>
                    <a:pt x="448" y="87"/>
                  </a:lnTo>
                  <a:lnTo>
                    <a:pt x="448" y="87"/>
                  </a:lnTo>
                  <a:lnTo>
                    <a:pt x="428" y="87"/>
                  </a:lnTo>
                  <a:lnTo>
                    <a:pt x="428" y="87"/>
                  </a:lnTo>
                  <a:lnTo>
                    <a:pt x="428" y="108"/>
                  </a:lnTo>
                  <a:lnTo>
                    <a:pt x="428" y="108"/>
                  </a:lnTo>
                  <a:lnTo>
                    <a:pt x="403" y="108"/>
                  </a:lnTo>
                  <a:lnTo>
                    <a:pt x="403" y="108"/>
                  </a:lnTo>
                  <a:lnTo>
                    <a:pt x="382" y="108"/>
                  </a:lnTo>
                  <a:lnTo>
                    <a:pt x="382" y="128"/>
                  </a:lnTo>
                  <a:lnTo>
                    <a:pt x="382" y="128"/>
                  </a:lnTo>
                  <a:lnTo>
                    <a:pt x="382" y="128"/>
                  </a:lnTo>
                  <a:lnTo>
                    <a:pt x="362" y="128"/>
                  </a:lnTo>
                  <a:lnTo>
                    <a:pt x="362" y="128"/>
                  </a:lnTo>
                  <a:lnTo>
                    <a:pt x="362" y="128"/>
                  </a:lnTo>
                  <a:lnTo>
                    <a:pt x="342" y="148"/>
                  </a:lnTo>
                  <a:lnTo>
                    <a:pt x="342" y="148"/>
                  </a:lnTo>
                  <a:lnTo>
                    <a:pt x="342" y="148"/>
                  </a:lnTo>
                  <a:lnTo>
                    <a:pt x="342" y="148"/>
                  </a:lnTo>
                  <a:lnTo>
                    <a:pt x="321" y="148"/>
                  </a:lnTo>
                  <a:lnTo>
                    <a:pt x="321" y="148"/>
                  </a:lnTo>
                  <a:lnTo>
                    <a:pt x="321" y="169"/>
                  </a:lnTo>
                  <a:lnTo>
                    <a:pt x="301" y="169"/>
                  </a:lnTo>
                  <a:lnTo>
                    <a:pt x="301" y="169"/>
                  </a:lnTo>
                  <a:lnTo>
                    <a:pt x="301" y="169"/>
                  </a:lnTo>
                  <a:lnTo>
                    <a:pt x="301" y="169"/>
                  </a:lnTo>
                  <a:lnTo>
                    <a:pt x="276" y="169"/>
                  </a:lnTo>
                  <a:lnTo>
                    <a:pt x="276" y="169"/>
                  </a:lnTo>
                  <a:lnTo>
                    <a:pt x="276" y="194"/>
                  </a:lnTo>
                  <a:lnTo>
                    <a:pt x="255" y="194"/>
                  </a:lnTo>
                  <a:lnTo>
                    <a:pt x="255" y="194"/>
                  </a:lnTo>
                  <a:lnTo>
                    <a:pt x="255" y="194"/>
                  </a:lnTo>
                  <a:lnTo>
                    <a:pt x="235" y="194"/>
                  </a:lnTo>
                  <a:lnTo>
                    <a:pt x="235" y="214"/>
                  </a:lnTo>
                  <a:lnTo>
                    <a:pt x="235" y="214"/>
                  </a:lnTo>
                  <a:lnTo>
                    <a:pt x="235" y="214"/>
                  </a:lnTo>
                  <a:lnTo>
                    <a:pt x="214" y="214"/>
                  </a:lnTo>
                  <a:lnTo>
                    <a:pt x="214" y="214"/>
                  </a:lnTo>
                  <a:lnTo>
                    <a:pt x="214" y="214"/>
                  </a:lnTo>
                  <a:lnTo>
                    <a:pt x="194" y="235"/>
                  </a:lnTo>
                  <a:lnTo>
                    <a:pt x="194" y="235"/>
                  </a:lnTo>
                  <a:lnTo>
                    <a:pt x="194" y="235"/>
                  </a:lnTo>
                  <a:lnTo>
                    <a:pt x="194" y="235"/>
                  </a:lnTo>
                  <a:lnTo>
                    <a:pt x="174" y="235"/>
                  </a:lnTo>
                  <a:lnTo>
                    <a:pt x="174" y="255"/>
                  </a:lnTo>
                  <a:lnTo>
                    <a:pt x="174" y="255"/>
                  </a:lnTo>
                  <a:lnTo>
                    <a:pt x="148" y="255"/>
                  </a:lnTo>
                  <a:lnTo>
                    <a:pt x="148" y="255"/>
                  </a:lnTo>
                  <a:lnTo>
                    <a:pt x="148" y="255"/>
                  </a:lnTo>
                  <a:lnTo>
                    <a:pt x="148" y="275"/>
                  </a:lnTo>
                  <a:lnTo>
                    <a:pt x="128" y="275"/>
                  </a:lnTo>
                  <a:lnTo>
                    <a:pt x="128" y="275"/>
                  </a:lnTo>
                  <a:lnTo>
                    <a:pt x="128" y="275"/>
                  </a:lnTo>
                  <a:lnTo>
                    <a:pt x="108" y="275"/>
                  </a:lnTo>
                  <a:lnTo>
                    <a:pt x="108" y="296"/>
                  </a:lnTo>
                  <a:lnTo>
                    <a:pt x="108" y="296"/>
                  </a:lnTo>
                  <a:lnTo>
                    <a:pt x="87" y="296"/>
                  </a:lnTo>
                  <a:lnTo>
                    <a:pt x="87" y="296"/>
                  </a:lnTo>
                  <a:lnTo>
                    <a:pt x="87" y="296"/>
                  </a:lnTo>
                  <a:lnTo>
                    <a:pt x="87" y="321"/>
                  </a:lnTo>
                  <a:lnTo>
                    <a:pt x="67" y="321"/>
                  </a:lnTo>
                  <a:lnTo>
                    <a:pt x="67" y="321"/>
                  </a:lnTo>
                  <a:lnTo>
                    <a:pt x="67" y="321"/>
                  </a:lnTo>
                  <a:lnTo>
                    <a:pt x="67" y="321"/>
                  </a:lnTo>
                  <a:lnTo>
                    <a:pt x="67" y="321"/>
                  </a:lnTo>
                  <a:lnTo>
                    <a:pt x="47" y="321"/>
                  </a:lnTo>
                  <a:lnTo>
                    <a:pt x="47" y="321"/>
                  </a:lnTo>
                  <a:lnTo>
                    <a:pt x="21" y="321"/>
                  </a:lnTo>
                  <a:lnTo>
                    <a:pt x="21" y="342"/>
                  </a:lnTo>
                  <a:lnTo>
                    <a:pt x="1" y="342"/>
                  </a:lnTo>
                  <a:lnTo>
                    <a:pt x="1" y="321"/>
                  </a:lnTo>
                  <a:lnTo>
                    <a:pt x="1" y="321"/>
                  </a:lnTo>
                  <a:lnTo>
                    <a:pt x="1" y="296"/>
                  </a:lnTo>
                  <a:lnTo>
                    <a:pt x="1" y="275"/>
                  </a:lnTo>
                  <a:lnTo>
                    <a:pt x="1" y="275"/>
                  </a:lnTo>
                  <a:lnTo>
                    <a:pt x="21" y="275"/>
                  </a:lnTo>
                  <a:lnTo>
                    <a:pt x="21" y="275"/>
                  </a:lnTo>
                  <a:lnTo>
                    <a:pt x="21" y="255"/>
                  </a:lnTo>
                  <a:lnTo>
                    <a:pt x="21" y="255"/>
                  </a:lnTo>
                  <a:lnTo>
                    <a:pt x="21" y="255"/>
                  </a:lnTo>
                  <a:lnTo>
                    <a:pt x="47" y="255"/>
                  </a:lnTo>
                  <a:lnTo>
                    <a:pt x="47" y="235"/>
                  </a:lnTo>
                  <a:lnTo>
                    <a:pt x="47" y="235"/>
                  </a:lnTo>
                  <a:lnTo>
                    <a:pt x="47" y="235"/>
                  </a:lnTo>
                  <a:lnTo>
                    <a:pt x="47" y="235"/>
                  </a:lnTo>
                  <a:lnTo>
                    <a:pt x="67" y="214"/>
                  </a:lnTo>
                  <a:lnTo>
                    <a:pt x="67" y="214"/>
                  </a:lnTo>
                  <a:lnTo>
                    <a:pt x="67" y="214"/>
                  </a:lnTo>
                  <a:lnTo>
                    <a:pt x="87" y="194"/>
                  </a:lnTo>
                  <a:lnTo>
                    <a:pt x="87" y="194"/>
                  </a:lnTo>
                  <a:lnTo>
                    <a:pt x="87" y="194"/>
                  </a:lnTo>
                  <a:lnTo>
                    <a:pt x="87" y="194"/>
                  </a:lnTo>
                  <a:lnTo>
                    <a:pt x="108" y="194"/>
                  </a:lnTo>
                  <a:lnTo>
                    <a:pt x="108" y="169"/>
                  </a:lnTo>
                  <a:lnTo>
                    <a:pt x="108" y="169"/>
                  </a:lnTo>
                  <a:lnTo>
                    <a:pt x="128" y="169"/>
                  </a:lnTo>
                  <a:lnTo>
                    <a:pt x="128" y="148"/>
                  </a:lnTo>
                  <a:lnTo>
                    <a:pt x="128" y="148"/>
                  </a:lnTo>
                  <a:lnTo>
                    <a:pt x="128" y="148"/>
                  </a:lnTo>
                  <a:lnTo>
                    <a:pt x="148" y="148"/>
                  </a:lnTo>
                  <a:lnTo>
                    <a:pt x="148" y="148"/>
                  </a:lnTo>
                  <a:lnTo>
                    <a:pt x="148" y="128"/>
                  </a:lnTo>
                  <a:lnTo>
                    <a:pt x="174" y="128"/>
                  </a:lnTo>
                  <a:lnTo>
                    <a:pt x="174" y="128"/>
                  </a:lnTo>
                  <a:lnTo>
                    <a:pt x="174" y="128"/>
                  </a:lnTo>
                  <a:lnTo>
                    <a:pt x="194" y="108"/>
                  </a:lnTo>
                  <a:lnTo>
                    <a:pt x="194" y="108"/>
                  </a:lnTo>
                  <a:lnTo>
                    <a:pt x="194" y="108"/>
                  </a:lnTo>
                  <a:lnTo>
                    <a:pt x="194" y="108"/>
                  </a:lnTo>
                  <a:lnTo>
                    <a:pt x="214" y="108"/>
                  </a:lnTo>
                  <a:lnTo>
                    <a:pt x="214" y="87"/>
                  </a:lnTo>
                  <a:lnTo>
                    <a:pt x="214" y="87"/>
                  </a:lnTo>
                  <a:lnTo>
                    <a:pt x="235" y="87"/>
                  </a:lnTo>
                  <a:lnTo>
                    <a:pt x="235" y="87"/>
                  </a:lnTo>
                  <a:lnTo>
                    <a:pt x="235" y="87"/>
                  </a:lnTo>
                  <a:lnTo>
                    <a:pt x="255" y="87"/>
                  </a:lnTo>
                  <a:lnTo>
                    <a:pt x="255" y="67"/>
                  </a:lnTo>
                  <a:lnTo>
                    <a:pt x="255" y="67"/>
                  </a:lnTo>
                  <a:lnTo>
                    <a:pt x="276" y="67"/>
                  </a:lnTo>
                  <a:lnTo>
                    <a:pt x="276" y="67"/>
                  </a:lnTo>
                  <a:lnTo>
                    <a:pt x="301" y="67"/>
                  </a:lnTo>
                  <a:lnTo>
                    <a:pt x="301" y="41"/>
                  </a:lnTo>
                  <a:lnTo>
                    <a:pt x="301" y="41"/>
                  </a:lnTo>
                  <a:lnTo>
                    <a:pt x="301" y="41"/>
                  </a:lnTo>
                  <a:lnTo>
                    <a:pt x="321" y="41"/>
                  </a:lnTo>
                  <a:lnTo>
                    <a:pt x="321" y="41"/>
                  </a:lnTo>
                  <a:lnTo>
                    <a:pt x="321" y="41"/>
                  </a:lnTo>
                  <a:lnTo>
                    <a:pt x="342" y="41"/>
                  </a:lnTo>
                  <a:lnTo>
                    <a:pt x="342" y="21"/>
                  </a:lnTo>
                  <a:lnTo>
                    <a:pt x="342" y="21"/>
                  </a:lnTo>
                  <a:lnTo>
                    <a:pt x="362" y="21"/>
                  </a:lnTo>
                  <a:lnTo>
                    <a:pt x="362" y="21"/>
                  </a:lnTo>
                  <a:lnTo>
                    <a:pt x="382" y="21"/>
                  </a:lnTo>
                  <a:lnTo>
                    <a:pt x="382" y="21"/>
                  </a:lnTo>
                  <a:lnTo>
                    <a:pt x="382" y="21"/>
                  </a:lnTo>
                  <a:lnTo>
                    <a:pt x="403" y="21"/>
                  </a:lnTo>
                  <a:lnTo>
                    <a:pt x="403" y="21"/>
                  </a:lnTo>
                  <a:lnTo>
                    <a:pt x="403" y="21"/>
                  </a:lnTo>
                  <a:lnTo>
                    <a:pt x="428" y="21"/>
                  </a:lnTo>
                  <a:lnTo>
                    <a:pt x="428" y="1"/>
                  </a:lnTo>
                  <a:lnTo>
                    <a:pt x="428" y="1"/>
                  </a:lnTo>
                  <a:lnTo>
                    <a:pt x="448" y="1"/>
                  </a:lnTo>
                  <a:lnTo>
                    <a:pt x="448" y="1"/>
                  </a:lnTo>
                  <a:lnTo>
                    <a:pt x="469" y="1"/>
                  </a:lnTo>
                  <a:lnTo>
                    <a:pt x="469"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2"/>
            <p:cNvSpPr/>
            <p:nvPr/>
          </p:nvSpPr>
          <p:spPr>
            <a:xfrm>
              <a:off x="1409200" y="2287975"/>
              <a:ext cx="10075" cy="5350"/>
            </a:xfrm>
            <a:custGeom>
              <a:rect b="b" l="l" r="r" t="t"/>
              <a:pathLst>
                <a:path extrusionOk="0" h="214" w="403">
                  <a:moveTo>
                    <a:pt x="403" y="20"/>
                  </a:moveTo>
                  <a:lnTo>
                    <a:pt x="362" y="66"/>
                  </a:lnTo>
                  <a:lnTo>
                    <a:pt x="362" y="66"/>
                  </a:lnTo>
                  <a:lnTo>
                    <a:pt x="342" y="66"/>
                  </a:lnTo>
                  <a:lnTo>
                    <a:pt x="342" y="87"/>
                  </a:lnTo>
                  <a:lnTo>
                    <a:pt x="321" y="87"/>
                  </a:lnTo>
                  <a:lnTo>
                    <a:pt x="321" y="87"/>
                  </a:lnTo>
                  <a:lnTo>
                    <a:pt x="321" y="87"/>
                  </a:lnTo>
                  <a:lnTo>
                    <a:pt x="296" y="87"/>
                  </a:lnTo>
                  <a:lnTo>
                    <a:pt x="296" y="87"/>
                  </a:lnTo>
                  <a:lnTo>
                    <a:pt x="296" y="87"/>
                  </a:lnTo>
                  <a:lnTo>
                    <a:pt x="276" y="107"/>
                  </a:lnTo>
                  <a:lnTo>
                    <a:pt x="276" y="107"/>
                  </a:lnTo>
                  <a:lnTo>
                    <a:pt x="276" y="107"/>
                  </a:lnTo>
                  <a:lnTo>
                    <a:pt x="276" y="107"/>
                  </a:lnTo>
                  <a:lnTo>
                    <a:pt x="255" y="107"/>
                  </a:lnTo>
                  <a:lnTo>
                    <a:pt x="255" y="107"/>
                  </a:lnTo>
                  <a:lnTo>
                    <a:pt x="235" y="127"/>
                  </a:lnTo>
                  <a:lnTo>
                    <a:pt x="235" y="127"/>
                  </a:lnTo>
                  <a:lnTo>
                    <a:pt x="235" y="127"/>
                  </a:lnTo>
                  <a:lnTo>
                    <a:pt x="215" y="127"/>
                  </a:lnTo>
                  <a:lnTo>
                    <a:pt x="215" y="127"/>
                  </a:lnTo>
                  <a:lnTo>
                    <a:pt x="194" y="127"/>
                  </a:lnTo>
                  <a:lnTo>
                    <a:pt x="194" y="148"/>
                  </a:lnTo>
                  <a:lnTo>
                    <a:pt x="169" y="148"/>
                  </a:lnTo>
                  <a:lnTo>
                    <a:pt x="169" y="148"/>
                  </a:lnTo>
                  <a:lnTo>
                    <a:pt x="169" y="148"/>
                  </a:lnTo>
                  <a:lnTo>
                    <a:pt x="149" y="148"/>
                  </a:lnTo>
                  <a:lnTo>
                    <a:pt x="149" y="148"/>
                  </a:lnTo>
                  <a:lnTo>
                    <a:pt x="128" y="173"/>
                  </a:lnTo>
                  <a:lnTo>
                    <a:pt x="128" y="173"/>
                  </a:lnTo>
                  <a:lnTo>
                    <a:pt x="108" y="173"/>
                  </a:lnTo>
                  <a:lnTo>
                    <a:pt x="108" y="173"/>
                  </a:lnTo>
                  <a:lnTo>
                    <a:pt x="108" y="193"/>
                  </a:lnTo>
                  <a:lnTo>
                    <a:pt x="87" y="193"/>
                  </a:lnTo>
                  <a:lnTo>
                    <a:pt x="87" y="193"/>
                  </a:lnTo>
                  <a:lnTo>
                    <a:pt x="87" y="193"/>
                  </a:lnTo>
                  <a:lnTo>
                    <a:pt x="67" y="193"/>
                  </a:lnTo>
                  <a:lnTo>
                    <a:pt x="67" y="193"/>
                  </a:lnTo>
                  <a:lnTo>
                    <a:pt x="67" y="214"/>
                  </a:lnTo>
                  <a:lnTo>
                    <a:pt x="67" y="214"/>
                  </a:lnTo>
                  <a:lnTo>
                    <a:pt x="42" y="214"/>
                  </a:lnTo>
                  <a:lnTo>
                    <a:pt x="42" y="193"/>
                  </a:lnTo>
                  <a:lnTo>
                    <a:pt x="21" y="173"/>
                  </a:lnTo>
                  <a:lnTo>
                    <a:pt x="1" y="148"/>
                  </a:lnTo>
                  <a:lnTo>
                    <a:pt x="21" y="148"/>
                  </a:lnTo>
                  <a:lnTo>
                    <a:pt x="21" y="148"/>
                  </a:lnTo>
                  <a:lnTo>
                    <a:pt x="21" y="127"/>
                  </a:lnTo>
                  <a:lnTo>
                    <a:pt x="21" y="127"/>
                  </a:lnTo>
                  <a:lnTo>
                    <a:pt x="42" y="127"/>
                  </a:lnTo>
                  <a:lnTo>
                    <a:pt x="42" y="127"/>
                  </a:lnTo>
                  <a:lnTo>
                    <a:pt x="42" y="107"/>
                  </a:lnTo>
                  <a:lnTo>
                    <a:pt x="42" y="107"/>
                  </a:lnTo>
                  <a:lnTo>
                    <a:pt x="67" y="107"/>
                  </a:lnTo>
                  <a:lnTo>
                    <a:pt x="67" y="107"/>
                  </a:lnTo>
                  <a:lnTo>
                    <a:pt x="87" y="87"/>
                  </a:lnTo>
                  <a:lnTo>
                    <a:pt x="87" y="87"/>
                  </a:lnTo>
                  <a:lnTo>
                    <a:pt x="108" y="87"/>
                  </a:lnTo>
                  <a:lnTo>
                    <a:pt x="108" y="66"/>
                  </a:lnTo>
                  <a:lnTo>
                    <a:pt x="128" y="66"/>
                  </a:lnTo>
                  <a:lnTo>
                    <a:pt x="128" y="66"/>
                  </a:lnTo>
                  <a:lnTo>
                    <a:pt x="128" y="66"/>
                  </a:lnTo>
                  <a:lnTo>
                    <a:pt x="149" y="66"/>
                  </a:lnTo>
                  <a:lnTo>
                    <a:pt x="149" y="46"/>
                  </a:lnTo>
                  <a:lnTo>
                    <a:pt x="169" y="46"/>
                  </a:lnTo>
                  <a:lnTo>
                    <a:pt x="169" y="46"/>
                  </a:lnTo>
                  <a:lnTo>
                    <a:pt x="194" y="46"/>
                  </a:lnTo>
                  <a:lnTo>
                    <a:pt x="194" y="46"/>
                  </a:lnTo>
                  <a:lnTo>
                    <a:pt x="194" y="20"/>
                  </a:lnTo>
                  <a:lnTo>
                    <a:pt x="215" y="20"/>
                  </a:lnTo>
                  <a:lnTo>
                    <a:pt x="235" y="20"/>
                  </a:lnTo>
                  <a:lnTo>
                    <a:pt x="235" y="20"/>
                  </a:lnTo>
                  <a:lnTo>
                    <a:pt x="235" y="20"/>
                  </a:lnTo>
                  <a:lnTo>
                    <a:pt x="255" y="20"/>
                  </a:lnTo>
                  <a:lnTo>
                    <a:pt x="255" y="0"/>
                  </a:lnTo>
                  <a:lnTo>
                    <a:pt x="276" y="0"/>
                  </a:lnTo>
                  <a:lnTo>
                    <a:pt x="276" y="0"/>
                  </a:lnTo>
                  <a:lnTo>
                    <a:pt x="276" y="0"/>
                  </a:lnTo>
                  <a:lnTo>
                    <a:pt x="296" y="0"/>
                  </a:lnTo>
                  <a:lnTo>
                    <a:pt x="296" y="0"/>
                  </a:lnTo>
                  <a:lnTo>
                    <a:pt x="321" y="0"/>
                  </a:lnTo>
                  <a:lnTo>
                    <a:pt x="321" y="0"/>
                  </a:lnTo>
                  <a:lnTo>
                    <a:pt x="342" y="0"/>
                  </a:lnTo>
                  <a:lnTo>
                    <a:pt x="342" y="0"/>
                  </a:lnTo>
                  <a:lnTo>
                    <a:pt x="36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2"/>
            <p:cNvSpPr/>
            <p:nvPr/>
          </p:nvSpPr>
          <p:spPr>
            <a:xfrm>
              <a:off x="1417725" y="2289625"/>
              <a:ext cx="8425" cy="3200"/>
            </a:xfrm>
            <a:custGeom>
              <a:rect b="b" l="l" r="r" t="t"/>
              <a:pathLst>
                <a:path extrusionOk="0" h="128" w="337">
                  <a:moveTo>
                    <a:pt x="209" y="0"/>
                  </a:moveTo>
                  <a:lnTo>
                    <a:pt x="235" y="0"/>
                  </a:lnTo>
                  <a:lnTo>
                    <a:pt x="235" y="0"/>
                  </a:lnTo>
                  <a:lnTo>
                    <a:pt x="235" y="0"/>
                  </a:lnTo>
                  <a:lnTo>
                    <a:pt x="255" y="0"/>
                  </a:lnTo>
                  <a:lnTo>
                    <a:pt x="255" y="0"/>
                  </a:lnTo>
                  <a:lnTo>
                    <a:pt x="275" y="0"/>
                  </a:lnTo>
                  <a:lnTo>
                    <a:pt x="275" y="0"/>
                  </a:lnTo>
                  <a:lnTo>
                    <a:pt x="275" y="0"/>
                  </a:lnTo>
                  <a:lnTo>
                    <a:pt x="296" y="21"/>
                  </a:lnTo>
                  <a:lnTo>
                    <a:pt x="296" y="21"/>
                  </a:lnTo>
                  <a:lnTo>
                    <a:pt x="296" y="21"/>
                  </a:lnTo>
                  <a:lnTo>
                    <a:pt x="337" y="41"/>
                  </a:lnTo>
                  <a:lnTo>
                    <a:pt x="296" y="61"/>
                  </a:lnTo>
                  <a:lnTo>
                    <a:pt x="296" y="61"/>
                  </a:lnTo>
                  <a:lnTo>
                    <a:pt x="275" y="61"/>
                  </a:lnTo>
                  <a:lnTo>
                    <a:pt x="275" y="82"/>
                  </a:lnTo>
                  <a:lnTo>
                    <a:pt x="275" y="82"/>
                  </a:lnTo>
                  <a:lnTo>
                    <a:pt x="275" y="82"/>
                  </a:lnTo>
                  <a:lnTo>
                    <a:pt x="255" y="82"/>
                  </a:lnTo>
                  <a:lnTo>
                    <a:pt x="255" y="82"/>
                  </a:lnTo>
                  <a:lnTo>
                    <a:pt x="235" y="82"/>
                  </a:lnTo>
                  <a:lnTo>
                    <a:pt x="235" y="82"/>
                  </a:lnTo>
                  <a:lnTo>
                    <a:pt x="235" y="82"/>
                  </a:lnTo>
                  <a:lnTo>
                    <a:pt x="209" y="82"/>
                  </a:lnTo>
                  <a:lnTo>
                    <a:pt x="209" y="82"/>
                  </a:lnTo>
                  <a:lnTo>
                    <a:pt x="209" y="82"/>
                  </a:lnTo>
                  <a:lnTo>
                    <a:pt x="209" y="82"/>
                  </a:lnTo>
                  <a:lnTo>
                    <a:pt x="189" y="82"/>
                  </a:lnTo>
                  <a:lnTo>
                    <a:pt x="189" y="82"/>
                  </a:lnTo>
                  <a:lnTo>
                    <a:pt x="169" y="82"/>
                  </a:lnTo>
                  <a:lnTo>
                    <a:pt x="169" y="82"/>
                  </a:lnTo>
                  <a:lnTo>
                    <a:pt x="169" y="82"/>
                  </a:lnTo>
                  <a:lnTo>
                    <a:pt x="148" y="82"/>
                  </a:lnTo>
                  <a:lnTo>
                    <a:pt x="148" y="82"/>
                  </a:lnTo>
                  <a:lnTo>
                    <a:pt x="128" y="82"/>
                  </a:lnTo>
                  <a:lnTo>
                    <a:pt x="128" y="82"/>
                  </a:lnTo>
                  <a:lnTo>
                    <a:pt x="128" y="82"/>
                  </a:lnTo>
                  <a:lnTo>
                    <a:pt x="128" y="82"/>
                  </a:lnTo>
                  <a:lnTo>
                    <a:pt x="108" y="82"/>
                  </a:lnTo>
                  <a:lnTo>
                    <a:pt x="108" y="107"/>
                  </a:lnTo>
                  <a:lnTo>
                    <a:pt x="82" y="107"/>
                  </a:lnTo>
                  <a:lnTo>
                    <a:pt x="82" y="107"/>
                  </a:lnTo>
                  <a:lnTo>
                    <a:pt x="82" y="107"/>
                  </a:lnTo>
                  <a:lnTo>
                    <a:pt x="62" y="107"/>
                  </a:lnTo>
                  <a:lnTo>
                    <a:pt x="62" y="107"/>
                  </a:lnTo>
                  <a:lnTo>
                    <a:pt x="41" y="107"/>
                  </a:lnTo>
                  <a:lnTo>
                    <a:pt x="41" y="107"/>
                  </a:lnTo>
                  <a:lnTo>
                    <a:pt x="41" y="107"/>
                  </a:lnTo>
                  <a:lnTo>
                    <a:pt x="21" y="107"/>
                  </a:lnTo>
                  <a:lnTo>
                    <a:pt x="21" y="107"/>
                  </a:lnTo>
                  <a:lnTo>
                    <a:pt x="21" y="107"/>
                  </a:lnTo>
                  <a:lnTo>
                    <a:pt x="21" y="127"/>
                  </a:lnTo>
                  <a:lnTo>
                    <a:pt x="1" y="107"/>
                  </a:lnTo>
                  <a:lnTo>
                    <a:pt x="1" y="61"/>
                  </a:lnTo>
                  <a:lnTo>
                    <a:pt x="1" y="61"/>
                  </a:lnTo>
                  <a:lnTo>
                    <a:pt x="1" y="61"/>
                  </a:lnTo>
                  <a:lnTo>
                    <a:pt x="1" y="41"/>
                  </a:lnTo>
                  <a:lnTo>
                    <a:pt x="1" y="41"/>
                  </a:lnTo>
                  <a:lnTo>
                    <a:pt x="21" y="41"/>
                  </a:lnTo>
                  <a:lnTo>
                    <a:pt x="21" y="41"/>
                  </a:lnTo>
                  <a:lnTo>
                    <a:pt x="21" y="41"/>
                  </a:lnTo>
                  <a:lnTo>
                    <a:pt x="41" y="41"/>
                  </a:lnTo>
                  <a:lnTo>
                    <a:pt x="41" y="41"/>
                  </a:lnTo>
                  <a:lnTo>
                    <a:pt x="62" y="41"/>
                  </a:lnTo>
                  <a:lnTo>
                    <a:pt x="62" y="21"/>
                  </a:lnTo>
                  <a:lnTo>
                    <a:pt x="82" y="21"/>
                  </a:lnTo>
                  <a:lnTo>
                    <a:pt x="82" y="21"/>
                  </a:lnTo>
                  <a:lnTo>
                    <a:pt x="82" y="21"/>
                  </a:lnTo>
                  <a:lnTo>
                    <a:pt x="108" y="21"/>
                  </a:lnTo>
                  <a:lnTo>
                    <a:pt x="108" y="21"/>
                  </a:lnTo>
                  <a:lnTo>
                    <a:pt x="108" y="21"/>
                  </a:lnTo>
                  <a:lnTo>
                    <a:pt x="128" y="21"/>
                  </a:lnTo>
                  <a:lnTo>
                    <a:pt x="128" y="21"/>
                  </a:lnTo>
                  <a:lnTo>
                    <a:pt x="148" y="0"/>
                  </a:lnTo>
                  <a:lnTo>
                    <a:pt x="148" y="0"/>
                  </a:lnTo>
                  <a:lnTo>
                    <a:pt x="169" y="0"/>
                  </a:lnTo>
                  <a:lnTo>
                    <a:pt x="169" y="0"/>
                  </a:lnTo>
                  <a:lnTo>
                    <a:pt x="169" y="0"/>
                  </a:lnTo>
                  <a:lnTo>
                    <a:pt x="189" y="0"/>
                  </a:lnTo>
                  <a:lnTo>
                    <a:pt x="189" y="0"/>
                  </a:lnTo>
                  <a:lnTo>
                    <a:pt x="209"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2"/>
            <p:cNvSpPr/>
            <p:nvPr/>
          </p:nvSpPr>
          <p:spPr>
            <a:xfrm>
              <a:off x="1414550" y="2290625"/>
              <a:ext cx="18600" cy="3725"/>
            </a:xfrm>
            <a:custGeom>
              <a:rect b="b" l="l" r="r" t="t"/>
              <a:pathLst>
                <a:path extrusionOk="0" h="149" w="744">
                  <a:moveTo>
                    <a:pt x="275" y="1"/>
                  </a:moveTo>
                  <a:lnTo>
                    <a:pt x="296" y="21"/>
                  </a:lnTo>
                  <a:lnTo>
                    <a:pt x="316" y="21"/>
                  </a:lnTo>
                  <a:lnTo>
                    <a:pt x="336" y="21"/>
                  </a:lnTo>
                  <a:lnTo>
                    <a:pt x="336" y="21"/>
                  </a:lnTo>
                  <a:lnTo>
                    <a:pt x="362" y="21"/>
                  </a:lnTo>
                  <a:lnTo>
                    <a:pt x="382" y="21"/>
                  </a:lnTo>
                  <a:lnTo>
                    <a:pt x="402" y="21"/>
                  </a:lnTo>
                  <a:lnTo>
                    <a:pt x="423" y="21"/>
                  </a:lnTo>
                  <a:lnTo>
                    <a:pt x="423" y="21"/>
                  </a:lnTo>
                  <a:lnTo>
                    <a:pt x="443" y="21"/>
                  </a:lnTo>
                  <a:lnTo>
                    <a:pt x="464" y="21"/>
                  </a:lnTo>
                  <a:lnTo>
                    <a:pt x="464" y="21"/>
                  </a:lnTo>
                  <a:lnTo>
                    <a:pt x="464" y="21"/>
                  </a:lnTo>
                  <a:lnTo>
                    <a:pt x="489" y="21"/>
                  </a:lnTo>
                  <a:lnTo>
                    <a:pt x="489" y="21"/>
                  </a:lnTo>
                  <a:lnTo>
                    <a:pt x="509" y="21"/>
                  </a:lnTo>
                  <a:lnTo>
                    <a:pt x="509" y="42"/>
                  </a:lnTo>
                  <a:lnTo>
                    <a:pt x="530" y="42"/>
                  </a:lnTo>
                  <a:lnTo>
                    <a:pt x="530" y="42"/>
                  </a:lnTo>
                  <a:lnTo>
                    <a:pt x="530" y="42"/>
                  </a:lnTo>
                  <a:lnTo>
                    <a:pt x="550" y="42"/>
                  </a:lnTo>
                  <a:lnTo>
                    <a:pt x="550" y="42"/>
                  </a:lnTo>
                  <a:lnTo>
                    <a:pt x="570" y="42"/>
                  </a:lnTo>
                  <a:lnTo>
                    <a:pt x="570" y="42"/>
                  </a:lnTo>
                  <a:lnTo>
                    <a:pt x="591" y="42"/>
                  </a:lnTo>
                  <a:lnTo>
                    <a:pt x="591" y="67"/>
                  </a:lnTo>
                  <a:lnTo>
                    <a:pt x="591" y="67"/>
                  </a:lnTo>
                  <a:lnTo>
                    <a:pt x="616" y="67"/>
                  </a:lnTo>
                  <a:lnTo>
                    <a:pt x="616" y="67"/>
                  </a:lnTo>
                  <a:lnTo>
                    <a:pt x="636" y="67"/>
                  </a:lnTo>
                  <a:lnTo>
                    <a:pt x="636" y="67"/>
                  </a:lnTo>
                  <a:lnTo>
                    <a:pt x="636" y="67"/>
                  </a:lnTo>
                  <a:lnTo>
                    <a:pt x="657" y="87"/>
                  </a:lnTo>
                  <a:lnTo>
                    <a:pt x="657" y="87"/>
                  </a:lnTo>
                  <a:lnTo>
                    <a:pt x="677" y="87"/>
                  </a:lnTo>
                  <a:lnTo>
                    <a:pt x="677" y="87"/>
                  </a:lnTo>
                  <a:lnTo>
                    <a:pt x="677" y="87"/>
                  </a:lnTo>
                  <a:lnTo>
                    <a:pt x="697" y="108"/>
                  </a:lnTo>
                  <a:lnTo>
                    <a:pt x="697" y="108"/>
                  </a:lnTo>
                  <a:lnTo>
                    <a:pt x="718" y="108"/>
                  </a:lnTo>
                  <a:lnTo>
                    <a:pt x="743" y="128"/>
                  </a:lnTo>
                  <a:lnTo>
                    <a:pt x="697" y="148"/>
                  </a:lnTo>
                  <a:lnTo>
                    <a:pt x="697" y="148"/>
                  </a:lnTo>
                  <a:lnTo>
                    <a:pt x="677" y="148"/>
                  </a:lnTo>
                  <a:lnTo>
                    <a:pt x="677" y="148"/>
                  </a:lnTo>
                  <a:lnTo>
                    <a:pt x="657" y="148"/>
                  </a:lnTo>
                  <a:lnTo>
                    <a:pt x="657" y="148"/>
                  </a:lnTo>
                  <a:lnTo>
                    <a:pt x="657" y="128"/>
                  </a:lnTo>
                  <a:lnTo>
                    <a:pt x="636" y="128"/>
                  </a:lnTo>
                  <a:lnTo>
                    <a:pt x="636" y="128"/>
                  </a:lnTo>
                  <a:lnTo>
                    <a:pt x="616" y="128"/>
                  </a:lnTo>
                  <a:lnTo>
                    <a:pt x="616" y="128"/>
                  </a:lnTo>
                  <a:lnTo>
                    <a:pt x="616" y="128"/>
                  </a:lnTo>
                  <a:lnTo>
                    <a:pt x="591" y="128"/>
                  </a:lnTo>
                  <a:lnTo>
                    <a:pt x="591" y="128"/>
                  </a:lnTo>
                  <a:lnTo>
                    <a:pt x="570" y="128"/>
                  </a:lnTo>
                  <a:lnTo>
                    <a:pt x="570" y="128"/>
                  </a:lnTo>
                  <a:lnTo>
                    <a:pt x="570" y="128"/>
                  </a:lnTo>
                  <a:lnTo>
                    <a:pt x="550" y="128"/>
                  </a:lnTo>
                  <a:lnTo>
                    <a:pt x="530" y="128"/>
                  </a:lnTo>
                  <a:lnTo>
                    <a:pt x="530" y="128"/>
                  </a:lnTo>
                  <a:lnTo>
                    <a:pt x="530" y="108"/>
                  </a:lnTo>
                  <a:lnTo>
                    <a:pt x="509" y="108"/>
                  </a:lnTo>
                  <a:lnTo>
                    <a:pt x="509" y="108"/>
                  </a:lnTo>
                  <a:lnTo>
                    <a:pt x="489" y="108"/>
                  </a:lnTo>
                  <a:lnTo>
                    <a:pt x="489" y="108"/>
                  </a:lnTo>
                  <a:lnTo>
                    <a:pt x="464" y="108"/>
                  </a:lnTo>
                  <a:lnTo>
                    <a:pt x="464" y="108"/>
                  </a:lnTo>
                  <a:lnTo>
                    <a:pt x="443" y="108"/>
                  </a:lnTo>
                  <a:lnTo>
                    <a:pt x="443" y="108"/>
                  </a:lnTo>
                  <a:lnTo>
                    <a:pt x="443" y="108"/>
                  </a:lnTo>
                  <a:lnTo>
                    <a:pt x="423" y="108"/>
                  </a:lnTo>
                  <a:lnTo>
                    <a:pt x="423" y="108"/>
                  </a:lnTo>
                  <a:lnTo>
                    <a:pt x="402" y="108"/>
                  </a:lnTo>
                  <a:lnTo>
                    <a:pt x="402" y="108"/>
                  </a:lnTo>
                  <a:lnTo>
                    <a:pt x="382" y="87"/>
                  </a:lnTo>
                  <a:lnTo>
                    <a:pt x="362" y="87"/>
                  </a:lnTo>
                  <a:lnTo>
                    <a:pt x="336" y="87"/>
                  </a:lnTo>
                  <a:lnTo>
                    <a:pt x="316" y="87"/>
                  </a:lnTo>
                  <a:lnTo>
                    <a:pt x="316" y="87"/>
                  </a:lnTo>
                  <a:lnTo>
                    <a:pt x="296" y="87"/>
                  </a:lnTo>
                  <a:lnTo>
                    <a:pt x="275" y="87"/>
                  </a:lnTo>
                  <a:lnTo>
                    <a:pt x="255" y="87"/>
                  </a:lnTo>
                  <a:lnTo>
                    <a:pt x="255" y="87"/>
                  </a:lnTo>
                  <a:lnTo>
                    <a:pt x="235" y="67"/>
                  </a:lnTo>
                  <a:lnTo>
                    <a:pt x="209" y="67"/>
                  </a:lnTo>
                  <a:lnTo>
                    <a:pt x="189" y="67"/>
                  </a:lnTo>
                  <a:lnTo>
                    <a:pt x="168" y="67"/>
                  </a:lnTo>
                  <a:lnTo>
                    <a:pt x="148" y="67"/>
                  </a:lnTo>
                  <a:lnTo>
                    <a:pt x="128" y="67"/>
                  </a:lnTo>
                  <a:lnTo>
                    <a:pt x="107" y="67"/>
                  </a:lnTo>
                  <a:lnTo>
                    <a:pt x="41" y="42"/>
                  </a:lnTo>
                  <a:lnTo>
                    <a:pt x="1" y="42"/>
                  </a:lnTo>
                  <a:lnTo>
                    <a:pt x="1" y="42"/>
                  </a:lnTo>
                  <a:lnTo>
                    <a:pt x="1" y="42"/>
                  </a:lnTo>
                  <a:lnTo>
                    <a:pt x="1" y="21"/>
                  </a:lnTo>
                  <a:lnTo>
                    <a:pt x="1" y="21"/>
                  </a:lnTo>
                  <a:lnTo>
                    <a:pt x="41" y="21"/>
                  </a:lnTo>
                  <a:lnTo>
                    <a:pt x="107" y="21"/>
                  </a:lnTo>
                  <a:lnTo>
                    <a:pt x="128" y="21"/>
                  </a:lnTo>
                  <a:lnTo>
                    <a:pt x="148" y="21"/>
                  </a:lnTo>
                  <a:lnTo>
                    <a:pt x="168" y="21"/>
                  </a:lnTo>
                  <a:lnTo>
                    <a:pt x="189" y="21"/>
                  </a:lnTo>
                  <a:lnTo>
                    <a:pt x="209" y="21"/>
                  </a:lnTo>
                  <a:lnTo>
                    <a:pt x="235" y="21"/>
                  </a:lnTo>
                  <a:lnTo>
                    <a:pt x="255" y="1"/>
                  </a:lnTo>
                  <a:lnTo>
                    <a:pt x="255"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2"/>
            <p:cNvSpPr/>
            <p:nvPr/>
          </p:nvSpPr>
          <p:spPr>
            <a:xfrm>
              <a:off x="1374250" y="2322425"/>
              <a:ext cx="59400" cy="33975"/>
            </a:xfrm>
            <a:custGeom>
              <a:rect b="b" l="l" r="r" t="t"/>
              <a:pathLst>
                <a:path extrusionOk="0" h="1359" w="2376">
                  <a:moveTo>
                    <a:pt x="656" y="1"/>
                  </a:moveTo>
                  <a:lnTo>
                    <a:pt x="677" y="1"/>
                  </a:lnTo>
                  <a:lnTo>
                    <a:pt x="702" y="1"/>
                  </a:lnTo>
                  <a:lnTo>
                    <a:pt x="702" y="1"/>
                  </a:lnTo>
                  <a:lnTo>
                    <a:pt x="722" y="1"/>
                  </a:lnTo>
                  <a:lnTo>
                    <a:pt x="743" y="1"/>
                  </a:lnTo>
                  <a:lnTo>
                    <a:pt x="763" y="1"/>
                  </a:lnTo>
                  <a:lnTo>
                    <a:pt x="763" y="1"/>
                  </a:lnTo>
                  <a:lnTo>
                    <a:pt x="784" y="1"/>
                  </a:lnTo>
                  <a:lnTo>
                    <a:pt x="804" y="1"/>
                  </a:lnTo>
                  <a:lnTo>
                    <a:pt x="829" y="1"/>
                  </a:lnTo>
                  <a:lnTo>
                    <a:pt x="829" y="1"/>
                  </a:lnTo>
                  <a:lnTo>
                    <a:pt x="850" y="1"/>
                  </a:lnTo>
                  <a:lnTo>
                    <a:pt x="870" y="21"/>
                  </a:lnTo>
                  <a:lnTo>
                    <a:pt x="870" y="21"/>
                  </a:lnTo>
                  <a:lnTo>
                    <a:pt x="890" y="21"/>
                  </a:lnTo>
                  <a:lnTo>
                    <a:pt x="911" y="21"/>
                  </a:lnTo>
                  <a:lnTo>
                    <a:pt x="931" y="21"/>
                  </a:lnTo>
                  <a:lnTo>
                    <a:pt x="931" y="21"/>
                  </a:lnTo>
                  <a:lnTo>
                    <a:pt x="956" y="21"/>
                  </a:lnTo>
                  <a:lnTo>
                    <a:pt x="956" y="21"/>
                  </a:lnTo>
                  <a:lnTo>
                    <a:pt x="977" y="21"/>
                  </a:lnTo>
                  <a:lnTo>
                    <a:pt x="977" y="21"/>
                  </a:lnTo>
                  <a:lnTo>
                    <a:pt x="977" y="21"/>
                  </a:lnTo>
                  <a:lnTo>
                    <a:pt x="997" y="41"/>
                  </a:lnTo>
                  <a:lnTo>
                    <a:pt x="997" y="41"/>
                  </a:lnTo>
                  <a:lnTo>
                    <a:pt x="1017" y="41"/>
                  </a:lnTo>
                  <a:lnTo>
                    <a:pt x="1017" y="41"/>
                  </a:lnTo>
                  <a:lnTo>
                    <a:pt x="1038" y="41"/>
                  </a:lnTo>
                  <a:lnTo>
                    <a:pt x="1038" y="41"/>
                  </a:lnTo>
                  <a:lnTo>
                    <a:pt x="1058" y="41"/>
                  </a:lnTo>
                  <a:lnTo>
                    <a:pt x="1058" y="41"/>
                  </a:lnTo>
                  <a:lnTo>
                    <a:pt x="1084" y="41"/>
                  </a:lnTo>
                  <a:lnTo>
                    <a:pt x="1084" y="67"/>
                  </a:lnTo>
                  <a:lnTo>
                    <a:pt x="1104" y="67"/>
                  </a:lnTo>
                  <a:lnTo>
                    <a:pt x="1104" y="67"/>
                  </a:lnTo>
                  <a:lnTo>
                    <a:pt x="1104" y="67"/>
                  </a:lnTo>
                  <a:lnTo>
                    <a:pt x="1124" y="67"/>
                  </a:lnTo>
                  <a:lnTo>
                    <a:pt x="1124" y="67"/>
                  </a:lnTo>
                  <a:lnTo>
                    <a:pt x="1145" y="67"/>
                  </a:lnTo>
                  <a:lnTo>
                    <a:pt x="1145" y="87"/>
                  </a:lnTo>
                  <a:lnTo>
                    <a:pt x="1165" y="87"/>
                  </a:lnTo>
                  <a:lnTo>
                    <a:pt x="1165" y="87"/>
                  </a:lnTo>
                  <a:lnTo>
                    <a:pt x="1185" y="87"/>
                  </a:lnTo>
                  <a:lnTo>
                    <a:pt x="1185" y="87"/>
                  </a:lnTo>
                  <a:lnTo>
                    <a:pt x="1211" y="87"/>
                  </a:lnTo>
                  <a:lnTo>
                    <a:pt x="1211" y="107"/>
                  </a:lnTo>
                  <a:lnTo>
                    <a:pt x="1231" y="107"/>
                  </a:lnTo>
                  <a:lnTo>
                    <a:pt x="1251" y="107"/>
                  </a:lnTo>
                  <a:lnTo>
                    <a:pt x="1272" y="128"/>
                  </a:lnTo>
                  <a:lnTo>
                    <a:pt x="1292" y="128"/>
                  </a:lnTo>
                  <a:lnTo>
                    <a:pt x="1313" y="128"/>
                  </a:lnTo>
                  <a:lnTo>
                    <a:pt x="1338" y="148"/>
                  </a:lnTo>
                  <a:lnTo>
                    <a:pt x="1358" y="148"/>
                  </a:lnTo>
                  <a:lnTo>
                    <a:pt x="1379" y="168"/>
                  </a:lnTo>
                  <a:lnTo>
                    <a:pt x="1379" y="168"/>
                  </a:lnTo>
                  <a:lnTo>
                    <a:pt x="1399" y="194"/>
                  </a:lnTo>
                  <a:lnTo>
                    <a:pt x="1419" y="194"/>
                  </a:lnTo>
                  <a:lnTo>
                    <a:pt x="1440" y="194"/>
                  </a:lnTo>
                  <a:lnTo>
                    <a:pt x="1465" y="214"/>
                  </a:lnTo>
                  <a:lnTo>
                    <a:pt x="1465" y="214"/>
                  </a:lnTo>
                  <a:lnTo>
                    <a:pt x="1485" y="214"/>
                  </a:lnTo>
                  <a:lnTo>
                    <a:pt x="1506" y="235"/>
                  </a:lnTo>
                  <a:lnTo>
                    <a:pt x="1526" y="235"/>
                  </a:lnTo>
                  <a:lnTo>
                    <a:pt x="1526" y="255"/>
                  </a:lnTo>
                  <a:lnTo>
                    <a:pt x="1547" y="255"/>
                  </a:lnTo>
                  <a:lnTo>
                    <a:pt x="1567" y="275"/>
                  </a:lnTo>
                  <a:lnTo>
                    <a:pt x="1592" y="296"/>
                  </a:lnTo>
                  <a:lnTo>
                    <a:pt x="1613" y="296"/>
                  </a:lnTo>
                  <a:lnTo>
                    <a:pt x="1633" y="321"/>
                  </a:lnTo>
                  <a:lnTo>
                    <a:pt x="1633" y="321"/>
                  </a:lnTo>
                  <a:lnTo>
                    <a:pt x="1653" y="341"/>
                  </a:lnTo>
                  <a:lnTo>
                    <a:pt x="1674" y="341"/>
                  </a:lnTo>
                  <a:lnTo>
                    <a:pt x="1694" y="362"/>
                  </a:lnTo>
                  <a:lnTo>
                    <a:pt x="1719" y="382"/>
                  </a:lnTo>
                  <a:lnTo>
                    <a:pt x="1719" y="382"/>
                  </a:lnTo>
                  <a:lnTo>
                    <a:pt x="1740" y="402"/>
                  </a:lnTo>
                  <a:lnTo>
                    <a:pt x="1760" y="402"/>
                  </a:lnTo>
                  <a:lnTo>
                    <a:pt x="1780" y="423"/>
                  </a:lnTo>
                  <a:lnTo>
                    <a:pt x="1780" y="448"/>
                  </a:lnTo>
                  <a:lnTo>
                    <a:pt x="1801" y="448"/>
                  </a:lnTo>
                  <a:lnTo>
                    <a:pt x="1821" y="469"/>
                  </a:lnTo>
                  <a:lnTo>
                    <a:pt x="1847" y="489"/>
                  </a:lnTo>
                  <a:lnTo>
                    <a:pt x="1847" y="489"/>
                  </a:lnTo>
                  <a:lnTo>
                    <a:pt x="1867" y="509"/>
                  </a:lnTo>
                  <a:lnTo>
                    <a:pt x="1867" y="509"/>
                  </a:lnTo>
                  <a:lnTo>
                    <a:pt x="1887" y="530"/>
                  </a:lnTo>
                  <a:lnTo>
                    <a:pt x="1887" y="530"/>
                  </a:lnTo>
                  <a:lnTo>
                    <a:pt x="1908" y="550"/>
                  </a:lnTo>
                  <a:lnTo>
                    <a:pt x="1928" y="575"/>
                  </a:lnTo>
                  <a:lnTo>
                    <a:pt x="1948" y="575"/>
                  </a:lnTo>
                  <a:lnTo>
                    <a:pt x="1948" y="596"/>
                  </a:lnTo>
                  <a:lnTo>
                    <a:pt x="1974" y="616"/>
                  </a:lnTo>
                  <a:lnTo>
                    <a:pt x="1994" y="636"/>
                  </a:lnTo>
                  <a:lnTo>
                    <a:pt x="1994" y="636"/>
                  </a:lnTo>
                  <a:lnTo>
                    <a:pt x="2014" y="657"/>
                  </a:lnTo>
                  <a:lnTo>
                    <a:pt x="2035" y="677"/>
                  </a:lnTo>
                  <a:lnTo>
                    <a:pt x="2035" y="677"/>
                  </a:lnTo>
                  <a:lnTo>
                    <a:pt x="2055" y="703"/>
                  </a:lnTo>
                  <a:lnTo>
                    <a:pt x="2076" y="723"/>
                  </a:lnTo>
                  <a:lnTo>
                    <a:pt x="2076" y="743"/>
                  </a:lnTo>
                  <a:lnTo>
                    <a:pt x="2101" y="764"/>
                  </a:lnTo>
                  <a:lnTo>
                    <a:pt x="2121" y="784"/>
                  </a:lnTo>
                  <a:lnTo>
                    <a:pt x="2121" y="784"/>
                  </a:lnTo>
                  <a:lnTo>
                    <a:pt x="2142" y="804"/>
                  </a:lnTo>
                  <a:lnTo>
                    <a:pt x="2142" y="804"/>
                  </a:lnTo>
                  <a:lnTo>
                    <a:pt x="2142" y="830"/>
                  </a:lnTo>
                  <a:lnTo>
                    <a:pt x="2162" y="830"/>
                  </a:lnTo>
                  <a:lnTo>
                    <a:pt x="2162" y="850"/>
                  </a:lnTo>
                  <a:lnTo>
                    <a:pt x="2162" y="850"/>
                  </a:lnTo>
                  <a:lnTo>
                    <a:pt x="2162" y="850"/>
                  </a:lnTo>
                  <a:lnTo>
                    <a:pt x="2182" y="870"/>
                  </a:lnTo>
                  <a:lnTo>
                    <a:pt x="2182" y="870"/>
                  </a:lnTo>
                  <a:lnTo>
                    <a:pt x="2182" y="891"/>
                  </a:lnTo>
                  <a:lnTo>
                    <a:pt x="2203" y="891"/>
                  </a:lnTo>
                  <a:lnTo>
                    <a:pt x="2203" y="911"/>
                  </a:lnTo>
                  <a:lnTo>
                    <a:pt x="2203" y="911"/>
                  </a:lnTo>
                  <a:lnTo>
                    <a:pt x="2203" y="911"/>
                  </a:lnTo>
                  <a:lnTo>
                    <a:pt x="2228" y="931"/>
                  </a:lnTo>
                  <a:lnTo>
                    <a:pt x="2228" y="931"/>
                  </a:lnTo>
                  <a:lnTo>
                    <a:pt x="2228" y="931"/>
                  </a:lnTo>
                  <a:lnTo>
                    <a:pt x="2228" y="957"/>
                  </a:lnTo>
                  <a:lnTo>
                    <a:pt x="2228" y="957"/>
                  </a:lnTo>
                  <a:lnTo>
                    <a:pt x="2248" y="977"/>
                  </a:lnTo>
                  <a:lnTo>
                    <a:pt x="2248" y="977"/>
                  </a:lnTo>
                  <a:lnTo>
                    <a:pt x="2248" y="998"/>
                  </a:lnTo>
                  <a:lnTo>
                    <a:pt x="2248" y="998"/>
                  </a:lnTo>
                  <a:lnTo>
                    <a:pt x="2269" y="1018"/>
                  </a:lnTo>
                  <a:lnTo>
                    <a:pt x="2269" y="1018"/>
                  </a:lnTo>
                  <a:lnTo>
                    <a:pt x="2269" y="1018"/>
                  </a:lnTo>
                  <a:lnTo>
                    <a:pt x="2269" y="1038"/>
                  </a:lnTo>
                  <a:lnTo>
                    <a:pt x="2289" y="1038"/>
                  </a:lnTo>
                  <a:lnTo>
                    <a:pt x="2289" y="1059"/>
                  </a:lnTo>
                  <a:lnTo>
                    <a:pt x="2289" y="1059"/>
                  </a:lnTo>
                  <a:lnTo>
                    <a:pt x="2289" y="1084"/>
                  </a:lnTo>
                  <a:lnTo>
                    <a:pt x="2289" y="1084"/>
                  </a:lnTo>
                  <a:lnTo>
                    <a:pt x="2309" y="1104"/>
                  </a:lnTo>
                  <a:lnTo>
                    <a:pt x="2309" y="1104"/>
                  </a:lnTo>
                  <a:lnTo>
                    <a:pt x="2309" y="1104"/>
                  </a:lnTo>
                  <a:lnTo>
                    <a:pt x="2309" y="1125"/>
                  </a:lnTo>
                  <a:lnTo>
                    <a:pt x="2309" y="1125"/>
                  </a:lnTo>
                  <a:lnTo>
                    <a:pt x="2309" y="1145"/>
                  </a:lnTo>
                  <a:lnTo>
                    <a:pt x="2330" y="1145"/>
                  </a:lnTo>
                  <a:lnTo>
                    <a:pt x="2330" y="1165"/>
                  </a:lnTo>
                  <a:lnTo>
                    <a:pt x="2330" y="1165"/>
                  </a:lnTo>
                  <a:lnTo>
                    <a:pt x="2330" y="1186"/>
                  </a:lnTo>
                  <a:lnTo>
                    <a:pt x="2330" y="1186"/>
                  </a:lnTo>
                  <a:lnTo>
                    <a:pt x="2330" y="1211"/>
                  </a:lnTo>
                  <a:lnTo>
                    <a:pt x="2330" y="1211"/>
                  </a:lnTo>
                  <a:lnTo>
                    <a:pt x="2355" y="1232"/>
                  </a:lnTo>
                  <a:lnTo>
                    <a:pt x="2355" y="1232"/>
                  </a:lnTo>
                  <a:lnTo>
                    <a:pt x="2355" y="1252"/>
                  </a:lnTo>
                  <a:lnTo>
                    <a:pt x="2355" y="1252"/>
                  </a:lnTo>
                  <a:lnTo>
                    <a:pt x="2355" y="1272"/>
                  </a:lnTo>
                  <a:lnTo>
                    <a:pt x="2355" y="1272"/>
                  </a:lnTo>
                  <a:lnTo>
                    <a:pt x="2355" y="1293"/>
                  </a:lnTo>
                  <a:lnTo>
                    <a:pt x="2376" y="1293"/>
                  </a:lnTo>
                  <a:lnTo>
                    <a:pt x="2376" y="1313"/>
                  </a:lnTo>
                  <a:lnTo>
                    <a:pt x="2376" y="1313"/>
                  </a:lnTo>
                  <a:lnTo>
                    <a:pt x="2376" y="1338"/>
                  </a:lnTo>
                  <a:lnTo>
                    <a:pt x="2355" y="1359"/>
                  </a:lnTo>
                  <a:lnTo>
                    <a:pt x="2330" y="1338"/>
                  </a:lnTo>
                  <a:lnTo>
                    <a:pt x="2330" y="1338"/>
                  </a:lnTo>
                  <a:lnTo>
                    <a:pt x="2330" y="1313"/>
                  </a:lnTo>
                  <a:lnTo>
                    <a:pt x="2330" y="1313"/>
                  </a:lnTo>
                  <a:lnTo>
                    <a:pt x="2330" y="1293"/>
                  </a:lnTo>
                  <a:lnTo>
                    <a:pt x="2309" y="1293"/>
                  </a:lnTo>
                  <a:lnTo>
                    <a:pt x="2309" y="1272"/>
                  </a:lnTo>
                  <a:lnTo>
                    <a:pt x="2309" y="1272"/>
                  </a:lnTo>
                  <a:lnTo>
                    <a:pt x="2309" y="1252"/>
                  </a:lnTo>
                  <a:lnTo>
                    <a:pt x="2309" y="1252"/>
                  </a:lnTo>
                  <a:lnTo>
                    <a:pt x="2309" y="1232"/>
                  </a:lnTo>
                  <a:lnTo>
                    <a:pt x="2289" y="1232"/>
                  </a:lnTo>
                  <a:lnTo>
                    <a:pt x="2289" y="1211"/>
                  </a:lnTo>
                  <a:lnTo>
                    <a:pt x="2289" y="1211"/>
                  </a:lnTo>
                  <a:lnTo>
                    <a:pt x="2289" y="1186"/>
                  </a:lnTo>
                  <a:lnTo>
                    <a:pt x="2289" y="1186"/>
                  </a:lnTo>
                  <a:lnTo>
                    <a:pt x="2269" y="1186"/>
                  </a:lnTo>
                  <a:lnTo>
                    <a:pt x="2269" y="1165"/>
                  </a:lnTo>
                  <a:lnTo>
                    <a:pt x="2269" y="1165"/>
                  </a:lnTo>
                  <a:lnTo>
                    <a:pt x="2269" y="1145"/>
                  </a:lnTo>
                  <a:lnTo>
                    <a:pt x="2269" y="1145"/>
                  </a:lnTo>
                  <a:lnTo>
                    <a:pt x="2248" y="1125"/>
                  </a:lnTo>
                  <a:lnTo>
                    <a:pt x="2248" y="1125"/>
                  </a:lnTo>
                  <a:lnTo>
                    <a:pt x="2248" y="1125"/>
                  </a:lnTo>
                  <a:lnTo>
                    <a:pt x="2248" y="1104"/>
                  </a:lnTo>
                  <a:lnTo>
                    <a:pt x="2248" y="1104"/>
                  </a:lnTo>
                  <a:lnTo>
                    <a:pt x="2228" y="1104"/>
                  </a:lnTo>
                  <a:lnTo>
                    <a:pt x="2228" y="1084"/>
                  </a:lnTo>
                  <a:lnTo>
                    <a:pt x="2228" y="1084"/>
                  </a:lnTo>
                  <a:lnTo>
                    <a:pt x="2228" y="1059"/>
                  </a:lnTo>
                  <a:lnTo>
                    <a:pt x="2203" y="1059"/>
                  </a:lnTo>
                  <a:lnTo>
                    <a:pt x="2203" y="1038"/>
                  </a:lnTo>
                  <a:lnTo>
                    <a:pt x="2203" y="1038"/>
                  </a:lnTo>
                  <a:lnTo>
                    <a:pt x="2203" y="1038"/>
                  </a:lnTo>
                  <a:lnTo>
                    <a:pt x="2182" y="1018"/>
                  </a:lnTo>
                  <a:lnTo>
                    <a:pt x="2182" y="1018"/>
                  </a:lnTo>
                  <a:lnTo>
                    <a:pt x="2182" y="998"/>
                  </a:lnTo>
                  <a:lnTo>
                    <a:pt x="2182" y="998"/>
                  </a:lnTo>
                  <a:lnTo>
                    <a:pt x="2162" y="998"/>
                  </a:lnTo>
                  <a:lnTo>
                    <a:pt x="2162" y="977"/>
                  </a:lnTo>
                  <a:lnTo>
                    <a:pt x="2162" y="977"/>
                  </a:lnTo>
                  <a:lnTo>
                    <a:pt x="2162" y="977"/>
                  </a:lnTo>
                  <a:lnTo>
                    <a:pt x="2142" y="957"/>
                  </a:lnTo>
                  <a:lnTo>
                    <a:pt x="2142" y="957"/>
                  </a:lnTo>
                  <a:lnTo>
                    <a:pt x="2142" y="957"/>
                  </a:lnTo>
                  <a:lnTo>
                    <a:pt x="2142" y="931"/>
                  </a:lnTo>
                  <a:lnTo>
                    <a:pt x="2121" y="931"/>
                  </a:lnTo>
                  <a:lnTo>
                    <a:pt x="2121" y="931"/>
                  </a:lnTo>
                  <a:lnTo>
                    <a:pt x="2121" y="911"/>
                  </a:lnTo>
                  <a:lnTo>
                    <a:pt x="2101" y="911"/>
                  </a:lnTo>
                  <a:lnTo>
                    <a:pt x="2101" y="891"/>
                  </a:lnTo>
                  <a:lnTo>
                    <a:pt x="2101" y="891"/>
                  </a:lnTo>
                  <a:lnTo>
                    <a:pt x="2076" y="891"/>
                  </a:lnTo>
                  <a:lnTo>
                    <a:pt x="2076" y="870"/>
                  </a:lnTo>
                  <a:lnTo>
                    <a:pt x="2076" y="870"/>
                  </a:lnTo>
                  <a:lnTo>
                    <a:pt x="2055" y="850"/>
                  </a:lnTo>
                  <a:lnTo>
                    <a:pt x="2055" y="850"/>
                  </a:lnTo>
                  <a:lnTo>
                    <a:pt x="2035" y="830"/>
                  </a:lnTo>
                  <a:lnTo>
                    <a:pt x="2035" y="830"/>
                  </a:lnTo>
                  <a:lnTo>
                    <a:pt x="2014" y="804"/>
                  </a:lnTo>
                  <a:lnTo>
                    <a:pt x="1994" y="784"/>
                  </a:lnTo>
                  <a:lnTo>
                    <a:pt x="1994" y="764"/>
                  </a:lnTo>
                  <a:lnTo>
                    <a:pt x="1974" y="764"/>
                  </a:lnTo>
                  <a:lnTo>
                    <a:pt x="1948" y="743"/>
                  </a:lnTo>
                  <a:lnTo>
                    <a:pt x="1948" y="723"/>
                  </a:lnTo>
                  <a:lnTo>
                    <a:pt x="1928" y="703"/>
                  </a:lnTo>
                  <a:lnTo>
                    <a:pt x="1908" y="703"/>
                  </a:lnTo>
                  <a:lnTo>
                    <a:pt x="1908" y="677"/>
                  </a:lnTo>
                  <a:lnTo>
                    <a:pt x="1887" y="657"/>
                  </a:lnTo>
                  <a:lnTo>
                    <a:pt x="1867" y="657"/>
                  </a:lnTo>
                  <a:lnTo>
                    <a:pt x="1867" y="636"/>
                  </a:lnTo>
                  <a:lnTo>
                    <a:pt x="1847" y="636"/>
                  </a:lnTo>
                  <a:lnTo>
                    <a:pt x="1821" y="616"/>
                  </a:lnTo>
                  <a:lnTo>
                    <a:pt x="1801" y="596"/>
                  </a:lnTo>
                  <a:lnTo>
                    <a:pt x="1801" y="596"/>
                  </a:lnTo>
                  <a:lnTo>
                    <a:pt x="1801" y="596"/>
                  </a:lnTo>
                  <a:lnTo>
                    <a:pt x="1780" y="575"/>
                  </a:lnTo>
                  <a:lnTo>
                    <a:pt x="1760" y="550"/>
                  </a:lnTo>
                  <a:lnTo>
                    <a:pt x="1760" y="550"/>
                  </a:lnTo>
                  <a:lnTo>
                    <a:pt x="1740" y="530"/>
                  </a:lnTo>
                  <a:lnTo>
                    <a:pt x="1719" y="530"/>
                  </a:lnTo>
                  <a:lnTo>
                    <a:pt x="1694" y="509"/>
                  </a:lnTo>
                  <a:lnTo>
                    <a:pt x="1694" y="509"/>
                  </a:lnTo>
                  <a:lnTo>
                    <a:pt x="1674" y="489"/>
                  </a:lnTo>
                  <a:lnTo>
                    <a:pt x="1653" y="469"/>
                  </a:lnTo>
                  <a:lnTo>
                    <a:pt x="1633" y="469"/>
                  </a:lnTo>
                  <a:lnTo>
                    <a:pt x="1633" y="448"/>
                  </a:lnTo>
                  <a:lnTo>
                    <a:pt x="1613" y="448"/>
                  </a:lnTo>
                  <a:lnTo>
                    <a:pt x="1592" y="423"/>
                  </a:lnTo>
                  <a:lnTo>
                    <a:pt x="1567" y="423"/>
                  </a:lnTo>
                  <a:lnTo>
                    <a:pt x="1547" y="402"/>
                  </a:lnTo>
                  <a:lnTo>
                    <a:pt x="1547" y="402"/>
                  </a:lnTo>
                  <a:lnTo>
                    <a:pt x="1526" y="382"/>
                  </a:lnTo>
                  <a:lnTo>
                    <a:pt x="1506" y="382"/>
                  </a:lnTo>
                  <a:lnTo>
                    <a:pt x="1485" y="362"/>
                  </a:lnTo>
                  <a:lnTo>
                    <a:pt x="1465" y="362"/>
                  </a:lnTo>
                  <a:lnTo>
                    <a:pt x="1465" y="341"/>
                  </a:lnTo>
                  <a:lnTo>
                    <a:pt x="1440" y="341"/>
                  </a:lnTo>
                  <a:lnTo>
                    <a:pt x="1419" y="341"/>
                  </a:lnTo>
                  <a:lnTo>
                    <a:pt x="1399" y="321"/>
                  </a:lnTo>
                  <a:lnTo>
                    <a:pt x="1399" y="321"/>
                  </a:lnTo>
                  <a:lnTo>
                    <a:pt x="1379" y="321"/>
                  </a:lnTo>
                  <a:lnTo>
                    <a:pt x="1379" y="296"/>
                  </a:lnTo>
                  <a:lnTo>
                    <a:pt x="1358" y="296"/>
                  </a:lnTo>
                  <a:lnTo>
                    <a:pt x="1338" y="296"/>
                  </a:lnTo>
                  <a:lnTo>
                    <a:pt x="1313" y="275"/>
                  </a:lnTo>
                  <a:lnTo>
                    <a:pt x="1292" y="275"/>
                  </a:lnTo>
                  <a:lnTo>
                    <a:pt x="1272" y="275"/>
                  </a:lnTo>
                  <a:lnTo>
                    <a:pt x="1272" y="255"/>
                  </a:lnTo>
                  <a:lnTo>
                    <a:pt x="1251" y="255"/>
                  </a:lnTo>
                  <a:lnTo>
                    <a:pt x="1231" y="255"/>
                  </a:lnTo>
                  <a:lnTo>
                    <a:pt x="1211" y="235"/>
                  </a:lnTo>
                  <a:lnTo>
                    <a:pt x="1185" y="235"/>
                  </a:lnTo>
                  <a:lnTo>
                    <a:pt x="1165" y="235"/>
                  </a:lnTo>
                  <a:lnTo>
                    <a:pt x="1165" y="235"/>
                  </a:lnTo>
                  <a:lnTo>
                    <a:pt x="1145" y="214"/>
                  </a:lnTo>
                  <a:lnTo>
                    <a:pt x="1145" y="214"/>
                  </a:lnTo>
                  <a:lnTo>
                    <a:pt x="1124" y="214"/>
                  </a:lnTo>
                  <a:lnTo>
                    <a:pt x="1124" y="214"/>
                  </a:lnTo>
                  <a:lnTo>
                    <a:pt x="1124" y="214"/>
                  </a:lnTo>
                  <a:lnTo>
                    <a:pt x="1104" y="214"/>
                  </a:lnTo>
                  <a:lnTo>
                    <a:pt x="1104" y="214"/>
                  </a:lnTo>
                  <a:lnTo>
                    <a:pt x="1084" y="194"/>
                  </a:lnTo>
                  <a:lnTo>
                    <a:pt x="1084" y="194"/>
                  </a:lnTo>
                  <a:lnTo>
                    <a:pt x="1058" y="194"/>
                  </a:lnTo>
                  <a:lnTo>
                    <a:pt x="1058" y="194"/>
                  </a:lnTo>
                  <a:lnTo>
                    <a:pt x="1038" y="194"/>
                  </a:lnTo>
                  <a:lnTo>
                    <a:pt x="1038" y="194"/>
                  </a:lnTo>
                  <a:lnTo>
                    <a:pt x="1017" y="194"/>
                  </a:lnTo>
                  <a:lnTo>
                    <a:pt x="1017" y="194"/>
                  </a:lnTo>
                  <a:lnTo>
                    <a:pt x="1017" y="194"/>
                  </a:lnTo>
                  <a:lnTo>
                    <a:pt x="997" y="194"/>
                  </a:lnTo>
                  <a:lnTo>
                    <a:pt x="997" y="168"/>
                  </a:lnTo>
                  <a:lnTo>
                    <a:pt x="977" y="168"/>
                  </a:lnTo>
                  <a:lnTo>
                    <a:pt x="977" y="168"/>
                  </a:lnTo>
                  <a:lnTo>
                    <a:pt x="956" y="168"/>
                  </a:lnTo>
                  <a:lnTo>
                    <a:pt x="956" y="168"/>
                  </a:lnTo>
                  <a:lnTo>
                    <a:pt x="956" y="168"/>
                  </a:lnTo>
                  <a:lnTo>
                    <a:pt x="931" y="168"/>
                  </a:lnTo>
                  <a:lnTo>
                    <a:pt x="931" y="168"/>
                  </a:lnTo>
                  <a:lnTo>
                    <a:pt x="911" y="168"/>
                  </a:lnTo>
                  <a:lnTo>
                    <a:pt x="911" y="168"/>
                  </a:lnTo>
                  <a:lnTo>
                    <a:pt x="911" y="168"/>
                  </a:lnTo>
                  <a:lnTo>
                    <a:pt x="890" y="168"/>
                  </a:lnTo>
                  <a:lnTo>
                    <a:pt x="870" y="168"/>
                  </a:lnTo>
                  <a:lnTo>
                    <a:pt x="870" y="168"/>
                  </a:lnTo>
                  <a:lnTo>
                    <a:pt x="850" y="148"/>
                  </a:lnTo>
                  <a:lnTo>
                    <a:pt x="829" y="148"/>
                  </a:lnTo>
                  <a:lnTo>
                    <a:pt x="829" y="148"/>
                  </a:lnTo>
                  <a:lnTo>
                    <a:pt x="804" y="148"/>
                  </a:lnTo>
                  <a:lnTo>
                    <a:pt x="784" y="148"/>
                  </a:lnTo>
                  <a:lnTo>
                    <a:pt x="784" y="148"/>
                  </a:lnTo>
                  <a:lnTo>
                    <a:pt x="763" y="148"/>
                  </a:lnTo>
                  <a:lnTo>
                    <a:pt x="743" y="148"/>
                  </a:lnTo>
                  <a:lnTo>
                    <a:pt x="743" y="148"/>
                  </a:lnTo>
                  <a:lnTo>
                    <a:pt x="722" y="148"/>
                  </a:lnTo>
                  <a:lnTo>
                    <a:pt x="702" y="148"/>
                  </a:lnTo>
                  <a:lnTo>
                    <a:pt x="702" y="148"/>
                  </a:lnTo>
                  <a:lnTo>
                    <a:pt x="677" y="148"/>
                  </a:lnTo>
                  <a:lnTo>
                    <a:pt x="656" y="148"/>
                  </a:lnTo>
                  <a:lnTo>
                    <a:pt x="656" y="148"/>
                  </a:lnTo>
                  <a:lnTo>
                    <a:pt x="636" y="148"/>
                  </a:lnTo>
                  <a:lnTo>
                    <a:pt x="616" y="148"/>
                  </a:lnTo>
                  <a:lnTo>
                    <a:pt x="616" y="148"/>
                  </a:lnTo>
                  <a:lnTo>
                    <a:pt x="595" y="148"/>
                  </a:lnTo>
                  <a:lnTo>
                    <a:pt x="595" y="148"/>
                  </a:lnTo>
                  <a:lnTo>
                    <a:pt x="575" y="148"/>
                  </a:lnTo>
                  <a:lnTo>
                    <a:pt x="575" y="148"/>
                  </a:lnTo>
                  <a:lnTo>
                    <a:pt x="550" y="148"/>
                  </a:lnTo>
                  <a:lnTo>
                    <a:pt x="529" y="148"/>
                  </a:lnTo>
                  <a:lnTo>
                    <a:pt x="529" y="168"/>
                  </a:lnTo>
                  <a:lnTo>
                    <a:pt x="509" y="168"/>
                  </a:lnTo>
                  <a:lnTo>
                    <a:pt x="509" y="168"/>
                  </a:lnTo>
                  <a:lnTo>
                    <a:pt x="488" y="168"/>
                  </a:lnTo>
                  <a:lnTo>
                    <a:pt x="488" y="168"/>
                  </a:lnTo>
                  <a:lnTo>
                    <a:pt x="468" y="168"/>
                  </a:lnTo>
                  <a:lnTo>
                    <a:pt x="468" y="168"/>
                  </a:lnTo>
                  <a:lnTo>
                    <a:pt x="448" y="168"/>
                  </a:lnTo>
                  <a:lnTo>
                    <a:pt x="422" y="168"/>
                  </a:lnTo>
                  <a:lnTo>
                    <a:pt x="422" y="168"/>
                  </a:lnTo>
                  <a:lnTo>
                    <a:pt x="402" y="168"/>
                  </a:lnTo>
                  <a:lnTo>
                    <a:pt x="402" y="194"/>
                  </a:lnTo>
                  <a:lnTo>
                    <a:pt x="382" y="194"/>
                  </a:lnTo>
                  <a:lnTo>
                    <a:pt x="382" y="194"/>
                  </a:lnTo>
                  <a:lnTo>
                    <a:pt x="361" y="194"/>
                  </a:lnTo>
                  <a:lnTo>
                    <a:pt x="341" y="194"/>
                  </a:lnTo>
                  <a:lnTo>
                    <a:pt x="341" y="194"/>
                  </a:lnTo>
                  <a:lnTo>
                    <a:pt x="321" y="194"/>
                  </a:lnTo>
                  <a:lnTo>
                    <a:pt x="321" y="214"/>
                  </a:lnTo>
                  <a:lnTo>
                    <a:pt x="295" y="214"/>
                  </a:lnTo>
                  <a:lnTo>
                    <a:pt x="275" y="214"/>
                  </a:lnTo>
                  <a:lnTo>
                    <a:pt x="275" y="214"/>
                  </a:lnTo>
                  <a:lnTo>
                    <a:pt x="254" y="214"/>
                  </a:lnTo>
                  <a:lnTo>
                    <a:pt x="254" y="235"/>
                  </a:lnTo>
                  <a:lnTo>
                    <a:pt x="234" y="235"/>
                  </a:lnTo>
                  <a:lnTo>
                    <a:pt x="214" y="235"/>
                  </a:lnTo>
                  <a:lnTo>
                    <a:pt x="214" y="235"/>
                  </a:lnTo>
                  <a:lnTo>
                    <a:pt x="214" y="235"/>
                  </a:lnTo>
                  <a:lnTo>
                    <a:pt x="193" y="235"/>
                  </a:lnTo>
                  <a:lnTo>
                    <a:pt x="193" y="255"/>
                  </a:lnTo>
                  <a:lnTo>
                    <a:pt x="168" y="255"/>
                  </a:lnTo>
                  <a:lnTo>
                    <a:pt x="148" y="255"/>
                  </a:lnTo>
                  <a:lnTo>
                    <a:pt x="148" y="255"/>
                  </a:lnTo>
                  <a:lnTo>
                    <a:pt x="127" y="255"/>
                  </a:lnTo>
                  <a:lnTo>
                    <a:pt x="127" y="275"/>
                  </a:lnTo>
                  <a:lnTo>
                    <a:pt x="127" y="275"/>
                  </a:lnTo>
                  <a:lnTo>
                    <a:pt x="127" y="275"/>
                  </a:lnTo>
                  <a:lnTo>
                    <a:pt x="107" y="275"/>
                  </a:lnTo>
                  <a:lnTo>
                    <a:pt x="107" y="275"/>
                  </a:lnTo>
                  <a:lnTo>
                    <a:pt x="107" y="275"/>
                  </a:lnTo>
                  <a:lnTo>
                    <a:pt x="87" y="275"/>
                  </a:lnTo>
                  <a:lnTo>
                    <a:pt x="87" y="296"/>
                  </a:lnTo>
                  <a:lnTo>
                    <a:pt x="87" y="296"/>
                  </a:lnTo>
                  <a:lnTo>
                    <a:pt x="87" y="296"/>
                  </a:lnTo>
                  <a:lnTo>
                    <a:pt x="66" y="296"/>
                  </a:lnTo>
                  <a:lnTo>
                    <a:pt x="66" y="296"/>
                  </a:lnTo>
                  <a:lnTo>
                    <a:pt x="66" y="296"/>
                  </a:lnTo>
                  <a:lnTo>
                    <a:pt x="66" y="296"/>
                  </a:lnTo>
                  <a:lnTo>
                    <a:pt x="41" y="321"/>
                  </a:lnTo>
                  <a:lnTo>
                    <a:pt x="41" y="321"/>
                  </a:lnTo>
                  <a:lnTo>
                    <a:pt x="21" y="296"/>
                  </a:lnTo>
                  <a:lnTo>
                    <a:pt x="0" y="275"/>
                  </a:lnTo>
                  <a:lnTo>
                    <a:pt x="0" y="255"/>
                  </a:lnTo>
                  <a:lnTo>
                    <a:pt x="0" y="235"/>
                  </a:lnTo>
                  <a:lnTo>
                    <a:pt x="0" y="235"/>
                  </a:lnTo>
                  <a:lnTo>
                    <a:pt x="0" y="235"/>
                  </a:lnTo>
                  <a:lnTo>
                    <a:pt x="0" y="235"/>
                  </a:lnTo>
                  <a:lnTo>
                    <a:pt x="21" y="235"/>
                  </a:lnTo>
                  <a:lnTo>
                    <a:pt x="21" y="214"/>
                  </a:lnTo>
                  <a:lnTo>
                    <a:pt x="21" y="214"/>
                  </a:lnTo>
                  <a:lnTo>
                    <a:pt x="21" y="214"/>
                  </a:lnTo>
                  <a:lnTo>
                    <a:pt x="41" y="214"/>
                  </a:lnTo>
                  <a:lnTo>
                    <a:pt x="41" y="194"/>
                  </a:lnTo>
                  <a:lnTo>
                    <a:pt x="41" y="194"/>
                  </a:lnTo>
                  <a:lnTo>
                    <a:pt x="66" y="194"/>
                  </a:lnTo>
                  <a:lnTo>
                    <a:pt x="66" y="194"/>
                  </a:lnTo>
                  <a:lnTo>
                    <a:pt x="66" y="168"/>
                  </a:lnTo>
                  <a:lnTo>
                    <a:pt x="66" y="168"/>
                  </a:lnTo>
                  <a:lnTo>
                    <a:pt x="87" y="168"/>
                  </a:lnTo>
                  <a:lnTo>
                    <a:pt x="87" y="168"/>
                  </a:lnTo>
                  <a:lnTo>
                    <a:pt x="107" y="148"/>
                  </a:lnTo>
                  <a:lnTo>
                    <a:pt x="107" y="148"/>
                  </a:lnTo>
                  <a:lnTo>
                    <a:pt x="127" y="128"/>
                  </a:lnTo>
                  <a:lnTo>
                    <a:pt x="127" y="128"/>
                  </a:lnTo>
                  <a:lnTo>
                    <a:pt x="148" y="107"/>
                  </a:lnTo>
                  <a:lnTo>
                    <a:pt x="148" y="107"/>
                  </a:lnTo>
                  <a:lnTo>
                    <a:pt x="168" y="107"/>
                  </a:lnTo>
                  <a:lnTo>
                    <a:pt x="168" y="107"/>
                  </a:lnTo>
                  <a:lnTo>
                    <a:pt x="193" y="87"/>
                  </a:lnTo>
                  <a:lnTo>
                    <a:pt x="214" y="87"/>
                  </a:lnTo>
                  <a:lnTo>
                    <a:pt x="214" y="87"/>
                  </a:lnTo>
                  <a:lnTo>
                    <a:pt x="234" y="87"/>
                  </a:lnTo>
                  <a:lnTo>
                    <a:pt x="254" y="67"/>
                  </a:lnTo>
                  <a:lnTo>
                    <a:pt x="254" y="67"/>
                  </a:lnTo>
                  <a:lnTo>
                    <a:pt x="275" y="67"/>
                  </a:lnTo>
                  <a:lnTo>
                    <a:pt x="295" y="67"/>
                  </a:lnTo>
                  <a:lnTo>
                    <a:pt x="321" y="41"/>
                  </a:lnTo>
                  <a:lnTo>
                    <a:pt x="321" y="41"/>
                  </a:lnTo>
                  <a:lnTo>
                    <a:pt x="341" y="41"/>
                  </a:lnTo>
                  <a:lnTo>
                    <a:pt x="361" y="41"/>
                  </a:lnTo>
                  <a:lnTo>
                    <a:pt x="361" y="41"/>
                  </a:lnTo>
                  <a:lnTo>
                    <a:pt x="361" y="21"/>
                  </a:lnTo>
                  <a:lnTo>
                    <a:pt x="382" y="21"/>
                  </a:lnTo>
                  <a:lnTo>
                    <a:pt x="402" y="21"/>
                  </a:lnTo>
                  <a:lnTo>
                    <a:pt x="422" y="21"/>
                  </a:lnTo>
                  <a:lnTo>
                    <a:pt x="422" y="21"/>
                  </a:lnTo>
                  <a:lnTo>
                    <a:pt x="448" y="21"/>
                  </a:lnTo>
                  <a:lnTo>
                    <a:pt x="468" y="21"/>
                  </a:lnTo>
                  <a:lnTo>
                    <a:pt x="468" y="1"/>
                  </a:lnTo>
                  <a:lnTo>
                    <a:pt x="488" y="1"/>
                  </a:lnTo>
                  <a:lnTo>
                    <a:pt x="488" y="1"/>
                  </a:lnTo>
                  <a:lnTo>
                    <a:pt x="509" y="1"/>
                  </a:lnTo>
                  <a:lnTo>
                    <a:pt x="529" y="1"/>
                  </a:lnTo>
                  <a:lnTo>
                    <a:pt x="529" y="1"/>
                  </a:lnTo>
                  <a:lnTo>
                    <a:pt x="550" y="1"/>
                  </a:lnTo>
                  <a:lnTo>
                    <a:pt x="575" y="1"/>
                  </a:lnTo>
                  <a:lnTo>
                    <a:pt x="595" y="1"/>
                  </a:lnTo>
                  <a:lnTo>
                    <a:pt x="595" y="1"/>
                  </a:lnTo>
                  <a:lnTo>
                    <a:pt x="595" y="1"/>
                  </a:lnTo>
                  <a:lnTo>
                    <a:pt x="616" y="1"/>
                  </a:lnTo>
                  <a:lnTo>
                    <a:pt x="636"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2"/>
            <p:cNvSpPr/>
            <p:nvPr/>
          </p:nvSpPr>
          <p:spPr>
            <a:xfrm>
              <a:off x="1377925" y="2325600"/>
              <a:ext cx="10700" cy="12750"/>
            </a:xfrm>
            <a:custGeom>
              <a:rect b="b" l="l" r="r" t="t"/>
              <a:pathLst>
                <a:path extrusionOk="0" h="510" w="428">
                  <a:moveTo>
                    <a:pt x="67" y="21"/>
                  </a:moveTo>
                  <a:lnTo>
                    <a:pt x="67" y="21"/>
                  </a:lnTo>
                  <a:lnTo>
                    <a:pt x="67" y="21"/>
                  </a:lnTo>
                  <a:lnTo>
                    <a:pt x="67" y="21"/>
                  </a:lnTo>
                  <a:lnTo>
                    <a:pt x="87" y="21"/>
                  </a:lnTo>
                  <a:lnTo>
                    <a:pt x="87" y="21"/>
                  </a:lnTo>
                  <a:lnTo>
                    <a:pt x="87" y="21"/>
                  </a:lnTo>
                  <a:lnTo>
                    <a:pt x="87" y="21"/>
                  </a:lnTo>
                  <a:lnTo>
                    <a:pt x="107" y="21"/>
                  </a:lnTo>
                  <a:lnTo>
                    <a:pt x="107" y="21"/>
                  </a:lnTo>
                  <a:lnTo>
                    <a:pt x="107" y="21"/>
                  </a:lnTo>
                  <a:lnTo>
                    <a:pt x="107" y="21"/>
                  </a:lnTo>
                  <a:lnTo>
                    <a:pt x="128" y="21"/>
                  </a:lnTo>
                  <a:lnTo>
                    <a:pt x="128" y="21"/>
                  </a:lnTo>
                  <a:lnTo>
                    <a:pt x="128" y="21"/>
                  </a:lnTo>
                  <a:lnTo>
                    <a:pt x="128" y="21"/>
                  </a:lnTo>
                  <a:lnTo>
                    <a:pt x="148" y="21"/>
                  </a:lnTo>
                  <a:lnTo>
                    <a:pt x="148" y="21"/>
                  </a:lnTo>
                  <a:lnTo>
                    <a:pt x="148" y="21"/>
                  </a:lnTo>
                  <a:lnTo>
                    <a:pt x="148" y="21"/>
                  </a:lnTo>
                  <a:lnTo>
                    <a:pt x="148" y="21"/>
                  </a:lnTo>
                  <a:lnTo>
                    <a:pt x="174" y="41"/>
                  </a:lnTo>
                  <a:lnTo>
                    <a:pt x="174" y="41"/>
                  </a:lnTo>
                  <a:lnTo>
                    <a:pt x="174" y="41"/>
                  </a:lnTo>
                  <a:lnTo>
                    <a:pt x="174" y="41"/>
                  </a:lnTo>
                  <a:lnTo>
                    <a:pt x="174" y="41"/>
                  </a:lnTo>
                  <a:lnTo>
                    <a:pt x="194" y="41"/>
                  </a:lnTo>
                  <a:lnTo>
                    <a:pt x="194" y="41"/>
                  </a:lnTo>
                  <a:lnTo>
                    <a:pt x="194" y="41"/>
                  </a:lnTo>
                  <a:lnTo>
                    <a:pt x="214" y="67"/>
                  </a:lnTo>
                  <a:lnTo>
                    <a:pt x="214" y="67"/>
                  </a:lnTo>
                  <a:lnTo>
                    <a:pt x="214" y="67"/>
                  </a:lnTo>
                  <a:lnTo>
                    <a:pt x="235" y="67"/>
                  </a:lnTo>
                  <a:lnTo>
                    <a:pt x="235" y="87"/>
                  </a:lnTo>
                  <a:lnTo>
                    <a:pt x="235" y="87"/>
                  </a:lnTo>
                  <a:lnTo>
                    <a:pt x="255" y="87"/>
                  </a:lnTo>
                  <a:lnTo>
                    <a:pt x="255" y="108"/>
                  </a:lnTo>
                  <a:lnTo>
                    <a:pt x="275" y="108"/>
                  </a:lnTo>
                  <a:lnTo>
                    <a:pt x="275" y="108"/>
                  </a:lnTo>
                  <a:lnTo>
                    <a:pt x="275" y="128"/>
                  </a:lnTo>
                  <a:lnTo>
                    <a:pt x="301" y="128"/>
                  </a:lnTo>
                  <a:lnTo>
                    <a:pt x="301" y="128"/>
                  </a:lnTo>
                  <a:lnTo>
                    <a:pt x="301" y="128"/>
                  </a:lnTo>
                  <a:lnTo>
                    <a:pt x="301" y="148"/>
                  </a:lnTo>
                  <a:lnTo>
                    <a:pt x="321" y="148"/>
                  </a:lnTo>
                  <a:lnTo>
                    <a:pt x="321" y="169"/>
                  </a:lnTo>
                  <a:lnTo>
                    <a:pt x="321" y="169"/>
                  </a:lnTo>
                  <a:lnTo>
                    <a:pt x="341" y="169"/>
                  </a:lnTo>
                  <a:lnTo>
                    <a:pt x="341" y="194"/>
                  </a:lnTo>
                  <a:lnTo>
                    <a:pt x="341" y="194"/>
                  </a:lnTo>
                  <a:lnTo>
                    <a:pt x="341" y="214"/>
                  </a:lnTo>
                  <a:lnTo>
                    <a:pt x="362" y="214"/>
                  </a:lnTo>
                  <a:lnTo>
                    <a:pt x="362" y="235"/>
                  </a:lnTo>
                  <a:lnTo>
                    <a:pt x="362" y="235"/>
                  </a:lnTo>
                  <a:lnTo>
                    <a:pt x="362" y="235"/>
                  </a:lnTo>
                  <a:lnTo>
                    <a:pt x="382" y="255"/>
                  </a:lnTo>
                  <a:lnTo>
                    <a:pt x="382" y="255"/>
                  </a:lnTo>
                  <a:lnTo>
                    <a:pt x="382" y="255"/>
                  </a:lnTo>
                  <a:lnTo>
                    <a:pt x="382" y="275"/>
                  </a:lnTo>
                  <a:lnTo>
                    <a:pt x="382" y="275"/>
                  </a:lnTo>
                  <a:lnTo>
                    <a:pt x="382" y="296"/>
                  </a:lnTo>
                  <a:lnTo>
                    <a:pt x="403" y="296"/>
                  </a:lnTo>
                  <a:lnTo>
                    <a:pt x="403" y="321"/>
                  </a:lnTo>
                  <a:lnTo>
                    <a:pt x="403" y="321"/>
                  </a:lnTo>
                  <a:lnTo>
                    <a:pt x="403" y="321"/>
                  </a:lnTo>
                  <a:lnTo>
                    <a:pt x="403" y="321"/>
                  </a:lnTo>
                  <a:lnTo>
                    <a:pt x="403" y="342"/>
                  </a:lnTo>
                  <a:lnTo>
                    <a:pt x="403" y="342"/>
                  </a:lnTo>
                  <a:lnTo>
                    <a:pt x="403" y="362"/>
                  </a:lnTo>
                  <a:lnTo>
                    <a:pt x="403" y="362"/>
                  </a:lnTo>
                  <a:lnTo>
                    <a:pt x="403" y="362"/>
                  </a:lnTo>
                  <a:lnTo>
                    <a:pt x="428" y="382"/>
                  </a:lnTo>
                  <a:lnTo>
                    <a:pt x="428" y="382"/>
                  </a:lnTo>
                  <a:lnTo>
                    <a:pt x="428" y="403"/>
                  </a:lnTo>
                  <a:lnTo>
                    <a:pt x="428" y="403"/>
                  </a:lnTo>
                  <a:lnTo>
                    <a:pt x="428" y="403"/>
                  </a:lnTo>
                  <a:lnTo>
                    <a:pt x="428" y="423"/>
                  </a:lnTo>
                  <a:lnTo>
                    <a:pt x="428" y="423"/>
                  </a:lnTo>
                  <a:lnTo>
                    <a:pt x="428" y="448"/>
                  </a:lnTo>
                  <a:lnTo>
                    <a:pt x="428" y="448"/>
                  </a:lnTo>
                  <a:lnTo>
                    <a:pt x="428" y="448"/>
                  </a:lnTo>
                  <a:lnTo>
                    <a:pt x="403" y="509"/>
                  </a:lnTo>
                  <a:lnTo>
                    <a:pt x="341" y="469"/>
                  </a:lnTo>
                  <a:lnTo>
                    <a:pt x="341" y="469"/>
                  </a:lnTo>
                  <a:lnTo>
                    <a:pt x="341" y="469"/>
                  </a:lnTo>
                  <a:lnTo>
                    <a:pt x="341" y="448"/>
                  </a:lnTo>
                  <a:lnTo>
                    <a:pt x="341" y="448"/>
                  </a:lnTo>
                  <a:lnTo>
                    <a:pt x="321" y="448"/>
                  </a:lnTo>
                  <a:lnTo>
                    <a:pt x="321" y="448"/>
                  </a:lnTo>
                  <a:lnTo>
                    <a:pt x="321" y="423"/>
                  </a:lnTo>
                  <a:lnTo>
                    <a:pt x="321" y="423"/>
                  </a:lnTo>
                  <a:lnTo>
                    <a:pt x="321" y="423"/>
                  </a:lnTo>
                  <a:lnTo>
                    <a:pt x="301" y="403"/>
                  </a:lnTo>
                  <a:lnTo>
                    <a:pt x="301" y="403"/>
                  </a:lnTo>
                  <a:lnTo>
                    <a:pt x="301" y="403"/>
                  </a:lnTo>
                  <a:lnTo>
                    <a:pt x="301" y="382"/>
                  </a:lnTo>
                  <a:lnTo>
                    <a:pt x="301" y="382"/>
                  </a:lnTo>
                  <a:lnTo>
                    <a:pt x="301" y="382"/>
                  </a:lnTo>
                  <a:lnTo>
                    <a:pt x="275" y="362"/>
                  </a:lnTo>
                  <a:lnTo>
                    <a:pt x="275" y="362"/>
                  </a:lnTo>
                  <a:lnTo>
                    <a:pt x="275" y="362"/>
                  </a:lnTo>
                  <a:lnTo>
                    <a:pt x="275" y="362"/>
                  </a:lnTo>
                  <a:lnTo>
                    <a:pt x="275" y="342"/>
                  </a:lnTo>
                  <a:lnTo>
                    <a:pt x="275" y="342"/>
                  </a:lnTo>
                  <a:lnTo>
                    <a:pt x="255" y="342"/>
                  </a:lnTo>
                  <a:lnTo>
                    <a:pt x="255" y="321"/>
                  </a:lnTo>
                  <a:lnTo>
                    <a:pt x="255" y="321"/>
                  </a:lnTo>
                  <a:lnTo>
                    <a:pt x="255" y="321"/>
                  </a:lnTo>
                  <a:lnTo>
                    <a:pt x="255" y="321"/>
                  </a:lnTo>
                  <a:lnTo>
                    <a:pt x="255" y="296"/>
                  </a:lnTo>
                  <a:lnTo>
                    <a:pt x="235" y="296"/>
                  </a:lnTo>
                  <a:lnTo>
                    <a:pt x="235" y="296"/>
                  </a:lnTo>
                  <a:lnTo>
                    <a:pt x="235" y="275"/>
                  </a:lnTo>
                  <a:lnTo>
                    <a:pt x="235" y="275"/>
                  </a:lnTo>
                  <a:lnTo>
                    <a:pt x="214" y="275"/>
                  </a:lnTo>
                  <a:lnTo>
                    <a:pt x="214" y="255"/>
                  </a:lnTo>
                  <a:lnTo>
                    <a:pt x="214" y="255"/>
                  </a:lnTo>
                  <a:lnTo>
                    <a:pt x="214" y="255"/>
                  </a:lnTo>
                  <a:lnTo>
                    <a:pt x="194" y="255"/>
                  </a:lnTo>
                  <a:lnTo>
                    <a:pt x="194" y="235"/>
                  </a:lnTo>
                  <a:lnTo>
                    <a:pt x="194" y="235"/>
                  </a:lnTo>
                  <a:lnTo>
                    <a:pt x="194" y="235"/>
                  </a:lnTo>
                  <a:lnTo>
                    <a:pt x="194" y="235"/>
                  </a:lnTo>
                  <a:lnTo>
                    <a:pt x="174" y="235"/>
                  </a:lnTo>
                  <a:lnTo>
                    <a:pt x="174" y="214"/>
                  </a:lnTo>
                  <a:lnTo>
                    <a:pt x="174" y="214"/>
                  </a:lnTo>
                  <a:lnTo>
                    <a:pt x="174" y="214"/>
                  </a:lnTo>
                  <a:lnTo>
                    <a:pt x="148" y="214"/>
                  </a:lnTo>
                  <a:lnTo>
                    <a:pt x="148" y="194"/>
                  </a:lnTo>
                  <a:lnTo>
                    <a:pt x="148" y="194"/>
                  </a:lnTo>
                  <a:lnTo>
                    <a:pt x="148" y="194"/>
                  </a:lnTo>
                  <a:lnTo>
                    <a:pt x="128" y="194"/>
                  </a:lnTo>
                  <a:lnTo>
                    <a:pt x="128" y="194"/>
                  </a:lnTo>
                  <a:lnTo>
                    <a:pt x="128" y="194"/>
                  </a:lnTo>
                  <a:lnTo>
                    <a:pt x="128" y="169"/>
                  </a:lnTo>
                  <a:lnTo>
                    <a:pt x="107" y="169"/>
                  </a:lnTo>
                  <a:lnTo>
                    <a:pt x="107" y="169"/>
                  </a:lnTo>
                  <a:lnTo>
                    <a:pt x="107" y="169"/>
                  </a:lnTo>
                  <a:lnTo>
                    <a:pt x="107" y="169"/>
                  </a:lnTo>
                  <a:lnTo>
                    <a:pt x="107" y="169"/>
                  </a:lnTo>
                  <a:lnTo>
                    <a:pt x="107" y="169"/>
                  </a:lnTo>
                  <a:lnTo>
                    <a:pt x="107" y="169"/>
                  </a:lnTo>
                  <a:lnTo>
                    <a:pt x="87" y="169"/>
                  </a:lnTo>
                  <a:lnTo>
                    <a:pt x="87" y="169"/>
                  </a:lnTo>
                  <a:lnTo>
                    <a:pt x="87" y="169"/>
                  </a:lnTo>
                  <a:lnTo>
                    <a:pt x="87" y="169"/>
                  </a:lnTo>
                  <a:lnTo>
                    <a:pt x="87" y="148"/>
                  </a:lnTo>
                  <a:lnTo>
                    <a:pt x="87" y="148"/>
                  </a:lnTo>
                  <a:lnTo>
                    <a:pt x="87" y="148"/>
                  </a:lnTo>
                  <a:lnTo>
                    <a:pt x="87" y="148"/>
                  </a:lnTo>
                  <a:lnTo>
                    <a:pt x="67" y="148"/>
                  </a:lnTo>
                  <a:lnTo>
                    <a:pt x="67" y="148"/>
                  </a:lnTo>
                  <a:lnTo>
                    <a:pt x="67" y="148"/>
                  </a:lnTo>
                  <a:lnTo>
                    <a:pt x="67" y="148"/>
                  </a:lnTo>
                  <a:lnTo>
                    <a:pt x="67" y="148"/>
                  </a:lnTo>
                  <a:lnTo>
                    <a:pt x="67" y="148"/>
                  </a:lnTo>
                  <a:lnTo>
                    <a:pt x="67" y="148"/>
                  </a:lnTo>
                  <a:lnTo>
                    <a:pt x="67" y="148"/>
                  </a:lnTo>
                  <a:lnTo>
                    <a:pt x="46" y="148"/>
                  </a:lnTo>
                  <a:lnTo>
                    <a:pt x="46" y="148"/>
                  </a:lnTo>
                  <a:lnTo>
                    <a:pt x="46" y="148"/>
                  </a:lnTo>
                  <a:lnTo>
                    <a:pt x="46" y="148"/>
                  </a:lnTo>
                  <a:lnTo>
                    <a:pt x="46" y="128"/>
                  </a:lnTo>
                  <a:lnTo>
                    <a:pt x="46" y="128"/>
                  </a:lnTo>
                  <a:lnTo>
                    <a:pt x="46" y="128"/>
                  </a:lnTo>
                  <a:lnTo>
                    <a:pt x="21" y="128"/>
                  </a:lnTo>
                  <a:lnTo>
                    <a:pt x="21" y="128"/>
                  </a:lnTo>
                  <a:lnTo>
                    <a:pt x="21" y="128"/>
                  </a:lnTo>
                  <a:lnTo>
                    <a:pt x="21" y="128"/>
                  </a:lnTo>
                  <a:lnTo>
                    <a:pt x="21" y="128"/>
                  </a:lnTo>
                  <a:lnTo>
                    <a:pt x="21" y="128"/>
                  </a:lnTo>
                  <a:lnTo>
                    <a:pt x="1" y="128"/>
                  </a:lnTo>
                  <a:lnTo>
                    <a:pt x="1" y="128"/>
                  </a:lnTo>
                  <a:lnTo>
                    <a:pt x="1" y="128"/>
                  </a:lnTo>
                  <a:lnTo>
                    <a:pt x="1" y="87"/>
                  </a:lnTo>
                  <a:lnTo>
                    <a:pt x="1" y="67"/>
                  </a:lnTo>
                  <a:lnTo>
                    <a:pt x="1" y="21"/>
                  </a:lnTo>
                  <a:lnTo>
                    <a:pt x="1" y="21"/>
                  </a:lnTo>
                  <a:lnTo>
                    <a:pt x="21" y="21"/>
                  </a:lnTo>
                  <a:lnTo>
                    <a:pt x="21" y="21"/>
                  </a:lnTo>
                  <a:lnTo>
                    <a:pt x="21" y="21"/>
                  </a:lnTo>
                  <a:lnTo>
                    <a:pt x="21" y="21"/>
                  </a:lnTo>
                  <a:lnTo>
                    <a:pt x="21" y="21"/>
                  </a:lnTo>
                  <a:lnTo>
                    <a:pt x="46" y="21"/>
                  </a:lnTo>
                  <a:lnTo>
                    <a:pt x="46" y="21"/>
                  </a:lnTo>
                  <a:lnTo>
                    <a:pt x="46" y="1"/>
                  </a:lnTo>
                  <a:lnTo>
                    <a:pt x="6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62"/>
            <p:cNvSpPr/>
            <p:nvPr/>
          </p:nvSpPr>
          <p:spPr>
            <a:xfrm>
              <a:off x="1382250" y="2324075"/>
              <a:ext cx="13250" cy="14775"/>
            </a:xfrm>
            <a:custGeom>
              <a:rect b="b" l="l" r="r" t="t"/>
              <a:pathLst>
                <a:path extrusionOk="0" h="591" w="530">
                  <a:moveTo>
                    <a:pt x="102" y="1"/>
                  </a:moveTo>
                  <a:lnTo>
                    <a:pt x="102" y="1"/>
                  </a:lnTo>
                  <a:lnTo>
                    <a:pt x="102" y="1"/>
                  </a:lnTo>
                  <a:lnTo>
                    <a:pt x="102" y="1"/>
                  </a:lnTo>
                  <a:lnTo>
                    <a:pt x="128" y="1"/>
                  </a:lnTo>
                  <a:lnTo>
                    <a:pt x="128" y="1"/>
                  </a:lnTo>
                  <a:lnTo>
                    <a:pt x="128" y="1"/>
                  </a:lnTo>
                  <a:lnTo>
                    <a:pt x="148" y="1"/>
                  </a:lnTo>
                  <a:lnTo>
                    <a:pt x="148" y="1"/>
                  </a:lnTo>
                  <a:lnTo>
                    <a:pt x="148" y="1"/>
                  </a:lnTo>
                  <a:lnTo>
                    <a:pt x="148" y="21"/>
                  </a:lnTo>
                  <a:lnTo>
                    <a:pt x="168" y="21"/>
                  </a:lnTo>
                  <a:lnTo>
                    <a:pt x="168" y="21"/>
                  </a:lnTo>
                  <a:lnTo>
                    <a:pt x="168" y="21"/>
                  </a:lnTo>
                  <a:lnTo>
                    <a:pt x="189" y="21"/>
                  </a:lnTo>
                  <a:lnTo>
                    <a:pt x="189" y="21"/>
                  </a:lnTo>
                  <a:lnTo>
                    <a:pt x="189" y="21"/>
                  </a:lnTo>
                  <a:lnTo>
                    <a:pt x="209" y="21"/>
                  </a:lnTo>
                  <a:lnTo>
                    <a:pt x="209" y="21"/>
                  </a:lnTo>
                  <a:lnTo>
                    <a:pt x="209" y="41"/>
                  </a:lnTo>
                  <a:lnTo>
                    <a:pt x="209" y="41"/>
                  </a:lnTo>
                  <a:lnTo>
                    <a:pt x="230" y="41"/>
                  </a:lnTo>
                  <a:lnTo>
                    <a:pt x="230" y="41"/>
                  </a:lnTo>
                  <a:lnTo>
                    <a:pt x="230" y="41"/>
                  </a:lnTo>
                  <a:lnTo>
                    <a:pt x="255" y="41"/>
                  </a:lnTo>
                  <a:lnTo>
                    <a:pt x="255" y="62"/>
                  </a:lnTo>
                  <a:lnTo>
                    <a:pt x="255" y="62"/>
                  </a:lnTo>
                  <a:lnTo>
                    <a:pt x="255" y="62"/>
                  </a:lnTo>
                  <a:lnTo>
                    <a:pt x="255" y="62"/>
                  </a:lnTo>
                  <a:lnTo>
                    <a:pt x="275" y="62"/>
                  </a:lnTo>
                  <a:lnTo>
                    <a:pt x="275" y="62"/>
                  </a:lnTo>
                  <a:lnTo>
                    <a:pt x="275" y="62"/>
                  </a:lnTo>
                  <a:lnTo>
                    <a:pt x="275" y="82"/>
                  </a:lnTo>
                  <a:lnTo>
                    <a:pt x="296" y="82"/>
                  </a:lnTo>
                  <a:lnTo>
                    <a:pt x="296" y="82"/>
                  </a:lnTo>
                  <a:lnTo>
                    <a:pt x="296" y="82"/>
                  </a:lnTo>
                  <a:lnTo>
                    <a:pt x="296" y="82"/>
                  </a:lnTo>
                  <a:lnTo>
                    <a:pt x="316" y="102"/>
                  </a:lnTo>
                  <a:lnTo>
                    <a:pt x="316" y="102"/>
                  </a:lnTo>
                  <a:lnTo>
                    <a:pt x="316" y="102"/>
                  </a:lnTo>
                  <a:lnTo>
                    <a:pt x="316" y="102"/>
                  </a:lnTo>
                  <a:lnTo>
                    <a:pt x="336" y="128"/>
                  </a:lnTo>
                  <a:lnTo>
                    <a:pt x="336" y="128"/>
                  </a:lnTo>
                  <a:lnTo>
                    <a:pt x="336" y="128"/>
                  </a:lnTo>
                  <a:lnTo>
                    <a:pt x="336" y="128"/>
                  </a:lnTo>
                  <a:lnTo>
                    <a:pt x="336" y="128"/>
                  </a:lnTo>
                  <a:lnTo>
                    <a:pt x="357" y="148"/>
                  </a:lnTo>
                  <a:lnTo>
                    <a:pt x="357" y="148"/>
                  </a:lnTo>
                  <a:lnTo>
                    <a:pt x="357" y="148"/>
                  </a:lnTo>
                  <a:lnTo>
                    <a:pt x="357" y="148"/>
                  </a:lnTo>
                  <a:lnTo>
                    <a:pt x="357" y="148"/>
                  </a:lnTo>
                  <a:lnTo>
                    <a:pt x="382" y="169"/>
                  </a:lnTo>
                  <a:lnTo>
                    <a:pt x="382" y="169"/>
                  </a:lnTo>
                  <a:lnTo>
                    <a:pt x="402" y="189"/>
                  </a:lnTo>
                  <a:lnTo>
                    <a:pt x="402" y="189"/>
                  </a:lnTo>
                  <a:lnTo>
                    <a:pt x="402" y="209"/>
                  </a:lnTo>
                  <a:lnTo>
                    <a:pt x="423" y="209"/>
                  </a:lnTo>
                  <a:lnTo>
                    <a:pt x="423" y="230"/>
                  </a:lnTo>
                  <a:lnTo>
                    <a:pt x="423" y="255"/>
                  </a:lnTo>
                  <a:lnTo>
                    <a:pt x="443" y="255"/>
                  </a:lnTo>
                  <a:lnTo>
                    <a:pt x="443" y="275"/>
                  </a:lnTo>
                  <a:lnTo>
                    <a:pt x="443" y="275"/>
                  </a:lnTo>
                  <a:lnTo>
                    <a:pt x="443" y="275"/>
                  </a:lnTo>
                  <a:lnTo>
                    <a:pt x="464" y="296"/>
                  </a:lnTo>
                  <a:lnTo>
                    <a:pt x="464" y="296"/>
                  </a:lnTo>
                  <a:lnTo>
                    <a:pt x="464" y="316"/>
                  </a:lnTo>
                  <a:lnTo>
                    <a:pt x="464" y="316"/>
                  </a:lnTo>
                  <a:lnTo>
                    <a:pt x="484" y="336"/>
                  </a:lnTo>
                  <a:lnTo>
                    <a:pt x="484" y="357"/>
                  </a:lnTo>
                  <a:lnTo>
                    <a:pt x="484" y="357"/>
                  </a:lnTo>
                  <a:lnTo>
                    <a:pt x="484" y="357"/>
                  </a:lnTo>
                  <a:lnTo>
                    <a:pt x="484" y="382"/>
                  </a:lnTo>
                  <a:lnTo>
                    <a:pt x="509" y="382"/>
                  </a:lnTo>
                  <a:lnTo>
                    <a:pt x="509" y="382"/>
                  </a:lnTo>
                  <a:lnTo>
                    <a:pt x="509" y="403"/>
                  </a:lnTo>
                  <a:lnTo>
                    <a:pt x="509" y="403"/>
                  </a:lnTo>
                  <a:lnTo>
                    <a:pt x="509" y="423"/>
                  </a:lnTo>
                  <a:lnTo>
                    <a:pt x="509" y="423"/>
                  </a:lnTo>
                  <a:lnTo>
                    <a:pt x="509" y="443"/>
                  </a:lnTo>
                  <a:lnTo>
                    <a:pt x="509" y="443"/>
                  </a:lnTo>
                  <a:lnTo>
                    <a:pt x="509" y="464"/>
                  </a:lnTo>
                  <a:lnTo>
                    <a:pt x="509" y="464"/>
                  </a:lnTo>
                  <a:lnTo>
                    <a:pt x="509" y="464"/>
                  </a:lnTo>
                  <a:lnTo>
                    <a:pt x="530" y="484"/>
                  </a:lnTo>
                  <a:lnTo>
                    <a:pt x="530" y="484"/>
                  </a:lnTo>
                  <a:lnTo>
                    <a:pt x="530" y="509"/>
                  </a:lnTo>
                  <a:lnTo>
                    <a:pt x="530" y="509"/>
                  </a:lnTo>
                  <a:lnTo>
                    <a:pt x="530" y="530"/>
                  </a:lnTo>
                  <a:lnTo>
                    <a:pt x="530" y="550"/>
                  </a:lnTo>
                  <a:lnTo>
                    <a:pt x="509" y="591"/>
                  </a:lnTo>
                  <a:lnTo>
                    <a:pt x="464" y="550"/>
                  </a:lnTo>
                  <a:lnTo>
                    <a:pt x="443" y="550"/>
                  </a:lnTo>
                  <a:lnTo>
                    <a:pt x="443" y="530"/>
                  </a:lnTo>
                  <a:lnTo>
                    <a:pt x="443" y="530"/>
                  </a:lnTo>
                  <a:lnTo>
                    <a:pt x="443" y="530"/>
                  </a:lnTo>
                  <a:lnTo>
                    <a:pt x="443" y="509"/>
                  </a:lnTo>
                  <a:lnTo>
                    <a:pt x="423" y="509"/>
                  </a:lnTo>
                  <a:lnTo>
                    <a:pt x="423" y="509"/>
                  </a:lnTo>
                  <a:lnTo>
                    <a:pt x="423" y="484"/>
                  </a:lnTo>
                  <a:lnTo>
                    <a:pt x="423" y="484"/>
                  </a:lnTo>
                  <a:lnTo>
                    <a:pt x="423" y="464"/>
                  </a:lnTo>
                  <a:lnTo>
                    <a:pt x="402" y="464"/>
                  </a:lnTo>
                  <a:lnTo>
                    <a:pt x="402" y="443"/>
                  </a:lnTo>
                  <a:lnTo>
                    <a:pt x="402" y="443"/>
                  </a:lnTo>
                  <a:lnTo>
                    <a:pt x="402" y="443"/>
                  </a:lnTo>
                  <a:lnTo>
                    <a:pt x="402" y="443"/>
                  </a:lnTo>
                  <a:lnTo>
                    <a:pt x="402" y="423"/>
                  </a:lnTo>
                  <a:lnTo>
                    <a:pt x="382" y="423"/>
                  </a:lnTo>
                  <a:lnTo>
                    <a:pt x="382" y="423"/>
                  </a:lnTo>
                  <a:lnTo>
                    <a:pt x="382" y="403"/>
                  </a:lnTo>
                  <a:lnTo>
                    <a:pt x="382" y="403"/>
                  </a:lnTo>
                  <a:lnTo>
                    <a:pt x="382" y="382"/>
                  </a:lnTo>
                  <a:lnTo>
                    <a:pt x="357" y="382"/>
                  </a:lnTo>
                  <a:lnTo>
                    <a:pt x="357" y="357"/>
                  </a:lnTo>
                  <a:lnTo>
                    <a:pt x="357" y="357"/>
                  </a:lnTo>
                  <a:lnTo>
                    <a:pt x="336" y="357"/>
                  </a:lnTo>
                  <a:lnTo>
                    <a:pt x="336" y="336"/>
                  </a:lnTo>
                  <a:lnTo>
                    <a:pt x="336" y="336"/>
                  </a:lnTo>
                  <a:lnTo>
                    <a:pt x="336" y="336"/>
                  </a:lnTo>
                  <a:lnTo>
                    <a:pt x="336" y="316"/>
                  </a:lnTo>
                  <a:lnTo>
                    <a:pt x="316" y="316"/>
                  </a:lnTo>
                  <a:lnTo>
                    <a:pt x="316" y="296"/>
                  </a:lnTo>
                  <a:lnTo>
                    <a:pt x="316" y="296"/>
                  </a:lnTo>
                  <a:lnTo>
                    <a:pt x="296" y="275"/>
                  </a:lnTo>
                  <a:lnTo>
                    <a:pt x="296" y="275"/>
                  </a:lnTo>
                  <a:lnTo>
                    <a:pt x="296" y="275"/>
                  </a:lnTo>
                  <a:lnTo>
                    <a:pt x="275" y="255"/>
                  </a:lnTo>
                  <a:lnTo>
                    <a:pt x="275" y="255"/>
                  </a:lnTo>
                  <a:lnTo>
                    <a:pt x="275" y="230"/>
                  </a:lnTo>
                  <a:lnTo>
                    <a:pt x="275" y="230"/>
                  </a:lnTo>
                  <a:lnTo>
                    <a:pt x="275" y="230"/>
                  </a:lnTo>
                  <a:lnTo>
                    <a:pt x="255" y="230"/>
                  </a:lnTo>
                  <a:lnTo>
                    <a:pt x="255" y="230"/>
                  </a:lnTo>
                  <a:lnTo>
                    <a:pt x="255" y="230"/>
                  </a:lnTo>
                  <a:lnTo>
                    <a:pt x="255" y="209"/>
                  </a:lnTo>
                  <a:lnTo>
                    <a:pt x="255" y="209"/>
                  </a:lnTo>
                  <a:lnTo>
                    <a:pt x="255" y="209"/>
                  </a:lnTo>
                  <a:lnTo>
                    <a:pt x="230" y="209"/>
                  </a:lnTo>
                  <a:lnTo>
                    <a:pt x="230" y="209"/>
                  </a:lnTo>
                  <a:lnTo>
                    <a:pt x="230" y="209"/>
                  </a:lnTo>
                  <a:lnTo>
                    <a:pt x="230" y="189"/>
                  </a:lnTo>
                  <a:lnTo>
                    <a:pt x="230" y="189"/>
                  </a:lnTo>
                  <a:lnTo>
                    <a:pt x="209" y="189"/>
                  </a:lnTo>
                  <a:lnTo>
                    <a:pt x="209" y="189"/>
                  </a:lnTo>
                  <a:lnTo>
                    <a:pt x="209" y="189"/>
                  </a:lnTo>
                  <a:lnTo>
                    <a:pt x="209" y="189"/>
                  </a:lnTo>
                  <a:lnTo>
                    <a:pt x="209" y="169"/>
                  </a:lnTo>
                  <a:lnTo>
                    <a:pt x="209" y="169"/>
                  </a:lnTo>
                  <a:lnTo>
                    <a:pt x="189" y="169"/>
                  </a:lnTo>
                  <a:lnTo>
                    <a:pt x="189" y="169"/>
                  </a:lnTo>
                  <a:lnTo>
                    <a:pt x="189" y="169"/>
                  </a:lnTo>
                  <a:lnTo>
                    <a:pt x="189" y="169"/>
                  </a:lnTo>
                  <a:lnTo>
                    <a:pt x="189" y="169"/>
                  </a:lnTo>
                  <a:lnTo>
                    <a:pt x="189" y="169"/>
                  </a:lnTo>
                  <a:lnTo>
                    <a:pt x="168" y="169"/>
                  </a:lnTo>
                  <a:lnTo>
                    <a:pt x="168" y="148"/>
                  </a:lnTo>
                  <a:lnTo>
                    <a:pt x="168" y="148"/>
                  </a:lnTo>
                  <a:lnTo>
                    <a:pt x="168" y="148"/>
                  </a:lnTo>
                  <a:lnTo>
                    <a:pt x="168" y="148"/>
                  </a:lnTo>
                  <a:lnTo>
                    <a:pt x="148" y="148"/>
                  </a:lnTo>
                  <a:lnTo>
                    <a:pt x="148" y="148"/>
                  </a:lnTo>
                  <a:lnTo>
                    <a:pt x="148" y="148"/>
                  </a:lnTo>
                  <a:lnTo>
                    <a:pt x="148" y="148"/>
                  </a:lnTo>
                  <a:lnTo>
                    <a:pt x="148" y="148"/>
                  </a:lnTo>
                  <a:lnTo>
                    <a:pt x="128" y="128"/>
                  </a:lnTo>
                  <a:lnTo>
                    <a:pt x="128" y="128"/>
                  </a:lnTo>
                  <a:lnTo>
                    <a:pt x="128" y="128"/>
                  </a:lnTo>
                  <a:lnTo>
                    <a:pt x="128" y="128"/>
                  </a:lnTo>
                  <a:lnTo>
                    <a:pt x="128" y="128"/>
                  </a:lnTo>
                  <a:lnTo>
                    <a:pt x="102" y="128"/>
                  </a:lnTo>
                  <a:lnTo>
                    <a:pt x="102" y="128"/>
                  </a:lnTo>
                  <a:lnTo>
                    <a:pt x="102" y="128"/>
                  </a:lnTo>
                  <a:lnTo>
                    <a:pt x="102" y="128"/>
                  </a:lnTo>
                  <a:lnTo>
                    <a:pt x="102" y="128"/>
                  </a:lnTo>
                  <a:lnTo>
                    <a:pt x="102" y="128"/>
                  </a:lnTo>
                  <a:lnTo>
                    <a:pt x="82" y="128"/>
                  </a:lnTo>
                  <a:lnTo>
                    <a:pt x="82" y="128"/>
                  </a:lnTo>
                  <a:lnTo>
                    <a:pt x="82" y="128"/>
                  </a:lnTo>
                  <a:lnTo>
                    <a:pt x="82" y="128"/>
                  </a:lnTo>
                  <a:lnTo>
                    <a:pt x="82" y="128"/>
                  </a:lnTo>
                  <a:lnTo>
                    <a:pt x="82" y="102"/>
                  </a:lnTo>
                  <a:lnTo>
                    <a:pt x="62" y="102"/>
                  </a:lnTo>
                  <a:lnTo>
                    <a:pt x="62" y="102"/>
                  </a:lnTo>
                  <a:lnTo>
                    <a:pt x="62" y="102"/>
                  </a:lnTo>
                  <a:lnTo>
                    <a:pt x="62" y="102"/>
                  </a:lnTo>
                  <a:lnTo>
                    <a:pt x="62" y="102"/>
                  </a:lnTo>
                  <a:lnTo>
                    <a:pt x="41" y="102"/>
                  </a:lnTo>
                  <a:lnTo>
                    <a:pt x="41" y="102"/>
                  </a:lnTo>
                  <a:lnTo>
                    <a:pt x="41" y="102"/>
                  </a:lnTo>
                  <a:lnTo>
                    <a:pt x="41" y="102"/>
                  </a:lnTo>
                  <a:lnTo>
                    <a:pt x="21" y="102"/>
                  </a:lnTo>
                  <a:lnTo>
                    <a:pt x="21" y="102"/>
                  </a:lnTo>
                  <a:lnTo>
                    <a:pt x="21" y="102"/>
                  </a:lnTo>
                  <a:lnTo>
                    <a:pt x="21" y="102"/>
                  </a:lnTo>
                  <a:lnTo>
                    <a:pt x="21" y="102"/>
                  </a:lnTo>
                  <a:lnTo>
                    <a:pt x="1" y="102"/>
                  </a:lnTo>
                  <a:lnTo>
                    <a:pt x="1" y="102"/>
                  </a:lnTo>
                  <a:lnTo>
                    <a:pt x="1" y="62"/>
                  </a:lnTo>
                  <a:lnTo>
                    <a:pt x="1" y="41"/>
                  </a:lnTo>
                  <a:lnTo>
                    <a:pt x="1" y="21"/>
                  </a:lnTo>
                  <a:lnTo>
                    <a:pt x="1" y="21"/>
                  </a:lnTo>
                  <a:lnTo>
                    <a:pt x="1" y="21"/>
                  </a:lnTo>
                  <a:lnTo>
                    <a:pt x="1" y="21"/>
                  </a:lnTo>
                  <a:lnTo>
                    <a:pt x="21" y="21"/>
                  </a:lnTo>
                  <a:lnTo>
                    <a:pt x="21" y="21"/>
                  </a:lnTo>
                  <a:lnTo>
                    <a:pt x="21" y="21"/>
                  </a:lnTo>
                  <a:lnTo>
                    <a:pt x="21" y="1"/>
                  </a:lnTo>
                  <a:lnTo>
                    <a:pt x="41" y="1"/>
                  </a:lnTo>
                  <a:lnTo>
                    <a:pt x="41" y="1"/>
                  </a:lnTo>
                  <a:lnTo>
                    <a:pt x="41" y="1"/>
                  </a:lnTo>
                  <a:lnTo>
                    <a:pt x="62" y="1"/>
                  </a:lnTo>
                  <a:lnTo>
                    <a:pt x="62" y="1"/>
                  </a:lnTo>
                  <a:lnTo>
                    <a:pt x="62" y="1"/>
                  </a:lnTo>
                  <a:lnTo>
                    <a:pt x="62" y="1"/>
                  </a:lnTo>
                  <a:lnTo>
                    <a:pt x="82" y="1"/>
                  </a:lnTo>
                  <a:lnTo>
                    <a:pt x="82" y="1"/>
                  </a:lnTo>
                  <a:lnTo>
                    <a:pt x="8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62"/>
            <p:cNvSpPr/>
            <p:nvPr/>
          </p:nvSpPr>
          <p:spPr>
            <a:xfrm>
              <a:off x="1389625" y="2323450"/>
              <a:ext cx="12750" cy="15925"/>
            </a:xfrm>
            <a:custGeom>
              <a:rect b="b" l="l" r="r" t="t"/>
              <a:pathLst>
                <a:path extrusionOk="0" h="637" w="510">
                  <a:moveTo>
                    <a:pt x="41" y="0"/>
                  </a:moveTo>
                  <a:lnTo>
                    <a:pt x="62" y="0"/>
                  </a:lnTo>
                  <a:lnTo>
                    <a:pt x="62" y="0"/>
                  </a:lnTo>
                  <a:lnTo>
                    <a:pt x="62" y="0"/>
                  </a:lnTo>
                  <a:lnTo>
                    <a:pt x="62" y="0"/>
                  </a:lnTo>
                  <a:lnTo>
                    <a:pt x="87" y="0"/>
                  </a:lnTo>
                  <a:lnTo>
                    <a:pt x="87" y="0"/>
                  </a:lnTo>
                  <a:lnTo>
                    <a:pt x="87" y="0"/>
                  </a:lnTo>
                  <a:lnTo>
                    <a:pt x="107" y="26"/>
                  </a:lnTo>
                  <a:lnTo>
                    <a:pt x="107" y="26"/>
                  </a:lnTo>
                  <a:lnTo>
                    <a:pt x="107" y="26"/>
                  </a:lnTo>
                  <a:lnTo>
                    <a:pt x="107" y="26"/>
                  </a:lnTo>
                  <a:lnTo>
                    <a:pt x="128" y="26"/>
                  </a:lnTo>
                  <a:lnTo>
                    <a:pt x="128" y="26"/>
                  </a:lnTo>
                  <a:lnTo>
                    <a:pt x="128" y="26"/>
                  </a:lnTo>
                  <a:lnTo>
                    <a:pt x="148" y="26"/>
                  </a:lnTo>
                  <a:lnTo>
                    <a:pt x="148" y="26"/>
                  </a:lnTo>
                  <a:lnTo>
                    <a:pt x="148" y="26"/>
                  </a:lnTo>
                  <a:lnTo>
                    <a:pt x="148" y="26"/>
                  </a:lnTo>
                  <a:lnTo>
                    <a:pt x="169" y="26"/>
                  </a:lnTo>
                  <a:lnTo>
                    <a:pt x="169" y="26"/>
                  </a:lnTo>
                  <a:lnTo>
                    <a:pt x="169" y="46"/>
                  </a:lnTo>
                  <a:lnTo>
                    <a:pt x="169" y="46"/>
                  </a:lnTo>
                  <a:lnTo>
                    <a:pt x="189" y="46"/>
                  </a:lnTo>
                  <a:lnTo>
                    <a:pt x="189" y="46"/>
                  </a:lnTo>
                  <a:lnTo>
                    <a:pt x="189" y="46"/>
                  </a:lnTo>
                  <a:lnTo>
                    <a:pt x="214" y="46"/>
                  </a:lnTo>
                  <a:lnTo>
                    <a:pt x="214" y="46"/>
                  </a:lnTo>
                  <a:lnTo>
                    <a:pt x="214" y="66"/>
                  </a:lnTo>
                  <a:lnTo>
                    <a:pt x="214" y="66"/>
                  </a:lnTo>
                  <a:lnTo>
                    <a:pt x="235" y="66"/>
                  </a:lnTo>
                  <a:lnTo>
                    <a:pt x="235" y="66"/>
                  </a:lnTo>
                  <a:lnTo>
                    <a:pt x="235" y="66"/>
                  </a:lnTo>
                  <a:lnTo>
                    <a:pt x="255" y="66"/>
                  </a:lnTo>
                  <a:lnTo>
                    <a:pt x="255" y="87"/>
                  </a:lnTo>
                  <a:lnTo>
                    <a:pt x="255" y="87"/>
                  </a:lnTo>
                  <a:lnTo>
                    <a:pt x="255" y="87"/>
                  </a:lnTo>
                  <a:lnTo>
                    <a:pt x="255" y="87"/>
                  </a:lnTo>
                  <a:lnTo>
                    <a:pt x="275" y="87"/>
                  </a:lnTo>
                  <a:lnTo>
                    <a:pt x="275" y="87"/>
                  </a:lnTo>
                  <a:lnTo>
                    <a:pt x="275" y="107"/>
                  </a:lnTo>
                  <a:lnTo>
                    <a:pt x="275" y="107"/>
                  </a:lnTo>
                  <a:lnTo>
                    <a:pt x="296" y="107"/>
                  </a:lnTo>
                  <a:lnTo>
                    <a:pt x="296" y="107"/>
                  </a:lnTo>
                  <a:lnTo>
                    <a:pt x="296" y="107"/>
                  </a:lnTo>
                  <a:lnTo>
                    <a:pt x="296" y="127"/>
                  </a:lnTo>
                  <a:lnTo>
                    <a:pt x="296" y="127"/>
                  </a:lnTo>
                  <a:lnTo>
                    <a:pt x="316" y="127"/>
                  </a:lnTo>
                  <a:lnTo>
                    <a:pt x="316" y="127"/>
                  </a:lnTo>
                  <a:lnTo>
                    <a:pt x="316" y="153"/>
                  </a:lnTo>
                  <a:lnTo>
                    <a:pt x="316" y="153"/>
                  </a:lnTo>
                  <a:lnTo>
                    <a:pt x="341" y="153"/>
                  </a:lnTo>
                  <a:lnTo>
                    <a:pt x="341" y="173"/>
                  </a:lnTo>
                  <a:lnTo>
                    <a:pt x="362" y="173"/>
                  </a:lnTo>
                  <a:lnTo>
                    <a:pt x="362" y="194"/>
                  </a:lnTo>
                  <a:lnTo>
                    <a:pt x="362" y="194"/>
                  </a:lnTo>
                  <a:lnTo>
                    <a:pt x="362" y="194"/>
                  </a:lnTo>
                  <a:lnTo>
                    <a:pt x="382" y="214"/>
                  </a:lnTo>
                  <a:lnTo>
                    <a:pt x="382" y="214"/>
                  </a:lnTo>
                  <a:lnTo>
                    <a:pt x="402" y="234"/>
                  </a:lnTo>
                  <a:lnTo>
                    <a:pt x="402" y="234"/>
                  </a:lnTo>
                  <a:lnTo>
                    <a:pt x="402" y="255"/>
                  </a:lnTo>
                  <a:lnTo>
                    <a:pt x="423" y="255"/>
                  </a:lnTo>
                  <a:lnTo>
                    <a:pt x="423" y="280"/>
                  </a:lnTo>
                  <a:lnTo>
                    <a:pt x="423" y="280"/>
                  </a:lnTo>
                  <a:lnTo>
                    <a:pt x="443" y="300"/>
                  </a:lnTo>
                  <a:lnTo>
                    <a:pt x="443" y="300"/>
                  </a:lnTo>
                  <a:lnTo>
                    <a:pt x="443" y="321"/>
                  </a:lnTo>
                  <a:lnTo>
                    <a:pt x="443" y="321"/>
                  </a:lnTo>
                  <a:lnTo>
                    <a:pt x="469" y="341"/>
                  </a:lnTo>
                  <a:lnTo>
                    <a:pt x="469" y="361"/>
                  </a:lnTo>
                  <a:lnTo>
                    <a:pt x="469" y="361"/>
                  </a:lnTo>
                  <a:lnTo>
                    <a:pt x="469" y="382"/>
                  </a:lnTo>
                  <a:lnTo>
                    <a:pt x="489" y="382"/>
                  </a:lnTo>
                  <a:lnTo>
                    <a:pt x="489" y="407"/>
                  </a:lnTo>
                  <a:lnTo>
                    <a:pt x="489" y="407"/>
                  </a:lnTo>
                  <a:lnTo>
                    <a:pt x="489" y="428"/>
                  </a:lnTo>
                  <a:lnTo>
                    <a:pt x="489" y="428"/>
                  </a:lnTo>
                  <a:lnTo>
                    <a:pt x="509" y="448"/>
                  </a:lnTo>
                  <a:lnTo>
                    <a:pt x="509" y="448"/>
                  </a:lnTo>
                  <a:lnTo>
                    <a:pt x="509" y="468"/>
                  </a:lnTo>
                  <a:lnTo>
                    <a:pt x="509" y="468"/>
                  </a:lnTo>
                  <a:lnTo>
                    <a:pt x="509" y="489"/>
                  </a:lnTo>
                  <a:lnTo>
                    <a:pt x="509" y="489"/>
                  </a:lnTo>
                  <a:lnTo>
                    <a:pt x="509" y="509"/>
                  </a:lnTo>
                  <a:lnTo>
                    <a:pt x="509" y="509"/>
                  </a:lnTo>
                  <a:lnTo>
                    <a:pt x="509" y="534"/>
                  </a:lnTo>
                  <a:lnTo>
                    <a:pt x="509" y="534"/>
                  </a:lnTo>
                  <a:lnTo>
                    <a:pt x="509" y="555"/>
                  </a:lnTo>
                  <a:lnTo>
                    <a:pt x="509" y="555"/>
                  </a:lnTo>
                  <a:lnTo>
                    <a:pt x="509" y="575"/>
                  </a:lnTo>
                  <a:lnTo>
                    <a:pt x="489" y="636"/>
                  </a:lnTo>
                  <a:lnTo>
                    <a:pt x="423" y="595"/>
                  </a:lnTo>
                  <a:lnTo>
                    <a:pt x="423" y="575"/>
                  </a:lnTo>
                  <a:lnTo>
                    <a:pt x="423" y="575"/>
                  </a:lnTo>
                  <a:lnTo>
                    <a:pt x="423" y="555"/>
                  </a:lnTo>
                  <a:lnTo>
                    <a:pt x="402" y="555"/>
                  </a:lnTo>
                  <a:lnTo>
                    <a:pt x="402" y="555"/>
                  </a:lnTo>
                  <a:lnTo>
                    <a:pt x="402" y="534"/>
                  </a:lnTo>
                  <a:lnTo>
                    <a:pt x="402" y="534"/>
                  </a:lnTo>
                  <a:lnTo>
                    <a:pt x="402" y="534"/>
                  </a:lnTo>
                  <a:lnTo>
                    <a:pt x="382" y="509"/>
                  </a:lnTo>
                  <a:lnTo>
                    <a:pt x="382" y="509"/>
                  </a:lnTo>
                  <a:lnTo>
                    <a:pt x="382" y="489"/>
                  </a:lnTo>
                  <a:lnTo>
                    <a:pt x="382" y="489"/>
                  </a:lnTo>
                  <a:lnTo>
                    <a:pt x="382" y="468"/>
                  </a:lnTo>
                  <a:lnTo>
                    <a:pt x="382" y="468"/>
                  </a:lnTo>
                  <a:lnTo>
                    <a:pt x="362" y="468"/>
                  </a:lnTo>
                  <a:lnTo>
                    <a:pt x="362" y="448"/>
                  </a:lnTo>
                  <a:lnTo>
                    <a:pt x="362" y="448"/>
                  </a:lnTo>
                  <a:lnTo>
                    <a:pt x="362" y="428"/>
                  </a:lnTo>
                  <a:lnTo>
                    <a:pt x="362" y="428"/>
                  </a:lnTo>
                  <a:lnTo>
                    <a:pt x="341" y="407"/>
                  </a:lnTo>
                  <a:lnTo>
                    <a:pt x="341" y="407"/>
                  </a:lnTo>
                  <a:lnTo>
                    <a:pt x="341" y="382"/>
                  </a:lnTo>
                  <a:lnTo>
                    <a:pt x="341" y="382"/>
                  </a:lnTo>
                  <a:lnTo>
                    <a:pt x="316" y="361"/>
                  </a:lnTo>
                  <a:lnTo>
                    <a:pt x="316" y="361"/>
                  </a:lnTo>
                  <a:lnTo>
                    <a:pt x="316" y="341"/>
                  </a:lnTo>
                  <a:lnTo>
                    <a:pt x="316" y="341"/>
                  </a:lnTo>
                  <a:lnTo>
                    <a:pt x="296" y="341"/>
                  </a:lnTo>
                  <a:lnTo>
                    <a:pt x="296" y="321"/>
                  </a:lnTo>
                  <a:lnTo>
                    <a:pt x="296" y="321"/>
                  </a:lnTo>
                  <a:lnTo>
                    <a:pt x="275" y="300"/>
                  </a:lnTo>
                  <a:lnTo>
                    <a:pt x="275" y="300"/>
                  </a:lnTo>
                  <a:lnTo>
                    <a:pt x="275" y="280"/>
                  </a:lnTo>
                  <a:lnTo>
                    <a:pt x="275" y="280"/>
                  </a:lnTo>
                  <a:lnTo>
                    <a:pt x="275" y="280"/>
                  </a:lnTo>
                  <a:lnTo>
                    <a:pt x="255" y="280"/>
                  </a:lnTo>
                  <a:lnTo>
                    <a:pt x="255" y="255"/>
                  </a:lnTo>
                  <a:lnTo>
                    <a:pt x="255" y="255"/>
                  </a:lnTo>
                  <a:lnTo>
                    <a:pt x="235" y="255"/>
                  </a:lnTo>
                  <a:lnTo>
                    <a:pt x="235" y="234"/>
                  </a:lnTo>
                  <a:lnTo>
                    <a:pt x="235" y="234"/>
                  </a:lnTo>
                  <a:lnTo>
                    <a:pt x="235" y="234"/>
                  </a:lnTo>
                  <a:lnTo>
                    <a:pt x="214" y="234"/>
                  </a:lnTo>
                  <a:lnTo>
                    <a:pt x="214" y="214"/>
                  </a:lnTo>
                  <a:lnTo>
                    <a:pt x="214" y="214"/>
                  </a:lnTo>
                  <a:lnTo>
                    <a:pt x="214" y="214"/>
                  </a:lnTo>
                  <a:lnTo>
                    <a:pt x="214" y="214"/>
                  </a:lnTo>
                  <a:lnTo>
                    <a:pt x="189" y="214"/>
                  </a:lnTo>
                  <a:lnTo>
                    <a:pt x="189" y="214"/>
                  </a:lnTo>
                  <a:lnTo>
                    <a:pt x="189" y="214"/>
                  </a:lnTo>
                  <a:lnTo>
                    <a:pt x="189" y="194"/>
                  </a:lnTo>
                  <a:lnTo>
                    <a:pt x="189" y="194"/>
                  </a:lnTo>
                  <a:lnTo>
                    <a:pt x="189" y="194"/>
                  </a:lnTo>
                  <a:lnTo>
                    <a:pt x="169" y="194"/>
                  </a:lnTo>
                  <a:lnTo>
                    <a:pt x="169" y="194"/>
                  </a:lnTo>
                  <a:lnTo>
                    <a:pt x="169" y="194"/>
                  </a:lnTo>
                  <a:lnTo>
                    <a:pt x="169" y="194"/>
                  </a:lnTo>
                  <a:lnTo>
                    <a:pt x="169" y="194"/>
                  </a:lnTo>
                  <a:lnTo>
                    <a:pt x="169" y="173"/>
                  </a:lnTo>
                  <a:lnTo>
                    <a:pt x="148" y="173"/>
                  </a:lnTo>
                  <a:lnTo>
                    <a:pt x="148" y="173"/>
                  </a:lnTo>
                  <a:lnTo>
                    <a:pt x="148" y="173"/>
                  </a:lnTo>
                  <a:lnTo>
                    <a:pt x="148" y="173"/>
                  </a:lnTo>
                  <a:lnTo>
                    <a:pt x="148" y="173"/>
                  </a:lnTo>
                  <a:lnTo>
                    <a:pt x="128" y="173"/>
                  </a:lnTo>
                  <a:lnTo>
                    <a:pt x="128" y="173"/>
                  </a:lnTo>
                  <a:lnTo>
                    <a:pt x="128" y="153"/>
                  </a:lnTo>
                  <a:lnTo>
                    <a:pt x="128" y="153"/>
                  </a:lnTo>
                  <a:lnTo>
                    <a:pt x="128" y="153"/>
                  </a:lnTo>
                  <a:lnTo>
                    <a:pt x="107" y="153"/>
                  </a:lnTo>
                  <a:lnTo>
                    <a:pt x="107" y="153"/>
                  </a:lnTo>
                  <a:lnTo>
                    <a:pt x="107" y="153"/>
                  </a:lnTo>
                  <a:lnTo>
                    <a:pt x="107" y="153"/>
                  </a:lnTo>
                  <a:lnTo>
                    <a:pt x="107" y="153"/>
                  </a:lnTo>
                  <a:lnTo>
                    <a:pt x="87" y="153"/>
                  </a:lnTo>
                  <a:lnTo>
                    <a:pt x="87" y="153"/>
                  </a:lnTo>
                  <a:lnTo>
                    <a:pt x="87" y="153"/>
                  </a:lnTo>
                  <a:lnTo>
                    <a:pt x="87" y="127"/>
                  </a:lnTo>
                  <a:lnTo>
                    <a:pt x="87" y="127"/>
                  </a:lnTo>
                  <a:lnTo>
                    <a:pt x="87" y="127"/>
                  </a:lnTo>
                  <a:lnTo>
                    <a:pt x="62" y="127"/>
                  </a:lnTo>
                  <a:lnTo>
                    <a:pt x="62" y="127"/>
                  </a:lnTo>
                  <a:lnTo>
                    <a:pt x="62" y="127"/>
                  </a:lnTo>
                  <a:lnTo>
                    <a:pt x="62" y="127"/>
                  </a:lnTo>
                  <a:lnTo>
                    <a:pt x="62" y="127"/>
                  </a:lnTo>
                  <a:lnTo>
                    <a:pt x="41" y="127"/>
                  </a:lnTo>
                  <a:lnTo>
                    <a:pt x="41" y="127"/>
                  </a:lnTo>
                  <a:lnTo>
                    <a:pt x="41" y="127"/>
                  </a:lnTo>
                  <a:lnTo>
                    <a:pt x="41" y="127"/>
                  </a:lnTo>
                  <a:lnTo>
                    <a:pt x="41" y="107"/>
                  </a:lnTo>
                  <a:lnTo>
                    <a:pt x="21" y="107"/>
                  </a:lnTo>
                  <a:lnTo>
                    <a:pt x="21" y="107"/>
                  </a:lnTo>
                  <a:lnTo>
                    <a:pt x="21" y="107"/>
                  </a:lnTo>
                  <a:lnTo>
                    <a:pt x="21" y="107"/>
                  </a:lnTo>
                  <a:lnTo>
                    <a:pt x="21" y="107"/>
                  </a:lnTo>
                  <a:lnTo>
                    <a:pt x="1" y="107"/>
                  </a:lnTo>
                  <a:lnTo>
                    <a:pt x="1" y="107"/>
                  </a:lnTo>
                  <a:lnTo>
                    <a:pt x="1" y="107"/>
                  </a:lnTo>
                  <a:lnTo>
                    <a:pt x="1" y="87"/>
                  </a:lnTo>
                  <a:lnTo>
                    <a:pt x="1" y="66"/>
                  </a:lnTo>
                  <a:lnTo>
                    <a:pt x="1" y="46"/>
                  </a:lnTo>
                  <a:lnTo>
                    <a:pt x="1" y="26"/>
                  </a:lnTo>
                  <a:lnTo>
                    <a:pt x="1" y="0"/>
                  </a:lnTo>
                  <a:lnTo>
                    <a:pt x="1" y="0"/>
                  </a:lnTo>
                  <a:lnTo>
                    <a:pt x="21" y="0"/>
                  </a:lnTo>
                  <a:lnTo>
                    <a:pt x="21" y="0"/>
                  </a:lnTo>
                  <a:lnTo>
                    <a:pt x="21" y="0"/>
                  </a:lnTo>
                  <a:lnTo>
                    <a:pt x="21" y="0"/>
                  </a:lnTo>
                  <a:lnTo>
                    <a:pt x="4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62"/>
            <p:cNvSpPr/>
            <p:nvPr/>
          </p:nvSpPr>
          <p:spPr>
            <a:xfrm>
              <a:off x="1399175" y="2324600"/>
              <a:ext cx="10050" cy="16925"/>
            </a:xfrm>
            <a:custGeom>
              <a:rect b="b" l="l" r="r" t="t"/>
              <a:pathLst>
                <a:path extrusionOk="0" h="677" w="402">
                  <a:moveTo>
                    <a:pt x="41" y="0"/>
                  </a:moveTo>
                  <a:lnTo>
                    <a:pt x="41" y="0"/>
                  </a:lnTo>
                  <a:lnTo>
                    <a:pt x="41" y="0"/>
                  </a:lnTo>
                  <a:lnTo>
                    <a:pt x="61" y="0"/>
                  </a:lnTo>
                  <a:lnTo>
                    <a:pt x="61" y="0"/>
                  </a:lnTo>
                  <a:lnTo>
                    <a:pt x="61" y="0"/>
                  </a:lnTo>
                  <a:lnTo>
                    <a:pt x="61" y="0"/>
                  </a:lnTo>
                  <a:lnTo>
                    <a:pt x="61" y="20"/>
                  </a:lnTo>
                  <a:lnTo>
                    <a:pt x="87" y="20"/>
                  </a:lnTo>
                  <a:lnTo>
                    <a:pt x="87" y="20"/>
                  </a:lnTo>
                  <a:lnTo>
                    <a:pt x="87" y="20"/>
                  </a:lnTo>
                  <a:lnTo>
                    <a:pt x="107" y="20"/>
                  </a:lnTo>
                  <a:lnTo>
                    <a:pt x="107" y="20"/>
                  </a:lnTo>
                  <a:lnTo>
                    <a:pt x="107" y="20"/>
                  </a:lnTo>
                  <a:lnTo>
                    <a:pt x="107" y="20"/>
                  </a:lnTo>
                  <a:lnTo>
                    <a:pt x="127" y="41"/>
                  </a:lnTo>
                  <a:lnTo>
                    <a:pt x="127" y="41"/>
                  </a:lnTo>
                  <a:lnTo>
                    <a:pt x="148" y="41"/>
                  </a:lnTo>
                  <a:lnTo>
                    <a:pt x="148" y="41"/>
                  </a:lnTo>
                  <a:lnTo>
                    <a:pt x="148" y="61"/>
                  </a:lnTo>
                  <a:lnTo>
                    <a:pt x="168" y="61"/>
                  </a:lnTo>
                  <a:lnTo>
                    <a:pt x="168" y="61"/>
                  </a:lnTo>
                  <a:lnTo>
                    <a:pt x="168" y="81"/>
                  </a:lnTo>
                  <a:lnTo>
                    <a:pt x="188" y="81"/>
                  </a:lnTo>
                  <a:lnTo>
                    <a:pt x="188" y="81"/>
                  </a:lnTo>
                  <a:lnTo>
                    <a:pt x="188" y="81"/>
                  </a:lnTo>
                  <a:lnTo>
                    <a:pt x="214" y="107"/>
                  </a:lnTo>
                  <a:lnTo>
                    <a:pt x="214" y="107"/>
                  </a:lnTo>
                  <a:lnTo>
                    <a:pt x="234" y="127"/>
                  </a:lnTo>
                  <a:lnTo>
                    <a:pt x="234" y="127"/>
                  </a:lnTo>
                  <a:lnTo>
                    <a:pt x="234" y="148"/>
                  </a:lnTo>
                  <a:lnTo>
                    <a:pt x="234" y="148"/>
                  </a:lnTo>
                  <a:lnTo>
                    <a:pt x="254" y="148"/>
                  </a:lnTo>
                  <a:lnTo>
                    <a:pt x="254" y="148"/>
                  </a:lnTo>
                  <a:lnTo>
                    <a:pt x="275" y="168"/>
                  </a:lnTo>
                  <a:lnTo>
                    <a:pt x="275" y="168"/>
                  </a:lnTo>
                  <a:lnTo>
                    <a:pt x="275" y="188"/>
                  </a:lnTo>
                  <a:lnTo>
                    <a:pt x="295" y="188"/>
                  </a:lnTo>
                  <a:lnTo>
                    <a:pt x="295" y="209"/>
                  </a:lnTo>
                  <a:lnTo>
                    <a:pt x="295" y="209"/>
                  </a:lnTo>
                  <a:lnTo>
                    <a:pt x="295" y="234"/>
                  </a:lnTo>
                  <a:lnTo>
                    <a:pt x="295" y="234"/>
                  </a:lnTo>
                  <a:lnTo>
                    <a:pt x="316" y="234"/>
                  </a:lnTo>
                  <a:lnTo>
                    <a:pt x="316" y="254"/>
                  </a:lnTo>
                  <a:lnTo>
                    <a:pt x="316" y="254"/>
                  </a:lnTo>
                  <a:lnTo>
                    <a:pt x="341" y="275"/>
                  </a:lnTo>
                  <a:lnTo>
                    <a:pt x="341" y="275"/>
                  </a:lnTo>
                  <a:lnTo>
                    <a:pt x="341" y="295"/>
                  </a:lnTo>
                  <a:lnTo>
                    <a:pt x="341" y="295"/>
                  </a:lnTo>
                  <a:lnTo>
                    <a:pt x="361" y="315"/>
                  </a:lnTo>
                  <a:lnTo>
                    <a:pt x="361" y="315"/>
                  </a:lnTo>
                  <a:lnTo>
                    <a:pt x="361" y="315"/>
                  </a:lnTo>
                  <a:lnTo>
                    <a:pt x="361" y="336"/>
                  </a:lnTo>
                  <a:lnTo>
                    <a:pt x="361" y="361"/>
                  </a:lnTo>
                  <a:lnTo>
                    <a:pt x="361" y="361"/>
                  </a:lnTo>
                  <a:lnTo>
                    <a:pt x="382" y="382"/>
                  </a:lnTo>
                  <a:lnTo>
                    <a:pt x="382" y="382"/>
                  </a:lnTo>
                  <a:lnTo>
                    <a:pt x="382" y="402"/>
                  </a:lnTo>
                  <a:lnTo>
                    <a:pt x="382" y="402"/>
                  </a:lnTo>
                  <a:lnTo>
                    <a:pt x="382" y="422"/>
                  </a:lnTo>
                  <a:lnTo>
                    <a:pt x="382" y="422"/>
                  </a:lnTo>
                  <a:lnTo>
                    <a:pt x="382" y="443"/>
                  </a:lnTo>
                  <a:lnTo>
                    <a:pt x="382" y="443"/>
                  </a:lnTo>
                  <a:lnTo>
                    <a:pt x="382" y="443"/>
                  </a:lnTo>
                  <a:lnTo>
                    <a:pt x="382" y="463"/>
                  </a:lnTo>
                  <a:lnTo>
                    <a:pt x="382" y="463"/>
                  </a:lnTo>
                  <a:lnTo>
                    <a:pt x="382" y="488"/>
                  </a:lnTo>
                  <a:lnTo>
                    <a:pt x="382" y="488"/>
                  </a:lnTo>
                  <a:lnTo>
                    <a:pt x="402" y="488"/>
                  </a:lnTo>
                  <a:lnTo>
                    <a:pt x="402" y="509"/>
                  </a:lnTo>
                  <a:lnTo>
                    <a:pt x="402" y="529"/>
                  </a:lnTo>
                  <a:lnTo>
                    <a:pt x="402" y="529"/>
                  </a:lnTo>
                  <a:lnTo>
                    <a:pt x="402" y="549"/>
                  </a:lnTo>
                  <a:lnTo>
                    <a:pt x="402" y="549"/>
                  </a:lnTo>
                  <a:lnTo>
                    <a:pt x="402" y="549"/>
                  </a:lnTo>
                  <a:lnTo>
                    <a:pt x="402" y="570"/>
                  </a:lnTo>
                  <a:lnTo>
                    <a:pt x="402" y="570"/>
                  </a:lnTo>
                  <a:lnTo>
                    <a:pt x="382" y="590"/>
                  </a:lnTo>
                  <a:lnTo>
                    <a:pt x="382" y="616"/>
                  </a:lnTo>
                  <a:lnTo>
                    <a:pt x="382" y="616"/>
                  </a:lnTo>
                  <a:lnTo>
                    <a:pt x="382" y="636"/>
                  </a:lnTo>
                  <a:lnTo>
                    <a:pt x="361" y="677"/>
                  </a:lnTo>
                  <a:lnTo>
                    <a:pt x="316" y="636"/>
                  </a:lnTo>
                  <a:lnTo>
                    <a:pt x="295" y="616"/>
                  </a:lnTo>
                  <a:lnTo>
                    <a:pt x="295" y="616"/>
                  </a:lnTo>
                  <a:lnTo>
                    <a:pt x="295" y="590"/>
                  </a:lnTo>
                  <a:lnTo>
                    <a:pt x="295" y="590"/>
                  </a:lnTo>
                  <a:lnTo>
                    <a:pt x="295" y="570"/>
                  </a:lnTo>
                  <a:lnTo>
                    <a:pt x="295" y="570"/>
                  </a:lnTo>
                  <a:lnTo>
                    <a:pt x="295" y="549"/>
                  </a:lnTo>
                  <a:lnTo>
                    <a:pt x="295" y="549"/>
                  </a:lnTo>
                  <a:lnTo>
                    <a:pt x="295" y="549"/>
                  </a:lnTo>
                  <a:lnTo>
                    <a:pt x="295" y="529"/>
                  </a:lnTo>
                  <a:lnTo>
                    <a:pt x="275" y="529"/>
                  </a:lnTo>
                  <a:lnTo>
                    <a:pt x="275" y="509"/>
                  </a:lnTo>
                  <a:lnTo>
                    <a:pt x="275" y="509"/>
                  </a:lnTo>
                  <a:lnTo>
                    <a:pt x="275" y="509"/>
                  </a:lnTo>
                  <a:lnTo>
                    <a:pt x="275" y="488"/>
                  </a:lnTo>
                  <a:lnTo>
                    <a:pt x="275" y="488"/>
                  </a:lnTo>
                  <a:lnTo>
                    <a:pt x="275" y="463"/>
                  </a:lnTo>
                  <a:lnTo>
                    <a:pt x="275" y="463"/>
                  </a:lnTo>
                  <a:lnTo>
                    <a:pt x="254" y="463"/>
                  </a:lnTo>
                  <a:lnTo>
                    <a:pt x="254" y="443"/>
                  </a:lnTo>
                  <a:lnTo>
                    <a:pt x="254" y="443"/>
                  </a:lnTo>
                  <a:lnTo>
                    <a:pt x="254" y="443"/>
                  </a:lnTo>
                  <a:lnTo>
                    <a:pt x="254" y="422"/>
                  </a:lnTo>
                  <a:lnTo>
                    <a:pt x="254" y="422"/>
                  </a:lnTo>
                  <a:lnTo>
                    <a:pt x="254" y="422"/>
                  </a:lnTo>
                  <a:lnTo>
                    <a:pt x="254" y="402"/>
                  </a:lnTo>
                  <a:lnTo>
                    <a:pt x="234" y="402"/>
                  </a:lnTo>
                  <a:lnTo>
                    <a:pt x="234" y="382"/>
                  </a:lnTo>
                  <a:lnTo>
                    <a:pt x="234" y="382"/>
                  </a:lnTo>
                  <a:lnTo>
                    <a:pt x="234" y="382"/>
                  </a:lnTo>
                  <a:lnTo>
                    <a:pt x="234" y="361"/>
                  </a:lnTo>
                  <a:lnTo>
                    <a:pt x="234" y="361"/>
                  </a:lnTo>
                  <a:lnTo>
                    <a:pt x="234" y="336"/>
                  </a:lnTo>
                  <a:lnTo>
                    <a:pt x="214" y="336"/>
                  </a:lnTo>
                  <a:lnTo>
                    <a:pt x="214" y="315"/>
                  </a:lnTo>
                  <a:lnTo>
                    <a:pt x="214" y="315"/>
                  </a:lnTo>
                  <a:lnTo>
                    <a:pt x="214" y="315"/>
                  </a:lnTo>
                  <a:lnTo>
                    <a:pt x="214" y="295"/>
                  </a:lnTo>
                  <a:lnTo>
                    <a:pt x="188" y="295"/>
                  </a:lnTo>
                  <a:lnTo>
                    <a:pt x="188" y="295"/>
                  </a:lnTo>
                  <a:lnTo>
                    <a:pt x="188" y="275"/>
                  </a:lnTo>
                  <a:lnTo>
                    <a:pt x="188" y="275"/>
                  </a:lnTo>
                  <a:lnTo>
                    <a:pt x="188" y="254"/>
                  </a:lnTo>
                  <a:lnTo>
                    <a:pt x="168" y="254"/>
                  </a:lnTo>
                  <a:lnTo>
                    <a:pt x="168" y="254"/>
                  </a:lnTo>
                  <a:lnTo>
                    <a:pt x="168" y="234"/>
                  </a:lnTo>
                  <a:lnTo>
                    <a:pt x="168" y="234"/>
                  </a:lnTo>
                  <a:lnTo>
                    <a:pt x="148" y="209"/>
                  </a:lnTo>
                  <a:lnTo>
                    <a:pt x="148" y="209"/>
                  </a:lnTo>
                  <a:lnTo>
                    <a:pt x="148" y="209"/>
                  </a:lnTo>
                  <a:lnTo>
                    <a:pt x="148" y="209"/>
                  </a:lnTo>
                  <a:lnTo>
                    <a:pt x="127" y="188"/>
                  </a:lnTo>
                  <a:lnTo>
                    <a:pt x="127" y="188"/>
                  </a:lnTo>
                  <a:lnTo>
                    <a:pt x="127" y="188"/>
                  </a:lnTo>
                  <a:lnTo>
                    <a:pt x="127" y="168"/>
                  </a:lnTo>
                  <a:lnTo>
                    <a:pt x="107" y="168"/>
                  </a:lnTo>
                  <a:lnTo>
                    <a:pt x="107" y="168"/>
                  </a:lnTo>
                  <a:lnTo>
                    <a:pt x="107" y="168"/>
                  </a:lnTo>
                  <a:lnTo>
                    <a:pt x="107" y="148"/>
                  </a:lnTo>
                  <a:lnTo>
                    <a:pt x="87" y="148"/>
                  </a:lnTo>
                  <a:lnTo>
                    <a:pt x="87" y="148"/>
                  </a:lnTo>
                  <a:lnTo>
                    <a:pt x="87" y="127"/>
                  </a:lnTo>
                  <a:lnTo>
                    <a:pt x="87" y="127"/>
                  </a:lnTo>
                  <a:lnTo>
                    <a:pt x="61" y="127"/>
                  </a:lnTo>
                  <a:lnTo>
                    <a:pt x="61" y="127"/>
                  </a:lnTo>
                  <a:lnTo>
                    <a:pt x="41" y="107"/>
                  </a:lnTo>
                  <a:lnTo>
                    <a:pt x="41" y="107"/>
                  </a:lnTo>
                  <a:lnTo>
                    <a:pt x="41" y="107"/>
                  </a:lnTo>
                  <a:lnTo>
                    <a:pt x="41" y="107"/>
                  </a:lnTo>
                  <a:lnTo>
                    <a:pt x="41" y="107"/>
                  </a:lnTo>
                  <a:lnTo>
                    <a:pt x="41" y="107"/>
                  </a:lnTo>
                  <a:lnTo>
                    <a:pt x="20" y="81"/>
                  </a:lnTo>
                  <a:lnTo>
                    <a:pt x="20" y="81"/>
                  </a:lnTo>
                  <a:lnTo>
                    <a:pt x="20" y="81"/>
                  </a:lnTo>
                  <a:lnTo>
                    <a:pt x="20" y="81"/>
                  </a:lnTo>
                  <a:lnTo>
                    <a:pt x="20" y="81"/>
                  </a:lnTo>
                  <a:lnTo>
                    <a:pt x="20" y="81"/>
                  </a:lnTo>
                  <a:lnTo>
                    <a:pt x="0" y="81"/>
                  </a:lnTo>
                  <a:lnTo>
                    <a:pt x="0" y="61"/>
                  </a:lnTo>
                  <a:lnTo>
                    <a:pt x="0" y="61"/>
                  </a:lnTo>
                  <a:lnTo>
                    <a:pt x="0" y="61"/>
                  </a:lnTo>
                  <a:lnTo>
                    <a:pt x="0" y="61"/>
                  </a:lnTo>
                  <a:lnTo>
                    <a:pt x="0" y="41"/>
                  </a:lnTo>
                  <a:lnTo>
                    <a:pt x="20" y="20"/>
                  </a:lnTo>
                  <a:lnTo>
                    <a:pt x="2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62"/>
            <p:cNvSpPr/>
            <p:nvPr/>
          </p:nvSpPr>
          <p:spPr>
            <a:xfrm>
              <a:off x="1407050" y="2327250"/>
              <a:ext cx="8550" cy="17450"/>
            </a:xfrm>
            <a:custGeom>
              <a:rect b="b" l="l" r="r" t="t"/>
              <a:pathLst>
                <a:path extrusionOk="0" h="698" w="342">
                  <a:moveTo>
                    <a:pt x="67" y="1"/>
                  </a:moveTo>
                  <a:lnTo>
                    <a:pt x="67" y="1"/>
                  </a:lnTo>
                  <a:lnTo>
                    <a:pt x="67" y="1"/>
                  </a:lnTo>
                  <a:lnTo>
                    <a:pt x="87" y="21"/>
                  </a:lnTo>
                  <a:lnTo>
                    <a:pt x="87" y="21"/>
                  </a:lnTo>
                  <a:lnTo>
                    <a:pt x="107" y="21"/>
                  </a:lnTo>
                  <a:lnTo>
                    <a:pt x="107" y="42"/>
                  </a:lnTo>
                  <a:lnTo>
                    <a:pt x="107" y="42"/>
                  </a:lnTo>
                  <a:lnTo>
                    <a:pt x="107" y="42"/>
                  </a:lnTo>
                  <a:lnTo>
                    <a:pt x="128" y="42"/>
                  </a:lnTo>
                  <a:lnTo>
                    <a:pt x="128" y="62"/>
                  </a:lnTo>
                  <a:lnTo>
                    <a:pt x="153" y="62"/>
                  </a:lnTo>
                  <a:lnTo>
                    <a:pt x="153" y="62"/>
                  </a:lnTo>
                  <a:lnTo>
                    <a:pt x="153" y="82"/>
                  </a:lnTo>
                  <a:lnTo>
                    <a:pt x="173" y="82"/>
                  </a:lnTo>
                  <a:lnTo>
                    <a:pt x="173" y="82"/>
                  </a:lnTo>
                  <a:lnTo>
                    <a:pt x="173" y="103"/>
                  </a:lnTo>
                  <a:lnTo>
                    <a:pt x="173" y="103"/>
                  </a:lnTo>
                  <a:lnTo>
                    <a:pt x="194" y="103"/>
                  </a:lnTo>
                  <a:lnTo>
                    <a:pt x="194" y="128"/>
                  </a:lnTo>
                  <a:lnTo>
                    <a:pt x="214" y="128"/>
                  </a:lnTo>
                  <a:lnTo>
                    <a:pt x="214" y="148"/>
                  </a:lnTo>
                  <a:lnTo>
                    <a:pt x="214" y="148"/>
                  </a:lnTo>
                  <a:lnTo>
                    <a:pt x="235" y="148"/>
                  </a:lnTo>
                  <a:lnTo>
                    <a:pt x="235" y="169"/>
                  </a:lnTo>
                  <a:lnTo>
                    <a:pt x="235" y="169"/>
                  </a:lnTo>
                  <a:lnTo>
                    <a:pt x="235" y="169"/>
                  </a:lnTo>
                  <a:lnTo>
                    <a:pt x="235" y="189"/>
                  </a:lnTo>
                  <a:lnTo>
                    <a:pt x="255" y="189"/>
                  </a:lnTo>
                  <a:lnTo>
                    <a:pt x="255" y="209"/>
                  </a:lnTo>
                  <a:lnTo>
                    <a:pt x="255" y="209"/>
                  </a:lnTo>
                  <a:lnTo>
                    <a:pt x="280" y="230"/>
                  </a:lnTo>
                  <a:lnTo>
                    <a:pt x="280" y="230"/>
                  </a:lnTo>
                  <a:lnTo>
                    <a:pt x="280" y="255"/>
                  </a:lnTo>
                  <a:lnTo>
                    <a:pt x="280" y="255"/>
                  </a:lnTo>
                  <a:lnTo>
                    <a:pt x="280" y="255"/>
                  </a:lnTo>
                  <a:lnTo>
                    <a:pt x="301" y="276"/>
                  </a:lnTo>
                  <a:lnTo>
                    <a:pt x="301" y="276"/>
                  </a:lnTo>
                  <a:lnTo>
                    <a:pt x="301" y="296"/>
                  </a:lnTo>
                  <a:lnTo>
                    <a:pt x="301" y="316"/>
                  </a:lnTo>
                  <a:lnTo>
                    <a:pt x="301" y="316"/>
                  </a:lnTo>
                  <a:lnTo>
                    <a:pt x="301" y="337"/>
                  </a:lnTo>
                  <a:lnTo>
                    <a:pt x="321" y="337"/>
                  </a:lnTo>
                  <a:lnTo>
                    <a:pt x="321" y="357"/>
                  </a:lnTo>
                  <a:lnTo>
                    <a:pt x="321" y="357"/>
                  </a:lnTo>
                  <a:lnTo>
                    <a:pt x="321" y="382"/>
                  </a:lnTo>
                  <a:lnTo>
                    <a:pt x="321" y="382"/>
                  </a:lnTo>
                  <a:lnTo>
                    <a:pt x="321" y="403"/>
                  </a:lnTo>
                  <a:lnTo>
                    <a:pt x="321" y="403"/>
                  </a:lnTo>
                  <a:lnTo>
                    <a:pt x="321" y="423"/>
                  </a:lnTo>
                  <a:lnTo>
                    <a:pt x="341" y="423"/>
                  </a:lnTo>
                  <a:lnTo>
                    <a:pt x="341" y="443"/>
                  </a:lnTo>
                  <a:lnTo>
                    <a:pt x="341" y="443"/>
                  </a:lnTo>
                  <a:lnTo>
                    <a:pt x="341" y="464"/>
                  </a:lnTo>
                  <a:lnTo>
                    <a:pt x="341" y="464"/>
                  </a:lnTo>
                  <a:lnTo>
                    <a:pt x="341" y="484"/>
                  </a:lnTo>
                  <a:lnTo>
                    <a:pt x="341" y="484"/>
                  </a:lnTo>
                  <a:lnTo>
                    <a:pt x="341" y="484"/>
                  </a:lnTo>
                  <a:lnTo>
                    <a:pt x="341" y="510"/>
                  </a:lnTo>
                  <a:lnTo>
                    <a:pt x="341" y="530"/>
                  </a:lnTo>
                  <a:lnTo>
                    <a:pt x="341" y="530"/>
                  </a:lnTo>
                  <a:lnTo>
                    <a:pt x="341" y="550"/>
                  </a:lnTo>
                  <a:lnTo>
                    <a:pt x="341" y="550"/>
                  </a:lnTo>
                  <a:lnTo>
                    <a:pt x="341" y="550"/>
                  </a:lnTo>
                  <a:lnTo>
                    <a:pt x="341" y="571"/>
                  </a:lnTo>
                  <a:lnTo>
                    <a:pt x="321" y="571"/>
                  </a:lnTo>
                  <a:lnTo>
                    <a:pt x="321" y="591"/>
                  </a:lnTo>
                  <a:lnTo>
                    <a:pt x="321" y="611"/>
                  </a:lnTo>
                  <a:lnTo>
                    <a:pt x="321" y="611"/>
                  </a:lnTo>
                  <a:lnTo>
                    <a:pt x="321" y="611"/>
                  </a:lnTo>
                  <a:lnTo>
                    <a:pt x="321" y="637"/>
                  </a:lnTo>
                  <a:lnTo>
                    <a:pt x="321" y="637"/>
                  </a:lnTo>
                  <a:lnTo>
                    <a:pt x="321" y="657"/>
                  </a:lnTo>
                  <a:lnTo>
                    <a:pt x="301" y="657"/>
                  </a:lnTo>
                  <a:lnTo>
                    <a:pt x="255" y="698"/>
                  </a:lnTo>
                  <a:lnTo>
                    <a:pt x="235" y="657"/>
                  </a:lnTo>
                  <a:lnTo>
                    <a:pt x="235" y="637"/>
                  </a:lnTo>
                  <a:lnTo>
                    <a:pt x="235" y="637"/>
                  </a:lnTo>
                  <a:lnTo>
                    <a:pt x="235" y="611"/>
                  </a:lnTo>
                  <a:lnTo>
                    <a:pt x="235" y="611"/>
                  </a:lnTo>
                  <a:lnTo>
                    <a:pt x="235" y="611"/>
                  </a:lnTo>
                  <a:lnTo>
                    <a:pt x="235" y="591"/>
                  </a:lnTo>
                  <a:lnTo>
                    <a:pt x="235" y="591"/>
                  </a:lnTo>
                  <a:lnTo>
                    <a:pt x="235" y="571"/>
                  </a:lnTo>
                  <a:lnTo>
                    <a:pt x="214" y="571"/>
                  </a:lnTo>
                  <a:lnTo>
                    <a:pt x="214" y="550"/>
                  </a:lnTo>
                  <a:lnTo>
                    <a:pt x="214" y="550"/>
                  </a:lnTo>
                  <a:lnTo>
                    <a:pt x="214" y="550"/>
                  </a:lnTo>
                  <a:lnTo>
                    <a:pt x="214" y="530"/>
                  </a:lnTo>
                  <a:lnTo>
                    <a:pt x="214" y="530"/>
                  </a:lnTo>
                  <a:lnTo>
                    <a:pt x="214" y="510"/>
                  </a:lnTo>
                  <a:lnTo>
                    <a:pt x="214" y="510"/>
                  </a:lnTo>
                  <a:lnTo>
                    <a:pt x="214" y="484"/>
                  </a:lnTo>
                  <a:lnTo>
                    <a:pt x="214" y="484"/>
                  </a:lnTo>
                  <a:lnTo>
                    <a:pt x="214" y="484"/>
                  </a:lnTo>
                  <a:lnTo>
                    <a:pt x="214" y="464"/>
                  </a:lnTo>
                  <a:lnTo>
                    <a:pt x="214" y="464"/>
                  </a:lnTo>
                  <a:lnTo>
                    <a:pt x="194" y="464"/>
                  </a:lnTo>
                  <a:lnTo>
                    <a:pt x="194" y="443"/>
                  </a:lnTo>
                  <a:lnTo>
                    <a:pt x="194" y="443"/>
                  </a:lnTo>
                  <a:lnTo>
                    <a:pt x="194" y="443"/>
                  </a:lnTo>
                  <a:lnTo>
                    <a:pt x="194" y="423"/>
                  </a:lnTo>
                  <a:lnTo>
                    <a:pt x="194" y="423"/>
                  </a:lnTo>
                  <a:lnTo>
                    <a:pt x="194" y="403"/>
                  </a:lnTo>
                  <a:lnTo>
                    <a:pt x="194" y="403"/>
                  </a:lnTo>
                  <a:lnTo>
                    <a:pt x="194" y="382"/>
                  </a:lnTo>
                  <a:lnTo>
                    <a:pt x="194" y="382"/>
                  </a:lnTo>
                  <a:lnTo>
                    <a:pt x="194" y="357"/>
                  </a:lnTo>
                  <a:lnTo>
                    <a:pt x="173" y="357"/>
                  </a:lnTo>
                  <a:lnTo>
                    <a:pt x="173" y="357"/>
                  </a:lnTo>
                  <a:lnTo>
                    <a:pt x="173" y="337"/>
                  </a:lnTo>
                  <a:lnTo>
                    <a:pt x="173" y="337"/>
                  </a:lnTo>
                  <a:lnTo>
                    <a:pt x="173" y="316"/>
                  </a:lnTo>
                  <a:lnTo>
                    <a:pt x="173" y="316"/>
                  </a:lnTo>
                  <a:lnTo>
                    <a:pt x="153" y="296"/>
                  </a:lnTo>
                  <a:lnTo>
                    <a:pt x="153" y="296"/>
                  </a:lnTo>
                  <a:lnTo>
                    <a:pt x="153" y="296"/>
                  </a:lnTo>
                  <a:lnTo>
                    <a:pt x="153" y="296"/>
                  </a:lnTo>
                  <a:lnTo>
                    <a:pt x="153" y="276"/>
                  </a:lnTo>
                  <a:lnTo>
                    <a:pt x="153" y="276"/>
                  </a:lnTo>
                  <a:lnTo>
                    <a:pt x="128" y="255"/>
                  </a:lnTo>
                  <a:lnTo>
                    <a:pt x="128" y="255"/>
                  </a:lnTo>
                  <a:lnTo>
                    <a:pt x="128" y="230"/>
                  </a:lnTo>
                  <a:lnTo>
                    <a:pt x="128" y="230"/>
                  </a:lnTo>
                  <a:lnTo>
                    <a:pt x="128" y="230"/>
                  </a:lnTo>
                  <a:lnTo>
                    <a:pt x="128" y="230"/>
                  </a:lnTo>
                  <a:lnTo>
                    <a:pt x="107" y="209"/>
                  </a:lnTo>
                  <a:lnTo>
                    <a:pt x="107" y="209"/>
                  </a:lnTo>
                  <a:lnTo>
                    <a:pt x="107" y="189"/>
                  </a:lnTo>
                  <a:lnTo>
                    <a:pt x="107" y="189"/>
                  </a:lnTo>
                  <a:lnTo>
                    <a:pt x="87" y="189"/>
                  </a:lnTo>
                  <a:lnTo>
                    <a:pt x="87" y="169"/>
                  </a:lnTo>
                  <a:lnTo>
                    <a:pt x="87" y="169"/>
                  </a:lnTo>
                  <a:lnTo>
                    <a:pt x="87" y="169"/>
                  </a:lnTo>
                  <a:lnTo>
                    <a:pt x="67" y="169"/>
                  </a:lnTo>
                  <a:lnTo>
                    <a:pt x="67" y="148"/>
                  </a:lnTo>
                  <a:lnTo>
                    <a:pt x="67" y="148"/>
                  </a:lnTo>
                  <a:lnTo>
                    <a:pt x="67" y="148"/>
                  </a:lnTo>
                  <a:lnTo>
                    <a:pt x="67" y="128"/>
                  </a:lnTo>
                  <a:lnTo>
                    <a:pt x="46" y="128"/>
                  </a:lnTo>
                  <a:lnTo>
                    <a:pt x="46" y="128"/>
                  </a:lnTo>
                  <a:lnTo>
                    <a:pt x="46" y="103"/>
                  </a:lnTo>
                  <a:lnTo>
                    <a:pt x="46" y="103"/>
                  </a:lnTo>
                  <a:lnTo>
                    <a:pt x="26" y="103"/>
                  </a:lnTo>
                  <a:lnTo>
                    <a:pt x="26" y="82"/>
                  </a:lnTo>
                  <a:lnTo>
                    <a:pt x="26" y="82"/>
                  </a:lnTo>
                  <a:lnTo>
                    <a:pt x="26" y="82"/>
                  </a:lnTo>
                  <a:lnTo>
                    <a:pt x="1" y="82"/>
                  </a:lnTo>
                  <a:lnTo>
                    <a:pt x="1" y="62"/>
                  </a:lnTo>
                  <a:lnTo>
                    <a:pt x="1" y="62"/>
                  </a:lnTo>
                  <a:lnTo>
                    <a:pt x="26" y="42"/>
                  </a:lnTo>
                  <a:lnTo>
                    <a:pt x="26" y="21"/>
                  </a:lnTo>
                  <a:lnTo>
                    <a:pt x="46"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2"/>
            <p:cNvSpPr/>
            <p:nvPr/>
          </p:nvSpPr>
          <p:spPr>
            <a:xfrm>
              <a:off x="1416075" y="2332975"/>
              <a:ext cx="5375" cy="17075"/>
            </a:xfrm>
            <a:custGeom>
              <a:rect b="b" l="l" r="r" t="t"/>
              <a:pathLst>
                <a:path extrusionOk="0" h="683" w="215">
                  <a:moveTo>
                    <a:pt x="67" y="1"/>
                  </a:moveTo>
                  <a:lnTo>
                    <a:pt x="67" y="1"/>
                  </a:lnTo>
                  <a:lnTo>
                    <a:pt x="67" y="1"/>
                  </a:lnTo>
                  <a:lnTo>
                    <a:pt x="67" y="26"/>
                  </a:lnTo>
                  <a:lnTo>
                    <a:pt x="87" y="26"/>
                  </a:lnTo>
                  <a:lnTo>
                    <a:pt x="87" y="26"/>
                  </a:lnTo>
                  <a:lnTo>
                    <a:pt x="87" y="47"/>
                  </a:lnTo>
                  <a:lnTo>
                    <a:pt x="87" y="47"/>
                  </a:lnTo>
                  <a:lnTo>
                    <a:pt x="87" y="47"/>
                  </a:lnTo>
                  <a:lnTo>
                    <a:pt x="107" y="67"/>
                  </a:lnTo>
                  <a:lnTo>
                    <a:pt x="107" y="67"/>
                  </a:lnTo>
                  <a:lnTo>
                    <a:pt x="107" y="67"/>
                  </a:lnTo>
                  <a:lnTo>
                    <a:pt x="107" y="87"/>
                  </a:lnTo>
                  <a:lnTo>
                    <a:pt x="128" y="87"/>
                  </a:lnTo>
                  <a:lnTo>
                    <a:pt x="128" y="108"/>
                  </a:lnTo>
                  <a:lnTo>
                    <a:pt x="128" y="108"/>
                  </a:lnTo>
                  <a:lnTo>
                    <a:pt x="128" y="108"/>
                  </a:lnTo>
                  <a:lnTo>
                    <a:pt x="128" y="108"/>
                  </a:lnTo>
                  <a:lnTo>
                    <a:pt x="148" y="128"/>
                  </a:lnTo>
                  <a:lnTo>
                    <a:pt x="148" y="128"/>
                  </a:lnTo>
                  <a:lnTo>
                    <a:pt x="148" y="153"/>
                  </a:lnTo>
                  <a:lnTo>
                    <a:pt x="148" y="153"/>
                  </a:lnTo>
                  <a:lnTo>
                    <a:pt x="148" y="174"/>
                  </a:lnTo>
                  <a:lnTo>
                    <a:pt x="174" y="174"/>
                  </a:lnTo>
                  <a:lnTo>
                    <a:pt x="174" y="174"/>
                  </a:lnTo>
                  <a:lnTo>
                    <a:pt x="174" y="194"/>
                  </a:lnTo>
                  <a:lnTo>
                    <a:pt x="174" y="194"/>
                  </a:lnTo>
                  <a:lnTo>
                    <a:pt x="174" y="214"/>
                  </a:lnTo>
                  <a:lnTo>
                    <a:pt x="174" y="214"/>
                  </a:lnTo>
                  <a:lnTo>
                    <a:pt x="174" y="235"/>
                  </a:lnTo>
                  <a:lnTo>
                    <a:pt x="174" y="235"/>
                  </a:lnTo>
                  <a:lnTo>
                    <a:pt x="194" y="255"/>
                  </a:lnTo>
                  <a:lnTo>
                    <a:pt x="194" y="255"/>
                  </a:lnTo>
                  <a:lnTo>
                    <a:pt x="194" y="281"/>
                  </a:lnTo>
                  <a:lnTo>
                    <a:pt x="194" y="281"/>
                  </a:lnTo>
                  <a:lnTo>
                    <a:pt x="194" y="301"/>
                  </a:lnTo>
                  <a:lnTo>
                    <a:pt x="194" y="301"/>
                  </a:lnTo>
                  <a:lnTo>
                    <a:pt x="194" y="301"/>
                  </a:lnTo>
                  <a:lnTo>
                    <a:pt x="194" y="321"/>
                  </a:lnTo>
                  <a:lnTo>
                    <a:pt x="194" y="321"/>
                  </a:lnTo>
                  <a:lnTo>
                    <a:pt x="194" y="342"/>
                  </a:lnTo>
                  <a:lnTo>
                    <a:pt x="194" y="342"/>
                  </a:lnTo>
                  <a:lnTo>
                    <a:pt x="214" y="362"/>
                  </a:lnTo>
                  <a:lnTo>
                    <a:pt x="214" y="362"/>
                  </a:lnTo>
                  <a:lnTo>
                    <a:pt x="214" y="382"/>
                  </a:lnTo>
                  <a:lnTo>
                    <a:pt x="214" y="382"/>
                  </a:lnTo>
                  <a:lnTo>
                    <a:pt x="214" y="408"/>
                  </a:lnTo>
                  <a:lnTo>
                    <a:pt x="214" y="408"/>
                  </a:lnTo>
                  <a:lnTo>
                    <a:pt x="214" y="428"/>
                  </a:lnTo>
                  <a:lnTo>
                    <a:pt x="214" y="428"/>
                  </a:lnTo>
                  <a:lnTo>
                    <a:pt x="214" y="448"/>
                  </a:lnTo>
                  <a:lnTo>
                    <a:pt x="214" y="448"/>
                  </a:lnTo>
                  <a:lnTo>
                    <a:pt x="214" y="469"/>
                  </a:lnTo>
                  <a:lnTo>
                    <a:pt x="214" y="469"/>
                  </a:lnTo>
                  <a:lnTo>
                    <a:pt x="214" y="489"/>
                  </a:lnTo>
                  <a:lnTo>
                    <a:pt x="214" y="489"/>
                  </a:lnTo>
                  <a:lnTo>
                    <a:pt x="214" y="489"/>
                  </a:lnTo>
                  <a:lnTo>
                    <a:pt x="214" y="509"/>
                  </a:lnTo>
                  <a:lnTo>
                    <a:pt x="214" y="509"/>
                  </a:lnTo>
                  <a:lnTo>
                    <a:pt x="194" y="535"/>
                  </a:lnTo>
                  <a:lnTo>
                    <a:pt x="194" y="535"/>
                  </a:lnTo>
                  <a:lnTo>
                    <a:pt x="194" y="555"/>
                  </a:lnTo>
                  <a:lnTo>
                    <a:pt x="194" y="555"/>
                  </a:lnTo>
                  <a:lnTo>
                    <a:pt x="194" y="555"/>
                  </a:lnTo>
                  <a:lnTo>
                    <a:pt x="194" y="576"/>
                  </a:lnTo>
                  <a:lnTo>
                    <a:pt x="194" y="596"/>
                  </a:lnTo>
                  <a:lnTo>
                    <a:pt x="194" y="596"/>
                  </a:lnTo>
                  <a:lnTo>
                    <a:pt x="194" y="596"/>
                  </a:lnTo>
                  <a:lnTo>
                    <a:pt x="174" y="616"/>
                  </a:lnTo>
                  <a:lnTo>
                    <a:pt x="174" y="616"/>
                  </a:lnTo>
                  <a:lnTo>
                    <a:pt x="174" y="637"/>
                  </a:lnTo>
                  <a:lnTo>
                    <a:pt x="174" y="637"/>
                  </a:lnTo>
                  <a:lnTo>
                    <a:pt x="148" y="662"/>
                  </a:lnTo>
                  <a:lnTo>
                    <a:pt x="107" y="682"/>
                  </a:lnTo>
                  <a:lnTo>
                    <a:pt x="87" y="637"/>
                  </a:lnTo>
                  <a:lnTo>
                    <a:pt x="87" y="616"/>
                  </a:lnTo>
                  <a:lnTo>
                    <a:pt x="87" y="616"/>
                  </a:lnTo>
                  <a:lnTo>
                    <a:pt x="87" y="596"/>
                  </a:lnTo>
                  <a:lnTo>
                    <a:pt x="87" y="596"/>
                  </a:lnTo>
                  <a:lnTo>
                    <a:pt x="87" y="576"/>
                  </a:lnTo>
                  <a:lnTo>
                    <a:pt x="87" y="576"/>
                  </a:lnTo>
                  <a:lnTo>
                    <a:pt x="87" y="576"/>
                  </a:lnTo>
                  <a:lnTo>
                    <a:pt x="87" y="555"/>
                  </a:lnTo>
                  <a:lnTo>
                    <a:pt x="87" y="555"/>
                  </a:lnTo>
                  <a:lnTo>
                    <a:pt x="87" y="535"/>
                  </a:lnTo>
                  <a:lnTo>
                    <a:pt x="87" y="535"/>
                  </a:lnTo>
                  <a:lnTo>
                    <a:pt x="87" y="535"/>
                  </a:lnTo>
                  <a:lnTo>
                    <a:pt x="87" y="509"/>
                  </a:lnTo>
                  <a:lnTo>
                    <a:pt x="87" y="509"/>
                  </a:lnTo>
                  <a:lnTo>
                    <a:pt x="87" y="489"/>
                  </a:lnTo>
                  <a:lnTo>
                    <a:pt x="87" y="489"/>
                  </a:lnTo>
                  <a:lnTo>
                    <a:pt x="87" y="469"/>
                  </a:lnTo>
                  <a:lnTo>
                    <a:pt x="87" y="469"/>
                  </a:lnTo>
                  <a:lnTo>
                    <a:pt x="87" y="469"/>
                  </a:lnTo>
                  <a:lnTo>
                    <a:pt x="87" y="469"/>
                  </a:lnTo>
                  <a:lnTo>
                    <a:pt x="87" y="448"/>
                  </a:lnTo>
                  <a:lnTo>
                    <a:pt x="87" y="448"/>
                  </a:lnTo>
                  <a:lnTo>
                    <a:pt x="87" y="428"/>
                  </a:lnTo>
                  <a:lnTo>
                    <a:pt x="87" y="428"/>
                  </a:lnTo>
                  <a:lnTo>
                    <a:pt x="87" y="408"/>
                  </a:lnTo>
                  <a:lnTo>
                    <a:pt x="87" y="408"/>
                  </a:lnTo>
                  <a:lnTo>
                    <a:pt x="87" y="382"/>
                  </a:lnTo>
                  <a:lnTo>
                    <a:pt x="87" y="382"/>
                  </a:lnTo>
                  <a:lnTo>
                    <a:pt x="87" y="382"/>
                  </a:lnTo>
                  <a:lnTo>
                    <a:pt x="87" y="362"/>
                  </a:lnTo>
                  <a:lnTo>
                    <a:pt x="87" y="362"/>
                  </a:lnTo>
                  <a:lnTo>
                    <a:pt x="87" y="342"/>
                  </a:lnTo>
                  <a:lnTo>
                    <a:pt x="87" y="342"/>
                  </a:lnTo>
                  <a:lnTo>
                    <a:pt x="87" y="342"/>
                  </a:lnTo>
                  <a:lnTo>
                    <a:pt x="67" y="321"/>
                  </a:lnTo>
                  <a:lnTo>
                    <a:pt x="67" y="321"/>
                  </a:lnTo>
                  <a:lnTo>
                    <a:pt x="67" y="321"/>
                  </a:lnTo>
                  <a:lnTo>
                    <a:pt x="67" y="301"/>
                  </a:lnTo>
                  <a:lnTo>
                    <a:pt x="67" y="301"/>
                  </a:lnTo>
                  <a:lnTo>
                    <a:pt x="67" y="281"/>
                  </a:lnTo>
                  <a:lnTo>
                    <a:pt x="67" y="281"/>
                  </a:lnTo>
                  <a:lnTo>
                    <a:pt x="67" y="281"/>
                  </a:lnTo>
                  <a:lnTo>
                    <a:pt x="67" y="255"/>
                  </a:lnTo>
                  <a:lnTo>
                    <a:pt x="67" y="255"/>
                  </a:lnTo>
                  <a:lnTo>
                    <a:pt x="67" y="235"/>
                  </a:lnTo>
                  <a:lnTo>
                    <a:pt x="67" y="235"/>
                  </a:lnTo>
                  <a:lnTo>
                    <a:pt x="67" y="214"/>
                  </a:lnTo>
                  <a:lnTo>
                    <a:pt x="46" y="214"/>
                  </a:lnTo>
                  <a:lnTo>
                    <a:pt x="46" y="214"/>
                  </a:lnTo>
                  <a:lnTo>
                    <a:pt x="46" y="214"/>
                  </a:lnTo>
                  <a:lnTo>
                    <a:pt x="46" y="194"/>
                  </a:lnTo>
                  <a:lnTo>
                    <a:pt x="46" y="194"/>
                  </a:lnTo>
                  <a:lnTo>
                    <a:pt x="46" y="174"/>
                  </a:lnTo>
                  <a:lnTo>
                    <a:pt x="46" y="174"/>
                  </a:lnTo>
                  <a:lnTo>
                    <a:pt x="46" y="153"/>
                  </a:lnTo>
                  <a:lnTo>
                    <a:pt x="21" y="153"/>
                  </a:lnTo>
                  <a:lnTo>
                    <a:pt x="21" y="153"/>
                  </a:lnTo>
                  <a:lnTo>
                    <a:pt x="21" y="153"/>
                  </a:lnTo>
                  <a:lnTo>
                    <a:pt x="21" y="128"/>
                  </a:lnTo>
                  <a:lnTo>
                    <a:pt x="21" y="128"/>
                  </a:lnTo>
                  <a:lnTo>
                    <a:pt x="21" y="108"/>
                  </a:lnTo>
                  <a:lnTo>
                    <a:pt x="21" y="108"/>
                  </a:lnTo>
                  <a:lnTo>
                    <a:pt x="21" y="108"/>
                  </a:lnTo>
                  <a:lnTo>
                    <a:pt x="21" y="87"/>
                  </a:lnTo>
                  <a:lnTo>
                    <a:pt x="1" y="87"/>
                  </a:lnTo>
                  <a:lnTo>
                    <a:pt x="1" y="87"/>
                  </a:lnTo>
                  <a:lnTo>
                    <a:pt x="1" y="67"/>
                  </a:lnTo>
                  <a:lnTo>
                    <a:pt x="1" y="67"/>
                  </a:lnTo>
                  <a:lnTo>
                    <a:pt x="1" y="47"/>
                  </a:lnTo>
                  <a:lnTo>
                    <a:pt x="1" y="47"/>
                  </a:lnTo>
                  <a:lnTo>
                    <a:pt x="1" y="47"/>
                  </a:lnTo>
                  <a:lnTo>
                    <a:pt x="1" y="26"/>
                  </a:lnTo>
                  <a:lnTo>
                    <a:pt x="1" y="26"/>
                  </a:lnTo>
                  <a:lnTo>
                    <a:pt x="1" y="1"/>
                  </a:lnTo>
                  <a:lnTo>
                    <a:pt x="21" y="1"/>
                  </a:lnTo>
                  <a:lnTo>
                    <a:pt x="46"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62"/>
            <p:cNvSpPr/>
            <p:nvPr/>
          </p:nvSpPr>
          <p:spPr>
            <a:xfrm>
              <a:off x="1422425" y="2338825"/>
              <a:ext cx="4875" cy="14900"/>
            </a:xfrm>
            <a:custGeom>
              <a:rect b="b" l="l" r="r" t="t"/>
              <a:pathLst>
                <a:path extrusionOk="0" h="596" w="195">
                  <a:moveTo>
                    <a:pt x="87" y="1"/>
                  </a:moveTo>
                  <a:lnTo>
                    <a:pt x="87" y="21"/>
                  </a:lnTo>
                  <a:lnTo>
                    <a:pt x="87" y="21"/>
                  </a:lnTo>
                  <a:lnTo>
                    <a:pt x="87" y="21"/>
                  </a:lnTo>
                  <a:lnTo>
                    <a:pt x="87" y="21"/>
                  </a:lnTo>
                  <a:lnTo>
                    <a:pt x="108" y="47"/>
                  </a:lnTo>
                  <a:lnTo>
                    <a:pt x="108" y="47"/>
                  </a:lnTo>
                  <a:lnTo>
                    <a:pt x="108" y="47"/>
                  </a:lnTo>
                  <a:lnTo>
                    <a:pt x="108" y="47"/>
                  </a:lnTo>
                  <a:lnTo>
                    <a:pt x="108" y="67"/>
                  </a:lnTo>
                  <a:lnTo>
                    <a:pt x="128" y="67"/>
                  </a:lnTo>
                  <a:lnTo>
                    <a:pt x="128" y="87"/>
                  </a:lnTo>
                  <a:lnTo>
                    <a:pt x="128" y="87"/>
                  </a:lnTo>
                  <a:lnTo>
                    <a:pt x="128" y="87"/>
                  </a:lnTo>
                  <a:lnTo>
                    <a:pt x="128" y="108"/>
                  </a:lnTo>
                  <a:lnTo>
                    <a:pt x="128" y="108"/>
                  </a:lnTo>
                  <a:lnTo>
                    <a:pt x="149" y="108"/>
                  </a:lnTo>
                  <a:lnTo>
                    <a:pt x="149" y="128"/>
                  </a:lnTo>
                  <a:lnTo>
                    <a:pt x="149" y="128"/>
                  </a:lnTo>
                  <a:lnTo>
                    <a:pt x="149" y="148"/>
                  </a:lnTo>
                  <a:lnTo>
                    <a:pt x="149" y="148"/>
                  </a:lnTo>
                  <a:lnTo>
                    <a:pt x="149" y="148"/>
                  </a:lnTo>
                  <a:lnTo>
                    <a:pt x="174" y="174"/>
                  </a:lnTo>
                  <a:lnTo>
                    <a:pt x="174" y="174"/>
                  </a:lnTo>
                  <a:lnTo>
                    <a:pt x="174" y="194"/>
                  </a:lnTo>
                  <a:lnTo>
                    <a:pt x="174" y="194"/>
                  </a:lnTo>
                  <a:lnTo>
                    <a:pt x="174" y="214"/>
                  </a:lnTo>
                  <a:lnTo>
                    <a:pt x="174" y="214"/>
                  </a:lnTo>
                  <a:lnTo>
                    <a:pt x="174" y="214"/>
                  </a:lnTo>
                  <a:lnTo>
                    <a:pt x="174" y="235"/>
                  </a:lnTo>
                  <a:lnTo>
                    <a:pt x="174" y="235"/>
                  </a:lnTo>
                  <a:lnTo>
                    <a:pt x="174" y="255"/>
                  </a:lnTo>
                  <a:lnTo>
                    <a:pt x="174" y="255"/>
                  </a:lnTo>
                  <a:lnTo>
                    <a:pt x="194" y="275"/>
                  </a:lnTo>
                  <a:lnTo>
                    <a:pt x="194" y="275"/>
                  </a:lnTo>
                  <a:lnTo>
                    <a:pt x="194" y="275"/>
                  </a:lnTo>
                  <a:lnTo>
                    <a:pt x="194" y="275"/>
                  </a:lnTo>
                  <a:lnTo>
                    <a:pt x="194" y="301"/>
                  </a:lnTo>
                  <a:lnTo>
                    <a:pt x="194" y="301"/>
                  </a:lnTo>
                  <a:lnTo>
                    <a:pt x="194" y="321"/>
                  </a:lnTo>
                  <a:lnTo>
                    <a:pt x="194" y="321"/>
                  </a:lnTo>
                  <a:lnTo>
                    <a:pt x="194" y="342"/>
                  </a:lnTo>
                  <a:lnTo>
                    <a:pt x="194" y="342"/>
                  </a:lnTo>
                  <a:lnTo>
                    <a:pt x="194" y="362"/>
                  </a:lnTo>
                  <a:lnTo>
                    <a:pt x="194" y="362"/>
                  </a:lnTo>
                  <a:lnTo>
                    <a:pt x="194" y="362"/>
                  </a:lnTo>
                  <a:lnTo>
                    <a:pt x="194" y="382"/>
                  </a:lnTo>
                  <a:lnTo>
                    <a:pt x="194" y="382"/>
                  </a:lnTo>
                  <a:lnTo>
                    <a:pt x="194" y="382"/>
                  </a:lnTo>
                  <a:lnTo>
                    <a:pt x="194" y="403"/>
                  </a:lnTo>
                  <a:lnTo>
                    <a:pt x="194" y="403"/>
                  </a:lnTo>
                  <a:lnTo>
                    <a:pt x="194" y="428"/>
                  </a:lnTo>
                  <a:lnTo>
                    <a:pt x="194" y="428"/>
                  </a:lnTo>
                  <a:lnTo>
                    <a:pt x="194" y="448"/>
                  </a:lnTo>
                  <a:lnTo>
                    <a:pt x="194" y="448"/>
                  </a:lnTo>
                  <a:lnTo>
                    <a:pt x="174" y="448"/>
                  </a:lnTo>
                  <a:lnTo>
                    <a:pt x="174" y="448"/>
                  </a:lnTo>
                  <a:lnTo>
                    <a:pt x="174" y="469"/>
                  </a:lnTo>
                  <a:lnTo>
                    <a:pt x="174" y="469"/>
                  </a:lnTo>
                  <a:lnTo>
                    <a:pt x="174" y="469"/>
                  </a:lnTo>
                  <a:lnTo>
                    <a:pt x="174" y="489"/>
                  </a:lnTo>
                  <a:lnTo>
                    <a:pt x="174" y="489"/>
                  </a:lnTo>
                  <a:lnTo>
                    <a:pt x="174" y="509"/>
                  </a:lnTo>
                  <a:lnTo>
                    <a:pt x="174" y="509"/>
                  </a:lnTo>
                  <a:lnTo>
                    <a:pt x="174" y="509"/>
                  </a:lnTo>
                  <a:lnTo>
                    <a:pt x="174" y="509"/>
                  </a:lnTo>
                  <a:lnTo>
                    <a:pt x="149" y="530"/>
                  </a:lnTo>
                  <a:lnTo>
                    <a:pt x="149" y="530"/>
                  </a:lnTo>
                  <a:lnTo>
                    <a:pt x="149" y="555"/>
                  </a:lnTo>
                  <a:lnTo>
                    <a:pt x="149" y="555"/>
                  </a:lnTo>
                  <a:lnTo>
                    <a:pt x="149" y="555"/>
                  </a:lnTo>
                  <a:lnTo>
                    <a:pt x="149" y="555"/>
                  </a:lnTo>
                  <a:lnTo>
                    <a:pt x="128" y="576"/>
                  </a:lnTo>
                  <a:lnTo>
                    <a:pt x="87" y="596"/>
                  </a:lnTo>
                  <a:lnTo>
                    <a:pt x="67" y="555"/>
                  </a:lnTo>
                  <a:lnTo>
                    <a:pt x="67" y="530"/>
                  </a:lnTo>
                  <a:lnTo>
                    <a:pt x="67" y="530"/>
                  </a:lnTo>
                  <a:lnTo>
                    <a:pt x="67" y="530"/>
                  </a:lnTo>
                  <a:lnTo>
                    <a:pt x="67" y="530"/>
                  </a:lnTo>
                  <a:lnTo>
                    <a:pt x="67" y="509"/>
                  </a:lnTo>
                  <a:lnTo>
                    <a:pt x="67" y="509"/>
                  </a:lnTo>
                  <a:lnTo>
                    <a:pt x="67" y="489"/>
                  </a:lnTo>
                  <a:lnTo>
                    <a:pt x="67" y="489"/>
                  </a:lnTo>
                  <a:lnTo>
                    <a:pt x="67" y="489"/>
                  </a:lnTo>
                  <a:lnTo>
                    <a:pt x="67" y="489"/>
                  </a:lnTo>
                  <a:lnTo>
                    <a:pt x="67" y="469"/>
                  </a:lnTo>
                  <a:lnTo>
                    <a:pt x="67" y="469"/>
                  </a:lnTo>
                  <a:lnTo>
                    <a:pt x="67" y="469"/>
                  </a:lnTo>
                  <a:lnTo>
                    <a:pt x="67" y="469"/>
                  </a:lnTo>
                  <a:lnTo>
                    <a:pt x="67" y="448"/>
                  </a:lnTo>
                  <a:lnTo>
                    <a:pt x="67" y="448"/>
                  </a:lnTo>
                  <a:lnTo>
                    <a:pt x="67" y="448"/>
                  </a:lnTo>
                  <a:lnTo>
                    <a:pt x="67" y="428"/>
                  </a:lnTo>
                  <a:lnTo>
                    <a:pt x="67" y="428"/>
                  </a:lnTo>
                  <a:lnTo>
                    <a:pt x="87" y="428"/>
                  </a:lnTo>
                  <a:lnTo>
                    <a:pt x="87" y="403"/>
                  </a:lnTo>
                  <a:lnTo>
                    <a:pt x="87" y="403"/>
                  </a:lnTo>
                  <a:lnTo>
                    <a:pt x="87" y="403"/>
                  </a:lnTo>
                  <a:lnTo>
                    <a:pt x="87" y="382"/>
                  </a:lnTo>
                  <a:lnTo>
                    <a:pt x="87" y="382"/>
                  </a:lnTo>
                  <a:lnTo>
                    <a:pt x="87" y="382"/>
                  </a:lnTo>
                  <a:lnTo>
                    <a:pt x="87" y="362"/>
                  </a:lnTo>
                  <a:lnTo>
                    <a:pt x="87" y="362"/>
                  </a:lnTo>
                  <a:lnTo>
                    <a:pt x="87" y="362"/>
                  </a:lnTo>
                  <a:lnTo>
                    <a:pt x="87" y="342"/>
                  </a:lnTo>
                  <a:lnTo>
                    <a:pt x="87" y="342"/>
                  </a:lnTo>
                  <a:lnTo>
                    <a:pt x="87" y="321"/>
                  </a:lnTo>
                  <a:lnTo>
                    <a:pt x="87" y="321"/>
                  </a:lnTo>
                  <a:lnTo>
                    <a:pt x="87" y="321"/>
                  </a:lnTo>
                  <a:lnTo>
                    <a:pt x="87" y="301"/>
                  </a:lnTo>
                  <a:lnTo>
                    <a:pt x="87" y="301"/>
                  </a:lnTo>
                  <a:lnTo>
                    <a:pt x="67" y="301"/>
                  </a:lnTo>
                  <a:lnTo>
                    <a:pt x="67" y="301"/>
                  </a:lnTo>
                  <a:lnTo>
                    <a:pt x="67" y="275"/>
                  </a:lnTo>
                  <a:lnTo>
                    <a:pt x="67" y="275"/>
                  </a:lnTo>
                  <a:lnTo>
                    <a:pt x="67" y="255"/>
                  </a:lnTo>
                  <a:lnTo>
                    <a:pt x="67" y="255"/>
                  </a:lnTo>
                  <a:lnTo>
                    <a:pt x="67" y="255"/>
                  </a:lnTo>
                  <a:lnTo>
                    <a:pt x="67" y="235"/>
                  </a:lnTo>
                  <a:lnTo>
                    <a:pt x="67" y="235"/>
                  </a:lnTo>
                  <a:lnTo>
                    <a:pt x="67" y="235"/>
                  </a:lnTo>
                  <a:lnTo>
                    <a:pt x="67" y="214"/>
                  </a:lnTo>
                  <a:lnTo>
                    <a:pt x="67" y="214"/>
                  </a:lnTo>
                  <a:lnTo>
                    <a:pt x="67" y="214"/>
                  </a:lnTo>
                  <a:lnTo>
                    <a:pt x="67" y="194"/>
                  </a:lnTo>
                  <a:lnTo>
                    <a:pt x="67" y="194"/>
                  </a:lnTo>
                  <a:lnTo>
                    <a:pt x="67" y="174"/>
                  </a:lnTo>
                  <a:lnTo>
                    <a:pt x="47" y="174"/>
                  </a:lnTo>
                  <a:lnTo>
                    <a:pt x="47" y="174"/>
                  </a:lnTo>
                  <a:lnTo>
                    <a:pt x="47" y="148"/>
                  </a:lnTo>
                  <a:lnTo>
                    <a:pt x="47" y="148"/>
                  </a:lnTo>
                  <a:lnTo>
                    <a:pt x="47" y="148"/>
                  </a:lnTo>
                  <a:lnTo>
                    <a:pt x="47" y="148"/>
                  </a:lnTo>
                  <a:lnTo>
                    <a:pt x="47" y="128"/>
                  </a:lnTo>
                  <a:lnTo>
                    <a:pt x="47" y="128"/>
                  </a:lnTo>
                  <a:lnTo>
                    <a:pt x="47" y="128"/>
                  </a:lnTo>
                  <a:lnTo>
                    <a:pt x="21" y="108"/>
                  </a:lnTo>
                  <a:lnTo>
                    <a:pt x="21" y="108"/>
                  </a:lnTo>
                  <a:lnTo>
                    <a:pt x="21" y="108"/>
                  </a:lnTo>
                  <a:lnTo>
                    <a:pt x="21" y="87"/>
                  </a:lnTo>
                  <a:lnTo>
                    <a:pt x="21" y="87"/>
                  </a:lnTo>
                  <a:lnTo>
                    <a:pt x="21" y="87"/>
                  </a:lnTo>
                  <a:lnTo>
                    <a:pt x="21" y="87"/>
                  </a:lnTo>
                  <a:lnTo>
                    <a:pt x="21" y="67"/>
                  </a:lnTo>
                  <a:lnTo>
                    <a:pt x="21" y="67"/>
                  </a:lnTo>
                  <a:lnTo>
                    <a:pt x="1" y="67"/>
                  </a:lnTo>
                  <a:lnTo>
                    <a:pt x="1" y="47"/>
                  </a:lnTo>
                  <a:lnTo>
                    <a:pt x="1" y="47"/>
                  </a:lnTo>
                  <a:lnTo>
                    <a:pt x="21" y="21"/>
                  </a:lnTo>
                  <a:lnTo>
                    <a:pt x="47" y="2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2"/>
            <p:cNvSpPr/>
            <p:nvPr/>
          </p:nvSpPr>
          <p:spPr>
            <a:xfrm>
              <a:off x="1428275" y="2345700"/>
              <a:ext cx="2700" cy="11225"/>
            </a:xfrm>
            <a:custGeom>
              <a:rect b="b" l="l" r="r" t="t"/>
              <a:pathLst>
                <a:path extrusionOk="0" h="449" w="108">
                  <a:moveTo>
                    <a:pt x="67" y="0"/>
                  </a:moveTo>
                  <a:lnTo>
                    <a:pt x="67" y="0"/>
                  </a:lnTo>
                  <a:lnTo>
                    <a:pt x="67" y="0"/>
                  </a:lnTo>
                  <a:lnTo>
                    <a:pt x="67" y="26"/>
                  </a:lnTo>
                  <a:lnTo>
                    <a:pt x="67" y="26"/>
                  </a:lnTo>
                  <a:lnTo>
                    <a:pt x="67" y="26"/>
                  </a:lnTo>
                  <a:lnTo>
                    <a:pt x="87" y="46"/>
                  </a:lnTo>
                  <a:lnTo>
                    <a:pt x="87" y="46"/>
                  </a:lnTo>
                  <a:lnTo>
                    <a:pt x="87" y="67"/>
                  </a:lnTo>
                  <a:lnTo>
                    <a:pt x="87" y="67"/>
                  </a:lnTo>
                  <a:lnTo>
                    <a:pt x="87" y="87"/>
                  </a:lnTo>
                  <a:lnTo>
                    <a:pt x="87" y="87"/>
                  </a:lnTo>
                  <a:lnTo>
                    <a:pt x="87" y="107"/>
                  </a:lnTo>
                  <a:lnTo>
                    <a:pt x="108" y="128"/>
                  </a:lnTo>
                  <a:lnTo>
                    <a:pt x="108" y="128"/>
                  </a:lnTo>
                  <a:lnTo>
                    <a:pt x="108" y="153"/>
                  </a:lnTo>
                  <a:lnTo>
                    <a:pt x="108" y="153"/>
                  </a:lnTo>
                  <a:lnTo>
                    <a:pt x="108" y="153"/>
                  </a:lnTo>
                  <a:lnTo>
                    <a:pt x="108" y="173"/>
                  </a:lnTo>
                  <a:lnTo>
                    <a:pt x="108" y="194"/>
                  </a:lnTo>
                  <a:lnTo>
                    <a:pt x="108" y="194"/>
                  </a:lnTo>
                  <a:lnTo>
                    <a:pt x="108" y="214"/>
                  </a:lnTo>
                  <a:lnTo>
                    <a:pt x="108" y="214"/>
                  </a:lnTo>
                  <a:lnTo>
                    <a:pt x="108" y="234"/>
                  </a:lnTo>
                  <a:lnTo>
                    <a:pt x="108" y="234"/>
                  </a:lnTo>
                  <a:lnTo>
                    <a:pt x="108" y="255"/>
                  </a:lnTo>
                  <a:lnTo>
                    <a:pt x="108" y="255"/>
                  </a:lnTo>
                  <a:lnTo>
                    <a:pt x="108" y="280"/>
                  </a:lnTo>
                  <a:lnTo>
                    <a:pt x="108" y="280"/>
                  </a:lnTo>
                  <a:lnTo>
                    <a:pt x="108" y="301"/>
                  </a:lnTo>
                  <a:lnTo>
                    <a:pt x="108" y="301"/>
                  </a:lnTo>
                  <a:lnTo>
                    <a:pt x="108" y="321"/>
                  </a:lnTo>
                  <a:lnTo>
                    <a:pt x="108" y="321"/>
                  </a:lnTo>
                  <a:lnTo>
                    <a:pt x="108" y="341"/>
                  </a:lnTo>
                  <a:lnTo>
                    <a:pt x="87" y="341"/>
                  </a:lnTo>
                  <a:lnTo>
                    <a:pt x="87" y="362"/>
                  </a:lnTo>
                  <a:lnTo>
                    <a:pt x="87" y="362"/>
                  </a:lnTo>
                  <a:lnTo>
                    <a:pt x="87" y="382"/>
                  </a:lnTo>
                  <a:lnTo>
                    <a:pt x="87" y="382"/>
                  </a:lnTo>
                  <a:lnTo>
                    <a:pt x="87" y="407"/>
                  </a:lnTo>
                  <a:lnTo>
                    <a:pt x="87" y="428"/>
                  </a:lnTo>
                  <a:lnTo>
                    <a:pt x="42" y="448"/>
                  </a:lnTo>
                  <a:lnTo>
                    <a:pt x="21" y="407"/>
                  </a:lnTo>
                  <a:lnTo>
                    <a:pt x="21" y="382"/>
                  </a:lnTo>
                  <a:lnTo>
                    <a:pt x="21" y="382"/>
                  </a:lnTo>
                  <a:lnTo>
                    <a:pt x="21" y="362"/>
                  </a:lnTo>
                  <a:lnTo>
                    <a:pt x="21" y="341"/>
                  </a:lnTo>
                  <a:lnTo>
                    <a:pt x="21" y="341"/>
                  </a:lnTo>
                  <a:lnTo>
                    <a:pt x="21" y="341"/>
                  </a:lnTo>
                  <a:lnTo>
                    <a:pt x="21" y="321"/>
                  </a:lnTo>
                  <a:lnTo>
                    <a:pt x="21" y="321"/>
                  </a:lnTo>
                  <a:lnTo>
                    <a:pt x="21" y="301"/>
                  </a:lnTo>
                  <a:lnTo>
                    <a:pt x="21" y="301"/>
                  </a:lnTo>
                  <a:lnTo>
                    <a:pt x="21" y="280"/>
                  </a:lnTo>
                  <a:lnTo>
                    <a:pt x="21" y="280"/>
                  </a:lnTo>
                  <a:lnTo>
                    <a:pt x="21" y="255"/>
                  </a:lnTo>
                  <a:lnTo>
                    <a:pt x="21" y="255"/>
                  </a:lnTo>
                  <a:lnTo>
                    <a:pt x="21" y="255"/>
                  </a:lnTo>
                  <a:lnTo>
                    <a:pt x="21" y="234"/>
                  </a:lnTo>
                  <a:lnTo>
                    <a:pt x="21" y="234"/>
                  </a:lnTo>
                  <a:lnTo>
                    <a:pt x="21" y="214"/>
                  </a:lnTo>
                  <a:lnTo>
                    <a:pt x="21" y="214"/>
                  </a:lnTo>
                  <a:lnTo>
                    <a:pt x="21" y="194"/>
                  </a:lnTo>
                  <a:lnTo>
                    <a:pt x="21" y="194"/>
                  </a:lnTo>
                  <a:lnTo>
                    <a:pt x="21" y="173"/>
                  </a:lnTo>
                  <a:lnTo>
                    <a:pt x="21" y="173"/>
                  </a:lnTo>
                  <a:lnTo>
                    <a:pt x="21" y="173"/>
                  </a:lnTo>
                  <a:lnTo>
                    <a:pt x="21" y="153"/>
                  </a:lnTo>
                  <a:lnTo>
                    <a:pt x="21" y="153"/>
                  </a:lnTo>
                  <a:lnTo>
                    <a:pt x="21" y="128"/>
                  </a:lnTo>
                  <a:lnTo>
                    <a:pt x="21" y="128"/>
                  </a:lnTo>
                  <a:lnTo>
                    <a:pt x="21" y="107"/>
                  </a:lnTo>
                  <a:lnTo>
                    <a:pt x="21" y="87"/>
                  </a:lnTo>
                  <a:lnTo>
                    <a:pt x="21" y="87"/>
                  </a:lnTo>
                  <a:lnTo>
                    <a:pt x="21" y="87"/>
                  </a:lnTo>
                  <a:lnTo>
                    <a:pt x="21" y="67"/>
                  </a:lnTo>
                  <a:lnTo>
                    <a:pt x="1" y="67"/>
                  </a:lnTo>
                  <a:lnTo>
                    <a:pt x="1" y="46"/>
                  </a:lnTo>
                  <a:lnTo>
                    <a:pt x="1" y="46"/>
                  </a:lnTo>
                  <a:lnTo>
                    <a:pt x="1" y="26"/>
                  </a:lnTo>
                  <a:lnTo>
                    <a:pt x="1" y="26"/>
                  </a:lnTo>
                  <a:lnTo>
                    <a:pt x="1" y="26"/>
                  </a:lnTo>
                  <a:lnTo>
                    <a:pt x="1" y="26"/>
                  </a:lnTo>
                  <a:lnTo>
                    <a:pt x="21" y="0"/>
                  </a:lnTo>
                  <a:lnTo>
                    <a:pt x="4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2"/>
            <p:cNvSpPr/>
            <p:nvPr/>
          </p:nvSpPr>
          <p:spPr>
            <a:xfrm>
              <a:off x="1377425" y="2317725"/>
              <a:ext cx="16925" cy="10075"/>
            </a:xfrm>
            <a:custGeom>
              <a:rect b="b" l="l" r="r" t="t"/>
              <a:pathLst>
                <a:path extrusionOk="0" h="403" w="677">
                  <a:moveTo>
                    <a:pt x="677" y="21"/>
                  </a:moveTo>
                  <a:lnTo>
                    <a:pt x="636" y="61"/>
                  </a:lnTo>
                  <a:lnTo>
                    <a:pt x="636" y="61"/>
                  </a:lnTo>
                  <a:lnTo>
                    <a:pt x="616" y="61"/>
                  </a:lnTo>
                  <a:lnTo>
                    <a:pt x="616" y="61"/>
                  </a:lnTo>
                  <a:lnTo>
                    <a:pt x="595" y="61"/>
                  </a:lnTo>
                  <a:lnTo>
                    <a:pt x="595" y="82"/>
                  </a:lnTo>
                  <a:lnTo>
                    <a:pt x="575" y="82"/>
                  </a:lnTo>
                  <a:lnTo>
                    <a:pt x="575" y="82"/>
                  </a:lnTo>
                  <a:lnTo>
                    <a:pt x="550" y="82"/>
                  </a:lnTo>
                  <a:lnTo>
                    <a:pt x="550" y="82"/>
                  </a:lnTo>
                  <a:lnTo>
                    <a:pt x="529" y="82"/>
                  </a:lnTo>
                  <a:lnTo>
                    <a:pt x="529" y="82"/>
                  </a:lnTo>
                  <a:lnTo>
                    <a:pt x="529" y="102"/>
                  </a:lnTo>
                  <a:lnTo>
                    <a:pt x="509" y="102"/>
                  </a:lnTo>
                  <a:lnTo>
                    <a:pt x="509" y="102"/>
                  </a:lnTo>
                  <a:lnTo>
                    <a:pt x="489" y="102"/>
                  </a:lnTo>
                  <a:lnTo>
                    <a:pt x="489" y="102"/>
                  </a:lnTo>
                  <a:lnTo>
                    <a:pt x="468" y="128"/>
                  </a:lnTo>
                  <a:lnTo>
                    <a:pt x="468" y="128"/>
                  </a:lnTo>
                  <a:lnTo>
                    <a:pt x="468" y="128"/>
                  </a:lnTo>
                  <a:lnTo>
                    <a:pt x="448" y="128"/>
                  </a:lnTo>
                  <a:lnTo>
                    <a:pt x="448" y="128"/>
                  </a:lnTo>
                  <a:lnTo>
                    <a:pt x="448" y="128"/>
                  </a:lnTo>
                  <a:lnTo>
                    <a:pt x="423" y="148"/>
                  </a:lnTo>
                  <a:lnTo>
                    <a:pt x="423" y="148"/>
                  </a:lnTo>
                  <a:lnTo>
                    <a:pt x="402" y="148"/>
                  </a:lnTo>
                  <a:lnTo>
                    <a:pt x="402" y="148"/>
                  </a:lnTo>
                  <a:lnTo>
                    <a:pt x="402" y="148"/>
                  </a:lnTo>
                  <a:lnTo>
                    <a:pt x="402" y="168"/>
                  </a:lnTo>
                  <a:lnTo>
                    <a:pt x="382" y="168"/>
                  </a:lnTo>
                  <a:lnTo>
                    <a:pt x="382" y="168"/>
                  </a:lnTo>
                  <a:lnTo>
                    <a:pt x="382" y="168"/>
                  </a:lnTo>
                  <a:lnTo>
                    <a:pt x="361" y="168"/>
                  </a:lnTo>
                  <a:lnTo>
                    <a:pt x="361" y="189"/>
                  </a:lnTo>
                  <a:lnTo>
                    <a:pt x="361" y="189"/>
                  </a:lnTo>
                  <a:lnTo>
                    <a:pt x="341" y="189"/>
                  </a:lnTo>
                  <a:lnTo>
                    <a:pt x="341" y="189"/>
                  </a:lnTo>
                  <a:lnTo>
                    <a:pt x="321" y="209"/>
                  </a:lnTo>
                  <a:lnTo>
                    <a:pt x="321" y="209"/>
                  </a:lnTo>
                  <a:lnTo>
                    <a:pt x="321" y="209"/>
                  </a:lnTo>
                  <a:lnTo>
                    <a:pt x="295" y="209"/>
                  </a:lnTo>
                  <a:lnTo>
                    <a:pt x="295" y="209"/>
                  </a:lnTo>
                  <a:lnTo>
                    <a:pt x="295" y="229"/>
                  </a:lnTo>
                  <a:lnTo>
                    <a:pt x="275" y="229"/>
                  </a:lnTo>
                  <a:lnTo>
                    <a:pt x="275" y="229"/>
                  </a:lnTo>
                  <a:lnTo>
                    <a:pt x="275" y="229"/>
                  </a:lnTo>
                  <a:lnTo>
                    <a:pt x="255" y="255"/>
                  </a:lnTo>
                  <a:lnTo>
                    <a:pt x="255" y="255"/>
                  </a:lnTo>
                  <a:lnTo>
                    <a:pt x="234" y="255"/>
                  </a:lnTo>
                  <a:lnTo>
                    <a:pt x="234" y="275"/>
                  </a:lnTo>
                  <a:lnTo>
                    <a:pt x="234" y="275"/>
                  </a:lnTo>
                  <a:lnTo>
                    <a:pt x="234" y="275"/>
                  </a:lnTo>
                  <a:lnTo>
                    <a:pt x="214" y="275"/>
                  </a:lnTo>
                  <a:lnTo>
                    <a:pt x="214" y="295"/>
                  </a:lnTo>
                  <a:lnTo>
                    <a:pt x="194" y="295"/>
                  </a:lnTo>
                  <a:lnTo>
                    <a:pt x="194" y="295"/>
                  </a:lnTo>
                  <a:lnTo>
                    <a:pt x="194" y="316"/>
                  </a:lnTo>
                  <a:lnTo>
                    <a:pt x="168" y="316"/>
                  </a:lnTo>
                  <a:lnTo>
                    <a:pt x="168" y="316"/>
                  </a:lnTo>
                  <a:lnTo>
                    <a:pt x="148" y="316"/>
                  </a:lnTo>
                  <a:lnTo>
                    <a:pt x="148" y="336"/>
                  </a:lnTo>
                  <a:lnTo>
                    <a:pt x="148" y="336"/>
                  </a:lnTo>
                  <a:lnTo>
                    <a:pt x="127" y="356"/>
                  </a:lnTo>
                  <a:lnTo>
                    <a:pt x="127" y="356"/>
                  </a:lnTo>
                  <a:lnTo>
                    <a:pt x="127" y="356"/>
                  </a:lnTo>
                  <a:lnTo>
                    <a:pt x="127" y="356"/>
                  </a:lnTo>
                  <a:lnTo>
                    <a:pt x="107" y="382"/>
                  </a:lnTo>
                  <a:lnTo>
                    <a:pt x="107" y="382"/>
                  </a:lnTo>
                  <a:lnTo>
                    <a:pt x="87" y="382"/>
                  </a:lnTo>
                  <a:lnTo>
                    <a:pt x="87" y="382"/>
                  </a:lnTo>
                  <a:lnTo>
                    <a:pt x="87" y="402"/>
                  </a:lnTo>
                  <a:lnTo>
                    <a:pt x="66" y="402"/>
                  </a:lnTo>
                  <a:lnTo>
                    <a:pt x="66" y="402"/>
                  </a:lnTo>
                  <a:lnTo>
                    <a:pt x="41" y="382"/>
                  </a:lnTo>
                  <a:lnTo>
                    <a:pt x="21" y="356"/>
                  </a:lnTo>
                  <a:lnTo>
                    <a:pt x="0" y="336"/>
                  </a:lnTo>
                  <a:lnTo>
                    <a:pt x="0" y="336"/>
                  </a:lnTo>
                  <a:lnTo>
                    <a:pt x="21" y="316"/>
                  </a:lnTo>
                  <a:lnTo>
                    <a:pt x="21" y="316"/>
                  </a:lnTo>
                  <a:lnTo>
                    <a:pt x="21" y="316"/>
                  </a:lnTo>
                  <a:lnTo>
                    <a:pt x="21" y="316"/>
                  </a:lnTo>
                  <a:lnTo>
                    <a:pt x="41" y="295"/>
                  </a:lnTo>
                  <a:lnTo>
                    <a:pt x="41" y="295"/>
                  </a:lnTo>
                  <a:lnTo>
                    <a:pt x="41" y="295"/>
                  </a:lnTo>
                  <a:lnTo>
                    <a:pt x="41" y="275"/>
                  </a:lnTo>
                  <a:lnTo>
                    <a:pt x="66" y="275"/>
                  </a:lnTo>
                  <a:lnTo>
                    <a:pt x="66" y="255"/>
                  </a:lnTo>
                  <a:lnTo>
                    <a:pt x="87" y="255"/>
                  </a:lnTo>
                  <a:lnTo>
                    <a:pt x="87" y="255"/>
                  </a:lnTo>
                  <a:lnTo>
                    <a:pt x="87" y="229"/>
                  </a:lnTo>
                  <a:lnTo>
                    <a:pt x="107" y="229"/>
                  </a:lnTo>
                  <a:lnTo>
                    <a:pt x="107" y="229"/>
                  </a:lnTo>
                  <a:lnTo>
                    <a:pt x="127" y="209"/>
                  </a:lnTo>
                  <a:lnTo>
                    <a:pt x="127" y="209"/>
                  </a:lnTo>
                  <a:lnTo>
                    <a:pt x="127" y="189"/>
                  </a:lnTo>
                  <a:lnTo>
                    <a:pt x="148" y="189"/>
                  </a:lnTo>
                  <a:lnTo>
                    <a:pt x="148" y="189"/>
                  </a:lnTo>
                  <a:lnTo>
                    <a:pt x="148" y="189"/>
                  </a:lnTo>
                  <a:lnTo>
                    <a:pt x="168" y="168"/>
                  </a:lnTo>
                  <a:lnTo>
                    <a:pt x="168" y="168"/>
                  </a:lnTo>
                  <a:lnTo>
                    <a:pt x="168" y="168"/>
                  </a:lnTo>
                  <a:lnTo>
                    <a:pt x="194" y="148"/>
                  </a:lnTo>
                  <a:lnTo>
                    <a:pt x="194" y="148"/>
                  </a:lnTo>
                  <a:lnTo>
                    <a:pt x="214" y="148"/>
                  </a:lnTo>
                  <a:lnTo>
                    <a:pt x="214" y="128"/>
                  </a:lnTo>
                  <a:lnTo>
                    <a:pt x="234" y="128"/>
                  </a:lnTo>
                  <a:lnTo>
                    <a:pt x="234" y="128"/>
                  </a:lnTo>
                  <a:lnTo>
                    <a:pt x="234" y="128"/>
                  </a:lnTo>
                  <a:lnTo>
                    <a:pt x="255" y="128"/>
                  </a:lnTo>
                  <a:lnTo>
                    <a:pt x="255" y="102"/>
                  </a:lnTo>
                  <a:lnTo>
                    <a:pt x="255" y="102"/>
                  </a:lnTo>
                  <a:lnTo>
                    <a:pt x="275" y="102"/>
                  </a:lnTo>
                  <a:lnTo>
                    <a:pt x="275" y="82"/>
                  </a:lnTo>
                  <a:lnTo>
                    <a:pt x="295" y="82"/>
                  </a:lnTo>
                  <a:lnTo>
                    <a:pt x="295" y="82"/>
                  </a:lnTo>
                  <a:lnTo>
                    <a:pt x="321" y="82"/>
                  </a:lnTo>
                  <a:lnTo>
                    <a:pt x="321" y="61"/>
                  </a:lnTo>
                  <a:lnTo>
                    <a:pt x="321" y="61"/>
                  </a:lnTo>
                  <a:lnTo>
                    <a:pt x="341" y="61"/>
                  </a:lnTo>
                  <a:lnTo>
                    <a:pt x="341" y="61"/>
                  </a:lnTo>
                  <a:lnTo>
                    <a:pt x="361" y="61"/>
                  </a:lnTo>
                  <a:lnTo>
                    <a:pt x="361" y="61"/>
                  </a:lnTo>
                  <a:lnTo>
                    <a:pt x="361" y="61"/>
                  </a:lnTo>
                  <a:lnTo>
                    <a:pt x="382" y="41"/>
                  </a:lnTo>
                  <a:lnTo>
                    <a:pt x="382" y="41"/>
                  </a:lnTo>
                  <a:lnTo>
                    <a:pt x="402" y="41"/>
                  </a:lnTo>
                  <a:lnTo>
                    <a:pt x="402" y="41"/>
                  </a:lnTo>
                  <a:lnTo>
                    <a:pt x="423" y="41"/>
                  </a:lnTo>
                  <a:lnTo>
                    <a:pt x="423" y="41"/>
                  </a:lnTo>
                  <a:lnTo>
                    <a:pt x="423" y="41"/>
                  </a:lnTo>
                  <a:lnTo>
                    <a:pt x="448" y="21"/>
                  </a:lnTo>
                  <a:lnTo>
                    <a:pt x="448" y="21"/>
                  </a:lnTo>
                  <a:lnTo>
                    <a:pt x="468" y="21"/>
                  </a:lnTo>
                  <a:lnTo>
                    <a:pt x="489" y="21"/>
                  </a:lnTo>
                  <a:lnTo>
                    <a:pt x="489" y="21"/>
                  </a:lnTo>
                  <a:lnTo>
                    <a:pt x="509" y="21"/>
                  </a:lnTo>
                  <a:lnTo>
                    <a:pt x="509" y="21"/>
                  </a:lnTo>
                  <a:lnTo>
                    <a:pt x="509" y="21"/>
                  </a:lnTo>
                  <a:lnTo>
                    <a:pt x="529" y="21"/>
                  </a:lnTo>
                  <a:lnTo>
                    <a:pt x="529" y="0"/>
                  </a:lnTo>
                  <a:lnTo>
                    <a:pt x="550" y="0"/>
                  </a:lnTo>
                  <a:lnTo>
                    <a:pt x="550" y="0"/>
                  </a:lnTo>
                  <a:lnTo>
                    <a:pt x="575" y="0"/>
                  </a:lnTo>
                  <a:lnTo>
                    <a:pt x="595" y="0"/>
                  </a:lnTo>
                  <a:lnTo>
                    <a:pt x="595" y="0"/>
                  </a:lnTo>
                  <a:lnTo>
                    <a:pt x="616" y="0"/>
                  </a:lnTo>
                  <a:lnTo>
                    <a:pt x="616" y="0"/>
                  </a:lnTo>
                  <a:lnTo>
                    <a:pt x="636"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2"/>
            <p:cNvSpPr/>
            <p:nvPr/>
          </p:nvSpPr>
          <p:spPr>
            <a:xfrm>
              <a:off x="1384800" y="2319250"/>
              <a:ext cx="17575" cy="6375"/>
            </a:xfrm>
            <a:custGeom>
              <a:rect b="b" l="l" r="r" t="t"/>
              <a:pathLst>
                <a:path extrusionOk="0" h="255" w="703">
                  <a:moveTo>
                    <a:pt x="555" y="0"/>
                  </a:moveTo>
                  <a:lnTo>
                    <a:pt x="575" y="0"/>
                  </a:lnTo>
                  <a:lnTo>
                    <a:pt x="575" y="0"/>
                  </a:lnTo>
                  <a:lnTo>
                    <a:pt x="595" y="0"/>
                  </a:lnTo>
                  <a:lnTo>
                    <a:pt x="595" y="0"/>
                  </a:lnTo>
                  <a:lnTo>
                    <a:pt x="616" y="0"/>
                  </a:lnTo>
                  <a:lnTo>
                    <a:pt x="616" y="0"/>
                  </a:lnTo>
                  <a:lnTo>
                    <a:pt x="636" y="0"/>
                  </a:lnTo>
                  <a:lnTo>
                    <a:pt x="636" y="0"/>
                  </a:lnTo>
                  <a:lnTo>
                    <a:pt x="662" y="0"/>
                  </a:lnTo>
                  <a:lnTo>
                    <a:pt x="662" y="0"/>
                  </a:lnTo>
                  <a:lnTo>
                    <a:pt x="682" y="21"/>
                  </a:lnTo>
                  <a:lnTo>
                    <a:pt x="702" y="41"/>
                  </a:lnTo>
                  <a:lnTo>
                    <a:pt x="682" y="87"/>
                  </a:lnTo>
                  <a:lnTo>
                    <a:pt x="662" y="87"/>
                  </a:lnTo>
                  <a:lnTo>
                    <a:pt x="662" y="87"/>
                  </a:lnTo>
                  <a:lnTo>
                    <a:pt x="636" y="87"/>
                  </a:lnTo>
                  <a:lnTo>
                    <a:pt x="636" y="87"/>
                  </a:lnTo>
                  <a:lnTo>
                    <a:pt x="616" y="87"/>
                  </a:lnTo>
                  <a:lnTo>
                    <a:pt x="616" y="87"/>
                  </a:lnTo>
                  <a:lnTo>
                    <a:pt x="595" y="87"/>
                  </a:lnTo>
                  <a:lnTo>
                    <a:pt x="595" y="87"/>
                  </a:lnTo>
                  <a:lnTo>
                    <a:pt x="595" y="87"/>
                  </a:lnTo>
                  <a:lnTo>
                    <a:pt x="575" y="87"/>
                  </a:lnTo>
                  <a:lnTo>
                    <a:pt x="575" y="87"/>
                  </a:lnTo>
                  <a:lnTo>
                    <a:pt x="555" y="87"/>
                  </a:lnTo>
                  <a:lnTo>
                    <a:pt x="555" y="87"/>
                  </a:lnTo>
                  <a:lnTo>
                    <a:pt x="534" y="87"/>
                  </a:lnTo>
                  <a:lnTo>
                    <a:pt x="534" y="107"/>
                  </a:lnTo>
                  <a:lnTo>
                    <a:pt x="509" y="107"/>
                  </a:lnTo>
                  <a:lnTo>
                    <a:pt x="509" y="107"/>
                  </a:lnTo>
                  <a:lnTo>
                    <a:pt x="509" y="107"/>
                  </a:lnTo>
                  <a:lnTo>
                    <a:pt x="489" y="107"/>
                  </a:lnTo>
                  <a:lnTo>
                    <a:pt x="489" y="107"/>
                  </a:lnTo>
                  <a:lnTo>
                    <a:pt x="468" y="107"/>
                  </a:lnTo>
                  <a:lnTo>
                    <a:pt x="468" y="107"/>
                  </a:lnTo>
                  <a:lnTo>
                    <a:pt x="468" y="107"/>
                  </a:lnTo>
                  <a:lnTo>
                    <a:pt x="448" y="128"/>
                  </a:lnTo>
                  <a:lnTo>
                    <a:pt x="448" y="128"/>
                  </a:lnTo>
                  <a:lnTo>
                    <a:pt x="448" y="128"/>
                  </a:lnTo>
                  <a:lnTo>
                    <a:pt x="428" y="128"/>
                  </a:lnTo>
                  <a:lnTo>
                    <a:pt x="428" y="128"/>
                  </a:lnTo>
                  <a:lnTo>
                    <a:pt x="407" y="128"/>
                  </a:lnTo>
                  <a:lnTo>
                    <a:pt x="407" y="128"/>
                  </a:lnTo>
                  <a:lnTo>
                    <a:pt x="382" y="128"/>
                  </a:lnTo>
                  <a:lnTo>
                    <a:pt x="382" y="128"/>
                  </a:lnTo>
                  <a:lnTo>
                    <a:pt x="382" y="128"/>
                  </a:lnTo>
                  <a:lnTo>
                    <a:pt x="362" y="148"/>
                  </a:lnTo>
                  <a:lnTo>
                    <a:pt x="362" y="148"/>
                  </a:lnTo>
                  <a:lnTo>
                    <a:pt x="362" y="148"/>
                  </a:lnTo>
                  <a:lnTo>
                    <a:pt x="341" y="148"/>
                  </a:lnTo>
                  <a:lnTo>
                    <a:pt x="341" y="148"/>
                  </a:lnTo>
                  <a:lnTo>
                    <a:pt x="321" y="148"/>
                  </a:lnTo>
                  <a:lnTo>
                    <a:pt x="321" y="148"/>
                  </a:lnTo>
                  <a:lnTo>
                    <a:pt x="321" y="168"/>
                  </a:lnTo>
                  <a:lnTo>
                    <a:pt x="300" y="168"/>
                  </a:lnTo>
                  <a:lnTo>
                    <a:pt x="300" y="168"/>
                  </a:lnTo>
                  <a:lnTo>
                    <a:pt x="280" y="168"/>
                  </a:lnTo>
                  <a:lnTo>
                    <a:pt x="255" y="168"/>
                  </a:lnTo>
                  <a:lnTo>
                    <a:pt x="255" y="168"/>
                  </a:lnTo>
                  <a:lnTo>
                    <a:pt x="234" y="194"/>
                  </a:lnTo>
                  <a:lnTo>
                    <a:pt x="214" y="194"/>
                  </a:lnTo>
                  <a:lnTo>
                    <a:pt x="214" y="194"/>
                  </a:lnTo>
                  <a:lnTo>
                    <a:pt x="194" y="194"/>
                  </a:lnTo>
                  <a:lnTo>
                    <a:pt x="173" y="214"/>
                  </a:lnTo>
                  <a:lnTo>
                    <a:pt x="173" y="214"/>
                  </a:lnTo>
                  <a:lnTo>
                    <a:pt x="153" y="214"/>
                  </a:lnTo>
                  <a:lnTo>
                    <a:pt x="128" y="214"/>
                  </a:lnTo>
                  <a:lnTo>
                    <a:pt x="107" y="234"/>
                  </a:lnTo>
                  <a:lnTo>
                    <a:pt x="107" y="234"/>
                  </a:lnTo>
                  <a:lnTo>
                    <a:pt x="66" y="234"/>
                  </a:lnTo>
                  <a:lnTo>
                    <a:pt x="66" y="255"/>
                  </a:lnTo>
                  <a:lnTo>
                    <a:pt x="46" y="255"/>
                  </a:lnTo>
                  <a:lnTo>
                    <a:pt x="46" y="255"/>
                  </a:lnTo>
                  <a:lnTo>
                    <a:pt x="26" y="234"/>
                  </a:lnTo>
                  <a:lnTo>
                    <a:pt x="0" y="214"/>
                  </a:lnTo>
                  <a:lnTo>
                    <a:pt x="0" y="168"/>
                  </a:lnTo>
                  <a:lnTo>
                    <a:pt x="26" y="168"/>
                  </a:lnTo>
                  <a:lnTo>
                    <a:pt x="26" y="168"/>
                  </a:lnTo>
                  <a:lnTo>
                    <a:pt x="46" y="168"/>
                  </a:lnTo>
                  <a:lnTo>
                    <a:pt x="66" y="148"/>
                  </a:lnTo>
                  <a:lnTo>
                    <a:pt x="66" y="148"/>
                  </a:lnTo>
                  <a:lnTo>
                    <a:pt x="87" y="128"/>
                  </a:lnTo>
                  <a:lnTo>
                    <a:pt x="107" y="128"/>
                  </a:lnTo>
                  <a:lnTo>
                    <a:pt x="128" y="107"/>
                  </a:lnTo>
                  <a:lnTo>
                    <a:pt x="128" y="107"/>
                  </a:lnTo>
                  <a:lnTo>
                    <a:pt x="153" y="107"/>
                  </a:lnTo>
                  <a:lnTo>
                    <a:pt x="173" y="87"/>
                  </a:lnTo>
                  <a:lnTo>
                    <a:pt x="173" y="87"/>
                  </a:lnTo>
                  <a:lnTo>
                    <a:pt x="194" y="87"/>
                  </a:lnTo>
                  <a:lnTo>
                    <a:pt x="214" y="67"/>
                  </a:lnTo>
                  <a:lnTo>
                    <a:pt x="214" y="67"/>
                  </a:lnTo>
                  <a:lnTo>
                    <a:pt x="234" y="67"/>
                  </a:lnTo>
                  <a:lnTo>
                    <a:pt x="255" y="67"/>
                  </a:lnTo>
                  <a:lnTo>
                    <a:pt x="255" y="67"/>
                  </a:lnTo>
                  <a:lnTo>
                    <a:pt x="280" y="41"/>
                  </a:lnTo>
                  <a:lnTo>
                    <a:pt x="280" y="41"/>
                  </a:lnTo>
                  <a:lnTo>
                    <a:pt x="300" y="41"/>
                  </a:lnTo>
                  <a:lnTo>
                    <a:pt x="300" y="41"/>
                  </a:lnTo>
                  <a:lnTo>
                    <a:pt x="300" y="41"/>
                  </a:lnTo>
                  <a:lnTo>
                    <a:pt x="321" y="41"/>
                  </a:lnTo>
                  <a:lnTo>
                    <a:pt x="321" y="41"/>
                  </a:lnTo>
                  <a:lnTo>
                    <a:pt x="341" y="21"/>
                  </a:lnTo>
                  <a:lnTo>
                    <a:pt x="341" y="21"/>
                  </a:lnTo>
                  <a:lnTo>
                    <a:pt x="362" y="21"/>
                  </a:lnTo>
                  <a:lnTo>
                    <a:pt x="362" y="21"/>
                  </a:lnTo>
                  <a:lnTo>
                    <a:pt x="362" y="21"/>
                  </a:lnTo>
                  <a:lnTo>
                    <a:pt x="382" y="21"/>
                  </a:lnTo>
                  <a:lnTo>
                    <a:pt x="382" y="21"/>
                  </a:lnTo>
                  <a:lnTo>
                    <a:pt x="407" y="21"/>
                  </a:lnTo>
                  <a:lnTo>
                    <a:pt x="407" y="21"/>
                  </a:lnTo>
                  <a:lnTo>
                    <a:pt x="428" y="21"/>
                  </a:lnTo>
                  <a:lnTo>
                    <a:pt x="428" y="21"/>
                  </a:lnTo>
                  <a:lnTo>
                    <a:pt x="448" y="0"/>
                  </a:lnTo>
                  <a:lnTo>
                    <a:pt x="448" y="0"/>
                  </a:lnTo>
                  <a:lnTo>
                    <a:pt x="468" y="0"/>
                  </a:lnTo>
                  <a:lnTo>
                    <a:pt x="468" y="0"/>
                  </a:lnTo>
                  <a:lnTo>
                    <a:pt x="489" y="0"/>
                  </a:lnTo>
                  <a:lnTo>
                    <a:pt x="489" y="0"/>
                  </a:lnTo>
                  <a:lnTo>
                    <a:pt x="509" y="0"/>
                  </a:lnTo>
                  <a:lnTo>
                    <a:pt x="509" y="0"/>
                  </a:lnTo>
                  <a:lnTo>
                    <a:pt x="509" y="0"/>
                  </a:lnTo>
                  <a:lnTo>
                    <a:pt x="534" y="0"/>
                  </a:lnTo>
                  <a:lnTo>
                    <a:pt x="534"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62"/>
            <p:cNvSpPr/>
            <p:nvPr/>
          </p:nvSpPr>
          <p:spPr>
            <a:xfrm>
              <a:off x="1394325" y="2321400"/>
              <a:ext cx="18100" cy="4225"/>
            </a:xfrm>
            <a:custGeom>
              <a:rect b="b" l="l" r="r" t="t"/>
              <a:pathLst>
                <a:path extrusionOk="0" h="169" w="724">
                  <a:moveTo>
                    <a:pt x="428" y="1"/>
                  </a:moveTo>
                  <a:lnTo>
                    <a:pt x="428" y="1"/>
                  </a:lnTo>
                  <a:lnTo>
                    <a:pt x="448" y="1"/>
                  </a:lnTo>
                  <a:lnTo>
                    <a:pt x="469" y="1"/>
                  </a:lnTo>
                  <a:lnTo>
                    <a:pt x="469" y="21"/>
                  </a:lnTo>
                  <a:lnTo>
                    <a:pt x="489" y="21"/>
                  </a:lnTo>
                  <a:lnTo>
                    <a:pt x="489" y="21"/>
                  </a:lnTo>
                  <a:lnTo>
                    <a:pt x="489" y="21"/>
                  </a:lnTo>
                  <a:lnTo>
                    <a:pt x="510" y="21"/>
                  </a:lnTo>
                  <a:lnTo>
                    <a:pt x="510" y="21"/>
                  </a:lnTo>
                  <a:lnTo>
                    <a:pt x="535" y="21"/>
                  </a:lnTo>
                  <a:lnTo>
                    <a:pt x="535" y="21"/>
                  </a:lnTo>
                  <a:lnTo>
                    <a:pt x="555" y="21"/>
                  </a:lnTo>
                  <a:lnTo>
                    <a:pt x="555" y="21"/>
                  </a:lnTo>
                  <a:lnTo>
                    <a:pt x="555" y="21"/>
                  </a:lnTo>
                  <a:lnTo>
                    <a:pt x="576" y="21"/>
                  </a:lnTo>
                  <a:lnTo>
                    <a:pt x="576" y="21"/>
                  </a:lnTo>
                  <a:lnTo>
                    <a:pt x="596" y="21"/>
                  </a:lnTo>
                  <a:lnTo>
                    <a:pt x="596" y="21"/>
                  </a:lnTo>
                  <a:lnTo>
                    <a:pt x="616" y="42"/>
                  </a:lnTo>
                  <a:lnTo>
                    <a:pt x="616" y="42"/>
                  </a:lnTo>
                  <a:lnTo>
                    <a:pt x="616" y="42"/>
                  </a:lnTo>
                  <a:lnTo>
                    <a:pt x="637" y="42"/>
                  </a:lnTo>
                  <a:lnTo>
                    <a:pt x="637" y="42"/>
                  </a:lnTo>
                  <a:lnTo>
                    <a:pt x="662" y="42"/>
                  </a:lnTo>
                  <a:lnTo>
                    <a:pt x="662" y="42"/>
                  </a:lnTo>
                  <a:lnTo>
                    <a:pt x="682" y="42"/>
                  </a:lnTo>
                  <a:lnTo>
                    <a:pt x="682" y="62"/>
                  </a:lnTo>
                  <a:lnTo>
                    <a:pt x="723" y="108"/>
                  </a:lnTo>
                  <a:lnTo>
                    <a:pt x="682" y="128"/>
                  </a:lnTo>
                  <a:lnTo>
                    <a:pt x="662" y="128"/>
                  </a:lnTo>
                  <a:lnTo>
                    <a:pt x="662" y="128"/>
                  </a:lnTo>
                  <a:lnTo>
                    <a:pt x="637" y="128"/>
                  </a:lnTo>
                  <a:lnTo>
                    <a:pt x="637" y="128"/>
                  </a:lnTo>
                  <a:lnTo>
                    <a:pt x="616" y="128"/>
                  </a:lnTo>
                  <a:lnTo>
                    <a:pt x="616" y="128"/>
                  </a:lnTo>
                  <a:lnTo>
                    <a:pt x="596" y="128"/>
                  </a:lnTo>
                  <a:lnTo>
                    <a:pt x="596" y="128"/>
                  </a:lnTo>
                  <a:lnTo>
                    <a:pt x="596" y="128"/>
                  </a:lnTo>
                  <a:lnTo>
                    <a:pt x="576" y="128"/>
                  </a:lnTo>
                  <a:lnTo>
                    <a:pt x="576" y="128"/>
                  </a:lnTo>
                  <a:lnTo>
                    <a:pt x="555" y="128"/>
                  </a:lnTo>
                  <a:lnTo>
                    <a:pt x="555" y="128"/>
                  </a:lnTo>
                  <a:lnTo>
                    <a:pt x="535" y="128"/>
                  </a:lnTo>
                  <a:lnTo>
                    <a:pt x="535" y="128"/>
                  </a:lnTo>
                  <a:lnTo>
                    <a:pt x="535" y="128"/>
                  </a:lnTo>
                  <a:lnTo>
                    <a:pt x="510" y="128"/>
                  </a:lnTo>
                  <a:lnTo>
                    <a:pt x="510" y="128"/>
                  </a:lnTo>
                  <a:lnTo>
                    <a:pt x="489" y="128"/>
                  </a:lnTo>
                  <a:lnTo>
                    <a:pt x="489" y="128"/>
                  </a:lnTo>
                  <a:lnTo>
                    <a:pt x="489" y="128"/>
                  </a:lnTo>
                  <a:lnTo>
                    <a:pt x="469" y="128"/>
                  </a:lnTo>
                  <a:lnTo>
                    <a:pt x="469" y="128"/>
                  </a:lnTo>
                  <a:lnTo>
                    <a:pt x="448" y="128"/>
                  </a:lnTo>
                  <a:lnTo>
                    <a:pt x="448" y="128"/>
                  </a:lnTo>
                  <a:lnTo>
                    <a:pt x="428" y="128"/>
                  </a:lnTo>
                  <a:lnTo>
                    <a:pt x="428" y="128"/>
                  </a:lnTo>
                  <a:lnTo>
                    <a:pt x="428" y="128"/>
                  </a:lnTo>
                  <a:lnTo>
                    <a:pt x="408" y="128"/>
                  </a:lnTo>
                  <a:lnTo>
                    <a:pt x="408" y="128"/>
                  </a:lnTo>
                  <a:lnTo>
                    <a:pt x="382" y="128"/>
                  </a:lnTo>
                  <a:lnTo>
                    <a:pt x="382" y="128"/>
                  </a:lnTo>
                  <a:lnTo>
                    <a:pt x="382" y="128"/>
                  </a:lnTo>
                  <a:lnTo>
                    <a:pt x="362" y="128"/>
                  </a:lnTo>
                  <a:lnTo>
                    <a:pt x="362" y="128"/>
                  </a:lnTo>
                  <a:lnTo>
                    <a:pt x="342" y="128"/>
                  </a:lnTo>
                  <a:lnTo>
                    <a:pt x="342" y="128"/>
                  </a:lnTo>
                  <a:lnTo>
                    <a:pt x="342" y="128"/>
                  </a:lnTo>
                  <a:lnTo>
                    <a:pt x="321" y="128"/>
                  </a:lnTo>
                  <a:lnTo>
                    <a:pt x="321" y="128"/>
                  </a:lnTo>
                  <a:lnTo>
                    <a:pt x="301" y="128"/>
                  </a:lnTo>
                  <a:lnTo>
                    <a:pt x="301" y="128"/>
                  </a:lnTo>
                  <a:lnTo>
                    <a:pt x="281" y="128"/>
                  </a:lnTo>
                  <a:lnTo>
                    <a:pt x="281" y="128"/>
                  </a:lnTo>
                  <a:lnTo>
                    <a:pt x="255" y="128"/>
                  </a:lnTo>
                  <a:lnTo>
                    <a:pt x="255" y="128"/>
                  </a:lnTo>
                  <a:lnTo>
                    <a:pt x="255" y="128"/>
                  </a:lnTo>
                  <a:lnTo>
                    <a:pt x="235" y="128"/>
                  </a:lnTo>
                  <a:lnTo>
                    <a:pt x="235" y="128"/>
                  </a:lnTo>
                  <a:lnTo>
                    <a:pt x="214" y="128"/>
                  </a:lnTo>
                  <a:lnTo>
                    <a:pt x="214" y="128"/>
                  </a:lnTo>
                  <a:lnTo>
                    <a:pt x="194" y="128"/>
                  </a:lnTo>
                  <a:lnTo>
                    <a:pt x="194" y="128"/>
                  </a:lnTo>
                  <a:lnTo>
                    <a:pt x="194" y="128"/>
                  </a:lnTo>
                  <a:lnTo>
                    <a:pt x="174" y="128"/>
                  </a:lnTo>
                  <a:lnTo>
                    <a:pt x="174" y="128"/>
                  </a:lnTo>
                  <a:lnTo>
                    <a:pt x="153" y="148"/>
                  </a:lnTo>
                  <a:lnTo>
                    <a:pt x="153" y="148"/>
                  </a:lnTo>
                  <a:lnTo>
                    <a:pt x="153" y="148"/>
                  </a:lnTo>
                  <a:lnTo>
                    <a:pt x="128" y="148"/>
                  </a:lnTo>
                  <a:lnTo>
                    <a:pt x="128" y="148"/>
                  </a:lnTo>
                  <a:lnTo>
                    <a:pt x="128" y="148"/>
                  </a:lnTo>
                  <a:lnTo>
                    <a:pt x="108" y="148"/>
                  </a:lnTo>
                  <a:lnTo>
                    <a:pt x="108" y="148"/>
                  </a:lnTo>
                  <a:lnTo>
                    <a:pt x="108" y="148"/>
                  </a:lnTo>
                  <a:lnTo>
                    <a:pt x="87" y="148"/>
                  </a:lnTo>
                  <a:lnTo>
                    <a:pt x="87" y="148"/>
                  </a:lnTo>
                  <a:lnTo>
                    <a:pt x="67" y="148"/>
                  </a:lnTo>
                  <a:lnTo>
                    <a:pt x="67" y="148"/>
                  </a:lnTo>
                  <a:lnTo>
                    <a:pt x="67" y="148"/>
                  </a:lnTo>
                  <a:lnTo>
                    <a:pt x="47" y="169"/>
                  </a:lnTo>
                  <a:lnTo>
                    <a:pt x="47" y="169"/>
                  </a:lnTo>
                  <a:lnTo>
                    <a:pt x="26" y="169"/>
                  </a:lnTo>
                  <a:lnTo>
                    <a:pt x="26" y="169"/>
                  </a:lnTo>
                  <a:lnTo>
                    <a:pt x="1" y="148"/>
                  </a:lnTo>
                  <a:lnTo>
                    <a:pt x="1" y="128"/>
                  </a:lnTo>
                  <a:lnTo>
                    <a:pt x="1" y="108"/>
                  </a:lnTo>
                  <a:lnTo>
                    <a:pt x="1" y="108"/>
                  </a:lnTo>
                  <a:lnTo>
                    <a:pt x="26" y="82"/>
                  </a:lnTo>
                  <a:lnTo>
                    <a:pt x="26" y="82"/>
                  </a:lnTo>
                  <a:lnTo>
                    <a:pt x="26" y="82"/>
                  </a:lnTo>
                  <a:lnTo>
                    <a:pt x="26" y="82"/>
                  </a:lnTo>
                  <a:lnTo>
                    <a:pt x="47" y="82"/>
                  </a:lnTo>
                  <a:lnTo>
                    <a:pt x="47" y="62"/>
                  </a:lnTo>
                  <a:lnTo>
                    <a:pt x="67" y="62"/>
                  </a:lnTo>
                  <a:lnTo>
                    <a:pt x="67" y="62"/>
                  </a:lnTo>
                  <a:lnTo>
                    <a:pt x="87" y="62"/>
                  </a:lnTo>
                  <a:lnTo>
                    <a:pt x="87" y="62"/>
                  </a:lnTo>
                  <a:lnTo>
                    <a:pt x="87" y="62"/>
                  </a:lnTo>
                  <a:lnTo>
                    <a:pt x="108" y="62"/>
                  </a:lnTo>
                  <a:lnTo>
                    <a:pt x="108" y="42"/>
                  </a:lnTo>
                  <a:lnTo>
                    <a:pt x="128" y="42"/>
                  </a:lnTo>
                  <a:lnTo>
                    <a:pt x="128" y="42"/>
                  </a:lnTo>
                  <a:lnTo>
                    <a:pt x="128" y="42"/>
                  </a:lnTo>
                  <a:lnTo>
                    <a:pt x="153" y="42"/>
                  </a:lnTo>
                  <a:lnTo>
                    <a:pt x="153" y="42"/>
                  </a:lnTo>
                  <a:lnTo>
                    <a:pt x="174" y="42"/>
                  </a:lnTo>
                  <a:lnTo>
                    <a:pt x="174" y="42"/>
                  </a:lnTo>
                  <a:lnTo>
                    <a:pt x="194" y="42"/>
                  </a:lnTo>
                  <a:lnTo>
                    <a:pt x="194" y="42"/>
                  </a:lnTo>
                  <a:lnTo>
                    <a:pt x="214" y="21"/>
                  </a:lnTo>
                  <a:lnTo>
                    <a:pt x="214" y="21"/>
                  </a:lnTo>
                  <a:lnTo>
                    <a:pt x="235" y="21"/>
                  </a:lnTo>
                  <a:lnTo>
                    <a:pt x="235" y="21"/>
                  </a:lnTo>
                  <a:lnTo>
                    <a:pt x="255" y="21"/>
                  </a:lnTo>
                  <a:lnTo>
                    <a:pt x="255" y="21"/>
                  </a:lnTo>
                  <a:lnTo>
                    <a:pt x="255" y="21"/>
                  </a:lnTo>
                  <a:lnTo>
                    <a:pt x="281" y="21"/>
                  </a:lnTo>
                  <a:lnTo>
                    <a:pt x="281" y="21"/>
                  </a:lnTo>
                  <a:lnTo>
                    <a:pt x="301" y="21"/>
                  </a:lnTo>
                  <a:lnTo>
                    <a:pt x="301" y="21"/>
                  </a:lnTo>
                  <a:lnTo>
                    <a:pt x="321" y="21"/>
                  </a:lnTo>
                  <a:lnTo>
                    <a:pt x="321" y="21"/>
                  </a:lnTo>
                  <a:lnTo>
                    <a:pt x="342" y="21"/>
                  </a:lnTo>
                  <a:lnTo>
                    <a:pt x="342" y="21"/>
                  </a:lnTo>
                  <a:lnTo>
                    <a:pt x="342" y="21"/>
                  </a:lnTo>
                  <a:lnTo>
                    <a:pt x="362" y="21"/>
                  </a:lnTo>
                  <a:lnTo>
                    <a:pt x="362" y="1"/>
                  </a:lnTo>
                  <a:lnTo>
                    <a:pt x="382" y="1"/>
                  </a:lnTo>
                  <a:lnTo>
                    <a:pt x="382" y="1"/>
                  </a:lnTo>
                  <a:lnTo>
                    <a:pt x="408" y="1"/>
                  </a:lnTo>
                  <a:lnTo>
                    <a:pt x="40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62"/>
            <p:cNvSpPr/>
            <p:nvPr/>
          </p:nvSpPr>
          <p:spPr>
            <a:xfrm>
              <a:off x="1403875" y="2324600"/>
              <a:ext cx="16550" cy="4725"/>
            </a:xfrm>
            <a:custGeom>
              <a:rect b="b" l="l" r="r" t="t"/>
              <a:pathLst>
                <a:path extrusionOk="0" h="189" w="662">
                  <a:moveTo>
                    <a:pt x="194" y="0"/>
                  </a:moveTo>
                  <a:lnTo>
                    <a:pt x="194" y="0"/>
                  </a:lnTo>
                  <a:lnTo>
                    <a:pt x="214" y="0"/>
                  </a:lnTo>
                  <a:lnTo>
                    <a:pt x="214" y="0"/>
                  </a:lnTo>
                  <a:lnTo>
                    <a:pt x="234" y="0"/>
                  </a:lnTo>
                  <a:lnTo>
                    <a:pt x="234" y="0"/>
                  </a:lnTo>
                  <a:lnTo>
                    <a:pt x="234" y="0"/>
                  </a:lnTo>
                  <a:lnTo>
                    <a:pt x="234" y="20"/>
                  </a:lnTo>
                  <a:lnTo>
                    <a:pt x="255" y="20"/>
                  </a:lnTo>
                  <a:lnTo>
                    <a:pt x="255" y="20"/>
                  </a:lnTo>
                  <a:lnTo>
                    <a:pt x="280" y="20"/>
                  </a:lnTo>
                  <a:lnTo>
                    <a:pt x="280" y="20"/>
                  </a:lnTo>
                  <a:lnTo>
                    <a:pt x="300" y="20"/>
                  </a:lnTo>
                  <a:lnTo>
                    <a:pt x="300" y="20"/>
                  </a:lnTo>
                  <a:lnTo>
                    <a:pt x="300" y="20"/>
                  </a:lnTo>
                  <a:lnTo>
                    <a:pt x="321" y="20"/>
                  </a:lnTo>
                  <a:lnTo>
                    <a:pt x="321" y="20"/>
                  </a:lnTo>
                  <a:lnTo>
                    <a:pt x="341" y="20"/>
                  </a:lnTo>
                  <a:lnTo>
                    <a:pt x="341" y="20"/>
                  </a:lnTo>
                  <a:lnTo>
                    <a:pt x="362" y="20"/>
                  </a:lnTo>
                  <a:lnTo>
                    <a:pt x="362" y="20"/>
                  </a:lnTo>
                  <a:lnTo>
                    <a:pt x="382" y="20"/>
                  </a:lnTo>
                  <a:lnTo>
                    <a:pt x="382" y="20"/>
                  </a:lnTo>
                  <a:lnTo>
                    <a:pt x="382" y="20"/>
                  </a:lnTo>
                  <a:lnTo>
                    <a:pt x="382" y="20"/>
                  </a:lnTo>
                  <a:lnTo>
                    <a:pt x="407" y="41"/>
                  </a:lnTo>
                  <a:lnTo>
                    <a:pt x="407" y="41"/>
                  </a:lnTo>
                  <a:lnTo>
                    <a:pt x="428" y="41"/>
                  </a:lnTo>
                  <a:lnTo>
                    <a:pt x="428" y="41"/>
                  </a:lnTo>
                  <a:lnTo>
                    <a:pt x="448" y="41"/>
                  </a:lnTo>
                  <a:lnTo>
                    <a:pt x="448" y="41"/>
                  </a:lnTo>
                  <a:lnTo>
                    <a:pt x="448" y="41"/>
                  </a:lnTo>
                  <a:lnTo>
                    <a:pt x="468" y="41"/>
                  </a:lnTo>
                  <a:lnTo>
                    <a:pt x="468" y="41"/>
                  </a:lnTo>
                  <a:lnTo>
                    <a:pt x="489" y="61"/>
                  </a:lnTo>
                  <a:lnTo>
                    <a:pt x="489" y="61"/>
                  </a:lnTo>
                  <a:lnTo>
                    <a:pt x="509" y="61"/>
                  </a:lnTo>
                  <a:lnTo>
                    <a:pt x="509" y="61"/>
                  </a:lnTo>
                  <a:lnTo>
                    <a:pt x="509" y="61"/>
                  </a:lnTo>
                  <a:lnTo>
                    <a:pt x="509" y="61"/>
                  </a:lnTo>
                  <a:lnTo>
                    <a:pt x="534" y="61"/>
                  </a:lnTo>
                  <a:lnTo>
                    <a:pt x="534" y="81"/>
                  </a:lnTo>
                  <a:lnTo>
                    <a:pt x="555" y="81"/>
                  </a:lnTo>
                  <a:lnTo>
                    <a:pt x="555" y="81"/>
                  </a:lnTo>
                  <a:lnTo>
                    <a:pt x="575" y="81"/>
                  </a:lnTo>
                  <a:lnTo>
                    <a:pt x="575" y="81"/>
                  </a:lnTo>
                  <a:lnTo>
                    <a:pt x="575" y="81"/>
                  </a:lnTo>
                  <a:lnTo>
                    <a:pt x="595" y="107"/>
                  </a:lnTo>
                  <a:lnTo>
                    <a:pt x="595" y="107"/>
                  </a:lnTo>
                  <a:lnTo>
                    <a:pt x="595" y="107"/>
                  </a:lnTo>
                  <a:lnTo>
                    <a:pt x="616" y="107"/>
                  </a:lnTo>
                  <a:lnTo>
                    <a:pt x="636" y="127"/>
                  </a:lnTo>
                  <a:lnTo>
                    <a:pt x="662" y="168"/>
                  </a:lnTo>
                  <a:lnTo>
                    <a:pt x="616" y="188"/>
                  </a:lnTo>
                  <a:lnTo>
                    <a:pt x="595" y="168"/>
                  </a:lnTo>
                  <a:lnTo>
                    <a:pt x="575" y="168"/>
                  </a:lnTo>
                  <a:lnTo>
                    <a:pt x="575" y="168"/>
                  </a:lnTo>
                  <a:lnTo>
                    <a:pt x="555" y="168"/>
                  </a:lnTo>
                  <a:lnTo>
                    <a:pt x="555" y="168"/>
                  </a:lnTo>
                  <a:lnTo>
                    <a:pt x="534" y="168"/>
                  </a:lnTo>
                  <a:lnTo>
                    <a:pt x="534" y="168"/>
                  </a:lnTo>
                  <a:lnTo>
                    <a:pt x="534" y="168"/>
                  </a:lnTo>
                  <a:lnTo>
                    <a:pt x="534" y="168"/>
                  </a:lnTo>
                  <a:lnTo>
                    <a:pt x="509" y="168"/>
                  </a:lnTo>
                  <a:lnTo>
                    <a:pt x="509" y="168"/>
                  </a:lnTo>
                  <a:lnTo>
                    <a:pt x="489" y="148"/>
                  </a:lnTo>
                  <a:lnTo>
                    <a:pt x="489" y="148"/>
                  </a:lnTo>
                  <a:lnTo>
                    <a:pt x="489" y="148"/>
                  </a:lnTo>
                  <a:lnTo>
                    <a:pt x="468" y="148"/>
                  </a:lnTo>
                  <a:lnTo>
                    <a:pt x="468" y="148"/>
                  </a:lnTo>
                  <a:lnTo>
                    <a:pt x="448" y="148"/>
                  </a:lnTo>
                  <a:lnTo>
                    <a:pt x="448" y="148"/>
                  </a:lnTo>
                  <a:lnTo>
                    <a:pt x="448" y="148"/>
                  </a:lnTo>
                  <a:lnTo>
                    <a:pt x="428" y="148"/>
                  </a:lnTo>
                  <a:lnTo>
                    <a:pt x="428" y="148"/>
                  </a:lnTo>
                  <a:lnTo>
                    <a:pt x="428" y="148"/>
                  </a:lnTo>
                  <a:lnTo>
                    <a:pt x="407" y="148"/>
                  </a:lnTo>
                  <a:lnTo>
                    <a:pt x="407" y="148"/>
                  </a:lnTo>
                  <a:lnTo>
                    <a:pt x="382" y="148"/>
                  </a:lnTo>
                  <a:lnTo>
                    <a:pt x="382" y="148"/>
                  </a:lnTo>
                  <a:lnTo>
                    <a:pt x="382" y="148"/>
                  </a:lnTo>
                  <a:lnTo>
                    <a:pt x="362" y="127"/>
                  </a:lnTo>
                  <a:lnTo>
                    <a:pt x="362" y="127"/>
                  </a:lnTo>
                  <a:lnTo>
                    <a:pt x="362" y="127"/>
                  </a:lnTo>
                  <a:lnTo>
                    <a:pt x="341" y="127"/>
                  </a:lnTo>
                  <a:lnTo>
                    <a:pt x="341" y="127"/>
                  </a:lnTo>
                  <a:lnTo>
                    <a:pt x="321" y="127"/>
                  </a:lnTo>
                  <a:lnTo>
                    <a:pt x="321" y="127"/>
                  </a:lnTo>
                  <a:lnTo>
                    <a:pt x="321" y="127"/>
                  </a:lnTo>
                  <a:lnTo>
                    <a:pt x="300" y="127"/>
                  </a:lnTo>
                  <a:lnTo>
                    <a:pt x="300" y="127"/>
                  </a:lnTo>
                  <a:lnTo>
                    <a:pt x="300" y="127"/>
                  </a:lnTo>
                  <a:lnTo>
                    <a:pt x="280" y="127"/>
                  </a:lnTo>
                  <a:lnTo>
                    <a:pt x="280" y="127"/>
                  </a:lnTo>
                  <a:lnTo>
                    <a:pt x="255" y="127"/>
                  </a:lnTo>
                  <a:lnTo>
                    <a:pt x="255" y="127"/>
                  </a:lnTo>
                  <a:lnTo>
                    <a:pt x="255" y="127"/>
                  </a:lnTo>
                  <a:lnTo>
                    <a:pt x="234" y="127"/>
                  </a:lnTo>
                  <a:lnTo>
                    <a:pt x="234" y="127"/>
                  </a:lnTo>
                  <a:lnTo>
                    <a:pt x="214" y="127"/>
                  </a:lnTo>
                  <a:lnTo>
                    <a:pt x="214" y="127"/>
                  </a:lnTo>
                  <a:lnTo>
                    <a:pt x="214" y="127"/>
                  </a:lnTo>
                  <a:lnTo>
                    <a:pt x="194" y="127"/>
                  </a:lnTo>
                  <a:lnTo>
                    <a:pt x="194" y="107"/>
                  </a:lnTo>
                  <a:lnTo>
                    <a:pt x="173" y="107"/>
                  </a:lnTo>
                  <a:lnTo>
                    <a:pt x="173" y="107"/>
                  </a:lnTo>
                  <a:lnTo>
                    <a:pt x="173" y="107"/>
                  </a:lnTo>
                  <a:lnTo>
                    <a:pt x="153" y="107"/>
                  </a:lnTo>
                  <a:lnTo>
                    <a:pt x="153" y="107"/>
                  </a:lnTo>
                  <a:lnTo>
                    <a:pt x="153" y="107"/>
                  </a:lnTo>
                  <a:lnTo>
                    <a:pt x="128" y="107"/>
                  </a:lnTo>
                  <a:lnTo>
                    <a:pt x="128" y="107"/>
                  </a:lnTo>
                  <a:lnTo>
                    <a:pt x="128" y="107"/>
                  </a:lnTo>
                  <a:lnTo>
                    <a:pt x="107" y="107"/>
                  </a:lnTo>
                  <a:lnTo>
                    <a:pt x="87" y="107"/>
                  </a:lnTo>
                  <a:lnTo>
                    <a:pt x="87" y="107"/>
                  </a:lnTo>
                  <a:lnTo>
                    <a:pt x="66" y="107"/>
                  </a:lnTo>
                  <a:lnTo>
                    <a:pt x="46" y="107"/>
                  </a:lnTo>
                  <a:lnTo>
                    <a:pt x="46" y="107"/>
                  </a:lnTo>
                  <a:lnTo>
                    <a:pt x="26" y="107"/>
                  </a:lnTo>
                  <a:lnTo>
                    <a:pt x="0" y="107"/>
                  </a:lnTo>
                  <a:lnTo>
                    <a:pt x="0" y="81"/>
                  </a:lnTo>
                  <a:lnTo>
                    <a:pt x="0" y="61"/>
                  </a:lnTo>
                  <a:lnTo>
                    <a:pt x="0" y="20"/>
                  </a:lnTo>
                  <a:lnTo>
                    <a:pt x="26" y="20"/>
                  </a:lnTo>
                  <a:lnTo>
                    <a:pt x="26" y="20"/>
                  </a:lnTo>
                  <a:lnTo>
                    <a:pt x="46" y="20"/>
                  </a:lnTo>
                  <a:lnTo>
                    <a:pt x="66" y="20"/>
                  </a:lnTo>
                  <a:lnTo>
                    <a:pt x="66" y="20"/>
                  </a:lnTo>
                  <a:lnTo>
                    <a:pt x="87" y="20"/>
                  </a:lnTo>
                  <a:lnTo>
                    <a:pt x="107" y="20"/>
                  </a:lnTo>
                  <a:lnTo>
                    <a:pt x="128" y="20"/>
                  </a:lnTo>
                  <a:lnTo>
                    <a:pt x="128" y="20"/>
                  </a:lnTo>
                  <a:lnTo>
                    <a:pt x="128" y="0"/>
                  </a:lnTo>
                  <a:lnTo>
                    <a:pt x="153" y="0"/>
                  </a:lnTo>
                  <a:lnTo>
                    <a:pt x="153" y="0"/>
                  </a:lnTo>
                  <a:lnTo>
                    <a:pt x="153" y="0"/>
                  </a:lnTo>
                  <a:lnTo>
                    <a:pt x="173" y="0"/>
                  </a:lnTo>
                  <a:lnTo>
                    <a:pt x="173"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62"/>
            <p:cNvSpPr/>
            <p:nvPr/>
          </p:nvSpPr>
          <p:spPr>
            <a:xfrm>
              <a:off x="1411875" y="2328775"/>
              <a:ext cx="13250" cy="5375"/>
            </a:xfrm>
            <a:custGeom>
              <a:rect b="b" l="l" r="r" t="t"/>
              <a:pathLst>
                <a:path extrusionOk="0" h="215" w="530">
                  <a:moveTo>
                    <a:pt x="21" y="1"/>
                  </a:moveTo>
                  <a:lnTo>
                    <a:pt x="42" y="1"/>
                  </a:lnTo>
                  <a:lnTo>
                    <a:pt x="42" y="1"/>
                  </a:lnTo>
                  <a:lnTo>
                    <a:pt x="87" y="1"/>
                  </a:lnTo>
                  <a:lnTo>
                    <a:pt x="87" y="1"/>
                  </a:lnTo>
                  <a:lnTo>
                    <a:pt x="108" y="1"/>
                  </a:lnTo>
                  <a:lnTo>
                    <a:pt x="148" y="21"/>
                  </a:lnTo>
                  <a:lnTo>
                    <a:pt x="148" y="21"/>
                  </a:lnTo>
                  <a:lnTo>
                    <a:pt x="169" y="21"/>
                  </a:lnTo>
                  <a:lnTo>
                    <a:pt x="169" y="21"/>
                  </a:lnTo>
                  <a:lnTo>
                    <a:pt x="189" y="21"/>
                  </a:lnTo>
                  <a:lnTo>
                    <a:pt x="214" y="21"/>
                  </a:lnTo>
                  <a:lnTo>
                    <a:pt x="214" y="21"/>
                  </a:lnTo>
                  <a:lnTo>
                    <a:pt x="235" y="21"/>
                  </a:lnTo>
                  <a:lnTo>
                    <a:pt x="235" y="21"/>
                  </a:lnTo>
                  <a:lnTo>
                    <a:pt x="255" y="42"/>
                  </a:lnTo>
                  <a:lnTo>
                    <a:pt x="275" y="42"/>
                  </a:lnTo>
                  <a:lnTo>
                    <a:pt x="275" y="42"/>
                  </a:lnTo>
                  <a:lnTo>
                    <a:pt x="275" y="42"/>
                  </a:lnTo>
                  <a:lnTo>
                    <a:pt x="296" y="42"/>
                  </a:lnTo>
                  <a:lnTo>
                    <a:pt x="316" y="67"/>
                  </a:lnTo>
                  <a:lnTo>
                    <a:pt x="342" y="67"/>
                  </a:lnTo>
                  <a:lnTo>
                    <a:pt x="342" y="67"/>
                  </a:lnTo>
                  <a:lnTo>
                    <a:pt x="362" y="67"/>
                  </a:lnTo>
                  <a:lnTo>
                    <a:pt x="362" y="67"/>
                  </a:lnTo>
                  <a:lnTo>
                    <a:pt x="382" y="87"/>
                  </a:lnTo>
                  <a:lnTo>
                    <a:pt x="403" y="87"/>
                  </a:lnTo>
                  <a:lnTo>
                    <a:pt x="403" y="87"/>
                  </a:lnTo>
                  <a:lnTo>
                    <a:pt x="423" y="87"/>
                  </a:lnTo>
                  <a:lnTo>
                    <a:pt x="423" y="108"/>
                  </a:lnTo>
                  <a:lnTo>
                    <a:pt x="423" y="108"/>
                  </a:lnTo>
                  <a:lnTo>
                    <a:pt x="423" y="108"/>
                  </a:lnTo>
                  <a:lnTo>
                    <a:pt x="443" y="108"/>
                  </a:lnTo>
                  <a:lnTo>
                    <a:pt x="443" y="108"/>
                  </a:lnTo>
                  <a:lnTo>
                    <a:pt x="443" y="108"/>
                  </a:lnTo>
                  <a:lnTo>
                    <a:pt x="469" y="108"/>
                  </a:lnTo>
                  <a:lnTo>
                    <a:pt x="469" y="128"/>
                  </a:lnTo>
                  <a:lnTo>
                    <a:pt x="469" y="128"/>
                  </a:lnTo>
                  <a:lnTo>
                    <a:pt x="489" y="128"/>
                  </a:lnTo>
                  <a:lnTo>
                    <a:pt x="489" y="128"/>
                  </a:lnTo>
                  <a:lnTo>
                    <a:pt x="489" y="128"/>
                  </a:lnTo>
                  <a:lnTo>
                    <a:pt x="509" y="148"/>
                  </a:lnTo>
                  <a:lnTo>
                    <a:pt x="509" y="148"/>
                  </a:lnTo>
                  <a:lnTo>
                    <a:pt x="530" y="194"/>
                  </a:lnTo>
                  <a:lnTo>
                    <a:pt x="489" y="215"/>
                  </a:lnTo>
                  <a:lnTo>
                    <a:pt x="469" y="215"/>
                  </a:lnTo>
                  <a:lnTo>
                    <a:pt x="469" y="215"/>
                  </a:lnTo>
                  <a:lnTo>
                    <a:pt x="469" y="194"/>
                  </a:lnTo>
                  <a:lnTo>
                    <a:pt x="443" y="194"/>
                  </a:lnTo>
                  <a:lnTo>
                    <a:pt x="443" y="194"/>
                  </a:lnTo>
                  <a:lnTo>
                    <a:pt x="443" y="194"/>
                  </a:lnTo>
                  <a:lnTo>
                    <a:pt x="423" y="194"/>
                  </a:lnTo>
                  <a:lnTo>
                    <a:pt x="423" y="194"/>
                  </a:lnTo>
                  <a:lnTo>
                    <a:pt x="403" y="194"/>
                  </a:lnTo>
                  <a:lnTo>
                    <a:pt x="403" y="194"/>
                  </a:lnTo>
                  <a:lnTo>
                    <a:pt x="403" y="194"/>
                  </a:lnTo>
                  <a:lnTo>
                    <a:pt x="403" y="169"/>
                  </a:lnTo>
                  <a:lnTo>
                    <a:pt x="382" y="169"/>
                  </a:lnTo>
                  <a:lnTo>
                    <a:pt x="382" y="169"/>
                  </a:lnTo>
                  <a:lnTo>
                    <a:pt x="382" y="169"/>
                  </a:lnTo>
                  <a:lnTo>
                    <a:pt x="362" y="169"/>
                  </a:lnTo>
                  <a:lnTo>
                    <a:pt x="342" y="169"/>
                  </a:lnTo>
                  <a:lnTo>
                    <a:pt x="342" y="169"/>
                  </a:lnTo>
                  <a:lnTo>
                    <a:pt x="316" y="148"/>
                  </a:lnTo>
                  <a:lnTo>
                    <a:pt x="316" y="148"/>
                  </a:lnTo>
                  <a:lnTo>
                    <a:pt x="296" y="148"/>
                  </a:lnTo>
                  <a:lnTo>
                    <a:pt x="296" y="148"/>
                  </a:lnTo>
                  <a:lnTo>
                    <a:pt x="275" y="148"/>
                  </a:lnTo>
                  <a:lnTo>
                    <a:pt x="255" y="148"/>
                  </a:lnTo>
                  <a:lnTo>
                    <a:pt x="255" y="148"/>
                  </a:lnTo>
                  <a:lnTo>
                    <a:pt x="235" y="148"/>
                  </a:lnTo>
                  <a:lnTo>
                    <a:pt x="235" y="128"/>
                  </a:lnTo>
                  <a:lnTo>
                    <a:pt x="214" y="128"/>
                  </a:lnTo>
                  <a:lnTo>
                    <a:pt x="214" y="128"/>
                  </a:lnTo>
                  <a:lnTo>
                    <a:pt x="189" y="128"/>
                  </a:lnTo>
                  <a:lnTo>
                    <a:pt x="189" y="128"/>
                  </a:lnTo>
                  <a:lnTo>
                    <a:pt x="169" y="128"/>
                  </a:lnTo>
                  <a:lnTo>
                    <a:pt x="148" y="128"/>
                  </a:lnTo>
                  <a:lnTo>
                    <a:pt x="148" y="128"/>
                  </a:lnTo>
                  <a:lnTo>
                    <a:pt x="128" y="108"/>
                  </a:lnTo>
                  <a:lnTo>
                    <a:pt x="128" y="108"/>
                  </a:lnTo>
                  <a:lnTo>
                    <a:pt x="87" y="108"/>
                  </a:lnTo>
                  <a:lnTo>
                    <a:pt x="62" y="108"/>
                  </a:lnTo>
                  <a:lnTo>
                    <a:pt x="62" y="108"/>
                  </a:lnTo>
                  <a:lnTo>
                    <a:pt x="21" y="87"/>
                  </a:lnTo>
                  <a:lnTo>
                    <a:pt x="21" y="87"/>
                  </a:lnTo>
                  <a:lnTo>
                    <a:pt x="21" y="87"/>
                  </a:lnTo>
                  <a:lnTo>
                    <a:pt x="1" y="87"/>
                  </a:lnTo>
                  <a:lnTo>
                    <a:pt x="1" y="42"/>
                  </a:lnTo>
                  <a:lnTo>
                    <a:pt x="1" y="2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62"/>
            <p:cNvSpPr/>
            <p:nvPr/>
          </p:nvSpPr>
          <p:spPr>
            <a:xfrm>
              <a:off x="1416600" y="2333625"/>
              <a:ext cx="13375" cy="7400"/>
            </a:xfrm>
            <a:custGeom>
              <a:rect b="b" l="l" r="r" t="t"/>
              <a:pathLst>
                <a:path extrusionOk="0" h="296" w="535">
                  <a:moveTo>
                    <a:pt x="46" y="0"/>
                  </a:moveTo>
                  <a:lnTo>
                    <a:pt x="66" y="0"/>
                  </a:lnTo>
                  <a:lnTo>
                    <a:pt x="66" y="0"/>
                  </a:lnTo>
                  <a:lnTo>
                    <a:pt x="66" y="0"/>
                  </a:lnTo>
                  <a:lnTo>
                    <a:pt x="86" y="0"/>
                  </a:lnTo>
                  <a:lnTo>
                    <a:pt x="86" y="0"/>
                  </a:lnTo>
                  <a:lnTo>
                    <a:pt x="86" y="0"/>
                  </a:lnTo>
                  <a:lnTo>
                    <a:pt x="86" y="0"/>
                  </a:lnTo>
                  <a:lnTo>
                    <a:pt x="107" y="0"/>
                  </a:lnTo>
                  <a:lnTo>
                    <a:pt x="107" y="0"/>
                  </a:lnTo>
                  <a:lnTo>
                    <a:pt x="127" y="0"/>
                  </a:lnTo>
                  <a:lnTo>
                    <a:pt x="127" y="0"/>
                  </a:lnTo>
                  <a:lnTo>
                    <a:pt x="153" y="0"/>
                  </a:lnTo>
                  <a:lnTo>
                    <a:pt x="153" y="21"/>
                  </a:lnTo>
                  <a:lnTo>
                    <a:pt x="153" y="21"/>
                  </a:lnTo>
                  <a:lnTo>
                    <a:pt x="153" y="21"/>
                  </a:lnTo>
                  <a:lnTo>
                    <a:pt x="173" y="21"/>
                  </a:lnTo>
                  <a:lnTo>
                    <a:pt x="173" y="21"/>
                  </a:lnTo>
                  <a:lnTo>
                    <a:pt x="193" y="21"/>
                  </a:lnTo>
                  <a:lnTo>
                    <a:pt x="193" y="21"/>
                  </a:lnTo>
                  <a:lnTo>
                    <a:pt x="193" y="21"/>
                  </a:lnTo>
                  <a:lnTo>
                    <a:pt x="214" y="21"/>
                  </a:lnTo>
                  <a:lnTo>
                    <a:pt x="214" y="41"/>
                  </a:lnTo>
                  <a:lnTo>
                    <a:pt x="214" y="41"/>
                  </a:lnTo>
                  <a:lnTo>
                    <a:pt x="234" y="41"/>
                  </a:lnTo>
                  <a:lnTo>
                    <a:pt x="234" y="41"/>
                  </a:lnTo>
                  <a:lnTo>
                    <a:pt x="234" y="41"/>
                  </a:lnTo>
                  <a:lnTo>
                    <a:pt x="254" y="41"/>
                  </a:lnTo>
                  <a:lnTo>
                    <a:pt x="254" y="41"/>
                  </a:lnTo>
                  <a:lnTo>
                    <a:pt x="280" y="61"/>
                  </a:lnTo>
                  <a:lnTo>
                    <a:pt x="280" y="61"/>
                  </a:lnTo>
                  <a:lnTo>
                    <a:pt x="280" y="61"/>
                  </a:lnTo>
                  <a:lnTo>
                    <a:pt x="280" y="61"/>
                  </a:lnTo>
                  <a:lnTo>
                    <a:pt x="300" y="61"/>
                  </a:lnTo>
                  <a:lnTo>
                    <a:pt x="300" y="61"/>
                  </a:lnTo>
                  <a:lnTo>
                    <a:pt x="320" y="82"/>
                  </a:lnTo>
                  <a:lnTo>
                    <a:pt x="320" y="82"/>
                  </a:lnTo>
                  <a:lnTo>
                    <a:pt x="320" y="82"/>
                  </a:lnTo>
                  <a:lnTo>
                    <a:pt x="341" y="82"/>
                  </a:lnTo>
                  <a:lnTo>
                    <a:pt x="341" y="82"/>
                  </a:lnTo>
                  <a:lnTo>
                    <a:pt x="341" y="82"/>
                  </a:lnTo>
                  <a:lnTo>
                    <a:pt x="341" y="102"/>
                  </a:lnTo>
                  <a:lnTo>
                    <a:pt x="361" y="102"/>
                  </a:lnTo>
                  <a:lnTo>
                    <a:pt x="361" y="102"/>
                  </a:lnTo>
                  <a:lnTo>
                    <a:pt x="382" y="102"/>
                  </a:lnTo>
                  <a:lnTo>
                    <a:pt x="382" y="102"/>
                  </a:lnTo>
                  <a:lnTo>
                    <a:pt x="382" y="127"/>
                  </a:lnTo>
                  <a:lnTo>
                    <a:pt x="382" y="127"/>
                  </a:lnTo>
                  <a:lnTo>
                    <a:pt x="407" y="127"/>
                  </a:lnTo>
                  <a:lnTo>
                    <a:pt x="407" y="127"/>
                  </a:lnTo>
                  <a:lnTo>
                    <a:pt x="407" y="127"/>
                  </a:lnTo>
                  <a:lnTo>
                    <a:pt x="427" y="148"/>
                  </a:lnTo>
                  <a:lnTo>
                    <a:pt x="427" y="148"/>
                  </a:lnTo>
                  <a:lnTo>
                    <a:pt x="427" y="148"/>
                  </a:lnTo>
                  <a:lnTo>
                    <a:pt x="427" y="148"/>
                  </a:lnTo>
                  <a:lnTo>
                    <a:pt x="448" y="168"/>
                  </a:lnTo>
                  <a:lnTo>
                    <a:pt x="448" y="168"/>
                  </a:lnTo>
                  <a:lnTo>
                    <a:pt x="448" y="168"/>
                  </a:lnTo>
                  <a:lnTo>
                    <a:pt x="468" y="168"/>
                  </a:lnTo>
                  <a:lnTo>
                    <a:pt x="468" y="188"/>
                  </a:lnTo>
                  <a:lnTo>
                    <a:pt x="468" y="188"/>
                  </a:lnTo>
                  <a:lnTo>
                    <a:pt x="468" y="188"/>
                  </a:lnTo>
                  <a:lnTo>
                    <a:pt x="488" y="188"/>
                  </a:lnTo>
                  <a:lnTo>
                    <a:pt x="488" y="209"/>
                  </a:lnTo>
                  <a:lnTo>
                    <a:pt x="488" y="209"/>
                  </a:lnTo>
                  <a:lnTo>
                    <a:pt x="488" y="209"/>
                  </a:lnTo>
                  <a:lnTo>
                    <a:pt x="509" y="229"/>
                  </a:lnTo>
                  <a:lnTo>
                    <a:pt x="509" y="229"/>
                  </a:lnTo>
                  <a:lnTo>
                    <a:pt x="509" y="229"/>
                  </a:lnTo>
                  <a:lnTo>
                    <a:pt x="534" y="229"/>
                  </a:lnTo>
                  <a:lnTo>
                    <a:pt x="534" y="295"/>
                  </a:lnTo>
                  <a:lnTo>
                    <a:pt x="468" y="295"/>
                  </a:lnTo>
                  <a:lnTo>
                    <a:pt x="468" y="295"/>
                  </a:lnTo>
                  <a:lnTo>
                    <a:pt x="468" y="275"/>
                  </a:lnTo>
                  <a:lnTo>
                    <a:pt x="448" y="275"/>
                  </a:lnTo>
                  <a:lnTo>
                    <a:pt x="448" y="275"/>
                  </a:lnTo>
                  <a:lnTo>
                    <a:pt x="448" y="275"/>
                  </a:lnTo>
                  <a:lnTo>
                    <a:pt x="427" y="275"/>
                  </a:lnTo>
                  <a:lnTo>
                    <a:pt x="427" y="255"/>
                  </a:lnTo>
                  <a:lnTo>
                    <a:pt x="427" y="255"/>
                  </a:lnTo>
                  <a:lnTo>
                    <a:pt x="427" y="255"/>
                  </a:lnTo>
                  <a:lnTo>
                    <a:pt x="407" y="255"/>
                  </a:lnTo>
                  <a:lnTo>
                    <a:pt x="407" y="255"/>
                  </a:lnTo>
                  <a:lnTo>
                    <a:pt x="407" y="255"/>
                  </a:lnTo>
                  <a:lnTo>
                    <a:pt x="382" y="229"/>
                  </a:lnTo>
                  <a:lnTo>
                    <a:pt x="382" y="229"/>
                  </a:lnTo>
                  <a:lnTo>
                    <a:pt x="382" y="229"/>
                  </a:lnTo>
                  <a:lnTo>
                    <a:pt x="382" y="229"/>
                  </a:lnTo>
                  <a:lnTo>
                    <a:pt x="361" y="229"/>
                  </a:lnTo>
                  <a:lnTo>
                    <a:pt x="361" y="229"/>
                  </a:lnTo>
                  <a:lnTo>
                    <a:pt x="361" y="209"/>
                  </a:lnTo>
                  <a:lnTo>
                    <a:pt x="341" y="209"/>
                  </a:lnTo>
                  <a:lnTo>
                    <a:pt x="341" y="209"/>
                  </a:lnTo>
                  <a:lnTo>
                    <a:pt x="341" y="209"/>
                  </a:lnTo>
                  <a:lnTo>
                    <a:pt x="341" y="209"/>
                  </a:lnTo>
                  <a:lnTo>
                    <a:pt x="320" y="209"/>
                  </a:lnTo>
                  <a:lnTo>
                    <a:pt x="320" y="188"/>
                  </a:lnTo>
                  <a:lnTo>
                    <a:pt x="320" y="188"/>
                  </a:lnTo>
                  <a:lnTo>
                    <a:pt x="300" y="188"/>
                  </a:lnTo>
                  <a:lnTo>
                    <a:pt x="300" y="188"/>
                  </a:lnTo>
                  <a:lnTo>
                    <a:pt x="300" y="188"/>
                  </a:lnTo>
                  <a:lnTo>
                    <a:pt x="280" y="188"/>
                  </a:lnTo>
                  <a:lnTo>
                    <a:pt x="280" y="168"/>
                  </a:lnTo>
                  <a:lnTo>
                    <a:pt x="280" y="168"/>
                  </a:lnTo>
                  <a:lnTo>
                    <a:pt x="280" y="168"/>
                  </a:lnTo>
                  <a:lnTo>
                    <a:pt x="254" y="168"/>
                  </a:lnTo>
                  <a:lnTo>
                    <a:pt x="254" y="168"/>
                  </a:lnTo>
                  <a:lnTo>
                    <a:pt x="254" y="148"/>
                  </a:lnTo>
                  <a:lnTo>
                    <a:pt x="234" y="148"/>
                  </a:lnTo>
                  <a:lnTo>
                    <a:pt x="234" y="148"/>
                  </a:lnTo>
                  <a:lnTo>
                    <a:pt x="234" y="148"/>
                  </a:lnTo>
                  <a:lnTo>
                    <a:pt x="234" y="148"/>
                  </a:lnTo>
                  <a:lnTo>
                    <a:pt x="214" y="148"/>
                  </a:lnTo>
                  <a:lnTo>
                    <a:pt x="214" y="148"/>
                  </a:lnTo>
                  <a:lnTo>
                    <a:pt x="193" y="127"/>
                  </a:lnTo>
                  <a:lnTo>
                    <a:pt x="193" y="127"/>
                  </a:lnTo>
                  <a:lnTo>
                    <a:pt x="193" y="127"/>
                  </a:lnTo>
                  <a:lnTo>
                    <a:pt x="173" y="127"/>
                  </a:lnTo>
                  <a:lnTo>
                    <a:pt x="173" y="127"/>
                  </a:lnTo>
                  <a:lnTo>
                    <a:pt x="173" y="127"/>
                  </a:lnTo>
                  <a:lnTo>
                    <a:pt x="173" y="127"/>
                  </a:lnTo>
                  <a:lnTo>
                    <a:pt x="153" y="102"/>
                  </a:lnTo>
                  <a:lnTo>
                    <a:pt x="153" y="102"/>
                  </a:lnTo>
                  <a:lnTo>
                    <a:pt x="153" y="102"/>
                  </a:lnTo>
                  <a:lnTo>
                    <a:pt x="127" y="102"/>
                  </a:lnTo>
                  <a:lnTo>
                    <a:pt x="127" y="102"/>
                  </a:lnTo>
                  <a:lnTo>
                    <a:pt x="127" y="102"/>
                  </a:lnTo>
                  <a:lnTo>
                    <a:pt x="127" y="102"/>
                  </a:lnTo>
                  <a:lnTo>
                    <a:pt x="107" y="82"/>
                  </a:lnTo>
                  <a:lnTo>
                    <a:pt x="107" y="82"/>
                  </a:lnTo>
                  <a:lnTo>
                    <a:pt x="86" y="82"/>
                  </a:lnTo>
                  <a:lnTo>
                    <a:pt x="86" y="82"/>
                  </a:lnTo>
                  <a:lnTo>
                    <a:pt x="86" y="82"/>
                  </a:lnTo>
                  <a:lnTo>
                    <a:pt x="66" y="82"/>
                  </a:lnTo>
                  <a:lnTo>
                    <a:pt x="66" y="82"/>
                  </a:lnTo>
                  <a:lnTo>
                    <a:pt x="66" y="82"/>
                  </a:lnTo>
                  <a:lnTo>
                    <a:pt x="66" y="61"/>
                  </a:lnTo>
                  <a:lnTo>
                    <a:pt x="46" y="61"/>
                  </a:lnTo>
                  <a:lnTo>
                    <a:pt x="46" y="61"/>
                  </a:lnTo>
                  <a:lnTo>
                    <a:pt x="46" y="61"/>
                  </a:lnTo>
                  <a:lnTo>
                    <a:pt x="46" y="61"/>
                  </a:lnTo>
                  <a:lnTo>
                    <a:pt x="25" y="61"/>
                  </a:lnTo>
                  <a:lnTo>
                    <a:pt x="25" y="61"/>
                  </a:lnTo>
                  <a:lnTo>
                    <a:pt x="25" y="41"/>
                  </a:lnTo>
                  <a:lnTo>
                    <a:pt x="25" y="41"/>
                  </a:lnTo>
                  <a:lnTo>
                    <a:pt x="0" y="21"/>
                  </a:lnTo>
                  <a:lnTo>
                    <a:pt x="0" y="21"/>
                  </a:lnTo>
                  <a:lnTo>
                    <a:pt x="0" y="21"/>
                  </a:lnTo>
                  <a:lnTo>
                    <a:pt x="25" y="0"/>
                  </a:lnTo>
                  <a:lnTo>
                    <a:pt x="25" y="0"/>
                  </a:lnTo>
                  <a:lnTo>
                    <a:pt x="46"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2"/>
            <p:cNvSpPr/>
            <p:nvPr/>
          </p:nvSpPr>
          <p:spPr>
            <a:xfrm>
              <a:off x="1424100" y="2339975"/>
              <a:ext cx="8400" cy="6375"/>
            </a:xfrm>
            <a:custGeom>
              <a:rect b="b" l="l" r="r" t="t"/>
              <a:pathLst>
                <a:path extrusionOk="0" h="255" w="336">
                  <a:moveTo>
                    <a:pt x="275" y="255"/>
                  </a:moveTo>
                  <a:lnTo>
                    <a:pt x="275" y="229"/>
                  </a:lnTo>
                  <a:lnTo>
                    <a:pt x="254" y="229"/>
                  </a:lnTo>
                  <a:lnTo>
                    <a:pt x="254" y="229"/>
                  </a:lnTo>
                  <a:lnTo>
                    <a:pt x="254" y="229"/>
                  </a:lnTo>
                  <a:lnTo>
                    <a:pt x="234" y="209"/>
                  </a:lnTo>
                  <a:lnTo>
                    <a:pt x="234" y="209"/>
                  </a:lnTo>
                  <a:lnTo>
                    <a:pt x="234" y="209"/>
                  </a:lnTo>
                  <a:lnTo>
                    <a:pt x="234" y="209"/>
                  </a:lnTo>
                  <a:lnTo>
                    <a:pt x="209" y="209"/>
                  </a:lnTo>
                  <a:lnTo>
                    <a:pt x="209" y="189"/>
                  </a:lnTo>
                  <a:lnTo>
                    <a:pt x="188" y="189"/>
                  </a:lnTo>
                  <a:lnTo>
                    <a:pt x="188" y="189"/>
                  </a:lnTo>
                  <a:lnTo>
                    <a:pt x="188" y="189"/>
                  </a:lnTo>
                  <a:lnTo>
                    <a:pt x="188" y="168"/>
                  </a:lnTo>
                  <a:lnTo>
                    <a:pt x="168" y="168"/>
                  </a:lnTo>
                  <a:lnTo>
                    <a:pt x="168" y="168"/>
                  </a:lnTo>
                  <a:lnTo>
                    <a:pt x="168" y="168"/>
                  </a:lnTo>
                  <a:lnTo>
                    <a:pt x="148" y="148"/>
                  </a:lnTo>
                  <a:lnTo>
                    <a:pt x="148" y="148"/>
                  </a:lnTo>
                  <a:lnTo>
                    <a:pt x="127" y="148"/>
                  </a:lnTo>
                  <a:lnTo>
                    <a:pt x="127" y="128"/>
                  </a:lnTo>
                  <a:lnTo>
                    <a:pt x="127" y="128"/>
                  </a:lnTo>
                  <a:lnTo>
                    <a:pt x="127" y="128"/>
                  </a:lnTo>
                  <a:lnTo>
                    <a:pt x="107" y="128"/>
                  </a:lnTo>
                  <a:lnTo>
                    <a:pt x="107" y="128"/>
                  </a:lnTo>
                  <a:lnTo>
                    <a:pt x="82" y="102"/>
                  </a:lnTo>
                  <a:lnTo>
                    <a:pt x="82" y="102"/>
                  </a:lnTo>
                  <a:lnTo>
                    <a:pt x="61" y="102"/>
                  </a:lnTo>
                  <a:lnTo>
                    <a:pt x="61" y="82"/>
                  </a:lnTo>
                  <a:lnTo>
                    <a:pt x="61" y="82"/>
                  </a:lnTo>
                  <a:lnTo>
                    <a:pt x="41" y="82"/>
                  </a:lnTo>
                  <a:lnTo>
                    <a:pt x="41" y="82"/>
                  </a:lnTo>
                  <a:lnTo>
                    <a:pt x="41" y="82"/>
                  </a:lnTo>
                  <a:lnTo>
                    <a:pt x="20" y="62"/>
                  </a:lnTo>
                  <a:lnTo>
                    <a:pt x="20" y="62"/>
                  </a:lnTo>
                  <a:lnTo>
                    <a:pt x="20" y="62"/>
                  </a:lnTo>
                  <a:lnTo>
                    <a:pt x="0" y="62"/>
                  </a:lnTo>
                  <a:lnTo>
                    <a:pt x="0" y="62"/>
                  </a:lnTo>
                  <a:lnTo>
                    <a:pt x="0" y="62"/>
                  </a:lnTo>
                  <a:lnTo>
                    <a:pt x="0" y="41"/>
                  </a:lnTo>
                  <a:lnTo>
                    <a:pt x="20" y="21"/>
                  </a:lnTo>
                  <a:lnTo>
                    <a:pt x="20" y="1"/>
                  </a:lnTo>
                  <a:lnTo>
                    <a:pt x="20" y="1"/>
                  </a:lnTo>
                  <a:lnTo>
                    <a:pt x="41" y="1"/>
                  </a:lnTo>
                  <a:lnTo>
                    <a:pt x="41" y="1"/>
                  </a:lnTo>
                  <a:lnTo>
                    <a:pt x="41" y="1"/>
                  </a:lnTo>
                  <a:lnTo>
                    <a:pt x="61" y="1"/>
                  </a:lnTo>
                  <a:lnTo>
                    <a:pt x="61" y="1"/>
                  </a:lnTo>
                  <a:lnTo>
                    <a:pt x="82" y="1"/>
                  </a:lnTo>
                  <a:lnTo>
                    <a:pt x="82" y="1"/>
                  </a:lnTo>
                  <a:lnTo>
                    <a:pt x="82" y="21"/>
                  </a:lnTo>
                  <a:lnTo>
                    <a:pt x="107" y="21"/>
                  </a:lnTo>
                  <a:lnTo>
                    <a:pt x="107" y="21"/>
                  </a:lnTo>
                  <a:lnTo>
                    <a:pt x="127" y="21"/>
                  </a:lnTo>
                  <a:lnTo>
                    <a:pt x="127" y="41"/>
                  </a:lnTo>
                  <a:lnTo>
                    <a:pt x="148" y="41"/>
                  </a:lnTo>
                  <a:lnTo>
                    <a:pt x="148" y="41"/>
                  </a:lnTo>
                  <a:lnTo>
                    <a:pt x="168" y="62"/>
                  </a:lnTo>
                  <a:lnTo>
                    <a:pt x="168" y="62"/>
                  </a:lnTo>
                  <a:lnTo>
                    <a:pt x="168" y="62"/>
                  </a:lnTo>
                  <a:lnTo>
                    <a:pt x="188" y="62"/>
                  </a:lnTo>
                  <a:lnTo>
                    <a:pt x="188" y="62"/>
                  </a:lnTo>
                  <a:lnTo>
                    <a:pt x="209" y="82"/>
                  </a:lnTo>
                  <a:lnTo>
                    <a:pt x="209" y="82"/>
                  </a:lnTo>
                  <a:lnTo>
                    <a:pt x="209" y="82"/>
                  </a:lnTo>
                  <a:lnTo>
                    <a:pt x="234" y="82"/>
                  </a:lnTo>
                  <a:lnTo>
                    <a:pt x="234" y="102"/>
                  </a:lnTo>
                  <a:lnTo>
                    <a:pt x="254" y="102"/>
                  </a:lnTo>
                  <a:lnTo>
                    <a:pt x="254" y="128"/>
                  </a:lnTo>
                  <a:lnTo>
                    <a:pt x="254" y="128"/>
                  </a:lnTo>
                  <a:lnTo>
                    <a:pt x="275" y="128"/>
                  </a:lnTo>
                  <a:lnTo>
                    <a:pt x="275" y="128"/>
                  </a:lnTo>
                  <a:lnTo>
                    <a:pt x="275" y="148"/>
                  </a:lnTo>
                  <a:lnTo>
                    <a:pt x="275" y="148"/>
                  </a:lnTo>
                  <a:lnTo>
                    <a:pt x="295" y="148"/>
                  </a:lnTo>
                  <a:lnTo>
                    <a:pt x="295" y="168"/>
                  </a:lnTo>
                  <a:lnTo>
                    <a:pt x="295" y="168"/>
                  </a:lnTo>
                  <a:lnTo>
                    <a:pt x="315" y="168"/>
                  </a:lnTo>
                  <a:lnTo>
                    <a:pt x="315" y="189"/>
                  </a:lnTo>
                  <a:lnTo>
                    <a:pt x="315" y="189"/>
                  </a:lnTo>
                  <a:lnTo>
                    <a:pt x="315" y="189"/>
                  </a:lnTo>
                  <a:lnTo>
                    <a:pt x="336" y="209"/>
                  </a:lnTo>
                  <a:lnTo>
                    <a:pt x="336" y="255"/>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2"/>
            <p:cNvSpPr/>
            <p:nvPr/>
          </p:nvSpPr>
          <p:spPr>
            <a:xfrm>
              <a:off x="1428275" y="2346325"/>
              <a:ext cx="6400" cy="6900"/>
            </a:xfrm>
            <a:custGeom>
              <a:rect b="b" l="l" r="r" t="t"/>
              <a:pathLst>
                <a:path extrusionOk="0" h="276" w="256">
                  <a:moveTo>
                    <a:pt x="67" y="1"/>
                  </a:moveTo>
                  <a:lnTo>
                    <a:pt x="67" y="1"/>
                  </a:lnTo>
                  <a:lnTo>
                    <a:pt x="67" y="1"/>
                  </a:lnTo>
                  <a:lnTo>
                    <a:pt x="67" y="21"/>
                  </a:lnTo>
                  <a:lnTo>
                    <a:pt x="87" y="21"/>
                  </a:lnTo>
                  <a:lnTo>
                    <a:pt x="87" y="21"/>
                  </a:lnTo>
                  <a:lnTo>
                    <a:pt x="87" y="21"/>
                  </a:lnTo>
                  <a:lnTo>
                    <a:pt x="87" y="42"/>
                  </a:lnTo>
                  <a:lnTo>
                    <a:pt x="108" y="42"/>
                  </a:lnTo>
                  <a:lnTo>
                    <a:pt x="108" y="42"/>
                  </a:lnTo>
                  <a:lnTo>
                    <a:pt x="128" y="62"/>
                  </a:lnTo>
                  <a:lnTo>
                    <a:pt x="128" y="62"/>
                  </a:lnTo>
                  <a:lnTo>
                    <a:pt x="128" y="62"/>
                  </a:lnTo>
                  <a:lnTo>
                    <a:pt x="148" y="82"/>
                  </a:lnTo>
                  <a:lnTo>
                    <a:pt x="148" y="82"/>
                  </a:lnTo>
                  <a:lnTo>
                    <a:pt x="148" y="82"/>
                  </a:lnTo>
                  <a:lnTo>
                    <a:pt x="148" y="82"/>
                  </a:lnTo>
                  <a:lnTo>
                    <a:pt x="169" y="103"/>
                  </a:lnTo>
                  <a:lnTo>
                    <a:pt x="169" y="103"/>
                  </a:lnTo>
                  <a:lnTo>
                    <a:pt x="169" y="103"/>
                  </a:lnTo>
                  <a:lnTo>
                    <a:pt x="194" y="128"/>
                  </a:lnTo>
                  <a:lnTo>
                    <a:pt x="194" y="128"/>
                  </a:lnTo>
                  <a:lnTo>
                    <a:pt x="194" y="128"/>
                  </a:lnTo>
                  <a:lnTo>
                    <a:pt x="194" y="148"/>
                  </a:lnTo>
                  <a:lnTo>
                    <a:pt x="194" y="148"/>
                  </a:lnTo>
                  <a:lnTo>
                    <a:pt x="215" y="148"/>
                  </a:lnTo>
                  <a:lnTo>
                    <a:pt x="215" y="169"/>
                  </a:lnTo>
                  <a:lnTo>
                    <a:pt x="215" y="169"/>
                  </a:lnTo>
                  <a:lnTo>
                    <a:pt x="215" y="169"/>
                  </a:lnTo>
                  <a:lnTo>
                    <a:pt x="215" y="189"/>
                  </a:lnTo>
                  <a:lnTo>
                    <a:pt x="235" y="189"/>
                  </a:lnTo>
                  <a:lnTo>
                    <a:pt x="235" y="189"/>
                  </a:lnTo>
                  <a:lnTo>
                    <a:pt x="235" y="189"/>
                  </a:lnTo>
                  <a:lnTo>
                    <a:pt x="235" y="209"/>
                  </a:lnTo>
                  <a:lnTo>
                    <a:pt x="235" y="209"/>
                  </a:lnTo>
                  <a:lnTo>
                    <a:pt x="235" y="209"/>
                  </a:lnTo>
                  <a:lnTo>
                    <a:pt x="235" y="230"/>
                  </a:lnTo>
                  <a:lnTo>
                    <a:pt x="255" y="230"/>
                  </a:lnTo>
                  <a:lnTo>
                    <a:pt x="255" y="255"/>
                  </a:lnTo>
                  <a:lnTo>
                    <a:pt x="235" y="276"/>
                  </a:lnTo>
                  <a:lnTo>
                    <a:pt x="194" y="276"/>
                  </a:lnTo>
                  <a:lnTo>
                    <a:pt x="194" y="276"/>
                  </a:lnTo>
                  <a:lnTo>
                    <a:pt x="194" y="255"/>
                  </a:lnTo>
                  <a:lnTo>
                    <a:pt x="194" y="255"/>
                  </a:lnTo>
                  <a:lnTo>
                    <a:pt x="169" y="255"/>
                  </a:lnTo>
                  <a:lnTo>
                    <a:pt x="169" y="255"/>
                  </a:lnTo>
                  <a:lnTo>
                    <a:pt x="169" y="230"/>
                  </a:lnTo>
                  <a:lnTo>
                    <a:pt x="169" y="230"/>
                  </a:lnTo>
                  <a:lnTo>
                    <a:pt x="169" y="230"/>
                  </a:lnTo>
                  <a:lnTo>
                    <a:pt x="148" y="209"/>
                  </a:lnTo>
                  <a:lnTo>
                    <a:pt x="148" y="209"/>
                  </a:lnTo>
                  <a:lnTo>
                    <a:pt x="148" y="209"/>
                  </a:lnTo>
                  <a:lnTo>
                    <a:pt x="148" y="209"/>
                  </a:lnTo>
                  <a:lnTo>
                    <a:pt x="148" y="189"/>
                  </a:lnTo>
                  <a:lnTo>
                    <a:pt x="128" y="189"/>
                  </a:lnTo>
                  <a:lnTo>
                    <a:pt x="128" y="189"/>
                  </a:lnTo>
                  <a:lnTo>
                    <a:pt x="128" y="169"/>
                  </a:lnTo>
                  <a:lnTo>
                    <a:pt x="128" y="169"/>
                  </a:lnTo>
                  <a:lnTo>
                    <a:pt x="128" y="169"/>
                  </a:lnTo>
                  <a:lnTo>
                    <a:pt x="108" y="169"/>
                  </a:lnTo>
                  <a:lnTo>
                    <a:pt x="108" y="148"/>
                  </a:lnTo>
                  <a:lnTo>
                    <a:pt x="108" y="148"/>
                  </a:lnTo>
                  <a:lnTo>
                    <a:pt x="108" y="148"/>
                  </a:lnTo>
                  <a:lnTo>
                    <a:pt x="87" y="128"/>
                  </a:lnTo>
                  <a:lnTo>
                    <a:pt x="87" y="128"/>
                  </a:lnTo>
                  <a:lnTo>
                    <a:pt x="87" y="128"/>
                  </a:lnTo>
                  <a:lnTo>
                    <a:pt x="87" y="128"/>
                  </a:lnTo>
                  <a:lnTo>
                    <a:pt x="67" y="103"/>
                  </a:lnTo>
                  <a:lnTo>
                    <a:pt x="67" y="103"/>
                  </a:lnTo>
                  <a:lnTo>
                    <a:pt x="67" y="103"/>
                  </a:lnTo>
                  <a:lnTo>
                    <a:pt x="67" y="82"/>
                  </a:lnTo>
                  <a:lnTo>
                    <a:pt x="42" y="82"/>
                  </a:lnTo>
                  <a:lnTo>
                    <a:pt x="42" y="82"/>
                  </a:lnTo>
                  <a:lnTo>
                    <a:pt x="42" y="82"/>
                  </a:lnTo>
                  <a:lnTo>
                    <a:pt x="42" y="62"/>
                  </a:lnTo>
                  <a:lnTo>
                    <a:pt x="21" y="62"/>
                  </a:lnTo>
                  <a:lnTo>
                    <a:pt x="21" y="62"/>
                  </a:lnTo>
                  <a:lnTo>
                    <a:pt x="21" y="62"/>
                  </a:lnTo>
                  <a:lnTo>
                    <a:pt x="21" y="62"/>
                  </a:lnTo>
                  <a:lnTo>
                    <a:pt x="1" y="42"/>
                  </a:lnTo>
                  <a:lnTo>
                    <a:pt x="21" y="42"/>
                  </a:lnTo>
                  <a:lnTo>
                    <a:pt x="42" y="1"/>
                  </a:lnTo>
                  <a:lnTo>
                    <a:pt x="4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62"/>
            <p:cNvSpPr/>
            <p:nvPr/>
          </p:nvSpPr>
          <p:spPr>
            <a:xfrm>
              <a:off x="1427275" y="2343675"/>
              <a:ext cx="7900" cy="17425"/>
            </a:xfrm>
            <a:custGeom>
              <a:rect b="b" l="l" r="r" t="t"/>
              <a:pathLst>
                <a:path extrusionOk="0" h="697" w="316">
                  <a:moveTo>
                    <a:pt x="21" y="20"/>
                  </a:moveTo>
                  <a:lnTo>
                    <a:pt x="21" y="20"/>
                  </a:lnTo>
                  <a:lnTo>
                    <a:pt x="41" y="41"/>
                  </a:lnTo>
                  <a:lnTo>
                    <a:pt x="82" y="81"/>
                  </a:lnTo>
                  <a:lnTo>
                    <a:pt x="107" y="127"/>
                  </a:lnTo>
                  <a:lnTo>
                    <a:pt x="107" y="127"/>
                  </a:lnTo>
                  <a:lnTo>
                    <a:pt x="107" y="148"/>
                  </a:lnTo>
                  <a:lnTo>
                    <a:pt x="127" y="168"/>
                  </a:lnTo>
                  <a:lnTo>
                    <a:pt x="148" y="188"/>
                  </a:lnTo>
                  <a:lnTo>
                    <a:pt x="148" y="188"/>
                  </a:lnTo>
                  <a:lnTo>
                    <a:pt x="168" y="209"/>
                  </a:lnTo>
                  <a:lnTo>
                    <a:pt x="168" y="234"/>
                  </a:lnTo>
                  <a:lnTo>
                    <a:pt x="168" y="234"/>
                  </a:lnTo>
                  <a:lnTo>
                    <a:pt x="188" y="254"/>
                  </a:lnTo>
                  <a:lnTo>
                    <a:pt x="188" y="275"/>
                  </a:lnTo>
                  <a:lnTo>
                    <a:pt x="209" y="275"/>
                  </a:lnTo>
                  <a:lnTo>
                    <a:pt x="209" y="295"/>
                  </a:lnTo>
                  <a:lnTo>
                    <a:pt x="209" y="315"/>
                  </a:lnTo>
                  <a:lnTo>
                    <a:pt x="234" y="336"/>
                  </a:lnTo>
                  <a:lnTo>
                    <a:pt x="234" y="361"/>
                  </a:lnTo>
                  <a:lnTo>
                    <a:pt x="255" y="361"/>
                  </a:lnTo>
                  <a:lnTo>
                    <a:pt x="255" y="382"/>
                  </a:lnTo>
                  <a:lnTo>
                    <a:pt x="255" y="382"/>
                  </a:lnTo>
                  <a:lnTo>
                    <a:pt x="255" y="402"/>
                  </a:lnTo>
                  <a:lnTo>
                    <a:pt x="255" y="402"/>
                  </a:lnTo>
                  <a:lnTo>
                    <a:pt x="255" y="402"/>
                  </a:lnTo>
                  <a:lnTo>
                    <a:pt x="275" y="422"/>
                  </a:lnTo>
                  <a:lnTo>
                    <a:pt x="275" y="422"/>
                  </a:lnTo>
                  <a:lnTo>
                    <a:pt x="275" y="443"/>
                  </a:lnTo>
                  <a:lnTo>
                    <a:pt x="275" y="443"/>
                  </a:lnTo>
                  <a:lnTo>
                    <a:pt x="275" y="463"/>
                  </a:lnTo>
                  <a:lnTo>
                    <a:pt x="295" y="463"/>
                  </a:lnTo>
                  <a:lnTo>
                    <a:pt x="295" y="463"/>
                  </a:lnTo>
                  <a:lnTo>
                    <a:pt x="295" y="488"/>
                  </a:lnTo>
                  <a:lnTo>
                    <a:pt x="295" y="488"/>
                  </a:lnTo>
                  <a:lnTo>
                    <a:pt x="295" y="509"/>
                  </a:lnTo>
                  <a:lnTo>
                    <a:pt x="295" y="509"/>
                  </a:lnTo>
                  <a:lnTo>
                    <a:pt x="295" y="529"/>
                  </a:lnTo>
                  <a:lnTo>
                    <a:pt x="295" y="529"/>
                  </a:lnTo>
                  <a:lnTo>
                    <a:pt x="316" y="529"/>
                  </a:lnTo>
                  <a:lnTo>
                    <a:pt x="316" y="549"/>
                  </a:lnTo>
                  <a:lnTo>
                    <a:pt x="316" y="549"/>
                  </a:lnTo>
                  <a:lnTo>
                    <a:pt x="316" y="570"/>
                  </a:lnTo>
                  <a:lnTo>
                    <a:pt x="316" y="570"/>
                  </a:lnTo>
                  <a:lnTo>
                    <a:pt x="316" y="590"/>
                  </a:lnTo>
                  <a:lnTo>
                    <a:pt x="316" y="590"/>
                  </a:lnTo>
                  <a:lnTo>
                    <a:pt x="316" y="616"/>
                  </a:lnTo>
                  <a:lnTo>
                    <a:pt x="316" y="616"/>
                  </a:lnTo>
                  <a:lnTo>
                    <a:pt x="316" y="616"/>
                  </a:lnTo>
                  <a:lnTo>
                    <a:pt x="316" y="636"/>
                  </a:lnTo>
                  <a:lnTo>
                    <a:pt x="316" y="636"/>
                  </a:lnTo>
                  <a:lnTo>
                    <a:pt x="316" y="656"/>
                  </a:lnTo>
                  <a:lnTo>
                    <a:pt x="316" y="677"/>
                  </a:lnTo>
                  <a:lnTo>
                    <a:pt x="316" y="697"/>
                  </a:lnTo>
                  <a:lnTo>
                    <a:pt x="275" y="677"/>
                  </a:lnTo>
                  <a:lnTo>
                    <a:pt x="275" y="656"/>
                  </a:lnTo>
                  <a:lnTo>
                    <a:pt x="275" y="656"/>
                  </a:lnTo>
                  <a:lnTo>
                    <a:pt x="275" y="636"/>
                  </a:lnTo>
                  <a:lnTo>
                    <a:pt x="275" y="636"/>
                  </a:lnTo>
                  <a:lnTo>
                    <a:pt x="255" y="636"/>
                  </a:lnTo>
                  <a:lnTo>
                    <a:pt x="255" y="616"/>
                  </a:lnTo>
                  <a:lnTo>
                    <a:pt x="255" y="616"/>
                  </a:lnTo>
                  <a:lnTo>
                    <a:pt x="255" y="590"/>
                  </a:lnTo>
                  <a:lnTo>
                    <a:pt x="255" y="590"/>
                  </a:lnTo>
                  <a:lnTo>
                    <a:pt x="255" y="590"/>
                  </a:lnTo>
                  <a:lnTo>
                    <a:pt x="255" y="570"/>
                  </a:lnTo>
                  <a:lnTo>
                    <a:pt x="234" y="570"/>
                  </a:lnTo>
                  <a:lnTo>
                    <a:pt x="234" y="549"/>
                  </a:lnTo>
                  <a:lnTo>
                    <a:pt x="234" y="549"/>
                  </a:lnTo>
                  <a:lnTo>
                    <a:pt x="234" y="549"/>
                  </a:lnTo>
                  <a:lnTo>
                    <a:pt x="234" y="529"/>
                  </a:lnTo>
                  <a:lnTo>
                    <a:pt x="234" y="529"/>
                  </a:lnTo>
                  <a:lnTo>
                    <a:pt x="209" y="529"/>
                  </a:lnTo>
                  <a:lnTo>
                    <a:pt x="209" y="509"/>
                  </a:lnTo>
                  <a:lnTo>
                    <a:pt x="209" y="509"/>
                  </a:lnTo>
                  <a:lnTo>
                    <a:pt x="209" y="509"/>
                  </a:lnTo>
                  <a:lnTo>
                    <a:pt x="209" y="488"/>
                  </a:lnTo>
                  <a:lnTo>
                    <a:pt x="209" y="488"/>
                  </a:lnTo>
                  <a:lnTo>
                    <a:pt x="209" y="463"/>
                  </a:lnTo>
                  <a:lnTo>
                    <a:pt x="188" y="463"/>
                  </a:lnTo>
                  <a:lnTo>
                    <a:pt x="188" y="443"/>
                  </a:lnTo>
                  <a:lnTo>
                    <a:pt x="188" y="443"/>
                  </a:lnTo>
                  <a:lnTo>
                    <a:pt x="188" y="422"/>
                  </a:lnTo>
                  <a:lnTo>
                    <a:pt x="188" y="422"/>
                  </a:lnTo>
                  <a:lnTo>
                    <a:pt x="188" y="422"/>
                  </a:lnTo>
                  <a:lnTo>
                    <a:pt x="168" y="402"/>
                  </a:lnTo>
                  <a:lnTo>
                    <a:pt x="168" y="402"/>
                  </a:lnTo>
                  <a:lnTo>
                    <a:pt x="168" y="382"/>
                  </a:lnTo>
                  <a:lnTo>
                    <a:pt x="168" y="361"/>
                  </a:lnTo>
                  <a:lnTo>
                    <a:pt x="148" y="336"/>
                  </a:lnTo>
                  <a:lnTo>
                    <a:pt x="148" y="336"/>
                  </a:lnTo>
                  <a:lnTo>
                    <a:pt x="127" y="315"/>
                  </a:lnTo>
                  <a:lnTo>
                    <a:pt x="127" y="315"/>
                  </a:lnTo>
                  <a:lnTo>
                    <a:pt x="127" y="295"/>
                  </a:lnTo>
                  <a:lnTo>
                    <a:pt x="107" y="275"/>
                  </a:lnTo>
                  <a:lnTo>
                    <a:pt x="107" y="254"/>
                  </a:lnTo>
                  <a:lnTo>
                    <a:pt x="107" y="254"/>
                  </a:lnTo>
                  <a:lnTo>
                    <a:pt x="107" y="234"/>
                  </a:lnTo>
                  <a:lnTo>
                    <a:pt x="82" y="209"/>
                  </a:lnTo>
                  <a:lnTo>
                    <a:pt x="82" y="188"/>
                  </a:lnTo>
                  <a:lnTo>
                    <a:pt x="61" y="168"/>
                  </a:lnTo>
                  <a:lnTo>
                    <a:pt x="61" y="148"/>
                  </a:lnTo>
                  <a:lnTo>
                    <a:pt x="61" y="148"/>
                  </a:lnTo>
                  <a:lnTo>
                    <a:pt x="41" y="107"/>
                  </a:lnTo>
                  <a:lnTo>
                    <a:pt x="21" y="61"/>
                  </a:lnTo>
                  <a:lnTo>
                    <a:pt x="0" y="20"/>
                  </a:lnTo>
                  <a:lnTo>
                    <a:pt x="0" y="20"/>
                  </a:ln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2"/>
            <p:cNvSpPr/>
            <p:nvPr/>
          </p:nvSpPr>
          <p:spPr>
            <a:xfrm>
              <a:off x="1505100" y="2267875"/>
              <a:ext cx="15400" cy="104425"/>
            </a:xfrm>
            <a:custGeom>
              <a:rect b="b" l="l" r="r" t="t"/>
              <a:pathLst>
                <a:path extrusionOk="0" h="4177" w="616">
                  <a:moveTo>
                    <a:pt x="0" y="3943"/>
                  </a:moveTo>
                  <a:cubicBezTo>
                    <a:pt x="0" y="3943"/>
                    <a:pt x="234" y="2183"/>
                    <a:pt x="300" y="1313"/>
                  </a:cubicBezTo>
                  <a:cubicBezTo>
                    <a:pt x="321" y="1038"/>
                    <a:pt x="361" y="743"/>
                    <a:pt x="402" y="468"/>
                  </a:cubicBezTo>
                  <a:cubicBezTo>
                    <a:pt x="402" y="362"/>
                    <a:pt x="428" y="275"/>
                    <a:pt x="428" y="189"/>
                  </a:cubicBezTo>
                  <a:cubicBezTo>
                    <a:pt x="448" y="148"/>
                    <a:pt x="448" y="0"/>
                    <a:pt x="468" y="41"/>
                  </a:cubicBezTo>
                  <a:cubicBezTo>
                    <a:pt x="616" y="341"/>
                    <a:pt x="529" y="850"/>
                    <a:pt x="509" y="1165"/>
                  </a:cubicBezTo>
                  <a:cubicBezTo>
                    <a:pt x="468" y="1908"/>
                    <a:pt x="529" y="3393"/>
                    <a:pt x="595" y="4004"/>
                  </a:cubicBezTo>
                  <a:cubicBezTo>
                    <a:pt x="616" y="4070"/>
                    <a:pt x="234" y="4177"/>
                    <a:pt x="0" y="3943"/>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2"/>
            <p:cNvSpPr/>
            <p:nvPr/>
          </p:nvSpPr>
          <p:spPr>
            <a:xfrm>
              <a:off x="1455375" y="2266850"/>
              <a:ext cx="62975" cy="27500"/>
            </a:xfrm>
            <a:custGeom>
              <a:rect b="b" l="l" r="r" t="t"/>
              <a:pathLst>
                <a:path extrusionOk="0" h="1100" w="2519">
                  <a:moveTo>
                    <a:pt x="1674" y="1"/>
                  </a:moveTo>
                  <a:lnTo>
                    <a:pt x="1694" y="1"/>
                  </a:lnTo>
                  <a:lnTo>
                    <a:pt x="1694" y="1"/>
                  </a:lnTo>
                  <a:lnTo>
                    <a:pt x="1715" y="1"/>
                  </a:lnTo>
                  <a:lnTo>
                    <a:pt x="1735" y="1"/>
                  </a:lnTo>
                  <a:lnTo>
                    <a:pt x="1735" y="1"/>
                  </a:lnTo>
                  <a:lnTo>
                    <a:pt x="1755" y="1"/>
                  </a:lnTo>
                  <a:lnTo>
                    <a:pt x="1781" y="1"/>
                  </a:lnTo>
                  <a:lnTo>
                    <a:pt x="1801" y="1"/>
                  </a:lnTo>
                  <a:lnTo>
                    <a:pt x="1801" y="1"/>
                  </a:lnTo>
                  <a:lnTo>
                    <a:pt x="1821" y="1"/>
                  </a:lnTo>
                  <a:lnTo>
                    <a:pt x="1842" y="21"/>
                  </a:lnTo>
                  <a:lnTo>
                    <a:pt x="1862" y="21"/>
                  </a:lnTo>
                  <a:lnTo>
                    <a:pt x="1862" y="21"/>
                  </a:lnTo>
                  <a:lnTo>
                    <a:pt x="1883" y="21"/>
                  </a:lnTo>
                  <a:lnTo>
                    <a:pt x="1908" y="21"/>
                  </a:lnTo>
                  <a:lnTo>
                    <a:pt x="1908" y="21"/>
                  </a:lnTo>
                  <a:lnTo>
                    <a:pt x="1928" y="21"/>
                  </a:lnTo>
                  <a:lnTo>
                    <a:pt x="1949" y="21"/>
                  </a:lnTo>
                  <a:lnTo>
                    <a:pt x="1969" y="21"/>
                  </a:lnTo>
                  <a:lnTo>
                    <a:pt x="1969" y="41"/>
                  </a:lnTo>
                  <a:lnTo>
                    <a:pt x="1969" y="41"/>
                  </a:lnTo>
                  <a:lnTo>
                    <a:pt x="1989" y="41"/>
                  </a:lnTo>
                  <a:lnTo>
                    <a:pt x="2010" y="41"/>
                  </a:lnTo>
                  <a:lnTo>
                    <a:pt x="2010" y="41"/>
                  </a:lnTo>
                  <a:lnTo>
                    <a:pt x="2035" y="41"/>
                  </a:lnTo>
                  <a:lnTo>
                    <a:pt x="2055" y="41"/>
                  </a:lnTo>
                  <a:lnTo>
                    <a:pt x="2055" y="62"/>
                  </a:lnTo>
                  <a:lnTo>
                    <a:pt x="2076" y="62"/>
                  </a:lnTo>
                  <a:lnTo>
                    <a:pt x="2076" y="62"/>
                  </a:lnTo>
                  <a:lnTo>
                    <a:pt x="2096" y="62"/>
                  </a:lnTo>
                  <a:lnTo>
                    <a:pt x="2116" y="62"/>
                  </a:lnTo>
                  <a:lnTo>
                    <a:pt x="2116" y="82"/>
                  </a:lnTo>
                  <a:lnTo>
                    <a:pt x="2137" y="82"/>
                  </a:lnTo>
                  <a:lnTo>
                    <a:pt x="2162" y="82"/>
                  </a:lnTo>
                  <a:lnTo>
                    <a:pt x="2183" y="82"/>
                  </a:lnTo>
                  <a:lnTo>
                    <a:pt x="2183" y="102"/>
                  </a:lnTo>
                  <a:lnTo>
                    <a:pt x="2203" y="102"/>
                  </a:lnTo>
                  <a:lnTo>
                    <a:pt x="2203" y="102"/>
                  </a:lnTo>
                  <a:lnTo>
                    <a:pt x="2223" y="102"/>
                  </a:lnTo>
                  <a:lnTo>
                    <a:pt x="2223" y="128"/>
                  </a:lnTo>
                  <a:lnTo>
                    <a:pt x="2244" y="128"/>
                  </a:lnTo>
                  <a:lnTo>
                    <a:pt x="2264" y="128"/>
                  </a:lnTo>
                  <a:lnTo>
                    <a:pt x="2264" y="148"/>
                  </a:lnTo>
                  <a:lnTo>
                    <a:pt x="2289" y="148"/>
                  </a:lnTo>
                  <a:lnTo>
                    <a:pt x="2289" y="148"/>
                  </a:lnTo>
                  <a:lnTo>
                    <a:pt x="2310" y="169"/>
                  </a:lnTo>
                  <a:lnTo>
                    <a:pt x="2330" y="169"/>
                  </a:lnTo>
                  <a:lnTo>
                    <a:pt x="2330" y="169"/>
                  </a:lnTo>
                  <a:lnTo>
                    <a:pt x="2350" y="189"/>
                  </a:lnTo>
                  <a:lnTo>
                    <a:pt x="2371" y="189"/>
                  </a:lnTo>
                  <a:lnTo>
                    <a:pt x="2371" y="209"/>
                  </a:lnTo>
                  <a:lnTo>
                    <a:pt x="2371" y="209"/>
                  </a:lnTo>
                  <a:lnTo>
                    <a:pt x="2391" y="209"/>
                  </a:lnTo>
                  <a:lnTo>
                    <a:pt x="2391" y="230"/>
                  </a:lnTo>
                  <a:lnTo>
                    <a:pt x="2417" y="230"/>
                  </a:lnTo>
                  <a:lnTo>
                    <a:pt x="2417" y="255"/>
                  </a:lnTo>
                  <a:lnTo>
                    <a:pt x="2437" y="255"/>
                  </a:lnTo>
                  <a:lnTo>
                    <a:pt x="2437" y="275"/>
                  </a:lnTo>
                  <a:lnTo>
                    <a:pt x="2457" y="275"/>
                  </a:lnTo>
                  <a:lnTo>
                    <a:pt x="2457" y="275"/>
                  </a:lnTo>
                  <a:lnTo>
                    <a:pt x="2457" y="296"/>
                  </a:lnTo>
                  <a:lnTo>
                    <a:pt x="2457" y="296"/>
                  </a:lnTo>
                  <a:lnTo>
                    <a:pt x="2478" y="296"/>
                  </a:lnTo>
                  <a:lnTo>
                    <a:pt x="2478" y="296"/>
                  </a:lnTo>
                  <a:lnTo>
                    <a:pt x="2478" y="316"/>
                  </a:lnTo>
                  <a:lnTo>
                    <a:pt x="2478" y="316"/>
                  </a:lnTo>
                  <a:lnTo>
                    <a:pt x="2498" y="316"/>
                  </a:lnTo>
                  <a:lnTo>
                    <a:pt x="2498" y="336"/>
                  </a:lnTo>
                  <a:lnTo>
                    <a:pt x="2498" y="336"/>
                  </a:lnTo>
                  <a:lnTo>
                    <a:pt x="2498" y="336"/>
                  </a:lnTo>
                  <a:lnTo>
                    <a:pt x="2518" y="336"/>
                  </a:lnTo>
                  <a:lnTo>
                    <a:pt x="2518" y="357"/>
                  </a:lnTo>
                  <a:lnTo>
                    <a:pt x="2518" y="357"/>
                  </a:lnTo>
                  <a:lnTo>
                    <a:pt x="2518" y="357"/>
                  </a:lnTo>
                  <a:lnTo>
                    <a:pt x="2518" y="357"/>
                  </a:lnTo>
                  <a:lnTo>
                    <a:pt x="2498" y="382"/>
                  </a:lnTo>
                  <a:lnTo>
                    <a:pt x="2478" y="403"/>
                  </a:lnTo>
                  <a:lnTo>
                    <a:pt x="2457" y="423"/>
                  </a:lnTo>
                  <a:lnTo>
                    <a:pt x="2457" y="423"/>
                  </a:lnTo>
                  <a:lnTo>
                    <a:pt x="2457" y="423"/>
                  </a:lnTo>
                  <a:lnTo>
                    <a:pt x="2457" y="423"/>
                  </a:lnTo>
                  <a:lnTo>
                    <a:pt x="2437" y="403"/>
                  </a:lnTo>
                  <a:lnTo>
                    <a:pt x="2437" y="403"/>
                  </a:lnTo>
                  <a:lnTo>
                    <a:pt x="2437" y="403"/>
                  </a:lnTo>
                  <a:lnTo>
                    <a:pt x="2437" y="403"/>
                  </a:lnTo>
                  <a:lnTo>
                    <a:pt x="2417" y="403"/>
                  </a:lnTo>
                  <a:lnTo>
                    <a:pt x="2417" y="382"/>
                  </a:lnTo>
                  <a:lnTo>
                    <a:pt x="2417" y="382"/>
                  </a:lnTo>
                  <a:lnTo>
                    <a:pt x="2417" y="382"/>
                  </a:lnTo>
                  <a:lnTo>
                    <a:pt x="2391" y="382"/>
                  </a:lnTo>
                  <a:lnTo>
                    <a:pt x="2391" y="382"/>
                  </a:lnTo>
                  <a:lnTo>
                    <a:pt x="2391" y="382"/>
                  </a:lnTo>
                  <a:lnTo>
                    <a:pt x="2391" y="357"/>
                  </a:lnTo>
                  <a:lnTo>
                    <a:pt x="2371" y="357"/>
                  </a:lnTo>
                  <a:lnTo>
                    <a:pt x="2371" y="357"/>
                  </a:lnTo>
                  <a:lnTo>
                    <a:pt x="2350" y="357"/>
                  </a:lnTo>
                  <a:lnTo>
                    <a:pt x="2350" y="336"/>
                  </a:lnTo>
                  <a:lnTo>
                    <a:pt x="2330" y="336"/>
                  </a:lnTo>
                  <a:lnTo>
                    <a:pt x="2330" y="336"/>
                  </a:lnTo>
                  <a:lnTo>
                    <a:pt x="2310" y="316"/>
                  </a:lnTo>
                  <a:lnTo>
                    <a:pt x="2310" y="316"/>
                  </a:lnTo>
                  <a:lnTo>
                    <a:pt x="2310" y="316"/>
                  </a:lnTo>
                  <a:lnTo>
                    <a:pt x="2289" y="316"/>
                  </a:lnTo>
                  <a:lnTo>
                    <a:pt x="2264" y="316"/>
                  </a:lnTo>
                  <a:lnTo>
                    <a:pt x="2264" y="296"/>
                  </a:lnTo>
                  <a:lnTo>
                    <a:pt x="2244" y="296"/>
                  </a:lnTo>
                  <a:lnTo>
                    <a:pt x="2244" y="296"/>
                  </a:lnTo>
                  <a:lnTo>
                    <a:pt x="2223" y="275"/>
                  </a:lnTo>
                  <a:lnTo>
                    <a:pt x="2223" y="275"/>
                  </a:lnTo>
                  <a:lnTo>
                    <a:pt x="2203" y="275"/>
                  </a:lnTo>
                  <a:lnTo>
                    <a:pt x="2183" y="255"/>
                  </a:lnTo>
                  <a:lnTo>
                    <a:pt x="2183" y="255"/>
                  </a:lnTo>
                  <a:lnTo>
                    <a:pt x="2162" y="255"/>
                  </a:lnTo>
                  <a:lnTo>
                    <a:pt x="2162" y="255"/>
                  </a:lnTo>
                  <a:lnTo>
                    <a:pt x="2137" y="255"/>
                  </a:lnTo>
                  <a:lnTo>
                    <a:pt x="2137" y="230"/>
                  </a:lnTo>
                  <a:lnTo>
                    <a:pt x="2137" y="230"/>
                  </a:lnTo>
                  <a:lnTo>
                    <a:pt x="2116" y="230"/>
                  </a:lnTo>
                  <a:lnTo>
                    <a:pt x="2096" y="230"/>
                  </a:lnTo>
                  <a:lnTo>
                    <a:pt x="2096" y="230"/>
                  </a:lnTo>
                  <a:lnTo>
                    <a:pt x="2076" y="209"/>
                  </a:lnTo>
                  <a:lnTo>
                    <a:pt x="2055" y="209"/>
                  </a:lnTo>
                  <a:lnTo>
                    <a:pt x="2055" y="209"/>
                  </a:lnTo>
                  <a:lnTo>
                    <a:pt x="2035" y="209"/>
                  </a:lnTo>
                  <a:lnTo>
                    <a:pt x="2035" y="209"/>
                  </a:lnTo>
                  <a:lnTo>
                    <a:pt x="2010" y="209"/>
                  </a:lnTo>
                  <a:lnTo>
                    <a:pt x="2010" y="209"/>
                  </a:lnTo>
                  <a:lnTo>
                    <a:pt x="1989" y="189"/>
                  </a:lnTo>
                  <a:lnTo>
                    <a:pt x="1989" y="189"/>
                  </a:lnTo>
                  <a:lnTo>
                    <a:pt x="1969" y="189"/>
                  </a:lnTo>
                  <a:lnTo>
                    <a:pt x="1949" y="189"/>
                  </a:lnTo>
                  <a:lnTo>
                    <a:pt x="1949" y="189"/>
                  </a:lnTo>
                  <a:lnTo>
                    <a:pt x="1949" y="189"/>
                  </a:lnTo>
                  <a:lnTo>
                    <a:pt x="1928" y="189"/>
                  </a:lnTo>
                  <a:lnTo>
                    <a:pt x="1908" y="169"/>
                  </a:lnTo>
                  <a:lnTo>
                    <a:pt x="1908" y="169"/>
                  </a:lnTo>
                  <a:lnTo>
                    <a:pt x="1883" y="169"/>
                  </a:lnTo>
                  <a:lnTo>
                    <a:pt x="1883" y="169"/>
                  </a:lnTo>
                  <a:lnTo>
                    <a:pt x="1862" y="169"/>
                  </a:lnTo>
                  <a:lnTo>
                    <a:pt x="1842" y="169"/>
                  </a:lnTo>
                  <a:lnTo>
                    <a:pt x="1842" y="169"/>
                  </a:lnTo>
                  <a:lnTo>
                    <a:pt x="1821" y="169"/>
                  </a:lnTo>
                  <a:lnTo>
                    <a:pt x="1801" y="169"/>
                  </a:lnTo>
                  <a:lnTo>
                    <a:pt x="1801" y="169"/>
                  </a:lnTo>
                  <a:lnTo>
                    <a:pt x="1781" y="148"/>
                  </a:lnTo>
                  <a:lnTo>
                    <a:pt x="1755" y="148"/>
                  </a:lnTo>
                  <a:lnTo>
                    <a:pt x="1755" y="148"/>
                  </a:lnTo>
                  <a:lnTo>
                    <a:pt x="1735" y="148"/>
                  </a:lnTo>
                  <a:lnTo>
                    <a:pt x="1715" y="148"/>
                  </a:lnTo>
                  <a:lnTo>
                    <a:pt x="1715" y="148"/>
                  </a:lnTo>
                  <a:lnTo>
                    <a:pt x="1694" y="148"/>
                  </a:lnTo>
                  <a:lnTo>
                    <a:pt x="1674" y="148"/>
                  </a:lnTo>
                  <a:lnTo>
                    <a:pt x="1674" y="148"/>
                  </a:lnTo>
                  <a:lnTo>
                    <a:pt x="1654" y="148"/>
                  </a:lnTo>
                  <a:lnTo>
                    <a:pt x="1628" y="148"/>
                  </a:lnTo>
                  <a:lnTo>
                    <a:pt x="1628" y="148"/>
                  </a:lnTo>
                  <a:lnTo>
                    <a:pt x="1608" y="148"/>
                  </a:lnTo>
                  <a:lnTo>
                    <a:pt x="1608" y="148"/>
                  </a:lnTo>
                  <a:lnTo>
                    <a:pt x="1587" y="148"/>
                  </a:lnTo>
                  <a:lnTo>
                    <a:pt x="1587" y="148"/>
                  </a:lnTo>
                  <a:lnTo>
                    <a:pt x="1587" y="148"/>
                  </a:lnTo>
                  <a:lnTo>
                    <a:pt x="1587" y="148"/>
                  </a:lnTo>
                  <a:lnTo>
                    <a:pt x="1567" y="148"/>
                  </a:lnTo>
                  <a:lnTo>
                    <a:pt x="1567" y="148"/>
                  </a:lnTo>
                  <a:lnTo>
                    <a:pt x="1547" y="148"/>
                  </a:lnTo>
                  <a:lnTo>
                    <a:pt x="1547" y="148"/>
                  </a:lnTo>
                  <a:lnTo>
                    <a:pt x="1526" y="148"/>
                  </a:lnTo>
                  <a:lnTo>
                    <a:pt x="1526" y="148"/>
                  </a:lnTo>
                  <a:lnTo>
                    <a:pt x="1501" y="148"/>
                  </a:lnTo>
                  <a:lnTo>
                    <a:pt x="1501" y="148"/>
                  </a:lnTo>
                  <a:lnTo>
                    <a:pt x="1481" y="148"/>
                  </a:lnTo>
                  <a:lnTo>
                    <a:pt x="1481" y="148"/>
                  </a:lnTo>
                  <a:lnTo>
                    <a:pt x="1460" y="148"/>
                  </a:lnTo>
                  <a:lnTo>
                    <a:pt x="1460" y="148"/>
                  </a:lnTo>
                  <a:lnTo>
                    <a:pt x="1460" y="148"/>
                  </a:lnTo>
                  <a:lnTo>
                    <a:pt x="1440" y="148"/>
                  </a:lnTo>
                  <a:lnTo>
                    <a:pt x="1440" y="148"/>
                  </a:lnTo>
                  <a:lnTo>
                    <a:pt x="1420" y="148"/>
                  </a:lnTo>
                  <a:lnTo>
                    <a:pt x="1420" y="169"/>
                  </a:lnTo>
                  <a:lnTo>
                    <a:pt x="1399" y="169"/>
                  </a:lnTo>
                  <a:lnTo>
                    <a:pt x="1399" y="169"/>
                  </a:lnTo>
                  <a:lnTo>
                    <a:pt x="1374" y="169"/>
                  </a:lnTo>
                  <a:lnTo>
                    <a:pt x="1374" y="169"/>
                  </a:lnTo>
                  <a:lnTo>
                    <a:pt x="1353" y="169"/>
                  </a:lnTo>
                  <a:lnTo>
                    <a:pt x="1333" y="169"/>
                  </a:lnTo>
                  <a:lnTo>
                    <a:pt x="1333" y="169"/>
                  </a:lnTo>
                  <a:lnTo>
                    <a:pt x="1313" y="169"/>
                  </a:lnTo>
                  <a:lnTo>
                    <a:pt x="1292" y="189"/>
                  </a:lnTo>
                  <a:lnTo>
                    <a:pt x="1272" y="189"/>
                  </a:lnTo>
                  <a:lnTo>
                    <a:pt x="1247" y="189"/>
                  </a:lnTo>
                  <a:lnTo>
                    <a:pt x="1226" y="189"/>
                  </a:lnTo>
                  <a:lnTo>
                    <a:pt x="1206" y="189"/>
                  </a:lnTo>
                  <a:lnTo>
                    <a:pt x="1186" y="209"/>
                  </a:lnTo>
                  <a:lnTo>
                    <a:pt x="1165" y="209"/>
                  </a:lnTo>
                  <a:lnTo>
                    <a:pt x="1165" y="209"/>
                  </a:lnTo>
                  <a:lnTo>
                    <a:pt x="1145" y="209"/>
                  </a:lnTo>
                  <a:lnTo>
                    <a:pt x="1120" y="230"/>
                  </a:lnTo>
                  <a:lnTo>
                    <a:pt x="1120" y="230"/>
                  </a:lnTo>
                  <a:lnTo>
                    <a:pt x="1099" y="230"/>
                  </a:lnTo>
                  <a:lnTo>
                    <a:pt x="1079" y="230"/>
                  </a:lnTo>
                  <a:lnTo>
                    <a:pt x="1058" y="255"/>
                  </a:lnTo>
                  <a:lnTo>
                    <a:pt x="1038" y="255"/>
                  </a:lnTo>
                  <a:lnTo>
                    <a:pt x="1018" y="255"/>
                  </a:lnTo>
                  <a:lnTo>
                    <a:pt x="1018" y="275"/>
                  </a:lnTo>
                  <a:lnTo>
                    <a:pt x="992" y="275"/>
                  </a:lnTo>
                  <a:lnTo>
                    <a:pt x="972" y="275"/>
                  </a:lnTo>
                  <a:lnTo>
                    <a:pt x="952" y="296"/>
                  </a:lnTo>
                  <a:lnTo>
                    <a:pt x="931" y="296"/>
                  </a:lnTo>
                  <a:lnTo>
                    <a:pt x="911" y="296"/>
                  </a:lnTo>
                  <a:lnTo>
                    <a:pt x="891" y="316"/>
                  </a:lnTo>
                  <a:lnTo>
                    <a:pt x="891" y="316"/>
                  </a:lnTo>
                  <a:lnTo>
                    <a:pt x="865" y="336"/>
                  </a:lnTo>
                  <a:lnTo>
                    <a:pt x="845" y="336"/>
                  </a:lnTo>
                  <a:lnTo>
                    <a:pt x="824" y="336"/>
                  </a:lnTo>
                  <a:lnTo>
                    <a:pt x="804" y="357"/>
                  </a:lnTo>
                  <a:lnTo>
                    <a:pt x="784" y="357"/>
                  </a:lnTo>
                  <a:lnTo>
                    <a:pt x="784" y="382"/>
                  </a:lnTo>
                  <a:lnTo>
                    <a:pt x="763" y="382"/>
                  </a:lnTo>
                  <a:lnTo>
                    <a:pt x="738" y="403"/>
                  </a:lnTo>
                  <a:lnTo>
                    <a:pt x="718" y="403"/>
                  </a:lnTo>
                  <a:lnTo>
                    <a:pt x="697" y="423"/>
                  </a:lnTo>
                  <a:lnTo>
                    <a:pt x="697" y="423"/>
                  </a:lnTo>
                  <a:lnTo>
                    <a:pt x="697" y="423"/>
                  </a:lnTo>
                  <a:lnTo>
                    <a:pt x="677" y="443"/>
                  </a:lnTo>
                  <a:lnTo>
                    <a:pt x="657" y="443"/>
                  </a:lnTo>
                  <a:lnTo>
                    <a:pt x="636" y="464"/>
                  </a:lnTo>
                  <a:lnTo>
                    <a:pt x="611" y="464"/>
                  </a:lnTo>
                  <a:lnTo>
                    <a:pt x="611" y="484"/>
                  </a:lnTo>
                  <a:lnTo>
                    <a:pt x="590" y="484"/>
                  </a:lnTo>
                  <a:lnTo>
                    <a:pt x="570" y="509"/>
                  </a:lnTo>
                  <a:lnTo>
                    <a:pt x="550" y="509"/>
                  </a:lnTo>
                  <a:lnTo>
                    <a:pt x="550" y="530"/>
                  </a:lnTo>
                  <a:lnTo>
                    <a:pt x="529" y="530"/>
                  </a:lnTo>
                  <a:lnTo>
                    <a:pt x="509" y="550"/>
                  </a:lnTo>
                  <a:lnTo>
                    <a:pt x="484" y="570"/>
                  </a:lnTo>
                  <a:lnTo>
                    <a:pt x="463" y="570"/>
                  </a:lnTo>
                  <a:lnTo>
                    <a:pt x="463" y="591"/>
                  </a:lnTo>
                  <a:lnTo>
                    <a:pt x="443" y="611"/>
                  </a:lnTo>
                  <a:lnTo>
                    <a:pt x="423" y="611"/>
                  </a:lnTo>
                  <a:lnTo>
                    <a:pt x="402" y="637"/>
                  </a:lnTo>
                  <a:lnTo>
                    <a:pt x="402" y="637"/>
                  </a:lnTo>
                  <a:lnTo>
                    <a:pt x="382" y="657"/>
                  </a:lnTo>
                  <a:lnTo>
                    <a:pt x="382" y="657"/>
                  </a:lnTo>
                  <a:lnTo>
                    <a:pt x="357" y="657"/>
                  </a:lnTo>
                  <a:lnTo>
                    <a:pt x="357" y="677"/>
                  </a:lnTo>
                  <a:lnTo>
                    <a:pt x="357" y="677"/>
                  </a:lnTo>
                  <a:lnTo>
                    <a:pt x="336" y="677"/>
                  </a:lnTo>
                  <a:lnTo>
                    <a:pt x="336" y="698"/>
                  </a:lnTo>
                  <a:lnTo>
                    <a:pt x="316" y="698"/>
                  </a:lnTo>
                  <a:lnTo>
                    <a:pt x="316" y="698"/>
                  </a:lnTo>
                  <a:lnTo>
                    <a:pt x="316" y="718"/>
                  </a:lnTo>
                  <a:lnTo>
                    <a:pt x="295" y="718"/>
                  </a:lnTo>
                  <a:lnTo>
                    <a:pt x="295" y="718"/>
                  </a:lnTo>
                  <a:lnTo>
                    <a:pt x="295" y="738"/>
                  </a:lnTo>
                  <a:lnTo>
                    <a:pt x="275" y="738"/>
                  </a:lnTo>
                  <a:lnTo>
                    <a:pt x="275" y="764"/>
                  </a:lnTo>
                  <a:lnTo>
                    <a:pt x="275" y="764"/>
                  </a:lnTo>
                  <a:lnTo>
                    <a:pt x="275" y="764"/>
                  </a:lnTo>
                  <a:lnTo>
                    <a:pt x="255" y="764"/>
                  </a:lnTo>
                  <a:lnTo>
                    <a:pt x="255" y="784"/>
                  </a:lnTo>
                  <a:lnTo>
                    <a:pt x="255" y="784"/>
                  </a:lnTo>
                  <a:lnTo>
                    <a:pt x="229" y="784"/>
                  </a:lnTo>
                  <a:lnTo>
                    <a:pt x="229" y="804"/>
                  </a:lnTo>
                  <a:lnTo>
                    <a:pt x="229" y="804"/>
                  </a:lnTo>
                  <a:lnTo>
                    <a:pt x="209" y="804"/>
                  </a:lnTo>
                  <a:lnTo>
                    <a:pt x="209" y="825"/>
                  </a:lnTo>
                  <a:lnTo>
                    <a:pt x="209" y="825"/>
                  </a:lnTo>
                  <a:lnTo>
                    <a:pt x="189" y="825"/>
                  </a:lnTo>
                  <a:lnTo>
                    <a:pt x="189" y="845"/>
                  </a:lnTo>
                  <a:lnTo>
                    <a:pt x="189" y="845"/>
                  </a:lnTo>
                  <a:lnTo>
                    <a:pt x="168" y="865"/>
                  </a:lnTo>
                  <a:lnTo>
                    <a:pt x="168" y="865"/>
                  </a:lnTo>
                  <a:lnTo>
                    <a:pt x="168" y="865"/>
                  </a:lnTo>
                  <a:lnTo>
                    <a:pt x="168" y="891"/>
                  </a:lnTo>
                  <a:lnTo>
                    <a:pt x="148" y="891"/>
                  </a:lnTo>
                  <a:lnTo>
                    <a:pt x="148" y="891"/>
                  </a:lnTo>
                  <a:lnTo>
                    <a:pt x="148" y="911"/>
                  </a:lnTo>
                  <a:lnTo>
                    <a:pt x="148" y="911"/>
                  </a:lnTo>
                  <a:lnTo>
                    <a:pt x="128" y="911"/>
                  </a:lnTo>
                  <a:lnTo>
                    <a:pt x="128" y="932"/>
                  </a:lnTo>
                  <a:lnTo>
                    <a:pt x="128" y="932"/>
                  </a:lnTo>
                  <a:lnTo>
                    <a:pt x="128" y="952"/>
                  </a:lnTo>
                  <a:lnTo>
                    <a:pt x="102" y="952"/>
                  </a:lnTo>
                  <a:lnTo>
                    <a:pt x="102" y="952"/>
                  </a:lnTo>
                  <a:lnTo>
                    <a:pt x="102" y="972"/>
                  </a:lnTo>
                  <a:lnTo>
                    <a:pt x="102" y="972"/>
                  </a:lnTo>
                  <a:lnTo>
                    <a:pt x="82" y="993"/>
                  </a:lnTo>
                  <a:lnTo>
                    <a:pt x="82" y="993"/>
                  </a:lnTo>
                  <a:lnTo>
                    <a:pt x="82" y="1018"/>
                  </a:lnTo>
                  <a:lnTo>
                    <a:pt x="82" y="1018"/>
                  </a:lnTo>
                  <a:lnTo>
                    <a:pt x="61" y="1038"/>
                  </a:lnTo>
                  <a:lnTo>
                    <a:pt x="61" y="1038"/>
                  </a:lnTo>
                  <a:lnTo>
                    <a:pt x="61" y="1038"/>
                  </a:lnTo>
                  <a:lnTo>
                    <a:pt x="61" y="1059"/>
                  </a:lnTo>
                  <a:lnTo>
                    <a:pt x="41" y="1059"/>
                  </a:lnTo>
                  <a:lnTo>
                    <a:pt x="41" y="1079"/>
                  </a:lnTo>
                  <a:lnTo>
                    <a:pt x="41" y="1079"/>
                  </a:lnTo>
                  <a:lnTo>
                    <a:pt x="21" y="1099"/>
                  </a:lnTo>
                  <a:lnTo>
                    <a:pt x="0" y="1079"/>
                  </a:lnTo>
                  <a:lnTo>
                    <a:pt x="21" y="1059"/>
                  </a:lnTo>
                  <a:lnTo>
                    <a:pt x="21" y="1059"/>
                  </a:lnTo>
                  <a:lnTo>
                    <a:pt x="21" y="1038"/>
                  </a:lnTo>
                  <a:lnTo>
                    <a:pt x="21" y="1038"/>
                  </a:lnTo>
                  <a:lnTo>
                    <a:pt x="21" y="1018"/>
                  </a:lnTo>
                  <a:lnTo>
                    <a:pt x="41" y="1018"/>
                  </a:lnTo>
                  <a:lnTo>
                    <a:pt x="41" y="993"/>
                  </a:lnTo>
                  <a:lnTo>
                    <a:pt x="41" y="993"/>
                  </a:lnTo>
                  <a:lnTo>
                    <a:pt x="41" y="972"/>
                  </a:lnTo>
                  <a:lnTo>
                    <a:pt x="41" y="972"/>
                  </a:lnTo>
                  <a:lnTo>
                    <a:pt x="61" y="952"/>
                  </a:lnTo>
                  <a:lnTo>
                    <a:pt x="61" y="952"/>
                  </a:lnTo>
                  <a:lnTo>
                    <a:pt x="61" y="932"/>
                  </a:lnTo>
                  <a:lnTo>
                    <a:pt x="61" y="932"/>
                  </a:lnTo>
                  <a:lnTo>
                    <a:pt x="82" y="911"/>
                  </a:lnTo>
                  <a:lnTo>
                    <a:pt x="82" y="911"/>
                  </a:lnTo>
                  <a:lnTo>
                    <a:pt x="82" y="891"/>
                  </a:lnTo>
                  <a:lnTo>
                    <a:pt x="82" y="891"/>
                  </a:lnTo>
                  <a:lnTo>
                    <a:pt x="102" y="891"/>
                  </a:lnTo>
                  <a:lnTo>
                    <a:pt x="102" y="865"/>
                  </a:lnTo>
                  <a:lnTo>
                    <a:pt x="102" y="865"/>
                  </a:lnTo>
                  <a:lnTo>
                    <a:pt x="102" y="865"/>
                  </a:lnTo>
                  <a:lnTo>
                    <a:pt x="102" y="845"/>
                  </a:lnTo>
                  <a:lnTo>
                    <a:pt x="128" y="845"/>
                  </a:lnTo>
                  <a:lnTo>
                    <a:pt x="128" y="825"/>
                  </a:lnTo>
                  <a:lnTo>
                    <a:pt x="128" y="825"/>
                  </a:lnTo>
                  <a:lnTo>
                    <a:pt x="128" y="804"/>
                  </a:lnTo>
                  <a:lnTo>
                    <a:pt x="148" y="804"/>
                  </a:lnTo>
                  <a:lnTo>
                    <a:pt x="148" y="804"/>
                  </a:lnTo>
                  <a:lnTo>
                    <a:pt x="148" y="784"/>
                  </a:lnTo>
                  <a:lnTo>
                    <a:pt x="168" y="784"/>
                  </a:lnTo>
                  <a:lnTo>
                    <a:pt x="168" y="764"/>
                  </a:lnTo>
                  <a:lnTo>
                    <a:pt x="168" y="764"/>
                  </a:lnTo>
                  <a:lnTo>
                    <a:pt x="168" y="764"/>
                  </a:lnTo>
                  <a:lnTo>
                    <a:pt x="189" y="738"/>
                  </a:lnTo>
                  <a:lnTo>
                    <a:pt x="189" y="738"/>
                  </a:lnTo>
                  <a:lnTo>
                    <a:pt x="189" y="718"/>
                  </a:lnTo>
                  <a:lnTo>
                    <a:pt x="209" y="718"/>
                  </a:lnTo>
                  <a:lnTo>
                    <a:pt x="209" y="698"/>
                  </a:lnTo>
                  <a:lnTo>
                    <a:pt x="209" y="698"/>
                  </a:lnTo>
                  <a:lnTo>
                    <a:pt x="209" y="698"/>
                  </a:lnTo>
                  <a:lnTo>
                    <a:pt x="229" y="698"/>
                  </a:lnTo>
                  <a:lnTo>
                    <a:pt x="229" y="677"/>
                  </a:lnTo>
                  <a:lnTo>
                    <a:pt x="229" y="677"/>
                  </a:lnTo>
                  <a:lnTo>
                    <a:pt x="255" y="677"/>
                  </a:lnTo>
                  <a:lnTo>
                    <a:pt x="255" y="657"/>
                  </a:lnTo>
                  <a:lnTo>
                    <a:pt x="255" y="657"/>
                  </a:lnTo>
                  <a:lnTo>
                    <a:pt x="275" y="637"/>
                  </a:lnTo>
                  <a:lnTo>
                    <a:pt x="275" y="637"/>
                  </a:lnTo>
                  <a:lnTo>
                    <a:pt x="275" y="637"/>
                  </a:lnTo>
                  <a:lnTo>
                    <a:pt x="295" y="611"/>
                  </a:lnTo>
                  <a:lnTo>
                    <a:pt x="295" y="611"/>
                  </a:lnTo>
                  <a:lnTo>
                    <a:pt x="316" y="591"/>
                  </a:lnTo>
                  <a:lnTo>
                    <a:pt x="316" y="591"/>
                  </a:lnTo>
                  <a:lnTo>
                    <a:pt x="316" y="591"/>
                  </a:lnTo>
                  <a:lnTo>
                    <a:pt x="336" y="570"/>
                  </a:lnTo>
                  <a:lnTo>
                    <a:pt x="336" y="570"/>
                  </a:lnTo>
                  <a:lnTo>
                    <a:pt x="357" y="550"/>
                  </a:lnTo>
                  <a:lnTo>
                    <a:pt x="382" y="530"/>
                  </a:lnTo>
                  <a:lnTo>
                    <a:pt x="402" y="509"/>
                  </a:lnTo>
                  <a:lnTo>
                    <a:pt x="423" y="509"/>
                  </a:lnTo>
                  <a:lnTo>
                    <a:pt x="423" y="484"/>
                  </a:lnTo>
                  <a:lnTo>
                    <a:pt x="443" y="464"/>
                  </a:lnTo>
                  <a:lnTo>
                    <a:pt x="463" y="464"/>
                  </a:lnTo>
                  <a:lnTo>
                    <a:pt x="484" y="443"/>
                  </a:lnTo>
                  <a:lnTo>
                    <a:pt x="484" y="443"/>
                  </a:lnTo>
                  <a:lnTo>
                    <a:pt x="509" y="423"/>
                  </a:lnTo>
                  <a:lnTo>
                    <a:pt x="529" y="403"/>
                  </a:lnTo>
                  <a:lnTo>
                    <a:pt x="550" y="403"/>
                  </a:lnTo>
                  <a:lnTo>
                    <a:pt x="570" y="382"/>
                  </a:lnTo>
                  <a:lnTo>
                    <a:pt x="570" y="382"/>
                  </a:lnTo>
                  <a:lnTo>
                    <a:pt x="590" y="357"/>
                  </a:lnTo>
                  <a:lnTo>
                    <a:pt x="611" y="336"/>
                  </a:lnTo>
                  <a:lnTo>
                    <a:pt x="636" y="336"/>
                  </a:lnTo>
                  <a:lnTo>
                    <a:pt x="636" y="336"/>
                  </a:lnTo>
                  <a:lnTo>
                    <a:pt x="657" y="316"/>
                  </a:lnTo>
                  <a:lnTo>
                    <a:pt x="677" y="316"/>
                  </a:lnTo>
                  <a:lnTo>
                    <a:pt x="677" y="296"/>
                  </a:lnTo>
                  <a:lnTo>
                    <a:pt x="697" y="296"/>
                  </a:lnTo>
                  <a:lnTo>
                    <a:pt x="718" y="275"/>
                  </a:lnTo>
                  <a:lnTo>
                    <a:pt x="738" y="275"/>
                  </a:lnTo>
                  <a:lnTo>
                    <a:pt x="763" y="255"/>
                  </a:lnTo>
                  <a:lnTo>
                    <a:pt x="784" y="255"/>
                  </a:lnTo>
                  <a:lnTo>
                    <a:pt x="784" y="230"/>
                  </a:lnTo>
                  <a:lnTo>
                    <a:pt x="804" y="230"/>
                  </a:lnTo>
                  <a:lnTo>
                    <a:pt x="824" y="209"/>
                  </a:lnTo>
                  <a:lnTo>
                    <a:pt x="845" y="209"/>
                  </a:lnTo>
                  <a:lnTo>
                    <a:pt x="865" y="189"/>
                  </a:lnTo>
                  <a:lnTo>
                    <a:pt x="891" y="189"/>
                  </a:lnTo>
                  <a:lnTo>
                    <a:pt x="911" y="189"/>
                  </a:lnTo>
                  <a:lnTo>
                    <a:pt x="931" y="169"/>
                  </a:lnTo>
                  <a:lnTo>
                    <a:pt x="931" y="169"/>
                  </a:lnTo>
                  <a:lnTo>
                    <a:pt x="952" y="148"/>
                  </a:lnTo>
                  <a:lnTo>
                    <a:pt x="972" y="148"/>
                  </a:lnTo>
                  <a:lnTo>
                    <a:pt x="992" y="148"/>
                  </a:lnTo>
                  <a:lnTo>
                    <a:pt x="1018" y="128"/>
                  </a:lnTo>
                  <a:lnTo>
                    <a:pt x="1038" y="128"/>
                  </a:lnTo>
                  <a:lnTo>
                    <a:pt x="1058" y="102"/>
                  </a:lnTo>
                  <a:lnTo>
                    <a:pt x="1079" y="102"/>
                  </a:lnTo>
                  <a:lnTo>
                    <a:pt x="1079" y="102"/>
                  </a:lnTo>
                  <a:lnTo>
                    <a:pt x="1099" y="102"/>
                  </a:lnTo>
                  <a:lnTo>
                    <a:pt x="1120" y="82"/>
                  </a:lnTo>
                  <a:lnTo>
                    <a:pt x="1145" y="82"/>
                  </a:lnTo>
                  <a:lnTo>
                    <a:pt x="1165" y="82"/>
                  </a:lnTo>
                  <a:lnTo>
                    <a:pt x="1186" y="82"/>
                  </a:lnTo>
                  <a:lnTo>
                    <a:pt x="1206" y="62"/>
                  </a:lnTo>
                  <a:lnTo>
                    <a:pt x="1206" y="62"/>
                  </a:lnTo>
                  <a:lnTo>
                    <a:pt x="1226" y="62"/>
                  </a:lnTo>
                  <a:lnTo>
                    <a:pt x="1247" y="41"/>
                  </a:lnTo>
                  <a:lnTo>
                    <a:pt x="1272" y="41"/>
                  </a:lnTo>
                  <a:lnTo>
                    <a:pt x="1292" y="41"/>
                  </a:lnTo>
                  <a:lnTo>
                    <a:pt x="1313" y="41"/>
                  </a:lnTo>
                  <a:lnTo>
                    <a:pt x="1333" y="41"/>
                  </a:lnTo>
                  <a:lnTo>
                    <a:pt x="1353" y="41"/>
                  </a:lnTo>
                  <a:lnTo>
                    <a:pt x="1353" y="21"/>
                  </a:lnTo>
                  <a:lnTo>
                    <a:pt x="1374" y="21"/>
                  </a:lnTo>
                  <a:lnTo>
                    <a:pt x="1374" y="21"/>
                  </a:lnTo>
                  <a:lnTo>
                    <a:pt x="1399" y="21"/>
                  </a:lnTo>
                  <a:lnTo>
                    <a:pt x="1399" y="21"/>
                  </a:lnTo>
                  <a:lnTo>
                    <a:pt x="1420" y="21"/>
                  </a:lnTo>
                  <a:lnTo>
                    <a:pt x="1420" y="21"/>
                  </a:lnTo>
                  <a:lnTo>
                    <a:pt x="1440" y="21"/>
                  </a:lnTo>
                  <a:lnTo>
                    <a:pt x="1440" y="21"/>
                  </a:lnTo>
                  <a:lnTo>
                    <a:pt x="1460" y="21"/>
                  </a:lnTo>
                  <a:lnTo>
                    <a:pt x="1460" y="21"/>
                  </a:lnTo>
                  <a:lnTo>
                    <a:pt x="1481" y="21"/>
                  </a:lnTo>
                  <a:lnTo>
                    <a:pt x="1481" y="21"/>
                  </a:lnTo>
                  <a:lnTo>
                    <a:pt x="1501" y="1"/>
                  </a:lnTo>
                  <a:lnTo>
                    <a:pt x="1501" y="1"/>
                  </a:lnTo>
                  <a:lnTo>
                    <a:pt x="1526" y="1"/>
                  </a:lnTo>
                  <a:lnTo>
                    <a:pt x="1526" y="1"/>
                  </a:lnTo>
                  <a:lnTo>
                    <a:pt x="1547" y="1"/>
                  </a:lnTo>
                  <a:lnTo>
                    <a:pt x="1547" y="1"/>
                  </a:lnTo>
                  <a:lnTo>
                    <a:pt x="1567" y="1"/>
                  </a:lnTo>
                  <a:lnTo>
                    <a:pt x="1567" y="1"/>
                  </a:lnTo>
                  <a:lnTo>
                    <a:pt x="1587" y="1"/>
                  </a:lnTo>
                  <a:lnTo>
                    <a:pt x="1587" y="1"/>
                  </a:lnTo>
                  <a:lnTo>
                    <a:pt x="1587" y="1"/>
                  </a:lnTo>
                  <a:lnTo>
                    <a:pt x="1608" y="1"/>
                  </a:lnTo>
                  <a:lnTo>
                    <a:pt x="1608" y="1"/>
                  </a:lnTo>
                  <a:lnTo>
                    <a:pt x="1628" y="1"/>
                  </a:lnTo>
                  <a:lnTo>
                    <a:pt x="1628" y="1"/>
                  </a:lnTo>
                  <a:lnTo>
                    <a:pt x="1654"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2"/>
            <p:cNvSpPr/>
            <p:nvPr/>
          </p:nvSpPr>
          <p:spPr>
            <a:xfrm>
              <a:off x="1503050" y="2272575"/>
              <a:ext cx="12125" cy="10700"/>
            </a:xfrm>
            <a:custGeom>
              <a:rect b="b" l="l" r="r" t="t"/>
              <a:pathLst>
                <a:path extrusionOk="0" h="428" w="485">
                  <a:moveTo>
                    <a:pt x="403" y="1"/>
                  </a:moveTo>
                  <a:lnTo>
                    <a:pt x="403" y="1"/>
                  </a:lnTo>
                  <a:lnTo>
                    <a:pt x="403" y="1"/>
                  </a:lnTo>
                  <a:lnTo>
                    <a:pt x="403" y="1"/>
                  </a:lnTo>
                  <a:lnTo>
                    <a:pt x="423" y="1"/>
                  </a:lnTo>
                  <a:lnTo>
                    <a:pt x="423" y="1"/>
                  </a:lnTo>
                  <a:lnTo>
                    <a:pt x="423" y="1"/>
                  </a:lnTo>
                  <a:lnTo>
                    <a:pt x="423" y="1"/>
                  </a:lnTo>
                  <a:lnTo>
                    <a:pt x="423" y="1"/>
                  </a:lnTo>
                  <a:lnTo>
                    <a:pt x="443" y="1"/>
                  </a:lnTo>
                  <a:lnTo>
                    <a:pt x="443" y="1"/>
                  </a:lnTo>
                  <a:lnTo>
                    <a:pt x="443" y="1"/>
                  </a:lnTo>
                  <a:lnTo>
                    <a:pt x="443" y="1"/>
                  </a:lnTo>
                  <a:lnTo>
                    <a:pt x="464" y="1"/>
                  </a:lnTo>
                  <a:lnTo>
                    <a:pt x="464" y="1"/>
                  </a:lnTo>
                  <a:lnTo>
                    <a:pt x="464" y="1"/>
                  </a:lnTo>
                  <a:lnTo>
                    <a:pt x="464" y="1"/>
                  </a:lnTo>
                  <a:lnTo>
                    <a:pt x="484" y="1"/>
                  </a:lnTo>
                  <a:lnTo>
                    <a:pt x="464" y="67"/>
                  </a:lnTo>
                  <a:lnTo>
                    <a:pt x="464" y="67"/>
                  </a:lnTo>
                  <a:lnTo>
                    <a:pt x="464" y="128"/>
                  </a:lnTo>
                  <a:lnTo>
                    <a:pt x="464" y="128"/>
                  </a:lnTo>
                  <a:lnTo>
                    <a:pt x="443" y="128"/>
                  </a:lnTo>
                  <a:lnTo>
                    <a:pt x="443" y="128"/>
                  </a:lnTo>
                  <a:lnTo>
                    <a:pt x="443" y="128"/>
                  </a:lnTo>
                  <a:lnTo>
                    <a:pt x="443" y="128"/>
                  </a:lnTo>
                  <a:lnTo>
                    <a:pt x="443" y="128"/>
                  </a:lnTo>
                  <a:lnTo>
                    <a:pt x="443" y="128"/>
                  </a:lnTo>
                  <a:lnTo>
                    <a:pt x="423" y="128"/>
                  </a:lnTo>
                  <a:lnTo>
                    <a:pt x="423" y="128"/>
                  </a:lnTo>
                  <a:lnTo>
                    <a:pt x="423" y="128"/>
                  </a:lnTo>
                  <a:lnTo>
                    <a:pt x="423" y="128"/>
                  </a:lnTo>
                  <a:lnTo>
                    <a:pt x="423" y="128"/>
                  </a:lnTo>
                  <a:lnTo>
                    <a:pt x="423" y="128"/>
                  </a:lnTo>
                  <a:lnTo>
                    <a:pt x="423" y="128"/>
                  </a:lnTo>
                  <a:lnTo>
                    <a:pt x="403" y="128"/>
                  </a:lnTo>
                  <a:lnTo>
                    <a:pt x="403" y="128"/>
                  </a:lnTo>
                  <a:lnTo>
                    <a:pt x="403" y="128"/>
                  </a:lnTo>
                  <a:lnTo>
                    <a:pt x="403" y="128"/>
                  </a:lnTo>
                  <a:lnTo>
                    <a:pt x="403" y="128"/>
                  </a:lnTo>
                  <a:lnTo>
                    <a:pt x="403" y="128"/>
                  </a:lnTo>
                  <a:lnTo>
                    <a:pt x="382" y="128"/>
                  </a:lnTo>
                  <a:lnTo>
                    <a:pt x="382" y="128"/>
                  </a:lnTo>
                  <a:lnTo>
                    <a:pt x="382" y="128"/>
                  </a:lnTo>
                  <a:lnTo>
                    <a:pt x="382" y="128"/>
                  </a:lnTo>
                  <a:lnTo>
                    <a:pt x="382" y="128"/>
                  </a:lnTo>
                  <a:lnTo>
                    <a:pt x="382" y="128"/>
                  </a:lnTo>
                  <a:lnTo>
                    <a:pt x="382" y="128"/>
                  </a:lnTo>
                  <a:lnTo>
                    <a:pt x="357" y="128"/>
                  </a:lnTo>
                  <a:lnTo>
                    <a:pt x="357" y="153"/>
                  </a:lnTo>
                  <a:lnTo>
                    <a:pt x="357" y="153"/>
                  </a:lnTo>
                  <a:lnTo>
                    <a:pt x="357" y="153"/>
                  </a:lnTo>
                  <a:lnTo>
                    <a:pt x="357" y="153"/>
                  </a:lnTo>
                  <a:lnTo>
                    <a:pt x="357" y="153"/>
                  </a:lnTo>
                  <a:lnTo>
                    <a:pt x="357" y="153"/>
                  </a:lnTo>
                  <a:lnTo>
                    <a:pt x="337" y="153"/>
                  </a:lnTo>
                  <a:lnTo>
                    <a:pt x="337" y="153"/>
                  </a:lnTo>
                  <a:lnTo>
                    <a:pt x="337" y="153"/>
                  </a:lnTo>
                  <a:lnTo>
                    <a:pt x="337" y="153"/>
                  </a:lnTo>
                  <a:lnTo>
                    <a:pt x="337" y="153"/>
                  </a:lnTo>
                  <a:lnTo>
                    <a:pt x="316" y="153"/>
                  </a:lnTo>
                  <a:lnTo>
                    <a:pt x="316" y="153"/>
                  </a:lnTo>
                  <a:lnTo>
                    <a:pt x="316" y="153"/>
                  </a:lnTo>
                  <a:lnTo>
                    <a:pt x="316" y="174"/>
                  </a:lnTo>
                  <a:lnTo>
                    <a:pt x="316" y="174"/>
                  </a:lnTo>
                  <a:lnTo>
                    <a:pt x="296" y="174"/>
                  </a:lnTo>
                  <a:lnTo>
                    <a:pt x="296" y="174"/>
                  </a:lnTo>
                  <a:lnTo>
                    <a:pt x="296" y="174"/>
                  </a:lnTo>
                  <a:lnTo>
                    <a:pt x="276" y="174"/>
                  </a:lnTo>
                  <a:lnTo>
                    <a:pt x="276" y="194"/>
                  </a:lnTo>
                  <a:lnTo>
                    <a:pt x="276" y="194"/>
                  </a:lnTo>
                  <a:lnTo>
                    <a:pt x="255" y="194"/>
                  </a:lnTo>
                  <a:lnTo>
                    <a:pt x="255" y="194"/>
                  </a:lnTo>
                  <a:lnTo>
                    <a:pt x="255" y="194"/>
                  </a:lnTo>
                  <a:lnTo>
                    <a:pt x="255" y="194"/>
                  </a:lnTo>
                  <a:lnTo>
                    <a:pt x="255" y="214"/>
                  </a:lnTo>
                  <a:lnTo>
                    <a:pt x="230" y="214"/>
                  </a:lnTo>
                  <a:lnTo>
                    <a:pt x="230" y="214"/>
                  </a:lnTo>
                  <a:lnTo>
                    <a:pt x="230" y="214"/>
                  </a:lnTo>
                  <a:lnTo>
                    <a:pt x="209" y="235"/>
                  </a:lnTo>
                  <a:lnTo>
                    <a:pt x="209" y="235"/>
                  </a:lnTo>
                  <a:lnTo>
                    <a:pt x="209" y="235"/>
                  </a:lnTo>
                  <a:lnTo>
                    <a:pt x="209" y="255"/>
                  </a:lnTo>
                  <a:lnTo>
                    <a:pt x="189" y="255"/>
                  </a:lnTo>
                  <a:lnTo>
                    <a:pt x="189" y="255"/>
                  </a:lnTo>
                  <a:lnTo>
                    <a:pt x="189" y="255"/>
                  </a:lnTo>
                  <a:lnTo>
                    <a:pt x="189" y="280"/>
                  </a:lnTo>
                  <a:lnTo>
                    <a:pt x="169" y="280"/>
                  </a:lnTo>
                  <a:lnTo>
                    <a:pt x="169" y="280"/>
                  </a:lnTo>
                  <a:lnTo>
                    <a:pt x="169" y="280"/>
                  </a:lnTo>
                  <a:lnTo>
                    <a:pt x="169" y="301"/>
                  </a:lnTo>
                  <a:lnTo>
                    <a:pt x="169" y="301"/>
                  </a:lnTo>
                  <a:lnTo>
                    <a:pt x="148" y="301"/>
                  </a:lnTo>
                  <a:lnTo>
                    <a:pt x="148" y="321"/>
                  </a:lnTo>
                  <a:lnTo>
                    <a:pt x="148" y="321"/>
                  </a:lnTo>
                  <a:lnTo>
                    <a:pt x="148" y="321"/>
                  </a:lnTo>
                  <a:lnTo>
                    <a:pt x="148" y="321"/>
                  </a:lnTo>
                  <a:lnTo>
                    <a:pt x="128" y="341"/>
                  </a:lnTo>
                  <a:lnTo>
                    <a:pt x="128" y="341"/>
                  </a:lnTo>
                  <a:lnTo>
                    <a:pt x="128" y="341"/>
                  </a:lnTo>
                  <a:lnTo>
                    <a:pt x="128" y="341"/>
                  </a:lnTo>
                  <a:lnTo>
                    <a:pt x="103" y="341"/>
                  </a:lnTo>
                  <a:lnTo>
                    <a:pt x="103" y="362"/>
                  </a:lnTo>
                  <a:lnTo>
                    <a:pt x="103" y="362"/>
                  </a:lnTo>
                  <a:lnTo>
                    <a:pt x="103" y="362"/>
                  </a:lnTo>
                  <a:lnTo>
                    <a:pt x="82" y="382"/>
                  </a:lnTo>
                  <a:lnTo>
                    <a:pt x="82" y="382"/>
                  </a:lnTo>
                  <a:lnTo>
                    <a:pt x="82" y="382"/>
                  </a:lnTo>
                  <a:lnTo>
                    <a:pt x="82" y="382"/>
                  </a:lnTo>
                  <a:lnTo>
                    <a:pt x="82" y="408"/>
                  </a:lnTo>
                  <a:lnTo>
                    <a:pt x="62" y="408"/>
                  </a:lnTo>
                  <a:lnTo>
                    <a:pt x="62" y="408"/>
                  </a:lnTo>
                  <a:lnTo>
                    <a:pt x="21" y="428"/>
                  </a:lnTo>
                  <a:lnTo>
                    <a:pt x="1" y="382"/>
                  </a:lnTo>
                  <a:lnTo>
                    <a:pt x="1" y="362"/>
                  </a:lnTo>
                  <a:lnTo>
                    <a:pt x="1" y="362"/>
                  </a:lnTo>
                  <a:lnTo>
                    <a:pt x="1" y="362"/>
                  </a:lnTo>
                  <a:lnTo>
                    <a:pt x="1" y="341"/>
                  </a:lnTo>
                  <a:lnTo>
                    <a:pt x="1" y="341"/>
                  </a:lnTo>
                  <a:lnTo>
                    <a:pt x="1" y="341"/>
                  </a:lnTo>
                  <a:lnTo>
                    <a:pt x="1" y="321"/>
                  </a:lnTo>
                  <a:lnTo>
                    <a:pt x="21" y="321"/>
                  </a:lnTo>
                  <a:lnTo>
                    <a:pt x="21" y="301"/>
                  </a:lnTo>
                  <a:lnTo>
                    <a:pt x="21" y="301"/>
                  </a:lnTo>
                  <a:lnTo>
                    <a:pt x="21" y="280"/>
                  </a:lnTo>
                  <a:lnTo>
                    <a:pt x="21" y="280"/>
                  </a:lnTo>
                  <a:lnTo>
                    <a:pt x="21" y="280"/>
                  </a:lnTo>
                  <a:lnTo>
                    <a:pt x="21" y="255"/>
                  </a:lnTo>
                  <a:lnTo>
                    <a:pt x="42" y="255"/>
                  </a:lnTo>
                  <a:lnTo>
                    <a:pt x="42" y="255"/>
                  </a:lnTo>
                  <a:lnTo>
                    <a:pt x="42" y="235"/>
                  </a:lnTo>
                  <a:lnTo>
                    <a:pt x="42" y="235"/>
                  </a:lnTo>
                  <a:lnTo>
                    <a:pt x="42" y="235"/>
                  </a:lnTo>
                  <a:lnTo>
                    <a:pt x="42" y="214"/>
                  </a:lnTo>
                  <a:lnTo>
                    <a:pt x="62" y="214"/>
                  </a:lnTo>
                  <a:lnTo>
                    <a:pt x="62" y="194"/>
                  </a:lnTo>
                  <a:lnTo>
                    <a:pt x="62" y="194"/>
                  </a:lnTo>
                  <a:lnTo>
                    <a:pt x="62" y="194"/>
                  </a:lnTo>
                  <a:lnTo>
                    <a:pt x="62" y="194"/>
                  </a:lnTo>
                  <a:lnTo>
                    <a:pt x="82" y="174"/>
                  </a:lnTo>
                  <a:lnTo>
                    <a:pt x="82" y="174"/>
                  </a:lnTo>
                  <a:lnTo>
                    <a:pt x="82" y="174"/>
                  </a:lnTo>
                  <a:lnTo>
                    <a:pt x="103" y="153"/>
                  </a:lnTo>
                  <a:lnTo>
                    <a:pt x="103" y="153"/>
                  </a:lnTo>
                  <a:lnTo>
                    <a:pt x="103" y="128"/>
                  </a:lnTo>
                  <a:lnTo>
                    <a:pt x="128" y="128"/>
                  </a:lnTo>
                  <a:lnTo>
                    <a:pt x="128" y="128"/>
                  </a:lnTo>
                  <a:lnTo>
                    <a:pt x="128" y="107"/>
                  </a:lnTo>
                  <a:lnTo>
                    <a:pt x="148" y="107"/>
                  </a:lnTo>
                  <a:lnTo>
                    <a:pt x="148" y="107"/>
                  </a:lnTo>
                  <a:lnTo>
                    <a:pt x="148" y="87"/>
                  </a:lnTo>
                  <a:lnTo>
                    <a:pt x="169" y="87"/>
                  </a:lnTo>
                  <a:lnTo>
                    <a:pt x="169" y="87"/>
                  </a:lnTo>
                  <a:lnTo>
                    <a:pt x="169" y="87"/>
                  </a:lnTo>
                  <a:lnTo>
                    <a:pt x="189" y="67"/>
                  </a:lnTo>
                  <a:lnTo>
                    <a:pt x="189" y="67"/>
                  </a:lnTo>
                  <a:lnTo>
                    <a:pt x="189" y="67"/>
                  </a:lnTo>
                  <a:lnTo>
                    <a:pt x="209" y="46"/>
                  </a:lnTo>
                  <a:lnTo>
                    <a:pt x="209" y="46"/>
                  </a:lnTo>
                  <a:lnTo>
                    <a:pt x="230" y="46"/>
                  </a:lnTo>
                  <a:lnTo>
                    <a:pt x="230" y="46"/>
                  </a:lnTo>
                  <a:lnTo>
                    <a:pt x="255" y="26"/>
                  </a:lnTo>
                  <a:lnTo>
                    <a:pt x="255" y="26"/>
                  </a:lnTo>
                  <a:lnTo>
                    <a:pt x="255" y="26"/>
                  </a:lnTo>
                  <a:lnTo>
                    <a:pt x="276" y="26"/>
                  </a:lnTo>
                  <a:lnTo>
                    <a:pt x="276" y="26"/>
                  </a:lnTo>
                  <a:lnTo>
                    <a:pt x="296" y="26"/>
                  </a:lnTo>
                  <a:lnTo>
                    <a:pt x="296" y="1"/>
                  </a:lnTo>
                  <a:lnTo>
                    <a:pt x="296" y="1"/>
                  </a:lnTo>
                  <a:lnTo>
                    <a:pt x="296" y="1"/>
                  </a:lnTo>
                  <a:lnTo>
                    <a:pt x="316" y="1"/>
                  </a:lnTo>
                  <a:lnTo>
                    <a:pt x="316" y="1"/>
                  </a:lnTo>
                  <a:lnTo>
                    <a:pt x="316" y="1"/>
                  </a:lnTo>
                  <a:lnTo>
                    <a:pt x="316" y="1"/>
                  </a:lnTo>
                  <a:lnTo>
                    <a:pt x="337" y="1"/>
                  </a:lnTo>
                  <a:lnTo>
                    <a:pt x="337" y="1"/>
                  </a:lnTo>
                  <a:lnTo>
                    <a:pt x="337" y="1"/>
                  </a:lnTo>
                  <a:lnTo>
                    <a:pt x="337" y="1"/>
                  </a:lnTo>
                  <a:lnTo>
                    <a:pt x="337" y="1"/>
                  </a:lnTo>
                  <a:lnTo>
                    <a:pt x="357" y="1"/>
                  </a:lnTo>
                  <a:lnTo>
                    <a:pt x="357" y="1"/>
                  </a:lnTo>
                  <a:lnTo>
                    <a:pt x="357" y="1"/>
                  </a:lnTo>
                  <a:lnTo>
                    <a:pt x="357" y="1"/>
                  </a:lnTo>
                  <a:lnTo>
                    <a:pt x="357" y="1"/>
                  </a:lnTo>
                  <a:lnTo>
                    <a:pt x="382" y="1"/>
                  </a:lnTo>
                  <a:lnTo>
                    <a:pt x="382" y="1"/>
                  </a:lnTo>
                  <a:lnTo>
                    <a:pt x="38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2"/>
            <p:cNvSpPr/>
            <p:nvPr/>
          </p:nvSpPr>
          <p:spPr>
            <a:xfrm>
              <a:off x="1496075" y="2270025"/>
              <a:ext cx="14900" cy="12750"/>
            </a:xfrm>
            <a:custGeom>
              <a:rect b="b" l="l" r="r" t="t"/>
              <a:pathLst>
                <a:path extrusionOk="0" h="510" w="596">
                  <a:moveTo>
                    <a:pt x="468" y="1"/>
                  </a:moveTo>
                  <a:lnTo>
                    <a:pt x="488" y="1"/>
                  </a:lnTo>
                  <a:lnTo>
                    <a:pt x="488" y="1"/>
                  </a:lnTo>
                  <a:lnTo>
                    <a:pt x="488" y="1"/>
                  </a:lnTo>
                  <a:lnTo>
                    <a:pt x="488" y="1"/>
                  </a:lnTo>
                  <a:lnTo>
                    <a:pt x="509" y="1"/>
                  </a:lnTo>
                  <a:lnTo>
                    <a:pt x="509" y="1"/>
                  </a:lnTo>
                  <a:lnTo>
                    <a:pt x="509" y="1"/>
                  </a:lnTo>
                  <a:lnTo>
                    <a:pt x="509" y="1"/>
                  </a:lnTo>
                  <a:lnTo>
                    <a:pt x="534" y="1"/>
                  </a:lnTo>
                  <a:lnTo>
                    <a:pt x="534" y="1"/>
                  </a:lnTo>
                  <a:lnTo>
                    <a:pt x="534" y="1"/>
                  </a:lnTo>
                  <a:lnTo>
                    <a:pt x="555" y="1"/>
                  </a:lnTo>
                  <a:lnTo>
                    <a:pt x="555" y="1"/>
                  </a:lnTo>
                  <a:lnTo>
                    <a:pt x="555" y="21"/>
                  </a:lnTo>
                  <a:lnTo>
                    <a:pt x="555" y="21"/>
                  </a:lnTo>
                  <a:lnTo>
                    <a:pt x="575" y="21"/>
                  </a:lnTo>
                  <a:lnTo>
                    <a:pt x="575" y="21"/>
                  </a:lnTo>
                  <a:lnTo>
                    <a:pt x="575" y="21"/>
                  </a:lnTo>
                  <a:lnTo>
                    <a:pt x="575" y="21"/>
                  </a:lnTo>
                  <a:lnTo>
                    <a:pt x="595" y="21"/>
                  </a:lnTo>
                  <a:lnTo>
                    <a:pt x="595" y="21"/>
                  </a:lnTo>
                  <a:lnTo>
                    <a:pt x="595" y="21"/>
                  </a:lnTo>
                  <a:lnTo>
                    <a:pt x="595" y="42"/>
                  </a:lnTo>
                  <a:lnTo>
                    <a:pt x="595" y="62"/>
                  </a:lnTo>
                  <a:lnTo>
                    <a:pt x="595" y="82"/>
                  </a:lnTo>
                  <a:lnTo>
                    <a:pt x="575" y="103"/>
                  </a:lnTo>
                  <a:lnTo>
                    <a:pt x="575" y="103"/>
                  </a:lnTo>
                  <a:lnTo>
                    <a:pt x="575" y="103"/>
                  </a:lnTo>
                  <a:lnTo>
                    <a:pt x="575" y="103"/>
                  </a:lnTo>
                  <a:lnTo>
                    <a:pt x="555" y="103"/>
                  </a:lnTo>
                  <a:lnTo>
                    <a:pt x="555" y="103"/>
                  </a:lnTo>
                  <a:lnTo>
                    <a:pt x="555" y="103"/>
                  </a:lnTo>
                  <a:lnTo>
                    <a:pt x="555" y="103"/>
                  </a:lnTo>
                  <a:lnTo>
                    <a:pt x="555" y="103"/>
                  </a:lnTo>
                  <a:lnTo>
                    <a:pt x="534" y="103"/>
                  </a:lnTo>
                  <a:lnTo>
                    <a:pt x="534" y="103"/>
                  </a:lnTo>
                  <a:lnTo>
                    <a:pt x="534" y="103"/>
                  </a:lnTo>
                  <a:lnTo>
                    <a:pt x="534" y="103"/>
                  </a:lnTo>
                  <a:lnTo>
                    <a:pt x="534" y="103"/>
                  </a:lnTo>
                  <a:lnTo>
                    <a:pt x="509" y="103"/>
                  </a:lnTo>
                  <a:lnTo>
                    <a:pt x="509" y="103"/>
                  </a:lnTo>
                  <a:lnTo>
                    <a:pt x="509" y="103"/>
                  </a:lnTo>
                  <a:lnTo>
                    <a:pt x="509" y="103"/>
                  </a:lnTo>
                  <a:lnTo>
                    <a:pt x="488" y="103"/>
                  </a:lnTo>
                  <a:lnTo>
                    <a:pt x="488" y="103"/>
                  </a:lnTo>
                  <a:lnTo>
                    <a:pt x="488" y="103"/>
                  </a:lnTo>
                  <a:lnTo>
                    <a:pt x="488" y="128"/>
                  </a:lnTo>
                  <a:lnTo>
                    <a:pt x="488" y="128"/>
                  </a:lnTo>
                  <a:lnTo>
                    <a:pt x="488" y="128"/>
                  </a:lnTo>
                  <a:lnTo>
                    <a:pt x="468" y="128"/>
                  </a:lnTo>
                  <a:lnTo>
                    <a:pt x="468" y="128"/>
                  </a:lnTo>
                  <a:lnTo>
                    <a:pt x="468" y="128"/>
                  </a:lnTo>
                  <a:lnTo>
                    <a:pt x="468" y="128"/>
                  </a:lnTo>
                  <a:lnTo>
                    <a:pt x="468" y="128"/>
                  </a:lnTo>
                  <a:lnTo>
                    <a:pt x="468" y="128"/>
                  </a:lnTo>
                  <a:lnTo>
                    <a:pt x="448" y="128"/>
                  </a:lnTo>
                  <a:lnTo>
                    <a:pt x="448" y="128"/>
                  </a:lnTo>
                  <a:lnTo>
                    <a:pt x="448" y="128"/>
                  </a:lnTo>
                  <a:lnTo>
                    <a:pt x="448" y="128"/>
                  </a:lnTo>
                  <a:lnTo>
                    <a:pt x="427" y="128"/>
                  </a:lnTo>
                  <a:lnTo>
                    <a:pt x="427" y="128"/>
                  </a:lnTo>
                  <a:lnTo>
                    <a:pt x="427" y="128"/>
                  </a:lnTo>
                  <a:lnTo>
                    <a:pt x="427" y="128"/>
                  </a:lnTo>
                  <a:lnTo>
                    <a:pt x="427" y="128"/>
                  </a:lnTo>
                  <a:lnTo>
                    <a:pt x="407" y="128"/>
                  </a:lnTo>
                  <a:lnTo>
                    <a:pt x="407" y="128"/>
                  </a:lnTo>
                  <a:lnTo>
                    <a:pt x="407" y="148"/>
                  </a:lnTo>
                  <a:lnTo>
                    <a:pt x="407" y="148"/>
                  </a:lnTo>
                  <a:lnTo>
                    <a:pt x="407" y="148"/>
                  </a:lnTo>
                  <a:lnTo>
                    <a:pt x="407" y="148"/>
                  </a:lnTo>
                  <a:lnTo>
                    <a:pt x="382" y="148"/>
                  </a:lnTo>
                  <a:lnTo>
                    <a:pt x="382" y="148"/>
                  </a:lnTo>
                  <a:lnTo>
                    <a:pt x="382" y="148"/>
                  </a:lnTo>
                  <a:lnTo>
                    <a:pt x="382" y="148"/>
                  </a:lnTo>
                  <a:lnTo>
                    <a:pt x="382" y="148"/>
                  </a:lnTo>
                  <a:lnTo>
                    <a:pt x="361" y="148"/>
                  </a:lnTo>
                  <a:lnTo>
                    <a:pt x="361" y="148"/>
                  </a:lnTo>
                  <a:lnTo>
                    <a:pt x="361" y="169"/>
                  </a:lnTo>
                  <a:lnTo>
                    <a:pt x="361" y="169"/>
                  </a:lnTo>
                  <a:lnTo>
                    <a:pt x="361" y="169"/>
                  </a:lnTo>
                  <a:lnTo>
                    <a:pt x="341" y="169"/>
                  </a:lnTo>
                  <a:lnTo>
                    <a:pt x="341" y="169"/>
                  </a:lnTo>
                  <a:lnTo>
                    <a:pt x="341" y="169"/>
                  </a:lnTo>
                  <a:lnTo>
                    <a:pt x="341" y="169"/>
                  </a:lnTo>
                  <a:lnTo>
                    <a:pt x="341" y="189"/>
                  </a:lnTo>
                  <a:lnTo>
                    <a:pt x="321" y="189"/>
                  </a:lnTo>
                  <a:lnTo>
                    <a:pt x="321" y="189"/>
                  </a:lnTo>
                  <a:lnTo>
                    <a:pt x="321" y="189"/>
                  </a:lnTo>
                  <a:lnTo>
                    <a:pt x="321" y="189"/>
                  </a:lnTo>
                  <a:lnTo>
                    <a:pt x="321" y="189"/>
                  </a:lnTo>
                  <a:lnTo>
                    <a:pt x="300" y="189"/>
                  </a:lnTo>
                  <a:lnTo>
                    <a:pt x="300" y="209"/>
                  </a:lnTo>
                  <a:lnTo>
                    <a:pt x="300" y="209"/>
                  </a:lnTo>
                  <a:lnTo>
                    <a:pt x="300" y="209"/>
                  </a:lnTo>
                  <a:lnTo>
                    <a:pt x="300" y="209"/>
                  </a:lnTo>
                  <a:lnTo>
                    <a:pt x="280" y="209"/>
                  </a:lnTo>
                  <a:lnTo>
                    <a:pt x="280" y="230"/>
                  </a:lnTo>
                  <a:lnTo>
                    <a:pt x="255" y="230"/>
                  </a:lnTo>
                  <a:lnTo>
                    <a:pt x="255" y="255"/>
                  </a:lnTo>
                  <a:lnTo>
                    <a:pt x="255" y="255"/>
                  </a:lnTo>
                  <a:lnTo>
                    <a:pt x="234" y="255"/>
                  </a:lnTo>
                  <a:lnTo>
                    <a:pt x="234" y="276"/>
                  </a:lnTo>
                  <a:lnTo>
                    <a:pt x="234" y="276"/>
                  </a:lnTo>
                  <a:lnTo>
                    <a:pt x="214" y="276"/>
                  </a:lnTo>
                  <a:lnTo>
                    <a:pt x="214" y="296"/>
                  </a:lnTo>
                  <a:lnTo>
                    <a:pt x="214" y="296"/>
                  </a:lnTo>
                  <a:lnTo>
                    <a:pt x="193" y="296"/>
                  </a:lnTo>
                  <a:lnTo>
                    <a:pt x="193" y="316"/>
                  </a:lnTo>
                  <a:lnTo>
                    <a:pt x="193" y="316"/>
                  </a:lnTo>
                  <a:lnTo>
                    <a:pt x="173" y="337"/>
                  </a:lnTo>
                  <a:lnTo>
                    <a:pt x="173" y="337"/>
                  </a:lnTo>
                  <a:lnTo>
                    <a:pt x="173" y="337"/>
                  </a:lnTo>
                  <a:lnTo>
                    <a:pt x="153" y="357"/>
                  </a:lnTo>
                  <a:lnTo>
                    <a:pt x="153" y="357"/>
                  </a:lnTo>
                  <a:lnTo>
                    <a:pt x="153" y="357"/>
                  </a:lnTo>
                  <a:lnTo>
                    <a:pt x="153" y="382"/>
                  </a:lnTo>
                  <a:lnTo>
                    <a:pt x="153" y="382"/>
                  </a:lnTo>
                  <a:lnTo>
                    <a:pt x="127" y="382"/>
                  </a:lnTo>
                  <a:lnTo>
                    <a:pt x="127" y="403"/>
                  </a:lnTo>
                  <a:lnTo>
                    <a:pt x="127" y="403"/>
                  </a:lnTo>
                  <a:lnTo>
                    <a:pt x="127" y="403"/>
                  </a:lnTo>
                  <a:lnTo>
                    <a:pt x="107" y="403"/>
                  </a:lnTo>
                  <a:lnTo>
                    <a:pt x="107" y="423"/>
                  </a:lnTo>
                  <a:lnTo>
                    <a:pt x="107" y="423"/>
                  </a:lnTo>
                  <a:lnTo>
                    <a:pt x="107" y="443"/>
                  </a:lnTo>
                  <a:lnTo>
                    <a:pt x="107" y="443"/>
                  </a:lnTo>
                  <a:lnTo>
                    <a:pt x="87" y="443"/>
                  </a:lnTo>
                  <a:lnTo>
                    <a:pt x="87" y="464"/>
                  </a:lnTo>
                  <a:lnTo>
                    <a:pt x="87" y="464"/>
                  </a:lnTo>
                  <a:lnTo>
                    <a:pt x="66" y="464"/>
                  </a:lnTo>
                  <a:lnTo>
                    <a:pt x="66" y="484"/>
                  </a:lnTo>
                  <a:lnTo>
                    <a:pt x="66" y="484"/>
                  </a:lnTo>
                  <a:lnTo>
                    <a:pt x="26" y="510"/>
                  </a:lnTo>
                  <a:lnTo>
                    <a:pt x="0" y="464"/>
                  </a:lnTo>
                  <a:lnTo>
                    <a:pt x="0" y="443"/>
                  </a:lnTo>
                  <a:lnTo>
                    <a:pt x="0" y="443"/>
                  </a:lnTo>
                  <a:lnTo>
                    <a:pt x="0" y="423"/>
                  </a:lnTo>
                  <a:lnTo>
                    <a:pt x="0" y="423"/>
                  </a:lnTo>
                  <a:lnTo>
                    <a:pt x="26" y="403"/>
                  </a:lnTo>
                  <a:lnTo>
                    <a:pt x="26" y="403"/>
                  </a:lnTo>
                  <a:lnTo>
                    <a:pt x="26" y="403"/>
                  </a:lnTo>
                  <a:lnTo>
                    <a:pt x="26" y="382"/>
                  </a:lnTo>
                  <a:lnTo>
                    <a:pt x="26" y="382"/>
                  </a:lnTo>
                  <a:lnTo>
                    <a:pt x="26" y="357"/>
                  </a:lnTo>
                  <a:lnTo>
                    <a:pt x="26" y="357"/>
                  </a:lnTo>
                  <a:lnTo>
                    <a:pt x="46" y="337"/>
                  </a:lnTo>
                  <a:lnTo>
                    <a:pt x="46" y="337"/>
                  </a:lnTo>
                  <a:lnTo>
                    <a:pt x="46" y="316"/>
                  </a:lnTo>
                  <a:lnTo>
                    <a:pt x="46" y="316"/>
                  </a:lnTo>
                  <a:lnTo>
                    <a:pt x="46" y="316"/>
                  </a:lnTo>
                  <a:lnTo>
                    <a:pt x="46" y="296"/>
                  </a:lnTo>
                  <a:lnTo>
                    <a:pt x="66" y="296"/>
                  </a:lnTo>
                  <a:lnTo>
                    <a:pt x="66" y="296"/>
                  </a:lnTo>
                  <a:lnTo>
                    <a:pt x="66" y="276"/>
                  </a:lnTo>
                  <a:lnTo>
                    <a:pt x="66" y="276"/>
                  </a:lnTo>
                  <a:lnTo>
                    <a:pt x="87" y="255"/>
                  </a:lnTo>
                  <a:lnTo>
                    <a:pt x="87" y="255"/>
                  </a:lnTo>
                  <a:lnTo>
                    <a:pt x="87" y="230"/>
                  </a:lnTo>
                  <a:lnTo>
                    <a:pt x="107" y="230"/>
                  </a:lnTo>
                  <a:lnTo>
                    <a:pt x="107" y="209"/>
                  </a:lnTo>
                  <a:lnTo>
                    <a:pt x="127" y="209"/>
                  </a:lnTo>
                  <a:lnTo>
                    <a:pt x="127" y="209"/>
                  </a:lnTo>
                  <a:lnTo>
                    <a:pt x="127" y="189"/>
                  </a:lnTo>
                  <a:lnTo>
                    <a:pt x="127" y="189"/>
                  </a:lnTo>
                  <a:lnTo>
                    <a:pt x="153" y="169"/>
                  </a:lnTo>
                  <a:lnTo>
                    <a:pt x="153" y="169"/>
                  </a:lnTo>
                  <a:lnTo>
                    <a:pt x="173" y="148"/>
                  </a:lnTo>
                  <a:lnTo>
                    <a:pt x="173" y="148"/>
                  </a:lnTo>
                  <a:lnTo>
                    <a:pt x="193" y="128"/>
                  </a:lnTo>
                  <a:lnTo>
                    <a:pt x="193" y="128"/>
                  </a:lnTo>
                  <a:lnTo>
                    <a:pt x="214" y="128"/>
                  </a:lnTo>
                  <a:lnTo>
                    <a:pt x="214" y="103"/>
                  </a:lnTo>
                  <a:lnTo>
                    <a:pt x="214" y="103"/>
                  </a:lnTo>
                  <a:lnTo>
                    <a:pt x="214" y="103"/>
                  </a:lnTo>
                  <a:lnTo>
                    <a:pt x="234" y="103"/>
                  </a:lnTo>
                  <a:lnTo>
                    <a:pt x="234" y="103"/>
                  </a:lnTo>
                  <a:lnTo>
                    <a:pt x="234" y="82"/>
                  </a:lnTo>
                  <a:lnTo>
                    <a:pt x="234" y="82"/>
                  </a:lnTo>
                  <a:lnTo>
                    <a:pt x="255" y="82"/>
                  </a:lnTo>
                  <a:lnTo>
                    <a:pt x="255" y="82"/>
                  </a:lnTo>
                  <a:lnTo>
                    <a:pt x="255" y="82"/>
                  </a:lnTo>
                  <a:lnTo>
                    <a:pt x="255" y="62"/>
                  </a:lnTo>
                  <a:lnTo>
                    <a:pt x="280" y="62"/>
                  </a:lnTo>
                  <a:lnTo>
                    <a:pt x="280" y="62"/>
                  </a:lnTo>
                  <a:lnTo>
                    <a:pt x="280" y="62"/>
                  </a:lnTo>
                  <a:lnTo>
                    <a:pt x="280" y="62"/>
                  </a:lnTo>
                  <a:lnTo>
                    <a:pt x="300" y="62"/>
                  </a:lnTo>
                  <a:lnTo>
                    <a:pt x="300" y="42"/>
                  </a:lnTo>
                  <a:lnTo>
                    <a:pt x="300" y="42"/>
                  </a:lnTo>
                  <a:lnTo>
                    <a:pt x="300" y="42"/>
                  </a:lnTo>
                  <a:lnTo>
                    <a:pt x="321" y="42"/>
                  </a:lnTo>
                  <a:lnTo>
                    <a:pt x="321" y="42"/>
                  </a:lnTo>
                  <a:lnTo>
                    <a:pt x="321" y="42"/>
                  </a:lnTo>
                  <a:lnTo>
                    <a:pt x="341" y="21"/>
                  </a:lnTo>
                  <a:lnTo>
                    <a:pt x="341" y="21"/>
                  </a:lnTo>
                  <a:lnTo>
                    <a:pt x="341" y="21"/>
                  </a:lnTo>
                  <a:lnTo>
                    <a:pt x="341" y="21"/>
                  </a:lnTo>
                  <a:lnTo>
                    <a:pt x="361" y="21"/>
                  </a:lnTo>
                  <a:lnTo>
                    <a:pt x="361" y="21"/>
                  </a:lnTo>
                  <a:lnTo>
                    <a:pt x="361" y="21"/>
                  </a:lnTo>
                  <a:lnTo>
                    <a:pt x="361" y="21"/>
                  </a:lnTo>
                  <a:lnTo>
                    <a:pt x="382" y="21"/>
                  </a:lnTo>
                  <a:lnTo>
                    <a:pt x="382" y="21"/>
                  </a:lnTo>
                  <a:lnTo>
                    <a:pt x="382" y="1"/>
                  </a:lnTo>
                  <a:lnTo>
                    <a:pt x="407" y="1"/>
                  </a:lnTo>
                  <a:lnTo>
                    <a:pt x="407" y="1"/>
                  </a:lnTo>
                  <a:lnTo>
                    <a:pt x="407" y="1"/>
                  </a:lnTo>
                  <a:lnTo>
                    <a:pt x="427" y="1"/>
                  </a:lnTo>
                  <a:lnTo>
                    <a:pt x="427" y="1"/>
                  </a:lnTo>
                  <a:lnTo>
                    <a:pt x="427" y="1"/>
                  </a:lnTo>
                  <a:lnTo>
                    <a:pt x="448" y="1"/>
                  </a:lnTo>
                  <a:lnTo>
                    <a:pt x="448" y="1"/>
                  </a:lnTo>
                  <a:lnTo>
                    <a:pt x="448" y="1"/>
                  </a:lnTo>
                  <a:lnTo>
                    <a:pt x="468" y="1"/>
                  </a:lnTo>
                  <a:lnTo>
                    <a:pt x="46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2"/>
            <p:cNvSpPr/>
            <p:nvPr/>
          </p:nvSpPr>
          <p:spPr>
            <a:xfrm>
              <a:off x="1488700" y="2268375"/>
              <a:ext cx="15400" cy="13775"/>
            </a:xfrm>
            <a:custGeom>
              <a:rect b="b" l="l" r="r" t="t"/>
              <a:pathLst>
                <a:path extrusionOk="0" h="551" w="616">
                  <a:moveTo>
                    <a:pt x="509" y="1"/>
                  </a:moveTo>
                  <a:lnTo>
                    <a:pt x="509" y="1"/>
                  </a:lnTo>
                  <a:lnTo>
                    <a:pt x="529" y="1"/>
                  </a:lnTo>
                  <a:lnTo>
                    <a:pt x="529" y="1"/>
                  </a:lnTo>
                  <a:lnTo>
                    <a:pt x="529" y="1"/>
                  </a:lnTo>
                  <a:lnTo>
                    <a:pt x="529" y="1"/>
                  </a:lnTo>
                  <a:lnTo>
                    <a:pt x="550" y="1"/>
                  </a:lnTo>
                  <a:lnTo>
                    <a:pt x="550" y="1"/>
                  </a:lnTo>
                  <a:lnTo>
                    <a:pt x="550" y="1"/>
                  </a:lnTo>
                  <a:lnTo>
                    <a:pt x="575" y="1"/>
                  </a:lnTo>
                  <a:lnTo>
                    <a:pt x="575" y="1"/>
                  </a:lnTo>
                  <a:lnTo>
                    <a:pt x="575" y="1"/>
                  </a:lnTo>
                  <a:lnTo>
                    <a:pt x="575" y="21"/>
                  </a:lnTo>
                  <a:lnTo>
                    <a:pt x="595" y="21"/>
                  </a:lnTo>
                  <a:lnTo>
                    <a:pt x="595" y="21"/>
                  </a:lnTo>
                  <a:lnTo>
                    <a:pt x="595" y="21"/>
                  </a:lnTo>
                  <a:lnTo>
                    <a:pt x="595" y="41"/>
                  </a:lnTo>
                  <a:lnTo>
                    <a:pt x="616" y="67"/>
                  </a:lnTo>
                  <a:lnTo>
                    <a:pt x="595" y="87"/>
                  </a:lnTo>
                  <a:lnTo>
                    <a:pt x="595" y="87"/>
                  </a:lnTo>
                  <a:lnTo>
                    <a:pt x="595" y="108"/>
                  </a:lnTo>
                  <a:lnTo>
                    <a:pt x="595" y="108"/>
                  </a:lnTo>
                  <a:lnTo>
                    <a:pt x="575" y="108"/>
                  </a:lnTo>
                  <a:lnTo>
                    <a:pt x="575" y="108"/>
                  </a:lnTo>
                  <a:lnTo>
                    <a:pt x="575" y="108"/>
                  </a:lnTo>
                  <a:lnTo>
                    <a:pt x="575" y="108"/>
                  </a:lnTo>
                  <a:lnTo>
                    <a:pt x="575" y="108"/>
                  </a:lnTo>
                  <a:lnTo>
                    <a:pt x="550" y="108"/>
                  </a:lnTo>
                  <a:lnTo>
                    <a:pt x="550" y="128"/>
                  </a:lnTo>
                  <a:lnTo>
                    <a:pt x="550" y="128"/>
                  </a:lnTo>
                  <a:lnTo>
                    <a:pt x="550" y="128"/>
                  </a:lnTo>
                  <a:lnTo>
                    <a:pt x="550" y="128"/>
                  </a:lnTo>
                  <a:lnTo>
                    <a:pt x="529" y="128"/>
                  </a:lnTo>
                  <a:lnTo>
                    <a:pt x="529" y="128"/>
                  </a:lnTo>
                  <a:lnTo>
                    <a:pt x="529" y="128"/>
                  </a:lnTo>
                  <a:lnTo>
                    <a:pt x="529" y="128"/>
                  </a:lnTo>
                  <a:lnTo>
                    <a:pt x="509" y="128"/>
                  </a:lnTo>
                  <a:lnTo>
                    <a:pt x="509" y="128"/>
                  </a:lnTo>
                  <a:lnTo>
                    <a:pt x="509" y="128"/>
                  </a:lnTo>
                  <a:lnTo>
                    <a:pt x="509" y="128"/>
                  </a:lnTo>
                  <a:lnTo>
                    <a:pt x="509" y="128"/>
                  </a:lnTo>
                  <a:lnTo>
                    <a:pt x="509" y="128"/>
                  </a:lnTo>
                  <a:lnTo>
                    <a:pt x="488" y="128"/>
                  </a:lnTo>
                  <a:lnTo>
                    <a:pt x="488" y="128"/>
                  </a:lnTo>
                  <a:lnTo>
                    <a:pt x="488" y="128"/>
                  </a:lnTo>
                  <a:lnTo>
                    <a:pt x="488" y="128"/>
                  </a:lnTo>
                  <a:lnTo>
                    <a:pt x="488" y="128"/>
                  </a:lnTo>
                  <a:lnTo>
                    <a:pt x="468" y="148"/>
                  </a:lnTo>
                  <a:lnTo>
                    <a:pt x="468" y="148"/>
                  </a:lnTo>
                  <a:lnTo>
                    <a:pt x="468" y="148"/>
                  </a:lnTo>
                  <a:lnTo>
                    <a:pt x="468" y="148"/>
                  </a:lnTo>
                  <a:lnTo>
                    <a:pt x="468" y="148"/>
                  </a:lnTo>
                  <a:lnTo>
                    <a:pt x="448" y="148"/>
                  </a:lnTo>
                  <a:lnTo>
                    <a:pt x="448" y="148"/>
                  </a:lnTo>
                  <a:lnTo>
                    <a:pt x="448" y="148"/>
                  </a:lnTo>
                  <a:lnTo>
                    <a:pt x="448" y="148"/>
                  </a:lnTo>
                  <a:lnTo>
                    <a:pt x="422" y="148"/>
                  </a:lnTo>
                  <a:lnTo>
                    <a:pt x="422" y="148"/>
                  </a:lnTo>
                  <a:lnTo>
                    <a:pt x="422" y="148"/>
                  </a:lnTo>
                  <a:lnTo>
                    <a:pt x="422" y="148"/>
                  </a:lnTo>
                  <a:lnTo>
                    <a:pt x="422" y="169"/>
                  </a:lnTo>
                  <a:lnTo>
                    <a:pt x="402" y="169"/>
                  </a:lnTo>
                  <a:lnTo>
                    <a:pt x="402" y="169"/>
                  </a:lnTo>
                  <a:lnTo>
                    <a:pt x="402" y="169"/>
                  </a:lnTo>
                  <a:lnTo>
                    <a:pt x="402" y="169"/>
                  </a:lnTo>
                  <a:lnTo>
                    <a:pt x="402" y="169"/>
                  </a:lnTo>
                  <a:lnTo>
                    <a:pt x="402" y="169"/>
                  </a:lnTo>
                  <a:lnTo>
                    <a:pt x="382" y="169"/>
                  </a:lnTo>
                  <a:lnTo>
                    <a:pt x="382" y="169"/>
                  </a:lnTo>
                  <a:lnTo>
                    <a:pt x="382" y="169"/>
                  </a:lnTo>
                  <a:lnTo>
                    <a:pt x="382" y="194"/>
                  </a:lnTo>
                  <a:lnTo>
                    <a:pt x="382" y="194"/>
                  </a:lnTo>
                  <a:lnTo>
                    <a:pt x="361" y="194"/>
                  </a:lnTo>
                  <a:lnTo>
                    <a:pt x="361" y="194"/>
                  </a:lnTo>
                  <a:lnTo>
                    <a:pt x="361" y="194"/>
                  </a:lnTo>
                  <a:lnTo>
                    <a:pt x="361" y="194"/>
                  </a:lnTo>
                  <a:lnTo>
                    <a:pt x="361" y="194"/>
                  </a:lnTo>
                  <a:lnTo>
                    <a:pt x="341" y="214"/>
                  </a:lnTo>
                  <a:lnTo>
                    <a:pt x="341" y="214"/>
                  </a:lnTo>
                  <a:lnTo>
                    <a:pt x="341" y="214"/>
                  </a:lnTo>
                  <a:lnTo>
                    <a:pt x="321" y="214"/>
                  </a:lnTo>
                  <a:lnTo>
                    <a:pt x="321" y="235"/>
                  </a:lnTo>
                  <a:lnTo>
                    <a:pt x="321" y="235"/>
                  </a:lnTo>
                  <a:lnTo>
                    <a:pt x="295" y="235"/>
                  </a:lnTo>
                  <a:lnTo>
                    <a:pt x="295" y="235"/>
                  </a:lnTo>
                  <a:lnTo>
                    <a:pt x="295" y="255"/>
                  </a:lnTo>
                  <a:lnTo>
                    <a:pt x="275" y="255"/>
                  </a:lnTo>
                  <a:lnTo>
                    <a:pt x="275" y="255"/>
                  </a:lnTo>
                  <a:lnTo>
                    <a:pt x="275" y="275"/>
                  </a:lnTo>
                  <a:lnTo>
                    <a:pt x="254" y="275"/>
                  </a:lnTo>
                  <a:lnTo>
                    <a:pt x="254" y="296"/>
                  </a:lnTo>
                  <a:lnTo>
                    <a:pt x="254" y="296"/>
                  </a:lnTo>
                  <a:lnTo>
                    <a:pt x="234" y="296"/>
                  </a:lnTo>
                  <a:lnTo>
                    <a:pt x="234" y="321"/>
                  </a:lnTo>
                  <a:lnTo>
                    <a:pt x="234" y="321"/>
                  </a:lnTo>
                  <a:lnTo>
                    <a:pt x="214" y="342"/>
                  </a:lnTo>
                  <a:lnTo>
                    <a:pt x="214" y="342"/>
                  </a:lnTo>
                  <a:lnTo>
                    <a:pt x="214" y="342"/>
                  </a:lnTo>
                  <a:lnTo>
                    <a:pt x="193" y="362"/>
                  </a:lnTo>
                  <a:lnTo>
                    <a:pt x="193" y="362"/>
                  </a:lnTo>
                  <a:lnTo>
                    <a:pt x="193" y="382"/>
                  </a:lnTo>
                  <a:lnTo>
                    <a:pt x="193" y="382"/>
                  </a:lnTo>
                  <a:lnTo>
                    <a:pt x="168" y="403"/>
                  </a:lnTo>
                  <a:lnTo>
                    <a:pt x="168" y="403"/>
                  </a:lnTo>
                  <a:lnTo>
                    <a:pt x="168" y="423"/>
                  </a:lnTo>
                  <a:lnTo>
                    <a:pt x="168" y="423"/>
                  </a:lnTo>
                  <a:lnTo>
                    <a:pt x="148" y="423"/>
                  </a:lnTo>
                  <a:lnTo>
                    <a:pt x="148" y="423"/>
                  </a:lnTo>
                  <a:lnTo>
                    <a:pt x="148" y="448"/>
                  </a:lnTo>
                  <a:lnTo>
                    <a:pt x="148" y="448"/>
                  </a:lnTo>
                  <a:lnTo>
                    <a:pt x="127" y="469"/>
                  </a:lnTo>
                  <a:lnTo>
                    <a:pt x="127" y="469"/>
                  </a:lnTo>
                  <a:lnTo>
                    <a:pt x="127" y="469"/>
                  </a:lnTo>
                  <a:lnTo>
                    <a:pt x="127" y="489"/>
                  </a:lnTo>
                  <a:lnTo>
                    <a:pt x="107" y="489"/>
                  </a:lnTo>
                  <a:lnTo>
                    <a:pt x="107" y="489"/>
                  </a:lnTo>
                  <a:lnTo>
                    <a:pt x="107" y="509"/>
                  </a:lnTo>
                  <a:lnTo>
                    <a:pt x="87" y="509"/>
                  </a:lnTo>
                  <a:lnTo>
                    <a:pt x="87" y="530"/>
                  </a:lnTo>
                  <a:lnTo>
                    <a:pt x="20" y="550"/>
                  </a:lnTo>
                  <a:lnTo>
                    <a:pt x="0" y="489"/>
                  </a:lnTo>
                  <a:lnTo>
                    <a:pt x="0" y="489"/>
                  </a:lnTo>
                  <a:lnTo>
                    <a:pt x="20" y="469"/>
                  </a:lnTo>
                  <a:lnTo>
                    <a:pt x="20" y="469"/>
                  </a:lnTo>
                  <a:lnTo>
                    <a:pt x="20" y="448"/>
                  </a:lnTo>
                  <a:lnTo>
                    <a:pt x="20" y="423"/>
                  </a:lnTo>
                  <a:lnTo>
                    <a:pt x="20" y="423"/>
                  </a:lnTo>
                  <a:lnTo>
                    <a:pt x="20" y="423"/>
                  </a:lnTo>
                  <a:lnTo>
                    <a:pt x="20" y="403"/>
                  </a:lnTo>
                  <a:lnTo>
                    <a:pt x="20" y="403"/>
                  </a:lnTo>
                  <a:lnTo>
                    <a:pt x="41" y="382"/>
                  </a:lnTo>
                  <a:lnTo>
                    <a:pt x="41" y="382"/>
                  </a:lnTo>
                  <a:lnTo>
                    <a:pt x="41" y="362"/>
                  </a:lnTo>
                  <a:lnTo>
                    <a:pt x="41" y="362"/>
                  </a:lnTo>
                  <a:lnTo>
                    <a:pt x="41" y="362"/>
                  </a:lnTo>
                  <a:lnTo>
                    <a:pt x="66" y="342"/>
                  </a:lnTo>
                  <a:lnTo>
                    <a:pt x="66" y="321"/>
                  </a:lnTo>
                  <a:lnTo>
                    <a:pt x="66" y="321"/>
                  </a:lnTo>
                  <a:lnTo>
                    <a:pt x="87" y="296"/>
                  </a:lnTo>
                  <a:lnTo>
                    <a:pt x="87" y="296"/>
                  </a:lnTo>
                  <a:lnTo>
                    <a:pt x="87" y="275"/>
                  </a:lnTo>
                  <a:lnTo>
                    <a:pt x="107" y="275"/>
                  </a:lnTo>
                  <a:lnTo>
                    <a:pt x="107" y="255"/>
                  </a:lnTo>
                  <a:lnTo>
                    <a:pt x="107" y="255"/>
                  </a:lnTo>
                  <a:lnTo>
                    <a:pt x="127" y="235"/>
                  </a:lnTo>
                  <a:lnTo>
                    <a:pt x="127" y="235"/>
                  </a:lnTo>
                  <a:lnTo>
                    <a:pt x="148" y="214"/>
                  </a:lnTo>
                  <a:lnTo>
                    <a:pt x="148" y="214"/>
                  </a:lnTo>
                  <a:lnTo>
                    <a:pt x="148" y="194"/>
                  </a:lnTo>
                  <a:lnTo>
                    <a:pt x="168" y="194"/>
                  </a:lnTo>
                  <a:lnTo>
                    <a:pt x="168" y="169"/>
                  </a:lnTo>
                  <a:lnTo>
                    <a:pt x="193" y="169"/>
                  </a:lnTo>
                  <a:lnTo>
                    <a:pt x="193" y="169"/>
                  </a:lnTo>
                  <a:lnTo>
                    <a:pt x="214" y="148"/>
                  </a:lnTo>
                  <a:lnTo>
                    <a:pt x="214" y="148"/>
                  </a:lnTo>
                  <a:lnTo>
                    <a:pt x="214" y="148"/>
                  </a:lnTo>
                  <a:lnTo>
                    <a:pt x="214" y="128"/>
                  </a:lnTo>
                  <a:lnTo>
                    <a:pt x="234" y="128"/>
                  </a:lnTo>
                  <a:lnTo>
                    <a:pt x="234" y="108"/>
                  </a:lnTo>
                  <a:lnTo>
                    <a:pt x="254" y="108"/>
                  </a:lnTo>
                  <a:lnTo>
                    <a:pt x="254" y="108"/>
                  </a:lnTo>
                  <a:lnTo>
                    <a:pt x="275" y="87"/>
                  </a:lnTo>
                  <a:lnTo>
                    <a:pt x="275" y="87"/>
                  </a:lnTo>
                  <a:lnTo>
                    <a:pt x="275" y="87"/>
                  </a:lnTo>
                  <a:lnTo>
                    <a:pt x="275" y="87"/>
                  </a:lnTo>
                  <a:lnTo>
                    <a:pt x="295" y="87"/>
                  </a:lnTo>
                  <a:lnTo>
                    <a:pt x="295" y="87"/>
                  </a:lnTo>
                  <a:lnTo>
                    <a:pt x="295" y="67"/>
                  </a:lnTo>
                  <a:lnTo>
                    <a:pt x="295" y="67"/>
                  </a:lnTo>
                  <a:lnTo>
                    <a:pt x="321" y="67"/>
                  </a:lnTo>
                  <a:lnTo>
                    <a:pt x="321" y="67"/>
                  </a:lnTo>
                  <a:lnTo>
                    <a:pt x="321" y="67"/>
                  </a:lnTo>
                  <a:lnTo>
                    <a:pt x="341" y="67"/>
                  </a:lnTo>
                  <a:lnTo>
                    <a:pt x="341" y="41"/>
                  </a:lnTo>
                  <a:lnTo>
                    <a:pt x="341" y="41"/>
                  </a:lnTo>
                  <a:lnTo>
                    <a:pt x="341" y="41"/>
                  </a:lnTo>
                  <a:lnTo>
                    <a:pt x="341" y="41"/>
                  </a:lnTo>
                  <a:lnTo>
                    <a:pt x="361" y="41"/>
                  </a:lnTo>
                  <a:lnTo>
                    <a:pt x="361" y="41"/>
                  </a:lnTo>
                  <a:lnTo>
                    <a:pt x="361" y="41"/>
                  </a:lnTo>
                  <a:lnTo>
                    <a:pt x="382" y="41"/>
                  </a:lnTo>
                  <a:lnTo>
                    <a:pt x="382" y="41"/>
                  </a:lnTo>
                  <a:lnTo>
                    <a:pt x="382" y="21"/>
                  </a:lnTo>
                  <a:lnTo>
                    <a:pt x="382" y="21"/>
                  </a:lnTo>
                  <a:lnTo>
                    <a:pt x="402" y="21"/>
                  </a:lnTo>
                  <a:lnTo>
                    <a:pt x="402" y="21"/>
                  </a:lnTo>
                  <a:lnTo>
                    <a:pt x="402" y="21"/>
                  </a:lnTo>
                  <a:lnTo>
                    <a:pt x="422" y="21"/>
                  </a:lnTo>
                  <a:lnTo>
                    <a:pt x="422" y="21"/>
                  </a:lnTo>
                  <a:lnTo>
                    <a:pt x="422" y="21"/>
                  </a:lnTo>
                  <a:lnTo>
                    <a:pt x="448" y="21"/>
                  </a:lnTo>
                  <a:lnTo>
                    <a:pt x="448" y="21"/>
                  </a:lnTo>
                  <a:lnTo>
                    <a:pt x="448" y="1"/>
                  </a:lnTo>
                  <a:lnTo>
                    <a:pt x="468" y="1"/>
                  </a:lnTo>
                  <a:lnTo>
                    <a:pt x="468" y="1"/>
                  </a:lnTo>
                  <a:lnTo>
                    <a:pt x="468" y="1"/>
                  </a:lnTo>
                  <a:lnTo>
                    <a:pt x="468" y="1"/>
                  </a:lnTo>
                  <a:lnTo>
                    <a:pt x="468" y="1"/>
                  </a:lnTo>
                  <a:lnTo>
                    <a:pt x="488" y="1"/>
                  </a:lnTo>
                  <a:lnTo>
                    <a:pt x="488" y="1"/>
                  </a:lnTo>
                  <a:lnTo>
                    <a:pt x="488" y="1"/>
                  </a:lnTo>
                  <a:lnTo>
                    <a:pt x="48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2"/>
            <p:cNvSpPr/>
            <p:nvPr/>
          </p:nvSpPr>
          <p:spPr>
            <a:xfrm>
              <a:off x="1482325" y="2267875"/>
              <a:ext cx="11725" cy="15400"/>
            </a:xfrm>
            <a:custGeom>
              <a:rect b="b" l="l" r="r" t="t"/>
              <a:pathLst>
                <a:path extrusionOk="0" h="616" w="469">
                  <a:moveTo>
                    <a:pt x="448" y="21"/>
                  </a:moveTo>
                  <a:lnTo>
                    <a:pt x="469" y="21"/>
                  </a:lnTo>
                  <a:lnTo>
                    <a:pt x="469" y="41"/>
                  </a:lnTo>
                  <a:lnTo>
                    <a:pt x="469" y="61"/>
                  </a:lnTo>
                  <a:lnTo>
                    <a:pt x="469" y="87"/>
                  </a:lnTo>
                  <a:lnTo>
                    <a:pt x="469" y="87"/>
                  </a:lnTo>
                  <a:lnTo>
                    <a:pt x="469" y="87"/>
                  </a:lnTo>
                  <a:lnTo>
                    <a:pt x="448" y="87"/>
                  </a:lnTo>
                  <a:lnTo>
                    <a:pt x="448" y="87"/>
                  </a:lnTo>
                  <a:lnTo>
                    <a:pt x="448" y="87"/>
                  </a:lnTo>
                  <a:lnTo>
                    <a:pt x="448" y="87"/>
                  </a:lnTo>
                  <a:lnTo>
                    <a:pt x="448" y="87"/>
                  </a:lnTo>
                  <a:lnTo>
                    <a:pt x="448" y="107"/>
                  </a:lnTo>
                  <a:lnTo>
                    <a:pt x="423" y="107"/>
                  </a:lnTo>
                  <a:lnTo>
                    <a:pt x="423" y="107"/>
                  </a:lnTo>
                  <a:lnTo>
                    <a:pt x="423" y="107"/>
                  </a:lnTo>
                  <a:lnTo>
                    <a:pt x="423" y="107"/>
                  </a:lnTo>
                  <a:lnTo>
                    <a:pt x="423" y="107"/>
                  </a:lnTo>
                  <a:lnTo>
                    <a:pt x="403" y="107"/>
                  </a:lnTo>
                  <a:lnTo>
                    <a:pt x="403" y="107"/>
                  </a:lnTo>
                  <a:lnTo>
                    <a:pt x="403" y="128"/>
                  </a:lnTo>
                  <a:lnTo>
                    <a:pt x="382" y="128"/>
                  </a:lnTo>
                  <a:lnTo>
                    <a:pt x="382" y="128"/>
                  </a:lnTo>
                  <a:lnTo>
                    <a:pt x="382" y="128"/>
                  </a:lnTo>
                  <a:lnTo>
                    <a:pt x="382" y="128"/>
                  </a:lnTo>
                  <a:lnTo>
                    <a:pt x="362" y="148"/>
                  </a:lnTo>
                  <a:lnTo>
                    <a:pt x="362" y="148"/>
                  </a:lnTo>
                  <a:lnTo>
                    <a:pt x="362" y="148"/>
                  </a:lnTo>
                  <a:lnTo>
                    <a:pt x="362" y="148"/>
                  </a:lnTo>
                  <a:lnTo>
                    <a:pt x="342" y="168"/>
                  </a:lnTo>
                  <a:lnTo>
                    <a:pt x="342" y="168"/>
                  </a:lnTo>
                  <a:lnTo>
                    <a:pt x="321" y="168"/>
                  </a:lnTo>
                  <a:lnTo>
                    <a:pt x="321" y="168"/>
                  </a:lnTo>
                  <a:lnTo>
                    <a:pt x="321" y="189"/>
                  </a:lnTo>
                  <a:lnTo>
                    <a:pt x="296" y="189"/>
                  </a:lnTo>
                  <a:lnTo>
                    <a:pt x="296" y="189"/>
                  </a:lnTo>
                  <a:lnTo>
                    <a:pt x="296" y="189"/>
                  </a:lnTo>
                  <a:lnTo>
                    <a:pt x="296" y="214"/>
                  </a:lnTo>
                  <a:lnTo>
                    <a:pt x="275" y="214"/>
                  </a:lnTo>
                  <a:lnTo>
                    <a:pt x="275" y="214"/>
                  </a:lnTo>
                  <a:lnTo>
                    <a:pt x="275" y="234"/>
                  </a:lnTo>
                  <a:lnTo>
                    <a:pt x="255" y="234"/>
                  </a:lnTo>
                  <a:lnTo>
                    <a:pt x="255" y="255"/>
                  </a:lnTo>
                  <a:lnTo>
                    <a:pt x="255" y="255"/>
                  </a:lnTo>
                  <a:lnTo>
                    <a:pt x="255" y="255"/>
                  </a:lnTo>
                  <a:lnTo>
                    <a:pt x="235" y="275"/>
                  </a:lnTo>
                  <a:lnTo>
                    <a:pt x="235" y="275"/>
                  </a:lnTo>
                  <a:lnTo>
                    <a:pt x="235" y="275"/>
                  </a:lnTo>
                  <a:lnTo>
                    <a:pt x="235" y="275"/>
                  </a:lnTo>
                  <a:lnTo>
                    <a:pt x="214" y="295"/>
                  </a:lnTo>
                  <a:lnTo>
                    <a:pt x="214" y="295"/>
                  </a:lnTo>
                  <a:lnTo>
                    <a:pt x="214" y="316"/>
                  </a:lnTo>
                  <a:lnTo>
                    <a:pt x="214" y="316"/>
                  </a:lnTo>
                  <a:lnTo>
                    <a:pt x="194" y="316"/>
                  </a:lnTo>
                  <a:lnTo>
                    <a:pt x="194" y="341"/>
                  </a:lnTo>
                  <a:lnTo>
                    <a:pt x="194" y="341"/>
                  </a:lnTo>
                  <a:lnTo>
                    <a:pt x="194" y="341"/>
                  </a:lnTo>
                  <a:lnTo>
                    <a:pt x="194" y="362"/>
                  </a:lnTo>
                  <a:lnTo>
                    <a:pt x="169" y="362"/>
                  </a:lnTo>
                  <a:lnTo>
                    <a:pt x="169" y="382"/>
                  </a:lnTo>
                  <a:lnTo>
                    <a:pt x="169" y="382"/>
                  </a:lnTo>
                  <a:lnTo>
                    <a:pt x="169" y="382"/>
                  </a:lnTo>
                  <a:lnTo>
                    <a:pt x="148" y="402"/>
                  </a:lnTo>
                  <a:lnTo>
                    <a:pt x="148" y="402"/>
                  </a:lnTo>
                  <a:lnTo>
                    <a:pt x="148" y="423"/>
                  </a:lnTo>
                  <a:lnTo>
                    <a:pt x="148" y="423"/>
                  </a:lnTo>
                  <a:lnTo>
                    <a:pt x="148" y="423"/>
                  </a:lnTo>
                  <a:lnTo>
                    <a:pt x="148" y="443"/>
                  </a:lnTo>
                  <a:lnTo>
                    <a:pt x="148" y="443"/>
                  </a:lnTo>
                  <a:lnTo>
                    <a:pt x="128" y="443"/>
                  </a:lnTo>
                  <a:lnTo>
                    <a:pt x="128" y="468"/>
                  </a:lnTo>
                  <a:lnTo>
                    <a:pt x="128" y="468"/>
                  </a:lnTo>
                  <a:lnTo>
                    <a:pt x="128" y="468"/>
                  </a:lnTo>
                  <a:lnTo>
                    <a:pt x="128" y="489"/>
                  </a:lnTo>
                  <a:lnTo>
                    <a:pt x="108" y="489"/>
                  </a:lnTo>
                  <a:lnTo>
                    <a:pt x="108" y="489"/>
                  </a:lnTo>
                  <a:lnTo>
                    <a:pt x="108" y="509"/>
                  </a:lnTo>
                  <a:lnTo>
                    <a:pt x="108" y="509"/>
                  </a:lnTo>
                  <a:lnTo>
                    <a:pt x="108" y="529"/>
                  </a:lnTo>
                  <a:lnTo>
                    <a:pt x="108" y="529"/>
                  </a:lnTo>
                  <a:lnTo>
                    <a:pt x="87" y="529"/>
                  </a:lnTo>
                  <a:lnTo>
                    <a:pt x="87" y="550"/>
                  </a:lnTo>
                  <a:lnTo>
                    <a:pt x="87" y="550"/>
                  </a:lnTo>
                  <a:lnTo>
                    <a:pt x="87" y="570"/>
                  </a:lnTo>
                  <a:lnTo>
                    <a:pt x="87" y="570"/>
                  </a:lnTo>
                  <a:lnTo>
                    <a:pt x="87" y="596"/>
                  </a:lnTo>
                  <a:lnTo>
                    <a:pt x="21" y="616"/>
                  </a:lnTo>
                  <a:lnTo>
                    <a:pt x="1" y="570"/>
                  </a:lnTo>
                  <a:lnTo>
                    <a:pt x="1" y="570"/>
                  </a:lnTo>
                  <a:lnTo>
                    <a:pt x="1" y="550"/>
                  </a:lnTo>
                  <a:lnTo>
                    <a:pt x="1" y="529"/>
                  </a:lnTo>
                  <a:lnTo>
                    <a:pt x="1" y="529"/>
                  </a:lnTo>
                  <a:lnTo>
                    <a:pt x="1" y="509"/>
                  </a:lnTo>
                  <a:lnTo>
                    <a:pt x="1" y="509"/>
                  </a:lnTo>
                  <a:lnTo>
                    <a:pt x="1" y="489"/>
                  </a:lnTo>
                  <a:lnTo>
                    <a:pt x="1" y="489"/>
                  </a:lnTo>
                  <a:lnTo>
                    <a:pt x="1" y="489"/>
                  </a:lnTo>
                  <a:lnTo>
                    <a:pt x="1" y="468"/>
                  </a:lnTo>
                  <a:lnTo>
                    <a:pt x="1" y="443"/>
                  </a:lnTo>
                  <a:lnTo>
                    <a:pt x="21" y="443"/>
                  </a:lnTo>
                  <a:lnTo>
                    <a:pt x="21" y="423"/>
                  </a:lnTo>
                  <a:lnTo>
                    <a:pt x="21" y="423"/>
                  </a:lnTo>
                  <a:lnTo>
                    <a:pt x="21" y="423"/>
                  </a:lnTo>
                  <a:lnTo>
                    <a:pt x="21" y="402"/>
                  </a:lnTo>
                  <a:lnTo>
                    <a:pt x="21" y="402"/>
                  </a:lnTo>
                  <a:lnTo>
                    <a:pt x="21" y="382"/>
                  </a:lnTo>
                  <a:lnTo>
                    <a:pt x="21" y="382"/>
                  </a:lnTo>
                  <a:lnTo>
                    <a:pt x="42" y="362"/>
                  </a:lnTo>
                  <a:lnTo>
                    <a:pt x="42" y="362"/>
                  </a:lnTo>
                  <a:lnTo>
                    <a:pt x="42" y="362"/>
                  </a:lnTo>
                  <a:lnTo>
                    <a:pt x="42" y="341"/>
                  </a:lnTo>
                  <a:lnTo>
                    <a:pt x="42" y="341"/>
                  </a:lnTo>
                  <a:lnTo>
                    <a:pt x="42" y="316"/>
                  </a:lnTo>
                  <a:lnTo>
                    <a:pt x="67" y="316"/>
                  </a:lnTo>
                  <a:lnTo>
                    <a:pt x="67" y="295"/>
                  </a:lnTo>
                  <a:lnTo>
                    <a:pt x="67" y="295"/>
                  </a:lnTo>
                  <a:lnTo>
                    <a:pt x="87" y="275"/>
                  </a:lnTo>
                  <a:lnTo>
                    <a:pt x="87" y="275"/>
                  </a:lnTo>
                  <a:lnTo>
                    <a:pt x="87" y="275"/>
                  </a:lnTo>
                  <a:lnTo>
                    <a:pt x="87" y="255"/>
                  </a:lnTo>
                  <a:lnTo>
                    <a:pt x="87" y="255"/>
                  </a:lnTo>
                  <a:lnTo>
                    <a:pt x="108" y="234"/>
                  </a:lnTo>
                  <a:lnTo>
                    <a:pt x="108" y="234"/>
                  </a:lnTo>
                  <a:lnTo>
                    <a:pt x="108" y="214"/>
                  </a:lnTo>
                  <a:lnTo>
                    <a:pt x="128" y="214"/>
                  </a:lnTo>
                  <a:lnTo>
                    <a:pt x="128" y="189"/>
                  </a:lnTo>
                  <a:lnTo>
                    <a:pt x="148" y="189"/>
                  </a:lnTo>
                  <a:lnTo>
                    <a:pt x="148" y="189"/>
                  </a:lnTo>
                  <a:lnTo>
                    <a:pt x="148" y="189"/>
                  </a:lnTo>
                  <a:lnTo>
                    <a:pt x="148" y="168"/>
                  </a:lnTo>
                  <a:lnTo>
                    <a:pt x="169" y="168"/>
                  </a:lnTo>
                  <a:lnTo>
                    <a:pt x="169" y="148"/>
                  </a:lnTo>
                  <a:lnTo>
                    <a:pt x="194" y="148"/>
                  </a:lnTo>
                  <a:lnTo>
                    <a:pt x="194" y="128"/>
                  </a:lnTo>
                  <a:lnTo>
                    <a:pt x="194" y="128"/>
                  </a:lnTo>
                  <a:lnTo>
                    <a:pt x="214" y="128"/>
                  </a:lnTo>
                  <a:lnTo>
                    <a:pt x="214" y="107"/>
                  </a:lnTo>
                  <a:lnTo>
                    <a:pt x="214" y="107"/>
                  </a:lnTo>
                  <a:lnTo>
                    <a:pt x="235" y="107"/>
                  </a:lnTo>
                  <a:lnTo>
                    <a:pt x="235" y="107"/>
                  </a:lnTo>
                  <a:lnTo>
                    <a:pt x="255" y="87"/>
                  </a:lnTo>
                  <a:lnTo>
                    <a:pt x="255" y="87"/>
                  </a:lnTo>
                  <a:lnTo>
                    <a:pt x="275" y="61"/>
                  </a:lnTo>
                  <a:lnTo>
                    <a:pt x="275" y="61"/>
                  </a:lnTo>
                  <a:lnTo>
                    <a:pt x="296" y="61"/>
                  </a:lnTo>
                  <a:lnTo>
                    <a:pt x="296" y="61"/>
                  </a:lnTo>
                  <a:lnTo>
                    <a:pt x="296" y="61"/>
                  </a:lnTo>
                  <a:lnTo>
                    <a:pt x="321" y="41"/>
                  </a:lnTo>
                  <a:lnTo>
                    <a:pt x="321" y="41"/>
                  </a:lnTo>
                  <a:lnTo>
                    <a:pt x="321" y="41"/>
                  </a:lnTo>
                  <a:lnTo>
                    <a:pt x="342" y="41"/>
                  </a:lnTo>
                  <a:lnTo>
                    <a:pt x="342" y="41"/>
                  </a:lnTo>
                  <a:lnTo>
                    <a:pt x="362" y="21"/>
                  </a:lnTo>
                  <a:lnTo>
                    <a:pt x="362" y="21"/>
                  </a:lnTo>
                  <a:lnTo>
                    <a:pt x="382" y="21"/>
                  </a:lnTo>
                  <a:lnTo>
                    <a:pt x="382" y="21"/>
                  </a:lnTo>
                  <a:lnTo>
                    <a:pt x="382" y="21"/>
                  </a:lnTo>
                  <a:lnTo>
                    <a:pt x="382" y="21"/>
                  </a:lnTo>
                  <a:lnTo>
                    <a:pt x="382" y="21"/>
                  </a:lnTo>
                  <a:lnTo>
                    <a:pt x="403" y="21"/>
                  </a:lnTo>
                  <a:lnTo>
                    <a:pt x="403" y="21"/>
                  </a:lnTo>
                  <a:lnTo>
                    <a:pt x="403" y="0"/>
                  </a:lnTo>
                  <a:lnTo>
                    <a:pt x="423" y="0"/>
                  </a:lnTo>
                  <a:lnTo>
                    <a:pt x="423" y="0"/>
                  </a:lnTo>
                  <a:lnTo>
                    <a:pt x="423" y="0"/>
                  </a:lnTo>
                  <a:lnTo>
                    <a:pt x="423" y="0"/>
                  </a:lnTo>
                  <a:lnTo>
                    <a:pt x="423" y="0"/>
                  </a:lnTo>
                  <a:lnTo>
                    <a:pt x="448" y="0"/>
                  </a:lnTo>
                  <a:lnTo>
                    <a:pt x="448"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62"/>
            <p:cNvSpPr/>
            <p:nvPr/>
          </p:nvSpPr>
          <p:spPr>
            <a:xfrm>
              <a:off x="1475475" y="2269400"/>
              <a:ext cx="10575" cy="16550"/>
            </a:xfrm>
            <a:custGeom>
              <a:rect b="b" l="l" r="r" t="t"/>
              <a:pathLst>
                <a:path extrusionOk="0" h="662" w="423">
                  <a:moveTo>
                    <a:pt x="402" y="26"/>
                  </a:moveTo>
                  <a:lnTo>
                    <a:pt x="402" y="46"/>
                  </a:lnTo>
                  <a:lnTo>
                    <a:pt x="422" y="67"/>
                  </a:lnTo>
                  <a:lnTo>
                    <a:pt x="402" y="67"/>
                  </a:lnTo>
                  <a:lnTo>
                    <a:pt x="402" y="87"/>
                  </a:lnTo>
                  <a:lnTo>
                    <a:pt x="402" y="87"/>
                  </a:lnTo>
                  <a:lnTo>
                    <a:pt x="402" y="87"/>
                  </a:lnTo>
                  <a:lnTo>
                    <a:pt x="382" y="87"/>
                  </a:lnTo>
                  <a:lnTo>
                    <a:pt x="382" y="107"/>
                  </a:lnTo>
                  <a:lnTo>
                    <a:pt x="361" y="107"/>
                  </a:lnTo>
                  <a:lnTo>
                    <a:pt x="361" y="107"/>
                  </a:lnTo>
                  <a:lnTo>
                    <a:pt x="361" y="107"/>
                  </a:lnTo>
                  <a:lnTo>
                    <a:pt x="361" y="128"/>
                  </a:lnTo>
                  <a:lnTo>
                    <a:pt x="341" y="128"/>
                  </a:lnTo>
                  <a:lnTo>
                    <a:pt x="341" y="128"/>
                  </a:lnTo>
                  <a:lnTo>
                    <a:pt x="341" y="128"/>
                  </a:lnTo>
                  <a:lnTo>
                    <a:pt x="341" y="153"/>
                  </a:lnTo>
                  <a:lnTo>
                    <a:pt x="316" y="153"/>
                  </a:lnTo>
                  <a:lnTo>
                    <a:pt x="316" y="153"/>
                  </a:lnTo>
                  <a:lnTo>
                    <a:pt x="316" y="173"/>
                  </a:lnTo>
                  <a:lnTo>
                    <a:pt x="316" y="173"/>
                  </a:lnTo>
                  <a:lnTo>
                    <a:pt x="295" y="173"/>
                  </a:lnTo>
                  <a:lnTo>
                    <a:pt x="295" y="173"/>
                  </a:lnTo>
                  <a:lnTo>
                    <a:pt x="295" y="194"/>
                  </a:lnTo>
                  <a:lnTo>
                    <a:pt x="275" y="194"/>
                  </a:lnTo>
                  <a:lnTo>
                    <a:pt x="275" y="214"/>
                  </a:lnTo>
                  <a:lnTo>
                    <a:pt x="275" y="214"/>
                  </a:lnTo>
                  <a:lnTo>
                    <a:pt x="275" y="214"/>
                  </a:lnTo>
                  <a:lnTo>
                    <a:pt x="254" y="214"/>
                  </a:lnTo>
                  <a:lnTo>
                    <a:pt x="254" y="234"/>
                  </a:lnTo>
                  <a:lnTo>
                    <a:pt x="254" y="234"/>
                  </a:lnTo>
                  <a:lnTo>
                    <a:pt x="254" y="234"/>
                  </a:lnTo>
                  <a:lnTo>
                    <a:pt x="234" y="255"/>
                  </a:lnTo>
                  <a:lnTo>
                    <a:pt x="234" y="255"/>
                  </a:lnTo>
                  <a:lnTo>
                    <a:pt x="234" y="255"/>
                  </a:lnTo>
                  <a:lnTo>
                    <a:pt x="234" y="280"/>
                  </a:lnTo>
                  <a:lnTo>
                    <a:pt x="214" y="280"/>
                  </a:lnTo>
                  <a:lnTo>
                    <a:pt x="214" y="280"/>
                  </a:lnTo>
                  <a:lnTo>
                    <a:pt x="214" y="301"/>
                  </a:lnTo>
                  <a:lnTo>
                    <a:pt x="214" y="301"/>
                  </a:lnTo>
                  <a:lnTo>
                    <a:pt x="214" y="301"/>
                  </a:lnTo>
                  <a:lnTo>
                    <a:pt x="188" y="321"/>
                  </a:lnTo>
                  <a:lnTo>
                    <a:pt x="188" y="321"/>
                  </a:lnTo>
                  <a:lnTo>
                    <a:pt x="188" y="341"/>
                  </a:lnTo>
                  <a:lnTo>
                    <a:pt x="188" y="341"/>
                  </a:lnTo>
                  <a:lnTo>
                    <a:pt x="188" y="362"/>
                  </a:lnTo>
                  <a:lnTo>
                    <a:pt x="168" y="362"/>
                  </a:lnTo>
                  <a:lnTo>
                    <a:pt x="168" y="362"/>
                  </a:lnTo>
                  <a:lnTo>
                    <a:pt x="168" y="382"/>
                  </a:lnTo>
                  <a:lnTo>
                    <a:pt x="168" y="382"/>
                  </a:lnTo>
                  <a:lnTo>
                    <a:pt x="168" y="407"/>
                  </a:lnTo>
                  <a:lnTo>
                    <a:pt x="168" y="407"/>
                  </a:lnTo>
                  <a:lnTo>
                    <a:pt x="148" y="407"/>
                  </a:lnTo>
                  <a:lnTo>
                    <a:pt x="148" y="428"/>
                  </a:lnTo>
                  <a:lnTo>
                    <a:pt x="148" y="428"/>
                  </a:lnTo>
                  <a:lnTo>
                    <a:pt x="148" y="428"/>
                  </a:lnTo>
                  <a:lnTo>
                    <a:pt x="148" y="448"/>
                  </a:lnTo>
                  <a:lnTo>
                    <a:pt x="148" y="448"/>
                  </a:lnTo>
                  <a:lnTo>
                    <a:pt x="148" y="468"/>
                  </a:lnTo>
                  <a:lnTo>
                    <a:pt x="148" y="468"/>
                  </a:lnTo>
                  <a:lnTo>
                    <a:pt x="127" y="468"/>
                  </a:lnTo>
                  <a:lnTo>
                    <a:pt x="127" y="489"/>
                  </a:lnTo>
                  <a:lnTo>
                    <a:pt x="127" y="489"/>
                  </a:lnTo>
                  <a:lnTo>
                    <a:pt x="127" y="509"/>
                  </a:lnTo>
                  <a:lnTo>
                    <a:pt x="127" y="509"/>
                  </a:lnTo>
                  <a:lnTo>
                    <a:pt x="127" y="509"/>
                  </a:lnTo>
                  <a:lnTo>
                    <a:pt x="127" y="535"/>
                  </a:lnTo>
                  <a:lnTo>
                    <a:pt x="107" y="535"/>
                  </a:lnTo>
                  <a:lnTo>
                    <a:pt x="107" y="555"/>
                  </a:lnTo>
                  <a:lnTo>
                    <a:pt x="107" y="555"/>
                  </a:lnTo>
                  <a:lnTo>
                    <a:pt x="107" y="575"/>
                  </a:lnTo>
                  <a:lnTo>
                    <a:pt x="107" y="575"/>
                  </a:lnTo>
                  <a:lnTo>
                    <a:pt x="107" y="575"/>
                  </a:lnTo>
                  <a:lnTo>
                    <a:pt x="107" y="596"/>
                  </a:lnTo>
                  <a:lnTo>
                    <a:pt x="107" y="596"/>
                  </a:lnTo>
                  <a:lnTo>
                    <a:pt x="87" y="616"/>
                  </a:lnTo>
                  <a:lnTo>
                    <a:pt x="87" y="616"/>
                  </a:lnTo>
                  <a:lnTo>
                    <a:pt x="41" y="662"/>
                  </a:lnTo>
                  <a:lnTo>
                    <a:pt x="20" y="616"/>
                  </a:lnTo>
                  <a:lnTo>
                    <a:pt x="20" y="596"/>
                  </a:lnTo>
                  <a:lnTo>
                    <a:pt x="20" y="596"/>
                  </a:lnTo>
                  <a:lnTo>
                    <a:pt x="20" y="575"/>
                  </a:lnTo>
                  <a:lnTo>
                    <a:pt x="20" y="575"/>
                  </a:lnTo>
                  <a:lnTo>
                    <a:pt x="20" y="555"/>
                  </a:lnTo>
                  <a:lnTo>
                    <a:pt x="20" y="555"/>
                  </a:lnTo>
                  <a:lnTo>
                    <a:pt x="0" y="555"/>
                  </a:lnTo>
                  <a:lnTo>
                    <a:pt x="0" y="535"/>
                  </a:lnTo>
                  <a:lnTo>
                    <a:pt x="0" y="509"/>
                  </a:lnTo>
                  <a:lnTo>
                    <a:pt x="0" y="509"/>
                  </a:lnTo>
                  <a:lnTo>
                    <a:pt x="0" y="489"/>
                  </a:lnTo>
                  <a:lnTo>
                    <a:pt x="0" y="489"/>
                  </a:lnTo>
                  <a:lnTo>
                    <a:pt x="0" y="489"/>
                  </a:lnTo>
                  <a:lnTo>
                    <a:pt x="20" y="468"/>
                  </a:lnTo>
                  <a:lnTo>
                    <a:pt x="20" y="468"/>
                  </a:lnTo>
                  <a:lnTo>
                    <a:pt x="20" y="448"/>
                  </a:lnTo>
                  <a:lnTo>
                    <a:pt x="20" y="428"/>
                  </a:lnTo>
                  <a:lnTo>
                    <a:pt x="20" y="428"/>
                  </a:lnTo>
                  <a:lnTo>
                    <a:pt x="20" y="428"/>
                  </a:lnTo>
                  <a:lnTo>
                    <a:pt x="20" y="407"/>
                  </a:lnTo>
                  <a:lnTo>
                    <a:pt x="20" y="407"/>
                  </a:lnTo>
                  <a:lnTo>
                    <a:pt x="20" y="382"/>
                  </a:lnTo>
                  <a:lnTo>
                    <a:pt x="20" y="382"/>
                  </a:lnTo>
                  <a:lnTo>
                    <a:pt x="41" y="362"/>
                  </a:lnTo>
                  <a:lnTo>
                    <a:pt x="41" y="362"/>
                  </a:lnTo>
                  <a:lnTo>
                    <a:pt x="41" y="362"/>
                  </a:lnTo>
                  <a:lnTo>
                    <a:pt x="41" y="341"/>
                  </a:lnTo>
                  <a:lnTo>
                    <a:pt x="41" y="321"/>
                  </a:lnTo>
                  <a:lnTo>
                    <a:pt x="61" y="321"/>
                  </a:lnTo>
                  <a:lnTo>
                    <a:pt x="61" y="301"/>
                  </a:lnTo>
                  <a:lnTo>
                    <a:pt x="61" y="301"/>
                  </a:lnTo>
                  <a:lnTo>
                    <a:pt x="61" y="280"/>
                  </a:lnTo>
                  <a:lnTo>
                    <a:pt x="61" y="280"/>
                  </a:lnTo>
                  <a:lnTo>
                    <a:pt x="87" y="255"/>
                  </a:lnTo>
                  <a:lnTo>
                    <a:pt x="87" y="255"/>
                  </a:lnTo>
                  <a:lnTo>
                    <a:pt x="87" y="234"/>
                  </a:lnTo>
                  <a:lnTo>
                    <a:pt x="107" y="234"/>
                  </a:lnTo>
                  <a:lnTo>
                    <a:pt x="107" y="214"/>
                  </a:lnTo>
                  <a:lnTo>
                    <a:pt x="107" y="214"/>
                  </a:lnTo>
                  <a:lnTo>
                    <a:pt x="107" y="214"/>
                  </a:lnTo>
                  <a:lnTo>
                    <a:pt x="127" y="194"/>
                  </a:lnTo>
                  <a:lnTo>
                    <a:pt x="127" y="194"/>
                  </a:lnTo>
                  <a:lnTo>
                    <a:pt x="127" y="194"/>
                  </a:lnTo>
                  <a:lnTo>
                    <a:pt x="148" y="173"/>
                  </a:lnTo>
                  <a:lnTo>
                    <a:pt x="148" y="173"/>
                  </a:lnTo>
                  <a:lnTo>
                    <a:pt x="148" y="153"/>
                  </a:lnTo>
                  <a:lnTo>
                    <a:pt x="168" y="153"/>
                  </a:lnTo>
                  <a:lnTo>
                    <a:pt x="168" y="128"/>
                  </a:lnTo>
                  <a:lnTo>
                    <a:pt x="168" y="128"/>
                  </a:lnTo>
                  <a:lnTo>
                    <a:pt x="168" y="128"/>
                  </a:lnTo>
                  <a:lnTo>
                    <a:pt x="188" y="128"/>
                  </a:lnTo>
                  <a:lnTo>
                    <a:pt x="188" y="107"/>
                  </a:lnTo>
                  <a:lnTo>
                    <a:pt x="214" y="107"/>
                  </a:lnTo>
                  <a:lnTo>
                    <a:pt x="214" y="87"/>
                  </a:lnTo>
                  <a:lnTo>
                    <a:pt x="214" y="87"/>
                  </a:lnTo>
                  <a:lnTo>
                    <a:pt x="234" y="87"/>
                  </a:lnTo>
                  <a:lnTo>
                    <a:pt x="234" y="67"/>
                  </a:lnTo>
                  <a:lnTo>
                    <a:pt x="234" y="67"/>
                  </a:lnTo>
                  <a:lnTo>
                    <a:pt x="254" y="67"/>
                  </a:lnTo>
                  <a:lnTo>
                    <a:pt x="254" y="67"/>
                  </a:lnTo>
                  <a:lnTo>
                    <a:pt x="275" y="46"/>
                  </a:lnTo>
                  <a:lnTo>
                    <a:pt x="275" y="46"/>
                  </a:lnTo>
                  <a:lnTo>
                    <a:pt x="275" y="46"/>
                  </a:lnTo>
                  <a:lnTo>
                    <a:pt x="295" y="46"/>
                  </a:lnTo>
                  <a:lnTo>
                    <a:pt x="295" y="26"/>
                  </a:lnTo>
                  <a:lnTo>
                    <a:pt x="316" y="26"/>
                  </a:lnTo>
                  <a:lnTo>
                    <a:pt x="316" y="26"/>
                  </a:lnTo>
                  <a:lnTo>
                    <a:pt x="316" y="26"/>
                  </a:lnTo>
                  <a:lnTo>
                    <a:pt x="341" y="26"/>
                  </a:lnTo>
                  <a:lnTo>
                    <a:pt x="341" y="0"/>
                  </a:lnTo>
                  <a:lnTo>
                    <a:pt x="361" y="0"/>
                  </a:lnTo>
                  <a:lnTo>
                    <a:pt x="361" y="0"/>
                  </a:lnTo>
                  <a:lnTo>
                    <a:pt x="361" y="0"/>
                  </a:lnTo>
                  <a:lnTo>
                    <a:pt x="38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2"/>
            <p:cNvSpPr/>
            <p:nvPr/>
          </p:nvSpPr>
          <p:spPr>
            <a:xfrm>
              <a:off x="1469100" y="2273725"/>
              <a:ext cx="7400" cy="16425"/>
            </a:xfrm>
            <a:custGeom>
              <a:rect b="b" l="l" r="r" t="t"/>
              <a:pathLst>
                <a:path extrusionOk="0" h="657" w="296">
                  <a:moveTo>
                    <a:pt x="255" y="0"/>
                  </a:moveTo>
                  <a:lnTo>
                    <a:pt x="275" y="21"/>
                  </a:lnTo>
                  <a:lnTo>
                    <a:pt x="296" y="41"/>
                  </a:lnTo>
                  <a:lnTo>
                    <a:pt x="296" y="41"/>
                  </a:lnTo>
                  <a:lnTo>
                    <a:pt x="275" y="41"/>
                  </a:lnTo>
                  <a:lnTo>
                    <a:pt x="275" y="61"/>
                  </a:lnTo>
                  <a:lnTo>
                    <a:pt x="275" y="61"/>
                  </a:lnTo>
                  <a:lnTo>
                    <a:pt x="275" y="61"/>
                  </a:lnTo>
                  <a:lnTo>
                    <a:pt x="275" y="82"/>
                  </a:lnTo>
                  <a:lnTo>
                    <a:pt x="255" y="82"/>
                  </a:lnTo>
                  <a:lnTo>
                    <a:pt x="255" y="82"/>
                  </a:lnTo>
                  <a:lnTo>
                    <a:pt x="255" y="107"/>
                  </a:lnTo>
                  <a:lnTo>
                    <a:pt x="255" y="107"/>
                  </a:lnTo>
                  <a:lnTo>
                    <a:pt x="255" y="107"/>
                  </a:lnTo>
                  <a:lnTo>
                    <a:pt x="255" y="128"/>
                  </a:lnTo>
                  <a:lnTo>
                    <a:pt x="255" y="128"/>
                  </a:lnTo>
                  <a:lnTo>
                    <a:pt x="235" y="128"/>
                  </a:lnTo>
                  <a:lnTo>
                    <a:pt x="235" y="148"/>
                  </a:lnTo>
                  <a:lnTo>
                    <a:pt x="235" y="148"/>
                  </a:lnTo>
                  <a:lnTo>
                    <a:pt x="235" y="148"/>
                  </a:lnTo>
                  <a:lnTo>
                    <a:pt x="235" y="168"/>
                  </a:lnTo>
                  <a:lnTo>
                    <a:pt x="235" y="168"/>
                  </a:lnTo>
                  <a:lnTo>
                    <a:pt x="214" y="168"/>
                  </a:lnTo>
                  <a:lnTo>
                    <a:pt x="214" y="189"/>
                  </a:lnTo>
                  <a:lnTo>
                    <a:pt x="214" y="189"/>
                  </a:lnTo>
                  <a:lnTo>
                    <a:pt x="214" y="209"/>
                  </a:lnTo>
                  <a:lnTo>
                    <a:pt x="214" y="209"/>
                  </a:lnTo>
                  <a:lnTo>
                    <a:pt x="189" y="209"/>
                  </a:lnTo>
                  <a:lnTo>
                    <a:pt x="189" y="209"/>
                  </a:lnTo>
                  <a:lnTo>
                    <a:pt x="189" y="234"/>
                  </a:lnTo>
                  <a:lnTo>
                    <a:pt x="189" y="234"/>
                  </a:lnTo>
                  <a:lnTo>
                    <a:pt x="189" y="255"/>
                  </a:lnTo>
                  <a:lnTo>
                    <a:pt x="189" y="255"/>
                  </a:lnTo>
                  <a:lnTo>
                    <a:pt x="189" y="255"/>
                  </a:lnTo>
                  <a:lnTo>
                    <a:pt x="169" y="275"/>
                  </a:lnTo>
                  <a:lnTo>
                    <a:pt x="169" y="275"/>
                  </a:lnTo>
                  <a:lnTo>
                    <a:pt x="169" y="295"/>
                  </a:lnTo>
                  <a:lnTo>
                    <a:pt x="169" y="295"/>
                  </a:lnTo>
                  <a:lnTo>
                    <a:pt x="169" y="295"/>
                  </a:lnTo>
                  <a:lnTo>
                    <a:pt x="169" y="295"/>
                  </a:lnTo>
                  <a:lnTo>
                    <a:pt x="169" y="316"/>
                  </a:lnTo>
                  <a:lnTo>
                    <a:pt x="169" y="316"/>
                  </a:lnTo>
                  <a:lnTo>
                    <a:pt x="148" y="336"/>
                  </a:lnTo>
                  <a:lnTo>
                    <a:pt x="148" y="336"/>
                  </a:lnTo>
                  <a:lnTo>
                    <a:pt x="148" y="336"/>
                  </a:lnTo>
                  <a:lnTo>
                    <a:pt x="148" y="362"/>
                  </a:lnTo>
                  <a:lnTo>
                    <a:pt x="148" y="362"/>
                  </a:lnTo>
                  <a:lnTo>
                    <a:pt x="148" y="382"/>
                  </a:lnTo>
                  <a:lnTo>
                    <a:pt x="148" y="382"/>
                  </a:lnTo>
                  <a:lnTo>
                    <a:pt x="148" y="402"/>
                  </a:lnTo>
                  <a:lnTo>
                    <a:pt x="148" y="402"/>
                  </a:lnTo>
                  <a:lnTo>
                    <a:pt x="148" y="402"/>
                  </a:lnTo>
                  <a:lnTo>
                    <a:pt x="148" y="423"/>
                  </a:lnTo>
                  <a:lnTo>
                    <a:pt x="128" y="423"/>
                  </a:lnTo>
                  <a:lnTo>
                    <a:pt x="128" y="443"/>
                  </a:lnTo>
                  <a:lnTo>
                    <a:pt x="128" y="443"/>
                  </a:lnTo>
                  <a:lnTo>
                    <a:pt x="128" y="463"/>
                  </a:lnTo>
                  <a:lnTo>
                    <a:pt x="128" y="463"/>
                  </a:lnTo>
                  <a:lnTo>
                    <a:pt x="128" y="463"/>
                  </a:lnTo>
                  <a:lnTo>
                    <a:pt x="128" y="463"/>
                  </a:lnTo>
                  <a:lnTo>
                    <a:pt x="128" y="489"/>
                  </a:lnTo>
                  <a:lnTo>
                    <a:pt x="128" y="489"/>
                  </a:lnTo>
                  <a:lnTo>
                    <a:pt x="128" y="509"/>
                  </a:lnTo>
                  <a:lnTo>
                    <a:pt x="128" y="509"/>
                  </a:lnTo>
                  <a:lnTo>
                    <a:pt x="128" y="509"/>
                  </a:lnTo>
                  <a:lnTo>
                    <a:pt x="128" y="529"/>
                  </a:lnTo>
                  <a:lnTo>
                    <a:pt x="128" y="529"/>
                  </a:lnTo>
                  <a:lnTo>
                    <a:pt x="128" y="550"/>
                  </a:lnTo>
                  <a:lnTo>
                    <a:pt x="128" y="550"/>
                  </a:lnTo>
                  <a:lnTo>
                    <a:pt x="128" y="570"/>
                  </a:lnTo>
                  <a:lnTo>
                    <a:pt x="128" y="570"/>
                  </a:lnTo>
                  <a:lnTo>
                    <a:pt x="108" y="570"/>
                  </a:lnTo>
                  <a:lnTo>
                    <a:pt x="108" y="590"/>
                  </a:lnTo>
                  <a:lnTo>
                    <a:pt x="108" y="590"/>
                  </a:lnTo>
                  <a:lnTo>
                    <a:pt x="108" y="616"/>
                  </a:lnTo>
                  <a:lnTo>
                    <a:pt x="108" y="616"/>
                  </a:lnTo>
                  <a:lnTo>
                    <a:pt x="62" y="657"/>
                  </a:lnTo>
                  <a:lnTo>
                    <a:pt x="21" y="636"/>
                  </a:lnTo>
                  <a:lnTo>
                    <a:pt x="21" y="616"/>
                  </a:lnTo>
                  <a:lnTo>
                    <a:pt x="21" y="590"/>
                  </a:lnTo>
                  <a:lnTo>
                    <a:pt x="21" y="590"/>
                  </a:lnTo>
                  <a:lnTo>
                    <a:pt x="21" y="570"/>
                  </a:lnTo>
                  <a:lnTo>
                    <a:pt x="1" y="570"/>
                  </a:lnTo>
                  <a:lnTo>
                    <a:pt x="1" y="570"/>
                  </a:lnTo>
                  <a:lnTo>
                    <a:pt x="1" y="550"/>
                  </a:lnTo>
                  <a:lnTo>
                    <a:pt x="1" y="550"/>
                  </a:lnTo>
                  <a:lnTo>
                    <a:pt x="1" y="529"/>
                  </a:lnTo>
                  <a:lnTo>
                    <a:pt x="1" y="529"/>
                  </a:lnTo>
                  <a:lnTo>
                    <a:pt x="1" y="509"/>
                  </a:lnTo>
                  <a:lnTo>
                    <a:pt x="1" y="509"/>
                  </a:lnTo>
                  <a:lnTo>
                    <a:pt x="1" y="509"/>
                  </a:lnTo>
                  <a:lnTo>
                    <a:pt x="1" y="489"/>
                  </a:lnTo>
                  <a:lnTo>
                    <a:pt x="1" y="463"/>
                  </a:lnTo>
                  <a:lnTo>
                    <a:pt x="1" y="463"/>
                  </a:lnTo>
                  <a:lnTo>
                    <a:pt x="1" y="443"/>
                  </a:lnTo>
                  <a:lnTo>
                    <a:pt x="1" y="443"/>
                  </a:lnTo>
                  <a:lnTo>
                    <a:pt x="1" y="443"/>
                  </a:lnTo>
                  <a:lnTo>
                    <a:pt x="1" y="423"/>
                  </a:lnTo>
                  <a:lnTo>
                    <a:pt x="1" y="423"/>
                  </a:lnTo>
                  <a:lnTo>
                    <a:pt x="21" y="402"/>
                  </a:lnTo>
                  <a:lnTo>
                    <a:pt x="21" y="402"/>
                  </a:lnTo>
                  <a:lnTo>
                    <a:pt x="21" y="382"/>
                  </a:lnTo>
                  <a:lnTo>
                    <a:pt x="21" y="382"/>
                  </a:lnTo>
                  <a:lnTo>
                    <a:pt x="21" y="362"/>
                  </a:lnTo>
                  <a:lnTo>
                    <a:pt x="21" y="362"/>
                  </a:lnTo>
                  <a:lnTo>
                    <a:pt x="21" y="336"/>
                  </a:lnTo>
                  <a:lnTo>
                    <a:pt x="21" y="336"/>
                  </a:lnTo>
                  <a:lnTo>
                    <a:pt x="21" y="316"/>
                  </a:lnTo>
                  <a:lnTo>
                    <a:pt x="41" y="316"/>
                  </a:lnTo>
                  <a:lnTo>
                    <a:pt x="41" y="295"/>
                  </a:lnTo>
                  <a:lnTo>
                    <a:pt x="41" y="295"/>
                  </a:lnTo>
                  <a:lnTo>
                    <a:pt x="41" y="275"/>
                  </a:lnTo>
                  <a:lnTo>
                    <a:pt x="41" y="275"/>
                  </a:lnTo>
                  <a:lnTo>
                    <a:pt x="41" y="275"/>
                  </a:lnTo>
                  <a:lnTo>
                    <a:pt x="41" y="255"/>
                  </a:lnTo>
                  <a:lnTo>
                    <a:pt x="62" y="255"/>
                  </a:lnTo>
                  <a:lnTo>
                    <a:pt x="62" y="255"/>
                  </a:lnTo>
                  <a:lnTo>
                    <a:pt x="62" y="234"/>
                  </a:lnTo>
                  <a:lnTo>
                    <a:pt x="62" y="234"/>
                  </a:lnTo>
                  <a:lnTo>
                    <a:pt x="62" y="209"/>
                  </a:lnTo>
                  <a:lnTo>
                    <a:pt x="87" y="209"/>
                  </a:lnTo>
                  <a:lnTo>
                    <a:pt x="87" y="189"/>
                  </a:lnTo>
                  <a:lnTo>
                    <a:pt x="87" y="189"/>
                  </a:lnTo>
                  <a:lnTo>
                    <a:pt x="87" y="168"/>
                  </a:lnTo>
                  <a:lnTo>
                    <a:pt x="87" y="168"/>
                  </a:lnTo>
                  <a:lnTo>
                    <a:pt x="108" y="168"/>
                  </a:lnTo>
                  <a:lnTo>
                    <a:pt x="108" y="168"/>
                  </a:lnTo>
                  <a:lnTo>
                    <a:pt x="108" y="148"/>
                  </a:lnTo>
                  <a:lnTo>
                    <a:pt x="108" y="148"/>
                  </a:lnTo>
                  <a:lnTo>
                    <a:pt x="108" y="128"/>
                  </a:lnTo>
                  <a:lnTo>
                    <a:pt x="128" y="128"/>
                  </a:lnTo>
                  <a:lnTo>
                    <a:pt x="128" y="107"/>
                  </a:lnTo>
                  <a:lnTo>
                    <a:pt x="128" y="107"/>
                  </a:lnTo>
                  <a:lnTo>
                    <a:pt x="148" y="82"/>
                  </a:lnTo>
                  <a:lnTo>
                    <a:pt x="148" y="82"/>
                  </a:lnTo>
                  <a:lnTo>
                    <a:pt x="148" y="82"/>
                  </a:lnTo>
                  <a:lnTo>
                    <a:pt x="148" y="82"/>
                  </a:lnTo>
                  <a:lnTo>
                    <a:pt x="169" y="61"/>
                  </a:lnTo>
                  <a:lnTo>
                    <a:pt x="169" y="61"/>
                  </a:lnTo>
                  <a:lnTo>
                    <a:pt x="169" y="61"/>
                  </a:lnTo>
                  <a:lnTo>
                    <a:pt x="169" y="41"/>
                  </a:lnTo>
                  <a:lnTo>
                    <a:pt x="189" y="41"/>
                  </a:lnTo>
                  <a:lnTo>
                    <a:pt x="189" y="41"/>
                  </a:lnTo>
                  <a:lnTo>
                    <a:pt x="189" y="41"/>
                  </a:lnTo>
                  <a:lnTo>
                    <a:pt x="189" y="21"/>
                  </a:lnTo>
                  <a:lnTo>
                    <a:pt x="214" y="21"/>
                  </a:lnTo>
                  <a:lnTo>
                    <a:pt x="214" y="21"/>
                  </a:lnTo>
                  <a:lnTo>
                    <a:pt x="214" y="0"/>
                  </a:lnTo>
                  <a:lnTo>
                    <a:pt x="235" y="0"/>
                  </a:lnTo>
                  <a:lnTo>
                    <a:pt x="235" y="0"/>
                  </a:lnTo>
                  <a:lnTo>
                    <a:pt x="235"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2"/>
            <p:cNvSpPr/>
            <p:nvPr/>
          </p:nvSpPr>
          <p:spPr>
            <a:xfrm>
              <a:off x="1462750" y="2278425"/>
              <a:ext cx="5875" cy="14400"/>
            </a:xfrm>
            <a:custGeom>
              <a:rect b="b" l="l" r="r" t="t"/>
              <a:pathLst>
                <a:path extrusionOk="0" h="576" w="235">
                  <a:moveTo>
                    <a:pt x="214" y="21"/>
                  </a:moveTo>
                  <a:lnTo>
                    <a:pt x="214" y="46"/>
                  </a:lnTo>
                  <a:lnTo>
                    <a:pt x="234" y="67"/>
                  </a:lnTo>
                  <a:lnTo>
                    <a:pt x="234" y="67"/>
                  </a:lnTo>
                  <a:lnTo>
                    <a:pt x="234" y="67"/>
                  </a:lnTo>
                  <a:lnTo>
                    <a:pt x="234" y="67"/>
                  </a:lnTo>
                  <a:lnTo>
                    <a:pt x="234" y="87"/>
                  </a:lnTo>
                  <a:lnTo>
                    <a:pt x="234" y="87"/>
                  </a:lnTo>
                  <a:lnTo>
                    <a:pt x="214" y="87"/>
                  </a:lnTo>
                  <a:lnTo>
                    <a:pt x="214" y="87"/>
                  </a:lnTo>
                  <a:lnTo>
                    <a:pt x="214" y="107"/>
                  </a:lnTo>
                  <a:lnTo>
                    <a:pt x="214" y="107"/>
                  </a:lnTo>
                  <a:lnTo>
                    <a:pt x="214" y="107"/>
                  </a:lnTo>
                  <a:lnTo>
                    <a:pt x="214" y="107"/>
                  </a:lnTo>
                  <a:lnTo>
                    <a:pt x="189" y="128"/>
                  </a:lnTo>
                  <a:lnTo>
                    <a:pt x="189" y="128"/>
                  </a:lnTo>
                  <a:lnTo>
                    <a:pt x="189" y="128"/>
                  </a:lnTo>
                  <a:lnTo>
                    <a:pt x="189" y="148"/>
                  </a:lnTo>
                  <a:lnTo>
                    <a:pt x="189" y="148"/>
                  </a:lnTo>
                  <a:lnTo>
                    <a:pt x="189" y="148"/>
                  </a:lnTo>
                  <a:lnTo>
                    <a:pt x="189" y="148"/>
                  </a:lnTo>
                  <a:lnTo>
                    <a:pt x="168" y="174"/>
                  </a:lnTo>
                  <a:lnTo>
                    <a:pt x="168" y="174"/>
                  </a:lnTo>
                  <a:lnTo>
                    <a:pt x="168" y="174"/>
                  </a:lnTo>
                  <a:lnTo>
                    <a:pt x="168" y="194"/>
                  </a:lnTo>
                  <a:lnTo>
                    <a:pt x="168" y="194"/>
                  </a:lnTo>
                  <a:lnTo>
                    <a:pt x="168" y="194"/>
                  </a:lnTo>
                  <a:lnTo>
                    <a:pt x="168" y="214"/>
                  </a:lnTo>
                  <a:lnTo>
                    <a:pt x="148" y="214"/>
                  </a:lnTo>
                  <a:lnTo>
                    <a:pt x="148" y="214"/>
                  </a:lnTo>
                  <a:lnTo>
                    <a:pt x="148" y="235"/>
                  </a:lnTo>
                  <a:lnTo>
                    <a:pt x="148" y="235"/>
                  </a:lnTo>
                  <a:lnTo>
                    <a:pt x="148" y="255"/>
                  </a:lnTo>
                  <a:lnTo>
                    <a:pt x="148" y="255"/>
                  </a:lnTo>
                  <a:lnTo>
                    <a:pt x="148" y="255"/>
                  </a:lnTo>
                  <a:lnTo>
                    <a:pt x="148" y="275"/>
                  </a:lnTo>
                  <a:lnTo>
                    <a:pt x="128" y="275"/>
                  </a:lnTo>
                  <a:lnTo>
                    <a:pt x="128" y="275"/>
                  </a:lnTo>
                  <a:lnTo>
                    <a:pt x="128" y="275"/>
                  </a:lnTo>
                  <a:lnTo>
                    <a:pt x="128" y="301"/>
                  </a:lnTo>
                  <a:lnTo>
                    <a:pt x="128" y="301"/>
                  </a:lnTo>
                  <a:lnTo>
                    <a:pt x="128" y="301"/>
                  </a:lnTo>
                  <a:lnTo>
                    <a:pt x="128" y="321"/>
                  </a:lnTo>
                  <a:lnTo>
                    <a:pt x="128" y="321"/>
                  </a:lnTo>
                  <a:lnTo>
                    <a:pt x="128" y="341"/>
                  </a:lnTo>
                  <a:lnTo>
                    <a:pt x="128" y="341"/>
                  </a:lnTo>
                  <a:lnTo>
                    <a:pt x="128" y="341"/>
                  </a:lnTo>
                  <a:lnTo>
                    <a:pt x="128" y="362"/>
                  </a:lnTo>
                  <a:lnTo>
                    <a:pt x="128" y="362"/>
                  </a:lnTo>
                  <a:lnTo>
                    <a:pt x="128" y="362"/>
                  </a:lnTo>
                  <a:lnTo>
                    <a:pt x="128" y="362"/>
                  </a:lnTo>
                  <a:lnTo>
                    <a:pt x="128" y="382"/>
                  </a:lnTo>
                  <a:lnTo>
                    <a:pt x="107" y="382"/>
                  </a:lnTo>
                  <a:lnTo>
                    <a:pt x="107" y="402"/>
                  </a:lnTo>
                  <a:lnTo>
                    <a:pt x="107" y="402"/>
                  </a:lnTo>
                  <a:lnTo>
                    <a:pt x="107" y="402"/>
                  </a:lnTo>
                  <a:lnTo>
                    <a:pt x="107" y="428"/>
                  </a:lnTo>
                  <a:lnTo>
                    <a:pt x="107" y="428"/>
                  </a:lnTo>
                  <a:lnTo>
                    <a:pt x="107" y="428"/>
                  </a:lnTo>
                  <a:lnTo>
                    <a:pt x="107" y="428"/>
                  </a:lnTo>
                  <a:lnTo>
                    <a:pt x="107" y="448"/>
                  </a:lnTo>
                  <a:lnTo>
                    <a:pt x="107" y="448"/>
                  </a:lnTo>
                  <a:lnTo>
                    <a:pt x="107" y="448"/>
                  </a:lnTo>
                  <a:lnTo>
                    <a:pt x="107" y="469"/>
                  </a:lnTo>
                  <a:lnTo>
                    <a:pt x="107" y="469"/>
                  </a:lnTo>
                  <a:lnTo>
                    <a:pt x="107" y="469"/>
                  </a:lnTo>
                  <a:lnTo>
                    <a:pt x="107" y="489"/>
                  </a:lnTo>
                  <a:lnTo>
                    <a:pt x="107" y="489"/>
                  </a:lnTo>
                  <a:lnTo>
                    <a:pt x="107" y="489"/>
                  </a:lnTo>
                  <a:lnTo>
                    <a:pt x="107" y="489"/>
                  </a:lnTo>
                  <a:lnTo>
                    <a:pt x="107" y="509"/>
                  </a:lnTo>
                  <a:lnTo>
                    <a:pt x="107" y="509"/>
                  </a:lnTo>
                  <a:lnTo>
                    <a:pt x="107" y="509"/>
                  </a:lnTo>
                  <a:lnTo>
                    <a:pt x="107" y="530"/>
                  </a:lnTo>
                  <a:lnTo>
                    <a:pt x="107" y="530"/>
                  </a:lnTo>
                  <a:lnTo>
                    <a:pt x="107" y="530"/>
                  </a:lnTo>
                  <a:lnTo>
                    <a:pt x="62" y="575"/>
                  </a:lnTo>
                  <a:lnTo>
                    <a:pt x="41" y="555"/>
                  </a:lnTo>
                  <a:lnTo>
                    <a:pt x="21" y="530"/>
                  </a:lnTo>
                  <a:lnTo>
                    <a:pt x="21" y="530"/>
                  </a:lnTo>
                  <a:lnTo>
                    <a:pt x="21" y="530"/>
                  </a:lnTo>
                  <a:lnTo>
                    <a:pt x="21" y="530"/>
                  </a:lnTo>
                  <a:lnTo>
                    <a:pt x="21" y="509"/>
                  </a:lnTo>
                  <a:lnTo>
                    <a:pt x="21" y="509"/>
                  </a:lnTo>
                  <a:lnTo>
                    <a:pt x="21" y="489"/>
                  </a:lnTo>
                  <a:lnTo>
                    <a:pt x="21" y="489"/>
                  </a:lnTo>
                  <a:lnTo>
                    <a:pt x="21" y="489"/>
                  </a:lnTo>
                  <a:lnTo>
                    <a:pt x="0" y="489"/>
                  </a:lnTo>
                  <a:lnTo>
                    <a:pt x="0" y="469"/>
                  </a:lnTo>
                  <a:lnTo>
                    <a:pt x="0" y="469"/>
                  </a:lnTo>
                  <a:lnTo>
                    <a:pt x="0" y="448"/>
                  </a:lnTo>
                  <a:lnTo>
                    <a:pt x="0" y="448"/>
                  </a:lnTo>
                  <a:lnTo>
                    <a:pt x="0" y="448"/>
                  </a:lnTo>
                  <a:lnTo>
                    <a:pt x="0" y="428"/>
                  </a:lnTo>
                  <a:lnTo>
                    <a:pt x="0" y="428"/>
                  </a:lnTo>
                  <a:lnTo>
                    <a:pt x="0" y="428"/>
                  </a:lnTo>
                  <a:lnTo>
                    <a:pt x="0" y="402"/>
                  </a:lnTo>
                  <a:lnTo>
                    <a:pt x="0" y="402"/>
                  </a:lnTo>
                  <a:lnTo>
                    <a:pt x="0" y="402"/>
                  </a:lnTo>
                  <a:lnTo>
                    <a:pt x="0" y="382"/>
                  </a:lnTo>
                  <a:lnTo>
                    <a:pt x="0" y="382"/>
                  </a:lnTo>
                  <a:lnTo>
                    <a:pt x="0" y="362"/>
                  </a:lnTo>
                  <a:lnTo>
                    <a:pt x="0" y="362"/>
                  </a:lnTo>
                  <a:lnTo>
                    <a:pt x="0" y="362"/>
                  </a:lnTo>
                  <a:lnTo>
                    <a:pt x="0" y="341"/>
                  </a:lnTo>
                  <a:lnTo>
                    <a:pt x="21" y="341"/>
                  </a:lnTo>
                  <a:lnTo>
                    <a:pt x="21" y="321"/>
                  </a:lnTo>
                  <a:lnTo>
                    <a:pt x="21" y="321"/>
                  </a:lnTo>
                  <a:lnTo>
                    <a:pt x="21" y="321"/>
                  </a:lnTo>
                  <a:lnTo>
                    <a:pt x="21" y="301"/>
                  </a:lnTo>
                  <a:lnTo>
                    <a:pt x="21" y="301"/>
                  </a:lnTo>
                  <a:lnTo>
                    <a:pt x="21" y="275"/>
                  </a:lnTo>
                  <a:lnTo>
                    <a:pt x="21" y="275"/>
                  </a:lnTo>
                  <a:lnTo>
                    <a:pt x="21" y="255"/>
                  </a:lnTo>
                  <a:lnTo>
                    <a:pt x="21" y="255"/>
                  </a:lnTo>
                  <a:lnTo>
                    <a:pt x="21" y="255"/>
                  </a:lnTo>
                  <a:lnTo>
                    <a:pt x="21" y="255"/>
                  </a:lnTo>
                  <a:lnTo>
                    <a:pt x="41" y="235"/>
                  </a:lnTo>
                  <a:lnTo>
                    <a:pt x="41" y="235"/>
                  </a:lnTo>
                  <a:lnTo>
                    <a:pt x="41" y="214"/>
                  </a:lnTo>
                  <a:lnTo>
                    <a:pt x="41" y="214"/>
                  </a:lnTo>
                  <a:lnTo>
                    <a:pt x="41" y="194"/>
                  </a:lnTo>
                  <a:lnTo>
                    <a:pt x="41" y="194"/>
                  </a:lnTo>
                  <a:lnTo>
                    <a:pt x="62" y="194"/>
                  </a:lnTo>
                  <a:lnTo>
                    <a:pt x="62" y="174"/>
                  </a:lnTo>
                  <a:lnTo>
                    <a:pt x="62" y="174"/>
                  </a:lnTo>
                  <a:lnTo>
                    <a:pt x="62" y="148"/>
                  </a:lnTo>
                  <a:lnTo>
                    <a:pt x="62" y="148"/>
                  </a:lnTo>
                  <a:lnTo>
                    <a:pt x="62" y="148"/>
                  </a:lnTo>
                  <a:lnTo>
                    <a:pt x="87" y="128"/>
                  </a:lnTo>
                  <a:lnTo>
                    <a:pt x="87" y="128"/>
                  </a:lnTo>
                  <a:lnTo>
                    <a:pt x="87" y="107"/>
                  </a:lnTo>
                  <a:lnTo>
                    <a:pt x="87" y="107"/>
                  </a:lnTo>
                  <a:lnTo>
                    <a:pt x="107" y="107"/>
                  </a:lnTo>
                  <a:lnTo>
                    <a:pt x="107" y="87"/>
                  </a:lnTo>
                  <a:lnTo>
                    <a:pt x="107" y="87"/>
                  </a:lnTo>
                  <a:lnTo>
                    <a:pt x="107" y="87"/>
                  </a:lnTo>
                  <a:lnTo>
                    <a:pt x="107" y="87"/>
                  </a:lnTo>
                  <a:lnTo>
                    <a:pt x="128" y="67"/>
                  </a:lnTo>
                  <a:lnTo>
                    <a:pt x="128" y="67"/>
                  </a:lnTo>
                  <a:lnTo>
                    <a:pt x="128" y="46"/>
                  </a:lnTo>
                  <a:lnTo>
                    <a:pt x="128" y="46"/>
                  </a:lnTo>
                  <a:lnTo>
                    <a:pt x="148" y="46"/>
                  </a:lnTo>
                  <a:lnTo>
                    <a:pt x="148" y="46"/>
                  </a:lnTo>
                  <a:lnTo>
                    <a:pt x="148" y="21"/>
                  </a:lnTo>
                  <a:lnTo>
                    <a:pt x="148" y="21"/>
                  </a:lnTo>
                  <a:lnTo>
                    <a:pt x="168" y="21"/>
                  </a:lnTo>
                  <a:lnTo>
                    <a:pt x="168" y="21"/>
                  </a:lnTo>
                  <a:lnTo>
                    <a:pt x="168" y="21"/>
                  </a:lnTo>
                  <a:lnTo>
                    <a:pt x="168" y="1"/>
                  </a:lnTo>
                  <a:lnTo>
                    <a:pt x="16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2"/>
            <p:cNvSpPr/>
            <p:nvPr/>
          </p:nvSpPr>
          <p:spPr>
            <a:xfrm>
              <a:off x="1458550" y="2284275"/>
              <a:ext cx="3725" cy="11225"/>
            </a:xfrm>
            <a:custGeom>
              <a:rect b="b" l="l" r="r" t="t"/>
              <a:pathLst>
                <a:path extrusionOk="0" h="449" w="149">
                  <a:moveTo>
                    <a:pt x="128" y="1"/>
                  </a:moveTo>
                  <a:lnTo>
                    <a:pt x="148" y="21"/>
                  </a:lnTo>
                  <a:lnTo>
                    <a:pt x="148" y="21"/>
                  </a:lnTo>
                  <a:lnTo>
                    <a:pt x="148" y="41"/>
                  </a:lnTo>
                  <a:lnTo>
                    <a:pt x="148" y="41"/>
                  </a:lnTo>
                  <a:lnTo>
                    <a:pt x="128" y="67"/>
                  </a:lnTo>
                  <a:lnTo>
                    <a:pt x="128" y="67"/>
                  </a:lnTo>
                  <a:lnTo>
                    <a:pt x="128" y="67"/>
                  </a:lnTo>
                  <a:lnTo>
                    <a:pt x="128" y="87"/>
                  </a:lnTo>
                  <a:lnTo>
                    <a:pt x="128" y="87"/>
                  </a:lnTo>
                  <a:lnTo>
                    <a:pt x="128" y="87"/>
                  </a:lnTo>
                  <a:lnTo>
                    <a:pt x="128" y="107"/>
                  </a:lnTo>
                  <a:lnTo>
                    <a:pt x="102" y="107"/>
                  </a:lnTo>
                  <a:lnTo>
                    <a:pt x="102" y="128"/>
                  </a:lnTo>
                  <a:lnTo>
                    <a:pt x="102" y="128"/>
                  </a:lnTo>
                  <a:lnTo>
                    <a:pt x="102" y="148"/>
                  </a:lnTo>
                  <a:lnTo>
                    <a:pt x="102" y="168"/>
                  </a:lnTo>
                  <a:lnTo>
                    <a:pt x="102" y="168"/>
                  </a:lnTo>
                  <a:lnTo>
                    <a:pt x="102" y="168"/>
                  </a:lnTo>
                  <a:lnTo>
                    <a:pt x="102" y="194"/>
                  </a:lnTo>
                  <a:lnTo>
                    <a:pt x="102" y="194"/>
                  </a:lnTo>
                  <a:lnTo>
                    <a:pt x="82" y="214"/>
                  </a:lnTo>
                  <a:lnTo>
                    <a:pt x="82" y="214"/>
                  </a:lnTo>
                  <a:lnTo>
                    <a:pt x="82" y="214"/>
                  </a:lnTo>
                  <a:lnTo>
                    <a:pt x="82" y="235"/>
                  </a:lnTo>
                  <a:lnTo>
                    <a:pt x="82" y="235"/>
                  </a:lnTo>
                  <a:lnTo>
                    <a:pt x="82" y="255"/>
                  </a:lnTo>
                  <a:lnTo>
                    <a:pt x="82" y="255"/>
                  </a:lnTo>
                  <a:lnTo>
                    <a:pt x="82" y="275"/>
                  </a:lnTo>
                  <a:lnTo>
                    <a:pt x="82" y="275"/>
                  </a:lnTo>
                  <a:lnTo>
                    <a:pt x="82" y="296"/>
                  </a:lnTo>
                  <a:lnTo>
                    <a:pt x="82" y="296"/>
                  </a:lnTo>
                  <a:lnTo>
                    <a:pt x="82" y="296"/>
                  </a:lnTo>
                  <a:lnTo>
                    <a:pt x="82" y="321"/>
                  </a:lnTo>
                  <a:lnTo>
                    <a:pt x="82" y="321"/>
                  </a:lnTo>
                  <a:lnTo>
                    <a:pt x="82" y="341"/>
                  </a:lnTo>
                  <a:lnTo>
                    <a:pt x="82" y="362"/>
                  </a:lnTo>
                  <a:lnTo>
                    <a:pt x="82" y="362"/>
                  </a:lnTo>
                  <a:lnTo>
                    <a:pt x="82" y="362"/>
                  </a:lnTo>
                  <a:lnTo>
                    <a:pt x="82" y="382"/>
                  </a:lnTo>
                  <a:lnTo>
                    <a:pt x="82" y="402"/>
                  </a:lnTo>
                  <a:lnTo>
                    <a:pt x="62" y="402"/>
                  </a:lnTo>
                  <a:lnTo>
                    <a:pt x="41" y="448"/>
                  </a:lnTo>
                  <a:lnTo>
                    <a:pt x="1" y="402"/>
                  </a:lnTo>
                  <a:lnTo>
                    <a:pt x="1" y="402"/>
                  </a:lnTo>
                  <a:lnTo>
                    <a:pt x="1" y="382"/>
                  </a:lnTo>
                  <a:lnTo>
                    <a:pt x="1" y="362"/>
                  </a:lnTo>
                  <a:lnTo>
                    <a:pt x="1" y="362"/>
                  </a:lnTo>
                  <a:lnTo>
                    <a:pt x="1" y="362"/>
                  </a:lnTo>
                  <a:lnTo>
                    <a:pt x="1" y="341"/>
                  </a:lnTo>
                  <a:lnTo>
                    <a:pt x="1" y="321"/>
                  </a:lnTo>
                  <a:lnTo>
                    <a:pt x="1" y="321"/>
                  </a:lnTo>
                  <a:lnTo>
                    <a:pt x="1" y="296"/>
                  </a:lnTo>
                  <a:lnTo>
                    <a:pt x="1" y="296"/>
                  </a:lnTo>
                  <a:lnTo>
                    <a:pt x="1" y="275"/>
                  </a:lnTo>
                  <a:lnTo>
                    <a:pt x="1" y="275"/>
                  </a:lnTo>
                  <a:lnTo>
                    <a:pt x="1" y="255"/>
                  </a:lnTo>
                  <a:lnTo>
                    <a:pt x="1" y="255"/>
                  </a:lnTo>
                  <a:lnTo>
                    <a:pt x="1" y="255"/>
                  </a:lnTo>
                  <a:lnTo>
                    <a:pt x="1" y="235"/>
                  </a:lnTo>
                  <a:lnTo>
                    <a:pt x="1" y="214"/>
                  </a:lnTo>
                  <a:lnTo>
                    <a:pt x="1" y="214"/>
                  </a:lnTo>
                  <a:lnTo>
                    <a:pt x="1" y="214"/>
                  </a:lnTo>
                  <a:lnTo>
                    <a:pt x="21" y="194"/>
                  </a:lnTo>
                  <a:lnTo>
                    <a:pt x="21" y="168"/>
                  </a:lnTo>
                  <a:lnTo>
                    <a:pt x="21" y="168"/>
                  </a:lnTo>
                  <a:lnTo>
                    <a:pt x="21" y="148"/>
                  </a:lnTo>
                  <a:lnTo>
                    <a:pt x="21" y="148"/>
                  </a:lnTo>
                  <a:lnTo>
                    <a:pt x="21" y="148"/>
                  </a:lnTo>
                  <a:lnTo>
                    <a:pt x="21" y="128"/>
                  </a:lnTo>
                  <a:lnTo>
                    <a:pt x="41" y="107"/>
                  </a:lnTo>
                  <a:lnTo>
                    <a:pt x="41" y="107"/>
                  </a:lnTo>
                  <a:lnTo>
                    <a:pt x="41" y="87"/>
                  </a:lnTo>
                  <a:lnTo>
                    <a:pt x="41" y="87"/>
                  </a:lnTo>
                  <a:lnTo>
                    <a:pt x="62" y="67"/>
                  </a:lnTo>
                  <a:lnTo>
                    <a:pt x="62" y="67"/>
                  </a:lnTo>
                  <a:lnTo>
                    <a:pt x="62" y="41"/>
                  </a:lnTo>
                  <a:lnTo>
                    <a:pt x="62" y="41"/>
                  </a:lnTo>
                  <a:lnTo>
                    <a:pt x="62" y="21"/>
                  </a:lnTo>
                  <a:lnTo>
                    <a:pt x="82" y="21"/>
                  </a:lnTo>
                  <a:lnTo>
                    <a:pt x="82" y="21"/>
                  </a:lnTo>
                  <a:lnTo>
                    <a:pt x="82" y="21"/>
                  </a:lnTo>
                  <a:lnTo>
                    <a:pt x="82" y="1"/>
                  </a:lnTo>
                  <a:lnTo>
                    <a:pt x="82" y="1"/>
                  </a:lnTo>
                  <a:lnTo>
                    <a:pt x="10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2"/>
            <p:cNvSpPr/>
            <p:nvPr/>
          </p:nvSpPr>
          <p:spPr>
            <a:xfrm>
              <a:off x="1500400" y="2262025"/>
              <a:ext cx="14775" cy="12225"/>
            </a:xfrm>
            <a:custGeom>
              <a:rect b="b" l="l" r="r" t="t"/>
              <a:pathLst>
                <a:path extrusionOk="0" h="489" w="591">
                  <a:moveTo>
                    <a:pt x="41" y="21"/>
                  </a:moveTo>
                  <a:lnTo>
                    <a:pt x="61" y="21"/>
                  </a:lnTo>
                  <a:lnTo>
                    <a:pt x="61" y="21"/>
                  </a:lnTo>
                  <a:lnTo>
                    <a:pt x="82" y="21"/>
                  </a:lnTo>
                  <a:lnTo>
                    <a:pt x="82" y="21"/>
                  </a:lnTo>
                  <a:lnTo>
                    <a:pt x="107" y="21"/>
                  </a:lnTo>
                  <a:lnTo>
                    <a:pt x="107" y="21"/>
                  </a:lnTo>
                  <a:lnTo>
                    <a:pt x="127" y="41"/>
                  </a:lnTo>
                  <a:lnTo>
                    <a:pt x="127" y="41"/>
                  </a:lnTo>
                  <a:lnTo>
                    <a:pt x="148" y="41"/>
                  </a:lnTo>
                  <a:lnTo>
                    <a:pt x="148" y="41"/>
                  </a:lnTo>
                  <a:lnTo>
                    <a:pt x="168" y="41"/>
                  </a:lnTo>
                  <a:lnTo>
                    <a:pt x="168" y="41"/>
                  </a:lnTo>
                  <a:lnTo>
                    <a:pt x="188" y="67"/>
                  </a:lnTo>
                  <a:lnTo>
                    <a:pt x="188" y="67"/>
                  </a:lnTo>
                  <a:lnTo>
                    <a:pt x="209" y="67"/>
                  </a:lnTo>
                  <a:lnTo>
                    <a:pt x="209" y="67"/>
                  </a:lnTo>
                  <a:lnTo>
                    <a:pt x="234" y="67"/>
                  </a:lnTo>
                  <a:lnTo>
                    <a:pt x="234" y="87"/>
                  </a:lnTo>
                  <a:lnTo>
                    <a:pt x="234" y="87"/>
                  </a:lnTo>
                  <a:lnTo>
                    <a:pt x="254" y="87"/>
                  </a:lnTo>
                  <a:lnTo>
                    <a:pt x="254" y="87"/>
                  </a:lnTo>
                  <a:lnTo>
                    <a:pt x="275" y="87"/>
                  </a:lnTo>
                  <a:lnTo>
                    <a:pt x="275" y="107"/>
                  </a:lnTo>
                  <a:lnTo>
                    <a:pt x="295" y="107"/>
                  </a:lnTo>
                  <a:lnTo>
                    <a:pt x="295" y="107"/>
                  </a:lnTo>
                  <a:lnTo>
                    <a:pt x="295" y="107"/>
                  </a:lnTo>
                  <a:lnTo>
                    <a:pt x="315" y="107"/>
                  </a:lnTo>
                  <a:lnTo>
                    <a:pt x="315" y="128"/>
                  </a:lnTo>
                  <a:lnTo>
                    <a:pt x="315" y="128"/>
                  </a:lnTo>
                  <a:lnTo>
                    <a:pt x="336" y="128"/>
                  </a:lnTo>
                  <a:lnTo>
                    <a:pt x="336" y="128"/>
                  </a:lnTo>
                  <a:lnTo>
                    <a:pt x="336" y="148"/>
                  </a:lnTo>
                  <a:lnTo>
                    <a:pt x="361" y="148"/>
                  </a:lnTo>
                  <a:lnTo>
                    <a:pt x="361" y="148"/>
                  </a:lnTo>
                  <a:lnTo>
                    <a:pt x="382" y="168"/>
                  </a:lnTo>
                  <a:lnTo>
                    <a:pt x="382" y="168"/>
                  </a:lnTo>
                  <a:lnTo>
                    <a:pt x="382" y="168"/>
                  </a:lnTo>
                  <a:lnTo>
                    <a:pt x="402" y="194"/>
                  </a:lnTo>
                  <a:lnTo>
                    <a:pt x="402" y="194"/>
                  </a:lnTo>
                  <a:lnTo>
                    <a:pt x="402" y="194"/>
                  </a:lnTo>
                  <a:lnTo>
                    <a:pt x="422" y="194"/>
                  </a:lnTo>
                  <a:lnTo>
                    <a:pt x="422" y="214"/>
                  </a:lnTo>
                  <a:lnTo>
                    <a:pt x="422" y="214"/>
                  </a:lnTo>
                  <a:lnTo>
                    <a:pt x="443" y="234"/>
                  </a:lnTo>
                  <a:lnTo>
                    <a:pt x="443" y="234"/>
                  </a:lnTo>
                  <a:lnTo>
                    <a:pt x="463" y="234"/>
                  </a:lnTo>
                  <a:lnTo>
                    <a:pt x="463" y="255"/>
                  </a:lnTo>
                  <a:lnTo>
                    <a:pt x="463" y="255"/>
                  </a:lnTo>
                  <a:lnTo>
                    <a:pt x="463" y="255"/>
                  </a:lnTo>
                  <a:lnTo>
                    <a:pt x="488" y="275"/>
                  </a:lnTo>
                  <a:lnTo>
                    <a:pt x="488" y="275"/>
                  </a:lnTo>
                  <a:lnTo>
                    <a:pt x="488" y="275"/>
                  </a:lnTo>
                  <a:lnTo>
                    <a:pt x="509" y="295"/>
                  </a:lnTo>
                  <a:lnTo>
                    <a:pt x="509" y="295"/>
                  </a:lnTo>
                  <a:lnTo>
                    <a:pt x="509" y="321"/>
                  </a:lnTo>
                  <a:lnTo>
                    <a:pt x="529" y="321"/>
                  </a:lnTo>
                  <a:lnTo>
                    <a:pt x="529" y="341"/>
                  </a:lnTo>
                  <a:lnTo>
                    <a:pt x="529" y="341"/>
                  </a:lnTo>
                  <a:lnTo>
                    <a:pt x="549" y="341"/>
                  </a:lnTo>
                  <a:lnTo>
                    <a:pt x="549" y="362"/>
                  </a:lnTo>
                  <a:lnTo>
                    <a:pt x="549" y="362"/>
                  </a:lnTo>
                  <a:lnTo>
                    <a:pt x="570" y="382"/>
                  </a:lnTo>
                  <a:lnTo>
                    <a:pt x="570" y="382"/>
                  </a:lnTo>
                  <a:lnTo>
                    <a:pt x="570" y="382"/>
                  </a:lnTo>
                  <a:lnTo>
                    <a:pt x="570" y="402"/>
                  </a:lnTo>
                  <a:lnTo>
                    <a:pt x="590" y="402"/>
                  </a:lnTo>
                  <a:lnTo>
                    <a:pt x="590" y="423"/>
                  </a:lnTo>
                  <a:lnTo>
                    <a:pt x="590" y="423"/>
                  </a:lnTo>
                  <a:lnTo>
                    <a:pt x="590" y="423"/>
                  </a:lnTo>
                  <a:lnTo>
                    <a:pt x="590" y="448"/>
                  </a:lnTo>
                  <a:lnTo>
                    <a:pt x="590" y="448"/>
                  </a:lnTo>
                  <a:lnTo>
                    <a:pt x="570" y="468"/>
                  </a:lnTo>
                  <a:lnTo>
                    <a:pt x="549" y="489"/>
                  </a:lnTo>
                  <a:lnTo>
                    <a:pt x="529" y="489"/>
                  </a:lnTo>
                  <a:lnTo>
                    <a:pt x="529" y="489"/>
                  </a:lnTo>
                  <a:lnTo>
                    <a:pt x="509" y="489"/>
                  </a:lnTo>
                  <a:lnTo>
                    <a:pt x="509" y="468"/>
                  </a:lnTo>
                  <a:lnTo>
                    <a:pt x="509" y="468"/>
                  </a:lnTo>
                  <a:lnTo>
                    <a:pt x="509" y="468"/>
                  </a:lnTo>
                  <a:lnTo>
                    <a:pt x="488" y="468"/>
                  </a:lnTo>
                  <a:lnTo>
                    <a:pt x="488" y="448"/>
                  </a:lnTo>
                  <a:lnTo>
                    <a:pt x="488" y="448"/>
                  </a:lnTo>
                  <a:lnTo>
                    <a:pt x="488" y="448"/>
                  </a:lnTo>
                  <a:lnTo>
                    <a:pt x="463" y="423"/>
                  </a:lnTo>
                  <a:lnTo>
                    <a:pt x="463" y="423"/>
                  </a:lnTo>
                  <a:lnTo>
                    <a:pt x="463" y="423"/>
                  </a:lnTo>
                  <a:lnTo>
                    <a:pt x="443" y="402"/>
                  </a:lnTo>
                  <a:lnTo>
                    <a:pt x="443" y="402"/>
                  </a:lnTo>
                  <a:lnTo>
                    <a:pt x="443" y="382"/>
                  </a:lnTo>
                  <a:lnTo>
                    <a:pt x="422" y="382"/>
                  </a:lnTo>
                  <a:lnTo>
                    <a:pt x="422" y="382"/>
                  </a:lnTo>
                  <a:lnTo>
                    <a:pt x="422" y="362"/>
                  </a:lnTo>
                  <a:lnTo>
                    <a:pt x="402" y="362"/>
                  </a:lnTo>
                  <a:lnTo>
                    <a:pt x="402" y="362"/>
                  </a:lnTo>
                  <a:lnTo>
                    <a:pt x="402" y="341"/>
                  </a:lnTo>
                  <a:lnTo>
                    <a:pt x="382" y="341"/>
                  </a:lnTo>
                  <a:lnTo>
                    <a:pt x="382" y="341"/>
                  </a:lnTo>
                  <a:lnTo>
                    <a:pt x="382" y="341"/>
                  </a:lnTo>
                  <a:lnTo>
                    <a:pt x="382" y="321"/>
                  </a:lnTo>
                  <a:lnTo>
                    <a:pt x="361" y="321"/>
                  </a:lnTo>
                  <a:lnTo>
                    <a:pt x="361" y="295"/>
                  </a:lnTo>
                  <a:lnTo>
                    <a:pt x="361" y="295"/>
                  </a:lnTo>
                  <a:lnTo>
                    <a:pt x="336" y="295"/>
                  </a:lnTo>
                  <a:lnTo>
                    <a:pt x="336" y="275"/>
                  </a:lnTo>
                  <a:lnTo>
                    <a:pt x="315" y="275"/>
                  </a:lnTo>
                  <a:lnTo>
                    <a:pt x="315" y="275"/>
                  </a:lnTo>
                  <a:lnTo>
                    <a:pt x="315" y="275"/>
                  </a:lnTo>
                  <a:lnTo>
                    <a:pt x="315" y="275"/>
                  </a:lnTo>
                  <a:lnTo>
                    <a:pt x="295" y="255"/>
                  </a:lnTo>
                  <a:lnTo>
                    <a:pt x="295" y="255"/>
                  </a:lnTo>
                  <a:lnTo>
                    <a:pt x="295" y="255"/>
                  </a:lnTo>
                  <a:lnTo>
                    <a:pt x="275" y="234"/>
                  </a:lnTo>
                  <a:lnTo>
                    <a:pt x="275" y="234"/>
                  </a:lnTo>
                  <a:lnTo>
                    <a:pt x="275" y="234"/>
                  </a:lnTo>
                  <a:lnTo>
                    <a:pt x="254" y="214"/>
                  </a:lnTo>
                  <a:lnTo>
                    <a:pt x="254" y="214"/>
                  </a:lnTo>
                  <a:lnTo>
                    <a:pt x="254" y="214"/>
                  </a:lnTo>
                  <a:lnTo>
                    <a:pt x="234" y="214"/>
                  </a:lnTo>
                  <a:lnTo>
                    <a:pt x="234" y="194"/>
                  </a:lnTo>
                  <a:lnTo>
                    <a:pt x="234" y="194"/>
                  </a:lnTo>
                  <a:lnTo>
                    <a:pt x="234" y="194"/>
                  </a:lnTo>
                  <a:lnTo>
                    <a:pt x="209" y="194"/>
                  </a:lnTo>
                  <a:lnTo>
                    <a:pt x="209" y="194"/>
                  </a:lnTo>
                  <a:lnTo>
                    <a:pt x="209" y="168"/>
                  </a:lnTo>
                  <a:lnTo>
                    <a:pt x="188" y="168"/>
                  </a:lnTo>
                  <a:lnTo>
                    <a:pt x="188" y="168"/>
                  </a:lnTo>
                  <a:lnTo>
                    <a:pt x="188" y="168"/>
                  </a:lnTo>
                  <a:lnTo>
                    <a:pt x="168" y="148"/>
                  </a:lnTo>
                  <a:lnTo>
                    <a:pt x="168" y="148"/>
                  </a:lnTo>
                  <a:lnTo>
                    <a:pt x="168" y="148"/>
                  </a:lnTo>
                  <a:lnTo>
                    <a:pt x="148" y="148"/>
                  </a:lnTo>
                  <a:lnTo>
                    <a:pt x="148" y="128"/>
                  </a:lnTo>
                  <a:lnTo>
                    <a:pt x="127" y="128"/>
                  </a:lnTo>
                  <a:lnTo>
                    <a:pt x="127" y="128"/>
                  </a:lnTo>
                  <a:lnTo>
                    <a:pt x="107" y="107"/>
                  </a:lnTo>
                  <a:lnTo>
                    <a:pt x="107" y="107"/>
                  </a:lnTo>
                  <a:lnTo>
                    <a:pt x="107" y="107"/>
                  </a:lnTo>
                  <a:lnTo>
                    <a:pt x="107" y="107"/>
                  </a:lnTo>
                  <a:lnTo>
                    <a:pt x="82" y="107"/>
                  </a:lnTo>
                  <a:lnTo>
                    <a:pt x="82" y="87"/>
                  </a:lnTo>
                  <a:lnTo>
                    <a:pt x="61" y="87"/>
                  </a:lnTo>
                  <a:lnTo>
                    <a:pt x="61" y="87"/>
                  </a:lnTo>
                  <a:lnTo>
                    <a:pt x="41" y="87"/>
                  </a:lnTo>
                  <a:lnTo>
                    <a:pt x="41" y="87"/>
                  </a:lnTo>
                  <a:lnTo>
                    <a:pt x="20" y="67"/>
                  </a:lnTo>
                  <a:lnTo>
                    <a:pt x="20" y="67"/>
                  </a:lnTo>
                  <a:lnTo>
                    <a:pt x="0" y="21"/>
                  </a:lnTo>
                  <a:lnTo>
                    <a:pt x="2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2"/>
            <p:cNvSpPr/>
            <p:nvPr/>
          </p:nvSpPr>
          <p:spPr>
            <a:xfrm>
              <a:off x="1491350" y="2262525"/>
              <a:ext cx="16950" cy="8550"/>
            </a:xfrm>
            <a:custGeom>
              <a:rect b="b" l="l" r="r" t="t"/>
              <a:pathLst>
                <a:path extrusionOk="0" h="342" w="678">
                  <a:moveTo>
                    <a:pt x="62" y="1"/>
                  </a:moveTo>
                  <a:lnTo>
                    <a:pt x="62" y="1"/>
                  </a:lnTo>
                  <a:lnTo>
                    <a:pt x="87" y="21"/>
                  </a:lnTo>
                  <a:lnTo>
                    <a:pt x="87" y="21"/>
                  </a:lnTo>
                  <a:lnTo>
                    <a:pt x="108" y="21"/>
                  </a:lnTo>
                  <a:lnTo>
                    <a:pt x="108" y="21"/>
                  </a:lnTo>
                  <a:lnTo>
                    <a:pt x="128" y="21"/>
                  </a:lnTo>
                  <a:lnTo>
                    <a:pt x="128" y="21"/>
                  </a:lnTo>
                  <a:lnTo>
                    <a:pt x="148" y="21"/>
                  </a:lnTo>
                  <a:lnTo>
                    <a:pt x="148" y="21"/>
                  </a:lnTo>
                  <a:lnTo>
                    <a:pt x="169" y="21"/>
                  </a:lnTo>
                  <a:lnTo>
                    <a:pt x="169" y="21"/>
                  </a:lnTo>
                  <a:lnTo>
                    <a:pt x="189" y="21"/>
                  </a:lnTo>
                  <a:lnTo>
                    <a:pt x="189" y="21"/>
                  </a:lnTo>
                  <a:lnTo>
                    <a:pt x="215" y="21"/>
                  </a:lnTo>
                  <a:lnTo>
                    <a:pt x="215" y="21"/>
                  </a:lnTo>
                  <a:lnTo>
                    <a:pt x="215" y="21"/>
                  </a:lnTo>
                  <a:lnTo>
                    <a:pt x="235" y="21"/>
                  </a:lnTo>
                  <a:lnTo>
                    <a:pt x="235" y="47"/>
                  </a:lnTo>
                  <a:lnTo>
                    <a:pt x="255" y="47"/>
                  </a:lnTo>
                  <a:lnTo>
                    <a:pt x="255" y="47"/>
                  </a:lnTo>
                  <a:lnTo>
                    <a:pt x="276" y="47"/>
                  </a:lnTo>
                  <a:lnTo>
                    <a:pt x="276" y="47"/>
                  </a:lnTo>
                  <a:lnTo>
                    <a:pt x="296" y="47"/>
                  </a:lnTo>
                  <a:lnTo>
                    <a:pt x="296" y="47"/>
                  </a:lnTo>
                  <a:lnTo>
                    <a:pt x="296" y="47"/>
                  </a:lnTo>
                  <a:lnTo>
                    <a:pt x="316" y="67"/>
                  </a:lnTo>
                  <a:lnTo>
                    <a:pt x="316" y="67"/>
                  </a:lnTo>
                  <a:lnTo>
                    <a:pt x="342" y="67"/>
                  </a:lnTo>
                  <a:lnTo>
                    <a:pt x="342" y="67"/>
                  </a:lnTo>
                  <a:lnTo>
                    <a:pt x="362" y="67"/>
                  </a:lnTo>
                  <a:lnTo>
                    <a:pt x="362" y="67"/>
                  </a:lnTo>
                  <a:lnTo>
                    <a:pt x="362" y="87"/>
                  </a:lnTo>
                  <a:lnTo>
                    <a:pt x="382" y="87"/>
                  </a:lnTo>
                  <a:lnTo>
                    <a:pt x="382" y="87"/>
                  </a:lnTo>
                  <a:lnTo>
                    <a:pt x="403" y="87"/>
                  </a:lnTo>
                  <a:lnTo>
                    <a:pt x="403" y="87"/>
                  </a:lnTo>
                  <a:lnTo>
                    <a:pt x="423" y="108"/>
                  </a:lnTo>
                  <a:lnTo>
                    <a:pt x="423" y="108"/>
                  </a:lnTo>
                  <a:lnTo>
                    <a:pt x="423" y="108"/>
                  </a:lnTo>
                  <a:lnTo>
                    <a:pt x="444" y="108"/>
                  </a:lnTo>
                  <a:lnTo>
                    <a:pt x="444" y="108"/>
                  </a:lnTo>
                  <a:lnTo>
                    <a:pt x="444" y="128"/>
                  </a:lnTo>
                  <a:lnTo>
                    <a:pt x="469" y="128"/>
                  </a:lnTo>
                  <a:lnTo>
                    <a:pt x="489" y="148"/>
                  </a:lnTo>
                  <a:lnTo>
                    <a:pt x="489" y="148"/>
                  </a:lnTo>
                  <a:lnTo>
                    <a:pt x="510" y="148"/>
                  </a:lnTo>
                  <a:lnTo>
                    <a:pt x="530" y="174"/>
                  </a:lnTo>
                  <a:lnTo>
                    <a:pt x="530" y="174"/>
                  </a:lnTo>
                  <a:lnTo>
                    <a:pt x="550" y="174"/>
                  </a:lnTo>
                  <a:lnTo>
                    <a:pt x="571" y="194"/>
                  </a:lnTo>
                  <a:lnTo>
                    <a:pt x="571" y="194"/>
                  </a:lnTo>
                  <a:lnTo>
                    <a:pt x="596" y="214"/>
                  </a:lnTo>
                  <a:lnTo>
                    <a:pt x="596" y="214"/>
                  </a:lnTo>
                  <a:lnTo>
                    <a:pt x="616" y="235"/>
                  </a:lnTo>
                  <a:lnTo>
                    <a:pt x="616" y="235"/>
                  </a:lnTo>
                  <a:lnTo>
                    <a:pt x="657" y="255"/>
                  </a:lnTo>
                  <a:lnTo>
                    <a:pt x="657" y="255"/>
                  </a:lnTo>
                  <a:lnTo>
                    <a:pt x="677" y="275"/>
                  </a:lnTo>
                  <a:lnTo>
                    <a:pt x="677" y="275"/>
                  </a:lnTo>
                  <a:lnTo>
                    <a:pt x="677" y="321"/>
                  </a:lnTo>
                  <a:lnTo>
                    <a:pt x="657" y="321"/>
                  </a:lnTo>
                  <a:lnTo>
                    <a:pt x="637" y="342"/>
                  </a:lnTo>
                  <a:lnTo>
                    <a:pt x="637" y="342"/>
                  </a:lnTo>
                  <a:lnTo>
                    <a:pt x="616" y="342"/>
                  </a:lnTo>
                  <a:lnTo>
                    <a:pt x="616" y="342"/>
                  </a:lnTo>
                  <a:lnTo>
                    <a:pt x="571" y="321"/>
                  </a:lnTo>
                  <a:lnTo>
                    <a:pt x="571" y="321"/>
                  </a:lnTo>
                  <a:lnTo>
                    <a:pt x="550" y="301"/>
                  </a:lnTo>
                  <a:lnTo>
                    <a:pt x="530" y="301"/>
                  </a:lnTo>
                  <a:lnTo>
                    <a:pt x="530" y="301"/>
                  </a:lnTo>
                  <a:lnTo>
                    <a:pt x="510" y="275"/>
                  </a:lnTo>
                  <a:lnTo>
                    <a:pt x="489" y="275"/>
                  </a:lnTo>
                  <a:lnTo>
                    <a:pt x="489" y="275"/>
                  </a:lnTo>
                  <a:lnTo>
                    <a:pt x="469" y="255"/>
                  </a:lnTo>
                  <a:lnTo>
                    <a:pt x="444" y="255"/>
                  </a:lnTo>
                  <a:lnTo>
                    <a:pt x="444" y="235"/>
                  </a:lnTo>
                  <a:lnTo>
                    <a:pt x="423" y="235"/>
                  </a:lnTo>
                  <a:lnTo>
                    <a:pt x="423" y="235"/>
                  </a:lnTo>
                  <a:lnTo>
                    <a:pt x="403" y="214"/>
                  </a:lnTo>
                  <a:lnTo>
                    <a:pt x="382" y="214"/>
                  </a:lnTo>
                  <a:lnTo>
                    <a:pt x="382" y="214"/>
                  </a:lnTo>
                  <a:lnTo>
                    <a:pt x="382" y="214"/>
                  </a:lnTo>
                  <a:lnTo>
                    <a:pt x="382" y="214"/>
                  </a:lnTo>
                  <a:lnTo>
                    <a:pt x="362" y="214"/>
                  </a:lnTo>
                  <a:lnTo>
                    <a:pt x="362" y="194"/>
                  </a:lnTo>
                  <a:lnTo>
                    <a:pt x="342" y="194"/>
                  </a:lnTo>
                  <a:lnTo>
                    <a:pt x="342" y="194"/>
                  </a:lnTo>
                  <a:lnTo>
                    <a:pt x="316" y="194"/>
                  </a:lnTo>
                  <a:lnTo>
                    <a:pt x="316" y="174"/>
                  </a:lnTo>
                  <a:lnTo>
                    <a:pt x="316" y="174"/>
                  </a:lnTo>
                  <a:lnTo>
                    <a:pt x="316" y="174"/>
                  </a:lnTo>
                  <a:lnTo>
                    <a:pt x="296" y="174"/>
                  </a:lnTo>
                  <a:lnTo>
                    <a:pt x="296" y="174"/>
                  </a:lnTo>
                  <a:lnTo>
                    <a:pt x="276" y="174"/>
                  </a:lnTo>
                  <a:lnTo>
                    <a:pt x="276" y="148"/>
                  </a:lnTo>
                  <a:lnTo>
                    <a:pt x="255" y="148"/>
                  </a:lnTo>
                  <a:lnTo>
                    <a:pt x="255" y="148"/>
                  </a:lnTo>
                  <a:lnTo>
                    <a:pt x="255" y="148"/>
                  </a:lnTo>
                  <a:lnTo>
                    <a:pt x="255" y="148"/>
                  </a:lnTo>
                  <a:lnTo>
                    <a:pt x="235" y="148"/>
                  </a:lnTo>
                  <a:lnTo>
                    <a:pt x="235" y="128"/>
                  </a:lnTo>
                  <a:lnTo>
                    <a:pt x="215" y="128"/>
                  </a:lnTo>
                  <a:lnTo>
                    <a:pt x="215" y="128"/>
                  </a:lnTo>
                  <a:lnTo>
                    <a:pt x="189" y="128"/>
                  </a:lnTo>
                  <a:lnTo>
                    <a:pt x="189" y="128"/>
                  </a:lnTo>
                  <a:lnTo>
                    <a:pt x="189" y="128"/>
                  </a:lnTo>
                  <a:lnTo>
                    <a:pt x="189" y="128"/>
                  </a:lnTo>
                  <a:lnTo>
                    <a:pt x="169" y="108"/>
                  </a:lnTo>
                  <a:lnTo>
                    <a:pt x="169" y="108"/>
                  </a:lnTo>
                  <a:lnTo>
                    <a:pt x="148" y="108"/>
                  </a:lnTo>
                  <a:lnTo>
                    <a:pt x="148" y="108"/>
                  </a:lnTo>
                  <a:lnTo>
                    <a:pt x="128" y="108"/>
                  </a:lnTo>
                  <a:lnTo>
                    <a:pt x="128" y="87"/>
                  </a:lnTo>
                  <a:lnTo>
                    <a:pt x="128" y="87"/>
                  </a:lnTo>
                  <a:lnTo>
                    <a:pt x="108" y="87"/>
                  </a:lnTo>
                  <a:lnTo>
                    <a:pt x="108" y="87"/>
                  </a:lnTo>
                  <a:lnTo>
                    <a:pt x="87" y="87"/>
                  </a:lnTo>
                  <a:lnTo>
                    <a:pt x="87" y="87"/>
                  </a:lnTo>
                  <a:lnTo>
                    <a:pt x="62" y="87"/>
                  </a:lnTo>
                  <a:lnTo>
                    <a:pt x="62" y="87"/>
                  </a:lnTo>
                  <a:lnTo>
                    <a:pt x="42" y="87"/>
                  </a:lnTo>
                  <a:lnTo>
                    <a:pt x="42" y="67"/>
                  </a:lnTo>
                  <a:lnTo>
                    <a:pt x="1" y="47"/>
                  </a:lnTo>
                  <a:lnTo>
                    <a:pt x="4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2"/>
            <p:cNvSpPr/>
            <p:nvPr/>
          </p:nvSpPr>
          <p:spPr>
            <a:xfrm>
              <a:off x="1481325" y="2264175"/>
              <a:ext cx="17950" cy="5250"/>
            </a:xfrm>
            <a:custGeom>
              <a:rect b="b" l="l" r="r" t="t"/>
              <a:pathLst>
                <a:path extrusionOk="0" h="210" w="718">
                  <a:moveTo>
                    <a:pt x="188" y="1"/>
                  </a:moveTo>
                  <a:lnTo>
                    <a:pt x="209" y="1"/>
                  </a:lnTo>
                  <a:lnTo>
                    <a:pt x="209" y="1"/>
                  </a:lnTo>
                  <a:lnTo>
                    <a:pt x="234" y="1"/>
                  </a:lnTo>
                  <a:lnTo>
                    <a:pt x="234" y="1"/>
                  </a:lnTo>
                  <a:lnTo>
                    <a:pt x="234" y="1"/>
                  </a:lnTo>
                  <a:lnTo>
                    <a:pt x="254" y="1"/>
                  </a:lnTo>
                  <a:lnTo>
                    <a:pt x="254" y="1"/>
                  </a:lnTo>
                  <a:lnTo>
                    <a:pt x="275" y="1"/>
                  </a:lnTo>
                  <a:lnTo>
                    <a:pt x="295" y="1"/>
                  </a:lnTo>
                  <a:lnTo>
                    <a:pt x="295" y="1"/>
                  </a:lnTo>
                  <a:lnTo>
                    <a:pt x="315" y="1"/>
                  </a:lnTo>
                  <a:lnTo>
                    <a:pt x="315" y="1"/>
                  </a:lnTo>
                  <a:lnTo>
                    <a:pt x="315" y="1"/>
                  </a:lnTo>
                  <a:lnTo>
                    <a:pt x="336" y="21"/>
                  </a:lnTo>
                  <a:lnTo>
                    <a:pt x="336" y="21"/>
                  </a:lnTo>
                  <a:lnTo>
                    <a:pt x="361" y="21"/>
                  </a:lnTo>
                  <a:lnTo>
                    <a:pt x="361" y="21"/>
                  </a:lnTo>
                  <a:lnTo>
                    <a:pt x="382" y="21"/>
                  </a:lnTo>
                  <a:lnTo>
                    <a:pt x="382" y="21"/>
                  </a:lnTo>
                  <a:lnTo>
                    <a:pt x="402" y="21"/>
                  </a:lnTo>
                  <a:lnTo>
                    <a:pt x="402" y="21"/>
                  </a:lnTo>
                  <a:lnTo>
                    <a:pt x="402" y="21"/>
                  </a:lnTo>
                  <a:lnTo>
                    <a:pt x="422" y="21"/>
                  </a:lnTo>
                  <a:lnTo>
                    <a:pt x="422" y="42"/>
                  </a:lnTo>
                  <a:lnTo>
                    <a:pt x="443" y="42"/>
                  </a:lnTo>
                  <a:lnTo>
                    <a:pt x="443" y="42"/>
                  </a:lnTo>
                  <a:lnTo>
                    <a:pt x="463" y="42"/>
                  </a:lnTo>
                  <a:lnTo>
                    <a:pt x="463" y="42"/>
                  </a:lnTo>
                  <a:lnTo>
                    <a:pt x="488" y="42"/>
                  </a:lnTo>
                  <a:lnTo>
                    <a:pt x="488" y="42"/>
                  </a:lnTo>
                  <a:lnTo>
                    <a:pt x="488" y="42"/>
                  </a:lnTo>
                  <a:lnTo>
                    <a:pt x="509" y="62"/>
                  </a:lnTo>
                  <a:lnTo>
                    <a:pt x="509" y="62"/>
                  </a:lnTo>
                  <a:lnTo>
                    <a:pt x="529" y="62"/>
                  </a:lnTo>
                  <a:lnTo>
                    <a:pt x="529" y="62"/>
                  </a:lnTo>
                  <a:lnTo>
                    <a:pt x="549" y="62"/>
                  </a:lnTo>
                  <a:lnTo>
                    <a:pt x="549" y="62"/>
                  </a:lnTo>
                  <a:lnTo>
                    <a:pt x="549" y="82"/>
                  </a:lnTo>
                  <a:lnTo>
                    <a:pt x="570" y="82"/>
                  </a:lnTo>
                  <a:lnTo>
                    <a:pt x="570" y="82"/>
                  </a:lnTo>
                  <a:lnTo>
                    <a:pt x="590" y="82"/>
                  </a:lnTo>
                  <a:lnTo>
                    <a:pt x="590" y="82"/>
                  </a:lnTo>
                  <a:lnTo>
                    <a:pt x="590" y="82"/>
                  </a:lnTo>
                  <a:lnTo>
                    <a:pt x="616" y="108"/>
                  </a:lnTo>
                  <a:lnTo>
                    <a:pt x="616" y="108"/>
                  </a:lnTo>
                  <a:lnTo>
                    <a:pt x="616" y="108"/>
                  </a:lnTo>
                  <a:lnTo>
                    <a:pt x="636" y="108"/>
                  </a:lnTo>
                  <a:lnTo>
                    <a:pt x="636" y="108"/>
                  </a:lnTo>
                  <a:lnTo>
                    <a:pt x="636" y="128"/>
                  </a:lnTo>
                  <a:lnTo>
                    <a:pt x="656" y="128"/>
                  </a:lnTo>
                  <a:lnTo>
                    <a:pt x="656" y="128"/>
                  </a:lnTo>
                  <a:lnTo>
                    <a:pt x="677" y="128"/>
                  </a:lnTo>
                  <a:lnTo>
                    <a:pt x="677" y="148"/>
                  </a:lnTo>
                  <a:lnTo>
                    <a:pt x="677" y="148"/>
                  </a:lnTo>
                  <a:lnTo>
                    <a:pt x="697" y="148"/>
                  </a:lnTo>
                  <a:lnTo>
                    <a:pt x="697" y="148"/>
                  </a:lnTo>
                  <a:lnTo>
                    <a:pt x="717" y="169"/>
                  </a:lnTo>
                  <a:lnTo>
                    <a:pt x="717" y="169"/>
                  </a:lnTo>
                  <a:lnTo>
                    <a:pt x="717" y="189"/>
                  </a:lnTo>
                  <a:lnTo>
                    <a:pt x="697" y="209"/>
                  </a:lnTo>
                  <a:lnTo>
                    <a:pt x="677" y="209"/>
                  </a:lnTo>
                  <a:lnTo>
                    <a:pt x="677" y="209"/>
                  </a:lnTo>
                  <a:lnTo>
                    <a:pt x="677" y="209"/>
                  </a:lnTo>
                  <a:lnTo>
                    <a:pt x="656" y="209"/>
                  </a:lnTo>
                  <a:lnTo>
                    <a:pt x="656" y="209"/>
                  </a:lnTo>
                  <a:lnTo>
                    <a:pt x="656" y="209"/>
                  </a:lnTo>
                  <a:lnTo>
                    <a:pt x="636" y="209"/>
                  </a:lnTo>
                  <a:lnTo>
                    <a:pt x="636" y="209"/>
                  </a:lnTo>
                  <a:lnTo>
                    <a:pt x="616" y="189"/>
                  </a:lnTo>
                  <a:lnTo>
                    <a:pt x="616" y="189"/>
                  </a:lnTo>
                  <a:lnTo>
                    <a:pt x="616" y="189"/>
                  </a:lnTo>
                  <a:lnTo>
                    <a:pt x="590" y="189"/>
                  </a:lnTo>
                  <a:lnTo>
                    <a:pt x="590" y="189"/>
                  </a:lnTo>
                  <a:lnTo>
                    <a:pt x="570" y="189"/>
                  </a:lnTo>
                  <a:lnTo>
                    <a:pt x="570" y="189"/>
                  </a:lnTo>
                  <a:lnTo>
                    <a:pt x="549" y="189"/>
                  </a:lnTo>
                  <a:lnTo>
                    <a:pt x="549" y="169"/>
                  </a:lnTo>
                  <a:lnTo>
                    <a:pt x="549" y="169"/>
                  </a:lnTo>
                  <a:lnTo>
                    <a:pt x="549" y="169"/>
                  </a:lnTo>
                  <a:lnTo>
                    <a:pt x="529" y="169"/>
                  </a:lnTo>
                  <a:lnTo>
                    <a:pt x="529" y="169"/>
                  </a:lnTo>
                  <a:lnTo>
                    <a:pt x="509" y="169"/>
                  </a:lnTo>
                  <a:lnTo>
                    <a:pt x="509" y="169"/>
                  </a:lnTo>
                  <a:lnTo>
                    <a:pt x="509" y="169"/>
                  </a:lnTo>
                  <a:lnTo>
                    <a:pt x="488" y="169"/>
                  </a:lnTo>
                  <a:lnTo>
                    <a:pt x="488" y="148"/>
                  </a:lnTo>
                  <a:lnTo>
                    <a:pt x="463" y="148"/>
                  </a:lnTo>
                  <a:lnTo>
                    <a:pt x="463" y="148"/>
                  </a:lnTo>
                  <a:lnTo>
                    <a:pt x="443" y="148"/>
                  </a:lnTo>
                  <a:lnTo>
                    <a:pt x="443" y="148"/>
                  </a:lnTo>
                  <a:lnTo>
                    <a:pt x="443" y="148"/>
                  </a:lnTo>
                  <a:lnTo>
                    <a:pt x="422" y="148"/>
                  </a:lnTo>
                  <a:lnTo>
                    <a:pt x="422" y="148"/>
                  </a:lnTo>
                  <a:lnTo>
                    <a:pt x="402" y="148"/>
                  </a:lnTo>
                  <a:lnTo>
                    <a:pt x="402" y="128"/>
                  </a:lnTo>
                  <a:lnTo>
                    <a:pt x="402" y="128"/>
                  </a:lnTo>
                  <a:lnTo>
                    <a:pt x="382" y="128"/>
                  </a:lnTo>
                  <a:lnTo>
                    <a:pt x="382" y="128"/>
                  </a:lnTo>
                  <a:lnTo>
                    <a:pt x="382" y="128"/>
                  </a:lnTo>
                  <a:lnTo>
                    <a:pt x="361" y="128"/>
                  </a:lnTo>
                  <a:lnTo>
                    <a:pt x="361" y="128"/>
                  </a:lnTo>
                  <a:lnTo>
                    <a:pt x="336" y="128"/>
                  </a:lnTo>
                  <a:lnTo>
                    <a:pt x="336" y="128"/>
                  </a:lnTo>
                  <a:lnTo>
                    <a:pt x="315" y="128"/>
                  </a:lnTo>
                  <a:lnTo>
                    <a:pt x="315" y="128"/>
                  </a:lnTo>
                  <a:lnTo>
                    <a:pt x="295" y="128"/>
                  </a:lnTo>
                  <a:lnTo>
                    <a:pt x="295" y="128"/>
                  </a:lnTo>
                  <a:lnTo>
                    <a:pt x="295" y="128"/>
                  </a:lnTo>
                  <a:lnTo>
                    <a:pt x="275" y="108"/>
                  </a:lnTo>
                  <a:lnTo>
                    <a:pt x="275" y="108"/>
                  </a:lnTo>
                  <a:lnTo>
                    <a:pt x="254" y="108"/>
                  </a:lnTo>
                  <a:lnTo>
                    <a:pt x="254" y="108"/>
                  </a:lnTo>
                  <a:lnTo>
                    <a:pt x="234" y="108"/>
                  </a:lnTo>
                  <a:lnTo>
                    <a:pt x="234" y="108"/>
                  </a:lnTo>
                  <a:lnTo>
                    <a:pt x="234" y="108"/>
                  </a:lnTo>
                  <a:lnTo>
                    <a:pt x="209" y="108"/>
                  </a:lnTo>
                  <a:lnTo>
                    <a:pt x="209" y="108"/>
                  </a:lnTo>
                  <a:lnTo>
                    <a:pt x="188" y="108"/>
                  </a:lnTo>
                  <a:lnTo>
                    <a:pt x="188" y="108"/>
                  </a:lnTo>
                  <a:lnTo>
                    <a:pt x="188" y="108"/>
                  </a:lnTo>
                  <a:lnTo>
                    <a:pt x="168" y="108"/>
                  </a:lnTo>
                  <a:lnTo>
                    <a:pt x="168" y="108"/>
                  </a:lnTo>
                  <a:lnTo>
                    <a:pt x="168" y="108"/>
                  </a:lnTo>
                  <a:lnTo>
                    <a:pt x="148" y="108"/>
                  </a:lnTo>
                  <a:lnTo>
                    <a:pt x="148" y="108"/>
                  </a:lnTo>
                  <a:lnTo>
                    <a:pt x="127" y="108"/>
                  </a:lnTo>
                  <a:lnTo>
                    <a:pt x="127" y="82"/>
                  </a:lnTo>
                  <a:lnTo>
                    <a:pt x="107" y="82"/>
                  </a:lnTo>
                  <a:lnTo>
                    <a:pt x="107" y="82"/>
                  </a:lnTo>
                  <a:lnTo>
                    <a:pt x="107" y="82"/>
                  </a:lnTo>
                  <a:lnTo>
                    <a:pt x="82" y="82"/>
                  </a:lnTo>
                  <a:lnTo>
                    <a:pt x="82" y="82"/>
                  </a:lnTo>
                  <a:lnTo>
                    <a:pt x="61" y="82"/>
                  </a:lnTo>
                  <a:lnTo>
                    <a:pt x="61" y="82"/>
                  </a:lnTo>
                  <a:lnTo>
                    <a:pt x="41" y="82"/>
                  </a:lnTo>
                  <a:lnTo>
                    <a:pt x="0" y="42"/>
                  </a:lnTo>
                  <a:lnTo>
                    <a:pt x="41" y="21"/>
                  </a:lnTo>
                  <a:lnTo>
                    <a:pt x="41" y="1"/>
                  </a:lnTo>
                  <a:lnTo>
                    <a:pt x="61" y="1"/>
                  </a:lnTo>
                  <a:lnTo>
                    <a:pt x="82" y="1"/>
                  </a:lnTo>
                  <a:lnTo>
                    <a:pt x="82" y="1"/>
                  </a:lnTo>
                  <a:lnTo>
                    <a:pt x="107" y="1"/>
                  </a:lnTo>
                  <a:lnTo>
                    <a:pt x="107" y="1"/>
                  </a:lnTo>
                  <a:lnTo>
                    <a:pt x="127" y="1"/>
                  </a:lnTo>
                  <a:lnTo>
                    <a:pt x="127" y="1"/>
                  </a:lnTo>
                  <a:lnTo>
                    <a:pt x="127" y="1"/>
                  </a:lnTo>
                  <a:lnTo>
                    <a:pt x="148" y="1"/>
                  </a:lnTo>
                  <a:lnTo>
                    <a:pt x="148" y="1"/>
                  </a:lnTo>
                  <a:lnTo>
                    <a:pt x="168" y="1"/>
                  </a:lnTo>
                  <a:lnTo>
                    <a:pt x="168" y="1"/>
                  </a:lnTo>
                  <a:lnTo>
                    <a:pt x="18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2"/>
            <p:cNvSpPr/>
            <p:nvPr/>
          </p:nvSpPr>
          <p:spPr>
            <a:xfrm>
              <a:off x="1472800" y="2266850"/>
              <a:ext cx="16425" cy="3200"/>
            </a:xfrm>
            <a:custGeom>
              <a:rect b="b" l="l" r="r" t="t"/>
              <a:pathLst>
                <a:path extrusionOk="0" h="128" w="657">
                  <a:moveTo>
                    <a:pt x="341" y="1"/>
                  </a:moveTo>
                  <a:lnTo>
                    <a:pt x="341" y="1"/>
                  </a:lnTo>
                  <a:lnTo>
                    <a:pt x="341" y="1"/>
                  </a:lnTo>
                  <a:lnTo>
                    <a:pt x="361" y="1"/>
                  </a:lnTo>
                  <a:lnTo>
                    <a:pt x="361" y="1"/>
                  </a:lnTo>
                  <a:lnTo>
                    <a:pt x="382" y="1"/>
                  </a:lnTo>
                  <a:lnTo>
                    <a:pt x="382" y="1"/>
                  </a:lnTo>
                  <a:lnTo>
                    <a:pt x="382" y="1"/>
                  </a:lnTo>
                  <a:lnTo>
                    <a:pt x="402" y="1"/>
                  </a:lnTo>
                  <a:lnTo>
                    <a:pt x="402" y="1"/>
                  </a:lnTo>
                  <a:lnTo>
                    <a:pt x="423" y="1"/>
                  </a:lnTo>
                  <a:lnTo>
                    <a:pt x="423" y="1"/>
                  </a:lnTo>
                  <a:lnTo>
                    <a:pt x="448" y="1"/>
                  </a:lnTo>
                  <a:lnTo>
                    <a:pt x="448" y="1"/>
                  </a:lnTo>
                  <a:lnTo>
                    <a:pt x="448" y="1"/>
                  </a:lnTo>
                  <a:lnTo>
                    <a:pt x="468" y="1"/>
                  </a:lnTo>
                  <a:lnTo>
                    <a:pt x="468" y="1"/>
                  </a:lnTo>
                  <a:lnTo>
                    <a:pt x="489" y="1"/>
                  </a:lnTo>
                  <a:lnTo>
                    <a:pt x="489" y="1"/>
                  </a:lnTo>
                  <a:lnTo>
                    <a:pt x="489" y="1"/>
                  </a:lnTo>
                  <a:lnTo>
                    <a:pt x="509" y="1"/>
                  </a:lnTo>
                  <a:lnTo>
                    <a:pt x="509" y="1"/>
                  </a:lnTo>
                  <a:lnTo>
                    <a:pt x="509" y="1"/>
                  </a:lnTo>
                  <a:lnTo>
                    <a:pt x="529" y="21"/>
                  </a:lnTo>
                  <a:lnTo>
                    <a:pt x="529" y="21"/>
                  </a:lnTo>
                  <a:lnTo>
                    <a:pt x="550" y="21"/>
                  </a:lnTo>
                  <a:lnTo>
                    <a:pt x="550" y="21"/>
                  </a:lnTo>
                  <a:lnTo>
                    <a:pt x="575" y="21"/>
                  </a:lnTo>
                  <a:lnTo>
                    <a:pt x="595" y="21"/>
                  </a:lnTo>
                  <a:lnTo>
                    <a:pt x="595" y="21"/>
                  </a:lnTo>
                  <a:lnTo>
                    <a:pt x="616" y="41"/>
                  </a:lnTo>
                  <a:lnTo>
                    <a:pt x="636" y="41"/>
                  </a:lnTo>
                  <a:lnTo>
                    <a:pt x="636" y="41"/>
                  </a:lnTo>
                  <a:lnTo>
                    <a:pt x="636" y="41"/>
                  </a:lnTo>
                  <a:lnTo>
                    <a:pt x="656" y="62"/>
                  </a:lnTo>
                  <a:lnTo>
                    <a:pt x="656" y="82"/>
                  </a:lnTo>
                  <a:lnTo>
                    <a:pt x="656" y="102"/>
                  </a:lnTo>
                  <a:lnTo>
                    <a:pt x="636" y="128"/>
                  </a:lnTo>
                  <a:lnTo>
                    <a:pt x="636" y="128"/>
                  </a:lnTo>
                  <a:lnTo>
                    <a:pt x="616" y="128"/>
                  </a:lnTo>
                  <a:lnTo>
                    <a:pt x="616" y="128"/>
                  </a:lnTo>
                  <a:lnTo>
                    <a:pt x="595" y="128"/>
                  </a:lnTo>
                  <a:lnTo>
                    <a:pt x="575" y="128"/>
                  </a:lnTo>
                  <a:lnTo>
                    <a:pt x="575" y="128"/>
                  </a:lnTo>
                  <a:lnTo>
                    <a:pt x="550" y="128"/>
                  </a:lnTo>
                  <a:lnTo>
                    <a:pt x="529" y="128"/>
                  </a:lnTo>
                  <a:lnTo>
                    <a:pt x="529" y="128"/>
                  </a:lnTo>
                  <a:lnTo>
                    <a:pt x="529" y="102"/>
                  </a:lnTo>
                  <a:lnTo>
                    <a:pt x="509" y="102"/>
                  </a:lnTo>
                  <a:lnTo>
                    <a:pt x="509" y="102"/>
                  </a:lnTo>
                  <a:lnTo>
                    <a:pt x="489" y="102"/>
                  </a:lnTo>
                  <a:lnTo>
                    <a:pt x="489" y="102"/>
                  </a:lnTo>
                  <a:lnTo>
                    <a:pt x="489" y="102"/>
                  </a:lnTo>
                  <a:lnTo>
                    <a:pt x="468" y="102"/>
                  </a:lnTo>
                  <a:lnTo>
                    <a:pt x="468" y="102"/>
                  </a:lnTo>
                  <a:lnTo>
                    <a:pt x="468" y="102"/>
                  </a:lnTo>
                  <a:lnTo>
                    <a:pt x="448" y="102"/>
                  </a:lnTo>
                  <a:lnTo>
                    <a:pt x="448" y="102"/>
                  </a:lnTo>
                  <a:lnTo>
                    <a:pt x="448" y="102"/>
                  </a:lnTo>
                  <a:lnTo>
                    <a:pt x="423" y="102"/>
                  </a:lnTo>
                  <a:lnTo>
                    <a:pt x="423" y="102"/>
                  </a:lnTo>
                  <a:lnTo>
                    <a:pt x="402" y="102"/>
                  </a:lnTo>
                  <a:lnTo>
                    <a:pt x="402" y="102"/>
                  </a:lnTo>
                  <a:lnTo>
                    <a:pt x="382" y="102"/>
                  </a:lnTo>
                  <a:lnTo>
                    <a:pt x="382" y="102"/>
                  </a:lnTo>
                  <a:lnTo>
                    <a:pt x="382" y="102"/>
                  </a:lnTo>
                  <a:lnTo>
                    <a:pt x="361" y="102"/>
                  </a:lnTo>
                  <a:lnTo>
                    <a:pt x="361" y="102"/>
                  </a:lnTo>
                  <a:lnTo>
                    <a:pt x="361" y="102"/>
                  </a:lnTo>
                  <a:lnTo>
                    <a:pt x="341" y="102"/>
                  </a:lnTo>
                  <a:lnTo>
                    <a:pt x="341" y="102"/>
                  </a:lnTo>
                  <a:lnTo>
                    <a:pt x="321" y="102"/>
                  </a:lnTo>
                  <a:lnTo>
                    <a:pt x="321" y="102"/>
                  </a:lnTo>
                  <a:lnTo>
                    <a:pt x="321" y="102"/>
                  </a:lnTo>
                  <a:lnTo>
                    <a:pt x="295" y="102"/>
                  </a:lnTo>
                  <a:lnTo>
                    <a:pt x="295" y="102"/>
                  </a:lnTo>
                  <a:lnTo>
                    <a:pt x="295" y="102"/>
                  </a:lnTo>
                  <a:lnTo>
                    <a:pt x="275" y="102"/>
                  </a:lnTo>
                  <a:lnTo>
                    <a:pt x="275" y="102"/>
                  </a:lnTo>
                  <a:lnTo>
                    <a:pt x="255" y="102"/>
                  </a:lnTo>
                  <a:lnTo>
                    <a:pt x="255" y="102"/>
                  </a:lnTo>
                  <a:lnTo>
                    <a:pt x="255" y="102"/>
                  </a:lnTo>
                  <a:lnTo>
                    <a:pt x="234" y="102"/>
                  </a:lnTo>
                  <a:lnTo>
                    <a:pt x="234" y="102"/>
                  </a:lnTo>
                  <a:lnTo>
                    <a:pt x="234" y="102"/>
                  </a:lnTo>
                  <a:lnTo>
                    <a:pt x="214" y="102"/>
                  </a:lnTo>
                  <a:lnTo>
                    <a:pt x="214" y="102"/>
                  </a:lnTo>
                  <a:lnTo>
                    <a:pt x="194" y="102"/>
                  </a:lnTo>
                  <a:lnTo>
                    <a:pt x="194" y="102"/>
                  </a:lnTo>
                  <a:lnTo>
                    <a:pt x="168" y="102"/>
                  </a:lnTo>
                  <a:lnTo>
                    <a:pt x="168" y="102"/>
                  </a:lnTo>
                  <a:lnTo>
                    <a:pt x="168" y="102"/>
                  </a:lnTo>
                  <a:lnTo>
                    <a:pt x="168" y="102"/>
                  </a:lnTo>
                  <a:lnTo>
                    <a:pt x="148" y="102"/>
                  </a:lnTo>
                  <a:lnTo>
                    <a:pt x="148" y="102"/>
                  </a:lnTo>
                  <a:lnTo>
                    <a:pt x="127" y="102"/>
                  </a:lnTo>
                  <a:lnTo>
                    <a:pt x="127" y="102"/>
                  </a:lnTo>
                  <a:lnTo>
                    <a:pt x="107" y="102"/>
                  </a:lnTo>
                  <a:lnTo>
                    <a:pt x="107" y="102"/>
                  </a:lnTo>
                  <a:lnTo>
                    <a:pt x="107" y="102"/>
                  </a:lnTo>
                  <a:lnTo>
                    <a:pt x="87" y="102"/>
                  </a:lnTo>
                  <a:lnTo>
                    <a:pt x="87" y="102"/>
                  </a:lnTo>
                  <a:lnTo>
                    <a:pt x="66" y="102"/>
                  </a:lnTo>
                  <a:lnTo>
                    <a:pt x="66" y="102"/>
                  </a:lnTo>
                  <a:lnTo>
                    <a:pt x="41" y="102"/>
                  </a:lnTo>
                  <a:lnTo>
                    <a:pt x="0" y="82"/>
                  </a:lnTo>
                  <a:lnTo>
                    <a:pt x="21" y="41"/>
                  </a:lnTo>
                  <a:lnTo>
                    <a:pt x="41" y="41"/>
                  </a:lnTo>
                  <a:lnTo>
                    <a:pt x="66" y="41"/>
                  </a:lnTo>
                  <a:lnTo>
                    <a:pt x="66" y="41"/>
                  </a:lnTo>
                  <a:lnTo>
                    <a:pt x="87" y="21"/>
                  </a:lnTo>
                  <a:lnTo>
                    <a:pt x="87" y="21"/>
                  </a:lnTo>
                  <a:lnTo>
                    <a:pt x="107" y="21"/>
                  </a:lnTo>
                  <a:lnTo>
                    <a:pt x="107" y="21"/>
                  </a:lnTo>
                  <a:lnTo>
                    <a:pt x="107" y="21"/>
                  </a:lnTo>
                  <a:lnTo>
                    <a:pt x="127" y="21"/>
                  </a:lnTo>
                  <a:lnTo>
                    <a:pt x="127" y="21"/>
                  </a:lnTo>
                  <a:lnTo>
                    <a:pt x="148" y="21"/>
                  </a:lnTo>
                  <a:lnTo>
                    <a:pt x="148" y="21"/>
                  </a:lnTo>
                  <a:lnTo>
                    <a:pt x="148" y="1"/>
                  </a:lnTo>
                  <a:lnTo>
                    <a:pt x="168" y="1"/>
                  </a:lnTo>
                  <a:lnTo>
                    <a:pt x="168" y="1"/>
                  </a:lnTo>
                  <a:lnTo>
                    <a:pt x="168" y="1"/>
                  </a:lnTo>
                  <a:lnTo>
                    <a:pt x="194" y="1"/>
                  </a:lnTo>
                  <a:lnTo>
                    <a:pt x="194" y="1"/>
                  </a:lnTo>
                  <a:lnTo>
                    <a:pt x="214" y="1"/>
                  </a:lnTo>
                  <a:lnTo>
                    <a:pt x="214" y="1"/>
                  </a:lnTo>
                  <a:lnTo>
                    <a:pt x="234" y="1"/>
                  </a:lnTo>
                  <a:lnTo>
                    <a:pt x="234" y="1"/>
                  </a:lnTo>
                  <a:lnTo>
                    <a:pt x="234" y="1"/>
                  </a:lnTo>
                  <a:lnTo>
                    <a:pt x="255" y="1"/>
                  </a:lnTo>
                  <a:lnTo>
                    <a:pt x="255" y="1"/>
                  </a:lnTo>
                  <a:lnTo>
                    <a:pt x="275" y="1"/>
                  </a:lnTo>
                  <a:lnTo>
                    <a:pt x="275" y="1"/>
                  </a:lnTo>
                  <a:lnTo>
                    <a:pt x="295" y="1"/>
                  </a:lnTo>
                  <a:lnTo>
                    <a:pt x="295" y="1"/>
                  </a:lnTo>
                  <a:lnTo>
                    <a:pt x="295" y="1"/>
                  </a:lnTo>
                  <a:lnTo>
                    <a:pt x="321" y="1"/>
                  </a:lnTo>
                  <a:lnTo>
                    <a:pt x="32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2"/>
            <p:cNvSpPr/>
            <p:nvPr/>
          </p:nvSpPr>
          <p:spPr>
            <a:xfrm>
              <a:off x="1467450" y="2270025"/>
              <a:ext cx="13375" cy="3725"/>
            </a:xfrm>
            <a:custGeom>
              <a:rect b="b" l="l" r="r" t="t"/>
              <a:pathLst>
                <a:path extrusionOk="0" h="149" w="535">
                  <a:moveTo>
                    <a:pt x="469" y="1"/>
                  </a:moveTo>
                  <a:lnTo>
                    <a:pt x="469" y="1"/>
                  </a:lnTo>
                  <a:lnTo>
                    <a:pt x="489" y="1"/>
                  </a:lnTo>
                  <a:lnTo>
                    <a:pt x="489" y="1"/>
                  </a:lnTo>
                  <a:lnTo>
                    <a:pt x="509" y="21"/>
                  </a:lnTo>
                  <a:lnTo>
                    <a:pt x="535" y="21"/>
                  </a:lnTo>
                  <a:lnTo>
                    <a:pt x="535" y="42"/>
                  </a:lnTo>
                  <a:lnTo>
                    <a:pt x="535" y="62"/>
                  </a:lnTo>
                  <a:lnTo>
                    <a:pt x="535" y="82"/>
                  </a:lnTo>
                  <a:lnTo>
                    <a:pt x="509" y="103"/>
                  </a:lnTo>
                  <a:lnTo>
                    <a:pt x="509" y="103"/>
                  </a:lnTo>
                  <a:lnTo>
                    <a:pt x="509" y="103"/>
                  </a:lnTo>
                  <a:lnTo>
                    <a:pt x="469" y="103"/>
                  </a:lnTo>
                  <a:lnTo>
                    <a:pt x="469" y="103"/>
                  </a:lnTo>
                  <a:lnTo>
                    <a:pt x="448" y="103"/>
                  </a:lnTo>
                  <a:lnTo>
                    <a:pt x="408" y="103"/>
                  </a:lnTo>
                  <a:lnTo>
                    <a:pt x="382" y="103"/>
                  </a:lnTo>
                  <a:lnTo>
                    <a:pt x="382" y="103"/>
                  </a:lnTo>
                  <a:lnTo>
                    <a:pt x="382" y="103"/>
                  </a:lnTo>
                  <a:lnTo>
                    <a:pt x="362" y="103"/>
                  </a:lnTo>
                  <a:lnTo>
                    <a:pt x="341" y="103"/>
                  </a:lnTo>
                  <a:lnTo>
                    <a:pt x="321" y="103"/>
                  </a:lnTo>
                  <a:lnTo>
                    <a:pt x="321" y="103"/>
                  </a:lnTo>
                  <a:lnTo>
                    <a:pt x="321" y="103"/>
                  </a:lnTo>
                  <a:lnTo>
                    <a:pt x="301" y="103"/>
                  </a:lnTo>
                  <a:lnTo>
                    <a:pt x="280" y="128"/>
                  </a:lnTo>
                  <a:lnTo>
                    <a:pt x="280" y="128"/>
                  </a:lnTo>
                  <a:lnTo>
                    <a:pt x="280" y="128"/>
                  </a:lnTo>
                  <a:lnTo>
                    <a:pt x="255" y="128"/>
                  </a:lnTo>
                  <a:lnTo>
                    <a:pt x="235" y="128"/>
                  </a:lnTo>
                  <a:lnTo>
                    <a:pt x="214" y="128"/>
                  </a:lnTo>
                  <a:lnTo>
                    <a:pt x="214" y="128"/>
                  </a:lnTo>
                  <a:lnTo>
                    <a:pt x="194" y="128"/>
                  </a:lnTo>
                  <a:lnTo>
                    <a:pt x="194" y="128"/>
                  </a:lnTo>
                  <a:lnTo>
                    <a:pt x="174" y="128"/>
                  </a:lnTo>
                  <a:lnTo>
                    <a:pt x="153" y="128"/>
                  </a:lnTo>
                  <a:lnTo>
                    <a:pt x="153" y="128"/>
                  </a:lnTo>
                  <a:lnTo>
                    <a:pt x="128" y="128"/>
                  </a:lnTo>
                  <a:lnTo>
                    <a:pt x="128" y="128"/>
                  </a:lnTo>
                  <a:lnTo>
                    <a:pt x="128" y="128"/>
                  </a:lnTo>
                  <a:lnTo>
                    <a:pt x="128" y="128"/>
                  </a:lnTo>
                  <a:lnTo>
                    <a:pt x="107" y="128"/>
                  </a:lnTo>
                  <a:lnTo>
                    <a:pt x="107" y="128"/>
                  </a:lnTo>
                  <a:lnTo>
                    <a:pt x="107" y="128"/>
                  </a:lnTo>
                  <a:lnTo>
                    <a:pt x="87" y="148"/>
                  </a:lnTo>
                  <a:lnTo>
                    <a:pt x="87" y="148"/>
                  </a:lnTo>
                  <a:lnTo>
                    <a:pt x="87" y="148"/>
                  </a:lnTo>
                  <a:lnTo>
                    <a:pt x="67" y="148"/>
                  </a:lnTo>
                  <a:lnTo>
                    <a:pt x="67" y="148"/>
                  </a:lnTo>
                  <a:lnTo>
                    <a:pt x="46" y="148"/>
                  </a:lnTo>
                  <a:lnTo>
                    <a:pt x="46" y="148"/>
                  </a:lnTo>
                  <a:lnTo>
                    <a:pt x="46" y="148"/>
                  </a:lnTo>
                  <a:lnTo>
                    <a:pt x="1" y="128"/>
                  </a:lnTo>
                  <a:lnTo>
                    <a:pt x="26" y="82"/>
                  </a:lnTo>
                  <a:lnTo>
                    <a:pt x="26" y="82"/>
                  </a:lnTo>
                  <a:lnTo>
                    <a:pt x="26" y="82"/>
                  </a:lnTo>
                  <a:lnTo>
                    <a:pt x="46" y="62"/>
                  </a:lnTo>
                  <a:lnTo>
                    <a:pt x="46" y="62"/>
                  </a:lnTo>
                  <a:lnTo>
                    <a:pt x="67" y="62"/>
                  </a:lnTo>
                  <a:lnTo>
                    <a:pt x="67" y="62"/>
                  </a:lnTo>
                  <a:lnTo>
                    <a:pt x="67" y="62"/>
                  </a:lnTo>
                  <a:lnTo>
                    <a:pt x="87" y="62"/>
                  </a:lnTo>
                  <a:lnTo>
                    <a:pt x="87" y="62"/>
                  </a:lnTo>
                  <a:lnTo>
                    <a:pt x="87" y="42"/>
                  </a:lnTo>
                  <a:lnTo>
                    <a:pt x="107" y="42"/>
                  </a:lnTo>
                  <a:lnTo>
                    <a:pt x="107" y="42"/>
                  </a:lnTo>
                  <a:lnTo>
                    <a:pt x="107" y="42"/>
                  </a:lnTo>
                  <a:lnTo>
                    <a:pt x="128" y="42"/>
                  </a:lnTo>
                  <a:lnTo>
                    <a:pt x="128" y="42"/>
                  </a:lnTo>
                  <a:lnTo>
                    <a:pt x="153" y="42"/>
                  </a:lnTo>
                  <a:lnTo>
                    <a:pt x="153" y="42"/>
                  </a:lnTo>
                  <a:lnTo>
                    <a:pt x="174" y="21"/>
                  </a:lnTo>
                  <a:lnTo>
                    <a:pt x="194" y="21"/>
                  </a:lnTo>
                  <a:lnTo>
                    <a:pt x="194" y="21"/>
                  </a:lnTo>
                  <a:lnTo>
                    <a:pt x="214" y="21"/>
                  </a:lnTo>
                  <a:lnTo>
                    <a:pt x="214" y="21"/>
                  </a:lnTo>
                  <a:lnTo>
                    <a:pt x="235" y="21"/>
                  </a:lnTo>
                  <a:lnTo>
                    <a:pt x="255" y="21"/>
                  </a:lnTo>
                  <a:lnTo>
                    <a:pt x="255" y="21"/>
                  </a:lnTo>
                  <a:lnTo>
                    <a:pt x="280" y="21"/>
                  </a:lnTo>
                  <a:lnTo>
                    <a:pt x="301" y="21"/>
                  </a:lnTo>
                  <a:lnTo>
                    <a:pt x="301" y="21"/>
                  </a:lnTo>
                  <a:lnTo>
                    <a:pt x="321" y="21"/>
                  </a:lnTo>
                  <a:lnTo>
                    <a:pt x="321" y="1"/>
                  </a:lnTo>
                  <a:lnTo>
                    <a:pt x="341" y="1"/>
                  </a:lnTo>
                  <a:lnTo>
                    <a:pt x="362" y="1"/>
                  </a:lnTo>
                  <a:lnTo>
                    <a:pt x="362" y="1"/>
                  </a:lnTo>
                  <a:lnTo>
                    <a:pt x="362" y="1"/>
                  </a:lnTo>
                  <a:lnTo>
                    <a:pt x="382" y="1"/>
                  </a:lnTo>
                  <a:lnTo>
                    <a:pt x="408" y="1"/>
                  </a:lnTo>
                  <a:lnTo>
                    <a:pt x="42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2"/>
            <p:cNvSpPr/>
            <p:nvPr/>
          </p:nvSpPr>
          <p:spPr>
            <a:xfrm>
              <a:off x="1461725" y="2274225"/>
              <a:ext cx="13775" cy="5875"/>
            </a:xfrm>
            <a:custGeom>
              <a:rect b="b" l="l" r="r" t="t"/>
              <a:pathLst>
                <a:path extrusionOk="0" h="235" w="551">
                  <a:moveTo>
                    <a:pt x="464" y="1"/>
                  </a:moveTo>
                  <a:lnTo>
                    <a:pt x="484" y="1"/>
                  </a:lnTo>
                  <a:lnTo>
                    <a:pt x="484" y="1"/>
                  </a:lnTo>
                  <a:lnTo>
                    <a:pt x="484" y="1"/>
                  </a:lnTo>
                  <a:lnTo>
                    <a:pt x="509" y="1"/>
                  </a:lnTo>
                  <a:lnTo>
                    <a:pt x="509" y="1"/>
                  </a:lnTo>
                  <a:lnTo>
                    <a:pt x="509" y="1"/>
                  </a:lnTo>
                  <a:lnTo>
                    <a:pt x="530" y="1"/>
                  </a:lnTo>
                  <a:lnTo>
                    <a:pt x="530" y="1"/>
                  </a:lnTo>
                  <a:lnTo>
                    <a:pt x="530" y="21"/>
                  </a:lnTo>
                  <a:lnTo>
                    <a:pt x="550" y="21"/>
                  </a:lnTo>
                  <a:lnTo>
                    <a:pt x="550" y="21"/>
                  </a:lnTo>
                  <a:lnTo>
                    <a:pt x="550" y="41"/>
                  </a:lnTo>
                  <a:lnTo>
                    <a:pt x="530" y="41"/>
                  </a:lnTo>
                  <a:lnTo>
                    <a:pt x="530" y="41"/>
                  </a:lnTo>
                  <a:lnTo>
                    <a:pt x="530" y="62"/>
                  </a:lnTo>
                  <a:lnTo>
                    <a:pt x="530" y="62"/>
                  </a:lnTo>
                  <a:lnTo>
                    <a:pt x="509" y="62"/>
                  </a:lnTo>
                  <a:lnTo>
                    <a:pt x="509" y="62"/>
                  </a:lnTo>
                  <a:lnTo>
                    <a:pt x="509" y="62"/>
                  </a:lnTo>
                  <a:lnTo>
                    <a:pt x="509" y="62"/>
                  </a:lnTo>
                  <a:lnTo>
                    <a:pt x="484" y="62"/>
                  </a:lnTo>
                  <a:lnTo>
                    <a:pt x="484" y="62"/>
                  </a:lnTo>
                  <a:lnTo>
                    <a:pt x="464" y="62"/>
                  </a:lnTo>
                  <a:lnTo>
                    <a:pt x="464" y="62"/>
                  </a:lnTo>
                  <a:lnTo>
                    <a:pt x="464" y="62"/>
                  </a:lnTo>
                  <a:lnTo>
                    <a:pt x="464" y="87"/>
                  </a:lnTo>
                  <a:lnTo>
                    <a:pt x="443" y="87"/>
                  </a:lnTo>
                  <a:lnTo>
                    <a:pt x="443" y="87"/>
                  </a:lnTo>
                  <a:lnTo>
                    <a:pt x="423" y="87"/>
                  </a:lnTo>
                  <a:lnTo>
                    <a:pt x="423" y="87"/>
                  </a:lnTo>
                  <a:lnTo>
                    <a:pt x="423" y="87"/>
                  </a:lnTo>
                  <a:lnTo>
                    <a:pt x="423" y="87"/>
                  </a:lnTo>
                  <a:lnTo>
                    <a:pt x="403" y="87"/>
                  </a:lnTo>
                  <a:lnTo>
                    <a:pt x="403" y="87"/>
                  </a:lnTo>
                  <a:lnTo>
                    <a:pt x="403" y="87"/>
                  </a:lnTo>
                  <a:lnTo>
                    <a:pt x="382" y="87"/>
                  </a:lnTo>
                  <a:lnTo>
                    <a:pt x="382" y="108"/>
                  </a:lnTo>
                  <a:lnTo>
                    <a:pt x="357" y="108"/>
                  </a:lnTo>
                  <a:lnTo>
                    <a:pt x="357" y="108"/>
                  </a:lnTo>
                  <a:lnTo>
                    <a:pt x="357" y="108"/>
                  </a:lnTo>
                  <a:lnTo>
                    <a:pt x="357" y="108"/>
                  </a:lnTo>
                  <a:lnTo>
                    <a:pt x="336" y="108"/>
                  </a:lnTo>
                  <a:lnTo>
                    <a:pt x="336" y="108"/>
                  </a:lnTo>
                  <a:lnTo>
                    <a:pt x="336" y="108"/>
                  </a:lnTo>
                  <a:lnTo>
                    <a:pt x="316" y="108"/>
                  </a:lnTo>
                  <a:lnTo>
                    <a:pt x="316" y="128"/>
                  </a:lnTo>
                  <a:lnTo>
                    <a:pt x="316" y="128"/>
                  </a:lnTo>
                  <a:lnTo>
                    <a:pt x="296" y="128"/>
                  </a:lnTo>
                  <a:lnTo>
                    <a:pt x="296" y="128"/>
                  </a:lnTo>
                  <a:lnTo>
                    <a:pt x="296" y="128"/>
                  </a:lnTo>
                  <a:lnTo>
                    <a:pt x="275" y="128"/>
                  </a:lnTo>
                  <a:lnTo>
                    <a:pt x="275" y="128"/>
                  </a:lnTo>
                  <a:lnTo>
                    <a:pt x="275" y="128"/>
                  </a:lnTo>
                  <a:lnTo>
                    <a:pt x="255" y="128"/>
                  </a:lnTo>
                  <a:lnTo>
                    <a:pt x="255" y="148"/>
                  </a:lnTo>
                  <a:lnTo>
                    <a:pt x="255" y="148"/>
                  </a:lnTo>
                  <a:lnTo>
                    <a:pt x="255" y="148"/>
                  </a:lnTo>
                  <a:lnTo>
                    <a:pt x="230" y="148"/>
                  </a:lnTo>
                  <a:lnTo>
                    <a:pt x="230" y="148"/>
                  </a:lnTo>
                  <a:lnTo>
                    <a:pt x="209" y="148"/>
                  </a:lnTo>
                  <a:lnTo>
                    <a:pt x="209" y="148"/>
                  </a:lnTo>
                  <a:lnTo>
                    <a:pt x="209" y="148"/>
                  </a:lnTo>
                  <a:lnTo>
                    <a:pt x="189" y="169"/>
                  </a:lnTo>
                  <a:lnTo>
                    <a:pt x="189" y="169"/>
                  </a:lnTo>
                  <a:lnTo>
                    <a:pt x="189" y="169"/>
                  </a:lnTo>
                  <a:lnTo>
                    <a:pt x="189" y="169"/>
                  </a:lnTo>
                  <a:lnTo>
                    <a:pt x="169" y="169"/>
                  </a:lnTo>
                  <a:lnTo>
                    <a:pt x="169" y="169"/>
                  </a:lnTo>
                  <a:lnTo>
                    <a:pt x="148" y="169"/>
                  </a:lnTo>
                  <a:lnTo>
                    <a:pt x="148" y="169"/>
                  </a:lnTo>
                  <a:lnTo>
                    <a:pt x="148" y="169"/>
                  </a:lnTo>
                  <a:lnTo>
                    <a:pt x="148" y="189"/>
                  </a:lnTo>
                  <a:lnTo>
                    <a:pt x="128" y="189"/>
                  </a:lnTo>
                  <a:lnTo>
                    <a:pt x="128" y="189"/>
                  </a:lnTo>
                  <a:lnTo>
                    <a:pt x="128" y="189"/>
                  </a:lnTo>
                  <a:lnTo>
                    <a:pt x="103" y="189"/>
                  </a:lnTo>
                  <a:lnTo>
                    <a:pt x="103" y="189"/>
                  </a:lnTo>
                  <a:lnTo>
                    <a:pt x="103" y="189"/>
                  </a:lnTo>
                  <a:lnTo>
                    <a:pt x="103" y="189"/>
                  </a:lnTo>
                  <a:lnTo>
                    <a:pt x="82" y="214"/>
                  </a:lnTo>
                  <a:lnTo>
                    <a:pt x="82" y="214"/>
                  </a:lnTo>
                  <a:lnTo>
                    <a:pt x="62" y="214"/>
                  </a:lnTo>
                  <a:lnTo>
                    <a:pt x="62" y="214"/>
                  </a:lnTo>
                  <a:lnTo>
                    <a:pt x="62" y="214"/>
                  </a:lnTo>
                  <a:lnTo>
                    <a:pt x="41" y="214"/>
                  </a:lnTo>
                  <a:lnTo>
                    <a:pt x="41" y="235"/>
                  </a:lnTo>
                  <a:lnTo>
                    <a:pt x="1" y="214"/>
                  </a:lnTo>
                  <a:lnTo>
                    <a:pt x="1" y="169"/>
                  </a:lnTo>
                  <a:lnTo>
                    <a:pt x="21" y="169"/>
                  </a:lnTo>
                  <a:lnTo>
                    <a:pt x="21" y="148"/>
                  </a:lnTo>
                  <a:lnTo>
                    <a:pt x="21" y="148"/>
                  </a:lnTo>
                  <a:lnTo>
                    <a:pt x="41" y="148"/>
                  </a:lnTo>
                  <a:lnTo>
                    <a:pt x="41" y="148"/>
                  </a:lnTo>
                  <a:lnTo>
                    <a:pt x="41" y="128"/>
                  </a:lnTo>
                  <a:lnTo>
                    <a:pt x="62" y="128"/>
                  </a:lnTo>
                  <a:lnTo>
                    <a:pt x="62" y="128"/>
                  </a:lnTo>
                  <a:lnTo>
                    <a:pt x="62" y="128"/>
                  </a:lnTo>
                  <a:lnTo>
                    <a:pt x="62" y="128"/>
                  </a:lnTo>
                  <a:lnTo>
                    <a:pt x="82" y="108"/>
                  </a:lnTo>
                  <a:lnTo>
                    <a:pt x="82" y="108"/>
                  </a:lnTo>
                  <a:lnTo>
                    <a:pt x="82" y="108"/>
                  </a:lnTo>
                  <a:lnTo>
                    <a:pt x="103" y="108"/>
                  </a:lnTo>
                  <a:lnTo>
                    <a:pt x="103" y="87"/>
                  </a:lnTo>
                  <a:lnTo>
                    <a:pt x="103" y="87"/>
                  </a:lnTo>
                  <a:lnTo>
                    <a:pt x="103" y="87"/>
                  </a:lnTo>
                  <a:lnTo>
                    <a:pt x="128" y="87"/>
                  </a:lnTo>
                  <a:lnTo>
                    <a:pt x="128" y="87"/>
                  </a:lnTo>
                  <a:lnTo>
                    <a:pt x="148" y="87"/>
                  </a:lnTo>
                  <a:lnTo>
                    <a:pt x="148" y="62"/>
                  </a:lnTo>
                  <a:lnTo>
                    <a:pt x="148" y="62"/>
                  </a:lnTo>
                  <a:lnTo>
                    <a:pt x="148" y="62"/>
                  </a:lnTo>
                  <a:lnTo>
                    <a:pt x="169" y="62"/>
                  </a:lnTo>
                  <a:lnTo>
                    <a:pt x="169" y="62"/>
                  </a:lnTo>
                  <a:lnTo>
                    <a:pt x="189" y="62"/>
                  </a:lnTo>
                  <a:lnTo>
                    <a:pt x="189" y="41"/>
                  </a:lnTo>
                  <a:lnTo>
                    <a:pt x="189" y="41"/>
                  </a:lnTo>
                  <a:lnTo>
                    <a:pt x="209" y="41"/>
                  </a:lnTo>
                  <a:lnTo>
                    <a:pt x="209" y="41"/>
                  </a:lnTo>
                  <a:lnTo>
                    <a:pt x="209" y="41"/>
                  </a:lnTo>
                  <a:lnTo>
                    <a:pt x="230" y="41"/>
                  </a:lnTo>
                  <a:lnTo>
                    <a:pt x="230" y="41"/>
                  </a:lnTo>
                  <a:lnTo>
                    <a:pt x="230" y="41"/>
                  </a:lnTo>
                  <a:lnTo>
                    <a:pt x="255" y="21"/>
                  </a:lnTo>
                  <a:lnTo>
                    <a:pt x="255" y="21"/>
                  </a:lnTo>
                  <a:lnTo>
                    <a:pt x="275" y="21"/>
                  </a:lnTo>
                  <a:lnTo>
                    <a:pt x="275" y="21"/>
                  </a:lnTo>
                  <a:lnTo>
                    <a:pt x="275" y="21"/>
                  </a:lnTo>
                  <a:lnTo>
                    <a:pt x="275" y="21"/>
                  </a:lnTo>
                  <a:lnTo>
                    <a:pt x="296" y="21"/>
                  </a:lnTo>
                  <a:lnTo>
                    <a:pt x="296" y="21"/>
                  </a:lnTo>
                  <a:lnTo>
                    <a:pt x="316" y="21"/>
                  </a:lnTo>
                  <a:lnTo>
                    <a:pt x="316" y="21"/>
                  </a:lnTo>
                  <a:lnTo>
                    <a:pt x="336" y="1"/>
                  </a:lnTo>
                  <a:lnTo>
                    <a:pt x="336" y="1"/>
                  </a:lnTo>
                  <a:lnTo>
                    <a:pt x="336" y="1"/>
                  </a:lnTo>
                  <a:lnTo>
                    <a:pt x="336" y="1"/>
                  </a:lnTo>
                  <a:lnTo>
                    <a:pt x="357" y="1"/>
                  </a:lnTo>
                  <a:lnTo>
                    <a:pt x="357" y="1"/>
                  </a:lnTo>
                  <a:lnTo>
                    <a:pt x="382" y="1"/>
                  </a:lnTo>
                  <a:lnTo>
                    <a:pt x="382" y="1"/>
                  </a:lnTo>
                  <a:lnTo>
                    <a:pt x="382" y="1"/>
                  </a:lnTo>
                  <a:lnTo>
                    <a:pt x="403" y="1"/>
                  </a:lnTo>
                  <a:lnTo>
                    <a:pt x="403" y="1"/>
                  </a:lnTo>
                  <a:lnTo>
                    <a:pt x="403" y="1"/>
                  </a:lnTo>
                  <a:lnTo>
                    <a:pt x="423" y="1"/>
                  </a:lnTo>
                  <a:lnTo>
                    <a:pt x="423" y="1"/>
                  </a:lnTo>
                  <a:lnTo>
                    <a:pt x="443" y="1"/>
                  </a:lnTo>
                  <a:lnTo>
                    <a:pt x="443" y="1"/>
                  </a:lnTo>
                  <a:lnTo>
                    <a:pt x="443" y="1"/>
                  </a:lnTo>
                  <a:lnTo>
                    <a:pt x="464"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2"/>
            <p:cNvSpPr/>
            <p:nvPr/>
          </p:nvSpPr>
          <p:spPr>
            <a:xfrm>
              <a:off x="1457925" y="2279575"/>
              <a:ext cx="9050" cy="5225"/>
            </a:xfrm>
            <a:custGeom>
              <a:rect b="b" l="l" r="r" t="t"/>
              <a:pathLst>
                <a:path extrusionOk="0" h="209" w="362">
                  <a:moveTo>
                    <a:pt x="361" y="21"/>
                  </a:moveTo>
                  <a:lnTo>
                    <a:pt x="361" y="41"/>
                  </a:lnTo>
                  <a:lnTo>
                    <a:pt x="361" y="61"/>
                  </a:lnTo>
                  <a:lnTo>
                    <a:pt x="361" y="61"/>
                  </a:lnTo>
                  <a:lnTo>
                    <a:pt x="361" y="61"/>
                  </a:lnTo>
                  <a:lnTo>
                    <a:pt x="341" y="61"/>
                  </a:lnTo>
                  <a:lnTo>
                    <a:pt x="341" y="61"/>
                  </a:lnTo>
                  <a:lnTo>
                    <a:pt x="341" y="61"/>
                  </a:lnTo>
                  <a:lnTo>
                    <a:pt x="321" y="61"/>
                  </a:lnTo>
                  <a:lnTo>
                    <a:pt x="321" y="82"/>
                  </a:lnTo>
                  <a:lnTo>
                    <a:pt x="321" y="82"/>
                  </a:lnTo>
                  <a:lnTo>
                    <a:pt x="300" y="82"/>
                  </a:lnTo>
                  <a:lnTo>
                    <a:pt x="300" y="82"/>
                  </a:lnTo>
                  <a:lnTo>
                    <a:pt x="300" y="82"/>
                  </a:lnTo>
                  <a:lnTo>
                    <a:pt x="280" y="82"/>
                  </a:lnTo>
                  <a:lnTo>
                    <a:pt x="280" y="102"/>
                  </a:lnTo>
                  <a:lnTo>
                    <a:pt x="255" y="102"/>
                  </a:lnTo>
                  <a:lnTo>
                    <a:pt x="255" y="102"/>
                  </a:lnTo>
                  <a:lnTo>
                    <a:pt x="234" y="102"/>
                  </a:lnTo>
                  <a:lnTo>
                    <a:pt x="234" y="102"/>
                  </a:lnTo>
                  <a:lnTo>
                    <a:pt x="234" y="102"/>
                  </a:lnTo>
                  <a:lnTo>
                    <a:pt x="214" y="128"/>
                  </a:lnTo>
                  <a:lnTo>
                    <a:pt x="214" y="128"/>
                  </a:lnTo>
                  <a:lnTo>
                    <a:pt x="193" y="128"/>
                  </a:lnTo>
                  <a:lnTo>
                    <a:pt x="193" y="128"/>
                  </a:lnTo>
                  <a:lnTo>
                    <a:pt x="193" y="128"/>
                  </a:lnTo>
                  <a:lnTo>
                    <a:pt x="173" y="148"/>
                  </a:lnTo>
                  <a:lnTo>
                    <a:pt x="173" y="148"/>
                  </a:lnTo>
                  <a:lnTo>
                    <a:pt x="153" y="148"/>
                  </a:lnTo>
                  <a:lnTo>
                    <a:pt x="153" y="148"/>
                  </a:lnTo>
                  <a:lnTo>
                    <a:pt x="153" y="148"/>
                  </a:lnTo>
                  <a:lnTo>
                    <a:pt x="153" y="168"/>
                  </a:lnTo>
                  <a:lnTo>
                    <a:pt x="127" y="168"/>
                  </a:lnTo>
                  <a:lnTo>
                    <a:pt x="127" y="168"/>
                  </a:lnTo>
                  <a:lnTo>
                    <a:pt x="127" y="168"/>
                  </a:lnTo>
                  <a:lnTo>
                    <a:pt x="107" y="168"/>
                  </a:lnTo>
                  <a:lnTo>
                    <a:pt x="107" y="189"/>
                  </a:lnTo>
                  <a:lnTo>
                    <a:pt x="87" y="189"/>
                  </a:lnTo>
                  <a:lnTo>
                    <a:pt x="87" y="189"/>
                  </a:lnTo>
                  <a:lnTo>
                    <a:pt x="87" y="189"/>
                  </a:lnTo>
                  <a:lnTo>
                    <a:pt x="66" y="189"/>
                  </a:lnTo>
                  <a:lnTo>
                    <a:pt x="66" y="189"/>
                  </a:lnTo>
                  <a:lnTo>
                    <a:pt x="66" y="209"/>
                  </a:lnTo>
                  <a:lnTo>
                    <a:pt x="0" y="209"/>
                  </a:lnTo>
                  <a:lnTo>
                    <a:pt x="26" y="148"/>
                  </a:lnTo>
                  <a:lnTo>
                    <a:pt x="26" y="148"/>
                  </a:lnTo>
                  <a:lnTo>
                    <a:pt x="26" y="148"/>
                  </a:lnTo>
                  <a:lnTo>
                    <a:pt x="46" y="128"/>
                  </a:lnTo>
                  <a:lnTo>
                    <a:pt x="46" y="128"/>
                  </a:lnTo>
                  <a:lnTo>
                    <a:pt x="46" y="128"/>
                  </a:lnTo>
                  <a:lnTo>
                    <a:pt x="46" y="102"/>
                  </a:lnTo>
                  <a:lnTo>
                    <a:pt x="66" y="102"/>
                  </a:lnTo>
                  <a:lnTo>
                    <a:pt x="66" y="102"/>
                  </a:lnTo>
                  <a:lnTo>
                    <a:pt x="66" y="102"/>
                  </a:lnTo>
                  <a:lnTo>
                    <a:pt x="87" y="82"/>
                  </a:lnTo>
                  <a:lnTo>
                    <a:pt x="87" y="82"/>
                  </a:lnTo>
                  <a:lnTo>
                    <a:pt x="107" y="82"/>
                  </a:lnTo>
                  <a:lnTo>
                    <a:pt x="107" y="82"/>
                  </a:lnTo>
                  <a:lnTo>
                    <a:pt x="107" y="61"/>
                  </a:lnTo>
                  <a:lnTo>
                    <a:pt x="127" y="61"/>
                  </a:lnTo>
                  <a:lnTo>
                    <a:pt x="127" y="61"/>
                  </a:lnTo>
                  <a:lnTo>
                    <a:pt x="153" y="41"/>
                  </a:lnTo>
                  <a:lnTo>
                    <a:pt x="153" y="41"/>
                  </a:lnTo>
                  <a:lnTo>
                    <a:pt x="153" y="41"/>
                  </a:lnTo>
                  <a:lnTo>
                    <a:pt x="173" y="41"/>
                  </a:lnTo>
                  <a:lnTo>
                    <a:pt x="173" y="41"/>
                  </a:lnTo>
                  <a:lnTo>
                    <a:pt x="193" y="21"/>
                  </a:lnTo>
                  <a:lnTo>
                    <a:pt x="193" y="21"/>
                  </a:lnTo>
                  <a:lnTo>
                    <a:pt x="193" y="21"/>
                  </a:lnTo>
                  <a:lnTo>
                    <a:pt x="214" y="21"/>
                  </a:lnTo>
                  <a:lnTo>
                    <a:pt x="234" y="21"/>
                  </a:lnTo>
                  <a:lnTo>
                    <a:pt x="234" y="21"/>
                  </a:lnTo>
                  <a:lnTo>
                    <a:pt x="255" y="0"/>
                  </a:lnTo>
                  <a:lnTo>
                    <a:pt x="255" y="0"/>
                  </a:lnTo>
                  <a:lnTo>
                    <a:pt x="280" y="0"/>
                  </a:lnTo>
                  <a:lnTo>
                    <a:pt x="280" y="0"/>
                  </a:lnTo>
                  <a:lnTo>
                    <a:pt x="300" y="0"/>
                  </a:lnTo>
                  <a:lnTo>
                    <a:pt x="300" y="0"/>
                  </a:lnTo>
                  <a:lnTo>
                    <a:pt x="300" y="0"/>
                  </a:lnTo>
                  <a:lnTo>
                    <a:pt x="321" y="0"/>
                  </a:lnTo>
                  <a:lnTo>
                    <a:pt x="321" y="0"/>
                  </a:lnTo>
                  <a:lnTo>
                    <a:pt x="341" y="0"/>
                  </a:lnTo>
                  <a:lnTo>
                    <a:pt x="341" y="0"/>
                  </a:lnTo>
                  <a:lnTo>
                    <a:pt x="341" y="0"/>
                  </a:lnTo>
                  <a:lnTo>
                    <a:pt x="36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2"/>
            <p:cNvSpPr/>
            <p:nvPr/>
          </p:nvSpPr>
          <p:spPr>
            <a:xfrm>
              <a:off x="1454750" y="2284775"/>
              <a:ext cx="7000" cy="6400"/>
            </a:xfrm>
            <a:custGeom>
              <a:rect b="b" l="l" r="r" t="t"/>
              <a:pathLst>
                <a:path extrusionOk="0" h="256" w="280">
                  <a:moveTo>
                    <a:pt x="254" y="21"/>
                  </a:moveTo>
                  <a:lnTo>
                    <a:pt x="280" y="47"/>
                  </a:lnTo>
                  <a:lnTo>
                    <a:pt x="280" y="67"/>
                  </a:lnTo>
                  <a:lnTo>
                    <a:pt x="280" y="67"/>
                  </a:lnTo>
                  <a:lnTo>
                    <a:pt x="254" y="67"/>
                  </a:lnTo>
                  <a:lnTo>
                    <a:pt x="254" y="67"/>
                  </a:lnTo>
                  <a:lnTo>
                    <a:pt x="254" y="87"/>
                  </a:lnTo>
                  <a:lnTo>
                    <a:pt x="254" y="87"/>
                  </a:lnTo>
                  <a:lnTo>
                    <a:pt x="254" y="87"/>
                  </a:lnTo>
                  <a:lnTo>
                    <a:pt x="234" y="87"/>
                  </a:lnTo>
                  <a:lnTo>
                    <a:pt x="234" y="87"/>
                  </a:lnTo>
                  <a:lnTo>
                    <a:pt x="234" y="108"/>
                  </a:lnTo>
                  <a:lnTo>
                    <a:pt x="214" y="108"/>
                  </a:lnTo>
                  <a:lnTo>
                    <a:pt x="214" y="108"/>
                  </a:lnTo>
                  <a:lnTo>
                    <a:pt x="214" y="108"/>
                  </a:lnTo>
                  <a:lnTo>
                    <a:pt x="193" y="128"/>
                  </a:lnTo>
                  <a:lnTo>
                    <a:pt x="193" y="128"/>
                  </a:lnTo>
                  <a:lnTo>
                    <a:pt x="193" y="128"/>
                  </a:lnTo>
                  <a:lnTo>
                    <a:pt x="193" y="128"/>
                  </a:lnTo>
                  <a:lnTo>
                    <a:pt x="173" y="128"/>
                  </a:lnTo>
                  <a:lnTo>
                    <a:pt x="173" y="148"/>
                  </a:lnTo>
                  <a:lnTo>
                    <a:pt x="173" y="148"/>
                  </a:lnTo>
                  <a:lnTo>
                    <a:pt x="153" y="148"/>
                  </a:lnTo>
                  <a:lnTo>
                    <a:pt x="153" y="174"/>
                  </a:lnTo>
                  <a:lnTo>
                    <a:pt x="153" y="174"/>
                  </a:lnTo>
                  <a:lnTo>
                    <a:pt x="153" y="174"/>
                  </a:lnTo>
                  <a:lnTo>
                    <a:pt x="127" y="174"/>
                  </a:lnTo>
                  <a:lnTo>
                    <a:pt x="127" y="194"/>
                  </a:lnTo>
                  <a:lnTo>
                    <a:pt x="127" y="194"/>
                  </a:lnTo>
                  <a:lnTo>
                    <a:pt x="127" y="194"/>
                  </a:lnTo>
                  <a:lnTo>
                    <a:pt x="127" y="194"/>
                  </a:lnTo>
                  <a:lnTo>
                    <a:pt x="107" y="215"/>
                  </a:lnTo>
                  <a:lnTo>
                    <a:pt x="107" y="215"/>
                  </a:lnTo>
                  <a:lnTo>
                    <a:pt x="107" y="215"/>
                  </a:lnTo>
                  <a:lnTo>
                    <a:pt x="107" y="215"/>
                  </a:lnTo>
                  <a:lnTo>
                    <a:pt x="86" y="215"/>
                  </a:lnTo>
                  <a:lnTo>
                    <a:pt x="86" y="235"/>
                  </a:lnTo>
                  <a:lnTo>
                    <a:pt x="86" y="235"/>
                  </a:lnTo>
                  <a:lnTo>
                    <a:pt x="86" y="235"/>
                  </a:lnTo>
                  <a:lnTo>
                    <a:pt x="66" y="235"/>
                  </a:lnTo>
                  <a:lnTo>
                    <a:pt x="66" y="255"/>
                  </a:lnTo>
                  <a:lnTo>
                    <a:pt x="66" y="255"/>
                  </a:lnTo>
                  <a:lnTo>
                    <a:pt x="25" y="255"/>
                  </a:lnTo>
                  <a:lnTo>
                    <a:pt x="0" y="215"/>
                  </a:lnTo>
                  <a:lnTo>
                    <a:pt x="25" y="215"/>
                  </a:lnTo>
                  <a:lnTo>
                    <a:pt x="25" y="194"/>
                  </a:lnTo>
                  <a:lnTo>
                    <a:pt x="25" y="194"/>
                  </a:lnTo>
                  <a:lnTo>
                    <a:pt x="25" y="194"/>
                  </a:lnTo>
                  <a:lnTo>
                    <a:pt x="25" y="194"/>
                  </a:lnTo>
                  <a:lnTo>
                    <a:pt x="46" y="174"/>
                  </a:lnTo>
                  <a:lnTo>
                    <a:pt x="46" y="174"/>
                  </a:lnTo>
                  <a:lnTo>
                    <a:pt x="46" y="174"/>
                  </a:lnTo>
                  <a:lnTo>
                    <a:pt x="46" y="148"/>
                  </a:lnTo>
                  <a:lnTo>
                    <a:pt x="66" y="148"/>
                  </a:lnTo>
                  <a:lnTo>
                    <a:pt x="66" y="148"/>
                  </a:lnTo>
                  <a:lnTo>
                    <a:pt x="66" y="148"/>
                  </a:lnTo>
                  <a:lnTo>
                    <a:pt x="66" y="128"/>
                  </a:lnTo>
                  <a:lnTo>
                    <a:pt x="66" y="128"/>
                  </a:lnTo>
                  <a:lnTo>
                    <a:pt x="86" y="128"/>
                  </a:lnTo>
                  <a:lnTo>
                    <a:pt x="86" y="108"/>
                  </a:lnTo>
                  <a:lnTo>
                    <a:pt x="86" y="108"/>
                  </a:lnTo>
                  <a:lnTo>
                    <a:pt x="86" y="108"/>
                  </a:lnTo>
                  <a:lnTo>
                    <a:pt x="107" y="108"/>
                  </a:lnTo>
                  <a:lnTo>
                    <a:pt x="107" y="87"/>
                  </a:lnTo>
                  <a:lnTo>
                    <a:pt x="127" y="87"/>
                  </a:lnTo>
                  <a:lnTo>
                    <a:pt x="127" y="87"/>
                  </a:lnTo>
                  <a:lnTo>
                    <a:pt x="127" y="67"/>
                  </a:lnTo>
                  <a:lnTo>
                    <a:pt x="127" y="67"/>
                  </a:lnTo>
                  <a:lnTo>
                    <a:pt x="153" y="67"/>
                  </a:lnTo>
                  <a:lnTo>
                    <a:pt x="153" y="67"/>
                  </a:lnTo>
                  <a:lnTo>
                    <a:pt x="173" y="67"/>
                  </a:lnTo>
                  <a:lnTo>
                    <a:pt x="173" y="47"/>
                  </a:lnTo>
                  <a:lnTo>
                    <a:pt x="173" y="47"/>
                  </a:lnTo>
                  <a:lnTo>
                    <a:pt x="193" y="47"/>
                  </a:lnTo>
                  <a:lnTo>
                    <a:pt x="193" y="21"/>
                  </a:lnTo>
                  <a:lnTo>
                    <a:pt x="214" y="21"/>
                  </a:lnTo>
                  <a:lnTo>
                    <a:pt x="214" y="21"/>
                  </a:lnTo>
                  <a:lnTo>
                    <a:pt x="214" y="21"/>
                  </a:lnTo>
                  <a:lnTo>
                    <a:pt x="214" y="21"/>
                  </a:lnTo>
                  <a:lnTo>
                    <a:pt x="234" y="21"/>
                  </a:lnTo>
                  <a:lnTo>
                    <a:pt x="234" y="21"/>
                  </a:lnTo>
                  <a:lnTo>
                    <a:pt x="234" y="1"/>
                  </a:lnTo>
                  <a:lnTo>
                    <a:pt x="254"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2"/>
            <p:cNvSpPr/>
            <p:nvPr/>
          </p:nvSpPr>
          <p:spPr>
            <a:xfrm>
              <a:off x="1453200" y="2282750"/>
              <a:ext cx="10075" cy="15925"/>
            </a:xfrm>
            <a:custGeom>
              <a:rect b="b" l="l" r="r" t="t"/>
              <a:pathLst>
                <a:path extrusionOk="0" h="637" w="403">
                  <a:moveTo>
                    <a:pt x="403" y="21"/>
                  </a:moveTo>
                  <a:lnTo>
                    <a:pt x="403" y="21"/>
                  </a:lnTo>
                  <a:lnTo>
                    <a:pt x="382" y="62"/>
                  </a:lnTo>
                  <a:lnTo>
                    <a:pt x="362" y="102"/>
                  </a:lnTo>
                  <a:lnTo>
                    <a:pt x="342" y="128"/>
                  </a:lnTo>
                  <a:lnTo>
                    <a:pt x="342" y="128"/>
                  </a:lnTo>
                  <a:lnTo>
                    <a:pt x="316" y="148"/>
                  </a:lnTo>
                  <a:lnTo>
                    <a:pt x="296" y="168"/>
                  </a:lnTo>
                  <a:lnTo>
                    <a:pt x="296" y="189"/>
                  </a:lnTo>
                  <a:lnTo>
                    <a:pt x="276" y="209"/>
                  </a:lnTo>
                  <a:lnTo>
                    <a:pt x="276" y="229"/>
                  </a:lnTo>
                  <a:lnTo>
                    <a:pt x="276" y="229"/>
                  </a:lnTo>
                  <a:lnTo>
                    <a:pt x="255" y="255"/>
                  </a:lnTo>
                  <a:lnTo>
                    <a:pt x="255" y="275"/>
                  </a:lnTo>
                  <a:lnTo>
                    <a:pt x="235" y="275"/>
                  </a:lnTo>
                  <a:lnTo>
                    <a:pt x="235" y="296"/>
                  </a:lnTo>
                  <a:lnTo>
                    <a:pt x="235" y="296"/>
                  </a:lnTo>
                  <a:lnTo>
                    <a:pt x="215" y="316"/>
                  </a:lnTo>
                  <a:lnTo>
                    <a:pt x="189" y="336"/>
                  </a:lnTo>
                  <a:lnTo>
                    <a:pt x="189" y="357"/>
                  </a:lnTo>
                  <a:lnTo>
                    <a:pt x="189" y="357"/>
                  </a:lnTo>
                  <a:lnTo>
                    <a:pt x="169" y="382"/>
                  </a:lnTo>
                  <a:lnTo>
                    <a:pt x="169" y="382"/>
                  </a:lnTo>
                  <a:lnTo>
                    <a:pt x="169" y="402"/>
                  </a:lnTo>
                  <a:lnTo>
                    <a:pt x="169" y="402"/>
                  </a:lnTo>
                  <a:lnTo>
                    <a:pt x="169" y="402"/>
                  </a:lnTo>
                  <a:lnTo>
                    <a:pt x="148" y="402"/>
                  </a:lnTo>
                  <a:lnTo>
                    <a:pt x="148" y="423"/>
                  </a:lnTo>
                  <a:lnTo>
                    <a:pt x="148" y="423"/>
                  </a:lnTo>
                  <a:lnTo>
                    <a:pt x="148" y="443"/>
                  </a:lnTo>
                  <a:lnTo>
                    <a:pt x="128" y="443"/>
                  </a:lnTo>
                  <a:lnTo>
                    <a:pt x="128" y="463"/>
                  </a:lnTo>
                  <a:lnTo>
                    <a:pt x="128" y="463"/>
                  </a:lnTo>
                  <a:lnTo>
                    <a:pt x="128" y="463"/>
                  </a:lnTo>
                  <a:lnTo>
                    <a:pt x="128" y="484"/>
                  </a:lnTo>
                  <a:lnTo>
                    <a:pt x="108" y="484"/>
                  </a:lnTo>
                  <a:lnTo>
                    <a:pt x="108" y="484"/>
                  </a:lnTo>
                  <a:lnTo>
                    <a:pt x="108" y="509"/>
                  </a:lnTo>
                  <a:lnTo>
                    <a:pt x="108" y="509"/>
                  </a:lnTo>
                  <a:lnTo>
                    <a:pt x="108" y="509"/>
                  </a:lnTo>
                  <a:lnTo>
                    <a:pt x="87" y="530"/>
                  </a:lnTo>
                  <a:lnTo>
                    <a:pt x="87" y="530"/>
                  </a:lnTo>
                  <a:lnTo>
                    <a:pt x="87" y="550"/>
                  </a:lnTo>
                  <a:lnTo>
                    <a:pt x="87" y="550"/>
                  </a:lnTo>
                  <a:lnTo>
                    <a:pt x="62" y="550"/>
                  </a:lnTo>
                  <a:lnTo>
                    <a:pt x="62" y="570"/>
                  </a:lnTo>
                  <a:lnTo>
                    <a:pt x="62" y="570"/>
                  </a:lnTo>
                  <a:lnTo>
                    <a:pt x="62" y="570"/>
                  </a:lnTo>
                  <a:lnTo>
                    <a:pt x="62" y="591"/>
                  </a:lnTo>
                  <a:lnTo>
                    <a:pt x="42" y="591"/>
                  </a:lnTo>
                  <a:lnTo>
                    <a:pt x="42" y="591"/>
                  </a:lnTo>
                  <a:lnTo>
                    <a:pt x="42" y="611"/>
                  </a:lnTo>
                  <a:lnTo>
                    <a:pt x="21" y="611"/>
                  </a:lnTo>
                  <a:lnTo>
                    <a:pt x="1" y="636"/>
                  </a:lnTo>
                  <a:lnTo>
                    <a:pt x="1" y="611"/>
                  </a:lnTo>
                  <a:lnTo>
                    <a:pt x="1" y="591"/>
                  </a:lnTo>
                  <a:lnTo>
                    <a:pt x="1" y="591"/>
                  </a:lnTo>
                  <a:lnTo>
                    <a:pt x="1" y="570"/>
                  </a:lnTo>
                  <a:lnTo>
                    <a:pt x="1" y="570"/>
                  </a:lnTo>
                  <a:lnTo>
                    <a:pt x="1" y="550"/>
                  </a:lnTo>
                  <a:lnTo>
                    <a:pt x="1" y="550"/>
                  </a:lnTo>
                  <a:lnTo>
                    <a:pt x="21" y="530"/>
                  </a:lnTo>
                  <a:lnTo>
                    <a:pt x="21" y="530"/>
                  </a:lnTo>
                  <a:lnTo>
                    <a:pt x="21" y="509"/>
                  </a:lnTo>
                  <a:lnTo>
                    <a:pt x="21" y="509"/>
                  </a:lnTo>
                  <a:lnTo>
                    <a:pt x="21" y="509"/>
                  </a:lnTo>
                  <a:lnTo>
                    <a:pt x="21" y="484"/>
                  </a:lnTo>
                  <a:lnTo>
                    <a:pt x="21" y="484"/>
                  </a:lnTo>
                  <a:lnTo>
                    <a:pt x="21" y="484"/>
                  </a:lnTo>
                  <a:lnTo>
                    <a:pt x="42" y="463"/>
                  </a:lnTo>
                  <a:lnTo>
                    <a:pt x="42" y="463"/>
                  </a:lnTo>
                  <a:lnTo>
                    <a:pt x="42" y="443"/>
                  </a:lnTo>
                  <a:lnTo>
                    <a:pt x="42" y="443"/>
                  </a:lnTo>
                  <a:lnTo>
                    <a:pt x="62" y="423"/>
                  </a:lnTo>
                  <a:lnTo>
                    <a:pt x="62" y="423"/>
                  </a:lnTo>
                  <a:lnTo>
                    <a:pt x="62" y="423"/>
                  </a:lnTo>
                  <a:lnTo>
                    <a:pt x="62" y="402"/>
                  </a:lnTo>
                  <a:lnTo>
                    <a:pt x="62" y="402"/>
                  </a:lnTo>
                  <a:lnTo>
                    <a:pt x="87" y="382"/>
                  </a:lnTo>
                  <a:lnTo>
                    <a:pt x="87" y="382"/>
                  </a:lnTo>
                  <a:lnTo>
                    <a:pt x="87" y="382"/>
                  </a:lnTo>
                  <a:lnTo>
                    <a:pt x="87" y="357"/>
                  </a:lnTo>
                  <a:lnTo>
                    <a:pt x="108" y="357"/>
                  </a:lnTo>
                  <a:lnTo>
                    <a:pt x="108" y="357"/>
                  </a:lnTo>
                  <a:lnTo>
                    <a:pt x="108" y="336"/>
                  </a:lnTo>
                  <a:lnTo>
                    <a:pt x="108" y="336"/>
                  </a:lnTo>
                  <a:lnTo>
                    <a:pt x="128" y="316"/>
                  </a:lnTo>
                  <a:lnTo>
                    <a:pt x="128" y="316"/>
                  </a:lnTo>
                  <a:lnTo>
                    <a:pt x="128" y="296"/>
                  </a:lnTo>
                  <a:lnTo>
                    <a:pt x="148" y="275"/>
                  </a:lnTo>
                  <a:lnTo>
                    <a:pt x="169" y="255"/>
                  </a:lnTo>
                  <a:lnTo>
                    <a:pt x="169" y="255"/>
                  </a:lnTo>
                  <a:lnTo>
                    <a:pt x="169" y="229"/>
                  </a:lnTo>
                  <a:lnTo>
                    <a:pt x="189" y="229"/>
                  </a:lnTo>
                  <a:lnTo>
                    <a:pt x="215" y="209"/>
                  </a:lnTo>
                  <a:lnTo>
                    <a:pt x="215" y="189"/>
                  </a:lnTo>
                  <a:lnTo>
                    <a:pt x="215" y="189"/>
                  </a:lnTo>
                  <a:lnTo>
                    <a:pt x="235" y="168"/>
                  </a:lnTo>
                  <a:lnTo>
                    <a:pt x="255" y="148"/>
                  </a:lnTo>
                  <a:lnTo>
                    <a:pt x="276" y="148"/>
                  </a:lnTo>
                  <a:lnTo>
                    <a:pt x="276" y="128"/>
                  </a:lnTo>
                  <a:lnTo>
                    <a:pt x="296" y="102"/>
                  </a:lnTo>
                  <a:lnTo>
                    <a:pt x="296" y="102"/>
                  </a:lnTo>
                  <a:lnTo>
                    <a:pt x="316" y="82"/>
                  </a:lnTo>
                  <a:lnTo>
                    <a:pt x="362" y="41"/>
                  </a:lnTo>
                  <a:lnTo>
                    <a:pt x="382" y="1"/>
                  </a:lnTo>
                  <a:lnTo>
                    <a:pt x="382" y="1"/>
                  </a:lnTo>
                  <a:lnTo>
                    <a:pt x="403"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62"/>
            <p:cNvSpPr/>
            <p:nvPr/>
          </p:nvSpPr>
          <p:spPr>
            <a:xfrm>
              <a:off x="1467450" y="2230225"/>
              <a:ext cx="51525" cy="43525"/>
            </a:xfrm>
            <a:custGeom>
              <a:rect b="b" l="l" r="r" t="t"/>
              <a:pathLst>
                <a:path extrusionOk="0" h="1741" w="2061">
                  <a:moveTo>
                    <a:pt x="321" y="1"/>
                  </a:moveTo>
                  <a:lnTo>
                    <a:pt x="341" y="21"/>
                  </a:lnTo>
                  <a:lnTo>
                    <a:pt x="341" y="21"/>
                  </a:lnTo>
                  <a:lnTo>
                    <a:pt x="362" y="21"/>
                  </a:lnTo>
                  <a:lnTo>
                    <a:pt x="362" y="21"/>
                  </a:lnTo>
                  <a:lnTo>
                    <a:pt x="382" y="21"/>
                  </a:lnTo>
                  <a:lnTo>
                    <a:pt x="382" y="21"/>
                  </a:lnTo>
                  <a:lnTo>
                    <a:pt x="408" y="21"/>
                  </a:lnTo>
                  <a:lnTo>
                    <a:pt x="408" y="21"/>
                  </a:lnTo>
                  <a:lnTo>
                    <a:pt x="428" y="21"/>
                  </a:lnTo>
                  <a:lnTo>
                    <a:pt x="428" y="21"/>
                  </a:lnTo>
                  <a:lnTo>
                    <a:pt x="448" y="21"/>
                  </a:lnTo>
                  <a:lnTo>
                    <a:pt x="448" y="21"/>
                  </a:lnTo>
                  <a:lnTo>
                    <a:pt x="448" y="21"/>
                  </a:lnTo>
                  <a:lnTo>
                    <a:pt x="469" y="21"/>
                  </a:lnTo>
                  <a:lnTo>
                    <a:pt x="469" y="21"/>
                  </a:lnTo>
                  <a:lnTo>
                    <a:pt x="489" y="21"/>
                  </a:lnTo>
                  <a:lnTo>
                    <a:pt x="489" y="21"/>
                  </a:lnTo>
                  <a:lnTo>
                    <a:pt x="509" y="21"/>
                  </a:lnTo>
                  <a:lnTo>
                    <a:pt x="509" y="21"/>
                  </a:lnTo>
                  <a:lnTo>
                    <a:pt x="535" y="21"/>
                  </a:lnTo>
                  <a:lnTo>
                    <a:pt x="535" y="21"/>
                  </a:lnTo>
                  <a:lnTo>
                    <a:pt x="555" y="41"/>
                  </a:lnTo>
                  <a:lnTo>
                    <a:pt x="555" y="41"/>
                  </a:lnTo>
                  <a:lnTo>
                    <a:pt x="575" y="41"/>
                  </a:lnTo>
                  <a:lnTo>
                    <a:pt x="596" y="41"/>
                  </a:lnTo>
                  <a:lnTo>
                    <a:pt x="596" y="41"/>
                  </a:lnTo>
                  <a:lnTo>
                    <a:pt x="616" y="41"/>
                  </a:lnTo>
                  <a:lnTo>
                    <a:pt x="637" y="41"/>
                  </a:lnTo>
                  <a:lnTo>
                    <a:pt x="662" y="67"/>
                  </a:lnTo>
                  <a:lnTo>
                    <a:pt x="682" y="67"/>
                  </a:lnTo>
                  <a:lnTo>
                    <a:pt x="703" y="67"/>
                  </a:lnTo>
                  <a:lnTo>
                    <a:pt x="723" y="67"/>
                  </a:lnTo>
                  <a:lnTo>
                    <a:pt x="743" y="87"/>
                  </a:lnTo>
                  <a:lnTo>
                    <a:pt x="764" y="87"/>
                  </a:lnTo>
                  <a:lnTo>
                    <a:pt x="789" y="87"/>
                  </a:lnTo>
                  <a:lnTo>
                    <a:pt x="809" y="87"/>
                  </a:lnTo>
                  <a:lnTo>
                    <a:pt x="830" y="108"/>
                  </a:lnTo>
                  <a:lnTo>
                    <a:pt x="830" y="108"/>
                  </a:lnTo>
                  <a:lnTo>
                    <a:pt x="850" y="108"/>
                  </a:lnTo>
                  <a:lnTo>
                    <a:pt x="870" y="128"/>
                  </a:lnTo>
                  <a:lnTo>
                    <a:pt x="891" y="128"/>
                  </a:lnTo>
                  <a:lnTo>
                    <a:pt x="916" y="128"/>
                  </a:lnTo>
                  <a:lnTo>
                    <a:pt x="937" y="148"/>
                  </a:lnTo>
                  <a:lnTo>
                    <a:pt x="957" y="148"/>
                  </a:lnTo>
                  <a:lnTo>
                    <a:pt x="977" y="148"/>
                  </a:lnTo>
                  <a:lnTo>
                    <a:pt x="977" y="148"/>
                  </a:lnTo>
                  <a:lnTo>
                    <a:pt x="998" y="169"/>
                  </a:lnTo>
                  <a:lnTo>
                    <a:pt x="1018" y="169"/>
                  </a:lnTo>
                  <a:lnTo>
                    <a:pt x="1043" y="194"/>
                  </a:lnTo>
                  <a:lnTo>
                    <a:pt x="1064" y="194"/>
                  </a:lnTo>
                  <a:lnTo>
                    <a:pt x="1064" y="194"/>
                  </a:lnTo>
                  <a:lnTo>
                    <a:pt x="1084" y="214"/>
                  </a:lnTo>
                  <a:lnTo>
                    <a:pt x="1104" y="214"/>
                  </a:lnTo>
                  <a:lnTo>
                    <a:pt x="1125" y="235"/>
                  </a:lnTo>
                  <a:lnTo>
                    <a:pt x="1145" y="235"/>
                  </a:lnTo>
                  <a:lnTo>
                    <a:pt x="1171" y="255"/>
                  </a:lnTo>
                  <a:lnTo>
                    <a:pt x="1191" y="255"/>
                  </a:lnTo>
                  <a:lnTo>
                    <a:pt x="1211" y="275"/>
                  </a:lnTo>
                  <a:lnTo>
                    <a:pt x="1232" y="275"/>
                  </a:lnTo>
                  <a:lnTo>
                    <a:pt x="1232" y="275"/>
                  </a:lnTo>
                  <a:lnTo>
                    <a:pt x="1252" y="296"/>
                  </a:lnTo>
                  <a:lnTo>
                    <a:pt x="1272" y="296"/>
                  </a:lnTo>
                  <a:lnTo>
                    <a:pt x="1298" y="321"/>
                  </a:lnTo>
                  <a:lnTo>
                    <a:pt x="1318" y="342"/>
                  </a:lnTo>
                  <a:lnTo>
                    <a:pt x="1338" y="342"/>
                  </a:lnTo>
                  <a:lnTo>
                    <a:pt x="1338" y="362"/>
                  </a:lnTo>
                  <a:lnTo>
                    <a:pt x="1359" y="362"/>
                  </a:lnTo>
                  <a:lnTo>
                    <a:pt x="1379" y="382"/>
                  </a:lnTo>
                  <a:lnTo>
                    <a:pt x="1400" y="382"/>
                  </a:lnTo>
                  <a:lnTo>
                    <a:pt x="1425" y="403"/>
                  </a:lnTo>
                  <a:lnTo>
                    <a:pt x="1425" y="403"/>
                  </a:lnTo>
                  <a:lnTo>
                    <a:pt x="1425" y="403"/>
                  </a:lnTo>
                  <a:lnTo>
                    <a:pt x="1445" y="423"/>
                  </a:lnTo>
                  <a:lnTo>
                    <a:pt x="1466" y="448"/>
                  </a:lnTo>
                  <a:lnTo>
                    <a:pt x="1486" y="448"/>
                  </a:lnTo>
                  <a:lnTo>
                    <a:pt x="1506" y="469"/>
                  </a:lnTo>
                  <a:lnTo>
                    <a:pt x="1506" y="489"/>
                  </a:lnTo>
                  <a:lnTo>
                    <a:pt x="1527" y="489"/>
                  </a:lnTo>
                  <a:lnTo>
                    <a:pt x="1552" y="509"/>
                  </a:lnTo>
                  <a:lnTo>
                    <a:pt x="1572" y="509"/>
                  </a:lnTo>
                  <a:lnTo>
                    <a:pt x="1572" y="530"/>
                  </a:lnTo>
                  <a:lnTo>
                    <a:pt x="1593" y="550"/>
                  </a:lnTo>
                  <a:lnTo>
                    <a:pt x="1613" y="576"/>
                  </a:lnTo>
                  <a:lnTo>
                    <a:pt x="1613" y="576"/>
                  </a:lnTo>
                  <a:lnTo>
                    <a:pt x="1633" y="596"/>
                  </a:lnTo>
                  <a:lnTo>
                    <a:pt x="1633" y="596"/>
                  </a:lnTo>
                  <a:lnTo>
                    <a:pt x="1654" y="596"/>
                  </a:lnTo>
                  <a:lnTo>
                    <a:pt x="1654" y="616"/>
                  </a:lnTo>
                  <a:lnTo>
                    <a:pt x="1654" y="616"/>
                  </a:lnTo>
                  <a:lnTo>
                    <a:pt x="1679" y="616"/>
                  </a:lnTo>
                  <a:lnTo>
                    <a:pt x="1679" y="637"/>
                  </a:lnTo>
                  <a:lnTo>
                    <a:pt x="1679" y="637"/>
                  </a:lnTo>
                  <a:lnTo>
                    <a:pt x="1700" y="657"/>
                  </a:lnTo>
                  <a:lnTo>
                    <a:pt x="1700" y="657"/>
                  </a:lnTo>
                  <a:lnTo>
                    <a:pt x="1700" y="657"/>
                  </a:lnTo>
                  <a:lnTo>
                    <a:pt x="1720" y="677"/>
                  </a:lnTo>
                  <a:lnTo>
                    <a:pt x="1720" y="677"/>
                  </a:lnTo>
                  <a:lnTo>
                    <a:pt x="1720" y="677"/>
                  </a:lnTo>
                  <a:lnTo>
                    <a:pt x="1740" y="703"/>
                  </a:lnTo>
                  <a:lnTo>
                    <a:pt x="1740" y="703"/>
                  </a:lnTo>
                  <a:lnTo>
                    <a:pt x="1740" y="723"/>
                  </a:lnTo>
                  <a:lnTo>
                    <a:pt x="1740" y="723"/>
                  </a:lnTo>
                  <a:lnTo>
                    <a:pt x="1761" y="723"/>
                  </a:lnTo>
                  <a:lnTo>
                    <a:pt x="1761" y="743"/>
                  </a:lnTo>
                  <a:lnTo>
                    <a:pt x="1761" y="743"/>
                  </a:lnTo>
                  <a:lnTo>
                    <a:pt x="1781" y="764"/>
                  </a:lnTo>
                  <a:lnTo>
                    <a:pt x="1781" y="764"/>
                  </a:lnTo>
                  <a:lnTo>
                    <a:pt x="1781" y="764"/>
                  </a:lnTo>
                  <a:lnTo>
                    <a:pt x="1781" y="764"/>
                  </a:lnTo>
                  <a:lnTo>
                    <a:pt x="1806" y="784"/>
                  </a:lnTo>
                  <a:lnTo>
                    <a:pt x="1806" y="784"/>
                  </a:lnTo>
                  <a:lnTo>
                    <a:pt x="1806" y="804"/>
                  </a:lnTo>
                  <a:lnTo>
                    <a:pt x="1827" y="804"/>
                  </a:lnTo>
                  <a:lnTo>
                    <a:pt x="1827" y="830"/>
                  </a:lnTo>
                  <a:lnTo>
                    <a:pt x="1827" y="830"/>
                  </a:lnTo>
                  <a:lnTo>
                    <a:pt x="1847" y="850"/>
                  </a:lnTo>
                  <a:lnTo>
                    <a:pt x="1847" y="871"/>
                  </a:lnTo>
                  <a:lnTo>
                    <a:pt x="1867" y="871"/>
                  </a:lnTo>
                  <a:lnTo>
                    <a:pt x="1867" y="891"/>
                  </a:lnTo>
                  <a:lnTo>
                    <a:pt x="1867" y="891"/>
                  </a:lnTo>
                  <a:lnTo>
                    <a:pt x="1888" y="911"/>
                  </a:lnTo>
                  <a:lnTo>
                    <a:pt x="1888" y="932"/>
                  </a:lnTo>
                  <a:lnTo>
                    <a:pt x="1888" y="932"/>
                  </a:lnTo>
                  <a:lnTo>
                    <a:pt x="1908" y="957"/>
                  </a:lnTo>
                  <a:lnTo>
                    <a:pt x="1908" y="977"/>
                  </a:lnTo>
                  <a:lnTo>
                    <a:pt x="1908" y="977"/>
                  </a:lnTo>
                  <a:lnTo>
                    <a:pt x="1934" y="998"/>
                  </a:lnTo>
                  <a:lnTo>
                    <a:pt x="1934" y="998"/>
                  </a:lnTo>
                  <a:lnTo>
                    <a:pt x="1934" y="1018"/>
                  </a:lnTo>
                  <a:lnTo>
                    <a:pt x="1954" y="1038"/>
                  </a:lnTo>
                  <a:lnTo>
                    <a:pt x="1954" y="1038"/>
                  </a:lnTo>
                  <a:lnTo>
                    <a:pt x="1954" y="1059"/>
                  </a:lnTo>
                  <a:lnTo>
                    <a:pt x="1974" y="1084"/>
                  </a:lnTo>
                  <a:lnTo>
                    <a:pt x="1974" y="1084"/>
                  </a:lnTo>
                  <a:lnTo>
                    <a:pt x="1974" y="1105"/>
                  </a:lnTo>
                  <a:lnTo>
                    <a:pt x="1974" y="1105"/>
                  </a:lnTo>
                  <a:lnTo>
                    <a:pt x="1995" y="1125"/>
                  </a:lnTo>
                  <a:lnTo>
                    <a:pt x="1995" y="1145"/>
                  </a:lnTo>
                  <a:lnTo>
                    <a:pt x="1995" y="1145"/>
                  </a:lnTo>
                  <a:lnTo>
                    <a:pt x="1995" y="1166"/>
                  </a:lnTo>
                  <a:lnTo>
                    <a:pt x="1995" y="1186"/>
                  </a:lnTo>
                  <a:lnTo>
                    <a:pt x="2015" y="1186"/>
                  </a:lnTo>
                  <a:lnTo>
                    <a:pt x="2015" y="1186"/>
                  </a:lnTo>
                  <a:lnTo>
                    <a:pt x="2015" y="1211"/>
                  </a:lnTo>
                  <a:lnTo>
                    <a:pt x="2015" y="1232"/>
                  </a:lnTo>
                  <a:lnTo>
                    <a:pt x="2015" y="1232"/>
                  </a:lnTo>
                  <a:lnTo>
                    <a:pt x="2035" y="1252"/>
                  </a:lnTo>
                  <a:lnTo>
                    <a:pt x="2035" y="1272"/>
                  </a:lnTo>
                  <a:lnTo>
                    <a:pt x="2035" y="1293"/>
                  </a:lnTo>
                  <a:lnTo>
                    <a:pt x="2035" y="1293"/>
                  </a:lnTo>
                  <a:lnTo>
                    <a:pt x="2035" y="1313"/>
                  </a:lnTo>
                  <a:lnTo>
                    <a:pt x="2035" y="1313"/>
                  </a:lnTo>
                  <a:lnTo>
                    <a:pt x="2035" y="1339"/>
                  </a:lnTo>
                  <a:lnTo>
                    <a:pt x="2035" y="1359"/>
                  </a:lnTo>
                  <a:lnTo>
                    <a:pt x="2061" y="1359"/>
                  </a:lnTo>
                  <a:lnTo>
                    <a:pt x="2061" y="1379"/>
                  </a:lnTo>
                  <a:lnTo>
                    <a:pt x="2061" y="1400"/>
                  </a:lnTo>
                  <a:lnTo>
                    <a:pt x="2061" y="1400"/>
                  </a:lnTo>
                  <a:lnTo>
                    <a:pt x="2061" y="1420"/>
                  </a:lnTo>
                  <a:lnTo>
                    <a:pt x="2061" y="1440"/>
                  </a:lnTo>
                  <a:lnTo>
                    <a:pt x="2061" y="1466"/>
                  </a:lnTo>
                  <a:lnTo>
                    <a:pt x="2061" y="1466"/>
                  </a:lnTo>
                  <a:lnTo>
                    <a:pt x="2061" y="1486"/>
                  </a:lnTo>
                  <a:lnTo>
                    <a:pt x="2061" y="1506"/>
                  </a:lnTo>
                  <a:lnTo>
                    <a:pt x="2061" y="1527"/>
                  </a:lnTo>
                  <a:lnTo>
                    <a:pt x="2061" y="1527"/>
                  </a:lnTo>
                  <a:lnTo>
                    <a:pt x="2061" y="1547"/>
                  </a:lnTo>
                  <a:lnTo>
                    <a:pt x="2061" y="1547"/>
                  </a:lnTo>
                  <a:lnTo>
                    <a:pt x="2061" y="1567"/>
                  </a:lnTo>
                  <a:lnTo>
                    <a:pt x="2061" y="1593"/>
                  </a:lnTo>
                  <a:lnTo>
                    <a:pt x="2061" y="1593"/>
                  </a:lnTo>
                  <a:lnTo>
                    <a:pt x="2035" y="1613"/>
                  </a:lnTo>
                  <a:lnTo>
                    <a:pt x="2035" y="1634"/>
                  </a:lnTo>
                  <a:lnTo>
                    <a:pt x="2035" y="1634"/>
                  </a:lnTo>
                  <a:lnTo>
                    <a:pt x="2035" y="1654"/>
                  </a:lnTo>
                  <a:lnTo>
                    <a:pt x="2035" y="1654"/>
                  </a:lnTo>
                  <a:lnTo>
                    <a:pt x="2035" y="1654"/>
                  </a:lnTo>
                  <a:lnTo>
                    <a:pt x="2035" y="1674"/>
                  </a:lnTo>
                  <a:lnTo>
                    <a:pt x="2035" y="1674"/>
                  </a:lnTo>
                  <a:lnTo>
                    <a:pt x="2035" y="1674"/>
                  </a:lnTo>
                  <a:lnTo>
                    <a:pt x="2015" y="1695"/>
                  </a:lnTo>
                  <a:lnTo>
                    <a:pt x="2015" y="1695"/>
                  </a:lnTo>
                  <a:lnTo>
                    <a:pt x="2015" y="1695"/>
                  </a:lnTo>
                  <a:lnTo>
                    <a:pt x="2015" y="1720"/>
                  </a:lnTo>
                  <a:lnTo>
                    <a:pt x="2015" y="1720"/>
                  </a:lnTo>
                  <a:lnTo>
                    <a:pt x="2015" y="1720"/>
                  </a:lnTo>
                  <a:lnTo>
                    <a:pt x="2015" y="1740"/>
                  </a:lnTo>
                  <a:lnTo>
                    <a:pt x="2015" y="1740"/>
                  </a:lnTo>
                  <a:lnTo>
                    <a:pt x="2015" y="1740"/>
                  </a:lnTo>
                  <a:lnTo>
                    <a:pt x="1995" y="1740"/>
                  </a:lnTo>
                  <a:lnTo>
                    <a:pt x="1974" y="1740"/>
                  </a:lnTo>
                  <a:lnTo>
                    <a:pt x="1954" y="1740"/>
                  </a:lnTo>
                  <a:lnTo>
                    <a:pt x="1934" y="1720"/>
                  </a:lnTo>
                  <a:lnTo>
                    <a:pt x="1934" y="1720"/>
                  </a:lnTo>
                  <a:lnTo>
                    <a:pt x="1934" y="1720"/>
                  </a:lnTo>
                  <a:lnTo>
                    <a:pt x="1934" y="1720"/>
                  </a:lnTo>
                  <a:lnTo>
                    <a:pt x="1934" y="1720"/>
                  </a:lnTo>
                  <a:lnTo>
                    <a:pt x="1934" y="1695"/>
                  </a:lnTo>
                  <a:lnTo>
                    <a:pt x="1934" y="1695"/>
                  </a:lnTo>
                  <a:lnTo>
                    <a:pt x="1934" y="1695"/>
                  </a:lnTo>
                  <a:lnTo>
                    <a:pt x="1934" y="1674"/>
                  </a:lnTo>
                  <a:lnTo>
                    <a:pt x="1934" y="1674"/>
                  </a:lnTo>
                  <a:lnTo>
                    <a:pt x="1934" y="1674"/>
                  </a:lnTo>
                  <a:lnTo>
                    <a:pt x="1934" y="1654"/>
                  </a:lnTo>
                  <a:lnTo>
                    <a:pt x="1934" y="1654"/>
                  </a:lnTo>
                  <a:lnTo>
                    <a:pt x="1934" y="1654"/>
                  </a:lnTo>
                  <a:lnTo>
                    <a:pt x="1934" y="1634"/>
                  </a:lnTo>
                  <a:lnTo>
                    <a:pt x="1934" y="1634"/>
                  </a:lnTo>
                  <a:lnTo>
                    <a:pt x="1934" y="1634"/>
                  </a:lnTo>
                  <a:lnTo>
                    <a:pt x="1934" y="1613"/>
                  </a:lnTo>
                  <a:lnTo>
                    <a:pt x="1934" y="1613"/>
                  </a:lnTo>
                  <a:lnTo>
                    <a:pt x="1934" y="1593"/>
                  </a:lnTo>
                  <a:lnTo>
                    <a:pt x="1934" y="1567"/>
                  </a:lnTo>
                  <a:lnTo>
                    <a:pt x="1934" y="1567"/>
                  </a:lnTo>
                  <a:lnTo>
                    <a:pt x="1908" y="1547"/>
                  </a:lnTo>
                  <a:lnTo>
                    <a:pt x="1908" y="1547"/>
                  </a:lnTo>
                  <a:lnTo>
                    <a:pt x="1908" y="1527"/>
                  </a:lnTo>
                  <a:lnTo>
                    <a:pt x="1908" y="1527"/>
                  </a:lnTo>
                  <a:lnTo>
                    <a:pt x="1908" y="1506"/>
                  </a:lnTo>
                  <a:lnTo>
                    <a:pt x="1908" y="1486"/>
                  </a:lnTo>
                  <a:lnTo>
                    <a:pt x="1908" y="1486"/>
                  </a:lnTo>
                  <a:lnTo>
                    <a:pt x="1908" y="1466"/>
                  </a:lnTo>
                  <a:lnTo>
                    <a:pt x="1908" y="1466"/>
                  </a:lnTo>
                  <a:lnTo>
                    <a:pt x="1908" y="1440"/>
                  </a:lnTo>
                  <a:lnTo>
                    <a:pt x="1908" y="1420"/>
                  </a:lnTo>
                  <a:lnTo>
                    <a:pt x="1908" y="1420"/>
                  </a:lnTo>
                  <a:lnTo>
                    <a:pt x="1908" y="1400"/>
                  </a:lnTo>
                  <a:lnTo>
                    <a:pt x="1908" y="1379"/>
                  </a:lnTo>
                  <a:lnTo>
                    <a:pt x="1888" y="1379"/>
                  </a:lnTo>
                  <a:lnTo>
                    <a:pt x="1888" y="1359"/>
                  </a:lnTo>
                  <a:lnTo>
                    <a:pt x="1888" y="1359"/>
                  </a:lnTo>
                  <a:lnTo>
                    <a:pt x="1888" y="1359"/>
                  </a:lnTo>
                  <a:lnTo>
                    <a:pt x="1888" y="1339"/>
                  </a:lnTo>
                  <a:lnTo>
                    <a:pt x="1888" y="1313"/>
                  </a:lnTo>
                  <a:lnTo>
                    <a:pt x="1888" y="1313"/>
                  </a:lnTo>
                  <a:lnTo>
                    <a:pt x="1888" y="1293"/>
                  </a:lnTo>
                  <a:lnTo>
                    <a:pt x="1867" y="1272"/>
                  </a:lnTo>
                  <a:lnTo>
                    <a:pt x="1867" y="1272"/>
                  </a:lnTo>
                  <a:lnTo>
                    <a:pt x="1867" y="1252"/>
                  </a:lnTo>
                  <a:lnTo>
                    <a:pt x="1867" y="1252"/>
                  </a:lnTo>
                  <a:lnTo>
                    <a:pt x="1867" y="1232"/>
                  </a:lnTo>
                  <a:lnTo>
                    <a:pt x="1867" y="1232"/>
                  </a:lnTo>
                  <a:lnTo>
                    <a:pt x="1847" y="1211"/>
                  </a:lnTo>
                  <a:lnTo>
                    <a:pt x="1847" y="1211"/>
                  </a:lnTo>
                  <a:lnTo>
                    <a:pt x="1847" y="1186"/>
                  </a:lnTo>
                  <a:lnTo>
                    <a:pt x="1847" y="1186"/>
                  </a:lnTo>
                  <a:lnTo>
                    <a:pt x="1827" y="1166"/>
                  </a:lnTo>
                  <a:lnTo>
                    <a:pt x="1827" y="1166"/>
                  </a:lnTo>
                  <a:lnTo>
                    <a:pt x="1827" y="1145"/>
                  </a:lnTo>
                  <a:lnTo>
                    <a:pt x="1827" y="1145"/>
                  </a:lnTo>
                  <a:lnTo>
                    <a:pt x="1827" y="1125"/>
                  </a:lnTo>
                  <a:lnTo>
                    <a:pt x="1806" y="1105"/>
                  </a:lnTo>
                  <a:lnTo>
                    <a:pt x="1806" y="1105"/>
                  </a:lnTo>
                  <a:lnTo>
                    <a:pt x="1806" y="1084"/>
                  </a:lnTo>
                  <a:lnTo>
                    <a:pt x="1806" y="1084"/>
                  </a:lnTo>
                  <a:lnTo>
                    <a:pt x="1781" y="1059"/>
                  </a:lnTo>
                  <a:lnTo>
                    <a:pt x="1781" y="1038"/>
                  </a:lnTo>
                  <a:lnTo>
                    <a:pt x="1781" y="1038"/>
                  </a:lnTo>
                  <a:lnTo>
                    <a:pt x="1761" y="1018"/>
                  </a:lnTo>
                  <a:lnTo>
                    <a:pt x="1761" y="1018"/>
                  </a:lnTo>
                  <a:lnTo>
                    <a:pt x="1761" y="998"/>
                  </a:lnTo>
                  <a:lnTo>
                    <a:pt x="1761" y="977"/>
                  </a:lnTo>
                  <a:lnTo>
                    <a:pt x="1740" y="977"/>
                  </a:lnTo>
                  <a:lnTo>
                    <a:pt x="1740" y="957"/>
                  </a:lnTo>
                  <a:lnTo>
                    <a:pt x="1740" y="957"/>
                  </a:lnTo>
                  <a:lnTo>
                    <a:pt x="1720" y="932"/>
                  </a:lnTo>
                  <a:lnTo>
                    <a:pt x="1720" y="932"/>
                  </a:lnTo>
                  <a:lnTo>
                    <a:pt x="1720" y="911"/>
                  </a:lnTo>
                  <a:lnTo>
                    <a:pt x="1700" y="891"/>
                  </a:lnTo>
                  <a:lnTo>
                    <a:pt x="1700" y="891"/>
                  </a:lnTo>
                  <a:lnTo>
                    <a:pt x="1700" y="891"/>
                  </a:lnTo>
                  <a:lnTo>
                    <a:pt x="1679" y="871"/>
                  </a:lnTo>
                  <a:lnTo>
                    <a:pt x="1679" y="871"/>
                  </a:lnTo>
                  <a:lnTo>
                    <a:pt x="1679" y="850"/>
                  </a:lnTo>
                  <a:lnTo>
                    <a:pt x="1679" y="850"/>
                  </a:lnTo>
                  <a:lnTo>
                    <a:pt x="1679" y="850"/>
                  </a:lnTo>
                  <a:lnTo>
                    <a:pt x="1654" y="850"/>
                  </a:lnTo>
                  <a:lnTo>
                    <a:pt x="1654" y="830"/>
                  </a:lnTo>
                  <a:lnTo>
                    <a:pt x="1654" y="830"/>
                  </a:lnTo>
                  <a:lnTo>
                    <a:pt x="1633" y="804"/>
                  </a:lnTo>
                  <a:lnTo>
                    <a:pt x="1633" y="804"/>
                  </a:lnTo>
                  <a:lnTo>
                    <a:pt x="1633" y="804"/>
                  </a:lnTo>
                  <a:lnTo>
                    <a:pt x="1633" y="784"/>
                  </a:lnTo>
                  <a:lnTo>
                    <a:pt x="1613" y="784"/>
                  </a:lnTo>
                  <a:lnTo>
                    <a:pt x="1613" y="784"/>
                  </a:lnTo>
                  <a:lnTo>
                    <a:pt x="1613" y="764"/>
                  </a:lnTo>
                  <a:lnTo>
                    <a:pt x="1593" y="764"/>
                  </a:lnTo>
                  <a:lnTo>
                    <a:pt x="1593" y="743"/>
                  </a:lnTo>
                  <a:lnTo>
                    <a:pt x="1593" y="743"/>
                  </a:lnTo>
                  <a:lnTo>
                    <a:pt x="1593" y="743"/>
                  </a:lnTo>
                  <a:lnTo>
                    <a:pt x="1572" y="723"/>
                  </a:lnTo>
                  <a:lnTo>
                    <a:pt x="1572" y="723"/>
                  </a:lnTo>
                  <a:lnTo>
                    <a:pt x="1572" y="723"/>
                  </a:lnTo>
                  <a:lnTo>
                    <a:pt x="1552" y="703"/>
                  </a:lnTo>
                  <a:lnTo>
                    <a:pt x="1552" y="703"/>
                  </a:lnTo>
                  <a:lnTo>
                    <a:pt x="1552" y="703"/>
                  </a:lnTo>
                  <a:lnTo>
                    <a:pt x="1527" y="677"/>
                  </a:lnTo>
                  <a:lnTo>
                    <a:pt x="1527" y="677"/>
                  </a:lnTo>
                  <a:lnTo>
                    <a:pt x="1527" y="677"/>
                  </a:lnTo>
                  <a:lnTo>
                    <a:pt x="1506" y="657"/>
                  </a:lnTo>
                  <a:lnTo>
                    <a:pt x="1506" y="637"/>
                  </a:lnTo>
                  <a:lnTo>
                    <a:pt x="1486" y="637"/>
                  </a:lnTo>
                  <a:lnTo>
                    <a:pt x="1466" y="616"/>
                  </a:lnTo>
                  <a:lnTo>
                    <a:pt x="1466" y="596"/>
                  </a:lnTo>
                  <a:lnTo>
                    <a:pt x="1445" y="596"/>
                  </a:lnTo>
                  <a:lnTo>
                    <a:pt x="1425" y="576"/>
                  </a:lnTo>
                  <a:lnTo>
                    <a:pt x="1425" y="576"/>
                  </a:lnTo>
                  <a:lnTo>
                    <a:pt x="1400" y="550"/>
                  </a:lnTo>
                  <a:lnTo>
                    <a:pt x="1379" y="530"/>
                  </a:lnTo>
                  <a:lnTo>
                    <a:pt x="1379" y="530"/>
                  </a:lnTo>
                  <a:lnTo>
                    <a:pt x="1359" y="509"/>
                  </a:lnTo>
                  <a:lnTo>
                    <a:pt x="1338" y="509"/>
                  </a:lnTo>
                  <a:lnTo>
                    <a:pt x="1338" y="509"/>
                  </a:lnTo>
                  <a:lnTo>
                    <a:pt x="1318" y="489"/>
                  </a:lnTo>
                  <a:lnTo>
                    <a:pt x="1318" y="469"/>
                  </a:lnTo>
                  <a:lnTo>
                    <a:pt x="1298" y="469"/>
                  </a:lnTo>
                  <a:lnTo>
                    <a:pt x="1272" y="448"/>
                  </a:lnTo>
                  <a:lnTo>
                    <a:pt x="1252" y="448"/>
                  </a:lnTo>
                  <a:lnTo>
                    <a:pt x="1252" y="423"/>
                  </a:lnTo>
                  <a:lnTo>
                    <a:pt x="1232" y="423"/>
                  </a:lnTo>
                  <a:lnTo>
                    <a:pt x="1211" y="403"/>
                  </a:lnTo>
                  <a:lnTo>
                    <a:pt x="1191" y="403"/>
                  </a:lnTo>
                  <a:lnTo>
                    <a:pt x="1191" y="382"/>
                  </a:lnTo>
                  <a:lnTo>
                    <a:pt x="1171" y="382"/>
                  </a:lnTo>
                  <a:lnTo>
                    <a:pt x="1145" y="362"/>
                  </a:lnTo>
                  <a:lnTo>
                    <a:pt x="1125" y="362"/>
                  </a:lnTo>
                  <a:lnTo>
                    <a:pt x="1104" y="342"/>
                  </a:lnTo>
                  <a:lnTo>
                    <a:pt x="1104" y="342"/>
                  </a:lnTo>
                  <a:lnTo>
                    <a:pt x="1084" y="321"/>
                  </a:lnTo>
                  <a:lnTo>
                    <a:pt x="1064" y="321"/>
                  </a:lnTo>
                  <a:lnTo>
                    <a:pt x="1043" y="321"/>
                  </a:lnTo>
                  <a:lnTo>
                    <a:pt x="1018" y="296"/>
                  </a:lnTo>
                  <a:lnTo>
                    <a:pt x="998" y="296"/>
                  </a:lnTo>
                  <a:lnTo>
                    <a:pt x="998" y="275"/>
                  </a:lnTo>
                  <a:lnTo>
                    <a:pt x="977" y="275"/>
                  </a:lnTo>
                  <a:lnTo>
                    <a:pt x="957" y="255"/>
                  </a:lnTo>
                  <a:lnTo>
                    <a:pt x="937" y="255"/>
                  </a:lnTo>
                  <a:lnTo>
                    <a:pt x="937" y="255"/>
                  </a:lnTo>
                  <a:lnTo>
                    <a:pt x="916" y="255"/>
                  </a:lnTo>
                  <a:lnTo>
                    <a:pt x="891" y="235"/>
                  </a:lnTo>
                  <a:lnTo>
                    <a:pt x="870" y="235"/>
                  </a:lnTo>
                  <a:lnTo>
                    <a:pt x="870" y="235"/>
                  </a:lnTo>
                  <a:lnTo>
                    <a:pt x="850" y="214"/>
                  </a:lnTo>
                  <a:lnTo>
                    <a:pt x="830" y="214"/>
                  </a:lnTo>
                  <a:lnTo>
                    <a:pt x="809" y="194"/>
                  </a:lnTo>
                  <a:lnTo>
                    <a:pt x="789" y="194"/>
                  </a:lnTo>
                  <a:lnTo>
                    <a:pt x="764" y="194"/>
                  </a:lnTo>
                  <a:lnTo>
                    <a:pt x="743" y="194"/>
                  </a:lnTo>
                  <a:lnTo>
                    <a:pt x="723" y="169"/>
                  </a:lnTo>
                  <a:lnTo>
                    <a:pt x="703" y="169"/>
                  </a:lnTo>
                  <a:lnTo>
                    <a:pt x="682" y="169"/>
                  </a:lnTo>
                  <a:lnTo>
                    <a:pt x="662" y="148"/>
                  </a:lnTo>
                  <a:lnTo>
                    <a:pt x="637" y="148"/>
                  </a:lnTo>
                  <a:lnTo>
                    <a:pt x="637" y="148"/>
                  </a:lnTo>
                  <a:lnTo>
                    <a:pt x="616" y="128"/>
                  </a:lnTo>
                  <a:lnTo>
                    <a:pt x="596" y="128"/>
                  </a:lnTo>
                  <a:lnTo>
                    <a:pt x="575" y="128"/>
                  </a:lnTo>
                  <a:lnTo>
                    <a:pt x="575" y="128"/>
                  </a:lnTo>
                  <a:lnTo>
                    <a:pt x="555" y="128"/>
                  </a:lnTo>
                  <a:lnTo>
                    <a:pt x="555" y="128"/>
                  </a:lnTo>
                  <a:lnTo>
                    <a:pt x="535" y="108"/>
                  </a:lnTo>
                  <a:lnTo>
                    <a:pt x="535" y="108"/>
                  </a:lnTo>
                  <a:lnTo>
                    <a:pt x="509" y="108"/>
                  </a:lnTo>
                  <a:lnTo>
                    <a:pt x="509" y="108"/>
                  </a:lnTo>
                  <a:lnTo>
                    <a:pt x="489" y="108"/>
                  </a:lnTo>
                  <a:lnTo>
                    <a:pt x="489" y="108"/>
                  </a:lnTo>
                  <a:lnTo>
                    <a:pt x="469" y="108"/>
                  </a:lnTo>
                  <a:lnTo>
                    <a:pt x="469" y="108"/>
                  </a:lnTo>
                  <a:lnTo>
                    <a:pt x="448" y="108"/>
                  </a:lnTo>
                  <a:lnTo>
                    <a:pt x="448" y="87"/>
                  </a:lnTo>
                  <a:lnTo>
                    <a:pt x="428" y="87"/>
                  </a:lnTo>
                  <a:lnTo>
                    <a:pt x="428" y="87"/>
                  </a:lnTo>
                  <a:lnTo>
                    <a:pt x="428" y="87"/>
                  </a:lnTo>
                  <a:lnTo>
                    <a:pt x="408" y="87"/>
                  </a:lnTo>
                  <a:lnTo>
                    <a:pt x="408" y="87"/>
                  </a:lnTo>
                  <a:lnTo>
                    <a:pt x="382" y="87"/>
                  </a:lnTo>
                  <a:lnTo>
                    <a:pt x="382" y="87"/>
                  </a:lnTo>
                  <a:lnTo>
                    <a:pt x="362" y="87"/>
                  </a:lnTo>
                  <a:lnTo>
                    <a:pt x="362" y="87"/>
                  </a:lnTo>
                  <a:lnTo>
                    <a:pt x="341" y="87"/>
                  </a:lnTo>
                  <a:lnTo>
                    <a:pt x="341" y="87"/>
                  </a:lnTo>
                  <a:lnTo>
                    <a:pt x="341" y="87"/>
                  </a:lnTo>
                  <a:lnTo>
                    <a:pt x="321" y="87"/>
                  </a:lnTo>
                  <a:lnTo>
                    <a:pt x="321" y="67"/>
                  </a:lnTo>
                  <a:lnTo>
                    <a:pt x="301" y="67"/>
                  </a:lnTo>
                  <a:lnTo>
                    <a:pt x="301" y="67"/>
                  </a:lnTo>
                  <a:lnTo>
                    <a:pt x="280" y="67"/>
                  </a:lnTo>
                  <a:lnTo>
                    <a:pt x="280" y="67"/>
                  </a:lnTo>
                  <a:lnTo>
                    <a:pt x="255" y="67"/>
                  </a:lnTo>
                  <a:lnTo>
                    <a:pt x="255" y="67"/>
                  </a:lnTo>
                  <a:lnTo>
                    <a:pt x="235" y="67"/>
                  </a:lnTo>
                  <a:lnTo>
                    <a:pt x="235" y="67"/>
                  </a:lnTo>
                  <a:lnTo>
                    <a:pt x="235" y="67"/>
                  </a:lnTo>
                  <a:lnTo>
                    <a:pt x="214" y="67"/>
                  </a:lnTo>
                  <a:lnTo>
                    <a:pt x="214" y="67"/>
                  </a:lnTo>
                  <a:lnTo>
                    <a:pt x="194" y="67"/>
                  </a:lnTo>
                  <a:lnTo>
                    <a:pt x="194" y="67"/>
                  </a:lnTo>
                  <a:lnTo>
                    <a:pt x="174" y="67"/>
                  </a:lnTo>
                  <a:lnTo>
                    <a:pt x="174" y="67"/>
                  </a:lnTo>
                  <a:lnTo>
                    <a:pt x="153" y="67"/>
                  </a:lnTo>
                  <a:lnTo>
                    <a:pt x="153" y="67"/>
                  </a:lnTo>
                  <a:lnTo>
                    <a:pt x="128" y="67"/>
                  </a:lnTo>
                  <a:lnTo>
                    <a:pt x="128" y="67"/>
                  </a:lnTo>
                  <a:lnTo>
                    <a:pt x="107" y="67"/>
                  </a:lnTo>
                  <a:lnTo>
                    <a:pt x="107" y="87"/>
                  </a:lnTo>
                  <a:lnTo>
                    <a:pt x="87" y="87"/>
                  </a:lnTo>
                  <a:lnTo>
                    <a:pt x="87" y="87"/>
                  </a:lnTo>
                  <a:lnTo>
                    <a:pt x="67" y="87"/>
                  </a:lnTo>
                  <a:lnTo>
                    <a:pt x="67" y="87"/>
                  </a:lnTo>
                  <a:lnTo>
                    <a:pt x="46" y="87"/>
                  </a:lnTo>
                  <a:lnTo>
                    <a:pt x="46" y="87"/>
                  </a:lnTo>
                  <a:lnTo>
                    <a:pt x="26" y="87"/>
                  </a:lnTo>
                  <a:lnTo>
                    <a:pt x="1" y="67"/>
                  </a:lnTo>
                  <a:lnTo>
                    <a:pt x="26" y="41"/>
                  </a:lnTo>
                  <a:lnTo>
                    <a:pt x="26" y="41"/>
                  </a:lnTo>
                  <a:lnTo>
                    <a:pt x="46" y="41"/>
                  </a:lnTo>
                  <a:lnTo>
                    <a:pt x="46" y="41"/>
                  </a:lnTo>
                  <a:lnTo>
                    <a:pt x="67" y="41"/>
                  </a:lnTo>
                  <a:lnTo>
                    <a:pt x="67" y="41"/>
                  </a:lnTo>
                  <a:lnTo>
                    <a:pt x="87" y="41"/>
                  </a:lnTo>
                  <a:lnTo>
                    <a:pt x="87" y="21"/>
                  </a:lnTo>
                  <a:lnTo>
                    <a:pt x="107" y="21"/>
                  </a:lnTo>
                  <a:lnTo>
                    <a:pt x="107" y="21"/>
                  </a:lnTo>
                  <a:lnTo>
                    <a:pt x="128" y="21"/>
                  </a:lnTo>
                  <a:lnTo>
                    <a:pt x="128" y="21"/>
                  </a:lnTo>
                  <a:lnTo>
                    <a:pt x="153" y="21"/>
                  </a:lnTo>
                  <a:lnTo>
                    <a:pt x="153" y="21"/>
                  </a:lnTo>
                  <a:lnTo>
                    <a:pt x="174" y="21"/>
                  </a:lnTo>
                  <a:lnTo>
                    <a:pt x="174" y="21"/>
                  </a:lnTo>
                  <a:lnTo>
                    <a:pt x="194" y="21"/>
                  </a:lnTo>
                  <a:lnTo>
                    <a:pt x="214" y="21"/>
                  </a:lnTo>
                  <a:lnTo>
                    <a:pt x="214" y="21"/>
                  </a:lnTo>
                  <a:lnTo>
                    <a:pt x="235" y="21"/>
                  </a:lnTo>
                  <a:lnTo>
                    <a:pt x="235" y="21"/>
                  </a:lnTo>
                  <a:lnTo>
                    <a:pt x="235" y="21"/>
                  </a:lnTo>
                  <a:lnTo>
                    <a:pt x="255" y="21"/>
                  </a:lnTo>
                  <a:lnTo>
                    <a:pt x="255" y="21"/>
                  </a:lnTo>
                  <a:lnTo>
                    <a:pt x="280" y="21"/>
                  </a:lnTo>
                  <a:lnTo>
                    <a:pt x="280" y="21"/>
                  </a:lnTo>
                  <a:lnTo>
                    <a:pt x="301" y="21"/>
                  </a:lnTo>
                  <a:lnTo>
                    <a:pt x="301" y="2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62"/>
            <p:cNvSpPr/>
            <p:nvPr/>
          </p:nvSpPr>
          <p:spPr>
            <a:xfrm>
              <a:off x="1503050" y="2263050"/>
              <a:ext cx="15300" cy="7525"/>
            </a:xfrm>
            <a:custGeom>
              <a:rect b="b" l="l" r="r" t="t"/>
              <a:pathLst>
                <a:path extrusionOk="0" h="301" w="612">
                  <a:moveTo>
                    <a:pt x="230" y="0"/>
                  </a:moveTo>
                  <a:lnTo>
                    <a:pt x="230" y="0"/>
                  </a:lnTo>
                  <a:lnTo>
                    <a:pt x="255" y="0"/>
                  </a:lnTo>
                  <a:lnTo>
                    <a:pt x="255" y="0"/>
                  </a:lnTo>
                  <a:lnTo>
                    <a:pt x="276" y="0"/>
                  </a:lnTo>
                  <a:lnTo>
                    <a:pt x="276" y="26"/>
                  </a:lnTo>
                  <a:lnTo>
                    <a:pt x="296" y="26"/>
                  </a:lnTo>
                  <a:lnTo>
                    <a:pt x="296" y="26"/>
                  </a:lnTo>
                  <a:lnTo>
                    <a:pt x="316" y="26"/>
                  </a:lnTo>
                  <a:lnTo>
                    <a:pt x="316" y="26"/>
                  </a:lnTo>
                  <a:lnTo>
                    <a:pt x="337" y="26"/>
                  </a:lnTo>
                  <a:lnTo>
                    <a:pt x="337" y="26"/>
                  </a:lnTo>
                  <a:lnTo>
                    <a:pt x="357" y="26"/>
                  </a:lnTo>
                  <a:lnTo>
                    <a:pt x="357" y="26"/>
                  </a:lnTo>
                  <a:lnTo>
                    <a:pt x="382" y="26"/>
                  </a:lnTo>
                  <a:lnTo>
                    <a:pt x="382" y="46"/>
                  </a:lnTo>
                  <a:lnTo>
                    <a:pt x="382" y="46"/>
                  </a:lnTo>
                  <a:lnTo>
                    <a:pt x="403" y="46"/>
                  </a:lnTo>
                  <a:lnTo>
                    <a:pt x="403" y="46"/>
                  </a:lnTo>
                  <a:lnTo>
                    <a:pt x="423" y="46"/>
                  </a:lnTo>
                  <a:lnTo>
                    <a:pt x="423" y="46"/>
                  </a:lnTo>
                  <a:lnTo>
                    <a:pt x="423" y="46"/>
                  </a:lnTo>
                  <a:lnTo>
                    <a:pt x="443" y="66"/>
                  </a:lnTo>
                  <a:lnTo>
                    <a:pt x="443" y="66"/>
                  </a:lnTo>
                  <a:lnTo>
                    <a:pt x="464" y="66"/>
                  </a:lnTo>
                  <a:lnTo>
                    <a:pt x="464" y="66"/>
                  </a:lnTo>
                  <a:lnTo>
                    <a:pt x="464" y="66"/>
                  </a:lnTo>
                  <a:lnTo>
                    <a:pt x="484" y="87"/>
                  </a:lnTo>
                  <a:lnTo>
                    <a:pt x="484" y="87"/>
                  </a:lnTo>
                  <a:lnTo>
                    <a:pt x="510" y="87"/>
                  </a:lnTo>
                  <a:lnTo>
                    <a:pt x="510" y="87"/>
                  </a:lnTo>
                  <a:lnTo>
                    <a:pt x="510" y="107"/>
                  </a:lnTo>
                  <a:lnTo>
                    <a:pt x="510" y="107"/>
                  </a:lnTo>
                  <a:lnTo>
                    <a:pt x="510" y="107"/>
                  </a:lnTo>
                  <a:lnTo>
                    <a:pt x="530" y="107"/>
                  </a:lnTo>
                  <a:lnTo>
                    <a:pt x="530" y="107"/>
                  </a:lnTo>
                  <a:lnTo>
                    <a:pt x="530" y="107"/>
                  </a:lnTo>
                  <a:lnTo>
                    <a:pt x="530" y="127"/>
                  </a:lnTo>
                  <a:lnTo>
                    <a:pt x="530" y="127"/>
                  </a:lnTo>
                  <a:lnTo>
                    <a:pt x="530" y="127"/>
                  </a:lnTo>
                  <a:lnTo>
                    <a:pt x="550" y="127"/>
                  </a:lnTo>
                  <a:lnTo>
                    <a:pt x="550" y="127"/>
                  </a:lnTo>
                  <a:lnTo>
                    <a:pt x="550" y="127"/>
                  </a:lnTo>
                  <a:lnTo>
                    <a:pt x="550" y="153"/>
                  </a:lnTo>
                  <a:lnTo>
                    <a:pt x="550" y="153"/>
                  </a:lnTo>
                  <a:lnTo>
                    <a:pt x="550" y="153"/>
                  </a:lnTo>
                  <a:lnTo>
                    <a:pt x="550" y="153"/>
                  </a:lnTo>
                  <a:lnTo>
                    <a:pt x="571" y="153"/>
                  </a:lnTo>
                  <a:lnTo>
                    <a:pt x="571" y="153"/>
                  </a:lnTo>
                  <a:lnTo>
                    <a:pt x="571" y="173"/>
                  </a:lnTo>
                  <a:lnTo>
                    <a:pt x="571" y="173"/>
                  </a:lnTo>
                  <a:lnTo>
                    <a:pt x="571" y="173"/>
                  </a:lnTo>
                  <a:lnTo>
                    <a:pt x="571" y="173"/>
                  </a:lnTo>
                  <a:lnTo>
                    <a:pt x="591" y="193"/>
                  </a:lnTo>
                  <a:lnTo>
                    <a:pt x="591" y="193"/>
                  </a:lnTo>
                  <a:lnTo>
                    <a:pt x="591" y="193"/>
                  </a:lnTo>
                  <a:lnTo>
                    <a:pt x="591" y="193"/>
                  </a:lnTo>
                  <a:lnTo>
                    <a:pt x="591" y="193"/>
                  </a:lnTo>
                  <a:lnTo>
                    <a:pt x="591" y="214"/>
                  </a:lnTo>
                  <a:lnTo>
                    <a:pt x="591" y="214"/>
                  </a:lnTo>
                  <a:lnTo>
                    <a:pt x="591" y="214"/>
                  </a:lnTo>
                  <a:lnTo>
                    <a:pt x="591" y="214"/>
                  </a:lnTo>
                  <a:lnTo>
                    <a:pt x="591" y="234"/>
                  </a:lnTo>
                  <a:lnTo>
                    <a:pt x="591" y="234"/>
                  </a:lnTo>
                  <a:lnTo>
                    <a:pt x="591" y="234"/>
                  </a:lnTo>
                  <a:lnTo>
                    <a:pt x="611" y="234"/>
                  </a:lnTo>
                  <a:lnTo>
                    <a:pt x="611" y="234"/>
                  </a:lnTo>
                  <a:lnTo>
                    <a:pt x="611" y="254"/>
                  </a:lnTo>
                  <a:lnTo>
                    <a:pt x="571" y="280"/>
                  </a:lnTo>
                  <a:lnTo>
                    <a:pt x="550" y="280"/>
                  </a:lnTo>
                  <a:lnTo>
                    <a:pt x="510" y="300"/>
                  </a:lnTo>
                  <a:lnTo>
                    <a:pt x="510" y="300"/>
                  </a:lnTo>
                  <a:lnTo>
                    <a:pt x="510" y="280"/>
                  </a:lnTo>
                  <a:lnTo>
                    <a:pt x="510" y="280"/>
                  </a:lnTo>
                  <a:lnTo>
                    <a:pt x="510" y="280"/>
                  </a:lnTo>
                  <a:lnTo>
                    <a:pt x="484" y="280"/>
                  </a:lnTo>
                  <a:lnTo>
                    <a:pt x="484" y="280"/>
                  </a:lnTo>
                  <a:lnTo>
                    <a:pt x="484" y="280"/>
                  </a:lnTo>
                  <a:lnTo>
                    <a:pt x="484" y="280"/>
                  </a:lnTo>
                  <a:lnTo>
                    <a:pt x="484" y="280"/>
                  </a:lnTo>
                  <a:lnTo>
                    <a:pt x="484" y="280"/>
                  </a:lnTo>
                  <a:lnTo>
                    <a:pt x="484" y="254"/>
                  </a:lnTo>
                  <a:lnTo>
                    <a:pt x="484" y="254"/>
                  </a:lnTo>
                  <a:lnTo>
                    <a:pt x="484" y="254"/>
                  </a:lnTo>
                  <a:lnTo>
                    <a:pt x="464" y="254"/>
                  </a:lnTo>
                  <a:lnTo>
                    <a:pt x="464" y="254"/>
                  </a:lnTo>
                  <a:lnTo>
                    <a:pt x="464" y="254"/>
                  </a:lnTo>
                  <a:lnTo>
                    <a:pt x="464" y="254"/>
                  </a:lnTo>
                  <a:lnTo>
                    <a:pt x="464" y="254"/>
                  </a:lnTo>
                  <a:lnTo>
                    <a:pt x="464" y="254"/>
                  </a:lnTo>
                  <a:lnTo>
                    <a:pt x="464" y="234"/>
                  </a:lnTo>
                  <a:lnTo>
                    <a:pt x="464" y="234"/>
                  </a:lnTo>
                  <a:lnTo>
                    <a:pt x="464" y="234"/>
                  </a:lnTo>
                  <a:lnTo>
                    <a:pt x="443" y="234"/>
                  </a:lnTo>
                  <a:lnTo>
                    <a:pt x="443" y="234"/>
                  </a:lnTo>
                  <a:lnTo>
                    <a:pt x="443" y="234"/>
                  </a:lnTo>
                  <a:lnTo>
                    <a:pt x="443" y="234"/>
                  </a:lnTo>
                  <a:lnTo>
                    <a:pt x="443" y="234"/>
                  </a:lnTo>
                  <a:lnTo>
                    <a:pt x="443" y="234"/>
                  </a:lnTo>
                  <a:lnTo>
                    <a:pt x="443" y="234"/>
                  </a:lnTo>
                  <a:lnTo>
                    <a:pt x="443" y="234"/>
                  </a:lnTo>
                  <a:lnTo>
                    <a:pt x="443" y="234"/>
                  </a:lnTo>
                  <a:lnTo>
                    <a:pt x="423" y="214"/>
                  </a:lnTo>
                  <a:lnTo>
                    <a:pt x="423" y="214"/>
                  </a:lnTo>
                  <a:lnTo>
                    <a:pt x="423" y="214"/>
                  </a:lnTo>
                  <a:lnTo>
                    <a:pt x="423" y="214"/>
                  </a:lnTo>
                  <a:lnTo>
                    <a:pt x="423" y="214"/>
                  </a:lnTo>
                  <a:lnTo>
                    <a:pt x="423" y="214"/>
                  </a:lnTo>
                  <a:lnTo>
                    <a:pt x="423" y="214"/>
                  </a:lnTo>
                  <a:lnTo>
                    <a:pt x="403" y="214"/>
                  </a:lnTo>
                  <a:lnTo>
                    <a:pt x="403" y="193"/>
                  </a:lnTo>
                  <a:lnTo>
                    <a:pt x="403" y="193"/>
                  </a:lnTo>
                  <a:lnTo>
                    <a:pt x="403" y="193"/>
                  </a:lnTo>
                  <a:lnTo>
                    <a:pt x="403" y="193"/>
                  </a:lnTo>
                  <a:lnTo>
                    <a:pt x="382" y="193"/>
                  </a:lnTo>
                  <a:lnTo>
                    <a:pt x="382" y="193"/>
                  </a:lnTo>
                  <a:lnTo>
                    <a:pt x="382" y="193"/>
                  </a:lnTo>
                  <a:lnTo>
                    <a:pt x="357" y="193"/>
                  </a:lnTo>
                  <a:lnTo>
                    <a:pt x="357" y="173"/>
                  </a:lnTo>
                  <a:lnTo>
                    <a:pt x="357" y="173"/>
                  </a:lnTo>
                  <a:lnTo>
                    <a:pt x="337" y="173"/>
                  </a:lnTo>
                  <a:lnTo>
                    <a:pt x="337" y="173"/>
                  </a:lnTo>
                  <a:lnTo>
                    <a:pt x="337" y="173"/>
                  </a:lnTo>
                  <a:lnTo>
                    <a:pt x="337" y="173"/>
                  </a:lnTo>
                  <a:lnTo>
                    <a:pt x="316" y="173"/>
                  </a:lnTo>
                  <a:lnTo>
                    <a:pt x="316" y="173"/>
                  </a:lnTo>
                  <a:lnTo>
                    <a:pt x="316" y="173"/>
                  </a:lnTo>
                  <a:lnTo>
                    <a:pt x="296" y="153"/>
                  </a:lnTo>
                  <a:lnTo>
                    <a:pt x="296" y="153"/>
                  </a:lnTo>
                  <a:lnTo>
                    <a:pt x="276" y="153"/>
                  </a:lnTo>
                  <a:lnTo>
                    <a:pt x="276" y="153"/>
                  </a:lnTo>
                  <a:lnTo>
                    <a:pt x="276" y="153"/>
                  </a:lnTo>
                  <a:lnTo>
                    <a:pt x="255" y="153"/>
                  </a:lnTo>
                  <a:lnTo>
                    <a:pt x="255" y="153"/>
                  </a:lnTo>
                  <a:lnTo>
                    <a:pt x="255" y="153"/>
                  </a:lnTo>
                  <a:lnTo>
                    <a:pt x="230" y="153"/>
                  </a:lnTo>
                  <a:lnTo>
                    <a:pt x="230" y="153"/>
                  </a:lnTo>
                  <a:lnTo>
                    <a:pt x="209" y="153"/>
                  </a:lnTo>
                  <a:lnTo>
                    <a:pt x="209" y="153"/>
                  </a:lnTo>
                  <a:lnTo>
                    <a:pt x="209" y="153"/>
                  </a:lnTo>
                  <a:lnTo>
                    <a:pt x="209" y="153"/>
                  </a:lnTo>
                  <a:lnTo>
                    <a:pt x="189" y="153"/>
                  </a:lnTo>
                  <a:lnTo>
                    <a:pt x="189" y="153"/>
                  </a:lnTo>
                  <a:lnTo>
                    <a:pt x="169" y="153"/>
                  </a:lnTo>
                  <a:lnTo>
                    <a:pt x="169" y="153"/>
                  </a:lnTo>
                  <a:lnTo>
                    <a:pt x="169" y="153"/>
                  </a:lnTo>
                  <a:lnTo>
                    <a:pt x="169" y="153"/>
                  </a:lnTo>
                  <a:lnTo>
                    <a:pt x="148" y="153"/>
                  </a:lnTo>
                  <a:lnTo>
                    <a:pt x="148" y="127"/>
                  </a:lnTo>
                  <a:lnTo>
                    <a:pt x="128" y="127"/>
                  </a:lnTo>
                  <a:lnTo>
                    <a:pt x="128" y="127"/>
                  </a:lnTo>
                  <a:lnTo>
                    <a:pt x="128" y="127"/>
                  </a:lnTo>
                  <a:lnTo>
                    <a:pt x="128" y="127"/>
                  </a:lnTo>
                  <a:lnTo>
                    <a:pt x="103" y="127"/>
                  </a:lnTo>
                  <a:lnTo>
                    <a:pt x="103" y="127"/>
                  </a:lnTo>
                  <a:lnTo>
                    <a:pt x="82" y="127"/>
                  </a:lnTo>
                  <a:lnTo>
                    <a:pt x="82" y="127"/>
                  </a:lnTo>
                  <a:lnTo>
                    <a:pt x="82" y="127"/>
                  </a:lnTo>
                  <a:lnTo>
                    <a:pt x="62" y="127"/>
                  </a:lnTo>
                  <a:lnTo>
                    <a:pt x="62" y="127"/>
                  </a:lnTo>
                  <a:lnTo>
                    <a:pt x="62" y="127"/>
                  </a:lnTo>
                  <a:lnTo>
                    <a:pt x="42" y="127"/>
                  </a:lnTo>
                  <a:lnTo>
                    <a:pt x="1" y="107"/>
                  </a:lnTo>
                  <a:lnTo>
                    <a:pt x="42" y="66"/>
                  </a:lnTo>
                  <a:lnTo>
                    <a:pt x="42" y="46"/>
                  </a:lnTo>
                  <a:lnTo>
                    <a:pt x="42" y="46"/>
                  </a:lnTo>
                  <a:lnTo>
                    <a:pt x="62" y="46"/>
                  </a:lnTo>
                  <a:lnTo>
                    <a:pt x="62" y="46"/>
                  </a:lnTo>
                  <a:lnTo>
                    <a:pt x="82" y="46"/>
                  </a:lnTo>
                  <a:lnTo>
                    <a:pt x="82" y="46"/>
                  </a:lnTo>
                  <a:lnTo>
                    <a:pt x="82" y="46"/>
                  </a:lnTo>
                  <a:lnTo>
                    <a:pt x="103" y="26"/>
                  </a:lnTo>
                  <a:lnTo>
                    <a:pt x="103" y="26"/>
                  </a:lnTo>
                  <a:lnTo>
                    <a:pt x="103" y="26"/>
                  </a:lnTo>
                  <a:lnTo>
                    <a:pt x="128" y="26"/>
                  </a:lnTo>
                  <a:lnTo>
                    <a:pt x="128" y="26"/>
                  </a:lnTo>
                  <a:lnTo>
                    <a:pt x="128" y="26"/>
                  </a:lnTo>
                  <a:lnTo>
                    <a:pt x="148" y="26"/>
                  </a:lnTo>
                  <a:lnTo>
                    <a:pt x="148" y="26"/>
                  </a:lnTo>
                  <a:lnTo>
                    <a:pt x="169" y="26"/>
                  </a:lnTo>
                  <a:lnTo>
                    <a:pt x="169" y="0"/>
                  </a:lnTo>
                  <a:lnTo>
                    <a:pt x="169" y="0"/>
                  </a:lnTo>
                  <a:lnTo>
                    <a:pt x="189" y="0"/>
                  </a:lnTo>
                  <a:lnTo>
                    <a:pt x="189" y="0"/>
                  </a:lnTo>
                  <a:lnTo>
                    <a:pt x="209" y="0"/>
                  </a:lnTo>
                  <a:lnTo>
                    <a:pt x="209"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62"/>
            <p:cNvSpPr/>
            <p:nvPr/>
          </p:nvSpPr>
          <p:spPr>
            <a:xfrm>
              <a:off x="1499875" y="2257325"/>
              <a:ext cx="17950" cy="8400"/>
            </a:xfrm>
            <a:custGeom>
              <a:rect b="b" l="l" r="r" t="t"/>
              <a:pathLst>
                <a:path extrusionOk="0" h="336" w="718">
                  <a:moveTo>
                    <a:pt x="255" y="0"/>
                  </a:moveTo>
                  <a:lnTo>
                    <a:pt x="275" y="0"/>
                  </a:lnTo>
                  <a:lnTo>
                    <a:pt x="275" y="0"/>
                  </a:lnTo>
                  <a:lnTo>
                    <a:pt x="296" y="0"/>
                  </a:lnTo>
                  <a:lnTo>
                    <a:pt x="296" y="0"/>
                  </a:lnTo>
                  <a:lnTo>
                    <a:pt x="296" y="0"/>
                  </a:lnTo>
                  <a:lnTo>
                    <a:pt x="316" y="0"/>
                  </a:lnTo>
                  <a:lnTo>
                    <a:pt x="336" y="0"/>
                  </a:lnTo>
                  <a:lnTo>
                    <a:pt x="336" y="0"/>
                  </a:lnTo>
                  <a:lnTo>
                    <a:pt x="357" y="0"/>
                  </a:lnTo>
                  <a:lnTo>
                    <a:pt x="382" y="21"/>
                  </a:lnTo>
                  <a:lnTo>
                    <a:pt x="382" y="21"/>
                  </a:lnTo>
                  <a:lnTo>
                    <a:pt x="403" y="21"/>
                  </a:lnTo>
                  <a:lnTo>
                    <a:pt x="423" y="21"/>
                  </a:lnTo>
                  <a:lnTo>
                    <a:pt x="423" y="21"/>
                  </a:lnTo>
                  <a:lnTo>
                    <a:pt x="443" y="21"/>
                  </a:lnTo>
                  <a:lnTo>
                    <a:pt x="443" y="21"/>
                  </a:lnTo>
                  <a:lnTo>
                    <a:pt x="443" y="21"/>
                  </a:lnTo>
                  <a:lnTo>
                    <a:pt x="443" y="21"/>
                  </a:lnTo>
                  <a:lnTo>
                    <a:pt x="464" y="41"/>
                  </a:lnTo>
                  <a:lnTo>
                    <a:pt x="464" y="41"/>
                  </a:lnTo>
                  <a:lnTo>
                    <a:pt x="464" y="41"/>
                  </a:lnTo>
                  <a:lnTo>
                    <a:pt x="484" y="41"/>
                  </a:lnTo>
                  <a:lnTo>
                    <a:pt x="484" y="41"/>
                  </a:lnTo>
                  <a:lnTo>
                    <a:pt x="484" y="41"/>
                  </a:lnTo>
                  <a:lnTo>
                    <a:pt x="484" y="41"/>
                  </a:lnTo>
                  <a:lnTo>
                    <a:pt x="509" y="41"/>
                  </a:lnTo>
                  <a:lnTo>
                    <a:pt x="509" y="41"/>
                  </a:lnTo>
                  <a:lnTo>
                    <a:pt x="509" y="61"/>
                  </a:lnTo>
                  <a:lnTo>
                    <a:pt x="530" y="61"/>
                  </a:lnTo>
                  <a:lnTo>
                    <a:pt x="530" y="61"/>
                  </a:lnTo>
                  <a:lnTo>
                    <a:pt x="530" y="61"/>
                  </a:lnTo>
                  <a:lnTo>
                    <a:pt x="550" y="61"/>
                  </a:lnTo>
                  <a:lnTo>
                    <a:pt x="550" y="61"/>
                  </a:lnTo>
                  <a:lnTo>
                    <a:pt x="550" y="61"/>
                  </a:lnTo>
                  <a:lnTo>
                    <a:pt x="550" y="82"/>
                  </a:lnTo>
                  <a:lnTo>
                    <a:pt x="570" y="82"/>
                  </a:lnTo>
                  <a:lnTo>
                    <a:pt x="570" y="82"/>
                  </a:lnTo>
                  <a:lnTo>
                    <a:pt x="570" y="82"/>
                  </a:lnTo>
                  <a:lnTo>
                    <a:pt x="570" y="82"/>
                  </a:lnTo>
                  <a:lnTo>
                    <a:pt x="570" y="82"/>
                  </a:lnTo>
                  <a:lnTo>
                    <a:pt x="591" y="82"/>
                  </a:lnTo>
                  <a:lnTo>
                    <a:pt x="591" y="102"/>
                  </a:lnTo>
                  <a:lnTo>
                    <a:pt x="591" y="102"/>
                  </a:lnTo>
                  <a:lnTo>
                    <a:pt x="591" y="102"/>
                  </a:lnTo>
                  <a:lnTo>
                    <a:pt x="611" y="102"/>
                  </a:lnTo>
                  <a:lnTo>
                    <a:pt x="611" y="102"/>
                  </a:lnTo>
                  <a:lnTo>
                    <a:pt x="611" y="127"/>
                  </a:lnTo>
                  <a:lnTo>
                    <a:pt x="611" y="127"/>
                  </a:lnTo>
                  <a:lnTo>
                    <a:pt x="637" y="127"/>
                  </a:lnTo>
                  <a:lnTo>
                    <a:pt x="637" y="127"/>
                  </a:lnTo>
                  <a:lnTo>
                    <a:pt x="637" y="127"/>
                  </a:lnTo>
                  <a:lnTo>
                    <a:pt x="637" y="148"/>
                  </a:lnTo>
                  <a:lnTo>
                    <a:pt x="657" y="148"/>
                  </a:lnTo>
                  <a:lnTo>
                    <a:pt x="657" y="148"/>
                  </a:lnTo>
                  <a:lnTo>
                    <a:pt x="657" y="148"/>
                  </a:lnTo>
                  <a:lnTo>
                    <a:pt x="657" y="168"/>
                  </a:lnTo>
                  <a:lnTo>
                    <a:pt x="677" y="168"/>
                  </a:lnTo>
                  <a:lnTo>
                    <a:pt x="677" y="168"/>
                  </a:lnTo>
                  <a:lnTo>
                    <a:pt x="677" y="168"/>
                  </a:lnTo>
                  <a:lnTo>
                    <a:pt x="677" y="168"/>
                  </a:lnTo>
                  <a:lnTo>
                    <a:pt x="677" y="188"/>
                  </a:lnTo>
                  <a:lnTo>
                    <a:pt x="677" y="188"/>
                  </a:lnTo>
                  <a:lnTo>
                    <a:pt x="677" y="188"/>
                  </a:lnTo>
                  <a:lnTo>
                    <a:pt x="677" y="188"/>
                  </a:lnTo>
                  <a:lnTo>
                    <a:pt x="698" y="209"/>
                  </a:lnTo>
                  <a:lnTo>
                    <a:pt x="698" y="209"/>
                  </a:lnTo>
                  <a:lnTo>
                    <a:pt x="698" y="209"/>
                  </a:lnTo>
                  <a:lnTo>
                    <a:pt x="698" y="209"/>
                  </a:lnTo>
                  <a:lnTo>
                    <a:pt x="698" y="229"/>
                  </a:lnTo>
                  <a:lnTo>
                    <a:pt x="698" y="229"/>
                  </a:lnTo>
                  <a:lnTo>
                    <a:pt x="698" y="229"/>
                  </a:lnTo>
                  <a:lnTo>
                    <a:pt x="698" y="255"/>
                  </a:lnTo>
                  <a:lnTo>
                    <a:pt x="698" y="255"/>
                  </a:lnTo>
                  <a:lnTo>
                    <a:pt x="718" y="255"/>
                  </a:lnTo>
                  <a:lnTo>
                    <a:pt x="718" y="255"/>
                  </a:lnTo>
                  <a:lnTo>
                    <a:pt x="718" y="275"/>
                  </a:lnTo>
                  <a:lnTo>
                    <a:pt x="718" y="275"/>
                  </a:lnTo>
                  <a:lnTo>
                    <a:pt x="718" y="275"/>
                  </a:lnTo>
                  <a:lnTo>
                    <a:pt x="718" y="275"/>
                  </a:lnTo>
                  <a:lnTo>
                    <a:pt x="718" y="295"/>
                  </a:lnTo>
                  <a:lnTo>
                    <a:pt x="718" y="295"/>
                  </a:lnTo>
                  <a:lnTo>
                    <a:pt x="718" y="295"/>
                  </a:lnTo>
                  <a:lnTo>
                    <a:pt x="718" y="316"/>
                  </a:lnTo>
                  <a:lnTo>
                    <a:pt x="698" y="316"/>
                  </a:lnTo>
                  <a:lnTo>
                    <a:pt x="677" y="316"/>
                  </a:lnTo>
                  <a:lnTo>
                    <a:pt x="637" y="336"/>
                  </a:lnTo>
                  <a:lnTo>
                    <a:pt x="637" y="336"/>
                  </a:lnTo>
                  <a:lnTo>
                    <a:pt x="637" y="316"/>
                  </a:lnTo>
                  <a:lnTo>
                    <a:pt x="637" y="316"/>
                  </a:lnTo>
                  <a:lnTo>
                    <a:pt x="637" y="316"/>
                  </a:lnTo>
                  <a:lnTo>
                    <a:pt x="637" y="316"/>
                  </a:lnTo>
                  <a:lnTo>
                    <a:pt x="637" y="316"/>
                  </a:lnTo>
                  <a:lnTo>
                    <a:pt x="637" y="295"/>
                  </a:lnTo>
                  <a:lnTo>
                    <a:pt x="611" y="295"/>
                  </a:lnTo>
                  <a:lnTo>
                    <a:pt x="611" y="295"/>
                  </a:lnTo>
                  <a:lnTo>
                    <a:pt x="611" y="295"/>
                  </a:lnTo>
                  <a:lnTo>
                    <a:pt x="611" y="295"/>
                  </a:lnTo>
                  <a:lnTo>
                    <a:pt x="611" y="295"/>
                  </a:lnTo>
                  <a:lnTo>
                    <a:pt x="611" y="275"/>
                  </a:lnTo>
                  <a:lnTo>
                    <a:pt x="611" y="275"/>
                  </a:lnTo>
                  <a:lnTo>
                    <a:pt x="591" y="275"/>
                  </a:lnTo>
                  <a:lnTo>
                    <a:pt x="591" y="275"/>
                  </a:lnTo>
                  <a:lnTo>
                    <a:pt x="591" y="275"/>
                  </a:lnTo>
                  <a:lnTo>
                    <a:pt x="591" y="275"/>
                  </a:lnTo>
                  <a:lnTo>
                    <a:pt x="591" y="275"/>
                  </a:lnTo>
                  <a:lnTo>
                    <a:pt x="591" y="255"/>
                  </a:lnTo>
                  <a:lnTo>
                    <a:pt x="591" y="255"/>
                  </a:lnTo>
                  <a:lnTo>
                    <a:pt x="591" y="255"/>
                  </a:lnTo>
                  <a:lnTo>
                    <a:pt x="570" y="255"/>
                  </a:lnTo>
                  <a:lnTo>
                    <a:pt x="570" y="255"/>
                  </a:lnTo>
                  <a:lnTo>
                    <a:pt x="570" y="255"/>
                  </a:lnTo>
                  <a:lnTo>
                    <a:pt x="570" y="255"/>
                  </a:lnTo>
                  <a:lnTo>
                    <a:pt x="570" y="255"/>
                  </a:lnTo>
                  <a:lnTo>
                    <a:pt x="570" y="229"/>
                  </a:lnTo>
                  <a:lnTo>
                    <a:pt x="570" y="229"/>
                  </a:lnTo>
                  <a:lnTo>
                    <a:pt x="550" y="229"/>
                  </a:lnTo>
                  <a:lnTo>
                    <a:pt x="550" y="229"/>
                  </a:lnTo>
                  <a:lnTo>
                    <a:pt x="550" y="229"/>
                  </a:lnTo>
                  <a:lnTo>
                    <a:pt x="550" y="229"/>
                  </a:lnTo>
                  <a:lnTo>
                    <a:pt x="550" y="209"/>
                  </a:lnTo>
                  <a:lnTo>
                    <a:pt x="550" y="209"/>
                  </a:lnTo>
                  <a:lnTo>
                    <a:pt x="530" y="209"/>
                  </a:lnTo>
                  <a:lnTo>
                    <a:pt x="530" y="209"/>
                  </a:lnTo>
                  <a:lnTo>
                    <a:pt x="530" y="209"/>
                  </a:lnTo>
                  <a:lnTo>
                    <a:pt x="530" y="209"/>
                  </a:lnTo>
                  <a:lnTo>
                    <a:pt x="530" y="209"/>
                  </a:lnTo>
                  <a:lnTo>
                    <a:pt x="530" y="209"/>
                  </a:lnTo>
                  <a:lnTo>
                    <a:pt x="509" y="188"/>
                  </a:lnTo>
                  <a:lnTo>
                    <a:pt x="509" y="188"/>
                  </a:lnTo>
                  <a:lnTo>
                    <a:pt x="509" y="188"/>
                  </a:lnTo>
                  <a:lnTo>
                    <a:pt x="509" y="188"/>
                  </a:lnTo>
                  <a:lnTo>
                    <a:pt x="509" y="188"/>
                  </a:lnTo>
                  <a:lnTo>
                    <a:pt x="509" y="188"/>
                  </a:lnTo>
                  <a:lnTo>
                    <a:pt x="484" y="188"/>
                  </a:lnTo>
                  <a:lnTo>
                    <a:pt x="484" y="188"/>
                  </a:lnTo>
                  <a:lnTo>
                    <a:pt x="484" y="188"/>
                  </a:lnTo>
                  <a:lnTo>
                    <a:pt x="484" y="168"/>
                  </a:lnTo>
                  <a:lnTo>
                    <a:pt x="484" y="168"/>
                  </a:lnTo>
                  <a:lnTo>
                    <a:pt x="464" y="168"/>
                  </a:lnTo>
                  <a:lnTo>
                    <a:pt x="464" y="168"/>
                  </a:lnTo>
                  <a:lnTo>
                    <a:pt x="464" y="168"/>
                  </a:lnTo>
                  <a:lnTo>
                    <a:pt x="464" y="168"/>
                  </a:lnTo>
                  <a:lnTo>
                    <a:pt x="443" y="168"/>
                  </a:lnTo>
                  <a:lnTo>
                    <a:pt x="443" y="168"/>
                  </a:lnTo>
                  <a:lnTo>
                    <a:pt x="443" y="168"/>
                  </a:lnTo>
                  <a:lnTo>
                    <a:pt x="443" y="168"/>
                  </a:lnTo>
                  <a:lnTo>
                    <a:pt x="443" y="168"/>
                  </a:lnTo>
                  <a:lnTo>
                    <a:pt x="423" y="148"/>
                  </a:lnTo>
                  <a:lnTo>
                    <a:pt x="423" y="148"/>
                  </a:lnTo>
                  <a:lnTo>
                    <a:pt x="423" y="148"/>
                  </a:lnTo>
                  <a:lnTo>
                    <a:pt x="423" y="148"/>
                  </a:lnTo>
                  <a:lnTo>
                    <a:pt x="403" y="148"/>
                  </a:lnTo>
                  <a:lnTo>
                    <a:pt x="403" y="148"/>
                  </a:lnTo>
                  <a:lnTo>
                    <a:pt x="403" y="148"/>
                  </a:lnTo>
                  <a:lnTo>
                    <a:pt x="403" y="148"/>
                  </a:lnTo>
                  <a:lnTo>
                    <a:pt x="382" y="148"/>
                  </a:lnTo>
                  <a:lnTo>
                    <a:pt x="382" y="148"/>
                  </a:lnTo>
                  <a:lnTo>
                    <a:pt x="357" y="148"/>
                  </a:lnTo>
                  <a:lnTo>
                    <a:pt x="357" y="127"/>
                  </a:lnTo>
                  <a:lnTo>
                    <a:pt x="336" y="127"/>
                  </a:lnTo>
                  <a:lnTo>
                    <a:pt x="316" y="127"/>
                  </a:lnTo>
                  <a:lnTo>
                    <a:pt x="316" y="127"/>
                  </a:lnTo>
                  <a:lnTo>
                    <a:pt x="296" y="127"/>
                  </a:lnTo>
                  <a:lnTo>
                    <a:pt x="296" y="127"/>
                  </a:lnTo>
                  <a:lnTo>
                    <a:pt x="296" y="127"/>
                  </a:lnTo>
                  <a:lnTo>
                    <a:pt x="275" y="127"/>
                  </a:lnTo>
                  <a:lnTo>
                    <a:pt x="275" y="127"/>
                  </a:lnTo>
                  <a:lnTo>
                    <a:pt x="255" y="127"/>
                  </a:lnTo>
                  <a:lnTo>
                    <a:pt x="255" y="127"/>
                  </a:lnTo>
                  <a:lnTo>
                    <a:pt x="230" y="127"/>
                  </a:lnTo>
                  <a:lnTo>
                    <a:pt x="230" y="127"/>
                  </a:lnTo>
                  <a:lnTo>
                    <a:pt x="209" y="127"/>
                  </a:lnTo>
                  <a:lnTo>
                    <a:pt x="209" y="127"/>
                  </a:lnTo>
                  <a:lnTo>
                    <a:pt x="189" y="127"/>
                  </a:lnTo>
                  <a:lnTo>
                    <a:pt x="189" y="127"/>
                  </a:lnTo>
                  <a:lnTo>
                    <a:pt x="169" y="127"/>
                  </a:lnTo>
                  <a:lnTo>
                    <a:pt x="169" y="127"/>
                  </a:lnTo>
                  <a:lnTo>
                    <a:pt x="169" y="127"/>
                  </a:lnTo>
                  <a:lnTo>
                    <a:pt x="148" y="127"/>
                  </a:lnTo>
                  <a:lnTo>
                    <a:pt x="148" y="127"/>
                  </a:lnTo>
                  <a:lnTo>
                    <a:pt x="148" y="127"/>
                  </a:lnTo>
                  <a:lnTo>
                    <a:pt x="128" y="102"/>
                  </a:lnTo>
                  <a:lnTo>
                    <a:pt x="128" y="102"/>
                  </a:lnTo>
                  <a:lnTo>
                    <a:pt x="103" y="102"/>
                  </a:lnTo>
                  <a:lnTo>
                    <a:pt x="103" y="102"/>
                  </a:lnTo>
                  <a:lnTo>
                    <a:pt x="103" y="102"/>
                  </a:lnTo>
                  <a:lnTo>
                    <a:pt x="82" y="102"/>
                  </a:lnTo>
                  <a:lnTo>
                    <a:pt x="82" y="102"/>
                  </a:lnTo>
                  <a:lnTo>
                    <a:pt x="62" y="102"/>
                  </a:lnTo>
                  <a:lnTo>
                    <a:pt x="62" y="102"/>
                  </a:lnTo>
                  <a:lnTo>
                    <a:pt x="41" y="102"/>
                  </a:lnTo>
                  <a:lnTo>
                    <a:pt x="41" y="102"/>
                  </a:lnTo>
                  <a:lnTo>
                    <a:pt x="1" y="82"/>
                  </a:lnTo>
                  <a:lnTo>
                    <a:pt x="21" y="41"/>
                  </a:lnTo>
                  <a:lnTo>
                    <a:pt x="41" y="41"/>
                  </a:lnTo>
                  <a:lnTo>
                    <a:pt x="41" y="41"/>
                  </a:lnTo>
                  <a:lnTo>
                    <a:pt x="62" y="41"/>
                  </a:lnTo>
                  <a:lnTo>
                    <a:pt x="62" y="21"/>
                  </a:lnTo>
                  <a:lnTo>
                    <a:pt x="82" y="21"/>
                  </a:lnTo>
                  <a:lnTo>
                    <a:pt x="82" y="21"/>
                  </a:lnTo>
                  <a:lnTo>
                    <a:pt x="82" y="21"/>
                  </a:lnTo>
                  <a:lnTo>
                    <a:pt x="103" y="21"/>
                  </a:lnTo>
                  <a:lnTo>
                    <a:pt x="103" y="21"/>
                  </a:lnTo>
                  <a:lnTo>
                    <a:pt x="128" y="21"/>
                  </a:lnTo>
                  <a:lnTo>
                    <a:pt x="128" y="21"/>
                  </a:lnTo>
                  <a:lnTo>
                    <a:pt x="148" y="0"/>
                  </a:lnTo>
                  <a:lnTo>
                    <a:pt x="148" y="0"/>
                  </a:lnTo>
                  <a:lnTo>
                    <a:pt x="169" y="0"/>
                  </a:lnTo>
                  <a:lnTo>
                    <a:pt x="169" y="0"/>
                  </a:lnTo>
                  <a:lnTo>
                    <a:pt x="169" y="0"/>
                  </a:lnTo>
                  <a:lnTo>
                    <a:pt x="189" y="0"/>
                  </a:lnTo>
                  <a:lnTo>
                    <a:pt x="189" y="0"/>
                  </a:lnTo>
                  <a:lnTo>
                    <a:pt x="189" y="0"/>
                  </a:lnTo>
                  <a:lnTo>
                    <a:pt x="209" y="0"/>
                  </a:lnTo>
                  <a:lnTo>
                    <a:pt x="230" y="0"/>
                  </a:lnTo>
                  <a:lnTo>
                    <a:pt x="23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2"/>
            <p:cNvSpPr/>
            <p:nvPr/>
          </p:nvSpPr>
          <p:spPr>
            <a:xfrm>
              <a:off x="1496075" y="2250950"/>
              <a:ext cx="19100" cy="7925"/>
            </a:xfrm>
            <a:custGeom>
              <a:rect b="b" l="l" r="r" t="t"/>
              <a:pathLst>
                <a:path extrusionOk="0" h="317" w="764">
                  <a:moveTo>
                    <a:pt x="280" y="1"/>
                  </a:moveTo>
                  <a:lnTo>
                    <a:pt x="300" y="1"/>
                  </a:lnTo>
                  <a:lnTo>
                    <a:pt x="300" y="1"/>
                  </a:lnTo>
                  <a:lnTo>
                    <a:pt x="321" y="1"/>
                  </a:lnTo>
                  <a:lnTo>
                    <a:pt x="341" y="1"/>
                  </a:lnTo>
                  <a:lnTo>
                    <a:pt x="341" y="1"/>
                  </a:lnTo>
                  <a:lnTo>
                    <a:pt x="361" y="1"/>
                  </a:lnTo>
                  <a:lnTo>
                    <a:pt x="361" y="1"/>
                  </a:lnTo>
                  <a:lnTo>
                    <a:pt x="382" y="1"/>
                  </a:lnTo>
                  <a:lnTo>
                    <a:pt x="407" y="1"/>
                  </a:lnTo>
                  <a:lnTo>
                    <a:pt x="407" y="1"/>
                  </a:lnTo>
                  <a:lnTo>
                    <a:pt x="427" y="21"/>
                  </a:lnTo>
                  <a:lnTo>
                    <a:pt x="448" y="21"/>
                  </a:lnTo>
                  <a:lnTo>
                    <a:pt x="448" y="21"/>
                  </a:lnTo>
                  <a:lnTo>
                    <a:pt x="448" y="21"/>
                  </a:lnTo>
                  <a:lnTo>
                    <a:pt x="468" y="21"/>
                  </a:lnTo>
                  <a:lnTo>
                    <a:pt x="468" y="21"/>
                  </a:lnTo>
                  <a:lnTo>
                    <a:pt x="488" y="21"/>
                  </a:lnTo>
                  <a:lnTo>
                    <a:pt x="509" y="21"/>
                  </a:lnTo>
                  <a:lnTo>
                    <a:pt x="509" y="42"/>
                  </a:lnTo>
                  <a:lnTo>
                    <a:pt x="509" y="42"/>
                  </a:lnTo>
                  <a:lnTo>
                    <a:pt x="534" y="42"/>
                  </a:lnTo>
                  <a:lnTo>
                    <a:pt x="534" y="42"/>
                  </a:lnTo>
                  <a:lnTo>
                    <a:pt x="534" y="42"/>
                  </a:lnTo>
                  <a:lnTo>
                    <a:pt x="555" y="42"/>
                  </a:lnTo>
                  <a:lnTo>
                    <a:pt x="555" y="42"/>
                  </a:lnTo>
                  <a:lnTo>
                    <a:pt x="555" y="42"/>
                  </a:lnTo>
                  <a:lnTo>
                    <a:pt x="555" y="62"/>
                  </a:lnTo>
                  <a:lnTo>
                    <a:pt x="575" y="62"/>
                  </a:lnTo>
                  <a:lnTo>
                    <a:pt x="575" y="62"/>
                  </a:lnTo>
                  <a:lnTo>
                    <a:pt x="575" y="62"/>
                  </a:lnTo>
                  <a:lnTo>
                    <a:pt x="595" y="62"/>
                  </a:lnTo>
                  <a:lnTo>
                    <a:pt x="595" y="62"/>
                  </a:lnTo>
                  <a:lnTo>
                    <a:pt x="595" y="62"/>
                  </a:lnTo>
                  <a:lnTo>
                    <a:pt x="595" y="62"/>
                  </a:lnTo>
                  <a:lnTo>
                    <a:pt x="595" y="82"/>
                  </a:lnTo>
                  <a:lnTo>
                    <a:pt x="616" y="82"/>
                  </a:lnTo>
                  <a:lnTo>
                    <a:pt x="616" y="82"/>
                  </a:lnTo>
                  <a:lnTo>
                    <a:pt x="616" y="82"/>
                  </a:lnTo>
                  <a:lnTo>
                    <a:pt x="636" y="82"/>
                  </a:lnTo>
                  <a:lnTo>
                    <a:pt x="636" y="82"/>
                  </a:lnTo>
                  <a:lnTo>
                    <a:pt x="636" y="103"/>
                  </a:lnTo>
                  <a:lnTo>
                    <a:pt x="636" y="103"/>
                  </a:lnTo>
                  <a:lnTo>
                    <a:pt x="661" y="103"/>
                  </a:lnTo>
                  <a:lnTo>
                    <a:pt x="661" y="103"/>
                  </a:lnTo>
                  <a:lnTo>
                    <a:pt x="661" y="103"/>
                  </a:lnTo>
                  <a:lnTo>
                    <a:pt x="661" y="128"/>
                  </a:lnTo>
                  <a:lnTo>
                    <a:pt x="682" y="128"/>
                  </a:lnTo>
                  <a:lnTo>
                    <a:pt x="682" y="128"/>
                  </a:lnTo>
                  <a:lnTo>
                    <a:pt x="682" y="128"/>
                  </a:lnTo>
                  <a:lnTo>
                    <a:pt x="682" y="128"/>
                  </a:lnTo>
                  <a:lnTo>
                    <a:pt x="702" y="148"/>
                  </a:lnTo>
                  <a:lnTo>
                    <a:pt x="702" y="148"/>
                  </a:lnTo>
                  <a:lnTo>
                    <a:pt x="702" y="148"/>
                  </a:lnTo>
                  <a:lnTo>
                    <a:pt x="702" y="148"/>
                  </a:lnTo>
                  <a:lnTo>
                    <a:pt x="702" y="148"/>
                  </a:lnTo>
                  <a:lnTo>
                    <a:pt x="702" y="169"/>
                  </a:lnTo>
                  <a:lnTo>
                    <a:pt x="722" y="169"/>
                  </a:lnTo>
                  <a:lnTo>
                    <a:pt x="722" y="169"/>
                  </a:lnTo>
                  <a:lnTo>
                    <a:pt x="722" y="169"/>
                  </a:lnTo>
                  <a:lnTo>
                    <a:pt x="722" y="169"/>
                  </a:lnTo>
                  <a:lnTo>
                    <a:pt x="722" y="189"/>
                  </a:lnTo>
                  <a:lnTo>
                    <a:pt x="722" y="189"/>
                  </a:lnTo>
                  <a:lnTo>
                    <a:pt x="743" y="189"/>
                  </a:lnTo>
                  <a:lnTo>
                    <a:pt x="743" y="189"/>
                  </a:lnTo>
                  <a:lnTo>
                    <a:pt x="743" y="209"/>
                  </a:lnTo>
                  <a:lnTo>
                    <a:pt x="743" y="209"/>
                  </a:lnTo>
                  <a:lnTo>
                    <a:pt x="743" y="209"/>
                  </a:lnTo>
                  <a:lnTo>
                    <a:pt x="743" y="209"/>
                  </a:lnTo>
                  <a:lnTo>
                    <a:pt x="743" y="230"/>
                  </a:lnTo>
                  <a:lnTo>
                    <a:pt x="763" y="230"/>
                  </a:lnTo>
                  <a:lnTo>
                    <a:pt x="763" y="230"/>
                  </a:lnTo>
                  <a:lnTo>
                    <a:pt x="763" y="255"/>
                  </a:lnTo>
                  <a:lnTo>
                    <a:pt x="763" y="255"/>
                  </a:lnTo>
                  <a:lnTo>
                    <a:pt x="763" y="255"/>
                  </a:lnTo>
                  <a:lnTo>
                    <a:pt x="763" y="255"/>
                  </a:lnTo>
                  <a:lnTo>
                    <a:pt x="763" y="276"/>
                  </a:lnTo>
                  <a:lnTo>
                    <a:pt x="763" y="276"/>
                  </a:lnTo>
                  <a:lnTo>
                    <a:pt x="743" y="276"/>
                  </a:lnTo>
                  <a:lnTo>
                    <a:pt x="743" y="296"/>
                  </a:lnTo>
                  <a:lnTo>
                    <a:pt x="722" y="296"/>
                  </a:lnTo>
                  <a:lnTo>
                    <a:pt x="702" y="296"/>
                  </a:lnTo>
                  <a:lnTo>
                    <a:pt x="682" y="316"/>
                  </a:lnTo>
                  <a:lnTo>
                    <a:pt x="682" y="316"/>
                  </a:lnTo>
                  <a:lnTo>
                    <a:pt x="682" y="316"/>
                  </a:lnTo>
                  <a:lnTo>
                    <a:pt x="682" y="296"/>
                  </a:lnTo>
                  <a:lnTo>
                    <a:pt x="682" y="296"/>
                  </a:lnTo>
                  <a:lnTo>
                    <a:pt x="682" y="296"/>
                  </a:lnTo>
                  <a:lnTo>
                    <a:pt x="661" y="296"/>
                  </a:lnTo>
                  <a:lnTo>
                    <a:pt x="661" y="296"/>
                  </a:lnTo>
                  <a:lnTo>
                    <a:pt x="661" y="296"/>
                  </a:lnTo>
                  <a:lnTo>
                    <a:pt x="661" y="276"/>
                  </a:lnTo>
                  <a:lnTo>
                    <a:pt x="661" y="276"/>
                  </a:lnTo>
                  <a:lnTo>
                    <a:pt x="661" y="276"/>
                  </a:lnTo>
                  <a:lnTo>
                    <a:pt x="661" y="276"/>
                  </a:lnTo>
                  <a:lnTo>
                    <a:pt x="636" y="276"/>
                  </a:lnTo>
                  <a:lnTo>
                    <a:pt x="636" y="276"/>
                  </a:lnTo>
                  <a:lnTo>
                    <a:pt x="636" y="276"/>
                  </a:lnTo>
                  <a:lnTo>
                    <a:pt x="636" y="255"/>
                  </a:lnTo>
                  <a:lnTo>
                    <a:pt x="636" y="255"/>
                  </a:lnTo>
                  <a:lnTo>
                    <a:pt x="636" y="255"/>
                  </a:lnTo>
                  <a:lnTo>
                    <a:pt x="616" y="255"/>
                  </a:lnTo>
                  <a:lnTo>
                    <a:pt x="616" y="255"/>
                  </a:lnTo>
                  <a:lnTo>
                    <a:pt x="616" y="255"/>
                  </a:lnTo>
                  <a:lnTo>
                    <a:pt x="616" y="255"/>
                  </a:lnTo>
                  <a:lnTo>
                    <a:pt x="616" y="255"/>
                  </a:lnTo>
                  <a:lnTo>
                    <a:pt x="616" y="230"/>
                  </a:lnTo>
                  <a:lnTo>
                    <a:pt x="616" y="230"/>
                  </a:lnTo>
                  <a:lnTo>
                    <a:pt x="595" y="230"/>
                  </a:lnTo>
                  <a:lnTo>
                    <a:pt x="595" y="230"/>
                  </a:lnTo>
                  <a:lnTo>
                    <a:pt x="595" y="230"/>
                  </a:lnTo>
                  <a:lnTo>
                    <a:pt x="595" y="230"/>
                  </a:lnTo>
                  <a:lnTo>
                    <a:pt x="595" y="230"/>
                  </a:lnTo>
                  <a:lnTo>
                    <a:pt x="595" y="209"/>
                  </a:lnTo>
                  <a:lnTo>
                    <a:pt x="575" y="209"/>
                  </a:lnTo>
                  <a:lnTo>
                    <a:pt x="575" y="209"/>
                  </a:lnTo>
                  <a:lnTo>
                    <a:pt x="575" y="209"/>
                  </a:lnTo>
                  <a:lnTo>
                    <a:pt x="575" y="209"/>
                  </a:lnTo>
                  <a:lnTo>
                    <a:pt x="575" y="209"/>
                  </a:lnTo>
                  <a:lnTo>
                    <a:pt x="555" y="209"/>
                  </a:lnTo>
                  <a:lnTo>
                    <a:pt x="555" y="209"/>
                  </a:lnTo>
                  <a:lnTo>
                    <a:pt x="555" y="189"/>
                  </a:lnTo>
                  <a:lnTo>
                    <a:pt x="555" y="189"/>
                  </a:lnTo>
                  <a:lnTo>
                    <a:pt x="555" y="189"/>
                  </a:lnTo>
                  <a:lnTo>
                    <a:pt x="534" y="189"/>
                  </a:lnTo>
                  <a:lnTo>
                    <a:pt x="534" y="189"/>
                  </a:lnTo>
                  <a:lnTo>
                    <a:pt x="534" y="189"/>
                  </a:lnTo>
                  <a:lnTo>
                    <a:pt x="534" y="189"/>
                  </a:lnTo>
                  <a:lnTo>
                    <a:pt x="534" y="189"/>
                  </a:lnTo>
                  <a:lnTo>
                    <a:pt x="534" y="189"/>
                  </a:lnTo>
                  <a:lnTo>
                    <a:pt x="509" y="189"/>
                  </a:lnTo>
                  <a:lnTo>
                    <a:pt x="509" y="169"/>
                  </a:lnTo>
                  <a:lnTo>
                    <a:pt x="509" y="169"/>
                  </a:lnTo>
                  <a:lnTo>
                    <a:pt x="509" y="169"/>
                  </a:lnTo>
                  <a:lnTo>
                    <a:pt x="488" y="169"/>
                  </a:lnTo>
                  <a:lnTo>
                    <a:pt x="488" y="169"/>
                  </a:lnTo>
                  <a:lnTo>
                    <a:pt x="488" y="169"/>
                  </a:lnTo>
                  <a:lnTo>
                    <a:pt x="488" y="169"/>
                  </a:lnTo>
                  <a:lnTo>
                    <a:pt x="488" y="169"/>
                  </a:lnTo>
                  <a:lnTo>
                    <a:pt x="468" y="169"/>
                  </a:lnTo>
                  <a:lnTo>
                    <a:pt x="468" y="169"/>
                  </a:lnTo>
                  <a:lnTo>
                    <a:pt x="468" y="148"/>
                  </a:lnTo>
                  <a:lnTo>
                    <a:pt x="448" y="148"/>
                  </a:lnTo>
                  <a:lnTo>
                    <a:pt x="448" y="148"/>
                  </a:lnTo>
                  <a:lnTo>
                    <a:pt x="427" y="148"/>
                  </a:lnTo>
                  <a:lnTo>
                    <a:pt x="427" y="148"/>
                  </a:lnTo>
                  <a:lnTo>
                    <a:pt x="427" y="148"/>
                  </a:lnTo>
                  <a:lnTo>
                    <a:pt x="407" y="148"/>
                  </a:lnTo>
                  <a:lnTo>
                    <a:pt x="407" y="148"/>
                  </a:lnTo>
                  <a:lnTo>
                    <a:pt x="382" y="148"/>
                  </a:lnTo>
                  <a:lnTo>
                    <a:pt x="382" y="128"/>
                  </a:lnTo>
                  <a:lnTo>
                    <a:pt x="361" y="128"/>
                  </a:lnTo>
                  <a:lnTo>
                    <a:pt x="361" y="128"/>
                  </a:lnTo>
                  <a:lnTo>
                    <a:pt x="341" y="128"/>
                  </a:lnTo>
                  <a:lnTo>
                    <a:pt x="341" y="128"/>
                  </a:lnTo>
                  <a:lnTo>
                    <a:pt x="321" y="128"/>
                  </a:lnTo>
                  <a:lnTo>
                    <a:pt x="321" y="128"/>
                  </a:lnTo>
                  <a:lnTo>
                    <a:pt x="300" y="128"/>
                  </a:lnTo>
                  <a:lnTo>
                    <a:pt x="280" y="128"/>
                  </a:lnTo>
                  <a:lnTo>
                    <a:pt x="280" y="128"/>
                  </a:lnTo>
                  <a:lnTo>
                    <a:pt x="255" y="128"/>
                  </a:lnTo>
                  <a:lnTo>
                    <a:pt x="255" y="128"/>
                  </a:lnTo>
                  <a:lnTo>
                    <a:pt x="234" y="128"/>
                  </a:lnTo>
                  <a:lnTo>
                    <a:pt x="234" y="128"/>
                  </a:lnTo>
                  <a:lnTo>
                    <a:pt x="214" y="128"/>
                  </a:lnTo>
                  <a:lnTo>
                    <a:pt x="214" y="128"/>
                  </a:lnTo>
                  <a:lnTo>
                    <a:pt x="193" y="128"/>
                  </a:lnTo>
                  <a:lnTo>
                    <a:pt x="193" y="128"/>
                  </a:lnTo>
                  <a:lnTo>
                    <a:pt x="193" y="128"/>
                  </a:lnTo>
                  <a:lnTo>
                    <a:pt x="173" y="128"/>
                  </a:lnTo>
                  <a:lnTo>
                    <a:pt x="173" y="128"/>
                  </a:lnTo>
                  <a:lnTo>
                    <a:pt x="153" y="128"/>
                  </a:lnTo>
                  <a:lnTo>
                    <a:pt x="153" y="128"/>
                  </a:lnTo>
                  <a:lnTo>
                    <a:pt x="127" y="128"/>
                  </a:lnTo>
                  <a:lnTo>
                    <a:pt x="127" y="128"/>
                  </a:lnTo>
                  <a:lnTo>
                    <a:pt x="127" y="128"/>
                  </a:lnTo>
                  <a:lnTo>
                    <a:pt x="107" y="128"/>
                  </a:lnTo>
                  <a:lnTo>
                    <a:pt x="87" y="128"/>
                  </a:lnTo>
                  <a:lnTo>
                    <a:pt x="87" y="128"/>
                  </a:lnTo>
                  <a:lnTo>
                    <a:pt x="66" y="128"/>
                  </a:lnTo>
                  <a:lnTo>
                    <a:pt x="66" y="128"/>
                  </a:lnTo>
                  <a:lnTo>
                    <a:pt x="0" y="82"/>
                  </a:lnTo>
                  <a:lnTo>
                    <a:pt x="46" y="42"/>
                  </a:lnTo>
                  <a:lnTo>
                    <a:pt x="66" y="42"/>
                  </a:lnTo>
                  <a:lnTo>
                    <a:pt x="66" y="42"/>
                  </a:lnTo>
                  <a:lnTo>
                    <a:pt x="87" y="21"/>
                  </a:lnTo>
                  <a:lnTo>
                    <a:pt x="87" y="21"/>
                  </a:lnTo>
                  <a:lnTo>
                    <a:pt x="107" y="21"/>
                  </a:lnTo>
                  <a:lnTo>
                    <a:pt x="107" y="21"/>
                  </a:lnTo>
                  <a:lnTo>
                    <a:pt x="107" y="21"/>
                  </a:lnTo>
                  <a:lnTo>
                    <a:pt x="127" y="1"/>
                  </a:lnTo>
                  <a:lnTo>
                    <a:pt x="127" y="1"/>
                  </a:lnTo>
                  <a:lnTo>
                    <a:pt x="153" y="1"/>
                  </a:lnTo>
                  <a:lnTo>
                    <a:pt x="173" y="1"/>
                  </a:lnTo>
                  <a:lnTo>
                    <a:pt x="173" y="1"/>
                  </a:lnTo>
                  <a:lnTo>
                    <a:pt x="193" y="1"/>
                  </a:lnTo>
                  <a:lnTo>
                    <a:pt x="193" y="1"/>
                  </a:lnTo>
                  <a:lnTo>
                    <a:pt x="193" y="1"/>
                  </a:lnTo>
                  <a:lnTo>
                    <a:pt x="214" y="1"/>
                  </a:lnTo>
                  <a:lnTo>
                    <a:pt x="234" y="1"/>
                  </a:lnTo>
                  <a:lnTo>
                    <a:pt x="234" y="1"/>
                  </a:lnTo>
                  <a:lnTo>
                    <a:pt x="255" y="1"/>
                  </a:lnTo>
                  <a:lnTo>
                    <a:pt x="255"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62"/>
            <p:cNvSpPr/>
            <p:nvPr/>
          </p:nvSpPr>
          <p:spPr>
            <a:xfrm>
              <a:off x="1491875" y="2245100"/>
              <a:ext cx="18575" cy="5250"/>
            </a:xfrm>
            <a:custGeom>
              <a:rect b="b" l="l" r="r" t="t"/>
              <a:pathLst>
                <a:path extrusionOk="0" h="210" w="743">
                  <a:moveTo>
                    <a:pt x="361" y="1"/>
                  </a:moveTo>
                  <a:lnTo>
                    <a:pt x="361" y="1"/>
                  </a:lnTo>
                  <a:lnTo>
                    <a:pt x="382" y="1"/>
                  </a:lnTo>
                  <a:lnTo>
                    <a:pt x="382" y="1"/>
                  </a:lnTo>
                  <a:lnTo>
                    <a:pt x="402" y="1"/>
                  </a:lnTo>
                  <a:lnTo>
                    <a:pt x="402" y="1"/>
                  </a:lnTo>
                  <a:lnTo>
                    <a:pt x="423" y="1"/>
                  </a:lnTo>
                  <a:lnTo>
                    <a:pt x="423" y="1"/>
                  </a:lnTo>
                  <a:lnTo>
                    <a:pt x="448" y="1"/>
                  </a:lnTo>
                  <a:lnTo>
                    <a:pt x="448" y="1"/>
                  </a:lnTo>
                  <a:lnTo>
                    <a:pt x="468" y="1"/>
                  </a:lnTo>
                  <a:lnTo>
                    <a:pt x="468" y="1"/>
                  </a:lnTo>
                  <a:lnTo>
                    <a:pt x="489" y="1"/>
                  </a:lnTo>
                  <a:lnTo>
                    <a:pt x="489" y="1"/>
                  </a:lnTo>
                  <a:lnTo>
                    <a:pt x="509" y="21"/>
                  </a:lnTo>
                  <a:lnTo>
                    <a:pt x="529" y="21"/>
                  </a:lnTo>
                  <a:lnTo>
                    <a:pt x="529" y="21"/>
                  </a:lnTo>
                  <a:lnTo>
                    <a:pt x="529" y="21"/>
                  </a:lnTo>
                  <a:lnTo>
                    <a:pt x="550" y="21"/>
                  </a:lnTo>
                  <a:lnTo>
                    <a:pt x="550" y="21"/>
                  </a:lnTo>
                  <a:lnTo>
                    <a:pt x="575" y="21"/>
                  </a:lnTo>
                  <a:lnTo>
                    <a:pt x="575" y="42"/>
                  </a:lnTo>
                  <a:lnTo>
                    <a:pt x="595" y="42"/>
                  </a:lnTo>
                  <a:lnTo>
                    <a:pt x="595" y="42"/>
                  </a:lnTo>
                  <a:lnTo>
                    <a:pt x="616" y="42"/>
                  </a:lnTo>
                  <a:lnTo>
                    <a:pt x="616" y="42"/>
                  </a:lnTo>
                  <a:lnTo>
                    <a:pt x="636" y="62"/>
                  </a:lnTo>
                  <a:lnTo>
                    <a:pt x="636" y="62"/>
                  </a:lnTo>
                  <a:lnTo>
                    <a:pt x="636" y="62"/>
                  </a:lnTo>
                  <a:lnTo>
                    <a:pt x="656" y="62"/>
                  </a:lnTo>
                  <a:lnTo>
                    <a:pt x="656" y="82"/>
                  </a:lnTo>
                  <a:lnTo>
                    <a:pt x="677" y="82"/>
                  </a:lnTo>
                  <a:lnTo>
                    <a:pt x="677" y="82"/>
                  </a:lnTo>
                  <a:lnTo>
                    <a:pt x="677" y="82"/>
                  </a:lnTo>
                  <a:lnTo>
                    <a:pt x="677" y="82"/>
                  </a:lnTo>
                  <a:lnTo>
                    <a:pt x="677" y="108"/>
                  </a:lnTo>
                  <a:lnTo>
                    <a:pt x="702" y="108"/>
                  </a:lnTo>
                  <a:lnTo>
                    <a:pt x="702" y="108"/>
                  </a:lnTo>
                  <a:lnTo>
                    <a:pt x="702" y="108"/>
                  </a:lnTo>
                  <a:lnTo>
                    <a:pt x="702" y="108"/>
                  </a:lnTo>
                  <a:lnTo>
                    <a:pt x="723" y="128"/>
                  </a:lnTo>
                  <a:lnTo>
                    <a:pt x="723" y="128"/>
                  </a:lnTo>
                  <a:lnTo>
                    <a:pt x="723" y="128"/>
                  </a:lnTo>
                  <a:lnTo>
                    <a:pt x="723" y="128"/>
                  </a:lnTo>
                  <a:lnTo>
                    <a:pt x="723" y="128"/>
                  </a:lnTo>
                  <a:lnTo>
                    <a:pt x="743" y="128"/>
                  </a:lnTo>
                  <a:lnTo>
                    <a:pt x="743" y="148"/>
                  </a:lnTo>
                  <a:lnTo>
                    <a:pt x="743" y="148"/>
                  </a:lnTo>
                  <a:lnTo>
                    <a:pt x="723" y="148"/>
                  </a:lnTo>
                  <a:lnTo>
                    <a:pt x="723" y="169"/>
                  </a:lnTo>
                  <a:lnTo>
                    <a:pt x="723" y="189"/>
                  </a:lnTo>
                  <a:lnTo>
                    <a:pt x="702" y="189"/>
                  </a:lnTo>
                  <a:lnTo>
                    <a:pt x="677" y="209"/>
                  </a:lnTo>
                  <a:lnTo>
                    <a:pt x="677" y="209"/>
                  </a:lnTo>
                  <a:lnTo>
                    <a:pt x="677" y="189"/>
                  </a:lnTo>
                  <a:lnTo>
                    <a:pt x="677" y="189"/>
                  </a:lnTo>
                  <a:lnTo>
                    <a:pt x="677" y="189"/>
                  </a:lnTo>
                  <a:lnTo>
                    <a:pt x="656" y="189"/>
                  </a:lnTo>
                  <a:lnTo>
                    <a:pt x="656" y="189"/>
                  </a:lnTo>
                  <a:lnTo>
                    <a:pt x="656" y="189"/>
                  </a:lnTo>
                  <a:lnTo>
                    <a:pt x="656" y="189"/>
                  </a:lnTo>
                  <a:lnTo>
                    <a:pt x="656" y="189"/>
                  </a:lnTo>
                  <a:lnTo>
                    <a:pt x="636" y="189"/>
                  </a:lnTo>
                  <a:lnTo>
                    <a:pt x="636" y="189"/>
                  </a:lnTo>
                  <a:lnTo>
                    <a:pt x="636" y="169"/>
                  </a:lnTo>
                  <a:lnTo>
                    <a:pt x="636" y="169"/>
                  </a:lnTo>
                  <a:lnTo>
                    <a:pt x="636" y="169"/>
                  </a:lnTo>
                  <a:lnTo>
                    <a:pt x="636" y="169"/>
                  </a:lnTo>
                  <a:lnTo>
                    <a:pt x="616" y="169"/>
                  </a:lnTo>
                  <a:lnTo>
                    <a:pt x="616" y="169"/>
                  </a:lnTo>
                  <a:lnTo>
                    <a:pt x="595" y="169"/>
                  </a:lnTo>
                  <a:lnTo>
                    <a:pt x="595" y="169"/>
                  </a:lnTo>
                  <a:lnTo>
                    <a:pt x="595" y="169"/>
                  </a:lnTo>
                  <a:lnTo>
                    <a:pt x="575" y="148"/>
                  </a:lnTo>
                  <a:lnTo>
                    <a:pt x="575" y="148"/>
                  </a:lnTo>
                  <a:lnTo>
                    <a:pt x="550" y="148"/>
                  </a:lnTo>
                  <a:lnTo>
                    <a:pt x="550" y="148"/>
                  </a:lnTo>
                  <a:lnTo>
                    <a:pt x="550" y="148"/>
                  </a:lnTo>
                  <a:lnTo>
                    <a:pt x="550" y="148"/>
                  </a:lnTo>
                  <a:lnTo>
                    <a:pt x="529" y="148"/>
                  </a:lnTo>
                  <a:lnTo>
                    <a:pt x="529" y="128"/>
                  </a:lnTo>
                  <a:lnTo>
                    <a:pt x="509" y="128"/>
                  </a:lnTo>
                  <a:lnTo>
                    <a:pt x="509" y="128"/>
                  </a:lnTo>
                  <a:lnTo>
                    <a:pt x="489" y="128"/>
                  </a:lnTo>
                  <a:lnTo>
                    <a:pt x="489" y="128"/>
                  </a:lnTo>
                  <a:lnTo>
                    <a:pt x="489" y="128"/>
                  </a:lnTo>
                  <a:lnTo>
                    <a:pt x="468" y="128"/>
                  </a:lnTo>
                  <a:lnTo>
                    <a:pt x="468" y="128"/>
                  </a:lnTo>
                  <a:lnTo>
                    <a:pt x="448" y="128"/>
                  </a:lnTo>
                  <a:lnTo>
                    <a:pt x="448" y="128"/>
                  </a:lnTo>
                  <a:lnTo>
                    <a:pt x="423" y="128"/>
                  </a:lnTo>
                  <a:lnTo>
                    <a:pt x="423" y="128"/>
                  </a:lnTo>
                  <a:lnTo>
                    <a:pt x="402" y="128"/>
                  </a:lnTo>
                  <a:lnTo>
                    <a:pt x="402" y="128"/>
                  </a:lnTo>
                  <a:lnTo>
                    <a:pt x="402" y="128"/>
                  </a:lnTo>
                  <a:lnTo>
                    <a:pt x="402" y="128"/>
                  </a:lnTo>
                  <a:lnTo>
                    <a:pt x="382" y="128"/>
                  </a:lnTo>
                  <a:lnTo>
                    <a:pt x="382" y="128"/>
                  </a:lnTo>
                  <a:lnTo>
                    <a:pt x="361" y="128"/>
                  </a:lnTo>
                  <a:lnTo>
                    <a:pt x="361" y="128"/>
                  </a:lnTo>
                  <a:lnTo>
                    <a:pt x="341" y="128"/>
                  </a:lnTo>
                  <a:lnTo>
                    <a:pt x="341" y="128"/>
                  </a:lnTo>
                  <a:lnTo>
                    <a:pt x="321" y="128"/>
                  </a:lnTo>
                  <a:lnTo>
                    <a:pt x="321" y="128"/>
                  </a:lnTo>
                  <a:lnTo>
                    <a:pt x="321" y="128"/>
                  </a:lnTo>
                  <a:lnTo>
                    <a:pt x="295" y="128"/>
                  </a:lnTo>
                  <a:lnTo>
                    <a:pt x="295" y="128"/>
                  </a:lnTo>
                  <a:lnTo>
                    <a:pt x="275" y="128"/>
                  </a:lnTo>
                  <a:lnTo>
                    <a:pt x="275" y="128"/>
                  </a:lnTo>
                  <a:lnTo>
                    <a:pt x="255" y="128"/>
                  </a:lnTo>
                  <a:lnTo>
                    <a:pt x="255" y="128"/>
                  </a:lnTo>
                  <a:lnTo>
                    <a:pt x="234" y="128"/>
                  </a:lnTo>
                  <a:lnTo>
                    <a:pt x="234" y="128"/>
                  </a:lnTo>
                  <a:lnTo>
                    <a:pt x="234" y="128"/>
                  </a:lnTo>
                  <a:lnTo>
                    <a:pt x="214" y="128"/>
                  </a:lnTo>
                  <a:lnTo>
                    <a:pt x="214" y="128"/>
                  </a:lnTo>
                  <a:lnTo>
                    <a:pt x="214" y="128"/>
                  </a:lnTo>
                  <a:lnTo>
                    <a:pt x="194" y="128"/>
                  </a:lnTo>
                  <a:lnTo>
                    <a:pt x="194" y="128"/>
                  </a:lnTo>
                  <a:lnTo>
                    <a:pt x="168" y="128"/>
                  </a:lnTo>
                  <a:lnTo>
                    <a:pt x="168" y="128"/>
                  </a:lnTo>
                  <a:lnTo>
                    <a:pt x="168" y="148"/>
                  </a:lnTo>
                  <a:lnTo>
                    <a:pt x="148" y="148"/>
                  </a:lnTo>
                  <a:lnTo>
                    <a:pt x="148" y="148"/>
                  </a:lnTo>
                  <a:lnTo>
                    <a:pt x="127" y="148"/>
                  </a:lnTo>
                  <a:lnTo>
                    <a:pt x="127" y="148"/>
                  </a:lnTo>
                  <a:lnTo>
                    <a:pt x="127" y="148"/>
                  </a:lnTo>
                  <a:lnTo>
                    <a:pt x="107" y="148"/>
                  </a:lnTo>
                  <a:lnTo>
                    <a:pt x="107" y="148"/>
                  </a:lnTo>
                  <a:lnTo>
                    <a:pt x="87" y="148"/>
                  </a:lnTo>
                  <a:lnTo>
                    <a:pt x="87" y="148"/>
                  </a:lnTo>
                  <a:lnTo>
                    <a:pt x="66" y="148"/>
                  </a:lnTo>
                  <a:lnTo>
                    <a:pt x="66" y="169"/>
                  </a:lnTo>
                  <a:lnTo>
                    <a:pt x="41" y="169"/>
                  </a:lnTo>
                  <a:lnTo>
                    <a:pt x="0" y="148"/>
                  </a:lnTo>
                  <a:lnTo>
                    <a:pt x="21" y="82"/>
                  </a:lnTo>
                  <a:lnTo>
                    <a:pt x="21" y="82"/>
                  </a:lnTo>
                  <a:lnTo>
                    <a:pt x="41" y="82"/>
                  </a:lnTo>
                  <a:lnTo>
                    <a:pt x="41" y="62"/>
                  </a:lnTo>
                  <a:lnTo>
                    <a:pt x="66" y="62"/>
                  </a:lnTo>
                  <a:lnTo>
                    <a:pt x="66" y="62"/>
                  </a:lnTo>
                  <a:lnTo>
                    <a:pt x="87" y="62"/>
                  </a:lnTo>
                  <a:lnTo>
                    <a:pt x="87" y="42"/>
                  </a:lnTo>
                  <a:lnTo>
                    <a:pt x="87" y="42"/>
                  </a:lnTo>
                  <a:lnTo>
                    <a:pt x="107" y="42"/>
                  </a:lnTo>
                  <a:lnTo>
                    <a:pt x="107" y="42"/>
                  </a:lnTo>
                  <a:lnTo>
                    <a:pt x="127" y="42"/>
                  </a:lnTo>
                  <a:lnTo>
                    <a:pt x="127" y="21"/>
                  </a:lnTo>
                  <a:lnTo>
                    <a:pt x="148" y="21"/>
                  </a:lnTo>
                  <a:lnTo>
                    <a:pt x="148" y="21"/>
                  </a:lnTo>
                  <a:lnTo>
                    <a:pt x="148" y="21"/>
                  </a:lnTo>
                  <a:lnTo>
                    <a:pt x="168" y="21"/>
                  </a:lnTo>
                  <a:lnTo>
                    <a:pt x="194" y="21"/>
                  </a:lnTo>
                  <a:lnTo>
                    <a:pt x="194" y="21"/>
                  </a:lnTo>
                  <a:lnTo>
                    <a:pt x="194" y="1"/>
                  </a:lnTo>
                  <a:lnTo>
                    <a:pt x="214" y="1"/>
                  </a:lnTo>
                  <a:lnTo>
                    <a:pt x="214" y="1"/>
                  </a:lnTo>
                  <a:lnTo>
                    <a:pt x="214" y="1"/>
                  </a:lnTo>
                  <a:lnTo>
                    <a:pt x="234" y="1"/>
                  </a:lnTo>
                  <a:lnTo>
                    <a:pt x="234" y="1"/>
                  </a:lnTo>
                  <a:lnTo>
                    <a:pt x="255" y="1"/>
                  </a:lnTo>
                  <a:lnTo>
                    <a:pt x="275" y="1"/>
                  </a:lnTo>
                  <a:lnTo>
                    <a:pt x="275" y="1"/>
                  </a:lnTo>
                  <a:lnTo>
                    <a:pt x="295" y="1"/>
                  </a:lnTo>
                  <a:lnTo>
                    <a:pt x="295" y="1"/>
                  </a:lnTo>
                  <a:lnTo>
                    <a:pt x="295" y="1"/>
                  </a:lnTo>
                  <a:lnTo>
                    <a:pt x="321" y="1"/>
                  </a:lnTo>
                  <a:lnTo>
                    <a:pt x="321" y="1"/>
                  </a:lnTo>
                  <a:lnTo>
                    <a:pt x="34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2"/>
            <p:cNvSpPr/>
            <p:nvPr/>
          </p:nvSpPr>
          <p:spPr>
            <a:xfrm>
              <a:off x="1486025" y="2239775"/>
              <a:ext cx="18575" cy="5350"/>
            </a:xfrm>
            <a:custGeom>
              <a:rect b="b" l="l" r="r" t="t"/>
              <a:pathLst>
                <a:path extrusionOk="0" h="214" w="743">
                  <a:moveTo>
                    <a:pt x="428" y="0"/>
                  </a:moveTo>
                  <a:lnTo>
                    <a:pt x="428" y="0"/>
                  </a:lnTo>
                  <a:lnTo>
                    <a:pt x="448" y="0"/>
                  </a:lnTo>
                  <a:lnTo>
                    <a:pt x="448" y="0"/>
                  </a:lnTo>
                  <a:lnTo>
                    <a:pt x="468" y="0"/>
                  </a:lnTo>
                  <a:lnTo>
                    <a:pt x="489" y="0"/>
                  </a:lnTo>
                  <a:lnTo>
                    <a:pt x="489" y="0"/>
                  </a:lnTo>
                  <a:lnTo>
                    <a:pt x="509" y="0"/>
                  </a:lnTo>
                  <a:lnTo>
                    <a:pt x="509" y="0"/>
                  </a:lnTo>
                  <a:lnTo>
                    <a:pt x="509" y="0"/>
                  </a:lnTo>
                  <a:lnTo>
                    <a:pt x="529" y="0"/>
                  </a:lnTo>
                  <a:lnTo>
                    <a:pt x="529" y="21"/>
                  </a:lnTo>
                  <a:lnTo>
                    <a:pt x="555" y="21"/>
                  </a:lnTo>
                  <a:lnTo>
                    <a:pt x="555" y="21"/>
                  </a:lnTo>
                  <a:lnTo>
                    <a:pt x="575" y="21"/>
                  </a:lnTo>
                  <a:lnTo>
                    <a:pt x="595" y="21"/>
                  </a:lnTo>
                  <a:lnTo>
                    <a:pt x="595" y="21"/>
                  </a:lnTo>
                  <a:lnTo>
                    <a:pt x="595" y="21"/>
                  </a:lnTo>
                  <a:lnTo>
                    <a:pt x="616" y="21"/>
                  </a:lnTo>
                  <a:lnTo>
                    <a:pt x="616" y="41"/>
                  </a:lnTo>
                  <a:lnTo>
                    <a:pt x="636" y="41"/>
                  </a:lnTo>
                  <a:lnTo>
                    <a:pt x="636" y="41"/>
                  </a:lnTo>
                  <a:lnTo>
                    <a:pt x="636" y="41"/>
                  </a:lnTo>
                  <a:lnTo>
                    <a:pt x="657" y="41"/>
                  </a:lnTo>
                  <a:lnTo>
                    <a:pt x="657" y="66"/>
                  </a:lnTo>
                  <a:lnTo>
                    <a:pt x="682" y="66"/>
                  </a:lnTo>
                  <a:lnTo>
                    <a:pt x="682" y="66"/>
                  </a:lnTo>
                  <a:lnTo>
                    <a:pt x="682" y="66"/>
                  </a:lnTo>
                  <a:lnTo>
                    <a:pt x="702" y="87"/>
                  </a:lnTo>
                  <a:lnTo>
                    <a:pt x="702" y="87"/>
                  </a:lnTo>
                  <a:lnTo>
                    <a:pt x="723" y="87"/>
                  </a:lnTo>
                  <a:lnTo>
                    <a:pt x="723" y="87"/>
                  </a:lnTo>
                  <a:lnTo>
                    <a:pt x="723" y="107"/>
                  </a:lnTo>
                  <a:lnTo>
                    <a:pt x="743" y="107"/>
                  </a:lnTo>
                  <a:lnTo>
                    <a:pt x="723" y="127"/>
                  </a:lnTo>
                  <a:lnTo>
                    <a:pt x="723" y="148"/>
                  </a:lnTo>
                  <a:lnTo>
                    <a:pt x="702" y="168"/>
                  </a:lnTo>
                  <a:lnTo>
                    <a:pt x="702" y="168"/>
                  </a:lnTo>
                  <a:lnTo>
                    <a:pt x="682" y="168"/>
                  </a:lnTo>
                  <a:lnTo>
                    <a:pt x="682" y="168"/>
                  </a:lnTo>
                  <a:lnTo>
                    <a:pt x="682" y="168"/>
                  </a:lnTo>
                  <a:lnTo>
                    <a:pt x="657" y="168"/>
                  </a:lnTo>
                  <a:lnTo>
                    <a:pt x="657" y="148"/>
                  </a:lnTo>
                  <a:lnTo>
                    <a:pt x="636" y="148"/>
                  </a:lnTo>
                  <a:lnTo>
                    <a:pt x="636" y="148"/>
                  </a:lnTo>
                  <a:lnTo>
                    <a:pt x="636" y="148"/>
                  </a:lnTo>
                  <a:lnTo>
                    <a:pt x="616" y="148"/>
                  </a:lnTo>
                  <a:lnTo>
                    <a:pt x="616" y="148"/>
                  </a:lnTo>
                  <a:lnTo>
                    <a:pt x="595" y="148"/>
                  </a:lnTo>
                  <a:lnTo>
                    <a:pt x="595" y="148"/>
                  </a:lnTo>
                  <a:lnTo>
                    <a:pt x="595" y="148"/>
                  </a:lnTo>
                  <a:lnTo>
                    <a:pt x="575" y="148"/>
                  </a:lnTo>
                  <a:lnTo>
                    <a:pt x="575" y="148"/>
                  </a:lnTo>
                  <a:lnTo>
                    <a:pt x="555" y="148"/>
                  </a:lnTo>
                  <a:lnTo>
                    <a:pt x="555" y="148"/>
                  </a:lnTo>
                  <a:lnTo>
                    <a:pt x="555" y="148"/>
                  </a:lnTo>
                  <a:lnTo>
                    <a:pt x="529" y="127"/>
                  </a:lnTo>
                  <a:lnTo>
                    <a:pt x="529" y="127"/>
                  </a:lnTo>
                  <a:lnTo>
                    <a:pt x="509" y="127"/>
                  </a:lnTo>
                  <a:lnTo>
                    <a:pt x="509" y="127"/>
                  </a:lnTo>
                  <a:lnTo>
                    <a:pt x="489" y="127"/>
                  </a:lnTo>
                  <a:lnTo>
                    <a:pt x="489" y="127"/>
                  </a:lnTo>
                  <a:lnTo>
                    <a:pt x="489" y="127"/>
                  </a:lnTo>
                  <a:lnTo>
                    <a:pt x="489" y="127"/>
                  </a:lnTo>
                  <a:lnTo>
                    <a:pt x="468" y="127"/>
                  </a:lnTo>
                  <a:lnTo>
                    <a:pt x="468" y="127"/>
                  </a:lnTo>
                  <a:lnTo>
                    <a:pt x="448" y="127"/>
                  </a:lnTo>
                  <a:lnTo>
                    <a:pt x="448" y="127"/>
                  </a:lnTo>
                  <a:lnTo>
                    <a:pt x="428" y="127"/>
                  </a:lnTo>
                  <a:lnTo>
                    <a:pt x="428" y="127"/>
                  </a:lnTo>
                  <a:lnTo>
                    <a:pt x="402" y="127"/>
                  </a:lnTo>
                  <a:lnTo>
                    <a:pt x="402" y="127"/>
                  </a:lnTo>
                  <a:lnTo>
                    <a:pt x="402" y="127"/>
                  </a:lnTo>
                  <a:lnTo>
                    <a:pt x="382" y="127"/>
                  </a:lnTo>
                  <a:lnTo>
                    <a:pt x="382" y="127"/>
                  </a:lnTo>
                  <a:lnTo>
                    <a:pt x="361" y="127"/>
                  </a:lnTo>
                  <a:lnTo>
                    <a:pt x="361" y="127"/>
                  </a:lnTo>
                  <a:lnTo>
                    <a:pt x="361" y="127"/>
                  </a:lnTo>
                  <a:lnTo>
                    <a:pt x="341" y="127"/>
                  </a:lnTo>
                  <a:lnTo>
                    <a:pt x="341" y="127"/>
                  </a:lnTo>
                  <a:lnTo>
                    <a:pt x="321" y="148"/>
                  </a:lnTo>
                  <a:lnTo>
                    <a:pt x="321" y="148"/>
                  </a:lnTo>
                  <a:lnTo>
                    <a:pt x="300" y="148"/>
                  </a:lnTo>
                  <a:lnTo>
                    <a:pt x="300" y="148"/>
                  </a:lnTo>
                  <a:lnTo>
                    <a:pt x="275" y="148"/>
                  </a:lnTo>
                  <a:lnTo>
                    <a:pt x="275" y="148"/>
                  </a:lnTo>
                  <a:lnTo>
                    <a:pt x="275" y="148"/>
                  </a:lnTo>
                  <a:lnTo>
                    <a:pt x="255" y="148"/>
                  </a:lnTo>
                  <a:lnTo>
                    <a:pt x="255" y="148"/>
                  </a:lnTo>
                  <a:lnTo>
                    <a:pt x="234" y="148"/>
                  </a:lnTo>
                  <a:lnTo>
                    <a:pt x="234" y="168"/>
                  </a:lnTo>
                  <a:lnTo>
                    <a:pt x="234" y="168"/>
                  </a:lnTo>
                  <a:lnTo>
                    <a:pt x="214" y="168"/>
                  </a:lnTo>
                  <a:lnTo>
                    <a:pt x="214" y="168"/>
                  </a:lnTo>
                  <a:lnTo>
                    <a:pt x="214" y="168"/>
                  </a:lnTo>
                  <a:lnTo>
                    <a:pt x="194" y="168"/>
                  </a:lnTo>
                  <a:lnTo>
                    <a:pt x="194" y="168"/>
                  </a:lnTo>
                  <a:lnTo>
                    <a:pt x="173" y="168"/>
                  </a:lnTo>
                  <a:lnTo>
                    <a:pt x="173" y="168"/>
                  </a:lnTo>
                  <a:lnTo>
                    <a:pt x="173" y="168"/>
                  </a:lnTo>
                  <a:lnTo>
                    <a:pt x="148" y="194"/>
                  </a:lnTo>
                  <a:lnTo>
                    <a:pt x="148" y="194"/>
                  </a:lnTo>
                  <a:lnTo>
                    <a:pt x="127" y="194"/>
                  </a:lnTo>
                  <a:lnTo>
                    <a:pt x="127" y="194"/>
                  </a:lnTo>
                  <a:lnTo>
                    <a:pt x="107" y="194"/>
                  </a:lnTo>
                  <a:lnTo>
                    <a:pt x="107" y="194"/>
                  </a:lnTo>
                  <a:lnTo>
                    <a:pt x="107" y="194"/>
                  </a:lnTo>
                  <a:lnTo>
                    <a:pt x="87" y="194"/>
                  </a:lnTo>
                  <a:lnTo>
                    <a:pt x="87" y="214"/>
                  </a:lnTo>
                  <a:lnTo>
                    <a:pt x="66" y="214"/>
                  </a:lnTo>
                  <a:lnTo>
                    <a:pt x="66" y="214"/>
                  </a:lnTo>
                  <a:lnTo>
                    <a:pt x="0" y="194"/>
                  </a:lnTo>
                  <a:lnTo>
                    <a:pt x="21" y="148"/>
                  </a:lnTo>
                  <a:lnTo>
                    <a:pt x="21" y="148"/>
                  </a:lnTo>
                  <a:lnTo>
                    <a:pt x="46" y="127"/>
                  </a:lnTo>
                  <a:lnTo>
                    <a:pt x="46" y="127"/>
                  </a:lnTo>
                  <a:lnTo>
                    <a:pt x="66" y="107"/>
                  </a:lnTo>
                  <a:lnTo>
                    <a:pt x="66" y="107"/>
                  </a:lnTo>
                  <a:lnTo>
                    <a:pt x="66" y="107"/>
                  </a:lnTo>
                  <a:lnTo>
                    <a:pt x="87" y="107"/>
                  </a:lnTo>
                  <a:lnTo>
                    <a:pt x="87" y="87"/>
                  </a:lnTo>
                  <a:lnTo>
                    <a:pt x="107" y="87"/>
                  </a:lnTo>
                  <a:lnTo>
                    <a:pt x="107" y="87"/>
                  </a:lnTo>
                  <a:lnTo>
                    <a:pt x="107" y="66"/>
                  </a:lnTo>
                  <a:lnTo>
                    <a:pt x="127" y="66"/>
                  </a:lnTo>
                  <a:lnTo>
                    <a:pt x="127" y="66"/>
                  </a:lnTo>
                  <a:lnTo>
                    <a:pt x="148" y="66"/>
                  </a:lnTo>
                  <a:lnTo>
                    <a:pt x="148" y="66"/>
                  </a:lnTo>
                  <a:lnTo>
                    <a:pt x="173" y="41"/>
                  </a:lnTo>
                  <a:lnTo>
                    <a:pt x="173" y="41"/>
                  </a:lnTo>
                  <a:lnTo>
                    <a:pt x="173" y="41"/>
                  </a:lnTo>
                  <a:lnTo>
                    <a:pt x="194" y="41"/>
                  </a:lnTo>
                  <a:lnTo>
                    <a:pt x="194" y="41"/>
                  </a:lnTo>
                  <a:lnTo>
                    <a:pt x="214" y="41"/>
                  </a:lnTo>
                  <a:lnTo>
                    <a:pt x="214" y="21"/>
                  </a:lnTo>
                  <a:lnTo>
                    <a:pt x="234" y="21"/>
                  </a:lnTo>
                  <a:lnTo>
                    <a:pt x="234" y="21"/>
                  </a:lnTo>
                  <a:lnTo>
                    <a:pt x="234" y="21"/>
                  </a:lnTo>
                  <a:lnTo>
                    <a:pt x="255" y="21"/>
                  </a:lnTo>
                  <a:lnTo>
                    <a:pt x="255" y="21"/>
                  </a:lnTo>
                  <a:lnTo>
                    <a:pt x="275" y="21"/>
                  </a:lnTo>
                  <a:lnTo>
                    <a:pt x="300" y="21"/>
                  </a:lnTo>
                  <a:lnTo>
                    <a:pt x="300" y="0"/>
                  </a:lnTo>
                  <a:lnTo>
                    <a:pt x="321" y="0"/>
                  </a:lnTo>
                  <a:lnTo>
                    <a:pt x="321" y="0"/>
                  </a:lnTo>
                  <a:lnTo>
                    <a:pt x="341" y="0"/>
                  </a:lnTo>
                  <a:lnTo>
                    <a:pt x="341" y="0"/>
                  </a:lnTo>
                  <a:lnTo>
                    <a:pt x="361" y="0"/>
                  </a:lnTo>
                  <a:lnTo>
                    <a:pt x="361" y="0"/>
                  </a:lnTo>
                  <a:lnTo>
                    <a:pt x="382" y="0"/>
                  </a:lnTo>
                  <a:lnTo>
                    <a:pt x="402" y="0"/>
                  </a:lnTo>
                  <a:lnTo>
                    <a:pt x="402" y="0"/>
                  </a:lnTo>
                  <a:lnTo>
                    <a:pt x="40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62"/>
            <p:cNvSpPr/>
            <p:nvPr/>
          </p:nvSpPr>
          <p:spPr>
            <a:xfrm>
              <a:off x="1479150" y="2236075"/>
              <a:ext cx="16425" cy="6400"/>
            </a:xfrm>
            <a:custGeom>
              <a:rect b="b" l="l" r="r" t="t"/>
              <a:pathLst>
                <a:path extrusionOk="0" h="256" w="657">
                  <a:moveTo>
                    <a:pt x="509" y="1"/>
                  </a:moveTo>
                  <a:lnTo>
                    <a:pt x="509" y="1"/>
                  </a:lnTo>
                  <a:lnTo>
                    <a:pt x="530" y="1"/>
                  </a:lnTo>
                  <a:lnTo>
                    <a:pt x="530" y="1"/>
                  </a:lnTo>
                  <a:lnTo>
                    <a:pt x="550" y="1"/>
                  </a:lnTo>
                  <a:lnTo>
                    <a:pt x="550" y="1"/>
                  </a:lnTo>
                  <a:lnTo>
                    <a:pt x="550" y="1"/>
                  </a:lnTo>
                  <a:lnTo>
                    <a:pt x="575" y="1"/>
                  </a:lnTo>
                  <a:lnTo>
                    <a:pt x="575" y="1"/>
                  </a:lnTo>
                  <a:lnTo>
                    <a:pt x="596" y="1"/>
                  </a:lnTo>
                  <a:lnTo>
                    <a:pt x="596" y="1"/>
                  </a:lnTo>
                  <a:lnTo>
                    <a:pt x="596" y="1"/>
                  </a:lnTo>
                  <a:lnTo>
                    <a:pt x="616" y="1"/>
                  </a:lnTo>
                  <a:lnTo>
                    <a:pt x="616" y="1"/>
                  </a:lnTo>
                  <a:lnTo>
                    <a:pt x="636" y="1"/>
                  </a:lnTo>
                  <a:lnTo>
                    <a:pt x="636" y="1"/>
                  </a:lnTo>
                  <a:lnTo>
                    <a:pt x="657" y="21"/>
                  </a:lnTo>
                  <a:lnTo>
                    <a:pt x="657" y="21"/>
                  </a:lnTo>
                  <a:lnTo>
                    <a:pt x="657" y="41"/>
                  </a:lnTo>
                  <a:lnTo>
                    <a:pt x="657" y="62"/>
                  </a:lnTo>
                  <a:lnTo>
                    <a:pt x="636" y="87"/>
                  </a:lnTo>
                  <a:lnTo>
                    <a:pt x="636" y="87"/>
                  </a:lnTo>
                  <a:lnTo>
                    <a:pt x="636" y="87"/>
                  </a:lnTo>
                  <a:lnTo>
                    <a:pt x="616" y="87"/>
                  </a:lnTo>
                  <a:lnTo>
                    <a:pt x="616" y="87"/>
                  </a:lnTo>
                  <a:lnTo>
                    <a:pt x="616" y="87"/>
                  </a:lnTo>
                  <a:lnTo>
                    <a:pt x="596" y="87"/>
                  </a:lnTo>
                  <a:lnTo>
                    <a:pt x="596" y="87"/>
                  </a:lnTo>
                  <a:lnTo>
                    <a:pt x="596" y="87"/>
                  </a:lnTo>
                  <a:lnTo>
                    <a:pt x="575" y="87"/>
                  </a:lnTo>
                  <a:lnTo>
                    <a:pt x="575" y="87"/>
                  </a:lnTo>
                  <a:lnTo>
                    <a:pt x="550" y="87"/>
                  </a:lnTo>
                  <a:lnTo>
                    <a:pt x="550" y="87"/>
                  </a:lnTo>
                  <a:lnTo>
                    <a:pt x="550" y="87"/>
                  </a:lnTo>
                  <a:lnTo>
                    <a:pt x="530" y="108"/>
                  </a:lnTo>
                  <a:lnTo>
                    <a:pt x="530" y="108"/>
                  </a:lnTo>
                  <a:lnTo>
                    <a:pt x="530" y="108"/>
                  </a:lnTo>
                  <a:lnTo>
                    <a:pt x="509" y="108"/>
                  </a:lnTo>
                  <a:lnTo>
                    <a:pt x="509" y="108"/>
                  </a:lnTo>
                  <a:lnTo>
                    <a:pt x="489" y="108"/>
                  </a:lnTo>
                  <a:lnTo>
                    <a:pt x="489" y="108"/>
                  </a:lnTo>
                  <a:lnTo>
                    <a:pt x="489" y="108"/>
                  </a:lnTo>
                  <a:lnTo>
                    <a:pt x="469" y="108"/>
                  </a:lnTo>
                  <a:lnTo>
                    <a:pt x="469" y="108"/>
                  </a:lnTo>
                  <a:lnTo>
                    <a:pt x="448" y="108"/>
                  </a:lnTo>
                  <a:lnTo>
                    <a:pt x="448" y="108"/>
                  </a:lnTo>
                  <a:lnTo>
                    <a:pt x="448" y="108"/>
                  </a:lnTo>
                  <a:lnTo>
                    <a:pt x="423" y="108"/>
                  </a:lnTo>
                  <a:lnTo>
                    <a:pt x="423" y="108"/>
                  </a:lnTo>
                  <a:lnTo>
                    <a:pt x="423" y="108"/>
                  </a:lnTo>
                  <a:lnTo>
                    <a:pt x="402" y="108"/>
                  </a:lnTo>
                  <a:lnTo>
                    <a:pt x="402" y="128"/>
                  </a:lnTo>
                  <a:lnTo>
                    <a:pt x="382" y="128"/>
                  </a:lnTo>
                  <a:lnTo>
                    <a:pt x="382" y="128"/>
                  </a:lnTo>
                  <a:lnTo>
                    <a:pt x="362" y="128"/>
                  </a:lnTo>
                  <a:lnTo>
                    <a:pt x="362" y="128"/>
                  </a:lnTo>
                  <a:lnTo>
                    <a:pt x="362" y="128"/>
                  </a:lnTo>
                  <a:lnTo>
                    <a:pt x="362" y="128"/>
                  </a:lnTo>
                  <a:lnTo>
                    <a:pt x="341" y="128"/>
                  </a:lnTo>
                  <a:lnTo>
                    <a:pt x="341" y="128"/>
                  </a:lnTo>
                  <a:lnTo>
                    <a:pt x="321" y="128"/>
                  </a:lnTo>
                  <a:lnTo>
                    <a:pt x="321" y="148"/>
                  </a:lnTo>
                  <a:lnTo>
                    <a:pt x="321" y="148"/>
                  </a:lnTo>
                  <a:lnTo>
                    <a:pt x="296" y="148"/>
                  </a:lnTo>
                  <a:lnTo>
                    <a:pt x="296" y="148"/>
                  </a:lnTo>
                  <a:lnTo>
                    <a:pt x="275" y="148"/>
                  </a:lnTo>
                  <a:lnTo>
                    <a:pt x="275" y="148"/>
                  </a:lnTo>
                  <a:lnTo>
                    <a:pt x="275" y="169"/>
                  </a:lnTo>
                  <a:lnTo>
                    <a:pt x="255" y="169"/>
                  </a:lnTo>
                  <a:lnTo>
                    <a:pt x="255" y="169"/>
                  </a:lnTo>
                  <a:lnTo>
                    <a:pt x="235" y="169"/>
                  </a:lnTo>
                  <a:lnTo>
                    <a:pt x="235" y="169"/>
                  </a:lnTo>
                  <a:lnTo>
                    <a:pt x="235" y="169"/>
                  </a:lnTo>
                  <a:lnTo>
                    <a:pt x="214" y="189"/>
                  </a:lnTo>
                  <a:lnTo>
                    <a:pt x="214" y="189"/>
                  </a:lnTo>
                  <a:lnTo>
                    <a:pt x="194" y="189"/>
                  </a:lnTo>
                  <a:lnTo>
                    <a:pt x="194" y="189"/>
                  </a:lnTo>
                  <a:lnTo>
                    <a:pt x="194" y="189"/>
                  </a:lnTo>
                  <a:lnTo>
                    <a:pt x="194" y="189"/>
                  </a:lnTo>
                  <a:lnTo>
                    <a:pt x="169" y="214"/>
                  </a:lnTo>
                  <a:lnTo>
                    <a:pt x="169" y="214"/>
                  </a:lnTo>
                  <a:lnTo>
                    <a:pt x="148" y="214"/>
                  </a:lnTo>
                  <a:lnTo>
                    <a:pt x="148" y="214"/>
                  </a:lnTo>
                  <a:lnTo>
                    <a:pt x="148" y="214"/>
                  </a:lnTo>
                  <a:lnTo>
                    <a:pt x="128" y="214"/>
                  </a:lnTo>
                  <a:lnTo>
                    <a:pt x="128" y="235"/>
                  </a:lnTo>
                  <a:lnTo>
                    <a:pt x="128" y="235"/>
                  </a:lnTo>
                  <a:lnTo>
                    <a:pt x="107" y="235"/>
                  </a:lnTo>
                  <a:lnTo>
                    <a:pt x="107" y="235"/>
                  </a:lnTo>
                  <a:lnTo>
                    <a:pt x="107" y="235"/>
                  </a:lnTo>
                  <a:lnTo>
                    <a:pt x="87" y="235"/>
                  </a:lnTo>
                  <a:lnTo>
                    <a:pt x="87" y="255"/>
                  </a:lnTo>
                  <a:lnTo>
                    <a:pt x="67" y="255"/>
                  </a:lnTo>
                  <a:lnTo>
                    <a:pt x="67" y="255"/>
                  </a:lnTo>
                  <a:lnTo>
                    <a:pt x="1" y="255"/>
                  </a:lnTo>
                  <a:lnTo>
                    <a:pt x="1" y="189"/>
                  </a:lnTo>
                  <a:lnTo>
                    <a:pt x="21" y="189"/>
                  </a:lnTo>
                  <a:lnTo>
                    <a:pt x="21" y="169"/>
                  </a:lnTo>
                  <a:lnTo>
                    <a:pt x="41" y="169"/>
                  </a:lnTo>
                  <a:lnTo>
                    <a:pt x="41" y="148"/>
                  </a:lnTo>
                  <a:lnTo>
                    <a:pt x="41" y="148"/>
                  </a:lnTo>
                  <a:lnTo>
                    <a:pt x="41" y="148"/>
                  </a:lnTo>
                  <a:lnTo>
                    <a:pt x="67" y="148"/>
                  </a:lnTo>
                  <a:lnTo>
                    <a:pt x="67" y="128"/>
                  </a:lnTo>
                  <a:lnTo>
                    <a:pt x="87" y="128"/>
                  </a:lnTo>
                  <a:lnTo>
                    <a:pt x="87" y="128"/>
                  </a:lnTo>
                  <a:lnTo>
                    <a:pt x="87" y="108"/>
                  </a:lnTo>
                  <a:lnTo>
                    <a:pt x="87" y="108"/>
                  </a:lnTo>
                  <a:lnTo>
                    <a:pt x="107" y="108"/>
                  </a:lnTo>
                  <a:lnTo>
                    <a:pt x="107" y="108"/>
                  </a:lnTo>
                  <a:lnTo>
                    <a:pt x="128" y="87"/>
                  </a:lnTo>
                  <a:lnTo>
                    <a:pt x="128" y="87"/>
                  </a:lnTo>
                  <a:lnTo>
                    <a:pt x="148" y="87"/>
                  </a:lnTo>
                  <a:lnTo>
                    <a:pt x="148" y="87"/>
                  </a:lnTo>
                  <a:lnTo>
                    <a:pt x="148" y="87"/>
                  </a:lnTo>
                  <a:lnTo>
                    <a:pt x="169" y="62"/>
                  </a:lnTo>
                  <a:lnTo>
                    <a:pt x="169" y="62"/>
                  </a:lnTo>
                  <a:lnTo>
                    <a:pt x="169" y="62"/>
                  </a:lnTo>
                  <a:lnTo>
                    <a:pt x="194" y="62"/>
                  </a:lnTo>
                  <a:lnTo>
                    <a:pt x="194" y="41"/>
                  </a:lnTo>
                  <a:lnTo>
                    <a:pt x="214" y="41"/>
                  </a:lnTo>
                  <a:lnTo>
                    <a:pt x="214" y="41"/>
                  </a:lnTo>
                  <a:lnTo>
                    <a:pt x="235" y="41"/>
                  </a:lnTo>
                  <a:lnTo>
                    <a:pt x="235" y="41"/>
                  </a:lnTo>
                  <a:lnTo>
                    <a:pt x="255" y="41"/>
                  </a:lnTo>
                  <a:lnTo>
                    <a:pt x="255" y="21"/>
                  </a:lnTo>
                  <a:lnTo>
                    <a:pt x="275" y="21"/>
                  </a:lnTo>
                  <a:lnTo>
                    <a:pt x="275" y="21"/>
                  </a:lnTo>
                  <a:lnTo>
                    <a:pt x="296" y="21"/>
                  </a:lnTo>
                  <a:lnTo>
                    <a:pt x="296" y="21"/>
                  </a:lnTo>
                  <a:lnTo>
                    <a:pt x="321" y="21"/>
                  </a:lnTo>
                  <a:lnTo>
                    <a:pt x="321" y="21"/>
                  </a:lnTo>
                  <a:lnTo>
                    <a:pt x="321" y="21"/>
                  </a:lnTo>
                  <a:lnTo>
                    <a:pt x="341" y="1"/>
                  </a:lnTo>
                  <a:lnTo>
                    <a:pt x="341" y="1"/>
                  </a:lnTo>
                  <a:lnTo>
                    <a:pt x="362" y="1"/>
                  </a:lnTo>
                  <a:lnTo>
                    <a:pt x="362" y="1"/>
                  </a:lnTo>
                  <a:lnTo>
                    <a:pt x="382" y="1"/>
                  </a:lnTo>
                  <a:lnTo>
                    <a:pt x="382" y="1"/>
                  </a:lnTo>
                  <a:lnTo>
                    <a:pt x="402" y="1"/>
                  </a:lnTo>
                  <a:lnTo>
                    <a:pt x="402" y="1"/>
                  </a:lnTo>
                  <a:lnTo>
                    <a:pt x="423" y="1"/>
                  </a:lnTo>
                  <a:lnTo>
                    <a:pt x="423" y="1"/>
                  </a:lnTo>
                  <a:lnTo>
                    <a:pt x="423" y="1"/>
                  </a:lnTo>
                  <a:lnTo>
                    <a:pt x="448" y="1"/>
                  </a:lnTo>
                  <a:lnTo>
                    <a:pt x="448" y="1"/>
                  </a:lnTo>
                  <a:lnTo>
                    <a:pt x="469" y="1"/>
                  </a:lnTo>
                  <a:lnTo>
                    <a:pt x="469" y="1"/>
                  </a:lnTo>
                  <a:lnTo>
                    <a:pt x="489" y="1"/>
                  </a:lnTo>
                  <a:lnTo>
                    <a:pt x="489"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2"/>
            <p:cNvSpPr/>
            <p:nvPr/>
          </p:nvSpPr>
          <p:spPr>
            <a:xfrm>
              <a:off x="1473300" y="2232400"/>
              <a:ext cx="13900" cy="6375"/>
            </a:xfrm>
            <a:custGeom>
              <a:rect b="b" l="l" r="r" t="t"/>
              <a:pathLst>
                <a:path extrusionOk="0" h="255" w="556">
                  <a:moveTo>
                    <a:pt x="428" y="0"/>
                  </a:moveTo>
                  <a:lnTo>
                    <a:pt x="448" y="0"/>
                  </a:lnTo>
                  <a:lnTo>
                    <a:pt x="448" y="0"/>
                  </a:lnTo>
                  <a:lnTo>
                    <a:pt x="469" y="0"/>
                  </a:lnTo>
                  <a:lnTo>
                    <a:pt x="469" y="0"/>
                  </a:lnTo>
                  <a:lnTo>
                    <a:pt x="469" y="0"/>
                  </a:lnTo>
                  <a:lnTo>
                    <a:pt x="489" y="0"/>
                  </a:lnTo>
                  <a:lnTo>
                    <a:pt x="489" y="0"/>
                  </a:lnTo>
                  <a:lnTo>
                    <a:pt x="489" y="0"/>
                  </a:lnTo>
                  <a:lnTo>
                    <a:pt x="509" y="0"/>
                  </a:lnTo>
                  <a:lnTo>
                    <a:pt x="509" y="0"/>
                  </a:lnTo>
                  <a:lnTo>
                    <a:pt x="530" y="0"/>
                  </a:lnTo>
                  <a:lnTo>
                    <a:pt x="530" y="0"/>
                  </a:lnTo>
                  <a:lnTo>
                    <a:pt x="530" y="21"/>
                  </a:lnTo>
                  <a:lnTo>
                    <a:pt x="530" y="21"/>
                  </a:lnTo>
                  <a:lnTo>
                    <a:pt x="555" y="21"/>
                  </a:lnTo>
                  <a:lnTo>
                    <a:pt x="555" y="41"/>
                  </a:lnTo>
                  <a:lnTo>
                    <a:pt x="555" y="61"/>
                  </a:lnTo>
                  <a:lnTo>
                    <a:pt x="530" y="107"/>
                  </a:lnTo>
                  <a:lnTo>
                    <a:pt x="530" y="107"/>
                  </a:lnTo>
                  <a:lnTo>
                    <a:pt x="530" y="107"/>
                  </a:lnTo>
                  <a:lnTo>
                    <a:pt x="509" y="107"/>
                  </a:lnTo>
                  <a:lnTo>
                    <a:pt x="509" y="107"/>
                  </a:lnTo>
                  <a:lnTo>
                    <a:pt x="509" y="107"/>
                  </a:lnTo>
                  <a:lnTo>
                    <a:pt x="489" y="107"/>
                  </a:lnTo>
                  <a:lnTo>
                    <a:pt x="489" y="107"/>
                  </a:lnTo>
                  <a:lnTo>
                    <a:pt x="489" y="107"/>
                  </a:lnTo>
                  <a:lnTo>
                    <a:pt x="489" y="107"/>
                  </a:lnTo>
                  <a:lnTo>
                    <a:pt x="469" y="107"/>
                  </a:lnTo>
                  <a:lnTo>
                    <a:pt x="469" y="107"/>
                  </a:lnTo>
                  <a:lnTo>
                    <a:pt x="469" y="107"/>
                  </a:lnTo>
                  <a:lnTo>
                    <a:pt x="448" y="107"/>
                  </a:lnTo>
                  <a:lnTo>
                    <a:pt x="448" y="107"/>
                  </a:lnTo>
                  <a:lnTo>
                    <a:pt x="428" y="107"/>
                  </a:lnTo>
                  <a:lnTo>
                    <a:pt x="428" y="107"/>
                  </a:lnTo>
                  <a:lnTo>
                    <a:pt x="428" y="107"/>
                  </a:lnTo>
                  <a:lnTo>
                    <a:pt x="428" y="107"/>
                  </a:lnTo>
                  <a:lnTo>
                    <a:pt x="403" y="107"/>
                  </a:lnTo>
                  <a:lnTo>
                    <a:pt x="403" y="107"/>
                  </a:lnTo>
                  <a:lnTo>
                    <a:pt x="403" y="107"/>
                  </a:lnTo>
                  <a:lnTo>
                    <a:pt x="382" y="107"/>
                  </a:lnTo>
                  <a:lnTo>
                    <a:pt x="382" y="107"/>
                  </a:lnTo>
                  <a:lnTo>
                    <a:pt x="382" y="107"/>
                  </a:lnTo>
                  <a:lnTo>
                    <a:pt x="362" y="107"/>
                  </a:lnTo>
                  <a:lnTo>
                    <a:pt x="362" y="107"/>
                  </a:lnTo>
                  <a:lnTo>
                    <a:pt x="341" y="107"/>
                  </a:lnTo>
                  <a:lnTo>
                    <a:pt x="341" y="127"/>
                  </a:lnTo>
                  <a:lnTo>
                    <a:pt x="341" y="127"/>
                  </a:lnTo>
                  <a:lnTo>
                    <a:pt x="321" y="127"/>
                  </a:lnTo>
                  <a:lnTo>
                    <a:pt x="321" y="127"/>
                  </a:lnTo>
                  <a:lnTo>
                    <a:pt x="321" y="127"/>
                  </a:lnTo>
                  <a:lnTo>
                    <a:pt x="301" y="127"/>
                  </a:lnTo>
                  <a:lnTo>
                    <a:pt x="301" y="127"/>
                  </a:lnTo>
                  <a:lnTo>
                    <a:pt x="301" y="127"/>
                  </a:lnTo>
                  <a:lnTo>
                    <a:pt x="275" y="127"/>
                  </a:lnTo>
                  <a:lnTo>
                    <a:pt x="275" y="127"/>
                  </a:lnTo>
                  <a:lnTo>
                    <a:pt x="275" y="148"/>
                  </a:lnTo>
                  <a:lnTo>
                    <a:pt x="255" y="148"/>
                  </a:lnTo>
                  <a:lnTo>
                    <a:pt x="255" y="148"/>
                  </a:lnTo>
                  <a:lnTo>
                    <a:pt x="255" y="148"/>
                  </a:lnTo>
                  <a:lnTo>
                    <a:pt x="235" y="148"/>
                  </a:lnTo>
                  <a:lnTo>
                    <a:pt x="235" y="148"/>
                  </a:lnTo>
                  <a:lnTo>
                    <a:pt x="235" y="148"/>
                  </a:lnTo>
                  <a:lnTo>
                    <a:pt x="214" y="168"/>
                  </a:lnTo>
                  <a:lnTo>
                    <a:pt x="214" y="168"/>
                  </a:lnTo>
                  <a:lnTo>
                    <a:pt x="214" y="168"/>
                  </a:lnTo>
                  <a:lnTo>
                    <a:pt x="214" y="168"/>
                  </a:lnTo>
                  <a:lnTo>
                    <a:pt x="194" y="168"/>
                  </a:lnTo>
                  <a:lnTo>
                    <a:pt x="194" y="168"/>
                  </a:lnTo>
                  <a:lnTo>
                    <a:pt x="194" y="188"/>
                  </a:lnTo>
                  <a:lnTo>
                    <a:pt x="174" y="188"/>
                  </a:lnTo>
                  <a:lnTo>
                    <a:pt x="174" y="188"/>
                  </a:lnTo>
                  <a:lnTo>
                    <a:pt x="174" y="188"/>
                  </a:lnTo>
                  <a:lnTo>
                    <a:pt x="148" y="188"/>
                  </a:lnTo>
                  <a:lnTo>
                    <a:pt x="148" y="188"/>
                  </a:lnTo>
                  <a:lnTo>
                    <a:pt x="148" y="188"/>
                  </a:lnTo>
                  <a:lnTo>
                    <a:pt x="148" y="209"/>
                  </a:lnTo>
                  <a:lnTo>
                    <a:pt x="128" y="209"/>
                  </a:lnTo>
                  <a:lnTo>
                    <a:pt x="128" y="209"/>
                  </a:lnTo>
                  <a:lnTo>
                    <a:pt x="128" y="209"/>
                  </a:lnTo>
                  <a:lnTo>
                    <a:pt x="128" y="209"/>
                  </a:lnTo>
                  <a:lnTo>
                    <a:pt x="107" y="209"/>
                  </a:lnTo>
                  <a:lnTo>
                    <a:pt x="107" y="209"/>
                  </a:lnTo>
                  <a:lnTo>
                    <a:pt x="107" y="209"/>
                  </a:lnTo>
                  <a:lnTo>
                    <a:pt x="107" y="234"/>
                  </a:lnTo>
                  <a:lnTo>
                    <a:pt x="87" y="234"/>
                  </a:lnTo>
                  <a:lnTo>
                    <a:pt x="87" y="234"/>
                  </a:lnTo>
                  <a:lnTo>
                    <a:pt x="87" y="234"/>
                  </a:lnTo>
                  <a:lnTo>
                    <a:pt x="67" y="234"/>
                  </a:lnTo>
                  <a:lnTo>
                    <a:pt x="67" y="234"/>
                  </a:lnTo>
                  <a:lnTo>
                    <a:pt x="67" y="234"/>
                  </a:lnTo>
                  <a:lnTo>
                    <a:pt x="67" y="255"/>
                  </a:lnTo>
                  <a:lnTo>
                    <a:pt x="1" y="255"/>
                  </a:lnTo>
                  <a:lnTo>
                    <a:pt x="1" y="188"/>
                  </a:lnTo>
                  <a:lnTo>
                    <a:pt x="21" y="188"/>
                  </a:lnTo>
                  <a:lnTo>
                    <a:pt x="21" y="188"/>
                  </a:lnTo>
                  <a:lnTo>
                    <a:pt x="21" y="168"/>
                  </a:lnTo>
                  <a:lnTo>
                    <a:pt x="21" y="168"/>
                  </a:lnTo>
                  <a:lnTo>
                    <a:pt x="21" y="168"/>
                  </a:lnTo>
                  <a:lnTo>
                    <a:pt x="46" y="168"/>
                  </a:lnTo>
                  <a:lnTo>
                    <a:pt x="46" y="148"/>
                  </a:lnTo>
                  <a:lnTo>
                    <a:pt x="46" y="148"/>
                  </a:lnTo>
                  <a:lnTo>
                    <a:pt x="46" y="148"/>
                  </a:lnTo>
                  <a:lnTo>
                    <a:pt x="67" y="148"/>
                  </a:lnTo>
                  <a:lnTo>
                    <a:pt x="67" y="127"/>
                  </a:lnTo>
                  <a:lnTo>
                    <a:pt x="67" y="127"/>
                  </a:lnTo>
                  <a:lnTo>
                    <a:pt x="67" y="127"/>
                  </a:lnTo>
                  <a:lnTo>
                    <a:pt x="87" y="127"/>
                  </a:lnTo>
                  <a:lnTo>
                    <a:pt x="87" y="107"/>
                  </a:lnTo>
                  <a:lnTo>
                    <a:pt x="87" y="107"/>
                  </a:lnTo>
                  <a:lnTo>
                    <a:pt x="87" y="107"/>
                  </a:lnTo>
                  <a:lnTo>
                    <a:pt x="107" y="107"/>
                  </a:lnTo>
                  <a:lnTo>
                    <a:pt x="107" y="107"/>
                  </a:lnTo>
                  <a:lnTo>
                    <a:pt x="107" y="82"/>
                  </a:lnTo>
                  <a:lnTo>
                    <a:pt x="128" y="82"/>
                  </a:lnTo>
                  <a:lnTo>
                    <a:pt x="128" y="82"/>
                  </a:lnTo>
                  <a:lnTo>
                    <a:pt x="148" y="82"/>
                  </a:lnTo>
                  <a:lnTo>
                    <a:pt x="148" y="82"/>
                  </a:lnTo>
                  <a:lnTo>
                    <a:pt x="148" y="61"/>
                  </a:lnTo>
                  <a:lnTo>
                    <a:pt x="148" y="61"/>
                  </a:lnTo>
                  <a:lnTo>
                    <a:pt x="174" y="61"/>
                  </a:lnTo>
                  <a:lnTo>
                    <a:pt x="174" y="61"/>
                  </a:lnTo>
                  <a:lnTo>
                    <a:pt x="194" y="61"/>
                  </a:lnTo>
                  <a:lnTo>
                    <a:pt x="194" y="61"/>
                  </a:lnTo>
                  <a:lnTo>
                    <a:pt x="194" y="41"/>
                  </a:lnTo>
                  <a:lnTo>
                    <a:pt x="214" y="41"/>
                  </a:lnTo>
                  <a:lnTo>
                    <a:pt x="214" y="41"/>
                  </a:lnTo>
                  <a:lnTo>
                    <a:pt x="235" y="41"/>
                  </a:lnTo>
                  <a:lnTo>
                    <a:pt x="235" y="41"/>
                  </a:lnTo>
                  <a:lnTo>
                    <a:pt x="235" y="41"/>
                  </a:lnTo>
                  <a:lnTo>
                    <a:pt x="255" y="21"/>
                  </a:lnTo>
                  <a:lnTo>
                    <a:pt x="255" y="21"/>
                  </a:lnTo>
                  <a:lnTo>
                    <a:pt x="255" y="21"/>
                  </a:lnTo>
                  <a:lnTo>
                    <a:pt x="275" y="21"/>
                  </a:lnTo>
                  <a:lnTo>
                    <a:pt x="275" y="21"/>
                  </a:lnTo>
                  <a:lnTo>
                    <a:pt x="301" y="21"/>
                  </a:lnTo>
                  <a:lnTo>
                    <a:pt x="301" y="21"/>
                  </a:lnTo>
                  <a:lnTo>
                    <a:pt x="301" y="21"/>
                  </a:lnTo>
                  <a:lnTo>
                    <a:pt x="321" y="21"/>
                  </a:lnTo>
                  <a:lnTo>
                    <a:pt x="321" y="21"/>
                  </a:lnTo>
                  <a:lnTo>
                    <a:pt x="341" y="0"/>
                  </a:lnTo>
                  <a:lnTo>
                    <a:pt x="341" y="0"/>
                  </a:lnTo>
                  <a:lnTo>
                    <a:pt x="362" y="0"/>
                  </a:lnTo>
                  <a:lnTo>
                    <a:pt x="362" y="0"/>
                  </a:lnTo>
                  <a:lnTo>
                    <a:pt x="382" y="0"/>
                  </a:lnTo>
                  <a:lnTo>
                    <a:pt x="382" y="0"/>
                  </a:lnTo>
                  <a:lnTo>
                    <a:pt x="382" y="0"/>
                  </a:lnTo>
                  <a:lnTo>
                    <a:pt x="403" y="0"/>
                  </a:lnTo>
                  <a:lnTo>
                    <a:pt x="403" y="0"/>
                  </a:lnTo>
                  <a:lnTo>
                    <a:pt x="428"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2"/>
            <p:cNvSpPr/>
            <p:nvPr/>
          </p:nvSpPr>
          <p:spPr>
            <a:xfrm>
              <a:off x="1468600" y="2230750"/>
              <a:ext cx="10575" cy="5350"/>
            </a:xfrm>
            <a:custGeom>
              <a:rect b="b" l="l" r="r" t="t"/>
              <a:pathLst>
                <a:path extrusionOk="0" h="214" w="423">
                  <a:moveTo>
                    <a:pt x="402" y="0"/>
                  </a:moveTo>
                  <a:lnTo>
                    <a:pt x="402" y="0"/>
                  </a:lnTo>
                  <a:lnTo>
                    <a:pt x="423" y="20"/>
                  </a:lnTo>
                  <a:lnTo>
                    <a:pt x="423" y="20"/>
                  </a:lnTo>
                  <a:lnTo>
                    <a:pt x="402" y="46"/>
                  </a:lnTo>
                  <a:lnTo>
                    <a:pt x="402" y="46"/>
                  </a:lnTo>
                  <a:lnTo>
                    <a:pt x="402" y="66"/>
                  </a:lnTo>
                  <a:lnTo>
                    <a:pt x="402" y="66"/>
                  </a:lnTo>
                  <a:lnTo>
                    <a:pt x="382" y="66"/>
                  </a:lnTo>
                  <a:lnTo>
                    <a:pt x="382" y="66"/>
                  </a:lnTo>
                  <a:lnTo>
                    <a:pt x="362" y="66"/>
                  </a:lnTo>
                  <a:lnTo>
                    <a:pt x="362" y="66"/>
                  </a:lnTo>
                  <a:lnTo>
                    <a:pt x="336" y="66"/>
                  </a:lnTo>
                  <a:lnTo>
                    <a:pt x="336" y="66"/>
                  </a:lnTo>
                  <a:lnTo>
                    <a:pt x="336" y="66"/>
                  </a:lnTo>
                  <a:lnTo>
                    <a:pt x="316" y="87"/>
                  </a:lnTo>
                  <a:lnTo>
                    <a:pt x="295" y="87"/>
                  </a:lnTo>
                  <a:lnTo>
                    <a:pt x="295" y="87"/>
                  </a:lnTo>
                  <a:lnTo>
                    <a:pt x="275" y="87"/>
                  </a:lnTo>
                  <a:lnTo>
                    <a:pt x="275" y="87"/>
                  </a:lnTo>
                  <a:lnTo>
                    <a:pt x="255" y="107"/>
                  </a:lnTo>
                  <a:lnTo>
                    <a:pt x="255" y="107"/>
                  </a:lnTo>
                  <a:lnTo>
                    <a:pt x="255" y="107"/>
                  </a:lnTo>
                  <a:lnTo>
                    <a:pt x="234" y="107"/>
                  </a:lnTo>
                  <a:lnTo>
                    <a:pt x="234" y="107"/>
                  </a:lnTo>
                  <a:lnTo>
                    <a:pt x="209" y="127"/>
                  </a:lnTo>
                  <a:lnTo>
                    <a:pt x="209" y="127"/>
                  </a:lnTo>
                  <a:lnTo>
                    <a:pt x="209" y="127"/>
                  </a:lnTo>
                  <a:lnTo>
                    <a:pt x="189" y="127"/>
                  </a:lnTo>
                  <a:lnTo>
                    <a:pt x="189" y="127"/>
                  </a:lnTo>
                  <a:lnTo>
                    <a:pt x="168" y="127"/>
                  </a:lnTo>
                  <a:lnTo>
                    <a:pt x="168" y="148"/>
                  </a:lnTo>
                  <a:lnTo>
                    <a:pt x="168" y="148"/>
                  </a:lnTo>
                  <a:lnTo>
                    <a:pt x="148" y="148"/>
                  </a:lnTo>
                  <a:lnTo>
                    <a:pt x="148" y="148"/>
                  </a:lnTo>
                  <a:lnTo>
                    <a:pt x="148" y="148"/>
                  </a:lnTo>
                  <a:lnTo>
                    <a:pt x="128" y="173"/>
                  </a:lnTo>
                  <a:lnTo>
                    <a:pt x="128" y="173"/>
                  </a:lnTo>
                  <a:lnTo>
                    <a:pt x="107" y="173"/>
                  </a:lnTo>
                  <a:lnTo>
                    <a:pt x="107" y="173"/>
                  </a:lnTo>
                  <a:lnTo>
                    <a:pt x="107" y="173"/>
                  </a:lnTo>
                  <a:lnTo>
                    <a:pt x="82" y="193"/>
                  </a:lnTo>
                  <a:lnTo>
                    <a:pt x="82" y="193"/>
                  </a:lnTo>
                  <a:lnTo>
                    <a:pt x="61" y="193"/>
                  </a:lnTo>
                  <a:lnTo>
                    <a:pt x="41" y="214"/>
                  </a:lnTo>
                  <a:lnTo>
                    <a:pt x="0" y="193"/>
                  </a:lnTo>
                  <a:lnTo>
                    <a:pt x="21" y="148"/>
                  </a:lnTo>
                  <a:lnTo>
                    <a:pt x="21" y="148"/>
                  </a:lnTo>
                  <a:lnTo>
                    <a:pt x="41" y="127"/>
                  </a:lnTo>
                  <a:lnTo>
                    <a:pt x="41" y="127"/>
                  </a:lnTo>
                  <a:lnTo>
                    <a:pt x="61" y="127"/>
                  </a:lnTo>
                  <a:lnTo>
                    <a:pt x="61" y="127"/>
                  </a:lnTo>
                  <a:lnTo>
                    <a:pt x="61" y="107"/>
                  </a:lnTo>
                  <a:lnTo>
                    <a:pt x="82" y="107"/>
                  </a:lnTo>
                  <a:lnTo>
                    <a:pt x="82" y="87"/>
                  </a:lnTo>
                  <a:lnTo>
                    <a:pt x="107" y="87"/>
                  </a:lnTo>
                  <a:lnTo>
                    <a:pt x="107" y="87"/>
                  </a:lnTo>
                  <a:lnTo>
                    <a:pt x="107" y="87"/>
                  </a:lnTo>
                  <a:lnTo>
                    <a:pt x="128" y="66"/>
                  </a:lnTo>
                  <a:lnTo>
                    <a:pt x="128" y="66"/>
                  </a:lnTo>
                  <a:lnTo>
                    <a:pt x="148" y="66"/>
                  </a:lnTo>
                  <a:lnTo>
                    <a:pt x="148" y="66"/>
                  </a:lnTo>
                  <a:lnTo>
                    <a:pt x="168" y="46"/>
                  </a:lnTo>
                  <a:lnTo>
                    <a:pt x="168" y="46"/>
                  </a:lnTo>
                  <a:lnTo>
                    <a:pt x="189" y="46"/>
                  </a:lnTo>
                  <a:lnTo>
                    <a:pt x="189" y="46"/>
                  </a:lnTo>
                  <a:lnTo>
                    <a:pt x="189" y="46"/>
                  </a:lnTo>
                  <a:lnTo>
                    <a:pt x="209" y="20"/>
                  </a:lnTo>
                  <a:lnTo>
                    <a:pt x="209" y="20"/>
                  </a:lnTo>
                  <a:lnTo>
                    <a:pt x="234" y="20"/>
                  </a:lnTo>
                  <a:lnTo>
                    <a:pt x="234" y="20"/>
                  </a:lnTo>
                  <a:lnTo>
                    <a:pt x="255" y="20"/>
                  </a:lnTo>
                  <a:lnTo>
                    <a:pt x="255" y="20"/>
                  </a:lnTo>
                  <a:lnTo>
                    <a:pt x="275" y="0"/>
                  </a:lnTo>
                  <a:lnTo>
                    <a:pt x="295" y="0"/>
                  </a:lnTo>
                  <a:lnTo>
                    <a:pt x="295" y="0"/>
                  </a:lnTo>
                  <a:lnTo>
                    <a:pt x="316" y="0"/>
                  </a:lnTo>
                  <a:lnTo>
                    <a:pt x="316" y="0"/>
                  </a:lnTo>
                  <a:lnTo>
                    <a:pt x="316" y="0"/>
                  </a:lnTo>
                  <a:lnTo>
                    <a:pt x="336" y="0"/>
                  </a:lnTo>
                  <a:lnTo>
                    <a:pt x="362" y="0"/>
                  </a:lnTo>
                  <a:lnTo>
                    <a:pt x="362" y="0"/>
                  </a:lnTo>
                  <a:lnTo>
                    <a:pt x="362" y="0"/>
                  </a:lnTo>
                  <a:lnTo>
                    <a:pt x="382" y="0"/>
                  </a:lnTo>
                  <a:lnTo>
                    <a:pt x="38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2"/>
            <p:cNvSpPr/>
            <p:nvPr/>
          </p:nvSpPr>
          <p:spPr>
            <a:xfrm>
              <a:off x="1516275" y="2251475"/>
              <a:ext cx="4750" cy="18575"/>
            </a:xfrm>
            <a:custGeom>
              <a:rect b="b" l="l" r="r" t="t"/>
              <a:pathLst>
                <a:path extrusionOk="0" h="743" w="190">
                  <a:moveTo>
                    <a:pt x="82" y="0"/>
                  </a:moveTo>
                  <a:lnTo>
                    <a:pt x="128" y="21"/>
                  </a:lnTo>
                  <a:lnTo>
                    <a:pt x="128" y="21"/>
                  </a:lnTo>
                  <a:lnTo>
                    <a:pt x="128" y="41"/>
                  </a:lnTo>
                  <a:lnTo>
                    <a:pt x="128" y="41"/>
                  </a:lnTo>
                  <a:lnTo>
                    <a:pt x="148" y="61"/>
                  </a:lnTo>
                  <a:lnTo>
                    <a:pt x="148" y="82"/>
                  </a:lnTo>
                  <a:lnTo>
                    <a:pt x="148" y="82"/>
                  </a:lnTo>
                  <a:lnTo>
                    <a:pt x="148" y="107"/>
                  </a:lnTo>
                  <a:lnTo>
                    <a:pt x="148" y="107"/>
                  </a:lnTo>
                  <a:lnTo>
                    <a:pt x="169" y="127"/>
                  </a:lnTo>
                  <a:lnTo>
                    <a:pt x="169" y="127"/>
                  </a:lnTo>
                  <a:lnTo>
                    <a:pt x="169" y="127"/>
                  </a:lnTo>
                  <a:lnTo>
                    <a:pt x="169" y="148"/>
                  </a:lnTo>
                  <a:lnTo>
                    <a:pt x="169" y="148"/>
                  </a:lnTo>
                  <a:lnTo>
                    <a:pt x="169" y="168"/>
                  </a:lnTo>
                  <a:lnTo>
                    <a:pt x="169" y="168"/>
                  </a:lnTo>
                  <a:lnTo>
                    <a:pt x="169" y="188"/>
                  </a:lnTo>
                  <a:lnTo>
                    <a:pt x="169" y="209"/>
                  </a:lnTo>
                  <a:lnTo>
                    <a:pt x="169" y="209"/>
                  </a:lnTo>
                  <a:lnTo>
                    <a:pt x="189" y="234"/>
                  </a:lnTo>
                  <a:lnTo>
                    <a:pt x="189" y="234"/>
                  </a:lnTo>
                  <a:lnTo>
                    <a:pt x="189" y="234"/>
                  </a:lnTo>
                  <a:lnTo>
                    <a:pt x="189" y="255"/>
                  </a:lnTo>
                  <a:lnTo>
                    <a:pt x="189" y="255"/>
                  </a:lnTo>
                  <a:lnTo>
                    <a:pt x="189" y="275"/>
                  </a:lnTo>
                  <a:lnTo>
                    <a:pt x="189" y="275"/>
                  </a:lnTo>
                  <a:lnTo>
                    <a:pt x="189" y="275"/>
                  </a:lnTo>
                  <a:lnTo>
                    <a:pt x="189" y="295"/>
                  </a:lnTo>
                  <a:lnTo>
                    <a:pt x="189" y="295"/>
                  </a:lnTo>
                  <a:lnTo>
                    <a:pt x="189" y="316"/>
                  </a:lnTo>
                  <a:lnTo>
                    <a:pt x="189" y="336"/>
                  </a:lnTo>
                  <a:lnTo>
                    <a:pt x="189" y="336"/>
                  </a:lnTo>
                  <a:lnTo>
                    <a:pt x="189" y="336"/>
                  </a:lnTo>
                  <a:lnTo>
                    <a:pt x="189" y="361"/>
                  </a:lnTo>
                  <a:lnTo>
                    <a:pt x="189" y="361"/>
                  </a:lnTo>
                  <a:lnTo>
                    <a:pt x="189" y="382"/>
                  </a:lnTo>
                  <a:lnTo>
                    <a:pt x="189" y="382"/>
                  </a:lnTo>
                  <a:lnTo>
                    <a:pt x="189" y="402"/>
                  </a:lnTo>
                  <a:lnTo>
                    <a:pt x="189" y="402"/>
                  </a:lnTo>
                  <a:lnTo>
                    <a:pt x="189" y="422"/>
                  </a:lnTo>
                  <a:lnTo>
                    <a:pt x="189" y="422"/>
                  </a:lnTo>
                  <a:lnTo>
                    <a:pt x="189" y="422"/>
                  </a:lnTo>
                  <a:lnTo>
                    <a:pt x="169" y="443"/>
                  </a:lnTo>
                  <a:lnTo>
                    <a:pt x="169" y="443"/>
                  </a:lnTo>
                  <a:lnTo>
                    <a:pt x="169" y="463"/>
                  </a:lnTo>
                  <a:lnTo>
                    <a:pt x="169" y="489"/>
                  </a:lnTo>
                  <a:lnTo>
                    <a:pt x="169" y="489"/>
                  </a:lnTo>
                  <a:lnTo>
                    <a:pt x="169" y="509"/>
                  </a:lnTo>
                  <a:lnTo>
                    <a:pt x="169" y="509"/>
                  </a:lnTo>
                  <a:lnTo>
                    <a:pt x="169" y="529"/>
                  </a:lnTo>
                  <a:lnTo>
                    <a:pt x="169" y="529"/>
                  </a:lnTo>
                  <a:lnTo>
                    <a:pt x="169" y="529"/>
                  </a:lnTo>
                  <a:lnTo>
                    <a:pt x="148" y="550"/>
                  </a:lnTo>
                  <a:lnTo>
                    <a:pt x="148" y="550"/>
                  </a:lnTo>
                  <a:lnTo>
                    <a:pt x="148" y="570"/>
                  </a:lnTo>
                  <a:lnTo>
                    <a:pt x="148" y="570"/>
                  </a:lnTo>
                  <a:lnTo>
                    <a:pt x="148" y="590"/>
                  </a:lnTo>
                  <a:lnTo>
                    <a:pt x="148" y="590"/>
                  </a:lnTo>
                  <a:lnTo>
                    <a:pt x="128" y="616"/>
                  </a:lnTo>
                  <a:lnTo>
                    <a:pt x="128" y="616"/>
                  </a:lnTo>
                  <a:lnTo>
                    <a:pt x="128" y="636"/>
                  </a:lnTo>
                  <a:lnTo>
                    <a:pt x="128" y="636"/>
                  </a:lnTo>
                  <a:lnTo>
                    <a:pt x="128" y="656"/>
                  </a:lnTo>
                  <a:lnTo>
                    <a:pt x="108" y="656"/>
                  </a:lnTo>
                  <a:lnTo>
                    <a:pt x="108" y="677"/>
                  </a:lnTo>
                  <a:lnTo>
                    <a:pt x="108" y="677"/>
                  </a:lnTo>
                  <a:lnTo>
                    <a:pt x="108" y="677"/>
                  </a:lnTo>
                  <a:lnTo>
                    <a:pt x="108" y="697"/>
                  </a:lnTo>
                  <a:lnTo>
                    <a:pt x="82" y="697"/>
                  </a:lnTo>
                  <a:lnTo>
                    <a:pt x="82" y="717"/>
                  </a:lnTo>
                  <a:lnTo>
                    <a:pt x="82" y="717"/>
                  </a:lnTo>
                  <a:lnTo>
                    <a:pt x="82" y="717"/>
                  </a:lnTo>
                  <a:lnTo>
                    <a:pt x="82" y="743"/>
                  </a:lnTo>
                  <a:lnTo>
                    <a:pt x="42" y="717"/>
                  </a:lnTo>
                  <a:lnTo>
                    <a:pt x="21" y="717"/>
                  </a:lnTo>
                  <a:lnTo>
                    <a:pt x="1" y="697"/>
                  </a:lnTo>
                  <a:lnTo>
                    <a:pt x="1" y="697"/>
                  </a:lnTo>
                  <a:lnTo>
                    <a:pt x="1" y="677"/>
                  </a:lnTo>
                  <a:lnTo>
                    <a:pt x="1" y="677"/>
                  </a:lnTo>
                  <a:lnTo>
                    <a:pt x="1" y="677"/>
                  </a:lnTo>
                  <a:lnTo>
                    <a:pt x="1" y="656"/>
                  </a:lnTo>
                  <a:lnTo>
                    <a:pt x="1" y="656"/>
                  </a:lnTo>
                  <a:lnTo>
                    <a:pt x="1" y="636"/>
                  </a:lnTo>
                  <a:lnTo>
                    <a:pt x="1" y="636"/>
                  </a:lnTo>
                  <a:lnTo>
                    <a:pt x="21" y="636"/>
                  </a:lnTo>
                  <a:lnTo>
                    <a:pt x="21" y="616"/>
                  </a:lnTo>
                  <a:lnTo>
                    <a:pt x="21" y="616"/>
                  </a:lnTo>
                  <a:lnTo>
                    <a:pt x="21" y="590"/>
                  </a:lnTo>
                  <a:lnTo>
                    <a:pt x="21" y="590"/>
                  </a:lnTo>
                  <a:lnTo>
                    <a:pt x="21" y="570"/>
                  </a:lnTo>
                  <a:lnTo>
                    <a:pt x="21" y="570"/>
                  </a:lnTo>
                  <a:lnTo>
                    <a:pt x="42" y="550"/>
                  </a:lnTo>
                  <a:lnTo>
                    <a:pt x="42" y="550"/>
                  </a:lnTo>
                  <a:lnTo>
                    <a:pt x="42" y="529"/>
                  </a:lnTo>
                  <a:lnTo>
                    <a:pt x="42" y="529"/>
                  </a:lnTo>
                  <a:lnTo>
                    <a:pt x="42" y="509"/>
                  </a:lnTo>
                  <a:lnTo>
                    <a:pt x="42" y="509"/>
                  </a:lnTo>
                  <a:lnTo>
                    <a:pt x="42" y="509"/>
                  </a:lnTo>
                  <a:lnTo>
                    <a:pt x="42" y="489"/>
                  </a:lnTo>
                  <a:lnTo>
                    <a:pt x="42" y="489"/>
                  </a:lnTo>
                  <a:lnTo>
                    <a:pt x="62" y="463"/>
                  </a:lnTo>
                  <a:lnTo>
                    <a:pt x="62" y="463"/>
                  </a:lnTo>
                  <a:lnTo>
                    <a:pt x="62" y="443"/>
                  </a:lnTo>
                  <a:lnTo>
                    <a:pt x="62" y="443"/>
                  </a:lnTo>
                  <a:lnTo>
                    <a:pt x="62" y="422"/>
                  </a:lnTo>
                  <a:lnTo>
                    <a:pt x="62" y="422"/>
                  </a:lnTo>
                  <a:lnTo>
                    <a:pt x="62" y="422"/>
                  </a:lnTo>
                  <a:lnTo>
                    <a:pt x="62" y="402"/>
                  </a:lnTo>
                  <a:lnTo>
                    <a:pt x="62" y="402"/>
                  </a:lnTo>
                  <a:lnTo>
                    <a:pt x="62" y="402"/>
                  </a:lnTo>
                  <a:lnTo>
                    <a:pt x="62" y="382"/>
                  </a:lnTo>
                  <a:lnTo>
                    <a:pt x="62" y="382"/>
                  </a:lnTo>
                  <a:lnTo>
                    <a:pt x="62" y="361"/>
                  </a:lnTo>
                  <a:lnTo>
                    <a:pt x="62" y="361"/>
                  </a:lnTo>
                  <a:lnTo>
                    <a:pt x="62" y="336"/>
                  </a:lnTo>
                  <a:lnTo>
                    <a:pt x="82" y="336"/>
                  </a:lnTo>
                  <a:lnTo>
                    <a:pt x="82" y="316"/>
                  </a:lnTo>
                  <a:lnTo>
                    <a:pt x="82" y="316"/>
                  </a:lnTo>
                  <a:lnTo>
                    <a:pt x="82" y="316"/>
                  </a:lnTo>
                  <a:lnTo>
                    <a:pt x="82" y="295"/>
                  </a:lnTo>
                  <a:lnTo>
                    <a:pt x="82" y="295"/>
                  </a:lnTo>
                  <a:lnTo>
                    <a:pt x="82" y="275"/>
                  </a:lnTo>
                  <a:lnTo>
                    <a:pt x="82" y="275"/>
                  </a:lnTo>
                  <a:lnTo>
                    <a:pt x="82" y="275"/>
                  </a:lnTo>
                  <a:lnTo>
                    <a:pt x="82" y="255"/>
                  </a:lnTo>
                  <a:lnTo>
                    <a:pt x="82" y="255"/>
                  </a:lnTo>
                  <a:lnTo>
                    <a:pt x="82" y="234"/>
                  </a:lnTo>
                  <a:lnTo>
                    <a:pt x="82" y="234"/>
                  </a:lnTo>
                  <a:lnTo>
                    <a:pt x="82" y="234"/>
                  </a:lnTo>
                  <a:lnTo>
                    <a:pt x="82" y="209"/>
                  </a:lnTo>
                  <a:lnTo>
                    <a:pt x="82" y="209"/>
                  </a:lnTo>
                  <a:lnTo>
                    <a:pt x="82" y="188"/>
                  </a:lnTo>
                  <a:lnTo>
                    <a:pt x="82" y="188"/>
                  </a:lnTo>
                  <a:lnTo>
                    <a:pt x="82" y="168"/>
                  </a:lnTo>
                  <a:lnTo>
                    <a:pt x="82" y="168"/>
                  </a:lnTo>
                  <a:lnTo>
                    <a:pt x="82" y="148"/>
                  </a:lnTo>
                  <a:lnTo>
                    <a:pt x="82" y="148"/>
                  </a:lnTo>
                  <a:lnTo>
                    <a:pt x="82" y="148"/>
                  </a:lnTo>
                  <a:lnTo>
                    <a:pt x="82" y="127"/>
                  </a:lnTo>
                  <a:lnTo>
                    <a:pt x="82" y="127"/>
                  </a:lnTo>
                  <a:lnTo>
                    <a:pt x="82" y="107"/>
                  </a:lnTo>
                  <a:lnTo>
                    <a:pt x="82" y="107"/>
                  </a:lnTo>
                  <a:lnTo>
                    <a:pt x="82" y="82"/>
                  </a:lnTo>
                  <a:lnTo>
                    <a:pt x="62" y="82"/>
                  </a:lnTo>
                  <a:lnTo>
                    <a:pt x="62" y="61"/>
                  </a:lnTo>
                  <a:lnTo>
                    <a:pt x="62" y="61"/>
                  </a:lnTo>
                  <a:lnTo>
                    <a:pt x="62" y="41"/>
                  </a:lnTo>
                  <a:lnTo>
                    <a:pt x="62" y="4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2"/>
            <p:cNvSpPr/>
            <p:nvPr/>
          </p:nvSpPr>
          <p:spPr>
            <a:xfrm>
              <a:off x="1512600" y="2244600"/>
              <a:ext cx="5225" cy="17450"/>
            </a:xfrm>
            <a:custGeom>
              <a:rect b="b" l="l" r="r" t="t"/>
              <a:pathLst>
                <a:path extrusionOk="0" h="698" w="209">
                  <a:moveTo>
                    <a:pt x="61" y="21"/>
                  </a:moveTo>
                  <a:lnTo>
                    <a:pt x="61" y="21"/>
                  </a:lnTo>
                  <a:lnTo>
                    <a:pt x="61" y="41"/>
                  </a:lnTo>
                  <a:lnTo>
                    <a:pt x="82" y="41"/>
                  </a:lnTo>
                  <a:lnTo>
                    <a:pt x="82" y="62"/>
                  </a:lnTo>
                  <a:lnTo>
                    <a:pt x="82" y="62"/>
                  </a:lnTo>
                  <a:lnTo>
                    <a:pt x="102" y="82"/>
                  </a:lnTo>
                  <a:lnTo>
                    <a:pt x="102" y="82"/>
                  </a:lnTo>
                  <a:lnTo>
                    <a:pt x="102" y="102"/>
                  </a:lnTo>
                  <a:lnTo>
                    <a:pt x="102" y="102"/>
                  </a:lnTo>
                  <a:lnTo>
                    <a:pt x="102" y="102"/>
                  </a:lnTo>
                  <a:lnTo>
                    <a:pt x="128" y="128"/>
                  </a:lnTo>
                  <a:lnTo>
                    <a:pt x="128" y="128"/>
                  </a:lnTo>
                  <a:lnTo>
                    <a:pt x="128" y="148"/>
                  </a:lnTo>
                  <a:lnTo>
                    <a:pt x="128" y="148"/>
                  </a:lnTo>
                  <a:lnTo>
                    <a:pt x="128" y="168"/>
                  </a:lnTo>
                  <a:lnTo>
                    <a:pt x="148" y="168"/>
                  </a:lnTo>
                  <a:lnTo>
                    <a:pt x="148" y="168"/>
                  </a:lnTo>
                  <a:lnTo>
                    <a:pt x="148" y="189"/>
                  </a:lnTo>
                  <a:lnTo>
                    <a:pt x="148" y="189"/>
                  </a:lnTo>
                  <a:lnTo>
                    <a:pt x="148" y="209"/>
                  </a:lnTo>
                  <a:lnTo>
                    <a:pt x="148" y="209"/>
                  </a:lnTo>
                  <a:lnTo>
                    <a:pt x="168" y="229"/>
                  </a:lnTo>
                  <a:lnTo>
                    <a:pt x="168" y="229"/>
                  </a:lnTo>
                  <a:lnTo>
                    <a:pt x="168" y="255"/>
                  </a:lnTo>
                  <a:lnTo>
                    <a:pt x="168" y="255"/>
                  </a:lnTo>
                  <a:lnTo>
                    <a:pt x="168" y="255"/>
                  </a:lnTo>
                  <a:lnTo>
                    <a:pt x="168" y="275"/>
                  </a:lnTo>
                  <a:lnTo>
                    <a:pt x="168" y="275"/>
                  </a:lnTo>
                  <a:lnTo>
                    <a:pt x="168" y="296"/>
                  </a:lnTo>
                  <a:lnTo>
                    <a:pt x="168" y="296"/>
                  </a:lnTo>
                  <a:lnTo>
                    <a:pt x="189" y="316"/>
                  </a:lnTo>
                  <a:lnTo>
                    <a:pt x="189" y="316"/>
                  </a:lnTo>
                  <a:lnTo>
                    <a:pt x="189" y="316"/>
                  </a:lnTo>
                  <a:lnTo>
                    <a:pt x="189" y="336"/>
                  </a:lnTo>
                  <a:lnTo>
                    <a:pt x="189" y="336"/>
                  </a:lnTo>
                  <a:lnTo>
                    <a:pt x="189" y="357"/>
                  </a:lnTo>
                  <a:lnTo>
                    <a:pt x="189" y="357"/>
                  </a:lnTo>
                  <a:lnTo>
                    <a:pt x="189" y="382"/>
                  </a:lnTo>
                  <a:lnTo>
                    <a:pt x="189" y="382"/>
                  </a:lnTo>
                  <a:lnTo>
                    <a:pt x="189" y="382"/>
                  </a:lnTo>
                  <a:lnTo>
                    <a:pt x="189" y="402"/>
                  </a:lnTo>
                  <a:lnTo>
                    <a:pt x="189" y="402"/>
                  </a:lnTo>
                  <a:lnTo>
                    <a:pt x="189" y="423"/>
                  </a:lnTo>
                  <a:lnTo>
                    <a:pt x="189" y="443"/>
                  </a:lnTo>
                  <a:lnTo>
                    <a:pt x="189" y="463"/>
                  </a:lnTo>
                  <a:lnTo>
                    <a:pt x="189" y="463"/>
                  </a:lnTo>
                  <a:lnTo>
                    <a:pt x="189" y="484"/>
                  </a:lnTo>
                  <a:lnTo>
                    <a:pt x="209" y="509"/>
                  </a:lnTo>
                  <a:lnTo>
                    <a:pt x="209" y="509"/>
                  </a:lnTo>
                  <a:lnTo>
                    <a:pt x="209" y="530"/>
                  </a:lnTo>
                  <a:lnTo>
                    <a:pt x="209" y="550"/>
                  </a:lnTo>
                  <a:lnTo>
                    <a:pt x="209" y="570"/>
                  </a:lnTo>
                  <a:lnTo>
                    <a:pt x="209" y="570"/>
                  </a:lnTo>
                  <a:lnTo>
                    <a:pt x="189" y="591"/>
                  </a:lnTo>
                  <a:lnTo>
                    <a:pt x="189" y="611"/>
                  </a:lnTo>
                  <a:lnTo>
                    <a:pt x="189" y="611"/>
                  </a:lnTo>
                  <a:lnTo>
                    <a:pt x="189" y="657"/>
                  </a:lnTo>
                  <a:lnTo>
                    <a:pt x="189" y="677"/>
                  </a:lnTo>
                  <a:lnTo>
                    <a:pt x="189" y="677"/>
                  </a:lnTo>
                  <a:lnTo>
                    <a:pt x="189" y="697"/>
                  </a:lnTo>
                  <a:lnTo>
                    <a:pt x="168" y="697"/>
                  </a:lnTo>
                  <a:lnTo>
                    <a:pt x="148" y="697"/>
                  </a:lnTo>
                  <a:lnTo>
                    <a:pt x="102" y="697"/>
                  </a:lnTo>
                  <a:lnTo>
                    <a:pt x="102" y="697"/>
                  </a:lnTo>
                  <a:lnTo>
                    <a:pt x="102" y="677"/>
                  </a:lnTo>
                  <a:lnTo>
                    <a:pt x="102" y="657"/>
                  </a:lnTo>
                  <a:lnTo>
                    <a:pt x="102" y="611"/>
                  </a:lnTo>
                  <a:lnTo>
                    <a:pt x="102" y="611"/>
                  </a:lnTo>
                  <a:lnTo>
                    <a:pt x="102" y="591"/>
                  </a:lnTo>
                  <a:lnTo>
                    <a:pt x="102" y="570"/>
                  </a:lnTo>
                  <a:lnTo>
                    <a:pt x="102" y="570"/>
                  </a:lnTo>
                  <a:lnTo>
                    <a:pt x="82" y="550"/>
                  </a:lnTo>
                  <a:lnTo>
                    <a:pt x="82" y="530"/>
                  </a:lnTo>
                  <a:lnTo>
                    <a:pt x="82" y="530"/>
                  </a:lnTo>
                  <a:lnTo>
                    <a:pt x="82" y="509"/>
                  </a:lnTo>
                  <a:lnTo>
                    <a:pt x="82" y="484"/>
                  </a:lnTo>
                  <a:lnTo>
                    <a:pt x="82" y="463"/>
                  </a:lnTo>
                  <a:lnTo>
                    <a:pt x="82" y="463"/>
                  </a:lnTo>
                  <a:lnTo>
                    <a:pt x="82" y="443"/>
                  </a:lnTo>
                  <a:lnTo>
                    <a:pt x="82" y="423"/>
                  </a:lnTo>
                  <a:lnTo>
                    <a:pt x="82" y="423"/>
                  </a:lnTo>
                  <a:lnTo>
                    <a:pt x="82" y="402"/>
                  </a:lnTo>
                  <a:lnTo>
                    <a:pt x="82" y="402"/>
                  </a:lnTo>
                  <a:lnTo>
                    <a:pt x="82" y="402"/>
                  </a:lnTo>
                  <a:lnTo>
                    <a:pt x="82" y="382"/>
                  </a:lnTo>
                  <a:lnTo>
                    <a:pt x="82" y="382"/>
                  </a:lnTo>
                  <a:lnTo>
                    <a:pt x="82" y="357"/>
                  </a:lnTo>
                  <a:lnTo>
                    <a:pt x="82" y="357"/>
                  </a:lnTo>
                  <a:lnTo>
                    <a:pt x="61" y="336"/>
                  </a:lnTo>
                  <a:lnTo>
                    <a:pt x="61" y="336"/>
                  </a:lnTo>
                  <a:lnTo>
                    <a:pt x="61" y="336"/>
                  </a:lnTo>
                  <a:lnTo>
                    <a:pt x="61" y="336"/>
                  </a:lnTo>
                  <a:lnTo>
                    <a:pt x="61" y="316"/>
                  </a:lnTo>
                  <a:lnTo>
                    <a:pt x="61" y="316"/>
                  </a:lnTo>
                  <a:lnTo>
                    <a:pt x="61" y="296"/>
                  </a:lnTo>
                  <a:lnTo>
                    <a:pt x="61" y="296"/>
                  </a:lnTo>
                  <a:lnTo>
                    <a:pt x="61" y="275"/>
                  </a:lnTo>
                  <a:lnTo>
                    <a:pt x="61" y="275"/>
                  </a:lnTo>
                  <a:lnTo>
                    <a:pt x="61" y="275"/>
                  </a:lnTo>
                  <a:lnTo>
                    <a:pt x="61" y="255"/>
                  </a:lnTo>
                  <a:lnTo>
                    <a:pt x="61" y="255"/>
                  </a:lnTo>
                  <a:lnTo>
                    <a:pt x="61" y="229"/>
                  </a:lnTo>
                  <a:lnTo>
                    <a:pt x="61" y="229"/>
                  </a:lnTo>
                  <a:lnTo>
                    <a:pt x="61" y="209"/>
                  </a:lnTo>
                  <a:lnTo>
                    <a:pt x="41" y="209"/>
                  </a:lnTo>
                  <a:lnTo>
                    <a:pt x="41" y="189"/>
                  </a:lnTo>
                  <a:lnTo>
                    <a:pt x="41" y="189"/>
                  </a:lnTo>
                  <a:lnTo>
                    <a:pt x="41" y="189"/>
                  </a:lnTo>
                  <a:lnTo>
                    <a:pt x="41" y="168"/>
                  </a:lnTo>
                  <a:lnTo>
                    <a:pt x="41" y="168"/>
                  </a:lnTo>
                  <a:lnTo>
                    <a:pt x="41" y="168"/>
                  </a:lnTo>
                  <a:lnTo>
                    <a:pt x="41" y="148"/>
                  </a:lnTo>
                  <a:lnTo>
                    <a:pt x="41" y="148"/>
                  </a:lnTo>
                  <a:lnTo>
                    <a:pt x="41" y="128"/>
                  </a:lnTo>
                  <a:lnTo>
                    <a:pt x="41" y="128"/>
                  </a:lnTo>
                  <a:lnTo>
                    <a:pt x="21" y="128"/>
                  </a:lnTo>
                  <a:lnTo>
                    <a:pt x="21" y="102"/>
                  </a:lnTo>
                  <a:lnTo>
                    <a:pt x="21" y="102"/>
                  </a:lnTo>
                  <a:lnTo>
                    <a:pt x="21" y="82"/>
                  </a:lnTo>
                  <a:lnTo>
                    <a:pt x="21" y="82"/>
                  </a:lnTo>
                  <a:lnTo>
                    <a:pt x="21" y="62"/>
                  </a:lnTo>
                  <a:lnTo>
                    <a:pt x="0" y="62"/>
                  </a:lnTo>
                  <a:lnTo>
                    <a:pt x="0" y="41"/>
                  </a:lnTo>
                  <a:lnTo>
                    <a:pt x="2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2"/>
            <p:cNvSpPr/>
            <p:nvPr/>
          </p:nvSpPr>
          <p:spPr>
            <a:xfrm>
              <a:off x="1505600" y="2237100"/>
              <a:ext cx="7525" cy="17075"/>
            </a:xfrm>
            <a:custGeom>
              <a:rect b="b" l="l" r="r" t="t"/>
              <a:pathLst>
                <a:path extrusionOk="0" h="683" w="301">
                  <a:moveTo>
                    <a:pt x="67" y="21"/>
                  </a:moveTo>
                  <a:lnTo>
                    <a:pt x="67" y="21"/>
                  </a:lnTo>
                  <a:lnTo>
                    <a:pt x="87" y="46"/>
                  </a:lnTo>
                  <a:lnTo>
                    <a:pt x="87" y="46"/>
                  </a:lnTo>
                  <a:lnTo>
                    <a:pt x="87" y="67"/>
                  </a:lnTo>
                  <a:lnTo>
                    <a:pt x="107" y="67"/>
                  </a:lnTo>
                  <a:lnTo>
                    <a:pt x="107" y="67"/>
                  </a:lnTo>
                  <a:lnTo>
                    <a:pt x="107" y="67"/>
                  </a:lnTo>
                  <a:lnTo>
                    <a:pt x="107" y="87"/>
                  </a:lnTo>
                  <a:lnTo>
                    <a:pt x="128" y="87"/>
                  </a:lnTo>
                  <a:lnTo>
                    <a:pt x="128" y="107"/>
                  </a:lnTo>
                  <a:lnTo>
                    <a:pt x="128" y="107"/>
                  </a:lnTo>
                  <a:lnTo>
                    <a:pt x="153" y="128"/>
                  </a:lnTo>
                  <a:lnTo>
                    <a:pt x="153" y="128"/>
                  </a:lnTo>
                  <a:lnTo>
                    <a:pt x="153" y="128"/>
                  </a:lnTo>
                  <a:lnTo>
                    <a:pt x="153" y="128"/>
                  </a:lnTo>
                  <a:lnTo>
                    <a:pt x="153" y="148"/>
                  </a:lnTo>
                  <a:lnTo>
                    <a:pt x="174" y="148"/>
                  </a:lnTo>
                  <a:lnTo>
                    <a:pt x="174" y="173"/>
                  </a:lnTo>
                  <a:lnTo>
                    <a:pt x="174" y="173"/>
                  </a:lnTo>
                  <a:lnTo>
                    <a:pt x="174" y="173"/>
                  </a:lnTo>
                  <a:lnTo>
                    <a:pt x="194" y="194"/>
                  </a:lnTo>
                  <a:lnTo>
                    <a:pt x="194" y="194"/>
                  </a:lnTo>
                  <a:lnTo>
                    <a:pt x="194" y="214"/>
                  </a:lnTo>
                  <a:lnTo>
                    <a:pt x="194" y="214"/>
                  </a:lnTo>
                  <a:lnTo>
                    <a:pt x="214" y="234"/>
                  </a:lnTo>
                  <a:lnTo>
                    <a:pt x="214" y="234"/>
                  </a:lnTo>
                  <a:lnTo>
                    <a:pt x="214" y="234"/>
                  </a:lnTo>
                  <a:lnTo>
                    <a:pt x="214" y="234"/>
                  </a:lnTo>
                  <a:lnTo>
                    <a:pt x="214" y="255"/>
                  </a:lnTo>
                  <a:lnTo>
                    <a:pt x="214" y="255"/>
                  </a:lnTo>
                  <a:lnTo>
                    <a:pt x="235" y="275"/>
                  </a:lnTo>
                  <a:lnTo>
                    <a:pt x="235" y="275"/>
                  </a:lnTo>
                  <a:lnTo>
                    <a:pt x="235" y="301"/>
                  </a:lnTo>
                  <a:lnTo>
                    <a:pt x="235" y="301"/>
                  </a:lnTo>
                  <a:lnTo>
                    <a:pt x="235" y="321"/>
                  </a:lnTo>
                  <a:lnTo>
                    <a:pt x="235" y="321"/>
                  </a:lnTo>
                  <a:lnTo>
                    <a:pt x="255" y="321"/>
                  </a:lnTo>
                  <a:lnTo>
                    <a:pt x="255" y="341"/>
                  </a:lnTo>
                  <a:lnTo>
                    <a:pt x="255" y="341"/>
                  </a:lnTo>
                  <a:lnTo>
                    <a:pt x="255" y="362"/>
                  </a:lnTo>
                  <a:lnTo>
                    <a:pt x="255" y="362"/>
                  </a:lnTo>
                  <a:lnTo>
                    <a:pt x="255" y="382"/>
                  </a:lnTo>
                  <a:lnTo>
                    <a:pt x="280" y="382"/>
                  </a:lnTo>
                  <a:lnTo>
                    <a:pt x="280" y="402"/>
                  </a:lnTo>
                  <a:lnTo>
                    <a:pt x="280" y="402"/>
                  </a:lnTo>
                  <a:lnTo>
                    <a:pt x="280" y="402"/>
                  </a:lnTo>
                  <a:lnTo>
                    <a:pt x="280" y="428"/>
                  </a:lnTo>
                  <a:lnTo>
                    <a:pt x="280" y="428"/>
                  </a:lnTo>
                  <a:lnTo>
                    <a:pt x="280" y="448"/>
                  </a:lnTo>
                  <a:lnTo>
                    <a:pt x="280" y="448"/>
                  </a:lnTo>
                  <a:lnTo>
                    <a:pt x="301" y="468"/>
                  </a:lnTo>
                  <a:lnTo>
                    <a:pt x="301" y="468"/>
                  </a:lnTo>
                  <a:lnTo>
                    <a:pt x="301" y="468"/>
                  </a:lnTo>
                  <a:lnTo>
                    <a:pt x="301" y="489"/>
                  </a:lnTo>
                  <a:lnTo>
                    <a:pt x="301" y="489"/>
                  </a:lnTo>
                  <a:lnTo>
                    <a:pt x="301" y="509"/>
                  </a:lnTo>
                  <a:lnTo>
                    <a:pt x="301" y="509"/>
                  </a:lnTo>
                  <a:lnTo>
                    <a:pt x="301" y="509"/>
                  </a:lnTo>
                  <a:lnTo>
                    <a:pt x="301" y="529"/>
                  </a:lnTo>
                  <a:lnTo>
                    <a:pt x="301" y="529"/>
                  </a:lnTo>
                  <a:lnTo>
                    <a:pt x="301" y="555"/>
                  </a:lnTo>
                  <a:lnTo>
                    <a:pt x="301" y="575"/>
                  </a:lnTo>
                  <a:lnTo>
                    <a:pt x="301" y="575"/>
                  </a:lnTo>
                  <a:lnTo>
                    <a:pt x="301" y="575"/>
                  </a:lnTo>
                  <a:lnTo>
                    <a:pt x="301" y="596"/>
                  </a:lnTo>
                  <a:lnTo>
                    <a:pt x="301" y="596"/>
                  </a:lnTo>
                  <a:lnTo>
                    <a:pt x="301" y="616"/>
                  </a:lnTo>
                  <a:lnTo>
                    <a:pt x="301" y="616"/>
                  </a:lnTo>
                  <a:lnTo>
                    <a:pt x="301" y="616"/>
                  </a:lnTo>
                  <a:lnTo>
                    <a:pt x="301" y="636"/>
                  </a:lnTo>
                  <a:lnTo>
                    <a:pt x="301" y="636"/>
                  </a:lnTo>
                  <a:lnTo>
                    <a:pt x="301" y="657"/>
                  </a:lnTo>
                  <a:lnTo>
                    <a:pt x="301" y="657"/>
                  </a:lnTo>
                  <a:lnTo>
                    <a:pt x="280" y="657"/>
                  </a:lnTo>
                  <a:lnTo>
                    <a:pt x="255" y="682"/>
                  </a:lnTo>
                  <a:lnTo>
                    <a:pt x="235" y="657"/>
                  </a:lnTo>
                  <a:lnTo>
                    <a:pt x="235" y="657"/>
                  </a:lnTo>
                  <a:lnTo>
                    <a:pt x="235" y="657"/>
                  </a:lnTo>
                  <a:lnTo>
                    <a:pt x="235" y="636"/>
                  </a:lnTo>
                  <a:lnTo>
                    <a:pt x="235" y="636"/>
                  </a:lnTo>
                  <a:lnTo>
                    <a:pt x="235" y="636"/>
                  </a:lnTo>
                  <a:lnTo>
                    <a:pt x="235" y="616"/>
                  </a:lnTo>
                  <a:lnTo>
                    <a:pt x="235" y="616"/>
                  </a:lnTo>
                  <a:lnTo>
                    <a:pt x="214" y="596"/>
                  </a:lnTo>
                  <a:lnTo>
                    <a:pt x="214" y="596"/>
                  </a:lnTo>
                  <a:lnTo>
                    <a:pt x="214" y="596"/>
                  </a:lnTo>
                  <a:lnTo>
                    <a:pt x="214" y="575"/>
                  </a:lnTo>
                  <a:lnTo>
                    <a:pt x="214" y="575"/>
                  </a:lnTo>
                  <a:lnTo>
                    <a:pt x="214" y="555"/>
                  </a:lnTo>
                  <a:lnTo>
                    <a:pt x="214" y="555"/>
                  </a:lnTo>
                  <a:lnTo>
                    <a:pt x="214" y="529"/>
                  </a:lnTo>
                  <a:lnTo>
                    <a:pt x="214" y="529"/>
                  </a:lnTo>
                  <a:lnTo>
                    <a:pt x="194" y="529"/>
                  </a:lnTo>
                  <a:lnTo>
                    <a:pt x="194" y="509"/>
                  </a:lnTo>
                  <a:lnTo>
                    <a:pt x="194" y="509"/>
                  </a:lnTo>
                  <a:lnTo>
                    <a:pt x="194" y="509"/>
                  </a:lnTo>
                  <a:lnTo>
                    <a:pt x="194" y="489"/>
                  </a:lnTo>
                  <a:lnTo>
                    <a:pt x="194" y="489"/>
                  </a:lnTo>
                  <a:lnTo>
                    <a:pt x="194" y="489"/>
                  </a:lnTo>
                  <a:lnTo>
                    <a:pt x="194" y="468"/>
                  </a:lnTo>
                  <a:lnTo>
                    <a:pt x="194" y="468"/>
                  </a:lnTo>
                  <a:lnTo>
                    <a:pt x="174" y="448"/>
                  </a:lnTo>
                  <a:lnTo>
                    <a:pt x="174" y="448"/>
                  </a:lnTo>
                  <a:lnTo>
                    <a:pt x="174" y="428"/>
                  </a:lnTo>
                  <a:lnTo>
                    <a:pt x="174" y="428"/>
                  </a:lnTo>
                  <a:lnTo>
                    <a:pt x="174" y="428"/>
                  </a:lnTo>
                  <a:lnTo>
                    <a:pt x="174" y="402"/>
                  </a:lnTo>
                  <a:lnTo>
                    <a:pt x="174" y="402"/>
                  </a:lnTo>
                  <a:lnTo>
                    <a:pt x="153" y="402"/>
                  </a:lnTo>
                  <a:lnTo>
                    <a:pt x="153" y="382"/>
                  </a:lnTo>
                  <a:lnTo>
                    <a:pt x="153" y="382"/>
                  </a:lnTo>
                  <a:lnTo>
                    <a:pt x="153" y="362"/>
                  </a:lnTo>
                  <a:lnTo>
                    <a:pt x="153" y="362"/>
                  </a:lnTo>
                  <a:lnTo>
                    <a:pt x="153" y="362"/>
                  </a:lnTo>
                  <a:lnTo>
                    <a:pt x="128" y="341"/>
                  </a:lnTo>
                  <a:lnTo>
                    <a:pt x="128" y="341"/>
                  </a:lnTo>
                  <a:lnTo>
                    <a:pt x="128" y="321"/>
                  </a:lnTo>
                  <a:lnTo>
                    <a:pt x="128" y="321"/>
                  </a:lnTo>
                  <a:lnTo>
                    <a:pt x="128" y="321"/>
                  </a:lnTo>
                  <a:lnTo>
                    <a:pt x="107" y="301"/>
                  </a:lnTo>
                  <a:lnTo>
                    <a:pt x="107" y="301"/>
                  </a:lnTo>
                  <a:lnTo>
                    <a:pt x="107" y="275"/>
                  </a:lnTo>
                  <a:lnTo>
                    <a:pt x="107" y="275"/>
                  </a:lnTo>
                  <a:lnTo>
                    <a:pt x="107" y="275"/>
                  </a:lnTo>
                  <a:lnTo>
                    <a:pt x="107" y="255"/>
                  </a:lnTo>
                  <a:lnTo>
                    <a:pt x="87" y="255"/>
                  </a:lnTo>
                  <a:lnTo>
                    <a:pt x="87" y="255"/>
                  </a:lnTo>
                  <a:lnTo>
                    <a:pt x="87" y="234"/>
                  </a:lnTo>
                  <a:lnTo>
                    <a:pt x="87" y="234"/>
                  </a:lnTo>
                  <a:lnTo>
                    <a:pt x="87" y="214"/>
                  </a:lnTo>
                  <a:lnTo>
                    <a:pt x="87" y="214"/>
                  </a:lnTo>
                  <a:lnTo>
                    <a:pt x="67" y="214"/>
                  </a:lnTo>
                  <a:lnTo>
                    <a:pt x="67" y="194"/>
                  </a:lnTo>
                  <a:lnTo>
                    <a:pt x="67" y="194"/>
                  </a:lnTo>
                  <a:lnTo>
                    <a:pt x="67" y="173"/>
                  </a:lnTo>
                  <a:lnTo>
                    <a:pt x="67" y="173"/>
                  </a:lnTo>
                  <a:lnTo>
                    <a:pt x="67" y="173"/>
                  </a:lnTo>
                  <a:lnTo>
                    <a:pt x="46" y="173"/>
                  </a:lnTo>
                  <a:lnTo>
                    <a:pt x="46" y="148"/>
                  </a:lnTo>
                  <a:lnTo>
                    <a:pt x="46" y="148"/>
                  </a:lnTo>
                  <a:lnTo>
                    <a:pt x="46" y="128"/>
                  </a:lnTo>
                  <a:lnTo>
                    <a:pt x="26" y="128"/>
                  </a:lnTo>
                  <a:lnTo>
                    <a:pt x="26" y="128"/>
                  </a:lnTo>
                  <a:lnTo>
                    <a:pt x="26" y="107"/>
                  </a:lnTo>
                  <a:lnTo>
                    <a:pt x="26" y="107"/>
                  </a:lnTo>
                  <a:lnTo>
                    <a:pt x="26" y="107"/>
                  </a:lnTo>
                  <a:lnTo>
                    <a:pt x="1" y="87"/>
                  </a:lnTo>
                  <a:lnTo>
                    <a:pt x="1" y="87"/>
                  </a:lnTo>
                  <a:lnTo>
                    <a:pt x="1" y="67"/>
                  </a:lnTo>
                  <a:lnTo>
                    <a:pt x="1" y="67"/>
                  </a:lnTo>
                  <a:lnTo>
                    <a:pt x="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2"/>
            <p:cNvSpPr/>
            <p:nvPr/>
          </p:nvSpPr>
          <p:spPr>
            <a:xfrm>
              <a:off x="1498225" y="2231875"/>
              <a:ext cx="9575" cy="14275"/>
            </a:xfrm>
            <a:custGeom>
              <a:rect b="b" l="l" r="r" t="t"/>
              <a:pathLst>
                <a:path extrusionOk="0" h="571" w="383">
                  <a:moveTo>
                    <a:pt x="41" y="21"/>
                  </a:moveTo>
                  <a:lnTo>
                    <a:pt x="67" y="21"/>
                  </a:lnTo>
                  <a:lnTo>
                    <a:pt x="67" y="21"/>
                  </a:lnTo>
                  <a:lnTo>
                    <a:pt x="67" y="42"/>
                  </a:lnTo>
                  <a:lnTo>
                    <a:pt x="87" y="42"/>
                  </a:lnTo>
                  <a:lnTo>
                    <a:pt x="87" y="42"/>
                  </a:lnTo>
                  <a:lnTo>
                    <a:pt x="107" y="62"/>
                  </a:lnTo>
                  <a:lnTo>
                    <a:pt x="107" y="62"/>
                  </a:lnTo>
                  <a:lnTo>
                    <a:pt x="107" y="62"/>
                  </a:lnTo>
                  <a:lnTo>
                    <a:pt x="107" y="62"/>
                  </a:lnTo>
                  <a:lnTo>
                    <a:pt x="128" y="82"/>
                  </a:lnTo>
                  <a:lnTo>
                    <a:pt x="128" y="82"/>
                  </a:lnTo>
                  <a:lnTo>
                    <a:pt x="128" y="82"/>
                  </a:lnTo>
                  <a:lnTo>
                    <a:pt x="148" y="103"/>
                  </a:lnTo>
                  <a:lnTo>
                    <a:pt x="148" y="103"/>
                  </a:lnTo>
                  <a:lnTo>
                    <a:pt x="148" y="103"/>
                  </a:lnTo>
                  <a:lnTo>
                    <a:pt x="148" y="103"/>
                  </a:lnTo>
                  <a:lnTo>
                    <a:pt x="169" y="128"/>
                  </a:lnTo>
                  <a:lnTo>
                    <a:pt x="169" y="128"/>
                  </a:lnTo>
                  <a:lnTo>
                    <a:pt x="169" y="128"/>
                  </a:lnTo>
                  <a:lnTo>
                    <a:pt x="194" y="148"/>
                  </a:lnTo>
                  <a:lnTo>
                    <a:pt x="194" y="148"/>
                  </a:lnTo>
                  <a:lnTo>
                    <a:pt x="194" y="148"/>
                  </a:lnTo>
                  <a:lnTo>
                    <a:pt x="194" y="148"/>
                  </a:lnTo>
                  <a:lnTo>
                    <a:pt x="214" y="169"/>
                  </a:lnTo>
                  <a:lnTo>
                    <a:pt x="214" y="169"/>
                  </a:lnTo>
                  <a:lnTo>
                    <a:pt x="214" y="189"/>
                  </a:lnTo>
                  <a:lnTo>
                    <a:pt x="214" y="189"/>
                  </a:lnTo>
                  <a:lnTo>
                    <a:pt x="235" y="189"/>
                  </a:lnTo>
                  <a:lnTo>
                    <a:pt x="235" y="209"/>
                  </a:lnTo>
                  <a:lnTo>
                    <a:pt x="235" y="209"/>
                  </a:lnTo>
                  <a:lnTo>
                    <a:pt x="235" y="209"/>
                  </a:lnTo>
                  <a:lnTo>
                    <a:pt x="255" y="209"/>
                  </a:lnTo>
                  <a:lnTo>
                    <a:pt x="255" y="230"/>
                  </a:lnTo>
                  <a:lnTo>
                    <a:pt x="255" y="230"/>
                  </a:lnTo>
                  <a:lnTo>
                    <a:pt x="255" y="255"/>
                  </a:lnTo>
                  <a:lnTo>
                    <a:pt x="275" y="255"/>
                  </a:lnTo>
                  <a:lnTo>
                    <a:pt x="275" y="255"/>
                  </a:lnTo>
                  <a:lnTo>
                    <a:pt x="275" y="276"/>
                  </a:lnTo>
                  <a:lnTo>
                    <a:pt x="275" y="276"/>
                  </a:lnTo>
                  <a:lnTo>
                    <a:pt x="275" y="276"/>
                  </a:lnTo>
                  <a:lnTo>
                    <a:pt x="296" y="296"/>
                  </a:lnTo>
                  <a:lnTo>
                    <a:pt x="296" y="296"/>
                  </a:lnTo>
                  <a:lnTo>
                    <a:pt x="296" y="316"/>
                  </a:lnTo>
                  <a:lnTo>
                    <a:pt x="296" y="316"/>
                  </a:lnTo>
                  <a:lnTo>
                    <a:pt x="296" y="316"/>
                  </a:lnTo>
                  <a:lnTo>
                    <a:pt x="321" y="337"/>
                  </a:lnTo>
                  <a:lnTo>
                    <a:pt x="321" y="337"/>
                  </a:lnTo>
                  <a:lnTo>
                    <a:pt x="321" y="337"/>
                  </a:lnTo>
                  <a:lnTo>
                    <a:pt x="321" y="357"/>
                  </a:lnTo>
                  <a:lnTo>
                    <a:pt x="321" y="357"/>
                  </a:lnTo>
                  <a:lnTo>
                    <a:pt x="341" y="357"/>
                  </a:lnTo>
                  <a:lnTo>
                    <a:pt x="341" y="382"/>
                  </a:lnTo>
                  <a:lnTo>
                    <a:pt x="341" y="382"/>
                  </a:lnTo>
                  <a:lnTo>
                    <a:pt x="341" y="382"/>
                  </a:lnTo>
                  <a:lnTo>
                    <a:pt x="341" y="403"/>
                  </a:lnTo>
                  <a:lnTo>
                    <a:pt x="341" y="403"/>
                  </a:lnTo>
                  <a:lnTo>
                    <a:pt x="341" y="423"/>
                  </a:lnTo>
                  <a:lnTo>
                    <a:pt x="362" y="423"/>
                  </a:lnTo>
                  <a:lnTo>
                    <a:pt x="362" y="423"/>
                  </a:lnTo>
                  <a:lnTo>
                    <a:pt x="362" y="443"/>
                  </a:lnTo>
                  <a:lnTo>
                    <a:pt x="362" y="464"/>
                  </a:lnTo>
                  <a:lnTo>
                    <a:pt x="362" y="464"/>
                  </a:lnTo>
                  <a:lnTo>
                    <a:pt x="382" y="484"/>
                  </a:lnTo>
                  <a:lnTo>
                    <a:pt x="382" y="510"/>
                  </a:lnTo>
                  <a:lnTo>
                    <a:pt x="382" y="510"/>
                  </a:lnTo>
                  <a:lnTo>
                    <a:pt x="382" y="530"/>
                  </a:lnTo>
                  <a:lnTo>
                    <a:pt x="382" y="550"/>
                  </a:lnTo>
                  <a:lnTo>
                    <a:pt x="362" y="550"/>
                  </a:lnTo>
                  <a:lnTo>
                    <a:pt x="341" y="550"/>
                  </a:lnTo>
                  <a:lnTo>
                    <a:pt x="321" y="571"/>
                  </a:lnTo>
                  <a:lnTo>
                    <a:pt x="321" y="550"/>
                  </a:lnTo>
                  <a:lnTo>
                    <a:pt x="296" y="550"/>
                  </a:lnTo>
                  <a:lnTo>
                    <a:pt x="296" y="530"/>
                  </a:lnTo>
                  <a:lnTo>
                    <a:pt x="296" y="510"/>
                  </a:lnTo>
                  <a:lnTo>
                    <a:pt x="275" y="510"/>
                  </a:lnTo>
                  <a:lnTo>
                    <a:pt x="275" y="510"/>
                  </a:lnTo>
                  <a:lnTo>
                    <a:pt x="275" y="484"/>
                  </a:lnTo>
                  <a:lnTo>
                    <a:pt x="255" y="464"/>
                  </a:lnTo>
                  <a:lnTo>
                    <a:pt x="255" y="464"/>
                  </a:lnTo>
                  <a:lnTo>
                    <a:pt x="255" y="464"/>
                  </a:lnTo>
                  <a:lnTo>
                    <a:pt x="255" y="443"/>
                  </a:lnTo>
                  <a:lnTo>
                    <a:pt x="255" y="443"/>
                  </a:lnTo>
                  <a:lnTo>
                    <a:pt x="255" y="443"/>
                  </a:lnTo>
                  <a:lnTo>
                    <a:pt x="235" y="443"/>
                  </a:lnTo>
                  <a:lnTo>
                    <a:pt x="235" y="423"/>
                  </a:lnTo>
                  <a:lnTo>
                    <a:pt x="235" y="423"/>
                  </a:lnTo>
                  <a:lnTo>
                    <a:pt x="235" y="403"/>
                  </a:lnTo>
                  <a:lnTo>
                    <a:pt x="235" y="403"/>
                  </a:lnTo>
                  <a:lnTo>
                    <a:pt x="214" y="403"/>
                  </a:lnTo>
                  <a:lnTo>
                    <a:pt x="214" y="382"/>
                  </a:lnTo>
                  <a:lnTo>
                    <a:pt x="214" y="382"/>
                  </a:lnTo>
                  <a:lnTo>
                    <a:pt x="214" y="382"/>
                  </a:lnTo>
                  <a:lnTo>
                    <a:pt x="214" y="357"/>
                  </a:lnTo>
                  <a:lnTo>
                    <a:pt x="214" y="357"/>
                  </a:lnTo>
                  <a:lnTo>
                    <a:pt x="194" y="357"/>
                  </a:lnTo>
                  <a:lnTo>
                    <a:pt x="194" y="337"/>
                  </a:lnTo>
                  <a:lnTo>
                    <a:pt x="194" y="337"/>
                  </a:lnTo>
                  <a:lnTo>
                    <a:pt x="194" y="337"/>
                  </a:lnTo>
                  <a:lnTo>
                    <a:pt x="169" y="316"/>
                  </a:lnTo>
                  <a:lnTo>
                    <a:pt x="169" y="316"/>
                  </a:lnTo>
                  <a:lnTo>
                    <a:pt x="169" y="316"/>
                  </a:lnTo>
                  <a:lnTo>
                    <a:pt x="169" y="316"/>
                  </a:lnTo>
                  <a:lnTo>
                    <a:pt x="169" y="296"/>
                  </a:lnTo>
                  <a:lnTo>
                    <a:pt x="148" y="296"/>
                  </a:lnTo>
                  <a:lnTo>
                    <a:pt x="148" y="276"/>
                  </a:lnTo>
                  <a:lnTo>
                    <a:pt x="148" y="276"/>
                  </a:lnTo>
                  <a:lnTo>
                    <a:pt x="148" y="276"/>
                  </a:lnTo>
                  <a:lnTo>
                    <a:pt x="148" y="276"/>
                  </a:lnTo>
                  <a:lnTo>
                    <a:pt x="128" y="255"/>
                  </a:lnTo>
                  <a:lnTo>
                    <a:pt x="128" y="255"/>
                  </a:lnTo>
                  <a:lnTo>
                    <a:pt x="128" y="255"/>
                  </a:lnTo>
                  <a:lnTo>
                    <a:pt x="128" y="230"/>
                  </a:lnTo>
                  <a:lnTo>
                    <a:pt x="107" y="230"/>
                  </a:lnTo>
                  <a:lnTo>
                    <a:pt x="107" y="230"/>
                  </a:lnTo>
                  <a:lnTo>
                    <a:pt x="107" y="209"/>
                  </a:lnTo>
                  <a:lnTo>
                    <a:pt x="107" y="209"/>
                  </a:lnTo>
                  <a:lnTo>
                    <a:pt x="107" y="209"/>
                  </a:lnTo>
                  <a:lnTo>
                    <a:pt x="87" y="189"/>
                  </a:lnTo>
                  <a:lnTo>
                    <a:pt x="87" y="189"/>
                  </a:lnTo>
                  <a:lnTo>
                    <a:pt x="87" y="189"/>
                  </a:lnTo>
                  <a:lnTo>
                    <a:pt x="87" y="169"/>
                  </a:lnTo>
                  <a:lnTo>
                    <a:pt x="67" y="169"/>
                  </a:lnTo>
                  <a:lnTo>
                    <a:pt x="67" y="169"/>
                  </a:lnTo>
                  <a:lnTo>
                    <a:pt x="67" y="169"/>
                  </a:lnTo>
                  <a:lnTo>
                    <a:pt x="67" y="148"/>
                  </a:lnTo>
                  <a:lnTo>
                    <a:pt x="67" y="148"/>
                  </a:lnTo>
                  <a:lnTo>
                    <a:pt x="41" y="128"/>
                  </a:lnTo>
                  <a:lnTo>
                    <a:pt x="41" y="128"/>
                  </a:lnTo>
                  <a:lnTo>
                    <a:pt x="41" y="128"/>
                  </a:lnTo>
                  <a:lnTo>
                    <a:pt x="41" y="103"/>
                  </a:lnTo>
                  <a:lnTo>
                    <a:pt x="41" y="103"/>
                  </a:lnTo>
                  <a:lnTo>
                    <a:pt x="21" y="103"/>
                  </a:lnTo>
                  <a:lnTo>
                    <a:pt x="21" y="103"/>
                  </a:lnTo>
                  <a:lnTo>
                    <a:pt x="21" y="82"/>
                  </a:lnTo>
                  <a:lnTo>
                    <a:pt x="21" y="82"/>
                  </a:lnTo>
                  <a:lnTo>
                    <a:pt x="1" y="82"/>
                  </a:lnTo>
                  <a:lnTo>
                    <a:pt x="1" y="62"/>
                  </a:lnTo>
                  <a:lnTo>
                    <a:pt x="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2"/>
            <p:cNvSpPr/>
            <p:nvPr/>
          </p:nvSpPr>
          <p:spPr>
            <a:xfrm>
              <a:off x="1491350" y="2229725"/>
              <a:ext cx="10075" cy="10575"/>
            </a:xfrm>
            <a:custGeom>
              <a:rect b="b" l="l" r="r" t="t"/>
              <a:pathLst>
                <a:path extrusionOk="0" h="423" w="403">
                  <a:moveTo>
                    <a:pt x="62" y="0"/>
                  </a:moveTo>
                  <a:lnTo>
                    <a:pt x="62" y="0"/>
                  </a:lnTo>
                  <a:lnTo>
                    <a:pt x="87" y="21"/>
                  </a:lnTo>
                  <a:lnTo>
                    <a:pt x="87" y="21"/>
                  </a:lnTo>
                  <a:lnTo>
                    <a:pt x="87" y="21"/>
                  </a:lnTo>
                  <a:lnTo>
                    <a:pt x="108" y="21"/>
                  </a:lnTo>
                  <a:lnTo>
                    <a:pt x="108" y="21"/>
                  </a:lnTo>
                  <a:lnTo>
                    <a:pt x="108" y="41"/>
                  </a:lnTo>
                  <a:lnTo>
                    <a:pt x="108" y="41"/>
                  </a:lnTo>
                  <a:lnTo>
                    <a:pt x="128" y="41"/>
                  </a:lnTo>
                  <a:lnTo>
                    <a:pt x="128" y="41"/>
                  </a:lnTo>
                  <a:lnTo>
                    <a:pt x="128" y="61"/>
                  </a:lnTo>
                  <a:lnTo>
                    <a:pt x="128" y="61"/>
                  </a:lnTo>
                  <a:lnTo>
                    <a:pt x="148" y="61"/>
                  </a:lnTo>
                  <a:lnTo>
                    <a:pt x="148" y="61"/>
                  </a:lnTo>
                  <a:lnTo>
                    <a:pt x="169" y="87"/>
                  </a:lnTo>
                  <a:lnTo>
                    <a:pt x="169" y="87"/>
                  </a:lnTo>
                  <a:lnTo>
                    <a:pt x="189" y="107"/>
                  </a:lnTo>
                  <a:lnTo>
                    <a:pt x="189" y="107"/>
                  </a:lnTo>
                  <a:lnTo>
                    <a:pt x="189" y="107"/>
                  </a:lnTo>
                  <a:lnTo>
                    <a:pt x="215" y="128"/>
                  </a:lnTo>
                  <a:lnTo>
                    <a:pt x="215" y="128"/>
                  </a:lnTo>
                  <a:lnTo>
                    <a:pt x="235" y="148"/>
                  </a:lnTo>
                  <a:lnTo>
                    <a:pt x="235" y="168"/>
                  </a:lnTo>
                  <a:lnTo>
                    <a:pt x="235" y="168"/>
                  </a:lnTo>
                  <a:lnTo>
                    <a:pt x="255" y="168"/>
                  </a:lnTo>
                  <a:lnTo>
                    <a:pt x="255" y="189"/>
                  </a:lnTo>
                  <a:lnTo>
                    <a:pt x="276" y="189"/>
                  </a:lnTo>
                  <a:lnTo>
                    <a:pt x="276" y="214"/>
                  </a:lnTo>
                  <a:lnTo>
                    <a:pt x="276" y="214"/>
                  </a:lnTo>
                  <a:lnTo>
                    <a:pt x="296" y="234"/>
                  </a:lnTo>
                  <a:lnTo>
                    <a:pt x="296" y="234"/>
                  </a:lnTo>
                  <a:lnTo>
                    <a:pt x="316" y="255"/>
                  </a:lnTo>
                  <a:lnTo>
                    <a:pt x="316" y="255"/>
                  </a:lnTo>
                  <a:lnTo>
                    <a:pt x="316" y="275"/>
                  </a:lnTo>
                  <a:lnTo>
                    <a:pt x="342" y="275"/>
                  </a:lnTo>
                  <a:lnTo>
                    <a:pt x="342" y="295"/>
                  </a:lnTo>
                  <a:lnTo>
                    <a:pt x="362" y="341"/>
                  </a:lnTo>
                  <a:lnTo>
                    <a:pt x="362" y="341"/>
                  </a:lnTo>
                  <a:lnTo>
                    <a:pt x="382" y="362"/>
                  </a:lnTo>
                  <a:lnTo>
                    <a:pt x="382" y="362"/>
                  </a:lnTo>
                  <a:lnTo>
                    <a:pt x="382" y="382"/>
                  </a:lnTo>
                  <a:lnTo>
                    <a:pt x="403" y="382"/>
                  </a:lnTo>
                  <a:lnTo>
                    <a:pt x="382" y="402"/>
                  </a:lnTo>
                  <a:lnTo>
                    <a:pt x="362" y="423"/>
                  </a:lnTo>
                  <a:lnTo>
                    <a:pt x="342" y="423"/>
                  </a:lnTo>
                  <a:lnTo>
                    <a:pt x="316" y="423"/>
                  </a:lnTo>
                  <a:lnTo>
                    <a:pt x="316" y="402"/>
                  </a:lnTo>
                  <a:lnTo>
                    <a:pt x="316" y="402"/>
                  </a:lnTo>
                  <a:lnTo>
                    <a:pt x="296" y="382"/>
                  </a:lnTo>
                  <a:lnTo>
                    <a:pt x="296" y="382"/>
                  </a:lnTo>
                  <a:lnTo>
                    <a:pt x="276" y="362"/>
                  </a:lnTo>
                  <a:lnTo>
                    <a:pt x="255" y="341"/>
                  </a:lnTo>
                  <a:lnTo>
                    <a:pt x="235" y="316"/>
                  </a:lnTo>
                  <a:lnTo>
                    <a:pt x="235" y="316"/>
                  </a:lnTo>
                  <a:lnTo>
                    <a:pt x="235" y="316"/>
                  </a:lnTo>
                  <a:lnTo>
                    <a:pt x="215" y="295"/>
                  </a:lnTo>
                  <a:lnTo>
                    <a:pt x="215" y="295"/>
                  </a:lnTo>
                  <a:lnTo>
                    <a:pt x="215" y="275"/>
                  </a:lnTo>
                  <a:lnTo>
                    <a:pt x="189" y="275"/>
                  </a:lnTo>
                  <a:lnTo>
                    <a:pt x="189" y="255"/>
                  </a:lnTo>
                  <a:lnTo>
                    <a:pt x="189" y="255"/>
                  </a:lnTo>
                  <a:lnTo>
                    <a:pt x="169" y="234"/>
                  </a:lnTo>
                  <a:lnTo>
                    <a:pt x="169" y="234"/>
                  </a:lnTo>
                  <a:lnTo>
                    <a:pt x="169" y="234"/>
                  </a:lnTo>
                  <a:lnTo>
                    <a:pt x="148" y="214"/>
                  </a:lnTo>
                  <a:lnTo>
                    <a:pt x="148" y="214"/>
                  </a:lnTo>
                  <a:lnTo>
                    <a:pt x="128" y="189"/>
                  </a:lnTo>
                  <a:lnTo>
                    <a:pt x="128" y="168"/>
                  </a:lnTo>
                  <a:lnTo>
                    <a:pt x="128" y="168"/>
                  </a:lnTo>
                  <a:lnTo>
                    <a:pt x="108" y="168"/>
                  </a:lnTo>
                  <a:lnTo>
                    <a:pt x="108" y="148"/>
                  </a:lnTo>
                  <a:lnTo>
                    <a:pt x="108" y="148"/>
                  </a:lnTo>
                  <a:lnTo>
                    <a:pt x="87" y="128"/>
                  </a:lnTo>
                  <a:lnTo>
                    <a:pt x="87" y="128"/>
                  </a:lnTo>
                  <a:lnTo>
                    <a:pt x="87" y="128"/>
                  </a:lnTo>
                  <a:lnTo>
                    <a:pt x="62" y="128"/>
                  </a:lnTo>
                  <a:lnTo>
                    <a:pt x="62" y="107"/>
                  </a:lnTo>
                  <a:lnTo>
                    <a:pt x="62" y="107"/>
                  </a:lnTo>
                  <a:lnTo>
                    <a:pt x="62" y="107"/>
                  </a:lnTo>
                  <a:lnTo>
                    <a:pt x="62" y="107"/>
                  </a:lnTo>
                  <a:lnTo>
                    <a:pt x="42" y="87"/>
                  </a:lnTo>
                  <a:lnTo>
                    <a:pt x="42" y="87"/>
                  </a:lnTo>
                  <a:lnTo>
                    <a:pt x="42" y="87"/>
                  </a:lnTo>
                  <a:lnTo>
                    <a:pt x="42" y="87"/>
                  </a:lnTo>
                  <a:lnTo>
                    <a:pt x="21" y="61"/>
                  </a:lnTo>
                  <a:lnTo>
                    <a:pt x="21" y="61"/>
                  </a:lnTo>
                  <a:lnTo>
                    <a:pt x="21" y="61"/>
                  </a:lnTo>
                  <a:lnTo>
                    <a:pt x="1" y="61"/>
                  </a:lnTo>
                  <a:lnTo>
                    <a:pt x="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62"/>
            <p:cNvSpPr/>
            <p:nvPr/>
          </p:nvSpPr>
          <p:spPr>
            <a:xfrm>
              <a:off x="1482850" y="2228075"/>
              <a:ext cx="11725" cy="9550"/>
            </a:xfrm>
            <a:custGeom>
              <a:rect b="b" l="l" r="r" t="t"/>
              <a:pathLst>
                <a:path extrusionOk="0" h="382" w="469">
                  <a:moveTo>
                    <a:pt x="66" y="0"/>
                  </a:moveTo>
                  <a:lnTo>
                    <a:pt x="66" y="0"/>
                  </a:lnTo>
                  <a:lnTo>
                    <a:pt x="66" y="0"/>
                  </a:lnTo>
                  <a:lnTo>
                    <a:pt x="87" y="26"/>
                  </a:lnTo>
                  <a:lnTo>
                    <a:pt x="87" y="26"/>
                  </a:lnTo>
                  <a:lnTo>
                    <a:pt x="107" y="26"/>
                  </a:lnTo>
                  <a:lnTo>
                    <a:pt x="107" y="26"/>
                  </a:lnTo>
                  <a:lnTo>
                    <a:pt x="107" y="26"/>
                  </a:lnTo>
                  <a:lnTo>
                    <a:pt x="107" y="26"/>
                  </a:lnTo>
                  <a:lnTo>
                    <a:pt x="127" y="26"/>
                  </a:lnTo>
                  <a:lnTo>
                    <a:pt x="127" y="46"/>
                  </a:lnTo>
                  <a:lnTo>
                    <a:pt x="148" y="46"/>
                  </a:lnTo>
                  <a:lnTo>
                    <a:pt x="148" y="46"/>
                  </a:lnTo>
                  <a:lnTo>
                    <a:pt x="148" y="46"/>
                  </a:lnTo>
                  <a:lnTo>
                    <a:pt x="173" y="46"/>
                  </a:lnTo>
                  <a:lnTo>
                    <a:pt x="173" y="46"/>
                  </a:lnTo>
                  <a:lnTo>
                    <a:pt x="173" y="46"/>
                  </a:lnTo>
                  <a:lnTo>
                    <a:pt x="193" y="66"/>
                  </a:lnTo>
                  <a:lnTo>
                    <a:pt x="193" y="66"/>
                  </a:lnTo>
                  <a:lnTo>
                    <a:pt x="193" y="66"/>
                  </a:lnTo>
                  <a:lnTo>
                    <a:pt x="214" y="66"/>
                  </a:lnTo>
                  <a:lnTo>
                    <a:pt x="214" y="66"/>
                  </a:lnTo>
                  <a:lnTo>
                    <a:pt x="214" y="66"/>
                  </a:lnTo>
                  <a:lnTo>
                    <a:pt x="214" y="87"/>
                  </a:lnTo>
                  <a:lnTo>
                    <a:pt x="234" y="87"/>
                  </a:lnTo>
                  <a:lnTo>
                    <a:pt x="234" y="87"/>
                  </a:lnTo>
                  <a:lnTo>
                    <a:pt x="254" y="87"/>
                  </a:lnTo>
                  <a:lnTo>
                    <a:pt x="254" y="107"/>
                  </a:lnTo>
                  <a:lnTo>
                    <a:pt x="254" y="107"/>
                  </a:lnTo>
                  <a:lnTo>
                    <a:pt x="275" y="107"/>
                  </a:lnTo>
                  <a:lnTo>
                    <a:pt x="275" y="107"/>
                  </a:lnTo>
                  <a:lnTo>
                    <a:pt x="275" y="107"/>
                  </a:lnTo>
                  <a:lnTo>
                    <a:pt x="275" y="127"/>
                  </a:lnTo>
                  <a:lnTo>
                    <a:pt x="300" y="127"/>
                  </a:lnTo>
                  <a:lnTo>
                    <a:pt x="300" y="127"/>
                  </a:lnTo>
                  <a:lnTo>
                    <a:pt x="300" y="127"/>
                  </a:lnTo>
                  <a:lnTo>
                    <a:pt x="321" y="153"/>
                  </a:lnTo>
                  <a:lnTo>
                    <a:pt x="321" y="153"/>
                  </a:lnTo>
                  <a:lnTo>
                    <a:pt x="321" y="153"/>
                  </a:lnTo>
                  <a:lnTo>
                    <a:pt x="321" y="153"/>
                  </a:lnTo>
                  <a:lnTo>
                    <a:pt x="341" y="153"/>
                  </a:lnTo>
                  <a:lnTo>
                    <a:pt x="341" y="173"/>
                  </a:lnTo>
                  <a:lnTo>
                    <a:pt x="341" y="173"/>
                  </a:lnTo>
                  <a:lnTo>
                    <a:pt x="361" y="173"/>
                  </a:lnTo>
                  <a:lnTo>
                    <a:pt x="361" y="194"/>
                  </a:lnTo>
                  <a:lnTo>
                    <a:pt x="361" y="194"/>
                  </a:lnTo>
                  <a:lnTo>
                    <a:pt x="382" y="194"/>
                  </a:lnTo>
                  <a:lnTo>
                    <a:pt x="382" y="194"/>
                  </a:lnTo>
                  <a:lnTo>
                    <a:pt x="382" y="214"/>
                  </a:lnTo>
                  <a:lnTo>
                    <a:pt x="382" y="214"/>
                  </a:lnTo>
                  <a:lnTo>
                    <a:pt x="382" y="214"/>
                  </a:lnTo>
                  <a:lnTo>
                    <a:pt x="402" y="234"/>
                  </a:lnTo>
                  <a:lnTo>
                    <a:pt x="402" y="234"/>
                  </a:lnTo>
                  <a:lnTo>
                    <a:pt x="402" y="234"/>
                  </a:lnTo>
                  <a:lnTo>
                    <a:pt x="402" y="234"/>
                  </a:lnTo>
                  <a:lnTo>
                    <a:pt x="427" y="234"/>
                  </a:lnTo>
                  <a:lnTo>
                    <a:pt x="427" y="255"/>
                  </a:lnTo>
                  <a:lnTo>
                    <a:pt x="427" y="255"/>
                  </a:lnTo>
                  <a:lnTo>
                    <a:pt x="427" y="280"/>
                  </a:lnTo>
                  <a:lnTo>
                    <a:pt x="448" y="280"/>
                  </a:lnTo>
                  <a:lnTo>
                    <a:pt x="448" y="280"/>
                  </a:lnTo>
                  <a:lnTo>
                    <a:pt x="448" y="300"/>
                  </a:lnTo>
                  <a:lnTo>
                    <a:pt x="448" y="300"/>
                  </a:lnTo>
                  <a:lnTo>
                    <a:pt x="448" y="300"/>
                  </a:lnTo>
                  <a:lnTo>
                    <a:pt x="468" y="300"/>
                  </a:lnTo>
                  <a:lnTo>
                    <a:pt x="468" y="321"/>
                  </a:lnTo>
                  <a:lnTo>
                    <a:pt x="468" y="321"/>
                  </a:lnTo>
                  <a:lnTo>
                    <a:pt x="468" y="321"/>
                  </a:lnTo>
                  <a:lnTo>
                    <a:pt x="468" y="321"/>
                  </a:lnTo>
                  <a:lnTo>
                    <a:pt x="468" y="341"/>
                  </a:lnTo>
                  <a:lnTo>
                    <a:pt x="468" y="341"/>
                  </a:lnTo>
                  <a:lnTo>
                    <a:pt x="468" y="341"/>
                  </a:lnTo>
                  <a:lnTo>
                    <a:pt x="468" y="361"/>
                  </a:lnTo>
                  <a:lnTo>
                    <a:pt x="468" y="361"/>
                  </a:lnTo>
                  <a:lnTo>
                    <a:pt x="468" y="382"/>
                  </a:lnTo>
                  <a:lnTo>
                    <a:pt x="468" y="382"/>
                  </a:lnTo>
                  <a:lnTo>
                    <a:pt x="448" y="382"/>
                  </a:lnTo>
                  <a:lnTo>
                    <a:pt x="448" y="382"/>
                  </a:lnTo>
                  <a:lnTo>
                    <a:pt x="427" y="382"/>
                  </a:lnTo>
                  <a:lnTo>
                    <a:pt x="427" y="382"/>
                  </a:lnTo>
                  <a:lnTo>
                    <a:pt x="427" y="361"/>
                  </a:lnTo>
                  <a:lnTo>
                    <a:pt x="402" y="361"/>
                  </a:lnTo>
                  <a:lnTo>
                    <a:pt x="402" y="361"/>
                  </a:lnTo>
                  <a:lnTo>
                    <a:pt x="402" y="361"/>
                  </a:lnTo>
                  <a:lnTo>
                    <a:pt x="402" y="361"/>
                  </a:lnTo>
                  <a:lnTo>
                    <a:pt x="402" y="341"/>
                  </a:lnTo>
                  <a:lnTo>
                    <a:pt x="382" y="341"/>
                  </a:lnTo>
                  <a:lnTo>
                    <a:pt x="382" y="341"/>
                  </a:lnTo>
                  <a:lnTo>
                    <a:pt x="382" y="341"/>
                  </a:lnTo>
                  <a:lnTo>
                    <a:pt x="382" y="321"/>
                  </a:lnTo>
                  <a:lnTo>
                    <a:pt x="361" y="321"/>
                  </a:lnTo>
                  <a:lnTo>
                    <a:pt x="361" y="321"/>
                  </a:lnTo>
                  <a:lnTo>
                    <a:pt x="361" y="321"/>
                  </a:lnTo>
                  <a:lnTo>
                    <a:pt x="341" y="300"/>
                  </a:lnTo>
                  <a:lnTo>
                    <a:pt x="341" y="300"/>
                  </a:lnTo>
                  <a:lnTo>
                    <a:pt x="341" y="300"/>
                  </a:lnTo>
                  <a:lnTo>
                    <a:pt x="341" y="300"/>
                  </a:lnTo>
                  <a:lnTo>
                    <a:pt x="341" y="300"/>
                  </a:lnTo>
                  <a:lnTo>
                    <a:pt x="321" y="280"/>
                  </a:lnTo>
                  <a:lnTo>
                    <a:pt x="321" y="280"/>
                  </a:lnTo>
                  <a:lnTo>
                    <a:pt x="321" y="280"/>
                  </a:lnTo>
                  <a:lnTo>
                    <a:pt x="300" y="280"/>
                  </a:lnTo>
                  <a:lnTo>
                    <a:pt x="300" y="280"/>
                  </a:lnTo>
                  <a:lnTo>
                    <a:pt x="300" y="255"/>
                  </a:lnTo>
                  <a:lnTo>
                    <a:pt x="300" y="255"/>
                  </a:lnTo>
                  <a:lnTo>
                    <a:pt x="300" y="255"/>
                  </a:lnTo>
                  <a:lnTo>
                    <a:pt x="275" y="255"/>
                  </a:lnTo>
                  <a:lnTo>
                    <a:pt x="275" y="234"/>
                  </a:lnTo>
                  <a:lnTo>
                    <a:pt x="275" y="234"/>
                  </a:lnTo>
                  <a:lnTo>
                    <a:pt x="254" y="234"/>
                  </a:lnTo>
                  <a:lnTo>
                    <a:pt x="254" y="234"/>
                  </a:lnTo>
                  <a:lnTo>
                    <a:pt x="254" y="234"/>
                  </a:lnTo>
                  <a:lnTo>
                    <a:pt x="254" y="214"/>
                  </a:lnTo>
                  <a:lnTo>
                    <a:pt x="234" y="214"/>
                  </a:lnTo>
                  <a:lnTo>
                    <a:pt x="234" y="214"/>
                  </a:lnTo>
                  <a:lnTo>
                    <a:pt x="234" y="214"/>
                  </a:lnTo>
                  <a:lnTo>
                    <a:pt x="214" y="214"/>
                  </a:lnTo>
                  <a:lnTo>
                    <a:pt x="214" y="194"/>
                  </a:lnTo>
                  <a:lnTo>
                    <a:pt x="214" y="194"/>
                  </a:lnTo>
                  <a:lnTo>
                    <a:pt x="214" y="194"/>
                  </a:lnTo>
                  <a:lnTo>
                    <a:pt x="193" y="194"/>
                  </a:lnTo>
                  <a:lnTo>
                    <a:pt x="193" y="194"/>
                  </a:lnTo>
                  <a:lnTo>
                    <a:pt x="193" y="173"/>
                  </a:lnTo>
                  <a:lnTo>
                    <a:pt x="173" y="173"/>
                  </a:lnTo>
                  <a:lnTo>
                    <a:pt x="173" y="173"/>
                  </a:lnTo>
                  <a:lnTo>
                    <a:pt x="173" y="173"/>
                  </a:lnTo>
                  <a:lnTo>
                    <a:pt x="148" y="153"/>
                  </a:lnTo>
                  <a:lnTo>
                    <a:pt x="148" y="153"/>
                  </a:lnTo>
                  <a:lnTo>
                    <a:pt x="148" y="153"/>
                  </a:lnTo>
                  <a:lnTo>
                    <a:pt x="148" y="153"/>
                  </a:lnTo>
                  <a:lnTo>
                    <a:pt x="148" y="153"/>
                  </a:lnTo>
                  <a:lnTo>
                    <a:pt x="127" y="153"/>
                  </a:lnTo>
                  <a:lnTo>
                    <a:pt x="127" y="127"/>
                  </a:lnTo>
                  <a:lnTo>
                    <a:pt x="127" y="127"/>
                  </a:lnTo>
                  <a:lnTo>
                    <a:pt x="127" y="127"/>
                  </a:lnTo>
                  <a:lnTo>
                    <a:pt x="107" y="127"/>
                  </a:lnTo>
                  <a:lnTo>
                    <a:pt x="107" y="127"/>
                  </a:lnTo>
                  <a:lnTo>
                    <a:pt x="107" y="107"/>
                  </a:lnTo>
                  <a:lnTo>
                    <a:pt x="87" y="107"/>
                  </a:lnTo>
                  <a:lnTo>
                    <a:pt x="87" y="107"/>
                  </a:lnTo>
                  <a:lnTo>
                    <a:pt x="87" y="107"/>
                  </a:lnTo>
                  <a:lnTo>
                    <a:pt x="66" y="107"/>
                  </a:lnTo>
                  <a:lnTo>
                    <a:pt x="66" y="107"/>
                  </a:lnTo>
                  <a:lnTo>
                    <a:pt x="66" y="87"/>
                  </a:lnTo>
                  <a:lnTo>
                    <a:pt x="66" y="87"/>
                  </a:lnTo>
                  <a:lnTo>
                    <a:pt x="46" y="87"/>
                  </a:lnTo>
                  <a:lnTo>
                    <a:pt x="46" y="87"/>
                  </a:lnTo>
                  <a:lnTo>
                    <a:pt x="46" y="66"/>
                  </a:lnTo>
                  <a:lnTo>
                    <a:pt x="21" y="66"/>
                  </a:lnTo>
                  <a:lnTo>
                    <a:pt x="21" y="66"/>
                  </a:lnTo>
                  <a:lnTo>
                    <a:pt x="0" y="26"/>
                  </a:lnTo>
                  <a:lnTo>
                    <a:pt x="46"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2"/>
            <p:cNvSpPr/>
            <p:nvPr/>
          </p:nvSpPr>
          <p:spPr>
            <a:xfrm>
              <a:off x="1477000" y="2228075"/>
              <a:ext cx="9050" cy="5875"/>
            </a:xfrm>
            <a:custGeom>
              <a:rect b="b" l="l" r="r" t="t"/>
              <a:pathLst>
                <a:path extrusionOk="0" h="235" w="362">
                  <a:moveTo>
                    <a:pt x="46" y="0"/>
                  </a:moveTo>
                  <a:lnTo>
                    <a:pt x="66" y="0"/>
                  </a:lnTo>
                  <a:lnTo>
                    <a:pt x="66" y="0"/>
                  </a:lnTo>
                  <a:lnTo>
                    <a:pt x="87" y="0"/>
                  </a:lnTo>
                  <a:lnTo>
                    <a:pt x="87" y="0"/>
                  </a:lnTo>
                  <a:lnTo>
                    <a:pt x="87" y="0"/>
                  </a:lnTo>
                  <a:lnTo>
                    <a:pt x="107" y="0"/>
                  </a:lnTo>
                  <a:lnTo>
                    <a:pt x="107" y="26"/>
                  </a:lnTo>
                  <a:lnTo>
                    <a:pt x="107" y="26"/>
                  </a:lnTo>
                  <a:lnTo>
                    <a:pt x="127" y="26"/>
                  </a:lnTo>
                  <a:lnTo>
                    <a:pt x="153" y="26"/>
                  </a:lnTo>
                  <a:lnTo>
                    <a:pt x="153" y="26"/>
                  </a:lnTo>
                  <a:lnTo>
                    <a:pt x="153" y="26"/>
                  </a:lnTo>
                  <a:lnTo>
                    <a:pt x="173" y="26"/>
                  </a:lnTo>
                  <a:lnTo>
                    <a:pt x="173" y="46"/>
                  </a:lnTo>
                  <a:lnTo>
                    <a:pt x="193" y="46"/>
                  </a:lnTo>
                  <a:lnTo>
                    <a:pt x="193" y="46"/>
                  </a:lnTo>
                  <a:lnTo>
                    <a:pt x="193" y="46"/>
                  </a:lnTo>
                  <a:lnTo>
                    <a:pt x="214" y="66"/>
                  </a:lnTo>
                  <a:lnTo>
                    <a:pt x="214" y="66"/>
                  </a:lnTo>
                  <a:lnTo>
                    <a:pt x="234" y="66"/>
                  </a:lnTo>
                  <a:lnTo>
                    <a:pt x="234" y="87"/>
                  </a:lnTo>
                  <a:lnTo>
                    <a:pt x="234" y="87"/>
                  </a:lnTo>
                  <a:lnTo>
                    <a:pt x="255" y="87"/>
                  </a:lnTo>
                  <a:lnTo>
                    <a:pt x="255" y="87"/>
                  </a:lnTo>
                  <a:lnTo>
                    <a:pt x="280" y="107"/>
                  </a:lnTo>
                  <a:lnTo>
                    <a:pt x="280" y="107"/>
                  </a:lnTo>
                  <a:lnTo>
                    <a:pt x="280" y="107"/>
                  </a:lnTo>
                  <a:lnTo>
                    <a:pt x="300" y="127"/>
                  </a:lnTo>
                  <a:lnTo>
                    <a:pt x="300" y="127"/>
                  </a:lnTo>
                  <a:lnTo>
                    <a:pt x="321" y="127"/>
                  </a:lnTo>
                  <a:lnTo>
                    <a:pt x="321" y="153"/>
                  </a:lnTo>
                  <a:lnTo>
                    <a:pt x="321" y="153"/>
                  </a:lnTo>
                  <a:lnTo>
                    <a:pt x="341" y="153"/>
                  </a:lnTo>
                  <a:lnTo>
                    <a:pt x="341" y="173"/>
                  </a:lnTo>
                  <a:lnTo>
                    <a:pt x="341" y="173"/>
                  </a:lnTo>
                  <a:lnTo>
                    <a:pt x="341" y="173"/>
                  </a:lnTo>
                  <a:lnTo>
                    <a:pt x="361" y="173"/>
                  </a:lnTo>
                  <a:lnTo>
                    <a:pt x="361" y="173"/>
                  </a:lnTo>
                  <a:lnTo>
                    <a:pt x="361" y="194"/>
                  </a:lnTo>
                  <a:lnTo>
                    <a:pt x="341" y="214"/>
                  </a:lnTo>
                  <a:lnTo>
                    <a:pt x="341" y="214"/>
                  </a:lnTo>
                  <a:lnTo>
                    <a:pt x="321" y="234"/>
                  </a:lnTo>
                  <a:lnTo>
                    <a:pt x="300" y="234"/>
                  </a:lnTo>
                  <a:lnTo>
                    <a:pt x="300" y="234"/>
                  </a:lnTo>
                  <a:lnTo>
                    <a:pt x="300" y="234"/>
                  </a:lnTo>
                  <a:lnTo>
                    <a:pt x="300" y="214"/>
                  </a:lnTo>
                  <a:lnTo>
                    <a:pt x="300" y="214"/>
                  </a:lnTo>
                  <a:lnTo>
                    <a:pt x="280" y="214"/>
                  </a:lnTo>
                  <a:lnTo>
                    <a:pt x="280" y="214"/>
                  </a:lnTo>
                  <a:lnTo>
                    <a:pt x="280" y="214"/>
                  </a:lnTo>
                  <a:lnTo>
                    <a:pt x="255" y="194"/>
                  </a:lnTo>
                  <a:lnTo>
                    <a:pt x="255" y="194"/>
                  </a:lnTo>
                  <a:lnTo>
                    <a:pt x="255" y="194"/>
                  </a:lnTo>
                  <a:lnTo>
                    <a:pt x="234" y="194"/>
                  </a:lnTo>
                  <a:lnTo>
                    <a:pt x="234" y="173"/>
                  </a:lnTo>
                  <a:lnTo>
                    <a:pt x="214" y="173"/>
                  </a:lnTo>
                  <a:lnTo>
                    <a:pt x="214" y="173"/>
                  </a:lnTo>
                  <a:lnTo>
                    <a:pt x="193" y="153"/>
                  </a:lnTo>
                  <a:lnTo>
                    <a:pt x="193" y="153"/>
                  </a:lnTo>
                  <a:lnTo>
                    <a:pt x="193" y="153"/>
                  </a:lnTo>
                  <a:lnTo>
                    <a:pt x="173" y="153"/>
                  </a:lnTo>
                  <a:lnTo>
                    <a:pt x="173" y="153"/>
                  </a:lnTo>
                  <a:lnTo>
                    <a:pt x="153" y="127"/>
                  </a:lnTo>
                  <a:lnTo>
                    <a:pt x="153" y="127"/>
                  </a:lnTo>
                  <a:lnTo>
                    <a:pt x="153" y="127"/>
                  </a:lnTo>
                  <a:lnTo>
                    <a:pt x="153" y="127"/>
                  </a:lnTo>
                  <a:lnTo>
                    <a:pt x="127" y="127"/>
                  </a:lnTo>
                  <a:lnTo>
                    <a:pt x="127" y="107"/>
                  </a:lnTo>
                  <a:lnTo>
                    <a:pt x="107" y="107"/>
                  </a:lnTo>
                  <a:lnTo>
                    <a:pt x="107" y="107"/>
                  </a:lnTo>
                  <a:lnTo>
                    <a:pt x="107" y="107"/>
                  </a:lnTo>
                  <a:lnTo>
                    <a:pt x="87" y="107"/>
                  </a:lnTo>
                  <a:lnTo>
                    <a:pt x="87" y="107"/>
                  </a:lnTo>
                  <a:lnTo>
                    <a:pt x="87" y="87"/>
                  </a:lnTo>
                  <a:lnTo>
                    <a:pt x="66" y="87"/>
                  </a:lnTo>
                  <a:lnTo>
                    <a:pt x="66" y="87"/>
                  </a:lnTo>
                  <a:lnTo>
                    <a:pt x="46" y="87"/>
                  </a:lnTo>
                  <a:lnTo>
                    <a:pt x="46" y="87"/>
                  </a:lnTo>
                  <a:lnTo>
                    <a:pt x="46" y="87"/>
                  </a:lnTo>
                  <a:lnTo>
                    <a:pt x="46" y="66"/>
                  </a:lnTo>
                  <a:lnTo>
                    <a:pt x="26" y="66"/>
                  </a:lnTo>
                  <a:lnTo>
                    <a:pt x="26" y="66"/>
                  </a:lnTo>
                  <a:lnTo>
                    <a:pt x="0" y="26"/>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2"/>
            <p:cNvSpPr/>
            <p:nvPr/>
          </p:nvSpPr>
          <p:spPr>
            <a:xfrm>
              <a:off x="1469625" y="2229225"/>
              <a:ext cx="8525" cy="3200"/>
            </a:xfrm>
            <a:custGeom>
              <a:rect b="b" l="l" r="r" t="t"/>
              <a:pathLst>
                <a:path extrusionOk="0" h="128" w="341">
                  <a:moveTo>
                    <a:pt x="107" y="0"/>
                  </a:moveTo>
                  <a:lnTo>
                    <a:pt x="107" y="0"/>
                  </a:lnTo>
                  <a:lnTo>
                    <a:pt x="127" y="0"/>
                  </a:lnTo>
                  <a:lnTo>
                    <a:pt x="127" y="0"/>
                  </a:lnTo>
                  <a:lnTo>
                    <a:pt x="127" y="0"/>
                  </a:lnTo>
                  <a:lnTo>
                    <a:pt x="148" y="0"/>
                  </a:lnTo>
                  <a:lnTo>
                    <a:pt x="148" y="0"/>
                  </a:lnTo>
                  <a:lnTo>
                    <a:pt x="168" y="0"/>
                  </a:lnTo>
                  <a:lnTo>
                    <a:pt x="168" y="0"/>
                  </a:lnTo>
                  <a:lnTo>
                    <a:pt x="168" y="0"/>
                  </a:lnTo>
                  <a:lnTo>
                    <a:pt x="193" y="0"/>
                  </a:lnTo>
                  <a:lnTo>
                    <a:pt x="193" y="20"/>
                  </a:lnTo>
                  <a:lnTo>
                    <a:pt x="214" y="20"/>
                  </a:lnTo>
                  <a:lnTo>
                    <a:pt x="214" y="20"/>
                  </a:lnTo>
                  <a:lnTo>
                    <a:pt x="214" y="20"/>
                  </a:lnTo>
                  <a:lnTo>
                    <a:pt x="214" y="20"/>
                  </a:lnTo>
                  <a:lnTo>
                    <a:pt x="234" y="20"/>
                  </a:lnTo>
                  <a:lnTo>
                    <a:pt x="234" y="20"/>
                  </a:lnTo>
                  <a:lnTo>
                    <a:pt x="254" y="41"/>
                  </a:lnTo>
                  <a:lnTo>
                    <a:pt x="254" y="41"/>
                  </a:lnTo>
                  <a:lnTo>
                    <a:pt x="275" y="41"/>
                  </a:lnTo>
                  <a:lnTo>
                    <a:pt x="275" y="41"/>
                  </a:lnTo>
                  <a:lnTo>
                    <a:pt x="295" y="41"/>
                  </a:lnTo>
                  <a:lnTo>
                    <a:pt x="295" y="61"/>
                  </a:lnTo>
                  <a:lnTo>
                    <a:pt x="295" y="61"/>
                  </a:lnTo>
                  <a:lnTo>
                    <a:pt x="321" y="61"/>
                  </a:lnTo>
                  <a:lnTo>
                    <a:pt x="321" y="61"/>
                  </a:lnTo>
                  <a:lnTo>
                    <a:pt x="321" y="61"/>
                  </a:lnTo>
                  <a:lnTo>
                    <a:pt x="321" y="61"/>
                  </a:lnTo>
                  <a:lnTo>
                    <a:pt x="341" y="61"/>
                  </a:lnTo>
                  <a:lnTo>
                    <a:pt x="341" y="81"/>
                  </a:lnTo>
                  <a:lnTo>
                    <a:pt x="341" y="81"/>
                  </a:lnTo>
                  <a:lnTo>
                    <a:pt x="321" y="127"/>
                  </a:lnTo>
                  <a:lnTo>
                    <a:pt x="321" y="127"/>
                  </a:lnTo>
                  <a:lnTo>
                    <a:pt x="295" y="127"/>
                  </a:lnTo>
                  <a:lnTo>
                    <a:pt x="295" y="127"/>
                  </a:lnTo>
                  <a:lnTo>
                    <a:pt x="295" y="127"/>
                  </a:lnTo>
                  <a:lnTo>
                    <a:pt x="295" y="127"/>
                  </a:lnTo>
                  <a:lnTo>
                    <a:pt x="275" y="127"/>
                  </a:lnTo>
                  <a:lnTo>
                    <a:pt x="275" y="127"/>
                  </a:lnTo>
                  <a:lnTo>
                    <a:pt x="275" y="127"/>
                  </a:lnTo>
                  <a:lnTo>
                    <a:pt x="254" y="107"/>
                  </a:lnTo>
                  <a:lnTo>
                    <a:pt x="254" y="107"/>
                  </a:lnTo>
                  <a:lnTo>
                    <a:pt x="254" y="107"/>
                  </a:lnTo>
                  <a:lnTo>
                    <a:pt x="234" y="107"/>
                  </a:lnTo>
                  <a:lnTo>
                    <a:pt x="234" y="107"/>
                  </a:lnTo>
                  <a:lnTo>
                    <a:pt x="214" y="107"/>
                  </a:lnTo>
                  <a:lnTo>
                    <a:pt x="214" y="107"/>
                  </a:lnTo>
                  <a:lnTo>
                    <a:pt x="193" y="107"/>
                  </a:lnTo>
                  <a:lnTo>
                    <a:pt x="193" y="107"/>
                  </a:lnTo>
                  <a:lnTo>
                    <a:pt x="193" y="81"/>
                  </a:lnTo>
                  <a:lnTo>
                    <a:pt x="193" y="81"/>
                  </a:lnTo>
                  <a:lnTo>
                    <a:pt x="168" y="81"/>
                  </a:lnTo>
                  <a:lnTo>
                    <a:pt x="168" y="81"/>
                  </a:lnTo>
                  <a:lnTo>
                    <a:pt x="148" y="81"/>
                  </a:lnTo>
                  <a:lnTo>
                    <a:pt x="148" y="81"/>
                  </a:lnTo>
                  <a:lnTo>
                    <a:pt x="148" y="81"/>
                  </a:lnTo>
                  <a:lnTo>
                    <a:pt x="127" y="81"/>
                  </a:lnTo>
                  <a:lnTo>
                    <a:pt x="127" y="81"/>
                  </a:lnTo>
                  <a:lnTo>
                    <a:pt x="127" y="81"/>
                  </a:lnTo>
                  <a:lnTo>
                    <a:pt x="107" y="81"/>
                  </a:lnTo>
                  <a:lnTo>
                    <a:pt x="107" y="81"/>
                  </a:lnTo>
                  <a:lnTo>
                    <a:pt x="107" y="81"/>
                  </a:lnTo>
                  <a:lnTo>
                    <a:pt x="87" y="61"/>
                  </a:lnTo>
                  <a:lnTo>
                    <a:pt x="87" y="61"/>
                  </a:lnTo>
                  <a:lnTo>
                    <a:pt x="87" y="61"/>
                  </a:lnTo>
                  <a:lnTo>
                    <a:pt x="66" y="61"/>
                  </a:lnTo>
                  <a:lnTo>
                    <a:pt x="66" y="61"/>
                  </a:lnTo>
                  <a:lnTo>
                    <a:pt x="66" y="61"/>
                  </a:lnTo>
                  <a:lnTo>
                    <a:pt x="66" y="61"/>
                  </a:lnTo>
                  <a:lnTo>
                    <a:pt x="41" y="61"/>
                  </a:lnTo>
                  <a:lnTo>
                    <a:pt x="41" y="61"/>
                  </a:lnTo>
                  <a:lnTo>
                    <a:pt x="20" y="61"/>
                  </a:lnTo>
                  <a:lnTo>
                    <a:pt x="0" y="20"/>
                  </a:lnTo>
                  <a:lnTo>
                    <a:pt x="20" y="0"/>
                  </a:lnTo>
                  <a:lnTo>
                    <a:pt x="41" y="0"/>
                  </a:lnTo>
                  <a:lnTo>
                    <a:pt x="41" y="0"/>
                  </a:lnTo>
                  <a:lnTo>
                    <a:pt x="66" y="0"/>
                  </a:lnTo>
                  <a:lnTo>
                    <a:pt x="66" y="0"/>
                  </a:lnTo>
                  <a:lnTo>
                    <a:pt x="66" y="0"/>
                  </a:lnTo>
                  <a:lnTo>
                    <a:pt x="87" y="0"/>
                  </a:lnTo>
                  <a:lnTo>
                    <a:pt x="8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2"/>
            <p:cNvSpPr/>
            <p:nvPr/>
          </p:nvSpPr>
          <p:spPr>
            <a:xfrm>
              <a:off x="1462750" y="2230225"/>
              <a:ext cx="18600" cy="2700"/>
            </a:xfrm>
            <a:custGeom>
              <a:rect b="b" l="l" r="r" t="t"/>
              <a:pathLst>
                <a:path extrusionOk="0" h="108" w="744">
                  <a:moveTo>
                    <a:pt x="21" y="67"/>
                  </a:moveTo>
                  <a:lnTo>
                    <a:pt x="21" y="67"/>
                  </a:lnTo>
                  <a:lnTo>
                    <a:pt x="41" y="41"/>
                  </a:lnTo>
                  <a:lnTo>
                    <a:pt x="41" y="41"/>
                  </a:lnTo>
                  <a:lnTo>
                    <a:pt x="62" y="41"/>
                  </a:lnTo>
                  <a:lnTo>
                    <a:pt x="62" y="41"/>
                  </a:lnTo>
                  <a:lnTo>
                    <a:pt x="87" y="41"/>
                  </a:lnTo>
                  <a:lnTo>
                    <a:pt x="87" y="41"/>
                  </a:lnTo>
                  <a:lnTo>
                    <a:pt x="107" y="21"/>
                  </a:lnTo>
                  <a:lnTo>
                    <a:pt x="107" y="21"/>
                  </a:lnTo>
                  <a:lnTo>
                    <a:pt x="107" y="21"/>
                  </a:lnTo>
                  <a:lnTo>
                    <a:pt x="128" y="21"/>
                  </a:lnTo>
                  <a:lnTo>
                    <a:pt x="128" y="21"/>
                  </a:lnTo>
                  <a:lnTo>
                    <a:pt x="128" y="21"/>
                  </a:lnTo>
                  <a:lnTo>
                    <a:pt x="148" y="21"/>
                  </a:lnTo>
                  <a:lnTo>
                    <a:pt x="148" y="21"/>
                  </a:lnTo>
                  <a:lnTo>
                    <a:pt x="168" y="21"/>
                  </a:lnTo>
                  <a:lnTo>
                    <a:pt x="168" y="21"/>
                  </a:lnTo>
                  <a:lnTo>
                    <a:pt x="189" y="21"/>
                  </a:lnTo>
                  <a:lnTo>
                    <a:pt x="189" y="21"/>
                  </a:lnTo>
                  <a:lnTo>
                    <a:pt x="189" y="21"/>
                  </a:lnTo>
                  <a:lnTo>
                    <a:pt x="214" y="1"/>
                  </a:lnTo>
                  <a:lnTo>
                    <a:pt x="234" y="1"/>
                  </a:lnTo>
                  <a:lnTo>
                    <a:pt x="234" y="1"/>
                  </a:lnTo>
                  <a:lnTo>
                    <a:pt x="255" y="1"/>
                  </a:lnTo>
                  <a:lnTo>
                    <a:pt x="255" y="1"/>
                  </a:lnTo>
                  <a:lnTo>
                    <a:pt x="275" y="1"/>
                  </a:lnTo>
                  <a:lnTo>
                    <a:pt x="275" y="1"/>
                  </a:lnTo>
                  <a:lnTo>
                    <a:pt x="275" y="1"/>
                  </a:lnTo>
                  <a:lnTo>
                    <a:pt x="295" y="1"/>
                  </a:lnTo>
                  <a:lnTo>
                    <a:pt x="295" y="1"/>
                  </a:lnTo>
                  <a:lnTo>
                    <a:pt x="316" y="1"/>
                  </a:lnTo>
                  <a:lnTo>
                    <a:pt x="316" y="1"/>
                  </a:lnTo>
                  <a:lnTo>
                    <a:pt x="341" y="1"/>
                  </a:lnTo>
                  <a:lnTo>
                    <a:pt x="362" y="1"/>
                  </a:lnTo>
                  <a:lnTo>
                    <a:pt x="382" y="1"/>
                  </a:lnTo>
                  <a:lnTo>
                    <a:pt x="402" y="1"/>
                  </a:lnTo>
                  <a:lnTo>
                    <a:pt x="423" y="1"/>
                  </a:lnTo>
                  <a:lnTo>
                    <a:pt x="443" y="1"/>
                  </a:lnTo>
                  <a:lnTo>
                    <a:pt x="468" y="21"/>
                  </a:lnTo>
                  <a:lnTo>
                    <a:pt x="468" y="21"/>
                  </a:lnTo>
                  <a:lnTo>
                    <a:pt x="489" y="21"/>
                  </a:lnTo>
                  <a:lnTo>
                    <a:pt x="509" y="21"/>
                  </a:lnTo>
                  <a:lnTo>
                    <a:pt x="529" y="21"/>
                  </a:lnTo>
                  <a:lnTo>
                    <a:pt x="550" y="21"/>
                  </a:lnTo>
                  <a:lnTo>
                    <a:pt x="570" y="21"/>
                  </a:lnTo>
                  <a:lnTo>
                    <a:pt x="596" y="41"/>
                  </a:lnTo>
                  <a:lnTo>
                    <a:pt x="596" y="41"/>
                  </a:lnTo>
                  <a:lnTo>
                    <a:pt x="636" y="41"/>
                  </a:lnTo>
                  <a:lnTo>
                    <a:pt x="677" y="41"/>
                  </a:lnTo>
                  <a:lnTo>
                    <a:pt x="723" y="67"/>
                  </a:lnTo>
                  <a:lnTo>
                    <a:pt x="723" y="67"/>
                  </a:lnTo>
                  <a:lnTo>
                    <a:pt x="743" y="67"/>
                  </a:lnTo>
                  <a:lnTo>
                    <a:pt x="723" y="87"/>
                  </a:lnTo>
                  <a:lnTo>
                    <a:pt x="723" y="87"/>
                  </a:lnTo>
                  <a:lnTo>
                    <a:pt x="677" y="87"/>
                  </a:lnTo>
                  <a:lnTo>
                    <a:pt x="636" y="87"/>
                  </a:lnTo>
                  <a:lnTo>
                    <a:pt x="596" y="87"/>
                  </a:lnTo>
                  <a:lnTo>
                    <a:pt x="596" y="87"/>
                  </a:lnTo>
                  <a:lnTo>
                    <a:pt x="570" y="87"/>
                  </a:lnTo>
                  <a:lnTo>
                    <a:pt x="550" y="87"/>
                  </a:lnTo>
                  <a:lnTo>
                    <a:pt x="529" y="87"/>
                  </a:lnTo>
                  <a:lnTo>
                    <a:pt x="509" y="87"/>
                  </a:lnTo>
                  <a:lnTo>
                    <a:pt x="489" y="87"/>
                  </a:lnTo>
                  <a:lnTo>
                    <a:pt x="468" y="87"/>
                  </a:lnTo>
                  <a:lnTo>
                    <a:pt x="443" y="87"/>
                  </a:lnTo>
                  <a:lnTo>
                    <a:pt x="423" y="87"/>
                  </a:lnTo>
                  <a:lnTo>
                    <a:pt x="402" y="87"/>
                  </a:lnTo>
                  <a:lnTo>
                    <a:pt x="402" y="87"/>
                  </a:lnTo>
                  <a:lnTo>
                    <a:pt x="382" y="87"/>
                  </a:lnTo>
                  <a:lnTo>
                    <a:pt x="362" y="87"/>
                  </a:lnTo>
                  <a:lnTo>
                    <a:pt x="341" y="87"/>
                  </a:lnTo>
                  <a:lnTo>
                    <a:pt x="316" y="87"/>
                  </a:lnTo>
                  <a:lnTo>
                    <a:pt x="316" y="87"/>
                  </a:lnTo>
                  <a:lnTo>
                    <a:pt x="295" y="87"/>
                  </a:lnTo>
                  <a:lnTo>
                    <a:pt x="295" y="87"/>
                  </a:lnTo>
                  <a:lnTo>
                    <a:pt x="275" y="87"/>
                  </a:lnTo>
                  <a:lnTo>
                    <a:pt x="275" y="87"/>
                  </a:lnTo>
                  <a:lnTo>
                    <a:pt x="275" y="87"/>
                  </a:lnTo>
                  <a:lnTo>
                    <a:pt x="255" y="87"/>
                  </a:lnTo>
                  <a:lnTo>
                    <a:pt x="255" y="87"/>
                  </a:lnTo>
                  <a:lnTo>
                    <a:pt x="234" y="87"/>
                  </a:lnTo>
                  <a:lnTo>
                    <a:pt x="234" y="87"/>
                  </a:lnTo>
                  <a:lnTo>
                    <a:pt x="214" y="87"/>
                  </a:lnTo>
                  <a:lnTo>
                    <a:pt x="214" y="87"/>
                  </a:lnTo>
                  <a:lnTo>
                    <a:pt x="214" y="87"/>
                  </a:lnTo>
                  <a:lnTo>
                    <a:pt x="189" y="87"/>
                  </a:lnTo>
                  <a:lnTo>
                    <a:pt x="189" y="87"/>
                  </a:lnTo>
                  <a:lnTo>
                    <a:pt x="168" y="87"/>
                  </a:lnTo>
                  <a:lnTo>
                    <a:pt x="168" y="87"/>
                  </a:lnTo>
                  <a:lnTo>
                    <a:pt x="148" y="87"/>
                  </a:lnTo>
                  <a:lnTo>
                    <a:pt x="148" y="87"/>
                  </a:lnTo>
                  <a:lnTo>
                    <a:pt x="148" y="87"/>
                  </a:lnTo>
                  <a:lnTo>
                    <a:pt x="128" y="108"/>
                  </a:lnTo>
                  <a:lnTo>
                    <a:pt x="128" y="108"/>
                  </a:lnTo>
                  <a:lnTo>
                    <a:pt x="107" y="108"/>
                  </a:lnTo>
                  <a:lnTo>
                    <a:pt x="107" y="108"/>
                  </a:lnTo>
                  <a:lnTo>
                    <a:pt x="107" y="108"/>
                  </a:lnTo>
                  <a:lnTo>
                    <a:pt x="87" y="108"/>
                  </a:lnTo>
                  <a:lnTo>
                    <a:pt x="87" y="108"/>
                  </a:lnTo>
                  <a:lnTo>
                    <a:pt x="62" y="108"/>
                  </a:lnTo>
                  <a:lnTo>
                    <a:pt x="62" y="108"/>
                  </a:lnTo>
                  <a:lnTo>
                    <a:pt x="41" y="108"/>
                  </a:lnTo>
                  <a:lnTo>
                    <a:pt x="41" y="108"/>
                  </a:lnTo>
                  <a:lnTo>
                    <a:pt x="21" y="108"/>
                  </a:lnTo>
                  <a:lnTo>
                    <a:pt x="21" y="108"/>
                  </a:lnTo>
                  <a:lnTo>
                    <a:pt x="0" y="87"/>
                  </a:lnTo>
                  <a:lnTo>
                    <a:pt x="0" y="67"/>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62"/>
            <p:cNvSpPr/>
            <p:nvPr/>
          </p:nvSpPr>
          <p:spPr>
            <a:xfrm>
              <a:off x="1515150" y="2237100"/>
              <a:ext cx="55200" cy="38675"/>
            </a:xfrm>
            <a:custGeom>
              <a:rect b="b" l="l" r="r" t="t"/>
              <a:pathLst>
                <a:path extrusionOk="0" h="1547" w="2208">
                  <a:moveTo>
                    <a:pt x="1760" y="0"/>
                  </a:moveTo>
                  <a:lnTo>
                    <a:pt x="1780" y="0"/>
                  </a:lnTo>
                  <a:lnTo>
                    <a:pt x="1780" y="0"/>
                  </a:lnTo>
                  <a:lnTo>
                    <a:pt x="1780" y="0"/>
                  </a:lnTo>
                  <a:lnTo>
                    <a:pt x="1806" y="0"/>
                  </a:lnTo>
                  <a:lnTo>
                    <a:pt x="1806" y="0"/>
                  </a:lnTo>
                  <a:lnTo>
                    <a:pt x="1826" y="0"/>
                  </a:lnTo>
                  <a:lnTo>
                    <a:pt x="1826" y="0"/>
                  </a:lnTo>
                  <a:lnTo>
                    <a:pt x="1847" y="0"/>
                  </a:lnTo>
                  <a:lnTo>
                    <a:pt x="1867" y="0"/>
                  </a:lnTo>
                  <a:lnTo>
                    <a:pt x="1867" y="0"/>
                  </a:lnTo>
                  <a:lnTo>
                    <a:pt x="1887" y="0"/>
                  </a:lnTo>
                  <a:lnTo>
                    <a:pt x="1887" y="0"/>
                  </a:lnTo>
                  <a:lnTo>
                    <a:pt x="1908" y="21"/>
                  </a:lnTo>
                  <a:lnTo>
                    <a:pt x="1908" y="21"/>
                  </a:lnTo>
                  <a:lnTo>
                    <a:pt x="1933" y="21"/>
                  </a:lnTo>
                  <a:lnTo>
                    <a:pt x="1933" y="21"/>
                  </a:lnTo>
                  <a:lnTo>
                    <a:pt x="1953" y="21"/>
                  </a:lnTo>
                  <a:lnTo>
                    <a:pt x="1953" y="21"/>
                  </a:lnTo>
                  <a:lnTo>
                    <a:pt x="1974" y="21"/>
                  </a:lnTo>
                  <a:lnTo>
                    <a:pt x="1974" y="21"/>
                  </a:lnTo>
                  <a:lnTo>
                    <a:pt x="1974" y="21"/>
                  </a:lnTo>
                  <a:lnTo>
                    <a:pt x="1994" y="21"/>
                  </a:lnTo>
                  <a:lnTo>
                    <a:pt x="1994" y="21"/>
                  </a:lnTo>
                  <a:lnTo>
                    <a:pt x="2014" y="21"/>
                  </a:lnTo>
                  <a:lnTo>
                    <a:pt x="2014" y="21"/>
                  </a:lnTo>
                  <a:lnTo>
                    <a:pt x="2035" y="46"/>
                  </a:lnTo>
                  <a:lnTo>
                    <a:pt x="2035" y="46"/>
                  </a:lnTo>
                  <a:lnTo>
                    <a:pt x="2060" y="46"/>
                  </a:lnTo>
                  <a:lnTo>
                    <a:pt x="2060" y="46"/>
                  </a:lnTo>
                  <a:lnTo>
                    <a:pt x="2081" y="46"/>
                  </a:lnTo>
                  <a:lnTo>
                    <a:pt x="2081" y="46"/>
                  </a:lnTo>
                  <a:lnTo>
                    <a:pt x="2101" y="46"/>
                  </a:lnTo>
                  <a:lnTo>
                    <a:pt x="2101" y="46"/>
                  </a:lnTo>
                  <a:lnTo>
                    <a:pt x="2121" y="67"/>
                  </a:lnTo>
                  <a:lnTo>
                    <a:pt x="2121" y="67"/>
                  </a:lnTo>
                  <a:lnTo>
                    <a:pt x="2142" y="67"/>
                  </a:lnTo>
                  <a:lnTo>
                    <a:pt x="2142" y="67"/>
                  </a:lnTo>
                  <a:lnTo>
                    <a:pt x="2162" y="67"/>
                  </a:lnTo>
                  <a:lnTo>
                    <a:pt x="2162" y="87"/>
                  </a:lnTo>
                  <a:lnTo>
                    <a:pt x="2187" y="87"/>
                  </a:lnTo>
                  <a:lnTo>
                    <a:pt x="2187" y="87"/>
                  </a:lnTo>
                  <a:lnTo>
                    <a:pt x="2208" y="107"/>
                  </a:lnTo>
                  <a:lnTo>
                    <a:pt x="2187" y="128"/>
                  </a:lnTo>
                  <a:lnTo>
                    <a:pt x="2162" y="107"/>
                  </a:lnTo>
                  <a:lnTo>
                    <a:pt x="2162" y="107"/>
                  </a:lnTo>
                  <a:lnTo>
                    <a:pt x="2142" y="107"/>
                  </a:lnTo>
                  <a:lnTo>
                    <a:pt x="2142" y="107"/>
                  </a:lnTo>
                  <a:lnTo>
                    <a:pt x="2121" y="107"/>
                  </a:lnTo>
                  <a:lnTo>
                    <a:pt x="2121" y="107"/>
                  </a:lnTo>
                  <a:lnTo>
                    <a:pt x="2101" y="107"/>
                  </a:lnTo>
                  <a:lnTo>
                    <a:pt x="2101" y="107"/>
                  </a:lnTo>
                  <a:lnTo>
                    <a:pt x="2081" y="87"/>
                  </a:lnTo>
                  <a:lnTo>
                    <a:pt x="2081" y="87"/>
                  </a:lnTo>
                  <a:lnTo>
                    <a:pt x="2060" y="87"/>
                  </a:lnTo>
                  <a:lnTo>
                    <a:pt x="2060" y="87"/>
                  </a:lnTo>
                  <a:lnTo>
                    <a:pt x="2035" y="87"/>
                  </a:lnTo>
                  <a:lnTo>
                    <a:pt x="2035" y="87"/>
                  </a:lnTo>
                  <a:lnTo>
                    <a:pt x="2014" y="87"/>
                  </a:lnTo>
                  <a:lnTo>
                    <a:pt x="2014" y="87"/>
                  </a:lnTo>
                  <a:lnTo>
                    <a:pt x="1994" y="87"/>
                  </a:lnTo>
                  <a:lnTo>
                    <a:pt x="1994" y="87"/>
                  </a:lnTo>
                  <a:lnTo>
                    <a:pt x="1974" y="87"/>
                  </a:lnTo>
                  <a:lnTo>
                    <a:pt x="1974" y="87"/>
                  </a:lnTo>
                  <a:lnTo>
                    <a:pt x="1953" y="87"/>
                  </a:lnTo>
                  <a:lnTo>
                    <a:pt x="1953" y="87"/>
                  </a:lnTo>
                  <a:lnTo>
                    <a:pt x="1953" y="87"/>
                  </a:lnTo>
                  <a:lnTo>
                    <a:pt x="1933" y="87"/>
                  </a:lnTo>
                  <a:lnTo>
                    <a:pt x="1933" y="87"/>
                  </a:lnTo>
                  <a:lnTo>
                    <a:pt x="1908" y="87"/>
                  </a:lnTo>
                  <a:lnTo>
                    <a:pt x="1908" y="87"/>
                  </a:lnTo>
                  <a:lnTo>
                    <a:pt x="1887" y="87"/>
                  </a:lnTo>
                  <a:lnTo>
                    <a:pt x="1887" y="87"/>
                  </a:lnTo>
                  <a:lnTo>
                    <a:pt x="1867" y="87"/>
                  </a:lnTo>
                  <a:lnTo>
                    <a:pt x="1867" y="87"/>
                  </a:lnTo>
                  <a:lnTo>
                    <a:pt x="1847" y="87"/>
                  </a:lnTo>
                  <a:lnTo>
                    <a:pt x="1847" y="87"/>
                  </a:lnTo>
                  <a:lnTo>
                    <a:pt x="1826" y="87"/>
                  </a:lnTo>
                  <a:lnTo>
                    <a:pt x="1826" y="87"/>
                  </a:lnTo>
                  <a:lnTo>
                    <a:pt x="1806" y="87"/>
                  </a:lnTo>
                  <a:lnTo>
                    <a:pt x="1806" y="87"/>
                  </a:lnTo>
                  <a:lnTo>
                    <a:pt x="1780" y="87"/>
                  </a:lnTo>
                  <a:lnTo>
                    <a:pt x="1780" y="87"/>
                  </a:lnTo>
                  <a:lnTo>
                    <a:pt x="1780" y="87"/>
                  </a:lnTo>
                  <a:lnTo>
                    <a:pt x="1780" y="87"/>
                  </a:lnTo>
                  <a:lnTo>
                    <a:pt x="1760" y="87"/>
                  </a:lnTo>
                  <a:lnTo>
                    <a:pt x="1760" y="87"/>
                  </a:lnTo>
                  <a:lnTo>
                    <a:pt x="1740" y="87"/>
                  </a:lnTo>
                  <a:lnTo>
                    <a:pt x="1740" y="87"/>
                  </a:lnTo>
                  <a:lnTo>
                    <a:pt x="1719" y="87"/>
                  </a:lnTo>
                  <a:lnTo>
                    <a:pt x="1719" y="87"/>
                  </a:lnTo>
                  <a:lnTo>
                    <a:pt x="1699" y="87"/>
                  </a:lnTo>
                  <a:lnTo>
                    <a:pt x="1699" y="87"/>
                  </a:lnTo>
                  <a:lnTo>
                    <a:pt x="1679" y="87"/>
                  </a:lnTo>
                  <a:lnTo>
                    <a:pt x="1679" y="87"/>
                  </a:lnTo>
                  <a:lnTo>
                    <a:pt x="1653" y="87"/>
                  </a:lnTo>
                  <a:lnTo>
                    <a:pt x="1653" y="87"/>
                  </a:lnTo>
                  <a:lnTo>
                    <a:pt x="1633" y="107"/>
                  </a:lnTo>
                  <a:lnTo>
                    <a:pt x="1613" y="107"/>
                  </a:lnTo>
                  <a:lnTo>
                    <a:pt x="1613" y="107"/>
                  </a:lnTo>
                  <a:lnTo>
                    <a:pt x="1592" y="107"/>
                  </a:lnTo>
                  <a:lnTo>
                    <a:pt x="1572" y="107"/>
                  </a:lnTo>
                  <a:lnTo>
                    <a:pt x="1552" y="107"/>
                  </a:lnTo>
                  <a:lnTo>
                    <a:pt x="1526" y="107"/>
                  </a:lnTo>
                  <a:lnTo>
                    <a:pt x="1506" y="128"/>
                  </a:lnTo>
                  <a:lnTo>
                    <a:pt x="1485" y="128"/>
                  </a:lnTo>
                  <a:lnTo>
                    <a:pt x="1465" y="128"/>
                  </a:lnTo>
                  <a:lnTo>
                    <a:pt x="1445" y="128"/>
                  </a:lnTo>
                  <a:lnTo>
                    <a:pt x="1424" y="128"/>
                  </a:lnTo>
                  <a:lnTo>
                    <a:pt x="1399" y="148"/>
                  </a:lnTo>
                  <a:lnTo>
                    <a:pt x="1379" y="148"/>
                  </a:lnTo>
                  <a:lnTo>
                    <a:pt x="1379" y="148"/>
                  </a:lnTo>
                  <a:lnTo>
                    <a:pt x="1358" y="148"/>
                  </a:lnTo>
                  <a:lnTo>
                    <a:pt x="1338" y="173"/>
                  </a:lnTo>
                  <a:lnTo>
                    <a:pt x="1318" y="173"/>
                  </a:lnTo>
                  <a:lnTo>
                    <a:pt x="1297" y="173"/>
                  </a:lnTo>
                  <a:lnTo>
                    <a:pt x="1272" y="173"/>
                  </a:lnTo>
                  <a:lnTo>
                    <a:pt x="1251" y="194"/>
                  </a:lnTo>
                  <a:lnTo>
                    <a:pt x="1251" y="194"/>
                  </a:lnTo>
                  <a:lnTo>
                    <a:pt x="1231" y="194"/>
                  </a:lnTo>
                  <a:lnTo>
                    <a:pt x="1211" y="194"/>
                  </a:lnTo>
                  <a:lnTo>
                    <a:pt x="1190" y="214"/>
                  </a:lnTo>
                  <a:lnTo>
                    <a:pt x="1190" y="214"/>
                  </a:lnTo>
                  <a:lnTo>
                    <a:pt x="1170" y="214"/>
                  </a:lnTo>
                  <a:lnTo>
                    <a:pt x="1145" y="234"/>
                  </a:lnTo>
                  <a:lnTo>
                    <a:pt x="1124" y="234"/>
                  </a:lnTo>
                  <a:lnTo>
                    <a:pt x="1104" y="234"/>
                  </a:lnTo>
                  <a:lnTo>
                    <a:pt x="1084" y="255"/>
                  </a:lnTo>
                  <a:lnTo>
                    <a:pt x="1063" y="255"/>
                  </a:lnTo>
                  <a:lnTo>
                    <a:pt x="1063" y="255"/>
                  </a:lnTo>
                  <a:lnTo>
                    <a:pt x="1043" y="275"/>
                  </a:lnTo>
                  <a:lnTo>
                    <a:pt x="1018" y="275"/>
                  </a:lnTo>
                  <a:lnTo>
                    <a:pt x="997" y="301"/>
                  </a:lnTo>
                  <a:lnTo>
                    <a:pt x="977" y="301"/>
                  </a:lnTo>
                  <a:lnTo>
                    <a:pt x="956" y="301"/>
                  </a:lnTo>
                  <a:lnTo>
                    <a:pt x="956" y="321"/>
                  </a:lnTo>
                  <a:lnTo>
                    <a:pt x="936" y="321"/>
                  </a:lnTo>
                  <a:lnTo>
                    <a:pt x="916" y="341"/>
                  </a:lnTo>
                  <a:lnTo>
                    <a:pt x="890" y="341"/>
                  </a:lnTo>
                  <a:lnTo>
                    <a:pt x="870" y="362"/>
                  </a:lnTo>
                  <a:lnTo>
                    <a:pt x="850" y="362"/>
                  </a:lnTo>
                  <a:lnTo>
                    <a:pt x="850" y="382"/>
                  </a:lnTo>
                  <a:lnTo>
                    <a:pt x="829" y="382"/>
                  </a:lnTo>
                  <a:lnTo>
                    <a:pt x="809" y="382"/>
                  </a:lnTo>
                  <a:lnTo>
                    <a:pt x="809" y="402"/>
                  </a:lnTo>
                  <a:lnTo>
                    <a:pt x="789" y="402"/>
                  </a:lnTo>
                  <a:lnTo>
                    <a:pt x="789" y="428"/>
                  </a:lnTo>
                  <a:lnTo>
                    <a:pt x="763" y="428"/>
                  </a:lnTo>
                  <a:lnTo>
                    <a:pt x="743" y="448"/>
                  </a:lnTo>
                  <a:lnTo>
                    <a:pt x="722" y="448"/>
                  </a:lnTo>
                  <a:lnTo>
                    <a:pt x="722" y="468"/>
                  </a:lnTo>
                  <a:lnTo>
                    <a:pt x="702" y="468"/>
                  </a:lnTo>
                  <a:lnTo>
                    <a:pt x="682" y="489"/>
                  </a:lnTo>
                  <a:lnTo>
                    <a:pt x="661" y="489"/>
                  </a:lnTo>
                  <a:lnTo>
                    <a:pt x="661" y="509"/>
                  </a:lnTo>
                  <a:lnTo>
                    <a:pt x="636" y="529"/>
                  </a:lnTo>
                  <a:lnTo>
                    <a:pt x="616" y="529"/>
                  </a:lnTo>
                  <a:lnTo>
                    <a:pt x="616" y="555"/>
                  </a:lnTo>
                  <a:lnTo>
                    <a:pt x="616" y="555"/>
                  </a:lnTo>
                  <a:lnTo>
                    <a:pt x="595" y="555"/>
                  </a:lnTo>
                  <a:lnTo>
                    <a:pt x="595" y="555"/>
                  </a:lnTo>
                  <a:lnTo>
                    <a:pt x="595" y="575"/>
                  </a:lnTo>
                  <a:lnTo>
                    <a:pt x="575" y="575"/>
                  </a:lnTo>
                  <a:lnTo>
                    <a:pt x="575" y="575"/>
                  </a:lnTo>
                  <a:lnTo>
                    <a:pt x="575" y="596"/>
                  </a:lnTo>
                  <a:lnTo>
                    <a:pt x="555" y="596"/>
                  </a:lnTo>
                  <a:lnTo>
                    <a:pt x="555" y="596"/>
                  </a:lnTo>
                  <a:lnTo>
                    <a:pt x="555" y="616"/>
                  </a:lnTo>
                  <a:lnTo>
                    <a:pt x="534" y="616"/>
                  </a:lnTo>
                  <a:lnTo>
                    <a:pt x="534" y="616"/>
                  </a:lnTo>
                  <a:lnTo>
                    <a:pt x="534" y="636"/>
                  </a:lnTo>
                  <a:lnTo>
                    <a:pt x="509" y="636"/>
                  </a:lnTo>
                  <a:lnTo>
                    <a:pt x="509" y="636"/>
                  </a:lnTo>
                  <a:lnTo>
                    <a:pt x="509" y="657"/>
                  </a:lnTo>
                  <a:lnTo>
                    <a:pt x="488" y="657"/>
                  </a:lnTo>
                  <a:lnTo>
                    <a:pt x="488" y="657"/>
                  </a:lnTo>
                  <a:lnTo>
                    <a:pt x="488" y="682"/>
                  </a:lnTo>
                  <a:lnTo>
                    <a:pt x="468" y="682"/>
                  </a:lnTo>
                  <a:lnTo>
                    <a:pt x="468" y="682"/>
                  </a:lnTo>
                  <a:lnTo>
                    <a:pt x="468" y="702"/>
                  </a:lnTo>
                  <a:lnTo>
                    <a:pt x="468" y="702"/>
                  </a:lnTo>
                  <a:lnTo>
                    <a:pt x="448" y="702"/>
                  </a:lnTo>
                  <a:lnTo>
                    <a:pt x="448" y="702"/>
                  </a:lnTo>
                  <a:lnTo>
                    <a:pt x="448" y="723"/>
                  </a:lnTo>
                  <a:lnTo>
                    <a:pt x="448" y="723"/>
                  </a:lnTo>
                  <a:lnTo>
                    <a:pt x="427" y="743"/>
                  </a:lnTo>
                  <a:lnTo>
                    <a:pt x="427" y="743"/>
                  </a:lnTo>
                  <a:lnTo>
                    <a:pt x="407" y="763"/>
                  </a:lnTo>
                  <a:lnTo>
                    <a:pt x="407" y="763"/>
                  </a:lnTo>
                  <a:lnTo>
                    <a:pt x="407" y="784"/>
                  </a:lnTo>
                  <a:lnTo>
                    <a:pt x="382" y="784"/>
                  </a:lnTo>
                  <a:lnTo>
                    <a:pt x="382" y="809"/>
                  </a:lnTo>
                  <a:lnTo>
                    <a:pt x="361" y="809"/>
                  </a:lnTo>
                  <a:lnTo>
                    <a:pt x="361" y="830"/>
                  </a:lnTo>
                  <a:lnTo>
                    <a:pt x="361" y="830"/>
                  </a:lnTo>
                  <a:lnTo>
                    <a:pt x="341" y="850"/>
                  </a:lnTo>
                  <a:lnTo>
                    <a:pt x="341" y="850"/>
                  </a:lnTo>
                  <a:lnTo>
                    <a:pt x="341" y="870"/>
                  </a:lnTo>
                  <a:lnTo>
                    <a:pt x="321" y="891"/>
                  </a:lnTo>
                  <a:lnTo>
                    <a:pt x="321" y="891"/>
                  </a:lnTo>
                  <a:lnTo>
                    <a:pt x="321" y="911"/>
                  </a:lnTo>
                  <a:lnTo>
                    <a:pt x="300" y="911"/>
                  </a:lnTo>
                  <a:lnTo>
                    <a:pt x="300" y="936"/>
                  </a:lnTo>
                  <a:lnTo>
                    <a:pt x="300" y="936"/>
                  </a:lnTo>
                  <a:lnTo>
                    <a:pt x="280" y="957"/>
                  </a:lnTo>
                  <a:lnTo>
                    <a:pt x="280" y="977"/>
                  </a:lnTo>
                  <a:lnTo>
                    <a:pt x="280" y="977"/>
                  </a:lnTo>
                  <a:lnTo>
                    <a:pt x="255" y="997"/>
                  </a:lnTo>
                  <a:lnTo>
                    <a:pt x="255" y="997"/>
                  </a:lnTo>
                  <a:lnTo>
                    <a:pt x="255" y="997"/>
                  </a:lnTo>
                  <a:lnTo>
                    <a:pt x="255" y="1018"/>
                  </a:lnTo>
                  <a:lnTo>
                    <a:pt x="234" y="1018"/>
                  </a:lnTo>
                  <a:lnTo>
                    <a:pt x="234" y="1038"/>
                  </a:lnTo>
                  <a:lnTo>
                    <a:pt x="234" y="1064"/>
                  </a:lnTo>
                  <a:lnTo>
                    <a:pt x="234" y="1064"/>
                  </a:lnTo>
                  <a:lnTo>
                    <a:pt x="234" y="1064"/>
                  </a:lnTo>
                  <a:lnTo>
                    <a:pt x="214" y="1084"/>
                  </a:lnTo>
                  <a:lnTo>
                    <a:pt x="214" y="1084"/>
                  </a:lnTo>
                  <a:lnTo>
                    <a:pt x="214" y="1104"/>
                  </a:lnTo>
                  <a:lnTo>
                    <a:pt x="214" y="1125"/>
                  </a:lnTo>
                  <a:lnTo>
                    <a:pt x="193" y="1125"/>
                  </a:lnTo>
                  <a:lnTo>
                    <a:pt x="193" y="1145"/>
                  </a:lnTo>
                  <a:lnTo>
                    <a:pt x="193" y="1145"/>
                  </a:lnTo>
                  <a:lnTo>
                    <a:pt x="193" y="1165"/>
                  </a:lnTo>
                  <a:lnTo>
                    <a:pt x="173" y="1165"/>
                  </a:lnTo>
                  <a:lnTo>
                    <a:pt x="173" y="1191"/>
                  </a:lnTo>
                  <a:lnTo>
                    <a:pt x="173" y="1191"/>
                  </a:lnTo>
                  <a:lnTo>
                    <a:pt x="173" y="1211"/>
                  </a:lnTo>
                  <a:lnTo>
                    <a:pt x="173" y="1211"/>
                  </a:lnTo>
                  <a:lnTo>
                    <a:pt x="173" y="1231"/>
                  </a:lnTo>
                  <a:lnTo>
                    <a:pt x="153" y="1252"/>
                  </a:lnTo>
                  <a:lnTo>
                    <a:pt x="153" y="1252"/>
                  </a:lnTo>
                  <a:lnTo>
                    <a:pt x="153" y="1272"/>
                  </a:lnTo>
                  <a:lnTo>
                    <a:pt x="153" y="1292"/>
                  </a:lnTo>
                  <a:lnTo>
                    <a:pt x="153" y="1292"/>
                  </a:lnTo>
                  <a:lnTo>
                    <a:pt x="153" y="1318"/>
                  </a:lnTo>
                  <a:lnTo>
                    <a:pt x="153" y="1318"/>
                  </a:lnTo>
                  <a:lnTo>
                    <a:pt x="153" y="1338"/>
                  </a:lnTo>
                  <a:lnTo>
                    <a:pt x="127" y="1359"/>
                  </a:lnTo>
                  <a:lnTo>
                    <a:pt x="127" y="1359"/>
                  </a:lnTo>
                  <a:lnTo>
                    <a:pt x="127" y="1359"/>
                  </a:lnTo>
                  <a:lnTo>
                    <a:pt x="127" y="1379"/>
                  </a:lnTo>
                  <a:lnTo>
                    <a:pt x="127" y="1399"/>
                  </a:lnTo>
                  <a:lnTo>
                    <a:pt x="127" y="1399"/>
                  </a:lnTo>
                  <a:lnTo>
                    <a:pt x="127" y="1420"/>
                  </a:lnTo>
                  <a:lnTo>
                    <a:pt x="127" y="1420"/>
                  </a:lnTo>
                  <a:lnTo>
                    <a:pt x="127" y="1445"/>
                  </a:lnTo>
                  <a:lnTo>
                    <a:pt x="127" y="1445"/>
                  </a:lnTo>
                  <a:lnTo>
                    <a:pt x="107" y="1445"/>
                  </a:lnTo>
                  <a:lnTo>
                    <a:pt x="107" y="1465"/>
                  </a:lnTo>
                  <a:lnTo>
                    <a:pt x="107" y="1465"/>
                  </a:lnTo>
                  <a:lnTo>
                    <a:pt x="107" y="1465"/>
                  </a:lnTo>
                  <a:lnTo>
                    <a:pt x="107" y="1486"/>
                  </a:lnTo>
                  <a:lnTo>
                    <a:pt x="107" y="1486"/>
                  </a:lnTo>
                  <a:lnTo>
                    <a:pt x="107" y="1486"/>
                  </a:lnTo>
                  <a:lnTo>
                    <a:pt x="107" y="1506"/>
                  </a:lnTo>
                  <a:lnTo>
                    <a:pt x="107" y="1506"/>
                  </a:lnTo>
                  <a:lnTo>
                    <a:pt x="107" y="1506"/>
                  </a:lnTo>
                  <a:lnTo>
                    <a:pt x="107" y="1526"/>
                  </a:lnTo>
                  <a:lnTo>
                    <a:pt x="107" y="1526"/>
                  </a:lnTo>
                  <a:lnTo>
                    <a:pt x="107" y="1526"/>
                  </a:lnTo>
                  <a:lnTo>
                    <a:pt x="107" y="1526"/>
                  </a:lnTo>
                  <a:lnTo>
                    <a:pt x="107" y="1547"/>
                  </a:lnTo>
                  <a:lnTo>
                    <a:pt x="87" y="1547"/>
                  </a:lnTo>
                  <a:lnTo>
                    <a:pt x="66" y="1547"/>
                  </a:lnTo>
                  <a:lnTo>
                    <a:pt x="26" y="1547"/>
                  </a:lnTo>
                  <a:lnTo>
                    <a:pt x="26" y="1547"/>
                  </a:lnTo>
                  <a:lnTo>
                    <a:pt x="26" y="1547"/>
                  </a:lnTo>
                  <a:lnTo>
                    <a:pt x="26" y="1526"/>
                  </a:lnTo>
                  <a:lnTo>
                    <a:pt x="26" y="1526"/>
                  </a:lnTo>
                  <a:lnTo>
                    <a:pt x="26" y="1526"/>
                  </a:lnTo>
                  <a:lnTo>
                    <a:pt x="26" y="1506"/>
                  </a:lnTo>
                  <a:lnTo>
                    <a:pt x="26" y="1506"/>
                  </a:lnTo>
                  <a:lnTo>
                    <a:pt x="26" y="1506"/>
                  </a:lnTo>
                  <a:lnTo>
                    <a:pt x="26" y="1486"/>
                  </a:lnTo>
                  <a:lnTo>
                    <a:pt x="26" y="1486"/>
                  </a:lnTo>
                  <a:lnTo>
                    <a:pt x="0" y="1486"/>
                  </a:lnTo>
                  <a:lnTo>
                    <a:pt x="0" y="1465"/>
                  </a:lnTo>
                  <a:lnTo>
                    <a:pt x="0" y="1465"/>
                  </a:lnTo>
                  <a:lnTo>
                    <a:pt x="0" y="1465"/>
                  </a:lnTo>
                  <a:lnTo>
                    <a:pt x="0" y="1445"/>
                  </a:lnTo>
                  <a:lnTo>
                    <a:pt x="0" y="1445"/>
                  </a:lnTo>
                  <a:lnTo>
                    <a:pt x="0" y="1420"/>
                  </a:lnTo>
                  <a:lnTo>
                    <a:pt x="0" y="1420"/>
                  </a:lnTo>
                  <a:lnTo>
                    <a:pt x="0" y="1399"/>
                  </a:lnTo>
                  <a:lnTo>
                    <a:pt x="0" y="1379"/>
                  </a:lnTo>
                  <a:lnTo>
                    <a:pt x="0" y="1359"/>
                  </a:lnTo>
                  <a:lnTo>
                    <a:pt x="0" y="1359"/>
                  </a:lnTo>
                  <a:lnTo>
                    <a:pt x="0" y="1338"/>
                  </a:lnTo>
                  <a:lnTo>
                    <a:pt x="0" y="1338"/>
                  </a:lnTo>
                  <a:lnTo>
                    <a:pt x="0" y="1318"/>
                  </a:lnTo>
                  <a:lnTo>
                    <a:pt x="0" y="1292"/>
                  </a:lnTo>
                  <a:lnTo>
                    <a:pt x="0" y="1292"/>
                  </a:lnTo>
                  <a:lnTo>
                    <a:pt x="0" y="1272"/>
                  </a:lnTo>
                  <a:lnTo>
                    <a:pt x="0" y="1252"/>
                  </a:lnTo>
                  <a:lnTo>
                    <a:pt x="0" y="1252"/>
                  </a:lnTo>
                  <a:lnTo>
                    <a:pt x="26" y="1231"/>
                  </a:lnTo>
                  <a:lnTo>
                    <a:pt x="26" y="1211"/>
                  </a:lnTo>
                  <a:lnTo>
                    <a:pt x="26" y="1191"/>
                  </a:lnTo>
                  <a:lnTo>
                    <a:pt x="26" y="1191"/>
                  </a:lnTo>
                  <a:lnTo>
                    <a:pt x="26" y="1165"/>
                  </a:lnTo>
                  <a:lnTo>
                    <a:pt x="26" y="1145"/>
                  </a:lnTo>
                  <a:lnTo>
                    <a:pt x="46" y="1125"/>
                  </a:lnTo>
                  <a:lnTo>
                    <a:pt x="46" y="1125"/>
                  </a:lnTo>
                  <a:lnTo>
                    <a:pt x="46" y="1125"/>
                  </a:lnTo>
                  <a:lnTo>
                    <a:pt x="46" y="1104"/>
                  </a:lnTo>
                  <a:lnTo>
                    <a:pt x="46" y="1084"/>
                  </a:lnTo>
                  <a:lnTo>
                    <a:pt x="66" y="1084"/>
                  </a:lnTo>
                  <a:lnTo>
                    <a:pt x="66" y="1064"/>
                  </a:lnTo>
                  <a:lnTo>
                    <a:pt x="66" y="1038"/>
                  </a:lnTo>
                  <a:lnTo>
                    <a:pt x="66" y="1038"/>
                  </a:lnTo>
                  <a:lnTo>
                    <a:pt x="87" y="1018"/>
                  </a:lnTo>
                  <a:lnTo>
                    <a:pt x="87" y="997"/>
                  </a:lnTo>
                  <a:lnTo>
                    <a:pt x="87" y="997"/>
                  </a:lnTo>
                  <a:lnTo>
                    <a:pt x="87" y="997"/>
                  </a:lnTo>
                  <a:lnTo>
                    <a:pt x="87" y="977"/>
                  </a:lnTo>
                  <a:lnTo>
                    <a:pt x="107" y="957"/>
                  </a:lnTo>
                  <a:lnTo>
                    <a:pt x="107" y="957"/>
                  </a:lnTo>
                  <a:lnTo>
                    <a:pt x="107" y="936"/>
                  </a:lnTo>
                  <a:lnTo>
                    <a:pt x="127" y="911"/>
                  </a:lnTo>
                  <a:lnTo>
                    <a:pt x="127" y="911"/>
                  </a:lnTo>
                  <a:lnTo>
                    <a:pt x="127" y="911"/>
                  </a:lnTo>
                  <a:lnTo>
                    <a:pt x="127" y="891"/>
                  </a:lnTo>
                  <a:lnTo>
                    <a:pt x="153" y="870"/>
                  </a:lnTo>
                  <a:lnTo>
                    <a:pt x="153" y="870"/>
                  </a:lnTo>
                  <a:lnTo>
                    <a:pt x="173" y="850"/>
                  </a:lnTo>
                  <a:lnTo>
                    <a:pt x="173" y="830"/>
                  </a:lnTo>
                  <a:lnTo>
                    <a:pt x="173" y="830"/>
                  </a:lnTo>
                  <a:lnTo>
                    <a:pt x="193" y="809"/>
                  </a:lnTo>
                  <a:lnTo>
                    <a:pt x="193" y="809"/>
                  </a:lnTo>
                  <a:lnTo>
                    <a:pt x="214" y="784"/>
                  </a:lnTo>
                  <a:lnTo>
                    <a:pt x="214" y="763"/>
                  </a:lnTo>
                  <a:lnTo>
                    <a:pt x="214" y="763"/>
                  </a:lnTo>
                  <a:lnTo>
                    <a:pt x="234" y="743"/>
                  </a:lnTo>
                  <a:lnTo>
                    <a:pt x="234" y="743"/>
                  </a:lnTo>
                  <a:lnTo>
                    <a:pt x="255" y="723"/>
                  </a:lnTo>
                  <a:lnTo>
                    <a:pt x="255" y="702"/>
                  </a:lnTo>
                  <a:lnTo>
                    <a:pt x="280" y="702"/>
                  </a:lnTo>
                  <a:lnTo>
                    <a:pt x="280" y="682"/>
                  </a:lnTo>
                  <a:lnTo>
                    <a:pt x="300" y="682"/>
                  </a:lnTo>
                  <a:lnTo>
                    <a:pt x="300" y="657"/>
                  </a:lnTo>
                  <a:lnTo>
                    <a:pt x="321" y="657"/>
                  </a:lnTo>
                  <a:lnTo>
                    <a:pt x="321" y="636"/>
                  </a:lnTo>
                  <a:lnTo>
                    <a:pt x="321" y="636"/>
                  </a:lnTo>
                  <a:lnTo>
                    <a:pt x="341" y="616"/>
                  </a:lnTo>
                  <a:lnTo>
                    <a:pt x="341" y="616"/>
                  </a:lnTo>
                  <a:lnTo>
                    <a:pt x="341" y="616"/>
                  </a:lnTo>
                  <a:lnTo>
                    <a:pt x="361" y="596"/>
                  </a:lnTo>
                  <a:lnTo>
                    <a:pt x="361" y="596"/>
                  </a:lnTo>
                  <a:lnTo>
                    <a:pt x="361" y="596"/>
                  </a:lnTo>
                  <a:lnTo>
                    <a:pt x="361" y="575"/>
                  </a:lnTo>
                  <a:lnTo>
                    <a:pt x="382" y="575"/>
                  </a:lnTo>
                  <a:lnTo>
                    <a:pt x="382" y="575"/>
                  </a:lnTo>
                  <a:lnTo>
                    <a:pt x="382" y="555"/>
                  </a:lnTo>
                  <a:lnTo>
                    <a:pt x="407" y="555"/>
                  </a:lnTo>
                  <a:lnTo>
                    <a:pt x="407" y="555"/>
                  </a:lnTo>
                  <a:lnTo>
                    <a:pt x="427" y="529"/>
                  </a:lnTo>
                  <a:lnTo>
                    <a:pt x="427" y="529"/>
                  </a:lnTo>
                  <a:lnTo>
                    <a:pt x="427" y="529"/>
                  </a:lnTo>
                  <a:lnTo>
                    <a:pt x="448" y="509"/>
                  </a:lnTo>
                  <a:lnTo>
                    <a:pt x="448" y="509"/>
                  </a:lnTo>
                  <a:lnTo>
                    <a:pt x="448" y="509"/>
                  </a:lnTo>
                  <a:lnTo>
                    <a:pt x="468" y="489"/>
                  </a:lnTo>
                  <a:lnTo>
                    <a:pt x="468" y="489"/>
                  </a:lnTo>
                  <a:lnTo>
                    <a:pt x="488" y="489"/>
                  </a:lnTo>
                  <a:lnTo>
                    <a:pt x="488" y="468"/>
                  </a:lnTo>
                  <a:lnTo>
                    <a:pt x="488" y="468"/>
                  </a:lnTo>
                  <a:lnTo>
                    <a:pt x="509" y="468"/>
                  </a:lnTo>
                  <a:lnTo>
                    <a:pt x="509" y="448"/>
                  </a:lnTo>
                  <a:lnTo>
                    <a:pt x="509" y="448"/>
                  </a:lnTo>
                  <a:lnTo>
                    <a:pt x="534" y="448"/>
                  </a:lnTo>
                  <a:lnTo>
                    <a:pt x="534" y="428"/>
                  </a:lnTo>
                  <a:lnTo>
                    <a:pt x="555" y="428"/>
                  </a:lnTo>
                  <a:lnTo>
                    <a:pt x="575" y="402"/>
                  </a:lnTo>
                  <a:lnTo>
                    <a:pt x="595" y="382"/>
                  </a:lnTo>
                  <a:lnTo>
                    <a:pt x="595" y="382"/>
                  </a:lnTo>
                  <a:lnTo>
                    <a:pt x="616" y="362"/>
                  </a:lnTo>
                  <a:lnTo>
                    <a:pt x="636" y="362"/>
                  </a:lnTo>
                  <a:lnTo>
                    <a:pt x="661" y="341"/>
                  </a:lnTo>
                  <a:lnTo>
                    <a:pt x="682" y="341"/>
                  </a:lnTo>
                  <a:lnTo>
                    <a:pt x="682" y="321"/>
                  </a:lnTo>
                  <a:lnTo>
                    <a:pt x="702" y="321"/>
                  </a:lnTo>
                  <a:lnTo>
                    <a:pt x="722" y="301"/>
                  </a:lnTo>
                  <a:lnTo>
                    <a:pt x="743" y="301"/>
                  </a:lnTo>
                  <a:lnTo>
                    <a:pt x="743" y="275"/>
                  </a:lnTo>
                  <a:lnTo>
                    <a:pt x="763" y="275"/>
                  </a:lnTo>
                  <a:lnTo>
                    <a:pt x="789" y="275"/>
                  </a:lnTo>
                  <a:lnTo>
                    <a:pt x="809" y="255"/>
                  </a:lnTo>
                  <a:lnTo>
                    <a:pt x="809" y="255"/>
                  </a:lnTo>
                  <a:lnTo>
                    <a:pt x="829" y="234"/>
                  </a:lnTo>
                  <a:lnTo>
                    <a:pt x="850" y="234"/>
                  </a:lnTo>
                  <a:lnTo>
                    <a:pt x="870" y="214"/>
                  </a:lnTo>
                  <a:lnTo>
                    <a:pt x="890" y="214"/>
                  </a:lnTo>
                  <a:lnTo>
                    <a:pt x="916" y="194"/>
                  </a:lnTo>
                  <a:lnTo>
                    <a:pt x="936" y="194"/>
                  </a:lnTo>
                  <a:lnTo>
                    <a:pt x="956" y="194"/>
                  </a:lnTo>
                  <a:lnTo>
                    <a:pt x="977" y="173"/>
                  </a:lnTo>
                  <a:lnTo>
                    <a:pt x="977" y="173"/>
                  </a:lnTo>
                  <a:lnTo>
                    <a:pt x="997" y="148"/>
                  </a:lnTo>
                  <a:lnTo>
                    <a:pt x="1018" y="148"/>
                  </a:lnTo>
                  <a:lnTo>
                    <a:pt x="1043" y="148"/>
                  </a:lnTo>
                  <a:lnTo>
                    <a:pt x="1063" y="128"/>
                  </a:lnTo>
                  <a:lnTo>
                    <a:pt x="1084" y="128"/>
                  </a:lnTo>
                  <a:lnTo>
                    <a:pt x="1104" y="128"/>
                  </a:lnTo>
                  <a:lnTo>
                    <a:pt x="1124" y="107"/>
                  </a:lnTo>
                  <a:lnTo>
                    <a:pt x="1145" y="107"/>
                  </a:lnTo>
                  <a:lnTo>
                    <a:pt x="1170" y="107"/>
                  </a:lnTo>
                  <a:lnTo>
                    <a:pt x="1190" y="107"/>
                  </a:lnTo>
                  <a:lnTo>
                    <a:pt x="1211" y="87"/>
                  </a:lnTo>
                  <a:lnTo>
                    <a:pt x="1231" y="87"/>
                  </a:lnTo>
                  <a:lnTo>
                    <a:pt x="1231" y="87"/>
                  </a:lnTo>
                  <a:lnTo>
                    <a:pt x="1251" y="87"/>
                  </a:lnTo>
                  <a:lnTo>
                    <a:pt x="1272" y="67"/>
                  </a:lnTo>
                  <a:lnTo>
                    <a:pt x="1297" y="67"/>
                  </a:lnTo>
                  <a:lnTo>
                    <a:pt x="1318" y="67"/>
                  </a:lnTo>
                  <a:lnTo>
                    <a:pt x="1318" y="67"/>
                  </a:lnTo>
                  <a:lnTo>
                    <a:pt x="1338" y="67"/>
                  </a:lnTo>
                  <a:lnTo>
                    <a:pt x="1358" y="46"/>
                  </a:lnTo>
                  <a:lnTo>
                    <a:pt x="1379" y="46"/>
                  </a:lnTo>
                  <a:lnTo>
                    <a:pt x="1399" y="46"/>
                  </a:lnTo>
                  <a:lnTo>
                    <a:pt x="1424" y="46"/>
                  </a:lnTo>
                  <a:lnTo>
                    <a:pt x="1445" y="46"/>
                  </a:lnTo>
                  <a:lnTo>
                    <a:pt x="1465" y="21"/>
                  </a:lnTo>
                  <a:lnTo>
                    <a:pt x="1485" y="21"/>
                  </a:lnTo>
                  <a:lnTo>
                    <a:pt x="1506" y="21"/>
                  </a:lnTo>
                  <a:lnTo>
                    <a:pt x="1526" y="21"/>
                  </a:lnTo>
                  <a:lnTo>
                    <a:pt x="1552" y="21"/>
                  </a:lnTo>
                  <a:lnTo>
                    <a:pt x="1592" y="21"/>
                  </a:lnTo>
                  <a:lnTo>
                    <a:pt x="1613" y="21"/>
                  </a:lnTo>
                  <a:lnTo>
                    <a:pt x="1613" y="0"/>
                  </a:lnTo>
                  <a:lnTo>
                    <a:pt x="1633" y="0"/>
                  </a:lnTo>
                  <a:lnTo>
                    <a:pt x="1633" y="0"/>
                  </a:lnTo>
                  <a:lnTo>
                    <a:pt x="1653" y="0"/>
                  </a:lnTo>
                  <a:lnTo>
                    <a:pt x="1653" y="0"/>
                  </a:lnTo>
                  <a:lnTo>
                    <a:pt x="1679" y="0"/>
                  </a:lnTo>
                  <a:lnTo>
                    <a:pt x="1679" y="0"/>
                  </a:lnTo>
                  <a:lnTo>
                    <a:pt x="1699" y="0"/>
                  </a:lnTo>
                  <a:lnTo>
                    <a:pt x="1699" y="0"/>
                  </a:lnTo>
                  <a:lnTo>
                    <a:pt x="1719" y="0"/>
                  </a:lnTo>
                  <a:lnTo>
                    <a:pt x="1719" y="0"/>
                  </a:lnTo>
                  <a:lnTo>
                    <a:pt x="1740" y="0"/>
                  </a:lnTo>
                  <a:lnTo>
                    <a:pt x="174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2"/>
            <p:cNvSpPr/>
            <p:nvPr/>
          </p:nvSpPr>
          <p:spPr>
            <a:xfrm>
              <a:off x="1515775" y="2266225"/>
              <a:ext cx="15275" cy="6375"/>
            </a:xfrm>
            <a:custGeom>
              <a:rect b="b" l="l" r="r" t="t"/>
              <a:pathLst>
                <a:path extrusionOk="0" h="255" w="611">
                  <a:moveTo>
                    <a:pt x="357" y="0"/>
                  </a:moveTo>
                  <a:lnTo>
                    <a:pt x="382" y="0"/>
                  </a:lnTo>
                  <a:lnTo>
                    <a:pt x="382" y="0"/>
                  </a:lnTo>
                  <a:lnTo>
                    <a:pt x="402" y="0"/>
                  </a:lnTo>
                  <a:lnTo>
                    <a:pt x="402" y="0"/>
                  </a:lnTo>
                  <a:lnTo>
                    <a:pt x="402" y="0"/>
                  </a:lnTo>
                  <a:lnTo>
                    <a:pt x="423" y="0"/>
                  </a:lnTo>
                  <a:lnTo>
                    <a:pt x="423" y="0"/>
                  </a:lnTo>
                  <a:lnTo>
                    <a:pt x="443" y="0"/>
                  </a:lnTo>
                  <a:lnTo>
                    <a:pt x="443" y="0"/>
                  </a:lnTo>
                  <a:lnTo>
                    <a:pt x="443" y="0"/>
                  </a:lnTo>
                  <a:lnTo>
                    <a:pt x="443" y="0"/>
                  </a:lnTo>
                  <a:lnTo>
                    <a:pt x="463" y="26"/>
                  </a:lnTo>
                  <a:lnTo>
                    <a:pt x="463" y="26"/>
                  </a:lnTo>
                  <a:lnTo>
                    <a:pt x="484" y="26"/>
                  </a:lnTo>
                  <a:lnTo>
                    <a:pt x="484" y="26"/>
                  </a:lnTo>
                  <a:lnTo>
                    <a:pt x="509" y="26"/>
                  </a:lnTo>
                  <a:lnTo>
                    <a:pt x="509" y="26"/>
                  </a:lnTo>
                  <a:lnTo>
                    <a:pt x="509" y="26"/>
                  </a:lnTo>
                  <a:lnTo>
                    <a:pt x="530" y="46"/>
                  </a:lnTo>
                  <a:lnTo>
                    <a:pt x="530" y="46"/>
                  </a:lnTo>
                  <a:lnTo>
                    <a:pt x="550" y="46"/>
                  </a:lnTo>
                  <a:lnTo>
                    <a:pt x="550" y="46"/>
                  </a:lnTo>
                  <a:lnTo>
                    <a:pt x="550" y="46"/>
                  </a:lnTo>
                  <a:lnTo>
                    <a:pt x="550" y="46"/>
                  </a:lnTo>
                  <a:lnTo>
                    <a:pt x="570" y="66"/>
                  </a:lnTo>
                  <a:lnTo>
                    <a:pt x="570" y="66"/>
                  </a:lnTo>
                  <a:lnTo>
                    <a:pt x="591" y="66"/>
                  </a:lnTo>
                  <a:lnTo>
                    <a:pt x="591" y="66"/>
                  </a:lnTo>
                  <a:lnTo>
                    <a:pt x="611" y="107"/>
                  </a:lnTo>
                  <a:lnTo>
                    <a:pt x="570" y="127"/>
                  </a:lnTo>
                  <a:lnTo>
                    <a:pt x="570" y="127"/>
                  </a:lnTo>
                  <a:lnTo>
                    <a:pt x="550" y="127"/>
                  </a:lnTo>
                  <a:lnTo>
                    <a:pt x="550" y="127"/>
                  </a:lnTo>
                  <a:lnTo>
                    <a:pt x="530" y="127"/>
                  </a:lnTo>
                  <a:lnTo>
                    <a:pt x="530" y="127"/>
                  </a:lnTo>
                  <a:lnTo>
                    <a:pt x="530" y="127"/>
                  </a:lnTo>
                  <a:lnTo>
                    <a:pt x="509" y="127"/>
                  </a:lnTo>
                  <a:lnTo>
                    <a:pt x="509" y="127"/>
                  </a:lnTo>
                  <a:lnTo>
                    <a:pt x="509" y="153"/>
                  </a:lnTo>
                  <a:lnTo>
                    <a:pt x="484" y="153"/>
                  </a:lnTo>
                  <a:lnTo>
                    <a:pt x="484" y="153"/>
                  </a:lnTo>
                  <a:lnTo>
                    <a:pt x="484" y="153"/>
                  </a:lnTo>
                  <a:lnTo>
                    <a:pt x="463" y="153"/>
                  </a:lnTo>
                  <a:lnTo>
                    <a:pt x="463" y="153"/>
                  </a:lnTo>
                  <a:lnTo>
                    <a:pt x="463" y="153"/>
                  </a:lnTo>
                  <a:lnTo>
                    <a:pt x="443" y="153"/>
                  </a:lnTo>
                  <a:lnTo>
                    <a:pt x="443" y="153"/>
                  </a:lnTo>
                  <a:lnTo>
                    <a:pt x="443" y="153"/>
                  </a:lnTo>
                  <a:lnTo>
                    <a:pt x="423" y="153"/>
                  </a:lnTo>
                  <a:lnTo>
                    <a:pt x="423" y="153"/>
                  </a:lnTo>
                  <a:lnTo>
                    <a:pt x="423" y="153"/>
                  </a:lnTo>
                  <a:lnTo>
                    <a:pt x="402" y="153"/>
                  </a:lnTo>
                  <a:lnTo>
                    <a:pt x="402" y="153"/>
                  </a:lnTo>
                  <a:lnTo>
                    <a:pt x="402" y="153"/>
                  </a:lnTo>
                  <a:lnTo>
                    <a:pt x="382" y="153"/>
                  </a:lnTo>
                  <a:lnTo>
                    <a:pt x="382" y="153"/>
                  </a:lnTo>
                  <a:lnTo>
                    <a:pt x="382" y="153"/>
                  </a:lnTo>
                  <a:lnTo>
                    <a:pt x="357" y="153"/>
                  </a:lnTo>
                  <a:lnTo>
                    <a:pt x="357" y="153"/>
                  </a:lnTo>
                  <a:lnTo>
                    <a:pt x="336" y="153"/>
                  </a:lnTo>
                  <a:lnTo>
                    <a:pt x="336" y="153"/>
                  </a:lnTo>
                  <a:lnTo>
                    <a:pt x="336" y="153"/>
                  </a:lnTo>
                  <a:lnTo>
                    <a:pt x="316" y="153"/>
                  </a:lnTo>
                  <a:lnTo>
                    <a:pt x="316" y="153"/>
                  </a:lnTo>
                  <a:lnTo>
                    <a:pt x="296" y="153"/>
                  </a:lnTo>
                  <a:lnTo>
                    <a:pt x="296" y="153"/>
                  </a:lnTo>
                  <a:lnTo>
                    <a:pt x="296" y="153"/>
                  </a:lnTo>
                  <a:lnTo>
                    <a:pt x="275" y="153"/>
                  </a:lnTo>
                  <a:lnTo>
                    <a:pt x="275" y="153"/>
                  </a:lnTo>
                  <a:lnTo>
                    <a:pt x="275" y="153"/>
                  </a:lnTo>
                  <a:lnTo>
                    <a:pt x="275" y="153"/>
                  </a:lnTo>
                  <a:lnTo>
                    <a:pt x="255" y="153"/>
                  </a:lnTo>
                  <a:lnTo>
                    <a:pt x="255" y="153"/>
                  </a:lnTo>
                  <a:lnTo>
                    <a:pt x="255" y="173"/>
                  </a:lnTo>
                  <a:lnTo>
                    <a:pt x="230" y="173"/>
                  </a:lnTo>
                  <a:lnTo>
                    <a:pt x="230" y="173"/>
                  </a:lnTo>
                  <a:lnTo>
                    <a:pt x="230" y="173"/>
                  </a:lnTo>
                  <a:lnTo>
                    <a:pt x="209" y="173"/>
                  </a:lnTo>
                  <a:lnTo>
                    <a:pt x="209" y="173"/>
                  </a:lnTo>
                  <a:lnTo>
                    <a:pt x="209" y="173"/>
                  </a:lnTo>
                  <a:lnTo>
                    <a:pt x="209" y="173"/>
                  </a:lnTo>
                  <a:lnTo>
                    <a:pt x="189" y="173"/>
                  </a:lnTo>
                  <a:lnTo>
                    <a:pt x="189" y="194"/>
                  </a:lnTo>
                  <a:lnTo>
                    <a:pt x="189" y="194"/>
                  </a:lnTo>
                  <a:lnTo>
                    <a:pt x="189" y="194"/>
                  </a:lnTo>
                  <a:lnTo>
                    <a:pt x="189" y="194"/>
                  </a:lnTo>
                  <a:lnTo>
                    <a:pt x="189" y="194"/>
                  </a:lnTo>
                  <a:lnTo>
                    <a:pt x="168" y="194"/>
                  </a:lnTo>
                  <a:lnTo>
                    <a:pt x="168" y="194"/>
                  </a:lnTo>
                  <a:lnTo>
                    <a:pt x="168" y="194"/>
                  </a:lnTo>
                  <a:lnTo>
                    <a:pt x="168" y="194"/>
                  </a:lnTo>
                  <a:lnTo>
                    <a:pt x="168" y="194"/>
                  </a:lnTo>
                  <a:lnTo>
                    <a:pt x="168" y="194"/>
                  </a:lnTo>
                  <a:lnTo>
                    <a:pt x="168" y="194"/>
                  </a:lnTo>
                  <a:lnTo>
                    <a:pt x="168" y="194"/>
                  </a:lnTo>
                  <a:lnTo>
                    <a:pt x="148" y="214"/>
                  </a:lnTo>
                  <a:lnTo>
                    <a:pt x="148" y="214"/>
                  </a:lnTo>
                  <a:lnTo>
                    <a:pt x="148" y="214"/>
                  </a:lnTo>
                  <a:lnTo>
                    <a:pt x="148" y="214"/>
                  </a:lnTo>
                  <a:lnTo>
                    <a:pt x="148" y="214"/>
                  </a:lnTo>
                  <a:lnTo>
                    <a:pt x="148" y="214"/>
                  </a:lnTo>
                  <a:lnTo>
                    <a:pt x="148" y="214"/>
                  </a:lnTo>
                  <a:lnTo>
                    <a:pt x="148" y="214"/>
                  </a:lnTo>
                  <a:lnTo>
                    <a:pt x="148" y="214"/>
                  </a:lnTo>
                  <a:lnTo>
                    <a:pt x="128" y="214"/>
                  </a:lnTo>
                  <a:lnTo>
                    <a:pt x="128" y="214"/>
                  </a:lnTo>
                  <a:lnTo>
                    <a:pt x="128" y="234"/>
                  </a:lnTo>
                  <a:lnTo>
                    <a:pt x="128" y="234"/>
                  </a:lnTo>
                  <a:lnTo>
                    <a:pt x="128" y="234"/>
                  </a:lnTo>
                  <a:lnTo>
                    <a:pt x="128" y="234"/>
                  </a:lnTo>
                  <a:lnTo>
                    <a:pt x="128" y="234"/>
                  </a:lnTo>
                  <a:lnTo>
                    <a:pt x="128" y="234"/>
                  </a:lnTo>
                  <a:lnTo>
                    <a:pt x="102" y="234"/>
                  </a:lnTo>
                  <a:lnTo>
                    <a:pt x="102" y="234"/>
                  </a:lnTo>
                  <a:lnTo>
                    <a:pt x="102" y="234"/>
                  </a:lnTo>
                  <a:lnTo>
                    <a:pt x="102" y="234"/>
                  </a:lnTo>
                  <a:lnTo>
                    <a:pt x="102" y="234"/>
                  </a:lnTo>
                  <a:lnTo>
                    <a:pt x="102" y="255"/>
                  </a:lnTo>
                  <a:lnTo>
                    <a:pt x="102" y="255"/>
                  </a:lnTo>
                  <a:lnTo>
                    <a:pt x="102" y="255"/>
                  </a:lnTo>
                  <a:lnTo>
                    <a:pt x="82" y="255"/>
                  </a:lnTo>
                  <a:lnTo>
                    <a:pt x="62" y="234"/>
                  </a:lnTo>
                  <a:lnTo>
                    <a:pt x="41" y="214"/>
                  </a:lnTo>
                  <a:lnTo>
                    <a:pt x="1" y="194"/>
                  </a:lnTo>
                  <a:lnTo>
                    <a:pt x="1" y="194"/>
                  </a:lnTo>
                  <a:lnTo>
                    <a:pt x="1" y="194"/>
                  </a:lnTo>
                  <a:lnTo>
                    <a:pt x="1" y="194"/>
                  </a:lnTo>
                  <a:lnTo>
                    <a:pt x="1" y="173"/>
                  </a:lnTo>
                  <a:lnTo>
                    <a:pt x="1" y="173"/>
                  </a:lnTo>
                  <a:lnTo>
                    <a:pt x="21" y="173"/>
                  </a:lnTo>
                  <a:lnTo>
                    <a:pt x="21" y="173"/>
                  </a:lnTo>
                  <a:lnTo>
                    <a:pt x="21" y="173"/>
                  </a:lnTo>
                  <a:lnTo>
                    <a:pt x="21" y="153"/>
                  </a:lnTo>
                  <a:lnTo>
                    <a:pt x="21" y="153"/>
                  </a:lnTo>
                  <a:lnTo>
                    <a:pt x="21" y="153"/>
                  </a:lnTo>
                  <a:lnTo>
                    <a:pt x="21" y="153"/>
                  </a:lnTo>
                  <a:lnTo>
                    <a:pt x="21" y="153"/>
                  </a:lnTo>
                  <a:lnTo>
                    <a:pt x="41" y="127"/>
                  </a:lnTo>
                  <a:lnTo>
                    <a:pt x="41" y="127"/>
                  </a:lnTo>
                  <a:lnTo>
                    <a:pt x="41" y="127"/>
                  </a:lnTo>
                  <a:lnTo>
                    <a:pt x="41" y="127"/>
                  </a:lnTo>
                  <a:lnTo>
                    <a:pt x="41" y="127"/>
                  </a:lnTo>
                  <a:lnTo>
                    <a:pt x="41" y="107"/>
                  </a:lnTo>
                  <a:lnTo>
                    <a:pt x="62" y="107"/>
                  </a:lnTo>
                  <a:lnTo>
                    <a:pt x="62" y="107"/>
                  </a:lnTo>
                  <a:lnTo>
                    <a:pt x="62" y="107"/>
                  </a:lnTo>
                  <a:lnTo>
                    <a:pt x="62" y="107"/>
                  </a:lnTo>
                  <a:lnTo>
                    <a:pt x="62" y="107"/>
                  </a:lnTo>
                  <a:lnTo>
                    <a:pt x="62" y="87"/>
                  </a:lnTo>
                  <a:lnTo>
                    <a:pt x="62" y="87"/>
                  </a:lnTo>
                  <a:lnTo>
                    <a:pt x="82" y="87"/>
                  </a:lnTo>
                  <a:lnTo>
                    <a:pt x="82" y="87"/>
                  </a:lnTo>
                  <a:lnTo>
                    <a:pt x="82" y="87"/>
                  </a:lnTo>
                  <a:lnTo>
                    <a:pt x="82" y="87"/>
                  </a:lnTo>
                  <a:lnTo>
                    <a:pt x="82" y="87"/>
                  </a:lnTo>
                  <a:lnTo>
                    <a:pt x="102" y="66"/>
                  </a:lnTo>
                  <a:lnTo>
                    <a:pt x="102" y="66"/>
                  </a:lnTo>
                  <a:lnTo>
                    <a:pt x="102" y="66"/>
                  </a:lnTo>
                  <a:lnTo>
                    <a:pt x="102" y="66"/>
                  </a:lnTo>
                  <a:lnTo>
                    <a:pt x="102" y="66"/>
                  </a:lnTo>
                  <a:lnTo>
                    <a:pt x="128" y="66"/>
                  </a:lnTo>
                  <a:lnTo>
                    <a:pt x="128" y="66"/>
                  </a:lnTo>
                  <a:lnTo>
                    <a:pt x="128" y="46"/>
                  </a:lnTo>
                  <a:lnTo>
                    <a:pt x="148" y="46"/>
                  </a:lnTo>
                  <a:lnTo>
                    <a:pt x="148" y="46"/>
                  </a:lnTo>
                  <a:lnTo>
                    <a:pt x="148" y="46"/>
                  </a:lnTo>
                  <a:lnTo>
                    <a:pt x="168" y="46"/>
                  </a:lnTo>
                  <a:lnTo>
                    <a:pt x="168" y="26"/>
                  </a:lnTo>
                  <a:lnTo>
                    <a:pt x="189" y="26"/>
                  </a:lnTo>
                  <a:lnTo>
                    <a:pt x="189" y="26"/>
                  </a:lnTo>
                  <a:lnTo>
                    <a:pt x="209" y="26"/>
                  </a:lnTo>
                  <a:lnTo>
                    <a:pt x="209" y="26"/>
                  </a:lnTo>
                  <a:lnTo>
                    <a:pt x="230" y="26"/>
                  </a:lnTo>
                  <a:lnTo>
                    <a:pt x="230" y="26"/>
                  </a:lnTo>
                  <a:lnTo>
                    <a:pt x="255" y="0"/>
                  </a:lnTo>
                  <a:lnTo>
                    <a:pt x="255" y="0"/>
                  </a:lnTo>
                  <a:lnTo>
                    <a:pt x="255" y="0"/>
                  </a:lnTo>
                  <a:lnTo>
                    <a:pt x="275" y="0"/>
                  </a:lnTo>
                  <a:lnTo>
                    <a:pt x="275" y="0"/>
                  </a:lnTo>
                  <a:lnTo>
                    <a:pt x="296" y="0"/>
                  </a:lnTo>
                  <a:lnTo>
                    <a:pt x="296" y="0"/>
                  </a:lnTo>
                  <a:lnTo>
                    <a:pt x="316" y="0"/>
                  </a:lnTo>
                  <a:lnTo>
                    <a:pt x="316" y="0"/>
                  </a:lnTo>
                  <a:lnTo>
                    <a:pt x="336" y="0"/>
                  </a:lnTo>
                  <a:lnTo>
                    <a:pt x="336"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2"/>
            <p:cNvSpPr/>
            <p:nvPr/>
          </p:nvSpPr>
          <p:spPr>
            <a:xfrm>
              <a:off x="1516800" y="2260500"/>
              <a:ext cx="18575" cy="7400"/>
            </a:xfrm>
            <a:custGeom>
              <a:rect b="b" l="l" r="r" t="t"/>
              <a:pathLst>
                <a:path extrusionOk="0" h="296" w="743">
                  <a:moveTo>
                    <a:pt x="443" y="0"/>
                  </a:moveTo>
                  <a:lnTo>
                    <a:pt x="443" y="0"/>
                  </a:lnTo>
                  <a:lnTo>
                    <a:pt x="443" y="0"/>
                  </a:lnTo>
                  <a:lnTo>
                    <a:pt x="468" y="0"/>
                  </a:lnTo>
                  <a:lnTo>
                    <a:pt x="468" y="0"/>
                  </a:lnTo>
                  <a:lnTo>
                    <a:pt x="489" y="0"/>
                  </a:lnTo>
                  <a:lnTo>
                    <a:pt x="509" y="0"/>
                  </a:lnTo>
                  <a:lnTo>
                    <a:pt x="509" y="0"/>
                  </a:lnTo>
                  <a:lnTo>
                    <a:pt x="529" y="21"/>
                  </a:lnTo>
                  <a:lnTo>
                    <a:pt x="550" y="21"/>
                  </a:lnTo>
                  <a:lnTo>
                    <a:pt x="550" y="21"/>
                  </a:lnTo>
                  <a:lnTo>
                    <a:pt x="550" y="21"/>
                  </a:lnTo>
                  <a:lnTo>
                    <a:pt x="570" y="21"/>
                  </a:lnTo>
                  <a:lnTo>
                    <a:pt x="570" y="21"/>
                  </a:lnTo>
                  <a:lnTo>
                    <a:pt x="570" y="21"/>
                  </a:lnTo>
                  <a:lnTo>
                    <a:pt x="595" y="21"/>
                  </a:lnTo>
                  <a:lnTo>
                    <a:pt x="595" y="21"/>
                  </a:lnTo>
                  <a:lnTo>
                    <a:pt x="595" y="21"/>
                  </a:lnTo>
                  <a:lnTo>
                    <a:pt x="616" y="41"/>
                  </a:lnTo>
                  <a:lnTo>
                    <a:pt x="636" y="41"/>
                  </a:lnTo>
                  <a:lnTo>
                    <a:pt x="636" y="41"/>
                  </a:lnTo>
                  <a:lnTo>
                    <a:pt x="656" y="41"/>
                  </a:lnTo>
                  <a:lnTo>
                    <a:pt x="656" y="41"/>
                  </a:lnTo>
                  <a:lnTo>
                    <a:pt x="656" y="41"/>
                  </a:lnTo>
                  <a:lnTo>
                    <a:pt x="677" y="61"/>
                  </a:lnTo>
                  <a:lnTo>
                    <a:pt x="677" y="61"/>
                  </a:lnTo>
                  <a:lnTo>
                    <a:pt x="697" y="61"/>
                  </a:lnTo>
                  <a:lnTo>
                    <a:pt x="697" y="61"/>
                  </a:lnTo>
                  <a:lnTo>
                    <a:pt x="723" y="82"/>
                  </a:lnTo>
                  <a:lnTo>
                    <a:pt x="743" y="128"/>
                  </a:lnTo>
                  <a:lnTo>
                    <a:pt x="697" y="148"/>
                  </a:lnTo>
                  <a:lnTo>
                    <a:pt x="677" y="148"/>
                  </a:lnTo>
                  <a:lnTo>
                    <a:pt x="677" y="148"/>
                  </a:lnTo>
                  <a:lnTo>
                    <a:pt x="656" y="148"/>
                  </a:lnTo>
                  <a:lnTo>
                    <a:pt x="656" y="148"/>
                  </a:lnTo>
                  <a:lnTo>
                    <a:pt x="636" y="128"/>
                  </a:lnTo>
                  <a:lnTo>
                    <a:pt x="636" y="128"/>
                  </a:lnTo>
                  <a:lnTo>
                    <a:pt x="636" y="128"/>
                  </a:lnTo>
                  <a:lnTo>
                    <a:pt x="616" y="128"/>
                  </a:lnTo>
                  <a:lnTo>
                    <a:pt x="616" y="128"/>
                  </a:lnTo>
                  <a:lnTo>
                    <a:pt x="595" y="128"/>
                  </a:lnTo>
                  <a:lnTo>
                    <a:pt x="595" y="128"/>
                  </a:lnTo>
                  <a:lnTo>
                    <a:pt x="570" y="128"/>
                  </a:lnTo>
                  <a:lnTo>
                    <a:pt x="570" y="128"/>
                  </a:lnTo>
                  <a:lnTo>
                    <a:pt x="550" y="128"/>
                  </a:lnTo>
                  <a:lnTo>
                    <a:pt x="550" y="128"/>
                  </a:lnTo>
                  <a:lnTo>
                    <a:pt x="550" y="128"/>
                  </a:lnTo>
                  <a:lnTo>
                    <a:pt x="529" y="128"/>
                  </a:lnTo>
                  <a:lnTo>
                    <a:pt x="529" y="128"/>
                  </a:lnTo>
                  <a:lnTo>
                    <a:pt x="529" y="128"/>
                  </a:lnTo>
                  <a:lnTo>
                    <a:pt x="509" y="128"/>
                  </a:lnTo>
                  <a:lnTo>
                    <a:pt x="509" y="128"/>
                  </a:lnTo>
                  <a:lnTo>
                    <a:pt x="489" y="128"/>
                  </a:lnTo>
                  <a:lnTo>
                    <a:pt x="489" y="128"/>
                  </a:lnTo>
                  <a:lnTo>
                    <a:pt x="468" y="128"/>
                  </a:lnTo>
                  <a:lnTo>
                    <a:pt x="468" y="128"/>
                  </a:lnTo>
                  <a:lnTo>
                    <a:pt x="443" y="128"/>
                  </a:lnTo>
                  <a:lnTo>
                    <a:pt x="443" y="128"/>
                  </a:lnTo>
                  <a:lnTo>
                    <a:pt x="443" y="128"/>
                  </a:lnTo>
                  <a:lnTo>
                    <a:pt x="422" y="128"/>
                  </a:lnTo>
                  <a:lnTo>
                    <a:pt x="402" y="128"/>
                  </a:lnTo>
                  <a:lnTo>
                    <a:pt x="402" y="128"/>
                  </a:lnTo>
                  <a:lnTo>
                    <a:pt x="382" y="128"/>
                  </a:lnTo>
                  <a:lnTo>
                    <a:pt x="382" y="128"/>
                  </a:lnTo>
                  <a:lnTo>
                    <a:pt x="361" y="128"/>
                  </a:lnTo>
                  <a:lnTo>
                    <a:pt x="361" y="128"/>
                  </a:lnTo>
                  <a:lnTo>
                    <a:pt x="341" y="128"/>
                  </a:lnTo>
                  <a:lnTo>
                    <a:pt x="341" y="128"/>
                  </a:lnTo>
                  <a:lnTo>
                    <a:pt x="316" y="148"/>
                  </a:lnTo>
                  <a:lnTo>
                    <a:pt x="316" y="148"/>
                  </a:lnTo>
                  <a:lnTo>
                    <a:pt x="316" y="148"/>
                  </a:lnTo>
                  <a:lnTo>
                    <a:pt x="316" y="148"/>
                  </a:lnTo>
                  <a:lnTo>
                    <a:pt x="295" y="148"/>
                  </a:lnTo>
                  <a:lnTo>
                    <a:pt x="295" y="148"/>
                  </a:lnTo>
                  <a:lnTo>
                    <a:pt x="295" y="148"/>
                  </a:lnTo>
                  <a:lnTo>
                    <a:pt x="295" y="148"/>
                  </a:lnTo>
                  <a:lnTo>
                    <a:pt x="275" y="148"/>
                  </a:lnTo>
                  <a:lnTo>
                    <a:pt x="275" y="148"/>
                  </a:lnTo>
                  <a:lnTo>
                    <a:pt x="275" y="148"/>
                  </a:lnTo>
                  <a:lnTo>
                    <a:pt x="275" y="148"/>
                  </a:lnTo>
                  <a:lnTo>
                    <a:pt x="275" y="148"/>
                  </a:lnTo>
                  <a:lnTo>
                    <a:pt x="255" y="148"/>
                  </a:lnTo>
                  <a:lnTo>
                    <a:pt x="255" y="148"/>
                  </a:lnTo>
                  <a:lnTo>
                    <a:pt x="255" y="148"/>
                  </a:lnTo>
                  <a:lnTo>
                    <a:pt x="255" y="148"/>
                  </a:lnTo>
                  <a:lnTo>
                    <a:pt x="234" y="168"/>
                  </a:lnTo>
                  <a:lnTo>
                    <a:pt x="234" y="168"/>
                  </a:lnTo>
                  <a:lnTo>
                    <a:pt x="234" y="168"/>
                  </a:lnTo>
                  <a:lnTo>
                    <a:pt x="234" y="168"/>
                  </a:lnTo>
                  <a:lnTo>
                    <a:pt x="234" y="168"/>
                  </a:lnTo>
                  <a:lnTo>
                    <a:pt x="214" y="168"/>
                  </a:lnTo>
                  <a:lnTo>
                    <a:pt x="214" y="168"/>
                  </a:lnTo>
                  <a:lnTo>
                    <a:pt x="214" y="168"/>
                  </a:lnTo>
                  <a:lnTo>
                    <a:pt x="214" y="168"/>
                  </a:lnTo>
                  <a:lnTo>
                    <a:pt x="214" y="168"/>
                  </a:lnTo>
                  <a:lnTo>
                    <a:pt x="189" y="168"/>
                  </a:lnTo>
                  <a:lnTo>
                    <a:pt x="189" y="189"/>
                  </a:lnTo>
                  <a:lnTo>
                    <a:pt x="189" y="189"/>
                  </a:lnTo>
                  <a:lnTo>
                    <a:pt x="189" y="189"/>
                  </a:lnTo>
                  <a:lnTo>
                    <a:pt x="189" y="189"/>
                  </a:lnTo>
                  <a:lnTo>
                    <a:pt x="189" y="189"/>
                  </a:lnTo>
                  <a:lnTo>
                    <a:pt x="168" y="189"/>
                  </a:lnTo>
                  <a:lnTo>
                    <a:pt x="168" y="189"/>
                  </a:lnTo>
                  <a:lnTo>
                    <a:pt x="168" y="189"/>
                  </a:lnTo>
                  <a:lnTo>
                    <a:pt x="168" y="189"/>
                  </a:lnTo>
                  <a:lnTo>
                    <a:pt x="168" y="209"/>
                  </a:lnTo>
                  <a:lnTo>
                    <a:pt x="148" y="209"/>
                  </a:lnTo>
                  <a:lnTo>
                    <a:pt x="148" y="209"/>
                  </a:lnTo>
                  <a:lnTo>
                    <a:pt x="148" y="209"/>
                  </a:lnTo>
                  <a:lnTo>
                    <a:pt x="148" y="209"/>
                  </a:lnTo>
                  <a:lnTo>
                    <a:pt x="148" y="209"/>
                  </a:lnTo>
                  <a:lnTo>
                    <a:pt x="148" y="209"/>
                  </a:lnTo>
                  <a:lnTo>
                    <a:pt x="148" y="209"/>
                  </a:lnTo>
                  <a:lnTo>
                    <a:pt x="127" y="229"/>
                  </a:lnTo>
                  <a:lnTo>
                    <a:pt x="127" y="229"/>
                  </a:lnTo>
                  <a:lnTo>
                    <a:pt x="127" y="229"/>
                  </a:lnTo>
                  <a:lnTo>
                    <a:pt x="127" y="229"/>
                  </a:lnTo>
                  <a:lnTo>
                    <a:pt x="127" y="229"/>
                  </a:lnTo>
                  <a:lnTo>
                    <a:pt x="127" y="229"/>
                  </a:lnTo>
                  <a:lnTo>
                    <a:pt x="127" y="229"/>
                  </a:lnTo>
                  <a:lnTo>
                    <a:pt x="107" y="229"/>
                  </a:lnTo>
                  <a:lnTo>
                    <a:pt x="107" y="255"/>
                  </a:lnTo>
                  <a:lnTo>
                    <a:pt x="107" y="255"/>
                  </a:lnTo>
                  <a:lnTo>
                    <a:pt x="107" y="255"/>
                  </a:lnTo>
                  <a:lnTo>
                    <a:pt x="107" y="255"/>
                  </a:lnTo>
                  <a:lnTo>
                    <a:pt x="107" y="255"/>
                  </a:lnTo>
                  <a:lnTo>
                    <a:pt x="107" y="255"/>
                  </a:lnTo>
                  <a:lnTo>
                    <a:pt x="87" y="255"/>
                  </a:lnTo>
                  <a:lnTo>
                    <a:pt x="87" y="275"/>
                  </a:lnTo>
                  <a:lnTo>
                    <a:pt x="87" y="275"/>
                  </a:lnTo>
                  <a:lnTo>
                    <a:pt x="87" y="275"/>
                  </a:lnTo>
                  <a:lnTo>
                    <a:pt x="87" y="275"/>
                  </a:lnTo>
                  <a:lnTo>
                    <a:pt x="87" y="275"/>
                  </a:lnTo>
                  <a:lnTo>
                    <a:pt x="87" y="275"/>
                  </a:lnTo>
                  <a:lnTo>
                    <a:pt x="61" y="295"/>
                  </a:lnTo>
                  <a:lnTo>
                    <a:pt x="61" y="295"/>
                  </a:lnTo>
                  <a:lnTo>
                    <a:pt x="61" y="295"/>
                  </a:lnTo>
                  <a:lnTo>
                    <a:pt x="41" y="275"/>
                  </a:lnTo>
                  <a:lnTo>
                    <a:pt x="21" y="275"/>
                  </a:lnTo>
                  <a:lnTo>
                    <a:pt x="0" y="255"/>
                  </a:lnTo>
                  <a:lnTo>
                    <a:pt x="0" y="255"/>
                  </a:lnTo>
                  <a:lnTo>
                    <a:pt x="0" y="255"/>
                  </a:lnTo>
                  <a:lnTo>
                    <a:pt x="0" y="255"/>
                  </a:lnTo>
                  <a:lnTo>
                    <a:pt x="0" y="229"/>
                  </a:lnTo>
                  <a:lnTo>
                    <a:pt x="0" y="229"/>
                  </a:lnTo>
                  <a:lnTo>
                    <a:pt x="0" y="229"/>
                  </a:lnTo>
                  <a:lnTo>
                    <a:pt x="0" y="229"/>
                  </a:lnTo>
                  <a:lnTo>
                    <a:pt x="0" y="209"/>
                  </a:lnTo>
                  <a:lnTo>
                    <a:pt x="0" y="209"/>
                  </a:lnTo>
                  <a:lnTo>
                    <a:pt x="0" y="209"/>
                  </a:lnTo>
                  <a:lnTo>
                    <a:pt x="21" y="189"/>
                  </a:lnTo>
                  <a:lnTo>
                    <a:pt x="21" y="189"/>
                  </a:lnTo>
                  <a:lnTo>
                    <a:pt x="21" y="189"/>
                  </a:lnTo>
                  <a:lnTo>
                    <a:pt x="21" y="189"/>
                  </a:lnTo>
                  <a:lnTo>
                    <a:pt x="21" y="168"/>
                  </a:lnTo>
                  <a:lnTo>
                    <a:pt x="21" y="168"/>
                  </a:lnTo>
                  <a:lnTo>
                    <a:pt x="21" y="168"/>
                  </a:lnTo>
                  <a:lnTo>
                    <a:pt x="41" y="168"/>
                  </a:lnTo>
                  <a:lnTo>
                    <a:pt x="41" y="148"/>
                  </a:lnTo>
                  <a:lnTo>
                    <a:pt x="41" y="148"/>
                  </a:lnTo>
                  <a:lnTo>
                    <a:pt x="41" y="148"/>
                  </a:lnTo>
                  <a:lnTo>
                    <a:pt x="41" y="148"/>
                  </a:lnTo>
                  <a:lnTo>
                    <a:pt x="41" y="148"/>
                  </a:lnTo>
                  <a:lnTo>
                    <a:pt x="61" y="128"/>
                  </a:lnTo>
                  <a:lnTo>
                    <a:pt x="61" y="128"/>
                  </a:lnTo>
                  <a:lnTo>
                    <a:pt x="61" y="128"/>
                  </a:lnTo>
                  <a:lnTo>
                    <a:pt x="61" y="128"/>
                  </a:lnTo>
                  <a:lnTo>
                    <a:pt x="61" y="128"/>
                  </a:lnTo>
                  <a:lnTo>
                    <a:pt x="61" y="102"/>
                  </a:lnTo>
                  <a:lnTo>
                    <a:pt x="87" y="102"/>
                  </a:lnTo>
                  <a:lnTo>
                    <a:pt x="87" y="102"/>
                  </a:lnTo>
                  <a:lnTo>
                    <a:pt x="87" y="102"/>
                  </a:lnTo>
                  <a:lnTo>
                    <a:pt x="87" y="102"/>
                  </a:lnTo>
                  <a:lnTo>
                    <a:pt x="107" y="82"/>
                  </a:lnTo>
                  <a:lnTo>
                    <a:pt x="107" y="82"/>
                  </a:lnTo>
                  <a:lnTo>
                    <a:pt x="107" y="82"/>
                  </a:lnTo>
                  <a:lnTo>
                    <a:pt x="127" y="82"/>
                  </a:lnTo>
                  <a:lnTo>
                    <a:pt x="127" y="82"/>
                  </a:lnTo>
                  <a:lnTo>
                    <a:pt x="127" y="61"/>
                  </a:lnTo>
                  <a:lnTo>
                    <a:pt x="127" y="61"/>
                  </a:lnTo>
                  <a:lnTo>
                    <a:pt x="148" y="61"/>
                  </a:lnTo>
                  <a:lnTo>
                    <a:pt x="148" y="61"/>
                  </a:lnTo>
                  <a:lnTo>
                    <a:pt x="148" y="61"/>
                  </a:lnTo>
                  <a:lnTo>
                    <a:pt x="148" y="61"/>
                  </a:lnTo>
                  <a:lnTo>
                    <a:pt x="148" y="61"/>
                  </a:lnTo>
                  <a:lnTo>
                    <a:pt x="168" y="61"/>
                  </a:lnTo>
                  <a:lnTo>
                    <a:pt x="168" y="41"/>
                  </a:lnTo>
                  <a:lnTo>
                    <a:pt x="168" y="41"/>
                  </a:lnTo>
                  <a:lnTo>
                    <a:pt x="189" y="41"/>
                  </a:lnTo>
                  <a:lnTo>
                    <a:pt x="189" y="41"/>
                  </a:lnTo>
                  <a:lnTo>
                    <a:pt x="189" y="41"/>
                  </a:lnTo>
                  <a:lnTo>
                    <a:pt x="214" y="41"/>
                  </a:lnTo>
                  <a:lnTo>
                    <a:pt x="214" y="41"/>
                  </a:lnTo>
                  <a:lnTo>
                    <a:pt x="214" y="41"/>
                  </a:lnTo>
                  <a:lnTo>
                    <a:pt x="214" y="41"/>
                  </a:lnTo>
                  <a:lnTo>
                    <a:pt x="234" y="21"/>
                  </a:lnTo>
                  <a:lnTo>
                    <a:pt x="234" y="21"/>
                  </a:lnTo>
                  <a:lnTo>
                    <a:pt x="234" y="21"/>
                  </a:lnTo>
                  <a:lnTo>
                    <a:pt x="255" y="21"/>
                  </a:lnTo>
                  <a:lnTo>
                    <a:pt x="255" y="21"/>
                  </a:lnTo>
                  <a:lnTo>
                    <a:pt x="255" y="21"/>
                  </a:lnTo>
                  <a:lnTo>
                    <a:pt x="275" y="21"/>
                  </a:lnTo>
                  <a:lnTo>
                    <a:pt x="275" y="21"/>
                  </a:lnTo>
                  <a:lnTo>
                    <a:pt x="275" y="21"/>
                  </a:lnTo>
                  <a:lnTo>
                    <a:pt x="295" y="21"/>
                  </a:lnTo>
                  <a:lnTo>
                    <a:pt x="295" y="21"/>
                  </a:lnTo>
                  <a:lnTo>
                    <a:pt x="295" y="21"/>
                  </a:lnTo>
                  <a:lnTo>
                    <a:pt x="295" y="21"/>
                  </a:lnTo>
                  <a:lnTo>
                    <a:pt x="316" y="21"/>
                  </a:lnTo>
                  <a:lnTo>
                    <a:pt x="316" y="0"/>
                  </a:lnTo>
                  <a:lnTo>
                    <a:pt x="341" y="0"/>
                  </a:lnTo>
                  <a:lnTo>
                    <a:pt x="361" y="0"/>
                  </a:lnTo>
                  <a:lnTo>
                    <a:pt x="361" y="0"/>
                  </a:lnTo>
                  <a:lnTo>
                    <a:pt x="382" y="0"/>
                  </a:lnTo>
                  <a:lnTo>
                    <a:pt x="402" y="0"/>
                  </a:lnTo>
                  <a:lnTo>
                    <a:pt x="402" y="0"/>
                  </a:lnTo>
                  <a:lnTo>
                    <a:pt x="42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2"/>
            <p:cNvSpPr/>
            <p:nvPr/>
          </p:nvSpPr>
          <p:spPr>
            <a:xfrm>
              <a:off x="1519975" y="2254650"/>
              <a:ext cx="19100" cy="6900"/>
            </a:xfrm>
            <a:custGeom>
              <a:rect b="b" l="l" r="r" t="t"/>
              <a:pathLst>
                <a:path extrusionOk="0" h="276" w="764">
                  <a:moveTo>
                    <a:pt x="443" y="0"/>
                  </a:moveTo>
                  <a:lnTo>
                    <a:pt x="468" y="0"/>
                  </a:lnTo>
                  <a:lnTo>
                    <a:pt x="468" y="0"/>
                  </a:lnTo>
                  <a:lnTo>
                    <a:pt x="489" y="0"/>
                  </a:lnTo>
                  <a:lnTo>
                    <a:pt x="509" y="0"/>
                  </a:lnTo>
                  <a:lnTo>
                    <a:pt x="509" y="0"/>
                  </a:lnTo>
                  <a:lnTo>
                    <a:pt x="529" y="0"/>
                  </a:lnTo>
                  <a:lnTo>
                    <a:pt x="529" y="0"/>
                  </a:lnTo>
                  <a:lnTo>
                    <a:pt x="550" y="0"/>
                  </a:lnTo>
                  <a:lnTo>
                    <a:pt x="570" y="0"/>
                  </a:lnTo>
                  <a:lnTo>
                    <a:pt x="570" y="0"/>
                  </a:lnTo>
                  <a:lnTo>
                    <a:pt x="596" y="0"/>
                  </a:lnTo>
                  <a:lnTo>
                    <a:pt x="616" y="0"/>
                  </a:lnTo>
                  <a:lnTo>
                    <a:pt x="616" y="21"/>
                  </a:lnTo>
                  <a:lnTo>
                    <a:pt x="616" y="21"/>
                  </a:lnTo>
                  <a:lnTo>
                    <a:pt x="636" y="21"/>
                  </a:lnTo>
                  <a:lnTo>
                    <a:pt x="636" y="21"/>
                  </a:lnTo>
                  <a:lnTo>
                    <a:pt x="657" y="21"/>
                  </a:lnTo>
                  <a:lnTo>
                    <a:pt x="657" y="21"/>
                  </a:lnTo>
                  <a:lnTo>
                    <a:pt x="677" y="21"/>
                  </a:lnTo>
                  <a:lnTo>
                    <a:pt x="677" y="41"/>
                  </a:lnTo>
                  <a:lnTo>
                    <a:pt x="677" y="41"/>
                  </a:lnTo>
                  <a:lnTo>
                    <a:pt x="697" y="41"/>
                  </a:lnTo>
                  <a:lnTo>
                    <a:pt x="723" y="41"/>
                  </a:lnTo>
                  <a:lnTo>
                    <a:pt x="723" y="61"/>
                  </a:lnTo>
                  <a:lnTo>
                    <a:pt x="743" y="61"/>
                  </a:lnTo>
                  <a:lnTo>
                    <a:pt x="743" y="61"/>
                  </a:lnTo>
                  <a:lnTo>
                    <a:pt x="763" y="128"/>
                  </a:lnTo>
                  <a:lnTo>
                    <a:pt x="723" y="148"/>
                  </a:lnTo>
                  <a:lnTo>
                    <a:pt x="697" y="148"/>
                  </a:lnTo>
                  <a:lnTo>
                    <a:pt x="697" y="148"/>
                  </a:lnTo>
                  <a:lnTo>
                    <a:pt x="677" y="148"/>
                  </a:lnTo>
                  <a:lnTo>
                    <a:pt x="677" y="148"/>
                  </a:lnTo>
                  <a:lnTo>
                    <a:pt x="657" y="148"/>
                  </a:lnTo>
                  <a:lnTo>
                    <a:pt x="657" y="148"/>
                  </a:lnTo>
                  <a:lnTo>
                    <a:pt x="657" y="148"/>
                  </a:lnTo>
                  <a:lnTo>
                    <a:pt x="636" y="148"/>
                  </a:lnTo>
                  <a:lnTo>
                    <a:pt x="616" y="148"/>
                  </a:lnTo>
                  <a:lnTo>
                    <a:pt x="616" y="148"/>
                  </a:lnTo>
                  <a:lnTo>
                    <a:pt x="596" y="148"/>
                  </a:lnTo>
                  <a:lnTo>
                    <a:pt x="596" y="148"/>
                  </a:lnTo>
                  <a:lnTo>
                    <a:pt x="596" y="148"/>
                  </a:lnTo>
                  <a:lnTo>
                    <a:pt x="570" y="148"/>
                  </a:lnTo>
                  <a:lnTo>
                    <a:pt x="570" y="128"/>
                  </a:lnTo>
                  <a:lnTo>
                    <a:pt x="550" y="128"/>
                  </a:lnTo>
                  <a:lnTo>
                    <a:pt x="550" y="128"/>
                  </a:lnTo>
                  <a:lnTo>
                    <a:pt x="529" y="128"/>
                  </a:lnTo>
                  <a:lnTo>
                    <a:pt x="529" y="128"/>
                  </a:lnTo>
                  <a:lnTo>
                    <a:pt x="509" y="128"/>
                  </a:lnTo>
                  <a:lnTo>
                    <a:pt x="509" y="128"/>
                  </a:lnTo>
                  <a:lnTo>
                    <a:pt x="489" y="128"/>
                  </a:lnTo>
                  <a:lnTo>
                    <a:pt x="489" y="128"/>
                  </a:lnTo>
                  <a:lnTo>
                    <a:pt x="468" y="128"/>
                  </a:lnTo>
                  <a:lnTo>
                    <a:pt x="468" y="128"/>
                  </a:lnTo>
                  <a:lnTo>
                    <a:pt x="443" y="128"/>
                  </a:lnTo>
                  <a:lnTo>
                    <a:pt x="443" y="128"/>
                  </a:lnTo>
                  <a:lnTo>
                    <a:pt x="423" y="128"/>
                  </a:lnTo>
                  <a:lnTo>
                    <a:pt x="423" y="128"/>
                  </a:lnTo>
                  <a:lnTo>
                    <a:pt x="402" y="128"/>
                  </a:lnTo>
                  <a:lnTo>
                    <a:pt x="382" y="128"/>
                  </a:lnTo>
                  <a:lnTo>
                    <a:pt x="382" y="128"/>
                  </a:lnTo>
                  <a:lnTo>
                    <a:pt x="362" y="128"/>
                  </a:lnTo>
                  <a:lnTo>
                    <a:pt x="362" y="128"/>
                  </a:lnTo>
                  <a:lnTo>
                    <a:pt x="362" y="128"/>
                  </a:lnTo>
                  <a:lnTo>
                    <a:pt x="341" y="128"/>
                  </a:lnTo>
                  <a:lnTo>
                    <a:pt x="341" y="128"/>
                  </a:lnTo>
                  <a:lnTo>
                    <a:pt x="316" y="128"/>
                  </a:lnTo>
                  <a:lnTo>
                    <a:pt x="316" y="148"/>
                  </a:lnTo>
                  <a:lnTo>
                    <a:pt x="295" y="148"/>
                  </a:lnTo>
                  <a:lnTo>
                    <a:pt x="295" y="148"/>
                  </a:lnTo>
                  <a:lnTo>
                    <a:pt x="295" y="148"/>
                  </a:lnTo>
                  <a:lnTo>
                    <a:pt x="295" y="148"/>
                  </a:lnTo>
                  <a:lnTo>
                    <a:pt x="295" y="148"/>
                  </a:lnTo>
                  <a:lnTo>
                    <a:pt x="275" y="148"/>
                  </a:lnTo>
                  <a:lnTo>
                    <a:pt x="275" y="148"/>
                  </a:lnTo>
                  <a:lnTo>
                    <a:pt x="275" y="148"/>
                  </a:lnTo>
                  <a:lnTo>
                    <a:pt x="275" y="148"/>
                  </a:lnTo>
                  <a:lnTo>
                    <a:pt x="255" y="148"/>
                  </a:lnTo>
                  <a:lnTo>
                    <a:pt x="255" y="148"/>
                  </a:lnTo>
                  <a:lnTo>
                    <a:pt x="255" y="148"/>
                  </a:lnTo>
                  <a:lnTo>
                    <a:pt x="255" y="148"/>
                  </a:lnTo>
                  <a:lnTo>
                    <a:pt x="234" y="168"/>
                  </a:lnTo>
                  <a:lnTo>
                    <a:pt x="234" y="168"/>
                  </a:lnTo>
                  <a:lnTo>
                    <a:pt x="234" y="168"/>
                  </a:lnTo>
                  <a:lnTo>
                    <a:pt x="234" y="168"/>
                  </a:lnTo>
                  <a:lnTo>
                    <a:pt x="234" y="168"/>
                  </a:lnTo>
                  <a:lnTo>
                    <a:pt x="234" y="168"/>
                  </a:lnTo>
                  <a:lnTo>
                    <a:pt x="214" y="168"/>
                  </a:lnTo>
                  <a:lnTo>
                    <a:pt x="214" y="168"/>
                  </a:lnTo>
                  <a:lnTo>
                    <a:pt x="214" y="168"/>
                  </a:lnTo>
                  <a:lnTo>
                    <a:pt x="214" y="168"/>
                  </a:lnTo>
                  <a:lnTo>
                    <a:pt x="214" y="168"/>
                  </a:lnTo>
                  <a:lnTo>
                    <a:pt x="189" y="189"/>
                  </a:lnTo>
                  <a:lnTo>
                    <a:pt x="189" y="189"/>
                  </a:lnTo>
                  <a:lnTo>
                    <a:pt x="189" y="189"/>
                  </a:lnTo>
                  <a:lnTo>
                    <a:pt x="189" y="189"/>
                  </a:lnTo>
                  <a:lnTo>
                    <a:pt x="189" y="189"/>
                  </a:lnTo>
                  <a:lnTo>
                    <a:pt x="168" y="189"/>
                  </a:lnTo>
                  <a:lnTo>
                    <a:pt x="168" y="189"/>
                  </a:lnTo>
                  <a:lnTo>
                    <a:pt x="168" y="189"/>
                  </a:lnTo>
                  <a:lnTo>
                    <a:pt x="168" y="189"/>
                  </a:lnTo>
                  <a:lnTo>
                    <a:pt x="168" y="209"/>
                  </a:lnTo>
                  <a:lnTo>
                    <a:pt x="148" y="209"/>
                  </a:lnTo>
                  <a:lnTo>
                    <a:pt x="148" y="209"/>
                  </a:lnTo>
                  <a:lnTo>
                    <a:pt x="148" y="209"/>
                  </a:lnTo>
                  <a:lnTo>
                    <a:pt x="148" y="209"/>
                  </a:lnTo>
                  <a:lnTo>
                    <a:pt x="148" y="209"/>
                  </a:lnTo>
                  <a:lnTo>
                    <a:pt x="148" y="209"/>
                  </a:lnTo>
                  <a:lnTo>
                    <a:pt x="148" y="209"/>
                  </a:lnTo>
                  <a:lnTo>
                    <a:pt x="128" y="209"/>
                  </a:lnTo>
                  <a:lnTo>
                    <a:pt x="128" y="234"/>
                  </a:lnTo>
                  <a:lnTo>
                    <a:pt x="128" y="234"/>
                  </a:lnTo>
                  <a:lnTo>
                    <a:pt x="128" y="234"/>
                  </a:lnTo>
                  <a:lnTo>
                    <a:pt x="128" y="234"/>
                  </a:lnTo>
                  <a:lnTo>
                    <a:pt x="107" y="234"/>
                  </a:lnTo>
                  <a:lnTo>
                    <a:pt x="107" y="234"/>
                  </a:lnTo>
                  <a:lnTo>
                    <a:pt x="107" y="234"/>
                  </a:lnTo>
                  <a:lnTo>
                    <a:pt x="107" y="234"/>
                  </a:lnTo>
                  <a:lnTo>
                    <a:pt x="107" y="255"/>
                  </a:lnTo>
                  <a:lnTo>
                    <a:pt x="107" y="255"/>
                  </a:lnTo>
                  <a:lnTo>
                    <a:pt x="87" y="255"/>
                  </a:lnTo>
                  <a:lnTo>
                    <a:pt x="87" y="255"/>
                  </a:lnTo>
                  <a:lnTo>
                    <a:pt x="87" y="255"/>
                  </a:lnTo>
                  <a:lnTo>
                    <a:pt x="87" y="255"/>
                  </a:lnTo>
                  <a:lnTo>
                    <a:pt x="87" y="255"/>
                  </a:lnTo>
                  <a:lnTo>
                    <a:pt x="87" y="275"/>
                  </a:lnTo>
                  <a:lnTo>
                    <a:pt x="87" y="275"/>
                  </a:lnTo>
                  <a:lnTo>
                    <a:pt x="62" y="255"/>
                  </a:lnTo>
                  <a:lnTo>
                    <a:pt x="41" y="255"/>
                  </a:lnTo>
                  <a:lnTo>
                    <a:pt x="21" y="234"/>
                  </a:lnTo>
                  <a:lnTo>
                    <a:pt x="21" y="234"/>
                  </a:lnTo>
                  <a:lnTo>
                    <a:pt x="0" y="209"/>
                  </a:lnTo>
                  <a:lnTo>
                    <a:pt x="0" y="209"/>
                  </a:lnTo>
                  <a:lnTo>
                    <a:pt x="0" y="209"/>
                  </a:lnTo>
                  <a:lnTo>
                    <a:pt x="0" y="189"/>
                  </a:lnTo>
                  <a:lnTo>
                    <a:pt x="0" y="189"/>
                  </a:lnTo>
                  <a:lnTo>
                    <a:pt x="0" y="189"/>
                  </a:lnTo>
                  <a:lnTo>
                    <a:pt x="21" y="189"/>
                  </a:lnTo>
                  <a:lnTo>
                    <a:pt x="21" y="168"/>
                  </a:lnTo>
                  <a:lnTo>
                    <a:pt x="21" y="168"/>
                  </a:lnTo>
                  <a:lnTo>
                    <a:pt x="21" y="168"/>
                  </a:lnTo>
                  <a:lnTo>
                    <a:pt x="21" y="168"/>
                  </a:lnTo>
                  <a:lnTo>
                    <a:pt x="21" y="168"/>
                  </a:lnTo>
                  <a:lnTo>
                    <a:pt x="21" y="148"/>
                  </a:lnTo>
                  <a:lnTo>
                    <a:pt x="41" y="148"/>
                  </a:lnTo>
                  <a:lnTo>
                    <a:pt x="41" y="148"/>
                  </a:lnTo>
                  <a:lnTo>
                    <a:pt x="41" y="148"/>
                  </a:lnTo>
                  <a:lnTo>
                    <a:pt x="41" y="128"/>
                  </a:lnTo>
                  <a:lnTo>
                    <a:pt x="41" y="128"/>
                  </a:lnTo>
                  <a:lnTo>
                    <a:pt x="62" y="128"/>
                  </a:lnTo>
                  <a:lnTo>
                    <a:pt x="62" y="128"/>
                  </a:lnTo>
                  <a:lnTo>
                    <a:pt x="62" y="128"/>
                  </a:lnTo>
                  <a:lnTo>
                    <a:pt x="62" y="107"/>
                  </a:lnTo>
                  <a:lnTo>
                    <a:pt x="62" y="107"/>
                  </a:lnTo>
                  <a:lnTo>
                    <a:pt x="87" y="107"/>
                  </a:lnTo>
                  <a:lnTo>
                    <a:pt x="87" y="107"/>
                  </a:lnTo>
                  <a:lnTo>
                    <a:pt x="87" y="107"/>
                  </a:lnTo>
                  <a:lnTo>
                    <a:pt x="87" y="82"/>
                  </a:lnTo>
                  <a:lnTo>
                    <a:pt x="87" y="82"/>
                  </a:lnTo>
                  <a:lnTo>
                    <a:pt x="107" y="82"/>
                  </a:lnTo>
                  <a:lnTo>
                    <a:pt x="107" y="82"/>
                  </a:lnTo>
                  <a:lnTo>
                    <a:pt x="107" y="82"/>
                  </a:lnTo>
                  <a:lnTo>
                    <a:pt x="107" y="82"/>
                  </a:lnTo>
                  <a:lnTo>
                    <a:pt x="128" y="61"/>
                  </a:lnTo>
                  <a:lnTo>
                    <a:pt x="128" y="61"/>
                  </a:lnTo>
                  <a:lnTo>
                    <a:pt x="128" y="61"/>
                  </a:lnTo>
                  <a:lnTo>
                    <a:pt x="148" y="61"/>
                  </a:lnTo>
                  <a:lnTo>
                    <a:pt x="148" y="61"/>
                  </a:lnTo>
                  <a:lnTo>
                    <a:pt x="148" y="61"/>
                  </a:lnTo>
                  <a:lnTo>
                    <a:pt x="148" y="41"/>
                  </a:lnTo>
                  <a:lnTo>
                    <a:pt x="168" y="41"/>
                  </a:lnTo>
                  <a:lnTo>
                    <a:pt x="168" y="41"/>
                  </a:lnTo>
                  <a:lnTo>
                    <a:pt x="168" y="41"/>
                  </a:lnTo>
                  <a:lnTo>
                    <a:pt x="189" y="41"/>
                  </a:lnTo>
                  <a:lnTo>
                    <a:pt x="189" y="41"/>
                  </a:lnTo>
                  <a:lnTo>
                    <a:pt x="189" y="41"/>
                  </a:lnTo>
                  <a:lnTo>
                    <a:pt x="189" y="41"/>
                  </a:lnTo>
                  <a:lnTo>
                    <a:pt x="189" y="41"/>
                  </a:lnTo>
                  <a:lnTo>
                    <a:pt x="214" y="21"/>
                  </a:lnTo>
                  <a:lnTo>
                    <a:pt x="214" y="21"/>
                  </a:lnTo>
                  <a:lnTo>
                    <a:pt x="214" y="21"/>
                  </a:lnTo>
                  <a:lnTo>
                    <a:pt x="234" y="21"/>
                  </a:lnTo>
                  <a:lnTo>
                    <a:pt x="234" y="21"/>
                  </a:lnTo>
                  <a:lnTo>
                    <a:pt x="234" y="21"/>
                  </a:lnTo>
                  <a:lnTo>
                    <a:pt x="255" y="21"/>
                  </a:lnTo>
                  <a:lnTo>
                    <a:pt x="255" y="21"/>
                  </a:lnTo>
                  <a:lnTo>
                    <a:pt x="255" y="21"/>
                  </a:lnTo>
                  <a:lnTo>
                    <a:pt x="255" y="21"/>
                  </a:lnTo>
                  <a:lnTo>
                    <a:pt x="275" y="21"/>
                  </a:lnTo>
                  <a:lnTo>
                    <a:pt x="275" y="0"/>
                  </a:lnTo>
                  <a:lnTo>
                    <a:pt x="295" y="0"/>
                  </a:lnTo>
                  <a:lnTo>
                    <a:pt x="295" y="0"/>
                  </a:lnTo>
                  <a:lnTo>
                    <a:pt x="316" y="0"/>
                  </a:lnTo>
                  <a:lnTo>
                    <a:pt x="341" y="0"/>
                  </a:lnTo>
                  <a:lnTo>
                    <a:pt x="341" y="0"/>
                  </a:lnTo>
                  <a:lnTo>
                    <a:pt x="341" y="0"/>
                  </a:lnTo>
                  <a:lnTo>
                    <a:pt x="362" y="0"/>
                  </a:lnTo>
                  <a:lnTo>
                    <a:pt x="362" y="0"/>
                  </a:lnTo>
                  <a:lnTo>
                    <a:pt x="382" y="0"/>
                  </a:lnTo>
                  <a:lnTo>
                    <a:pt x="402" y="0"/>
                  </a:lnTo>
                  <a:lnTo>
                    <a:pt x="402" y="0"/>
                  </a:lnTo>
                  <a:lnTo>
                    <a:pt x="423"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2"/>
            <p:cNvSpPr/>
            <p:nvPr/>
          </p:nvSpPr>
          <p:spPr>
            <a:xfrm>
              <a:off x="1525825" y="2248800"/>
              <a:ext cx="18600" cy="5375"/>
            </a:xfrm>
            <a:custGeom>
              <a:rect b="b" l="l" r="r" t="t"/>
              <a:pathLst>
                <a:path extrusionOk="0" h="215" w="744">
                  <a:moveTo>
                    <a:pt x="336" y="0"/>
                  </a:moveTo>
                  <a:lnTo>
                    <a:pt x="362" y="0"/>
                  </a:lnTo>
                  <a:lnTo>
                    <a:pt x="362" y="0"/>
                  </a:lnTo>
                  <a:lnTo>
                    <a:pt x="382" y="0"/>
                  </a:lnTo>
                  <a:lnTo>
                    <a:pt x="382" y="0"/>
                  </a:lnTo>
                  <a:lnTo>
                    <a:pt x="402" y="0"/>
                  </a:lnTo>
                  <a:lnTo>
                    <a:pt x="423" y="0"/>
                  </a:lnTo>
                  <a:lnTo>
                    <a:pt x="423" y="0"/>
                  </a:lnTo>
                  <a:lnTo>
                    <a:pt x="443" y="0"/>
                  </a:lnTo>
                  <a:lnTo>
                    <a:pt x="443" y="0"/>
                  </a:lnTo>
                  <a:lnTo>
                    <a:pt x="443" y="0"/>
                  </a:lnTo>
                  <a:lnTo>
                    <a:pt x="463" y="21"/>
                  </a:lnTo>
                  <a:lnTo>
                    <a:pt x="463" y="21"/>
                  </a:lnTo>
                  <a:lnTo>
                    <a:pt x="489" y="21"/>
                  </a:lnTo>
                  <a:lnTo>
                    <a:pt x="509" y="21"/>
                  </a:lnTo>
                  <a:lnTo>
                    <a:pt x="509" y="21"/>
                  </a:lnTo>
                  <a:lnTo>
                    <a:pt x="529" y="21"/>
                  </a:lnTo>
                  <a:lnTo>
                    <a:pt x="529" y="21"/>
                  </a:lnTo>
                  <a:lnTo>
                    <a:pt x="529" y="21"/>
                  </a:lnTo>
                  <a:lnTo>
                    <a:pt x="550" y="41"/>
                  </a:lnTo>
                  <a:lnTo>
                    <a:pt x="550" y="41"/>
                  </a:lnTo>
                  <a:lnTo>
                    <a:pt x="570" y="41"/>
                  </a:lnTo>
                  <a:lnTo>
                    <a:pt x="570" y="41"/>
                  </a:lnTo>
                  <a:lnTo>
                    <a:pt x="570" y="41"/>
                  </a:lnTo>
                  <a:lnTo>
                    <a:pt x="591" y="61"/>
                  </a:lnTo>
                  <a:lnTo>
                    <a:pt x="591" y="61"/>
                  </a:lnTo>
                  <a:lnTo>
                    <a:pt x="591" y="61"/>
                  </a:lnTo>
                  <a:lnTo>
                    <a:pt x="616" y="61"/>
                  </a:lnTo>
                  <a:lnTo>
                    <a:pt x="616" y="61"/>
                  </a:lnTo>
                  <a:lnTo>
                    <a:pt x="636" y="87"/>
                  </a:lnTo>
                  <a:lnTo>
                    <a:pt x="636" y="87"/>
                  </a:lnTo>
                  <a:lnTo>
                    <a:pt x="657" y="87"/>
                  </a:lnTo>
                  <a:lnTo>
                    <a:pt x="657" y="87"/>
                  </a:lnTo>
                  <a:lnTo>
                    <a:pt x="657" y="107"/>
                  </a:lnTo>
                  <a:lnTo>
                    <a:pt x="677" y="107"/>
                  </a:lnTo>
                  <a:lnTo>
                    <a:pt x="677" y="107"/>
                  </a:lnTo>
                  <a:lnTo>
                    <a:pt x="697" y="107"/>
                  </a:lnTo>
                  <a:lnTo>
                    <a:pt x="697" y="128"/>
                  </a:lnTo>
                  <a:lnTo>
                    <a:pt x="718" y="128"/>
                  </a:lnTo>
                  <a:lnTo>
                    <a:pt x="718" y="128"/>
                  </a:lnTo>
                  <a:lnTo>
                    <a:pt x="743" y="189"/>
                  </a:lnTo>
                  <a:lnTo>
                    <a:pt x="677" y="214"/>
                  </a:lnTo>
                  <a:lnTo>
                    <a:pt x="677" y="214"/>
                  </a:lnTo>
                  <a:lnTo>
                    <a:pt x="657" y="189"/>
                  </a:lnTo>
                  <a:lnTo>
                    <a:pt x="657" y="189"/>
                  </a:lnTo>
                  <a:lnTo>
                    <a:pt x="636" y="189"/>
                  </a:lnTo>
                  <a:lnTo>
                    <a:pt x="636" y="189"/>
                  </a:lnTo>
                  <a:lnTo>
                    <a:pt x="616" y="189"/>
                  </a:lnTo>
                  <a:lnTo>
                    <a:pt x="616" y="189"/>
                  </a:lnTo>
                  <a:lnTo>
                    <a:pt x="616" y="189"/>
                  </a:lnTo>
                  <a:lnTo>
                    <a:pt x="591" y="168"/>
                  </a:lnTo>
                  <a:lnTo>
                    <a:pt x="591" y="168"/>
                  </a:lnTo>
                  <a:lnTo>
                    <a:pt x="570" y="168"/>
                  </a:lnTo>
                  <a:lnTo>
                    <a:pt x="570" y="168"/>
                  </a:lnTo>
                  <a:lnTo>
                    <a:pt x="550" y="168"/>
                  </a:lnTo>
                  <a:lnTo>
                    <a:pt x="550" y="168"/>
                  </a:lnTo>
                  <a:lnTo>
                    <a:pt x="550" y="168"/>
                  </a:lnTo>
                  <a:lnTo>
                    <a:pt x="550" y="168"/>
                  </a:lnTo>
                  <a:lnTo>
                    <a:pt x="529" y="168"/>
                  </a:lnTo>
                  <a:lnTo>
                    <a:pt x="529" y="168"/>
                  </a:lnTo>
                  <a:lnTo>
                    <a:pt x="529" y="148"/>
                  </a:lnTo>
                  <a:lnTo>
                    <a:pt x="509" y="148"/>
                  </a:lnTo>
                  <a:lnTo>
                    <a:pt x="509" y="148"/>
                  </a:lnTo>
                  <a:lnTo>
                    <a:pt x="509" y="148"/>
                  </a:lnTo>
                  <a:lnTo>
                    <a:pt x="489" y="148"/>
                  </a:lnTo>
                  <a:lnTo>
                    <a:pt x="489" y="148"/>
                  </a:lnTo>
                  <a:lnTo>
                    <a:pt x="463" y="148"/>
                  </a:lnTo>
                  <a:lnTo>
                    <a:pt x="463" y="148"/>
                  </a:lnTo>
                  <a:lnTo>
                    <a:pt x="443" y="148"/>
                  </a:lnTo>
                  <a:lnTo>
                    <a:pt x="443" y="148"/>
                  </a:lnTo>
                  <a:lnTo>
                    <a:pt x="423" y="128"/>
                  </a:lnTo>
                  <a:lnTo>
                    <a:pt x="423" y="128"/>
                  </a:lnTo>
                  <a:lnTo>
                    <a:pt x="423" y="128"/>
                  </a:lnTo>
                  <a:lnTo>
                    <a:pt x="402" y="128"/>
                  </a:lnTo>
                  <a:lnTo>
                    <a:pt x="402" y="128"/>
                  </a:lnTo>
                  <a:lnTo>
                    <a:pt x="382" y="128"/>
                  </a:lnTo>
                  <a:lnTo>
                    <a:pt x="382" y="128"/>
                  </a:lnTo>
                  <a:lnTo>
                    <a:pt x="362" y="128"/>
                  </a:lnTo>
                  <a:lnTo>
                    <a:pt x="362" y="128"/>
                  </a:lnTo>
                  <a:lnTo>
                    <a:pt x="336" y="128"/>
                  </a:lnTo>
                  <a:lnTo>
                    <a:pt x="336" y="128"/>
                  </a:lnTo>
                  <a:lnTo>
                    <a:pt x="336" y="128"/>
                  </a:lnTo>
                  <a:lnTo>
                    <a:pt x="316" y="128"/>
                  </a:lnTo>
                  <a:lnTo>
                    <a:pt x="316" y="128"/>
                  </a:lnTo>
                  <a:lnTo>
                    <a:pt x="295" y="128"/>
                  </a:lnTo>
                  <a:lnTo>
                    <a:pt x="295" y="128"/>
                  </a:lnTo>
                  <a:lnTo>
                    <a:pt x="275" y="128"/>
                  </a:lnTo>
                  <a:lnTo>
                    <a:pt x="275" y="128"/>
                  </a:lnTo>
                  <a:lnTo>
                    <a:pt x="275" y="128"/>
                  </a:lnTo>
                  <a:lnTo>
                    <a:pt x="255" y="128"/>
                  </a:lnTo>
                  <a:lnTo>
                    <a:pt x="255" y="128"/>
                  </a:lnTo>
                  <a:lnTo>
                    <a:pt x="255" y="128"/>
                  </a:lnTo>
                  <a:lnTo>
                    <a:pt x="234" y="128"/>
                  </a:lnTo>
                  <a:lnTo>
                    <a:pt x="234" y="128"/>
                  </a:lnTo>
                  <a:lnTo>
                    <a:pt x="209" y="128"/>
                  </a:lnTo>
                  <a:lnTo>
                    <a:pt x="209" y="128"/>
                  </a:lnTo>
                  <a:lnTo>
                    <a:pt x="189" y="128"/>
                  </a:lnTo>
                  <a:lnTo>
                    <a:pt x="189" y="128"/>
                  </a:lnTo>
                  <a:lnTo>
                    <a:pt x="168" y="128"/>
                  </a:lnTo>
                  <a:lnTo>
                    <a:pt x="168" y="148"/>
                  </a:lnTo>
                  <a:lnTo>
                    <a:pt x="168" y="148"/>
                  </a:lnTo>
                  <a:lnTo>
                    <a:pt x="148" y="148"/>
                  </a:lnTo>
                  <a:lnTo>
                    <a:pt x="148" y="148"/>
                  </a:lnTo>
                  <a:lnTo>
                    <a:pt x="148" y="148"/>
                  </a:lnTo>
                  <a:lnTo>
                    <a:pt x="128" y="148"/>
                  </a:lnTo>
                  <a:lnTo>
                    <a:pt x="128" y="148"/>
                  </a:lnTo>
                  <a:lnTo>
                    <a:pt x="128" y="148"/>
                  </a:lnTo>
                  <a:lnTo>
                    <a:pt x="107" y="148"/>
                  </a:lnTo>
                  <a:lnTo>
                    <a:pt x="107" y="148"/>
                  </a:lnTo>
                  <a:lnTo>
                    <a:pt x="107" y="148"/>
                  </a:lnTo>
                  <a:lnTo>
                    <a:pt x="107" y="168"/>
                  </a:lnTo>
                  <a:lnTo>
                    <a:pt x="82" y="168"/>
                  </a:lnTo>
                  <a:lnTo>
                    <a:pt x="82" y="168"/>
                  </a:lnTo>
                  <a:lnTo>
                    <a:pt x="82" y="168"/>
                  </a:lnTo>
                  <a:lnTo>
                    <a:pt x="82" y="168"/>
                  </a:lnTo>
                  <a:lnTo>
                    <a:pt x="61" y="168"/>
                  </a:lnTo>
                  <a:lnTo>
                    <a:pt x="61" y="168"/>
                  </a:lnTo>
                  <a:lnTo>
                    <a:pt x="61" y="168"/>
                  </a:lnTo>
                  <a:lnTo>
                    <a:pt x="61" y="168"/>
                  </a:lnTo>
                  <a:lnTo>
                    <a:pt x="61" y="168"/>
                  </a:lnTo>
                  <a:lnTo>
                    <a:pt x="41" y="168"/>
                  </a:lnTo>
                  <a:lnTo>
                    <a:pt x="41" y="168"/>
                  </a:lnTo>
                  <a:lnTo>
                    <a:pt x="41" y="168"/>
                  </a:lnTo>
                  <a:lnTo>
                    <a:pt x="41" y="168"/>
                  </a:lnTo>
                  <a:lnTo>
                    <a:pt x="21" y="168"/>
                  </a:lnTo>
                  <a:lnTo>
                    <a:pt x="0" y="148"/>
                  </a:lnTo>
                  <a:lnTo>
                    <a:pt x="0" y="128"/>
                  </a:lnTo>
                  <a:lnTo>
                    <a:pt x="0" y="107"/>
                  </a:lnTo>
                  <a:lnTo>
                    <a:pt x="0" y="107"/>
                  </a:lnTo>
                  <a:lnTo>
                    <a:pt x="0" y="107"/>
                  </a:lnTo>
                  <a:lnTo>
                    <a:pt x="21" y="107"/>
                  </a:lnTo>
                  <a:lnTo>
                    <a:pt x="21" y="107"/>
                  </a:lnTo>
                  <a:lnTo>
                    <a:pt x="21" y="87"/>
                  </a:lnTo>
                  <a:lnTo>
                    <a:pt x="21" y="87"/>
                  </a:lnTo>
                  <a:lnTo>
                    <a:pt x="21" y="87"/>
                  </a:lnTo>
                  <a:lnTo>
                    <a:pt x="41" y="87"/>
                  </a:lnTo>
                  <a:lnTo>
                    <a:pt x="41" y="87"/>
                  </a:lnTo>
                  <a:lnTo>
                    <a:pt x="41" y="87"/>
                  </a:lnTo>
                  <a:lnTo>
                    <a:pt x="41" y="87"/>
                  </a:lnTo>
                  <a:lnTo>
                    <a:pt x="61" y="61"/>
                  </a:lnTo>
                  <a:lnTo>
                    <a:pt x="61" y="61"/>
                  </a:lnTo>
                  <a:lnTo>
                    <a:pt x="61" y="61"/>
                  </a:lnTo>
                  <a:lnTo>
                    <a:pt x="61" y="61"/>
                  </a:lnTo>
                  <a:lnTo>
                    <a:pt x="82" y="61"/>
                  </a:lnTo>
                  <a:lnTo>
                    <a:pt x="82" y="61"/>
                  </a:lnTo>
                  <a:lnTo>
                    <a:pt x="107" y="41"/>
                  </a:lnTo>
                  <a:lnTo>
                    <a:pt x="107" y="41"/>
                  </a:lnTo>
                  <a:lnTo>
                    <a:pt x="107" y="41"/>
                  </a:lnTo>
                  <a:lnTo>
                    <a:pt x="128" y="41"/>
                  </a:lnTo>
                  <a:lnTo>
                    <a:pt x="128" y="41"/>
                  </a:lnTo>
                  <a:lnTo>
                    <a:pt x="148" y="21"/>
                  </a:lnTo>
                  <a:lnTo>
                    <a:pt x="148" y="21"/>
                  </a:lnTo>
                  <a:lnTo>
                    <a:pt x="148" y="21"/>
                  </a:lnTo>
                  <a:lnTo>
                    <a:pt x="168" y="21"/>
                  </a:lnTo>
                  <a:lnTo>
                    <a:pt x="189" y="21"/>
                  </a:lnTo>
                  <a:lnTo>
                    <a:pt x="189" y="21"/>
                  </a:lnTo>
                  <a:lnTo>
                    <a:pt x="209" y="21"/>
                  </a:lnTo>
                  <a:lnTo>
                    <a:pt x="209" y="0"/>
                  </a:lnTo>
                  <a:lnTo>
                    <a:pt x="234" y="0"/>
                  </a:lnTo>
                  <a:lnTo>
                    <a:pt x="234" y="0"/>
                  </a:lnTo>
                  <a:lnTo>
                    <a:pt x="234" y="0"/>
                  </a:lnTo>
                  <a:lnTo>
                    <a:pt x="255" y="0"/>
                  </a:lnTo>
                  <a:lnTo>
                    <a:pt x="275" y="0"/>
                  </a:lnTo>
                  <a:lnTo>
                    <a:pt x="275" y="0"/>
                  </a:lnTo>
                  <a:lnTo>
                    <a:pt x="295" y="0"/>
                  </a:lnTo>
                  <a:lnTo>
                    <a:pt x="295" y="0"/>
                  </a:lnTo>
                  <a:lnTo>
                    <a:pt x="316" y="0"/>
                  </a:lnTo>
                  <a:lnTo>
                    <a:pt x="316"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2"/>
            <p:cNvSpPr/>
            <p:nvPr/>
          </p:nvSpPr>
          <p:spPr>
            <a:xfrm>
              <a:off x="1532175" y="2243975"/>
              <a:ext cx="17950" cy="6375"/>
            </a:xfrm>
            <a:custGeom>
              <a:rect b="b" l="l" r="r" t="t"/>
              <a:pathLst>
                <a:path extrusionOk="0" h="255" w="718">
                  <a:moveTo>
                    <a:pt x="275" y="0"/>
                  </a:moveTo>
                  <a:lnTo>
                    <a:pt x="296" y="0"/>
                  </a:lnTo>
                  <a:lnTo>
                    <a:pt x="296" y="0"/>
                  </a:lnTo>
                  <a:lnTo>
                    <a:pt x="316" y="0"/>
                  </a:lnTo>
                  <a:lnTo>
                    <a:pt x="316" y="0"/>
                  </a:lnTo>
                  <a:lnTo>
                    <a:pt x="337" y="0"/>
                  </a:lnTo>
                  <a:lnTo>
                    <a:pt x="337" y="26"/>
                  </a:lnTo>
                  <a:lnTo>
                    <a:pt x="337" y="26"/>
                  </a:lnTo>
                  <a:lnTo>
                    <a:pt x="362" y="26"/>
                  </a:lnTo>
                  <a:lnTo>
                    <a:pt x="362" y="26"/>
                  </a:lnTo>
                  <a:lnTo>
                    <a:pt x="382" y="26"/>
                  </a:lnTo>
                  <a:lnTo>
                    <a:pt x="403" y="26"/>
                  </a:lnTo>
                  <a:lnTo>
                    <a:pt x="403" y="26"/>
                  </a:lnTo>
                  <a:lnTo>
                    <a:pt x="423" y="26"/>
                  </a:lnTo>
                  <a:lnTo>
                    <a:pt x="423" y="26"/>
                  </a:lnTo>
                  <a:lnTo>
                    <a:pt x="443" y="26"/>
                  </a:lnTo>
                  <a:lnTo>
                    <a:pt x="443" y="46"/>
                  </a:lnTo>
                  <a:lnTo>
                    <a:pt x="464" y="46"/>
                  </a:lnTo>
                  <a:lnTo>
                    <a:pt x="464" y="46"/>
                  </a:lnTo>
                  <a:lnTo>
                    <a:pt x="489" y="46"/>
                  </a:lnTo>
                  <a:lnTo>
                    <a:pt x="509" y="46"/>
                  </a:lnTo>
                  <a:lnTo>
                    <a:pt x="509" y="46"/>
                  </a:lnTo>
                  <a:lnTo>
                    <a:pt x="509" y="66"/>
                  </a:lnTo>
                  <a:lnTo>
                    <a:pt x="530" y="66"/>
                  </a:lnTo>
                  <a:lnTo>
                    <a:pt x="530" y="66"/>
                  </a:lnTo>
                  <a:lnTo>
                    <a:pt x="550" y="66"/>
                  </a:lnTo>
                  <a:lnTo>
                    <a:pt x="550" y="66"/>
                  </a:lnTo>
                  <a:lnTo>
                    <a:pt x="570" y="87"/>
                  </a:lnTo>
                  <a:lnTo>
                    <a:pt x="570" y="87"/>
                  </a:lnTo>
                  <a:lnTo>
                    <a:pt x="570" y="87"/>
                  </a:lnTo>
                  <a:lnTo>
                    <a:pt x="591" y="87"/>
                  </a:lnTo>
                  <a:lnTo>
                    <a:pt x="591" y="87"/>
                  </a:lnTo>
                  <a:lnTo>
                    <a:pt x="616" y="107"/>
                  </a:lnTo>
                  <a:lnTo>
                    <a:pt x="616" y="107"/>
                  </a:lnTo>
                  <a:lnTo>
                    <a:pt x="637" y="107"/>
                  </a:lnTo>
                  <a:lnTo>
                    <a:pt x="637" y="107"/>
                  </a:lnTo>
                  <a:lnTo>
                    <a:pt x="637" y="127"/>
                  </a:lnTo>
                  <a:lnTo>
                    <a:pt x="637" y="127"/>
                  </a:lnTo>
                  <a:lnTo>
                    <a:pt x="657" y="153"/>
                  </a:lnTo>
                  <a:lnTo>
                    <a:pt x="657" y="153"/>
                  </a:lnTo>
                  <a:lnTo>
                    <a:pt x="677" y="153"/>
                  </a:lnTo>
                  <a:lnTo>
                    <a:pt x="677" y="173"/>
                  </a:lnTo>
                  <a:lnTo>
                    <a:pt x="677" y="173"/>
                  </a:lnTo>
                  <a:lnTo>
                    <a:pt x="698" y="173"/>
                  </a:lnTo>
                  <a:lnTo>
                    <a:pt x="698" y="193"/>
                  </a:lnTo>
                  <a:lnTo>
                    <a:pt x="698" y="193"/>
                  </a:lnTo>
                  <a:lnTo>
                    <a:pt x="718" y="193"/>
                  </a:lnTo>
                  <a:lnTo>
                    <a:pt x="718" y="254"/>
                  </a:lnTo>
                  <a:lnTo>
                    <a:pt x="677" y="254"/>
                  </a:lnTo>
                  <a:lnTo>
                    <a:pt x="657" y="254"/>
                  </a:lnTo>
                  <a:lnTo>
                    <a:pt x="657" y="254"/>
                  </a:lnTo>
                  <a:lnTo>
                    <a:pt x="637" y="254"/>
                  </a:lnTo>
                  <a:lnTo>
                    <a:pt x="637" y="234"/>
                  </a:lnTo>
                  <a:lnTo>
                    <a:pt x="637" y="234"/>
                  </a:lnTo>
                  <a:lnTo>
                    <a:pt x="616" y="234"/>
                  </a:lnTo>
                  <a:lnTo>
                    <a:pt x="616" y="234"/>
                  </a:lnTo>
                  <a:lnTo>
                    <a:pt x="591" y="234"/>
                  </a:lnTo>
                  <a:lnTo>
                    <a:pt x="591" y="234"/>
                  </a:lnTo>
                  <a:lnTo>
                    <a:pt x="570" y="214"/>
                  </a:lnTo>
                  <a:lnTo>
                    <a:pt x="570" y="214"/>
                  </a:lnTo>
                  <a:lnTo>
                    <a:pt x="570" y="214"/>
                  </a:lnTo>
                  <a:lnTo>
                    <a:pt x="550" y="214"/>
                  </a:lnTo>
                  <a:lnTo>
                    <a:pt x="550" y="214"/>
                  </a:lnTo>
                  <a:lnTo>
                    <a:pt x="530" y="214"/>
                  </a:lnTo>
                  <a:lnTo>
                    <a:pt x="530" y="193"/>
                  </a:lnTo>
                  <a:lnTo>
                    <a:pt x="530" y="193"/>
                  </a:lnTo>
                  <a:lnTo>
                    <a:pt x="509" y="193"/>
                  </a:lnTo>
                  <a:lnTo>
                    <a:pt x="509" y="193"/>
                  </a:lnTo>
                  <a:lnTo>
                    <a:pt x="509" y="193"/>
                  </a:lnTo>
                  <a:lnTo>
                    <a:pt x="489" y="193"/>
                  </a:lnTo>
                  <a:lnTo>
                    <a:pt x="489" y="193"/>
                  </a:lnTo>
                  <a:lnTo>
                    <a:pt x="464" y="173"/>
                  </a:lnTo>
                  <a:lnTo>
                    <a:pt x="464" y="173"/>
                  </a:lnTo>
                  <a:lnTo>
                    <a:pt x="464" y="173"/>
                  </a:lnTo>
                  <a:lnTo>
                    <a:pt x="443" y="173"/>
                  </a:lnTo>
                  <a:lnTo>
                    <a:pt x="443" y="173"/>
                  </a:lnTo>
                  <a:lnTo>
                    <a:pt x="443" y="173"/>
                  </a:lnTo>
                  <a:lnTo>
                    <a:pt x="423" y="173"/>
                  </a:lnTo>
                  <a:lnTo>
                    <a:pt x="423" y="173"/>
                  </a:lnTo>
                  <a:lnTo>
                    <a:pt x="403" y="153"/>
                  </a:lnTo>
                  <a:lnTo>
                    <a:pt x="403" y="153"/>
                  </a:lnTo>
                  <a:lnTo>
                    <a:pt x="382" y="153"/>
                  </a:lnTo>
                  <a:lnTo>
                    <a:pt x="382" y="153"/>
                  </a:lnTo>
                  <a:lnTo>
                    <a:pt x="362" y="153"/>
                  </a:lnTo>
                  <a:lnTo>
                    <a:pt x="362" y="153"/>
                  </a:lnTo>
                  <a:lnTo>
                    <a:pt x="337" y="153"/>
                  </a:lnTo>
                  <a:lnTo>
                    <a:pt x="337" y="153"/>
                  </a:lnTo>
                  <a:lnTo>
                    <a:pt x="337" y="153"/>
                  </a:lnTo>
                  <a:lnTo>
                    <a:pt x="316" y="153"/>
                  </a:lnTo>
                  <a:lnTo>
                    <a:pt x="316" y="153"/>
                  </a:lnTo>
                  <a:lnTo>
                    <a:pt x="316" y="153"/>
                  </a:lnTo>
                  <a:lnTo>
                    <a:pt x="296" y="127"/>
                  </a:lnTo>
                  <a:lnTo>
                    <a:pt x="296" y="127"/>
                  </a:lnTo>
                  <a:lnTo>
                    <a:pt x="275" y="127"/>
                  </a:lnTo>
                  <a:lnTo>
                    <a:pt x="275" y="127"/>
                  </a:lnTo>
                  <a:lnTo>
                    <a:pt x="255" y="127"/>
                  </a:lnTo>
                  <a:lnTo>
                    <a:pt x="255" y="127"/>
                  </a:lnTo>
                  <a:lnTo>
                    <a:pt x="255" y="127"/>
                  </a:lnTo>
                  <a:lnTo>
                    <a:pt x="235" y="127"/>
                  </a:lnTo>
                  <a:lnTo>
                    <a:pt x="235" y="127"/>
                  </a:lnTo>
                  <a:lnTo>
                    <a:pt x="209" y="127"/>
                  </a:lnTo>
                  <a:lnTo>
                    <a:pt x="209" y="127"/>
                  </a:lnTo>
                  <a:lnTo>
                    <a:pt x="209" y="127"/>
                  </a:lnTo>
                  <a:lnTo>
                    <a:pt x="189" y="127"/>
                  </a:lnTo>
                  <a:lnTo>
                    <a:pt x="189" y="127"/>
                  </a:lnTo>
                  <a:lnTo>
                    <a:pt x="169" y="127"/>
                  </a:lnTo>
                  <a:lnTo>
                    <a:pt x="169" y="127"/>
                  </a:lnTo>
                  <a:lnTo>
                    <a:pt x="169" y="127"/>
                  </a:lnTo>
                  <a:lnTo>
                    <a:pt x="148" y="127"/>
                  </a:lnTo>
                  <a:lnTo>
                    <a:pt x="148" y="153"/>
                  </a:lnTo>
                  <a:lnTo>
                    <a:pt x="148" y="153"/>
                  </a:lnTo>
                  <a:lnTo>
                    <a:pt x="128" y="153"/>
                  </a:lnTo>
                  <a:lnTo>
                    <a:pt x="128" y="153"/>
                  </a:lnTo>
                  <a:lnTo>
                    <a:pt x="108" y="153"/>
                  </a:lnTo>
                  <a:lnTo>
                    <a:pt x="108" y="153"/>
                  </a:lnTo>
                  <a:lnTo>
                    <a:pt x="108" y="153"/>
                  </a:lnTo>
                  <a:lnTo>
                    <a:pt x="82" y="153"/>
                  </a:lnTo>
                  <a:lnTo>
                    <a:pt x="82" y="153"/>
                  </a:lnTo>
                  <a:lnTo>
                    <a:pt x="62" y="153"/>
                  </a:lnTo>
                  <a:lnTo>
                    <a:pt x="62" y="153"/>
                  </a:lnTo>
                  <a:lnTo>
                    <a:pt x="62" y="153"/>
                  </a:lnTo>
                  <a:lnTo>
                    <a:pt x="41" y="153"/>
                  </a:lnTo>
                  <a:lnTo>
                    <a:pt x="41" y="153"/>
                  </a:lnTo>
                  <a:lnTo>
                    <a:pt x="21" y="127"/>
                  </a:lnTo>
                  <a:lnTo>
                    <a:pt x="21" y="107"/>
                  </a:lnTo>
                  <a:lnTo>
                    <a:pt x="1" y="87"/>
                  </a:lnTo>
                  <a:lnTo>
                    <a:pt x="21" y="66"/>
                  </a:lnTo>
                  <a:lnTo>
                    <a:pt x="21" y="66"/>
                  </a:lnTo>
                  <a:lnTo>
                    <a:pt x="21" y="66"/>
                  </a:lnTo>
                  <a:lnTo>
                    <a:pt x="41" y="66"/>
                  </a:lnTo>
                  <a:lnTo>
                    <a:pt x="41" y="66"/>
                  </a:lnTo>
                  <a:lnTo>
                    <a:pt x="62" y="46"/>
                  </a:lnTo>
                  <a:lnTo>
                    <a:pt x="62" y="46"/>
                  </a:lnTo>
                  <a:lnTo>
                    <a:pt x="62" y="46"/>
                  </a:lnTo>
                  <a:lnTo>
                    <a:pt x="82" y="46"/>
                  </a:lnTo>
                  <a:lnTo>
                    <a:pt x="108" y="46"/>
                  </a:lnTo>
                  <a:lnTo>
                    <a:pt x="108" y="46"/>
                  </a:lnTo>
                  <a:lnTo>
                    <a:pt x="128" y="26"/>
                  </a:lnTo>
                  <a:lnTo>
                    <a:pt x="128" y="26"/>
                  </a:lnTo>
                  <a:lnTo>
                    <a:pt x="128" y="26"/>
                  </a:lnTo>
                  <a:lnTo>
                    <a:pt x="148" y="26"/>
                  </a:lnTo>
                  <a:lnTo>
                    <a:pt x="148" y="26"/>
                  </a:lnTo>
                  <a:lnTo>
                    <a:pt x="169" y="26"/>
                  </a:lnTo>
                  <a:lnTo>
                    <a:pt x="169" y="26"/>
                  </a:lnTo>
                  <a:lnTo>
                    <a:pt x="169" y="26"/>
                  </a:lnTo>
                  <a:lnTo>
                    <a:pt x="189" y="26"/>
                  </a:lnTo>
                  <a:lnTo>
                    <a:pt x="209" y="26"/>
                  </a:lnTo>
                  <a:lnTo>
                    <a:pt x="209" y="0"/>
                  </a:lnTo>
                  <a:lnTo>
                    <a:pt x="235" y="0"/>
                  </a:lnTo>
                  <a:lnTo>
                    <a:pt x="235" y="0"/>
                  </a:lnTo>
                  <a:lnTo>
                    <a:pt x="235" y="0"/>
                  </a:lnTo>
                  <a:lnTo>
                    <a:pt x="255" y="0"/>
                  </a:lnTo>
                  <a:lnTo>
                    <a:pt x="255"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2"/>
            <p:cNvSpPr/>
            <p:nvPr/>
          </p:nvSpPr>
          <p:spPr>
            <a:xfrm>
              <a:off x="1541725" y="2240775"/>
              <a:ext cx="15925" cy="8050"/>
            </a:xfrm>
            <a:custGeom>
              <a:rect b="b" l="l" r="r" t="t"/>
              <a:pathLst>
                <a:path extrusionOk="0" h="322" w="637">
                  <a:moveTo>
                    <a:pt x="127" y="1"/>
                  </a:moveTo>
                  <a:lnTo>
                    <a:pt x="127" y="1"/>
                  </a:lnTo>
                  <a:lnTo>
                    <a:pt x="148" y="1"/>
                  </a:lnTo>
                  <a:lnTo>
                    <a:pt x="148" y="1"/>
                  </a:lnTo>
                  <a:lnTo>
                    <a:pt x="148" y="1"/>
                  </a:lnTo>
                  <a:lnTo>
                    <a:pt x="168" y="1"/>
                  </a:lnTo>
                  <a:lnTo>
                    <a:pt x="168" y="1"/>
                  </a:lnTo>
                  <a:lnTo>
                    <a:pt x="188" y="1"/>
                  </a:lnTo>
                  <a:lnTo>
                    <a:pt x="188" y="1"/>
                  </a:lnTo>
                  <a:lnTo>
                    <a:pt x="209" y="1"/>
                  </a:lnTo>
                  <a:lnTo>
                    <a:pt x="209" y="1"/>
                  </a:lnTo>
                  <a:lnTo>
                    <a:pt x="234" y="26"/>
                  </a:lnTo>
                  <a:lnTo>
                    <a:pt x="234" y="26"/>
                  </a:lnTo>
                  <a:lnTo>
                    <a:pt x="234" y="26"/>
                  </a:lnTo>
                  <a:lnTo>
                    <a:pt x="255" y="26"/>
                  </a:lnTo>
                  <a:lnTo>
                    <a:pt x="255" y="26"/>
                  </a:lnTo>
                  <a:lnTo>
                    <a:pt x="275" y="26"/>
                  </a:lnTo>
                  <a:lnTo>
                    <a:pt x="275" y="26"/>
                  </a:lnTo>
                  <a:lnTo>
                    <a:pt x="295" y="26"/>
                  </a:lnTo>
                  <a:lnTo>
                    <a:pt x="295" y="26"/>
                  </a:lnTo>
                  <a:lnTo>
                    <a:pt x="316" y="47"/>
                  </a:lnTo>
                  <a:lnTo>
                    <a:pt x="316" y="47"/>
                  </a:lnTo>
                  <a:lnTo>
                    <a:pt x="336" y="47"/>
                  </a:lnTo>
                  <a:lnTo>
                    <a:pt x="336" y="47"/>
                  </a:lnTo>
                  <a:lnTo>
                    <a:pt x="336" y="47"/>
                  </a:lnTo>
                  <a:lnTo>
                    <a:pt x="336" y="47"/>
                  </a:lnTo>
                  <a:lnTo>
                    <a:pt x="361" y="47"/>
                  </a:lnTo>
                  <a:lnTo>
                    <a:pt x="361" y="67"/>
                  </a:lnTo>
                  <a:lnTo>
                    <a:pt x="382" y="67"/>
                  </a:lnTo>
                  <a:lnTo>
                    <a:pt x="382" y="67"/>
                  </a:lnTo>
                  <a:lnTo>
                    <a:pt x="402" y="67"/>
                  </a:lnTo>
                  <a:lnTo>
                    <a:pt x="402" y="67"/>
                  </a:lnTo>
                  <a:lnTo>
                    <a:pt x="422" y="87"/>
                  </a:lnTo>
                  <a:lnTo>
                    <a:pt x="422" y="87"/>
                  </a:lnTo>
                  <a:lnTo>
                    <a:pt x="443" y="87"/>
                  </a:lnTo>
                  <a:lnTo>
                    <a:pt x="443" y="87"/>
                  </a:lnTo>
                  <a:lnTo>
                    <a:pt x="463" y="108"/>
                  </a:lnTo>
                  <a:lnTo>
                    <a:pt x="463" y="108"/>
                  </a:lnTo>
                  <a:lnTo>
                    <a:pt x="463" y="108"/>
                  </a:lnTo>
                  <a:lnTo>
                    <a:pt x="489" y="108"/>
                  </a:lnTo>
                  <a:lnTo>
                    <a:pt x="489" y="128"/>
                  </a:lnTo>
                  <a:lnTo>
                    <a:pt x="509" y="128"/>
                  </a:lnTo>
                  <a:lnTo>
                    <a:pt x="509" y="128"/>
                  </a:lnTo>
                  <a:lnTo>
                    <a:pt x="509" y="128"/>
                  </a:lnTo>
                  <a:lnTo>
                    <a:pt x="529" y="128"/>
                  </a:lnTo>
                  <a:lnTo>
                    <a:pt x="529" y="154"/>
                  </a:lnTo>
                  <a:lnTo>
                    <a:pt x="529" y="154"/>
                  </a:lnTo>
                  <a:lnTo>
                    <a:pt x="550" y="174"/>
                  </a:lnTo>
                  <a:lnTo>
                    <a:pt x="550" y="174"/>
                  </a:lnTo>
                  <a:lnTo>
                    <a:pt x="550" y="174"/>
                  </a:lnTo>
                  <a:lnTo>
                    <a:pt x="570" y="174"/>
                  </a:lnTo>
                  <a:lnTo>
                    <a:pt x="570" y="194"/>
                  </a:lnTo>
                  <a:lnTo>
                    <a:pt x="570" y="194"/>
                  </a:lnTo>
                  <a:lnTo>
                    <a:pt x="590" y="194"/>
                  </a:lnTo>
                  <a:lnTo>
                    <a:pt x="590" y="215"/>
                  </a:lnTo>
                  <a:lnTo>
                    <a:pt x="590" y="215"/>
                  </a:lnTo>
                  <a:lnTo>
                    <a:pt x="590" y="215"/>
                  </a:lnTo>
                  <a:lnTo>
                    <a:pt x="616" y="235"/>
                  </a:lnTo>
                  <a:lnTo>
                    <a:pt x="616" y="235"/>
                  </a:lnTo>
                  <a:lnTo>
                    <a:pt x="616" y="255"/>
                  </a:lnTo>
                  <a:lnTo>
                    <a:pt x="636" y="255"/>
                  </a:lnTo>
                  <a:lnTo>
                    <a:pt x="636" y="321"/>
                  </a:lnTo>
                  <a:lnTo>
                    <a:pt x="570" y="321"/>
                  </a:lnTo>
                  <a:lnTo>
                    <a:pt x="570" y="321"/>
                  </a:lnTo>
                  <a:lnTo>
                    <a:pt x="550" y="301"/>
                  </a:lnTo>
                  <a:lnTo>
                    <a:pt x="550" y="301"/>
                  </a:lnTo>
                  <a:lnTo>
                    <a:pt x="529" y="301"/>
                  </a:lnTo>
                  <a:lnTo>
                    <a:pt x="529" y="301"/>
                  </a:lnTo>
                  <a:lnTo>
                    <a:pt x="529" y="301"/>
                  </a:lnTo>
                  <a:lnTo>
                    <a:pt x="509" y="281"/>
                  </a:lnTo>
                  <a:lnTo>
                    <a:pt x="509" y="281"/>
                  </a:lnTo>
                  <a:lnTo>
                    <a:pt x="509" y="281"/>
                  </a:lnTo>
                  <a:lnTo>
                    <a:pt x="489" y="281"/>
                  </a:lnTo>
                  <a:lnTo>
                    <a:pt x="489" y="255"/>
                  </a:lnTo>
                  <a:lnTo>
                    <a:pt x="489" y="255"/>
                  </a:lnTo>
                  <a:lnTo>
                    <a:pt x="463" y="255"/>
                  </a:lnTo>
                  <a:lnTo>
                    <a:pt x="463" y="255"/>
                  </a:lnTo>
                  <a:lnTo>
                    <a:pt x="463" y="255"/>
                  </a:lnTo>
                  <a:lnTo>
                    <a:pt x="443" y="235"/>
                  </a:lnTo>
                  <a:lnTo>
                    <a:pt x="443" y="235"/>
                  </a:lnTo>
                  <a:lnTo>
                    <a:pt x="443" y="235"/>
                  </a:lnTo>
                  <a:lnTo>
                    <a:pt x="422" y="235"/>
                  </a:lnTo>
                  <a:lnTo>
                    <a:pt x="422" y="235"/>
                  </a:lnTo>
                  <a:lnTo>
                    <a:pt x="422" y="215"/>
                  </a:lnTo>
                  <a:lnTo>
                    <a:pt x="402" y="215"/>
                  </a:lnTo>
                  <a:lnTo>
                    <a:pt x="402" y="215"/>
                  </a:lnTo>
                  <a:lnTo>
                    <a:pt x="402" y="215"/>
                  </a:lnTo>
                  <a:lnTo>
                    <a:pt x="382" y="194"/>
                  </a:lnTo>
                  <a:lnTo>
                    <a:pt x="382" y="194"/>
                  </a:lnTo>
                  <a:lnTo>
                    <a:pt x="361" y="194"/>
                  </a:lnTo>
                  <a:lnTo>
                    <a:pt x="361" y="194"/>
                  </a:lnTo>
                  <a:lnTo>
                    <a:pt x="361" y="194"/>
                  </a:lnTo>
                  <a:lnTo>
                    <a:pt x="336" y="174"/>
                  </a:lnTo>
                  <a:lnTo>
                    <a:pt x="336" y="174"/>
                  </a:lnTo>
                  <a:lnTo>
                    <a:pt x="336" y="174"/>
                  </a:lnTo>
                  <a:lnTo>
                    <a:pt x="316" y="174"/>
                  </a:lnTo>
                  <a:lnTo>
                    <a:pt x="316" y="174"/>
                  </a:lnTo>
                  <a:lnTo>
                    <a:pt x="295" y="174"/>
                  </a:lnTo>
                  <a:lnTo>
                    <a:pt x="295" y="154"/>
                  </a:lnTo>
                  <a:lnTo>
                    <a:pt x="295" y="154"/>
                  </a:lnTo>
                  <a:lnTo>
                    <a:pt x="295" y="154"/>
                  </a:lnTo>
                  <a:lnTo>
                    <a:pt x="275" y="154"/>
                  </a:lnTo>
                  <a:lnTo>
                    <a:pt x="275" y="154"/>
                  </a:lnTo>
                  <a:lnTo>
                    <a:pt x="255" y="154"/>
                  </a:lnTo>
                  <a:lnTo>
                    <a:pt x="255" y="154"/>
                  </a:lnTo>
                  <a:lnTo>
                    <a:pt x="255" y="128"/>
                  </a:lnTo>
                  <a:lnTo>
                    <a:pt x="234" y="128"/>
                  </a:lnTo>
                  <a:lnTo>
                    <a:pt x="234" y="128"/>
                  </a:lnTo>
                  <a:lnTo>
                    <a:pt x="209" y="128"/>
                  </a:lnTo>
                  <a:lnTo>
                    <a:pt x="209" y="128"/>
                  </a:lnTo>
                  <a:lnTo>
                    <a:pt x="209" y="128"/>
                  </a:lnTo>
                  <a:lnTo>
                    <a:pt x="188" y="128"/>
                  </a:lnTo>
                  <a:lnTo>
                    <a:pt x="188" y="128"/>
                  </a:lnTo>
                  <a:lnTo>
                    <a:pt x="188" y="128"/>
                  </a:lnTo>
                  <a:lnTo>
                    <a:pt x="168" y="128"/>
                  </a:lnTo>
                  <a:lnTo>
                    <a:pt x="168" y="108"/>
                  </a:lnTo>
                  <a:lnTo>
                    <a:pt x="148" y="108"/>
                  </a:lnTo>
                  <a:lnTo>
                    <a:pt x="148" y="108"/>
                  </a:lnTo>
                  <a:lnTo>
                    <a:pt x="127" y="108"/>
                  </a:lnTo>
                  <a:lnTo>
                    <a:pt x="127" y="108"/>
                  </a:lnTo>
                  <a:lnTo>
                    <a:pt x="127" y="108"/>
                  </a:lnTo>
                  <a:lnTo>
                    <a:pt x="107" y="108"/>
                  </a:lnTo>
                  <a:lnTo>
                    <a:pt x="107" y="108"/>
                  </a:lnTo>
                  <a:lnTo>
                    <a:pt x="107" y="108"/>
                  </a:lnTo>
                  <a:lnTo>
                    <a:pt x="107" y="108"/>
                  </a:lnTo>
                  <a:lnTo>
                    <a:pt x="82" y="108"/>
                  </a:lnTo>
                  <a:lnTo>
                    <a:pt x="82" y="87"/>
                  </a:lnTo>
                  <a:lnTo>
                    <a:pt x="61" y="87"/>
                  </a:lnTo>
                  <a:lnTo>
                    <a:pt x="61" y="87"/>
                  </a:lnTo>
                  <a:lnTo>
                    <a:pt x="61" y="87"/>
                  </a:lnTo>
                  <a:lnTo>
                    <a:pt x="41" y="87"/>
                  </a:lnTo>
                  <a:lnTo>
                    <a:pt x="41" y="87"/>
                  </a:lnTo>
                  <a:lnTo>
                    <a:pt x="21" y="87"/>
                  </a:lnTo>
                  <a:lnTo>
                    <a:pt x="21" y="87"/>
                  </a:lnTo>
                  <a:lnTo>
                    <a:pt x="21" y="87"/>
                  </a:lnTo>
                  <a:lnTo>
                    <a:pt x="0" y="87"/>
                  </a:lnTo>
                  <a:lnTo>
                    <a:pt x="0" y="67"/>
                  </a:lnTo>
                  <a:lnTo>
                    <a:pt x="0" y="47"/>
                  </a:lnTo>
                  <a:lnTo>
                    <a:pt x="21" y="1"/>
                  </a:lnTo>
                  <a:lnTo>
                    <a:pt x="21" y="1"/>
                  </a:lnTo>
                  <a:lnTo>
                    <a:pt x="21" y="1"/>
                  </a:lnTo>
                  <a:lnTo>
                    <a:pt x="41" y="1"/>
                  </a:lnTo>
                  <a:lnTo>
                    <a:pt x="41" y="1"/>
                  </a:lnTo>
                  <a:lnTo>
                    <a:pt x="41" y="1"/>
                  </a:lnTo>
                  <a:lnTo>
                    <a:pt x="61" y="1"/>
                  </a:lnTo>
                  <a:lnTo>
                    <a:pt x="61" y="1"/>
                  </a:lnTo>
                  <a:lnTo>
                    <a:pt x="61" y="1"/>
                  </a:lnTo>
                  <a:lnTo>
                    <a:pt x="82" y="1"/>
                  </a:lnTo>
                  <a:lnTo>
                    <a:pt x="82" y="1"/>
                  </a:lnTo>
                  <a:lnTo>
                    <a:pt x="107" y="1"/>
                  </a:lnTo>
                  <a:lnTo>
                    <a:pt x="10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2"/>
            <p:cNvSpPr/>
            <p:nvPr/>
          </p:nvSpPr>
          <p:spPr>
            <a:xfrm>
              <a:off x="1550750" y="2238250"/>
              <a:ext cx="12750" cy="7400"/>
            </a:xfrm>
            <a:custGeom>
              <a:rect b="b" l="l" r="r" t="t"/>
              <a:pathLst>
                <a:path extrusionOk="0" h="296" w="510">
                  <a:moveTo>
                    <a:pt x="82" y="0"/>
                  </a:moveTo>
                  <a:lnTo>
                    <a:pt x="82" y="0"/>
                  </a:lnTo>
                  <a:lnTo>
                    <a:pt x="82" y="0"/>
                  </a:lnTo>
                  <a:lnTo>
                    <a:pt x="102" y="0"/>
                  </a:lnTo>
                  <a:lnTo>
                    <a:pt x="102" y="0"/>
                  </a:lnTo>
                  <a:lnTo>
                    <a:pt x="128" y="0"/>
                  </a:lnTo>
                  <a:lnTo>
                    <a:pt x="128" y="0"/>
                  </a:lnTo>
                  <a:lnTo>
                    <a:pt x="128" y="0"/>
                  </a:lnTo>
                  <a:lnTo>
                    <a:pt x="148" y="0"/>
                  </a:lnTo>
                  <a:lnTo>
                    <a:pt x="148" y="0"/>
                  </a:lnTo>
                  <a:lnTo>
                    <a:pt x="168" y="0"/>
                  </a:lnTo>
                  <a:lnTo>
                    <a:pt x="168" y="21"/>
                  </a:lnTo>
                  <a:lnTo>
                    <a:pt x="168" y="21"/>
                  </a:lnTo>
                  <a:lnTo>
                    <a:pt x="189" y="21"/>
                  </a:lnTo>
                  <a:lnTo>
                    <a:pt x="189" y="21"/>
                  </a:lnTo>
                  <a:lnTo>
                    <a:pt x="209" y="21"/>
                  </a:lnTo>
                  <a:lnTo>
                    <a:pt x="209" y="21"/>
                  </a:lnTo>
                  <a:lnTo>
                    <a:pt x="229" y="21"/>
                  </a:lnTo>
                  <a:lnTo>
                    <a:pt x="229" y="21"/>
                  </a:lnTo>
                  <a:lnTo>
                    <a:pt x="229" y="41"/>
                  </a:lnTo>
                  <a:lnTo>
                    <a:pt x="255" y="41"/>
                  </a:lnTo>
                  <a:lnTo>
                    <a:pt x="255" y="41"/>
                  </a:lnTo>
                  <a:lnTo>
                    <a:pt x="275" y="41"/>
                  </a:lnTo>
                  <a:lnTo>
                    <a:pt x="275" y="41"/>
                  </a:lnTo>
                  <a:lnTo>
                    <a:pt x="275" y="41"/>
                  </a:lnTo>
                  <a:lnTo>
                    <a:pt x="295" y="61"/>
                  </a:lnTo>
                  <a:lnTo>
                    <a:pt x="295" y="61"/>
                  </a:lnTo>
                  <a:lnTo>
                    <a:pt x="295" y="61"/>
                  </a:lnTo>
                  <a:lnTo>
                    <a:pt x="316" y="61"/>
                  </a:lnTo>
                  <a:lnTo>
                    <a:pt x="316" y="61"/>
                  </a:lnTo>
                  <a:lnTo>
                    <a:pt x="316" y="61"/>
                  </a:lnTo>
                  <a:lnTo>
                    <a:pt x="336" y="82"/>
                  </a:lnTo>
                  <a:lnTo>
                    <a:pt x="336" y="82"/>
                  </a:lnTo>
                  <a:lnTo>
                    <a:pt x="356" y="82"/>
                  </a:lnTo>
                  <a:lnTo>
                    <a:pt x="356" y="82"/>
                  </a:lnTo>
                  <a:lnTo>
                    <a:pt x="356" y="82"/>
                  </a:lnTo>
                  <a:lnTo>
                    <a:pt x="382" y="102"/>
                  </a:lnTo>
                  <a:lnTo>
                    <a:pt x="382" y="102"/>
                  </a:lnTo>
                  <a:lnTo>
                    <a:pt x="382" y="102"/>
                  </a:lnTo>
                  <a:lnTo>
                    <a:pt x="402" y="102"/>
                  </a:lnTo>
                  <a:lnTo>
                    <a:pt x="402" y="102"/>
                  </a:lnTo>
                  <a:lnTo>
                    <a:pt x="402" y="127"/>
                  </a:lnTo>
                  <a:lnTo>
                    <a:pt x="423" y="127"/>
                  </a:lnTo>
                  <a:lnTo>
                    <a:pt x="423" y="127"/>
                  </a:lnTo>
                  <a:lnTo>
                    <a:pt x="423" y="127"/>
                  </a:lnTo>
                  <a:lnTo>
                    <a:pt x="443" y="148"/>
                  </a:lnTo>
                  <a:lnTo>
                    <a:pt x="443" y="148"/>
                  </a:lnTo>
                  <a:lnTo>
                    <a:pt x="443" y="148"/>
                  </a:lnTo>
                  <a:lnTo>
                    <a:pt x="443" y="148"/>
                  </a:lnTo>
                  <a:lnTo>
                    <a:pt x="463" y="168"/>
                  </a:lnTo>
                  <a:lnTo>
                    <a:pt x="463" y="168"/>
                  </a:lnTo>
                  <a:lnTo>
                    <a:pt x="463" y="168"/>
                  </a:lnTo>
                  <a:lnTo>
                    <a:pt x="463" y="168"/>
                  </a:lnTo>
                  <a:lnTo>
                    <a:pt x="463" y="188"/>
                  </a:lnTo>
                  <a:lnTo>
                    <a:pt x="484" y="188"/>
                  </a:lnTo>
                  <a:lnTo>
                    <a:pt x="484" y="188"/>
                  </a:lnTo>
                  <a:lnTo>
                    <a:pt x="484" y="188"/>
                  </a:lnTo>
                  <a:lnTo>
                    <a:pt x="484" y="209"/>
                  </a:lnTo>
                  <a:lnTo>
                    <a:pt x="509" y="209"/>
                  </a:lnTo>
                  <a:lnTo>
                    <a:pt x="509" y="209"/>
                  </a:lnTo>
                  <a:lnTo>
                    <a:pt x="509" y="229"/>
                  </a:lnTo>
                  <a:lnTo>
                    <a:pt x="509" y="229"/>
                  </a:lnTo>
                  <a:lnTo>
                    <a:pt x="509" y="229"/>
                  </a:lnTo>
                  <a:lnTo>
                    <a:pt x="509" y="255"/>
                  </a:lnTo>
                  <a:lnTo>
                    <a:pt x="509" y="295"/>
                  </a:lnTo>
                  <a:lnTo>
                    <a:pt x="463" y="295"/>
                  </a:lnTo>
                  <a:lnTo>
                    <a:pt x="463" y="275"/>
                  </a:lnTo>
                  <a:lnTo>
                    <a:pt x="443" y="275"/>
                  </a:lnTo>
                  <a:lnTo>
                    <a:pt x="443" y="275"/>
                  </a:lnTo>
                  <a:lnTo>
                    <a:pt x="443" y="275"/>
                  </a:lnTo>
                  <a:lnTo>
                    <a:pt x="443" y="275"/>
                  </a:lnTo>
                  <a:lnTo>
                    <a:pt x="423" y="275"/>
                  </a:lnTo>
                  <a:lnTo>
                    <a:pt x="423" y="255"/>
                  </a:lnTo>
                  <a:lnTo>
                    <a:pt x="423" y="255"/>
                  </a:lnTo>
                  <a:lnTo>
                    <a:pt x="423" y="255"/>
                  </a:lnTo>
                  <a:lnTo>
                    <a:pt x="402" y="255"/>
                  </a:lnTo>
                  <a:lnTo>
                    <a:pt x="402" y="255"/>
                  </a:lnTo>
                  <a:lnTo>
                    <a:pt x="402" y="255"/>
                  </a:lnTo>
                  <a:lnTo>
                    <a:pt x="402" y="255"/>
                  </a:lnTo>
                  <a:lnTo>
                    <a:pt x="382" y="229"/>
                  </a:lnTo>
                  <a:lnTo>
                    <a:pt x="382" y="229"/>
                  </a:lnTo>
                  <a:lnTo>
                    <a:pt x="382" y="229"/>
                  </a:lnTo>
                  <a:lnTo>
                    <a:pt x="382" y="229"/>
                  </a:lnTo>
                  <a:lnTo>
                    <a:pt x="356" y="229"/>
                  </a:lnTo>
                  <a:lnTo>
                    <a:pt x="356" y="229"/>
                  </a:lnTo>
                  <a:lnTo>
                    <a:pt x="356" y="209"/>
                  </a:lnTo>
                  <a:lnTo>
                    <a:pt x="356" y="209"/>
                  </a:lnTo>
                  <a:lnTo>
                    <a:pt x="336" y="209"/>
                  </a:lnTo>
                  <a:lnTo>
                    <a:pt x="336" y="209"/>
                  </a:lnTo>
                  <a:lnTo>
                    <a:pt x="336" y="188"/>
                  </a:lnTo>
                  <a:lnTo>
                    <a:pt x="316" y="188"/>
                  </a:lnTo>
                  <a:lnTo>
                    <a:pt x="316" y="188"/>
                  </a:lnTo>
                  <a:lnTo>
                    <a:pt x="316" y="188"/>
                  </a:lnTo>
                  <a:lnTo>
                    <a:pt x="316" y="188"/>
                  </a:lnTo>
                  <a:lnTo>
                    <a:pt x="295" y="188"/>
                  </a:lnTo>
                  <a:lnTo>
                    <a:pt x="295" y="168"/>
                  </a:lnTo>
                  <a:lnTo>
                    <a:pt x="295" y="168"/>
                  </a:lnTo>
                  <a:lnTo>
                    <a:pt x="275" y="168"/>
                  </a:lnTo>
                  <a:lnTo>
                    <a:pt x="275" y="168"/>
                  </a:lnTo>
                  <a:lnTo>
                    <a:pt x="275" y="168"/>
                  </a:lnTo>
                  <a:lnTo>
                    <a:pt x="255" y="168"/>
                  </a:lnTo>
                  <a:lnTo>
                    <a:pt x="255" y="148"/>
                  </a:lnTo>
                  <a:lnTo>
                    <a:pt x="255" y="148"/>
                  </a:lnTo>
                  <a:lnTo>
                    <a:pt x="255" y="148"/>
                  </a:lnTo>
                  <a:lnTo>
                    <a:pt x="229" y="148"/>
                  </a:lnTo>
                  <a:lnTo>
                    <a:pt x="229" y="148"/>
                  </a:lnTo>
                  <a:lnTo>
                    <a:pt x="229" y="148"/>
                  </a:lnTo>
                  <a:lnTo>
                    <a:pt x="209" y="148"/>
                  </a:lnTo>
                  <a:lnTo>
                    <a:pt x="209" y="127"/>
                  </a:lnTo>
                  <a:lnTo>
                    <a:pt x="209" y="127"/>
                  </a:lnTo>
                  <a:lnTo>
                    <a:pt x="189" y="127"/>
                  </a:lnTo>
                  <a:lnTo>
                    <a:pt x="189" y="127"/>
                  </a:lnTo>
                  <a:lnTo>
                    <a:pt x="189" y="127"/>
                  </a:lnTo>
                  <a:lnTo>
                    <a:pt x="168" y="127"/>
                  </a:lnTo>
                  <a:lnTo>
                    <a:pt x="168" y="127"/>
                  </a:lnTo>
                  <a:lnTo>
                    <a:pt x="148" y="127"/>
                  </a:lnTo>
                  <a:lnTo>
                    <a:pt x="148" y="102"/>
                  </a:lnTo>
                  <a:lnTo>
                    <a:pt x="148" y="102"/>
                  </a:lnTo>
                  <a:lnTo>
                    <a:pt x="128" y="102"/>
                  </a:lnTo>
                  <a:lnTo>
                    <a:pt x="128" y="102"/>
                  </a:lnTo>
                  <a:lnTo>
                    <a:pt x="128" y="102"/>
                  </a:lnTo>
                  <a:lnTo>
                    <a:pt x="102" y="102"/>
                  </a:lnTo>
                  <a:lnTo>
                    <a:pt x="102" y="102"/>
                  </a:lnTo>
                  <a:lnTo>
                    <a:pt x="102" y="102"/>
                  </a:lnTo>
                  <a:lnTo>
                    <a:pt x="102" y="102"/>
                  </a:lnTo>
                  <a:lnTo>
                    <a:pt x="82" y="102"/>
                  </a:lnTo>
                  <a:lnTo>
                    <a:pt x="82" y="102"/>
                  </a:lnTo>
                  <a:lnTo>
                    <a:pt x="82" y="102"/>
                  </a:lnTo>
                  <a:lnTo>
                    <a:pt x="61" y="102"/>
                  </a:lnTo>
                  <a:lnTo>
                    <a:pt x="61" y="102"/>
                  </a:lnTo>
                  <a:lnTo>
                    <a:pt x="61" y="102"/>
                  </a:lnTo>
                  <a:lnTo>
                    <a:pt x="41" y="82"/>
                  </a:lnTo>
                  <a:lnTo>
                    <a:pt x="41" y="82"/>
                  </a:lnTo>
                  <a:lnTo>
                    <a:pt x="41" y="82"/>
                  </a:lnTo>
                  <a:lnTo>
                    <a:pt x="21" y="82"/>
                  </a:lnTo>
                  <a:lnTo>
                    <a:pt x="21" y="82"/>
                  </a:lnTo>
                  <a:lnTo>
                    <a:pt x="21" y="82"/>
                  </a:lnTo>
                  <a:lnTo>
                    <a:pt x="21" y="82"/>
                  </a:lnTo>
                  <a:lnTo>
                    <a:pt x="21" y="82"/>
                  </a:lnTo>
                  <a:lnTo>
                    <a:pt x="0" y="61"/>
                  </a:lnTo>
                  <a:lnTo>
                    <a:pt x="0" y="41"/>
                  </a:lnTo>
                  <a:lnTo>
                    <a:pt x="0" y="0"/>
                  </a:lnTo>
                  <a:lnTo>
                    <a:pt x="0" y="0"/>
                  </a:lnTo>
                  <a:lnTo>
                    <a:pt x="21" y="0"/>
                  </a:lnTo>
                  <a:lnTo>
                    <a:pt x="21" y="0"/>
                  </a:lnTo>
                  <a:lnTo>
                    <a:pt x="21" y="0"/>
                  </a:lnTo>
                  <a:lnTo>
                    <a:pt x="41" y="0"/>
                  </a:lnTo>
                  <a:lnTo>
                    <a:pt x="41" y="0"/>
                  </a:lnTo>
                  <a:lnTo>
                    <a:pt x="61" y="0"/>
                  </a:lnTo>
                  <a:lnTo>
                    <a:pt x="61" y="0"/>
                  </a:lnTo>
                  <a:lnTo>
                    <a:pt x="6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2"/>
            <p:cNvSpPr/>
            <p:nvPr/>
          </p:nvSpPr>
          <p:spPr>
            <a:xfrm>
              <a:off x="1558625" y="2237100"/>
              <a:ext cx="10075" cy="6375"/>
            </a:xfrm>
            <a:custGeom>
              <a:rect b="b" l="l" r="r" t="t"/>
              <a:pathLst>
                <a:path extrusionOk="0" h="255" w="403">
                  <a:moveTo>
                    <a:pt x="21" y="0"/>
                  </a:moveTo>
                  <a:lnTo>
                    <a:pt x="41" y="0"/>
                  </a:lnTo>
                  <a:lnTo>
                    <a:pt x="41" y="0"/>
                  </a:lnTo>
                  <a:lnTo>
                    <a:pt x="67" y="0"/>
                  </a:lnTo>
                  <a:lnTo>
                    <a:pt x="67" y="0"/>
                  </a:lnTo>
                  <a:lnTo>
                    <a:pt x="67" y="0"/>
                  </a:lnTo>
                  <a:lnTo>
                    <a:pt x="87" y="21"/>
                  </a:lnTo>
                  <a:lnTo>
                    <a:pt x="108" y="21"/>
                  </a:lnTo>
                  <a:lnTo>
                    <a:pt x="108" y="21"/>
                  </a:lnTo>
                  <a:lnTo>
                    <a:pt x="108" y="21"/>
                  </a:lnTo>
                  <a:lnTo>
                    <a:pt x="128" y="21"/>
                  </a:lnTo>
                  <a:lnTo>
                    <a:pt x="148" y="21"/>
                  </a:lnTo>
                  <a:lnTo>
                    <a:pt x="148" y="21"/>
                  </a:lnTo>
                  <a:lnTo>
                    <a:pt x="169" y="46"/>
                  </a:lnTo>
                  <a:lnTo>
                    <a:pt x="169" y="46"/>
                  </a:lnTo>
                  <a:lnTo>
                    <a:pt x="194" y="46"/>
                  </a:lnTo>
                  <a:lnTo>
                    <a:pt x="194" y="46"/>
                  </a:lnTo>
                  <a:lnTo>
                    <a:pt x="214" y="46"/>
                  </a:lnTo>
                  <a:lnTo>
                    <a:pt x="214" y="67"/>
                  </a:lnTo>
                  <a:lnTo>
                    <a:pt x="235" y="67"/>
                  </a:lnTo>
                  <a:lnTo>
                    <a:pt x="235" y="67"/>
                  </a:lnTo>
                  <a:lnTo>
                    <a:pt x="235" y="67"/>
                  </a:lnTo>
                  <a:lnTo>
                    <a:pt x="255" y="87"/>
                  </a:lnTo>
                  <a:lnTo>
                    <a:pt x="255" y="87"/>
                  </a:lnTo>
                  <a:lnTo>
                    <a:pt x="275" y="87"/>
                  </a:lnTo>
                  <a:lnTo>
                    <a:pt x="275" y="87"/>
                  </a:lnTo>
                  <a:lnTo>
                    <a:pt x="275" y="107"/>
                  </a:lnTo>
                  <a:lnTo>
                    <a:pt x="296" y="107"/>
                  </a:lnTo>
                  <a:lnTo>
                    <a:pt x="296" y="107"/>
                  </a:lnTo>
                  <a:lnTo>
                    <a:pt x="321" y="128"/>
                  </a:lnTo>
                  <a:lnTo>
                    <a:pt x="321" y="128"/>
                  </a:lnTo>
                  <a:lnTo>
                    <a:pt x="321" y="128"/>
                  </a:lnTo>
                  <a:lnTo>
                    <a:pt x="342" y="148"/>
                  </a:lnTo>
                  <a:lnTo>
                    <a:pt x="342" y="148"/>
                  </a:lnTo>
                  <a:lnTo>
                    <a:pt x="362" y="173"/>
                  </a:lnTo>
                  <a:lnTo>
                    <a:pt x="362" y="173"/>
                  </a:lnTo>
                  <a:lnTo>
                    <a:pt x="362" y="173"/>
                  </a:lnTo>
                  <a:lnTo>
                    <a:pt x="382" y="194"/>
                  </a:lnTo>
                  <a:lnTo>
                    <a:pt x="382" y="194"/>
                  </a:lnTo>
                  <a:lnTo>
                    <a:pt x="403" y="214"/>
                  </a:lnTo>
                  <a:lnTo>
                    <a:pt x="403" y="255"/>
                  </a:lnTo>
                  <a:lnTo>
                    <a:pt x="362" y="255"/>
                  </a:lnTo>
                  <a:lnTo>
                    <a:pt x="342" y="234"/>
                  </a:lnTo>
                  <a:lnTo>
                    <a:pt x="342" y="234"/>
                  </a:lnTo>
                  <a:lnTo>
                    <a:pt x="321" y="234"/>
                  </a:lnTo>
                  <a:lnTo>
                    <a:pt x="321" y="214"/>
                  </a:lnTo>
                  <a:lnTo>
                    <a:pt x="321" y="214"/>
                  </a:lnTo>
                  <a:lnTo>
                    <a:pt x="296" y="214"/>
                  </a:lnTo>
                  <a:lnTo>
                    <a:pt x="296" y="214"/>
                  </a:lnTo>
                  <a:lnTo>
                    <a:pt x="275" y="194"/>
                  </a:lnTo>
                  <a:lnTo>
                    <a:pt x="275" y="194"/>
                  </a:lnTo>
                  <a:lnTo>
                    <a:pt x="275" y="194"/>
                  </a:lnTo>
                  <a:lnTo>
                    <a:pt x="255" y="194"/>
                  </a:lnTo>
                  <a:lnTo>
                    <a:pt x="255" y="173"/>
                  </a:lnTo>
                  <a:lnTo>
                    <a:pt x="235" y="173"/>
                  </a:lnTo>
                  <a:lnTo>
                    <a:pt x="235" y="173"/>
                  </a:lnTo>
                  <a:lnTo>
                    <a:pt x="235" y="173"/>
                  </a:lnTo>
                  <a:lnTo>
                    <a:pt x="214" y="148"/>
                  </a:lnTo>
                  <a:lnTo>
                    <a:pt x="214" y="148"/>
                  </a:lnTo>
                  <a:lnTo>
                    <a:pt x="194" y="148"/>
                  </a:lnTo>
                  <a:lnTo>
                    <a:pt x="194" y="148"/>
                  </a:lnTo>
                  <a:lnTo>
                    <a:pt x="194" y="128"/>
                  </a:lnTo>
                  <a:lnTo>
                    <a:pt x="169" y="128"/>
                  </a:lnTo>
                  <a:lnTo>
                    <a:pt x="169" y="128"/>
                  </a:lnTo>
                  <a:lnTo>
                    <a:pt x="148" y="128"/>
                  </a:lnTo>
                  <a:lnTo>
                    <a:pt x="148" y="128"/>
                  </a:lnTo>
                  <a:lnTo>
                    <a:pt x="148" y="107"/>
                  </a:lnTo>
                  <a:lnTo>
                    <a:pt x="128" y="107"/>
                  </a:lnTo>
                  <a:lnTo>
                    <a:pt x="128" y="107"/>
                  </a:lnTo>
                  <a:lnTo>
                    <a:pt x="108" y="107"/>
                  </a:lnTo>
                  <a:lnTo>
                    <a:pt x="108" y="87"/>
                  </a:lnTo>
                  <a:lnTo>
                    <a:pt x="87" y="87"/>
                  </a:lnTo>
                  <a:lnTo>
                    <a:pt x="87" y="87"/>
                  </a:lnTo>
                  <a:lnTo>
                    <a:pt x="87" y="87"/>
                  </a:lnTo>
                  <a:lnTo>
                    <a:pt x="67" y="87"/>
                  </a:lnTo>
                  <a:lnTo>
                    <a:pt x="67" y="67"/>
                  </a:lnTo>
                  <a:lnTo>
                    <a:pt x="41" y="67"/>
                  </a:lnTo>
                  <a:lnTo>
                    <a:pt x="41" y="67"/>
                  </a:lnTo>
                  <a:lnTo>
                    <a:pt x="21" y="67"/>
                  </a:lnTo>
                  <a:lnTo>
                    <a:pt x="21" y="67"/>
                  </a:lnTo>
                  <a:lnTo>
                    <a:pt x="21" y="67"/>
                  </a:lnTo>
                  <a:lnTo>
                    <a:pt x="21" y="67"/>
                  </a:lnTo>
                  <a:lnTo>
                    <a:pt x="1" y="46"/>
                  </a:lnTo>
                  <a:lnTo>
                    <a:pt x="21" y="2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2"/>
            <p:cNvSpPr/>
            <p:nvPr/>
          </p:nvSpPr>
          <p:spPr>
            <a:xfrm>
              <a:off x="1514125" y="2253500"/>
              <a:ext cx="3700" cy="18075"/>
            </a:xfrm>
            <a:custGeom>
              <a:rect b="b" l="l" r="r" t="t"/>
              <a:pathLst>
                <a:path extrusionOk="0" h="723" w="148">
                  <a:moveTo>
                    <a:pt x="148" y="46"/>
                  </a:moveTo>
                  <a:lnTo>
                    <a:pt x="148" y="46"/>
                  </a:lnTo>
                  <a:lnTo>
                    <a:pt x="148" y="67"/>
                  </a:lnTo>
                  <a:lnTo>
                    <a:pt x="148" y="67"/>
                  </a:lnTo>
                  <a:lnTo>
                    <a:pt x="128" y="87"/>
                  </a:lnTo>
                  <a:lnTo>
                    <a:pt x="128" y="87"/>
                  </a:lnTo>
                  <a:lnTo>
                    <a:pt x="128" y="107"/>
                  </a:lnTo>
                  <a:lnTo>
                    <a:pt x="128" y="107"/>
                  </a:lnTo>
                  <a:lnTo>
                    <a:pt x="128" y="128"/>
                  </a:lnTo>
                  <a:lnTo>
                    <a:pt x="128" y="128"/>
                  </a:lnTo>
                  <a:lnTo>
                    <a:pt x="128" y="153"/>
                  </a:lnTo>
                  <a:lnTo>
                    <a:pt x="128" y="153"/>
                  </a:lnTo>
                  <a:lnTo>
                    <a:pt x="128" y="153"/>
                  </a:lnTo>
                  <a:lnTo>
                    <a:pt x="128" y="174"/>
                  </a:lnTo>
                  <a:lnTo>
                    <a:pt x="128" y="174"/>
                  </a:lnTo>
                  <a:lnTo>
                    <a:pt x="107" y="194"/>
                  </a:lnTo>
                  <a:lnTo>
                    <a:pt x="107" y="194"/>
                  </a:lnTo>
                  <a:lnTo>
                    <a:pt x="107" y="214"/>
                  </a:lnTo>
                  <a:lnTo>
                    <a:pt x="107" y="214"/>
                  </a:lnTo>
                  <a:lnTo>
                    <a:pt x="107" y="235"/>
                  </a:lnTo>
                  <a:lnTo>
                    <a:pt x="107" y="235"/>
                  </a:lnTo>
                  <a:lnTo>
                    <a:pt x="107" y="235"/>
                  </a:lnTo>
                  <a:lnTo>
                    <a:pt x="107" y="255"/>
                  </a:lnTo>
                  <a:lnTo>
                    <a:pt x="107" y="255"/>
                  </a:lnTo>
                  <a:lnTo>
                    <a:pt x="107" y="280"/>
                  </a:lnTo>
                  <a:lnTo>
                    <a:pt x="107" y="280"/>
                  </a:lnTo>
                  <a:lnTo>
                    <a:pt x="107" y="280"/>
                  </a:lnTo>
                  <a:lnTo>
                    <a:pt x="107" y="301"/>
                  </a:lnTo>
                  <a:lnTo>
                    <a:pt x="107" y="301"/>
                  </a:lnTo>
                  <a:lnTo>
                    <a:pt x="107" y="321"/>
                  </a:lnTo>
                  <a:lnTo>
                    <a:pt x="107" y="321"/>
                  </a:lnTo>
                  <a:lnTo>
                    <a:pt x="107" y="321"/>
                  </a:lnTo>
                  <a:lnTo>
                    <a:pt x="107" y="341"/>
                  </a:lnTo>
                  <a:lnTo>
                    <a:pt x="107" y="341"/>
                  </a:lnTo>
                  <a:lnTo>
                    <a:pt x="107" y="362"/>
                  </a:lnTo>
                  <a:lnTo>
                    <a:pt x="107" y="362"/>
                  </a:lnTo>
                  <a:lnTo>
                    <a:pt x="107" y="362"/>
                  </a:lnTo>
                  <a:lnTo>
                    <a:pt x="107" y="382"/>
                  </a:lnTo>
                  <a:lnTo>
                    <a:pt x="107" y="382"/>
                  </a:lnTo>
                  <a:lnTo>
                    <a:pt x="107" y="408"/>
                  </a:lnTo>
                  <a:lnTo>
                    <a:pt x="107" y="408"/>
                  </a:lnTo>
                  <a:lnTo>
                    <a:pt x="107" y="408"/>
                  </a:lnTo>
                  <a:lnTo>
                    <a:pt x="107" y="428"/>
                  </a:lnTo>
                  <a:lnTo>
                    <a:pt x="107" y="428"/>
                  </a:lnTo>
                  <a:lnTo>
                    <a:pt x="107" y="448"/>
                  </a:lnTo>
                  <a:lnTo>
                    <a:pt x="107" y="448"/>
                  </a:lnTo>
                  <a:lnTo>
                    <a:pt x="107" y="469"/>
                  </a:lnTo>
                  <a:lnTo>
                    <a:pt x="107" y="469"/>
                  </a:lnTo>
                  <a:lnTo>
                    <a:pt x="107" y="489"/>
                  </a:lnTo>
                  <a:lnTo>
                    <a:pt x="107" y="489"/>
                  </a:lnTo>
                  <a:lnTo>
                    <a:pt x="128" y="489"/>
                  </a:lnTo>
                  <a:lnTo>
                    <a:pt x="128" y="509"/>
                  </a:lnTo>
                  <a:lnTo>
                    <a:pt x="128" y="509"/>
                  </a:lnTo>
                  <a:lnTo>
                    <a:pt x="128" y="535"/>
                  </a:lnTo>
                  <a:lnTo>
                    <a:pt x="128" y="535"/>
                  </a:lnTo>
                  <a:lnTo>
                    <a:pt x="128" y="555"/>
                  </a:lnTo>
                  <a:lnTo>
                    <a:pt x="128" y="555"/>
                  </a:lnTo>
                  <a:lnTo>
                    <a:pt x="128" y="575"/>
                  </a:lnTo>
                  <a:lnTo>
                    <a:pt x="128" y="575"/>
                  </a:lnTo>
                  <a:lnTo>
                    <a:pt x="128" y="596"/>
                  </a:lnTo>
                  <a:lnTo>
                    <a:pt x="128" y="596"/>
                  </a:lnTo>
                  <a:lnTo>
                    <a:pt x="128" y="616"/>
                  </a:lnTo>
                  <a:lnTo>
                    <a:pt x="128" y="616"/>
                  </a:lnTo>
                  <a:lnTo>
                    <a:pt x="128" y="636"/>
                  </a:lnTo>
                  <a:lnTo>
                    <a:pt x="148" y="636"/>
                  </a:lnTo>
                  <a:lnTo>
                    <a:pt x="148" y="636"/>
                  </a:lnTo>
                  <a:lnTo>
                    <a:pt x="148" y="662"/>
                  </a:lnTo>
                  <a:lnTo>
                    <a:pt x="148" y="662"/>
                  </a:lnTo>
                  <a:lnTo>
                    <a:pt x="148" y="682"/>
                  </a:lnTo>
                  <a:lnTo>
                    <a:pt x="148" y="682"/>
                  </a:lnTo>
                  <a:lnTo>
                    <a:pt x="148" y="682"/>
                  </a:lnTo>
                  <a:lnTo>
                    <a:pt x="148" y="703"/>
                  </a:lnTo>
                  <a:lnTo>
                    <a:pt x="148" y="703"/>
                  </a:lnTo>
                  <a:lnTo>
                    <a:pt x="107" y="723"/>
                  </a:lnTo>
                  <a:lnTo>
                    <a:pt x="107" y="723"/>
                  </a:lnTo>
                  <a:lnTo>
                    <a:pt x="67" y="723"/>
                  </a:lnTo>
                  <a:lnTo>
                    <a:pt x="67" y="723"/>
                  </a:lnTo>
                  <a:lnTo>
                    <a:pt x="41" y="723"/>
                  </a:lnTo>
                  <a:lnTo>
                    <a:pt x="41" y="703"/>
                  </a:lnTo>
                  <a:lnTo>
                    <a:pt x="41" y="703"/>
                  </a:lnTo>
                  <a:lnTo>
                    <a:pt x="41" y="682"/>
                  </a:lnTo>
                  <a:lnTo>
                    <a:pt x="41" y="682"/>
                  </a:lnTo>
                  <a:lnTo>
                    <a:pt x="41" y="682"/>
                  </a:lnTo>
                  <a:lnTo>
                    <a:pt x="41" y="662"/>
                  </a:lnTo>
                  <a:lnTo>
                    <a:pt x="41" y="662"/>
                  </a:lnTo>
                  <a:lnTo>
                    <a:pt x="21" y="636"/>
                  </a:lnTo>
                  <a:lnTo>
                    <a:pt x="21" y="636"/>
                  </a:lnTo>
                  <a:lnTo>
                    <a:pt x="21" y="616"/>
                  </a:lnTo>
                  <a:lnTo>
                    <a:pt x="21" y="616"/>
                  </a:lnTo>
                  <a:lnTo>
                    <a:pt x="21" y="596"/>
                  </a:lnTo>
                  <a:lnTo>
                    <a:pt x="21" y="596"/>
                  </a:lnTo>
                  <a:lnTo>
                    <a:pt x="21" y="575"/>
                  </a:lnTo>
                  <a:lnTo>
                    <a:pt x="21" y="575"/>
                  </a:lnTo>
                  <a:lnTo>
                    <a:pt x="0" y="555"/>
                  </a:lnTo>
                  <a:lnTo>
                    <a:pt x="0" y="555"/>
                  </a:lnTo>
                  <a:lnTo>
                    <a:pt x="0" y="535"/>
                  </a:lnTo>
                  <a:lnTo>
                    <a:pt x="0" y="509"/>
                  </a:lnTo>
                  <a:lnTo>
                    <a:pt x="0" y="509"/>
                  </a:lnTo>
                  <a:lnTo>
                    <a:pt x="0" y="509"/>
                  </a:lnTo>
                  <a:lnTo>
                    <a:pt x="0" y="489"/>
                  </a:lnTo>
                  <a:lnTo>
                    <a:pt x="0" y="489"/>
                  </a:lnTo>
                  <a:lnTo>
                    <a:pt x="0" y="469"/>
                  </a:lnTo>
                  <a:lnTo>
                    <a:pt x="0" y="469"/>
                  </a:lnTo>
                  <a:lnTo>
                    <a:pt x="0" y="448"/>
                  </a:lnTo>
                  <a:lnTo>
                    <a:pt x="0" y="448"/>
                  </a:lnTo>
                  <a:lnTo>
                    <a:pt x="0" y="428"/>
                  </a:lnTo>
                  <a:lnTo>
                    <a:pt x="0" y="428"/>
                  </a:lnTo>
                  <a:lnTo>
                    <a:pt x="0" y="408"/>
                  </a:lnTo>
                  <a:lnTo>
                    <a:pt x="0" y="408"/>
                  </a:lnTo>
                  <a:lnTo>
                    <a:pt x="0" y="408"/>
                  </a:lnTo>
                  <a:lnTo>
                    <a:pt x="0" y="382"/>
                  </a:lnTo>
                  <a:lnTo>
                    <a:pt x="0" y="362"/>
                  </a:lnTo>
                  <a:lnTo>
                    <a:pt x="0" y="362"/>
                  </a:lnTo>
                  <a:lnTo>
                    <a:pt x="0" y="341"/>
                  </a:lnTo>
                  <a:lnTo>
                    <a:pt x="0" y="341"/>
                  </a:lnTo>
                  <a:lnTo>
                    <a:pt x="0" y="321"/>
                  </a:lnTo>
                  <a:lnTo>
                    <a:pt x="0" y="321"/>
                  </a:lnTo>
                  <a:lnTo>
                    <a:pt x="0" y="321"/>
                  </a:lnTo>
                  <a:lnTo>
                    <a:pt x="0" y="301"/>
                  </a:lnTo>
                  <a:lnTo>
                    <a:pt x="0" y="301"/>
                  </a:lnTo>
                  <a:lnTo>
                    <a:pt x="0" y="280"/>
                  </a:lnTo>
                  <a:lnTo>
                    <a:pt x="0" y="280"/>
                  </a:lnTo>
                  <a:lnTo>
                    <a:pt x="0" y="280"/>
                  </a:lnTo>
                  <a:lnTo>
                    <a:pt x="0" y="255"/>
                  </a:lnTo>
                  <a:lnTo>
                    <a:pt x="0" y="255"/>
                  </a:lnTo>
                  <a:lnTo>
                    <a:pt x="0" y="235"/>
                  </a:lnTo>
                  <a:lnTo>
                    <a:pt x="21" y="214"/>
                  </a:lnTo>
                  <a:lnTo>
                    <a:pt x="21" y="214"/>
                  </a:lnTo>
                  <a:lnTo>
                    <a:pt x="21" y="214"/>
                  </a:lnTo>
                  <a:lnTo>
                    <a:pt x="21" y="194"/>
                  </a:lnTo>
                  <a:lnTo>
                    <a:pt x="21" y="194"/>
                  </a:lnTo>
                  <a:lnTo>
                    <a:pt x="21" y="174"/>
                  </a:lnTo>
                  <a:lnTo>
                    <a:pt x="21" y="174"/>
                  </a:lnTo>
                  <a:lnTo>
                    <a:pt x="21" y="153"/>
                  </a:lnTo>
                  <a:lnTo>
                    <a:pt x="41" y="153"/>
                  </a:lnTo>
                  <a:lnTo>
                    <a:pt x="41" y="128"/>
                  </a:lnTo>
                  <a:lnTo>
                    <a:pt x="41" y="128"/>
                  </a:lnTo>
                  <a:lnTo>
                    <a:pt x="41" y="128"/>
                  </a:lnTo>
                  <a:lnTo>
                    <a:pt x="41" y="107"/>
                  </a:lnTo>
                  <a:lnTo>
                    <a:pt x="41" y="107"/>
                  </a:lnTo>
                  <a:lnTo>
                    <a:pt x="67" y="87"/>
                  </a:lnTo>
                  <a:lnTo>
                    <a:pt x="67" y="87"/>
                  </a:lnTo>
                  <a:lnTo>
                    <a:pt x="67" y="67"/>
                  </a:lnTo>
                  <a:lnTo>
                    <a:pt x="67" y="67"/>
                  </a:lnTo>
                  <a:lnTo>
                    <a:pt x="87" y="46"/>
                  </a:lnTo>
                  <a:lnTo>
                    <a:pt x="87" y="26"/>
                  </a:lnTo>
                  <a:lnTo>
                    <a:pt x="87" y="26"/>
                  </a:lnTo>
                  <a:lnTo>
                    <a:pt x="87" y="1"/>
                  </a:lnTo>
                  <a:lnTo>
                    <a:pt x="12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2"/>
            <p:cNvSpPr/>
            <p:nvPr/>
          </p:nvSpPr>
          <p:spPr>
            <a:xfrm>
              <a:off x="1517300" y="2247150"/>
              <a:ext cx="6375" cy="17575"/>
            </a:xfrm>
            <a:custGeom>
              <a:rect b="b" l="l" r="r" t="t"/>
              <a:pathLst>
                <a:path extrusionOk="0" h="703" w="255">
                  <a:moveTo>
                    <a:pt x="255" y="46"/>
                  </a:moveTo>
                  <a:lnTo>
                    <a:pt x="255" y="66"/>
                  </a:lnTo>
                  <a:lnTo>
                    <a:pt x="255" y="66"/>
                  </a:lnTo>
                  <a:lnTo>
                    <a:pt x="255" y="87"/>
                  </a:lnTo>
                  <a:lnTo>
                    <a:pt x="235" y="87"/>
                  </a:lnTo>
                  <a:lnTo>
                    <a:pt x="235" y="107"/>
                  </a:lnTo>
                  <a:lnTo>
                    <a:pt x="235" y="107"/>
                  </a:lnTo>
                  <a:lnTo>
                    <a:pt x="235" y="127"/>
                  </a:lnTo>
                  <a:lnTo>
                    <a:pt x="235" y="127"/>
                  </a:lnTo>
                  <a:lnTo>
                    <a:pt x="235" y="127"/>
                  </a:lnTo>
                  <a:lnTo>
                    <a:pt x="214" y="127"/>
                  </a:lnTo>
                  <a:lnTo>
                    <a:pt x="214" y="153"/>
                  </a:lnTo>
                  <a:lnTo>
                    <a:pt x="214" y="153"/>
                  </a:lnTo>
                  <a:lnTo>
                    <a:pt x="214" y="173"/>
                  </a:lnTo>
                  <a:lnTo>
                    <a:pt x="214" y="173"/>
                  </a:lnTo>
                  <a:lnTo>
                    <a:pt x="214" y="194"/>
                  </a:lnTo>
                  <a:lnTo>
                    <a:pt x="194" y="194"/>
                  </a:lnTo>
                  <a:lnTo>
                    <a:pt x="194" y="194"/>
                  </a:lnTo>
                  <a:lnTo>
                    <a:pt x="194" y="214"/>
                  </a:lnTo>
                  <a:lnTo>
                    <a:pt x="194" y="214"/>
                  </a:lnTo>
                  <a:lnTo>
                    <a:pt x="194" y="234"/>
                  </a:lnTo>
                  <a:lnTo>
                    <a:pt x="194" y="234"/>
                  </a:lnTo>
                  <a:lnTo>
                    <a:pt x="194" y="255"/>
                  </a:lnTo>
                  <a:lnTo>
                    <a:pt x="194" y="255"/>
                  </a:lnTo>
                  <a:lnTo>
                    <a:pt x="169" y="255"/>
                  </a:lnTo>
                  <a:lnTo>
                    <a:pt x="169" y="255"/>
                  </a:lnTo>
                  <a:lnTo>
                    <a:pt x="169" y="280"/>
                  </a:lnTo>
                  <a:lnTo>
                    <a:pt x="169" y="280"/>
                  </a:lnTo>
                  <a:lnTo>
                    <a:pt x="169" y="300"/>
                  </a:lnTo>
                  <a:lnTo>
                    <a:pt x="169" y="300"/>
                  </a:lnTo>
                  <a:lnTo>
                    <a:pt x="169" y="321"/>
                  </a:lnTo>
                  <a:lnTo>
                    <a:pt x="169" y="321"/>
                  </a:lnTo>
                  <a:lnTo>
                    <a:pt x="169" y="321"/>
                  </a:lnTo>
                  <a:lnTo>
                    <a:pt x="169" y="341"/>
                  </a:lnTo>
                  <a:lnTo>
                    <a:pt x="148" y="341"/>
                  </a:lnTo>
                  <a:lnTo>
                    <a:pt x="148" y="361"/>
                  </a:lnTo>
                  <a:lnTo>
                    <a:pt x="148" y="361"/>
                  </a:lnTo>
                  <a:lnTo>
                    <a:pt x="148" y="382"/>
                  </a:lnTo>
                  <a:lnTo>
                    <a:pt x="148" y="382"/>
                  </a:lnTo>
                  <a:lnTo>
                    <a:pt x="148" y="382"/>
                  </a:lnTo>
                  <a:lnTo>
                    <a:pt x="148" y="382"/>
                  </a:lnTo>
                  <a:lnTo>
                    <a:pt x="148" y="407"/>
                  </a:lnTo>
                  <a:lnTo>
                    <a:pt x="148" y="407"/>
                  </a:lnTo>
                  <a:lnTo>
                    <a:pt x="148" y="428"/>
                  </a:lnTo>
                  <a:lnTo>
                    <a:pt x="128" y="448"/>
                  </a:lnTo>
                  <a:lnTo>
                    <a:pt x="128" y="448"/>
                  </a:lnTo>
                  <a:lnTo>
                    <a:pt x="128" y="468"/>
                  </a:lnTo>
                  <a:lnTo>
                    <a:pt x="128" y="489"/>
                  </a:lnTo>
                  <a:lnTo>
                    <a:pt x="128" y="509"/>
                  </a:lnTo>
                  <a:lnTo>
                    <a:pt x="128" y="509"/>
                  </a:lnTo>
                  <a:lnTo>
                    <a:pt x="128" y="534"/>
                  </a:lnTo>
                  <a:lnTo>
                    <a:pt x="107" y="555"/>
                  </a:lnTo>
                  <a:lnTo>
                    <a:pt x="107" y="555"/>
                  </a:lnTo>
                  <a:lnTo>
                    <a:pt x="107" y="575"/>
                  </a:lnTo>
                  <a:lnTo>
                    <a:pt x="107" y="595"/>
                  </a:lnTo>
                  <a:lnTo>
                    <a:pt x="107" y="616"/>
                  </a:lnTo>
                  <a:lnTo>
                    <a:pt x="107" y="616"/>
                  </a:lnTo>
                  <a:lnTo>
                    <a:pt x="87" y="662"/>
                  </a:lnTo>
                  <a:lnTo>
                    <a:pt x="87" y="662"/>
                  </a:lnTo>
                  <a:lnTo>
                    <a:pt x="87" y="682"/>
                  </a:lnTo>
                  <a:lnTo>
                    <a:pt x="87" y="682"/>
                  </a:lnTo>
                  <a:lnTo>
                    <a:pt x="41" y="702"/>
                  </a:lnTo>
                  <a:lnTo>
                    <a:pt x="21" y="682"/>
                  </a:lnTo>
                  <a:lnTo>
                    <a:pt x="1" y="682"/>
                  </a:lnTo>
                  <a:lnTo>
                    <a:pt x="1" y="662"/>
                  </a:lnTo>
                  <a:lnTo>
                    <a:pt x="1" y="662"/>
                  </a:lnTo>
                  <a:lnTo>
                    <a:pt x="1" y="636"/>
                  </a:lnTo>
                  <a:lnTo>
                    <a:pt x="1" y="595"/>
                  </a:lnTo>
                  <a:lnTo>
                    <a:pt x="1" y="595"/>
                  </a:lnTo>
                  <a:lnTo>
                    <a:pt x="1" y="575"/>
                  </a:lnTo>
                  <a:lnTo>
                    <a:pt x="1" y="555"/>
                  </a:lnTo>
                  <a:lnTo>
                    <a:pt x="1" y="555"/>
                  </a:lnTo>
                  <a:lnTo>
                    <a:pt x="1" y="534"/>
                  </a:lnTo>
                  <a:lnTo>
                    <a:pt x="21" y="509"/>
                  </a:lnTo>
                  <a:lnTo>
                    <a:pt x="21" y="489"/>
                  </a:lnTo>
                  <a:lnTo>
                    <a:pt x="21" y="489"/>
                  </a:lnTo>
                  <a:lnTo>
                    <a:pt x="21" y="468"/>
                  </a:lnTo>
                  <a:lnTo>
                    <a:pt x="21" y="448"/>
                  </a:lnTo>
                  <a:lnTo>
                    <a:pt x="21" y="428"/>
                  </a:lnTo>
                  <a:lnTo>
                    <a:pt x="21" y="428"/>
                  </a:lnTo>
                  <a:lnTo>
                    <a:pt x="21" y="407"/>
                  </a:lnTo>
                  <a:lnTo>
                    <a:pt x="21" y="382"/>
                  </a:lnTo>
                  <a:lnTo>
                    <a:pt x="41" y="382"/>
                  </a:lnTo>
                  <a:lnTo>
                    <a:pt x="41" y="361"/>
                  </a:lnTo>
                  <a:lnTo>
                    <a:pt x="41" y="361"/>
                  </a:lnTo>
                  <a:lnTo>
                    <a:pt x="41" y="361"/>
                  </a:lnTo>
                  <a:lnTo>
                    <a:pt x="41" y="341"/>
                  </a:lnTo>
                  <a:lnTo>
                    <a:pt x="41" y="341"/>
                  </a:lnTo>
                  <a:lnTo>
                    <a:pt x="41" y="321"/>
                  </a:lnTo>
                  <a:lnTo>
                    <a:pt x="41" y="321"/>
                  </a:lnTo>
                  <a:lnTo>
                    <a:pt x="41" y="300"/>
                  </a:lnTo>
                  <a:lnTo>
                    <a:pt x="67" y="300"/>
                  </a:lnTo>
                  <a:lnTo>
                    <a:pt x="67" y="300"/>
                  </a:lnTo>
                  <a:lnTo>
                    <a:pt x="67" y="280"/>
                  </a:lnTo>
                  <a:lnTo>
                    <a:pt x="67" y="280"/>
                  </a:lnTo>
                  <a:lnTo>
                    <a:pt x="67" y="255"/>
                  </a:lnTo>
                  <a:lnTo>
                    <a:pt x="67" y="255"/>
                  </a:lnTo>
                  <a:lnTo>
                    <a:pt x="67" y="234"/>
                  </a:lnTo>
                  <a:lnTo>
                    <a:pt x="87" y="234"/>
                  </a:lnTo>
                  <a:lnTo>
                    <a:pt x="87" y="234"/>
                  </a:lnTo>
                  <a:lnTo>
                    <a:pt x="87" y="214"/>
                  </a:lnTo>
                  <a:lnTo>
                    <a:pt x="87" y="214"/>
                  </a:lnTo>
                  <a:lnTo>
                    <a:pt x="87" y="194"/>
                  </a:lnTo>
                  <a:lnTo>
                    <a:pt x="107" y="194"/>
                  </a:lnTo>
                  <a:lnTo>
                    <a:pt x="107" y="173"/>
                  </a:lnTo>
                  <a:lnTo>
                    <a:pt x="107" y="173"/>
                  </a:lnTo>
                  <a:lnTo>
                    <a:pt x="107" y="153"/>
                  </a:lnTo>
                  <a:lnTo>
                    <a:pt x="107" y="153"/>
                  </a:lnTo>
                  <a:lnTo>
                    <a:pt x="107" y="153"/>
                  </a:lnTo>
                  <a:lnTo>
                    <a:pt x="128" y="153"/>
                  </a:lnTo>
                  <a:lnTo>
                    <a:pt x="128" y="127"/>
                  </a:lnTo>
                  <a:lnTo>
                    <a:pt x="128" y="127"/>
                  </a:lnTo>
                  <a:lnTo>
                    <a:pt x="148" y="107"/>
                  </a:lnTo>
                  <a:lnTo>
                    <a:pt x="148" y="107"/>
                  </a:lnTo>
                  <a:lnTo>
                    <a:pt x="148" y="87"/>
                  </a:lnTo>
                  <a:lnTo>
                    <a:pt x="148" y="87"/>
                  </a:lnTo>
                  <a:lnTo>
                    <a:pt x="148" y="87"/>
                  </a:lnTo>
                  <a:lnTo>
                    <a:pt x="169" y="66"/>
                  </a:lnTo>
                  <a:lnTo>
                    <a:pt x="169" y="66"/>
                  </a:lnTo>
                  <a:lnTo>
                    <a:pt x="169" y="46"/>
                  </a:lnTo>
                  <a:lnTo>
                    <a:pt x="194" y="46"/>
                  </a:lnTo>
                  <a:lnTo>
                    <a:pt x="194" y="46"/>
                  </a:lnTo>
                  <a:lnTo>
                    <a:pt x="194" y="26"/>
                  </a:lnTo>
                  <a:lnTo>
                    <a:pt x="214" y="26"/>
                  </a:lnTo>
                  <a:lnTo>
                    <a:pt x="255"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2"/>
            <p:cNvSpPr/>
            <p:nvPr/>
          </p:nvSpPr>
          <p:spPr>
            <a:xfrm>
              <a:off x="1522125" y="2240775"/>
              <a:ext cx="9575" cy="15925"/>
            </a:xfrm>
            <a:custGeom>
              <a:rect b="b" l="l" r="r" t="t"/>
              <a:pathLst>
                <a:path extrusionOk="0" h="637" w="383">
                  <a:moveTo>
                    <a:pt x="382" y="47"/>
                  </a:moveTo>
                  <a:lnTo>
                    <a:pt x="382" y="67"/>
                  </a:lnTo>
                  <a:lnTo>
                    <a:pt x="382" y="67"/>
                  </a:lnTo>
                  <a:lnTo>
                    <a:pt x="357" y="87"/>
                  </a:lnTo>
                  <a:lnTo>
                    <a:pt x="357" y="87"/>
                  </a:lnTo>
                  <a:lnTo>
                    <a:pt x="357" y="87"/>
                  </a:lnTo>
                  <a:lnTo>
                    <a:pt x="337" y="108"/>
                  </a:lnTo>
                  <a:lnTo>
                    <a:pt x="337" y="108"/>
                  </a:lnTo>
                  <a:lnTo>
                    <a:pt x="337" y="108"/>
                  </a:lnTo>
                  <a:lnTo>
                    <a:pt x="337" y="128"/>
                  </a:lnTo>
                  <a:lnTo>
                    <a:pt x="337" y="128"/>
                  </a:lnTo>
                  <a:lnTo>
                    <a:pt x="316" y="154"/>
                  </a:lnTo>
                  <a:lnTo>
                    <a:pt x="316" y="154"/>
                  </a:lnTo>
                  <a:lnTo>
                    <a:pt x="316" y="154"/>
                  </a:lnTo>
                  <a:lnTo>
                    <a:pt x="316" y="174"/>
                  </a:lnTo>
                  <a:lnTo>
                    <a:pt x="316" y="174"/>
                  </a:lnTo>
                  <a:lnTo>
                    <a:pt x="296" y="174"/>
                  </a:lnTo>
                  <a:lnTo>
                    <a:pt x="296" y="194"/>
                  </a:lnTo>
                  <a:lnTo>
                    <a:pt x="296" y="194"/>
                  </a:lnTo>
                  <a:lnTo>
                    <a:pt x="296" y="194"/>
                  </a:lnTo>
                  <a:lnTo>
                    <a:pt x="276" y="215"/>
                  </a:lnTo>
                  <a:lnTo>
                    <a:pt x="276" y="215"/>
                  </a:lnTo>
                  <a:lnTo>
                    <a:pt x="276" y="215"/>
                  </a:lnTo>
                  <a:lnTo>
                    <a:pt x="276" y="235"/>
                  </a:lnTo>
                  <a:lnTo>
                    <a:pt x="255" y="235"/>
                  </a:lnTo>
                  <a:lnTo>
                    <a:pt x="255" y="235"/>
                  </a:lnTo>
                  <a:lnTo>
                    <a:pt x="255" y="255"/>
                  </a:lnTo>
                  <a:lnTo>
                    <a:pt x="255" y="255"/>
                  </a:lnTo>
                  <a:lnTo>
                    <a:pt x="255" y="255"/>
                  </a:lnTo>
                  <a:lnTo>
                    <a:pt x="230" y="281"/>
                  </a:lnTo>
                  <a:lnTo>
                    <a:pt x="230" y="281"/>
                  </a:lnTo>
                  <a:lnTo>
                    <a:pt x="230" y="281"/>
                  </a:lnTo>
                  <a:lnTo>
                    <a:pt x="230" y="301"/>
                  </a:lnTo>
                  <a:lnTo>
                    <a:pt x="209" y="301"/>
                  </a:lnTo>
                  <a:lnTo>
                    <a:pt x="209" y="321"/>
                  </a:lnTo>
                  <a:lnTo>
                    <a:pt x="209" y="321"/>
                  </a:lnTo>
                  <a:lnTo>
                    <a:pt x="209" y="342"/>
                  </a:lnTo>
                  <a:lnTo>
                    <a:pt x="209" y="342"/>
                  </a:lnTo>
                  <a:lnTo>
                    <a:pt x="209" y="342"/>
                  </a:lnTo>
                  <a:lnTo>
                    <a:pt x="189" y="342"/>
                  </a:lnTo>
                  <a:lnTo>
                    <a:pt x="189" y="362"/>
                  </a:lnTo>
                  <a:lnTo>
                    <a:pt x="189" y="362"/>
                  </a:lnTo>
                  <a:lnTo>
                    <a:pt x="189" y="382"/>
                  </a:lnTo>
                  <a:lnTo>
                    <a:pt x="169" y="382"/>
                  </a:lnTo>
                  <a:lnTo>
                    <a:pt x="169" y="408"/>
                  </a:lnTo>
                  <a:lnTo>
                    <a:pt x="169" y="408"/>
                  </a:lnTo>
                  <a:lnTo>
                    <a:pt x="169" y="408"/>
                  </a:lnTo>
                  <a:lnTo>
                    <a:pt x="169" y="408"/>
                  </a:lnTo>
                  <a:lnTo>
                    <a:pt x="169" y="428"/>
                  </a:lnTo>
                  <a:lnTo>
                    <a:pt x="148" y="428"/>
                  </a:lnTo>
                  <a:lnTo>
                    <a:pt x="148" y="449"/>
                  </a:lnTo>
                  <a:lnTo>
                    <a:pt x="148" y="449"/>
                  </a:lnTo>
                  <a:lnTo>
                    <a:pt x="148" y="469"/>
                  </a:lnTo>
                  <a:lnTo>
                    <a:pt x="148" y="469"/>
                  </a:lnTo>
                  <a:lnTo>
                    <a:pt x="148" y="469"/>
                  </a:lnTo>
                  <a:lnTo>
                    <a:pt x="128" y="469"/>
                  </a:lnTo>
                  <a:lnTo>
                    <a:pt x="128" y="489"/>
                  </a:lnTo>
                  <a:lnTo>
                    <a:pt x="128" y="489"/>
                  </a:lnTo>
                  <a:lnTo>
                    <a:pt x="128" y="510"/>
                  </a:lnTo>
                  <a:lnTo>
                    <a:pt x="128" y="510"/>
                  </a:lnTo>
                  <a:lnTo>
                    <a:pt x="128" y="510"/>
                  </a:lnTo>
                  <a:lnTo>
                    <a:pt x="103" y="535"/>
                  </a:lnTo>
                  <a:lnTo>
                    <a:pt x="103" y="535"/>
                  </a:lnTo>
                  <a:lnTo>
                    <a:pt x="103" y="555"/>
                  </a:lnTo>
                  <a:lnTo>
                    <a:pt x="103" y="555"/>
                  </a:lnTo>
                  <a:lnTo>
                    <a:pt x="103" y="555"/>
                  </a:lnTo>
                  <a:lnTo>
                    <a:pt x="103" y="576"/>
                  </a:lnTo>
                  <a:lnTo>
                    <a:pt x="103" y="576"/>
                  </a:lnTo>
                  <a:lnTo>
                    <a:pt x="82" y="576"/>
                  </a:lnTo>
                  <a:lnTo>
                    <a:pt x="82" y="596"/>
                  </a:lnTo>
                  <a:lnTo>
                    <a:pt x="82" y="596"/>
                  </a:lnTo>
                  <a:lnTo>
                    <a:pt x="82" y="596"/>
                  </a:lnTo>
                  <a:lnTo>
                    <a:pt x="82" y="616"/>
                  </a:lnTo>
                  <a:lnTo>
                    <a:pt x="82" y="616"/>
                  </a:lnTo>
                  <a:lnTo>
                    <a:pt x="82" y="616"/>
                  </a:lnTo>
                  <a:lnTo>
                    <a:pt x="42" y="637"/>
                  </a:lnTo>
                  <a:lnTo>
                    <a:pt x="21" y="616"/>
                  </a:lnTo>
                  <a:lnTo>
                    <a:pt x="21" y="616"/>
                  </a:lnTo>
                  <a:lnTo>
                    <a:pt x="1" y="616"/>
                  </a:lnTo>
                  <a:lnTo>
                    <a:pt x="21" y="596"/>
                  </a:lnTo>
                  <a:lnTo>
                    <a:pt x="21" y="596"/>
                  </a:lnTo>
                  <a:lnTo>
                    <a:pt x="21" y="576"/>
                  </a:lnTo>
                  <a:lnTo>
                    <a:pt x="21" y="576"/>
                  </a:lnTo>
                  <a:lnTo>
                    <a:pt x="21" y="576"/>
                  </a:lnTo>
                  <a:lnTo>
                    <a:pt x="21" y="555"/>
                  </a:lnTo>
                  <a:lnTo>
                    <a:pt x="21" y="535"/>
                  </a:lnTo>
                  <a:lnTo>
                    <a:pt x="21" y="535"/>
                  </a:lnTo>
                  <a:lnTo>
                    <a:pt x="21" y="535"/>
                  </a:lnTo>
                  <a:lnTo>
                    <a:pt x="21" y="510"/>
                  </a:lnTo>
                  <a:lnTo>
                    <a:pt x="21" y="510"/>
                  </a:lnTo>
                  <a:lnTo>
                    <a:pt x="21" y="489"/>
                  </a:lnTo>
                  <a:lnTo>
                    <a:pt x="21" y="489"/>
                  </a:lnTo>
                  <a:lnTo>
                    <a:pt x="42" y="469"/>
                  </a:lnTo>
                  <a:lnTo>
                    <a:pt x="42" y="469"/>
                  </a:lnTo>
                  <a:lnTo>
                    <a:pt x="42" y="469"/>
                  </a:lnTo>
                  <a:lnTo>
                    <a:pt x="42" y="449"/>
                  </a:lnTo>
                  <a:lnTo>
                    <a:pt x="42" y="449"/>
                  </a:lnTo>
                  <a:lnTo>
                    <a:pt x="42" y="428"/>
                  </a:lnTo>
                  <a:lnTo>
                    <a:pt x="42" y="428"/>
                  </a:lnTo>
                  <a:lnTo>
                    <a:pt x="42" y="428"/>
                  </a:lnTo>
                  <a:lnTo>
                    <a:pt x="62" y="408"/>
                  </a:lnTo>
                  <a:lnTo>
                    <a:pt x="62" y="408"/>
                  </a:lnTo>
                  <a:lnTo>
                    <a:pt x="62" y="382"/>
                  </a:lnTo>
                  <a:lnTo>
                    <a:pt x="62" y="382"/>
                  </a:lnTo>
                  <a:lnTo>
                    <a:pt x="62" y="362"/>
                  </a:lnTo>
                  <a:lnTo>
                    <a:pt x="62" y="362"/>
                  </a:lnTo>
                  <a:lnTo>
                    <a:pt x="82" y="362"/>
                  </a:lnTo>
                  <a:lnTo>
                    <a:pt x="82" y="342"/>
                  </a:lnTo>
                  <a:lnTo>
                    <a:pt x="82" y="342"/>
                  </a:lnTo>
                  <a:lnTo>
                    <a:pt x="82" y="342"/>
                  </a:lnTo>
                  <a:lnTo>
                    <a:pt x="82" y="321"/>
                  </a:lnTo>
                  <a:lnTo>
                    <a:pt x="103" y="321"/>
                  </a:lnTo>
                  <a:lnTo>
                    <a:pt x="103" y="301"/>
                  </a:lnTo>
                  <a:lnTo>
                    <a:pt x="103" y="301"/>
                  </a:lnTo>
                  <a:lnTo>
                    <a:pt x="103" y="281"/>
                  </a:lnTo>
                  <a:lnTo>
                    <a:pt x="103" y="281"/>
                  </a:lnTo>
                  <a:lnTo>
                    <a:pt x="103" y="281"/>
                  </a:lnTo>
                  <a:lnTo>
                    <a:pt x="128" y="255"/>
                  </a:lnTo>
                  <a:lnTo>
                    <a:pt x="128" y="255"/>
                  </a:lnTo>
                  <a:lnTo>
                    <a:pt x="128" y="235"/>
                  </a:lnTo>
                  <a:lnTo>
                    <a:pt x="128" y="235"/>
                  </a:lnTo>
                  <a:lnTo>
                    <a:pt x="148" y="215"/>
                  </a:lnTo>
                  <a:lnTo>
                    <a:pt x="148" y="215"/>
                  </a:lnTo>
                  <a:lnTo>
                    <a:pt x="148" y="215"/>
                  </a:lnTo>
                  <a:lnTo>
                    <a:pt x="148" y="215"/>
                  </a:lnTo>
                  <a:lnTo>
                    <a:pt x="169" y="194"/>
                  </a:lnTo>
                  <a:lnTo>
                    <a:pt x="169" y="194"/>
                  </a:lnTo>
                  <a:lnTo>
                    <a:pt x="169" y="174"/>
                  </a:lnTo>
                  <a:lnTo>
                    <a:pt x="169" y="174"/>
                  </a:lnTo>
                  <a:lnTo>
                    <a:pt x="189" y="154"/>
                  </a:lnTo>
                  <a:lnTo>
                    <a:pt x="189" y="154"/>
                  </a:lnTo>
                  <a:lnTo>
                    <a:pt x="189" y="154"/>
                  </a:lnTo>
                  <a:lnTo>
                    <a:pt x="189" y="128"/>
                  </a:lnTo>
                  <a:lnTo>
                    <a:pt x="209" y="128"/>
                  </a:lnTo>
                  <a:lnTo>
                    <a:pt x="209" y="128"/>
                  </a:lnTo>
                  <a:lnTo>
                    <a:pt x="209" y="108"/>
                  </a:lnTo>
                  <a:lnTo>
                    <a:pt x="230" y="108"/>
                  </a:lnTo>
                  <a:lnTo>
                    <a:pt x="230" y="108"/>
                  </a:lnTo>
                  <a:lnTo>
                    <a:pt x="230" y="87"/>
                  </a:lnTo>
                  <a:lnTo>
                    <a:pt x="230" y="87"/>
                  </a:lnTo>
                  <a:lnTo>
                    <a:pt x="255" y="87"/>
                  </a:lnTo>
                  <a:lnTo>
                    <a:pt x="255" y="67"/>
                  </a:lnTo>
                  <a:lnTo>
                    <a:pt x="255" y="67"/>
                  </a:lnTo>
                  <a:lnTo>
                    <a:pt x="276" y="67"/>
                  </a:lnTo>
                  <a:lnTo>
                    <a:pt x="276" y="47"/>
                  </a:lnTo>
                  <a:lnTo>
                    <a:pt x="276" y="47"/>
                  </a:lnTo>
                  <a:lnTo>
                    <a:pt x="296" y="47"/>
                  </a:lnTo>
                  <a:lnTo>
                    <a:pt x="296" y="26"/>
                  </a:lnTo>
                  <a:lnTo>
                    <a:pt x="296" y="26"/>
                  </a:lnTo>
                  <a:lnTo>
                    <a:pt x="316" y="26"/>
                  </a:lnTo>
                  <a:lnTo>
                    <a:pt x="316" y="1"/>
                  </a:lnTo>
                  <a:lnTo>
                    <a:pt x="337" y="1"/>
                  </a:lnTo>
                  <a:lnTo>
                    <a:pt x="38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2"/>
            <p:cNvSpPr/>
            <p:nvPr/>
          </p:nvSpPr>
          <p:spPr>
            <a:xfrm>
              <a:off x="1528500" y="2236600"/>
              <a:ext cx="11600" cy="12725"/>
            </a:xfrm>
            <a:custGeom>
              <a:rect b="b" l="l" r="r" t="t"/>
              <a:pathLst>
                <a:path extrusionOk="0" h="509" w="464">
                  <a:moveTo>
                    <a:pt x="463" y="0"/>
                  </a:moveTo>
                  <a:lnTo>
                    <a:pt x="443" y="41"/>
                  </a:lnTo>
                  <a:lnTo>
                    <a:pt x="443" y="66"/>
                  </a:lnTo>
                  <a:lnTo>
                    <a:pt x="422" y="66"/>
                  </a:lnTo>
                  <a:lnTo>
                    <a:pt x="422" y="66"/>
                  </a:lnTo>
                  <a:lnTo>
                    <a:pt x="422" y="87"/>
                  </a:lnTo>
                  <a:lnTo>
                    <a:pt x="402" y="87"/>
                  </a:lnTo>
                  <a:lnTo>
                    <a:pt x="402" y="87"/>
                  </a:lnTo>
                  <a:lnTo>
                    <a:pt x="402" y="87"/>
                  </a:lnTo>
                  <a:lnTo>
                    <a:pt x="402" y="107"/>
                  </a:lnTo>
                  <a:lnTo>
                    <a:pt x="382" y="107"/>
                  </a:lnTo>
                  <a:lnTo>
                    <a:pt x="382" y="107"/>
                  </a:lnTo>
                  <a:lnTo>
                    <a:pt x="382" y="127"/>
                  </a:lnTo>
                  <a:lnTo>
                    <a:pt x="356" y="127"/>
                  </a:lnTo>
                  <a:lnTo>
                    <a:pt x="356" y="127"/>
                  </a:lnTo>
                  <a:lnTo>
                    <a:pt x="356" y="148"/>
                  </a:lnTo>
                  <a:lnTo>
                    <a:pt x="356" y="148"/>
                  </a:lnTo>
                  <a:lnTo>
                    <a:pt x="356" y="148"/>
                  </a:lnTo>
                  <a:lnTo>
                    <a:pt x="336" y="148"/>
                  </a:lnTo>
                  <a:lnTo>
                    <a:pt x="336" y="168"/>
                  </a:lnTo>
                  <a:lnTo>
                    <a:pt x="336" y="168"/>
                  </a:lnTo>
                  <a:lnTo>
                    <a:pt x="316" y="168"/>
                  </a:lnTo>
                  <a:lnTo>
                    <a:pt x="316" y="193"/>
                  </a:lnTo>
                  <a:lnTo>
                    <a:pt x="316" y="193"/>
                  </a:lnTo>
                  <a:lnTo>
                    <a:pt x="316" y="193"/>
                  </a:lnTo>
                  <a:lnTo>
                    <a:pt x="316" y="193"/>
                  </a:lnTo>
                  <a:lnTo>
                    <a:pt x="295" y="214"/>
                  </a:lnTo>
                  <a:lnTo>
                    <a:pt x="295" y="214"/>
                  </a:lnTo>
                  <a:lnTo>
                    <a:pt x="295" y="214"/>
                  </a:lnTo>
                  <a:lnTo>
                    <a:pt x="275" y="234"/>
                  </a:lnTo>
                  <a:lnTo>
                    <a:pt x="275" y="234"/>
                  </a:lnTo>
                  <a:lnTo>
                    <a:pt x="275" y="234"/>
                  </a:lnTo>
                  <a:lnTo>
                    <a:pt x="275" y="234"/>
                  </a:lnTo>
                  <a:lnTo>
                    <a:pt x="275" y="254"/>
                  </a:lnTo>
                  <a:lnTo>
                    <a:pt x="255" y="254"/>
                  </a:lnTo>
                  <a:lnTo>
                    <a:pt x="255" y="254"/>
                  </a:lnTo>
                  <a:lnTo>
                    <a:pt x="255" y="275"/>
                  </a:lnTo>
                  <a:lnTo>
                    <a:pt x="229" y="275"/>
                  </a:lnTo>
                  <a:lnTo>
                    <a:pt x="229" y="275"/>
                  </a:lnTo>
                  <a:lnTo>
                    <a:pt x="229" y="295"/>
                  </a:lnTo>
                  <a:lnTo>
                    <a:pt x="229" y="295"/>
                  </a:lnTo>
                  <a:lnTo>
                    <a:pt x="229" y="295"/>
                  </a:lnTo>
                  <a:lnTo>
                    <a:pt x="209" y="295"/>
                  </a:lnTo>
                  <a:lnTo>
                    <a:pt x="209" y="321"/>
                  </a:lnTo>
                  <a:lnTo>
                    <a:pt x="209" y="321"/>
                  </a:lnTo>
                  <a:lnTo>
                    <a:pt x="209" y="341"/>
                  </a:lnTo>
                  <a:lnTo>
                    <a:pt x="188" y="341"/>
                  </a:lnTo>
                  <a:lnTo>
                    <a:pt x="188" y="341"/>
                  </a:lnTo>
                  <a:lnTo>
                    <a:pt x="188" y="341"/>
                  </a:lnTo>
                  <a:lnTo>
                    <a:pt x="188" y="361"/>
                  </a:lnTo>
                  <a:lnTo>
                    <a:pt x="188" y="361"/>
                  </a:lnTo>
                  <a:lnTo>
                    <a:pt x="168" y="361"/>
                  </a:lnTo>
                  <a:lnTo>
                    <a:pt x="168" y="382"/>
                  </a:lnTo>
                  <a:lnTo>
                    <a:pt x="168" y="382"/>
                  </a:lnTo>
                  <a:lnTo>
                    <a:pt x="168" y="382"/>
                  </a:lnTo>
                  <a:lnTo>
                    <a:pt x="148" y="402"/>
                  </a:lnTo>
                  <a:lnTo>
                    <a:pt x="148" y="402"/>
                  </a:lnTo>
                  <a:lnTo>
                    <a:pt x="148" y="402"/>
                  </a:lnTo>
                  <a:lnTo>
                    <a:pt x="148" y="402"/>
                  </a:lnTo>
                  <a:lnTo>
                    <a:pt x="148" y="422"/>
                  </a:lnTo>
                  <a:lnTo>
                    <a:pt x="127" y="422"/>
                  </a:lnTo>
                  <a:lnTo>
                    <a:pt x="127" y="448"/>
                  </a:lnTo>
                  <a:lnTo>
                    <a:pt x="127" y="448"/>
                  </a:lnTo>
                  <a:lnTo>
                    <a:pt x="102" y="468"/>
                  </a:lnTo>
                  <a:lnTo>
                    <a:pt x="102" y="468"/>
                  </a:lnTo>
                  <a:lnTo>
                    <a:pt x="82" y="488"/>
                  </a:lnTo>
                  <a:lnTo>
                    <a:pt x="82" y="488"/>
                  </a:lnTo>
                  <a:lnTo>
                    <a:pt x="82" y="509"/>
                  </a:lnTo>
                  <a:lnTo>
                    <a:pt x="61" y="509"/>
                  </a:lnTo>
                  <a:lnTo>
                    <a:pt x="41" y="509"/>
                  </a:lnTo>
                  <a:lnTo>
                    <a:pt x="21" y="488"/>
                  </a:lnTo>
                  <a:lnTo>
                    <a:pt x="0" y="488"/>
                  </a:lnTo>
                  <a:lnTo>
                    <a:pt x="21" y="468"/>
                  </a:lnTo>
                  <a:lnTo>
                    <a:pt x="21" y="448"/>
                  </a:lnTo>
                  <a:lnTo>
                    <a:pt x="21" y="448"/>
                  </a:lnTo>
                  <a:lnTo>
                    <a:pt x="21" y="422"/>
                  </a:lnTo>
                  <a:lnTo>
                    <a:pt x="21" y="422"/>
                  </a:lnTo>
                  <a:lnTo>
                    <a:pt x="41" y="402"/>
                  </a:lnTo>
                  <a:lnTo>
                    <a:pt x="41" y="382"/>
                  </a:lnTo>
                  <a:lnTo>
                    <a:pt x="41" y="382"/>
                  </a:lnTo>
                  <a:lnTo>
                    <a:pt x="41" y="361"/>
                  </a:lnTo>
                  <a:lnTo>
                    <a:pt x="61" y="361"/>
                  </a:lnTo>
                  <a:lnTo>
                    <a:pt x="61" y="361"/>
                  </a:lnTo>
                  <a:lnTo>
                    <a:pt x="61" y="341"/>
                  </a:lnTo>
                  <a:lnTo>
                    <a:pt x="61" y="341"/>
                  </a:lnTo>
                  <a:lnTo>
                    <a:pt x="61" y="341"/>
                  </a:lnTo>
                  <a:lnTo>
                    <a:pt x="82" y="321"/>
                  </a:lnTo>
                  <a:lnTo>
                    <a:pt x="82" y="321"/>
                  </a:lnTo>
                  <a:lnTo>
                    <a:pt x="82" y="295"/>
                  </a:lnTo>
                  <a:lnTo>
                    <a:pt x="82" y="295"/>
                  </a:lnTo>
                  <a:lnTo>
                    <a:pt x="102" y="295"/>
                  </a:lnTo>
                  <a:lnTo>
                    <a:pt x="102" y="275"/>
                  </a:lnTo>
                  <a:lnTo>
                    <a:pt x="102" y="275"/>
                  </a:lnTo>
                  <a:lnTo>
                    <a:pt x="102" y="275"/>
                  </a:lnTo>
                  <a:lnTo>
                    <a:pt x="102" y="275"/>
                  </a:lnTo>
                  <a:lnTo>
                    <a:pt x="127" y="254"/>
                  </a:lnTo>
                  <a:lnTo>
                    <a:pt x="127" y="254"/>
                  </a:lnTo>
                  <a:lnTo>
                    <a:pt x="127" y="234"/>
                  </a:lnTo>
                  <a:lnTo>
                    <a:pt x="148" y="234"/>
                  </a:lnTo>
                  <a:lnTo>
                    <a:pt x="148" y="234"/>
                  </a:lnTo>
                  <a:lnTo>
                    <a:pt x="148" y="214"/>
                  </a:lnTo>
                  <a:lnTo>
                    <a:pt x="148" y="214"/>
                  </a:lnTo>
                  <a:lnTo>
                    <a:pt x="148" y="214"/>
                  </a:lnTo>
                  <a:lnTo>
                    <a:pt x="168" y="193"/>
                  </a:lnTo>
                  <a:lnTo>
                    <a:pt x="168" y="193"/>
                  </a:lnTo>
                  <a:lnTo>
                    <a:pt x="168" y="193"/>
                  </a:lnTo>
                  <a:lnTo>
                    <a:pt x="188" y="168"/>
                  </a:lnTo>
                  <a:lnTo>
                    <a:pt x="188" y="168"/>
                  </a:lnTo>
                  <a:lnTo>
                    <a:pt x="188" y="168"/>
                  </a:lnTo>
                  <a:lnTo>
                    <a:pt x="188" y="168"/>
                  </a:lnTo>
                  <a:lnTo>
                    <a:pt x="188" y="148"/>
                  </a:lnTo>
                  <a:lnTo>
                    <a:pt x="209" y="148"/>
                  </a:lnTo>
                  <a:lnTo>
                    <a:pt x="209" y="148"/>
                  </a:lnTo>
                  <a:lnTo>
                    <a:pt x="209" y="127"/>
                  </a:lnTo>
                  <a:lnTo>
                    <a:pt x="229" y="127"/>
                  </a:lnTo>
                  <a:lnTo>
                    <a:pt x="229" y="127"/>
                  </a:lnTo>
                  <a:lnTo>
                    <a:pt x="229" y="107"/>
                  </a:lnTo>
                  <a:lnTo>
                    <a:pt x="255" y="107"/>
                  </a:lnTo>
                  <a:lnTo>
                    <a:pt x="255" y="107"/>
                  </a:lnTo>
                  <a:lnTo>
                    <a:pt x="255" y="107"/>
                  </a:lnTo>
                  <a:lnTo>
                    <a:pt x="275" y="87"/>
                  </a:lnTo>
                  <a:lnTo>
                    <a:pt x="275" y="87"/>
                  </a:lnTo>
                  <a:lnTo>
                    <a:pt x="275" y="87"/>
                  </a:lnTo>
                  <a:lnTo>
                    <a:pt x="295" y="66"/>
                  </a:lnTo>
                  <a:lnTo>
                    <a:pt x="295" y="66"/>
                  </a:lnTo>
                  <a:lnTo>
                    <a:pt x="295" y="66"/>
                  </a:lnTo>
                  <a:lnTo>
                    <a:pt x="295" y="66"/>
                  </a:lnTo>
                  <a:lnTo>
                    <a:pt x="316" y="66"/>
                  </a:lnTo>
                  <a:lnTo>
                    <a:pt x="316" y="41"/>
                  </a:lnTo>
                  <a:lnTo>
                    <a:pt x="336" y="41"/>
                  </a:lnTo>
                  <a:lnTo>
                    <a:pt x="336" y="41"/>
                  </a:lnTo>
                  <a:lnTo>
                    <a:pt x="336" y="20"/>
                  </a:lnTo>
                  <a:lnTo>
                    <a:pt x="336" y="20"/>
                  </a:lnTo>
                  <a:lnTo>
                    <a:pt x="356" y="20"/>
                  </a:lnTo>
                  <a:lnTo>
                    <a:pt x="356" y="20"/>
                  </a:lnTo>
                  <a:lnTo>
                    <a:pt x="382" y="20"/>
                  </a:lnTo>
                  <a:lnTo>
                    <a:pt x="382" y="0"/>
                  </a:lnTo>
                  <a:lnTo>
                    <a:pt x="382" y="0"/>
                  </a:lnTo>
                  <a:lnTo>
                    <a:pt x="40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2"/>
            <p:cNvSpPr/>
            <p:nvPr/>
          </p:nvSpPr>
          <p:spPr>
            <a:xfrm>
              <a:off x="1535875" y="2234425"/>
              <a:ext cx="10575" cy="10200"/>
            </a:xfrm>
            <a:custGeom>
              <a:rect b="b" l="l" r="r" t="t"/>
              <a:pathLst>
                <a:path extrusionOk="0" h="408" w="423">
                  <a:moveTo>
                    <a:pt x="422" y="26"/>
                  </a:moveTo>
                  <a:lnTo>
                    <a:pt x="422" y="67"/>
                  </a:lnTo>
                  <a:lnTo>
                    <a:pt x="422" y="87"/>
                  </a:lnTo>
                  <a:lnTo>
                    <a:pt x="402" y="87"/>
                  </a:lnTo>
                  <a:lnTo>
                    <a:pt x="402" y="87"/>
                  </a:lnTo>
                  <a:lnTo>
                    <a:pt x="402" y="87"/>
                  </a:lnTo>
                  <a:lnTo>
                    <a:pt x="382" y="87"/>
                  </a:lnTo>
                  <a:lnTo>
                    <a:pt x="382" y="107"/>
                  </a:lnTo>
                  <a:lnTo>
                    <a:pt x="382" y="107"/>
                  </a:lnTo>
                  <a:lnTo>
                    <a:pt x="361" y="107"/>
                  </a:lnTo>
                  <a:lnTo>
                    <a:pt x="361" y="107"/>
                  </a:lnTo>
                  <a:lnTo>
                    <a:pt x="361" y="128"/>
                  </a:lnTo>
                  <a:lnTo>
                    <a:pt x="361" y="128"/>
                  </a:lnTo>
                  <a:lnTo>
                    <a:pt x="361" y="128"/>
                  </a:lnTo>
                  <a:lnTo>
                    <a:pt x="341" y="128"/>
                  </a:lnTo>
                  <a:lnTo>
                    <a:pt x="341" y="128"/>
                  </a:lnTo>
                  <a:lnTo>
                    <a:pt x="341" y="128"/>
                  </a:lnTo>
                  <a:lnTo>
                    <a:pt x="316" y="153"/>
                  </a:lnTo>
                  <a:lnTo>
                    <a:pt x="316" y="153"/>
                  </a:lnTo>
                  <a:lnTo>
                    <a:pt x="295" y="174"/>
                  </a:lnTo>
                  <a:lnTo>
                    <a:pt x="295" y="174"/>
                  </a:lnTo>
                  <a:lnTo>
                    <a:pt x="295" y="174"/>
                  </a:lnTo>
                  <a:lnTo>
                    <a:pt x="275" y="194"/>
                  </a:lnTo>
                  <a:lnTo>
                    <a:pt x="275" y="194"/>
                  </a:lnTo>
                  <a:lnTo>
                    <a:pt x="255" y="214"/>
                  </a:lnTo>
                  <a:lnTo>
                    <a:pt x="255" y="235"/>
                  </a:lnTo>
                  <a:lnTo>
                    <a:pt x="255" y="235"/>
                  </a:lnTo>
                  <a:lnTo>
                    <a:pt x="234" y="235"/>
                  </a:lnTo>
                  <a:lnTo>
                    <a:pt x="234" y="255"/>
                  </a:lnTo>
                  <a:lnTo>
                    <a:pt x="214" y="255"/>
                  </a:lnTo>
                  <a:lnTo>
                    <a:pt x="214" y="255"/>
                  </a:lnTo>
                  <a:lnTo>
                    <a:pt x="214" y="280"/>
                  </a:lnTo>
                  <a:lnTo>
                    <a:pt x="189" y="280"/>
                  </a:lnTo>
                  <a:lnTo>
                    <a:pt x="189" y="301"/>
                  </a:lnTo>
                  <a:lnTo>
                    <a:pt x="168" y="301"/>
                  </a:lnTo>
                  <a:lnTo>
                    <a:pt x="168" y="301"/>
                  </a:lnTo>
                  <a:lnTo>
                    <a:pt x="168" y="321"/>
                  </a:lnTo>
                  <a:lnTo>
                    <a:pt x="148" y="321"/>
                  </a:lnTo>
                  <a:lnTo>
                    <a:pt x="127" y="341"/>
                  </a:lnTo>
                  <a:lnTo>
                    <a:pt x="107" y="362"/>
                  </a:lnTo>
                  <a:lnTo>
                    <a:pt x="107" y="362"/>
                  </a:lnTo>
                  <a:lnTo>
                    <a:pt x="87" y="382"/>
                  </a:lnTo>
                  <a:lnTo>
                    <a:pt x="87" y="382"/>
                  </a:lnTo>
                  <a:lnTo>
                    <a:pt x="61" y="408"/>
                  </a:lnTo>
                  <a:lnTo>
                    <a:pt x="61" y="408"/>
                  </a:lnTo>
                  <a:lnTo>
                    <a:pt x="41" y="382"/>
                  </a:lnTo>
                  <a:lnTo>
                    <a:pt x="21" y="382"/>
                  </a:lnTo>
                  <a:lnTo>
                    <a:pt x="0" y="362"/>
                  </a:lnTo>
                  <a:lnTo>
                    <a:pt x="0" y="341"/>
                  </a:lnTo>
                  <a:lnTo>
                    <a:pt x="21" y="341"/>
                  </a:lnTo>
                  <a:lnTo>
                    <a:pt x="21" y="341"/>
                  </a:lnTo>
                  <a:lnTo>
                    <a:pt x="41" y="301"/>
                  </a:lnTo>
                  <a:lnTo>
                    <a:pt x="41" y="301"/>
                  </a:lnTo>
                  <a:lnTo>
                    <a:pt x="61" y="280"/>
                  </a:lnTo>
                  <a:lnTo>
                    <a:pt x="87" y="255"/>
                  </a:lnTo>
                  <a:lnTo>
                    <a:pt x="87" y="235"/>
                  </a:lnTo>
                  <a:lnTo>
                    <a:pt x="107" y="235"/>
                  </a:lnTo>
                  <a:lnTo>
                    <a:pt x="107" y="235"/>
                  </a:lnTo>
                  <a:lnTo>
                    <a:pt x="107" y="214"/>
                  </a:lnTo>
                  <a:lnTo>
                    <a:pt x="127" y="214"/>
                  </a:lnTo>
                  <a:lnTo>
                    <a:pt x="127" y="194"/>
                  </a:lnTo>
                  <a:lnTo>
                    <a:pt x="127" y="194"/>
                  </a:lnTo>
                  <a:lnTo>
                    <a:pt x="148" y="194"/>
                  </a:lnTo>
                  <a:lnTo>
                    <a:pt x="148" y="174"/>
                  </a:lnTo>
                  <a:lnTo>
                    <a:pt x="168" y="174"/>
                  </a:lnTo>
                  <a:lnTo>
                    <a:pt x="168" y="153"/>
                  </a:lnTo>
                  <a:lnTo>
                    <a:pt x="168" y="153"/>
                  </a:lnTo>
                  <a:lnTo>
                    <a:pt x="189" y="153"/>
                  </a:lnTo>
                  <a:lnTo>
                    <a:pt x="214" y="128"/>
                  </a:lnTo>
                  <a:lnTo>
                    <a:pt x="214" y="128"/>
                  </a:lnTo>
                  <a:lnTo>
                    <a:pt x="234" y="107"/>
                  </a:lnTo>
                  <a:lnTo>
                    <a:pt x="234" y="107"/>
                  </a:lnTo>
                  <a:lnTo>
                    <a:pt x="234" y="107"/>
                  </a:lnTo>
                  <a:lnTo>
                    <a:pt x="255" y="87"/>
                  </a:lnTo>
                  <a:lnTo>
                    <a:pt x="275" y="87"/>
                  </a:lnTo>
                  <a:lnTo>
                    <a:pt x="275" y="67"/>
                  </a:lnTo>
                  <a:lnTo>
                    <a:pt x="295" y="67"/>
                  </a:lnTo>
                  <a:lnTo>
                    <a:pt x="295" y="67"/>
                  </a:lnTo>
                  <a:lnTo>
                    <a:pt x="295" y="67"/>
                  </a:lnTo>
                  <a:lnTo>
                    <a:pt x="295" y="46"/>
                  </a:lnTo>
                  <a:lnTo>
                    <a:pt x="316" y="46"/>
                  </a:lnTo>
                  <a:lnTo>
                    <a:pt x="316" y="46"/>
                  </a:lnTo>
                  <a:lnTo>
                    <a:pt x="316" y="46"/>
                  </a:lnTo>
                  <a:lnTo>
                    <a:pt x="341" y="46"/>
                  </a:lnTo>
                  <a:lnTo>
                    <a:pt x="341" y="26"/>
                  </a:lnTo>
                  <a:lnTo>
                    <a:pt x="341" y="26"/>
                  </a:lnTo>
                  <a:lnTo>
                    <a:pt x="361" y="26"/>
                  </a:lnTo>
                  <a:lnTo>
                    <a:pt x="361" y="26"/>
                  </a:lnTo>
                  <a:lnTo>
                    <a:pt x="361" y="26"/>
                  </a:lnTo>
                  <a:lnTo>
                    <a:pt x="382" y="1"/>
                  </a:lnTo>
                  <a:lnTo>
                    <a:pt x="38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2"/>
            <p:cNvSpPr/>
            <p:nvPr/>
          </p:nvSpPr>
          <p:spPr>
            <a:xfrm>
              <a:off x="1542725" y="2233925"/>
              <a:ext cx="12750" cy="8550"/>
            </a:xfrm>
            <a:custGeom>
              <a:rect b="b" l="l" r="r" t="t"/>
              <a:pathLst>
                <a:path extrusionOk="0" h="342" w="510">
                  <a:moveTo>
                    <a:pt x="510" y="21"/>
                  </a:moveTo>
                  <a:lnTo>
                    <a:pt x="489" y="66"/>
                  </a:lnTo>
                  <a:lnTo>
                    <a:pt x="469" y="87"/>
                  </a:lnTo>
                  <a:lnTo>
                    <a:pt x="469" y="87"/>
                  </a:lnTo>
                  <a:lnTo>
                    <a:pt x="449" y="87"/>
                  </a:lnTo>
                  <a:lnTo>
                    <a:pt x="449" y="87"/>
                  </a:lnTo>
                  <a:lnTo>
                    <a:pt x="449" y="87"/>
                  </a:lnTo>
                  <a:lnTo>
                    <a:pt x="423" y="87"/>
                  </a:lnTo>
                  <a:lnTo>
                    <a:pt x="423" y="107"/>
                  </a:lnTo>
                  <a:lnTo>
                    <a:pt x="423" y="107"/>
                  </a:lnTo>
                  <a:lnTo>
                    <a:pt x="423" y="107"/>
                  </a:lnTo>
                  <a:lnTo>
                    <a:pt x="403" y="107"/>
                  </a:lnTo>
                  <a:lnTo>
                    <a:pt x="403" y="107"/>
                  </a:lnTo>
                  <a:lnTo>
                    <a:pt x="403" y="107"/>
                  </a:lnTo>
                  <a:lnTo>
                    <a:pt x="382" y="127"/>
                  </a:lnTo>
                  <a:lnTo>
                    <a:pt x="382" y="127"/>
                  </a:lnTo>
                  <a:lnTo>
                    <a:pt x="382" y="127"/>
                  </a:lnTo>
                  <a:lnTo>
                    <a:pt x="382" y="127"/>
                  </a:lnTo>
                  <a:lnTo>
                    <a:pt x="362" y="127"/>
                  </a:lnTo>
                  <a:lnTo>
                    <a:pt x="362" y="127"/>
                  </a:lnTo>
                  <a:lnTo>
                    <a:pt x="362" y="148"/>
                  </a:lnTo>
                  <a:lnTo>
                    <a:pt x="342" y="148"/>
                  </a:lnTo>
                  <a:lnTo>
                    <a:pt x="342" y="148"/>
                  </a:lnTo>
                  <a:lnTo>
                    <a:pt x="342" y="148"/>
                  </a:lnTo>
                  <a:lnTo>
                    <a:pt x="342" y="148"/>
                  </a:lnTo>
                  <a:lnTo>
                    <a:pt x="321" y="148"/>
                  </a:lnTo>
                  <a:lnTo>
                    <a:pt x="321" y="148"/>
                  </a:lnTo>
                  <a:lnTo>
                    <a:pt x="296" y="173"/>
                  </a:lnTo>
                  <a:lnTo>
                    <a:pt x="296" y="173"/>
                  </a:lnTo>
                  <a:lnTo>
                    <a:pt x="296" y="173"/>
                  </a:lnTo>
                  <a:lnTo>
                    <a:pt x="276" y="173"/>
                  </a:lnTo>
                  <a:lnTo>
                    <a:pt x="276" y="173"/>
                  </a:lnTo>
                  <a:lnTo>
                    <a:pt x="276" y="173"/>
                  </a:lnTo>
                  <a:lnTo>
                    <a:pt x="276" y="194"/>
                  </a:lnTo>
                  <a:lnTo>
                    <a:pt x="255" y="194"/>
                  </a:lnTo>
                  <a:lnTo>
                    <a:pt x="255" y="194"/>
                  </a:lnTo>
                  <a:lnTo>
                    <a:pt x="255" y="194"/>
                  </a:lnTo>
                  <a:lnTo>
                    <a:pt x="235" y="194"/>
                  </a:lnTo>
                  <a:lnTo>
                    <a:pt x="235" y="214"/>
                  </a:lnTo>
                  <a:lnTo>
                    <a:pt x="235" y="214"/>
                  </a:lnTo>
                  <a:lnTo>
                    <a:pt x="235" y="214"/>
                  </a:lnTo>
                  <a:lnTo>
                    <a:pt x="215" y="214"/>
                  </a:lnTo>
                  <a:lnTo>
                    <a:pt x="215" y="214"/>
                  </a:lnTo>
                  <a:lnTo>
                    <a:pt x="215" y="214"/>
                  </a:lnTo>
                  <a:lnTo>
                    <a:pt x="194" y="234"/>
                  </a:lnTo>
                  <a:lnTo>
                    <a:pt x="194" y="234"/>
                  </a:lnTo>
                  <a:lnTo>
                    <a:pt x="194" y="234"/>
                  </a:lnTo>
                  <a:lnTo>
                    <a:pt x="169" y="234"/>
                  </a:lnTo>
                  <a:lnTo>
                    <a:pt x="169" y="234"/>
                  </a:lnTo>
                  <a:lnTo>
                    <a:pt x="169" y="234"/>
                  </a:lnTo>
                  <a:lnTo>
                    <a:pt x="169" y="255"/>
                  </a:lnTo>
                  <a:lnTo>
                    <a:pt x="148" y="255"/>
                  </a:lnTo>
                  <a:lnTo>
                    <a:pt x="148" y="255"/>
                  </a:lnTo>
                  <a:lnTo>
                    <a:pt x="148" y="255"/>
                  </a:lnTo>
                  <a:lnTo>
                    <a:pt x="128" y="275"/>
                  </a:lnTo>
                  <a:lnTo>
                    <a:pt x="128" y="275"/>
                  </a:lnTo>
                  <a:lnTo>
                    <a:pt x="128" y="275"/>
                  </a:lnTo>
                  <a:lnTo>
                    <a:pt x="128" y="275"/>
                  </a:lnTo>
                  <a:lnTo>
                    <a:pt x="108" y="275"/>
                  </a:lnTo>
                  <a:lnTo>
                    <a:pt x="108" y="275"/>
                  </a:lnTo>
                  <a:lnTo>
                    <a:pt x="108" y="300"/>
                  </a:lnTo>
                  <a:lnTo>
                    <a:pt x="108" y="300"/>
                  </a:lnTo>
                  <a:lnTo>
                    <a:pt x="87" y="300"/>
                  </a:lnTo>
                  <a:lnTo>
                    <a:pt x="87" y="300"/>
                  </a:lnTo>
                  <a:lnTo>
                    <a:pt x="87" y="300"/>
                  </a:lnTo>
                  <a:lnTo>
                    <a:pt x="87" y="321"/>
                  </a:lnTo>
                  <a:lnTo>
                    <a:pt x="67" y="321"/>
                  </a:lnTo>
                  <a:lnTo>
                    <a:pt x="67" y="321"/>
                  </a:lnTo>
                  <a:lnTo>
                    <a:pt x="67" y="321"/>
                  </a:lnTo>
                  <a:lnTo>
                    <a:pt x="67" y="321"/>
                  </a:lnTo>
                  <a:lnTo>
                    <a:pt x="42" y="341"/>
                  </a:lnTo>
                  <a:lnTo>
                    <a:pt x="42" y="341"/>
                  </a:lnTo>
                  <a:lnTo>
                    <a:pt x="42" y="341"/>
                  </a:lnTo>
                  <a:lnTo>
                    <a:pt x="21" y="341"/>
                  </a:lnTo>
                  <a:lnTo>
                    <a:pt x="21" y="341"/>
                  </a:lnTo>
                  <a:lnTo>
                    <a:pt x="1" y="341"/>
                  </a:lnTo>
                  <a:lnTo>
                    <a:pt x="1" y="341"/>
                  </a:lnTo>
                  <a:lnTo>
                    <a:pt x="1" y="321"/>
                  </a:lnTo>
                  <a:lnTo>
                    <a:pt x="1" y="321"/>
                  </a:lnTo>
                  <a:lnTo>
                    <a:pt x="1" y="300"/>
                  </a:lnTo>
                  <a:lnTo>
                    <a:pt x="1" y="300"/>
                  </a:lnTo>
                  <a:lnTo>
                    <a:pt x="1" y="300"/>
                  </a:lnTo>
                  <a:lnTo>
                    <a:pt x="1" y="275"/>
                  </a:lnTo>
                  <a:lnTo>
                    <a:pt x="1" y="275"/>
                  </a:lnTo>
                  <a:lnTo>
                    <a:pt x="1" y="275"/>
                  </a:lnTo>
                  <a:lnTo>
                    <a:pt x="21" y="275"/>
                  </a:lnTo>
                  <a:lnTo>
                    <a:pt x="21" y="255"/>
                  </a:lnTo>
                  <a:lnTo>
                    <a:pt x="21" y="255"/>
                  </a:lnTo>
                  <a:lnTo>
                    <a:pt x="21" y="255"/>
                  </a:lnTo>
                  <a:lnTo>
                    <a:pt x="21" y="255"/>
                  </a:lnTo>
                  <a:lnTo>
                    <a:pt x="42" y="234"/>
                  </a:lnTo>
                  <a:lnTo>
                    <a:pt x="42" y="234"/>
                  </a:lnTo>
                  <a:lnTo>
                    <a:pt x="42" y="234"/>
                  </a:lnTo>
                  <a:lnTo>
                    <a:pt x="67" y="214"/>
                  </a:lnTo>
                  <a:lnTo>
                    <a:pt x="67" y="214"/>
                  </a:lnTo>
                  <a:lnTo>
                    <a:pt x="67" y="214"/>
                  </a:lnTo>
                  <a:lnTo>
                    <a:pt x="67" y="194"/>
                  </a:lnTo>
                  <a:lnTo>
                    <a:pt x="67" y="194"/>
                  </a:lnTo>
                  <a:lnTo>
                    <a:pt x="87" y="194"/>
                  </a:lnTo>
                  <a:lnTo>
                    <a:pt x="87" y="194"/>
                  </a:lnTo>
                  <a:lnTo>
                    <a:pt x="87" y="194"/>
                  </a:lnTo>
                  <a:lnTo>
                    <a:pt x="108" y="173"/>
                  </a:lnTo>
                  <a:lnTo>
                    <a:pt x="108" y="173"/>
                  </a:lnTo>
                  <a:lnTo>
                    <a:pt x="108" y="173"/>
                  </a:lnTo>
                  <a:lnTo>
                    <a:pt x="108" y="173"/>
                  </a:lnTo>
                  <a:lnTo>
                    <a:pt x="128" y="148"/>
                  </a:lnTo>
                  <a:lnTo>
                    <a:pt x="128" y="148"/>
                  </a:lnTo>
                  <a:lnTo>
                    <a:pt x="128" y="148"/>
                  </a:lnTo>
                  <a:lnTo>
                    <a:pt x="148" y="148"/>
                  </a:lnTo>
                  <a:lnTo>
                    <a:pt x="148" y="127"/>
                  </a:lnTo>
                  <a:lnTo>
                    <a:pt x="148" y="127"/>
                  </a:lnTo>
                  <a:lnTo>
                    <a:pt x="169" y="127"/>
                  </a:lnTo>
                  <a:lnTo>
                    <a:pt x="169" y="127"/>
                  </a:lnTo>
                  <a:lnTo>
                    <a:pt x="169" y="127"/>
                  </a:lnTo>
                  <a:lnTo>
                    <a:pt x="169" y="107"/>
                  </a:lnTo>
                  <a:lnTo>
                    <a:pt x="194" y="107"/>
                  </a:lnTo>
                  <a:lnTo>
                    <a:pt x="194" y="107"/>
                  </a:lnTo>
                  <a:lnTo>
                    <a:pt x="215" y="107"/>
                  </a:lnTo>
                  <a:lnTo>
                    <a:pt x="215" y="107"/>
                  </a:lnTo>
                  <a:lnTo>
                    <a:pt x="215" y="87"/>
                  </a:lnTo>
                  <a:lnTo>
                    <a:pt x="235" y="87"/>
                  </a:lnTo>
                  <a:lnTo>
                    <a:pt x="235" y="87"/>
                  </a:lnTo>
                  <a:lnTo>
                    <a:pt x="235" y="87"/>
                  </a:lnTo>
                  <a:lnTo>
                    <a:pt x="235" y="87"/>
                  </a:lnTo>
                  <a:lnTo>
                    <a:pt x="255" y="66"/>
                  </a:lnTo>
                  <a:lnTo>
                    <a:pt x="255" y="66"/>
                  </a:lnTo>
                  <a:lnTo>
                    <a:pt x="276" y="66"/>
                  </a:lnTo>
                  <a:lnTo>
                    <a:pt x="276" y="66"/>
                  </a:lnTo>
                  <a:lnTo>
                    <a:pt x="276" y="66"/>
                  </a:lnTo>
                  <a:lnTo>
                    <a:pt x="276" y="66"/>
                  </a:lnTo>
                  <a:lnTo>
                    <a:pt x="296" y="66"/>
                  </a:lnTo>
                  <a:lnTo>
                    <a:pt x="296" y="46"/>
                  </a:lnTo>
                  <a:lnTo>
                    <a:pt x="321" y="46"/>
                  </a:lnTo>
                  <a:lnTo>
                    <a:pt x="321" y="46"/>
                  </a:lnTo>
                  <a:lnTo>
                    <a:pt x="321" y="46"/>
                  </a:lnTo>
                  <a:lnTo>
                    <a:pt x="342" y="46"/>
                  </a:lnTo>
                  <a:lnTo>
                    <a:pt x="342" y="46"/>
                  </a:lnTo>
                  <a:lnTo>
                    <a:pt x="342" y="46"/>
                  </a:lnTo>
                  <a:lnTo>
                    <a:pt x="362" y="46"/>
                  </a:lnTo>
                  <a:lnTo>
                    <a:pt x="362" y="21"/>
                  </a:lnTo>
                  <a:lnTo>
                    <a:pt x="362" y="21"/>
                  </a:lnTo>
                  <a:lnTo>
                    <a:pt x="382" y="21"/>
                  </a:lnTo>
                  <a:lnTo>
                    <a:pt x="382" y="21"/>
                  </a:lnTo>
                  <a:lnTo>
                    <a:pt x="403" y="21"/>
                  </a:lnTo>
                  <a:lnTo>
                    <a:pt x="403" y="21"/>
                  </a:lnTo>
                  <a:lnTo>
                    <a:pt x="403" y="21"/>
                  </a:lnTo>
                  <a:lnTo>
                    <a:pt x="423" y="21"/>
                  </a:lnTo>
                  <a:lnTo>
                    <a:pt x="423" y="21"/>
                  </a:lnTo>
                  <a:lnTo>
                    <a:pt x="423" y="21"/>
                  </a:lnTo>
                  <a:lnTo>
                    <a:pt x="449" y="0"/>
                  </a:lnTo>
                  <a:lnTo>
                    <a:pt x="449" y="0"/>
                  </a:lnTo>
                  <a:lnTo>
                    <a:pt x="469"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2"/>
            <p:cNvSpPr/>
            <p:nvPr/>
          </p:nvSpPr>
          <p:spPr>
            <a:xfrm>
              <a:off x="1551775" y="2234425"/>
              <a:ext cx="9550" cy="5375"/>
            </a:xfrm>
            <a:custGeom>
              <a:rect b="b" l="l" r="r" t="t"/>
              <a:pathLst>
                <a:path extrusionOk="0" h="215" w="382">
                  <a:moveTo>
                    <a:pt x="382" y="46"/>
                  </a:moveTo>
                  <a:lnTo>
                    <a:pt x="361" y="67"/>
                  </a:lnTo>
                  <a:lnTo>
                    <a:pt x="341" y="87"/>
                  </a:lnTo>
                  <a:lnTo>
                    <a:pt x="341" y="87"/>
                  </a:lnTo>
                  <a:lnTo>
                    <a:pt x="315" y="87"/>
                  </a:lnTo>
                  <a:lnTo>
                    <a:pt x="315" y="87"/>
                  </a:lnTo>
                  <a:lnTo>
                    <a:pt x="315" y="87"/>
                  </a:lnTo>
                  <a:lnTo>
                    <a:pt x="295" y="87"/>
                  </a:lnTo>
                  <a:lnTo>
                    <a:pt x="295" y="107"/>
                  </a:lnTo>
                  <a:lnTo>
                    <a:pt x="275" y="107"/>
                  </a:lnTo>
                  <a:lnTo>
                    <a:pt x="275" y="107"/>
                  </a:lnTo>
                  <a:lnTo>
                    <a:pt x="275" y="107"/>
                  </a:lnTo>
                  <a:lnTo>
                    <a:pt x="254" y="107"/>
                  </a:lnTo>
                  <a:lnTo>
                    <a:pt x="254" y="107"/>
                  </a:lnTo>
                  <a:lnTo>
                    <a:pt x="254" y="107"/>
                  </a:lnTo>
                  <a:lnTo>
                    <a:pt x="254" y="107"/>
                  </a:lnTo>
                  <a:lnTo>
                    <a:pt x="234" y="128"/>
                  </a:lnTo>
                  <a:lnTo>
                    <a:pt x="234" y="128"/>
                  </a:lnTo>
                  <a:lnTo>
                    <a:pt x="214" y="128"/>
                  </a:lnTo>
                  <a:lnTo>
                    <a:pt x="214" y="128"/>
                  </a:lnTo>
                  <a:lnTo>
                    <a:pt x="214" y="128"/>
                  </a:lnTo>
                  <a:lnTo>
                    <a:pt x="188" y="128"/>
                  </a:lnTo>
                  <a:lnTo>
                    <a:pt x="188" y="153"/>
                  </a:lnTo>
                  <a:lnTo>
                    <a:pt x="168" y="153"/>
                  </a:lnTo>
                  <a:lnTo>
                    <a:pt x="168" y="153"/>
                  </a:lnTo>
                  <a:lnTo>
                    <a:pt x="168" y="153"/>
                  </a:lnTo>
                  <a:lnTo>
                    <a:pt x="148" y="153"/>
                  </a:lnTo>
                  <a:lnTo>
                    <a:pt x="148" y="153"/>
                  </a:lnTo>
                  <a:lnTo>
                    <a:pt x="127" y="174"/>
                  </a:lnTo>
                  <a:lnTo>
                    <a:pt x="127" y="174"/>
                  </a:lnTo>
                  <a:lnTo>
                    <a:pt x="107" y="174"/>
                  </a:lnTo>
                  <a:lnTo>
                    <a:pt x="107" y="174"/>
                  </a:lnTo>
                  <a:lnTo>
                    <a:pt x="87" y="194"/>
                  </a:lnTo>
                  <a:lnTo>
                    <a:pt x="87" y="194"/>
                  </a:lnTo>
                  <a:lnTo>
                    <a:pt x="87" y="194"/>
                  </a:lnTo>
                  <a:lnTo>
                    <a:pt x="87" y="194"/>
                  </a:lnTo>
                  <a:lnTo>
                    <a:pt x="61" y="194"/>
                  </a:lnTo>
                  <a:lnTo>
                    <a:pt x="61" y="214"/>
                  </a:lnTo>
                  <a:lnTo>
                    <a:pt x="61" y="214"/>
                  </a:lnTo>
                  <a:lnTo>
                    <a:pt x="41" y="214"/>
                  </a:lnTo>
                  <a:lnTo>
                    <a:pt x="41" y="214"/>
                  </a:lnTo>
                  <a:lnTo>
                    <a:pt x="41" y="214"/>
                  </a:lnTo>
                  <a:lnTo>
                    <a:pt x="20" y="194"/>
                  </a:lnTo>
                  <a:lnTo>
                    <a:pt x="0" y="174"/>
                  </a:lnTo>
                  <a:lnTo>
                    <a:pt x="0" y="174"/>
                  </a:lnTo>
                  <a:lnTo>
                    <a:pt x="0" y="153"/>
                  </a:lnTo>
                  <a:lnTo>
                    <a:pt x="0" y="153"/>
                  </a:lnTo>
                  <a:lnTo>
                    <a:pt x="20" y="153"/>
                  </a:lnTo>
                  <a:lnTo>
                    <a:pt x="20" y="153"/>
                  </a:lnTo>
                  <a:lnTo>
                    <a:pt x="20" y="128"/>
                  </a:lnTo>
                  <a:lnTo>
                    <a:pt x="20" y="128"/>
                  </a:lnTo>
                  <a:lnTo>
                    <a:pt x="41" y="128"/>
                  </a:lnTo>
                  <a:lnTo>
                    <a:pt x="41" y="128"/>
                  </a:lnTo>
                  <a:lnTo>
                    <a:pt x="41" y="107"/>
                  </a:lnTo>
                  <a:lnTo>
                    <a:pt x="61" y="107"/>
                  </a:lnTo>
                  <a:lnTo>
                    <a:pt x="61" y="107"/>
                  </a:lnTo>
                  <a:lnTo>
                    <a:pt x="87" y="87"/>
                  </a:lnTo>
                  <a:lnTo>
                    <a:pt x="87" y="87"/>
                  </a:lnTo>
                  <a:lnTo>
                    <a:pt x="107" y="87"/>
                  </a:lnTo>
                  <a:lnTo>
                    <a:pt x="107" y="87"/>
                  </a:lnTo>
                  <a:lnTo>
                    <a:pt x="127" y="67"/>
                  </a:lnTo>
                  <a:lnTo>
                    <a:pt x="127" y="67"/>
                  </a:lnTo>
                  <a:lnTo>
                    <a:pt x="127" y="67"/>
                  </a:lnTo>
                  <a:lnTo>
                    <a:pt x="148" y="67"/>
                  </a:lnTo>
                  <a:lnTo>
                    <a:pt x="148" y="46"/>
                  </a:lnTo>
                  <a:lnTo>
                    <a:pt x="168" y="46"/>
                  </a:lnTo>
                  <a:lnTo>
                    <a:pt x="168" y="46"/>
                  </a:lnTo>
                  <a:lnTo>
                    <a:pt x="168" y="46"/>
                  </a:lnTo>
                  <a:lnTo>
                    <a:pt x="188" y="46"/>
                  </a:lnTo>
                  <a:lnTo>
                    <a:pt x="188" y="26"/>
                  </a:lnTo>
                  <a:lnTo>
                    <a:pt x="214" y="26"/>
                  </a:lnTo>
                  <a:lnTo>
                    <a:pt x="234" y="26"/>
                  </a:lnTo>
                  <a:lnTo>
                    <a:pt x="234" y="26"/>
                  </a:lnTo>
                  <a:lnTo>
                    <a:pt x="234" y="26"/>
                  </a:lnTo>
                  <a:lnTo>
                    <a:pt x="254" y="26"/>
                  </a:lnTo>
                  <a:lnTo>
                    <a:pt x="254" y="26"/>
                  </a:lnTo>
                  <a:lnTo>
                    <a:pt x="254" y="26"/>
                  </a:lnTo>
                  <a:lnTo>
                    <a:pt x="275" y="26"/>
                  </a:lnTo>
                  <a:lnTo>
                    <a:pt x="275" y="26"/>
                  </a:lnTo>
                  <a:lnTo>
                    <a:pt x="295" y="1"/>
                  </a:lnTo>
                  <a:lnTo>
                    <a:pt x="295" y="1"/>
                  </a:lnTo>
                  <a:lnTo>
                    <a:pt x="315" y="1"/>
                  </a:lnTo>
                  <a:lnTo>
                    <a:pt x="315" y="1"/>
                  </a:lnTo>
                  <a:lnTo>
                    <a:pt x="341" y="1"/>
                  </a:lnTo>
                  <a:lnTo>
                    <a:pt x="34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2"/>
            <p:cNvSpPr/>
            <p:nvPr/>
          </p:nvSpPr>
          <p:spPr>
            <a:xfrm>
              <a:off x="1559650" y="2236075"/>
              <a:ext cx="8550" cy="3200"/>
            </a:xfrm>
            <a:custGeom>
              <a:rect b="b" l="l" r="r" t="t"/>
              <a:pathLst>
                <a:path extrusionOk="0" h="128" w="342">
                  <a:moveTo>
                    <a:pt x="234" y="1"/>
                  </a:moveTo>
                  <a:lnTo>
                    <a:pt x="234" y="1"/>
                  </a:lnTo>
                  <a:lnTo>
                    <a:pt x="255" y="21"/>
                  </a:lnTo>
                  <a:lnTo>
                    <a:pt x="255" y="21"/>
                  </a:lnTo>
                  <a:lnTo>
                    <a:pt x="255" y="21"/>
                  </a:lnTo>
                  <a:lnTo>
                    <a:pt x="280" y="21"/>
                  </a:lnTo>
                  <a:lnTo>
                    <a:pt x="280" y="21"/>
                  </a:lnTo>
                  <a:lnTo>
                    <a:pt x="280" y="21"/>
                  </a:lnTo>
                  <a:lnTo>
                    <a:pt x="301" y="21"/>
                  </a:lnTo>
                  <a:lnTo>
                    <a:pt x="301" y="21"/>
                  </a:lnTo>
                  <a:lnTo>
                    <a:pt x="321" y="21"/>
                  </a:lnTo>
                  <a:lnTo>
                    <a:pt x="321" y="21"/>
                  </a:lnTo>
                  <a:lnTo>
                    <a:pt x="341" y="41"/>
                  </a:lnTo>
                  <a:lnTo>
                    <a:pt x="321" y="87"/>
                  </a:lnTo>
                  <a:lnTo>
                    <a:pt x="301" y="87"/>
                  </a:lnTo>
                  <a:lnTo>
                    <a:pt x="301" y="87"/>
                  </a:lnTo>
                  <a:lnTo>
                    <a:pt x="301" y="87"/>
                  </a:lnTo>
                  <a:lnTo>
                    <a:pt x="280" y="87"/>
                  </a:lnTo>
                  <a:lnTo>
                    <a:pt x="280" y="87"/>
                  </a:lnTo>
                  <a:lnTo>
                    <a:pt x="280" y="87"/>
                  </a:lnTo>
                  <a:lnTo>
                    <a:pt x="255" y="87"/>
                  </a:lnTo>
                  <a:lnTo>
                    <a:pt x="255" y="87"/>
                  </a:lnTo>
                  <a:lnTo>
                    <a:pt x="255" y="87"/>
                  </a:lnTo>
                  <a:lnTo>
                    <a:pt x="234" y="87"/>
                  </a:lnTo>
                  <a:lnTo>
                    <a:pt x="234" y="87"/>
                  </a:lnTo>
                  <a:lnTo>
                    <a:pt x="234" y="87"/>
                  </a:lnTo>
                  <a:lnTo>
                    <a:pt x="214" y="87"/>
                  </a:lnTo>
                  <a:lnTo>
                    <a:pt x="214" y="87"/>
                  </a:lnTo>
                  <a:lnTo>
                    <a:pt x="214" y="87"/>
                  </a:lnTo>
                  <a:lnTo>
                    <a:pt x="194" y="87"/>
                  </a:lnTo>
                  <a:lnTo>
                    <a:pt x="194" y="87"/>
                  </a:lnTo>
                  <a:lnTo>
                    <a:pt x="194" y="87"/>
                  </a:lnTo>
                  <a:lnTo>
                    <a:pt x="173" y="87"/>
                  </a:lnTo>
                  <a:lnTo>
                    <a:pt x="173" y="87"/>
                  </a:lnTo>
                  <a:lnTo>
                    <a:pt x="153" y="108"/>
                  </a:lnTo>
                  <a:lnTo>
                    <a:pt x="153" y="108"/>
                  </a:lnTo>
                  <a:lnTo>
                    <a:pt x="153" y="108"/>
                  </a:lnTo>
                  <a:lnTo>
                    <a:pt x="153" y="108"/>
                  </a:lnTo>
                  <a:lnTo>
                    <a:pt x="128" y="108"/>
                  </a:lnTo>
                  <a:lnTo>
                    <a:pt x="128" y="108"/>
                  </a:lnTo>
                  <a:lnTo>
                    <a:pt x="107" y="108"/>
                  </a:lnTo>
                  <a:lnTo>
                    <a:pt x="107" y="108"/>
                  </a:lnTo>
                  <a:lnTo>
                    <a:pt x="87" y="108"/>
                  </a:lnTo>
                  <a:lnTo>
                    <a:pt x="87" y="108"/>
                  </a:lnTo>
                  <a:lnTo>
                    <a:pt x="87" y="108"/>
                  </a:lnTo>
                  <a:lnTo>
                    <a:pt x="67" y="108"/>
                  </a:lnTo>
                  <a:lnTo>
                    <a:pt x="67" y="108"/>
                  </a:lnTo>
                  <a:lnTo>
                    <a:pt x="67" y="108"/>
                  </a:lnTo>
                  <a:lnTo>
                    <a:pt x="46" y="128"/>
                  </a:lnTo>
                  <a:lnTo>
                    <a:pt x="46" y="128"/>
                  </a:lnTo>
                  <a:lnTo>
                    <a:pt x="46" y="128"/>
                  </a:lnTo>
                  <a:lnTo>
                    <a:pt x="26" y="128"/>
                  </a:lnTo>
                  <a:lnTo>
                    <a:pt x="26" y="128"/>
                  </a:lnTo>
                  <a:lnTo>
                    <a:pt x="26" y="108"/>
                  </a:lnTo>
                  <a:lnTo>
                    <a:pt x="0" y="87"/>
                  </a:lnTo>
                  <a:lnTo>
                    <a:pt x="0" y="62"/>
                  </a:lnTo>
                  <a:lnTo>
                    <a:pt x="0" y="62"/>
                  </a:lnTo>
                  <a:lnTo>
                    <a:pt x="26" y="62"/>
                  </a:lnTo>
                  <a:lnTo>
                    <a:pt x="26" y="62"/>
                  </a:lnTo>
                  <a:lnTo>
                    <a:pt x="26" y="62"/>
                  </a:lnTo>
                  <a:lnTo>
                    <a:pt x="46" y="41"/>
                  </a:lnTo>
                  <a:lnTo>
                    <a:pt x="46" y="41"/>
                  </a:lnTo>
                  <a:lnTo>
                    <a:pt x="46" y="41"/>
                  </a:lnTo>
                  <a:lnTo>
                    <a:pt x="67" y="41"/>
                  </a:lnTo>
                  <a:lnTo>
                    <a:pt x="67" y="41"/>
                  </a:lnTo>
                  <a:lnTo>
                    <a:pt x="87" y="41"/>
                  </a:lnTo>
                  <a:lnTo>
                    <a:pt x="87" y="41"/>
                  </a:lnTo>
                  <a:lnTo>
                    <a:pt x="87" y="21"/>
                  </a:lnTo>
                  <a:lnTo>
                    <a:pt x="107" y="21"/>
                  </a:lnTo>
                  <a:lnTo>
                    <a:pt x="107" y="21"/>
                  </a:lnTo>
                  <a:lnTo>
                    <a:pt x="128" y="21"/>
                  </a:lnTo>
                  <a:lnTo>
                    <a:pt x="128" y="21"/>
                  </a:lnTo>
                  <a:lnTo>
                    <a:pt x="128" y="21"/>
                  </a:lnTo>
                  <a:lnTo>
                    <a:pt x="153" y="21"/>
                  </a:lnTo>
                  <a:lnTo>
                    <a:pt x="153" y="21"/>
                  </a:lnTo>
                  <a:lnTo>
                    <a:pt x="173" y="21"/>
                  </a:lnTo>
                  <a:lnTo>
                    <a:pt x="173" y="21"/>
                  </a:lnTo>
                  <a:lnTo>
                    <a:pt x="173" y="21"/>
                  </a:lnTo>
                  <a:lnTo>
                    <a:pt x="194" y="21"/>
                  </a:lnTo>
                  <a:lnTo>
                    <a:pt x="194" y="21"/>
                  </a:lnTo>
                  <a:lnTo>
                    <a:pt x="214" y="21"/>
                  </a:lnTo>
                  <a:lnTo>
                    <a:pt x="214"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2"/>
            <p:cNvSpPr/>
            <p:nvPr/>
          </p:nvSpPr>
          <p:spPr>
            <a:xfrm>
              <a:off x="1556475" y="2237600"/>
              <a:ext cx="18575" cy="3200"/>
            </a:xfrm>
            <a:custGeom>
              <a:rect b="b" l="l" r="r" t="t"/>
              <a:pathLst>
                <a:path extrusionOk="0" h="128" w="743">
                  <a:moveTo>
                    <a:pt x="300" y="1"/>
                  </a:moveTo>
                  <a:lnTo>
                    <a:pt x="321" y="1"/>
                  </a:lnTo>
                  <a:lnTo>
                    <a:pt x="341" y="1"/>
                  </a:lnTo>
                  <a:lnTo>
                    <a:pt x="341" y="1"/>
                  </a:lnTo>
                  <a:lnTo>
                    <a:pt x="361" y="1"/>
                  </a:lnTo>
                  <a:lnTo>
                    <a:pt x="382" y="1"/>
                  </a:lnTo>
                  <a:lnTo>
                    <a:pt x="407" y="1"/>
                  </a:lnTo>
                  <a:lnTo>
                    <a:pt x="428" y="1"/>
                  </a:lnTo>
                  <a:lnTo>
                    <a:pt x="428" y="1"/>
                  </a:lnTo>
                  <a:lnTo>
                    <a:pt x="448" y="1"/>
                  </a:lnTo>
                  <a:lnTo>
                    <a:pt x="448" y="1"/>
                  </a:lnTo>
                  <a:lnTo>
                    <a:pt x="468" y="1"/>
                  </a:lnTo>
                  <a:lnTo>
                    <a:pt x="468" y="26"/>
                  </a:lnTo>
                  <a:lnTo>
                    <a:pt x="489" y="26"/>
                  </a:lnTo>
                  <a:lnTo>
                    <a:pt x="489" y="26"/>
                  </a:lnTo>
                  <a:lnTo>
                    <a:pt x="509" y="26"/>
                  </a:lnTo>
                  <a:lnTo>
                    <a:pt x="509" y="26"/>
                  </a:lnTo>
                  <a:lnTo>
                    <a:pt x="534" y="26"/>
                  </a:lnTo>
                  <a:lnTo>
                    <a:pt x="534" y="26"/>
                  </a:lnTo>
                  <a:lnTo>
                    <a:pt x="555" y="26"/>
                  </a:lnTo>
                  <a:lnTo>
                    <a:pt x="555" y="26"/>
                  </a:lnTo>
                  <a:lnTo>
                    <a:pt x="555" y="26"/>
                  </a:lnTo>
                  <a:lnTo>
                    <a:pt x="575" y="26"/>
                  </a:lnTo>
                  <a:lnTo>
                    <a:pt x="575" y="26"/>
                  </a:lnTo>
                  <a:lnTo>
                    <a:pt x="595" y="47"/>
                  </a:lnTo>
                  <a:lnTo>
                    <a:pt x="595" y="47"/>
                  </a:lnTo>
                  <a:lnTo>
                    <a:pt x="616" y="47"/>
                  </a:lnTo>
                  <a:lnTo>
                    <a:pt x="616" y="47"/>
                  </a:lnTo>
                  <a:lnTo>
                    <a:pt x="616" y="47"/>
                  </a:lnTo>
                  <a:lnTo>
                    <a:pt x="636" y="47"/>
                  </a:lnTo>
                  <a:lnTo>
                    <a:pt x="636" y="47"/>
                  </a:lnTo>
                  <a:lnTo>
                    <a:pt x="636" y="47"/>
                  </a:lnTo>
                  <a:lnTo>
                    <a:pt x="662" y="67"/>
                  </a:lnTo>
                  <a:lnTo>
                    <a:pt x="662" y="67"/>
                  </a:lnTo>
                  <a:lnTo>
                    <a:pt x="682" y="67"/>
                  </a:lnTo>
                  <a:lnTo>
                    <a:pt x="682" y="67"/>
                  </a:lnTo>
                  <a:lnTo>
                    <a:pt x="682" y="67"/>
                  </a:lnTo>
                  <a:lnTo>
                    <a:pt x="702" y="87"/>
                  </a:lnTo>
                  <a:lnTo>
                    <a:pt x="702" y="87"/>
                  </a:lnTo>
                  <a:lnTo>
                    <a:pt x="723" y="87"/>
                  </a:lnTo>
                  <a:lnTo>
                    <a:pt x="723" y="87"/>
                  </a:lnTo>
                  <a:lnTo>
                    <a:pt x="743" y="128"/>
                  </a:lnTo>
                  <a:lnTo>
                    <a:pt x="723" y="128"/>
                  </a:lnTo>
                  <a:lnTo>
                    <a:pt x="702" y="128"/>
                  </a:lnTo>
                  <a:lnTo>
                    <a:pt x="702" y="128"/>
                  </a:lnTo>
                  <a:lnTo>
                    <a:pt x="682" y="128"/>
                  </a:lnTo>
                  <a:lnTo>
                    <a:pt x="682" y="128"/>
                  </a:lnTo>
                  <a:lnTo>
                    <a:pt x="662" y="128"/>
                  </a:lnTo>
                  <a:lnTo>
                    <a:pt x="662" y="128"/>
                  </a:lnTo>
                  <a:lnTo>
                    <a:pt x="662" y="128"/>
                  </a:lnTo>
                  <a:lnTo>
                    <a:pt x="636" y="128"/>
                  </a:lnTo>
                  <a:lnTo>
                    <a:pt x="636" y="128"/>
                  </a:lnTo>
                  <a:lnTo>
                    <a:pt x="616" y="128"/>
                  </a:lnTo>
                  <a:lnTo>
                    <a:pt x="616" y="108"/>
                  </a:lnTo>
                  <a:lnTo>
                    <a:pt x="616" y="108"/>
                  </a:lnTo>
                  <a:lnTo>
                    <a:pt x="595" y="108"/>
                  </a:lnTo>
                  <a:lnTo>
                    <a:pt x="595" y="108"/>
                  </a:lnTo>
                  <a:lnTo>
                    <a:pt x="575" y="108"/>
                  </a:lnTo>
                  <a:lnTo>
                    <a:pt x="575" y="108"/>
                  </a:lnTo>
                  <a:lnTo>
                    <a:pt x="555" y="108"/>
                  </a:lnTo>
                  <a:lnTo>
                    <a:pt x="555" y="108"/>
                  </a:lnTo>
                  <a:lnTo>
                    <a:pt x="534" y="108"/>
                  </a:lnTo>
                  <a:lnTo>
                    <a:pt x="534" y="108"/>
                  </a:lnTo>
                  <a:lnTo>
                    <a:pt x="534" y="108"/>
                  </a:lnTo>
                  <a:lnTo>
                    <a:pt x="509" y="108"/>
                  </a:lnTo>
                  <a:lnTo>
                    <a:pt x="509" y="108"/>
                  </a:lnTo>
                  <a:lnTo>
                    <a:pt x="489" y="87"/>
                  </a:lnTo>
                  <a:lnTo>
                    <a:pt x="489" y="87"/>
                  </a:lnTo>
                  <a:lnTo>
                    <a:pt x="468" y="87"/>
                  </a:lnTo>
                  <a:lnTo>
                    <a:pt x="468" y="87"/>
                  </a:lnTo>
                  <a:lnTo>
                    <a:pt x="468" y="87"/>
                  </a:lnTo>
                  <a:lnTo>
                    <a:pt x="448" y="87"/>
                  </a:lnTo>
                  <a:lnTo>
                    <a:pt x="448" y="87"/>
                  </a:lnTo>
                  <a:lnTo>
                    <a:pt x="428" y="87"/>
                  </a:lnTo>
                  <a:lnTo>
                    <a:pt x="428" y="87"/>
                  </a:lnTo>
                  <a:lnTo>
                    <a:pt x="407" y="87"/>
                  </a:lnTo>
                  <a:lnTo>
                    <a:pt x="382" y="87"/>
                  </a:lnTo>
                  <a:lnTo>
                    <a:pt x="361" y="87"/>
                  </a:lnTo>
                  <a:lnTo>
                    <a:pt x="341" y="67"/>
                  </a:lnTo>
                  <a:lnTo>
                    <a:pt x="341" y="67"/>
                  </a:lnTo>
                  <a:lnTo>
                    <a:pt x="321" y="67"/>
                  </a:lnTo>
                  <a:lnTo>
                    <a:pt x="300" y="67"/>
                  </a:lnTo>
                  <a:lnTo>
                    <a:pt x="280" y="67"/>
                  </a:lnTo>
                  <a:lnTo>
                    <a:pt x="280" y="67"/>
                  </a:lnTo>
                  <a:lnTo>
                    <a:pt x="255" y="67"/>
                  </a:lnTo>
                  <a:lnTo>
                    <a:pt x="234" y="67"/>
                  </a:lnTo>
                  <a:lnTo>
                    <a:pt x="214" y="67"/>
                  </a:lnTo>
                  <a:lnTo>
                    <a:pt x="194" y="47"/>
                  </a:lnTo>
                  <a:lnTo>
                    <a:pt x="173" y="47"/>
                  </a:lnTo>
                  <a:lnTo>
                    <a:pt x="153" y="47"/>
                  </a:lnTo>
                  <a:lnTo>
                    <a:pt x="153" y="47"/>
                  </a:lnTo>
                  <a:lnTo>
                    <a:pt x="107" y="47"/>
                  </a:lnTo>
                  <a:lnTo>
                    <a:pt x="66" y="47"/>
                  </a:lnTo>
                  <a:lnTo>
                    <a:pt x="26" y="26"/>
                  </a:lnTo>
                  <a:lnTo>
                    <a:pt x="26" y="26"/>
                  </a:lnTo>
                  <a:lnTo>
                    <a:pt x="0" y="26"/>
                  </a:lnTo>
                  <a:lnTo>
                    <a:pt x="26" y="1"/>
                  </a:lnTo>
                  <a:lnTo>
                    <a:pt x="26" y="1"/>
                  </a:lnTo>
                  <a:lnTo>
                    <a:pt x="66" y="1"/>
                  </a:lnTo>
                  <a:lnTo>
                    <a:pt x="107" y="1"/>
                  </a:lnTo>
                  <a:lnTo>
                    <a:pt x="153" y="1"/>
                  </a:lnTo>
                  <a:lnTo>
                    <a:pt x="153" y="1"/>
                  </a:lnTo>
                  <a:lnTo>
                    <a:pt x="173" y="1"/>
                  </a:lnTo>
                  <a:lnTo>
                    <a:pt x="194" y="1"/>
                  </a:lnTo>
                  <a:lnTo>
                    <a:pt x="214" y="1"/>
                  </a:lnTo>
                  <a:lnTo>
                    <a:pt x="234" y="1"/>
                  </a:lnTo>
                  <a:lnTo>
                    <a:pt x="280" y="1"/>
                  </a:lnTo>
                  <a:lnTo>
                    <a:pt x="28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2"/>
            <p:cNvSpPr/>
            <p:nvPr/>
          </p:nvSpPr>
          <p:spPr>
            <a:xfrm>
              <a:off x="1516275" y="2268900"/>
              <a:ext cx="59300" cy="33975"/>
            </a:xfrm>
            <a:custGeom>
              <a:rect b="b" l="l" r="r" t="t"/>
              <a:pathLst>
                <a:path extrusionOk="0" h="1359" w="2372">
                  <a:moveTo>
                    <a:pt x="677" y="0"/>
                  </a:moveTo>
                  <a:lnTo>
                    <a:pt x="677" y="0"/>
                  </a:lnTo>
                  <a:lnTo>
                    <a:pt x="698" y="0"/>
                  </a:lnTo>
                  <a:lnTo>
                    <a:pt x="718" y="0"/>
                  </a:lnTo>
                  <a:lnTo>
                    <a:pt x="744" y="0"/>
                  </a:lnTo>
                  <a:lnTo>
                    <a:pt x="744" y="0"/>
                  </a:lnTo>
                  <a:lnTo>
                    <a:pt x="764" y="0"/>
                  </a:lnTo>
                  <a:lnTo>
                    <a:pt x="784" y="0"/>
                  </a:lnTo>
                  <a:lnTo>
                    <a:pt x="805" y="0"/>
                  </a:lnTo>
                  <a:lnTo>
                    <a:pt x="805" y="20"/>
                  </a:lnTo>
                  <a:lnTo>
                    <a:pt x="825" y="20"/>
                  </a:lnTo>
                  <a:lnTo>
                    <a:pt x="845" y="20"/>
                  </a:lnTo>
                  <a:lnTo>
                    <a:pt x="845" y="20"/>
                  </a:lnTo>
                  <a:lnTo>
                    <a:pt x="871" y="20"/>
                  </a:lnTo>
                  <a:lnTo>
                    <a:pt x="891" y="20"/>
                  </a:lnTo>
                  <a:lnTo>
                    <a:pt x="911" y="20"/>
                  </a:lnTo>
                  <a:lnTo>
                    <a:pt x="911" y="20"/>
                  </a:lnTo>
                  <a:lnTo>
                    <a:pt x="932" y="20"/>
                  </a:lnTo>
                  <a:lnTo>
                    <a:pt x="952" y="20"/>
                  </a:lnTo>
                  <a:lnTo>
                    <a:pt x="952" y="20"/>
                  </a:lnTo>
                  <a:lnTo>
                    <a:pt x="973" y="46"/>
                  </a:lnTo>
                  <a:lnTo>
                    <a:pt x="973" y="46"/>
                  </a:lnTo>
                  <a:lnTo>
                    <a:pt x="973" y="46"/>
                  </a:lnTo>
                  <a:lnTo>
                    <a:pt x="998" y="46"/>
                  </a:lnTo>
                  <a:lnTo>
                    <a:pt x="998" y="46"/>
                  </a:lnTo>
                  <a:lnTo>
                    <a:pt x="1018" y="46"/>
                  </a:lnTo>
                  <a:lnTo>
                    <a:pt x="1018" y="46"/>
                  </a:lnTo>
                  <a:lnTo>
                    <a:pt x="1039" y="46"/>
                  </a:lnTo>
                  <a:lnTo>
                    <a:pt x="1039" y="46"/>
                  </a:lnTo>
                  <a:lnTo>
                    <a:pt x="1059" y="46"/>
                  </a:lnTo>
                  <a:lnTo>
                    <a:pt x="1059" y="66"/>
                  </a:lnTo>
                  <a:lnTo>
                    <a:pt x="1079" y="66"/>
                  </a:lnTo>
                  <a:lnTo>
                    <a:pt x="1079" y="66"/>
                  </a:lnTo>
                  <a:lnTo>
                    <a:pt x="1100" y="66"/>
                  </a:lnTo>
                  <a:lnTo>
                    <a:pt x="1100" y="66"/>
                  </a:lnTo>
                  <a:lnTo>
                    <a:pt x="1100" y="66"/>
                  </a:lnTo>
                  <a:lnTo>
                    <a:pt x="1125" y="66"/>
                  </a:lnTo>
                  <a:lnTo>
                    <a:pt x="1125" y="87"/>
                  </a:lnTo>
                  <a:lnTo>
                    <a:pt x="1145" y="87"/>
                  </a:lnTo>
                  <a:lnTo>
                    <a:pt x="1145" y="87"/>
                  </a:lnTo>
                  <a:lnTo>
                    <a:pt x="1166" y="87"/>
                  </a:lnTo>
                  <a:lnTo>
                    <a:pt x="1166" y="87"/>
                  </a:lnTo>
                  <a:lnTo>
                    <a:pt x="1186" y="87"/>
                  </a:lnTo>
                  <a:lnTo>
                    <a:pt x="1186" y="87"/>
                  </a:lnTo>
                  <a:lnTo>
                    <a:pt x="1206" y="107"/>
                  </a:lnTo>
                  <a:lnTo>
                    <a:pt x="1206" y="107"/>
                  </a:lnTo>
                  <a:lnTo>
                    <a:pt x="1227" y="107"/>
                  </a:lnTo>
                  <a:lnTo>
                    <a:pt x="1252" y="107"/>
                  </a:lnTo>
                  <a:lnTo>
                    <a:pt x="1273" y="127"/>
                  </a:lnTo>
                  <a:lnTo>
                    <a:pt x="1293" y="127"/>
                  </a:lnTo>
                  <a:lnTo>
                    <a:pt x="1293" y="127"/>
                  </a:lnTo>
                  <a:lnTo>
                    <a:pt x="1313" y="148"/>
                  </a:lnTo>
                  <a:lnTo>
                    <a:pt x="1334" y="148"/>
                  </a:lnTo>
                  <a:lnTo>
                    <a:pt x="1354" y="173"/>
                  </a:lnTo>
                  <a:lnTo>
                    <a:pt x="1379" y="173"/>
                  </a:lnTo>
                  <a:lnTo>
                    <a:pt x="1400" y="173"/>
                  </a:lnTo>
                  <a:lnTo>
                    <a:pt x="1420" y="193"/>
                  </a:lnTo>
                  <a:lnTo>
                    <a:pt x="1440" y="193"/>
                  </a:lnTo>
                  <a:lnTo>
                    <a:pt x="1461" y="214"/>
                  </a:lnTo>
                  <a:lnTo>
                    <a:pt x="1461" y="214"/>
                  </a:lnTo>
                  <a:lnTo>
                    <a:pt x="1461" y="214"/>
                  </a:lnTo>
                  <a:lnTo>
                    <a:pt x="1481" y="234"/>
                  </a:lnTo>
                  <a:lnTo>
                    <a:pt x="1507" y="234"/>
                  </a:lnTo>
                  <a:lnTo>
                    <a:pt x="1527" y="254"/>
                  </a:lnTo>
                  <a:lnTo>
                    <a:pt x="1547" y="254"/>
                  </a:lnTo>
                  <a:lnTo>
                    <a:pt x="1568" y="275"/>
                  </a:lnTo>
                  <a:lnTo>
                    <a:pt x="1588" y="275"/>
                  </a:lnTo>
                  <a:lnTo>
                    <a:pt x="1588" y="300"/>
                  </a:lnTo>
                  <a:lnTo>
                    <a:pt x="1608" y="300"/>
                  </a:lnTo>
                  <a:lnTo>
                    <a:pt x="1634" y="321"/>
                  </a:lnTo>
                  <a:lnTo>
                    <a:pt x="1654" y="341"/>
                  </a:lnTo>
                  <a:lnTo>
                    <a:pt x="1674" y="341"/>
                  </a:lnTo>
                  <a:lnTo>
                    <a:pt x="1674" y="361"/>
                  </a:lnTo>
                  <a:lnTo>
                    <a:pt x="1695" y="361"/>
                  </a:lnTo>
                  <a:lnTo>
                    <a:pt x="1715" y="382"/>
                  </a:lnTo>
                  <a:lnTo>
                    <a:pt x="1735" y="382"/>
                  </a:lnTo>
                  <a:lnTo>
                    <a:pt x="1761" y="402"/>
                  </a:lnTo>
                  <a:lnTo>
                    <a:pt x="1761" y="427"/>
                  </a:lnTo>
                  <a:lnTo>
                    <a:pt x="1781" y="427"/>
                  </a:lnTo>
                  <a:lnTo>
                    <a:pt x="1802" y="448"/>
                  </a:lnTo>
                  <a:lnTo>
                    <a:pt x="1822" y="468"/>
                  </a:lnTo>
                  <a:lnTo>
                    <a:pt x="1822" y="468"/>
                  </a:lnTo>
                  <a:lnTo>
                    <a:pt x="1842" y="488"/>
                  </a:lnTo>
                  <a:lnTo>
                    <a:pt x="1863" y="509"/>
                  </a:lnTo>
                  <a:lnTo>
                    <a:pt x="1888" y="509"/>
                  </a:lnTo>
                  <a:lnTo>
                    <a:pt x="1888" y="509"/>
                  </a:lnTo>
                  <a:lnTo>
                    <a:pt x="1888" y="529"/>
                  </a:lnTo>
                  <a:lnTo>
                    <a:pt x="1908" y="555"/>
                  </a:lnTo>
                  <a:lnTo>
                    <a:pt x="1929" y="555"/>
                  </a:lnTo>
                  <a:lnTo>
                    <a:pt x="1929" y="575"/>
                  </a:lnTo>
                  <a:lnTo>
                    <a:pt x="1949" y="595"/>
                  </a:lnTo>
                  <a:lnTo>
                    <a:pt x="1969" y="595"/>
                  </a:lnTo>
                  <a:lnTo>
                    <a:pt x="1969" y="616"/>
                  </a:lnTo>
                  <a:lnTo>
                    <a:pt x="1990" y="636"/>
                  </a:lnTo>
                  <a:lnTo>
                    <a:pt x="2015" y="656"/>
                  </a:lnTo>
                  <a:lnTo>
                    <a:pt x="2015" y="656"/>
                  </a:lnTo>
                  <a:lnTo>
                    <a:pt x="2036" y="682"/>
                  </a:lnTo>
                  <a:lnTo>
                    <a:pt x="2056" y="702"/>
                  </a:lnTo>
                  <a:lnTo>
                    <a:pt x="2056" y="722"/>
                  </a:lnTo>
                  <a:lnTo>
                    <a:pt x="2076" y="722"/>
                  </a:lnTo>
                  <a:lnTo>
                    <a:pt x="2097" y="743"/>
                  </a:lnTo>
                  <a:lnTo>
                    <a:pt x="2097" y="763"/>
                  </a:lnTo>
                  <a:lnTo>
                    <a:pt x="2117" y="783"/>
                  </a:lnTo>
                  <a:lnTo>
                    <a:pt x="2142" y="809"/>
                  </a:lnTo>
                  <a:lnTo>
                    <a:pt x="2142" y="809"/>
                  </a:lnTo>
                  <a:lnTo>
                    <a:pt x="2142" y="829"/>
                  </a:lnTo>
                  <a:lnTo>
                    <a:pt x="2163" y="829"/>
                  </a:lnTo>
                  <a:lnTo>
                    <a:pt x="2163" y="829"/>
                  </a:lnTo>
                  <a:lnTo>
                    <a:pt x="2163" y="850"/>
                  </a:lnTo>
                  <a:lnTo>
                    <a:pt x="2183" y="850"/>
                  </a:lnTo>
                  <a:lnTo>
                    <a:pt x="2183" y="870"/>
                  </a:lnTo>
                  <a:lnTo>
                    <a:pt x="2183" y="870"/>
                  </a:lnTo>
                  <a:lnTo>
                    <a:pt x="2203" y="890"/>
                  </a:lnTo>
                  <a:lnTo>
                    <a:pt x="2203" y="890"/>
                  </a:lnTo>
                  <a:lnTo>
                    <a:pt x="2203" y="890"/>
                  </a:lnTo>
                  <a:lnTo>
                    <a:pt x="2203" y="911"/>
                  </a:lnTo>
                  <a:lnTo>
                    <a:pt x="2224" y="911"/>
                  </a:lnTo>
                  <a:lnTo>
                    <a:pt x="2224" y="936"/>
                  </a:lnTo>
                  <a:lnTo>
                    <a:pt x="2224" y="936"/>
                  </a:lnTo>
                  <a:lnTo>
                    <a:pt x="2224" y="936"/>
                  </a:lnTo>
                  <a:lnTo>
                    <a:pt x="2224" y="956"/>
                  </a:lnTo>
                  <a:lnTo>
                    <a:pt x="2244" y="956"/>
                  </a:lnTo>
                  <a:lnTo>
                    <a:pt x="2244" y="977"/>
                  </a:lnTo>
                  <a:lnTo>
                    <a:pt x="2244" y="977"/>
                  </a:lnTo>
                  <a:lnTo>
                    <a:pt x="2244" y="977"/>
                  </a:lnTo>
                  <a:lnTo>
                    <a:pt x="2270" y="997"/>
                  </a:lnTo>
                  <a:lnTo>
                    <a:pt x="2270" y="997"/>
                  </a:lnTo>
                  <a:lnTo>
                    <a:pt x="2270" y="1017"/>
                  </a:lnTo>
                  <a:lnTo>
                    <a:pt x="2270" y="1017"/>
                  </a:lnTo>
                  <a:lnTo>
                    <a:pt x="2290" y="1038"/>
                  </a:lnTo>
                  <a:lnTo>
                    <a:pt x="2290" y="1038"/>
                  </a:lnTo>
                  <a:lnTo>
                    <a:pt x="2290" y="1063"/>
                  </a:lnTo>
                  <a:lnTo>
                    <a:pt x="2290" y="1063"/>
                  </a:lnTo>
                  <a:lnTo>
                    <a:pt x="2290" y="1084"/>
                  </a:lnTo>
                  <a:lnTo>
                    <a:pt x="2310" y="1084"/>
                  </a:lnTo>
                  <a:lnTo>
                    <a:pt x="2310" y="1104"/>
                  </a:lnTo>
                  <a:lnTo>
                    <a:pt x="2310" y="1104"/>
                  </a:lnTo>
                  <a:lnTo>
                    <a:pt x="2310" y="1124"/>
                  </a:lnTo>
                  <a:lnTo>
                    <a:pt x="2310" y="1124"/>
                  </a:lnTo>
                  <a:lnTo>
                    <a:pt x="2310" y="1124"/>
                  </a:lnTo>
                  <a:lnTo>
                    <a:pt x="2331" y="1124"/>
                  </a:lnTo>
                  <a:lnTo>
                    <a:pt x="2331" y="1145"/>
                  </a:lnTo>
                  <a:lnTo>
                    <a:pt x="2331" y="1145"/>
                  </a:lnTo>
                  <a:lnTo>
                    <a:pt x="2331" y="1165"/>
                  </a:lnTo>
                  <a:lnTo>
                    <a:pt x="2331" y="1165"/>
                  </a:lnTo>
                  <a:lnTo>
                    <a:pt x="2331" y="1190"/>
                  </a:lnTo>
                  <a:lnTo>
                    <a:pt x="2351" y="1190"/>
                  </a:lnTo>
                  <a:lnTo>
                    <a:pt x="2351" y="1211"/>
                  </a:lnTo>
                  <a:lnTo>
                    <a:pt x="2351" y="1211"/>
                  </a:lnTo>
                  <a:lnTo>
                    <a:pt x="2351" y="1231"/>
                  </a:lnTo>
                  <a:lnTo>
                    <a:pt x="2351" y="1231"/>
                  </a:lnTo>
                  <a:lnTo>
                    <a:pt x="2351" y="1251"/>
                  </a:lnTo>
                  <a:lnTo>
                    <a:pt x="2351" y="1251"/>
                  </a:lnTo>
                  <a:lnTo>
                    <a:pt x="2371" y="1272"/>
                  </a:lnTo>
                  <a:lnTo>
                    <a:pt x="2371" y="1292"/>
                  </a:lnTo>
                  <a:lnTo>
                    <a:pt x="2371" y="1292"/>
                  </a:lnTo>
                  <a:lnTo>
                    <a:pt x="2371" y="1318"/>
                  </a:lnTo>
                  <a:lnTo>
                    <a:pt x="2371" y="1318"/>
                  </a:lnTo>
                  <a:lnTo>
                    <a:pt x="2371" y="1338"/>
                  </a:lnTo>
                  <a:lnTo>
                    <a:pt x="2371" y="1338"/>
                  </a:lnTo>
                  <a:lnTo>
                    <a:pt x="2371" y="1358"/>
                  </a:lnTo>
                  <a:lnTo>
                    <a:pt x="2351" y="1358"/>
                  </a:lnTo>
                  <a:lnTo>
                    <a:pt x="2331" y="1338"/>
                  </a:lnTo>
                  <a:lnTo>
                    <a:pt x="2331" y="1338"/>
                  </a:lnTo>
                  <a:lnTo>
                    <a:pt x="2331" y="1318"/>
                  </a:lnTo>
                  <a:lnTo>
                    <a:pt x="2331" y="1318"/>
                  </a:lnTo>
                  <a:lnTo>
                    <a:pt x="2331" y="1292"/>
                  </a:lnTo>
                  <a:lnTo>
                    <a:pt x="2331" y="1292"/>
                  </a:lnTo>
                  <a:lnTo>
                    <a:pt x="2331" y="1272"/>
                  </a:lnTo>
                  <a:lnTo>
                    <a:pt x="2310" y="1272"/>
                  </a:lnTo>
                  <a:lnTo>
                    <a:pt x="2310" y="1251"/>
                  </a:lnTo>
                  <a:lnTo>
                    <a:pt x="2310" y="1251"/>
                  </a:lnTo>
                  <a:lnTo>
                    <a:pt x="2310" y="1231"/>
                  </a:lnTo>
                  <a:lnTo>
                    <a:pt x="2310" y="1231"/>
                  </a:lnTo>
                  <a:lnTo>
                    <a:pt x="2290" y="1211"/>
                  </a:lnTo>
                  <a:lnTo>
                    <a:pt x="2290" y="1211"/>
                  </a:lnTo>
                  <a:lnTo>
                    <a:pt x="2290" y="1190"/>
                  </a:lnTo>
                  <a:lnTo>
                    <a:pt x="2290" y="1190"/>
                  </a:lnTo>
                  <a:lnTo>
                    <a:pt x="2290" y="1165"/>
                  </a:lnTo>
                  <a:lnTo>
                    <a:pt x="2270" y="1165"/>
                  </a:lnTo>
                  <a:lnTo>
                    <a:pt x="2270" y="1165"/>
                  </a:lnTo>
                  <a:lnTo>
                    <a:pt x="2270" y="1145"/>
                  </a:lnTo>
                  <a:lnTo>
                    <a:pt x="2270" y="1145"/>
                  </a:lnTo>
                  <a:lnTo>
                    <a:pt x="2270" y="1145"/>
                  </a:lnTo>
                  <a:lnTo>
                    <a:pt x="2270" y="1124"/>
                  </a:lnTo>
                  <a:lnTo>
                    <a:pt x="2244" y="1124"/>
                  </a:lnTo>
                  <a:lnTo>
                    <a:pt x="2244" y="1104"/>
                  </a:lnTo>
                  <a:lnTo>
                    <a:pt x="2244" y="1104"/>
                  </a:lnTo>
                  <a:lnTo>
                    <a:pt x="2244" y="1084"/>
                  </a:lnTo>
                  <a:lnTo>
                    <a:pt x="2224" y="1084"/>
                  </a:lnTo>
                  <a:lnTo>
                    <a:pt x="2224" y="1084"/>
                  </a:lnTo>
                  <a:lnTo>
                    <a:pt x="2224" y="1063"/>
                  </a:lnTo>
                  <a:lnTo>
                    <a:pt x="2224" y="1063"/>
                  </a:lnTo>
                  <a:lnTo>
                    <a:pt x="2203" y="1038"/>
                  </a:lnTo>
                  <a:lnTo>
                    <a:pt x="2203" y="1038"/>
                  </a:lnTo>
                  <a:lnTo>
                    <a:pt x="2203" y="1038"/>
                  </a:lnTo>
                  <a:lnTo>
                    <a:pt x="2203" y="1017"/>
                  </a:lnTo>
                  <a:lnTo>
                    <a:pt x="2183" y="1017"/>
                  </a:lnTo>
                  <a:lnTo>
                    <a:pt x="2183" y="997"/>
                  </a:lnTo>
                  <a:lnTo>
                    <a:pt x="2183" y="997"/>
                  </a:lnTo>
                  <a:lnTo>
                    <a:pt x="2163" y="997"/>
                  </a:lnTo>
                  <a:lnTo>
                    <a:pt x="2163" y="977"/>
                  </a:lnTo>
                  <a:lnTo>
                    <a:pt x="2163" y="977"/>
                  </a:lnTo>
                  <a:lnTo>
                    <a:pt x="2163" y="977"/>
                  </a:lnTo>
                  <a:lnTo>
                    <a:pt x="2163" y="956"/>
                  </a:lnTo>
                  <a:lnTo>
                    <a:pt x="2142" y="956"/>
                  </a:lnTo>
                  <a:lnTo>
                    <a:pt x="2142" y="956"/>
                  </a:lnTo>
                  <a:lnTo>
                    <a:pt x="2142" y="936"/>
                  </a:lnTo>
                  <a:lnTo>
                    <a:pt x="2117" y="936"/>
                  </a:lnTo>
                  <a:lnTo>
                    <a:pt x="2117" y="911"/>
                  </a:lnTo>
                  <a:lnTo>
                    <a:pt x="2117" y="911"/>
                  </a:lnTo>
                  <a:lnTo>
                    <a:pt x="2097" y="911"/>
                  </a:lnTo>
                  <a:lnTo>
                    <a:pt x="2097" y="890"/>
                  </a:lnTo>
                  <a:lnTo>
                    <a:pt x="2097" y="890"/>
                  </a:lnTo>
                  <a:lnTo>
                    <a:pt x="2097" y="890"/>
                  </a:lnTo>
                  <a:lnTo>
                    <a:pt x="2076" y="870"/>
                  </a:lnTo>
                  <a:lnTo>
                    <a:pt x="2076" y="870"/>
                  </a:lnTo>
                  <a:lnTo>
                    <a:pt x="2076" y="850"/>
                  </a:lnTo>
                  <a:lnTo>
                    <a:pt x="2056" y="850"/>
                  </a:lnTo>
                  <a:lnTo>
                    <a:pt x="2036" y="829"/>
                  </a:lnTo>
                  <a:lnTo>
                    <a:pt x="2036" y="809"/>
                  </a:lnTo>
                  <a:lnTo>
                    <a:pt x="2015" y="783"/>
                  </a:lnTo>
                  <a:lnTo>
                    <a:pt x="1990" y="783"/>
                  </a:lnTo>
                  <a:lnTo>
                    <a:pt x="1969" y="763"/>
                  </a:lnTo>
                  <a:lnTo>
                    <a:pt x="1969" y="743"/>
                  </a:lnTo>
                  <a:lnTo>
                    <a:pt x="1949" y="722"/>
                  </a:lnTo>
                  <a:lnTo>
                    <a:pt x="1929" y="722"/>
                  </a:lnTo>
                  <a:lnTo>
                    <a:pt x="1929" y="702"/>
                  </a:lnTo>
                  <a:lnTo>
                    <a:pt x="1908" y="682"/>
                  </a:lnTo>
                  <a:lnTo>
                    <a:pt x="1888" y="682"/>
                  </a:lnTo>
                  <a:lnTo>
                    <a:pt x="1888" y="656"/>
                  </a:lnTo>
                  <a:lnTo>
                    <a:pt x="1863" y="636"/>
                  </a:lnTo>
                  <a:lnTo>
                    <a:pt x="1842" y="636"/>
                  </a:lnTo>
                  <a:lnTo>
                    <a:pt x="1842" y="616"/>
                  </a:lnTo>
                  <a:lnTo>
                    <a:pt x="1822" y="616"/>
                  </a:lnTo>
                  <a:lnTo>
                    <a:pt x="1802" y="595"/>
                  </a:lnTo>
                  <a:lnTo>
                    <a:pt x="1802" y="595"/>
                  </a:lnTo>
                  <a:lnTo>
                    <a:pt x="1781" y="575"/>
                  </a:lnTo>
                  <a:lnTo>
                    <a:pt x="1781" y="575"/>
                  </a:lnTo>
                  <a:lnTo>
                    <a:pt x="1761" y="555"/>
                  </a:lnTo>
                  <a:lnTo>
                    <a:pt x="1735" y="555"/>
                  </a:lnTo>
                  <a:lnTo>
                    <a:pt x="1735" y="529"/>
                  </a:lnTo>
                  <a:lnTo>
                    <a:pt x="1715" y="509"/>
                  </a:lnTo>
                  <a:lnTo>
                    <a:pt x="1695" y="509"/>
                  </a:lnTo>
                  <a:lnTo>
                    <a:pt x="1674" y="488"/>
                  </a:lnTo>
                  <a:lnTo>
                    <a:pt x="1674" y="488"/>
                  </a:lnTo>
                  <a:lnTo>
                    <a:pt x="1654" y="468"/>
                  </a:lnTo>
                  <a:lnTo>
                    <a:pt x="1634" y="468"/>
                  </a:lnTo>
                  <a:lnTo>
                    <a:pt x="1608" y="448"/>
                  </a:lnTo>
                  <a:lnTo>
                    <a:pt x="1608" y="448"/>
                  </a:lnTo>
                  <a:lnTo>
                    <a:pt x="1588" y="427"/>
                  </a:lnTo>
                  <a:lnTo>
                    <a:pt x="1568" y="427"/>
                  </a:lnTo>
                  <a:lnTo>
                    <a:pt x="1547" y="402"/>
                  </a:lnTo>
                  <a:lnTo>
                    <a:pt x="1527" y="402"/>
                  </a:lnTo>
                  <a:lnTo>
                    <a:pt x="1527" y="382"/>
                  </a:lnTo>
                  <a:lnTo>
                    <a:pt x="1507" y="382"/>
                  </a:lnTo>
                  <a:lnTo>
                    <a:pt x="1481" y="361"/>
                  </a:lnTo>
                  <a:lnTo>
                    <a:pt x="1461" y="361"/>
                  </a:lnTo>
                  <a:lnTo>
                    <a:pt x="1440" y="341"/>
                  </a:lnTo>
                  <a:lnTo>
                    <a:pt x="1440" y="341"/>
                  </a:lnTo>
                  <a:lnTo>
                    <a:pt x="1420" y="341"/>
                  </a:lnTo>
                  <a:lnTo>
                    <a:pt x="1400" y="321"/>
                  </a:lnTo>
                  <a:lnTo>
                    <a:pt x="1400" y="321"/>
                  </a:lnTo>
                  <a:lnTo>
                    <a:pt x="1379" y="321"/>
                  </a:lnTo>
                  <a:lnTo>
                    <a:pt x="1354" y="300"/>
                  </a:lnTo>
                  <a:lnTo>
                    <a:pt x="1334" y="300"/>
                  </a:lnTo>
                  <a:lnTo>
                    <a:pt x="1334" y="300"/>
                  </a:lnTo>
                  <a:lnTo>
                    <a:pt x="1313" y="275"/>
                  </a:lnTo>
                  <a:lnTo>
                    <a:pt x="1293" y="275"/>
                  </a:lnTo>
                  <a:lnTo>
                    <a:pt x="1273" y="275"/>
                  </a:lnTo>
                  <a:lnTo>
                    <a:pt x="1252" y="254"/>
                  </a:lnTo>
                  <a:lnTo>
                    <a:pt x="1227" y="254"/>
                  </a:lnTo>
                  <a:lnTo>
                    <a:pt x="1206" y="254"/>
                  </a:lnTo>
                  <a:lnTo>
                    <a:pt x="1206" y="234"/>
                  </a:lnTo>
                  <a:lnTo>
                    <a:pt x="1186" y="234"/>
                  </a:lnTo>
                  <a:lnTo>
                    <a:pt x="1166" y="234"/>
                  </a:lnTo>
                  <a:lnTo>
                    <a:pt x="1166" y="234"/>
                  </a:lnTo>
                  <a:lnTo>
                    <a:pt x="1145" y="234"/>
                  </a:lnTo>
                  <a:lnTo>
                    <a:pt x="1145" y="214"/>
                  </a:lnTo>
                  <a:lnTo>
                    <a:pt x="1125" y="214"/>
                  </a:lnTo>
                  <a:lnTo>
                    <a:pt x="1125" y="214"/>
                  </a:lnTo>
                  <a:lnTo>
                    <a:pt x="1125" y="214"/>
                  </a:lnTo>
                  <a:lnTo>
                    <a:pt x="1100" y="214"/>
                  </a:lnTo>
                  <a:lnTo>
                    <a:pt x="1100" y="214"/>
                  </a:lnTo>
                  <a:lnTo>
                    <a:pt x="1079" y="214"/>
                  </a:lnTo>
                  <a:lnTo>
                    <a:pt x="1079" y="214"/>
                  </a:lnTo>
                  <a:lnTo>
                    <a:pt x="1059" y="193"/>
                  </a:lnTo>
                  <a:lnTo>
                    <a:pt x="1059" y="193"/>
                  </a:lnTo>
                  <a:lnTo>
                    <a:pt x="1039" y="193"/>
                  </a:lnTo>
                  <a:lnTo>
                    <a:pt x="1039" y="193"/>
                  </a:lnTo>
                  <a:lnTo>
                    <a:pt x="1039" y="193"/>
                  </a:lnTo>
                  <a:lnTo>
                    <a:pt x="1018" y="193"/>
                  </a:lnTo>
                  <a:lnTo>
                    <a:pt x="1018" y="193"/>
                  </a:lnTo>
                  <a:lnTo>
                    <a:pt x="998" y="193"/>
                  </a:lnTo>
                  <a:lnTo>
                    <a:pt x="998" y="193"/>
                  </a:lnTo>
                  <a:lnTo>
                    <a:pt x="973" y="193"/>
                  </a:lnTo>
                  <a:lnTo>
                    <a:pt x="973" y="193"/>
                  </a:lnTo>
                  <a:lnTo>
                    <a:pt x="952" y="173"/>
                  </a:lnTo>
                  <a:lnTo>
                    <a:pt x="952" y="173"/>
                  </a:lnTo>
                  <a:lnTo>
                    <a:pt x="952" y="173"/>
                  </a:lnTo>
                  <a:lnTo>
                    <a:pt x="932" y="173"/>
                  </a:lnTo>
                  <a:lnTo>
                    <a:pt x="932" y="173"/>
                  </a:lnTo>
                  <a:lnTo>
                    <a:pt x="911" y="173"/>
                  </a:lnTo>
                  <a:lnTo>
                    <a:pt x="911" y="173"/>
                  </a:lnTo>
                  <a:lnTo>
                    <a:pt x="891" y="173"/>
                  </a:lnTo>
                  <a:lnTo>
                    <a:pt x="891" y="173"/>
                  </a:lnTo>
                  <a:lnTo>
                    <a:pt x="871" y="173"/>
                  </a:lnTo>
                  <a:lnTo>
                    <a:pt x="845" y="173"/>
                  </a:lnTo>
                  <a:lnTo>
                    <a:pt x="845" y="173"/>
                  </a:lnTo>
                  <a:lnTo>
                    <a:pt x="825" y="173"/>
                  </a:lnTo>
                  <a:lnTo>
                    <a:pt x="805" y="173"/>
                  </a:lnTo>
                  <a:lnTo>
                    <a:pt x="805" y="173"/>
                  </a:lnTo>
                  <a:lnTo>
                    <a:pt x="784" y="173"/>
                  </a:lnTo>
                  <a:lnTo>
                    <a:pt x="764" y="173"/>
                  </a:lnTo>
                  <a:lnTo>
                    <a:pt x="764" y="148"/>
                  </a:lnTo>
                  <a:lnTo>
                    <a:pt x="744" y="148"/>
                  </a:lnTo>
                  <a:lnTo>
                    <a:pt x="718" y="148"/>
                  </a:lnTo>
                  <a:lnTo>
                    <a:pt x="718" y="148"/>
                  </a:lnTo>
                  <a:lnTo>
                    <a:pt x="698" y="148"/>
                  </a:lnTo>
                  <a:lnTo>
                    <a:pt x="677" y="148"/>
                  </a:lnTo>
                  <a:lnTo>
                    <a:pt x="677" y="148"/>
                  </a:lnTo>
                  <a:lnTo>
                    <a:pt x="657" y="148"/>
                  </a:lnTo>
                  <a:lnTo>
                    <a:pt x="637" y="148"/>
                  </a:lnTo>
                  <a:lnTo>
                    <a:pt x="637" y="173"/>
                  </a:lnTo>
                  <a:lnTo>
                    <a:pt x="616" y="173"/>
                  </a:lnTo>
                  <a:lnTo>
                    <a:pt x="616" y="173"/>
                  </a:lnTo>
                  <a:lnTo>
                    <a:pt x="591" y="173"/>
                  </a:lnTo>
                  <a:lnTo>
                    <a:pt x="591" y="173"/>
                  </a:lnTo>
                  <a:lnTo>
                    <a:pt x="571" y="173"/>
                  </a:lnTo>
                  <a:lnTo>
                    <a:pt x="571" y="173"/>
                  </a:lnTo>
                  <a:lnTo>
                    <a:pt x="550" y="173"/>
                  </a:lnTo>
                  <a:lnTo>
                    <a:pt x="530" y="173"/>
                  </a:lnTo>
                  <a:lnTo>
                    <a:pt x="530" y="173"/>
                  </a:lnTo>
                  <a:lnTo>
                    <a:pt x="530" y="173"/>
                  </a:lnTo>
                  <a:lnTo>
                    <a:pt x="510" y="173"/>
                  </a:lnTo>
                  <a:lnTo>
                    <a:pt x="489" y="173"/>
                  </a:lnTo>
                  <a:lnTo>
                    <a:pt x="489" y="173"/>
                  </a:lnTo>
                  <a:lnTo>
                    <a:pt x="464" y="173"/>
                  </a:lnTo>
                  <a:lnTo>
                    <a:pt x="443" y="173"/>
                  </a:lnTo>
                  <a:lnTo>
                    <a:pt x="443" y="193"/>
                  </a:lnTo>
                  <a:lnTo>
                    <a:pt x="423" y="193"/>
                  </a:lnTo>
                  <a:lnTo>
                    <a:pt x="403" y="193"/>
                  </a:lnTo>
                  <a:lnTo>
                    <a:pt x="403" y="193"/>
                  </a:lnTo>
                  <a:lnTo>
                    <a:pt x="403" y="193"/>
                  </a:lnTo>
                  <a:lnTo>
                    <a:pt x="382" y="193"/>
                  </a:lnTo>
                  <a:lnTo>
                    <a:pt x="382" y="193"/>
                  </a:lnTo>
                  <a:lnTo>
                    <a:pt x="362" y="193"/>
                  </a:lnTo>
                  <a:lnTo>
                    <a:pt x="337" y="193"/>
                  </a:lnTo>
                  <a:lnTo>
                    <a:pt x="337" y="214"/>
                  </a:lnTo>
                  <a:lnTo>
                    <a:pt x="316" y="214"/>
                  </a:lnTo>
                  <a:lnTo>
                    <a:pt x="296" y="214"/>
                  </a:lnTo>
                  <a:lnTo>
                    <a:pt x="296" y="214"/>
                  </a:lnTo>
                  <a:lnTo>
                    <a:pt x="276" y="214"/>
                  </a:lnTo>
                  <a:lnTo>
                    <a:pt x="276" y="234"/>
                  </a:lnTo>
                  <a:lnTo>
                    <a:pt x="255" y="234"/>
                  </a:lnTo>
                  <a:lnTo>
                    <a:pt x="255" y="234"/>
                  </a:lnTo>
                  <a:lnTo>
                    <a:pt x="235" y="234"/>
                  </a:lnTo>
                  <a:lnTo>
                    <a:pt x="235" y="234"/>
                  </a:lnTo>
                  <a:lnTo>
                    <a:pt x="210" y="254"/>
                  </a:lnTo>
                  <a:lnTo>
                    <a:pt x="210" y="254"/>
                  </a:lnTo>
                  <a:lnTo>
                    <a:pt x="189" y="254"/>
                  </a:lnTo>
                  <a:lnTo>
                    <a:pt x="169" y="254"/>
                  </a:lnTo>
                  <a:lnTo>
                    <a:pt x="169" y="254"/>
                  </a:lnTo>
                  <a:lnTo>
                    <a:pt x="148" y="275"/>
                  </a:lnTo>
                  <a:lnTo>
                    <a:pt x="148" y="275"/>
                  </a:lnTo>
                  <a:lnTo>
                    <a:pt x="148" y="275"/>
                  </a:lnTo>
                  <a:lnTo>
                    <a:pt x="128" y="275"/>
                  </a:lnTo>
                  <a:lnTo>
                    <a:pt x="128" y="275"/>
                  </a:lnTo>
                  <a:lnTo>
                    <a:pt x="128" y="275"/>
                  </a:lnTo>
                  <a:lnTo>
                    <a:pt x="108" y="275"/>
                  </a:lnTo>
                  <a:lnTo>
                    <a:pt x="108" y="300"/>
                  </a:lnTo>
                  <a:lnTo>
                    <a:pt x="108" y="300"/>
                  </a:lnTo>
                  <a:lnTo>
                    <a:pt x="108" y="300"/>
                  </a:lnTo>
                  <a:lnTo>
                    <a:pt x="82" y="300"/>
                  </a:lnTo>
                  <a:lnTo>
                    <a:pt x="82" y="300"/>
                  </a:lnTo>
                  <a:lnTo>
                    <a:pt x="82" y="300"/>
                  </a:lnTo>
                  <a:lnTo>
                    <a:pt x="62" y="321"/>
                  </a:lnTo>
                  <a:lnTo>
                    <a:pt x="62" y="321"/>
                  </a:lnTo>
                  <a:lnTo>
                    <a:pt x="62" y="321"/>
                  </a:lnTo>
                  <a:lnTo>
                    <a:pt x="62" y="321"/>
                  </a:lnTo>
                  <a:lnTo>
                    <a:pt x="62" y="321"/>
                  </a:lnTo>
                  <a:lnTo>
                    <a:pt x="42" y="300"/>
                  </a:lnTo>
                  <a:lnTo>
                    <a:pt x="21" y="275"/>
                  </a:lnTo>
                  <a:lnTo>
                    <a:pt x="1" y="254"/>
                  </a:lnTo>
                  <a:lnTo>
                    <a:pt x="1" y="254"/>
                  </a:lnTo>
                  <a:lnTo>
                    <a:pt x="21" y="234"/>
                  </a:lnTo>
                  <a:lnTo>
                    <a:pt x="21" y="234"/>
                  </a:lnTo>
                  <a:lnTo>
                    <a:pt x="21" y="234"/>
                  </a:lnTo>
                  <a:lnTo>
                    <a:pt x="21" y="234"/>
                  </a:lnTo>
                  <a:lnTo>
                    <a:pt x="21" y="234"/>
                  </a:lnTo>
                  <a:lnTo>
                    <a:pt x="42" y="214"/>
                  </a:lnTo>
                  <a:lnTo>
                    <a:pt x="42" y="214"/>
                  </a:lnTo>
                  <a:lnTo>
                    <a:pt x="42" y="214"/>
                  </a:lnTo>
                  <a:lnTo>
                    <a:pt x="42" y="214"/>
                  </a:lnTo>
                  <a:lnTo>
                    <a:pt x="62" y="193"/>
                  </a:lnTo>
                  <a:lnTo>
                    <a:pt x="62" y="193"/>
                  </a:lnTo>
                  <a:lnTo>
                    <a:pt x="62" y="193"/>
                  </a:lnTo>
                  <a:lnTo>
                    <a:pt x="82" y="193"/>
                  </a:lnTo>
                  <a:lnTo>
                    <a:pt x="82" y="173"/>
                  </a:lnTo>
                  <a:lnTo>
                    <a:pt x="82" y="173"/>
                  </a:lnTo>
                  <a:lnTo>
                    <a:pt x="82" y="173"/>
                  </a:lnTo>
                  <a:lnTo>
                    <a:pt x="108" y="148"/>
                  </a:lnTo>
                  <a:lnTo>
                    <a:pt x="128" y="148"/>
                  </a:lnTo>
                  <a:lnTo>
                    <a:pt x="128" y="148"/>
                  </a:lnTo>
                  <a:lnTo>
                    <a:pt x="148" y="127"/>
                  </a:lnTo>
                  <a:lnTo>
                    <a:pt x="148" y="127"/>
                  </a:lnTo>
                  <a:lnTo>
                    <a:pt x="169" y="107"/>
                  </a:lnTo>
                  <a:lnTo>
                    <a:pt x="169" y="107"/>
                  </a:lnTo>
                  <a:lnTo>
                    <a:pt x="189" y="107"/>
                  </a:lnTo>
                  <a:lnTo>
                    <a:pt x="189" y="107"/>
                  </a:lnTo>
                  <a:lnTo>
                    <a:pt x="210" y="87"/>
                  </a:lnTo>
                  <a:lnTo>
                    <a:pt x="235" y="87"/>
                  </a:lnTo>
                  <a:lnTo>
                    <a:pt x="255" y="87"/>
                  </a:lnTo>
                  <a:lnTo>
                    <a:pt x="255" y="87"/>
                  </a:lnTo>
                  <a:lnTo>
                    <a:pt x="276" y="66"/>
                  </a:lnTo>
                  <a:lnTo>
                    <a:pt x="296" y="66"/>
                  </a:lnTo>
                  <a:lnTo>
                    <a:pt x="296" y="66"/>
                  </a:lnTo>
                  <a:lnTo>
                    <a:pt x="316" y="66"/>
                  </a:lnTo>
                  <a:lnTo>
                    <a:pt x="337" y="46"/>
                  </a:lnTo>
                  <a:lnTo>
                    <a:pt x="337" y="46"/>
                  </a:lnTo>
                  <a:lnTo>
                    <a:pt x="362" y="46"/>
                  </a:lnTo>
                  <a:lnTo>
                    <a:pt x="362" y="46"/>
                  </a:lnTo>
                  <a:lnTo>
                    <a:pt x="382" y="46"/>
                  </a:lnTo>
                  <a:lnTo>
                    <a:pt x="403" y="46"/>
                  </a:lnTo>
                  <a:lnTo>
                    <a:pt x="403" y="20"/>
                  </a:lnTo>
                  <a:lnTo>
                    <a:pt x="423" y="20"/>
                  </a:lnTo>
                  <a:lnTo>
                    <a:pt x="443" y="20"/>
                  </a:lnTo>
                  <a:lnTo>
                    <a:pt x="443" y="20"/>
                  </a:lnTo>
                  <a:lnTo>
                    <a:pt x="464" y="20"/>
                  </a:lnTo>
                  <a:lnTo>
                    <a:pt x="489" y="20"/>
                  </a:lnTo>
                  <a:lnTo>
                    <a:pt x="510" y="20"/>
                  </a:lnTo>
                  <a:lnTo>
                    <a:pt x="510" y="20"/>
                  </a:lnTo>
                  <a:lnTo>
                    <a:pt x="510" y="20"/>
                  </a:lnTo>
                  <a:lnTo>
                    <a:pt x="530" y="0"/>
                  </a:lnTo>
                  <a:lnTo>
                    <a:pt x="550" y="0"/>
                  </a:lnTo>
                  <a:lnTo>
                    <a:pt x="571" y="0"/>
                  </a:lnTo>
                  <a:lnTo>
                    <a:pt x="571" y="0"/>
                  </a:lnTo>
                  <a:lnTo>
                    <a:pt x="591" y="0"/>
                  </a:lnTo>
                  <a:lnTo>
                    <a:pt x="591" y="0"/>
                  </a:lnTo>
                  <a:lnTo>
                    <a:pt x="616" y="0"/>
                  </a:lnTo>
                  <a:lnTo>
                    <a:pt x="637" y="0"/>
                  </a:lnTo>
                  <a:lnTo>
                    <a:pt x="637" y="0"/>
                  </a:lnTo>
                  <a:lnTo>
                    <a:pt x="65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2"/>
            <p:cNvSpPr/>
            <p:nvPr/>
          </p:nvSpPr>
          <p:spPr>
            <a:xfrm>
              <a:off x="1520475" y="2272575"/>
              <a:ext cx="10075" cy="12225"/>
            </a:xfrm>
            <a:custGeom>
              <a:rect b="b" l="l" r="r" t="t"/>
              <a:pathLst>
                <a:path extrusionOk="0" h="489" w="403">
                  <a:moveTo>
                    <a:pt x="42" y="1"/>
                  </a:moveTo>
                  <a:lnTo>
                    <a:pt x="67" y="1"/>
                  </a:lnTo>
                  <a:lnTo>
                    <a:pt x="67" y="1"/>
                  </a:lnTo>
                  <a:lnTo>
                    <a:pt x="67" y="1"/>
                  </a:lnTo>
                  <a:lnTo>
                    <a:pt x="67" y="1"/>
                  </a:lnTo>
                  <a:lnTo>
                    <a:pt x="67" y="1"/>
                  </a:lnTo>
                  <a:lnTo>
                    <a:pt x="87" y="1"/>
                  </a:lnTo>
                  <a:lnTo>
                    <a:pt x="87" y="1"/>
                  </a:lnTo>
                  <a:lnTo>
                    <a:pt x="87" y="1"/>
                  </a:lnTo>
                  <a:lnTo>
                    <a:pt x="87" y="1"/>
                  </a:lnTo>
                  <a:lnTo>
                    <a:pt x="108" y="1"/>
                  </a:lnTo>
                  <a:lnTo>
                    <a:pt x="108" y="1"/>
                  </a:lnTo>
                  <a:lnTo>
                    <a:pt x="108" y="1"/>
                  </a:lnTo>
                  <a:lnTo>
                    <a:pt x="108" y="1"/>
                  </a:lnTo>
                  <a:lnTo>
                    <a:pt x="128" y="1"/>
                  </a:lnTo>
                  <a:lnTo>
                    <a:pt x="128" y="1"/>
                  </a:lnTo>
                  <a:lnTo>
                    <a:pt x="128" y="1"/>
                  </a:lnTo>
                  <a:lnTo>
                    <a:pt x="128" y="26"/>
                  </a:lnTo>
                  <a:lnTo>
                    <a:pt x="128" y="26"/>
                  </a:lnTo>
                  <a:lnTo>
                    <a:pt x="148" y="26"/>
                  </a:lnTo>
                  <a:lnTo>
                    <a:pt x="148" y="26"/>
                  </a:lnTo>
                  <a:lnTo>
                    <a:pt x="148" y="26"/>
                  </a:lnTo>
                  <a:lnTo>
                    <a:pt x="148" y="26"/>
                  </a:lnTo>
                  <a:lnTo>
                    <a:pt x="148" y="26"/>
                  </a:lnTo>
                  <a:lnTo>
                    <a:pt x="169" y="26"/>
                  </a:lnTo>
                  <a:lnTo>
                    <a:pt x="169" y="26"/>
                  </a:lnTo>
                  <a:lnTo>
                    <a:pt x="169" y="26"/>
                  </a:lnTo>
                  <a:lnTo>
                    <a:pt x="169" y="46"/>
                  </a:lnTo>
                  <a:lnTo>
                    <a:pt x="194" y="46"/>
                  </a:lnTo>
                  <a:lnTo>
                    <a:pt x="194" y="46"/>
                  </a:lnTo>
                  <a:lnTo>
                    <a:pt x="214" y="46"/>
                  </a:lnTo>
                  <a:lnTo>
                    <a:pt x="214" y="46"/>
                  </a:lnTo>
                  <a:lnTo>
                    <a:pt x="214" y="67"/>
                  </a:lnTo>
                  <a:lnTo>
                    <a:pt x="235" y="67"/>
                  </a:lnTo>
                  <a:lnTo>
                    <a:pt x="235" y="67"/>
                  </a:lnTo>
                  <a:lnTo>
                    <a:pt x="235" y="87"/>
                  </a:lnTo>
                  <a:lnTo>
                    <a:pt x="255" y="87"/>
                  </a:lnTo>
                  <a:lnTo>
                    <a:pt x="255" y="87"/>
                  </a:lnTo>
                  <a:lnTo>
                    <a:pt x="255" y="107"/>
                  </a:lnTo>
                  <a:lnTo>
                    <a:pt x="275" y="107"/>
                  </a:lnTo>
                  <a:lnTo>
                    <a:pt x="275" y="107"/>
                  </a:lnTo>
                  <a:lnTo>
                    <a:pt x="275" y="107"/>
                  </a:lnTo>
                  <a:lnTo>
                    <a:pt x="296" y="128"/>
                  </a:lnTo>
                  <a:lnTo>
                    <a:pt x="296" y="128"/>
                  </a:lnTo>
                  <a:lnTo>
                    <a:pt x="296" y="153"/>
                  </a:lnTo>
                  <a:lnTo>
                    <a:pt x="296" y="153"/>
                  </a:lnTo>
                  <a:lnTo>
                    <a:pt x="321" y="153"/>
                  </a:lnTo>
                  <a:lnTo>
                    <a:pt x="321" y="174"/>
                  </a:lnTo>
                  <a:lnTo>
                    <a:pt x="321" y="174"/>
                  </a:lnTo>
                  <a:lnTo>
                    <a:pt x="342" y="194"/>
                  </a:lnTo>
                  <a:lnTo>
                    <a:pt x="342" y="194"/>
                  </a:lnTo>
                  <a:lnTo>
                    <a:pt x="342" y="194"/>
                  </a:lnTo>
                  <a:lnTo>
                    <a:pt x="342" y="214"/>
                  </a:lnTo>
                  <a:lnTo>
                    <a:pt x="362" y="214"/>
                  </a:lnTo>
                  <a:lnTo>
                    <a:pt x="362" y="235"/>
                  </a:lnTo>
                  <a:lnTo>
                    <a:pt x="362" y="235"/>
                  </a:lnTo>
                  <a:lnTo>
                    <a:pt x="362" y="255"/>
                  </a:lnTo>
                  <a:lnTo>
                    <a:pt x="362" y="255"/>
                  </a:lnTo>
                  <a:lnTo>
                    <a:pt x="382" y="255"/>
                  </a:lnTo>
                  <a:lnTo>
                    <a:pt x="382" y="255"/>
                  </a:lnTo>
                  <a:lnTo>
                    <a:pt x="382" y="280"/>
                  </a:lnTo>
                  <a:lnTo>
                    <a:pt x="382" y="280"/>
                  </a:lnTo>
                  <a:lnTo>
                    <a:pt x="382" y="301"/>
                  </a:lnTo>
                  <a:lnTo>
                    <a:pt x="382" y="301"/>
                  </a:lnTo>
                  <a:lnTo>
                    <a:pt x="382" y="301"/>
                  </a:lnTo>
                  <a:lnTo>
                    <a:pt x="403" y="321"/>
                  </a:lnTo>
                  <a:lnTo>
                    <a:pt x="403" y="321"/>
                  </a:lnTo>
                  <a:lnTo>
                    <a:pt x="403" y="341"/>
                  </a:lnTo>
                  <a:lnTo>
                    <a:pt x="403" y="341"/>
                  </a:lnTo>
                  <a:lnTo>
                    <a:pt x="403" y="341"/>
                  </a:lnTo>
                  <a:lnTo>
                    <a:pt x="403" y="362"/>
                  </a:lnTo>
                  <a:lnTo>
                    <a:pt x="403" y="362"/>
                  </a:lnTo>
                  <a:lnTo>
                    <a:pt x="403" y="382"/>
                  </a:lnTo>
                  <a:lnTo>
                    <a:pt x="403" y="382"/>
                  </a:lnTo>
                  <a:lnTo>
                    <a:pt x="403" y="408"/>
                  </a:lnTo>
                  <a:lnTo>
                    <a:pt x="403" y="408"/>
                  </a:lnTo>
                  <a:lnTo>
                    <a:pt x="403" y="408"/>
                  </a:lnTo>
                  <a:lnTo>
                    <a:pt x="403" y="408"/>
                  </a:lnTo>
                  <a:lnTo>
                    <a:pt x="403" y="428"/>
                  </a:lnTo>
                  <a:lnTo>
                    <a:pt x="403" y="428"/>
                  </a:lnTo>
                  <a:lnTo>
                    <a:pt x="403" y="448"/>
                  </a:lnTo>
                  <a:lnTo>
                    <a:pt x="382" y="489"/>
                  </a:lnTo>
                  <a:lnTo>
                    <a:pt x="342" y="469"/>
                  </a:lnTo>
                  <a:lnTo>
                    <a:pt x="342" y="448"/>
                  </a:lnTo>
                  <a:lnTo>
                    <a:pt x="342" y="448"/>
                  </a:lnTo>
                  <a:lnTo>
                    <a:pt x="321" y="448"/>
                  </a:lnTo>
                  <a:lnTo>
                    <a:pt x="321" y="428"/>
                  </a:lnTo>
                  <a:lnTo>
                    <a:pt x="321" y="428"/>
                  </a:lnTo>
                  <a:lnTo>
                    <a:pt x="321" y="428"/>
                  </a:lnTo>
                  <a:lnTo>
                    <a:pt x="321" y="428"/>
                  </a:lnTo>
                  <a:lnTo>
                    <a:pt x="296" y="408"/>
                  </a:lnTo>
                  <a:lnTo>
                    <a:pt x="296" y="408"/>
                  </a:lnTo>
                  <a:lnTo>
                    <a:pt x="296" y="382"/>
                  </a:lnTo>
                  <a:lnTo>
                    <a:pt x="296" y="382"/>
                  </a:lnTo>
                  <a:lnTo>
                    <a:pt x="296" y="382"/>
                  </a:lnTo>
                  <a:lnTo>
                    <a:pt x="275" y="382"/>
                  </a:lnTo>
                  <a:lnTo>
                    <a:pt x="275" y="362"/>
                  </a:lnTo>
                  <a:lnTo>
                    <a:pt x="275" y="362"/>
                  </a:lnTo>
                  <a:lnTo>
                    <a:pt x="275" y="362"/>
                  </a:lnTo>
                  <a:lnTo>
                    <a:pt x="275" y="341"/>
                  </a:lnTo>
                  <a:lnTo>
                    <a:pt x="275" y="341"/>
                  </a:lnTo>
                  <a:lnTo>
                    <a:pt x="255" y="341"/>
                  </a:lnTo>
                  <a:lnTo>
                    <a:pt x="255" y="341"/>
                  </a:lnTo>
                  <a:lnTo>
                    <a:pt x="255" y="321"/>
                  </a:lnTo>
                  <a:lnTo>
                    <a:pt x="255" y="321"/>
                  </a:lnTo>
                  <a:lnTo>
                    <a:pt x="255" y="321"/>
                  </a:lnTo>
                  <a:lnTo>
                    <a:pt x="255" y="321"/>
                  </a:lnTo>
                  <a:lnTo>
                    <a:pt x="235" y="301"/>
                  </a:lnTo>
                  <a:lnTo>
                    <a:pt x="235" y="301"/>
                  </a:lnTo>
                  <a:lnTo>
                    <a:pt x="235" y="301"/>
                  </a:lnTo>
                  <a:lnTo>
                    <a:pt x="235" y="280"/>
                  </a:lnTo>
                  <a:lnTo>
                    <a:pt x="235" y="280"/>
                  </a:lnTo>
                  <a:lnTo>
                    <a:pt x="214" y="280"/>
                  </a:lnTo>
                  <a:lnTo>
                    <a:pt x="214" y="255"/>
                  </a:lnTo>
                  <a:lnTo>
                    <a:pt x="214" y="255"/>
                  </a:lnTo>
                  <a:lnTo>
                    <a:pt x="214" y="255"/>
                  </a:lnTo>
                  <a:lnTo>
                    <a:pt x="194" y="235"/>
                  </a:lnTo>
                  <a:lnTo>
                    <a:pt x="194" y="235"/>
                  </a:lnTo>
                  <a:lnTo>
                    <a:pt x="194" y="235"/>
                  </a:lnTo>
                  <a:lnTo>
                    <a:pt x="194" y="235"/>
                  </a:lnTo>
                  <a:lnTo>
                    <a:pt x="169" y="214"/>
                  </a:lnTo>
                  <a:lnTo>
                    <a:pt x="169" y="214"/>
                  </a:lnTo>
                  <a:lnTo>
                    <a:pt x="169" y="214"/>
                  </a:lnTo>
                  <a:lnTo>
                    <a:pt x="169" y="214"/>
                  </a:lnTo>
                  <a:lnTo>
                    <a:pt x="169" y="214"/>
                  </a:lnTo>
                  <a:lnTo>
                    <a:pt x="148" y="194"/>
                  </a:lnTo>
                  <a:lnTo>
                    <a:pt x="148" y="194"/>
                  </a:lnTo>
                  <a:lnTo>
                    <a:pt x="148" y="194"/>
                  </a:lnTo>
                  <a:lnTo>
                    <a:pt x="148" y="194"/>
                  </a:lnTo>
                  <a:lnTo>
                    <a:pt x="128" y="174"/>
                  </a:lnTo>
                  <a:lnTo>
                    <a:pt x="128" y="174"/>
                  </a:lnTo>
                  <a:lnTo>
                    <a:pt x="128" y="174"/>
                  </a:lnTo>
                  <a:lnTo>
                    <a:pt x="128" y="174"/>
                  </a:lnTo>
                  <a:lnTo>
                    <a:pt x="128" y="174"/>
                  </a:lnTo>
                  <a:lnTo>
                    <a:pt x="108" y="174"/>
                  </a:lnTo>
                  <a:lnTo>
                    <a:pt x="108" y="153"/>
                  </a:lnTo>
                  <a:lnTo>
                    <a:pt x="108" y="153"/>
                  </a:lnTo>
                  <a:lnTo>
                    <a:pt x="108" y="153"/>
                  </a:lnTo>
                  <a:lnTo>
                    <a:pt x="108" y="153"/>
                  </a:lnTo>
                  <a:lnTo>
                    <a:pt x="87" y="153"/>
                  </a:lnTo>
                  <a:lnTo>
                    <a:pt x="87" y="153"/>
                  </a:lnTo>
                  <a:lnTo>
                    <a:pt x="87" y="153"/>
                  </a:lnTo>
                  <a:lnTo>
                    <a:pt x="87" y="153"/>
                  </a:lnTo>
                  <a:lnTo>
                    <a:pt x="87" y="153"/>
                  </a:lnTo>
                  <a:lnTo>
                    <a:pt x="87" y="153"/>
                  </a:lnTo>
                  <a:lnTo>
                    <a:pt x="87" y="153"/>
                  </a:lnTo>
                  <a:lnTo>
                    <a:pt x="87" y="153"/>
                  </a:lnTo>
                  <a:lnTo>
                    <a:pt x="67" y="153"/>
                  </a:lnTo>
                  <a:lnTo>
                    <a:pt x="67" y="153"/>
                  </a:lnTo>
                  <a:lnTo>
                    <a:pt x="67" y="153"/>
                  </a:lnTo>
                  <a:lnTo>
                    <a:pt x="67" y="128"/>
                  </a:lnTo>
                  <a:lnTo>
                    <a:pt x="67" y="128"/>
                  </a:lnTo>
                  <a:lnTo>
                    <a:pt x="67" y="128"/>
                  </a:lnTo>
                  <a:lnTo>
                    <a:pt x="67" y="128"/>
                  </a:lnTo>
                  <a:lnTo>
                    <a:pt x="42" y="128"/>
                  </a:lnTo>
                  <a:lnTo>
                    <a:pt x="42" y="128"/>
                  </a:lnTo>
                  <a:lnTo>
                    <a:pt x="42" y="128"/>
                  </a:lnTo>
                  <a:lnTo>
                    <a:pt x="42" y="128"/>
                  </a:lnTo>
                  <a:lnTo>
                    <a:pt x="42" y="128"/>
                  </a:lnTo>
                  <a:lnTo>
                    <a:pt x="42" y="128"/>
                  </a:lnTo>
                  <a:lnTo>
                    <a:pt x="42" y="128"/>
                  </a:lnTo>
                  <a:lnTo>
                    <a:pt x="42" y="128"/>
                  </a:lnTo>
                  <a:lnTo>
                    <a:pt x="21" y="128"/>
                  </a:lnTo>
                  <a:lnTo>
                    <a:pt x="21" y="128"/>
                  </a:lnTo>
                  <a:lnTo>
                    <a:pt x="21" y="128"/>
                  </a:lnTo>
                  <a:lnTo>
                    <a:pt x="21" y="128"/>
                  </a:lnTo>
                  <a:lnTo>
                    <a:pt x="21" y="128"/>
                  </a:lnTo>
                  <a:lnTo>
                    <a:pt x="21" y="128"/>
                  </a:lnTo>
                  <a:lnTo>
                    <a:pt x="1" y="107"/>
                  </a:lnTo>
                  <a:lnTo>
                    <a:pt x="1" y="107"/>
                  </a:lnTo>
                  <a:lnTo>
                    <a:pt x="1" y="107"/>
                  </a:lnTo>
                  <a:lnTo>
                    <a:pt x="1" y="107"/>
                  </a:lnTo>
                  <a:lnTo>
                    <a:pt x="1" y="107"/>
                  </a:lnTo>
                  <a:lnTo>
                    <a:pt x="1" y="107"/>
                  </a:lnTo>
                  <a:lnTo>
                    <a:pt x="1" y="67"/>
                  </a:lnTo>
                  <a:lnTo>
                    <a:pt x="1" y="46"/>
                  </a:lnTo>
                  <a:lnTo>
                    <a:pt x="1" y="1"/>
                  </a:lnTo>
                  <a:lnTo>
                    <a:pt x="1" y="1"/>
                  </a:lnTo>
                  <a:lnTo>
                    <a:pt x="1" y="1"/>
                  </a:lnTo>
                  <a:lnTo>
                    <a:pt x="1" y="1"/>
                  </a:lnTo>
                  <a:lnTo>
                    <a:pt x="21" y="1"/>
                  </a:lnTo>
                  <a:lnTo>
                    <a:pt x="21" y="1"/>
                  </a:lnTo>
                  <a:lnTo>
                    <a:pt x="21" y="1"/>
                  </a:lnTo>
                  <a:lnTo>
                    <a:pt x="21" y="1"/>
                  </a:lnTo>
                  <a:lnTo>
                    <a:pt x="21" y="1"/>
                  </a:lnTo>
                  <a:lnTo>
                    <a:pt x="4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2"/>
            <p:cNvSpPr/>
            <p:nvPr/>
          </p:nvSpPr>
          <p:spPr>
            <a:xfrm>
              <a:off x="1524175" y="2270550"/>
              <a:ext cx="13250" cy="14775"/>
            </a:xfrm>
            <a:custGeom>
              <a:rect b="b" l="l" r="r" t="t"/>
              <a:pathLst>
                <a:path extrusionOk="0" h="591" w="530">
                  <a:moveTo>
                    <a:pt x="107" y="0"/>
                  </a:moveTo>
                  <a:lnTo>
                    <a:pt x="107" y="0"/>
                  </a:lnTo>
                  <a:lnTo>
                    <a:pt x="127" y="0"/>
                  </a:lnTo>
                  <a:lnTo>
                    <a:pt x="127" y="21"/>
                  </a:lnTo>
                  <a:lnTo>
                    <a:pt x="127" y="21"/>
                  </a:lnTo>
                  <a:lnTo>
                    <a:pt x="148" y="21"/>
                  </a:lnTo>
                  <a:lnTo>
                    <a:pt x="148" y="21"/>
                  </a:lnTo>
                  <a:lnTo>
                    <a:pt x="148" y="21"/>
                  </a:lnTo>
                  <a:lnTo>
                    <a:pt x="148" y="21"/>
                  </a:lnTo>
                  <a:lnTo>
                    <a:pt x="173" y="21"/>
                  </a:lnTo>
                  <a:lnTo>
                    <a:pt x="173" y="21"/>
                  </a:lnTo>
                  <a:lnTo>
                    <a:pt x="173" y="21"/>
                  </a:lnTo>
                  <a:lnTo>
                    <a:pt x="194" y="21"/>
                  </a:lnTo>
                  <a:lnTo>
                    <a:pt x="194" y="21"/>
                  </a:lnTo>
                  <a:lnTo>
                    <a:pt x="194" y="21"/>
                  </a:lnTo>
                  <a:lnTo>
                    <a:pt x="194" y="21"/>
                  </a:lnTo>
                  <a:lnTo>
                    <a:pt x="214" y="41"/>
                  </a:lnTo>
                  <a:lnTo>
                    <a:pt x="214" y="41"/>
                  </a:lnTo>
                  <a:lnTo>
                    <a:pt x="214" y="41"/>
                  </a:lnTo>
                  <a:lnTo>
                    <a:pt x="234" y="41"/>
                  </a:lnTo>
                  <a:lnTo>
                    <a:pt x="234" y="41"/>
                  </a:lnTo>
                  <a:lnTo>
                    <a:pt x="234" y="41"/>
                  </a:lnTo>
                  <a:lnTo>
                    <a:pt x="234" y="41"/>
                  </a:lnTo>
                  <a:lnTo>
                    <a:pt x="255" y="61"/>
                  </a:lnTo>
                  <a:lnTo>
                    <a:pt x="255" y="61"/>
                  </a:lnTo>
                  <a:lnTo>
                    <a:pt x="255" y="61"/>
                  </a:lnTo>
                  <a:lnTo>
                    <a:pt x="255" y="61"/>
                  </a:lnTo>
                  <a:lnTo>
                    <a:pt x="275" y="61"/>
                  </a:lnTo>
                  <a:lnTo>
                    <a:pt x="275" y="61"/>
                  </a:lnTo>
                  <a:lnTo>
                    <a:pt x="275" y="61"/>
                  </a:lnTo>
                  <a:lnTo>
                    <a:pt x="275" y="82"/>
                  </a:lnTo>
                  <a:lnTo>
                    <a:pt x="300" y="82"/>
                  </a:lnTo>
                  <a:lnTo>
                    <a:pt x="300" y="82"/>
                  </a:lnTo>
                  <a:lnTo>
                    <a:pt x="300" y="82"/>
                  </a:lnTo>
                  <a:lnTo>
                    <a:pt x="300" y="82"/>
                  </a:lnTo>
                  <a:lnTo>
                    <a:pt x="321" y="107"/>
                  </a:lnTo>
                  <a:lnTo>
                    <a:pt x="321" y="107"/>
                  </a:lnTo>
                  <a:lnTo>
                    <a:pt x="321" y="107"/>
                  </a:lnTo>
                  <a:lnTo>
                    <a:pt x="321" y="107"/>
                  </a:lnTo>
                  <a:lnTo>
                    <a:pt x="341" y="107"/>
                  </a:lnTo>
                  <a:lnTo>
                    <a:pt x="341" y="127"/>
                  </a:lnTo>
                  <a:lnTo>
                    <a:pt x="341" y="127"/>
                  </a:lnTo>
                  <a:lnTo>
                    <a:pt x="341" y="127"/>
                  </a:lnTo>
                  <a:lnTo>
                    <a:pt x="361" y="127"/>
                  </a:lnTo>
                  <a:lnTo>
                    <a:pt x="361" y="148"/>
                  </a:lnTo>
                  <a:lnTo>
                    <a:pt x="361" y="148"/>
                  </a:lnTo>
                  <a:lnTo>
                    <a:pt x="361" y="148"/>
                  </a:lnTo>
                  <a:lnTo>
                    <a:pt x="361" y="148"/>
                  </a:lnTo>
                  <a:lnTo>
                    <a:pt x="382" y="148"/>
                  </a:lnTo>
                  <a:lnTo>
                    <a:pt x="382" y="168"/>
                  </a:lnTo>
                  <a:lnTo>
                    <a:pt x="382" y="168"/>
                  </a:lnTo>
                  <a:lnTo>
                    <a:pt x="382" y="168"/>
                  </a:lnTo>
                  <a:lnTo>
                    <a:pt x="402" y="188"/>
                  </a:lnTo>
                  <a:lnTo>
                    <a:pt x="402" y="188"/>
                  </a:lnTo>
                  <a:lnTo>
                    <a:pt x="402" y="209"/>
                  </a:lnTo>
                  <a:lnTo>
                    <a:pt x="428" y="209"/>
                  </a:lnTo>
                  <a:lnTo>
                    <a:pt x="428" y="234"/>
                  </a:lnTo>
                  <a:lnTo>
                    <a:pt x="428" y="234"/>
                  </a:lnTo>
                  <a:lnTo>
                    <a:pt x="448" y="255"/>
                  </a:lnTo>
                  <a:lnTo>
                    <a:pt x="448" y="255"/>
                  </a:lnTo>
                  <a:lnTo>
                    <a:pt x="448" y="275"/>
                  </a:lnTo>
                  <a:lnTo>
                    <a:pt x="468" y="275"/>
                  </a:lnTo>
                  <a:lnTo>
                    <a:pt x="468" y="275"/>
                  </a:lnTo>
                  <a:lnTo>
                    <a:pt x="468" y="295"/>
                  </a:lnTo>
                  <a:lnTo>
                    <a:pt x="468" y="316"/>
                  </a:lnTo>
                  <a:lnTo>
                    <a:pt x="489" y="316"/>
                  </a:lnTo>
                  <a:lnTo>
                    <a:pt x="489" y="336"/>
                  </a:lnTo>
                  <a:lnTo>
                    <a:pt x="489" y="336"/>
                  </a:lnTo>
                  <a:lnTo>
                    <a:pt x="489" y="361"/>
                  </a:lnTo>
                  <a:lnTo>
                    <a:pt x="509" y="361"/>
                  </a:lnTo>
                  <a:lnTo>
                    <a:pt x="509" y="382"/>
                  </a:lnTo>
                  <a:lnTo>
                    <a:pt x="509" y="382"/>
                  </a:lnTo>
                  <a:lnTo>
                    <a:pt x="509" y="402"/>
                  </a:lnTo>
                  <a:lnTo>
                    <a:pt x="509" y="402"/>
                  </a:lnTo>
                  <a:lnTo>
                    <a:pt x="509" y="402"/>
                  </a:lnTo>
                  <a:lnTo>
                    <a:pt x="509" y="422"/>
                  </a:lnTo>
                  <a:lnTo>
                    <a:pt x="509" y="422"/>
                  </a:lnTo>
                  <a:lnTo>
                    <a:pt x="529" y="422"/>
                  </a:lnTo>
                  <a:lnTo>
                    <a:pt x="529" y="443"/>
                  </a:lnTo>
                  <a:lnTo>
                    <a:pt x="529" y="443"/>
                  </a:lnTo>
                  <a:lnTo>
                    <a:pt x="529" y="463"/>
                  </a:lnTo>
                  <a:lnTo>
                    <a:pt x="529" y="489"/>
                  </a:lnTo>
                  <a:lnTo>
                    <a:pt x="529" y="489"/>
                  </a:lnTo>
                  <a:lnTo>
                    <a:pt x="529" y="489"/>
                  </a:lnTo>
                  <a:lnTo>
                    <a:pt x="529" y="509"/>
                  </a:lnTo>
                  <a:lnTo>
                    <a:pt x="529" y="509"/>
                  </a:lnTo>
                  <a:lnTo>
                    <a:pt x="529" y="529"/>
                  </a:lnTo>
                  <a:lnTo>
                    <a:pt x="529" y="529"/>
                  </a:lnTo>
                  <a:lnTo>
                    <a:pt x="529" y="550"/>
                  </a:lnTo>
                  <a:lnTo>
                    <a:pt x="509" y="590"/>
                  </a:lnTo>
                  <a:lnTo>
                    <a:pt x="468" y="570"/>
                  </a:lnTo>
                  <a:lnTo>
                    <a:pt x="468" y="550"/>
                  </a:lnTo>
                  <a:lnTo>
                    <a:pt x="468" y="550"/>
                  </a:lnTo>
                  <a:lnTo>
                    <a:pt x="448" y="529"/>
                  </a:lnTo>
                  <a:lnTo>
                    <a:pt x="448" y="529"/>
                  </a:lnTo>
                  <a:lnTo>
                    <a:pt x="448" y="509"/>
                  </a:lnTo>
                  <a:lnTo>
                    <a:pt x="448" y="509"/>
                  </a:lnTo>
                  <a:lnTo>
                    <a:pt x="448" y="509"/>
                  </a:lnTo>
                  <a:lnTo>
                    <a:pt x="448" y="489"/>
                  </a:lnTo>
                  <a:lnTo>
                    <a:pt x="428" y="489"/>
                  </a:lnTo>
                  <a:lnTo>
                    <a:pt x="428" y="489"/>
                  </a:lnTo>
                  <a:lnTo>
                    <a:pt x="428" y="463"/>
                  </a:lnTo>
                  <a:lnTo>
                    <a:pt x="428" y="463"/>
                  </a:lnTo>
                  <a:lnTo>
                    <a:pt x="428" y="463"/>
                  </a:lnTo>
                  <a:lnTo>
                    <a:pt x="402" y="443"/>
                  </a:lnTo>
                  <a:lnTo>
                    <a:pt x="402" y="443"/>
                  </a:lnTo>
                  <a:lnTo>
                    <a:pt x="402" y="443"/>
                  </a:lnTo>
                  <a:lnTo>
                    <a:pt x="402" y="422"/>
                  </a:lnTo>
                  <a:lnTo>
                    <a:pt x="402" y="422"/>
                  </a:lnTo>
                  <a:lnTo>
                    <a:pt x="402" y="422"/>
                  </a:lnTo>
                  <a:lnTo>
                    <a:pt x="382" y="402"/>
                  </a:lnTo>
                  <a:lnTo>
                    <a:pt x="382" y="402"/>
                  </a:lnTo>
                  <a:lnTo>
                    <a:pt x="382" y="382"/>
                  </a:lnTo>
                  <a:lnTo>
                    <a:pt x="382" y="382"/>
                  </a:lnTo>
                  <a:lnTo>
                    <a:pt x="361" y="361"/>
                  </a:lnTo>
                  <a:lnTo>
                    <a:pt x="361" y="361"/>
                  </a:lnTo>
                  <a:lnTo>
                    <a:pt x="361" y="336"/>
                  </a:lnTo>
                  <a:lnTo>
                    <a:pt x="341" y="336"/>
                  </a:lnTo>
                  <a:lnTo>
                    <a:pt x="341" y="336"/>
                  </a:lnTo>
                  <a:lnTo>
                    <a:pt x="341" y="316"/>
                  </a:lnTo>
                  <a:lnTo>
                    <a:pt x="341" y="316"/>
                  </a:lnTo>
                  <a:lnTo>
                    <a:pt x="341" y="316"/>
                  </a:lnTo>
                  <a:lnTo>
                    <a:pt x="321" y="295"/>
                  </a:lnTo>
                  <a:lnTo>
                    <a:pt x="321" y="295"/>
                  </a:lnTo>
                  <a:lnTo>
                    <a:pt x="321" y="275"/>
                  </a:lnTo>
                  <a:lnTo>
                    <a:pt x="300" y="275"/>
                  </a:lnTo>
                  <a:lnTo>
                    <a:pt x="300" y="255"/>
                  </a:lnTo>
                  <a:lnTo>
                    <a:pt x="300" y="255"/>
                  </a:lnTo>
                  <a:lnTo>
                    <a:pt x="275" y="255"/>
                  </a:lnTo>
                  <a:lnTo>
                    <a:pt x="275" y="255"/>
                  </a:lnTo>
                  <a:lnTo>
                    <a:pt x="275" y="234"/>
                  </a:lnTo>
                  <a:lnTo>
                    <a:pt x="275" y="234"/>
                  </a:lnTo>
                  <a:lnTo>
                    <a:pt x="275" y="234"/>
                  </a:lnTo>
                  <a:lnTo>
                    <a:pt x="275" y="234"/>
                  </a:lnTo>
                  <a:lnTo>
                    <a:pt x="255" y="234"/>
                  </a:lnTo>
                  <a:lnTo>
                    <a:pt x="255" y="234"/>
                  </a:lnTo>
                  <a:lnTo>
                    <a:pt x="255" y="209"/>
                  </a:lnTo>
                  <a:lnTo>
                    <a:pt x="255" y="209"/>
                  </a:lnTo>
                  <a:lnTo>
                    <a:pt x="255" y="209"/>
                  </a:lnTo>
                  <a:lnTo>
                    <a:pt x="255" y="209"/>
                  </a:lnTo>
                  <a:lnTo>
                    <a:pt x="234" y="209"/>
                  </a:lnTo>
                  <a:lnTo>
                    <a:pt x="234" y="209"/>
                  </a:lnTo>
                  <a:lnTo>
                    <a:pt x="234" y="188"/>
                  </a:lnTo>
                  <a:lnTo>
                    <a:pt x="234" y="188"/>
                  </a:lnTo>
                  <a:lnTo>
                    <a:pt x="234" y="188"/>
                  </a:lnTo>
                  <a:lnTo>
                    <a:pt x="214" y="188"/>
                  </a:lnTo>
                  <a:lnTo>
                    <a:pt x="214" y="188"/>
                  </a:lnTo>
                  <a:lnTo>
                    <a:pt x="214" y="188"/>
                  </a:lnTo>
                  <a:lnTo>
                    <a:pt x="214" y="168"/>
                  </a:lnTo>
                  <a:lnTo>
                    <a:pt x="214" y="168"/>
                  </a:lnTo>
                  <a:lnTo>
                    <a:pt x="194" y="168"/>
                  </a:lnTo>
                  <a:lnTo>
                    <a:pt x="194" y="168"/>
                  </a:lnTo>
                  <a:lnTo>
                    <a:pt x="194" y="168"/>
                  </a:lnTo>
                  <a:lnTo>
                    <a:pt x="194" y="168"/>
                  </a:lnTo>
                  <a:lnTo>
                    <a:pt x="194" y="168"/>
                  </a:lnTo>
                  <a:lnTo>
                    <a:pt x="194" y="168"/>
                  </a:lnTo>
                  <a:lnTo>
                    <a:pt x="173" y="168"/>
                  </a:lnTo>
                  <a:lnTo>
                    <a:pt x="173" y="148"/>
                  </a:lnTo>
                  <a:lnTo>
                    <a:pt x="173" y="148"/>
                  </a:lnTo>
                  <a:lnTo>
                    <a:pt x="173" y="148"/>
                  </a:lnTo>
                  <a:lnTo>
                    <a:pt x="173" y="148"/>
                  </a:lnTo>
                  <a:lnTo>
                    <a:pt x="173" y="148"/>
                  </a:lnTo>
                  <a:lnTo>
                    <a:pt x="148" y="148"/>
                  </a:lnTo>
                  <a:lnTo>
                    <a:pt x="148" y="148"/>
                  </a:lnTo>
                  <a:lnTo>
                    <a:pt x="148" y="148"/>
                  </a:lnTo>
                  <a:lnTo>
                    <a:pt x="148" y="148"/>
                  </a:lnTo>
                  <a:lnTo>
                    <a:pt x="148" y="148"/>
                  </a:lnTo>
                  <a:lnTo>
                    <a:pt x="127" y="148"/>
                  </a:lnTo>
                  <a:lnTo>
                    <a:pt x="127" y="127"/>
                  </a:lnTo>
                  <a:lnTo>
                    <a:pt x="127" y="127"/>
                  </a:lnTo>
                  <a:lnTo>
                    <a:pt x="127" y="127"/>
                  </a:lnTo>
                  <a:lnTo>
                    <a:pt x="127" y="127"/>
                  </a:lnTo>
                  <a:lnTo>
                    <a:pt x="107" y="127"/>
                  </a:lnTo>
                  <a:lnTo>
                    <a:pt x="107" y="127"/>
                  </a:lnTo>
                  <a:lnTo>
                    <a:pt x="107" y="127"/>
                  </a:lnTo>
                  <a:lnTo>
                    <a:pt x="107" y="127"/>
                  </a:lnTo>
                  <a:lnTo>
                    <a:pt x="107" y="127"/>
                  </a:lnTo>
                  <a:lnTo>
                    <a:pt x="107" y="127"/>
                  </a:lnTo>
                  <a:lnTo>
                    <a:pt x="87" y="127"/>
                  </a:lnTo>
                  <a:lnTo>
                    <a:pt x="87" y="127"/>
                  </a:lnTo>
                  <a:lnTo>
                    <a:pt x="87" y="127"/>
                  </a:lnTo>
                  <a:lnTo>
                    <a:pt x="87" y="127"/>
                  </a:lnTo>
                  <a:lnTo>
                    <a:pt x="87" y="127"/>
                  </a:lnTo>
                  <a:lnTo>
                    <a:pt x="66" y="127"/>
                  </a:lnTo>
                  <a:lnTo>
                    <a:pt x="66" y="127"/>
                  </a:lnTo>
                  <a:lnTo>
                    <a:pt x="66" y="127"/>
                  </a:lnTo>
                  <a:lnTo>
                    <a:pt x="66" y="107"/>
                  </a:lnTo>
                  <a:lnTo>
                    <a:pt x="66" y="107"/>
                  </a:lnTo>
                  <a:lnTo>
                    <a:pt x="46" y="107"/>
                  </a:lnTo>
                  <a:lnTo>
                    <a:pt x="46" y="107"/>
                  </a:lnTo>
                  <a:lnTo>
                    <a:pt x="46" y="107"/>
                  </a:lnTo>
                  <a:lnTo>
                    <a:pt x="46" y="107"/>
                  </a:lnTo>
                  <a:lnTo>
                    <a:pt x="46" y="107"/>
                  </a:lnTo>
                  <a:lnTo>
                    <a:pt x="21" y="107"/>
                  </a:lnTo>
                  <a:lnTo>
                    <a:pt x="21" y="107"/>
                  </a:lnTo>
                  <a:lnTo>
                    <a:pt x="21" y="107"/>
                  </a:lnTo>
                  <a:lnTo>
                    <a:pt x="21" y="107"/>
                  </a:lnTo>
                  <a:lnTo>
                    <a:pt x="0" y="82"/>
                  </a:lnTo>
                  <a:lnTo>
                    <a:pt x="0" y="61"/>
                  </a:lnTo>
                  <a:lnTo>
                    <a:pt x="0" y="21"/>
                  </a:lnTo>
                  <a:lnTo>
                    <a:pt x="0" y="21"/>
                  </a:lnTo>
                  <a:lnTo>
                    <a:pt x="21" y="21"/>
                  </a:lnTo>
                  <a:lnTo>
                    <a:pt x="21" y="21"/>
                  </a:lnTo>
                  <a:lnTo>
                    <a:pt x="21" y="21"/>
                  </a:lnTo>
                  <a:lnTo>
                    <a:pt x="21" y="21"/>
                  </a:lnTo>
                  <a:lnTo>
                    <a:pt x="46" y="21"/>
                  </a:lnTo>
                  <a:lnTo>
                    <a:pt x="46" y="21"/>
                  </a:lnTo>
                  <a:lnTo>
                    <a:pt x="46" y="21"/>
                  </a:lnTo>
                  <a:lnTo>
                    <a:pt x="66" y="21"/>
                  </a:lnTo>
                  <a:lnTo>
                    <a:pt x="66" y="21"/>
                  </a:lnTo>
                  <a:lnTo>
                    <a:pt x="66" y="21"/>
                  </a:lnTo>
                  <a:lnTo>
                    <a:pt x="66" y="21"/>
                  </a:lnTo>
                  <a:lnTo>
                    <a:pt x="87" y="21"/>
                  </a:lnTo>
                  <a:lnTo>
                    <a:pt x="87" y="0"/>
                  </a:lnTo>
                  <a:lnTo>
                    <a:pt x="87" y="0"/>
                  </a:lnTo>
                  <a:lnTo>
                    <a:pt x="10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2"/>
            <p:cNvSpPr/>
            <p:nvPr/>
          </p:nvSpPr>
          <p:spPr>
            <a:xfrm>
              <a:off x="1531675" y="2270550"/>
              <a:ext cx="13250" cy="15400"/>
            </a:xfrm>
            <a:custGeom>
              <a:rect b="b" l="l" r="r" t="t"/>
              <a:pathLst>
                <a:path extrusionOk="0" h="616" w="530">
                  <a:moveTo>
                    <a:pt x="61" y="0"/>
                  </a:moveTo>
                  <a:lnTo>
                    <a:pt x="61" y="0"/>
                  </a:lnTo>
                  <a:lnTo>
                    <a:pt x="82" y="0"/>
                  </a:lnTo>
                  <a:lnTo>
                    <a:pt x="82" y="0"/>
                  </a:lnTo>
                  <a:lnTo>
                    <a:pt x="82" y="0"/>
                  </a:lnTo>
                  <a:lnTo>
                    <a:pt x="82" y="0"/>
                  </a:lnTo>
                  <a:lnTo>
                    <a:pt x="102" y="0"/>
                  </a:lnTo>
                  <a:lnTo>
                    <a:pt x="102" y="0"/>
                  </a:lnTo>
                  <a:lnTo>
                    <a:pt x="102" y="0"/>
                  </a:lnTo>
                  <a:lnTo>
                    <a:pt x="128" y="0"/>
                  </a:lnTo>
                  <a:lnTo>
                    <a:pt x="128" y="0"/>
                  </a:lnTo>
                  <a:lnTo>
                    <a:pt x="128" y="0"/>
                  </a:lnTo>
                  <a:lnTo>
                    <a:pt x="128" y="0"/>
                  </a:lnTo>
                  <a:lnTo>
                    <a:pt x="148" y="0"/>
                  </a:lnTo>
                  <a:lnTo>
                    <a:pt x="148" y="0"/>
                  </a:lnTo>
                  <a:lnTo>
                    <a:pt x="148" y="0"/>
                  </a:lnTo>
                  <a:lnTo>
                    <a:pt x="148" y="0"/>
                  </a:lnTo>
                  <a:lnTo>
                    <a:pt x="148" y="0"/>
                  </a:lnTo>
                  <a:lnTo>
                    <a:pt x="168" y="21"/>
                  </a:lnTo>
                  <a:lnTo>
                    <a:pt x="168" y="21"/>
                  </a:lnTo>
                  <a:lnTo>
                    <a:pt x="168" y="21"/>
                  </a:lnTo>
                  <a:lnTo>
                    <a:pt x="189" y="21"/>
                  </a:lnTo>
                  <a:lnTo>
                    <a:pt x="189" y="21"/>
                  </a:lnTo>
                  <a:lnTo>
                    <a:pt x="189" y="21"/>
                  </a:lnTo>
                  <a:lnTo>
                    <a:pt x="209" y="21"/>
                  </a:lnTo>
                  <a:lnTo>
                    <a:pt x="209" y="21"/>
                  </a:lnTo>
                  <a:lnTo>
                    <a:pt x="209" y="41"/>
                  </a:lnTo>
                  <a:lnTo>
                    <a:pt x="209" y="41"/>
                  </a:lnTo>
                  <a:lnTo>
                    <a:pt x="229" y="41"/>
                  </a:lnTo>
                  <a:lnTo>
                    <a:pt x="229" y="41"/>
                  </a:lnTo>
                  <a:lnTo>
                    <a:pt x="229" y="41"/>
                  </a:lnTo>
                  <a:lnTo>
                    <a:pt x="229" y="41"/>
                  </a:lnTo>
                  <a:lnTo>
                    <a:pt x="255" y="61"/>
                  </a:lnTo>
                  <a:lnTo>
                    <a:pt x="255" y="61"/>
                  </a:lnTo>
                  <a:lnTo>
                    <a:pt x="255" y="61"/>
                  </a:lnTo>
                  <a:lnTo>
                    <a:pt x="255" y="61"/>
                  </a:lnTo>
                  <a:lnTo>
                    <a:pt x="275" y="61"/>
                  </a:lnTo>
                  <a:lnTo>
                    <a:pt x="275" y="61"/>
                  </a:lnTo>
                  <a:lnTo>
                    <a:pt x="275" y="82"/>
                  </a:lnTo>
                  <a:lnTo>
                    <a:pt x="275" y="82"/>
                  </a:lnTo>
                  <a:lnTo>
                    <a:pt x="295" y="82"/>
                  </a:lnTo>
                  <a:lnTo>
                    <a:pt x="295" y="82"/>
                  </a:lnTo>
                  <a:lnTo>
                    <a:pt x="295" y="82"/>
                  </a:lnTo>
                  <a:lnTo>
                    <a:pt x="295" y="107"/>
                  </a:lnTo>
                  <a:lnTo>
                    <a:pt x="295" y="107"/>
                  </a:lnTo>
                  <a:lnTo>
                    <a:pt x="316" y="107"/>
                  </a:lnTo>
                  <a:lnTo>
                    <a:pt x="316" y="107"/>
                  </a:lnTo>
                  <a:lnTo>
                    <a:pt x="316" y="107"/>
                  </a:lnTo>
                  <a:lnTo>
                    <a:pt x="316" y="127"/>
                  </a:lnTo>
                  <a:lnTo>
                    <a:pt x="336" y="127"/>
                  </a:lnTo>
                  <a:lnTo>
                    <a:pt x="336" y="127"/>
                  </a:lnTo>
                  <a:lnTo>
                    <a:pt x="336" y="148"/>
                  </a:lnTo>
                  <a:lnTo>
                    <a:pt x="357" y="148"/>
                  </a:lnTo>
                  <a:lnTo>
                    <a:pt x="357" y="148"/>
                  </a:lnTo>
                  <a:lnTo>
                    <a:pt x="382" y="168"/>
                  </a:lnTo>
                  <a:lnTo>
                    <a:pt x="382" y="168"/>
                  </a:lnTo>
                  <a:lnTo>
                    <a:pt x="382" y="168"/>
                  </a:lnTo>
                  <a:lnTo>
                    <a:pt x="382" y="188"/>
                  </a:lnTo>
                  <a:lnTo>
                    <a:pt x="402" y="188"/>
                  </a:lnTo>
                  <a:lnTo>
                    <a:pt x="402" y="209"/>
                  </a:lnTo>
                  <a:lnTo>
                    <a:pt x="402" y="209"/>
                  </a:lnTo>
                  <a:lnTo>
                    <a:pt x="423" y="234"/>
                  </a:lnTo>
                  <a:lnTo>
                    <a:pt x="423" y="255"/>
                  </a:lnTo>
                  <a:lnTo>
                    <a:pt x="423" y="255"/>
                  </a:lnTo>
                  <a:lnTo>
                    <a:pt x="443" y="275"/>
                  </a:lnTo>
                  <a:lnTo>
                    <a:pt x="443" y="275"/>
                  </a:lnTo>
                  <a:lnTo>
                    <a:pt x="443" y="295"/>
                  </a:lnTo>
                  <a:lnTo>
                    <a:pt x="463" y="295"/>
                  </a:lnTo>
                  <a:lnTo>
                    <a:pt x="463" y="316"/>
                  </a:lnTo>
                  <a:lnTo>
                    <a:pt x="463" y="316"/>
                  </a:lnTo>
                  <a:lnTo>
                    <a:pt x="463" y="336"/>
                  </a:lnTo>
                  <a:lnTo>
                    <a:pt x="484" y="336"/>
                  </a:lnTo>
                  <a:lnTo>
                    <a:pt x="484" y="361"/>
                  </a:lnTo>
                  <a:lnTo>
                    <a:pt x="484" y="382"/>
                  </a:lnTo>
                  <a:lnTo>
                    <a:pt x="484" y="382"/>
                  </a:lnTo>
                  <a:lnTo>
                    <a:pt x="509" y="402"/>
                  </a:lnTo>
                  <a:lnTo>
                    <a:pt x="509" y="402"/>
                  </a:lnTo>
                  <a:lnTo>
                    <a:pt x="509" y="422"/>
                  </a:lnTo>
                  <a:lnTo>
                    <a:pt x="509" y="422"/>
                  </a:lnTo>
                  <a:lnTo>
                    <a:pt x="509" y="422"/>
                  </a:lnTo>
                  <a:lnTo>
                    <a:pt x="509" y="443"/>
                  </a:lnTo>
                  <a:lnTo>
                    <a:pt x="529" y="463"/>
                  </a:lnTo>
                  <a:lnTo>
                    <a:pt x="529" y="463"/>
                  </a:lnTo>
                  <a:lnTo>
                    <a:pt x="529" y="489"/>
                  </a:lnTo>
                  <a:lnTo>
                    <a:pt x="529" y="489"/>
                  </a:lnTo>
                  <a:lnTo>
                    <a:pt x="529" y="489"/>
                  </a:lnTo>
                  <a:lnTo>
                    <a:pt x="529" y="509"/>
                  </a:lnTo>
                  <a:lnTo>
                    <a:pt x="529" y="529"/>
                  </a:lnTo>
                  <a:lnTo>
                    <a:pt x="529" y="529"/>
                  </a:lnTo>
                  <a:lnTo>
                    <a:pt x="529" y="550"/>
                  </a:lnTo>
                  <a:lnTo>
                    <a:pt x="529" y="550"/>
                  </a:lnTo>
                  <a:lnTo>
                    <a:pt x="484" y="616"/>
                  </a:lnTo>
                  <a:lnTo>
                    <a:pt x="443" y="570"/>
                  </a:lnTo>
                  <a:lnTo>
                    <a:pt x="443" y="570"/>
                  </a:lnTo>
                  <a:lnTo>
                    <a:pt x="423" y="550"/>
                  </a:lnTo>
                  <a:lnTo>
                    <a:pt x="423" y="550"/>
                  </a:lnTo>
                  <a:lnTo>
                    <a:pt x="423" y="529"/>
                  </a:lnTo>
                  <a:lnTo>
                    <a:pt x="423" y="529"/>
                  </a:lnTo>
                  <a:lnTo>
                    <a:pt x="402" y="509"/>
                  </a:lnTo>
                  <a:lnTo>
                    <a:pt x="402" y="509"/>
                  </a:lnTo>
                  <a:lnTo>
                    <a:pt x="402" y="509"/>
                  </a:lnTo>
                  <a:lnTo>
                    <a:pt x="402" y="489"/>
                  </a:lnTo>
                  <a:lnTo>
                    <a:pt x="402" y="489"/>
                  </a:lnTo>
                  <a:lnTo>
                    <a:pt x="402" y="463"/>
                  </a:lnTo>
                  <a:lnTo>
                    <a:pt x="382" y="463"/>
                  </a:lnTo>
                  <a:lnTo>
                    <a:pt x="382" y="463"/>
                  </a:lnTo>
                  <a:lnTo>
                    <a:pt x="382" y="443"/>
                  </a:lnTo>
                  <a:lnTo>
                    <a:pt x="382" y="443"/>
                  </a:lnTo>
                  <a:lnTo>
                    <a:pt x="382" y="422"/>
                  </a:lnTo>
                  <a:lnTo>
                    <a:pt x="382" y="422"/>
                  </a:lnTo>
                  <a:lnTo>
                    <a:pt x="357" y="422"/>
                  </a:lnTo>
                  <a:lnTo>
                    <a:pt x="357" y="402"/>
                  </a:lnTo>
                  <a:lnTo>
                    <a:pt x="357" y="402"/>
                  </a:lnTo>
                  <a:lnTo>
                    <a:pt x="357" y="382"/>
                  </a:lnTo>
                  <a:lnTo>
                    <a:pt x="336" y="382"/>
                  </a:lnTo>
                  <a:lnTo>
                    <a:pt x="336" y="361"/>
                  </a:lnTo>
                  <a:lnTo>
                    <a:pt x="336" y="361"/>
                  </a:lnTo>
                  <a:lnTo>
                    <a:pt x="336" y="336"/>
                  </a:lnTo>
                  <a:lnTo>
                    <a:pt x="316" y="336"/>
                  </a:lnTo>
                  <a:lnTo>
                    <a:pt x="316" y="316"/>
                  </a:lnTo>
                  <a:lnTo>
                    <a:pt x="316" y="316"/>
                  </a:lnTo>
                  <a:lnTo>
                    <a:pt x="316" y="295"/>
                  </a:lnTo>
                  <a:lnTo>
                    <a:pt x="295" y="295"/>
                  </a:lnTo>
                  <a:lnTo>
                    <a:pt x="295" y="295"/>
                  </a:lnTo>
                  <a:lnTo>
                    <a:pt x="295" y="275"/>
                  </a:lnTo>
                  <a:lnTo>
                    <a:pt x="275" y="275"/>
                  </a:lnTo>
                  <a:lnTo>
                    <a:pt x="275" y="255"/>
                  </a:lnTo>
                  <a:lnTo>
                    <a:pt x="275" y="255"/>
                  </a:lnTo>
                  <a:lnTo>
                    <a:pt x="275" y="255"/>
                  </a:lnTo>
                  <a:lnTo>
                    <a:pt x="255" y="255"/>
                  </a:lnTo>
                  <a:lnTo>
                    <a:pt x="255" y="234"/>
                  </a:lnTo>
                  <a:lnTo>
                    <a:pt x="255" y="234"/>
                  </a:lnTo>
                  <a:lnTo>
                    <a:pt x="229" y="209"/>
                  </a:lnTo>
                  <a:lnTo>
                    <a:pt x="229" y="209"/>
                  </a:lnTo>
                  <a:lnTo>
                    <a:pt x="229" y="209"/>
                  </a:lnTo>
                  <a:lnTo>
                    <a:pt x="229" y="209"/>
                  </a:lnTo>
                  <a:lnTo>
                    <a:pt x="229" y="209"/>
                  </a:lnTo>
                  <a:lnTo>
                    <a:pt x="209" y="209"/>
                  </a:lnTo>
                  <a:lnTo>
                    <a:pt x="209" y="188"/>
                  </a:lnTo>
                  <a:lnTo>
                    <a:pt x="209" y="188"/>
                  </a:lnTo>
                  <a:lnTo>
                    <a:pt x="209" y="188"/>
                  </a:lnTo>
                  <a:lnTo>
                    <a:pt x="209" y="188"/>
                  </a:lnTo>
                  <a:lnTo>
                    <a:pt x="209" y="188"/>
                  </a:lnTo>
                  <a:lnTo>
                    <a:pt x="189" y="188"/>
                  </a:lnTo>
                  <a:lnTo>
                    <a:pt x="189" y="188"/>
                  </a:lnTo>
                  <a:lnTo>
                    <a:pt x="189" y="168"/>
                  </a:lnTo>
                  <a:lnTo>
                    <a:pt x="189" y="168"/>
                  </a:lnTo>
                  <a:lnTo>
                    <a:pt x="189" y="168"/>
                  </a:lnTo>
                  <a:lnTo>
                    <a:pt x="189" y="168"/>
                  </a:lnTo>
                  <a:lnTo>
                    <a:pt x="168" y="168"/>
                  </a:lnTo>
                  <a:lnTo>
                    <a:pt x="168" y="168"/>
                  </a:lnTo>
                  <a:lnTo>
                    <a:pt x="168" y="168"/>
                  </a:lnTo>
                  <a:lnTo>
                    <a:pt x="168" y="168"/>
                  </a:lnTo>
                  <a:lnTo>
                    <a:pt x="168" y="148"/>
                  </a:lnTo>
                  <a:lnTo>
                    <a:pt x="148" y="148"/>
                  </a:lnTo>
                  <a:lnTo>
                    <a:pt x="148" y="148"/>
                  </a:lnTo>
                  <a:lnTo>
                    <a:pt x="148" y="148"/>
                  </a:lnTo>
                  <a:lnTo>
                    <a:pt x="148" y="148"/>
                  </a:lnTo>
                  <a:lnTo>
                    <a:pt x="148" y="148"/>
                  </a:lnTo>
                  <a:lnTo>
                    <a:pt x="128" y="148"/>
                  </a:lnTo>
                  <a:lnTo>
                    <a:pt x="128" y="148"/>
                  </a:lnTo>
                  <a:lnTo>
                    <a:pt x="128" y="148"/>
                  </a:lnTo>
                  <a:lnTo>
                    <a:pt x="128" y="127"/>
                  </a:lnTo>
                  <a:lnTo>
                    <a:pt x="128" y="127"/>
                  </a:lnTo>
                  <a:lnTo>
                    <a:pt x="102" y="127"/>
                  </a:lnTo>
                  <a:lnTo>
                    <a:pt x="102" y="127"/>
                  </a:lnTo>
                  <a:lnTo>
                    <a:pt x="102" y="127"/>
                  </a:lnTo>
                  <a:lnTo>
                    <a:pt x="102" y="127"/>
                  </a:lnTo>
                  <a:lnTo>
                    <a:pt x="102" y="127"/>
                  </a:lnTo>
                  <a:lnTo>
                    <a:pt x="102" y="127"/>
                  </a:lnTo>
                  <a:lnTo>
                    <a:pt x="82" y="127"/>
                  </a:lnTo>
                  <a:lnTo>
                    <a:pt x="82" y="127"/>
                  </a:lnTo>
                  <a:lnTo>
                    <a:pt x="82" y="127"/>
                  </a:lnTo>
                  <a:lnTo>
                    <a:pt x="82" y="127"/>
                  </a:lnTo>
                  <a:lnTo>
                    <a:pt x="82" y="107"/>
                  </a:lnTo>
                  <a:lnTo>
                    <a:pt x="61" y="107"/>
                  </a:lnTo>
                  <a:lnTo>
                    <a:pt x="61" y="107"/>
                  </a:lnTo>
                  <a:lnTo>
                    <a:pt x="61" y="107"/>
                  </a:lnTo>
                  <a:lnTo>
                    <a:pt x="61" y="107"/>
                  </a:lnTo>
                  <a:lnTo>
                    <a:pt x="61" y="107"/>
                  </a:lnTo>
                  <a:lnTo>
                    <a:pt x="61" y="107"/>
                  </a:lnTo>
                  <a:lnTo>
                    <a:pt x="41" y="107"/>
                  </a:lnTo>
                  <a:lnTo>
                    <a:pt x="41" y="107"/>
                  </a:lnTo>
                  <a:lnTo>
                    <a:pt x="41" y="107"/>
                  </a:lnTo>
                  <a:lnTo>
                    <a:pt x="41" y="107"/>
                  </a:lnTo>
                  <a:lnTo>
                    <a:pt x="21" y="107"/>
                  </a:lnTo>
                  <a:lnTo>
                    <a:pt x="21" y="107"/>
                  </a:lnTo>
                  <a:lnTo>
                    <a:pt x="21" y="82"/>
                  </a:lnTo>
                  <a:lnTo>
                    <a:pt x="21" y="82"/>
                  </a:lnTo>
                  <a:lnTo>
                    <a:pt x="21" y="82"/>
                  </a:lnTo>
                  <a:lnTo>
                    <a:pt x="21" y="82"/>
                  </a:lnTo>
                  <a:lnTo>
                    <a:pt x="0" y="61"/>
                  </a:lnTo>
                  <a:lnTo>
                    <a:pt x="0" y="41"/>
                  </a:lnTo>
                  <a:lnTo>
                    <a:pt x="0" y="21"/>
                  </a:lnTo>
                  <a:lnTo>
                    <a:pt x="21" y="21"/>
                  </a:lnTo>
                  <a:lnTo>
                    <a:pt x="21" y="0"/>
                  </a:lnTo>
                  <a:lnTo>
                    <a:pt x="21" y="0"/>
                  </a:lnTo>
                  <a:lnTo>
                    <a:pt x="21" y="0"/>
                  </a:lnTo>
                  <a:lnTo>
                    <a:pt x="41" y="0"/>
                  </a:lnTo>
                  <a:lnTo>
                    <a:pt x="41" y="0"/>
                  </a:lnTo>
                  <a:lnTo>
                    <a:pt x="41" y="0"/>
                  </a:lnTo>
                  <a:lnTo>
                    <a:pt x="4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2"/>
            <p:cNvSpPr/>
            <p:nvPr/>
          </p:nvSpPr>
          <p:spPr>
            <a:xfrm>
              <a:off x="1541200" y="2271050"/>
              <a:ext cx="10075" cy="16950"/>
            </a:xfrm>
            <a:custGeom>
              <a:rect b="b" l="l" r="r" t="t"/>
              <a:pathLst>
                <a:path extrusionOk="0" h="678" w="403">
                  <a:moveTo>
                    <a:pt x="42" y="1"/>
                  </a:moveTo>
                  <a:lnTo>
                    <a:pt x="62" y="1"/>
                  </a:lnTo>
                  <a:lnTo>
                    <a:pt x="62" y="1"/>
                  </a:lnTo>
                  <a:lnTo>
                    <a:pt x="62" y="1"/>
                  </a:lnTo>
                  <a:lnTo>
                    <a:pt x="62" y="21"/>
                  </a:lnTo>
                  <a:lnTo>
                    <a:pt x="62" y="21"/>
                  </a:lnTo>
                  <a:lnTo>
                    <a:pt x="82" y="21"/>
                  </a:lnTo>
                  <a:lnTo>
                    <a:pt x="82" y="21"/>
                  </a:lnTo>
                  <a:lnTo>
                    <a:pt x="82" y="21"/>
                  </a:lnTo>
                  <a:lnTo>
                    <a:pt x="103" y="21"/>
                  </a:lnTo>
                  <a:lnTo>
                    <a:pt x="103" y="21"/>
                  </a:lnTo>
                  <a:lnTo>
                    <a:pt x="103" y="21"/>
                  </a:lnTo>
                  <a:lnTo>
                    <a:pt x="103" y="21"/>
                  </a:lnTo>
                  <a:lnTo>
                    <a:pt x="103" y="21"/>
                  </a:lnTo>
                  <a:lnTo>
                    <a:pt x="128" y="41"/>
                  </a:lnTo>
                  <a:lnTo>
                    <a:pt x="128" y="41"/>
                  </a:lnTo>
                  <a:lnTo>
                    <a:pt x="148" y="41"/>
                  </a:lnTo>
                  <a:lnTo>
                    <a:pt x="148" y="62"/>
                  </a:lnTo>
                  <a:lnTo>
                    <a:pt x="148" y="62"/>
                  </a:lnTo>
                  <a:lnTo>
                    <a:pt x="169" y="62"/>
                  </a:lnTo>
                  <a:lnTo>
                    <a:pt x="169" y="62"/>
                  </a:lnTo>
                  <a:lnTo>
                    <a:pt x="189" y="87"/>
                  </a:lnTo>
                  <a:lnTo>
                    <a:pt x="189" y="87"/>
                  </a:lnTo>
                  <a:lnTo>
                    <a:pt x="189" y="87"/>
                  </a:lnTo>
                  <a:lnTo>
                    <a:pt x="189" y="87"/>
                  </a:lnTo>
                  <a:lnTo>
                    <a:pt x="209" y="107"/>
                  </a:lnTo>
                  <a:lnTo>
                    <a:pt x="209" y="107"/>
                  </a:lnTo>
                  <a:lnTo>
                    <a:pt x="230" y="128"/>
                  </a:lnTo>
                  <a:lnTo>
                    <a:pt x="230" y="128"/>
                  </a:lnTo>
                  <a:lnTo>
                    <a:pt x="255" y="128"/>
                  </a:lnTo>
                  <a:lnTo>
                    <a:pt x="255" y="148"/>
                  </a:lnTo>
                  <a:lnTo>
                    <a:pt x="255" y="148"/>
                  </a:lnTo>
                  <a:lnTo>
                    <a:pt x="255" y="148"/>
                  </a:lnTo>
                  <a:lnTo>
                    <a:pt x="276" y="168"/>
                  </a:lnTo>
                  <a:lnTo>
                    <a:pt x="276" y="168"/>
                  </a:lnTo>
                  <a:lnTo>
                    <a:pt x="276" y="189"/>
                  </a:lnTo>
                  <a:lnTo>
                    <a:pt x="296" y="189"/>
                  </a:lnTo>
                  <a:lnTo>
                    <a:pt x="296" y="214"/>
                  </a:lnTo>
                  <a:lnTo>
                    <a:pt x="296" y="214"/>
                  </a:lnTo>
                  <a:lnTo>
                    <a:pt x="316" y="235"/>
                  </a:lnTo>
                  <a:lnTo>
                    <a:pt x="316" y="235"/>
                  </a:lnTo>
                  <a:lnTo>
                    <a:pt x="316" y="235"/>
                  </a:lnTo>
                  <a:lnTo>
                    <a:pt x="316" y="255"/>
                  </a:lnTo>
                  <a:lnTo>
                    <a:pt x="337" y="255"/>
                  </a:lnTo>
                  <a:lnTo>
                    <a:pt x="337" y="275"/>
                  </a:lnTo>
                  <a:lnTo>
                    <a:pt x="337" y="275"/>
                  </a:lnTo>
                  <a:lnTo>
                    <a:pt x="337" y="296"/>
                  </a:lnTo>
                  <a:lnTo>
                    <a:pt x="357" y="296"/>
                  </a:lnTo>
                  <a:lnTo>
                    <a:pt x="357" y="316"/>
                  </a:lnTo>
                  <a:lnTo>
                    <a:pt x="357" y="316"/>
                  </a:lnTo>
                  <a:lnTo>
                    <a:pt x="357" y="341"/>
                  </a:lnTo>
                  <a:lnTo>
                    <a:pt x="357" y="341"/>
                  </a:lnTo>
                  <a:lnTo>
                    <a:pt x="357" y="341"/>
                  </a:lnTo>
                  <a:lnTo>
                    <a:pt x="382" y="362"/>
                  </a:lnTo>
                  <a:lnTo>
                    <a:pt x="382" y="362"/>
                  </a:lnTo>
                  <a:lnTo>
                    <a:pt x="382" y="382"/>
                  </a:lnTo>
                  <a:lnTo>
                    <a:pt x="382" y="402"/>
                  </a:lnTo>
                  <a:lnTo>
                    <a:pt x="382" y="402"/>
                  </a:lnTo>
                  <a:lnTo>
                    <a:pt x="382" y="423"/>
                  </a:lnTo>
                  <a:lnTo>
                    <a:pt x="403" y="423"/>
                  </a:lnTo>
                  <a:lnTo>
                    <a:pt x="403" y="423"/>
                  </a:lnTo>
                  <a:lnTo>
                    <a:pt x="403" y="443"/>
                  </a:lnTo>
                  <a:lnTo>
                    <a:pt x="403" y="443"/>
                  </a:lnTo>
                  <a:lnTo>
                    <a:pt x="403" y="443"/>
                  </a:lnTo>
                  <a:lnTo>
                    <a:pt x="403" y="469"/>
                  </a:lnTo>
                  <a:lnTo>
                    <a:pt x="403" y="489"/>
                  </a:lnTo>
                  <a:lnTo>
                    <a:pt x="403" y="489"/>
                  </a:lnTo>
                  <a:lnTo>
                    <a:pt x="403" y="489"/>
                  </a:lnTo>
                  <a:lnTo>
                    <a:pt x="403" y="509"/>
                  </a:lnTo>
                  <a:lnTo>
                    <a:pt x="403" y="509"/>
                  </a:lnTo>
                  <a:lnTo>
                    <a:pt x="403" y="530"/>
                  </a:lnTo>
                  <a:lnTo>
                    <a:pt x="403" y="530"/>
                  </a:lnTo>
                  <a:lnTo>
                    <a:pt x="403" y="550"/>
                  </a:lnTo>
                  <a:lnTo>
                    <a:pt x="403" y="550"/>
                  </a:lnTo>
                  <a:lnTo>
                    <a:pt x="403" y="570"/>
                  </a:lnTo>
                  <a:lnTo>
                    <a:pt x="403" y="570"/>
                  </a:lnTo>
                  <a:lnTo>
                    <a:pt x="403" y="596"/>
                  </a:lnTo>
                  <a:lnTo>
                    <a:pt x="403" y="596"/>
                  </a:lnTo>
                  <a:lnTo>
                    <a:pt x="403" y="616"/>
                  </a:lnTo>
                  <a:lnTo>
                    <a:pt x="403" y="616"/>
                  </a:lnTo>
                  <a:lnTo>
                    <a:pt x="403" y="636"/>
                  </a:lnTo>
                  <a:lnTo>
                    <a:pt x="357" y="677"/>
                  </a:lnTo>
                  <a:lnTo>
                    <a:pt x="316" y="636"/>
                  </a:lnTo>
                  <a:lnTo>
                    <a:pt x="316" y="636"/>
                  </a:lnTo>
                  <a:lnTo>
                    <a:pt x="316" y="616"/>
                  </a:lnTo>
                  <a:lnTo>
                    <a:pt x="316" y="616"/>
                  </a:lnTo>
                  <a:lnTo>
                    <a:pt x="316" y="596"/>
                  </a:lnTo>
                  <a:lnTo>
                    <a:pt x="316" y="596"/>
                  </a:lnTo>
                  <a:lnTo>
                    <a:pt x="296" y="570"/>
                  </a:lnTo>
                  <a:lnTo>
                    <a:pt x="296" y="570"/>
                  </a:lnTo>
                  <a:lnTo>
                    <a:pt x="296" y="570"/>
                  </a:lnTo>
                  <a:lnTo>
                    <a:pt x="296" y="550"/>
                  </a:lnTo>
                  <a:lnTo>
                    <a:pt x="296" y="550"/>
                  </a:lnTo>
                  <a:lnTo>
                    <a:pt x="296" y="530"/>
                  </a:lnTo>
                  <a:lnTo>
                    <a:pt x="296" y="530"/>
                  </a:lnTo>
                  <a:lnTo>
                    <a:pt x="296" y="509"/>
                  </a:lnTo>
                  <a:lnTo>
                    <a:pt x="276" y="509"/>
                  </a:lnTo>
                  <a:lnTo>
                    <a:pt x="276" y="509"/>
                  </a:lnTo>
                  <a:lnTo>
                    <a:pt x="276" y="489"/>
                  </a:lnTo>
                  <a:lnTo>
                    <a:pt x="276" y="489"/>
                  </a:lnTo>
                  <a:lnTo>
                    <a:pt x="276" y="489"/>
                  </a:lnTo>
                  <a:lnTo>
                    <a:pt x="276" y="469"/>
                  </a:lnTo>
                  <a:lnTo>
                    <a:pt x="276" y="469"/>
                  </a:lnTo>
                  <a:lnTo>
                    <a:pt x="276" y="443"/>
                  </a:lnTo>
                  <a:lnTo>
                    <a:pt x="276" y="443"/>
                  </a:lnTo>
                  <a:lnTo>
                    <a:pt x="276" y="443"/>
                  </a:lnTo>
                  <a:lnTo>
                    <a:pt x="255" y="423"/>
                  </a:lnTo>
                  <a:lnTo>
                    <a:pt x="255" y="423"/>
                  </a:lnTo>
                  <a:lnTo>
                    <a:pt x="255" y="402"/>
                  </a:lnTo>
                  <a:lnTo>
                    <a:pt x="255" y="402"/>
                  </a:lnTo>
                  <a:lnTo>
                    <a:pt x="255" y="382"/>
                  </a:lnTo>
                  <a:lnTo>
                    <a:pt x="255" y="382"/>
                  </a:lnTo>
                  <a:lnTo>
                    <a:pt x="255" y="382"/>
                  </a:lnTo>
                  <a:lnTo>
                    <a:pt x="230" y="382"/>
                  </a:lnTo>
                  <a:lnTo>
                    <a:pt x="230" y="362"/>
                  </a:lnTo>
                  <a:lnTo>
                    <a:pt x="230" y="362"/>
                  </a:lnTo>
                  <a:lnTo>
                    <a:pt x="230" y="341"/>
                  </a:lnTo>
                  <a:lnTo>
                    <a:pt x="230" y="341"/>
                  </a:lnTo>
                  <a:lnTo>
                    <a:pt x="209" y="316"/>
                  </a:lnTo>
                  <a:lnTo>
                    <a:pt x="209" y="316"/>
                  </a:lnTo>
                  <a:lnTo>
                    <a:pt x="209" y="296"/>
                  </a:lnTo>
                  <a:lnTo>
                    <a:pt x="209" y="296"/>
                  </a:lnTo>
                  <a:lnTo>
                    <a:pt x="209" y="296"/>
                  </a:lnTo>
                  <a:lnTo>
                    <a:pt x="209" y="296"/>
                  </a:lnTo>
                  <a:lnTo>
                    <a:pt x="189" y="275"/>
                  </a:lnTo>
                  <a:lnTo>
                    <a:pt x="189" y="275"/>
                  </a:lnTo>
                  <a:lnTo>
                    <a:pt x="189" y="255"/>
                  </a:lnTo>
                  <a:lnTo>
                    <a:pt x="189" y="255"/>
                  </a:lnTo>
                  <a:lnTo>
                    <a:pt x="169" y="255"/>
                  </a:lnTo>
                  <a:lnTo>
                    <a:pt x="169" y="235"/>
                  </a:lnTo>
                  <a:lnTo>
                    <a:pt x="169" y="235"/>
                  </a:lnTo>
                  <a:lnTo>
                    <a:pt x="169" y="214"/>
                  </a:lnTo>
                  <a:lnTo>
                    <a:pt x="169" y="214"/>
                  </a:lnTo>
                  <a:lnTo>
                    <a:pt x="148" y="214"/>
                  </a:lnTo>
                  <a:lnTo>
                    <a:pt x="148" y="214"/>
                  </a:lnTo>
                  <a:lnTo>
                    <a:pt x="148" y="189"/>
                  </a:lnTo>
                  <a:lnTo>
                    <a:pt x="128" y="189"/>
                  </a:lnTo>
                  <a:lnTo>
                    <a:pt x="128" y="189"/>
                  </a:lnTo>
                  <a:lnTo>
                    <a:pt x="128" y="168"/>
                  </a:lnTo>
                  <a:lnTo>
                    <a:pt x="103" y="168"/>
                  </a:lnTo>
                  <a:lnTo>
                    <a:pt x="103" y="168"/>
                  </a:lnTo>
                  <a:lnTo>
                    <a:pt x="103" y="168"/>
                  </a:lnTo>
                  <a:lnTo>
                    <a:pt x="103" y="148"/>
                  </a:lnTo>
                  <a:lnTo>
                    <a:pt x="82" y="148"/>
                  </a:lnTo>
                  <a:lnTo>
                    <a:pt x="82" y="148"/>
                  </a:lnTo>
                  <a:lnTo>
                    <a:pt x="82" y="148"/>
                  </a:lnTo>
                  <a:lnTo>
                    <a:pt x="82" y="128"/>
                  </a:lnTo>
                  <a:lnTo>
                    <a:pt x="62" y="128"/>
                  </a:lnTo>
                  <a:lnTo>
                    <a:pt x="62" y="128"/>
                  </a:lnTo>
                  <a:lnTo>
                    <a:pt x="62" y="107"/>
                  </a:lnTo>
                  <a:lnTo>
                    <a:pt x="62" y="107"/>
                  </a:lnTo>
                  <a:lnTo>
                    <a:pt x="62" y="107"/>
                  </a:lnTo>
                  <a:lnTo>
                    <a:pt x="42" y="107"/>
                  </a:lnTo>
                  <a:lnTo>
                    <a:pt x="42" y="107"/>
                  </a:lnTo>
                  <a:lnTo>
                    <a:pt x="42" y="107"/>
                  </a:lnTo>
                  <a:lnTo>
                    <a:pt x="42" y="107"/>
                  </a:lnTo>
                  <a:lnTo>
                    <a:pt x="42" y="87"/>
                  </a:lnTo>
                  <a:lnTo>
                    <a:pt x="21" y="87"/>
                  </a:lnTo>
                  <a:lnTo>
                    <a:pt x="21" y="87"/>
                  </a:lnTo>
                  <a:lnTo>
                    <a:pt x="21" y="87"/>
                  </a:lnTo>
                  <a:lnTo>
                    <a:pt x="21" y="87"/>
                  </a:lnTo>
                  <a:lnTo>
                    <a:pt x="21" y="87"/>
                  </a:lnTo>
                  <a:lnTo>
                    <a:pt x="21" y="87"/>
                  </a:lnTo>
                  <a:lnTo>
                    <a:pt x="1" y="87"/>
                  </a:lnTo>
                  <a:lnTo>
                    <a:pt x="21" y="62"/>
                  </a:lnTo>
                  <a:lnTo>
                    <a:pt x="21" y="41"/>
                  </a:lnTo>
                  <a:lnTo>
                    <a:pt x="21" y="21"/>
                  </a:lnTo>
                  <a:lnTo>
                    <a:pt x="42" y="2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2"/>
            <p:cNvSpPr/>
            <p:nvPr/>
          </p:nvSpPr>
          <p:spPr>
            <a:xfrm>
              <a:off x="1549100" y="2273725"/>
              <a:ext cx="8550" cy="17450"/>
            </a:xfrm>
            <a:custGeom>
              <a:rect b="b" l="l" r="r" t="t"/>
              <a:pathLst>
                <a:path extrusionOk="0" h="698" w="342">
                  <a:moveTo>
                    <a:pt x="66" y="0"/>
                  </a:moveTo>
                  <a:lnTo>
                    <a:pt x="87" y="21"/>
                  </a:lnTo>
                  <a:lnTo>
                    <a:pt x="87" y="21"/>
                  </a:lnTo>
                  <a:lnTo>
                    <a:pt x="87" y="21"/>
                  </a:lnTo>
                  <a:lnTo>
                    <a:pt x="107" y="21"/>
                  </a:lnTo>
                  <a:lnTo>
                    <a:pt x="107" y="41"/>
                  </a:lnTo>
                  <a:lnTo>
                    <a:pt x="107" y="41"/>
                  </a:lnTo>
                  <a:lnTo>
                    <a:pt x="127" y="41"/>
                  </a:lnTo>
                  <a:lnTo>
                    <a:pt x="127" y="41"/>
                  </a:lnTo>
                  <a:lnTo>
                    <a:pt x="127" y="61"/>
                  </a:lnTo>
                  <a:lnTo>
                    <a:pt x="148" y="61"/>
                  </a:lnTo>
                  <a:lnTo>
                    <a:pt x="148" y="61"/>
                  </a:lnTo>
                  <a:lnTo>
                    <a:pt x="148" y="82"/>
                  </a:lnTo>
                  <a:lnTo>
                    <a:pt x="168" y="82"/>
                  </a:lnTo>
                  <a:lnTo>
                    <a:pt x="168" y="82"/>
                  </a:lnTo>
                  <a:lnTo>
                    <a:pt x="194" y="107"/>
                  </a:lnTo>
                  <a:lnTo>
                    <a:pt x="194" y="107"/>
                  </a:lnTo>
                  <a:lnTo>
                    <a:pt x="194" y="107"/>
                  </a:lnTo>
                  <a:lnTo>
                    <a:pt x="194" y="128"/>
                  </a:lnTo>
                  <a:lnTo>
                    <a:pt x="214" y="128"/>
                  </a:lnTo>
                  <a:lnTo>
                    <a:pt x="214" y="128"/>
                  </a:lnTo>
                  <a:lnTo>
                    <a:pt x="214" y="148"/>
                  </a:lnTo>
                  <a:lnTo>
                    <a:pt x="234" y="148"/>
                  </a:lnTo>
                  <a:lnTo>
                    <a:pt x="234" y="168"/>
                  </a:lnTo>
                  <a:lnTo>
                    <a:pt x="234" y="168"/>
                  </a:lnTo>
                  <a:lnTo>
                    <a:pt x="234" y="168"/>
                  </a:lnTo>
                  <a:lnTo>
                    <a:pt x="255" y="189"/>
                  </a:lnTo>
                  <a:lnTo>
                    <a:pt x="255" y="189"/>
                  </a:lnTo>
                  <a:lnTo>
                    <a:pt x="255" y="209"/>
                  </a:lnTo>
                  <a:lnTo>
                    <a:pt x="275" y="209"/>
                  </a:lnTo>
                  <a:lnTo>
                    <a:pt x="275" y="234"/>
                  </a:lnTo>
                  <a:lnTo>
                    <a:pt x="275" y="234"/>
                  </a:lnTo>
                  <a:lnTo>
                    <a:pt x="275" y="255"/>
                  </a:lnTo>
                  <a:lnTo>
                    <a:pt x="275" y="255"/>
                  </a:lnTo>
                  <a:lnTo>
                    <a:pt x="295" y="255"/>
                  </a:lnTo>
                  <a:lnTo>
                    <a:pt x="295" y="275"/>
                  </a:lnTo>
                  <a:lnTo>
                    <a:pt x="295" y="275"/>
                  </a:lnTo>
                  <a:lnTo>
                    <a:pt x="295" y="295"/>
                  </a:lnTo>
                  <a:lnTo>
                    <a:pt x="295" y="295"/>
                  </a:lnTo>
                  <a:lnTo>
                    <a:pt x="321" y="316"/>
                  </a:lnTo>
                  <a:lnTo>
                    <a:pt x="321" y="316"/>
                  </a:lnTo>
                  <a:lnTo>
                    <a:pt x="321" y="336"/>
                  </a:lnTo>
                  <a:lnTo>
                    <a:pt x="321" y="336"/>
                  </a:lnTo>
                  <a:lnTo>
                    <a:pt x="321" y="362"/>
                  </a:lnTo>
                  <a:lnTo>
                    <a:pt x="321" y="382"/>
                  </a:lnTo>
                  <a:lnTo>
                    <a:pt x="341" y="382"/>
                  </a:lnTo>
                  <a:lnTo>
                    <a:pt x="341" y="402"/>
                  </a:lnTo>
                  <a:lnTo>
                    <a:pt x="341" y="402"/>
                  </a:lnTo>
                  <a:lnTo>
                    <a:pt x="341" y="423"/>
                  </a:lnTo>
                  <a:lnTo>
                    <a:pt x="341" y="423"/>
                  </a:lnTo>
                  <a:lnTo>
                    <a:pt x="341" y="423"/>
                  </a:lnTo>
                  <a:lnTo>
                    <a:pt x="341" y="443"/>
                  </a:lnTo>
                  <a:lnTo>
                    <a:pt x="341" y="443"/>
                  </a:lnTo>
                  <a:lnTo>
                    <a:pt x="341" y="463"/>
                  </a:lnTo>
                  <a:lnTo>
                    <a:pt x="341" y="489"/>
                  </a:lnTo>
                  <a:lnTo>
                    <a:pt x="341" y="489"/>
                  </a:lnTo>
                  <a:lnTo>
                    <a:pt x="341" y="489"/>
                  </a:lnTo>
                  <a:lnTo>
                    <a:pt x="341" y="509"/>
                  </a:lnTo>
                  <a:lnTo>
                    <a:pt x="341" y="509"/>
                  </a:lnTo>
                  <a:lnTo>
                    <a:pt x="341" y="529"/>
                  </a:lnTo>
                  <a:lnTo>
                    <a:pt x="341" y="529"/>
                  </a:lnTo>
                  <a:lnTo>
                    <a:pt x="341" y="550"/>
                  </a:lnTo>
                  <a:lnTo>
                    <a:pt x="341" y="550"/>
                  </a:lnTo>
                  <a:lnTo>
                    <a:pt x="341" y="570"/>
                  </a:lnTo>
                  <a:lnTo>
                    <a:pt x="341" y="570"/>
                  </a:lnTo>
                  <a:lnTo>
                    <a:pt x="341" y="590"/>
                  </a:lnTo>
                  <a:lnTo>
                    <a:pt x="341" y="590"/>
                  </a:lnTo>
                  <a:lnTo>
                    <a:pt x="341" y="616"/>
                  </a:lnTo>
                  <a:lnTo>
                    <a:pt x="341" y="616"/>
                  </a:lnTo>
                  <a:lnTo>
                    <a:pt x="341" y="636"/>
                  </a:lnTo>
                  <a:lnTo>
                    <a:pt x="321" y="636"/>
                  </a:lnTo>
                  <a:lnTo>
                    <a:pt x="321" y="657"/>
                  </a:lnTo>
                  <a:lnTo>
                    <a:pt x="321" y="657"/>
                  </a:lnTo>
                  <a:lnTo>
                    <a:pt x="321" y="677"/>
                  </a:lnTo>
                  <a:lnTo>
                    <a:pt x="275" y="697"/>
                  </a:lnTo>
                  <a:lnTo>
                    <a:pt x="234" y="657"/>
                  </a:lnTo>
                  <a:lnTo>
                    <a:pt x="234" y="657"/>
                  </a:lnTo>
                  <a:lnTo>
                    <a:pt x="234" y="636"/>
                  </a:lnTo>
                  <a:lnTo>
                    <a:pt x="234" y="636"/>
                  </a:lnTo>
                  <a:lnTo>
                    <a:pt x="234" y="616"/>
                  </a:lnTo>
                  <a:lnTo>
                    <a:pt x="234" y="616"/>
                  </a:lnTo>
                  <a:lnTo>
                    <a:pt x="234" y="616"/>
                  </a:lnTo>
                  <a:lnTo>
                    <a:pt x="234" y="590"/>
                  </a:lnTo>
                  <a:lnTo>
                    <a:pt x="234" y="590"/>
                  </a:lnTo>
                  <a:lnTo>
                    <a:pt x="234" y="570"/>
                  </a:lnTo>
                  <a:lnTo>
                    <a:pt x="234" y="570"/>
                  </a:lnTo>
                  <a:lnTo>
                    <a:pt x="234" y="550"/>
                  </a:lnTo>
                  <a:lnTo>
                    <a:pt x="234" y="550"/>
                  </a:lnTo>
                  <a:lnTo>
                    <a:pt x="234" y="550"/>
                  </a:lnTo>
                  <a:lnTo>
                    <a:pt x="234" y="529"/>
                  </a:lnTo>
                  <a:lnTo>
                    <a:pt x="214" y="529"/>
                  </a:lnTo>
                  <a:lnTo>
                    <a:pt x="214" y="509"/>
                  </a:lnTo>
                  <a:lnTo>
                    <a:pt x="214" y="509"/>
                  </a:lnTo>
                  <a:lnTo>
                    <a:pt x="214" y="509"/>
                  </a:lnTo>
                  <a:lnTo>
                    <a:pt x="214" y="489"/>
                  </a:lnTo>
                  <a:lnTo>
                    <a:pt x="214" y="489"/>
                  </a:lnTo>
                  <a:lnTo>
                    <a:pt x="214" y="463"/>
                  </a:lnTo>
                  <a:lnTo>
                    <a:pt x="214" y="463"/>
                  </a:lnTo>
                  <a:lnTo>
                    <a:pt x="214" y="443"/>
                  </a:lnTo>
                  <a:lnTo>
                    <a:pt x="214" y="443"/>
                  </a:lnTo>
                  <a:lnTo>
                    <a:pt x="214" y="443"/>
                  </a:lnTo>
                  <a:lnTo>
                    <a:pt x="214" y="423"/>
                  </a:lnTo>
                  <a:lnTo>
                    <a:pt x="214" y="423"/>
                  </a:lnTo>
                  <a:lnTo>
                    <a:pt x="194" y="423"/>
                  </a:lnTo>
                  <a:lnTo>
                    <a:pt x="194" y="402"/>
                  </a:lnTo>
                  <a:lnTo>
                    <a:pt x="194" y="402"/>
                  </a:lnTo>
                  <a:lnTo>
                    <a:pt x="194" y="382"/>
                  </a:lnTo>
                  <a:lnTo>
                    <a:pt x="194" y="382"/>
                  </a:lnTo>
                  <a:lnTo>
                    <a:pt x="194" y="362"/>
                  </a:lnTo>
                  <a:lnTo>
                    <a:pt x="194" y="362"/>
                  </a:lnTo>
                  <a:lnTo>
                    <a:pt x="194" y="336"/>
                  </a:lnTo>
                  <a:lnTo>
                    <a:pt x="168" y="336"/>
                  </a:lnTo>
                  <a:lnTo>
                    <a:pt x="168" y="336"/>
                  </a:lnTo>
                  <a:lnTo>
                    <a:pt x="168" y="316"/>
                  </a:lnTo>
                  <a:lnTo>
                    <a:pt x="168" y="316"/>
                  </a:lnTo>
                  <a:lnTo>
                    <a:pt x="168" y="316"/>
                  </a:lnTo>
                  <a:lnTo>
                    <a:pt x="168" y="295"/>
                  </a:lnTo>
                  <a:lnTo>
                    <a:pt x="168" y="295"/>
                  </a:lnTo>
                  <a:lnTo>
                    <a:pt x="148" y="275"/>
                  </a:lnTo>
                  <a:lnTo>
                    <a:pt x="148" y="275"/>
                  </a:lnTo>
                  <a:lnTo>
                    <a:pt x="148" y="275"/>
                  </a:lnTo>
                  <a:lnTo>
                    <a:pt x="148" y="255"/>
                  </a:lnTo>
                  <a:lnTo>
                    <a:pt x="148" y="255"/>
                  </a:lnTo>
                  <a:lnTo>
                    <a:pt x="127" y="234"/>
                  </a:lnTo>
                  <a:lnTo>
                    <a:pt x="127" y="234"/>
                  </a:lnTo>
                  <a:lnTo>
                    <a:pt x="127" y="234"/>
                  </a:lnTo>
                  <a:lnTo>
                    <a:pt x="127" y="234"/>
                  </a:lnTo>
                  <a:lnTo>
                    <a:pt x="127" y="209"/>
                  </a:lnTo>
                  <a:lnTo>
                    <a:pt x="107" y="209"/>
                  </a:lnTo>
                  <a:lnTo>
                    <a:pt x="107" y="189"/>
                  </a:lnTo>
                  <a:lnTo>
                    <a:pt x="107" y="189"/>
                  </a:lnTo>
                  <a:lnTo>
                    <a:pt x="107" y="189"/>
                  </a:lnTo>
                  <a:lnTo>
                    <a:pt x="87" y="168"/>
                  </a:lnTo>
                  <a:lnTo>
                    <a:pt x="87" y="168"/>
                  </a:lnTo>
                  <a:lnTo>
                    <a:pt x="87" y="168"/>
                  </a:lnTo>
                  <a:lnTo>
                    <a:pt x="87" y="148"/>
                  </a:lnTo>
                  <a:lnTo>
                    <a:pt x="66" y="148"/>
                  </a:lnTo>
                  <a:lnTo>
                    <a:pt x="66" y="148"/>
                  </a:lnTo>
                  <a:lnTo>
                    <a:pt x="66" y="148"/>
                  </a:lnTo>
                  <a:lnTo>
                    <a:pt x="66" y="128"/>
                  </a:lnTo>
                  <a:lnTo>
                    <a:pt x="66" y="128"/>
                  </a:lnTo>
                  <a:lnTo>
                    <a:pt x="41" y="107"/>
                  </a:lnTo>
                  <a:lnTo>
                    <a:pt x="41" y="107"/>
                  </a:lnTo>
                  <a:lnTo>
                    <a:pt x="41" y="107"/>
                  </a:lnTo>
                  <a:lnTo>
                    <a:pt x="41" y="107"/>
                  </a:lnTo>
                  <a:lnTo>
                    <a:pt x="21" y="82"/>
                  </a:lnTo>
                  <a:lnTo>
                    <a:pt x="21" y="82"/>
                  </a:lnTo>
                  <a:lnTo>
                    <a:pt x="21" y="82"/>
                  </a:lnTo>
                  <a:lnTo>
                    <a:pt x="21" y="61"/>
                  </a:lnTo>
                  <a:lnTo>
                    <a:pt x="0" y="61"/>
                  </a:lnTo>
                  <a:lnTo>
                    <a:pt x="21" y="41"/>
                  </a:lnTo>
                  <a:lnTo>
                    <a:pt x="41" y="2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2"/>
            <p:cNvSpPr/>
            <p:nvPr/>
          </p:nvSpPr>
          <p:spPr>
            <a:xfrm>
              <a:off x="1558125" y="2279575"/>
              <a:ext cx="5375" cy="16925"/>
            </a:xfrm>
            <a:custGeom>
              <a:rect b="b" l="l" r="r" t="t"/>
              <a:pathLst>
                <a:path extrusionOk="0" h="677" w="215">
                  <a:moveTo>
                    <a:pt x="61" y="0"/>
                  </a:moveTo>
                  <a:lnTo>
                    <a:pt x="61" y="0"/>
                  </a:lnTo>
                  <a:lnTo>
                    <a:pt x="87" y="21"/>
                  </a:lnTo>
                  <a:lnTo>
                    <a:pt x="87" y="21"/>
                  </a:lnTo>
                  <a:lnTo>
                    <a:pt x="87" y="21"/>
                  </a:lnTo>
                  <a:lnTo>
                    <a:pt x="87" y="41"/>
                  </a:lnTo>
                  <a:lnTo>
                    <a:pt x="107" y="41"/>
                  </a:lnTo>
                  <a:lnTo>
                    <a:pt x="107" y="41"/>
                  </a:lnTo>
                  <a:lnTo>
                    <a:pt x="107" y="61"/>
                  </a:lnTo>
                  <a:lnTo>
                    <a:pt x="107" y="61"/>
                  </a:lnTo>
                  <a:lnTo>
                    <a:pt x="128" y="82"/>
                  </a:lnTo>
                  <a:lnTo>
                    <a:pt x="128" y="82"/>
                  </a:lnTo>
                  <a:lnTo>
                    <a:pt x="128" y="82"/>
                  </a:lnTo>
                  <a:lnTo>
                    <a:pt x="128" y="82"/>
                  </a:lnTo>
                  <a:lnTo>
                    <a:pt x="128" y="102"/>
                  </a:lnTo>
                  <a:lnTo>
                    <a:pt x="128" y="102"/>
                  </a:lnTo>
                  <a:lnTo>
                    <a:pt x="148" y="102"/>
                  </a:lnTo>
                  <a:lnTo>
                    <a:pt x="148" y="128"/>
                  </a:lnTo>
                  <a:lnTo>
                    <a:pt x="148" y="128"/>
                  </a:lnTo>
                  <a:lnTo>
                    <a:pt x="148" y="148"/>
                  </a:lnTo>
                  <a:lnTo>
                    <a:pt x="148" y="148"/>
                  </a:lnTo>
                  <a:lnTo>
                    <a:pt x="168" y="168"/>
                  </a:lnTo>
                  <a:lnTo>
                    <a:pt x="168" y="168"/>
                  </a:lnTo>
                  <a:lnTo>
                    <a:pt x="168" y="189"/>
                  </a:lnTo>
                  <a:lnTo>
                    <a:pt x="168" y="189"/>
                  </a:lnTo>
                  <a:lnTo>
                    <a:pt x="168" y="189"/>
                  </a:lnTo>
                  <a:lnTo>
                    <a:pt x="168" y="209"/>
                  </a:lnTo>
                  <a:lnTo>
                    <a:pt x="189" y="209"/>
                  </a:lnTo>
                  <a:lnTo>
                    <a:pt x="189" y="229"/>
                  </a:lnTo>
                  <a:lnTo>
                    <a:pt x="189" y="229"/>
                  </a:lnTo>
                  <a:lnTo>
                    <a:pt x="189" y="255"/>
                  </a:lnTo>
                  <a:lnTo>
                    <a:pt x="189" y="255"/>
                  </a:lnTo>
                  <a:lnTo>
                    <a:pt x="189" y="255"/>
                  </a:lnTo>
                  <a:lnTo>
                    <a:pt x="189" y="275"/>
                  </a:lnTo>
                  <a:lnTo>
                    <a:pt x="189" y="275"/>
                  </a:lnTo>
                  <a:lnTo>
                    <a:pt x="214" y="295"/>
                  </a:lnTo>
                  <a:lnTo>
                    <a:pt x="214" y="295"/>
                  </a:lnTo>
                  <a:lnTo>
                    <a:pt x="214" y="295"/>
                  </a:lnTo>
                  <a:lnTo>
                    <a:pt x="214" y="316"/>
                  </a:lnTo>
                  <a:lnTo>
                    <a:pt x="214" y="316"/>
                  </a:lnTo>
                  <a:lnTo>
                    <a:pt x="214" y="336"/>
                  </a:lnTo>
                  <a:lnTo>
                    <a:pt x="214" y="336"/>
                  </a:lnTo>
                  <a:lnTo>
                    <a:pt x="214" y="356"/>
                  </a:lnTo>
                  <a:lnTo>
                    <a:pt x="214" y="356"/>
                  </a:lnTo>
                  <a:lnTo>
                    <a:pt x="214" y="382"/>
                  </a:lnTo>
                  <a:lnTo>
                    <a:pt x="214" y="382"/>
                  </a:lnTo>
                  <a:lnTo>
                    <a:pt x="214" y="402"/>
                  </a:lnTo>
                  <a:lnTo>
                    <a:pt x="214" y="402"/>
                  </a:lnTo>
                  <a:lnTo>
                    <a:pt x="214" y="423"/>
                  </a:lnTo>
                  <a:lnTo>
                    <a:pt x="214" y="423"/>
                  </a:lnTo>
                  <a:lnTo>
                    <a:pt x="214" y="443"/>
                  </a:lnTo>
                  <a:lnTo>
                    <a:pt x="214" y="463"/>
                  </a:lnTo>
                  <a:lnTo>
                    <a:pt x="214" y="463"/>
                  </a:lnTo>
                  <a:lnTo>
                    <a:pt x="214" y="484"/>
                  </a:lnTo>
                  <a:lnTo>
                    <a:pt x="214" y="484"/>
                  </a:lnTo>
                  <a:lnTo>
                    <a:pt x="214" y="484"/>
                  </a:lnTo>
                  <a:lnTo>
                    <a:pt x="214" y="509"/>
                  </a:lnTo>
                  <a:lnTo>
                    <a:pt x="214" y="509"/>
                  </a:lnTo>
                  <a:lnTo>
                    <a:pt x="214" y="529"/>
                  </a:lnTo>
                  <a:lnTo>
                    <a:pt x="214" y="529"/>
                  </a:lnTo>
                  <a:lnTo>
                    <a:pt x="214" y="550"/>
                  </a:lnTo>
                  <a:lnTo>
                    <a:pt x="214" y="550"/>
                  </a:lnTo>
                  <a:lnTo>
                    <a:pt x="214" y="550"/>
                  </a:lnTo>
                  <a:lnTo>
                    <a:pt x="214" y="570"/>
                  </a:lnTo>
                  <a:lnTo>
                    <a:pt x="189" y="570"/>
                  </a:lnTo>
                  <a:lnTo>
                    <a:pt x="189" y="590"/>
                  </a:lnTo>
                  <a:lnTo>
                    <a:pt x="189" y="590"/>
                  </a:lnTo>
                  <a:lnTo>
                    <a:pt x="189" y="590"/>
                  </a:lnTo>
                  <a:lnTo>
                    <a:pt x="189" y="611"/>
                  </a:lnTo>
                  <a:lnTo>
                    <a:pt x="189" y="611"/>
                  </a:lnTo>
                  <a:lnTo>
                    <a:pt x="168" y="636"/>
                  </a:lnTo>
                  <a:lnTo>
                    <a:pt x="168" y="636"/>
                  </a:lnTo>
                  <a:lnTo>
                    <a:pt x="168" y="657"/>
                  </a:lnTo>
                  <a:lnTo>
                    <a:pt x="128" y="677"/>
                  </a:lnTo>
                  <a:lnTo>
                    <a:pt x="87" y="636"/>
                  </a:lnTo>
                  <a:lnTo>
                    <a:pt x="87" y="636"/>
                  </a:lnTo>
                  <a:lnTo>
                    <a:pt x="87" y="611"/>
                  </a:lnTo>
                  <a:lnTo>
                    <a:pt x="87" y="611"/>
                  </a:lnTo>
                  <a:lnTo>
                    <a:pt x="87" y="590"/>
                  </a:lnTo>
                  <a:lnTo>
                    <a:pt x="87" y="590"/>
                  </a:lnTo>
                  <a:lnTo>
                    <a:pt x="87" y="570"/>
                  </a:lnTo>
                  <a:lnTo>
                    <a:pt x="87" y="570"/>
                  </a:lnTo>
                  <a:lnTo>
                    <a:pt x="87" y="570"/>
                  </a:lnTo>
                  <a:lnTo>
                    <a:pt x="87" y="550"/>
                  </a:lnTo>
                  <a:lnTo>
                    <a:pt x="87" y="550"/>
                  </a:lnTo>
                  <a:lnTo>
                    <a:pt x="87" y="529"/>
                  </a:lnTo>
                  <a:lnTo>
                    <a:pt x="87" y="529"/>
                  </a:lnTo>
                  <a:lnTo>
                    <a:pt x="87" y="529"/>
                  </a:lnTo>
                  <a:lnTo>
                    <a:pt x="87" y="509"/>
                  </a:lnTo>
                  <a:lnTo>
                    <a:pt x="87" y="509"/>
                  </a:lnTo>
                  <a:lnTo>
                    <a:pt x="87" y="484"/>
                  </a:lnTo>
                  <a:lnTo>
                    <a:pt x="87" y="484"/>
                  </a:lnTo>
                  <a:lnTo>
                    <a:pt x="87" y="484"/>
                  </a:lnTo>
                  <a:lnTo>
                    <a:pt x="87" y="463"/>
                  </a:lnTo>
                  <a:lnTo>
                    <a:pt x="87" y="463"/>
                  </a:lnTo>
                  <a:lnTo>
                    <a:pt x="87" y="443"/>
                  </a:lnTo>
                  <a:lnTo>
                    <a:pt x="87" y="443"/>
                  </a:lnTo>
                  <a:lnTo>
                    <a:pt x="87" y="443"/>
                  </a:lnTo>
                  <a:lnTo>
                    <a:pt x="87" y="423"/>
                  </a:lnTo>
                  <a:lnTo>
                    <a:pt x="87" y="423"/>
                  </a:lnTo>
                  <a:lnTo>
                    <a:pt x="87" y="402"/>
                  </a:lnTo>
                  <a:lnTo>
                    <a:pt x="87" y="402"/>
                  </a:lnTo>
                  <a:lnTo>
                    <a:pt x="87" y="382"/>
                  </a:lnTo>
                  <a:lnTo>
                    <a:pt x="87" y="382"/>
                  </a:lnTo>
                  <a:lnTo>
                    <a:pt x="87" y="382"/>
                  </a:lnTo>
                  <a:lnTo>
                    <a:pt x="87" y="356"/>
                  </a:lnTo>
                  <a:lnTo>
                    <a:pt x="87" y="356"/>
                  </a:lnTo>
                  <a:lnTo>
                    <a:pt x="87" y="336"/>
                  </a:lnTo>
                  <a:lnTo>
                    <a:pt x="87" y="336"/>
                  </a:lnTo>
                  <a:lnTo>
                    <a:pt x="87" y="316"/>
                  </a:lnTo>
                  <a:lnTo>
                    <a:pt x="87" y="316"/>
                  </a:lnTo>
                  <a:lnTo>
                    <a:pt x="87" y="316"/>
                  </a:lnTo>
                  <a:lnTo>
                    <a:pt x="87" y="316"/>
                  </a:lnTo>
                  <a:lnTo>
                    <a:pt x="87" y="295"/>
                  </a:lnTo>
                  <a:lnTo>
                    <a:pt x="87" y="295"/>
                  </a:lnTo>
                  <a:lnTo>
                    <a:pt x="87" y="275"/>
                  </a:lnTo>
                  <a:lnTo>
                    <a:pt x="87" y="275"/>
                  </a:lnTo>
                  <a:lnTo>
                    <a:pt x="61" y="255"/>
                  </a:lnTo>
                  <a:lnTo>
                    <a:pt x="61" y="255"/>
                  </a:lnTo>
                  <a:lnTo>
                    <a:pt x="61" y="255"/>
                  </a:lnTo>
                  <a:lnTo>
                    <a:pt x="61" y="229"/>
                  </a:lnTo>
                  <a:lnTo>
                    <a:pt x="61" y="229"/>
                  </a:lnTo>
                  <a:lnTo>
                    <a:pt x="61" y="209"/>
                  </a:lnTo>
                  <a:lnTo>
                    <a:pt x="61" y="209"/>
                  </a:lnTo>
                  <a:lnTo>
                    <a:pt x="61" y="209"/>
                  </a:lnTo>
                  <a:lnTo>
                    <a:pt x="61" y="189"/>
                  </a:lnTo>
                  <a:lnTo>
                    <a:pt x="41" y="189"/>
                  </a:lnTo>
                  <a:lnTo>
                    <a:pt x="41" y="189"/>
                  </a:lnTo>
                  <a:lnTo>
                    <a:pt x="41" y="168"/>
                  </a:lnTo>
                  <a:lnTo>
                    <a:pt x="41" y="168"/>
                  </a:lnTo>
                  <a:lnTo>
                    <a:pt x="41" y="148"/>
                  </a:lnTo>
                  <a:lnTo>
                    <a:pt x="41" y="148"/>
                  </a:lnTo>
                  <a:lnTo>
                    <a:pt x="41" y="148"/>
                  </a:lnTo>
                  <a:lnTo>
                    <a:pt x="41" y="128"/>
                  </a:lnTo>
                  <a:lnTo>
                    <a:pt x="21" y="128"/>
                  </a:lnTo>
                  <a:lnTo>
                    <a:pt x="21" y="128"/>
                  </a:lnTo>
                  <a:lnTo>
                    <a:pt x="21" y="128"/>
                  </a:lnTo>
                  <a:lnTo>
                    <a:pt x="21" y="102"/>
                  </a:lnTo>
                  <a:lnTo>
                    <a:pt x="21" y="102"/>
                  </a:lnTo>
                  <a:lnTo>
                    <a:pt x="21" y="82"/>
                  </a:lnTo>
                  <a:lnTo>
                    <a:pt x="21" y="82"/>
                  </a:lnTo>
                  <a:lnTo>
                    <a:pt x="21" y="82"/>
                  </a:lnTo>
                  <a:lnTo>
                    <a:pt x="21" y="61"/>
                  </a:lnTo>
                  <a:lnTo>
                    <a:pt x="0" y="61"/>
                  </a:lnTo>
                  <a:lnTo>
                    <a:pt x="0" y="41"/>
                  </a:lnTo>
                  <a:lnTo>
                    <a:pt x="0" y="41"/>
                  </a:lnTo>
                  <a:lnTo>
                    <a:pt x="0" y="41"/>
                  </a:lnTo>
                  <a:lnTo>
                    <a:pt x="0" y="21"/>
                  </a:lnTo>
                  <a:lnTo>
                    <a:pt x="21" y="21"/>
                  </a:lnTo>
                  <a:lnTo>
                    <a:pt x="4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2"/>
            <p:cNvSpPr/>
            <p:nvPr/>
          </p:nvSpPr>
          <p:spPr>
            <a:xfrm>
              <a:off x="1565000" y="2285925"/>
              <a:ext cx="4200" cy="14275"/>
            </a:xfrm>
            <a:custGeom>
              <a:rect b="b" l="l" r="r" t="t"/>
              <a:pathLst>
                <a:path extrusionOk="0" h="571" w="168">
                  <a:moveTo>
                    <a:pt x="66" y="1"/>
                  </a:moveTo>
                  <a:lnTo>
                    <a:pt x="66" y="1"/>
                  </a:lnTo>
                  <a:lnTo>
                    <a:pt x="87" y="1"/>
                  </a:lnTo>
                  <a:lnTo>
                    <a:pt x="87" y="1"/>
                  </a:lnTo>
                  <a:lnTo>
                    <a:pt x="87" y="21"/>
                  </a:lnTo>
                  <a:lnTo>
                    <a:pt x="87" y="21"/>
                  </a:lnTo>
                  <a:lnTo>
                    <a:pt x="87" y="21"/>
                  </a:lnTo>
                  <a:lnTo>
                    <a:pt x="107" y="41"/>
                  </a:lnTo>
                  <a:lnTo>
                    <a:pt x="107" y="41"/>
                  </a:lnTo>
                  <a:lnTo>
                    <a:pt x="107" y="41"/>
                  </a:lnTo>
                  <a:lnTo>
                    <a:pt x="107" y="62"/>
                  </a:lnTo>
                  <a:lnTo>
                    <a:pt x="107" y="62"/>
                  </a:lnTo>
                  <a:lnTo>
                    <a:pt x="127" y="62"/>
                  </a:lnTo>
                  <a:lnTo>
                    <a:pt x="127" y="82"/>
                  </a:lnTo>
                  <a:lnTo>
                    <a:pt x="127" y="82"/>
                  </a:lnTo>
                  <a:lnTo>
                    <a:pt x="127" y="82"/>
                  </a:lnTo>
                  <a:lnTo>
                    <a:pt x="127" y="102"/>
                  </a:lnTo>
                  <a:lnTo>
                    <a:pt x="127" y="102"/>
                  </a:lnTo>
                  <a:lnTo>
                    <a:pt x="127" y="102"/>
                  </a:lnTo>
                  <a:lnTo>
                    <a:pt x="148" y="128"/>
                  </a:lnTo>
                  <a:lnTo>
                    <a:pt x="148" y="128"/>
                  </a:lnTo>
                  <a:lnTo>
                    <a:pt x="148" y="148"/>
                  </a:lnTo>
                  <a:lnTo>
                    <a:pt x="148" y="148"/>
                  </a:lnTo>
                  <a:lnTo>
                    <a:pt x="148" y="169"/>
                  </a:lnTo>
                  <a:lnTo>
                    <a:pt x="148" y="169"/>
                  </a:lnTo>
                  <a:lnTo>
                    <a:pt x="148" y="169"/>
                  </a:lnTo>
                  <a:lnTo>
                    <a:pt x="148" y="189"/>
                  </a:lnTo>
                  <a:lnTo>
                    <a:pt x="168" y="189"/>
                  </a:lnTo>
                  <a:lnTo>
                    <a:pt x="168" y="209"/>
                  </a:lnTo>
                  <a:lnTo>
                    <a:pt x="168" y="209"/>
                  </a:lnTo>
                  <a:lnTo>
                    <a:pt x="168" y="230"/>
                  </a:lnTo>
                  <a:lnTo>
                    <a:pt x="168" y="230"/>
                  </a:lnTo>
                  <a:lnTo>
                    <a:pt x="168" y="230"/>
                  </a:lnTo>
                  <a:lnTo>
                    <a:pt x="168" y="255"/>
                  </a:lnTo>
                  <a:lnTo>
                    <a:pt x="168" y="255"/>
                  </a:lnTo>
                  <a:lnTo>
                    <a:pt x="168" y="255"/>
                  </a:lnTo>
                  <a:lnTo>
                    <a:pt x="168" y="275"/>
                  </a:lnTo>
                  <a:lnTo>
                    <a:pt x="168" y="275"/>
                  </a:lnTo>
                  <a:lnTo>
                    <a:pt x="168" y="296"/>
                  </a:lnTo>
                  <a:lnTo>
                    <a:pt x="168" y="296"/>
                  </a:lnTo>
                  <a:lnTo>
                    <a:pt x="168" y="316"/>
                  </a:lnTo>
                  <a:lnTo>
                    <a:pt x="168" y="316"/>
                  </a:lnTo>
                  <a:lnTo>
                    <a:pt x="168" y="316"/>
                  </a:lnTo>
                  <a:lnTo>
                    <a:pt x="168" y="336"/>
                  </a:lnTo>
                  <a:lnTo>
                    <a:pt x="168" y="336"/>
                  </a:lnTo>
                  <a:lnTo>
                    <a:pt x="168" y="357"/>
                  </a:lnTo>
                  <a:lnTo>
                    <a:pt x="168" y="357"/>
                  </a:lnTo>
                  <a:lnTo>
                    <a:pt x="168" y="357"/>
                  </a:lnTo>
                  <a:lnTo>
                    <a:pt x="168" y="382"/>
                  </a:lnTo>
                  <a:lnTo>
                    <a:pt x="168" y="382"/>
                  </a:lnTo>
                  <a:lnTo>
                    <a:pt x="168" y="403"/>
                  </a:lnTo>
                  <a:lnTo>
                    <a:pt x="168" y="403"/>
                  </a:lnTo>
                  <a:lnTo>
                    <a:pt x="168" y="403"/>
                  </a:lnTo>
                  <a:lnTo>
                    <a:pt x="168" y="423"/>
                  </a:lnTo>
                  <a:lnTo>
                    <a:pt x="168" y="423"/>
                  </a:lnTo>
                  <a:lnTo>
                    <a:pt x="168" y="443"/>
                  </a:lnTo>
                  <a:lnTo>
                    <a:pt x="168" y="443"/>
                  </a:lnTo>
                  <a:lnTo>
                    <a:pt x="168" y="443"/>
                  </a:lnTo>
                  <a:lnTo>
                    <a:pt x="168" y="464"/>
                  </a:lnTo>
                  <a:lnTo>
                    <a:pt x="168" y="464"/>
                  </a:lnTo>
                  <a:lnTo>
                    <a:pt x="168" y="464"/>
                  </a:lnTo>
                  <a:lnTo>
                    <a:pt x="148" y="464"/>
                  </a:lnTo>
                  <a:lnTo>
                    <a:pt x="148" y="484"/>
                  </a:lnTo>
                  <a:lnTo>
                    <a:pt x="148" y="484"/>
                  </a:lnTo>
                  <a:lnTo>
                    <a:pt x="148" y="484"/>
                  </a:lnTo>
                  <a:lnTo>
                    <a:pt x="148" y="509"/>
                  </a:lnTo>
                  <a:lnTo>
                    <a:pt x="148" y="509"/>
                  </a:lnTo>
                  <a:lnTo>
                    <a:pt x="148" y="530"/>
                  </a:lnTo>
                  <a:lnTo>
                    <a:pt x="148" y="530"/>
                  </a:lnTo>
                  <a:lnTo>
                    <a:pt x="127" y="530"/>
                  </a:lnTo>
                  <a:lnTo>
                    <a:pt x="127" y="530"/>
                  </a:lnTo>
                  <a:lnTo>
                    <a:pt x="127" y="550"/>
                  </a:lnTo>
                  <a:lnTo>
                    <a:pt x="127" y="550"/>
                  </a:lnTo>
                  <a:lnTo>
                    <a:pt x="87" y="570"/>
                  </a:lnTo>
                  <a:lnTo>
                    <a:pt x="66" y="530"/>
                  </a:lnTo>
                  <a:lnTo>
                    <a:pt x="66" y="530"/>
                  </a:lnTo>
                  <a:lnTo>
                    <a:pt x="66" y="509"/>
                  </a:lnTo>
                  <a:lnTo>
                    <a:pt x="66" y="509"/>
                  </a:lnTo>
                  <a:lnTo>
                    <a:pt x="66" y="509"/>
                  </a:lnTo>
                  <a:lnTo>
                    <a:pt x="66" y="484"/>
                  </a:lnTo>
                  <a:lnTo>
                    <a:pt x="66" y="484"/>
                  </a:lnTo>
                  <a:lnTo>
                    <a:pt x="66" y="484"/>
                  </a:lnTo>
                  <a:lnTo>
                    <a:pt x="66" y="464"/>
                  </a:lnTo>
                  <a:lnTo>
                    <a:pt x="66" y="464"/>
                  </a:lnTo>
                  <a:lnTo>
                    <a:pt x="66" y="464"/>
                  </a:lnTo>
                  <a:lnTo>
                    <a:pt x="66" y="464"/>
                  </a:lnTo>
                  <a:lnTo>
                    <a:pt x="66" y="443"/>
                  </a:lnTo>
                  <a:lnTo>
                    <a:pt x="66" y="443"/>
                  </a:lnTo>
                  <a:lnTo>
                    <a:pt x="66" y="443"/>
                  </a:lnTo>
                  <a:lnTo>
                    <a:pt x="66" y="423"/>
                  </a:lnTo>
                  <a:lnTo>
                    <a:pt x="66" y="423"/>
                  </a:lnTo>
                  <a:lnTo>
                    <a:pt x="66" y="423"/>
                  </a:lnTo>
                  <a:lnTo>
                    <a:pt x="66" y="423"/>
                  </a:lnTo>
                  <a:lnTo>
                    <a:pt x="66" y="403"/>
                  </a:lnTo>
                  <a:lnTo>
                    <a:pt x="66" y="403"/>
                  </a:lnTo>
                  <a:lnTo>
                    <a:pt x="66" y="403"/>
                  </a:lnTo>
                  <a:lnTo>
                    <a:pt x="66" y="382"/>
                  </a:lnTo>
                  <a:lnTo>
                    <a:pt x="66" y="382"/>
                  </a:lnTo>
                  <a:lnTo>
                    <a:pt x="66" y="357"/>
                  </a:lnTo>
                  <a:lnTo>
                    <a:pt x="66" y="357"/>
                  </a:lnTo>
                  <a:lnTo>
                    <a:pt x="66" y="357"/>
                  </a:lnTo>
                  <a:lnTo>
                    <a:pt x="66" y="357"/>
                  </a:lnTo>
                  <a:lnTo>
                    <a:pt x="66" y="336"/>
                  </a:lnTo>
                  <a:lnTo>
                    <a:pt x="66" y="336"/>
                  </a:lnTo>
                  <a:lnTo>
                    <a:pt x="66" y="336"/>
                  </a:lnTo>
                  <a:lnTo>
                    <a:pt x="66" y="316"/>
                  </a:lnTo>
                  <a:lnTo>
                    <a:pt x="66" y="316"/>
                  </a:lnTo>
                  <a:lnTo>
                    <a:pt x="66" y="296"/>
                  </a:lnTo>
                  <a:lnTo>
                    <a:pt x="66" y="296"/>
                  </a:lnTo>
                  <a:lnTo>
                    <a:pt x="66" y="296"/>
                  </a:lnTo>
                  <a:lnTo>
                    <a:pt x="66" y="275"/>
                  </a:lnTo>
                  <a:lnTo>
                    <a:pt x="66" y="275"/>
                  </a:lnTo>
                  <a:lnTo>
                    <a:pt x="66" y="275"/>
                  </a:lnTo>
                  <a:lnTo>
                    <a:pt x="66" y="275"/>
                  </a:lnTo>
                  <a:lnTo>
                    <a:pt x="66" y="255"/>
                  </a:lnTo>
                  <a:lnTo>
                    <a:pt x="66" y="255"/>
                  </a:lnTo>
                  <a:lnTo>
                    <a:pt x="66" y="230"/>
                  </a:lnTo>
                  <a:lnTo>
                    <a:pt x="66" y="230"/>
                  </a:lnTo>
                  <a:lnTo>
                    <a:pt x="66" y="230"/>
                  </a:lnTo>
                  <a:lnTo>
                    <a:pt x="66" y="209"/>
                  </a:lnTo>
                  <a:lnTo>
                    <a:pt x="66" y="209"/>
                  </a:lnTo>
                  <a:lnTo>
                    <a:pt x="41" y="209"/>
                  </a:lnTo>
                  <a:lnTo>
                    <a:pt x="41" y="189"/>
                  </a:lnTo>
                  <a:lnTo>
                    <a:pt x="41" y="189"/>
                  </a:lnTo>
                  <a:lnTo>
                    <a:pt x="41" y="169"/>
                  </a:lnTo>
                  <a:lnTo>
                    <a:pt x="41" y="169"/>
                  </a:lnTo>
                  <a:lnTo>
                    <a:pt x="41" y="169"/>
                  </a:lnTo>
                  <a:lnTo>
                    <a:pt x="41" y="148"/>
                  </a:lnTo>
                  <a:lnTo>
                    <a:pt x="41" y="148"/>
                  </a:lnTo>
                  <a:lnTo>
                    <a:pt x="41" y="148"/>
                  </a:lnTo>
                  <a:lnTo>
                    <a:pt x="41" y="128"/>
                  </a:lnTo>
                  <a:lnTo>
                    <a:pt x="20" y="128"/>
                  </a:lnTo>
                  <a:lnTo>
                    <a:pt x="20" y="128"/>
                  </a:lnTo>
                  <a:lnTo>
                    <a:pt x="20" y="128"/>
                  </a:lnTo>
                  <a:lnTo>
                    <a:pt x="20" y="102"/>
                  </a:lnTo>
                  <a:lnTo>
                    <a:pt x="20" y="102"/>
                  </a:lnTo>
                  <a:lnTo>
                    <a:pt x="20" y="102"/>
                  </a:lnTo>
                  <a:lnTo>
                    <a:pt x="20" y="82"/>
                  </a:lnTo>
                  <a:lnTo>
                    <a:pt x="20" y="82"/>
                  </a:lnTo>
                  <a:lnTo>
                    <a:pt x="20" y="82"/>
                  </a:lnTo>
                  <a:lnTo>
                    <a:pt x="0" y="82"/>
                  </a:lnTo>
                  <a:lnTo>
                    <a:pt x="0" y="62"/>
                  </a:lnTo>
                  <a:lnTo>
                    <a:pt x="0" y="62"/>
                  </a:lnTo>
                  <a:lnTo>
                    <a:pt x="0" y="62"/>
                  </a:lnTo>
                  <a:lnTo>
                    <a:pt x="0" y="41"/>
                  </a:lnTo>
                  <a:lnTo>
                    <a:pt x="0" y="41"/>
                  </a:lnTo>
                  <a:lnTo>
                    <a:pt x="0" y="41"/>
                  </a:lnTo>
                  <a:lnTo>
                    <a:pt x="0" y="41"/>
                  </a:lnTo>
                  <a:lnTo>
                    <a:pt x="20" y="21"/>
                  </a:lnTo>
                  <a:lnTo>
                    <a:pt x="4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2"/>
            <p:cNvSpPr/>
            <p:nvPr/>
          </p:nvSpPr>
          <p:spPr>
            <a:xfrm>
              <a:off x="1570850" y="2292300"/>
              <a:ext cx="2675" cy="11075"/>
            </a:xfrm>
            <a:custGeom>
              <a:rect b="b" l="l" r="r" t="t"/>
              <a:pathLst>
                <a:path extrusionOk="0" h="443" w="107">
                  <a:moveTo>
                    <a:pt x="41" y="0"/>
                  </a:moveTo>
                  <a:lnTo>
                    <a:pt x="41" y="0"/>
                  </a:lnTo>
                  <a:lnTo>
                    <a:pt x="61" y="20"/>
                  </a:lnTo>
                  <a:lnTo>
                    <a:pt x="61" y="20"/>
                  </a:lnTo>
                  <a:lnTo>
                    <a:pt x="61" y="20"/>
                  </a:lnTo>
                  <a:lnTo>
                    <a:pt x="61" y="41"/>
                  </a:lnTo>
                  <a:lnTo>
                    <a:pt x="61" y="41"/>
                  </a:lnTo>
                  <a:lnTo>
                    <a:pt x="61" y="61"/>
                  </a:lnTo>
                  <a:lnTo>
                    <a:pt x="61" y="61"/>
                  </a:lnTo>
                  <a:lnTo>
                    <a:pt x="61" y="81"/>
                  </a:lnTo>
                  <a:lnTo>
                    <a:pt x="87" y="81"/>
                  </a:lnTo>
                  <a:lnTo>
                    <a:pt x="87" y="102"/>
                  </a:lnTo>
                  <a:lnTo>
                    <a:pt x="87" y="102"/>
                  </a:lnTo>
                  <a:lnTo>
                    <a:pt x="87" y="127"/>
                  </a:lnTo>
                  <a:lnTo>
                    <a:pt x="87" y="127"/>
                  </a:lnTo>
                  <a:lnTo>
                    <a:pt x="87" y="148"/>
                  </a:lnTo>
                  <a:lnTo>
                    <a:pt x="87" y="168"/>
                  </a:lnTo>
                  <a:lnTo>
                    <a:pt x="87" y="168"/>
                  </a:lnTo>
                  <a:lnTo>
                    <a:pt x="87" y="168"/>
                  </a:lnTo>
                  <a:lnTo>
                    <a:pt x="107" y="188"/>
                  </a:lnTo>
                  <a:lnTo>
                    <a:pt x="107" y="209"/>
                  </a:lnTo>
                  <a:lnTo>
                    <a:pt x="107" y="209"/>
                  </a:lnTo>
                  <a:lnTo>
                    <a:pt x="107" y="209"/>
                  </a:lnTo>
                  <a:lnTo>
                    <a:pt x="107" y="229"/>
                  </a:lnTo>
                  <a:lnTo>
                    <a:pt x="107" y="254"/>
                  </a:lnTo>
                  <a:lnTo>
                    <a:pt x="107" y="254"/>
                  </a:lnTo>
                  <a:lnTo>
                    <a:pt x="107" y="275"/>
                  </a:lnTo>
                  <a:lnTo>
                    <a:pt x="107" y="275"/>
                  </a:lnTo>
                  <a:lnTo>
                    <a:pt x="87" y="275"/>
                  </a:lnTo>
                  <a:lnTo>
                    <a:pt x="87" y="295"/>
                  </a:lnTo>
                  <a:lnTo>
                    <a:pt x="87" y="315"/>
                  </a:lnTo>
                  <a:lnTo>
                    <a:pt x="87" y="315"/>
                  </a:lnTo>
                  <a:lnTo>
                    <a:pt x="87" y="315"/>
                  </a:lnTo>
                  <a:lnTo>
                    <a:pt x="87" y="336"/>
                  </a:lnTo>
                  <a:lnTo>
                    <a:pt x="87" y="356"/>
                  </a:lnTo>
                  <a:lnTo>
                    <a:pt x="87" y="356"/>
                  </a:lnTo>
                  <a:lnTo>
                    <a:pt x="87" y="356"/>
                  </a:lnTo>
                  <a:lnTo>
                    <a:pt x="87" y="382"/>
                  </a:lnTo>
                  <a:lnTo>
                    <a:pt x="61" y="402"/>
                  </a:lnTo>
                  <a:lnTo>
                    <a:pt x="61" y="402"/>
                  </a:lnTo>
                  <a:lnTo>
                    <a:pt x="61" y="422"/>
                  </a:lnTo>
                  <a:lnTo>
                    <a:pt x="20" y="443"/>
                  </a:lnTo>
                  <a:lnTo>
                    <a:pt x="0" y="402"/>
                  </a:lnTo>
                  <a:lnTo>
                    <a:pt x="0" y="402"/>
                  </a:lnTo>
                  <a:lnTo>
                    <a:pt x="0" y="382"/>
                  </a:lnTo>
                  <a:lnTo>
                    <a:pt x="0" y="356"/>
                  </a:lnTo>
                  <a:lnTo>
                    <a:pt x="0" y="356"/>
                  </a:lnTo>
                  <a:lnTo>
                    <a:pt x="0" y="356"/>
                  </a:lnTo>
                  <a:lnTo>
                    <a:pt x="0" y="336"/>
                  </a:lnTo>
                  <a:lnTo>
                    <a:pt x="0" y="336"/>
                  </a:lnTo>
                  <a:lnTo>
                    <a:pt x="0" y="315"/>
                  </a:lnTo>
                  <a:lnTo>
                    <a:pt x="0" y="295"/>
                  </a:lnTo>
                  <a:lnTo>
                    <a:pt x="0" y="295"/>
                  </a:lnTo>
                  <a:lnTo>
                    <a:pt x="20" y="295"/>
                  </a:lnTo>
                  <a:lnTo>
                    <a:pt x="20" y="275"/>
                  </a:lnTo>
                  <a:lnTo>
                    <a:pt x="20" y="275"/>
                  </a:lnTo>
                  <a:lnTo>
                    <a:pt x="20" y="254"/>
                  </a:lnTo>
                  <a:lnTo>
                    <a:pt x="20" y="254"/>
                  </a:lnTo>
                  <a:lnTo>
                    <a:pt x="20" y="229"/>
                  </a:lnTo>
                  <a:lnTo>
                    <a:pt x="20" y="229"/>
                  </a:lnTo>
                  <a:lnTo>
                    <a:pt x="20" y="209"/>
                  </a:lnTo>
                  <a:lnTo>
                    <a:pt x="20" y="209"/>
                  </a:lnTo>
                  <a:lnTo>
                    <a:pt x="20" y="209"/>
                  </a:lnTo>
                  <a:lnTo>
                    <a:pt x="20" y="188"/>
                  </a:lnTo>
                  <a:lnTo>
                    <a:pt x="20" y="188"/>
                  </a:lnTo>
                  <a:lnTo>
                    <a:pt x="20" y="168"/>
                  </a:lnTo>
                  <a:lnTo>
                    <a:pt x="20" y="168"/>
                  </a:lnTo>
                  <a:lnTo>
                    <a:pt x="20" y="168"/>
                  </a:lnTo>
                  <a:lnTo>
                    <a:pt x="0" y="148"/>
                  </a:lnTo>
                  <a:lnTo>
                    <a:pt x="0" y="127"/>
                  </a:lnTo>
                  <a:lnTo>
                    <a:pt x="0" y="127"/>
                  </a:lnTo>
                  <a:lnTo>
                    <a:pt x="0" y="102"/>
                  </a:lnTo>
                  <a:lnTo>
                    <a:pt x="0" y="102"/>
                  </a:lnTo>
                  <a:lnTo>
                    <a:pt x="0" y="81"/>
                  </a:lnTo>
                  <a:lnTo>
                    <a:pt x="0" y="81"/>
                  </a:lnTo>
                  <a:lnTo>
                    <a:pt x="0" y="81"/>
                  </a:lnTo>
                  <a:lnTo>
                    <a:pt x="0" y="61"/>
                  </a:lnTo>
                  <a:lnTo>
                    <a:pt x="0" y="61"/>
                  </a:lnTo>
                  <a:lnTo>
                    <a:pt x="0" y="41"/>
                  </a:lnTo>
                  <a:lnTo>
                    <a:pt x="0" y="41"/>
                  </a:lnTo>
                  <a:lnTo>
                    <a:pt x="0" y="41"/>
                  </a:lnTo>
                  <a:lnTo>
                    <a:pt x="0" y="20"/>
                  </a:lnTo>
                  <a:lnTo>
                    <a:pt x="0" y="20"/>
                  </a:lnTo>
                  <a:lnTo>
                    <a:pt x="0" y="0"/>
                  </a:lnTo>
                  <a:lnTo>
                    <a:pt x="2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2"/>
            <p:cNvSpPr/>
            <p:nvPr/>
          </p:nvSpPr>
          <p:spPr>
            <a:xfrm>
              <a:off x="1519975" y="2264175"/>
              <a:ext cx="16425" cy="10075"/>
            </a:xfrm>
            <a:custGeom>
              <a:rect b="b" l="l" r="r" t="t"/>
              <a:pathLst>
                <a:path extrusionOk="0" h="403" w="657">
                  <a:moveTo>
                    <a:pt x="657" y="21"/>
                  </a:moveTo>
                  <a:lnTo>
                    <a:pt x="636" y="62"/>
                  </a:lnTo>
                  <a:lnTo>
                    <a:pt x="616" y="62"/>
                  </a:lnTo>
                  <a:lnTo>
                    <a:pt x="616" y="62"/>
                  </a:lnTo>
                  <a:lnTo>
                    <a:pt x="596" y="82"/>
                  </a:lnTo>
                  <a:lnTo>
                    <a:pt x="596" y="82"/>
                  </a:lnTo>
                  <a:lnTo>
                    <a:pt x="570" y="82"/>
                  </a:lnTo>
                  <a:lnTo>
                    <a:pt x="570" y="82"/>
                  </a:lnTo>
                  <a:lnTo>
                    <a:pt x="550" y="82"/>
                  </a:lnTo>
                  <a:lnTo>
                    <a:pt x="550" y="82"/>
                  </a:lnTo>
                  <a:lnTo>
                    <a:pt x="529" y="108"/>
                  </a:lnTo>
                  <a:lnTo>
                    <a:pt x="529" y="108"/>
                  </a:lnTo>
                  <a:lnTo>
                    <a:pt x="529" y="108"/>
                  </a:lnTo>
                  <a:lnTo>
                    <a:pt x="509" y="108"/>
                  </a:lnTo>
                  <a:lnTo>
                    <a:pt x="509" y="108"/>
                  </a:lnTo>
                  <a:lnTo>
                    <a:pt x="489" y="108"/>
                  </a:lnTo>
                  <a:lnTo>
                    <a:pt x="489" y="108"/>
                  </a:lnTo>
                  <a:lnTo>
                    <a:pt x="468" y="128"/>
                  </a:lnTo>
                  <a:lnTo>
                    <a:pt x="468" y="128"/>
                  </a:lnTo>
                  <a:lnTo>
                    <a:pt x="443" y="128"/>
                  </a:lnTo>
                  <a:lnTo>
                    <a:pt x="443" y="128"/>
                  </a:lnTo>
                  <a:lnTo>
                    <a:pt x="443" y="128"/>
                  </a:lnTo>
                  <a:lnTo>
                    <a:pt x="443" y="148"/>
                  </a:lnTo>
                  <a:lnTo>
                    <a:pt x="423" y="148"/>
                  </a:lnTo>
                  <a:lnTo>
                    <a:pt x="423" y="148"/>
                  </a:lnTo>
                  <a:lnTo>
                    <a:pt x="402" y="148"/>
                  </a:lnTo>
                  <a:lnTo>
                    <a:pt x="402" y="148"/>
                  </a:lnTo>
                  <a:lnTo>
                    <a:pt x="402" y="169"/>
                  </a:lnTo>
                  <a:lnTo>
                    <a:pt x="382" y="169"/>
                  </a:lnTo>
                  <a:lnTo>
                    <a:pt x="382" y="169"/>
                  </a:lnTo>
                  <a:lnTo>
                    <a:pt x="382" y="169"/>
                  </a:lnTo>
                  <a:lnTo>
                    <a:pt x="362" y="169"/>
                  </a:lnTo>
                  <a:lnTo>
                    <a:pt x="362" y="189"/>
                  </a:lnTo>
                  <a:lnTo>
                    <a:pt x="362" y="189"/>
                  </a:lnTo>
                  <a:lnTo>
                    <a:pt x="341" y="189"/>
                  </a:lnTo>
                  <a:lnTo>
                    <a:pt x="341" y="189"/>
                  </a:lnTo>
                  <a:lnTo>
                    <a:pt x="341" y="189"/>
                  </a:lnTo>
                  <a:lnTo>
                    <a:pt x="316" y="209"/>
                  </a:lnTo>
                  <a:lnTo>
                    <a:pt x="316" y="209"/>
                  </a:lnTo>
                  <a:lnTo>
                    <a:pt x="295" y="209"/>
                  </a:lnTo>
                  <a:lnTo>
                    <a:pt x="295" y="209"/>
                  </a:lnTo>
                  <a:lnTo>
                    <a:pt x="295" y="235"/>
                  </a:lnTo>
                  <a:lnTo>
                    <a:pt x="295" y="235"/>
                  </a:lnTo>
                  <a:lnTo>
                    <a:pt x="275" y="235"/>
                  </a:lnTo>
                  <a:lnTo>
                    <a:pt x="275" y="235"/>
                  </a:lnTo>
                  <a:lnTo>
                    <a:pt x="255" y="255"/>
                  </a:lnTo>
                  <a:lnTo>
                    <a:pt x="255" y="255"/>
                  </a:lnTo>
                  <a:lnTo>
                    <a:pt x="255" y="255"/>
                  </a:lnTo>
                  <a:lnTo>
                    <a:pt x="234" y="255"/>
                  </a:lnTo>
                  <a:lnTo>
                    <a:pt x="234" y="276"/>
                  </a:lnTo>
                  <a:lnTo>
                    <a:pt x="214" y="276"/>
                  </a:lnTo>
                  <a:lnTo>
                    <a:pt x="214" y="276"/>
                  </a:lnTo>
                  <a:lnTo>
                    <a:pt x="214" y="276"/>
                  </a:lnTo>
                  <a:lnTo>
                    <a:pt x="214" y="296"/>
                  </a:lnTo>
                  <a:lnTo>
                    <a:pt x="189" y="296"/>
                  </a:lnTo>
                  <a:lnTo>
                    <a:pt x="189" y="296"/>
                  </a:lnTo>
                  <a:lnTo>
                    <a:pt x="189" y="316"/>
                  </a:lnTo>
                  <a:lnTo>
                    <a:pt x="168" y="316"/>
                  </a:lnTo>
                  <a:lnTo>
                    <a:pt x="168" y="316"/>
                  </a:lnTo>
                  <a:lnTo>
                    <a:pt x="148" y="316"/>
                  </a:lnTo>
                  <a:lnTo>
                    <a:pt x="148" y="337"/>
                  </a:lnTo>
                  <a:lnTo>
                    <a:pt x="148" y="337"/>
                  </a:lnTo>
                  <a:lnTo>
                    <a:pt x="128" y="337"/>
                  </a:lnTo>
                  <a:lnTo>
                    <a:pt x="128" y="362"/>
                  </a:lnTo>
                  <a:lnTo>
                    <a:pt x="107" y="362"/>
                  </a:lnTo>
                  <a:lnTo>
                    <a:pt x="107" y="382"/>
                  </a:lnTo>
                  <a:lnTo>
                    <a:pt x="107" y="382"/>
                  </a:lnTo>
                  <a:lnTo>
                    <a:pt x="107" y="382"/>
                  </a:lnTo>
                  <a:lnTo>
                    <a:pt x="87" y="382"/>
                  </a:lnTo>
                  <a:lnTo>
                    <a:pt x="87" y="403"/>
                  </a:lnTo>
                  <a:lnTo>
                    <a:pt x="87" y="403"/>
                  </a:lnTo>
                  <a:lnTo>
                    <a:pt x="62" y="403"/>
                  </a:lnTo>
                  <a:lnTo>
                    <a:pt x="62" y="403"/>
                  </a:lnTo>
                  <a:lnTo>
                    <a:pt x="62" y="403"/>
                  </a:lnTo>
                  <a:lnTo>
                    <a:pt x="21" y="382"/>
                  </a:lnTo>
                  <a:lnTo>
                    <a:pt x="21" y="382"/>
                  </a:lnTo>
                  <a:lnTo>
                    <a:pt x="0" y="362"/>
                  </a:lnTo>
                  <a:lnTo>
                    <a:pt x="0" y="337"/>
                  </a:lnTo>
                  <a:lnTo>
                    <a:pt x="0" y="337"/>
                  </a:lnTo>
                  <a:lnTo>
                    <a:pt x="0" y="316"/>
                  </a:lnTo>
                  <a:lnTo>
                    <a:pt x="0" y="316"/>
                  </a:lnTo>
                  <a:lnTo>
                    <a:pt x="21" y="316"/>
                  </a:lnTo>
                  <a:lnTo>
                    <a:pt x="21" y="296"/>
                  </a:lnTo>
                  <a:lnTo>
                    <a:pt x="21" y="296"/>
                  </a:lnTo>
                  <a:lnTo>
                    <a:pt x="21" y="296"/>
                  </a:lnTo>
                  <a:lnTo>
                    <a:pt x="41" y="296"/>
                  </a:lnTo>
                  <a:lnTo>
                    <a:pt x="41" y="276"/>
                  </a:lnTo>
                  <a:lnTo>
                    <a:pt x="62" y="276"/>
                  </a:lnTo>
                  <a:lnTo>
                    <a:pt x="62" y="255"/>
                  </a:lnTo>
                  <a:lnTo>
                    <a:pt x="62" y="255"/>
                  </a:lnTo>
                  <a:lnTo>
                    <a:pt x="87" y="255"/>
                  </a:lnTo>
                  <a:lnTo>
                    <a:pt x="87" y="235"/>
                  </a:lnTo>
                  <a:lnTo>
                    <a:pt x="107" y="235"/>
                  </a:lnTo>
                  <a:lnTo>
                    <a:pt x="107" y="209"/>
                  </a:lnTo>
                  <a:lnTo>
                    <a:pt x="107" y="209"/>
                  </a:lnTo>
                  <a:lnTo>
                    <a:pt x="128" y="209"/>
                  </a:lnTo>
                  <a:lnTo>
                    <a:pt x="128" y="189"/>
                  </a:lnTo>
                  <a:lnTo>
                    <a:pt x="148" y="189"/>
                  </a:lnTo>
                  <a:lnTo>
                    <a:pt x="148" y="189"/>
                  </a:lnTo>
                  <a:lnTo>
                    <a:pt x="148" y="189"/>
                  </a:lnTo>
                  <a:lnTo>
                    <a:pt x="148" y="169"/>
                  </a:lnTo>
                  <a:lnTo>
                    <a:pt x="168" y="169"/>
                  </a:lnTo>
                  <a:lnTo>
                    <a:pt x="168" y="169"/>
                  </a:lnTo>
                  <a:lnTo>
                    <a:pt x="189" y="148"/>
                  </a:lnTo>
                  <a:lnTo>
                    <a:pt x="189" y="148"/>
                  </a:lnTo>
                  <a:lnTo>
                    <a:pt x="214" y="148"/>
                  </a:lnTo>
                  <a:lnTo>
                    <a:pt x="214" y="128"/>
                  </a:lnTo>
                  <a:lnTo>
                    <a:pt x="234" y="128"/>
                  </a:lnTo>
                  <a:lnTo>
                    <a:pt x="234" y="128"/>
                  </a:lnTo>
                  <a:lnTo>
                    <a:pt x="234" y="128"/>
                  </a:lnTo>
                  <a:lnTo>
                    <a:pt x="234" y="128"/>
                  </a:lnTo>
                  <a:lnTo>
                    <a:pt x="255" y="108"/>
                  </a:lnTo>
                  <a:lnTo>
                    <a:pt x="255" y="108"/>
                  </a:lnTo>
                  <a:lnTo>
                    <a:pt x="275" y="108"/>
                  </a:lnTo>
                  <a:lnTo>
                    <a:pt x="275" y="82"/>
                  </a:lnTo>
                  <a:lnTo>
                    <a:pt x="295" y="82"/>
                  </a:lnTo>
                  <a:lnTo>
                    <a:pt x="295" y="82"/>
                  </a:lnTo>
                  <a:lnTo>
                    <a:pt x="316" y="82"/>
                  </a:lnTo>
                  <a:lnTo>
                    <a:pt x="316" y="82"/>
                  </a:lnTo>
                  <a:lnTo>
                    <a:pt x="316" y="62"/>
                  </a:lnTo>
                  <a:lnTo>
                    <a:pt x="341" y="62"/>
                  </a:lnTo>
                  <a:lnTo>
                    <a:pt x="341" y="62"/>
                  </a:lnTo>
                  <a:lnTo>
                    <a:pt x="362" y="62"/>
                  </a:lnTo>
                  <a:lnTo>
                    <a:pt x="362" y="62"/>
                  </a:lnTo>
                  <a:lnTo>
                    <a:pt x="362" y="62"/>
                  </a:lnTo>
                  <a:lnTo>
                    <a:pt x="382" y="42"/>
                  </a:lnTo>
                  <a:lnTo>
                    <a:pt x="382" y="42"/>
                  </a:lnTo>
                  <a:lnTo>
                    <a:pt x="402" y="42"/>
                  </a:lnTo>
                  <a:lnTo>
                    <a:pt x="402" y="42"/>
                  </a:lnTo>
                  <a:lnTo>
                    <a:pt x="402" y="42"/>
                  </a:lnTo>
                  <a:lnTo>
                    <a:pt x="423" y="42"/>
                  </a:lnTo>
                  <a:lnTo>
                    <a:pt x="423" y="42"/>
                  </a:lnTo>
                  <a:lnTo>
                    <a:pt x="443" y="42"/>
                  </a:lnTo>
                  <a:lnTo>
                    <a:pt x="443" y="21"/>
                  </a:lnTo>
                  <a:lnTo>
                    <a:pt x="468" y="21"/>
                  </a:lnTo>
                  <a:lnTo>
                    <a:pt x="489" y="21"/>
                  </a:lnTo>
                  <a:lnTo>
                    <a:pt x="489" y="21"/>
                  </a:lnTo>
                  <a:lnTo>
                    <a:pt x="509" y="21"/>
                  </a:lnTo>
                  <a:lnTo>
                    <a:pt x="509" y="21"/>
                  </a:lnTo>
                  <a:lnTo>
                    <a:pt x="509" y="21"/>
                  </a:lnTo>
                  <a:lnTo>
                    <a:pt x="529" y="21"/>
                  </a:lnTo>
                  <a:lnTo>
                    <a:pt x="529" y="21"/>
                  </a:lnTo>
                  <a:lnTo>
                    <a:pt x="550" y="21"/>
                  </a:lnTo>
                  <a:lnTo>
                    <a:pt x="550" y="21"/>
                  </a:lnTo>
                  <a:lnTo>
                    <a:pt x="570" y="1"/>
                  </a:lnTo>
                  <a:lnTo>
                    <a:pt x="596" y="1"/>
                  </a:lnTo>
                  <a:lnTo>
                    <a:pt x="596" y="1"/>
                  </a:lnTo>
                  <a:lnTo>
                    <a:pt x="616" y="1"/>
                  </a:lnTo>
                  <a:lnTo>
                    <a:pt x="616"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2"/>
            <p:cNvSpPr/>
            <p:nvPr/>
          </p:nvSpPr>
          <p:spPr>
            <a:xfrm>
              <a:off x="1527350" y="2265700"/>
              <a:ext cx="17575" cy="6400"/>
            </a:xfrm>
            <a:custGeom>
              <a:rect b="b" l="l" r="r" t="t"/>
              <a:pathLst>
                <a:path extrusionOk="0" h="256" w="703">
                  <a:moveTo>
                    <a:pt x="555" y="1"/>
                  </a:moveTo>
                  <a:lnTo>
                    <a:pt x="555" y="1"/>
                  </a:lnTo>
                  <a:lnTo>
                    <a:pt x="575" y="1"/>
                  </a:lnTo>
                  <a:lnTo>
                    <a:pt x="575" y="1"/>
                  </a:lnTo>
                  <a:lnTo>
                    <a:pt x="575" y="1"/>
                  </a:lnTo>
                  <a:lnTo>
                    <a:pt x="596" y="21"/>
                  </a:lnTo>
                  <a:lnTo>
                    <a:pt x="616" y="21"/>
                  </a:lnTo>
                  <a:lnTo>
                    <a:pt x="616" y="21"/>
                  </a:lnTo>
                  <a:lnTo>
                    <a:pt x="636" y="21"/>
                  </a:lnTo>
                  <a:lnTo>
                    <a:pt x="636" y="21"/>
                  </a:lnTo>
                  <a:lnTo>
                    <a:pt x="657" y="21"/>
                  </a:lnTo>
                  <a:lnTo>
                    <a:pt x="657" y="21"/>
                  </a:lnTo>
                  <a:lnTo>
                    <a:pt x="702" y="47"/>
                  </a:lnTo>
                  <a:lnTo>
                    <a:pt x="657" y="87"/>
                  </a:lnTo>
                  <a:lnTo>
                    <a:pt x="657" y="87"/>
                  </a:lnTo>
                  <a:lnTo>
                    <a:pt x="636" y="87"/>
                  </a:lnTo>
                  <a:lnTo>
                    <a:pt x="636" y="87"/>
                  </a:lnTo>
                  <a:lnTo>
                    <a:pt x="616" y="87"/>
                  </a:lnTo>
                  <a:lnTo>
                    <a:pt x="616" y="87"/>
                  </a:lnTo>
                  <a:lnTo>
                    <a:pt x="596" y="87"/>
                  </a:lnTo>
                  <a:lnTo>
                    <a:pt x="596" y="87"/>
                  </a:lnTo>
                  <a:lnTo>
                    <a:pt x="575" y="87"/>
                  </a:lnTo>
                  <a:lnTo>
                    <a:pt x="575" y="87"/>
                  </a:lnTo>
                  <a:lnTo>
                    <a:pt x="575" y="87"/>
                  </a:lnTo>
                  <a:lnTo>
                    <a:pt x="555" y="87"/>
                  </a:lnTo>
                  <a:lnTo>
                    <a:pt x="555" y="108"/>
                  </a:lnTo>
                  <a:lnTo>
                    <a:pt x="530" y="108"/>
                  </a:lnTo>
                  <a:lnTo>
                    <a:pt x="530" y="108"/>
                  </a:lnTo>
                  <a:lnTo>
                    <a:pt x="509" y="108"/>
                  </a:lnTo>
                  <a:lnTo>
                    <a:pt x="509" y="108"/>
                  </a:lnTo>
                  <a:lnTo>
                    <a:pt x="509" y="108"/>
                  </a:lnTo>
                  <a:lnTo>
                    <a:pt x="489" y="108"/>
                  </a:lnTo>
                  <a:lnTo>
                    <a:pt x="489" y="108"/>
                  </a:lnTo>
                  <a:lnTo>
                    <a:pt x="468" y="108"/>
                  </a:lnTo>
                  <a:lnTo>
                    <a:pt x="468" y="108"/>
                  </a:lnTo>
                  <a:lnTo>
                    <a:pt x="448" y="128"/>
                  </a:lnTo>
                  <a:lnTo>
                    <a:pt x="448" y="128"/>
                  </a:lnTo>
                  <a:lnTo>
                    <a:pt x="448" y="128"/>
                  </a:lnTo>
                  <a:lnTo>
                    <a:pt x="448" y="128"/>
                  </a:lnTo>
                  <a:lnTo>
                    <a:pt x="428" y="128"/>
                  </a:lnTo>
                  <a:lnTo>
                    <a:pt x="428" y="128"/>
                  </a:lnTo>
                  <a:lnTo>
                    <a:pt x="402" y="128"/>
                  </a:lnTo>
                  <a:lnTo>
                    <a:pt x="402" y="128"/>
                  </a:lnTo>
                  <a:lnTo>
                    <a:pt x="382" y="128"/>
                  </a:lnTo>
                  <a:lnTo>
                    <a:pt x="382" y="148"/>
                  </a:lnTo>
                  <a:lnTo>
                    <a:pt x="382" y="148"/>
                  </a:lnTo>
                  <a:lnTo>
                    <a:pt x="362" y="148"/>
                  </a:lnTo>
                  <a:lnTo>
                    <a:pt x="362" y="148"/>
                  </a:lnTo>
                  <a:lnTo>
                    <a:pt x="341" y="148"/>
                  </a:lnTo>
                  <a:lnTo>
                    <a:pt x="341" y="148"/>
                  </a:lnTo>
                  <a:lnTo>
                    <a:pt x="341" y="148"/>
                  </a:lnTo>
                  <a:lnTo>
                    <a:pt x="321" y="174"/>
                  </a:lnTo>
                  <a:lnTo>
                    <a:pt x="321" y="174"/>
                  </a:lnTo>
                  <a:lnTo>
                    <a:pt x="321" y="174"/>
                  </a:lnTo>
                  <a:lnTo>
                    <a:pt x="301" y="174"/>
                  </a:lnTo>
                  <a:lnTo>
                    <a:pt x="301" y="174"/>
                  </a:lnTo>
                  <a:lnTo>
                    <a:pt x="275" y="174"/>
                  </a:lnTo>
                  <a:lnTo>
                    <a:pt x="255" y="174"/>
                  </a:lnTo>
                  <a:lnTo>
                    <a:pt x="255" y="194"/>
                  </a:lnTo>
                  <a:lnTo>
                    <a:pt x="234" y="194"/>
                  </a:lnTo>
                  <a:lnTo>
                    <a:pt x="234" y="194"/>
                  </a:lnTo>
                  <a:lnTo>
                    <a:pt x="214" y="194"/>
                  </a:lnTo>
                  <a:lnTo>
                    <a:pt x="194" y="215"/>
                  </a:lnTo>
                  <a:lnTo>
                    <a:pt x="194" y="215"/>
                  </a:lnTo>
                  <a:lnTo>
                    <a:pt x="173" y="215"/>
                  </a:lnTo>
                  <a:lnTo>
                    <a:pt x="148" y="215"/>
                  </a:lnTo>
                  <a:lnTo>
                    <a:pt x="148" y="215"/>
                  </a:lnTo>
                  <a:lnTo>
                    <a:pt x="128" y="235"/>
                  </a:lnTo>
                  <a:lnTo>
                    <a:pt x="107" y="235"/>
                  </a:lnTo>
                  <a:lnTo>
                    <a:pt x="107" y="235"/>
                  </a:lnTo>
                  <a:lnTo>
                    <a:pt x="67" y="255"/>
                  </a:lnTo>
                  <a:lnTo>
                    <a:pt x="46" y="255"/>
                  </a:lnTo>
                  <a:lnTo>
                    <a:pt x="46" y="255"/>
                  </a:lnTo>
                  <a:lnTo>
                    <a:pt x="21" y="255"/>
                  </a:lnTo>
                  <a:lnTo>
                    <a:pt x="0" y="235"/>
                  </a:lnTo>
                  <a:lnTo>
                    <a:pt x="0" y="215"/>
                  </a:lnTo>
                  <a:lnTo>
                    <a:pt x="0" y="194"/>
                  </a:lnTo>
                  <a:lnTo>
                    <a:pt x="0" y="174"/>
                  </a:lnTo>
                  <a:lnTo>
                    <a:pt x="21" y="174"/>
                  </a:lnTo>
                  <a:lnTo>
                    <a:pt x="21" y="174"/>
                  </a:lnTo>
                  <a:lnTo>
                    <a:pt x="67" y="148"/>
                  </a:lnTo>
                  <a:lnTo>
                    <a:pt x="67" y="148"/>
                  </a:lnTo>
                  <a:lnTo>
                    <a:pt x="87" y="128"/>
                  </a:lnTo>
                  <a:lnTo>
                    <a:pt x="107" y="128"/>
                  </a:lnTo>
                  <a:lnTo>
                    <a:pt x="107" y="128"/>
                  </a:lnTo>
                  <a:lnTo>
                    <a:pt x="128" y="108"/>
                  </a:lnTo>
                  <a:lnTo>
                    <a:pt x="148" y="108"/>
                  </a:lnTo>
                  <a:lnTo>
                    <a:pt x="148" y="108"/>
                  </a:lnTo>
                  <a:lnTo>
                    <a:pt x="173" y="108"/>
                  </a:lnTo>
                  <a:lnTo>
                    <a:pt x="194" y="87"/>
                  </a:lnTo>
                  <a:lnTo>
                    <a:pt x="214" y="87"/>
                  </a:lnTo>
                  <a:lnTo>
                    <a:pt x="214" y="87"/>
                  </a:lnTo>
                  <a:lnTo>
                    <a:pt x="214" y="67"/>
                  </a:lnTo>
                  <a:lnTo>
                    <a:pt x="234" y="67"/>
                  </a:lnTo>
                  <a:lnTo>
                    <a:pt x="255" y="67"/>
                  </a:lnTo>
                  <a:lnTo>
                    <a:pt x="255" y="67"/>
                  </a:lnTo>
                  <a:lnTo>
                    <a:pt x="275" y="67"/>
                  </a:lnTo>
                  <a:lnTo>
                    <a:pt x="275" y="47"/>
                  </a:lnTo>
                  <a:lnTo>
                    <a:pt x="275" y="47"/>
                  </a:lnTo>
                  <a:lnTo>
                    <a:pt x="301" y="47"/>
                  </a:lnTo>
                  <a:lnTo>
                    <a:pt x="301" y="47"/>
                  </a:lnTo>
                  <a:lnTo>
                    <a:pt x="321" y="47"/>
                  </a:lnTo>
                  <a:lnTo>
                    <a:pt x="321" y="47"/>
                  </a:lnTo>
                  <a:lnTo>
                    <a:pt x="341" y="47"/>
                  </a:lnTo>
                  <a:lnTo>
                    <a:pt x="341" y="47"/>
                  </a:lnTo>
                  <a:lnTo>
                    <a:pt x="341" y="21"/>
                  </a:lnTo>
                  <a:lnTo>
                    <a:pt x="362" y="21"/>
                  </a:lnTo>
                  <a:lnTo>
                    <a:pt x="362" y="21"/>
                  </a:lnTo>
                  <a:lnTo>
                    <a:pt x="382" y="21"/>
                  </a:lnTo>
                  <a:lnTo>
                    <a:pt x="382" y="21"/>
                  </a:lnTo>
                  <a:lnTo>
                    <a:pt x="402" y="21"/>
                  </a:lnTo>
                  <a:lnTo>
                    <a:pt x="402" y="21"/>
                  </a:lnTo>
                  <a:lnTo>
                    <a:pt x="428" y="21"/>
                  </a:lnTo>
                  <a:lnTo>
                    <a:pt x="428" y="21"/>
                  </a:lnTo>
                  <a:lnTo>
                    <a:pt x="448" y="21"/>
                  </a:lnTo>
                  <a:lnTo>
                    <a:pt x="448" y="21"/>
                  </a:lnTo>
                  <a:lnTo>
                    <a:pt x="468" y="21"/>
                  </a:lnTo>
                  <a:lnTo>
                    <a:pt x="468" y="21"/>
                  </a:lnTo>
                  <a:lnTo>
                    <a:pt x="489" y="21"/>
                  </a:lnTo>
                  <a:lnTo>
                    <a:pt x="489" y="1"/>
                  </a:lnTo>
                  <a:lnTo>
                    <a:pt x="489" y="1"/>
                  </a:lnTo>
                  <a:lnTo>
                    <a:pt x="509" y="1"/>
                  </a:lnTo>
                  <a:lnTo>
                    <a:pt x="509" y="1"/>
                  </a:lnTo>
                  <a:lnTo>
                    <a:pt x="530" y="1"/>
                  </a:lnTo>
                  <a:lnTo>
                    <a:pt x="53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2"/>
            <p:cNvSpPr/>
            <p:nvPr/>
          </p:nvSpPr>
          <p:spPr>
            <a:xfrm>
              <a:off x="1536375" y="2268375"/>
              <a:ext cx="18075" cy="3725"/>
            </a:xfrm>
            <a:custGeom>
              <a:rect b="b" l="l" r="r" t="t"/>
              <a:pathLst>
                <a:path extrusionOk="0" h="149" w="723">
                  <a:moveTo>
                    <a:pt x="423" y="1"/>
                  </a:moveTo>
                  <a:lnTo>
                    <a:pt x="448" y="1"/>
                  </a:lnTo>
                  <a:lnTo>
                    <a:pt x="448" y="1"/>
                  </a:lnTo>
                  <a:lnTo>
                    <a:pt x="469" y="1"/>
                  </a:lnTo>
                  <a:lnTo>
                    <a:pt x="489" y="1"/>
                  </a:lnTo>
                  <a:lnTo>
                    <a:pt x="489" y="1"/>
                  </a:lnTo>
                  <a:lnTo>
                    <a:pt x="509" y="1"/>
                  </a:lnTo>
                  <a:lnTo>
                    <a:pt x="509" y="1"/>
                  </a:lnTo>
                  <a:lnTo>
                    <a:pt x="509" y="1"/>
                  </a:lnTo>
                  <a:lnTo>
                    <a:pt x="530" y="1"/>
                  </a:lnTo>
                  <a:lnTo>
                    <a:pt x="530" y="1"/>
                  </a:lnTo>
                  <a:lnTo>
                    <a:pt x="550" y="1"/>
                  </a:lnTo>
                  <a:lnTo>
                    <a:pt x="550" y="1"/>
                  </a:lnTo>
                  <a:lnTo>
                    <a:pt x="550" y="1"/>
                  </a:lnTo>
                  <a:lnTo>
                    <a:pt x="575" y="1"/>
                  </a:lnTo>
                  <a:lnTo>
                    <a:pt x="575" y="1"/>
                  </a:lnTo>
                  <a:lnTo>
                    <a:pt x="596" y="21"/>
                  </a:lnTo>
                  <a:lnTo>
                    <a:pt x="596" y="21"/>
                  </a:lnTo>
                  <a:lnTo>
                    <a:pt x="616" y="21"/>
                  </a:lnTo>
                  <a:lnTo>
                    <a:pt x="616" y="21"/>
                  </a:lnTo>
                  <a:lnTo>
                    <a:pt x="616" y="21"/>
                  </a:lnTo>
                  <a:lnTo>
                    <a:pt x="636" y="21"/>
                  </a:lnTo>
                  <a:lnTo>
                    <a:pt x="636" y="21"/>
                  </a:lnTo>
                  <a:lnTo>
                    <a:pt x="657" y="21"/>
                  </a:lnTo>
                  <a:lnTo>
                    <a:pt x="657" y="21"/>
                  </a:lnTo>
                  <a:lnTo>
                    <a:pt x="677" y="41"/>
                  </a:lnTo>
                  <a:lnTo>
                    <a:pt x="677" y="41"/>
                  </a:lnTo>
                  <a:lnTo>
                    <a:pt x="703" y="41"/>
                  </a:lnTo>
                  <a:lnTo>
                    <a:pt x="723" y="87"/>
                  </a:lnTo>
                  <a:lnTo>
                    <a:pt x="677" y="108"/>
                  </a:lnTo>
                  <a:lnTo>
                    <a:pt x="677" y="108"/>
                  </a:lnTo>
                  <a:lnTo>
                    <a:pt x="657" y="108"/>
                  </a:lnTo>
                  <a:lnTo>
                    <a:pt x="657" y="108"/>
                  </a:lnTo>
                  <a:lnTo>
                    <a:pt x="636" y="108"/>
                  </a:lnTo>
                  <a:lnTo>
                    <a:pt x="636" y="108"/>
                  </a:lnTo>
                  <a:lnTo>
                    <a:pt x="616" y="108"/>
                  </a:lnTo>
                  <a:lnTo>
                    <a:pt x="616" y="108"/>
                  </a:lnTo>
                  <a:lnTo>
                    <a:pt x="616" y="108"/>
                  </a:lnTo>
                  <a:lnTo>
                    <a:pt x="596" y="108"/>
                  </a:lnTo>
                  <a:lnTo>
                    <a:pt x="596" y="108"/>
                  </a:lnTo>
                  <a:lnTo>
                    <a:pt x="575" y="108"/>
                  </a:lnTo>
                  <a:lnTo>
                    <a:pt x="575" y="108"/>
                  </a:lnTo>
                  <a:lnTo>
                    <a:pt x="550" y="108"/>
                  </a:lnTo>
                  <a:lnTo>
                    <a:pt x="550" y="108"/>
                  </a:lnTo>
                  <a:lnTo>
                    <a:pt x="550" y="108"/>
                  </a:lnTo>
                  <a:lnTo>
                    <a:pt x="530" y="108"/>
                  </a:lnTo>
                  <a:lnTo>
                    <a:pt x="530" y="108"/>
                  </a:lnTo>
                  <a:lnTo>
                    <a:pt x="509" y="108"/>
                  </a:lnTo>
                  <a:lnTo>
                    <a:pt x="509" y="108"/>
                  </a:lnTo>
                  <a:lnTo>
                    <a:pt x="489" y="108"/>
                  </a:lnTo>
                  <a:lnTo>
                    <a:pt x="489" y="108"/>
                  </a:lnTo>
                  <a:lnTo>
                    <a:pt x="489" y="108"/>
                  </a:lnTo>
                  <a:lnTo>
                    <a:pt x="469" y="108"/>
                  </a:lnTo>
                  <a:lnTo>
                    <a:pt x="469" y="108"/>
                  </a:lnTo>
                  <a:lnTo>
                    <a:pt x="448" y="108"/>
                  </a:lnTo>
                  <a:lnTo>
                    <a:pt x="448" y="108"/>
                  </a:lnTo>
                  <a:lnTo>
                    <a:pt x="423" y="108"/>
                  </a:lnTo>
                  <a:lnTo>
                    <a:pt x="423" y="108"/>
                  </a:lnTo>
                  <a:lnTo>
                    <a:pt x="423" y="108"/>
                  </a:lnTo>
                  <a:lnTo>
                    <a:pt x="402" y="108"/>
                  </a:lnTo>
                  <a:lnTo>
                    <a:pt x="402" y="108"/>
                  </a:lnTo>
                  <a:lnTo>
                    <a:pt x="382" y="108"/>
                  </a:lnTo>
                  <a:lnTo>
                    <a:pt x="382" y="108"/>
                  </a:lnTo>
                  <a:lnTo>
                    <a:pt x="362" y="108"/>
                  </a:lnTo>
                  <a:lnTo>
                    <a:pt x="362" y="108"/>
                  </a:lnTo>
                  <a:lnTo>
                    <a:pt x="362" y="108"/>
                  </a:lnTo>
                  <a:lnTo>
                    <a:pt x="362" y="108"/>
                  </a:lnTo>
                  <a:lnTo>
                    <a:pt x="341" y="108"/>
                  </a:lnTo>
                  <a:lnTo>
                    <a:pt x="341" y="108"/>
                  </a:lnTo>
                  <a:lnTo>
                    <a:pt x="321" y="108"/>
                  </a:lnTo>
                  <a:lnTo>
                    <a:pt x="321" y="108"/>
                  </a:lnTo>
                  <a:lnTo>
                    <a:pt x="296" y="108"/>
                  </a:lnTo>
                  <a:lnTo>
                    <a:pt x="296" y="108"/>
                  </a:lnTo>
                  <a:lnTo>
                    <a:pt x="275" y="108"/>
                  </a:lnTo>
                  <a:lnTo>
                    <a:pt x="275" y="108"/>
                  </a:lnTo>
                  <a:lnTo>
                    <a:pt x="275" y="108"/>
                  </a:lnTo>
                  <a:lnTo>
                    <a:pt x="255" y="108"/>
                  </a:lnTo>
                  <a:lnTo>
                    <a:pt x="255" y="108"/>
                  </a:lnTo>
                  <a:lnTo>
                    <a:pt x="235" y="108"/>
                  </a:lnTo>
                  <a:lnTo>
                    <a:pt x="235" y="108"/>
                  </a:lnTo>
                  <a:lnTo>
                    <a:pt x="214" y="128"/>
                  </a:lnTo>
                  <a:lnTo>
                    <a:pt x="214" y="128"/>
                  </a:lnTo>
                  <a:lnTo>
                    <a:pt x="214" y="128"/>
                  </a:lnTo>
                  <a:lnTo>
                    <a:pt x="194" y="128"/>
                  </a:lnTo>
                  <a:lnTo>
                    <a:pt x="194" y="128"/>
                  </a:lnTo>
                  <a:lnTo>
                    <a:pt x="169" y="128"/>
                  </a:lnTo>
                  <a:lnTo>
                    <a:pt x="169" y="128"/>
                  </a:lnTo>
                  <a:lnTo>
                    <a:pt x="169" y="128"/>
                  </a:lnTo>
                  <a:lnTo>
                    <a:pt x="148" y="128"/>
                  </a:lnTo>
                  <a:lnTo>
                    <a:pt x="148" y="128"/>
                  </a:lnTo>
                  <a:lnTo>
                    <a:pt x="128" y="128"/>
                  </a:lnTo>
                  <a:lnTo>
                    <a:pt x="128" y="128"/>
                  </a:lnTo>
                  <a:lnTo>
                    <a:pt x="128" y="128"/>
                  </a:lnTo>
                  <a:lnTo>
                    <a:pt x="107" y="128"/>
                  </a:lnTo>
                  <a:lnTo>
                    <a:pt x="107" y="128"/>
                  </a:lnTo>
                  <a:lnTo>
                    <a:pt x="107" y="128"/>
                  </a:lnTo>
                  <a:lnTo>
                    <a:pt x="87" y="148"/>
                  </a:lnTo>
                  <a:lnTo>
                    <a:pt x="87" y="148"/>
                  </a:lnTo>
                  <a:lnTo>
                    <a:pt x="67" y="148"/>
                  </a:lnTo>
                  <a:lnTo>
                    <a:pt x="67" y="148"/>
                  </a:lnTo>
                  <a:lnTo>
                    <a:pt x="67" y="148"/>
                  </a:lnTo>
                  <a:lnTo>
                    <a:pt x="41" y="148"/>
                  </a:lnTo>
                  <a:lnTo>
                    <a:pt x="41" y="148"/>
                  </a:lnTo>
                  <a:lnTo>
                    <a:pt x="41" y="148"/>
                  </a:lnTo>
                  <a:lnTo>
                    <a:pt x="21" y="128"/>
                  </a:lnTo>
                  <a:lnTo>
                    <a:pt x="1" y="108"/>
                  </a:lnTo>
                  <a:lnTo>
                    <a:pt x="21" y="87"/>
                  </a:lnTo>
                  <a:lnTo>
                    <a:pt x="21" y="87"/>
                  </a:lnTo>
                  <a:lnTo>
                    <a:pt x="21" y="87"/>
                  </a:lnTo>
                  <a:lnTo>
                    <a:pt x="21" y="67"/>
                  </a:lnTo>
                  <a:lnTo>
                    <a:pt x="41" y="67"/>
                  </a:lnTo>
                  <a:lnTo>
                    <a:pt x="41" y="67"/>
                  </a:lnTo>
                  <a:lnTo>
                    <a:pt x="41" y="67"/>
                  </a:lnTo>
                  <a:lnTo>
                    <a:pt x="67" y="67"/>
                  </a:lnTo>
                  <a:lnTo>
                    <a:pt x="67" y="67"/>
                  </a:lnTo>
                  <a:lnTo>
                    <a:pt x="87" y="41"/>
                  </a:lnTo>
                  <a:lnTo>
                    <a:pt x="87" y="41"/>
                  </a:lnTo>
                  <a:lnTo>
                    <a:pt x="87" y="41"/>
                  </a:lnTo>
                  <a:lnTo>
                    <a:pt x="107" y="41"/>
                  </a:lnTo>
                  <a:lnTo>
                    <a:pt x="107" y="41"/>
                  </a:lnTo>
                  <a:lnTo>
                    <a:pt x="128" y="41"/>
                  </a:lnTo>
                  <a:lnTo>
                    <a:pt x="128" y="41"/>
                  </a:lnTo>
                  <a:lnTo>
                    <a:pt x="148" y="41"/>
                  </a:lnTo>
                  <a:lnTo>
                    <a:pt x="148" y="21"/>
                  </a:lnTo>
                  <a:lnTo>
                    <a:pt x="148" y="21"/>
                  </a:lnTo>
                  <a:lnTo>
                    <a:pt x="169" y="21"/>
                  </a:lnTo>
                  <a:lnTo>
                    <a:pt x="169" y="21"/>
                  </a:lnTo>
                  <a:lnTo>
                    <a:pt x="194" y="21"/>
                  </a:lnTo>
                  <a:lnTo>
                    <a:pt x="194" y="21"/>
                  </a:lnTo>
                  <a:lnTo>
                    <a:pt x="214" y="21"/>
                  </a:lnTo>
                  <a:lnTo>
                    <a:pt x="214" y="21"/>
                  </a:lnTo>
                  <a:lnTo>
                    <a:pt x="235" y="21"/>
                  </a:lnTo>
                  <a:lnTo>
                    <a:pt x="235" y="21"/>
                  </a:lnTo>
                  <a:lnTo>
                    <a:pt x="255" y="1"/>
                  </a:lnTo>
                  <a:lnTo>
                    <a:pt x="255" y="1"/>
                  </a:lnTo>
                  <a:lnTo>
                    <a:pt x="255" y="1"/>
                  </a:lnTo>
                  <a:lnTo>
                    <a:pt x="275" y="1"/>
                  </a:lnTo>
                  <a:lnTo>
                    <a:pt x="275" y="1"/>
                  </a:lnTo>
                  <a:lnTo>
                    <a:pt x="296" y="1"/>
                  </a:lnTo>
                  <a:lnTo>
                    <a:pt x="296" y="1"/>
                  </a:lnTo>
                  <a:lnTo>
                    <a:pt x="321" y="1"/>
                  </a:lnTo>
                  <a:lnTo>
                    <a:pt x="321" y="1"/>
                  </a:lnTo>
                  <a:lnTo>
                    <a:pt x="341" y="1"/>
                  </a:lnTo>
                  <a:lnTo>
                    <a:pt x="341" y="1"/>
                  </a:lnTo>
                  <a:lnTo>
                    <a:pt x="341" y="1"/>
                  </a:lnTo>
                  <a:lnTo>
                    <a:pt x="362" y="1"/>
                  </a:lnTo>
                  <a:lnTo>
                    <a:pt x="362" y="1"/>
                  </a:lnTo>
                  <a:lnTo>
                    <a:pt x="382" y="1"/>
                  </a:lnTo>
                  <a:lnTo>
                    <a:pt x="382" y="1"/>
                  </a:lnTo>
                  <a:lnTo>
                    <a:pt x="402" y="1"/>
                  </a:lnTo>
                  <a:lnTo>
                    <a:pt x="402" y="1"/>
                  </a:lnTo>
                  <a:lnTo>
                    <a:pt x="423"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62"/>
            <p:cNvSpPr/>
            <p:nvPr/>
          </p:nvSpPr>
          <p:spPr>
            <a:xfrm>
              <a:off x="1546425" y="2271550"/>
              <a:ext cx="15925" cy="4225"/>
            </a:xfrm>
            <a:custGeom>
              <a:rect b="b" l="l" r="r" t="t"/>
              <a:pathLst>
                <a:path extrusionOk="0" h="169" w="637">
                  <a:moveTo>
                    <a:pt x="173" y="1"/>
                  </a:moveTo>
                  <a:lnTo>
                    <a:pt x="194" y="1"/>
                  </a:lnTo>
                  <a:lnTo>
                    <a:pt x="194" y="1"/>
                  </a:lnTo>
                  <a:lnTo>
                    <a:pt x="214" y="1"/>
                  </a:lnTo>
                  <a:lnTo>
                    <a:pt x="214" y="1"/>
                  </a:lnTo>
                  <a:lnTo>
                    <a:pt x="214" y="1"/>
                  </a:lnTo>
                  <a:lnTo>
                    <a:pt x="214" y="1"/>
                  </a:lnTo>
                  <a:lnTo>
                    <a:pt x="234" y="1"/>
                  </a:lnTo>
                  <a:lnTo>
                    <a:pt x="234" y="1"/>
                  </a:lnTo>
                  <a:lnTo>
                    <a:pt x="255" y="1"/>
                  </a:lnTo>
                  <a:lnTo>
                    <a:pt x="255" y="1"/>
                  </a:lnTo>
                  <a:lnTo>
                    <a:pt x="275" y="1"/>
                  </a:lnTo>
                  <a:lnTo>
                    <a:pt x="275" y="1"/>
                  </a:lnTo>
                  <a:lnTo>
                    <a:pt x="301" y="1"/>
                  </a:lnTo>
                  <a:lnTo>
                    <a:pt x="301" y="1"/>
                  </a:lnTo>
                  <a:lnTo>
                    <a:pt x="301" y="1"/>
                  </a:lnTo>
                  <a:lnTo>
                    <a:pt x="321" y="1"/>
                  </a:lnTo>
                  <a:lnTo>
                    <a:pt x="321" y="1"/>
                  </a:lnTo>
                  <a:lnTo>
                    <a:pt x="341" y="1"/>
                  </a:lnTo>
                  <a:lnTo>
                    <a:pt x="341" y="1"/>
                  </a:lnTo>
                  <a:lnTo>
                    <a:pt x="362" y="1"/>
                  </a:lnTo>
                  <a:lnTo>
                    <a:pt x="362" y="21"/>
                  </a:lnTo>
                  <a:lnTo>
                    <a:pt x="362" y="21"/>
                  </a:lnTo>
                  <a:lnTo>
                    <a:pt x="362" y="21"/>
                  </a:lnTo>
                  <a:lnTo>
                    <a:pt x="382" y="21"/>
                  </a:lnTo>
                  <a:lnTo>
                    <a:pt x="382" y="21"/>
                  </a:lnTo>
                  <a:lnTo>
                    <a:pt x="402" y="21"/>
                  </a:lnTo>
                  <a:lnTo>
                    <a:pt x="402" y="21"/>
                  </a:lnTo>
                  <a:lnTo>
                    <a:pt x="428" y="21"/>
                  </a:lnTo>
                  <a:lnTo>
                    <a:pt x="428" y="21"/>
                  </a:lnTo>
                  <a:lnTo>
                    <a:pt x="428" y="21"/>
                  </a:lnTo>
                  <a:lnTo>
                    <a:pt x="448" y="21"/>
                  </a:lnTo>
                  <a:lnTo>
                    <a:pt x="448" y="42"/>
                  </a:lnTo>
                  <a:lnTo>
                    <a:pt x="468" y="42"/>
                  </a:lnTo>
                  <a:lnTo>
                    <a:pt x="468" y="42"/>
                  </a:lnTo>
                  <a:lnTo>
                    <a:pt x="489" y="42"/>
                  </a:lnTo>
                  <a:lnTo>
                    <a:pt x="489" y="42"/>
                  </a:lnTo>
                  <a:lnTo>
                    <a:pt x="489" y="42"/>
                  </a:lnTo>
                  <a:lnTo>
                    <a:pt x="489" y="42"/>
                  </a:lnTo>
                  <a:lnTo>
                    <a:pt x="509" y="42"/>
                  </a:lnTo>
                  <a:lnTo>
                    <a:pt x="509" y="67"/>
                  </a:lnTo>
                  <a:lnTo>
                    <a:pt x="529" y="67"/>
                  </a:lnTo>
                  <a:lnTo>
                    <a:pt x="529" y="67"/>
                  </a:lnTo>
                  <a:lnTo>
                    <a:pt x="555" y="67"/>
                  </a:lnTo>
                  <a:lnTo>
                    <a:pt x="555" y="67"/>
                  </a:lnTo>
                  <a:lnTo>
                    <a:pt x="555" y="67"/>
                  </a:lnTo>
                  <a:lnTo>
                    <a:pt x="575" y="87"/>
                  </a:lnTo>
                  <a:lnTo>
                    <a:pt x="575" y="87"/>
                  </a:lnTo>
                  <a:lnTo>
                    <a:pt x="575" y="87"/>
                  </a:lnTo>
                  <a:lnTo>
                    <a:pt x="596" y="87"/>
                  </a:lnTo>
                  <a:lnTo>
                    <a:pt x="596" y="87"/>
                  </a:lnTo>
                  <a:lnTo>
                    <a:pt x="616" y="108"/>
                  </a:lnTo>
                  <a:lnTo>
                    <a:pt x="636" y="148"/>
                  </a:lnTo>
                  <a:lnTo>
                    <a:pt x="596" y="169"/>
                  </a:lnTo>
                  <a:lnTo>
                    <a:pt x="575" y="169"/>
                  </a:lnTo>
                  <a:lnTo>
                    <a:pt x="575" y="169"/>
                  </a:lnTo>
                  <a:lnTo>
                    <a:pt x="555" y="148"/>
                  </a:lnTo>
                  <a:lnTo>
                    <a:pt x="555" y="148"/>
                  </a:lnTo>
                  <a:lnTo>
                    <a:pt x="529" y="148"/>
                  </a:lnTo>
                  <a:lnTo>
                    <a:pt x="529" y="148"/>
                  </a:lnTo>
                  <a:lnTo>
                    <a:pt x="529" y="148"/>
                  </a:lnTo>
                  <a:lnTo>
                    <a:pt x="509" y="148"/>
                  </a:lnTo>
                  <a:lnTo>
                    <a:pt x="509" y="148"/>
                  </a:lnTo>
                  <a:lnTo>
                    <a:pt x="509" y="148"/>
                  </a:lnTo>
                  <a:lnTo>
                    <a:pt x="489" y="148"/>
                  </a:lnTo>
                  <a:lnTo>
                    <a:pt x="489" y="148"/>
                  </a:lnTo>
                  <a:lnTo>
                    <a:pt x="468" y="148"/>
                  </a:lnTo>
                  <a:lnTo>
                    <a:pt x="468" y="148"/>
                  </a:lnTo>
                  <a:lnTo>
                    <a:pt x="468" y="148"/>
                  </a:lnTo>
                  <a:lnTo>
                    <a:pt x="448" y="148"/>
                  </a:lnTo>
                  <a:lnTo>
                    <a:pt x="448" y="148"/>
                  </a:lnTo>
                  <a:lnTo>
                    <a:pt x="428" y="128"/>
                  </a:lnTo>
                  <a:lnTo>
                    <a:pt x="428" y="128"/>
                  </a:lnTo>
                  <a:lnTo>
                    <a:pt x="428" y="128"/>
                  </a:lnTo>
                  <a:lnTo>
                    <a:pt x="402" y="128"/>
                  </a:lnTo>
                  <a:lnTo>
                    <a:pt x="402" y="128"/>
                  </a:lnTo>
                  <a:lnTo>
                    <a:pt x="402" y="128"/>
                  </a:lnTo>
                  <a:lnTo>
                    <a:pt x="382" y="128"/>
                  </a:lnTo>
                  <a:lnTo>
                    <a:pt x="382" y="128"/>
                  </a:lnTo>
                  <a:lnTo>
                    <a:pt x="362" y="128"/>
                  </a:lnTo>
                  <a:lnTo>
                    <a:pt x="362" y="128"/>
                  </a:lnTo>
                  <a:lnTo>
                    <a:pt x="362" y="128"/>
                  </a:lnTo>
                  <a:lnTo>
                    <a:pt x="341" y="128"/>
                  </a:lnTo>
                  <a:lnTo>
                    <a:pt x="341" y="128"/>
                  </a:lnTo>
                  <a:lnTo>
                    <a:pt x="341" y="128"/>
                  </a:lnTo>
                  <a:lnTo>
                    <a:pt x="321" y="128"/>
                  </a:lnTo>
                  <a:lnTo>
                    <a:pt x="321" y="128"/>
                  </a:lnTo>
                  <a:lnTo>
                    <a:pt x="301" y="108"/>
                  </a:lnTo>
                  <a:lnTo>
                    <a:pt x="301" y="108"/>
                  </a:lnTo>
                  <a:lnTo>
                    <a:pt x="301" y="108"/>
                  </a:lnTo>
                  <a:lnTo>
                    <a:pt x="275" y="108"/>
                  </a:lnTo>
                  <a:lnTo>
                    <a:pt x="275" y="108"/>
                  </a:lnTo>
                  <a:lnTo>
                    <a:pt x="275" y="108"/>
                  </a:lnTo>
                  <a:lnTo>
                    <a:pt x="255" y="108"/>
                  </a:lnTo>
                  <a:lnTo>
                    <a:pt x="255" y="108"/>
                  </a:lnTo>
                  <a:lnTo>
                    <a:pt x="234" y="108"/>
                  </a:lnTo>
                  <a:lnTo>
                    <a:pt x="234" y="108"/>
                  </a:lnTo>
                  <a:lnTo>
                    <a:pt x="234" y="108"/>
                  </a:lnTo>
                  <a:lnTo>
                    <a:pt x="214" y="108"/>
                  </a:lnTo>
                  <a:lnTo>
                    <a:pt x="214" y="108"/>
                  </a:lnTo>
                  <a:lnTo>
                    <a:pt x="214" y="108"/>
                  </a:lnTo>
                  <a:lnTo>
                    <a:pt x="194" y="108"/>
                  </a:lnTo>
                  <a:lnTo>
                    <a:pt x="194" y="108"/>
                  </a:lnTo>
                  <a:lnTo>
                    <a:pt x="173" y="108"/>
                  </a:lnTo>
                  <a:lnTo>
                    <a:pt x="173" y="108"/>
                  </a:lnTo>
                  <a:lnTo>
                    <a:pt x="148" y="108"/>
                  </a:lnTo>
                  <a:lnTo>
                    <a:pt x="148" y="108"/>
                  </a:lnTo>
                  <a:lnTo>
                    <a:pt x="148" y="108"/>
                  </a:lnTo>
                  <a:lnTo>
                    <a:pt x="148" y="108"/>
                  </a:lnTo>
                  <a:lnTo>
                    <a:pt x="128" y="108"/>
                  </a:lnTo>
                  <a:lnTo>
                    <a:pt x="128" y="108"/>
                  </a:lnTo>
                  <a:lnTo>
                    <a:pt x="107" y="108"/>
                  </a:lnTo>
                  <a:lnTo>
                    <a:pt x="107" y="108"/>
                  </a:lnTo>
                  <a:lnTo>
                    <a:pt x="87" y="108"/>
                  </a:lnTo>
                  <a:lnTo>
                    <a:pt x="67" y="87"/>
                  </a:lnTo>
                  <a:lnTo>
                    <a:pt x="67" y="87"/>
                  </a:lnTo>
                  <a:lnTo>
                    <a:pt x="67" y="87"/>
                  </a:lnTo>
                  <a:lnTo>
                    <a:pt x="46" y="87"/>
                  </a:lnTo>
                  <a:lnTo>
                    <a:pt x="21" y="87"/>
                  </a:lnTo>
                  <a:lnTo>
                    <a:pt x="21" y="87"/>
                  </a:lnTo>
                  <a:lnTo>
                    <a:pt x="0" y="87"/>
                  </a:lnTo>
                  <a:lnTo>
                    <a:pt x="0" y="67"/>
                  </a:lnTo>
                  <a:lnTo>
                    <a:pt x="0" y="42"/>
                  </a:lnTo>
                  <a:lnTo>
                    <a:pt x="0" y="21"/>
                  </a:lnTo>
                  <a:lnTo>
                    <a:pt x="0" y="1"/>
                  </a:lnTo>
                  <a:lnTo>
                    <a:pt x="21" y="1"/>
                  </a:lnTo>
                  <a:lnTo>
                    <a:pt x="21" y="1"/>
                  </a:lnTo>
                  <a:lnTo>
                    <a:pt x="46" y="1"/>
                  </a:lnTo>
                  <a:lnTo>
                    <a:pt x="67" y="1"/>
                  </a:lnTo>
                  <a:lnTo>
                    <a:pt x="67" y="1"/>
                  </a:lnTo>
                  <a:lnTo>
                    <a:pt x="87" y="1"/>
                  </a:lnTo>
                  <a:lnTo>
                    <a:pt x="107" y="1"/>
                  </a:lnTo>
                  <a:lnTo>
                    <a:pt x="107" y="1"/>
                  </a:lnTo>
                  <a:lnTo>
                    <a:pt x="128" y="1"/>
                  </a:lnTo>
                  <a:lnTo>
                    <a:pt x="128" y="1"/>
                  </a:lnTo>
                  <a:lnTo>
                    <a:pt x="148" y="1"/>
                  </a:lnTo>
                  <a:lnTo>
                    <a:pt x="148" y="1"/>
                  </a:lnTo>
                  <a:lnTo>
                    <a:pt x="14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2"/>
            <p:cNvSpPr/>
            <p:nvPr/>
          </p:nvSpPr>
          <p:spPr>
            <a:xfrm>
              <a:off x="1554425" y="2275250"/>
              <a:ext cx="12750" cy="5375"/>
            </a:xfrm>
            <a:custGeom>
              <a:rect b="b" l="l" r="r" t="t"/>
              <a:pathLst>
                <a:path extrusionOk="0" h="215" w="510">
                  <a:moveTo>
                    <a:pt x="21" y="0"/>
                  </a:moveTo>
                  <a:lnTo>
                    <a:pt x="42" y="0"/>
                  </a:lnTo>
                  <a:lnTo>
                    <a:pt x="42" y="0"/>
                  </a:lnTo>
                  <a:lnTo>
                    <a:pt x="62" y="0"/>
                  </a:lnTo>
                  <a:lnTo>
                    <a:pt x="62" y="21"/>
                  </a:lnTo>
                  <a:lnTo>
                    <a:pt x="108" y="21"/>
                  </a:lnTo>
                  <a:lnTo>
                    <a:pt x="128" y="21"/>
                  </a:lnTo>
                  <a:lnTo>
                    <a:pt x="148" y="21"/>
                  </a:lnTo>
                  <a:lnTo>
                    <a:pt x="169" y="21"/>
                  </a:lnTo>
                  <a:lnTo>
                    <a:pt x="169" y="21"/>
                  </a:lnTo>
                  <a:lnTo>
                    <a:pt x="169" y="21"/>
                  </a:lnTo>
                  <a:lnTo>
                    <a:pt x="189" y="21"/>
                  </a:lnTo>
                  <a:lnTo>
                    <a:pt x="209" y="46"/>
                  </a:lnTo>
                  <a:lnTo>
                    <a:pt x="209" y="46"/>
                  </a:lnTo>
                  <a:lnTo>
                    <a:pt x="235" y="46"/>
                  </a:lnTo>
                  <a:lnTo>
                    <a:pt x="235" y="46"/>
                  </a:lnTo>
                  <a:lnTo>
                    <a:pt x="255" y="46"/>
                  </a:lnTo>
                  <a:lnTo>
                    <a:pt x="276" y="46"/>
                  </a:lnTo>
                  <a:lnTo>
                    <a:pt x="276" y="46"/>
                  </a:lnTo>
                  <a:lnTo>
                    <a:pt x="296" y="67"/>
                  </a:lnTo>
                  <a:lnTo>
                    <a:pt x="296" y="67"/>
                  </a:lnTo>
                  <a:lnTo>
                    <a:pt x="316" y="67"/>
                  </a:lnTo>
                  <a:lnTo>
                    <a:pt x="337" y="67"/>
                  </a:lnTo>
                  <a:lnTo>
                    <a:pt x="337" y="67"/>
                  </a:lnTo>
                  <a:lnTo>
                    <a:pt x="362" y="87"/>
                  </a:lnTo>
                  <a:lnTo>
                    <a:pt x="362" y="87"/>
                  </a:lnTo>
                  <a:lnTo>
                    <a:pt x="382" y="87"/>
                  </a:lnTo>
                  <a:lnTo>
                    <a:pt x="403" y="107"/>
                  </a:lnTo>
                  <a:lnTo>
                    <a:pt x="403" y="107"/>
                  </a:lnTo>
                  <a:lnTo>
                    <a:pt x="403" y="107"/>
                  </a:lnTo>
                  <a:lnTo>
                    <a:pt x="423" y="107"/>
                  </a:lnTo>
                  <a:lnTo>
                    <a:pt x="423" y="107"/>
                  </a:lnTo>
                  <a:lnTo>
                    <a:pt x="423" y="107"/>
                  </a:lnTo>
                  <a:lnTo>
                    <a:pt x="423" y="107"/>
                  </a:lnTo>
                  <a:lnTo>
                    <a:pt x="443" y="128"/>
                  </a:lnTo>
                  <a:lnTo>
                    <a:pt x="443" y="128"/>
                  </a:lnTo>
                  <a:lnTo>
                    <a:pt x="464" y="128"/>
                  </a:lnTo>
                  <a:lnTo>
                    <a:pt x="464" y="128"/>
                  </a:lnTo>
                  <a:lnTo>
                    <a:pt x="464" y="128"/>
                  </a:lnTo>
                  <a:lnTo>
                    <a:pt x="489" y="148"/>
                  </a:lnTo>
                  <a:lnTo>
                    <a:pt x="489" y="148"/>
                  </a:lnTo>
                  <a:lnTo>
                    <a:pt x="489" y="148"/>
                  </a:lnTo>
                  <a:lnTo>
                    <a:pt x="510" y="148"/>
                  </a:lnTo>
                  <a:lnTo>
                    <a:pt x="510" y="214"/>
                  </a:lnTo>
                  <a:lnTo>
                    <a:pt x="464" y="214"/>
                  </a:lnTo>
                  <a:lnTo>
                    <a:pt x="464" y="214"/>
                  </a:lnTo>
                  <a:lnTo>
                    <a:pt x="443" y="214"/>
                  </a:lnTo>
                  <a:lnTo>
                    <a:pt x="443" y="214"/>
                  </a:lnTo>
                  <a:lnTo>
                    <a:pt x="443" y="214"/>
                  </a:lnTo>
                  <a:lnTo>
                    <a:pt x="423" y="214"/>
                  </a:lnTo>
                  <a:lnTo>
                    <a:pt x="423" y="194"/>
                  </a:lnTo>
                  <a:lnTo>
                    <a:pt x="423" y="194"/>
                  </a:lnTo>
                  <a:lnTo>
                    <a:pt x="403" y="194"/>
                  </a:lnTo>
                  <a:lnTo>
                    <a:pt x="403" y="194"/>
                  </a:lnTo>
                  <a:lnTo>
                    <a:pt x="403" y="194"/>
                  </a:lnTo>
                  <a:lnTo>
                    <a:pt x="382" y="194"/>
                  </a:lnTo>
                  <a:lnTo>
                    <a:pt x="382" y="194"/>
                  </a:lnTo>
                  <a:lnTo>
                    <a:pt x="382" y="194"/>
                  </a:lnTo>
                  <a:lnTo>
                    <a:pt x="382" y="194"/>
                  </a:lnTo>
                  <a:lnTo>
                    <a:pt x="362" y="194"/>
                  </a:lnTo>
                  <a:lnTo>
                    <a:pt x="362" y="173"/>
                  </a:lnTo>
                  <a:lnTo>
                    <a:pt x="337" y="173"/>
                  </a:lnTo>
                  <a:lnTo>
                    <a:pt x="316" y="173"/>
                  </a:lnTo>
                  <a:lnTo>
                    <a:pt x="316" y="173"/>
                  </a:lnTo>
                  <a:lnTo>
                    <a:pt x="296" y="173"/>
                  </a:lnTo>
                  <a:lnTo>
                    <a:pt x="296" y="173"/>
                  </a:lnTo>
                  <a:lnTo>
                    <a:pt x="276" y="148"/>
                  </a:lnTo>
                  <a:lnTo>
                    <a:pt x="255" y="148"/>
                  </a:lnTo>
                  <a:lnTo>
                    <a:pt x="255" y="148"/>
                  </a:lnTo>
                  <a:lnTo>
                    <a:pt x="255" y="148"/>
                  </a:lnTo>
                  <a:lnTo>
                    <a:pt x="235" y="148"/>
                  </a:lnTo>
                  <a:lnTo>
                    <a:pt x="209" y="148"/>
                  </a:lnTo>
                  <a:lnTo>
                    <a:pt x="189" y="148"/>
                  </a:lnTo>
                  <a:lnTo>
                    <a:pt x="189" y="148"/>
                  </a:lnTo>
                  <a:lnTo>
                    <a:pt x="189" y="128"/>
                  </a:lnTo>
                  <a:lnTo>
                    <a:pt x="169" y="128"/>
                  </a:lnTo>
                  <a:lnTo>
                    <a:pt x="148" y="128"/>
                  </a:lnTo>
                  <a:lnTo>
                    <a:pt x="148" y="128"/>
                  </a:lnTo>
                  <a:lnTo>
                    <a:pt x="148" y="128"/>
                  </a:lnTo>
                  <a:lnTo>
                    <a:pt x="128" y="128"/>
                  </a:lnTo>
                  <a:lnTo>
                    <a:pt x="108" y="128"/>
                  </a:lnTo>
                  <a:lnTo>
                    <a:pt x="82" y="107"/>
                  </a:lnTo>
                  <a:lnTo>
                    <a:pt x="42" y="107"/>
                  </a:lnTo>
                  <a:lnTo>
                    <a:pt x="42" y="107"/>
                  </a:lnTo>
                  <a:lnTo>
                    <a:pt x="21" y="87"/>
                  </a:lnTo>
                  <a:lnTo>
                    <a:pt x="21" y="87"/>
                  </a:lnTo>
                  <a:lnTo>
                    <a:pt x="1" y="87"/>
                  </a:lnTo>
                  <a:lnTo>
                    <a:pt x="1" y="87"/>
                  </a:lnTo>
                  <a:lnTo>
                    <a:pt x="1" y="67"/>
                  </a:lnTo>
                  <a:lnTo>
                    <a:pt x="1" y="46"/>
                  </a:lnTo>
                  <a:lnTo>
                    <a:pt x="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2"/>
            <p:cNvSpPr/>
            <p:nvPr/>
          </p:nvSpPr>
          <p:spPr>
            <a:xfrm>
              <a:off x="1558625" y="2280075"/>
              <a:ext cx="13250" cy="7400"/>
            </a:xfrm>
            <a:custGeom>
              <a:rect b="b" l="l" r="r" t="t"/>
              <a:pathLst>
                <a:path extrusionOk="0" h="296" w="530">
                  <a:moveTo>
                    <a:pt x="67" y="1"/>
                  </a:moveTo>
                  <a:lnTo>
                    <a:pt x="67" y="1"/>
                  </a:lnTo>
                  <a:lnTo>
                    <a:pt x="67" y="1"/>
                  </a:lnTo>
                  <a:lnTo>
                    <a:pt x="87" y="1"/>
                  </a:lnTo>
                  <a:lnTo>
                    <a:pt x="87" y="1"/>
                  </a:lnTo>
                  <a:lnTo>
                    <a:pt x="87" y="1"/>
                  </a:lnTo>
                  <a:lnTo>
                    <a:pt x="108" y="1"/>
                  </a:lnTo>
                  <a:lnTo>
                    <a:pt x="108" y="1"/>
                  </a:lnTo>
                  <a:lnTo>
                    <a:pt x="108" y="1"/>
                  </a:lnTo>
                  <a:lnTo>
                    <a:pt x="128" y="21"/>
                  </a:lnTo>
                  <a:lnTo>
                    <a:pt x="128" y="21"/>
                  </a:lnTo>
                  <a:lnTo>
                    <a:pt x="148" y="21"/>
                  </a:lnTo>
                  <a:lnTo>
                    <a:pt x="148" y="21"/>
                  </a:lnTo>
                  <a:lnTo>
                    <a:pt x="148" y="21"/>
                  </a:lnTo>
                  <a:lnTo>
                    <a:pt x="169" y="21"/>
                  </a:lnTo>
                  <a:lnTo>
                    <a:pt x="169" y="21"/>
                  </a:lnTo>
                  <a:lnTo>
                    <a:pt x="169" y="21"/>
                  </a:lnTo>
                  <a:lnTo>
                    <a:pt x="194" y="21"/>
                  </a:lnTo>
                  <a:lnTo>
                    <a:pt x="194" y="21"/>
                  </a:lnTo>
                  <a:lnTo>
                    <a:pt x="194" y="41"/>
                  </a:lnTo>
                  <a:lnTo>
                    <a:pt x="214" y="41"/>
                  </a:lnTo>
                  <a:lnTo>
                    <a:pt x="214" y="41"/>
                  </a:lnTo>
                  <a:lnTo>
                    <a:pt x="214" y="41"/>
                  </a:lnTo>
                  <a:lnTo>
                    <a:pt x="235" y="41"/>
                  </a:lnTo>
                  <a:lnTo>
                    <a:pt x="235" y="41"/>
                  </a:lnTo>
                  <a:lnTo>
                    <a:pt x="235" y="41"/>
                  </a:lnTo>
                  <a:lnTo>
                    <a:pt x="255" y="41"/>
                  </a:lnTo>
                  <a:lnTo>
                    <a:pt x="255" y="62"/>
                  </a:lnTo>
                  <a:lnTo>
                    <a:pt x="275" y="62"/>
                  </a:lnTo>
                  <a:lnTo>
                    <a:pt x="275" y="62"/>
                  </a:lnTo>
                  <a:lnTo>
                    <a:pt x="275" y="62"/>
                  </a:lnTo>
                  <a:lnTo>
                    <a:pt x="275" y="62"/>
                  </a:lnTo>
                  <a:lnTo>
                    <a:pt x="296" y="62"/>
                  </a:lnTo>
                  <a:lnTo>
                    <a:pt x="296" y="62"/>
                  </a:lnTo>
                  <a:lnTo>
                    <a:pt x="321" y="82"/>
                  </a:lnTo>
                  <a:lnTo>
                    <a:pt x="321" y="82"/>
                  </a:lnTo>
                  <a:lnTo>
                    <a:pt x="321" y="82"/>
                  </a:lnTo>
                  <a:lnTo>
                    <a:pt x="342" y="82"/>
                  </a:lnTo>
                  <a:lnTo>
                    <a:pt x="342" y="82"/>
                  </a:lnTo>
                  <a:lnTo>
                    <a:pt x="342" y="108"/>
                  </a:lnTo>
                  <a:lnTo>
                    <a:pt x="362" y="108"/>
                  </a:lnTo>
                  <a:lnTo>
                    <a:pt x="362" y="108"/>
                  </a:lnTo>
                  <a:lnTo>
                    <a:pt x="362" y="108"/>
                  </a:lnTo>
                  <a:lnTo>
                    <a:pt x="382" y="108"/>
                  </a:lnTo>
                  <a:lnTo>
                    <a:pt x="382" y="128"/>
                  </a:lnTo>
                  <a:lnTo>
                    <a:pt x="382" y="128"/>
                  </a:lnTo>
                  <a:lnTo>
                    <a:pt x="403" y="128"/>
                  </a:lnTo>
                  <a:lnTo>
                    <a:pt x="403" y="128"/>
                  </a:lnTo>
                  <a:lnTo>
                    <a:pt x="403" y="128"/>
                  </a:lnTo>
                  <a:lnTo>
                    <a:pt x="403" y="148"/>
                  </a:lnTo>
                  <a:lnTo>
                    <a:pt x="423" y="148"/>
                  </a:lnTo>
                  <a:lnTo>
                    <a:pt x="423" y="148"/>
                  </a:lnTo>
                  <a:lnTo>
                    <a:pt x="423" y="148"/>
                  </a:lnTo>
                  <a:lnTo>
                    <a:pt x="448" y="169"/>
                  </a:lnTo>
                  <a:lnTo>
                    <a:pt x="448" y="169"/>
                  </a:lnTo>
                  <a:lnTo>
                    <a:pt x="448" y="169"/>
                  </a:lnTo>
                  <a:lnTo>
                    <a:pt x="448" y="169"/>
                  </a:lnTo>
                  <a:lnTo>
                    <a:pt x="469" y="169"/>
                  </a:lnTo>
                  <a:lnTo>
                    <a:pt x="469" y="189"/>
                  </a:lnTo>
                  <a:lnTo>
                    <a:pt x="469" y="189"/>
                  </a:lnTo>
                  <a:lnTo>
                    <a:pt x="489" y="189"/>
                  </a:lnTo>
                  <a:lnTo>
                    <a:pt x="489" y="209"/>
                  </a:lnTo>
                  <a:lnTo>
                    <a:pt x="489" y="209"/>
                  </a:lnTo>
                  <a:lnTo>
                    <a:pt x="489" y="209"/>
                  </a:lnTo>
                  <a:lnTo>
                    <a:pt x="509" y="209"/>
                  </a:lnTo>
                  <a:lnTo>
                    <a:pt x="509" y="235"/>
                  </a:lnTo>
                  <a:lnTo>
                    <a:pt x="509" y="235"/>
                  </a:lnTo>
                  <a:lnTo>
                    <a:pt x="509" y="235"/>
                  </a:lnTo>
                  <a:lnTo>
                    <a:pt x="530" y="235"/>
                  </a:lnTo>
                  <a:lnTo>
                    <a:pt x="530" y="255"/>
                  </a:lnTo>
                  <a:lnTo>
                    <a:pt x="530" y="296"/>
                  </a:lnTo>
                  <a:lnTo>
                    <a:pt x="489" y="296"/>
                  </a:lnTo>
                  <a:lnTo>
                    <a:pt x="489" y="296"/>
                  </a:lnTo>
                  <a:lnTo>
                    <a:pt x="469" y="296"/>
                  </a:lnTo>
                  <a:lnTo>
                    <a:pt x="469" y="296"/>
                  </a:lnTo>
                  <a:lnTo>
                    <a:pt x="469" y="275"/>
                  </a:lnTo>
                  <a:lnTo>
                    <a:pt x="448" y="275"/>
                  </a:lnTo>
                  <a:lnTo>
                    <a:pt x="448" y="275"/>
                  </a:lnTo>
                  <a:lnTo>
                    <a:pt x="448" y="275"/>
                  </a:lnTo>
                  <a:lnTo>
                    <a:pt x="423" y="275"/>
                  </a:lnTo>
                  <a:lnTo>
                    <a:pt x="423" y="275"/>
                  </a:lnTo>
                  <a:lnTo>
                    <a:pt x="423" y="255"/>
                  </a:lnTo>
                  <a:lnTo>
                    <a:pt x="423" y="255"/>
                  </a:lnTo>
                  <a:lnTo>
                    <a:pt x="403" y="255"/>
                  </a:lnTo>
                  <a:lnTo>
                    <a:pt x="403" y="255"/>
                  </a:lnTo>
                  <a:lnTo>
                    <a:pt x="403" y="255"/>
                  </a:lnTo>
                  <a:lnTo>
                    <a:pt x="382" y="235"/>
                  </a:lnTo>
                  <a:lnTo>
                    <a:pt x="382" y="235"/>
                  </a:lnTo>
                  <a:lnTo>
                    <a:pt x="382" y="235"/>
                  </a:lnTo>
                  <a:lnTo>
                    <a:pt x="362" y="235"/>
                  </a:lnTo>
                  <a:lnTo>
                    <a:pt x="362" y="235"/>
                  </a:lnTo>
                  <a:lnTo>
                    <a:pt x="362" y="235"/>
                  </a:lnTo>
                  <a:lnTo>
                    <a:pt x="342" y="209"/>
                  </a:lnTo>
                  <a:lnTo>
                    <a:pt x="342" y="209"/>
                  </a:lnTo>
                  <a:lnTo>
                    <a:pt x="342" y="209"/>
                  </a:lnTo>
                  <a:lnTo>
                    <a:pt x="342" y="209"/>
                  </a:lnTo>
                  <a:lnTo>
                    <a:pt x="321" y="209"/>
                  </a:lnTo>
                  <a:lnTo>
                    <a:pt x="321" y="209"/>
                  </a:lnTo>
                  <a:lnTo>
                    <a:pt x="321" y="189"/>
                  </a:lnTo>
                  <a:lnTo>
                    <a:pt x="296" y="189"/>
                  </a:lnTo>
                  <a:lnTo>
                    <a:pt x="296" y="189"/>
                  </a:lnTo>
                  <a:lnTo>
                    <a:pt x="296" y="189"/>
                  </a:lnTo>
                  <a:lnTo>
                    <a:pt x="296" y="189"/>
                  </a:lnTo>
                  <a:lnTo>
                    <a:pt x="275" y="189"/>
                  </a:lnTo>
                  <a:lnTo>
                    <a:pt x="275" y="169"/>
                  </a:lnTo>
                  <a:lnTo>
                    <a:pt x="275" y="169"/>
                  </a:lnTo>
                  <a:lnTo>
                    <a:pt x="255" y="169"/>
                  </a:lnTo>
                  <a:lnTo>
                    <a:pt x="255" y="169"/>
                  </a:lnTo>
                  <a:lnTo>
                    <a:pt x="255" y="169"/>
                  </a:lnTo>
                  <a:lnTo>
                    <a:pt x="235" y="148"/>
                  </a:lnTo>
                  <a:lnTo>
                    <a:pt x="235" y="148"/>
                  </a:lnTo>
                  <a:lnTo>
                    <a:pt x="235" y="148"/>
                  </a:lnTo>
                  <a:lnTo>
                    <a:pt x="235" y="148"/>
                  </a:lnTo>
                  <a:lnTo>
                    <a:pt x="214" y="148"/>
                  </a:lnTo>
                  <a:lnTo>
                    <a:pt x="214" y="148"/>
                  </a:lnTo>
                  <a:lnTo>
                    <a:pt x="214" y="148"/>
                  </a:lnTo>
                  <a:lnTo>
                    <a:pt x="194" y="128"/>
                  </a:lnTo>
                  <a:lnTo>
                    <a:pt x="194" y="128"/>
                  </a:lnTo>
                  <a:lnTo>
                    <a:pt x="194" y="128"/>
                  </a:lnTo>
                  <a:lnTo>
                    <a:pt x="194" y="128"/>
                  </a:lnTo>
                  <a:lnTo>
                    <a:pt x="169" y="128"/>
                  </a:lnTo>
                  <a:lnTo>
                    <a:pt x="169" y="128"/>
                  </a:lnTo>
                  <a:lnTo>
                    <a:pt x="148" y="128"/>
                  </a:lnTo>
                  <a:lnTo>
                    <a:pt x="148" y="108"/>
                  </a:lnTo>
                  <a:lnTo>
                    <a:pt x="148" y="108"/>
                  </a:lnTo>
                  <a:lnTo>
                    <a:pt x="128" y="108"/>
                  </a:lnTo>
                  <a:lnTo>
                    <a:pt x="128" y="108"/>
                  </a:lnTo>
                  <a:lnTo>
                    <a:pt x="128" y="108"/>
                  </a:lnTo>
                  <a:lnTo>
                    <a:pt x="128" y="108"/>
                  </a:lnTo>
                  <a:lnTo>
                    <a:pt x="108" y="108"/>
                  </a:lnTo>
                  <a:lnTo>
                    <a:pt x="108" y="82"/>
                  </a:lnTo>
                  <a:lnTo>
                    <a:pt x="108" y="82"/>
                  </a:lnTo>
                  <a:lnTo>
                    <a:pt x="87" y="82"/>
                  </a:lnTo>
                  <a:lnTo>
                    <a:pt x="87" y="82"/>
                  </a:lnTo>
                  <a:lnTo>
                    <a:pt x="87" y="82"/>
                  </a:lnTo>
                  <a:lnTo>
                    <a:pt x="67" y="82"/>
                  </a:lnTo>
                  <a:lnTo>
                    <a:pt x="67" y="82"/>
                  </a:lnTo>
                  <a:lnTo>
                    <a:pt x="67" y="82"/>
                  </a:lnTo>
                  <a:lnTo>
                    <a:pt x="67" y="62"/>
                  </a:lnTo>
                  <a:lnTo>
                    <a:pt x="41" y="62"/>
                  </a:lnTo>
                  <a:lnTo>
                    <a:pt x="41" y="62"/>
                  </a:lnTo>
                  <a:lnTo>
                    <a:pt x="41" y="62"/>
                  </a:lnTo>
                  <a:lnTo>
                    <a:pt x="41" y="62"/>
                  </a:lnTo>
                  <a:lnTo>
                    <a:pt x="21" y="41"/>
                  </a:lnTo>
                  <a:lnTo>
                    <a:pt x="21" y="41"/>
                  </a:lnTo>
                  <a:lnTo>
                    <a:pt x="21" y="41"/>
                  </a:lnTo>
                  <a:lnTo>
                    <a:pt x="1" y="21"/>
                  </a:lnTo>
                  <a:lnTo>
                    <a:pt x="21" y="21"/>
                  </a:lnTo>
                  <a:lnTo>
                    <a:pt x="21" y="21"/>
                  </a:lnTo>
                  <a:lnTo>
                    <a:pt x="41" y="1"/>
                  </a:lnTo>
                  <a:lnTo>
                    <a:pt x="41" y="1"/>
                  </a:lnTo>
                  <a:lnTo>
                    <a:pt x="4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2"/>
            <p:cNvSpPr/>
            <p:nvPr/>
          </p:nvSpPr>
          <p:spPr>
            <a:xfrm>
              <a:off x="1566000" y="2286450"/>
              <a:ext cx="8550" cy="6875"/>
            </a:xfrm>
            <a:custGeom>
              <a:rect b="b" l="l" r="r" t="t"/>
              <a:pathLst>
                <a:path extrusionOk="0" h="275" w="342">
                  <a:moveTo>
                    <a:pt x="47" y="0"/>
                  </a:moveTo>
                  <a:lnTo>
                    <a:pt x="47" y="0"/>
                  </a:lnTo>
                  <a:lnTo>
                    <a:pt x="67" y="0"/>
                  </a:lnTo>
                  <a:lnTo>
                    <a:pt x="67" y="0"/>
                  </a:lnTo>
                  <a:lnTo>
                    <a:pt x="67" y="0"/>
                  </a:lnTo>
                  <a:lnTo>
                    <a:pt x="87" y="20"/>
                  </a:lnTo>
                  <a:lnTo>
                    <a:pt x="87" y="20"/>
                  </a:lnTo>
                  <a:lnTo>
                    <a:pt x="87" y="20"/>
                  </a:lnTo>
                  <a:lnTo>
                    <a:pt x="108" y="20"/>
                  </a:lnTo>
                  <a:lnTo>
                    <a:pt x="108" y="20"/>
                  </a:lnTo>
                  <a:lnTo>
                    <a:pt x="128" y="20"/>
                  </a:lnTo>
                  <a:lnTo>
                    <a:pt x="128" y="41"/>
                  </a:lnTo>
                  <a:lnTo>
                    <a:pt x="153" y="41"/>
                  </a:lnTo>
                  <a:lnTo>
                    <a:pt x="153" y="41"/>
                  </a:lnTo>
                  <a:lnTo>
                    <a:pt x="174" y="61"/>
                  </a:lnTo>
                  <a:lnTo>
                    <a:pt x="174" y="61"/>
                  </a:lnTo>
                  <a:lnTo>
                    <a:pt x="194" y="61"/>
                  </a:lnTo>
                  <a:lnTo>
                    <a:pt x="194" y="61"/>
                  </a:lnTo>
                  <a:lnTo>
                    <a:pt x="194" y="61"/>
                  </a:lnTo>
                  <a:lnTo>
                    <a:pt x="214" y="81"/>
                  </a:lnTo>
                  <a:lnTo>
                    <a:pt x="214" y="81"/>
                  </a:lnTo>
                  <a:lnTo>
                    <a:pt x="235" y="81"/>
                  </a:lnTo>
                  <a:lnTo>
                    <a:pt x="235" y="81"/>
                  </a:lnTo>
                  <a:lnTo>
                    <a:pt x="235" y="107"/>
                  </a:lnTo>
                  <a:lnTo>
                    <a:pt x="255" y="107"/>
                  </a:lnTo>
                  <a:lnTo>
                    <a:pt x="255" y="107"/>
                  </a:lnTo>
                  <a:lnTo>
                    <a:pt x="281" y="127"/>
                  </a:lnTo>
                  <a:lnTo>
                    <a:pt x="281" y="127"/>
                  </a:lnTo>
                  <a:lnTo>
                    <a:pt x="281" y="127"/>
                  </a:lnTo>
                  <a:lnTo>
                    <a:pt x="281" y="148"/>
                  </a:lnTo>
                  <a:lnTo>
                    <a:pt x="301" y="148"/>
                  </a:lnTo>
                  <a:lnTo>
                    <a:pt x="301" y="148"/>
                  </a:lnTo>
                  <a:lnTo>
                    <a:pt x="301" y="168"/>
                  </a:lnTo>
                  <a:lnTo>
                    <a:pt x="321" y="168"/>
                  </a:lnTo>
                  <a:lnTo>
                    <a:pt x="321" y="168"/>
                  </a:lnTo>
                  <a:lnTo>
                    <a:pt x="321" y="188"/>
                  </a:lnTo>
                  <a:lnTo>
                    <a:pt x="321" y="188"/>
                  </a:lnTo>
                  <a:lnTo>
                    <a:pt x="342" y="188"/>
                  </a:lnTo>
                  <a:lnTo>
                    <a:pt x="342" y="209"/>
                  </a:lnTo>
                  <a:lnTo>
                    <a:pt x="342" y="209"/>
                  </a:lnTo>
                  <a:lnTo>
                    <a:pt x="342" y="275"/>
                  </a:lnTo>
                  <a:lnTo>
                    <a:pt x="301" y="254"/>
                  </a:lnTo>
                  <a:lnTo>
                    <a:pt x="281" y="254"/>
                  </a:lnTo>
                  <a:lnTo>
                    <a:pt x="281" y="254"/>
                  </a:lnTo>
                  <a:lnTo>
                    <a:pt x="281" y="234"/>
                  </a:lnTo>
                  <a:lnTo>
                    <a:pt x="255" y="234"/>
                  </a:lnTo>
                  <a:lnTo>
                    <a:pt x="255" y="234"/>
                  </a:lnTo>
                  <a:lnTo>
                    <a:pt x="255" y="234"/>
                  </a:lnTo>
                  <a:lnTo>
                    <a:pt x="235" y="209"/>
                  </a:lnTo>
                  <a:lnTo>
                    <a:pt x="235" y="209"/>
                  </a:lnTo>
                  <a:lnTo>
                    <a:pt x="235" y="209"/>
                  </a:lnTo>
                  <a:lnTo>
                    <a:pt x="235" y="209"/>
                  </a:lnTo>
                  <a:lnTo>
                    <a:pt x="214" y="209"/>
                  </a:lnTo>
                  <a:lnTo>
                    <a:pt x="214" y="188"/>
                  </a:lnTo>
                  <a:lnTo>
                    <a:pt x="214" y="188"/>
                  </a:lnTo>
                  <a:lnTo>
                    <a:pt x="194" y="188"/>
                  </a:lnTo>
                  <a:lnTo>
                    <a:pt x="194" y="188"/>
                  </a:lnTo>
                  <a:lnTo>
                    <a:pt x="194" y="168"/>
                  </a:lnTo>
                  <a:lnTo>
                    <a:pt x="174" y="168"/>
                  </a:lnTo>
                  <a:lnTo>
                    <a:pt x="174" y="168"/>
                  </a:lnTo>
                  <a:lnTo>
                    <a:pt x="174" y="168"/>
                  </a:lnTo>
                  <a:lnTo>
                    <a:pt x="153" y="148"/>
                  </a:lnTo>
                  <a:lnTo>
                    <a:pt x="153" y="148"/>
                  </a:lnTo>
                  <a:lnTo>
                    <a:pt x="128" y="148"/>
                  </a:lnTo>
                  <a:lnTo>
                    <a:pt x="128" y="148"/>
                  </a:lnTo>
                  <a:lnTo>
                    <a:pt x="128" y="127"/>
                  </a:lnTo>
                  <a:lnTo>
                    <a:pt x="128" y="127"/>
                  </a:lnTo>
                  <a:lnTo>
                    <a:pt x="108" y="127"/>
                  </a:lnTo>
                  <a:lnTo>
                    <a:pt x="108" y="127"/>
                  </a:lnTo>
                  <a:lnTo>
                    <a:pt x="87" y="107"/>
                  </a:lnTo>
                  <a:lnTo>
                    <a:pt x="87" y="107"/>
                  </a:lnTo>
                  <a:lnTo>
                    <a:pt x="67" y="107"/>
                  </a:lnTo>
                  <a:lnTo>
                    <a:pt x="67" y="107"/>
                  </a:lnTo>
                  <a:lnTo>
                    <a:pt x="67" y="81"/>
                  </a:lnTo>
                  <a:lnTo>
                    <a:pt x="47" y="81"/>
                  </a:lnTo>
                  <a:lnTo>
                    <a:pt x="47" y="81"/>
                  </a:lnTo>
                  <a:lnTo>
                    <a:pt x="47" y="81"/>
                  </a:lnTo>
                  <a:lnTo>
                    <a:pt x="26" y="81"/>
                  </a:lnTo>
                  <a:lnTo>
                    <a:pt x="26" y="81"/>
                  </a:lnTo>
                  <a:lnTo>
                    <a:pt x="26" y="61"/>
                  </a:lnTo>
                  <a:lnTo>
                    <a:pt x="26" y="61"/>
                  </a:lnTo>
                  <a:lnTo>
                    <a:pt x="1" y="61"/>
                  </a:lnTo>
                  <a:lnTo>
                    <a:pt x="26" y="41"/>
                  </a:lnTo>
                  <a:lnTo>
                    <a:pt x="26" y="2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2"/>
            <p:cNvSpPr/>
            <p:nvPr/>
          </p:nvSpPr>
          <p:spPr>
            <a:xfrm>
              <a:off x="1570850" y="2292800"/>
              <a:ext cx="5875" cy="7400"/>
            </a:xfrm>
            <a:custGeom>
              <a:rect b="b" l="l" r="r" t="t"/>
              <a:pathLst>
                <a:path extrusionOk="0" h="296" w="235">
                  <a:moveTo>
                    <a:pt x="41" y="0"/>
                  </a:moveTo>
                  <a:lnTo>
                    <a:pt x="41" y="21"/>
                  </a:lnTo>
                  <a:lnTo>
                    <a:pt x="41" y="21"/>
                  </a:lnTo>
                  <a:lnTo>
                    <a:pt x="61" y="21"/>
                  </a:lnTo>
                  <a:lnTo>
                    <a:pt x="61" y="21"/>
                  </a:lnTo>
                  <a:lnTo>
                    <a:pt x="61" y="21"/>
                  </a:lnTo>
                  <a:lnTo>
                    <a:pt x="87" y="41"/>
                  </a:lnTo>
                  <a:lnTo>
                    <a:pt x="87" y="41"/>
                  </a:lnTo>
                  <a:lnTo>
                    <a:pt x="87" y="41"/>
                  </a:lnTo>
                  <a:lnTo>
                    <a:pt x="107" y="61"/>
                  </a:lnTo>
                  <a:lnTo>
                    <a:pt x="107" y="61"/>
                  </a:lnTo>
                  <a:lnTo>
                    <a:pt x="107" y="61"/>
                  </a:lnTo>
                  <a:lnTo>
                    <a:pt x="127" y="82"/>
                  </a:lnTo>
                  <a:lnTo>
                    <a:pt x="127" y="82"/>
                  </a:lnTo>
                  <a:lnTo>
                    <a:pt x="127" y="82"/>
                  </a:lnTo>
                  <a:lnTo>
                    <a:pt x="127" y="82"/>
                  </a:lnTo>
                  <a:lnTo>
                    <a:pt x="148" y="107"/>
                  </a:lnTo>
                  <a:lnTo>
                    <a:pt x="148" y="107"/>
                  </a:lnTo>
                  <a:lnTo>
                    <a:pt x="148" y="107"/>
                  </a:lnTo>
                  <a:lnTo>
                    <a:pt x="168" y="128"/>
                  </a:lnTo>
                  <a:lnTo>
                    <a:pt x="168" y="128"/>
                  </a:lnTo>
                  <a:lnTo>
                    <a:pt x="168" y="128"/>
                  </a:lnTo>
                  <a:lnTo>
                    <a:pt x="168" y="128"/>
                  </a:lnTo>
                  <a:lnTo>
                    <a:pt x="188" y="148"/>
                  </a:lnTo>
                  <a:lnTo>
                    <a:pt x="188" y="148"/>
                  </a:lnTo>
                  <a:lnTo>
                    <a:pt x="188" y="168"/>
                  </a:lnTo>
                  <a:lnTo>
                    <a:pt x="188" y="168"/>
                  </a:lnTo>
                  <a:lnTo>
                    <a:pt x="188" y="168"/>
                  </a:lnTo>
                  <a:lnTo>
                    <a:pt x="214" y="168"/>
                  </a:lnTo>
                  <a:lnTo>
                    <a:pt x="214" y="189"/>
                  </a:lnTo>
                  <a:lnTo>
                    <a:pt x="214" y="189"/>
                  </a:lnTo>
                  <a:lnTo>
                    <a:pt x="214" y="189"/>
                  </a:lnTo>
                  <a:lnTo>
                    <a:pt x="214" y="209"/>
                  </a:lnTo>
                  <a:lnTo>
                    <a:pt x="234" y="209"/>
                  </a:lnTo>
                  <a:lnTo>
                    <a:pt x="234" y="209"/>
                  </a:lnTo>
                  <a:lnTo>
                    <a:pt x="234" y="234"/>
                  </a:lnTo>
                  <a:lnTo>
                    <a:pt x="234" y="234"/>
                  </a:lnTo>
                  <a:lnTo>
                    <a:pt x="234" y="255"/>
                  </a:lnTo>
                  <a:lnTo>
                    <a:pt x="234" y="255"/>
                  </a:lnTo>
                  <a:lnTo>
                    <a:pt x="234" y="295"/>
                  </a:lnTo>
                  <a:lnTo>
                    <a:pt x="188" y="275"/>
                  </a:lnTo>
                  <a:lnTo>
                    <a:pt x="188" y="275"/>
                  </a:lnTo>
                  <a:lnTo>
                    <a:pt x="168" y="275"/>
                  </a:lnTo>
                  <a:lnTo>
                    <a:pt x="168" y="255"/>
                  </a:lnTo>
                  <a:lnTo>
                    <a:pt x="168" y="255"/>
                  </a:lnTo>
                  <a:lnTo>
                    <a:pt x="168" y="255"/>
                  </a:lnTo>
                  <a:lnTo>
                    <a:pt x="148" y="234"/>
                  </a:lnTo>
                  <a:lnTo>
                    <a:pt x="148" y="234"/>
                  </a:lnTo>
                  <a:lnTo>
                    <a:pt x="148" y="234"/>
                  </a:lnTo>
                  <a:lnTo>
                    <a:pt x="148" y="234"/>
                  </a:lnTo>
                  <a:lnTo>
                    <a:pt x="148" y="209"/>
                  </a:lnTo>
                  <a:lnTo>
                    <a:pt x="127" y="209"/>
                  </a:lnTo>
                  <a:lnTo>
                    <a:pt x="127" y="209"/>
                  </a:lnTo>
                  <a:lnTo>
                    <a:pt x="127" y="209"/>
                  </a:lnTo>
                  <a:lnTo>
                    <a:pt x="127" y="189"/>
                  </a:lnTo>
                  <a:lnTo>
                    <a:pt x="127" y="189"/>
                  </a:lnTo>
                  <a:lnTo>
                    <a:pt x="107" y="189"/>
                  </a:lnTo>
                  <a:lnTo>
                    <a:pt x="107" y="168"/>
                  </a:lnTo>
                  <a:lnTo>
                    <a:pt x="107" y="168"/>
                  </a:lnTo>
                  <a:lnTo>
                    <a:pt x="107" y="168"/>
                  </a:lnTo>
                  <a:lnTo>
                    <a:pt x="107" y="168"/>
                  </a:lnTo>
                  <a:lnTo>
                    <a:pt x="87" y="148"/>
                  </a:lnTo>
                  <a:lnTo>
                    <a:pt x="87" y="148"/>
                  </a:lnTo>
                  <a:lnTo>
                    <a:pt x="87" y="148"/>
                  </a:lnTo>
                  <a:lnTo>
                    <a:pt x="87" y="148"/>
                  </a:lnTo>
                  <a:lnTo>
                    <a:pt x="61" y="128"/>
                  </a:lnTo>
                  <a:lnTo>
                    <a:pt x="61" y="128"/>
                  </a:lnTo>
                  <a:lnTo>
                    <a:pt x="61" y="128"/>
                  </a:lnTo>
                  <a:lnTo>
                    <a:pt x="61" y="107"/>
                  </a:lnTo>
                  <a:lnTo>
                    <a:pt x="41" y="107"/>
                  </a:lnTo>
                  <a:lnTo>
                    <a:pt x="41" y="107"/>
                  </a:lnTo>
                  <a:lnTo>
                    <a:pt x="41" y="82"/>
                  </a:lnTo>
                  <a:lnTo>
                    <a:pt x="20" y="82"/>
                  </a:lnTo>
                  <a:lnTo>
                    <a:pt x="20" y="82"/>
                  </a:lnTo>
                  <a:lnTo>
                    <a:pt x="20" y="82"/>
                  </a:lnTo>
                  <a:lnTo>
                    <a:pt x="20" y="61"/>
                  </a:lnTo>
                  <a:lnTo>
                    <a:pt x="0" y="61"/>
                  </a:lnTo>
                  <a:lnTo>
                    <a:pt x="0" y="61"/>
                  </a:lnTo>
                  <a:lnTo>
                    <a:pt x="0" y="61"/>
                  </a:lnTo>
                  <a:lnTo>
                    <a:pt x="0" y="61"/>
                  </a:lnTo>
                  <a:lnTo>
                    <a:pt x="0" y="41"/>
                  </a:lnTo>
                  <a:lnTo>
                    <a:pt x="20" y="2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2"/>
            <p:cNvSpPr/>
            <p:nvPr/>
          </p:nvSpPr>
          <p:spPr>
            <a:xfrm>
              <a:off x="1569825" y="2290625"/>
              <a:ext cx="7900" cy="16950"/>
            </a:xfrm>
            <a:custGeom>
              <a:rect b="b" l="l" r="r" t="t"/>
              <a:pathLst>
                <a:path extrusionOk="0" h="678" w="316">
                  <a:moveTo>
                    <a:pt x="21" y="1"/>
                  </a:moveTo>
                  <a:lnTo>
                    <a:pt x="21" y="1"/>
                  </a:lnTo>
                  <a:lnTo>
                    <a:pt x="41" y="42"/>
                  </a:lnTo>
                  <a:lnTo>
                    <a:pt x="61" y="67"/>
                  </a:lnTo>
                  <a:lnTo>
                    <a:pt x="82" y="108"/>
                  </a:lnTo>
                  <a:lnTo>
                    <a:pt x="82" y="108"/>
                  </a:lnTo>
                  <a:lnTo>
                    <a:pt x="102" y="128"/>
                  </a:lnTo>
                  <a:lnTo>
                    <a:pt x="102" y="148"/>
                  </a:lnTo>
                  <a:lnTo>
                    <a:pt x="128" y="169"/>
                  </a:lnTo>
                  <a:lnTo>
                    <a:pt x="148" y="194"/>
                  </a:lnTo>
                  <a:lnTo>
                    <a:pt x="148" y="215"/>
                  </a:lnTo>
                  <a:lnTo>
                    <a:pt x="168" y="215"/>
                  </a:lnTo>
                  <a:lnTo>
                    <a:pt x="168" y="235"/>
                  </a:lnTo>
                  <a:lnTo>
                    <a:pt x="168" y="235"/>
                  </a:lnTo>
                  <a:lnTo>
                    <a:pt x="189" y="255"/>
                  </a:lnTo>
                  <a:lnTo>
                    <a:pt x="189" y="276"/>
                  </a:lnTo>
                  <a:lnTo>
                    <a:pt x="189" y="276"/>
                  </a:lnTo>
                  <a:lnTo>
                    <a:pt x="209" y="296"/>
                  </a:lnTo>
                  <a:lnTo>
                    <a:pt x="209" y="321"/>
                  </a:lnTo>
                  <a:lnTo>
                    <a:pt x="229" y="342"/>
                  </a:lnTo>
                  <a:lnTo>
                    <a:pt x="229" y="362"/>
                  </a:lnTo>
                  <a:lnTo>
                    <a:pt x="229" y="362"/>
                  </a:lnTo>
                  <a:lnTo>
                    <a:pt x="229" y="382"/>
                  </a:lnTo>
                  <a:lnTo>
                    <a:pt x="255" y="382"/>
                  </a:lnTo>
                  <a:lnTo>
                    <a:pt x="255" y="382"/>
                  </a:lnTo>
                  <a:lnTo>
                    <a:pt x="255" y="403"/>
                  </a:lnTo>
                  <a:lnTo>
                    <a:pt x="255" y="403"/>
                  </a:lnTo>
                  <a:lnTo>
                    <a:pt x="255" y="423"/>
                  </a:lnTo>
                  <a:lnTo>
                    <a:pt x="255" y="423"/>
                  </a:lnTo>
                  <a:lnTo>
                    <a:pt x="275" y="449"/>
                  </a:lnTo>
                  <a:lnTo>
                    <a:pt x="275" y="449"/>
                  </a:lnTo>
                  <a:lnTo>
                    <a:pt x="275" y="469"/>
                  </a:lnTo>
                  <a:lnTo>
                    <a:pt x="275" y="469"/>
                  </a:lnTo>
                  <a:lnTo>
                    <a:pt x="275" y="469"/>
                  </a:lnTo>
                  <a:lnTo>
                    <a:pt x="275" y="489"/>
                  </a:lnTo>
                  <a:lnTo>
                    <a:pt x="295" y="489"/>
                  </a:lnTo>
                  <a:lnTo>
                    <a:pt x="295" y="510"/>
                  </a:lnTo>
                  <a:lnTo>
                    <a:pt x="295" y="510"/>
                  </a:lnTo>
                  <a:lnTo>
                    <a:pt x="295" y="530"/>
                  </a:lnTo>
                  <a:lnTo>
                    <a:pt x="295" y="530"/>
                  </a:lnTo>
                  <a:lnTo>
                    <a:pt x="295" y="530"/>
                  </a:lnTo>
                  <a:lnTo>
                    <a:pt x="295" y="550"/>
                  </a:lnTo>
                  <a:lnTo>
                    <a:pt x="295" y="550"/>
                  </a:lnTo>
                  <a:lnTo>
                    <a:pt x="295" y="550"/>
                  </a:lnTo>
                  <a:lnTo>
                    <a:pt x="295" y="576"/>
                  </a:lnTo>
                  <a:lnTo>
                    <a:pt x="295" y="576"/>
                  </a:lnTo>
                  <a:lnTo>
                    <a:pt x="295" y="596"/>
                  </a:lnTo>
                  <a:lnTo>
                    <a:pt x="295" y="596"/>
                  </a:lnTo>
                  <a:lnTo>
                    <a:pt x="316" y="616"/>
                  </a:lnTo>
                  <a:lnTo>
                    <a:pt x="316" y="616"/>
                  </a:lnTo>
                  <a:lnTo>
                    <a:pt x="316" y="637"/>
                  </a:lnTo>
                  <a:lnTo>
                    <a:pt x="316" y="637"/>
                  </a:lnTo>
                  <a:lnTo>
                    <a:pt x="316" y="657"/>
                  </a:lnTo>
                  <a:lnTo>
                    <a:pt x="295" y="677"/>
                  </a:lnTo>
                  <a:lnTo>
                    <a:pt x="275" y="657"/>
                  </a:lnTo>
                  <a:lnTo>
                    <a:pt x="275" y="657"/>
                  </a:lnTo>
                  <a:lnTo>
                    <a:pt x="255" y="637"/>
                  </a:lnTo>
                  <a:lnTo>
                    <a:pt x="255" y="637"/>
                  </a:lnTo>
                  <a:lnTo>
                    <a:pt x="255" y="616"/>
                  </a:lnTo>
                  <a:lnTo>
                    <a:pt x="255" y="616"/>
                  </a:lnTo>
                  <a:lnTo>
                    <a:pt x="255" y="616"/>
                  </a:lnTo>
                  <a:lnTo>
                    <a:pt x="255" y="596"/>
                  </a:lnTo>
                  <a:lnTo>
                    <a:pt x="229" y="596"/>
                  </a:lnTo>
                  <a:lnTo>
                    <a:pt x="229" y="576"/>
                  </a:lnTo>
                  <a:lnTo>
                    <a:pt x="229" y="576"/>
                  </a:lnTo>
                  <a:lnTo>
                    <a:pt x="229" y="576"/>
                  </a:lnTo>
                  <a:lnTo>
                    <a:pt x="229" y="550"/>
                  </a:lnTo>
                  <a:lnTo>
                    <a:pt x="229" y="550"/>
                  </a:lnTo>
                  <a:lnTo>
                    <a:pt x="229" y="550"/>
                  </a:lnTo>
                  <a:lnTo>
                    <a:pt x="209" y="530"/>
                  </a:lnTo>
                  <a:lnTo>
                    <a:pt x="209" y="530"/>
                  </a:lnTo>
                  <a:lnTo>
                    <a:pt x="209" y="510"/>
                  </a:lnTo>
                  <a:lnTo>
                    <a:pt x="209" y="510"/>
                  </a:lnTo>
                  <a:lnTo>
                    <a:pt x="209" y="489"/>
                  </a:lnTo>
                  <a:lnTo>
                    <a:pt x="209" y="489"/>
                  </a:lnTo>
                  <a:lnTo>
                    <a:pt x="209" y="489"/>
                  </a:lnTo>
                  <a:lnTo>
                    <a:pt x="189" y="469"/>
                  </a:lnTo>
                  <a:lnTo>
                    <a:pt x="189" y="469"/>
                  </a:lnTo>
                  <a:lnTo>
                    <a:pt x="189" y="449"/>
                  </a:lnTo>
                  <a:lnTo>
                    <a:pt x="189" y="449"/>
                  </a:lnTo>
                  <a:lnTo>
                    <a:pt x="189" y="423"/>
                  </a:lnTo>
                  <a:lnTo>
                    <a:pt x="168" y="423"/>
                  </a:lnTo>
                  <a:lnTo>
                    <a:pt x="168" y="423"/>
                  </a:lnTo>
                  <a:lnTo>
                    <a:pt x="168" y="423"/>
                  </a:lnTo>
                  <a:lnTo>
                    <a:pt x="168" y="403"/>
                  </a:lnTo>
                  <a:lnTo>
                    <a:pt x="168" y="403"/>
                  </a:lnTo>
                  <a:lnTo>
                    <a:pt x="168" y="382"/>
                  </a:lnTo>
                  <a:lnTo>
                    <a:pt x="148" y="382"/>
                  </a:lnTo>
                  <a:lnTo>
                    <a:pt x="148" y="362"/>
                  </a:lnTo>
                  <a:lnTo>
                    <a:pt x="148" y="342"/>
                  </a:lnTo>
                  <a:lnTo>
                    <a:pt x="128" y="321"/>
                  </a:lnTo>
                  <a:lnTo>
                    <a:pt x="128" y="296"/>
                  </a:lnTo>
                  <a:lnTo>
                    <a:pt x="128" y="296"/>
                  </a:lnTo>
                  <a:lnTo>
                    <a:pt x="102" y="276"/>
                  </a:lnTo>
                  <a:lnTo>
                    <a:pt x="102" y="255"/>
                  </a:lnTo>
                  <a:lnTo>
                    <a:pt x="102" y="235"/>
                  </a:lnTo>
                  <a:lnTo>
                    <a:pt x="82" y="235"/>
                  </a:lnTo>
                  <a:lnTo>
                    <a:pt x="82" y="215"/>
                  </a:lnTo>
                  <a:lnTo>
                    <a:pt x="82" y="194"/>
                  </a:lnTo>
                  <a:lnTo>
                    <a:pt x="61" y="169"/>
                  </a:lnTo>
                  <a:lnTo>
                    <a:pt x="61" y="148"/>
                  </a:lnTo>
                  <a:lnTo>
                    <a:pt x="41" y="128"/>
                  </a:lnTo>
                  <a:lnTo>
                    <a:pt x="41" y="128"/>
                  </a:lnTo>
                  <a:lnTo>
                    <a:pt x="41" y="87"/>
                  </a:lnTo>
                  <a:lnTo>
                    <a:pt x="21" y="42"/>
                  </a:lnTo>
                  <a:lnTo>
                    <a:pt x="0" y="1"/>
                  </a:lnTo>
                  <a:lnTo>
                    <a:pt x="0" y="1"/>
                  </a:lnTo>
                  <a:lnTo>
                    <a:pt x="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2"/>
            <p:cNvSpPr/>
            <p:nvPr/>
          </p:nvSpPr>
          <p:spPr>
            <a:xfrm>
              <a:off x="1738325" y="2491950"/>
              <a:ext cx="102775" cy="44025"/>
            </a:xfrm>
            <a:custGeom>
              <a:rect b="b" l="l" r="r" t="t"/>
              <a:pathLst>
                <a:path extrusionOk="0" h="1761" w="4111">
                  <a:moveTo>
                    <a:pt x="0" y="1679"/>
                  </a:moveTo>
                  <a:lnTo>
                    <a:pt x="4110" y="1760"/>
                  </a:lnTo>
                  <a:cubicBezTo>
                    <a:pt x="4110" y="1760"/>
                    <a:pt x="2264" y="0"/>
                    <a:pt x="0" y="1679"/>
                  </a:cubicBezTo>
                  <a:close/>
                </a:path>
              </a:pathLst>
            </a:custGeom>
            <a:solidFill>
              <a:srgbClr val="315F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2"/>
            <p:cNvSpPr/>
            <p:nvPr/>
          </p:nvSpPr>
          <p:spPr>
            <a:xfrm>
              <a:off x="1805600" y="2533275"/>
              <a:ext cx="89025" cy="102400"/>
            </a:xfrm>
            <a:custGeom>
              <a:rect b="b" l="l" r="r" t="t"/>
              <a:pathLst>
                <a:path extrusionOk="0" h="4096" w="3561">
                  <a:moveTo>
                    <a:pt x="890" y="2589"/>
                  </a:moveTo>
                  <a:cubicBezTo>
                    <a:pt x="0" y="3032"/>
                    <a:pt x="656" y="4095"/>
                    <a:pt x="1989" y="3942"/>
                  </a:cubicBezTo>
                  <a:cubicBezTo>
                    <a:pt x="2777" y="3861"/>
                    <a:pt x="3561" y="2971"/>
                    <a:pt x="2671" y="2544"/>
                  </a:cubicBezTo>
                  <a:cubicBezTo>
                    <a:pt x="1780" y="2121"/>
                    <a:pt x="3388" y="1933"/>
                    <a:pt x="2650" y="1425"/>
                  </a:cubicBezTo>
                  <a:cubicBezTo>
                    <a:pt x="1908" y="916"/>
                    <a:pt x="2223" y="1063"/>
                    <a:pt x="2269" y="534"/>
                  </a:cubicBezTo>
                  <a:cubicBezTo>
                    <a:pt x="2289" y="341"/>
                    <a:pt x="2162" y="107"/>
                    <a:pt x="1821" y="66"/>
                  </a:cubicBezTo>
                  <a:cubicBezTo>
                    <a:pt x="1460" y="0"/>
                    <a:pt x="1206" y="341"/>
                    <a:pt x="1226" y="555"/>
                  </a:cubicBezTo>
                  <a:cubicBezTo>
                    <a:pt x="1292" y="1084"/>
                    <a:pt x="1587" y="916"/>
                    <a:pt x="870" y="1445"/>
                  </a:cubicBezTo>
                  <a:cubicBezTo>
                    <a:pt x="148" y="1974"/>
                    <a:pt x="1760" y="2121"/>
                    <a:pt x="890" y="2589"/>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2"/>
            <p:cNvSpPr/>
            <p:nvPr/>
          </p:nvSpPr>
          <p:spPr>
            <a:xfrm>
              <a:off x="1830525" y="2543450"/>
              <a:ext cx="37525" cy="108100"/>
            </a:xfrm>
            <a:custGeom>
              <a:rect b="b" l="l" r="r" t="t"/>
              <a:pathLst>
                <a:path extrusionOk="0" h="4324" w="1501">
                  <a:moveTo>
                    <a:pt x="865" y="1755"/>
                  </a:moveTo>
                  <a:lnTo>
                    <a:pt x="865" y="1674"/>
                  </a:lnTo>
                  <a:cubicBezTo>
                    <a:pt x="865" y="1419"/>
                    <a:pt x="865" y="1165"/>
                    <a:pt x="844" y="911"/>
                  </a:cubicBezTo>
                  <a:lnTo>
                    <a:pt x="844" y="890"/>
                  </a:lnTo>
                  <a:cubicBezTo>
                    <a:pt x="844" y="804"/>
                    <a:pt x="824" y="677"/>
                    <a:pt x="824" y="677"/>
                  </a:cubicBezTo>
                  <a:lnTo>
                    <a:pt x="824" y="611"/>
                  </a:lnTo>
                  <a:cubicBezTo>
                    <a:pt x="804" y="422"/>
                    <a:pt x="783" y="229"/>
                    <a:pt x="763" y="21"/>
                  </a:cubicBezTo>
                  <a:lnTo>
                    <a:pt x="738" y="0"/>
                  </a:lnTo>
                  <a:lnTo>
                    <a:pt x="717" y="21"/>
                  </a:lnTo>
                  <a:lnTo>
                    <a:pt x="717" y="611"/>
                  </a:lnTo>
                  <a:lnTo>
                    <a:pt x="717" y="697"/>
                  </a:lnTo>
                  <a:cubicBezTo>
                    <a:pt x="717" y="738"/>
                    <a:pt x="717" y="804"/>
                    <a:pt x="738" y="865"/>
                  </a:cubicBezTo>
                  <a:lnTo>
                    <a:pt x="738" y="911"/>
                  </a:lnTo>
                  <a:lnTo>
                    <a:pt x="738" y="1018"/>
                  </a:lnTo>
                  <a:lnTo>
                    <a:pt x="738" y="1628"/>
                  </a:lnTo>
                  <a:cubicBezTo>
                    <a:pt x="697" y="1587"/>
                    <a:pt x="636" y="1547"/>
                    <a:pt x="570" y="1501"/>
                  </a:cubicBezTo>
                  <a:cubicBezTo>
                    <a:pt x="483" y="1440"/>
                    <a:pt x="402" y="1374"/>
                    <a:pt x="315" y="1313"/>
                  </a:cubicBezTo>
                  <a:cubicBezTo>
                    <a:pt x="315" y="1313"/>
                    <a:pt x="188" y="1206"/>
                    <a:pt x="102" y="1145"/>
                  </a:cubicBezTo>
                  <a:lnTo>
                    <a:pt x="81" y="1145"/>
                  </a:lnTo>
                  <a:cubicBezTo>
                    <a:pt x="275" y="1313"/>
                    <a:pt x="483" y="1460"/>
                    <a:pt x="677" y="1608"/>
                  </a:cubicBezTo>
                  <a:cubicBezTo>
                    <a:pt x="697" y="1628"/>
                    <a:pt x="717" y="1653"/>
                    <a:pt x="738" y="1674"/>
                  </a:cubicBezTo>
                  <a:lnTo>
                    <a:pt x="738" y="2945"/>
                  </a:lnTo>
                  <a:lnTo>
                    <a:pt x="738" y="2966"/>
                  </a:lnTo>
                  <a:cubicBezTo>
                    <a:pt x="717" y="2945"/>
                    <a:pt x="697" y="2925"/>
                    <a:pt x="677" y="2925"/>
                  </a:cubicBezTo>
                  <a:lnTo>
                    <a:pt x="677" y="2925"/>
                  </a:lnTo>
                  <a:cubicBezTo>
                    <a:pt x="463" y="2772"/>
                    <a:pt x="229" y="2645"/>
                    <a:pt x="20" y="2518"/>
                  </a:cubicBezTo>
                  <a:lnTo>
                    <a:pt x="0" y="2518"/>
                  </a:lnTo>
                  <a:lnTo>
                    <a:pt x="0" y="2544"/>
                  </a:lnTo>
                  <a:cubicBezTo>
                    <a:pt x="188" y="2691"/>
                    <a:pt x="422" y="2798"/>
                    <a:pt x="636" y="2945"/>
                  </a:cubicBezTo>
                  <a:cubicBezTo>
                    <a:pt x="636" y="2945"/>
                    <a:pt x="677" y="2966"/>
                    <a:pt x="738" y="3006"/>
                  </a:cubicBezTo>
                  <a:cubicBezTo>
                    <a:pt x="738" y="3388"/>
                    <a:pt x="738" y="3749"/>
                    <a:pt x="717" y="4110"/>
                  </a:cubicBezTo>
                  <a:lnTo>
                    <a:pt x="738" y="4237"/>
                  </a:lnTo>
                  <a:lnTo>
                    <a:pt x="738" y="4278"/>
                  </a:lnTo>
                  <a:lnTo>
                    <a:pt x="783" y="4324"/>
                  </a:lnTo>
                  <a:cubicBezTo>
                    <a:pt x="783" y="4324"/>
                    <a:pt x="804" y="4298"/>
                    <a:pt x="824" y="4278"/>
                  </a:cubicBezTo>
                  <a:cubicBezTo>
                    <a:pt x="824" y="4278"/>
                    <a:pt x="844" y="4258"/>
                    <a:pt x="844" y="4237"/>
                  </a:cubicBezTo>
                  <a:cubicBezTo>
                    <a:pt x="865" y="4197"/>
                    <a:pt x="865" y="4110"/>
                    <a:pt x="865" y="4110"/>
                  </a:cubicBezTo>
                  <a:cubicBezTo>
                    <a:pt x="890" y="3688"/>
                    <a:pt x="890" y="3261"/>
                    <a:pt x="865" y="2839"/>
                  </a:cubicBezTo>
                  <a:cubicBezTo>
                    <a:pt x="972" y="2798"/>
                    <a:pt x="1078" y="2732"/>
                    <a:pt x="1185" y="2691"/>
                  </a:cubicBezTo>
                  <a:lnTo>
                    <a:pt x="1292" y="2625"/>
                  </a:lnTo>
                  <a:cubicBezTo>
                    <a:pt x="1312" y="2625"/>
                    <a:pt x="1353" y="2605"/>
                    <a:pt x="1353" y="2605"/>
                  </a:cubicBezTo>
                  <a:cubicBezTo>
                    <a:pt x="1353" y="2584"/>
                    <a:pt x="1373" y="2584"/>
                    <a:pt x="1373" y="2584"/>
                  </a:cubicBezTo>
                  <a:cubicBezTo>
                    <a:pt x="1399" y="2564"/>
                    <a:pt x="1440" y="2564"/>
                    <a:pt x="1460" y="2544"/>
                  </a:cubicBezTo>
                  <a:cubicBezTo>
                    <a:pt x="1480" y="2518"/>
                    <a:pt x="1501" y="2518"/>
                    <a:pt x="1501" y="2518"/>
                  </a:cubicBezTo>
                  <a:lnTo>
                    <a:pt x="1501" y="2498"/>
                  </a:lnTo>
                  <a:lnTo>
                    <a:pt x="1480" y="2498"/>
                  </a:lnTo>
                  <a:cubicBezTo>
                    <a:pt x="1419" y="2518"/>
                    <a:pt x="1312" y="2564"/>
                    <a:pt x="1312" y="2564"/>
                  </a:cubicBezTo>
                  <a:cubicBezTo>
                    <a:pt x="1292" y="2584"/>
                    <a:pt x="1246" y="2605"/>
                    <a:pt x="1246" y="2605"/>
                  </a:cubicBezTo>
                  <a:lnTo>
                    <a:pt x="865" y="2798"/>
                  </a:lnTo>
                  <a:lnTo>
                    <a:pt x="865" y="1821"/>
                  </a:lnTo>
                  <a:cubicBezTo>
                    <a:pt x="992" y="1653"/>
                    <a:pt x="1119" y="1480"/>
                    <a:pt x="1272" y="1313"/>
                  </a:cubicBezTo>
                  <a:cubicBezTo>
                    <a:pt x="1272" y="1313"/>
                    <a:pt x="1353" y="1246"/>
                    <a:pt x="1399" y="1185"/>
                  </a:cubicBezTo>
                  <a:cubicBezTo>
                    <a:pt x="1399" y="1185"/>
                    <a:pt x="1399" y="1165"/>
                    <a:pt x="1373" y="1185"/>
                  </a:cubicBezTo>
                  <a:cubicBezTo>
                    <a:pt x="1312" y="1226"/>
                    <a:pt x="1246" y="1313"/>
                    <a:pt x="1246" y="1313"/>
                  </a:cubicBezTo>
                  <a:cubicBezTo>
                    <a:pt x="1099" y="1440"/>
                    <a:pt x="972" y="1587"/>
                    <a:pt x="865" y="1755"/>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2"/>
            <p:cNvSpPr/>
            <p:nvPr/>
          </p:nvSpPr>
          <p:spPr>
            <a:xfrm>
              <a:off x="1404500" y="2496775"/>
              <a:ext cx="100100" cy="127700"/>
            </a:xfrm>
            <a:custGeom>
              <a:rect b="b" l="l" r="r" t="t"/>
              <a:pathLst>
                <a:path extrusionOk="0" h="5108" w="4004">
                  <a:moveTo>
                    <a:pt x="993" y="3220"/>
                  </a:moveTo>
                  <a:cubicBezTo>
                    <a:pt x="1" y="3775"/>
                    <a:pt x="738" y="5107"/>
                    <a:pt x="2244" y="4940"/>
                  </a:cubicBezTo>
                  <a:cubicBezTo>
                    <a:pt x="3134" y="4833"/>
                    <a:pt x="4004" y="3709"/>
                    <a:pt x="3007" y="3180"/>
                  </a:cubicBezTo>
                  <a:cubicBezTo>
                    <a:pt x="1990" y="2651"/>
                    <a:pt x="3816" y="2396"/>
                    <a:pt x="2987" y="1760"/>
                  </a:cubicBezTo>
                  <a:cubicBezTo>
                    <a:pt x="2137" y="1125"/>
                    <a:pt x="2498" y="1333"/>
                    <a:pt x="2544" y="657"/>
                  </a:cubicBezTo>
                  <a:cubicBezTo>
                    <a:pt x="2564" y="423"/>
                    <a:pt x="2437" y="128"/>
                    <a:pt x="2056" y="61"/>
                  </a:cubicBezTo>
                  <a:cubicBezTo>
                    <a:pt x="1629" y="0"/>
                    <a:pt x="1354" y="423"/>
                    <a:pt x="1374" y="677"/>
                  </a:cubicBezTo>
                  <a:cubicBezTo>
                    <a:pt x="1440" y="1359"/>
                    <a:pt x="1781" y="1145"/>
                    <a:pt x="972" y="1801"/>
                  </a:cubicBezTo>
                  <a:cubicBezTo>
                    <a:pt x="148" y="2457"/>
                    <a:pt x="1990" y="2651"/>
                    <a:pt x="993" y="322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2"/>
            <p:cNvSpPr/>
            <p:nvPr/>
          </p:nvSpPr>
          <p:spPr>
            <a:xfrm>
              <a:off x="1431975" y="2509500"/>
              <a:ext cx="43000" cy="135075"/>
            </a:xfrm>
            <a:custGeom>
              <a:rect b="b" l="l" r="r" t="t"/>
              <a:pathLst>
                <a:path extrusionOk="0" h="5403" w="1720">
                  <a:moveTo>
                    <a:pt x="997" y="2182"/>
                  </a:moveTo>
                  <a:lnTo>
                    <a:pt x="997" y="2075"/>
                  </a:lnTo>
                  <a:cubicBezTo>
                    <a:pt x="997" y="1780"/>
                    <a:pt x="997" y="1460"/>
                    <a:pt x="977" y="1145"/>
                  </a:cubicBezTo>
                  <a:lnTo>
                    <a:pt x="977" y="1124"/>
                  </a:lnTo>
                  <a:cubicBezTo>
                    <a:pt x="957" y="997"/>
                    <a:pt x="957" y="850"/>
                    <a:pt x="957" y="850"/>
                  </a:cubicBezTo>
                  <a:lnTo>
                    <a:pt x="936" y="763"/>
                  </a:lnTo>
                  <a:cubicBezTo>
                    <a:pt x="911" y="509"/>
                    <a:pt x="891" y="275"/>
                    <a:pt x="891" y="20"/>
                  </a:cubicBezTo>
                  <a:lnTo>
                    <a:pt x="870" y="0"/>
                  </a:lnTo>
                  <a:cubicBezTo>
                    <a:pt x="850" y="0"/>
                    <a:pt x="850" y="20"/>
                    <a:pt x="830" y="20"/>
                  </a:cubicBezTo>
                  <a:lnTo>
                    <a:pt x="830" y="763"/>
                  </a:lnTo>
                  <a:lnTo>
                    <a:pt x="850" y="850"/>
                  </a:lnTo>
                  <a:lnTo>
                    <a:pt x="850" y="1078"/>
                  </a:lnTo>
                  <a:lnTo>
                    <a:pt x="850" y="1124"/>
                  </a:lnTo>
                  <a:lnTo>
                    <a:pt x="850" y="1272"/>
                  </a:lnTo>
                  <a:cubicBezTo>
                    <a:pt x="870" y="1526"/>
                    <a:pt x="870" y="1780"/>
                    <a:pt x="870" y="2035"/>
                  </a:cubicBezTo>
                  <a:cubicBezTo>
                    <a:pt x="809" y="1969"/>
                    <a:pt x="743" y="1908"/>
                    <a:pt x="682" y="1867"/>
                  </a:cubicBezTo>
                  <a:cubicBezTo>
                    <a:pt x="575" y="1780"/>
                    <a:pt x="489" y="1694"/>
                    <a:pt x="382" y="1633"/>
                  </a:cubicBezTo>
                  <a:cubicBezTo>
                    <a:pt x="382" y="1633"/>
                    <a:pt x="234" y="1506"/>
                    <a:pt x="128" y="1419"/>
                  </a:cubicBezTo>
                  <a:cubicBezTo>
                    <a:pt x="128" y="1419"/>
                    <a:pt x="128" y="1399"/>
                    <a:pt x="128" y="1419"/>
                  </a:cubicBezTo>
                  <a:cubicBezTo>
                    <a:pt x="341" y="1633"/>
                    <a:pt x="555" y="1821"/>
                    <a:pt x="784" y="2014"/>
                  </a:cubicBezTo>
                  <a:cubicBezTo>
                    <a:pt x="809" y="2035"/>
                    <a:pt x="850" y="2055"/>
                    <a:pt x="870" y="2096"/>
                  </a:cubicBezTo>
                  <a:cubicBezTo>
                    <a:pt x="870" y="2604"/>
                    <a:pt x="850" y="3139"/>
                    <a:pt x="850" y="3668"/>
                  </a:cubicBezTo>
                  <a:lnTo>
                    <a:pt x="850" y="3688"/>
                  </a:lnTo>
                  <a:cubicBezTo>
                    <a:pt x="830" y="3668"/>
                    <a:pt x="809" y="3668"/>
                    <a:pt x="784" y="3647"/>
                  </a:cubicBezTo>
                  <a:lnTo>
                    <a:pt x="784" y="3622"/>
                  </a:lnTo>
                  <a:cubicBezTo>
                    <a:pt x="555" y="3454"/>
                    <a:pt x="275" y="3306"/>
                    <a:pt x="46" y="3139"/>
                  </a:cubicBezTo>
                  <a:lnTo>
                    <a:pt x="0" y="3139"/>
                  </a:lnTo>
                  <a:lnTo>
                    <a:pt x="21" y="3159"/>
                  </a:lnTo>
                  <a:cubicBezTo>
                    <a:pt x="234" y="3347"/>
                    <a:pt x="509" y="3495"/>
                    <a:pt x="743" y="3668"/>
                  </a:cubicBezTo>
                  <a:cubicBezTo>
                    <a:pt x="743" y="3668"/>
                    <a:pt x="784" y="3708"/>
                    <a:pt x="850" y="3774"/>
                  </a:cubicBezTo>
                  <a:lnTo>
                    <a:pt x="850" y="5127"/>
                  </a:lnTo>
                  <a:lnTo>
                    <a:pt x="850" y="5300"/>
                  </a:lnTo>
                  <a:cubicBezTo>
                    <a:pt x="850" y="5321"/>
                    <a:pt x="850" y="5321"/>
                    <a:pt x="870" y="5361"/>
                  </a:cubicBezTo>
                  <a:lnTo>
                    <a:pt x="911" y="5402"/>
                  </a:lnTo>
                  <a:lnTo>
                    <a:pt x="957" y="5361"/>
                  </a:lnTo>
                  <a:cubicBezTo>
                    <a:pt x="957" y="5361"/>
                    <a:pt x="977" y="5321"/>
                    <a:pt x="997" y="5300"/>
                  </a:cubicBezTo>
                  <a:lnTo>
                    <a:pt x="997" y="5148"/>
                  </a:lnTo>
                  <a:cubicBezTo>
                    <a:pt x="1018" y="4598"/>
                    <a:pt x="1018" y="4069"/>
                    <a:pt x="1018" y="3540"/>
                  </a:cubicBezTo>
                  <a:cubicBezTo>
                    <a:pt x="1125" y="3474"/>
                    <a:pt x="1231" y="3413"/>
                    <a:pt x="1359" y="3347"/>
                  </a:cubicBezTo>
                  <a:lnTo>
                    <a:pt x="1486" y="3286"/>
                  </a:lnTo>
                  <a:cubicBezTo>
                    <a:pt x="1506" y="3266"/>
                    <a:pt x="1547" y="3240"/>
                    <a:pt x="1547" y="3240"/>
                  </a:cubicBezTo>
                  <a:cubicBezTo>
                    <a:pt x="1572" y="3240"/>
                    <a:pt x="1572" y="3220"/>
                    <a:pt x="1593" y="3220"/>
                  </a:cubicBezTo>
                  <a:cubicBezTo>
                    <a:pt x="1613" y="3200"/>
                    <a:pt x="1633" y="3179"/>
                    <a:pt x="1654" y="3179"/>
                  </a:cubicBezTo>
                  <a:cubicBezTo>
                    <a:pt x="1699" y="3159"/>
                    <a:pt x="1720" y="3139"/>
                    <a:pt x="1720" y="3139"/>
                  </a:cubicBezTo>
                  <a:lnTo>
                    <a:pt x="1720" y="3113"/>
                  </a:lnTo>
                  <a:lnTo>
                    <a:pt x="1699" y="3113"/>
                  </a:lnTo>
                  <a:cubicBezTo>
                    <a:pt x="1613" y="3159"/>
                    <a:pt x="1506" y="3200"/>
                    <a:pt x="1506" y="3200"/>
                  </a:cubicBezTo>
                  <a:cubicBezTo>
                    <a:pt x="1486" y="3220"/>
                    <a:pt x="1445" y="3240"/>
                    <a:pt x="1445" y="3240"/>
                  </a:cubicBezTo>
                  <a:cubicBezTo>
                    <a:pt x="1293" y="3327"/>
                    <a:pt x="1165" y="3413"/>
                    <a:pt x="1018" y="3474"/>
                  </a:cubicBezTo>
                  <a:cubicBezTo>
                    <a:pt x="997" y="3072"/>
                    <a:pt x="997" y="2671"/>
                    <a:pt x="997" y="2269"/>
                  </a:cubicBezTo>
                  <a:cubicBezTo>
                    <a:pt x="1125" y="2055"/>
                    <a:pt x="1293" y="1841"/>
                    <a:pt x="1465" y="1653"/>
                  </a:cubicBezTo>
                  <a:cubicBezTo>
                    <a:pt x="1465" y="1653"/>
                    <a:pt x="1547" y="1546"/>
                    <a:pt x="1613" y="1485"/>
                  </a:cubicBezTo>
                  <a:cubicBezTo>
                    <a:pt x="1613" y="1485"/>
                    <a:pt x="1613" y="1440"/>
                    <a:pt x="1572" y="1485"/>
                  </a:cubicBezTo>
                  <a:cubicBezTo>
                    <a:pt x="1506" y="1546"/>
                    <a:pt x="1420" y="1633"/>
                    <a:pt x="1420" y="1633"/>
                  </a:cubicBezTo>
                  <a:cubicBezTo>
                    <a:pt x="1272" y="1801"/>
                    <a:pt x="1125" y="1994"/>
                    <a:pt x="997" y="2182"/>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2"/>
            <p:cNvSpPr/>
            <p:nvPr/>
          </p:nvSpPr>
          <p:spPr>
            <a:xfrm>
              <a:off x="1477625" y="2456975"/>
              <a:ext cx="100100" cy="127825"/>
            </a:xfrm>
            <a:custGeom>
              <a:rect b="b" l="l" r="r" t="t"/>
              <a:pathLst>
                <a:path extrusionOk="0" h="5113" w="4004">
                  <a:moveTo>
                    <a:pt x="972" y="3205"/>
                  </a:moveTo>
                  <a:cubicBezTo>
                    <a:pt x="1" y="3775"/>
                    <a:pt x="718" y="5112"/>
                    <a:pt x="2223" y="4919"/>
                  </a:cubicBezTo>
                  <a:cubicBezTo>
                    <a:pt x="3114" y="4812"/>
                    <a:pt x="4004" y="3714"/>
                    <a:pt x="2986" y="3179"/>
                  </a:cubicBezTo>
                  <a:cubicBezTo>
                    <a:pt x="1989" y="2650"/>
                    <a:pt x="3816" y="2396"/>
                    <a:pt x="2966" y="1760"/>
                  </a:cubicBezTo>
                  <a:cubicBezTo>
                    <a:pt x="2137" y="1124"/>
                    <a:pt x="2478" y="1338"/>
                    <a:pt x="2544" y="662"/>
                  </a:cubicBezTo>
                  <a:cubicBezTo>
                    <a:pt x="2564" y="428"/>
                    <a:pt x="2417" y="127"/>
                    <a:pt x="2035" y="66"/>
                  </a:cubicBezTo>
                  <a:cubicBezTo>
                    <a:pt x="1628" y="0"/>
                    <a:pt x="1333" y="407"/>
                    <a:pt x="1354" y="662"/>
                  </a:cubicBezTo>
                  <a:cubicBezTo>
                    <a:pt x="1420" y="1338"/>
                    <a:pt x="1781" y="1124"/>
                    <a:pt x="952" y="1781"/>
                  </a:cubicBezTo>
                  <a:cubicBezTo>
                    <a:pt x="148" y="2442"/>
                    <a:pt x="1969" y="2650"/>
                    <a:pt x="972" y="3205"/>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2"/>
            <p:cNvSpPr/>
            <p:nvPr/>
          </p:nvSpPr>
          <p:spPr>
            <a:xfrm>
              <a:off x="1505100" y="2469675"/>
              <a:ext cx="43000" cy="135225"/>
            </a:xfrm>
            <a:custGeom>
              <a:rect b="b" l="l" r="r" t="t"/>
              <a:pathLst>
                <a:path extrusionOk="0" h="5409" w="1720">
                  <a:moveTo>
                    <a:pt x="977" y="2163"/>
                  </a:moveTo>
                  <a:lnTo>
                    <a:pt x="977" y="2081"/>
                  </a:lnTo>
                  <a:cubicBezTo>
                    <a:pt x="997" y="1761"/>
                    <a:pt x="977" y="1446"/>
                    <a:pt x="957" y="1125"/>
                  </a:cubicBezTo>
                  <a:lnTo>
                    <a:pt x="957" y="1105"/>
                  </a:lnTo>
                  <a:cubicBezTo>
                    <a:pt x="957" y="998"/>
                    <a:pt x="936" y="850"/>
                    <a:pt x="936" y="850"/>
                  </a:cubicBezTo>
                  <a:lnTo>
                    <a:pt x="936" y="744"/>
                  </a:lnTo>
                  <a:cubicBezTo>
                    <a:pt x="911" y="510"/>
                    <a:pt x="870" y="281"/>
                    <a:pt x="870" y="26"/>
                  </a:cubicBezTo>
                  <a:lnTo>
                    <a:pt x="850" y="1"/>
                  </a:lnTo>
                  <a:cubicBezTo>
                    <a:pt x="850" y="1"/>
                    <a:pt x="829" y="1"/>
                    <a:pt x="829" y="26"/>
                  </a:cubicBezTo>
                  <a:cubicBezTo>
                    <a:pt x="809" y="255"/>
                    <a:pt x="829" y="510"/>
                    <a:pt x="829" y="764"/>
                  </a:cubicBezTo>
                  <a:lnTo>
                    <a:pt x="829" y="850"/>
                  </a:lnTo>
                  <a:lnTo>
                    <a:pt x="829" y="1084"/>
                  </a:lnTo>
                  <a:lnTo>
                    <a:pt x="829" y="1125"/>
                  </a:lnTo>
                  <a:lnTo>
                    <a:pt x="829" y="1252"/>
                  </a:lnTo>
                  <a:cubicBezTo>
                    <a:pt x="850" y="1507"/>
                    <a:pt x="850" y="1761"/>
                    <a:pt x="850" y="2015"/>
                  </a:cubicBezTo>
                  <a:cubicBezTo>
                    <a:pt x="784" y="1975"/>
                    <a:pt x="723" y="1908"/>
                    <a:pt x="657" y="1868"/>
                  </a:cubicBezTo>
                  <a:cubicBezTo>
                    <a:pt x="555" y="1781"/>
                    <a:pt x="468" y="1700"/>
                    <a:pt x="361" y="1613"/>
                  </a:cubicBezTo>
                  <a:cubicBezTo>
                    <a:pt x="361" y="1613"/>
                    <a:pt x="234" y="1507"/>
                    <a:pt x="127" y="1425"/>
                  </a:cubicBezTo>
                  <a:cubicBezTo>
                    <a:pt x="127" y="1425"/>
                    <a:pt x="107" y="1400"/>
                    <a:pt x="107" y="1425"/>
                  </a:cubicBezTo>
                  <a:cubicBezTo>
                    <a:pt x="321" y="1634"/>
                    <a:pt x="555" y="1807"/>
                    <a:pt x="763" y="2015"/>
                  </a:cubicBezTo>
                  <a:cubicBezTo>
                    <a:pt x="809" y="2036"/>
                    <a:pt x="829" y="2061"/>
                    <a:pt x="850" y="2081"/>
                  </a:cubicBezTo>
                  <a:lnTo>
                    <a:pt x="850" y="3668"/>
                  </a:lnTo>
                  <a:lnTo>
                    <a:pt x="850" y="3689"/>
                  </a:lnTo>
                  <a:cubicBezTo>
                    <a:pt x="829" y="3668"/>
                    <a:pt x="809" y="3648"/>
                    <a:pt x="784" y="3628"/>
                  </a:cubicBezTo>
                  <a:lnTo>
                    <a:pt x="784" y="3628"/>
                  </a:lnTo>
                  <a:cubicBezTo>
                    <a:pt x="529" y="3460"/>
                    <a:pt x="275" y="3307"/>
                    <a:pt x="46" y="3139"/>
                  </a:cubicBezTo>
                  <a:lnTo>
                    <a:pt x="0" y="3119"/>
                  </a:lnTo>
                  <a:lnTo>
                    <a:pt x="0" y="3160"/>
                  </a:lnTo>
                  <a:cubicBezTo>
                    <a:pt x="234" y="3353"/>
                    <a:pt x="489" y="3501"/>
                    <a:pt x="723" y="3668"/>
                  </a:cubicBezTo>
                  <a:lnTo>
                    <a:pt x="850" y="3755"/>
                  </a:lnTo>
                  <a:cubicBezTo>
                    <a:pt x="850" y="4223"/>
                    <a:pt x="850" y="4665"/>
                    <a:pt x="829" y="5133"/>
                  </a:cubicBezTo>
                  <a:lnTo>
                    <a:pt x="829" y="5301"/>
                  </a:lnTo>
                  <a:cubicBezTo>
                    <a:pt x="850" y="5322"/>
                    <a:pt x="850" y="5322"/>
                    <a:pt x="850" y="5342"/>
                  </a:cubicBezTo>
                  <a:lnTo>
                    <a:pt x="890" y="5408"/>
                  </a:lnTo>
                  <a:cubicBezTo>
                    <a:pt x="890" y="5408"/>
                    <a:pt x="936" y="5367"/>
                    <a:pt x="957" y="5342"/>
                  </a:cubicBezTo>
                  <a:cubicBezTo>
                    <a:pt x="957" y="5342"/>
                    <a:pt x="957" y="5322"/>
                    <a:pt x="977" y="5281"/>
                  </a:cubicBezTo>
                  <a:cubicBezTo>
                    <a:pt x="977" y="5215"/>
                    <a:pt x="997" y="5133"/>
                    <a:pt x="997" y="5133"/>
                  </a:cubicBezTo>
                  <a:lnTo>
                    <a:pt x="997" y="3521"/>
                  </a:lnTo>
                  <a:cubicBezTo>
                    <a:pt x="1124" y="3480"/>
                    <a:pt x="1231" y="3414"/>
                    <a:pt x="1338" y="3353"/>
                  </a:cubicBezTo>
                  <a:lnTo>
                    <a:pt x="1465" y="3287"/>
                  </a:lnTo>
                  <a:cubicBezTo>
                    <a:pt x="1486" y="3267"/>
                    <a:pt x="1526" y="3246"/>
                    <a:pt x="1526" y="3246"/>
                  </a:cubicBezTo>
                  <a:cubicBezTo>
                    <a:pt x="1547" y="3226"/>
                    <a:pt x="1547" y="3226"/>
                    <a:pt x="1572" y="3226"/>
                  </a:cubicBezTo>
                  <a:cubicBezTo>
                    <a:pt x="1592" y="3206"/>
                    <a:pt x="1633" y="3180"/>
                    <a:pt x="1653" y="3160"/>
                  </a:cubicBezTo>
                  <a:lnTo>
                    <a:pt x="1699" y="3139"/>
                  </a:lnTo>
                  <a:lnTo>
                    <a:pt x="1720" y="3119"/>
                  </a:lnTo>
                  <a:cubicBezTo>
                    <a:pt x="1720" y="3119"/>
                    <a:pt x="1699" y="3099"/>
                    <a:pt x="1674" y="3119"/>
                  </a:cubicBezTo>
                  <a:cubicBezTo>
                    <a:pt x="1592" y="3139"/>
                    <a:pt x="1506" y="3206"/>
                    <a:pt x="1506" y="3206"/>
                  </a:cubicBezTo>
                  <a:cubicBezTo>
                    <a:pt x="1465" y="3206"/>
                    <a:pt x="1420" y="3226"/>
                    <a:pt x="1420" y="3226"/>
                  </a:cubicBezTo>
                  <a:cubicBezTo>
                    <a:pt x="1272" y="3307"/>
                    <a:pt x="1145" y="3394"/>
                    <a:pt x="997" y="3480"/>
                  </a:cubicBezTo>
                  <a:cubicBezTo>
                    <a:pt x="997" y="3078"/>
                    <a:pt x="977" y="2671"/>
                    <a:pt x="977" y="2270"/>
                  </a:cubicBezTo>
                  <a:cubicBezTo>
                    <a:pt x="1124" y="2036"/>
                    <a:pt x="1272" y="1847"/>
                    <a:pt x="1445" y="1634"/>
                  </a:cubicBezTo>
                  <a:cubicBezTo>
                    <a:pt x="1445" y="1634"/>
                    <a:pt x="1526" y="1552"/>
                    <a:pt x="1592" y="1486"/>
                  </a:cubicBezTo>
                  <a:cubicBezTo>
                    <a:pt x="1592" y="1486"/>
                    <a:pt x="1592" y="1446"/>
                    <a:pt x="1572" y="1486"/>
                  </a:cubicBezTo>
                  <a:cubicBezTo>
                    <a:pt x="1506" y="1527"/>
                    <a:pt x="1420" y="1613"/>
                    <a:pt x="1420" y="1613"/>
                  </a:cubicBezTo>
                  <a:cubicBezTo>
                    <a:pt x="1252" y="1807"/>
                    <a:pt x="1104" y="1975"/>
                    <a:pt x="977" y="2163"/>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2"/>
            <p:cNvSpPr/>
            <p:nvPr/>
          </p:nvSpPr>
          <p:spPr>
            <a:xfrm>
              <a:off x="1560800" y="2456975"/>
              <a:ext cx="100100" cy="127825"/>
            </a:xfrm>
            <a:custGeom>
              <a:rect b="b" l="l" r="r" t="t"/>
              <a:pathLst>
                <a:path extrusionOk="0" h="5113" w="4004">
                  <a:moveTo>
                    <a:pt x="997" y="3205"/>
                  </a:moveTo>
                  <a:cubicBezTo>
                    <a:pt x="0" y="3775"/>
                    <a:pt x="743" y="5112"/>
                    <a:pt x="2243" y="4919"/>
                  </a:cubicBezTo>
                  <a:cubicBezTo>
                    <a:pt x="3134" y="4812"/>
                    <a:pt x="4003" y="3714"/>
                    <a:pt x="3006" y="3179"/>
                  </a:cubicBezTo>
                  <a:cubicBezTo>
                    <a:pt x="1989" y="2650"/>
                    <a:pt x="3815" y="2396"/>
                    <a:pt x="2986" y="1760"/>
                  </a:cubicBezTo>
                  <a:cubicBezTo>
                    <a:pt x="2142" y="1124"/>
                    <a:pt x="2498" y="1338"/>
                    <a:pt x="2544" y="662"/>
                  </a:cubicBezTo>
                  <a:cubicBezTo>
                    <a:pt x="2564" y="428"/>
                    <a:pt x="2437" y="127"/>
                    <a:pt x="2055" y="66"/>
                  </a:cubicBezTo>
                  <a:cubicBezTo>
                    <a:pt x="1633" y="0"/>
                    <a:pt x="1353" y="407"/>
                    <a:pt x="1379" y="662"/>
                  </a:cubicBezTo>
                  <a:cubicBezTo>
                    <a:pt x="1440" y="1338"/>
                    <a:pt x="1781" y="1124"/>
                    <a:pt x="972" y="1781"/>
                  </a:cubicBezTo>
                  <a:cubicBezTo>
                    <a:pt x="148" y="2442"/>
                    <a:pt x="1969" y="2650"/>
                    <a:pt x="997" y="3205"/>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2"/>
            <p:cNvSpPr/>
            <p:nvPr/>
          </p:nvSpPr>
          <p:spPr>
            <a:xfrm>
              <a:off x="1588250" y="2469675"/>
              <a:ext cx="43025" cy="135225"/>
            </a:xfrm>
            <a:custGeom>
              <a:rect b="b" l="l" r="r" t="t"/>
              <a:pathLst>
                <a:path extrusionOk="0" h="5409" w="1721">
                  <a:moveTo>
                    <a:pt x="998" y="2163"/>
                  </a:moveTo>
                  <a:lnTo>
                    <a:pt x="998" y="2081"/>
                  </a:lnTo>
                  <a:cubicBezTo>
                    <a:pt x="998" y="1761"/>
                    <a:pt x="998" y="1446"/>
                    <a:pt x="978" y="1125"/>
                  </a:cubicBezTo>
                  <a:lnTo>
                    <a:pt x="978" y="1105"/>
                  </a:lnTo>
                  <a:cubicBezTo>
                    <a:pt x="957" y="998"/>
                    <a:pt x="957" y="850"/>
                    <a:pt x="957" y="850"/>
                  </a:cubicBezTo>
                  <a:lnTo>
                    <a:pt x="937" y="744"/>
                  </a:lnTo>
                  <a:cubicBezTo>
                    <a:pt x="917" y="510"/>
                    <a:pt x="891" y="281"/>
                    <a:pt x="891" y="26"/>
                  </a:cubicBezTo>
                  <a:lnTo>
                    <a:pt x="871" y="1"/>
                  </a:lnTo>
                  <a:cubicBezTo>
                    <a:pt x="850" y="1"/>
                    <a:pt x="850" y="1"/>
                    <a:pt x="830" y="26"/>
                  </a:cubicBezTo>
                  <a:lnTo>
                    <a:pt x="830" y="764"/>
                  </a:lnTo>
                  <a:lnTo>
                    <a:pt x="830" y="850"/>
                  </a:lnTo>
                  <a:cubicBezTo>
                    <a:pt x="850" y="917"/>
                    <a:pt x="850" y="998"/>
                    <a:pt x="850" y="1084"/>
                  </a:cubicBezTo>
                  <a:lnTo>
                    <a:pt x="850" y="1125"/>
                  </a:lnTo>
                  <a:lnTo>
                    <a:pt x="850" y="1252"/>
                  </a:lnTo>
                  <a:cubicBezTo>
                    <a:pt x="871" y="1507"/>
                    <a:pt x="871" y="1761"/>
                    <a:pt x="871" y="2015"/>
                  </a:cubicBezTo>
                  <a:cubicBezTo>
                    <a:pt x="810" y="1975"/>
                    <a:pt x="744" y="1908"/>
                    <a:pt x="683" y="1868"/>
                  </a:cubicBezTo>
                  <a:cubicBezTo>
                    <a:pt x="576" y="1781"/>
                    <a:pt x="469" y="1700"/>
                    <a:pt x="382" y="1613"/>
                  </a:cubicBezTo>
                  <a:cubicBezTo>
                    <a:pt x="382" y="1613"/>
                    <a:pt x="235" y="1507"/>
                    <a:pt x="128" y="1425"/>
                  </a:cubicBezTo>
                  <a:cubicBezTo>
                    <a:pt x="128" y="1425"/>
                    <a:pt x="128" y="1400"/>
                    <a:pt x="128" y="1425"/>
                  </a:cubicBezTo>
                  <a:cubicBezTo>
                    <a:pt x="342" y="1634"/>
                    <a:pt x="555" y="1807"/>
                    <a:pt x="789" y="2015"/>
                  </a:cubicBezTo>
                  <a:cubicBezTo>
                    <a:pt x="810" y="2036"/>
                    <a:pt x="850" y="2061"/>
                    <a:pt x="871" y="2081"/>
                  </a:cubicBezTo>
                  <a:cubicBezTo>
                    <a:pt x="871" y="2610"/>
                    <a:pt x="850" y="3139"/>
                    <a:pt x="850" y="3668"/>
                  </a:cubicBezTo>
                  <a:lnTo>
                    <a:pt x="850" y="3689"/>
                  </a:lnTo>
                  <a:cubicBezTo>
                    <a:pt x="830" y="3668"/>
                    <a:pt x="810" y="3648"/>
                    <a:pt x="789" y="3628"/>
                  </a:cubicBezTo>
                  <a:lnTo>
                    <a:pt x="789" y="3628"/>
                  </a:lnTo>
                  <a:cubicBezTo>
                    <a:pt x="555" y="3460"/>
                    <a:pt x="281" y="3307"/>
                    <a:pt x="47" y="3139"/>
                  </a:cubicBezTo>
                  <a:lnTo>
                    <a:pt x="1" y="3119"/>
                  </a:lnTo>
                  <a:lnTo>
                    <a:pt x="1" y="3160"/>
                  </a:lnTo>
                  <a:cubicBezTo>
                    <a:pt x="235" y="3353"/>
                    <a:pt x="489" y="3501"/>
                    <a:pt x="723" y="3668"/>
                  </a:cubicBezTo>
                  <a:lnTo>
                    <a:pt x="850" y="3755"/>
                  </a:lnTo>
                  <a:lnTo>
                    <a:pt x="850" y="5133"/>
                  </a:lnTo>
                  <a:lnTo>
                    <a:pt x="850" y="5301"/>
                  </a:lnTo>
                  <a:cubicBezTo>
                    <a:pt x="850" y="5322"/>
                    <a:pt x="850" y="5322"/>
                    <a:pt x="871" y="5342"/>
                  </a:cubicBezTo>
                  <a:lnTo>
                    <a:pt x="917" y="5408"/>
                  </a:lnTo>
                  <a:cubicBezTo>
                    <a:pt x="917" y="5408"/>
                    <a:pt x="937" y="5367"/>
                    <a:pt x="957" y="5342"/>
                  </a:cubicBezTo>
                  <a:cubicBezTo>
                    <a:pt x="957" y="5342"/>
                    <a:pt x="978" y="5322"/>
                    <a:pt x="978" y="5281"/>
                  </a:cubicBezTo>
                  <a:cubicBezTo>
                    <a:pt x="998" y="5215"/>
                    <a:pt x="998" y="5133"/>
                    <a:pt x="998" y="5133"/>
                  </a:cubicBezTo>
                  <a:cubicBezTo>
                    <a:pt x="1018" y="4604"/>
                    <a:pt x="1018" y="4070"/>
                    <a:pt x="1018" y="3521"/>
                  </a:cubicBezTo>
                  <a:cubicBezTo>
                    <a:pt x="1125" y="3480"/>
                    <a:pt x="1232" y="3414"/>
                    <a:pt x="1359" y="3353"/>
                  </a:cubicBezTo>
                  <a:lnTo>
                    <a:pt x="1486" y="3287"/>
                  </a:lnTo>
                  <a:cubicBezTo>
                    <a:pt x="1507" y="3267"/>
                    <a:pt x="1552" y="3246"/>
                    <a:pt x="1552" y="3246"/>
                  </a:cubicBezTo>
                  <a:cubicBezTo>
                    <a:pt x="1573" y="3226"/>
                    <a:pt x="1573" y="3226"/>
                    <a:pt x="1593" y="3226"/>
                  </a:cubicBezTo>
                  <a:cubicBezTo>
                    <a:pt x="1613" y="3206"/>
                    <a:pt x="1634" y="3180"/>
                    <a:pt x="1654" y="3160"/>
                  </a:cubicBezTo>
                  <a:cubicBezTo>
                    <a:pt x="1700" y="3139"/>
                    <a:pt x="1720" y="3139"/>
                    <a:pt x="1720" y="3139"/>
                  </a:cubicBezTo>
                  <a:lnTo>
                    <a:pt x="1720" y="3119"/>
                  </a:lnTo>
                  <a:cubicBezTo>
                    <a:pt x="1720" y="3119"/>
                    <a:pt x="1700" y="3099"/>
                    <a:pt x="1680" y="3119"/>
                  </a:cubicBezTo>
                  <a:cubicBezTo>
                    <a:pt x="1613" y="3139"/>
                    <a:pt x="1507" y="3206"/>
                    <a:pt x="1507" y="3206"/>
                  </a:cubicBezTo>
                  <a:cubicBezTo>
                    <a:pt x="1486" y="3206"/>
                    <a:pt x="1446" y="3226"/>
                    <a:pt x="1446" y="3226"/>
                  </a:cubicBezTo>
                  <a:cubicBezTo>
                    <a:pt x="1298" y="3307"/>
                    <a:pt x="1145" y="3394"/>
                    <a:pt x="1018" y="3480"/>
                  </a:cubicBezTo>
                  <a:cubicBezTo>
                    <a:pt x="998" y="3078"/>
                    <a:pt x="998" y="2671"/>
                    <a:pt x="998" y="2270"/>
                  </a:cubicBezTo>
                  <a:cubicBezTo>
                    <a:pt x="1125" y="2036"/>
                    <a:pt x="1298" y="1847"/>
                    <a:pt x="1466" y="1634"/>
                  </a:cubicBezTo>
                  <a:cubicBezTo>
                    <a:pt x="1466" y="1634"/>
                    <a:pt x="1552" y="1552"/>
                    <a:pt x="1593" y="1486"/>
                  </a:cubicBezTo>
                  <a:cubicBezTo>
                    <a:pt x="1593" y="1486"/>
                    <a:pt x="1613" y="1446"/>
                    <a:pt x="1573" y="1486"/>
                  </a:cubicBezTo>
                  <a:cubicBezTo>
                    <a:pt x="1507" y="1527"/>
                    <a:pt x="1425" y="1613"/>
                    <a:pt x="1425" y="1613"/>
                  </a:cubicBezTo>
                  <a:cubicBezTo>
                    <a:pt x="1273" y="1807"/>
                    <a:pt x="1125" y="1975"/>
                    <a:pt x="998" y="2163"/>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2"/>
            <p:cNvSpPr/>
            <p:nvPr/>
          </p:nvSpPr>
          <p:spPr>
            <a:xfrm>
              <a:off x="1515775" y="2360575"/>
              <a:ext cx="309425" cy="87525"/>
            </a:xfrm>
            <a:custGeom>
              <a:rect b="b" l="l" r="r" t="t"/>
              <a:pathLst>
                <a:path extrusionOk="0" h="3501" w="12377">
                  <a:moveTo>
                    <a:pt x="1" y="2564"/>
                  </a:moveTo>
                  <a:cubicBezTo>
                    <a:pt x="382" y="2122"/>
                    <a:pt x="784" y="1694"/>
                    <a:pt x="1059" y="1145"/>
                  </a:cubicBezTo>
                  <a:cubicBezTo>
                    <a:pt x="1206" y="850"/>
                    <a:pt x="1354" y="296"/>
                    <a:pt x="1654" y="107"/>
                  </a:cubicBezTo>
                  <a:cubicBezTo>
                    <a:pt x="1801" y="1"/>
                    <a:pt x="3261" y="41"/>
                    <a:pt x="3409" y="168"/>
                  </a:cubicBezTo>
                  <a:cubicBezTo>
                    <a:pt x="3602" y="321"/>
                    <a:pt x="3643" y="784"/>
                    <a:pt x="3917" y="830"/>
                  </a:cubicBezTo>
                  <a:cubicBezTo>
                    <a:pt x="4365" y="891"/>
                    <a:pt x="4579" y="382"/>
                    <a:pt x="4960" y="362"/>
                  </a:cubicBezTo>
                  <a:cubicBezTo>
                    <a:pt x="5169" y="341"/>
                    <a:pt x="5362" y="489"/>
                    <a:pt x="5550" y="489"/>
                  </a:cubicBezTo>
                  <a:cubicBezTo>
                    <a:pt x="5825" y="489"/>
                    <a:pt x="6059" y="321"/>
                    <a:pt x="6333" y="296"/>
                  </a:cubicBezTo>
                  <a:cubicBezTo>
                    <a:pt x="6634" y="275"/>
                    <a:pt x="7544" y="489"/>
                    <a:pt x="7905" y="530"/>
                  </a:cubicBezTo>
                  <a:cubicBezTo>
                    <a:pt x="8394" y="575"/>
                    <a:pt x="9157" y="448"/>
                    <a:pt x="9599" y="677"/>
                  </a:cubicBezTo>
                  <a:cubicBezTo>
                    <a:pt x="10235" y="1018"/>
                    <a:pt x="10555" y="2015"/>
                    <a:pt x="11105" y="2524"/>
                  </a:cubicBezTo>
                  <a:cubicBezTo>
                    <a:pt x="11339" y="2737"/>
                    <a:pt x="11593" y="2925"/>
                    <a:pt x="11868" y="3053"/>
                  </a:cubicBezTo>
                  <a:cubicBezTo>
                    <a:pt x="11975" y="3119"/>
                    <a:pt x="12081" y="3159"/>
                    <a:pt x="12209" y="3200"/>
                  </a:cubicBezTo>
                  <a:cubicBezTo>
                    <a:pt x="12249" y="3220"/>
                    <a:pt x="12376" y="3220"/>
                    <a:pt x="12336" y="3246"/>
                  </a:cubicBezTo>
                  <a:cubicBezTo>
                    <a:pt x="12122" y="3500"/>
                    <a:pt x="1440" y="2671"/>
                    <a:pt x="189" y="2544"/>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2"/>
            <p:cNvSpPr/>
            <p:nvPr/>
          </p:nvSpPr>
          <p:spPr>
            <a:xfrm>
              <a:off x="1681100" y="2439050"/>
              <a:ext cx="168525" cy="177550"/>
            </a:xfrm>
            <a:custGeom>
              <a:rect b="b" l="l" r="r" t="t"/>
              <a:pathLst>
                <a:path extrusionOk="0" h="7102" w="6741">
                  <a:moveTo>
                    <a:pt x="6654" y="0"/>
                  </a:moveTo>
                  <a:lnTo>
                    <a:pt x="6654" y="0"/>
                  </a:lnTo>
                  <a:lnTo>
                    <a:pt x="6740" y="127"/>
                  </a:lnTo>
                  <a:lnTo>
                    <a:pt x="6715" y="254"/>
                  </a:lnTo>
                  <a:lnTo>
                    <a:pt x="6715" y="254"/>
                  </a:lnTo>
                  <a:lnTo>
                    <a:pt x="6694" y="295"/>
                  </a:lnTo>
                  <a:lnTo>
                    <a:pt x="6674" y="336"/>
                  </a:lnTo>
                  <a:lnTo>
                    <a:pt x="6654" y="361"/>
                  </a:lnTo>
                  <a:lnTo>
                    <a:pt x="6633" y="402"/>
                  </a:lnTo>
                  <a:lnTo>
                    <a:pt x="6633" y="422"/>
                  </a:lnTo>
                  <a:lnTo>
                    <a:pt x="6613" y="463"/>
                  </a:lnTo>
                  <a:lnTo>
                    <a:pt x="6587" y="509"/>
                  </a:lnTo>
                  <a:lnTo>
                    <a:pt x="6567" y="529"/>
                  </a:lnTo>
                  <a:lnTo>
                    <a:pt x="6547" y="570"/>
                  </a:lnTo>
                  <a:lnTo>
                    <a:pt x="6526" y="590"/>
                  </a:lnTo>
                  <a:lnTo>
                    <a:pt x="6506" y="636"/>
                  </a:lnTo>
                  <a:lnTo>
                    <a:pt x="6486" y="677"/>
                  </a:lnTo>
                  <a:lnTo>
                    <a:pt x="6460" y="697"/>
                  </a:lnTo>
                  <a:lnTo>
                    <a:pt x="6440" y="743"/>
                  </a:lnTo>
                  <a:lnTo>
                    <a:pt x="6420" y="763"/>
                  </a:lnTo>
                  <a:lnTo>
                    <a:pt x="6420" y="804"/>
                  </a:lnTo>
                  <a:lnTo>
                    <a:pt x="6399" y="824"/>
                  </a:lnTo>
                  <a:lnTo>
                    <a:pt x="6379" y="870"/>
                  </a:lnTo>
                  <a:lnTo>
                    <a:pt x="6359" y="890"/>
                  </a:lnTo>
                  <a:lnTo>
                    <a:pt x="6333" y="931"/>
                  </a:lnTo>
                  <a:lnTo>
                    <a:pt x="6313" y="951"/>
                  </a:lnTo>
                  <a:lnTo>
                    <a:pt x="6292" y="997"/>
                  </a:lnTo>
                  <a:lnTo>
                    <a:pt x="6272" y="1017"/>
                  </a:lnTo>
                  <a:lnTo>
                    <a:pt x="6252" y="1058"/>
                  </a:lnTo>
                  <a:lnTo>
                    <a:pt x="6231" y="1078"/>
                  </a:lnTo>
                  <a:lnTo>
                    <a:pt x="6206" y="1124"/>
                  </a:lnTo>
                  <a:lnTo>
                    <a:pt x="6186" y="1145"/>
                  </a:lnTo>
                  <a:lnTo>
                    <a:pt x="6165" y="1185"/>
                  </a:lnTo>
                  <a:lnTo>
                    <a:pt x="6145" y="1206"/>
                  </a:lnTo>
                  <a:lnTo>
                    <a:pt x="6145" y="1206"/>
                  </a:lnTo>
                  <a:lnTo>
                    <a:pt x="6125" y="1251"/>
                  </a:lnTo>
                  <a:lnTo>
                    <a:pt x="6104" y="1272"/>
                  </a:lnTo>
                  <a:lnTo>
                    <a:pt x="6079" y="1312"/>
                  </a:lnTo>
                  <a:lnTo>
                    <a:pt x="6058" y="1333"/>
                  </a:lnTo>
                  <a:lnTo>
                    <a:pt x="6038" y="1379"/>
                  </a:lnTo>
                  <a:lnTo>
                    <a:pt x="6018" y="1399"/>
                  </a:lnTo>
                  <a:lnTo>
                    <a:pt x="5997" y="1440"/>
                  </a:lnTo>
                  <a:lnTo>
                    <a:pt x="5952" y="1460"/>
                  </a:lnTo>
                  <a:lnTo>
                    <a:pt x="5931" y="1506"/>
                  </a:lnTo>
                  <a:lnTo>
                    <a:pt x="5911" y="1526"/>
                  </a:lnTo>
                  <a:lnTo>
                    <a:pt x="5891" y="1546"/>
                  </a:lnTo>
                  <a:lnTo>
                    <a:pt x="5870" y="1587"/>
                  </a:lnTo>
                  <a:lnTo>
                    <a:pt x="5850" y="1607"/>
                  </a:lnTo>
                  <a:lnTo>
                    <a:pt x="5824" y="1653"/>
                  </a:lnTo>
                  <a:lnTo>
                    <a:pt x="5804" y="1674"/>
                  </a:lnTo>
                  <a:lnTo>
                    <a:pt x="5784" y="1714"/>
                  </a:lnTo>
                  <a:lnTo>
                    <a:pt x="5763" y="1735"/>
                  </a:lnTo>
                  <a:lnTo>
                    <a:pt x="5743" y="1760"/>
                  </a:lnTo>
                  <a:lnTo>
                    <a:pt x="5697" y="1801"/>
                  </a:lnTo>
                  <a:lnTo>
                    <a:pt x="5677" y="1821"/>
                  </a:lnTo>
                  <a:lnTo>
                    <a:pt x="5657" y="1862"/>
                  </a:lnTo>
                  <a:lnTo>
                    <a:pt x="5636" y="1887"/>
                  </a:lnTo>
                  <a:lnTo>
                    <a:pt x="5616" y="1908"/>
                  </a:lnTo>
                  <a:lnTo>
                    <a:pt x="5596" y="1948"/>
                  </a:lnTo>
                  <a:lnTo>
                    <a:pt x="5570" y="1969"/>
                  </a:lnTo>
                  <a:lnTo>
                    <a:pt x="5550" y="1989"/>
                  </a:lnTo>
                  <a:lnTo>
                    <a:pt x="5550" y="2014"/>
                  </a:lnTo>
                  <a:lnTo>
                    <a:pt x="5509" y="2035"/>
                  </a:lnTo>
                  <a:lnTo>
                    <a:pt x="5489" y="2055"/>
                  </a:lnTo>
                  <a:lnTo>
                    <a:pt x="5468" y="2096"/>
                  </a:lnTo>
                  <a:lnTo>
                    <a:pt x="5443" y="2116"/>
                  </a:lnTo>
                  <a:lnTo>
                    <a:pt x="5423" y="2142"/>
                  </a:lnTo>
                  <a:lnTo>
                    <a:pt x="5402" y="2182"/>
                  </a:lnTo>
                  <a:lnTo>
                    <a:pt x="5362" y="2203"/>
                  </a:lnTo>
                  <a:lnTo>
                    <a:pt x="5341" y="2223"/>
                  </a:lnTo>
                  <a:lnTo>
                    <a:pt x="5316" y="2269"/>
                  </a:lnTo>
                  <a:lnTo>
                    <a:pt x="5295" y="2289"/>
                  </a:lnTo>
                  <a:lnTo>
                    <a:pt x="5275" y="2309"/>
                  </a:lnTo>
                  <a:lnTo>
                    <a:pt x="5255" y="2350"/>
                  </a:lnTo>
                  <a:lnTo>
                    <a:pt x="5214" y="2370"/>
                  </a:lnTo>
                  <a:lnTo>
                    <a:pt x="5189" y="2396"/>
                  </a:lnTo>
                  <a:lnTo>
                    <a:pt x="5168" y="2437"/>
                  </a:lnTo>
                  <a:lnTo>
                    <a:pt x="5148" y="2457"/>
                  </a:lnTo>
                  <a:lnTo>
                    <a:pt x="5128" y="2477"/>
                  </a:lnTo>
                  <a:lnTo>
                    <a:pt x="5087" y="2523"/>
                  </a:lnTo>
                  <a:lnTo>
                    <a:pt x="5061" y="2543"/>
                  </a:lnTo>
                  <a:lnTo>
                    <a:pt x="5041" y="2564"/>
                  </a:lnTo>
                  <a:lnTo>
                    <a:pt x="5021" y="2584"/>
                  </a:lnTo>
                  <a:lnTo>
                    <a:pt x="5000" y="2625"/>
                  </a:lnTo>
                  <a:lnTo>
                    <a:pt x="5000" y="2625"/>
                  </a:lnTo>
                  <a:lnTo>
                    <a:pt x="4960" y="2650"/>
                  </a:lnTo>
                  <a:lnTo>
                    <a:pt x="4934" y="2671"/>
                  </a:lnTo>
                  <a:lnTo>
                    <a:pt x="4914" y="2691"/>
                  </a:lnTo>
                  <a:lnTo>
                    <a:pt x="4873" y="2732"/>
                  </a:lnTo>
                  <a:lnTo>
                    <a:pt x="4853" y="2752"/>
                  </a:lnTo>
                  <a:lnTo>
                    <a:pt x="4833" y="2777"/>
                  </a:lnTo>
                  <a:lnTo>
                    <a:pt x="4807" y="2798"/>
                  </a:lnTo>
                  <a:lnTo>
                    <a:pt x="4766" y="2838"/>
                  </a:lnTo>
                  <a:lnTo>
                    <a:pt x="4746" y="2859"/>
                  </a:lnTo>
                  <a:lnTo>
                    <a:pt x="4726" y="2879"/>
                  </a:lnTo>
                  <a:lnTo>
                    <a:pt x="4705" y="2905"/>
                  </a:lnTo>
                  <a:lnTo>
                    <a:pt x="4639" y="2966"/>
                  </a:lnTo>
                  <a:lnTo>
                    <a:pt x="4578" y="3006"/>
                  </a:lnTo>
                  <a:lnTo>
                    <a:pt x="4532" y="3072"/>
                  </a:lnTo>
                  <a:lnTo>
                    <a:pt x="4492" y="3093"/>
                  </a:lnTo>
                  <a:lnTo>
                    <a:pt x="4471" y="3113"/>
                  </a:lnTo>
                  <a:lnTo>
                    <a:pt x="4426" y="3159"/>
                  </a:lnTo>
                  <a:lnTo>
                    <a:pt x="4365" y="3220"/>
                  </a:lnTo>
                  <a:lnTo>
                    <a:pt x="4298" y="3261"/>
                  </a:lnTo>
                  <a:lnTo>
                    <a:pt x="4258" y="3306"/>
                  </a:lnTo>
                  <a:lnTo>
                    <a:pt x="4197" y="3367"/>
                  </a:lnTo>
                  <a:lnTo>
                    <a:pt x="4151" y="3413"/>
                  </a:lnTo>
                  <a:lnTo>
                    <a:pt x="4090" y="3454"/>
                  </a:lnTo>
                  <a:lnTo>
                    <a:pt x="4024" y="3515"/>
                  </a:lnTo>
                  <a:lnTo>
                    <a:pt x="3917" y="3601"/>
                  </a:lnTo>
                  <a:lnTo>
                    <a:pt x="3876" y="3642"/>
                  </a:lnTo>
                  <a:lnTo>
                    <a:pt x="3815" y="3708"/>
                  </a:lnTo>
                  <a:lnTo>
                    <a:pt x="3708" y="3795"/>
                  </a:lnTo>
                  <a:lnTo>
                    <a:pt x="3581" y="3896"/>
                  </a:lnTo>
                  <a:lnTo>
                    <a:pt x="3535" y="3942"/>
                  </a:lnTo>
                  <a:lnTo>
                    <a:pt x="3474" y="3983"/>
                  </a:lnTo>
                  <a:lnTo>
                    <a:pt x="3434" y="4024"/>
                  </a:lnTo>
                  <a:lnTo>
                    <a:pt x="3368" y="4090"/>
                  </a:lnTo>
                  <a:lnTo>
                    <a:pt x="3307" y="4130"/>
                  </a:lnTo>
                  <a:lnTo>
                    <a:pt x="3261" y="4176"/>
                  </a:lnTo>
                  <a:lnTo>
                    <a:pt x="3240" y="4197"/>
                  </a:lnTo>
                  <a:lnTo>
                    <a:pt x="3200" y="4217"/>
                  </a:lnTo>
                  <a:lnTo>
                    <a:pt x="3154" y="4278"/>
                  </a:lnTo>
                  <a:lnTo>
                    <a:pt x="3093" y="4324"/>
                  </a:lnTo>
                  <a:lnTo>
                    <a:pt x="3052" y="4364"/>
                  </a:lnTo>
                  <a:lnTo>
                    <a:pt x="2986" y="4405"/>
                  </a:lnTo>
                  <a:lnTo>
                    <a:pt x="2945" y="4471"/>
                  </a:lnTo>
                  <a:lnTo>
                    <a:pt x="2879" y="4512"/>
                  </a:lnTo>
                  <a:lnTo>
                    <a:pt x="2859" y="4532"/>
                  </a:lnTo>
                  <a:lnTo>
                    <a:pt x="2839" y="4558"/>
                  </a:lnTo>
                  <a:lnTo>
                    <a:pt x="2798" y="4578"/>
                  </a:lnTo>
                  <a:lnTo>
                    <a:pt x="2772" y="4598"/>
                  </a:lnTo>
                  <a:lnTo>
                    <a:pt x="2752" y="4619"/>
                  </a:lnTo>
                  <a:lnTo>
                    <a:pt x="2732" y="4659"/>
                  </a:lnTo>
                  <a:lnTo>
                    <a:pt x="2691" y="4685"/>
                  </a:lnTo>
                  <a:lnTo>
                    <a:pt x="2691" y="4685"/>
                  </a:lnTo>
                  <a:lnTo>
                    <a:pt x="2671" y="4705"/>
                  </a:lnTo>
                  <a:lnTo>
                    <a:pt x="2645" y="4726"/>
                  </a:lnTo>
                  <a:lnTo>
                    <a:pt x="2625" y="4746"/>
                  </a:lnTo>
                  <a:lnTo>
                    <a:pt x="2584" y="4766"/>
                  </a:lnTo>
                  <a:lnTo>
                    <a:pt x="2564" y="4787"/>
                  </a:lnTo>
                  <a:lnTo>
                    <a:pt x="2544" y="4812"/>
                  </a:lnTo>
                  <a:lnTo>
                    <a:pt x="2518" y="4832"/>
                  </a:lnTo>
                  <a:lnTo>
                    <a:pt x="2498" y="4873"/>
                  </a:lnTo>
                  <a:lnTo>
                    <a:pt x="2457" y="4893"/>
                  </a:lnTo>
                  <a:lnTo>
                    <a:pt x="2437" y="4914"/>
                  </a:lnTo>
                  <a:lnTo>
                    <a:pt x="2416" y="4939"/>
                  </a:lnTo>
                  <a:lnTo>
                    <a:pt x="2391" y="4960"/>
                  </a:lnTo>
                  <a:lnTo>
                    <a:pt x="2350" y="4980"/>
                  </a:lnTo>
                  <a:lnTo>
                    <a:pt x="2350" y="5000"/>
                  </a:lnTo>
                  <a:lnTo>
                    <a:pt x="2330" y="5000"/>
                  </a:lnTo>
                  <a:lnTo>
                    <a:pt x="2310" y="5021"/>
                  </a:lnTo>
                  <a:lnTo>
                    <a:pt x="2289" y="5066"/>
                  </a:lnTo>
                  <a:lnTo>
                    <a:pt x="2264" y="5087"/>
                  </a:lnTo>
                  <a:lnTo>
                    <a:pt x="2223" y="5107"/>
                  </a:lnTo>
                  <a:lnTo>
                    <a:pt x="2203" y="5127"/>
                  </a:lnTo>
                  <a:lnTo>
                    <a:pt x="2182" y="5148"/>
                  </a:lnTo>
                  <a:lnTo>
                    <a:pt x="2162" y="5168"/>
                  </a:lnTo>
                  <a:lnTo>
                    <a:pt x="2137" y="5194"/>
                  </a:lnTo>
                  <a:lnTo>
                    <a:pt x="2116" y="5214"/>
                  </a:lnTo>
                  <a:lnTo>
                    <a:pt x="2076" y="5255"/>
                  </a:lnTo>
                  <a:lnTo>
                    <a:pt x="2055" y="5275"/>
                  </a:lnTo>
                  <a:lnTo>
                    <a:pt x="2035" y="5295"/>
                  </a:lnTo>
                  <a:lnTo>
                    <a:pt x="2009" y="5321"/>
                  </a:lnTo>
                  <a:lnTo>
                    <a:pt x="1989" y="5341"/>
                  </a:lnTo>
                  <a:lnTo>
                    <a:pt x="1969" y="5361"/>
                  </a:lnTo>
                  <a:lnTo>
                    <a:pt x="1928" y="5382"/>
                  </a:lnTo>
                  <a:lnTo>
                    <a:pt x="1908" y="5422"/>
                  </a:lnTo>
                  <a:lnTo>
                    <a:pt x="1908" y="5422"/>
                  </a:lnTo>
                  <a:lnTo>
                    <a:pt x="1882" y="5448"/>
                  </a:lnTo>
                  <a:lnTo>
                    <a:pt x="1862" y="5468"/>
                  </a:lnTo>
                  <a:lnTo>
                    <a:pt x="1842" y="5489"/>
                  </a:lnTo>
                  <a:lnTo>
                    <a:pt x="1821" y="5509"/>
                  </a:lnTo>
                  <a:lnTo>
                    <a:pt x="1801" y="5529"/>
                  </a:lnTo>
                  <a:lnTo>
                    <a:pt x="1755" y="5575"/>
                  </a:lnTo>
                  <a:lnTo>
                    <a:pt x="1735" y="5595"/>
                  </a:lnTo>
                  <a:lnTo>
                    <a:pt x="1714" y="5616"/>
                  </a:lnTo>
                  <a:lnTo>
                    <a:pt x="1694" y="5636"/>
                  </a:lnTo>
                  <a:lnTo>
                    <a:pt x="1674" y="5656"/>
                  </a:lnTo>
                  <a:lnTo>
                    <a:pt x="1653" y="5702"/>
                  </a:lnTo>
                  <a:lnTo>
                    <a:pt x="1628" y="5723"/>
                  </a:lnTo>
                  <a:lnTo>
                    <a:pt x="1608" y="5743"/>
                  </a:lnTo>
                  <a:lnTo>
                    <a:pt x="1587" y="5763"/>
                  </a:lnTo>
                  <a:lnTo>
                    <a:pt x="1567" y="5784"/>
                  </a:lnTo>
                  <a:lnTo>
                    <a:pt x="1547" y="5829"/>
                  </a:lnTo>
                  <a:lnTo>
                    <a:pt x="1526" y="5829"/>
                  </a:lnTo>
                  <a:lnTo>
                    <a:pt x="1526" y="5850"/>
                  </a:lnTo>
                  <a:lnTo>
                    <a:pt x="1501" y="5870"/>
                  </a:lnTo>
                  <a:lnTo>
                    <a:pt x="1460" y="5890"/>
                  </a:lnTo>
                  <a:lnTo>
                    <a:pt x="1440" y="5911"/>
                  </a:lnTo>
                  <a:lnTo>
                    <a:pt x="1419" y="5957"/>
                  </a:lnTo>
                  <a:lnTo>
                    <a:pt x="1399" y="5977"/>
                  </a:lnTo>
                  <a:lnTo>
                    <a:pt x="1374" y="5997"/>
                  </a:lnTo>
                  <a:lnTo>
                    <a:pt x="1353" y="6018"/>
                  </a:lnTo>
                  <a:lnTo>
                    <a:pt x="1333" y="6058"/>
                  </a:lnTo>
                  <a:lnTo>
                    <a:pt x="1313" y="6084"/>
                  </a:lnTo>
                  <a:lnTo>
                    <a:pt x="1292" y="6104"/>
                  </a:lnTo>
                  <a:lnTo>
                    <a:pt x="1272" y="6124"/>
                  </a:lnTo>
                  <a:lnTo>
                    <a:pt x="1272" y="6145"/>
                  </a:lnTo>
                  <a:lnTo>
                    <a:pt x="1246" y="6165"/>
                  </a:lnTo>
                  <a:lnTo>
                    <a:pt x="1226" y="6185"/>
                  </a:lnTo>
                  <a:lnTo>
                    <a:pt x="1206" y="6211"/>
                  </a:lnTo>
                  <a:lnTo>
                    <a:pt x="1185" y="6231"/>
                  </a:lnTo>
                  <a:lnTo>
                    <a:pt x="1165" y="6252"/>
                  </a:lnTo>
                  <a:lnTo>
                    <a:pt x="1145" y="6292"/>
                  </a:lnTo>
                  <a:lnTo>
                    <a:pt x="1119" y="6313"/>
                  </a:lnTo>
                  <a:lnTo>
                    <a:pt x="1099" y="6338"/>
                  </a:lnTo>
                  <a:lnTo>
                    <a:pt x="1079" y="6379"/>
                  </a:lnTo>
                  <a:lnTo>
                    <a:pt x="1058" y="6399"/>
                  </a:lnTo>
                  <a:lnTo>
                    <a:pt x="1038" y="6419"/>
                  </a:lnTo>
                  <a:lnTo>
                    <a:pt x="1018" y="6440"/>
                  </a:lnTo>
                  <a:lnTo>
                    <a:pt x="992" y="6486"/>
                  </a:lnTo>
                  <a:lnTo>
                    <a:pt x="972" y="6506"/>
                  </a:lnTo>
                  <a:lnTo>
                    <a:pt x="951" y="6526"/>
                  </a:lnTo>
                  <a:lnTo>
                    <a:pt x="931" y="6567"/>
                  </a:lnTo>
                  <a:lnTo>
                    <a:pt x="911" y="6592"/>
                  </a:lnTo>
                  <a:lnTo>
                    <a:pt x="890" y="6613"/>
                  </a:lnTo>
                  <a:lnTo>
                    <a:pt x="865" y="6653"/>
                  </a:lnTo>
                  <a:lnTo>
                    <a:pt x="865" y="6653"/>
                  </a:lnTo>
                  <a:lnTo>
                    <a:pt x="845" y="6674"/>
                  </a:lnTo>
                  <a:lnTo>
                    <a:pt x="824" y="6694"/>
                  </a:lnTo>
                  <a:lnTo>
                    <a:pt x="804" y="6740"/>
                  </a:lnTo>
                  <a:lnTo>
                    <a:pt x="784" y="6760"/>
                  </a:lnTo>
                  <a:lnTo>
                    <a:pt x="763" y="6781"/>
                  </a:lnTo>
                  <a:lnTo>
                    <a:pt x="738" y="6821"/>
                  </a:lnTo>
                  <a:lnTo>
                    <a:pt x="717" y="6847"/>
                  </a:lnTo>
                  <a:lnTo>
                    <a:pt x="717" y="6887"/>
                  </a:lnTo>
                  <a:lnTo>
                    <a:pt x="697" y="6908"/>
                  </a:lnTo>
                  <a:lnTo>
                    <a:pt x="677" y="6928"/>
                  </a:lnTo>
                  <a:lnTo>
                    <a:pt x="656" y="6974"/>
                  </a:lnTo>
                  <a:lnTo>
                    <a:pt x="636" y="6994"/>
                  </a:lnTo>
                  <a:lnTo>
                    <a:pt x="611" y="7035"/>
                  </a:lnTo>
                  <a:lnTo>
                    <a:pt x="590" y="7055"/>
                  </a:lnTo>
                  <a:lnTo>
                    <a:pt x="570" y="7101"/>
                  </a:lnTo>
                  <a:lnTo>
                    <a:pt x="570" y="7101"/>
                  </a:lnTo>
                  <a:lnTo>
                    <a:pt x="483" y="7101"/>
                  </a:lnTo>
                  <a:lnTo>
                    <a:pt x="422" y="7101"/>
                  </a:lnTo>
                  <a:lnTo>
                    <a:pt x="82" y="6948"/>
                  </a:lnTo>
                  <a:lnTo>
                    <a:pt x="61" y="6887"/>
                  </a:lnTo>
                  <a:lnTo>
                    <a:pt x="0" y="6821"/>
                  </a:lnTo>
                  <a:lnTo>
                    <a:pt x="0" y="6821"/>
                  </a:lnTo>
                  <a:lnTo>
                    <a:pt x="21" y="6781"/>
                  </a:lnTo>
                  <a:lnTo>
                    <a:pt x="21" y="6760"/>
                  </a:lnTo>
                  <a:lnTo>
                    <a:pt x="41" y="6720"/>
                  </a:lnTo>
                  <a:lnTo>
                    <a:pt x="61" y="6674"/>
                  </a:lnTo>
                  <a:lnTo>
                    <a:pt x="61" y="6633"/>
                  </a:lnTo>
                  <a:lnTo>
                    <a:pt x="82" y="6613"/>
                  </a:lnTo>
                  <a:lnTo>
                    <a:pt x="102" y="6567"/>
                  </a:lnTo>
                  <a:lnTo>
                    <a:pt x="102" y="6526"/>
                  </a:lnTo>
                  <a:lnTo>
                    <a:pt x="127" y="6486"/>
                  </a:lnTo>
                  <a:lnTo>
                    <a:pt x="148" y="6465"/>
                  </a:lnTo>
                  <a:lnTo>
                    <a:pt x="148" y="6419"/>
                  </a:lnTo>
                  <a:lnTo>
                    <a:pt x="168" y="6379"/>
                  </a:lnTo>
                  <a:lnTo>
                    <a:pt x="188" y="6338"/>
                  </a:lnTo>
                  <a:lnTo>
                    <a:pt x="209" y="6313"/>
                  </a:lnTo>
                  <a:lnTo>
                    <a:pt x="209" y="6272"/>
                  </a:lnTo>
                  <a:lnTo>
                    <a:pt x="209" y="6272"/>
                  </a:lnTo>
                  <a:lnTo>
                    <a:pt x="229" y="6231"/>
                  </a:lnTo>
                  <a:lnTo>
                    <a:pt x="255" y="6211"/>
                  </a:lnTo>
                  <a:lnTo>
                    <a:pt x="275" y="6165"/>
                  </a:lnTo>
                  <a:lnTo>
                    <a:pt x="295" y="6124"/>
                  </a:lnTo>
                  <a:lnTo>
                    <a:pt x="316" y="6104"/>
                  </a:lnTo>
                  <a:lnTo>
                    <a:pt x="316" y="6058"/>
                  </a:lnTo>
                  <a:lnTo>
                    <a:pt x="336" y="6018"/>
                  </a:lnTo>
                  <a:lnTo>
                    <a:pt x="356" y="5997"/>
                  </a:lnTo>
                  <a:lnTo>
                    <a:pt x="382" y="5957"/>
                  </a:lnTo>
                  <a:lnTo>
                    <a:pt x="402" y="5931"/>
                  </a:lnTo>
                  <a:lnTo>
                    <a:pt x="422" y="5890"/>
                  </a:lnTo>
                  <a:lnTo>
                    <a:pt x="443" y="5850"/>
                  </a:lnTo>
                  <a:lnTo>
                    <a:pt x="463" y="5829"/>
                  </a:lnTo>
                  <a:lnTo>
                    <a:pt x="483" y="5784"/>
                  </a:lnTo>
                  <a:lnTo>
                    <a:pt x="483" y="5763"/>
                  </a:lnTo>
                  <a:lnTo>
                    <a:pt x="509" y="5723"/>
                  </a:lnTo>
                  <a:lnTo>
                    <a:pt x="529" y="5677"/>
                  </a:lnTo>
                  <a:lnTo>
                    <a:pt x="550" y="5656"/>
                  </a:lnTo>
                  <a:lnTo>
                    <a:pt x="570" y="5636"/>
                  </a:lnTo>
                  <a:lnTo>
                    <a:pt x="570" y="5616"/>
                  </a:lnTo>
                  <a:lnTo>
                    <a:pt x="590" y="5595"/>
                  </a:lnTo>
                  <a:lnTo>
                    <a:pt x="611" y="5550"/>
                  </a:lnTo>
                  <a:lnTo>
                    <a:pt x="636" y="5529"/>
                  </a:lnTo>
                  <a:lnTo>
                    <a:pt x="656" y="5489"/>
                  </a:lnTo>
                  <a:lnTo>
                    <a:pt x="677" y="5468"/>
                  </a:lnTo>
                  <a:lnTo>
                    <a:pt x="697" y="5422"/>
                  </a:lnTo>
                  <a:lnTo>
                    <a:pt x="717" y="5402"/>
                  </a:lnTo>
                  <a:lnTo>
                    <a:pt x="763" y="5361"/>
                  </a:lnTo>
                  <a:lnTo>
                    <a:pt x="784" y="5341"/>
                  </a:lnTo>
                  <a:lnTo>
                    <a:pt x="804" y="5321"/>
                  </a:lnTo>
                  <a:lnTo>
                    <a:pt x="824" y="5275"/>
                  </a:lnTo>
                  <a:lnTo>
                    <a:pt x="824" y="5255"/>
                  </a:lnTo>
                  <a:lnTo>
                    <a:pt x="845" y="5255"/>
                  </a:lnTo>
                  <a:lnTo>
                    <a:pt x="865" y="5214"/>
                  </a:lnTo>
                  <a:lnTo>
                    <a:pt x="890" y="5194"/>
                  </a:lnTo>
                  <a:lnTo>
                    <a:pt x="911" y="5148"/>
                  </a:lnTo>
                  <a:lnTo>
                    <a:pt x="931" y="5127"/>
                  </a:lnTo>
                  <a:lnTo>
                    <a:pt x="951" y="5107"/>
                  </a:lnTo>
                  <a:lnTo>
                    <a:pt x="992" y="5066"/>
                  </a:lnTo>
                  <a:lnTo>
                    <a:pt x="1018" y="5041"/>
                  </a:lnTo>
                  <a:lnTo>
                    <a:pt x="1038" y="5000"/>
                  </a:lnTo>
                  <a:lnTo>
                    <a:pt x="1058" y="4980"/>
                  </a:lnTo>
                  <a:lnTo>
                    <a:pt x="1079" y="4960"/>
                  </a:lnTo>
                  <a:lnTo>
                    <a:pt x="1099" y="4914"/>
                  </a:lnTo>
                  <a:lnTo>
                    <a:pt x="1145" y="4893"/>
                  </a:lnTo>
                  <a:lnTo>
                    <a:pt x="1165" y="4873"/>
                  </a:lnTo>
                  <a:lnTo>
                    <a:pt x="1185" y="4832"/>
                  </a:lnTo>
                  <a:lnTo>
                    <a:pt x="1206" y="4812"/>
                  </a:lnTo>
                  <a:lnTo>
                    <a:pt x="1226" y="4787"/>
                  </a:lnTo>
                  <a:lnTo>
                    <a:pt x="1226" y="4766"/>
                  </a:lnTo>
                  <a:lnTo>
                    <a:pt x="1246" y="4746"/>
                  </a:lnTo>
                  <a:lnTo>
                    <a:pt x="1292" y="4726"/>
                  </a:lnTo>
                  <a:lnTo>
                    <a:pt x="1313" y="4705"/>
                  </a:lnTo>
                  <a:lnTo>
                    <a:pt x="1333" y="4659"/>
                  </a:lnTo>
                  <a:lnTo>
                    <a:pt x="1353" y="4639"/>
                  </a:lnTo>
                  <a:lnTo>
                    <a:pt x="1399" y="4619"/>
                  </a:lnTo>
                  <a:lnTo>
                    <a:pt x="1419" y="4578"/>
                  </a:lnTo>
                  <a:lnTo>
                    <a:pt x="1440" y="4558"/>
                  </a:lnTo>
                  <a:lnTo>
                    <a:pt x="1460" y="4532"/>
                  </a:lnTo>
                  <a:lnTo>
                    <a:pt x="1480" y="4512"/>
                  </a:lnTo>
                  <a:lnTo>
                    <a:pt x="1526" y="4471"/>
                  </a:lnTo>
                  <a:lnTo>
                    <a:pt x="1547" y="4451"/>
                  </a:lnTo>
                  <a:lnTo>
                    <a:pt x="1567" y="4431"/>
                  </a:lnTo>
                  <a:lnTo>
                    <a:pt x="1587" y="4405"/>
                  </a:lnTo>
                  <a:lnTo>
                    <a:pt x="1628" y="4364"/>
                  </a:lnTo>
                  <a:lnTo>
                    <a:pt x="1653" y="4344"/>
                  </a:lnTo>
                  <a:lnTo>
                    <a:pt x="1674" y="4324"/>
                  </a:lnTo>
                  <a:lnTo>
                    <a:pt x="1694" y="4303"/>
                  </a:lnTo>
                  <a:lnTo>
                    <a:pt x="1714" y="4303"/>
                  </a:lnTo>
                  <a:lnTo>
                    <a:pt x="1735" y="4258"/>
                  </a:lnTo>
                  <a:lnTo>
                    <a:pt x="1755" y="4237"/>
                  </a:lnTo>
                  <a:lnTo>
                    <a:pt x="1781" y="4217"/>
                  </a:lnTo>
                  <a:lnTo>
                    <a:pt x="1821" y="4197"/>
                  </a:lnTo>
                  <a:lnTo>
                    <a:pt x="1842" y="4151"/>
                  </a:lnTo>
                  <a:lnTo>
                    <a:pt x="1862" y="4130"/>
                  </a:lnTo>
                  <a:lnTo>
                    <a:pt x="1908" y="4110"/>
                  </a:lnTo>
                  <a:lnTo>
                    <a:pt x="1928" y="4090"/>
                  </a:lnTo>
                  <a:lnTo>
                    <a:pt x="1948" y="4069"/>
                  </a:lnTo>
                  <a:lnTo>
                    <a:pt x="1969" y="4024"/>
                  </a:lnTo>
                  <a:lnTo>
                    <a:pt x="2009" y="4003"/>
                  </a:lnTo>
                  <a:lnTo>
                    <a:pt x="2035" y="3983"/>
                  </a:lnTo>
                  <a:lnTo>
                    <a:pt x="2055" y="3963"/>
                  </a:lnTo>
                  <a:lnTo>
                    <a:pt x="2055" y="3963"/>
                  </a:lnTo>
                  <a:lnTo>
                    <a:pt x="2096" y="3942"/>
                  </a:lnTo>
                  <a:lnTo>
                    <a:pt x="2116" y="3922"/>
                  </a:lnTo>
                  <a:lnTo>
                    <a:pt x="2137" y="3896"/>
                  </a:lnTo>
                  <a:lnTo>
                    <a:pt x="2182" y="3856"/>
                  </a:lnTo>
                  <a:lnTo>
                    <a:pt x="2203" y="3835"/>
                  </a:lnTo>
                  <a:lnTo>
                    <a:pt x="2223" y="3815"/>
                  </a:lnTo>
                  <a:lnTo>
                    <a:pt x="2264" y="3795"/>
                  </a:lnTo>
                  <a:lnTo>
                    <a:pt x="2330" y="3749"/>
                  </a:lnTo>
                  <a:lnTo>
                    <a:pt x="2371" y="3688"/>
                  </a:lnTo>
                  <a:lnTo>
                    <a:pt x="2437" y="3642"/>
                  </a:lnTo>
                  <a:lnTo>
                    <a:pt x="2498" y="3601"/>
                  </a:lnTo>
                  <a:lnTo>
                    <a:pt x="2544" y="3561"/>
                  </a:lnTo>
                  <a:lnTo>
                    <a:pt x="2605" y="3515"/>
                  </a:lnTo>
                  <a:lnTo>
                    <a:pt x="2625" y="3495"/>
                  </a:lnTo>
                  <a:lnTo>
                    <a:pt x="2671" y="3454"/>
                  </a:lnTo>
                  <a:lnTo>
                    <a:pt x="2732" y="3413"/>
                  </a:lnTo>
                  <a:lnTo>
                    <a:pt x="2772" y="3367"/>
                  </a:lnTo>
                  <a:lnTo>
                    <a:pt x="2839" y="3327"/>
                  </a:lnTo>
                  <a:lnTo>
                    <a:pt x="2900" y="3286"/>
                  </a:lnTo>
                  <a:lnTo>
                    <a:pt x="2966" y="3240"/>
                  </a:lnTo>
                  <a:lnTo>
                    <a:pt x="3006" y="3200"/>
                  </a:lnTo>
                  <a:lnTo>
                    <a:pt x="3134" y="3093"/>
                  </a:lnTo>
                  <a:lnTo>
                    <a:pt x="3240" y="3006"/>
                  </a:lnTo>
                  <a:lnTo>
                    <a:pt x="3307" y="2966"/>
                  </a:lnTo>
                  <a:lnTo>
                    <a:pt x="3368" y="2925"/>
                  </a:lnTo>
                  <a:lnTo>
                    <a:pt x="3474" y="2838"/>
                  </a:lnTo>
                  <a:lnTo>
                    <a:pt x="3535" y="2798"/>
                  </a:lnTo>
                  <a:lnTo>
                    <a:pt x="3602" y="2752"/>
                  </a:lnTo>
                  <a:lnTo>
                    <a:pt x="3642" y="2691"/>
                  </a:lnTo>
                  <a:lnTo>
                    <a:pt x="3708" y="2650"/>
                  </a:lnTo>
                  <a:lnTo>
                    <a:pt x="3769" y="2604"/>
                  </a:lnTo>
                  <a:lnTo>
                    <a:pt x="3836" y="2564"/>
                  </a:lnTo>
                  <a:lnTo>
                    <a:pt x="3876" y="2523"/>
                  </a:lnTo>
                  <a:lnTo>
                    <a:pt x="3942" y="2477"/>
                  </a:lnTo>
                  <a:lnTo>
                    <a:pt x="3963" y="2457"/>
                  </a:lnTo>
                  <a:lnTo>
                    <a:pt x="4003" y="2437"/>
                  </a:lnTo>
                  <a:lnTo>
                    <a:pt x="4044" y="2396"/>
                  </a:lnTo>
                  <a:lnTo>
                    <a:pt x="4110" y="2350"/>
                  </a:lnTo>
                  <a:lnTo>
                    <a:pt x="4171" y="2309"/>
                  </a:lnTo>
                  <a:lnTo>
                    <a:pt x="4197" y="2289"/>
                  </a:lnTo>
                  <a:lnTo>
                    <a:pt x="4237" y="2269"/>
                  </a:lnTo>
                  <a:lnTo>
                    <a:pt x="4258" y="2243"/>
                  </a:lnTo>
                  <a:lnTo>
                    <a:pt x="4278" y="2223"/>
                  </a:lnTo>
                  <a:lnTo>
                    <a:pt x="4324" y="2182"/>
                  </a:lnTo>
                  <a:lnTo>
                    <a:pt x="4344" y="2162"/>
                  </a:lnTo>
                  <a:lnTo>
                    <a:pt x="4365" y="2142"/>
                  </a:lnTo>
                  <a:lnTo>
                    <a:pt x="4405" y="2116"/>
                  </a:lnTo>
                  <a:lnTo>
                    <a:pt x="4426" y="2096"/>
                  </a:lnTo>
                  <a:lnTo>
                    <a:pt x="4451" y="2075"/>
                  </a:lnTo>
                  <a:lnTo>
                    <a:pt x="4471" y="2055"/>
                  </a:lnTo>
                  <a:lnTo>
                    <a:pt x="4492" y="2055"/>
                  </a:lnTo>
                  <a:lnTo>
                    <a:pt x="4512" y="2035"/>
                  </a:lnTo>
                  <a:lnTo>
                    <a:pt x="4532" y="2014"/>
                  </a:lnTo>
                  <a:lnTo>
                    <a:pt x="4553" y="1989"/>
                  </a:lnTo>
                  <a:lnTo>
                    <a:pt x="4599" y="1969"/>
                  </a:lnTo>
                  <a:lnTo>
                    <a:pt x="4619" y="1948"/>
                  </a:lnTo>
                  <a:lnTo>
                    <a:pt x="4639" y="1928"/>
                  </a:lnTo>
                  <a:lnTo>
                    <a:pt x="4680" y="1908"/>
                  </a:lnTo>
                  <a:lnTo>
                    <a:pt x="4705" y="1887"/>
                  </a:lnTo>
                  <a:lnTo>
                    <a:pt x="4726" y="1862"/>
                  </a:lnTo>
                  <a:lnTo>
                    <a:pt x="4766" y="1841"/>
                  </a:lnTo>
                  <a:lnTo>
                    <a:pt x="4787" y="1821"/>
                  </a:lnTo>
                  <a:lnTo>
                    <a:pt x="4807" y="1801"/>
                  </a:lnTo>
                  <a:lnTo>
                    <a:pt x="4853" y="1760"/>
                  </a:lnTo>
                  <a:lnTo>
                    <a:pt x="4873" y="1735"/>
                  </a:lnTo>
                  <a:lnTo>
                    <a:pt x="4894" y="1714"/>
                  </a:lnTo>
                  <a:lnTo>
                    <a:pt x="4934" y="1694"/>
                  </a:lnTo>
                  <a:lnTo>
                    <a:pt x="4960" y="1674"/>
                  </a:lnTo>
                  <a:lnTo>
                    <a:pt x="4980" y="1653"/>
                  </a:lnTo>
                  <a:lnTo>
                    <a:pt x="5000" y="1633"/>
                  </a:lnTo>
                  <a:lnTo>
                    <a:pt x="5041" y="1607"/>
                  </a:lnTo>
                  <a:lnTo>
                    <a:pt x="5061" y="1587"/>
                  </a:lnTo>
                  <a:lnTo>
                    <a:pt x="5087" y="1567"/>
                  </a:lnTo>
                  <a:lnTo>
                    <a:pt x="5107" y="1546"/>
                  </a:lnTo>
                  <a:lnTo>
                    <a:pt x="5128" y="1546"/>
                  </a:lnTo>
                  <a:lnTo>
                    <a:pt x="5148" y="1506"/>
                  </a:lnTo>
                  <a:lnTo>
                    <a:pt x="5168" y="1480"/>
                  </a:lnTo>
                  <a:lnTo>
                    <a:pt x="5189" y="1460"/>
                  </a:lnTo>
                  <a:lnTo>
                    <a:pt x="5234" y="1440"/>
                  </a:lnTo>
                  <a:lnTo>
                    <a:pt x="5255" y="1419"/>
                  </a:lnTo>
                  <a:lnTo>
                    <a:pt x="5275" y="1399"/>
                  </a:lnTo>
                  <a:lnTo>
                    <a:pt x="5295" y="1379"/>
                  </a:lnTo>
                  <a:lnTo>
                    <a:pt x="5341" y="1353"/>
                  </a:lnTo>
                  <a:lnTo>
                    <a:pt x="5362" y="1312"/>
                  </a:lnTo>
                  <a:lnTo>
                    <a:pt x="5382" y="1292"/>
                  </a:lnTo>
                  <a:lnTo>
                    <a:pt x="5402" y="1272"/>
                  </a:lnTo>
                  <a:lnTo>
                    <a:pt x="5423" y="1251"/>
                  </a:lnTo>
                  <a:lnTo>
                    <a:pt x="5468" y="1226"/>
                  </a:lnTo>
                  <a:lnTo>
                    <a:pt x="5489" y="1206"/>
                  </a:lnTo>
                  <a:lnTo>
                    <a:pt x="5509" y="1165"/>
                  </a:lnTo>
                  <a:lnTo>
                    <a:pt x="5529" y="1145"/>
                  </a:lnTo>
                  <a:lnTo>
                    <a:pt x="5550" y="1124"/>
                  </a:lnTo>
                  <a:lnTo>
                    <a:pt x="5596" y="1099"/>
                  </a:lnTo>
                  <a:lnTo>
                    <a:pt x="5616" y="1078"/>
                  </a:lnTo>
                  <a:lnTo>
                    <a:pt x="5636" y="1038"/>
                  </a:lnTo>
                  <a:lnTo>
                    <a:pt x="5657" y="1017"/>
                  </a:lnTo>
                  <a:lnTo>
                    <a:pt x="5677" y="997"/>
                  </a:lnTo>
                  <a:lnTo>
                    <a:pt x="5697" y="972"/>
                  </a:lnTo>
                  <a:lnTo>
                    <a:pt x="5743" y="951"/>
                  </a:lnTo>
                  <a:lnTo>
                    <a:pt x="5763" y="911"/>
                  </a:lnTo>
                  <a:lnTo>
                    <a:pt x="5763" y="911"/>
                  </a:lnTo>
                  <a:lnTo>
                    <a:pt x="5784" y="890"/>
                  </a:lnTo>
                  <a:lnTo>
                    <a:pt x="5804" y="870"/>
                  </a:lnTo>
                  <a:lnTo>
                    <a:pt x="5824" y="824"/>
                  </a:lnTo>
                  <a:lnTo>
                    <a:pt x="5850" y="804"/>
                  </a:lnTo>
                  <a:lnTo>
                    <a:pt x="5870" y="783"/>
                  </a:lnTo>
                  <a:lnTo>
                    <a:pt x="5891" y="763"/>
                  </a:lnTo>
                  <a:lnTo>
                    <a:pt x="5931" y="717"/>
                  </a:lnTo>
                  <a:lnTo>
                    <a:pt x="5952" y="697"/>
                  </a:lnTo>
                  <a:lnTo>
                    <a:pt x="5977" y="677"/>
                  </a:lnTo>
                  <a:lnTo>
                    <a:pt x="5997" y="636"/>
                  </a:lnTo>
                  <a:lnTo>
                    <a:pt x="6018" y="616"/>
                  </a:lnTo>
                  <a:lnTo>
                    <a:pt x="6038" y="590"/>
                  </a:lnTo>
                  <a:lnTo>
                    <a:pt x="6058" y="549"/>
                  </a:lnTo>
                  <a:lnTo>
                    <a:pt x="6079" y="529"/>
                  </a:lnTo>
                  <a:lnTo>
                    <a:pt x="6104" y="509"/>
                  </a:lnTo>
                  <a:lnTo>
                    <a:pt x="6125" y="463"/>
                  </a:lnTo>
                  <a:lnTo>
                    <a:pt x="6145" y="443"/>
                  </a:lnTo>
                  <a:lnTo>
                    <a:pt x="6165" y="422"/>
                  </a:lnTo>
                  <a:lnTo>
                    <a:pt x="6186" y="382"/>
                  </a:lnTo>
                  <a:lnTo>
                    <a:pt x="6206" y="361"/>
                  </a:lnTo>
                  <a:lnTo>
                    <a:pt x="6231" y="315"/>
                  </a:lnTo>
                  <a:lnTo>
                    <a:pt x="6252" y="295"/>
                  </a:lnTo>
                  <a:lnTo>
                    <a:pt x="6272" y="254"/>
                  </a:lnTo>
                  <a:lnTo>
                    <a:pt x="6292" y="234"/>
                  </a:lnTo>
                  <a:lnTo>
                    <a:pt x="6313" y="209"/>
                  </a:lnTo>
                  <a:lnTo>
                    <a:pt x="6333" y="168"/>
                  </a:lnTo>
                  <a:lnTo>
                    <a:pt x="6359" y="148"/>
                  </a:lnTo>
                  <a:lnTo>
                    <a:pt x="6379" y="107"/>
                  </a:lnTo>
                  <a:lnTo>
                    <a:pt x="6399" y="81"/>
                  </a:lnTo>
                  <a:lnTo>
                    <a:pt x="6399" y="81"/>
                  </a:lnTo>
                  <a:lnTo>
                    <a:pt x="6506"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2"/>
            <p:cNvSpPr/>
            <p:nvPr/>
          </p:nvSpPr>
          <p:spPr>
            <a:xfrm>
              <a:off x="1751025" y="2514825"/>
              <a:ext cx="65150" cy="27500"/>
            </a:xfrm>
            <a:custGeom>
              <a:rect b="b" l="l" r="r" t="t"/>
              <a:pathLst>
                <a:path extrusionOk="0" h="1100" w="2606">
                  <a:moveTo>
                    <a:pt x="2585" y="62"/>
                  </a:moveTo>
                  <a:lnTo>
                    <a:pt x="2585" y="62"/>
                  </a:lnTo>
                  <a:lnTo>
                    <a:pt x="2605" y="189"/>
                  </a:lnTo>
                  <a:lnTo>
                    <a:pt x="2544" y="296"/>
                  </a:lnTo>
                  <a:lnTo>
                    <a:pt x="2544" y="296"/>
                  </a:lnTo>
                  <a:lnTo>
                    <a:pt x="2519" y="296"/>
                  </a:lnTo>
                  <a:lnTo>
                    <a:pt x="2498" y="316"/>
                  </a:lnTo>
                  <a:lnTo>
                    <a:pt x="2478" y="336"/>
                  </a:lnTo>
                  <a:lnTo>
                    <a:pt x="2458" y="336"/>
                  </a:lnTo>
                  <a:lnTo>
                    <a:pt x="2437" y="357"/>
                  </a:lnTo>
                  <a:lnTo>
                    <a:pt x="2437" y="357"/>
                  </a:lnTo>
                  <a:lnTo>
                    <a:pt x="2417" y="382"/>
                  </a:lnTo>
                  <a:lnTo>
                    <a:pt x="2392" y="403"/>
                  </a:lnTo>
                  <a:lnTo>
                    <a:pt x="2371" y="403"/>
                  </a:lnTo>
                  <a:lnTo>
                    <a:pt x="2351" y="423"/>
                  </a:lnTo>
                  <a:lnTo>
                    <a:pt x="2331" y="423"/>
                  </a:lnTo>
                  <a:lnTo>
                    <a:pt x="2310" y="443"/>
                  </a:lnTo>
                  <a:lnTo>
                    <a:pt x="2290" y="443"/>
                  </a:lnTo>
                  <a:lnTo>
                    <a:pt x="2290" y="464"/>
                  </a:lnTo>
                  <a:lnTo>
                    <a:pt x="2290" y="464"/>
                  </a:lnTo>
                  <a:lnTo>
                    <a:pt x="2264" y="464"/>
                  </a:lnTo>
                  <a:lnTo>
                    <a:pt x="2244" y="484"/>
                  </a:lnTo>
                  <a:lnTo>
                    <a:pt x="2224" y="484"/>
                  </a:lnTo>
                  <a:lnTo>
                    <a:pt x="2203" y="509"/>
                  </a:lnTo>
                  <a:lnTo>
                    <a:pt x="2183" y="509"/>
                  </a:lnTo>
                  <a:lnTo>
                    <a:pt x="2163" y="530"/>
                  </a:lnTo>
                  <a:lnTo>
                    <a:pt x="2137" y="530"/>
                  </a:lnTo>
                  <a:lnTo>
                    <a:pt x="2117" y="530"/>
                  </a:lnTo>
                  <a:lnTo>
                    <a:pt x="2097" y="550"/>
                  </a:lnTo>
                  <a:lnTo>
                    <a:pt x="2097" y="550"/>
                  </a:lnTo>
                  <a:lnTo>
                    <a:pt x="2076" y="570"/>
                  </a:lnTo>
                  <a:lnTo>
                    <a:pt x="2056" y="570"/>
                  </a:lnTo>
                  <a:lnTo>
                    <a:pt x="2036" y="570"/>
                  </a:lnTo>
                  <a:lnTo>
                    <a:pt x="2036" y="570"/>
                  </a:lnTo>
                  <a:lnTo>
                    <a:pt x="2010" y="591"/>
                  </a:lnTo>
                  <a:lnTo>
                    <a:pt x="1990" y="591"/>
                  </a:lnTo>
                  <a:lnTo>
                    <a:pt x="1969" y="611"/>
                  </a:lnTo>
                  <a:lnTo>
                    <a:pt x="1949" y="611"/>
                  </a:lnTo>
                  <a:lnTo>
                    <a:pt x="1929" y="611"/>
                  </a:lnTo>
                  <a:lnTo>
                    <a:pt x="1908" y="637"/>
                  </a:lnTo>
                  <a:lnTo>
                    <a:pt x="1883" y="637"/>
                  </a:lnTo>
                  <a:lnTo>
                    <a:pt x="1863" y="637"/>
                  </a:lnTo>
                  <a:lnTo>
                    <a:pt x="1863" y="657"/>
                  </a:lnTo>
                  <a:lnTo>
                    <a:pt x="1842" y="657"/>
                  </a:lnTo>
                  <a:lnTo>
                    <a:pt x="1822" y="657"/>
                  </a:lnTo>
                  <a:lnTo>
                    <a:pt x="1802" y="657"/>
                  </a:lnTo>
                  <a:lnTo>
                    <a:pt x="1802" y="677"/>
                  </a:lnTo>
                  <a:lnTo>
                    <a:pt x="1781" y="677"/>
                  </a:lnTo>
                  <a:lnTo>
                    <a:pt x="1756" y="677"/>
                  </a:lnTo>
                  <a:lnTo>
                    <a:pt x="1735" y="677"/>
                  </a:lnTo>
                  <a:lnTo>
                    <a:pt x="1715" y="698"/>
                  </a:lnTo>
                  <a:lnTo>
                    <a:pt x="1695" y="698"/>
                  </a:lnTo>
                  <a:lnTo>
                    <a:pt x="1674" y="698"/>
                  </a:lnTo>
                  <a:lnTo>
                    <a:pt x="1654" y="698"/>
                  </a:lnTo>
                  <a:lnTo>
                    <a:pt x="1629" y="718"/>
                  </a:lnTo>
                  <a:lnTo>
                    <a:pt x="1629" y="718"/>
                  </a:lnTo>
                  <a:lnTo>
                    <a:pt x="1608" y="718"/>
                  </a:lnTo>
                  <a:lnTo>
                    <a:pt x="1588" y="718"/>
                  </a:lnTo>
                  <a:lnTo>
                    <a:pt x="1568" y="738"/>
                  </a:lnTo>
                  <a:lnTo>
                    <a:pt x="1547" y="738"/>
                  </a:lnTo>
                  <a:lnTo>
                    <a:pt x="1501" y="738"/>
                  </a:lnTo>
                  <a:lnTo>
                    <a:pt x="1481" y="764"/>
                  </a:lnTo>
                  <a:lnTo>
                    <a:pt x="1461" y="764"/>
                  </a:lnTo>
                  <a:lnTo>
                    <a:pt x="1420" y="764"/>
                  </a:lnTo>
                  <a:lnTo>
                    <a:pt x="1400" y="764"/>
                  </a:lnTo>
                  <a:lnTo>
                    <a:pt x="1354" y="784"/>
                  </a:lnTo>
                  <a:lnTo>
                    <a:pt x="1313" y="784"/>
                  </a:lnTo>
                  <a:lnTo>
                    <a:pt x="1273" y="804"/>
                  </a:lnTo>
                  <a:lnTo>
                    <a:pt x="1227" y="804"/>
                  </a:lnTo>
                  <a:lnTo>
                    <a:pt x="1166" y="825"/>
                  </a:lnTo>
                  <a:lnTo>
                    <a:pt x="1079" y="825"/>
                  </a:lnTo>
                  <a:lnTo>
                    <a:pt x="1079" y="825"/>
                  </a:lnTo>
                  <a:lnTo>
                    <a:pt x="1039" y="845"/>
                  </a:lnTo>
                  <a:lnTo>
                    <a:pt x="1018" y="845"/>
                  </a:lnTo>
                  <a:lnTo>
                    <a:pt x="972" y="845"/>
                  </a:lnTo>
                  <a:lnTo>
                    <a:pt x="932" y="865"/>
                  </a:lnTo>
                  <a:lnTo>
                    <a:pt x="891" y="865"/>
                  </a:lnTo>
                  <a:lnTo>
                    <a:pt x="866" y="891"/>
                  </a:lnTo>
                  <a:lnTo>
                    <a:pt x="825" y="891"/>
                  </a:lnTo>
                  <a:lnTo>
                    <a:pt x="805" y="891"/>
                  </a:lnTo>
                  <a:lnTo>
                    <a:pt x="784" y="891"/>
                  </a:lnTo>
                  <a:lnTo>
                    <a:pt x="764" y="911"/>
                  </a:lnTo>
                  <a:lnTo>
                    <a:pt x="764" y="911"/>
                  </a:lnTo>
                  <a:lnTo>
                    <a:pt x="738" y="911"/>
                  </a:lnTo>
                  <a:lnTo>
                    <a:pt x="718" y="911"/>
                  </a:lnTo>
                  <a:lnTo>
                    <a:pt x="698" y="911"/>
                  </a:lnTo>
                  <a:lnTo>
                    <a:pt x="677" y="932"/>
                  </a:lnTo>
                  <a:lnTo>
                    <a:pt x="657" y="932"/>
                  </a:lnTo>
                  <a:lnTo>
                    <a:pt x="637" y="932"/>
                  </a:lnTo>
                  <a:lnTo>
                    <a:pt x="637" y="932"/>
                  </a:lnTo>
                  <a:lnTo>
                    <a:pt x="611" y="932"/>
                  </a:lnTo>
                  <a:lnTo>
                    <a:pt x="591" y="952"/>
                  </a:lnTo>
                  <a:lnTo>
                    <a:pt x="571" y="952"/>
                  </a:lnTo>
                  <a:lnTo>
                    <a:pt x="550" y="952"/>
                  </a:lnTo>
                  <a:lnTo>
                    <a:pt x="530" y="952"/>
                  </a:lnTo>
                  <a:lnTo>
                    <a:pt x="530" y="972"/>
                  </a:lnTo>
                  <a:lnTo>
                    <a:pt x="510" y="972"/>
                  </a:lnTo>
                  <a:lnTo>
                    <a:pt x="484" y="972"/>
                  </a:lnTo>
                  <a:lnTo>
                    <a:pt x="464" y="972"/>
                  </a:lnTo>
                  <a:lnTo>
                    <a:pt x="464" y="993"/>
                  </a:lnTo>
                  <a:lnTo>
                    <a:pt x="443" y="993"/>
                  </a:lnTo>
                  <a:lnTo>
                    <a:pt x="443" y="993"/>
                  </a:lnTo>
                  <a:lnTo>
                    <a:pt x="423" y="993"/>
                  </a:lnTo>
                  <a:lnTo>
                    <a:pt x="403" y="1018"/>
                  </a:lnTo>
                  <a:lnTo>
                    <a:pt x="382" y="1018"/>
                  </a:lnTo>
                  <a:lnTo>
                    <a:pt x="357" y="1018"/>
                  </a:lnTo>
                  <a:lnTo>
                    <a:pt x="337" y="1018"/>
                  </a:lnTo>
                  <a:lnTo>
                    <a:pt x="337" y="1038"/>
                  </a:lnTo>
                  <a:lnTo>
                    <a:pt x="316" y="1038"/>
                  </a:lnTo>
                  <a:lnTo>
                    <a:pt x="296" y="1038"/>
                  </a:lnTo>
                  <a:lnTo>
                    <a:pt x="276" y="1059"/>
                  </a:lnTo>
                  <a:lnTo>
                    <a:pt x="255" y="1059"/>
                  </a:lnTo>
                  <a:lnTo>
                    <a:pt x="255" y="1059"/>
                  </a:lnTo>
                  <a:lnTo>
                    <a:pt x="230" y="1079"/>
                  </a:lnTo>
                  <a:lnTo>
                    <a:pt x="209" y="1079"/>
                  </a:lnTo>
                  <a:lnTo>
                    <a:pt x="189" y="1079"/>
                  </a:lnTo>
                  <a:lnTo>
                    <a:pt x="169" y="1099"/>
                  </a:lnTo>
                  <a:lnTo>
                    <a:pt x="169" y="1099"/>
                  </a:lnTo>
                  <a:lnTo>
                    <a:pt x="148" y="1079"/>
                  </a:lnTo>
                  <a:lnTo>
                    <a:pt x="1" y="764"/>
                  </a:lnTo>
                  <a:lnTo>
                    <a:pt x="1" y="764"/>
                  </a:lnTo>
                  <a:lnTo>
                    <a:pt x="21" y="738"/>
                  </a:lnTo>
                  <a:lnTo>
                    <a:pt x="42" y="738"/>
                  </a:lnTo>
                  <a:lnTo>
                    <a:pt x="62" y="718"/>
                  </a:lnTo>
                  <a:lnTo>
                    <a:pt x="62" y="718"/>
                  </a:lnTo>
                  <a:lnTo>
                    <a:pt x="82" y="718"/>
                  </a:lnTo>
                  <a:lnTo>
                    <a:pt x="103" y="698"/>
                  </a:lnTo>
                  <a:lnTo>
                    <a:pt x="128" y="698"/>
                  </a:lnTo>
                  <a:lnTo>
                    <a:pt x="148" y="677"/>
                  </a:lnTo>
                  <a:lnTo>
                    <a:pt x="169" y="677"/>
                  </a:lnTo>
                  <a:lnTo>
                    <a:pt x="189" y="677"/>
                  </a:lnTo>
                  <a:lnTo>
                    <a:pt x="209" y="657"/>
                  </a:lnTo>
                  <a:lnTo>
                    <a:pt x="230" y="657"/>
                  </a:lnTo>
                  <a:lnTo>
                    <a:pt x="255" y="637"/>
                  </a:lnTo>
                  <a:lnTo>
                    <a:pt x="276" y="637"/>
                  </a:lnTo>
                  <a:lnTo>
                    <a:pt x="296" y="637"/>
                  </a:lnTo>
                  <a:lnTo>
                    <a:pt x="296" y="611"/>
                  </a:lnTo>
                  <a:lnTo>
                    <a:pt x="316" y="611"/>
                  </a:lnTo>
                  <a:lnTo>
                    <a:pt x="337" y="611"/>
                  </a:lnTo>
                  <a:lnTo>
                    <a:pt x="337" y="611"/>
                  </a:lnTo>
                  <a:lnTo>
                    <a:pt x="357" y="591"/>
                  </a:lnTo>
                  <a:lnTo>
                    <a:pt x="382" y="591"/>
                  </a:lnTo>
                  <a:lnTo>
                    <a:pt x="403" y="591"/>
                  </a:lnTo>
                  <a:lnTo>
                    <a:pt x="423" y="591"/>
                  </a:lnTo>
                  <a:lnTo>
                    <a:pt x="443" y="570"/>
                  </a:lnTo>
                  <a:lnTo>
                    <a:pt x="464" y="570"/>
                  </a:lnTo>
                  <a:lnTo>
                    <a:pt x="484" y="570"/>
                  </a:lnTo>
                  <a:lnTo>
                    <a:pt x="510" y="550"/>
                  </a:lnTo>
                  <a:lnTo>
                    <a:pt x="530" y="550"/>
                  </a:lnTo>
                  <a:lnTo>
                    <a:pt x="550" y="550"/>
                  </a:lnTo>
                  <a:lnTo>
                    <a:pt x="550" y="550"/>
                  </a:lnTo>
                  <a:lnTo>
                    <a:pt x="571" y="530"/>
                  </a:lnTo>
                  <a:lnTo>
                    <a:pt x="591" y="530"/>
                  </a:lnTo>
                  <a:lnTo>
                    <a:pt x="611" y="530"/>
                  </a:lnTo>
                  <a:lnTo>
                    <a:pt x="637" y="530"/>
                  </a:lnTo>
                  <a:lnTo>
                    <a:pt x="657" y="530"/>
                  </a:lnTo>
                  <a:lnTo>
                    <a:pt x="677" y="509"/>
                  </a:lnTo>
                  <a:lnTo>
                    <a:pt x="698" y="509"/>
                  </a:lnTo>
                  <a:lnTo>
                    <a:pt x="718" y="509"/>
                  </a:lnTo>
                  <a:lnTo>
                    <a:pt x="738" y="509"/>
                  </a:lnTo>
                  <a:lnTo>
                    <a:pt x="784" y="484"/>
                  </a:lnTo>
                  <a:lnTo>
                    <a:pt x="805" y="484"/>
                  </a:lnTo>
                  <a:lnTo>
                    <a:pt x="845" y="464"/>
                  </a:lnTo>
                  <a:lnTo>
                    <a:pt x="891" y="464"/>
                  </a:lnTo>
                  <a:lnTo>
                    <a:pt x="932" y="464"/>
                  </a:lnTo>
                  <a:lnTo>
                    <a:pt x="972" y="443"/>
                  </a:lnTo>
                  <a:lnTo>
                    <a:pt x="993" y="443"/>
                  </a:lnTo>
                  <a:lnTo>
                    <a:pt x="993" y="443"/>
                  </a:lnTo>
                  <a:lnTo>
                    <a:pt x="1079" y="423"/>
                  </a:lnTo>
                  <a:lnTo>
                    <a:pt x="1166" y="423"/>
                  </a:lnTo>
                  <a:lnTo>
                    <a:pt x="1186" y="403"/>
                  </a:lnTo>
                  <a:lnTo>
                    <a:pt x="1227" y="403"/>
                  </a:lnTo>
                  <a:lnTo>
                    <a:pt x="1273" y="382"/>
                  </a:lnTo>
                  <a:lnTo>
                    <a:pt x="1313" y="382"/>
                  </a:lnTo>
                  <a:lnTo>
                    <a:pt x="1334" y="382"/>
                  </a:lnTo>
                  <a:lnTo>
                    <a:pt x="1374" y="357"/>
                  </a:lnTo>
                  <a:lnTo>
                    <a:pt x="1374" y="357"/>
                  </a:lnTo>
                  <a:lnTo>
                    <a:pt x="1420" y="357"/>
                  </a:lnTo>
                  <a:lnTo>
                    <a:pt x="1461" y="357"/>
                  </a:lnTo>
                  <a:lnTo>
                    <a:pt x="1461" y="336"/>
                  </a:lnTo>
                  <a:lnTo>
                    <a:pt x="1481" y="336"/>
                  </a:lnTo>
                  <a:lnTo>
                    <a:pt x="1501" y="336"/>
                  </a:lnTo>
                  <a:lnTo>
                    <a:pt x="1527" y="336"/>
                  </a:lnTo>
                  <a:lnTo>
                    <a:pt x="1547" y="336"/>
                  </a:lnTo>
                  <a:lnTo>
                    <a:pt x="1568" y="316"/>
                  </a:lnTo>
                  <a:lnTo>
                    <a:pt x="1588" y="316"/>
                  </a:lnTo>
                  <a:lnTo>
                    <a:pt x="1588" y="316"/>
                  </a:lnTo>
                  <a:lnTo>
                    <a:pt x="1608" y="316"/>
                  </a:lnTo>
                  <a:lnTo>
                    <a:pt x="1629" y="316"/>
                  </a:lnTo>
                  <a:lnTo>
                    <a:pt x="1654" y="296"/>
                  </a:lnTo>
                  <a:lnTo>
                    <a:pt x="1674" y="296"/>
                  </a:lnTo>
                  <a:lnTo>
                    <a:pt x="1695" y="296"/>
                  </a:lnTo>
                  <a:lnTo>
                    <a:pt x="1695" y="296"/>
                  </a:lnTo>
                  <a:lnTo>
                    <a:pt x="1695" y="296"/>
                  </a:lnTo>
                  <a:lnTo>
                    <a:pt x="1715" y="275"/>
                  </a:lnTo>
                  <a:lnTo>
                    <a:pt x="1735" y="275"/>
                  </a:lnTo>
                  <a:lnTo>
                    <a:pt x="1756" y="275"/>
                  </a:lnTo>
                  <a:lnTo>
                    <a:pt x="1781" y="275"/>
                  </a:lnTo>
                  <a:lnTo>
                    <a:pt x="1802" y="255"/>
                  </a:lnTo>
                  <a:lnTo>
                    <a:pt x="1802" y="255"/>
                  </a:lnTo>
                  <a:lnTo>
                    <a:pt x="1822" y="255"/>
                  </a:lnTo>
                  <a:lnTo>
                    <a:pt x="1842" y="255"/>
                  </a:lnTo>
                  <a:lnTo>
                    <a:pt x="1863" y="230"/>
                  </a:lnTo>
                  <a:lnTo>
                    <a:pt x="1883" y="230"/>
                  </a:lnTo>
                  <a:lnTo>
                    <a:pt x="1883" y="230"/>
                  </a:lnTo>
                  <a:lnTo>
                    <a:pt x="1908" y="230"/>
                  </a:lnTo>
                  <a:lnTo>
                    <a:pt x="1908" y="230"/>
                  </a:lnTo>
                  <a:lnTo>
                    <a:pt x="1929" y="209"/>
                  </a:lnTo>
                  <a:lnTo>
                    <a:pt x="1949" y="209"/>
                  </a:lnTo>
                  <a:lnTo>
                    <a:pt x="1969" y="209"/>
                  </a:lnTo>
                  <a:lnTo>
                    <a:pt x="1969" y="189"/>
                  </a:lnTo>
                  <a:lnTo>
                    <a:pt x="1990" y="189"/>
                  </a:lnTo>
                  <a:lnTo>
                    <a:pt x="2010" y="189"/>
                  </a:lnTo>
                  <a:lnTo>
                    <a:pt x="2036" y="189"/>
                  </a:lnTo>
                  <a:lnTo>
                    <a:pt x="2056" y="169"/>
                  </a:lnTo>
                  <a:lnTo>
                    <a:pt x="2056" y="169"/>
                  </a:lnTo>
                  <a:lnTo>
                    <a:pt x="2076" y="169"/>
                  </a:lnTo>
                  <a:lnTo>
                    <a:pt x="2097" y="148"/>
                  </a:lnTo>
                  <a:lnTo>
                    <a:pt x="2117" y="148"/>
                  </a:lnTo>
                  <a:lnTo>
                    <a:pt x="2117" y="148"/>
                  </a:lnTo>
                  <a:lnTo>
                    <a:pt x="2137" y="128"/>
                  </a:lnTo>
                  <a:lnTo>
                    <a:pt x="2137" y="128"/>
                  </a:lnTo>
                  <a:lnTo>
                    <a:pt x="2163" y="128"/>
                  </a:lnTo>
                  <a:lnTo>
                    <a:pt x="2183" y="102"/>
                  </a:lnTo>
                  <a:lnTo>
                    <a:pt x="2203" y="102"/>
                  </a:lnTo>
                  <a:lnTo>
                    <a:pt x="2224" y="82"/>
                  </a:lnTo>
                  <a:lnTo>
                    <a:pt x="2224" y="82"/>
                  </a:lnTo>
                  <a:lnTo>
                    <a:pt x="2244" y="82"/>
                  </a:lnTo>
                  <a:lnTo>
                    <a:pt x="2264" y="62"/>
                  </a:lnTo>
                  <a:lnTo>
                    <a:pt x="2290" y="62"/>
                  </a:lnTo>
                  <a:lnTo>
                    <a:pt x="2290" y="41"/>
                  </a:lnTo>
                  <a:lnTo>
                    <a:pt x="2310" y="41"/>
                  </a:lnTo>
                  <a:lnTo>
                    <a:pt x="2331" y="21"/>
                  </a:lnTo>
                  <a:lnTo>
                    <a:pt x="2351" y="21"/>
                  </a:lnTo>
                  <a:lnTo>
                    <a:pt x="2351" y="21"/>
                  </a:lnTo>
                  <a:lnTo>
                    <a:pt x="2478"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2"/>
            <p:cNvSpPr/>
            <p:nvPr/>
          </p:nvSpPr>
          <p:spPr>
            <a:xfrm>
              <a:off x="1799750" y="2440575"/>
              <a:ext cx="38675" cy="47200"/>
            </a:xfrm>
            <a:custGeom>
              <a:rect b="b" l="l" r="r" t="t"/>
              <a:pathLst>
                <a:path extrusionOk="0" h="1888" w="1547">
                  <a:moveTo>
                    <a:pt x="824" y="0"/>
                  </a:moveTo>
                  <a:lnTo>
                    <a:pt x="824" y="0"/>
                  </a:lnTo>
                  <a:lnTo>
                    <a:pt x="850" y="0"/>
                  </a:lnTo>
                  <a:lnTo>
                    <a:pt x="850" y="0"/>
                  </a:lnTo>
                  <a:lnTo>
                    <a:pt x="870" y="0"/>
                  </a:lnTo>
                  <a:lnTo>
                    <a:pt x="870" y="0"/>
                  </a:lnTo>
                  <a:lnTo>
                    <a:pt x="890" y="0"/>
                  </a:lnTo>
                  <a:lnTo>
                    <a:pt x="890" y="0"/>
                  </a:lnTo>
                  <a:lnTo>
                    <a:pt x="911" y="0"/>
                  </a:lnTo>
                  <a:lnTo>
                    <a:pt x="911" y="0"/>
                  </a:lnTo>
                  <a:lnTo>
                    <a:pt x="911" y="0"/>
                  </a:lnTo>
                  <a:lnTo>
                    <a:pt x="931" y="0"/>
                  </a:lnTo>
                  <a:lnTo>
                    <a:pt x="931" y="0"/>
                  </a:lnTo>
                  <a:lnTo>
                    <a:pt x="951" y="0"/>
                  </a:lnTo>
                  <a:lnTo>
                    <a:pt x="951" y="0"/>
                  </a:lnTo>
                  <a:lnTo>
                    <a:pt x="977" y="20"/>
                  </a:lnTo>
                  <a:lnTo>
                    <a:pt x="977" y="20"/>
                  </a:lnTo>
                  <a:lnTo>
                    <a:pt x="997" y="20"/>
                  </a:lnTo>
                  <a:lnTo>
                    <a:pt x="997" y="20"/>
                  </a:lnTo>
                  <a:lnTo>
                    <a:pt x="997" y="20"/>
                  </a:lnTo>
                  <a:lnTo>
                    <a:pt x="1017" y="20"/>
                  </a:lnTo>
                  <a:lnTo>
                    <a:pt x="1017" y="20"/>
                  </a:lnTo>
                  <a:lnTo>
                    <a:pt x="1038" y="46"/>
                  </a:lnTo>
                  <a:lnTo>
                    <a:pt x="1038" y="46"/>
                  </a:lnTo>
                  <a:lnTo>
                    <a:pt x="1058" y="46"/>
                  </a:lnTo>
                  <a:lnTo>
                    <a:pt x="1058" y="46"/>
                  </a:lnTo>
                  <a:lnTo>
                    <a:pt x="1058" y="46"/>
                  </a:lnTo>
                  <a:lnTo>
                    <a:pt x="1078" y="46"/>
                  </a:lnTo>
                  <a:lnTo>
                    <a:pt x="1078" y="66"/>
                  </a:lnTo>
                  <a:lnTo>
                    <a:pt x="1104" y="66"/>
                  </a:lnTo>
                  <a:lnTo>
                    <a:pt x="1104" y="66"/>
                  </a:lnTo>
                  <a:lnTo>
                    <a:pt x="1124" y="66"/>
                  </a:lnTo>
                  <a:lnTo>
                    <a:pt x="1124" y="66"/>
                  </a:lnTo>
                  <a:lnTo>
                    <a:pt x="1124" y="87"/>
                  </a:lnTo>
                  <a:lnTo>
                    <a:pt x="1145" y="87"/>
                  </a:lnTo>
                  <a:lnTo>
                    <a:pt x="1145" y="87"/>
                  </a:lnTo>
                  <a:lnTo>
                    <a:pt x="1165" y="87"/>
                  </a:lnTo>
                  <a:lnTo>
                    <a:pt x="1165" y="107"/>
                  </a:lnTo>
                  <a:lnTo>
                    <a:pt x="1165" y="107"/>
                  </a:lnTo>
                  <a:lnTo>
                    <a:pt x="1185" y="107"/>
                  </a:lnTo>
                  <a:lnTo>
                    <a:pt x="1185" y="107"/>
                  </a:lnTo>
                  <a:lnTo>
                    <a:pt x="1206" y="127"/>
                  </a:lnTo>
                  <a:lnTo>
                    <a:pt x="1206" y="127"/>
                  </a:lnTo>
                  <a:lnTo>
                    <a:pt x="1206" y="127"/>
                  </a:lnTo>
                  <a:lnTo>
                    <a:pt x="1231" y="127"/>
                  </a:lnTo>
                  <a:lnTo>
                    <a:pt x="1231" y="148"/>
                  </a:lnTo>
                  <a:lnTo>
                    <a:pt x="1231" y="148"/>
                  </a:lnTo>
                  <a:lnTo>
                    <a:pt x="1251" y="148"/>
                  </a:lnTo>
                  <a:lnTo>
                    <a:pt x="1251" y="148"/>
                  </a:lnTo>
                  <a:lnTo>
                    <a:pt x="1272" y="173"/>
                  </a:lnTo>
                  <a:lnTo>
                    <a:pt x="1272" y="173"/>
                  </a:lnTo>
                  <a:lnTo>
                    <a:pt x="1272" y="173"/>
                  </a:lnTo>
                  <a:lnTo>
                    <a:pt x="1292" y="193"/>
                  </a:lnTo>
                  <a:lnTo>
                    <a:pt x="1292" y="193"/>
                  </a:lnTo>
                  <a:lnTo>
                    <a:pt x="1292" y="193"/>
                  </a:lnTo>
                  <a:lnTo>
                    <a:pt x="1312" y="214"/>
                  </a:lnTo>
                  <a:lnTo>
                    <a:pt x="1312" y="214"/>
                  </a:lnTo>
                  <a:lnTo>
                    <a:pt x="1333" y="234"/>
                  </a:lnTo>
                  <a:lnTo>
                    <a:pt x="1333" y="234"/>
                  </a:lnTo>
                  <a:lnTo>
                    <a:pt x="1358" y="254"/>
                  </a:lnTo>
                  <a:lnTo>
                    <a:pt x="1358" y="254"/>
                  </a:lnTo>
                  <a:lnTo>
                    <a:pt x="1358" y="275"/>
                  </a:lnTo>
                  <a:lnTo>
                    <a:pt x="1379" y="275"/>
                  </a:lnTo>
                  <a:lnTo>
                    <a:pt x="1379" y="300"/>
                  </a:lnTo>
                  <a:lnTo>
                    <a:pt x="1399" y="300"/>
                  </a:lnTo>
                  <a:lnTo>
                    <a:pt x="1399" y="321"/>
                  </a:lnTo>
                  <a:lnTo>
                    <a:pt x="1419" y="321"/>
                  </a:lnTo>
                  <a:lnTo>
                    <a:pt x="1419" y="341"/>
                  </a:lnTo>
                  <a:lnTo>
                    <a:pt x="1419" y="341"/>
                  </a:lnTo>
                  <a:lnTo>
                    <a:pt x="1440" y="361"/>
                  </a:lnTo>
                  <a:lnTo>
                    <a:pt x="1440" y="382"/>
                  </a:lnTo>
                  <a:lnTo>
                    <a:pt x="1440" y="382"/>
                  </a:lnTo>
                  <a:lnTo>
                    <a:pt x="1460" y="402"/>
                  </a:lnTo>
                  <a:lnTo>
                    <a:pt x="1460" y="402"/>
                  </a:lnTo>
                  <a:lnTo>
                    <a:pt x="1460" y="427"/>
                  </a:lnTo>
                  <a:lnTo>
                    <a:pt x="1485" y="448"/>
                  </a:lnTo>
                  <a:lnTo>
                    <a:pt x="1485" y="448"/>
                  </a:lnTo>
                  <a:lnTo>
                    <a:pt x="1485" y="468"/>
                  </a:lnTo>
                  <a:lnTo>
                    <a:pt x="1485" y="468"/>
                  </a:lnTo>
                  <a:lnTo>
                    <a:pt x="1485" y="488"/>
                  </a:lnTo>
                  <a:lnTo>
                    <a:pt x="1506" y="509"/>
                  </a:lnTo>
                  <a:lnTo>
                    <a:pt x="1506" y="509"/>
                  </a:lnTo>
                  <a:lnTo>
                    <a:pt x="1506" y="529"/>
                  </a:lnTo>
                  <a:lnTo>
                    <a:pt x="1506" y="529"/>
                  </a:lnTo>
                  <a:lnTo>
                    <a:pt x="1506" y="555"/>
                  </a:lnTo>
                  <a:lnTo>
                    <a:pt x="1526" y="575"/>
                  </a:lnTo>
                  <a:lnTo>
                    <a:pt x="1526" y="575"/>
                  </a:lnTo>
                  <a:lnTo>
                    <a:pt x="1526" y="595"/>
                  </a:lnTo>
                  <a:lnTo>
                    <a:pt x="1526" y="595"/>
                  </a:lnTo>
                  <a:lnTo>
                    <a:pt x="1526" y="616"/>
                  </a:lnTo>
                  <a:lnTo>
                    <a:pt x="1526" y="636"/>
                  </a:lnTo>
                  <a:lnTo>
                    <a:pt x="1526" y="636"/>
                  </a:lnTo>
                  <a:lnTo>
                    <a:pt x="1526" y="656"/>
                  </a:lnTo>
                  <a:lnTo>
                    <a:pt x="1526" y="682"/>
                  </a:lnTo>
                  <a:lnTo>
                    <a:pt x="1546" y="682"/>
                  </a:lnTo>
                  <a:lnTo>
                    <a:pt x="1546" y="702"/>
                  </a:lnTo>
                  <a:lnTo>
                    <a:pt x="1546" y="702"/>
                  </a:lnTo>
                  <a:lnTo>
                    <a:pt x="1546" y="722"/>
                  </a:lnTo>
                  <a:lnTo>
                    <a:pt x="1546" y="722"/>
                  </a:lnTo>
                  <a:lnTo>
                    <a:pt x="1546" y="743"/>
                  </a:lnTo>
                  <a:lnTo>
                    <a:pt x="1546" y="763"/>
                  </a:lnTo>
                  <a:lnTo>
                    <a:pt x="1546" y="763"/>
                  </a:lnTo>
                  <a:lnTo>
                    <a:pt x="1546" y="783"/>
                  </a:lnTo>
                  <a:lnTo>
                    <a:pt x="1546" y="783"/>
                  </a:lnTo>
                  <a:lnTo>
                    <a:pt x="1546" y="809"/>
                  </a:lnTo>
                  <a:lnTo>
                    <a:pt x="1546" y="809"/>
                  </a:lnTo>
                  <a:lnTo>
                    <a:pt x="1546" y="829"/>
                  </a:lnTo>
                  <a:lnTo>
                    <a:pt x="1546" y="829"/>
                  </a:lnTo>
                  <a:lnTo>
                    <a:pt x="1526" y="850"/>
                  </a:lnTo>
                  <a:lnTo>
                    <a:pt x="1526" y="850"/>
                  </a:lnTo>
                  <a:lnTo>
                    <a:pt x="1526" y="870"/>
                  </a:lnTo>
                  <a:lnTo>
                    <a:pt x="1526" y="870"/>
                  </a:lnTo>
                  <a:lnTo>
                    <a:pt x="1526" y="890"/>
                  </a:lnTo>
                  <a:lnTo>
                    <a:pt x="1526" y="890"/>
                  </a:lnTo>
                  <a:lnTo>
                    <a:pt x="1526" y="911"/>
                  </a:lnTo>
                  <a:lnTo>
                    <a:pt x="1526" y="911"/>
                  </a:lnTo>
                  <a:lnTo>
                    <a:pt x="1526" y="936"/>
                  </a:lnTo>
                  <a:lnTo>
                    <a:pt x="1526" y="956"/>
                  </a:lnTo>
                  <a:lnTo>
                    <a:pt x="1526" y="956"/>
                  </a:lnTo>
                  <a:lnTo>
                    <a:pt x="1506" y="977"/>
                  </a:lnTo>
                  <a:lnTo>
                    <a:pt x="1506" y="977"/>
                  </a:lnTo>
                  <a:lnTo>
                    <a:pt x="1506" y="997"/>
                  </a:lnTo>
                  <a:lnTo>
                    <a:pt x="1506" y="997"/>
                  </a:lnTo>
                  <a:lnTo>
                    <a:pt x="1506" y="1017"/>
                  </a:lnTo>
                  <a:lnTo>
                    <a:pt x="1506" y="1017"/>
                  </a:lnTo>
                  <a:lnTo>
                    <a:pt x="1506" y="1038"/>
                  </a:lnTo>
                  <a:lnTo>
                    <a:pt x="1485" y="1038"/>
                  </a:lnTo>
                  <a:lnTo>
                    <a:pt x="1485" y="1063"/>
                  </a:lnTo>
                  <a:lnTo>
                    <a:pt x="1485" y="1063"/>
                  </a:lnTo>
                  <a:lnTo>
                    <a:pt x="1485" y="1084"/>
                  </a:lnTo>
                  <a:lnTo>
                    <a:pt x="1485" y="1084"/>
                  </a:lnTo>
                  <a:lnTo>
                    <a:pt x="1460" y="1104"/>
                  </a:lnTo>
                  <a:lnTo>
                    <a:pt x="1460" y="1124"/>
                  </a:lnTo>
                  <a:lnTo>
                    <a:pt x="1460" y="1145"/>
                  </a:lnTo>
                  <a:lnTo>
                    <a:pt x="1440" y="1165"/>
                  </a:lnTo>
                  <a:lnTo>
                    <a:pt x="1440" y="1190"/>
                  </a:lnTo>
                  <a:lnTo>
                    <a:pt x="1440" y="1211"/>
                  </a:lnTo>
                  <a:lnTo>
                    <a:pt x="1419" y="1231"/>
                  </a:lnTo>
                  <a:lnTo>
                    <a:pt x="1419" y="1231"/>
                  </a:lnTo>
                  <a:lnTo>
                    <a:pt x="1399" y="1251"/>
                  </a:lnTo>
                  <a:lnTo>
                    <a:pt x="1399" y="1272"/>
                  </a:lnTo>
                  <a:lnTo>
                    <a:pt x="1399" y="1292"/>
                  </a:lnTo>
                  <a:lnTo>
                    <a:pt x="1379" y="1318"/>
                  </a:lnTo>
                  <a:lnTo>
                    <a:pt x="1379" y="1338"/>
                  </a:lnTo>
                  <a:lnTo>
                    <a:pt x="1358" y="1338"/>
                  </a:lnTo>
                  <a:lnTo>
                    <a:pt x="1358" y="1358"/>
                  </a:lnTo>
                  <a:lnTo>
                    <a:pt x="1333" y="1379"/>
                  </a:lnTo>
                  <a:lnTo>
                    <a:pt x="1333" y="1379"/>
                  </a:lnTo>
                  <a:lnTo>
                    <a:pt x="1333" y="1399"/>
                  </a:lnTo>
                  <a:lnTo>
                    <a:pt x="1312" y="1399"/>
                  </a:lnTo>
                  <a:lnTo>
                    <a:pt x="1312" y="1419"/>
                  </a:lnTo>
                  <a:lnTo>
                    <a:pt x="1292" y="1445"/>
                  </a:lnTo>
                  <a:lnTo>
                    <a:pt x="1292" y="1465"/>
                  </a:lnTo>
                  <a:lnTo>
                    <a:pt x="1272" y="1465"/>
                  </a:lnTo>
                  <a:lnTo>
                    <a:pt x="1272" y="1485"/>
                  </a:lnTo>
                  <a:lnTo>
                    <a:pt x="1251" y="1506"/>
                  </a:lnTo>
                  <a:lnTo>
                    <a:pt x="1251" y="1506"/>
                  </a:lnTo>
                  <a:lnTo>
                    <a:pt x="1231" y="1526"/>
                  </a:lnTo>
                  <a:lnTo>
                    <a:pt x="1231" y="1546"/>
                  </a:lnTo>
                  <a:lnTo>
                    <a:pt x="1231" y="1546"/>
                  </a:lnTo>
                  <a:lnTo>
                    <a:pt x="1206" y="1546"/>
                  </a:lnTo>
                  <a:lnTo>
                    <a:pt x="1206" y="1572"/>
                  </a:lnTo>
                  <a:lnTo>
                    <a:pt x="1206" y="1572"/>
                  </a:lnTo>
                  <a:lnTo>
                    <a:pt x="1185" y="1592"/>
                  </a:lnTo>
                  <a:lnTo>
                    <a:pt x="1185" y="1592"/>
                  </a:lnTo>
                  <a:lnTo>
                    <a:pt x="1185" y="1592"/>
                  </a:lnTo>
                  <a:lnTo>
                    <a:pt x="1165" y="1613"/>
                  </a:lnTo>
                  <a:lnTo>
                    <a:pt x="1165" y="1613"/>
                  </a:lnTo>
                  <a:lnTo>
                    <a:pt x="1165" y="1613"/>
                  </a:lnTo>
                  <a:lnTo>
                    <a:pt x="1145" y="1633"/>
                  </a:lnTo>
                  <a:lnTo>
                    <a:pt x="1145" y="1633"/>
                  </a:lnTo>
                  <a:lnTo>
                    <a:pt x="1145" y="1633"/>
                  </a:lnTo>
                  <a:lnTo>
                    <a:pt x="1124" y="1653"/>
                  </a:lnTo>
                  <a:lnTo>
                    <a:pt x="1124" y="1653"/>
                  </a:lnTo>
                  <a:lnTo>
                    <a:pt x="1124" y="1653"/>
                  </a:lnTo>
                  <a:lnTo>
                    <a:pt x="1124" y="1674"/>
                  </a:lnTo>
                  <a:lnTo>
                    <a:pt x="1104" y="1674"/>
                  </a:lnTo>
                  <a:lnTo>
                    <a:pt x="1104" y="1674"/>
                  </a:lnTo>
                  <a:lnTo>
                    <a:pt x="1078" y="1699"/>
                  </a:lnTo>
                  <a:lnTo>
                    <a:pt x="1078" y="1699"/>
                  </a:lnTo>
                  <a:lnTo>
                    <a:pt x="1078" y="1699"/>
                  </a:lnTo>
                  <a:lnTo>
                    <a:pt x="1058" y="1719"/>
                  </a:lnTo>
                  <a:lnTo>
                    <a:pt x="1058" y="1719"/>
                  </a:lnTo>
                  <a:lnTo>
                    <a:pt x="1038" y="1719"/>
                  </a:lnTo>
                  <a:lnTo>
                    <a:pt x="1038" y="1740"/>
                  </a:lnTo>
                  <a:lnTo>
                    <a:pt x="1017" y="1740"/>
                  </a:lnTo>
                  <a:lnTo>
                    <a:pt x="1017" y="1740"/>
                  </a:lnTo>
                  <a:lnTo>
                    <a:pt x="997" y="1760"/>
                  </a:lnTo>
                  <a:lnTo>
                    <a:pt x="997" y="1760"/>
                  </a:lnTo>
                  <a:lnTo>
                    <a:pt x="977" y="1760"/>
                  </a:lnTo>
                  <a:lnTo>
                    <a:pt x="977" y="1780"/>
                  </a:lnTo>
                  <a:lnTo>
                    <a:pt x="951" y="1780"/>
                  </a:lnTo>
                  <a:lnTo>
                    <a:pt x="951" y="1780"/>
                  </a:lnTo>
                  <a:lnTo>
                    <a:pt x="931" y="1801"/>
                  </a:lnTo>
                  <a:lnTo>
                    <a:pt x="931" y="1801"/>
                  </a:lnTo>
                  <a:lnTo>
                    <a:pt x="911" y="1801"/>
                  </a:lnTo>
                  <a:lnTo>
                    <a:pt x="911" y="1826"/>
                  </a:lnTo>
                  <a:lnTo>
                    <a:pt x="890" y="1826"/>
                  </a:lnTo>
                  <a:lnTo>
                    <a:pt x="890" y="1826"/>
                  </a:lnTo>
                  <a:lnTo>
                    <a:pt x="870" y="1826"/>
                  </a:lnTo>
                  <a:lnTo>
                    <a:pt x="870" y="1826"/>
                  </a:lnTo>
                  <a:lnTo>
                    <a:pt x="850" y="1847"/>
                  </a:lnTo>
                  <a:lnTo>
                    <a:pt x="850" y="1847"/>
                  </a:lnTo>
                  <a:lnTo>
                    <a:pt x="824" y="1847"/>
                  </a:lnTo>
                  <a:lnTo>
                    <a:pt x="804" y="1847"/>
                  </a:lnTo>
                  <a:lnTo>
                    <a:pt x="804" y="1867"/>
                  </a:lnTo>
                  <a:lnTo>
                    <a:pt x="783" y="1867"/>
                  </a:lnTo>
                  <a:lnTo>
                    <a:pt x="763" y="1867"/>
                  </a:lnTo>
                  <a:lnTo>
                    <a:pt x="763" y="1867"/>
                  </a:lnTo>
                  <a:lnTo>
                    <a:pt x="743" y="1867"/>
                  </a:lnTo>
                  <a:lnTo>
                    <a:pt x="722" y="1887"/>
                  </a:lnTo>
                  <a:lnTo>
                    <a:pt x="697" y="1887"/>
                  </a:lnTo>
                  <a:lnTo>
                    <a:pt x="697" y="1887"/>
                  </a:lnTo>
                  <a:lnTo>
                    <a:pt x="677" y="1887"/>
                  </a:lnTo>
                  <a:lnTo>
                    <a:pt x="656" y="1887"/>
                  </a:lnTo>
                  <a:lnTo>
                    <a:pt x="636" y="1887"/>
                  </a:lnTo>
                  <a:lnTo>
                    <a:pt x="616" y="1887"/>
                  </a:lnTo>
                  <a:lnTo>
                    <a:pt x="595" y="1887"/>
                  </a:lnTo>
                  <a:lnTo>
                    <a:pt x="570" y="1887"/>
                  </a:lnTo>
                  <a:lnTo>
                    <a:pt x="570" y="1887"/>
                  </a:lnTo>
                  <a:lnTo>
                    <a:pt x="549" y="1887"/>
                  </a:lnTo>
                  <a:lnTo>
                    <a:pt x="529" y="1887"/>
                  </a:lnTo>
                  <a:lnTo>
                    <a:pt x="509" y="1887"/>
                  </a:lnTo>
                  <a:lnTo>
                    <a:pt x="488" y="1887"/>
                  </a:lnTo>
                  <a:lnTo>
                    <a:pt x="468" y="1887"/>
                  </a:lnTo>
                  <a:lnTo>
                    <a:pt x="443" y="1887"/>
                  </a:lnTo>
                  <a:lnTo>
                    <a:pt x="443" y="1867"/>
                  </a:lnTo>
                  <a:lnTo>
                    <a:pt x="422" y="1867"/>
                  </a:lnTo>
                  <a:lnTo>
                    <a:pt x="422" y="1867"/>
                  </a:lnTo>
                  <a:lnTo>
                    <a:pt x="402" y="1867"/>
                  </a:lnTo>
                  <a:lnTo>
                    <a:pt x="402" y="1867"/>
                  </a:lnTo>
                  <a:lnTo>
                    <a:pt x="382" y="1867"/>
                  </a:lnTo>
                  <a:lnTo>
                    <a:pt x="382" y="1867"/>
                  </a:lnTo>
                  <a:lnTo>
                    <a:pt x="361" y="1847"/>
                  </a:lnTo>
                  <a:lnTo>
                    <a:pt x="361" y="1847"/>
                  </a:lnTo>
                  <a:lnTo>
                    <a:pt x="341" y="1847"/>
                  </a:lnTo>
                  <a:lnTo>
                    <a:pt x="341" y="1847"/>
                  </a:lnTo>
                  <a:lnTo>
                    <a:pt x="315" y="1826"/>
                  </a:lnTo>
                  <a:lnTo>
                    <a:pt x="315" y="1826"/>
                  </a:lnTo>
                  <a:lnTo>
                    <a:pt x="315" y="1826"/>
                  </a:lnTo>
                  <a:lnTo>
                    <a:pt x="295" y="1826"/>
                  </a:lnTo>
                  <a:lnTo>
                    <a:pt x="275" y="1801"/>
                  </a:lnTo>
                  <a:lnTo>
                    <a:pt x="254" y="1780"/>
                  </a:lnTo>
                  <a:lnTo>
                    <a:pt x="234" y="1780"/>
                  </a:lnTo>
                  <a:lnTo>
                    <a:pt x="234" y="1760"/>
                  </a:lnTo>
                  <a:lnTo>
                    <a:pt x="214" y="1740"/>
                  </a:lnTo>
                  <a:lnTo>
                    <a:pt x="188" y="1740"/>
                  </a:lnTo>
                  <a:lnTo>
                    <a:pt x="188" y="1719"/>
                  </a:lnTo>
                  <a:lnTo>
                    <a:pt x="168" y="1699"/>
                  </a:lnTo>
                  <a:lnTo>
                    <a:pt x="168" y="1674"/>
                  </a:lnTo>
                  <a:lnTo>
                    <a:pt x="148" y="1674"/>
                  </a:lnTo>
                  <a:lnTo>
                    <a:pt x="148" y="1653"/>
                  </a:lnTo>
                  <a:lnTo>
                    <a:pt x="148" y="1653"/>
                  </a:lnTo>
                  <a:lnTo>
                    <a:pt x="127" y="1633"/>
                  </a:lnTo>
                  <a:lnTo>
                    <a:pt x="127" y="1613"/>
                  </a:lnTo>
                  <a:lnTo>
                    <a:pt x="107" y="1613"/>
                  </a:lnTo>
                  <a:lnTo>
                    <a:pt x="107" y="1592"/>
                  </a:lnTo>
                  <a:lnTo>
                    <a:pt x="107" y="1572"/>
                  </a:lnTo>
                  <a:lnTo>
                    <a:pt x="107" y="1572"/>
                  </a:lnTo>
                  <a:lnTo>
                    <a:pt x="87" y="1546"/>
                  </a:lnTo>
                  <a:lnTo>
                    <a:pt x="87" y="1526"/>
                  </a:lnTo>
                  <a:lnTo>
                    <a:pt x="87" y="1526"/>
                  </a:lnTo>
                  <a:lnTo>
                    <a:pt x="87" y="1506"/>
                  </a:lnTo>
                  <a:lnTo>
                    <a:pt x="87" y="1485"/>
                  </a:lnTo>
                  <a:lnTo>
                    <a:pt x="61" y="1485"/>
                  </a:lnTo>
                  <a:lnTo>
                    <a:pt x="61" y="1465"/>
                  </a:lnTo>
                  <a:lnTo>
                    <a:pt x="61" y="1465"/>
                  </a:lnTo>
                  <a:lnTo>
                    <a:pt x="61" y="1445"/>
                  </a:lnTo>
                  <a:lnTo>
                    <a:pt x="61" y="1419"/>
                  </a:lnTo>
                  <a:lnTo>
                    <a:pt x="61" y="1419"/>
                  </a:lnTo>
                  <a:lnTo>
                    <a:pt x="61" y="1399"/>
                  </a:lnTo>
                  <a:lnTo>
                    <a:pt x="61" y="1399"/>
                  </a:lnTo>
                  <a:lnTo>
                    <a:pt x="61" y="1379"/>
                  </a:lnTo>
                  <a:lnTo>
                    <a:pt x="61" y="1379"/>
                  </a:lnTo>
                  <a:lnTo>
                    <a:pt x="61" y="1358"/>
                  </a:lnTo>
                  <a:lnTo>
                    <a:pt x="61" y="1358"/>
                  </a:lnTo>
                  <a:lnTo>
                    <a:pt x="61" y="1338"/>
                  </a:lnTo>
                  <a:lnTo>
                    <a:pt x="61" y="1338"/>
                  </a:lnTo>
                  <a:lnTo>
                    <a:pt x="61" y="1318"/>
                  </a:lnTo>
                  <a:lnTo>
                    <a:pt x="61" y="1318"/>
                  </a:lnTo>
                  <a:lnTo>
                    <a:pt x="61" y="1292"/>
                  </a:lnTo>
                  <a:lnTo>
                    <a:pt x="61" y="1272"/>
                  </a:lnTo>
                  <a:lnTo>
                    <a:pt x="61" y="1251"/>
                  </a:lnTo>
                  <a:lnTo>
                    <a:pt x="61" y="1231"/>
                  </a:lnTo>
                  <a:lnTo>
                    <a:pt x="61" y="1231"/>
                  </a:lnTo>
                  <a:lnTo>
                    <a:pt x="61" y="1211"/>
                  </a:lnTo>
                  <a:lnTo>
                    <a:pt x="61" y="1190"/>
                  </a:lnTo>
                  <a:lnTo>
                    <a:pt x="61" y="1190"/>
                  </a:lnTo>
                  <a:lnTo>
                    <a:pt x="87" y="1165"/>
                  </a:lnTo>
                  <a:lnTo>
                    <a:pt x="87" y="1145"/>
                  </a:lnTo>
                  <a:lnTo>
                    <a:pt x="87" y="1124"/>
                  </a:lnTo>
                  <a:lnTo>
                    <a:pt x="87" y="1104"/>
                  </a:lnTo>
                  <a:lnTo>
                    <a:pt x="107" y="1084"/>
                  </a:lnTo>
                  <a:lnTo>
                    <a:pt x="107" y="1063"/>
                  </a:lnTo>
                  <a:lnTo>
                    <a:pt x="107" y="1063"/>
                  </a:lnTo>
                  <a:lnTo>
                    <a:pt x="107" y="1038"/>
                  </a:lnTo>
                  <a:lnTo>
                    <a:pt x="107" y="1038"/>
                  </a:lnTo>
                  <a:lnTo>
                    <a:pt x="107" y="1038"/>
                  </a:lnTo>
                  <a:lnTo>
                    <a:pt x="107" y="1038"/>
                  </a:lnTo>
                  <a:lnTo>
                    <a:pt x="41" y="936"/>
                  </a:lnTo>
                  <a:lnTo>
                    <a:pt x="41" y="911"/>
                  </a:lnTo>
                  <a:lnTo>
                    <a:pt x="41" y="911"/>
                  </a:lnTo>
                  <a:lnTo>
                    <a:pt x="41" y="911"/>
                  </a:lnTo>
                  <a:lnTo>
                    <a:pt x="41" y="890"/>
                  </a:lnTo>
                  <a:lnTo>
                    <a:pt x="41" y="890"/>
                  </a:lnTo>
                  <a:lnTo>
                    <a:pt x="20" y="870"/>
                  </a:lnTo>
                  <a:lnTo>
                    <a:pt x="20" y="850"/>
                  </a:lnTo>
                  <a:lnTo>
                    <a:pt x="20" y="850"/>
                  </a:lnTo>
                  <a:lnTo>
                    <a:pt x="20" y="829"/>
                  </a:lnTo>
                  <a:lnTo>
                    <a:pt x="20" y="829"/>
                  </a:lnTo>
                  <a:lnTo>
                    <a:pt x="0" y="809"/>
                  </a:lnTo>
                  <a:lnTo>
                    <a:pt x="0" y="809"/>
                  </a:lnTo>
                  <a:lnTo>
                    <a:pt x="0" y="809"/>
                  </a:lnTo>
                  <a:lnTo>
                    <a:pt x="0" y="783"/>
                  </a:lnTo>
                  <a:lnTo>
                    <a:pt x="20" y="783"/>
                  </a:lnTo>
                  <a:lnTo>
                    <a:pt x="20" y="763"/>
                  </a:lnTo>
                  <a:lnTo>
                    <a:pt x="20" y="763"/>
                  </a:lnTo>
                  <a:lnTo>
                    <a:pt x="20" y="743"/>
                  </a:lnTo>
                  <a:lnTo>
                    <a:pt x="20" y="743"/>
                  </a:lnTo>
                  <a:lnTo>
                    <a:pt x="20" y="722"/>
                  </a:lnTo>
                  <a:lnTo>
                    <a:pt x="20" y="722"/>
                  </a:lnTo>
                  <a:lnTo>
                    <a:pt x="41" y="702"/>
                  </a:lnTo>
                  <a:lnTo>
                    <a:pt x="41" y="702"/>
                  </a:lnTo>
                  <a:lnTo>
                    <a:pt x="41" y="682"/>
                  </a:lnTo>
                  <a:lnTo>
                    <a:pt x="41" y="682"/>
                  </a:lnTo>
                  <a:lnTo>
                    <a:pt x="41" y="656"/>
                  </a:lnTo>
                  <a:lnTo>
                    <a:pt x="61" y="656"/>
                  </a:lnTo>
                  <a:lnTo>
                    <a:pt x="61" y="636"/>
                  </a:lnTo>
                  <a:lnTo>
                    <a:pt x="61" y="636"/>
                  </a:lnTo>
                  <a:lnTo>
                    <a:pt x="61" y="616"/>
                  </a:lnTo>
                  <a:lnTo>
                    <a:pt x="61" y="595"/>
                  </a:lnTo>
                  <a:lnTo>
                    <a:pt x="87" y="595"/>
                  </a:lnTo>
                  <a:lnTo>
                    <a:pt x="87" y="575"/>
                  </a:lnTo>
                  <a:lnTo>
                    <a:pt x="87" y="575"/>
                  </a:lnTo>
                  <a:lnTo>
                    <a:pt x="87" y="555"/>
                  </a:lnTo>
                  <a:lnTo>
                    <a:pt x="107" y="555"/>
                  </a:lnTo>
                  <a:lnTo>
                    <a:pt x="107" y="529"/>
                  </a:lnTo>
                  <a:lnTo>
                    <a:pt x="107" y="529"/>
                  </a:lnTo>
                  <a:lnTo>
                    <a:pt x="107" y="509"/>
                  </a:lnTo>
                  <a:lnTo>
                    <a:pt x="127" y="509"/>
                  </a:lnTo>
                  <a:lnTo>
                    <a:pt x="127" y="488"/>
                  </a:lnTo>
                  <a:lnTo>
                    <a:pt x="127" y="488"/>
                  </a:lnTo>
                  <a:lnTo>
                    <a:pt x="127" y="468"/>
                  </a:lnTo>
                  <a:lnTo>
                    <a:pt x="148" y="468"/>
                  </a:lnTo>
                  <a:lnTo>
                    <a:pt x="148" y="468"/>
                  </a:lnTo>
                  <a:lnTo>
                    <a:pt x="148" y="448"/>
                  </a:lnTo>
                  <a:lnTo>
                    <a:pt x="148" y="448"/>
                  </a:lnTo>
                  <a:lnTo>
                    <a:pt x="168" y="427"/>
                  </a:lnTo>
                  <a:lnTo>
                    <a:pt x="168" y="427"/>
                  </a:lnTo>
                  <a:lnTo>
                    <a:pt x="168" y="402"/>
                  </a:lnTo>
                  <a:lnTo>
                    <a:pt x="188" y="402"/>
                  </a:lnTo>
                  <a:lnTo>
                    <a:pt x="188" y="382"/>
                  </a:lnTo>
                  <a:lnTo>
                    <a:pt x="188" y="361"/>
                  </a:lnTo>
                  <a:lnTo>
                    <a:pt x="214" y="361"/>
                  </a:lnTo>
                  <a:lnTo>
                    <a:pt x="214" y="341"/>
                  </a:lnTo>
                  <a:lnTo>
                    <a:pt x="214" y="341"/>
                  </a:lnTo>
                  <a:lnTo>
                    <a:pt x="234" y="321"/>
                  </a:lnTo>
                  <a:lnTo>
                    <a:pt x="234" y="321"/>
                  </a:lnTo>
                  <a:lnTo>
                    <a:pt x="254" y="300"/>
                  </a:lnTo>
                  <a:lnTo>
                    <a:pt x="254" y="300"/>
                  </a:lnTo>
                  <a:lnTo>
                    <a:pt x="254" y="275"/>
                  </a:lnTo>
                  <a:lnTo>
                    <a:pt x="275" y="275"/>
                  </a:lnTo>
                  <a:lnTo>
                    <a:pt x="275" y="254"/>
                  </a:lnTo>
                  <a:lnTo>
                    <a:pt x="295" y="254"/>
                  </a:lnTo>
                  <a:lnTo>
                    <a:pt x="295" y="234"/>
                  </a:lnTo>
                  <a:lnTo>
                    <a:pt x="315" y="234"/>
                  </a:lnTo>
                  <a:lnTo>
                    <a:pt x="315" y="214"/>
                  </a:lnTo>
                  <a:lnTo>
                    <a:pt x="315" y="214"/>
                  </a:lnTo>
                  <a:lnTo>
                    <a:pt x="341" y="214"/>
                  </a:lnTo>
                  <a:lnTo>
                    <a:pt x="341" y="193"/>
                  </a:lnTo>
                  <a:lnTo>
                    <a:pt x="361" y="193"/>
                  </a:lnTo>
                  <a:lnTo>
                    <a:pt x="361" y="173"/>
                  </a:lnTo>
                  <a:lnTo>
                    <a:pt x="382" y="173"/>
                  </a:lnTo>
                  <a:lnTo>
                    <a:pt x="402" y="148"/>
                  </a:lnTo>
                  <a:lnTo>
                    <a:pt x="402" y="148"/>
                  </a:lnTo>
                  <a:lnTo>
                    <a:pt x="422" y="127"/>
                  </a:lnTo>
                  <a:lnTo>
                    <a:pt x="422" y="127"/>
                  </a:lnTo>
                  <a:lnTo>
                    <a:pt x="443" y="127"/>
                  </a:lnTo>
                  <a:lnTo>
                    <a:pt x="443" y="107"/>
                  </a:lnTo>
                  <a:lnTo>
                    <a:pt x="468" y="107"/>
                  </a:lnTo>
                  <a:lnTo>
                    <a:pt x="488" y="87"/>
                  </a:lnTo>
                  <a:lnTo>
                    <a:pt x="488" y="87"/>
                  </a:lnTo>
                  <a:lnTo>
                    <a:pt x="509" y="87"/>
                  </a:lnTo>
                  <a:lnTo>
                    <a:pt x="509" y="66"/>
                  </a:lnTo>
                  <a:lnTo>
                    <a:pt x="529" y="66"/>
                  </a:lnTo>
                  <a:lnTo>
                    <a:pt x="549" y="66"/>
                  </a:lnTo>
                  <a:lnTo>
                    <a:pt x="549" y="66"/>
                  </a:lnTo>
                  <a:lnTo>
                    <a:pt x="570" y="46"/>
                  </a:lnTo>
                  <a:lnTo>
                    <a:pt x="570" y="46"/>
                  </a:lnTo>
                  <a:lnTo>
                    <a:pt x="595" y="46"/>
                  </a:lnTo>
                  <a:lnTo>
                    <a:pt x="616" y="20"/>
                  </a:lnTo>
                  <a:lnTo>
                    <a:pt x="616" y="20"/>
                  </a:lnTo>
                  <a:lnTo>
                    <a:pt x="636" y="20"/>
                  </a:lnTo>
                  <a:lnTo>
                    <a:pt x="656" y="20"/>
                  </a:lnTo>
                  <a:lnTo>
                    <a:pt x="677" y="0"/>
                  </a:lnTo>
                  <a:lnTo>
                    <a:pt x="697" y="0"/>
                  </a:lnTo>
                  <a:lnTo>
                    <a:pt x="697" y="0"/>
                  </a:lnTo>
                  <a:lnTo>
                    <a:pt x="722" y="0"/>
                  </a:lnTo>
                  <a:lnTo>
                    <a:pt x="743" y="0"/>
                  </a:lnTo>
                  <a:lnTo>
                    <a:pt x="743" y="0"/>
                  </a:lnTo>
                  <a:lnTo>
                    <a:pt x="763" y="0"/>
                  </a:lnTo>
                  <a:lnTo>
                    <a:pt x="763" y="0"/>
                  </a:lnTo>
                  <a:lnTo>
                    <a:pt x="763" y="0"/>
                  </a:lnTo>
                  <a:lnTo>
                    <a:pt x="783" y="0"/>
                  </a:lnTo>
                  <a:lnTo>
                    <a:pt x="783" y="0"/>
                  </a:lnTo>
                  <a:lnTo>
                    <a:pt x="804" y="0"/>
                  </a:lnTo>
                  <a:lnTo>
                    <a:pt x="804"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2"/>
            <p:cNvSpPr/>
            <p:nvPr/>
          </p:nvSpPr>
          <p:spPr>
            <a:xfrm>
              <a:off x="1805075" y="2451750"/>
              <a:ext cx="23800" cy="27500"/>
            </a:xfrm>
            <a:custGeom>
              <a:rect b="b" l="l" r="r" t="t"/>
              <a:pathLst>
                <a:path extrusionOk="0" h="1100" w="952">
                  <a:moveTo>
                    <a:pt x="550" y="1"/>
                  </a:moveTo>
                  <a:lnTo>
                    <a:pt x="570" y="1"/>
                  </a:lnTo>
                  <a:lnTo>
                    <a:pt x="570" y="1"/>
                  </a:lnTo>
                  <a:lnTo>
                    <a:pt x="591" y="1"/>
                  </a:lnTo>
                  <a:lnTo>
                    <a:pt x="611" y="1"/>
                  </a:lnTo>
                  <a:lnTo>
                    <a:pt x="637" y="1"/>
                  </a:lnTo>
                  <a:lnTo>
                    <a:pt x="637" y="21"/>
                  </a:lnTo>
                  <a:lnTo>
                    <a:pt x="657" y="21"/>
                  </a:lnTo>
                  <a:lnTo>
                    <a:pt x="657" y="21"/>
                  </a:lnTo>
                  <a:lnTo>
                    <a:pt x="677" y="21"/>
                  </a:lnTo>
                  <a:lnTo>
                    <a:pt x="698" y="41"/>
                  </a:lnTo>
                  <a:lnTo>
                    <a:pt x="698" y="41"/>
                  </a:lnTo>
                  <a:lnTo>
                    <a:pt x="718" y="41"/>
                  </a:lnTo>
                  <a:lnTo>
                    <a:pt x="718" y="62"/>
                  </a:lnTo>
                  <a:lnTo>
                    <a:pt x="738" y="62"/>
                  </a:lnTo>
                  <a:lnTo>
                    <a:pt x="738" y="62"/>
                  </a:lnTo>
                  <a:lnTo>
                    <a:pt x="764" y="82"/>
                  </a:lnTo>
                  <a:lnTo>
                    <a:pt x="764" y="82"/>
                  </a:lnTo>
                  <a:lnTo>
                    <a:pt x="764" y="82"/>
                  </a:lnTo>
                  <a:lnTo>
                    <a:pt x="784" y="108"/>
                  </a:lnTo>
                  <a:lnTo>
                    <a:pt x="784" y="108"/>
                  </a:lnTo>
                  <a:lnTo>
                    <a:pt x="804" y="108"/>
                  </a:lnTo>
                  <a:lnTo>
                    <a:pt x="804" y="128"/>
                  </a:lnTo>
                  <a:lnTo>
                    <a:pt x="804" y="128"/>
                  </a:lnTo>
                  <a:lnTo>
                    <a:pt x="825" y="148"/>
                  </a:lnTo>
                  <a:lnTo>
                    <a:pt x="825" y="148"/>
                  </a:lnTo>
                  <a:lnTo>
                    <a:pt x="825" y="148"/>
                  </a:lnTo>
                  <a:lnTo>
                    <a:pt x="825" y="169"/>
                  </a:lnTo>
                  <a:lnTo>
                    <a:pt x="845" y="169"/>
                  </a:lnTo>
                  <a:lnTo>
                    <a:pt x="845" y="189"/>
                  </a:lnTo>
                  <a:lnTo>
                    <a:pt x="845" y="189"/>
                  </a:lnTo>
                  <a:lnTo>
                    <a:pt x="845" y="189"/>
                  </a:lnTo>
                  <a:lnTo>
                    <a:pt x="845" y="189"/>
                  </a:lnTo>
                  <a:lnTo>
                    <a:pt x="865" y="209"/>
                  </a:lnTo>
                  <a:lnTo>
                    <a:pt x="865" y="209"/>
                  </a:lnTo>
                  <a:lnTo>
                    <a:pt x="865" y="235"/>
                  </a:lnTo>
                  <a:lnTo>
                    <a:pt x="865" y="235"/>
                  </a:lnTo>
                  <a:lnTo>
                    <a:pt x="865" y="235"/>
                  </a:lnTo>
                  <a:lnTo>
                    <a:pt x="891" y="255"/>
                  </a:lnTo>
                  <a:lnTo>
                    <a:pt x="891" y="255"/>
                  </a:lnTo>
                  <a:lnTo>
                    <a:pt x="891" y="275"/>
                  </a:lnTo>
                  <a:lnTo>
                    <a:pt x="891" y="275"/>
                  </a:lnTo>
                  <a:lnTo>
                    <a:pt x="891" y="275"/>
                  </a:lnTo>
                  <a:lnTo>
                    <a:pt x="911" y="296"/>
                  </a:lnTo>
                  <a:lnTo>
                    <a:pt x="911" y="296"/>
                  </a:lnTo>
                  <a:lnTo>
                    <a:pt x="911" y="316"/>
                  </a:lnTo>
                  <a:lnTo>
                    <a:pt x="911" y="316"/>
                  </a:lnTo>
                  <a:lnTo>
                    <a:pt x="911" y="336"/>
                  </a:lnTo>
                  <a:lnTo>
                    <a:pt x="911" y="336"/>
                  </a:lnTo>
                  <a:lnTo>
                    <a:pt x="911" y="336"/>
                  </a:lnTo>
                  <a:lnTo>
                    <a:pt x="932" y="362"/>
                  </a:lnTo>
                  <a:lnTo>
                    <a:pt x="932" y="362"/>
                  </a:lnTo>
                  <a:lnTo>
                    <a:pt x="932" y="382"/>
                  </a:lnTo>
                  <a:lnTo>
                    <a:pt x="932" y="382"/>
                  </a:lnTo>
                  <a:lnTo>
                    <a:pt x="932" y="403"/>
                  </a:lnTo>
                  <a:lnTo>
                    <a:pt x="932" y="403"/>
                  </a:lnTo>
                  <a:lnTo>
                    <a:pt x="932" y="403"/>
                  </a:lnTo>
                  <a:lnTo>
                    <a:pt x="932" y="423"/>
                  </a:lnTo>
                  <a:lnTo>
                    <a:pt x="932" y="423"/>
                  </a:lnTo>
                  <a:lnTo>
                    <a:pt x="932" y="443"/>
                  </a:lnTo>
                  <a:lnTo>
                    <a:pt x="932" y="443"/>
                  </a:lnTo>
                  <a:lnTo>
                    <a:pt x="952" y="464"/>
                  </a:lnTo>
                  <a:lnTo>
                    <a:pt x="952" y="464"/>
                  </a:lnTo>
                  <a:lnTo>
                    <a:pt x="952" y="464"/>
                  </a:lnTo>
                  <a:lnTo>
                    <a:pt x="952" y="489"/>
                  </a:lnTo>
                  <a:lnTo>
                    <a:pt x="952" y="489"/>
                  </a:lnTo>
                  <a:lnTo>
                    <a:pt x="952" y="509"/>
                  </a:lnTo>
                  <a:lnTo>
                    <a:pt x="952" y="509"/>
                  </a:lnTo>
                  <a:lnTo>
                    <a:pt x="952" y="530"/>
                  </a:lnTo>
                  <a:lnTo>
                    <a:pt x="952" y="530"/>
                  </a:lnTo>
                  <a:lnTo>
                    <a:pt x="952" y="550"/>
                  </a:lnTo>
                  <a:lnTo>
                    <a:pt x="952" y="550"/>
                  </a:lnTo>
                  <a:lnTo>
                    <a:pt x="952" y="570"/>
                  </a:lnTo>
                  <a:lnTo>
                    <a:pt x="952" y="570"/>
                  </a:lnTo>
                  <a:lnTo>
                    <a:pt x="952" y="570"/>
                  </a:lnTo>
                  <a:lnTo>
                    <a:pt x="952" y="570"/>
                  </a:lnTo>
                  <a:lnTo>
                    <a:pt x="952" y="591"/>
                  </a:lnTo>
                  <a:lnTo>
                    <a:pt x="952" y="591"/>
                  </a:lnTo>
                  <a:lnTo>
                    <a:pt x="952" y="616"/>
                  </a:lnTo>
                  <a:lnTo>
                    <a:pt x="952" y="616"/>
                  </a:lnTo>
                  <a:lnTo>
                    <a:pt x="952" y="637"/>
                  </a:lnTo>
                  <a:lnTo>
                    <a:pt x="952" y="637"/>
                  </a:lnTo>
                  <a:lnTo>
                    <a:pt x="952" y="657"/>
                  </a:lnTo>
                  <a:lnTo>
                    <a:pt x="952" y="657"/>
                  </a:lnTo>
                  <a:lnTo>
                    <a:pt x="932" y="677"/>
                  </a:lnTo>
                  <a:lnTo>
                    <a:pt x="932" y="677"/>
                  </a:lnTo>
                  <a:lnTo>
                    <a:pt x="932" y="698"/>
                  </a:lnTo>
                  <a:lnTo>
                    <a:pt x="932" y="698"/>
                  </a:lnTo>
                  <a:lnTo>
                    <a:pt x="932" y="718"/>
                  </a:lnTo>
                  <a:lnTo>
                    <a:pt x="932" y="718"/>
                  </a:lnTo>
                  <a:lnTo>
                    <a:pt x="932" y="743"/>
                  </a:lnTo>
                  <a:lnTo>
                    <a:pt x="932" y="743"/>
                  </a:lnTo>
                  <a:lnTo>
                    <a:pt x="911" y="764"/>
                  </a:lnTo>
                  <a:lnTo>
                    <a:pt x="911" y="764"/>
                  </a:lnTo>
                  <a:lnTo>
                    <a:pt x="911" y="784"/>
                  </a:lnTo>
                  <a:lnTo>
                    <a:pt x="911" y="784"/>
                  </a:lnTo>
                  <a:lnTo>
                    <a:pt x="911" y="804"/>
                  </a:lnTo>
                  <a:lnTo>
                    <a:pt x="891" y="804"/>
                  </a:lnTo>
                  <a:lnTo>
                    <a:pt x="891" y="825"/>
                  </a:lnTo>
                  <a:lnTo>
                    <a:pt x="891" y="845"/>
                  </a:lnTo>
                  <a:lnTo>
                    <a:pt x="865" y="845"/>
                  </a:lnTo>
                  <a:lnTo>
                    <a:pt x="865" y="871"/>
                  </a:lnTo>
                  <a:lnTo>
                    <a:pt x="865" y="891"/>
                  </a:lnTo>
                  <a:lnTo>
                    <a:pt x="845" y="891"/>
                  </a:lnTo>
                  <a:lnTo>
                    <a:pt x="845" y="911"/>
                  </a:lnTo>
                  <a:lnTo>
                    <a:pt x="825" y="911"/>
                  </a:lnTo>
                  <a:lnTo>
                    <a:pt x="825" y="932"/>
                  </a:lnTo>
                  <a:lnTo>
                    <a:pt x="804" y="932"/>
                  </a:lnTo>
                  <a:lnTo>
                    <a:pt x="804" y="952"/>
                  </a:lnTo>
                  <a:lnTo>
                    <a:pt x="784" y="952"/>
                  </a:lnTo>
                  <a:lnTo>
                    <a:pt x="784" y="972"/>
                  </a:lnTo>
                  <a:lnTo>
                    <a:pt x="784" y="972"/>
                  </a:lnTo>
                  <a:lnTo>
                    <a:pt x="764" y="972"/>
                  </a:lnTo>
                  <a:lnTo>
                    <a:pt x="764" y="972"/>
                  </a:lnTo>
                  <a:lnTo>
                    <a:pt x="738" y="998"/>
                  </a:lnTo>
                  <a:lnTo>
                    <a:pt x="738" y="998"/>
                  </a:lnTo>
                  <a:lnTo>
                    <a:pt x="718" y="1018"/>
                  </a:lnTo>
                  <a:lnTo>
                    <a:pt x="718" y="1018"/>
                  </a:lnTo>
                  <a:lnTo>
                    <a:pt x="698" y="1018"/>
                  </a:lnTo>
                  <a:lnTo>
                    <a:pt x="698" y="1038"/>
                  </a:lnTo>
                  <a:lnTo>
                    <a:pt x="677" y="1038"/>
                  </a:lnTo>
                  <a:lnTo>
                    <a:pt x="677" y="1038"/>
                  </a:lnTo>
                  <a:lnTo>
                    <a:pt x="657" y="1059"/>
                  </a:lnTo>
                  <a:lnTo>
                    <a:pt x="637" y="1059"/>
                  </a:lnTo>
                  <a:lnTo>
                    <a:pt x="637" y="1059"/>
                  </a:lnTo>
                  <a:lnTo>
                    <a:pt x="611" y="1059"/>
                  </a:lnTo>
                  <a:lnTo>
                    <a:pt x="611" y="1079"/>
                  </a:lnTo>
                  <a:lnTo>
                    <a:pt x="591" y="1079"/>
                  </a:lnTo>
                  <a:lnTo>
                    <a:pt x="570" y="1079"/>
                  </a:lnTo>
                  <a:lnTo>
                    <a:pt x="570" y="1079"/>
                  </a:lnTo>
                  <a:lnTo>
                    <a:pt x="550" y="1079"/>
                  </a:lnTo>
                  <a:lnTo>
                    <a:pt x="550" y="1079"/>
                  </a:lnTo>
                  <a:lnTo>
                    <a:pt x="530" y="1099"/>
                  </a:lnTo>
                  <a:lnTo>
                    <a:pt x="530" y="1099"/>
                  </a:lnTo>
                  <a:lnTo>
                    <a:pt x="509" y="1099"/>
                  </a:lnTo>
                  <a:lnTo>
                    <a:pt x="484" y="1099"/>
                  </a:lnTo>
                  <a:lnTo>
                    <a:pt x="464" y="1099"/>
                  </a:lnTo>
                  <a:lnTo>
                    <a:pt x="464" y="1099"/>
                  </a:lnTo>
                  <a:lnTo>
                    <a:pt x="443" y="1099"/>
                  </a:lnTo>
                  <a:lnTo>
                    <a:pt x="423" y="1099"/>
                  </a:lnTo>
                  <a:lnTo>
                    <a:pt x="403" y="1099"/>
                  </a:lnTo>
                  <a:lnTo>
                    <a:pt x="403" y="1099"/>
                  </a:lnTo>
                  <a:lnTo>
                    <a:pt x="382" y="1099"/>
                  </a:lnTo>
                  <a:lnTo>
                    <a:pt x="357" y="1099"/>
                  </a:lnTo>
                  <a:lnTo>
                    <a:pt x="336" y="1099"/>
                  </a:lnTo>
                  <a:lnTo>
                    <a:pt x="336" y="1079"/>
                  </a:lnTo>
                  <a:lnTo>
                    <a:pt x="316" y="1079"/>
                  </a:lnTo>
                  <a:lnTo>
                    <a:pt x="316" y="1079"/>
                  </a:lnTo>
                  <a:lnTo>
                    <a:pt x="316" y="1079"/>
                  </a:lnTo>
                  <a:lnTo>
                    <a:pt x="296" y="1079"/>
                  </a:lnTo>
                  <a:lnTo>
                    <a:pt x="296" y="1079"/>
                  </a:lnTo>
                  <a:lnTo>
                    <a:pt x="275" y="1079"/>
                  </a:lnTo>
                  <a:lnTo>
                    <a:pt x="275" y="1079"/>
                  </a:lnTo>
                  <a:lnTo>
                    <a:pt x="255" y="1059"/>
                  </a:lnTo>
                  <a:lnTo>
                    <a:pt x="255" y="1059"/>
                  </a:lnTo>
                  <a:lnTo>
                    <a:pt x="255" y="1059"/>
                  </a:lnTo>
                  <a:lnTo>
                    <a:pt x="230" y="1059"/>
                  </a:lnTo>
                  <a:lnTo>
                    <a:pt x="230" y="1059"/>
                  </a:lnTo>
                  <a:lnTo>
                    <a:pt x="209" y="1038"/>
                  </a:lnTo>
                  <a:lnTo>
                    <a:pt x="209" y="1038"/>
                  </a:lnTo>
                  <a:lnTo>
                    <a:pt x="209" y="1038"/>
                  </a:lnTo>
                  <a:lnTo>
                    <a:pt x="189" y="1038"/>
                  </a:lnTo>
                  <a:lnTo>
                    <a:pt x="189" y="1018"/>
                  </a:lnTo>
                  <a:lnTo>
                    <a:pt x="169" y="1018"/>
                  </a:lnTo>
                  <a:lnTo>
                    <a:pt x="169" y="1018"/>
                  </a:lnTo>
                  <a:lnTo>
                    <a:pt x="169" y="1018"/>
                  </a:lnTo>
                  <a:lnTo>
                    <a:pt x="169" y="998"/>
                  </a:lnTo>
                  <a:lnTo>
                    <a:pt x="148" y="998"/>
                  </a:lnTo>
                  <a:lnTo>
                    <a:pt x="148" y="998"/>
                  </a:lnTo>
                  <a:lnTo>
                    <a:pt x="148" y="972"/>
                  </a:lnTo>
                  <a:lnTo>
                    <a:pt x="128" y="972"/>
                  </a:lnTo>
                  <a:lnTo>
                    <a:pt x="128" y="972"/>
                  </a:lnTo>
                  <a:lnTo>
                    <a:pt x="128" y="952"/>
                  </a:lnTo>
                  <a:lnTo>
                    <a:pt x="102" y="952"/>
                  </a:lnTo>
                  <a:lnTo>
                    <a:pt x="102" y="952"/>
                  </a:lnTo>
                  <a:lnTo>
                    <a:pt x="102" y="932"/>
                  </a:lnTo>
                  <a:lnTo>
                    <a:pt x="82" y="932"/>
                  </a:lnTo>
                  <a:lnTo>
                    <a:pt x="82" y="932"/>
                  </a:lnTo>
                  <a:lnTo>
                    <a:pt x="82" y="911"/>
                  </a:lnTo>
                  <a:lnTo>
                    <a:pt x="82" y="911"/>
                  </a:lnTo>
                  <a:lnTo>
                    <a:pt x="62" y="891"/>
                  </a:lnTo>
                  <a:lnTo>
                    <a:pt x="62" y="891"/>
                  </a:lnTo>
                  <a:lnTo>
                    <a:pt x="62" y="871"/>
                  </a:lnTo>
                  <a:lnTo>
                    <a:pt x="41" y="871"/>
                  </a:lnTo>
                  <a:lnTo>
                    <a:pt x="41" y="845"/>
                  </a:lnTo>
                  <a:lnTo>
                    <a:pt x="41" y="845"/>
                  </a:lnTo>
                  <a:lnTo>
                    <a:pt x="41" y="825"/>
                  </a:lnTo>
                  <a:lnTo>
                    <a:pt x="41" y="825"/>
                  </a:lnTo>
                  <a:lnTo>
                    <a:pt x="21" y="804"/>
                  </a:lnTo>
                  <a:lnTo>
                    <a:pt x="21" y="804"/>
                  </a:lnTo>
                  <a:lnTo>
                    <a:pt x="21" y="784"/>
                  </a:lnTo>
                  <a:lnTo>
                    <a:pt x="21" y="764"/>
                  </a:lnTo>
                  <a:lnTo>
                    <a:pt x="21" y="764"/>
                  </a:lnTo>
                  <a:lnTo>
                    <a:pt x="1" y="743"/>
                  </a:lnTo>
                  <a:lnTo>
                    <a:pt x="1" y="743"/>
                  </a:lnTo>
                  <a:lnTo>
                    <a:pt x="1" y="743"/>
                  </a:lnTo>
                  <a:lnTo>
                    <a:pt x="1" y="718"/>
                  </a:lnTo>
                  <a:lnTo>
                    <a:pt x="1" y="718"/>
                  </a:lnTo>
                  <a:lnTo>
                    <a:pt x="1" y="698"/>
                  </a:lnTo>
                  <a:lnTo>
                    <a:pt x="1" y="698"/>
                  </a:lnTo>
                  <a:lnTo>
                    <a:pt x="1" y="677"/>
                  </a:lnTo>
                  <a:lnTo>
                    <a:pt x="1" y="657"/>
                  </a:lnTo>
                  <a:lnTo>
                    <a:pt x="1" y="657"/>
                  </a:lnTo>
                  <a:lnTo>
                    <a:pt x="1" y="637"/>
                  </a:lnTo>
                  <a:lnTo>
                    <a:pt x="1" y="637"/>
                  </a:lnTo>
                  <a:lnTo>
                    <a:pt x="1" y="616"/>
                  </a:lnTo>
                  <a:lnTo>
                    <a:pt x="1" y="616"/>
                  </a:lnTo>
                  <a:lnTo>
                    <a:pt x="1" y="591"/>
                  </a:lnTo>
                  <a:lnTo>
                    <a:pt x="1" y="591"/>
                  </a:lnTo>
                  <a:lnTo>
                    <a:pt x="1" y="570"/>
                  </a:lnTo>
                  <a:lnTo>
                    <a:pt x="1" y="570"/>
                  </a:lnTo>
                  <a:lnTo>
                    <a:pt x="1" y="550"/>
                  </a:lnTo>
                  <a:lnTo>
                    <a:pt x="1" y="550"/>
                  </a:lnTo>
                  <a:lnTo>
                    <a:pt x="1" y="530"/>
                  </a:lnTo>
                  <a:lnTo>
                    <a:pt x="1" y="530"/>
                  </a:lnTo>
                  <a:lnTo>
                    <a:pt x="1" y="530"/>
                  </a:lnTo>
                  <a:lnTo>
                    <a:pt x="1" y="509"/>
                  </a:lnTo>
                  <a:lnTo>
                    <a:pt x="1" y="509"/>
                  </a:lnTo>
                  <a:lnTo>
                    <a:pt x="21" y="489"/>
                  </a:lnTo>
                  <a:lnTo>
                    <a:pt x="21" y="489"/>
                  </a:lnTo>
                  <a:lnTo>
                    <a:pt x="21" y="464"/>
                  </a:lnTo>
                  <a:lnTo>
                    <a:pt x="21" y="464"/>
                  </a:lnTo>
                  <a:lnTo>
                    <a:pt x="21" y="464"/>
                  </a:lnTo>
                  <a:lnTo>
                    <a:pt x="21" y="464"/>
                  </a:lnTo>
                  <a:lnTo>
                    <a:pt x="21" y="443"/>
                  </a:lnTo>
                  <a:lnTo>
                    <a:pt x="41" y="443"/>
                  </a:lnTo>
                  <a:lnTo>
                    <a:pt x="41" y="423"/>
                  </a:lnTo>
                  <a:lnTo>
                    <a:pt x="41" y="423"/>
                  </a:lnTo>
                  <a:lnTo>
                    <a:pt x="41" y="403"/>
                  </a:lnTo>
                  <a:lnTo>
                    <a:pt x="41" y="403"/>
                  </a:lnTo>
                  <a:lnTo>
                    <a:pt x="62" y="403"/>
                  </a:lnTo>
                  <a:lnTo>
                    <a:pt x="62" y="382"/>
                  </a:lnTo>
                  <a:lnTo>
                    <a:pt x="62" y="382"/>
                  </a:lnTo>
                  <a:lnTo>
                    <a:pt x="62" y="382"/>
                  </a:lnTo>
                  <a:lnTo>
                    <a:pt x="62" y="362"/>
                  </a:lnTo>
                  <a:lnTo>
                    <a:pt x="62" y="362"/>
                  </a:lnTo>
                  <a:lnTo>
                    <a:pt x="82" y="362"/>
                  </a:lnTo>
                  <a:lnTo>
                    <a:pt x="82" y="336"/>
                  </a:lnTo>
                  <a:lnTo>
                    <a:pt x="82" y="336"/>
                  </a:lnTo>
                  <a:lnTo>
                    <a:pt x="102" y="316"/>
                  </a:lnTo>
                  <a:lnTo>
                    <a:pt x="102" y="296"/>
                  </a:lnTo>
                  <a:lnTo>
                    <a:pt x="128" y="296"/>
                  </a:lnTo>
                  <a:lnTo>
                    <a:pt x="128" y="275"/>
                  </a:lnTo>
                  <a:lnTo>
                    <a:pt x="148" y="275"/>
                  </a:lnTo>
                  <a:lnTo>
                    <a:pt x="148" y="275"/>
                  </a:lnTo>
                  <a:lnTo>
                    <a:pt x="189" y="209"/>
                  </a:lnTo>
                  <a:lnTo>
                    <a:pt x="189" y="209"/>
                  </a:lnTo>
                  <a:lnTo>
                    <a:pt x="209" y="209"/>
                  </a:lnTo>
                  <a:lnTo>
                    <a:pt x="209" y="189"/>
                  </a:lnTo>
                  <a:lnTo>
                    <a:pt x="209" y="189"/>
                  </a:lnTo>
                  <a:lnTo>
                    <a:pt x="230" y="169"/>
                  </a:lnTo>
                  <a:lnTo>
                    <a:pt x="230" y="169"/>
                  </a:lnTo>
                  <a:lnTo>
                    <a:pt x="230" y="148"/>
                  </a:lnTo>
                  <a:lnTo>
                    <a:pt x="255" y="148"/>
                  </a:lnTo>
                  <a:lnTo>
                    <a:pt x="255" y="148"/>
                  </a:lnTo>
                  <a:lnTo>
                    <a:pt x="255" y="128"/>
                  </a:lnTo>
                  <a:lnTo>
                    <a:pt x="275" y="128"/>
                  </a:lnTo>
                  <a:lnTo>
                    <a:pt x="275" y="128"/>
                  </a:lnTo>
                  <a:lnTo>
                    <a:pt x="275" y="108"/>
                  </a:lnTo>
                  <a:lnTo>
                    <a:pt x="296" y="108"/>
                  </a:lnTo>
                  <a:lnTo>
                    <a:pt x="296" y="82"/>
                  </a:lnTo>
                  <a:lnTo>
                    <a:pt x="296" y="82"/>
                  </a:lnTo>
                  <a:lnTo>
                    <a:pt x="316" y="82"/>
                  </a:lnTo>
                  <a:lnTo>
                    <a:pt x="316" y="62"/>
                  </a:lnTo>
                  <a:lnTo>
                    <a:pt x="336" y="62"/>
                  </a:lnTo>
                  <a:lnTo>
                    <a:pt x="336" y="62"/>
                  </a:lnTo>
                  <a:lnTo>
                    <a:pt x="357" y="41"/>
                  </a:lnTo>
                  <a:lnTo>
                    <a:pt x="357" y="41"/>
                  </a:lnTo>
                  <a:lnTo>
                    <a:pt x="382" y="41"/>
                  </a:lnTo>
                  <a:lnTo>
                    <a:pt x="403" y="21"/>
                  </a:lnTo>
                  <a:lnTo>
                    <a:pt x="403" y="21"/>
                  </a:lnTo>
                  <a:lnTo>
                    <a:pt x="423" y="21"/>
                  </a:lnTo>
                  <a:lnTo>
                    <a:pt x="423" y="21"/>
                  </a:lnTo>
                  <a:lnTo>
                    <a:pt x="443" y="1"/>
                  </a:lnTo>
                  <a:lnTo>
                    <a:pt x="464" y="1"/>
                  </a:lnTo>
                  <a:lnTo>
                    <a:pt x="464" y="1"/>
                  </a:lnTo>
                  <a:lnTo>
                    <a:pt x="484" y="1"/>
                  </a:lnTo>
                  <a:lnTo>
                    <a:pt x="509" y="1"/>
                  </a:lnTo>
                  <a:lnTo>
                    <a:pt x="530" y="1"/>
                  </a:lnTo>
                  <a:lnTo>
                    <a:pt x="530" y="1"/>
                  </a:lnTo>
                  <a:close/>
                  <a:moveTo>
                    <a:pt x="530" y="591"/>
                  </a:moveTo>
                  <a:lnTo>
                    <a:pt x="530" y="591"/>
                  </a:lnTo>
                  <a:lnTo>
                    <a:pt x="530" y="591"/>
                  </a:lnTo>
                  <a:lnTo>
                    <a:pt x="530" y="591"/>
                  </a:lnTo>
                  <a:lnTo>
                    <a:pt x="530" y="591"/>
                  </a:lnTo>
                  <a:lnTo>
                    <a:pt x="530" y="591"/>
                  </a:lnTo>
                  <a:lnTo>
                    <a:pt x="530" y="591"/>
                  </a:lnTo>
                  <a:lnTo>
                    <a:pt x="530" y="591"/>
                  </a:lnTo>
                  <a:lnTo>
                    <a:pt x="530" y="591"/>
                  </a:lnTo>
                  <a:lnTo>
                    <a:pt x="550" y="591"/>
                  </a:lnTo>
                  <a:lnTo>
                    <a:pt x="550" y="591"/>
                  </a:lnTo>
                  <a:lnTo>
                    <a:pt x="550" y="591"/>
                  </a:lnTo>
                  <a:lnTo>
                    <a:pt x="550" y="591"/>
                  </a:lnTo>
                  <a:lnTo>
                    <a:pt x="550" y="591"/>
                  </a:lnTo>
                  <a:lnTo>
                    <a:pt x="550" y="591"/>
                  </a:lnTo>
                  <a:lnTo>
                    <a:pt x="550" y="591"/>
                  </a:lnTo>
                  <a:lnTo>
                    <a:pt x="550" y="591"/>
                  </a:lnTo>
                  <a:lnTo>
                    <a:pt x="550" y="591"/>
                  </a:lnTo>
                  <a:lnTo>
                    <a:pt x="550" y="591"/>
                  </a:lnTo>
                  <a:lnTo>
                    <a:pt x="550" y="591"/>
                  </a:lnTo>
                  <a:lnTo>
                    <a:pt x="550" y="591"/>
                  </a:lnTo>
                  <a:lnTo>
                    <a:pt x="550" y="591"/>
                  </a:lnTo>
                  <a:lnTo>
                    <a:pt x="550" y="591"/>
                  </a:lnTo>
                  <a:lnTo>
                    <a:pt x="550" y="591"/>
                  </a:lnTo>
                  <a:lnTo>
                    <a:pt x="550" y="591"/>
                  </a:lnTo>
                  <a:lnTo>
                    <a:pt x="550" y="591"/>
                  </a:lnTo>
                  <a:lnTo>
                    <a:pt x="550" y="591"/>
                  </a:lnTo>
                  <a:lnTo>
                    <a:pt x="550" y="591"/>
                  </a:lnTo>
                  <a:lnTo>
                    <a:pt x="550" y="616"/>
                  </a:lnTo>
                  <a:lnTo>
                    <a:pt x="550" y="591"/>
                  </a:lnTo>
                  <a:lnTo>
                    <a:pt x="550" y="591"/>
                  </a:lnTo>
                  <a:lnTo>
                    <a:pt x="550" y="616"/>
                  </a:lnTo>
                  <a:lnTo>
                    <a:pt x="550" y="591"/>
                  </a:lnTo>
                  <a:lnTo>
                    <a:pt x="550" y="591"/>
                  </a:lnTo>
                  <a:lnTo>
                    <a:pt x="550" y="616"/>
                  </a:lnTo>
                  <a:lnTo>
                    <a:pt x="550" y="591"/>
                  </a:lnTo>
                  <a:lnTo>
                    <a:pt x="550" y="591"/>
                  </a:lnTo>
                  <a:lnTo>
                    <a:pt x="550" y="616"/>
                  </a:lnTo>
                  <a:lnTo>
                    <a:pt x="550" y="591"/>
                  </a:lnTo>
                  <a:lnTo>
                    <a:pt x="550" y="591"/>
                  </a:lnTo>
                  <a:lnTo>
                    <a:pt x="550" y="616"/>
                  </a:lnTo>
                  <a:lnTo>
                    <a:pt x="550" y="591"/>
                  </a:lnTo>
                  <a:lnTo>
                    <a:pt x="550" y="616"/>
                  </a:lnTo>
                  <a:lnTo>
                    <a:pt x="550" y="616"/>
                  </a:lnTo>
                  <a:lnTo>
                    <a:pt x="550" y="591"/>
                  </a:lnTo>
                  <a:lnTo>
                    <a:pt x="550" y="616"/>
                  </a:lnTo>
                  <a:lnTo>
                    <a:pt x="550" y="591"/>
                  </a:lnTo>
                  <a:lnTo>
                    <a:pt x="550" y="591"/>
                  </a:lnTo>
                  <a:lnTo>
                    <a:pt x="550" y="591"/>
                  </a:lnTo>
                  <a:lnTo>
                    <a:pt x="550" y="591"/>
                  </a:lnTo>
                  <a:lnTo>
                    <a:pt x="550" y="591"/>
                  </a:lnTo>
                  <a:lnTo>
                    <a:pt x="550" y="591"/>
                  </a:lnTo>
                  <a:lnTo>
                    <a:pt x="550" y="591"/>
                  </a:lnTo>
                  <a:lnTo>
                    <a:pt x="550" y="591"/>
                  </a:lnTo>
                  <a:lnTo>
                    <a:pt x="550" y="591"/>
                  </a:lnTo>
                  <a:lnTo>
                    <a:pt x="550" y="591"/>
                  </a:lnTo>
                  <a:lnTo>
                    <a:pt x="550" y="591"/>
                  </a:lnTo>
                  <a:lnTo>
                    <a:pt x="550" y="591"/>
                  </a:lnTo>
                  <a:lnTo>
                    <a:pt x="530" y="570"/>
                  </a:lnTo>
                  <a:lnTo>
                    <a:pt x="550" y="591"/>
                  </a:lnTo>
                  <a:lnTo>
                    <a:pt x="530" y="570"/>
                  </a:lnTo>
                  <a:lnTo>
                    <a:pt x="530" y="570"/>
                  </a:lnTo>
                  <a:lnTo>
                    <a:pt x="530" y="570"/>
                  </a:lnTo>
                  <a:lnTo>
                    <a:pt x="530" y="570"/>
                  </a:lnTo>
                  <a:lnTo>
                    <a:pt x="530" y="570"/>
                  </a:lnTo>
                  <a:lnTo>
                    <a:pt x="530" y="591"/>
                  </a:lnTo>
                  <a:lnTo>
                    <a:pt x="530" y="570"/>
                  </a:lnTo>
                  <a:close/>
                  <a:moveTo>
                    <a:pt x="530" y="570"/>
                  </a:moveTo>
                  <a:lnTo>
                    <a:pt x="530" y="570"/>
                  </a:lnTo>
                  <a:lnTo>
                    <a:pt x="530" y="570"/>
                  </a:lnTo>
                  <a:lnTo>
                    <a:pt x="530" y="570"/>
                  </a:lnTo>
                  <a:lnTo>
                    <a:pt x="530" y="570"/>
                  </a:lnTo>
                  <a:lnTo>
                    <a:pt x="530" y="570"/>
                  </a:lnTo>
                  <a:close/>
                  <a:moveTo>
                    <a:pt x="530" y="570"/>
                  </a:moveTo>
                  <a:lnTo>
                    <a:pt x="530" y="570"/>
                  </a:lnTo>
                  <a:close/>
                  <a:moveTo>
                    <a:pt x="530" y="570"/>
                  </a:moveTo>
                  <a:lnTo>
                    <a:pt x="530" y="570"/>
                  </a:lnTo>
                  <a:close/>
                  <a:moveTo>
                    <a:pt x="530" y="570"/>
                  </a:moveTo>
                  <a:lnTo>
                    <a:pt x="530" y="570"/>
                  </a:lnTo>
                  <a:lnTo>
                    <a:pt x="530" y="570"/>
                  </a:lnTo>
                  <a:lnTo>
                    <a:pt x="530" y="570"/>
                  </a:lnTo>
                  <a:close/>
                  <a:moveTo>
                    <a:pt x="530" y="570"/>
                  </a:moveTo>
                  <a:close/>
                  <a:moveTo>
                    <a:pt x="570" y="464"/>
                  </a:moveTo>
                  <a:lnTo>
                    <a:pt x="570" y="464"/>
                  </a:lnTo>
                  <a:close/>
                  <a:moveTo>
                    <a:pt x="591" y="443"/>
                  </a:moveTo>
                  <a:lnTo>
                    <a:pt x="591" y="443"/>
                  </a:lnTo>
                  <a:lnTo>
                    <a:pt x="591" y="443"/>
                  </a:lnTo>
                  <a:lnTo>
                    <a:pt x="591" y="443"/>
                  </a:lnTo>
                  <a:lnTo>
                    <a:pt x="591" y="443"/>
                  </a:lnTo>
                  <a:lnTo>
                    <a:pt x="591" y="443"/>
                  </a:lnTo>
                  <a:lnTo>
                    <a:pt x="591" y="443"/>
                  </a:lnTo>
                  <a:lnTo>
                    <a:pt x="591" y="443"/>
                  </a:lnTo>
                  <a:lnTo>
                    <a:pt x="591" y="443"/>
                  </a:lnTo>
                  <a:lnTo>
                    <a:pt x="591" y="443"/>
                  </a:lnTo>
                  <a:lnTo>
                    <a:pt x="591" y="443"/>
                  </a:lnTo>
                  <a:lnTo>
                    <a:pt x="591" y="443"/>
                  </a:lnTo>
                  <a:lnTo>
                    <a:pt x="570" y="443"/>
                  </a:lnTo>
                  <a:lnTo>
                    <a:pt x="591" y="443"/>
                  </a:lnTo>
                  <a:lnTo>
                    <a:pt x="570" y="443"/>
                  </a:lnTo>
                  <a:lnTo>
                    <a:pt x="570" y="464"/>
                  </a:lnTo>
                  <a:lnTo>
                    <a:pt x="570" y="443"/>
                  </a:lnTo>
                  <a:lnTo>
                    <a:pt x="570" y="464"/>
                  </a:lnTo>
                  <a:lnTo>
                    <a:pt x="570" y="464"/>
                  </a:lnTo>
                  <a:lnTo>
                    <a:pt x="570" y="464"/>
                  </a:lnTo>
                  <a:lnTo>
                    <a:pt x="570" y="464"/>
                  </a:lnTo>
                  <a:lnTo>
                    <a:pt x="570" y="464"/>
                  </a:lnTo>
                  <a:lnTo>
                    <a:pt x="570" y="464"/>
                  </a:lnTo>
                  <a:lnTo>
                    <a:pt x="591" y="443"/>
                  </a:lnTo>
                  <a:lnTo>
                    <a:pt x="570" y="443"/>
                  </a:lnTo>
                  <a:lnTo>
                    <a:pt x="591" y="443"/>
                  </a:lnTo>
                  <a:lnTo>
                    <a:pt x="591" y="443"/>
                  </a:lnTo>
                  <a:lnTo>
                    <a:pt x="591" y="443"/>
                  </a:lnTo>
                  <a:lnTo>
                    <a:pt x="591" y="443"/>
                  </a:lnTo>
                  <a:lnTo>
                    <a:pt x="591" y="443"/>
                  </a:lnTo>
                  <a:lnTo>
                    <a:pt x="591" y="443"/>
                  </a:lnTo>
                  <a:lnTo>
                    <a:pt x="591" y="443"/>
                  </a:lnTo>
                  <a:lnTo>
                    <a:pt x="591" y="443"/>
                  </a:lnTo>
                  <a:lnTo>
                    <a:pt x="591" y="443"/>
                  </a:lnTo>
                  <a:lnTo>
                    <a:pt x="591" y="443"/>
                  </a:lnTo>
                  <a:lnTo>
                    <a:pt x="591" y="443"/>
                  </a:lnTo>
                  <a:lnTo>
                    <a:pt x="591" y="443"/>
                  </a:lnTo>
                  <a:lnTo>
                    <a:pt x="591" y="443"/>
                  </a:lnTo>
                  <a:lnTo>
                    <a:pt x="591" y="443"/>
                  </a:lnTo>
                  <a:lnTo>
                    <a:pt x="591" y="443"/>
                  </a:lnTo>
                  <a:lnTo>
                    <a:pt x="591" y="443"/>
                  </a:lnTo>
                  <a:lnTo>
                    <a:pt x="591" y="443"/>
                  </a:lnTo>
                  <a:lnTo>
                    <a:pt x="591" y="443"/>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2"/>
            <p:cNvSpPr/>
            <p:nvPr/>
          </p:nvSpPr>
          <p:spPr>
            <a:xfrm>
              <a:off x="1704875" y="2437375"/>
              <a:ext cx="111300" cy="112950"/>
            </a:xfrm>
            <a:custGeom>
              <a:rect b="b" l="l" r="r" t="t"/>
              <a:pathLst>
                <a:path extrusionOk="0" h="4518" w="4452">
                  <a:moveTo>
                    <a:pt x="2966" y="1"/>
                  </a:moveTo>
                  <a:lnTo>
                    <a:pt x="2991" y="1"/>
                  </a:lnTo>
                  <a:lnTo>
                    <a:pt x="3032" y="1"/>
                  </a:lnTo>
                  <a:lnTo>
                    <a:pt x="3052" y="1"/>
                  </a:lnTo>
                  <a:lnTo>
                    <a:pt x="3073" y="1"/>
                  </a:lnTo>
                  <a:lnTo>
                    <a:pt x="3093" y="1"/>
                  </a:lnTo>
                  <a:lnTo>
                    <a:pt x="3093" y="1"/>
                  </a:lnTo>
                  <a:lnTo>
                    <a:pt x="3119" y="1"/>
                  </a:lnTo>
                  <a:lnTo>
                    <a:pt x="3119" y="1"/>
                  </a:lnTo>
                  <a:lnTo>
                    <a:pt x="3139" y="1"/>
                  </a:lnTo>
                  <a:lnTo>
                    <a:pt x="3159" y="1"/>
                  </a:lnTo>
                  <a:lnTo>
                    <a:pt x="3159" y="1"/>
                  </a:lnTo>
                  <a:lnTo>
                    <a:pt x="3180" y="1"/>
                  </a:lnTo>
                  <a:lnTo>
                    <a:pt x="3180" y="1"/>
                  </a:lnTo>
                  <a:lnTo>
                    <a:pt x="3200" y="1"/>
                  </a:lnTo>
                  <a:lnTo>
                    <a:pt x="3220" y="1"/>
                  </a:lnTo>
                  <a:lnTo>
                    <a:pt x="3220" y="1"/>
                  </a:lnTo>
                  <a:lnTo>
                    <a:pt x="3246" y="1"/>
                  </a:lnTo>
                  <a:lnTo>
                    <a:pt x="3246" y="21"/>
                  </a:lnTo>
                  <a:lnTo>
                    <a:pt x="3266" y="21"/>
                  </a:lnTo>
                  <a:lnTo>
                    <a:pt x="3286" y="21"/>
                  </a:lnTo>
                  <a:lnTo>
                    <a:pt x="3286" y="21"/>
                  </a:lnTo>
                  <a:lnTo>
                    <a:pt x="3307" y="21"/>
                  </a:lnTo>
                  <a:lnTo>
                    <a:pt x="3307" y="21"/>
                  </a:lnTo>
                  <a:lnTo>
                    <a:pt x="3327" y="21"/>
                  </a:lnTo>
                  <a:lnTo>
                    <a:pt x="3347" y="21"/>
                  </a:lnTo>
                  <a:lnTo>
                    <a:pt x="3347" y="21"/>
                  </a:lnTo>
                  <a:lnTo>
                    <a:pt x="3373" y="47"/>
                  </a:lnTo>
                  <a:lnTo>
                    <a:pt x="3373" y="47"/>
                  </a:lnTo>
                  <a:lnTo>
                    <a:pt x="3393" y="47"/>
                  </a:lnTo>
                  <a:lnTo>
                    <a:pt x="3414" y="47"/>
                  </a:lnTo>
                  <a:lnTo>
                    <a:pt x="3414" y="47"/>
                  </a:lnTo>
                  <a:lnTo>
                    <a:pt x="3434" y="47"/>
                  </a:lnTo>
                  <a:lnTo>
                    <a:pt x="3434" y="47"/>
                  </a:lnTo>
                  <a:lnTo>
                    <a:pt x="3454" y="67"/>
                  </a:lnTo>
                  <a:lnTo>
                    <a:pt x="3475" y="67"/>
                  </a:lnTo>
                  <a:lnTo>
                    <a:pt x="3475" y="67"/>
                  </a:lnTo>
                  <a:lnTo>
                    <a:pt x="3500" y="67"/>
                  </a:lnTo>
                  <a:lnTo>
                    <a:pt x="3500" y="67"/>
                  </a:lnTo>
                  <a:lnTo>
                    <a:pt x="3520" y="67"/>
                  </a:lnTo>
                  <a:lnTo>
                    <a:pt x="3541" y="87"/>
                  </a:lnTo>
                  <a:lnTo>
                    <a:pt x="3541" y="87"/>
                  </a:lnTo>
                  <a:lnTo>
                    <a:pt x="3561" y="87"/>
                  </a:lnTo>
                  <a:lnTo>
                    <a:pt x="3561" y="87"/>
                  </a:lnTo>
                  <a:lnTo>
                    <a:pt x="3581" y="87"/>
                  </a:lnTo>
                  <a:lnTo>
                    <a:pt x="3602" y="108"/>
                  </a:lnTo>
                  <a:lnTo>
                    <a:pt x="3602" y="108"/>
                  </a:lnTo>
                  <a:lnTo>
                    <a:pt x="3627" y="108"/>
                  </a:lnTo>
                  <a:lnTo>
                    <a:pt x="3627" y="108"/>
                  </a:lnTo>
                  <a:lnTo>
                    <a:pt x="3648" y="128"/>
                  </a:lnTo>
                  <a:lnTo>
                    <a:pt x="3648" y="128"/>
                  </a:lnTo>
                  <a:lnTo>
                    <a:pt x="3668" y="128"/>
                  </a:lnTo>
                  <a:lnTo>
                    <a:pt x="3688" y="128"/>
                  </a:lnTo>
                  <a:lnTo>
                    <a:pt x="3688" y="148"/>
                  </a:lnTo>
                  <a:lnTo>
                    <a:pt x="3709" y="148"/>
                  </a:lnTo>
                  <a:lnTo>
                    <a:pt x="3709" y="148"/>
                  </a:lnTo>
                  <a:lnTo>
                    <a:pt x="3729" y="148"/>
                  </a:lnTo>
                  <a:lnTo>
                    <a:pt x="3729" y="174"/>
                  </a:lnTo>
                  <a:lnTo>
                    <a:pt x="3754" y="174"/>
                  </a:lnTo>
                  <a:lnTo>
                    <a:pt x="3775" y="174"/>
                  </a:lnTo>
                  <a:lnTo>
                    <a:pt x="3775" y="194"/>
                  </a:lnTo>
                  <a:lnTo>
                    <a:pt x="3795" y="194"/>
                  </a:lnTo>
                  <a:lnTo>
                    <a:pt x="3795" y="194"/>
                  </a:lnTo>
                  <a:lnTo>
                    <a:pt x="3815" y="215"/>
                  </a:lnTo>
                  <a:lnTo>
                    <a:pt x="3815" y="215"/>
                  </a:lnTo>
                  <a:lnTo>
                    <a:pt x="3836" y="215"/>
                  </a:lnTo>
                  <a:lnTo>
                    <a:pt x="3836" y="235"/>
                  </a:lnTo>
                  <a:lnTo>
                    <a:pt x="3856" y="235"/>
                  </a:lnTo>
                  <a:lnTo>
                    <a:pt x="3882" y="235"/>
                  </a:lnTo>
                  <a:lnTo>
                    <a:pt x="3882" y="255"/>
                  </a:lnTo>
                  <a:lnTo>
                    <a:pt x="3902" y="255"/>
                  </a:lnTo>
                  <a:lnTo>
                    <a:pt x="3902" y="255"/>
                  </a:lnTo>
                  <a:lnTo>
                    <a:pt x="3922" y="276"/>
                  </a:lnTo>
                  <a:lnTo>
                    <a:pt x="3922" y="276"/>
                  </a:lnTo>
                  <a:lnTo>
                    <a:pt x="3943" y="276"/>
                  </a:lnTo>
                  <a:lnTo>
                    <a:pt x="3943" y="301"/>
                  </a:lnTo>
                  <a:lnTo>
                    <a:pt x="3963" y="301"/>
                  </a:lnTo>
                  <a:lnTo>
                    <a:pt x="3963" y="321"/>
                  </a:lnTo>
                  <a:lnTo>
                    <a:pt x="3983" y="321"/>
                  </a:lnTo>
                  <a:lnTo>
                    <a:pt x="3983" y="321"/>
                  </a:lnTo>
                  <a:lnTo>
                    <a:pt x="4009" y="342"/>
                  </a:lnTo>
                  <a:lnTo>
                    <a:pt x="4009" y="342"/>
                  </a:lnTo>
                  <a:lnTo>
                    <a:pt x="4029" y="362"/>
                  </a:lnTo>
                  <a:lnTo>
                    <a:pt x="4029" y="362"/>
                  </a:lnTo>
                  <a:lnTo>
                    <a:pt x="4049" y="382"/>
                  </a:lnTo>
                  <a:lnTo>
                    <a:pt x="4049" y="382"/>
                  </a:lnTo>
                  <a:lnTo>
                    <a:pt x="4070" y="403"/>
                  </a:lnTo>
                  <a:lnTo>
                    <a:pt x="4070" y="403"/>
                  </a:lnTo>
                  <a:lnTo>
                    <a:pt x="4090" y="403"/>
                  </a:lnTo>
                  <a:lnTo>
                    <a:pt x="4090" y="428"/>
                  </a:lnTo>
                  <a:lnTo>
                    <a:pt x="4110" y="428"/>
                  </a:lnTo>
                  <a:lnTo>
                    <a:pt x="4110" y="449"/>
                  </a:lnTo>
                  <a:lnTo>
                    <a:pt x="4136" y="449"/>
                  </a:lnTo>
                  <a:lnTo>
                    <a:pt x="4136" y="469"/>
                  </a:lnTo>
                  <a:lnTo>
                    <a:pt x="4136" y="469"/>
                  </a:lnTo>
                  <a:lnTo>
                    <a:pt x="4156" y="489"/>
                  </a:lnTo>
                  <a:lnTo>
                    <a:pt x="4156" y="489"/>
                  </a:lnTo>
                  <a:lnTo>
                    <a:pt x="4177" y="510"/>
                  </a:lnTo>
                  <a:lnTo>
                    <a:pt x="4177" y="510"/>
                  </a:lnTo>
                  <a:lnTo>
                    <a:pt x="4197" y="530"/>
                  </a:lnTo>
                  <a:lnTo>
                    <a:pt x="4197" y="555"/>
                  </a:lnTo>
                  <a:lnTo>
                    <a:pt x="4197" y="555"/>
                  </a:lnTo>
                  <a:lnTo>
                    <a:pt x="4217" y="576"/>
                  </a:lnTo>
                  <a:lnTo>
                    <a:pt x="4217" y="576"/>
                  </a:lnTo>
                  <a:lnTo>
                    <a:pt x="4238" y="596"/>
                  </a:lnTo>
                  <a:lnTo>
                    <a:pt x="4238" y="616"/>
                  </a:lnTo>
                  <a:lnTo>
                    <a:pt x="4263" y="616"/>
                  </a:lnTo>
                  <a:lnTo>
                    <a:pt x="4263" y="637"/>
                  </a:lnTo>
                  <a:lnTo>
                    <a:pt x="4283" y="657"/>
                  </a:lnTo>
                  <a:lnTo>
                    <a:pt x="4283" y="683"/>
                  </a:lnTo>
                  <a:lnTo>
                    <a:pt x="4304" y="683"/>
                  </a:lnTo>
                  <a:lnTo>
                    <a:pt x="4304" y="703"/>
                  </a:lnTo>
                  <a:lnTo>
                    <a:pt x="4304" y="723"/>
                  </a:lnTo>
                  <a:lnTo>
                    <a:pt x="4324" y="744"/>
                  </a:lnTo>
                  <a:lnTo>
                    <a:pt x="4324" y="744"/>
                  </a:lnTo>
                  <a:lnTo>
                    <a:pt x="4344" y="764"/>
                  </a:lnTo>
                  <a:lnTo>
                    <a:pt x="4344" y="784"/>
                  </a:lnTo>
                  <a:lnTo>
                    <a:pt x="4344" y="810"/>
                  </a:lnTo>
                  <a:lnTo>
                    <a:pt x="4365" y="830"/>
                  </a:lnTo>
                  <a:lnTo>
                    <a:pt x="4365" y="830"/>
                  </a:lnTo>
                  <a:lnTo>
                    <a:pt x="4365" y="850"/>
                  </a:lnTo>
                  <a:lnTo>
                    <a:pt x="4390" y="871"/>
                  </a:lnTo>
                  <a:lnTo>
                    <a:pt x="4390" y="891"/>
                  </a:lnTo>
                  <a:lnTo>
                    <a:pt x="4390" y="911"/>
                  </a:lnTo>
                  <a:lnTo>
                    <a:pt x="4390" y="911"/>
                  </a:lnTo>
                  <a:lnTo>
                    <a:pt x="4411" y="937"/>
                  </a:lnTo>
                  <a:lnTo>
                    <a:pt x="4411" y="957"/>
                  </a:lnTo>
                  <a:lnTo>
                    <a:pt x="4411" y="978"/>
                  </a:lnTo>
                  <a:lnTo>
                    <a:pt x="4411" y="998"/>
                  </a:lnTo>
                  <a:lnTo>
                    <a:pt x="4431" y="998"/>
                  </a:lnTo>
                  <a:lnTo>
                    <a:pt x="4431" y="1018"/>
                  </a:lnTo>
                  <a:lnTo>
                    <a:pt x="4431" y="1039"/>
                  </a:lnTo>
                  <a:lnTo>
                    <a:pt x="4431" y="1064"/>
                  </a:lnTo>
                  <a:lnTo>
                    <a:pt x="4431" y="1084"/>
                  </a:lnTo>
                  <a:lnTo>
                    <a:pt x="4431" y="1105"/>
                  </a:lnTo>
                  <a:lnTo>
                    <a:pt x="4431" y="1105"/>
                  </a:lnTo>
                  <a:lnTo>
                    <a:pt x="4431" y="1125"/>
                  </a:lnTo>
                  <a:lnTo>
                    <a:pt x="4431" y="1145"/>
                  </a:lnTo>
                  <a:lnTo>
                    <a:pt x="4451" y="1166"/>
                  </a:lnTo>
                  <a:lnTo>
                    <a:pt x="4451" y="1191"/>
                  </a:lnTo>
                  <a:lnTo>
                    <a:pt x="4451" y="1212"/>
                  </a:lnTo>
                  <a:lnTo>
                    <a:pt x="4451" y="1212"/>
                  </a:lnTo>
                  <a:lnTo>
                    <a:pt x="4451" y="1232"/>
                  </a:lnTo>
                  <a:lnTo>
                    <a:pt x="4451" y="1252"/>
                  </a:lnTo>
                  <a:lnTo>
                    <a:pt x="4431" y="1273"/>
                  </a:lnTo>
                  <a:lnTo>
                    <a:pt x="4431" y="1293"/>
                  </a:lnTo>
                  <a:lnTo>
                    <a:pt x="4431" y="1318"/>
                  </a:lnTo>
                  <a:lnTo>
                    <a:pt x="4431" y="1318"/>
                  </a:lnTo>
                  <a:lnTo>
                    <a:pt x="4431" y="1339"/>
                  </a:lnTo>
                  <a:lnTo>
                    <a:pt x="4431" y="1359"/>
                  </a:lnTo>
                  <a:lnTo>
                    <a:pt x="4431" y="1379"/>
                  </a:lnTo>
                  <a:lnTo>
                    <a:pt x="4431" y="1379"/>
                  </a:lnTo>
                  <a:lnTo>
                    <a:pt x="4431" y="1400"/>
                  </a:lnTo>
                  <a:lnTo>
                    <a:pt x="4411" y="1420"/>
                  </a:lnTo>
                  <a:lnTo>
                    <a:pt x="4411" y="1446"/>
                  </a:lnTo>
                  <a:lnTo>
                    <a:pt x="4411" y="1466"/>
                  </a:lnTo>
                  <a:lnTo>
                    <a:pt x="4411" y="1466"/>
                  </a:lnTo>
                  <a:lnTo>
                    <a:pt x="4411" y="1486"/>
                  </a:lnTo>
                  <a:lnTo>
                    <a:pt x="4390" y="1507"/>
                  </a:lnTo>
                  <a:lnTo>
                    <a:pt x="4390" y="1527"/>
                  </a:lnTo>
                  <a:lnTo>
                    <a:pt x="4390" y="1527"/>
                  </a:lnTo>
                  <a:lnTo>
                    <a:pt x="4390" y="1547"/>
                  </a:lnTo>
                  <a:lnTo>
                    <a:pt x="4365" y="1573"/>
                  </a:lnTo>
                  <a:lnTo>
                    <a:pt x="4365" y="1573"/>
                  </a:lnTo>
                  <a:lnTo>
                    <a:pt x="4365" y="1593"/>
                  </a:lnTo>
                  <a:lnTo>
                    <a:pt x="4344" y="1613"/>
                  </a:lnTo>
                  <a:lnTo>
                    <a:pt x="4344" y="1634"/>
                  </a:lnTo>
                  <a:lnTo>
                    <a:pt x="4344" y="1634"/>
                  </a:lnTo>
                  <a:lnTo>
                    <a:pt x="4324" y="1654"/>
                  </a:lnTo>
                  <a:lnTo>
                    <a:pt x="4324" y="1674"/>
                  </a:lnTo>
                  <a:lnTo>
                    <a:pt x="4324" y="1674"/>
                  </a:lnTo>
                  <a:lnTo>
                    <a:pt x="4304" y="1700"/>
                  </a:lnTo>
                  <a:lnTo>
                    <a:pt x="4304" y="1720"/>
                  </a:lnTo>
                  <a:lnTo>
                    <a:pt x="4304" y="1720"/>
                  </a:lnTo>
                  <a:lnTo>
                    <a:pt x="4283" y="1741"/>
                  </a:lnTo>
                  <a:lnTo>
                    <a:pt x="4283" y="1741"/>
                  </a:lnTo>
                  <a:lnTo>
                    <a:pt x="4263" y="1761"/>
                  </a:lnTo>
                  <a:lnTo>
                    <a:pt x="4263" y="1781"/>
                  </a:lnTo>
                  <a:lnTo>
                    <a:pt x="4263" y="1781"/>
                  </a:lnTo>
                  <a:lnTo>
                    <a:pt x="4238" y="1802"/>
                  </a:lnTo>
                  <a:lnTo>
                    <a:pt x="4238" y="1802"/>
                  </a:lnTo>
                  <a:lnTo>
                    <a:pt x="4217" y="1827"/>
                  </a:lnTo>
                  <a:lnTo>
                    <a:pt x="4217" y="1847"/>
                  </a:lnTo>
                  <a:lnTo>
                    <a:pt x="4197" y="1847"/>
                  </a:lnTo>
                  <a:lnTo>
                    <a:pt x="4197" y="1868"/>
                  </a:lnTo>
                  <a:lnTo>
                    <a:pt x="4177" y="1868"/>
                  </a:lnTo>
                  <a:lnTo>
                    <a:pt x="4177" y="1888"/>
                  </a:lnTo>
                  <a:lnTo>
                    <a:pt x="4177" y="1888"/>
                  </a:lnTo>
                  <a:lnTo>
                    <a:pt x="4156" y="1908"/>
                  </a:lnTo>
                  <a:lnTo>
                    <a:pt x="4156" y="1929"/>
                  </a:lnTo>
                  <a:lnTo>
                    <a:pt x="4136" y="1929"/>
                  </a:lnTo>
                  <a:lnTo>
                    <a:pt x="4136" y="1954"/>
                  </a:lnTo>
                  <a:lnTo>
                    <a:pt x="4110" y="1954"/>
                  </a:lnTo>
                  <a:lnTo>
                    <a:pt x="4110" y="1975"/>
                  </a:lnTo>
                  <a:lnTo>
                    <a:pt x="4090" y="1975"/>
                  </a:lnTo>
                  <a:lnTo>
                    <a:pt x="4090" y="1995"/>
                  </a:lnTo>
                  <a:lnTo>
                    <a:pt x="4070" y="1995"/>
                  </a:lnTo>
                  <a:lnTo>
                    <a:pt x="4070" y="2015"/>
                  </a:lnTo>
                  <a:lnTo>
                    <a:pt x="4049" y="2015"/>
                  </a:lnTo>
                  <a:lnTo>
                    <a:pt x="4049" y="2036"/>
                  </a:lnTo>
                  <a:lnTo>
                    <a:pt x="4029" y="2036"/>
                  </a:lnTo>
                  <a:lnTo>
                    <a:pt x="4029" y="2056"/>
                  </a:lnTo>
                  <a:lnTo>
                    <a:pt x="4009" y="2056"/>
                  </a:lnTo>
                  <a:lnTo>
                    <a:pt x="3983" y="2081"/>
                  </a:lnTo>
                  <a:lnTo>
                    <a:pt x="3983" y="2081"/>
                  </a:lnTo>
                  <a:lnTo>
                    <a:pt x="3963" y="2081"/>
                  </a:lnTo>
                  <a:lnTo>
                    <a:pt x="3963" y="2102"/>
                  </a:lnTo>
                  <a:lnTo>
                    <a:pt x="3943" y="2102"/>
                  </a:lnTo>
                  <a:lnTo>
                    <a:pt x="3943" y="2122"/>
                  </a:lnTo>
                  <a:lnTo>
                    <a:pt x="3922" y="2122"/>
                  </a:lnTo>
                  <a:lnTo>
                    <a:pt x="3922" y="2142"/>
                  </a:lnTo>
                  <a:lnTo>
                    <a:pt x="3902" y="2142"/>
                  </a:lnTo>
                  <a:lnTo>
                    <a:pt x="3902" y="2163"/>
                  </a:lnTo>
                  <a:lnTo>
                    <a:pt x="3882" y="2163"/>
                  </a:lnTo>
                  <a:lnTo>
                    <a:pt x="3856" y="2183"/>
                  </a:lnTo>
                  <a:lnTo>
                    <a:pt x="3856" y="2183"/>
                  </a:lnTo>
                  <a:lnTo>
                    <a:pt x="3836" y="2183"/>
                  </a:lnTo>
                  <a:lnTo>
                    <a:pt x="3836" y="2209"/>
                  </a:lnTo>
                  <a:lnTo>
                    <a:pt x="3815" y="2209"/>
                  </a:lnTo>
                  <a:lnTo>
                    <a:pt x="3815" y="2229"/>
                  </a:lnTo>
                  <a:lnTo>
                    <a:pt x="3795" y="2229"/>
                  </a:lnTo>
                  <a:lnTo>
                    <a:pt x="3775" y="2229"/>
                  </a:lnTo>
                  <a:lnTo>
                    <a:pt x="3775" y="2249"/>
                  </a:lnTo>
                  <a:lnTo>
                    <a:pt x="3754" y="2270"/>
                  </a:lnTo>
                  <a:lnTo>
                    <a:pt x="3729" y="2270"/>
                  </a:lnTo>
                  <a:lnTo>
                    <a:pt x="3688" y="2290"/>
                  </a:lnTo>
                  <a:lnTo>
                    <a:pt x="3668" y="2310"/>
                  </a:lnTo>
                  <a:lnTo>
                    <a:pt x="3648" y="2336"/>
                  </a:lnTo>
                  <a:lnTo>
                    <a:pt x="3627" y="2356"/>
                  </a:lnTo>
                  <a:lnTo>
                    <a:pt x="3602" y="2356"/>
                  </a:lnTo>
                  <a:lnTo>
                    <a:pt x="3561" y="2376"/>
                  </a:lnTo>
                  <a:lnTo>
                    <a:pt x="3541" y="2397"/>
                  </a:lnTo>
                  <a:lnTo>
                    <a:pt x="3520" y="2417"/>
                  </a:lnTo>
                  <a:lnTo>
                    <a:pt x="3500" y="2417"/>
                  </a:lnTo>
                  <a:lnTo>
                    <a:pt x="3454" y="2437"/>
                  </a:lnTo>
                  <a:lnTo>
                    <a:pt x="3434" y="2463"/>
                  </a:lnTo>
                  <a:lnTo>
                    <a:pt x="3414" y="2463"/>
                  </a:lnTo>
                  <a:lnTo>
                    <a:pt x="3393" y="2483"/>
                  </a:lnTo>
                  <a:lnTo>
                    <a:pt x="3373" y="2504"/>
                  </a:lnTo>
                  <a:lnTo>
                    <a:pt x="3327" y="2504"/>
                  </a:lnTo>
                  <a:lnTo>
                    <a:pt x="3307" y="2524"/>
                  </a:lnTo>
                  <a:lnTo>
                    <a:pt x="3286" y="2544"/>
                  </a:lnTo>
                  <a:lnTo>
                    <a:pt x="3266" y="2544"/>
                  </a:lnTo>
                  <a:lnTo>
                    <a:pt x="3220" y="2565"/>
                  </a:lnTo>
                  <a:lnTo>
                    <a:pt x="3200" y="2590"/>
                  </a:lnTo>
                  <a:lnTo>
                    <a:pt x="3180" y="2590"/>
                  </a:lnTo>
                  <a:lnTo>
                    <a:pt x="3159" y="2610"/>
                  </a:lnTo>
                  <a:lnTo>
                    <a:pt x="3139" y="2631"/>
                  </a:lnTo>
                  <a:lnTo>
                    <a:pt x="3073" y="2651"/>
                  </a:lnTo>
                  <a:lnTo>
                    <a:pt x="3032" y="2671"/>
                  </a:lnTo>
                  <a:lnTo>
                    <a:pt x="2966" y="2692"/>
                  </a:lnTo>
                  <a:lnTo>
                    <a:pt x="2925" y="2717"/>
                  </a:lnTo>
                  <a:lnTo>
                    <a:pt x="2925" y="2717"/>
                  </a:lnTo>
                  <a:lnTo>
                    <a:pt x="2839" y="2778"/>
                  </a:lnTo>
                  <a:lnTo>
                    <a:pt x="2778" y="2799"/>
                  </a:lnTo>
                  <a:lnTo>
                    <a:pt x="2737" y="2819"/>
                  </a:lnTo>
                  <a:lnTo>
                    <a:pt x="2691" y="2844"/>
                  </a:lnTo>
                  <a:lnTo>
                    <a:pt x="2651" y="2865"/>
                  </a:lnTo>
                  <a:lnTo>
                    <a:pt x="2630" y="2865"/>
                  </a:lnTo>
                  <a:lnTo>
                    <a:pt x="2610" y="2885"/>
                  </a:lnTo>
                  <a:lnTo>
                    <a:pt x="2584" y="2885"/>
                  </a:lnTo>
                  <a:lnTo>
                    <a:pt x="2564" y="2905"/>
                  </a:lnTo>
                  <a:lnTo>
                    <a:pt x="2544" y="2905"/>
                  </a:lnTo>
                  <a:lnTo>
                    <a:pt x="2544" y="2926"/>
                  </a:lnTo>
                  <a:lnTo>
                    <a:pt x="2523" y="2926"/>
                  </a:lnTo>
                  <a:lnTo>
                    <a:pt x="2503" y="2946"/>
                  </a:lnTo>
                  <a:lnTo>
                    <a:pt x="2483" y="2946"/>
                  </a:lnTo>
                  <a:lnTo>
                    <a:pt x="2457" y="2972"/>
                  </a:lnTo>
                  <a:lnTo>
                    <a:pt x="2457" y="2972"/>
                  </a:lnTo>
                  <a:lnTo>
                    <a:pt x="2437" y="2972"/>
                  </a:lnTo>
                  <a:lnTo>
                    <a:pt x="2417" y="2992"/>
                  </a:lnTo>
                  <a:lnTo>
                    <a:pt x="2417" y="2992"/>
                  </a:lnTo>
                  <a:lnTo>
                    <a:pt x="2396" y="3012"/>
                  </a:lnTo>
                  <a:lnTo>
                    <a:pt x="2376" y="3012"/>
                  </a:lnTo>
                  <a:lnTo>
                    <a:pt x="2376" y="3012"/>
                  </a:lnTo>
                  <a:lnTo>
                    <a:pt x="2356" y="3033"/>
                  </a:lnTo>
                  <a:lnTo>
                    <a:pt x="2356" y="3033"/>
                  </a:lnTo>
                  <a:lnTo>
                    <a:pt x="2330" y="3033"/>
                  </a:lnTo>
                  <a:lnTo>
                    <a:pt x="2330" y="3033"/>
                  </a:lnTo>
                  <a:lnTo>
                    <a:pt x="2330" y="3053"/>
                  </a:lnTo>
                  <a:lnTo>
                    <a:pt x="2330" y="3053"/>
                  </a:lnTo>
                  <a:lnTo>
                    <a:pt x="2330" y="3053"/>
                  </a:lnTo>
                  <a:lnTo>
                    <a:pt x="2330" y="3053"/>
                  </a:lnTo>
                  <a:lnTo>
                    <a:pt x="2310" y="3053"/>
                  </a:lnTo>
                  <a:lnTo>
                    <a:pt x="2310" y="3053"/>
                  </a:lnTo>
                  <a:lnTo>
                    <a:pt x="2310" y="3053"/>
                  </a:lnTo>
                  <a:lnTo>
                    <a:pt x="2310" y="3053"/>
                  </a:lnTo>
                  <a:lnTo>
                    <a:pt x="2310" y="3053"/>
                  </a:lnTo>
                  <a:lnTo>
                    <a:pt x="2310" y="3073"/>
                  </a:lnTo>
                  <a:lnTo>
                    <a:pt x="2310" y="3073"/>
                  </a:lnTo>
                  <a:lnTo>
                    <a:pt x="2310" y="3073"/>
                  </a:lnTo>
                  <a:lnTo>
                    <a:pt x="2310" y="3073"/>
                  </a:lnTo>
                  <a:lnTo>
                    <a:pt x="2289" y="3073"/>
                  </a:lnTo>
                  <a:lnTo>
                    <a:pt x="2289" y="3073"/>
                  </a:lnTo>
                  <a:lnTo>
                    <a:pt x="2289" y="3099"/>
                  </a:lnTo>
                  <a:lnTo>
                    <a:pt x="2289" y="3099"/>
                  </a:lnTo>
                  <a:lnTo>
                    <a:pt x="2269" y="3099"/>
                  </a:lnTo>
                  <a:lnTo>
                    <a:pt x="2269" y="3099"/>
                  </a:lnTo>
                  <a:lnTo>
                    <a:pt x="2269" y="3119"/>
                  </a:lnTo>
                  <a:lnTo>
                    <a:pt x="2249" y="3119"/>
                  </a:lnTo>
                  <a:lnTo>
                    <a:pt x="2249" y="3139"/>
                  </a:lnTo>
                  <a:lnTo>
                    <a:pt x="2249" y="3139"/>
                  </a:lnTo>
                  <a:lnTo>
                    <a:pt x="2228" y="3160"/>
                  </a:lnTo>
                  <a:lnTo>
                    <a:pt x="2203" y="3180"/>
                  </a:lnTo>
                  <a:lnTo>
                    <a:pt x="2203" y="3200"/>
                  </a:lnTo>
                  <a:lnTo>
                    <a:pt x="2183" y="3226"/>
                  </a:lnTo>
                  <a:lnTo>
                    <a:pt x="2162" y="3246"/>
                  </a:lnTo>
                  <a:lnTo>
                    <a:pt x="2142" y="3267"/>
                  </a:lnTo>
                  <a:lnTo>
                    <a:pt x="2122" y="3287"/>
                  </a:lnTo>
                  <a:lnTo>
                    <a:pt x="2101" y="3328"/>
                  </a:lnTo>
                  <a:lnTo>
                    <a:pt x="2055" y="3373"/>
                  </a:lnTo>
                  <a:lnTo>
                    <a:pt x="2015" y="3434"/>
                  </a:lnTo>
                  <a:lnTo>
                    <a:pt x="1974" y="3501"/>
                  </a:lnTo>
                  <a:lnTo>
                    <a:pt x="1949" y="3521"/>
                  </a:lnTo>
                  <a:lnTo>
                    <a:pt x="1908" y="3562"/>
                  </a:lnTo>
                  <a:lnTo>
                    <a:pt x="1888" y="3582"/>
                  </a:lnTo>
                  <a:lnTo>
                    <a:pt x="1867" y="3628"/>
                  </a:lnTo>
                  <a:lnTo>
                    <a:pt x="1847" y="3648"/>
                  </a:lnTo>
                  <a:lnTo>
                    <a:pt x="1821" y="3689"/>
                  </a:lnTo>
                  <a:lnTo>
                    <a:pt x="1781" y="3709"/>
                  </a:lnTo>
                  <a:lnTo>
                    <a:pt x="1760" y="3755"/>
                  </a:lnTo>
                  <a:lnTo>
                    <a:pt x="1740" y="3775"/>
                  </a:lnTo>
                  <a:lnTo>
                    <a:pt x="1720" y="3796"/>
                  </a:lnTo>
                  <a:lnTo>
                    <a:pt x="1720" y="3816"/>
                  </a:lnTo>
                  <a:lnTo>
                    <a:pt x="1694" y="3836"/>
                  </a:lnTo>
                  <a:lnTo>
                    <a:pt x="1674" y="3836"/>
                  </a:lnTo>
                  <a:lnTo>
                    <a:pt x="1674" y="3862"/>
                  </a:lnTo>
                  <a:lnTo>
                    <a:pt x="1654" y="3882"/>
                  </a:lnTo>
                  <a:lnTo>
                    <a:pt x="1654" y="3902"/>
                  </a:lnTo>
                  <a:lnTo>
                    <a:pt x="1633" y="3902"/>
                  </a:lnTo>
                  <a:lnTo>
                    <a:pt x="1633" y="3923"/>
                  </a:lnTo>
                  <a:lnTo>
                    <a:pt x="1613" y="3923"/>
                  </a:lnTo>
                  <a:lnTo>
                    <a:pt x="1613" y="3943"/>
                  </a:lnTo>
                  <a:lnTo>
                    <a:pt x="1593" y="3963"/>
                  </a:lnTo>
                  <a:lnTo>
                    <a:pt x="1567" y="3963"/>
                  </a:lnTo>
                  <a:lnTo>
                    <a:pt x="1567" y="3989"/>
                  </a:lnTo>
                  <a:lnTo>
                    <a:pt x="1547" y="4009"/>
                  </a:lnTo>
                  <a:lnTo>
                    <a:pt x="1526" y="4009"/>
                  </a:lnTo>
                  <a:lnTo>
                    <a:pt x="1526" y="4030"/>
                  </a:lnTo>
                  <a:lnTo>
                    <a:pt x="1506" y="4050"/>
                  </a:lnTo>
                  <a:lnTo>
                    <a:pt x="1486" y="4070"/>
                  </a:lnTo>
                  <a:lnTo>
                    <a:pt x="1486" y="4070"/>
                  </a:lnTo>
                  <a:lnTo>
                    <a:pt x="1465" y="4091"/>
                  </a:lnTo>
                  <a:lnTo>
                    <a:pt x="1440" y="4116"/>
                  </a:lnTo>
                  <a:lnTo>
                    <a:pt x="1440" y="4116"/>
                  </a:lnTo>
                  <a:lnTo>
                    <a:pt x="1420" y="4136"/>
                  </a:lnTo>
                  <a:lnTo>
                    <a:pt x="1399" y="4157"/>
                  </a:lnTo>
                  <a:lnTo>
                    <a:pt x="1399" y="4157"/>
                  </a:lnTo>
                  <a:lnTo>
                    <a:pt x="1379" y="4177"/>
                  </a:lnTo>
                  <a:lnTo>
                    <a:pt x="1359" y="4177"/>
                  </a:lnTo>
                  <a:lnTo>
                    <a:pt x="1359" y="4197"/>
                  </a:lnTo>
                  <a:lnTo>
                    <a:pt x="1338" y="4218"/>
                  </a:lnTo>
                  <a:lnTo>
                    <a:pt x="1313" y="4218"/>
                  </a:lnTo>
                  <a:lnTo>
                    <a:pt x="1292" y="4243"/>
                  </a:lnTo>
                  <a:lnTo>
                    <a:pt x="1292" y="4243"/>
                  </a:lnTo>
                  <a:lnTo>
                    <a:pt x="1272" y="4264"/>
                  </a:lnTo>
                  <a:lnTo>
                    <a:pt x="1252" y="4264"/>
                  </a:lnTo>
                  <a:lnTo>
                    <a:pt x="1231" y="4284"/>
                  </a:lnTo>
                  <a:lnTo>
                    <a:pt x="1231" y="4304"/>
                  </a:lnTo>
                  <a:lnTo>
                    <a:pt x="1211" y="4304"/>
                  </a:lnTo>
                  <a:lnTo>
                    <a:pt x="1186" y="4304"/>
                  </a:lnTo>
                  <a:lnTo>
                    <a:pt x="1186" y="4325"/>
                  </a:lnTo>
                  <a:lnTo>
                    <a:pt x="1165" y="4325"/>
                  </a:lnTo>
                  <a:lnTo>
                    <a:pt x="1165" y="4325"/>
                  </a:lnTo>
                  <a:lnTo>
                    <a:pt x="1165" y="4325"/>
                  </a:lnTo>
                  <a:lnTo>
                    <a:pt x="1145" y="4345"/>
                  </a:lnTo>
                  <a:lnTo>
                    <a:pt x="1145" y="4345"/>
                  </a:lnTo>
                  <a:lnTo>
                    <a:pt x="1125" y="4345"/>
                  </a:lnTo>
                  <a:lnTo>
                    <a:pt x="1125" y="4345"/>
                  </a:lnTo>
                  <a:lnTo>
                    <a:pt x="1104" y="4370"/>
                  </a:lnTo>
                  <a:lnTo>
                    <a:pt x="1104" y="4370"/>
                  </a:lnTo>
                  <a:lnTo>
                    <a:pt x="1084" y="4370"/>
                  </a:lnTo>
                  <a:lnTo>
                    <a:pt x="1084" y="4370"/>
                  </a:lnTo>
                  <a:lnTo>
                    <a:pt x="1058" y="4370"/>
                  </a:lnTo>
                  <a:lnTo>
                    <a:pt x="1058" y="4391"/>
                  </a:lnTo>
                  <a:lnTo>
                    <a:pt x="1038" y="4391"/>
                  </a:lnTo>
                  <a:lnTo>
                    <a:pt x="1038" y="4391"/>
                  </a:lnTo>
                  <a:lnTo>
                    <a:pt x="1018" y="4391"/>
                  </a:lnTo>
                  <a:lnTo>
                    <a:pt x="1018" y="4391"/>
                  </a:lnTo>
                  <a:lnTo>
                    <a:pt x="997" y="4411"/>
                  </a:lnTo>
                  <a:lnTo>
                    <a:pt x="997" y="4411"/>
                  </a:lnTo>
                  <a:lnTo>
                    <a:pt x="977" y="4411"/>
                  </a:lnTo>
                  <a:lnTo>
                    <a:pt x="977" y="4411"/>
                  </a:lnTo>
                  <a:lnTo>
                    <a:pt x="957" y="4411"/>
                  </a:lnTo>
                  <a:lnTo>
                    <a:pt x="931" y="4411"/>
                  </a:lnTo>
                  <a:lnTo>
                    <a:pt x="931" y="4411"/>
                  </a:lnTo>
                  <a:lnTo>
                    <a:pt x="911" y="4411"/>
                  </a:lnTo>
                  <a:lnTo>
                    <a:pt x="891" y="4431"/>
                  </a:lnTo>
                  <a:lnTo>
                    <a:pt x="891" y="4431"/>
                  </a:lnTo>
                  <a:lnTo>
                    <a:pt x="870" y="4431"/>
                  </a:lnTo>
                  <a:lnTo>
                    <a:pt x="870" y="4431"/>
                  </a:lnTo>
                  <a:lnTo>
                    <a:pt x="850" y="4431"/>
                  </a:lnTo>
                  <a:lnTo>
                    <a:pt x="830" y="4431"/>
                  </a:lnTo>
                  <a:lnTo>
                    <a:pt x="804" y="4431"/>
                  </a:lnTo>
                  <a:lnTo>
                    <a:pt x="804" y="4431"/>
                  </a:lnTo>
                  <a:lnTo>
                    <a:pt x="784" y="4431"/>
                  </a:lnTo>
                  <a:lnTo>
                    <a:pt x="763" y="4431"/>
                  </a:lnTo>
                  <a:lnTo>
                    <a:pt x="763" y="4411"/>
                  </a:lnTo>
                  <a:lnTo>
                    <a:pt x="743" y="4411"/>
                  </a:lnTo>
                  <a:lnTo>
                    <a:pt x="723" y="4411"/>
                  </a:lnTo>
                  <a:lnTo>
                    <a:pt x="702" y="4411"/>
                  </a:lnTo>
                  <a:lnTo>
                    <a:pt x="702" y="4411"/>
                  </a:lnTo>
                  <a:lnTo>
                    <a:pt x="677" y="4411"/>
                  </a:lnTo>
                  <a:lnTo>
                    <a:pt x="657" y="4391"/>
                  </a:lnTo>
                  <a:lnTo>
                    <a:pt x="657" y="4391"/>
                  </a:lnTo>
                  <a:lnTo>
                    <a:pt x="596" y="4518"/>
                  </a:lnTo>
                  <a:lnTo>
                    <a:pt x="362" y="4431"/>
                  </a:lnTo>
                  <a:lnTo>
                    <a:pt x="362" y="4411"/>
                  </a:lnTo>
                  <a:lnTo>
                    <a:pt x="341" y="4391"/>
                  </a:lnTo>
                  <a:lnTo>
                    <a:pt x="321" y="4391"/>
                  </a:lnTo>
                  <a:lnTo>
                    <a:pt x="321" y="4370"/>
                  </a:lnTo>
                  <a:lnTo>
                    <a:pt x="295" y="4370"/>
                  </a:lnTo>
                  <a:lnTo>
                    <a:pt x="275" y="4345"/>
                  </a:lnTo>
                  <a:lnTo>
                    <a:pt x="255" y="4345"/>
                  </a:lnTo>
                  <a:lnTo>
                    <a:pt x="234" y="4345"/>
                  </a:lnTo>
                  <a:lnTo>
                    <a:pt x="214" y="4325"/>
                  </a:lnTo>
                  <a:lnTo>
                    <a:pt x="194" y="4325"/>
                  </a:lnTo>
                  <a:lnTo>
                    <a:pt x="194" y="4325"/>
                  </a:lnTo>
                  <a:lnTo>
                    <a:pt x="168" y="4304"/>
                  </a:lnTo>
                  <a:lnTo>
                    <a:pt x="168" y="4284"/>
                  </a:lnTo>
                  <a:lnTo>
                    <a:pt x="168" y="4264"/>
                  </a:lnTo>
                  <a:lnTo>
                    <a:pt x="168" y="4264"/>
                  </a:lnTo>
                  <a:lnTo>
                    <a:pt x="148" y="4243"/>
                  </a:lnTo>
                  <a:lnTo>
                    <a:pt x="148" y="4218"/>
                  </a:lnTo>
                  <a:lnTo>
                    <a:pt x="148" y="4197"/>
                  </a:lnTo>
                  <a:lnTo>
                    <a:pt x="148" y="4197"/>
                  </a:lnTo>
                  <a:lnTo>
                    <a:pt x="128" y="4177"/>
                  </a:lnTo>
                  <a:lnTo>
                    <a:pt x="128" y="4157"/>
                  </a:lnTo>
                  <a:lnTo>
                    <a:pt x="128" y="4136"/>
                  </a:lnTo>
                  <a:lnTo>
                    <a:pt x="128" y="4136"/>
                  </a:lnTo>
                  <a:lnTo>
                    <a:pt x="107" y="4116"/>
                  </a:lnTo>
                  <a:lnTo>
                    <a:pt x="107" y="4091"/>
                  </a:lnTo>
                  <a:lnTo>
                    <a:pt x="107" y="4070"/>
                  </a:lnTo>
                  <a:lnTo>
                    <a:pt x="107" y="4070"/>
                  </a:lnTo>
                  <a:lnTo>
                    <a:pt x="107" y="4050"/>
                  </a:lnTo>
                  <a:lnTo>
                    <a:pt x="87" y="4030"/>
                  </a:lnTo>
                  <a:lnTo>
                    <a:pt x="87" y="4009"/>
                  </a:lnTo>
                  <a:lnTo>
                    <a:pt x="87" y="3989"/>
                  </a:lnTo>
                  <a:lnTo>
                    <a:pt x="87" y="3989"/>
                  </a:lnTo>
                  <a:lnTo>
                    <a:pt x="87" y="3963"/>
                  </a:lnTo>
                  <a:lnTo>
                    <a:pt x="87" y="3943"/>
                  </a:lnTo>
                  <a:lnTo>
                    <a:pt x="67" y="3923"/>
                  </a:lnTo>
                  <a:lnTo>
                    <a:pt x="67" y="3923"/>
                  </a:lnTo>
                  <a:lnTo>
                    <a:pt x="67" y="3902"/>
                  </a:lnTo>
                  <a:lnTo>
                    <a:pt x="67" y="3882"/>
                  </a:lnTo>
                  <a:lnTo>
                    <a:pt x="67" y="3862"/>
                  </a:lnTo>
                  <a:lnTo>
                    <a:pt x="67" y="3836"/>
                  </a:lnTo>
                  <a:lnTo>
                    <a:pt x="41" y="3836"/>
                  </a:lnTo>
                  <a:lnTo>
                    <a:pt x="41" y="3816"/>
                  </a:lnTo>
                  <a:lnTo>
                    <a:pt x="41" y="3796"/>
                  </a:lnTo>
                  <a:lnTo>
                    <a:pt x="41" y="3775"/>
                  </a:lnTo>
                  <a:lnTo>
                    <a:pt x="41" y="3775"/>
                  </a:lnTo>
                  <a:lnTo>
                    <a:pt x="41" y="3755"/>
                  </a:lnTo>
                  <a:lnTo>
                    <a:pt x="41" y="3735"/>
                  </a:lnTo>
                  <a:lnTo>
                    <a:pt x="41" y="3709"/>
                  </a:lnTo>
                  <a:lnTo>
                    <a:pt x="21" y="3689"/>
                  </a:lnTo>
                  <a:lnTo>
                    <a:pt x="21" y="3689"/>
                  </a:lnTo>
                  <a:lnTo>
                    <a:pt x="21" y="3668"/>
                  </a:lnTo>
                  <a:lnTo>
                    <a:pt x="21" y="3648"/>
                  </a:lnTo>
                  <a:lnTo>
                    <a:pt x="21" y="3628"/>
                  </a:lnTo>
                  <a:lnTo>
                    <a:pt x="21" y="3607"/>
                  </a:lnTo>
                  <a:lnTo>
                    <a:pt x="21" y="3607"/>
                  </a:lnTo>
                  <a:lnTo>
                    <a:pt x="21" y="3582"/>
                  </a:lnTo>
                  <a:lnTo>
                    <a:pt x="21" y="3562"/>
                  </a:lnTo>
                  <a:lnTo>
                    <a:pt x="21" y="3541"/>
                  </a:lnTo>
                  <a:lnTo>
                    <a:pt x="0" y="3521"/>
                  </a:lnTo>
                  <a:lnTo>
                    <a:pt x="0" y="3521"/>
                  </a:lnTo>
                  <a:lnTo>
                    <a:pt x="0" y="3501"/>
                  </a:lnTo>
                  <a:lnTo>
                    <a:pt x="0" y="3480"/>
                  </a:lnTo>
                  <a:lnTo>
                    <a:pt x="0" y="3455"/>
                  </a:lnTo>
                  <a:lnTo>
                    <a:pt x="0" y="3434"/>
                  </a:lnTo>
                  <a:lnTo>
                    <a:pt x="0" y="3434"/>
                  </a:lnTo>
                  <a:lnTo>
                    <a:pt x="0" y="3414"/>
                  </a:lnTo>
                  <a:lnTo>
                    <a:pt x="0" y="3394"/>
                  </a:lnTo>
                  <a:lnTo>
                    <a:pt x="0" y="3373"/>
                  </a:lnTo>
                  <a:lnTo>
                    <a:pt x="0" y="3373"/>
                  </a:lnTo>
                  <a:lnTo>
                    <a:pt x="0" y="3353"/>
                  </a:lnTo>
                  <a:lnTo>
                    <a:pt x="0" y="3353"/>
                  </a:lnTo>
                  <a:lnTo>
                    <a:pt x="0" y="3328"/>
                  </a:lnTo>
                  <a:lnTo>
                    <a:pt x="0" y="3307"/>
                  </a:lnTo>
                  <a:lnTo>
                    <a:pt x="0" y="3287"/>
                  </a:lnTo>
                  <a:lnTo>
                    <a:pt x="0" y="3267"/>
                  </a:lnTo>
                  <a:lnTo>
                    <a:pt x="0" y="3267"/>
                  </a:lnTo>
                  <a:lnTo>
                    <a:pt x="0" y="3246"/>
                  </a:lnTo>
                  <a:lnTo>
                    <a:pt x="0" y="3226"/>
                  </a:lnTo>
                  <a:lnTo>
                    <a:pt x="0" y="3200"/>
                  </a:lnTo>
                  <a:lnTo>
                    <a:pt x="0" y="3180"/>
                  </a:lnTo>
                  <a:lnTo>
                    <a:pt x="0" y="3180"/>
                  </a:lnTo>
                  <a:lnTo>
                    <a:pt x="0" y="3160"/>
                  </a:lnTo>
                  <a:lnTo>
                    <a:pt x="0" y="3139"/>
                  </a:lnTo>
                  <a:lnTo>
                    <a:pt x="0" y="3119"/>
                  </a:lnTo>
                  <a:lnTo>
                    <a:pt x="0" y="3099"/>
                  </a:lnTo>
                  <a:lnTo>
                    <a:pt x="0" y="3099"/>
                  </a:lnTo>
                  <a:lnTo>
                    <a:pt x="0" y="3073"/>
                  </a:lnTo>
                  <a:lnTo>
                    <a:pt x="0" y="3053"/>
                  </a:lnTo>
                  <a:lnTo>
                    <a:pt x="0" y="3033"/>
                  </a:lnTo>
                  <a:lnTo>
                    <a:pt x="0" y="3012"/>
                  </a:lnTo>
                  <a:lnTo>
                    <a:pt x="0" y="2992"/>
                  </a:lnTo>
                  <a:lnTo>
                    <a:pt x="0" y="2992"/>
                  </a:lnTo>
                  <a:lnTo>
                    <a:pt x="0" y="2972"/>
                  </a:lnTo>
                  <a:lnTo>
                    <a:pt x="21" y="2946"/>
                  </a:lnTo>
                  <a:lnTo>
                    <a:pt x="21" y="2926"/>
                  </a:lnTo>
                  <a:lnTo>
                    <a:pt x="21" y="2905"/>
                  </a:lnTo>
                  <a:lnTo>
                    <a:pt x="21" y="2905"/>
                  </a:lnTo>
                  <a:lnTo>
                    <a:pt x="21" y="2885"/>
                  </a:lnTo>
                  <a:lnTo>
                    <a:pt x="21" y="2865"/>
                  </a:lnTo>
                  <a:lnTo>
                    <a:pt x="21" y="2844"/>
                  </a:lnTo>
                  <a:lnTo>
                    <a:pt x="21" y="2819"/>
                  </a:lnTo>
                  <a:lnTo>
                    <a:pt x="21" y="2819"/>
                  </a:lnTo>
                  <a:lnTo>
                    <a:pt x="21" y="2799"/>
                  </a:lnTo>
                  <a:lnTo>
                    <a:pt x="21" y="2778"/>
                  </a:lnTo>
                  <a:lnTo>
                    <a:pt x="21" y="2758"/>
                  </a:lnTo>
                  <a:lnTo>
                    <a:pt x="41" y="2738"/>
                  </a:lnTo>
                  <a:lnTo>
                    <a:pt x="41" y="2738"/>
                  </a:lnTo>
                  <a:lnTo>
                    <a:pt x="41" y="2717"/>
                  </a:lnTo>
                  <a:lnTo>
                    <a:pt x="41" y="2692"/>
                  </a:lnTo>
                  <a:lnTo>
                    <a:pt x="41" y="2671"/>
                  </a:lnTo>
                  <a:lnTo>
                    <a:pt x="41" y="2651"/>
                  </a:lnTo>
                  <a:lnTo>
                    <a:pt x="41" y="2631"/>
                  </a:lnTo>
                  <a:lnTo>
                    <a:pt x="41" y="2631"/>
                  </a:lnTo>
                  <a:lnTo>
                    <a:pt x="67" y="2610"/>
                  </a:lnTo>
                  <a:lnTo>
                    <a:pt x="67" y="2590"/>
                  </a:lnTo>
                  <a:lnTo>
                    <a:pt x="67" y="2565"/>
                  </a:lnTo>
                  <a:lnTo>
                    <a:pt x="67" y="2544"/>
                  </a:lnTo>
                  <a:lnTo>
                    <a:pt x="67" y="2544"/>
                  </a:lnTo>
                  <a:lnTo>
                    <a:pt x="67" y="2524"/>
                  </a:lnTo>
                  <a:lnTo>
                    <a:pt x="87" y="2504"/>
                  </a:lnTo>
                  <a:lnTo>
                    <a:pt x="87" y="2483"/>
                  </a:lnTo>
                  <a:lnTo>
                    <a:pt x="87" y="2463"/>
                  </a:lnTo>
                  <a:lnTo>
                    <a:pt x="87" y="2463"/>
                  </a:lnTo>
                  <a:lnTo>
                    <a:pt x="87" y="2437"/>
                  </a:lnTo>
                  <a:lnTo>
                    <a:pt x="87" y="2417"/>
                  </a:lnTo>
                  <a:lnTo>
                    <a:pt x="107" y="2397"/>
                  </a:lnTo>
                  <a:lnTo>
                    <a:pt x="107" y="2376"/>
                  </a:lnTo>
                  <a:lnTo>
                    <a:pt x="107" y="2376"/>
                  </a:lnTo>
                  <a:lnTo>
                    <a:pt x="107" y="2356"/>
                  </a:lnTo>
                  <a:lnTo>
                    <a:pt x="107" y="2336"/>
                  </a:lnTo>
                  <a:lnTo>
                    <a:pt x="128" y="2310"/>
                  </a:lnTo>
                  <a:lnTo>
                    <a:pt x="128" y="2290"/>
                  </a:lnTo>
                  <a:lnTo>
                    <a:pt x="128" y="2290"/>
                  </a:lnTo>
                  <a:lnTo>
                    <a:pt x="128" y="2270"/>
                  </a:lnTo>
                  <a:lnTo>
                    <a:pt x="128" y="2249"/>
                  </a:lnTo>
                  <a:lnTo>
                    <a:pt x="128" y="2249"/>
                  </a:lnTo>
                  <a:lnTo>
                    <a:pt x="148" y="2229"/>
                  </a:lnTo>
                  <a:lnTo>
                    <a:pt x="148" y="2229"/>
                  </a:lnTo>
                  <a:lnTo>
                    <a:pt x="148" y="2209"/>
                  </a:lnTo>
                  <a:lnTo>
                    <a:pt x="148" y="2183"/>
                  </a:lnTo>
                  <a:lnTo>
                    <a:pt x="168" y="2163"/>
                  </a:lnTo>
                  <a:lnTo>
                    <a:pt x="168" y="2142"/>
                  </a:lnTo>
                  <a:lnTo>
                    <a:pt x="168" y="2142"/>
                  </a:lnTo>
                  <a:lnTo>
                    <a:pt x="168" y="2122"/>
                  </a:lnTo>
                  <a:lnTo>
                    <a:pt x="194" y="2102"/>
                  </a:lnTo>
                  <a:lnTo>
                    <a:pt x="194" y="2081"/>
                  </a:lnTo>
                  <a:lnTo>
                    <a:pt x="194" y="2081"/>
                  </a:lnTo>
                  <a:lnTo>
                    <a:pt x="194" y="2056"/>
                  </a:lnTo>
                  <a:lnTo>
                    <a:pt x="214" y="2036"/>
                  </a:lnTo>
                  <a:lnTo>
                    <a:pt x="214" y="2015"/>
                  </a:lnTo>
                  <a:lnTo>
                    <a:pt x="214" y="1995"/>
                  </a:lnTo>
                  <a:lnTo>
                    <a:pt x="234" y="1995"/>
                  </a:lnTo>
                  <a:lnTo>
                    <a:pt x="234" y="1975"/>
                  </a:lnTo>
                  <a:lnTo>
                    <a:pt x="234" y="1954"/>
                  </a:lnTo>
                  <a:lnTo>
                    <a:pt x="255" y="1929"/>
                  </a:lnTo>
                  <a:lnTo>
                    <a:pt x="255" y="1929"/>
                  </a:lnTo>
                  <a:lnTo>
                    <a:pt x="255" y="1908"/>
                  </a:lnTo>
                  <a:lnTo>
                    <a:pt x="255" y="1888"/>
                  </a:lnTo>
                  <a:lnTo>
                    <a:pt x="275" y="1868"/>
                  </a:lnTo>
                  <a:lnTo>
                    <a:pt x="275" y="1868"/>
                  </a:lnTo>
                  <a:lnTo>
                    <a:pt x="275" y="1847"/>
                  </a:lnTo>
                  <a:lnTo>
                    <a:pt x="295" y="1827"/>
                  </a:lnTo>
                  <a:lnTo>
                    <a:pt x="295" y="1802"/>
                  </a:lnTo>
                  <a:lnTo>
                    <a:pt x="295" y="1802"/>
                  </a:lnTo>
                  <a:lnTo>
                    <a:pt x="321" y="1781"/>
                  </a:lnTo>
                  <a:lnTo>
                    <a:pt x="321" y="1761"/>
                  </a:lnTo>
                  <a:lnTo>
                    <a:pt x="321" y="1741"/>
                  </a:lnTo>
                  <a:lnTo>
                    <a:pt x="341" y="1741"/>
                  </a:lnTo>
                  <a:lnTo>
                    <a:pt x="341" y="1720"/>
                  </a:lnTo>
                  <a:lnTo>
                    <a:pt x="341" y="1700"/>
                  </a:lnTo>
                  <a:lnTo>
                    <a:pt x="362" y="1674"/>
                  </a:lnTo>
                  <a:lnTo>
                    <a:pt x="362" y="1674"/>
                  </a:lnTo>
                  <a:lnTo>
                    <a:pt x="382" y="1654"/>
                  </a:lnTo>
                  <a:lnTo>
                    <a:pt x="382" y="1634"/>
                  </a:lnTo>
                  <a:lnTo>
                    <a:pt x="382" y="1634"/>
                  </a:lnTo>
                  <a:lnTo>
                    <a:pt x="402" y="1613"/>
                  </a:lnTo>
                  <a:lnTo>
                    <a:pt x="402" y="1593"/>
                  </a:lnTo>
                  <a:lnTo>
                    <a:pt x="402" y="1573"/>
                  </a:lnTo>
                  <a:lnTo>
                    <a:pt x="423" y="1573"/>
                  </a:lnTo>
                  <a:lnTo>
                    <a:pt x="423" y="1547"/>
                  </a:lnTo>
                  <a:lnTo>
                    <a:pt x="448" y="1527"/>
                  </a:lnTo>
                  <a:lnTo>
                    <a:pt x="448" y="1527"/>
                  </a:lnTo>
                  <a:lnTo>
                    <a:pt x="448" y="1507"/>
                  </a:lnTo>
                  <a:lnTo>
                    <a:pt x="468" y="1486"/>
                  </a:lnTo>
                  <a:lnTo>
                    <a:pt x="468" y="1466"/>
                  </a:lnTo>
                  <a:lnTo>
                    <a:pt x="489" y="1466"/>
                  </a:lnTo>
                  <a:lnTo>
                    <a:pt x="489" y="1446"/>
                  </a:lnTo>
                  <a:lnTo>
                    <a:pt x="489" y="1420"/>
                  </a:lnTo>
                  <a:lnTo>
                    <a:pt x="509" y="1420"/>
                  </a:lnTo>
                  <a:lnTo>
                    <a:pt x="509" y="1400"/>
                  </a:lnTo>
                  <a:lnTo>
                    <a:pt x="529" y="1379"/>
                  </a:lnTo>
                  <a:lnTo>
                    <a:pt x="529" y="1359"/>
                  </a:lnTo>
                  <a:lnTo>
                    <a:pt x="550" y="1359"/>
                  </a:lnTo>
                  <a:lnTo>
                    <a:pt x="550" y="1339"/>
                  </a:lnTo>
                  <a:lnTo>
                    <a:pt x="550" y="1318"/>
                  </a:lnTo>
                  <a:lnTo>
                    <a:pt x="575" y="1318"/>
                  </a:lnTo>
                  <a:lnTo>
                    <a:pt x="575" y="1293"/>
                  </a:lnTo>
                  <a:lnTo>
                    <a:pt x="596" y="1273"/>
                  </a:lnTo>
                  <a:lnTo>
                    <a:pt x="596" y="1273"/>
                  </a:lnTo>
                  <a:lnTo>
                    <a:pt x="616" y="1252"/>
                  </a:lnTo>
                  <a:lnTo>
                    <a:pt x="616" y="1232"/>
                  </a:lnTo>
                  <a:lnTo>
                    <a:pt x="636" y="1232"/>
                  </a:lnTo>
                  <a:lnTo>
                    <a:pt x="636" y="1212"/>
                  </a:lnTo>
                  <a:lnTo>
                    <a:pt x="657" y="1191"/>
                  </a:lnTo>
                  <a:lnTo>
                    <a:pt x="657" y="1191"/>
                  </a:lnTo>
                  <a:lnTo>
                    <a:pt x="657" y="1166"/>
                  </a:lnTo>
                  <a:lnTo>
                    <a:pt x="677" y="1145"/>
                  </a:lnTo>
                  <a:lnTo>
                    <a:pt x="677" y="1145"/>
                  </a:lnTo>
                  <a:lnTo>
                    <a:pt x="702" y="1125"/>
                  </a:lnTo>
                  <a:lnTo>
                    <a:pt x="702" y="1105"/>
                  </a:lnTo>
                  <a:lnTo>
                    <a:pt x="723" y="1105"/>
                  </a:lnTo>
                  <a:lnTo>
                    <a:pt x="723" y="1084"/>
                  </a:lnTo>
                  <a:lnTo>
                    <a:pt x="743" y="1084"/>
                  </a:lnTo>
                  <a:lnTo>
                    <a:pt x="743" y="1064"/>
                  </a:lnTo>
                  <a:lnTo>
                    <a:pt x="763" y="1039"/>
                  </a:lnTo>
                  <a:lnTo>
                    <a:pt x="763" y="1039"/>
                  </a:lnTo>
                  <a:lnTo>
                    <a:pt x="784" y="1018"/>
                  </a:lnTo>
                  <a:lnTo>
                    <a:pt x="784" y="998"/>
                  </a:lnTo>
                  <a:lnTo>
                    <a:pt x="804" y="998"/>
                  </a:lnTo>
                  <a:lnTo>
                    <a:pt x="804" y="978"/>
                  </a:lnTo>
                  <a:lnTo>
                    <a:pt x="830" y="957"/>
                  </a:lnTo>
                  <a:lnTo>
                    <a:pt x="850" y="957"/>
                  </a:lnTo>
                  <a:lnTo>
                    <a:pt x="850" y="937"/>
                  </a:lnTo>
                  <a:lnTo>
                    <a:pt x="870" y="937"/>
                  </a:lnTo>
                  <a:lnTo>
                    <a:pt x="870" y="911"/>
                  </a:lnTo>
                  <a:lnTo>
                    <a:pt x="891" y="891"/>
                  </a:lnTo>
                  <a:lnTo>
                    <a:pt x="891" y="891"/>
                  </a:lnTo>
                  <a:lnTo>
                    <a:pt x="911" y="871"/>
                  </a:lnTo>
                  <a:lnTo>
                    <a:pt x="911" y="871"/>
                  </a:lnTo>
                  <a:lnTo>
                    <a:pt x="931" y="850"/>
                  </a:lnTo>
                  <a:lnTo>
                    <a:pt x="931" y="830"/>
                  </a:lnTo>
                  <a:lnTo>
                    <a:pt x="957" y="830"/>
                  </a:lnTo>
                  <a:lnTo>
                    <a:pt x="977" y="810"/>
                  </a:lnTo>
                  <a:lnTo>
                    <a:pt x="977" y="810"/>
                  </a:lnTo>
                  <a:lnTo>
                    <a:pt x="997" y="784"/>
                  </a:lnTo>
                  <a:lnTo>
                    <a:pt x="997" y="784"/>
                  </a:lnTo>
                  <a:lnTo>
                    <a:pt x="1018" y="764"/>
                  </a:lnTo>
                  <a:lnTo>
                    <a:pt x="1018" y="744"/>
                  </a:lnTo>
                  <a:lnTo>
                    <a:pt x="1038" y="744"/>
                  </a:lnTo>
                  <a:lnTo>
                    <a:pt x="1058" y="723"/>
                  </a:lnTo>
                  <a:lnTo>
                    <a:pt x="1058" y="723"/>
                  </a:lnTo>
                  <a:lnTo>
                    <a:pt x="1084" y="703"/>
                  </a:lnTo>
                  <a:lnTo>
                    <a:pt x="1084" y="703"/>
                  </a:lnTo>
                  <a:lnTo>
                    <a:pt x="1104" y="683"/>
                  </a:lnTo>
                  <a:lnTo>
                    <a:pt x="1125" y="683"/>
                  </a:lnTo>
                  <a:lnTo>
                    <a:pt x="1125" y="657"/>
                  </a:lnTo>
                  <a:lnTo>
                    <a:pt x="1145" y="657"/>
                  </a:lnTo>
                  <a:lnTo>
                    <a:pt x="1145" y="637"/>
                  </a:lnTo>
                  <a:lnTo>
                    <a:pt x="1165" y="616"/>
                  </a:lnTo>
                  <a:lnTo>
                    <a:pt x="1165" y="616"/>
                  </a:lnTo>
                  <a:lnTo>
                    <a:pt x="1186" y="616"/>
                  </a:lnTo>
                  <a:lnTo>
                    <a:pt x="1186" y="596"/>
                  </a:lnTo>
                  <a:lnTo>
                    <a:pt x="1211" y="596"/>
                  </a:lnTo>
                  <a:lnTo>
                    <a:pt x="1231" y="576"/>
                  </a:lnTo>
                  <a:lnTo>
                    <a:pt x="1231" y="576"/>
                  </a:lnTo>
                  <a:lnTo>
                    <a:pt x="1252" y="555"/>
                  </a:lnTo>
                  <a:lnTo>
                    <a:pt x="1252" y="555"/>
                  </a:lnTo>
                  <a:lnTo>
                    <a:pt x="1272" y="530"/>
                  </a:lnTo>
                  <a:lnTo>
                    <a:pt x="1292" y="530"/>
                  </a:lnTo>
                  <a:lnTo>
                    <a:pt x="1292" y="510"/>
                  </a:lnTo>
                  <a:lnTo>
                    <a:pt x="1313" y="510"/>
                  </a:lnTo>
                  <a:lnTo>
                    <a:pt x="1338" y="489"/>
                  </a:lnTo>
                  <a:lnTo>
                    <a:pt x="1359" y="489"/>
                  </a:lnTo>
                  <a:lnTo>
                    <a:pt x="1379" y="469"/>
                  </a:lnTo>
                  <a:lnTo>
                    <a:pt x="1399" y="469"/>
                  </a:lnTo>
                  <a:lnTo>
                    <a:pt x="1399" y="449"/>
                  </a:lnTo>
                  <a:lnTo>
                    <a:pt x="1420" y="428"/>
                  </a:lnTo>
                  <a:lnTo>
                    <a:pt x="1440" y="428"/>
                  </a:lnTo>
                  <a:lnTo>
                    <a:pt x="1465" y="403"/>
                  </a:lnTo>
                  <a:lnTo>
                    <a:pt x="1486" y="403"/>
                  </a:lnTo>
                  <a:lnTo>
                    <a:pt x="1506" y="382"/>
                  </a:lnTo>
                  <a:lnTo>
                    <a:pt x="1526" y="382"/>
                  </a:lnTo>
                  <a:lnTo>
                    <a:pt x="1547" y="362"/>
                  </a:lnTo>
                  <a:lnTo>
                    <a:pt x="1567" y="362"/>
                  </a:lnTo>
                  <a:lnTo>
                    <a:pt x="1593" y="342"/>
                  </a:lnTo>
                  <a:lnTo>
                    <a:pt x="1593" y="342"/>
                  </a:lnTo>
                  <a:lnTo>
                    <a:pt x="1613" y="321"/>
                  </a:lnTo>
                  <a:lnTo>
                    <a:pt x="1633" y="321"/>
                  </a:lnTo>
                  <a:lnTo>
                    <a:pt x="1654" y="301"/>
                  </a:lnTo>
                  <a:lnTo>
                    <a:pt x="1674" y="301"/>
                  </a:lnTo>
                  <a:lnTo>
                    <a:pt x="1694" y="276"/>
                  </a:lnTo>
                  <a:lnTo>
                    <a:pt x="1720" y="276"/>
                  </a:lnTo>
                  <a:lnTo>
                    <a:pt x="1740" y="255"/>
                  </a:lnTo>
                  <a:lnTo>
                    <a:pt x="1760" y="255"/>
                  </a:lnTo>
                  <a:lnTo>
                    <a:pt x="1781" y="255"/>
                  </a:lnTo>
                  <a:lnTo>
                    <a:pt x="1801" y="235"/>
                  </a:lnTo>
                  <a:lnTo>
                    <a:pt x="1821" y="235"/>
                  </a:lnTo>
                  <a:lnTo>
                    <a:pt x="1847" y="215"/>
                  </a:lnTo>
                  <a:lnTo>
                    <a:pt x="1867" y="215"/>
                  </a:lnTo>
                  <a:lnTo>
                    <a:pt x="1888" y="194"/>
                  </a:lnTo>
                  <a:lnTo>
                    <a:pt x="1928" y="194"/>
                  </a:lnTo>
                  <a:lnTo>
                    <a:pt x="1949" y="194"/>
                  </a:lnTo>
                  <a:lnTo>
                    <a:pt x="1974" y="174"/>
                  </a:lnTo>
                  <a:lnTo>
                    <a:pt x="1994" y="174"/>
                  </a:lnTo>
                  <a:lnTo>
                    <a:pt x="2015" y="148"/>
                  </a:lnTo>
                  <a:lnTo>
                    <a:pt x="2035" y="148"/>
                  </a:lnTo>
                  <a:lnTo>
                    <a:pt x="2055" y="148"/>
                  </a:lnTo>
                  <a:lnTo>
                    <a:pt x="2076" y="128"/>
                  </a:lnTo>
                  <a:lnTo>
                    <a:pt x="2101" y="128"/>
                  </a:lnTo>
                  <a:lnTo>
                    <a:pt x="2122" y="128"/>
                  </a:lnTo>
                  <a:lnTo>
                    <a:pt x="2142" y="108"/>
                  </a:lnTo>
                  <a:lnTo>
                    <a:pt x="2183" y="108"/>
                  </a:lnTo>
                  <a:lnTo>
                    <a:pt x="2203" y="108"/>
                  </a:lnTo>
                  <a:lnTo>
                    <a:pt x="2228" y="87"/>
                  </a:lnTo>
                  <a:lnTo>
                    <a:pt x="2249" y="87"/>
                  </a:lnTo>
                  <a:lnTo>
                    <a:pt x="2269" y="87"/>
                  </a:lnTo>
                  <a:lnTo>
                    <a:pt x="2289" y="67"/>
                  </a:lnTo>
                  <a:lnTo>
                    <a:pt x="2310" y="67"/>
                  </a:lnTo>
                  <a:lnTo>
                    <a:pt x="2356" y="67"/>
                  </a:lnTo>
                  <a:lnTo>
                    <a:pt x="2376" y="67"/>
                  </a:lnTo>
                  <a:lnTo>
                    <a:pt x="2396" y="47"/>
                  </a:lnTo>
                  <a:lnTo>
                    <a:pt x="2417" y="47"/>
                  </a:lnTo>
                  <a:lnTo>
                    <a:pt x="2437" y="47"/>
                  </a:lnTo>
                  <a:lnTo>
                    <a:pt x="2457" y="47"/>
                  </a:lnTo>
                  <a:lnTo>
                    <a:pt x="2483" y="21"/>
                  </a:lnTo>
                  <a:lnTo>
                    <a:pt x="2523" y="21"/>
                  </a:lnTo>
                  <a:lnTo>
                    <a:pt x="2544" y="21"/>
                  </a:lnTo>
                  <a:lnTo>
                    <a:pt x="2564" y="21"/>
                  </a:lnTo>
                  <a:lnTo>
                    <a:pt x="2584" y="21"/>
                  </a:lnTo>
                  <a:lnTo>
                    <a:pt x="2610" y="21"/>
                  </a:lnTo>
                  <a:lnTo>
                    <a:pt x="2651" y="1"/>
                  </a:lnTo>
                  <a:lnTo>
                    <a:pt x="2671" y="1"/>
                  </a:lnTo>
                  <a:lnTo>
                    <a:pt x="2691" y="1"/>
                  </a:lnTo>
                  <a:lnTo>
                    <a:pt x="2712" y="1"/>
                  </a:lnTo>
                  <a:lnTo>
                    <a:pt x="2737" y="1"/>
                  </a:lnTo>
                  <a:lnTo>
                    <a:pt x="2778" y="1"/>
                  </a:lnTo>
                  <a:lnTo>
                    <a:pt x="2798" y="1"/>
                  </a:lnTo>
                  <a:lnTo>
                    <a:pt x="2818" y="1"/>
                  </a:lnTo>
                  <a:lnTo>
                    <a:pt x="2839" y="1"/>
                  </a:lnTo>
                  <a:lnTo>
                    <a:pt x="2864" y="1"/>
                  </a:lnTo>
                  <a:lnTo>
                    <a:pt x="2905" y="1"/>
                  </a:lnTo>
                  <a:lnTo>
                    <a:pt x="2925" y="1"/>
                  </a:lnTo>
                  <a:lnTo>
                    <a:pt x="2946"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2"/>
            <p:cNvSpPr/>
            <p:nvPr/>
          </p:nvSpPr>
          <p:spPr>
            <a:xfrm>
              <a:off x="1707025" y="2521700"/>
              <a:ext cx="54075" cy="33850"/>
            </a:xfrm>
            <a:custGeom>
              <a:rect b="b" l="l" r="r" t="t"/>
              <a:pathLst>
                <a:path extrusionOk="0" h="1354" w="2163">
                  <a:moveTo>
                    <a:pt x="550" y="61"/>
                  </a:moveTo>
                  <a:lnTo>
                    <a:pt x="571" y="82"/>
                  </a:lnTo>
                  <a:lnTo>
                    <a:pt x="616" y="107"/>
                  </a:lnTo>
                  <a:lnTo>
                    <a:pt x="657" y="128"/>
                  </a:lnTo>
                  <a:lnTo>
                    <a:pt x="657" y="128"/>
                  </a:lnTo>
                  <a:lnTo>
                    <a:pt x="657" y="128"/>
                  </a:lnTo>
                  <a:lnTo>
                    <a:pt x="657" y="148"/>
                  </a:lnTo>
                  <a:lnTo>
                    <a:pt x="677" y="148"/>
                  </a:lnTo>
                  <a:lnTo>
                    <a:pt x="677" y="148"/>
                  </a:lnTo>
                  <a:lnTo>
                    <a:pt x="677" y="168"/>
                  </a:lnTo>
                  <a:lnTo>
                    <a:pt x="677" y="168"/>
                  </a:lnTo>
                  <a:lnTo>
                    <a:pt x="677" y="168"/>
                  </a:lnTo>
                  <a:lnTo>
                    <a:pt x="677" y="189"/>
                  </a:lnTo>
                  <a:lnTo>
                    <a:pt x="677" y="189"/>
                  </a:lnTo>
                  <a:lnTo>
                    <a:pt x="677" y="189"/>
                  </a:lnTo>
                  <a:lnTo>
                    <a:pt x="677" y="189"/>
                  </a:lnTo>
                  <a:lnTo>
                    <a:pt x="677" y="209"/>
                  </a:lnTo>
                  <a:lnTo>
                    <a:pt x="677" y="209"/>
                  </a:lnTo>
                  <a:lnTo>
                    <a:pt x="677" y="209"/>
                  </a:lnTo>
                  <a:lnTo>
                    <a:pt x="677" y="234"/>
                  </a:lnTo>
                  <a:lnTo>
                    <a:pt x="677" y="234"/>
                  </a:lnTo>
                  <a:lnTo>
                    <a:pt x="677" y="234"/>
                  </a:lnTo>
                  <a:lnTo>
                    <a:pt x="698" y="255"/>
                  </a:lnTo>
                  <a:lnTo>
                    <a:pt x="698" y="255"/>
                  </a:lnTo>
                  <a:lnTo>
                    <a:pt x="698" y="255"/>
                  </a:lnTo>
                  <a:lnTo>
                    <a:pt x="698" y="255"/>
                  </a:lnTo>
                  <a:lnTo>
                    <a:pt x="698" y="275"/>
                  </a:lnTo>
                  <a:lnTo>
                    <a:pt x="698" y="275"/>
                  </a:lnTo>
                  <a:lnTo>
                    <a:pt x="698" y="275"/>
                  </a:lnTo>
                  <a:lnTo>
                    <a:pt x="698" y="275"/>
                  </a:lnTo>
                  <a:lnTo>
                    <a:pt x="698" y="275"/>
                  </a:lnTo>
                  <a:lnTo>
                    <a:pt x="698" y="295"/>
                  </a:lnTo>
                  <a:lnTo>
                    <a:pt x="698" y="295"/>
                  </a:lnTo>
                  <a:lnTo>
                    <a:pt x="698" y="295"/>
                  </a:lnTo>
                  <a:lnTo>
                    <a:pt x="698" y="295"/>
                  </a:lnTo>
                  <a:lnTo>
                    <a:pt x="718" y="295"/>
                  </a:lnTo>
                  <a:lnTo>
                    <a:pt x="718" y="316"/>
                  </a:lnTo>
                  <a:lnTo>
                    <a:pt x="718" y="316"/>
                  </a:lnTo>
                  <a:lnTo>
                    <a:pt x="718" y="316"/>
                  </a:lnTo>
                  <a:lnTo>
                    <a:pt x="718" y="316"/>
                  </a:lnTo>
                  <a:lnTo>
                    <a:pt x="718" y="316"/>
                  </a:lnTo>
                  <a:lnTo>
                    <a:pt x="718" y="336"/>
                  </a:lnTo>
                  <a:lnTo>
                    <a:pt x="718" y="336"/>
                  </a:lnTo>
                  <a:lnTo>
                    <a:pt x="718" y="336"/>
                  </a:lnTo>
                  <a:lnTo>
                    <a:pt x="718" y="336"/>
                  </a:lnTo>
                  <a:lnTo>
                    <a:pt x="718" y="336"/>
                  </a:lnTo>
                  <a:lnTo>
                    <a:pt x="744" y="336"/>
                  </a:lnTo>
                  <a:lnTo>
                    <a:pt x="744" y="336"/>
                  </a:lnTo>
                  <a:lnTo>
                    <a:pt x="744" y="336"/>
                  </a:lnTo>
                  <a:lnTo>
                    <a:pt x="744" y="362"/>
                  </a:lnTo>
                  <a:lnTo>
                    <a:pt x="744" y="362"/>
                  </a:lnTo>
                  <a:lnTo>
                    <a:pt x="744" y="362"/>
                  </a:lnTo>
                  <a:lnTo>
                    <a:pt x="744" y="362"/>
                  </a:lnTo>
                  <a:lnTo>
                    <a:pt x="744" y="362"/>
                  </a:lnTo>
                  <a:lnTo>
                    <a:pt x="744" y="362"/>
                  </a:lnTo>
                  <a:lnTo>
                    <a:pt x="744" y="362"/>
                  </a:lnTo>
                  <a:lnTo>
                    <a:pt x="744" y="382"/>
                  </a:lnTo>
                  <a:lnTo>
                    <a:pt x="744" y="382"/>
                  </a:lnTo>
                  <a:lnTo>
                    <a:pt x="764" y="382"/>
                  </a:lnTo>
                  <a:lnTo>
                    <a:pt x="764" y="382"/>
                  </a:lnTo>
                  <a:lnTo>
                    <a:pt x="764" y="382"/>
                  </a:lnTo>
                  <a:lnTo>
                    <a:pt x="764" y="382"/>
                  </a:lnTo>
                  <a:lnTo>
                    <a:pt x="764" y="382"/>
                  </a:lnTo>
                  <a:lnTo>
                    <a:pt x="764" y="382"/>
                  </a:lnTo>
                  <a:lnTo>
                    <a:pt x="764" y="382"/>
                  </a:lnTo>
                  <a:lnTo>
                    <a:pt x="764" y="402"/>
                  </a:lnTo>
                  <a:lnTo>
                    <a:pt x="764" y="402"/>
                  </a:lnTo>
                  <a:lnTo>
                    <a:pt x="764" y="402"/>
                  </a:lnTo>
                  <a:lnTo>
                    <a:pt x="764" y="402"/>
                  </a:lnTo>
                  <a:lnTo>
                    <a:pt x="764" y="402"/>
                  </a:lnTo>
                  <a:lnTo>
                    <a:pt x="784" y="402"/>
                  </a:lnTo>
                  <a:lnTo>
                    <a:pt x="784" y="402"/>
                  </a:lnTo>
                  <a:lnTo>
                    <a:pt x="784" y="402"/>
                  </a:lnTo>
                  <a:lnTo>
                    <a:pt x="784" y="402"/>
                  </a:lnTo>
                  <a:lnTo>
                    <a:pt x="784" y="402"/>
                  </a:lnTo>
                  <a:lnTo>
                    <a:pt x="784" y="423"/>
                  </a:lnTo>
                  <a:lnTo>
                    <a:pt x="784" y="423"/>
                  </a:lnTo>
                  <a:lnTo>
                    <a:pt x="784" y="423"/>
                  </a:lnTo>
                  <a:lnTo>
                    <a:pt x="784" y="423"/>
                  </a:lnTo>
                  <a:lnTo>
                    <a:pt x="784" y="423"/>
                  </a:lnTo>
                  <a:lnTo>
                    <a:pt x="805" y="423"/>
                  </a:lnTo>
                  <a:lnTo>
                    <a:pt x="805" y="423"/>
                  </a:lnTo>
                  <a:lnTo>
                    <a:pt x="805" y="423"/>
                  </a:lnTo>
                  <a:lnTo>
                    <a:pt x="805" y="423"/>
                  </a:lnTo>
                  <a:lnTo>
                    <a:pt x="805" y="423"/>
                  </a:lnTo>
                  <a:lnTo>
                    <a:pt x="805" y="443"/>
                  </a:lnTo>
                  <a:lnTo>
                    <a:pt x="805" y="443"/>
                  </a:lnTo>
                  <a:lnTo>
                    <a:pt x="805" y="443"/>
                  </a:lnTo>
                  <a:lnTo>
                    <a:pt x="805" y="443"/>
                  </a:lnTo>
                  <a:lnTo>
                    <a:pt x="825" y="443"/>
                  </a:lnTo>
                  <a:lnTo>
                    <a:pt x="825" y="443"/>
                  </a:lnTo>
                  <a:lnTo>
                    <a:pt x="825" y="443"/>
                  </a:lnTo>
                  <a:lnTo>
                    <a:pt x="825" y="443"/>
                  </a:lnTo>
                  <a:lnTo>
                    <a:pt x="825" y="443"/>
                  </a:lnTo>
                  <a:lnTo>
                    <a:pt x="825" y="463"/>
                  </a:lnTo>
                  <a:lnTo>
                    <a:pt x="825" y="463"/>
                  </a:lnTo>
                  <a:lnTo>
                    <a:pt x="825" y="463"/>
                  </a:lnTo>
                  <a:lnTo>
                    <a:pt x="825" y="463"/>
                  </a:lnTo>
                  <a:lnTo>
                    <a:pt x="845" y="463"/>
                  </a:lnTo>
                  <a:lnTo>
                    <a:pt x="845" y="463"/>
                  </a:lnTo>
                  <a:lnTo>
                    <a:pt x="845" y="463"/>
                  </a:lnTo>
                  <a:lnTo>
                    <a:pt x="845" y="463"/>
                  </a:lnTo>
                  <a:lnTo>
                    <a:pt x="845" y="463"/>
                  </a:lnTo>
                  <a:lnTo>
                    <a:pt x="845" y="463"/>
                  </a:lnTo>
                  <a:lnTo>
                    <a:pt x="845" y="463"/>
                  </a:lnTo>
                  <a:lnTo>
                    <a:pt x="871" y="489"/>
                  </a:lnTo>
                  <a:lnTo>
                    <a:pt x="871" y="489"/>
                  </a:lnTo>
                  <a:lnTo>
                    <a:pt x="871" y="489"/>
                  </a:lnTo>
                  <a:lnTo>
                    <a:pt x="871" y="489"/>
                  </a:lnTo>
                  <a:lnTo>
                    <a:pt x="871" y="489"/>
                  </a:lnTo>
                  <a:lnTo>
                    <a:pt x="871" y="489"/>
                  </a:lnTo>
                  <a:lnTo>
                    <a:pt x="891" y="489"/>
                  </a:lnTo>
                  <a:lnTo>
                    <a:pt x="891" y="489"/>
                  </a:lnTo>
                  <a:lnTo>
                    <a:pt x="891" y="489"/>
                  </a:lnTo>
                  <a:lnTo>
                    <a:pt x="891" y="489"/>
                  </a:lnTo>
                  <a:lnTo>
                    <a:pt x="891" y="509"/>
                  </a:lnTo>
                  <a:lnTo>
                    <a:pt x="911" y="509"/>
                  </a:lnTo>
                  <a:lnTo>
                    <a:pt x="911" y="509"/>
                  </a:lnTo>
                  <a:lnTo>
                    <a:pt x="911" y="509"/>
                  </a:lnTo>
                  <a:lnTo>
                    <a:pt x="911" y="509"/>
                  </a:lnTo>
                  <a:lnTo>
                    <a:pt x="911" y="509"/>
                  </a:lnTo>
                  <a:lnTo>
                    <a:pt x="932" y="509"/>
                  </a:lnTo>
                  <a:lnTo>
                    <a:pt x="932" y="509"/>
                  </a:lnTo>
                  <a:lnTo>
                    <a:pt x="932" y="509"/>
                  </a:lnTo>
                  <a:lnTo>
                    <a:pt x="932" y="509"/>
                  </a:lnTo>
                  <a:lnTo>
                    <a:pt x="932" y="529"/>
                  </a:lnTo>
                  <a:lnTo>
                    <a:pt x="952" y="529"/>
                  </a:lnTo>
                  <a:lnTo>
                    <a:pt x="952" y="529"/>
                  </a:lnTo>
                  <a:lnTo>
                    <a:pt x="952" y="529"/>
                  </a:lnTo>
                  <a:lnTo>
                    <a:pt x="952" y="529"/>
                  </a:lnTo>
                  <a:lnTo>
                    <a:pt x="972" y="529"/>
                  </a:lnTo>
                  <a:lnTo>
                    <a:pt x="972" y="529"/>
                  </a:lnTo>
                  <a:lnTo>
                    <a:pt x="972" y="529"/>
                  </a:lnTo>
                  <a:lnTo>
                    <a:pt x="972" y="529"/>
                  </a:lnTo>
                  <a:lnTo>
                    <a:pt x="972" y="529"/>
                  </a:lnTo>
                  <a:lnTo>
                    <a:pt x="998" y="529"/>
                  </a:lnTo>
                  <a:lnTo>
                    <a:pt x="998" y="529"/>
                  </a:lnTo>
                  <a:lnTo>
                    <a:pt x="998" y="550"/>
                  </a:lnTo>
                  <a:lnTo>
                    <a:pt x="998" y="550"/>
                  </a:lnTo>
                  <a:lnTo>
                    <a:pt x="1018" y="550"/>
                  </a:lnTo>
                  <a:lnTo>
                    <a:pt x="1018" y="550"/>
                  </a:lnTo>
                  <a:lnTo>
                    <a:pt x="1018" y="550"/>
                  </a:lnTo>
                  <a:lnTo>
                    <a:pt x="1018" y="550"/>
                  </a:lnTo>
                  <a:lnTo>
                    <a:pt x="1039" y="550"/>
                  </a:lnTo>
                  <a:lnTo>
                    <a:pt x="1039" y="550"/>
                  </a:lnTo>
                  <a:lnTo>
                    <a:pt x="1039" y="550"/>
                  </a:lnTo>
                  <a:lnTo>
                    <a:pt x="1039" y="550"/>
                  </a:lnTo>
                  <a:lnTo>
                    <a:pt x="1059" y="550"/>
                  </a:lnTo>
                  <a:lnTo>
                    <a:pt x="1059" y="550"/>
                  </a:lnTo>
                  <a:lnTo>
                    <a:pt x="1079" y="570"/>
                  </a:lnTo>
                  <a:lnTo>
                    <a:pt x="1079" y="570"/>
                  </a:lnTo>
                  <a:lnTo>
                    <a:pt x="1100" y="570"/>
                  </a:lnTo>
                  <a:lnTo>
                    <a:pt x="1100" y="570"/>
                  </a:lnTo>
                  <a:lnTo>
                    <a:pt x="1125" y="570"/>
                  </a:lnTo>
                  <a:lnTo>
                    <a:pt x="1145" y="570"/>
                  </a:lnTo>
                  <a:lnTo>
                    <a:pt x="1145" y="570"/>
                  </a:lnTo>
                  <a:lnTo>
                    <a:pt x="1166" y="570"/>
                  </a:lnTo>
                  <a:lnTo>
                    <a:pt x="1166" y="570"/>
                  </a:lnTo>
                  <a:lnTo>
                    <a:pt x="1166" y="570"/>
                  </a:lnTo>
                  <a:lnTo>
                    <a:pt x="1186" y="590"/>
                  </a:lnTo>
                  <a:lnTo>
                    <a:pt x="1206" y="590"/>
                  </a:lnTo>
                  <a:lnTo>
                    <a:pt x="1206" y="590"/>
                  </a:lnTo>
                  <a:lnTo>
                    <a:pt x="1227" y="590"/>
                  </a:lnTo>
                  <a:lnTo>
                    <a:pt x="1252" y="590"/>
                  </a:lnTo>
                  <a:lnTo>
                    <a:pt x="1252" y="590"/>
                  </a:lnTo>
                  <a:lnTo>
                    <a:pt x="1273" y="590"/>
                  </a:lnTo>
                  <a:lnTo>
                    <a:pt x="1293" y="590"/>
                  </a:lnTo>
                  <a:lnTo>
                    <a:pt x="1293" y="590"/>
                  </a:lnTo>
                  <a:lnTo>
                    <a:pt x="1313" y="590"/>
                  </a:lnTo>
                  <a:lnTo>
                    <a:pt x="1334" y="590"/>
                  </a:lnTo>
                  <a:lnTo>
                    <a:pt x="1334" y="590"/>
                  </a:lnTo>
                  <a:lnTo>
                    <a:pt x="1354" y="590"/>
                  </a:lnTo>
                  <a:lnTo>
                    <a:pt x="1354" y="590"/>
                  </a:lnTo>
                  <a:lnTo>
                    <a:pt x="1379" y="590"/>
                  </a:lnTo>
                  <a:lnTo>
                    <a:pt x="1379" y="590"/>
                  </a:lnTo>
                  <a:lnTo>
                    <a:pt x="1400" y="616"/>
                  </a:lnTo>
                  <a:lnTo>
                    <a:pt x="1420" y="616"/>
                  </a:lnTo>
                  <a:lnTo>
                    <a:pt x="1420" y="616"/>
                  </a:lnTo>
                  <a:lnTo>
                    <a:pt x="1440" y="616"/>
                  </a:lnTo>
                  <a:lnTo>
                    <a:pt x="1440" y="616"/>
                  </a:lnTo>
                  <a:lnTo>
                    <a:pt x="1461" y="616"/>
                  </a:lnTo>
                  <a:lnTo>
                    <a:pt x="1461" y="616"/>
                  </a:lnTo>
                  <a:lnTo>
                    <a:pt x="1481" y="616"/>
                  </a:lnTo>
                  <a:lnTo>
                    <a:pt x="1507" y="616"/>
                  </a:lnTo>
                  <a:lnTo>
                    <a:pt x="1527" y="616"/>
                  </a:lnTo>
                  <a:lnTo>
                    <a:pt x="1527" y="616"/>
                  </a:lnTo>
                  <a:lnTo>
                    <a:pt x="1547" y="616"/>
                  </a:lnTo>
                  <a:lnTo>
                    <a:pt x="1547" y="616"/>
                  </a:lnTo>
                  <a:lnTo>
                    <a:pt x="1568" y="616"/>
                  </a:lnTo>
                  <a:lnTo>
                    <a:pt x="1568" y="616"/>
                  </a:lnTo>
                  <a:lnTo>
                    <a:pt x="1588" y="616"/>
                  </a:lnTo>
                  <a:lnTo>
                    <a:pt x="1608" y="616"/>
                  </a:lnTo>
                  <a:lnTo>
                    <a:pt x="1608" y="636"/>
                  </a:lnTo>
                  <a:lnTo>
                    <a:pt x="1634" y="636"/>
                  </a:lnTo>
                  <a:lnTo>
                    <a:pt x="1654" y="636"/>
                  </a:lnTo>
                  <a:lnTo>
                    <a:pt x="1674" y="636"/>
                  </a:lnTo>
                  <a:lnTo>
                    <a:pt x="1674" y="616"/>
                  </a:lnTo>
                  <a:lnTo>
                    <a:pt x="1695" y="616"/>
                  </a:lnTo>
                  <a:lnTo>
                    <a:pt x="1715" y="616"/>
                  </a:lnTo>
                  <a:lnTo>
                    <a:pt x="1715" y="616"/>
                  </a:lnTo>
                  <a:lnTo>
                    <a:pt x="1715" y="616"/>
                  </a:lnTo>
                  <a:lnTo>
                    <a:pt x="1735" y="636"/>
                  </a:lnTo>
                  <a:lnTo>
                    <a:pt x="1761" y="636"/>
                  </a:lnTo>
                  <a:lnTo>
                    <a:pt x="1781" y="636"/>
                  </a:lnTo>
                  <a:lnTo>
                    <a:pt x="1781" y="636"/>
                  </a:lnTo>
                  <a:lnTo>
                    <a:pt x="1802" y="636"/>
                  </a:lnTo>
                  <a:lnTo>
                    <a:pt x="1822" y="636"/>
                  </a:lnTo>
                  <a:lnTo>
                    <a:pt x="1822" y="636"/>
                  </a:lnTo>
                  <a:lnTo>
                    <a:pt x="1842" y="636"/>
                  </a:lnTo>
                  <a:lnTo>
                    <a:pt x="1842" y="636"/>
                  </a:lnTo>
                  <a:lnTo>
                    <a:pt x="1842" y="616"/>
                  </a:lnTo>
                  <a:lnTo>
                    <a:pt x="1863" y="616"/>
                  </a:lnTo>
                  <a:lnTo>
                    <a:pt x="1863" y="616"/>
                  </a:lnTo>
                  <a:lnTo>
                    <a:pt x="1888" y="616"/>
                  </a:lnTo>
                  <a:lnTo>
                    <a:pt x="1888" y="616"/>
                  </a:lnTo>
                  <a:lnTo>
                    <a:pt x="2056" y="636"/>
                  </a:lnTo>
                  <a:lnTo>
                    <a:pt x="2163" y="697"/>
                  </a:lnTo>
                  <a:lnTo>
                    <a:pt x="2163" y="697"/>
                  </a:lnTo>
                  <a:lnTo>
                    <a:pt x="2163" y="845"/>
                  </a:lnTo>
                  <a:lnTo>
                    <a:pt x="2076" y="997"/>
                  </a:lnTo>
                  <a:lnTo>
                    <a:pt x="2076" y="997"/>
                  </a:lnTo>
                  <a:lnTo>
                    <a:pt x="2076" y="997"/>
                  </a:lnTo>
                  <a:lnTo>
                    <a:pt x="2056" y="997"/>
                  </a:lnTo>
                  <a:lnTo>
                    <a:pt x="2056" y="1018"/>
                  </a:lnTo>
                  <a:lnTo>
                    <a:pt x="2056" y="1018"/>
                  </a:lnTo>
                  <a:lnTo>
                    <a:pt x="2036" y="1018"/>
                  </a:lnTo>
                  <a:lnTo>
                    <a:pt x="2036" y="1038"/>
                  </a:lnTo>
                  <a:lnTo>
                    <a:pt x="2015" y="1038"/>
                  </a:lnTo>
                  <a:lnTo>
                    <a:pt x="1990" y="1058"/>
                  </a:lnTo>
                  <a:lnTo>
                    <a:pt x="1990" y="1079"/>
                  </a:lnTo>
                  <a:lnTo>
                    <a:pt x="1969" y="1079"/>
                  </a:lnTo>
                  <a:lnTo>
                    <a:pt x="1949" y="1099"/>
                  </a:lnTo>
                  <a:lnTo>
                    <a:pt x="1929" y="1125"/>
                  </a:lnTo>
                  <a:lnTo>
                    <a:pt x="1908" y="1125"/>
                  </a:lnTo>
                  <a:lnTo>
                    <a:pt x="1908" y="1145"/>
                  </a:lnTo>
                  <a:lnTo>
                    <a:pt x="1908" y="1145"/>
                  </a:lnTo>
                  <a:lnTo>
                    <a:pt x="1888" y="1145"/>
                  </a:lnTo>
                  <a:lnTo>
                    <a:pt x="1863" y="1165"/>
                  </a:lnTo>
                  <a:lnTo>
                    <a:pt x="1842" y="1165"/>
                  </a:lnTo>
                  <a:lnTo>
                    <a:pt x="1822" y="1186"/>
                  </a:lnTo>
                  <a:lnTo>
                    <a:pt x="1802" y="1186"/>
                  </a:lnTo>
                  <a:lnTo>
                    <a:pt x="1781" y="1206"/>
                  </a:lnTo>
                  <a:lnTo>
                    <a:pt x="1761" y="1206"/>
                  </a:lnTo>
                  <a:lnTo>
                    <a:pt x="1735" y="1226"/>
                  </a:lnTo>
                  <a:lnTo>
                    <a:pt x="1715" y="1226"/>
                  </a:lnTo>
                  <a:lnTo>
                    <a:pt x="1695" y="1252"/>
                  </a:lnTo>
                  <a:lnTo>
                    <a:pt x="1674" y="1252"/>
                  </a:lnTo>
                  <a:lnTo>
                    <a:pt x="1674" y="1252"/>
                  </a:lnTo>
                  <a:lnTo>
                    <a:pt x="1654" y="1272"/>
                  </a:lnTo>
                  <a:lnTo>
                    <a:pt x="1634" y="1272"/>
                  </a:lnTo>
                  <a:lnTo>
                    <a:pt x="1608" y="1272"/>
                  </a:lnTo>
                  <a:lnTo>
                    <a:pt x="1588" y="1292"/>
                  </a:lnTo>
                  <a:lnTo>
                    <a:pt x="1568" y="1292"/>
                  </a:lnTo>
                  <a:lnTo>
                    <a:pt x="1547" y="1292"/>
                  </a:lnTo>
                  <a:lnTo>
                    <a:pt x="1527" y="1313"/>
                  </a:lnTo>
                  <a:lnTo>
                    <a:pt x="1527" y="1313"/>
                  </a:lnTo>
                  <a:lnTo>
                    <a:pt x="1507" y="1313"/>
                  </a:lnTo>
                  <a:lnTo>
                    <a:pt x="1481" y="1313"/>
                  </a:lnTo>
                  <a:lnTo>
                    <a:pt x="1461" y="1333"/>
                  </a:lnTo>
                  <a:lnTo>
                    <a:pt x="1440" y="1333"/>
                  </a:lnTo>
                  <a:lnTo>
                    <a:pt x="1420" y="1333"/>
                  </a:lnTo>
                  <a:lnTo>
                    <a:pt x="1400" y="1333"/>
                  </a:lnTo>
                  <a:lnTo>
                    <a:pt x="1400" y="1333"/>
                  </a:lnTo>
                  <a:lnTo>
                    <a:pt x="1379" y="1333"/>
                  </a:lnTo>
                  <a:lnTo>
                    <a:pt x="1354" y="1333"/>
                  </a:lnTo>
                  <a:lnTo>
                    <a:pt x="1334" y="1353"/>
                  </a:lnTo>
                  <a:lnTo>
                    <a:pt x="1313" y="1353"/>
                  </a:lnTo>
                  <a:lnTo>
                    <a:pt x="1293" y="1353"/>
                  </a:lnTo>
                  <a:lnTo>
                    <a:pt x="1273" y="1353"/>
                  </a:lnTo>
                  <a:lnTo>
                    <a:pt x="1227" y="1353"/>
                  </a:lnTo>
                  <a:lnTo>
                    <a:pt x="1206" y="1353"/>
                  </a:lnTo>
                  <a:lnTo>
                    <a:pt x="1186" y="1353"/>
                  </a:lnTo>
                  <a:lnTo>
                    <a:pt x="1166" y="1353"/>
                  </a:lnTo>
                  <a:lnTo>
                    <a:pt x="1145" y="1353"/>
                  </a:lnTo>
                  <a:lnTo>
                    <a:pt x="1125" y="1353"/>
                  </a:lnTo>
                  <a:lnTo>
                    <a:pt x="1100" y="1353"/>
                  </a:lnTo>
                  <a:lnTo>
                    <a:pt x="1100" y="1353"/>
                  </a:lnTo>
                  <a:lnTo>
                    <a:pt x="1079" y="1353"/>
                  </a:lnTo>
                  <a:lnTo>
                    <a:pt x="1059" y="1333"/>
                  </a:lnTo>
                  <a:lnTo>
                    <a:pt x="1039" y="1333"/>
                  </a:lnTo>
                  <a:lnTo>
                    <a:pt x="1018" y="1333"/>
                  </a:lnTo>
                  <a:lnTo>
                    <a:pt x="998" y="1333"/>
                  </a:lnTo>
                  <a:lnTo>
                    <a:pt x="952" y="1333"/>
                  </a:lnTo>
                  <a:lnTo>
                    <a:pt x="932" y="1333"/>
                  </a:lnTo>
                  <a:lnTo>
                    <a:pt x="911" y="1313"/>
                  </a:lnTo>
                  <a:lnTo>
                    <a:pt x="891" y="1313"/>
                  </a:lnTo>
                  <a:lnTo>
                    <a:pt x="871" y="1313"/>
                  </a:lnTo>
                  <a:lnTo>
                    <a:pt x="871" y="1313"/>
                  </a:lnTo>
                  <a:lnTo>
                    <a:pt x="845" y="1313"/>
                  </a:lnTo>
                  <a:lnTo>
                    <a:pt x="845" y="1313"/>
                  </a:lnTo>
                  <a:lnTo>
                    <a:pt x="825" y="1292"/>
                  </a:lnTo>
                  <a:lnTo>
                    <a:pt x="805" y="1292"/>
                  </a:lnTo>
                  <a:lnTo>
                    <a:pt x="805" y="1292"/>
                  </a:lnTo>
                  <a:lnTo>
                    <a:pt x="784" y="1292"/>
                  </a:lnTo>
                  <a:lnTo>
                    <a:pt x="784" y="1292"/>
                  </a:lnTo>
                  <a:lnTo>
                    <a:pt x="764" y="1292"/>
                  </a:lnTo>
                  <a:lnTo>
                    <a:pt x="764" y="1292"/>
                  </a:lnTo>
                  <a:lnTo>
                    <a:pt x="744" y="1272"/>
                  </a:lnTo>
                  <a:lnTo>
                    <a:pt x="744" y="1272"/>
                  </a:lnTo>
                  <a:lnTo>
                    <a:pt x="718" y="1272"/>
                  </a:lnTo>
                  <a:lnTo>
                    <a:pt x="718" y="1272"/>
                  </a:lnTo>
                  <a:lnTo>
                    <a:pt x="718" y="1272"/>
                  </a:lnTo>
                  <a:lnTo>
                    <a:pt x="698" y="1272"/>
                  </a:lnTo>
                  <a:lnTo>
                    <a:pt x="698" y="1272"/>
                  </a:lnTo>
                  <a:lnTo>
                    <a:pt x="677" y="1252"/>
                  </a:lnTo>
                  <a:lnTo>
                    <a:pt x="677" y="1252"/>
                  </a:lnTo>
                  <a:lnTo>
                    <a:pt x="657" y="1252"/>
                  </a:lnTo>
                  <a:lnTo>
                    <a:pt x="657" y="1252"/>
                  </a:lnTo>
                  <a:lnTo>
                    <a:pt x="637" y="1252"/>
                  </a:lnTo>
                  <a:lnTo>
                    <a:pt x="637" y="1226"/>
                  </a:lnTo>
                  <a:lnTo>
                    <a:pt x="616" y="1226"/>
                  </a:lnTo>
                  <a:lnTo>
                    <a:pt x="616" y="1226"/>
                  </a:lnTo>
                  <a:lnTo>
                    <a:pt x="591" y="1226"/>
                  </a:lnTo>
                  <a:lnTo>
                    <a:pt x="591" y="1206"/>
                  </a:lnTo>
                  <a:lnTo>
                    <a:pt x="571" y="1206"/>
                  </a:lnTo>
                  <a:lnTo>
                    <a:pt x="571" y="1206"/>
                  </a:lnTo>
                  <a:lnTo>
                    <a:pt x="550" y="1206"/>
                  </a:lnTo>
                  <a:lnTo>
                    <a:pt x="550" y="1186"/>
                  </a:lnTo>
                  <a:lnTo>
                    <a:pt x="530" y="1186"/>
                  </a:lnTo>
                  <a:lnTo>
                    <a:pt x="530" y="1186"/>
                  </a:lnTo>
                  <a:lnTo>
                    <a:pt x="510" y="1186"/>
                  </a:lnTo>
                  <a:lnTo>
                    <a:pt x="510" y="1165"/>
                  </a:lnTo>
                  <a:lnTo>
                    <a:pt x="489" y="1165"/>
                  </a:lnTo>
                  <a:lnTo>
                    <a:pt x="489" y="1165"/>
                  </a:lnTo>
                  <a:lnTo>
                    <a:pt x="464" y="1145"/>
                  </a:lnTo>
                  <a:lnTo>
                    <a:pt x="464" y="1145"/>
                  </a:lnTo>
                  <a:lnTo>
                    <a:pt x="443" y="1145"/>
                  </a:lnTo>
                  <a:lnTo>
                    <a:pt x="443" y="1145"/>
                  </a:lnTo>
                  <a:lnTo>
                    <a:pt x="423" y="1125"/>
                  </a:lnTo>
                  <a:lnTo>
                    <a:pt x="423" y="1125"/>
                  </a:lnTo>
                  <a:lnTo>
                    <a:pt x="403" y="1125"/>
                  </a:lnTo>
                  <a:lnTo>
                    <a:pt x="403" y="1099"/>
                  </a:lnTo>
                  <a:lnTo>
                    <a:pt x="382" y="1099"/>
                  </a:lnTo>
                  <a:lnTo>
                    <a:pt x="382" y="1099"/>
                  </a:lnTo>
                  <a:lnTo>
                    <a:pt x="362" y="1079"/>
                  </a:lnTo>
                  <a:lnTo>
                    <a:pt x="362" y="1079"/>
                  </a:lnTo>
                  <a:lnTo>
                    <a:pt x="337" y="1058"/>
                  </a:lnTo>
                  <a:lnTo>
                    <a:pt x="337" y="1058"/>
                  </a:lnTo>
                  <a:lnTo>
                    <a:pt x="337" y="1058"/>
                  </a:lnTo>
                  <a:lnTo>
                    <a:pt x="337" y="1058"/>
                  </a:lnTo>
                  <a:lnTo>
                    <a:pt x="316" y="1038"/>
                  </a:lnTo>
                  <a:lnTo>
                    <a:pt x="316" y="1038"/>
                  </a:lnTo>
                  <a:lnTo>
                    <a:pt x="296" y="1038"/>
                  </a:lnTo>
                  <a:lnTo>
                    <a:pt x="296" y="1018"/>
                  </a:lnTo>
                  <a:lnTo>
                    <a:pt x="276" y="1018"/>
                  </a:lnTo>
                  <a:lnTo>
                    <a:pt x="276" y="997"/>
                  </a:lnTo>
                  <a:lnTo>
                    <a:pt x="276" y="997"/>
                  </a:lnTo>
                  <a:lnTo>
                    <a:pt x="255" y="972"/>
                  </a:lnTo>
                  <a:lnTo>
                    <a:pt x="255" y="972"/>
                  </a:lnTo>
                  <a:lnTo>
                    <a:pt x="235" y="972"/>
                  </a:lnTo>
                  <a:lnTo>
                    <a:pt x="235" y="952"/>
                  </a:lnTo>
                  <a:lnTo>
                    <a:pt x="235" y="952"/>
                  </a:lnTo>
                  <a:lnTo>
                    <a:pt x="209" y="931"/>
                  </a:lnTo>
                  <a:lnTo>
                    <a:pt x="209" y="931"/>
                  </a:lnTo>
                  <a:lnTo>
                    <a:pt x="189" y="911"/>
                  </a:lnTo>
                  <a:lnTo>
                    <a:pt x="189" y="911"/>
                  </a:lnTo>
                  <a:lnTo>
                    <a:pt x="189" y="891"/>
                  </a:lnTo>
                  <a:lnTo>
                    <a:pt x="169" y="891"/>
                  </a:lnTo>
                  <a:lnTo>
                    <a:pt x="169" y="870"/>
                  </a:lnTo>
                  <a:lnTo>
                    <a:pt x="169" y="870"/>
                  </a:lnTo>
                  <a:lnTo>
                    <a:pt x="148" y="845"/>
                  </a:lnTo>
                  <a:lnTo>
                    <a:pt x="148" y="845"/>
                  </a:lnTo>
                  <a:lnTo>
                    <a:pt x="148" y="824"/>
                  </a:lnTo>
                  <a:lnTo>
                    <a:pt x="128" y="824"/>
                  </a:lnTo>
                  <a:lnTo>
                    <a:pt x="128" y="804"/>
                  </a:lnTo>
                  <a:lnTo>
                    <a:pt x="128" y="804"/>
                  </a:lnTo>
                  <a:lnTo>
                    <a:pt x="108" y="784"/>
                  </a:lnTo>
                  <a:lnTo>
                    <a:pt x="108" y="784"/>
                  </a:lnTo>
                  <a:lnTo>
                    <a:pt x="108" y="784"/>
                  </a:lnTo>
                  <a:lnTo>
                    <a:pt x="108" y="763"/>
                  </a:lnTo>
                  <a:lnTo>
                    <a:pt x="82" y="763"/>
                  </a:lnTo>
                  <a:lnTo>
                    <a:pt x="82" y="743"/>
                  </a:lnTo>
                  <a:lnTo>
                    <a:pt x="82" y="718"/>
                  </a:lnTo>
                  <a:lnTo>
                    <a:pt x="82" y="718"/>
                  </a:lnTo>
                  <a:lnTo>
                    <a:pt x="62" y="697"/>
                  </a:lnTo>
                  <a:lnTo>
                    <a:pt x="62" y="697"/>
                  </a:lnTo>
                  <a:lnTo>
                    <a:pt x="62" y="677"/>
                  </a:lnTo>
                  <a:lnTo>
                    <a:pt x="62" y="677"/>
                  </a:lnTo>
                  <a:lnTo>
                    <a:pt x="42" y="657"/>
                  </a:lnTo>
                  <a:lnTo>
                    <a:pt x="42" y="636"/>
                  </a:lnTo>
                  <a:lnTo>
                    <a:pt x="42" y="636"/>
                  </a:lnTo>
                  <a:lnTo>
                    <a:pt x="42" y="616"/>
                  </a:lnTo>
                  <a:lnTo>
                    <a:pt x="42" y="616"/>
                  </a:lnTo>
                  <a:lnTo>
                    <a:pt x="42" y="590"/>
                  </a:lnTo>
                  <a:lnTo>
                    <a:pt x="21" y="570"/>
                  </a:lnTo>
                  <a:lnTo>
                    <a:pt x="21" y="570"/>
                  </a:lnTo>
                  <a:lnTo>
                    <a:pt x="21" y="570"/>
                  </a:lnTo>
                  <a:lnTo>
                    <a:pt x="21" y="550"/>
                  </a:lnTo>
                  <a:lnTo>
                    <a:pt x="21" y="529"/>
                  </a:lnTo>
                  <a:lnTo>
                    <a:pt x="21" y="529"/>
                  </a:lnTo>
                  <a:lnTo>
                    <a:pt x="21" y="509"/>
                  </a:lnTo>
                  <a:lnTo>
                    <a:pt x="21" y="509"/>
                  </a:lnTo>
                  <a:lnTo>
                    <a:pt x="21" y="489"/>
                  </a:lnTo>
                  <a:lnTo>
                    <a:pt x="21" y="463"/>
                  </a:lnTo>
                  <a:lnTo>
                    <a:pt x="1" y="463"/>
                  </a:lnTo>
                  <a:lnTo>
                    <a:pt x="1" y="443"/>
                  </a:lnTo>
                  <a:lnTo>
                    <a:pt x="1" y="423"/>
                  </a:lnTo>
                  <a:lnTo>
                    <a:pt x="1" y="423"/>
                  </a:lnTo>
                  <a:lnTo>
                    <a:pt x="1" y="402"/>
                  </a:lnTo>
                  <a:lnTo>
                    <a:pt x="1" y="382"/>
                  </a:lnTo>
                  <a:lnTo>
                    <a:pt x="1" y="382"/>
                  </a:lnTo>
                  <a:lnTo>
                    <a:pt x="1" y="362"/>
                  </a:lnTo>
                  <a:lnTo>
                    <a:pt x="1" y="362"/>
                  </a:lnTo>
                  <a:lnTo>
                    <a:pt x="1" y="336"/>
                  </a:lnTo>
                  <a:lnTo>
                    <a:pt x="1" y="316"/>
                  </a:lnTo>
                  <a:lnTo>
                    <a:pt x="1" y="316"/>
                  </a:lnTo>
                  <a:lnTo>
                    <a:pt x="1" y="316"/>
                  </a:lnTo>
                  <a:lnTo>
                    <a:pt x="1" y="295"/>
                  </a:lnTo>
                  <a:lnTo>
                    <a:pt x="1" y="275"/>
                  </a:lnTo>
                  <a:lnTo>
                    <a:pt x="1" y="275"/>
                  </a:lnTo>
                  <a:lnTo>
                    <a:pt x="1" y="255"/>
                  </a:lnTo>
                  <a:lnTo>
                    <a:pt x="21" y="234"/>
                  </a:lnTo>
                  <a:lnTo>
                    <a:pt x="21" y="234"/>
                  </a:lnTo>
                  <a:lnTo>
                    <a:pt x="21" y="209"/>
                  </a:lnTo>
                  <a:lnTo>
                    <a:pt x="21" y="189"/>
                  </a:lnTo>
                  <a:lnTo>
                    <a:pt x="21" y="189"/>
                  </a:lnTo>
                  <a:lnTo>
                    <a:pt x="21" y="168"/>
                  </a:lnTo>
                  <a:lnTo>
                    <a:pt x="21" y="168"/>
                  </a:lnTo>
                  <a:lnTo>
                    <a:pt x="21" y="148"/>
                  </a:lnTo>
                  <a:lnTo>
                    <a:pt x="21" y="128"/>
                  </a:lnTo>
                  <a:lnTo>
                    <a:pt x="42" y="128"/>
                  </a:lnTo>
                  <a:lnTo>
                    <a:pt x="42" y="128"/>
                  </a:lnTo>
                  <a:lnTo>
                    <a:pt x="42" y="107"/>
                  </a:lnTo>
                  <a:lnTo>
                    <a:pt x="42" y="82"/>
                  </a:lnTo>
                  <a:lnTo>
                    <a:pt x="42" y="82"/>
                  </a:lnTo>
                  <a:lnTo>
                    <a:pt x="42" y="61"/>
                  </a:lnTo>
                  <a:lnTo>
                    <a:pt x="62" y="41"/>
                  </a:lnTo>
                  <a:lnTo>
                    <a:pt x="62" y="41"/>
                  </a:lnTo>
                  <a:lnTo>
                    <a:pt x="62" y="21"/>
                  </a:lnTo>
                  <a:lnTo>
                    <a:pt x="62" y="21"/>
                  </a:lnTo>
                  <a:lnTo>
                    <a:pt x="82" y="21"/>
                  </a:lnTo>
                  <a:lnTo>
                    <a:pt x="128" y="0"/>
                  </a:lnTo>
                  <a:lnTo>
                    <a:pt x="169" y="0"/>
                  </a:lnTo>
                  <a:lnTo>
                    <a:pt x="189"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62"/>
            <p:cNvSpPr/>
            <p:nvPr/>
          </p:nvSpPr>
          <p:spPr>
            <a:xfrm>
              <a:off x="1705375" y="2506825"/>
              <a:ext cx="30800" cy="45550"/>
            </a:xfrm>
            <a:custGeom>
              <a:rect b="b" l="l" r="r" t="t"/>
              <a:pathLst>
                <a:path extrusionOk="0" h="1822" w="1232">
                  <a:moveTo>
                    <a:pt x="576" y="234"/>
                  </a:moveTo>
                  <a:lnTo>
                    <a:pt x="576" y="234"/>
                  </a:lnTo>
                  <a:lnTo>
                    <a:pt x="596" y="234"/>
                  </a:lnTo>
                  <a:lnTo>
                    <a:pt x="596" y="255"/>
                  </a:lnTo>
                  <a:lnTo>
                    <a:pt x="616" y="255"/>
                  </a:lnTo>
                  <a:lnTo>
                    <a:pt x="616" y="275"/>
                  </a:lnTo>
                  <a:lnTo>
                    <a:pt x="637" y="295"/>
                  </a:lnTo>
                  <a:lnTo>
                    <a:pt x="637" y="295"/>
                  </a:lnTo>
                  <a:lnTo>
                    <a:pt x="637" y="321"/>
                  </a:lnTo>
                  <a:lnTo>
                    <a:pt x="637" y="321"/>
                  </a:lnTo>
                  <a:lnTo>
                    <a:pt x="637" y="341"/>
                  </a:lnTo>
                  <a:lnTo>
                    <a:pt x="637" y="361"/>
                  </a:lnTo>
                  <a:lnTo>
                    <a:pt x="637" y="361"/>
                  </a:lnTo>
                  <a:lnTo>
                    <a:pt x="637" y="361"/>
                  </a:lnTo>
                  <a:lnTo>
                    <a:pt x="616" y="382"/>
                  </a:lnTo>
                  <a:lnTo>
                    <a:pt x="616" y="402"/>
                  </a:lnTo>
                  <a:lnTo>
                    <a:pt x="616" y="402"/>
                  </a:lnTo>
                  <a:lnTo>
                    <a:pt x="616" y="422"/>
                  </a:lnTo>
                  <a:lnTo>
                    <a:pt x="616" y="448"/>
                  </a:lnTo>
                  <a:lnTo>
                    <a:pt x="616" y="448"/>
                  </a:lnTo>
                  <a:lnTo>
                    <a:pt x="616" y="448"/>
                  </a:lnTo>
                  <a:lnTo>
                    <a:pt x="616" y="468"/>
                  </a:lnTo>
                  <a:lnTo>
                    <a:pt x="616" y="489"/>
                  </a:lnTo>
                  <a:lnTo>
                    <a:pt x="616" y="489"/>
                  </a:lnTo>
                  <a:lnTo>
                    <a:pt x="616" y="509"/>
                  </a:lnTo>
                  <a:lnTo>
                    <a:pt x="616" y="509"/>
                  </a:lnTo>
                  <a:lnTo>
                    <a:pt x="616" y="529"/>
                  </a:lnTo>
                  <a:lnTo>
                    <a:pt x="616" y="550"/>
                  </a:lnTo>
                  <a:lnTo>
                    <a:pt x="616" y="550"/>
                  </a:lnTo>
                  <a:lnTo>
                    <a:pt x="616" y="575"/>
                  </a:lnTo>
                  <a:lnTo>
                    <a:pt x="616" y="575"/>
                  </a:lnTo>
                  <a:lnTo>
                    <a:pt x="616" y="595"/>
                  </a:lnTo>
                  <a:lnTo>
                    <a:pt x="616" y="616"/>
                  </a:lnTo>
                  <a:lnTo>
                    <a:pt x="616" y="616"/>
                  </a:lnTo>
                  <a:lnTo>
                    <a:pt x="616" y="636"/>
                  </a:lnTo>
                  <a:lnTo>
                    <a:pt x="616" y="636"/>
                  </a:lnTo>
                  <a:lnTo>
                    <a:pt x="616" y="656"/>
                  </a:lnTo>
                  <a:lnTo>
                    <a:pt x="616" y="656"/>
                  </a:lnTo>
                  <a:lnTo>
                    <a:pt x="616" y="656"/>
                  </a:lnTo>
                  <a:lnTo>
                    <a:pt x="616" y="677"/>
                  </a:lnTo>
                  <a:lnTo>
                    <a:pt x="616" y="677"/>
                  </a:lnTo>
                  <a:lnTo>
                    <a:pt x="616" y="702"/>
                  </a:lnTo>
                  <a:lnTo>
                    <a:pt x="616" y="723"/>
                  </a:lnTo>
                  <a:lnTo>
                    <a:pt x="616" y="723"/>
                  </a:lnTo>
                  <a:lnTo>
                    <a:pt x="616" y="743"/>
                  </a:lnTo>
                  <a:lnTo>
                    <a:pt x="616" y="743"/>
                  </a:lnTo>
                  <a:lnTo>
                    <a:pt x="616" y="763"/>
                  </a:lnTo>
                  <a:lnTo>
                    <a:pt x="616" y="763"/>
                  </a:lnTo>
                  <a:lnTo>
                    <a:pt x="616" y="784"/>
                  </a:lnTo>
                  <a:lnTo>
                    <a:pt x="616" y="784"/>
                  </a:lnTo>
                  <a:lnTo>
                    <a:pt x="616" y="804"/>
                  </a:lnTo>
                  <a:lnTo>
                    <a:pt x="616" y="804"/>
                  </a:lnTo>
                  <a:lnTo>
                    <a:pt x="616" y="829"/>
                  </a:lnTo>
                  <a:lnTo>
                    <a:pt x="616" y="829"/>
                  </a:lnTo>
                  <a:lnTo>
                    <a:pt x="616" y="850"/>
                  </a:lnTo>
                  <a:lnTo>
                    <a:pt x="616" y="850"/>
                  </a:lnTo>
                  <a:lnTo>
                    <a:pt x="616" y="850"/>
                  </a:lnTo>
                  <a:lnTo>
                    <a:pt x="637" y="870"/>
                  </a:lnTo>
                  <a:lnTo>
                    <a:pt x="637" y="870"/>
                  </a:lnTo>
                  <a:lnTo>
                    <a:pt x="637" y="870"/>
                  </a:lnTo>
                  <a:lnTo>
                    <a:pt x="637" y="890"/>
                  </a:lnTo>
                  <a:lnTo>
                    <a:pt x="637" y="890"/>
                  </a:lnTo>
                  <a:lnTo>
                    <a:pt x="637" y="911"/>
                  </a:lnTo>
                  <a:lnTo>
                    <a:pt x="637" y="911"/>
                  </a:lnTo>
                  <a:lnTo>
                    <a:pt x="637" y="931"/>
                  </a:lnTo>
                  <a:lnTo>
                    <a:pt x="637" y="931"/>
                  </a:lnTo>
                  <a:lnTo>
                    <a:pt x="637" y="931"/>
                  </a:lnTo>
                  <a:lnTo>
                    <a:pt x="657" y="957"/>
                  </a:lnTo>
                  <a:lnTo>
                    <a:pt x="657" y="957"/>
                  </a:lnTo>
                  <a:lnTo>
                    <a:pt x="657" y="957"/>
                  </a:lnTo>
                  <a:lnTo>
                    <a:pt x="657" y="977"/>
                  </a:lnTo>
                  <a:lnTo>
                    <a:pt x="657" y="977"/>
                  </a:lnTo>
                  <a:lnTo>
                    <a:pt x="657" y="977"/>
                  </a:lnTo>
                  <a:lnTo>
                    <a:pt x="657" y="997"/>
                  </a:lnTo>
                  <a:lnTo>
                    <a:pt x="657" y="997"/>
                  </a:lnTo>
                  <a:lnTo>
                    <a:pt x="682" y="997"/>
                  </a:lnTo>
                  <a:lnTo>
                    <a:pt x="682" y="997"/>
                  </a:lnTo>
                  <a:lnTo>
                    <a:pt x="682" y="1018"/>
                  </a:lnTo>
                  <a:lnTo>
                    <a:pt x="682" y="1018"/>
                  </a:lnTo>
                  <a:lnTo>
                    <a:pt x="682" y="1018"/>
                  </a:lnTo>
                  <a:lnTo>
                    <a:pt x="682" y="1038"/>
                  </a:lnTo>
                  <a:lnTo>
                    <a:pt x="682" y="1038"/>
                  </a:lnTo>
                  <a:lnTo>
                    <a:pt x="703" y="1038"/>
                  </a:lnTo>
                  <a:lnTo>
                    <a:pt x="703" y="1038"/>
                  </a:lnTo>
                  <a:lnTo>
                    <a:pt x="703" y="1058"/>
                  </a:lnTo>
                  <a:lnTo>
                    <a:pt x="703" y="1058"/>
                  </a:lnTo>
                  <a:lnTo>
                    <a:pt x="703" y="1058"/>
                  </a:lnTo>
                  <a:lnTo>
                    <a:pt x="703" y="1058"/>
                  </a:lnTo>
                  <a:lnTo>
                    <a:pt x="703" y="1084"/>
                  </a:lnTo>
                  <a:lnTo>
                    <a:pt x="723" y="1084"/>
                  </a:lnTo>
                  <a:lnTo>
                    <a:pt x="723" y="1084"/>
                  </a:lnTo>
                  <a:lnTo>
                    <a:pt x="723" y="1084"/>
                  </a:lnTo>
                  <a:lnTo>
                    <a:pt x="723" y="1104"/>
                  </a:lnTo>
                  <a:lnTo>
                    <a:pt x="723" y="1104"/>
                  </a:lnTo>
                  <a:lnTo>
                    <a:pt x="723" y="1104"/>
                  </a:lnTo>
                  <a:lnTo>
                    <a:pt x="723" y="1104"/>
                  </a:lnTo>
                  <a:lnTo>
                    <a:pt x="743" y="1104"/>
                  </a:lnTo>
                  <a:lnTo>
                    <a:pt x="743" y="1124"/>
                  </a:lnTo>
                  <a:lnTo>
                    <a:pt x="743" y="1124"/>
                  </a:lnTo>
                  <a:lnTo>
                    <a:pt x="743" y="1124"/>
                  </a:lnTo>
                  <a:lnTo>
                    <a:pt x="743" y="1124"/>
                  </a:lnTo>
                  <a:lnTo>
                    <a:pt x="743" y="1124"/>
                  </a:lnTo>
                  <a:lnTo>
                    <a:pt x="764" y="1145"/>
                  </a:lnTo>
                  <a:lnTo>
                    <a:pt x="764" y="1145"/>
                  </a:lnTo>
                  <a:lnTo>
                    <a:pt x="764" y="1145"/>
                  </a:lnTo>
                  <a:lnTo>
                    <a:pt x="764" y="1145"/>
                  </a:lnTo>
                  <a:lnTo>
                    <a:pt x="764" y="1145"/>
                  </a:lnTo>
                  <a:lnTo>
                    <a:pt x="784" y="1165"/>
                  </a:lnTo>
                  <a:lnTo>
                    <a:pt x="784" y="1165"/>
                  </a:lnTo>
                  <a:lnTo>
                    <a:pt x="784" y="1165"/>
                  </a:lnTo>
                  <a:lnTo>
                    <a:pt x="784" y="1165"/>
                  </a:lnTo>
                  <a:lnTo>
                    <a:pt x="784" y="1165"/>
                  </a:lnTo>
                  <a:lnTo>
                    <a:pt x="784" y="1165"/>
                  </a:lnTo>
                  <a:lnTo>
                    <a:pt x="810" y="1185"/>
                  </a:lnTo>
                  <a:lnTo>
                    <a:pt x="810" y="1185"/>
                  </a:lnTo>
                  <a:lnTo>
                    <a:pt x="810" y="1185"/>
                  </a:lnTo>
                  <a:lnTo>
                    <a:pt x="810" y="1185"/>
                  </a:lnTo>
                  <a:lnTo>
                    <a:pt x="810" y="1185"/>
                  </a:lnTo>
                  <a:lnTo>
                    <a:pt x="810" y="1185"/>
                  </a:lnTo>
                  <a:lnTo>
                    <a:pt x="810" y="1185"/>
                  </a:lnTo>
                  <a:lnTo>
                    <a:pt x="810" y="1185"/>
                  </a:lnTo>
                  <a:lnTo>
                    <a:pt x="810" y="1185"/>
                  </a:lnTo>
                  <a:lnTo>
                    <a:pt x="830" y="1211"/>
                  </a:lnTo>
                  <a:lnTo>
                    <a:pt x="830" y="1211"/>
                  </a:lnTo>
                  <a:lnTo>
                    <a:pt x="830" y="1211"/>
                  </a:lnTo>
                  <a:lnTo>
                    <a:pt x="830" y="1211"/>
                  </a:lnTo>
                  <a:lnTo>
                    <a:pt x="830" y="1211"/>
                  </a:lnTo>
                  <a:lnTo>
                    <a:pt x="830" y="1211"/>
                  </a:lnTo>
                  <a:lnTo>
                    <a:pt x="830" y="1231"/>
                  </a:lnTo>
                  <a:lnTo>
                    <a:pt x="830" y="1231"/>
                  </a:lnTo>
                  <a:lnTo>
                    <a:pt x="850" y="1231"/>
                  </a:lnTo>
                  <a:lnTo>
                    <a:pt x="850" y="1231"/>
                  </a:lnTo>
                  <a:lnTo>
                    <a:pt x="850" y="1231"/>
                  </a:lnTo>
                  <a:lnTo>
                    <a:pt x="850" y="1231"/>
                  </a:lnTo>
                  <a:lnTo>
                    <a:pt x="850" y="1231"/>
                  </a:lnTo>
                  <a:lnTo>
                    <a:pt x="850" y="1252"/>
                  </a:lnTo>
                  <a:lnTo>
                    <a:pt x="850" y="1252"/>
                  </a:lnTo>
                  <a:lnTo>
                    <a:pt x="871" y="1252"/>
                  </a:lnTo>
                  <a:lnTo>
                    <a:pt x="871" y="1252"/>
                  </a:lnTo>
                  <a:lnTo>
                    <a:pt x="871" y="1252"/>
                  </a:lnTo>
                  <a:lnTo>
                    <a:pt x="871" y="1252"/>
                  </a:lnTo>
                  <a:lnTo>
                    <a:pt x="871" y="1272"/>
                  </a:lnTo>
                  <a:lnTo>
                    <a:pt x="871" y="1272"/>
                  </a:lnTo>
                  <a:lnTo>
                    <a:pt x="891" y="1272"/>
                  </a:lnTo>
                  <a:lnTo>
                    <a:pt x="891" y="1272"/>
                  </a:lnTo>
                  <a:lnTo>
                    <a:pt x="911" y="1292"/>
                  </a:lnTo>
                  <a:lnTo>
                    <a:pt x="911" y="1292"/>
                  </a:lnTo>
                  <a:lnTo>
                    <a:pt x="911" y="1292"/>
                  </a:lnTo>
                  <a:lnTo>
                    <a:pt x="937" y="1292"/>
                  </a:lnTo>
                  <a:lnTo>
                    <a:pt x="937" y="1313"/>
                  </a:lnTo>
                  <a:lnTo>
                    <a:pt x="937" y="1313"/>
                  </a:lnTo>
                  <a:lnTo>
                    <a:pt x="957" y="1313"/>
                  </a:lnTo>
                  <a:lnTo>
                    <a:pt x="977" y="1338"/>
                  </a:lnTo>
                  <a:lnTo>
                    <a:pt x="977" y="1338"/>
                  </a:lnTo>
                  <a:lnTo>
                    <a:pt x="998" y="1338"/>
                  </a:lnTo>
                  <a:lnTo>
                    <a:pt x="998" y="1358"/>
                  </a:lnTo>
                  <a:lnTo>
                    <a:pt x="1018" y="1358"/>
                  </a:lnTo>
                  <a:lnTo>
                    <a:pt x="1038" y="1358"/>
                  </a:lnTo>
                  <a:lnTo>
                    <a:pt x="1191" y="1486"/>
                  </a:lnTo>
                  <a:lnTo>
                    <a:pt x="1232" y="1633"/>
                  </a:lnTo>
                  <a:lnTo>
                    <a:pt x="1232" y="1633"/>
                  </a:lnTo>
                  <a:lnTo>
                    <a:pt x="1125" y="1781"/>
                  </a:lnTo>
                  <a:lnTo>
                    <a:pt x="957" y="1821"/>
                  </a:lnTo>
                  <a:lnTo>
                    <a:pt x="957" y="1821"/>
                  </a:lnTo>
                  <a:lnTo>
                    <a:pt x="937" y="1821"/>
                  </a:lnTo>
                  <a:lnTo>
                    <a:pt x="911" y="1821"/>
                  </a:lnTo>
                  <a:lnTo>
                    <a:pt x="891" y="1821"/>
                  </a:lnTo>
                  <a:lnTo>
                    <a:pt x="871" y="1821"/>
                  </a:lnTo>
                  <a:lnTo>
                    <a:pt x="850" y="1821"/>
                  </a:lnTo>
                  <a:lnTo>
                    <a:pt x="830" y="1821"/>
                  </a:lnTo>
                  <a:lnTo>
                    <a:pt x="810" y="1821"/>
                  </a:lnTo>
                  <a:lnTo>
                    <a:pt x="784" y="1821"/>
                  </a:lnTo>
                  <a:lnTo>
                    <a:pt x="764" y="1821"/>
                  </a:lnTo>
                  <a:lnTo>
                    <a:pt x="764" y="1821"/>
                  </a:lnTo>
                  <a:lnTo>
                    <a:pt x="743" y="1821"/>
                  </a:lnTo>
                  <a:lnTo>
                    <a:pt x="723" y="1821"/>
                  </a:lnTo>
                  <a:lnTo>
                    <a:pt x="703" y="1821"/>
                  </a:lnTo>
                  <a:lnTo>
                    <a:pt x="682" y="1801"/>
                  </a:lnTo>
                  <a:lnTo>
                    <a:pt x="657" y="1801"/>
                  </a:lnTo>
                  <a:lnTo>
                    <a:pt x="657" y="1801"/>
                  </a:lnTo>
                  <a:lnTo>
                    <a:pt x="637" y="1801"/>
                  </a:lnTo>
                  <a:lnTo>
                    <a:pt x="637" y="1801"/>
                  </a:lnTo>
                  <a:lnTo>
                    <a:pt x="616" y="1801"/>
                  </a:lnTo>
                  <a:lnTo>
                    <a:pt x="616" y="1801"/>
                  </a:lnTo>
                  <a:lnTo>
                    <a:pt x="596" y="1801"/>
                  </a:lnTo>
                  <a:lnTo>
                    <a:pt x="596" y="1801"/>
                  </a:lnTo>
                  <a:lnTo>
                    <a:pt x="596" y="1781"/>
                  </a:lnTo>
                  <a:lnTo>
                    <a:pt x="576" y="1781"/>
                  </a:lnTo>
                  <a:lnTo>
                    <a:pt x="576" y="1781"/>
                  </a:lnTo>
                  <a:lnTo>
                    <a:pt x="576" y="1781"/>
                  </a:lnTo>
                  <a:lnTo>
                    <a:pt x="555" y="1781"/>
                  </a:lnTo>
                  <a:lnTo>
                    <a:pt x="555" y="1781"/>
                  </a:lnTo>
                  <a:lnTo>
                    <a:pt x="530" y="1781"/>
                  </a:lnTo>
                  <a:lnTo>
                    <a:pt x="530" y="1760"/>
                  </a:lnTo>
                  <a:lnTo>
                    <a:pt x="509" y="1760"/>
                  </a:lnTo>
                  <a:lnTo>
                    <a:pt x="509" y="1760"/>
                  </a:lnTo>
                  <a:lnTo>
                    <a:pt x="489" y="1760"/>
                  </a:lnTo>
                  <a:lnTo>
                    <a:pt x="489" y="1760"/>
                  </a:lnTo>
                  <a:lnTo>
                    <a:pt x="489" y="1760"/>
                  </a:lnTo>
                  <a:lnTo>
                    <a:pt x="469" y="1740"/>
                  </a:lnTo>
                  <a:lnTo>
                    <a:pt x="469" y="1740"/>
                  </a:lnTo>
                  <a:lnTo>
                    <a:pt x="469" y="1740"/>
                  </a:lnTo>
                  <a:lnTo>
                    <a:pt x="448" y="1740"/>
                  </a:lnTo>
                  <a:lnTo>
                    <a:pt x="448" y="1740"/>
                  </a:lnTo>
                  <a:lnTo>
                    <a:pt x="448" y="1740"/>
                  </a:lnTo>
                  <a:lnTo>
                    <a:pt x="428" y="1720"/>
                  </a:lnTo>
                  <a:lnTo>
                    <a:pt x="428" y="1720"/>
                  </a:lnTo>
                  <a:lnTo>
                    <a:pt x="403" y="1720"/>
                  </a:lnTo>
                  <a:lnTo>
                    <a:pt x="403" y="1720"/>
                  </a:lnTo>
                  <a:lnTo>
                    <a:pt x="403" y="1694"/>
                  </a:lnTo>
                  <a:lnTo>
                    <a:pt x="382" y="1694"/>
                  </a:lnTo>
                  <a:lnTo>
                    <a:pt x="362" y="1694"/>
                  </a:lnTo>
                  <a:lnTo>
                    <a:pt x="362" y="1674"/>
                  </a:lnTo>
                  <a:lnTo>
                    <a:pt x="342" y="1653"/>
                  </a:lnTo>
                  <a:lnTo>
                    <a:pt x="321" y="1653"/>
                  </a:lnTo>
                  <a:lnTo>
                    <a:pt x="321" y="1653"/>
                  </a:lnTo>
                  <a:lnTo>
                    <a:pt x="321" y="1633"/>
                  </a:lnTo>
                  <a:lnTo>
                    <a:pt x="301" y="1633"/>
                  </a:lnTo>
                  <a:lnTo>
                    <a:pt x="275" y="1613"/>
                  </a:lnTo>
                  <a:lnTo>
                    <a:pt x="275" y="1592"/>
                  </a:lnTo>
                  <a:lnTo>
                    <a:pt x="255" y="1592"/>
                  </a:lnTo>
                  <a:lnTo>
                    <a:pt x="235" y="1567"/>
                  </a:lnTo>
                  <a:lnTo>
                    <a:pt x="235" y="1547"/>
                  </a:lnTo>
                  <a:lnTo>
                    <a:pt x="214" y="1547"/>
                  </a:lnTo>
                  <a:lnTo>
                    <a:pt x="214" y="1526"/>
                  </a:lnTo>
                  <a:lnTo>
                    <a:pt x="194" y="1506"/>
                  </a:lnTo>
                  <a:lnTo>
                    <a:pt x="194" y="1506"/>
                  </a:lnTo>
                  <a:lnTo>
                    <a:pt x="174" y="1506"/>
                  </a:lnTo>
                  <a:lnTo>
                    <a:pt x="174" y="1486"/>
                  </a:lnTo>
                  <a:lnTo>
                    <a:pt x="148" y="1465"/>
                  </a:lnTo>
                  <a:lnTo>
                    <a:pt x="148" y="1440"/>
                  </a:lnTo>
                  <a:lnTo>
                    <a:pt x="128" y="1440"/>
                  </a:lnTo>
                  <a:lnTo>
                    <a:pt x="128" y="1419"/>
                  </a:lnTo>
                  <a:lnTo>
                    <a:pt x="128" y="1399"/>
                  </a:lnTo>
                  <a:lnTo>
                    <a:pt x="108" y="1379"/>
                  </a:lnTo>
                  <a:lnTo>
                    <a:pt x="108" y="1379"/>
                  </a:lnTo>
                  <a:lnTo>
                    <a:pt x="87" y="1358"/>
                  </a:lnTo>
                  <a:lnTo>
                    <a:pt x="87" y="1338"/>
                  </a:lnTo>
                  <a:lnTo>
                    <a:pt x="87" y="1338"/>
                  </a:lnTo>
                  <a:lnTo>
                    <a:pt x="87" y="1313"/>
                  </a:lnTo>
                  <a:lnTo>
                    <a:pt x="67" y="1292"/>
                  </a:lnTo>
                  <a:lnTo>
                    <a:pt x="67" y="1292"/>
                  </a:lnTo>
                  <a:lnTo>
                    <a:pt x="67" y="1272"/>
                  </a:lnTo>
                  <a:lnTo>
                    <a:pt x="47" y="1252"/>
                  </a:lnTo>
                  <a:lnTo>
                    <a:pt x="47" y="1231"/>
                  </a:lnTo>
                  <a:lnTo>
                    <a:pt x="47" y="1211"/>
                  </a:lnTo>
                  <a:lnTo>
                    <a:pt x="47" y="1211"/>
                  </a:lnTo>
                  <a:lnTo>
                    <a:pt x="21" y="1185"/>
                  </a:lnTo>
                  <a:lnTo>
                    <a:pt x="21" y="1185"/>
                  </a:lnTo>
                  <a:lnTo>
                    <a:pt x="21" y="1165"/>
                  </a:lnTo>
                  <a:lnTo>
                    <a:pt x="21" y="1145"/>
                  </a:lnTo>
                  <a:lnTo>
                    <a:pt x="21" y="1124"/>
                  </a:lnTo>
                  <a:lnTo>
                    <a:pt x="21" y="1104"/>
                  </a:lnTo>
                  <a:lnTo>
                    <a:pt x="21" y="1104"/>
                  </a:lnTo>
                  <a:lnTo>
                    <a:pt x="1" y="1084"/>
                  </a:lnTo>
                  <a:lnTo>
                    <a:pt x="1" y="1058"/>
                  </a:lnTo>
                  <a:lnTo>
                    <a:pt x="1" y="1038"/>
                  </a:lnTo>
                  <a:lnTo>
                    <a:pt x="1" y="1018"/>
                  </a:lnTo>
                  <a:lnTo>
                    <a:pt x="1" y="1018"/>
                  </a:lnTo>
                  <a:lnTo>
                    <a:pt x="1" y="997"/>
                  </a:lnTo>
                  <a:lnTo>
                    <a:pt x="1" y="977"/>
                  </a:lnTo>
                  <a:lnTo>
                    <a:pt x="1" y="957"/>
                  </a:lnTo>
                  <a:lnTo>
                    <a:pt x="1" y="931"/>
                  </a:lnTo>
                  <a:lnTo>
                    <a:pt x="1" y="911"/>
                  </a:lnTo>
                  <a:lnTo>
                    <a:pt x="1" y="911"/>
                  </a:lnTo>
                  <a:lnTo>
                    <a:pt x="1" y="911"/>
                  </a:lnTo>
                  <a:lnTo>
                    <a:pt x="1" y="890"/>
                  </a:lnTo>
                  <a:lnTo>
                    <a:pt x="1" y="870"/>
                  </a:lnTo>
                  <a:lnTo>
                    <a:pt x="1" y="850"/>
                  </a:lnTo>
                  <a:lnTo>
                    <a:pt x="1" y="829"/>
                  </a:lnTo>
                  <a:lnTo>
                    <a:pt x="1" y="829"/>
                  </a:lnTo>
                  <a:lnTo>
                    <a:pt x="1" y="804"/>
                  </a:lnTo>
                  <a:lnTo>
                    <a:pt x="1" y="784"/>
                  </a:lnTo>
                  <a:lnTo>
                    <a:pt x="1" y="763"/>
                  </a:lnTo>
                  <a:lnTo>
                    <a:pt x="1" y="743"/>
                  </a:lnTo>
                  <a:lnTo>
                    <a:pt x="1" y="743"/>
                  </a:lnTo>
                  <a:lnTo>
                    <a:pt x="1" y="723"/>
                  </a:lnTo>
                  <a:lnTo>
                    <a:pt x="1" y="702"/>
                  </a:lnTo>
                  <a:lnTo>
                    <a:pt x="1" y="677"/>
                  </a:lnTo>
                  <a:lnTo>
                    <a:pt x="1" y="656"/>
                  </a:lnTo>
                  <a:lnTo>
                    <a:pt x="1" y="636"/>
                  </a:lnTo>
                  <a:lnTo>
                    <a:pt x="1" y="636"/>
                  </a:lnTo>
                  <a:lnTo>
                    <a:pt x="21" y="616"/>
                  </a:lnTo>
                  <a:lnTo>
                    <a:pt x="21" y="595"/>
                  </a:lnTo>
                  <a:lnTo>
                    <a:pt x="21" y="595"/>
                  </a:lnTo>
                  <a:lnTo>
                    <a:pt x="21" y="575"/>
                  </a:lnTo>
                  <a:lnTo>
                    <a:pt x="21" y="550"/>
                  </a:lnTo>
                  <a:lnTo>
                    <a:pt x="21" y="550"/>
                  </a:lnTo>
                  <a:lnTo>
                    <a:pt x="21" y="529"/>
                  </a:lnTo>
                  <a:lnTo>
                    <a:pt x="21" y="509"/>
                  </a:lnTo>
                  <a:lnTo>
                    <a:pt x="47" y="489"/>
                  </a:lnTo>
                  <a:lnTo>
                    <a:pt x="47" y="489"/>
                  </a:lnTo>
                  <a:lnTo>
                    <a:pt x="47" y="468"/>
                  </a:lnTo>
                  <a:lnTo>
                    <a:pt x="47" y="448"/>
                  </a:lnTo>
                  <a:lnTo>
                    <a:pt x="47" y="422"/>
                  </a:lnTo>
                  <a:lnTo>
                    <a:pt x="67" y="402"/>
                  </a:lnTo>
                  <a:lnTo>
                    <a:pt x="67" y="402"/>
                  </a:lnTo>
                  <a:lnTo>
                    <a:pt x="67" y="382"/>
                  </a:lnTo>
                  <a:lnTo>
                    <a:pt x="67" y="361"/>
                  </a:lnTo>
                  <a:lnTo>
                    <a:pt x="87" y="341"/>
                  </a:lnTo>
                  <a:lnTo>
                    <a:pt x="87" y="341"/>
                  </a:lnTo>
                  <a:lnTo>
                    <a:pt x="87" y="341"/>
                  </a:lnTo>
                  <a:lnTo>
                    <a:pt x="87" y="321"/>
                  </a:lnTo>
                  <a:lnTo>
                    <a:pt x="87" y="295"/>
                  </a:lnTo>
                  <a:lnTo>
                    <a:pt x="108" y="275"/>
                  </a:lnTo>
                  <a:lnTo>
                    <a:pt x="108" y="255"/>
                  </a:lnTo>
                  <a:lnTo>
                    <a:pt x="108" y="255"/>
                  </a:lnTo>
                  <a:lnTo>
                    <a:pt x="108" y="234"/>
                  </a:lnTo>
                  <a:lnTo>
                    <a:pt x="128" y="234"/>
                  </a:lnTo>
                  <a:lnTo>
                    <a:pt x="128" y="214"/>
                  </a:lnTo>
                  <a:lnTo>
                    <a:pt x="128" y="194"/>
                  </a:lnTo>
                  <a:lnTo>
                    <a:pt x="128" y="194"/>
                  </a:lnTo>
                  <a:lnTo>
                    <a:pt x="148" y="168"/>
                  </a:lnTo>
                  <a:lnTo>
                    <a:pt x="148" y="148"/>
                  </a:lnTo>
                  <a:lnTo>
                    <a:pt x="148" y="148"/>
                  </a:lnTo>
                  <a:lnTo>
                    <a:pt x="174" y="148"/>
                  </a:lnTo>
                  <a:lnTo>
                    <a:pt x="194" y="127"/>
                  </a:lnTo>
                  <a:lnTo>
                    <a:pt x="214" y="127"/>
                  </a:lnTo>
                  <a:lnTo>
                    <a:pt x="214" y="127"/>
                  </a:lnTo>
                  <a:lnTo>
                    <a:pt x="235" y="107"/>
                  </a:lnTo>
                  <a:lnTo>
                    <a:pt x="235" y="107"/>
                  </a:lnTo>
                  <a:lnTo>
                    <a:pt x="469"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2"/>
            <p:cNvSpPr/>
            <p:nvPr/>
          </p:nvSpPr>
          <p:spPr>
            <a:xfrm>
              <a:off x="1698000" y="2443225"/>
              <a:ext cx="75825" cy="113475"/>
            </a:xfrm>
            <a:custGeom>
              <a:rect b="b" l="l" r="r" t="t"/>
              <a:pathLst>
                <a:path extrusionOk="0" h="4539" w="3033">
                  <a:moveTo>
                    <a:pt x="2926" y="21"/>
                  </a:moveTo>
                  <a:lnTo>
                    <a:pt x="3032" y="148"/>
                  </a:lnTo>
                  <a:lnTo>
                    <a:pt x="3032" y="148"/>
                  </a:lnTo>
                  <a:lnTo>
                    <a:pt x="2987" y="321"/>
                  </a:lnTo>
                  <a:lnTo>
                    <a:pt x="2859" y="403"/>
                  </a:lnTo>
                  <a:lnTo>
                    <a:pt x="2859" y="403"/>
                  </a:lnTo>
                  <a:lnTo>
                    <a:pt x="2839" y="403"/>
                  </a:lnTo>
                  <a:lnTo>
                    <a:pt x="2819" y="423"/>
                  </a:lnTo>
                  <a:lnTo>
                    <a:pt x="2798" y="423"/>
                  </a:lnTo>
                  <a:lnTo>
                    <a:pt x="2778" y="423"/>
                  </a:lnTo>
                  <a:lnTo>
                    <a:pt x="2758" y="449"/>
                  </a:lnTo>
                  <a:lnTo>
                    <a:pt x="2758" y="449"/>
                  </a:lnTo>
                  <a:lnTo>
                    <a:pt x="2732" y="449"/>
                  </a:lnTo>
                  <a:lnTo>
                    <a:pt x="2712" y="469"/>
                  </a:lnTo>
                  <a:lnTo>
                    <a:pt x="2692" y="469"/>
                  </a:lnTo>
                  <a:lnTo>
                    <a:pt x="2671" y="469"/>
                  </a:lnTo>
                  <a:lnTo>
                    <a:pt x="2651" y="489"/>
                  </a:lnTo>
                  <a:lnTo>
                    <a:pt x="2631" y="489"/>
                  </a:lnTo>
                  <a:lnTo>
                    <a:pt x="2605" y="489"/>
                  </a:lnTo>
                  <a:lnTo>
                    <a:pt x="2585" y="510"/>
                  </a:lnTo>
                  <a:lnTo>
                    <a:pt x="2564" y="510"/>
                  </a:lnTo>
                  <a:lnTo>
                    <a:pt x="2544" y="510"/>
                  </a:lnTo>
                  <a:lnTo>
                    <a:pt x="2524" y="530"/>
                  </a:lnTo>
                  <a:lnTo>
                    <a:pt x="2503" y="530"/>
                  </a:lnTo>
                  <a:lnTo>
                    <a:pt x="2478" y="530"/>
                  </a:lnTo>
                  <a:lnTo>
                    <a:pt x="2458" y="550"/>
                  </a:lnTo>
                  <a:lnTo>
                    <a:pt x="2437" y="550"/>
                  </a:lnTo>
                  <a:lnTo>
                    <a:pt x="2417" y="576"/>
                  </a:lnTo>
                  <a:lnTo>
                    <a:pt x="2397" y="576"/>
                  </a:lnTo>
                  <a:lnTo>
                    <a:pt x="2376" y="576"/>
                  </a:lnTo>
                  <a:lnTo>
                    <a:pt x="2351" y="596"/>
                  </a:lnTo>
                  <a:lnTo>
                    <a:pt x="2351" y="596"/>
                  </a:lnTo>
                  <a:lnTo>
                    <a:pt x="2330" y="616"/>
                  </a:lnTo>
                  <a:lnTo>
                    <a:pt x="2310" y="616"/>
                  </a:lnTo>
                  <a:lnTo>
                    <a:pt x="2290" y="637"/>
                  </a:lnTo>
                  <a:lnTo>
                    <a:pt x="2269" y="637"/>
                  </a:lnTo>
                  <a:lnTo>
                    <a:pt x="2269" y="637"/>
                  </a:lnTo>
                  <a:lnTo>
                    <a:pt x="2249" y="657"/>
                  </a:lnTo>
                  <a:lnTo>
                    <a:pt x="2224" y="657"/>
                  </a:lnTo>
                  <a:lnTo>
                    <a:pt x="2203" y="657"/>
                  </a:lnTo>
                  <a:lnTo>
                    <a:pt x="2183" y="677"/>
                  </a:lnTo>
                  <a:lnTo>
                    <a:pt x="2163" y="677"/>
                  </a:lnTo>
                  <a:lnTo>
                    <a:pt x="2142" y="703"/>
                  </a:lnTo>
                  <a:lnTo>
                    <a:pt x="2122" y="703"/>
                  </a:lnTo>
                  <a:lnTo>
                    <a:pt x="2096" y="723"/>
                  </a:lnTo>
                  <a:lnTo>
                    <a:pt x="2096" y="723"/>
                  </a:lnTo>
                  <a:lnTo>
                    <a:pt x="2076" y="744"/>
                  </a:lnTo>
                  <a:lnTo>
                    <a:pt x="2056" y="744"/>
                  </a:lnTo>
                  <a:lnTo>
                    <a:pt x="2035" y="764"/>
                  </a:lnTo>
                  <a:lnTo>
                    <a:pt x="2015" y="764"/>
                  </a:lnTo>
                  <a:lnTo>
                    <a:pt x="1995" y="784"/>
                  </a:lnTo>
                  <a:lnTo>
                    <a:pt x="1969" y="784"/>
                  </a:lnTo>
                  <a:lnTo>
                    <a:pt x="1949" y="805"/>
                  </a:lnTo>
                  <a:lnTo>
                    <a:pt x="1929" y="805"/>
                  </a:lnTo>
                  <a:lnTo>
                    <a:pt x="1929" y="830"/>
                  </a:lnTo>
                  <a:lnTo>
                    <a:pt x="1908" y="830"/>
                  </a:lnTo>
                  <a:lnTo>
                    <a:pt x="1888" y="850"/>
                  </a:lnTo>
                  <a:lnTo>
                    <a:pt x="1868" y="871"/>
                  </a:lnTo>
                  <a:lnTo>
                    <a:pt x="1842" y="871"/>
                  </a:lnTo>
                  <a:lnTo>
                    <a:pt x="1822" y="891"/>
                  </a:lnTo>
                  <a:lnTo>
                    <a:pt x="1822" y="891"/>
                  </a:lnTo>
                  <a:lnTo>
                    <a:pt x="1801" y="911"/>
                  </a:lnTo>
                  <a:lnTo>
                    <a:pt x="1781" y="911"/>
                  </a:lnTo>
                  <a:lnTo>
                    <a:pt x="1761" y="932"/>
                  </a:lnTo>
                  <a:lnTo>
                    <a:pt x="1761" y="932"/>
                  </a:lnTo>
                  <a:lnTo>
                    <a:pt x="1740" y="957"/>
                  </a:lnTo>
                  <a:lnTo>
                    <a:pt x="1715" y="957"/>
                  </a:lnTo>
                  <a:lnTo>
                    <a:pt x="1715" y="978"/>
                  </a:lnTo>
                  <a:lnTo>
                    <a:pt x="1695" y="978"/>
                  </a:lnTo>
                  <a:lnTo>
                    <a:pt x="1674" y="998"/>
                  </a:lnTo>
                  <a:lnTo>
                    <a:pt x="1654" y="998"/>
                  </a:lnTo>
                  <a:lnTo>
                    <a:pt x="1634" y="1018"/>
                  </a:lnTo>
                  <a:lnTo>
                    <a:pt x="1634" y="1039"/>
                  </a:lnTo>
                  <a:lnTo>
                    <a:pt x="1613" y="1039"/>
                  </a:lnTo>
                  <a:lnTo>
                    <a:pt x="1588" y="1059"/>
                  </a:lnTo>
                  <a:lnTo>
                    <a:pt x="1567" y="1084"/>
                  </a:lnTo>
                  <a:lnTo>
                    <a:pt x="1567" y="1084"/>
                  </a:lnTo>
                  <a:lnTo>
                    <a:pt x="1547" y="1105"/>
                  </a:lnTo>
                  <a:lnTo>
                    <a:pt x="1547" y="1105"/>
                  </a:lnTo>
                  <a:lnTo>
                    <a:pt x="1527" y="1105"/>
                  </a:lnTo>
                  <a:lnTo>
                    <a:pt x="1506" y="1125"/>
                  </a:lnTo>
                  <a:lnTo>
                    <a:pt x="1506" y="1145"/>
                  </a:lnTo>
                  <a:lnTo>
                    <a:pt x="1486" y="1145"/>
                  </a:lnTo>
                  <a:lnTo>
                    <a:pt x="1461" y="1166"/>
                  </a:lnTo>
                  <a:lnTo>
                    <a:pt x="1461" y="1186"/>
                  </a:lnTo>
                  <a:lnTo>
                    <a:pt x="1440" y="1186"/>
                  </a:lnTo>
                  <a:lnTo>
                    <a:pt x="1420" y="1212"/>
                  </a:lnTo>
                  <a:lnTo>
                    <a:pt x="1420" y="1212"/>
                  </a:lnTo>
                  <a:lnTo>
                    <a:pt x="1400" y="1232"/>
                  </a:lnTo>
                  <a:lnTo>
                    <a:pt x="1379" y="1252"/>
                  </a:lnTo>
                  <a:lnTo>
                    <a:pt x="1379" y="1252"/>
                  </a:lnTo>
                  <a:lnTo>
                    <a:pt x="1359" y="1273"/>
                  </a:lnTo>
                  <a:lnTo>
                    <a:pt x="1359" y="1273"/>
                  </a:lnTo>
                  <a:lnTo>
                    <a:pt x="1333" y="1293"/>
                  </a:lnTo>
                  <a:lnTo>
                    <a:pt x="1333" y="1293"/>
                  </a:lnTo>
                  <a:lnTo>
                    <a:pt x="1313" y="1313"/>
                  </a:lnTo>
                  <a:lnTo>
                    <a:pt x="1293" y="1339"/>
                  </a:lnTo>
                  <a:lnTo>
                    <a:pt x="1293" y="1339"/>
                  </a:lnTo>
                  <a:lnTo>
                    <a:pt x="1272" y="1359"/>
                  </a:lnTo>
                  <a:lnTo>
                    <a:pt x="1272" y="1379"/>
                  </a:lnTo>
                  <a:lnTo>
                    <a:pt x="1252" y="1379"/>
                  </a:lnTo>
                  <a:lnTo>
                    <a:pt x="1232" y="1400"/>
                  </a:lnTo>
                  <a:lnTo>
                    <a:pt x="1232" y="1420"/>
                  </a:lnTo>
                  <a:lnTo>
                    <a:pt x="1206" y="1440"/>
                  </a:lnTo>
                  <a:lnTo>
                    <a:pt x="1206" y="1440"/>
                  </a:lnTo>
                  <a:lnTo>
                    <a:pt x="1186" y="1466"/>
                  </a:lnTo>
                  <a:lnTo>
                    <a:pt x="1186" y="1486"/>
                  </a:lnTo>
                  <a:lnTo>
                    <a:pt x="1166" y="1486"/>
                  </a:lnTo>
                  <a:lnTo>
                    <a:pt x="1145" y="1507"/>
                  </a:lnTo>
                  <a:lnTo>
                    <a:pt x="1145" y="1527"/>
                  </a:lnTo>
                  <a:lnTo>
                    <a:pt x="1125" y="1527"/>
                  </a:lnTo>
                  <a:lnTo>
                    <a:pt x="1125" y="1547"/>
                  </a:lnTo>
                  <a:lnTo>
                    <a:pt x="1105" y="1568"/>
                  </a:lnTo>
                  <a:lnTo>
                    <a:pt x="1105" y="1593"/>
                  </a:lnTo>
                  <a:lnTo>
                    <a:pt x="1079" y="1593"/>
                  </a:lnTo>
                  <a:lnTo>
                    <a:pt x="1079" y="1613"/>
                  </a:lnTo>
                  <a:lnTo>
                    <a:pt x="1079" y="1613"/>
                  </a:lnTo>
                  <a:lnTo>
                    <a:pt x="1079" y="1634"/>
                  </a:lnTo>
                  <a:lnTo>
                    <a:pt x="1079" y="1634"/>
                  </a:lnTo>
                  <a:lnTo>
                    <a:pt x="1059" y="1634"/>
                  </a:lnTo>
                  <a:lnTo>
                    <a:pt x="1059" y="1654"/>
                  </a:lnTo>
                  <a:lnTo>
                    <a:pt x="1059" y="1654"/>
                  </a:lnTo>
                  <a:lnTo>
                    <a:pt x="1059" y="1654"/>
                  </a:lnTo>
                  <a:lnTo>
                    <a:pt x="1038" y="1674"/>
                  </a:lnTo>
                  <a:lnTo>
                    <a:pt x="1038" y="1674"/>
                  </a:lnTo>
                  <a:lnTo>
                    <a:pt x="1038" y="1695"/>
                  </a:lnTo>
                  <a:lnTo>
                    <a:pt x="1038" y="1695"/>
                  </a:lnTo>
                  <a:lnTo>
                    <a:pt x="1038" y="1695"/>
                  </a:lnTo>
                  <a:lnTo>
                    <a:pt x="1018" y="1720"/>
                  </a:lnTo>
                  <a:lnTo>
                    <a:pt x="1018" y="1720"/>
                  </a:lnTo>
                  <a:lnTo>
                    <a:pt x="1018" y="1720"/>
                  </a:lnTo>
                  <a:lnTo>
                    <a:pt x="1018" y="1720"/>
                  </a:lnTo>
                  <a:lnTo>
                    <a:pt x="1018" y="1741"/>
                  </a:lnTo>
                  <a:lnTo>
                    <a:pt x="1018" y="1741"/>
                  </a:lnTo>
                  <a:lnTo>
                    <a:pt x="998" y="1761"/>
                  </a:lnTo>
                  <a:lnTo>
                    <a:pt x="998" y="1761"/>
                  </a:lnTo>
                  <a:lnTo>
                    <a:pt x="998" y="1761"/>
                  </a:lnTo>
                  <a:lnTo>
                    <a:pt x="998" y="1781"/>
                  </a:lnTo>
                  <a:lnTo>
                    <a:pt x="998" y="1781"/>
                  </a:lnTo>
                  <a:lnTo>
                    <a:pt x="977" y="1802"/>
                  </a:lnTo>
                  <a:lnTo>
                    <a:pt x="977" y="1802"/>
                  </a:lnTo>
                  <a:lnTo>
                    <a:pt x="977" y="1802"/>
                  </a:lnTo>
                  <a:lnTo>
                    <a:pt x="977" y="1822"/>
                  </a:lnTo>
                  <a:lnTo>
                    <a:pt x="977" y="1822"/>
                  </a:lnTo>
                  <a:lnTo>
                    <a:pt x="977" y="1847"/>
                  </a:lnTo>
                  <a:lnTo>
                    <a:pt x="952" y="1847"/>
                  </a:lnTo>
                  <a:lnTo>
                    <a:pt x="952" y="1847"/>
                  </a:lnTo>
                  <a:lnTo>
                    <a:pt x="952" y="1868"/>
                  </a:lnTo>
                  <a:lnTo>
                    <a:pt x="952" y="1868"/>
                  </a:lnTo>
                  <a:lnTo>
                    <a:pt x="952" y="1888"/>
                  </a:lnTo>
                  <a:lnTo>
                    <a:pt x="952" y="1888"/>
                  </a:lnTo>
                  <a:lnTo>
                    <a:pt x="932" y="1888"/>
                  </a:lnTo>
                  <a:lnTo>
                    <a:pt x="932" y="1908"/>
                  </a:lnTo>
                  <a:lnTo>
                    <a:pt x="932" y="1908"/>
                  </a:lnTo>
                  <a:lnTo>
                    <a:pt x="932" y="1929"/>
                  </a:lnTo>
                  <a:lnTo>
                    <a:pt x="932" y="1929"/>
                  </a:lnTo>
                  <a:lnTo>
                    <a:pt x="932" y="1929"/>
                  </a:lnTo>
                  <a:lnTo>
                    <a:pt x="911" y="1949"/>
                  </a:lnTo>
                  <a:lnTo>
                    <a:pt x="911" y="1949"/>
                  </a:lnTo>
                  <a:lnTo>
                    <a:pt x="911" y="1975"/>
                  </a:lnTo>
                  <a:lnTo>
                    <a:pt x="911" y="1975"/>
                  </a:lnTo>
                  <a:lnTo>
                    <a:pt x="911" y="1975"/>
                  </a:lnTo>
                  <a:lnTo>
                    <a:pt x="911" y="1995"/>
                  </a:lnTo>
                  <a:lnTo>
                    <a:pt x="911" y="2015"/>
                  </a:lnTo>
                  <a:lnTo>
                    <a:pt x="891" y="2015"/>
                  </a:lnTo>
                  <a:lnTo>
                    <a:pt x="891" y="2036"/>
                  </a:lnTo>
                  <a:lnTo>
                    <a:pt x="891" y="2036"/>
                  </a:lnTo>
                  <a:lnTo>
                    <a:pt x="891" y="2056"/>
                  </a:lnTo>
                  <a:lnTo>
                    <a:pt x="891" y="2056"/>
                  </a:lnTo>
                  <a:lnTo>
                    <a:pt x="891" y="2076"/>
                  </a:lnTo>
                  <a:lnTo>
                    <a:pt x="871" y="2076"/>
                  </a:lnTo>
                  <a:lnTo>
                    <a:pt x="871" y="2102"/>
                  </a:lnTo>
                  <a:lnTo>
                    <a:pt x="871" y="2122"/>
                  </a:lnTo>
                  <a:lnTo>
                    <a:pt x="871" y="2122"/>
                  </a:lnTo>
                  <a:lnTo>
                    <a:pt x="871" y="2142"/>
                  </a:lnTo>
                  <a:lnTo>
                    <a:pt x="871" y="2163"/>
                  </a:lnTo>
                  <a:lnTo>
                    <a:pt x="871" y="2163"/>
                  </a:lnTo>
                  <a:lnTo>
                    <a:pt x="871" y="2183"/>
                  </a:lnTo>
                  <a:lnTo>
                    <a:pt x="850" y="2183"/>
                  </a:lnTo>
                  <a:lnTo>
                    <a:pt x="850" y="2203"/>
                  </a:lnTo>
                  <a:lnTo>
                    <a:pt x="850" y="2229"/>
                  </a:lnTo>
                  <a:lnTo>
                    <a:pt x="850" y="2229"/>
                  </a:lnTo>
                  <a:lnTo>
                    <a:pt x="850" y="2249"/>
                  </a:lnTo>
                  <a:lnTo>
                    <a:pt x="850" y="2270"/>
                  </a:lnTo>
                  <a:lnTo>
                    <a:pt x="850" y="2270"/>
                  </a:lnTo>
                  <a:lnTo>
                    <a:pt x="850" y="2290"/>
                  </a:lnTo>
                  <a:lnTo>
                    <a:pt x="850" y="2310"/>
                  </a:lnTo>
                  <a:lnTo>
                    <a:pt x="825" y="2310"/>
                  </a:lnTo>
                  <a:lnTo>
                    <a:pt x="825" y="2331"/>
                  </a:lnTo>
                  <a:lnTo>
                    <a:pt x="825" y="2331"/>
                  </a:lnTo>
                  <a:lnTo>
                    <a:pt x="825" y="2356"/>
                  </a:lnTo>
                  <a:lnTo>
                    <a:pt x="825" y="2376"/>
                  </a:lnTo>
                  <a:lnTo>
                    <a:pt x="825" y="2376"/>
                  </a:lnTo>
                  <a:lnTo>
                    <a:pt x="825" y="2397"/>
                  </a:lnTo>
                  <a:lnTo>
                    <a:pt x="825" y="2417"/>
                  </a:lnTo>
                  <a:lnTo>
                    <a:pt x="825" y="2417"/>
                  </a:lnTo>
                  <a:lnTo>
                    <a:pt x="825" y="2437"/>
                  </a:lnTo>
                  <a:lnTo>
                    <a:pt x="825" y="2458"/>
                  </a:lnTo>
                  <a:lnTo>
                    <a:pt x="825" y="2483"/>
                  </a:lnTo>
                  <a:lnTo>
                    <a:pt x="825" y="2483"/>
                  </a:lnTo>
                  <a:lnTo>
                    <a:pt x="825" y="2504"/>
                  </a:lnTo>
                  <a:lnTo>
                    <a:pt x="825" y="2524"/>
                  </a:lnTo>
                  <a:lnTo>
                    <a:pt x="825" y="2524"/>
                  </a:lnTo>
                  <a:lnTo>
                    <a:pt x="804" y="2544"/>
                  </a:lnTo>
                  <a:lnTo>
                    <a:pt x="804" y="2565"/>
                  </a:lnTo>
                  <a:lnTo>
                    <a:pt x="804" y="2585"/>
                  </a:lnTo>
                  <a:lnTo>
                    <a:pt x="804" y="2585"/>
                  </a:lnTo>
                  <a:lnTo>
                    <a:pt x="804" y="2610"/>
                  </a:lnTo>
                  <a:lnTo>
                    <a:pt x="804" y="2631"/>
                  </a:lnTo>
                  <a:lnTo>
                    <a:pt x="804" y="2651"/>
                  </a:lnTo>
                  <a:lnTo>
                    <a:pt x="804" y="2651"/>
                  </a:lnTo>
                  <a:lnTo>
                    <a:pt x="804" y="2671"/>
                  </a:lnTo>
                  <a:lnTo>
                    <a:pt x="804" y="2692"/>
                  </a:lnTo>
                  <a:lnTo>
                    <a:pt x="804" y="2692"/>
                  </a:lnTo>
                  <a:lnTo>
                    <a:pt x="804" y="2712"/>
                  </a:lnTo>
                  <a:lnTo>
                    <a:pt x="804" y="2738"/>
                  </a:lnTo>
                  <a:lnTo>
                    <a:pt x="804" y="2758"/>
                  </a:lnTo>
                  <a:lnTo>
                    <a:pt x="804" y="2758"/>
                  </a:lnTo>
                  <a:lnTo>
                    <a:pt x="825" y="2778"/>
                  </a:lnTo>
                  <a:lnTo>
                    <a:pt x="825" y="2799"/>
                  </a:lnTo>
                  <a:lnTo>
                    <a:pt x="825" y="2819"/>
                  </a:lnTo>
                  <a:lnTo>
                    <a:pt x="825" y="2819"/>
                  </a:lnTo>
                  <a:lnTo>
                    <a:pt x="825" y="2839"/>
                  </a:lnTo>
                  <a:lnTo>
                    <a:pt x="825" y="2865"/>
                  </a:lnTo>
                  <a:lnTo>
                    <a:pt x="825" y="2865"/>
                  </a:lnTo>
                  <a:lnTo>
                    <a:pt x="825" y="2885"/>
                  </a:lnTo>
                  <a:lnTo>
                    <a:pt x="825" y="2905"/>
                  </a:lnTo>
                  <a:lnTo>
                    <a:pt x="825" y="2926"/>
                  </a:lnTo>
                  <a:lnTo>
                    <a:pt x="825" y="2926"/>
                  </a:lnTo>
                  <a:lnTo>
                    <a:pt x="825" y="2946"/>
                  </a:lnTo>
                  <a:lnTo>
                    <a:pt x="825" y="2966"/>
                  </a:lnTo>
                  <a:lnTo>
                    <a:pt x="825" y="2966"/>
                  </a:lnTo>
                  <a:lnTo>
                    <a:pt x="825" y="2966"/>
                  </a:lnTo>
                  <a:lnTo>
                    <a:pt x="850" y="2992"/>
                  </a:lnTo>
                  <a:lnTo>
                    <a:pt x="850" y="3012"/>
                  </a:lnTo>
                  <a:lnTo>
                    <a:pt x="850" y="3012"/>
                  </a:lnTo>
                  <a:lnTo>
                    <a:pt x="850" y="3033"/>
                  </a:lnTo>
                  <a:lnTo>
                    <a:pt x="850" y="3053"/>
                  </a:lnTo>
                  <a:lnTo>
                    <a:pt x="850" y="3053"/>
                  </a:lnTo>
                  <a:lnTo>
                    <a:pt x="850" y="3073"/>
                  </a:lnTo>
                  <a:lnTo>
                    <a:pt x="850" y="3094"/>
                  </a:lnTo>
                  <a:lnTo>
                    <a:pt x="850" y="3094"/>
                  </a:lnTo>
                  <a:lnTo>
                    <a:pt x="871" y="3119"/>
                  </a:lnTo>
                  <a:lnTo>
                    <a:pt x="871" y="3139"/>
                  </a:lnTo>
                  <a:lnTo>
                    <a:pt x="871" y="3139"/>
                  </a:lnTo>
                  <a:lnTo>
                    <a:pt x="871" y="3160"/>
                  </a:lnTo>
                  <a:lnTo>
                    <a:pt x="871" y="3180"/>
                  </a:lnTo>
                  <a:lnTo>
                    <a:pt x="871" y="3180"/>
                  </a:lnTo>
                  <a:lnTo>
                    <a:pt x="891" y="3200"/>
                  </a:lnTo>
                  <a:lnTo>
                    <a:pt x="891" y="3221"/>
                  </a:lnTo>
                  <a:lnTo>
                    <a:pt x="891" y="3221"/>
                  </a:lnTo>
                  <a:lnTo>
                    <a:pt x="891" y="3246"/>
                  </a:lnTo>
                  <a:lnTo>
                    <a:pt x="891" y="3246"/>
                  </a:lnTo>
                  <a:lnTo>
                    <a:pt x="891" y="3267"/>
                  </a:lnTo>
                  <a:lnTo>
                    <a:pt x="911" y="3267"/>
                  </a:lnTo>
                  <a:lnTo>
                    <a:pt x="911" y="3287"/>
                  </a:lnTo>
                  <a:lnTo>
                    <a:pt x="911" y="3307"/>
                  </a:lnTo>
                  <a:lnTo>
                    <a:pt x="911" y="3307"/>
                  </a:lnTo>
                  <a:lnTo>
                    <a:pt x="932" y="3328"/>
                  </a:lnTo>
                  <a:lnTo>
                    <a:pt x="932" y="3328"/>
                  </a:lnTo>
                  <a:lnTo>
                    <a:pt x="932" y="3348"/>
                  </a:lnTo>
                  <a:lnTo>
                    <a:pt x="932" y="3348"/>
                  </a:lnTo>
                  <a:lnTo>
                    <a:pt x="932" y="3373"/>
                  </a:lnTo>
                  <a:lnTo>
                    <a:pt x="952" y="3373"/>
                  </a:lnTo>
                  <a:lnTo>
                    <a:pt x="952" y="3394"/>
                  </a:lnTo>
                  <a:lnTo>
                    <a:pt x="952" y="3394"/>
                  </a:lnTo>
                  <a:lnTo>
                    <a:pt x="952" y="3414"/>
                  </a:lnTo>
                  <a:lnTo>
                    <a:pt x="977" y="3414"/>
                  </a:lnTo>
                  <a:lnTo>
                    <a:pt x="977" y="3434"/>
                  </a:lnTo>
                  <a:lnTo>
                    <a:pt x="977" y="3434"/>
                  </a:lnTo>
                  <a:lnTo>
                    <a:pt x="977" y="3434"/>
                  </a:lnTo>
                  <a:lnTo>
                    <a:pt x="977" y="3455"/>
                  </a:lnTo>
                  <a:lnTo>
                    <a:pt x="998" y="3455"/>
                  </a:lnTo>
                  <a:lnTo>
                    <a:pt x="998" y="3475"/>
                  </a:lnTo>
                  <a:lnTo>
                    <a:pt x="998" y="3475"/>
                  </a:lnTo>
                  <a:lnTo>
                    <a:pt x="998" y="3475"/>
                  </a:lnTo>
                  <a:lnTo>
                    <a:pt x="1018" y="3501"/>
                  </a:lnTo>
                  <a:lnTo>
                    <a:pt x="1018" y="3501"/>
                  </a:lnTo>
                  <a:lnTo>
                    <a:pt x="1018" y="3521"/>
                  </a:lnTo>
                  <a:lnTo>
                    <a:pt x="1018" y="3521"/>
                  </a:lnTo>
                  <a:lnTo>
                    <a:pt x="1038" y="3521"/>
                  </a:lnTo>
                  <a:lnTo>
                    <a:pt x="1038" y="3541"/>
                  </a:lnTo>
                  <a:lnTo>
                    <a:pt x="1038" y="3541"/>
                  </a:lnTo>
                  <a:lnTo>
                    <a:pt x="1038" y="3541"/>
                  </a:lnTo>
                  <a:lnTo>
                    <a:pt x="1038" y="3541"/>
                  </a:lnTo>
                  <a:lnTo>
                    <a:pt x="1038" y="3541"/>
                  </a:lnTo>
                  <a:lnTo>
                    <a:pt x="1059" y="3562"/>
                  </a:lnTo>
                  <a:lnTo>
                    <a:pt x="1059" y="3562"/>
                  </a:lnTo>
                  <a:lnTo>
                    <a:pt x="1059" y="3562"/>
                  </a:lnTo>
                  <a:lnTo>
                    <a:pt x="1059" y="3562"/>
                  </a:lnTo>
                  <a:lnTo>
                    <a:pt x="1059" y="3562"/>
                  </a:lnTo>
                  <a:lnTo>
                    <a:pt x="1059" y="3582"/>
                  </a:lnTo>
                  <a:lnTo>
                    <a:pt x="1059" y="3582"/>
                  </a:lnTo>
                  <a:lnTo>
                    <a:pt x="1079" y="3582"/>
                  </a:lnTo>
                  <a:lnTo>
                    <a:pt x="1079" y="3582"/>
                  </a:lnTo>
                  <a:lnTo>
                    <a:pt x="1079" y="3582"/>
                  </a:lnTo>
                  <a:lnTo>
                    <a:pt x="1079" y="3582"/>
                  </a:lnTo>
                  <a:lnTo>
                    <a:pt x="1079" y="3582"/>
                  </a:lnTo>
                  <a:lnTo>
                    <a:pt x="1079" y="3582"/>
                  </a:lnTo>
                  <a:lnTo>
                    <a:pt x="1079" y="3602"/>
                  </a:lnTo>
                  <a:lnTo>
                    <a:pt x="1079" y="3602"/>
                  </a:lnTo>
                  <a:lnTo>
                    <a:pt x="1105" y="3602"/>
                  </a:lnTo>
                  <a:lnTo>
                    <a:pt x="1105" y="3602"/>
                  </a:lnTo>
                  <a:lnTo>
                    <a:pt x="1105" y="3602"/>
                  </a:lnTo>
                  <a:lnTo>
                    <a:pt x="1105" y="3628"/>
                  </a:lnTo>
                  <a:lnTo>
                    <a:pt x="1105" y="3628"/>
                  </a:lnTo>
                  <a:lnTo>
                    <a:pt x="1105" y="3628"/>
                  </a:lnTo>
                  <a:lnTo>
                    <a:pt x="1125" y="3628"/>
                  </a:lnTo>
                  <a:lnTo>
                    <a:pt x="1125" y="3628"/>
                  </a:lnTo>
                  <a:lnTo>
                    <a:pt x="1125" y="3628"/>
                  </a:lnTo>
                  <a:lnTo>
                    <a:pt x="1125" y="3648"/>
                  </a:lnTo>
                  <a:lnTo>
                    <a:pt x="1125" y="3648"/>
                  </a:lnTo>
                  <a:lnTo>
                    <a:pt x="1145" y="3648"/>
                  </a:lnTo>
                  <a:lnTo>
                    <a:pt x="1145" y="3648"/>
                  </a:lnTo>
                  <a:lnTo>
                    <a:pt x="1145" y="3648"/>
                  </a:lnTo>
                  <a:lnTo>
                    <a:pt x="1145" y="3648"/>
                  </a:lnTo>
                  <a:lnTo>
                    <a:pt x="1145" y="3668"/>
                  </a:lnTo>
                  <a:lnTo>
                    <a:pt x="1166" y="3668"/>
                  </a:lnTo>
                  <a:lnTo>
                    <a:pt x="1166" y="3668"/>
                  </a:lnTo>
                  <a:lnTo>
                    <a:pt x="1166" y="3668"/>
                  </a:lnTo>
                  <a:lnTo>
                    <a:pt x="1166" y="3668"/>
                  </a:lnTo>
                  <a:lnTo>
                    <a:pt x="1186" y="3689"/>
                  </a:lnTo>
                  <a:lnTo>
                    <a:pt x="1186" y="3689"/>
                  </a:lnTo>
                  <a:lnTo>
                    <a:pt x="1186" y="3689"/>
                  </a:lnTo>
                  <a:lnTo>
                    <a:pt x="1186" y="3689"/>
                  </a:lnTo>
                  <a:lnTo>
                    <a:pt x="1206" y="3689"/>
                  </a:lnTo>
                  <a:lnTo>
                    <a:pt x="1206" y="3689"/>
                  </a:lnTo>
                  <a:lnTo>
                    <a:pt x="1206" y="3709"/>
                  </a:lnTo>
                  <a:lnTo>
                    <a:pt x="1232" y="3709"/>
                  </a:lnTo>
                  <a:lnTo>
                    <a:pt x="1232" y="3709"/>
                  </a:lnTo>
                  <a:lnTo>
                    <a:pt x="1232" y="3709"/>
                  </a:lnTo>
                  <a:lnTo>
                    <a:pt x="1232" y="3709"/>
                  </a:lnTo>
                  <a:lnTo>
                    <a:pt x="1252" y="3709"/>
                  </a:lnTo>
                  <a:lnTo>
                    <a:pt x="1252" y="3729"/>
                  </a:lnTo>
                  <a:lnTo>
                    <a:pt x="1252" y="3729"/>
                  </a:lnTo>
                  <a:lnTo>
                    <a:pt x="1272" y="3729"/>
                  </a:lnTo>
                  <a:lnTo>
                    <a:pt x="1272" y="3729"/>
                  </a:lnTo>
                  <a:lnTo>
                    <a:pt x="1272" y="3729"/>
                  </a:lnTo>
                  <a:lnTo>
                    <a:pt x="1272" y="3729"/>
                  </a:lnTo>
                  <a:lnTo>
                    <a:pt x="1293" y="3729"/>
                  </a:lnTo>
                  <a:lnTo>
                    <a:pt x="1293" y="3729"/>
                  </a:lnTo>
                  <a:lnTo>
                    <a:pt x="1293" y="3755"/>
                  </a:lnTo>
                  <a:lnTo>
                    <a:pt x="1313" y="3755"/>
                  </a:lnTo>
                  <a:lnTo>
                    <a:pt x="1313" y="3755"/>
                  </a:lnTo>
                  <a:lnTo>
                    <a:pt x="1313" y="3755"/>
                  </a:lnTo>
                  <a:lnTo>
                    <a:pt x="1333" y="3755"/>
                  </a:lnTo>
                  <a:lnTo>
                    <a:pt x="1333" y="3755"/>
                  </a:lnTo>
                  <a:lnTo>
                    <a:pt x="1333" y="3775"/>
                  </a:lnTo>
                  <a:lnTo>
                    <a:pt x="1359" y="3775"/>
                  </a:lnTo>
                  <a:lnTo>
                    <a:pt x="1359" y="3775"/>
                  </a:lnTo>
                  <a:lnTo>
                    <a:pt x="1379" y="3775"/>
                  </a:lnTo>
                  <a:lnTo>
                    <a:pt x="1379" y="3775"/>
                  </a:lnTo>
                  <a:lnTo>
                    <a:pt x="1379" y="3775"/>
                  </a:lnTo>
                  <a:lnTo>
                    <a:pt x="1400" y="3775"/>
                  </a:lnTo>
                  <a:lnTo>
                    <a:pt x="1400" y="3796"/>
                  </a:lnTo>
                  <a:lnTo>
                    <a:pt x="1420" y="3796"/>
                  </a:lnTo>
                  <a:lnTo>
                    <a:pt x="1420" y="3796"/>
                  </a:lnTo>
                  <a:lnTo>
                    <a:pt x="1420" y="3796"/>
                  </a:lnTo>
                  <a:lnTo>
                    <a:pt x="1440" y="3796"/>
                  </a:lnTo>
                  <a:lnTo>
                    <a:pt x="1440" y="3796"/>
                  </a:lnTo>
                  <a:lnTo>
                    <a:pt x="1461" y="3796"/>
                  </a:lnTo>
                  <a:lnTo>
                    <a:pt x="1461" y="3796"/>
                  </a:lnTo>
                  <a:lnTo>
                    <a:pt x="1461" y="3816"/>
                  </a:lnTo>
                  <a:lnTo>
                    <a:pt x="1486" y="3816"/>
                  </a:lnTo>
                  <a:lnTo>
                    <a:pt x="1486" y="3816"/>
                  </a:lnTo>
                  <a:lnTo>
                    <a:pt x="1506" y="3816"/>
                  </a:lnTo>
                  <a:lnTo>
                    <a:pt x="1506" y="3816"/>
                  </a:lnTo>
                  <a:lnTo>
                    <a:pt x="1506" y="3816"/>
                  </a:lnTo>
                  <a:lnTo>
                    <a:pt x="1527" y="3816"/>
                  </a:lnTo>
                  <a:lnTo>
                    <a:pt x="1527" y="3816"/>
                  </a:lnTo>
                  <a:lnTo>
                    <a:pt x="1547" y="3816"/>
                  </a:lnTo>
                  <a:lnTo>
                    <a:pt x="1567" y="3836"/>
                  </a:lnTo>
                  <a:lnTo>
                    <a:pt x="1567" y="3836"/>
                  </a:lnTo>
                  <a:lnTo>
                    <a:pt x="1588" y="3836"/>
                  </a:lnTo>
                  <a:lnTo>
                    <a:pt x="1613" y="3836"/>
                  </a:lnTo>
                  <a:lnTo>
                    <a:pt x="1634" y="3836"/>
                  </a:lnTo>
                  <a:lnTo>
                    <a:pt x="1654" y="3836"/>
                  </a:lnTo>
                  <a:lnTo>
                    <a:pt x="1674" y="3857"/>
                  </a:lnTo>
                  <a:lnTo>
                    <a:pt x="1695" y="3857"/>
                  </a:lnTo>
                  <a:lnTo>
                    <a:pt x="1695" y="3857"/>
                  </a:lnTo>
                  <a:lnTo>
                    <a:pt x="1715" y="3857"/>
                  </a:lnTo>
                  <a:lnTo>
                    <a:pt x="1740" y="3857"/>
                  </a:lnTo>
                  <a:lnTo>
                    <a:pt x="1740" y="3857"/>
                  </a:lnTo>
                  <a:lnTo>
                    <a:pt x="1761" y="3857"/>
                  </a:lnTo>
                  <a:lnTo>
                    <a:pt x="1781" y="3857"/>
                  </a:lnTo>
                  <a:lnTo>
                    <a:pt x="1801" y="3882"/>
                  </a:lnTo>
                  <a:lnTo>
                    <a:pt x="1822" y="3882"/>
                  </a:lnTo>
                  <a:lnTo>
                    <a:pt x="1842" y="3882"/>
                  </a:lnTo>
                  <a:lnTo>
                    <a:pt x="1842" y="3882"/>
                  </a:lnTo>
                  <a:lnTo>
                    <a:pt x="1868" y="3882"/>
                  </a:lnTo>
                  <a:lnTo>
                    <a:pt x="1888" y="3882"/>
                  </a:lnTo>
                  <a:lnTo>
                    <a:pt x="1908" y="3902"/>
                  </a:lnTo>
                  <a:lnTo>
                    <a:pt x="1929" y="3902"/>
                  </a:lnTo>
                  <a:lnTo>
                    <a:pt x="1949" y="3902"/>
                  </a:lnTo>
                  <a:lnTo>
                    <a:pt x="1969" y="3902"/>
                  </a:lnTo>
                  <a:lnTo>
                    <a:pt x="1969" y="3902"/>
                  </a:lnTo>
                  <a:lnTo>
                    <a:pt x="1995" y="3902"/>
                  </a:lnTo>
                  <a:lnTo>
                    <a:pt x="2015" y="3902"/>
                  </a:lnTo>
                  <a:lnTo>
                    <a:pt x="2035" y="3902"/>
                  </a:lnTo>
                  <a:lnTo>
                    <a:pt x="2056" y="3902"/>
                  </a:lnTo>
                  <a:lnTo>
                    <a:pt x="2056" y="3902"/>
                  </a:lnTo>
                  <a:lnTo>
                    <a:pt x="2056" y="3902"/>
                  </a:lnTo>
                  <a:lnTo>
                    <a:pt x="2096" y="3963"/>
                  </a:lnTo>
                  <a:lnTo>
                    <a:pt x="2122" y="4009"/>
                  </a:lnTo>
                  <a:lnTo>
                    <a:pt x="2183" y="4345"/>
                  </a:lnTo>
                  <a:lnTo>
                    <a:pt x="2163" y="4391"/>
                  </a:lnTo>
                  <a:lnTo>
                    <a:pt x="2142" y="4452"/>
                  </a:lnTo>
                  <a:lnTo>
                    <a:pt x="2142" y="4452"/>
                  </a:lnTo>
                  <a:lnTo>
                    <a:pt x="2122" y="4452"/>
                  </a:lnTo>
                  <a:lnTo>
                    <a:pt x="2096" y="4472"/>
                  </a:lnTo>
                  <a:lnTo>
                    <a:pt x="2076" y="4472"/>
                  </a:lnTo>
                  <a:lnTo>
                    <a:pt x="2056" y="4472"/>
                  </a:lnTo>
                  <a:lnTo>
                    <a:pt x="2035" y="4472"/>
                  </a:lnTo>
                  <a:lnTo>
                    <a:pt x="2015" y="4492"/>
                  </a:lnTo>
                  <a:lnTo>
                    <a:pt x="1995" y="4492"/>
                  </a:lnTo>
                  <a:lnTo>
                    <a:pt x="1969" y="4492"/>
                  </a:lnTo>
                  <a:lnTo>
                    <a:pt x="1949" y="4492"/>
                  </a:lnTo>
                  <a:lnTo>
                    <a:pt x="1908" y="4518"/>
                  </a:lnTo>
                  <a:lnTo>
                    <a:pt x="1888" y="4518"/>
                  </a:lnTo>
                  <a:lnTo>
                    <a:pt x="1868" y="4518"/>
                  </a:lnTo>
                  <a:lnTo>
                    <a:pt x="1842" y="4518"/>
                  </a:lnTo>
                  <a:lnTo>
                    <a:pt x="1822" y="4518"/>
                  </a:lnTo>
                  <a:lnTo>
                    <a:pt x="1801" y="4538"/>
                  </a:lnTo>
                  <a:lnTo>
                    <a:pt x="1761" y="4538"/>
                  </a:lnTo>
                  <a:lnTo>
                    <a:pt x="1740" y="4538"/>
                  </a:lnTo>
                  <a:lnTo>
                    <a:pt x="1715" y="4538"/>
                  </a:lnTo>
                  <a:lnTo>
                    <a:pt x="1715" y="4538"/>
                  </a:lnTo>
                  <a:lnTo>
                    <a:pt x="1695" y="4538"/>
                  </a:lnTo>
                  <a:lnTo>
                    <a:pt x="1674" y="4538"/>
                  </a:lnTo>
                  <a:lnTo>
                    <a:pt x="1634" y="4538"/>
                  </a:lnTo>
                  <a:lnTo>
                    <a:pt x="1613" y="4538"/>
                  </a:lnTo>
                  <a:lnTo>
                    <a:pt x="1588" y="4538"/>
                  </a:lnTo>
                  <a:lnTo>
                    <a:pt x="1567" y="4538"/>
                  </a:lnTo>
                  <a:lnTo>
                    <a:pt x="1547" y="4538"/>
                  </a:lnTo>
                  <a:lnTo>
                    <a:pt x="1506" y="4538"/>
                  </a:lnTo>
                  <a:lnTo>
                    <a:pt x="1486" y="4538"/>
                  </a:lnTo>
                  <a:lnTo>
                    <a:pt x="1461" y="4538"/>
                  </a:lnTo>
                  <a:lnTo>
                    <a:pt x="1440" y="4518"/>
                  </a:lnTo>
                  <a:lnTo>
                    <a:pt x="1420" y="4518"/>
                  </a:lnTo>
                  <a:lnTo>
                    <a:pt x="1400" y="4518"/>
                  </a:lnTo>
                  <a:lnTo>
                    <a:pt x="1400" y="4518"/>
                  </a:lnTo>
                  <a:lnTo>
                    <a:pt x="1379" y="4518"/>
                  </a:lnTo>
                  <a:lnTo>
                    <a:pt x="1359" y="4518"/>
                  </a:lnTo>
                  <a:lnTo>
                    <a:pt x="1359" y="4518"/>
                  </a:lnTo>
                  <a:lnTo>
                    <a:pt x="1333" y="4518"/>
                  </a:lnTo>
                  <a:lnTo>
                    <a:pt x="1333" y="4518"/>
                  </a:lnTo>
                  <a:lnTo>
                    <a:pt x="1313" y="4518"/>
                  </a:lnTo>
                  <a:lnTo>
                    <a:pt x="1293" y="4518"/>
                  </a:lnTo>
                  <a:lnTo>
                    <a:pt x="1293" y="4518"/>
                  </a:lnTo>
                  <a:lnTo>
                    <a:pt x="1272" y="4492"/>
                  </a:lnTo>
                  <a:lnTo>
                    <a:pt x="1252" y="4492"/>
                  </a:lnTo>
                  <a:lnTo>
                    <a:pt x="1252" y="4492"/>
                  </a:lnTo>
                  <a:lnTo>
                    <a:pt x="1232" y="4492"/>
                  </a:lnTo>
                  <a:lnTo>
                    <a:pt x="1232" y="4492"/>
                  </a:lnTo>
                  <a:lnTo>
                    <a:pt x="1206" y="4492"/>
                  </a:lnTo>
                  <a:lnTo>
                    <a:pt x="1186" y="4492"/>
                  </a:lnTo>
                  <a:lnTo>
                    <a:pt x="1186" y="4492"/>
                  </a:lnTo>
                  <a:lnTo>
                    <a:pt x="1166" y="4472"/>
                  </a:lnTo>
                  <a:lnTo>
                    <a:pt x="1145" y="4472"/>
                  </a:lnTo>
                  <a:lnTo>
                    <a:pt x="1145" y="4472"/>
                  </a:lnTo>
                  <a:lnTo>
                    <a:pt x="1125" y="4472"/>
                  </a:lnTo>
                  <a:lnTo>
                    <a:pt x="1125" y="4472"/>
                  </a:lnTo>
                  <a:lnTo>
                    <a:pt x="1105" y="4472"/>
                  </a:lnTo>
                  <a:lnTo>
                    <a:pt x="1079" y="4472"/>
                  </a:lnTo>
                  <a:lnTo>
                    <a:pt x="1079" y="4452"/>
                  </a:lnTo>
                  <a:lnTo>
                    <a:pt x="1059" y="4452"/>
                  </a:lnTo>
                  <a:lnTo>
                    <a:pt x="1038" y="4452"/>
                  </a:lnTo>
                  <a:lnTo>
                    <a:pt x="1038" y="4452"/>
                  </a:lnTo>
                  <a:lnTo>
                    <a:pt x="1018" y="4452"/>
                  </a:lnTo>
                  <a:lnTo>
                    <a:pt x="1018" y="4431"/>
                  </a:lnTo>
                  <a:lnTo>
                    <a:pt x="998" y="4431"/>
                  </a:lnTo>
                  <a:lnTo>
                    <a:pt x="998" y="4431"/>
                  </a:lnTo>
                  <a:lnTo>
                    <a:pt x="977" y="4431"/>
                  </a:lnTo>
                  <a:lnTo>
                    <a:pt x="977" y="4431"/>
                  </a:lnTo>
                  <a:lnTo>
                    <a:pt x="952" y="4431"/>
                  </a:lnTo>
                  <a:lnTo>
                    <a:pt x="952" y="4411"/>
                  </a:lnTo>
                  <a:lnTo>
                    <a:pt x="932" y="4411"/>
                  </a:lnTo>
                  <a:lnTo>
                    <a:pt x="911" y="4411"/>
                  </a:lnTo>
                  <a:lnTo>
                    <a:pt x="911" y="4411"/>
                  </a:lnTo>
                  <a:lnTo>
                    <a:pt x="891" y="4391"/>
                  </a:lnTo>
                  <a:lnTo>
                    <a:pt x="891" y="4391"/>
                  </a:lnTo>
                  <a:lnTo>
                    <a:pt x="871" y="4391"/>
                  </a:lnTo>
                  <a:lnTo>
                    <a:pt x="850" y="4391"/>
                  </a:lnTo>
                  <a:lnTo>
                    <a:pt x="850" y="4365"/>
                  </a:lnTo>
                  <a:lnTo>
                    <a:pt x="825" y="4365"/>
                  </a:lnTo>
                  <a:lnTo>
                    <a:pt x="825" y="4365"/>
                  </a:lnTo>
                  <a:lnTo>
                    <a:pt x="804" y="4345"/>
                  </a:lnTo>
                  <a:lnTo>
                    <a:pt x="784" y="4345"/>
                  </a:lnTo>
                  <a:lnTo>
                    <a:pt x="784" y="4345"/>
                  </a:lnTo>
                  <a:lnTo>
                    <a:pt x="764" y="4325"/>
                  </a:lnTo>
                  <a:lnTo>
                    <a:pt x="764" y="4325"/>
                  </a:lnTo>
                  <a:lnTo>
                    <a:pt x="743" y="4325"/>
                  </a:lnTo>
                  <a:lnTo>
                    <a:pt x="723" y="4304"/>
                  </a:lnTo>
                  <a:lnTo>
                    <a:pt x="723" y="4304"/>
                  </a:lnTo>
                  <a:lnTo>
                    <a:pt x="698" y="4304"/>
                  </a:lnTo>
                  <a:lnTo>
                    <a:pt x="698" y="4284"/>
                  </a:lnTo>
                  <a:lnTo>
                    <a:pt x="677" y="4284"/>
                  </a:lnTo>
                  <a:lnTo>
                    <a:pt x="677" y="4284"/>
                  </a:lnTo>
                  <a:lnTo>
                    <a:pt x="657" y="4264"/>
                  </a:lnTo>
                  <a:lnTo>
                    <a:pt x="637" y="4264"/>
                  </a:lnTo>
                  <a:lnTo>
                    <a:pt x="637" y="4238"/>
                  </a:lnTo>
                  <a:lnTo>
                    <a:pt x="616" y="4238"/>
                  </a:lnTo>
                  <a:lnTo>
                    <a:pt x="616" y="4238"/>
                  </a:lnTo>
                  <a:lnTo>
                    <a:pt x="596" y="4218"/>
                  </a:lnTo>
                  <a:lnTo>
                    <a:pt x="596" y="4218"/>
                  </a:lnTo>
                  <a:lnTo>
                    <a:pt x="570" y="4197"/>
                  </a:lnTo>
                  <a:lnTo>
                    <a:pt x="570" y="4197"/>
                  </a:lnTo>
                  <a:lnTo>
                    <a:pt x="550" y="4197"/>
                  </a:lnTo>
                  <a:lnTo>
                    <a:pt x="550" y="4177"/>
                  </a:lnTo>
                  <a:lnTo>
                    <a:pt x="550" y="4177"/>
                  </a:lnTo>
                  <a:lnTo>
                    <a:pt x="530" y="4177"/>
                  </a:lnTo>
                  <a:lnTo>
                    <a:pt x="530" y="4157"/>
                  </a:lnTo>
                  <a:lnTo>
                    <a:pt x="530" y="4157"/>
                  </a:lnTo>
                  <a:lnTo>
                    <a:pt x="509" y="4157"/>
                  </a:lnTo>
                  <a:lnTo>
                    <a:pt x="509" y="4157"/>
                  </a:lnTo>
                  <a:lnTo>
                    <a:pt x="509" y="4136"/>
                  </a:lnTo>
                  <a:lnTo>
                    <a:pt x="489" y="4136"/>
                  </a:lnTo>
                  <a:lnTo>
                    <a:pt x="489" y="4111"/>
                  </a:lnTo>
                  <a:lnTo>
                    <a:pt x="469" y="4111"/>
                  </a:lnTo>
                  <a:lnTo>
                    <a:pt x="469" y="4111"/>
                  </a:lnTo>
                  <a:lnTo>
                    <a:pt x="469" y="4091"/>
                  </a:lnTo>
                  <a:lnTo>
                    <a:pt x="443" y="4091"/>
                  </a:lnTo>
                  <a:lnTo>
                    <a:pt x="443" y="4070"/>
                  </a:lnTo>
                  <a:lnTo>
                    <a:pt x="443" y="4070"/>
                  </a:lnTo>
                  <a:lnTo>
                    <a:pt x="423" y="4070"/>
                  </a:lnTo>
                  <a:lnTo>
                    <a:pt x="423" y="4050"/>
                  </a:lnTo>
                  <a:lnTo>
                    <a:pt x="423" y="4050"/>
                  </a:lnTo>
                  <a:lnTo>
                    <a:pt x="403" y="4030"/>
                  </a:lnTo>
                  <a:lnTo>
                    <a:pt x="403" y="4030"/>
                  </a:lnTo>
                  <a:lnTo>
                    <a:pt x="382" y="4009"/>
                  </a:lnTo>
                  <a:lnTo>
                    <a:pt x="362" y="3984"/>
                  </a:lnTo>
                  <a:lnTo>
                    <a:pt x="362" y="3963"/>
                  </a:lnTo>
                  <a:lnTo>
                    <a:pt x="342" y="3943"/>
                  </a:lnTo>
                  <a:lnTo>
                    <a:pt x="316" y="3923"/>
                  </a:lnTo>
                  <a:lnTo>
                    <a:pt x="316" y="3923"/>
                  </a:lnTo>
                  <a:lnTo>
                    <a:pt x="296" y="3902"/>
                  </a:lnTo>
                  <a:lnTo>
                    <a:pt x="296" y="3882"/>
                  </a:lnTo>
                  <a:lnTo>
                    <a:pt x="275" y="3857"/>
                  </a:lnTo>
                  <a:lnTo>
                    <a:pt x="275" y="3836"/>
                  </a:lnTo>
                  <a:lnTo>
                    <a:pt x="255" y="3816"/>
                  </a:lnTo>
                  <a:lnTo>
                    <a:pt x="255" y="3816"/>
                  </a:lnTo>
                  <a:lnTo>
                    <a:pt x="255" y="3796"/>
                  </a:lnTo>
                  <a:lnTo>
                    <a:pt x="235" y="3775"/>
                  </a:lnTo>
                  <a:lnTo>
                    <a:pt x="235" y="3755"/>
                  </a:lnTo>
                  <a:lnTo>
                    <a:pt x="214" y="3729"/>
                  </a:lnTo>
                  <a:lnTo>
                    <a:pt x="214" y="3729"/>
                  </a:lnTo>
                  <a:lnTo>
                    <a:pt x="189" y="3709"/>
                  </a:lnTo>
                  <a:lnTo>
                    <a:pt x="189" y="3689"/>
                  </a:lnTo>
                  <a:lnTo>
                    <a:pt x="169" y="3668"/>
                  </a:lnTo>
                  <a:lnTo>
                    <a:pt x="169" y="3648"/>
                  </a:lnTo>
                  <a:lnTo>
                    <a:pt x="169" y="3628"/>
                  </a:lnTo>
                  <a:lnTo>
                    <a:pt x="148" y="3602"/>
                  </a:lnTo>
                  <a:lnTo>
                    <a:pt x="148" y="3582"/>
                  </a:lnTo>
                  <a:lnTo>
                    <a:pt x="148" y="3562"/>
                  </a:lnTo>
                  <a:lnTo>
                    <a:pt x="128" y="3541"/>
                  </a:lnTo>
                  <a:lnTo>
                    <a:pt x="128" y="3521"/>
                  </a:lnTo>
                  <a:lnTo>
                    <a:pt x="128" y="3501"/>
                  </a:lnTo>
                  <a:lnTo>
                    <a:pt x="108" y="3475"/>
                  </a:lnTo>
                  <a:lnTo>
                    <a:pt x="108" y="3455"/>
                  </a:lnTo>
                  <a:lnTo>
                    <a:pt x="108" y="3434"/>
                  </a:lnTo>
                  <a:lnTo>
                    <a:pt x="108" y="3414"/>
                  </a:lnTo>
                  <a:lnTo>
                    <a:pt x="87" y="3394"/>
                  </a:lnTo>
                  <a:lnTo>
                    <a:pt x="87" y="3373"/>
                  </a:lnTo>
                  <a:lnTo>
                    <a:pt x="87" y="3348"/>
                  </a:lnTo>
                  <a:lnTo>
                    <a:pt x="87" y="3328"/>
                  </a:lnTo>
                  <a:lnTo>
                    <a:pt x="62" y="3307"/>
                  </a:lnTo>
                  <a:lnTo>
                    <a:pt x="62" y="3287"/>
                  </a:lnTo>
                  <a:lnTo>
                    <a:pt x="62" y="3267"/>
                  </a:lnTo>
                  <a:lnTo>
                    <a:pt x="62" y="3246"/>
                  </a:lnTo>
                  <a:lnTo>
                    <a:pt x="41" y="3221"/>
                  </a:lnTo>
                  <a:lnTo>
                    <a:pt x="41" y="3200"/>
                  </a:lnTo>
                  <a:lnTo>
                    <a:pt x="41" y="3180"/>
                  </a:lnTo>
                  <a:lnTo>
                    <a:pt x="41" y="3160"/>
                  </a:lnTo>
                  <a:lnTo>
                    <a:pt x="41" y="3139"/>
                  </a:lnTo>
                  <a:lnTo>
                    <a:pt x="41" y="3119"/>
                  </a:lnTo>
                  <a:lnTo>
                    <a:pt x="41" y="3094"/>
                  </a:lnTo>
                  <a:lnTo>
                    <a:pt x="21" y="3073"/>
                  </a:lnTo>
                  <a:lnTo>
                    <a:pt x="21" y="3073"/>
                  </a:lnTo>
                  <a:lnTo>
                    <a:pt x="21" y="3053"/>
                  </a:lnTo>
                  <a:lnTo>
                    <a:pt x="21" y="3033"/>
                  </a:lnTo>
                  <a:lnTo>
                    <a:pt x="21" y="3012"/>
                  </a:lnTo>
                  <a:lnTo>
                    <a:pt x="21" y="2992"/>
                  </a:lnTo>
                  <a:lnTo>
                    <a:pt x="21" y="2966"/>
                  </a:lnTo>
                  <a:lnTo>
                    <a:pt x="21" y="2946"/>
                  </a:lnTo>
                  <a:lnTo>
                    <a:pt x="21" y="2926"/>
                  </a:lnTo>
                  <a:lnTo>
                    <a:pt x="21" y="2905"/>
                  </a:lnTo>
                  <a:lnTo>
                    <a:pt x="21" y="2885"/>
                  </a:lnTo>
                  <a:lnTo>
                    <a:pt x="21" y="2865"/>
                  </a:lnTo>
                  <a:lnTo>
                    <a:pt x="21" y="2839"/>
                  </a:lnTo>
                  <a:lnTo>
                    <a:pt x="1" y="2819"/>
                  </a:lnTo>
                  <a:lnTo>
                    <a:pt x="1" y="2799"/>
                  </a:lnTo>
                  <a:lnTo>
                    <a:pt x="1" y="2778"/>
                  </a:lnTo>
                  <a:lnTo>
                    <a:pt x="1" y="2758"/>
                  </a:lnTo>
                  <a:lnTo>
                    <a:pt x="1" y="2758"/>
                  </a:lnTo>
                  <a:lnTo>
                    <a:pt x="1" y="2738"/>
                  </a:lnTo>
                  <a:lnTo>
                    <a:pt x="1" y="2712"/>
                  </a:lnTo>
                  <a:lnTo>
                    <a:pt x="1" y="2692"/>
                  </a:lnTo>
                  <a:lnTo>
                    <a:pt x="1" y="2671"/>
                  </a:lnTo>
                  <a:lnTo>
                    <a:pt x="1" y="2651"/>
                  </a:lnTo>
                  <a:lnTo>
                    <a:pt x="21" y="2631"/>
                  </a:lnTo>
                  <a:lnTo>
                    <a:pt x="21" y="2610"/>
                  </a:lnTo>
                  <a:lnTo>
                    <a:pt x="21" y="2585"/>
                  </a:lnTo>
                  <a:lnTo>
                    <a:pt x="21" y="2565"/>
                  </a:lnTo>
                  <a:lnTo>
                    <a:pt x="21" y="2544"/>
                  </a:lnTo>
                  <a:lnTo>
                    <a:pt x="21" y="2524"/>
                  </a:lnTo>
                  <a:lnTo>
                    <a:pt x="21" y="2504"/>
                  </a:lnTo>
                  <a:lnTo>
                    <a:pt x="21" y="2483"/>
                  </a:lnTo>
                  <a:lnTo>
                    <a:pt x="21" y="2458"/>
                  </a:lnTo>
                  <a:lnTo>
                    <a:pt x="21" y="2437"/>
                  </a:lnTo>
                  <a:lnTo>
                    <a:pt x="21" y="2417"/>
                  </a:lnTo>
                  <a:lnTo>
                    <a:pt x="21" y="2397"/>
                  </a:lnTo>
                  <a:lnTo>
                    <a:pt x="21" y="2376"/>
                  </a:lnTo>
                  <a:lnTo>
                    <a:pt x="21" y="2356"/>
                  </a:lnTo>
                  <a:lnTo>
                    <a:pt x="41" y="2331"/>
                  </a:lnTo>
                  <a:lnTo>
                    <a:pt x="41" y="2310"/>
                  </a:lnTo>
                  <a:lnTo>
                    <a:pt x="41" y="2290"/>
                  </a:lnTo>
                  <a:lnTo>
                    <a:pt x="41" y="2270"/>
                  </a:lnTo>
                  <a:lnTo>
                    <a:pt x="41" y="2249"/>
                  </a:lnTo>
                  <a:lnTo>
                    <a:pt x="41" y="2249"/>
                  </a:lnTo>
                  <a:lnTo>
                    <a:pt x="41" y="2229"/>
                  </a:lnTo>
                  <a:lnTo>
                    <a:pt x="62" y="2203"/>
                  </a:lnTo>
                  <a:lnTo>
                    <a:pt x="62" y="2203"/>
                  </a:lnTo>
                  <a:lnTo>
                    <a:pt x="62" y="2183"/>
                  </a:lnTo>
                  <a:lnTo>
                    <a:pt x="62" y="2163"/>
                  </a:lnTo>
                  <a:lnTo>
                    <a:pt x="62" y="2142"/>
                  </a:lnTo>
                  <a:lnTo>
                    <a:pt x="62" y="2122"/>
                  </a:lnTo>
                  <a:lnTo>
                    <a:pt x="62" y="2102"/>
                  </a:lnTo>
                  <a:lnTo>
                    <a:pt x="87" y="2076"/>
                  </a:lnTo>
                  <a:lnTo>
                    <a:pt x="87" y="2056"/>
                  </a:lnTo>
                  <a:lnTo>
                    <a:pt x="87" y="2036"/>
                  </a:lnTo>
                  <a:lnTo>
                    <a:pt x="87" y="2036"/>
                  </a:lnTo>
                  <a:lnTo>
                    <a:pt x="87" y="2015"/>
                  </a:lnTo>
                  <a:lnTo>
                    <a:pt x="108" y="1995"/>
                  </a:lnTo>
                  <a:lnTo>
                    <a:pt x="108" y="1975"/>
                  </a:lnTo>
                  <a:lnTo>
                    <a:pt x="108" y="1949"/>
                  </a:lnTo>
                  <a:lnTo>
                    <a:pt x="108" y="1929"/>
                  </a:lnTo>
                  <a:lnTo>
                    <a:pt x="128" y="1908"/>
                  </a:lnTo>
                  <a:lnTo>
                    <a:pt x="128" y="1908"/>
                  </a:lnTo>
                  <a:lnTo>
                    <a:pt x="128" y="1888"/>
                  </a:lnTo>
                  <a:lnTo>
                    <a:pt x="128" y="1868"/>
                  </a:lnTo>
                  <a:lnTo>
                    <a:pt x="148" y="1847"/>
                  </a:lnTo>
                  <a:lnTo>
                    <a:pt x="148" y="1822"/>
                  </a:lnTo>
                  <a:lnTo>
                    <a:pt x="148" y="1802"/>
                  </a:lnTo>
                  <a:lnTo>
                    <a:pt x="148" y="1802"/>
                  </a:lnTo>
                  <a:lnTo>
                    <a:pt x="169" y="1781"/>
                  </a:lnTo>
                  <a:lnTo>
                    <a:pt x="169" y="1761"/>
                  </a:lnTo>
                  <a:lnTo>
                    <a:pt x="169" y="1741"/>
                  </a:lnTo>
                  <a:lnTo>
                    <a:pt x="189" y="1720"/>
                  </a:lnTo>
                  <a:lnTo>
                    <a:pt x="189" y="1720"/>
                  </a:lnTo>
                  <a:lnTo>
                    <a:pt x="189" y="1695"/>
                  </a:lnTo>
                  <a:lnTo>
                    <a:pt x="189" y="1695"/>
                  </a:lnTo>
                  <a:lnTo>
                    <a:pt x="189" y="1674"/>
                  </a:lnTo>
                  <a:lnTo>
                    <a:pt x="214" y="1654"/>
                  </a:lnTo>
                  <a:lnTo>
                    <a:pt x="214" y="1654"/>
                  </a:lnTo>
                  <a:lnTo>
                    <a:pt x="214" y="1634"/>
                  </a:lnTo>
                  <a:lnTo>
                    <a:pt x="235" y="1613"/>
                  </a:lnTo>
                  <a:lnTo>
                    <a:pt x="235" y="1613"/>
                  </a:lnTo>
                  <a:lnTo>
                    <a:pt x="235" y="1593"/>
                  </a:lnTo>
                  <a:lnTo>
                    <a:pt x="235" y="1593"/>
                  </a:lnTo>
                  <a:lnTo>
                    <a:pt x="255" y="1568"/>
                  </a:lnTo>
                  <a:lnTo>
                    <a:pt x="255" y="1547"/>
                  </a:lnTo>
                  <a:lnTo>
                    <a:pt x="255" y="1547"/>
                  </a:lnTo>
                  <a:lnTo>
                    <a:pt x="255" y="1527"/>
                  </a:lnTo>
                  <a:lnTo>
                    <a:pt x="275" y="1527"/>
                  </a:lnTo>
                  <a:lnTo>
                    <a:pt x="275" y="1507"/>
                  </a:lnTo>
                  <a:lnTo>
                    <a:pt x="275" y="1486"/>
                  </a:lnTo>
                  <a:lnTo>
                    <a:pt x="296" y="1486"/>
                  </a:lnTo>
                  <a:lnTo>
                    <a:pt x="296" y="1466"/>
                  </a:lnTo>
                  <a:lnTo>
                    <a:pt x="296" y="1466"/>
                  </a:lnTo>
                  <a:lnTo>
                    <a:pt x="316" y="1440"/>
                  </a:lnTo>
                  <a:lnTo>
                    <a:pt x="316" y="1440"/>
                  </a:lnTo>
                  <a:lnTo>
                    <a:pt x="316" y="1420"/>
                  </a:lnTo>
                  <a:lnTo>
                    <a:pt x="316" y="1400"/>
                  </a:lnTo>
                  <a:lnTo>
                    <a:pt x="342" y="1400"/>
                  </a:lnTo>
                  <a:lnTo>
                    <a:pt x="342" y="1379"/>
                  </a:lnTo>
                  <a:lnTo>
                    <a:pt x="342" y="1379"/>
                  </a:lnTo>
                  <a:lnTo>
                    <a:pt x="362" y="1359"/>
                  </a:lnTo>
                  <a:lnTo>
                    <a:pt x="362" y="1359"/>
                  </a:lnTo>
                  <a:lnTo>
                    <a:pt x="362" y="1339"/>
                  </a:lnTo>
                  <a:lnTo>
                    <a:pt x="362" y="1339"/>
                  </a:lnTo>
                  <a:lnTo>
                    <a:pt x="382" y="1339"/>
                  </a:lnTo>
                  <a:lnTo>
                    <a:pt x="382" y="1313"/>
                  </a:lnTo>
                  <a:lnTo>
                    <a:pt x="382" y="1293"/>
                  </a:lnTo>
                  <a:lnTo>
                    <a:pt x="403" y="1293"/>
                  </a:lnTo>
                  <a:lnTo>
                    <a:pt x="403" y="1273"/>
                  </a:lnTo>
                  <a:lnTo>
                    <a:pt x="403" y="1273"/>
                  </a:lnTo>
                  <a:lnTo>
                    <a:pt x="423" y="1252"/>
                  </a:lnTo>
                  <a:lnTo>
                    <a:pt x="423" y="1252"/>
                  </a:lnTo>
                  <a:lnTo>
                    <a:pt x="443" y="1232"/>
                  </a:lnTo>
                  <a:lnTo>
                    <a:pt x="443" y="1232"/>
                  </a:lnTo>
                  <a:lnTo>
                    <a:pt x="443" y="1212"/>
                  </a:lnTo>
                  <a:lnTo>
                    <a:pt x="469" y="1212"/>
                  </a:lnTo>
                  <a:lnTo>
                    <a:pt x="469" y="1186"/>
                  </a:lnTo>
                  <a:lnTo>
                    <a:pt x="469" y="1186"/>
                  </a:lnTo>
                  <a:lnTo>
                    <a:pt x="489" y="1166"/>
                  </a:lnTo>
                  <a:lnTo>
                    <a:pt x="509" y="1145"/>
                  </a:lnTo>
                  <a:lnTo>
                    <a:pt x="509" y="1125"/>
                  </a:lnTo>
                  <a:lnTo>
                    <a:pt x="530" y="1105"/>
                  </a:lnTo>
                  <a:lnTo>
                    <a:pt x="550" y="1084"/>
                  </a:lnTo>
                  <a:lnTo>
                    <a:pt x="570" y="1059"/>
                  </a:lnTo>
                  <a:lnTo>
                    <a:pt x="596" y="1039"/>
                  </a:lnTo>
                  <a:lnTo>
                    <a:pt x="596" y="1018"/>
                  </a:lnTo>
                  <a:lnTo>
                    <a:pt x="616" y="998"/>
                  </a:lnTo>
                  <a:lnTo>
                    <a:pt x="637" y="998"/>
                  </a:lnTo>
                  <a:lnTo>
                    <a:pt x="657" y="978"/>
                  </a:lnTo>
                  <a:lnTo>
                    <a:pt x="677" y="957"/>
                  </a:lnTo>
                  <a:lnTo>
                    <a:pt x="698" y="932"/>
                  </a:lnTo>
                  <a:lnTo>
                    <a:pt x="723" y="911"/>
                  </a:lnTo>
                  <a:lnTo>
                    <a:pt x="723" y="891"/>
                  </a:lnTo>
                  <a:lnTo>
                    <a:pt x="743" y="871"/>
                  </a:lnTo>
                  <a:lnTo>
                    <a:pt x="764" y="850"/>
                  </a:lnTo>
                  <a:lnTo>
                    <a:pt x="784" y="850"/>
                  </a:lnTo>
                  <a:lnTo>
                    <a:pt x="804" y="830"/>
                  </a:lnTo>
                  <a:lnTo>
                    <a:pt x="825" y="805"/>
                  </a:lnTo>
                  <a:lnTo>
                    <a:pt x="850" y="784"/>
                  </a:lnTo>
                  <a:lnTo>
                    <a:pt x="871" y="764"/>
                  </a:lnTo>
                  <a:lnTo>
                    <a:pt x="891" y="744"/>
                  </a:lnTo>
                  <a:lnTo>
                    <a:pt x="891" y="744"/>
                  </a:lnTo>
                  <a:lnTo>
                    <a:pt x="911" y="744"/>
                  </a:lnTo>
                  <a:lnTo>
                    <a:pt x="932" y="723"/>
                  </a:lnTo>
                  <a:lnTo>
                    <a:pt x="952" y="703"/>
                  </a:lnTo>
                  <a:lnTo>
                    <a:pt x="977" y="677"/>
                  </a:lnTo>
                  <a:lnTo>
                    <a:pt x="998" y="677"/>
                  </a:lnTo>
                  <a:lnTo>
                    <a:pt x="1018" y="657"/>
                  </a:lnTo>
                  <a:lnTo>
                    <a:pt x="1038" y="637"/>
                  </a:lnTo>
                  <a:lnTo>
                    <a:pt x="1059" y="637"/>
                  </a:lnTo>
                  <a:lnTo>
                    <a:pt x="1079" y="616"/>
                  </a:lnTo>
                  <a:lnTo>
                    <a:pt x="1105" y="596"/>
                  </a:lnTo>
                  <a:lnTo>
                    <a:pt x="1125" y="596"/>
                  </a:lnTo>
                  <a:lnTo>
                    <a:pt x="1145" y="576"/>
                  </a:lnTo>
                  <a:lnTo>
                    <a:pt x="1166" y="550"/>
                  </a:lnTo>
                  <a:lnTo>
                    <a:pt x="1166" y="550"/>
                  </a:lnTo>
                  <a:lnTo>
                    <a:pt x="1186" y="550"/>
                  </a:lnTo>
                  <a:lnTo>
                    <a:pt x="1206" y="530"/>
                  </a:lnTo>
                  <a:lnTo>
                    <a:pt x="1232" y="510"/>
                  </a:lnTo>
                  <a:lnTo>
                    <a:pt x="1252" y="510"/>
                  </a:lnTo>
                  <a:lnTo>
                    <a:pt x="1272" y="489"/>
                  </a:lnTo>
                  <a:lnTo>
                    <a:pt x="1293" y="489"/>
                  </a:lnTo>
                  <a:lnTo>
                    <a:pt x="1313" y="469"/>
                  </a:lnTo>
                  <a:lnTo>
                    <a:pt x="1333" y="449"/>
                  </a:lnTo>
                  <a:lnTo>
                    <a:pt x="1359" y="449"/>
                  </a:lnTo>
                  <a:lnTo>
                    <a:pt x="1379" y="423"/>
                  </a:lnTo>
                  <a:lnTo>
                    <a:pt x="1400" y="423"/>
                  </a:lnTo>
                  <a:lnTo>
                    <a:pt x="1420" y="403"/>
                  </a:lnTo>
                  <a:lnTo>
                    <a:pt x="1440" y="403"/>
                  </a:lnTo>
                  <a:lnTo>
                    <a:pt x="1461" y="403"/>
                  </a:lnTo>
                  <a:lnTo>
                    <a:pt x="1461" y="382"/>
                  </a:lnTo>
                  <a:lnTo>
                    <a:pt x="1506" y="382"/>
                  </a:lnTo>
                  <a:lnTo>
                    <a:pt x="1527" y="362"/>
                  </a:lnTo>
                  <a:lnTo>
                    <a:pt x="1547" y="362"/>
                  </a:lnTo>
                  <a:lnTo>
                    <a:pt x="1567" y="342"/>
                  </a:lnTo>
                  <a:lnTo>
                    <a:pt x="1588" y="342"/>
                  </a:lnTo>
                  <a:lnTo>
                    <a:pt x="1613" y="321"/>
                  </a:lnTo>
                  <a:lnTo>
                    <a:pt x="1634" y="321"/>
                  </a:lnTo>
                  <a:lnTo>
                    <a:pt x="1654" y="296"/>
                  </a:lnTo>
                  <a:lnTo>
                    <a:pt x="1674" y="296"/>
                  </a:lnTo>
                  <a:lnTo>
                    <a:pt x="1695" y="276"/>
                  </a:lnTo>
                  <a:lnTo>
                    <a:pt x="1715" y="276"/>
                  </a:lnTo>
                  <a:lnTo>
                    <a:pt x="1761" y="276"/>
                  </a:lnTo>
                  <a:lnTo>
                    <a:pt x="1781" y="255"/>
                  </a:lnTo>
                  <a:lnTo>
                    <a:pt x="1801" y="255"/>
                  </a:lnTo>
                  <a:lnTo>
                    <a:pt x="1822" y="235"/>
                  </a:lnTo>
                  <a:lnTo>
                    <a:pt x="1842" y="235"/>
                  </a:lnTo>
                  <a:lnTo>
                    <a:pt x="1868" y="215"/>
                  </a:lnTo>
                  <a:lnTo>
                    <a:pt x="1888" y="215"/>
                  </a:lnTo>
                  <a:lnTo>
                    <a:pt x="1908" y="215"/>
                  </a:lnTo>
                  <a:lnTo>
                    <a:pt x="1929" y="194"/>
                  </a:lnTo>
                  <a:lnTo>
                    <a:pt x="1969" y="194"/>
                  </a:lnTo>
                  <a:lnTo>
                    <a:pt x="1995" y="194"/>
                  </a:lnTo>
                  <a:lnTo>
                    <a:pt x="2015" y="169"/>
                  </a:lnTo>
                  <a:lnTo>
                    <a:pt x="2035" y="169"/>
                  </a:lnTo>
                  <a:lnTo>
                    <a:pt x="2056" y="169"/>
                  </a:lnTo>
                  <a:lnTo>
                    <a:pt x="2076" y="148"/>
                  </a:lnTo>
                  <a:lnTo>
                    <a:pt x="2076" y="148"/>
                  </a:lnTo>
                  <a:lnTo>
                    <a:pt x="2096" y="148"/>
                  </a:lnTo>
                  <a:lnTo>
                    <a:pt x="2122" y="148"/>
                  </a:lnTo>
                  <a:lnTo>
                    <a:pt x="2142" y="128"/>
                  </a:lnTo>
                  <a:lnTo>
                    <a:pt x="2183" y="128"/>
                  </a:lnTo>
                  <a:lnTo>
                    <a:pt x="2203" y="128"/>
                  </a:lnTo>
                  <a:lnTo>
                    <a:pt x="2224" y="108"/>
                  </a:lnTo>
                  <a:lnTo>
                    <a:pt x="2249" y="108"/>
                  </a:lnTo>
                  <a:lnTo>
                    <a:pt x="2269" y="108"/>
                  </a:lnTo>
                  <a:lnTo>
                    <a:pt x="2290" y="108"/>
                  </a:lnTo>
                  <a:lnTo>
                    <a:pt x="2310" y="87"/>
                  </a:lnTo>
                  <a:lnTo>
                    <a:pt x="2330" y="87"/>
                  </a:lnTo>
                  <a:lnTo>
                    <a:pt x="2351" y="87"/>
                  </a:lnTo>
                  <a:lnTo>
                    <a:pt x="2376" y="67"/>
                  </a:lnTo>
                  <a:lnTo>
                    <a:pt x="2417" y="67"/>
                  </a:lnTo>
                  <a:lnTo>
                    <a:pt x="2437" y="67"/>
                  </a:lnTo>
                  <a:lnTo>
                    <a:pt x="2458" y="67"/>
                  </a:lnTo>
                  <a:lnTo>
                    <a:pt x="2478" y="42"/>
                  </a:lnTo>
                  <a:lnTo>
                    <a:pt x="2503" y="42"/>
                  </a:lnTo>
                  <a:lnTo>
                    <a:pt x="2524" y="42"/>
                  </a:lnTo>
                  <a:lnTo>
                    <a:pt x="2544" y="42"/>
                  </a:lnTo>
                  <a:lnTo>
                    <a:pt x="2564" y="42"/>
                  </a:lnTo>
                  <a:lnTo>
                    <a:pt x="2585" y="21"/>
                  </a:lnTo>
                  <a:lnTo>
                    <a:pt x="2605" y="21"/>
                  </a:lnTo>
                  <a:lnTo>
                    <a:pt x="2631" y="21"/>
                  </a:lnTo>
                  <a:lnTo>
                    <a:pt x="2671" y="21"/>
                  </a:lnTo>
                  <a:lnTo>
                    <a:pt x="2692" y="21"/>
                  </a:lnTo>
                  <a:lnTo>
                    <a:pt x="2712" y="1"/>
                  </a:lnTo>
                  <a:lnTo>
                    <a:pt x="2732" y="1"/>
                  </a:lnTo>
                  <a:lnTo>
                    <a:pt x="2758" y="1"/>
                  </a:lnTo>
                  <a:lnTo>
                    <a:pt x="2778" y="1"/>
                  </a:lnTo>
                  <a:lnTo>
                    <a:pt x="2778"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2"/>
            <p:cNvSpPr/>
            <p:nvPr/>
          </p:nvSpPr>
          <p:spPr>
            <a:xfrm>
              <a:off x="1710725" y="2504150"/>
              <a:ext cx="59400" cy="54575"/>
            </a:xfrm>
            <a:custGeom>
              <a:rect b="b" l="l" r="r" t="t"/>
              <a:pathLst>
                <a:path extrusionOk="0" h="2183" w="2376">
                  <a:moveTo>
                    <a:pt x="275" y="1292"/>
                  </a:moveTo>
                  <a:lnTo>
                    <a:pt x="295" y="1292"/>
                  </a:lnTo>
                  <a:lnTo>
                    <a:pt x="295" y="1292"/>
                  </a:lnTo>
                  <a:lnTo>
                    <a:pt x="316" y="1292"/>
                  </a:lnTo>
                  <a:lnTo>
                    <a:pt x="316" y="1292"/>
                  </a:lnTo>
                  <a:lnTo>
                    <a:pt x="341" y="1292"/>
                  </a:lnTo>
                  <a:lnTo>
                    <a:pt x="362" y="1292"/>
                  </a:lnTo>
                  <a:lnTo>
                    <a:pt x="362" y="1292"/>
                  </a:lnTo>
                  <a:lnTo>
                    <a:pt x="382" y="1292"/>
                  </a:lnTo>
                  <a:lnTo>
                    <a:pt x="402" y="1272"/>
                  </a:lnTo>
                  <a:lnTo>
                    <a:pt x="402" y="1272"/>
                  </a:lnTo>
                  <a:lnTo>
                    <a:pt x="423" y="1272"/>
                  </a:lnTo>
                  <a:lnTo>
                    <a:pt x="443" y="1272"/>
                  </a:lnTo>
                  <a:lnTo>
                    <a:pt x="443" y="1272"/>
                  </a:lnTo>
                  <a:lnTo>
                    <a:pt x="443" y="1272"/>
                  </a:lnTo>
                  <a:lnTo>
                    <a:pt x="468" y="1272"/>
                  </a:lnTo>
                  <a:lnTo>
                    <a:pt x="468" y="1272"/>
                  </a:lnTo>
                  <a:lnTo>
                    <a:pt x="489" y="1272"/>
                  </a:lnTo>
                  <a:lnTo>
                    <a:pt x="489" y="1292"/>
                  </a:lnTo>
                  <a:lnTo>
                    <a:pt x="489" y="1292"/>
                  </a:lnTo>
                  <a:lnTo>
                    <a:pt x="509" y="1292"/>
                  </a:lnTo>
                  <a:lnTo>
                    <a:pt x="509" y="1292"/>
                  </a:lnTo>
                  <a:lnTo>
                    <a:pt x="529" y="1292"/>
                  </a:lnTo>
                  <a:lnTo>
                    <a:pt x="529" y="1292"/>
                  </a:lnTo>
                  <a:lnTo>
                    <a:pt x="550" y="1318"/>
                  </a:lnTo>
                  <a:lnTo>
                    <a:pt x="550" y="1318"/>
                  </a:lnTo>
                  <a:lnTo>
                    <a:pt x="550" y="1318"/>
                  </a:lnTo>
                  <a:lnTo>
                    <a:pt x="570" y="1318"/>
                  </a:lnTo>
                  <a:lnTo>
                    <a:pt x="570" y="1318"/>
                  </a:lnTo>
                  <a:lnTo>
                    <a:pt x="596" y="1318"/>
                  </a:lnTo>
                  <a:lnTo>
                    <a:pt x="596" y="1318"/>
                  </a:lnTo>
                  <a:lnTo>
                    <a:pt x="616" y="1338"/>
                  </a:lnTo>
                  <a:lnTo>
                    <a:pt x="636" y="1338"/>
                  </a:lnTo>
                  <a:lnTo>
                    <a:pt x="657" y="1338"/>
                  </a:lnTo>
                  <a:lnTo>
                    <a:pt x="677" y="1359"/>
                  </a:lnTo>
                  <a:lnTo>
                    <a:pt x="697" y="1359"/>
                  </a:lnTo>
                  <a:lnTo>
                    <a:pt x="723" y="1359"/>
                  </a:lnTo>
                  <a:lnTo>
                    <a:pt x="723" y="1379"/>
                  </a:lnTo>
                  <a:lnTo>
                    <a:pt x="743" y="1379"/>
                  </a:lnTo>
                  <a:lnTo>
                    <a:pt x="763" y="1379"/>
                  </a:lnTo>
                  <a:lnTo>
                    <a:pt x="784" y="1379"/>
                  </a:lnTo>
                  <a:lnTo>
                    <a:pt x="784" y="1379"/>
                  </a:lnTo>
                  <a:lnTo>
                    <a:pt x="804" y="1399"/>
                  </a:lnTo>
                  <a:lnTo>
                    <a:pt x="824" y="1399"/>
                  </a:lnTo>
                  <a:lnTo>
                    <a:pt x="850" y="1399"/>
                  </a:lnTo>
                  <a:lnTo>
                    <a:pt x="870" y="1399"/>
                  </a:lnTo>
                  <a:lnTo>
                    <a:pt x="891" y="1420"/>
                  </a:lnTo>
                  <a:lnTo>
                    <a:pt x="911" y="1420"/>
                  </a:lnTo>
                  <a:lnTo>
                    <a:pt x="931" y="1420"/>
                  </a:lnTo>
                  <a:lnTo>
                    <a:pt x="952" y="1420"/>
                  </a:lnTo>
                  <a:lnTo>
                    <a:pt x="977" y="1420"/>
                  </a:lnTo>
                  <a:lnTo>
                    <a:pt x="997" y="1445"/>
                  </a:lnTo>
                  <a:lnTo>
                    <a:pt x="1018" y="1445"/>
                  </a:lnTo>
                  <a:lnTo>
                    <a:pt x="1038" y="1445"/>
                  </a:lnTo>
                  <a:lnTo>
                    <a:pt x="1038" y="1445"/>
                  </a:lnTo>
                  <a:lnTo>
                    <a:pt x="1058" y="1445"/>
                  </a:lnTo>
                  <a:lnTo>
                    <a:pt x="1058" y="1445"/>
                  </a:lnTo>
                  <a:lnTo>
                    <a:pt x="1079" y="1445"/>
                  </a:lnTo>
                  <a:lnTo>
                    <a:pt x="1079" y="1445"/>
                  </a:lnTo>
                  <a:lnTo>
                    <a:pt x="1104" y="1445"/>
                  </a:lnTo>
                  <a:lnTo>
                    <a:pt x="1079" y="1445"/>
                  </a:lnTo>
                  <a:lnTo>
                    <a:pt x="1079" y="1445"/>
                  </a:lnTo>
                  <a:lnTo>
                    <a:pt x="1058" y="1420"/>
                  </a:lnTo>
                  <a:lnTo>
                    <a:pt x="1058" y="1420"/>
                  </a:lnTo>
                  <a:lnTo>
                    <a:pt x="1038" y="1420"/>
                  </a:lnTo>
                  <a:lnTo>
                    <a:pt x="1038" y="1399"/>
                  </a:lnTo>
                  <a:lnTo>
                    <a:pt x="1018" y="1399"/>
                  </a:lnTo>
                  <a:lnTo>
                    <a:pt x="997" y="1379"/>
                  </a:lnTo>
                  <a:lnTo>
                    <a:pt x="977" y="1359"/>
                  </a:lnTo>
                  <a:lnTo>
                    <a:pt x="952" y="1359"/>
                  </a:lnTo>
                  <a:lnTo>
                    <a:pt x="952" y="1359"/>
                  </a:lnTo>
                  <a:lnTo>
                    <a:pt x="931" y="1338"/>
                  </a:lnTo>
                  <a:lnTo>
                    <a:pt x="911" y="1318"/>
                  </a:lnTo>
                  <a:lnTo>
                    <a:pt x="891" y="1318"/>
                  </a:lnTo>
                  <a:lnTo>
                    <a:pt x="870" y="1292"/>
                  </a:lnTo>
                  <a:lnTo>
                    <a:pt x="850" y="1272"/>
                  </a:lnTo>
                  <a:lnTo>
                    <a:pt x="824" y="1252"/>
                  </a:lnTo>
                  <a:lnTo>
                    <a:pt x="804" y="1252"/>
                  </a:lnTo>
                  <a:lnTo>
                    <a:pt x="804" y="1231"/>
                  </a:lnTo>
                  <a:lnTo>
                    <a:pt x="784" y="1231"/>
                  </a:lnTo>
                  <a:lnTo>
                    <a:pt x="784" y="1211"/>
                  </a:lnTo>
                  <a:lnTo>
                    <a:pt x="763" y="1191"/>
                  </a:lnTo>
                  <a:lnTo>
                    <a:pt x="743" y="1165"/>
                  </a:lnTo>
                  <a:lnTo>
                    <a:pt x="723" y="1145"/>
                  </a:lnTo>
                  <a:lnTo>
                    <a:pt x="697" y="1145"/>
                  </a:lnTo>
                  <a:lnTo>
                    <a:pt x="697" y="1125"/>
                  </a:lnTo>
                  <a:lnTo>
                    <a:pt x="677" y="1104"/>
                  </a:lnTo>
                  <a:lnTo>
                    <a:pt x="657" y="1084"/>
                  </a:lnTo>
                  <a:lnTo>
                    <a:pt x="657" y="1084"/>
                  </a:lnTo>
                  <a:lnTo>
                    <a:pt x="636" y="1064"/>
                  </a:lnTo>
                  <a:lnTo>
                    <a:pt x="636" y="1038"/>
                  </a:lnTo>
                  <a:lnTo>
                    <a:pt x="616" y="1018"/>
                  </a:lnTo>
                  <a:lnTo>
                    <a:pt x="596" y="997"/>
                  </a:lnTo>
                  <a:lnTo>
                    <a:pt x="596" y="997"/>
                  </a:lnTo>
                  <a:lnTo>
                    <a:pt x="596" y="977"/>
                  </a:lnTo>
                  <a:lnTo>
                    <a:pt x="570" y="957"/>
                  </a:lnTo>
                  <a:lnTo>
                    <a:pt x="550" y="936"/>
                  </a:lnTo>
                  <a:lnTo>
                    <a:pt x="550" y="911"/>
                  </a:lnTo>
                  <a:lnTo>
                    <a:pt x="529" y="891"/>
                  </a:lnTo>
                  <a:lnTo>
                    <a:pt x="529" y="891"/>
                  </a:lnTo>
                  <a:lnTo>
                    <a:pt x="529" y="870"/>
                  </a:lnTo>
                  <a:lnTo>
                    <a:pt x="509" y="850"/>
                  </a:lnTo>
                  <a:lnTo>
                    <a:pt x="489" y="830"/>
                  </a:lnTo>
                  <a:lnTo>
                    <a:pt x="489" y="809"/>
                  </a:lnTo>
                  <a:lnTo>
                    <a:pt x="468" y="784"/>
                  </a:lnTo>
                  <a:lnTo>
                    <a:pt x="468" y="763"/>
                  </a:lnTo>
                  <a:lnTo>
                    <a:pt x="443" y="743"/>
                  </a:lnTo>
                  <a:lnTo>
                    <a:pt x="443" y="723"/>
                  </a:lnTo>
                  <a:lnTo>
                    <a:pt x="423" y="702"/>
                  </a:lnTo>
                  <a:lnTo>
                    <a:pt x="423" y="682"/>
                  </a:lnTo>
                  <a:lnTo>
                    <a:pt x="402" y="657"/>
                  </a:lnTo>
                  <a:lnTo>
                    <a:pt x="402" y="636"/>
                  </a:lnTo>
                  <a:lnTo>
                    <a:pt x="402" y="636"/>
                  </a:lnTo>
                  <a:lnTo>
                    <a:pt x="402" y="616"/>
                  </a:lnTo>
                  <a:lnTo>
                    <a:pt x="382" y="596"/>
                  </a:lnTo>
                  <a:lnTo>
                    <a:pt x="382" y="575"/>
                  </a:lnTo>
                  <a:lnTo>
                    <a:pt x="362" y="555"/>
                  </a:lnTo>
                  <a:lnTo>
                    <a:pt x="362" y="529"/>
                  </a:lnTo>
                  <a:lnTo>
                    <a:pt x="362" y="509"/>
                  </a:lnTo>
                  <a:lnTo>
                    <a:pt x="341" y="489"/>
                  </a:lnTo>
                  <a:lnTo>
                    <a:pt x="341" y="468"/>
                  </a:lnTo>
                  <a:lnTo>
                    <a:pt x="316" y="428"/>
                  </a:lnTo>
                  <a:lnTo>
                    <a:pt x="316" y="402"/>
                  </a:lnTo>
                  <a:lnTo>
                    <a:pt x="316" y="382"/>
                  </a:lnTo>
                  <a:lnTo>
                    <a:pt x="295" y="362"/>
                  </a:lnTo>
                  <a:lnTo>
                    <a:pt x="295" y="341"/>
                  </a:lnTo>
                  <a:lnTo>
                    <a:pt x="295" y="321"/>
                  </a:lnTo>
                  <a:lnTo>
                    <a:pt x="295" y="301"/>
                  </a:lnTo>
                  <a:lnTo>
                    <a:pt x="295" y="301"/>
                  </a:lnTo>
                  <a:lnTo>
                    <a:pt x="295" y="128"/>
                  </a:lnTo>
                  <a:lnTo>
                    <a:pt x="423" y="0"/>
                  </a:lnTo>
                  <a:lnTo>
                    <a:pt x="423" y="0"/>
                  </a:lnTo>
                  <a:lnTo>
                    <a:pt x="570" y="0"/>
                  </a:lnTo>
                  <a:lnTo>
                    <a:pt x="723" y="128"/>
                  </a:lnTo>
                  <a:lnTo>
                    <a:pt x="723" y="148"/>
                  </a:lnTo>
                  <a:lnTo>
                    <a:pt x="743" y="173"/>
                  </a:lnTo>
                  <a:lnTo>
                    <a:pt x="743" y="194"/>
                  </a:lnTo>
                  <a:lnTo>
                    <a:pt x="743" y="194"/>
                  </a:lnTo>
                  <a:lnTo>
                    <a:pt x="763" y="214"/>
                  </a:lnTo>
                  <a:lnTo>
                    <a:pt x="763" y="234"/>
                  </a:lnTo>
                  <a:lnTo>
                    <a:pt x="784" y="255"/>
                  </a:lnTo>
                  <a:lnTo>
                    <a:pt x="784" y="275"/>
                  </a:lnTo>
                  <a:lnTo>
                    <a:pt x="804" y="275"/>
                  </a:lnTo>
                  <a:lnTo>
                    <a:pt x="804" y="301"/>
                  </a:lnTo>
                  <a:lnTo>
                    <a:pt x="824" y="321"/>
                  </a:lnTo>
                  <a:lnTo>
                    <a:pt x="824" y="321"/>
                  </a:lnTo>
                  <a:lnTo>
                    <a:pt x="850" y="341"/>
                  </a:lnTo>
                  <a:lnTo>
                    <a:pt x="850" y="362"/>
                  </a:lnTo>
                  <a:lnTo>
                    <a:pt x="870" y="362"/>
                  </a:lnTo>
                  <a:lnTo>
                    <a:pt x="870" y="382"/>
                  </a:lnTo>
                  <a:lnTo>
                    <a:pt x="891" y="382"/>
                  </a:lnTo>
                  <a:lnTo>
                    <a:pt x="891" y="402"/>
                  </a:lnTo>
                  <a:lnTo>
                    <a:pt x="911" y="428"/>
                  </a:lnTo>
                  <a:lnTo>
                    <a:pt x="911" y="428"/>
                  </a:lnTo>
                  <a:lnTo>
                    <a:pt x="931" y="448"/>
                  </a:lnTo>
                  <a:lnTo>
                    <a:pt x="931" y="468"/>
                  </a:lnTo>
                  <a:lnTo>
                    <a:pt x="952" y="468"/>
                  </a:lnTo>
                  <a:lnTo>
                    <a:pt x="977" y="489"/>
                  </a:lnTo>
                  <a:lnTo>
                    <a:pt x="977" y="509"/>
                  </a:lnTo>
                  <a:lnTo>
                    <a:pt x="997" y="509"/>
                  </a:lnTo>
                  <a:lnTo>
                    <a:pt x="997" y="529"/>
                  </a:lnTo>
                  <a:lnTo>
                    <a:pt x="1018" y="529"/>
                  </a:lnTo>
                  <a:lnTo>
                    <a:pt x="1018" y="529"/>
                  </a:lnTo>
                  <a:lnTo>
                    <a:pt x="1038" y="555"/>
                  </a:lnTo>
                  <a:lnTo>
                    <a:pt x="1038" y="575"/>
                  </a:lnTo>
                  <a:lnTo>
                    <a:pt x="1058" y="575"/>
                  </a:lnTo>
                  <a:lnTo>
                    <a:pt x="1058" y="596"/>
                  </a:lnTo>
                  <a:lnTo>
                    <a:pt x="1079" y="596"/>
                  </a:lnTo>
                  <a:lnTo>
                    <a:pt x="1079" y="616"/>
                  </a:lnTo>
                  <a:lnTo>
                    <a:pt x="1104" y="616"/>
                  </a:lnTo>
                  <a:lnTo>
                    <a:pt x="1104" y="636"/>
                  </a:lnTo>
                  <a:lnTo>
                    <a:pt x="1125" y="636"/>
                  </a:lnTo>
                  <a:lnTo>
                    <a:pt x="1125" y="657"/>
                  </a:lnTo>
                  <a:lnTo>
                    <a:pt x="1145" y="657"/>
                  </a:lnTo>
                  <a:lnTo>
                    <a:pt x="1145" y="657"/>
                  </a:lnTo>
                  <a:lnTo>
                    <a:pt x="1165" y="682"/>
                  </a:lnTo>
                  <a:lnTo>
                    <a:pt x="1165" y="702"/>
                  </a:lnTo>
                  <a:lnTo>
                    <a:pt x="1186" y="702"/>
                  </a:lnTo>
                  <a:lnTo>
                    <a:pt x="1186" y="723"/>
                  </a:lnTo>
                  <a:lnTo>
                    <a:pt x="1206" y="723"/>
                  </a:lnTo>
                  <a:lnTo>
                    <a:pt x="1231" y="743"/>
                  </a:lnTo>
                  <a:lnTo>
                    <a:pt x="1231" y="763"/>
                  </a:lnTo>
                  <a:lnTo>
                    <a:pt x="1231" y="763"/>
                  </a:lnTo>
                  <a:lnTo>
                    <a:pt x="1252" y="763"/>
                  </a:lnTo>
                  <a:lnTo>
                    <a:pt x="1252" y="784"/>
                  </a:lnTo>
                  <a:lnTo>
                    <a:pt x="1272" y="784"/>
                  </a:lnTo>
                  <a:lnTo>
                    <a:pt x="1292" y="809"/>
                  </a:lnTo>
                  <a:lnTo>
                    <a:pt x="1292" y="809"/>
                  </a:lnTo>
                  <a:lnTo>
                    <a:pt x="1313" y="830"/>
                  </a:lnTo>
                  <a:lnTo>
                    <a:pt x="1333" y="850"/>
                  </a:lnTo>
                  <a:lnTo>
                    <a:pt x="1333" y="850"/>
                  </a:lnTo>
                  <a:lnTo>
                    <a:pt x="1359" y="850"/>
                  </a:lnTo>
                  <a:lnTo>
                    <a:pt x="1359" y="870"/>
                  </a:lnTo>
                  <a:lnTo>
                    <a:pt x="1359" y="870"/>
                  </a:lnTo>
                  <a:lnTo>
                    <a:pt x="1379" y="891"/>
                  </a:lnTo>
                  <a:lnTo>
                    <a:pt x="1399" y="891"/>
                  </a:lnTo>
                  <a:lnTo>
                    <a:pt x="1399" y="891"/>
                  </a:lnTo>
                  <a:lnTo>
                    <a:pt x="1399" y="911"/>
                  </a:lnTo>
                  <a:lnTo>
                    <a:pt x="1420" y="911"/>
                  </a:lnTo>
                  <a:lnTo>
                    <a:pt x="1420" y="911"/>
                  </a:lnTo>
                  <a:lnTo>
                    <a:pt x="1420" y="911"/>
                  </a:lnTo>
                  <a:lnTo>
                    <a:pt x="1440" y="936"/>
                  </a:lnTo>
                  <a:lnTo>
                    <a:pt x="1440" y="936"/>
                  </a:lnTo>
                  <a:lnTo>
                    <a:pt x="1440" y="936"/>
                  </a:lnTo>
                  <a:lnTo>
                    <a:pt x="1460" y="936"/>
                  </a:lnTo>
                  <a:lnTo>
                    <a:pt x="1460" y="957"/>
                  </a:lnTo>
                  <a:lnTo>
                    <a:pt x="1460" y="957"/>
                  </a:lnTo>
                  <a:lnTo>
                    <a:pt x="1486" y="957"/>
                  </a:lnTo>
                  <a:lnTo>
                    <a:pt x="1486" y="957"/>
                  </a:lnTo>
                  <a:lnTo>
                    <a:pt x="1486" y="977"/>
                  </a:lnTo>
                  <a:lnTo>
                    <a:pt x="1506" y="977"/>
                  </a:lnTo>
                  <a:lnTo>
                    <a:pt x="1506" y="977"/>
                  </a:lnTo>
                  <a:lnTo>
                    <a:pt x="1506" y="977"/>
                  </a:lnTo>
                  <a:lnTo>
                    <a:pt x="1506" y="977"/>
                  </a:lnTo>
                  <a:lnTo>
                    <a:pt x="1506" y="977"/>
                  </a:lnTo>
                  <a:lnTo>
                    <a:pt x="1506" y="977"/>
                  </a:lnTo>
                  <a:lnTo>
                    <a:pt x="1506" y="977"/>
                  </a:lnTo>
                  <a:lnTo>
                    <a:pt x="1526" y="977"/>
                  </a:lnTo>
                  <a:lnTo>
                    <a:pt x="1526" y="977"/>
                  </a:lnTo>
                  <a:lnTo>
                    <a:pt x="1526" y="997"/>
                  </a:lnTo>
                  <a:lnTo>
                    <a:pt x="1526" y="997"/>
                  </a:lnTo>
                  <a:lnTo>
                    <a:pt x="1547" y="997"/>
                  </a:lnTo>
                  <a:lnTo>
                    <a:pt x="1547" y="997"/>
                  </a:lnTo>
                  <a:lnTo>
                    <a:pt x="1547" y="997"/>
                  </a:lnTo>
                  <a:lnTo>
                    <a:pt x="1567" y="997"/>
                  </a:lnTo>
                  <a:lnTo>
                    <a:pt x="1567" y="997"/>
                  </a:lnTo>
                  <a:lnTo>
                    <a:pt x="1587" y="1018"/>
                  </a:lnTo>
                  <a:lnTo>
                    <a:pt x="1587" y="1018"/>
                  </a:lnTo>
                  <a:lnTo>
                    <a:pt x="1613" y="1018"/>
                  </a:lnTo>
                  <a:lnTo>
                    <a:pt x="1613" y="1018"/>
                  </a:lnTo>
                  <a:lnTo>
                    <a:pt x="1613" y="1018"/>
                  </a:lnTo>
                  <a:lnTo>
                    <a:pt x="1633" y="1018"/>
                  </a:lnTo>
                  <a:lnTo>
                    <a:pt x="1654" y="1038"/>
                  </a:lnTo>
                  <a:lnTo>
                    <a:pt x="1674" y="1038"/>
                  </a:lnTo>
                  <a:lnTo>
                    <a:pt x="1740" y="1064"/>
                  </a:lnTo>
                  <a:lnTo>
                    <a:pt x="1760" y="1084"/>
                  </a:lnTo>
                  <a:lnTo>
                    <a:pt x="1781" y="1084"/>
                  </a:lnTo>
                  <a:lnTo>
                    <a:pt x="1801" y="1084"/>
                  </a:lnTo>
                  <a:lnTo>
                    <a:pt x="1821" y="1104"/>
                  </a:lnTo>
                  <a:lnTo>
                    <a:pt x="1842" y="1104"/>
                  </a:lnTo>
                  <a:lnTo>
                    <a:pt x="1842" y="1104"/>
                  </a:lnTo>
                  <a:lnTo>
                    <a:pt x="1867" y="1125"/>
                  </a:lnTo>
                  <a:lnTo>
                    <a:pt x="1888" y="1125"/>
                  </a:lnTo>
                  <a:lnTo>
                    <a:pt x="1908" y="1125"/>
                  </a:lnTo>
                  <a:lnTo>
                    <a:pt x="1908" y="1145"/>
                  </a:lnTo>
                  <a:lnTo>
                    <a:pt x="1928" y="1145"/>
                  </a:lnTo>
                  <a:lnTo>
                    <a:pt x="1949" y="1145"/>
                  </a:lnTo>
                  <a:lnTo>
                    <a:pt x="1969" y="1165"/>
                  </a:lnTo>
                  <a:lnTo>
                    <a:pt x="1969" y="1165"/>
                  </a:lnTo>
                  <a:lnTo>
                    <a:pt x="1994" y="1165"/>
                  </a:lnTo>
                  <a:lnTo>
                    <a:pt x="2015" y="1191"/>
                  </a:lnTo>
                  <a:lnTo>
                    <a:pt x="2035" y="1191"/>
                  </a:lnTo>
                  <a:lnTo>
                    <a:pt x="2035" y="1191"/>
                  </a:lnTo>
                  <a:lnTo>
                    <a:pt x="2035" y="1191"/>
                  </a:lnTo>
                  <a:lnTo>
                    <a:pt x="2055" y="1211"/>
                  </a:lnTo>
                  <a:lnTo>
                    <a:pt x="2076" y="1211"/>
                  </a:lnTo>
                  <a:lnTo>
                    <a:pt x="2076" y="1211"/>
                  </a:lnTo>
                  <a:lnTo>
                    <a:pt x="2076" y="1231"/>
                  </a:lnTo>
                  <a:lnTo>
                    <a:pt x="2096" y="1231"/>
                  </a:lnTo>
                  <a:lnTo>
                    <a:pt x="2096" y="1231"/>
                  </a:lnTo>
                  <a:lnTo>
                    <a:pt x="2122" y="1231"/>
                  </a:lnTo>
                  <a:lnTo>
                    <a:pt x="2122" y="1252"/>
                  </a:lnTo>
                  <a:lnTo>
                    <a:pt x="2122" y="1252"/>
                  </a:lnTo>
                  <a:lnTo>
                    <a:pt x="2142" y="1252"/>
                  </a:lnTo>
                  <a:lnTo>
                    <a:pt x="2142" y="1252"/>
                  </a:lnTo>
                  <a:lnTo>
                    <a:pt x="2162" y="1272"/>
                  </a:lnTo>
                  <a:lnTo>
                    <a:pt x="2162" y="1272"/>
                  </a:lnTo>
                  <a:lnTo>
                    <a:pt x="2162" y="1272"/>
                  </a:lnTo>
                  <a:lnTo>
                    <a:pt x="2183" y="1272"/>
                  </a:lnTo>
                  <a:lnTo>
                    <a:pt x="2183" y="1292"/>
                  </a:lnTo>
                  <a:lnTo>
                    <a:pt x="2183" y="1292"/>
                  </a:lnTo>
                  <a:lnTo>
                    <a:pt x="2203" y="1292"/>
                  </a:lnTo>
                  <a:lnTo>
                    <a:pt x="2203" y="1318"/>
                  </a:lnTo>
                  <a:lnTo>
                    <a:pt x="2223" y="1318"/>
                  </a:lnTo>
                  <a:lnTo>
                    <a:pt x="2223" y="1318"/>
                  </a:lnTo>
                  <a:lnTo>
                    <a:pt x="2223" y="1338"/>
                  </a:lnTo>
                  <a:lnTo>
                    <a:pt x="2249" y="1338"/>
                  </a:lnTo>
                  <a:lnTo>
                    <a:pt x="2249" y="1338"/>
                  </a:lnTo>
                  <a:lnTo>
                    <a:pt x="2249" y="1359"/>
                  </a:lnTo>
                  <a:lnTo>
                    <a:pt x="2249" y="1359"/>
                  </a:lnTo>
                  <a:lnTo>
                    <a:pt x="2269" y="1359"/>
                  </a:lnTo>
                  <a:lnTo>
                    <a:pt x="2269" y="1379"/>
                  </a:lnTo>
                  <a:lnTo>
                    <a:pt x="2269" y="1379"/>
                  </a:lnTo>
                  <a:lnTo>
                    <a:pt x="2289" y="1399"/>
                  </a:lnTo>
                  <a:lnTo>
                    <a:pt x="2289" y="1399"/>
                  </a:lnTo>
                  <a:lnTo>
                    <a:pt x="2289" y="1399"/>
                  </a:lnTo>
                  <a:lnTo>
                    <a:pt x="2310" y="1420"/>
                  </a:lnTo>
                  <a:lnTo>
                    <a:pt x="2310" y="1420"/>
                  </a:lnTo>
                  <a:lnTo>
                    <a:pt x="2310" y="1445"/>
                  </a:lnTo>
                  <a:lnTo>
                    <a:pt x="2330" y="1445"/>
                  </a:lnTo>
                  <a:lnTo>
                    <a:pt x="2330" y="1465"/>
                  </a:lnTo>
                  <a:lnTo>
                    <a:pt x="2330" y="1465"/>
                  </a:lnTo>
                  <a:lnTo>
                    <a:pt x="2350" y="1486"/>
                  </a:lnTo>
                  <a:lnTo>
                    <a:pt x="2350" y="1506"/>
                  </a:lnTo>
                  <a:lnTo>
                    <a:pt x="2350" y="1506"/>
                  </a:lnTo>
                  <a:lnTo>
                    <a:pt x="2350" y="1526"/>
                  </a:lnTo>
                  <a:lnTo>
                    <a:pt x="2376" y="1547"/>
                  </a:lnTo>
                  <a:lnTo>
                    <a:pt x="2376" y="1572"/>
                  </a:lnTo>
                  <a:lnTo>
                    <a:pt x="2376" y="1593"/>
                  </a:lnTo>
                  <a:lnTo>
                    <a:pt x="2376" y="1613"/>
                  </a:lnTo>
                  <a:lnTo>
                    <a:pt x="2376" y="1633"/>
                  </a:lnTo>
                  <a:lnTo>
                    <a:pt x="2376" y="1654"/>
                  </a:lnTo>
                  <a:lnTo>
                    <a:pt x="2376" y="1674"/>
                  </a:lnTo>
                  <a:lnTo>
                    <a:pt x="2376" y="1699"/>
                  </a:lnTo>
                  <a:lnTo>
                    <a:pt x="2376" y="1699"/>
                  </a:lnTo>
                  <a:lnTo>
                    <a:pt x="2350" y="1720"/>
                  </a:lnTo>
                  <a:lnTo>
                    <a:pt x="2350" y="1740"/>
                  </a:lnTo>
                  <a:lnTo>
                    <a:pt x="2350" y="1740"/>
                  </a:lnTo>
                  <a:lnTo>
                    <a:pt x="2350" y="1760"/>
                  </a:lnTo>
                  <a:lnTo>
                    <a:pt x="2350" y="1781"/>
                  </a:lnTo>
                  <a:lnTo>
                    <a:pt x="2330" y="1781"/>
                  </a:lnTo>
                  <a:lnTo>
                    <a:pt x="2330" y="1801"/>
                  </a:lnTo>
                  <a:lnTo>
                    <a:pt x="2330" y="1827"/>
                  </a:lnTo>
                  <a:lnTo>
                    <a:pt x="2310" y="1827"/>
                  </a:lnTo>
                  <a:lnTo>
                    <a:pt x="2310" y="1847"/>
                  </a:lnTo>
                  <a:lnTo>
                    <a:pt x="2289" y="1847"/>
                  </a:lnTo>
                  <a:lnTo>
                    <a:pt x="2289" y="1867"/>
                  </a:lnTo>
                  <a:lnTo>
                    <a:pt x="2289" y="1867"/>
                  </a:lnTo>
                  <a:lnTo>
                    <a:pt x="2269" y="1888"/>
                  </a:lnTo>
                  <a:lnTo>
                    <a:pt x="2269" y="1888"/>
                  </a:lnTo>
                  <a:lnTo>
                    <a:pt x="2249" y="1888"/>
                  </a:lnTo>
                  <a:lnTo>
                    <a:pt x="2249" y="1908"/>
                  </a:lnTo>
                  <a:lnTo>
                    <a:pt x="2249" y="1908"/>
                  </a:lnTo>
                  <a:lnTo>
                    <a:pt x="2223" y="1908"/>
                  </a:lnTo>
                  <a:lnTo>
                    <a:pt x="2223" y="1928"/>
                  </a:lnTo>
                  <a:lnTo>
                    <a:pt x="2223" y="1928"/>
                  </a:lnTo>
                  <a:lnTo>
                    <a:pt x="2203" y="1928"/>
                  </a:lnTo>
                  <a:lnTo>
                    <a:pt x="2203" y="1928"/>
                  </a:lnTo>
                  <a:lnTo>
                    <a:pt x="2203" y="1954"/>
                  </a:lnTo>
                  <a:lnTo>
                    <a:pt x="2183" y="1954"/>
                  </a:lnTo>
                  <a:lnTo>
                    <a:pt x="2183" y="1954"/>
                  </a:lnTo>
                  <a:lnTo>
                    <a:pt x="2183" y="1954"/>
                  </a:lnTo>
                  <a:lnTo>
                    <a:pt x="2162" y="1974"/>
                  </a:lnTo>
                  <a:lnTo>
                    <a:pt x="2162" y="1974"/>
                  </a:lnTo>
                  <a:lnTo>
                    <a:pt x="2142" y="1994"/>
                  </a:lnTo>
                  <a:lnTo>
                    <a:pt x="2122" y="1994"/>
                  </a:lnTo>
                  <a:lnTo>
                    <a:pt x="2122" y="1994"/>
                  </a:lnTo>
                  <a:lnTo>
                    <a:pt x="2096" y="2015"/>
                  </a:lnTo>
                  <a:lnTo>
                    <a:pt x="2096" y="2015"/>
                  </a:lnTo>
                  <a:lnTo>
                    <a:pt x="2076" y="2015"/>
                  </a:lnTo>
                  <a:lnTo>
                    <a:pt x="2076" y="2015"/>
                  </a:lnTo>
                  <a:lnTo>
                    <a:pt x="2055" y="2035"/>
                  </a:lnTo>
                  <a:lnTo>
                    <a:pt x="2035" y="2035"/>
                  </a:lnTo>
                  <a:lnTo>
                    <a:pt x="2035" y="2035"/>
                  </a:lnTo>
                  <a:lnTo>
                    <a:pt x="2015" y="2055"/>
                  </a:lnTo>
                  <a:lnTo>
                    <a:pt x="1994" y="2055"/>
                  </a:lnTo>
                  <a:lnTo>
                    <a:pt x="1994" y="2055"/>
                  </a:lnTo>
                  <a:lnTo>
                    <a:pt x="1969" y="2081"/>
                  </a:lnTo>
                  <a:lnTo>
                    <a:pt x="1949" y="2081"/>
                  </a:lnTo>
                  <a:lnTo>
                    <a:pt x="1949" y="2081"/>
                  </a:lnTo>
                  <a:lnTo>
                    <a:pt x="1928" y="2101"/>
                  </a:lnTo>
                  <a:lnTo>
                    <a:pt x="1928" y="2101"/>
                  </a:lnTo>
                  <a:lnTo>
                    <a:pt x="1928" y="2101"/>
                  </a:lnTo>
                  <a:lnTo>
                    <a:pt x="1908" y="2101"/>
                  </a:lnTo>
                  <a:lnTo>
                    <a:pt x="1888" y="2101"/>
                  </a:lnTo>
                  <a:lnTo>
                    <a:pt x="1888" y="2101"/>
                  </a:lnTo>
                  <a:lnTo>
                    <a:pt x="1867" y="2122"/>
                  </a:lnTo>
                  <a:lnTo>
                    <a:pt x="1842" y="2122"/>
                  </a:lnTo>
                  <a:lnTo>
                    <a:pt x="1821" y="2122"/>
                  </a:lnTo>
                  <a:lnTo>
                    <a:pt x="1801" y="2122"/>
                  </a:lnTo>
                  <a:lnTo>
                    <a:pt x="1781" y="2142"/>
                  </a:lnTo>
                  <a:lnTo>
                    <a:pt x="1760" y="2142"/>
                  </a:lnTo>
                  <a:lnTo>
                    <a:pt x="1740" y="2142"/>
                  </a:lnTo>
                  <a:lnTo>
                    <a:pt x="1715" y="2142"/>
                  </a:lnTo>
                  <a:lnTo>
                    <a:pt x="1694" y="2142"/>
                  </a:lnTo>
                  <a:lnTo>
                    <a:pt x="1694" y="2142"/>
                  </a:lnTo>
                  <a:lnTo>
                    <a:pt x="1674" y="2162"/>
                  </a:lnTo>
                  <a:lnTo>
                    <a:pt x="1654" y="2162"/>
                  </a:lnTo>
                  <a:lnTo>
                    <a:pt x="1654" y="2162"/>
                  </a:lnTo>
                  <a:lnTo>
                    <a:pt x="1633" y="2162"/>
                  </a:lnTo>
                  <a:lnTo>
                    <a:pt x="1613" y="2162"/>
                  </a:lnTo>
                  <a:lnTo>
                    <a:pt x="1613" y="2162"/>
                  </a:lnTo>
                  <a:lnTo>
                    <a:pt x="1587" y="2162"/>
                  </a:lnTo>
                  <a:lnTo>
                    <a:pt x="1587" y="2162"/>
                  </a:lnTo>
                  <a:lnTo>
                    <a:pt x="1567" y="2162"/>
                  </a:lnTo>
                  <a:lnTo>
                    <a:pt x="1547" y="2162"/>
                  </a:lnTo>
                  <a:lnTo>
                    <a:pt x="1547" y="2162"/>
                  </a:lnTo>
                  <a:lnTo>
                    <a:pt x="1526" y="2183"/>
                  </a:lnTo>
                  <a:lnTo>
                    <a:pt x="1526" y="2183"/>
                  </a:lnTo>
                  <a:lnTo>
                    <a:pt x="1506" y="2183"/>
                  </a:lnTo>
                  <a:lnTo>
                    <a:pt x="1506" y="2183"/>
                  </a:lnTo>
                  <a:lnTo>
                    <a:pt x="1486" y="2183"/>
                  </a:lnTo>
                  <a:lnTo>
                    <a:pt x="1460" y="2183"/>
                  </a:lnTo>
                  <a:lnTo>
                    <a:pt x="1460" y="2183"/>
                  </a:lnTo>
                  <a:lnTo>
                    <a:pt x="1440" y="2183"/>
                  </a:lnTo>
                  <a:lnTo>
                    <a:pt x="1420" y="2183"/>
                  </a:lnTo>
                  <a:lnTo>
                    <a:pt x="1420" y="2183"/>
                  </a:lnTo>
                  <a:lnTo>
                    <a:pt x="1399" y="2183"/>
                  </a:lnTo>
                  <a:lnTo>
                    <a:pt x="1379" y="2183"/>
                  </a:lnTo>
                  <a:lnTo>
                    <a:pt x="1379" y="2183"/>
                  </a:lnTo>
                  <a:lnTo>
                    <a:pt x="1359" y="2183"/>
                  </a:lnTo>
                  <a:lnTo>
                    <a:pt x="1333" y="2183"/>
                  </a:lnTo>
                  <a:lnTo>
                    <a:pt x="1333" y="2183"/>
                  </a:lnTo>
                  <a:lnTo>
                    <a:pt x="1313" y="2183"/>
                  </a:lnTo>
                  <a:lnTo>
                    <a:pt x="1292" y="2183"/>
                  </a:lnTo>
                  <a:lnTo>
                    <a:pt x="1292" y="2183"/>
                  </a:lnTo>
                  <a:lnTo>
                    <a:pt x="1272" y="2183"/>
                  </a:lnTo>
                  <a:lnTo>
                    <a:pt x="1252" y="2183"/>
                  </a:lnTo>
                  <a:lnTo>
                    <a:pt x="1252" y="2183"/>
                  </a:lnTo>
                  <a:lnTo>
                    <a:pt x="1252" y="2183"/>
                  </a:lnTo>
                  <a:lnTo>
                    <a:pt x="1231" y="2183"/>
                  </a:lnTo>
                  <a:lnTo>
                    <a:pt x="1206" y="2183"/>
                  </a:lnTo>
                  <a:lnTo>
                    <a:pt x="1206" y="2183"/>
                  </a:lnTo>
                  <a:lnTo>
                    <a:pt x="1186" y="2183"/>
                  </a:lnTo>
                  <a:lnTo>
                    <a:pt x="1165" y="2183"/>
                  </a:lnTo>
                  <a:lnTo>
                    <a:pt x="1165" y="2183"/>
                  </a:lnTo>
                  <a:lnTo>
                    <a:pt x="1145" y="2183"/>
                  </a:lnTo>
                  <a:lnTo>
                    <a:pt x="1125" y="2162"/>
                  </a:lnTo>
                  <a:lnTo>
                    <a:pt x="1125" y="2162"/>
                  </a:lnTo>
                  <a:lnTo>
                    <a:pt x="1104" y="2162"/>
                  </a:lnTo>
                  <a:lnTo>
                    <a:pt x="1079" y="2162"/>
                  </a:lnTo>
                  <a:lnTo>
                    <a:pt x="1079" y="2162"/>
                  </a:lnTo>
                  <a:lnTo>
                    <a:pt x="1079" y="2162"/>
                  </a:lnTo>
                  <a:lnTo>
                    <a:pt x="1058" y="2162"/>
                  </a:lnTo>
                  <a:lnTo>
                    <a:pt x="1038" y="2162"/>
                  </a:lnTo>
                  <a:lnTo>
                    <a:pt x="1038" y="2162"/>
                  </a:lnTo>
                  <a:lnTo>
                    <a:pt x="1018" y="2162"/>
                  </a:lnTo>
                  <a:lnTo>
                    <a:pt x="1018" y="2162"/>
                  </a:lnTo>
                  <a:lnTo>
                    <a:pt x="997" y="2142"/>
                  </a:lnTo>
                  <a:lnTo>
                    <a:pt x="977" y="2142"/>
                  </a:lnTo>
                  <a:lnTo>
                    <a:pt x="977" y="2142"/>
                  </a:lnTo>
                  <a:lnTo>
                    <a:pt x="952" y="2142"/>
                  </a:lnTo>
                  <a:lnTo>
                    <a:pt x="931" y="2142"/>
                  </a:lnTo>
                  <a:lnTo>
                    <a:pt x="931" y="2142"/>
                  </a:lnTo>
                  <a:lnTo>
                    <a:pt x="911" y="2142"/>
                  </a:lnTo>
                  <a:lnTo>
                    <a:pt x="891" y="2122"/>
                  </a:lnTo>
                  <a:lnTo>
                    <a:pt x="870" y="2122"/>
                  </a:lnTo>
                  <a:lnTo>
                    <a:pt x="850" y="2122"/>
                  </a:lnTo>
                  <a:lnTo>
                    <a:pt x="804" y="2101"/>
                  </a:lnTo>
                  <a:lnTo>
                    <a:pt x="784" y="2101"/>
                  </a:lnTo>
                  <a:lnTo>
                    <a:pt x="763" y="2101"/>
                  </a:lnTo>
                  <a:lnTo>
                    <a:pt x="743" y="2081"/>
                  </a:lnTo>
                  <a:lnTo>
                    <a:pt x="697" y="2081"/>
                  </a:lnTo>
                  <a:lnTo>
                    <a:pt x="677" y="2055"/>
                  </a:lnTo>
                  <a:lnTo>
                    <a:pt x="657" y="2055"/>
                  </a:lnTo>
                  <a:lnTo>
                    <a:pt x="636" y="2055"/>
                  </a:lnTo>
                  <a:lnTo>
                    <a:pt x="596" y="2035"/>
                  </a:lnTo>
                  <a:lnTo>
                    <a:pt x="570" y="2035"/>
                  </a:lnTo>
                  <a:lnTo>
                    <a:pt x="550" y="2015"/>
                  </a:lnTo>
                  <a:lnTo>
                    <a:pt x="550" y="2015"/>
                  </a:lnTo>
                  <a:lnTo>
                    <a:pt x="529" y="2015"/>
                  </a:lnTo>
                  <a:lnTo>
                    <a:pt x="489" y="1994"/>
                  </a:lnTo>
                  <a:lnTo>
                    <a:pt x="468" y="1994"/>
                  </a:lnTo>
                  <a:lnTo>
                    <a:pt x="443" y="1974"/>
                  </a:lnTo>
                  <a:lnTo>
                    <a:pt x="423" y="1974"/>
                  </a:lnTo>
                  <a:lnTo>
                    <a:pt x="402" y="1954"/>
                  </a:lnTo>
                  <a:lnTo>
                    <a:pt x="382" y="1928"/>
                  </a:lnTo>
                  <a:lnTo>
                    <a:pt x="341" y="1928"/>
                  </a:lnTo>
                  <a:lnTo>
                    <a:pt x="316" y="1908"/>
                  </a:lnTo>
                  <a:lnTo>
                    <a:pt x="316" y="1908"/>
                  </a:lnTo>
                  <a:lnTo>
                    <a:pt x="295" y="1908"/>
                  </a:lnTo>
                  <a:lnTo>
                    <a:pt x="295" y="1888"/>
                  </a:lnTo>
                  <a:lnTo>
                    <a:pt x="275" y="1888"/>
                  </a:lnTo>
                  <a:lnTo>
                    <a:pt x="275" y="1888"/>
                  </a:lnTo>
                  <a:lnTo>
                    <a:pt x="255" y="1888"/>
                  </a:lnTo>
                  <a:lnTo>
                    <a:pt x="255" y="1867"/>
                  </a:lnTo>
                  <a:lnTo>
                    <a:pt x="234" y="1867"/>
                  </a:lnTo>
                  <a:lnTo>
                    <a:pt x="234" y="1867"/>
                  </a:lnTo>
                  <a:lnTo>
                    <a:pt x="214" y="1847"/>
                  </a:lnTo>
                  <a:lnTo>
                    <a:pt x="214" y="1847"/>
                  </a:lnTo>
                  <a:lnTo>
                    <a:pt x="189" y="1847"/>
                  </a:lnTo>
                  <a:lnTo>
                    <a:pt x="189" y="1827"/>
                  </a:lnTo>
                  <a:lnTo>
                    <a:pt x="168" y="1827"/>
                  </a:lnTo>
                  <a:lnTo>
                    <a:pt x="168" y="1827"/>
                  </a:lnTo>
                  <a:lnTo>
                    <a:pt x="148" y="1801"/>
                  </a:lnTo>
                  <a:lnTo>
                    <a:pt x="128" y="1801"/>
                  </a:lnTo>
                  <a:lnTo>
                    <a:pt x="128" y="1801"/>
                  </a:lnTo>
                  <a:lnTo>
                    <a:pt x="128" y="1781"/>
                  </a:lnTo>
                  <a:lnTo>
                    <a:pt x="128" y="1760"/>
                  </a:lnTo>
                  <a:lnTo>
                    <a:pt x="128" y="1740"/>
                  </a:lnTo>
                  <a:lnTo>
                    <a:pt x="107" y="1740"/>
                  </a:lnTo>
                  <a:lnTo>
                    <a:pt x="107" y="1720"/>
                  </a:lnTo>
                  <a:lnTo>
                    <a:pt x="107" y="1699"/>
                  </a:lnTo>
                  <a:lnTo>
                    <a:pt x="107" y="1674"/>
                  </a:lnTo>
                  <a:lnTo>
                    <a:pt x="87" y="1674"/>
                  </a:lnTo>
                  <a:lnTo>
                    <a:pt x="87" y="1654"/>
                  </a:lnTo>
                  <a:lnTo>
                    <a:pt x="87" y="1633"/>
                  </a:lnTo>
                  <a:lnTo>
                    <a:pt x="61" y="1633"/>
                  </a:lnTo>
                  <a:lnTo>
                    <a:pt x="61" y="1613"/>
                  </a:lnTo>
                  <a:lnTo>
                    <a:pt x="61" y="1613"/>
                  </a:lnTo>
                  <a:lnTo>
                    <a:pt x="41" y="1593"/>
                  </a:lnTo>
                  <a:lnTo>
                    <a:pt x="0" y="1359"/>
                  </a:lnTo>
                  <a:lnTo>
                    <a:pt x="255" y="1292"/>
                  </a:lnTo>
                  <a:lnTo>
                    <a:pt x="255" y="1292"/>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2"/>
            <p:cNvSpPr/>
            <p:nvPr/>
          </p:nvSpPr>
          <p:spPr>
            <a:xfrm>
              <a:off x="1753575" y="2479225"/>
              <a:ext cx="65275" cy="35625"/>
            </a:xfrm>
            <a:custGeom>
              <a:rect b="b" l="l" r="r" t="t"/>
              <a:pathLst>
                <a:path extrusionOk="0" h="1425" w="2611">
                  <a:moveTo>
                    <a:pt x="2122" y="616"/>
                  </a:moveTo>
                  <a:cubicBezTo>
                    <a:pt x="2356" y="636"/>
                    <a:pt x="2610" y="743"/>
                    <a:pt x="2544" y="997"/>
                  </a:cubicBezTo>
                  <a:cubicBezTo>
                    <a:pt x="2544" y="997"/>
                    <a:pt x="2483" y="1125"/>
                    <a:pt x="2356" y="1191"/>
                  </a:cubicBezTo>
                  <a:cubicBezTo>
                    <a:pt x="2356" y="1191"/>
                    <a:pt x="1888" y="1379"/>
                    <a:pt x="1593" y="1399"/>
                  </a:cubicBezTo>
                  <a:cubicBezTo>
                    <a:pt x="1272" y="1425"/>
                    <a:pt x="977" y="1359"/>
                    <a:pt x="682" y="1252"/>
                  </a:cubicBezTo>
                  <a:cubicBezTo>
                    <a:pt x="428" y="1125"/>
                    <a:pt x="174" y="936"/>
                    <a:pt x="26" y="702"/>
                  </a:cubicBezTo>
                  <a:lnTo>
                    <a:pt x="26" y="682"/>
                  </a:lnTo>
                  <a:cubicBezTo>
                    <a:pt x="87" y="616"/>
                    <a:pt x="87" y="616"/>
                    <a:pt x="174" y="575"/>
                  </a:cubicBezTo>
                  <a:cubicBezTo>
                    <a:pt x="153" y="555"/>
                    <a:pt x="128" y="535"/>
                    <a:pt x="107" y="509"/>
                  </a:cubicBezTo>
                  <a:lnTo>
                    <a:pt x="67" y="428"/>
                  </a:lnTo>
                  <a:lnTo>
                    <a:pt x="1" y="255"/>
                  </a:lnTo>
                  <a:lnTo>
                    <a:pt x="67" y="107"/>
                  </a:lnTo>
                  <a:lnTo>
                    <a:pt x="214" y="46"/>
                  </a:lnTo>
                  <a:cubicBezTo>
                    <a:pt x="382" y="107"/>
                    <a:pt x="194" y="0"/>
                    <a:pt x="723" y="362"/>
                  </a:cubicBezTo>
                  <a:cubicBezTo>
                    <a:pt x="937" y="535"/>
                    <a:pt x="1171" y="662"/>
                    <a:pt x="1425" y="702"/>
                  </a:cubicBezTo>
                  <a:lnTo>
                    <a:pt x="1445" y="702"/>
                  </a:lnTo>
                  <a:cubicBezTo>
                    <a:pt x="1466" y="702"/>
                    <a:pt x="1827" y="616"/>
                    <a:pt x="2122" y="616"/>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2"/>
            <p:cNvSpPr/>
            <p:nvPr/>
          </p:nvSpPr>
          <p:spPr>
            <a:xfrm>
              <a:off x="1755750" y="2553500"/>
              <a:ext cx="9550" cy="4200"/>
            </a:xfrm>
            <a:custGeom>
              <a:rect b="b" l="l" r="r" t="t"/>
              <a:pathLst>
                <a:path extrusionOk="0" h="168" w="382">
                  <a:moveTo>
                    <a:pt x="193" y="0"/>
                  </a:moveTo>
                  <a:lnTo>
                    <a:pt x="214" y="0"/>
                  </a:lnTo>
                  <a:lnTo>
                    <a:pt x="214" y="0"/>
                  </a:lnTo>
                  <a:lnTo>
                    <a:pt x="214" y="0"/>
                  </a:lnTo>
                  <a:lnTo>
                    <a:pt x="214" y="0"/>
                  </a:lnTo>
                  <a:lnTo>
                    <a:pt x="234" y="0"/>
                  </a:lnTo>
                  <a:lnTo>
                    <a:pt x="234" y="0"/>
                  </a:lnTo>
                  <a:lnTo>
                    <a:pt x="234" y="0"/>
                  </a:lnTo>
                  <a:lnTo>
                    <a:pt x="254" y="0"/>
                  </a:lnTo>
                  <a:lnTo>
                    <a:pt x="254" y="0"/>
                  </a:lnTo>
                  <a:lnTo>
                    <a:pt x="254" y="0"/>
                  </a:lnTo>
                  <a:lnTo>
                    <a:pt x="254" y="0"/>
                  </a:lnTo>
                  <a:lnTo>
                    <a:pt x="275" y="0"/>
                  </a:lnTo>
                  <a:lnTo>
                    <a:pt x="275" y="0"/>
                  </a:lnTo>
                  <a:lnTo>
                    <a:pt x="275" y="20"/>
                  </a:lnTo>
                  <a:lnTo>
                    <a:pt x="295" y="20"/>
                  </a:lnTo>
                  <a:lnTo>
                    <a:pt x="295" y="20"/>
                  </a:lnTo>
                  <a:lnTo>
                    <a:pt x="295" y="20"/>
                  </a:lnTo>
                  <a:lnTo>
                    <a:pt x="382" y="41"/>
                  </a:lnTo>
                  <a:lnTo>
                    <a:pt x="341" y="127"/>
                  </a:lnTo>
                  <a:lnTo>
                    <a:pt x="321" y="127"/>
                  </a:lnTo>
                  <a:lnTo>
                    <a:pt x="321" y="127"/>
                  </a:lnTo>
                  <a:lnTo>
                    <a:pt x="321" y="127"/>
                  </a:lnTo>
                  <a:lnTo>
                    <a:pt x="321" y="127"/>
                  </a:lnTo>
                  <a:lnTo>
                    <a:pt x="295" y="148"/>
                  </a:lnTo>
                  <a:lnTo>
                    <a:pt x="295" y="148"/>
                  </a:lnTo>
                  <a:lnTo>
                    <a:pt x="295" y="148"/>
                  </a:lnTo>
                  <a:lnTo>
                    <a:pt x="275" y="148"/>
                  </a:lnTo>
                  <a:lnTo>
                    <a:pt x="275" y="148"/>
                  </a:lnTo>
                  <a:lnTo>
                    <a:pt x="254" y="148"/>
                  </a:lnTo>
                  <a:lnTo>
                    <a:pt x="254" y="148"/>
                  </a:lnTo>
                  <a:lnTo>
                    <a:pt x="254" y="148"/>
                  </a:lnTo>
                  <a:lnTo>
                    <a:pt x="234" y="168"/>
                  </a:lnTo>
                  <a:lnTo>
                    <a:pt x="234" y="168"/>
                  </a:lnTo>
                  <a:lnTo>
                    <a:pt x="234" y="168"/>
                  </a:lnTo>
                  <a:lnTo>
                    <a:pt x="214" y="168"/>
                  </a:lnTo>
                  <a:lnTo>
                    <a:pt x="214" y="168"/>
                  </a:lnTo>
                  <a:lnTo>
                    <a:pt x="193" y="168"/>
                  </a:lnTo>
                  <a:lnTo>
                    <a:pt x="193" y="168"/>
                  </a:lnTo>
                  <a:lnTo>
                    <a:pt x="193" y="168"/>
                  </a:lnTo>
                  <a:lnTo>
                    <a:pt x="168" y="168"/>
                  </a:lnTo>
                  <a:lnTo>
                    <a:pt x="168" y="168"/>
                  </a:lnTo>
                  <a:lnTo>
                    <a:pt x="168" y="168"/>
                  </a:lnTo>
                  <a:lnTo>
                    <a:pt x="148" y="168"/>
                  </a:lnTo>
                  <a:lnTo>
                    <a:pt x="148" y="168"/>
                  </a:lnTo>
                  <a:lnTo>
                    <a:pt x="148" y="168"/>
                  </a:lnTo>
                  <a:lnTo>
                    <a:pt x="127" y="168"/>
                  </a:lnTo>
                  <a:lnTo>
                    <a:pt x="127" y="168"/>
                  </a:lnTo>
                  <a:lnTo>
                    <a:pt x="127" y="168"/>
                  </a:lnTo>
                  <a:lnTo>
                    <a:pt x="107" y="148"/>
                  </a:lnTo>
                  <a:lnTo>
                    <a:pt x="107" y="148"/>
                  </a:lnTo>
                  <a:lnTo>
                    <a:pt x="87" y="148"/>
                  </a:lnTo>
                  <a:lnTo>
                    <a:pt x="87" y="148"/>
                  </a:lnTo>
                  <a:lnTo>
                    <a:pt x="66" y="148"/>
                  </a:lnTo>
                  <a:lnTo>
                    <a:pt x="66" y="148"/>
                  </a:lnTo>
                  <a:lnTo>
                    <a:pt x="66" y="148"/>
                  </a:lnTo>
                  <a:lnTo>
                    <a:pt x="41" y="148"/>
                  </a:lnTo>
                  <a:lnTo>
                    <a:pt x="41" y="127"/>
                  </a:lnTo>
                  <a:lnTo>
                    <a:pt x="41" y="127"/>
                  </a:lnTo>
                  <a:lnTo>
                    <a:pt x="41" y="127"/>
                  </a:lnTo>
                  <a:lnTo>
                    <a:pt x="41" y="127"/>
                  </a:lnTo>
                  <a:lnTo>
                    <a:pt x="20" y="127"/>
                  </a:lnTo>
                  <a:lnTo>
                    <a:pt x="20" y="127"/>
                  </a:lnTo>
                  <a:lnTo>
                    <a:pt x="20" y="127"/>
                  </a:lnTo>
                  <a:lnTo>
                    <a:pt x="20" y="127"/>
                  </a:lnTo>
                  <a:lnTo>
                    <a:pt x="20" y="127"/>
                  </a:lnTo>
                  <a:lnTo>
                    <a:pt x="0" y="127"/>
                  </a:lnTo>
                  <a:lnTo>
                    <a:pt x="0" y="107"/>
                  </a:lnTo>
                  <a:lnTo>
                    <a:pt x="0" y="107"/>
                  </a:lnTo>
                  <a:lnTo>
                    <a:pt x="0" y="107"/>
                  </a:lnTo>
                  <a:lnTo>
                    <a:pt x="41" y="20"/>
                  </a:lnTo>
                  <a:lnTo>
                    <a:pt x="41" y="20"/>
                  </a:lnTo>
                  <a:lnTo>
                    <a:pt x="41" y="20"/>
                  </a:lnTo>
                  <a:lnTo>
                    <a:pt x="41" y="20"/>
                  </a:lnTo>
                  <a:lnTo>
                    <a:pt x="66" y="20"/>
                  </a:lnTo>
                  <a:lnTo>
                    <a:pt x="66" y="20"/>
                  </a:lnTo>
                  <a:lnTo>
                    <a:pt x="66" y="20"/>
                  </a:lnTo>
                  <a:lnTo>
                    <a:pt x="66" y="20"/>
                  </a:lnTo>
                  <a:lnTo>
                    <a:pt x="66" y="20"/>
                  </a:lnTo>
                  <a:lnTo>
                    <a:pt x="66" y="20"/>
                  </a:lnTo>
                  <a:lnTo>
                    <a:pt x="66" y="20"/>
                  </a:lnTo>
                  <a:lnTo>
                    <a:pt x="87" y="20"/>
                  </a:lnTo>
                  <a:lnTo>
                    <a:pt x="87" y="20"/>
                  </a:lnTo>
                  <a:lnTo>
                    <a:pt x="87" y="20"/>
                  </a:lnTo>
                  <a:lnTo>
                    <a:pt x="87" y="20"/>
                  </a:lnTo>
                  <a:lnTo>
                    <a:pt x="87" y="20"/>
                  </a:lnTo>
                  <a:lnTo>
                    <a:pt x="107" y="20"/>
                  </a:lnTo>
                  <a:lnTo>
                    <a:pt x="107" y="20"/>
                  </a:lnTo>
                  <a:lnTo>
                    <a:pt x="107" y="20"/>
                  </a:lnTo>
                  <a:lnTo>
                    <a:pt x="127" y="20"/>
                  </a:lnTo>
                  <a:lnTo>
                    <a:pt x="127" y="20"/>
                  </a:lnTo>
                  <a:lnTo>
                    <a:pt x="127" y="20"/>
                  </a:lnTo>
                  <a:lnTo>
                    <a:pt x="127" y="0"/>
                  </a:lnTo>
                  <a:lnTo>
                    <a:pt x="148" y="0"/>
                  </a:lnTo>
                  <a:lnTo>
                    <a:pt x="148" y="0"/>
                  </a:lnTo>
                  <a:lnTo>
                    <a:pt x="148" y="0"/>
                  </a:lnTo>
                  <a:lnTo>
                    <a:pt x="168" y="0"/>
                  </a:lnTo>
                  <a:lnTo>
                    <a:pt x="168" y="0"/>
                  </a:lnTo>
                  <a:lnTo>
                    <a:pt x="168" y="0"/>
                  </a:lnTo>
                  <a:lnTo>
                    <a:pt x="168" y="0"/>
                  </a:lnTo>
                  <a:lnTo>
                    <a:pt x="168" y="0"/>
                  </a:lnTo>
                  <a:lnTo>
                    <a:pt x="193"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2"/>
            <p:cNvSpPr/>
            <p:nvPr/>
          </p:nvSpPr>
          <p:spPr>
            <a:xfrm>
              <a:off x="1761600" y="2549800"/>
              <a:ext cx="8525" cy="4225"/>
            </a:xfrm>
            <a:custGeom>
              <a:rect b="b" l="l" r="r" t="t"/>
              <a:pathLst>
                <a:path extrusionOk="0" h="169" w="341">
                  <a:moveTo>
                    <a:pt x="295" y="102"/>
                  </a:moveTo>
                  <a:lnTo>
                    <a:pt x="275" y="128"/>
                  </a:lnTo>
                  <a:lnTo>
                    <a:pt x="275" y="128"/>
                  </a:lnTo>
                  <a:lnTo>
                    <a:pt x="275" y="128"/>
                  </a:lnTo>
                  <a:lnTo>
                    <a:pt x="254" y="128"/>
                  </a:lnTo>
                  <a:lnTo>
                    <a:pt x="254" y="128"/>
                  </a:lnTo>
                  <a:lnTo>
                    <a:pt x="234" y="128"/>
                  </a:lnTo>
                  <a:lnTo>
                    <a:pt x="234" y="148"/>
                  </a:lnTo>
                  <a:lnTo>
                    <a:pt x="234" y="148"/>
                  </a:lnTo>
                  <a:lnTo>
                    <a:pt x="214" y="148"/>
                  </a:lnTo>
                  <a:lnTo>
                    <a:pt x="214" y="148"/>
                  </a:lnTo>
                  <a:lnTo>
                    <a:pt x="214" y="148"/>
                  </a:lnTo>
                  <a:lnTo>
                    <a:pt x="188" y="148"/>
                  </a:lnTo>
                  <a:lnTo>
                    <a:pt x="188" y="148"/>
                  </a:lnTo>
                  <a:lnTo>
                    <a:pt x="168" y="148"/>
                  </a:lnTo>
                  <a:lnTo>
                    <a:pt x="168" y="148"/>
                  </a:lnTo>
                  <a:lnTo>
                    <a:pt x="148" y="148"/>
                  </a:lnTo>
                  <a:lnTo>
                    <a:pt x="148" y="148"/>
                  </a:lnTo>
                  <a:lnTo>
                    <a:pt x="148" y="168"/>
                  </a:lnTo>
                  <a:lnTo>
                    <a:pt x="127" y="168"/>
                  </a:lnTo>
                  <a:lnTo>
                    <a:pt x="127" y="168"/>
                  </a:lnTo>
                  <a:lnTo>
                    <a:pt x="127" y="168"/>
                  </a:lnTo>
                  <a:lnTo>
                    <a:pt x="107" y="168"/>
                  </a:lnTo>
                  <a:lnTo>
                    <a:pt x="107" y="168"/>
                  </a:lnTo>
                  <a:lnTo>
                    <a:pt x="107" y="168"/>
                  </a:lnTo>
                  <a:lnTo>
                    <a:pt x="107" y="168"/>
                  </a:lnTo>
                  <a:lnTo>
                    <a:pt x="87" y="168"/>
                  </a:lnTo>
                  <a:lnTo>
                    <a:pt x="87" y="168"/>
                  </a:lnTo>
                  <a:lnTo>
                    <a:pt x="87" y="168"/>
                  </a:lnTo>
                  <a:lnTo>
                    <a:pt x="61" y="148"/>
                  </a:lnTo>
                  <a:lnTo>
                    <a:pt x="61" y="148"/>
                  </a:lnTo>
                  <a:lnTo>
                    <a:pt x="61" y="148"/>
                  </a:lnTo>
                  <a:lnTo>
                    <a:pt x="41" y="148"/>
                  </a:lnTo>
                  <a:lnTo>
                    <a:pt x="20" y="148"/>
                  </a:lnTo>
                  <a:lnTo>
                    <a:pt x="20" y="148"/>
                  </a:lnTo>
                  <a:lnTo>
                    <a:pt x="20" y="148"/>
                  </a:lnTo>
                  <a:lnTo>
                    <a:pt x="0" y="148"/>
                  </a:lnTo>
                  <a:lnTo>
                    <a:pt x="0" y="148"/>
                  </a:lnTo>
                  <a:lnTo>
                    <a:pt x="0" y="148"/>
                  </a:lnTo>
                  <a:lnTo>
                    <a:pt x="0" y="148"/>
                  </a:lnTo>
                  <a:lnTo>
                    <a:pt x="0" y="148"/>
                  </a:lnTo>
                  <a:lnTo>
                    <a:pt x="0" y="148"/>
                  </a:lnTo>
                  <a:lnTo>
                    <a:pt x="0" y="102"/>
                  </a:lnTo>
                  <a:lnTo>
                    <a:pt x="0" y="21"/>
                  </a:lnTo>
                  <a:lnTo>
                    <a:pt x="0" y="1"/>
                  </a:lnTo>
                  <a:lnTo>
                    <a:pt x="20" y="1"/>
                  </a:lnTo>
                  <a:lnTo>
                    <a:pt x="20" y="1"/>
                  </a:lnTo>
                  <a:lnTo>
                    <a:pt x="20" y="1"/>
                  </a:lnTo>
                  <a:lnTo>
                    <a:pt x="20" y="1"/>
                  </a:lnTo>
                  <a:lnTo>
                    <a:pt x="20" y="1"/>
                  </a:lnTo>
                  <a:lnTo>
                    <a:pt x="41" y="1"/>
                  </a:lnTo>
                  <a:lnTo>
                    <a:pt x="41" y="1"/>
                  </a:lnTo>
                  <a:lnTo>
                    <a:pt x="61" y="1"/>
                  </a:lnTo>
                  <a:lnTo>
                    <a:pt x="87" y="1"/>
                  </a:lnTo>
                  <a:lnTo>
                    <a:pt x="87" y="1"/>
                  </a:lnTo>
                  <a:lnTo>
                    <a:pt x="87" y="1"/>
                  </a:lnTo>
                  <a:lnTo>
                    <a:pt x="107" y="1"/>
                  </a:lnTo>
                  <a:lnTo>
                    <a:pt x="107" y="1"/>
                  </a:lnTo>
                  <a:lnTo>
                    <a:pt x="107" y="1"/>
                  </a:lnTo>
                  <a:lnTo>
                    <a:pt x="107" y="1"/>
                  </a:lnTo>
                  <a:lnTo>
                    <a:pt x="107" y="1"/>
                  </a:lnTo>
                  <a:lnTo>
                    <a:pt x="127" y="1"/>
                  </a:lnTo>
                  <a:lnTo>
                    <a:pt x="127" y="1"/>
                  </a:lnTo>
                  <a:lnTo>
                    <a:pt x="127" y="1"/>
                  </a:lnTo>
                  <a:lnTo>
                    <a:pt x="127" y="1"/>
                  </a:lnTo>
                  <a:lnTo>
                    <a:pt x="127" y="1"/>
                  </a:lnTo>
                  <a:lnTo>
                    <a:pt x="148" y="1"/>
                  </a:lnTo>
                  <a:lnTo>
                    <a:pt x="148" y="1"/>
                  </a:lnTo>
                  <a:lnTo>
                    <a:pt x="148" y="1"/>
                  </a:lnTo>
                  <a:lnTo>
                    <a:pt x="148" y="1"/>
                  </a:lnTo>
                  <a:lnTo>
                    <a:pt x="168" y="1"/>
                  </a:lnTo>
                  <a:lnTo>
                    <a:pt x="168" y="1"/>
                  </a:lnTo>
                  <a:lnTo>
                    <a:pt x="168" y="1"/>
                  </a:lnTo>
                  <a:lnTo>
                    <a:pt x="188" y="1"/>
                  </a:lnTo>
                  <a:lnTo>
                    <a:pt x="188" y="1"/>
                  </a:lnTo>
                  <a:lnTo>
                    <a:pt x="188" y="1"/>
                  </a:lnTo>
                  <a:lnTo>
                    <a:pt x="214" y="1"/>
                  </a:lnTo>
                  <a:lnTo>
                    <a:pt x="214" y="21"/>
                  </a:lnTo>
                  <a:lnTo>
                    <a:pt x="214" y="21"/>
                  </a:lnTo>
                  <a:lnTo>
                    <a:pt x="234" y="21"/>
                  </a:lnTo>
                  <a:lnTo>
                    <a:pt x="234" y="21"/>
                  </a:lnTo>
                  <a:lnTo>
                    <a:pt x="254" y="21"/>
                  </a:lnTo>
                  <a:lnTo>
                    <a:pt x="254" y="21"/>
                  </a:lnTo>
                  <a:lnTo>
                    <a:pt x="254" y="21"/>
                  </a:lnTo>
                  <a:lnTo>
                    <a:pt x="275" y="21"/>
                  </a:lnTo>
                  <a:lnTo>
                    <a:pt x="275" y="21"/>
                  </a:lnTo>
                  <a:lnTo>
                    <a:pt x="341" y="4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2"/>
            <p:cNvSpPr/>
            <p:nvPr/>
          </p:nvSpPr>
          <p:spPr>
            <a:xfrm>
              <a:off x="1763125" y="2544975"/>
              <a:ext cx="8525" cy="4225"/>
            </a:xfrm>
            <a:custGeom>
              <a:rect b="b" l="l" r="r" t="t"/>
              <a:pathLst>
                <a:path extrusionOk="0" h="169" w="341">
                  <a:moveTo>
                    <a:pt x="87" y="0"/>
                  </a:moveTo>
                  <a:lnTo>
                    <a:pt x="107" y="0"/>
                  </a:lnTo>
                  <a:lnTo>
                    <a:pt x="107" y="0"/>
                  </a:lnTo>
                  <a:lnTo>
                    <a:pt x="107" y="0"/>
                  </a:lnTo>
                  <a:lnTo>
                    <a:pt x="107" y="0"/>
                  </a:lnTo>
                  <a:lnTo>
                    <a:pt x="107" y="0"/>
                  </a:lnTo>
                  <a:lnTo>
                    <a:pt x="107" y="0"/>
                  </a:lnTo>
                  <a:lnTo>
                    <a:pt x="107" y="0"/>
                  </a:lnTo>
                  <a:lnTo>
                    <a:pt x="107" y="0"/>
                  </a:lnTo>
                  <a:lnTo>
                    <a:pt x="107" y="0"/>
                  </a:lnTo>
                  <a:lnTo>
                    <a:pt x="107" y="0"/>
                  </a:lnTo>
                  <a:lnTo>
                    <a:pt x="107" y="0"/>
                  </a:lnTo>
                  <a:lnTo>
                    <a:pt x="107" y="0"/>
                  </a:lnTo>
                  <a:lnTo>
                    <a:pt x="127" y="0"/>
                  </a:lnTo>
                  <a:lnTo>
                    <a:pt x="127" y="0"/>
                  </a:lnTo>
                  <a:lnTo>
                    <a:pt x="127" y="0"/>
                  </a:lnTo>
                  <a:lnTo>
                    <a:pt x="127" y="0"/>
                  </a:lnTo>
                  <a:lnTo>
                    <a:pt x="127" y="0"/>
                  </a:lnTo>
                  <a:lnTo>
                    <a:pt x="127" y="0"/>
                  </a:lnTo>
                  <a:lnTo>
                    <a:pt x="127" y="0"/>
                  </a:lnTo>
                  <a:lnTo>
                    <a:pt x="127" y="0"/>
                  </a:lnTo>
                  <a:lnTo>
                    <a:pt x="153" y="0"/>
                  </a:lnTo>
                  <a:lnTo>
                    <a:pt x="153" y="0"/>
                  </a:lnTo>
                  <a:lnTo>
                    <a:pt x="153" y="0"/>
                  </a:lnTo>
                  <a:lnTo>
                    <a:pt x="153" y="0"/>
                  </a:lnTo>
                  <a:lnTo>
                    <a:pt x="173" y="0"/>
                  </a:lnTo>
                  <a:lnTo>
                    <a:pt x="173" y="0"/>
                  </a:lnTo>
                  <a:lnTo>
                    <a:pt x="173" y="0"/>
                  </a:lnTo>
                  <a:lnTo>
                    <a:pt x="173" y="21"/>
                  </a:lnTo>
                  <a:lnTo>
                    <a:pt x="173" y="21"/>
                  </a:lnTo>
                  <a:lnTo>
                    <a:pt x="193" y="21"/>
                  </a:lnTo>
                  <a:lnTo>
                    <a:pt x="193" y="21"/>
                  </a:lnTo>
                  <a:lnTo>
                    <a:pt x="193" y="21"/>
                  </a:lnTo>
                  <a:lnTo>
                    <a:pt x="214" y="21"/>
                  </a:lnTo>
                  <a:lnTo>
                    <a:pt x="214" y="21"/>
                  </a:lnTo>
                  <a:lnTo>
                    <a:pt x="214" y="21"/>
                  </a:lnTo>
                  <a:lnTo>
                    <a:pt x="214" y="21"/>
                  </a:lnTo>
                  <a:lnTo>
                    <a:pt x="234" y="21"/>
                  </a:lnTo>
                  <a:lnTo>
                    <a:pt x="234" y="21"/>
                  </a:lnTo>
                  <a:lnTo>
                    <a:pt x="234" y="21"/>
                  </a:lnTo>
                  <a:lnTo>
                    <a:pt x="234" y="21"/>
                  </a:lnTo>
                  <a:lnTo>
                    <a:pt x="254" y="21"/>
                  </a:lnTo>
                  <a:lnTo>
                    <a:pt x="254" y="21"/>
                  </a:lnTo>
                  <a:lnTo>
                    <a:pt x="254" y="21"/>
                  </a:lnTo>
                  <a:lnTo>
                    <a:pt x="254" y="21"/>
                  </a:lnTo>
                  <a:lnTo>
                    <a:pt x="254" y="41"/>
                  </a:lnTo>
                  <a:lnTo>
                    <a:pt x="280" y="41"/>
                  </a:lnTo>
                  <a:lnTo>
                    <a:pt x="341" y="87"/>
                  </a:lnTo>
                  <a:lnTo>
                    <a:pt x="280" y="148"/>
                  </a:lnTo>
                  <a:lnTo>
                    <a:pt x="280" y="148"/>
                  </a:lnTo>
                  <a:lnTo>
                    <a:pt x="280" y="168"/>
                  </a:lnTo>
                  <a:lnTo>
                    <a:pt x="254" y="168"/>
                  </a:lnTo>
                  <a:lnTo>
                    <a:pt x="254" y="168"/>
                  </a:lnTo>
                  <a:lnTo>
                    <a:pt x="254" y="168"/>
                  </a:lnTo>
                  <a:lnTo>
                    <a:pt x="254" y="168"/>
                  </a:lnTo>
                  <a:lnTo>
                    <a:pt x="234" y="168"/>
                  </a:lnTo>
                  <a:lnTo>
                    <a:pt x="234" y="168"/>
                  </a:lnTo>
                  <a:lnTo>
                    <a:pt x="234" y="168"/>
                  </a:lnTo>
                  <a:lnTo>
                    <a:pt x="214" y="168"/>
                  </a:lnTo>
                  <a:lnTo>
                    <a:pt x="214" y="168"/>
                  </a:lnTo>
                  <a:lnTo>
                    <a:pt x="193" y="168"/>
                  </a:lnTo>
                  <a:lnTo>
                    <a:pt x="193" y="168"/>
                  </a:lnTo>
                  <a:lnTo>
                    <a:pt x="193" y="168"/>
                  </a:lnTo>
                  <a:lnTo>
                    <a:pt x="193" y="168"/>
                  </a:lnTo>
                  <a:lnTo>
                    <a:pt x="173" y="168"/>
                  </a:lnTo>
                  <a:lnTo>
                    <a:pt x="173" y="168"/>
                  </a:lnTo>
                  <a:lnTo>
                    <a:pt x="153" y="168"/>
                  </a:lnTo>
                  <a:lnTo>
                    <a:pt x="153" y="168"/>
                  </a:lnTo>
                  <a:lnTo>
                    <a:pt x="153" y="168"/>
                  </a:lnTo>
                  <a:lnTo>
                    <a:pt x="127" y="168"/>
                  </a:lnTo>
                  <a:lnTo>
                    <a:pt x="127" y="168"/>
                  </a:lnTo>
                  <a:lnTo>
                    <a:pt x="107" y="168"/>
                  </a:lnTo>
                  <a:lnTo>
                    <a:pt x="107" y="168"/>
                  </a:lnTo>
                  <a:lnTo>
                    <a:pt x="107" y="168"/>
                  </a:lnTo>
                  <a:lnTo>
                    <a:pt x="87" y="168"/>
                  </a:lnTo>
                  <a:lnTo>
                    <a:pt x="87" y="168"/>
                  </a:lnTo>
                  <a:lnTo>
                    <a:pt x="87" y="168"/>
                  </a:lnTo>
                  <a:lnTo>
                    <a:pt x="87" y="168"/>
                  </a:lnTo>
                  <a:lnTo>
                    <a:pt x="66" y="168"/>
                  </a:lnTo>
                  <a:lnTo>
                    <a:pt x="66" y="168"/>
                  </a:lnTo>
                  <a:lnTo>
                    <a:pt x="66" y="168"/>
                  </a:lnTo>
                  <a:lnTo>
                    <a:pt x="66" y="148"/>
                  </a:lnTo>
                  <a:lnTo>
                    <a:pt x="46" y="148"/>
                  </a:lnTo>
                  <a:lnTo>
                    <a:pt x="46" y="148"/>
                  </a:lnTo>
                  <a:lnTo>
                    <a:pt x="46" y="148"/>
                  </a:lnTo>
                  <a:lnTo>
                    <a:pt x="46" y="148"/>
                  </a:lnTo>
                  <a:lnTo>
                    <a:pt x="46" y="148"/>
                  </a:lnTo>
                  <a:lnTo>
                    <a:pt x="46" y="148"/>
                  </a:lnTo>
                  <a:lnTo>
                    <a:pt x="26" y="148"/>
                  </a:lnTo>
                  <a:lnTo>
                    <a:pt x="26" y="148"/>
                  </a:lnTo>
                  <a:lnTo>
                    <a:pt x="26" y="127"/>
                  </a:lnTo>
                  <a:lnTo>
                    <a:pt x="26" y="127"/>
                  </a:lnTo>
                  <a:lnTo>
                    <a:pt x="26" y="127"/>
                  </a:lnTo>
                  <a:lnTo>
                    <a:pt x="0" y="127"/>
                  </a:lnTo>
                  <a:lnTo>
                    <a:pt x="0" y="127"/>
                  </a:lnTo>
                  <a:lnTo>
                    <a:pt x="0" y="127"/>
                  </a:lnTo>
                  <a:lnTo>
                    <a:pt x="0" y="127"/>
                  </a:lnTo>
                  <a:lnTo>
                    <a:pt x="0" y="107"/>
                  </a:lnTo>
                  <a:lnTo>
                    <a:pt x="0" y="107"/>
                  </a:lnTo>
                  <a:lnTo>
                    <a:pt x="26" y="87"/>
                  </a:lnTo>
                  <a:lnTo>
                    <a:pt x="66" y="21"/>
                  </a:lnTo>
                  <a:lnTo>
                    <a:pt x="87" y="0"/>
                  </a:lnTo>
                  <a:lnTo>
                    <a:pt x="87" y="0"/>
                  </a:lnTo>
                  <a:lnTo>
                    <a:pt x="87" y="0"/>
                  </a:lnTo>
                  <a:lnTo>
                    <a:pt x="87"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2"/>
            <p:cNvSpPr/>
            <p:nvPr/>
          </p:nvSpPr>
          <p:spPr>
            <a:xfrm>
              <a:off x="1764775" y="2539625"/>
              <a:ext cx="7400" cy="4850"/>
            </a:xfrm>
            <a:custGeom>
              <a:rect b="b" l="l" r="r" t="t"/>
              <a:pathLst>
                <a:path extrusionOk="0" h="194" w="296">
                  <a:moveTo>
                    <a:pt x="61" y="1"/>
                  </a:moveTo>
                  <a:lnTo>
                    <a:pt x="61" y="1"/>
                  </a:lnTo>
                  <a:lnTo>
                    <a:pt x="87" y="1"/>
                  </a:lnTo>
                  <a:lnTo>
                    <a:pt x="87" y="1"/>
                  </a:lnTo>
                  <a:lnTo>
                    <a:pt x="87" y="1"/>
                  </a:lnTo>
                  <a:lnTo>
                    <a:pt x="87" y="1"/>
                  </a:lnTo>
                  <a:lnTo>
                    <a:pt x="87" y="1"/>
                  </a:lnTo>
                  <a:lnTo>
                    <a:pt x="107" y="1"/>
                  </a:lnTo>
                  <a:lnTo>
                    <a:pt x="107" y="1"/>
                  </a:lnTo>
                  <a:lnTo>
                    <a:pt x="127" y="1"/>
                  </a:lnTo>
                  <a:lnTo>
                    <a:pt x="127" y="1"/>
                  </a:lnTo>
                  <a:lnTo>
                    <a:pt x="127" y="1"/>
                  </a:lnTo>
                  <a:lnTo>
                    <a:pt x="148" y="26"/>
                  </a:lnTo>
                  <a:lnTo>
                    <a:pt x="148" y="26"/>
                  </a:lnTo>
                  <a:lnTo>
                    <a:pt x="148" y="26"/>
                  </a:lnTo>
                  <a:lnTo>
                    <a:pt x="168" y="26"/>
                  </a:lnTo>
                  <a:lnTo>
                    <a:pt x="168" y="26"/>
                  </a:lnTo>
                  <a:lnTo>
                    <a:pt x="168" y="26"/>
                  </a:lnTo>
                  <a:lnTo>
                    <a:pt x="188" y="26"/>
                  </a:lnTo>
                  <a:lnTo>
                    <a:pt x="188" y="26"/>
                  </a:lnTo>
                  <a:lnTo>
                    <a:pt x="188" y="26"/>
                  </a:lnTo>
                  <a:lnTo>
                    <a:pt x="188" y="46"/>
                  </a:lnTo>
                  <a:lnTo>
                    <a:pt x="214" y="46"/>
                  </a:lnTo>
                  <a:lnTo>
                    <a:pt x="214" y="46"/>
                  </a:lnTo>
                  <a:lnTo>
                    <a:pt x="234" y="46"/>
                  </a:lnTo>
                  <a:lnTo>
                    <a:pt x="234" y="67"/>
                  </a:lnTo>
                  <a:lnTo>
                    <a:pt x="234" y="67"/>
                  </a:lnTo>
                  <a:lnTo>
                    <a:pt x="234" y="67"/>
                  </a:lnTo>
                  <a:lnTo>
                    <a:pt x="234" y="67"/>
                  </a:lnTo>
                  <a:lnTo>
                    <a:pt x="234" y="67"/>
                  </a:lnTo>
                  <a:lnTo>
                    <a:pt x="234" y="67"/>
                  </a:lnTo>
                  <a:lnTo>
                    <a:pt x="255" y="67"/>
                  </a:lnTo>
                  <a:lnTo>
                    <a:pt x="255" y="87"/>
                  </a:lnTo>
                  <a:lnTo>
                    <a:pt x="255" y="87"/>
                  </a:lnTo>
                  <a:lnTo>
                    <a:pt x="255" y="87"/>
                  </a:lnTo>
                  <a:lnTo>
                    <a:pt x="255" y="87"/>
                  </a:lnTo>
                  <a:lnTo>
                    <a:pt x="295" y="153"/>
                  </a:lnTo>
                  <a:lnTo>
                    <a:pt x="234" y="194"/>
                  </a:lnTo>
                  <a:lnTo>
                    <a:pt x="234" y="194"/>
                  </a:lnTo>
                  <a:lnTo>
                    <a:pt x="214" y="194"/>
                  </a:lnTo>
                  <a:lnTo>
                    <a:pt x="214" y="194"/>
                  </a:lnTo>
                  <a:lnTo>
                    <a:pt x="214" y="194"/>
                  </a:lnTo>
                  <a:lnTo>
                    <a:pt x="188" y="194"/>
                  </a:lnTo>
                  <a:lnTo>
                    <a:pt x="188" y="194"/>
                  </a:lnTo>
                  <a:lnTo>
                    <a:pt x="188" y="194"/>
                  </a:lnTo>
                  <a:lnTo>
                    <a:pt x="168" y="194"/>
                  </a:lnTo>
                  <a:lnTo>
                    <a:pt x="168" y="194"/>
                  </a:lnTo>
                  <a:lnTo>
                    <a:pt x="168" y="194"/>
                  </a:lnTo>
                  <a:lnTo>
                    <a:pt x="168" y="194"/>
                  </a:lnTo>
                  <a:lnTo>
                    <a:pt x="148" y="194"/>
                  </a:lnTo>
                  <a:lnTo>
                    <a:pt x="148" y="194"/>
                  </a:lnTo>
                  <a:lnTo>
                    <a:pt x="127" y="194"/>
                  </a:lnTo>
                  <a:lnTo>
                    <a:pt x="127" y="194"/>
                  </a:lnTo>
                  <a:lnTo>
                    <a:pt x="127" y="194"/>
                  </a:lnTo>
                  <a:lnTo>
                    <a:pt x="127" y="194"/>
                  </a:lnTo>
                  <a:lnTo>
                    <a:pt x="127" y="194"/>
                  </a:lnTo>
                  <a:lnTo>
                    <a:pt x="107" y="194"/>
                  </a:lnTo>
                  <a:lnTo>
                    <a:pt x="107" y="194"/>
                  </a:lnTo>
                  <a:lnTo>
                    <a:pt x="107" y="194"/>
                  </a:lnTo>
                  <a:lnTo>
                    <a:pt x="107" y="194"/>
                  </a:lnTo>
                  <a:lnTo>
                    <a:pt x="107" y="194"/>
                  </a:lnTo>
                  <a:lnTo>
                    <a:pt x="87" y="194"/>
                  </a:lnTo>
                  <a:lnTo>
                    <a:pt x="87" y="194"/>
                  </a:lnTo>
                  <a:lnTo>
                    <a:pt x="87" y="194"/>
                  </a:lnTo>
                  <a:lnTo>
                    <a:pt x="61" y="174"/>
                  </a:lnTo>
                  <a:lnTo>
                    <a:pt x="61" y="174"/>
                  </a:lnTo>
                  <a:lnTo>
                    <a:pt x="61" y="174"/>
                  </a:lnTo>
                  <a:lnTo>
                    <a:pt x="41" y="174"/>
                  </a:lnTo>
                  <a:lnTo>
                    <a:pt x="41" y="174"/>
                  </a:lnTo>
                  <a:lnTo>
                    <a:pt x="41" y="174"/>
                  </a:lnTo>
                  <a:lnTo>
                    <a:pt x="21" y="174"/>
                  </a:lnTo>
                  <a:lnTo>
                    <a:pt x="21" y="174"/>
                  </a:lnTo>
                  <a:lnTo>
                    <a:pt x="21" y="174"/>
                  </a:lnTo>
                  <a:lnTo>
                    <a:pt x="21" y="153"/>
                  </a:lnTo>
                  <a:lnTo>
                    <a:pt x="0" y="153"/>
                  </a:lnTo>
                  <a:lnTo>
                    <a:pt x="0" y="153"/>
                  </a:lnTo>
                  <a:lnTo>
                    <a:pt x="0" y="153"/>
                  </a:lnTo>
                  <a:lnTo>
                    <a:pt x="0" y="153"/>
                  </a:lnTo>
                  <a:lnTo>
                    <a:pt x="0" y="128"/>
                  </a:lnTo>
                  <a:lnTo>
                    <a:pt x="41" y="26"/>
                  </a:lnTo>
                  <a:lnTo>
                    <a:pt x="61" y="1"/>
                  </a:lnTo>
                  <a:lnTo>
                    <a:pt x="61" y="1"/>
                  </a:lnTo>
                  <a:lnTo>
                    <a:pt x="6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2"/>
            <p:cNvSpPr/>
            <p:nvPr/>
          </p:nvSpPr>
          <p:spPr>
            <a:xfrm>
              <a:off x="1810800" y="2506300"/>
              <a:ext cx="5875" cy="2700"/>
            </a:xfrm>
            <a:custGeom>
              <a:rect b="b" l="l" r="r" t="t"/>
              <a:pathLst>
                <a:path extrusionOk="0" h="108" w="235">
                  <a:moveTo>
                    <a:pt x="235" y="21"/>
                  </a:moveTo>
                  <a:lnTo>
                    <a:pt x="214" y="62"/>
                  </a:lnTo>
                  <a:lnTo>
                    <a:pt x="214" y="62"/>
                  </a:lnTo>
                  <a:lnTo>
                    <a:pt x="194" y="87"/>
                  </a:lnTo>
                  <a:lnTo>
                    <a:pt x="194" y="87"/>
                  </a:lnTo>
                  <a:lnTo>
                    <a:pt x="174" y="87"/>
                  </a:lnTo>
                  <a:lnTo>
                    <a:pt x="174" y="87"/>
                  </a:lnTo>
                  <a:lnTo>
                    <a:pt x="153" y="87"/>
                  </a:lnTo>
                  <a:lnTo>
                    <a:pt x="153" y="87"/>
                  </a:lnTo>
                  <a:lnTo>
                    <a:pt x="153" y="87"/>
                  </a:lnTo>
                  <a:lnTo>
                    <a:pt x="128" y="87"/>
                  </a:lnTo>
                  <a:lnTo>
                    <a:pt x="107" y="108"/>
                  </a:lnTo>
                  <a:lnTo>
                    <a:pt x="107" y="108"/>
                  </a:lnTo>
                  <a:lnTo>
                    <a:pt x="107" y="108"/>
                  </a:lnTo>
                  <a:lnTo>
                    <a:pt x="107" y="108"/>
                  </a:lnTo>
                  <a:lnTo>
                    <a:pt x="87" y="108"/>
                  </a:lnTo>
                  <a:lnTo>
                    <a:pt x="87" y="108"/>
                  </a:lnTo>
                  <a:lnTo>
                    <a:pt x="87" y="108"/>
                  </a:lnTo>
                  <a:lnTo>
                    <a:pt x="87" y="108"/>
                  </a:lnTo>
                  <a:lnTo>
                    <a:pt x="67" y="108"/>
                  </a:lnTo>
                  <a:lnTo>
                    <a:pt x="67" y="108"/>
                  </a:lnTo>
                  <a:lnTo>
                    <a:pt x="67" y="108"/>
                  </a:lnTo>
                  <a:lnTo>
                    <a:pt x="67" y="108"/>
                  </a:lnTo>
                  <a:lnTo>
                    <a:pt x="46" y="108"/>
                  </a:lnTo>
                  <a:lnTo>
                    <a:pt x="46" y="108"/>
                  </a:lnTo>
                  <a:lnTo>
                    <a:pt x="46" y="108"/>
                  </a:lnTo>
                  <a:lnTo>
                    <a:pt x="46" y="108"/>
                  </a:lnTo>
                  <a:lnTo>
                    <a:pt x="46" y="108"/>
                  </a:lnTo>
                  <a:lnTo>
                    <a:pt x="26" y="108"/>
                  </a:lnTo>
                  <a:lnTo>
                    <a:pt x="1" y="62"/>
                  </a:lnTo>
                  <a:lnTo>
                    <a:pt x="26" y="42"/>
                  </a:lnTo>
                  <a:lnTo>
                    <a:pt x="46" y="42"/>
                  </a:lnTo>
                  <a:lnTo>
                    <a:pt x="46" y="42"/>
                  </a:lnTo>
                  <a:lnTo>
                    <a:pt x="46" y="42"/>
                  </a:lnTo>
                  <a:lnTo>
                    <a:pt x="46" y="42"/>
                  </a:lnTo>
                  <a:lnTo>
                    <a:pt x="46" y="42"/>
                  </a:lnTo>
                  <a:lnTo>
                    <a:pt x="46" y="42"/>
                  </a:lnTo>
                  <a:lnTo>
                    <a:pt x="67" y="42"/>
                  </a:lnTo>
                  <a:lnTo>
                    <a:pt x="67" y="42"/>
                  </a:lnTo>
                  <a:lnTo>
                    <a:pt x="67" y="42"/>
                  </a:lnTo>
                  <a:lnTo>
                    <a:pt x="67" y="42"/>
                  </a:lnTo>
                  <a:lnTo>
                    <a:pt x="67" y="42"/>
                  </a:lnTo>
                  <a:lnTo>
                    <a:pt x="87" y="42"/>
                  </a:lnTo>
                  <a:lnTo>
                    <a:pt x="87" y="21"/>
                  </a:lnTo>
                  <a:lnTo>
                    <a:pt x="87" y="21"/>
                  </a:lnTo>
                  <a:lnTo>
                    <a:pt x="87" y="21"/>
                  </a:lnTo>
                  <a:lnTo>
                    <a:pt x="87" y="21"/>
                  </a:lnTo>
                  <a:lnTo>
                    <a:pt x="107" y="21"/>
                  </a:lnTo>
                  <a:lnTo>
                    <a:pt x="107" y="21"/>
                  </a:lnTo>
                  <a:lnTo>
                    <a:pt x="128" y="21"/>
                  </a:lnTo>
                  <a:lnTo>
                    <a:pt x="128" y="21"/>
                  </a:lnTo>
                  <a:lnTo>
                    <a:pt x="128" y="21"/>
                  </a:lnTo>
                  <a:lnTo>
                    <a:pt x="153" y="21"/>
                  </a:lnTo>
                  <a:lnTo>
                    <a:pt x="153" y="21"/>
                  </a:lnTo>
                  <a:lnTo>
                    <a:pt x="174" y="1"/>
                  </a:lnTo>
                  <a:lnTo>
                    <a:pt x="174" y="1"/>
                  </a:lnTo>
                  <a:lnTo>
                    <a:pt x="194" y="1"/>
                  </a:lnTo>
                  <a:lnTo>
                    <a:pt x="194"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2"/>
            <p:cNvSpPr/>
            <p:nvPr/>
          </p:nvSpPr>
          <p:spPr>
            <a:xfrm>
              <a:off x="1811950" y="2503650"/>
              <a:ext cx="6900" cy="2675"/>
            </a:xfrm>
            <a:custGeom>
              <a:rect b="b" l="l" r="r" t="t"/>
              <a:pathLst>
                <a:path extrusionOk="0" h="107" w="276">
                  <a:moveTo>
                    <a:pt x="275" y="20"/>
                  </a:moveTo>
                  <a:lnTo>
                    <a:pt x="255" y="66"/>
                  </a:lnTo>
                  <a:lnTo>
                    <a:pt x="255" y="87"/>
                  </a:lnTo>
                  <a:lnTo>
                    <a:pt x="234" y="87"/>
                  </a:lnTo>
                  <a:lnTo>
                    <a:pt x="234" y="87"/>
                  </a:lnTo>
                  <a:lnTo>
                    <a:pt x="234" y="87"/>
                  </a:lnTo>
                  <a:lnTo>
                    <a:pt x="209" y="87"/>
                  </a:lnTo>
                  <a:lnTo>
                    <a:pt x="209" y="87"/>
                  </a:lnTo>
                  <a:lnTo>
                    <a:pt x="209" y="87"/>
                  </a:lnTo>
                  <a:lnTo>
                    <a:pt x="189" y="87"/>
                  </a:lnTo>
                  <a:lnTo>
                    <a:pt x="189" y="87"/>
                  </a:lnTo>
                  <a:lnTo>
                    <a:pt x="189" y="107"/>
                  </a:lnTo>
                  <a:lnTo>
                    <a:pt x="189" y="107"/>
                  </a:lnTo>
                  <a:lnTo>
                    <a:pt x="168" y="107"/>
                  </a:lnTo>
                  <a:lnTo>
                    <a:pt x="168" y="107"/>
                  </a:lnTo>
                  <a:lnTo>
                    <a:pt x="168" y="107"/>
                  </a:lnTo>
                  <a:lnTo>
                    <a:pt x="168" y="107"/>
                  </a:lnTo>
                  <a:lnTo>
                    <a:pt x="148" y="107"/>
                  </a:lnTo>
                  <a:lnTo>
                    <a:pt x="148" y="107"/>
                  </a:lnTo>
                  <a:lnTo>
                    <a:pt x="148" y="107"/>
                  </a:lnTo>
                  <a:lnTo>
                    <a:pt x="148" y="107"/>
                  </a:lnTo>
                  <a:lnTo>
                    <a:pt x="128" y="107"/>
                  </a:lnTo>
                  <a:lnTo>
                    <a:pt x="128" y="107"/>
                  </a:lnTo>
                  <a:lnTo>
                    <a:pt x="128" y="107"/>
                  </a:lnTo>
                  <a:lnTo>
                    <a:pt x="107" y="107"/>
                  </a:lnTo>
                  <a:lnTo>
                    <a:pt x="107" y="107"/>
                  </a:lnTo>
                  <a:lnTo>
                    <a:pt x="107" y="107"/>
                  </a:lnTo>
                  <a:lnTo>
                    <a:pt x="107" y="107"/>
                  </a:lnTo>
                  <a:lnTo>
                    <a:pt x="82" y="107"/>
                  </a:lnTo>
                  <a:lnTo>
                    <a:pt x="82" y="107"/>
                  </a:lnTo>
                  <a:lnTo>
                    <a:pt x="82" y="107"/>
                  </a:lnTo>
                  <a:lnTo>
                    <a:pt x="82" y="107"/>
                  </a:lnTo>
                  <a:lnTo>
                    <a:pt x="61" y="107"/>
                  </a:lnTo>
                  <a:lnTo>
                    <a:pt x="61" y="107"/>
                  </a:lnTo>
                  <a:lnTo>
                    <a:pt x="61" y="107"/>
                  </a:lnTo>
                  <a:lnTo>
                    <a:pt x="41" y="107"/>
                  </a:lnTo>
                  <a:lnTo>
                    <a:pt x="41" y="107"/>
                  </a:lnTo>
                  <a:lnTo>
                    <a:pt x="41" y="107"/>
                  </a:lnTo>
                  <a:lnTo>
                    <a:pt x="21" y="107"/>
                  </a:lnTo>
                  <a:lnTo>
                    <a:pt x="21" y="107"/>
                  </a:lnTo>
                  <a:lnTo>
                    <a:pt x="21" y="107"/>
                  </a:lnTo>
                  <a:lnTo>
                    <a:pt x="0" y="66"/>
                  </a:lnTo>
                  <a:lnTo>
                    <a:pt x="21" y="41"/>
                  </a:lnTo>
                  <a:lnTo>
                    <a:pt x="41" y="41"/>
                  </a:lnTo>
                  <a:lnTo>
                    <a:pt x="41" y="41"/>
                  </a:lnTo>
                  <a:lnTo>
                    <a:pt x="41" y="41"/>
                  </a:lnTo>
                  <a:lnTo>
                    <a:pt x="41" y="41"/>
                  </a:lnTo>
                  <a:lnTo>
                    <a:pt x="41" y="41"/>
                  </a:lnTo>
                  <a:lnTo>
                    <a:pt x="61" y="41"/>
                  </a:lnTo>
                  <a:lnTo>
                    <a:pt x="61" y="41"/>
                  </a:lnTo>
                  <a:lnTo>
                    <a:pt x="61" y="41"/>
                  </a:lnTo>
                  <a:lnTo>
                    <a:pt x="61" y="41"/>
                  </a:lnTo>
                  <a:lnTo>
                    <a:pt x="61" y="41"/>
                  </a:lnTo>
                  <a:lnTo>
                    <a:pt x="82" y="41"/>
                  </a:lnTo>
                  <a:lnTo>
                    <a:pt x="82" y="41"/>
                  </a:lnTo>
                  <a:lnTo>
                    <a:pt x="82" y="41"/>
                  </a:lnTo>
                  <a:lnTo>
                    <a:pt x="107" y="20"/>
                  </a:lnTo>
                  <a:lnTo>
                    <a:pt x="107" y="20"/>
                  </a:lnTo>
                  <a:lnTo>
                    <a:pt x="107" y="20"/>
                  </a:lnTo>
                  <a:lnTo>
                    <a:pt x="107" y="20"/>
                  </a:lnTo>
                  <a:lnTo>
                    <a:pt x="128" y="20"/>
                  </a:lnTo>
                  <a:lnTo>
                    <a:pt x="128" y="20"/>
                  </a:lnTo>
                  <a:lnTo>
                    <a:pt x="128" y="20"/>
                  </a:lnTo>
                  <a:lnTo>
                    <a:pt x="128" y="20"/>
                  </a:lnTo>
                  <a:lnTo>
                    <a:pt x="128" y="20"/>
                  </a:lnTo>
                  <a:lnTo>
                    <a:pt x="128" y="20"/>
                  </a:lnTo>
                  <a:lnTo>
                    <a:pt x="148" y="20"/>
                  </a:lnTo>
                  <a:lnTo>
                    <a:pt x="148" y="20"/>
                  </a:lnTo>
                  <a:lnTo>
                    <a:pt x="148" y="20"/>
                  </a:lnTo>
                  <a:lnTo>
                    <a:pt x="148" y="20"/>
                  </a:lnTo>
                  <a:lnTo>
                    <a:pt x="168" y="20"/>
                  </a:lnTo>
                  <a:lnTo>
                    <a:pt x="168" y="20"/>
                  </a:lnTo>
                  <a:lnTo>
                    <a:pt x="168" y="20"/>
                  </a:lnTo>
                  <a:lnTo>
                    <a:pt x="168" y="20"/>
                  </a:lnTo>
                  <a:lnTo>
                    <a:pt x="189" y="20"/>
                  </a:lnTo>
                  <a:lnTo>
                    <a:pt x="189" y="0"/>
                  </a:lnTo>
                  <a:lnTo>
                    <a:pt x="189" y="0"/>
                  </a:lnTo>
                  <a:lnTo>
                    <a:pt x="209" y="0"/>
                  </a:lnTo>
                  <a:lnTo>
                    <a:pt x="209" y="0"/>
                  </a:lnTo>
                  <a:lnTo>
                    <a:pt x="209" y="0"/>
                  </a:lnTo>
                  <a:lnTo>
                    <a:pt x="234" y="0"/>
                  </a:lnTo>
                  <a:lnTo>
                    <a:pt x="234"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2"/>
            <p:cNvSpPr/>
            <p:nvPr/>
          </p:nvSpPr>
          <p:spPr>
            <a:xfrm>
              <a:off x="1813475" y="2500975"/>
              <a:ext cx="5875" cy="3200"/>
            </a:xfrm>
            <a:custGeom>
              <a:rect b="b" l="l" r="r" t="t"/>
              <a:pathLst>
                <a:path extrusionOk="0" h="128" w="235">
                  <a:moveTo>
                    <a:pt x="173" y="0"/>
                  </a:moveTo>
                  <a:lnTo>
                    <a:pt x="194" y="0"/>
                  </a:lnTo>
                  <a:lnTo>
                    <a:pt x="194" y="0"/>
                  </a:lnTo>
                  <a:lnTo>
                    <a:pt x="234" y="46"/>
                  </a:lnTo>
                  <a:lnTo>
                    <a:pt x="214" y="87"/>
                  </a:lnTo>
                  <a:lnTo>
                    <a:pt x="194" y="87"/>
                  </a:lnTo>
                  <a:lnTo>
                    <a:pt x="194" y="87"/>
                  </a:lnTo>
                  <a:lnTo>
                    <a:pt x="194" y="87"/>
                  </a:lnTo>
                  <a:lnTo>
                    <a:pt x="173" y="87"/>
                  </a:lnTo>
                  <a:lnTo>
                    <a:pt x="173" y="87"/>
                  </a:lnTo>
                  <a:lnTo>
                    <a:pt x="173" y="87"/>
                  </a:lnTo>
                  <a:lnTo>
                    <a:pt x="148" y="87"/>
                  </a:lnTo>
                  <a:lnTo>
                    <a:pt x="148" y="87"/>
                  </a:lnTo>
                  <a:lnTo>
                    <a:pt x="148" y="107"/>
                  </a:lnTo>
                  <a:lnTo>
                    <a:pt x="128" y="107"/>
                  </a:lnTo>
                  <a:lnTo>
                    <a:pt x="128" y="107"/>
                  </a:lnTo>
                  <a:lnTo>
                    <a:pt x="128" y="107"/>
                  </a:lnTo>
                  <a:lnTo>
                    <a:pt x="107" y="107"/>
                  </a:lnTo>
                  <a:lnTo>
                    <a:pt x="107" y="107"/>
                  </a:lnTo>
                  <a:lnTo>
                    <a:pt x="107" y="107"/>
                  </a:lnTo>
                  <a:lnTo>
                    <a:pt x="87" y="107"/>
                  </a:lnTo>
                  <a:lnTo>
                    <a:pt x="67" y="107"/>
                  </a:lnTo>
                  <a:lnTo>
                    <a:pt x="67" y="107"/>
                  </a:lnTo>
                  <a:lnTo>
                    <a:pt x="67" y="107"/>
                  </a:lnTo>
                  <a:lnTo>
                    <a:pt x="46" y="107"/>
                  </a:lnTo>
                  <a:lnTo>
                    <a:pt x="46" y="107"/>
                  </a:lnTo>
                  <a:lnTo>
                    <a:pt x="46" y="127"/>
                  </a:lnTo>
                  <a:lnTo>
                    <a:pt x="46" y="127"/>
                  </a:lnTo>
                  <a:lnTo>
                    <a:pt x="46" y="127"/>
                  </a:lnTo>
                  <a:lnTo>
                    <a:pt x="21" y="107"/>
                  </a:lnTo>
                  <a:lnTo>
                    <a:pt x="0" y="87"/>
                  </a:lnTo>
                  <a:lnTo>
                    <a:pt x="0" y="66"/>
                  </a:lnTo>
                  <a:lnTo>
                    <a:pt x="21" y="46"/>
                  </a:lnTo>
                  <a:lnTo>
                    <a:pt x="21" y="46"/>
                  </a:lnTo>
                  <a:lnTo>
                    <a:pt x="21" y="46"/>
                  </a:lnTo>
                  <a:lnTo>
                    <a:pt x="21" y="46"/>
                  </a:lnTo>
                  <a:lnTo>
                    <a:pt x="21" y="46"/>
                  </a:lnTo>
                  <a:lnTo>
                    <a:pt x="46" y="46"/>
                  </a:lnTo>
                  <a:lnTo>
                    <a:pt x="46" y="46"/>
                  </a:lnTo>
                  <a:lnTo>
                    <a:pt x="46" y="46"/>
                  </a:lnTo>
                  <a:lnTo>
                    <a:pt x="67" y="21"/>
                  </a:lnTo>
                  <a:lnTo>
                    <a:pt x="67" y="21"/>
                  </a:lnTo>
                  <a:lnTo>
                    <a:pt x="87" y="21"/>
                  </a:lnTo>
                  <a:lnTo>
                    <a:pt x="87" y="21"/>
                  </a:lnTo>
                  <a:lnTo>
                    <a:pt x="107" y="21"/>
                  </a:lnTo>
                  <a:lnTo>
                    <a:pt x="107" y="21"/>
                  </a:lnTo>
                  <a:lnTo>
                    <a:pt x="128" y="21"/>
                  </a:lnTo>
                  <a:lnTo>
                    <a:pt x="128" y="21"/>
                  </a:lnTo>
                  <a:lnTo>
                    <a:pt x="128" y="0"/>
                  </a:lnTo>
                  <a:lnTo>
                    <a:pt x="148" y="0"/>
                  </a:lnTo>
                  <a:lnTo>
                    <a:pt x="148" y="0"/>
                  </a:lnTo>
                  <a:lnTo>
                    <a:pt x="148" y="0"/>
                  </a:lnTo>
                  <a:lnTo>
                    <a:pt x="173"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2"/>
            <p:cNvSpPr/>
            <p:nvPr/>
          </p:nvSpPr>
          <p:spPr>
            <a:xfrm>
              <a:off x="1810800" y="2498300"/>
              <a:ext cx="7525" cy="2175"/>
            </a:xfrm>
            <a:custGeom>
              <a:rect b="b" l="l" r="r" t="t"/>
              <a:pathLst>
                <a:path extrusionOk="0" h="87" w="301">
                  <a:moveTo>
                    <a:pt x="67" y="0"/>
                  </a:moveTo>
                  <a:lnTo>
                    <a:pt x="87" y="0"/>
                  </a:lnTo>
                  <a:lnTo>
                    <a:pt x="87" y="0"/>
                  </a:lnTo>
                  <a:lnTo>
                    <a:pt x="107" y="0"/>
                  </a:lnTo>
                  <a:lnTo>
                    <a:pt x="107" y="0"/>
                  </a:lnTo>
                  <a:lnTo>
                    <a:pt x="128" y="0"/>
                  </a:lnTo>
                  <a:lnTo>
                    <a:pt x="153" y="0"/>
                  </a:lnTo>
                  <a:lnTo>
                    <a:pt x="174" y="0"/>
                  </a:lnTo>
                  <a:lnTo>
                    <a:pt x="174" y="0"/>
                  </a:lnTo>
                  <a:lnTo>
                    <a:pt x="194" y="0"/>
                  </a:lnTo>
                  <a:lnTo>
                    <a:pt x="194" y="0"/>
                  </a:lnTo>
                  <a:lnTo>
                    <a:pt x="194" y="0"/>
                  </a:lnTo>
                  <a:lnTo>
                    <a:pt x="214" y="0"/>
                  </a:lnTo>
                  <a:lnTo>
                    <a:pt x="214" y="0"/>
                  </a:lnTo>
                  <a:lnTo>
                    <a:pt x="235" y="0"/>
                  </a:lnTo>
                  <a:lnTo>
                    <a:pt x="235" y="0"/>
                  </a:lnTo>
                  <a:lnTo>
                    <a:pt x="235" y="0"/>
                  </a:lnTo>
                  <a:lnTo>
                    <a:pt x="255" y="0"/>
                  </a:lnTo>
                  <a:lnTo>
                    <a:pt x="255" y="26"/>
                  </a:lnTo>
                  <a:lnTo>
                    <a:pt x="280" y="26"/>
                  </a:lnTo>
                  <a:lnTo>
                    <a:pt x="280" y="26"/>
                  </a:lnTo>
                  <a:lnTo>
                    <a:pt x="301" y="46"/>
                  </a:lnTo>
                  <a:lnTo>
                    <a:pt x="255" y="87"/>
                  </a:lnTo>
                  <a:lnTo>
                    <a:pt x="255" y="87"/>
                  </a:lnTo>
                  <a:lnTo>
                    <a:pt x="255" y="87"/>
                  </a:lnTo>
                  <a:lnTo>
                    <a:pt x="235" y="87"/>
                  </a:lnTo>
                  <a:lnTo>
                    <a:pt x="235" y="87"/>
                  </a:lnTo>
                  <a:lnTo>
                    <a:pt x="235" y="87"/>
                  </a:lnTo>
                  <a:lnTo>
                    <a:pt x="235" y="87"/>
                  </a:lnTo>
                  <a:lnTo>
                    <a:pt x="214" y="87"/>
                  </a:lnTo>
                  <a:lnTo>
                    <a:pt x="214" y="87"/>
                  </a:lnTo>
                  <a:lnTo>
                    <a:pt x="214" y="87"/>
                  </a:lnTo>
                  <a:lnTo>
                    <a:pt x="194" y="87"/>
                  </a:lnTo>
                  <a:lnTo>
                    <a:pt x="194" y="87"/>
                  </a:lnTo>
                  <a:lnTo>
                    <a:pt x="174" y="87"/>
                  </a:lnTo>
                  <a:lnTo>
                    <a:pt x="174" y="87"/>
                  </a:lnTo>
                  <a:lnTo>
                    <a:pt x="174" y="87"/>
                  </a:lnTo>
                  <a:lnTo>
                    <a:pt x="153" y="87"/>
                  </a:lnTo>
                  <a:lnTo>
                    <a:pt x="128" y="87"/>
                  </a:lnTo>
                  <a:lnTo>
                    <a:pt x="128" y="87"/>
                  </a:lnTo>
                  <a:lnTo>
                    <a:pt x="107" y="67"/>
                  </a:lnTo>
                  <a:lnTo>
                    <a:pt x="87" y="67"/>
                  </a:lnTo>
                  <a:lnTo>
                    <a:pt x="87" y="67"/>
                  </a:lnTo>
                  <a:lnTo>
                    <a:pt x="87" y="67"/>
                  </a:lnTo>
                  <a:lnTo>
                    <a:pt x="67" y="67"/>
                  </a:lnTo>
                  <a:lnTo>
                    <a:pt x="67" y="67"/>
                  </a:lnTo>
                  <a:lnTo>
                    <a:pt x="46" y="67"/>
                  </a:lnTo>
                  <a:lnTo>
                    <a:pt x="46" y="67"/>
                  </a:lnTo>
                  <a:lnTo>
                    <a:pt x="46" y="67"/>
                  </a:lnTo>
                  <a:lnTo>
                    <a:pt x="1" y="26"/>
                  </a:lnTo>
                  <a:lnTo>
                    <a:pt x="46" y="0"/>
                  </a:lnTo>
                  <a:lnTo>
                    <a:pt x="46" y="0"/>
                  </a:lnTo>
                  <a:lnTo>
                    <a:pt x="67"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2"/>
            <p:cNvSpPr/>
            <p:nvPr/>
          </p:nvSpPr>
          <p:spPr>
            <a:xfrm>
              <a:off x="1757900" y="2430525"/>
              <a:ext cx="11600" cy="6875"/>
            </a:xfrm>
            <a:custGeom>
              <a:rect b="b" l="l" r="r" t="t"/>
              <a:pathLst>
                <a:path extrusionOk="0" h="275" w="464">
                  <a:moveTo>
                    <a:pt x="41" y="0"/>
                  </a:moveTo>
                  <a:lnTo>
                    <a:pt x="62" y="0"/>
                  </a:lnTo>
                  <a:lnTo>
                    <a:pt x="82" y="0"/>
                  </a:lnTo>
                  <a:lnTo>
                    <a:pt x="82" y="21"/>
                  </a:lnTo>
                  <a:lnTo>
                    <a:pt x="107" y="21"/>
                  </a:lnTo>
                  <a:lnTo>
                    <a:pt x="107" y="21"/>
                  </a:lnTo>
                  <a:lnTo>
                    <a:pt x="107" y="21"/>
                  </a:lnTo>
                  <a:lnTo>
                    <a:pt x="128" y="21"/>
                  </a:lnTo>
                  <a:lnTo>
                    <a:pt x="128" y="21"/>
                  </a:lnTo>
                  <a:lnTo>
                    <a:pt x="128" y="21"/>
                  </a:lnTo>
                  <a:lnTo>
                    <a:pt x="148" y="21"/>
                  </a:lnTo>
                  <a:lnTo>
                    <a:pt x="148" y="41"/>
                  </a:lnTo>
                  <a:lnTo>
                    <a:pt x="168" y="41"/>
                  </a:lnTo>
                  <a:lnTo>
                    <a:pt x="168" y="41"/>
                  </a:lnTo>
                  <a:lnTo>
                    <a:pt x="168" y="41"/>
                  </a:lnTo>
                  <a:lnTo>
                    <a:pt x="168" y="41"/>
                  </a:lnTo>
                  <a:lnTo>
                    <a:pt x="189" y="41"/>
                  </a:lnTo>
                  <a:lnTo>
                    <a:pt x="189" y="41"/>
                  </a:lnTo>
                  <a:lnTo>
                    <a:pt x="209" y="41"/>
                  </a:lnTo>
                  <a:lnTo>
                    <a:pt x="209" y="66"/>
                  </a:lnTo>
                  <a:lnTo>
                    <a:pt x="209" y="66"/>
                  </a:lnTo>
                  <a:lnTo>
                    <a:pt x="235" y="66"/>
                  </a:lnTo>
                  <a:lnTo>
                    <a:pt x="235" y="66"/>
                  </a:lnTo>
                  <a:lnTo>
                    <a:pt x="235" y="66"/>
                  </a:lnTo>
                  <a:lnTo>
                    <a:pt x="255" y="66"/>
                  </a:lnTo>
                  <a:lnTo>
                    <a:pt x="255" y="87"/>
                  </a:lnTo>
                  <a:lnTo>
                    <a:pt x="255" y="87"/>
                  </a:lnTo>
                  <a:lnTo>
                    <a:pt x="275" y="87"/>
                  </a:lnTo>
                  <a:lnTo>
                    <a:pt x="275" y="87"/>
                  </a:lnTo>
                  <a:lnTo>
                    <a:pt x="296" y="87"/>
                  </a:lnTo>
                  <a:lnTo>
                    <a:pt x="296" y="107"/>
                  </a:lnTo>
                  <a:lnTo>
                    <a:pt x="296" y="107"/>
                  </a:lnTo>
                  <a:lnTo>
                    <a:pt x="316" y="107"/>
                  </a:lnTo>
                  <a:lnTo>
                    <a:pt x="316" y="107"/>
                  </a:lnTo>
                  <a:lnTo>
                    <a:pt x="316" y="107"/>
                  </a:lnTo>
                  <a:lnTo>
                    <a:pt x="316" y="107"/>
                  </a:lnTo>
                  <a:lnTo>
                    <a:pt x="316" y="127"/>
                  </a:lnTo>
                  <a:lnTo>
                    <a:pt x="336" y="127"/>
                  </a:lnTo>
                  <a:lnTo>
                    <a:pt x="336" y="127"/>
                  </a:lnTo>
                  <a:lnTo>
                    <a:pt x="336" y="127"/>
                  </a:lnTo>
                  <a:lnTo>
                    <a:pt x="362" y="148"/>
                  </a:lnTo>
                  <a:lnTo>
                    <a:pt x="362" y="148"/>
                  </a:lnTo>
                  <a:lnTo>
                    <a:pt x="382" y="148"/>
                  </a:lnTo>
                  <a:lnTo>
                    <a:pt x="382" y="168"/>
                  </a:lnTo>
                  <a:lnTo>
                    <a:pt x="402" y="168"/>
                  </a:lnTo>
                  <a:lnTo>
                    <a:pt x="402" y="194"/>
                  </a:lnTo>
                  <a:lnTo>
                    <a:pt x="423" y="194"/>
                  </a:lnTo>
                  <a:lnTo>
                    <a:pt x="423" y="194"/>
                  </a:lnTo>
                  <a:lnTo>
                    <a:pt x="423" y="194"/>
                  </a:lnTo>
                  <a:lnTo>
                    <a:pt x="443" y="214"/>
                  </a:lnTo>
                  <a:lnTo>
                    <a:pt x="443" y="214"/>
                  </a:lnTo>
                  <a:lnTo>
                    <a:pt x="443" y="214"/>
                  </a:lnTo>
                  <a:lnTo>
                    <a:pt x="443" y="234"/>
                  </a:lnTo>
                  <a:lnTo>
                    <a:pt x="463" y="234"/>
                  </a:lnTo>
                  <a:lnTo>
                    <a:pt x="463" y="234"/>
                  </a:lnTo>
                  <a:lnTo>
                    <a:pt x="463" y="234"/>
                  </a:lnTo>
                  <a:lnTo>
                    <a:pt x="443" y="275"/>
                  </a:lnTo>
                  <a:lnTo>
                    <a:pt x="423" y="275"/>
                  </a:lnTo>
                  <a:lnTo>
                    <a:pt x="423" y="275"/>
                  </a:lnTo>
                  <a:lnTo>
                    <a:pt x="423" y="275"/>
                  </a:lnTo>
                  <a:lnTo>
                    <a:pt x="402" y="275"/>
                  </a:lnTo>
                  <a:lnTo>
                    <a:pt x="402" y="275"/>
                  </a:lnTo>
                  <a:lnTo>
                    <a:pt x="402" y="255"/>
                  </a:lnTo>
                  <a:lnTo>
                    <a:pt x="382" y="255"/>
                  </a:lnTo>
                  <a:lnTo>
                    <a:pt x="382" y="255"/>
                  </a:lnTo>
                  <a:lnTo>
                    <a:pt x="382" y="234"/>
                  </a:lnTo>
                  <a:lnTo>
                    <a:pt x="362" y="234"/>
                  </a:lnTo>
                  <a:lnTo>
                    <a:pt x="362" y="234"/>
                  </a:lnTo>
                  <a:lnTo>
                    <a:pt x="336" y="214"/>
                  </a:lnTo>
                  <a:lnTo>
                    <a:pt x="336" y="214"/>
                  </a:lnTo>
                  <a:lnTo>
                    <a:pt x="316" y="194"/>
                  </a:lnTo>
                  <a:lnTo>
                    <a:pt x="316" y="194"/>
                  </a:lnTo>
                  <a:lnTo>
                    <a:pt x="296" y="194"/>
                  </a:lnTo>
                  <a:lnTo>
                    <a:pt x="296" y="194"/>
                  </a:lnTo>
                  <a:lnTo>
                    <a:pt x="296" y="168"/>
                  </a:lnTo>
                  <a:lnTo>
                    <a:pt x="296" y="168"/>
                  </a:lnTo>
                  <a:lnTo>
                    <a:pt x="275" y="168"/>
                  </a:lnTo>
                  <a:lnTo>
                    <a:pt x="275" y="168"/>
                  </a:lnTo>
                  <a:lnTo>
                    <a:pt x="275" y="168"/>
                  </a:lnTo>
                  <a:lnTo>
                    <a:pt x="275" y="168"/>
                  </a:lnTo>
                  <a:lnTo>
                    <a:pt x="275" y="168"/>
                  </a:lnTo>
                  <a:lnTo>
                    <a:pt x="255" y="148"/>
                  </a:lnTo>
                  <a:lnTo>
                    <a:pt x="255" y="148"/>
                  </a:lnTo>
                  <a:lnTo>
                    <a:pt x="255" y="148"/>
                  </a:lnTo>
                  <a:lnTo>
                    <a:pt x="235" y="148"/>
                  </a:lnTo>
                  <a:lnTo>
                    <a:pt x="235" y="148"/>
                  </a:lnTo>
                  <a:lnTo>
                    <a:pt x="235" y="127"/>
                  </a:lnTo>
                  <a:lnTo>
                    <a:pt x="209" y="127"/>
                  </a:lnTo>
                  <a:lnTo>
                    <a:pt x="209" y="127"/>
                  </a:lnTo>
                  <a:lnTo>
                    <a:pt x="209" y="127"/>
                  </a:lnTo>
                  <a:lnTo>
                    <a:pt x="189" y="127"/>
                  </a:lnTo>
                  <a:lnTo>
                    <a:pt x="189" y="127"/>
                  </a:lnTo>
                  <a:lnTo>
                    <a:pt x="189" y="107"/>
                  </a:lnTo>
                  <a:lnTo>
                    <a:pt x="168" y="107"/>
                  </a:lnTo>
                  <a:lnTo>
                    <a:pt x="168" y="107"/>
                  </a:lnTo>
                  <a:lnTo>
                    <a:pt x="168" y="107"/>
                  </a:lnTo>
                  <a:lnTo>
                    <a:pt x="148" y="107"/>
                  </a:lnTo>
                  <a:lnTo>
                    <a:pt x="148" y="107"/>
                  </a:lnTo>
                  <a:lnTo>
                    <a:pt x="148" y="87"/>
                  </a:lnTo>
                  <a:lnTo>
                    <a:pt x="148" y="87"/>
                  </a:lnTo>
                  <a:lnTo>
                    <a:pt x="128" y="87"/>
                  </a:lnTo>
                  <a:lnTo>
                    <a:pt x="128" y="87"/>
                  </a:lnTo>
                  <a:lnTo>
                    <a:pt x="107" y="87"/>
                  </a:lnTo>
                  <a:lnTo>
                    <a:pt x="107" y="87"/>
                  </a:lnTo>
                  <a:lnTo>
                    <a:pt x="107" y="66"/>
                  </a:lnTo>
                  <a:lnTo>
                    <a:pt x="82" y="66"/>
                  </a:lnTo>
                  <a:lnTo>
                    <a:pt x="82" y="66"/>
                  </a:lnTo>
                  <a:lnTo>
                    <a:pt x="82" y="66"/>
                  </a:lnTo>
                  <a:lnTo>
                    <a:pt x="82" y="66"/>
                  </a:lnTo>
                  <a:lnTo>
                    <a:pt x="62" y="66"/>
                  </a:lnTo>
                  <a:lnTo>
                    <a:pt x="41" y="41"/>
                  </a:lnTo>
                  <a:lnTo>
                    <a:pt x="21" y="41"/>
                  </a:lnTo>
                  <a:lnTo>
                    <a:pt x="1" y="41"/>
                  </a:lnTo>
                  <a:lnTo>
                    <a:pt x="1" y="0"/>
                  </a:lnTo>
                  <a:lnTo>
                    <a:pt x="2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2"/>
            <p:cNvSpPr/>
            <p:nvPr/>
          </p:nvSpPr>
          <p:spPr>
            <a:xfrm>
              <a:off x="1743025" y="2430525"/>
              <a:ext cx="15925" cy="2700"/>
            </a:xfrm>
            <a:custGeom>
              <a:rect b="b" l="l" r="r" t="t"/>
              <a:pathLst>
                <a:path extrusionOk="0" h="108" w="637">
                  <a:moveTo>
                    <a:pt x="321" y="0"/>
                  </a:moveTo>
                  <a:lnTo>
                    <a:pt x="341" y="0"/>
                  </a:lnTo>
                  <a:lnTo>
                    <a:pt x="341" y="0"/>
                  </a:lnTo>
                  <a:lnTo>
                    <a:pt x="362" y="0"/>
                  </a:lnTo>
                  <a:lnTo>
                    <a:pt x="362" y="0"/>
                  </a:lnTo>
                  <a:lnTo>
                    <a:pt x="382" y="0"/>
                  </a:lnTo>
                  <a:lnTo>
                    <a:pt x="382" y="0"/>
                  </a:lnTo>
                  <a:lnTo>
                    <a:pt x="382" y="0"/>
                  </a:lnTo>
                  <a:lnTo>
                    <a:pt x="402" y="0"/>
                  </a:lnTo>
                  <a:lnTo>
                    <a:pt x="402" y="0"/>
                  </a:lnTo>
                  <a:lnTo>
                    <a:pt x="423" y="0"/>
                  </a:lnTo>
                  <a:lnTo>
                    <a:pt x="423" y="0"/>
                  </a:lnTo>
                  <a:lnTo>
                    <a:pt x="448" y="0"/>
                  </a:lnTo>
                  <a:lnTo>
                    <a:pt x="448" y="21"/>
                  </a:lnTo>
                  <a:lnTo>
                    <a:pt x="468" y="21"/>
                  </a:lnTo>
                  <a:lnTo>
                    <a:pt x="468" y="21"/>
                  </a:lnTo>
                  <a:lnTo>
                    <a:pt x="468" y="21"/>
                  </a:lnTo>
                  <a:lnTo>
                    <a:pt x="489" y="21"/>
                  </a:lnTo>
                  <a:lnTo>
                    <a:pt x="489" y="21"/>
                  </a:lnTo>
                  <a:lnTo>
                    <a:pt x="509" y="21"/>
                  </a:lnTo>
                  <a:lnTo>
                    <a:pt x="509" y="21"/>
                  </a:lnTo>
                  <a:lnTo>
                    <a:pt x="529" y="21"/>
                  </a:lnTo>
                  <a:lnTo>
                    <a:pt x="529" y="21"/>
                  </a:lnTo>
                  <a:lnTo>
                    <a:pt x="529" y="21"/>
                  </a:lnTo>
                  <a:lnTo>
                    <a:pt x="550" y="41"/>
                  </a:lnTo>
                  <a:lnTo>
                    <a:pt x="550" y="41"/>
                  </a:lnTo>
                  <a:lnTo>
                    <a:pt x="575" y="41"/>
                  </a:lnTo>
                  <a:lnTo>
                    <a:pt x="575" y="41"/>
                  </a:lnTo>
                  <a:lnTo>
                    <a:pt x="596" y="41"/>
                  </a:lnTo>
                  <a:lnTo>
                    <a:pt x="596" y="41"/>
                  </a:lnTo>
                  <a:lnTo>
                    <a:pt x="616" y="41"/>
                  </a:lnTo>
                  <a:lnTo>
                    <a:pt x="616" y="66"/>
                  </a:lnTo>
                  <a:lnTo>
                    <a:pt x="636" y="66"/>
                  </a:lnTo>
                  <a:lnTo>
                    <a:pt x="636" y="66"/>
                  </a:lnTo>
                  <a:lnTo>
                    <a:pt x="636" y="66"/>
                  </a:lnTo>
                  <a:lnTo>
                    <a:pt x="636" y="66"/>
                  </a:lnTo>
                  <a:lnTo>
                    <a:pt x="636" y="87"/>
                  </a:lnTo>
                  <a:lnTo>
                    <a:pt x="636" y="107"/>
                  </a:lnTo>
                  <a:lnTo>
                    <a:pt x="616" y="107"/>
                  </a:lnTo>
                  <a:lnTo>
                    <a:pt x="616" y="107"/>
                  </a:lnTo>
                  <a:lnTo>
                    <a:pt x="616" y="107"/>
                  </a:lnTo>
                  <a:lnTo>
                    <a:pt x="616" y="107"/>
                  </a:lnTo>
                  <a:lnTo>
                    <a:pt x="596" y="107"/>
                  </a:lnTo>
                  <a:lnTo>
                    <a:pt x="596" y="107"/>
                  </a:lnTo>
                  <a:lnTo>
                    <a:pt x="575" y="107"/>
                  </a:lnTo>
                  <a:lnTo>
                    <a:pt x="575" y="107"/>
                  </a:lnTo>
                  <a:lnTo>
                    <a:pt x="575" y="87"/>
                  </a:lnTo>
                  <a:lnTo>
                    <a:pt x="550" y="87"/>
                  </a:lnTo>
                  <a:lnTo>
                    <a:pt x="550" y="87"/>
                  </a:lnTo>
                  <a:lnTo>
                    <a:pt x="529" y="87"/>
                  </a:lnTo>
                  <a:lnTo>
                    <a:pt x="529" y="87"/>
                  </a:lnTo>
                  <a:lnTo>
                    <a:pt x="509" y="87"/>
                  </a:lnTo>
                  <a:lnTo>
                    <a:pt x="509" y="87"/>
                  </a:lnTo>
                  <a:lnTo>
                    <a:pt x="509" y="87"/>
                  </a:lnTo>
                  <a:lnTo>
                    <a:pt x="489" y="87"/>
                  </a:lnTo>
                  <a:lnTo>
                    <a:pt x="489" y="87"/>
                  </a:lnTo>
                  <a:lnTo>
                    <a:pt x="468" y="87"/>
                  </a:lnTo>
                  <a:lnTo>
                    <a:pt x="468" y="87"/>
                  </a:lnTo>
                  <a:lnTo>
                    <a:pt x="468" y="66"/>
                  </a:lnTo>
                  <a:lnTo>
                    <a:pt x="448" y="66"/>
                  </a:lnTo>
                  <a:lnTo>
                    <a:pt x="448" y="66"/>
                  </a:lnTo>
                  <a:lnTo>
                    <a:pt x="423" y="66"/>
                  </a:lnTo>
                  <a:lnTo>
                    <a:pt x="423" y="66"/>
                  </a:lnTo>
                  <a:lnTo>
                    <a:pt x="402" y="66"/>
                  </a:lnTo>
                  <a:lnTo>
                    <a:pt x="402" y="66"/>
                  </a:lnTo>
                  <a:lnTo>
                    <a:pt x="382" y="66"/>
                  </a:lnTo>
                  <a:lnTo>
                    <a:pt x="382" y="66"/>
                  </a:lnTo>
                  <a:lnTo>
                    <a:pt x="382" y="66"/>
                  </a:lnTo>
                  <a:lnTo>
                    <a:pt x="362" y="66"/>
                  </a:lnTo>
                  <a:lnTo>
                    <a:pt x="362" y="66"/>
                  </a:lnTo>
                  <a:lnTo>
                    <a:pt x="362" y="66"/>
                  </a:lnTo>
                  <a:lnTo>
                    <a:pt x="341" y="66"/>
                  </a:lnTo>
                  <a:lnTo>
                    <a:pt x="341" y="66"/>
                  </a:lnTo>
                  <a:lnTo>
                    <a:pt x="321" y="66"/>
                  </a:lnTo>
                  <a:lnTo>
                    <a:pt x="321" y="66"/>
                  </a:lnTo>
                  <a:lnTo>
                    <a:pt x="295" y="66"/>
                  </a:lnTo>
                  <a:lnTo>
                    <a:pt x="295" y="66"/>
                  </a:lnTo>
                  <a:lnTo>
                    <a:pt x="295" y="66"/>
                  </a:lnTo>
                  <a:lnTo>
                    <a:pt x="275" y="66"/>
                  </a:lnTo>
                  <a:lnTo>
                    <a:pt x="275" y="66"/>
                  </a:lnTo>
                  <a:lnTo>
                    <a:pt x="255" y="66"/>
                  </a:lnTo>
                  <a:lnTo>
                    <a:pt x="255" y="66"/>
                  </a:lnTo>
                  <a:lnTo>
                    <a:pt x="255" y="66"/>
                  </a:lnTo>
                  <a:lnTo>
                    <a:pt x="255" y="66"/>
                  </a:lnTo>
                  <a:lnTo>
                    <a:pt x="234" y="66"/>
                  </a:lnTo>
                  <a:lnTo>
                    <a:pt x="234" y="66"/>
                  </a:lnTo>
                  <a:lnTo>
                    <a:pt x="214" y="66"/>
                  </a:lnTo>
                  <a:lnTo>
                    <a:pt x="214" y="66"/>
                  </a:lnTo>
                  <a:lnTo>
                    <a:pt x="214" y="66"/>
                  </a:lnTo>
                  <a:lnTo>
                    <a:pt x="194" y="66"/>
                  </a:lnTo>
                  <a:lnTo>
                    <a:pt x="194" y="87"/>
                  </a:lnTo>
                  <a:lnTo>
                    <a:pt x="168" y="87"/>
                  </a:lnTo>
                  <a:lnTo>
                    <a:pt x="168" y="87"/>
                  </a:lnTo>
                  <a:lnTo>
                    <a:pt x="148" y="87"/>
                  </a:lnTo>
                  <a:lnTo>
                    <a:pt x="148" y="87"/>
                  </a:lnTo>
                  <a:lnTo>
                    <a:pt x="148" y="87"/>
                  </a:lnTo>
                  <a:lnTo>
                    <a:pt x="148" y="87"/>
                  </a:lnTo>
                  <a:lnTo>
                    <a:pt x="128" y="87"/>
                  </a:lnTo>
                  <a:lnTo>
                    <a:pt x="128" y="87"/>
                  </a:lnTo>
                  <a:lnTo>
                    <a:pt x="107" y="87"/>
                  </a:lnTo>
                  <a:lnTo>
                    <a:pt x="107" y="87"/>
                  </a:lnTo>
                  <a:lnTo>
                    <a:pt x="87" y="87"/>
                  </a:lnTo>
                  <a:lnTo>
                    <a:pt x="87" y="87"/>
                  </a:lnTo>
                  <a:lnTo>
                    <a:pt x="87" y="87"/>
                  </a:lnTo>
                  <a:lnTo>
                    <a:pt x="67" y="107"/>
                  </a:lnTo>
                  <a:lnTo>
                    <a:pt x="67" y="107"/>
                  </a:lnTo>
                  <a:lnTo>
                    <a:pt x="67" y="107"/>
                  </a:lnTo>
                  <a:lnTo>
                    <a:pt x="41" y="107"/>
                  </a:lnTo>
                  <a:lnTo>
                    <a:pt x="41" y="107"/>
                  </a:lnTo>
                  <a:lnTo>
                    <a:pt x="21" y="107"/>
                  </a:lnTo>
                  <a:lnTo>
                    <a:pt x="21" y="107"/>
                  </a:lnTo>
                  <a:lnTo>
                    <a:pt x="0" y="107"/>
                  </a:lnTo>
                  <a:lnTo>
                    <a:pt x="0" y="87"/>
                  </a:lnTo>
                  <a:lnTo>
                    <a:pt x="0" y="87"/>
                  </a:lnTo>
                  <a:lnTo>
                    <a:pt x="21" y="66"/>
                  </a:lnTo>
                  <a:lnTo>
                    <a:pt x="21" y="66"/>
                  </a:lnTo>
                  <a:lnTo>
                    <a:pt x="41" y="66"/>
                  </a:lnTo>
                  <a:lnTo>
                    <a:pt x="41" y="66"/>
                  </a:lnTo>
                  <a:lnTo>
                    <a:pt x="67" y="41"/>
                  </a:lnTo>
                  <a:lnTo>
                    <a:pt x="67" y="41"/>
                  </a:lnTo>
                  <a:lnTo>
                    <a:pt x="87" y="41"/>
                  </a:lnTo>
                  <a:lnTo>
                    <a:pt x="87" y="41"/>
                  </a:lnTo>
                  <a:lnTo>
                    <a:pt x="87" y="41"/>
                  </a:lnTo>
                  <a:lnTo>
                    <a:pt x="107" y="41"/>
                  </a:lnTo>
                  <a:lnTo>
                    <a:pt x="107" y="41"/>
                  </a:lnTo>
                  <a:lnTo>
                    <a:pt x="107" y="21"/>
                  </a:lnTo>
                  <a:lnTo>
                    <a:pt x="128" y="21"/>
                  </a:lnTo>
                  <a:lnTo>
                    <a:pt x="128" y="21"/>
                  </a:lnTo>
                  <a:lnTo>
                    <a:pt x="148" y="21"/>
                  </a:lnTo>
                  <a:lnTo>
                    <a:pt x="148" y="21"/>
                  </a:lnTo>
                  <a:lnTo>
                    <a:pt x="148" y="21"/>
                  </a:lnTo>
                  <a:lnTo>
                    <a:pt x="168" y="21"/>
                  </a:lnTo>
                  <a:lnTo>
                    <a:pt x="168" y="21"/>
                  </a:lnTo>
                  <a:lnTo>
                    <a:pt x="194" y="21"/>
                  </a:lnTo>
                  <a:lnTo>
                    <a:pt x="194" y="0"/>
                  </a:lnTo>
                  <a:lnTo>
                    <a:pt x="194" y="0"/>
                  </a:lnTo>
                  <a:lnTo>
                    <a:pt x="214" y="0"/>
                  </a:lnTo>
                  <a:lnTo>
                    <a:pt x="214" y="0"/>
                  </a:lnTo>
                  <a:lnTo>
                    <a:pt x="234" y="0"/>
                  </a:lnTo>
                  <a:lnTo>
                    <a:pt x="234" y="0"/>
                  </a:lnTo>
                  <a:lnTo>
                    <a:pt x="234" y="0"/>
                  </a:lnTo>
                  <a:lnTo>
                    <a:pt x="255" y="0"/>
                  </a:lnTo>
                  <a:lnTo>
                    <a:pt x="255" y="0"/>
                  </a:lnTo>
                  <a:lnTo>
                    <a:pt x="275" y="0"/>
                  </a:lnTo>
                  <a:lnTo>
                    <a:pt x="275" y="0"/>
                  </a:lnTo>
                  <a:lnTo>
                    <a:pt x="295" y="0"/>
                  </a:lnTo>
                  <a:lnTo>
                    <a:pt x="295" y="0"/>
                  </a:lnTo>
                  <a:lnTo>
                    <a:pt x="295"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2"/>
            <p:cNvSpPr/>
            <p:nvPr/>
          </p:nvSpPr>
          <p:spPr>
            <a:xfrm>
              <a:off x="1730300" y="2434725"/>
              <a:ext cx="14900" cy="17050"/>
            </a:xfrm>
            <a:custGeom>
              <a:rect b="b" l="l" r="r" t="t"/>
              <a:pathLst>
                <a:path extrusionOk="0" h="682" w="596">
                  <a:moveTo>
                    <a:pt x="596" y="0"/>
                  </a:moveTo>
                  <a:lnTo>
                    <a:pt x="596" y="26"/>
                  </a:lnTo>
                  <a:lnTo>
                    <a:pt x="596" y="46"/>
                  </a:lnTo>
                  <a:lnTo>
                    <a:pt x="596" y="46"/>
                  </a:lnTo>
                  <a:lnTo>
                    <a:pt x="576" y="46"/>
                  </a:lnTo>
                  <a:lnTo>
                    <a:pt x="576" y="46"/>
                  </a:lnTo>
                  <a:lnTo>
                    <a:pt x="576" y="66"/>
                  </a:lnTo>
                  <a:lnTo>
                    <a:pt x="550" y="66"/>
                  </a:lnTo>
                  <a:lnTo>
                    <a:pt x="550" y="66"/>
                  </a:lnTo>
                  <a:lnTo>
                    <a:pt x="530" y="87"/>
                  </a:lnTo>
                  <a:lnTo>
                    <a:pt x="530" y="87"/>
                  </a:lnTo>
                  <a:lnTo>
                    <a:pt x="509" y="87"/>
                  </a:lnTo>
                  <a:lnTo>
                    <a:pt x="489" y="107"/>
                  </a:lnTo>
                  <a:lnTo>
                    <a:pt x="489" y="107"/>
                  </a:lnTo>
                  <a:lnTo>
                    <a:pt x="489" y="107"/>
                  </a:lnTo>
                  <a:lnTo>
                    <a:pt x="469" y="107"/>
                  </a:lnTo>
                  <a:lnTo>
                    <a:pt x="469" y="127"/>
                  </a:lnTo>
                  <a:lnTo>
                    <a:pt x="448" y="127"/>
                  </a:lnTo>
                  <a:lnTo>
                    <a:pt x="448" y="127"/>
                  </a:lnTo>
                  <a:lnTo>
                    <a:pt x="448" y="153"/>
                  </a:lnTo>
                  <a:lnTo>
                    <a:pt x="423" y="153"/>
                  </a:lnTo>
                  <a:lnTo>
                    <a:pt x="423" y="153"/>
                  </a:lnTo>
                  <a:lnTo>
                    <a:pt x="403" y="173"/>
                  </a:lnTo>
                  <a:lnTo>
                    <a:pt x="403" y="173"/>
                  </a:lnTo>
                  <a:lnTo>
                    <a:pt x="403" y="173"/>
                  </a:lnTo>
                  <a:lnTo>
                    <a:pt x="382" y="173"/>
                  </a:lnTo>
                  <a:lnTo>
                    <a:pt x="382" y="193"/>
                  </a:lnTo>
                  <a:lnTo>
                    <a:pt x="362" y="193"/>
                  </a:lnTo>
                  <a:lnTo>
                    <a:pt x="362" y="214"/>
                  </a:lnTo>
                  <a:lnTo>
                    <a:pt x="342" y="214"/>
                  </a:lnTo>
                  <a:lnTo>
                    <a:pt x="342" y="214"/>
                  </a:lnTo>
                  <a:lnTo>
                    <a:pt x="321" y="234"/>
                  </a:lnTo>
                  <a:lnTo>
                    <a:pt x="321" y="234"/>
                  </a:lnTo>
                  <a:lnTo>
                    <a:pt x="321" y="234"/>
                  </a:lnTo>
                  <a:lnTo>
                    <a:pt x="296" y="254"/>
                  </a:lnTo>
                  <a:lnTo>
                    <a:pt x="296" y="254"/>
                  </a:lnTo>
                  <a:lnTo>
                    <a:pt x="275" y="254"/>
                  </a:lnTo>
                  <a:lnTo>
                    <a:pt x="275" y="280"/>
                  </a:lnTo>
                  <a:lnTo>
                    <a:pt x="255" y="280"/>
                  </a:lnTo>
                  <a:lnTo>
                    <a:pt x="255" y="300"/>
                  </a:lnTo>
                  <a:lnTo>
                    <a:pt x="235" y="300"/>
                  </a:lnTo>
                  <a:lnTo>
                    <a:pt x="235" y="300"/>
                  </a:lnTo>
                  <a:lnTo>
                    <a:pt x="235" y="321"/>
                  </a:lnTo>
                  <a:lnTo>
                    <a:pt x="214" y="321"/>
                  </a:lnTo>
                  <a:lnTo>
                    <a:pt x="214" y="341"/>
                  </a:lnTo>
                  <a:lnTo>
                    <a:pt x="214" y="341"/>
                  </a:lnTo>
                  <a:lnTo>
                    <a:pt x="194" y="341"/>
                  </a:lnTo>
                  <a:lnTo>
                    <a:pt x="194" y="361"/>
                  </a:lnTo>
                  <a:lnTo>
                    <a:pt x="194" y="361"/>
                  </a:lnTo>
                  <a:lnTo>
                    <a:pt x="194" y="361"/>
                  </a:lnTo>
                  <a:lnTo>
                    <a:pt x="194" y="361"/>
                  </a:lnTo>
                  <a:lnTo>
                    <a:pt x="169" y="382"/>
                  </a:lnTo>
                  <a:lnTo>
                    <a:pt x="169" y="382"/>
                  </a:lnTo>
                  <a:lnTo>
                    <a:pt x="169" y="382"/>
                  </a:lnTo>
                  <a:lnTo>
                    <a:pt x="169" y="382"/>
                  </a:lnTo>
                  <a:lnTo>
                    <a:pt x="169" y="382"/>
                  </a:lnTo>
                  <a:lnTo>
                    <a:pt x="169" y="407"/>
                  </a:lnTo>
                  <a:lnTo>
                    <a:pt x="148" y="407"/>
                  </a:lnTo>
                  <a:lnTo>
                    <a:pt x="148" y="407"/>
                  </a:lnTo>
                  <a:lnTo>
                    <a:pt x="148" y="407"/>
                  </a:lnTo>
                  <a:lnTo>
                    <a:pt x="148" y="427"/>
                  </a:lnTo>
                  <a:lnTo>
                    <a:pt x="148" y="427"/>
                  </a:lnTo>
                  <a:lnTo>
                    <a:pt x="148" y="427"/>
                  </a:lnTo>
                  <a:lnTo>
                    <a:pt x="128" y="427"/>
                  </a:lnTo>
                  <a:lnTo>
                    <a:pt x="128" y="448"/>
                  </a:lnTo>
                  <a:lnTo>
                    <a:pt x="128" y="448"/>
                  </a:lnTo>
                  <a:lnTo>
                    <a:pt x="128" y="448"/>
                  </a:lnTo>
                  <a:lnTo>
                    <a:pt x="128" y="468"/>
                  </a:lnTo>
                  <a:lnTo>
                    <a:pt x="128" y="468"/>
                  </a:lnTo>
                  <a:lnTo>
                    <a:pt x="128" y="468"/>
                  </a:lnTo>
                  <a:lnTo>
                    <a:pt x="128" y="468"/>
                  </a:lnTo>
                  <a:lnTo>
                    <a:pt x="108" y="468"/>
                  </a:lnTo>
                  <a:lnTo>
                    <a:pt x="108" y="488"/>
                  </a:lnTo>
                  <a:lnTo>
                    <a:pt x="108" y="488"/>
                  </a:lnTo>
                  <a:lnTo>
                    <a:pt x="108" y="488"/>
                  </a:lnTo>
                  <a:lnTo>
                    <a:pt x="108" y="488"/>
                  </a:lnTo>
                  <a:lnTo>
                    <a:pt x="108" y="509"/>
                  </a:lnTo>
                  <a:lnTo>
                    <a:pt x="108" y="509"/>
                  </a:lnTo>
                  <a:lnTo>
                    <a:pt x="108" y="509"/>
                  </a:lnTo>
                  <a:lnTo>
                    <a:pt x="87" y="509"/>
                  </a:lnTo>
                  <a:lnTo>
                    <a:pt x="87" y="534"/>
                  </a:lnTo>
                  <a:lnTo>
                    <a:pt x="87" y="534"/>
                  </a:lnTo>
                  <a:lnTo>
                    <a:pt x="87" y="534"/>
                  </a:lnTo>
                  <a:lnTo>
                    <a:pt x="87" y="534"/>
                  </a:lnTo>
                  <a:lnTo>
                    <a:pt x="87" y="555"/>
                  </a:lnTo>
                  <a:lnTo>
                    <a:pt x="87" y="555"/>
                  </a:lnTo>
                  <a:lnTo>
                    <a:pt x="87" y="555"/>
                  </a:lnTo>
                  <a:lnTo>
                    <a:pt x="87" y="575"/>
                  </a:lnTo>
                  <a:lnTo>
                    <a:pt x="67" y="575"/>
                  </a:lnTo>
                  <a:lnTo>
                    <a:pt x="67" y="575"/>
                  </a:lnTo>
                  <a:lnTo>
                    <a:pt x="67" y="575"/>
                  </a:lnTo>
                  <a:lnTo>
                    <a:pt x="67" y="575"/>
                  </a:lnTo>
                  <a:lnTo>
                    <a:pt x="67" y="595"/>
                  </a:lnTo>
                  <a:lnTo>
                    <a:pt x="67" y="595"/>
                  </a:lnTo>
                  <a:lnTo>
                    <a:pt x="67" y="595"/>
                  </a:lnTo>
                  <a:lnTo>
                    <a:pt x="67" y="616"/>
                  </a:lnTo>
                  <a:lnTo>
                    <a:pt x="67" y="616"/>
                  </a:lnTo>
                  <a:lnTo>
                    <a:pt x="67" y="616"/>
                  </a:lnTo>
                  <a:lnTo>
                    <a:pt x="67" y="636"/>
                  </a:lnTo>
                  <a:lnTo>
                    <a:pt x="67" y="636"/>
                  </a:lnTo>
                  <a:lnTo>
                    <a:pt x="67" y="636"/>
                  </a:lnTo>
                  <a:lnTo>
                    <a:pt x="67" y="661"/>
                  </a:lnTo>
                  <a:lnTo>
                    <a:pt x="67" y="661"/>
                  </a:lnTo>
                  <a:lnTo>
                    <a:pt x="21" y="682"/>
                  </a:lnTo>
                  <a:lnTo>
                    <a:pt x="1" y="661"/>
                  </a:lnTo>
                  <a:lnTo>
                    <a:pt x="1" y="636"/>
                  </a:lnTo>
                  <a:lnTo>
                    <a:pt x="1" y="636"/>
                  </a:lnTo>
                  <a:lnTo>
                    <a:pt x="1" y="636"/>
                  </a:lnTo>
                  <a:lnTo>
                    <a:pt x="1" y="616"/>
                  </a:lnTo>
                  <a:lnTo>
                    <a:pt x="1" y="616"/>
                  </a:lnTo>
                  <a:lnTo>
                    <a:pt x="1" y="616"/>
                  </a:lnTo>
                  <a:lnTo>
                    <a:pt x="1" y="595"/>
                  </a:lnTo>
                  <a:lnTo>
                    <a:pt x="21" y="595"/>
                  </a:lnTo>
                  <a:lnTo>
                    <a:pt x="21" y="595"/>
                  </a:lnTo>
                  <a:lnTo>
                    <a:pt x="21" y="575"/>
                  </a:lnTo>
                  <a:lnTo>
                    <a:pt x="21" y="575"/>
                  </a:lnTo>
                  <a:lnTo>
                    <a:pt x="21" y="575"/>
                  </a:lnTo>
                  <a:lnTo>
                    <a:pt x="21" y="555"/>
                  </a:lnTo>
                  <a:lnTo>
                    <a:pt x="21" y="555"/>
                  </a:lnTo>
                  <a:lnTo>
                    <a:pt x="21" y="555"/>
                  </a:lnTo>
                  <a:lnTo>
                    <a:pt x="21" y="534"/>
                  </a:lnTo>
                  <a:lnTo>
                    <a:pt x="21" y="534"/>
                  </a:lnTo>
                  <a:lnTo>
                    <a:pt x="21" y="534"/>
                  </a:lnTo>
                  <a:lnTo>
                    <a:pt x="21" y="509"/>
                  </a:lnTo>
                  <a:lnTo>
                    <a:pt x="21" y="509"/>
                  </a:lnTo>
                  <a:lnTo>
                    <a:pt x="21" y="509"/>
                  </a:lnTo>
                  <a:lnTo>
                    <a:pt x="21" y="488"/>
                  </a:lnTo>
                  <a:lnTo>
                    <a:pt x="21" y="488"/>
                  </a:lnTo>
                  <a:lnTo>
                    <a:pt x="41" y="488"/>
                  </a:lnTo>
                  <a:lnTo>
                    <a:pt x="41" y="488"/>
                  </a:lnTo>
                  <a:lnTo>
                    <a:pt x="41" y="468"/>
                  </a:lnTo>
                  <a:lnTo>
                    <a:pt x="41" y="468"/>
                  </a:lnTo>
                  <a:lnTo>
                    <a:pt x="41" y="468"/>
                  </a:lnTo>
                  <a:lnTo>
                    <a:pt x="41" y="448"/>
                  </a:lnTo>
                  <a:lnTo>
                    <a:pt x="41" y="448"/>
                  </a:lnTo>
                  <a:lnTo>
                    <a:pt x="41" y="448"/>
                  </a:lnTo>
                  <a:lnTo>
                    <a:pt x="41" y="448"/>
                  </a:lnTo>
                  <a:lnTo>
                    <a:pt x="67" y="427"/>
                  </a:lnTo>
                  <a:lnTo>
                    <a:pt x="67" y="427"/>
                  </a:lnTo>
                  <a:lnTo>
                    <a:pt x="67" y="427"/>
                  </a:lnTo>
                  <a:lnTo>
                    <a:pt x="67" y="427"/>
                  </a:lnTo>
                  <a:lnTo>
                    <a:pt x="67" y="407"/>
                  </a:lnTo>
                  <a:lnTo>
                    <a:pt x="67" y="407"/>
                  </a:lnTo>
                  <a:lnTo>
                    <a:pt x="67" y="407"/>
                  </a:lnTo>
                  <a:lnTo>
                    <a:pt x="87" y="382"/>
                  </a:lnTo>
                  <a:lnTo>
                    <a:pt x="87" y="382"/>
                  </a:lnTo>
                  <a:lnTo>
                    <a:pt x="87" y="382"/>
                  </a:lnTo>
                  <a:lnTo>
                    <a:pt x="87" y="382"/>
                  </a:lnTo>
                  <a:lnTo>
                    <a:pt x="87" y="361"/>
                  </a:lnTo>
                  <a:lnTo>
                    <a:pt x="87" y="361"/>
                  </a:lnTo>
                  <a:lnTo>
                    <a:pt x="108" y="361"/>
                  </a:lnTo>
                  <a:lnTo>
                    <a:pt x="108" y="341"/>
                  </a:lnTo>
                  <a:lnTo>
                    <a:pt x="108" y="341"/>
                  </a:lnTo>
                  <a:lnTo>
                    <a:pt x="108" y="341"/>
                  </a:lnTo>
                  <a:lnTo>
                    <a:pt x="108" y="341"/>
                  </a:lnTo>
                  <a:lnTo>
                    <a:pt x="108" y="341"/>
                  </a:lnTo>
                  <a:lnTo>
                    <a:pt x="128" y="321"/>
                  </a:lnTo>
                  <a:lnTo>
                    <a:pt x="128" y="321"/>
                  </a:lnTo>
                  <a:lnTo>
                    <a:pt x="128" y="321"/>
                  </a:lnTo>
                  <a:lnTo>
                    <a:pt x="128" y="300"/>
                  </a:lnTo>
                  <a:lnTo>
                    <a:pt x="128" y="300"/>
                  </a:lnTo>
                  <a:lnTo>
                    <a:pt x="148" y="300"/>
                  </a:lnTo>
                  <a:lnTo>
                    <a:pt x="148" y="280"/>
                  </a:lnTo>
                  <a:lnTo>
                    <a:pt x="169" y="280"/>
                  </a:lnTo>
                  <a:lnTo>
                    <a:pt x="169" y="254"/>
                  </a:lnTo>
                  <a:lnTo>
                    <a:pt x="194" y="254"/>
                  </a:lnTo>
                  <a:lnTo>
                    <a:pt x="194" y="254"/>
                  </a:lnTo>
                  <a:lnTo>
                    <a:pt x="194" y="234"/>
                  </a:lnTo>
                  <a:lnTo>
                    <a:pt x="214" y="234"/>
                  </a:lnTo>
                  <a:lnTo>
                    <a:pt x="214" y="214"/>
                  </a:lnTo>
                  <a:lnTo>
                    <a:pt x="235" y="214"/>
                  </a:lnTo>
                  <a:lnTo>
                    <a:pt x="235" y="193"/>
                  </a:lnTo>
                  <a:lnTo>
                    <a:pt x="255" y="193"/>
                  </a:lnTo>
                  <a:lnTo>
                    <a:pt x="255" y="173"/>
                  </a:lnTo>
                  <a:lnTo>
                    <a:pt x="275" y="173"/>
                  </a:lnTo>
                  <a:lnTo>
                    <a:pt x="275" y="173"/>
                  </a:lnTo>
                  <a:lnTo>
                    <a:pt x="275" y="153"/>
                  </a:lnTo>
                  <a:lnTo>
                    <a:pt x="296" y="153"/>
                  </a:lnTo>
                  <a:lnTo>
                    <a:pt x="296" y="153"/>
                  </a:lnTo>
                  <a:lnTo>
                    <a:pt x="321" y="127"/>
                  </a:lnTo>
                  <a:lnTo>
                    <a:pt x="342" y="127"/>
                  </a:lnTo>
                  <a:lnTo>
                    <a:pt x="342" y="107"/>
                  </a:lnTo>
                  <a:lnTo>
                    <a:pt x="362" y="107"/>
                  </a:lnTo>
                  <a:lnTo>
                    <a:pt x="362" y="107"/>
                  </a:lnTo>
                  <a:lnTo>
                    <a:pt x="362" y="107"/>
                  </a:lnTo>
                  <a:lnTo>
                    <a:pt x="382" y="87"/>
                  </a:lnTo>
                  <a:lnTo>
                    <a:pt x="382" y="87"/>
                  </a:lnTo>
                  <a:lnTo>
                    <a:pt x="403" y="87"/>
                  </a:lnTo>
                  <a:lnTo>
                    <a:pt x="403" y="87"/>
                  </a:lnTo>
                  <a:lnTo>
                    <a:pt x="423" y="66"/>
                  </a:lnTo>
                  <a:lnTo>
                    <a:pt x="423" y="66"/>
                  </a:lnTo>
                  <a:lnTo>
                    <a:pt x="448" y="66"/>
                  </a:lnTo>
                  <a:lnTo>
                    <a:pt x="448" y="46"/>
                  </a:lnTo>
                  <a:lnTo>
                    <a:pt x="469" y="46"/>
                  </a:lnTo>
                  <a:lnTo>
                    <a:pt x="469" y="46"/>
                  </a:lnTo>
                  <a:lnTo>
                    <a:pt x="489" y="46"/>
                  </a:lnTo>
                  <a:lnTo>
                    <a:pt x="489" y="46"/>
                  </a:lnTo>
                  <a:lnTo>
                    <a:pt x="509" y="26"/>
                  </a:lnTo>
                  <a:lnTo>
                    <a:pt x="509" y="26"/>
                  </a:lnTo>
                  <a:lnTo>
                    <a:pt x="530" y="26"/>
                  </a:lnTo>
                  <a:lnTo>
                    <a:pt x="550" y="0"/>
                  </a:lnTo>
                  <a:lnTo>
                    <a:pt x="550" y="0"/>
                  </a:lnTo>
                  <a:lnTo>
                    <a:pt x="550" y="0"/>
                  </a:lnTo>
                  <a:lnTo>
                    <a:pt x="576" y="0"/>
                  </a:lnTo>
                  <a:lnTo>
                    <a:pt x="576"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2"/>
            <p:cNvSpPr/>
            <p:nvPr/>
          </p:nvSpPr>
          <p:spPr>
            <a:xfrm>
              <a:off x="1807125" y="2439050"/>
              <a:ext cx="10700" cy="7900"/>
            </a:xfrm>
            <a:custGeom>
              <a:rect b="b" l="l" r="r" t="t"/>
              <a:pathLst>
                <a:path extrusionOk="0" h="316" w="428">
                  <a:moveTo>
                    <a:pt x="427" y="0"/>
                  </a:moveTo>
                  <a:lnTo>
                    <a:pt x="427" y="20"/>
                  </a:lnTo>
                  <a:lnTo>
                    <a:pt x="427" y="20"/>
                  </a:lnTo>
                  <a:lnTo>
                    <a:pt x="402" y="20"/>
                  </a:lnTo>
                  <a:lnTo>
                    <a:pt x="402" y="20"/>
                  </a:lnTo>
                  <a:lnTo>
                    <a:pt x="402" y="20"/>
                  </a:lnTo>
                  <a:lnTo>
                    <a:pt x="382" y="20"/>
                  </a:lnTo>
                  <a:lnTo>
                    <a:pt x="382" y="20"/>
                  </a:lnTo>
                  <a:lnTo>
                    <a:pt x="382" y="41"/>
                  </a:lnTo>
                  <a:lnTo>
                    <a:pt x="382" y="41"/>
                  </a:lnTo>
                  <a:lnTo>
                    <a:pt x="361" y="41"/>
                  </a:lnTo>
                  <a:lnTo>
                    <a:pt x="361" y="41"/>
                  </a:lnTo>
                  <a:lnTo>
                    <a:pt x="361" y="41"/>
                  </a:lnTo>
                  <a:lnTo>
                    <a:pt x="341" y="41"/>
                  </a:lnTo>
                  <a:lnTo>
                    <a:pt x="341" y="41"/>
                  </a:lnTo>
                  <a:lnTo>
                    <a:pt x="341" y="41"/>
                  </a:lnTo>
                  <a:lnTo>
                    <a:pt x="341" y="61"/>
                  </a:lnTo>
                  <a:lnTo>
                    <a:pt x="321" y="61"/>
                  </a:lnTo>
                  <a:lnTo>
                    <a:pt x="321" y="61"/>
                  </a:lnTo>
                  <a:lnTo>
                    <a:pt x="321" y="61"/>
                  </a:lnTo>
                  <a:lnTo>
                    <a:pt x="321" y="61"/>
                  </a:lnTo>
                  <a:lnTo>
                    <a:pt x="300" y="61"/>
                  </a:lnTo>
                  <a:lnTo>
                    <a:pt x="300" y="61"/>
                  </a:lnTo>
                  <a:lnTo>
                    <a:pt x="300" y="81"/>
                  </a:lnTo>
                  <a:lnTo>
                    <a:pt x="275" y="81"/>
                  </a:lnTo>
                  <a:lnTo>
                    <a:pt x="275" y="81"/>
                  </a:lnTo>
                  <a:lnTo>
                    <a:pt x="275" y="81"/>
                  </a:lnTo>
                  <a:lnTo>
                    <a:pt x="275" y="81"/>
                  </a:lnTo>
                  <a:lnTo>
                    <a:pt x="254" y="107"/>
                  </a:lnTo>
                  <a:lnTo>
                    <a:pt x="254" y="107"/>
                  </a:lnTo>
                  <a:lnTo>
                    <a:pt x="254" y="107"/>
                  </a:lnTo>
                  <a:lnTo>
                    <a:pt x="234" y="107"/>
                  </a:lnTo>
                  <a:lnTo>
                    <a:pt x="234" y="107"/>
                  </a:lnTo>
                  <a:lnTo>
                    <a:pt x="234" y="127"/>
                  </a:lnTo>
                  <a:lnTo>
                    <a:pt x="234" y="127"/>
                  </a:lnTo>
                  <a:lnTo>
                    <a:pt x="214" y="127"/>
                  </a:lnTo>
                  <a:lnTo>
                    <a:pt x="214" y="127"/>
                  </a:lnTo>
                  <a:lnTo>
                    <a:pt x="214" y="127"/>
                  </a:lnTo>
                  <a:lnTo>
                    <a:pt x="214" y="148"/>
                  </a:lnTo>
                  <a:lnTo>
                    <a:pt x="193" y="148"/>
                  </a:lnTo>
                  <a:lnTo>
                    <a:pt x="193" y="148"/>
                  </a:lnTo>
                  <a:lnTo>
                    <a:pt x="193" y="148"/>
                  </a:lnTo>
                  <a:lnTo>
                    <a:pt x="193" y="148"/>
                  </a:lnTo>
                  <a:lnTo>
                    <a:pt x="173" y="168"/>
                  </a:lnTo>
                  <a:lnTo>
                    <a:pt x="173" y="168"/>
                  </a:lnTo>
                  <a:lnTo>
                    <a:pt x="173" y="168"/>
                  </a:lnTo>
                  <a:lnTo>
                    <a:pt x="148" y="168"/>
                  </a:lnTo>
                  <a:lnTo>
                    <a:pt x="148" y="168"/>
                  </a:lnTo>
                  <a:lnTo>
                    <a:pt x="148" y="188"/>
                  </a:lnTo>
                  <a:lnTo>
                    <a:pt x="148" y="188"/>
                  </a:lnTo>
                  <a:lnTo>
                    <a:pt x="148" y="188"/>
                  </a:lnTo>
                  <a:lnTo>
                    <a:pt x="127" y="188"/>
                  </a:lnTo>
                  <a:lnTo>
                    <a:pt x="127" y="209"/>
                  </a:lnTo>
                  <a:lnTo>
                    <a:pt x="127" y="209"/>
                  </a:lnTo>
                  <a:lnTo>
                    <a:pt x="127" y="209"/>
                  </a:lnTo>
                  <a:lnTo>
                    <a:pt x="127" y="234"/>
                  </a:lnTo>
                  <a:lnTo>
                    <a:pt x="107" y="234"/>
                  </a:lnTo>
                  <a:lnTo>
                    <a:pt x="107" y="234"/>
                  </a:lnTo>
                  <a:lnTo>
                    <a:pt x="107" y="234"/>
                  </a:lnTo>
                  <a:lnTo>
                    <a:pt x="107" y="254"/>
                  </a:lnTo>
                  <a:lnTo>
                    <a:pt x="87" y="254"/>
                  </a:lnTo>
                  <a:lnTo>
                    <a:pt x="87" y="254"/>
                  </a:lnTo>
                  <a:lnTo>
                    <a:pt x="87" y="254"/>
                  </a:lnTo>
                  <a:lnTo>
                    <a:pt x="87" y="275"/>
                  </a:lnTo>
                  <a:lnTo>
                    <a:pt x="87" y="275"/>
                  </a:lnTo>
                  <a:lnTo>
                    <a:pt x="87" y="275"/>
                  </a:lnTo>
                  <a:lnTo>
                    <a:pt x="66" y="275"/>
                  </a:lnTo>
                  <a:lnTo>
                    <a:pt x="66" y="295"/>
                  </a:lnTo>
                  <a:lnTo>
                    <a:pt x="66" y="295"/>
                  </a:lnTo>
                  <a:lnTo>
                    <a:pt x="66" y="295"/>
                  </a:lnTo>
                  <a:lnTo>
                    <a:pt x="66" y="295"/>
                  </a:lnTo>
                  <a:lnTo>
                    <a:pt x="66" y="315"/>
                  </a:lnTo>
                  <a:lnTo>
                    <a:pt x="66" y="315"/>
                  </a:lnTo>
                  <a:lnTo>
                    <a:pt x="46" y="315"/>
                  </a:lnTo>
                  <a:lnTo>
                    <a:pt x="20" y="295"/>
                  </a:lnTo>
                  <a:lnTo>
                    <a:pt x="0" y="295"/>
                  </a:lnTo>
                  <a:lnTo>
                    <a:pt x="0" y="275"/>
                  </a:lnTo>
                  <a:lnTo>
                    <a:pt x="20" y="275"/>
                  </a:lnTo>
                  <a:lnTo>
                    <a:pt x="20" y="275"/>
                  </a:lnTo>
                  <a:lnTo>
                    <a:pt x="20" y="254"/>
                  </a:lnTo>
                  <a:lnTo>
                    <a:pt x="20" y="254"/>
                  </a:lnTo>
                  <a:lnTo>
                    <a:pt x="20" y="254"/>
                  </a:lnTo>
                  <a:lnTo>
                    <a:pt x="20" y="254"/>
                  </a:lnTo>
                  <a:lnTo>
                    <a:pt x="20" y="234"/>
                  </a:lnTo>
                  <a:lnTo>
                    <a:pt x="46" y="234"/>
                  </a:lnTo>
                  <a:lnTo>
                    <a:pt x="46" y="234"/>
                  </a:lnTo>
                  <a:lnTo>
                    <a:pt x="46" y="209"/>
                  </a:lnTo>
                  <a:lnTo>
                    <a:pt x="46" y="209"/>
                  </a:lnTo>
                  <a:lnTo>
                    <a:pt x="46" y="209"/>
                  </a:lnTo>
                  <a:lnTo>
                    <a:pt x="66" y="209"/>
                  </a:lnTo>
                  <a:lnTo>
                    <a:pt x="66" y="188"/>
                  </a:lnTo>
                  <a:lnTo>
                    <a:pt x="66" y="188"/>
                  </a:lnTo>
                  <a:lnTo>
                    <a:pt x="66" y="188"/>
                  </a:lnTo>
                  <a:lnTo>
                    <a:pt x="87" y="168"/>
                  </a:lnTo>
                  <a:lnTo>
                    <a:pt x="87" y="168"/>
                  </a:lnTo>
                  <a:lnTo>
                    <a:pt x="87" y="168"/>
                  </a:lnTo>
                  <a:lnTo>
                    <a:pt x="87" y="168"/>
                  </a:lnTo>
                  <a:lnTo>
                    <a:pt x="107" y="148"/>
                  </a:lnTo>
                  <a:lnTo>
                    <a:pt x="107" y="148"/>
                  </a:lnTo>
                  <a:lnTo>
                    <a:pt x="107" y="148"/>
                  </a:lnTo>
                  <a:lnTo>
                    <a:pt x="127" y="127"/>
                  </a:lnTo>
                  <a:lnTo>
                    <a:pt x="127" y="127"/>
                  </a:lnTo>
                  <a:lnTo>
                    <a:pt x="127" y="127"/>
                  </a:lnTo>
                  <a:lnTo>
                    <a:pt x="127" y="127"/>
                  </a:lnTo>
                  <a:lnTo>
                    <a:pt x="127" y="127"/>
                  </a:lnTo>
                  <a:lnTo>
                    <a:pt x="148" y="107"/>
                  </a:lnTo>
                  <a:lnTo>
                    <a:pt x="148" y="107"/>
                  </a:lnTo>
                  <a:lnTo>
                    <a:pt x="148" y="107"/>
                  </a:lnTo>
                  <a:lnTo>
                    <a:pt x="173" y="107"/>
                  </a:lnTo>
                  <a:lnTo>
                    <a:pt x="173" y="81"/>
                  </a:lnTo>
                  <a:lnTo>
                    <a:pt x="173" y="81"/>
                  </a:lnTo>
                  <a:lnTo>
                    <a:pt x="193" y="81"/>
                  </a:lnTo>
                  <a:lnTo>
                    <a:pt x="193" y="81"/>
                  </a:lnTo>
                  <a:lnTo>
                    <a:pt x="193" y="81"/>
                  </a:lnTo>
                  <a:lnTo>
                    <a:pt x="214" y="61"/>
                  </a:lnTo>
                  <a:lnTo>
                    <a:pt x="214" y="61"/>
                  </a:lnTo>
                  <a:lnTo>
                    <a:pt x="214" y="61"/>
                  </a:lnTo>
                  <a:lnTo>
                    <a:pt x="214" y="61"/>
                  </a:lnTo>
                  <a:lnTo>
                    <a:pt x="234" y="61"/>
                  </a:lnTo>
                  <a:lnTo>
                    <a:pt x="234" y="61"/>
                  </a:lnTo>
                  <a:lnTo>
                    <a:pt x="234" y="41"/>
                  </a:lnTo>
                  <a:lnTo>
                    <a:pt x="254" y="41"/>
                  </a:lnTo>
                  <a:lnTo>
                    <a:pt x="254" y="41"/>
                  </a:lnTo>
                  <a:lnTo>
                    <a:pt x="254" y="41"/>
                  </a:lnTo>
                  <a:lnTo>
                    <a:pt x="275" y="41"/>
                  </a:lnTo>
                  <a:lnTo>
                    <a:pt x="275" y="41"/>
                  </a:lnTo>
                  <a:lnTo>
                    <a:pt x="300" y="20"/>
                  </a:lnTo>
                  <a:lnTo>
                    <a:pt x="300" y="20"/>
                  </a:lnTo>
                  <a:lnTo>
                    <a:pt x="300" y="20"/>
                  </a:lnTo>
                  <a:lnTo>
                    <a:pt x="300" y="20"/>
                  </a:lnTo>
                  <a:lnTo>
                    <a:pt x="321" y="20"/>
                  </a:lnTo>
                  <a:lnTo>
                    <a:pt x="321" y="20"/>
                  </a:lnTo>
                  <a:lnTo>
                    <a:pt x="321" y="20"/>
                  </a:lnTo>
                  <a:lnTo>
                    <a:pt x="321" y="20"/>
                  </a:lnTo>
                  <a:lnTo>
                    <a:pt x="341" y="20"/>
                  </a:lnTo>
                  <a:lnTo>
                    <a:pt x="341" y="0"/>
                  </a:lnTo>
                  <a:lnTo>
                    <a:pt x="341" y="0"/>
                  </a:lnTo>
                  <a:lnTo>
                    <a:pt x="361" y="0"/>
                  </a:lnTo>
                  <a:lnTo>
                    <a:pt x="361" y="0"/>
                  </a:lnTo>
                  <a:lnTo>
                    <a:pt x="361" y="0"/>
                  </a:lnTo>
                  <a:lnTo>
                    <a:pt x="382" y="0"/>
                  </a:lnTo>
                  <a:lnTo>
                    <a:pt x="382" y="0"/>
                  </a:lnTo>
                  <a:lnTo>
                    <a:pt x="382" y="0"/>
                  </a:lnTo>
                  <a:lnTo>
                    <a:pt x="402" y="0"/>
                  </a:lnTo>
                  <a:lnTo>
                    <a:pt x="402" y="0"/>
                  </a:lnTo>
                  <a:lnTo>
                    <a:pt x="40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2"/>
            <p:cNvSpPr/>
            <p:nvPr/>
          </p:nvSpPr>
          <p:spPr>
            <a:xfrm>
              <a:off x="1815625" y="2439550"/>
              <a:ext cx="13250" cy="3700"/>
            </a:xfrm>
            <a:custGeom>
              <a:rect b="b" l="l" r="r" t="t"/>
              <a:pathLst>
                <a:path extrusionOk="0" h="148" w="530">
                  <a:moveTo>
                    <a:pt x="255" y="0"/>
                  </a:moveTo>
                  <a:lnTo>
                    <a:pt x="276" y="0"/>
                  </a:lnTo>
                  <a:lnTo>
                    <a:pt x="276" y="0"/>
                  </a:lnTo>
                  <a:lnTo>
                    <a:pt x="296" y="0"/>
                  </a:lnTo>
                  <a:lnTo>
                    <a:pt x="296" y="0"/>
                  </a:lnTo>
                  <a:lnTo>
                    <a:pt x="296" y="0"/>
                  </a:lnTo>
                  <a:lnTo>
                    <a:pt x="316" y="0"/>
                  </a:lnTo>
                  <a:lnTo>
                    <a:pt x="316" y="0"/>
                  </a:lnTo>
                  <a:lnTo>
                    <a:pt x="316" y="0"/>
                  </a:lnTo>
                  <a:lnTo>
                    <a:pt x="342" y="0"/>
                  </a:lnTo>
                  <a:lnTo>
                    <a:pt x="342" y="0"/>
                  </a:lnTo>
                  <a:lnTo>
                    <a:pt x="362" y="0"/>
                  </a:lnTo>
                  <a:lnTo>
                    <a:pt x="362" y="0"/>
                  </a:lnTo>
                  <a:lnTo>
                    <a:pt x="362" y="0"/>
                  </a:lnTo>
                  <a:lnTo>
                    <a:pt x="382" y="0"/>
                  </a:lnTo>
                  <a:lnTo>
                    <a:pt x="382" y="0"/>
                  </a:lnTo>
                  <a:lnTo>
                    <a:pt x="382" y="21"/>
                  </a:lnTo>
                  <a:lnTo>
                    <a:pt x="403" y="21"/>
                  </a:lnTo>
                  <a:lnTo>
                    <a:pt x="403" y="21"/>
                  </a:lnTo>
                  <a:lnTo>
                    <a:pt x="403" y="21"/>
                  </a:lnTo>
                  <a:lnTo>
                    <a:pt x="423" y="21"/>
                  </a:lnTo>
                  <a:lnTo>
                    <a:pt x="423" y="21"/>
                  </a:lnTo>
                  <a:lnTo>
                    <a:pt x="423" y="21"/>
                  </a:lnTo>
                  <a:lnTo>
                    <a:pt x="423" y="21"/>
                  </a:lnTo>
                  <a:lnTo>
                    <a:pt x="443" y="21"/>
                  </a:lnTo>
                  <a:lnTo>
                    <a:pt x="443" y="41"/>
                  </a:lnTo>
                  <a:lnTo>
                    <a:pt x="469" y="41"/>
                  </a:lnTo>
                  <a:lnTo>
                    <a:pt x="469" y="41"/>
                  </a:lnTo>
                  <a:lnTo>
                    <a:pt x="469" y="41"/>
                  </a:lnTo>
                  <a:lnTo>
                    <a:pt x="469" y="41"/>
                  </a:lnTo>
                  <a:lnTo>
                    <a:pt x="489" y="41"/>
                  </a:lnTo>
                  <a:lnTo>
                    <a:pt x="489" y="41"/>
                  </a:lnTo>
                  <a:lnTo>
                    <a:pt x="489" y="61"/>
                  </a:lnTo>
                  <a:lnTo>
                    <a:pt x="510" y="61"/>
                  </a:lnTo>
                  <a:lnTo>
                    <a:pt x="510" y="61"/>
                  </a:lnTo>
                  <a:lnTo>
                    <a:pt x="510" y="61"/>
                  </a:lnTo>
                  <a:lnTo>
                    <a:pt x="530" y="61"/>
                  </a:lnTo>
                  <a:lnTo>
                    <a:pt x="530" y="107"/>
                  </a:lnTo>
                  <a:lnTo>
                    <a:pt x="489" y="128"/>
                  </a:lnTo>
                  <a:lnTo>
                    <a:pt x="489" y="128"/>
                  </a:lnTo>
                  <a:lnTo>
                    <a:pt x="489" y="128"/>
                  </a:lnTo>
                  <a:lnTo>
                    <a:pt x="469" y="107"/>
                  </a:lnTo>
                  <a:lnTo>
                    <a:pt x="469" y="107"/>
                  </a:lnTo>
                  <a:lnTo>
                    <a:pt x="469" y="107"/>
                  </a:lnTo>
                  <a:lnTo>
                    <a:pt x="443" y="107"/>
                  </a:lnTo>
                  <a:lnTo>
                    <a:pt x="443" y="107"/>
                  </a:lnTo>
                  <a:lnTo>
                    <a:pt x="443" y="107"/>
                  </a:lnTo>
                  <a:lnTo>
                    <a:pt x="443" y="107"/>
                  </a:lnTo>
                  <a:lnTo>
                    <a:pt x="423" y="107"/>
                  </a:lnTo>
                  <a:lnTo>
                    <a:pt x="423" y="107"/>
                  </a:lnTo>
                  <a:lnTo>
                    <a:pt x="423" y="107"/>
                  </a:lnTo>
                  <a:lnTo>
                    <a:pt x="403" y="107"/>
                  </a:lnTo>
                  <a:lnTo>
                    <a:pt x="403" y="107"/>
                  </a:lnTo>
                  <a:lnTo>
                    <a:pt x="403" y="107"/>
                  </a:lnTo>
                  <a:lnTo>
                    <a:pt x="403" y="107"/>
                  </a:lnTo>
                  <a:lnTo>
                    <a:pt x="382" y="107"/>
                  </a:lnTo>
                  <a:lnTo>
                    <a:pt x="382" y="87"/>
                  </a:lnTo>
                  <a:lnTo>
                    <a:pt x="382" y="87"/>
                  </a:lnTo>
                  <a:lnTo>
                    <a:pt x="382" y="87"/>
                  </a:lnTo>
                  <a:lnTo>
                    <a:pt x="362" y="87"/>
                  </a:lnTo>
                  <a:lnTo>
                    <a:pt x="362" y="87"/>
                  </a:lnTo>
                  <a:lnTo>
                    <a:pt x="362" y="87"/>
                  </a:lnTo>
                  <a:lnTo>
                    <a:pt x="342" y="87"/>
                  </a:lnTo>
                  <a:lnTo>
                    <a:pt x="342" y="87"/>
                  </a:lnTo>
                  <a:lnTo>
                    <a:pt x="342" y="87"/>
                  </a:lnTo>
                  <a:lnTo>
                    <a:pt x="316" y="87"/>
                  </a:lnTo>
                  <a:lnTo>
                    <a:pt x="316" y="87"/>
                  </a:lnTo>
                  <a:lnTo>
                    <a:pt x="296" y="87"/>
                  </a:lnTo>
                  <a:lnTo>
                    <a:pt x="296" y="87"/>
                  </a:lnTo>
                  <a:lnTo>
                    <a:pt x="296" y="87"/>
                  </a:lnTo>
                  <a:lnTo>
                    <a:pt x="296" y="87"/>
                  </a:lnTo>
                  <a:lnTo>
                    <a:pt x="276" y="87"/>
                  </a:lnTo>
                  <a:lnTo>
                    <a:pt x="276" y="87"/>
                  </a:lnTo>
                  <a:lnTo>
                    <a:pt x="276" y="87"/>
                  </a:lnTo>
                  <a:lnTo>
                    <a:pt x="255" y="87"/>
                  </a:lnTo>
                  <a:lnTo>
                    <a:pt x="255" y="87"/>
                  </a:lnTo>
                  <a:lnTo>
                    <a:pt x="255" y="87"/>
                  </a:lnTo>
                  <a:lnTo>
                    <a:pt x="235" y="87"/>
                  </a:lnTo>
                  <a:lnTo>
                    <a:pt x="235" y="87"/>
                  </a:lnTo>
                  <a:lnTo>
                    <a:pt x="235" y="87"/>
                  </a:lnTo>
                  <a:lnTo>
                    <a:pt x="235" y="87"/>
                  </a:lnTo>
                  <a:lnTo>
                    <a:pt x="215" y="87"/>
                  </a:lnTo>
                  <a:lnTo>
                    <a:pt x="215" y="87"/>
                  </a:lnTo>
                  <a:lnTo>
                    <a:pt x="215" y="87"/>
                  </a:lnTo>
                  <a:lnTo>
                    <a:pt x="189" y="87"/>
                  </a:lnTo>
                  <a:lnTo>
                    <a:pt x="189" y="87"/>
                  </a:lnTo>
                  <a:lnTo>
                    <a:pt x="189" y="87"/>
                  </a:lnTo>
                  <a:lnTo>
                    <a:pt x="169" y="87"/>
                  </a:lnTo>
                  <a:lnTo>
                    <a:pt x="169" y="87"/>
                  </a:lnTo>
                  <a:lnTo>
                    <a:pt x="169" y="87"/>
                  </a:lnTo>
                  <a:lnTo>
                    <a:pt x="148" y="87"/>
                  </a:lnTo>
                  <a:lnTo>
                    <a:pt x="148" y="107"/>
                  </a:lnTo>
                  <a:lnTo>
                    <a:pt x="148" y="107"/>
                  </a:lnTo>
                  <a:lnTo>
                    <a:pt x="128" y="107"/>
                  </a:lnTo>
                  <a:lnTo>
                    <a:pt x="128" y="107"/>
                  </a:lnTo>
                  <a:lnTo>
                    <a:pt x="128" y="107"/>
                  </a:lnTo>
                  <a:lnTo>
                    <a:pt x="128" y="107"/>
                  </a:lnTo>
                  <a:lnTo>
                    <a:pt x="108" y="107"/>
                  </a:lnTo>
                  <a:lnTo>
                    <a:pt x="108" y="107"/>
                  </a:lnTo>
                  <a:lnTo>
                    <a:pt x="108" y="107"/>
                  </a:lnTo>
                  <a:lnTo>
                    <a:pt x="108" y="128"/>
                  </a:lnTo>
                  <a:lnTo>
                    <a:pt x="87" y="128"/>
                  </a:lnTo>
                  <a:lnTo>
                    <a:pt x="87" y="128"/>
                  </a:lnTo>
                  <a:lnTo>
                    <a:pt x="87" y="128"/>
                  </a:lnTo>
                  <a:lnTo>
                    <a:pt x="87" y="128"/>
                  </a:lnTo>
                  <a:lnTo>
                    <a:pt x="87" y="128"/>
                  </a:lnTo>
                  <a:lnTo>
                    <a:pt x="62" y="128"/>
                  </a:lnTo>
                  <a:lnTo>
                    <a:pt x="62" y="128"/>
                  </a:lnTo>
                  <a:lnTo>
                    <a:pt x="62" y="128"/>
                  </a:lnTo>
                  <a:lnTo>
                    <a:pt x="62" y="148"/>
                  </a:lnTo>
                  <a:lnTo>
                    <a:pt x="62" y="148"/>
                  </a:lnTo>
                  <a:lnTo>
                    <a:pt x="42" y="128"/>
                  </a:lnTo>
                  <a:lnTo>
                    <a:pt x="21" y="107"/>
                  </a:lnTo>
                  <a:lnTo>
                    <a:pt x="1" y="87"/>
                  </a:lnTo>
                  <a:lnTo>
                    <a:pt x="1" y="87"/>
                  </a:lnTo>
                  <a:lnTo>
                    <a:pt x="21" y="87"/>
                  </a:lnTo>
                  <a:lnTo>
                    <a:pt x="21" y="87"/>
                  </a:lnTo>
                  <a:lnTo>
                    <a:pt x="21" y="61"/>
                  </a:lnTo>
                  <a:lnTo>
                    <a:pt x="21" y="61"/>
                  </a:lnTo>
                  <a:lnTo>
                    <a:pt x="21" y="61"/>
                  </a:lnTo>
                  <a:lnTo>
                    <a:pt x="42" y="61"/>
                  </a:lnTo>
                  <a:lnTo>
                    <a:pt x="42" y="41"/>
                  </a:lnTo>
                  <a:lnTo>
                    <a:pt x="42" y="41"/>
                  </a:lnTo>
                  <a:lnTo>
                    <a:pt x="62" y="41"/>
                  </a:lnTo>
                  <a:lnTo>
                    <a:pt x="62" y="41"/>
                  </a:lnTo>
                  <a:lnTo>
                    <a:pt x="62" y="41"/>
                  </a:lnTo>
                  <a:lnTo>
                    <a:pt x="62" y="41"/>
                  </a:lnTo>
                  <a:lnTo>
                    <a:pt x="87" y="21"/>
                  </a:lnTo>
                  <a:lnTo>
                    <a:pt x="87" y="21"/>
                  </a:lnTo>
                  <a:lnTo>
                    <a:pt x="108" y="21"/>
                  </a:lnTo>
                  <a:lnTo>
                    <a:pt x="108" y="21"/>
                  </a:lnTo>
                  <a:lnTo>
                    <a:pt x="108" y="21"/>
                  </a:lnTo>
                  <a:lnTo>
                    <a:pt x="128" y="21"/>
                  </a:lnTo>
                  <a:lnTo>
                    <a:pt x="128" y="0"/>
                  </a:lnTo>
                  <a:lnTo>
                    <a:pt x="148" y="0"/>
                  </a:lnTo>
                  <a:lnTo>
                    <a:pt x="148" y="0"/>
                  </a:lnTo>
                  <a:lnTo>
                    <a:pt x="148" y="0"/>
                  </a:lnTo>
                  <a:lnTo>
                    <a:pt x="169" y="0"/>
                  </a:lnTo>
                  <a:lnTo>
                    <a:pt x="169" y="0"/>
                  </a:lnTo>
                  <a:lnTo>
                    <a:pt x="189" y="0"/>
                  </a:lnTo>
                  <a:lnTo>
                    <a:pt x="189" y="0"/>
                  </a:lnTo>
                  <a:lnTo>
                    <a:pt x="189" y="0"/>
                  </a:lnTo>
                  <a:lnTo>
                    <a:pt x="215" y="0"/>
                  </a:lnTo>
                  <a:lnTo>
                    <a:pt x="215" y="0"/>
                  </a:lnTo>
                  <a:lnTo>
                    <a:pt x="215" y="0"/>
                  </a:lnTo>
                  <a:lnTo>
                    <a:pt x="235" y="0"/>
                  </a:lnTo>
                  <a:lnTo>
                    <a:pt x="235" y="0"/>
                  </a:lnTo>
                  <a:lnTo>
                    <a:pt x="255"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2"/>
            <p:cNvSpPr/>
            <p:nvPr/>
          </p:nvSpPr>
          <p:spPr>
            <a:xfrm>
              <a:off x="1775825" y="2435350"/>
              <a:ext cx="14400" cy="4725"/>
            </a:xfrm>
            <a:custGeom>
              <a:rect b="b" l="l" r="r" t="t"/>
              <a:pathLst>
                <a:path extrusionOk="0" h="189" w="576">
                  <a:moveTo>
                    <a:pt x="342" y="1"/>
                  </a:moveTo>
                  <a:lnTo>
                    <a:pt x="362" y="1"/>
                  </a:lnTo>
                  <a:lnTo>
                    <a:pt x="362" y="1"/>
                  </a:lnTo>
                  <a:lnTo>
                    <a:pt x="382" y="1"/>
                  </a:lnTo>
                  <a:lnTo>
                    <a:pt x="382" y="1"/>
                  </a:lnTo>
                  <a:lnTo>
                    <a:pt x="382" y="1"/>
                  </a:lnTo>
                  <a:lnTo>
                    <a:pt x="408" y="1"/>
                  </a:lnTo>
                  <a:lnTo>
                    <a:pt x="428" y="1"/>
                  </a:lnTo>
                  <a:lnTo>
                    <a:pt x="448" y="1"/>
                  </a:lnTo>
                  <a:lnTo>
                    <a:pt x="469" y="1"/>
                  </a:lnTo>
                  <a:lnTo>
                    <a:pt x="469" y="1"/>
                  </a:lnTo>
                  <a:lnTo>
                    <a:pt x="469" y="1"/>
                  </a:lnTo>
                  <a:lnTo>
                    <a:pt x="489" y="1"/>
                  </a:lnTo>
                  <a:lnTo>
                    <a:pt x="509" y="21"/>
                  </a:lnTo>
                  <a:lnTo>
                    <a:pt x="535" y="21"/>
                  </a:lnTo>
                  <a:lnTo>
                    <a:pt x="555" y="21"/>
                  </a:lnTo>
                  <a:lnTo>
                    <a:pt x="576" y="41"/>
                  </a:lnTo>
                  <a:lnTo>
                    <a:pt x="535" y="82"/>
                  </a:lnTo>
                  <a:lnTo>
                    <a:pt x="535" y="82"/>
                  </a:lnTo>
                  <a:lnTo>
                    <a:pt x="509" y="82"/>
                  </a:lnTo>
                  <a:lnTo>
                    <a:pt x="489" y="82"/>
                  </a:lnTo>
                  <a:lnTo>
                    <a:pt x="469" y="82"/>
                  </a:lnTo>
                  <a:lnTo>
                    <a:pt x="469" y="82"/>
                  </a:lnTo>
                  <a:lnTo>
                    <a:pt x="469" y="82"/>
                  </a:lnTo>
                  <a:lnTo>
                    <a:pt x="448" y="102"/>
                  </a:lnTo>
                  <a:lnTo>
                    <a:pt x="428" y="102"/>
                  </a:lnTo>
                  <a:lnTo>
                    <a:pt x="408" y="102"/>
                  </a:lnTo>
                  <a:lnTo>
                    <a:pt x="408" y="102"/>
                  </a:lnTo>
                  <a:lnTo>
                    <a:pt x="408" y="102"/>
                  </a:lnTo>
                  <a:lnTo>
                    <a:pt x="382" y="102"/>
                  </a:lnTo>
                  <a:lnTo>
                    <a:pt x="362" y="102"/>
                  </a:lnTo>
                  <a:lnTo>
                    <a:pt x="362" y="102"/>
                  </a:lnTo>
                  <a:lnTo>
                    <a:pt x="342" y="102"/>
                  </a:lnTo>
                  <a:lnTo>
                    <a:pt x="342" y="128"/>
                  </a:lnTo>
                  <a:lnTo>
                    <a:pt x="342" y="128"/>
                  </a:lnTo>
                  <a:lnTo>
                    <a:pt x="321" y="128"/>
                  </a:lnTo>
                  <a:lnTo>
                    <a:pt x="321" y="128"/>
                  </a:lnTo>
                  <a:lnTo>
                    <a:pt x="321" y="128"/>
                  </a:lnTo>
                  <a:lnTo>
                    <a:pt x="301" y="128"/>
                  </a:lnTo>
                  <a:lnTo>
                    <a:pt x="301" y="128"/>
                  </a:lnTo>
                  <a:lnTo>
                    <a:pt x="301" y="128"/>
                  </a:lnTo>
                  <a:lnTo>
                    <a:pt x="301" y="128"/>
                  </a:lnTo>
                  <a:lnTo>
                    <a:pt x="281" y="128"/>
                  </a:lnTo>
                  <a:lnTo>
                    <a:pt x="281" y="128"/>
                  </a:lnTo>
                  <a:lnTo>
                    <a:pt x="255" y="128"/>
                  </a:lnTo>
                  <a:lnTo>
                    <a:pt x="255" y="128"/>
                  </a:lnTo>
                  <a:lnTo>
                    <a:pt x="255" y="128"/>
                  </a:lnTo>
                  <a:lnTo>
                    <a:pt x="255" y="128"/>
                  </a:lnTo>
                  <a:lnTo>
                    <a:pt x="235" y="128"/>
                  </a:lnTo>
                  <a:lnTo>
                    <a:pt x="235" y="128"/>
                  </a:lnTo>
                  <a:lnTo>
                    <a:pt x="235" y="148"/>
                  </a:lnTo>
                  <a:lnTo>
                    <a:pt x="214" y="148"/>
                  </a:lnTo>
                  <a:lnTo>
                    <a:pt x="214" y="148"/>
                  </a:lnTo>
                  <a:lnTo>
                    <a:pt x="214" y="148"/>
                  </a:lnTo>
                  <a:lnTo>
                    <a:pt x="194" y="148"/>
                  </a:lnTo>
                  <a:lnTo>
                    <a:pt x="194" y="148"/>
                  </a:lnTo>
                  <a:lnTo>
                    <a:pt x="194" y="148"/>
                  </a:lnTo>
                  <a:lnTo>
                    <a:pt x="194" y="148"/>
                  </a:lnTo>
                  <a:lnTo>
                    <a:pt x="174" y="148"/>
                  </a:lnTo>
                  <a:lnTo>
                    <a:pt x="174" y="148"/>
                  </a:lnTo>
                  <a:lnTo>
                    <a:pt x="174" y="148"/>
                  </a:lnTo>
                  <a:lnTo>
                    <a:pt x="153" y="148"/>
                  </a:lnTo>
                  <a:lnTo>
                    <a:pt x="153" y="168"/>
                  </a:lnTo>
                  <a:lnTo>
                    <a:pt x="153" y="168"/>
                  </a:lnTo>
                  <a:lnTo>
                    <a:pt x="128" y="168"/>
                  </a:lnTo>
                  <a:lnTo>
                    <a:pt x="128" y="168"/>
                  </a:lnTo>
                  <a:lnTo>
                    <a:pt x="128" y="168"/>
                  </a:lnTo>
                  <a:lnTo>
                    <a:pt x="108" y="168"/>
                  </a:lnTo>
                  <a:lnTo>
                    <a:pt x="108" y="168"/>
                  </a:lnTo>
                  <a:lnTo>
                    <a:pt x="108" y="168"/>
                  </a:lnTo>
                  <a:lnTo>
                    <a:pt x="87" y="189"/>
                  </a:lnTo>
                  <a:lnTo>
                    <a:pt x="87" y="189"/>
                  </a:lnTo>
                  <a:lnTo>
                    <a:pt x="87" y="189"/>
                  </a:lnTo>
                  <a:lnTo>
                    <a:pt x="67" y="189"/>
                  </a:lnTo>
                  <a:lnTo>
                    <a:pt x="67" y="189"/>
                  </a:lnTo>
                  <a:lnTo>
                    <a:pt x="67" y="189"/>
                  </a:lnTo>
                  <a:lnTo>
                    <a:pt x="67" y="189"/>
                  </a:lnTo>
                  <a:lnTo>
                    <a:pt x="47" y="148"/>
                  </a:lnTo>
                  <a:lnTo>
                    <a:pt x="26" y="128"/>
                  </a:lnTo>
                  <a:lnTo>
                    <a:pt x="1" y="82"/>
                  </a:lnTo>
                  <a:lnTo>
                    <a:pt x="1" y="82"/>
                  </a:lnTo>
                  <a:lnTo>
                    <a:pt x="26" y="82"/>
                  </a:lnTo>
                  <a:lnTo>
                    <a:pt x="26" y="82"/>
                  </a:lnTo>
                  <a:lnTo>
                    <a:pt x="26" y="82"/>
                  </a:lnTo>
                  <a:lnTo>
                    <a:pt x="26" y="62"/>
                  </a:lnTo>
                  <a:lnTo>
                    <a:pt x="47" y="62"/>
                  </a:lnTo>
                  <a:lnTo>
                    <a:pt x="47" y="62"/>
                  </a:lnTo>
                  <a:lnTo>
                    <a:pt x="67" y="62"/>
                  </a:lnTo>
                  <a:lnTo>
                    <a:pt x="67" y="62"/>
                  </a:lnTo>
                  <a:lnTo>
                    <a:pt x="67" y="41"/>
                  </a:lnTo>
                  <a:lnTo>
                    <a:pt x="87" y="41"/>
                  </a:lnTo>
                  <a:lnTo>
                    <a:pt x="87" y="41"/>
                  </a:lnTo>
                  <a:lnTo>
                    <a:pt x="108" y="41"/>
                  </a:lnTo>
                  <a:lnTo>
                    <a:pt x="108" y="41"/>
                  </a:lnTo>
                  <a:lnTo>
                    <a:pt x="108" y="41"/>
                  </a:lnTo>
                  <a:lnTo>
                    <a:pt x="128" y="21"/>
                  </a:lnTo>
                  <a:lnTo>
                    <a:pt x="128" y="21"/>
                  </a:lnTo>
                  <a:lnTo>
                    <a:pt x="153" y="21"/>
                  </a:lnTo>
                  <a:lnTo>
                    <a:pt x="153" y="21"/>
                  </a:lnTo>
                  <a:lnTo>
                    <a:pt x="153" y="21"/>
                  </a:lnTo>
                  <a:lnTo>
                    <a:pt x="153" y="21"/>
                  </a:lnTo>
                  <a:lnTo>
                    <a:pt x="174" y="21"/>
                  </a:lnTo>
                  <a:lnTo>
                    <a:pt x="174" y="21"/>
                  </a:lnTo>
                  <a:lnTo>
                    <a:pt x="194" y="21"/>
                  </a:lnTo>
                  <a:lnTo>
                    <a:pt x="194" y="1"/>
                  </a:lnTo>
                  <a:lnTo>
                    <a:pt x="194" y="1"/>
                  </a:lnTo>
                  <a:lnTo>
                    <a:pt x="214" y="1"/>
                  </a:lnTo>
                  <a:lnTo>
                    <a:pt x="214" y="1"/>
                  </a:lnTo>
                  <a:lnTo>
                    <a:pt x="235" y="1"/>
                  </a:lnTo>
                  <a:lnTo>
                    <a:pt x="235" y="1"/>
                  </a:lnTo>
                  <a:lnTo>
                    <a:pt x="235" y="1"/>
                  </a:lnTo>
                  <a:lnTo>
                    <a:pt x="235" y="1"/>
                  </a:lnTo>
                  <a:lnTo>
                    <a:pt x="255" y="1"/>
                  </a:lnTo>
                  <a:lnTo>
                    <a:pt x="255" y="1"/>
                  </a:lnTo>
                  <a:lnTo>
                    <a:pt x="281" y="1"/>
                  </a:lnTo>
                  <a:lnTo>
                    <a:pt x="281" y="1"/>
                  </a:lnTo>
                  <a:lnTo>
                    <a:pt x="281" y="1"/>
                  </a:lnTo>
                  <a:lnTo>
                    <a:pt x="281" y="1"/>
                  </a:lnTo>
                  <a:lnTo>
                    <a:pt x="301" y="1"/>
                  </a:lnTo>
                  <a:lnTo>
                    <a:pt x="301" y="1"/>
                  </a:lnTo>
                  <a:lnTo>
                    <a:pt x="321" y="1"/>
                  </a:lnTo>
                  <a:lnTo>
                    <a:pt x="321" y="1"/>
                  </a:lnTo>
                  <a:lnTo>
                    <a:pt x="32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2"/>
            <p:cNvSpPr/>
            <p:nvPr/>
          </p:nvSpPr>
          <p:spPr>
            <a:xfrm>
              <a:off x="1785375" y="2437375"/>
              <a:ext cx="15925" cy="7550"/>
            </a:xfrm>
            <a:custGeom>
              <a:rect b="b" l="l" r="r" t="t"/>
              <a:pathLst>
                <a:path extrusionOk="0" h="302" w="637">
                  <a:moveTo>
                    <a:pt x="173" y="1"/>
                  </a:moveTo>
                  <a:lnTo>
                    <a:pt x="194" y="1"/>
                  </a:lnTo>
                  <a:lnTo>
                    <a:pt x="214" y="1"/>
                  </a:lnTo>
                  <a:lnTo>
                    <a:pt x="214" y="1"/>
                  </a:lnTo>
                  <a:lnTo>
                    <a:pt x="234" y="1"/>
                  </a:lnTo>
                  <a:lnTo>
                    <a:pt x="234" y="21"/>
                  </a:lnTo>
                  <a:lnTo>
                    <a:pt x="255" y="21"/>
                  </a:lnTo>
                  <a:lnTo>
                    <a:pt x="255" y="21"/>
                  </a:lnTo>
                  <a:lnTo>
                    <a:pt x="255" y="21"/>
                  </a:lnTo>
                  <a:lnTo>
                    <a:pt x="280" y="21"/>
                  </a:lnTo>
                  <a:lnTo>
                    <a:pt x="280" y="21"/>
                  </a:lnTo>
                  <a:lnTo>
                    <a:pt x="300" y="21"/>
                  </a:lnTo>
                  <a:lnTo>
                    <a:pt x="300" y="21"/>
                  </a:lnTo>
                  <a:lnTo>
                    <a:pt x="321" y="21"/>
                  </a:lnTo>
                  <a:lnTo>
                    <a:pt x="341" y="21"/>
                  </a:lnTo>
                  <a:lnTo>
                    <a:pt x="341" y="21"/>
                  </a:lnTo>
                  <a:lnTo>
                    <a:pt x="341" y="47"/>
                  </a:lnTo>
                  <a:lnTo>
                    <a:pt x="361" y="47"/>
                  </a:lnTo>
                  <a:lnTo>
                    <a:pt x="361" y="47"/>
                  </a:lnTo>
                  <a:lnTo>
                    <a:pt x="382" y="47"/>
                  </a:lnTo>
                  <a:lnTo>
                    <a:pt x="382" y="47"/>
                  </a:lnTo>
                  <a:lnTo>
                    <a:pt x="407" y="47"/>
                  </a:lnTo>
                  <a:lnTo>
                    <a:pt x="407" y="67"/>
                  </a:lnTo>
                  <a:lnTo>
                    <a:pt x="428" y="67"/>
                  </a:lnTo>
                  <a:lnTo>
                    <a:pt x="428" y="67"/>
                  </a:lnTo>
                  <a:lnTo>
                    <a:pt x="448" y="67"/>
                  </a:lnTo>
                  <a:lnTo>
                    <a:pt x="448" y="67"/>
                  </a:lnTo>
                  <a:lnTo>
                    <a:pt x="448" y="67"/>
                  </a:lnTo>
                  <a:lnTo>
                    <a:pt x="468" y="87"/>
                  </a:lnTo>
                  <a:lnTo>
                    <a:pt x="468" y="87"/>
                  </a:lnTo>
                  <a:lnTo>
                    <a:pt x="489" y="87"/>
                  </a:lnTo>
                  <a:lnTo>
                    <a:pt x="489" y="108"/>
                  </a:lnTo>
                  <a:lnTo>
                    <a:pt x="509" y="108"/>
                  </a:lnTo>
                  <a:lnTo>
                    <a:pt x="509" y="108"/>
                  </a:lnTo>
                  <a:lnTo>
                    <a:pt x="509" y="108"/>
                  </a:lnTo>
                  <a:lnTo>
                    <a:pt x="509" y="128"/>
                  </a:lnTo>
                  <a:lnTo>
                    <a:pt x="534" y="128"/>
                  </a:lnTo>
                  <a:lnTo>
                    <a:pt x="534" y="128"/>
                  </a:lnTo>
                  <a:lnTo>
                    <a:pt x="555" y="148"/>
                  </a:lnTo>
                  <a:lnTo>
                    <a:pt x="555" y="148"/>
                  </a:lnTo>
                  <a:lnTo>
                    <a:pt x="555" y="148"/>
                  </a:lnTo>
                  <a:lnTo>
                    <a:pt x="555" y="148"/>
                  </a:lnTo>
                  <a:lnTo>
                    <a:pt x="575" y="174"/>
                  </a:lnTo>
                  <a:lnTo>
                    <a:pt x="575" y="174"/>
                  </a:lnTo>
                  <a:lnTo>
                    <a:pt x="595" y="194"/>
                  </a:lnTo>
                  <a:lnTo>
                    <a:pt x="595" y="194"/>
                  </a:lnTo>
                  <a:lnTo>
                    <a:pt x="595" y="194"/>
                  </a:lnTo>
                  <a:lnTo>
                    <a:pt x="595" y="194"/>
                  </a:lnTo>
                  <a:lnTo>
                    <a:pt x="595" y="194"/>
                  </a:lnTo>
                  <a:lnTo>
                    <a:pt x="595" y="215"/>
                  </a:lnTo>
                  <a:lnTo>
                    <a:pt x="616" y="215"/>
                  </a:lnTo>
                  <a:lnTo>
                    <a:pt x="616" y="215"/>
                  </a:lnTo>
                  <a:lnTo>
                    <a:pt x="616" y="215"/>
                  </a:lnTo>
                  <a:lnTo>
                    <a:pt x="616" y="235"/>
                  </a:lnTo>
                  <a:lnTo>
                    <a:pt x="616" y="235"/>
                  </a:lnTo>
                  <a:lnTo>
                    <a:pt x="616" y="235"/>
                  </a:lnTo>
                  <a:lnTo>
                    <a:pt x="616" y="235"/>
                  </a:lnTo>
                  <a:lnTo>
                    <a:pt x="636" y="235"/>
                  </a:lnTo>
                  <a:lnTo>
                    <a:pt x="636" y="255"/>
                  </a:lnTo>
                  <a:lnTo>
                    <a:pt x="636" y="255"/>
                  </a:lnTo>
                  <a:lnTo>
                    <a:pt x="636" y="255"/>
                  </a:lnTo>
                  <a:lnTo>
                    <a:pt x="636" y="301"/>
                  </a:lnTo>
                  <a:lnTo>
                    <a:pt x="595" y="276"/>
                  </a:lnTo>
                  <a:lnTo>
                    <a:pt x="595" y="276"/>
                  </a:lnTo>
                  <a:lnTo>
                    <a:pt x="595" y="276"/>
                  </a:lnTo>
                  <a:lnTo>
                    <a:pt x="595" y="276"/>
                  </a:lnTo>
                  <a:lnTo>
                    <a:pt x="595" y="276"/>
                  </a:lnTo>
                  <a:lnTo>
                    <a:pt x="595" y="255"/>
                  </a:lnTo>
                  <a:lnTo>
                    <a:pt x="575" y="255"/>
                  </a:lnTo>
                  <a:lnTo>
                    <a:pt x="575" y="255"/>
                  </a:lnTo>
                  <a:lnTo>
                    <a:pt x="575" y="255"/>
                  </a:lnTo>
                  <a:lnTo>
                    <a:pt x="575" y="255"/>
                  </a:lnTo>
                  <a:lnTo>
                    <a:pt x="575" y="255"/>
                  </a:lnTo>
                  <a:lnTo>
                    <a:pt x="555" y="255"/>
                  </a:lnTo>
                  <a:lnTo>
                    <a:pt x="555" y="235"/>
                  </a:lnTo>
                  <a:lnTo>
                    <a:pt x="555" y="235"/>
                  </a:lnTo>
                  <a:lnTo>
                    <a:pt x="555" y="235"/>
                  </a:lnTo>
                  <a:lnTo>
                    <a:pt x="555" y="235"/>
                  </a:lnTo>
                  <a:lnTo>
                    <a:pt x="534" y="235"/>
                  </a:lnTo>
                  <a:lnTo>
                    <a:pt x="534" y="215"/>
                  </a:lnTo>
                  <a:lnTo>
                    <a:pt x="534" y="215"/>
                  </a:lnTo>
                  <a:lnTo>
                    <a:pt x="509" y="215"/>
                  </a:lnTo>
                  <a:lnTo>
                    <a:pt x="509" y="215"/>
                  </a:lnTo>
                  <a:lnTo>
                    <a:pt x="509" y="215"/>
                  </a:lnTo>
                  <a:lnTo>
                    <a:pt x="489" y="194"/>
                  </a:lnTo>
                  <a:lnTo>
                    <a:pt x="489" y="194"/>
                  </a:lnTo>
                  <a:lnTo>
                    <a:pt x="489" y="194"/>
                  </a:lnTo>
                  <a:lnTo>
                    <a:pt x="468" y="194"/>
                  </a:lnTo>
                  <a:lnTo>
                    <a:pt x="468" y="194"/>
                  </a:lnTo>
                  <a:lnTo>
                    <a:pt x="468" y="194"/>
                  </a:lnTo>
                  <a:lnTo>
                    <a:pt x="448" y="174"/>
                  </a:lnTo>
                  <a:lnTo>
                    <a:pt x="448" y="174"/>
                  </a:lnTo>
                  <a:lnTo>
                    <a:pt x="448" y="174"/>
                  </a:lnTo>
                  <a:lnTo>
                    <a:pt x="428" y="174"/>
                  </a:lnTo>
                  <a:lnTo>
                    <a:pt x="428" y="174"/>
                  </a:lnTo>
                  <a:lnTo>
                    <a:pt x="407" y="148"/>
                  </a:lnTo>
                  <a:lnTo>
                    <a:pt x="407" y="148"/>
                  </a:lnTo>
                  <a:lnTo>
                    <a:pt x="407" y="148"/>
                  </a:lnTo>
                  <a:lnTo>
                    <a:pt x="382" y="148"/>
                  </a:lnTo>
                  <a:lnTo>
                    <a:pt x="382" y="148"/>
                  </a:lnTo>
                  <a:lnTo>
                    <a:pt x="382" y="148"/>
                  </a:lnTo>
                  <a:lnTo>
                    <a:pt x="361" y="148"/>
                  </a:lnTo>
                  <a:lnTo>
                    <a:pt x="361" y="128"/>
                  </a:lnTo>
                  <a:lnTo>
                    <a:pt x="341" y="128"/>
                  </a:lnTo>
                  <a:lnTo>
                    <a:pt x="341" y="128"/>
                  </a:lnTo>
                  <a:lnTo>
                    <a:pt x="321" y="128"/>
                  </a:lnTo>
                  <a:lnTo>
                    <a:pt x="321" y="128"/>
                  </a:lnTo>
                  <a:lnTo>
                    <a:pt x="321" y="128"/>
                  </a:lnTo>
                  <a:lnTo>
                    <a:pt x="300" y="128"/>
                  </a:lnTo>
                  <a:lnTo>
                    <a:pt x="300" y="128"/>
                  </a:lnTo>
                  <a:lnTo>
                    <a:pt x="300" y="128"/>
                  </a:lnTo>
                  <a:lnTo>
                    <a:pt x="280" y="128"/>
                  </a:lnTo>
                  <a:lnTo>
                    <a:pt x="280" y="108"/>
                  </a:lnTo>
                  <a:lnTo>
                    <a:pt x="255" y="108"/>
                  </a:lnTo>
                  <a:lnTo>
                    <a:pt x="255" y="108"/>
                  </a:lnTo>
                  <a:lnTo>
                    <a:pt x="234" y="108"/>
                  </a:lnTo>
                  <a:lnTo>
                    <a:pt x="234" y="108"/>
                  </a:lnTo>
                  <a:lnTo>
                    <a:pt x="234" y="108"/>
                  </a:lnTo>
                  <a:lnTo>
                    <a:pt x="214" y="108"/>
                  </a:lnTo>
                  <a:lnTo>
                    <a:pt x="214" y="108"/>
                  </a:lnTo>
                  <a:lnTo>
                    <a:pt x="194" y="108"/>
                  </a:lnTo>
                  <a:lnTo>
                    <a:pt x="194" y="108"/>
                  </a:lnTo>
                  <a:lnTo>
                    <a:pt x="173" y="108"/>
                  </a:lnTo>
                  <a:lnTo>
                    <a:pt x="173" y="108"/>
                  </a:lnTo>
                  <a:lnTo>
                    <a:pt x="173" y="108"/>
                  </a:lnTo>
                  <a:lnTo>
                    <a:pt x="153" y="108"/>
                  </a:lnTo>
                  <a:lnTo>
                    <a:pt x="153" y="108"/>
                  </a:lnTo>
                  <a:lnTo>
                    <a:pt x="127" y="108"/>
                  </a:lnTo>
                  <a:lnTo>
                    <a:pt x="127" y="108"/>
                  </a:lnTo>
                  <a:lnTo>
                    <a:pt x="127" y="108"/>
                  </a:lnTo>
                  <a:lnTo>
                    <a:pt x="107" y="108"/>
                  </a:lnTo>
                  <a:lnTo>
                    <a:pt x="107" y="108"/>
                  </a:lnTo>
                  <a:lnTo>
                    <a:pt x="87" y="108"/>
                  </a:lnTo>
                  <a:lnTo>
                    <a:pt x="87" y="108"/>
                  </a:lnTo>
                  <a:lnTo>
                    <a:pt x="87" y="108"/>
                  </a:lnTo>
                  <a:lnTo>
                    <a:pt x="87" y="108"/>
                  </a:lnTo>
                  <a:lnTo>
                    <a:pt x="66" y="108"/>
                  </a:lnTo>
                  <a:lnTo>
                    <a:pt x="66" y="108"/>
                  </a:lnTo>
                  <a:lnTo>
                    <a:pt x="46" y="108"/>
                  </a:lnTo>
                  <a:lnTo>
                    <a:pt x="46" y="108"/>
                  </a:lnTo>
                  <a:lnTo>
                    <a:pt x="46" y="108"/>
                  </a:lnTo>
                  <a:lnTo>
                    <a:pt x="26" y="108"/>
                  </a:lnTo>
                  <a:lnTo>
                    <a:pt x="26" y="108"/>
                  </a:lnTo>
                  <a:lnTo>
                    <a:pt x="26" y="108"/>
                  </a:lnTo>
                  <a:lnTo>
                    <a:pt x="0" y="87"/>
                  </a:lnTo>
                  <a:lnTo>
                    <a:pt x="0" y="67"/>
                  </a:lnTo>
                  <a:lnTo>
                    <a:pt x="0" y="47"/>
                  </a:lnTo>
                  <a:lnTo>
                    <a:pt x="0" y="47"/>
                  </a:lnTo>
                  <a:lnTo>
                    <a:pt x="0" y="47"/>
                  </a:lnTo>
                  <a:lnTo>
                    <a:pt x="26" y="21"/>
                  </a:lnTo>
                  <a:lnTo>
                    <a:pt x="26" y="21"/>
                  </a:lnTo>
                  <a:lnTo>
                    <a:pt x="26" y="21"/>
                  </a:lnTo>
                  <a:lnTo>
                    <a:pt x="46" y="21"/>
                  </a:lnTo>
                  <a:lnTo>
                    <a:pt x="46" y="21"/>
                  </a:lnTo>
                  <a:lnTo>
                    <a:pt x="66" y="21"/>
                  </a:lnTo>
                  <a:lnTo>
                    <a:pt x="87" y="21"/>
                  </a:lnTo>
                  <a:lnTo>
                    <a:pt x="87" y="21"/>
                  </a:lnTo>
                  <a:lnTo>
                    <a:pt x="87" y="21"/>
                  </a:lnTo>
                  <a:lnTo>
                    <a:pt x="107" y="21"/>
                  </a:lnTo>
                  <a:lnTo>
                    <a:pt x="107" y="21"/>
                  </a:lnTo>
                  <a:lnTo>
                    <a:pt x="127" y="1"/>
                  </a:lnTo>
                  <a:lnTo>
                    <a:pt x="127" y="1"/>
                  </a:lnTo>
                  <a:lnTo>
                    <a:pt x="127" y="1"/>
                  </a:lnTo>
                  <a:lnTo>
                    <a:pt x="153" y="1"/>
                  </a:lnTo>
                  <a:lnTo>
                    <a:pt x="153" y="1"/>
                  </a:lnTo>
                  <a:lnTo>
                    <a:pt x="173"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2"/>
            <p:cNvSpPr/>
            <p:nvPr/>
          </p:nvSpPr>
          <p:spPr>
            <a:xfrm>
              <a:off x="1728150" y="2421500"/>
              <a:ext cx="50375" cy="58900"/>
            </a:xfrm>
            <a:custGeom>
              <a:rect b="b" l="l" r="r" t="t"/>
              <a:pathLst>
                <a:path extrusionOk="0" h="2356" w="2015">
                  <a:moveTo>
                    <a:pt x="1974" y="997"/>
                  </a:moveTo>
                  <a:cubicBezTo>
                    <a:pt x="2015" y="1165"/>
                    <a:pt x="1633" y="2035"/>
                    <a:pt x="1358" y="2208"/>
                  </a:cubicBezTo>
                  <a:cubicBezTo>
                    <a:pt x="1145" y="2355"/>
                    <a:pt x="0" y="2355"/>
                    <a:pt x="107" y="1338"/>
                  </a:cubicBezTo>
                  <a:cubicBezTo>
                    <a:pt x="255" y="0"/>
                    <a:pt x="1781" y="275"/>
                    <a:pt x="1974" y="997"/>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2"/>
            <p:cNvSpPr/>
            <p:nvPr/>
          </p:nvSpPr>
          <p:spPr>
            <a:xfrm>
              <a:off x="1746700" y="2442725"/>
              <a:ext cx="30800" cy="32825"/>
            </a:xfrm>
            <a:custGeom>
              <a:rect b="b" l="l" r="r" t="t"/>
              <a:pathLst>
                <a:path extrusionOk="0" h="1313" w="1232">
                  <a:moveTo>
                    <a:pt x="510" y="1"/>
                  </a:moveTo>
                  <a:lnTo>
                    <a:pt x="530" y="1"/>
                  </a:lnTo>
                  <a:lnTo>
                    <a:pt x="530" y="1"/>
                  </a:lnTo>
                  <a:lnTo>
                    <a:pt x="555" y="1"/>
                  </a:lnTo>
                  <a:lnTo>
                    <a:pt x="576" y="1"/>
                  </a:lnTo>
                  <a:lnTo>
                    <a:pt x="576" y="1"/>
                  </a:lnTo>
                  <a:lnTo>
                    <a:pt x="596" y="1"/>
                  </a:lnTo>
                  <a:lnTo>
                    <a:pt x="596" y="1"/>
                  </a:lnTo>
                  <a:lnTo>
                    <a:pt x="616" y="1"/>
                  </a:lnTo>
                  <a:lnTo>
                    <a:pt x="637" y="1"/>
                  </a:lnTo>
                  <a:lnTo>
                    <a:pt x="637" y="1"/>
                  </a:lnTo>
                  <a:lnTo>
                    <a:pt x="657" y="1"/>
                  </a:lnTo>
                  <a:lnTo>
                    <a:pt x="657" y="1"/>
                  </a:lnTo>
                  <a:lnTo>
                    <a:pt x="683" y="21"/>
                  </a:lnTo>
                  <a:lnTo>
                    <a:pt x="703" y="21"/>
                  </a:lnTo>
                  <a:lnTo>
                    <a:pt x="703" y="21"/>
                  </a:lnTo>
                  <a:lnTo>
                    <a:pt x="723" y="21"/>
                  </a:lnTo>
                  <a:lnTo>
                    <a:pt x="723" y="21"/>
                  </a:lnTo>
                  <a:lnTo>
                    <a:pt x="744" y="21"/>
                  </a:lnTo>
                  <a:lnTo>
                    <a:pt x="744" y="41"/>
                  </a:lnTo>
                  <a:lnTo>
                    <a:pt x="764" y="41"/>
                  </a:lnTo>
                  <a:lnTo>
                    <a:pt x="764" y="41"/>
                  </a:lnTo>
                  <a:lnTo>
                    <a:pt x="784" y="41"/>
                  </a:lnTo>
                  <a:lnTo>
                    <a:pt x="784" y="62"/>
                  </a:lnTo>
                  <a:lnTo>
                    <a:pt x="810" y="62"/>
                  </a:lnTo>
                  <a:lnTo>
                    <a:pt x="810" y="62"/>
                  </a:lnTo>
                  <a:lnTo>
                    <a:pt x="830" y="62"/>
                  </a:lnTo>
                  <a:lnTo>
                    <a:pt x="830" y="87"/>
                  </a:lnTo>
                  <a:lnTo>
                    <a:pt x="850" y="87"/>
                  </a:lnTo>
                  <a:lnTo>
                    <a:pt x="850" y="87"/>
                  </a:lnTo>
                  <a:lnTo>
                    <a:pt x="871" y="87"/>
                  </a:lnTo>
                  <a:lnTo>
                    <a:pt x="871" y="107"/>
                  </a:lnTo>
                  <a:lnTo>
                    <a:pt x="891" y="107"/>
                  </a:lnTo>
                  <a:lnTo>
                    <a:pt x="891" y="107"/>
                  </a:lnTo>
                  <a:lnTo>
                    <a:pt x="911" y="128"/>
                  </a:lnTo>
                  <a:lnTo>
                    <a:pt x="911" y="128"/>
                  </a:lnTo>
                  <a:lnTo>
                    <a:pt x="937" y="128"/>
                  </a:lnTo>
                  <a:lnTo>
                    <a:pt x="937" y="148"/>
                  </a:lnTo>
                  <a:lnTo>
                    <a:pt x="937" y="148"/>
                  </a:lnTo>
                  <a:lnTo>
                    <a:pt x="957" y="148"/>
                  </a:lnTo>
                  <a:lnTo>
                    <a:pt x="957" y="168"/>
                  </a:lnTo>
                  <a:lnTo>
                    <a:pt x="978" y="168"/>
                  </a:lnTo>
                  <a:lnTo>
                    <a:pt x="978" y="168"/>
                  </a:lnTo>
                  <a:lnTo>
                    <a:pt x="998" y="189"/>
                  </a:lnTo>
                  <a:lnTo>
                    <a:pt x="998" y="189"/>
                  </a:lnTo>
                  <a:lnTo>
                    <a:pt x="998" y="214"/>
                  </a:lnTo>
                  <a:lnTo>
                    <a:pt x="1018" y="214"/>
                  </a:lnTo>
                  <a:lnTo>
                    <a:pt x="1018" y="214"/>
                  </a:lnTo>
                  <a:lnTo>
                    <a:pt x="1018" y="214"/>
                  </a:lnTo>
                  <a:lnTo>
                    <a:pt x="1039" y="235"/>
                  </a:lnTo>
                  <a:lnTo>
                    <a:pt x="1039" y="235"/>
                  </a:lnTo>
                  <a:lnTo>
                    <a:pt x="1039" y="255"/>
                  </a:lnTo>
                  <a:lnTo>
                    <a:pt x="1064" y="255"/>
                  </a:lnTo>
                  <a:lnTo>
                    <a:pt x="1064" y="255"/>
                  </a:lnTo>
                  <a:lnTo>
                    <a:pt x="1084" y="275"/>
                  </a:lnTo>
                  <a:lnTo>
                    <a:pt x="1084" y="275"/>
                  </a:lnTo>
                  <a:lnTo>
                    <a:pt x="1084" y="296"/>
                  </a:lnTo>
                  <a:lnTo>
                    <a:pt x="1105" y="296"/>
                  </a:lnTo>
                  <a:lnTo>
                    <a:pt x="1105" y="316"/>
                  </a:lnTo>
                  <a:lnTo>
                    <a:pt x="1105" y="316"/>
                  </a:lnTo>
                  <a:lnTo>
                    <a:pt x="1125" y="341"/>
                  </a:lnTo>
                  <a:lnTo>
                    <a:pt x="1125" y="341"/>
                  </a:lnTo>
                  <a:lnTo>
                    <a:pt x="1125" y="362"/>
                  </a:lnTo>
                  <a:lnTo>
                    <a:pt x="1145" y="362"/>
                  </a:lnTo>
                  <a:lnTo>
                    <a:pt x="1145" y="382"/>
                  </a:lnTo>
                  <a:lnTo>
                    <a:pt x="1145" y="382"/>
                  </a:lnTo>
                  <a:lnTo>
                    <a:pt x="1145" y="402"/>
                  </a:lnTo>
                  <a:lnTo>
                    <a:pt x="1166" y="402"/>
                  </a:lnTo>
                  <a:lnTo>
                    <a:pt x="1166" y="423"/>
                  </a:lnTo>
                  <a:lnTo>
                    <a:pt x="1166" y="423"/>
                  </a:lnTo>
                  <a:lnTo>
                    <a:pt x="1166" y="423"/>
                  </a:lnTo>
                  <a:lnTo>
                    <a:pt x="1166" y="443"/>
                  </a:lnTo>
                  <a:lnTo>
                    <a:pt x="1191" y="443"/>
                  </a:lnTo>
                  <a:lnTo>
                    <a:pt x="1191" y="469"/>
                  </a:lnTo>
                  <a:lnTo>
                    <a:pt x="1191" y="469"/>
                  </a:lnTo>
                  <a:lnTo>
                    <a:pt x="1191" y="489"/>
                  </a:lnTo>
                  <a:lnTo>
                    <a:pt x="1191" y="509"/>
                  </a:lnTo>
                  <a:lnTo>
                    <a:pt x="1212" y="509"/>
                  </a:lnTo>
                  <a:lnTo>
                    <a:pt x="1212" y="530"/>
                  </a:lnTo>
                  <a:lnTo>
                    <a:pt x="1212" y="530"/>
                  </a:lnTo>
                  <a:lnTo>
                    <a:pt x="1212" y="550"/>
                  </a:lnTo>
                  <a:lnTo>
                    <a:pt x="1212" y="550"/>
                  </a:lnTo>
                  <a:lnTo>
                    <a:pt x="1212" y="570"/>
                  </a:lnTo>
                  <a:lnTo>
                    <a:pt x="1212" y="596"/>
                  </a:lnTo>
                  <a:lnTo>
                    <a:pt x="1232" y="596"/>
                  </a:lnTo>
                  <a:lnTo>
                    <a:pt x="1232" y="616"/>
                  </a:lnTo>
                  <a:lnTo>
                    <a:pt x="1232" y="616"/>
                  </a:lnTo>
                  <a:lnTo>
                    <a:pt x="1232" y="636"/>
                  </a:lnTo>
                  <a:lnTo>
                    <a:pt x="1232" y="636"/>
                  </a:lnTo>
                  <a:lnTo>
                    <a:pt x="1232" y="657"/>
                  </a:lnTo>
                  <a:lnTo>
                    <a:pt x="1232" y="677"/>
                  </a:lnTo>
                  <a:lnTo>
                    <a:pt x="1232" y="677"/>
                  </a:lnTo>
                  <a:lnTo>
                    <a:pt x="1232" y="697"/>
                  </a:lnTo>
                  <a:lnTo>
                    <a:pt x="1232" y="697"/>
                  </a:lnTo>
                  <a:lnTo>
                    <a:pt x="1232" y="723"/>
                  </a:lnTo>
                  <a:lnTo>
                    <a:pt x="1232" y="743"/>
                  </a:lnTo>
                  <a:lnTo>
                    <a:pt x="1232" y="743"/>
                  </a:lnTo>
                  <a:lnTo>
                    <a:pt x="1232" y="764"/>
                  </a:lnTo>
                  <a:lnTo>
                    <a:pt x="1232" y="764"/>
                  </a:lnTo>
                  <a:lnTo>
                    <a:pt x="1232" y="784"/>
                  </a:lnTo>
                  <a:lnTo>
                    <a:pt x="1232" y="784"/>
                  </a:lnTo>
                  <a:lnTo>
                    <a:pt x="1232" y="804"/>
                  </a:lnTo>
                  <a:lnTo>
                    <a:pt x="1212" y="804"/>
                  </a:lnTo>
                  <a:lnTo>
                    <a:pt x="1212" y="825"/>
                  </a:lnTo>
                  <a:lnTo>
                    <a:pt x="1212" y="850"/>
                  </a:lnTo>
                  <a:lnTo>
                    <a:pt x="1212" y="850"/>
                  </a:lnTo>
                  <a:lnTo>
                    <a:pt x="1212" y="870"/>
                  </a:lnTo>
                  <a:lnTo>
                    <a:pt x="1212" y="870"/>
                  </a:lnTo>
                  <a:lnTo>
                    <a:pt x="1191" y="891"/>
                  </a:lnTo>
                  <a:lnTo>
                    <a:pt x="1191" y="911"/>
                  </a:lnTo>
                  <a:lnTo>
                    <a:pt x="1191" y="911"/>
                  </a:lnTo>
                  <a:lnTo>
                    <a:pt x="1191" y="931"/>
                  </a:lnTo>
                  <a:lnTo>
                    <a:pt x="1166" y="952"/>
                  </a:lnTo>
                  <a:lnTo>
                    <a:pt x="1166" y="952"/>
                  </a:lnTo>
                  <a:lnTo>
                    <a:pt x="1166" y="977"/>
                  </a:lnTo>
                  <a:lnTo>
                    <a:pt x="1166" y="977"/>
                  </a:lnTo>
                  <a:lnTo>
                    <a:pt x="1145" y="998"/>
                  </a:lnTo>
                  <a:lnTo>
                    <a:pt x="1145" y="998"/>
                  </a:lnTo>
                  <a:lnTo>
                    <a:pt x="1145" y="1018"/>
                  </a:lnTo>
                  <a:lnTo>
                    <a:pt x="1125" y="1038"/>
                  </a:lnTo>
                  <a:lnTo>
                    <a:pt x="1125" y="1038"/>
                  </a:lnTo>
                  <a:lnTo>
                    <a:pt x="1105" y="1059"/>
                  </a:lnTo>
                  <a:lnTo>
                    <a:pt x="1105" y="1059"/>
                  </a:lnTo>
                  <a:lnTo>
                    <a:pt x="1105" y="1079"/>
                  </a:lnTo>
                  <a:lnTo>
                    <a:pt x="1084" y="1079"/>
                  </a:lnTo>
                  <a:lnTo>
                    <a:pt x="1084" y="1104"/>
                  </a:lnTo>
                  <a:lnTo>
                    <a:pt x="1064" y="1104"/>
                  </a:lnTo>
                  <a:lnTo>
                    <a:pt x="1064" y="1125"/>
                  </a:lnTo>
                  <a:lnTo>
                    <a:pt x="1039" y="1125"/>
                  </a:lnTo>
                  <a:lnTo>
                    <a:pt x="1039" y="1145"/>
                  </a:lnTo>
                  <a:lnTo>
                    <a:pt x="1018" y="1145"/>
                  </a:lnTo>
                  <a:lnTo>
                    <a:pt x="1018" y="1145"/>
                  </a:lnTo>
                  <a:lnTo>
                    <a:pt x="1018" y="1165"/>
                  </a:lnTo>
                  <a:lnTo>
                    <a:pt x="998" y="1165"/>
                  </a:lnTo>
                  <a:lnTo>
                    <a:pt x="978" y="1186"/>
                  </a:lnTo>
                  <a:lnTo>
                    <a:pt x="978" y="1186"/>
                  </a:lnTo>
                  <a:lnTo>
                    <a:pt x="957" y="1186"/>
                  </a:lnTo>
                  <a:lnTo>
                    <a:pt x="957" y="1206"/>
                  </a:lnTo>
                  <a:lnTo>
                    <a:pt x="937" y="1206"/>
                  </a:lnTo>
                  <a:lnTo>
                    <a:pt x="911" y="1232"/>
                  </a:lnTo>
                  <a:lnTo>
                    <a:pt x="911" y="1232"/>
                  </a:lnTo>
                  <a:lnTo>
                    <a:pt x="891" y="1232"/>
                  </a:lnTo>
                  <a:lnTo>
                    <a:pt x="871" y="1252"/>
                  </a:lnTo>
                  <a:lnTo>
                    <a:pt x="871" y="1252"/>
                  </a:lnTo>
                  <a:lnTo>
                    <a:pt x="850" y="1252"/>
                  </a:lnTo>
                  <a:lnTo>
                    <a:pt x="830" y="1272"/>
                  </a:lnTo>
                  <a:lnTo>
                    <a:pt x="810" y="1272"/>
                  </a:lnTo>
                  <a:lnTo>
                    <a:pt x="810" y="1272"/>
                  </a:lnTo>
                  <a:lnTo>
                    <a:pt x="784" y="1293"/>
                  </a:lnTo>
                  <a:lnTo>
                    <a:pt x="764" y="1293"/>
                  </a:lnTo>
                  <a:lnTo>
                    <a:pt x="764" y="1293"/>
                  </a:lnTo>
                  <a:lnTo>
                    <a:pt x="744" y="1293"/>
                  </a:lnTo>
                  <a:lnTo>
                    <a:pt x="723" y="1293"/>
                  </a:lnTo>
                  <a:lnTo>
                    <a:pt x="703" y="1313"/>
                  </a:lnTo>
                  <a:lnTo>
                    <a:pt x="703" y="1313"/>
                  </a:lnTo>
                  <a:lnTo>
                    <a:pt x="683" y="1313"/>
                  </a:lnTo>
                  <a:lnTo>
                    <a:pt x="657" y="1313"/>
                  </a:lnTo>
                  <a:lnTo>
                    <a:pt x="657" y="1313"/>
                  </a:lnTo>
                  <a:lnTo>
                    <a:pt x="637" y="1313"/>
                  </a:lnTo>
                  <a:lnTo>
                    <a:pt x="616" y="1313"/>
                  </a:lnTo>
                  <a:lnTo>
                    <a:pt x="616" y="1313"/>
                  </a:lnTo>
                  <a:lnTo>
                    <a:pt x="596" y="1313"/>
                  </a:lnTo>
                  <a:lnTo>
                    <a:pt x="596" y="1313"/>
                  </a:lnTo>
                  <a:lnTo>
                    <a:pt x="576" y="1313"/>
                  </a:lnTo>
                  <a:lnTo>
                    <a:pt x="555" y="1313"/>
                  </a:lnTo>
                  <a:lnTo>
                    <a:pt x="555" y="1313"/>
                  </a:lnTo>
                  <a:lnTo>
                    <a:pt x="530" y="1313"/>
                  </a:lnTo>
                  <a:lnTo>
                    <a:pt x="510" y="1313"/>
                  </a:lnTo>
                  <a:lnTo>
                    <a:pt x="489" y="1313"/>
                  </a:lnTo>
                  <a:lnTo>
                    <a:pt x="489" y="1293"/>
                  </a:lnTo>
                  <a:lnTo>
                    <a:pt x="469" y="1293"/>
                  </a:lnTo>
                  <a:lnTo>
                    <a:pt x="449" y="1293"/>
                  </a:lnTo>
                  <a:lnTo>
                    <a:pt x="449" y="1293"/>
                  </a:lnTo>
                  <a:lnTo>
                    <a:pt x="428" y="1293"/>
                  </a:lnTo>
                  <a:lnTo>
                    <a:pt x="403" y="1272"/>
                  </a:lnTo>
                  <a:lnTo>
                    <a:pt x="403" y="1272"/>
                  </a:lnTo>
                  <a:lnTo>
                    <a:pt x="382" y="1272"/>
                  </a:lnTo>
                  <a:lnTo>
                    <a:pt x="362" y="1272"/>
                  </a:lnTo>
                  <a:lnTo>
                    <a:pt x="362" y="1252"/>
                  </a:lnTo>
                  <a:lnTo>
                    <a:pt x="342" y="1252"/>
                  </a:lnTo>
                  <a:lnTo>
                    <a:pt x="342" y="1252"/>
                  </a:lnTo>
                  <a:lnTo>
                    <a:pt x="321" y="1232"/>
                  </a:lnTo>
                  <a:lnTo>
                    <a:pt x="321" y="1232"/>
                  </a:lnTo>
                  <a:lnTo>
                    <a:pt x="301" y="1232"/>
                  </a:lnTo>
                  <a:lnTo>
                    <a:pt x="276" y="1206"/>
                  </a:lnTo>
                  <a:lnTo>
                    <a:pt x="276" y="1206"/>
                  </a:lnTo>
                  <a:lnTo>
                    <a:pt x="276" y="1206"/>
                  </a:lnTo>
                  <a:lnTo>
                    <a:pt x="255" y="1186"/>
                  </a:lnTo>
                  <a:lnTo>
                    <a:pt x="255" y="1186"/>
                  </a:lnTo>
                  <a:lnTo>
                    <a:pt x="235" y="1186"/>
                  </a:lnTo>
                  <a:lnTo>
                    <a:pt x="235" y="1165"/>
                  </a:lnTo>
                  <a:lnTo>
                    <a:pt x="215" y="1165"/>
                  </a:lnTo>
                  <a:lnTo>
                    <a:pt x="215" y="1145"/>
                  </a:lnTo>
                  <a:lnTo>
                    <a:pt x="215" y="1145"/>
                  </a:lnTo>
                  <a:lnTo>
                    <a:pt x="194" y="1125"/>
                  </a:lnTo>
                  <a:lnTo>
                    <a:pt x="194" y="1125"/>
                  </a:lnTo>
                  <a:lnTo>
                    <a:pt x="174" y="1104"/>
                  </a:lnTo>
                  <a:lnTo>
                    <a:pt x="174" y="1104"/>
                  </a:lnTo>
                  <a:lnTo>
                    <a:pt x="148" y="1079"/>
                  </a:lnTo>
                  <a:lnTo>
                    <a:pt x="148" y="1079"/>
                  </a:lnTo>
                  <a:lnTo>
                    <a:pt x="148" y="1079"/>
                  </a:lnTo>
                  <a:lnTo>
                    <a:pt x="128" y="1059"/>
                  </a:lnTo>
                  <a:lnTo>
                    <a:pt x="128" y="1038"/>
                  </a:lnTo>
                  <a:lnTo>
                    <a:pt x="128" y="1038"/>
                  </a:lnTo>
                  <a:lnTo>
                    <a:pt x="108" y="1018"/>
                  </a:lnTo>
                  <a:lnTo>
                    <a:pt x="108" y="1018"/>
                  </a:lnTo>
                  <a:lnTo>
                    <a:pt x="108" y="998"/>
                  </a:lnTo>
                  <a:lnTo>
                    <a:pt x="87" y="998"/>
                  </a:lnTo>
                  <a:lnTo>
                    <a:pt x="87" y="977"/>
                  </a:lnTo>
                  <a:lnTo>
                    <a:pt x="87" y="977"/>
                  </a:lnTo>
                  <a:lnTo>
                    <a:pt x="87" y="952"/>
                  </a:lnTo>
                  <a:lnTo>
                    <a:pt x="67" y="952"/>
                  </a:lnTo>
                  <a:lnTo>
                    <a:pt x="67" y="931"/>
                  </a:lnTo>
                  <a:lnTo>
                    <a:pt x="67" y="931"/>
                  </a:lnTo>
                  <a:lnTo>
                    <a:pt x="67" y="911"/>
                  </a:lnTo>
                  <a:lnTo>
                    <a:pt x="47" y="891"/>
                  </a:lnTo>
                  <a:lnTo>
                    <a:pt x="47" y="891"/>
                  </a:lnTo>
                  <a:lnTo>
                    <a:pt x="47" y="870"/>
                  </a:lnTo>
                  <a:lnTo>
                    <a:pt x="47" y="870"/>
                  </a:lnTo>
                  <a:lnTo>
                    <a:pt x="47" y="850"/>
                  </a:lnTo>
                  <a:lnTo>
                    <a:pt x="21" y="825"/>
                  </a:lnTo>
                  <a:lnTo>
                    <a:pt x="21" y="825"/>
                  </a:lnTo>
                  <a:lnTo>
                    <a:pt x="21" y="804"/>
                  </a:lnTo>
                  <a:lnTo>
                    <a:pt x="21" y="804"/>
                  </a:lnTo>
                  <a:lnTo>
                    <a:pt x="21" y="784"/>
                  </a:lnTo>
                  <a:lnTo>
                    <a:pt x="21" y="764"/>
                  </a:lnTo>
                  <a:lnTo>
                    <a:pt x="21" y="764"/>
                  </a:lnTo>
                  <a:lnTo>
                    <a:pt x="21" y="743"/>
                  </a:lnTo>
                  <a:lnTo>
                    <a:pt x="21" y="743"/>
                  </a:lnTo>
                  <a:lnTo>
                    <a:pt x="1" y="723"/>
                  </a:lnTo>
                  <a:lnTo>
                    <a:pt x="1" y="697"/>
                  </a:lnTo>
                  <a:lnTo>
                    <a:pt x="1" y="697"/>
                  </a:lnTo>
                  <a:lnTo>
                    <a:pt x="1" y="677"/>
                  </a:lnTo>
                  <a:lnTo>
                    <a:pt x="1" y="677"/>
                  </a:lnTo>
                  <a:lnTo>
                    <a:pt x="1" y="657"/>
                  </a:lnTo>
                  <a:lnTo>
                    <a:pt x="1" y="636"/>
                  </a:lnTo>
                  <a:lnTo>
                    <a:pt x="1" y="636"/>
                  </a:lnTo>
                  <a:lnTo>
                    <a:pt x="1" y="616"/>
                  </a:lnTo>
                  <a:lnTo>
                    <a:pt x="1" y="596"/>
                  </a:lnTo>
                  <a:lnTo>
                    <a:pt x="1" y="596"/>
                  </a:lnTo>
                  <a:lnTo>
                    <a:pt x="1" y="570"/>
                  </a:lnTo>
                  <a:lnTo>
                    <a:pt x="1" y="570"/>
                  </a:lnTo>
                  <a:lnTo>
                    <a:pt x="1" y="550"/>
                  </a:lnTo>
                  <a:lnTo>
                    <a:pt x="1" y="530"/>
                  </a:lnTo>
                  <a:lnTo>
                    <a:pt x="21" y="530"/>
                  </a:lnTo>
                  <a:lnTo>
                    <a:pt x="21" y="509"/>
                  </a:lnTo>
                  <a:lnTo>
                    <a:pt x="21" y="489"/>
                  </a:lnTo>
                  <a:lnTo>
                    <a:pt x="21" y="489"/>
                  </a:lnTo>
                  <a:lnTo>
                    <a:pt x="21" y="469"/>
                  </a:lnTo>
                  <a:lnTo>
                    <a:pt x="21" y="443"/>
                  </a:lnTo>
                  <a:lnTo>
                    <a:pt x="21" y="443"/>
                  </a:lnTo>
                  <a:lnTo>
                    <a:pt x="47" y="423"/>
                  </a:lnTo>
                  <a:lnTo>
                    <a:pt x="47" y="423"/>
                  </a:lnTo>
                  <a:lnTo>
                    <a:pt x="47" y="402"/>
                  </a:lnTo>
                  <a:lnTo>
                    <a:pt x="47" y="382"/>
                  </a:lnTo>
                  <a:lnTo>
                    <a:pt x="47" y="382"/>
                  </a:lnTo>
                  <a:lnTo>
                    <a:pt x="67" y="362"/>
                  </a:lnTo>
                  <a:lnTo>
                    <a:pt x="67" y="341"/>
                  </a:lnTo>
                  <a:lnTo>
                    <a:pt x="67" y="341"/>
                  </a:lnTo>
                  <a:lnTo>
                    <a:pt x="67" y="316"/>
                  </a:lnTo>
                  <a:lnTo>
                    <a:pt x="87" y="316"/>
                  </a:lnTo>
                  <a:lnTo>
                    <a:pt x="87" y="296"/>
                  </a:lnTo>
                  <a:lnTo>
                    <a:pt x="87" y="275"/>
                  </a:lnTo>
                  <a:lnTo>
                    <a:pt x="108" y="275"/>
                  </a:lnTo>
                  <a:lnTo>
                    <a:pt x="108" y="255"/>
                  </a:lnTo>
                  <a:lnTo>
                    <a:pt x="108" y="255"/>
                  </a:lnTo>
                  <a:lnTo>
                    <a:pt x="128" y="235"/>
                  </a:lnTo>
                  <a:lnTo>
                    <a:pt x="128" y="214"/>
                  </a:lnTo>
                  <a:lnTo>
                    <a:pt x="148" y="214"/>
                  </a:lnTo>
                  <a:lnTo>
                    <a:pt x="148" y="189"/>
                  </a:lnTo>
                  <a:lnTo>
                    <a:pt x="148" y="189"/>
                  </a:lnTo>
                  <a:lnTo>
                    <a:pt x="174" y="168"/>
                  </a:lnTo>
                  <a:lnTo>
                    <a:pt x="174" y="168"/>
                  </a:lnTo>
                  <a:lnTo>
                    <a:pt x="174" y="168"/>
                  </a:lnTo>
                  <a:lnTo>
                    <a:pt x="194" y="148"/>
                  </a:lnTo>
                  <a:lnTo>
                    <a:pt x="194" y="148"/>
                  </a:lnTo>
                  <a:lnTo>
                    <a:pt x="215" y="128"/>
                  </a:lnTo>
                  <a:lnTo>
                    <a:pt x="215" y="128"/>
                  </a:lnTo>
                  <a:lnTo>
                    <a:pt x="235" y="107"/>
                  </a:lnTo>
                  <a:lnTo>
                    <a:pt x="235" y="107"/>
                  </a:lnTo>
                  <a:lnTo>
                    <a:pt x="255" y="87"/>
                  </a:lnTo>
                  <a:lnTo>
                    <a:pt x="276" y="87"/>
                  </a:lnTo>
                  <a:lnTo>
                    <a:pt x="276" y="62"/>
                  </a:lnTo>
                  <a:lnTo>
                    <a:pt x="301" y="62"/>
                  </a:lnTo>
                  <a:lnTo>
                    <a:pt x="301" y="62"/>
                  </a:lnTo>
                  <a:lnTo>
                    <a:pt x="321" y="41"/>
                  </a:lnTo>
                  <a:lnTo>
                    <a:pt x="342" y="41"/>
                  </a:lnTo>
                  <a:lnTo>
                    <a:pt x="342" y="41"/>
                  </a:lnTo>
                  <a:lnTo>
                    <a:pt x="362" y="21"/>
                  </a:lnTo>
                  <a:lnTo>
                    <a:pt x="382" y="21"/>
                  </a:lnTo>
                  <a:lnTo>
                    <a:pt x="382" y="21"/>
                  </a:lnTo>
                  <a:lnTo>
                    <a:pt x="403" y="21"/>
                  </a:lnTo>
                  <a:lnTo>
                    <a:pt x="428" y="21"/>
                  </a:lnTo>
                  <a:lnTo>
                    <a:pt x="428" y="1"/>
                  </a:lnTo>
                  <a:lnTo>
                    <a:pt x="449" y="1"/>
                  </a:lnTo>
                  <a:lnTo>
                    <a:pt x="449" y="1"/>
                  </a:lnTo>
                  <a:lnTo>
                    <a:pt x="469" y="1"/>
                  </a:lnTo>
                  <a:lnTo>
                    <a:pt x="489" y="1"/>
                  </a:lnTo>
                  <a:lnTo>
                    <a:pt x="489" y="1"/>
                  </a:lnTo>
                  <a:lnTo>
                    <a:pt x="489" y="1"/>
                  </a:lnTo>
                  <a:close/>
                  <a:moveTo>
                    <a:pt x="616" y="596"/>
                  </a:moveTo>
                  <a:lnTo>
                    <a:pt x="616" y="596"/>
                  </a:lnTo>
                  <a:lnTo>
                    <a:pt x="616" y="596"/>
                  </a:lnTo>
                  <a:lnTo>
                    <a:pt x="596" y="616"/>
                  </a:lnTo>
                  <a:lnTo>
                    <a:pt x="616" y="596"/>
                  </a:lnTo>
                  <a:lnTo>
                    <a:pt x="616" y="596"/>
                  </a:lnTo>
                  <a:lnTo>
                    <a:pt x="596" y="616"/>
                  </a:lnTo>
                  <a:lnTo>
                    <a:pt x="596" y="616"/>
                  </a:lnTo>
                  <a:lnTo>
                    <a:pt x="616" y="596"/>
                  </a:lnTo>
                  <a:lnTo>
                    <a:pt x="616" y="616"/>
                  </a:lnTo>
                  <a:lnTo>
                    <a:pt x="596" y="616"/>
                  </a:lnTo>
                  <a:lnTo>
                    <a:pt x="616" y="596"/>
                  </a:lnTo>
                  <a:lnTo>
                    <a:pt x="616" y="616"/>
                  </a:lnTo>
                  <a:lnTo>
                    <a:pt x="596" y="616"/>
                  </a:lnTo>
                  <a:lnTo>
                    <a:pt x="616" y="596"/>
                  </a:lnTo>
                  <a:lnTo>
                    <a:pt x="616" y="616"/>
                  </a:lnTo>
                  <a:lnTo>
                    <a:pt x="596" y="616"/>
                  </a:lnTo>
                  <a:lnTo>
                    <a:pt x="616" y="616"/>
                  </a:lnTo>
                  <a:lnTo>
                    <a:pt x="616" y="616"/>
                  </a:lnTo>
                  <a:lnTo>
                    <a:pt x="596" y="616"/>
                  </a:lnTo>
                  <a:lnTo>
                    <a:pt x="616" y="616"/>
                  </a:lnTo>
                  <a:lnTo>
                    <a:pt x="616" y="616"/>
                  </a:lnTo>
                  <a:lnTo>
                    <a:pt x="596" y="616"/>
                  </a:lnTo>
                  <a:lnTo>
                    <a:pt x="616" y="616"/>
                  </a:lnTo>
                  <a:lnTo>
                    <a:pt x="616" y="616"/>
                  </a:lnTo>
                  <a:lnTo>
                    <a:pt x="59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616"/>
                  </a:lnTo>
                  <a:lnTo>
                    <a:pt x="616" y="596"/>
                  </a:lnTo>
                  <a:lnTo>
                    <a:pt x="616" y="616"/>
                  </a:lnTo>
                  <a:lnTo>
                    <a:pt x="616" y="596"/>
                  </a:lnTo>
                  <a:lnTo>
                    <a:pt x="616" y="616"/>
                  </a:lnTo>
                  <a:lnTo>
                    <a:pt x="616" y="596"/>
                  </a:lnTo>
                  <a:lnTo>
                    <a:pt x="616" y="616"/>
                  </a:lnTo>
                  <a:lnTo>
                    <a:pt x="616" y="596"/>
                  </a:lnTo>
                  <a:lnTo>
                    <a:pt x="616" y="616"/>
                  </a:lnTo>
                  <a:lnTo>
                    <a:pt x="616" y="596"/>
                  </a:lnTo>
                  <a:lnTo>
                    <a:pt x="616" y="616"/>
                  </a:lnTo>
                  <a:lnTo>
                    <a:pt x="616" y="596"/>
                  </a:lnTo>
                  <a:lnTo>
                    <a:pt x="616" y="596"/>
                  </a:lnTo>
                  <a:lnTo>
                    <a:pt x="616" y="596"/>
                  </a:lnTo>
                  <a:lnTo>
                    <a:pt x="616" y="596"/>
                  </a:lnTo>
                  <a:lnTo>
                    <a:pt x="616" y="596"/>
                  </a:lnTo>
                  <a:lnTo>
                    <a:pt x="616" y="596"/>
                  </a:lnTo>
                  <a:close/>
                  <a:moveTo>
                    <a:pt x="616" y="596"/>
                  </a:moveTo>
                  <a:lnTo>
                    <a:pt x="616" y="596"/>
                  </a:lnTo>
                  <a:close/>
                  <a:moveTo>
                    <a:pt x="616" y="596"/>
                  </a:moveTo>
                  <a:lnTo>
                    <a:pt x="616" y="596"/>
                  </a:lnTo>
                  <a:close/>
                  <a:moveTo>
                    <a:pt x="616" y="596"/>
                  </a:moveTo>
                  <a:close/>
                  <a:moveTo>
                    <a:pt x="616" y="596"/>
                  </a:moveTo>
                  <a:lnTo>
                    <a:pt x="616" y="596"/>
                  </a:lnTo>
                  <a:close/>
                  <a:moveTo>
                    <a:pt x="616" y="596"/>
                  </a:moveTo>
                  <a:close/>
                  <a:moveTo>
                    <a:pt x="616" y="596"/>
                  </a:moveTo>
                  <a:lnTo>
                    <a:pt x="616" y="596"/>
                  </a:lnTo>
                  <a:lnTo>
                    <a:pt x="616" y="596"/>
                  </a:lnTo>
                  <a:close/>
                  <a:moveTo>
                    <a:pt x="616" y="596"/>
                  </a:moveTo>
                  <a:lnTo>
                    <a:pt x="616" y="596"/>
                  </a:lnTo>
                  <a:lnTo>
                    <a:pt x="616" y="596"/>
                  </a:lnTo>
                  <a:close/>
                  <a:moveTo>
                    <a:pt x="616" y="596"/>
                  </a:moveTo>
                  <a:lnTo>
                    <a:pt x="616" y="596"/>
                  </a:lnTo>
                  <a:lnTo>
                    <a:pt x="616" y="596"/>
                  </a:lnTo>
                  <a:close/>
                  <a:moveTo>
                    <a:pt x="616" y="596"/>
                  </a:moveTo>
                  <a:lnTo>
                    <a:pt x="616" y="596"/>
                  </a:lnTo>
                  <a:close/>
                  <a:moveTo>
                    <a:pt x="616" y="596"/>
                  </a:moveTo>
                  <a:lnTo>
                    <a:pt x="616" y="596"/>
                  </a:lnTo>
                  <a:close/>
                  <a:moveTo>
                    <a:pt x="616" y="596"/>
                  </a:move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2"/>
            <p:cNvSpPr/>
            <p:nvPr/>
          </p:nvSpPr>
          <p:spPr>
            <a:xfrm>
              <a:off x="1759925" y="2444900"/>
              <a:ext cx="27125" cy="44525"/>
            </a:xfrm>
            <a:custGeom>
              <a:rect b="b" l="l" r="r" t="t"/>
              <a:pathLst>
                <a:path extrusionOk="0" h="1781" w="1085">
                  <a:moveTo>
                    <a:pt x="1044" y="0"/>
                  </a:moveTo>
                  <a:lnTo>
                    <a:pt x="1064" y="0"/>
                  </a:lnTo>
                  <a:lnTo>
                    <a:pt x="1064" y="20"/>
                  </a:lnTo>
                  <a:lnTo>
                    <a:pt x="1084" y="20"/>
                  </a:lnTo>
                  <a:lnTo>
                    <a:pt x="1084" y="20"/>
                  </a:lnTo>
                  <a:lnTo>
                    <a:pt x="1084" y="20"/>
                  </a:lnTo>
                  <a:lnTo>
                    <a:pt x="1084" y="41"/>
                  </a:lnTo>
                  <a:lnTo>
                    <a:pt x="1084" y="41"/>
                  </a:lnTo>
                  <a:lnTo>
                    <a:pt x="1084" y="61"/>
                  </a:lnTo>
                  <a:lnTo>
                    <a:pt x="1084" y="61"/>
                  </a:lnTo>
                  <a:lnTo>
                    <a:pt x="1084" y="61"/>
                  </a:lnTo>
                  <a:lnTo>
                    <a:pt x="1084" y="81"/>
                  </a:lnTo>
                  <a:lnTo>
                    <a:pt x="1084" y="81"/>
                  </a:lnTo>
                  <a:lnTo>
                    <a:pt x="1084" y="81"/>
                  </a:lnTo>
                  <a:lnTo>
                    <a:pt x="1064" y="81"/>
                  </a:lnTo>
                  <a:lnTo>
                    <a:pt x="1064" y="102"/>
                  </a:lnTo>
                  <a:lnTo>
                    <a:pt x="1044" y="127"/>
                  </a:lnTo>
                  <a:lnTo>
                    <a:pt x="1018" y="148"/>
                  </a:lnTo>
                  <a:lnTo>
                    <a:pt x="998" y="168"/>
                  </a:lnTo>
                  <a:lnTo>
                    <a:pt x="978" y="168"/>
                  </a:lnTo>
                  <a:lnTo>
                    <a:pt x="978" y="188"/>
                  </a:lnTo>
                  <a:lnTo>
                    <a:pt x="978" y="188"/>
                  </a:lnTo>
                  <a:lnTo>
                    <a:pt x="978" y="188"/>
                  </a:lnTo>
                  <a:lnTo>
                    <a:pt x="978" y="188"/>
                  </a:lnTo>
                  <a:lnTo>
                    <a:pt x="978" y="188"/>
                  </a:lnTo>
                  <a:lnTo>
                    <a:pt x="998" y="188"/>
                  </a:lnTo>
                  <a:lnTo>
                    <a:pt x="998" y="188"/>
                  </a:lnTo>
                  <a:lnTo>
                    <a:pt x="998" y="188"/>
                  </a:lnTo>
                  <a:lnTo>
                    <a:pt x="1018" y="188"/>
                  </a:lnTo>
                  <a:lnTo>
                    <a:pt x="1018" y="188"/>
                  </a:lnTo>
                  <a:lnTo>
                    <a:pt x="1018" y="209"/>
                  </a:lnTo>
                  <a:lnTo>
                    <a:pt x="1018" y="209"/>
                  </a:lnTo>
                  <a:lnTo>
                    <a:pt x="1018" y="209"/>
                  </a:lnTo>
                  <a:lnTo>
                    <a:pt x="1044" y="229"/>
                  </a:lnTo>
                  <a:lnTo>
                    <a:pt x="1044" y="229"/>
                  </a:lnTo>
                  <a:lnTo>
                    <a:pt x="1044" y="229"/>
                  </a:lnTo>
                  <a:lnTo>
                    <a:pt x="1044" y="254"/>
                  </a:lnTo>
                  <a:lnTo>
                    <a:pt x="1044" y="254"/>
                  </a:lnTo>
                  <a:lnTo>
                    <a:pt x="1018" y="254"/>
                  </a:lnTo>
                  <a:lnTo>
                    <a:pt x="1018" y="254"/>
                  </a:lnTo>
                  <a:lnTo>
                    <a:pt x="1018" y="275"/>
                  </a:lnTo>
                  <a:lnTo>
                    <a:pt x="1018" y="275"/>
                  </a:lnTo>
                  <a:lnTo>
                    <a:pt x="1018" y="275"/>
                  </a:lnTo>
                  <a:lnTo>
                    <a:pt x="1018" y="275"/>
                  </a:lnTo>
                  <a:lnTo>
                    <a:pt x="1018" y="295"/>
                  </a:lnTo>
                  <a:lnTo>
                    <a:pt x="1018" y="295"/>
                  </a:lnTo>
                  <a:lnTo>
                    <a:pt x="1018" y="295"/>
                  </a:lnTo>
                  <a:lnTo>
                    <a:pt x="1018" y="295"/>
                  </a:lnTo>
                  <a:lnTo>
                    <a:pt x="1018" y="295"/>
                  </a:lnTo>
                  <a:lnTo>
                    <a:pt x="1018" y="315"/>
                  </a:lnTo>
                  <a:lnTo>
                    <a:pt x="1018" y="315"/>
                  </a:lnTo>
                  <a:lnTo>
                    <a:pt x="998" y="315"/>
                  </a:lnTo>
                  <a:lnTo>
                    <a:pt x="998" y="336"/>
                  </a:lnTo>
                  <a:lnTo>
                    <a:pt x="998" y="336"/>
                  </a:lnTo>
                  <a:lnTo>
                    <a:pt x="998" y="336"/>
                  </a:lnTo>
                  <a:lnTo>
                    <a:pt x="998" y="336"/>
                  </a:lnTo>
                  <a:lnTo>
                    <a:pt x="978" y="356"/>
                  </a:lnTo>
                  <a:lnTo>
                    <a:pt x="957" y="356"/>
                  </a:lnTo>
                  <a:lnTo>
                    <a:pt x="957" y="382"/>
                  </a:lnTo>
                  <a:lnTo>
                    <a:pt x="937" y="402"/>
                  </a:lnTo>
                  <a:lnTo>
                    <a:pt x="937" y="422"/>
                  </a:lnTo>
                  <a:lnTo>
                    <a:pt x="917" y="443"/>
                  </a:lnTo>
                  <a:lnTo>
                    <a:pt x="917" y="443"/>
                  </a:lnTo>
                  <a:lnTo>
                    <a:pt x="891" y="463"/>
                  </a:lnTo>
                  <a:lnTo>
                    <a:pt x="850" y="570"/>
                  </a:lnTo>
                  <a:lnTo>
                    <a:pt x="830" y="610"/>
                  </a:lnTo>
                  <a:lnTo>
                    <a:pt x="789" y="656"/>
                  </a:lnTo>
                  <a:lnTo>
                    <a:pt x="789" y="677"/>
                  </a:lnTo>
                  <a:lnTo>
                    <a:pt x="764" y="717"/>
                  </a:lnTo>
                  <a:lnTo>
                    <a:pt x="764" y="738"/>
                  </a:lnTo>
                  <a:lnTo>
                    <a:pt x="744" y="763"/>
                  </a:lnTo>
                  <a:lnTo>
                    <a:pt x="744" y="783"/>
                  </a:lnTo>
                  <a:lnTo>
                    <a:pt x="723" y="804"/>
                  </a:lnTo>
                  <a:lnTo>
                    <a:pt x="703" y="824"/>
                  </a:lnTo>
                  <a:lnTo>
                    <a:pt x="703" y="844"/>
                  </a:lnTo>
                  <a:lnTo>
                    <a:pt x="703" y="844"/>
                  </a:lnTo>
                  <a:lnTo>
                    <a:pt x="683" y="865"/>
                  </a:lnTo>
                  <a:lnTo>
                    <a:pt x="683" y="911"/>
                  </a:lnTo>
                  <a:lnTo>
                    <a:pt x="662" y="931"/>
                  </a:lnTo>
                  <a:lnTo>
                    <a:pt x="662" y="951"/>
                  </a:lnTo>
                  <a:lnTo>
                    <a:pt x="637" y="972"/>
                  </a:lnTo>
                  <a:lnTo>
                    <a:pt x="637" y="992"/>
                  </a:lnTo>
                  <a:lnTo>
                    <a:pt x="616" y="1017"/>
                  </a:lnTo>
                  <a:lnTo>
                    <a:pt x="616" y="1038"/>
                  </a:lnTo>
                  <a:lnTo>
                    <a:pt x="596" y="1058"/>
                  </a:lnTo>
                  <a:lnTo>
                    <a:pt x="596" y="1058"/>
                  </a:lnTo>
                  <a:lnTo>
                    <a:pt x="596" y="1078"/>
                  </a:lnTo>
                  <a:lnTo>
                    <a:pt x="596" y="1099"/>
                  </a:lnTo>
                  <a:lnTo>
                    <a:pt x="576" y="1099"/>
                  </a:lnTo>
                  <a:lnTo>
                    <a:pt x="576" y="1119"/>
                  </a:lnTo>
                  <a:lnTo>
                    <a:pt x="576" y="1119"/>
                  </a:lnTo>
                  <a:lnTo>
                    <a:pt x="576" y="1145"/>
                  </a:lnTo>
                  <a:lnTo>
                    <a:pt x="555" y="1165"/>
                  </a:lnTo>
                  <a:lnTo>
                    <a:pt x="555" y="1185"/>
                  </a:lnTo>
                  <a:lnTo>
                    <a:pt x="535" y="1226"/>
                  </a:lnTo>
                  <a:lnTo>
                    <a:pt x="535" y="1246"/>
                  </a:lnTo>
                  <a:lnTo>
                    <a:pt x="535" y="1272"/>
                  </a:lnTo>
                  <a:lnTo>
                    <a:pt x="535" y="1272"/>
                  </a:lnTo>
                  <a:lnTo>
                    <a:pt x="510" y="1292"/>
                  </a:lnTo>
                  <a:lnTo>
                    <a:pt x="510" y="1292"/>
                  </a:lnTo>
                  <a:lnTo>
                    <a:pt x="510" y="1312"/>
                  </a:lnTo>
                  <a:lnTo>
                    <a:pt x="510" y="1333"/>
                  </a:lnTo>
                  <a:lnTo>
                    <a:pt x="489" y="1333"/>
                  </a:lnTo>
                  <a:lnTo>
                    <a:pt x="489" y="1353"/>
                  </a:lnTo>
                  <a:lnTo>
                    <a:pt x="489" y="1373"/>
                  </a:lnTo>
                  <a:lnTo>
                    <a:pt x="469" y="1373"/>
                  </a:lnTo>
                  <a:lnTo>
                    <a:pt x="469" y="1399"/>
                  </a:lnTo>
                  <a:lnTo>
                    <a:pt x="469" y="1399"/>
                  </a:lnTo>
                  <a:lnTo>
                    <a:pt x="469" y="1419"/>
                  </a:lnTo>
                  <a:lnTo>
                    <a:pt x="449" y="1440"/>
                  </a:lnTo>
                  <a:lnTo>
                    <a:pt x="449" y="1440"/>
                  </a:lnTo>
                  <a:lnTo>
                    <a:pt x="449" y="1440"/>
                  </a:lnTo>
                  <a:lnTo>
                    <a:pt x="449" y="1460"/>
                  </a:lnTo>
                  <a:lnTo>
                    <a:pt x="449" y="1460"/>
                  </a:lnTo>
                  <a:lnTo>
                    <a:pt x="428" y="1460"/>
                  </a:lnTo>
                  <a:lnTo>
                    <a:pt x="428" y="1460"/>
                  </a:lnTo>
                  <a:lnTo>
                    <a:pt x="428" y="1480"/>
                  </a:lnTo>
                  <a:lnTo>
                    <a:pt x="428" y="1480"/>
                  </a:lnTo>
                  <a:lnTo>
                    <a:pt x="408" y="1480"/>
                  </a:lnTo>
                  <a:lnTo>
                    <a:pt x="408" y="1480"/>
                  </a:lnTo>
                  <a:lnTo>
                    <a:pt x="408" y="1480"/>
                  </a:lnTo>
                  <a:lnTo>
                    <a:pt x="408" y="1480"/>
                  </a:lnTo>
                  <a:lnTo>
                    <a:pt x="382" y="1480"/>
                  </a:lnTo>
                  <a:lnTo>
                    <a:pt x="382" y="1480"/>
                  </a:lnTo>
                  <a:lnTo>
                    <a:pt x="382" y="1480"/>
                  </a:lnTo>
                  <a:lnTo>
                    <a:pt x="362" y="1480"/>
                  </a:lnTo>
                  <a:lnTo>
                    <a:pt x="362" y="1480"/>
                  </a:lnTo>
                  <a:lnTo>
                    <a:pt x="362" y="1480"/>
                  </a:lnTo>
                  <a:lnTo>
                    <a:pt x="342" y="1480"/>
                  </a:lnTo>
                  <a:lnTo>
                    <a:pt x="342" y="1480"/>
                  </a:lnTo>
                  <a:lnTo>
                    <a:pt x="342" y="1460"/>
                  </a:lnTo>
                  <a:lnTo>
                    <a:pt x="342" y="1460"/>
                  </a:lnTo>
                  <a:lnTo>
                    <a:pt x="342" y="1460"/>
                  </a:lnTo>
                  <a:lnTo>
                    <a:pt x="342" y="1460"/>
                  </a:lnTo>
                  <a:lnTo>
                    <a:pt x="321" y="1440"/>
                  </a:lnTo>
                  <a:lnTo>
                    <a:pt x="321" y="1440"/>
                  </a:lnTo>
                  <a:lnTo>
                    <a:pt x="321" y="1440"/>
                  </a:lnTo>
                  <a:lnTo>
                    <a:pt x="321" y="1419"/>
                  </a:lnTo>
                  <a:lnTo>
                    <a:pt x="321" y="1419"/>
                  </a:lnTo>
                  <a:lnTo>
                    <a:pt x="321" y="1419"/>
                  </a:lnTo>
                  <a:lnTo>
                    <a:pt x="321" y="1419"/>
                  </a:lnTo>
                  <a:lnTo>
                    <a:pt x="321" y="1460"/>
                  </a:lnTo>
                  <a:lnTo>
                    <a:pt x="301" y="1526"/>
                  </a:lnTo>
                  <a:lnTo>
                    <a:pt x="301" y="1526"/>
                  </a:lnTo>
                  <a:lnTo>
                    <a:pt x="281" y="1526"/>
                  </a:lnTo>
                  <a:lnTo>
                    <a:pt x="281" y="1526"/>
                  </a:lnTo>
                  <a:lnTo>
                    <a:pt x="281" y="1546"/>
                  </a:lnTo>
                  <a:lnTo>
                    <a:pt x="281" y="1546"/>
                  </a:lnTo>
                  <a:lnTo>
                    <a:pt x="255" y="1546"/>
                  </a:lnTo>
                  <a:lnTo>
                    <a:pt x="255" y="1546"/>
                  </a:lnTo>
                  <a:lnTo>
                    <a:pt x="255" y="1546"/>
                  </a:lnTo>
                  <a:lnTo>
                    <a:pt x="235" y="1546"/>
                  </a:lnTo>
                  <a:lnTo>
                    <a:pt x="235" y="1546"/>
                  </a:lnTo>
                  <a:lnTo>
                    <a:pt x="235" y="1546"/>
                  </a:lnTo>
                  <a:lnTo>
                    <a:pt x="215" y="1546"/>
                  </a:lnTo>
                  <a:lnTo>
                    <a:pt x="215" y="1546"/>
                  </a:lnTo>
                  <a:lnTo>
                    <a:pt x="215" y="1546"/>
                  </a:lnTo>
                  <a:lnTo>
                    <a:pt x="194" y="1546"/>
                  </a:lnTo>
                  <a:lnTo>
                    <a:pt x="194" y="1546"/>
                  </a:lnTo>
                  <a:lnTo>
                    <a:pt x="194" y="1546"/>
                  </a:lnTo>
                  <a:lnTo>
                    <a:pt x="174" y="1546"/>
                  </a:lnTo>
                  <a:lnTo>
                    <a:pt x="174" y="1546"/>
                  </a:lnTo>
                  <a:lnTo>
                    <a:pt x="174" y="1526"/>
                  </a:lnTo>
                  <a:lnTo>
                    <a:pt x="154" y="1526"/>
                  </a:lnTo>
                  <a:lnTo>
                    <a:pt x="154" y="1526"/>
                  </a:lnTo>
                  <a:lnTo>
                    <a:pt x="154" y="1526"/>
                  </a:lnTo>
                  <a:lnTo>
                    <a:pt x="154" y="1526"/>
                  </a:lnTo>
                  <a:lnTo>
                    <a:pt x="128" y="1526"/>
                  </a:lnTo>
                  <a:lnTo>
                    <a:pt x="128" y="1526"/>
                  </a:lnTo>
                  <a:lnTo>
                    <a:pt x="128" y="1526"/>
                  </a:lnTo>
                  <a:lnTo>
                    <a:pt x="128" y="1526"/>
                  </a:lnTo>
                  <a:lnTo>
                    <a:pt x="128" y="1546"/>
                  </a:lnTo>
                  <a:lnTo>
                    <a:pt x="128" y="1546"/>
                  </a:lnTo>
                  <a:lnTo>
                    <a:pt x="128" y="1567"/>
                  </a:lnTo>
                  <a:lnTo>
                    <a:pt x="128" y="1567"/>
                  </a:lnTo>
                  <a:lnTo>
                    <a:pt x="108" y="1587"/>
                  </a:lnTo>
                  <a:lnTo>
                    <a:pt x="108" y="1587"/>
                  </a:lnTo>
                  <a:lnTo>
                    <a:pt x="108" y="1587"/>
                  </a:lnTo>
                  <a:lnTo>
                    <a:pt x="108" y="1607"/>
                  </a:lnTo>
                  <a:lnTo>
                    <a:pt x="108" y="1607"/>
                  </a:lnTo>
                  <a:lnTo>
                    <a:pt x="108" y="1607"/>
                  </a:lnTo>
                  <a:lnTo>
                    <a:pt x="108" y="1628"/>
                  </a:lnTo>
                  <a:lnTo>
                    <a:pt x="108" y="1628"/>
                  </a:lnTo>
                  <a:lnTo>
                    <a:pt x="108" y="1653"/>
                  </a:lnTo>
                  <a:lnTo>
                    <a:pt x="108" y="1653"/>
                  </a:lnTo>
                  <a:lnTo>
                    <a:pt x="108" y="1674"/>
                  </a:lnTo>
                  <a:lnTo>
                    <a:pt x="108" y="1674"/>
                  </a:lnTo>
                  <a:lnTo>
                    <a:pt x="108" y="1674"/>
                  </a:lnTo>
                  <a:lnTo>
                    <a:pt x="108" y="1694"/>
                  </a:lnTo>
                  <a:lnTo>
                    <a:pt x="108" y="1694"/>
                  </a:lnTo>
                  <a:lnTo>
                    <a:pt x="87" y="1714"/>
                  </a:lnTo>
                  <a:lnTo>
                    <a:pt x="87" y="1714"/>
                  </a:lnTo>
                  <a:lnTo>
                    <a:pt x="87" y="1735"/>
                  </a:lnTo>
                  <a:lnTo>
                    <a:pt x="47" y="1780"/>
                  </a:lnTo>
                  <a:lnTo>
                    <a:pt x="1" y="1714"/>
                  </a:lnTo>
                  <a:lnTo>
                    <a:pt x="1" y="1714"/>
                  </a:lnTo>
                  <a:lnTo>
                    <a:pt x="1" y="1694"/>
                  </a:lnTo>
                  <a:lnTo>
                    <a:pt x="1" y="1694"/>
                  </a:lnTo>
                  <a:lnTo>
                    <a:pt x="1" y="1694"/>
                  </a:lnTo>
                  <a:lnTo>
                    <a:pt x="1" y="1674"/>
                  </a:lnTo>
                  <a:lnTo>
                    <a:pt x="1" y="1674"/>
                  </a:lnTo>
                  <a:lnTo>
                    <a:pt x="1" y="1653"/>
                  </a:lnTo>
                  <a:lnTo>
                    <a:pt x="1" y="1653"/>
                  </a:lnTo>
                  <a:lnTo>
                    <a:pt x="1" y="1628"/>
                  </a:lnTo>
                  <a:lnTo>
                    <a:pt x="1" y="1628"/>
                  </a:lnTo>
                  <a:lnTo>
                    <a:pt x="1" y="1607"/>
                  </a:lnTo>
                  <a:lnTo>
                    <a:pt x="1" y="1607"/>
                  </a:lnTo>
                  <a:lnTo>
                    <a:pt x="1" y="1587"/>
                  </a:lnTo>
                  <a:lnTo>
                    <a:pt x="1" y="1587"/>
                  </a:lnTo>
                  <a:lnTo>
                    <a:pt x="1" y="1567"/>
                  </a:lnTo>
                  <a:lnTo>
                    <a:pt x="1" y="1567"/>
                  </a:lnTo>
                  <a:lnTo>
                    <a:pt x="1" y="1567"/>
                  </a:lnTo>
                  <a:lnTo>
                    <a:pt x="1" y="1546"/>
                  </a:lnTo>
                  <a:lnTo>
                    <a:pt x="1" y="1546"/>
                  </a:lnTo>
                  <a:lnTo>
                    <a:pt x="1" y="1526"/>
                  </a:lnTo>
                  <a:lnTo>
                    <a:pt x="1" y="1526"/>
                  </a:lnTo>
                  <a:lnTo>
                    <a:pt x="1" y="1501"/>
                  </a:lnTo>
                  <a:lnTo>
                    <a:pt x="26" y="1501"/>
                  </a:lnTo>
                  <a:lnTo>
                    <a:pt x="26" y="1480"/>
                  </a:lnTo>
                  <a:lnTo>
                    <a:pt x="26" y="1480"/>
                  </a:lnTo>
                  <a:lnTo>
                    <a:pt x="26" y="1460"/>
                  </a:lnTo>
                  <a:lnTo>
                    <a:pt x="26" y="1460"/>
                  </a:lnTo>
                  <a:lnTo>
                    <a:pt x="26" y="1440"/>
                  </a:lnTo>
                  <a:lnTo>
                    <a:pt x="26" y="1440"/>
                  </a:lnTo>
                  <a:lnTo>
                    <a:pt x="26" y="1419"/>
                  </a:lnTo>
                  <a:lnTo>
                    <a:pt x="47" y="1419"/>
                  </a:lnTo>
                  <a:lnTo>
                    <a:pt x="47" y="1399"/>
                  </a:lnTo>
                  <a:lnTo>
                    <a:pt x="47" y="1399"/>
                  </a:lnTo>
                  <a:lnTo>
                    <a:pt x="47" y="1373"/>
                  </a:lnTo>
                  <a:lnTo>
                    <a:pt x="47" y="1373"/>
                  </a:lnTo>
                  <a:lnTo>
                    <a:pt x="47" y="1353"/>
                  </a:lnTo>
                  <a:lnTo>
                    <a:pt x="67" y="1333"/>
                  </a:lnTo>
                  <a:lnTo>
                    <a:pt x="67" y="1312"/>
                  </a:lnTo>
                  <a:lnTo>
                    <a:pt x="67" y="1292"/>
                  </a:lnTo>
                  <a:lnTo>
                    <a:pt x="87" y="1272"/>
                  </a:lnTo>
                  <a:lnTo>
                    <a:pt x="87" y="1246"/>
                  </a:lnTo>
                  <a:lnTo>
                    <a:pt x="108" y="1226"/>
                  </a:lnTo>
                  <a:lnTo>
                    <a:pt x="108" y="1206"/>
                  </a:lnTo>
                  <a:lnTo>
                    <a:pt x="108" y="1206"/>
                  </a:lnTo>
                  <a:lnTo>
                    <a:pt x="108" y="1185"/>
                  </a:lnTo>
                  <a:lnTo>
                    <a:pt x="128" y="1165"/>
                  </a:lnTo>
                  <a:lnTo>
                    <a:pt x="128" y="1145"/>
                  </a:lnTo>
                  <a:lnTo>
                    <a:pt x="154" y="1119"/>
                  </a:lnTo>
                  <a:lnTo>
                    <a:pt x="154" y="1099"/>
                  </a:lnTo>
                  <a:lnTo>
                    <a:pt x="174" y="1078"/>
                  </a:lnTo>
                  <a:lnTo>
                    <a:pt x="174" y="1058"/>
                  </a:lnTo>
                  <a:lnTo>
                    <a:pt x="194" y="1038"/>
                  </a:lnTo>
                  <a:lnTo>
                    <a:pt x="194" y="1017"/>
                  </a:lnTo>
                  <a:lnTo>
                    <a:pt x="215" y="992"/>
                  </a:lnTo>
                  <a:lnTo>
                    <a:pt x="215" y="972"/>
                  </a:lnTo>
                  <a:lnTo>
                    <a:pt x="215" y="972"/>
                  </a:lnTo>
                  <a:lnTo>
                    <a:pt x="235" y="951"/>
                  </a:lnTo>
                  <a:lnTo>
                    <a:pt x="235" y="931"/>
                  </a:lnTo>
                  <a:lnTo>
                    <a:pt x="255" y="911"/>
                  </a:lnTo>
                  <a:lnTo>
                    <a:pt x="281" y="890"/>
                  </a:lnTo>
                  <a:lnTo>
                    <a:pt x="281" y="865"/>
                  </a:lnTo>
                  <a:lnTo>
                    <a:pt x="301" y="844"/>
                  </a:lnTo>
                  <a:lnTo>
                    <a:pt x="301" y="824"/>
                  </a:lnTo>
                  <a:lnTo>
                    <a:pt x="321" y="804"/>
                  </a:lnTo>
                  <a:lnTo>
                    <a:pt x="321" y="783"/>
                  </a:lnTo>
                  <a:lnTo>
                    <a:pt x="342" y="763"/>
                  </a:lnTo>
                  <a:lnTo>
                    <a:pt x="342" y="763"/>
                  </a:lnTo>
                  <a:lnTo>
                    <a:pt x="362" y="738"/>
                  </a:lnTo>
                  <a:lnTo>
                    <a:pt x="362" y="717"/>
                  </a:lnTo>
                  <a:lnTo>
                    <a:pt x="382" y="697"/>
                  </a:lnTo>
                  <a:lnTo>
                    <a:pt x="382" y="677"/>
                  </a:lnTo>
                  <a:lnTo>
                    <a:pt x="408" y="656"/>
                  </a:lnTo>
                  <a:lnTo>
                    <a:pt x="428" y="656"/>
                  </a:lnTo>
                  <a:lnTo>
                    <a:pt x="428" y="636"/>
                  </a:lnTo>
                  <a:lnTo>
                    <a:pt x="449" y="610"/>
                  </a:lnTo>
                  <a:lnTo>
                    <a:pt x="449" y="590"/>
                  </a:lnTo>
                  <a:lnTo>
                    <a:pt x="469" y="570"/>
                  </a:lnTo>
                  <a:lnTo>
                    <a:pt x="469" y="570"/>
                  </a:lnTo>
                  <a:lnTo>
                    <a:pt x="489" y="549"/>
                  </a:lnTo>
                  <a:lnTo>
                    <a:pt x="489" y="529"/>
                  </a:lnTo>
                  <a:lnTo>
                    <a:pt x="510" y="509"/>
                  </a:lnTo>
                  <a:lnTo>
                    <a:pt x="510" y="509"/>
                  </a:lnTo>
                  <a:lnTo>
                    <a:pt x="535" y="483"/>
                  </a:lnTo>
                  <a:lnTo>
                    <a:pt x="535" y="483"/>
                  </a:lnTo>
                  <a:lnTo>
                    <a:pt x="555" y="463"/>
                  </a:lnTo>
                  <a:lnTo>
                    <a:pt x="555" y="443"/>
                  </a:lnTo>
                  <a:lnTo>
                    <a:pt x="576" y="443"/>
                  </a:lnTo>
                  <a:lnTo>
                    <a:pt x="576" y="422"/>
                  </a:lnTo>
                  <a:lnTo>
                    <a:pt x="576" y="422"/>
                  </a:lnTo>
                  <a:lnTo>
                    <a:pt x="596" y="402"/>
                  </a:lnTo>
                  <a:lnTo>
                    <a:pt x="596" y="402"/>
                  </a:lnTo>
                  <a:lnTo>
                    <a:pt x="616" y="382"/>
                  </a:lnTo>
                  <a:lnTo>
                    <a:pt x="616" y="382"/>
                  </a:lnTo>
                  <a:lnTo>
                    <a:pt x="637" y="356"/>
                  </a:lnTo>
                  <a:lnTo>
                    <a:pt x="637" y="356"/>
                  </a:lnTo>
                  <a:lnTo>
                    <a:pt x="637" y="336"/>
                  </a:lnTo>
                  <a:lnTo>
                    <a:pt x="662" y="336"/>
                  </a:lnTo>
                  <a:lnTo>
                    <a:pt x="662" y="315"/>
                  </a:lnTo>
                  <a:lnTo>
                    <a:pt x="683" y="315"/>
                  </a:lnTo>
                  <a:lnTo>
                    <a:pt x="683" y="295"/>
                  </a:lnTo>
                  <a:lnTo>
                    <a:pt x="703" y="295"/>
                  </a:lnTo>
                  <a:lnTo>
                    <a:pt x="703" y="275"/>
                  </a:lnTo>
                  <a:lnTo>
                    <a:pt x="723" y="275"/>
                  </a:lnTo>
                  <a:lnTo>
                    <a:pt x="723" y="275"/>
                  </a:lnTo>
                  <a:lnTo>
                    <a:pt x="723" y="254"/>
                  </a:lnTo>
                  <a:lnTo>
                    <a:pt x="744" y="254"/>
                  </a:lnTo>
                  <a:lnTo>
                    <a:pt x="744" y="254"/>
                  </a:lnTo>
                  <a:lnTo>
                    <a:pt x="744" y="229"/>
                  </a:lnTo>
                  <a:lnTo>
                    <a:pt x="764" y="229"/>
                  </a:lnTo>
                  <a:lnTo>
                    <a:pt x="764" y="209"/>
                  </a:lnTo>
                  <a:lnTo>
                    <a:pt x="789" y="188"/>
                  </a:lnTo>
                  <a:lnTo>
                    <a:pt x="810" y="168"/>
                  </a:lnTo>
                  <a:lnTo>
                    <a:pt x="830" y="148"/>
                  </a:lnTo>
                  <a:lnTo>
                    <a:pt x="850" y="148"/>
                  </a:lnTo>
                  <a:lnTo>
                    <a:pt x="871" y="127"/>
                  </a:lnTo>
                  <a:lnTo>
                    <a:pt x="871" y="127"/>
                  </a:lnTo>
                  <a:lnTo>
                    <a:pt x="891" y="102"/>
                  </a:lnTo>
                  <a:lnTo>
                    <a:pt x="917" y="102"/>
                  </a:lnTo>
                  <a:lnTo>
                    <a:pt x="917" y="81"/>
                  </a:lnTo>
                  <a:lnTo>
                    <a:pt x="957" y="61"/>
                  </a:lnTo>
                  <a:lnTo>
                    <a:pt x="957" y="61"/>
                  </a:lnTo>
                  <a:lnTo>
                    <a:pt x="957" y="41"/>
                  </a:lnTo>
                  <a:lnTo>
                    <a:pt x="978" y="41"/>
                  </a:lnTo>
                  <a:lnTo>
                    <a:pt x="978" y="41"/>
                  </a:lnTo>
                  <a:lnTo>
                    <a:pt x="998" y="20"/>
                  </a:lnTo>
                  <a:lnTo>
                    <a:pt x="998" y="20"/>
                  </a:lnTo>
                  <a:lnTo>
                    <a:pt x="998" y="20"/>
                  </a:lnTo>
                  <a:lnTo>
                    <a:pt x="1018" y="0"/>
                  </a:lnTo>
                  <a:lnTo>
                    <a:pt x="1018" y="0"/>
                  </a:lnTo>
                  <a:lnTo>
                    <a:pt x="1044"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2"/>
            <p:cNvSpPr/>
            <p:nvPr/>
          </p:nvSpPr>
          <p:spPr>
            <a:xfrm>
              <a:off x="1767950" y="2454425"/>
              <a:ext cx="4725" cy="19100"/>
            </a:xfrm>
            <a:custGeom>
              <a:rect b="b" l="l" r="r" t="t"/>
              <a:pathLst>
                <a:path extrusionOk="0" h="764" w="189">
                  <a:moveTo>
                    <a:pt x="87" y="1"/>
                  </a:moveTo>
                  <a:lnTo>
                    <a:pt x="107" y="1"/>
                  </a:lnTo>
                  <a:lnTo>
                    <a:pt x="107" y="1"/>
                  </a:lnTo>
                  <a:lnTo>
                    <a:pt x="107" y="1"/>
                  </a:lnTo>
                  <a:lnTo>
                    <a:pt x="107" y="21"/>
                  </a:lnTo>
                  <a:lnTo>
                    <a:pt x="128" y="21"/>
                  </a:lnTo>
                  <a:lnTo>
                    <a:pt x="128" y="21"/>
                  </a:lnTo>
                  <a:lnTo>
                    <a:pt x="128" y="21"/>
                  </a:lnTo>
                  <a:lnTo>
                    <a:pt x="128" y="21"/>
                  </a:lnTo>
                  <a:lnTo>
                    <a:pt x="128" y="41"/>
                  </a:lnTo>
                  <a:lnTo>
                    <a:pt x="128" y="41"/>
                  </a:lnTo>
                  <a:lnTo>
                    <a:pt x="128" y="41"/>
                  </a:lnTo>
                  <a:lnTo>
                    <a:pt x="148" y="41"/>
                  </a:lnTo>
                  <a:lnTo>
                    <a:pt x="148" y="62"/>
                  </a:lnTo>
                  <a:lnTo>
                    <a:pt x="148" y="62"/>
                  </a:lnTo>
                  <a:lnTo>
                    <a:pt x="148" y="62"/>
                  </a:lnTo>
                  <a:lnTo>
                    <a:pt x="148" y="62"/>
                  </a:lnTo>
                  <a:lnTo>
                    <a:pt x="148" y="82"/>
                  </a:lnTo>
                  <a:lnTo>
                    <a:pt x="148" y="82"/>
                  </a:lnTo>
                  <a:lnTo>
                    <a:pt x="148" y="102"/>
                  </a:lnTo>
                  <a:lnTo>
                    <a:pt x="168" y="102"/>
                  </a:lnTo>
                  <a:lnTo>
                    <a:pt x="168" y="128"/>
                  </a:lnTo>
                  <a:lnTo>
                    <a:pt x="168" y="128"/>
                  </a:lnTo>
                  <a:lnTo>
                    <a:pt x="168" y="148"/>
                  </a:lnTo>
                  <a:lnTo>
                    <a:pt x="168" y="148"/>
                  </a:lnTo>
                  <a:lnTo>
                    <a:pt x="168" y="148"/>
                  </a:lnTo>
                  <a:lnTo>
                    <a:pt x="168" y="168"/>
                  </a:lnTo>
                  <a:lnTo>
                    <a:pt x="168" y="168"/>
                  </a:lnTo>
                  <a:lnTo>
                    <a:pt x="168" y="189"/>
                  </a:lnTo>
                  <a:lnTo>
                    <a:pt x="168" y="209"/>
                  </a:lnTo>
                  <a:lnTo>
                    <a:pt x="168" y="209"/>
                  </a:lnTo>
                  <a:lnTo>
                    <a:pt x="168" y="229"/>
                  </a:lnTo>
                  <a:lnTo>
                    <a:pt x="168" y="229"/>
                  </a:lnTo>
                  <a:lnTo>
                    <a:pt x="189" y="255"/>
                  </a:lnTo>
                  <a:lnTo>
                    <a:pt x="189" y="255"/>
                  </a:lnTo>
                  <a:lnTo>
                    <a:pt x="189" y="255"/>
                  </a:lnTo>
                  <a:lnTo>
                    <a:pt x="189" y="275"/>
                  </a:lnTo>
                  <a:lnTo>
                    <a:pt x="189" y="275"/>
                  </a:lnTo>
                  <a:lnTo>
                    <a:pt x="189" y="296"/>
                  </a:lnTo>
                  <a:lnTo>
                    <a:pt x="189" y="296"/>
                  </a:lnTo>
                  <a:lnTo>
                    <a:pt x="189" y="316"/>
                  </a:lnTo>
                  <a:lnTo>
                    <a:pt x="189" y="336"/>
                  </a:lnTo>
                  <a:lnTo>
                    <a:pt x="168" y="336"/>
                  </a:lnTo>
                  <a:lnTo>
                    <a:pt x="168" y="357"/>
                  </a:lnTo>
                  <a:lnTo>
                    <a:pt x="168" y="357"/>
                  </a:lnTo>
                  <a:lnTo>
                    <a:pt x="168" y="382"/>
                  </a:lnTo>
                  <a:lnTo>
                    <a:pt x="168" y="382"/>
                  </a:lnTo>
                  <a:lnTo>
                    <a:pt x="168" y="402"/>
                  </a:lnTo>
                  <a:lnTo>
                    <a:pt x="168" y="402"/>
                  </a:lnTo>
                  <a:lnTo>
                    <a:pt x="168" y="402"/>
                  </a:lnTo>
                  <a:lnTo>
                    <a:pt x="168" y="423"/>
                  </a:lnTo>
                  <a:lnTo>
                    <a:pt x="168" y="423"/>
                  </a:lnTo>
                  <a:lnTo>
                    <a:pt x="168" y="463"/>
                  </a:lnTo>
                  <a:lnTo>
                    <a:pt x="168" y="484"/>
                  </a:lnTo>
                  <a:lnTo>
                    <a:pt x="168" y="509"/>
                  </a:lnTo>
                  <a:lnTo>
                    <a:pt x="168" y="530"/>
                  </a:lnTo>
                  <a:lnTo>
                    <a:pt x="148" y="550"/>
                  </a:lnTo>
                  <a:lnTo>
                    <a:pt x="148" y="570"/>
                  </a:lnTo>
                  <a:lnTo>
                    <a:pt x="148" y="591"/>
                  </a:lnTo>
                  <a:lnTo>
                    <a:pt x="148" y="611"/>
                  </a:lnTo>
                  <a:lnTo>
                    <a:pt x="148" y="636"/>
                  </a:lnTo>
                  <a:lnTo>
                    <a:pt x="148" y="657"/>
                  </a:lnTo>
                  <a:lnTo>
                    <a:pt x="128" y="697"/>
                  </a:lnTo>
                  <a:lnTo>
                    <a:pt x="128" y="718"/>
                  </a:lnTo>
                  <a:lnTo>
                    <a:pt x="128" y="718"/>
                  </a:lnTo>
                  <a:lnTo>
                    <a:pt x="128" y="718"/>
                  </a:lnTo>
                  <a:lnTo>
                    <a:pt x="61" y="764"/>
                  </a:lnTo>
                  <a:lnTo>
                    <a:pt x="21" y="718"/>
                  </a:lnTo>
                  <a:lnTo>
                    <a:pt x="21" y="697"/>
                  </a:lnTo>
                  <a:lnTo>
                    <a:pt x="21" y="697"/>
                  </a:lnTo>
                  <a:lnTo>
                    <a:pt x="21" y="677"/>
                  </a:lnTo>
                  <a:lnTo>
                    <a:pt x="41" y="636"/>
                  </a:lnTo>
                  <a:lnTo>
                    <a:pt x="41" y="636"/>
                  </a:lnTo>
                  <a:lnTo>
                    <a:pt x="41" y="591"/>
                  </a:lnTo>
                  <a:lnTo>
                    <a:pt x="41" y="570"/>
                  </a:lnTo>
                  <a:lnTo>
                    <a:pt x="41" y="550"/>
                  </a:lnTo>
                  <a:lnTo>
                    <a:pt x="41" y="530"/>
                  </a:lnTo>
                  <a:lnTo>
                    <a:pt x="61" y="509"/>
                  </a:lnTo>
                  <a:lnTo>
                    <a:pt x="61" y="509"/>
                  </a:lnTo>
                  <a:lnTo>
                    <a:pt x="41" y="484"/>
                  </a:lnTo>
                  <a:lnTo>
                    <a:pt x="41" y="484"/>
                  </a:lnTo>
                  <a:lnTo>
                    <a:pt x="41" y="463"/>
                  </a:lnTo>
                  <a:lnTo>
                    <a:pt x="41" y="443"/>
                  </a:lnTo>
                  <a:lnTo>
                    <a:pt x="21" y="443"/>
                  </a:lnTo>
                  <a:lnTo>
                    <a:pt x="21" y="423"/>
                  </a:lnTo>
                  <a:lnTo>
                    <a:pt x="21" y="402"/>
                  </a:lnTo>
                  <a:lnTo>
                    <a:pt x="21" y="402"/>
                  </a:lnTo>
                  <a:lnTo>
                    <a:pt x="21" y="382"/>
                  </a:lnTo>
                  <a:lnTo>
                    <a:pt x="21" y="357"/>
                  </a:lnTo>
                  <a:lnTo>
                    <a:pt x="21" y="357"/>
                  </a:lnTo>
                  <a:lnTo>
                    <a:pt x="21" y="336"/>
                  </a:lnTo>
                  <a:lnTo>
                    <a:pt x="21" y="336"/>
                  </a:lnTo>
                  <a:lnTo>
                    <a:pt x="21" y="316"/>
                  </a:lnTo>
                  <a:lnTo>
                    <a:pt x="0" y="316"/>
                  </a:lnTo>
                  <a:lnTo>
                    <a:pt x="0" y="296"/>
                  </a:lnTo>
                  <a:lnTo>
                    <a:pt x="0" y="296"/>
                  </a:lnTo>
                  <a:lnTo>
                    <a:pt x="0" y="296"/>
                  </a:lnTo>
                  <a:lnTo>
                    <a:pt x="0" y="275"/>
                  </a:lnTo>
                  <a:lnTo>
                    <a:pt x="0" y="275"/>
                  </a:lnTo>
                  <a:lnTo>
                    <a:pt x="0" y="255"/>
                  </a:lnTo>
                  <a:lnTo>
                    <a:pt x="0" y="255"/>
                  </a:lnTo>
                  <a:lnTo>
                    <a:pt x="0" y="229"/>
                  </a:lnTo>
                  <a:lnTo>
                    <a:pt x="0" y="229"/>
                  </a:lnTo>
                  <a:lnTo>
                    <a:pt x="0" y="209"/>
                  </a:lnTo>
                  <a:lnTo>
                    <a:pt x="0" y="209"/>
                  </a:lnTo>
                  <a:lnTo>
                    <a:pt x="0" y="189"/>
                  </a:lnTo>
                  <a:lnTo>
                    <a:pt x="0" y="189"/>
                  </a:lnTo>
                  <a:lnTo>
                    <a:pt x="0" y="189"/>
                  </a:lnTo>
                  <a:lnTo>
                    <a:pt x="0" y="168"/>
                  </a:lnTo>
                  <a:lnTo>
                    <a:pt x="0" y="168"/>
                  </a:lnTo>
                  <a:lnTo>
                    <a:pt x="21" y="168"/>
                  </a:lnTo>
                  <a:lnTo>
                    <a:pt x="21" y="168"/>
                  </a:lnTo>
                  <a:lnTo>
                    <a:pt x="21" y="148"/>
                  </a:lnTo>
                  <a:lnTo>
                    <a:pt x="21" y="148"/>
                  </a:lnTo>
                  <a:lnTo>
                    <a:pt x="21" y="148"/>
                  </a:lnTo>
                  <a:lnTo>
                    <a:pt x="21" y="128"/>
                  </a:lnTo>
                  <a:lnTo>
                    <a:pt x="21" y="128"/>
                  </a:lnTo>
                  <a:lnTo>
                    <a:pt x="21" y="128"/>
                  </a:lnTo>
                  <a:lnTo>
                    <a:pt x="21" y="102"/>
                  </a:lnTo>
                  <a:lnTo>
                    <a:pt x="21" y="102"/>
                  </a:lnTo>
                  <a:lnTo>
                    <a:pt x="21" y="102"/>
                  </a:lnTo>
                  <a:lnTo>
                    <a:pt x="21" y="102"/>
                  </a:lnTo>
                  <a:lnTo>
                    <a:pt x="21" y="82"/>
                  </a:lnTo>
                  <a:lnTo>
                    <a:pt x="21" y="82"/>
                  </a:lnTo>
                  <a:lnTo>
                    <a:pt x="21" y="82"/>
                  </a:lnTo>
                  <a:lnTo>
                    <a:pt x="41" y="82"/>
                  </a:lnTo>
                  <a:lnTo>
                    <a:pt x="41" y="82"/>
                  </a:lnTo>
                  <a:lnTo>
                    <a:pt x="41" y="62"/>
                  </a:lnTo>
                  <a:lnTo>
                    <a:pt x="41" y="62"/>
                  </a:lnTo>
                  <a:lnTo>
                    <a:pt x="41" y="62"/>
                  </a:lnTo>
                  <a:lnTo>
                    <a:pt x="41" y="62"/>
                  </a:lnTo>
                  <a:lnTo>
                    <a:pt x="41" y="41"/>
                  </a:lnTo>
                  <a:lnTo>
                    <a:pt x="41" y="41"/>
                  </a:lnTo>
                  <a:lnTo>
                    <a:pt x="41" y="41"/>
                  </a:lnTo>
                  <a:lnTo>
                    <a:pt x="41" y="41"/>
                  </a:lnTo>
                  <a:lnTo>
                    <a:pt x="41" y="21"/>
                  </a:lnTo>
                  <a:lnTo>
                    <a:pt x="41" y="21"/>
                  </a:lnTo>
                  <a:lnTo>
                    <a:pt x="61" y="21"/>
                  </a:lnTo>
                  <a:lnTo>
                    <a:pt x="61" y="21"/>
                  </a:lnTo>
                  <a:lnTo>
                    <a:pt x="61" y="21"/>
                  </a:lnTo>
                  <a:lnTo>
                    <a:pt x="61" y="1"/>
                  </a:lnTo>
                  <a:lnTo>
                    <a:pt x="61" y="1"/>
                  </a:lnTo>
                  <a:lnTo>
                    <a:pt x="87" y="1"/>
                  </a:lnTo>
                  <a:lnTo>
                    <a:pt x="87" y="1"/>
                  </a:lnTo>
                  <a:lnTo>
                    <a:pt x="87"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2"/>
            <p:cNvSpPr/>
            <p:nvPr/>
          </p:nvSpPr>
          <p:spPr>
            <a:xfrm>
              <a:off x="1769475" y="2442725"/>
              <a:ext cx="14900" cy="24450"/>
            </a:xfrm>
            <a:custGeom>
              <a:rect b="b" l="l" r="r" t="t"/>
              <a:pathLst>
                <a:path extrusionOk="0" h="978" w="596">
                  <a:moveTo>
                    <a:pt x="596" y="21"/>
                  </a:moveTo>
                  <a:lnTo>
                    <a:pt x="575" y="62"/>
                  </a:lnTo>
                  <a:lnTo>
                    <a:pt x="575" y="87"/>
                  </a:lnTo>
                  <a:lnTo>
                    <a:pt x="575" y="87"/>
                  </a:lnTo>
                  <a:lnTo>
                    <a:pt x="555" y="87"/>
                  </a:lnTo>
                  <a:lnTo>
                    <a:pt x="555" y="87"/>
                  </a:lnTo>
                  <a:lnTo>
                    <a:pt x="555" y="107"/>
                  </a:lnTo>
                  <a:lnTo>
                    <a:pt x="535" y="107"/>
                  </a:lnTo>
                  <a:lnTo>
                    <a:pt x="535" y="107"/>
                  </a:lnTo>
                  <a:lnTo>
                    <a:pt x="535" y="128"/>
                  </a:lnTo>
                  <a:lnTo>
                    <a:pt x="535" y="128"/>
                  </a:lnTo>
                  <a:lnTo>
                    <a:pt x="509" y="128"/>
                  </a:lnTo>
                  <a:lnTo>
                    <a:pt x="509" y="128"/>
                  </a:lnTo>
                  <a:lnTo>
                    <a:pt x="509" y="128"/>
                  </a:lnTo>
                  <a:lnTo>
                    <a:pt x="489" y="148"/>
                  </a:lnTo>
                  <a:lnTo>
                    <a:pt x="489" y="148"/>
                  </a:lnTo>
                  <a:lnTo>
                    <a:pt x="489" y="148"/>
                  </a:lnTo>
                  <a:lnTo>
                    <a:pt x="489" y="148"/>
                  </a:lnTo>
                  <a:lnTo>
                    <a:pt x="468" y="148"/>
                  </a:lnTo>
                  <a:lnTo>
                    <a:pt x="468" y="168"/>
                  </a:lnTo>
                  <a:lnTo>
                    <a:pt x="468" y="168"/>
                  </a:lnTo>
                  <a:lnTo>
                    <a:pt x="468" y="168"/>
                  </a:lnTo>
                  <a:lnTo>
                    <a:pt x="448" y="168"/>
                  </a:lnTo>
                  <a:lnTo>
                    <a:pt x="448" y="189"/>
                  </a:lnTo>
                  <a:lnTo>
                    <a:pt x="448" y="189"/>
                  </a:lnTo>
                  <a:lnTo>
                    <a:pt x="448" y="189"/>
                  </a:lnTo>
                  <a:lnTo>
                    <a:pt x="428" y="189"/>
                  </a:lnTo>
                  <a:lnTo>
                    <a:pt x="428" y="189"/>
                  </a:lnTo>
                  <a:lnTo>
                    <a:pt x="428" y="214"/>
                  </a:lnTo>
                  <a:lnTo>
                    <a:pt x="428" y="214"/>
                  </a:lnTo>
                  <a:lnTo>
                    <a:pt x="407" y="214"/>
                  </a:lnTo>
                  <a:lnTo>
                    <a:pt x="407" y="214"/>
                  </a:lnTo>
                  <a:lnTo>
                    <a:pt x="407" y="235"/>
                  </a:lnTo>
                  <a:lnTo>
                    <a:pt x="407" y="235"/>
                  </a:lnTo>
                  <a:lnTo>
                    <a:pt x="382" y="235"/>
                  </a:lnTo>
                  <a:lnTo>
                    <a:pt x="382" y="255"/>
                  </a:lnTo>
                  <a:lnTo>
                    <a:pt x="382" y="255"/>
                  </a:lnTo>
                  <a:lnTo>
                    <a:pt x="382" y="255"/>
                  </a:lnTo>
                  <a:lnTo>
                    <a:pt x="362" y="255"/>
                  </a:lnTo>
                  <a:lnTo>
                    <a:pt x="362" y="275"/>
                  </a:lnTo>
                  <a:lnTo>
                    <a:pt x="362" y="275"/>
                  </a:lnTo>
                  <a:lnTo>
                    <a:pt x="362" y="275"/>
                  </a:lnTo>
                  <a:lnTo>
                    <a:pt x="341" y="296"/>
                  </a:lnTo>
                  <a:lnTo>
                    <a:pt x="341" y="296"/>
                  </a:lnTo>
                  <a:lnTo>
                    <a:pt x="341" y="296"/>
                  </a:lnTo>
                  <a:lnTo>
                    <a:pt x="341" y="296"/>
                  </a:lnTo>
                  <a:lnTo>
                    <a:pt x="341" y="316"/>
                  </a:lnTo>
                  <a:lnTo>
                    <a:pt x="321" y="316"/>
                  </a:lnTo>
                  <a:lnTo>
                    <a:pt x="321" y="316"/>
                  </a:lnTo>
                  <a:lnTo>
                    <a:pt x="321" y="341"/>
                  </a:lnTo>
                  <a:lnTo>
                    <a:pt x="321" y="341"/>
                  </a:lnTo>
                  <a:lnTo>
                    <a:pt x="301" y="341"/>
                  </a:lnTo>
                  <a:lnTo>
                    <a:pt x="301" y="362"/>
                  </a:lnTo>
                  <a:lnTo>
                    <a:pt x="301" y="362"/>
                  </a:lnTo>
                  <a:lnTo>
                    <a:pt x="301" y="362"/>
                  </a:lnTo>
                  <a:lnTo>
                    <a:pt x="301" y="382"/>
                  </a:lnTo>
                  <a:lnTo>
                    <a:pt x="280" y="382"/>
                  </a:lnTo>
                  <a:lnTo>
                    <a:pt x="280" y="382"/>
                  </a:lnTo>
                  <a:lnTo>
                    <a:pt x="280" y="382"/>
                  </a:lnTo>
                  <a:lnTo>
                    <a:pt x="280" y="402"/>
                  </a:lnTo>
                  <a:lnTo>
                    <a:pt x="280" y="402"/>
                  </a:lnTo>
                  <a:lnTo>
                    <a:pt x="280" y="402"/>
                  </a:lnTo>
                  <a:lnTo>
                    <a:pt x="255" y="423"/>
                  </a:lnTo>
                  <a:lnTo>
                    <a:pt x="255" y="423"/>
                  </a:lnTo>
                  <a:lnTo>
                    <a:pt x="255" y="423"/>
                  </a:lnTo>
                  <a:lnTo>
                    <a:pt x="255" y="423"/>
                  </a:lnTo>
                  <a:lnTo>
                    <a:pt x="255" y="443"/>
                  </a:lnTo>
                  <a:lnTo>
                    <a:pt x="255" y="443"/>
                  </a:lnTo>
                  <a:lnTo>
                    <a:pt x="234" y="443"/>
                  </a:lnTo>
                  <a:lnTo>
                    <a:pt x="234" y="469"/>
                  </a:lnTo>
                  <a:lnTo>
                    <a:pt x="234" y="469"/>
                  </a:lnTo>
                  <a:lnTo>
                    <a:pt x="234" y="469"/>
                  </a:lnTo>
                  <a:lnTo>
                    <a:pt x="234" y="489"/>
                  </a:lnTo>
                  <a:lnTo>
                    <a:pt x="234" y="489"/>
                  </a:lnTo>
                  <a:lnTo>
                    <a:pt x="234" y="489"/>
                  </a:lnTo>
                  <a:lnTo>
                    <a:pt x="214" y="509"/>
                  </a:lnTo>
                  <a:lnTo>
                    <a:pt x="214" y="530"/>
                  </a:lnTo>
                  <a:lnTo>
                    <a:pt x="214" y="530"/>
                  </a:lnTo>
                  <a:lnTo>
                    <a:pt x="214" y="550"/>
                  </a:lnTo>
                  <a:lnTo>
                    <a:pt x="194" y="570"/>
                  </a:lnTo>
                  <a:lnTo>
                    <a:pt x="194" y="570"/>
                  </a:lnTo>
                  <a:lnTo>
                    <a:pt x="194" y="570"/>
                  </a:lnTo>
                  <a:lnTo>
                    <a:pt x="194" y="596"/>
                  </a:lnTo>
                  <a:lnTo>
                    <a:pt x="194" y="616"/>
                  </a:lnTo>
                  <a:lnTo>
                    <a:pt x="173" y="636"/>
                  </a:lnTo>
                  <a:lnTo>
                    <a:pt x="173" y="636"/>
                  </a:lnTo>
                  <a:lnTo>
                    <a:pt x="173" y="657"/>
                  </a:lnTo>
                  <a:lnTo>
                    <a:pt x="173" y="677"/>
                  </a:lnTo>
                  <a:lnTo>
                    <a:pt x="153" y="697"/>
                  </a:lnTo>
                  <a:lnTo>
                    <a:pt x="153" y="697"/>
                  </a:lnTo>
                  <a:lnTo>
                    <a:pt x="153" y="697"/>
                  </a:lnTo>
                  <a:lnTo>
                    <a:pt x="153" y="723"/>
                  </a:lnTo>
                  <a:lnTo>
                    <a:pt x="153" y="743"/>
                  </a:lnTo>
                  <a:lnTo>
                    <a:pt x="153" y="764"/>
                  </a:lnTo>
                  <a:lnTo>
                    <a:pt x="153" y="764"/>
                  </a:lnTo>
                  <a:lnTo>
                    <a:pt x="153" y="764"/>
                  </a:lnTo>
                  <a:lnTo>
                    <a:pt x="128" y="784"/>
                  </a:lnTo>
                  <a:lnTo>
                    <a:pt x="128" y="804"/>
                  </a:lnTo>
                  <a:lnTo>
                    <a:pt x="128" y="825"/>
                  </a:lnTo>
                  <a:lnTo>
                    <a:pt x="128" y="850"/>
                  </a:lnTo>
                  <a:lnTo>
                    <a:pt x="128" y="850"/>
                  </a:lnTo>
                  <a:lnTo>
                    <a:pt x="128" y="850"/>
                  </a:lnTo>
                  <a:lnTo>
                    <a:pt x="128" y="870"/>
                  </a:lnTo>
                  <a:lnTo>
                    <a:pt x="128" y="891"/>
                  </a:lnTo>
                  <a:lnTo>
                    <a:pt x="107" y="911"/>
                  </a:lnTo>
                  <a:lnTo>
                    <a:pt x="107" y="911"/>
                  </a:lnTo>
                  <a:lnTo>
                    <a:pt x="107" y="931"/>
                  </a:lnTo>
                  <a:lnTo>
                    <a:pt x="107" y="931"/>
                  </a:lnTo>
                  <a:lnTo>
                    <a:pt x="107" y="952"/>
                  </a:lnTo>
                  <a:lnTo>
                    <a:pt x="107" y="952"/>
                  </a:lnTo>
                  <a:lnTo>
                    <a:pt x="87" y="977"/>
                  </a:lnTo>
                  <a:lnTo>
                    <a:pt x="26" y="977"/>
                  </a:lnTo>
                  <a:lnTo>
                    <a:pt x="0" y="952"/>
                  </a:lnTo>
                  <a:lnTo>
                    <a:pt x="0" y="952"/>
                  </a:lnTo>
                  <a:lnTo>
                    <a:pt x="0" y="931"/>
                  </a:lnTo>
                  <a:lnTo>
                    <a:pt x="0" y="911"/>
                  </a:lnTo>
                  <a:lnTo>
                    <a:pt x="0" y="911"/>
                  </a:lnTo>
                  <a:lnTo>
                    <a:pt x="0" y="891"/>
                  </a:lnTo>
                  <a:lnTo>
                    <a:pt x="0" y="870"/>
                  </a:lnTo>
                  <a:lnTo>
                    <a:pt x="0" y="850"/>
                  </a:lnTo>
                  <a:lnTo>
                    <a:pt x="26" y="850"/>
                  </a:lnTo>
                  <a:lnTo>
                    <a:pt x="26" y="825"/>
                  </a:lnTo>
                  <a:lnTo>
                    <a:pt x="26" y="825"/>
                  </a:lnTo>
                  <a:lnTo>
                    <a:pt x="26" y="804"/>
                  </a:lnTo>
                  <a:lnTo>
                    <a:pt x="26" y="784"/>
                  </a:lnTo>
                  <a:lnTo>
                    <a:pt x="26" y="764"/>
                  </a:lnTo>
                  <a:lnTo>
                    <a:pt x="26" y="743"/>
                  </a:lnTo>
                  <a:lnTo>
                    <a:pt x="26" y="743"/>
                  </a:lnTo>
                  <a:lnTo>
                    <a:pt x="26" y="723"/>
                  </a:lnTo>
                  <a:lnTo>
                    <a:pt x="26" y="723"/>
                  </a:lnTo>
                  <a:lnTo>
                    <a:pt x="46" y="697"/>
                  </a:lnTo>
                  <a:lnTo>
                    <a:pt x="46" y="677"/>
                  </a:lnTo>
                  <a:lnTo>
                    <a:pt x="46" y="677"/>
                  </a:lnTo>
                  <a:lnTo>
                    <a:pt x="46" y="657"/>
                  </a:lnTo>
                  <a:lnTo>
                    <a:pt x="46" y="636"/>
                  </a:lnTo>
                  <a:lnTo>
                    <a:pt x="46" y="616"/>
                  </a:lnTo>
                  <a:lnTo>
                    <a:pt x="67" y="616"/>
                  </a:lnTo>
                  <a:lnTo>
                    <a:pt x="67" y="596"/>
                  </a:lnTo>
                  <a:lnTo>
                    <a:pt x="67" y="570"/>
                  </a:lnTo>
                  <a:lnTo>
                    <a:pt x="67" y="550"/>
                  </a:lnTo>
                  <a:lnTo>
                    <a:pt x="87" y="530"/>
                  </a:lnTo>
                  <a:lnTo>
                    <a:pt x="87" y="530"/>
                  </a:lnTo>
                  <a:lnTo>
                    <a:pt x="87" y="530"/>
                  </a:lnTo>
                  <a:lnTo>
                    <a:pt x="87" y="509"/>
                  </a:lnTo>
                  <a:lnTo>
                    <a:pt x="107" y="489"/>
                  </a:lnTo>
                  <a:lnTo>
                    <a:pt x="107" y="469"/>
                  </a:lnTo>
                  <a:lnTo>
                    <a:pt x="107" y="469"/>
                  </a:lnTo>
                  <a:lnTo>
                    <a:pt x="107" y="443"/>
                  </a:lnTo>
                  <a:lnTo>
                    <a:pt x="128" y="443"/>
                  </a:lnTo>
                  <a:lnTo>
                    <a:pt x="128" y="423"/>
                  </a:lnTo>
                  <a:lnTo>
                    <a:pt x="128" y="423"/>
                  </a:lnTo>
                  <a:lnTo>
                    <a:pt x="128" y="423"/>
                  </a:lnTo>
                  <a:lnTo>
                    <a:pt x="128" y="402"/>
                  </a:lnTo>
                  <a:lnTo>
                    <a:pt x="153" y="402"/>
                  </a:lnTo>
                  <a:lnTo>
                    <a:pt x="153" y="402"/>
                  </a:lnTo>
                  <a:lnTo>
                    <a:pt x="153" y="382"/>
                  </a:lnTo>
                  <a:lnTo>
                    <a:pt x="153" y="382"/>
                  </a:lnTo>
                  <a:lnTo>
                    <a:pt x="153" y="362"/>
                  </a:lnTo>
                  <a:lnTo>
                    <a:pt x="173" y="362"/>
                  </a:lnTo>
                  <a:lnTo>
                    <a:pt x="173" y="362"/>
                  </a:lnTo>
                  <a:lnTo>
                    <a:pt x="173" y="362"/>
                  </a:lnTo>
                  <a:lnTo>
                    <a:pt x="173" y="341"/>
                  </a:lnTo>
                  <a:lnTo>
                    <a:pt x="173" y="341"/>
                  </a:lnTo>
                  <a:lnTo>
                    <a:pt x="173" y="341"/>
                  </a:lnTo>
                  <a:lnTo>
                    <a:pt x="194" y="316"/>
                  </a:lnTo>
                  <a:lnTo>
                    <a:pt x="194" y="316"/>
                  </a:lnTo>
                  <a:lnTo>
                    <a:pt x="194" y="316"/>
                  </a:lnTo>
                  <a:lnTo>
                    <a:pt x="194" y="296"/>
                  </a:lnTo>
                  <a:lnTo>
                    <a:pt x="214" y="296"/>
                  </a:lnTo>
                  <a:lnTo>
                    <a:pt x="214" y="296"/>
                  </a:lnTo>
                  <a:lnTo>
                    <a:pt x="214" y="275"/>
                  </a:lnTo>
                  <a:lnTo>
                    <a:pt x="214" y="275"/>
                  </a:lnTo>
                  <a:lnTo>
                    <a:pt x="234" y="275"/>
                  </a:lnTo>
                  <a:lnTo>
                    <a:pt x="234" y="255"/>
                  </a:lnTo>
                  <a:lnTo>
                    <a:pt x="234" y="255"/>
                  </a:lnTo>
                  <a:lnTo>
                    <a:pt x="234" y="255"/>
                  </a:lnTo>
                  <a:lnTo>
                    <a:pt x="255" y="235"/>
                  </a:lnTo>
                  <a:lnTo>
                    <a:pt x="255" y="235"/>
                  </a:lnTo>
                  <a:lnTo>
                    <a:pt x="255" y="235"/>
                  </a:lnTo>
                  <a:lnTo>
                    <a:pt x="255" y="214"/>
                  </a:lnTo>
                  <a:lnTo>
                    <a:pt x="280" y="214"/>
                  </a:lnTo>
                  <a:lnTo>
                    <a:pt x="280" y="214"/>
                  </a:lnTo>
                  <a:lnTo>
                    <a:pt x="280" y="189"/>
                  </a:lnTo>
                  <a:lnTo>
                    <a:pt x="280" y="189"/>
                  </a:lnTo>
                  <a:lnTo>
                    <a:pt x="301" y="189"/>
                  </a:lnTo>
                  <a:lnTo>
                    <a:pt x="301" y="168"/>
                  </a:lnTo>
                  <a:lnTo>
                    <a:pt x="301" y="168"/>
                  </a:lnTo>
                  <a:lnTo>
                    <a:pt x="321" y="168"/>
                  </a:lnTo>
                  <a:lnTo>
                    <a:pt x="321" y="148"/>
                  </a:lnTo>
                  <a:lnTo>
                    <a:pt x="321" y="148"/>
                  </a:lnTo>
                  <a:lnTo>
                    <a:pt x="321" y="148"/>
                  </a:lnTo>
                  <a:lnTo>
                    <a:pt x="341" y="128"/>
                  </a:lnTo>
                  <a:lnTo>
                    <a:pt x="341" y="128"/>
                  </a:lnTo>
                  <a:lnTo>
                    <a:pt x="341" y="128"/>
                  </a:lnTo>
                  <a:lnTo>
                    <a:pt x="362" y="128"/>
                  </a:lnTo>
                  <a:lnTo>
                    <a:pt x="362" y="128"/>
                  </a:lnTo>
                  <a:lnTo>
                    <a:pt x="362" y="107"/>
                  </a:lnTo>
                  <a:lnTo>
                    <a:pt x="362" y="107"/>
                  </a:lnTo>
                  <a:lnTo>
                    <a:pt x="382" y="107"/>
                  </a:lnTo>
                  <a:lnTo>
                    <a:pt x="382" y="87"/>
                  </a:lnTo>
                  <a:lnTo>
                    <a:pt x="382" y="87"/>
                  </a:lnTo>
                  <a:lnTo>
                    <a:pt x="407" y="87"/>
                  </a:lnTo>
                  <a:lnTo>
                    <a:pt x="407" y="87"/>
                  </a:lnTo>
                  <a:lnTo>
                    <a:pt x="407" y="87"/>
                  </a:lnTo>
                  <a:lnTo>
                    <a:pt x="407" y="62"/>
                  </a:lnTo>
                  <a:lnTo>
                    <a:pt x="428" y="62"/>
                  </a:lnTo>
                  <a:lnTo>
                    <a:pt x="428" y="62"/>
                  </a:lnTo>
                  <a:lnTo>
                    <a:pt x="448" y="62"/>
                  </a:lnTo>
                  <a:lnTo>
                    <a:pt x="448" y="41"/>
                  </a:lnTo>
                  <a:lnTo>
                    <a:pt x="448" y="41"/>
                  </a:lnTo>
                  <a:lnTo>
                    <a:pt x="468" y="41"/>
                  </a:lnTo>
                  <a:lnTo>
                    <a:pt x="468" y="41"/>
                  </a:lnTo>
                  <a:lnTo>
                    <a:pt x="468" y="41"/>
                  </a:lnTo>
                  <a:lnTo>
                    <a:pt x="468" y="21"/>
                  </a:lnTo>
                  <a:lnTo>
                    <a:pt x="489" y="21"/>
                  </a:lnTo>
                  <a:lnTo>
                    <a:pt x="489" y="21"/>
                  </a:lnTo>
                  <a:lnTo>
                    <a:pt x="509" y="21"/>
                  </a:lnTo>
                  <a:lnTo>
                    <a:pt x="509" y="21"/>
                  </a:lnTo>
                  <a:lnTo>
                    <a:pt x="535" y="1"/>
                  </a:lnTo>
                  <a:lnTo>
                    <a:pt x="535" y="1"/>
                  </a:lnTo>
                  <a:lnTo>
                    <a:pt x="535"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2"/>
            <p:cNvSpPr/>
            <p:nvPr/>
          </p:nvSpPr>
          <p:spPr>
            <a:xfrm>
              <a:off x="1768450" y="2449075"/>
              <a:ext cx="11225" cy="18600"/>
            </a:xfrm>
            <a:custGeom>
              <a:rect b="b" l="l" r="r" t="t"/>
              <a:pathLst>
                <a:path extrusionOk="0" h="744" w="449">
                  <a:moveTo>
                    <a:pt x="448" y="42"/>
                  </a:moveTo>
                  <a:lnTo>
                    <a:pt x="448" y="62"/>
                  </a:lnTo>
                  <a:lnTo>
                    <a:pt x="448" y="87"/>
                  </a:lnTo>
                  <a:lnTo>
                    <a:pt x="423" y="87"/>
                  </a:lnTo>
                  <a:lnTo>
                    <a:pt x="403" y="108"/>
                  </a:lnTo>
                  <a:lnTo>
                    <a:pt x="403" y="108"/>
                  </a:lnTo>
                  <a:lnTo>
                    <a:pt x="403" y="128"/>
                  </a:lnTo>
                  <a:lnTo>
                    <a:pt x="382" y="148"/>
                  </a:lnTo>
                  <a:lnTo>
                    <a:pt x="382" y="148"/>
                  </a:lnTo>
                  <a:lnTo>
                    <a:pt x="362" y="169"/>
                  </a:lnTo>
                  <a:lnTo>
                    <a:pt x="362" y="189"/>
                  </a:lnTo>
                  <a:lnTo>
                    <a:pt x="342" y="189"/>
                  </a:lnTo>
                  <a:lnTo>
                    <a:pt x="342" y="215"/>
                  </a:lnTo>
                  <a:lnTo>
                    <a:pt x="342" y="215"/>
                  </a:lnTo>
                  <a:lnTo>
                    <a:pt x="321" y="235"/>
                  </a:lnTo>
                  <a:lnTo>
                    <a:pt x="321" y="235"/>
                  </a:lnTo>
                  <a:lnTo>
                    <a:pt x="321" y="255"/>
                  </a:lnTo>
                  <a:lnTo>
                    <a:pt x="296" y="255"/>
                  </a:lnTo>
                  <a:lnTo>
                    <a:pt x="296" y="255"/>
                  </a:lnTo>
                  <a:lnTo>
                    <a:pt x="296" y="276"/>
                  </a:lnTo>
                  <a:lnTo>
                    <a:pt x="296" y="276"/>
                  </a:lnTo>
                  <a:lnTo>
                    <a:pt x="275" y="296"/>
                  </a:lnTo>
                  <a:lnTo>
                    <a:pt x="275" y="296"/>
                  </a:lnTo>
                  <a:lnTo>
                    <a:pt x="275" y="296"/>
                  </a:lnTo>
                  <a:lnTo>
                    <a:pt x="275" y="316"/>
                  </a:lnTo>
                  <a:lnTo>
                    <a:pt x="255" y="316"/>
                  </a:lnTo>
                  <a:lnTo>
                    <a:pt x="255" y="342"/>
                  </a:lnTo>
                  <a:lnTo>
                    <a:pt x="255" y="342"/>
                  </a:lnTo>
                  <a:lnTo>
                    <a:pt x="255" y="362"/>
                  </a:lnTo>
                  <a:lnTo>
                    <a:pt x="235" y="362"/>
                  </a:lnTo>
                  <a:lnTo>
                    <a:pt x="235" y="382"/>
                  </a:lnTo>
                  <a:lnTo>
                    <a:pt x="235" y="382"/>
                  </a:lnTo>
                  <a:lnTo>
                    <a:pt x="235" y="403"/>
                  </a:lnTo>
                  <a:lnTo>
                    <a:pt x="235" y="403"/>
                  </a:lnTo>
                  <a:lnTo>
                    <a:pt x="214" y="403"/>
                  </a:lnTo>
                  <a:lnTo>
                    <a:pt x="214" y="403"/>
                  </a:lnTo>
                  <a:lnTo>
                    <a:pt x="214" y="423"/>
                  </a:lnTo>
                  <a:lnTo>
                    <a:pt x="214" y="423"/>
                  </a:lnTo>
                  <a:lnTo>
                    <a:pt x="194" y="443"/>
                  </a:lnTo>
                  <a:lnTo>
                    <a:pt x="194" y="443"/>
                  </a:lnTo>
                  <a:lnTo>
                    <a:pt x="194" y="469"/>
                  </a:lnTo>
                  <a:lnTo>
                    <a:pt x="194" y="469"/>
                  </a:lnTo>
                  <a:lnTo>
                    <a:pt x="194" y="489"/>
                  </a:lnTo>
                  <a:lnTo>
                    <a:pt x="194" y="489"/>
                  </a:lnTo>
                  <a:lnTo>
                    <a:pt x="169" y="489"/>
                  </a:lnTo>
                  <a:lnTo>
                    <a:pt x="169" y="510"/>
                  </a:lnTo>
                  <a:lnTo>
                    <a:pt x="169" y="510"/>
                  </a:lnTo>
                  <a:lnTo>
                    <a:pt x="169" y="510"/>
                  </a:lnTo>
                  <a:lnTo>
                    <a:pt x="169" y="530"/>
                  </a:lnTo>
                  <a:lnTo>
                    <a:pt x="148" y="530"/>
                  </a:lnTo>
                  <a:lnTo>
                    <a:pt x="148" y="550"/>
                  </a:lnTo>
                  <a:lnTo>
                    <a:pt x="148" y="550"/>
                  </a:lnTo>
                  <a:lnTo>
                    <a:pt x="148" y="550"/>
                  </a:lnTo>
                  <a:lnTo>
                    <a:pt x="148" y="571"/>
                  </a:lnTo>
                  <a:lnTo>
                    <a:pt x="148" y="571"/>
                  </a:lnTo>
                  <a:lnTo>
                    <a:pt x="128" y="596"/>
                  </a:lnTo>
                  <a:lnTo>
                    <a:pt x="128" y="596"/>
                  </a:lnTo>
                  <a:lnTo>
                    <a:pt x="128" y="616"/>
                  </a:lnTo>
                  <a:lnTo>
                    <a:pt x="128" y="616"/>
                  </a:lnTo>
                  <a:lnTo>
                    <a:pt x="128" y="616"/>
                  </a:lnTo>
                  <a:lnTo>
                    <a:pt x="128" y="637"/>
                  </a:lnTo>
                  <a:lnTo>
                    <a:pt x="128" y="637"/>
                  </a:lnTo>
                  <a:lnTo>
                    <a:pt x="108" y="657"/>
                  </a:lnTo>
                  <a:lnTo>
                    <a:pt x="108" y="657"/>
                  </a:lnTo>
                  <a:lnTo>
                    <a:pt x="108" y="677"/>
                  </a:lnTo>
                  <a:lnTo>
                    <a:pt x="108" y="677"/>
                  </a:lnTo>
                  <a:lnTo>
                    <a:pt x="108" y="698"/>
                  </a:lnTo>
                  <a:lnTo>
                    <a:pt x="41" y="744"/>
                  </a:lnTo>
                  <a:lnTo>
                    <a:pt x="1" y="677"/>
                  </a:lnTo>
                  <a:lnTo>
                    <a:pt x="21" y="657"/>
                  </a:lnTo>
                  <a:lnTo>
                    <a:pt x="21" y="657"/>
                  </a:lnTo>
                  <a:lnTo>
                    <a:pt x="21" y="637"/>
                  </a:lnTo>
                  <a:lnTo>
                    <a:pt x="21" y="637"/>
                  </a:lnTo>
                  <a:lnTo>
                    <a:pt x="21" y="616"/>
                  </a:lnTo>
                  <a:lnTo>
                    <a:pt x="21" y="596"/>
                  </a:lnTo>
                  <a:lnTo>
                    <a:pt x="21" y="596"/>
                  </a:lnTo>
                  <a:lnTo>
                    <a:pt x="21" y="596"/>
                  </a:lnTo>
                  <a:lnTo>
                    <a:pt x="21" y="571"/>
                  </a:lnTo>
                  <a:lnTo>
                    <a:pt x="41" y="571"/>
                  </a:lnTo>
                  <a:lnTo>
                    <a:pt x="41" y="550"/>
                  </a:lnTo>
                  <a:lnTo>
                    <a:pt x="41" y="550"/>
                  </a:lnTo>
                  <a:lnTo>
                    <a:pt x="41" y="530"/>
                  </a:lnTo>
                  <a:lnTo>
                    <a:pt x="41" y="510"/>
                  </a:lnTo>
                  <a:lnTo>
                    <a:pt x="41" y="510"/>
                  </a:lnTo>
                  <a:lnTo>
                    <a:pt x="41" y="510"/>
                  </a:lnTo>
                  <a:lnTo>
                    <a:pt x="67" y="489"/>
                  </a:lnTo>
                  <a:lnTo>
                    <a:pt x="67" y="489"/>
                  </a:lnTo>
                  <a:lnTo>
                    <a:pt x="67" y="469"/>
                  </a:lnTo>
                  <a:lnTo>
                    <a:pt x="67" y="469"/>
                  </a:lnTo>
                  <a:lnTo>
                    <a:pt x="67" y="469"/>
                  </a:lnTo>
                  <a:lnTo>
                    <a:pt x="67" y="443"/>
                  </a:lnTo>
                  <a:lnTo>
                    <a:pt x="87" y="443"/>
                  </a:lnTo>
                  <a:lnTo>
                    <a:pt x="87" y="423"/>
                  </a:lnTo>
                  <a:lnTo>
                    <a:pt x="87" y="423"/>
                  </a:lnTo>
                  <a:lnTo>
                    <a:pt x="87" y="423"/>
                  </a:lnTo>
                  <a:lnTo>
                    <a:pt x="87" y="403"/>
                  </a:lnTo>
                  <a:lnTo>
                    <a:pt x="87" y="382"/>
                  </a:lnTo>
                  <a:lnTo>
                    <a:pt x="108" y="382"/>
                  </a:lnTo>
                  <a:lnTo>
                    <a:pt x="108" y="362"/>
                  </a:lnTo>
                  <a:lnTo>
                    <a:pt x="108" y="362"/>
                  </a:lnTo>
                  <a:lnTo>
                    <a:pt x="108" y="342"/>
                  </a:lnTo>
                  <a:lnTo>
                    <a:pt x="128" y="342"/>
                  </a:lnTo>
                  <a:lnTo>
                    <a:pt x="128" y="342"/>
                  </a:lnTo>
                  <a:lnTo>
                    <a:pt x="128" y="316"/>
                  </a:lnTo>
                  <a:lnTo>
                    <a:pt x="128" y="316"/>
                  </a:lnTo>
                  <a:lnTo>
                    <a:pt x="148" y="296"/>
                  </a:lnTo>
                  <a:lnTo>
                    <a:pt x="148" y="296"/>
                  </a:lnTo>
                  <a:lnTo>
                    <a:pt x="148" y="276"/>
                  </a:lnTo>
                  <a:lnTo>
                    <a:pt x="148" y="276"/>
                  </a:lnTo>
                  <a:lnTo>
                    <a:pt x="169" y="255"/>
                  </a:lnTo>
                  <a:lnTo>
                    <a:pt x="169" y="255"/>
                  </a:lnTo>
                  <a:lnTo>
                    <a:pt x="169" y="235"/>
                  </a:lnTo>
                  <a:lnTo>
                    <a:pt x="169" y="235"/>
                  </a:lnTo>
                  <a:lnTo>
                    <a:pt x="194" y="235"/>
                  </a:lnTo>
                  <a:lnTo>
                    <a:pt x="194" y="215"/>
                  </a:lnTo>
                  <a:lnTo>
                    <a:pt x="194" y="215"/>
                  </a:lnTo>
                  <a:lnTo>
                    <a:pt x="214" y="215"/>
                  </a:lnTo>
                  <a:lnTo>
                    <a:pt x="214" y="189"/>
                  </a:lnTo>
                  <a:lnTo>
                    <a:pt x="214" y="189"/>
                  </a:lnTo>
                  <a:lnTo>
                    <a:pt x="235" y="169"/>
                  </a:lnTo>
                  <a:lnTo>
                    <a:pt x="235" y="169"/>
                  </a:lnTo>
                  <a:lnTo>
                    <a:pt x="235" y="148"/>
                  </a:lnTo>
                  <a:lnTo>
                    <a:pt x="255" y="148"/>
                  </a:lnTo>
                  <a:lnTo>
                    <a:pt x="255" y="128"/>
                  </a:lnTo>
                  <a:lnTo>
                    <a:pt x="255" y="128"/>
                  </a:lnTo>
                  <a:lnTo>
                    <a:pt x="275" y="108"/>
                  </a:lnTo>
                  <a:lnTo>
                    <a:pt x="296" y="87"/>
                  </a:lnTo>
                  <a:lnTo>
                    <a:pt x="296" y="87"/>
                  </a:lnTo>
                  <a:lnTo>
                    <a:pt x="296" y="62"/>
                  </a:lnTo>
                  <a:lnTo>
                    <a:pt x="321" y="42"/>
                  </a:lnTo>
                  <a:lnTo>
                    <a:pt x="321" y="42"/>
                  </a:lnTo>
                  <a:lnTo>
                    <a:pt x="342" y="21"/>
                  </a:lnTo>
                  <a:lnTo>
                    <a:pt x="362" y="1"/>
                  </a:lnTo>
                  <a:lnTo>
                    <a:pt x="362" y="1"/>
                  </a:lnTo>
                  <a:lnTo>
                    <a:pt x="362" y="1"/>
                  </a:lnTo>
                  <a:lnTo>
                    <a:pt x="382" y="1"/>
                  </a:lnTo>
                  <a:lnTo>
                    <a:pt x="423"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2"/>
            <p:cNvSpPr/>
            <p:nvPr/>
          </p:nvSpPr>
          <p:spPr>
            <a:xfrm>
              <a:off x="1763125" y="2462825"/>
              <a:ext cx="11725" cy="3700"/>
            </a:xfrm>
            <a:custGeom>
              <a:rect b="b" l="l" r="r" t="t"/>
              <a:pathLst>
                <a:path extrusionOk="0" h="148" w="469">
                  <a:moveTo>
                    <a:pt x="87" y="0"/>
                  </a:moveTo>
                  <a:lnTo>
                    <a:pt x="87" y="0"/>
                  </a:lnTo>
                  <a:lnTo>
                    <a:pt x="107" y="0"/>
                  </a:lnTo>
                  <a:lnTo>
                    <a:pt x="107" y="0"/>
                  </a:lnTo>
                  <a:lnTo>
                    <a:pt x="127" y="0"/>
                  </a:lnTo>
                  <a:lnTo>
                    <a:pt x="127" y="0"/>
                  </a:lnTo>
                  <a:lnTo>
                    <a:pt x="153" y="0"/>
                  </a:lnTo>
                  <a:lnTo>
                    <a:pt x="153" y="0"/>
                  </a:lnTo>
                  <a:lnTo>
                    <a:pt x="153" y="0"/>
                  </a:lnTo>
                  <a:lnTo>
                    <a:pt x="173" y="0"/>
                  </a:lnTo>
                  <a:lnTo>
                    <a:pt x="193" y="0"/>
                  </a:lnTo>
                  <a:lnTo>
                    <a:pt x="193" y="0"/>
                  </a:lnTo>
                  <a:lnTo>
                    <a:pt x="214" y="21"/>
                  </a:lnTo>
                  <a:lnTo>
                    <a:pt x="214" y="21"/>
                  </a:lnTo>
                  <a:lnTo>
                    <a:pt x="234" y="21"/>
                  </a:lnTo>
                  <a:lnTo>
                    <a:pt x="234" y="21"/>
                  </a:lnTo>
                  <a:lnTo>
                    <a:pt x="234" y="21"/>
                  </a:lnTo>
                  <a:lnTo>
                    <a:pt x="254" y="21"/>
                  </a:lnTo>
                  <a:lnTo>
                    <a:pt x="254" y="21"/>
                  </a:lnTo>
                  <a:lnTo>
                    <a:pt x="254" y="21"/>
                  </a:lnTo>
                  <a:lnTo>
                    <a:pt x="254" y="21"/>
                  </a:lnTo>
                  <a:lnTo>
                    <a:pt x="280" y="21"/>
                  </a:lnTo>
                  <a:lnTo>
                    <a:pt x="280" y="46"/>
                  </a:lnTo>
                  <a:lnTo>
                    <a:pt x="280" y="46"/>
                  </a:lnTo>
                  <a:lnTo>
                    <a:pt x="280" y="46"/>
                  </a:lnTo>
                  <a:lnTo>
                    <a:pt x="300" y="46"/>
                  </a:lnTo>
                  <a:lnTo>
                    <a:pt x="300" y="46"/>
                  </a:lnTo>
                  <a:lnTo>
                    <a:pt x="300" y="46"/>
                  </a:lnTo>
                  <a:lnTo>
                    <a:pt x="300" y="46"/>
                  </a:lnTo>
                  <a:lnTo>
                    <a:pt x="300" y="66"/>
                  </a:lnTo>
                  <a:lnTo>
                    <a:pt x="321" y="66"/>
                  </a:lnTo>
                  <a:lnTo>
                    <a:pt x="321" y="66"/>
                  </a:lnTo>
                  <a:lnTo>
                    <a:pt x="321" y="66"/>
                  </a:lnTo>
                  <a:lnTo>
                    <a:pt x="341" y="66"/>
                  </a:lnTo>
                  <a:lnTo>
                    <a:pt x="341" y="66"/>
                  </a:lnTo>
                  <a:lnTo>
                    <a:pt x="341" y="66"/>
                  </a:lnTo>
                  <a:lnTo>
                    <a:pt x="361" y="66"/>
                  </a:lnTo>
                  <a:lnTo>
                    <a:pt x="382" y="66"/>
                  </a:lnTo>
                  <a:lnTo>
                    <a:pt x="382" y="66"/>
                  </a:lnTo>
                  <a:lnTo>
                    <a:pt x="382" y="66"/>
                  </a:lnTo>
                  <a:lnTo>
                    <a:pt x="407" y="66"/>
                  </a:lnTo>
                  <a:lnTo>
                    <a:pt x="427" y="66"/>
                  </a:lnTo>
                  <a:lnTo>
                    <a:pt x="468" y="107"/>
                  </a:lnTo>
                  <a:lnTo>
                    <a:pt x="427" y="148"/>
                  </a:lnTo>
                  <a:lnTo>
                    <a:pt x="407" y="148"/>
                  </a:lnTo>
                  <a:lnTo>
                    <a:pt x="382" y="148"/>
                  </a:lnTo>
                  <a:lnTo>
                    <a:pt x="382" y="148"/>
                  </a:lnTo>
                  <a:lnTo>
                    <a:pt x="382" y="148"/>
                  </a:lnTo>
                  <a:lnTo>
                    <a:pt x="361" y="148"/>
                  </a:lnTo>
                  <a:lnTo>
                    <a:pt x="361" y="148"/>
                  </a:lnTo>
                  <a:lnTo>
                    <a:pt x="341" y="148"/>
                  </a:lnTo>
                  <a:lnTo>
                    <a:pt x="341" y="148"/>
                  </a:lnTo>
                  <a:lnTo>
                    <a:pt x="321" y="148"/>
                  </a:lnTo>
                  <a:lnTo>
                    <a:pt x="300" y="148"/>
                  </a:lnTo>
                  <a:lnTo>
                    <a:pt x="300" y="148"/>
                  </a:lnTo>
                  <a:lnTo>
                    <a:pt x="280" y="148"/>
                  </a:lnTo>
                  <a:lnTo>
                    <a:pt x="280" y="148"/>
                  </a:lnTo>
                  <a:lnTo>
                    <a:pt x="254" y="148"/>
                  </a:lnTo>
                  <a:lnTo>
                    <a:pt x="254" y="148"/>
                  </a:lnTo>
                  <a:lnTo>
                    <a:pt x="234" y="148"/>
                  </a:lnTo>
                  <a:lnTo>
                    <a:pt x="214" y="148"/>
                  </a:lnTo>
                  <a:lnTo>
                    <a:pt x="214" y="148"/>
                  </a:lnTo>
                  <a:lnTo>
                    <a:pt x="214" y="148"/>
                  </a:lnTo>
                  <a:lnTo>
                    <a:pt x="193" y="148"/>
                  </a:lnTo>
                  <a:lnTo>
                    <a:pt x="193" y="148"/>
                  </a:lnTo>
                  <a:lnTo>
                    <a:pt x="173" y="148"/>
                  </a:lnTo>
                  <a:lnTo>
                    <a:pt x="173" y="148"/>
                  </a:lnTo>
                  <a:lnTo>
                    <a:pt x="173" y="148"/>
                  </a:lnTo>
                  <a:lnTo>
                    <a:pt x="173" y="148"/>
                  </a:lnTo>
                  <a:lnTo>
                    <a:pt x="153" y="148"/>
                  </a:lnTo>
                  <a:lnTo>
                    <a:pt x="153" y="148"/>
                  </a:lnTo>
                  <a:lnTo>
                    <a:pt x="153" y="148"/>
                  </a:lnTo>
                  <a:lnTo>
                    <a:pt x="127" y="148"/>
                  </a:lnTo>
                  <a:lnTo>
                    <a:pt x="127" y="148"/>
                  </a:lnTo>
                  <a:lnTo>
                    <a:pt x="127" y="127"/>
                  </a:lnTo>
                  <a:lnTo>
                    <a:pt x="107" y="127"/>
                  </a:lnTo>
                  <a:lnTo>
                    <a:pt x="107" y="127"/>
                  </a:lnTo>
                  <a:lnTo>
                    <a:pt x="107" y="127"/>
                  </a:lnTo>
                  <a:lnTo>
                    <a:pt x="87" y="127"/>
                  </a:lnTo>
                  <a:lnTo>
                    <a:pt x="87" y="127"/>
                  </a:lnTo>
                  <a:lnTo>
                    <a:pt x="87" y="127"/>
                  </a:lnTo>
                  <a:lnTo>
                    <a:pt x="87" y="127"/>
                  </a:lnTo>
                  <a:lnTo>
                    <a:pt x="66" y="127"/>
                  </a:lnTo>
                  <a:lnTo>
                    <a:pt x="66" y="127"/>
                  </a:lnTo>
                  <a:lnTo>
                    <a:pt x="66" y="107"/>
                  </a:lnTo>
                  <a:lnTo>
                    <a:pt x="46" y="107"/>
                  </a:lnTo>
                  <a:lnTo>
                    <a:pt x="46" y="107"/>
                  </a:lnTo>
                  <a:lnTo>
                    <a:pt x="46" y="107"/>
                  </a:lnTo>
                  <a:lnTo>
                    <a:pt x="46" y="107"/>
                  </a:lnTo>
                  <a:lnTo>
                    <a:pt x="46" y="107"/>
                  </a:lnTo>
                  <a:lnTo>
                    <a:pt x="26" y="107"/>
                  </a:lnTo>
                  <a:lnTo>
                    <a:pt x="26" y="107"/>
                  </a:lnTo>
                  <a:lnTo>
                    <a:pt x="26" y="87"/>
                  </a:lnTo>
                  <a:lnTo>
                    <a:pt x="26" y="87"/>
                  </a:lnTo>
                  <a:lnTo>
                    <a:pt x="26" y="87"/>
                  </a:lnTo>
                  <a:lnTo>
                    <a:pt x="26" y="87"/>
                  </a:lnTo>
                  <a:lnTo>
                    <a:pt x="26" y="87"/>
                  </a:lnTo>
                  <a:lnTo>
                    <a:pt x="26" y="87"/>
                  </a:lnTo>
                  <a:lnTo>
                    <a:pt x="26" y="87"/>
                  </a:lnTo>
                  <a:lnTo>
                    <a:pt x="0" y="66"/>
                  </a:lnTo>
                  <a:lnTo>
                    <a:pt x="0" y="66"/>
                  </a:lnTo>
                  <a:lnTo>
                    <a:pt x="0" y="66"/>
                  </a:lnTo>
                  <a:lnTo>
                    <a:pt x="0" y="66"/>
                  </a:lnTo>
                  <a:lnTo>
                    <a:pt x="0" y="66"/>
                  </a:lnTo>
                  <a:lnTo>
                    <a:pt x="0" y="66"/>
                  </a:lnTo>
                  <a:lnTo>
                    <a:pt x="0" y="66"/>
                  </a:lnTo>
                  <a:lnTo>
                    <a:pt x="0" y="46"/>
                  </a:lnTo>
                  <a:lnTo>
                    <a:pt x="0" y="46"/>
                  </a:lnTo>
                  <a:lnTo>
                    <a:pt x="0" y="46"/>
                  </a:lnTo>
                  <a:lnTo>
                    <a:pt x="0" y="46"/>
                  </a:lnTo>
                  <a:lnTo>
                    <a:pt x="0" y="21"/>
                  </a:lnTo>
                  <a:lnTo>
                    <a:pt x="0" y="21"/>
                  </a:lnTo>
                  <a:lnTo>
                    <a:pt x="0" y="21"/>
                  </a:lnTo>
                  <a:lnTo>
                    <a:pt x="0" y="21"/>
                  </a:lnTo>
                  <a:lnTo>
                    <a:pt x="0" y="21"/>
                  </a:lnTo>
                  <a:lnTo>
                    <a:pt x="26" y="0"/>
                  </a:lnTo>
                  <a:lnTo>
                    <a:pt x="26" y="0"/>
                  </a:lnTo>
                  <a:lnTo>
                    <a:pt x="26" y="0"/>
                  </a:lnTo>
                  <a:lnTo>
                    <a:pt x="26" y="0"/>
                  </a:lnTo>
                  <a:lnTo>
                    <a:pt x="26" y="0"/>
                  </a:lnTo>
                  <a:lnTo>
                    <a:pt x="46" y="0"/>
                  </a:lnTo>
                  <a:lnTo>
                    <a:pt x="46" y="0"/>
                  </a:lnTo>
                  <a:lnTo>
                    <a:pt x="46" y="0"/>
                  </a:lnTo>
                  <a:lnTo>
                    <a:pt x="46" y="0"/>
                  </a:lnTo>
                  <a:lnTo>
                    <a:pt x="46" y="0"/>
                  </a:lnTo>
                  <a:lnTo>
                    <a:pt x="66" y="0"/>
                  </a:lnTo>
                  <a:lnTo>
                    <a:pt x="66" y="0"/>
                  </a:lnTo>
                  <a:lnTo>
                    <a:pt x="66"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2"/>
            <p:cNvSpPr/>
            <p:nvPr/>
          </p:nvSpPr>
          <p:spPr>
            <a:xfrm>
              <a:off x="1759425" y="2464975"/>
              <a:ext cx="15925" cy="6900"/>
            </a:xfrm>
            <a:custGeom>
              <a:rect b="b" l="l" r="r" t="t"/>
              <a:pathLst>
                <a:path extrusionOk="0" h="276" w="637">
                  <a:moveTo>
                    <a:pt x="402" y="41"/>
                  </a:moveTo>
                  <a:lnTo>
                    <a:pt x="428" y="41"/>
                  </a:lnTo>
                  <a:lnTo>
                    <a:pt x="428" y="41"/>
                  </a:lnTo>
                  <a:lnTo>
                    <a:pt x="428" y="41"/>
                  </a:lnTo>
                  <a:lnTo>
                    <a:pt x="448" y="41"/>
                  </a:lnTo>
                  <a:lnTo>
                    <a:pt x="448" y="41"/>
                  </a:lnTo>
                  <a:lnTo>
                    <a:pt x="469" y="41"/>
                  </a:lnTo>
                  <a:lnTo>
                    <a:pt x="469" y="41"/>
                  </a:lnTo>
                  <a:lnTo>
                    <a:pt x="489" y="21"/>
                  </a:lnTo>
                  <a:lnTo>
                    <a:pt x="489" y="21"/>
                  </a:lnTo>
                  <a:lnTo>
                    <a:pt x="509" y="21"/>
                  </a:lnTo>
                  <a:lnTo>
                    <a:pt x="509" y="21"/>
                  </a:lnTo>
                  <a:lnTo>
                    <a:pt x="509" y="21"/>
                  </a:lnTo>
                  <a:lnTo>
                    <a:pt x="530" y="21"/>
                  </a:lnTo>
                  <a:lnTo>
                    <a:pt x="530" y="1"/>
                  </a:lnTo>
                  <a:lnTo>
                    <a:pt x="555" y="1"/>
                  </a:lnTo>
                  <a:lnTo>
                    <a:pt x="555" y="1"/>
                  </a:lnTo>
                  <a:lnTo>
                    <a:pt x="575" y="1"/>
                  </a:lnTo>
                  <a:lnTo>
                    <a:pt x="575" y="1"/>
                  </a:lnTo>
                  <a:lnTo>
                    <a:pt x="575" y="1"/>
                  </a:lnTo>
                  <a:lnTo>
                    <a:pt x="596" y="1"/>
                  </a:lnTo>
                  <a:lnTo>
                    <a:pt x="636" y="21"/>
                  </a:lnTo>
                  <a:lnTo>
                    <a:pt x="616" y="62"/>
                  </a:lnTo>
                  <a:lnTo>
                    <a:pt x="616" y="62"/>
                  </a:lnTo>
                  <a:lnTo>
                    <a:pt x="596" y="62"/>
                  </a:lnTo>
                  <a:lnTo>
                    <a:pt x="596" y="87"/>
                  </a:lnTo>
                  <a:lnTo>
                    <a:pt x="575" y="87"/>
                  </a:lnTo>
                  <a:lnTo>
                    <a:pt x="575" y="87"/>
                  </a:lnTo>
                  <a:lnTo>
                    <a:pt x="575" y="87"/>
                  </a:lnTo>
                  <a:lnTo>
                    <a:pt x="555" y="87"/>
                  </a:lnTo>
                  <a:lnTo>
                    <a:pt x="555" y="87"/>
                  </a:lnTo>
                  <a:lnTo>
                    <a:pt x="555" y="87"/>
                  </a:lnTo>
                  <a:lnTo>
                    <a:pt x="555" y="108"/>
                  </a:lnTo>
                  <a:lnTo>
                    <a:pt x="530" y="108"/>
                  </a:lnTo>
                  <a:lnTo>
                    <a:pt x="530" y="108"/>
                  </a:lnTo>
                  <a:lnTo>
                    <a:pt x="509" y="108"/>
                  </a:lnTo>
                  <a:lnTo>
                    <a:pt x="509" y="108"/>
                  </a:lnTo>
                  <a:lnTo>
                    <a:pt x="509" y="108"/>
                  </a:lnTo>
                  <a:lnTo>
                    <a:pt x="489" y="128"/>
                  </a:lnTo>
                  <a:lnTo>
                    <a:pt x="469" y="128"/>
                  </a:lnTo>
                  <a:lnTo>
                    <a:pt x="469" y="128"/>
                  </a:lnTo>
                  <a:lnTo>
                    <a:pt x="448" y="148"/>
                  </a:lnTo>
                  <a:lnTo>
                    <a:pt x="428" y="148"/>
                  </a:lnTo>
                  <a:lnTo>
                    <a:pt x="402" y="169"/>
                  </a:lnTo>
                  <a:lnTo>
                    <a:pt x="382" y="169"/>
                  </a:lnTo>
                  <a:lnTo>
                    <a:pt x="362" y="189"/>
                  </a:lnTo>
                  <a:lnTo>
                    <a:pt x="341" y="189"/>
                  </a:lnTo>
                  <a:lnTo>
                    <a:pt x="341" y="189"/>
                  </a:lnTo>
                  <a:lnTo>
                    <a:pt x="341" y="189"/>
                  </a:lnTo>
                  <a:lnTo>
                    <a:pt x="321" y="214"/>
                  </a:lnTo>
                  <a:lnTo>
                    <a:pt x="321" y="214"/>
                  </a:lnTo>
                  <a:lnTo>
                    <a:pt x="301" y="214"/>
                  </a:lnTo>
                  <a:lnTo>
                    <a:pt x="301" y="214"/>
                  </a:lnTo>
                  <a:lnTo>
                    <a:pt x="275" y="214"/>
                  </a:lnTo>
                  <a:lnTo>
                    <a:pt x="275" y="235"/>
                  </a:lnTo>
                  <a:lnTo>
                    <a:pt x="275" y="235"/>
                  </a:lnTo>
                  <a:lnTo>
                    <a:pt x="255" y="235"/>
                  </a:lnTo>
                  <a:lnTo>
                    <a:pt x="255" y="235"/>
                  </a:lnTo>
                  <a:lnTo>
                    <a:pt x="235" y="235"/>
                  </a:lnTo>
                  <a:lnTo>
                    <a:pt x="235" y="235"/>
                  </a:lnTo>
                  <a:lnTo>
                    <a:pt x="214" y="255"/>
                  </a:lnTo>
                  <a:lnTo>
                    <a:pt x="214" y="255"/>
                  </a:lnTo>
                  <a:lnTo>
                    <a:pt x="194" y="255"/>
                  </a:lnTo>
                  <a:lnTo>
                    <a:pt x="194" y="255"/>
                  </a:lnTo>
                  <a:lnTo>
                    <a:pt x="194" y="255"/>
                  </a:lnTo>
                  <a:lnTo>
                    <a:pt x="174" y="255"/>
                  </a:lnTo>
                  <a:lnTo>
                    <a:pt x="174" y="255"/>
                  </a:lnTo>
                  <a:lnTo>
                    <a:pt x="174" y="255"/>
                  </a:lnTo>
                  <a:lnTo>
                    <a:pt x="148" y="255"/>
                  </a:lnTo>
                  <a:lnTo>
                    <a:pt x="148" y="255"/>
                  </a:lnTo>
                  <a:lnTo>
                    <a:pt x="128" y="275"/>
                  </a:lnTo>
                  <a:lnTo>
                    <a:pt x="128" y="275"/>
                  </a:lnTo>
                  <a:lnTo>
                    <a:pt x="107" y="275"/>
                  </a:lnTo>
                  <a:lnTo>
                    <a:pt x="107" y="275"/>
                  </a:lnTo>
                  <a:lnTo>
                    <a:pt x="87" y="275"/>
                  </a:lnTo>
                  <a:lnTo>
                    <a:pt x="87" y="275"/>
                  </a:lnTo>
                  <a:lnTo>
                    <a:pt x="67" y="275"/>
                  </a:lnTo>
                  <a:lnTo>
                    <a:pt x="67" y="275"/>
                  </a:lnTo>
                  <a:lnTo>
                    <a:pt x="67" y="275"/>
                  </a:lnTo>
                  <a:lnTo>
                    <a:pt x="46" y="275"/>
                  </a:lnTo>
                  <a:lnTo>
                    <a:pt x="46" y="275"/>
                  </a:lnTo>
                  <a:lnTo>
                    <a:pt x="21" y="275"/>
                  </a:lnTo>
                  <a:lnTo>
                    <a:pt x="21" y="255"/>
                  </a:lnTo>
                  <a:lnTo>
                    <a:pt x="21" y="255"/>
                  </a:lnTo>
                  <a:lnTo>
                    <a:pt x="1" y="255"/>
                  </a:lnTo>
                  <a:lnTo>
                    <a:pt x="1" y="235"/>
                  </a:lnTo>
                  <a:lnTo>
                    <a:pt x="1" y="235"/>
                  </a:lnTo>
                  <a:lnTo>
                    <a:pt x="1" y="235"/>
                  </a:lnTo>
                  <a:lnTo>
                    <a:pt x="1" y="235"/>
                  </a:lnTo>
                  <a:lnTo>
                    <a:pt x="1" y="214"/>
                  </a:lnTo>
                  <a:lnTo>
                    <a:pt x="1" y="214"/>
                  </a:lnTo>
                  <a:lnTo>
                    <a:pt x="1" y="189"/>
                  </a:lnTo>
                  <a:lnTo>
                    <a:pt x="1" y="189"/>
                  </a:lnTo>
                  <a:lnTo>
                    <a:pt x="1" y="189"/>
                  </a:lnTo>
                  <a:lnTo>
                    <a:pt x="1" y="169"/>
                  </a:lnTo>
                  <a:lnTo>
                    <a:pt x="21" y="169"/>
                  </a:lnTo>
                  <a:lnTo>
                    <a:pt x="21" y="169"/>
                  </a:lnTo>
                  <a:lnTo>
                    <a:pt x="21" y="169"/>
                  </a:lnTo>
                  <a:lnTo>
                    <a:pt x="21" y="169"/>
                  </a:lnTo>
                  <a:lnTo>
                    <a:pt x="21" y="169"/>
                  </a:lnTo>
                  <a:lnTo>
                    <a:pt x="46" y="148"/>
                  </a:lnTo>
                  <a:lnTo>
                    <a:pt x="46" y="148"/>
                  </a:lnTo>
                  <a:lnTo>
                    <a:pt x="46" y="148"/>
                  </a:lnTo>
                  <a:lnTo>
                    <a:pt x="67" y="148"/>
                  </a:lnTo>
                  <a:lnTo>
                    <a:pt x="67" y="148"/>
                  </a:lnTo>
                  <a:lnTo>
                    <a:pt x="67" y="148"/>
                  </a:lnTo>
                  <a:lnTo>
                    <a:pt x="67" y="148"/>
                  </a:lnTo>
                  <a:lnTo>
                    <a:pt x="67" y="128"/>
                  </a:lnTo>
                  <a:lnTo>
                    <a:pt x="87" y="128"/>
                  </a:lnTo>
                  <a:lnTo>
                    <a:pt x="87" y="128"/>
                  </a:lnTo>
                  <a:lnTo>
                    <a:pt x="87" y="128"/>
                  </a:lnTo>
                  <a:lnTo>
                    <a:pt x="87" y="128"/>
                  </a:lnTo>
                  <a:lnTo>
                    <a:pt x="107" y="108"/>
                  </a:lnTo>
                  <a:lnTo>
                    <a:pt x="107" y="108"/>
                  </a:lnTo>
                  <a:lnTo>
                    <a:pt x="107" y="108"/>
                  </a:lnTo>
                  <a:lnTo>
                    <a:pt x="107" y="108"/>
                  </a:lnTo>
                  <a:lnTo>
                    <a:pt x="128" y="108"/>
                  </a:lnTo>
                  <a:lnTo>
                    <a:pt x="128" y="87"/>
                  </a:lnTo>
                  <a:lnTo>
                    <a:pt x="148" y="87"/>
                  </a:lnTo>
                  <a:lnTo>
                    <a:pt x="148" y="87"/>
                  </a:lnTo>
                  <a:lnTo>
                    <a:pt x="174" y="87"/>
                  </a:lnTo>
                  <a:lnTo>
                    <a:pt x="174" y="87"/>
                  </a:lnTo>
                  <a:lnTo>
                    <a:pt x="194" y="62"/>
                  </a:lnTo>
                  <a:lnTo>
                    <a:pt x="194" y="62"/>
                  </a:lnTo>
                  <a:lnTo>
                    <a:pt x="194" y="62"/>
                  </a:lnTo>
                  <a:lnTo>
                    <a:pt x="194" y="62"/>
                  </a:lnTo>
                  <a:lnTo>
                    <a:pt x="214" y="62"/>
                  </a:lnTo>
                  <a:lnTo>
                    <a:pt x="214" y="62"/>
                  </a:lnTo>
                  <a:lnTo>
                    <a:pt x="235" y="62"/>
                  </a:lnTo>
                  <a:lnTo>
                    <a:pt x="235" y="62"/>
                  </a:lnTo>
                  <a:lnTo>
                    <a:pt x="235" y="41"/>
                  </a:lnTo>
                  <a:lnTo>
                    <a:pt x="255" y="41"/>
                  </a:lnTo>
                  <a:lnTo>
                    <a:pt x="255" y="41"/>
                  </a:lnTo>
                  <a:lnTo>
                    <a:pt x="275" y="41"/>
                  </a:lnTo>
                  <a:lnTo>
                    <a:pt x="275" y="41"/>
                  </a:lnTo>
                  <a:lnTo>
                    <a:pt x="301" y="41"/>
                  </a:lnTo>
                  <a:lnTo>
                    <a:pt x="301" y="41"/>
                  </a:lnTo>
                  <a:lnTo>
                    <a:pt x="301" y="41"/>
                  </a:lnTo>
                  <a:lnTo>
                    <a:pt x="301" y="41"/>
                  </a:lnTo>
                  <a:lnTo>
                    <a:pt x="321" y="41"/>
                  </a:lnTo>
                  <a:lnTo>
                    <a:pt x="321" y="41"/>
                  </a:lnTo>
                  <a:lnTo>
                    <a:pt x="341" y="41"/>
                  </a:lnTo>
                  <a:lnTo>
                    <a:pt x="341" y="41"/>
                  </a:lnTo>
                  <a:lnTo>
                    <a:pt x="362" y="41"/>
                  </a:lnTo>
                  <a:lnTo>
                    <a:pt x="362" y="41"/>
                  </a:lnTo>
                  <a:lnTo>
                    <a:pt x="362" y="41"/>
                  </a:lnTo>
                  <a:lnTo>
                    <a:pt x="362" y="41"/>
                  </a:lnTo>
                  <a:lnTo>
                    <a:pt x="382" y="41"/>
                  </a:lnTo>
                  <a:lnTo>
                    <a:pt x="382" y="41"/>
                  </a:lnTo>
                  <a:lnTo>
                    <a:pt x="402" y="4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2"/>
            <p:cNvSpPr/>
            <p:nvPr/>
          </p:nvSpPr>
          <p:spPr>
            <a:xfrm>
              <a:off x="1755750" y="2467650"/>
              <a:ext cx="14375" cy="22275"/>
            </a:xfrm>
            <a:custGeom>
              <a:rect b="b" l="l" r="r" t="t"/>
              <a:pathLst>
                <a:path extrusionOk="0" h="891" w="575">
                  <a:moveTo>
                    <a:pt x="575" y="21"/>
                  </a:moveTo>
                  <a:lnTo>
                    <a:pt x="549" y="82"/>
                  </a:lnTo>
                  <a:lnTo>
                    <a:pt x="549" y="82"/>
                  </a:lnTo>
                  <a:lnTo>
                    <a:pt x="549" y="82"/>
                  </a:lnTo>
                  <a:lnTo>
                    <a:pt x="549" y="82"/>
                  </a:lnTo>
                  <a:lnTo>
                    <a:pt x="529" y="82"/>
                  </a:lnTo>
                  <a:lnTo>
                    <a:pt x="529" y="82"/>
                  </a:lnTo>
                  <a:lnTo>
                    <a:pt x="529" y="82"/>
                  </a:lnTo>
                  <a:lnTo>
                    <a:pt x="529" y="107"/>
                  </a:lnTo>
                  <a:lnTo>
                    <a:pt x="529" y="107"/>
                  </a:lnTo>
                  <a:lnTo>
                    <a:pt x="509" y="107"/>
                  </a:lnTo>
                  <a:lnTo>
                    <a:pt x="509" y="107"/>
                  </a:lnTo>
                  <a:lnTo>
                    <a:pt x="509" y="128"/>
                  </a:lnTo>
                  <a:lnTo>
                    <a:pt x="509" y="128"/>
                  </a:lnTo>
                  <a:lnTo>
                    <a:pt x="509" y="128"/>
                  </a:lnTo>
                  <a:lnTo>
                    <a:pt x="488" y="128"/>
                  </a:lnTo>
                  <a:lnTo>
                    <a:pt x="488" y="128"/>
                  </a:lnTo>
                  <a:lnTo>
                    <a:pt x="488" y="128"/>
                  </a:lnTo>
                  <a:lnTo>
                    <a:pt x="488" y="148"/>
                  </a:lnTo>
                  <a:lnTo>
                    <a:pt x="468" y="148"/>
                  </a:lnTo>
                  <a:lnTo>
                    <a:pt x="468" y="148"/>
                  </a:lnTo>
                  <a:lnTo>
                    <a:pt x="468" y="148"/>
                  </a:lnTo>
                  <a:lnTo>
                    <a:pt x="468" y="148"/>
                  </a:lnTo>
                  <a:lnTo>
                    <a:pt x="448" y="148"/>
                  </a:lnTo>
                  <a:lnTo>
                    <a:pt x="448" y="168"/>
                  </a:lnTo>
                  <a:lnTo>
                    <a:pt x="448" y="168"/>
                  </a:lnTo>
                  <a:lnTo>
                    <a:pt x="448" y="168"/>
                  </a:lnTo>
                  <a:lnTo>
                    <a:pt x="422" y="168"/>
                  </a:lnTo>
                  <a:lnTo>
                    <a:pt x="422" y="168"/>
                  </a:lnTo>
                  <a:lnTo>
                    <a:pt x="422" y="189"/>
                  </a:lnTo>
                  <a:lnTo>
                    <a:pt x="422" y="189"/>
                  </a:lnTo>
                  <a:lnTo>
                    <a:pt x="422" y="189"/>
                  </a:lnTo>
                  <a:lnTo>
                    <a:pt x="402" y="189"/>
                  </a:lnTo>
                  <a:lnTo>
                    <a:pt x="402" y="189"/>
                  </a:lnTo>
                  <a:lnTo>
                    <a:pt x="402" y="209"/>
                  </a:lnTo>
                  <a:lnTo>
                    <a:pt x="402" y="209"/>
                  </a:lnTo>
                  <a:lnTo>
                    <a:pt x="402" y="209"/>
                  </a:lnTo>
                  <a:lnTo>
                    <a:pt x="382" y="209"/>
                  </a:lnTo>
                  <a:lnTo>
                    <a:pt x="382" y="209"/>
                  </a:lnTo>
                  <a:lnTo>
                    <a:pt x="382" y="235"/>
                  </a:lnTo>
                  <a:lnTo>
                    <a:pt x="382" y="235"/>
                  </a:lnTo>
                  <a:lnTo>
                    <a:pt x="361" y="235"/>
                  </a:lnTo>
                  <a:lnTo>
                    <a:pt x="361" y="235"/>
                  </a:lnTo>
                  <a:lnTo>
                    <a:pt x="361" y="255"/>
                  </a:lnTo>
                  <a:lnTo>
                    <a:pt x="361" y="255"/>
                  </a:lnTo>
                  <a:lnTo>
                    <a:pt x="361" y="255"/>
                  </a:lnTo>
                  <a:lnTo>
                    <a:pt x="341" y="255"/>
                  </a:lnTo>
                  <a:lnTo>
                    <a:pt x="341" y="275"/>
                  </a:lnTo>
                  <a:lnTo>
                    <a:pt x="341" y="275"/>
                  </a:lnTo>
                  <a:lnTo>
                    <a:pt x="341" y="275"/>
                  </a:lnTo>
                  <a:lnTo>
                    <a:pt x="341" y="275"/>
                  </a:lnTo>
                  <a:lnTo>
                    <a:pt x="341" y="296"/>
                  </a:lnTo>
                  <a:lnTo>
                    <a:pt x="321" y="296"/>
                  </a:lnTo>
                  <a:lnTo>
                    <a:pt x="321" y="296"/>
                  </a:lnTo>
                  <a:lnTo>
                    <a:pt x="321" y="296"/>
                  </a:lnTo>
                  <a:lnTo>
                    <a:pt x="321" y="316"/>
                  </a:lnTo>
                  <a:lnTo>
                    <a:pt x="321" y="316"/>
                  </a:lnTo>
                  <a:lnTo>
                    <a:pt x="295" y="316"/>
                  </a:lnTo>
                  <a:lnTo>
                    <a:pt x="295" y="316"/>
                  </a:lnTo>
                  <a:lnTo>
                    <a:pt x="295" y="336"/>
                  </a:lnTo>
                  <a:lnTo>
                    <a:pt x="295" y="336"/>
                  </a:lnTo>
                  <a:lnTo>
                    <a:pt x="275" y="362"/>
                  </a:lnTo>
                  <a:lnTo>
                    <a:pt x="275" y="362"/>
                  </a:lnTo>
                  <a:lnTo>
                    <a:pt x="275" y="382"/>
                  </a:lnTo>
                  <a:lnTo>
                    <a:pt x="254" y="402"/>
                  </a:lnTo>
                  <a:lnTo>
                    <a:pt x="254" y="402"/>
                  </a:lnTo>
                  <a:lnTo>
                    <a:pt x="254" y="423"/>
                  </a:lnTo>
                  <a:lnTo>
                    <a:pt x="234" y="423"/>
                  </a:lnTo>
                  <a:lnTo>
                    <a:pt x="234" y="423"/>
                  </a:lnTo>
                  <a:lnTo>
                    <a:pt x="234" y="443"/>
                  </a:lnTo>
                  <a:lnTo>
                    <a:pt x="234" y="463"/>
                  </a:lnTo>
                  <a:lnTo>
                    <a:pt x="214" y="463"/>
                  </a:lnTo>
                  <a:lnTo>
                    <a:pt x="214" y="489"/>
                  </a:lnTo>
                  <a:lnTo>
                    <a:pt x="214" y="509"/>
                  </a:lnTo>
                  <a:lnTo>
                    <a:pt x="214" y="509"/>
                  </a:lnTo>
                  <a:lnTo>
                    <a:pt x="193" y="530"/>
                  </a:lnTo>
                  <a:lnTo>
                    <a:pt x="193" y="530"/>
                  </a:lnTo>
                  <a:lnTo>
                    <a:pt x="193" y="550"/>
                  </a:lnTo>
                  <a:lnTo>
                    <a:pt x="193" y="550"/>
                  </a:lnTo>
                  <a:lnTo>
                    <a:pt x="168" y="570"/>
                  </a:lnTo>
                  <a:lnTo>
                    <a:pt x="168" y="591"/>
                  </a:lnTo>
                  <a:lnTo>
                    <a:pt x="168" y="591"/>
                  </a:lnTo>
                  <a:lnTo>
                    <a:pt x="168" y="616"/>
                  </a:lnTo>
                  <a:lnTo>
                    <a:pt x="168" y="616"/>
                  </a:lnTo>
                  <a:lnTo>
                    <a:pt x="148" y="636"/>
                  </a:lnTo>
                  <a:lnTo>
                    <a:pt x="148" y="636"/>
                  </a:lnTo>
                  <a:lnTo>
                    <a:pt x="148" y="657"/>
                  </a:lnTo>
                  <a:lnTo>
                    <a:pt x="148" y="677"/>
                  </a:lnTo>
                  <a:lnTo>
                    <a:pt x="148" y="677"/>
                  </a:lnTo>
                  <a:lnTo>
                    <a:pt x="148" y="677"/>
                  </a:lnTo>
                  <a:lnTo>
                    <a:pt x="127" y="697"/>
                  </a:lnTo>
                  <a:lnTo>
                    <a:pt x="127" y="718"/>
                  </a:lnTo>
                  <a:lnTo>
                    <a:pt x="127" y="718"/>
                  </a:lnTo>
                  <a:lnTo>
                    <a:pt x="127" y="743"/>
                  </a:lnTo>
                  <a:lnTo>
                    <a:pt x="107" y="764"/>
                  </a:lnTo>
                  <a:lnTo>
                    <a:pt x="107" y="764"/>
                  </a:lnTo>
                  <a:lnTo>
                    <a:pt x="107" y="764"/>
                  </a:lnTo>
                  <a:lnTo>
                    <a:pt x="107" y="784"/>
                  </a:lnTo>
                  <a:lnTo>
                    <a:pt x="107" y="804"/>
                  </a:lnTo>
                  <a:lnTo>
                    <a:pt x="107" y="804"/>
                  </a:lnTo>
                  <a:lnTo>
                    <a:pt x="107" y="825"/>
                  </a:lnTo>
                  <a:lnTo>
                    <a:pt x="87" y="845"/>
                  </a:lnTo>
                  <a:lnTo>
                    <a:pt x="87" y="845"/>
                  </a:lnTo>
                  <a:lnTo>
                    <a:pt x="41" y="891"/>
                  </a:lnTo>
                  <a:lnTo>
                    <a:pt x="0" y="825"/>
                  </a:lnTo>
                  <a:lnTo>
                    <a:pt x="0" y="825"/>
                  </a:lnTo>
                  <a:lnTo>
                    <a:pt x="0" y="804"/>
                  </a:lnTo>
                  <a:lnTo>
                    <a:pt x="0" y="784"/>
                  </a:lnTo>
                  <a:lnTo>
                    <a:pt x="0" y="784"/>
                  </a:lnTo>
                  <a:lnTo>
                    <a:pt x="20" y="764"/>
                  </a:lnTo>
                  <a:lnTo>
                    <a:pt x="20" y="743"/>
                  </a:lnTo>
                  <a:lnTo>
                    <a:pt x="20" y="743"/>
                  </a:lnTo>
                  <a:lnTo>
                    <a:pt x="20" y="718"/>
                  </a:lnTo>
                  <a:lnTo>
                    <a:pt x="20" y="718"/>
                  </a:lnTo>
                  <a:lnTo>
                    <a:pt x="20" y="697"/>
                  </a:lnTo>
                  <a:lnTo>
                    <a:pt x="20" y="677"/>
                  </a:lnTo>
                  <a:lnTo>
                    <a:pt x="20" y="677"/>
                  </a:lnTo>
                  <a:lnTo>
                    <a:pt x="41" y="657"/>
                  </a:lnTo>
                  <a:lnTo>
                    <a:pt x="41" y="657"/>
                  </a:lnTo>
                  <a:lnTo>
                    <a:pt x="41" y="636"/>
                  </a:lnTo>
                  <a:lnTo>
                    <a:pt x="41" y="616"/>
                  </a:lnTo>
                  <a:lnTo>
                    <a:pt x="41" y="616"/>
                  </a:lnTo>
                  <a:lnTo>
                    <a:pt x="41" y="591"/>
                  </a:lnTo>
                  <a:lnTo>
                    <a:pt x="66" y="570"/>
                  </a:lnTo>
                  <a:lnTo>
                    <a:pt x="66" y="570"/>
                  </a:lnTo>
                  <a:lnTo>
                    <a:pt x="66" y="550"/>
                  </a:lnTo>
                  <a:lnTo>
                    <a:pt x="66" y="550"/>
                  </a:lnTo>
                  <a:lnTo>
                    <a:pt x="66" y="530"/>
                  </a:lnTo>
                  <a:lnTo>
                    <a:pt x="87" y="509"/>
                  </a:lnTo>
                  <a:lnTo>
                    <a:pt x="87" y="509"/>
                  </a:lnTo>
                  <a:lnTo>
                    <a:pt x="87" y="489"/>
                  </a:lnTo>
                  <a:lnTo>
                    <a:pt x="87" y="489"/>
                  </a:lnTo>
                  <a:lnTo>
                    <a:pt x="87" y="463"/>
                  </a:lnTo>
                  <a:lnTo>
                    <a:pt x="107" y="443"/>
                  </a:lnTo>
                  <a:lnTo>
                    <a:pt x="107" y="443"/>
                  </a:lnTo>
                  <a:lnTo>
                    <a:pt x="107" y="423"/>
                  </a:lnTo>
                  <a:lnTo>
                    <a:pt x="127" y="402"/>
                  </a:lnTo>
                  <a:lnTo>
                    <a:pt x="127" y="402"/>
                  </a:lnTo>
                  <a:lnTo>
                    <a:pt x="127" y="382"/>
                  </a:lnTo>
                  <a:lnTo>
                    <a:pt x="127" y="382"/>
                  </a:lnTo>
                  <a:lnTo>
                    <a:pt x="148" y="362"/>
                  </a:lnTo>
                  <a:lnTo>
                    <a:pt x="148" y="362"/>
                  </a:lnTo>
                  <a:lnTo>
                    <a:pt x="148" y="336"/>
                  </a:lnTo>
                  <a:lnTo>
                    <a:pt x="168" y="316"/>
                  </a:lnTo>
                  <a:lnTo>
                    <a:pt x="168" y="316"/>
                  </a:lnTo>
                  <a:lnTo>
                    <a:pt x="193" y="296"/>
                  </a:lnTo>
                  <a:lnTo>
                    <a:pt x="193" y="275"/>
                  </a:lnTo>
                  <a:lnTo>
                    <a:pt x="193" y="275"/>
                  </a:lnTo>
                  <a:lnTo>
                    <a:pt x="214" y="255"/>
                  </a:lnTo>
                  <a:lnTo>
                    <a:pt x="214" y="255"/>
                  </a:lnTo>
                  <a:lnTo>
                    <a:pt x="214" y="255"/>
                  </a:lnTo>
                  <a:lnTo>
                    <a:pt x="214" y="235"/>
                  </a:lnTo>
                  <a:lnTo>
                    <a:pt x="214" y="235"/>
                  </a:lnTo>
                  <a:lnTo>
                    <a:pt x="234" y="235"/>
                  </a:lnTo>
                  <a:lnTo>
                    <a:pt x="234" y="209"/>
                  </a:lnTo>
                  <a:lnTo>
                    <a:pt x="234" y="209"/>
                  </a:lnTo>
                  <a:lnTo>
                    <a:pt x="234" y="209"/>
                  </a:lnTo>
                  <a:lnTo>
                    <a:pt x="254" y="209"/>
                  </a:lnTo>
                  <a:lnTo>
                    <a:pt x="254" y="189"/>
                  </a:lnTo>
                  <a:lnTo>
                    <a:pt x="254" y="189"/>
                  </a:lnTo>
                  <a:lnTo>
                    <a:pt x="254" y="189"/>
                  </a:lnTo>
                  <a:lnTo>
                    <a:pt x="254" y="189"/>
                  </a:lnTo>
                  <a:lnTo>
                    <a:pt x="275" y="168"/>
                  </a:lnTo>
                  <a:lnTo>
                    <a:pt x="275" y="168"/>
                  </a:lnTo>
                  <a:lnTo>
                    <a:pt x="275" y="168"/>
                  </a:lnTo>
                  <a:lnTo>
                    <a:pt x="275" y="148"/>
                  </a:lnTo>
                  <a:lnTo>
                    <a:pt x="295" y="148"/>
                  </a:lnTo>
                  <a:lnTo>
                    <a:pt x="295" y="148"/>
                  </a:lnTo>
                  <a:lnTo>
                    <a:pt x="295" y="148"/>
                  </a:lnTo>
                  <a:lnTo>
                    <a:pt x="295" y="128"/>
                  </a:lnTo>
                  <a:lnTo>
                    <a:pt x="321" y="128"/>
                  </a:lnTo>
                  <a:lnTo>
                    <a:pt x="321" y="128"/>
                  </a:lnTo>
                  <a:lnTo>
                    <a:pt x="321" y="128"/>
                  </a:lnTo>
                  <a:lnTo>
                    <a:pt x="341" y="107"/>
                  </a:lnTo>
                  <a:lnTo>
                    <a:pt x="341" y="107"/>
                  </a:lnTo>
                  <a:lnTo>
                    <a:pt x="341" y="107"/>
                  </a:lnTo>
                  <a:lnTo>
                    <a:pt x="341" y="107"/>
                  </a:lnTo>
                  <a:lnTo>
                    <a:pt x="361" y="107"/>
                  </a:lnTo>
                  <a:lnTo>
                    <a:pt x="361" y="82"/>
                  </a:lnTo>
                  <a:lnTo>
                    <a:pt x="361" y="82"/>
                  </a:lnTo>
                  <a:lnTo>
                    <a:pt x="361" y="82"/>
                  </a:lnTo>
                  <a:lnTo>
                    <a:pt x="382" y="82"/>
                  </a:lnTo>
                  <a:lnTo>
                    <a:pt x="382" y="62"/>
                  </a:lnTo>
                  <a:lnTo>
                    <a:pt x="382" y="62"/>
                  </a:lnTo>
                  <a:lnTo>
                    <a:pt x="402" y="62"/>
                  </a:lnTo>
                  <a:lnTo>
                    <a:pt x="402" y="62"/>
                  </a:lnTo>
                  <a:lnTo>
                    <a:pt x="402" y="62"/>
                  </a:lnTo>
                  <a:lnTo>
                    <a:pt x="402" y="41"/>
                  </a:lnTo>
                  <a:lnTo>
                    <a:pt x="422" y="41"/>
                  </a:lnTo>
                  <a:lnTo>
                    <a:pt x="422" y="41"/>
                  </a:lnTo>
                  <a:lnTo>
                    <a:pt x="422" y="41"/>
                  </a:lnTo>
                  <a:lnTo>
                    <a:pt x="448" y="41"/>
                  </a:lnTo>
                  <a:lnTo>
                    <a:pt x="448" y="41"/>
                  </a:lnTo>
                  <a:lnTo>
                    <a:pt x="448" y="21"/>
                  </a:lnTo>
                  <a:lnTo>
                    <a:pt x="448" y="21"/>
                  </a:lnTo>
                  <a:lnTo>
                    <a:pt x="468" y="21"/>
                  </a:lnTo>
                  <a:lnTo>
                    <a:pt x="468" y="21"/>
                  </a:lnTo>
                  <a:lnTo>
                    <a:pt x="488" y="21"/>
                  </a:lnTo>
                  <a:lnTo>
                    <a:pt x="488" y="21"/>
                  </a:lnTo>
                  <a:lnTo>
                    <a:pt x="488" y="21"/>
                  </a:lnTo>
                  <a:lnTo>
                    <a:pt x="488" y="21"/>
                  </a:lnTo>
                  <a:lnTo>
                    <a:pt x="509" y="21"/>
                  </a:lnTo>
                  <a:lnTo>
                    <a:pt x="509" y="1"/>
                  </a:lnTo>
                  <a:lnTo>
                    <a:pt x="509" y="1"/>
                  </a:lnTo>
                  <a:lnTo>
                    <a:pt x="529" y="1"/>
                  </a:lnTo>
                  <a:lnTo>
                    <a:pt x="529"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2"/>
            <p:cNvSpPr/>
            <p:nvPr/>
          </p:nvSpPr>
          <p:spPr>
            <a:xfrm>
              <a:off x="1772650" y="2448575"/>
              <a:ext cx="3200" cy="9575"/>
            </a:xfrm>
            <a:custGeom>
              <a:rect b="b" l="l" r="r" t="t"/>
              <a:pathLst>
                <a:path extrusionOk="0" h="383" w="128">
                  <a:moveTo>
                    <a:pt x="128" y="41"/>
                  </a:moveTo>
                  <a:lnTo>
                    <a:pt x="107" y="41"/>
                  </a:lnTo>
                  <a:lnTo>
                    <a:pt x="107" y="62"/>
                  </a:lnTo>
                  <a:lnTo>
                    <a:pt x="107" y="62"/>
                  </a:lnTo>
                  <a:lnTo>
                    <a:pt x="107" y="82"/>
                  </a:lnTo>
                  <a:lnTo>
                    <a:pt x="107" y="82"/>
                  </a:lnTo>
                  <a:lnTo>
                    <a:pt x="107" y="82"/>
                  </a:lnTo>
                  <a:lnTo>
                    <a:pt x="107" y="107"/>
                  </a:lnTo>
                  <a:lnTo>
                    <a:pt x="107" y="107"/>
                  </a:lnTo>
                  <a:lnTo>
                    <a:pt x="107" y="128"/>
                  </a:lnTo>
                  <a:lnTo>
                    <a:pt x="107" y="128"/>
                  </a:lnTo>
                  <a:lnTo>
                    <a:pt x="107" y="148"/>
                  </a:lnTo>
                  <a:lnTo>
                    <a:pt x="87" y="148"/>
                  </a:lnTo>
                  <a:lnTo>
                    <a:pt x="87" y="148"/>
                  </a:lnTo>
                  <a:lnTo>
                    <a:pt x="87" y="168"/>
                  </a:lnTo>
                  <a:lnTo>
                    <a:pt x="87" y="168"/>
                  </a:lnTo>
                  <a:lnTo>
                    <a:pt x="87" y="168"/>
                  </a:lnTo>
                  <a:lnTo>
                    <a:pt x="87" y="189"/>
                  </a:lnTo>
                  <a:lnTo>
                    <a:pt x="87" y="189"/>
                  </a:lnTo>
                  <a:lnTo>
                    <a:pt x="87" y="209"/>
                  </a:lnTo>
                  <a:lnTo>
                    <a:pt x="87" y="209"/>
                  </a:lnTo>
                  <a:lnTo>
                    <a:pt x="87" y="235"/>
                  </a:lnTo>
                  <a:lnTo>
                    <a:pt x="87" y="235"/>
                  </a:lnTo>
                  <a:lnTo>
                    <a:pt x="87" y="235"/>
                  </a:lnTo>
                  <a:lnTo>
                    <a:pt x="87" y="255"/>
                  </a:lnTo>
                  <a:lnTo>
                    <a:pt x="87" y="255"/>
                  </a:lnTo>
                  <a:lnTo>
                    <a:pt x="87" y="255"/>
                  </a:lnTo>
                  <a:lnTo>
                    <a:pt x="87" y="275"/>
                  </a:lnTo>
                  <a:lnTo>
                    <a:pt x="87" y="296"/>
                  </a:lnTo>
                  <a:lnTo>
                    <a:pt x="87" y="296"/>
                  </a:lnTo>
                  <a:lnTo>
                    <a:pt x="87" y="316"/>
                  </a:lnTo>
                  <a:lnTo>
                    <a:pt x="87" y="316"/>
                  </a:lnTo>
                  <a:lnTo>
                    <a:pt x="87" y="316"/>
                  </a:lnTo>
                  <a:lnTo>
                    <a:pt x="87" y="336"/>
                  </a:lnTo>
                  <a:lnTo>
                    <a:pt x="87" y="336"/>
                  </a:lnTo>
                  <a:lnTo>
                    <a:pt x="87" y="336"/>
                  </a:lnTo>
                  <a:lnTo>
                    <a:pt x="87" y="362"/>
                  </a:lnTo>
                  <a:lnTo>
                    <a:pt x="46" y="382"/>
                  </a:lnTo>
                  <a:lnTo>
                    <a:pt x="1" y="362"/>
                  </a:lnTo>
                  <a:lnTo>
                    <a:pt x="1" y="336"/>
                  </a:lnTo>
                  <a:lnTo>
                    <a:pt x="1" y="336"/>
                  </a:lnTo>
                  <a:lnTo>
                    <a:pt x="1" y="336"/>
                  </a:lnTo>
                  <a:lnTo>
                    <a:pt x="1" y="316"/>
                  </a:lnTo>
                  <a:lnTo>
                    <a:pt x="1" y="316"/>
                  </a:lnTo>
                  <a:lnTo>
                    <a:pt x="1" y="316"/>
                  </a:lnTo>
                  <a:lnTo>
                    <a:pt x="1" y="296"/>
                  </a:lnTo>
                  <a:lnTo>
                    <a:pt x="1" y="296"/>
                  </a:lnTo>
                  <a:lnTo>
                    <a:pt x="1" y="275"/>
                  </a:lnTo>
                  <a:lnTo>
                    <a:pt x="1" y="255"/>
                  </a:lnTo>
                  <a:lnTo>
                    <a:pt x="1" y="255"/>
                  </a:lnTo>
                  <a:lnTo>
                    <a:pt x="1" y="255"/>
                  </a:lnTo>
                  <a:lnTo>
                    <a:pt x="1" y="235"/>
                  </a:lnTo>
                  <a:lnTo>
                    <a:pt x="1" y="235"/>
                  </a:lnTo>
                  <a:lnTo>
                    <a:pt x="1" y="209"/>
                  </a:lnTo>
                  <a:lnTo>
                    <a:pt x="1" y="209"/>
                  </a:lnTo>
                  <a:lnTo>
                    <a:pt x="1" y="189"/>
                  </a:lnTo>
                  <a:lnTo>
                    <a:pt x="1" y="189"/>
                  </a:lnTo>
                  <a:lnTo>
                    <a:pt x="1" y="168"/>
                  </a:lnTo>
                  <a:lnTo>
                    <a:pt x="1" y="168"/>
                  </a:lnTo>
                  <a:lnTo>
                    <a:pt x="1" y="148"/>
                  </a:lnTo>
                  <a:lnTo>
                    <a:pt x="1" y="148"/>
                  </a:lnTo>
                  <a:lnTo>
                    <a:pt x="1" y="148"/>
                  </a:lnTo>
                  <a:lnTo>
                    <a:pt x="1" y="128"/>
                  </a:lnTo>
                  <a:lnTo>
                    <a:pt x="26" y="128"/>
                  </a:lnTo>
                  <a:lnTo>
                    <a:pt x="26" y="107"/>
                  </a:lnTo>
                  <a:lnTo>
                    <a:pt x="26" y="107"/>
                  </a:lnTo>
                  <a:lnTo>
                    <a:pt x="26" y="82"/>
                  </a:lnTo>
                  <a:lnTo>
                    <a:pt x="26" y="82"/>
                  </a:lnTo>
                  <a:lnTo>
                    <a:pt x="26" y="82"/>
                  </a:lnTo>
                  <a:lnTo>
                    <a:pt x="26" y="62"/>
                  </a:lnTo>
                  <a:lnTo>
                    <a:pt x="26" y="62"/>
                  </a:lnTo>
                  <a:lnTo>
                    <a:pt x="46" y="41"/>
                  </a:lnTo>
                  <a:lnTo>
                    <a:pt x="46" y="41"/>
                  </a:lnTo>
                  <a:lnTo>
                    <a:pt x="46" y="21"/>
                  </a:lnTo>
                  <a:lnTo>
                    <a:pt x="46" y="21"/>
                  </a:lnTo>
                  <a:lnTo>
                    <a:pt x="87"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2"/>
            <p:cNvSpPr/>
            <p:nvPr/>
          </p:nvSpPr>
          <p:spPr>
            <a:xfrm>
              <a:off x="1772150" y="2485575"/>
              <a:ext cx="22275" cy="10200"/>
            </a:xfrm>
            <a:custGeom>
              <a:rect b="b" l="l" r="r" t="t"/>
              <a:pathLst>
                <a:path extrusionOk="0" h="408" w="891">
                  <a:moveTo>
                    <a:pt x="21" y="26"/>
                  </a:moveTo>
                  <a:lnTo>
                    <a:pt x="46" y="26"/>
                  </a:lnTo>
                  <a:lnTo>
                    <a:pt x="46" y="26"/>
                  </a:lnTo>
                  <a:lnTo>
                    <a:pt x="66" y="47"/>
                  </a:lnTo>
                  <a:lnTo>
                    <a:pt x="87" y="47"/>
                  </a:lnTo>
                  <a:lnTo>
                    <a:pt x="87" y="67"/>
                  </a:lnTo>
                  <a:lnTo>
                    <a:pt x="87" y="67"/>
                  </a:lnTo>
                  <a:lnTo>
                    <a:pt x="107" y="67"/>
                  </a:lnTo>
                  <a:lnTo>
                    <a:pt x="127" y="67"/>
                  </a:lnTo>
                  <a:lnTo>
                    <a:pt x="127" y="87"/>
                  </a:lnTo>
                  <a:lnTo>
                    <a:pt x="148" y="87"/>
                  </a:lnTo>
                  <a:lnTo>
                    <a:pt x="148" y="87"/>
                  </a:lnTo>
                  <a:lnTo>
                    <a:pt x="173" y="108"/>
                  </a:lnTo>
                  <a:lnTo>
                    <a:pt x="173" y="108"/>
                  </a:lnTo>
                  <a:lnTo>
                    <a:pt x="194" y="108"/>
                  </a:lnTo>
                  <a:lnTo>
                    <a:pt x="194" y="128"/>
                  </a:lnTo>
                  <a:lnTo>
                    <a:pt x="214" y="128"/>
                  </a:lnTo>
                  <a:lnTo>
                    <a:pt x="214" y="128"/>
                  </a:lnTo>
                  <a:lnTo>
                    <a:pt x="214" y="128"/>
                  </a:lnTo>
                  <a:lnTo>
                    <a:pt x="234" y="153"/>
                  </a:lnTo>
                  <a:lnTo>
                    <a:pt x="255" y="153"/>
                  </a:lnTo>
                  <a:lnTo>
                    <a:pt x="255" y="153"/>
                  </a:lnTo>
                  <a:lnTo>
                    <a:pt x="275" y="174"/>
                  </a:lnTo>
                  <a:lnTo>
                    <a:pt x="300" y="174"/>
                  </a:lnTo>
                  <a:lnTo>
                    <a:pt x="300" y="174"/>
                  </a:lnTo>
                  <a:lnTo>
                    <a:pt x="321" y="194"/>
                  </a:lnTo>
                  <a:lnTo>
                    <a:pt x="321" y="194"/>
                  </a:lnTo>
                  <a:lnTo>
                    <a:pt x="341" y="194"/>
                  </a:lnTo>
                  <a:lnTo>
                    <a:pt x="361" y="194"/>
                  </a:lnTo>
                  <a:lnTo>
                    <a:pt x="361" y="214"/>
                  </a:lnTo>
                  <a:lnTo>
                    <a:pt x="382" y="214"/>
                  </a:lnTo>
                  <a:lnTo>
                    <a:pt x="402" y="214"/>
                  </a:lnTo>
                  <a:lnTo>
                    <a:pt x="402" y="235"/>
                  </a:lnTo>
                  <a:lnTo>
                    <a:pt x="428" y="235"/>
                  </a:lnTo>
                  <a:lnTo>
                    <a:pt x="428" y="235"/>
                  </a:lnTo>
                  <a:lnTo>
                    <a:pt x="448" y="235"/>
                  </a:lnTo>
                  <a:lnTo>
                    <a:pt x="448" y="255"/>
                  </a:lnTo>
                  <a:lnTo>
                    <a:pt x="468" y="255"/>
                  </a:lnTo>
                  <a:lnTo>
                    <a:pt x="468" y="255"/>
                  </a:lnTo>
                  <a:lnTo>
                    <a:pt x="489" y="255"/>
                  </a:lnTo>
                  <a:lnTo>
                    <a:pt x="509" y="281"/>
                  </a:lnTo>
                  <a:lnTo>
                    <a:pt x="509" y="281"/>
                  </a:lnTo>
                  <a:lnTo>
                    <a:pt x="529" y="281"/>
                  </a:lnTo>
                  <a:lnTo>
                    <a:pt x="555" y="281"/>
                  </a:lnTo>
                  <a:lnTo>
                    <a:pt x="555" y="301"/>
                  </a:lnTo>
                  <a:lnTo>
                    <a:pt x="555" y="301"/>
                  </a:lnTo>
                  <a:lnTo>
                    <a:pt x="575" y="301"/>
                  </a:lnTo>
                  <a:lnTo>
                    <a:pt x="595" y="301"/>
                  </a:lnTo>
                  <a:lnTo>
                    <a:pt x="595" y="301"/>
                  </a:lnTo>
                  <a:lnTo>
                    <a:pt x="616" y="321"/>
                  </a:lnTo>
                  <a:lnTo>
                    <a:pt x="636" y="321"/>
                  </a:lnTo>
                  <a:lnTo>
                    <a:pt x="636" y="321"/>
                  </a:lnTo>
                  <a:lnTo>
                    <a:pt x="656" y="321"/>
                  </a:lnTo>
                  <a:lnTo>
                    <a:pt x="656" y="321"/>
                  </a:lnTo>
                  <a:lnTo>
                    <a:pt x="682" y="342"/>
                  </a:lnTo>
                  <a:lnTo>
                    <a:pt x="682" y="342"/>
                  </a:lnTo>
                  <a:lnTo>
                    <a:pt x="702" y="342"/>
                  </a:lnTo>
                  <a:lnTo>
                    <a:pt x="702" y="342"/>
                  </a:lnTo>
                  <a:lnTo>
                    <a:pt x="723" y="342"/>
                  </a:lnTo>
                  <a:lnTo>
                    <a:pt x="723" y="342"/>
                  </a:lnTo>
                  <a:lnTo>
                    <a:pt x="723" y="342"/>
                  </a:lnTo>
                  <a:lnTo>
                    <a:pt x="743" y="362"/>
                  </a:lnTo>
                  <a:lnTo>
                    <a:pt x="763" y="362"/>
                  </a:lnTo>
                  <a:lnTo>
                    <a:pt x="763" y="362"/>
                  </a:lnTo>
                  <a:lnTo>
                    <a:pt x="784" y="362"/>
                  </a:lnTo>
                  <a:lnTo>
                    <a:pt x="784" y="362"/>
                  </a:lnTo>
                  <a:lnTo>
                    <a:pt x="809" y="362"/>
                  </a:lnTo>
                  <a:lnTo>
                    <a:pt x="829" y="382"/>
                  </a:lnTo>
                  <a:lnTo>
                    <a:pt x="829" y="382"/>
                  </a:lnTo>
                  <a:lnTo>
                    <a:pt x="850" y="382"/>
                  </a:lnTo>
                  <a:lnTo>
                    <a:pt x="870" y="382"/>
                  </a:lnTo>
                  <a:lnTo>
                    <a:pt x="870" y="382"/>
                  </a:lnTo>
                  <a:lnTo>
                    <a:pt x="890" y="382"/>
                  </a:lnTo>
                  <a:lnTo>
                    <a:pt x="890" y="382"/>
                  </a:lnTo>
                  <a:lnTo>
                    <a:pt x="890" y="408"/>
                  </a:lnTo>
                  <a:lnTo>
                    <a:pt x="890" y="408"/>
                  </a:lnTo>
                  <a:lnTo>
                    <a:pt x="890" y="408"/>
                  </a:lnTo>
                  <a:lnTo>
                    <a:pt x="870" y="408"/>
                  </a:lnTo>
                  <a:lnTo>
                    <a:pt x="850" y="408"/>
                  </a:lnTo>
                  <a:lnTo>
                    <a:pt x="850" y="408"/>
                  </a:lnTo>
                  <a:lnTo>
                    <a:pt x="829" y="408"/>
                  </a:lnTo>
                  <a:lnTo>
                    <a:pt x="809" y="408"/>
                  </a:lnTo>
                  <a:lnTo>
                    <a:pt x="809" y="382"/>
                  </a:lnTo>
                  <a:lnTo>
                    <a:pt x="784" y="382"/>
                  </a:lnTo>
                  <a:lnTo>
                    <a:pt x="784" y="382"/>
                  </a:lnTo>
                  <a:lnTo>
                    <a:pt x="763" y="382"/>
                  </a:lnTo>
                  <a:lnTo>
                    <a:pt x="743" y="382"/>
                  </a:lnTo>
                  <a:lnTo>
                    <a:pt x="743" y="382"/>
                  </a:lnTo>
                  <a:lnTo>
                    <a:pt x="723" y="362"/>
                  </a:lnTo>
                  <a:lnTo>
                    <a:pt x="723" y="362"/>
                  </a:lnTo>
                  <a:lnTo>
                    <a:pt x="702" y="362"/>
                  </a:lnTo>
                  <a:lnTo>
                    <a:pt x="702" y="362"/>
                  </a:lnTo>
                  <a:lnTo>
                    <a:pt x="682" y="362"/>
                  </a:lnTo>
                  <a:lnTo>
                    <a:pt x="682" y="362"/>
                  </a:lnTo>
                  <a:lnTo>
                    <a:pt x="656" y="362"/>
                  </a:lnTo>
                  <a:lnTo>
                    <a:pt x="656" y="342"/>
                  </a:lnTo>
                  <a:lnTo>
                    <a:pt x="656" y="342"/>
                  </a:lnTo>
                  <a:lnTo>
                    <a:pt x="636" y="342"/>
                  </a:lnTo>
                  <a:lnTo>
                    <a:pt x="616" y="342"/>
                  </a:lnTo>
                  <a:lnTo>
                    <a:pt x="616" y="342"/>
                  </a:lnTo>
                  <a:lnTo>
                    <a:pt x="595" y="342"/>
                  </a:lnTo>
                  <a:lnTo>
                    <a:pt x="575" y="321"/>
                  </a:lnTo>
                  <a:lnTo>
                    <a:pt x="575" y="321"/>
                  </a:lnTo>
                  <a:lnTo>
                    <a:pt x="555" y="321"/>
                  </a:lnTo>
                  <a:lnTo>
                    <a:pt x="555" y="321"/>
                  </a:lnTo>
                  <a:lnTo>
                    <a:pt x="529" y="321"/>
                  </a:lnTo>
                  <a:lnTo>
                    <a:pt x="529" y="301"/>
                  </a:lnTo>
                  <a:lnTo>
                    <a:pt x="509" y="301"/>
                  </a:lnTo>
                  <a:lnTo>
                    <a:pt x="489" y="301"/>
                  </a:lnTo>
                  <a:lnTo>
                    <a:pt x="489" y="301"/>
                  </a:lnTo>
                  <a:lnTo>
                    <a:pt x="468" y="281"/>
                  </a:lnTo>
                  <a:lnTo>
                    <a:pt x="448" y="281"/>
                  </a:lnTo>
                  <a:lnTo>
                    <a:pt x="448" y="281"/>
                  </a:lnTo>
                  <a:lnTo>
                    <a:pt x="428" y="255"/>
                  </a:lnTo>
                  <a:lnTo>
                    <a:pt x="428" y="255"/>
                  </a:lnTo>
                  <a:lnTo>
                    <a:pt x="402" y="255"/>
                  </a:lnTo>
                  <a:lnTo>
                    <a:pt x="402" y="255"/>
                  </a:lnTo>
                  <a:lnTo>
                    <a:pt x="382" y="255"/>
                  </a:lnTo>
                  <a:lnTo>
                    <a:pt x="361" y="235"/>
                  </a:lnTo>
                  <a:lnTo>
                    <a:pt x="361" y="235"/>
                  </a:lnTo>
                  <a:lnTo>
                    <a:pt x="341" y="235"/>
                  </a:lnTo>
                  <a:lnTo>
                    <a:pt x="341" y="214"/>
                  </a:lnTo>
                  <a:lnTo>
                    <a:pt x="321" y="214"/>
                  </a:lnTo>
                  <a:lnTo>
                    <a:pt x="300" y="214"/>
                  </a:lnTo>
                  <a:lnTo>
                    <a:pt x="300" y="214"/>
                  </a:lnTo>
                  <a:lnTo>
                    <a:pt x="300" y="194"/>
                  </a:lnTo>
                  <a:lnTo>
                    <a:pt x="275" y="194"/>
                  </a:lnTo>
                  <a:lnTo>
                    <a:pt x="255" y="194"/>
                  </a:lnTo>
                  <a:lnTo>
                    <a:pt x="255" y="174"/>
                  </a:lnTo>
                  <a:lnTo>
                    <a:pt x="234" y="174"/>
                  </a:lnTo>
                  <a:lnTo>
                    <a:pt x="214" y="174"/>
                  </a:lnTo>
                  <a:lnTo>
                    <a:pt x="214" y="153"/>
                  </a:lnTo>
                  <a:lnTo>
                    <a:pt x="214" y="153"/>
                  </a:lnTo>
                  <a:lnTo>
                    <a:pt x="194" y="153"/>
                  </a:lnTo>
                  <a:lnTo>
                    <a:pt x="194" y="153"/>
                  </a:lnTo>
                  <a:lnTo>
                    <a:pt x="173" y="128"/>
                  </a:lnTo>
                  <a:lnTo>
                    <a:pt x="148" y="128"/>
                  </a:lnTo>
                  <a:lnTo>
                    <a:pt x="148" y="128"/>
                  </a:lnTo>
                  <a:lnTo>
                    <a:pt x="148" y="108"/>
                  </a:lnTo>
                  <a:lnTo>
                    <a:pt x="127" y="108"/>
                  </a:lnTo>
                  <a:lnTo>
                    <a:pt x="127" y="108"/>
                  </a:lnTo>
                  <a:lnTo>
                    <a:pt x="107" y="87"/>
                  </a:lnTo>
                  <a:lnTo>
                    <a:pt x="87" y="87"/>
                  </a:lnTo>
                  <a:lnTo>
                    <a:pt x="87" y="87"/>
                  </a:lnTo>
                  <a:lnTo>
                    <a:pt x="87" y="87"/>
                  </a:lnTo>
                  <a:lnTo>
                    <a:pt x="66" y="67"/>
                  </a:lnTo>
                  <a:lnTo>
                    <a:pt x="46" y="67"/>
                  </a:lnTo>
                  <a:lnTo>
                    <a:pt x="46" y="47"/>
                  </a:lnTo>
                  <a:lnTo>
                    <a:pt x="21" y="47"/>
                  </a:lnTo>
                  <a:lnTo>
                    <a:pt x="21" y="47"/>
                  </a:lnTo>
                  <a:lnTo>
                    <a:pt x="0" y="26"/>
                  </a:lnTo>
                  <a:lnTo>
                    <a:pt x="0" y="1"/>
                  </a:lnTo>
                  <a:lnTo>
                    <a:pt x="2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2"/>
            <p:cNvSpPr/>
            <p:nvPr/>
          </p:nvSpPr>
          <p:spPr>
            <a:xfrm>
              <a:off x="1749375" y="2494100"/>
              <a:ext cx="21775" cy="16950"/>
            </a:xfrm>
            <a:custGeom>
              <a:rect b="b" l="l" r="r" t="t"/>
              <a:pathLst>
                <a:path extrusionOk="0" h="678" w="871">
                  <a:moveTo>
                    <a:pt x="21" y="1"/>
                  </a:moveTo>
                  <a:lnTo>
                    <a:pt x="41" y="1"/>
                  </a:lnTo>
                  <a:lnTo>
                    <a:pt x="41" y="21"/>
                  </a:lnTo>
                  <a:lnTo>
                    <a:pt x="41" y="41"/>
                  </a:lnTo>
                  <a:lnTo>
                    <a:pt x="67" y="41"/>
                  </a:lnTo>
                  <a:lnTo>
                    <a:pt x="67" y="67"/>
                  </a:lnTo>
                  <a:lnTo>
                    <a:pt x="87" y="87"/>
                  </a:lnTo>
                  <a:lnTo>
                    <a:pt x="87" y="87"/>
                  </a:lnTo>
                  <a:lnTo>
                    <a:pt x="87" y="87"/>
                  </a:lnTo>
                  <a:lnTo>
                    <a:pt x="108" y="107"/>
                  </a:lnTo>
                  <a:lnTo>
                    <a:pt x="108" y="107"/>
                  </a:lnTo>
                  <a:lnTo>
                    <a:pt x="128" y="128"/>
                  </a:lnTo>
                  <a:lnTo>
                    <a:pt x="128" y="148"/>
                  </a:lnTo>
                  <a:lnTo>
                    <a:pt x="148" y="148"/>
                  </a:lnTo>
                  <a:lnTo>
                    <a:pt x="148" y="168"/>
                  </a:lnTo>
                  <a:lnTo>
                    <a:pt x="169" y="168"/>
                  </a:lnTo>
                  <a:lnTo>
                    <a:pt x="169" y="168"/>
                  </a:lnTo>
                  <a:lnTo>
                    <a:pt x="194" y="194"/>
                  </a:lnTo>
                  <a:lnTo>
                    <a:pt x="194" y="214"/>
                  </a:lnTo>
                  <a:lnTo>
                    <a:pt x="214" y="214"/>
                  </a:lnTo>
                  <a:lnTo>
                    <a:pt x="214" y="235"/>
                  </a:lnTo>
                  <a:lnTo>
                    <a:pt x="235" y="235"/>
                  </a:lnTo>
                  <a:lnTo>
                    <a:pt x="235" y="235"/>
                  </a:lnTo>
                  <a:lnTo>
                    <a:pt x="235" y="255"/>
                  </a:lnTo>
                  <a:lnTo>
                    <a:pt x="255" y="255"/>
                  </a:lnTo>
                  <a:lnTo>
                    <a:pt x="255" y="275"/>
                  </a:lnTo>
                  <a:lnTo>
                    <a:pt x="275" y="275"/>
                  </a:lnTo>
                  <a:lnTo>
                    <a:pt x="296" y="296"/>
                  </a:lnTo>
                  <a:lnTo>
                    <a:pt x="296" y="296"/>
                  </a:lnTo>
                  <a:lnTo>
                    <a:pt x="321" y="321"/>
                  </a:lnTo>
                  <a:lnTo>
                    <a:pt x="321" y="321"/>
                  </a:lnTo>
                  <a:lnTo>
                    <a:pt x="321" y="321"/>
                  </a:lnTo>
                  <a:lnTo>
                    <a:pt x="342" y="341"/>
                  </a:lnTo>
                  <a:lnTo>
                    <a:pt x="362" y="341"/>
                  </a:lnTo>
                  <a:lnTo>
                    <a:pt x="362" y="362"/>
                  </a:lnTo>
                  <a:lnTo>
                    <a:pt x="382" y="362"/>
                  </a:lnTo>
                  <a:lnTo>
                    <a:pt x="403" y="382"/>
                  </a:lnTo>
                  <a:lnTo>
                    <a:pt x="403" y="382"/>
                  </a:lnTo>
                  <a:lnTo>
                    <a:pt x="423" y="402"/>
                  </a:lnTo>
                  <a:lnTo>
                    <a:pt x="423" y="402"/>
                  </a:lnTo>
                  <a:lnTo>
                    <a:pt x="423" y="402"/>
                  </a:lnTo>
                  <a:lnTo>
                    <a:pt x="448" y="423"/>
                  </a:lnTo>
                  <a:lnTo>
                    <a:pt x="469" y="423"/>
                  </a:lnTo>
                  <a:lnTo>
                    <a:pt x="469" y="448"/>
                  </a:lnTo>
                  <a:lnTo>
                    <a:pt x="489" y="448"/>
                  </a:lnTo>
                  <a:lnTo>
                    <a:pt x="509" y="448"/>
                  </a:lnTo>
                  <a:lnTo>
                    <a:pt x="509" y="469"/>
                  </a:lnTo>
                  <a:lnTo>
                    <a:pt x="530" y="469"/>
                  </a:lnTo>
                  <a:lnTo>
                    <a:pt x="550" y="489"/>
                  </a:lnTo>
                  <a:lnTo>
                    <a:pt x="550" y="489"/>
                  </a:lnTo>
                  <a:lnTo>
                    <a:pt x="576" y="509"/>
                  </a:lnTo>
                  <a:lnTo>
                    <a:pt x="596" y="509"/>
                  </a:lnTo>
                  <a:lnTo>
                    <a:pt x="596" y="509"/>
                  </a:lnTo>
                  <a:lnTo>
                    <a:pt x="616" y="530"/>
                  </a:lnTo>
                  <a:lnTo>
                    <a:pt x="616" y="530"/>
                  </a:lnTo>
                  <a:lnTo>
                    <a:pt x="637" y="530"/>
                  </a:lnTo>
                  <a:lnTo>
                    <a:pt x="657" y="550"/>
                  </a:lnTo>
                  <a:lnTo>
                    <a:pt x="657" y="550"/>
                  </a:lnTo>
                  <a:lnTo>
                    <a:pt x="677" y="550"/>
                  </a:lnTo>
                  <a:lnTo>
                    <a:pt x="703" y="575"/>
                  </a:lnTo>
                  <a:lnTo>
                    <a:pt x="703" y="575"/>
                  </a:lnTo>
                  <a:lnTo>
                    <a:pt x="723" y="575"/>
                  </a:lnTo>
                  <a:lnTo>
                    <a:pt x="723" y="596"/>
                  </a:lnTo>
                  <a:lnTo>
                    <a:pt x="743" y="596"/>
                  </a:lnTo>
                  <a:lnTo>
                    <a:pt x="743" y="596"/>
                  </a:lnTo>
                  <a:lnTo>
                    <a:pt x="764" y="616"/>
                  </a:lnTo>
                  <a:lnTo>
                    <a:pt x="784" y="616"/>
                  </a:lnTo>
                  <a:lnTo>
                    <a:pt x="784" y="616"/>
                  </a:lnTo>
                  <a:lnTo>
                    <a:pt x="804" y="616"/>
                  </a:lnTo>
                  <a:lnTo>
                    <a:pt x="804" y="636"/>
                  </a:lnTo>
                  <a:lnTo>
                    <a:pt x="830" y="636"/>
                  </a:lnTo>
                  <a:lnTo>
                    <a:pt x="830" y="636"/>
                  </a:lnTo>
                  <a:lnTo>
                    <a:pt x="850" y="636"/>
                  </a:lnTo>
                  <a:lnTo>
                    <a:pt x="850" y="657"/>
                  </a:lnTo>
                  <a:lnTo>
                    <a:pt x="871" y="657"/>
                  </a:lnTo>
                  <a:lnTo>
                    <a:pt x="850" y="677"/>
                  </a:lnTo>
                  <a:lnTo>
                    <a:pt x="830" y="657"/>
                  </a:lnTo>
                  <a:lnTo>
                    <a:pt x="804" y="657"/>
                  </a:lnTo>
                  <a:lnTo>
                    <a:pt x="804" y="657"/>
                  </a:lnTo>
                  <a:lnTo>
                    <a:pt x="804" y="657"/>
                  </a:lnTo>
                  <a:lnTo>
                    <a:pt x="784" y="636"/>
                  </a:lnTo>
                  <a:lnTo>
                    <a:pt x="784" y="636"/>
                  </a:lnTo>
                  <a:lnTo>
                    <a:pt x="764" y="636"/>
                  </a:lnTo>
                  <a:lnTo>
                    <a:pt x="764" y="636"/>
                  </a:lnTo>
                  <a:lnTo>
                    <a:pt x="743" y="616"/>
                  </a:lnTo>
                  <a:lnTo>
                    <a:pt x="723" y="616"/>
                  </a:lnTo>
                  <a:lnTo>
                    <a:pt x="723" y="616"/>
                  </a:lnTo>
                  <a:lnTo>
                    <a:pt x="703" y="616"/>
                  </a:lnTo>
                  <a:lnTo>
                    <a:pt x="703" y="596"/>
                  </a:lnTo>
                  <a:lnTo>
                    <a:pt x="677" y="596"/>
                  </a:lnTo>
                  <a:lnTo>
                    <a:pt x="657" y="596"/>
                  </a:lnTo>
                  <a:lnTo>
                    <a:pt x="657" y="575"/>
                  </a:lnTo>
                  <a:lnTo>
                    <a:pt x="637" y="575"/>
                  </a:lnTo>
                  <a:lnTo>
                    <a:pt x="616" y="550"/>
                  </a:lnTo>
                  <a:lnTo>
                    <a:pt x="596" y="550"/>
                  </a:lnTo>
                  <a:lnTo>
                    <a:pt x="596" y="550"/>
                  </a:lnTo>
                  <a:lnTo>
                    <a:pt x="596" y="550"/>
                  </a:lnTo>
                  <a:lnTo>
                    <a:pt x="576" y="530"/>
                  </a:lnTo>
                  <a:lnTo>
                    <a:pt x="550" y="530"/>
                  </a:lnTo>
                  <a:lnTo>
                    <a:pt x="550" y="509"/>
                  </a:lnTo>
                  <a:lnTo>
                    <a:pt x="530" y="509"/>
                  </a:lnTo>
                  <a:lnTo>
                    <a:pt x="509" y="489"/>
                  </a:lnTo>
                  <a:lnTo>
                    <a:pt x="509" y="489"/>
                  </a:lnTo>
                  <a:lnTo>
                    <a:pt x="489" y="489"/>
                  </a:lnTo>
                  <a:lnTo>
                    <a:pt x="469" y="469"/>
                  </a:lnTo>
                  <a:lnTo>
                    <a:pt x="469" y="469"/>
                  </a:lnTo>
                  <a:lnTo>
                    <a:pt x="448" y="448"/>
                  </a:lnTo>
                  <a:lnTo>
                    <a:pt x="423" y="448"/>
                  </a:lnTo>
                  <a:lnTo>
                    <a:pt x="423" y="423"/>
                  </a:lnTo>
                  <a:lnTo>
                    <a:pt x="403" y="423"/>
                  </a:lnTo>
                  <a:lnTo>
                    <a:pt x="403" y="423"/>
                  </a:lnTo>
                  <a:lnTo>
                    <a:pt x="382" y="402"/>
                  </a:lnTo>
                  <a:lnTo>
                    <a:pt x="382" y="402"/>
                  </a:lnTo>
                  <a:lnTo>
                    <a:pt x="362" y="382"/>
                  </a:lnTo>
                  <a:lnTo>
                    <a:pt x="342" y="382"/>
                  </a:lnTo>
                  <a:lnTo>
                    <a:pt x="342" y="362"/>
                  </a:lnTo>
                  <a:lnTo>
                    <a:pt x="321" y="362"/>
                  </a:lnTo>
                  <a:lnTo>
                    <a:pt x="321" y="341"/>
                  </a:lnTo>
                  <a:lnTo>
                    <a:pt x="296" y="341"/>
                  </a:lnTo>
                  <a:lnTo>
                    <a:pt x="296" y="341"/>
                  </a:lnTo>
                  <a:lnTo>
                    <a:pt x="275" y="321"/>
                  </a:lnTo>
                  <a:lnTo>
                    <a:pt x="275" y="321"/>
                  </a:lnTo>
                  <a:lnTo>
                    <a:pt x="255" y="296"/>
                  </a:lnTo>
                  <a:lnTo>
                    <a:pt x="255" y="296"/>
                  </a:lnTo>
                  <a:lnTo>
                    <a:pt x="235" y="275"/>
                  </a:lnTo>
                  <a:lnTo>
                    <a:pt x="214" y="275"/>
                  </a:lnTo>
                  <a:lnTo>
                    <a:pt x="214" y="255"/>
                  </a:lnTo>
                  <a:lnTo>
                    <a:pt x="214" y="255"/>
                  </a:lnTo>
                  <a:lnTo>
                    <a:pt x="194" y="255"/>
                  </a:lnTo>
                  <a:lnTo>
                    <a:pt x="194" y="235"/>
                  </a:lnTo>
                  <a:lnTo>
                    <a:pt x="169" y="214"/>
                  </a:lnTo>
                  <a:lnTo>
                    <a:pt x="169" y="214"/>
                  </a:lnTo>
                  <a:lnTo>
                    <a:pt x="148" y="194"/>
                  </a:lnTo>
                  <a:lnTo>
                    <a:pt x="148" y="194"/>
                  </a:lnTo>
                  <a:lnTo>
                    <a:pt x="148" y="194"/>
                  </a:lnTo>
                  <a:lnTo>
                    <a:pt x="128" y="168"/>
                  </a:lnTo>
                  <a:lnTo>
                    <a:pt x="108" y="148"/>
                  </a:lnTo>
                  <a:lnTo>
                    <a:pt x="108" y="148"/>
                  </a:lnTo>
                  <a:lnTo>
                    <a:pt x="87" y="128"/>
                  </a:lnTo>
                  <a:lnTo>
                    <a:pt x="87" y="128"/>
                  </a:lnTo>
                  <a:lnTo>
                    <a:pt x="87" y="107"/>
                  </a:lnTo>
                  <a:lnTo>
                    <a:pt x="67" y="107"/>
                  </a:lnTo>
                  <a:lnTo>
                    <a:pt x="67" y="87"/>
                  </a:lnTo>
                  <a:lnTo>
                    <a:pt x="67" y="87"/>
                  </a:lnTo>
                  <a:lnTo>
                    <a:pt x="41" y="67"/>
                  </a:lnTo>
                  <a:lnTo>
                    <a:pt x="41" y="41"/>
                  </a:lnTo>
                  <a:lnTo>
                    <a:pt x="21" y="41"/>
                  </a:lnTo>
                  <a:lnTo>
                    <a:pt x="21" y="21"/>
                  </a:lnTo>
                  <a:lnTo>
                    <a:pt x="1" y="1"/>
                  </a:lnTo>
                  <a:lnTo>
                    <a:pt x="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2"/>
            <p:cNvSpPr/>
            <p:nvPr/>
          </p:nvSpPr>
          <p:spPr>
            <a:xfrm>
              <a:off x="1720250" y="2464975"/>
              <a:ext cx="3225" cy="2200"/>
            </a:xfrm>
            <a:custGeom>
              <a:rect b="b" l="l" r="r" t="t"/>
              <a:pathLst>
                <a:path extrusionOk="0" h="88" w="129">
                  <a:moveTo>
                    <a:pt x="108" y="1"/>
                  </a:moveTo>
                  <a:lnTo>
                    <a:pt x="128" y="1"/>
                  </a:lnTo>
                  <a:lnTo>
                    <a:pt x="128" y="1"/>
                  </a:lnTo>
                  <a:lnTo>
                    <a:pt x="128" y="1"/>
                  </a:lnTo>
                  <a:lnTo>
                    <a:pt x="128" y="21"/>
                  </a:lnTo>
                  <a:lnTo>
                    <a:pt x="128" y="21"/>
                  </a:lnTo>
                  <a:lnTo>
                    <a:pt x="108" y="21"/>
                  </a:lnTo>
                  <a:lnTo>
                    <a:pt x="108" y="21"/>
                  </a:lnTo>
                  <a:lnTo>
                    <a:pt x="108" y="21"/>
                  </a:lnTo>
                  <a:lnTo>
                    <a:pt x="87" y="41"/>
                  </a:lnTo>
                  <a:lnTo>
                    <a:pt x="87" y="41"/>
                  </a:lnTo>
                  <a:lnTo>
                    <a:pt x="62" y="41"/>
                  </a:lnTo>
                  <a:lnTo>
                    <a:pt x="62" y="62"/>
                  </a:lnTo>
                  <a:lnTo>
                    <a:pt x="62" y="62"/>
                  </a:lnTo>
                  <a:lnTo>
                    <a:pt x="42" y="62"/>
                  </a:lnTo>
                  <a:lnTo>
                    <a:pt x="42" y="62"/>
                  </a:lnTo>
                  <a:lnTo>
                    <a:pt x="42" y="62"/>
                  </a:lnTo>
                  <a:lnTo>
                    <a:pt x="42" y="87"/>
                  </a:lnTo>
                  <a:lnTo>
                    <a:pt x="21" y="87"/>
                  </a:lnTo>
                  <a:lnTo>
                    <a:pt x="21" y="87"/>
                  </a:lnTo>
                  <a:lnTo>
                    <a:pt x="21" y="87"/>
                  </a:lnTo>
                  <a:lnTo>
                    <a:pt x="21" y="87"/>
                  </a:lnTo>
                  <a:lnTo>
                    <a:pt x="1" y="87"/>
                  </a:lnTo>
                  <a:lnTo>
                    <a:pt x="1" y="62"/>
                  </a:lnTo>
                  <a:lnTo>
                    <a:pt x="1" y="62"/>
                  </a:lnTo>
                  <a:lnTo>
                    <a:pt x="1" y="62"/>
                  </a:lnTo>
                  <a:lnTo>
                    <a:pt x="21" y="62"/>
                  </a:lnTo>
                  <a:lnTo>
                    <a:pt x="21" y="62"/>
                  </a:lnTo>
                  <a:lnTo>
                    <a:pt x="21" y="41"/>
                  </a:lnTo>
                  <a:lnTo>
                    <a:pt x="21" y="41"/>
                  </a:lnTo>
                  <a:lnTo>
                    <a:pt x="21" y="41"/>
                  </a:lnTo>
                  <a:lnTo>
                    <a:pt x="42" y="41"/>
                  </a:lnTo>
                  <a:lnTo>
                    <a:pt x="42" y="41"/>
                  </a:lnTo>
                  <a:lnTo>
                    <a:pt x="62" y="21"/>
                  </a:lnTo>
                  <a:lnTo>
                    <a:pt x="62" y="21"/>
                  </a:lnTo>
                  <a:lnTo>
                    <a:pt x="62" y="21"/>
                  </a:lnTo>
                  <a:lnTo>
                    <a:pt x="87" y="1"/>
                  </a:lnTo>
                  <a:lnTo>
                    <a:pt x="87" y="1"/>
                  </a:lnTo>
                  <a:lnTo>
                    <a:pt x="108" y="1"/>
                  </a:lnTo>
                  <a:lnTo>
                    <a:pt x="108" y="1"/>
                  </a:lnTo>
                  <a:lnTo>
                    <a:pt x="10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2"/>
            <p:cNvSpPr/>
            <p:nvPr/>
          </p:nvSpPr>
          <p:spPr>
            <a:xfrm>
              <a:off x="1722425" y="2470325"/>
              <a:ext cx="2575" cy="2575"/>
            </a:xfrm>
            <a:custGeom>
              <a:rect b="b" l="l" r="r" t="t"/>
              <a:pathLst>
                <a:path extrusionOk="0" h="103" w="103">
                  <a:moveTo>
                    <a:pt x="82" y="0"/>
                  </a:moveTo>
                  <a:lnTo>
                    <a:pt x="102" y="21"/>
                  </a:lnTo>
                  <a:lnTo>
                    <a:pt x="102" y="21"/>
                  </a:lnTo>
                  <a:lnTo>
                    <a:pt x="102" y="21"/>
                  </a:lnTo>
                  <a:lnTo>
                    <a:pt x="82" y="41"/>
                  </a:lnTo>
                  <a:lnTo>
                    <a:pt x="82" y="41"/>
                  </a:lnTo>
                  <a:lnTo>
                    <a:pt x="82" y="61"/>
                  </a:lnTo>
                  <a:lnTo>
                    <a:pt x="82" y="61"/>
                  </a:lnTo>
                  <a:lnTo>
                    <a:pt x="61" y="61"/>
                  </a:lnTo>
                  <a:lnTo>
                    <a:pt x="61" y="61"/>
                  </a:lnTo>
                  <a:lnTo>
                    <a:pt x="61" y="82"/>
                  </a:lnTo>
                  <a:lnTo>
                    <a:pt x="61" y="82"/>
                  </a:lnTo>
                  <a:lnTo>
                    <a:pt x="41" y="82"/>
                  </a:lnTo>
                  <a:lnTo>
                    <a:pt x="41" y="82"/>
                  </a:lnTo>
                  <a:lnTo>
                    <a:pt x="41" y="82"/>
                  </a:lnTo>
                  <a:lnTo>
                    <a:pt x="21" y="102"/>
                  </a:lnTo>
                  <a:lnTo>
                    <a:pt x="21" y="102"/>
                  </a:lnTo>
                  <a:lnTo>
                    <a:pt x="0" y="102"/>
                  </a:lnTo>
                  <a:lnTo>
                    <a:pt x="0" y="82"/>
                  </a:lnTo>
                  <a:lnTo>
                    <a:pt x="0" y="82"/>
                  </a:lnTo>
                  <a:lnTo>
                    <a:pt x="21" y="61"/>
                  </a:lnTo>
                  <a:lnTo>
                    <a:pt x="21" y="61"/>
                  </a:lnTo>
                  <a:lnTo>
                    <a:pt x="21" y="61"/>
                  </a:lnTo>
                  <a:lnTo>
                    <a:pt x="21" y="61"/>
                  </a:lnTo>
                  <a:lnTo>
                    <a:pt x="41" y="41"/>
                  </a:lnTo>
                  <a:lnTo>
                    <a:pt x="41" y="41"/>
                  </a:lnTo>
                  <a:lnTo>
                    <a:pt x="41" y="41"/>
                  </a:lnTo>
                  <a:lnTo>
                    <a:pt x="41" y="21"/>
                  </a:lnTo>
                  <a:lnTo>
                    <a:pt x="41" y="21"/>
                  </a:lnTo>
                  <a:lnTo>
                    <a:pt x="61" y="21"/>
                  </a:lnTo>
                  <a:lnTo>
                    <a:pt x="61" y="21"/>
                  </a:lnTo>
                  <a:lnTo>
                    <a:pt x="8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2"/>
            <p:cNvSpPr/>
            <p:nvPr/>
          </p:nvSpPr>
          <p:spPr>
            <a:xfrm>
              <a:off x="1714925" y="2476050"/>
              <a:ext cx="1675" cy="2700"/>
            </a:xfrm>
            <a:custGeom>
              <a:rect b="b" l="l" r="r" t="t"/>
              <a:pathLst>
                <a:path extrusionOk="0" h="108" w="67">
                  <a:moveTo>
                    <a:pt x="66" y="0"/>
                  </a:moveTo>
                  <a:lnTo>
                    <a:pt x="66" y="0"/>
                  </a:lnTo>
                  <a:lnTo>
                    <a:pt x="66" y="26"/>
                  </a:lnTo>
                  <a:lnTo>
                    <a:pt x="66" y="26"/>
                  </a:lnTo>
                  <a:lnTo>
                    <a:pt x="66" y="26"/>
                  </a:lnTo>
                  <a:lnTo>
                    <a:pt x="66" y="26"/>
                  </a:lnTo>
                  <a:lnTo>
                    <a:pt x="66" y="26"/>
                  </a:lnTo>
                  <a:lnTo>
                    <a:pt x="66" y="26"/>
                  </a:lnTo>
                  <a:lnTo>
                    <a:pt x="46" y="46"/>
                  </a:lnTo>
                  <a:lnTo>
                    <a:pt x="46" y="46"/>
                  </a:lnTo>
                  <a:lnTo>
                    <a:pt x="46" y="46"/>
                  </a:lnTo>
                  <a:lnTo>
                    <a:pt x="46" y="66"/>
                  </a:lnTo>
                  <a:lnTo>
                    <a:pt x="46" y="66"/>
                  </a:lnTo>
                  <a:lnTo>
                    <a:pt x="21" y="87"/>
                  </a:lnTo>
                  <a:lnTo>
                    <a:pt x="21" y="87"/>
                  </a:lnTo>
                  <a:lnTo>
                    <a:pt x="21" y="87"/>
                  </a:lnTo>
                  <a:lnTo>
                    <a:pt x="21" y="87"/>
                  </a:lnTo>
                  <a:lnTo>
                    <a:pt x="21" y="87"/>
                  </a:lnTo>
                  <a:lnTo>
                    <a:pt x="21" y="87"/>
                  </a:lnTo>
                  <a:lnTo>
                    <a:pt x="21" y="87"/>
                  </a:lnTo>
                  <a:lnTo>
                    <a:pt x="21" y="107"/>
                  </a:lnTo>
                  <a:lnTo>
                    <a:pt x="0" y="107"/>
                  </a:lnTo>
                  <a:lnTo>
                    <a:pt x="0" y="87"/>
                  </a:lnTo>
                  <a:lnTo>
                    <a:pt x="0" y="87"/>
                  </a:lnTo>
                  <a:lnTo>
                    <a:pt x="0" y="87"/>
                  </a:lnTo>
                  <a:lnTo>
                    <a:pt x="0" y="66"/>
                  </a:lnTo>
                  <a:lnTo>
                    <a:pt x="0" y="66"/>
                  </a:lnTo>
                  <a:lnTo>
                    <a:pt x="0" y="66"/>
                  </a:lnTo>
                  <a:lnTo>
                    <a:pt x="0" y="66"/>
                  </a:lnTo>
                  <a:lnTo>
                    <a:pt x="0" y="66"/>
                  </a:lnTo>
                  <a:lnTo>
                    <a:pt x="0" y="66"/>
                  </a:lnTo>
                  <a:lnTo>
                    <a:pt x="21" y="46"/>
                  </a:lnTo>
                  <a:lnTo>
                    <a:pt x="21" y="46"/>
                  </a:lnTo>
                  <a:lnTo>
                    <a:pt x="21" y="26"/>
                  </a:lnTo>
                  <a:lnTo>
                    <a:pt x="21" y="26"/>
                  </a:lnTo>
                  <a:lnTo>
                    <a:pt x="21" y="26"/>
                  </a:lnTo>
                  <a:lnTo>
                    <a:pt x="21" y="26"/>
                  </a:lnTo>
                  <a:lnTo>
                    <a:pt x="21" y="0"/>
                  </a:lnTo>
                  <a:lnTo>
                    <a:pt x="46" y="0"/>
                  </a:lnTo>
                  <a:lnTo>
                    <a:pt x="46" y="0"/>
                  </a:lnTo>
                  <a:lnTo>
                    <a:pt x="46" y="0"/>
                  </a:lnTo>
                  <a:lnTo>
                    <a:pt x="46" y="0"/>
                  </a:lnTo>
                  <a:lnTo>
                    <a:pt x="46"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2"/>
            <p:cNvSpPr/>
            <p:nvPr/>
          </p:nvSpPr>
          <p:spPr>
            <a:xfrm>
              <a:off x="1720775" y="2478200"/>
              <a:ext cx="2175" cy="3200"/>
            </a:xfrm>
            <a:custGeom>
              <a:rect b="b" l="l" r="r" t="t"/>
              <a:pathLst>
                <a:path extrusionOk="0" h="128" w="87">
                  <a:moveTo>
                    <a:pt x="87" y="21"/>
                  </a:moveTo>
                  <a:lnTo>
                    <a:pt x="87" y="21"/>
                  </a:lnTo>
                  <a:lnTo>
                    <a:pt x="87" y="21"/>
                  </a:lnTo>
                  <a:lnTo>
                    <a:pt x="87" y="21"/>
                  </a:lnTo>
                  <a:lnTo>
                    <a:pt x="87" y="41"/>
                  </a:lnTo>
                  <a:lnTo>
                    <a:pt x="87" y="41"/>
                  </a:lnTo>
                  <a:lnTo>
                    <a:pt x="87" y="41"/>
                  </a:lnTo>
                  <a:lnTo>
                    <a:pt x="87" y="41"/>
                  </a:lnTo>
                  <a:lnTo>
                    <a:pt x="66" y="41"/>
                  </a:lnTo>
                  <a:lnTo>
                    <a:pt x="66" y="41"/>
                  </a:lnTo>
                  <a:lnTo>
                    <a:pt x="66" y="67"/>
                  </a:lnTo>
                  <a:lnTo>
                    <a:pt x="66" y="67"/>
                  </a:lnTo>
                  <a:lnTo>
                    <a:pt x="66" y="67"/>
                  </a:lnTo>
                  <a:lnTo>
                    <a:pt x="66" y="87"/>
                  </a:lnTo>
                  <a:lnTo>
                    <a:pt x="41" y="87"/>
                  </a:lnTo>
                  <a:lnTo>
                    <a:pt x="41" y="87"/>
                  </a:lnTo>
                  <a:lnTo>
                    <a:pt x="41" y="87"/>
                  </a:lnTo>
                  <a:lnTo>
                    <a:pt x="41" y="87"/>
                  </a:lnTo>
                  <a:lnTo>
                    <a:pt x="41" y="108"/>
                  </a:lnTo>
                  <a:lnTo>
                    <a:pt x="41" y="108"/>
                  </a:lnTo>
                  <a:lnTo>
                    <a:pt x="41" y="108"/>
                  </a:lnTo>
                  <a:lnTo>
                    <a:pt x="41" y="108"/>
                  </a:lnTo>
                  <a:lnTo>
                    <a:pt x="41" y="108"/>
                  </a:lnTo>
                  <a:lnTo>
                    <a:pt x="21" y="108"/>
                  </a:lnTo>
                  <a:lnTo>
                    <a:pt x="21" y="128"/>
                  </a:lnTo>
                  <a:lnTo>
                    <a:pt x="0" y="108"/>
                  </a:lnTo>
                  <a:lnTo>
                    <a:pt x="0" y="108"/>
                  </a:lnTo>
                  <a:lnTo>
                    <a:pt x="0" y="87"/>
                  </a:lnTo>
                  <a:lnTo>
                    <a:pt x="0" y="87"/>
                  </a:lnTo>
                  <a:lnTo>
                    <a:pt x="0" y="87"/>
                  </a:lnTo>
                  <a:lnTo>
                    <a:pt x="21" y="87"/>
                  </a:lnTo>
                  <a:lnTo>
                    <a:pt x="21" y="87"/>
                  </a:lnTo>
                  <a:lnTo>
                    <a:pt x="21" y="67"/>
                  </a:lnTo>
                  <a:lnTo>
                    <a:pt x="21" y="67"/>
                  </a:lnTo>
                  <a:lnTo>
                    <a:pt x="21" y="67"/>
                  </a:lnTo>
                  <a:lnTo>
                    <a:pt x="21" y="67"/>
                  </a:lnTo>
                  <a:lnTo>
                    <a:pt x="21" y="41"/>
                  </a:lnTo>
                  <a:lnTo>
                    <a:pt x="41" y="41"/>
                  </a:lnTo>
                  <a:lnTo>
                    <a:pt x="41" y="41"/>
                  </a:lnTo>
                  <a:lnTo>
                    <a:pt x="41" y="21"/>
                  </a:lnTo>
                  <a:lnTo>
                    <a:pt x="41" y="21"/>
                  </a:lnTo>
                  <a:lnTo>
                    <a:pt x="41" y="21"/>
                  </a:lnTo>
                  <a:lnTo>
                    <a:pt x="41" y="21"/>
                  </a:lnTo>
                  <a:lnTo>
                    <a:pt x="41" y="21"/>
                  </a:lnTo>
                  <a:lnTo>
                    <a:pt x="41" y="21"/>
                  </a:lnTo>
                  <a:lnTo>
                    <a:pt x="66" y="21"/>
                  </a:lnTo>
                  <a:lnTo>
                    <a:pt x="66" y="21"/>
                  </a:lnTo>
                  <a:lnTo>
                    <a:pt x="66" y="1"/>
                  </a:lnTo>
                  <a:lnTo>
                    <a:pt x="66" y="1"/>
                  </a:lnTo>
                  <a:lnTo>
                    <a:pt x="8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2"/>
            <p:cNvSpPr/>
            <p:nvPr/>
          </p:nvSpPr>
          <p:spPr>
            <a:xfrm>
              <a:off x="1727625" y="2481375"/>
              <a:ext cx="1700" cy="2700"/>
            </a:xfrm>
            <a:custGeom>
              <a:rect b="b" l="l" r="r" t="t"/>
              <a:pathLst>
                <a:path extrusionOk="0" h="108" w="68">
                  <a:moveTo>
                    <a:pt x="67" y="1"/>
                  </a:moveTo>
                  <a:lnTo>
                    <a:pt x="67" y="21"/>
                  </a:lnTo>
                  <a:lnTo>
                    <a:pt x="67" y="21"/>
                  </a:lnTo>
                  <a:lnTo>
                    <a:pt x="67" y="21"/>
                  </a:lnTo>
                  <a:lnTo>
                    <a:pt x="67" y="42"/>
                  </a:lnTo>
                  <a:lnTo>
                    <a:pt x="67" y="42"/>
                  </a:lnTo>
                  <a:lnTo>
                    <a:pt x="47" y="42"/>
                  </a:lnTo>
                  <a:lnTo>
                    <a:pt x="47" y="42"/>
                  </a:lnTo>
                  <a:lnTo>
                    <a:pt x="47" y="67"/>
                  </a:lnTo>
                  <a:lnTo>
                    <a:pt x="47" y="67"/>
                  </a:lnTo>
                  <a:lnTo>
                    <a:pt x="47" y="87"/>
                  </a:lnTo>
                  <a:lnTo>
                    <a:pt x="47" y="87"/>
                  </a:lnTo>
                  <a:lnTo>
                    <a:pt x="47" y="87"/>
                  </a:lnTo>
                  <a:lnTo>
                    <a:pt x="21" y="108"/>
                  </a:lnTo>
                  <a:lnTo>
                    <a:pt x="21" y="108"/>
                  </a:lnTo>
                  <a:lnTo>
                    <a:pt x="1" y="87"/>
                  </a:lnTo>
                  <a:lnTo>
                    <a:pt x="1" y="87"/>
                  </a:lnTo>
                  <a:lnTo>
                    <a:pt x="21" y="67"/>
                  </a:lnTo>
                  <a:lnTo>
                    <a:pt x="21" y="67"/>
                  </a:lnTo>
                  <a:lnTo>
                    <a:pt x="21" y="42"/>
                  </a:lnTo>
                  <a:lnTo>
                    <a:pt x="21" y="42"/>
                  </a:lnTo>
                  <a:lnTo>
                    <a:pt x="21" y="42"/>
                  </a:lnTo>
                  <a:lnTo>
                    <a:pt x="21" y="42"/>
                  </a:lnTo>
                  <a:lnTo>
                    <a:pt x="21" y="21"/>
                  </a:lnTo>
                  <a:lnTo>
                    <a:pt x="21" y="21"/>
                  </a:lnTo>
                  <a:lnTo>
                    <a:pt x="47" y="21"/>
                  </a:lnTo>
                  <a:lnTo>
                    <a:pt x="47" y="1"/>
                  </a:lnTo>
                  <a:lnTo>
                    <a:pt x="47" y="1"/>
                  </a:lnTo>
                  <a:lnTo>
                    <a:pt x="4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2"/>
            <p:cNvSpPr/>
            <p:nvPr/>
          </p:nvSpPr>
          <p:spPr>
            <a:xfrm>
              <a:off x="1736675" y="2482400"/>
              <a:ext cx="1025" cy="2200"/>
            </a:xfrm>
            <a:custGeom>
              <a:rect b="b" l="l" r="r" t="t"/>
              <a:pathLst>
                <a:path extrusionOk="0" h="88" w="41">
                  <a:moveTo>
                    <a:pt x="41" y="1"/>
                  </a:moveTo>
                  <a:lnTo>
                    <a:pt x="41" y="1"/>
                  </a:lnTo>
                  <a:lnTo>
                    <a:pt x="41" y="1"/>
                  </a:lnTo>
                  <a:lnTo>
                    <a:pt x="41" y="26"/>
                  </a:lnTo>
                  <a:lnTo>
                    <a:pt x="41" y="26"/>
                  </a:lnTo>
                  <a:lnTo>
                    <a:pt x="41" y="26"/>
                  </a:lnTo>
                  <a:lnTo>
                    <a:pt x="20" y="46"/>
                  </a:lnTo>
                  <a:lnTo>
                    <a:pt x="20" y="46"/>
                  </a:lnTo>
                  <a:lnTo>
                    <a:pt x="20" y="46"/>
                  </a:lnTo>
                  <a:lnTo>
                    <a:pt x="20" y="67"/>
                  </a:lnTo>
                  <a:lnTo>
                    <a:pt x="20" y="67"/>
                  </a:lnTo>
                  <a:lnTo>
                    <a:pt x="20" y="67"/>
                  </a:lnTo>
                  <a:lnTo>
                    <a:pt x="20" y="87"/>
                  </a:lnTo>
                  <a:lnTo>
                    <a:pt x="0" y="87"/>
                  </a:lnTo>
                  <a:lnTo>
                    <a:pt x="0" y="67"/>
                  </a:lnTo>
                  <a:lnTo>
                    <a:pt x="0" y="67"/>
                  </a:lnTo>
                  <a:lnTo>
                    <a:pt x="0" y="46"/>
                  </a:lnTo>
                  <a:lnTo>
                    <a:pt x="0" y="46"/>
                  </a:lnTo>
                  <a:lnTo>
                    <a:pt x="0" y="46"/>
                  </a:lnTo>
                  <a:lnTo>
                    <a:pt x="0" y="26"/>
                  </a:lnTo>
                  <a:lnTo>
                    <a:pt x="0" y="26"/>
                  </a:lnTo>
                  <a:lnTo>
                    <a:pt x="0" y="26"/>
                  </a:lnTo>
                  <a:lnTo>
                    <a:pt x="0" y="26"/>
                  </a:lnTo>
                  <a:lnTo>
                    <a:pt x="0" y="1"/>
                  </a:lnTo>
                  <a:lnTo>
                    <a:pt x="0" y="1"/>
                  </a:lnTo>
                  <a:lnTo>
                    <a:pt x="0" y="1"/>
                  </a:lnTo>
                  <a:lnTo>
                    <a:pt x="2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2"/>
            <p:cNvSpPr/>
            <p:nvPr/>
          </p:nvSpPr>
          <p:spPr>
            <a:xfrm>
              <a:off x="1742525" y="2480375"/>
              <a:ext cx="525" cy="1025"/>
            </a:xfrm>
            <a:custGeom>
              <a:rect b="b" l="l" r="r" t="t"/>
              <a:pathLst>
                <a:path extrusionOk="0" h="41" w="21">
                  <a:moveTo>
                    <a:pt x="20" y="0"/>
                  </a:moveTo>
                  <a:lnTo>
                    <a:pt x="20" y="0"/>
                  </a:lnTo>
                  <a:lnTo>
                    <a:pt x="20" y="0"/>
                  </a:lnTo>
                  <a:lnTo>
                    <a:pt x="20" y="0"/>
                  </a:lnTo>
                  <a:lnTo>
                    <a:pt x="20" y="21"/>
                  </a:lnTo>
                  <a:lnTo>
                    <a:pt x="20" y="21"/>
                  </a:lnTo>
                  <a:lnTo>
                    <a:pt x="20" y="21"/>
                  </a:lnTo>
                  <a:lnTo>
                    <a:pt x="20" y="21"/>
                  </a:lnTo>
                  <a:lnTo>
                    <a:pt x="20" y="21"/>
                  </a:lnTo>
                  <a:lnTo>
                    <a:pt x="20" y="21"/>
                  </a:lnTo>
                  <a:lnTo>
                    <a:pt x="20" y="21"/>
                  </a:lnTo>
                  <a:lnTo>
                    <a:pt x="20" y="41"/>
                  </a:lnTo>
                  <a:lnTo>
                    <a:pt x="20" y="41"/>
                  </a:lnTo>
                  <a:lnTo>
                    <a:pt x="0" y="41"/>
                  </a:lnTo>
                  <a:lnTo>
                    <a:pt x="0" y="21"/>
                  </a:lnTo>
                  <a:lnTo>
                    <a:pt x="0" y="21"/>
                  </a:lnTo>
                  <a:lnTo>
                    <a:pt x="0" y="21"/>
                  </a:lnTo>
                  <a:lnTo>
                    <a:pt x="0" y="21"/>
                  </a:lnTo>
                  <a:lnTo>
                    <a:pt x="0" y="21"/>
                  </a:lnTo>
                  <a:lnTo>
                    <a:pt x="0" y="21"/>
                  </a:lnTo>
                  <a:lnTo>
                    <a:pt x="0" y="0"/>
                  </a:lnTo>
                  <a:lnTo>
                    <a:pt x="0" y="0"/>
                  </a:lnTo>
                  <a:lnTo>
                    <a:pt x="0" y="0"/>
                  </a:lnTo>
                  <a:lnTo>
                    <a:pt x="0" y="0"/>
                  </a:lnTo>
                  <a:lnTo>
                    <a:pt x="0" y="0"/>
                  </a:lnTo>
                  <a:lnTo>
                    <a:pt x="0" y="0"/>
                  </a:lnTo>
                  <a:lnTo>
                    <a:pt x="0" y="0"/>
                  </a:ln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2"/>
            <p:cNvSpPr/>
            <p:nvPr/>
          </p:nvSpPr>
          <p:spPr>
            <a:xfrm>
              <a:off x="1731950" y="2474525"/>
              <a:ext cx="1050" cy="1550"/>
            </a:xfrm>
            <a:custGeom>
              <a:rect b="b" l="l" r="r" t="t"/>
              <a:pathLst>
                <a:path extrusionOk="0" h="62" w="42">
                  <a:moveTo>
                    <a:pt x="42" y="21"/>
                  </a:moveTo>
                  <a:lnTo>
                    <a:pt x="42" y="21"/>
                  </a:lnTo>
                  <a:lnTo>
                    <a:pt x="42" y="21"/>
                  </a:lnTo>
                  <a:lnTo>
                    <a:pt x="42" y="21"/>
                  </a:lnTo>
                  <a:lnTo>
                    <a:pt x="42" y="21"/>
                  </a:lnTo>
                  <a:lnTo>
                    <a:pt x="42" y="21"/>
                  </a:lnTo>
                  <a:lnTo>
                    <a:pt x="42" y="41"/>
                  </a:lnTo>
                  <a:lnTo>
                    <a:pt x="42" y="41"/>
                  </a:lnTo>
                  <a:lnTo>
                    <a:pt x="42" y="41"/>
                  </a:lnTo>
                  <a:lnTo>
                    <a:pt x="21" y="41"/>
                  </a:lnTo>
                  <a:lnTo>
                    <a:pt x="21" y="61"/>
                  </a:lnTo>
                  <a:lnTo>
                    <a:pt x="21" y="61"/>
                  </a:lnTo>
                  <a:lnTo>
                    <a:pt x="1" y="61"/>
                  </a:lnTo>
                  <a:lnTo>
                    <a:pt x="1" y="41"/>
                  </a:lnTo>
                  <a:lnTo>
                    <a:pt x="1" y="41"/>
                  </a:lnTo>
                  <a:lnTo>
                    <a:pt x="1" y="41"/>
                  </a:lnTo>
                  <a:lnTo>
                    <a:pt x="21" y="21"/>
                  </a:lnTo>
                  <a:lnTo>
                    <a:pt x="21" y="21"/>
                  </a:lnTo>
                  <a:lnTo>
                    <a:pt x="21" y="21"/>
                  </a:lnTo>
                  <a:lnTo>
                    <a:pt x="21" y="21"/>
                  </a:lnTo>
                  <a:lnTo>
                    <a:pt x="21" y="21"/>
                  </a:lnTo>
                  <a:lnTo>
                    <a:pt x="21" y="0"/>
                  </a:lnTo>
                  <a:lnTo>
                    <a:pt x="21" y="0"/>
                  </a:lnTo>
                  <a:lnTo>
                    <a:pt x="21" y="0"/>
                  </a:lnTo>
                  <a:lnTo>
                    <a:pt x="21" y="0"/>
                  </a:lnTo>
                  <a:lnTo>
                    <a:pt x="4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2"/>
            <p:cNvSpPr/>
            <p:nvPr/>
          </p:nvSpPr>
          <p:spPr>
            <a:xfrm>
              <a:off x="1717075" y="2487750"/>
              <a:ext cx="2200" cy="3700"/>
            </a:xfrm>
            <a:custGeom>
              <a:rect b="b" l="l" r="r" t="t"/>
              <a:pathLst>
                <a:path extrusionOk="0" h="148" w="88">
                  <a:moveTo>
                    <a:pt x="62" y="0"/>
                  </a:moveTo>
                  <a:lnTo>
                    <a:pt x="62" y="21"/>
                  </a:lnTo>
                  <a:lnTo>
                    <a:pt x="62" y="21"/>
                  </a:lnTo>
                  <a:lnTo>
                    <a:pt x="87" y="21"/>
                  </a:lnTo>
                  <a:lnTo>
                    <a:pt x="62" y="21"/>
                  </a:lnTo>
                  <a:lnTo>
                    <a:pt x="62" y="21"/>
                  </a:lnTo>
                  <a:lnTo>
                    <a:pt x="62" y="21"/>
                  </a:lnTo>
                  <a:lnTo>
                    <a:pt x="62" y="41"/>
                  </a:lnTo>
                  <a:lnTo>
                    <a:pt x="62" y="41"/>
                  </a:lnTo>
                  <a:lnTo>
                    <a:pt x="62" y="41"/>
                  </a:lnTo>
                  <a:lnTo>
                    <a:pt x="62" y="66"/>
                  </a:lnTo>
                  <a:lnTo>
                    <a:pt x="41" y="66"/>
                  </a:lnTo>
                  <a:lnTo>
                    <a:pt x="41" y="87"/>
                  </a:lnTo>
                  <a:lnTo>
                    <a:pt x="41" y="87"/>
                  </a:lnTo>
                  <a:lnTo>
                    <a:pt x="41" y="107"/>
                  </a:lnTo>
                  <a:lnTo>
                    <a:pt x="41" y="127"/>
                  </a:lnTo>
                  <a:lnTo>
                    <a:pt x="41" y="127"/>
                  </a:lnTo>
                  <a:lnTo>
                    <a:pt x="21" y="127"/>
                  </a:lnTo>
                  <a:lnTo>
                    <a:pt x="21" y="127"/>
                  </a:lnTo>
                  <a:lnTo>
                    <a:pt x="21" y="148"/>
                  </a:lnTo>
                  <a:lnTo>
                    <a:pt x="1" y="127"/>
                  </a:lnTo>
                  <a:lnTo>
                    <a:pt x="1" y="127"/>
                  </a:lnTo>
                  <a:lnTo>
                    <a:pt x="1" y="107"/>
                  </a:lnTo>
                  <a:lnTo>
                    <a:pt x="1" y="107"/>
                  </a:lnTo>
                  <a:lnTo>
                    <a:pt x="21" y="87"/>
                  </a:lnTo>
                  <a:lnTo>
                    <a:pt x="21" y="87"/>
                  </a:lnTo>
                  <a:lnTo>
                    <a:pt x="21" y="87"/>
                  </a:lnTo>
                  <a:lnTo>
                    <a:pt x="21" y="66"/>
                  </a:lnTo>
                  <a:lnTo>
                    <a:pt x="41" y="41"/>
                  </a:lnTo>
                  <a:lnTo>
                    <a:pt x="41" y="41"/>
                  </a:lnTo>
                  <a:lnTo>
                    <a:pt x="41" y="41"/>
                  </a:lnTo>
                  <a:lnTo>
                    <a:pt x="41" y="21"/>
                  </a:lnTo>
                  <a:lnTo>
                    <a:pt x="41" y="21"/>
                  </a:lnTo>
                  <a:lnTo>
                    <a:pt x="41" y="21"/>
                  </a:lnTo>
                  <a:lnTo>
                    <a:pt x="41" y="21"/>
                  </a:lnTo>
                  <a:lnTo>
                    <a:pt x="4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2"/>
            <p:cNvSpPr/>
            <p:nvPr/>
          </p:nvSpPr>
          <p:spPr>
            <a:xfrm>
              <a:off x="1724975" y="2489400"/>
              <a:ext cx="1675" cy="3200"/>
            </a:xfrm>
            <a:custGeom>
              <a:rect b="b" l="l" r="r" t="t"/>
              <a:pathLst>
                <a:path extrusionOk="0" h="128" w="67">
                  <a:moveTo>
                    <a:pt x="66" y="21"/>
                  </a:moveTo>
                  <a:lnTo>
                    <a:pt x="66" y="21"/>
                  </a:lnTo>
                  <a:lnTo>
                    <a:pt x="66" y="21"/>
                  </a:lnTo>
                  <a:lnTo>
                    <a:pt x="66" y="21"/>
                  </a:lnTo>
                  <a:lnTo>
                    <a:pt x="66" y="21"/>
                  </a:lnTo>
                  <a:lnTo>
                    <a:pt x="66" y="21"/>
                  </a:lnTo>
                  <a:lnTo>
                    <a:pt x="66" y="41"/>
                  </a:lnTo>
                  <a:lnTo>
                    <a:pt x="66" y="41"/>
                  </a:lnTo>
                  <a:lnTo>
                    <a:pt x="66" y="41"/>
                  </a:lnTo>
                  <a:lnTo>
                    <a:pt x="66" y="61"/>
                  </a:lnTo>
                  <a:lnTo>
                    <a:pt x="66" y="61"/>
                  </a:lnTo>
                  <a:lnTo>
                    <a:pt x="46" y="61"/>
                  </a:lnTo>
                  <a:lnTo>
                    <a:pt x="46" y="82"/>
                  </a:lnTo>
                  <a:lnTo>
                    <a:pt x="46" y="82"/>
                  </a:lnTo>
                  <a:lnTo>
                    <a:pt x="46" y="82"/>
                  </a:lnTo>
                  <a:lnTo>
                    <a:pt x="46" y="102"/>
                  </a:lnTo>
                  <a:lnTo>
                    <a:pt x="46" y="128"/>
                  </a:lnTo>
                  <a:lnTo>
                    <a:pt x="46" y="128"/>
                  </a:lnTo>
                  <a:lnTo>
                    <a:pt x="26" y="128"/>
                  </a:lnTo>
                  <a:lnTo>
                    <a:pt x="0" y="102"/>
                  </a:lnTo>
                  <a:lnTo>
                    <a:pt x="0" y="102"/>
                  </a:lnTo>
                  <a:lnTo>
                    <a:pt x="0" y="102"/>
                  </a:lnTo>
                  <a:lnTo>
                    <a:pt x="26" y="82"/>
                  </a:lnTo>
                  <a:lnTo>
                    <a:pt x="26" y="82"/>
                  </a:lnTo>
                  <a:lnTo>
                    <a:pt x="26" y="61"/>
                  </a:lnTo>
                  <a:lnTo>
                    <a:pt x="26" y="61"/>
                  </a:lnTo>
                  <a:lnTo>
                    <a:pt x="26" y="41"/>
                  </a:lnTo>
                  <a:lnTo>
                    <a:pt x="26" y="41"/>
                  </a:lnTo>
                  <a:lnTo>
                    <a:pt x="26" y="41"/>
                  </a:lnTo>
                  <a:lnTo>
                    <a:pt x="26" y="21"/>
                  </a:lnTo>
                  <a:lnTo>
                    <a:pt x="26" y="21"/>
                  </a:lnTo>
                  <a:lnTo>
                    <a:pt x="46" y="21"/>
                  </a:lnTo>
                  <a:lnTo>
                    <a:pt x="46" y="21"/>
                  </a:lnTo>
                  <a:lnTo>
                    <a:pt x="46" y="21"/>
                  </a:lnTo>
                  <a:lnTo>
                    <a:pt x="46" y="21"/>
                  </a:lnTo>
                  <a:lnTo>
                    <a:pt x="46" y="0"/>
                  </a:lnTo>
                  <a:lnTo>
                    <a:pt x="46" y="0"/>
                  </a:lnTo>
                  <a:lnTo>
                    <a:pt x="66"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2"/>
            <p:cNvSpPr/>
            <p:nvPr/>
          </p:nvSpPr>
          <p:spPr>
            <a:xfrm>
              <a:off x="1733475" y="2493600"/>
              <a:ext cx="1050" cy="2175"/>
            </a:xfrm>
            <a:custGeom>
              <a:rect b="b" l="l" r="r" t="t"/>
              <a:pathLst>
                <a:path extrusionOk="0" h="87" w="42">
                  <a:moveTo>
                    <a:pt x="42" y="0"/>
                  </a:moveTo>
                  <a:lnTo>
                    <a:pt x="42" y="0"/>
                  </a:lnTo>
                  <a:lnTo>
                    <a:pt x="42" y="0"/>
                  </a:lnTo>
                  <a:lnTo>
                    <a:pt x="42" y="0"/>
                  </a:lnTo>
                  <a:lnTo>
                    <a:pt x="42" y="21"/>
                  </a:lnTo>
                  <a:lnTo>
                    <a:pt x="21" y="41"/>
                  </a:lnTo>
                  <a:lnTo>
                    <a:pt x="21" y="41"/>
                  </a:lnTo>
                  <a:lnTo>
                    <a:pt x="21" y="41"/>
                  </a:lnTo>
                  <a:lnTo>
                    <a:pt x="21" y="61"/>
                  </a:lnTo>
                  <a:lnTo>
                    <a:pt x="21" y="61"/>
                  </a:lnTo>
                  <a:lnTo>
                    <a:pt x="21" y="61"/>
                  </a:lnTo>
                  <a:lnTo>
                    <a:pt x="21" y="87"/>
                  </a:lnTo>
                  <a:lnTo>
                    <a:pt x="21" y="87"/>
                  </a:lnTo>
                  <a:lnTo>
                    <a:pt x="1" y="87"/>
                  </a:lnTo>
                  <a:lnTo>
                    <a:pt x="1" y="87"/>
                  </a:lnTo>
                  <a:lnTo>
                    <a:pt x="1" y="61"/>
                  </a:lnTo>
                  <a:lnTo>
                    <a:pt x="1" y="61"/>
                  </a:lnTo>
                  <a:lnTo>
                    <a:pt x="1" y="61"/>
                  </a:lnTo>
                  <a:lnTo>
                    <a:pt x="1" y="61"/>
                  </a:lnTo>
                  <a:lnTo>
                    <a:pt x="1" y="41"/>
                  </a:lnTo>
                  <a:lnTo>
                    <a:pt x="1" y="41"/>
                  </a:lnTo>
                  <a:lnTo>
                    <a:pt x="1" y="21"/>
                  </a:lnTo>
                  <a:lnTo>
                    <a:pt x="1" y="21"/>
                  </a:lnTo>
                  <a:lnTo>
                    <a:pt x="1" y="0"/>
                  </a:lnTo>
                  <a:lnTo>
                    <a:pt x="21" y="0"/>
                  </a:lnTo>
                  <a:lnTo>
                    <a:pt x="21" y="0"/>
                  </a:lnTo>
                  <a:lnTo>
                    <a:pt x="2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2"/>
            <p:cNvSpPr/>
            <p:nvPr/>
          </p:nvSpPr>
          <p:spPr>
            <a:xfrm>
              <a:off x="1739850" y="2493600"/>
              <a:ext cx="1025" cy="2700"/>
            </a:xfrm>
            <a:custGeom>
              <a:rect b="b" l="l" r="r" t="t"/>
              <a:pathLst>
                <a:path extrusionOk="0" h="108" w="41">
                  <a:moveTo>
                    <a:pt x="41" y="0"/>
                  </a:moveTo>
                  <a:lnTo>
                    <a:pt x="41" y="0"/>
                  </a:lnTo>
                  <a:lnTo>
                    <a:pt x="41" y="21"/>
                  </a:lnTo>
                  <a:lnTo>
                    <a:pt x="41" y="21"/>
                  </a:lnTo>
                  <a:lnTo>
                    <a:pt x="41" y="41"/>
                  </a:lnTo>
                  <a:lnTo>
                    <a:pt x="41" y="41"/>
                  </a:lnTo>
                  <a:lnTo>
                    <a:pt x="41" y="41"/>
                  </a:lnTo>
                  <a:lnTo>
                    <a:pt x="41" y="41"/>
                  </a:lnTo>
                  <a:lnTo>
                    <a:pt x="41" y="41"/>
                  </a:lnTo>
                  <a:lnTo>
                    <a:pt x="41" y="61"/>
                  </a:lnTo>
                  <a:lnTo>
                    <a:pt x="41" y="61"/>
                  </a:lnTo>
                  <a:lnTo>
                    <a:pt x="41" y="87"/>
                  </a:lnTo>
                  <a:lnTo>
                    <a:pt x="41" y="87"/>
                  </a:lnTo>
                  <a:lnTo>
                    <a:pt x="41" y="87"/>
                  </a:lnTo>
                  <a:lnTo>
                    <a:pt x="41" y="107"/>
                  </a:lnTo>
                  <a:lnTo>
                    <a:pt x="41" y="107"/>
                  </a:lnTo>
                  <a:lnTo>
                    <a:pt x="21" y="107"/>
                  </a:lnTo>
                  <a:lnTo>
                    <a:pt x="0" y="107"/>
                  </a:lnTo>
                  <a:lnTo>
                    <a:pt x="21" y="87"/>
                  </a:lnTo>
                  <a:lnTo>
                    <a:pt x="21" y="87"/>
                  </a:lnTo>
                  <a:lnTo>
                    <a:pt x="21" y="87"/>
                  </a:lnTo>
                  <a:lnTo>
                    <a:pt x="21" y="87"/>
                  </a:lnTo>
                  <a:lnTo>
                    <a:pt x="21" y="61"/>
                  </a:lnTo>
                  <a:lnTo>
                    <a:pt x="21" y="41"/>
                  </a:lnTo>
                  <a:lnTo>
                    <a:pt x="21" y="41"/>
                  </a:lnTo>
                  <a:lnTo>
                    <a:pt x="21" y="41"/>
                  </a:lnTo>
                  <a:lnTo>
                    <a:pt x="21" y="21"/>
                  </a:lnTo>
                  <a:lnTo>
                    <a:pt x="21" y="21"/>
                  </a:lnTo>
                  <a:lnTo>
                    <a:pt x="21" y="21"/>
                  </a:lnTo>
                  <a:lnTo>
                    <a:pt x="21" y="21"/>
                  </a:lnTo>
                  <a:lnTo>
                    <a:pt x="21" y="21"/>
                  </a:lnTo>
                  <a:lnTo>
                    <a:pt x="21" y="0"/>
                  </a:lnTo>
                  <a:lnTo>
                    <a:pt x="2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2"/>
            <p:cNvSpPr/>
            <p:nvPr/>
          </p:nvSpPr>
          <p:spPr>
            <a:xfrm>
              <a:off x="1738325" y="2504650"/>
              <a:ext cx="525" cy="675"/>
            </a:xfrm>
            <a:custGeom>
              <a:rect b="b" l="l" r="r" t="t"/>
              <a:pathLst>
                <a:path extrusionOk="0" h="27" w="21">
                  <a:moveTo>
                    <a:pt x="21" y="1"/>
                  </a:moveTo>
                  <a:lnTo>
                    <a:pt x="21" y="1"/>
                  </a:lnTo>
                  <a:lnTo>
                    <a:pt x="21" y="1"/>
                  </a:lnTo>
                  <a:lnTo>
                    <a:pt x="21" y="1"/>
                  </a:lnTo>
                  <a:lnTo>
                    <a:pt x="21" y="1"/>
                  </a:lnTo>
                  <a:lnTo>
                    <a:pt x="21" y="1"/>
                  </a:lnTo>
                  <a:lnTo>
                    <a:pt x="21" y="26"/>
                  </a:lnTo>
                  <a:lnTo>
                    <a:pt x="0" y="26"/>
                  </a:lnTo>
                  <a:lnTo>
                    <a:pt x="0" y="26"/>
                  </a:lnTo>
                  <a:lnTo>
                    <a:pt x="0" y="1"/>
                  </a:lnTo>
                  <a:lnTo>
                    <a:pt x="0" y="1"/>
                  </a:lnTo>
                  <a:lnTo>
                    <a:pt x="0" y="1"/>
                  </a:lnTo>
                  <a:lnTo>
                    <a:pt x="0" y="1"/>
                  </a:lnTo>
                  <a:lnTo>
                    <a:pt x="0" y="1"/>
                  </a:lnTo>
                  <a:lnTo>
                    <a:pt x="0" y="1"/>
                  </a:lnTo>
                  <a:lnTo>
                    <a:pt x="0" y="1"/>
                  </a:lnTo>
                  <a:lnTo>
                    <a:pt x="0" y="1"/>
                  </a:lnTo>
                  <a:lnTo>
                    <a:pt x="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2"/>
            <p:cNvSpPr/>
            <p:nvPr/>
          </p:nvSpPr>
          <p:spPr>
            <a:xfrm>
              <a:off x="1726625" y="2500975"/>
              <a:ext cx="1025" cy="4850"/>
            </a:xfrm>
            <a:custGeom>
              <a:rect b="b" l="l" r="r" t="t"/>
              <a:pathLst>
                <a:path extrusionOk="0" h="194" w="41">
                  <a:moveTo>
                    <a:pt x="41" y="21"/>
                  </a:moveTo>
                  <a:lnTo>
                    <a:pt x="41" y="21"/>
                  </a:lnTo>
                  <a:lnTo>
                    <a:pt x="41" y="46"/>
                  </a:lnTo>
                  <a:lnTo>
                    <a:pt x="41" y="46"/>
                  </a:lnTo>
                  <a:lnTo>
                    <a:pt x="41" y="66"/>
                  </a:lnTo>
                  <a:lnTo>
                    <a:pt x="41" y="87"/>
                  </a:lnTo>
                  <a:lnTo>
                    <a:pt x="41" y="107"/>
                  </a:lnTo>
                  <a:lnTo>
                    <a:pt x="41" y="107"/>
                  </a:lnTo>
                  <a:lnTo>
                    <a:pt x="41" y="127"/>
                  </a:lnTo>
                  <a:lnTo>
                    <a:pt x="21" y="127"/>
                  </a:lnTo>
                  <a:lnTo>
                    <a:pt x="21" y="148"/>
                  </a:lnTo>
                  <a:lnTo>
                    <a:pt x="21" y="148"/>
                  </a:lnTo>
                  <a:lnTo>
                    <a:pt x="21" y="173"/>
                  </a:lnTo>
                  <a:lnTo>
                    <a:pt x="21" y="173"/>
                  </a:lnTo>
                  <a:lnTo>
                    <a:pt x="21" y="173"/>
                  </a:lnTo>
                  <a:lnTo>
                    <a:pt x="21" y="173"/>
                  </a:lnTo>
                  <a:lnTo>
                    <a:pt x="0" y="194"/>
                  </a:lnTo>
                  <a:lnTo>
                    <a:pt x="0" y="173"/>
                  </a:lnTo>
                  <a:lnTo>
                    <a:pt x="0" y="173"/>
                  </a:lnTo>
                  <a:lnTo>
                    <a:pt x="0" y="173"/>
                  </a:lnTo>
                  <a:lnTo>
                    <a:pt x="0" y="148"/>
                  </a:lnTo>
                  <a:lnTo>
                    <a:pt x="0" y="148"/>
                  </a:lnTo>
                  <a:lnTo>
                    <a:pt x="0" y="148"/>
                  </a:lnTo>
                  <a:lnTo>
                    <a:pt x="0" y="127"/>
                  </a:lnTo>
                  <a:lnTo>
                    <a:pt x="0" y="127"/>
                  </a:lnTo>
                  <a:lnTo>
                    <a:pt x="0" y="107"/>
                  </a:lnTo>
                  <a:lnTo>
                    <a:pt x="0" y="87"/>
                  </a:lnTo>
                  <a:lnTo>
                    <a:pt x="21" y="87"/>
                  </a:lnTo>
                  <a:lnTo>
                    <a:pt x="21" y="46"/>
                  </a:lnTo>
                  <a:lnTo>
                    <a:pt x="21" y="21"/>
                  </a:lnTo>
                  <a:lnTo>
                    <a:pt x="21" y="21"/>
                  </a:lnTo>
                  <a:lnTo>
                    <a:pt x="21" y="21"/>
                  </a:lnTo>
                  <a:lnTo>
                    <a:pt x="41" y="21"/>
                  </a:lnTo>
                  <a:lnTo>
                    <a:pt x="4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2"/>
            <p:cNvSpPr/>
            <p:nvPr/>
          </p:nvSpPr>
          <p:spPr>
            <a:xfrm>
              <a:off x="1717600" y="2506825"/>
              <a:ext cx="525" cy="3200"/>
            </a:xfrm>
            <a:custGeom>
              <a:rect b="b" l="l" r="r" t="t"/>
              <a:pathLst>
                <a:path extrusionOk="0" h="128" w="21">
                  <a:moveTo>
                    <a:pt x="20" y="21"/>
                  </a:moveTo>
                  <a:lnTo>
                    <a:pt x="20" y="21"/>
                  </a:lnTo>
                  <a:lnTo>
                    <a:pt x="20" y="21"/>
                  </a:lnTo>
                  <a:lnTo>
                    <a:pt x="20" y="21"/>
                  </a:lnTo>
                  <a:lnTo>
                    <a:pt x="20" y="21"/>
                  </a:lnTo>
                  <a:lnTo>
                    <a:pt x="20" y="41"/>
                  </a:lnTo>
                  <a:lnTo>
                    <a:pt x="20" y="41"/>
                  </a:lnTo>
                  <a:lnTo>
                    <a:pt x="20" y="41"/>
                  </a:lnTo>
                  <a:lnTo>
                    <a:pt x="20" y="66"/>
                  </a:lnTo>
                  <a:lnTo>
                    <a:pt x="20" y="66"/>
                  </a:lnTo>
                  <a:lnTo>
                    <a:pt x="20" y="87"/>
                  </a:lnTo>
                  <a:lnTo>
                    <a:pt x="20" y="87"/>
                  </a:lnTo>
                  <a:lnTo>
                    <a:pt x="20" y="87"/>
                  </a:lnTo>
                  <a:lnTo>
                    <a:pt x="20" y="107"/>
                  </a:lnTo>
                  <a:lnTo>
                    <a:pt x="20" y="107"/>
                  </a:lnTo>
                  <a:lnTo>
                    <a:pt x="20" y="127"/>
                  </a:lnTo>
                  <a:lnTo>
                    <a:pt x="0" y="107"/>
                  </a:lnTo>
                  <a:lnTo>
                    <a:pt x="0" y="107"/>
                  </a:lnTo>
                  <a:lnTo>
                    <a:pt x="0" y="87"/>
                  </a:lnTo>
                  <a:lnTo>
                    <a:pt x="0" y="87"/>
                  </a:lnTo>
                  <a:lnTo>
                    <a:pt x="0" y="87"/>
                  </a:lnTo>
                  <a:lnTo>
                    <a:pt x="0" y="66"/>
                  </a:lnTo>
                  <a:lnTo>
                    <a:pt x="0" y="66"/>
                  </a:lnTo>
                  <a:lnTo>
                    <a:pt x="0" y="41"/>
                  </a:lnTo>
                  <a:lnTo>
                    <a:pt x="0" y="41"/>
                  </a:lnTo>
                  <a:lnTo>
                    <a:pt x="0" y="41"/>
                  </a:lnTo>
                  <a:lnTo>
                    <a:pt x="0" y="21"/>
                  </a:lnTo>
                  <a:lnTo>
                    <a:pt x="0" y="21"/>
                  </a:lnTo>
                  <a:lnTo>
                    <a:pt x="0" y="21"/>
                  </a:lnTo>
                  <a:lnTo>
                    <a:pt x="0" y="21"/>
                  </a:lnTo>
                  <a:lnTo>
                    <a:pt x="0" y="21"/>
                  </a:lnTo>
                  <a:lnTo>
                    <a:pt x="2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2"/>
            <p:cNvSpPr/>
            <p:nvPr/>
          </p:nvSpPr>
          <p:spPr>
            <a:xfrm>
              <a:off x="1708050" y="2488750"/>
              <a:ext cx="1675" cy="2200"/>
            </a:xfrm>
            <a:custGeom>
              <a:rect b="b" l="l" r="r" t="t"/>
              <a:pathLst>
                <a:path extrusionOk="0" h="88" w="67">
                  <a:moveTo>
                    <a:pt x="67" y="26"/>
                  </a:moveTo>
                  <a:lnTo>
                    <a:pt x="41" y="26"/>
                  </a:lnTo>
                  <a:lnTo>
                    <a:pt x="41" y="26"/>
                  </a:lnTo>
                  <a:lnTo>
                    <a:pt x="41" y="47"/>
                  </a:lnTo>
                  <a:lnTo>
                    <a:pt x="41" y="47"/>
                  </a:lnTo>
                  <a:lnTo>
                    <a:pt x="41" y="47"/>
                  </a:lnTo>
                  <a:lnTo>
                    <a:pt x="41" y="47"/>
                  </a:lnTo>
                  <a:lnTo>
                    <a:pt x="41" y="47"/>
                  </a:lnTo>
                  <a:lnTo>
                    <a:pt x="41" y="47"/>
                  </a:lnTo>
                  <a:lnTo>
                    <a:pt x="41" y="67"/>
                  </a:lnTo>
                  <a:lnTo>
                    <a:pt x="21" y="67"/>
                  </a:lnTo>
                  <a:lnTo>
                    <a:pt x="21" y="67"/>
                  </a:lnTo>
                  <a:lnTo>
                    <a:pt x="21" y="87"/>
                  </a:lnTo>
                  <a:lnTo>
                    <a:pt x="21" y="87"/>
                  </a:lnTo>
                  <a:lnTo>
                    <a:pt x="1" y="87"/>
                  </a:lnTo>
                  <a:lnTo>
                    <a:pt x="1" y="67"/>
                  </a:lnTo>
                  <a:lnTo>
                    <a:pt x="1" y="67"/>
                  </a:lnTo>
                  <a:lnTo>
                    <a:pt x="1" y="67"/>
                  </a:lnTo>
                  <a:lnTo>
                    <a:pt x="1" y="47"/>
                  </a:lnTo>
                  <a:lnTo>
                    <a:pt x="21" y="47"/>
                  </a:lnTo>
                  <a:lnTo>
                    <a:pt x="21" y="47"/>
                  </a:lnTo>
                  <a:lnTo>
                    <a:pt x="21" y="26"/>
                  </a:lnTo>
                  <a:lnTo>
                    <a:pt x="21" y="26"/>
                  </a:lnTo>
                  <a:lnTo>
                    <a:pt x="21" y="26"/>
                  </a:lnTo>
                  <a:lnTo>
                    <a:pt x="21" y="26"/>
                  </a:lnTo>
                  <a:lnTo>
                    <a:pt x="21" y="26"/>
                  </a:lnTo>
                  <a:lnTo>
                    <a:pt x="21" y="26"/>
                  </a:lnTo>
                  <a:lnTo>
                    <a:pt x="41" y="26"/>
                  </a:lnTo>
                  <a:lnTo>
                    <a:pt x="41" y="26"/>
                  </a:lnTo>
                  <a:lnTo>
                    <a:pt x="4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2"/>
            <p:cNvSpPr/>
            <p:nvPr/>
          </p:nvSpPr>
          <p:spPr>
            <a:xfrm>
              <a:off x="1705900" y="2508975"/>
              <a:ext cx="1675" cy="3725"/>
            </a:xfrm>
            <a:custGeom>
              <a:rect b="b" l="l" r="r" t="t"/>
              <a:pathLst>
                <a:path extrusionOk="0" h="149" w="67">
                  <a:moveTo>
                    <a:pt x="66" y="1"/>
                  </a:moveTo>
                  <a:lnTo>
                    <a:pt x="66" y="1"/>
                  </a:lnTo>
                  <a:lnTo>
                    <a:pt x="66" y="1"/>
                  </a:lnTo>
                  <a:lnTo>
                    <a:pt x="66" y="1"/>
                  </a:lnTo>
                  <a:lnTo>
                    <a:pt x="66" y="1"/>
                  </a:lnTo>
                  <a:lnTo>
                    <a:pt x="66" y="21"/>
                  </a:lnTo>
                  <a:lnTo>
                    <a:pt x="66" y="21"/>
                  </a:lnTo>
                  <a:lnTo>
                    <a:pt x="66" y="41"/>
                  </a:lnTo>
                  <a:lnTo>
                    <a:pt x="66" y="41"/>
                  </a:lnTo>
                  <a:lnTo>
                    <a:pt x="66" y="41"/>
                  </a:lnTo>
                  <a:lnTo>
                    <a:pt x="66" y="62"/>
                  </a:lnTo>
                  <a:lnTo>
                    <a:pt x="66" y="62"/>
                  </a:lnTo>
                  <a:lnTo>
                    <a:pt x="66" y="62"/>
                  </a:lnTo>
                  <a:lnTo>
                    <a:pt x="66" y="82"/>
                  </a:lnTo>
                  <a:lnTo>
                    <a:pt x="46" y="82"/>
                  </a:lnTo>
                  <a:lnTo>
                    <a:pt x="46" y="82"/>
                  </a:lnTo>
                  <a:lnTo>
                    <a:pt x="46" y="82"/>
                  </a:lnTo>
                  <a:lnTo>
                    <a:pt x="46" y="108"/>
                  </a:lnTo>
                  <a:lnTo>
                    <a:pt x="46" y="128"/>
                  </a:lnTo>
                  <a:lnTo>
                    <a:pt x="46" y="128"/>
                  </a:lnTo>
                  <a:lnTo>
                    <a:pt x="46" y="148"/>
                  </a:lnTo>
                  <a:lnTo>
                    <a:pt x="26" y="148"/>
                  </a:lnTo>
                  <a:lnTo>
                    <a:pt x="0" y="128"/>
                  </a:lnTo>
                  <a:lnTo>
                    <a:pt x="26" y="108"/>
                  </a:lnTo>
                  <a:lnTo>
                    <a:pt x="26" y="108"/>
                  </a:lnTo>
                  <a:lnTo>
                    <a:pt x="26" y="108"/>
                  </a:lnTo>
                  <a:lnTo>
                    <a:pt x="26" y="82"/>
                  </a:lnTo>
                  <a:lnTo>
                    <a:pt x="26" y="82"/>
                  </a:lnTo>
                  <a:lnTo>
                    <a:pt x="26" y="62"/>
                  </a:lnTo>
                  <a:lnTo>
                    <a:pt x="26" y="62"/>
                  </a:lnTo>
                  <a:lnTo>
                    <a:pt x="26" y="62"/>
                  </a:lnTo>
                  <a:lnTo>
                    <a:pt x="26" y="62"/>
                  </a:lnTo>
                  <a:lnTo>
                    <a:pt x="26" y="41"/>
                  </a:lnTo>
                  <a:lnTo>
                    <a:pt x="46" y="41"/>
                  </a:lnTo>
                  <a:lnTo>
                    <a:pt x="46" y="41"/>
                  </a:lnTo>
                  <a:lnTo>
                    <a:pt x="46" y="21"/>
                  </a:lnTo>
                  <a:lnTo>
                    <a:pt x="46" y="21"/>
                  </a:lnTo>
                  <a:lnTo>
                    <a:pt x="46" y="21"/>
                  </a:lnTo>
                  <a:lnTo>
                    <a:pt x="46" y="1"/>
                  </a:lnTo>
                  <a:lnTo>
                    <a:pt x="46" y="1"/>
                  </a:lnTo>
                  <a:lnTo>
                    <a:pt x="46" y="1"/>
                  </a:lnTo>
                  <a:lnTo>
                    <a:pt x="46" y="1"/>
                  </a:lnTo>
                  <a:lnTo>
                    <a:pt x="46"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2"/>
            <p:cNvSpPr/>
            <p:nvPr/>
          </p:nvSpPr>
          <p:spPr>
            <a:xfrm>
              <a:off x="1712875" y="2521200"/>
              <a:ext cx="550" cy="3200"/>
            </a:xfrm>
            <a:custGeom>
              <a:rect b="b" l="l" r="r" t="t"/>
              <a:pathLst>
                <a:path extrusionOk="0" h="128" w="22">
                  <a:moveTo>
                    <a:pt x="21" y="20"/>
                  </a:moveTo>
                  <a:lnTo>
                    <a:pt x="21" y="20"/>
                  </a:lnTo>
                  <a:lnTo>
                    <a:pt x="21" y="20"/>
                  </a:lnTo>
                  <a:lnTo>
                    <a:pt x="21" y="41"/>
                  </a:lnTo>
                  <a:lnTo>
                    <a:pt x="21" y="41"/>
                  </a:lnTo>
                  <a:lnTo>
                    <a:pt x="21" y="61"/>
                  </a:lnTo>
                  <a:lnTo>
                    <a:pt x="21" y="61"/>
                  </a:lnTo>
                  <a:lnTo>
                    <a:pt x="21" y="81"/>
                  </a:lnTo>
                  <a:lnTo>
                    <a:pt x="21" y="81"/>
                  </a:lnTo>
                  <a:lnTo>
                    <a:pt x="21" y="127"/>
                  </a:lnTo>
                  <a:lnTo>
                    <a:pt x="21" y="127"/>
                  </a:lnTo>
                  <a:lnTo>
                    <a:pt x="1" y="127"/>
                  </a:lnTo>
                  <a:lnTo>
                    <a:pt x="1" y="127"/>
                  </a:lnTo>
                  <a:lnTo>
                    <a:pt x="1" y="81"/>
                  </a:lnTo>
                  <a:lnTo>
                    <a:pt x="1" y="81"/>
                  </a:lnTo>
                  <a:lnTo>
                    <a:pt x="1" y="61"/>
                  </a:lnTo>
                  <a:lnTo>
                    <a:pt x="1" y="61"/>
                  </a:lnTo>
                  <a:lnTo>
                    <a:pt x="1" y="41"/>
                  </a:lnTo>
                  <a:lnTo>
                    <a:pt x="1" y="41"/>
                  </a:lnTo>
                  <a:lnTo>
                    <a:pt x="1" y="20"/>
                  </a:lnTo>
                  <a:lnTo>
                    <a:pt x="1" y="20"/>
                  </a:lnTo>
                  <a:lnTo>
                    <a:pt x="1" y="20"/>
                  </a:lnTo>
                  <a:lnTo>
                    <a:pt x="1" y="20"/>
                  </a:lnTo>
                  <a:lnTo>
                    <a:pt x="2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2"/>
            <p:cNvSpPr/>
            <p:nvPr/>
          </p:nvSpPr>
          <p:spPr>
            <a:xfrm>
              <a:off x="1731950" y="2519525"/>
              <a:ext cx="1550" cy="4225"/>
            </a:xfrm>
            <a:custGeom>
              <a:rect b="b" l="l" r="r" t="t"/>
              <a:pathLst>
                <a:path extrusionOk="0" h="169" w="62">
                  <a:moveTo>
                    <a:pt x="42" y="148"/>
                  </a:moveTo>
                  <a:lnTo>
                    <a:pt x="42" y="148"/>
                  </a:lnTo>
                  <a:lnTo>
                    <a:pt x="21" y="148"/>
                  </a:lnTo>
                  <a:lnTo>
                    <a:pt x="21" y="128"/>
                  </a:lnTo>
                  <a:lnTo>
                    <a:pt x="21" y="128"/>
                  </a:lnTo>
                  <a:lnTo>
                    <a:pt x="21" y="128"/>
                  </a:lnTo>
                  <a:lnTo>
                    <a:pt x="21" y="128"/>
                  </a:lnTo>
                  <a:lnTo>
                    <a:pt x="21" y="128"/>
                  </a:lnTo>
                  <a:lnTo>
                    <a:pt x="21" y="128"/>
                  </a:lnTo>
                  <a:lnTo>
                    <a:pt x="21" y="108"/>
                  </a:lnTo>
                  <a:lnTo>
                    <a:pt x="21" y="108"/>
                  </a:lnTo>
                  <a:lnTo>
                    <a:pt x="21" y="108"/>
                  </a:lnTo>
                  <a:lnTo>
                    <a:pt x="21" y="87"/>
                  </a:lnTo>
                  <a:lnTo>
                    <a:pt x="1" y="87"/>
                  </a:lnTo>
                  <a:lnTo>
                    <a:pt x="1" y="87"/>
                  </a:lnTo>
                  <a:lnTo>
                    <a:pt x="1" y="67"/>
                  </a:lnTo>
                  <a:lnTo>
                    <a:pt x="1" y="67"/>
                  </a:lnTo>
                  <a:lnTo>
                    <a:pt x="1" y="67"/>
                  </a:lnTo>
                  <a:lnTo>
                    <a:pt x="1" y="42"/>
                  </a:lnTo>
                  <a:lnTo>
                    <a:pt x="1" y="42"/>
                  </a:lnTo>
                  <a:lnTo>
                    <a:pt x="1" y="21"/>
                  </a:lnTo>
                  <a:lnTo>
                    <a:pt x="1" y="21"/>
                  </a:lnTo>
                  <a:lnTo>
                    <a:pt x="1" y="21"/>
                  </a:lnTo>
                  <a:lnTo>
                    <a:pt x="1" y="21"/>
                  </a:lnTo>
                  <a:lnTo>
                    <a:pt x="1" y="21"/>
                  </a:lnTo>
                  <a:lnTo>
                    <a:pt x="1" y="1"/>
                  </a:lnTo>
                  <a:lnTo>
                    <a:pt x="1" y="1"/>
                  </a:lnTo>
                  <a:lnTo>
                    <a:pt x="1" y="1"/>
                  </a:lnTo>
                  <a:lnTo>
                    <a:pt x="21" y="1"/>
                  </a:lnTo>
                  <a:lnTo>
                    <a:pt x="21" y="1"/>
                  </a:lnTo>
                  <a:lnTo>
                    <a:pt x="21" y="1"/>
                  </a:lnTo>
                  <a:lnTo>
                    <a:pt x="21" y="21"/>
                  </a:lnTo>
                  <a:lnTo>
                    <a:pt x="21" y="21"/>
                  </a:lnTo>
                  <a:lnTo>
                    <a:pt x="21" y="42"/>
                  </a:lnTo>
                  <a:lnTo>
                    <a:pt x="21" y="42"/>
                  </a:lnTo>
                  <a:lnTo>
                    <a:pt x="42" y="67"/>
                  </a:lnTo>
                  <a:lnTo>
                    <a:pt x="42" y="67"/>
                  </a:lnTo>
                  <a:lnTo>
                    <a:pt x="42" y="67"/>
                  </a:lnTo>
                  <a:lnTo>
                    <a:pt x="42" y="67"/>
                  </a:lnTo>
                  <a:lnTo>
                    <a:pt x="42" y="87"/>
                  </a:lnTo>
                  <a:lnTo>
                    <a:pt x="42" y="87"/>
                  </a:lnTo>
                  <a:lnTo>
                    <a:pt x="42" y="87"/>
                  </a:lnTo>
                  <a:lnTo>
                    <a:pt x="42" y="108"/>
                  </a:lnTo>
                  <a:lnTo>
                    <a:pt x="42" y="108"/>
                  </a:lnTo>
                  <a:lnTo>
                    <a:pt x="42" y="108"/>
                  </a:lnTo>
                  <a:lnTo>
                    <a:pt x="42" y="128"/>
                  </a:lnTo>
                  <a:lnTo>
                    <a:pt x="42" y="128"/>
                  </a:lnTo>
                  <a:lnTo>
                    <a:pt x="42" y="128"/>
                  </a:lnTo>
                  <a:lnTo>
                    <a:pt x="62" y="128"/>
                  </a:lnTo>
                  <a:lnTo>
                    <a:pt x="62" y="128"/>
                  </a:lnTo>
                  <a:lnTo>
                    <a:pt x="62" y="128"/>
                  </a:lnTo>
                  <a:lnTo>
                    <a:pt x="62" y="148"/>
                  </a:lnTo>
                  <a:lnTo>
                    <a:pt x="62" y="148"/>
                  </a:lnTo>
                  <a:lnTo>
                    <a:pt x="62" y="169"/>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2"/>
            <p:cNvSpPr/>
            <p:nvPr/>
          </p:nvSpPr>
          <p:spPr>
            <a:xfrm>
              <a:off x="1729800" y="2529575"/>
              <a:ext cx="1050" cy="2700"/>
            </a:xfrm>
            <a:custGeom>
              <a:rect b="b" l="l" r="r" t="t"/>
              <a:pathLst>
                <a:path extrusionOk="0" h="108" w="42">
                  <a:moveTo>
                    <a:pt x="21" y="21"/>
                  </a:moveTo>
                  <a:lnTo>
                    <a:pt x="21" y="21"/>
                  </a:lnTo>
                  <a:lnTo>
                    <a:pt x="21" y="21"/>
                  </a:lnTo>
                  <a:lnTo>
                    <a:pt x="21" y="21"/>
                  </a:lnTo>
                  <a:lnTo>
                    <a:pt x="21" y="21"/>
                  </a:lnTo>
                  <a:lnTo>
                    <a:pt x="21" y="21"/>
                  </a:lnTo>
                  <a:lnTo>
                    <a:pt x="21" y="21"/>
                  </a:lnTo>
                  <a:lnTo>
                    <a:pt x="21" y="47"/>
                  </a:lnTo>
                  <a:lnTo>
                    <a:pt x="41" y="47"/>
                  </a:lnTo>
                  <a:lnTo>
                    <a:pt x="41" y="67"/>
                  </a:lnTo>
                  <a:lnTo>
                    <a:pt x="41" y="67"/>
                  </a:lnTo>
                  <a:lnTo>
                    <a:pt x="41" y="87"/>
                  </a:lnTo>
                  <a:lnTo>
                    <a:pt x="41" y="87"/>
                  </a:lnTo>
                  <a:lnTo>
                    <a:pt x="41" y="108"/>
                  </a:lnTo>
                  <a:lnTo>
                    <a:pt x="41" y="87"/>
                  </a:lnTo>
                  <a:lnTo>
                    <a:pt x="41" y="87"/>
                  </a:lnTo>
                  <a:lnTo>
                    <a:pt x="21" y="87"/>
                  </a:lnTo>
                  <a:lnTo>
                    <a:pt x="21" y="67"/>
                  </a:lnTo>
                  <a:lnTo>
                    <a:pt x="21" y="67"/>
                  </a:lnTo>
                  <a:lnTo>
                    <a:pt x="21" y="47"/>
                  </a:lnTo>
                  <a:lnTo>
                    <a:pt x="0" y="47"/>
                  </a:lnTo>
                  <a:lnTo>
                    <a:pt x="0" y="47"/>
                  </a:lnTo>
                  <a:lnTo>
                    <a:pt x="0" y="47"/>
                  </a:lnTo>
                  <a:lnTo>
                    <a:pt x="0" y="47"/>
                  </a:lnTo>
                  <a:lnTo>
                    <a:pt x="0" y="47"/>
                  </a:lnTo>
                  <a:lnTo>
                    <a:pt x="0" y="21"/>
                  </a:lnTo>
                  <a:lnTo>
                    <a:pt x="0" y="21"/>
                  </a:lnTo>
                  <a:lnTo>
                    <a:pt x="0" y="21"/>
                  </a:lnTo>
                  <a:lnTo>
                    <a:pt x="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2"/>
            <p:cNvSpPr/>
            <p:nvPr/>
          </p:nvSpPr>
          <p:spPr>
            <a:xfrm>
              <a:off x="1723950" y="2535950"/>
              <a:ext cx="2175" cy="2675"/>
            </a:xfrm>
            <a:custGeom>
              <a:rect b="b" l="l" r="r" t="t"/>
              <a:pathLst>
                <a:path extrusionOk="0" h="107" w="87">
                  <a:moveTo>
                    <a:pt x="21" y="0"/>
                  </a:moveTo>
                  <a:lnTo>
                    <a:pt x="21" y="0"/>
                  </a:lnTo>
                  <a:lnTo>
                    <a:pt x="21" y="0"/>
                  </a:lnTo>
                  <a:lnTo>
                    <a:pt x="41" y="0"/>
                  </a:lnTo>
                  <a:lnTo>
                    <a:pt x="41" y="0"/>
                  </a:lnTo>
                  <a:lnTo>
                    <a:pt x="41" y="0"/>
                  </a:lnTo>
                  <a:lnTo>
                    <a:pt x="41" y="20"/>
                  </a:lnTo>
                  <a:lnTo>
                    <a:pt x="41" y="20"/>
                  </a:lnTo>
                  <a:lnTo>
                    <a:pt x="41" y="20"/>
                  </a:lnTo>
                  <a:lnTo>
                    <a:pt x="41" y="20"/>
                  </a:lnTo>
                  <a:lnTo>
                    <a:pt x="67" y="46"/>
                  </a:lnTo>
                  <a:lnTo>
                    <a:pt x="67" y="46"/>
                  </a:lnTo>
                  <a:lnTo>
                    <a:pt x="67" y="66"/>
                  </a:lnTo>
                  <a:lnTo>
                    <a:pt x="67" y="66"/>
                  </a:lnTo>
                  <a:lnTo>
                    <a:pt x="87" y="87"/>
                  </a:lnTo>
                  <a:lnTo>
                    <a:pt x="87" y="87"/>
                  </a:lnTo>
                  <a:lnTo>
                    <a:pt x="87" y="87"/>
                  </a:lnTo>
                  <a:lnTo>
                    <a:pt x="87" y="107"/>
                  </a:lnTo>
                  <a:lnTo>
                    <a:pt x="67" y="107"/>
                  </a:lnTo>
                  <a:lnTo>
                    <a:pt x="67" y="107"/>
                  </a:lnTo>
                  <a:lnTo>
                    <a:pt x="67" y="87"/>
                  </a:lnTo>
                  <a:lnTo>
                    <a:pt x="41" y="87"/>
                  </a:lnTo>
                  <a:lnTo>
                    <a:pt x="41" y="66"/>
                  </a:lnTo>
                  <a:lnTo>
                    <a:pt x="41" y="66"/>
                  </a:lnTo>
                  <a:lnTo>
                    <a:pt x="41" y="46"/>
                  </a:lnTo>
                  <a:lnTo>
                    <a:pt x="21" y="46"/>
                  </a:lnTo>
                  <a:lnTo>
                    <a:pt x="21" y="46"/>
                  </a:lnTo>
                  <a:lnTo>
                    <a:pt x="21" y="20"/>
                  </a:lnTo>
                  <a:lnTo>
                    <a:pt x="21" y="20"/>
                  </a:lnTo>
                  <a:lnTo>
                    <a:pt x="21" y="20"/>
                  </a:lnTo>
                  <a:lnTo>
                    <a:pt x="21" y="20"/>
                  </a:lnTo>
                  <a:lnTo>
                    <a:pt x="21" y="20"/>
                  </a:lnTo>
                  <a:lnTo>
                    <a:pt x="21" y="20"/>
                  </a:lnTo>
                  <a:lnTo>
                    <a:pt x="21" y="0"/>
                  </a:lnTo>
                  <a:lnTo>
                    <a:pt x="0" y="0"/>
                  </a:ln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2"/>
            <p:cNvSpPr/>
            <p:nvPr/>
          </p:nvSpPr>
          <p:spPr>
            <a:xfrm>
              <a:off x="1713400" y="2537600"/>
              <a:ext cx="1550" cy="3200"/>
            </a:xfrm>
            <a:custGeom>
              <a:rect b="b" l="l" r="r" t="t"/>
              <a:pathLst>
                <a:path extrusionOk="0" h="128" w="62">
                  <a:moveTo>
                    <a:pt x="21" y="0"/>
                  </a:moveTo>
                  <a:lnTo>
                    <a:pt x="21" y="21"/>
                  </a:lnTo>
                  <a:lnTo>
                    <a:pt x="21" y="21"/>
                  </a:lnTo>
                  <a:lnTo>
                    <a:pt x="21" y="21"/>
                  </a:lnTo>
                  <a:lnTo>
                    <a:pt x="21" y="21"/>
                  </a:lnTo>
                  <a:lnTo>
                    <a:pt x="21" y="21"/>
                  </a:lnTo>
                  <a:lnTo>
                    <a:pt x="21" y="21"/>
                  </a:lnTo>
                  <a:lnTo>
                    <a:pt x="21" y="41"/>
                  </a:lnTo>
                  <a:lnTo>
                    <a:pt x="41" y="41"/>
                  </a:lnTo>
                  <a:lnTo>
                    <a:pt x="41" y="41"/>
                  </a:lnTo>
                  <a:lnTo>
                    <a:pt x="41" y="41"/>
                  </a:lnTo>
                  <a:lnTo>
                    <a:pt x="41" y="41"/>
                  </a:lnTo>
                  <a:lnTo>
                    <a:pt x="41" y="61"/>
                  </a:lnTo>
                  <a:lnTo>
                    <a:pt x="41" y="61"/>
                  </a:lnTo>
                  <a:lnTo>
                    <a:pt x="41" y="61"/>
                  </a:lnTo>
                  <a:lnTo>
                    <a:pt x="41" y="61"/>
                  </a:lnTo>
                  <a:lnTo>
                    <a:pt x="41" y="61"/>
                  </a:lnTo>
                  <a:lnTo>
                    <a:pt x="41" y="82"/>
                  </a:lnTo>
                  <a:lnTo>
                    <a:pt x="61" y="82"/>
                  </a:lnTo>
                  <a:lnTo>
                    <a:pt x="61" y="82"/>
                  </a:lnTo>
                  <a:lnTo>
                    <a:pt x="61" y="82"/>
                  </a:lnTo>
                  <a:lnTo>
                    <a:pt x="61" y="82"/>
                  </a:lnTo>
                  <a:lnTo>
                    <a:pt x="61" y="107"/>
                  </a:lnTo>
                  <a:lnTo>
                    <a:pt x="61" y="107"/>
                  </a:lnTo>
                  <a:lnTo>
                    <a:pt x="61" y="107"/>
                  </a:lnTo>
                  <a:lnTo>
                    <a:pt x="61" y="127"/>
                  </a:lnTo>
                  <a:lnTo>
                    <a:pt x="41" y="127"/>
                  </a:lnTo>
                  <a:lnTo>
                    <a:pt x="41" y="107"/>
                  </a:lnTo>
                  <a:lnTo>
                    <a:pt x="41" y="107"/>
                  </a:lnTo>
                  <a:lnTo>
                    <a:pt x="41" y="107"/>
                  </a:lnTo>
                  <a:lnTo>
                    <a:pt x="41" y="107"/>
                  </a:lnTo>
                  <a:lnTo>
                    <a:pt x="41" y="107"/>
                  </a:lnTo>
                  <a:lnTo>
                    <a:pt x="21" y="82"/>
                  </a:lnTo>
                  <a:lnTo>
                    <a:pt x="21" y="82"/>
                  </a:lnTo>
                  <a:lnTo>
                    <a:pt x="21" y="82"/>
                  </a:lnTo>
                  <a:lnTo>
                    <a:pt x="21" y="82"/>
                  </a:lnTo>
                  <a:lnTo>
                    <a:pt x="21" y="82"/>
                  </a:lnTo>
                  <a:lnTo>
                    <a:pt x="21" y="61"/>
                  </a:lnTo>
                  <a:lnTo>
                    <a:pt x="21" y="61"/>
                  </a:lnTo>
                  <a:lnTo>
                    <a:pt x="21" y="61"/>
                  </a:lnTo>
                  <a:lnTo>
                    <a:pt x="21" y="61"/>
                  </a:lnTo>
                  <a:lnTo>
                    <a:pt x="0" y="61"/>
                  </a:lnTo>
                  <a:lnTo>
                    <a:pt x="0" y="41"/>
                  </a:lnTo>
                  <a:lnTo>
                    <a:pt x="0" y="41"/>
                  </a:lnTo>
                  <a:lnTo>
                    <a:pt x="0" y="41"/>
                  </a:lnTo>
                  <a:lnTo>
                    <a:pt x="0" y="21"/>
                  </a:lnTo>
                  <a:lnTo>
                    <a:pt x="0" y="21"/>
                  </a:lnTo>
                  <a:lnTo>
                    <a:pt x="0" y="21"/>
                  </a:lnTo>
                  <a:lnTo>
                    <a:pt x="0" y="21"/>
                  </a:lnTo>
                  <a:lnTo>
                    <a:pt x="0" y="21"/>
                  </a:lnTo>
                  <a:lnTo>
                    <a:pt x="0" y="21"/>
                  </a:ln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2"/>
            <p:cNvSpPr/>
            <p:nvPr/>
          </p:nvSpPr>
          <p:spPr>
            <a:xfrm>
              <a:off x="1734000" y="2542800"/>
              <a:ext cx="2175" cy="2200"/>
            </a:xfrm>
            <a:custGeom>
              <a:rect b="b" l="l" r="r" t="t"/>
              <a:pathLst>
                <a:path extrusionOk="0" h="88" w="87">
                  <a:moveTo>
                    <a:pt x="21" y="1"/>
                  </a:moveTo>
                  <a:lnTo>
                    <a:pt x="21" y="26"/>
                  </a:lnTo>
                  <a:lnTo>
                    <a:pt x="21" y="26"/>
                  </a:lnTo>
                  <a:lnTo>
                    <a:pt x="46" y="26"/>
                  </a:lnTo>
                  <a:lnTo>
                    <a:pt x="46" y="26"/>
                  </a:lnTo>
                  <a:lnTo>
                    <a:pt x="46" y="26"/>
                  </a:lnTo>
                  <a:lnTo>
                    <a:pt x="46" y="26"/>
                  </a:lnTo>
                  <a:lnTo>
                    <a:pt x="46" y="26"/>
                  </a:lnTo>
                  <a:lnTo>
                    <a:pt x="46" y="26"/>
                  </a:lnTo>
                  <a:lnTo>
                    <a:pt x="46" y="47"/>
                  </a:lnTo>
                  <a:lnTo>
                    <a:pt x="46" y="47"/>
                  </a:lnTo>
                  <a:lnTo>
                    <a:pt x="46" y="47"/>
                  </a:lnTo>
                  <a:lnTo>
                    <a:pt x="66" y="47"/>
                  </a:lnTo>
                  <a:lnTo>
                    <a:pt x="66" y="67"/>
                  </a:lnTo>
                  <a:lnTo>
                    <a:pt x="66" y="67"/>
                  </a:lnTo>
                  <a:lnTo>
                    <a:pt x="66" y="67"/>
                  </a:lnTo>
                  <a:lnTo>
                    <a:pt x="87" y="87"/>
                  </a:lnTo>
                  <a:lnTo>
                    <a:pt x="87" y="87"/>
                  </a:lnTo>
                  <a:lnTo>
                    <a:pt x="66" y="87"/>
                  </a:lnTo>
                  <a:lnTo>
                    <a:pt x="66" y="87"/>
                  </a:lnTo>
                  <a:lnTo>
                    <a:pt x="66" y="87"/>
                  </a:lnTo>
                  <a:lnTo>
                    <a:pt x="46" y="87"/>
                  </a:lnTo>
                  <a:lnTo>
                    <a:pt x="46" y="67"/>
                  </a:lnTo>
                  <a:lnTo>
                    <a:pt x="46" y="67"/>
                  </a:lnTo>
                  <a:lnTo>
                    <a:pt x="46" y="67"/>
                  </a:lnTo>
                  <a:lnTo>
                    <a:pt x="21" y="47"/>
                  </a:lnTo>
                  <a:lnTo>
                    <a:pt x="21" y="47"/>
                  </a:lnTo>
                  <a:lnTo>
                    <a:pt x="21" y="47"/>
                  </a:lnTo>
                  <a:lnTo>
                    <a:pt x="21" y="47"/>
                  </a:lnTo>
                  <a:lnTo>
                    <a:pt x="21" y="47"/>
                  </a:lnTo>
                  <a:lnTo>
                    <a:pt x="21" y="47"/>
                  </a:lnTo>
                  <a:lnTo>
                    <a:pt x="21" y="47"/>
                  </a:lnTo>
                  <a:lnTo>
                    <a:pt x="21" y="26"/>
                  </a:lnTo>
                  <a:lnTo>
                    <a:pt x="21" y="26"/>
                  </a:lnTo>
                  <a:lnTo>
                    <a:pt x="21" y="26"/>
                  </a:lnTo>
                  <a:lnTo>
                    <a:pt x="0" y="26"/>
                  </a:lnTo>
                  <a:lnTo>
                    <a:pt x="0" y="26"/>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2"/>
            <p:cNvSpPr/>
            <p:nvPr/>
          </p:nvSpPr>
          <p:spPr>
            <a:xfrm>
              <a:off x="1725600" y="2520050"/>
              <a:ext cx="1550" cy="5875"/>
            </a:xfrm>
            <a:custGeom>
              <a:rect b="b" l="l" r="r" t="t"/>
              <a:pathLst>
                <a:path extrusionOk="0" h="235" w="62">
                  <a:moveTo>
                    <a:pt x="21" y="0"/>
                  </a:moveTo>
                  <a:lnTo>
                    <a:pt x="21" y="0"/>
                  </a:lnTo>
                  <a:lnTo>
                    <a:pt x="21" y="21"/>
                  </a:lnTo>
                  <a:lnTo>
                    <a:pt x="21" y="21"/>
                  </a:lnTo>
                  <a:lnTo>
                    <a:pt x="21" y="46"/>
                  </a:lnTo>
                  <a:lnTo>
                    <a:pt x="21" y="46"/>
                  </a:lnTo>
                  <a:lnTo>
                    <a:pt x="21" y="46"/>
                  </a:lnTo>
                  <a:lnTo>
                    <a:pt x="21" y="46"/>
                  </a:lnTo>
                  <a:lnTo>
                    <a:pt x="21" y="46"/>
                  </a:lnTo>
                  <a:lnTo>
                    <a:pt x="21" y="66"/>
                  </a:lnTo>
                  <a:lnTo>
                    <a:pt x="21" y="66"/>
                  </a:lnTo>
                  <a:lnTo>
                    <a:pt x="21" y="66"/>
                  </a:lnTo>
                  <a:lnTo>
                    <a:pt x="21" y="87"/>
                  </a:lnTo>
                  <a:lnTo>
                    <a:pt x="21" y="87"/>
                  </a:lnTo>
                  <a:lnTo>
                    <a:pt x="21" y="107"/>
                  </a:lnTo>
                  <a:lnTo>
                    <a:pt x="41" y="107"/>
                  </a:lnTo>
                  <a:lnTo>
                    <a:pt x="41" y="127"/>
                  </a:lnTo>
                  <a:lnTo>
                    <a:pt x="41" y="127"/>
                  </a:lnTo>
                  <a:lnTo>
                    <a:pt x="41" y="148"/>
                  </a:lnTo>
                  <a:lnTo>
                    <a:pt x="41" y="148"/>
                  </a:lnTo>
                  <a:lnTo>
                    <a:pt x="41" y="148"/>
                  </a:lnTo>
                  <a:lnTo>
                    <a:pt x="41" y="148"/>
                  </a:lnTo>
                  <a:lnTo>
                    <a:pt x="41" y="148"/>
                  </a:lnTo>
                  <a:lnTo>
                    <a:pt x="41" y="173"/>
                  </a:lnTo>
                  <a:lnTo>
                    <a:pt x="41" y="173"/>
                  </a:lnTo>
                  <a:lnTo>
                    <a:pt x="41" y="173"/>
                  </a:lnTo>
                  <a:lnTo>
                    <a:pt x="41" y="194"/>
                  </a:lnTo>
                  <a:lnTo>
                    <a:pt x="62" y="194"/>
                  </a:lnTo>
                  <a:lnTo>
                    <a:pt x="62" y="194"/>
                  </a:lnTo>
                  <a:lnTo>
                    <a:pt x="62" y="214"/>
                  </a:lnTo>
                  <a:lnTo>
                    <a:pt x="62" y="214"/>
                  </a:lnTo>
                  <a:lnTo>
                    <a:pt x="62" y="234"/>
                  </a:lnTo>
                  <a:lnTo>
                    <a:pt x="41" y="214"/>
                  </a:lnTo>
                  <a:lnTo>
                    <a:pt x="41" y="214"/>
                  </a:lnTo>
                  <a:lnTo>
                    <a:pt x="41" y="214"/>
                  </a:lnTo>
                  <a:lnTo>
                    <a:pt x="41" y="214"/>
                  </a:lnTo>
                  <a:lnTo>
                    <a:pt x="21" y="194"/>
                  </a:lnTo>
                  <a:lnTo>
                    <a:pt x="21" y="194"/>
                  </a:lnTo>
                  <a:lnTo>
                    <a:pt x="21" y="194"/>
                  </a:lnTo>
                  <a:lnTo>
                    <a:pt x="21" y="173"/>
                  </a:lnTo>
                  <a:lnTo>
                    <a:pt x="21" y="173"/>
                  </a:lnTo>
                  <a:lnTo>
                    <a:pt x="21" y="173"/>
                  </a:lnTo>
                  <a:lnTo>
                    <a:pt x="21" y="173"/>
                  </a:lnTo>
                  <a:lnTo>
                    <a:pt x="21" y="148"/>
                  </a:lnTo>
                  <a:lnTo>
                    <a:pt x="21" y="148"/>
                  </a:lnTo>
                  <a:lnTo>
                    <a:pt x="21" y="148"/>
                  </a:lnTo>
                  <a:lnTo>
                    <a:pt x="21" y="148"/>
                  </a:lnTo>
                  <a:lnTo>
                    <a:pt x="1" y="127"/>
                  </a:lnTo>
                  <a:lnTo>
                    <a:pt x="1" y="107"/>
                  </a:lnTo>
                  <a:lnTo>
                    <a:pt x="1" y="107"/>
                  </a:lnTo>
                  <a:lnTo>
                    <a:pt x="1" y="87"/>
                  </a:lnTo>
                  <a:lnTo>
                    <a:pt x="1" y="87"/>
                  </a:lnTo>
                  <a:lnTo>
                    <a:pt x="1" y="87"/>
                  </a:lnTo>
                  <a:lnTo>
                    <a:pt x="1" y="66"/>
                  </a:lnTo>
                  <a:lnTo>
                    <a:pt x="1" y="66"/>
                  </a:lnTo>
                  <a:lnTo>
                    <a:pt x="1" y="46"/>
                  </a:lnTo>
                  <a:lnTo>
                    <a:pt x="1" y="46"/>
                  </a:lnTo>
                  <a:lnTo>
                    <a:pt x="1" y="46"/>
                  </a:lnTo>
                  <a:lnTo>
                    <a:pt x="1" y="46"/>
                  </a:lnTo>
                  <a:lnTo>
                    <a:pt x="1" y="46"/>
                  </a:lnTo>
                  <a:lnTo>
                    <a:pt x="1" y="21"/>
                  </a:lnTo>
                  <a:lnTo>
                    <a:pt x="1" y="21"/>
                  </a:lnTo>
                  <a:lnTo>
                    <a:pt x="1" y="0"/>
                  </a:lnTo>
                  <a:lnTo>
                    <a:pt x="1" y="0"/>
                  </a:lnTo>
                  <a:lnTo>
                    <a:pt x="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2"/>
            <p:cNvSpPr/>
            <p:nvPr/>
          </p:nvSpPr>
          <p:spPr>
            <a:xfrm>
              <a:off x="1711225" y="2496775"/>
              <a:ext cx="1050" cy="3200"/>
            </a:xfrm>
            <a:custGeom>
              <a:rect b="b" l="l" r="r" t="t"/>
              <a:pathLst>
                <a:path extrusionOk="0" h="128" w="42">
                  <a:moveTo>
                    <a:pt x="41" y="21"/>
                  </a:moveTo>
                  <a:lnTo>
                    <a:pt x="41" y="21"/>
                  </a:lnTo>
                  <a:lnTo>
                    <a:pt x="41" y="21"/>
                  </a:lnTo>
                  <a:lnTo>
                    <a:pt x="41" y="21"/>
                  </a:lnTo>
                  <a:lnTo>
                    <a:pt x="41" y="41"/>
                  </a:lnTo>
                  <a:lnTo>
                    <a:pt x="41" y="41"/>
                  </a:lnTo>
                  <a:lnTo>
                    <a:pt x="41" y="41"/>
                  </a:lnTo>
                  <a:lnTo>
                    <a:pt x="41" y="41"/>
                  </a:lnTo>
                  <a:lnTo>
                    <a:pt x="41" y="41"/>
                  </a:lnTo>
                  <a:lnTo>
                    <a:pt x="41" y="61"/>
                  </a:lnTo>
                  <a:lnTo>
                    <a:pt x="41" y="61"/>
                  </a:lnTo>
                  <a:lnTo>
                    <a:pt x="41" y="61"/>
                  </a:lnTo>
                  <a:lnTo>
                    <a:pt x="41" y="87"/>
                  </a:lnTo>
                  <a:lnTo>
                    <a:pt x="21" y="87"/>
                  </a:lnTo>
                  <a:lnTo>
                    <a:pt x="21" y="87"/>
                  </a:lnTo>
                  <a:lnTo>
                    <a:pt x="21" y="107"/>
                  </a:lnTo>
                  <a:lnTo>
                    <a:pt x="21" y="128"/>
                  </a:lnTo>
                  <a:lnTo>
                    <a:pt x="21" y="128"/>
                  </a:lnTo>
                  <a:lnTo>
                    <a:pt x="21" y="128"/>
                  </a:lnTo>
                  <a:lnTo>
                    <a:pt x="1" y="107"/>
                  </a:lnTo>
                  <a:lnTo>
                    <a:pt x="1" y="107"/>
                  </a:lnTo>
                  <a:lnTo>
                    <a:pt x="1" y="107"/>
                  </a:lnTo>
                  <a:lnTo>
                    <a:pt x="1" y="87"/>
                  </a:lnTo>
                  <a:lnTo>
                    <a:pt x="1" y="87"/>
                  </a:lnTo>
                  <a:lnTo>
                    <a:pt x="1" y="87"/>
                  </a:lnTo>
                  <a:lnTo>
                    <a:pt x="1" y="61"/>
                  </a:lnTo>
                  <a:lnTo>
                    <a:pt x="1" y="61"/>
                  </a:lnTo>
                  <a:lnTo>
                    <a:pt x="1" y="41"/>
                  </a:lnTo>
                  <a:lnTo>
                    <a:pt x="21" y="41"/>
                  </a:lnTo>
                  <a:lnTo>
                    <a:pt x="21" y="41"/>
                  </a:lnTo>
                  <a:lnTo>
                    <a:pt x="21" y="41"/>
                  </a:lnTo>
                  <a:lnTo>
                    <a:pt x="21" y="21"/>
                  </a:lnTo>
                  <a:lnTo>
                    <a:pt x="21" y="21"/>
                  </a:lnTo>
                  <a:lnTo>
                    <a:pt x="21" y="21"/>
                  </a:lnTo>
                  <a:lnTo>
                    <a:pt x="21" y="21"/>
                  </a:lnTo>
                  <a:lnTo>
                    <a:pt x="21" y="21"/>
                  </a:lnTo>
                  <a:lnTo>
                    <a:pt x="21" y="21"/>
                  </a:lnTo>
                  <a:lnTo>
                    <a:pt x="4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2"/>
            <p:cNvSpPr/>
            <p:nvPr/>
          </p:nvSpPr>
          <p:spPr>
            <a:xfrm>
              <a:off x="1704375" y="2524375"/>
              <a:ext cx="1025" cy="3700"/>
            </a:xfrm>
            <a:custGeom>
              <a:rect b="b" l="l" r="r" t="t"/>
              <a:pathLst>
                <a:path extrusionOk="0" h="148" w="41">
                  <a:moveTo>
                    <a:pt x="20" y="21"/>
                  </a:moveTo>
                  <a:lnTo>
                    <a:pt x="20" y="21"/>
                  </a:lnTo>
                  <a:lnTo>
                    <a:pt x="20" y="21"/>
                  </a:lnTo>
                  <a:lnTo>
                    <a:pt x="20" y="21"/>
                  </a:lnTo>
                  <a:lnTo>
                    <a:pt x="20" y="21"/>
                  </a:lnTo>
                  <a:lnTo>
                    <a:pt x="20" y="21"/>
                  </a:lnTo>
                  <a:lnTo>
                    <a:pt x="20" y="41"/>
                  </a:lnTo>
                  <a:lnTo>
                    <a:pt x="20" y="41"/>
                  </a:lnTo>
                  <a:lnTo>
                    <a:pt x="20" y="61"/>
                  </a:lnTo>
                  <a:lnTo>
                    <a:pt x="20" y="61"/>
                  </a:lnTo>
                  <a:lnTo>
                    <a:pt x="20" y="61"/>
                  </a:lnTo>
                  <a:lnTo>
                    <a:pt x="41" y="82"/>
                  </a:lnTo>
                  <a:lnTo>
                    <a:pt x="41" y="82"/>
                  </a:lnTo>
                  <a:lnTo>
                    <a:pt x="41" y="82"/>
                  </a:lnTo>
                  <a:lnTo>
                    <a:pt x="41" y="102"/>
                  </a:lnTo>
                  <a:lnTo>
                    <a:pt x="41" y="127"/>
                  </a:lnTo>
                  <a:lnTo>
                    <a:pt x="41" y="148"/>
                  </a:lnTo>
                  <a:lnTo>
                    <a:pt x="41" y="148"/>
                  </a:lnTo>
                  <a:lnTo>
                    <a:pt x="20" y="148"/>
                  </a:lnTo>
                  <a:lnTo>
                    <a:pt x="20" y="148"/>
                  </a:lnTo>
                  <a:lnTo>
                    <a:pt x="20" y="127"/>
                  </a:lnTo>
                  <a:lnTo>
                    <a:pt x="20" y="102"/>
                  </a:lnTo>
                  <a:lnTo>
                    <a:pt x="20" y="102"/>
                  </a:lnTo>
                  <a:lnTo>
                    <a:pt x="20" y="102"/>
                  </a:lnTo>
                  <a:lnTo>
                    <a:pt x="20" y="82"/>
                  </a:lnTo>
                  <a:lnTo>
                    <a:pt x="0" y="61"/>
                  </a:lnTo>
                  <a:lnTo>
                    <a:pt x="0" y="61"/>
                  </a:lnTo>
                  <a:lnTo>
                    <a:pt x="0" y="61"/>
                  </a:lnTo>
                  <a:lnTo>
                    <a:pt x="0" y="41"/>
                  </a:lnTo>
                  <a:lnTo>
                    <a:pt x="0" y="41"/>
                  </a:lnTo>
                  <a:lnTo>
                    <a:pt x="0" y="41"/>
                  </a:lnTo>
                  <a:lnTo>
                    <a:pt x="0" y="41"/>
                  </a:lnTo>
                  <a:lnTo>
                    <a:pt x="0" y="21"/>
                  </a:lnTo>
                  <a:lnTo>
                    <a:pt x="0" y="21"/>
                  </a:lnTo>
                  <a:lnTo>
                    <a:pt x="0" y="21"/>
                  </a:lnTo>
                  <a:lnTo>
                    <a:pt x="0" y="21"/>
                  </a:lnTo>
                  <a:lnTo>
                    <a:pt x="0" y="21"/>
                  </a:ln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2"/>
            <p:cNvSpPr/>
            <p:nvPr/>
          </p:nvSpPr>
          <p:spPr>
            <a:xfrm>
              <a:off x="1724450" y="2542800"/>
              <a:ext cx="1675" cy="2700"/>
            </a:xfrm>
            <a:custGeom>
              <a:rect b="b" l="l" r="r" t="t"/>
              <a:pathLst>
                <a:path extrusionOk="0" h="108" w="67">
                  <a:moveTo>
                    <a:pt x="21" y="26"/>
                  </a:moveTo>
                  <a:lnTo>
                    <a:pt x="21" y="26"/>
                  </a:lnTo>
                  <a:lnTo>
                    <a:pt x="21" y="26"/>
                  </a:lnTo>
                  <a:lnTo>
                    <a:pt x="21" y="26"/>
                  </a:lnTo>
                  <a:lnTo>
                    <a:pt x="21" y="26"/>
                  </a:lnTo>
                  <a:lnTo>
                    <a:pt x="21" y="26"/>
                  </a:lnTo>
                  <a:lnTo>
                    <a:pt x="21" y="47"/>
                  </a:lnTo>
                  <a:lnTo>
                    <a:pt x="47" y="47"/>
                  </a:lnTo>
                  <a:lnTo>
                    <a:pt x="47" y="47"/>
                  </a:lnTo>
                  <a:lnTo>
                    <a:pt x="47" y="47"/>
                  </a:lnTo>
                  <a:lnTo>
                    <a:pt x="47" y="67"/>
                  </a:lnTo>
                  <a:lnTo>
                    <a:pt x="47" y="67"/>
                  </a:lnTo>
                  <a:lnTo>
                    <a:pt x="47" y="67"/>
                  </a:lnTo>
                  <a:lnTo>
                    <a:pt x="47" y="67"/>
                  </a:lnTo>
                  <a:lnTo>
                    <a:pt x="47" y="67"/>
                  </a:lnTo>
                  <a:lnTo>
                    <a:pt x="67" y="87"/>
                  </a:lnTo>
                  <a:lnTo>
                    <a:pt x="67" y="87"/>
                  </a:lnTo>
                  <a:lnTo>
                    <a:pt x="67" y="108"/>
                  </a:lnTo>
                  <a:lnTo>
                    <a:pt x="47" y="108"/>
                  </a:lnTo>
                  <a:lnTo>
                    <a:pt x="47" y="108"/>
                  </a:lnTo>
                  <a:lnTo>
                    <a:pt x="47" y="87"/>
                  </a:lnTo>
                  <a:lnTo>
                    <a:pt x="47" y="87"/>
                  </a:lnTo>
                  <a:lnTo>
                    <a:pt x="21" y="87"/>
                  </a:lnTo>
                  <a:lnTo>
                    <a:pt x="21" y="87"/>
                  </a:lnTo>
                  <a:lnTo>
                    <a:pt x="21" y="67"/>
                  </a:lnTo>
                  <a:lnTo>
                    <a:pt x="21" y="67"/>
                  </a:lnTo>
                  <a:lnTo>
                    <a:pt x="21" y="67"/>
                  </a:lnTo>
                  <a:lnTo>
                    <a:pt x="21" y="67"/>
                  </a:lnTo>
                  <a:lnTo>
                    <a:pt x="21" y="67"/>
                  </a:lnTo>
                  <a:lnTo>
                    <a:pt x="1" y="47"/>
                  </a:lnTo>
                  <a:lnTo>
                    <a:pt x="1" y="47"/>
                  </a:lnTo>
                  <a:lnTo>
                    <a:pt x="1" y="47"/>
                  </a:lnTo>
                  <a:lnTo>
                    <a:pt x="1" y="47"/>
                  </a:lnTo>
                  <a:lnTo>
                    <a:pt x="1" y="47"/>
                  </a:lnTo>
                  <a:lnTo>
                    <a:pt x="1" y="26"/>
                  </a:lnTo>
                  <a:lnTo>
                    <a:pt x="1" y="26"/>
                  </a:lnTo>
                  <a:lnTo>
                    <a:pt x="1" y="26"/>
                  </a:lnTo>
                  <a:lnTo>
                    <a:pt x="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2"/>
            <p:cNvSpPr/>
            <p:nvPr/>
          </p:nvSpPr>
          <p:spPr>
            <a:xfrm>
              <a:off x="1739325" y="2529075"/>
              <a:ext cx="2700" cy="3200"/>
            </a:xfrm>
            <a:custGeom>
              <a:rect b="b" l="l" r="r" t="t"/>
              <a:pathLst>
                <a:path extrusionOk="0" h="128" w="108">
                  <a:moveTo>
                    <a:pt x="21" y="0"/>
                  </a:moveTo>
                  <a:lnTo>
                    <a:pt x="21" y="0"/>
                  </a:lnTo>
                  <a:lnTo>
                    <a:pt x="21" y="0"/>
                  </a:lnTo>
                  <a:lnTo>
                    <a:pt x="21" y="0"/>
                  </a:lnTo>
                  <a:lnTo>
                    <a:pt x="21" y="21"/>
                  </a:lnTo>
                  <a:lnTo>
                    <a:pt x="21" y="21"/>
                  </a:lnTo>
                  <a:lnTo>
                    <a:pt x="42" y="41"/>
                  </a:lnTo>
                  <a:lnTo>
                    <a:pt x="42" y="41"/>
                  </a:lnTo>
                  <a:lnTo>
                    <a:pt x="42" y="41"/>
                  </a:lnTo>
                  <a:lnTo>
                    <a:pt x="42" y="41"/>
                  </a:lnTo>
                  <a:lnTo>
                    <a:pt x="42" y="67"/>
                  </a:lnTo>
                  <a:lnTo>
                    <a:pt x="62" y="67"/>
                  </a:lnTo>
                  <a:lnTo>
                    <a:pt x="62" y="67"/>
                  </a:lnTo>
                  <a:lnTo>
                    <a:pt x="62" y="87"/>
                  </a:lnTo>
                  <a:lnTo>
                    <a:pt x="87" y="87"/>
                  </a:lnTo>
                  <a:lnTo>
                    <a:pt x="87" y="87"/>
                  </a:lnTo>
                  <a:lnTo>
                    <a:pt x="87" y="87"/>
                  </a:lnTo>
                  <a:lnTo>
                    <a:pt x="87" y="107"/>
                  </a:lnTo>
                  <a:lnTo>
                    <a:pt x="87" y="107"/>
                  </a:lnTo>
                  <a:lnTo>
                    <a:pt x="87" y="107"/>
                  </a:lnTo>
                  <a:lnTo>
                    <a:pt x="108" y="107"/>
                  </a:lnTo>
                  <a:lnTo>
                    <a:pt x="108" y="128"/>
                  </a:lnTo>
                  <a:lnTo>
                    <a:pt x="108" y="128"/>
                  </a:lnTo>
                  <a:lnTo>
                    <a:pt x="87" y="128"/>
                  </a:lnTo>
                  <a:lnTo>
                    <a:pt x="87" y="128"/>
                  </a:lnTo>
                  <a:lnTo>
                    <a:pt x="87" y="128"/>
                  </a:lnTo>
                  <a:lnTo>
                    <a:pt x="62" y="107"/>
                  </a:lnTo>
                  <a:lnTo>
                    <a:pt x="62" y="107"/>
                  </a:lnTo>
                  <a:lnTo>
                    <a:pt x="62" y="107"/>
                  </a:lnTo>
                  <a:lnTo>
                    <a:pt x="62" y="107"/>
                  </a:lnTo>
                  <a:lnTo>
                    <a:pt x="62" y="107"/>
                  </a:lnTo>
                  <a:lnTo>
                    <a:pt x="42" y="87"/>
                  </a:lnTo>
                  <a:lnTo>
                    <a:pt x="42" y="87"/>
                  </a:lnTo>
                  <a:lnTo>
                    <a:pt x="42" y="87"/>
                  </a:lnTo>
                  <a:lnTo>
                    <a:pt x="21" y="67"/>
                  </a:lnTo>
                  <a:lnTo>
                    <a:pt x="21" y="67"/>
                  </a:lnTo>
                  <a:lnTo>
                    <a:pt x="21" y="67"/>
                  </a:lnTo>
                  <a:lnTo>
                    <a:pt x="21" y="67"/>
                  </a:lnTo>
                  <a:lnTo>
                    <a:pt x="21" y="41"/>
                  </a:lnTo>
                  <a:lnTo>
                    <a:pt x="1" y="41"/>
                  </a:lnTo>
                  <a:lnTo>
                    <a:pt x="1" y="41"/>
                  </a:lnTo>
                  <a:lnTo>
                    <a:pt x="1" y="21"/>
                  </a:lnTo>
                  <a:lnTo>
                    <a:pt x="1" y="21"/>
                  </a:lnTo>
                  <a:lnTo>
                    <a:pt x="1" y="21"/>
                  </a:lnTo>
                  <a:lnTo>
                    <a:pt x="1" y="21"/>
                  </a:lnTo>
                  <a:lnTo>
                    <a:pt x="1" y="21"/>
                  </a:lnTo>
                  <a:lnTo>
                    <a:pt x="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2"/>
            <p:cNvSpPr/>
            <p:nvPr/>
          </p:nvSpPr>
          <p:spPr>
            <a:xfrm>
              <a:off x="1743525" y="2541275"/>
              <a:ext cx="2200" cy="2700"/>
            </a:xfrm>
            <a:custGeom>
              <a:rect b="b" l="l" r="r" t="t"/>
              <a:pathLst>
                <a:path extrusionOk="0" h="108" w="88">
                  <a:moveTo>
                    <a:pt x="1" y="21"/>
                  </a:moveTo>
                  <a:lnTo>
                    <a:pt x="1" y="21"/>
                  </a:lnTo>
                  <a:lnTo>
                    <a:pt x="21" y="21"/>
                  </a:lnTo>
                  <a:lnTo>
                    <a:pt x="21" y="21"/>
                  </a:lnTo>
                  <a:lnTo>
                    <a:pt x="21" y="21"/>
                  </a:lnTo>
                  <a:lnTo>
                    <a:pt x="21" y="21"/>
                  </a:lnTo>
                  <a:lnTo>
                    <a:pt x="21" y="41"/>
                  </a:lnTo>
                  <a:lnTo>
                    <a:pt x="21" y="41"/>
                  </a:lnTo>
                  <a:lnTo>
                    <a:pt x="21" y="41"/>
                  </a:lnTo>
                  <a:lnTo>
                    <a:pt x="47" y="41"/>
                  </a:lnTo>
                  <a:lnTo>
                    <a:pt x="47" y="41"/>
                  </a:lnTo>
                  <a:lnTo>
                    <a:pt x="47" y="62"/>
                  </a:lnTo>
                  <a:lnTo>
                    <a:pt x="47" y="62"/>
                  </a:lnTo>
                  <a:lnTo>
                    <a:pt x="47" y="62"/>
                  </a:lnTo>
                  <a:lnTo>
                    <a:pt x="67" y="62"/>
                  </a:lnTo>
                  <a:lnTo>
                    <a:pt x="67" y="62"/>
                  </a:lnTo>
                  <a:lnTo>
                    <a:pt x="67" y="62"/>
                  </a:lnTo>
                  <a:lnTo>
                    <a:pt x="67" y="87"/>
                  </a:lnTo>
                  <a:lnTo>
                    <a:pt x="67" y="87"/>
                  </a:lnTo>
                  <a:lnTo>
                    <a:pt x="87" y="87"/>
                  </a:lnTo>
                  <a:lnTo>
                    <a:pt x="87" y="108"/>
                  </a:lnTo>
                  <a:lnTo>
                    <a:pt x="87" y="108"/>
                  </a:lnTo>
                  <a:lnTo>
                    <a:pt x="67" y="108"/>
                  </a:lnTo>
                  <a:lnTo>
                    <a:pt x="67" y="108"/>
                  </a:lnTo>
                  <a:lnTo>
                    <a:pt x="67" y="108"/>
                  </a:lnTo>
                  <a:lnTo>
                    <a:pt x="47" y="87"/>
                  </a:lnTo>
                  <a:lnTo>
                    <a:pt x="47" y="87"/>
                  </a:lnTo>
                  <a:lnTo>
                    <a:pt x="47" y="87"/>
                  </a:lnTo>
                  <a:lnTo>
                    <a:pt x="47" y="87"/>
                  </a:lnTo>
                  <a:lnTo>
                    <a:pt x="47" y="87"/>
                  </a:lnTo>
                  <a:lnTo>
                    <a:pt x="47" y="87"/>
                  </a:lnTo>
                  <a:lnTo>
                    <a:pt x="21" y="62"/>
                  </a:lnTo>
                  <a:lnTo>
                    <a:pt x="21" y="62"/>
                  </a:lnTo>
                  <a:lnTo>
                    <a:pt x="21" y="62"/>
                  </a:lnTo>
                  <a:lnTo>
                    <a:pt x="21" y="62"/>
                  </a:lnTo>
                  <a:lnTo>
                    <a:pt x="21" y="62"/>
                  </a:lnTo>
                  <a:lnTo>
                    <a:pt x="1" y="41"/>
                  </a:lnTo>
                  <a:lnTo>
                    <a:pt x="1" y="41"/>
                  </a:lnTo>
                  <a:lnTo>
                    <a:pt x="1" y="41"/>
                  </a:lnTo>
                  <a:lnTo>
                    <a:pt x="1" y="41"/>
                  </a:lnTo>
                  <a:lnTo>
                    <a:pt x="1" y="21"/>
                  </a:lnTo>
                  <a:lnTo>
                    <a:pt x="1" y="21"/>
                  </a:lnTo>
                  <a:lnTo>
                    <a:pt x="1" y="21"/>
                  </a:lnTo>
                  <a:lnTo>
                    <a:pt x="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2"/>
            <p:cNvSpPr/>
            <p:nvPr/>
          </p:nvSpPr>
          <p:spPr>
            <a:xfrm>
              <a:off x="1751550" y="2540775"/>
              <a:ext cx="1550" cy="1050"/>
            </a:xfrm>
            <a:custGeom>
              <a:rect b="b" l="l" r="r" t="t"/>
              <a:pathLst>
                <a:path extrusionOk="0" h="42" w="62">
                  <a:moveTo>
                    <a:pt x="21" y="0"/>
                  </a:moveTo>
                  <a:lnTo>
                    <a:pt x="21" y="0"/>
                  </a:lnTo>
                  <a:lnTo>
                    <a:pt x="21" y="0"/>
                  </a:lnTo>
                  <a:lnTo>
                    <a:pt x="21" y="0"/>
                  </a:lnTo>
                  <a:lnTo>
                    <a:pt x="21" y="0"/>
                  </a:lnTo>
                  <a:lnTo>
                    <a:pt x="21" y="0"/>
                  </a:lnTo>
                  <a:lnTo>
                    <a:pt x="21" y="21"/>
                  </a:lnTo>
                  <a:lnTo>
                    <a:pt x="21" y="21"/>
                  </a:lnTo>
                  <a:lnTo>
                    <a:pt x="41" y="21"/>
                  </a:lnTo>
                  <a:lnTo>
                    <a:pt x="41" y="21"/>
                  </a:lnTo>
                  <a:lnTo>
                    <a:pt x="41" y="21"/>
                  </a:lnTo>
                  <a:lnTo>
                    <a:pt x="41" y="21"/>
                  </a:lnTo>
                  <a:lnTo>
                    <a:pt x="41" y="21"/>
                  </a:lnTo>
                  <a:lnTo>
                    <a:pt x="41" y="21"/>
                  </a:lnTo>
                  <a:lnTo>
                    <a:pt x="61" y="41"/>
                  </a:lnTo>
                  <a:lnTo>
                    <a:pt x="41" y="41"/>
                  </a:lnTo>
                  <a:lnTo>
                    <a:pt x="41" y="41"/>
                  </a:lnTo>
                  <a:lnTo>
                    <a:pt x="21" y="41"/>
                  </a:lnTo>
                  <a:lnTo>
                    <a:pt x="21" y="41"/>
                  </a:lnTo>
                  <a:lnTo>
                    <a:pt x="21" y="41"/>
                  </a:lnTo>
                  <a:lnTo>
                    <a:pt x="21" y="41"/>
                  </a:lnTo>
                  <a:lnTo>
                    <a:pt x="21" y="41"/>
                  </a:lnTo>
                  <a:lnTo>
                    <a:pt x="21" y="41"/>
                  </a:lnTo>
                  <a:lnTo>
                    <a:pt x="21" y="21"/>
                  </a:lnTo>
                  <a:lnTo>
                    <a:pt x="21" y="21"/>
                  </a:lnTo>
                  <a:lnTo>
                    <a:pt x="21" y="21"/>
                  </a:lnTo>
                  <a:lnTo>
                    <a:pt x="21" y="21"/>
                  </a:lnTo>
                  <a:lnTo>
                    <a:pt x="0" y="21"/>
                  </a:lnTo>
                  <a:lnTo>
                    <a:pt x="0" y="21"/>
                  </a:lnTo>
                  <a:lnTo>
                    <a:pt x="0" y="21"/>
                  </a:lnTo>
                  <a:lnTo>
                    <a:pt x="0" y="21"/>
                  </a:ln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62"/>
            <p:cNvSpPr/>
            <p:nvPr/>
          </p:nvSpPr>
          <p:spPr>
            <a:xfrm>
              <a:off x="1743025" y="2551325"/>
              <a:ext cx="3700" cy="1050"/>
            </a:xfrm>
            <a:custGeom>
              <a:rect b="b" l="l" r="r" t="t"/>
              <a:pathLst>
                <a:path extrusionOk="0" h="42" w="148">
                  <a:moveTo>
                    <a:pt x="21" y="1"/>
                  </a:moveTo>
                  <a:lnTo>
                    <a:pt x="21" y="1"/>
                  </a:lnTo>
                  <a:lnTo>
                    <a:pt x="21" y="1"/>
                  </a:lnTo>
                  <a:lnTo>
                    <a:pt x="21" y="1"/>
                  </a:lnTo>
                  <a:lnTo>
                    <a:pt x="21" y="1"/>
                  </a:lnTo>
                  <a:lnTo>
                    <a:pt x="41" y="1"/>
                  </a:lnTo>
                  <a:lnTo>
                    <a:pt x="41" y="1"/>
                  </a:lnTo>
                  <a:lnTo>
                    <a:pt x="67" y="1"/>
                  </a:lnTo>
                  <a:lnTo>
                    <a:pt x="87" y="1"/>
                  </a:lnTo>
                  <a:lnTo>
                    <a:pt x="87" y="21"/>
                  </a:lnTo>
                  <a:lnTo>
                    <a:pt x="87" y="21"/>
                  </a:lnTo>
                  <a:lnTo>
                    <a:pt x="107" y="21"/>
                  </a:lnTo>
                  <a:lnTo>
                    <a:pt x="107" y="21"/>
                  </a:lnTo>
                  <a:lnTo>
                    <a:pt x="128" y="21"/>
                  </a:lnTo>
                  <a:lnTo>
                    <a:pt x="128" y="21"/>
                  </a:lnTo>
                  <a:lnTo>
                    <a:pt x="128" y="21"/>
                  </a:lnTo>
                  <a:lnTo>
                    <a:pt x="128" y="21"/>
                  </a:lnTo>
                  <a:lnTo>
                    <a:pt x="148" y="21"/>
                  </a:lnTo>
                  <a:lnTo>
                    <a:pt x="148" y="21"/>
                  </a:lnTo>
                  <a:lnTo>
                    <a:pt x="148" y="41"/>
                  </a:lnTo>
                  <a:lnTo>
                    <a:pt x="148" y="41"/>
                  </a:lnTo>
                  <a:lnTo>
                    <a:pt x="128" y="41"/>
                  </a:lnTo>
                  <a:lnTo>
                    <a:pt x="128" y="41"/>
                  </a:lnTo>
                  <a:lnTo>
                    <a:pt x="128" y="41"/>
                  </a:lnTo>
                  <a:lnTo>
                    <a:pt x="128" y="41"/>
                  </a:lnTo>
                  <a:lnTo>
                    <a:pt x="107" y="41"/>
                  </a:lnTo>
                  <a:lnTo>
                    <a:pt x="107" y="41"/>
                  </a:lnTo>
                  <a:lnTo>
                    <a:pt x="87" y="41"/>
                  </a:lnTo>
                  <a:lnTo>
                    <a:pt x="87" y="41"/>
                  </a:lnTo>
                  <a:lnTo>
                    <a:pt x="87" y="41"/>
                  </a:lnTo>
                  <a:lnTo>
                    <a:pt x="67" y="41"/>
                  </a:lnTo>
                  <a:lnTo>
                    <a:pt x="41" y="21"/>
                  </a:lnTo>
                  <a:lnTo>
                    <a:pt x="41" y="21"/>
                  </a:lnTo>
                  <a:lnTo>
                    <a:pt x="41" y="21"/>
                  </a:lnTo>
                  <a:lnTo>
                    <a:pt x="41" y="21"/>
                  </a:lnTo>
                  <a:lnTo>
                    <a:pt x="21" y="21"/>
                  </a:lnTo>
                  <a:lnTo>
                    <a:pt x="21" y="21"/>
                  </a:lnTo>
                  <a:lnTo>
                    <a:pt x="21" y="21"/>
                  </a:lnTo>
                  <a:lnTo>
                    <a:pt x="0" y="21"/>
                  </a:lnTo>
                  <a:lnTo>
                    <a:pt x="0" y="21"/>
                  </a:lnTo>
                  <a:lnTo>
                    <a:pt x="0" y="21"/>
                  </a:lnTo>
                  <a:lnTo>
                    <a:pt x="0" y="21"/>
                  </a:lnTo>
                  <a:lnTo>
                    <a:pt x="0" y="1"/>
                  </a:lnTo>
                  <a:lnTo>
                    <a:pt x="0" y="1"/>
                  </a:lnTo>
                  <a:lnTo>
                    <a:pt x="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2"/>
            <p:cNvSpPr/>
            <p:nvPr/>
          </p:nvSpPr>
          <p:spPr>
            <a:xfrm>
              <a:off x="1735150" y="2554500"/>
              <a:ext cx="3200" cy="2200"/>
            </a:xfrm>
            <a:custGeom>
              <a:rect b="b" l="l" r="r" t="t"/>
              <a:pathLst>
                <a:path extrusionOk="0" h="88" w="128">
                  <a:moveTo>
                    <a:pt x="20" y="1"/>
                  </a:moveTo>
                  <a:lnTo>
                    <a:pt x="41" y="21"/>
                  </a:lnTo>
                  <a:lnTo>
                    <a:pt x="41" y="21"/>
                  </a:lnTo>
                  <a:lnTo>
                    <a:pt x="41" y="21"/>
                  </a:lnTo>
                  <a:lnTo>
                    <a:pt x="41" y="21"/>
                  </a:lnTo>
                  <a:lnTo>
                    <a:pt x="61" y="21"/>
                  </a:lnTo>
                  <a:lnTo>
                    <a:pt x="61" y="21"/>
                  </a:lnTo>
                  <a:lnTo>
                    <a:pt x="61" y="41"/>
                  </a:lnTo>
                  <a:lnTo>
                    <a:pt x="81" y="41"/>
                  </a:lnTo>
                  <a:lnTo>
                    <a:pt x="81" y="41"/>
                  </a:lnTo>
                  <a:lnTo>
                    <a:pt x="81" y="41"/>
                  </a:lnTo>
                  <a:lnTo>
                    <a:pt x="81" y="41"/>
                  </a:lnTo>
                  <a:lnTo>
                    <a:pt x="102" y="41"/>
                  </a:lnTo>
                  <a:lnTo>
                    <a:pt x="102" y="41"/>
                  </a:lnTo>
                  <a:lnTo>
                    <a:pt x="102" y="41"/>
                  </a:lnTo>
                  <a:lnTo>
                    <a:pt x="127" y="67"/>
                  </a:lnTo>
                  <a:lnTo>
                    <a:pt x="127" y="67"/>
                  </a:lnTo>
                  <a:lnTo>
                    <a:pt x="127" y="67"/>
                  </a:lnTo>
                  <a:lnTo>
                    <a:pt x="102" y="87"/>
                  </a:lnTo>
                  <a:lnTo>
                    <a:pt x="102" y="87"/>
                  </a:lnTo>
                  <a:lnTo>
                    <a:pt x="102" y="87"/>
                  </a:lnTo>
                  <a:lnTo>
                    <a:pt x="102" y="67"/>
                  </a:lnTo>
                  <a:lnTo>
                    <a:pt x="81" y="67"/>
                  </a:lnTo>
                  <a:lnTo>
                    <a:pt x="81" y="67"/>
                  </a:lnTo>
                  <a:lnTo>
                    <a:pt x="81" y="67"/>
                  </a:lnTo>
                  <a:lnTo>
                    <a:pt x="81" y="67"/>
                  </a:lnTo>
                  <a:lnTo>
                    <a:pt x="81" y="67"/>
                  </a:lnTo>
                  <a:lnTo>
                    <a:pt x="61" y="67"/>
                  </a:lnTo>
                  <a:lnTo>
                    <a:pt x="61" y="67"/>
                  </a:lnTo>
                  <a:lnTo>
                    <a:pt x="61" y="41"/>
                  </a:lnTo>
                  <a:lnTo>
                    <a:pt x="41" y="41"/>
                  </a:lnTo>
                  <a:lnTo>
                    <a:pt x="41" y="41"/>
                  </a:lnTo>
                  <a:lnTo>
                    <a:pt x="41" y="41"/>
                  </a:lnTo>
                  <a:lnTo>
                    <a:pt x="20" y="41"/>
                  </a:lnTo>
                  <a:lnTo>
                    <a:pt x="20" y="41"/>
                  </a:lnTo>
                  <a:lnTo>
                    <a:pt x="20" y="21"/>
                  </a:lnTo>
                  <a:lnTo>
                    <a:pt x="20" y="21"/>
                  </a:lnTo>
                  <a:lnTo>
                    <a:pt x="20" y="21"/>
                  </a:lnTo>
                  <a:lnTo>
                    <a:pt x="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2"/>
            <p:cNvSpPr/>
            <p:nvPr/>
          </p:nvSpPr>
          <p:spPr>
            <a:xfrm>
              <a:off x="1757900" y="2539625"/>
              <a:ext cx="3200" cy="675"/>
            </a:xfrm>
            <a:custGeom>
              <a:rect b="b" l="l" r="r" t="t"/>
              <a:pathLst>
                <a:path extrusionOk="0" h="27" w="128">
                  <a:moveTo>
                    <a:pt x="41" y="1"/>
                  </a:moveTo>
                  <a:lnTo>
                    <a:pt x="41" y="1"/>
                  </a:lnTo>
                  <a:lnTo>
                    <a:pt x="41" y="1"/>
                  </a:lnTo>
                  <a:lnTo>
                    <a:pt x="41" y="1"/>
                  </a:lnTo>
                  <a:lnTo>
                    <a:pt x="62" y="1"/>
                  </a:lnTo>
                  <a:lnTo>
                    <a:pt x="62" y="1"/>
                  </a:lnTo>
                  <a:lnTo>
                    <a:pt x="62" y="1"/>
                  </a:lnTo>
                  <a:lnTo>
                    <a:pt x="82" y="1"/>
                  </a:lnTo>
                  <a:lnTo>
                    <a:pt x="82" y="1"/>
                  </a:lnTo>
                  <a:lnTo>
                    <a:pt x="82" y="1"/>
                  </a:lnTo>
                  <a:lnTo>
                    <a:pt x="107" y="1"/>
                  </a:lnTo>
                  <a:lnTo>
                    <a:pt x="107" y="1"/>
                  </a:lnTo>
                  <a:lnTo>
                    <a:pt x="107" y="1"/>
                  </a:lnTo>
                  <a:lnTo>
                    <a:pt x="107" y="1"/>
                  </a:lnTo>
                  <a:lnTo>
                    <a:pt x="128" y="1"/>
                  </a:lnTo>
                  <a:lnTo>
                    <a:pt x="128" y="26"/>
                  </a:lnTo>
                  <a:lnTo>
                    <a:pt x="107" y="26"/>
                  </a:lnTo>
                  <a:lnTo>
                    <a:pt x="107" y="26"/>
                  </a:lnTo>
                  <a:lnTo>
                    <a:pt x="107" y="26"/>
                  </a:lnTo>
                  <a:lnTo>
                    <a:pt x="107" y="26"/>
                  </a:lnTo>
                  <a:lnTo>
                    <a:pt x="82" y="26"/>
                  </a:lnTo>
                  <a:lnTo>
                    <a:pt x="82" y="26"/>
                  </a:lnTo>
                  <a:lnTo>
                    <a:pt x="82" y="26"/>
                  </a:lnTo>
                  <a:lnTo>
                    <a:pt x="82" y="26"/>
                  </a:lnTo>
                  <a:lnTo>
                    <a:pt x="62" y="26"/>
                  </a:lnTo>
                  <a:lnTo>
                    <a:pt x="62" y="26"/>
                  </a:lnTo>
                  <a:lnTo>
                    <a:pt x="41" y="26"/>
                  </a:lnTo>
                  <a:lnTo>
                    <a:pt x="41" y="26"/>
                  </a:lnTo>
                  <a:lnTo>
                    <a:pt x="41" y="26"/>
                  </a:lnTo>
                  <a:lnTo>
                    <a:pt x="41" y="26"/>
                  </a:lnTo>
                  <a:lnTo>
                    <a:pt x="41" y="26"/>
                  </a:lnTo>
                  <a:lnTo>
                    <a:pt x="41" y="26"/>
                  </a:lnTo>
                  <a:lnTo>
                    <a:pt x="21" y="26"/>
                  </a:lnTo>
                  <a:lnTo>
                    <a:pt x="21" y="26"/>
                  </a:lnTo>
                  <a:lnTo>
                    <a:pt x="21" y="26"/>
                  </a:lnTo>
                  <a:lnTo>
                    <a:pt x="21" y="26"/>
                  </a:lnTo>
                  <a:lnTo>
                    <a:pt x="21" y="26"/>
                  </a:lnTo>
                  <a:lnTo>
                    <a:pt x="21" y="26"/>
                  </a:lnTo>
                  <a:lnTo>
                    <a:pt x="1" y="1"/>
                  </a:lnTo>
                  <a:lnTo>
                    <a:pt x="21" y="1"/>
                  </a:lnTo>
                  <a:lnTo>
                    <a:pt x="21" y="1"/>
                  </a:lnTo>
                  <a:lnTo>
                    <a:pt x="21" y="1"/>
                  </a:lnTo>
                  <a:lnTo>
                    <a:pt x="21" y="1"/>
                  </a:lnTo>
                  <a:lnTo>
                    <a:pt x="21" y="1"/>
                  </a:lnTo>
                  <a:lnTo>
                    <a:pt x="2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2"/>
            <p:cNvSpPr/>
            <p:nvPr/>
          </p:nvSpPr>
          <p:spPr>
            <a:xfrm>
              <a:off x="1758400" y="2546625"/>
              <a:ext cx="1550" cy="1550"/>
            </a:xfrm>
            <a:custGeom>
              <a:rect b="b" l="l" r="r" t="t"/>
              <a:pathLst>
                <a:path extrusionOk="0" h="62" w="62">
                  <a:moveTo>
                    <a:pt x="21" y="0"/>
                  </a:moveTo>
                  <a:lnTo>
                    <a:pt x="21" y="0"/>
                  </a:lnTo>
                  <a:lnTo>
                    <a:pt x="21" y="0"/>
                  </a:lnTo>
                  <a:lnTo>
                    <a:pt x="21" y="0"/>
                  </a:lnTo>
                  <a:lnTo>
                    <a:pt x="21" y="21"/>
                  </a:lnTo>
                  <a:lnTo>
                    <a:pt x="21" y="21"/>
                  </a:lnTo>
                  <a:lnTo>
                    <a:pt x="21" y="21"/>
                  </a:lnTo>
                  <a:lnTo>
                    <a:pt x="42" y="21"/>
                  </a:lnTo>
                  <a:lnTo>
                    <a:pt x="42" y="21"/>
                  </a:lnTo>
                  <a:lnTo>
                    <a:pt x="42" y="21"/>
                  </a:lnTo>
                  <a:lnTo>
                    <a:pt x="42" y="21"/>
                  </a:lnTo>
                  <a:lnTo>
                    <a:pt x="62" y="41"/>
                  </a:lnTo>
                  <a:lnTo>
                    <a:pt x="62" y="41"/>
                  </a:lnTo>
                  <a:lnTo>
                    <a:pt x="62" y="41"/>
                  </a:lnTo>
                  <a:lnTo>
                    <a:pt x="62" y="61"/>
                  </a:lnTo>
                  <a:lnTo>
                    <a:pt x="62" y="61"/>
                  </a:lnTo>
                  <a:lnTo>
                    <a:pt x="62" y="61"/>
                  </a:lnTo>
                  <a:lnTo>
                    <a:pt x="42" y="61"/>
                  </a:lnTo>
                  <a:lnTo>
                    <a:pt x="42" y="61"/>
                  </a:lnTo>
                  <a:lnTo>
                    <a:pt x="42" y="41"/>
                  </a:lnTo>
                  <a:lnTo>
                    <a:pt x="42" y="41"/>
                  </a:lnTo>
                  <a:lnTo>
                    <a:pt x="21" y="41"/>
                  </a:lnTo>
                  <a:lnTo>
                    <a:pt x="21" y="41"/>
                  </a:lnTo>
                  <a:lnTo>
                    <a:pt x="21" y="41"/>
                  </a:lnTo>
                  <a:lnTo>
                    <a:pt x="21" y="41"/>
                  </a:lnTo>
                  <a:lnTo>
                    <a:pt x="1" y="21"/>
                  </a:lnTo>
                  <a:lnTo>
                    <a:pt x="1" y="21"/>
                  </a:lnTo>
                  <a:lnTo>
                    <a:pt x="1" y="21"/>
                  </a:lnTo>
                  <a:lnTo>
                    <a:pt x="1" y="21"/>
                  </a:lnTo>
                  <a:lnTo>
                    <a:pt x="1" y="21"/>
                  </a:lnTo>
                  <a:lnTo>
                    <a:pt x="1" y="21"/>
                  </a:lnTo>
                  <a:lnTo>
                    <a:pt x="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62"/>
            <p:cNvSpPr/>
            <p:nvPr/>
          </p:nvSpPr>
          <p:spPr>
            <a:xfrm>
              <a:off x="1739850" y="2510500"/>
              <a:ext cx="2175" cy="4350"/>
            </a:xfrm>
            <a:custGeom>
              <a:rect b="b" l="l" r="r" t="t"/>
              <a:pathLst>
                <a:path extrusionOk="0" h="174" w="87">
                  <a:moveTo>
                    <a:pt x="21" y="1"/>
                  </a:moveTo>
                  <a:lnTo>
                    <a:pt x="21" y="1"/>
                  </a:lnTo>
                  <a:lnTo>
                    <a:pt x="21" y="21"/>
                  </a:lnTo>
                  <a:lnTo>
                    <a:pt x="21" y="21"/>
                  </a:lnTo>
                  <a:lnTo>
                    <a:pt x="21" y="21"/>
                  </a:lnTo>
                  <a:lnTo>
                    <a:pt x="21" y="21"/>
                  </a:lnTo>
                  <a:lnTo>
                    <a:pt x="21" y="21"/>
                  </a:lnTo>
                  <a:lnTo>
                    <a:pt x="21" y="21"/>
                  </a:lnTo>
                  <a:lnTo>
                    <a:pt x="21" y="47"/>
                  </a:lnTo>
                  <a:lnTo>
                    <a:pt x="41" y="47"/>
                  </a:lnTo>
                  <a:lnTo>
                    <a:pt x="41" y="47"/>
                  </a:lnTo>
                  <a:lnTo>
                    <a:pt x="41" y="47"/>
                  </a:lnTo>
                  <a:lnTo>
                    <a:pt x="41" y="67"/>
                  </a:lnTo>
                  <a:lnTo>
                    <a:pt x="41" y="67"/>
                  </a:lnTo>
                  <a:lnTo>
                    <a:pt x="41" y="67"/>
                  </a:lnTo>
                  <a:lnTo>
                    <a:pt x="41" y="87"/>
                  </a:lnTo>
                  <a:lnTo>
                    <a:pt x="41" y="87"/>
                  </a:lnTo>
                  <a:lnTo>
                    <a:pt x="41" y="108"/>
                  </a:lnTo>
                  <a:lnTo>
                    <a:pt x="66" y="108"/>
                  </a:lnTo>
                  <a:lnTo>
                    <a:pt x="66" y="108"/>
                  </a:lnTo>
                  <a:lnTo>
                    <a:pt x="66" y="128"/>
                  </a:lnTo>
                  <a:lnTo>
                    <a:pt x="66" y="128"/>
                  </a:lnTo>
                  <a:lnTo>
                    <a:pt x="66" y="148"/>
                  </a:lnTo>
                  <a:lnTo>
                    <a:pt x="66" y="148"/>
                  </a:lnTo>
                  <a:lnTo>
                    <a:pt x="87" y="148"/>
                  </a:lnTo>
                  <a:lnTo>
                    <a:pt x="87" y="174"/>
                  </a:lnTo>
                  <a:lnTo>
                    <a:pt x="66" y="174"/>
                  </a:lnTo>
                  <a:lnTo>
                    <a:pt x="66" y="174"/>
                  </a:lnTo>
                  <a:lnTo>
                    <a:pt x="66" y="174"/>
                  </a:lnTo>
                  <a:lnTo>
                    <a:pt x="41" y="174"/>
                  </a:lnTo>
                  <a:lnTo>
                    <a:pt x="41" y="148"/>
                  </a:lnTo>
                  <a:lnTo>
                    <a:pt x="41" y="148"/>
                  </a:lnTo>
                  <a:lnTo>
                    <a:pt x="41" y="128"/>
                  </a:lnTo>
                  <a:lnTo>
                    <a:pt x="41" y="128"/>
                  </a:lnTo>
                  <a:lnTo>
                    <a:pt x="21" y="108"/>
                  </a:lnTo>
                  <a:lnTo>
                    <a:pt x="21" y="108"/>
                  </a:lnTo>
                  <a:lnTo>
                    <a:pt x="21" y="108"/>
                  </a:lnTo>
                  <a:lnTo>
                    <a:pt x="21" y="87"/>
                  </a:lnTo>
                  <a:lnTo>
                    <a:pt x="21" y="87"/>
                  </a:lnTo>
                  <a:lnTo>
                    <a:pt x="21" y="67"/>
                  </a:lnTo>
                  <a:lnTo>
                    <a:pt x="21" y="67"/>
                  </a:lnTo>
                  <a:lnTo>
                    <a:pt x="0" y="67"/>
                  </a:lnTo>
                  <a:lnTo>
                    <a:pt x="0" y="47"/>
                  </a:lnTo>
                  <a:lnTo>
                    <a:pt x="0" y="47"/>
                  </a:lnTo>
                  <a:lnTo>
                    <a:pt x="0" y="47"/>
                  </a:lnTo>
                  <a:lnTo>
                    <a:pt x="0" y="47"/>
                  </a:lnTo>
                  <a:lnTo>
                    <a:pt x="0" y="47"/>
                  </a:lnTo>
                  <a:lnTo>
                    <a:pt x="0" y="21"/>
                  </a:lnTo>
                  <a:lnTo>
                    <a:pt x="0" y="21"/>
                  </a:lnTo>
                  <a:lnTo>
                    <a:pt x="0" y="21"/>
                  </a:lnTo>
                  <a:lnTo>
                    <a:pt x="0" y="21"/>
                  </a:lnTo>
                  <a:lnTo>
                    <a:pt x="0" y="1"/>
                  </a:lnTo>
                  <a:lnTo>
                    <a:pt x="0" y="1"/>
                  </a:lnTo>
                  <a:lnTo>
                    <a:pt x="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62"/>
            <p:cNvSpPr/>
            <p:nvPr/>
          </p:nvSpPr>
          <p:spPr>
            <a:xfrm>
              <a:off x="1744675" y="2500975"/>
              <a:ext cx="1550" cy="3200"/>
            </a:xfrm>
            <a:custGeom>
              <a:rect b="b" l="l" r="r" t="t"/>
              <a:pathLst>
                <a:path extrusionOk="0" h="128" w="62">
                  <a:moveTo>
                    <a:pt x="21" y="0"/>
                  </a:moveTo>
                  <a:lnTo>
                    <a:pt x="21" y="0"/>
                  </a:lnTo>
                  <a:lnTo>
                    <a:pt x="21" y="0"/>
                  </a:lnTo>
                  <a:lnTo>
                    <a:pt x="21" y="21"/>
                  </a:lnTo>
                  <a:lnTo>
                    <a:pt x="21" y="21"/>
                  </a:lnTo>
                  <a:lnTo>
                    <a:pt x="41" y="21"/>
                  </a:lnTo>
                  <a:lnTo>
                    <a:pt x="41" y="46"/>
                  </a:lnTo>
                  <a:lnTo>
                    <a:pt x="41" y="46"/>
                  </a:lnTo>
                  <a:lnTo>
                    <a:pt x="41" y="66"/>
                  </a:lnTo>
                  <a:lnTo>
                    <a:pt x="41" y="66"/>
                  </a:lnTo>
                  <a:lnTo>
                    <a:pt x="41" y="87"/>
                  </a:lnTo>
                  <a:lnTo>
                    <a:pt x="62" y="107"/>
                  </a:lnTo>
                  <a:lnTo>
                    <a:pt x="62" y="107"/>
                  </a:lnTo>
                  <a:lnTo>
                    <a:pt x="41" y="127"/>
                  </a:lnTo>
                  <a:lnTo>
                    <a:pt x="41" y="127"/>
                  </a:lnTo>
                  <a:lnTo>
                    <a:pt x="21" y="127"/>
                  </a:lnTo>
                  <a:lnTo>
                    <a:pt x="21" y="107"/>
                  </a:lnTo>
                  <a:lnTo>
                    <a:pt x="21" y="87"/>
                  </a:lnTo>
                  <a:lnTo>
                    <a:pt x="21" y="87"/>
                  </a:lnTo>
                  <a:lnTo>
                    <a:pt x="21" y="87"/>
                  </a:lnTo>
                  <a:lnTo>
                    <a:pt x="21" y="66"/>
                  </a:lnTo>
                  <a:lnTo>
                    <a:pt x="1" y="46"/>
                  </a:lnTo>
                  <a:lnTo>
                    <a:pt x="1" y="46"/>
                  </a:lnTo>
                  <a:lnTo>
                    <a:pt x="1" y="46"/>
                  </a:lnTo>
                  <a:lnTo>
                    <a:pt x="1" y="21"/>
                  </a:lnTo>
                  <a:lnTo>
                    <a:pt x="1" y="21"/>
                  </a:lnTo>
                  <a:lnTo>
                    <a:pt x="1" y="21"/>
                  </a:lnTo>
                  <a:lnTo>
                    <a:pt x="1" y="0"/>
                  </a:lnTo>
                  <a:lnTo>
                    <a:pt x="1" y="0"/>
                  </a:lnTo>
                  <a:lnTo>
                    <a:pt x="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2"/>
            <p:cNvSpPr/>
            <p:nvPr/>
          </p:nvSpPr>
          <p:spPr>
            <a:xfrm>
              <a:off x="1750400" y="2500450"/>
              <a:ext cx="3200" cy="5875"/>
            </a:xfrm>
            <a:custGeom>
              <a:rect b="b" l="l" r="r" t="t"/>
              <a:pathLst>
                <a:path extrusionOk="0" h="235" w="128">
                  <a:moveTo>
                    <a:pt x="26" y="21"/>
                  </a:moveTo>
                  <a:lnTo>
                    <a:pt x="26" y="21"/>
                  </a:lnTo>
                  <a:lnTo>
                    <a:pt x="26" y="21"/>
                  </a:lnTo>
                  <a:lnTo>
                    <a:pt x="46" y="21"/>
                  </a:lnTo>
                  <a:lnTo>
                    <a:pt x="46" y="21"/>
                  </a:lnTo>
                  <a:lnTo>
                    <a:pt x="46" y="21"/>
                  </a:lnTo>
                  <a:lnTo>
                    <a:pt x="46" y="42"/>
                  </a:lnTo>
                  <a:lnTo>
                    <a:pt x="46" y="42"/>
                  </a:lnTo>
                  <a:lnTo>
                    <a:pt x="46" y="42"/>
                  </a:lnTo>
                  <a:lnTo>
                    <a:pt x="46" y="42"/>
                  </a:lnTo>
                  <a:lnTo>
                    <a:pt x="46" y="42"/>
                  </a:lnTo>
                  <a:lnTo>
                    <a:pt x="46" y="67"/>
                  </a:lnTo>
                  <a:lnTo>
                    <a:pt x="46" y="67"/>
                  </a:lnTo>
                  <a:lnTo>
                    <a:pt x="67" y="67"/>
                  </a:lnTo>
                  <a:lnTo>
                    <a:pt x="67" y="67"/>
                  </a:lnTo>
                  <a:lnTo>
                    <a:pt x="67" y="87"/>
                  </a:lnTo>
                  <a:lnTo>
                    <a:pt x="67" y="87"/>
                  </a:lnTo>
                  <a:lnTo>
                    <a:pt x="67" y="108"/>
                  </a:lnTo>
                  <a:lnTo>
                    <a:pt x="87" y="108"/>
                  </a:lnTo>
                  <a:lnTo>
                    <a:pt x="87" y="108"/>
                  </a:lnTo>
                  <a:lnTo>
                    <a:pt x="87" y="128"/>
                  </a:lnTo>
                  <a:lnTo>
                    <a:pt x="87" y="128"/>
                  </a:lnTo>
                  <a:lnTo>
                    <a:pt x="87" y="128"/>
                  </a:lnTo>
                  <a:lnTo>
                    <a:pt x="107" y="148"/>
                  </a:lnTo>
                  <a:lnTo>
                    <a:pt x="107" y="148"/>
                  </a:lnTo>
                  <a:lnTo>
                    <a:pt x="107" y="169"/>
                  </a:lnTo>
                  <a:lnTo>
                    <a:pt x="107" y="169"/>
                  </a:lnTo>
                  <a:lnTo>
                    <a:pt x="128" y="194"/>
                  </a:lnTo>
                  <a:lnTo>
                    <a:pt x="128" y="194"/>
                  </a:lnTo>
                  <a:lnTo>
                    <a:pt x="128" y="215"/>
                  </a:lnTo>
                  <a:lnTo>
                    <a:pt x="128" y="235"/>
                  </a:lnTo>
                  <a:lnTo>
                    <a:pt x="107" y="215"/>
                  </a:lnTo>
                  <a:lnTo>
                    <a:pt x="107" y="215"/>
                  </a:lnTo>
                  <a:lnTo>
                    <a:pt x="107" y="194"/>
                  </a:lnTo>
                  <a:lnTo>
                    <a:pt x="87" y="194"/>
                  </a:lnTo>
                  <a:lnTo>
                    <a:pt x="87" y="194"/>
                  </a:lnTo>
                  <a:lnTo>
                    <a:pt x="87" y="169"/>
                  </a:lnTo>
                  <a:lnTo>
                    <a:pt x="87" y="169"/>
                  </a:lnTo>
                  <a:lnTo>
                    <a:pt x="67" y="148"/>
                  </a:lnTo>
                  <a:lnTo>
                    <a:pt x="67" y="148"/>
                  </a:lnTo>
                  <a:lnTo>
                    <a:pt x="67" y="128"/>
                  </a:lnTo>
                  <a:lnTo>
                    <a:pt x="67" y="128"/>
                  </a:lnTo>
                  <a:lnTo>
                    <a:pt x="46" y="128"/>
                  </a:lnTo>
                  <a:lnTo>
                    <a:pt x="46" y="108"/>
                  </a:lnTo>
                  <a:lnTo>
                    <a:pt x="46" y="108"/>
                  </a:lnTo>
                  <a:lnTo>
                    <a:pt x="46" y="108"/>
                  </a:lnTo>
                  <a:lnTo>
                    <a:pt x="46" y="87"/>
                  </a:lnTo>
                  <a:lnTo>
                    <a:pt x="26" y="87"/>
                  </a:lnTo>
                  <a:lnTo>
                    <a:pt x="26" y="87"/>
                  </a:lnTo>
                  <a:lnTo>
                    <a:pt x="26" y="67"/>
                  </a:lnTo>
                  <a:lnTo>
                    <a:pt x="26" y="67"/>
                  </a:lnTo>
                  <a:lnTo>
                    <a:pt x="26" y="67"/>
                  </a:lnTo>
                  <a:lnTo>
                    <a:pt x="26" y="67"/>
                  </a:lnTo>
                  <a:lnTo>
                    <a:pt x="26" y="42"/>
                  </a:lnTo>
                  <a:lnTo>
                    <a:pt x="26" y="42"/>
                  </a:lnTo>
                  <a:lnTo>
                    <a:pt x="26" y="42"/>
                  </a:lnTo>
                  <a:lnTo>
                    <a:pt x="26" y="42"/>
                  </a:lnTo>
                  <a:lnTo>
                    <a:pt x="0" y="42"/>
                  </a:lnTo>
                  <a:lnTo>
                    <a:pt x="0" y="21"/>
                  </a:lnTo>
                  <a:lnTo>
                    <a:pt x="0" y="21"/>
                  </a:lnTo>
                  <a:lnTo>
                    <a:pt x="0" y="21"/>
                  </a:lnTo>
                  <a:lnTo>
                    <a:pt x="26"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2"/>
            <p:cNvSpPr/>
            <p:nvPr/>
          </p:nvSpPr>
          <p:spPr>
            <a:xfrm>
              <a:off x="1751550" y="2510500"/>
              <a:ext cx="1550" cy="3200"/>
            </a:xfrm>
            <a:custGeom>
              <a:rect b="b" l="l" r="r" t="t"/>
              <a:pathLst>
                <a:path extrusionOk="0" h="128" w="62">
                  <a:moveTo>
                    <a:pt x="0" y="21"/>
                  </a:moveTo>
                  <a:lnTo>
                    <a:pt x="0" y="21"/>
                  </a:lnTo>
                  <a:lnTo>
                    <a:pt x="21" y="21"/>
                  </a:lnTo>
                  <a:lnTo>
                    <a:pt x="21" y="21"/>
                  </a:lnTo>
                  <a:lnTo>
                    <a:pt x="21" y="21"/>
                  </a:lnTo>
                  <a:lnTo>
                    <a:pt x="21" y="21"/>
                  </a:lnTo>
                  <a:lnTo>
                    <a:pt x="21" y="21"/>
                  </a:lnTo>
                  <a:lnTo>
                    <a:pt x="21" y="47"/>
                  </a:lnTo>
                  <a:lnTo>
                    <a:pt x="21" y="47"/>
                  </a:lnTo>
                  <a:lnTo>
                    <a:pt x="21" y="47"/>
                  </a:lnTo>
                  <a:lnTo>
                    <a:pt x="21" y="47"/>
                  </a:lnTo>
                  <a:lnTo>
                    <a:pt x="41" y="47"/>
                  </a:lnTo>
                  <a:lnTo>
                    <a:pt x="41" y="67"/>
                  </a:lnTo>
                  <a:lnTo>
                    <a:pt x="41" y="67"/>
                  </a:lnTo>
                  <a:lnTo>
                    <a:pt x="41" y="67"/>
                  </a:lnTo>
                  <a:lnTo>
                    <a:pt x="41" y="87"/>
                  </a:lnTo>
                  <a:lnTo>
                    <a:pt x="41" y="87"/>
                  </a:lnTo>
                  <a:lnTo>
                    <a:pt x="41" y="87"/>
                  </a:lnTo>
                  <a:lnTo>
                    <a:pt x="61" y="87"/>
                  </a:lnTo>
                  <a:lnTo>
                    <a:pt x="61" y="87"/>
                  </a:lnTo>
                  <a:lnTo>
                    <a:pt x="61" y="108"/>
                  </a:lnTo>
                  <a:lnTo>
                    <a:pt x="61" y="128"/>
                  </a:lnTo>
                  <a:lnTo>
                    <a:pt x="41" y="128"/>
                  </a:lnTo>
                  <a:lnTo>
                    <a:pt x="41" y="108"/>
                  </a:lnTo>
                  <a:lnTo>
                    <a:pt x="41" y="108"/>
                  </a:lnTo>
                  <a:lnTo>
                    <a:pt x="21" y="108"/>
                  </a:lnTo>
                  <a:lnTo>
                    <a:pt x="21" y="108"/>
                  </a:lnTo>
                  <a:lnTo>
                    <a:pt x="21" y="87"/>
                  </a:lnTo>
                  <a:lnTo>
                    <a:pt x="21" y="87"/>
                  </a:lnTo>
                  <a:lnTo>
                    <a:pt x="21" y="87"/>
                  </a:lnTo>
                  <a:lnTo>
                    <a:pt x="21" y="67"/>
                  </a:lnTo>
                  <a:lnTo>
                    <a:pt x="0" y="67"/>
                  </a:lnTo>
                  <a:lnTo>
                    <a:pt x="0" y="67"/>
                  </a:lnTo>
                  <a:lnTo>
                    <a:pt x="0" y="67"/>
                  </a:lnTo>
                  <a:lnTo>
                    <a:pt x="0" y="47"/>
                  </a:lnTo>
                  <a:lnTo>
                    <a:pt x="0" y="47"/>
                  </a:lnTo>
                  <a:lnTo>
                    <a:pt x="0" y="47"/>
                  </a:lnTo>
                  <a:lnTo>
                    <a:pt x="0" y="47"/>
                  </a:lnTo>
                  <a:lnTo>
                    <a:pt x="0" y="47"/>
                  </a:lnTo>
                  <a:lnTo>
                    <a:pt x="0" y="47"/>
                  </a:lnTo>
                  <a:lnTo>
                    <a:pt x="0" y="47"/>
                  </a:lnTo>
                  <a:lnTo>
                    <a:pt x="0" y="21"/>
                  </a:lnTo>
                  <a:lnTo>
                    <a:pt x="0" y="21"/>
                  </a:lnTo>
                  <a:lnTo>
                    <a:pt x="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2"/>
            <p:cNvSpPr/>
            <p:nvPr/>
          </p:nvSpPr>
          <p:spPr>
            <a:xfrm>
              <a:off x="1747225" y="2516875"/>
              <a:ext cx="2175" cy="2675"/>
            </a:xfrm>
            <a:custGeom>
              <a:rect b="b" l="l" r="r" t="t"/>
              <a:pathLst>
                <a:path extrusionOk="0" h="107" w="87">
                  <a:moveTo>
                    <a:pt x="26" y="0"/>
                  </a:moveTo>
                  <a:lnTo>
                    <a:pt x="26" y="0"/>
                  </a:lnTo>
                  <a:lnTo>
                    <a:pt x="26" y="0"/>
                  </a:lnTo>
                  <a:lnTo>
                    <a:pt x="26" y="0"/>
                  </a:lnTo>
                  <a:lnTo>
                    <a:pt x="46" y="20"/>
                  </a:lnTo>
                  <a:lnTo>
                    <a:pt x="46" y="20"/>
                  </a:lnTo>
                  <a:lnTo>
                    <a:pt x="46" y="20"/>
                  </a:lnTo>
                  <a:lnTo>
                    <a:pt x="46" y="20"/>
                  </a:lnTo>
                  <a:lnTo>
                    <a:pt x="46" y="46"/>
                  </a:lnTo>
                  <a:lnTo>
                    <a:pt x="46" y="46"/>
                  </a:lnTo>
                  <a:lnTo>
                    <a:pt x="46" y="46"/>
                  </a:lnTo>
                  <a:lnTo>
                    <a:pt x="66" y="46"/>
                  </a:lnTo>
                  <a:lnTo>
                    <a:pt x="66" y="66"/>
                  </a:lnTo>
                  <a:lnTo>
                    <a:pt x="66" y="66"/>
                  </a:lnTo>
                  <a:lnTo>
                    <a:pt x="66" y="66"/>
                  </a:lnTo>
                  <a:lnTo>
                    <a:pt x="66" y="66"/>
                  </a:lnTo>
                  <a:lnTo>
                    <a:pt x="66" y="66"/>
                  </a:lnTo>
                  <a:lnTo>
                    <a:pt x="66" y="66"/>
                  </a:lnTo>
                  <a:lnTo>
                    <a:pt x="87" y="87"/>
                  </a:lnTo>
                  <a:lnTo>
                    <a:pt x="87" y="87"/>
                  </a:lnTo>
                  <a:lnTo>
                    <a:pt x="87" y="87"/>
                  </a:lnTo>
                  <a:lnTo>
                    <a:pt x="87" y="87"/>
                  </a:lnTo>
                  <a:lnTo>
                    <a:pt x="87" y="87"/>
                  </a:lnTo>
                  <a:lnTo>
                    <a:pt x="87" y="87"/>
                  </a:lnTo>
                  <a:lnTo>
                    <a:pt x="87" y="107"/>
                  </a:lnTo>
                  <a:lnTo>
                    <a:pt x="66" y="107"/>
                  </a:lnTo>
                  <a:lnTo>
                    <a:pt x="66" y="107"/>
                  </a:lnTo>
                  <a:lnTo>
                    <a:pt x="66" y="107"/>
                  </a:lnTo>
                  <a:lnTo>
                    <a:pt x="66" y="107"/>
                  </a:lnTo>
                  <a:lnTo>
                    <a:pt x="66" y="87"/>
                  </a:lnTo>
                  <a:lnTo>
                    <a:pt x="66" y="87"/>
                  </a:lnTo>
                  <a:lnTo>
                    <a:pt x="46" y="87"/>
                  </a:lnTo>
                  <a:lnTo>
                    <a:pt x="46" y="87"/>
                  </a:lnTo>
                  <a:lnTo>
                    <a:pt x="46" y="87"/>
                  </a:lnTo>
                  <a:lnTo>
                    <a:pt x="46" y="87"/>
                  </a:lnTo>
                  <a:lnTo>
                    <a:pt x="46" y="66"/>
                  </a:lnTo>
                  <a:lnTo>
                    <a:pt x="46" y="66"/>
                  </a:lnTo>
                  <a:lnTo>
                    <a:pt x="46" y="66"/>
                  </a:lnTo>
                  <a:lnTo>
                    <a:pt x="26" y="66"/>
                  </a:lnTo>
                  <a:lnTo>
                    <a:pt x="26" y="66"/>
                  </a:lnTo>
                  <a:lnTo>
                    <a:pt x="26" y="46"/>
                  </a:lnTo>
                  <a:lnTo>
                    <a:pt x="26" y="46"/>
                  </a:lnTo>
                  <a:lnTo>
                    <a:pt x="26" y="46"/>
                  </a:lnTo>
                  <a:lnTo>
                    <a:pt x="26" y="20"/>
                  </a:lnTo>
                  <a:lnTo>
                    <a:pt x="0" y="20"/>
                  </a:lnTo>
                  <a:lnTo>
                    <a:pt x="0" y="20"/>
                  </a:lnTo>
                  <a:lnTo>
                    <a:pt x="0" y="20"/>
                  </a:lnTo>
                  <a:lnTo>
                    <a:pt x="0" y="20"/>
                  </a:lnTo>
                  <a:lnTo>
                    <a:pt x="0" y="0"/>
                  </a:ln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2"/>
            <p:cNvSpPr/>
            <p:nvPr/>
          </p:nvSpPr>
          <p:spPr>
            <a:xfrm>
              <a:off x="1747850" y="2523225"/>
              <a:ext cx="1050" cy="1675"/>
            </a:xfrm>
            <a:custGeom>
              <a:rect b="b" l="l" r="r" t="t"/>
              <a:pathLst>
                <a:path extrusionOk="0" h="67" w="42">
                  <a:moveTo>
                    <a:pt x="21" y="0"/>
                  </a:moveTo>
                  <a:lnTo>
                    <a:pt x="21" y="0"/>
                  </a:lnTo>
                  <a:lnTo>
                    <a:pt x="21" y="0"/>
                  </a:lnTo>
                  <a:lnTo>
                    <a:pt x="21" y="0"/>
                  </a:lnTo>
                  <a:lnTo>
                    <a:pt x="21" y="0"/>
                  </a:lnTo>
                  <a:lnTo>
                    <a:pt x="21" y="0"/>
                  </a:lnTo>
                  <a:lnTo>
                    <a:pt x="21" y="0"/>
                  </a:lnTo>
                  <a:lnTo>
                    <a:pt x="21" y="0"/>
                  </a:lnTo>
                  <a:lnTo>
                    <a:pt x="21" y="21"/>
                  </a:lnTo>
                  <a:lnTo>
                    <a:pt x="21" y="21"/>
                  </a:lnTo>
                  <a:lnTo>
                    <a:pt x="41" y="21"/>
                  </a:lnTo>
                  <a:lnTo>
                    <a:pt x="41" y="21"/>
                  </a:lnTo>
                  <a:lnTo>
                    <a:pt x="41" y="21"/>
                  </a:lnTo>
                  <a:lnTo>
                    <a:pt x="41" y="21"/>
                  </a:lnTo>
                  <a:lnTo>
                    <a:pt x="41" y="21"/>
                  </a:lnTo>
                  <a:lnTo>
                    <a:pt x="41" y="46"/>
                  </a:lnTo>
                  <a:lnTo>
                    <a:pt x="41" y="46"/>
                  </a:lnTo>
                  <a:lnTo>
                    <a:pt x="41" y="67"/>
                  </a:lnTo>
                  <a:lnTo>
                    <a:pt x="41" y="46"/>
                  </a:lnTo>
                  <a:lnTo>
                    <a:pt x="41" y="46"/>
                  </a:lnTo>
                  <a:lnTo>
                    <a:pt x="21" y="46"/>
                  </a:lnTo>
                  <a:lnTo>
                    <a:pt x="21" y="46"/>
                  </a:lnTo>
                  <a:lnTo>
                    <a:pt x="21" y="46"/>
                  </a:lnTo>
                  <a:lnTo>
                    <a:pt x="21" y="46"/>
                  </a:lnTo>
                  <a:lnTo>
                    <a:pt x="21" y="46"/>
                  </a:lnTo>
                  <a:lnTo>
                    <a:pt x="21" y="46"/>
                  </a:lnTo>
                  <a:lnTo>
                    <a:pt x="21" y="21"/>
                  </a:lnTo>
                  <a:lnTo>
                    <a:pt x="1" y="21"/>
                  </a:lnTo>
                  <a:lnTo>
                    <a:pt x="1" y="21"/>
                  </a:lnTo>
                  <a:lnTo>
                    <a:pt x="1" y="21"/>
                  </a:lnTo>
                  <a:lnTo>
                    <a:pt x="1" y="21"/>
                  </a:lnTo>
                  <a:lnTo>
                    <a:pt x="1" y="21"/>
                  </a:lnTo>
                  <a:lnTo>
                    <a:pt x="1" y="21"/>
                  </a:lnTo>
                  <a:lnTo>
                    <a:pt x="1" y="21"/>
                  </a:lnTo>
                  <a:lnTo>
                    <a:pt x="1" y="0"/>
                  </a:lnTo>
                  <a:lnTo>
                    <a:pt x="1" y="0"/>
                  </a:lnTo>
                  <a:lnTo>
                    <a:pt x="1" y="0"/>
                  </a:lnTo>
                  <a:lnTo>
                    <a:pt x="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2"/>
            <p:cNvSpPr/>
            <p:nvPr/>
          </p:nvSpPr>
          <p:spPr>
            <a:xfrm>
              <a:off x="1757900" y="2510500"/>
              <a:ext cx="525" cy="1675"/>
            </a:xfrm>
            <a:custGeom>
              <a:rect b="b" l="l" r="r" t="t"/>
              <a:pathLst>
                <a:path extrusionOk="0" h="67" w="21">
                  <a:moveTo>
                    <a:pt x="1" y="1"/>
                  </a:moveTo>
                  <a:lnTo>
                    <a:pt x="21" y="1"/>
                  </a:lnTo>
                  <a:lnTo>
                    <a:pt x="21" y="21"/>
                  </a:lnTo>
                  <a:lnTo>
                    <a:pt x="21" y="21"/>
                  </a:lnTo>
                  <a:lnTo>
                    <a:pt x="21" y="21"/>
                  </a:lnTo>
                  <a:lnTo>
                    <a:pt x="21" y="21"/>
                  </a:lnTo>
                  <a:lnTo>
                    <a:pt x="21" y="21"/>
                  </a:lnTo>
                  <a:lnTo>
                    <a:pt x="21" y="21"/>
                  </a:lnTo>
                  <a:lnTo>
                    <a:pt x="21" y="21"/>
                  </a:lnTo>
                  <a:lnTo>
                    <a:pt x="21" y="21"/>
                  </a:lnTo>
                  <a:lnTo>
                    <a:pt x="21" y="47"/>
                  </a:lnTo>
                  <a:lnTo>
                    <a:pt x="21" y="67"/>
                  </a:lnTo>
                  <a:lnTo>
                    <a:pt x="1" y="47"/>
                  </a:lnTo>
                  <a:lnTo>
                    <a:pt x="1" y="47"/>
                  </a:lnTo>
                  <a:lnTo>
                    <a:pt x="1" y="47"/>
                  </a:lnTo>
                  <a:lnTo>
                    <a:pt x="1" y="47"/>
                  </a:lnTo>
                  <a:lnTo>
                    <a:pt x="1" y="47"/>
                  </a:lnTo>
                  <a:lnTo>
                    <a:pt x="1" y="21"/>
                  </a:lnTo>
                  <a:lnTo>
                    <a:pt x="1" y="21"/>
                  </a:lnTo>
                  <a:lnTo>
                    <a:pt x="1" y="21"/>
                  </a:lnTo>
                  <a:lnTo>
                    <a:pt x="1" y="21"/>
                  </a:lnTo>
                  <a:lnTo>
                    <a:pt x="1" y="21"/>
                  </a:lnTo>
                  <a:lnTo>
                    <a:pt x="1" y="21"/>
                  </a:lnTo>
                  <a:lnTo>
                    <a:pt x="1" y="2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2"/>
            <p:cNvSpPr/>
            <p:nvPr/>
          </p:nvSpPr>
          <p:spPr>
            <a:xfrm>
              <a:off x="1751550" y="2485075"/>
              <a:ext cx="1550" cy="2700"/>
            </a:xfrm>
            <a:custGeom>
              <a:rect b="b" l="l" r="r" t="t"/>
              <a:pathLst>
                <a:path extrusionOk="0" h="108" w="62">
                  <a:moveTo>
                    <a:pt x="21" y="21"/>
                  </a:moveTo>
                  <a:lnTo>
                    <a:pt x="21" y="21"/>
                  </a:lnTo>
                  <a:lnTo>
                    <a:pt x="41" y="21"/>
                  </a:lnTo>
                  <a:lnTo>
                    <a:pt x="41" y="21"/>
                  </a:lnTo>
                  <a:lnTo>
                    <a:pt x="41" y="21"/>
                  </a:lnTo>
                  <a:lnTo>
                    <a:pt x="41" y="21"/>
                  </a:lnTo>
                  <a:lnTo>
                    <a:pt x="41" y="21"/>
                  </a:lnTo>
                  <a:lnTo>
                    <a:pt x="41" y="46"/>
                  </a:lnTo>
                  <a:lnTo>
                    <a:pt x="41" y="46"/>
                  </a:lnTo>
                  <a:lnTo>
                    <a:pt x="41" y="46"/>
                  </a:lnTo>
                  <a:lnTo>
                    <a:pt x="41" y="46"/>
                  </a:lnTo>
                  <a:lnTo>
                    <a:pt x="41" y="46"/>
                  </a:lnTo>
                  <a:lnTo>
                    <a:pt x="41" y="67"/>
                  </a:lnTo>
                  <a:lnTo>
                    <a:pt x="41" y="67"/>
                  </a:lnTo>
                  <a:lnTo>
                    <a:pt x="41" y="67"/>
                  </a:lnTo>
                  <a:lnTo>
                    <a:pt x="41" y="87"/>
                  </a:lnTo>
                  <a:lnTo>
                    <a:pt x="61" y="87"/>
                  </a:lnTo>
                  <a:lnTo>
                    <a:pt x="61" y="87"/>
                  </a:lnTo>
                  <a:lnTo>
                    <a:pt x="41" y="107"/>
                  </a:lnTo>
                  <a:lnTo>
                    <a:pt x="41" y="107"/>
                  </a:lnTo>
                  <a:lnTo>
                    <a:pt x="41" y="107"/>
                  </a:lnTo>
                  <a:lnTo>
                    <a:pt x="41" y="107"/>
                  </a:lnTo>
                  <a:lnTo>
                    <a:pt x="21" y="87"/>
                  </a:lnTo>
                  <a:lnTo>
                    <a:pt x="21" y="87"/>
                  </a:lnTo>
                  <a:lnTo>
                    <a:pt x="21" y="67"/>
                  </a:lnTo>
                  <a:lnTo>
                    <a:pt x="21" y="67"/>
                  </a:lnTo>
                  <a:lnTo>
                    <a:pt x="21" y="67"/>
                  </a:lnTo>
                  <a:lnTo>
                    <a:pt x="21" y="46"/>
                  </a:lnTo>
                  <a:lnTo>
                    <a:pt x="21" y="46"/>
                  </a:lnTo>
                  <a:lnTo>
                    <a:pt x="21" y="46"/>
                  </a:lnTo>
                  <a:lnTo>
                    <a:pt x="21" y="46"/>
                  </a:lnTo>
                  <a:lnTo>
                    <a:pt x="0" y="46"/>
                  </a:lnTo>
                  <a:lnTo>
                    <a:pt x="0" y="21"/>
                  </a:lnTo>
                  <a:lnTo>
                    <a:pt x="0" y="21"/>
                  </a:lnTo>
                  <a:lnTo>
                    <a:pt x="0" y="21"/>
                  </a:lnTo>
                  <a:lnTo>
                    <a:pt x="0" y="21"/>
                  </a:lnTo>
                  <a:lnTo>
                    <a:pt x="0" y="21"/>
                  </a:lnTo>
                  <a:lnTo>
                    <a:pt x="0" y="21"/>
                  </a:lnTo>
                  <a:lnTo>
                    <a:pt x="2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62"/>
            <p:cNvSpPr/>
            <p:nvPr/>
          </p:nvSpPr>
          <p:spPr>
            <a:xfrm>
              <a:off x="1759425" y="2481375"/>
              <a:ext cx="2700" cy="5375"/>
            </a:xfrm>
            <a:custGeom>
              <a:rect b="b" l="l" r="r" t="t"/>
              <a:pathLst>
                <a:path extrusionOk="0" h="215" w="108">
                  <a:moveTo>
                    <a:pt x="21" y="21"/>
                  </a:moveTo>
                  <a:lnTo>
                    <a:pt x="21" y="21"/>
                  </a:lnTo>
                  <a:lnTo>
                    <a:pt x="21" y="21"/>
                  </a:lnTo>
                  <a:lnTo>
                    <a:pt x="21" y="42"/>
                  </a:lnTo>
                  <a:lnTo>
                    <a:pt x="21" y="42"/>
                  </a:lnTo>
                  <a:lnTo>
                    <a:pt x="21" y="42"/>
                  </a:lnTo>
                  <a:lnTo>
                    <a:pt x="21" y="42"/>
                  </a:lnTo>
                  <a:lnTo>
                    <a:pt x="46" y="42"/>
                  </a:lnTo>
                  <a:lnTo>
                    <a:pt x="46" y="67"/>
                  </a:lnTo>
                  <a:lnTo>
                    <a:pt x="46" y="67"/>
                  </a:lnTo>
                  <a:lnTo>
                    <a:pt x="46" y="67"/>
                  </a:lnTo>
                  <a:lnTo>
                    <a:pt x="46" y="87"/>
                  </a:lnTo>
                  <a:lnTo>
                    <a:pt x="46" y="87"/>
                  </a:lnTo>
                  <a:lnTo>
                    <a:pt x="67" y="108"/>
                  </a:lnTo>
                  <a:lnTo>
                    <a:pt x="67" y="108"/>
                  </a:lnTo>
                  <a:lnTo>
                    <a:pt x="67" y="128"/>
                  </a:lnTo>
                  <a:lnTo>
                    <a:pt x="67" y="128"/>
                  </a:lnTo>
                  <a:lnTo>
                    <a:pt x="87" y="128"/>
                  </a:lnTo>
                  <a:lnTo>
                    <a:pt x="87" y="148"/>
                  </a:lnTo>
                  <a:lnTo>
                    <a:pt x="87" y="148"/>
                  </a:lnTo>
                  <a:lnTo>
                    <a:pt x="87" y="169"/>
                  </a:lnTo>
                  <a:lnTo>
                    <a:pt x="107" y="169"/>
                  </a:lnTo>
                  <a:lnTo>
                    <a:pt x="107" y="194"/>
                  </a:lnTo>
                  <a:lnTo>
                    <a:pt x="107" y="194"/>
                  </a:lnTo>
                  <a:lnTo>
                    <a:pt x="107" y="194"/>
                  </a:lnTo>
                  <a:lnTo>
                    <a:pt x="107" y="215"/>
                  </a:lnTo>
                  <a:lnTo>
                    <a:pt x="87" y="215"/>
                  </a:lnTo>
                  <a:lnTo>
                    <a:pt x="87" y="215"/>
                  </a:lnTo>
                  <a:lnTo>
                    <a:pt x="87" y="215"/>
                  </a:lnTo>
                  <a:lnTo>
                    <a:pt x="67" y="194"/>
                  </a:lnTo>
                  <a:lnTo>
                    <a:pt x="67" y="169"/>
                  </a:lnTo>
                  <a:lnTo>
                    <a:pt x="67" y="169"/>
                  </a:lnTo>
                  <a:lnTo>
                    <a:pt x="67" y="148"/>
                  </a:lnTo>
                  <a:lnTo>
                    <a:pt x="46" y="148"/>
                  </a:lnTo>
                  <a:lnTo>
                    <a:pt x="46" y="148"/>
                  </a:lnTo>
                  <a:lnTo>
                    <a:pt x="46" y="128"/>
                  </a:lnTo>
                  <a:lnTo>
                    <a:pt x="46" y="128"/>
                  </a:lnTo>
                  <a:lnTo>
                    <a:pt x="21" y="108"/>
                  </a:lnTo>
                  <a:lnTo>
                    <a:pt x="21" y="108"/>
                  </a:lnTo>
                  <a:lnTo>
                    <a:pt x="21" y="108"/>
                  </a:lnTo>
                  <a:lnTo>
                    <a:pt x="21" y="87"/>
                  </a:lnTo>
                  <a:lnTo>
                    <a:pt x="21" y="67"/>
                  </a:lnTo>
                  <a:lnTo>
                    <a:pt x="1" y="67"/>
                  </a:lnTo>
                  <a:lnTo>
                    <a:pt x="1" y="67"/>
                  </a:lnTo>
                  <a:lnTo>
                    <a:pt x="1" y="67"/>
                  </a:lnTo>
                  <a:lnTo>
                    <a:pt x="1" y="42"/>
                  </a:lnTo>
                  <a:lnTo>
                    <a:pt x="1" y="42"/>
                  </a:lnTo>
                  <a:lnTo>
                    <a:pt x="1" y="42"/>
                  </a:lnTo>
                  <a:lnTo>
                    <a:pt x="1" y="42"/>
                  </a:lnTo>
                  <a:lnTo>
                    <a:pt x="1" y="42"/>
                  </a:lnTo>
                  <a:lnTo>
                    <a:pt x="1" y="21"/>
                  </a:lnTo>
                  <a:lnTo>
                    <a:pt x="1" y="21"/>
                  </a:lnTo>
                  <a:lnTo>
                    <a:pt x="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62"/>
            <p:cNvSpPr/>
            <p:nvPr/>
          </p:nvSpPr>
          <p:spPr>
            <a:xfrm>
              <a:off x="1766300" y="2481375"/>
              <a:ext cx="2175" cy="4225"/>
            </a:xfrm>
            <a:custGeom>
              <a:rect b="b" l="l" r="r" t="t"/>
              <a:pathLst>
                <a:path extrusionOk="0" h="169" w="87">
                  <a:moveTo>
                    <a:pt x="26" y="21"/>
                  </a:moveTo>
                  <a:lnTo>
                    <a:pt x="26" y="21"/>
                  </a:lnTo>
                  <a:lnTo>
                    <a:pt x="26" y="21"/>
                  </a:lnTo>
                  <a:lnTo>
                    <a:pt x="26" y="21"/>
                  </a:lnTo>
                  <a:lnTo>
                    <a:pt x="26" y="21"/>
                  </a:lnTo>
                  <a:lnTo>
                    <a:pt x="26" y="21"/>
                  </a:lnTo>
                  <a:lnTo>
                    <a:pt x="26" y="42"/>
                  </a:lnTo>
                  <a:lnTo>
                    <a:pt x="26" y="42"/>
                  </a:lnTo>
                  <a:lnTo>
                    <a:pt x="26" y="42"/>
                  </a:lnTo>
                  <a:lnTo>
                    <a:pt x="46" y="67"/>
                  </a:lnTo>
                  <a:lnTo>
                    <a:pt x="46" y="67"/>
                  </a:lnTo>
                  <a:lnTo>
                    <a:pt x="46" y="67"/>
                  </a:lnTo>
                  <a:lnTo>
                    <a:pt x="46" y="67"/>
                  </a:lnTo>
                  <a:lnTo>
                    <a:pt x="46" y="87"/>
                  </a:lnTo>
                  <a:lnTo>
                    <a:pt x="46" y="87"/>
                  </a:lnTo>
                  <a:lnTo>
                    <a:pt x="46" y="87"/>
                  </a:lnTo>
                  <a:lnTo>
                    <a:pt x="66" y="108"/>
                  </a:lnTo>
                  <a:lnTo>
                    <a:pt x="66" y="108"/>
                  </a:lnTo>
                  <a:lnTo>
                    <a:pt x="66" y="108"/>
                  </a:lnTo>
                  <a:lnTo>
                    <a:pt x="66" y="108"/>
                  </a:lnTo>
                  <a:lnTo>
                    <a:pt x="66" y="128"/>
                  </a:lnTo>
                  <a:lnTo>
                    <a:pt x="66" y="128"/>
                  </a:lnTo>
                  <a:lnTo>
                    <a:pt x="66" y="128"/>
                  </a:lnTo>
                  <a:lnTo>
                    <a:pt x="66" y="128"/>
                  </a:lnTo>
                  <a:lnTo>
                    <a:pt x="87" y="148"/>
                  </a:lnTo>
                  <a:lnTo>
                    <a:pt x="87" y="169"/>
                  </a:lnTo>
                  <a:lnTo>
                    <a:pt x="66" y="169"/>
                  </a:lnTo>
                  <a:lnTo>
                    <a:pt x="46" y="148"/>
                  </a:lnTo>
                  <a:lnTo>
                    <a:pt x="46" y="148"/>
                  </a:lnTo>
                  <a:lnTo>
                    <a:pt x="46" y="128"/>
                  </a:lnTo>
                  <a:lnTo>
                    <a:pt x="46" y="128"/>
                  </a:lnTo>
                  <a:lnTo>
                    <a:pt x="46" y="128"/>
                  </a:lnTo>
                  <a:lnTo>
                    <a:pt x="46" y="128"/>
                  </a:lnTo>
                  <a:lnTo>
                    <a:pt x="46" y="128"/>
                  </a:lnTo>
                  <a:lnTo>
                    <a:pt x="26" y="108"/>
                  </a:lnTo>
                  <a:lnTo>
                    <a:pt x="26" y="108"/>
                  </a:lnTo>
                  <a:lnTo>
                    <a:pt x="26" y="108"/>
                  </a:lnTo>
                  <a:lnTo>
                    <a:pt x="26" y="108"/>
                  </a:lnTo>
                  <a:lnTo>
                    <a:pt x="26" y="87"/>
                  </a:lnTo>
                  <a:lnTo>
                    <a:pt x="26" y="87"/>
                  </a:lnTo>
                  <a:lnTo>
                    <a:pt x="26" y="87"/>
                  </a:lnTo>
                  <a:lnTo>
                    <a:pt x="0" y="67"/>
                  </a:lnTo>
                  <a:lnTo>
                    <a:pt x="0" y="67"/>
                  </a:lnTo>
                  <a:lnTo>
                    <a:pt x="0" y="42"/>
                  </a:lnTo>
                  <a:lnTo>
                    <a:pt x="0" y="42"/>
                  </a:lnTo>
                  <a:lnTo>
                    <a:pt x="0" y="42"/>
                  </a:lnTo>
                  <a:lnTo>
                    <a:pt x="0" y="42"/>
                  </a:lnTo>
                  <a:lnTo>
                    <a:pt x="0" y="42"/>
                  </a:lnTo>
                  <a:lnTo>
                    <a:pt x="0" y="21"/>
                  </a:lnTo>
                  <a:lnTo>
                    <a:pt x="0" y="21"/>
                  </a:lnTo>
                  <a:lnTo>
                    <a:pt x="0" y="21"/>
                  </a:lnTo>
                  <a:lnTo>
                    <a:pt x="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2"/>
            <p:cNvSpPr/>
            <p:nvPr/>
          </p:nvSpPr>
          <p:spPr>
            <a:xfrm>
              <a:off x="1761075" y="2493075"/>
              <a:ext cx="1550" cy="2700"/>
            </a:xfrm>
            <a:custGeom>
              <a:rect b="b" l="l" r="r" t="t"/>
              <a:pathLst>
                <a:path extrusionOk="0" h="108" w="62">
                  <a:moveTo>
                    <a:pt x="21" y="1"/>
                  </a:moveTo>
                  <a:lnTo>
                    <a:pt x="21" y="1"/>
                  </a:lnTo>
                  <a:lnTo>
                    <a:pt x="21" y="21"/>
                  </a:lnTo>
                  <a:lnTo>
                    <a:pt x="21" y="21"/>
                  </a:lnTo>
                  <a:lnTo>
                    <a:pt x="41" y="21"/>
                  </a:lnTo>
                  <a:lnTo>
                    <a:pt x="41" y="42"/>
                  </a:lnTo>
                  <a:lnTo>
                    <a:pt x="41" y="42"/>
                  </a:lnTo>
                  <a:lnTo>
                    <a:pt x="41" y="62"/>
                  </a:lnTo>
                  <a:lnTo>
                    <a:pt x="62" y="62"/>
                  </a:lnTo>
                  <a:lnTo>
                    <a:pt x="62" y="82"/>
                  </a:lnTo>
                  <a:lnTo>
                    <a:pt x="62" y="108"/>
                  </a:lnTo>
                  <a:lnTo>
                    <a:pt x="41" y="108"/>
                  </a:lnTo>
                  <a:lnTo>
                    <a:pt x="41" y="82"/>
                  </a:lnTo>
                  <a:lnTo>
                    <a:pt x="21" y="62"/>
                  </a:lnTo>
                  <a:lnTo>
                    <a:pt x="21" y="62"/>
                  </a:lnTo>
                  <a:lnTo>
                    <a:pt x="21" y="42"/>
                  </a:lnTo>
                  <a:lnTo>
                    <a:pt x="1" y="42"/>
                  </a:lnTo>
                  <a:lnTo>
                    <a:pt x="1" y="21"/>
                  </a:lnTo>
                  <a:lnTo>
                    <a:pt x="1" y="21"/>
                  </a:lnTo>
                  <a:lnTo>
                    <a:pt x="1" y="21"/>
                  </a:lnTo>
                  <a:lnTo>
                    <a:pt x="1" y="21"/>
                  </a:lnTo>
                  <a:lnTo>
                    <a:pt x="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2"/>
            <p:cNvSpPr/>
            <p:nvPr/>
          </p:nvSpPr>
          <p:spPr>
            <a:xfrm>
              <a:off x="1769475" y="2491950"/>
              <a:ext cx="3200" cy="3200"/>
            </a:xfrm>
            <a:custGeom>
              <a:rect b="b" l="l" r="r" t="t"/>
              <a:pathLst>
                <a:path extrusionOk="0" h="128" w="128">
                  <a:moveTo>
                    <a:pt x="26" y="0"/>
                  </a:moveTo>
                  <a:lnTo>
                    <a:pt x="26" y="0"/>
                  </a:lnTo>
                  <a:lnTo>
                    <a:pt x="26" y="0"/>
                  </a:lnTo>
                  <a:lnTo>
                    <a:pt x="26" y="26"/>
                  </a:lnTo>
                  <a:lnTo>
                    <a:pt x="46" y="26"/>
                  </a:lnTo>
                  <a:lnTo>
                    <a:pt x="46" y="26"/>
                  </a:lnTo>
                  <a:lnTo>
                    <a:pt x="46" y="26"/>
                  </a:lnTo>
                  <a:lnTo>
                    <a:pt x="46" y="26"/>
                  </a:lnTo>
                  <a:lnTo>
                    <a:pt x="46" y="26"/>
                  </a:lnTo>
                  <a:lnTo>
                    <a:pt x="46" y="46"/>
                  </a:lnTo>
                  <a:lnTo>
                    <a:pt x="46" y="46"/>
                  </a:lnTo>
                  <a:lnTo>
                    <a:pt x="67" y="46"/>
                  </a:lnTo>
                  <a:lnTo>
                    <a:pt x="67" y="66"/>
                  </a:lnTo>
                  <a:lnTo>
                    <a:pt x="67" y="66"/>
                  </a:lnTo>
                  <a:lnTo>
                    <a:pt x="87" y="66"/>
                  </a:lnTo>
                  <a:lnTo>
                    <a:pt x="87" y="66"/>
                  </a:lnTo>
                  <a:lnTo>
                    <a:pt x="87" y="66"/>
                  </a:lnTo>
                  <a:lnTo>
                    <a:pt x="87" y="87"/>
                  </a:lnTo>
                  <a:lnTo>
                    <a:pt x="87" y="87"/>
                  </a:lnTo>
                  <a:lnTo>
                    <a:pt x="107" y="87"/>
                  </a:lnTo>
                  <a:lnTo>
                    <a:pt x="107" y="87"/>
                  </a:lnTo>
                  <a:lnTo>
                    <a:pt x="107" y="107"/>
                  </a:lnTo>
                  <a:lnTo>
                    <a:pt x="107" y="107"/>
                  </a:lnTo>
                  <a:lnTo>
                    <a:pt x="128" y="107"/>
                  </a:lnTo>
                  <a:lnTo>
                    <a:pt x="128" y="127"/>
                  </a:lnTo>
                  <a:lnTo>
                    <a:pt x="107" y="127"/>
                  </a:lnTo>
                  <a:lnTo>
                    <a:pt x="87" y="127"/>
                  </a:lnTo>
                  <a:lnTo>
                    <a:pt x="87" y="127"/>
                  </a:lnTo>
                  <a:lnTo>
                    <a:pt x="87" y="107"/>
                  </a:lnTo>
                  <a:lnTo>
                    <a:pt x="87" y="107"/>
                  </a:lnTo>
                  <a:lnTo>
                    <a:pt x="67" y="107"/>
                  </a:lnTo>
                  <a:lnTo>
                    <a:pt x="67" y="107"/>
                  </a:lnTo>
                  <a:lnTo>
                    <a:pt x="67" y="87"/>
                  </a:lnTo>
                  <a:lnTo>
                    <a:pt x="67" y="87"/>
                  </a:lnTo>
                  <a:lnTo>
                    <a:pt x="67" y="87"/>
                  </a:lnTo>
                  <a:lnTo>
                    <a:pt x="46" y="87"/>
                  </a:lnTo>
                  <a:lnTo>
                    <a:pt x="46" y="66"/>
                  </a:lnTo>
                  <a:lnTo>
                    <a:pt x="46" y="66"/>
                  </a:lnTo>
                  <a:lnTo>
                    <a:pt x="26" y="66"/>
                  </a:lnTo>
                  <a:lnTo>
                    <a:pt x="26" y="66"/>
                  </a:lnTo>
                  <a:lnTo>
                    <a:pt x="26" y="46"/>
                  </a:lnTo>
                  <a:lnTo>
                    <a:pt x="26" y="46"/>
                  </a:lnTo>
                  <a:lnTo>
                    <a:pt x="26" y="46"/>
                  </a:lnTo>
                  <a:lnTo>
                    <a:pt x="26" y="46"/>
                  </a:lnTo>
                  <a:lnTo>
                    <a:pt x="0" y="46"/>
                  </a:lnTo>
                  <a:lnTo>
                    <a:pt x="0" y="26"/>
                  </a:lnTo>
                  <a:lnTo>
                    <a:pt x="0" y="26"/>
                  </a:lnTo>
                  <a:lnTo>
                    <a:pt x="0" y="26"/>
                  </a:lnTo>
                  <a:lnTo>
                    <a:pt x="0" y="26"/>
                  </a:lnTo>
                  <a:lnTo>
                    <a:pt x="0" y="26"/>
                  </a:lnTo>
                  <a:lnTo>
                    <a:pt x="0" y="26"/>
                  </a:lnTo>
                  <a:lnTo>
                    <a:pt x="26"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2"/>
            <p:cNvSpPr/>
            <p:nvPr/>
          </p:nvSpPr>
          <p:spPr>
            <a:xfrm>
              <a:off x="1770625" y="2501475"/>
              <a:ext cx="2700" cy="2200"/>
            </a:xfrm>
            <a:custGeom>
              <a:rect b="b" l="l" r="r" t="t"/>
              <a:pathLst>
                <a:path extrusionOk="0" h="88" w="108">
                  <a:moveTo>
                    <a:pt x="0" y="1"/>
                  </a:moveTo>
                  <a:lnTo>
                    <a:pt x="21" y="1"/>
                  </a:lnTo>
                  <a:lnTo>
                    <a:pt x="21" y="1"/>
                  </a:lnTo>
                  <a:lnTo>
                    <a:pt x="21" y="1"/>
                  </a:lnTo>
                  <a:lnTo>
                    <a:pt x="21" y="1"/>
                  </a:lnTo>
                  <a:lnTo>
                    <a:pt x="21" y="1"/>
                  </a:lnTo>
                  <a:lnTo>
                    <a:pt x="21" y="1"/>
                  </a:lnTo>
                  <a:lnTo>
                    <a:pt x="41" y="26"/>
                  </a:lnTo>
                  <a:lnTo>
                    <a:pt x="41" y="26"/>
                  </a:lnTo>
                  <a:lnTo>
                    <a:pt x="41" y="26"/>
                  </a:lnTo>
                  <a:lnTo>
                    <a:pt x="41" y="26"/>
                  </a:lnTo>
                  <a:lnTo>
                    <a:pt x="41" y="26"/>
                  </a:lnTo>
                  <a:lnTo>
                    <a:pt x="61" y="46"/>
                  </a:lnTo>
                  <a:lnTo>
                    <a:pt x="61" y="46"/>
                  </a:lnTo>
                  <a:lnTo>
                    <a:pt x="61" y="46"/>
                  </a:lnTo>
                  <a:lnTo>
                    <a:pt x="82" y="46"/>
                  </a:lnTo>
                  <a:lnTo>
                    <a:pt x="82" y="46"/>
                  </a:lnTo>
                  <a:lnTo>
                    <a:pt x="82" y="67"/>
                  </a:lnTo>
                  <a:lnTo>
                    <a:pt x="82" y="67"/>
                  </a:lnTo>
                  <a:lnTo>
                    <a:pt x="107" y="67"/>
                  </a:lnTo>
                  <a:lnTo>
                    <a:pt x="107" y="67"/>
                  </a:lnTo>
                  <a:lnTo>
                    <a:pt x="107" y="87"/>
                  </a:lnTo>
                  <a:lnTo>
                    <a:pt x="82" y="87"/>
                  </a:lnTo>
                  <a:lnTo>
                    <a:pt x="82" y="87"/>
                  </a:lnTo>
                  <a:lnTo>
                    <a:pt x="82" y="87"/>
                  </a:lnTo>
                  <a:lnTo>
                    <a:pt x="82" y="87"/>
                  </a:lnTo>
                  <a:lnTo>
                    <a:pt x="61" y="87"/>
                  </a:lnTo>
                  <a:lnTo>
                    <a:pt x="61" y="67"/>
                  </a:lnTo>
                  <a:lnTo>
                    <a:pt x="61" y="67"/>
                  </a:lnTo>
                  <a:lnTo>
                    <a:pt x="61" y="67"/>
                  </a:lnTo>
                  <a:lnTo>
                    <a:pt x="61" y="67"/>
                  </a:lnTo>
                  <a:lnTo>
                    <a:pt x="41" y="67"/>
                  </a:lnTo>
                  <a:lnTo>
                    <a:pt x="41" y="67"/>
                  </a:lnTo>
                  <a:lnTo>
                    <a:pt x="41" y="46"/>
                  </a:lnTo>
                  <a:lnTo>
                    <a:pt x="21" y="46"/>
                  </a:lnTo>
                  <a:lnTo>
                    <a:pt x="21" y="46"/>
                  </a:lnTo>
                  <a:lnTo>
                    <a:pt x="21" y="46"/>
                  </a:lnTo>
                  <a:lnTo>
                    <a:pt x="21" y="46"/>
                  </a:lnTo>
                  <a:lnTo>
                    <a:pt x="0" y="26"/>
                  </a:lnTo>
                  <a:lnTo>
                    <a:pt x="0" y="26"/>
                  </a:lnTo>
                  <a:lnTo>
                    <a:pt x="0" y="26"/>
                  </a:lnTo>
                  <a:lnTo>
                    <a:pt x="0" y="26"/>
                  </a:lnTo>
                  <a:lnTo>
                    <a:pt x="0" y="26"/>
                  </a:lnTo>
                  <a:lnTo>
                    <a:pt x="0" y="26"/>
                  </a:lnTo>
                  <a:lnTo>
                    <a:pt x="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2"/>
            <p:cNvSpPr/>
            <p:nvPr/>
          </p:nvSpPr>
          <p:spPr>
            <a:xfrm>
              <a:off x="1780150" y="2497800"/>
              <a:ext cx="1550" cy="2175"/>
            </a:xfrm>
            <a:custGeom>
              <a:rect b="b" l="l" r="r" t="t"/>
              <a:pathLst>
                <a:path extrusionOk="0" h="87" w="62">
                  <a:moveTo>
                    <a:pt x="1" y="0"/>
                  </a:moveTo>
                  <a:lnTo>
                    <a:pt x="1" y="0"/>
                  </a:lnTo>
                  <a:lnTo>
                    <a:pt x="1" y="0"/>
                  </a:lnTo>
                  <a:lnTo>
                    <a:pt x="21" y="0"/>
                  </a:lnTo>
                  <a:lnTo>
                    <a:pt x="21" y="0"/>
                  </a:lnTo>
                  <a:lnTo>
                    <a:pt x="21" y="20"/>
                  </a:lnTo>
                  <a:lnTo>
                    <a:pt x="21" y="20"/>
                  </a:lnTo>
                  <a:lnTo>
                    <a:pt x="21" y="20"/>
                  </a:lnTo>
                  <a:lnTo>
                    <a:pt x="21" y="20"/>
                  </a:lnTo>
                  <a:lnTo>
                    <a:pt x="21" y="20"/>
                  </a:lnTo>
                  <a:lnTo>
                    <a:pt x="21" y="20"/>
                  </a:lnTo>
                  <a:lnTo>
                    <a:pt x="41" y="20"/>
                  </a:lnTo>
                  <a:lnTo>
                    <a:pt x="41" y="20"/>
                  </a:lnTo>
                  <a:lnTo>
                    <a:pt x="41" y="46"/>
                  </a:lnTo>
                  <a:lnTo>
                    <a:pt x="41" y="46"/>
                  </a:lnTo>
                  <a:lnTo>
                    <a:pt x="41" y="46"/>
                  </a:lnTo>
                  <a:lnTo>
                    <a:pt x="62" y="66"/>
                  </a:lnTo>
                  <a:lnTo>
                    <a:pt x="62" y="66"/>
                  </a:lnTo>
                  <a:lnTo>
                    <a:pt x="62" y="66"/>
                  </a:lnTo>
                  <a:lnTo>
                    <a:pt x="62" y="87"/>
                  </a:lnTo>
                  <a:lnTo>
                    <a:pt x="41" y="87"/>
                  </a:lnTo>
                  <a:lnTo>
                    <a:pt x="41" y="87"/>
                  </a:lnTo>
                  <a:lnTo>
                    <a:pt x="41" y="66"/>
                  </a:lnTo>
                  <a:lnTo>
                    <a:pt x="41" y="66"/>
                  </a:lnTo>
                  <a:lnTo>
                    <a:pt x="21" y="66"/>
                  </a:lnTo>
                  <a:lnTo>
                    <a:pt x="21" y="66"/>
                  </a:lnTo>
                  <a:lnTo>
                    <a:pt x="21" y="46"/>
                  </a:lnTo>
                  <a:lnTo>
                    <a:pt x="21" y="46"/>
                  </a:lnTo>
                  <a:lnTo>
                    <a:pt x="1" y="46"/>
                  </a:lnTo>
                  <a:lnTo>
                    <a:pt x="1" y="46"/>
                  </a:lnTo>
                  <a:lnTo>
                    <a:pt x="1" y="46"/>
                  </a:lnTo>
                  <a:lnTo>
                    <a:pt x="1" y="46"/>
                  </a:lnTo>
                  <a:lnTo>
                    <a:pt x="1" y="46"/>
                  </a:lnTo>
                  <a:lnTo>
                    <a:pt x="1" y="20"/>
                  </a:lnTo>
                  <a:lnTo>
                    <a:pt x="1" y="20"/>
                  </a:lnTo>
                  <a:lnTo>
                    <a:pt x="1" y="20"/>
                  </a:lnTo>
                  <a:lnTo>
                    <a:pt x="1" y="20"/>
                  </a:lnTo>
                  <a:lnTo>
                    <a:pt x="1" y="20"/>
                  </a:lnTo>
                  <a:lnTo>
                    <a:pt x="1" y="20"/>
                  </a:lnTo>
                  <a:lnTo>
                    <a:pt x="1" y="2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2"/>
            <p:cNvSpPr/>
            <p:nvPr/>
          </p:nvSpPr>
          <p:spPr>
            <a:xfrm>
              <a:off x="1782825" y="2505300"/>
              <a:ext cx="1550" cy="1550"/>
            </a:xfrm>
            <a:custGeom>
              <a:rect b="b" l="l" r="r" t="t"/>
              <a:pathLst>
                <a:path extrusionOk="0" h="62" w="62">
                  <a:moveTo>
                    <a:pt x="21" y="0"/>
                  </a:moveTo>
                  <a:lnTo>
                    <a:pt x="21" y="0"/>
                  </a:lnTo>
                  <a:lnTo>
                    <a:pt x="21" y="0"/>
                  </a:lnTo>
                  <a:lnTo>
                    <a:pt x="21" y="0"/>
                  </a:lnTo>
                  <a:lnTo>
                    <a:pt x="21" y="0"/>
                  </a:lnTo>
                  <a:lnTo>
                    <a:pt x="21" y="21"/>
                  </a:lnTo>
                  <a:lnTo>
                    <a:pt x="21" y="21"/>
                  </a:lnTo>
                  <a:lnTo>
                    <a:pt x="21" y="21"/>
                  </a:lnTo>
                  <a:lnTo>
                    <a:pt x="21" y="21"/>
                  </a:lnTo>
                  <a:lnTo>
                    <a:pt x="21" y="21"/>
                  </a:lnTo>
                  <a:lnTo>
                    <a:pt x="21" y="21"/>
                  </a:lnTo>
                  <a:lnTo>
                    <a:pt x="21" y="21"/>
                  </a:lnTo>
                  <a:lnTo>
                    <a:pt x="21" y="21"/>
                  </a:lnTo>
                  <a:lnTo>
                    <a:pt x="21" y="21"/>
                  </a:lnTo>
                  <a:lnTo>
                    <a:pt x="41" y="21"/>
                  </a:lnTo>
                  <a:lnTo>
                    <a:pt x="41" y="21"/>
                  </a:lnTo>
                  <a:lnTo>
                    <a:pt x="41" y="21"/>
                  </a:lnTo>
                  <a:lnTo>
                    <a:pt x="41" y="21"/>
                  </a:lnTo>
                  <a:lnTo>
                    <a:pt x="41" y="41"/>
                  </a:lnTo>
                  <a:lnTo>
                    <a:pt x="62" y="41"/>
                  </a:lnTo>
                  <a:lnTo>
                    <a:pt x="41" y="61"/>
                  </a:lnTo>
                  <a:lnTo>
                    <a:pt x="41" y="61"/>
                  </a:lnTo>
                  <a:lnTo>
                    <a:pt x="21" y="41"/>
                  </a:lnTo>
                  <a:lnTo>
                    <a:pt x="21" y="41"/>
                  </a:lnTo>
                  <a:lnTo>
                    <a:pt x="21" y="41"/>
                  </a:lnTo>
                  <a:lnTo>
                    <a:pt x="21" y="41"/>
                  </a:lnTo>
                  <a:lnTo>
                    <a:pt x="21" y="41"/>
                  </a:lnTo>
                  <a:lnTo>
                    <a:pt x="21" y="41"/>
                  </a:lnTo>
                  <a:lnTo>
                    <a:pt x="21" y="41"/>
                  </a:lnTo>
                  <a:lnTo>
                    <a:pt x="1" y="41"/>
                  </a:lnTo>
                  <a:lnTo>
                    <a:pt x="1" y="41"/>
                  </a:lnTo>
                  <a:lnTo>
                    <a:pt x="1" y="41"/>
                  </a:lnTo>
                  <a:lnTo>
                    <a:pt x="1" y="21"/>
                  </a:lnTo>
                  <a:lnTo>
                    <a:pt x="1" y="21"/>
                  </a:lnTo>
                  <a:lnTo>
                    <a:pt x="1" y="21"/>
                  </a:lnTo>
                  <a:lnTo>
                    <a:pt x="1" y="21"/>
                  </a:lnTo>
                  <a:lnTo>
                    <a:pt x="1" y="21"/>
                  </a:lnTo>
                  <a:lnTo>
                    <a:pt x="1" y="21"/>
                  </a:lnTo>
                  <a:lnTo>
                    <a:pt x="1" y="21"/>
                  </a:lnTo>
                  <a:lnTo>
                    <a:pt x="1" y="21"/>
                  </a:lnTo>
                  <a:lnTo>
                    <a:pt x="1" y="21"/>
                  </a:lnTo>
                  <a:lnTo>
                    <a:pt x="1" y="21"/>
                  </a:lnTo>
                  <a:lnTo>
                    <a:pt x="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2"/>
            <p:cNvSpPr/>
            <p:nvPr/>
          </p:nvSpPr>
          <p:spPr>
            <a:xfrm>
              <a:off x="1793375" y="2503650"/>
              <a:ext cx="1550" cy="1025"/>
            </a:xfrm>
            <a:custGeom>
              <a:rect b="b" l="l" r="r" t="t"/>
              <a:pathLst>
                <a:path extrusionOk="0" h="41" w="62">
                  <a:moveTo>
                    <a:pt x="1" y="0"/>
                  </a:moveTo>
                  <a:lnTo>
                    <a:pt x="1" y="0"/>
                  </a:lnTo>
                  <a:lnTo>
                    <a:pt x="1" y="20"/>
                  </a:lnTo>
                  <a:lnTo>
                    <a:pt x="21" y="20"/>
                  </a:lnTo>
                  <a:lnTo>
                    <a:pt x="21" y="20"/>
                  </a:lnTo>
                  <a:lnTo>
                    <a:pt x="21" y="20"/>
                  </a:lnTo>
                  <a:lnTo>
                    <a:pt x="21" y="20"/>
                  </a:lnTo>
                  <a:lnTo>
                    <a:pt x="21" y="20"/>
                  </a:lnTo>
                  <a:lnTo>
                    <a:pt x="21" y="20"/>
                  </a:lnTo>
                  <a:lnTo>
                    <a:pt x="21" y="20"/>
                  </a:lnTo>
                  <a:lnTo>
                    <a:pt x="41" y="20"/>
                  </a:lnTo>
                  <a:lnTo>
                    <a:pt x="41" y="20"/>
                  </a:lnTo>
                  <a:lnTo>
                    <a:pt x="41" y="20"/>
                  </a:lnTo>
                  <a:lnTo>
                    <a:pt x="41" y="20"/>
                  </a:lnTo>
                  <a:lnTo>
                    <a:pt x="62" y="41"/>
                  </a:lnTo>
                  <a:lnTo>
                    <a:pt x="41" y="41"/>
                  </a:lnTo>
                  <a:lnTo>
                    <a:pt x="41" y="41"/>
                  </a:lnTo>
                  <a:lnTo>
                    <a:pt x="41" y="41"/>
                  </a:lnTo>
                  <a:lnTo>
                    <a:pt x="21" y="41"/>
                  </a:lnTo>
                  <a:lnTo>
                    <a:pt x="21" y="41"/>
                  </a:lnTo>
                  <a:lnTo>
                    <a:pt x="21" y="41"/>
                  </a:lnTo>
                  <a:lnTo>
                    <a:pt x="21" y="41"/>
                  </a:lnTo>
                  <a:lnTo>
                    <a:pt x="21" y="41"/>
                  </a:lnTo>
                  <a:lnTo>
                    <a:pt x="21" y="41"/>
                  </a:lnTo>
                  <a:lnTo>
                    <a:pt x="1" y="41"/>
                  </a:lnTo>
                  <a:lnTo>
                    <a:pt x="1" y="41"/>
                  </a:lnTo>
                  <a:lnTo>
                    <a:pt x="1" y="41"/>
                  </a:lnTo>
                  <a:lnTo>
                    <a:pt x="1" y="20"/>
                  </a:lnTo>
                  <a:lnTo>
                    <a:pt x="1" y="20"/>
                  </a:lnTo>
                  <a:lnTo>
                    <a:pt x="1" y="20"/>
                  </a:lnTo>
                  <a:lnTo>
                    <a:pt x="1" y="20"/>
                  </a:lnTo>
                  <a:lnTo>
                    <a:pt x="1" y="2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2"/>
            <p:cNvSpPr/>
            <p:nvPr/>
          </p:nvSpPr>
          <p:spPr>
            <a:xfrm>
              <a:off x="1799750" y="2471850"/>
              <a:ext cx="25" cy="25"/>
            </a:xfrm>
            <a:custGeom>
              <a:rect b="b" l="l" r="r" t="t"/>
              <a:pathLst>
                <a:path extrusionOk="0" h="1" w="1">
                  <a:moveTo>
                    <a:pt x="0" y="0"/>
                  </a:moveTo>
                  <a:lnTo>
                    <a:pt x="0" y="0"/>
                  </a:ln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2"/>
            <p:cNvSpPr/>
            <p:nvPr/>
          </p:nvSpPr>
          <p:spPr>
            <a:xfrm>
              <a:off x="1799750" y="2471850"/>
              <a:ext cx="25" cy="25"/>
            </a:xfrm>
            <a:custGeom>
              <a:rect b="b" l="l" r="r" t="t"/>
              <a:pathLst>
                <a:path extrusionOk="0" h="1" w="1">
                  <a:moveTo>
                    <a:pt x="0" y="0"/>
                  </a:move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62"/>
            <p:cNvSpPr/>
            <p:nvPr/>
          </p:nvSpPr>
          <p:spPr>
            <a:xfrm>
              <a:off x="1799750" y="2471850"/>
              <a:ext cx="25" cy="25"/>
            </a:xfrm>
            <a:custGeom>
              <a:rect b="b" l="l" r="r" t="t"/>
              <a:pathLst>
                <a:path extrusionOk="0" h="1" w="1">
                  <a:moveTo>
                    <a:pt x="0" y="0"/>
                  </a:move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2"/>
            <p:cNvSpPr/>
            <p:nvPr/>
          </p:nvSpPr>
          <p:spPr>
            <a:xfrm>
              <a:off x="1797075" y="2483550"/>
              <a:ext cx="25" cy="25"/>
            </a:xfrm>
            <a:custGeom>
              <a:rect b="b" l="l" r="r" t="t"/>
              <a:pathLst>
                <a:path extrusionOk="0" h="1" w="1">
                  <a:moveTo>
                    <a:pt x="0" y="0"/>
                  </a:move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2"/>
            <p:cNvSpPr/>
            <p:nvPr/>
          </p:nvSpPr>
          <p:spPr>
            <a:xfrm>
              <a:off x="1786525" y="2461800"/>
              <a:ext cx="20625" cy="30175"/>
            </a:xfrm>
            <a:custGeom>
              <a:rect b="b" l="l" r="r" t="t"/>
              <a:pathLst>
                <a:path extrusionOk="0" h="1207" w="825">
                  <a:moveTo>
                    <a:pt x="422" y="1"/>
                  </a:moveTo>
                  <a:lnTo>
                    <a:pt x="422" y="21"/>
                  </a:lnTo>
                  <a:lnTo>
                    <a:pt x="382" y="21"/>
                  </a:lnTo>
                  <a:lnTo>
                    <a:pt x="382" y="41"/>
                  </a:lnTo>
                  <a:lnTo>
                    <a:pt x="361" y="41"/>
                  </a:lnTo>
                  <a:lnTo>
                    <a:pt x="361" y="62"/>
                  </a:lnTo>
                  <a:lnTo>
                    <a:pt x="336" y="62"/>
                  </a:lnTo>
                  <a:lnTo>
                    <a:pt x="315" y="87"/>
                  </a:lnTo>
                  <a:lnTo>
                    <a:pt x="295" y="107"/>
                  </a:lnTo>
                  <a:lnTo>
                    <a:pt x="275" y="107"/>
                  </a:lnTo>
                  <a:lnTo>
                    <a:pt x="275" y="128"/>
                  </a:lnTo>
                  <a:lnTo>
                    <a:pt x="254" y="128"/>
                  </a:lnTo>
                  <a:lnTo>
                    <a:pt x="254" y="148"/>
                  </a:lnTo>
                  <a:lnTo>
                    <a:pt x="234" y="148"/>
                  </a:lnTo>
                  <a:lnTo>
                    <a:pt x="209" y="168"/>
                  </a:lnTo>
                  <a:lnTo>
                    <a:pt x="209" y="189"/>
                  </a:lnTo>
                  <a:lnTo>
                    <a:pt x="188" y="189"/>
                  </a:lnTo>
                  <a:lnTo>
                    <a:pt x="188" y="214"/>
                  </a:lnTo>
                  <a:lnTo>
                    <a:pt x="168" y="214"/>
                  </a:lnTo>
                  <a:lnTo>
                    <a:pt x="168" y="235"/>
                  </a:lnTo>
                  <a:lnTo>
                    <a:pt x="148" y="235"/>
                  </a:lnTo>
                  <a:lnTo>
                    <a:pt x="148" y="255"/>
                  </a:lnTo>
                  <a:lnTo>
                    <a:pt x="127" y="275"/>
                  </a:lnTo>
                  <a:lnTo>
                    <a:pt x="127" y="296"/>
                  </a:lnTo>
                  <a:lnTo>
                    <a:pt x="107" y="316"/>
                  </a:lnTo>
                  <a:lnTo>
                    <a:pt x="107" y="341"/>
                  </a:lnTo>
                  <a:lnTo>
                    <a:pt x="81" y="362"/>
                  </a:lnTo>
                  <a:lnTo>
                    <a:pt x="81" y="382"/>
                  </a:lnTo>
                  <a:lnTo>
                    <a:pt x="81" y="402"/>
                  </a:lnTo>
                  <a:lnTo>
                    <a:pt x="61" y="402"/>
                  </a:lnTo>
                  <a:lnTo>
                    <a:pt x="61" y="423"/>
                  </a:lnTo>
                  <a:lnTo>
                    <a:pt x="61" y="443"/>
                  </a:lnTo>
                  <a:lnTo>
                    <a:pt x="61" y="469"/>
                  </a:lnTo>
                  <a:lnTo>
                    <a:pt x="41" y="489"/>
                  </a:lnTo>
                  <a:lnTo>
                    <a:pt x="41" y="509"/>
                  </a:lnTo>
                  <a:lnTo>
                    <a:pt x="41" y="530"/>
                  </a:lnTo>
                  <a:lnTo>
                    <a:pt x="41" y="550"/>
                  </a:lnTo>
                  <a:lnTo>
                    <a:pt x="20" y="550"/>
                  </a:lnTo>
                  <a:lnTo>
                    <a:pt x="20" y="570"/>
                  </a:lnTo>
                  <a:lnTo>
                    <a:pt x="20" y="596"/>
                  </a:lnTo>
                  <a:lnTo>
                    <a:pt x="20" y="616"/>
                  </a:lnTo>
                  <a:lnTo>
                    <a:pt x="20" y="636"/>
                  </a:lnTo>
                  <a:lnTo>
                    <a:pt x="20" y="657"/>
                  </a:lnTo>
                  <a:lnTo>
                    <a:pt x="20" y="677"/>
                  </a:lnTo>
                  <a:lnTo>
                    <a:pt x="20" y="697"/>
                  </a:lnTo>
                  <a:lnTo>
                    <a:pt x="20" y="723"/>
                  </a:lnTo>
                  <a:lnTo>
                    <a:pt x="20" y="743"/>
                  </a:lnTo>
                  <a:lnTo>
                    <a:pt x="0" y="764"/>
                  </a:lnTo>
                  <a:lnTo>
                    <a:pt x="0" y="784"/>
                  </a:lnTo>
                  <a:lnTo>
                    <a:pt x="0" y="804"/>
                  </a:lnTo>
                  <a:lnTo>
                    <a:pt x="20" y="804"/>
                  </a:lnTo>
                  <a:lnTo>
                    <a:pt x="20" y="825"/>
                  </a:lnTo>
                  <a:lnTo>
                    <a:pt x="20" y="850"/>
                  </a:lnTo>
                  <a:lnTo>
                    <a:pt x="20" y="870"/>
                  </a:lnTo>
                  <a:lnTo>
                    <a:pt x="20" y="891"/>
                  </a:lnTo>
                  <a:lnTo>
                    <a:pt x="20" y="911"/>
                  </a:lnTo>
                  <a:lnTo>
                    <a:pt x="20" y="931"/>
                  </a:lnTo>
                  <a:lnTo>
                    <a:pt x="20" y="952"/>
                  </a:lnTo>
                  <a:lnTo>
                    <a:pt x="20" y="977"/>
                  </a:lnTo>
                  <a:lnTo>
                    <a:pt x="41" y="977"/>
                  </a:lnTo>
                  <a:lnTo>
                    <a:pt x="41" y="998"/>
                  </a:lnTo>
                  <a:lnTo>
                    <a:pt x="41" y="1018"/>
                  </a:lnTo>
                  <a:lnTo>
                    <a:pt x="61" y="1038"/>
                  </a:lnTo>
                  <a:lnTo>
                    <a:pt x="61" y="1059"/>
                  </a:lnTo>
                  <a:lnTo>
                    <a:pt x="81" y="1059"/>
                  </a:lnTo>
                  <a:lnTo>
                    <a:pt x="81" y="1079"/>
                  </a:lnTo>
                  <a:lnTo>
                    <a:pt x="107" y="1104"/>
                  </a:lnTo>
                  <a:lnTo>
                    <a:pt x="107" y="1125"/>
                  </a:lnTo>
                  <a:lnTo>
                    <a:pt x="127" y="1125"/>
                  </a:lnTo>
                  <a:lnTo>
                    <a:pt x="127" y="1145"/>
                  </a:lnTo>
                  <a:lnTo>
                    <a:pt x="148" y="1145"/>
                  </a:lnTo>
                  <a:lnTo>
                    <a:pt x="168" y="1165"/>
                  </a:lnTo>
                  <a:lnTo>
                    <a:pt x="188" y="1165"/>
                  </a:lnTo>
                  <a:lnTo>
                    <a:pt x="188" y="1186"/>
                  </a:lnTo>
                  <a:lnTo>
                    <a:pt x="254" y="1186"/>
                  </a:lnTo>
                  <a:lnTo>
                    <a:pt x="275" y="1206"/>
                  </a:lnTo>
                  <a:lnTo>
                    <a:pt x="361" y="1206"/>
                  </a:lnTo>
                  <a:lnTo>
                    <a:pt x="361" y="1186"/>
                  </a:lnTo>
                  <a:lnTo>
                    <a:pt x="443" y="1186"/>
                  </a:lnTo>
                  <a:lnTo>
                    <a:pt x="443" y="1165"/>
                  </a:lnTo>
                  <a:lnTo>
                    <a:pt x="488" y="1165"/>
                  </a:lnTo>
                  <a:lnTo>
                    <a:pt x="488" y="1145"/>
                  </a:lnTo>
                  <a:lnTo>
                    <a:pt x="529" y="1145"/>
                  </a:lnTo>
                  <a:lnTo>
                    <a:pt x="529" y="1125"/>
                  </a:lnTo>
                  <a:lnTo>
                    <a:pt x="549" y="1125"/>
                  </a:lnTo>
                  <a:lnTo>
                    <a:pt x="549" y="1104"/>
                  </a:lnTo>
                  <a:lnTo>
                    <a:pt x="570" y="1104"/>
                  </a:lnTo>
                  <a:lnTo>
                    <a:pt x="590" y="1079"/>
                  </a:lnTo>
                  <a:lnTo>
                    <a:pt x="616" y="1059"/>
                  </a:lnTo>
                  <a:lnTo>
                    <a:pt x="636" y="1038"/>
                  </a:lnTo>
                  <a:lnTo>
                    <a:pt x="636" y="1018"/>
                  </a:lnTo>
                  <a:lnTo>
                    <a:pt x="656" y="1018"/>
                  </a:lnTo>
                  <a:lnTo>
                    <a:pt x="677" y="998"/>
                  </a:lnTo>
                  <a:lnTo>
                    <a:pt x="677" y="977"/>
                  </a:lnTo>
                  <a:lnTo>
                    <a:pt x="697" y="977"/>
                  </a:lnTo>
                  <a:lnTo>
                    <a:pt x="697" y="952"/>
                  </a:lnTo>
                  <a:lnTo>
                    <a:pt x="697" y="931"/>
                  </a:lnTo>
                  <a:lnTo>
                    <a:pt x="717" y="931"/>
                  </a:lnTo>
                  <a:lnTo>
                    <a:pt x="717" y="911"/>
                  </a:lnTo>
                  <a:lnTo>
                    <a:pt x="743" y="891"/>
                  </a:lnTo>
                  <a:lnTo>
                    <a:pt x="743" y="870"/>
                  </a:lnTo>
                  <a:lnTo>
                    <a:pt x="743" y="850"/>
                  </a:lnTo>
                  <a:lnTo>
                    <a:pt x="763" y="850"/>
                  </a:lnTo>
                  <a:lnTo>
                    <a:pt x="763" y="825"/>
                  </a:lnTo>
                  <a:lnTo>
                    <a:pt x="763" y="804"/>
                  </a:lnTo>
                  <a:lnTo>
                    <a:pt x="783" y="784"/>
                  </a:lnTo>
                  <a:lnTo>
                    <a:pt x="783" y="764"/>
                  </a:lnTo>
                  <a:lnTo>
                    <a:pt x="783" y="743"/>
                  </a:lnTo>
                  <a:lnTo>
                    <a:pt x="783" y="723"/>
                  </a:lnTo>
                  <a:lnTo>
                    <a:pt x="804" y="697"/>
                  </a:lnTo>
                  <a:lnTo>
                    <a:pt x="804" y="677"/>
                  </a:lnTo>
                  <a:lnTo>
                    <a:pt x="804" y="657"/>
                  </a:lnTo>
                  <a:lnTo>
                    <a:pt x="804" y="636"/>
                  </a:lnTo>
                  <a:lnTo>
                    <a:pt x="804" y="616"/>
                  </a:lnTo>
                  <a:lnTo>
                    <a:pt x="804" y="596"/>
                  </a:lnTo>
                  <a:lnTo>
                    <a:pt x="804" y="570"/>
                  </a:lnTo>
                  <a:lnTo>
                    <a:pt x="824" y="550"/>
                  </a:lnTo>
                  <a:lnTo>
                    <a:pt x="824" y="530"/>
                  </a:lnTo>
                  <a:lnTo>
                    <a:pt x="824" y="509"/>
                  </a:lnTo>
                  <a:lnTo>
                    <a:pt x="824" y="489"/>
                  </a:lnTo>
                  <a:lnTo>
                    <a:pt x="824" y="469"/>
                  </a:lnTo>
                  <a:lnTo>
                    <a:pt x="824" y="443"/>
                  </a:lnTo>
                  <a:lnTo>
                    <a:pt x="804" y="443"/>
                  </a:lnTo>
                  <a:lnTo>
                    <a:pt x="804" y="423"/>
                  </a:lnTo>
                  <a:lnTo>
                    <a:pt x="804" y="402"/>
                  </a:lnTo>
                  <a:lnTo>
                    <a:pt x="804" y="382"/>
                  </a:lnTo>
                  <a:lnTo>
                    <a:pt x="804" y="362"/>
                  </a:lnTo>
                  <a:lnTo>
                    <a:pt x="804" y="341"/>
                  </a:lnTo>
                  <a:lnTo>
                    <a:pt x="804" y="316"/>
                  </a:lnTo>
                  <a:lnTo>
                    <a:pt x="804" y="296"/>
                  </a:lnTo>
                  <a:lnTo>
                    <a:pt x="804" y="275"/>
                  </a:lnTo>
                  <a:lnTo>
                    <a:pt x="783" y="275"/>
                  </a:lnTo>
                  <a:lnTo>
                    <a:pt x="783" y="255"/>
                  </a:lnTo>
                  <a:lnTo>
                    <a:pt x="783" y="235"/>
                  </a:lnTo>
                  <a:lnTo>
                    <a:pt x="783" y="214"/>
                  </a:lnTo>
                  <a:lnTo>
                    <a:pt x="763" y="189"/>
                  </a:lnTo>
                  <a:lnTo>
                    <a:pt x="763" y="168"/>
                  </a:lnTo>
                  <a:lnTo>
                    <a:pt x="743" y="148"/>
                  </a:lnTo>
                  <a:lnTo>
                    <a:pt x="743" y="128"/>
                  </a:lnTo>
                  <a:lnTo>
                    <a:pt x="717" y="107"/>
                  </a:lnTo>
                  <a:lnTo>
                    <a:pt x="717" y="87"/>
                  </a:lnTo>
                  <a:lnTo>
                    <a:pt x="697" y="87"/>
                  </a:lnTo>
                  <a:lnTo>
                    <a:pt x="677" y="62"/>
                  </a:lnTo>
                  <a:lnTo>
                    <a:pt x="656" y="41"/>
                  </a:lnTo>
                  <a:lnTo>
                    <a:pt x="636" y="21"/>
                  </a:lnTo>
                  <a:lnTo>
                    <a:pt x="590" y="21"/>
                  </a:lnTo>
                  <a:lnTo>
                    <a:pt x="59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2"/>
            <p:cNvSpPr/>
            <p:nvPr/>
          </p:nvSpPr>
          <p:spPr>
            <a:xfrm>
              <a:off x="1797075" y="2483550"/>
              <a:ext cx="25" cy="25"/>
            </a:xfrm>
            <a:custGeom>
              <a:rect b="b" l="l" r="r" t="t"/>
              <a:pathLst>
                <a:path extrusionOk="0" h="1" w="1">
                  <a:moveTo>
                    <a:pt x="0" y="0"/>
                  </a:move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2"/>
            <p:cNvSpPr/>
            <p:nvPr/>
          </p:nvSpPr>
          <p:spPr>
            <a:xfrm>
              <a:off x="1797075" y="2483550"/>
              <a:ext cx="25" cy="25"/>
            </a:xfrm>
            <a:custGeom>
              <a:rect b="b" l="l" r="r" t="t"/>
              <a:pathLst>
                <a:path extrusionOk="0" h="1" w="1">
                  <a:moveTo>
                    <a:pt x="0" y="0"/>
                  </a:moveTo>
                  <a:lnTo>
                    <a:pt x="0" y="0"/>
                  </a:lnTo>
                  <a:lnTo>
                    <a:pt x="0" y="0"/>
                  </a:ln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2"/>
            <p:cNvSpPr/>
            <p:nvPr/>
          </p:nvSpPr>
          <p:spPr>
            <a:xfrm>
              <a:off x="1797075" y="2483550"/>
              <a:ext cx="25" cy="25"/>
            </a:xfrm>
            <a:custGeom>
              <a:rect b="b" l="l" r="r" t="t"/>
              <a:pathLst>
                <a:path extrusionOk="0" h="1" w="1">
                  <a:moveTo>
                    <a:pt x="0" y="0"/>
                  </a:moveTo>
                  <a:lnTo>
                    <a:pt x="0" y="0"/>
                  </a:ln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2"/>
            <p:cNvSpPr/>
            <p:nvPr/>
          </p:nvSpPr>
          <p:spPr>
            <a:xfrm>
              <a:off x="1799750" y="2471850"/>
              <a:ext cx="25" cy="25"/>
            </a:xfrm>
            <a:custGeom>
              <a:rect b="b" l="l" r="r" t="t"/>
              <a:pathLst>
                <a:path extrusionOk="0" h="1" w="1">
                  <a:moveTo>
                    <a:pt x="0" y="0"/>
                  </a:move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2"/>
            <p:cNvSpPr/>
            <p:nvPr/>
          </p:nvSpPr>
          <p:spPr>
            <a:xfrm>
              <a:off x="1777475" y="2467150"/>
              <a:ext cx="9575" cy="3200"/>
            </a:xfrm>
            <a:custGeom>
              <a:rect b="b" l="l" r="r" t="t"/>
              <a:pathLst>
                <a:path extrusionOk="0" h="128" w="383">
                  <a:moveTo>
                    <a:pt x="21" y="0"/>
                  </a:moveTo>
                  <a:lnTo>
                    <a:pt x="21" y="0"/>
                  </a:lnTo>
                  <a:lnTo>
                    <a:pt x="42" y="0"/>
                  </a:lnTo>
                  <a:lnTo>
                    <a:pt x="42" y="0"/>
                  </a:lnTo>
                  <a:lnTo>
                    <a:pt x="42" y="21"/>
                  </a:lnTo>
                  <a:lnTo>
                    <a:pt x="42" y="21"/>
                  </a:lnTo>
                  <a:lnTo>
                    <a:pt x="42" y="21"/>
                  </a:lnTo>
                  <a:lnTo>
                    <a:pt x="42" y="21"/>
                  </a:lnTo>
                  <a:lnTo>
                    <a:pt x="62" y="21"/>
                  </a:lnTo>
                  <a:lnTo>
                    <a:pt x="62" y="21"/>
                  </a:lnTo>
                  <a:lnTo>
                    <a:pt x="62" y="21"/>
                  </a:lnTo>
                  <a:lnTo>
                    <a:pt x="62" y="41"/>
                  </a:lnTo>
                  <a:lnTo>
                    <a:pt x="62" y="41"/>
                  </a:lnTo>
                  <a:lnTo>
                    <a:pt x="62" y="41"/>
                  </a:lnTo>
                  <a:lnTo>
                    <a:pt x="87" y="41"/>
                  </a:lnTo>
                  <a:lnTo>
                    <a:pt x="87" y="41"/>
                  </a:lnTo>
                  <a:lnTo>
                    <a:pt x="87" y="41"/>
                  </a:lnTo>
                  <a:lnTo>
                    <a:pt x="87" y="41"/>
                  </a:lnTo>
                  <a:lnTo>
                    <a:pt x="87" y="61"/>
                  </a:lnTo>
                  <a:lnTo>
                    <a:pt x="108" y="61"/>
                  </a:lnTo>
                  <a:lnTo>
                    <a:pt x="108" y="61"/>
                  </a:lnTo>
                  <a:lnTo>
                    <a:pt x="108" y="61"/>
                  </a:lnTo>
                  <a:lnTo>
                    <a:pt x="128" y="61"/>
                  </a:lnTo>
                  <a:lnTo>
                    <a:pt x="128" y="61"/>
                  </a:lnTo>
                  <a:lnTo>
                    <a:pt x="128" y="61"/>
                  </a:lnTo>
                  <a:lnTo>
                    <a:pt x="128" y="82"/>
                  </a:lnTo>
                  <a:lnTo>
                    <a:pt x="148" y="82"/>
                  </a:lnTo>
                  <a:lnTo>
                    <a:pt x="148" y="82"/>
                  </a:lnTo>
                  <a:lnTo>
                    <a:pt x="148" y="82"/>
                  </a:lnTo>
                  <a:lnTo>
                    <a:pt x="148" y="82"/>
                  </a:lnTo>
                  <a:lnTo>
                    <a:pt x="148" y="82"/>
                  </a:lnTo>
                  <a:lnTo>
                    <a:pt x="169" y="82"/>
                  </a:lnTo>
                  <a:lnTo>
                    <a:pt x="169" y="82"/>
                  </a:lnTo>
                  <a:lnTo>
                    <a:pt x="169" y="82"/>
                  </a:lnTo>
                  <a:lnTo>
                    <a:pt x="189" y="82"/>
                  </a:lnTo>
                  <a:lnTo>
                    <a:pt x="189" y="82"/>
                  </a:lnTo>
                  <a:lnTo>
                    <a:pt x="189" y="82"/>
                  </a:lnTo>
                  <a:lnTo>
                    <a:pt x="189" y="82"/>
                  </a:lnTo>
                  <a:lnTo>
                    <a:pt x="215" y="82"/>
                  </a:lnTo>
                  <a:lnTo>
                    <a:pt x="215" y="82"/>
                  </a:lnTo>
                  <a:lnTo>
                    <a:pt x="215" y="82"/>
                  </a:lnTo>
                  <a:lnTo>
                    <a:pt x="215" y="82"/>
                  </a:lnTo>
                  <a:lnTo>
                    <a:pt x="215" y="82"/>
                  </a:lnTo>
                  <a:lnTo>
                    <a:pt x="235" y="82"/>
                  </a:lnTo>
                  <a:lnTo>
                    <a:pt x="235" y="82"/>
                  </a:lnTo>
                  <a:lnTo>
                    <a:pt x="235" y="82"/>
                  </a:lnTo>
                  <a:lnTo>
                    <a:pt x="255" y="82"/>
                  </a:lnTo>
                  <a:lnTo>
                    <a:pt x="255" y="82"/>
                  </a:lnTo>
                  <a:lnTo>
                    <a:pt x="255" y="82"/>
                  </a:lnTo>
                  <a:lnTo>
                    <a:pt x="255" y="82"/>
                  </a:lnTo>
                  <a:lnTo>
                    <a:pt x="255" y="82"/>
                  </a:lnTo>
                  <a:lnTo>
                    <a:pt x="276" y="82"/>
                  </a:lnTo>
                  <a:lnTo>
                    <a:pt x="276" y="82"/>
                  </a:lnTo>
                  <a:lnTo>
                    <a:pt x="276" y="82"/>
                  </a:lnTo>
                  <a:lnTo>
                    <a:pt x="276" y="82"/>
                  </a:lnTo>
                  <a:lnTo>
                    <a:pt x="276" y="82"/>
                  </a:lnTo>
                  <a:lnTo>
                    <a:pt x="296" y="82"/>
                  </a:lnTo>
                  <a:lnTo>
                    <a:pt x="296" y="82"/>
                  </a:lnTo>
                  <a:lnTo>
                    <a:pt x="296" y="61"/>
                  </a:lnTo>
                  <a:lnTo>
                    <a:pt x="296" y="61"/>
                  </a:lnTo>
                  <a:lnTo>
                    <a:pt x="316" y="61"/>
                  </a:lnTo>
                  <a:lnTo>
                    <a:pt x="316" y="61"/>
                  </a:lnTo>
                  <a:lnTo>
                    <a:pt x="316" y="61"/>
                  </a:lnTo>
                  <a:lnTo>
                    <a:pt x="316" y="61"/>
                  </a:lnTo>
                  <a:lnTo>
                    <a:pt x="316" y="61"/>
                  </a:lnTo>
                  <a:lnTo>
                    <a:pt x="342" y="61"/>
                  </a:lnTo>
                  <a:lnTo>
                    <a:pt x="342" y="41"/>
                  </a:lnTo>
                  <a:lnTo>
                    <a:pt x="342" y="41"/>
                  </a:lnTo>
                  <a:lnTo>
                    <a:pt x="342" y="41"/>
                  </a:lnTo>
                  <a:lnTo>
                    <a:pt x="342" y="41"/>
                  </a:lnTo>
                  <a:lnTo>
                    <a:pt x="342" y="41"/>
                  </a:lnTo>
                  <a:lnTo>
                    <a:pt x="362" y="41"/>
                  </a:lnTo>
                  <a:lnTo>
                    <a:pt x="362" y="21"/>
                  </a:lnTo>
                  <a:lnTo>
                    <a:pt x="362" y="21"/>
                  </a:lnTo>
                  <a:lnTo>
                    <a:pt x="362" y="21"/>
                  </a:lnTo>
                  <a:lnTo>
                    <a:pt x="362" y="21"/>
                  </a:lnTo>
                  <a:lnTo>
                    <a:pt x="362" y="21"/>
                  </a:lnTo>
                  <a:lnTo>
                    <a:pt x="362" y="21"/>
                  </a:lnTo>
                  <a:lnTo>
                    <a:pt x="382" y="21"/>
                  </a:lnTo>
                  <a:lnTo>
                    <a:pt x="382" y="41"/>
                  </a:lnTo>
                  <a:lnTo>
                    <a:pt x="382" y="41"/>
                  </a:lnTo>
                  <a:lnTo>
                    <a:pt x="382" y="41"/>
                  </a:lnTo>
                  <a:lnTo>
                    <a:pt x="382" y="41"/>
                  </a:lnTo>
                  <a:lnTo>
                    <a:pt x="382" y="41"/>
                  </a:lnTo>
                  <a:lnTo>
                    <a:pt x="382" y="41"/>
                  </a:lnTo>
                  <a:lnTo>
                    <a:pt x="382" y="61"/>
                  </a:lnTo>
                  <a:lnTo>
                    <a:pt x="382" y="61"/>
                  </a:lnTo>
                  <a:lnTo>
                    <a:pt x="362" y="61"/>
                  </a:lnTo>
                  <a:lnTo>
                    <a:pt x="362" y="61"/>
                  </a:lnTo>
                  <a:lnTo>
                    <a:pt x="362" y="61"/>
                  </a:lnTo>
                  <a:lnTo>
                    <a:pt x="362" y="82"/>
                  </a:lnTo>
                  <a:lnTo>
                    <a:pt x="362" y="82"/>
                  </a:lnTo>
                  <a:lnTo>
                    <a:pt x="342" y="82"/>
                  </a:lnTo>
                  <a:lnTo>
                    <a:pt x="342" y="82"/>
                  </a:lnTo>
                  <a:lnTo>
                    <a:pt x="342" y="102"/>
                  </a:lnTo>
                  <a:lnTo>
                    <a:pt x="342" y="102"/>
                  </a:lnTo>
                  <a:lnTo>
                    <a:pt x="342" y="102"/>
                  </a:lnTo>
                  <a:lnTo>
                    <a:pt x="316" y="102"/>
                  </a:lnTo>
                  <a:lnTo>
                    <a:pt x="316" y="102"/>
                  </a:lnTo>
                  <a:lnTo>
                    <a:pt x="316" y="102"/>
                  </a:lnTo>
                  <a:lnTo>
                    <a:pt x="296" y="102"/>
                  </a:lnTo>
                  <a:lnTo>
                    <a:pt x="296" y="127"/>
                  </a:lnTo>
                  <a:lnTo>
                    <a:pt x="296" y="127"/>
                  </a:lnTo>
                  <a:lnTo>
                    <a:pt x="296" y="127"/>
                  </a:lnTo>
                  <a:lnTo>
                    <a:pt x="276" y="127"/>
                  </a:lnTo>
                  <a:lnTo>
                    <a:pt x="276" y="127"/>
                  </a:lnTo>
                  <a:lnTo>
                    <a:pt x="276" y="127"/>
                  </a:lnTo>
                  <a:lnTo>
                    <a:pt x="255" y="127"/>
                  </a:lnTo>
                  <a:lnTo>
                    <a:pt x="255" y="127"/>
                  </a:lnTo>
                  <a:lnTo>
                    <a:pt x="255" y="127"/>
                  </a:lnTo>
                  <a:lnTo>
                    <a:pt x="255" y="127"/>
                  </a:lnTo>
                  <a:lnTo>
                    <a:pt x="235" y="127"/>
                  </a:lnTo>
                  <a:lnTo>
                    <a:pt x="235" y="127"/>
                  </a:lnTo>
                  <a:lnTo>
                    <a:pt x="235" y="127"/>
                  </a:lnTo>
                  <a:lnTo>
                    <a:pt x="215" y="127"/>
                  </a:lnTo>
                  <a:lnTo>
                    <a:pt x="215" y="127"/>
                  </a:lnTo>
                  <a:lnTo>
                    <a:pt x="215" y="127"/>
                  </a:lnTo>
                  <a:lnTo>
                    <a:pt x="215" y="127"/>
                  </a:lnTo>
                  <a:lnTo>
                    <a:pt x="189" y="127"/>
                  </a:lnTo>
                  <a:lnTo>
                    <a:pt x="189" y="127"/>
                  </a:lnTo>
                  <a:lnTo>
                    <a:pt x="189" y="127"/>
                  </a:lnTo>
                  <a:lnTo>
                    <a:pt x="189" y="127"/>
                  </a:lnTo>
                  <a:lnTo>
                    <a:pt x="169" y="127"/>
                  </a:lnTo>
                  <a:lnTo>
                    <a:pt x="169" y="127"/>
                  </a:lnTo>
                  <a:lnTo>
                    <a:pt x="169" y="127"/>
                  </a:lnTo>
                  <a:lnTo>
                    <a:pt x="148" y="127"/>
                  </a:lnTo>
                  <a:lnTo>
                    <a:pt x="148" y="127"/>
                  </a:lnTo>
                  <a:lnTo>
                    <a:pt x="148" y="127"/>
                  </a:lnTo>
                  <a:lnTo>
                    <a:pt x="148" y="127"/>
                  </a:lnTo>
                  <a:lnTo>
                    <a:pt x="128" y="127"/>
                  </a:lnTo>
                  <a:lnTo>
                    <a:pt x="128" y="102"/>
                  </a:lnTo>
                  <a:lnTo>
                    <a:pt x="128" y="102"/>
                  </a:lnTo>
                  <a:lnTo>
                    <a:pt x="108" y="102"/>
                  </a:lnTo>
                  <a:lnTo>
                    <a:pt x="108" y="102"/>
                  </a:lnTo>
                  <a:lnTo>
                    <a:pt x="108" y="102"/>
                  </a:lnTo>
                  <a:lnTo>
                    <a:pt x="87" y="102"/>
                  </a:lnTo>
                  <a:lnTo>
                    <a:pt x="87" y="102"/>
                  </a:lnTo>
                  <a:lnTo>
                    <a:pt x="87" y="82"/>
                  </a:lnTo>
                  <a:lnTo>
                    <a:pt x="62" y="82"/>
                  </a:lnTo>
                  <a:lnTo>
                    <a:pt x="62" y="82"/>
                  </a:lnTo>
                  <a:lnTo>
                    <a:pt x="62" y="82"/>
                  </a:lnTo>
                  <a:lnTo>
                    <a:pt x="62" y="82"/>
                  </a:lnTo>
                  <a:lnTo>
                    <a:pt x="62" y="82"/>
                  </a:lnTo>
                  <a:lnTo>
                    <a:pt x="42" y="61"/>
                  </a:lnTo>
                  <a:lnTo>
                    <a:pt x="42" y="61"/>
                  </a:lnTo>
                  <a:lnTo>
                    <a:pt x="42" y="61"/>
                  </a:lnTo>
                  <a:lnTo>
                    <a:pt x="42" y="61"/>
                  </a:lnTo>
                  <a:lnTo>
                    <a:pt x="21" y="61"/>
                  </a:lnTo>
                  <a:lnTo>
                    <a:pt x="21" y="61"/>
                  </a:lnTo>
                  <a:lnTo>
                    <a:pt x="21" y="41"/>
                  </a:lnTo>
                  <a:lnTo>
                    <a:pt x="21" y="41"/>
                  </a:lnTo>
                  <a:lnTo>
                    <a:pt x="21" y="41"/>
                  </a:lnTo>
                  <a:lnTo>
                    <a:pt x="21" y="41"/>
                  </a:lnTo>
                  <a:lnTo>
                    <a:pt x="1" y="41"/>
                  </a:lnTo>
                  <a:lnTo>
                    <a:pt x="1" y="21"/>
                  </a:lnTo>
                  <a:lnTo>
                    <a:pt x="1" y="21"/>
                  </a:lnTo>
                  <a:lnTo>
                    <a:pt x="1" y="21"/>
                  </a:lnTo>
                  <a:lnTo>
                    <a:pt x="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2"/>
            <p:cNvSpPr/>
            <p:nvPr/>
          </p:nvSpPr>
          <p:spPr>
            <a:xfrm>
              <a:off x="1805075" y="2467150"/>
              <a:ext cx="8425" cy="5225"/>
            </a:xfrm>
            <a:custGeom>
              <a:rect b="b" l="l" r="r" t="t"/>
              <a:pathLst>
                <a:path extrusionOk="0" h="209" w="337">
                  <a:moveTo>
                    <a:pt x="336" y="0"/>
                  </a:moveTo>
                  <a:lnTo>
                    <a:pt x="336" y="0"/>
                  </a:lnTo>
                  <a:lnTo>
                    <a:pt x="336" y="21"/>
                  </a:lnTo>
                  <a:lnTo>
                    <a:pt x="336" y="21"/>
                  </a:lnTo>
                  <a:lnTo>
                    <a:pt x="336" y="21"/>
                  </a:lnTo>
                  <a:lnTo>
                    <a:pt x="336" y="21"/>
                  </a:lnTo>
                  <a:lnTo>
                    <a:pt x="336" y="21"/>
                  </a:lnTo>
                  <a:lnTo>
                    <a:pt x="336" y="41"/>
                  </a:lnTo>
                  <a:lnTo>
                    <a:pt x="336" y="41"/>
                  </a:lnTo>
                  <a:lnTo>
                    <a:pt x="336" y="41"/>
                  </a:lnTo>
                  <a:lnTo>
                    <a:pt x="336" y="41"/>
                  </a:lnTo>
                  <a:lnTo>
                    <a:pt x="336" y="41"/>
                  </a:lnTo>
                  <a:lnTo>
                    <a:pt x="336" y="61"/>
                  </a:lnTo>
                  <a:lnTo>
                    <a:pt x="336" y="61"/>
                  </a:lnTo>
                  <a:lnTo>
                    <a:pt x="336" y="61"/>
                  </a:lnTo>
                  <a:lnTo>
                    <a:pt x="336" y="61"/>
                  </a:lnTo>
                  <a:lnTo>
                    <a:pt x="336" y="82"/>
                  </a:lnTo>
                  <a:lnTo>
                    <a:pt x="336" y="82"/>
                  </a:lnTo>
                  <a:lnTo>
                    <a:pt x="316" y="82"/>
                  </a:lnTo>
                  <a:lnTo>
                    <a:pt x="316" y="82"/>
                  </a:lnTo>
                  <a:lnTo>
                    <a:pt x="316" y="102"/>
                  </a:lnTo>
                  <a:lnTo>
                    <a:pt x="316" y="102"/>
                  </a:lnTo>
                  <a:lnTo>
                    <a:pt x="316" y="102"/>
                  </a:lnTo>
                  <a:lnTo>
                    <a:pt x="316" y="127"/>
                  </a:lnTo>
                  <a:lnTo>
                    <a:pt x="296" y="127"/>
                  </a:lnTo>
                  <a:lnTo>
                    <a:pt x="296" y="127"/>
                  </a:lnTo>
                  <a:lnTo>
                    <a:pt x="296" y="148"/>
                  </a:lnTo>
                  <a:lnTo>
                    <a:pt x="296" y="148"/>
                  </a:lnTo>
                  <a:lnTo>
                    <a:pt x="296" y="148"/>
                  </a:lnTo>
                  <a:lnTo>
                    <a:pt x="275" y="148"/>
                  </a:lnTo>
                  <a:lnTo>
                    <a:pt x="275" y="148"/>
                  </a:lnTo>
                  <a:lnTo>
                    <a:pt x="275" y="168"/>
                  </a:lnTo>
                  <a:lnTo>
                    <a:pt x="275" y="168"/>
                  </a:lnTo>
                  <a:lnTo>
                    <a:pt x="275" y="168"/>
                  </a:lnTo>
                  <a:lnTo>
                    <a:pt x="255" y="168"/>
                  </a:lnTo>
                  <a:lnTo>
                    <a:pt x="255" y="168"/>
                  </a:lnTo>
                  <a:lnTo>
                    <a:pt x="255" y="188"/>
                  </a:lnTo>
                  <a:lnTo>
                    <a:pt x="230" y="188"/>
                  </a:lnTo>
                  <a:lnTo>
                    <a:pt x="230" y="188"/>
                  </a:lnTo>
                  <a:lnTo>
                    <a:pt x="230" y="188"/>
                  </a:lnTo>
                  <a:lnTo>
                    <a:pt x="230" y="188"/>
                  </a:lnTo>
                  <a:lnTo>
                    <a:pt x="209" y="188"/>
                  </a:lnTo>
                  <a:lnTo>
                    <a:pt x="209" y="188"/>
                  </a:lnTo>
                  <a:lnTo>
                    <a:pt x="209" y="188"/>
                  </a:lnTo>
                  <a:lnTo>
                    <a:pt x="209" y="209"/>
                  </a:lnTo>
                  <a:lnTo>
                    <a:pt x="209" y="209"/>
                  </a:lnTo>
                  <a:lnTo>
                    <a:pt x="209" y="209"/>
                  </a:lnTo>
                  <a:lnTo>
                    <a:pt x="209" y="209"/>
                  </a:lnTo>
                  <a:lnTo>
                    <a:pt x="189" y="209"/>
                  </a:lnTo>
                  <a:lnTo>
                    <a:pt x="189" y="209"/>
                  </a:lnTo>
                  <a:lnTo>
                    <a:pt x="189" y="209"/>
                  </a:lnTo>
                  <a:lnTo>
                    <a:pt x="189" y="209"/>
                  </a:lnTo>
                  <a:lnTo>
                    <a:pt x="189" y="209"/>
                  </a:lnTo>
                  <a:lnTo>
                    <a:pt x="189" y="209"/>
                  </a:lnTo>
                  <a:lnTo>
                    <a:pt x="189" y="209"/>
                  </a:lnTo>
                  <a:lnTo>
                    <a:pt x="169" y="209"/>
                  </a:lnTo>
                  <a:lnTo>
                    <a:pt x="169" y="209"/>
                  </a:lnTo>
                  <a:lnTo>
                    <a:pt x="169" y="209"/>
                  </a:lnTo>
                  <a:lnTo>
                    <a:pt x="169" y="209"/>
                  </a:lnTo>
                  <a:lnTo>
                    <a:pt x="169" y="209"/>
                  </a:lnTo>
                  <a:lnTo>
                    <a:pt x="169" y="209"/>
                  </a:lnTo>
                  <a:lnTo>
                    <a:pt x="148" y="209"/>
                  </a:lnTo>
                  <a:lnTo>
                    <a:pt x="148" y="209"/>
                  </a:lnTo>
                  <a:lnTo>
                    <a:pt x="148" y="209"/>
                  </a:lnTo>
                  <a:lnTo>
                    <a:pt x="148" y="209"/>
                  </a:lnTo>
                  <a:lnTo>
                    <a:pt x="148" y="209"/>
                  </a:lnTo>
                  <a:lnTo>
                    <a:pt x="148" y="209"/>
                  </a:lnTo>
                  <a:lnTo>
                    <a:pt x="128" y="209"/>
                  </a:lnTo>
                  <a:lnTo>
                    <a:pt x="128" y="209"/>
                  </a:lnTo>
                  <a:lnTo>
                    <a:pt x="128" y="209"/>
                  </a:lnTo>
                  <a:lnTo>
                    <a:pt x="128" y="209"/>
                  </a:lnTo>
                  <a:lnTo>
                    <a:pt x="128" y="209"/>
                  </a:lnTo>
                  <a:lnTo>
                    <a:pt x="128" y="209"/>
                  </a:lnTo>
                  <a:lnTo>
                    <a:pt x="102" y="209"/>
                  </a:lnTo>
                  <a:lnTo>
                    <a:pt x="102" y="209"/>
                  </a:lnTo>
                  <a:lnTo>
                    <a:pt x="102" y="209"/>
                  </a:lnTo>
                  <a:lnTo>
                    <a:pt x="102" y="209"/>
                  </a:lnTo>
                  <a:lnTo>
                    <a:pt x="102" y="209"/>
                  </a:lnTo>
                  <a:lnTo>
                    <a:pt x="82" y="188"/>
                  </a:lnTo>
                  <a:lnTo>
                    <a:pt x="82" y="188"/>
                  </a:lnTo>
                  <a:lnTo>
                    <a:pt x="82" y="188"/>
                  </a:lnTo>
                  <a:lnTo>
                    <a:pt x="82" y="188"/>
                  </a:lnTo>
                  <a:lnTo>
                    <a:pt x="82" y="188"/>
                  </a:lnTo>
                  <a:lnTo>
                    <a:pt x="82" y="188"/>
                  </a:lnTo>
                  <a:lnTo>
                    <a:pt x="82" y="188"/>
                  </a:lnTo>
                  <a:lnTo>
                    <a:pt x="62" y="188"/>
                  </a:lnTo>
                  <a:lnTo>
                    <a:pt x="62" y="188"/>
                  </a:lnTo>
                  <a:lnTo>
                    <a:pt x="62" y="188"/>
                  </a:lnTo>
                  <a:lnTo>
                    <a:pt x="62" y="168"/>
                  </a:lnTo>
                  <a:lnTo>
                    <a:pt x="62" y="168"/>
                  </a:lnTo>
                  <a:lnTo>
                    <a:pt x="62" y="168"/>
                  </a:lnTo>
                  <a:lnTo>
                    <a:pt x="41" y="168"/>
                  </a:lnTo>
                  <a:lnTo>
                    <a:pt x="41" y="168"/>
                  </a:lnTo>
                  <a:lnTo>
                    <a:pt x="41" y="168"/>
                  </a:lnTo>
                  <a:lnTo>
                    <a:pt x="41" y="168"/>
                  </a:lnTo>
                  <a:lnTo>
                    <a:pt x="41" y="168"/>
                  </a:lnTo>
                  <a:lnTo>
                    <a:pt x="41" y="148"/>
                  </a:lnTo>
                  <a:lnTo>
                    <a:pt x="41" y="148"/>
                  </a:lnTo>
                  <a:lnTo>
                    <a:pt x="41" y="148"/>
                  </a:lnTo>
                  <a:lnTo>
                    <a:pt x="21" y="148"/>
                  </a:lnTo>
                  <a:lnTo>
                    <a:pt x="21" y="148"/>
                  </a:lnTo>
                  <a:lnTo>
                    <a:pt x="21" y="148"/>
                  </a:lnTo>
                  <a:lnTo>
                    <a:pt x="21" y="148"/>
                  </a:lnTo>
                  <a:lnTo>
                    <a:pt x="21" y="127"/>
                  </a:lnTo>
                  <a:lnTo>
                    <a:pt x="21" y="127"/>
                  </a:lnTo>
                  <a:lnTo>
                    <a:pt x="21" y="127"/>
                  </a:lnTo>
                  <a:lnTo>
                    <a:pt x="21" y="127"/>
                  </a:lnTo>
                  <a:lnTo>
                    <a:pt x="1" y="127"/>
                  </a:lnTo>
                  <a:lnTo>
                    <a:pt x="1" y="127"/>
                  </a:lnTo>
                  <a:lnTo>
                    <a:pt x="1" y="102"/>
                  </a:lnTo>
                  <a:lnTo>
                    <a:pt x="1" y="102"/>
                  </a:lnTo>
                  <a:lnTo>
                    <a:pt x="1" y="102"/>
                  </a:lnTo>
                  <a:lnTo>
                    <a:pt x="21" y="102"/>
                  </a:lnTo>
                  <a:lnTo>
                    <a:pt x="41" y="82"/>
                  </a:lnTo>
                  <a:lnTo>
                    <a:pt x="41" y="102"/>
                  </a:lnTo>
                  <a:lnTo>
                    <a:pt x="41" y="102"/>
                  </a:lnTo>
                  <a:lnTo>
                    <a:pt x="41" y="102"/>
                  </a:lnTo>
                  <a:lnTo>
                    <a:pt x="41" y="102"/>
                  </a:lnTo>
                  <a:lnTo>
                    <a:pt x="41" y="102"/>
                  </a:lnTo>
                  <a:lnTo>
                    <a:pt x="41" y="102"/>
                  </a:lnTo>
                  <a:lnTo>
                    <a:pt x="41" y="102"/>
                  </a:lnTo>
                  <a:lnTo>
                    <a:pt x="41" y="127"/>
                  </a:lnTo>
                  <a:lnTo>
                    <a:pt x="62" y="127"/>
                  </a:lnTo>
                  <a:lnTo>
                    <a:pt x="62" y="127"/>
                  </a:lnTo>
                  <a:lnTo>
                    <a:pt x="62" y="127"/>
                  </a:lnTo>
                  <a:lnTo>
                    <a:pt x="62" y="127"/>
                  </a:lnTo>
                  <a:lnTo>
                    <a:pt x="62" y="127"/>
                  </a:lnTo>
                  <a:lnTo>
                    <a:pt x="62" y="127"/>
                  </a:lnTo>
                  <a:lnTo>
                    <a:pt x="62" y="127"/>
                  </a:lnTo>
                  <a:lnTo>
                    <a:pt x="62" y="127"/>
                  </a:lnTo>
                  <a:lnTo>
                    <a:pt x="62" y="148"/>
                  </a:lnTo>
                  <a:lnTo>
                    <a:pt x="62" y="148"/>
                  </a:lnTo>
                  <a:lnTo>
                    <a:pt x="82" y="148"/>
                  </a:lnTo>
                  <a:lnTo>
                    <a:pt x="82" y="148"/>
                  </a:lnTo>
                  <a:lnTo>
                    <a:pt x="82" y="148"/>
                  </a:lnTo>
                  <a:lnTo>
                    <a:pt x="82" y="148"/>
                  </a:lnTo>
                  <a:lnTo>
                    <a:pt x="82" y="148"/>
                  </a:lnTo>
                  <a:lnTo>
                    <a:pt x="82" y="148"/>
                  </a:lnTo>
                  <a:lnTo>
                    <a:pt x="82" y="148"/>
                  </a:lnTo>
                  <a:lnTo>
                    <a:pt x="82" y="148"/>
                  </a:lnTo>
                  <a:lnTo>
                    <a:pt x="102" y="148"/>
                  </a:lnTo>
                  <a:lnTo>
                    <a:pt x="102" y="168"/>
                  </a:lnTo>
                  <a:lnTo>
                    <a:pt x="102" y="168"/>
                  </a:lnTo>
                  <a:lnTo>
                    <a:pt x="102" y="168"/>
                  </a:lnTo>
                  <a:lnTo>
                    <a:pt x="102" y="168"/>
                  </a:lnTo>
                  <a:lnTo>
                    <a:pt x="102" y="168"/>
                  </a:lnTo>
                  <a:lnTo>
                    <a:pt x="102" y="168"/>
                  </a:lnTo>
                  <a:lnTo>
                    <a:pt x="102" y="168"/>
                  </a:lnTo>
                  <a:lnTo>
                    <a:pt x="128" y="168"/>
                  </a:lnTo>
                  <a:lnTo>
                    <a:pt x="128" y="168"/>
                  </a:lnTo>
                  <a:lnTo>
                    <a:pt x="128" y="168"/>
                  </a:lnTo>
                  <a:lnTo>
                    <a:pt x="128" y="168"/>
                  </a:lnTo>
                  <a:lnTo>
                    <a:pt x="128" y="168"/>
                  </a:lnTo>
                  <a:lnTo>
                    <a:pt x="128" y="168"/>
                  </a:lnTo>
                  <a:lnTo>
                    <a:pt x="128" y="168"/>
                  </a:lnTo>
                  <a:lnTo>
                    <a:pt x="128" y="168"/>
                  </a:lnTo>
                  <a:lnTo>
                    <a:pt x="148" y="168"/>
                  </a:lnTo>
                  <a:lnTo>
                    <a:pt x="148" y="168"/>
                  </a:lnTo>
                  <a:lnTo>
                    <a:pt x="148" y="168"/>
                  </a:lnTo>
                  <a:lnTo>
                    <a:pt x="148" y="168"/>
                  </a:lnTo>
                  <a:lnTo>
                    <a:pt x="148" y="168"/>
                  </a:lnTo>
                  <a:lnTo>
                    <a:pt x="148" y="168"/>
                  </a:lnTo>
                  <a:lnTo>
                    <a:pt x="148" y="168"/>
                  </a:lnTo>
                  <a:lnTo>
                    <a:pt x="148" y="168"/>
                  </a:lnTo>
                  <a:lnTo>
                    <a:pt x="169" y="168"/>
                  </a:lnTo>
                  <a:lnTo>
                    <a:pt x="169" y="168"/>
                  </a:lnTo>
                  <a:lnTo>
                    <a:pt x="169" y="168"/>
                  </a:lnTo>
                  <a:lnTo>
                    <a:pt x="169" y="168"/>
                  </a:lnTo>
                  <a:lnTo>
                    <a:pt x="169" y="168"/>
                  </a:lnTo>
                  <a:lnTo>
                    <a:pt x="169" y="168"/>
                  </a:lnTo>
                  <a:lnTo>
                    <a:pt x="169" y="168"/>
                  </a:lnTo>
                  <a:lnTo>
                    <a:pt x="189" y="168"/>
                  </a:lnTo>
                  <a:lnTo>
                    <a:pt x="189" y="168"/>
                  </a:lnTo>
                  <a:lnTo>
                    <a:pt x="189" y="168"/>
                  </a:lnTo>
                  <a:lnTo>
                    <a:pt x="189" y="168"/>
                  </a:lnTo>
                  <a:lnTo>
                    <a:pt x="189" y="168"/>
                  </a:lnTo>
                  <a:lnTo>
                    <a:pt x="189" y="168"/>
                  </a:lnTo>
                  <a:lnTo>
                    <a:pt x="189" y="168"/>
                  </a:lnTo>
                  <a:lnTo>
                    <a:pt x="189" y="168"/>
                  </a:lnTo>
                  <a:lnTo>
                    <a:pt x="189" y="168"/>
                  </a:lnTo>
                  <a:lnTo>
                    <a:pt x="209" y="168"/>
                  </a:lnTo>
                  <a:lnTo>
                    <a:pt x="209" y="168"/>
                  </a:lnTo>
                  <a:lnTo>
                    <a:pt x="209" y="168"/>
                  </a:lnTo>
                  <a:lnTo>
                    <a:pt x="209" y="168"/>
                  </a:lnTo>
                  <a:lnTo>
                    <a:pt x="209" y="168"/>
                  </a:lnTo>
                  <a:lnTo>
                    <a:pt x="209" y="168"/>
                  </a:lnTo>
                  <a:lnTo>
                    <a:pt x="230" y="148"/>
                  </a:lnTo>
                  <a:lnTo>
                    <a:pt x="230" y="148"/>
                  </a:lnTo>
                  <a:lnTo>
                    <a:pt x="230" y="148"/>
                  </a:lnTo>
                  <a:lnTo>
                    <a:pt x="230" y="148"/>
                  </a:lnTo>
                  <a:lnTo>
                    <a:pt x="230" y="148"/>
                  </a:lnTo>
                  <a:lnTo>
                    <a:pt x="255" y="148"/>
                  </a:lnTo>
                  <a:lnTo>
                    <a:pt x="255" y="127"/>
                  </a:lnTo>
                  <a:lnTo>
                    <a:pt x="255" y="127"/>
                  </a:lnTo>
                  <a:lnTo>
                    <a:pt x="255" y="127"/>
                  </a:lnTo>
                  <a:lnTo>
                    <a:pt x="255" y="127"/>
                  </a:lnTo>
                  <a:lnTo>
                    <a:pt x="275" y="127"/>
                  </a:lnTo>
                  <a:lnTo>
                    <a:pt x="275" y="102"/>
                  </a:lnTo>
                  <a:lnTo>
                    <a:pt x="275" y="102"/>
                  </a:lnTo>
                  <a:lnTo>
                    <a:pt x="275" y="102"/>
                  </a:lnTo>
                  <a:lnTo>
                    <a:pt x="275" y="102"/>
                  </a:lnTo>
                  <a:lnTo>
                    <a:pt x="275" y="82"/>
                  </a:lnTo>
                  <a:lnTo>
                    <a:pt x="296" y="82"/>
                  </a:lnTo>
                  <a:lnTo>
                    <a:pt x="296" y="82"/>
                  </a:lnTo>
                  <a:lnTo>
                    <a:pt x="296" y="82"/>
                  </a:lnTo>
                  <a:lnTo>
                    <a:pt x="296" y="82"/>
                  </a:lnTo>
                  <a:lnTo>
                    <a:pt x="296" y="61"/>
                  </a:lnTo>
                  <a:lnTo>
                    <a:pt x="296" y="61"/>
                  </a:lnTo>
                  <a:lnTo>
                    <a:pt x="296" y="61"/>
                  </a:lnTo>
                  <a:lnTo>
                    <a:pt x="296" y="61"/>
                  </a:lnTo>
                  <a:lnTo>
                    <a:pt x="316" y="41"/>
                  </a:lnTo>
                  <a:lnTo>
                    <a:pt x="316" y="41"/>
                  </a:lnTo>
                  <a:lnTo>
                    <a:pt x="316" y="41"/>
                  </a:lnTo>
                  <a:lnTo>
                    <a:pt x="316" y="41"/>
                  </a:lnTo>
                  <a:lnTo>
                    <a:pt x="316" y="41"/>
                  </a:lnTo>
                  <a:lnTo>
                    <a:pt x="316" y="41"/>
                  </a:lnTo>
                  <a:lnTo>
                    <a:pt x="316" y="21"/>
                  </a:lnTo>
                  <a:lnTo>
                    <a:pt x="316" y="21"/>
                  </a:lnTo>
                  <a:lnTo>
                    <a:pt x="316" y="21"/>
                  </a:lnTo>
                  <a:lnTo>
                    <a:pt x="316" y="21"/>
                  </a:lnTo>
                  <a:lnTo>
                    <a:pt x="316" y="21"/>
                  </a:lnTo>
                  <a:lnTo>
                    <a:pt x="316" y="0"/>
                  </a:lnTo>
                  <a:lnTo>
                    <a:pt x="316" y="0"/>
                  </a:lnTo>
                  <a:lnTo>
                    <a:pt x="316"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2"/>
            <p:cNvSpPr/>
            <p:nvPr/>
          </p:nvSpPr>
          <p:spPr>
            <a:xfrm>
              <a:off x="1799750" y="2483050"/>
              <a:ext cx="2175" cy="3200"/>
            </a:xfrm>
            <a:custGeom>
              <a:rect b="b" l="l" r="r" t="t"/>
              <a:pathLst>
                <a:path extrusionOk="0" h="128" w="87">
                  <a:moveTo>
                    <a:pt x="61" y="0"/>
                  </a:moveTo>
                  <a:lnTo>
                    <a:pt x="61" y="0"/>
                  </a:lnTo>
                  <a:lnTo>
                    <a:pt x="61" y="0"/>
                  </a:lnTo>
                  <a:lnTo>
                    <a:pt x="61" y="0"/>
                  </a:lnTo>
                  <a:lnTo>
                    <a:pt x="61" y="0"/>
                  </a:lnTo>
                  <a:lnTo>
                    <a:pt x="61" y="0"/>
                  </a:lnTo>
                  <a:lnTo>
                    <a:pt x="61" y="0"/>
                  </a:lnTo>
                  <a:lnTo>
                    <a:pt x="61" y="0"/>
                  </a:lnTo>
                  <a:lnTo>
                    <a:pt x="61" y="0"/>
                  </a:lnTo>
                  <a:lnTo>
                    <a:pt x="87" y="0"/>
                  </a:lnTo>
                  <a:lnTo>
                    <a:pt x="87" y="0"/>
                  </a:lnTo>
                  <a:lnTo>
                    <a:pt x="87" y="0"/>
                  </a:lnTo>
                  <a:lnTo>
                    <a:pt x="87" y="0"/>
                  </a:lnTo>
                  <a:lnTo>
                    <a:pt x="87" y="0"/>
                  </a:lnTo>
                  <a:lnTo>
                    <a:pt x="87" y="0"/>
                  </a:lnTo>
                  <a:lnTo>
                    <a:pt x="87" y="0"/>
                  </a:lnTo>
                  <a:lnTo>
                    <a:pt x="87" y="20"/>
                  </a:lnTo>
                  <a:lnTo>
                    <a:pt x="87" y="20"/>
                  </a:lnTo>
                  <a:lnTo>
                    <a:pt x="87" y="20"/>
                  </a:lnTo>
                  <a:lnTo>
                    <a:pt x="87" y="20"/>
                  </a:lnTo>
                  <a:lnTo>
                    <a:pt x="87" y="20"/>
                  </a:lnTo>
                  <a:lnTo>
                    <a:pt x="87" y="20"/>
                  </a:lnTo>
                  <a:lnTo>
                    <a:pt x="87" y="41"/>
                  </a:lnTo>
                  <a:lnTo>
                    <a:pt x="87" y="41"/>
                  </a:lnTo>
                  <a:lnTo>
                    <a:pt x="87" y="41"/>
                  </a:lnTo>
                  <a:lnTo>
                    <a:pt x="87" y="41"/>
                  </a:lnTo>
                  <a:lnTo>
                    <a:pt x="87" y="61"/>
                  </a:lnTo>
                  <a:lnTo>
                    <a:pt x="87" y="61"/>
                  </a:lnTo>
                  <a:lnTo>
                    <a:pt x="87" y="61"/>
                  </a:lnTo>
                  <a:lnTo>
                    <a:pt x="87" y="61"/>
                  </a:lnTo>
                  <a:lnTo>
                    <a:pt x="87" y="81"/>
                  </a:lnTo>
                  <a:lnTo>
                    <a:pt x="87" y="81"/>
                  </a:lnTo>
                  <a:lnTo>
                    <a:pt x="61" y="81"/>
                  </a:lnTo>
                  <a:lnTo>
                    <a:pt x="61" y="81"/>
                  </a:lnTo>
                  <a:lnTo>
                    <a:pt x="61" y="81"/>
                  </a:lnTo>
                  <a:lnTo>
                    <a:pt x="61" y="102"/>
                  </a:lnTo>
                  <a:lnTo>
                    <a:pt x="61" y="102"/>
                  </a:lnTo>
                  <a:lnTo>
                    <a:pt x="61" y="102"/>
                  </a:lnTo>
                  <a:lnTo>
                    <a:pt x="61" y="102"/>
                  </a:lnTo>
                  <a:lnTo>
                    <a:pt x="61" y="102"/>
                  </a:lnTo>
                  <a:lnTo>
                    <a:pt x="61" y="102"/>
                  </a:lnTo>
                  <a:lnTo>
                    <a:pt x="41" y="102"/>
                  </a:lnTo>
                  <a:lnTo>
                    <a:pt x="41" y="127"/>
                  </a:lnTo>
                  <a:lnTo>
                    <a:pt x="41" y="127"/>
                  </a:lnTo>
                  <a:lnTo>
                    <a:pt x="41" y="127"/>
                  </a:lnTo>
                  <a:lnTo>
                    <a:pt x="41" y="127"/>
                  </a:lnTo>
                  <a:lnTo>
                    <a:pt x="41" y="127"/>
                  </a:lnTo>
                  <a:lnTo>
                    <a:pt x="41" y="127"/>
                  </a:lnTo>
                  <a:lnTo>
                    <a:pt x="41" y="127"/>
                  </a:lnTo>
                  <a:lnTo>
                    <a:pt x="20" y="127"/>
                  </a:lnTo>
                  <a:lnTo>
                    <a:pt x="20" y="127"/>
                  </a:lnTo>
                  <a:lnTo>
                    <a:pt x="20" y="127"/>
                  </a:lnTo>
                  <a:lnTo>
                    <a:pt x="20" y="127"/>
                  </a:lnTo>
                  <a:lnTo>
                    <a:pt x="20" y="127"/>
                  </a:lnTo>
                  <a:lnTo>
                    <a:pt x="20" y="127"/>
                  </a:lnTo>
                  <a:lnTo>
                    <a:pt x="20" y="127"/>
                  </a:lnTo>
                  <a:lnTo>
                    <a:pt x="20" y="127"/>
                  </a:lnTo>
                  <a:lnTo>
                    <a:pt x="0" y="127"/>
                  </a:lnTo>
                  <a:lnTo>
                    <a:pt x="0" y="127"/>
                  </a:lnTo>
                  <a:lnTo>
                    <a:pt x="0" y="127"/>
                  </a:lnTo>
                  <a:lnTo>
                    <a:pt x="0" y="127"/>
                  </a:lnTo>
                  <a:lnTo>
                    <a:pt x="0" y="127"/>
                  </a:lnTo>
                  <a:lnTo>
                    <a:pt x="0" y="127"/>
                  </a:lnTo>
                  <a:lnTo>
                    <a:pt x="0" y="127"/>
                  </a:lnTo>
                  <a:lnTo>
                    <a:pt x="0" y="127"/>
                  </a:lnTo>
                  <a:lnTo>
                    <a:pt x="0" y="127"/>
                  </a:lnTo>
                  <a:lnTo>
                    <a:pt x="0" y="127"/>
                  </a:lnTo>
                  <a:lnTo>
                    <a:pt x="0" y="127"/>
                  </a:lnTo>
                  <a:lnTo>
                    <a:pt x="0" y="102"/>
                  </a:lnTo>
                  <a:lnTo>
                    <a:pt x="0" y="102"/>
                  </a:lnTo>
                  <a:lnTo>
                    <a:pt x="0" y="102"/>
                  </a:lnTo>
                  <a:lnTo>
                    <a:pt x="0" y="102"/>
                  </a:lnTo>
                  <a:lnTo>
                    <a:pt x="0" y="102"/>
                  </a:lnTo>
                  <a:lnTo>
                    <a:pt x="0" y="102"/>
                  </a:lnTo>
                  <a:lnTo>
                    <a:pt x="0" y="81"/>
                  </a:lnTo>
                  <a:lnTo>
                    <a:pt x="0" y="81"/>
                  </a:lnTo>
                  <a:lnTo>
                    <a:pt x="0" y="81"/>
                  </a:lnTo>
                  <a:lnTo>
                    <a:pt x="0" y="81"/>
                  </a:lnTo>
                  <a:lnTo>
                    <a:pt x="0" y="81"/>
                  </a:lnTo>
                  <a:lnTo>
                    <a:pt x="0" y="81"/>
                  </a:lnTo>
                  <a:lnTo>
                    <a:pt x="0" y="61"/>
                  </a:lnTo>
                  <a:lnTo>
                    <a:pt x="0" y="61"/>
                  </a:lnTo>
                  <a:lnTo>
                    <a:pt x="0" y="61"/>
                  </a:lnTo>
                  <a:lnTo>
                    <a:pt x="0" y="61"/>
                  </a:lnTo>
                  <a:lnTo>
                    <a:pt x="0" y="41"/>
                  </a:lnTo>
                  <a:lnTo>
                    <a:pt x="0" y="41"/>
                  </a:lnTo>
                  <a:lnTo>
                    <a:pt x="0" y="41"/>
                  </a:lnTo>
                  <a:lnTo>
                    <a:pt x="0" y="41"/>
                  </a:lnTo>
                  <a:lnTo>
                    <a:pt x="0" y="20"/>
                  </a:lnTo>
                  <a:lnTo>
                    <a:pt x="20" y="20"/>
                  </a:lnTo>
                  <a:lnTo>
                    <a:pt x="20" y="20"/>
                  </a:lnTo>
                  <a:lnTo>
                    <a:pt x="20" y="20"/>
                  </a:lnTo>
                  <a:lnTo>
                    <a:pt x="20" y="20"/>
                  </a:lnTo>
                  <a:lnTo>
                    <a:pt x="20" y="20"/>
                  </a:lnTo>
                  <a:lnTo>
                    <a:pt x="20" y="20"/>
                  </a:lnTo>
                  <a:lnTo>
                    <a:pt x="20" y="0"/>
                  </a:lnTo>
                  <a:lnTo>
                    <a:pt x="20" y="0"/>
                  </a:lnTo>
                  <a:lnTo>
                    <a:pt x="20" y="0"/>
                  </a:lnTo>
                  <a:lnTo>
                    <a:pt x="20" y="0"/>
                  </a:lnTo>
                  <a:lnTo>
                    <a:pt x="20" y="0"/>
                  </a:lnTo>
                  <a:lnTo>
                    <a:pt x="41" y="0"/>
                  </a:lnTo>
                  <a:lnTo>
                    <a:pt x="41" y="0"/>
                  </a:lnTo>
                  <a:lnTo>
                    <a:pt x="41" y="0"/>
                  </a:lnTo>
                  <a:lnTo>
                    <a:pt x="41" y="0"/>
                  </a:lnTo>
                  <a:lnTo>
                    <a:pt x="41" y="0"/>
                  </a:lnTo>
                  <a:lnTo>
                    <a:pt x="41" y="0"/>
                  </a:lnTo>
                  <a:lnTo>
                    <a:pt x="41" y="0"/>
                  </a:lnTo>
                  <a:lnTo>
                    <a:pt x="4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2"/>
            <p:cNvSpPr/>
            <p:nvPr/>
          </p:nvSpPr>
          <p:spPr>
            <a:xfrm>
              <a:off x="1792375" y="2481375"/>
              <a:ext cx="2550" cy="3725"/>
            </a:xfrm>
            <a:custGeom>
              <a:rect b="b" l="l" r="r" t="t"/>
              <a:pathLst>
                <a:path extrusionOk="0" h="149" w="102">
                  <a:moveTo>
                    <a:pt x="81" y="1"/>
                  </a:moveTo>
                  <a:lnTo>
                    <a:pt x="81" y="1"/>
                  </a:lnTo>
                  <a:lnTo>
                    <a:pt x="81" y="1"/>
                  </a:lnTo>
                  <a:lnTo>
                    <a:pt x="81" y="1"/>
                  </a:lnTo>
                  <a:lnTo>
                    <a:pt x="81" y="1"/>
                  </a:lnTo>
                  <a:lnTo>
                    <a:pt x="81" y="1"/>
                  </a:lnTo>
                  <a:lnTo>
                    <a:pt x="81" y="1"/>
                  </a:lnTo>
                  <a:lnTo>
                    <a:pt x="81" y="1"/>
                  </a:lnTo>
                  <a:lnTo>
                    <a:pt x="102" y="1"/>
                  </a:lnTo>
                  <a:lnTo>
                    <a:pt x="102" y="1"/>
                  </a:lnTo>
                  <a:lnTo>
                    <a:pt x="102" y="1"/>
                  </a:lnTo>
                  <a:lnTo>
                    <a:pt x="102" y="1"/>
                  </a:lnTo>
                  <a:lnTo>
                    <a:pt x="102" y="21"/>
                  </a:lnTo>
                  <a:lnTo>
                    <a:pt x="102" y="21"/>
                  </a:lnTo>
                  <a:lnTo>
                    <a:pt x="102" y="21"/>
                  </a:lnTo>
                  <a:lnTo>
                    <a:pt x="102" y="21"/>
                  </a:lnTo>
                  <a:lnTo>
                    <a:pt x="102" y="21"/>
                  </a:lnTo>
                  <a:lnTo>
                    <a:pt x="102" y="21"/>
                  </a:lnTo>
                  <a:lnTo>
                    <a:pt x="102" y="21"/>
                  </a:lnTo>
                  <a:lnTo>
                    <a:pt x="102" y="21"/>
                  </a:lnTo>
                  <a:lnTo>
                    <a:pt x="102" y="42"/>
                  </a:lnTo>
                  <a:lnTo>
                    <a:pt x="102" y="42"/>
                  </a:lnTo>
                  <a:lnTo>
                    <a:pt x="102" y="42"/>
                  </a:lnTo>
                  <a:lnTo>
                    <a:pt x="102" y="42"/>
                  </a:lnTo>
                  <a:lnTo>
                    <a:pt x="102" y="42"/>
                  </a:lnTo>
                  <a:lnTo>
                    <a:pt x="102" y="42"/>
                  </a:lnTo>
                  <a:lnTo>
                    <a:pt x="102" y="67"/>
                  </a:lnTo>
                  <a:lnTo>
                    <a:pt x="102" y="67"/>
                  </a:lnTo>
                  <a:lnTo>
                    <a:pt x="102" y="67"/>
                  </a:lnTo>
                  <a:lnTo>
                    <a:pt x="102" y="67"/>
                  </a:lnTo>
                  <a:lnTo>
                    <a:pt x="102" y="67"/>
                  </a:lnTo>
                  <a:lnTo>
                    <a:pt x="102" y="67"/>
                  </a:lnTo>
                  <a:lnTo>
                    <a:pt x="102" y="67"/>
                  </a:lnTo>
                  <a:lnTo>
                    <a:pt x="102" y="87"/>
                  </a:lnTo>
                  <a:lnTo>
                    <a:pt x="102" y="87"/>
                  </a:lnTo>
                  <a:lnTo>
                    <a:pt x="102" y="87"/>
                  </a:lnTo>
                  <a:lnTo>
                    <a:pt x="102" y="87"/>
                  </a:lnTo>
                  <a:lnTo>
                    <a:pt x="102" y="108"/>
                  </a:lnTo>
                  <a:lnTo>
                    <a:pt x="102" y="108"/>
                  </a:lnTo>
                  <a:lnTo>
                    <a:pt x="81" y="108"/>
                  </a:lnTo>
                  <a:lnTo>
                    <a:pt x="81" y="108"/>
                  </a:lnTo>
                  <a:lnTo>
                    <a:pt x="81" y="128"/>
                  </a:lnTo>
                  <a:lnTo>
                    <a:pt x="81" y="128"/>
                  </a:lnTo>
                  <a:lnTo>
                    <a:pt x="81" y="128"/>
                  </a:lnTo>
                  <a:lnTo>
                    <a:pt x="81" y="128"/>
                  </a:lnTo>
                  <a:lnTo>
                    <a:pt x="81" y="128"/>
                  </a:lnTo>
                  <a:lnTo>
                    <a:pt x="81" y="128"/>
                  </a:lnTo>
                  <a:lnTo>
                    <a:pt x="81" y="148"/>
                  </a:lnTo>
                  <a:lnTo>
                    <a:pt x="61" y="148"/>
                  </a:lnTo>
                  <a:lnTo>
                    <a:pt x="61" y="148"/>
                  </a:lnTo>
                  <a:lnTo>
                    <a:pt x="61" y="148"/>
                  </a:lnTo>
                  <a:lnTo>
                    <a:pt x="61" y="148"/>
                  </a:lnTo>
                  <a:lnTo>
                    <a:pt x="61" y="148"/>
                  </a:lnTo>
                  <a:lnTo>
                    <a:pt x="61" y="148"/>
                  </a:lnTo>
                  <a:lnTo>
                    <a:pt x="61" y="148"/>
                  </a:lnTo>
                  <a:lnTo>
                    <a:pt x="61" y="148"/>
                  </a:lnTo>
                  <a:lnTo>
                    <a:pt x="41" y="148"/>
                  </a:lnTo>
                  <a:lnTo>
                    <a:pt x="41" y="148"/>
                  </a:lnTo>
                  <a:lnTo>
                    <a:pt x="41" y="148"/>
                  </a:lnTo>
                  <a:lnTo>
                    <a:pt x="41" y="148"/>
                  </a:lnTo>
                  <a:lnTo>
                    <a:pt x="41" y="148"/>
                  </a:lnTo>
                  <a:lnTo>
                    <a:pt x="41" y="148"/>
                  </a:lnTo>
                  <a:lnTo>
                    <a:pt x="41" y="148"/>
                  </a:lnTo>
                  <a:lnTo>
                    <a:pt x="41" y="148"/>
                  </a:lnTo>
                  <a:lnTo>
                    <a:pt x="41" y="148"/>
                  </a:lnTo>
                  <a:lnTo>
                    <a:pt x="20" y="148"/>
                  </a:lnTo>
                  <a:lnTo>
                    <a:pt x="20" y="148"/>
                  </a:lnTo>
                  <a:lnTo>
                    <a:pt x="20" y="148"/>
                  </a:lnTo>
                  <a:lnTo>
                    <a:pt x="20" y="148"/>
                  </a:lnTo>
                  <a:lnTo>
                    <a:pt x="20" y="148"/>
                  </a:lnTo>
                  <a:lnTo>
                    <a:pt x="20" y="148"/>
                  </a:lnTo>
                  <a:lnTo>
                    <a:pt x="20" y="148"/>
                  </a:lnTo>
                  <a:lnTo>
                    <a:pt x="20" y="148"/>
                  </a:lnTo>
                  <a:lnTo>
                    <a:pt x="20" y="148"/>
                  </a:lnTo>
                  <a:lnTo>
                    <a:pt x="20" y="128"/>
                  </a:lnTo>
                  <a:lnTo>
                    <a:pt x="0" y="128"/>
                  </a:lnTo>
                  <a:lnTo>
                    <a:pt x="0" y="128"/>
                  </a:lnTo>
                  <a:lnTo>
                    <a:pt x="0" y="128"/>
                  </a:lnTo>
                  <a:lnTo>
                    <a:pt x="0" y="128"/>
                  </a:lnTo>
                  <a:lnTo>
                    <a:pt x="0" y="128"/>
                  </a:lnTo>
                  <a:lnTo>
                    <a:pt x="0" y="108"/>
                  </a:lnTo>
                  <a:lnTo>
                    <a:pt x="0" y="108"/>
                  </a:lnTo>
                  <a:lnTo>
                    <a:pt x="0" y="108"/>
                  </a:lnTo>
                  <a:lnTo>
                    <a:pt x="20" y="108"/>
                  </a:lnTo>
                  <a:lnTo>
                    <a:pt x="20" y="108"/>
                  </a:lnTo>
                  <a:lnTo>
                    <a:pt x="20" y="87"/>
                  </a:lnTo>
                  <a:lnTo>
                    <a:pt x="20" y="87"/>
                  </a:lnTo>
                  <a:lnTo>
                    <a:pt x="20" y="87"/>
                  </a:lnTo>
                  <a:lnTo>
                    <a:pt x="20" y="67"/>
                  </a:lnTo>
                  <a:lnTo>
                    <a:pt x="20" y="67"/>
                  </a:lnTo>
                  <a:lnTo>
                    <a:pt x="20" y="67"/>
                  </a:lnTo>
                  <a:lnTo>
                    <a:pt x="20" y="67"/>
                  </a:lnTo>
                  <a:lnTo>
                    <a:pt x="20" y="42"/>
                  </a:lnTo>
                  <a:lnTo>
                    <a:pt x="20" y="42"/>
                  </a:lnTo>
                  <a:lnTo>
                    <a:pt x="20" y="42"/>
                  </a:lnTo>
                  <a:lnTo>
                    <a:pt x="20" y="42"/>
                  </a:lnTo>
                  <a:lnTo>
                    <a:pt x="20" y="42"/>
                  </a:lnTo>
                  <a:lnTo>
                    <a:pt x="20" y="42"/>
                  </a:lnTo>
                  <a:lnTo>
                    <a:pt x="20" y="42"/>
                  </a:lnTo>
                  <a:lnTo>
                    <a:pt x="20" y="42"/>
                  </a:lnTo>
                  <a:lnTo>
                    <a:pt x="41" y="21"/>
                  </a:lnTo>
                  <a:lnTo>
                    <a:pt x="41" y="21"/>
                  </a:lnTo>
                  <a:lnTo>
                    <a:pt x="41" y="21"/>
                  </a:lnTo>
                  <a:lnTo>
                    <a:pt x="41" y="21"/>
                  </a:lnTo>
                  <a:lnTo>
                    <a:pt x="41" y="21"/>
                  </a:lnTo>
                  <a:lnTo>
                    <a:pt x="41" y="21"/>
                  </a:lnTo>
                  <a:lnTo>
                    <a:pt x="41" y="21"/>
                  </a:lnTo>
                  <a:lnTo>
                    <a:pt x="41" y="21"/>
                  </a:lnTo>
                  <a:lnTo>
                    <a:pt x="41" y="1"/>
                  </a:lnTo>
                  <a:lnTo>
                    <a:pt x="61" y="1"/>
                  </a:lnTo>
                  <a:lnTo>
                    <a:pt x="61" y="1"/>
                  </a:lnTo>
                  <a:lnTo>
                    <a:pt x="61" y="1"/>
                  </a:lnTo>
                  <a:lnTo>
                    <a:pt x="61" y="1"/>
                  </a:lnTo>
                  <a:lnTo>
                    <a:pt x="61" y="1"/>
                  </a:lnTo>
                  <a:lnTo>
                    <a:pt x="61" y="1"/>
                  </a:lnTo>
                  <a:lnTo>
                    <a:pt x="61" y="1"/>
                  </a:lnTo>
                  <a:lnTo>
                    <a:pt x="61" y="1"/>
                  </a:lnTo>
                  <a:lnTo>
                    <a:pt x="61" y="1"/>
                  </a:lnTo>
                  <a:lnTo>
                    <a:pt x="61" y="1"/>
                  </a:lnTo>
                  <a:lnTo>
                    <a:pt x="61" y="1"/>
                  </a:lnTo>
                  <a:lnTo>
                    <a:pt x="8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2"/>
            <p:cNvSpPr/>
            <p:nvPr/>
          </p:nvSpPr>
          <p:spPr>
            <a:xfrm>
              <a:off x="1732475" y="2511025"/>
              <a:ext cx="19600" cy="18575"/>
            </a:xfrm>
            <a:custGeom>
              <a:rect b="b" l="l" r="r" t="t"/>
              <a:pathLst>
                <a:path extrusionOk="0" h="743" w="784">
                  <a:moveTo>
                    <a:pt x="41" y="26"/>
                  </a:moveTo>
                  <a:lnTo>
                    <a:pt x="41" y="26"/>
                  </a:lnTo>
                  <a:lnTo>
                    <a:pt x="41" y="46"/>
                  </a:lnTo>
                  <a:lnTo>
                    <a:pt x="61" y="66"/>
                  </a:lnTo>
                  <a:lnTo>
                    <a:pt x="61" y="66"/>
                  </a:lnTo>
                  <a:lnTo>
                    <a:pt x="82" y="87"/>
                  </a:lnTo>
                  <a:lnTo>
                    <a:pt x="82" y="107"/>
                  </a:lnTo>
                  <a:lnTo>
                    <a:pt x="82" y="107"/>
                  </a:lnTo>
                  <a:lnTo>
                    <a:pt x="107" y="107"/>
                  </a:lnTo>
                  <a:lnTo>
                    <a:pt x="107" y="127"/>
                  </a:lnTo>
                  <a:lnTo>
                    <a:pt x="107" y="153"/>
                  </a:lnTo>
                  <a:lnTo>
                    <a:pt x="127" y="153"/>
                  </a:lnTo>
                  <a:lnTo>
                    <a:pt x="127" y="173"/>
                  </a:lnTo>
                  <a:lnTo>
                    <a:pt x="148" y="173"/>
                  </a:lnTo>
                  <a:lnTo>
                    <a:pt x="148" y="193"/>
                  </a:lnTo>
                  <a:lnTo>
                    <a:pt x="148" y="193"/>
                  </a:lnTo>
                  <a:lnTo>
                    <a:pt x="168" y="214"/>
                  </a:lnTo>
                  <a:lnTo>
                    <a:pt x="168" y="214"/>
                  </a:lnTo>
                  <a:lnTo>
                    <a:pt x="188" y="234"/>
                  </a:lnTo>
                  <a:lnTo>
                    <a:pt x="188" y="234"/>
                  </a:lnTo>
                  <a:lnTo>
                    <a:pt x="209" y="254"/>
                  </a:lnTo>
                  <a:lnTo>
                    <a:pt x="209" y="254"/>
                  </a:lnTo>
                  <a:lnTo>
                    <a:pt x="209" y="280"/>
                  </a:lnTo>
                  <a:lnTo>
                    <a:pt x="234" y="280"/>
                  </a:lnTo>
                  <a:lnTo>
                    <a:pt x="234" y="300"/>
                  </a:lnTo>
                  <a:lnTo>
                    <a:pt x="255" y="300"/>
                  </a:lnTo>
                  <a:lnTo>
                    <a:pt x="255" y="321"/>
                  </a:lnTo>
                  <a:lnTo>
                    <a:pt x="275" y="321"/>
                  </a:lnTo>
                  <a:lnTo>
                    <a:pt x="275" y="341"/>
                  </a:lnTo>
                  <a:lnTo>
                    <a:pt x="295" y="341"/>
                  </a:lnTo>
                  <a:lnTo>
                    <a:pt x="295" y="361"/>
                  </a:lnTo>
                  <a:lnTo>
                    <a:pt x="295" y="361"/>
                  </a:lnTo>
                  <a:lnTo>
                    <a:pt x="316" y="382"/>
                  </a:lnTo>
                  <a:lnTo>
                    <a:pt x="316" y="382"/>
                  </a:lnTo>
                  <a:lnTo>
                    <a:pt x="336" y="407"/>
                  </a:lnTo>
                  <a:lnTo>
                    <a:pt x="336" y="407"/>
                  </a:lnTo>
                  <a:lnTo>
                    <a:pt x="361" y="427"/>
                  </a:lnTo>
                  <a:lnTo>
                    <a:pt x="361" y="427"/>
                  </a:lnTo>
                  <a:lnTo>
                    <a:pt x="382" y="448"/>
                  </a:lnTo>
                  <a:lnTo>
                    <a:pt x="402" y="448"/>
                  </a:lnTo>
                  <a:lnTo>
                    <a:pt x="402" y="468"/>
                  </a:lnTo>
                  <a:lnTo>
                    <a:pt x="422" y="468"/>
                  </a:lnTo>
                  <a:lnTo>
                    <a:pt x="422" y="488"/>
                  </a:lnTo>
                  <a:lnTo>
                    <a:pt x="443" y="488"/>
                  </a:lnTo>
                  <a:lnTo>
                    <a:pt x="443" y="488"/>
                  </a:lnTo>
                  <a:lnTo>
                    <a:pt x="443" y="509"/>
                  </a:lnTo>
                  <a:lnTo>
                    <a:pt x="463" y="509"/>
                  </a:lnTo>
                  <a:lnTo>
                    <a:pt x="489" y="509"/>
                  </a:lnTo>
                  <a:lnTo>
                    <a:pt x="489" y="534"/>
                  </a:lnTo>
                  <a:lnTo>
                    <a:pt x="509" y="534"/>
                  </a:lnTo>
                  <a:lnTo>
                    <a:pt x="509" y="555"/>
                  </a:lnTo>
                  <a:lnTo>
                    <a:pt x="529" y="555"/>
                  </a:lnTo>
                  <a:lnTo>
                    <a:pt x="550" y="575"/>
                  </a:lnTo>
                  <a:lnTo>
                    <a:pt x="550" y="575"/>
                  </a:lnTo>
                  <a:lnTo>
                    <a:pt x="570" y="595"/>
                  </a:lnTo>
                  <a:lnTo>
                    <a:pt x="570" y="595"/>
                  </a:lnTo>
                  <a:lnTo>
                    <a:pt x="590" y="616"/>
                  </a:lnTo>
                  <a:lnTo>
                    <a:pt x="616" y="616"/>
                  </a:lnTo>
                  <a:lnTo>
                    <a:pt x="616" y="616"/>
                  </a:lnTo>
                  <a:lnTo>
                    <a:pt x="636" y="636"/>
                  </a:lnTo>
                  <a:lnTo>
                    <a:pt x="656" y="636"/>
                  </a:lnTo>
                  <a:lnTo>
                    <a:pt x="656" y="661"/>
                  </a:lnTo>
                  <a:lnTo>
                    <a:pt x="677" y="661"/>
                  </a:lnTo>
                  <a:lnTo>
                    <a:pt x="697" y="682"/>
                  </a:lnTo>
                  <a:lnTo>
                    <a:pt x="697" y="682"/>
                  </a:lnTo>
                  <a:lnTo>
                    <a:pt x="697" y="682"/>
                  </a:lnTo>
                  <a:lnTo>
                    <a:pt x="717" y="702"/>
                  </a:lnTo>
                  <a:lnTo>
                    <a:pt x="743" y="702"/>
                  </a:lnTo>
                  <a:lnTo>
                    <a:pt x="743" y="702"/>
                  </a:lnTo>
                  <a:lnTo>
                    <a:pt x="743" y="702"/>
                  </a:lnTo>
                  <a:lnTo>
                    <a:pt x="763" y="722"/>
                  </a:lnTo>
                  <a:lnTo>
                    <a:pt x="763" y="722"/>
                  </a:lnTo>
                  <a:lnTo>
                    <a:pt x="784" y="743"/>
                  </a:lnTo>
                  <a:lnTo>
                    <a:pt x="763" y="743"/>
                  </a:lnTo>
                  <a:lnTo>
                    <a:pt x="743" y="743"/>
                  </a:lnTo>
                  <a:lnTo>
                    <a:pt x="743" y="743"/>
                  </a:lnTo>
                  <a:lnTo>
                    <a:pt x="717" y="743"/>
                  </a:lnTo>
                  <a:lnTo>
                    <a:pt x="717" y="722"/>
                  </a:lnTo>
                  <a:lnTo>
                    <a:pt x="697" y="722"/>
                  </a:lnTo>
                  <a:lnTo>
                    <a:pt x="677" y="702"/>
                  </a:lnTo>
                  <a:lnTo>
                    <a:pt x="677" y="702"/>
                  </a:lnTo>
                  <a:lnTo>
                    <a:pt x="677" y="702"/>
                  </a:lnTo>
                  <a:lnTo>
                    <a:pt x="656" y="682"/>
                  </a:lnTo>
                  <a:lnTo>
                    <a:pt x="636" y="682"/>
                  </a:lnTo>
                  <a:lnTo>
                    <a:pt x="636" y="682"/>
                  </a:lnTo>
                  <a:lnTo>
                    <a:pt x="616" y="661"/>
                  </a:lnTo>
                  <a:lnTo>
                    <a:pt x="590" y="661"/>
                  </a:lnTo>
                  <a:lnTo>
                    <a:pt x="590" y="636"/>
                  </a:lnTo>
                  <a:lnTo>
                    <a:pt x="570" y="636"/>
                  </a:lnTo>
                  <a:lnTo>
                    <a:pt x="570" y="616"/>
                  </a:lnTo>
                  <a:lnTo>
                    <a:pt x="550" y="616"/>
                  </a:lnTo>
                  <a:lnTo>
                    <a:pt x="529" y="595"/>
                  </a:lnTo>
                  <a:lnTo>
                    <a:pt x="529" y="595"/>
                  </a:lnTo>
                  <a:lnTo>
                    <a:pt x="509" y="595"/>
                  </a:lnTo>
                  <a:lnTo>
                    <a:pt x="489" y="575"/>
                  </a:lnTo>
                  <a:lnTo>
                    <a:pt x="489" y="575"/>
                  </a:lnTo>
                  <a:lnTo>
                    <a:pt x="463" y="555"/>
                  </a:lnTo>
                  <a:lnTo>
                    <a:pt x="463" y="555"/>
                  </a:lnTo>
                  <a:lnTo>
                    <a:pt x="443" y="534"/>
                  </a:lnTo>
                  <a:lnTo>
                    <a:pt x="422" y="534"/>
                  </a:lnTo>
                  <a:lnTo>
                    <a:pt x="422" y="509"/>
                  </a:lnTo>
                  <a:lnTo>
                    <a:pt x="422" y="509"/>
                  </a:lnTo>
                  <a:lnTo>
                    <a:pt x="402" y="509"/>
                  </a:lnTo>
                  <a:lnTo>
                    <a:pt x="402" y="488"/>
                  </a:lnTo>
                  <a:lnTo>
                    <a:pt x="382" y="488"/>
                  </a:lnTo>
                  <a:lnTo>
                    <a:pt x="382" y="468"/>
                  </a:lnTo>
                  <a:lnTo>
                    <a:pt x="361" y="468"/>
                  </a:lnTo>
                  <a:lnTo>
                    <a:pt x="336" y="448"/>
                  </a:lnTo>
                  <a:lnTo>
                    <a:pt x="336" y="448"/>
                  </a:lnTo>
                  <a:lnTo>
                    <a:pt x="316" y="427"/>
                  </a:lnTo>
                  <a:lnTo>
                    <a:pt x="316" y="427"/>
                  </a:lnTo>
                  <a:lnTo>
                    <a:pt x="295" y="407"/>
                  </a:lnTo>
                  <a:lnTo>
                    <a:pt x="295" y="407"/>
                  </a:lnTo>
                  <a:lnTo>
                    <a:pt x="275" y="382"/>
                  </a:lnTo>
                  <a:lnTo>
                    <a:pt x="275" y="382"/>
                  </a:lnTo>
                  <a:lnTo>
                    <a:pt x="275" y="382"/>
                  </a:lnTo>
                  <a:lnTo>
                    <a:pt x="255" y="361"/>
                  </a:lnTo>
                  <a:lnTo>
                    <a:pt x="255" y="341"/>
                  </a:lnTo>
                  <a:lnTo>
                    <a:pt x="234" y="341"/>
                  </a:lnTo>
                  <a:lnTo>
                    <a:pt x="234" y="321"/>
                  </a:lnTo>
                  <a:lnTo>
                    <a:pt x="209" y="321"/>
                  </a:lnTo>
                  <a:lnTo>
                    <a:pt x="209" y="300"/>
                  </a:lnTo>
                  <a:lnTo>
                    <a:pt x="188" y="300"/>
                  </a:lnTo>
                  <a:lnTo>
                    <a:pt x="188" y="280"/>
                  </a:lnTo>
                  <a:lnTo>
                    <a:pt x="168" y="280"/>
                  </a:lnTo>
                  <a:lnTo>
                    <a:pt x="168" y="254"/>
                  </a:lnTo>
                  <a:lnTo>
                    <a:pt x="168" y="254"/>
                  </a:lnTo>
                  <a:lnTo>
                    <a:pt x="148" y="234"/>
                  </a:lnTo>
                  <a:lnTo>
                    <a:pt x="148" y="234"/>
                  </a:lnTo>
                  <a:lnTo>
                    <a:pt x="127" y="214"/>
                  </a:lnTo>
                  <a:lnTo>
                    <a:pt x="127" y="214"/>
                  </a:lnTo>
                  <a:lnTo>
                    <a:pt x="127" y="193"/>
                  </a:lnTo>
                  <a:lnTo>
                    <a:pt x="107" y="193"/>
                  </a:lnTo>
                  <a:lnTo>
                    <a:pt x="107" y="173"/>
                  </a:lnTo>
                  <a:lnTo>
                    <a:pt x="82" y="153"/>
                  </a:lnTo>
                  <a:lnTo>
                    <a:pt x="82" y="153"/>
                  </a:lnTo>
                  <a:lnTo>
                    <a:pt x="61" y="127"/>
                  </a:lnTo>
                  <a:lnTo>
                    <a:pt x="61" y="127"/>
                  </a:lnTo>
                  <a:lnTo>
                    <a:pt x="61" y="107"/>
                  </a:lnTo>
                  <a:lnTo>
                    <a:pt x="61" y="107"/>
                  </a:lnTo>
                  <a:lnTo>
                    <a:pt x="41" y="87"/>
                  </a:lnTo>
                  <a:lnTo>
                    <a:pt x="41" y="66"/>
                  </a:lnTo>
                  <a:lnTo>
                    <a:pt x="21" y="66"/>
                  </a:lnTo>
                  <a:lnTo>
                    <a:pt x="21" y="46"/>
                  </a:lnTo>
                  <a:lnTo>
                    <a:pt x="0" y="26"/>
                  </a:lnTo>
                  <a:lnTo>
                    <a:pt x="2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2"/>
            <p:cNvSpPr/>
            <p:nvPr/>
          </p:nvSpPr>
          <p:spPr>
            <a:xfrm>
              <a:off x="1533700" y="2285300"/>
              <a:ext cx="72125" cy="62075"/>
            </a:xfrm>
            <a:custGeom>
              <a:rect b="b" l="l" r="r" t="t"/>
              <a:pathLst>
                <a:path extrusionOk="0" h="2483" w="2885">
                  <a:moveTo>
                    <a:pt x="2249" y="0"/>
                  </a:moveTo>
                  <a:cubicBezTo>
                    <a:pt x="1573" y="46"/>
                    <a:pt x="830" y="789"/>
                    <a:pt x="1252" y="1465"/>
                  </a:cubicBezTo>
                  <a:cubicBezTo>
                    <a:pt x="1400" y="1679"/>
                    <a:pt x="1573" y="1826"/>
                    <a:pt x="1740" y="2015"/>
                  </a:cubicBezTo>
                  <a:cubicBezTo>
                    <a:pt x="1761" y="2035"/>
                    <a:pt x="1868" y="2162"/>
                    <a:pt x="1868" y="2162"/>
                  </a:cubicBezTo>
                  <a:cubicBezTo>
                    <a:pt x="1761" y="2315"/>
                    <a:pt x="1573" y="2315"/>
                    <a:pt x="1445" y="2335"/>
                  </a:cubicBezTo>
                  <a:cubicBezTo>
                    <a:pt x="1105" y="2335"/>
                    <a:pt x="784" y="2269"/>
                    <a:pt x="469" y="2315"/>
                  </a:cubicBezTo>
                  <a:cubicBezTo>
                    <a:pt x="382" y="2315"/>
                    <a:pt x="1" y="2335"/>
                    <a:pt x="1" y="2462"/>
                  </a:cubicBezTo>
                  <a:lnTo>
                    <a:pt x="255" y="2462"/>
                  </a:lnTo>
                  <a:cubicBezTo>
                    <a:pt x="509" y="2483"/>
                    <a:pt x="764" y="2442"/>
                    <a:pt x="1038" y="2442"/>
                  </a:cubicBezTo>
                  <a:cubicBezTo>
                    <a:pt x="1466" y="2442"/>
                    <a:pt x="1888" y="2442"/>
                    <a:pt x="2310" y="2396"/>
                  </a:cubicBezTo>
                  <a:cubicBezTo>
                    <a:pt x="2356" y="2396"/>
                    <a:pt x="2651" y="2396"/>
                    <a:pt x="2671" y="2355"/>
                  </a:cubicBezTo>
                  <a:cubicBezTo>
                    <a:pt x="2819" y="2188"/>
                    <a:pt x="2692" y="1826"/>
                    <a:pt x="2692" y="1633"/>
                  </a:cubicBezTo>
                  <a:cubicBezTo>
                    <a:pt x="2692" y="1379"/>
                    <a:pt x="2798" y="1170"/>
                    <a:pt x="2885" y="936"/>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2"/>
            <p:cNvSpPr/>
            <p:nvPr/>
          </p:nvSpPr>
          <p:spPr>
            <a:xfrm>
              <a:off x="1570850" y="2261000"/>
              <a:ext cx="22775" cy="18600"/>
            </a:xfrm>
            <a:custGeom>
              <a:rect b="b" l="l" r="r" t="t"/>
              <a:pathLst>
                <a:path extrusionOk="0" h="744" w="911">
                  <a:moveTo>
                    <a:pt x="870" y="108"/>
                  </a:moveTo>
                  <a:cubicBezTo>
                    <a:pt x="677" y="108"/>
                    <a:pt x="361" y="1"/>
                    <a:pt x="188" y="148"/>
                  </a:cubicBezTo>
                  <a:cubicBezTo>
                    <a:pt x="87" y="255"/>
                    <a:pt x="41" y="423"/>
                    <a:pt x="20" y="570"/>
                  </a:cubicBezTo>
                  <a:cubicBezTo>
                    <a:pt x="20" y="591"/>
                    <a:pt x="0" y="718"/>
                    <a:pt x="41" y="718"/>
                  </a:cubicBezTo>
                  <a:cubicBezTo>
                    <a:pt x="188" y="743"/>
                    <a:pt x="214" y="423"/>
                    <a:pt x="315" y="336"/>
                  </a:cubicBezTo>
                  <a:cubicBezTo>
                    <a:pt x="468" y="235"/>
                    <a:pt x="743" y="316"/>
                    <a:pt x="911" y="316"/>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2"/>
            <p:cNvSpPr/>
            <p:nvPr/>
          </p:nvSpPr>
          <p:spPr>
            <a:xfrm>
              <a:off x="1567650" y="2205825"/>
              <a:ext cx="119825" cy="139400"/>
            </a:xfrm>
            <a:custGeom>
              <a:rect b="b" l="l" r="r" t="t"/>
              <a:pathLst>
                <a:path extrusionOk="0" h="5576" w="4793">
                  <a:moveTo>
                    <a:pt x="2163" y="214"/>
                  </a:moveTo>
                  <a:cubicBezTo>
                    <a:pt x="1781" y="0"/>
                    <a:pt x="1613" y="382"/>
                    <a:pt x="469" y="661"/>
                  </a:cubicBezTo>
                  <a:cubicBezTo>
                    <a:pt x="342" y="682"/>
                    <a:pt x="596" y="977"/>
                    <a:pt x="764" y="936"/>
                  </a:cubicBezTo>
                  <a:cubicBezTo>
                    <a:pt x="1166" y="850"/>
                    <a:pt x="1252" y="1084"/>
                    <a:pt x="1588" y="1084"/>
                  </a:cubicBezTo>
                  <a:cubicBezTo>
                    <a:pt x="1634" y="1063"/>
                    <a:pt x="1547" y="1170"/>
                    <a:pt x="1527" y="1211"/>
                  </a:cubicBezTo>
                  <a:cubicBezTo>
                    <a:pt x="1486" y="1297"/>
                    <a:pt x="1420" y="1379"/>
                    <a:pt x="1379" y="1445"/>
                  </a:cubicBezTo>
                  <a:cubicBezTo>
                    <a:pt x="1232" y="1699"/>
                    <a:pt x="1079" y="1933"/>
                    <a:pt x="911" y="2162"/>
                  </a:cubicBezTo>
                  <a:cubicBezTo>
                    <a:pt x="510" y="2716"/>
                    <a:pt x="62" y="3795"/>
                    <a:pt x="21" y="4431"/>
                  </a:cubicBezTo>
                  <a:cubicBezTo>
                    <a:pt x="1" y="4771"/>
                    <a:pt x="1379" y="5575"/>
                    <a:pt x="2076" y="5555"/>
                  </a:cubicBezTo>
                  <a:cubicBezTo>
                    <a:pt x="2819" y="5514"/>
                    <a:pt x="3877" y="5534"/>
                    <a:pt x="4411" y="4919"/>
                  </a:cubicBezTo>
                  <a:cubicBezTo>
                    <a:pt x="4686" y="4578"/>
                    <a:pt x="4793" y="4008"/>
                    <a:pt x="4793" y="3586"/>
                  </a:cubicBezTo>
                  <a:cubicBezTo>
                    <a:pt x="4793" y="3306"/>
                    <a:pt x="4726" y="2991"/>
                    <a:pt x="4620" y="2757"/>
                  </a:cubicBezTo>
                  <a:cubicBezTo>
                    <a:pt x="4472" y="2416"/>
                    <a:pt x="4218" y="2081"/>
                    <a:pt x="3902" y="1908"/>
                  </a:cubicBezTo>
                  <a:cubicBezTo>
                    <a:pt x="3857" y="1887"/>
                    <a:pt x="3328" y="1760"/>
                    <a:pt x="3328" y="1806"/>
                  </a:cubicBezTo>
                  <a:cubicBezTo>
                    <a:pt x="3394" y="1953"/>
                    <a:pt x="3709" y="2121"/>
                    <a:pt x="3816" y="2269"/>
                  </a:cubicBezTo>
                  <a:cubicBezTo>
                    <a:pt x="4050" y="2630"/>
                    <a:pt x="4365" y="3861"/>
                    <a:pt x="3796" y="4115"/>
                  </a:cubicBezTo>
                  <a:cubicBezTo>
                    <a:pt x="3750" y="4136"/>
                    <a:pt x="3623" y="3815"/>
                    <a:pt x="3602" y="3795"/>
                  </a:cubicBezTo>
                  <a:cubicBezTo>
                    <a:pt x="3521" y="3586"/>
                    <a:pt x="3287" y="3434"/>
                    <a:pt x="3033" y="3332"/>
                  </a:cubicBezTo>
                  <a:cubicBezTo>
                    <a:pt x="2839" y="3225"/>
                    <a:pt x="2224" y="3052"/>
                    <a:pt x="2097" y="2798"/>
                  </a:cubicBezTo>
                  <a:cubicBezTo>
                    <a:pt x="1695" y="1933"/>
                    <a:pt x="2544" y="448"/>
                    <a:pt x="2163" y="214"/>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2"/>
            <p:cNvSpPr/>
            <p:nvPr/>
          </p:nvSpPr>
          <p:spPr>
            <a:xfrm>
              <a:off x="1570850" y="2232400"/>
              <a:ext cx="51400" cy="114975"/>
            </a:xfrm>
            <a:custGeom>
              <a:rect b="b" l="l" r="r" t="t"/>
              <a:pathLst>
                <a:path extrusionOk="0" h="4599" w="2056">
                  <a:moveTo>
                    <a:pt x="1358" y="0"/>
                  </a:moveTo>
                  <a:cubicBezTo>
                    <a:pt x="1546" y="127"/>
                    <a:pt x="1613" y="336"/>
                    <a:pt x="1587" y="550"/>
                  </a:cubicBezTo>
                  <a:cubicBezTo>
                    <a:pt x="1587" y="997"/>
                    <a:pt x="1358" y="1379"/>
                    <a:pt x="1419" y="1801"/>
                  </a:cubicBezTo>
                  <a:cubicBezTo>
                    <a:pt x="1460" y="2116"/>
                    <a:pt x="1613" y="2371"/>
                    <a:pt x="1714" y="2650"/>
                  </a:cubicBezTo>
                  <a:cubicBezTo>
                    <a:pt x="1841" y="2966"/>
                    <a:pt x="1908" y="3327"/>
                    <a:pt x="1969" y="3668"/>
                  </a:cubicBezTo>
                  <a:cubicBezTo>
                    <a:pt x="1994" y="3876"/>
                    <a:pt x="2055" y="4151"/>
                    <a:pt x="1948" y="4365"/>
                  </a:cubicBezTo>
                  <a:cubicBezTo>
                    <a:pt x="1821" y="4599"/>
                    <a:pt x="1526" y="4532"/>
                    <a:pt x="1333" y="4471"/>
                  </a:cubicBezTo>
                  <a:cubicBezTo>
                    <a:pt x="850" y="4278"/>
                    <a:pt x="488" y="3922"/>
                    <a:pt x="234" y="3474"/>
                  </a:cubicBezTo>
                  <a:cubicBezTo>
                    <a:pt x="41" y="3134"/>
                    <a:pt x="0" y="2732"/>
                    <a:pt x="41" y="2350"/>
                  </a:cubicBezTo>
                  <a:cubicBezTo>
                    <a:pt x="107" y="1547"/>
                    <a:pt x="509" y="677"/>
                    <a:pt x="1185" y="168"/>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2"/>
            <p:cNvSpPr/>
            <p:nvPr/>
          </p:nvSpPr>
          <p:spPr>
            <a:xfrm>
              <a:off x="1593100" y="2262525"/>
              <a:ext cx="22275" cy="18600"/>
            </a:xfrm>
            <a:custGeom>
              <a:rect b="b" l="l" r="r" t="t"/>
              <a:pathLst>
                <a:path extrusionOk="0" h="744" w="891">
                  <a:moveTo>
                    <a:pt x="850" y="108"/>
                  </a:moveTo>
                  <a:cubicBezTo>
                    <a:pt x="656" y="87"/>
                    <a:pt x="341" y="1"/>
                    <a:pt x="188" y="128"/>
                  </a:cubicBezTo>
                  <a:cubicBezTo>
                    <a:pt x="61" y="235"/>
                    <a:pt x="41" y="428"/>
                    <a:pt x="21" y="576"/>
                  </a:cubicBezTo>
                  <a:cubicBezTo>
                    <a:pt x="21" y="596"/>
                    <a:pt x="0" y="723"/>
                    <a:pt x="21" y="723"/>
                  </a:cubicBezTo>
                  <a:cubicBezTo>
                    <a:pt x="188" y="743"/>
                    <a:pt x="188" y="403"/>
                    <a:pt x="295" y="342"/>
                  </a:cubicBezTo>
                  <a:cubicBezTo>
                    <a:pt x="443" y="235"/>
                    <a:pt x="723" y="301"/>
                    <a:pt x="890" y="32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2"/>
            <p:cNvSpPr/>
            <p:nvPr/>
          </p:nvSpPr>
          <p:spPr>
            <a:xfrm>
              <a:off x="1573500" y="2295475"/>
              <a:ext cx="72000" cy="61450"/>
            </a:xfrm>
            <a:custGeom>
              <a:rect b="b" l="l" r="r" t="t"/>
              <a:pathLst>
                <a:path extrusionOk="0" h="2458" w="2880">
                  <a:moveTo>
                    <a:pt x="2244" y="0"/>
                  </a:moveTo>
                  <a:cubicBezTo>
                    <a:pt x="1568" y="21"/>
                    <a:pt x="825" y="784"/>
                    <a:pt x="1252" y="1460"/>
                  </a:cubicBezTo>
                  <a:cubicBezTo>
                    <a:pt x="1379" y="1653"/>
                    <a:pt x="1568" y="1821"/>
                    <a:pt x="1715" y="1989"/>
                  </a:cubicBezTo>
                  <a:cubicBezTo>
                    <a:pt x="1735" y="2009"/>
                    <a:pt x="1863" y="2137"/>
                    <a:pt x="1842" y="2162"/>
                  </a:cubicBezTo>
                  <a:cubicBezTo>
                    <a:pt x="1761" y="2289"/>
                    <a:pt x="1568" y="2310"/>
                    <a:pt x="1420" y="2310"/>
                  </a:cubicBezTo>
                  <a:cubicBezTo>
                    <a:pt x="1100" y="2310"/>
                    <a:pt x="784" y="2264"/>
                    <a:pt x="464" y="2289"/>
                  </a:cubicBezTo>
                  <a:cubicBezTo>
                    <a:pt x="382" y="2289"/>
                    <a:pt x="1" y="2310"/>
                    <a:pt x="1" y="2437"/>
                  </a:cubicBezTo>
                  <a:cubicBezTo>
                    <a:pt x="1" y="2457"/>
                    <a:pt x="209" y="2457"/>
                    <a:pt x="235" y="2457"/>
                  </a:cubicBezTo>
                  <a:cubicBezTo>
                    <a:pt x="510" y="2457"/>
                    <a:pt x="764" y="2437"/>
                    <a:pt x="1018" y="2416"/>
                  </a:cubicBezTo>
                  <a:cubicBezTo>
                    <a:pt x="1440" y="2416"/>
                    <a:pt x="1863" y="2416"/>
                    <a:pt x="2290" y="2371"/>
                  </a:cubicBezTo>
                  <a:cubicBezTo>
                    <a:pt x="2351" y="2371"/>
                    <a:pt x="2626" y="2391"/>
                    <a:pt x="2671" y="2350"/>
                  </a:cubicBezTo>
                  <a:cubicBezTo>
                    <a:pt x="2819" y="2162"/>
                    <a:pt x="2692" y="1821"/>
                    <a:pt x="2692" y="1608"/>
                  </a:cubicBezTo>
                  <a:cubicBezTo>
                    <a:pt x="2692" y="1353"/>
                    <a:pt x="2799" y="1145"/>
                    <a:pt x="2880" y="91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2"/>
            <p:cNvSpPr/>
            <p:nvPr/>
          </p:nvSpPr>
          <p:spPr>
            <a:xfrm>
              <a:off x="1607325" y="2181525"/>
              <a:ext cx="17075" cy="34500"/>
            </a:xfrm>
            <a:custGeom>
              <a:rect b="b" l="l" r="r" t="t"/>
              <a:pathLst>
                <a:path extrusionOk="0" h="1380" w="683">
                  <a:moveTo>
                    <a:pt x="408" y="1"/>
                  </a:moveTo>
                  <a:cubicBezTo>
                    <a:pt x="408" y="1"/>
                    <a:pt x="1" y="784"/>
                    <a:pt x="321" y="1379"/>
                  </a:cubicBezTo>
                  <a:cubicBezTo>
                    <a:pt x="321" y="1379"/>
                    <a:pt x="683" y="657"/>
                    <a:pt x="40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2"/>
            <p:cNvSpPr/>
            <p:nvPr/>
          </p:nvSpPr>
          <p:spPr>
            <a:xfrm>
              <a:off x="1618525" y="2187375"/>
              <a:ext cx="19600" cy="29650"/>
            </a:xfrm>
            <a:custGeom>
              <a:rect b="b" l="l" r="r" t="t"/>
              <a:pathLst>
                <a:path extrusionOk="0" h="1186" w="784">
                  <a:moveTo>
                    <a:pt x="784" y="1"/>
                  </a:moveTo>
                  <a:cubicBezTo>
                    <a:pt x="784" y="1"/>
                    <a:pt x="21" y="509"/>
                    <a:pt x="1" y="1186"/>
                  </a:cubicBezTo>
                  <a:cubicBezTo>
                    <a:pt x="1" y="1186"/>
                    <a:pt x="677" y="738"/>
                    <a:pt x="784"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2"/>
            <p:cNvSpPr/>
            <p:nvPr/>
          </p:nvSpPr>
          <p:spPr>
            <a:xfrm>
              <a:off x="1609000" y="2216500"/>
              <a:ext cx="7900" cy="4725"/>
            </a:xfrm>
            <a:custGeom>
              <a:rect b="b" l="l" r="r" t="t"/>
              <a:pathLst>
                <a:path extrusionOk="0" h="189" w="316">
                  <a:moveTo>
                    <a:pt x="41" y="21"/>
                  </a:moveTo>
                  <a:lnTo>
                    <a:pt x="41" y="21"/>
                  </a:lnTo>
                  <a:lnTo>
                    <a:pt x="41" y="41"/>
                  </a:lnTo>
                  <a:lnTo>
                    <a:pt x="41" y="41"/>
                  </a:lnTo>
                  <a:lnTo>
                    <a:pt x="41" y="41"/>
                  </a:lnTo>
                  <a:lnTo>
                    <a:pt x="41" y="41"/>
                  </a:lnTo>
                  <a:lnTo>
                    <a:pt x="41" y="41"/>
                  </a:lnTo>
                  <a:lnTo>
                    <a:pt x="41" y="41"/>
                  </a:lnTo>
                  <a:lnTo>
                    <a:pt x="41" y="61"/>
                  </a:lnTo>
                  <a:lnTo>
                    <a:pt x="41" y="61"/>
                  </a:lnTo>
                  <a:lnTo>
                    <a:pt x="41" y="61"/>
                  </a:lnTo>
                  <a:lnTo>
                    <a:pt x="41" y="61"/>
                  </a:lnTo>
                  <a:lnTo>
                    <a:pt x="41" y="61"/>
                  </a:lnTo>
                  <a:lnTo>
                    <a:pt x="41" y="61"/>
                  </a:lnTo>
                  <a:lnTo>
                    <a:pt x="61" y="61"/>
                  </a:lnTo>
                  <a:lnTo>
                    <a:pt x="61" y="82"/>
                  </a:lnTo>
                  <a:lnTo>
                    <a:pt x="61" y="82"/>
                  </a:lnTo>
                  <a:lnTo>
                    <a:pt x="61" y="82"/>
                  </a:lnTo>
                  <a:lnTo>
                    <a:pt x="61" y="82"/>
                  </a:lnTo>
                  <a:lnTo>
                    <a:pt x="61" y="82"/>
                  </a:lnTo>
                  <a:lnTo>
                    <a:pt x="61" y="82"/>
                  </a:lnTo>
                  <a:lnTo>
                    <a:pt x="61" y="82"/>
                  </a:lnTo>
                  <a:lnTo>
                    <a:pt x="61" y="82"/>
                  </a:lnTo>
                  <a:lnTo>
                    <a:pt x="61" y="107"/>
                  </a:lnTo>
                  <a:lnTo>
                    <a:pt x="61" y="107"/>
                  </a:lnTo>
                  <a:lnTo>
                    <a:pt x="61" y="107"/>
                  </a:lnTo>
                  <a:lnTo>
                    <a:pt x="87" y="107"/>
                  </a:lnTo>
                  <a:lnTo>
                    <a:pt x="87" y="107"/>
                  </a:lnTo>
                  <a:lnTo>
                    <a:pt x="87" y="107"/>
                  </a:lnTo>
                  <a:lnTo>
                    <a:pt x="87" y="107"/>
                  </a:lnTo>
                  <a:lnTo>
                    <a:pt x="87" y="107"/>
                  </a:lnTo>
                  <a:lnTo>
                    <a:pt x="87" y="107"/>
                  </a:lnTo>
                  <a:lnTo>
                    <a:pt x="87" y="128"/>
                  </a:lnTo>
                  <a:lnTo>
                    <a:pt x="87" y="128"/>
                  </a:lnTo>
                  <a:lnTo>
                    <a:pt x="87" y="128"/>
                  </a:lnTo>
                  <a:lnTo>
                    <a:pt x="87" y="128"/>
                  </a:lnTo>
                  <a:lnTo>
                    <a:pt x="87" y="128"/>
                  </a:lnTo>
                  <a:lnTo>
                    <a:pt x="87" y="128"/>
                  </a:lnTo>
                  <a:lnTo>
                    <a:pt x="107" y="128"/>
                  </a:lnTo>
                  <a:lnTo>
                    <a:pt x="107" y="128"/>
                  </a:lnTo>
                  <a:lnTo>
                    <a:pt x="107" y="128"/>
                  </a:lnTo>
                  <a:lnTo>
                    <a:pt x="107" y="128"/>
                  </a:lnTo>
                  <a:lnTo>
                    <a:pt x="107" y="128"/>
                  </a:lnTo>
                  <a:lnTo>
                    <a:pt x="107" y="128"/>
                  </a:lnTo>
                  <a:lnTo>
                    <a:pt x="107" y="128"/>
                  </a:lnTo>
                  <a:lnTo>
                    <a:pt x="107" y="128"/>
                  </a:lnTo>
                  <a:lnTo>
                    <a:pt x="107" y="128"/>
                  </a:lnTo>
                  <a:lnTo>
                    <a:pt x="107" y="128"/>
                  </a:lnTo>
                  <a:lnTo>
                    <a:pt x="107" y="128"/>
                  </a:lnTo>
                  <a:lnTo>
                    <a:pt x="107" y="128"/>
                  </a:lnTo>
                  <a:lnTo>
                    <a:pt x="127" y="128"/>
                  </a:lnTo>
                  <a:lnTo>
                    <a:pt x="127" y="128"/>
                  </a:lnTo>
                  <a:lnTo>
                    <a:pt x="127" y="128"/>
                  </a:lnTo>
                  <a:lnTo>
                    <a:pt x="127" y="128"/>
                  </a:lnTo>
                  <a:lnTo>
                    <a:pt x="127" y="128"/>
                  </a:lnTo>
                  <a:lnTo>
                    <a:pt x="127" y="148"/>
                  </a:lnTo>
                  <a:lnTo>
                    <a:pt x="127" y="148"/>
                  </a:lnTo>
                  <a:lnTo>
                    <a:pt x="127" y="148"/>
                  </a:lnTo>
                  <a:lnTo>
                    <a:pt x="127" y="148"/>
                  </a:lnTo>
                  <a:lnTo>
                    <a:pt x="127" y="148"/>
                  </a:lnTo>
                  <a:lnTo>
                    <a:pt x="127" y="148"/>
                  </a:lnTo>
                  <a:lnTo>
                    <a:pt x="148" y="148"/>
                  </a:lnTo>
                  <a:lnTo>
                    <a:pt x="148" y="148"/>
                  </a:lnTo>
                  <a:lnTo>
                    <a:pt x="148" y="148"/>
                  </a:lnTo>
                  <a:lnTo>
                    <a:pt x="148" y="148"/>
                  </a:lnTo>
                  <a:lnTo>
                    <a:pt x="148" y="148"/>
                  </a:lnTo>
                  <a:lnTo>
                    <a:pt x="148" y="148"/>
                  </a:lnTo>
                  <a:lnTo>
                    <a:pt x="148" y="148"/>
                  </a:lnTo>
                  <a:lnTo>
                    <a:pt x="148" y="148"/>
                  </a:lnTo>
                  <a:lnTo>
                    <a:pt x="148" y="148"/>
                  </a:lnTo>
                  <a:lnTo>
                    <a:pt x="168" y="148"/>
                  </a:lnTo>
                  <a:lnTo>
                    <a:pt x="168" y="148"/>
                  </a:lnTo>
                  <a:lnTo>
                    <a:pt x="168" y="148"/>
                  </a:lnTo>
                  <a:lnTo>
                    <a:pt x="168" y="128"/>
                  </a:lnTo>
                  <a:lnTo>
                    <a:pt x="168" y="128"/>
                  </a:lnTo>
                  <a:lnTo>
                    <a:pt x="168" y="128"/>
                  </a:lnTo>
                  <a:lnTo>
                    <a:pt x="168" y="128"/>
                  </a:lnTo>
                  <a:lnTo>
                    <a:pt x="188" y="128"/>
                  </a:lnTo>
                  <a:lnTo>
                    <a:pt x="188" y="128"/>
                  </a:lnTo>
                  <a:lnTo>
                    <a:pt x="188" y="128"/>
                  </a:lnTo>
                  <a:lnTo>
                    <a:pt x="188" y="128"/>
                  </a:lnTo>
                  <a:lnTo>
                    <a:pt x="188" y="128"/>
                  </a:lnTo>
                  <a:lnTo>
                    <a:pt x="188" y="128"/>
                  </a:lnTo>
                  <a:lnTo>
                    <a:pt x="188" y="128"/>
                  </a:lnTo>
                  <a:lnTo>
                    <a:pt x="214" y="128"/>
                  </a:lnTo>
                  <a:lnTo>
                    <a:pt x="214" y="128"/>
                  </a:lnTo>
                  <a:lnTo>
                    <a:pt x="214" y="128"/>
                  </a:lnTo>
                  <a:lnTo>
                    <a:pt x="214" y="107"/>
                  </a:lnTo>
                  <a:lnTo>
                    <a:pt x="214" y="107"/>
                  </a:lnTo>
                  <a:lnTo>
                    <a:pt x="214" y="107"/>
                  </a:lnTo>
                  <a:lnTo>
                    <a:pt x="214" y="107"/>
                  </a:lnTo>
                  <a:lnTo>
                    <a:pt x="234" y="107"/>
                  </a:lnTo>
                  <a:lnTo>
                    <a:pt x="234" y="107"/>
                  </a:lnTo>
                  <a:lnTo>
                    <a:pt x="234" y="107"/>
                  </a:lnTo>
                  <a:lnTo>
                    <a:pt x="234" y="107"/>
                  </a:lnTo>
                  <a:lnTo>
                    <a:pt x="234" y="107"/>
                  </a:lnTo>
                  <a:lnTo>
                    <a:pt x="234" y="82"/>
                  </a:lnTo>
                  <a:lnTo>
                    <a:pt x="234" y="82"/>
                  </a:lnTo>
                  <a:lnTo>
                    <a:pt x="234" y="82"/>
                  </a:lnTo>
                  <a:lnTo>
                    <a:pt x="234" y="82"/>
                  </a:lnTo>
                  <a:lnTo>
                    <a:pt x="254" y="82"/>
                  </a:lnTo>
                  <a:lnTo>
                    <a:pt x="254" y="82"/>
                  </a:lnTo>
                  <a:lnTo>
                    <a:pt x="254" y="61"/>
                  </a:lnTo>
                  <a:lnTo>
                    <a:pt x="254" y="61"/>
                  </a:lnTo>
                  <a:lnTo>
                    <a:pt x="254" y="61"/>
                  </a:lnTo>
                  <a:lnTo>
                    <a:pt x="254" y="61"/>
                  </a:lnTo>
                  <a:lnTo>
                    <a:pt x="254" y="61"/>
                  </a:lnTo>
                  <a:lnTo>
                    <a:pt x="254" y="61"/>
                  </a:lnTo>
                  <a:lnTo>
                    <a:pt x="254" y="61"/>
                  </a:lnTo>
                  <a:lnTo>
                    <a:pt x="254" y="41"/>
                  </a:lnTo>
                  <a:lnTo>
                    <a:pt x="275" y="41"/>
                  </a:lnTo>
                  <a:lnTo>
                    <a:pt x="275" y="41"/>
                  </a:lnTo>
                  <a:lnTo>
                    <a:pt x="275" y="41"/>
                  </a:lnTo>
                  <a:lnTo>
                    <a:pt x="275" y="41"/>
                  </a:lnTo>
                  <a:lnTo>
                    <a:pt x="275" y="41"/>
                  </a:lnTo>
                  <a:lnTo>
                    <a:pt x="275" y="41"/>
                  </a:lnTo>
                  <a:lnTo>
                    <a:pt x="275" y="41"/>
                  </a:lnTo>
                  <a:lnTo>
                    <a:pt x="275" y="21"/>
                  </a:lnTo>
                  <a:lnTo>
                    <a:pt x="295" y="21"/>
                  </a:lnTo>
                  <a:lnTo>
                    <a:pt x="295" y="21"/>
                  </a:lnTo>
                  <a:lnTo>
                    <a:pt x="295" y="21"/>
                  </a:lnTo>
                  <a:lnTo>
                    <a:pt x="315" y="0"/>
                  </a:lnTo>
                  <a:lnTo>
                    <a:pt x="315" y="21"/>
                  </a:lnTo>
                  <a:lnTo>
                    <a:pt x="315" y="41"/>
                  </a:lnTo>
                  <a:lnTo>
                    <a:pt x="315" y="41"/>
                  </a:lnTo>
                  <a:lnTo>
                    <a:pt x="315" y="41"/>
                  </a:lnTo>
                  <a:lnTo>
                    <a:pt x="315" y="41"/>
                  </a:lnTo>
                  <a:lnTo>
                    <a:pt x="315" y="41"/>
                  </a:lnTo>
                  <a:lnTo>
                    <a:pt x="315" y="61"/>
                  </a:lnTo>
                  <a:lnTo>
                    <a:pt x="315" y="61"/>
                  </a:lnTo>
                  <a:lnTo>
                    <a:pt x="315" y="61"/>
                  </a:lnTo>
                  <a:lnTo>
                    <a:pt x="315" y="61"/>
                  </a:lnTo>
                  <a:lnTo>
                    <a:pt x="315" y="61"/>
                  </a:lnTo>
                  <a:lnTo>
                    <a:pt x="315" y="82"/>
                  </a:lnTo>
                  <a:lnTo>
                    <a:pt x="315" y="82"/>
                  </a:lnTo>
                  <a:lnTo>
                    <a:pt x="315" y="82"/>
                  </a:lnTo>
                  <a:lnTo>
                    <a:pt x="315" y="82"/>
                  </a:lnTo>
                  <a:lnTo>
                    <a:pt x="315" y="82"/>
                  </a:lnTo>
                  <a:lnTo>
                    <a:pt x="295" y="107"/>
                  </a:lnTo>
                  <a:lnTo>
                    <a:pt x="295" y="107"/>
                  </a:lnTo>
                  <a:lnTo>
                    <a:pt x="295" y="107"/>
                  </a:lnTo>
                  <a:lnTo>
                    <a:pt x="295" y="107"/>
                  </a:lnTo>
                  <a:lnTo>
                    <a:pt x="295" y="107"/>
                  </a:lnTo>
                  <a:lnTo>
                    <a:pt x="295" y="128"/>
                  </a:lnTo>
                  <a:lnTo>
                    <a:pt x="295" y="128"/>
                  </a:lnTo>
                  <a:lnTo>
                    <a:pt x="275" y="128"/>
                  </a:lnTo>
                  <a:lnTo>
                    <a:pt x="275" y="128"/>
                  </a:lnTo>
                  <a:lnTo>
                    <a:pt x="275" y="128"/>
                  </a:lnTo>
                  <a:lnTo>
                    <a:pt x="275" y="128"/>
                  </a:lnTo>
                  <a:lnTo>
                    <a:pt x="275" y="148"/>
                  </a:lnTo>
                  <a:lnTo>
                    <a:pt x="275" y="148"/>
                  </a:lnTo>
                  <a:lnTo>
                    <a:pt x="254" y="148"/>
                  </a:lnTo>
                  <a:lnTo>
                    <a:pt x="254" y="148"/>
                  </a:lnTo>
                  <a:lnTo>
                    <a:pt x="254" y="148"/>
                  </a:lnTo>
                  <a:lnTo>
                    <a:pt x="254" y="168"/>
                  </a:lnTo>
                  <a:lnTo>
                    <a:pt x="254" y="168"/>
                  </a:lnTo>
                  <a:lnTo>
                    <a:pt x="234" y="168"/>
                  </a:lnTo>
                  <a:lnTo>
                    <a:pt x="234" y="168"/>
                  </a:lnTo>
                  <a:lnTo>
                    <a:pt x="234" y="168"/>
                  </a:lnTo>
                  <a:lnTo>
                    <a:pt x="234" y="168"/>
                  </a:lnTo>
                  <a:lnTo>
                    <a:pt x="214" y="168"/>
                  </a:lnTo>
                  <a:lnTo>
                    <a:pt x="214" y="168"/>
                  </a:lnTo>
                  <a:lnTo>
                    <a:pt x="214" y="168"/>
                  </a:lnTo>
                  <a:lnTo>
                    <a:pt x="214" y="189"/>
                  </a:lnTo>
                  <a:lnTo>
                    <a:pt x="214" y="189"/>
                  </a:lnTo>
                  <a:lnTo>
                    <a:pt x="188" y="189"/>
                  </a:lnTo>
                  <a:lnTo>
                    <a:pt x="188" y="189"/>
                  </a:lnTo>
                  <a:lnTo>
                    <a:pt x="188" y="189"/>
                  </a:lnTo>
                  <a:lnTo>
                    <a:pt x="188" y="189"/>
                  </a:lnTo>
                  <a:lnTo>
                    <a:pt x="168" y="189"/>
                  </a:lnTo>
                  <a:lnTo>
                    <a:pt x="168" y="189"/>
                  </a:lnTo>
                  <a:lnTo>
                    <a:pt x="168" y="189"/>
                  </a:lnTo>
                  <a:lnTo>
                    <a:pt x="168" y="189"/>
                  </a:lnTo>
                  <a:lnTo>
                    <a:pt x="148" y="189"/>
                  </a:lnTo>
                  <a:lnTo>
                    <a:pt x="148" y="189"/>
                  </a:lnTo>
                  <a:lnTo>
                    <a:pt x="148" y="189"/>
                  </a:lnTo>
                  <a:lnTo>
                    <a:pt x="148" y="189"/>
                  </a:lnTo>
                  <a:lnTo>
                    <a:pt x="127" y="189"/>
                  </a:lnTo>
                  <a:lnTo>
                    <a:pt x="127" y="189"/>
                  </a:lnTo>
                  <a:lnTo>
                    <a:pt x="127" y="189"/>
                  </a:lnTo>
                  <a:lnTo>
                    <a:pt x="127" y="189"/>
                  </a:lnTo>
                  <a:lnTo>
                    <a:pt x="107" y="189"/>
                  </a:lnTo>
                  <a:lnTo>
                    <a:pt x="107" y="189"/>
                  </a:lnTo>
                  <a:lnTo>
                    <a:pt x="107" y="189"/>
                  </a:lnTo>
                  <a:lnTo>
                    <a:pt x="107" y="189"/>
                  </a:lnTo>
                  <a:lnTo>
                    <a:pt x="107" y="189"/>
                  </a:lnTo>
                  <a:lnTo>
                    <a:pt x="87" y="189"/>
                  </a:lnTo>
                  <a:lnTo>
                    <a:pt x="87" y="189"/>
                  </a:lnTo>
                  <a:lnTo>
                    <a:pt x="87" y="189"/>
                  </a:lnTo>
                  <a:lnTo>
                    <a:pt x="87" y="189"/>
                  </a:lnTo>
                  <a:lnTo>
                    <a:pt x="61" y="189"/>
                  </a:lnTo>
                  <a:lnTo>
                    <a:pt x="61" y="168"/>
                  </a:lnTo>
                  <a:lnTo>
                    <a:pt x="61" y="168"/>
                  </a:lnTo>
                  <a:lnTo>
                    <a:pt x="61" y="168"/>
                  </a:lnTo>
                  <a:lnTo>
                    <a:pt x="61" y="168"/>
                  </a:lnTo>
                  <a:lnTo>
                    <a:pt x="41" y="168"/>
                  </a:lnTo>
                  <a:lnTo>
                    <a:pt x="41" y="168"/>
                  </a:lnTo>
                  <a:lnTo>
                    <a:pt x="41" y="168"/>
                  </a:lnTo>
                  <a:lnTo>
                    <a:pt x="41" y="168"/>
                  </a:lnTo>
                  <a:lnTo>
                    <a:pt x="41" y="148"/>
                  </a:lnTo>
                  <a:lnTo>
                    <a:pt x="41" y="148"/>
                  </a:lnTo>
                  <a:lnTo>
                    <a:pt x="20" y="148"/>
                  </a:lnTo>
                  <a:lnTo>
                    <a:pt x="20" y="148"/>
                  </a:lnTo>
                  <a:lnTo>
                    <a:pt x="20" y="148"/>
                  </a:lnTo>
                  <a:lnTo>
                    <a:pt x="20" y="128"/>
                  </a:lnTo>
                  <a:lnTo>
                    <a:pt x="20" y="128"/>
                  </a:lnTo>
                  <a:lnTo>
                    <a:pt x="20" y="128"/>
                  </a:lnTo>
                  <a:lnTo>
                    <a:pt x="20" y="128"/>
                  </a:lnTo>
                  <a:lnTo>
                    <a:pt x="20" y="128"/>
                  </a:lnTo>
                  <a:lnTo>
                    <a:pt x="0" y="128"/>
                  </a:lnTo>
                  <a:lnTo>
                    <a:pt x="0" y="107"/>
                  </a:lnTo>
                  <a:lnTo>
                    <a:pt x="0" y="107"/>
                  </a:lnTo>
                  <a:lnTo>
                    <a:pt x="0" y="107"/>
                  </a:lnTo>
                  <a:lnTo>
                    <a:pt x="0" y="107"/>
                  </a:lnTo>
                  <a:lnTo>
                    <a:pt x="0" y="82"/>
                  </a:lnTo>
                  <a:lnTo>
                    <a:pt x="0" y="82"/>
                  </a:lnTo>
                  <a:lnTo>
                    <a:pt x="0" y="82"/>
                  </a:lnTo>
                  <a:lnTo>
                    <a:pt x="0" y="82"/>
                  </a:lnTo>
                  <a:lnTo>
                    <a:pt x="0" y="82"/>
                  </a:lnTo>
                  <a:lnTo>
                    <a:pt x="0" y="61"/>
                  </a:lnTo>
                  <a:lnTo>
                    <a:pt x="0" y="61"/>
                  </a:lnTo>
                  <a:lnTo>
                    <a:pt x="0" y="61"/>
                  </a:lnTo>
                  <a:lnTo>
                    <a:pt x="0" y="61"/>
                  </a:lnTo>
                  <a:lnTo>
                    <a:pt x="0" y="41"/>
                  </a:lnTo>
                  <a:lnTo>
                    <a:pt x="0" y="41"/>
                  </a:lnTo>
                  <a:lnTo>
                    <a:pt x="0" y="41"/>
                  </a:lnTo>
                  <a:lnTo>
                    <a:pt x="0" y="41"/>
                  </a:lnTo>
                  <a:lnTo>
                    <a:pt x="0" y="41"/>
                  </a:lnTo>
                  <a:lnTo>
                    <a:pt x="0" y="21"/>
                  </a:lnTo>
                  <a:lnTo>
                    <a:pt x="0" y="21"/>
                  </a:lnTo>
                  <a:lnTo>
                    <a:pt x="20" y="0"/>
                  </a:lnTo>
                  <a:lnTo>
                    <a:pt x="20" y="2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2"/>
            <p:cNvSpPr/>
            <p:nvPr/>
          </p:nvSpPr>
          <p:spPr>
            <a:xfrm>
              <a:off x="1586225" y="2226025"/>
              <a:ext cx="29150" cy="7400"/>
            </a:xfrm>
            <a:custGeom>
              <a:rect b="b" l="l" r="r" t="t"/>
              <a:pathLst>
                <a:path extrusionOk="0" h="296" w="1166">
                  <a:moveTo>
                    <a:pt x="1125" y="82"/>
                  </a:moveTo>
                  <a:lnTo>
                    <a:pt x="1125" y="82"/>
                  </a:lnTo>
                  <a:lnTo>
                    <a:pt x="1125" y="82"/>
                  </a:lnTo>
                  <a:lnTo>
                    <a:pt x="1125" y="82"/>
                  </a:lnTo>
                  <a:lnTo>
                    <a:pt x="1125" y="82"/>
                  </a:lnTo>
                  <a:lnTo>
                    <a:pt x="1125" y="82"/>
                  </a:lnTo>
                  <a:lnTo>
                    <a:pt x="1125" y="62"/>
                  </a:lnTo>
                  <a:lnTo>
                    <a:pt x="1125" y="62"/>
                  </a:lnTo>
                  <a:lnTo>
                    <a:pt x="1125" y="62"/>
                  </a:lnTo>
                  <a:lnTo>
                    <a:pt x="1125" y="62"/>
                  </a:lnTo>
                  <a:lnTo>
                    <a:pt x="1125" y="62"/>
                  </a:lnTo>
                  <a:lnTo>
                    <a:pt x="1125" y="62"/>
                  </a:lnTo>
                  <a:lnTo>
                    <a:pt x="1125" y="62"/>
                  </a:lnTo>
                  <a:lnTo>
                    <a:pt x="1125" y="62"/>
                  </a:lnTo>
                  <a:lnTo>
                    <a:pt x="1125" y="62"/>
                  </a:lnTo>
                  <a:lnTo>
                    <a:pt x="1125" y="62"/>
                  </a:lnTo>
                  <a:lnTo>
                    <a:pt x="1125" y="62"/>
                  </a:lnTo>
                  <a:lnTo>
                    <a:pt x="1125" y="62"/>
                  </a:lnTo>
                  <a:lnTo>
                    <a:pt x="1125" y="62"/>
                  </a:lnTo>
                  <a:lnTo>
                    <a:pt x="1125" y="62"/>
                  </a:lnTo>
                  <a:lnTo>
                    <a:pt x="1125" y="42"/>
                  </a:lnTo>
                  <a:lnTo>
                    <a:pt x="1125" y="42"/>
                  </a:lnTo>
                  <a:lnTo>
                    <a:pt x="1125" y="42"/>
                  </a:lnTo>
                  <a:lnTo>
                    <a:pt x="1125" y="42"/>
                  </a:lnTo>
                  <a:lnTo>
                    <a:pt x="1125" y="42"/>
                  </a:lnTo>
                  <a:lnTo>
                    <a:pt x="1125" y="42"/>
                  </a:lnTo>
                  <a:lnTo>
                    <a:pt x="1125" y="42"/>
                  </a:lnTo>
                  <a:lnTo>
                    <a:pt x="1125" y="42"/>
                  </a:lnTo>
                  <a:lnTo>
                    <a:pt x="1125" y="42"/>
                  </a:lnTo>
                  <a:lnTo>
                    <a:pt x="1125" y="42"/>
                  </a:lnTo>
                  <a:lnTo>
                    <a:pt x="1125" y="42"/>
                  </a:lnTo>
                  <a:lnTo>
                    <a:pt x="1125" y="42"/>
                  </a:lnTo>
                  <a:lnTo>
                    <a:pt x="1125" y="21"/>
                  </a:lnTo>
                  <a:lnTo>
                    <a:pt x="1125" y="21"/>
                  </a:lnTo>
                  <a:lnTo>
                    <a:pt x="1125" y="21"/>
                  </a:lnTo>
                  <a:lnTo>
                    <a:pt x="1125" y="21"/>
                  </a:lnTo>
                  <a:lnTo>
                    <a:pt x="1125" y="21"/>
                  </a:lnTo>
                  <a:lnTo>
                    <a:pt x="1125" y="21"/>
                  </a:lnTo>
                  <a:lnTo>
                    <a:pt x="1125" y="21"/>
                  </a:lnTo>
                  <a:lnTo>
                    <a:pt x="1125" y="21"/>
                  </a:lnTo>
                  <a:lnTo>
                    <a:pt x="1125" y="21"/>
                  </a:lnTo>
                  <a:lnTo>
                    <a:pt x="1125" y="21"/>
                  </a:lnTo>
                  <a:lnTo>
                    <a:pt x="1125" y="21"/>
                  </a:lnTo>
                  <a:lnTo>
                    <a:pt x="1125" y="1"/>
                  </a:lnTo>
                  <a:lnTo>
                    <a:pt x="1145" y="1"/>
                  </a:lnTo>
                  <a:lnTo>
                    <a:pt x="1145" y="1"/>
                  </a:lnTo>
                  <a:lnTo>
                    <a:pt x="1145" y="1"/>
                  </a:lnTo>
                  <a:lnTo>
                    <a:pt x="1145" y="1"/>
                  </a:lnTo>
                  <a:lnTo>
                    <a:pt x="1145" y="21"/>
                  </a:lnTo>
                  <a:lnTo>
                    <a:pt x="1145" y="21"/>
                  </a:lnTo>
                  <a:lnTo>
                    <a:pt x="1145" y="21"/>
                  </a:lnTo>
                  <a:lnTo>
                    <a:pt x="1145" y="21"/>
                  </a:lnTo>
                  <a:lnTo>
                    <a:pt x="1145" y="21"/>
                  </a:lnTo>
                  <a:lnTo>
                    <a:pt x="1145" y="21"/>
                  </a:lnTo>
                  <a:lnTo>
                    <a:pt x="1165" y="42"/>
                  </a:lnTo>
                  <a:lnTo>
                    <a:pt x="1165" y="42"/>
                  </a:lnTo>
                  <a:lnTo>
                    <a:pt x="1165" y="42"/>
                  </a:lnTo>
                  <a:lnTo>
                    <a:pt x="1165" y="42"/>
                  </a:lnTo>
                  <a:lnTo>
                    <a:pt x="1165" y="42"/>
                  </a:lnTo>
                  <a:lnTo>
                    <a:pt x="1165" y="42"/>
                  </a:lnTo>
                  <a:lnTo>
                    <a:pt x="1165" y="42"/>
                  </a:lnTo>
                  <a:lnTo>
                    <a:pt x="1165" y="62"/>
                  </a:lnTo>
                  <a:lnTo>
                    <a:pt x="1165" y="62"/>
                  </a:lnTo>
                  <a:lnTo>
                    <a:pt x="1165" y="62"/>
                  </a:lnTo>
                  <a:lnTo>
                    <a:pt x="1165" y="62"/>
                  </a:lnTo>
                  <a:lnTo>
                    <a:pt x="1165" y="62"/>
                  </a:lnTo>
                  <a:lnTo>
                    <a:pt x="1165" y="62"/>
                  </a:lnTo>
                  <a:lnTo>
                    <a:pt x="1165" y="82"/>
                  </a:lnTo>
                  <a:lnTo>
                    <a:pt x="1165" y="82"/>
                  </a:lnTo>
                  <a:lnTo>
                    <a:pt x="1165" y="82"/>
                  </a:lnTo>
                  <a:lnTo>
                    <a:pt x="1165" y="82"/>
                  </a:lnTo>
                  <a:lnTo>
                    <a:pt x="1165" y="82"/>
                  </a:lnTo>
                  <a:lnTo>
                    <a:pt x="1165" y="82"/>
                  </a:lnTo>
                  <a:lnTo>
                    <a:pt x="1165" y="108"/>
                  </a:lnTo>
                  <a:lnTo>
                    <a:pt x="1165" y="108"/>
                  </a:lnTo>
                  <a:lnTo>
                    <a:pt x="1165" y="108"/>
                  </a:lnTo>
                  <a:lnTo>
                    <a:pt x="1165" y="108"/>
                  </a:lnTo>
                  <a:lnTo>
                    <a:pt x="1165" y="108"/>
                  </a:lnTo>
                  <a:lnTo>
                    <a:pt x="1145" y="108"/>
                  </a:lnTo>
                  <a:lnTo>
                    <a:pt x="1145" y="128"/>
                  </a:lnTo>
                  <a:lnTo>
                    <a:pt x="1145" y="128"/>
                  </a:lnTo>
                  <a:lnTo>
                    <a:pt x="1145" y="128"/>
                  </a:lnTo>
                  <a:lnTo>
                    <a:pt x="1145" y="148"/>
                  </a:lnTo>
                  <a:lnTo>
                    <a:pt x="1145" y="148"/>
                  </a:lnTo>
                  <a:lnTo>
                    <a:pt x="1145" y="148"/>
                  </a:lnTo>
                  <a:lnTo>
                    <a:pt x="1145" y="148"/>
                  </a:lnTo>
                  <a:lnTo>
                    <a:pt x="1145" y="148"/>
                  </a:lnTo>
                  <a:lnTo>
                    <a:pt x="1125" y="169"/>
                  </a:lnTo>
                  <a:lnTo>
                    <a:pt x="1125" y="169"/>
                  </a:lnTo>
                  <a:lnTo>
                    <a:pt x="1125" y="169"/>
                  </a:lnTo>
                  <a:lnTo>
                    <a:pt x="1125" y="169"/>
                  </a:lnTo>
                  <a:lnTo>
                    <a:pt x="1125" y="189"/>
                  </a:lnTo>
                  <a:lnTo>
                    <a:pt x="1099" y="189"/>
                  </a:lnTo>
                  <a:lnTo>
                    <a:pt x="1099" y="189"/>
                  </a:lnTo>
                  <a:lnTo>
                    <a:pt x="1099" y="189"/>
                  </a:lnTo>
                  <a:lnTo>
                    <a:pt x="1099" y="189"/>
                  </a:lnTo>
                  <a:lnTo>
                    <a:pt x="1099" y="209"/>
                  </a:lnTo>
                  <a:lnTo>
                    <a:pt x="1079" y="209"/>
                  </a:lnTo>
                  <a:lnTo>
                    <a:pt x="1079" y="209"/>
                  </a:lnTo>
                  <a:lnTo>
                    <a:pt x="1079" y="209"/>
                  </a:lnTo>
                  <a:lnTo>
                    <a:pt x="1059" y="209"/>
                  </a:lnTo>
                  <a:lnTo>
                    <a:pt x="1059" y="235"/>
                  </a:lnTo>
                  <a:lnTo>
                    <a:pt x="1059" y="235"/>
                  </a:lnTo>
                  <a:lnTo>
                    <a:pt x="1059" y="235"/>
                  </a:lnTo>
                  <a:lnTo>
                    <a:pt x="1038" y="235"/>
                  </a:lnTo>
                  <a:lnTo>
                    <a:pt x="1038" y="235"/>
                  </a:lnTo>
                  <a:lnTo>
                    <a:pt x="1038" y="235"/>
                  </a:lnTo>
                  <a:lnTo>
                    <a:pt x="1018" y="255"/>
                  </a:lnTo>
                  <a:lnTo>
                    <a:pt x="1018" y="255"/>
                  </a:lnTo>
                  <a:lnTo>
                    <a:pt x="1018" y="255"/>
                  </a:lnTo>
                  <a:lnTo>
                    <a:pt x="1018" y="255"/>
                  </a:lnTo>
                  <a:lnTo>
                    <a:pt x="998" y="255"/>
                  </a:lnTo>
                  <a:lnTo>
                    <a:pt x="998" y="255"/>
                  </a:lnTo>
                  <a:lnTo>
                    <a:pt x="998" y="255"/>
                  </a:lnTo>
                  <a:lnTo>
                    <a:pt x="972" y="276"/>
                  </a:lnTo>
                  <a:lnTo>
                    <a:pt x="972" y="276"/>
                  </a:lnTo>
                  <a:lnTo>
                    <a:pt x="972" y="276"/>
                  </a:lnTo>
                  <a:lnTo>
                    <a:pt x="972" y="276"/>
                  </a:lnTo>
                  <a:lnTo>
                    <a:pt x="952" y="276"/>
                  </a:lnTo>
                  <a:lnTo>
                    <a:pt x="952" y="276"/>
                  </a:lnTo>
                  <a:lnTo>
                    <a:pt x="952" y="276"/>
                  </a:lnTo>
                  <a:lnTo>
                    <a:pt x="952" y="276"/>
                  </a:lnTo>
                  <a:lnTo>
                    <a:pt x="931" y="276"/>
                  </a:lnTo>
                  <a:lnTo>
                    <a:pt x="931" y="276"/>
                  </a:lnTo>
                  <a:lnTo>
                    <a:pt x="931" y="276"/>
                  </a:lnTo>
                  <a:lnTo>
                    <a:pt x="911" y="296"/>
                  </a:lnTo>
                  <a:lnTo>
                    <a:pt x="911" y="296"/>
                  </a:lnTo>
                  <a:lnTo>
                    <a:pt x="911" y="296"/>
                  </a:lnTo>
                  <a:lnTo>
                    <a:pt x="911" y="296"/>
                  </a:lnTo>
                  <a:lnTo>
                    <a:pt x="891" y="296"/>
                  </a:lnTo>
                  <a:lnTo>
                    <a:pt x="891" y="296"/>
                  </a:lnTo>
                  <a:lnTo>
                    <a:pt x="870" y="296"/>
                  </a:lnTo>
                  <a:lnTo>
                    <a:pt x="870" y="296"/>
                  </a:lnTo>
                  <a:lnTo>
                    <a:pt x="870" y="296"/>
                  </a:lnTo>
                  <a:lnTo>
                    <a:pt x="845" y="296"/>
                  </a:lnTo>
                  <a:lnTo>
                    <a:pt x="845" y="296"/>
                  </a:lnTo>
                  <a:lnTo>
                    <a:pt x="845" y="296"/>
                  </a:lnTo>
                  <a:lnTo>
                    <a:pt x="825" y="296"/>
                  </a:lnTo>
                  <a:lnTo>
                    <a:pt x="825" y="296"/>
                  </a:lnTo>
                  <a:lnTo>
                    <a:pt x="825" y="296"/>
                  </a:lnTo>
                  <a:lnTo>
                    <a:pt x="804" y="296"/>
                  </a:lnTo>
                  <a:lnTo>
                    <a:pt x="804" y="296"/>
                  </a:lnTo>
                  <a:lnTo>
                    <a:pt x="804" y="296"/>
                  </a:lnTo>
                  <a:lnTo>
                    <a:pt x="784" y="296"/>
                  </a:lnTo>
                  <a:lnTo>
                    <a:pt x="784" y="296"/>
                  </a:lnTo>
                  <a:lnTo>
                    <a:pt x="764" y="296"/>
                  </a:lnTo>
                  <a:lnTo>
                    <a:pt x="764" y="276"/>
                  </a:lnTo>
                  <a:lnTo>
                    <a:pt x="764" y="276"/>
                  </a:lnTo>
                  <a:lnTo>
                    <a:pt x="743" y="276"/>
                  </a:lnTo>
                  <a:lnTo>
                    <a:pt x="743" y="276"/>
                  </a:lnTo>
                  <a:lnTo>
                    <a:pt x="743" y="276"/>
                  </a:lnTo>
                  <a:lnTo>
                    <a:pt x="743" y="276"/>
                  </a:lnTo>
                  <a:lnTo>
                    <a:pt x="718" y="276"/>
                  </a:lnTo>
                  <a:lnTo>
                    <a:pt x="718" y="276"/>
                  </a:lnTo>
                  <a:lnTo>
                    <a:pt x="718" y="276"/>
                  </a:lnTo>
                  <a:lnTo>
                    <a:pt x="697" y="276"/>
                  </a:lnTo>
                  <a:lnTo>
                    <a:pt x="697" y="276"/>
                  </a:lnTo>
                  <a:lnTo>
                    <a:pt x="697" y="276"/>
                  </a:lnTo>
                  <a:lnTo>
                    <a:pt x="677" y="255"/>
                  </a:lnTo>
                  <a:lnTo>
                    <a:pt x="657" y="255"/>
                  </a:lnTo>
                  <a:lnTo>
                    <a:pt x="657" y="255"/>
                  </a:lnTo>
                  <a:lnTo>
                    <a:pt x="636" y="255"/>
                  </a:lnTo>
                  <a:lnTo>
                    <a:pt x="616" y="255"/>
                  </a:lnTo>
                  <a:lnTo>
                    <a:pt x="616" y="235"/>
                  </a:lnTo>
                  <a:lnTo>
                    <a:pt x="591" y="235"/>
                  </a:lnTo>
                  <a:lnTo>
                    <a:pt x="570" y="235"/>
                  </a:lnTo>
                  <a:lnTo>
                    <a:pt x="550" y="209"/>
                  </a:lnTo>
                  <a:lnTo>
                    <a:pt x="530" y="209"/>
                  </a:lnTo>
                  <a:lnTo>
                    <a:pt x="489" y="189"/>
                  </a:lnTo>
                  <a:lnTo>
                    <a:pt x="489" y="189"/>
                  </a:lnTo>
                  <a:lnTo>
                    <a:pt x="463" y="189"/>
                  </a:lnTo>
                  <a:lnTo>
                    <a:pt x="463" y="189"/>
                  </a:lnTo>
                  <a:lnTo>
                    <a:pt x="443" y="169"/>
                  </a:lnTo>
                  <a:lnTo>
                    <a:pt x="423" y="169"/>
                  </a:lnTo>
                  <a:lnTo>
                    <a:pt x="423" y="169"/>
                  </a:lnTo>
                  <a:lnTo>
                    <a:pt x="402" y="169"/>
                  </a:lnTo>
                  <a:lnTo>
                    <a:pt x="402" y="169"/>
                  </a:lnTo>
                  <a:lnTo>
                    <a:pt x="382" y="148"/>
                  </a:lnTo>
                  <a:lnTo>
                    <a:pt x="382" y="148"/>
                  </a:lnTo>
                  <a:lnTo>
                    <a:pt x="362" y="148"/>
                  </a:lnTo>
                  <a:lnTo>
                    <a:pt x="362" y="148"/>
                  </a:lnTo>
                  <a:lnTo>
                    <a:pt x="336" y="148"/>
                  </a:lnTo>
                  <a:lnTo>
                    <a:pt x="316" y="148"/>
                  </a:lnTo>
                  <a:lnTo>
                    <a:pt x="316" y="148"/>
                  </a:lnTo>
                  <a:lnTo>
                    <a:pt x="296" y="148"/>
                  </a:lnTo>
                  <a:lnTo>
                    <a:pt x="296" y="148"/>
                  </a:lnTo>
                  <a:lnTo>
                    <a:pt x="275" y="128"/>
                  </a:lnTo>
                  <a:lnTo>
                    <a:pt x="255" y="128"/>
                  </a:lnTo>
                  <a:lnTo>
                    <a:pt x="255" y="128"/>
                  </a:lnTo>
                  <a:lnTo>
                    <a:pt x="235" y="128"/>
                  </a:lnTo>
                  <a:lnTo>
                    <a:pt x="235" y="128"/>
                  </a:lnTo>
                  <a:lnTo>
                    <a:pt x="235" y="128"/>
                  </a:lnTo>
                  <a:lnTo>
                    <a:pt x="209" y="128"/>
                  </a:lnTo>
                  <a:lnTo>
                    <a:pt x="209" y="128"/>
                  </a:lnTo>
                  <a:lnTo>
                    <a:pt x="209" y="128"/>
                  </a:lnTo>
                  <a:lnTo>
                    <a:pt x="189" y="128"/>
                  </a:lnTo>
                  <a:lnTo>
                    <a:pt x="189" y="128"/>
                  </a:lnTo>
                  <a:lnTo>
                    <a:pt x="189" y="128"/>
                  </a:lnTo>
                  <a:lnTo>
                    <a:pt x="168" y="128"/>
                  </a:lnTo>
                  <a:lnTo>
                    <a:pt x="168" y="128"/>
                  </a:lnTo>
                  <a:lnTo>
                    <a:pt x="168" y="128"/>
                  </a:lnTo>
                  <a:lnTo>
                    <a:pt x="168" y="128"/>
                  </a:lnTo>
                  <a:lnTo>
                    <a:pt x="148" y="128"/>
                  </a:lnTo>
                  <a:lnTo>
                    <a:pt x="148" y="128"/>
                  </a:lnTo>
                  <a:lnTo>
                    <a:pt x="148" y="128"/>
                  </a:lnTo>
                  <a:lnTo>
                    <a:pt x="148" y="128"/>
                  </a:lnTo>
                  <a:lnTo>
                    <a:pt x="128" y="128"/>
                  </a:lnTo>
                  <a:lnTo>
                    <a:pt x="128" y="128"/>
                  </a:lnTo>
                  <a:lnTo>
                    <a:pt x="128" y="128"/>
                  </a:lnTo>
                  <a:lnTo>
                    <a:pt x="107" y="128"/>
                  </a:lnTo>
                  <a:lnTo>
                    <a:pt x="107" y="128"/>
                  </a:lnTo>
                  <a:lnTo>
                    <a:pt x="107" y="128"/>
                  </a:lnTo>
                  <a:lnTo>
                    <a:pt x="82" y="128"/>
                  </a:lnTo>
                  <a:lnTo>
                    <a:pt x="82" y="128"/>
                  </a:lnTo>
                  <a:lnTo>
                    <a:pt x="82" y="128"/>
                  </a:lnTo>
                  <a:lnTo>
                    <a:pt x="82" y="128"/>
                  </a:lnTo>
                  <a:lnTo>
                    <a:pt x="62" y="128"/>
                  </a:lnTo>
                  <a:lnTo>
                    <a:pt x="62" y="128"/>
                  </a:lnTo>
                  <a:lnTo>
                    <a:pt x="62" y="128"/>
                  </a:lnTo>
                  <a:lnTo>
                    <a:pt x="62" y="128"/>
                  </a:lnTo>
                  <a:lnTo>
                    <a:pt x="41" y="128"/>
                  </a:lnTo>
                  <a:lnTo>
                    <a:pt x="41" y="128"/>
                  </a:lnTo>
                  <a:lnTo>
                    <a:pt x="41" y="128"/>
                  </a:lnTo>
                  <a:lnTo>
                    <a:pt x="21" y="128"/>
                  </a:lnTo>
                  <a:lnTo>
                    <a:pt x="1" y="128"/>
                  </a:lnTo>
                  <a:lnTo>
                    <a:pt x="21" y="108"/>
                  </a:lnTo>
                  <a:lnTo>
                    <a:pt x="21" y="108"/>
                  </a:lnTo>
                  <a:lnTo>
                    <a:pt x="41" y="108"/>
                  </a:lnTo>
                  <a:lnTo>
                    <a:pt x="41" y="108"/>
                  </a:lnTo>
                  <a:lnTo>
                    <a:pt x="41" y="82"/>
                  </a:lnTo>
                  <a:lnTo>
                    <a:pt x="41" y="82"/>
                  </a:lnTo>
                  <a:lnTo>
                    <a:pt x="62" y="82"/>
                  </a:lnTo>
                  <a:lnTo>
                    <a:pt x="62" y="82"/>
                  </a:lnTo>
                  <a:lnTo>
                    <a:pt x="62" y="82"/>
                  </a:lnTo>
                  <a:lnTo>
                    <a:pt x="82" y="82"/>
                  </a:lnTo>
                  <a:lnTo>
                    <a:pt x="82" y="82"/>
                  </a:lnTo>
                  <a:lnTo>
                    <a:pt x="82" y="82"/>
                  </a:lnTo>
                  <a:lnTo>
                    <a:pt x="82" y="82"/>
                  </a:lnTo>
                  <a:lnTo>
                    <a:pt x="107" y="82"/>
                  </a:lnTo>
                  <a:lnTo>
                    <a:pt x="107" y="82"/>
                  </a:lnTo>
                  <a:lnTo>
                    <a:pt x="107" y="82"/>
                  </a:lnTo>
                  <a:lnTo>
                    <a:pt x="128" y="82"/>
                  </a:lnTo>
                  <a:lnTo>
                    <a:pt x="128" y="82"/>
                  </a:lnTo>
                  <a:lnTo>
                    <a:pt x="128" y="62"/>
                  </a:lnTo>
                  <a:lnTo>
                    <a:pt x="148" y="62"/>
                  </a:lnTo>
                  <a:lnTo>
                    <a:pt x="148" y="62"/>
                  </a:lnTo>
                  <a:lnTo>
                    <a:pt x="148" y="62"/>
                  </a:lnTo>
                  <a:lnTo>
                    <a:pt x="148" y="62"/>
                  </a:lnTo>
                  <a:lnTo>
                    <a:pt x="168" y="62"/>
                  </a:lnTo>
                  <a:lnTo>
                    <a:pt x="168" y="62"/>
                  </a:lnTo>
                  <a:lnTo>
                    <a:pt x="168" y="62"/>
                  </a:lnTo>
                  <a:lnTo>
                    <a:pt x="189" y="62"/>
                  </a:lnTo>
                  <a:lnTo>
                    <a:pt x="189" y="62"/>
                  </a:lnTo>
                  <a:lnTo>
                    <a:pt x="189" y="62"/>
                  </a:lnTo>
                  <a:lnTo>
                    <a:pt x="209" y="62"/>
                  </a:lnTo>
                  <a:lnTo>
                    <a:pt x="209" y="62"/>
                  </a:lnTo>
                  <a:lnTo>
                    <a:pt x="209" y="62"/>
                  </a:lnTo>
                  <a:lnTo>
                    <a:pt x="235" y="62"/>
                  </a:lnTo>
                  <a:lnTo>
                    <a:pt x="235" y="62"/>
                  </a:lnTo>
                  <a:lnTo>
                    <a:pt x="235" y="62"/>
                  </a:lnTo>
                  <a:lnTo>
                    <a:pt x="255" y="62"/>
                  </a:lnTo>
                  <a:lnTo>
                    <a:pt x="275" y="62"/>
                  </a:lnTo>
                  <a:lnTo>
                    <a:pt x="275" y="82"/>
                  </a:lnTo>
                  <a:lnTo>
                    <a:pt x="296" y="82"/>
                  </a:lnTo>
                  <a:lnTo>
                    <a:pt x="316" y="82"/>
                  </a:lnTo>
                  <a:lnTo>
                    <a:pt x="316" y="82"/>
                  </a:lnTo>
                  <a:lnTo>
                    <a:pt x="336" y="82"/>
                  </a:lnTo>
                  <a:lnTo>
                    <a:pt x="362" y="82"/>
                  </a:lnTo>
                  <a:lnTo>
                    <a:pt x="362" y="82"/>
                  </a:lnTo>
                  <a:lnTo>
                    <a:pt x="382" y="82"/>
                  </a:lnTo>
                  <a:lnTo>
                    <a:pt x="402" y="108"/>
                  </a:lnTo>
                  <a:lnTo>
                    <a:pt x="402" y="108"/>
                  </a:lnTo>
                  <a:lnTo>
                    <a:pt x="402" y="108"/>
                  </a:lnTo>
                  <a:lnTo>
                    <a:pt x="423" y="108"/>
                  </a:lnTo>
                  <a:lnTo>
                    <a:pt x="443" y="108"/>
                  </a:lnTo>
                  <a:lnTo>
                    <a:pt x="443" y="108"/>
                  </a:lnTo>
                  <a:lnTo>
                    <a:pt x="463" y="128"/>
                  </a:lnTo>
                  <a:lnTo>
                    <a:pt x="489" y="128"/>
                  </a:lnTo>
                  <a:lnTo>
                    <a:pt x="489" y="128"/>
                  </a:lnTo>
                  <a:lnTo>
                    <a:pt x="509" y="128"/>
                  </a:lnTo>
                  <a:lnTo>
                    <a:pt x="509" y="128"/>
                  </a:lnTo>
                  <a:lnTo>
                    <a:pt x="550" y="148"/>
                  </a:lnTo>
                  <a:lnTo>
                    <a:pt x="570" y="148"/>
                  </a:lnTo>
                  <a:lnTo>
                    <a:pt x="591" y="169"/>
                  </a:lnTo>
                  <a:lnTo>
                    <a:pt x="616" y="169"/>
                  </a:lnTo>
                  <a:lnTo>
                    <a:pt x="636" y="169"/>
                  </a:lnTo>
                  <a:lnTo>
                    <a:pt x="636" y="189"/>
                  </a:lnTo>
                  <a:lnTo>
                    <a:pt x="657" y="189"/>
                  </a:lnTo>
                  <a:lnTo>
                    <a:pt x="677" y="189"/>
                  </a:lnTo>
                  <a:lnTo>
                    <a:pt x="677" y="189"/>
                  </a:lnTo>
                  <a:lnTo>
                    <a:pt x="697" y="209"/>
                  </a:lnTo>
                  <a:lnTo>
                    <a:pt x="697" y="209"/>
                  </a:lnTo>
                  <a:lnTo>
                    <a:pt x="718" y="209"/>
                  </a:lnTo>
                  <a:lnTo>
                    <a:pt x="718" y="209"/>
                  </a:lnTo>
                  <a:lnTo>
                    <a:pt x="718" y="209"/>
                  </a:lnTo>
                  <a:lnTo>
                    <a:pt x="743" y="209"/>
                  </a:lnTo>
                  <a:lnTo>
                    <a:pt x="743" y="209"/>
                  </a:lnTo>
                  <a:lnTo>
                    <a:pt x="743" y="209"/>
                  </a:lnTo>
                  <a:lnTo>
                    <a:pt x="764" y="209"/>
                  </a:lnTo>
                  <a:lnTo>
                    <a:pt x="764" y="209"/>
                  </a:lnTo>
                  <a:lnTo>
                    <a:pt x="764" y="209"/>
                  </a:lnTo>
                  <a:lnTo>
                    <a:pt x="764" y="209"/>
                  </a:lnTo>
                  <a:lnTo>
                    <a:pt x="784" y="209"/>
                  </a:lnTo>
                  <a:lnTo>
                    <a:pt x="784" y="235"/>
                  </a:lnTo>
                  <a:lnTo>
                    <a:pt x="784" y="235"/>
                  </a:lnTo>
                  <a:lnTo>
                    <a:pt x="804" y="235"/>
                  </a:lnTo>
                  <a:lnTo>
                    <a:pt x="804" y="235"/>
                  </a:lnTo>
                  <a:lnTo>
                    <a:pt x="804" y="235"/>
                  </a:lnTo>
                  <a:lnTo>
                    <a:pt x="825" y="235"/>
                  </a:lnTo>
                  <a:lnTo>
                    <a:pt x="825" y="235"/>
                  </a:lnTo>
                  <a:lnTo>
                    <a:pt x="825" y="235"/>
                  </a:lnTo>
                  <a:lnTo>
                    <a:pt x="825" y="235"/>
                  </a:lnTo>
                  <a:lnTo>
                    <a:pt x="845" y="235"/>
                  </a:lnTo>
                  <a:lnTo>
                    <a:pt x="845" y="235"/>
                  </a:lnTo>
                  <a:lnTo>
                    <a:pt x="845" y="235"/>
                  </a:lnTo>
                  <a:lnTo>
                    <a:pt x="870" y="235"/>
                  </a:lnTo>
                  <a:lnTo>
                    <a:pt x="870" y="235"/>
                  </a:lnTo>
                  <a:lnTo>
                    <a:pt x="870" y="235"/>
                  </a:lnTo>
                  <a:lnTo>
                    <a:pt x="891" y="235"/>
                  </a:lnTo>
                  <a:lnTo>
                    <a:pt x="891" y="235"/>
                  </a:lnTo>
                  <a:lnTo>
                    <a:pt x="891" y="235"/>
                  </a:lnTo>
                  <a:lnTo>
                    <a:pt x="891" y="235"/>
                  </a:lnTo>
                  <a:lnTo>
                    <a:pt x="911" y="235"/>
                  </a:lnTo>
                  <a:lnTo>
                    <a:pt x="911" y="235"/>
                  </a:lnTo>
                  <a:lnTo>
                    <a:pt x="911" y="235"/>
                  </a:lnTo>
                  <a:lnTo>
                    <a:pt x="911" y="235"/>
                  </a:lnTo>
                  <a:lnTo>
                    <a:pt x="931" y="209"/>
                  </a:lnTo>
                  <a:lnTo>
                    <a:pt x="931" y="209"/>
                  </a:lnTo>
                  <a:lnTo>
                    <a:pt x="931" y="209"/>
                  </a:lnTo>
                  <a:lnTo>
                    <a:pt x="931" y="209"/>
                  </a:lnTo>
                  <a:lnTo>
                    <a:pt x="931" y="209"/>
                  </a:lnTo>
                  <a:lnTo>
                    <a:pt x="952" y="209"/>
                  </a:lnTo>
                  <a:lnTo>
                    <a:pt x="952" y="209"/>
                  </a:lnTo>
                  <a:lnTo>
                    <a:pt x="952" y="209"/>
                  </a:lnTo>
                  <a:lnTo>
                    <a:pt x="952" y="209"/>
                  </a:lnTo>
                  <a:lnTo>
                    <a:pt x="972" y="209"/>
                  </a:lnTo>
                  <a:lnTo>
                    <a:pt x="972" y="209"/>
                  </a:lnTo>
                  <a:lnTo>
                    <a:pt x="972" y="209"/>
                  </a:lnTo>
                  <a:lnTo>
                    <a:pt x="972" y="189"/>
                  </a:lnTo>
                  <a:lnTo>
                    <a:pt x="998" y="189"/>
                  </a:lnTo>
                  <a:lnTo>
                    <a:pt x="998" y="189"/>
                  </a:lnTo>
                  <a:lnTo>
                    <a:pt x="998" y="189"/>
                  </a:lnTo>
                  <a:lnTo>
                    <a:pt x="998" y="189"/>
                  </a:lnTo>
                  <a:lnTo>
                    <a:pt x="1018" y="189"/>
                  </a:lnTo>
                  <a:lnTo>
                    <a:pt x="1018" y="189"/>
                  </a:lnTo>
                  <a:lnTo>
                    <a:pt x="1018" y="189"/>
                  </a:lnTo>
                  <a:lnTo>
                    <a:pt x="1018" y="169"/>
                  </a:lnTo>
                  <a:lnTo>
                    <a:pt x="1038" y="169"/>
                  </a:lnTo>
                  <a:lnTo>
                    <a:pt x="1038" y="169"/>
                  </a:lnTo>
                  <a:lnTo>
                    <a:pt x="1038" y="169"/>
                  </a:lnTo>
                  <a:lnTo>
                    <a:pt x="1038" y="169"/>
                  </a:lnTo>
                  <a:lnTo>
                    <a:pt x="1059" y="169"/>
                  </a:lnTo>
                  <a:lnTo>
                    <a:pt x="1059" y="148"/>
                  </a:lnTo>
                  <a:lnTo>
                    <a:pt x="1059" y="148"/>
                  </a:lnTo>
                  <a:lnTo>
                    <a:pt x="1059" y="148"/>
                  </a:lnTo>
                  <a:lnTo>
                    <a:pt x="1059" y="148"/>
                  </a:lnTo>
                  <a:lnTo>
                    <a:pt x="1079" y="148"/>
                  </a:lnTo>
                  <a:lnTo>
                    <a:pt x="1079" y="148"/>
                  </a:lnTo>
                  <a:lnTo>
                    <a:pt x="1079" y="148"/>
                  </a:lnTo>
                  <a:lnTo>
                    <a:pt x="1079" y="128"/>
                  </a:lnTo>
                  <a:lnTo>
                    <a:pt x="1079" y="128"/>
                  </a:lnTo>
                  <a:lnTo>
                    <a:pt x="1079" y="128"/>
                  </a:lnTo>
                  <a:lnTo>
                    <a:pt x="1079" y="128"/>
                  </a:lnTo>
                  <a:lnTo>
                    <a:pt x="1099" y="128"/>
                  </a:lnTo>
                  <a:lnTo>
                    <a:pt x="1099" y="108"/>
                  </a:lnTo>
                  <a:lnTo>
                    <a:pt x="1099" y="108"/>
                  </a:lnTo>
                  <a:lnTo>
                    <a:pt x="1099" y="108"/>
                  </a:lnTo>
                  <a:lnTo>
                    <a:pt x="1099" y="108"/>
                  </a:lnTo>
                  <a:lnTo>
                    <a:pt x="1099" y="108"/>
                  </a:lnTo>
                  <a:lnTo>
                    <a:pt x="1099" y="108"/>
                  </a:lnTo>
                  <a:lnTo>
                    <a:pt x="1099" y="108"/>
                  </a:lnTo>
                  <a:lnTo>
                    <a:pt x="1125" y="82"/>
                  </a:lnTo>
                  <a:lnTo>
                    <a:pt x="1125" y="82"/>
                  </a:lnTo>
                  <a:lnTo>
                    <a:pt x="1125" y="82"/>
                  </a:lnTo>
                  <a:lnTo>
                    <a:pt x="1125" y="82"/>
                  </a:lnTo>
                  <a:lnTo>
                    <a:pt x="1125" y="82"/>
                  </a:lnTo>
                  <a:lnTo>
                    <a:pt x="1125" y="82"/>
                  </a:lnTo>
                  <a:lnTo>
                    <a:pt x="1125" y="82"/>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2"/>
            <p:cNvSpPr/>
            <p:nvPr/>
          </p:nvSpPr>
          <p:spPr>
            <a:xfrm>
              <a:off x="1578225" y="2220175"/>
              <a:ext cx="10700" cy="9575"/>
            </a:xfrm>
            <a:custGeom>
              <a:rect b="b" l="l" r="r" t="t"/>
              <a:pathLst>
                <a:path extrusionOk="0" h="383" w="428">
                  <a:moveTo>
                    <a:pt x="382" y="21"/>
                  </a:moveTo>
                  <a:lnTo>
                    <a:pt x="382" y="42"/>
                  </a:lnTo>
                  <a:lnTo>
                    <a:pt x="402" y="42"/>
                  </a:lnTo>
                  <a:lnTo>
                    <a:pt x="402" y="42"/>
                  </a:lnTo>
                  <a:lnTo>
                    <a:pt x="402" y="42"/>
                  </a:lnTo>
                  <a:lnTo>
                    <a:pt x="402" y="42"/>
                  </a:lnTo>
                  <a:lnTo>
                    <a:pt x="402" y="62"/>
                  </a:lnTo>
                  <a:lnTo>
                    <a:pt x="402" y="62"/>
                  </a:lnTo>
                  <a:lnTo>
                    <a:pt x="402" y="62"/>
                  </a:lnTo>
                  <a:lnTo>
                    <a:pt x="402" y="62"/>
                  </a:lnTo>
                  <a:lnTo>
                    <a:pt x="402" y="62"/>
                  </a:lnTo>
                  <a:lnTo>
                    <a:pt x="427" y="87"/>
                  </a:lnTo>
                  <a:lnTo>
                    <a:pt x="427" y="87"/>
                  </a:lnTo>
                  <a:lnTo>
                    <a:pt x="427" y="87"/>
                  </a:lnTo>
                  <a:lnTo>
                    <a:pt x="427" y="87"/>
                  </a:lnTo>
                  <a:lnTo>
                    <a:pt x="427" y="108"/>
                  </a:lnTo>
                  <a:lnTo>
                    <a:pt x="427" y="108"/>
                  </a:lnTo>
                  <a:lnTo>
                    <a:pt x="427" y="108"/>
                  </a:lnTo>
                  <a:lnTo>
                    <a:pt x="427" y="108"/>
                  </a:lnTo>
                  <a:lnTo>
                    <a:pt x="427" y="128"/>
                  </a:lnTo>
                  <a:lnTo>
                    <a:pt x="427" y="128"/>
                  </a:lnTo>
                  <a:lnTo>
                    <a:pt x="427" y="128"/>
                  </a:lnTo>
                  <a:lnTo>
                    <a:pt x="427" y="128"/>
                  </a:lnTo>
                  <a:lnTo>
                    <a:pt x="427" y="148"/>
                  </a:lnTo>
                  <a:lnTo>
                    <a:pt x="427" y="148"/>
                  </a:lnTo>
                  <a:lnTo>
                    <a:pt x="427" y="148"/>
                  </a:lnTo>
                  <a:lnTo>
                    <a:pt x="427" y="169"/>
                  </a:lnTo>
                  <a:lnTo>
                    <a:pt x="427" y="169"/>
                  </a:lnTo>
                  <a:lnTo>
                    <a:pt x="427" y="169"/>
                  </a:lnTo>
                  <a:lnTo>
                    <a:pt x="427" y="169"/>
                  </a:lnTo>
                  <a:lnTo>
                    <a:pt x="427" y="189"/>
                  </a:lnTo>
                  <a:lnTo>
                    <a:pt x="427" y="189"/>
                  </a:lnTo>
                  <a:lnTo>
                    <a:pt x="427" y="189"/>
                  </a:lnTo>
                  <a:lnTo>
                    <a:pt x="427" y="189"/>
                  </a:lnTo>
                  <a:lnTo>
                    <a:pt x="402" y="215"/>
                  </a:lnTo>
                  <a:lnTo>
                    <a:pt x="402" y="215"/>
                  </a:lnTo>
                  <a:lnTo>
                    <a:pt x="402" y="235"/>
                  </a:lnTo>
                  <a:lnTo>
                    <a:pt x="402" y="235"/>
                  </a:lnTo>
                  <a:lnTo>
                    <a:pt x="402" y="255"/>
                  </a:lnTo>
                  <a:lnTo>
                    <a:pt x="402" y="255"/>
                  </a:lnTo>
                  <a:lnTo>
                    <a:pt x="402" y="255"/>
                  </a:lnTo>
                  <a:lnTo>
                    <a:pt x="402" y="255"/>
                  </a:lnTo>
                  <a:lnTo>
                    <a:pt x="402" y="276"/>
                  </a:lnTo>
                  <a:lnTo>
                    <a:pt x="402" y="276"/>
                  </a:lnTo>
                  <a:lnTo>
                    <a:pt x="402" y="276"/>
                  </a:lnTo>
                  <a:lnTo>
                    <a:pt x="402" y="296"/>
                  </a:lnTo>
                  <a:lnTo>
                    <a:pt x="382" y="296"/>
                  </a:lnTo>
                  <a:lnTo>
                    <a:pt x="382" y="316"/>
                  </a:lnTo>
                  <a:lnTo>
                    <a:pt x="382" y="316"/>
                  </a:lnTo>
                  <a:lnTo>
                    <a:pt x="382" y="316"/>
                  </a:lnTo>
                  <a:lnTo>
                    <a:pt x="382" y="342"/>
                  </a:lnTo>
                  <a:lnTo>
                    <a:pt x="382" y="342"/>
                  </a:lnTo>
                  <a:lnTo>
                    <a:pt x="382" y="342"/>
                  </a:lnTo>
                  <a:lnTo>
                    <a:pt x="382" y="342"/>
                  </a:lnTo>
                  <a:lnTo>
                    <a:pt x="382" y="342"/>
                  </a:lnTo>
                  <a:lnTo>
                    <a:pt x="361" y="342"/>
                  </a:lnTo>
                  <a:lnTo>
                    <a:pt x="361" y="362"/>
                  </a:lnTo>
                  <a:lnTo>
                    <a:pt x="361" y="362"/>
                  </a:lnTo>
                  <a:lnTo>
                    <a:pt x="361" y="362"/>
                  </a:lnTo>
                  <a:lnTo>
                    <a:pt x="361" y="362"/>
                  </a:lnTo>
                  <a:lnTo>
                    <a:pt x="361" y="362"/>
                  </a:lnTo>
                  <a:lnTo>
                    <a:pt x="361" y="362"/>
                  </a:lnTo>
                  <a:lnTo>
                    <a:pt x="341" y="382"/>
                  </a:lnTo>
                  <a:lnTo>
                    <a:pt x="341" y="382"/>
                  </a:lnTo>
                  <a:lnTo>
                    <a:pt x="341" y="382"/>
                  </a:lnTo>
                  <a:lnTo>
                    <a:pt x="341" y="382"/>
                  </a:lnTo>
                  <a:lnTo>
                    <a:pt x="341" y="382"/>
                  </a:lnTo>
                  <a:lnTo>
                    <a:pt x="321" y="382"/>
                  </a:lnTo>
                  <a:lnTo>
                    <a:pt x="321" y="382"/>
                  </a:lnTo>
                  <a:lnTo>
                    <a:pt x="321" y="382"/>
                  </a:lnTo>
                  <a:lnTo>
                    <a:pt x="321" y="382"/>
                  </a:lnTo>
                  <a:lnTo>
                    <a:pt x="321" y="362"/>
                  </a:lnTo>
                  <a:lnTo>
                    <a:pt x="300" y="362"/>
                  </a:lnTo>
                  <a:lnTo>
                    <a:pt x="300" y="362"/>
                  </a:lnTo>
                  <a:lnTo>
                    <a:pt x="300" y="362"/>
                  </a:lnTo>
                  <a:lnTo>
                    <a:pt x="300" y="362"/>
                  </a:lnTo>
                  <a:lnTo>
                    <a:pt x="300" y="362"/>
                  </a:lnTo>
                  <a:lnTo>
                    <a:pt x="275" y="362"/>
                  </a:lnTo>
                  <a:lnTo>
                    <a:pt x="275" y="362"/>
                  </a:lnTo>
                  <a:lnTo>
                    <a:pt x="275" y="362"/>
                  </a:lnTo>
                  <a:lnTo>
                    <a:pt x="254" y="362"/>
                  </a:lnTo>
                  <a:lnTo>
                    <a:pt x="254" y="362"/>
                  </a:lnTo>
                  <a:lnTo>
                    <a:pt x="254" y="362"/>
                  </a:lnTo>
                  <a:lnTo>
                    <a:pt x="254" y="362"/>
                  </a:lnTo>
                  <a:lnTo>
                    <a:pt x="234" y="362"/>
                  </a:lnTo>
                  <a:lnTo>
                    <a:pt x="234" y="362"/>
                  </a:lnTo>
                  <a:lnTo>
                    <a:pt x="234" y="362"/>
                  </a:lnTo>
                  <a:lnTo>
                    <a:pt x="214" y="362"/>
                  </a:lnTo>
                  <a:lnTo>
                    <a:pt x="214" y="362"/>
                  </a:lnTo>
                  <a:lnTo>
                    <a:pt x="214" y="362"/>
                  </a:lnTo>
                  <a:lnTo>
                    <a:pt x="214" y="362"/>
                  </a:lnTo>
                  <a:lnTo>
                    <a:pt x="193" y="362"/>
                  </a:lnTo>
                  <a:lnTo>
                    <a:pt x="193" y="362"/>
                  </a:lnTo>
                  <a:lnTo>
                    <a:pt x="193" y="362"/>
                  </a:lnTo>
                  <a:lnTo>
                    <a:pt x="193" y="362"/>
                  </a:lnTo>
                  <a:lnTo>
                    <a:pt x="193" y="342"/>
                  </a:lnTo>
                  <a:lnTo>
                    <a:pt x="173" y="342"/>
                  </a:lnTo>
                  <a:lnTo>
                    <a:pt x="173" y="342"/>
                  </a:lnTo>
                  <a:lnTo>
                    <a:pt x="173" y="342"/>
                  </a:lnTo>
                  <a:lnTo>
                    <a:pt x="173" y="342"/>
                  </a:lnTo>
                  <a:lnTo>
                    <a:pt x="148" y="342"/>
                  </a:lnTo>
                  <a:lnTo>
                    <a:pt x="148" y="342"/>
                  </a:lnTo>
                  <a:lnTo>
                    <a:pt x="148" y="316"/>
                  </a:lnTo>
                  <a:lnTo>
                    <a:pt x="148" y="316"/>
                  </a:lnTo>
                  <a:lnTo>
                    <a:pt x="148" y="316"/>
                  </a:lnTo>
                  <a:lnTo>
                    <a:pt x="127" y="316"/>
                  </a:lnTo>
                  <a:lnTo>
                    <a:pt x="127" y="316"/>
                  </a:lnTo>
                  <a:lnTo>
                    <a:pt x="127" y="316"/>
                  </a:lnTo>
                  <a:lnTo>
                    <a:pt x="127" y="296"/>
                  </a:lnTo>
                  <a:lnTo>
                    <a:pt x="127" y="296"/>
                  </a:lnTo>
                  <a:lnTo>
                    <a:pt x="127" y="296"/>
                  </a:lnTo>
                  <a:lnTo>
                    <a:pt x="107" y="296"/>
                  </a:lnTo>
                  <a:lnTo>
                    <a:pt x="107" y="296"/>
                  </a:lnTo>
                  <a:lnTo>
                    <a:pt x="107" y="276"/>
                  </a:lnTo>
                  <a:lnTo>
                    <a:pt x="107" y="276"/>
                  </a:lnTo>
                  <a:lnTo>
                    <a:pt x="87" y="276"/>
                  </a:lnTo>
                  <a:lnTo>
                    <a:pt x="87" y="255"/>
                  </a:lnTo>
                  <a:lnTo>
                    <a:pt x="87" y="255"/>
                  </a:lnTo>
                  <a:lnTo>
                    <a:pt x="87" y="255"/>
                  </a:lnTo>
                  <a:lnTo>
                    <a:pt x="87" y="255"/>
                  </a:lnTo>
                  <a:lnTo>
                    <a:pt x="66" y="255"/>
                  </a:lnTo>
                  <a:lnTo>
                    <a:pt x="66" y="255"/>
                  </a:lnTo>
                  <a:lnTo>
                    <a:pt x="66" y="235"/>
                  </a:lnTo>
                  <a:lnTo>
                    <a:pt x="66" y="235"/>
                  </a:lnTo>
                  <a:lnTo>
                    <a:pt x="46" y="235"/>
                  </a:lnTo>
                  <a:lnTo>
                    <a:pt x="46" y="215"/>
                  </a:lnTo>
                  <a:lnTo>
                    <a:pt x="46" y="215"/>
                  </a:lnTo>
                  <a:lnTo>
                    <a:pt x="46" y="215"/>
                  </a:lnTo>
                  <a:lnTo>
                    <a:pt x="20" y="189"/>
                  </a:lnTo>
                  <a:lnTo>
                    <a:pt x="20" y="189"/>
                  </a:lnTo>
                  <a:lnTo>
                    <a:pt x="20" y="189"/>
                  </a:lnTo>
                  <a:lnTo>
                    <a:pt x="20" y="189"/>
                  </a:lnTo>
                  <a:lnTo>
                    <a:pt x="20" y="189"/>
                  </a:lnTo>
                  <a:lnTo>
                    <a:pt x="20" y="169"/>
                  </a:lnTo>
                  <a:lnTo>
                    <a:pt x="0" y="169"/>
                  </a:lnTo>
                  <a:lnTo>
                    <a:pt x="0" y="169"/>
                  </a:lnTo>
                  <a:lnTo>
                    <a:pt x="0" y="169"/>
                  </a:lnTo>
                  <a:lnTo>
                    <a:pt x="0" y="148"/>
                  </a:lnTo>
                  <a:lnTo>
                    <a:pt x="0" y="148"/>
                  </a:lnTo>
                  <a:lnTo>
                    <a:pt x="0" y="148"/>
                  </a:lnTo>
                  <a:lnTo>
                    <a:pt x="0" y="148"/>
                  </a:lnTo>
                  <a:lnTo>
                    <a:pt x="0" y="148"/>
                  </a:lnTo>
                  <a:lnTo>
                    <a:pt x="0" y="148"/>
                  </a:lnTo>
                  <a:lnTo>
                    <a:pt x="0" y="128"/>
                  </a:lnTo>
                  <a:lnTo>
                    <a:pt x="0" y="128"/>
                  </a:lnTo>
                  <a:lnTo>
                    <a:pt x="0" y="128"/>
                  </a:lnTo>
                  <a:lnTo>
                    <a:pt x="0" y="128"/>
                  </a:lnTo>
                  <a:lnTo>
                    <a:pt x="0" y="128"/>
                  </a:lnTo>
                  <a:lnTo>
                    <a:pt x="0" y="108"/>
                  </a:lnTo>
                  <a:lnTo>
                    <a:pt x="0" y="108"/>
                  </a:lnTo>
                  <a:lnTo>
                    <a:pt x="0" y="108"/>
                  </a:lnTo>
                  <a:lnTo>
                    <a:pt x="0" y="108"/>
                  </a:lnTo>
                  <a:lnTo>
                    <a:pt x="0" y="87"/>
                  </a:lnTo>
                  <a:lnTo>
                    <a:pt x="0" y="87"/>
                  </a:lnTo>
                  <a:lnTo>
                    <a:pt x="0" y="87"/>
                  </a:lnTo>
                  <a:lnTo>
                    <a:pt x="0" y="87"/>
                  </a:lnTo>
                  <a:lnTo>
                    <a:pt x="0" y="87"/>
                  </a:lnTo>
                  <a:lnTo>
                    <a:pt x="0" y="87"/>
                  </a:lnTo>
                  <a:lnTo>
                    <a:pt x="0" y="87"/>
                  </a:lnTo>
                  <a:lnTo>
                    <a:pt x="0" y="87"/>
                  </a:lnTo>
                  <a:lnTo>
                    <a:pt x="0" y="62"/>
                  </a:lnTo>
                  <a:lnTo>
                    <a:pt x="20" y="62"/>
                  </a:lnTo>
                  <a:lnTo>
                    <a:pt x="20" y="62"/>
                  </a:lnTo>
                  <a:lnTo>
                    <a:pt x="20" y="62"/>
                  </a:lnTo>
                  <a:lnTo>
                    <a:pt x="20" y="62"/>
                  </a:lnTo>
                  <a:lnTo>
                    <a:pt x="20" y="62"/>
                  </a:lnTo>
                  <a:lnTo>
                    <a:pt x="20" y="62"/>
                  </a:lnTo>
                  <a:lnTo>
                    <a:pt x="20" y="62"/>
                  </a:lnTo>
                  <a:lnTo>
                    <a:pt x="46" y="62"/>
                  </a:lnTo>
                  <a:lnTo>
                    <a:pt x="46" y="62"/>
                  </a:lnTo>
                  <a:lnTo>
                    <a:pt x="46" y="42"/>
                  </a:lnTo>
                  <a:lnTo>
                    <a:pt x="66" y="42"/>
                  </a:lnTo>
                  <a:lnTo>
                    <a:pt x="66" y="42"/>
                  </a:lnTo>
                  <a:lnTo>
                    <a:pt x="87" y="42"/>
                  </a:lnTo>
                  <a:lnTo>
                    <a:pt x="87" y="42"/>
                  </a:lnTo>
                  <a:lnTo>
                    <a:pt x="87" y="42"/>
                  </a:lnTo>
                  <a:lnTo>
                    <a:pt x="87" y="42"/>
                  </a:lnTo>
                  <a:lnTo>
                    <a:pt x="107" y="42"/>
                  </a:lnTo>
                  <a:lnTo>
                    <a:pt x="107" y="21"/>
                  </a:lnTo>
                  <a:lnTo>
                    <a:pt x="127" y="21"/>
                  </a:lnTo>
                  <a:lnTo>
                    <a:pt x="127" y="21"/>
                  </a:lnTo>
                  <a:lnTo>
                    <a:pt x="127" y="21"/>
                  </a:lnTo>
                  <a:lnTo>
                    <a:pt x="148" y="21"/>
                  </a:lnTo>
                  <a:lnTo>
                    <a:pt x="148" y="21"/>
                  </a:lnTo>
                  <a:lnTo>
                    <a:pt x="173" y="21"/>
                  </a:lnTo>
                  <a:lnTo>
                    <a:pt x="173" y="21"/>
                  </a:lnTo>
                  <a:lnTo>
                    <a:pt x="193" y="1"/>
                  </a:lnTo>
                  <a:lnTo>
                    <a:pt x="193" y="1"/>
                  </a:lnTo>
                  <a:lnTo>
                    <a:pt x="214" y="1"/>
                  </a:lnTo>
                  <a:lnTo>
                    <a:pt x="214" y="1"/>
                  </a:lnTo>
                  <a:lnTo>
                    <a:pt x="234" y="1"/>
                  </a:lnTo>
                  <a:lnTo>
                    <a:pt x="234" y="1"/>
                  </a:lnTo>
                  <a:lnTo>
                    <a:pt x="234" y="1"/>
                  </a:lnTo>
                  <a:lnTo>
                    <a:pt x="254" y="1"/>
                  </a:lnTo>
                  <a:lnTo>
                    <a:pt x="254" y="1"/>
                  </a:lnTo>
                  <a:lnTo>
                    <a:pt x="254" y="1"/>
                  </a:lnTo>
                  <a:lnTo>
                    <a:pt x="254" y="1"/>
                  </a:lnTo>
                  <a:lnTo>
                    <a:pt x="275" y="1"/>
                  </a:lnTo>
                  <a:lnTo>
                    <a:pt x="275" y="1"/>
                  </a:lnTo>
                  <a:lnTo>
                    <a:pt x="275" y="1"/>
                  </a:lnTo>
                  <a:lnTo>
                    <a:pt x="275" y="1"/>
                  </a:lnTo>
                  <a:lnTo>
                    <a:pt x="300" y="1"/>
                  </a:lnTo>
                  <a:lnTo>
                    <a:pt x="300" y="1"/>
                  </a:lnTo>
                  <a:lnTo>
                    <a:pt x="300" y="1"/>
                  </a:lnTo>
                  <a:lnTo>
                    <a:pt x="300" y="1"/>
                  </a:lnTo>
                  <a:lnTo>
                    <a:pt x="321" y="1"/>
                  </a:lnTo>
                  <a:lnTo>
                    <a:pt x="321" y="1"/>
                  </a:lnTo>
                  <a:lnTo>
                    <a:pt x="321" y="1"/>
                  </a:lnTo>
                  <a:lnTo>
                    <a:pt x="321" y="1"/>
                  </a:lnTo>
                  <a:lnTo>
                    <a:pt x="341" y="1"/>
                  </a:lnTo>
                  <a:lnTo>
                    <a:pt x="341" y="1"/>
                  </a:lnTo>
                  <a:lnTo>
                    <a:pt x="341" y="1"/>
                  </a:lnTo>
                  <a:lnTo>
                    <a:pt x="341" y="1"/>
                  </a:lnTo>
                  <a:lnTo>
                    <a:pt x="361" y="1"/>
                  </a:lnTo>
                  <a:lnTo>
                    <a:pt x="361" y="1"/>
                  </a:lnTo>
                  <a:lnTo>
                    <a:pt x="361" y="21"/>
                  </a:lnTo>
                  <a:lnTo>
                    <a:pt x="361" y="21"/>
                  </a:lnTo>
                  <a:lnTo>
                    <a:pt x="361" y="21"/>
                  </a:lnTo>
                  <a:lnTo>
                    <a:pt x="382" y="21"/>
                  </a:lnTo>
                  <a:lnTo>
                    <a:pt x="382" y="21"/>
                  </a:lnTo>
                  <a:lnTo>
                    <a:pt x="382" y="2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2"/>
            <p:cNvSpPr/>
            <p:nvPr/>
          </p:nvSpPr>
          <p:spPr>
            <a:xfrm>
              <a:off x="1612175" y="2189925"/>
              <a:ext cx="7900" cy="19725"/>
            </a:xfrm>
            <a:custGeom>
              <a:rect b="b" l="l" r="r" t="t"/>
              <a:pathLst>
                <a:path extrusionOk="0" h="789" w="316">
                  <a:moveTo>
                    <a:pt x="107" y="789"/>
                  </a:moveTo>
                  <a:cubicBezTo>
                    <a:pt x="107" y="789"/>
                    <a:pt x="0" y="382"/>
                    <a:pt x="168" y="0"/>
                  </a:cubicBezTo>
                  <a:cubicBezTo>
                    <a:pt x="168" y="0"/>
                    <a:pt x="316" y="407"/>
                    <a:pt x="107" y="789"/>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2"/>
            <p:cNvSpPr/>
            <p:nvPr/>
          </p:nvSpPr>
          <p:spPr>
            <a:xfrm>
              <a:off x="1620700" y="2194750"/>
              <a:ext cx="12100" cy="15425"/>
            </a:xfrm>
            <a:custGeom>
              <a:rect b="b" l="l" r="r" t="t"/>
              <a:pathLst>
                <a:path extrusionOk="0" h="617" w="484">
                  <a:moveTo>
                    <a:pt x="0" y="616"/>
                  </a:moveTo>
                  <a:cubicBezTo>
                    <a:pt x="0" y="616"/>
                    <a:pt x="148" y="214"/>
                    <a:pt x="483" y="1"/>
                  </a:cubicBezTo>
                  <a:cubicBezTo>
                    <a:pt x="483" y="1"/>
                    <a:pt x="402" y="423"/>
                    <a:pt x="0" y="616"/>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2"/>
            <p:cNvSpPr/>
            <p:nvPr/>
          </p:nvSpPr>
          <p:spPr>
            <a:xfrm>
              <a:off x="1609500" y="2298000"/>
              <a:ext cx="39825" cy="17075"/>
            </a:xfrm>
            <a:custGeom>
              <a:rect b="b" l="l" r="r" t="t"/>
              <a:pathLst>
                <a:path extrusionOk="0" h="683" w="1593">
                  <a:moveTo>
                    <a:pt x="616" y="1"/>
                  </a:moveTo>
                  <a:lnTo>
                    <a:pt x="616" y="1"/>
                  </a:lnTo>
                  <a:lnTo>
                    <a:pt x="636" y="1"/>
                  </a:lnTo>
                  <a:lnTo>
                    <a:pt x="657" y="1"/>
                  </a:lnTo>
                  <a:lnTo>
                    <a:pt x="677" y="1"/>
                  </a:lnTo>
                  <a:lnTo>
                    <a:pt x="677" y="1"/>
                  </a:lnTo>
                  <a:lnTo>
                    <a:pt x="702" y="1"/>
                  </a:lnTo>
                  <a:lnTo>
                    <a:pt x="723" y="1"/>
                  </a:lnTo>
                  <a:lnTo>
                    <a:pt x="723" y="1"/>
                  </a:lnTo>
                  <a:lnTo>
                    <a:pt x="743" y="26"/>
                  </a:lnTo>
                  <a:lnTo>
                    <a:pt x="763" y="26"/>
                  </a:lnTo>
                  <a:lnTo>
                    <a:pt x="763" y="26"/>
                  </a:lnTo>
                  <a:lnTo>
                    <a:pt x="784" y="26"/>
                  </a:lnTo>
                  <a:lnTo>
                    <a:pt x="804" y="26"/>
                  </a:lnTo>
                  <a:lnTo>
                    <a:pt x="804" y="26"/>
                  </a:lnTo>
                  <a:lnTo>
                    <a:pt x="804" y="26"/>
                  </a:lnTo>
                  <a:lnTo>
                    <a:pt x="830" y="26"/>
                  </a:lnTo>
                  <a:lnTo>
                    <a:pt x="850" y="26"/>
                  </a:lnTo>
                  <a:lnTo>
                    <a:pt x="870" y="47"/>
                  </a:lnTo>
                  <a:lnTo>
                    <a:pt x="870" y="47"/>
                  </a:lnTo>
                  <a:lnTo>
                    <a:pt x="891" y="47"/>
                  </a:lnTo>
                  <a:lnTo>
                    <a:pt x="911" y="47"/>
                  </a:lnTo>
                  <a:lnTo>
                    <a:pt x="911" y="47"/>
                  </a:lnTo>
                  <a:lnTo>
                    <a:pt x="931" y="47"/>
                  </a:lnTo>
                  <a:lnTo>
                    <a:pt x="957" y="67"/>
                  </a:lnTo>
                  <a:lnTo>
                    <a:pt x="957" y="67"/>
                  </a:lnTo>
                  <a:lnTo>
                    <a:pt x="977" y="67"/>
                  </a:lnTo>
                  <a:lnTo>
                    <a:pt x="997" y="67"/>
                  </a:lnTo>
                  <a:lnTo>
                    <a:pt x="997" y="87"/>
                  </a:lnTo>
                  <a:lnTo>
                    <a:pt x="1018" y="87"/>
                  </a:lnTo>
                  <a:lnTo>
                    <a:pt x="1018" y="87"/>
                  </a:lnTo>
                  <a:lnTo>
                    <a:pt x="1038" y="87"/>
                  </a:lnTo>
                  <a:lnTo>
                    <a:pt x="1038" y="87"/>
                  </a:lnTo>
                  <a:lnTo>
                    <a:pt x="1058" y="108"/>
                  </a:lnTo>
                  <a:lnTo>
                    <a:pt x="1058" y="108"/>
                  </a:lnTo>
                  <a:lnTo>
                    <a:pt x="1084" y="108"/>
                  </a:lnTo>
                  <a:lnTo>
                    <a:pt x="1104" y="128"/>
                  </a:lnTo>
                  <a:lnTo>
                    <a:pt x="1104" y="128"/>
                  </a:lnTo>
                  <a:lnTo>
                    <a:pt x="1125" y="128"/>
                  </a:lnTo>
                  <a:lnTo>
                    <a:pt x="1145" y="128"/>
                  </a:lnTo>
                  <a:lnTo>
                    <a:pt x="1145" y="154"/>
                  </a:lnTo>
                  <a:lnTo>
                    <a:pt x="1165" y="154"/>
                  </a:lnTo>
                  <a:lnTo>
                    <a:pt x="1165" y="174"/>
                  </a:lnTo>
                  <a:lnTo>
                    <a:pt x="1186" y="174"/>
                  </a:lnTo>
                  <a:lnTo>
                    <a:pt x="1211" y="174"/>
                  </a:lnTo>
                  <a:lnTo>
                    <a:pt x="1211" y="194"/>
                  </a:lnTo>
                  <a:lnTo>
                    <a:pt x="1231" y="194"/>
                  </a:lnTo>
                  <a:lnTo>
                    <a:pt x="1231" y="194"/>
                  </a:lnTo>
                  <a:lnTo>
                    <a:pt x="1231" y="194"/>
                  </a:lnTo>
                  <a:lnTo>
                    <a:pt x="1252" y="215"/>
                  </a:lnTo>
                  <a:lnTo>
                    <a:pt x="1252" y="215"/>
                  </a:lnTo>
                  <a:lnTo>
                    <a:pt x="1272" y="235"/>
                  </a:lnTo>
                  <a:lnTo>
                    <a:pt x="1292" y="235"/>
                  </a:lnTo>
                  <a:lnTo>
                    <a:pt x="1292" y="235"/>
                  </a:lnTo>
                  <a:lnTo>
                    <a:pt x="1313" y="255"/>
                  </a:lnTo>
                  <a:lnTo>
                    <a:pt x="1313" y="255"/>
                  </a:lnTo>
                  <a:lnTo>
                    <a:pt x="1338" y="281"/>
                  </a:lnTo>
                  <a:lnTo>
                    <a:pt x="1338" y="281"/>
                  </a:lnTo>
                  <a:lnTo>
                    <a:pt x="1359" y="301"/>
                  </a:lnTo>
                  <a:lnTo>
                    <a:pt x="1359" y="301"/>
                  </a:lnTo>
                  <a:lnTo>
                    <a:pt x="1379" y="321"/>
                  </a:lnTo>
                  <a:lnTo>
                    <a:pt x="1379" y="321"/>
                  </a:lnTo>
                  <a:lnTo>
                    <a:pt x="1399" y="321"/>
                  </a:lnTo>
                  <a:lnTo>
                    <a:pt x="1399" y="342"/>
                  </a:lnTo>
                  <a:lnTo>
                    <a:pt x="1399" y="342"/>
                  </a:lnTo>
                  <a:lnTo>
                    <a:pt x="1420" y="362"/>
                  </a:lnTo>
                  <a:lnTo>
                    <a:pt x="1420" y="362"/>
                  </a:lnTo>
                  <a:lnTo>
                    <a:pt x="1440" y="382"/>
                  </a:lnTo>
                  <a:lnTo>
                    <a:pt x="1440" y="382"/>
                  </a:lnTo>
                  <a:lnTo>
                    <a:pt x="1440" y="408"/>
                  </a:lnTo>
                  <a:lnTo>
                    <a:pt x="1465" y="408"/>
                  </a:lnTo>
                  <a:lnTo>
                    <a:pt x="1465" y="428"/>
                  </a:lnTo>
                  <a:lnTo>
                    <a:pt x="1486" y="428"/>
                  </a:lnTo>
                  <a:lnTo>
                    <a:pt x="1486" y="449"/>
                  </a:lnTo>
                  <a:lnTo>
                    <a:pt x="1486" y="449"/>
                  </a:lnTo>
                  <a:lnTo>
                    <a:pt x="1506" y="469"/>
                  </a:lnTo>
                  <a:lnTo>
                    <a:pt x="1506" y="469"/>
                  </a:lnTo>
                  <a:lnTo>
                    <a:pt x="1506" y="489"/>
                  </a:lnTo>
                  <a:lnTo>
                    <a:pt x="1526" y="489"/>
                  </a:lnTo>
                  <a:lnTo>
                    <a:pt x="1526" y="510"/>
                  </a:lnTo>
                  <a:lnTo>
                    <a:pt x="1526" y="535"/>
                  </a:lnTo>
                  <a:lnTo>
                    <a:pt x="1547" y="535"/>
                  </a:lnTo>
                  <a:lnTo>
                    <a:pt x="1547" y="555"/>
                  </a:lnTo>
                  <a:lnTo>
                    <a:pt x="1547" y="555"/>
                  </a:lnTo>
                  <a:lnTo>
                    <a:pt x="1547" y="555"/>
                  </a:lnTo>
                  <a:lnTo>
                    <a:pt x="1547" y="576"/>
                  </a:lnTo>
                  <a:lnTo>
                    <a:pt x="1567" y="596"/>
                  </a:lnTo>
                  <a:lnTo>
                    <a:pt x="1567" y="596"/>
                  </a:lnTo>
                  <a:lnTo>
                    <a:pt x="1567" y="616"/>
                  </a:lnTo>
                  <a:lnTo>
                    <a:pt x="1567" y="637"/>
                  </a:lnTo>
                  <a:lnTo>
                    <a:pt x="1593" y="637"/>
                  </a:lnTo>
                  <a:lnTo>
                    <a:pt x="1567" y="683"/>
                  </a:lnTo>
                  <a:lnTo>
                    <a:pt x="1547" y="662"/>
                  </a:lnTo>
                  <a:lnTo>
                    <a:pt x="1547" y="662"/>
                  </a:lnTo>
                  <a:lnTo>
                    <a:pt x="1526" y="637"/>
                  </a:lnTo>
                  <a:lnTo>
                    <a:pt x="1526" y="616"/>
                  </a:lnTo>
                  <a:lnTo>
                    <a:pt x="1526" y="616"/>
                  </a:lnTo>
                  <a:lnTo>
                    <a:pt x="1506" y="596"/>
                  </a:lnTo>
                  <a:lnTo>
                    <a:pt x="1506" y="596"/>
                  </a:lnTo>
                  <a:lnTo>
                    <a:pt x="1506" y="596"/>
                  </a:lnTo>
                  <a:lnTo>
                    <a:pt x="1506" y="576"/>
                  </a:lnTo>
                  <a:lnTo>
                    <a:pt x="1486" y="576"/>
                  </a:lnTo>
                  <a:lnTo>
                    <a:pt x="1486" y="555"/>
                  </a:lnTo>
                  <a:lnTo>
                    <a:pt x="1486" y="535"/>
                  </a:lnTo>
                  <a:lnTo>
                    <a:pt x="1465" y="535"/>
                  </a:lnTo>
                  <a:lnTo>
                    <a:pt x="1465" y="510"/>
                  </a:lnTo>
                  <a:lnTo>
                    <a:pt x="1440" y="510"/>
                  </a:lnTo>
                  <a:lnTo>
                    <a:pt x="1440" y="489"/>
                  </a:lnTo>
                  <a:lnTo>
                    <a:pt x="1440" y="489"/>
                  </a:lnTo>
                  <a:lnTo>
                    <a:pt x="1440" y="489"/>
                  </a:lnTo>
                  <a:lnTo>
                    <a:pt x="1420" y="469"/>
                  </a:lnTo>
                  <a:lnTo>
                    <a:pt x="1420" y="469"/>
                  </a:lnTo>
                  <a:lnTo>
                    <a:pt x="1399" y="449"/>
                  </a:lnTo>
                  <a:lnTo>
                    <a:pt x="1399" y="449"/>
                  </a:lnTo>
                  <a:lnTo>
                    <a:pt x="1399" y="428"/>
                  </a:lnTo>
                  <a:lnTo>
                    <a:pt x="1379" y="428"/>
                  </a:lnTo>
                  <a:lnTo>
                    <a:pt x="1379" y="408"/>
                  </a:lnTo>
                  <a:lnTo>
                    <a:pt x="1359" y="408"/>
                  </a:lnTo>
                  <a:lnTo>
                    <a:pt x="1359" y="382"/>
                  </a:lnTo>
                  <a:lnTo>
                    <a:pt x="1338" y="382"/>
                  </a:lnTo>
                  <a:lnTo>
                    <a:pt x="1338" y="382"/>
                  </a:lnTo>
                  <a:lnTo>
                    <a:pt x="1338" y="382"/>
                  </a:lnTo>
                  <a:lnTo>
                    <a:pt x="1313" y="362"/>
                  </a:lnTo>
                  <a:lnTo>
                    <a:pt x="1313" y="362"/>
                  </a:lnTo>
                  <a:lnTo>
                    <a:pt x="1292" y="342"/>
                  </a:lnTo>
                  <a:lnTo>
                    <a:pt x="1292" y="342"/>
                  </a:lnTo>
                  <a:lnTo>
                    <a:pt x="1272" y="321"/>
                  </a:lnTo>
                  <a:lnTo>
                    <a:pt x="1272" y="321"/>
                  </a:lnTo>
                  <a:lnTo>
                    <a:pt x="1252" y="321"/>
                  </a:lnTo>
                  <a:lnTo>
                    <a:pt x="1252" y="301"/>
                  </a:lnTo>
                  <a:lnTo>
                    <a:pt x="1231" y="301"/>
                  </a:lnTo>
                  <a:lnTo>
                    <a:pt x="1231" y="301"/>
                  </a:lnTo>
                  <a:lnTo>
                    <a:pt x="1211" y="281"/>
                  </a:lnTo>
                  <a:lnTo>
                    <a:pt x="1211" y="281"/>
                  </a:lnTo>
                  <a:lnTo>
                    <a:pt x="1186" y="255"/>
                  </a:lnTo>
                  <a:lnTo>
                    <a:pt x="1186" y="255"/>
                  </a:lnTo>
                  <a:lnTo>
                    <a:pt x="1186" y="255"/>
                  </a:lnTo>
                  <a:lnTo>
                    <a:pt x="1165" y="255"/>
                  </a:lnTo>
                  <a:lnTo>
                    <a:pt x="1165" y="235"/>
                  </a:lnTo>
                  <a:lnTo>
                    <a:pt x="1145" y="235"/>
                  </a:lnTo>
                  <a:lnTo>
                    <a:pt x="1145" y="235"/>
                  </a:lnTo>
                  <a:lnTo>
                    <a:pt x="1125" y="215"/>
                  </a:lnTo>
                  <a:lnTo>
                    <a:pt x="1104" y="215"/>
                  </a:lnTo>
                  <a:lnTo>
                    <a:pt x="1104" y="215"/>
                  </a:lnTo>
                  <a:lnTo>
                    <a:pt x="1084" y="215"/>
                  </a:lnTo>
                  <a:lnTo>
                    <a:pt x="1084" y="194"/>
                  </a:lnTo>
                  <a:lnTo>
                    <a:pt x="1058" y="194"/>
                  </a:lnTo>
                  <a:lnTo>
                    <a:pt x="1038" y="194"/>
                  </a:lnTo>
                  <a:lnTo>
                    <a:pt x="1038" y="174"/>
                  </a:lnTo>
                  <a:lnTo>
                    <a:pt x="1018" y="174"/>
                  </a:lnTo>
                  <a:lnTo>
                    <a:pt x="1018" y="174"/>
                  </a:lnTo>
                  <a:lnTo>
                    <a:pt x="997" y="174"/>
                  </a:lnTo>
                  <a:lnTo>
                    <a:pt x="997" y="154"/>
                  </a:lnTo>
                  <a:lnTo>
                    <a:pt x="977" y="154"/>
                  </a:lnTo>
                  <a:lnTo>
                    <a:pt x="977" y="154"/>
                  </a:lnTo>
                  <a:lnTo>
                    <a:pt x="957" y="154"/>
                  </a:lnTo>
                  <a:lnTo>
                    <a:pt x="957" y="154"/>
                  </a:lnTo>
                  <a:lnTo>
                    <a:pt x="931" y="154"/>
                  </a:lnTo>
                  <a:lnTo>
                    <a:pt x="911" y="128"/>
                  </a:lnTo>
                  <a:lnTo>
                    <a:pt x="911" y="128"/>
                  </a:lnTo>
                  <a:lnTo>
                    <a:pt x="891" y="128"/>
                  </a:lnTo>
                  <a:lnTo>
                    <a:pt x="891" y="128"/>
                  </a:lnTo>
                  <a:lnTo>
                    <a:pt x="870" y="128"/>
                  </a:lnTo>
                  <a:lnTo>
                    <a:pt x="850" y="108"/>
                  </a:lnTo>
                  <a:lnTo>
                    <a:pt x="850" y="108"/>
                  </a:lnTo>
                  <a:lnTo>
                    <a:pt x="830" y="108"/>
                  </a:lnTo>
                  <a:lnTo>
                    <a:pt x="804" y="108"/>
                  </a:lnTo>
                  <a:lnTo>
                    <a:pt x="804" y="108"/>
                  </a:lnTo>
                  <a:lnTo>
                    <a:pt x="784" y="108"/>
                  </a:lnTo>
                  <a:lnTo>
                    <a:pt x="784" y="108"/>
                  </a:lnTo>
                  <a:lnTo>
                    <a:pt x="763" y="108"/>
                  </a:lnTo>
                  <a:lnTo>
                    <a:pt x="763" y="108"/>
                  </a:lnTo>
                  <a:lnTo>
                    <a:pt x="743" y="87"/>
                  </a:lnTo>
                  <a:lnTo>
                    <a:pt x="723" y="87"/>
                  </a:lnTo>
                  <a:lnTo>
                    <a:pt x="723" y="87"/>
                  </a:lnTo>
                  <a:lnTo>
                    <a:pt x="702" y="87"/>
                  </a:lnTo>
                  <a:lnTo>
                    <a:pt x="702" y="87"/>
                  </a:lnTo>
                  <a:lnTo>
                    <a:pt x="677" y="87"/>
                  </a:lnTo>
                  <a:lnTo>
                    <a:pt x="657" y="87"/>
                  </a:lnTo>
                  <a:lnTo>
                    <a:pt x="657" y="87"/>
                  </a:lnTo>
                  <a:lnTo>
                    <a:pt x="636" y="87"/>
                  </a:lnTo>
                  <a:lnTo>
                    <a:pt x="616" y="87"/>
                  </a:lnTo>
                  <a:lnTo>
                    <a:pt x="616" y="87"/>
                  </a:lnTo>
                  <a:lnTo>
                    <a:pt x="596" y="87"/>
                  </a:lnTo>
                  <a:lnTo>
                    <a:pt x="575" y="87"/>
                  </a:lnTo>
                  <a:lnTo>
                    <a:pt x="575" y="87"/>
                  </a:lnTo>
                  <a:lnTo>
                    <a:pt x="575" y="87"/>
                  </a:lnTo>
                  <a:lnTo>
                    <a:pt x="550" y="87"/>
                  </a:lnTo>
                  <a:lnTo>
                    <a:pt x="529" y="87"/>
                  </a:lnTo>
                  <a:lnTo>
                    <a:pt x="529" y="87"/>
                  </a:lnTo>
                  <a:lnTo>
                    <a:pt x="509" y="87"/>
                  </a:lnTo>
                  <a:lnTo>
                    <a:pt x="489" y="87"/>
                  </a:lnTo>
                  <a:lnTo>
                    <a:pt x="489" y="87"/>
                  </a:lnTo>
                  <a:lnTo>
                    <a:pt x="468" y="87"/>
                  </a:lnTo>
                  <a:lnTo>
                    <a:pt x="468" y="87"/>
                  </a:lnTo>
                  <a:lnTo>
                    <a:pt x="448" y="87"/>
                  </a:lnTo>
                  <a:lnTo>
                    <a:pt x="423" y="87"/>
                  </a:lnTo>
                  <a:lnTo>
                    <a:pt x="423" y="87"/>
                  </a:lnTo>
                  <a:lnTo>
                    <a:pt x="402" y="87"/>
                  </a:lnTo>
                  <a:lnTo>
                    <a:pt x="382" y="108"/>
                  </a:lnTo>
                  <a:lnTo>
                    <a:pt x="382" y="108"/>
                  </a:lnTo>
                  <a:lnTo>
                    <a:pt x="362" y="108"/>
                  </a:lnTo>
                  <a:lnTo>
                    <a:pt x="362" y="108"/>
                  </a:lnTo>
                  <a:lnTo>
                    <a:pt x="341" y="108"/>
                  </a:lnTo>
                  <a:lnTo>
                    <a:pt x="341" y="108"/>
                  </a:lnTo>
                  <a:lnTo>
                    <a:pt x="321" y="108"/>
                  </a:lnTo>
                  <a:lnTo>
                    <a:pt x="321" y="108"/>
                  </a:lnTo>
                  <a:lnTo>
                    <a:pt x="295" y="128"/>
                  </a:lnTo>
                  <a:lnTo>
                    <a:pt x="275" y="128"/>
                  </a:lnTo>
                  <a:lnTo>
                    <a:pt x="275" y="128"/>
                  </a:lnTo>
                  <a:lnTo>
                    <a:pt x="255" y="128"/>
                  </a:lnTo>
                  <a:lnTo>
                    <a:pt x="234" y="128"/>
                  </a:lnTo>
                  <a:lnTo>
                    <a:pt x="234" y="154"/>
                  </a:lnTo>
                  <a:lnTo>
                    <a:pt x="214" y="154"/>
                  </a:lnTo>
                  <a:lnTo>
                    <a:pt x="214" y="154"/>
                  </a:lnTo>
                  <a:lnTo>
                    <a:pt x="194" y="154"/>
                  </a:lnTo>
                  <a:lnTo>
                    <a:pt x="168" y="174"/>
                  </a:lnTo>
                  <a:lnTo>
                    <a:pt x="168" y="174"/>
                  </a:lnTo>
                  <a:lnTo>
                    <a:pt x="168" y="174"/>
                  </a:lnTo>
                  <a:lnTo>
                    <a:pt x="148" y="174"/>
                  </a:lnTo>
                  <a:lnTo>
                    <a:pt x="148" y="174"/>
                  </a:lnTo>
                  <a:lnTo>
                    <a:pt x="128" y="194"/>
                  </a:lnTo>
                  <a:lnTo>
                    <a:pt x="128" y="194"/>
                  </a:lnTo>
                  <a:lnTo>
                    <a:pt x="107" y="194"/>
                  </a:lnTo>
                  <a:lnTo>
                    <a:pt x="87" y="215"/>
                  </a:lnTo>
                  <a:lnTo>
                    <a:pt x="87" y="215"/>
                  </a:lnTo>
                  <a:lnTo>
                    <a:pt x="67" y="215"/>
                  </a:lnTo>
                  <a:lnTo>
                    <a:pt x="67" y="235"/>
                  </a:lnTo>
                  <a:lnTo>
                    <a:pt x="41" y="235"/>
                  </a:lnTo>
                  <a:lnTo>
                    <a:pt x="41" y="235"/>
                  </a:lnTo>
                  <a:lnTo>
                    <a:pt x="21" y="235"/>
                  </a:lnTo>
                  <a:lnTo>
                    <a:pt x="0" y="215"/>
                  </a:lnTo>
                  <a:lnTo>
                    <a:pt x="0" y="194"/>
                  </a:lnTo>
                  <a:lnTo>
                    <a:pt x="21" y="194"/>
                  </a:lnTo>
                  <a:lnTo>
                    <a:pt x="21" y="174"/>
                  </a:lnTo>
                  <a:lnTo>
                    <a:pt x="41" y="174"/>
                  </a:lnTo>
                  <a:lnTo>
                    <a:pt x="41" y="174"/>
                  </a:lnTo>
                  <a:lnTo>
                    <a:pt x="67" y="154"/>
                  </a:lnTo>
                  <a:lnTo>
                    <a:pt x="87" y="154"/>
                  </a:lnTo>
                  <a:lnTo>
                    <a:pt x="87" y="128"/>
                  </a:lnTo>
                  <a:lnTo>
                    <a:pt x="107" y="128"/>
                  </a:lnTo>
                  <a:lnTo>
                    <a:pt x="107" y="128"/>
                  </a:lnTo>
                  <a:lnTo>
                    <a:pt x="128" y="108"/>
                  </a:lnTo>
                  <a:lnTo>
                    <a:pt x="128" y="108"/>
                  </a:lnTo>
                  <a:lnTo>
                    <a:pt x="148" y="108"/>
                  </a:lnTo>
                  <a:lnTo>
                    <a:pt x="148" y="108"/>
                  </a:lnTo>
                  <a:lnTo>
                    <a:pt x="168" y="87"/>
                  </a:lnTo>
                  <a:lnTo>
                    <a:pt x="168" y="87"/>
                  </a:lnTo>
                  <a:lnTo>
                    <a:pt x="194" y="87"/>
                  </a:lnTo>
                  <a:lnTo>
                    <a:pt x="214" y="87"/>
                  </a:lnTo>
                  <a:lnTo>
                    <a:pt x="214" y="67"/>
                  </a:lnTo>
                  <a:lnTo>
                    <a:pt x="234" y="67"/>
                  </a:lnTo>
                  <a:lnTo>
                    <a:pt x="255" y="67"/>
                  </a:lnTo>
                  <a:lnTo>
                    <a:pt x="255" y="67"/>
                  </a:lnTo>
                  <a:lnTo>
                    <a:pt x="275" y="47"/>
                  </a:lnTo>
                  <a:lnTo>
                    <a:pt x="295" y="47"/>
                  </a:lnTo>
                  <a:lnTo>
                    <a:pt x="295" y="47"/>
                  </a:lnTo>
                  <a:lnTo>
                    <a:pt x="321" y="47"/>
                  </a:lnTo>
                  <a:lnTo>
                    <a:pt x="341" y="47"/>
                  </a:lnTo>
                  <a:lnTo>
                    <a:pt x="341" y="47"/>
                  </a:lnTo>
                  <a:lnTo>
                    <a:pt x="341" y="26"/>
                  </a:lnTo>
                  <a:lnTo>
                    <a:pt x="362" y="26"/>
                  </a:lnTo>
                  <a:lnTo>
                    <a:pt x="382" y="26"/>
                  </a:lnTo>
                  <a:lnTo>
                    <a:pt x="382" y="26"/>
                  </a:lnTo>
                  <a:lnTo>
                    <a:pt x="402" y="26"/>
                  </a:lnTo>
                  <a:lnTo>
                    <a:pt x="423" y="26"/>
                  </a:lnTo>
                  <a:lnTo>
                    <a:pt x="423" y="26"/>
                  </a:lnTo>
                  <a:lnTo>
                    <a:pt x="448" y="26"/>
                  </a:lnTo>
                  <a:lnTo>
                    <a:pt x="468" y="1"/>
                  </a:lnTo>
                  <a:lnTo>
                    <a:pt x="468" y="1"/>
                  </a:lnTo>
                  <a:lnTo>
                    <a:pt x="489" y="1"/>
                  </a:lnTo>
                  <a:lnTo>
                    <a:pt x="509" y="1"/>
                  </a:lnTo>
                  <a:lnTo>
                    <a:pt x="529" y="1"/>
                  </a:lnTo>
                  <a:lnTo>
                    <a:pt x="529" y="1"/>
                  </a:lnTo>
                  <a:lnTo>
                    <a:pt x="550" y="1"/>
                  </a:lnTo>
                  <a:lnTo>
                    <a:pt x="575" y="1"/>
                  </a:lnTo>
                  <a:lnTo>
                    <a:pt x="575" y="1"/>
                  </a:lnTo>
                  <a:lnTo>
                    <a:pt x="575" y="1"/>
                  </a:lnTo>
                  <a:lnTo>
                    <a:pt x="596"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2"/>
            <p:cNvSpPr/>
            <p:nvPr/>
          </p:nvSpPr>
          <p:spPr>
            <a:xfrm>
              <a:off x="1605300" y="2257325"/>
              <a:ext cx="10575" cy="12725"/>
            </a:xfrm>
            <a:custGeom>
              <a:rect b="b" l="l" r="r" t="t"/>
              <a:pathLst>
                <a:path extrusionOk="0" h="509" w="423">
                  <a:moveTo>
                    <a:pt x="382" y="0"/>
                  </a:moveTo>
                  <a:lnTo>
                    <a:pt x="382" y="21"/>
                  </a:lnTo>
                  <a:lnTo>
                    <a:pt x="382" y="21"/>
                  </a:lnTo>
                  <a:lnTo>
                    <a:pt x="382" y="21"/>
                  </a:lnTo>
                  <a:lnTo>
                    <a:pt x="382" y="41"/>
                  </a:lnTo>
                  <a:lnTo>
                    <a:pt x="402" y="41"/>
                  </a:lnTo>
                  <a:lnTo>
                    <a:pt x="402" y="41"/>
                  </a:lnTo>
                  <a:lnTo>
                    <a:pt x="402" y="41"/>
                  </a:lnTo>
                  <a:lnTo>
                    <a:pt x="402" y="41"/>
                  </a:lnTo>
                  <a:lnTo>
                    <a:pt x="402" y="61"/>
                  </a:lnTo>
                  <a:lnTo>
                    <a:pt x="402" y="61"/>
                  </a:lnTo>
                  <a:lnTo>
                    <a:pt x="402" y="61"/>
                  </a:lnTo>
                  <a:lnTo>
                    <a:pt x="402" y="82"/>
                  </a:lnTo>
                  <a:lnTo>
                    <a:pt x="402" y="82"/>
                  </a:lnTo>
                  <a:lnTo>
                    <a:pt x="402" y="82"/>
                  </a:lnTo>
                  <a:lnTo>
                    <a:pt x="423" y="82"/>
                  </a:lnTo>
                  <a:lnTo>
                    <a:pt x="423" y="82"/>
                  </a:lnTo>
                  <a:lnTo>
                    <a:pt x="423" y="102"/>
                  </a:lnTo>
                  <a:lnTo>
                    <a:pt x="423" y="102"/>
                  </a:lnTo>
                  <a:lnTo>
                    <a:pt x="423" y="102"/>
                  </a:lnTo>
                  <a:lnTo>
                    <a:pt x="423" y="127"/>
                  </a:lnTo>
                  <a:lnTo>
                    <a:pt x="423" y="127"/>
                  </a:lnTo>
                  <a:lnTo>
                    <a:pt x="423" y="127"/>
                  </a:lnTo>
                  <a:lnTo>
                    <a:pt x="423" y="127"/>
                  </a:lnTo>
                  <a:lnTo>
                    <a:pt x="423" y="148"/>
                  </a:lnTo>
                  <a:lnTo>
                    <a:pt x="423" y="148"/>
                  </a:lnTo>
                  <a:lnTo>
                    <a:pt x="423" y="148"/>
                  </a:lnTo>
                  <a:lnTo>
                    <a:pt x="423" y="168"/>
                  </a:lnTo>
                  <a:lnTo>
                    <a:pt x="423" y="168"/>
                  </a:lnTo>
                  <a:lnTo>
                    <a:pt x="423" y="168"/>
                  </a:lnTo>
                  <a:lnTo>
                    <a:pt x="423" y="168"/>
                  </a:lnTo>
                  <a:lnTo>
                    <a:pt x="423" y="188"/>
                  </a:lnTo>
                  <a:lnTo>
                    <a:pt x="423" y="188"/>
                  </a:lnTo>
                  <a:lnTo>
                    <a:pt x="423" y="188"/>
                  </a:lnTo>
                  <a:lnTo>
                    <a:pt x="423" y="188"/>
                  </a:lnTo>
                  <a:lnTo>
                    <a:pt x="423" y="209"/>
                  </a:lnTo>
                  <a:lnTo>
                    <a:pt x="423" y="209"/>
                  </a:lnTo>
                  <a:lnTo>
                    <a:pt x="423" y="209"/>
                  </a:lnTo>
                  <a:lnTo>
                    <a:pt x="423" y="209"/>
                  </a:lnTo>
                  <a:lnTo>
                    <a:pt x="423" y="229"/>
                  </a:lnTo>
                  <a:lnTo>
                    <a:pt x="423" y="229"/>
                  </a:lnTo>
                  <a:lnTo>
                    <a:pt x="423" y="229"/>
                  </a:lnTo>
                  <a:lnTo>
                    <a:pt x="402" y="229"/>
                  </a:lnTo>
                  <a:lnTo>
                    <a:pt x="402" y="255"/>
                  </a:lnTo>
                  <a:lnTo>
                    <a:pt x="402" y="255"/>
                  </a:lnTo>
                  <a:lnTo>
                    <a:pt x="402" y="255"/>
                  </a:lnTo>
                  <a:lnTo>
                    <a:pt x="402" y="255"/>
                  </a:lnTo>
                  <a:lnTo>
                    <a:pt x="402" y="275"/>
                  </a:lnTo>
                  <a:lnTo>
                    <a:pt x="402" y="275"/>
                  </a:lnTo>
                  <a:lnTo>
                    <a:pt x="402" y="275"/>
                  </a:lnTo>
                  <a:lnTo>
                    <a:pt x="402" y="295"/>
                  </a:lnTo>
                  <a:lnTo>
                    <a:pt x="402" y="295"/>
                  </a:lnTo>
                  <a:lnTo>
                    <a:pt x="382" y="295"/>
                  </a:lnTo>
                  <a:lnTo>
                    <a:pt x="382" y="295"/>
                  </a:lnTo>
                  <a:lnTo>
                    <a:pt x="382" y="295"/>
                  </a:lnTo>
                  <a:lnTo>
                    <a:pt x="382" y="295"/>
                  </a:lnTo>
                  <a:lnTo>
                    <a:pt x="382" y="316"/>
                  </a:lnTo>
                  <a:lnTo>
                    <a:pt x="382" y="316"/>
                  </a:lnTo>
                  <a:lnTo>
                    <a:pt x="382" y="316"/>
                  </a:lnTo>
                  <a:lnTo>
                    <a:pt x="382" y="316"/>
                  </a:lnTo>
                  <a:lnTo>
                    <a:pt x="362" y="336"/>
                  </a:lnTo>
                  <a:lnTo>
                    <a:pt x="362" y="336"/>
                  </a:lnTo>
                  <a:lnTo>
                    <a:pt x="362" y="336"/>
                  </a:lnTo>
                  <a:lnTo>
                    <a:pt x="362" y="336"/>
                  </a:lnTo>
                  <a:lnTo>
                    <a:pt x="362" y="356"/>
                  </a:lnTo>
                  <a:lnTo>
                    <a:pt x="362" y="356"/>
                  </a:lnTo>
                  <a:lnTo>
                    <a:pt x="336" y="356"/>
                  </a:lnTo>
                  <a:lnTo>
                    <a:pt x="336" y="356"/>
                  </a:lnTo>
                  <a:lnTo>
                    <a:pt x="336" y="356"/>
                  </a:lnTo>
                  <a:lnTo>
                    <a:pt x="336" y="382"/>
                  </a:lnTo>
                  <a:lnTo>
                    <a:pt x="336" y="382"/>
                  </a:lnTo>
                  <a:lnTo>
                    <a:pt x="336" y="382"/>
                  </a:lnTo>
                  <a:lnTo>
                    <a:pt x="316" y="382"/>
                  </a:lnTo>
                  <a:lnTo>
                    <a:pt x="316" y="382"/>
                  </a:lnTo>
                  <a:lnTo>
                    <a:pt x="316" y="402"/>
                  </a:lnTo>
                  <a:lnTo>
                    <a:pt x="316" y="402"/>
                  </a:lnTo>
                  <a:lnTo>
                    <a:pt x="316" y="402"/>
                  </a:lnTo>
                  <a:lnTo>
                    <a:pt x="296" y="402"/>
                  </a:lnTo>
                  <a:lnTo>
                    <a:pt x="296" y="402"/>
                  </a:lnTo>
                  <a:lnTo>
                    <a:pt x="296" y="422"/>
                  </a:lnTo>
                  <a:lnTo>
                    <a:pt x="296" y="422"/>
                  </a:lnTo>
                  <a:lnTo>
                    <a:pt x="296" y="422"/>
                  </a:lnTo>
                  <a:lnTo>
                    <a:pt x="275" y="422"/>
                  </a:lnTo>
                  <a:lnTo>
                    <a:pt x="275" y="422"/>
                  </a:lnTo>
                  <a:lnTo>
                    <a:pt x="275" y="422"/>
                  </a:lnTo>
                  <a:lnTo>
                    <a:pt x="275" y="443"/>
                  </a:lnTo>
                  <a:lnTo>
                    <a:pt x="255" y="443"/>
                  </a:lnTo>
                  <a:lnTo>
                    <a:pt x="255" y="443"/>
                  </a:lnTo>
                  <a:lnTo>
                    <a:pt x="255" y="443"/>
                  </a:lnTo>
                  <a:lnTo>
                    <a:pt x="255" y="443"/>
                  </a:lnTo>
                  <a:lnTo>
                    <a:pt x="235" y="443"/>
                  </a:lnTo>
                  <a:lnTo>
                    <a:pt x="235" y="463"/>
                  </a:lnTo>
                  <a:lnTo>
                    <a:pt x="235" y="463"/>
                  </a:lnTo>
                  <a:lnTo>
                    <a:pt x="235" y="463"/>
                  </a:lnTo>
                  <a:lnTo>
                    <a:pt x="209" y="463"/>
                  </a:lnTo>
                  <a:lnTo>
                    <a:pt x="209" y="463"/>
                  </a:lnTo>
                  <a:lnTo>
                    <a:pt x="209" y="463"/>
                  </a:lnTo>
                  <a:lnTo>
                    <a:pt x="209" y="463"/>
                  </a:lnTo>
                  <a:lnTo>
                    <a:pt x="209" y="463"/>
                  </a:lnTo>
                  <a:lnTo>
                    <a:pt x="189" y="463"/>
                  </a:lnTo>
                  <a:lnTo>
                    <a:pt x="189" y="483"/>
                  </a:lnTo>
                  <a:lnTo>
                    <a:pt x="189" y="483"/>
                  </a:lnTo>
                  <a:lnTo>
                    <a:pt x="189" y="483"/>
                  </a:lnTo>
                  <a:lnTo>
                    <a:pt x="168" y="483"/>
                  </a:lnTo>
                  <a:lnTo>
                    <a:pt x="168" y="483"/>
                  </a:lnTo>
                  <a:lnTo>
                    <a:pt x="168" y="483"/>
                  </a:lnTo>
                  <a:lnTo>
                    <a:pt x="168" y="483"/>
                  </a:lnTo>
                  <a:lnTo>
                    <a:pt x="148" y="483"/>
                  </a:lnTo>
                  <a:lnTo>
                    <a:pt x="148" y="483"/>
                  </a:lnTo>
                  <a:lnTo>
                    <a:pt x="148" y="483"/>
                  </a:lnTo>
                  <a:lnTo>
                    <a:pt x="128" y="509"/>
                  </a:lnTo>
                  <a:lnTo>
                    <a:pt x="128" y="509"/>
                  </a:lnTo>
                  <a:lnTo>
                    <a:pt x="128" y="509"/>
                  </a:lnTo>
                  <a:lnTo>
                    <a:pt x="128" y="509"/>
                  </a:lnTo>
                  <a:lnTo>
                    <a:pt x="107" y="509"/>
                  </a:lnTo>
                  <a:lnTo>
                    <a:pt x="107" y="509"/>
                  </a:lnTo>
                  <a:lnTo>
                    <a:pt x="107" y="509"/>
                  </a:lnTo>
                  <a:lnTo>
                    <a:pt x="107" y="509"/>
                  </a:lnTo>
                  <a:lnTo>
                    <a:pt x="107" y="509"/>
                  </a:lnTo>
                  <a:lnTo>
                    <a:pt x="82" y="509"/>
                  </a:lnTo>
                  <a:lnTo>
                    <a:pt x="82" y="509"/>
                  </a:lnTo>
                  <a:lnTo>
                    <a:pt x="82" y="509"/>
                  </a:lnTo>
                  <a:lnTo>
                    <a:pt x="62" y="509"/>
                  </a:lnTo>
                  <a:lnTo>
                    <a:pt x="62" y="509"/>
                  </a:lnTo>
                  <a:lnTo>
                    <a:pt x="62" y="509"/>
                  </a:lnTo>
                  <a:lnTo>
                    <a:pt x="62" y="509"/>
                  </a:lnTo>
                  <a:lnTo>
                    <a:pt x="41" y="509"/>
                  </a:lnTo>
                  <a:lnTo>
                    <a:pt x="41" y="509"/>
                  </a:lnTo>
                  <a:lnTo>
                    <a:pt x="41" y="509"/>
                  </a:lnTo>
                  <a:lnTo>
                    <a:pt x="21" y="509"/>
                  </a:lnTo>
                  <a:lnTo>
                    <a:pt x="21" y="509"/>
                  </a:lnTo>
                  <a:lnTo>
                    <a:pt x="21" y="509"/>
                  </a:lnTo>
                  <a:lnTo>
                    <a:pt x="21" y="509"/>
                  </a:lnTo>
                  <a:lnTo>
                    <a:pt x="1" y="509"/>
                  </a:lnTo>
                  <a:lnTo>
                    <a:pt x="1" y="509"/>
                  </a:lnTo>
                  <a:lnTo>
                    <a:pt x="1" y="509"/>
                  </a:lnTo>
                  <a:lnTo>
                    <a:pt x="1" y="463"/>
                  </a:lnTo>
                  <a:lnTo>
                    <a:pt x="1" y="463"/>
                  </a:lnTo>
                  <a:lnTo>
                    <a:pt x="1" y="463"/>
                  </a:lnTo>
                  <a:lnTo>
                    <a:pt x="1" y="463"/>
                  </a:lnTo>
                  <a:lnTo>
                    <a:pt x="21" y="463"/>
                  </a:lnTo>
                  <a:lnTo>
                    <a:pt x="21" y="463"/>
                  </a:lnTo>
                  <a:lnTo>
                    <a:pt x="21" y="463"/>
                  </a:lnTo>
                  <a:lnTo>
                    <a:pt x="21" y="463"/>
                  </a:lnTo>
                  <a:lnTo>
                    <a:pt x="41" y="463"/>
                  </a:lnTo>
                  <a:lnTo>
                    <a:pt x="41" y="463"/>
                  </a:lnTo>
                  <a:lnTo>
                    <a:pt x="41" y="463"/>
                  </a:lnTo>
                  <a:lnTo>
                    <a:pt x="41" y="463"/>
                  </a:lnTo>
                  <a:lnTo>
                    <a:pt x="62" y="443"/>
                  </a:lnTo>
                  <a:lnTo>
                    <a:pt x="62" y="443"/>
                  </a:lnTo>
                  <a:lnTo>
                    <a:pt x="62" y="443"/>
                  </a:lnTo>
                  <a:lnTo>
                    <a:pt x="62" y="443"/>
                  </a:lnTo>
                  <a:lnTo>
                    <a:pt x="82" y="443"/>
                  </a:lnTo>
                  <a:lnTo>
                    <a:pt x="82" y="443"/>
                  </a:lnTo>
                  <a:lnTo>
                    <a:pt x="82" y="443"/>
                  </a:lnTo>
                  <a:lnTo>
                    <a:pt x="82" y="443"/>
                  </a:lnTo>
                  <a:lnTo>
                    <a:pt x="82" y="443"/>
                  </a:lnTo>
                  <a:lnTo>
                    <a:pt x="107" y="443"/>
                  </a:lnTo>
                  <a:lnTo>
                    <a:pt x="107" y="443"/>
                  </a:lnTo>
                  <a:lnTo>
                    <a:pt x="107" y="443"/>
                  </a:lnTo>
                  <a:lnTo>
                    <a:pt x="107" y="443"/>
                  </a:lnTo>
                  <a:lnTo>
                    <a:pt x="128" y="443"/>
                  </a:lnTo>
                  <a:lnTo>
                    <a:pt x="128" y="443"/>
                  </a:lnTo>
                  <a:lnTo>
                    <a:pt x="128" y="443"/>
                  </a:lnTo>
                  <a:lnTo>
                    <a:pt x="128" y="422"/>
                  </a:lnTo>
                  <a:lnTo>
                    <a:pt x="148" y="422"/>
                  </a:lnTo>
                  <a:lnTo>
                    <a:pt x="148" y="422"/>
                  </a:lnTo>
                  <a:lnTo>
                    <a:pt x="148" y="422"/>
                  </a:lnTo>
                  <a:lnTo>
                    <a:pt x="148" y="422"/>
                  </a:lnTo>
                  <a:lnTo>
                    <a:pt x="148" y="422"/>
                  </a:lnTo>
                  <a:lnTo>
                    <a:pt x="168" y="422"/>
                  </a:lnTo>
                  <a:lnTo>
                    <a:pt x="168" y="422"/>
                  </a:lnTo>
                  <a:lnTo>
                    <a:pt x="168" y="422"/>
                  </a:lnTo>
                  <a:lnTo>
                    <a:pt x="168" y="422"/>
                  </a:lnTo>
                  <a:lnTo>
                    <a:pt x="189" y="422"/>
                  </a:lnTo>
                  <a:lnTo>
                    <a:pt x="189" y="402"/>
                  </a:lnTo>
                  <a:lnTo>
                    <a:pt x="189" y="402"/>
                  </a:lnTo>
                  <a:lnTo>
                    <a:pt x="189" y="402"/>
                  </a:lnTo>
                  <a:lnTo>
                    <a:pt x="189" y="402"/>
                  </a:lnTo>
                  <a:lnTo>
                    <a:pt x="189" y="402"/>
                  </a:lnTo>
                  <a:lnTo>
                    <a:pt x="209" y="402"/>
                  </a:lnTo>
                  <a:lnTo>
                    <a:pt x="209" y="402"/>
                  </a:lnTo>
                  <a:lnTo>
                    <a:pt x="209" y="402"/>
                  </a:lnTo>
                  <a:lnTo>
                    <a:pt x="209" y="402"/>
                  </a:lnTo>
                  <a:lnTo>
                    <a:pt x="235" y="382"/>
                  </a:lnTo>
                  <a:lnTo>
                    <a:pt x="235" y="382"/>
                  </a:lnTo>
                  <a:lnTo>
                    <a:pt x="235" y="382"/>
                  </a:lnTo>
                  <a:lnTo>
                    <a:pt x="235" y="382"/>
                  </a:lnTo>
                  <a:lnTo>
                    <a:pt x="235" y="382"/>
                  </a:lnTo>
                  <a:lnTo>
                    <a:pt x="255" y="382"/>
                  </a:lnTo>
                  <a:lnTo>
                    <a:pt x="255" y="382"/>
                  </a:lnTo>
                  <a:lnTo>
                    <a:pt x="255" y="356"/>
                  </a:lnTo>
                  <a:lnTo>
                    <a:pt x="255" y="356"/>
                  </a:lnTo>
                  <a:lnTo>
                    <a:pt x="255" y="356"/>
                  </a:lnTo>
                  <a:lnTo>
                    <a:pt x="275" y="356"/>
                  </a:lnTo>
                  <a:lnTo>
                    <a:pt x="275" y="356"/>
                  </a:lnTo>
                  <a:lnTo>
                    <a:pt x="275" y="356"/>
                  </a:lnTo>
                  <a:lnTo>
                    <a:pt x="275" y="356"/>
                  </a:lnTo>
                  <a:lnTo>
                    <a:pt x="275" y="336"/>
                  </a:lnTo>
                  <a:lnTo>
                    <a:pt x="275" y="336"/>
                  </a:lnTo>
                  <a:lnTo>
                    <a:pt x="296" y="336"/>
                  </a:lnTo>
                  <a:lnTo>
                    <a:pt x="296" y="336"/>
                  </a:lnTo>
                  <a:lnTo>
                    <a:pt x="296" y="336"/>
                  </a:lnTo>
                  <a:lnTo>
                    <a:pt x="296" y="336"/>
                  </a:lnTo>
                  <a:lnTo>
                    <a:pt x="296" y="316"/>
                  </a:lnTo>
                  <a:lnTo>
                    <a:pt x="296" y="316"/>
                  </a:lnTo>
                  <a:lnTo>
                    <a:pt x="316" y="316"/>
                  </a:lnTo>
                  <a:lnTo>
                    <a:pt x="316" y="316"/>
                  </a:lnTo>
                  <a:lnTo>
                    <a:pt x="316" y="316"/>
                  </a:lnTo>
                  <a:lnTo>
                    <a:pt x="316" y="295"/>
                  </a:lnTo>
                  <a:lnTo>
                    <a:pt x="316" y="295"/>
                  </a:lnTo>
                  <a:lnTo>
                    <a:pt x="316" y="295"/>
                  </a:lnTo>
                  <a:lnTo>
                    <a:pt x="316" y="295"/>
                  </a:lnTo>
                  <a:lnTo>
                    <a:pt x="316" y="295"/>
                  </a:lnTo>
                  <a:lnTo>
                    <a:pt x="336" y="295"/>
                  </a:lnTo>
                  <a:lnTo>
                    <a:pt x="336" y="275"/>
                  </a:lnTo>
                  <a:lnTo>
                    <a:pt x="336" y="275"/>
                  </a:lnTo>
                  <a:lnTo>
                    <a:pt x="336" y="275"/>
                  </a:lnTo>
                  <a:lnTo>
                    <a:pt x="336" y="275"/>
                  </a:lnTo>
                  <a:lnTo>
                    <a:pt x="336" y="275"/>
                  </a:lnTo>
                  <a:lnTo>
                    <a:pt x="336" y="275"/>
                  </a:lnTo>
                  <a:lnTo>
                    <a:pt x="336" y="255"/>
                  </a:lnTo>
                  <a:lnTo>
                    <a:pt x="336" y="255"/>
                  </a:lnTo>
                  <a:lnTo>
                    <a:pt x="336" y="255"/>
                  </a:lnTo>
                  <a:lnTo>
                    <a:pt x="362" y="255"/>
                  </a:lnTo>
                  <a:lnTo>
                    <a:pt x="362" y="255"/>
                  </a:lnTo>
                  <a:lnTo>
                    <a:pt x="362" y="229"/>
                  </a:lnTo>
                  <a:lnTo>
                    <a:pt x="362" y="229"/>
                  </a:lnTo>
                  <a:lnTo>
                    <a:pt x="362" y="229"/>
                  </a:lnTo>
                  <a:lnTo>
                    <a:pt x="362" y="229"/>
                  </a:lnTo>
                  <a:lnTo>
                    <a:pt x="362" y="209"/>
                  </a:lnTo>
                  <a:lnTo>
                    <a:pt x="362" y="209"/>
                  </a:lnTo>
                  <a:lnTo>
                    <a:pt x="362" y="209"/>
                  </a:lnTo>
                  <a:lnTo>
                    <a:pt x="362" y="209"/>
                  </a:lnTo>
                  <a:lnTo>
                    <a:pt x="362" y="209"/>
                  </a:lnTo>
                  <a:lnTo>
                    <a:pt x="362" y="188"/>
                  </a:lnTo>
                  <a:lnTo>
                    <a:pt x="362" y="188"/>
                  </a:lnTo>
                  <a:lnTo>
                    <a:pt x="362" y="188"/>
                  </a:lnTo>
                  <a:lnTo>
                    <a:pt x="362" y="188"/>
                  </a:lnTo>
                  <a:lnTo>
                    <a:pt x="362" y="168"/>
                  </a:lnTo>
                  <a:lnTo>
                    <a:pt x="362" y="168"/>
                  </a:lnTo>
                  <a:lnTo>
                    <a:pt x="362" y="168"/>
                  </a:lnTo>
                  <a:lnTo>
                    <a:pt x="382" y="168"/>
                  </a:lnTo>
                  <a:lnTo>
                    <a:pt x="382" y="168"/>
                  </a:lnTo>
                  <a:lnTo>
                    <a:pt x="382" y="168"/>
                  </a:lnTo>
                  <a:lnTo>
                    <a:pt x="382" y="148"/>
                  </a:lnTo>
                  <a:lnTo>
                    <a:pt x="382" y="148"/>
                  </a:lnTo>
                  <a:lnTo>
                    <a:pt x="382" y="148"/>
                  </a:lnTo>
                  <a:lnTo>
                    <a:pt x="382" y="148"/>
                  </a:lnTo>
                  <a:lnTo>
                    <a:pt x="382" y="127"/>
                  </a:lnTo>
                  <a:lnTo>
                    <a:pt x="382" y="127"/>
                  </a:lnTo>
                  <a:lnTo>
                    <a:pt x="362" y="127"/>
                  </a:lnTo>
                  <a:lnTo>
                    <a:pt x="362" y="127"/>
                  </a:lnTo>
                  <a:lnTo>
                    <a:pt x="362" y="102"/>
                  </a:lnTo>
                  <a:lnTo>
                    <a:pt x="362" y="102"/>
                  </a:lnTo>
                  <a:lnTo>
                    <a:pt x="362" y="102"/>
                  </a:lnTo>
                  <a:lnTo>
                    <a:pt x="362" y="102"/>
                  </a:lnTo>
                  <a:lnTo>
                    <a:pt x="362" y="102"/>
                  </a:lnTo>
                  <a:lnTo>
                    <a:pt x="362" y="82"/>
                  </a:lnTo>
                  <a:lnTo>
                    <a:pt x="362" y="82"/>
                  </a:lnTo>
                  <a:lnTo>
                    <a:pt x="362" y="82"/>
                  </a:lnTo>
                  <a:lnTo>
                    <a:pt x="362" y="82"/>
                  </a:lnTo>
                  <a:lnTo>
                    <a:pt x="362" y="61"/>
                  </a:lnTo>
                  <a:lnTo>
                    <a:pt x="362" y="61"/>
                  </a:lnTo>
                  <a:lnTo>
                    <a:pt x="362" y="61"/>
                  </a:lnTo>
                  <a:lnTo>
                    <a:pt x="362" y="61"/>
                  </a:lnTo>
                  <a:lnTo>
                    <a:pt x="362" y="41"/>
                  </a:lnTo>
                  <a:lnTo>
                    <a:pt x="362" y="41"/>
                  </a:lnTo>
                  <a:lnTo>
                    <a:pt x="362" y="41"/>
                  </a:lnTo>
                  <a:lnTo>
                    <a:pt x="362" y="41"/>
                  </a:lnTo>
                  <a:lnTo>
                    <a:pt x="362" y="21"/>
                  </a:lnTo>
                  <a:lnTo>
                    <a:pt x="336" y="21"/>
                  </a:lnTo>
                  <a:lnTo>
                    <a:pt x="362"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2"/>
            <p:cNvSpPr/>
            <p:nvPr/>
          </p:nvSpPr>
          <p:spPr>
            <a:xfrm>
              <a:off x="1605300" y="2258325"/>
              <a:ext cx="6375" cy="6400"/>
            </a:xfrm>
            <a:custGeom>
              <a:rect b="b" l="l" r="r" t="t"/>
              <a:pathLst>
                <a:path extrusionOk="0" h="256" w="255">
                  <a:moveTo>
                    <a:pt x="255" y="1"/>
                  </a:moveTo>
                  <a:lnTo>
                    <a:pt x="255" y="21"/>
                  </a:lnTo>
                  <a:lnTo>
                    <a:pt x="255" y="21"/>
                  </a:lnTo>
                  <a:lnTo>
                    <a:pt x="255" y="21"/>
                  </a:lnTo>
                  <a:lnTo>
                    <a:pt x="255" y="21"/>
                  </a:lnTo>
                  <a:lnTo>
                    <a:pt x="255" y="42"/>
                  </a:lnTo>
                  <a:lnTo>
                    <a:pt x="255" y="42"/>
                  </a:lnTo>
                  <a:lnTo>
                    <a:pt x="255" y="42"/>
                  </a:lnTo>
                  <a:lnTo>
                    <a:pt x="255" y="62"/>
                  </a:lnTo>
                  <a:lnTo>
                    <a:pt x="255" y="62"/>
                  </a:lnTo>
                  <a:lnTo>
                    <a:pt x="255" y="62"/>
                  </a:lnTo>
                  <a:lnTo>
                    <a:pt x="255" y="87"/>
                  </a:lnTo>
                  <a:lnTo>
                    <a:pt x="255" y="87"/>
                  </a:lnTo>
                  <a:lnTo>
                    <a:pt x="255" y="87"/>
                  </a:lnTo>
                  <a:lnTo>
                    <a:pt x="235" y="87"/>
                  </a:lnTo>
                  <a:lnTo>
                    <a:pt x="235" y="108"/>
                  </a:lnTo>
                  <a:lnTo>
                    <a:pt x="235" y="108"/>
                  </a:lnTo>
                  <a:lnTo>
                    <a:pt x="235" y="108"/>
                  </a:lnTo>
                  <a:lnTo>
                    <a:pt x="235" y="108"/>
                  </a:lnTo>
                  <a:lnTo>
                    <a:pt x="235" y="128"/>
                  </a:lnTo>
                  <a:lnTo>
                    <a:pt x="235" y="128"/>
                  </a:lnTo>
                  <a:lnTo>
                    <a:pt x="235" y="128"/>
                  </a:lnTo>
                  <a:lnTo>
                    <a:pt x="235" y="128"/>
                  </a:lnTo>
                  <a:lnTo>
                    <a:pt x="235" y="128"/>
                  </a:lnTo>
                  <a:lnTo>
                    <a:pt x="209" y="148"/>
                  </a:lnTo>
                  <a:lnTo>
                    <a:pt x="209" y="148"/>
                  </a:lnTo>
                  <a:lnTo>
                    <a:pt x="209" y="148"/>
                  </a:lnTo>
                  <a:lnTo>
                    <a:pt x="209" y="148"/>
                  </a:lnTo>
                  <a:lnTo>
                    <a:pt x="209" y="169"/>
                  </a:lnTo>
                  <a:lnTo>
                    <a:pt x="209" y="169"/>
                  </a:lnTo>
                  <a:lnTo>
                    <a:pt x="209" y="169"/>
                  </a:lnTo>
                  <a:lnTo>
                    <a:pt x="189" y="169"/>
                  </a:lnTo>
                  <a:lnTo>
                    <a:pt x="189" y="169"/>
                  </a:lnTo>
                  <a:lnTo>
                    <a:pt x="189" y="189"/>
                  </a:lnTo>
                  <a:lnTo>
                    <a:pt x="189" y="189"/>
                  </a:lnTo>
                  <a:lnTo>
                    <a:pt x="189" y="189"/>
                  </a:lnTo>
                  <a:lnTo>
                    <a:pt x="168" y="189"/>
                  </a:lnTo>
                  <a:lnTo>
                    <a:pt x="168" y="189"/>
                  </a:lnTo>
                  <a:lnTo>
                    <a:pt x="168" y="215"/>
                  </a:lnTo>
                  <a:lnTo>
                    <a:pt x="168" y="215"/>
                  </a:lnTo>
                  <a:lnTo>
                    <a:pt x="168" y="215"/>
                  </a:lnTo>
                  <a:lnTo>
                    <a:pt x="148" y="215"/>
                  </a:lnTo>
                  <a:lnTo>
                    <a:pt x="148" y="215"/>
                  </a:lnTo>
                  <a:lnTo>
                    <a:pt x="148" y="215"/>
                  </a:lnTo>
                  <a:lnTo>
                    <a:pt x="148" y="215"/>
                  </a:lnTo>
                  <a:lnTo>
                    <a:pt x="148" y="235"/>
                  </a:lnTo>
                  <a:lnTo>
                    <a:pt x="128" y="235"/>
                  </a:lnTo>
                  <a:lnTo>
                    <a:pt x="128" y="235"/>
                  </a:lnTo>
                  <a:lnTo>
                    <a:pt x="128" y="235"/>
                  </a:lnTo>
                  <a:lnTo>
                    <a:pt x="128" y="235"/>
                  </a:lnTo>
                  <a:lnTo>
                    <a:pt x="107" y="235"/>
                  </a:lnTo>
                  <a:lnTo>
                    <a:pt x="107" y="235"/>
                  </a:lnTo>
                  <a:lnTo>
                    <a:pt x="107" y="235"/>
                  </a:lnTo>
                  <a:lnTo>
                    <a:pt x="107" y="235"/>
                  </a:lnTo>
                  <a:lnTo>
                    <a:pt x="82" y="235"/>
                  </a:lnTo>
                  <a:lnTo>
                    <a:pt x="82" y="255"/>
                  </a:lnTo>
                  <a:lnTo>
                    <a:pt x="82" y="255"/>
                  </a:lnTo>
                  <a:lnTo>
                    <a:pt x="82" y="255"/>
                  </a:lnTo>
                  <a:lnTo>
                    <a:pt x="62" y="255"/>
                  </a:lnTo>
                  <a:lnTo>
                    <a:pt x="62" y="255"/>
                  </a:lnTo>
                  <a:lnTo>
                    <a:pt x="62" y="255"/>
                  </a:lnTo>
                  <a:lnTo>
                    <a:pt x="62" y="255"/>
                  </a:lnTo>
                  <a:lnTo>
                    <a:pt x="41" y="255"/>
                  </a:lnTo>
                  <a:lnTo>
                    <a:pt x="41" y="255"/>
                  </a:lnTo>
                  <a:lnTo>
                    <a:pt x="41" y="255"/>
                  </a:lnTo>
                  <a:lnTo>
                    <a:pt x="41" y="255"/>
                  </a:lnTo>
                  <a:lnTo>
                    <a:pt x="21" y="255"/>
                  </a:lnTo>
                  <a:lnTo>
                    <a:pt x="21" y="255"/>
                  </a:lnTo>
                  <a:lnTo>
                    <a:pt x="21" y="255"/>
                  </a:lnTo>
                  <a:lnTo>
                    <a:pt x="21" y="255"/>
                  </a:lnTo>
                  <a:lnTo>
                    <a:pt x="1" y="235"/>
                  </a:lnTo>
                  <a:lnTo>
                    <a:pt x="1" y="235"/>
                  </a:lnTo>
                  <a:lnTo>
                    <a:pt x="1" y="215"/>
                  </a:lnTo>
                  <a:lnTo>
                    <a:pt x="21" y="215"/>
                  </a:lnTo>
                  <a:lnTo>
                    <a:pt x="21" y="189"/>
                  </a:lnTo>
                  <a:lnTo>
                    <a:pt x="21" y="189"/>
                  </a:lnTo>
                  <a:lnTo>
                    <a:pt x="21" y="189"/>
                  </a:lnTo>
                  <a:lnTo>
                    <a:pt x="41" y="189"/>
                  </a:lnTo>
                  <a:lnTo>
                    <a:pt x="41" y="189"/>
                  </a:lnTo>
                  <a:lnTo>
                    <a:pt x="41" y="189"/>
                  </a:lnTo>
                  <a:lnTo>
                    <a:pt x="41" y="189"/>
                  </a:lnTo>
                  <a:lnTo>
                    <a:pt x="41" y="189"/>
                  </a:lnTo>
                  <a:lnTo>
                    <a:pt x="62" y="189"/>
                  </a:lnTo>
                  <a:lnTo>
                    <a:pt x="62" y="189"/>
                  </a:lnTo>
                  <a:lnTo>
                    <a:pt x="62" y="189"/>
                  </a:lnTo>
                  <a:lnTo>
                    <a:pt x="62" y="189"/>
                  </a:lnTo>
                  <a:lnTo>
                    <a:pt x="62" y="189"/>
                  </a:lnTo>
                  <a:lnTo>
                    <a:pt x="82" y="189"/>
                  </a:lnTo>
                  <a:lnTo>
                    <a:pt x="82" y="189"/>
                  </a:lnTo>
                  <a:lnTo>
                    <a:pt x="82" y="189"/>
                  </a:lnTo>
                  <a:lnTo>
                    <a:pt x="82" y="189"/>
                  </a:lnTo>
                  <a:lnTo>
                    <a:pt x="82" y="189"/>
                  </a:lnTo>
                  <a:lnTo>
                    <a:pt x="107" y="189"/>
                  </a:lnTo>
                  <a:lnTo>
                    <a:pt x="107" y="189"/>
                  </a:lnTo>
                  <a:lnTo>
                    <a:pt x="107" y="189"/>
                  </a:lnTo>
                  <a:lnTo>
                    <a:pt x="107" y="189"/>
                  </a:lnTo>
                  <a:lnTo>
                    <a:pt x="107" y="189"/>
                  </a:lnTo>
                  <a:lnTo>
                    <a:pt x="128" y="169"/>
                  </a:lnTo>
                  <a:lnTo>
                    <a:pt x="128" y="169"/>
                  </a:lnTo>
                  <a:lnTo>
                    <a:pt x="128" y="169"/>
                  </a:lnTo>
                  <a:lnTo>
                    <a:pt x="128" y="169"/>
                  </a:lnTo>
                  <a:lnTo>
                    <a:pt x="128" y="169"/>
                  </a:lnTo>
                  <a:lnTo>
                    <a:pt x="128" y="169"/>
                  </a:lnTo>
                  <a:lnTo>
                    <a:pt x="148" y="169"/>
                  </a:lnTo>
                  <a:lnTo>
                    <a:pt x="148" y="169"/>
                  </a:lnTo>
                  <a:lnTo>
                    <a:pt x="148" y="169"/>
                  </a:lnTo>
                  <a:lnTo>
                    <a:pt x="148" y="169"/>
                  </a:lnTo>
                  <a:lnTo>
                    <a:pt x="148" y="148"/>
                  </a:lnTo>
                  <a:lnTo>
                    <a:pt x="148" y="148"/>
                  </a:lnTo>
                  <a:lnTo>
                    <a:pt x="168" y="148"/>
                  </a:lnTo>
                  <a:lnTo>
                    <a:pt x="168" y="148"/>
                  </a:lnTo>
                  <a:lnTo>
                    <a:pt x="168" y="148"/>
                  </a:lnTo>
                  <a:lnTo>
                    <a:pt x="168" y="148"/>
                  </a:lnTo>
                  <a:lnTo>
                    <a:pt x="168" y="148"/>
                  </a:lnTo>
                  <a:lnTo>
                    <a:pt x="168" y="128"/>
                  </a:lnTo>
                  <a:lnTo>
                    <a:pt x="168" y="128"/>
                  </a:lnTo>
                  <a:lnTo>
                    <a:pt x="189" y="128"/>
                  </a:lnTo>
                  <a:lnTo>
                    <a:pt x="189" y="128"/>
                  </a:lnTo>
                  <a:lnTo>
                    <a:pt x="189" y="128"/>
                  </a:lnTo>
                  <a:lnTo>
                    <a:pt x="189" y="108"/>
                  </a:lnTo>
                  <a:lnTo>
                    <a:pt x="189" y="108"/>
                  </a:lnTo>
                  <a:lnTo>
                    <a:pt x="189" y="108"/>
                  </a:lnTo>
                  <a:lnTo>
                    <a:pt x="189" y="108"/>
                  </a:lnTo>
                  <a:lnTo>
                    <a:pt x="189" y="108"/>
                  </a:lnTo>
                  <a:lnTo>
                    <a:pt x="189" y="108"/>
                  </a:lnTo>
                  <a:lnTo>
                    <a:pt x="189" y="87"/>
                  </a:lnTo>
                  <a:lnTo>
                    <a:pt x="209" y="87"/>
                  </a:lnTo>
                  <a:lnTo>
                    <a:pt x="209" y="87"/>
                  </a:lnTo>
                  <a:lnTo>
                    <a:pt x="209" y="87"/>
                  </a:lnTo>
                  <a:lnTo>
                    <a:pt x="209" y="62"/>
                  </a:lnTo>
                  <a:lnTo>
                    <a:pt x="209" y="62"/>
                  </a:lnTo>
                  <a:lnTo>
                    <a:pt x="209" y="62"/>
                  </a:lnTo>
                  <a:lnTo>
                    <a:pt x="209" y="62"/>
                  </a:lnTo>
                  <a:lnTo>
                    <a:pt x="209" y="42"/>
                  </a:lnTo>
                  <a:lnTo>
                    <a:pt x="209" y="42"/>
                  </a:lnTo>
                  <a:lnTo>
                    <a:pt x="209" y="42"/>
                  </a:lnTo>
                  <a:lnTo>
                    <a:pt x="235" y="42"/>
                  </a:lnTo>
                  <a:lnTo>
                    <a:pt x="235" y="21"/>
                  </a:lnTo>
                  <a:lnTo>
                    <a:pt x="235" y="21"/>
                  </a:lnTo>
                  <a:lnTo>
                    <a:pt x="235" y="21"/>
                  </a:lnTo>
                  <a:lnTo>
                    <a:pt x="235" y="1"/>
                  </a:lnTo>
                  <a:lnTo>
                    <a:pt x="235" y="1"/>
                  </a:lnTo>
                  <a:lnTo>
                    <a:pt x="235"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2"/>
            <p:cNvSpPr/>
            <p:nvPr/>
          </p:nvSpPr>
          <p:spPr>
            <a:xfrm>
              <a:off x="1612675" y="2236075"/>
              <a:ext cx="1050" cy="3725"/>
            </a:xfrm>
            <a:custGeom>
              <a:rect b="b" l="l" r="r" t="t"/>
              <a:pathLst>
                <a:path extrusionOk="0" h="149" w="42">
                  <a:moveTo>
                    <a:pt x="21" y="1"/>
                  </a:moveTo>
                  <a:lnTo>
                    <a:pt x="41" y="21"/>
                  </a:lnTo>
                  <a:lnTo>
                    <a:pt x="41" y="21"/>
                  </a:lnTo>
                  <a:lnTo>
                    <a:pt x="41" y="21"/>
                  </a:lnTo>
                  <a:lnTo>
                    <a:pt x="41" y="41"/>
                  </a:lnTo>
                  <a:lnTo>
                    <a:pt x="41" y="62"/>
                  </a:lnTo>
                  <a:lnTo>
                    <a:pt x="41" y="62"/>
                  </a:lnTo>
                  <a:lnTo>
                    <a:pt x="41" y="87"/>
                  </a:lnTo>
                  <a:lnTo>
                    <a:pt x="41" y="108"/>
                  </a:lnTo>
                  <a:lnTo>
                    <a:pt x="41" y="128"/>
                  </a:lnTo>
                  <a:lnTo>
                    <a:pt x="41" y="148"/>
                  </a:lnTo>
                  <a:lnTo>
                    <a:pt x="41" y="148"/>
                  </a:lnTo>
                  <a:lnTo>
                    <a:pt x="21" y="148"/>
                  </a:lnTo>
                  <a:lnTo>
                    <a:pt x="21" y="148"/>
                  </a:lnTo>
                  <a:lnTo>
                    <a:pt x="21" y="128"/>
                  </a:lnTo>
                  <a:lnTo>
                    <a:pt x="21" y="108"/>
                  </a:lnTo>
                  <a:lnTo>
                    <a:pt x="1" y="87"/>
                  </a:lnTo>
                  <a:lnTo>
                    <a:pt x="1" y="87"/>
                  </a:lnTo>
                  <a:lnTo>
                    <a:pt x="1" y="62"/>
                  </a:lnTo>
                  <a:lnTo>
                    <a:pt x="1" y="41"/>
                  </a:lnTo>
                  <a:lnTo>
                    <a:pt x="1" y="21"/>
                  </a:lnTo>
                  <a:lnTo>
                    <a:pt x="1" y="21"/>
                  </a:lnTo>
                  <a:lnTo>
                    <a:pt x="1" y="21"/>
                  </a:lnTo>
                  <a:lnTo>
                    <a:pt x="1" y="21"/>
                  </a:lnTo>
                  <a:lnTo>
                    <a:pt x="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2"/>
            <p:cNvSpPr/>
            <p:nvPr/>
          </p:nvSpPr>
          <p:spPr>
            <a:xfrm>
              <a:off x="1614850" y="2235075"/>
              <a:ext cx="1025" cy="6875"/>
            </a:xfrm>
            <a:custGeom>
              <a:rect b="b" l="l" r="r" t="t"/>
              <a:pathLst>
                <a:path extrusionOk="0" h="275" w="41">
                  <a:moveTo>
                    <a:pt x="41" y="20"/>
                  </a:moveTo>
                  <a:lnTo>
                    <a:pt x="41" y="41"/>
                  </a:lnTo>
                  <a:lnTo>
                    <a:pt x="41" y="41"/>
                  </a:lnTo>
                  <a:lnTo>
                    <a:pt x="41" y="41"/>
                  </a:lnTo>
                  <a:lnTo>
                    <a:pt x="41" y="81"/>
                  </a:lnTo>
                  <a:lnTo>
                    <a:pt x="41" y="102"/>
                  </a:lnTo>
                  <a:lnTo>
                    <a:pt x="41" y="148"/>
                  </a:lnTo>
                  <a:lnTo>
                    <a:pt x="41" y="148"/>
                  </a:lnTo>
                  <a:lnTo>
                    <a:pt x="41" y="168"/>
                  </a:lnTo>
                  <a:lnTo>
                    <a:pt x="41" y="168"/>
                  </a:lnTo>
                  <a:lnTo>
                    <a:pt x="41" y="188"/>
                  </a:lnTo>
                  <a:lnTo>
                    <a:pt x="41" y="209"/>
                  </a:lnTo>
                  <a:lnTo>
                    <a:pt x="41" y="209"/>
                  </a:lnTo>
                  <a:lnTo>
                    <a:pt x="41" y="229"/>
                  </a:lnTo>
                  <a:lnTo>
                    <a:pt x="41" y="254"/>
                  </a:lnTo>
                  <a:lnTo>
                    <a:pt x="41" y="275"/>
                  </a:lnTo>
                  <a:lnTo>
                    <a:pt x="41" y="275"/>
                  </a:lnTo>
                  <a:lnTo>
                    <a:pt x="20" y="275"/>
                  </a:lnTo>
                  <a:lnTo>
                    <a:pt x="20" y="275"/>
                  </a:lnTo>
                  <a:lnTo>
                    <a:pt x="20" y="254"/>
                  </a:lnTo>
                  <a:lnTo>
                    <a:pt x="20" y="229"/>
                  </a:lnTo>
                  <a:lnTo>
                    <a:pt x="20" y="209"/>
                  </a:lnTo>
                  <a:lnTo>
                    <a:pt x="20" y="209"/>
                  </a:lnTo>
                  <a:lnTo>
                    <a:pt x="20" y="188"/>
                  </a:lnTo>
                  <a:lnTo>
                    <a:pt x="20" y="168"/>
                  </a:lnTo>
                  <a:lnTo>
                    <a:pt x="20" y="168"/>
                  </a:lnTo>
                  <a:lnTo>
                    <a:pt x="20" y="168"/>
                  </a:lnTo>
                  <a:lnTo>
                    <a:pt x="20" y="148"/>
                  </a:lnTo>
                  <a:lnTo>
                    <a:pt x="0" y="102"/>
                  </a:lnTo>
                  <a:lnTo>
                    <a:pt x="0" y="81"/>
                  </a:lnTo>
                  <a:lnTo>
                    <a:pt x="0" y="61"/>
                  </a:lnTo>
                  <a:lnTo>
                    <a:pt x="0" y="41"/>
                  </a:lnTo>
                  <a:lnTo>
                    <a:pt x="0" y="41"/>
                  </a:lnTo>
                  <a:lnTo>
                    <a:pt x="0" y="20"/>
                  </a:lnTo>
                  <a:lnTo>
                    <a:pt x="0" y="20"/>
                  </a:lnTo>
                  <a:lnTo>
                    <a:pt x="20"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2"/>
            <p:cNvSpPr/>
            <p:nvPr/>
          </p:nvSpPr>
          <p:spPr>
            <a:xfrm>
              <a:off x="1613175" y="2245100"/>
              <a:ext cx="1175" cy="2075"/>
            </a:xfrm>
            <a:custGeom>
              <a:rect b="b" l="l" r="r" t="t"/>
              <a:pathLst>
                <a:path extrusionOk="0" h="83" w="47">
                  <a:moveTo>
                    <a:pt x="47" y="21"/>
                  </a:moveTo>
                  <a:lnTo>
                    <a:pt x="47" y="42"/>
                  </a:lnTo>
                  <a:lnTo>
                    <a:pt x="47" y="42"/>
                  </a:lnTo>
                  <a:lnTo>
                    <a:pt x="47" y="62"/>
                  </a:lnTo>
                  <a:lnTo>
                    <a:pt x="21" y="82"/>
                  </a:lnTo>
                  <a:lnTo>
                    <a:pt x="1" y="62"/>
                  </a:lnTo>
                  <a:lnTo>
                    <a:pt x="1" y="42"/>
                  </a:lnTo>
                  <a:lnTo>
                    <a:pt x="1" y="42"/>
                  </a:lnTo>
                  <a:lnTo>
                    <a:pt x="1" y="21"/>
                  </a:lnTo>
                  <a:lnTo>
                    <a:pt x="2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2"/>
            <p:cNvSpPr/>
            <p:nvPr/>
          </p:nvSpPr>
          <p:spPr>
            <a:xfrm>
              <a:off x="1618525" y="2235575"/>
              <a:ext cx="1550" cy="6375"/>
            </a:xfrm>
            <a:custGeom>
              <a:rect b="b" l="l" r="r" t="t"/>
              <a:pathLst>
                <a:path extrusionOk="0" h="255" w="62">
                  <a:moveTo>
                    <a:pt x="62" y="21"/>
                  </a:moveTo>
                  <a:lnTo>
                    <a:pt x="62" y="21"/>
                  </a:lnTo>
                  <a:lnTo>
                    <a:pt x="62" y="41"/>
                  </a:lnTo>
                  <a:lnTo>
                    <a:pt x="62" y="82"/>
                  </a:lnTo>
                  <a:lnTo>
                    <a:pt x="62" y="82"/>
                  </a:lnTo>
                  <a:lnTo>
                    <a:pt x="41" y="128"/>
                  </a:lnTo>
                  <a:lnTo>
                    <a:pt x="41" y="128"/>
                  </a:lnTo>
                  <a:lnTo>
                    <a:pt x="41" y="148"/>
                  </a:lnTo>
                  <a:lnTo>
                    <a:pt x="41" y="168"/>
                  </a:lnTo>
                  <a:lnTo>
                    <a:pt x="41" y="189"/>
                  </a:lnTo>
                  <a:lnTo>
                    <a:pt x="41" y="189"/>
                  </a:lnTo>
                  <a:lnTo>
                    <a:pt x="41" y="209"/>
                  </a:lnTo>
                  <a:lnTo>
                    <a:pt x="41" y="209"/>
                  </a:lnTo>
                  <a:lnTo>
                    <a:pt x="21" y="234"/>
                  </a:lnTo>
                  <a:lnTo>
                    <a:pt x="21" y="255"/>
                  </a:lnTo>
                  <a:lnTo>
                    <a:pt x="1" y="234"/>
                  </a:lnTo>
                  <a:lnTo>
                    <a:pt x="1" y="209"/>
                  </a:lnTo>
                  <a:lnTo>
                    <a:pt x="1" y="209"/>
                  </a:lnTo>
                  <a:lnTo>
                    <a:pt x="1" y="189"/>
                  </a:lnTo>
                  <a:lnTo>
                    <a:pt x="1" y="168"/>
                  </a:lnTo>
                  <a:lnTo>
                    <a:pt x="21" y="148"/>
                  </a:lnTo>
                  <a:lnTo>
                    <a:pt x="21" y="148"/>
                  </a:lnTo>
                  <a:lnTo>
                    <a:pt x="21" y="128"/>
                  </a:lnTo>
                  <a:lnTo>
                    <a:pt x="21" y="128"/>
                  </a:lnTo>
                  <a:lnTo>
                    <a:pt x="21" y="82"/>
                  </a:lnTo>
                  <a:lnTo>
                    <a:pt x="21" y="82"/>
                  </a:lnTo>
                  <a:lnTo>
                    <a:pt x="21" y="41"/>
                  </a:lnTo>
                  <a:lnTo>
                    <a:pt x="41" y="21"/>
                  </a:lnTo>
                  <a:lnTo>
                    <a:pt x="41" y="21"/>
                  </a:lnTo>
                  <a:lnTo>
                    <a:pt x="41"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2"/>
            <p:cNvSpPr/>
            <p:nvPr/>
          </p:nvSpPr>
          <p:spPr>
            <a:xfrm>
              <a:off x="1615350" y="2247150"/>
              <a:ext cx="1050" cy="2700"/>
            </a:xfrm>
            <a:custGeom>
              <a:rect b="b" l="l" r="r" t="t"/>
              <a:pathLst>
                <a:path extrusionOk="0" h="108" w="42">
                  <a:moveTo>
                    <a:pt x="41" y="26"/>
                  </a:moveTo>
                  <a:lnTo>
                    <a:pt x="41" y="66"/>
                  </a:lnTo>
                  <a:lnTo>
                    <a:pt x="41" y="87"/>
                  </a:lnTo>
                  <a:lnTo>
                    <a:pt x="21" y="107"/>
                  </a:lnTo>
                  <a:lnTo>
                    <a:pt x="0" y="87"/>
                  </a:lnTo>
                  <a:lnTo>
                    <a:pt x="0" y="66"/>
                  </a:lnTo>
                  <a:lnTo>
                    <a:pt x="21" y="26"/>
                  </a:lnTo>
                  <a:lnTo>
                    <a:pt x="21"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2"/>
            <p:cNvSpPr/>
            <p:nvPr/>
          </p:nvSpPr>
          <p:spPr>
            <a:xfrm>
              <a:off x="1612175" y="2252475"/>
              <a:ext cx="1025" cy="2200"/>
            </a:xfrm>
            <a:custGeom>
              <a:rect b="b" l="l" r="r" t="t"/>
              <a:pathLst>
                <a:path extrusionOk="0" h="88" w="41">
                  <a:moveTo>
                    <a:pt x="41" y="21"/>
                  </a:moveTo>
                  <a:lnTo>
                    <a:pt x="41" y="67"/>
                  </a:lnTo>
                  <a:lnTo>
                    <a:pt x="21" y="87"/>
                  </a:lnTo>
                  <a:lnTo>
                    <a:pt x="0" y="67"/>
                  </a:lnTo>
                  <a:lnTo>
                    <a:pt x="21" y="21"/>
                  </a:lnTo>
                  <a:lnTo>
                    <a:pt x="2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2"/>
            <p:cNvSpPr/>
            <p:nvPr/>
          </p:nvSpPr>
          <p:spPr>
            <a:xfrm>
              <a:off x="1611150" y="2271550"/>
              <a:ext cx="1050" cy="2700"/>
            </a:xfrm>
            <a:custGeom>
              <a:rect b="b" l="l" r="r" t="t"/>
              <a:pathLst>
                <a:path extrusionOk="0" h="108" w="42">
                  <a:moveTo>
                    <a:pt x="21" y="21"/>
                  </a:moveTo>
                  <a:lnTo>
                    <a:pt x="21" y="21"/>
                  </a:lnTo>
                  <a:lnTo>
                    <a:pt x="21" y="42"/>
                  </a:lnTo>
                  <a:lnTo>
                    <a:pt x="41" y="42"/>
                  </a:lnTo>
                  <a:lnTo>
                    <a:pt x="41" y="67"/>
                  </a:lnTo>
                  <a:lnTo>
                    <a:pt x="41" y="67"/>
                  </a:lnTo>
                  <a:lnTo>
                    <a:pt x="41" y="67"/>
                  </a:lnTo>
                  <a:lnTo>
                    <a:pt x="41" y="87"/>
                  </a:lnTo>
                  <a:lnTo>
                    <a:pt x="41" y="87"/>
                  </a:lnTo>
                  <a:lnTo>
                    <a:pt x="21" y="108"/>
                  </a:lnTo>
                  <a:lnTo>
                    <a:pt x="1" y="108"/>
                  </a:lnTo>
                  <a:lnTo>
                    <a:pt x="1" y="87"/>
                  </a:lnTo>
                  <a:lnTo>
                    <a:pt x="1" y="87"/>
                  </a:lnTo>
                  <a:lnTo>
                    <a:pt x="1" y="67"/>
                  </a:lnTo>
                  <a:lnTo>
                    <a:pt x="1" y="67"/>
                  </a:lnTo>
                  <a:lnTo>
                    <a:pt x="1" y="67"/>
                  </a:lnTo>
                  <a:lnTo>
                    <a:pt x="1" y="42"/>
                  </a:lnTo>
                  <a:lnTo>
                    <a:pt x="1" y="42"/>
                  </a:lnTo>
                  <a:lnTo>
                    <a:pt x="1" y="21"/>
                  </a:lnTo>
                  <a:lnTo>
                    <a:pt x="1" y="21"/>
                  </a:lnTo>
                  <a:lnTo>
                    <a:pt x="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2"/>
            <p:cNvSpPr/>
            <p:nvPr/>
          </p:nvSpPr>
          <p:spPr>
            <a:xfrm>
              <a:off x="1614325" y="2268375"/>
              <a:ext cx="1550" cy="4875"/>
            </a:xfrm>
            <a:custGeom>
              <a:rect b="b" l="l" r="r" t="t"/>
              <a:pathLst>
                <a:path extrusionOk="0" h="195" w="62">
                  <a:moveTo>
                    <a:pt x="21" y="21"/>
                  </a:moveTo>
                  <a:lnTo>
                    <a:pt x="21" y="21"/>
                  </a:lnTo>
                  <a:lnTo>
                    <a:pt x="41" y="21"/>
                  </a:lnTo>
                  <a:lnTo>
                    <a:pt x="41" y="41"/>
                  </a:lnTo>
                  <a:lnTo>
                    <a:pt x="41" y="41"/>
                  </a:lnTo>
                  <a:lnTo>
                    <a:pt x="41" y="67"/>
                  </a:lnTo>
                  <a:lnTo>
                    <a:pt x="41" y="67"/>
                  </a:lnTo>
                  <a:lnTo>
                    <a:pt x="41" y="87"/>
                  </a:lnTo>
                  <a:lnTo>
                    <a:pt x="41" y="108"/>
                  </a:lnTo>
                  <a:lnTo>
                    <a:pt x="41" y="108"/>
                  </a:lnTo>
                  <a:lnTo>
                    <a:pt x="62" y="128"/>
                  </a:lnTo>
                  <a:lnTo>
                    <a:pt x="62" y="148"/>
                  </a:lnTo>
                  <a:lnTo>
                    <a:pt x="62" y="169"/>
                  </a:lnTo>
                  <a:lnTo>
                    <a:pt x="62" y="169"/>
                  </a:lnTo>
                  <a:lnTo>
                    <a:pt x="62" y="169"/>
                  </a:lnTo>
                  <a:lnTo>
                    <a:pt x="41" y="194"/>
                  </a:lnTo>
                  <a:lnTo>
                    <a:pt x="21" y="169"/>
                  </a:lnTo>
                  <a:lnTo>
                    <a:pt x="21" y="169"/>
                  </a:lnTo>
                  <a:lnTo>
                    <a:pt x="21" y="169"/>
                  </a:lnTo>
                  <a:lnTo>
                    <a:pt x="21" y="169"/>
                  </a:lnTo>
                  <a:lnTo>
                    <a:pt x="21" y="148"/>
                  </a:lnTo>
                  <a:lnTo>
                    <a:pt x="21" y="128"/>
                  </a:lnTo>
                  <a:lnTo>
                    <a:pt x="21" y="128"/>
                  </a:lnTo>
                  <a:lnTo>
                    <a:pt x="1" y="108"/>
                  </a:lnTo>
                  <a:lnTo>
                    <a:pt x="1" y="87"/>
                  </a:lnTo>
                  <a:lnTo>
                    <a:pt x="1" y="67"/>
                  </a:lnTo>
                  <a:lnTo>
                    <a:pt x="1" y="41"/>
                  </a:lnTo>
                  <a:lnTo>
                    <a:pt x="1" y="41"/>
                  </a:lnTo>
                  <a:lnTo>
                    <a:pt x="1" y="41"/>
                  </a:lnTo>
                  <a:lnTo>
                    <a:pt x="1" y="21"/>
                  </a:lnTo>
                  <a:lnTo>
                    <a:pt x="1" y="21"/>
                  </a:lnTo>
                  <a:lnTo>
                    <a:pt x="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2"/>
            <p:cNvSpPr/>
            <p:nvPr/>
          </p:nvSpPr>
          <p:spPr>
            <a:xfrm>
              <a:off x="1612675" y="2276900"/>
              <a:ext cx="1675" cy="3725"/>
            </a:xfrm>
            <a:custGeom>
              <a:rect b="b" l="l" r="r" t="t"/>
              <a:pathLst>
                <a:path extrusionOk="0" h="149" w="67">
                  <a:moveTo>
                    <a:pt x="41" y="21"/>
                  </a:moveTo>
                  <a:lnTo>
                    <a:pt x="41" y="41"/>
                  </a:lnTo>
                  <a:lnTo>
                    <a:pt x="41" y="41"/>
                  </a:lnTo>
                  <a:lnTo>
                    <a:pt x="41" y="41"/>
                  </a:lnTo>
                  <a:lnTo>
                    <a:pt x="41" y="41"/>
                  </a:lnTo>
                  <a:lnTo>
                    <a:pt x="41" y="62"/>
                  </a:lnTo>
                  <a:lnTo>
                    <a:pt x="67" y="62"/>
                  </a:lnTo>
                  <a:lnTo>
                    <a:pt x="67" y="82"/>
                  </a:lnTo>
                  <a:lnTo>
                    <a:pt x="67" y="82"/>
                  </a:lnTo>
                  <a:lnTo>
                    <a:pt x="67" y="107"/>
                  </a:lnTo>
                  <a:lnTo>
                    <a:pt x="67" y="107"/>
                  </a:lnTo>
                  <a:lnTo>
                    <a:pt x="67" y="128"/>
                  </a:lnTo>
                  <a:lnTo>
                    <a:pt x="67" y="128"/>
                  </a:lnTo>
                  <a:lnTo>
                    <a:pt x="67" y="128"/>
                  </a:lnTo>
                  <a:lnTo>
                    <a:pt x="41" y="148"/>
                  </a:lnTo>
                  <a:lnTo>
                    <a:pt x="21" y="148"/>
                  </a:lnTo>
                  <a:lnTo>
                    <a:pt x="21" y="148"/>
                  </a:lnTo>
                  <a:lnTo>
                    <a:pt x="21" y="128"/>
                  </a:lnTo>
                  <a:lnTo>
                    <a:pt x="21" y="107"/>
                  </a:lnTo>
                  <a:lnTo>
                    <a:pt x="21" y="107"/>
                  </a:lnTo>
                  <a:lnTo>
                    <a:pt x="21" y="107"/>
                  </a:lnTo>
                  <a:lnTo>
                    <a:pt x="21" y="82"/>
                  </a:lnTo>
                  <a:lnTo>
                    <a:pt x="21" y="82"/>
                  </a:lnTo>
                  <a:lnTo>
                    <a:pt x="21" y="62"/>
                  </a:lnTo>
                  <a:lnTo>
                    <a:pt x="1" y="62"/>
                  </a:lnTo>
                  <a:lnTo>
                    <a:pt x="1" y="62"/>
                  </a:lnTo>
                  <a:lnTo>
                    <a:pt x="1" y="41"/>
                  </a:lnTo>
                  <a:lnTo>
                    <a:pt x="1" y="41"/>
                  </a:lnTo>
                  <a:lnTo>
                    <a:pt x="1" y="21"/>
                  </a:lnTo>
                  <a:lnTo>
                    <a:pt x="1" y="21"/>
                  </a:lnTo>
                  <a:lnTo>
                    <a:pt x="2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2"/>
            <p:cNvSpPr/>
            <p:nvPr/>
          </p:nvSpPr>
          <p:spPr>
            <a:xfrm>
              <a:off x="1609500" y="2281600"/>
              <a:ext cx="1675" cy="4350"/>
            </a:xfrm>
            <a:custGeom>
              <a:rect b="b" l="l" r="r" t="t"/>
              <a:pathLst>
                <a:path extrusionOk="0" h="174" w="67">
                  <a:moveTo>
                    <a:pt x="21" y="21"/>
                  </a:moveTo>
                  <a:lnTo>
                    <a:pt x="21" y="21"/>
                  </a:lnTo>
                  <a:lnTo>
                    <a:pt x="21" y="47"/>
                  </a:lnTo>
                  <a:lnTo>
                    <a:pt x="41" y="47"/>
                  </a:lnTo>
                  <a:lnTo>
                    <a:pt x="41" y="47"/>
                  </a:lnTo>
                  <a:lnTo>
                    <a:pt x="41" y="67"/>
                  </a:lnTo>
                  <a:lnTo>
                    <a:pt x="41" y="87"/>
                  </a:lnTo>
                  <a:lnTo>
                    <a:pt x="41" y="108"/>
                  </a:lnTo>
                  <a:lnTo>
                    <a:pt x="41" y="108"/>
                  </a:lnTo>
                  <a:lnTo>
                    <a:pt x="67" y="128"/>
                  </a:lnTo>
                  <a:lnTo>
                    <a:pt x="67" y="128"/>
                  </a:lnTo>
                  <a:lnTo>
                    <a:pt x="67" y="148"/>
                  </a:lnTo>
                  <a:lnTo>
                    <a:pt x="67" y="148"/>
                  </a:lnTo>
                  <a:lnTo>
                    <a:pt x="67" y="174"/>
                  </a:lnTo>
                  <a:lnTo>
                    <a:pt x="41" y="174"/>
                  </a:lnTo>
                  <a:lnTo>
                    <a:pt x="41" y="174"/>
                  </a:lnTo>
                  <a:lnTo>
                    <a:pt x="21" y="148"/>
                  </a:lnTo>
                  <a:lnTo>
                    <a:pt x="21" y="148"/>
                  </a:lnTo>
                  <a:lnTo>
                    <a:pt x="21" y="128"/>
                  </a:lnTo>
                  <a:lnTo>
                    <a:pt x="21" y="128"/>
                  </a:lnTo>
                  <a:lnTo>
                    <a:pt x="21" y="108"/>
                  </a:lnTo>
                  <a:lnTo>
                    <a:pt x="0" y="108"/>
                  </a:lnTo>
                  <a:lnTo>
                    <a:pt x="0" y="87"/>
                  </a:lnTo>
                  <a:lnTo>
                    <a:pt x="0" y="67"/>
                  </a:lnTo>
                  <a:lnTo>
                    <a:pt x="0" y="67"/>
                  </a:lnTo>
                  <a:lnTo>
                    <a:pt x="0" y="47"/>
                  </a:lnTo>
                  <a:lnTo>
                    <a:pt x="0" y="47"/>
                  </a:lnTo>
                  <a:lnTo>
                    <a:pt x="0" y="21"/>
                  </a:lnTo>
                  <a:lnTo>
                    <a:pt x="0" y="21"/>
                  </a:lnTo>
                  <a:lnTo>
                    <a:pt x="0"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2"/>
            <p:cNvSpPr/>
            <p:nvPr/>
          </p:nvSpPr>
          <p:spPr>
            <a:xfrm>
              <a:off x="1616875" y="2277400"/>
              <a:ext cx="2175" cy="4225"/>
            </a:xfrm>
            <a:custGeom>
              <a:rect b="b" l="l" r="r" t="t"/>
              <a:pathLst>
                <a:path extrusionOk="0" h="169" w="87">
                  <a:moveTo>
                    <a:pt x="26" y="21"/>
                  </a:moveTo>
                  <a:lnTo>
                    <a:pt x="26" y="21"/>
                  </a:lnTo>
                  <a:lnTo>
                    <a:pt x="46" y="21"/>
                  </a:lnTo>
                  <a:lnTo>
                    <a:pt x="46" y="42"/>
                  </a:lnTo>
                  <a:lnTo>
                    <a:pt x="46" y="42"/>
                  </a:lnTo>
                  <a:lnTo>
                    <a:pt x="46" y="42"/>
                  </a:lnTo>
                  <a:lnTo>
                    <a:pt x="46" y="42"/>
                  </a:lnTo>
                  <a:lnTo>
                    <a:pt x="46" y="62"/>
                  </a:lnTo>
                  <a:lnTo>
                    <a:pt x="46" y="62"/>
                  </a:lnTo>
                  <a:lnTo>
                    <a:pt x="46" y="62"/>
                  </a:lnTo>
                  <a:lnTo>
                    <a:pt x="46" y="62"/>
                  </a:lnTo>
                  <a:lnTo>
                    <a:pt x="67" y="87"/>
                  </a:lnTo>
                  <a:lnTo>
                    <a:pt x="67" y="87"/>
                  </a:lnTo>
                  <a:lnTo>
                    <a:pt x="67" y="108"/>
                  </a:lnTo>
                  <a:lnTo>
                    <a:pt x="67" y="108"/>
                  </a:lnTo>
                  <a:lnTo>
                    <a:pt x="67" y="108"/>
                  </a:lnTo>
                  <a:lnTo>
                    <a:pt x="67" y="128"/>
                  </a:lnTo>
                  <a:lnTo>
                    <a:pt x="67" y="128"/>
                  </a:lnTo>
                  <a:lnTo>
                    <a:pt x="87" y="128"/>
                  </a:lnTo>
                  <a:lnTo>
                    <a:pt x="87" y="148"/>
                  </a:lnTo>
                  <a:lnTo>
                    <a:pt x="87" y="148"/>
                  </a:lnTo>
                  <a:lnTo>
                    <a:pt x="87" y="148"/>
                  </a:lnTo>
                  <a:lnTo>
                    <a:pt x="87" y="169"/>
                  </a:lnTo>
                  <a:lnTo>
                    <a:pt x="67" y="169"/>
                  </a:lnTo>
                  <a:lnTo>
                    <a:pt x="67" y="169"/>
                  </a:lnTo>
                  <a:lnTo>
                    <a:pt x="67" y="169"/>
                  </a:lnTo>
                  <a:lnTo>
                    <a:pt x="67" y="148"/>
                  </a:lnTo>
                  <a:lnTo>
                    <a:pt x="46" y="148"/>
                  </a:lnTo>
                  <a:lnTo>
                    <a:pt x="46" y="128"/>
                  </a:lnTo>
                  <a:lnTo>
                    <a:pt x="46" y="128"/>
                  </a:lnTo>
                  <a:lnTo>
                    <a:pt x="46" y="128"/>
                  </a:lnTo>
                  <a:lnTo>
                    <a:pt x="46" y="128"/>
                  </a:lnTo>
                  <a:lnTo>
                    <a:pt x="26" y="108"/>
                  </a:lnTo>
                  <a:lnTo>
                    <a:pt x="26" y="108"/>
                  </a:lnTo>
                  <a:lnTo>
                    <a:pt x="26" y="87"/>
                  </a:lnTo>
                  <a:lnTo>
                    <a:pt x="26" y="87"/>
                  </a:lnTo>
                  <a:lnTo>
                    <a:pt x="26" y="87"/>
                  </a:lnTo>
                  <a:lnTo>
                    <a:pt x="26" y="87"/>
                  </a:lnTo>
                  <a:lnTo>
                    <a:pt x="0" y="62"/>
                  </a:lnTo>
                  <a:lnTo>
                    <a:pt x="0" y="62"/>
                  </a:lnTo>
                  <a:lnTo>
                    <a:pt x="0" y="62"/>
                  </a:lnTo>
                  <a:lnTo>
                    <a:pt x="0" y="42"/>
                  </a:lnTo>
                  <a:lnTo>
                    <a:pt x="0" y="42"/>
                  </a:lnTo>
                  <a:lnTo>
                    <a:pt x="0" y="42"/>
                  </a:lnTo>
                  <a:lnTo>
                    <a:pt x="0" y="21"/>
                  </a:lnTo>
                  <a:lnTo>
                    <a:pt x="0" y="21"/>
                  </a:lnTo>
                  <a:lnTo>
                    <a:pt x="0"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2"/>
            <p:cNvSpPr/>
            <p:nvPr/>
          </p:nvSpPr>
          <p:spPr>
            <a:xfrm>
              <a:off x="1615850" y="2286450"/>
              <a:ext cx="2700" cy="3200"/>
            </a:xfrm>
            <a:custGeom>
              <a:rect b="b" l="l" r="r" t="t"/>
              <a:pathLst>
                <a:path extrusionOk="0" h="128" w="108">
                  <a:moveTo>
                    <a:pt x="41" y="0"/>
                  </a:moveTo>
                  <a:lnTo>
                    <a:pt x="41" y="0"/>
                  </a:lnTo>
                  <a:lnTo>
                    <a:pt x="41" y="20"/>
                  </a:lnTo>
                  <a:lnTo>
                    <a:pt x="41" y="20"/>
                  </a:lnTo>
                  <a:lnTo>
                    <a:pt x="41" y="20"/>
                  </a:lnTo>
                  <a:lnTo>
                    <a:pt x="41" y="20"/>
                  </a:lnTo>
                  <a:lnTo>
                    <a:pt x="67" y="41"/>
                  </a:lnTo>
                  <a:lnTo>
                    <a:pt x="67" y="41"/>
                  </a:lnTo>
                  <a:lnTo>
                    <a:pt x="67" y="41"/>
                  </a:lnTo>
                  <a:lnTo>
                    <a:pt x="67" y="41"/>
                  </a:lnTo>
                  <a:lnTo>
                    <a:pt x="67" y="41"/>
                  </a:lnTo>
                  <a:lnTo>
                    <a:pt x="67" y="61"/>
                  </a:lnTo>
                  <a:lnTo>
                    <a:pt x="87" y="61"/>
                  </a:lnTo>
                  <a:lnTo>
                    <a:pt x="87" y="61"/>
                  </a:lnTo>
                  <a:lnTo>
                    <a:pt x="87" y="81"/>
                  </a:lnTo>
                  <a:lnTo>
                    <a:pt x="87" y="81"/>
                  </a:lnTo>
                  <a:lnTo>
                    <a:pt x="87" y="81"/>
                  </a:lnTo>
                  <a:lnTo>
                    <a:pt x="87" y="81"/>
                  </a:lnTo>
                  <a:lnTo>
                    <a:pt x="108" y="81"/>
                  </a:lnTo>
                  <a:lnTo>
                    <a:pt x="108" y="107"/>
                  </a:lnTo>
                  <a:lnTo>
                    <a:pt x="108" y="107"/>
                  </a:lnTo>
                  <a:lnTo>
                    <a:pt x="108" y="107"/>
                  </a:lnTo>
                  <a:lnTo>
                    <a:pt x="108" y="127"/>
                  </a:lnTo>
                  <a:lnTo>
                    <a:pt x="87" y="127"/>
                  </a:lnTo>
                  <a:lnTo>
                    <a:pt x="87" y="127"/>
                  </a:lnTo>
                  <a:lnTo>
                    <a:pt x="87" y="127"/>
                  </a:lnTo>
                  <a:lnTo>
                    <a:pt x="67" y="127"/>
                  </a:lnTo>
                  <a:lnTo>
                    <a:pt x="67" y="107"/>
                  </a:lnTo>
                  <a:lnTo>
                    <a:pt x="67" y="107"/>
                  </a:lnTo>
                  <a:lnTo>
                    <a:pt x="67" y="107"/>
                  </a:lnTo>
                  <a:lnTo>
                    <a:pt x="67" y="107"/>
                  </a:lnTo>
                  <a:lnTo>
                    <a:pt x="41" y="81"/>
                  </a:lnTo>
                  <a:lnTo>
                    <a:pt x="41" y="81"/>
                  </a:lnTo>
                  <a:lnTo>
                    <a:pt x="41" y="81"/>
                  </a:lnTo>
                  <a:lnTo>
                    <a:pt x="41" y="61"/>
                  </a:lnTo>
                  <a:lnTo>
                    <a:pt x="21" y="61"/>
                  </a:lnTo>
                  <a:lnTo>
                    <a:pt x="21" y="61"/>
                  </a:lnTo>
                  <a:lnTo>
                    <a:pt x="21" y="61"/>
                  </a:lnTo>
                  <a:lnTo>
                    <a:pt x="21" y="41"/>
                  </a:lnTo>
                  <a:lnTo>
                    <a:pt x="21" y="41"/>
                  </a:lnTo>
                  <a:lnTo>
                    <a:pt x="21" y="41"/>
                  </a:lnTo>
                  <a:lnTo>
                    <a:pt x="21" y="41"/>
                  </a:lnTo>
                  <a:lnTo>
                    <a:pt x="21" y="20"/>
                  </a:lnTo>
                  <a:lnTo>
                    <a:pt x="1" y="20"/>
                  </a:lnTo>
                  <a:lnTo>
                    <a:pt x="1" y="20"/>
                  </a:lnTo>
                  <a:lnTo>
                    <a:pt x="21"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2"/>
            <p:cNvSpPr/>
            <p:nvPr/>
          </p:nvSpPr>
          <p:spPr>
            <a:xfrm>
              <a:off x="1624375" y="2284775"/>
              <a:ext cx="2700" cy="2200"/>
            </a:xfrm>
            <a:custGeom>
              <a:rect b="b" l="l" r="r" t="t"/>
              <a:pathLst>
                <a:path extrusionOk="0" h="88" w="108">
                  <a:moveTo>
                    <a:pt x="41" y="21"/>
                  </a:moveTo>
                  <a:lnTo>
                    <a:pt x="41" y="21"/>
                  </a:lnTo>
                  <a:lnTo>
                    <a:pt x="41" y="47"/>
                  </a:lnTo>
                  <a:lnTo>
                    <a:pt x="62" y="47"/>
                  </a:lnTo>
                  <a:lnTo>
                    <a:pt x="62" y="47"/>
                  </a:lnTo>
                  <a:lnTo>
                    <a:pt x="82" y="67"/>
                  </a:lnTo>
                  <a:lnTo>
                    <a:pt x="82" y="67"/>
                  </a:lnTo>
                  <a:lnTo>
                    <a:pt x="107" y="67"/>
                  </a:lnTo>
                  <a:lnTo>
                    <a:pt x="107" y="87"/>
                  </a:lnTo>
                  <a:lnTo>
                    <a:pt x="82" y="87"/>
                  </a:lnTo>
                  <a:lnTo>
                    <a:pt x="62" y="87"/>
                  </a:lnTo>
                  <a:lnTo>
                    <a:pt x="62" y="87"/>
                  </a:lnTo>
                  <a:lnTo>
                    <a:pt x="41" y="67"/>
                  </a:lnTo>
                  <a:lnTo>
                    <a:pt x="41" y="67"/>
                  </a:lnTo>
                  <a:lnTo>
                    <a:pt x="21" y="67"/>
                  </a:lnTo>
                  <a:lnTo>
                    <a:pt x="21" y="47"/>
                  </a:lnTo>
                  <a:lnTo>
                    <a:pt x="21" y="47"/>
                  </a:lnTo>
                  <a:lnTo>
                    <a:pt x="1" y="47"/>
                  </a:lnTo>
                  <a:lnTo>
                    <a:pt x="1" y="1"/>
                  </a:lnTo>
                  <a:lnTo>
                    <a:pt x="2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2"/>
            <p:cNvSpPr/>
            <p:nvPr/>
          </p:nvSpPr>
          <p:spPr>
            <a:xfrm>
              <a:off x="1624875" y="2291150"/>
              <a:ext cx="2700" cy="1675"/>
            </a:xfrm>
            <a:custGeom>
              <a:rect b="b" l="l" r="r" t="t"/>
              <a:pathLst>
                <a:path extrusionOk="0" h="67" w="108">
                  <a:moveTo>
                    <a:pt x="21" y="0"/>
                  </a:moveTo>
                  <a:lnTo>
                    <a:pt x="21" y="0"/>
                  </a:lnTo>
                  <a:lnTo>
                    <a:pt x="21" y="0"/>
                  </a:lnTo>
                  <a:lnTo>
                    <a:pt x="21" y="0"/>
                  </a:lnTo>
                  <a:lnTo>
                    <a:pt x="21" y="0"/>
                  </a:lnTo>
                  <a:lnTo>
                    <a:pt x="42" y="0"/>
                  </a:lnTo>
                  <a:lnTo>
                    <a:pt x="42" y="0"/>
                  </a:lnTo>
                  <a:lnTo>
                    <a:pt x="42" y="0"/>
                  </a:lnTo>
                  <a:lnTo>
                    <a:pt x="42" y="0"/>
                  </a:lnTo>
                  <a:lnTo>
                    <a:pt x="62" y="0"/>
                  </a:lnTo>
                  <a:lnTo>
                    <a:pt x="62" y="21"/>
                  </a:lnTo>
                  <a:lnTo>
                    <a:pt x="87" y="21"/>
                  </a:lnTo>
                  <a:lnTo>
                    <a:pt x="87" y="21"/>
                  </a:lnTo>
                  <a:lnTo>
                    <a:pt x="108" y="46"/>
                  </a:lnTo>
                  <a:lnTo>
                    <a:pt x="62" y="66"/>
                  </a:lnTo>
                  <a:lnTo>
                    <a:pt x="62" y="66"/>
                  </a:lnTo>
                  <a:lnTo>
                    <a:pt x="42" y="66"/>
                  </a:lnTo>
                  <a:lnTo>
                    <a:pt x="42" y="46"/>
                  </a:lnTo>
                  <a:lnTo>
                    <a:pt x="42" y="46"/>
                  </a:lnTo>
                  <a:lnTo>
                    <a:pt x="21" y="46"/>
                  </a:lnTo>
                  <a:lnTo>
                    <a:pt x="21" y="46"/>
                  </a:lnTo>
                  <a:lnTo>
                    <a:pt x="21" y="46"/>
                  </a:lnTo>
                  <a:lnTo>
                    <a:pt x="21" y="46"/>
                  </a:lnTo>
                  <a:lnTo>
                    <a:pt x="1" y="46"/>
                  </a:lnTo>
                  <a:lnTo>
                    <a:pt x="1" y="46"/>
                  </a:lnTo>
                  <a:lnTo>
                    <a:pt x="1" y="46"/>
                  </a:lnTo>
                  <a:lnTo>
                    <a:pt x="1" y="21"/>
                  </a:lnTo>
                  <a:lnTo>
                    <a:pt x="1" y="21"/>
                  </a:lnTo>
                  <a:lnTo>
                    <a:pt x="1" y="21"/>
                  </a:lnTo>
                  <a:lnTo>
                    <a:pt x="1" y="21"/>
                  </a:lnTo>
                  <a:lnTo>
                    <a:pt x="1" y="0"/>
                  </a:lnTo>
                  <a:lnTo>
                    <a:pt x="1"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2"/>
            <p:cNvSpPr/>
            <p:nvPr/>
          </p:nvSpPr>
          <p:spPr>
            <a:xfrm>
              <a:off x="1618525" y="2293300"/>
              <a:ext cx="2700" cy="2700"/>
            </a:xfrm>
            <a:custGeom>
              <a:rect b="b" l="l" r="r" t="t"/>
              <a:pathLst>
                <a:path extrusionOk="0" h="108" w="108">
                  <a:moveTo>
                    <a:pt x="21" y="1"/>
                  </a:moveTo>
                  <a:lnTo>
                    <a:pt x="21" y="1"/>
                  </a:lnTo>
                  <a:lnTo>
                    <a:pt x="21" y="1"/>
                  </a:lnTo>
                  <a:lnTo>
                    <a:pt x="21" y="21"/>
                  </a:lnTo>
                  <a:lnTo>
                    <a:pt x="21" y="21"/>
                  </a:lnTo>
                  <a:lnTo>
                    <a:pt x="41" y="21"/>
                  </a:lnTo>
                  <a:lnTo>
                    <a:pt x="41" y="21"/>
                  </a:lnTo>
                  <a:lnTo>
                    <a:pt x="41" y="21"/>
                  </a:lnTo>
                  <a:lnTo>
                    <a:pt x="41" y="21"/>
                  </a:lnTo>
                  <a:lnTo>
                    <a:pt x="41" y="21"/>
                  </a:lnTo>
                  <a:lnTo>
                    <a:pt x="62" y="41"/>
                  </a:lnTo>
                  <a:lnTo>
                    <a:pt x="62" y="41"/>
                  </a:lnTo>
                  <a:lnTo>
                    <a:pt x="62" y="41"/>
                  </a:lnTo>
                  <a:lnTo>
                    <a:pt x="62" y="41"/>
                  </a:lnTo>
                  <a:lnTo>
                    <a:pt x="62" y="41"/>
                  </a:lnTo>
                  <a:lnTo>
                    <a:pt x="62" y="41"/>
                  </a:lnTo>
                  <a:lnTo>
                    <a:pt x="87" y="62"/>
                  </a:lnTo>
                  <a:lnTo>
                    <a:pt x="87" y="62"/>
                  </a:lnTo>
                  <a:lnTo>
                    <a:pt x="87" y="62"/>
                  </a:lnTo>
                  <a:lnTo>
                    <a:pt x="107" y="62"/>
                  </a:lnTo>
                  <a:lnTo>
                    <a:pt x="107" y="62"/>
                  </a:lnTo>
                  <a:lnTo>
                    <a:pt x="107" y="87"/>
                  </a:lnTo>
                  <a:lnTo>
                    <a:pt x="87" y="108"/>
                  </a:lnTo>
                  <a:lnTo>
                    <a:pt x="87" y="108"/>
                  </a:lnTo>
                  <a:lnTo>
                    <a:pt x="62" y="87"/>
                  </a:lnTo>
                  <a:lnTo>
                    <a:pt x="62" y="87"/>
                  </a:lnTo>
                  <a:lnTo>
                    <a:pt x="62" y="87"/>
                  </a:lnTo>
                  <a:lnTo>
                    <a:pt x="41" y="87"/>
                  </a:lnTo>
                  <a:lnTo>
                    <a:pt x="41" y="87"/>
                  </a:lnTo>
                  <a:lnTo>
                    <a:pt x="41" y="87"/>
                  </a:lnTo>
                  <a:lnTo>
                    <a:pt x="41" y="62"/>
                  </a:lnTo>
                  <a:lnTo>
                    <a:pt x="41" y="62"/>
                  </a:lnTo>
                  <a:lnTo>
                    <a:pt x="21" y="62"/>
                  </a:lnTo>
                  <a:lnTo>
                    <a:pt x="21" y="62"/>
                  </a:lnTo>
                  <a:lnTo>
                    <a:pt x="21" y="62"/>
                  </a:lnTo>
                  <a:lnTo>
                    <a:pt x="21" y="41"/>
                  </a:lnTo>
                  <a:lnTo>
                    <a:pt x="21" y="41"/>
                  </a:lnTo>
                  <a:lnTo>
                    <a:pt x="1" y="41"/>
                  </a:lnTo>
                  <a:lnTo>
                    <a:pt x="1" y="41"/>
                  </a:lnTo>
                  <a:lnTo>
                    <a:pt x="1" y="41"/>
                  </a:lnTo>
                  <a:lnTo>
                    <a:pt x="1" y="41"/>
                  </a:lnTo>
                  <a:lnTo>
                    <a:pt x="1" y="21"/>
                  </a:lnTo>
                  <a:lnTo>
                    <a:pt x="1" y="21"/>
                  </a:lnTo>
                  <a:lnTo>
                    <a:pt x="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2"/>
            <p:cNvSpPr/>
            <p:nvPr/>
          </p:nvSpPr>
          <p:spPr>
            <a:xfrm>
              <a:off x="1633925" y="2289100"/>
              <a:ext cx="3700" cy="3225"/>
            </a:xfrm>
            <a:custGeom>
              <a:rect b="b" l="l" r="r" t="t"/>
              <a:pathLst>
                <a:path extrusionOk="0" h="129" w="148">
                  <a:moveTo>
                    <a:pt x="20" y="1"/>
                  </a:moveTo>
                  <a:lnTo>
                    <a:pt x="20" y="1"/>
                  </a:lnTo>
                  <a:lnTo>
                    <a:pt x="20" y="1"/>
                  </a:lnTo>
                  <a:lnTo>
                    <a:pt x="41" y="1"/>
                  </a:lnTo>
                  <a:lnTo>
                    <a:pt x="41" y="1"/>
                  </a:lnTo>
                  <a:lnTo>
                    <a:pt x="41" y="21"/>
                  </a:lnTo>
                  <a:lnTo>
                    <a:pt x="41" y="21"/>
                  </a:lnTo>
                  <a:lnTo>
                    <a:pt x="61" y="21"/>
                  </a:lnTo>
                  <a:lnTo>
                    <a:pt x="61" y="42"/>
                  </a:lnTo>
                  <a:lnTo>
                    <a:pt x="61" y="42"/>
                  </a:lnTo>
                  <a:lnTo>
                    <a:pt x="81" y="42"/>
                  </a:lnTo>
                  <a:lnTo>
                    <a:pt x="81" y="62"/>
                  </a:lnTo>
                  <a:lnTo>
                    <a:pt x="107" y="62"/>
                  </a:lnTo>
                  <a:lnTo>
                    <a:pt x="107" y="62"/>
                  </a:lnTo>
                  <a:lnTo>
                    <a:pt x="107" y="62"/>
                  </a:lnTo>
                  <a:lnTo>
                    <a:pt x="107" y="62"/>
                  </a:lnTo>
                  <a:lnTo>
                    <a:pt x="127" y="82"/>
                  </a:lnTo>
                  <a:lnTo>
                    <a:pt x="127" y="82"/>
                  </a:lnTo>
                  <a:lnTo>
                    <a:pt x="148" y="82"/>
                  </a:lnTo>
                  <a:lnTo>
                    <a:pt x="148" y="103"/>
                  </a:lnTo>
                  <a:lnTo>
                    <a:pt x="148" y="103"/>
                  </a:lnTo>
                  <a:lnTo>
                    <a:pt x="148" y="128"/>
                  </a:lnTo>
                  <a:lnTo>
                    <a:pt x="127" y="128"/>
                  </a:lnTo>
                  <a:lnTo>
                    <a:pt x="127" y="128"/>
                  </a:lnTo>
                  <a:lnTo>
                    <a:pt x="127" y="128"/>
                  </a:lnTo>
                  <a:lnTo>
                    <a:pt x="107" y="103"/>
                  </a:lnTo>
                  <a:lnTo>
                    <a:pt x="107" y="103"/>
                  </a:lnTo>
                  <a:lnTo>
                    <a:pt x="81" y="103"/>
                  </a:lnTo>
                  <a:lnTo>
                    <a:pt x="81" y="103"/>
                  </a:lnTo>
                  <a:lnTo>
                    <a:pt x="81" y="82"/>
                  </a:lnTo>
                  <a:lnTo>
                    <a:pt x="61" y="82"/>
                  </a:lnTo>
                  <a:lnTo>
                    <a:pt x="61" y="82"/>
                  </a:lnTo>
                  <a:lnTo>
                    <a:pt x="61" y="82"/>
                  </a:lnTo>
                  <a:lnTo>
                    <a:pt x="41" y="62"/>
                  </a:lnTo>
                  <a:lnTo>
                    <a:pt x="41" y="62"/>
                  </a:lnTo>
                  <a:lnTo>
                    <a:pt x="20" y="62"/>
                  </a:lnTo>
                  <a:lnTo>
                    <a:pt x="20" y="42"/>
                  </a:lnTo>
                  <a:lnTo>
                    <a:pt x="20" y="42"/>
                  </a:lnTo>
                  <a:lnTo>
                    <a:pt x="0" y="42"/>
                  </a:lnTo>
                  <a:lnTo>
                    <a:pt x="0" y="42"/>
                  </a:lnTo>
                  <a:lnTo>
                    <a:pt x="0" y="21"/>
                  </a:lnTo>
                  <a:lnTo>
                    <a:pt x="0" y="21"/>
                  </a:lnTo>
                  <a:lnTo>
                    <a:pt x="0" y="21"/>
                  </a:lnTo>
                  <a:lnTo>
                    <a:pt x="0" y="21"/>
                  </a:lnTo>
                  <a:lnTo>
                    <a:pt x="0"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2"/>
            <p:cNvSpPr/>
            <p:nvPr/>
          </p:nvSpPr>
          <p:spPr>
            <a:xfrm>
              <a:off x="1634425" y="2295475"/>
              <a:ext cx="3700" cy="2050"/>
            </a:xfrm>
            <a:custGeom>
              <a:rect b="b" l="l" r="r" t="t"/>
              <a:pathLst>
                <a:path extrusionOk="0" h="82" w="148">
                  <a:moveTo>
                    <a:pt x="21" y="0"/>
                  </a:moveTo>
                  <a:lnTo>
                    <a:pt x="21" y="0"/>
                  </a:lnTo>
                  <a:lnTo>
                    <a:pt x="41" y="0"/>
                  </a:lnTo>
                  <a:lnTo>
                    <a:pt x="41" y="0"/>
                  </a:lnTo>
                  <a:lnTo>
                    <a:pt x="41" y="0"/>
                  </a:lnTo>
                  <a:lnTo>
                    <a:pt x="41" y="0"/>
                  </a:lnTo>
                  <a:lnTo>
                    <a:pt x="41" y="0"/>
                  </a:lnTo>
                  <a:lnTo>
                    <a:pt x="41" y="0"/>
                  </a:lnTo>
                  <a:lnTo>
                    <a:pt x="61" y="21"/>
                  </a:lnTo>
                  <a:lnTo>
                    <a:pt x="61" y="21"/>
                  </a:lnTo>
                  <a:lnTo>
                    <a:pt x="61" y="21"/>
                  </a:lnTo>
                  <a:lnTo>
                    <a:pt x="61" y="21"/>
                  </a:lnTo>
                  <a:lnTo>
                    <a:pt x="87" y="21"/>
                  </a:lnTo>
                  <a:lnTo>
                    <a:pt x="87" y="21"/>
                  </a:lnTo>
                  <a:lnTo>
                    <a:pt x="87" y="21"/>
                  </a:lnTo>
                  <a:lnTo>
                    <a:pt x="107" y="41"/>
                  </a:lnTo>
                  <a:lnTo>
                    <a:pt x="107" y="41"/>
                  </a:lnTo>
                  <a:lnTo>
                    <a:pt x="107" y="41"/>
                  </a:lnTo>
                  <a:lnTo>
                    <a:pt x="107" y="41"/>
                  </a:lnTo>
                  <a:lnTo>
                    <a:pt x="128" y="41"/>
                  </a:lnTo>
                  <a:lnTo>
                    <a:pt x="128" y="41"/>
                  </a:lnTo>
                  <a:lnTo>
                    <a:pt x="128" y="61"/>
                  </a:lnTo>
                  <a:lnTo>
                    <a:pt x="128" y="61"/>
                  </a:lnTo>
                  <a:lnTo>
                    <a:pt x="148" y="82"/>
                  </a:lnTo>
                  <a:lnTo>
                    <a:pt x="128" y="82"/>
                  </a:lnTo>
                  <a:lnTo>
                    <a:pt x="128" y="82"/>
                  </a:lnTo>
                  <a:lnTo>
                    <a:pt x="107" y="82"/>
                  </a:lnTo>
                  <a:lnTo>
                    <a:pt x="107" y="82"/>
                  </a:lnTo>
                  <a:lnTo>
                    <a:pt x="107" y="61"/>
                  </a:lnTo>
                  <a:lnTo>
                    <a:pt x="87" y="61"/>
                  </a:lnTo>
                  <a:lnTo>
                    <a:pt x="87" y="61"/>
                  </a:lnTo>
                  <a:lnTo>
                    <a:pt x="87" y="61"/>
                  </a:lnTo>
                  <a:lnTo>
                    <a:pt x="61" y="61"/>
                  </a:lnTo>
                  <a:lnTo>
                    <a:pt x="61" y="61"/>
                  </a:lnTo>
                  <a:lnTo>
                    <a:pt x="61" y="61"/>
                  </a:lnTo>
                  <a:lnTo>
                    <a:pt x="61" y="61"/>
                  </a:lnTo>
                  <a:lnTo>
                    <a:pt x="41" y="41"/>
                  </a:lnTo>
                  <a:lnTo>
                    <a:pt x="41" y="41"/>
                  </a:lnTo>
                  <a:lnTo>
                    <a:pt x="41" y="41"/>
                  </a:lnTo>
                  <a:lnTo>
                    <a:pt x="21" y="41"/>
                  </a:lnTo>
                  <a:lnTo>
                    <a:pt x="21" y="41"/>
                  </a:lnTo>
                  <a:lnTo>
                    <a:pt x="21" y="41"/>
                  </a:lnTo>
                  <a:lnTo>
                    <a:pt x="21" y="41"/>
                  </a:lnTo>
                  <a:lnTo>
                    <a:pt x="21" y="21"/>
                  </a:lnTo>
                  <a:lnTo>
                    <a:pt x="21" y="21"/>
                  </a:lnTo>
                  <a:lnTo>
                    <a:pt x="0" y="21"/>
                  </a:lnTo>
                  <a:lnTo>
                    <a:pt x="0" y="21"/>
                  </a:lnTo>
                  <a:lnTo>
                    <a:pt x="0" y="21"/>
                  </a:lnTo>
                  <a:lnTo>
                    <a:pt x="0"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2"/>
            <p:cNvSpPr/>
            <p:nvPr/>
          </p:nvSpPr>
          <p:spPr>
            <a:xfrm>
              <a:off x="1643450" y="2292300"/>
              <a:ext cx="3725" cy="2050"/>
            </a:xfrm>
            <a:custGeom>
              <a:rect b="b" l="l" r="r" t="t"/>
              <a:pathLst>
                <a:path extrusionOk="0" h="82" w="149">
                  <a:moveTo>
                    <a:pt x="41" y="0"/>
                  </a:moveTo>
                  <a:lnTo>
                    <a:pt x="62" y="0"/>
                  </a:lnTo>
                  <a:lnTo>
                    <a:pt x="62" y="20"/>
                  </a:lnTo>
                  <a:lnTo>
                    <a:pt x="82" y="20"/>
                  </a:lnTo>
                  <a:lnTo>
                    <a:pt x="82" y="20"/>
                  </a:lnTo>
                  <a:lnTo>
                    <a:pt x="107" y="41"/>
                  </a:lnTo>
                  <a:lnTo>
                    <a:pt x="128" y="41"/>
                  </a:lnTo>
                  <a:lnTo>
                    <a:pt x="128" y="61"/>
                  </a:lnTo>
                  <a:lnTo>
                    <a:pt x="148" y="81"/>
                  </a:lnTo>
                  <a:lnTo>
                    <a:pt x="128" y="81"/>
                  </a:lnTo>
                  <a:lnTo>
                    <a:pt x="107" y="81"/>
                  </a:lnTo>
                  <a:lnTo>
                    <a:pt x="82" y="61"/>
                  </a:lnTo>
                  <a:lnTo>
                    <a:pt x="82" y="61"/>
                  </a:lnTo>
                  <a:lnTo>
                    <a:pt x="62" y="61"/>
                  </a:lnTo>
                  <a:lnTo>
                    <a:pt x="41" y="41"/>
                  </a:lnTo>
                  <a:lnTo>
                    <a:pt x="41" y="41"/>
                  </a:lnTo>
                  <a:lnTo>
                    <a:pt x="21" y="41"/>
                  </a:lnTo>
                  <a:lnTo>
                    <a:pt x="21" y="20"/>
                  </a:lnTo>
                  <a:lnTo>
                    <a:pt x="1" y="20"/>
                  </a:lnTo>
                  <a:lnTo>
                    <a:pt x="1" y="0"/>
                  </a:lnTo>
                  <a:lnTo>
                    <a:pt x="21"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2"/>
            <p:cNvSpPr/>
            <p:nvPr/>
          </p:nvSpPr>
          <p:spPr>
            <a:xfrm>
              <a:off x="1644975" y="2299150"/>
              <a:ext cx="2700" cy="3200"/>
            </a:xfrm>
            <a:custGeom>
              <a:rect b="b" l="l" r="r" t="t"/>
              <a:pathLst>
                <a:path extrusionOk="0" h="128" w="108">
                  <a:moveTo>
                    <a:pt x="21" y="1"/>
                  </a:moveTo>
                  <a:lnTo>
                    <a:pt x="21" y="1"/>
                  </a:lnTo>
                  <a:lnTo>
                    <a:pt x="21" y="1"/>
                  </a:lnTo>
                  <a:lnTo>
                    <a:pt x="21" y="1"/>
                  </a:lnTo>
                  <a:lnTo>
                    <a:pt x="46" y="1"/>
                  </a:lnTo>
                  <a:lnTo>
                    <a:pt x="46" y="21"/>
                  </a:lnTo>
                  <a:lnTo>
                    <a:pt x="67" y="21"/>
                  </a:lnTo>
                  <a:lnTo>
                    <a:pt x="67" y="21"/>
                  </a:lnTo>
                  <a:lnTo>
                    <a:pt x="67" y="41"/>
                  </a:lnTo>
                  <a:lnTo>
                    <a:pt x="87" y="62"/>
                  </a:lnTo>
                  <a:lnTo>
                    <a:pt x="87" y="62"/>
                  </a:lnTo>
                  <a:lnTo>
                    <a:pt x="87" y="62"/>
                  </a:lnTo>
                  <a:lnTo>
                    <a:pt x="107" y="82"/>
                  </a:lnTo>
                  <a:lnTo>
                    <a:pt x="107" y="108"/>
                  </a:lnTo>
                  <a:lnTo>
                    <a:pt x="107" y="108"/>
                  </a:lnTo>
                  <a:lnTo>
                    <a:pt x="107" y="128"/>
                  </a:lnTo>
                  <a:lnTo>
                    <a:pt x="87" y="128"/>
                  </a:lnTo>
                  <a:lnTo>
                    <a:pt x="87" y="128"/>
                  </a:lnTo>
                  <a:lnTo>
                    <a:pt x="87" y="108"/>
                  </a:lnTo>
                  <a:lnTo>
                    <a:pt x="67" y="82"/>
                  </a:lnTo>
                  <a:lnTo>
                    <a:pt x="67" y="82"/>
                  </a:lnTo>
                  <a:lnTo>
                    <a:pt x="46" y="82"/>
                  </a:lnTo>
                  <a:lnTo>
                    <a:pt x="46" y="62"/>
                  </a:lnTo>
                  <a:lnTo>
                    <a:pt x="21" y="62"/>
                  </a:lnTo>
                  <a:lnTo>
                    <a:pt x="21" y="62"/>
                  </a:lnTo>
                  <a:lnTo>
                    <a:pt x="21" y="41"/>
                  </a:lnTo>
                  <a:lnTo>
                    <a:pt x="1" y="41"/>
                  </a:lnTo>
                  <a:lnTo>
                    <a:pt x="1" y="41"/>
                  </a:lnTo>
                  <a:lnTo>
                    <a:pt x="1" y="21"/>
                  </a:lnTo>
                  <a:lnTo>
                    <a:pt x="1" y="21"/>
                  </a:lnTo>
                  <a:lnTo>
                    <a:pt x="1" y="21"/>
                  </a:lnTo>
                  <a:lnTo>
                    <a:pt x="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2"/>
            <p:cNvSpPr/>
            <p:nvPr/>
          </p:nvSpPr>
          <p:spPr>
            <a:xfrm>
              <a:off x="1654000" y="2300175"/>
              <a:ext cx="3200" cy="4850"/>
            </a:xfrm>
            <a:custGeom>
              <a:rect b="b" l="l" r="r" t="t"/>
              <a:pathLst>
                <a:path extrusionOk="0" h="194" w="128">
                  <a:moveTo>
                    <a:pt x="21" y="0"/>
                  </a:moveTo>
                  <a:lnTo>
                    <a:pt x="21" y="0"/>
                  </a:lnTo>
                  <a:lnTo>
                    <a:pt x="41" y="0"/>
                  </a:lnTo>
                  <a:lnTo>
                    <a:pt x="41" y="21"/>
                  </a:lnTo>
                  <a:lnTo>
                    <a:pt x="41" y="21"/>
                  </a:lnTo>
                  <a:lnTo>
                    <a:pt x="41" y="21"/>
                  </a:lnTo>
                  <a:lnTo>
                    <a:pt x="41" y="21"/>
                  </a:lnTo>
                  <a:lnTo>
                    <a:pt x="67" y="41"/>
                  </a:lnTo>
                  <a:lnTo>
                    <a:pt x="67" y="41"/>
                  </a:lnTo>
                  <a:lnTo>
                    <a:pt x="87" y="67"/>
                  </a:lnTo>
                  <a:lnTo>
                    <a:pt x="87" y="67"/>
                  </a:lnTo>
                  <a:lnTo>
                    <a:pt x="87" y="67"/>
                  </a:lnTo>
                  <a:lnTo>
                    <a:pt x="87" y="87"/>
                  </a:lnTo>
                  <a:lnTo>
                    <a:pt x="87" y="87"/>
                  </a:lnTo>
                  <a:lnTo>
                    <a:pt x="108" y="107"/>
                  </a:lnTo>
                  <a:lnTo>
                    <a:pt x="108" y="107"/>
                  </a:lnTo>
                  <a:lnTo>
                    <a:pt x="108" y="128"/>
                  </a:lnTo>
                  <a:lnTo>
                    <a:pt x="108" y="128"/>
                  </a:lnTo>
                  <a:lnTo>
                    <a:pt x="128" y="148"/>
                  </a:lnTo>
                  <a:lnTo>
                    <a:pt x="128" y="148"/>
                  </a:lnTo>
                  <a:lnTo>
                    <a:pt x="128" y="168"/>
                  </a:lnTo>
                  <a:lnTo>
                    <a:pt x="128" y="168"/>
                  </a:lnTo>
                  <a:lnTo>
                    <a:pt x="128" y="168"/>
                  </a:lnTo>
                  <a:lnTo>
                    <a:pt x="128" y="194"/>
                  </a:lnTo>
                  <a:lnTo>
                    <a:pt x="108" y="194"/>
                  </a:lnTo>
                  <a:lnTo>
                    <a:pt x="108" y="194"/>
                  </a:lnTo>
                  <a:lnTo>
                    <a:pt x="108" y="168"/>
                  </a:lnTo>
                  <a:lnTo>
                    <a:pt x="87" y="168"/>
                  </a:lnTo>
                  <a:lnTo>
                    <a:pt x="87" y="148"/>
                  </a:lnTo>
                  <a:lnTo>
                    <a:pt x="87" y="148"/>
                  </a:lnTo>
                  <a:lnTo>
                    <a:pt x="87" y="128"/>
                  </a:lnTo>
                  <a:lnTo>
                    <a:pt x="67" y="128"/>
                  </a:lnTo>
                  <a:lnTo>
                    <a:pt x="67" y="128"/>
                  </a:lnTo>
                  <a:lnTo>
                    <a:pt x="67" y="107"/>
                  </a:lnTo>
                  <a:lnTo>
                    <a:pt x="67" y="107"/>
                  </a:lnTo>
                  <a:lnTo>
                    <a:pt x="41" y="87"/>
                  </a:lnTo>
                  <a:lnTo>
                    <a:pt x="41" y="87"/>
                  </a:lnTo>
                  <a:lnTo>
                    <a:pt x="41" y="87"/>
                  </a:lnTo>
                  <a:lnTo>
                    <a:pt x="21" y="67"/>
                  </a:lnTo>
                  <a:lnTo>
                    <a:pt x="21" y="67"/>
                  </a:lnTo>
                  <a:lnTo>
                    <a:pt x="21" y="41"/>
                  </a:lnTo>
                  <a:lnTo>
                    <a:pt x="21" y="41"/>
                  </a:lnTo>
                  <a:lnTo>
                    <a:pt x="21" y="41"/>
                  </a:lnTo>
                  <a:lnTo>
                    <a:pt x="1" y="41"/>
                  </a:lnTo>
                  <a:lnTo>
                    <a:pt x="1" y="41"/>
                  </a:lnTo>
                  <a:lnTo>
                    <a:pt x="1" y="21"/>
                  </a:lnTo>
                  <a:lnTo>
                    <a:pt x="1" y="21"/>
                  </a:lnTo>
                  <a:lnTo>
                    <a:pt x="1" y="21"/>
                  </a:lnTo>
                  <a:lnTo>
                    <a:pt x="1"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2"/>
            <p:cNvSpPr/>
            <p:nvPr/>
          </p:nvSpPr>
          <p:spPr>
            <a:xfrm>
              <a:off x="1653500" y="2308700"/>
              <a:ext cx="1050" cy="2050"/>
            </a:xfrm>
            <a:custGeom>
              <a:rect b="b" l="l" r="r" t="t"/>
              <a:pathLst>
                <a:path extrusionOk="0" h="82" w="42">
                  <a:moveTo>
                    <a:pt x="21" y="21"/>
                  </a:moveTo>
                  <a:lnTo>
                    <a:pt x="21" y="41"/>
                  </a:lnTo>
                  <a:lnTo>
                    <a:pt x="41" y="61"/>
                  </a:lnTo>
                  <a:lnTo>
                    <a:pt x="21" y="82"/>
                  </a:lnTo>
                  <a:lnTo>
                    <a:pt x="0" y="82"/>
                  </a:lnTo>
                  <a:lnTo>
                    <a:pt x="0" y="41"/>
                  </a:lnTo>
                  <a:lnTo>
                    <a:pt x="0" y="21"/>
                  </a:lnTo>
                  <a:lnTo>
                    <a:pt x="0"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2"/>
            <p:cNvSpPr/>
            <p:nvPr/>
          </p:nvSpPr>
          <p:spPr>
            <a:xfrm>
              <a:off x="1618025" y="2303850"/>
              <a:ext cx="4225" cy="1700"/>
            </a:xfrm>
            <a:custGeom>
              <a:rect b="b" l="l" r="r" t="t"/>
              <a:pathLst>
                <a:path extrusionOk="0" h="68" w="169">
                  <a:moveTo>
                    <a:pt x="168" y="21"/>
                  </a:moveTo>
                  <a:lnTo>
                    <a:pt x="168" y="47"/>
                  </a:lnTo>
                  <a:lnTo>
                    <a:pt x="168" y="47"/>
                  </a:lnTo>
                  <a:lnTo>
                    <a:pt x="148" y="47"/>
                  </a:lnTo>
                  <a:lnTo>
                    <a:pt x="148" y="47"/>
                  </a:lnTo>
                  <a:lnTo>
                    <a:pt x="148" y="47"/>
                  </a:lnTo>
                  <a:lnTo>
                    <a:pt x="127" y="47"/>
                  </a:lnTo>
                  <a:lnTo>
                    <a:pt x="127" y="47"/>
                  </a:lnTo>
                  <a:lnTo>
                    <a:pt x="127" y="47"/>
                  </a:lnTo>
                  <a:lnTo>
                    <a:pt x="107" y="47"/>
                  </a:lnTo>
                  <a:lnTo>
                    <a:pt x="107" y="47"/>
                  </a:lnTo>
                  <a:lnTo>
                    <a:pt x="107" y="47"/>
                  </a:lnTo>
                  <a:lnTo>
                    <a:pt x="82" y="47"/>
                  </a:lnTo>
                  <a:lnTo>
                    <a:pt x="82" y="47"/>
                  </a:lnTo>
                  <a:lnTo>
                    <a:pt x="61" y="47"/>
                  </a:lnTo>
                  <a:lnTo>
                    <a:pt x="61" y="67"/>
                  </a:lnTo>
                  <a:lnTo>
                    <a:pt x="61" y="67"/>
                  </a:lnTo>
                  <a:lnTo>
                    <a:pt x="41" y="67"/>
                  </a:lnTo>
                  <a:lnTo>
                    <a:pt x="41" y="67"/>
                  </a:lnTo>
                  <a:lnTo>
                    <a:pt x="21" y="67"/>
                  </a:lnTo>
                  <a:lnTo>
                    <a:pt x="21" y="67"/>
                  </a:lnTo>
                  <a:lnTo>
                    <a:pt x="0" y="67"/>
                  </a:lnTo>
                  <a:lnTo>
                    <a:pt x="0" y="47"/>
                  </a:lnTo>
                  <a:lnTo>
                    <a:pt x="21" y="47"/>
                  </a:lnTo>
                  <a:lnTo>
                    <a:pt x="21" y="21"/>
                  </a:lnTo>
                  <a:lnTo>
                    <a:pt x="41" y="21"/>
                  </a:lnTo>
                  <a:lnTo>
                    <a:pt x="41" y="21"/>
                  </a:lnTo>
                  <a:lnTo>
                    <a:pt x="41" y="21"/>
                  </a:lnTo>
                  <a:lnTo>
                    <a:pt x="61" y="21"/>
                  </a:lnTo>
                  <a:lnTo>
                    <a:pt x="61" y="21"/>
                  </a:lnTo>
                  <a:lnTo>
                    <a:pt x="61" y="21"/>
                  </a:lnTo>
                  <a:lnTo>
                    <a:pt x="82" y="21"/>
                  </a:lnTo>
                  <a:lnTo>
                    <a:pt x="82" y="21"/>
                  </a:lnTo>
                  <a:lnTo>
                    <a:pt x="107" y="1"/>
                  </a:lnTo>
                  <a:lnTo>
                    <a:pt x="107" y="1"/>
                  </a:lnTo>
                  <a:lnTo>
                    <a:pt x="107" y="1"/>
                  </a:lnTo>
                  <a:lnTo>
                    <a:pt x="127" y="1"/>
                  </a:lnTo>
                  <a:lnTo>
                    <a:pt x="127" y="1"/>
                  </a:lnTo>
                  <a:lnTo>
                    <a:pt x="127" y="1"/>
                  </a:lnTo>
                  <a:lnTo>
                    <a:pt x="148" y="1"/>
                  </a:lnTo>
                  <a:lnTo>
                    <a:pt x="148" y="1"/>
                  </a:lnTo>
                  <a:lnTo>
                    <a:pt x="148" y="1"/>
                  </a:lnTo>
                  <a:lnTo>
                    <a:pt x="148"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2"/>
            <p:cNvSpPr/>
            <p:nvPr/>
          </p:nvSpPr>
          <p:spPr>
            <a:xfrm>
              <a:off x="1609500" y="2310725"/>
              <a:ext cx="2175" cy="2200"/>
            </a:xfrm>
            <a:custGeom>
              <a:rect b="b" l="l" r="r" t="t"/>
              <a:pathLst>
                <a:path extrusionOk="0" h="88" w="87">
                  <a:moveTo>
                    <a:pt x="87" y="26"/>
                  </a:moveTo>
                  <a:lnTo>
                    <a:pt x="87" y="26"/>
                  </a:lnTo>
                  <a:lnTo>
                    <a:pt x="87" y="26"/>
                  </a:lnTo>
                  <a:lnTo>
                    <a:pt x="87" y="26"/>
                  </a:lnTo>
                  <a:lnTo>
                    <a:pt x="87" y="26"/>
                  </a:lnTo>
                  <a:lnTo>
                    <a:pt x="87" y="46"/>
                  </a:lnTo>
                  <a:lnTo>
                    <a:pt x="67" y="46"/>
                  </a:lnTo>
                  <a:lnTo>
                    <a:pt x="67" y="46"/>
                  </a:lnTo>
                  <a:lnTo>
                    <a:pt x="67" y="46"/>
                  </a:lnTo>
                  <a:lnTo>
                    <a:pt x="67" y="46"/>
                  </a:lnTo>
                  <a:lnTo>
                    <a:pt x="67" y="67"/>
                  </a:lnTo>
                  <a:lnTo>
                    <a:pt x="41" y="67"/>
                  </a:lnTo>
                  <a:lnTo>
                    <a:pt x="41" y="67"/>
                  </a:lnTo>
                  <a:lnTo>
                    <a:pt x="41" y="67"/>
                  </a:lnTo>
                  <a:lnTo>
                    <a:pt x="41" y="87"/>
                  </a:lnTo>
                  <a:lnTo>
                    <a:pt x="41" y="87"/>
                  </a:lnTo>
                  <a:lnTo>
                    <a:pt x="21" y="87"/>
                  </a:lnTo>
                  <a:lnTo>
                    <a:pt x="0" y="67"/>
                  </a:lnTo>
                  <a:lnTo>
                    <a:pt x="0" y="67"/>
                  </a:lnTo>
                  <a:lnTo>
                    <a:pt x="21" y="46"/>
                  </a:lnTo>
                  <a:lnTo>
                    <a:pt x="21" y="46"/>
                  </a:lnTo>
                  <a:lnTo>
                    <a:pt x="21" y="46"/>
                  </a:lnTo>
                  <a:lnTo>
                    <a:pt x="21" y="26"/>
                  </a:lnTo>
                  <a:lnTo>
                    <a:pt x="41" y="26"/>
                  </a:lnTo>
                  <a:lnTo>
                    <a:pt x="41" y="26"/>
                  </a:lnTo>
                  <a:lnTo>
                    <a:pt x="41" y="26"/>
                  </a:lnTo>
                  <a:lnTo>
                    <a:pt x="41" y="1"/>
                  </a:lnTo>
                  <a:lnTo>
                    <a:pt x="41" y="1"/>
                  </a:lnTo>
                  <a:lnTo>
                    <a:pt x="41" y="1"/>
                  </a:lnTo>
                  <a:lnTo>
                    <a:pt x="41" y="1"/>
                  </a:lnTo>
                  <a:lnTo>
                    <a:pt x="41" y="1"/>
                  </a:lnTo>
                  <a:lnTo>
                    <a:pt x="67" y="1"/>
                  </a:lnTo>
                  <a:lnTo>
                    <a:pt x="67" y="1"/>
                  </a:lnTo>
                  <a:lnTo>
                    <a:pt x="87"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2"/>
            <p:cNvSpPr/>
            <p:nvPr/>
          </p:nvSpPr>
          <p:spPr>
            <a:xfrm>
              <a:off x="1615850" y="2307050"/>
              <a:ext cx="2700" cy="2675"/>
            </a:xfrm>
            <a:custGeom>
              <a:rect b="b" l="l" r="r" t="t"/>
              <a:pathLst>
                <a:path extrusionOk="0" h="107" w="108">
                  <a:moveTo>
                    <a:pt x="108" y="0"/>
                  </a:moveTo>
                  <a:lnTo>
                    <a:pt x="108" y="20"/>
                  </a:lnTo>
                  <a:lnTo>
                    <a:pt x="108" y="20"/>
                  </a:lnTo>
                  <a:lnTo>
                    <a:pt x="108" y="20"/>
                  </a:lnTo>
                  <a:lnTo>
                    <a:pt x="108" y="46"/>
                  </a:lnTo>
                  <a:lnTo>
                    <a:pt x="108" y="46"/>
                  </a:lnTo>
                  <a:lnTo>
                    <a:pt x="87" y="46"/>
                  </a:lnTo>
                  <a:lnTo>
                    <a:pt x="87" y="46"/>
                  </a:lnTo>
                  <a:lnTo>
                    <a:pt x="87" y="46"/>
                  </a:lnTo>
                  <a:lnTo>
                    <a:pt x="87" y="46"/>
                  </a:lnTo>
                  <a:lnTo>
                    <a:pt x="67" y="66"/>
                  </a:lnTo>
                  <a:lnTo>
                    <a:pt x="67" y="66"/>
                  </a:lnTo>
                  <a:lnTo>
                    <a:pt x="67" y="66"/>
                  </a:lnTo>
                  <a:lnTo>
                    <a:pt x="41" y="87"/>
                  </a:lnTo>
                  <a:lnTo>
                    <a:pt x="41" y="87"/>
                  </a:lnTo>
                  <a:lnTo>
                    <a:pt x="41" y="87"/>
                  </a:lnTo>
                  <a:lnTo>
                    <a:pt x="21" y="107"/>
                  </a:lnTo>
                  <a:lnTo>
                    <a:pt x="21" y="107"/>
                  </a:lnTo>
                  <a:lnTo>
                    <a:pt x="1" y="107"/>
                  </a:lnTo>
                  <a:lnTo>
                    <a:pt x="1" y="87"/>
                  </a:lnTo>
                  <a:lnTo>
                    <a:pt x="1" y="87"/>
                  </a:lnTo>
                  <a:lnTo>
                    <a:pt x="21" y="66"/>
                  </a:lnTo>
                  <a:lnTo>
                    <a:pt x="21" y="66"/>
                  </a:lnTo>
                  <a:lnTo>
                    <a:pt x="21" y="46"/>
                  </a:lnTo>
                  <a:lnTo>
                    <a:pt x="41" y="46"/>
                  </a:lnTo>
                  <a:lnTo>
                    <a:pt x="41" y="46"/>
                  </a:lnTo>
                  <a:lnTo>
                    <a:pt x="41" y="20"/>
                  </a:lnTo>
                  <a:lnTo>
                    <a:pt x="67" y="20"/>
                  </a:lnTo>
                  <a:lnTo>
                    <a:pt x="67" y="20"/>
                  </a:lnTo>
                  <a:lnTo>
                    <a:pt x="67" y="20"/>
                  </a:lnTo>
                  <a:lnTo>
                    <a:pt x="67" y="20"/>
                  </a:lnTo>
                  <a:lnTo>
                    <a:pt x="87" y="0"/>
                  </a:lnTo>
                  <a:lnTo>
                    <a:pt x="87" y="0"/>
                  </a:lnTo>
                  <a:lnTo>
                    <a:pt x="87" y="0"/>
                  </a:lnTo>
                  <a:lnTo>
                    <a:pt x="87" y="0"/>
                  </a:lnTo>
                  <a:lnTo>
                    <a:pt x="87"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2"/>
            <p:cNvSpPr/>
            <p:nvPr/>
          </p:nvSpPr>
          <p:spPr>
            <a:xfrm>
              <a:off x="1617500" y="2311375"/>
              <a:ext cx="4225" cy="4725"/>
            </a:xfrm>
            <a:custGeom>
              <a:rect b="b" l="l" r="r" t="t"/>
              <a:pathLst>
                <a:path extrusionOk="0" h="189" w="169">
                  <a:moveTo>
                    <a:pt x="1" y="168"/>
                  </a:moveTo>
                  <a:lnTo>
                    <a:pt x="1" y="168"/>
                  </a:lnTo>
                  <a:lnTo>
                    <a:pt x="21" y="148"/>
                  </a:lnTo>
                  <a:lnTo>
                    <a:pt x="21" y="148"/>
                  </a:lnTo>
                  <a:lnTo>
                    <a:pt x="21" y="148"/>
                  </a:lnTo>
                  <a:lnTo>
                    <a:pt x="21" y="127"/>
                  </a:lnTo>
                  <a:lnTo>
                    <a:pt x="21" y="127"/>
                  </a:lnTo>
                  <a:lnTo>
                    <a:pt x="21" y="127"/>
                  </a:lnTo>
                  <a:lnTo>
                    <a:pt x="42" y="127"/>
                  </a:lnTo>
                  <a:lnTo>
                    <a:pt x="42" y="102"/>
                  </a:lnTo>
                  <a:lnTo>
                    <a:pt x="42" y="102"/>
                  </a:lnTo>
                  <a:lnTo>
                    <a:pt x="42" y="102"/>
                  </a:lnTo>
                  <a:lnTo>
                    <a:pt x="42" y="102"/>
                  </a:lnTo>
                  <a:lnTo>
                    <a:pt x="42" y="81"/>
                  </a:lnTo>
                  <a:lnTo>
                    <a:pt x="62" y="81"/>
                  </a:lnTo>
                  <a:lnTo>
                    <a:pt x="62" y="81"/>
                  </a:lnTo>
                  <a:lnTo>
                    <a:pt x="62" y="81"/>
                  </a:lnTo>
                  <a:lnTo>
                    <a:pt x="62" y="61"/>
                  </a:lnTo>
                  <a:lnTo>
                    <a:pt x="62" y="61"/>
                  </a:lnTo>
                  <a:lnTo>
                    <a:pt x="82" y="61"/>
                  </a:lnTo>
                  <a:lnTo>
                    <a:pt x="82" y="61"/>
                  </a:lnTo>
                  <a:lnTo>
                    <a:pt x="82" y="41"/>
                  </a:lnTo>
                  <a:lnTo>
                    <a:pt x="82" y="41"/>
                  </a:lnTo>
                  <a:lnTo>
                    <a:pt x="103" y="41"/>
                  </a:lnTo>
                  <a:lnTo>
                    <a:pt x="103" y="41"/>
                  </a:lnTo>
                  <a:lnTo>
                    <a:pt x="103" y="20"/>
                  </a:lnTo>
                  <a:lnTo>
                    <a:pt x="103" y="20"/>
                  </a:lnTo>
                  <a:lnTo>
                    <a:pt x="103" y="20"/>
                  </a:lnTo>
                  <a:lnTo>
                    <a:pt x="128" y="20"/>
                  </a:lnTo>
                  <a:lnTo>
                    <a:pt x="128" y="20"/>
                  </a:lnTo>
                  <a:lnTo>
                    <a:pt x="128" y="0"/>
                  </a:lnTo>
                  <a:lnTo>
                    <a:pt x="128" y="0"/>
                  </a:lnTo>
                  <a:lnTo>
                    <a:pt x="148" y="0"/>
                  </a:lnTo>
                  <a:lnTo>
                    <a:pt x="148" y="0"/>
                  </a:lnTo>
                  <a:lnTo>
                    <a:pt x="148" y="0"/>
                  </a:lnTo>
                  <a:lnTo>
                    <a:pt x="148" y="0"/>
                  </a:lnTo>
                  <a:lnTo>
                    <a:pt x="169" y="0"/>
                  </a:lnTo>
                  <a:lnTo>
                    <a:pt x="169" y="20"/>
                  </a:lnTo>
                  <a:lnTo>
                    <a:pt x="169" y="20"/>
                  </a:lnTo>
                  <a:lnTo>
                    <a:pt x="169" y="20"/>
                  </a:lnTo>
                  <a:lnTo>
                    <a:pt x="169" y="20"/>
                  </a:lnTo>
                  <a:lnTo>
                    <a:pt x="169" y="41"/>
                  </a:lnTo>
                  <a:lnTo>
                    <a:pt x="148" y="41"/>
                  </a:lnTo>
                  <a:lnTo>
                    <a:pt x="148" y="41"/>
                  </a:lnTo>
                  <a:lnTo>
                    <a:pt x="148" y="41"/>
                  </a:lnTo>
                  <a:lnTo>
                    <a:pt x="148" y="41"/>
                  </a:lnTo>
                  <a:lnTo>
                    <a:pt x="128" y="61"/>
                  </a:lnTo>
                  <a:lnTo>
                    <a:pt x="128" y="61"/>
                  </a:lnTo>
                  <a:lnTo>
                    <a:pt x="128" y="61"/>
                  </a:lnTo>
                  <a:lnTo>
                    <a:pt x="128" y="61"/>
                  </a:lnTo>
                  <a:lnTo>
                    <a:pt x="128" y="61"/>
                  </a:lnTo>
                  <a:lnTo>
                    <a:pt x="103" y="81"/>
                  </a:lnTo>
                  <a:lnTo>
                    <a:pt x="103" y="81"/>
                  </a:lnTo>
                  <a:lnTo>
                    <a:pt x="103" y="81"/>
                  </a:lnTo>
                  <a:lnTo>
                    <a:pt x="103" y="81"/>
                  </a:lnTo>
                  <a:lnTo>
                    <a:pt x="103" y="102"/>
                  </a:lnTo>
                  <a:lnTo>
                    <a:pt x="103" y="102"/>
                  </a:lnTo>
                  <a:lnTo>
                    <a:pt x="82" y="102"/>
                  </a:lnTo>
                  <a:lnTo>
                    <a:pt x="82" y="102"/>
                  </a:lnTo>
                  <a:lnTo>
                    <a:pt x="82" y="102"/>
                  </a:lnTo>
                  <a:lnTo>
                    <a:pt x="82" y="127"/>
                  </a:lnTo>
                  <a:lnTo>
                    <a:pt x="82" y="127"/>
                  </a:lnTo>
                  <a:lnTo>
                    <a:pt x="62" y="127"/>
                  </a:lnTo>
                  <a:lnTo>
                    <a:pt x="62" y="127"/>
                  </a:lnTo>
                  <a:lnTo>
                    <a:pt x="62" y="148"/>
                  </a:lnTo>
                  <a:lnTo>
                    <a:pt x="62" y="148"/>
                  </a:lnTo>
                  <a:lnTo>
                    <a:pt x="62" y="148"/>
                  </a:lnTo>
                  <a:lnTo>
                    <a:pt x="62" y="148"/>
                  </a:lnTo>
                  <a:lnTo>
                    <a:pt x="42" y="168"/>
                  </a:lnTo>
                  <a:lnTo>
                    <a:pt x="42" y="168"/>
                  </a:lnTo>
                  <a:lnTo>
                    <a:pt x="42" y="168"/>
                  </a:lnTo>
                  <a:lnTo>
                    <a:pt x="42" y="168"/>
                  </a:lnTo>
                  <a:lnTo>
                    <a:pt x="42" y="188"/>
                  </a:lnTo>
                  <a:lnTo>
                    <a:pt x="21" y="188"/>
                  </a:lnTo>
                  <a:lnTo>
                    <a:pt x="1" y="188"/>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2"/>
            <p:cNvSpPr/>
            <p:nvPr/>
          </p:nvSpPr>
          <p:spPr>
            <a:xfrm>
              <a:off x="1610000" y="2317725"/>
              <a:ext cx="1675" cy="3700"/>
            </a:xfrm>
            <a:custGeom>
              <a:rect b="b" l="l" r="r" t="t"/>
              <a:pathLst>
                <a:path extrusionOk="0" h="148" w="67">
                  <a:moveTo>
                    <a:pt x="67" y="21"/>
                  </a:moveTo>
                  <a:lnTo>
                    <a:pt x="67" y="21"/>
                  </a:lnTo>
                  <a:lnTo>
                    <a:pt x="47" y="21"/>
                  </a:lnTo>
                  <a:lnTo>
                    <a:pt x="47" y="41"/>
                  </a:lnTo>
                  <a:lnTo>
                    <a:pt x="47" y="41"/>
                  </a:lnTo>
                  <a:lnTo>
                    <a:pt x="47" y="61"/>
                  </a:lnTo>
                  <a:lnTo>
                    <a:pt x="47" y="61"/>
                  </a:lnTo>
                  <a:lnTo>
                    <a:pt x="47" y="82"/>
                  </a:lnTo>
                  <a:lnTo>
                    <a:pt x="47" y="82"/>
                  </a:lnTo>
                  <a:lnTo>
                    <a:pt x="21" y="102"/>
                  </a:lnTo>
                  <a:lnTo>
                    <a:pt x="21" y="102"/>
                  </a:lnTo>
                  <a:lnTo>
                    <a:pt x="21" y="128"/>
                  </a:lnTo>
                  <a:lnTo>
                    <a:pt x="21" y="148"/>
                  </a:lnTo>
                  <a:lnTo>
                    <a:pt x="21" y="148"/>
                  </a:lnTo>
                  <a:lnTo>
                    <a:pt x="1" y="148"/>
                  </a:lnTo>
                  <a:lnTo>
                    <a:pt x="1" y="128"/>
                  </a:lnTo>
                  <a:lnTo>
                    <a:pt x="1" y="128"/>
                  </a:lnTo>
                  <a:lnTo>
                    <a:pt x="1" y="102"/>
                  </a:lnTo>
                  <a:lnTo>
                    <a:pt x="1" y="102"/>
                  </a:lnTo>
                  <a:lnTo>
                    <a:pt x="1" y="102"/>
                  </a:lnTo>
                  <a:lnTo>
                    <a:pt x="1" y="82"/>
                  </a:lnTo>
                  <a:lnTo>
                    <a:pt x="1" y="61"/>
                  </a:lnTo>
                  <a:lnTo>
                    <a:pt x="1" y="41"/>
                  </a:lnTo>
                  <a:lnTo>
                    <a:pt x="21" y="41"/>
                  </a:lnTo>
                  <a:lnTo>
                    <a:pt x="21" y="41"/>
                  </a:lnTo>
                  <a:lnTo>
                    <a:pt x="21" y="41"/>
                  </a:lnTo>
                  <a:lnTo>
                    <a:pt x="21" y="21"/>
                  </a:lnTo>
                  <a:lnTo>
                    <a:pt x="21" y="0"/>
                  </a:lnTo>
                  <a:lnTo>
                    <a:pt x="21" y="0"/>
                  </a:lnTo>
                  <a:lnTo>
                    <a:pt x="47"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2"/>
            <p:cNvSpPr/>
            <p:nvPr/>
          </p:nvSpPr>
          <p:spPr>
            <a:xfrm>
              <a:off x="1605800" y="2316575"/>
              <a:ext cx="1550" cy="6900"/>
            </a:xfrm>
            <a:custGeom>
              <a:rect b="b" l="l" r="r" t="t"/>
              <a:pathLst>
                <a:path extrusionOk="0" h="276" w="62">
                  <a:moveTo>
                    <a:pt x="62" y="21"/>
                  </a:moveTo>
                  <a:lnTo>
                    <a:pt x="62" y="21"/>
                  </a:lnTo>
                  <a:lnTo>
                    <a:pt x="62" y="46"/>
                  </a:lnTo>
                  <a:lnTo>
                    <a:pt x="62" y="67"/>
                  </a:lnTo>
                  <a:lnTo>
                    <a:pt x="42" y="67"/>
                  </a:lnTo>
                  <a:lnTo>
                    <a:pt x="42" y="87"/>
                  </a:lnTo>
                  <a:lnTo>
                    <a:pt x="42" y="87"/>
                  </a:lnTo>
                  <a:lnTo>
                    <a:pt x="42" y="107"/>
                  </a:lnTo>
                  <a:lnTo>
                    <a:pt x="42" y="107"/>
                  </a:lnTo>
                  <a:lnTo>
                    <a:pt x="42" y="128"/>
                  </a:lnTo>
                  <a:lnTo>
                    <a:pt x="42" y="128"/>
                  </a:lnTo>
                  <a:lnTo>
                    <a:pt x="42" y="128"/>
                  </a:lnTo>
                  <a:lnTo>
                    <a:pt x="42" y="128"/>
                  </a:lnTo>
                  <a:lnTo>
                    <a:pt x="42" y="148"/>
                  </a:lnTo>
                  <a:lnTo>
                    <a:pt x="42" y="148"/>
                  </a:lnTo>
                  <a:lnTo>
                    <a:pt x="42" y="148"/>
                  </a:lnTo>
                  <a:lnTo>
                    <a:pt x="42" y="174"/>
                  </a:lnTo>
                  <a:lnTo>
                    <a:pt x="42" y="174"/>
                  </a:lnTo>
                  <a:lnTo>
                    <a:pt x="42" y="174"/>
                  </a:lnTo>
                  <a:lnTo>
                    <a:pt x="21" y="194"/>
                  </a:lnTo>
                  <a:lnTo>
                    <a:pt x="21" y="194"/>
                  </a:lnTo>
                  <a:lnTo>
                    <a:pt x="21" y="194"/>
                  </a:lnTo>
                  <a:lnTo>
                    <a:pt x="21" y="194"/>
                  </a:lnTo>
                  <a:lnTo>
                    <a:pt x="21" y="214"/>
                  </a:lnTo>
                  <a:lnTo>
                    <a:pt x="21" y="214"/>
                  </a:lnTo>
                  <a:lnTo>
                    <a:pt x="21" y="214"/>
                  </a:lnTo>
                  <a:lnTo>
                    <a:pt x="21" y="235"/>
                  </a:lnTo>
                  <a:lnTo>
                    <a:pt x="21" y="235"/>
                  </a:lnTo>
                  <a:lnTo>
                    <a:pt x="21" y="235"/>
                  </a:lnTo>
                  <a:lnTo>
                    <a:pt x="21" y="235"/>
                  </a:lnTo>
                  <a:lnTo>
                    <a:pt x="21" y="255"/>
                  </a:lnTo>
                  <a:lnTo>
                    <a:pt x="21" y="255"/>
                  </a:lnTo>
                  <a:lnTo>
                    <a:pt x="21" y="255"/>
                  </a:lnTo>
                  <a:lnTo>
                    <a:pt x="1" y="275"/>
                  </a:lnTo>
                  <a:lnTo>
                    <a:pt x="1" y="255"/>
                  </a:lnTo>
                  <a:lnTo>
                    <a:pt x="1" y="255"/>
                  </a:lnTo>
                  <a:lnTo>
                    <a:pt x="1" y="255"/>
                  </a:lnTo>
                  <a:lnTo>
                    <a:pt x="1" y="235"/>
                  </a:lnTo>
                  <a:lnTo>
                    <a:pt x="1" y="235"/>
                  </a:lnTo>
                  <a:lnTo>
                    <a:pt x="1" y="235"/>
                  </a:lnTo>
                  <a:lnTo>
                    <a:pt x="1" y="235"/>
                  </a:lnTo>
                  <a:lnTo>
                    <a:pt x="1" y="214"/>
                  </a:lnTo>
                  <a:lnTo>
                    <a:pt x="1" y="214"/>
                  </a:lnTo>
                  <a:lnTo>
                    <a:pt x="1" y="194"/>
                  </a:lnTo>
                  <a:lnTo>
                    <a:pt x="1" y="194"/>
                  </a:lnTo>
                  <a:lnTo>
                    <a:pt x="1" y="194"/>
                  </a:lnTo>
                  <a:lnTo>
                    <a:pt x="1" y="194"/>
                  </a:lnTo>
                  <a:lnTo>
                    <a:pt x="1" y="174"/>
                  </a:lnTo>
                  <a:lnTo>
                    <a:pt x="1" y="174"/>
                  </a:lnTo>
                  <a:lnTo>
                    <a:pt x="1" y="174"/>
                  </a:lnTo>
                  <a:lnTo>
                    <a:pt x="1" y="148"/>
                  </a:lnTo>
                  <a:lnTo>
                    <a:pt x="1" y="148"/>
                  </a:lnTo>
                  <a:lnTo>
                    <a:pt x="1" y="148"/>
                  </a:lnTo>
                  <a:lnTo>
                    <a:pt x="1" y="128"/>
                  </a:lnTo>
                  <a:lnTo>
                    <a:pt x="1" y="128"/>
                  </a:lnTo>
                  <a:lnTo>
                    <a:pt x="1" y="128"/>
                  </a:lnTo>
                  <a:lnTo>
                    <a:pt x="1" y="128"/>
                  </a:lnTo>
                  <a:lnTo>
                    <a:pt x="1" y="107"/>
                  </a:lnTo>
                  <a:lnTo>
                    <a:pt x="1" y="107"/>
                  </a:lnTo>
                  <a:lnTo>
                    <a:pt x="1" y="87"/>
                  </a:lnTo>
                  <a:lnTo>
                    <a:pt x="21" y="87"/>
                  </a:lnTo>
                  <a:lnTo>
                    <a:pt x="21" y="87"/>
                  </a:lnTo>
                  <a:lnTo>
                    <a:pt x="21" y="67"/>
                  </a:lnTo>
                  <a:lnTo>
                    <a:pt x="21" y="46"/>
                  </a:lnTo>
                  <a:lnTo>
                    <a:pt x="21" y="46"/>
                  </a:lnTo>
                  <a:lnTo>
                    <a:pt x="21" y="21"/>
                  </a:lnTo>
                  <a:lnTo>
                    <a:pt x="42" y="21"/>
                  </a:lnTo>
                  <a:lnTo>
                    <a:pt x="42"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2"/>
            <p:cNvSpPr/>
            <p:nvPr/>
          </p:nvSpPr>
          <p:spPr>
            <a:xfrm>
              <a:off x="1615850" y="2322925"/>
              <a:ext cx="1675" cy="4875"/>
            </a:xfrm>
            <a:custGeom>
              <a:rect b="b" l="l" r="r" t="t"/>
              <a:pathLst>
                <a:path extrusionOk="0" h="195" w="67">
                  <a:moveTo>
                    <a:pt x="41" y="21"/>
                  </a:moveTo>
                  <a:lnTo>
                    <a:pt x="41" y="21"/>
                  </a:lnTo>
                  <a:lnTo>
                    <a:pt x="41" y="21"/>
                  </a:lnTo>
                  <a:lnTo>
                    <a:pt x="41" y="47"/>
                  </a:lnTo>
                  <a:lnTo>
                    <a:pt x="41" y="47"/>
                  </a:lnTo>
                  <a:lnTo>
                    <a:pt x="41" y="47"/>
                  </a:lnTo>
                  <a:lnTo>
                    <a:pt x="41" y="67"/>
                  </a:lnTo>
                  <a:lnTo>
                    <a:pt x="41" y="67"/>
                  </a:lnTo>
                  <a:lnTo>
                    <a:pt x="41" y="67"/>
                  </a:lnTo>
                  <a:lnTo>
                    <a:pt x="41" y="67"/>
                  </a:lnTo>
                  <a:lnTo>
                    <a:pt x="41" y="87"/>
                  </a:lnTo>
                  <a:lnTo>
                    <a:pt x="41" y="87"/>
                  </a:lnTo>
                  <a:lnTo>
                    <a:pt x="41" y="108"/>
                  </a:lnTo>
                  <a:lnTo>
                    <a:pt x="41" y="108"/>
                  </a:lnTo>
                  <a:lnTo>
                    <a:pt x="41" y="108"/>
                  </a:lnTo>
                  <a:lnTo>
                    <a:pt x="41" y="128"/>
                  </a:lnTo>
                  <a:lnTo>
                    <a:pt x="41" y="128"/>
                  </a:lnTo>
                  <a:lnTo>
                    <a:pt x="67" y="128"/>
                  </a:lnTo>
                  <a:lnTo>
                    <a:pt x="67" y="148"/>
                  </a:lnTo>
                  <a:lnTo>
                    <a:pt x="67" y="148"/>
                  </a:lnTo>
                  <a:lnTo>
                    <a:pt x="67" y="148"/>
                  </a:lnTo>
                  <a:lnTo>
                    <a:pt x="67" y="174"/>
                  </a:lnTo>
                  <a:lnTo>
                    <a:pt x="67" y="174"/>
                  </a:lnTo>
                  <a:lnTo>
                    <a:pt x="41" y="194"/>
                  </a:lnTo>
                  <a:lnTo>
                    <a:pt x="41" y="194"/>
                  </a:lnTo>
                  <a:lnTo>
                    <a:pt x="21" y="174"/>
                  </a:lnTo>
                  <a:lnTo>
                    <a:pt x="21" y="174"/>
                  </a:lnTo>
                  <a:lnTo>
                    <a:pt x="21" y="148"/>
                  </a:lnTo>
                  <a:lnTo>
                    <a:pt x="21" y="148"/>
                  </a:lnTo>
                  <a:lnTo>
                    <a:pt x="21" y="148"/>
                  </a:lnTo>
                  <a:lnTo>
                    <a:pt x="21" y="128"/>
                  </a:lnTo>
                  <a:lnTo>
                    <a:pt x="21" y="128"/>
                  </a:lnTo>
                  <a:lnTo>
                    <a:pt x="21" y="108"/>
                  </a:lnTo>
                  <a:lnTo>
                    <a:pt x="21" y="108"/>
                  </a:lnTo>
                  <a:lnTo>
                    <a:pt x="21" y="108"/>
                  </a:lnTo>
                  <a:lnTo>
                    <a:pt x="1" y="87"/>
                  </a:lnTo>
                  <a:lnTo>
                    <a:pt x="1" y="87"/>
                  </a:lnTo>
                  <a:lnTo>
                    <a:pt x="1" y="87"/>
                  </a:lnTo>
                  <a:lnTo>
                    <a:pt x="1" y="67"/>
                  </a:lnTo>
                  <a:lnTo>
                    <a:pt x="1" y="67"/>
                  </a:lnTo>
                  <a:lnTo>
                    <a:pt x="1" y="67"/>
                  </a:lnTo>
                  <a:lnTo>
                    <a:pt x="1" y="47"/>
                  </a:lnTo>
                  <a:lnTo>
                    <a:pt x="1" y="47"/>
                  </a:lnTo>
                  <a:lnTo>
                    <a:pt x="1" y="47"/>
                  </a:lnTo>
                  <a:lnTo>
                    <a:pt x="1" y="21"/>
                  </a:lnTo>
                  <a:lnTo>
                    <a:pt x="1" y="21"/>
                  </a:lnTo>
                  <a:lnTo>
                    <a:pt x="1" y="21"/>
                  </a:lnTo>
                  <a:lnTo>
                    <a:pt x="2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2"/>
            <p:cNvSpPr/>
            <p:nvPr/>
          </p:nvSpPr>
          <p:spPr>
            <a:xfrm>
              <a:off x="1611150" y="2328275"/>
              <a:ext cx="2575" cy="4725"/>
            </a:xfrm>
            <a:custGeom>
              <a:rect b="b" l="l" r="r" t="t"/>
              <a:pathLst>
                <a:path extrusionOk="0" h="189" w="103">
                  <a:moveTo>
                    <a:pt x="21" y="1"/>
                  </a:moveTo>
                  <a:lnTo>
                    <a:pt x="41" y="1"/>
                  </a:lnTo>
                  <a:lnTo>
                    <a:pt x="41" y="21"/>
                  </a:lnTo>
                  <a:lnTo>
                    <a:pt x="41" y="21"/>
                  </a:lnTo>
                  <a:lnTo>
                    <a:pt x="41" y="41"/>
                  </a:lnTo>
                  <a:lnTo>
                    <a:pt x="41" y="41"/>
                  </a:lnTo>
                  <a:lnTo>
                    <a:pt x="41" y="41"/>
                  </a:lnTo>
                  <a:lnTo>
                    <a:pt x="62" y="41"/>
                  </a:lnTo>
                  <a:lnTo>
                    <a:pt x="62" y="62"/>
                  </a:lnTo>
                  <a:lnTo>
                    <a:pt x="62" y="62"/>
                  </a:lnTo>
                  <a:lnTo>
                    <a:pt x="62" y="62"/>
                  </a:lnTo>
                  <a:lnTo>
                    <a:pt x="62" y="87"/>
                  </a:lnTo>
                  <a:lnTo>
                    <a:pt x="62" y="87"/>
                  </a:lnTo>
                  <a:lnTo>
                    <a:pt x="82" y="107"/>
                  </a:lnTo>
                  <a:lnTo>
                    <a:pt x="82" y="107"/>
                  </a:lnTo>
                  <a:lnTo>
                    <a:pt x="82" y="128"/>
                  </a:lnTo>
                  <a:lnTo>
                    <a:pt x="82" y="128"/>
                  </a:lnTo>
                  <a:lnTo>
                    <a:pt x="102" y="148"/>
                  </a:lnTo>
                  <a:lnTo>
                    <a:pt x="102" y="148"/>
                  </a:lnTo>
                  <a:lnTo>
                    <a:pt x="102" y="189"/>
                  </a:lnTo>
                  <a:lnTo>
                    <a:pt x="82" y="168"/>
                  </a:lnTo>
                  <a:lnTo>
                    <a:pt x="62" y="148"/>
                  </a:lnTo>
                  <a:lnTo>
                    <a:pt x="62" y="148"/>
                  </a:lnTo>
                  <a:lnTo>
                    <a:pt x="62" y="128"/>
                  </a:lnTo>
                  <a:lnTo>
                    <a:pt x="41" y="128"/>
                  </a:lnTo>
                  <a:lnTo>
                    <a:pt x="41" y="128"/>
                  </a:lnTo>
                  <a:lnTo>
                    <a:pt x="41" y="107"/>
                  </a:lnTo>
                  <a:lnTo>
                    <a:pt x="41" y="107"/>
                  </a:lnTo>
                  <a:lnTo>
                    <a:pt x="21" y="87"/>
                  </a:lnTo>
                  <a:lnTo>
                    <a:pt x="21" y="87"/>
                  </a:lnTo>
                  <a:lnTo>
                    <a:pt x="21" y="87"/>
                  </a:lnTo>
                  <a:lnTo>
                    <a:pt x="21" y="62"/>
                  </a:lnTo>
                  <a:lnTo>
                    <a:pt x="21" y="62"/>
                  </a:lnTo>
                  <a:lnTo>
                    <a:pt x="1" y="41"/>
                  </a:lnTo>
                  <a:lnTo>
                    <a:pt x="1" y="41"/>
                  </a:lnTo>
                  <a:lnTo>
                    <a:pt x="1" y="41"/>
                  </a:lnTo>
                  <a:lnTo>
                    <a:pt x="1" y="21"/>
                  </a:lnTo>
                  <a:lnTo>
                    <a:pt x="1" y="21"/>
                  </a:lnTo>
                  <a:lnTo>
                    <a:pt x="1" y="21"/>
                  </a:lnTo>
                  <a:lnTo>
                    <a:pt x="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2"/>
            <p:cNvSpPr/>
            <p:nvPr/>
          </p:nvSpPr>
          <p:spPr>
            <a:xfrm>
              <a:off x="1609500" y="2335650"/>
              <a:ext cx="4225" cy="4350"/>
            </a:xfrm>
            <a:custGeom>
              <a:rect b="b" l="l" r="r" t="t"/>
              <a:pathLst>
                <a:path extrusionOk="0" h="174" w="169">
                  <a:moveTo>
                    <a:pt x="21" y="1"/>
                  </a:moveTo>
                  <a:lnTo>
                    <a:pt x="41" y="21"/>
                  </a:lnTo>
                  <a:lnTo>
                    <a:pt x="41" y="21"/>
                  </a:lnTo>
                  <a:lnTo>
                    <a:pt x="67" y="46"/>
                  </a:lnTo>
                  <a:lnTo>
                    <a:pt x="67" y="46"/>
                  </a:lnTo>
                  <a:lnTo>
                    <a:pt x="67" y="46"/>
                  </a:lnTo>
                  <a:lnTo>
                    <a:pt x="87" y="67"/>
                  </a:lnTo>
                  <a:lnTo>
                    <a:pt x="87" y="67"/>
                  </a:lnTo>
                  <a:lnTo>
                    <a:pt x="107" y="87"/>
                  </a:lnTo>
                  <a:lnTo>
                    <a:pt x="107" y="87"/>
                  </a:lnTo>
                  <a:lnTo>
                    <a:pt x="107" y="107"/>
                  </a:lnTo>
                  <a:lnTo>
                    <a:pt x="128" y="107"/>
                  </a:lnTo>
                  <a:lnTo>
                    <a:pt x="128" y="107"/>
                  </a:lnTo>
                  <a:lnTo>
                    <a:pt x="148" y="128"/>
                  </a:lnTo>
                  <a:lnTo>
                    <a:pt x="148" y="128"/>
                  </a:lnTo>
                  <a:lnTo>
                    <a:pt x="168" y="148"/>
                  </a:lnTo>
                  <a:lnTo>
                    <a:pt x="168" y="148"/>
                  </a:lnTo>
                  <a:lnTo>
                    <a:pt x="168" y="174"/>
                  </a:lnTo>
                  <a:lnTo>
                    <a:pt x="148" y="174"/>
                  </a:lnTo>
                  <a:lnTo>
                    <a:pt x="148" y="174"/>
                  </a:lnTo>
                  <a:lnTo>
                    <a:pt x="128" y="148"/>
                  </a:lnTo>
                  <a:lnTo>
                    <a:pt x="128" y="148"/>
                  </a:lnTo>
                  <a:lnTo>
                    <a:pt x="107" y="148"/>
                  </a:lnTo>
                  <a:lnTo>
                    <a:pt x="107" y="128"/>
                  </a:lnTo>
                  <a:lnTo>
                    <a:pt x="87" y="128"/>
                  </a:lnTo>
                  <a:lnTo>
                    <a:pt x="87" y="107"/>
                  </a:lnTo>
                  <a:lnTo>
                    <a:pt x="87" y="107"/>
                  </a:lnTo>
                  <a:lnTo>
                    <a:pt x="67" y="87"/>
                  </a:lnTo>
                  <a:lnTo>
                    <a:pt x="67" y="87"/>
                  </a:lnTo>
                  <a:lnTo>
                    <a:pt x="41" y="67"/>
                  </a:lnTo>
                  <a:lnTo>
                    <a:pt x="41" y="67"/>
                  </a:lnTo>
                  <a:lnTo>
                    <a:pt x="21" y="67"/>
                  </a:lnTo>
                  <a:lnTo>
                    <a:pt x="21" y="46"/>
                  </a:lnTo>
                  <a:lnTo>
                    <a:pt x="21" y="46"/>
                  </a:lnTo>
                  <a:lnTo>
                    <a:pt x="0" y="21"/>
                  </a:lnTo>
                  <a:lnTo>
                    <a:pt x="0"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2"/>
            <p:cNvSpPr/>
            <p:nvPr/>
          </p:nvSpPr>
          <p:spPr>
            <a:xfrm>
              <a:off x="1623225" y="2321925"/>
              <a:ext cx="1175" cy="2175"/>
            </a:xfrm>
            <a:custGeom>
              <a:rect b="b" l="l" r="r" t="t"/>
              <a:pathLst>
                <a:path extrusionOk="0" h="87" w="47">
                  <a:moveTo>
                    <a:pt x="47" y="0"/>
                  </a:moveTo>
                  <a:lnTo>
                    <a:pt x="47" y="21"/>
                  </a:lnTo>
                  <a:lnTo>
                    <a:pt x="47" y="21"/>
                  </a:lnTo>
                  <a:lnTo>
                    <a:pt x="47" y="21"/>
                  </a:lnTo>
                  <a:lnTo>
                    <a:pt x="47" y="41"/>
                  </a:lnTo>
                  <a:lnTo>
                    <a:pt x="47" y="41"/>
                  </a:lnTo>
                  <a:lnTo>
                    <a:pt x="47" y="41"/>
                  </a:lnTo>
                  <a:lnTo>
                    <a:pt x="47" y="41"/>
                  </a:lnTo>
                  <a:lnTo>
                    <a:pt x="47" y="61"/>
                  </a:lnTo>
                  <a:lnTo>
                    <a:pt x="26" y="87"/>
                  </a:lnTo>
                  <a:lnTo>
                    <a:pt x="1" y="61"/>
                  </a:lnTo>
                  <a:lnTo>
                    <a:pt x="1" y="61"/>
                  </a:lnTo>
                  <a:lnTo>
                    <a:pt x="1" y="41"/>
                  </a:lnTo>
                  <a:lnTo>
                    <a:pt x="1" y="41"/>
                  </a:lnTo>
                  <a:lnTo>
                    <a:pt x="1" y="41"/>
                  </a:lnTo>
                  <a:lnTo>
                    <a:pt x="1" y="21"/>
                  </a:lnTo>
                  <a:lnTo>
                    <a:pt x="1" y="21"/>
                  </a:lnTo>
                  <a:lnTo>
                    <a:pt x="1" y="21"/>
                  </a:lnTo>
                  <a:lnTo>
                    <a:pt x="1" y="21"/>
                  </a:lnTo>
                  <a:lnTo>
                    <a:pt x="1" y="21"/>
                  </a:lnTo>
                  <a:lnTo>
                    <a:pt x="26"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2"/>
            <p:cNvSpPr/>
            <p:nvPr/>
          </p:nvSpPr>
          <p:spPr>
            <a:xfrm>
              <a:off x="1630725" y="2311375"/>
              <a:ext cx="3225" cy="5225"/>
            </a:xfrm>
            <a:custGeom>
              <a:rect b="b" l="l" r="r" t="t"/>
              <a:pathLst>
                <a:path extrusionOk="0" h="209" w="129">
                  <a:moveTo>
                    <a:pt x="128" y="20"/>
                  </a:moveTo>
                  <a:lnTo>
                    <a:pt x="108" y="41"/>
                  </a:lnTo>
                  <a:lnTo>
                    <a:pt x="108" y="41"/>
                  </a:lnTo>
                  <a:lnTo>
                    <a:pt x="108" y="41"/>
                  </a:lnTo>
                  <a:lnTo>
                    <a:pt x="108" y="61"/>
                  </a:lnTo>
                  <a:lnTo>
                    <a:pt x="108" y="61"/>
                  </a:lnTo>
                  <a:lnTo>
                    <a:pt x="82" y="81"/>
                  </a:lnTo>
                  <a:lnTo>
                    <a:pt x="82" y="81"/>
                  </a:lnTo>
                  <a:lnTo>
                    <a:pt x="82" y="81"/>
                  </a:lnTo>
                  <a:lnTo>
                    <a:pt x="82" y="102"/>
                  </a:lnTo>
                  <a:lnTo>
                    <a:pt x="82" y="102"/>
                  </a:lnTo>
                  <a:lnTo>
                    <a:pt x="82" y="102"/>
                  </a:lnTo>
                  <a:lnTo>
                    <a:pt x="62" y="127"/>
                  </a:lnTo>
                  <a:lnTo>
                    <a:pt x="62" y="127"/>
                  </a:lnTo>
                  <a:lnTo>
                    <a:pt x="62" y="148"/>
                  </a:lnTo>
                  <a:lnTo>
                    <a:pt x="62" y="168"/>
                  </a:lnTo>
                  <a:lnTo>
                    <a:pt x="62" y="168"/>
                  </a:lnTo>
                  <a:lnTo>
                    <a:pt x="42" y="168"/>
                  </a:lnTo>
                  <a:lnTo>
                    <a:pt x="42" y="188"/>
                  </a:lnTo>
                  <a:lnTo>
                    <a:pt x="42" y="188"/>
                  </a:lnTo>
                  <a:lnTo>
                    <a:pt x="42" y="209"/>
                  </a:lnTo>
                  <a:lnTo>
                    <a:pt x="21" y="209"/>
                  </a:lnTo>
                  <a:lnTo>
                    <a:pt x="1" y="188"/>
                  </a:lnTo>
                  <a:lnTo>
                    <a:pt x="1" y="188"/>
                  </a:lnTo>
                  <a:lnTo>
                    <a:pt x="21" y="168"/>
                  </a:lnTo>
                  <a:lnTo>
                    <a:pt x="21" y="148"/>
                  </a:lnTo>
                  <a:lnTo>
                    <a:pt x="21" y="148"/>
                  </a:lnTo>
                  <a:lnTo>
                    <a:pt x="21" y="148"/>
                  </a:lnTo>
                  <a:lnTo>
                    <a:pt x="21" y="127"/>
                  </a:lnTo>
                  <a:lnTo>
                    <a:pt x="21" y="127"/>
                  </a:lnTo>
                  <a:lnTo>
                    <a:pt x="42" y="102"/>
                  </a:lnTo>
                  <a:lnTo>
                    <a:pt x="42" y="102"/>
                  </a:lnTo>
                  <a:lnTo>
                    <a:pt x="42" y="102"/>
                  </a:lnTo>
                  <a:lnTo>
                    <a:pt x="42" y="81"/>
                  </a:lnTo>
                  <a:lnTo>
                    <a:pt x="42" y="81"/>
                  </a:lnTo>
                  <a:lnTo>
                    <a:pt x="62" y="61"/>
                  </a:lnTo>
                  <a:lnTo>
                    <a:pt x="62" y="61"/>
                  </a:lnTo>
                  <a:lnTo>
                    <a:pt x="62" y="61"/>
                  </a:lnTo>
                  <a:lnTo>
                    <a:pt x="62" y="41"/>
                  </a:lnTo>
                  <a:lnTo>
                    <a:pt x="62" y="20"/>
                  </a:lnTo>
                  <a:lnTo>
                    <a:pt x="82" y="20"/>
                  </a:lnTo>
                  <a:lnTo>
                    <a:pt x="82" y="20"/>
                  </a:lnTo>
                  <a:lnTo>
                    <a:pt x="82" y="0"/>
                  </a:lnTo>
                  <a:lnTo>
                    <a:pt x="108"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2"/>
            <p:cNvSpPr/>
            <p:nvPr/>
          </p:nvSpPr>
          <p:spPr>
            <a:xfrm>
              <a:off x="1629600" y="2305525"/>
              <a:ext cx="2675" cy="3200"/>
            </a:xfrm>
            <a:custGeom>
              <a:rect b="b" l="l" r="r" t="t"/>
              <a:pathLst>
                <a:path extrusionOk="0" h="128" w="107">
                  <a:moveTo>
                    <a:pt x="107" y="0"/>
                  </a:moveTo>
                  <a:lnTo>
                    <a:pt x="107" y="20"/>
                  </a:lnTo>
                  <a:lnTo>
                    <a:pt x="107" y="20"/>
                  </a:lnTo>
                  <a:lnTo>
                    <a:pt x="107" y="41"/>
                  </a:lnTo>
                  <a:lnTo>
                    <a:pt x="107" y="41"/>
                  </a:lnTo>
                  <a:lnTo>
                    <a:pt x="87" y="41"/>
                  </a:lnTo>
                  <a:lnTo>
                    <a:pt x="87" y="61"/>
                  </a:lnTo>
                  <a:lnTo>
                    <a:pt x="87" y="61"/>
                  </a:lnTo>
                  <a:lnTo>
                    <a:pt x="87" y="61"/>
                  </a:lnTo>
                  <a:lnTo>
                    <a:pt x="66" y="61"/>
                  </a:lnTo>
                  <a:lnTo>
                    <a:pt x="66" y="81"/>
                  </a:lnTo>
                  <a:lnTo>
                    <a:pt x="66" y="81"/>
                  </a:lnTo>
                  <a:lnTo>
                    <a:pt x="46" y="81"/>
                  </a:lnTo>
                  <a:lnTo>
                    <a:pt x="46" y="81"/>
                  </a:lnTo>
                  <a:lnTo>
                    <a:pt x="46" y="107"/>
                  </a:lnTo>
                  <a:lnTo>
                    <a:pt x="46" y="107"/>
                  </a:lnTo>
                  <a:lnTo>
                    <a:pt x="46" y="107"/>
                  </a:lnTo>
                  <a:lnTo>
                    <a:pt x="26" y="107"/>
                  </a:lnTo>
                  <a:lnTo>
                    <a:pt x="26" y="127"/>
                  </a:lnTo>
                  <a:lnTo>
                    <a:pt x="26" y="127"/>
                  </a:lnTo>
                  <a:lnTo>
                    <a:pt x="0" y="127"/>
                  </a:lnTo>
                  <a:lnTo>
                    <a:pt x="0" y="81"/>
                  </a:lnTo>
                  <a:lnTo>
                    <a:pt x="0" y="81"/>
                  </a:lnTo>
                  <a:lnTo>
                    <a:pt x="0" y="81"/>
                  </a:lnTo>
                  <a:lnTo>
                    <a:pt x="0" y="81"/>
                  </a:lnTo>
                  <a:lnTo>
                    <a:pt x="26" y="81"/>
                  </a:lnTo>
                  <a:lnTo>
                    <a:pt x="26" y="61"/>
                  </a:lnTo>
                  <a:lnTo>
                    <a:pt x="26" y="61"/>
                  </a:lnTo>
                  <a:lnTo>
                    <a:pt x="26" y="61"/>
                  </a:lnTo>
                  <a:lnTo>
                    <a:pt x="26" y="61"/>
                  </a:lnTo>
                  <a:lnTo>
                    <a:pt x="46" y="41"/>
                  </a:lnTo>
                  <a:lnTo>
                    <a:pt x="46" y="41"/>
                  </a:lnTo>
                  <a:lnTo>
                    <a:pt x="46" y="41"/>
                  </a:lnTo>
                  <a:lnTo>
                    <a:pt x="66" y="20"/>
                  </a:lnTo>
                  <a:lnTo>
                    <a:pt x="66" y="20"/>
                  </a:lnTo>
                  <a:lnTo>
                    <a:pt x="66" y="20"/>
                  </a:lnTo>
                  <a:lnTo>
                    <a:pt x="87" y="20"/>
                  </a:lnTo>
                  <a:lnTo>
                    <a:pt x="87" y="20"/>
                  </a:lnTo>
                  <a:lnTo>
                    <a:pt x="87" y="0"/>
                  </a:lnTo>
                  <a:lnTo>
                    <a:pt x="87"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2"/>
            <p:cNvSpPr/>
            <p:nvPr/>
          </p:nvSpPr>
          <p:spPr>
            <a:xfrm>
              <a:off x="1636575" y="2322925"/>
              <a:ext cx="1050" cy="4350"/>
            </a:xfrm>
            <a:custGeom>
              <a:rect b="b" l="l" r="r" t="t"/>
              <a:pathLst>
                <a:path extrusionOk="0" h="174" w="42">
                  <a:moveTo>
                    <a:pt x="42" y="1"/>
                  </a:moveTo>
                  <a:lnTo>
                    <a:pt x="42" y="21"/>
                  </a:lnTo>
                  <a:lnTo>
                    <a:pt x="42" y="21"/>
                  </a:lnTo>
                  <a:lnTo>
                    <a:pt x="42" y="21"/>
                  </a:lnTo>
                  <a:lnTo>
                    <a:pt x="42" y="21"/>
                  </a:lnTo>
                  <a:lnTo>
                    <a:pt x="42" y="47"/>
                  </a:lnTo>
                  <a:lnTo>
                    <a:pt x="42" y="47"/>
                  </a:lnTo>
                  <a:lnTo>
                    <a:pt x="42" y="47"/>
                  </a:lnTo>
                  <a:lnTo>
                    <a:pt x="42" y="67"/>
                  </a:lnTo>
                  <a:lnTo>
                    <a:pt x="42" y="67"/>
                  </a:lnTo>
                  <a:lnTo>
                    <a:pt x="42" y="67"/>
                  </a:lnTo>
                  <a:lnTo>
                    <a:pt x="42" y="67"/>
                  </a:lnTo>
                  <a:lnTo>
                    <a:pt x="42" y="87"/>
                  </a:lnTo>
                  <a:lnTo>
                    <a:pt x="42" y="87"/>
                  </a:lnTo>
                  <a:lnTo>
                    <a:pt x="42" y="108"/>
                  </a:lnTo>
                  <a:lnTo>
                    <a:pt x="42" y="108"/>
                  </a:lnTo>
                  <a:lnTo>
                    <a:pt x="42" y="108"/>
                  </a:lnTo>
                  <a:lnTo>
                    <a:pt x="42" y="128"/>
                  </a:lnTo>
                  <a:lnTo>
                    <a:pt x="42" y="128"/>
                  </a:lnTo>
                  <a:lnTo>
                    <a:pt x="42" y="148"/>
                  </a:lnTo>
                  <a:lnTo>
                    <a:pt x="42" y="148"/>
                  </a:lnTo>
                  <a:lnTo>
                    <a:pt x="21" y="174"/>
                  </a:lnTo>
                  <a:lnTo>
                    <a:pt x="1" y="174"/>
                  </a:lnTo>
                  <a:lnTo>
                    <a:pt x="1" y="148"/>
                  </a:lnTo>
                  <a:lnTo>
                    <a:pt x="1" y="148"/>
                  </a:lnTo>
                  <a:lnTo>
                    <a:pt x="1" y="128"/>
                  </a:lnTo>
                  <a:lnTo>
                    <a:pt x="1" y="128"/>
                  </a:lnTo>
                  <a:lnTo>
                    <a:pt x="1" y="108"/>
                  </a:lnTo>
                  <a:lnTo>
                    <a:pt x="1" y="108"/>
                  </a:lnTo>
                  <a:lnTo>
                    <a:pt x="1" y="108"/>
                  </a:lnTo>
                  <a:lnTo>
                    <a:pt x="1" y="87"/>
                  </a:lnTo>
                  <a:lnTo>
                    <a:pt x="1" y="87"/>
                  </a:lnTo>
                  <a:lnTo>
                    <a:pt x="1" y="67"/>
                  </a:lnTo>
                  <a:lnTo>
                    <a:pt x="1" y="67"/>
                  </a:lnTo>
                  <a:lnTo>
                    <a:pt x="1" y="67"/>
                  </a:lnTo>
                  <a:lnTo>
                    <a:pt x="1" y="67"/>
                  </a:lnTo>
                  <a:lnTo>
                    <a:pt x="1" y="47"/>
                  </a:lnTo>
                  <a:lnTo>
                    <a:pt x="1" y="47"/>
                  </a:lnTo>
                  <a:lnTo>
                    <a:pt x="1" y="21"/>
                  </a:lnTo>
                  <a:lnTo>
                    <a:pt x="1" y="21"/>
                  </a:lnTo>
                  <a:lnTo>
                    <a:pt x="1" y="21"/>
                  </a:lnTo>
                  <a:lnTo>
                    <a:pt x="1" y="21"/>
                  </a:lnTo>
                  <a:lnTo>
                    <a:pt x="1" y="1"/>
                  </a:lnTo>
                  <a:lnTo>
                    <a:pt x="1" y="1"/>
                  </a:lnTo>
                  <a:lnTo>
                    <a:pt x="2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2"/>
            <p:cNvSpPr/>
            <p:nvPr/>
          </p:nvSpPr>
          <p:spPr>
            <a:xfrm>
              <a:off x="1627550" y="2327250"/>
              <a:ext cx="2075" cy="5250"/>
            </a:xfrm>
            <a:custGeom>
              <a:rect b="b" l="l" r="r" t="t"/>
              <a:pathLst>
                <a:path extrusionOk="0" h="210" w="83">
                  <a:moveTo>
                    <a:pt x="41" y="21"/>
                  </a:moveTo>
                  <a:lnTo>
                    <a:pt x="41" y="21"/>
                  </a:lnTo>
                  <a:lnTo>
                    <a:pt x="41" y="21"/>
                  </a:lnTo>
                  <a:lnTo>
                    <a:pt x="41" y="42"/>
                  </a:lnTo>
                  <a:lnTo>
                    <a:pt x="62" y="42"/>
                  </a:lnTo>
                  <a:lnTo>
                    <a:pt x="62" y="42"/>
                  </a:lnTo>
                  <a:lnTo>
                    <a:pt x="62" y="62"/>
                  </a:lnTo>
                  <a:lnTo>
                    <a:pt x="62" y="62"/>
                  </a:lnTo>
                  <a:lnTo>
                    <a:pt x="62" y="82"/>
                  </a:lnTo>
                  <a:lnTo>
                    <a:pt x="62" y="103"/>
                  </a:lnTo>
                  <a:lnTo>
                    <a:pt x="62" y="128"/>
                  </a:lnTo>
                  <a:lnTo>
                    <a:pt x="82" y="148"/>
                  </a:lnTo>
                  <a:lnTo>
                    <a:pt x="82" y="169"/>
                  </a:lnTo>
                  <a:lnTo>
                    <a:pt x="82" y="189"/>
                  </a:lnTo>
                  <a:lnTo>
                    <a:pt x="82" y="209"/>
                  </a:lnTo>
                  <a:lnTo>
                    <a:pt x="62" y="209"/>
                  </a:lnTo>
                  <a:lnTo>
                    <a:pt x="41" y="189"/>
                  </a:lnTo>
                  <a:lnTo>
                    <a:pt x="41" y="169"/>
                  </a:lnTo>
                  <a:lnTo>
                    <a:pt x="41" y="148"/>
                  </a:lnTo>
                  <a:lnTo>
                    <a:pt x="21" y="103"/>
                  </a:lnTo>
                  <a:lnTo>
                    <a:pt x="21" y="82"/>
                  </a:lnTo>
                  <a:lnTo>
                    <a:pt x="21" y="82"/>
                  </a:lnTo>
                  <a:lnTo>
                    <a:pt x="21" y="62"/>
                  </a:lnTo>
                  <a:lnTo>
                    <a:pt x="1" y="62"/>
                  </a:lnTo>
                  <a:lnTo>
                    <a:pt x="1" y="62"/>
                  </a:lnTo>
                  <a:lnTo>
                    <a:pt x="1" y="42"/>
                  </a:lnTo>
                  <a:lnTo>
                    <a:pt x="1" y="42"/>
                  </a:lnTo>
                  <a:lnTo>
                    <a:pt x="1" y="42"/>
                  </a:lnTo>
                  <a:lnTo>
                    <a:pt x="1" y="21"/>
                  </a:lnTo>
                  <a:lnTo>
                    <a:pt x="2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2"/>
            <p:cNvSpPr/>
            <p:nvPr/>
          </p:nvSpPr>
          <p:spPr>
            <a:xfrm>
              <a:off x="1622225" y="2336150"/>
              <a:ext cx="1675" cy="2700"/>
            </a:xfrm>
            <a:custGeom>
              <a:rect b="b" l="l" r="r" t="t"/>
              <a:pathLst>
                <a:path extrusionOk="0" h="108" w="67">
                  <a:moveTo>
                    <a:pt x="20" y="1"/>
                  </a:moveTo>
                  <a:lnTo>
                    <a:pt x="20" y="1"/>
                  </a:lnTo>
                  <a:lnTo>
                    <a:pt x="20" y="1"/>
                  </a:lnTo>
                  <a:lnTo>
                    <a:pt x="20" y="26"/>
                  </a:lnTo>
                  <a:lnTo>
                    <a:pt x="41" y="26"/>
                  </a:lnTo>
                  <a:lnTo>
                    <a:pt x="41" y="26"/>
                  </a:lnTo>
                  <a:lnTo>
                    <a:pt x="41" y="47"/>
                  </a:lnTo>
                  <a:lnTo>
                    <a:pt x="41" y="47"/>
                  </a:lnTo>
                  <a:lnTo>
                    <a:pt x="66" y="67"/>
                  </a:lnTo>
                  <a:lnTo>
                    <a:pt x="66" y="67"/>
                  </a:lnTo>
                  <a:lnTo>
                    <a:pt x="66" y="87"/>
                  </a:lnTo>
                  <a:lnTo>
                    <a:pt x="66" y="108"/>
                  </a:lnTo>
                  <a:lnTo>
                    <a:pt x="41" y="87"/>
                  </a:lnTo>
                  <a:lnTo>
                    <a:pt x="41" y="87"/>
                  </a:lnTo>
                  <a:lnTo>
                    <a:pt x="20" y="87"/>
                  </a:lnTo>
                  <a:lnTo>
                    <a:pt x="20" y="67"/>
                  </a:lnTo>
                  <a:lnTo>
                    <a:pt x="20" y="67"/>
                  </a:lnTo>
                  <a:lnTo>
                    <a:pt x="20" y="67"/>
                  </a:lnTo>
                  <a:lnTo>
                    <a:pt x="0" y="47"/>
                  </a:lnTo>
                  <a:lnTo>
                    <a:pt x="0" y="47"/>
                  </a:lnTo>
                  <a:lnTo>
                    <a:pt x="0" y="26"/>
                  </a:lnTo>
                  <a:lnTo>
                    <a:pt x="0" y="26"/>
                  </a:lnTo>
                  <a:lnTo>
                    <a:pt x="0" y="26"/>
                  </a:lnTo>
                  <a:lnTo>
                    <a:pt x="0" y="26"/>
                  </a:lnTo>
                  <a:lnTo>
                    <a:pt x="0" y="26"/>
                  </a:lnTo>
                  <a:lnTo>
                    <a:pt x="0"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2"/>
            <p:cNvSpPr/>
            <p:nvPr/>
          </p:nvSpPr>
          <p:spPr>
            <a:xfrm>
              <a:off x="1631750" y="2339975"/>
              <a:ext cx="1675" cy="3200"/>
            </a:xfrm>
            <a:custGeom>
              <a:rect b="b" l="l" r="r" t="t"/>
              <a:pathLst>
                <a:path extrusionOk="0" h="128" w="67">
                  <a:moveTo>
                    <a:pt x="21" y="1"/>
                  </a:moveTo>
                  <a:lnTo>
                    <a:pt x="41" y="21"/>
                  </a:lnTo>
                  <a:lnTo>
                    <a:pt x="41" y="21"/>
                  </a:lnTo>
                  <a:lnTo>
                    <a:pt x="41" y="41"/>
                  </a:lnTo>
                  <a:lnTo>
                    <a:pt x="41" y="41"/>
                  </a:lnTo>
                  <a:lnTo>
                    <a:pt x="67" y="82"/>
                  </a:lnTo>
                  <a:lnTo>
                    <a:pt x="67" y="102"/>
                  </a:lnTo>
                  <a:lnTo>
                    <a:pt x="67" y="128"/>
                  </a:lnTo>
                  <a:lnTo>
                    <a:pt x="41" y="102"/>
                  </a:lnTo>
                  <a:lnTo>
                    <a:pt x="21" y="102"/>
                  </a:lnTo>
                  <a:lnTo>
                    <a:pt x="21" y="82"/>
                  </a:lnTo>
                  <a:lnTo>
                    <a:pt x="21" y="62"/>
                  </a:lnTo>
                  <a:lnTo>
                    <a:pt x="21" y="41"/>
                  </a:lnTo>
                  <a:lnTo>
                    <a:pt x="1" y="41"/>
                  </a:lnTo>
                  <a:lnTo>
                    <a:pt x="1" y="21"/>
                  </a:lnTo>
                  <a:lnTo>
                    <a:pt x="1" y="21"/>
                  </a:lnTo>
                  <a:lnTo>
                    <a:pt x="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2"/>
            <p:cNvSpPr/>
            <p:nvPr/>
          </p:nvSpPr>
          <p:spPr>
            <a:xfrm>
              <a:off x="1567150" y="2299150"/>
              <a:ext cx="2700" cy="4725"/>
            </a:xfrm>
            <a:custGeom>
              <a:rect b="b" l="l" r="r" t="t"/>
              <a:pathLst>
                <a:path extrusionOk="0" h="189" w="108">
                  <a:moveTo>
                    <a:pt x="107" y="21"/>
                  </a:moveTo>
                  <a:lnTo>
                    <a:pt x="107" y="21"/>
                  </a:lnTo>
                  <a:lnTo>
                    <a:pt x="107" y="21"/>
                  </a:lnTo>
                  <a:lnTo>
                    <a:pt x="107" y="41"/>
                  </a:lnTo>
                  <a:lnTo>
                    <a:pt x="107" y="41"/>
                  </a:lnTo>
                  <a:lnTo>
                    <a:pt x="107" y="41"/>
                  </a:lnTo>
                  <a:lnTo>
                    <a:pt x="107" y="41"/>
                  </a:lnTo>
                  <a:lnTo>
                    <a:pt x="107" y="41"/>
                  </a:lnTo>
                  <a:lnTo>
                    <a:pt x="82" y="41"/>
                  </a:lnTo>
                  <a:lnTo>
                    <a:pt x="82" y="62"/>
                  </a:lnTo>
                  <a:lnTo>
                    <a:pt x="82" y="62"/>
                  </a:lnTo>
                  <a:lnTo>
                    <a:pt x="82" y="62"/>
                  </a:lnTo>
                  <a:lnTo>
                    <a:pt x="82" y="62"/>
                  </a:lnTo>
                  <a:lnTo>
                    <a:pt x="82" y="62"/>
                  </a:lnTo>
                  <a:lnTo>
                    <a:pt x="82" y="82"/>
                  </a:lnTo>
                  <a:lnTo>
                    <a:pt x="62" y="82"/>
                  </a:lnTo>
                  <a:lnTo>
                    <a:pt x="62" y="82"/>
                  </a:lnTo>
                  <a:lnTo>
                    <a:pt x="62" y="108"/>
                  </a:lnTo>
                  <a:lnTo>
                    <a:pt x="62" y="108"/>
                  </a:lnTo>
                  <a:lnTo>
                    <a:pt x="62" y="108"/>
                  </a:lnTo>
                  <a:lnTo>
                    <a:pt x="41" y="128"/>
                  </a:lnTo>
                  <a:lnTo>
                    <a:pt x="41" y="128"/>
                  </a:lnTo>
                  <a:lnTo>
                    <a:pt x="41" y="148"/>
                  </a:lnTo>
                  <a:lnTo>
                    <a:pt x="41" y="148"/>
                  </a:lnTo>
                  <a:lnTo>
                    <a:pt x="41" y="169"/>
                  </a:lnTo>
                  <a:lnTo>
                    <a:pt x="21" y="169"/>
                  </a:lnTo>
                  <a:lnTo>
                    <a:pt x="1" y="189"/>
                  </a:lnTo>
                  <a:lnTo>
                    <a:pt x="1" y="169"/>
                  </a:lnTo>
                  <a:lnTo>
                    <a:pt x="1" y="148"/>
                  </a:lnTo>
                  <a:lnTo>
                    <a:pt x="1" y="148"/>
                  </a:lnTo>
                  <a:lnTo>
                    <a:pt x="1" y="128"/>
                  </a:lnTo>
                  <a:lnTo>
                    <a:pt x="21" y="128"/>
                  </a:lnTo>
                  <a:lnTo>
                    <a:pt x="21" y="108"/>
                  </a:lnTo>
                  <a:lnTo>
                    <a:pt x="21" y="108"/>
                  </a:lnTo>
                  <a:lnTo>
                    <a:pt x="21" y="82"/>
                  </a:lnTo>
                  <a:lnTo>
                    <a:pt x="21" y="82"/>
                  </a:lnTo>
                  <a:lnTo>
                    <a:pt x="41" y="62"/>
                  </a:lnTo>
                  <a:lnTo>
                    <a:pt x="41" y="62"/>
                  </a:lnTo>
                  <a:lnTo>
                    <a:pt x="41" y="62"/>
                  </a:lnTo>
                  <a:lnTo>
                    <a:pt x="41" y="41"/>
                  </a:lnTo>
                  <a:lnTo>
                    <a:pt x="41" y="41"/>
                  </a:lnTo>
                  <a:lnTo>
                    <a:pt x="41" y="41"/>
                  </a:lnTo>
                  <a:lnTo>
                    <a:pt x="41" y="41"/>
                  </a:lnTo>
                  <a:lnTo>
                    <a:pt x="62" y="41"/>
                  </a:lnTo>
                  <a:lnTo>
                    <a:pt x="62" y="21"/>
                  </a:lnTo>
                  <a:lnTo>
                    <a:pt x="62" y="21"/>
                  </a:lnTo>
                  <a:lnTo>
                    <a:pt x="62" y="21"/>
                  </a:lnTo>
                  <a:lnTo>
                    <a:pt x="62" y="21"/>
                  </a:lnTo>
                  <a:lnTo>
                    <a:pt x="62" y="21"/>
                  </a:lnTo>
                  <a:lnTo>
                    <a:pt x="62" y="1"/>
                  </a:lnTo>
                  <a:lnTo>
                    <a:pt x="62" y="1"/>
                  </a:lnTo>
                  <a:lnTo>
                    <a:pt x="82" y="1"/>
                  </a:lnTo>
                  <a:lnTo>
                    <a:pt x="82" y="1"/>
                  </a:lnTo>
                  <a:lnTo>
                    <a:pt x="107"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2"/>
            <p:cNvSpPr/>
            <p:nvPr/>
          </p:nvSpPr>
          <p:spPr>
            <a:xfrm>
              <a:off x="1568675" y="2308175"/>
              <a:ext cx="1675" cy="5250"/>
            </a:xfrm>
            <a:custGeom>
              <a:rect b="b" l="l" r="r" t="t"/>
              <a:pathLst>
                <a:path extrusionOk="0" h="210" w="67">
                  <a:moveTo>
                    <a:pt x="46" y="1"/>
                  </a:moveTo>
                  <a:lnTo>
                    <a:pt x="46" y="21"/>
                  </a:lnTo>
                  <a:lnTo>
                    <a:pt x="46" y="21"/>
                  </a:lnTo>
                  <a:lnTo>
                    <a:pt x="46" y="21"/>
                  </a:lnTo>
                  <a:lnTo>
                    <a:pt x="46" y="21"/>
                  </a:lnTo>
                  <a:lnTo>
                    <a:pt x="46" y="42"/>
                  </a:lnTo>
                  <a:lnTo>
                    <a:pt x="46" y="42"/>
                  </a:lnTo>
                  <a:lnTo>
                    <a:pt x="46" y="42"/>
                  </a:lnTo>
                  <a:lnTo>
                    <a:pt x="46" y="62"/>
                  </a:lnTo>
                  <a:lnTo>
                    <a:pt x="46" y="62"/>
                  </a:lnTo>
                  <a:lnTo>
                    <a:pt x="46" y="62"/>
                  </a:lnTo>
                  <a:lnTo>
                    <a:pt x="46" y="82"/>
                  </a:lnTo>
                  <a:lnTo>
                    <a:pt x="46" y="82"/>
                  </a:lnTo>
                  <a:lnTo>
                    <a:pt x="67" y="103"/>
                  </a:lnTo>
                  <a:lnTo>
                    <a:pt x="67" y="128"/>
                  </a:lnTo>
                  <a:lnTo>
                    <a:pt x="67" y="128"/>
                  </a:lnTo>
                  <a:lnTo>
                    <a:pt x="67" y="148"/>
                  </a:lnTo>
                  <a:lnTo>
                    <a:pt x="67" y="148"/>
                  </a:lnTo>
                  <a:lnTo>
                    <a:pt x="67" y="169"/>
                  </a:lnTo>
                  <a:lnTo>
                    <a:pt x="67" y="209"/>
                  </a:lnTo>
                  <a:lnTo>
                    <a:pt x="67" y="209"/>
                  </a:lnTo>
                  <a:lnTo>
                    <a:pt x="46" y="209"/>
                  </a:lnTo>
                  <a:lnTo>
                    <a:pt x="21" y="189"/>
                  </a:lnTo>
                  <a:lnTo>
                    <a:pt x="21" y="169"/>
                  </a:lnTo>
                  <a:lnTo>
                    <a:pt x="21" y="148"/>
                  </a:lnTo>
                  <a:lnTo>
                    <a:pt x="21" y="128"/>
                  </a:lnTo>
                  <a:lnTo>
                    <a:pt x="21" y="128"/>
                  </a:lnTo>
                  <a:lnTo>
                    <a:pt x="21" y="103"/>
                  </a:lnTo>
                  <a:lnTo>
                    <a:pt x="21" y="103"/>
                  </a:lnTo>
                  <a:lnTo>
                    <a:pt x="21" y="82"/>
                  </a:lnTo>
                  <a:lnTo>
                    <a:pt x="21" y="62"/>
                  </a:lnTo>
                  <a:lnTo>
                    <a:pt x="1" y="62"/>
                  </a:lnTo>
                  <a:lnTo>
                    <a:pt x="1" y="62"/>
                  </a:lnTo>
                  <a:lnTo>
                    <a:pt x="1" y="42"/>
                  </a:lnTo>
                  <a:lnTo>
                    <a:pt x="1" y="42"/>
                  </a:lnTo>
                  <a:lnTo>
                    <a:pt x="1" y="42"/>
                  </a:lnTo>
                  <a:lnTo>
                    <a:pt x="1" y="21"/>
                  </a:lnTo>
                  <a:lnTo>
                    <a:pt x="1" y="21"/>
                  </a:lnTo>
                  <a:lnTo>
                    <a:pt x="1" y="21"/>
                  </a:lnTo>
                  <a:lnTo>
                    <a:pt x="1" y="21"/>
                  </a:lnTo>
                  <a:lnTo>
                    <a:pt x="21" y="1"/>
                  </a:lnTo>
                  <a:lnTo>
                    <a:pt x="2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2"/>
            <p:cNvSpPr/>
            <p:nvPr/>
          </p:nvSpPr>
          <p:spPr>
            <a:xfrm>
              <a:off x="1563975" y="2315050"/>
              <a:ext cx="1550" cy="3725"/>
            </a:xfrm>
            <a:custGeom>
              <a:rect b="b" l="l" r="r" t="t"/>
              <a:pathLst>
                <a:path extrusionOk="0" h="149" w="62">
                  <a:moveTo>
                    <a:pt x="21" y="1"/>
                  </a:moveTo>
                  <a:lnTo>
                    <a:pt x="41" y="1"/>
                  </a:lnTo>
                  <a:lnTo>
                    <a:pt x="41" y="21"/>
                  </a:lnTo>
                  <a:lnTo>
                    <a:pt x="41" y="21"/>
                  </a:lnTo>
                  <a:lnTo>
                    <a:pt x="41" y="21"/>
                  </a:lnTo>
                  <a:lnTo>
                    <a:pt x="41" y="41"/>
                  </a:lnTo>
                  <a:lnTo>
                    <a:pt x="41" y="41"/>
                  </a:lnTo>
                  <a:lnTo>
                    <a:pt x="41" y="41"/>
                  </a:lnTo>
                  <a:lnTo>
                    <a:pt x="41" y="62"/>
                  </a:lnTo>
                  <a:lnTo>
                    <a:pt x="41" y="62"/>
                  </a:lnTo>
                  <a:lnTo>
                    <a:pt x="41" y="82"/>
                  </a:lnTo>
                  <a:lnTo>
                    <a:pt x="41" y="82"/>
                  </a:lnTo>
                  <a:lnTo>
                    <a:pt x="61" y="82"/>
                  </a:lnTo>
                  <a:lnTo>
                    <a:pt x="61" y="107"/>
                  </a:lnTo>
                  <a:lnTo>
                    <a:pt x="61" y="128"/>
                  </a:lnTo>
                  <a:lnTo>
                    <a:pt x="61" y="128"/>
                  </a:lnTo>
                  <a:lnTo>
                    <a:pt x="41" y="148"/>
                  </a:lnTo>
                  <a:lnTo>
                    <a:pt x="21" y="128"/>
                  </a:lnTo>
                  <a:lnTo>
                    <a:pt x="21" y="128"/>
                  </a:lnTo>
                  <a:lnTo>
                    <a:pt x="21" y="107"/>
                  </a:lnTo>
                  <a:lnTo>
                    <a:pt x="21" y="107"/>
                  </a:lnTo>
                  <a:lnTo>
                    <a:pt x="21" y="82"/>
                  </a:lnTo>
                  <a:lnTo>
                    <a:pt x="21" y="82"/>
                  </a:lnTo>
                  <a:lnTo>
                    <a:pt x="0" y="62"/>
                  </a:lnTo>
                  <a:lnTo>
                    <a:pt x="0" y="62"/>
                  </a:lnTo>
                  <a:lnTo>
                    <a:pt x="0" y="62"/>
                  </a:lnTo>
                  <a:lnTo>
                    <a:pt x="0" y="41"/>
                  </a:lnTo>
                  <a:lnTo>
                    <a:pt x="0" y="41"/>
                  </a:lnTo>
                  <a:lnTo>
                    <a:pt x="0" y="41"/>
                  </a:lnTo>
                  <a:lnTo>
                    <a:pt x="0" y="21"/>
                  </a:lnTo>
                  <a:lnTo>
                    <a:pt x="0" y="21"/>
                  </a:lnTo>
                  <a:lnTo>
                    <a:pt x="0" y="21"/>
                  </a:lnTo>
                  <a:lnTo>
                    <a:pt x="0" y="2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2"/>
            <p:cNvSpPr/>
            <p:nvPr/>
          </p:nvSpPr>
          <p:spPr>
            <a:xfrm>
              <a:off x="1571850" y="2320275"/>
              <a:ext cx="3200" cy="5875"/>
            </a:xfrm>
            <a:custGeom>
              <a:rect b="b" l="l" r="r" t="t"/>
              <a:pathLst>
                <a:path extrusionOk="0" h="235" w="128">
                  <a:moveTo>
                    <a:pt x="21" y="26"/>
                  </a:moveTo>
                  <a:lnTo>
                    <a:pt x="47" y="26"/>
                  </a:lnTo>
                  <a:lnTo>
                    <a:pt x="47" y="26"/>
                  </a:lnTo>
                  <a:lnTo>
                    <a:pt x="47" y="46"/>
                  </a:lnTo>
                  <a:lnTo>
                    <a:pt x="47" y="66"/>
                  </a:lnTo>
                  <a:lnTo>
                    <a:pt x="47" y="66"/>
                  </a:lnTo>
                  <a:lnTo>
                    <a:pt x="67" y="87"/>
                  </a:lnTo>
                  <a:lnTo>
                    <a:pt x="67" y="87"/>
                  </a:lnTo>
                  <a:lnTo>
                    <a:pt x="67" y="107"/>
                  </a:lnTo>
                  <a:lnTo>
                    <a:pt x="87" y="127"/>
                  </a:lnTo>
                  <a:lnTo>
                    <a:pt x="87" y="127"/>
                  </a:lnTo>
                  <a:lnTo>
                    <a:pt x="87" y="127"/>
                  </a:lnTo>
                  <a:lnTo>
                    <a:pt x="87" y="153"/>
                  </a:lnTo>
                  <a:lnTo>
                    <a:pt x="87" y="153"/>
                  </a:lnTo>
                  <a:lnTo>
                    <a:pt x="108" y="173"/>
                  </a:lnTo>
                  <a:lnTo>
                    <a:pt x="108" y="173"/>
                  </a:lnTo>
                  <a:lnTo>
                    <a:pt x="108" y="193"/>
                  </a:lnTo>
                  <a:lnTo>
                    <a:pt x="128" y="193"/>
                  </a:lnTo>
                  <a:lnTo>
                    <a:pt x="128" y="214"/>
                  </a:lnTo>
                  <a:lnTo>
                    <a:pt x="128" y="234"/>
                  </a:lnTo>
                  <a:lnTo>
                    <a:pt x="108" y="234"/>
                  </a:lnTo>
                  <a:lnTo>
                    <a:pt x="108" y="234"/>
                  </a:lnTo>
                  <a:lnTo>
                    <a:pt x="87" y="214"/>
                  </a:lnTo>
                  <a:lnTo>
                    <a:pt x="87" y="214"/>
                  </a:lnTo>
                  <a:lnTo>
                    <a:pt x="87" y="193"/>
                  </a:lnTo>
                  <a:lnTo>
                    <a:pt x="67" y="193"/>
                  </a:lnTo>
                  <a:lnTo>
                    <a:pt x="67" y="173"/>
                  </a:lnTo>
                  <a:lnTo>
                    <a:pt x="67" y="153"/>
                  </a:lnTo>
                  <a:lnTo>
                    <a:pt x="47" y="153"/>
                  </a:lnTo>
                  <a:lnTo>
                    <a:pt x="47" y="153"/>
                  </a:lnTo>
                  <a:lnTo>
                    <a:pt x="47" y="127"/>
                  </a:lnTo>
                  <a:lnTo>
                    <a:pt x="47" y="127"/>
                  </a:lnTo>
                  <a:lnTo>
                    <a:pt x="21" y="107"/>
                  </a:lnTo>
                  <a:lnTo>
                    <a:pt x="21" y="107"/>
                  </a:lnTo>
                  <a:lnTo>
                    <a:pt x="21" y="87"/>
                  </a:lnTo>
                  <a:lnTo>
                    <a:pt x="21" y="66"/>
                  </a:lnTo>
                  <a:lnTo>
                    <a:pt x="1" y="66"/>
                  </a:lnTo>
                  <a:lnTo>
                    <a:pt x="1" y="46"/>
                  </a:lnTo>
                  <a:lnTo>
                    <a:pt x="1" y="46"/>
                  </a:lnTo>
                  <a:lnTo>
                    <a:pt x="1" y="26"/>
                  </a:lnTo>
                  <a:lnTo>
                    <a:pt x="1"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2"/>
            <p:cNvSpPr/>
            <p:nvPr/>
          </p:nvSpPr>
          <p:spPr>
            <a:xfrm>
              <a:off x="1579350" y="2329800"/>
              <a:ext cx="1050" cy="1175"/>
            </a:xfrm>
            <a:custGeom>
              <a:rect b="b" l="l" r="r" t="t"/>
              <a:pathLst>
                <a:path extrusionOk="0" h="47" w="42">
                  <a:moveTo>
                    <a:pt x="21" y="1"/>
                  </a:moveTo>
                  <a:lnTo>
                    <a:pt x="42" y="26"/>
                  </a:lnTo>
                  <a:lnTo>
                    <a:pt x="21" y="46"/>
                  </a:lnTo>
                  <a:lnTo>
                    <a:pt x="1" y="26"/>
                  </a:lnTo>
                  <a:lnTo>
                    <a:pt x="1" y="26"/>
                  </a:lnTo>
                  <a:lnTo>
                    <a:pt x="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2"/>
            <p:cNvSpPr/>
            <p:nvPr/>
          </p:nvSpPr>
          <p:spPr>
            <a:xfrm>
              <a:off x="1651325" y="2319750"/>
              <a:ext cx="1175" cy="2200"/>
            </a:xfrm>
            <a:custGeom>
              <a:rect b="b" l="l" r="r" t="t"/>
              <a:pathLst>
                <a:path extrusionOk="0" h="88" w="47">
                  <a:moveTo>
                    <a:pt x="21" y="21"/>
                  </a:moveTo>
                  <a:lnTo>
                    <a:pt x="47" y="47"/>
                  </a:lnTo>
                  <a:lnTo>
                    <a:pt x="47" y="47"/>
                  </a:lnTo>
                  <a:lnTo>
                    <a:pt x="47" y="47"/>
                  </a:lnTo>
                  <a:lnTo>
                    <a:pt x="47" y="47"/>
                  </a:lnTo>
                  <a:lnTo>
                    <a:pt x="47" y="47"/>
                  </a:lnTo>
                  <a:lnTo>
                    <a:pt x="47" y="67"/>
                  </a:lnTo>
                  <a:lnTo>
                    <a:pt x="47" y="87"/>
                  </a:lnTo>
                  <a:lnTo>
                    <a:pt x="21" y="87"/>
                  </a:lnTo>
                  <a:lnTo>
                    <a:pt x="21" y="67"/>
                  </a:lnTo>
                  <a:lnTo>
                    <a:pt x="1" y="67"/>
                  </a:lnTo>
                  <a:lnTo>
                    <a:pt x="1" y="47"/>
                  </a:lnTo>
                  <a:lnTo>
                    <a:pt x="1" y="47"/>
                  </a:lnTo>
                  <a:lnTo>
                    <a:pt x="1" y="47"/>
                  </a:lnTo>
                  <a:lnTo>
                    <a:pt x="1" y="21"/>
                  </a:lnTo>
                  <a:lnTo>
                    <a:pt x="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2"/>
            <p:cNvSpPr/>
            <p:nvPr/>
          </p:nvSpPr>
          <p:spPr>
            <a:xfrm>
              <a:off x="1659850" y="2317725"/>
              <a:ext cx="3200" cy="2050"/>
            </a:xfrm>
            <a:custGeom>
              <a:rect b="b" l="l" r="r" t="t"/>
              <a:pathLst>
                <a:path extrusionOk="0" h="82" w="128">
                  <a:moveTo>
                    <a:pt x="41" y="0"/>
                  </a:moveTo>
                  <a:lnTo>
                    <a:pt x="41" y="0"/>
                  </a:lnTo>
                  <a:lnTo>
                    <a:pt x="41" y="0"/>
                  </a:lnTo>
                  <a:lnTo>
                    <a:pt x="41" y="0"/>
                  </a:lnTo>
                  <a:lnTo>
                    <a:pt x="41" y="0"/>
                  </a:lnTo>
                  <a:lnTo>
                    <a:pt x="62" y="0"/>
                  </a:lnTo>
                  <a:lnTo>
                    <a:pt x="62" y="0"/>
                  </a:lnTo>
                  <a:lnTo>
                    <a:pt x="62" y="0"/>
                  </a:lnTo>
                  <a:lnTo>
                    <a:pt x="62" y="0"/>
                  </a:lnTo>
                  <a:lnTo>
                    <a:pt x="62" y="21"/>
                  </a:lnTo>
                  <a:lnTo>
                    <a:pt x="87" y="21"/>
                  </a:lnTo>
                  <a:lnTo>
                    <a:pt x="87" y="21"/>
                  </a:lnTo>
                  <a:lnTo>
                    <a:pt x="87" y="21"/>
                  </a:lnTo>
                  <a:lnTo>
                    <a:pt x="87" y="21"/>
                  </a:lnTo>
                  <a:lnTo>
                    <a:pt x="87" y="21"/>
                  </a:lnTo>
                  <a:lnTo>
                    <a:pt x="108" y="21"/>
                  </a:lnTo>
                  <a:lnTo>
                    <a:pt x="108" y="41"/>
                  </a:lnTo>
                  <a:lnTo>
                    <a:pt x="108" y="41"/>
                  </a:lnTo>
                  <a:lnTo>
                    <a:pt x="108" y="41"/>
                  </a:lnTo>
                  <a:lnTo>
                    <a:pt x="108" y="41"/>
                  </a:lnTo>
                  <a:lnTo>
                    <a:pt x="128" y="41"/>
                  </a:lnTo>
                  <a:lnTo>
                    <a:pt x="128" y="41"/>
                  </a:lnTo>
                  <a:lnTo>
                    <a:pt x="128" y="41"/>
                  </a:lnTo>
                  <a:lnTo>
                    <a:pt x="128" y="61"/>
                  </a:lnTo>
                  <a:lnTo>
                    <a:pt x="108" y="82"/>
                  </a:lnTo>
                  <a:lnTo>
                    <a:pt x="108" y="82"/>
                  </a:lnTo>
                  <a:lnTo>
                    <a:pt x="108" y="82"/>
                  </a:lnTo>
                  <a:lnTo>
                    <a:pt x="108" y="82"/>
                  </a:lnTo>
                  <a:lnTo>
                    <a:pt x="87" y="61"/>
                  </a:lnTo>
                  <a:lnTo>
                    <a:pt x="87" y="61"/>
                  </a:lnTo>
                  <a:lnTo>
                    <a:pt x="87" y="61"/>
                  </a:lnTo>
                  <a:lnTo>
                    <a:pt x="87" y="61"/>
                  </a:lnTo>
                  <a:lnTo>
                    <a:pt x="62" y="61"/>
                  </a:lnTo>
                  <a:lnTo>
                    <a:pt x="62" y="61"/>
                  </a:lnTo>
                  <a:lnTo>
                    <a:pt x="62" y="61"/>
                  </a:lnTo>
                  <a:lnTo>
                    <a:pt x="62" y="61"/>
                  </a:lnTo>
                  <a:lnTo>
                    <a:pt x="41" y="61"/>
                  </a:lnTo>
                  <a:lnTo>
                    <a:pt x="41" y="41"/>
                  </a:lnTo>
                  <a:lnTo>
                    <a:pt x="41" y="41"/>
                  </a:lnTo>
                  <a:lnTo>
                    <a:pt x="41" y="41"/>
                  </a:lnTo>
                  <a:lnTo>
                    <a:pt x="41" y="41"/>
                  </a:lnTo>
                  <a:lnTo>
                    <a:pt x="21" y="41"/>
                  </a:lnTo>
                  <a:lnTo>
                    <a:pt x="21" y="41"/>
                  </a:lnTo>
                  <a:lnTo>
                    <a:pt x="21" y="21"/>
                  </a:lnTo>
                  <a:lnTo>
                    <a:pt x="21" y="21"/>
                  </a:lnTo>
                  <a:lnTo>
                    <a:pt x="21" y="21"/>
                  </a:lnTo>
                  <a:lnTo>
                    <a:pt x="21" y="21"/>
                  </a:lnTo>
                  <a:lnTo>
                    <a:pt x="21" y="21"/>
                  </a:lnTo>
                  <a:lnTo>
                    <a:pt x="1"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2"/>
            <p:cNvSpPr/>
            <p:nvPr/>
          </p:nvSpPr>
          <p:spPr>
            <a:xfrm>
              <a:off x="1667750" y="2313400"/>
              <a:ext cx="2675" cy="1675"/>
            </a:xfrm>
            <a:custGeom>
              <a:rect b="b" l="l" r="r" t="t"/>
              <a:pathLst>
                <a:path extrusionOk="0" h="67" w="107">
                  <a:moveTo>
                    <a:pt x="107" y="21"/>
                  </a:moveTo>
                  <a:lnTo>
                    <a:pt x="87" y="46"/>
                  </a:lnTo>
                  <a:lnTo>
                    <a:pt x="87" y="46"/>
                  </a:lnTo>
                  <a:lnTo>
                    <a:pt x="66" y="46"/>
                  </a:lnTo>
                  <a:lnTo>
                    <a:pt x="66" y="46"/>
                  </a:lnTo>
                  <a:lnTo>
                    <a:pt x="66" y="46"/>
                  </a:lnTo>
                  <a:lnTo>
                    <a:pt x="66" y="46"/>
                  </a:lnTo>
                  <a:lnTo>
                    <a:pt x="46" y="46"/>
                  </a:lnTo>
                  <a:lnTo>
                    <a:pt x="46" y="67"/>
                  </a:lnTo>
                  <a:lnTo>
                    <a:pt x="46" y="67"/>
                  </a:lnTo>
                  <a:lnTo>
                    <a:pt x="26" y="67"/>
                  </a:lnTo>
                  <a:lnTo>
                    <a:pt x="26" y="67"/>
                  </a:lnTo>
                  <a:lnTo>
                    <a:pt x="26" y="67"/>
                  </a:lnTo>
                  <a:lnTo>
                    <a:pt x="26" y="67"/>
                  </a:lnTo>
                  <a:lnTo>
                    <a:pt x="0" y="46"/>
                  </a:lnTo>
                  <a:lnTo>
                    <a:pt x="26" y="21"/>
                  </a:lnTo>
                  <a:lnTo>
                    <a:pt x="26" y="21"/>
                  </a:lnTo>
                  <a:lnTo>
                    <a:pt x="26" y="21"/>
                  </a:lnTo>
                  <a:lnTo>
                    <a:pt x="26" y="21"/>
                  </a:lnTo>
                  <a:lnTo>
                    <a:pt x="26" y="21"/>
                  </a:lnTo>
                  <a:lnTo>
                    <a:pt x="26" y="21"/>
                  </a:lnTo>
                  <a:lnTo>
                    <a:pt x="46" y="21"/>
                  </a:lnTo>
                  <a:lnTo>
                    <a:pt x="46" y="21"/>
                  </a:lnTo>
                  <a:lnTo>
                    <a:pt x="66" y="0"/>
                  </a:lnTo>
                  <a:lnTo>
                    <a:pt x="66" y="0"/>
                  </a:lnTo>
                  <a:lnTo>
                    <a:pt x="66" y="0"/>
                  </a:lnTo>
                  <a:lnTo>
                    <a:pt x="87" y="0"/>
                  </a:lnTo>
                  <a:lnTo>
                    <a:pt x="87"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2"/>
            <p:cNvSpPr/>
            <p:nvPr/>
          </p:nvSpPr>
          <p:spPr>
            <a:xfrm>
              <a:off x="1661375" y="2327775"/>
              <a:ext cx="3850" cy="1550"/>
            </a:xfrm>
            <a:custGeom>
              <a:rect b="b" l="l" r="r" t="t"/>
              <a:pathLst>
                <a:path extrusionOk="0" h="62" w="154">
                  <a:moveTo>
                    <a:pt x="47" y="0"/>
                  </a:moveTo>
                  <a:lnTo>
                    <a:pt x="47" y="0"/>
                  </a:lnTo>
                  <a:lnTo>
                    <a:pt x="47" y="0"/>
                  </a:lnTo>
                  <a:lnTo>
                    <a:pt x="47" y="0"/>
                  </a:lnTo>
                  <a:lnTo>
                    <a:pt x="67" y="0"/>
                  </a:lnTo>
                  <a:lnTo>
                    <a:pt x="67" y="0"/>
                  </a:lnTo>
                  <a:lnTo>
                    <a:pt x="67" y="0"/>
                  </a:lnTo>
                  <a:lnTo>
                    <a:pt x="87" y="0"/>
                  </a:lnTo>
                  <a:lnTo>
                    <a:pt x="87" y="0"/>
                  </a:lnTo>
                  <a:lnTo>
                    <a:pt x="87" y="21"/>
                  </a:lnTo>
                  <a:lnTo>
                    <a:pt x="87" y="21"/>
                  </a:lnTo>
                  <a:lnTo>
                    <a:pt x="108" y="21"/>
                  </a:lnTo>
                  <a:lnTo>
                    <a:pt x="108" y="21"/>
                  </a:lnTo>
                  <a:lnTo>
                    <a:pt x="108" y="21"/>
                  </a:lnTo>
                  <a:lnTo>
                    <a:pt x="128" y="21"/>
                  </a:lnTo>
                  <a:lnTo>
                    <a:pt x="128" y="21"/>
                  </a:lnTo>
                  <a:lnTo>
                    <a:pt x="153" y="41"/>
                  </a:lnTo>
                  <a:lnTo>
                    <a:pt x="128" y="61"/>
                  </a:lnTo>
                  <a:lnTo>
                    <a:pt x="108" y="61"/>
                  </a:lnTo>
                  <a:lnTo>
                    <a:pt x="108" y="41"/>
                  </a:lnTo>
                  <a:lnTo>
                    <a:pt x="108" y="41"/>
                  </a:lnTo>
                  <a:lnTo>
                    <a:pt x="87" y="41"/>
                  </a:lnTo>
                  <a:lnTo>
                    <a:pt x="87" y="41"/>
                  </a:lnTo>
                  <a:lnTo>
                    <a:pt x="87" y="41"/>
                  </a:lnTo>
                  <a:lnTo>
                    <a:pt x="67" y="41"/>
                  </a:lnTo>
                  <a:lnTo>
                    <a:pt x="67" y="41"/>
                  </a:lnTo>
                  <a:lnTo>
                    <a:pt x="67" y="41"/>
                  </a:lnTo>
                  <a:lnTo>
                    <a:pt x="67" y="41"/>
                  </a:lnTo>
                  <a:lnTo>
                    <a:pt x="47" y="41"/>
                  </a:lnTo>
                  <a:lnTo>
                    <a:pt x="47" y="41"/>
                  </a:lnTo>
                  <a:lnTo>
                    <a:pt x="47" y="41"/>
                  </a:lnTo>
                  <a:lnTo>
                    <a:pt x="26" y="21"/>
                  </a:lnTo>
                  <a:lnTo>
                    <a:pt x="26" y="21"/>
                  </a:lnTo>
                  <a:lnTo>
                    <a:pt x="26" y="21"/>
                  </a:lnTo>
                  <a:lnTo>
                    <a:pt x="1" y="0"/>
                  </a:lnTo>
                  <a:lnTo>
                    <a:pt x="26"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2"/>
            <p:cNvSpPr/>
            <p:nvPr/>
          </p:nvSpPr>
          <p:spPr>
            <a:xfrm>
              <a:off x="1650825" y="2333625"/>
              <a:ext cx="4225" cy="1550"/>
            </a:xfrm>
            <a:custGeom>
              <a:rect b="b" l="l" r="r" t="t"/>
              <a:pathLst>
                <a:path extrusionOk="0" h="62" w="169">
                  <a:moveTo>
                    <a:pt x="21" y="0"/>
                  </a:moveTo>
                  <a:lnTo>
                    <a:pt x="41" y="0"/>
                  </a:lnTo>
                  <a:lnTo>
                    <a:pt x="41" y="0"/>
                  </a:lnTo>
                  <a:lnTo>
                    <a:pt x="67" y="0"/>
                  </a:lnTo>
                  <a:lnTo>
                    <a:pt x="67" y="0"/>
                  </a:lnTo>
                  <a:lnTo>
                    <a:pt x="87" y="0"/>
                  </a:lnTo>
                  <a:lnTo>
                    <a:pt x="107" y="21"/>
                  </a:lnTo>
                  <a:lnTo>
                    <a:pt x="107" y="21"/>
                  </a:lnTo>
                  <a:lnTo>
                    <a:pt x="107" y="21"/>
                  </a:lnTo>
                  <a:lnTo>
                    <a:pt x="107" y="21"/>
                  </a:lnTo>
                  <a:lnTo>
                    <a:pt x="128" y="21"/>
                  </a:lnTo>
                  <a:lnTo>
                    <a:pt x="128" y="21"/>
                  </a:lnTo>
                  <a:lnTo>
                    <a:pt x="128" y="21"/>
                  </a:lnTo>
                  <a:lnTo>
                    <a:pt x="148" y="21"/>
                  </a:lnTo>
                  <a:lnTo>
                    <a:pt x="148" y="21"/>
                  </a:lnTo>
                  <a:lnTo>
                    <a:pt x="168" y="41"/>
                  </a:lnTo>
                  <a:lnTo>
                    <a:pt x="148" y="61"/>
                  </a:lnTo>
                  <a:lnTo>
                    <a:pt x="148" y="61"/>
                  </a:lnTo>
                  <a:lnTo>
                    <a:pt x="128" y="61"/>
                  </a:lnTo>
                  <a:lnTo>
                    <a:pt x="128" y="61"/>
                  </a:lnTo>
                  <a:lnTo>
                    <a:pt x="128" y="41"/>
                  </a:lnTo>
                  <a:lnTo>
                    <a:pt x="107" y="41"/>
                  </a:lnTo>
                  <a:lnTo>
                    <a:pt x="107" y="41"/>
                  </a:lnTo>
                  <a:lnTo>
                    <a:pt x="107" y="41"/>
                  </a:lnTo>
                  <a:lnTo>
                    <a:pt x="107" y="41"/>
                  </a:lnTo>
                  <a:lnTo>
                    <a:pt x="87" y="41"/>
                  </a:lnTo>
                  <a:lnTo>
                    <a:pt x="87" y="41"/>
                  </a:lnTo>
                  <a:lnTo>
                    <a:pt x="67" y="41"/>
                  </a:lnTo>
                  <a:lnTo>
                    <a:pt x="41" y="41"/>
                  </a:lnTo>
                  <a:lnTo>
                    <a:pt x="41" y="41"/>
                  </a:lnTo>
                  <a:lnTo>
                    <a:pt x="21" y="21"/>
                  </a:lnTo>
                  <a:lnTo>
                    <a:pt x="21" y="21"/>
                  </a:lnTo>
                  <a:lnTo>
                    <a:pt x="21" y="21"/>
                  </a:lnTo>
                  <a:lnTo>
                    <a:pt x="1"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2"/>
            <p:cNvSpPr/>
            <p:nvPr/>
          </p:nvSpPr>
          <p:spPr>
            <a:xfrm>
              <a:off x="1646625" y="2321925"/>
              <a:ext cx="1050" cy="3200"/>
            </a:xfrm>
            <a:custGeom>
              <a:rect b="b" l="l" r="r" t="t"/>
              <a:pathLst>
                <a:path extrusionOk="0" h="128" w="42">
                  <a:moveTo>
                    <a:pt x="21" y="0"/>
                  </a:moveTo>
                  <a:lnTo>
                    <a:pt x="21" y="21"/>
                  </a:lnTo>
                  <a:lnTo>
                    <a:pt x="21" y="61"/>
                  </a:lnTo>
                  <a:lnTo>
                    <a:pt x="21" y="87"/>
                  </a:lnTo>
                  <a:lnTo>
                    <a:pt x="41" y="107"/>
                  </a:lnTo>
                  <a:lnTo>
                    <a:pt x="21" y="127"/>
                  </a:lnTo>
                  <a:lnTo>
                    <a:pt x="1" y="107"/>
                  </a:lnTo>
                  <a:lnTo>
                    <a:pt x="1" y="87"/>
                  </a:lnTo>
                  <a:lnTo>
                    <a:pt x="1" y="61"/>
                  </a:lnTo>
                  <a:lnTo>
                    <a:pt x="1" y="41"/>
                  </a:lnTo>
                  <a:lnTo>
                    <a:pt x="1" y="21"/>
                  </a:lnTo>
                  <a:lnTo>
                    <a:pt x="1"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2"/>
            <p:cNvSpPr/>
            <p:nvPr/>
          </p:nvSpPr>
          <p:spPr>
            <a:xfrm>
              <a:off x="1640775" y="2310225"/>
              <a:ext cx="1050" cy="3700"/>
            </a:xfrm>
            <a:custGeom>
              <a:rect b="b" l="l" r="r" t="t"/>
              <a:pathLst>
                <a:path extrusionOk="0" h="148" w="42">
                  <a:moveTo>
                    <a:pt x="41" y="21"/>
                  </a:moveTo>
                  <a:lnTo>
                    <a:pt x="41" y="46"/>
                  </a:lnTo>
                  <a:lnTo>
                    <a:pt x="41" y="66"/>
                  </a:lnTo>
                  <a:lnTo>
                    <a:pt x="41" y="87"/>
                  </a:lnTo>
                  <a:lnTo>
                    <a:pt x="41" y="87"/>
                  </a:lnTo>
                  <a:lnTo>
                    <a:pt x="41" y="107"/>
                  </a:lnTo>
                  <a:lnTo>
                    <a:pt x="41" y="127"/>
                  </a:lnTo>
                  <a:lnTo>
                    <a:pt x="41" y="127"/>
                  </a:lnTo>
                  <a:lnTo>
                    <a:pt x="21" y="148"/>
                  </a:lnTo>
                  <a:lnTo>
                    <a:pt x="1" y="127"/>
                  </a:lnTo>
                  <a:lnTo>
                    <a:pt x="1" y="127"/>
                  </a:lnTo>
                  <a:lnTo>
                    <a:pt x="1" y="107"/>
                  </a:lnTo>
                  <a:lnTo>
                    <a:pt x="1" y="87"/>
                  </a:lnTo>
                  <a:lnTo>
                    <a:pt x="1" y="66"/>
                  </a:lnTo>
                  <a:lnTo>
                    <a:pt x="1" y="66"/>
                  </a:lnTo>
                  <a:lnTo>
                    <a:pt x="1" y="46"/>
                  </a:lnTo>
                  <a:lnTo>
                    <a:pt x="1" y="21"/>
                  </a:lnTo>
                  <a:lnTo>
                    <a:pt x="21"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2"/>
            <p:cNvSpPr/>
            <p:nvPr/>
          </p:nvSpPr>
          <p:spPr>
            <a:xfrm>
              <a:off x="1644975" y="2335650"/>
              <a:ext cx="2200" cy="1675"/>
            </a:xfrm>
            <a:custGeom>
              <a:rect b="b" l="l" r="r" t="t"/>
              <a:pathLst>
                <a:path extrusionOk="0" h="67" w="88">
                  <a:moveTo>
                    <a:pt x="46" y="1"/>
                  </a:moveTo>
                  <a:lnTo>
                    <a:pt x="46" y="1"/>
                  </a:lnTo>
                  <a:lnTo>
                    <a:pt x="46" y="21"/>
                  </a:lnTo>
                  <a:lnTo>
                    <a:pt x="46" y="21"/>
                  </a:lnTo>
                  <a:lnTo>
                    <a:pt x="67" y="21"/>
                  </a:lnTo>
                  <a:lnTo>
                    <a:pt x="67" y="21"/>
                  </a:lnTo>
                  <a:lnTo>
                    <a:pt x="87" y="46"/>
                  </a:lnTo>
                  <a:lnTo>
                    <a:pt x="87" y="67"/>
                  </a:lnTo>
                  <a:lnTo>
                    <a:pt x="67" y="67"/>
                  </a:lnTo>
                  <a:lnTo>
                    <a:pt x="46" y="46"/>
                  </a:lnTo>
                  <a:lnTo>
                    <a:pt x="46" y="46"/>
                  </a:lnTo>
                  <a:lnTo>
                    <a:pt x="46" y="46"/>
                  </a:lnTo>
                  <a:lnTo>
                    <a:pt x="21" y="46"/>
                  </a:lnTo>
                  <a:lnTo>
                    <a:pt x="21" y="46"/>
                  </a:lnTo>
                  <a:lnTo>
                    <a:pt x="21" y="21"/>
                  </a:lnTo>
                  <a:lnTo>
                    <a:pt x="1" y="21"/>
                  </a:lnTo>
                  <a:lnTo>
                    <a:pt x="1" y="1"/>
                  </a:lnTo>
                  <a:lnTo>
                    <a:pt x="2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2"/>
            <p:cNvSpPr/>
            <p:nvPr/>
          </p:nvSpPr>
          <p:spPr>
            <a:xfrm>
              <a:off x="1673075" y="2318750"/>
              <a:ext cx="3725" cy="1025"/>
            </a:xfrm>
            <a:custGeom>
              <a:rect b="b" l="l" r="r" t="t"/>
              <a:pathLst>
                <a:path extrusionOk="0" h="41" w="149">
                  <a:moveTo>
                    <a:pt x="148" y="0"/>
                  </a:moveTo>
                  <a:lnTo>
                    <a:pt x="148" y="20"/>
                  </a:lnTo>
                  <a:lnTo>
                    <a:pt x="148" y="20"/>
                  </a:lnTo>
                  <a:lnTo>
                    <a:pt x="128" y="20"/>
                  </a:lnTo>
                  <a:lnTo>
                    <a:pt x="128" y="20"/>
                  </a:lnTo>
                  <a:lnTo>
                    <a:pt x="128" y="20"/>
                  </a:lnTo>
                  <a:lnTo>
                    <a:pt x="108" y="41"/>
                  </a:lnTo>
                  <a:lnTo>
                    <a:pt x="108" y="41"/>
                  </a:lnTo>
                  <a:lnTo>
                    <a:pt x="87" y="41"/>
                  </a:lnTo>
                  <a:lnTo>
                    <a:pt x="87" y="41"/>
                  </a:lnTo>
                  <a:lnTo>
                    <a:pt x="87" y="41"/>
                  </a:lnTo>
                  <a:lnTo>
                    <a:pt x="87" y="41"/>
                  </a:lnTo>
                  <a:lnTo>
                    <a:pt x="67" y="41"/>
                  </a:lnTo>
                  <a:lnTo>
                    <a:pt x="67" y="41"/>
                  </a:lnTo>
                  <a:lnTo>
                    <a:pt x="67" y="41"/>
                  </a:lnTo>
                  <a:lnTo>
                    <a:pt x="67" y="41"/>
                  </a:lnTo>
                  <a:lnTo>
                    <a:pt x="41" y="41"/>
                  </a:lnTo>
                  <a:lnTo>
                    <a:pt x="41" y="41"/>
                  </a:lnTo>
                  <a:lnTo>
                    <a:pt x="21" y="41"/>
                  </a:lnTo>
                  <a:lnTo>
                    <a:pt x="21" y="41"/>
                  </a:lnTo>
                  <a:lnTo>
                    <a:pt x="21" y="41"/>
                  </a:lnTo>
                  <a:lnTo>
                    <a:pt x="21" y="41"/>
                  </a:lnTo>
                  <a:lnTo>
                    <a:pt x="21" y="41"/>
                  </a:lnTo>
                  <a:lnTo>
                    <a:pt x="21" y="41"/>
                  </a:lnTo>
                  <a:lnTo>
                    <a:pt x="1" y="20"/>
                  </a:lnTo>
                  <a:lnTo>
                    <a:pt x="21" y="0"/>
                  </a:lnTo>
                  <a:lnTo>
                    <a:pt x="21" y="0"/>
                  </a:lnTo>
                  <a:lnTo>
                    <a:pt x="21" y="0"/>
                  </a:lnTo>
                  <a:lnTo>
                    <a:pt x="21" y="0"/>
                  </a:lnTo>
                  <a:lnTo>
                    <a:pt x="21" y="0"/>
                  </a:lnTo>
                  <a:lnTo>
                    <a:pt x="21" y="0"/>
                  </a:lnTo>
                  <a:lnTo>
                    <a:pt x="41" y="0"/>
                  </a:lnTo>
                  <a:lnTo>
                    <a:pt x="41" y="0"/>
                  </a:lnTo>
                  <a:lnTo>
                    <a:pt x="41" y="0"/>
                  </a:lnTo>
                  <a:lnTo>
                    <a:pt x="41" y="0"/>
                  </a:lnTo>
                  <a:lnTo>
                    <a:pt x="67" y="0"/>
                  </a:lnTo>
                  <a:lnTo>
                    <a:pt x="67" y="0"/>
                  </a:lnTo>
                  <a:lnTo>
                    <a:pt x="67" y="0"/>
                  </a:lnTo>
                  <a:lnTo>
                    <a:pt x="87" y="0"/>
                  </a:lnTo>
                  <a:lnTo>
                    <a:pt x="87" y="0"/>
                  </a:lnTo>
                  <a:lnTo>
                    <a:pt x="87" y="0"/>
                  </a:lnTo>
                  <a:lnTo>
                    <a:pt x="87" y="0"/>
                  </a:lnTo>
                  <a:lnTo>
                    <a:pt x="108" y="0"/>
                  </a:lnTo>
                  <a:lnTo>
                    <a:pt x="108" y="0"/>
                  </a:lnTo>
                  <a:lnTo>
                    <a:pt x="108" y="0"/>
                  </a:lnTo>
                  <a:lnTo>
                    <a:pt x="128" y="0"/>
                  </a:lnTo>
                  <a:lnTo>
                    <a:pt x="128" y="0"/>
                  </a:lnTo>
                  <a:lnTo>
                    <a:pt x="128"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2"/>
            <p:cNvSpPr/>
            <p:nvPr/>
          </p:nvSpPr>
          <p:spPr>
            <a:xfrm>
              <a:off x="1677925" y="2307050"/>
              <a:ext cx="3700" cy="3200"/>
            </a:xfrm>
            <a:custGeom>
              <a:rect b="b" l="l" r="r" t="t"/>
              <a:pathLst>
                <a:path extrusionOk="0" h="128" w="148">
                  <a:moveTo>
                    <a:pt x="148" y="20"/>
                  </a:moveTo>
                  <a:lnTo>
                    <a:pt x="127" y="20"/>
                  </a:lnTo>
                  <a:lnTo>
                    <a:pt x="127" y="46"/>
                  </a:lnTo>
                  <a:lnTo>
                    <a:pt x="127" y="46"/>
                  </a:lnTo>
                  <a:lnTo>
                    <a:pt x="127" y="46"/>
                  </a:lnTo>
                  <a:lnTo>
                    <a:pt x="102" y="46"/>
                  </a:lnTo>
                  <a:lnTo>
                    <a:pt x="102" y="66"/>
                  </a:lnTo>
                  <a:lnTo>
                    <a:pt x="102" y="66"/>
                  </a:lnTo>
                  <a:lnTo>
                    <a:pt x="102" y="66"/>
                  </a:lnTo>
                  <a:lnTo>
                    <a:pt x="81" y="66"/>
                  </a:lnTo>
                  <a:lnTo>
                    <a:pt x="81" y="87"/>
                  </a:lnTo>
                  <a:lnTo>
                    <a:pt x="81" y="87"/>
                  </a:lnTo>
                  <a:lnTo>
                    <a:pt x="81" y="87"/>
                  </a:lnTo>
                  <a:lnTo>
                    <a:pt x="61" y="87"/>
                  </a:lnTo>
                  <a:lnTo>
                    <a:pt x="61" y="87"/>
                  </a:lnTo>
                  <a:lnTo>
                    <a:pt x="61" y="107"/>
                  </a:lnTo>
                  <a:lnTo>
                    <a:pt x="61" y="107"/>
                  </a:lnTo>
                  <a:lnTo>
                    <a:pt x="41" y="107"/>
                  </a:lnTo>
                  <a:lnTo>
                    <a:pt x="41" y="107"/>
                  </a:lnTo>
                  <a:lnTo>
                    <a:pt x="41" y="107"/>
                  </a:lnTo>
                  <a:lnTo>
                    <a:pt x="20" y="127"/>
                  </a:lnTo>
                  <a:lnTo>
                    <a:pt x="20" y="127"/>
                  </a:lnTo>
                  <a:lnTo>
                    <a:pt x="20" y="127"/>
                  </a:lnTo>
                  <a:lnTo>
                    <a:pt x="0" y="127"/>
                  </a:lnTo>
                  <a:lnTo>
                    <a:pt x="0" y="107"/>
                  </a:lnTo>
                  <a:lnTo>
                    <a:pt x="0" y="107"/>
                  </a:lnTo>
                  <a:lnTo>
                    <a:pt x="0" y="107"/>
                  </a:lnTo>
                  <a:lnTo>
                    <a:pt x="20" y="87"/>
                  </a:lnTo>
                  <a:lnTo>
                    <a:pt x="20" y="87"/>
                  </a:lnTo>
                  <a:lnTo>
                    <a:pt x="20" y="87"/>
                  </a:lnTo>
                  <a:lnTo>
                    <a:pt x="20" y="87"/>
                  </a:lnTo>
                  <a:lnTo>
                    <a:pt x="41" y="66"/>
                  </a:lnTo>
                  <a:lnTo>
                    <a:pt x="41" y="66"/>
                  </a:lnTo>
                  <a:lnTo>
                    <a:pt x="41" y="66"/>
                  </a:lnTo>
                  <a:lnTo>
                    <a:pt x="41" y="66"/>
                  </a:lnTo>
                  <a:lnTo>
                    <a:pt x="61" y="46"/>
                  </a:lnTo>
                  <a:lnTo>
                    <a:pt x="61" y="46"/>
                  </a:lnTo>
                  <a:lnTo>
                    <a:pt x="61" y="46"/>
                  </a:lnTo>
                  <a:lnTo>
                    <a:pt x="61" y="46"/>
                  </a:lnTo>
                  <a:lnTo>
                    <a:pt x="81" y="46"/>
                  </a:lnTo>
                  <a:lnTo>
                    <a:pt x="81" y="20"/>
                  </a:lnTo>
                  <a:lnTo>
                    <a:pt x="81" y="20"/>
                  </a:lnTo>
                  <a:lnTo>
                    <a:pt x="102" y="20"/>
                  </a:lnTo>
                  <a:lnTo>
                    <a:pt x="102" y="20"/>
                  </a:lnTo>
                  <a:lnTo>
                    <a:pt x="102" y="0"/>
                  </a:lnTo>
                  <a:lnTo>
                    <a:pt x="102" y="0"/>
                  </a:lnTo>
                  <a:lnTo>
                    <a:pt x="127" y="0"/>
                  </a:lnTo>
                  <a:lnTo>
                    <a:pt x="148"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2"/>
            <p:cNvSpPr/>
            <p:nvPr/>
          </p:nvSpPr>
          <p:spPr>
            <a:xfrm>
              <a:off x="1680450" y="2291650"/>
              <a:ext cx="1675" cy="8550"/>
            </a:xfrm>
            <a:custGeom>
              <a:rect b="b" l="l" r="r" t="t"/>
              <a:pathLst>
                <a:path extrusionOk="0" h="342" w="67">
                  <a:moveTo>
                    <a:pt x="47" y="26"/>
                  </a:moveTo>
                  <a:lnTo>
                    <a:pt x="47" y="26"/>
                  </a:lnTo>
                  <a:lnTo>
                    <a:pt x="67" y="26"/>
                  </a:lnTo>
                  <a:lnTo>
                    <a:pt x="67" y="46"/>
                  </a:lnTo>
                  <a:lnTo>
                    <a:pt x="67" y="46"/>
                  </a:lnTo>
                  <a:lnTo>
                    <a:pt x="67" y="46"/>
                  </a:lnTo>
                  <a:lnTo>
                    <a:pt x="67" y="67"/>
                  </a:lnTo>
                  <a:lnTo>
                    <a:pt x="67" y="87"/>
                  </a:lnTo>
                  <a:lnTo>
                    <a:pt x="67" y="107"/>
                  </a:lnTo>
                  <a:lnTo>
                    <a:pt x="67" y="107"/>
                  </a:lnTo>
                  <a:lnTo>
                    <a:pt x="67" y="107"/>
                  </a:lnTo>
                  <a:lnTo>
                    <a:pt x="67" y="128"/>
                  </a:lnTo>
                  <a:lnTo>
                    <a:pt x="67" y="128"/>
                  </a:lnTo>
                  <a:lnTo>
                    <a:pt x="67" y="153"/>
                  </a:lnTo>
                  <a:lnTo>
                    <a:pt x="67" y="153"/>
                  </a:lnTo>
                  <a:lnTo>
                    <a:pt x="67" y="153"/>
                  </a:lnTo>
                  <a:lnTo>
                    <a:pt x="67" y="174"/>
                  </a:lnTo>
                  <a:lnTo>
                    <a:pt x="67" y="174"/>
                  </a:lnTo>
                  <a:lnTo>
                    <a:pt x="67" y="194"/>
                  </a:lnTo>
                  <a:lnTo>
                    <a:pt x="67" y="194"/>
                  </a:lnTo>
                  <a:lnTo>
                    <a:pt x="67" y="214"/>
                  </a:lnTo>
                  <a:lnTo>
                    <a:pt x="67" y="214"/>
                  </a:lnTo>
                  <a:lnTo>
                    <a:pt x="67" y="214"/>
                  </a:lnTo>
                  <a:lnTo>
                    <a:pt x="67" y="235"/>
                  </a:lnTo>
                  <a:lnTo>
                    <a:pt x="67" y="235"/>
                  </a:lnTo>
                  <a:lnTo>
                    <a:pt x="67" y="255"/>
                  </a:lnTo>
                  <a:lnTo>
                    <a:pt x="67" y="255"/>
                  </a:lnTo>
                  <a:lnTo>
                    <a:pt x="67" y="255"/>
                  </a:lnTo>
                  <a:lnTo>
                    <a:pt x="67" y="280"/>
                  </a:lnTo>
                  <a:lnTo>
                    <a:pt x="47" y="280"/>
                  </a:lnTo>
                  <a:lnTo>
                    <a:pt x="47" y="301"/>
                  </a:lnTo>
                  <a:lnTo>
                    <a:pt x="47" y="301"/>
                  </a:lnTo>
                  <a:lnTo>
                    <a:pt x="47" y="321"/>
                  </a:lnTo>
                  <a:lnTo>
                    <a:pt x="47" y="321"/>
                  </a:lnTo>
                  <a:lnTo>
                    <a:pt x="47" y="321"/>
                  </a:lnTo>
                  <a:lnTo>
                    <a:pt x="26" y="341"/>
                  </a:lnTo>
                  <a:lnTo>
                    <a:pt x="1" y="321"/>
                  </a:lnTo>
                  <a:lnTo>
                    <a:pt x="1" y="321"/>
                  </a:lnTo>
                  <a:lnTo>
                    <a:pt x="26" y="301"/>
                  </a:lnTo>
                  <a:lnTo>
                    <a:pt x="26" y="301"/>
                  </a:lnTo>
                  <a:lnTo>
                    <a:pt x="26" y="280"/>
                  </a:lnTo>
                  <a:lnTo>
                    <a:pt x="26" y="280"/>
                  </a:lnTo>
                  <a:lnTo>
                    <a:pt x="26" y="280"/>
                  </a:lnTo>
                  <a:lnTo>
                    <a:pt x="26" y="255"/>
                  </a:lnTo>
                  <a:lnTo>
                    <a:pt x="26" y="255"/>
                  </a:lnTo>
                  <a:lnTo>
                    <a:pt x="26" y="235"/>
                  </a:lnTo>
                  <a:lnTo>
                    <a:pt x="26" y="235"/>
                  </a:lnTo>
                  <a:lnTo>
                    <a:pt x="26" y="214"/>
                  </a:lnTo>
                  <a:lnTo>
                    <a:pt x="26" y="214"/>
                  </a:lnTo>
                  <a:lnTo>
                    <a:pt x="26" y="214"/>
                  </a:lnTo>
                  <a:lnTo>
                    <a:pt x="26" y="214"/>
                  </a:lnTo>
                  <a:lnTo>
                    <a:pt x="26" y="194"/>
                  </a:lnTo>
                  <a:lnTo>
                    <a:pt x="26" y="194"/>
                  </a:lnTo>
                  <a:lnTo>
                    <a:pt x="26" y="174"/>
                  </a:lnTo>
                  <a:lnTo>
                    <a:pt x="26" y="174"/>
                  </a:lnTo>
                  <a:lnTo>
                    <a:pt x="26" y="153"/>
                  </a:lnTo>
                  <a:lnTo>
                    <a:pt x="26" y="153"/>
                  </a:lnTo>
                  <a:lnTo>
                    <a:pt x="26" y="153"/>
                  </a:lnTo>
                  <a:lnTo>
                    <a:pt x="26" y="128"/>
                  </a:lnTo>
                  <a:lnTo>
                    <a:pt x="26" y="128"/>
                  </a:lnTo>
                  <a:lnTo>
                    <a:pt x="26" y="107"/>
                  </a:lnTo>
                  <a:lnTo>
                    <a:pt x="26" y="107"/>
                  </a:lnTo>
                  <a:lnTo>
                    <a:pt x="26" y="107"/>
                  </a:lnTo>
                  <a:lnTo>
                    <a:pt x="26" y="87"/>
                  </a:lnTo>
                  <a:lnTo>
                    <a:pt x="26" y="87"/>
                  </a:lnTo>
                  <a:lnTo>
                    <a:pt x="26" y="67"/>
                  </a:lnTo>
                  <a:lnTo>
                    <a:pt x="26" y="46"/>
                  </a:lnTo>
                  <a:lnTo>
                    <a:pt x="26" y="46"/>
                  </a:lnTo>
                  <a:lnTo>
                    <a:pt x="26" y="46"/>
                  </a:lnTo>
                  <a:lnTo>
                    <a:pt x="26" y="26"/>
                  </a:lnTo>
                  <a:lnTo>
                    <a:pt x="26" y="26"/>
                  </a:lnTo>
                  <a:lnTo>
                    <a:pt x="47"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2"/>
            <p:cNvSpPr/>
            <p:nvPr/>
          </p:nvSpPr>
          <p:spPr>
            <a:xfrm>
              <a:off x="1672575" y="2303350"/>
              <a:ext cx="1550" cy="2200"/>
            </a:xfrm>
            <a:custGeom>
              <a:rect b="b" l="l" r="r" t="t"/>
              <a:pathLst>
                <a:path extrusionOk="0" h="88" w="62">
                  <a:moveTo>
                    <a:pt x="0" y="67"/>
                  </a:moveTo>
                  <a:lnTo>
                    <a:pt x="21" y="41"/>
                  </a:lnTo>
                  <a:lnTo>
                    <a:pt x="21" y="41"/>
                  </a:lnTo>
                  <a:lnTo>
                    <a:pt x="21" y="41"/>
                  </a:lnTo>
                  <a:lnTo>
                    <a:pt x="21" y="21"/>
                  </a:lnTo>
                  <a:lnTo>
                    <a:pt x="21" y="21"/>
                  </a:lnTo>
                  <a:lnTo>
                    <a:pt x="21" y="21"/>
                  </a:lnTo>
                  <a:lnTo>
                    <a:pt x="61" y="1"/>
                  </a:lnTo>
                  <a:lnTo>
                    <a:pt x="61" y="21"/>
                  </a:lnTo>
                  <a:lnTo>
                    <a:pt x="61" y="41"/>
                  </a:lnTo>
                  <a:lnTo>
                    <a:pt x="61" y="41"/>
                  </a:lnTo>
                  <a:lnTo>
                    <a:pt x="41" y="41"/>
                  </a:lnTo>
                  <a:lnTo>
                    <a:pt x="41" y="67"/>
                  </a:lnTo>
                  <a:lnTo>
                    <a:pt x="41" y="67"/>
                  </a:lnTo>
                  <a:lnTo>
                    <a:pt x="41" y="67"/>
                  </a:lnTo>
                  <a:lnTo>
                    <a:pt x="41" y="87"/>
                  </a:lnTo>
                  <a:lnTo>
                    <a:pt x="0" y="87"/>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2"/>
            <p:cNvSpPr/>
            <p:nvPr/>
          </p:nvSpPr>
          <p:spPr>
            <a:xfrm>
              <a:off x="1676250" y="2287450"/>
              <a:ext cx="1700" cy="5375"/>
            </a:xfrm>
            <a:custGeom>
              <a:rect b="b" l="l" r="r" t="t"/>
              <a:pathLst>
                <a:path extrusionOk="0" h="215" w="68">
                  <a:moveTo>
                    <a:pt x="21" y="21"/>
                  </a:moveTo>
                  <a:lnTo>
                    <a:pt x="21" y="21"/>
                  </a:lnTo>
                  <a:lnTo>
                    <a:pt x="21" y="21"/>
                  </a:lnTo>
                  <a:lnTo>
                    <a:pt x="42" y="41"/>
                  </a:lnTo>
                  <a:lnTo>
                    <a:pt x="42" y="41"/>
                  </a:lnTo>
                  <a:lnTo>
                    <a:pt x="42" y="41"/>
                  </a:lnTo>
                  <a:lnTo>
                    <a:pt x="42" y="67"/>
                  </a:lnTo>
                  <a:lnTo>
                    <a:pt x="42" y="67"/>
                  </a:lnTo>
                  <a:lnTo>
                    <a:pt x="42" y="67"/>
                  </a:lnTo>
                  <a:lnTo>
                    <a:pt x="42" y="67"/>
                  </a:lnTo>
                  <a:lnTo>
                    <a:pt x="42" y="87"/>
                  </a:lnTo>
                  <a:lnTo>
                    <a:pt x="42" y="87"/>
                  </a:lnTo>
                  <a:lnTo>
                    <a:pt x="42" y="108"/>
                  </a:lnTo>
                  <a:lnTo>
                    <a:pt x="42" y="108"/>
                  </a:lnTo>
                  <a:lnTo>
                    <a:pt x="42" y="108"/>
                  </a:lnTo>
                  <a:lnTo>
                    <a:pt x="42" y="128"/>
                  </a:lnTo>
                  <a:lnTo>
                    <a:pt x="67" y="128"/>
                  </a:lnTo>
                  <a:lnTo>
                    <a:pt x="67" y="148"/>
                  </a:lnTo>
                  <a:lnTo>
                    <a:pt x="67" y="148"/>
                  </a:lnTo>
                  <a:lnTo>
                    <a:pt x="67" y="148"/>
                  </a:lnTo>
                  <a:lnTo>
                    <a:pt x="67" y="169"/>
                  </a:lnTo>
                  <a:lnTo>
                    <a:pt x="67" y="169"/>
                  </a:lnTo>
                  <a:lnTo>
                    <a:pt x="67" y="194"/>
                  </a:lnTo>
                  <a:lnTo>
                    <a:pt x="67" y="194"/>
                  </a:lnTo>
                  <a:lnTo>
                    <a:pt x="42" y="214"/>
                  </a:lnTo>
                  <a:lnTo>
                    <a:pt x="21" y="194"/>
                  </a:lnTo>
                  <a:lnTo>
                    <a:pt x="21" y="194"/>
                  </a:lnTo>
                  <a:lnTo>
                    <a:pt x="21" y="169"/>
                  </a:lnTo>
                  <a:lnTo>
                    <a:pt x="21" y="169"/>
                  </a:lnTo>
                  <a:lnTo>
                    <a:pt x="21" y="148"/>
                  </a:lnTo>
                  <a:lnTo>
                    <a:pt x="21" y="148"/>
                  </a:lnTo>
                  <a:lnTo>
                    <a:pt x="21" y="148"/>
                  </a:lnTo>
                  <a:lnTo>
                    <a:pt x="21" y="148"/>
                  </a:lnTo>
                  <a:lnTo>
                    <a:pt x="21" y="128"/>
                  </a:lnTo>
                  <a:lnTo>
                    <a:pt x="21" y="128"/>
                  </a:lnTo>
                  <a:lnTo>
                    <a:pt x="21" y="108"/>
                  </a:lnTo>
                  <a:lnTo>
                    <a:pt x="21" y="108"/>
                  </a:lnTo>
                  <a:lnTo>
                    <a:pt x="1" y="108"/>
                  </a:lnTo>
                  <a:lnTo>
                    <a:pt x="1" y="87"/>
                  </a:lnTo>
                  <a:lnTo>
                    <a:pt x="1" y="87"/>
                  </a:lnTo>
                  <a:lnTo>
                    <a:pt x="1" y="87"/>
                  </a:lnTo>
                  <a:lnTo>
                    <a:pt x="1" y="67"/>
                  </a:lnTo>
                  <a:lnTo>
                    <a:pt x="1" y="67"/>
                  </a:lnTo>
                  <a:lnTo>
                    <a:pt x="1" y="67"/>
                  </a:lnTo>
                  <a:lnTo>
                    <a:pt x="1" y="41"/>
                  </a:lnTo>
                  <a:lnTo>
                    <a:pt x="1" y="41"/>
                  </a:lnTo>
                  <a:lnTo>
                    <a:pt x="1" y="41"/>
                  </a:lnTo>
                  <a:lnTo>
                    <a:pt x="1" y="21"/>
                  </a:lnTo>
                  <a:lnTo>
                    <a:pt x="1" y="21"/>
                  </a:lnTo>
                  <a:lnTo>
                    <a:pt x="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2"/>
            <p:cNvSpPr/>
            <p:nvPr/>
          </p:nvSpPr>
          <p:spPr>
            <a:xfrm>
              <a:off x="1680450" y="2283775"/>
              <a:ext cx="1675" cy="3700"/>
            </a:xfrm>
            <a:custGeom>
              <a:rect b="b" l="l" r="r" t="t"/>
              <a:pathLst>
                <a:path extrusionOk="0" h="148" w="67">
                  <a:moveTo>
                    <a:pt x="26" y="21"/>
                  </a:moveTo>
                  <a:lnTo>
                    <a:pt x="26" y="21"/>
                  </a:lnTo>
                  <a:lnTo>
                    <a:pt x="47" y="21"/>
                  </a:lnTo>
                  <a:lnTo>
                    <a:pt x="47" y="21"/>
                  </a:lnTo>
                  <a:lnTo>
                    <a:pt x="47" y="41"/>
                  </a:lnTo>
                  <a:lnTo>
                    <a:pt x="47" y="41"/>
                  </a:lnTo>
                  <a:lnTo>
                    <a:pt x="47" y="41"/>
                  </a:lnTo>
                  <a:lnTo>
                    <a:pt x="47" y="61"/>
                  </a:lnTo>
                  <a:lnTo>
                    <a:pt x="67" y="87"/>
                  </a:lnTo>
                  <a:lnTo>
                    <a:pt x="67" y="107"/>
                  </a:lnTo>
                  <a:lnTo>
                    <a:pt x="67" y="107"/>
                  </a:lnTo>
                  <a:lnTo>
                    <a:pt x="67" y="127"/>
                  </a:lnTo>
                  <a:lnTo>
                    <a:pt x="67" y="127"/>
                  </a:lnTo>
                  <a:lnTo>
                    <a:pt x="67" y="127"/>
                  </a:lnTo>
                  <a:lnTo>
                    <a:pt x="67" y="148"/>
                  </a:lnTo>
                  <a:lnTo>
                    <a:pt x="47" y="148"/>
                  </a:lnTo>
                  <a:lnTo>
                    <a:pt x="47" y="148"/>
                  </a:lnTo>
                  <a:lnTo>
                    <a:pt x="47" y="127"/>
                  </a:lnTo>
                  <a:lnTo>
                    <a:pt x="26" y="127"/>
                  </a:lnTo>
                  <a:lnTo>
                    <a:pt x="26" y="107"/>
                  </a:lnTo>
                  <a:lnTo>
                    <a:pt x="26" y="87"/>
                  </a:lnTo>
                  <a:lnTo>
                    <a:pt x="26" y="61"/>
                  </a:lnTo>
                  <a:lnTo>
                    <a:pt x="1" y="61"/>
                  </a:lnTo>
                  <a:lnTo>
                    <a:pt x="1" y="61"/>
                  </a:lnTo>
                  <a:lnTo>
                    <a:pt x="1" y="41"/>
                  </a:lnTo>
                  <a:lnTo>
                    <a:pt x="1" y="41"/>
                  </a:lnTo>
                  <a:lnTo>
                    <a:pt x="1" y="41"/>
                  </a:lnTo>
                  <a:lnTo>
                    <a:pt x="1" y="21"/>
                  </a:lnTo>
                  <a:lnTo>
                    <a:pt x="1" y="21"/>
                  </a:lnTo>
                  <a:lnTo>
                    <a:pt x="1"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2"/>
            <p:cNvSpPr/>
            <p:nvPr/>
          </p:nvSpPr>
          <p:spPr>
            <a:xfrm>
              <a:off x="1674725" y="2273725"/>
              <a:ext cx="2075" cy="3700"/>
            </a:xfrm>
            <a:custGeom>
              <a:rect b="b" l="l" r="r" t="t"/>
              <a:pathLst>
                <a:path extrusionOk="0" h="148" w="83">
                  <a:moveTo>
                    <a:pt x="42" y="21"/>
                  </a:moveTo>
                  <a:lnTo>
                    <a:pt x="42" y="21"/>
                  </a:lnTo>
                  <a:lnTo>
                    <a:pt x="42" y="21"/>
                  </a:lnTo>
                  <a:lnTo>
                    <a:pt x="42" y="41"/>
                  </a:lnTo>
                  <a:lnTo>
                    <a:pt x="42" y="41"/>
                  </a:lnTo>
                  <a:lnTo>
                    <a:pt x="62" y="41"/>
                  </a:lnTo>
                  <a:lnTo>
                    <a:pt x="62" y="61"/>
                  </a:lnTo>
                  <a:lnTo>
                    <a:pt x="62" y="82"/>
                  </a:lnTo>
                  <a:lnTo>
                    <a:pt x="62" y="82"/>
                  </a:lnTo>
                  <a:lnTo>
                    <a:pt x="82" y="107"/>
                  </a:lnTo>
                  <a:lnTo>
                    <a:pt x="82" y="107"/>
                  </a:lnTo>
                  <a:lnTo>
                    <a:pt x="82" y="107"/>
                  </a:lnTo>
                  <a:lnTo>
                    <a:pt x="62" y="148"/>
                  </a:lnTo>
                  <a:lnTo>
                    <a:pt x="42" y="128"/>
                  </a:lnTo>
                  <a:lnTo>
                    <a:pt x="42" y="128"/>
                  </a:lnTo>
                  <a:lnTo>
                    <a:pt x="42" y="128"/>
                  </a:lnTo>
                  <a:lnTo>
                    <a:pt x="42" y="107"/>
                  </a:lnTo>
                  <a:lnTo>
                    <a:pt x="21" y="107"/>
                  </a:lnTo>
                  <a:lnTo>
                    <a:pt x="21" y="82"/>
                  </a:lnTo>
                  <a:lnTo>
                    <a:pt x="21" y="61"/>
                  </a:lnTo>
                  <a:lnTo>
                    <a:pt x="21" y="61"/>
                  </a:lnTo>
                  <a:lnTo>
                    <a:pt x="1" y="41"/>
                  </a:lnTo>
                  <a:lnTo>
                    <a:pt x="1" y="41"/>
                  </a:lnTo>
                  <a:lnTo>
                    <a:pt x="1" y="41"/>
                  </a:lnTo>
                  <a:lnTo>
                    <a:pt x="1" y="21"/>
                  </a:lnTo>
                  <a:lnTo>
                    <a:pt x="1" y="21"/>
                  </a:lnTo>
                  <a:lnTo>
                    <a:pt x="21"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2"/>
            <p:cNvSpPr/>
            <p:nvPr/>
          </p:nvSpPr>
          <p:spPr>
            <a:xfrm>
              <a:off x="1678425" y="2270550"/>
              <a:ext cx="2050" cy="3700"/>
            </a:xfrm>
            <a:custGeom>
              <a:rect b="b" l="l" r="r" t="t"/>
              <a:pathLst>
                <a:path extrusionOk="0" h="148" w="82">
                  <a:moveTo>
                    <a:pt x="41" y="21"/>
                  </a:moveTo>
                  <a:lnTo>
                    <a:pt x="41" y="21"/>
                  </a:lnTo>
                  <a:lnTo>
                    <a:pt x="41" y="41"/>
                  </a:lnTo>
                  <a:lnTo>
                    <a:pt x="41" y="41"/>
                  </a:lnTo>
                  <a:lnTo>
                    <a:pt x="61" y="41"/>
                  </a:lnTo>
                  <a:lnTo>
                    <a:pt x="61" y="61"/>
                  </a:lnTo>
                  <a:lnTo>
                    <a:pt x="61" y="61"/>
                  </a:lnTo>
                  <a:lnTo>
                    <a:pt x="61" y="61"/>
                  </a:lnTo>
                  <a:lnTo>
                    <a:pt x="82" y="82"/>
                  </a:lnTo>
                  <a:lnTo>
                    <a:pt x="82" y="82"/>
                  </a:lnTo>
                  <a:lnTo>
                    <a:pt x="82" y="107"/>
                  </a:lnTo>
                  <a:lnTo>
                    <a:pt x="82" y="107"/>
                  </a:lnTo>
                  <a:lnTo>
                    <a:pt x="82" y="107"/>
                  </a:lnTo>
                  <a:lnTo>
                    <a:pt x="82" y="148"/>
                  </a:lnTo>
                  <a:lnTo>
                    <a:pt x="61" y="127"/>
                  </a:lnTo>
                  <a:lnTo>
                    <a:pt x="61" y="127"/>
                  </a:lnTo>
                  <a:lnTo>
                    <a:pt x="41" y="127"/>
                  </a:lnTo>
                  <a:lnTo>
                    <a:pt x="41" y="107"/>
                  </a:lnTo>
                  <a:lnTo>
                    <a:pt x="41" y="107"/>
                  </a:lnTo>
                  <a:lnTo>
                    <a:pt x="41" y="82"/>
                  </a:lnTo>
                  <a:lnTo>
                    <a:pt x="21" y="82"/>
                  </a:lnTo>
                  <a:lnTo>
                    <a:pt x="21" y="82"/>
                  </a:lnTo>
                  <a:lnTo>
                    <a:pt x="21" y="61"/>
                  </a:lnTo>
                  <a:lnTo>
                    <a:pt x="21" y="61"/>
                  </a:lnTo>
                  <a:lnTo>
                    <a:pt x="21" y="61"/>
                  </a:lnTo>
                  <a:lnTo>
                    <a:pt x="21" y="41"/>
                  </a:lnTo>
                  <a:lnTo>
                    <a:pt x="0" y="21"/>
                  </a:lnTo>
                  <a:lnTo>
                    <a:pt x="0" y="21"/>
                  </a:lnTo>
                  <a:lnTo>
                    <a:pt x="21"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2"/>
            <p:cNvSpPr/>
            <p:nvPr/>
          </p:nvSpPr>
          <p:spPr>
            <a:xfrm>
              <a:off x="1673075" y="2282750"/>
              <a:ext cx="550" cy="2575"/>
            </a:xfrm>
            <a:custGeom>
              <a:rect b="b" l="l" r="r" t="t"/>
              <a:pathLst>
                <a:path extrusionOk="0" h="103" w="22">
                  <a:moveTo>
                    <a:pt x="21" y="21"/>
                  </a:moveTo>
                  <a:lnTo>
                    <a:pt x="21" y="62"/>
                  </a:lnTo>
                  <a:lnTo>
                    <a:pt x="21" y="82"/>
                  </a:lnTo>
                  <a:lnTo>
                    <a:pt x="21" y="82"/>
                  </a:lnTo>
                  <a:lnTo>
                    <a:pt x="1" y="102"/>
                  </a:lnTo>
                  <a:lnTo>
                    <a:pt x="1" y="82"/>
                  </a:lnTo>
                  <a:lnTo>
                    <a:pt x="1" y="82"/>
                  </a:lnTo>
                  <a:lnTo>
                    <a:pt x="1" y="62"/>
                  </a:lnTo>
                  <a:lnTo>
                    <a:pt x="1" y="21"/>
                  </a:lnTo>
                  <a:lnTo>
                    <a:pt x="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2"/>
            <p:cNvSpPr/>
            <p:nvPr/>
          </p:nvSpPr>
          <p:spPr>
            <a:xfrm>
              <a:off x="1674725" y="2294325"/>
              <a:ext cx="1550" cy="4350"/>
            </a:xfrm>
            <a:custGeom>
              <a:rect b="b" l="l" r="r" t="t"/>
              <a:pathLst>
                <a:path extrusionOk="0" h="174" w="62">
                  <a:moveTo>
                    <a:pt x="62" y="21"/>
                  </a:moveTo>
                  <a:lnTo>
                    <a:pt x="62" y="46"/>
                  </a:lnTo>
                  <a:lnTo>
                    <a:pt x="62" y="67"/>
                  </a:lnTo>
                  <a:lnTo>
                    <a:pt x="62" y="67"/>
                  </a:lnTo>
                  <a:lnTo>
                    <a:pt x="42" y="87"/>
                  </a:lnTo>
                  <a:lnTo>
                    <a:pt x="42" y="107"/>
                  </a:lnTo>
                  <a:lnTo>
                    <a:pt x="42" y="128"/>
                  </a:lnTo>
                  <a:lnTo>
                    <a:pt x="42" y="148"/>
                  </a:lnTo>
                  <a:lnTo>
                    <a:pt x="21" y="173"/>
                  </a:lnTo>
                  <a:lnTo>
                    <a:pt x="1" y="148"/>
                  </a:lnTo>
                  <a:lnTo>
                    <a:pt x="21" y="107"/>
                  </a:lnTo>
                  <a:lnTo>
                    <a:pt x="21" y="107"/>
                  </a:lnTo>
                  <a:lnTo>
                    <a:pt x="21" y="87"/>
                  </a:lnTo>
                  <a:lnTo>
                    <a:pt x="21" y="67"/>
                  </a:lnTo>
                  <a:lnTo>
                    <a:pt x="21" y="46"/>
                  </a:lnTo>
                  <a:lnTo>
                    <a:pt x="21" y="46"/>
                  </a:lnTo>
                  <a:lnTo>
                    <a:pt x="21" y="21"/>
                  </a:lnTo>
                  <a:lnTo>
                    <a:pt x="42"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2"/>
            <p:cNvSpPr/>
            <p:nvPr/>
          </p:nvSpPr>
          <p:spPr>
            <a:xfrm>
              <a:off x="1668875" y="2264700"/>
              <a:ext cx="1550" cy="3700"/>
            </a:xfrm>
            <a:custGeom>
              <a:rect b="b" l="l" r="r" t="t"/>
              <a:pathLst>
                <a:path extrusionOk="0" h="148" w="62">
                  <a:moveTo>
                    <a:pt x="21" y="21"/>
                  </a:moveTo>
                  <a:lnTo>
                    <a:pt x="21" y="21"/>
                  </a:lnTo>
                  <a:lnTo>
                    <a:pt x="21" y="21"/>
                  </a:lnTo>
                  <a:lnTo>
                    <a:pt x="42" y="21"/>
                  </a:lnTo>
                  <a:lnTo>
                    <a:pt x="42" y="41"/>
                  </a:lnTo>
                  <a:lnTo>
                    <a:pt x="42" y="41"/>
                  </a:lnTo>
                  <a:lnTo>
                    <a:pt x="42" y="61"/>
                  </a:lnTo>
                  <a:lnTo>
                    <a:pt x="42" y="61"/>
                  </a:lnTo>
                  <a:lnTo>
                    <a:pt x="42" y="61"/>
                  </a:lnTo>
                  <a:lnTo>
                    <a:pt x="42" y="87"/>
                  </a:lnTo>
                  <a:lnTo>
                    <a:pt x="42" y="87"/>
                  </a:lnTo>
                  <a:lnTo>
                    <a:pt x="62" y="107"/>
                  </a:lnTo>
                  <a:lnTo>
                    <a:pt x="62" y="107"/>
                  </a:lnTo>
                  <a:lnTo>
                    <a:pt x="62" y="127"/>
                  </a:lnTo>
                  <a:lnTo>
                    <a:pt x="62" y="127"/>
                  </a:lnTo>
                  <a:lnTo>
                    <a:pt x="62" y="148"/>
                  </a:lnTo>
                  <a:lnTo>
                    <a:pt x="21" y="148"/>
                  </a:lnTo>
                  <a:lnTo>
                    <a:pt x="21" y="148"/>
                  </a:lnTo>
                  <a:lnTo>
                    <a:pt x="21" y="127"/>
                  </a:lnTo>
                  <a:lnTo>
                    <a:pt x="21" y="107"/>
                  </a:lnTo>
                  <a:lnTo>
                    <a:pt x="21" y="107"/>
                  </a:lnTo>
                  <a:lnTo>
                    <a:pt x="21" y="107"/>
                  </a:lnTo>
                  <a:lnTo>
                    <a:pt x="1" y="87"/>
                  </a:lnTo>
                  <a:lnTo>
                    <a:pt x="1" y="61"/>
                  </a:lnTo>
                  <a:lnTo>
                    <a:pt x="1" y="61"/>
                  </a:lnTo>
                  <a:lnTo>
                    <a:pt x="1" y="61"/>
                  </a:lnTo>
                  <a:lnTo>
                    <a:pt x="1" y="41"/>
                  </a:lnTo>
                  <a:lnTo>
                    <a:pt x="1" y="41"/>
                  </a:lnTo>
                  <a:lnTo>
                    <a:pt x="1" y="41"/>
                  </a:lnTo>
                  <a:lnTo>
                    <a:pt x="1" y="21"/>
                  </a:lnTo>
                  <a:lnTo>
                    <a:pt x="1" y="21"/>
                  </a:lnTo>
                  <a:lnTo>
                    <a:pt x="1"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2"/>
            <p:cNvSpPr/>
            <p:nvPr/>
          </p:nvSpPr>
          <p:spPr>
            <a:xfrm>
              <a:off x="1667750" y="2258850"/>
              <a:ext cx="4350" cy="2700"/>
            </a:xfrm>
            <a:custGeom>
              <a:rect b="b" l="l" r="r" t="t"/>
              <a:pathLst>
                <a:path extrusionOk="0" h="108" w="174">
                  <a:moveTo>
                    <a:pt x="26" y="0"/>
                  </a:moveTo>
                  <a:lnTo>
                    <a:pt x="46" y="0"/>
                  </a:lnTo>
                  <a:lnTo>
                    <a:pt x="46" y="0"/>
                  </a:lnTo>
                  <a:lnTo>
                    <a:pt x="66" y="0"/>
                  </a:lnTo>
                  <a:lnTo>
                    <a:pt x="66" y="21"/>
                  </a:lnTo>
                  <a:lnTo>
                    <a:pt x="66" y="21"/>
                  </a:lnTo>
                  <a:lnTo>
                    <a:pt x="87" y="21"/>
                  </a:lnTo>
                  <a:lnTo>
                    <a:pt x="87" y="21"/>
                  </a:lnTo>
                  <a:lnTo>
                    <a:pt x="87" y="21"/>
                  </a:lnTo>
                  <a:lnTo>
                    <a:pt x="107" y="41"/>
                  </a:lnTo>
                  <a:lnTo>
                    <a:pt x="107" y="41"/>
                  </a:lnTo>
                  <a:lnTo>
                    <a:pt x="127" y="41"/>
                  </a:lnTo>
                  <a:lnTo>
                    <a:pt x="127" y="41"/>
                  </a:lnTo>
                  <a:lnTo>
                    <a:pt x="127" y="41"/>
                  </a:lnTo>
                  <a:lnTo>
                    <a:pt x="127" y="66"/>
                  </a:lnTo>
                  <a:lnTo>
                    <a:pt x="153" y="66"/>
                  </a:lnTo>
                  <a:lnTo>
                    <a:pt x="153" y="66"/>
                  </a:lnTo>
                  <a:lnTo>
                    <a:pt x="173" y="87"/>
                  </a:lnTo>
                  <a:lnTo>
                    <a:pt x="173" y="87"/>
                  </a:lnTo>
                  <a:lnTo>
                    <a:pt x="173" y="107"/>
                  </a:lnTo>
                  <a:lnTo>
                    <a:pt x="127" y="107"/>
                  </a:lnTo>
                  <a:lnTo>
                    <a:pt x="127" y="107"/>
                  </a:lnTo>
                  <a:lnTo>
                    <a:pt x="127" y="107"/>
                  </a:lnTo>
                  <a:lnTo>
                    <a:pt x="127" y="107"/>
                  </a:lnTo>
                  <a:lnTo>
                    <a:pt x="107" y="87"/>
                  </a:lnTo>
                  <a:lnTo>
                    <a:pt x="107" y="87"/>
                  </a:lnTo>
                  <a:lnTo>
                    <a:pt x="107" y="87"/>
                  </a:lnTo>
                  <a:lnTo>
                    <a:pt x="107" y="87"/>
                  </a:lnTo>
                  <a:lnTo>
                    <a:pt x="87" y="87"/>
                  </a:lnTo>
                  <a:lnTo>
                    <a:pt x="87" y="66"/>
                  </a:lnTo>
                  <a:lnTo>
                    <a:pt x="66" y="66"/>
                  </a:lnTo>
                  <a:lnTo>
                    <a:pt x="66" y="66"/>
                  </a:lnTo>
                  <a:lnTo>
                    <a:pt x="66" y="66"/>
                  </a:lnTo>
                  <a:lnTo>
                    <a:pt x="46" y="66"/>
                  </a:lnTo>
                  <a:lnTo>
                    <a:pt x="46" y="41"/>
                  </a:lnTo>
                  <a:lnTo>
                    <a:pt x="46" y="41"/>
                  </a:lnTo>
                  <a:lnTo>
                    <a:pt x="26" y="41"/>
                  </a:lnTo>
                  <a:lnTo>
                    <a:pt x="26" y="41"/>
                  </a:lnTo>
                  <a:lnTo>
                    <a:pt x="0" y="21"/>
                  </a:lnTo>
                  <a:lnTo>
                    <a:pt x="0" y="21"/>
                  </a:lnTo>
                  <a:lnTo>
                    <a:pt x="0"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2"/>
            <p:cNvSpPr/>
            <p:nvPr/>
          </p:nvSpPr>
          <p:spPr>
            <a:xfrm>
              <a:off x="1330250" y="2500450"/>
              <a:ext cx="23925" cy="13250"/>
            </a:xfrm>
            <a:custGeom>
              <a:rect b="b" l="l" r="r" t="t"/>
              <a:pathLst>
                <a:path extrusionOk="0" h="530" w="957">
                  <a:moveTo>
                    <a:pt x="321" y="1"/>
                  </a:moveTo>
                  <a:lnTo>
                    <a:pt x="341" y="1"/>
                  </a:lnTo>
                  <a:lnTo>
                    <a:pt x="341" y="1"/>
                  </a:lnTo>
                  <a:lnTo>
                    <a:pt x="361" y="1"/>
                  </a:lnTo>
                  <a:lnTo>
                    <a:pt x="361" y="1"/>
                  </a:lnTo>
                  <a:lnTo>
                    <a:pt x="361" y="1"/>
                  </a:lnTo>
                  <a:lnTo>
                    <a:pt x="382" y="1"/>
                  </a:lnTo>
                  <a:lnTo>
                    <a:pt x="382" y="1"/>
                  </a:lnTo>
                  <a:lnTo>
                    <a:pt x="402" y="1"/>
                  </a:lnTo>
                  <a:lnTo>
                    <a:pt x="402" y="1"/>
                  </a:lnTo>
                  <a:lnTo>
                    <a:pt x="427" y="1"/>
                  </a:lnTo>
                  <a:lnTo>
                    <a:pt x="427" y="1"/>
                  </a:lnTo>
                  <a:lnTo>
                    <a:pt x="448" y="1"/>
                  </a:lnTo>
                  <a:lnTo>
                    <a:pt x="448" y="21"/>
                  </a:lnTo>
                  <a:lnTo>
                    <a:pt x="448" y="21"/>
                  </a:lnTo>
                  <a:lnTo>
                    <a:pt x="468" y="21"/>
                  </a:lnTo>
                  <a:lnTo>
                    <a:pt x="468" y="21"/>
                  </a:lnTo>
                  <a:lnTo>
                    <a:pt x="488" y="21"/>
                  </a:lnTo>
                  <a:lnTo>
                    <a:pt x="488" y="21"/>
                  </a:lnTo>
                  <a:lnTo>
                    <a:pt x="509" y="21"/>
                  </a:lnTo>
                  <a:lnTo>
                    <a:pt x="509" y="21"/>
                  </a:lnTo>
                  <a:lnTo>
                    <a:pt x="509" y="21"/>
                  </a:lnTo>
                  <a:lnTo>
                    <a:pt x="529" y="42"/>
                  </a:lnTo>
                  <a:lnTo>
                    <a:pt x="529" y="42"/>
                  </a:lnTo>
                  <a:lnTo>
                    <a:pt x="555" y="42"/>
                  </a:lnTo>
                  <a:lnTo>
                    <a:pt x="555" y="42"/>
                  </a:lnTo>
                  <a:lnTo>
                    <a:pt x="555" y="42"/>
                  </a:lnTo>
                  <a:lnTo>
                    <a:pt x="575" y="42"/>
                  </a:lnTo>
                  <a:lnTo>
                    <a:pt x="575" y="67"/>
                  </a:lnTo>
                  <a:lnTo>
                    <a:pt x="595" y="67"/>
                  </a:lnTo>
                  <a:lnTo>
                    <a:pt x="595" y="67"/>
                  </a:lnTo>
                  <a:lnTo>
                    <a:pt x="595" y="67"/>
                  </a:lnTo>
                  <a:lnTo>
                    <a:pt x="616" y="67"/>
                  </a:lnTo>
                  <a:lnTo>
                    <a:pt x="616" y="87"/>
                  </a:lnTo>
                  <a:lnTo>
                    <a:pt x="636" y="87"/>
                  </a:lnTo>
                  <a:lnTo>
                    <a:pt x="636" y="87"/>
                  </a:lnTo>
                  <a:lnTo>
                    <a:pt x="636" y="87"/>
                  </a:lnTo>
                  <a:lnTo>
                    <a:pt x="656" y="87"/>
                  </a:lnTo>
                  <a:lnTo>
                    <a:pt x="656" y="108"/>
                  </a:lnTo>
                  <a:lnTo>
                    <a:pt x="682" y="108"/>
                  </a:lnTo>
                  <a:lnTo>
                    <a:pt x="682" y="108"/>
                  </a:lnTo>
                  <a:lnTo>
                    <a:pt x="682" y="108"/>
                  </a:lnTo>
                  <a:lnTo>
                    <a:pt x="702" y="128"/>
                  </a:lnTo>
                  <a:lnTo>
                    <a:pt x="702" y="128"/>
                  </a:lnTo>
                  <a:lnTo>
                    <a:pt x="702" y="128"/>
                  </a:lnTo>
                  <a:lnTo>
                    <a:pt x="722" y="128"/>
                  </a:lnTo>
                  <a:lnTo>
                    <a:pt x="722" y="148"/>
                  </a:lnTo>
                  <a:lnTo>
                    <a:pt x="722" y="148"/>
                  </a:lnTo>
                  <a:lnTo>
                    <a:pt x="722" y="148"/>
                  </a:lnTo>
                  <a:lnTo>
                    <a:pt x="743" y="148"/>
                  </a:lnTo>
                  <a:lnTo>
                    <a:pt x="743" y="169"/>
                  </a:lnTo>
                  <a:lnTo>
                    <a:pt x="743" y="169"/>
                  </a:lnTo>
                  <a:lnTo>
                    <a:pt x="763" y="169"/>
                  </a:lnTo>
                  <a:lnTo>
                    <a:pt x="763" y="169"/>
                  </a:lnTo>
                  <a:lnTo>
                    <a:pt x="763" y="194"/>
                  </a:lnTo>
                  <a:lnTo>
                    <a:pt x="784" y="194"/>
                  </a:lnTo>
                  <a:lnTo>
                    <a:pt x="784" y="194"/>
                  </a:lnTo>
                  <a:lnTo>
                    <a:pt x="784" y="215"/>
                  </a:lnTo>
                  <a:lnTo>
                    <a:pt x="809" y="215"/>
                  </a:lnTo>
                  <a:lnTo>
                    <a:pt x="809" y="215"/>
                  </a:lnTo>
                  <a:lnTo>
                    <a:pt x="809" y="235"/>
                  </a:lnTo>
                  <a:lnTo>
                    <a:pt x="829" y="235"/>
                  </a:lnTo>
                  <a:lnTo>
                    <a:pt x="829" y="235"/>
                  </a:lnTo>
                  <a:lnTo>
                    <a:pt x="829" y="255"/>
                  </a:lnTo>
                  <a:lnTo>
                    <a:pt x="829" y="255"/>
                  </a:lnTo>
                  <a:lnTo>
                    <a:pt x="850" y="255"/>
                  </a:lnTo>
                  <a:lnTo>
                    <a:pt x="850" y="276"/>
                  </a:lnTo>
                  <a:lnTo>
                    <a:pt x="850" y="276"/>
                  </a:lnTo>
                  <a:lnTo>
                    <a:pt x="850" y="276"/>
                  </a:lnTo>
                  <a:lnTo>
                    <a:pt x="870" y="296"/>
                  </a:lnTo>
                  <a:lnTo>
                    <a:pt x="870" y="296"/>
                  </a:lnTo>
                  <a:lnTo>
                    <a:pt x="870" y="296"/>
                  </a:lnTo>
                  <a:lnTo>
                    <a:pt x="870" y="321"/>
                  </a:lnTo>
                  <a:lnTo>
                    <a:pt x="890" y="321"/>
                  </a:lnTo>
                  <a:lnTo>
                    <a:pt x="890" y="342"/>
                  </a:lnTo>
                  <a:lnTo>
                    <a:pt x="890" y="342"/>
                  </a:lnTo>
                  <a:lnTo>
                    <a:pt x="890" y="342"/>
                  </a:lnTo>
                  <a:lnTo>
                    <a:pt x="911" y="362"/>
                  </a:lnTo>
                  <a:lnTo>
                    <a:pt x="911" y="362"/>
                  </a:lnTo>
                  <a:lnTo>
                    <a:pt x="911" y="382"/>
                  </a:lnTo>
                  <a:lnTo>
                    <a:pt x="911" y="382"/>
                  </a:lnTo>
                  <a:lnTo>
                    <a:pt x="911" y="382"/>
                  </a:lnTo>
                  <a:lnTo>
                    <a:pt x="936" y="403"/>
                  </a:lnTo>
                  <a:lnTo>
                    <a:pt x="936" y="403"/>
                  </a:lnTo>
                  <a:lnTo>
                    <a:pt x="936" y="423"/>
                  </a:lnTo>
                  <a:lnTo>
                    <a:pt x="936" y="423"/>
                  </a:lnTo>
                  <a:lnTo>
                    <a:pt x="936" y="423"/>
                  </a:lnTo>
                  <a:lnTo>
                    <a:pt x="936" y="449"/>
                  </a:lnTo>
                  <a:lnTo>
                    <a:pt x="956" y="449"/>
                  </a:lnTo>
                  <a:lnTo>
                    <a:pt x="956" y="469"/>
                  </a:lnTo>
                  <a:lnTo>
                    <a:pt x="956" y="469"/>
                  </a:lnTo>
                  <a:lnTo>
                    <a:pt x="956" y="489"/>
                  </a:lnTo>
                  <a:lnTo>
                    <a:pt x="956" y="489"/>
                  </a:lnTo>
                  <a:lnTo>
                    <a:pt x="956" y="489"/>
                  </a:lnTo>
                  <a:lnTo>
                    <a:pt x="956" y="489"/>
                  </a:lnTo>
                  <a:lnTo>
                    <a:pt x="956" y="510"/>
                  </a:lnTo>
                  <a:lnTo>
                    <a:pt x="956" y="510"/>
                  </a:lnTo>
                  <a:lnTo>
                    <a:pt x="936" y="530"/>
                  </a:lnTo>
                  <a:lnTo>
                    <a:pt x="890" y="530"/>
                  </a:lnTo>
                  <a:lnTo>
                    <a:pt x="870" y="530"/>
                  </a:lnTo>
                  <a:lnTo>
                    <a:pt x="870" y="530"/>
                  </a:lnTo>
                  <a:lnTo>
                    <a:pt x="870" y="530"/>
                  </a:lnTo>
                  <a:lnTo>
                    <a:pt x="870" y="510"/>
                  </a:lnTo>
                  <a:lnTo>
                    <a:pt x="870" y="510"/>
                  </a:lnTo>
                  <a:lnTo>
                    <a:pt x="870" y="510"/>
                  </a:lnTo>
                  <a:lnTo>
                    <a:pt x="850" y="510"/>
                  </a:lnTo>
                  <a:lnTo>
                    <a:pt x="850" y="489"/>
                  </a:lnTo>
                  <a:lnTo>
                    <a:pt x="850" y="489"/>
                  </a:lnTo>
                  <a:lnTo>
                    <a:pt x="850" y="489"/>
                  </a:lnTo>
                  <a:lnTo>
                    <a:pt x="850" y="469"/>
                  </a:lnTo>
                  <a:lnTo>
                    <a:pt x="850" y="469"/>
                  </a:lnTo>
                  <a:lnTo>
                    <a:pt x="829" y="469"/>
                  </a:lnTo>
                  <a:lnTo>
                    <a:pt x="829" y="449"/>
                  </a:lnTo>
                  <a:lnTo>
                    <a:pt x="829" y="449"/>
                  </a:lnTo>
                  <a:lnTo>
                    <a:pt x="829" y="449"/>
                  </a:lnTo>
                  <a:lnTo>
                    <a:pt x="829" y="423"/>
                  </a:lnTo>
                  <a:lnTo>
                    <a:pt x="829" y="423"/>
                  </a:lnTo>
                  <a:lnTo>
                    <a:pt x="809" y="423"/>
                  </a:lnTo>
                  <a:lnTo>
                    <a:pt x="809" y="403"/>
                  </a:lnTo>
                  <a:lnTo>
                    <a:pt x="809" y="403"/>
                  </a:lnTo>
                  <a:lnTo>
                    <a:pt x="809" y="403"/>
                  </a:lnTo>
                  <a:lnTo>
                    <a:pt x="809" y="382"/>
                  </a:lnTo>
                  <a:lnTo>
                    <a:pt x="784" y="382"/>
                  </a:lnTo>
                  <a:lnTo>
                    <a:pt x="784" y="382"/>
                  </a:lnTo>
                  <a:lnTo>
                    <a:pt x="784" y="362"/>
                  </a:lnTo>
                  <a:lnTo>
                    <a:pt x="784" y="362"/>
                  </a:lnTo>
                  <a:lnTo>
                    <a:pt x="763" y="362"/>
                  </a:lnTo>
                  <a:lnTo>
                    <a:pt x="763" y="362"/>
                  </a:lnTo>
                  <a:lnTo>
                    <a:pt x="763" y="342"/>
                  </a:lnTo>
                  <a:lnTo>
                    <a:pt x="763" y="342"/>
                  </a:lnTo>
                  <a:lnTo>
                    <a:pt x="763" y="342"/>
                  </a:lnTo>
                  <a:lnTo>
                    <a:pt x="743" y="321"/>
                  </a:lnTo>
                  <a:lnTo>
                    <a:pt x="743" y="321"/>
                  </a:lnTo>
                  <a:lnTo>
                    <a:pt x="743" y="321"/>
                  </a:lnTo>
                  <a:lnTo>
                    <a:pt x="722" y="321"/>
                  </a:lnTo>
                  <a:lnTo>
                    <a:pt x="722" y="296"/>
                  </a:lnTo>
                  <a:lnTo>
                    <a:pt x="722" y="296"/>
                  </a:lnTo>
                  <a:lnTo>
                    <a:pt x="722" y="296"/>
                  </a:lnTo>
                  <a:lnTo>
                    <a:pt x="702" y="296"/>
                  </a:lnTo>
                  <a:lnTo>
                    <a:pt x="702" y="276"/>
                  </a:lnTo>
                  <a:lnTo>
                    <a:pt x="702" y="276"/>
                  </a:lnTo>
                  <a:lnTo>
                    <a:pt x="702" y="276"/>
                  </a:lnTo>
                  <a:lnTo>
                    <a:pt x="682" y="276"/>
                  </a:lnTo>
                  <a:lnTo>
                    <a:pt x="682" y="276"/>
                  </a:lnTo>
                  <a:lnTo>
                    <a:pt x="682" y="255"/>
                  </a:lnTo>
                  <a:lnTo>
                    <a:pt x="656" y="255"/>
                  </a:lnTo>
                  <a:lnTo>
                    <a:pt x="656" y="255"/>
                  </a:lnTo>
                  <a:lnTo>
                    <a:pt x="656" y="255"/>
                  </a:lnTo>
                  <a:lnTo>
                    <a:pt x="656" y="235"/>
                  </a:lnTo>
                  <a:lnTo>
                    <a:pt x="636" y="235"/>
                  </a:lnTo>
                  <a:lnTo>
                    <a:pt x="636" y="235"/>
                  </a:lnTo>
                  <a:lnTo>
                    <a:pt x="636" y="235"/>
                  </a:lnTo>
                  <a:lnTo>
                    <a:pt x="636" y="235"/>
                  </a:lnTo>
                  <a:lnTo>
                    <a:pt x="616" y="235"/>
                  </a:lnTo>
                  <a:lnTo>
                    <a:pt x="616" y="215"/>
                  </a:lnTo>
                  <a:lnTo>
                    <a:pt x="616" y="215"/>
                  </a:lnTo>
                  <a:lnTo>
                    <a:pt x="595" y="215"/>
                  </a:lnTo>
                  <a:lnTo>
                    <a:pt x="595" y="215"/>
                  </a:lnTo>
                  <a:lnTo>
                    <a:pt x="595" y="215"/>
                  </a:lnTo>
                  <a:lnTo>
                    <a:pt x="575" y="215"/>
                  </a:lnTo>
                  <a:lnTo>
                    <a:pt x="575" y="194"/>
                  </a:lnTo>
                  <a:lnTo>
                    <a:pt x="575" y="194"/>
                  </a:lnTo>
                  <a:lnTo>
                    <a:pt x="555" y="194"/>
                  </a:lnTo>
                  <a:lnTo>
                    <a:pt x="555" y="194"/>
                  </a:lnTo>
                  <a:lnTo>
                    <a:pt x="555" y="194"/>
                  </a:lnTo>
                  <a:lnTo>
                    <a:pt x="555" y="194"/>
                  </a:lnTo>
                  <a:lnTo>
                    <a:pt x="529" y="194"/>
                  </a:lnTo>
                  <a:lnTo>
                    <a:pt x="529" y="169"/>
                  </a:lnTo>
                  <a:lnTo>
                    <a:pt x="529" y="169"/>
                  </a:lnTo>
                  <a:lnTo>
                    <a:pt x="509" y="169"/>
                  </a:lnTo>
                  <a:lnTo>
                    <a:pt x="509" y="169"/>
                  </a:lnTo>
                  <a:lnTo>
                    <a:pt x="509" y="169"/>
                  </a:lnTo>
                  <a:lnTo>
                    <a:pt x="488" y="169"/>
                  </a:lnTo>
                  <a:lnTo>
                    <a:pt x="488" y="169"/>
                  </a:lnTo>
                  <a:lnTo>
                    <a:pt x="468" y="169"/>
                  </a:lnTo>
                  <a:lnTo>
                    <a:pt x="468" y="169"/>
                  </a:lnTo>
                  <a:lnTo>
                    <a:pt x="468" y="169"/>
                  </a:lnTo>
                  <a:lnTo>
                    <a:pt x="448" y="148"/>
                  </a:lnTo>
                  <a:lnTo>
                    <a:pt x="448" y="148"/>
                  </a:lnTo>
                  <a:lnTo>
                    <a:pt x="448" y="148"/>
                  </a:lnTo>
                  <a:lnTo>
                    <a:pt x="427" y="148"/>
                  </a:lnTo>
                  <a:lnTo>
                    <a:pt x="427" y="148"/>
                  </a:lnTo>
                  <a:lnTo>
                    <a:pt x="427" y="148"/>
                  </a:lnTo>
                  <a:lnTo>
                    <a:pt x="402" y="148"/>
                  </a:lnTo>
                  <a:lnTo>
                    <a:pt x="402" y="148"/>
                  </a:lnTo>
                  <a:lnTo>
                    <a:pt x="402" y="148"/>
                  </a:lnTo>
                  <a:lnTo>
                    <a:pt x="382" y="148"/>
                  </a:lnTo>
                  <a:lnTo>
                    <a:pt x="382" y="148"/>
                  </a:lnTo>
                  <a:lnTo>
                    <a:pt x="382" y="148"/>
                  </a:lnTo>
                  <a:lnTo>
                    <a:pt x="361" y="148"/>
                  </a:lnTo>
                  <a:lnTo>
                    <a:pt x="361" y="148"/>
                  </a:lnTo>
                  <a:lnTo>
                    <a:pt x="361" y="148"/>
                  </a:lnTo>
                  <a:lnTo>
                    <a:pt x="341" y="148"/>
                  </a:lnTo>
                  <a:lnTo>
                    <a:pt x="341" y="148"/>
                  </a:lnTo>
                  <a:lnTo>
                    <a:pt x="341" y="148"/>
                  </a:lnTo>
                  <a:lnTo>
                    <a:pt x="321" y="148"/>
                  </a:lnTo>
                  <a:lnTo>
                    <a:pt x="321" y="148"/>
                  </a:lnTo>
                  <a:lnTo>
                    <a:pt x="321" y="148"/>
                  </a:lnTo>
                  <a:lnTo>
                    <a:pt x="300" y="148"/>
                  </a:lnTo>
                  <a:lnTo>
                    <a:pt x="300" y="148"/>
                  </a:lnTo>
                  <a:lnTo>
                    <a:pt x="300" y="148"/>
                  </a:lnTo>
                  <a:lnTo>
                    <a:pt x="300" y="148"/>
                  </a:lnTo>
                  <a:lnTo>
                    <a:pt x="275" y="148"/>
                  </a:lnTo>
                  <a:lnTo>
                    <a:pt x="275" y="148"/>
                  </a:lnTo>
                  <a:lnTo>
                    <a:pt x="275" y="148"/>
                  </a:lnTo>
                  <a:lnTo>
                    <a:pt x="255" y="148"/>
                  </a:lnTo>
                  <a:lnTo>
                    <a:pt x="255" y="148"/>
                  </a:lnTo>
                  <a:lnTo>
                    <a:pt x="255" y="148"/>
                  </a:lnTo>
                  <a:lnTo>
                    <a:pt x="255" y="148"/>
                  </a:lnTo>
                  <a:lnTo>
                    <a:pt x="234" y="148"/>
                  </a:lnTo>
                  <a:lnTo>
                    <a:pt x="234" y="148"/>
                  </a:lnTo>
                  <a:lnTo>
                    <a:pt x="234" y="148"/>
                  </a:lnTo>
                  <a:lnTo>
                    <a:pt x="214" y="169"/>
                  </a:lnTo>
                  <a:lnTo>
                    <a:pt x="214" y="169"/>
                  </a:lnTo>
                  <a:lnTo>
                    <a:pt x="214" y="169"/>
                  </a:lnTo>
                  <a:lnTo>
                    <a:pt x="193" y="169"/>
                  </a:lnTo>
                  <a:lnTo>
                    <a:pt x="193" y="169"/>
                  </a:lnTo>
                  <a:lnTo>
                    <a:pt x="193" y="169"/>
                  </a:lnTo>
                  <a:lnTo>
                    <a:pt x="193" y="169"/>
                  </a:lnTo>
                  <a:lnTo>
                    <a:pt x="173" y="169"/>
                  </a:lnTo>
                  <a:lnTo>
                    <a:pt x="173" y="169"/>
                  </a:lnTo>
                  <a:lnTo>
                    <a:pt x="148" y="169"/>
                  </a:lnTo>
                  <a:lnTo>
                    <a:pt x="148" y="169"/>
                  </a:lnTo>
                  <a:lnTo>
                    <a:pt x="148" y="169"/>
                  </a:lnTo>
                  <a:lnTo>
                    <a:pt x="127" y="169"/>
                  </a:lnTo>
                  <a:lnTo>
                    <a:pt x="127" y="169"/>
                  </a:lnTo>
                  <a:lnTo>
                    <a:pt x="127" y="194"/>
                  </a:lnTo>
                  <a:lnTo>
                    <a:pt x="107" y="194"/>
                  </a:lnTo>
                  <a:lnTo>
                    <a:pt x="107" y="194"/>
                  </a:lnTo>
                  <a:lnTo>
                    <a:pt x="107" y="194"/>
                  </a:lnTo>
                  <a:lnTo>
                    <a:pt x="87" y="194"/>
                  </a:lnTo>
                  <a:lnTo>
                    <a:pt x="87" y="194"/>
                  </a:lnTo>
                  <a:lnTo>
                    <a:pt x="66" y="194"/>
                  </a:lnTo>
                  <a:lnTo>
                    <a:pt x="0" y="194"/>
                  </a:lnTo>
                  <a:lnTo>
                    <a:pt x="21" y="128"/>
                  </a:lnTo>
                  <a:lnTo>
                    <a:pt x="21" y="108"/>
                  </a:lnTo>
                  <a:lnTo>
                    <a:pt x="46" y="108"/>
                  </a:lnTo>
                  <a:lnTo>
                    <a:pt x="46" y="108"/>
                  </a:lnTo>
                  <a:lnTo>
                    <a:pt x="46" y="87"/>
                  </a:lnTo>
                  <a:lnTo>
                    <a:pt x="66" y="87"/>
                  </a:lnTo>
                  <a:lnTo>
                    <a:pt x="66" y="87"/>
                  </a:lnTo>
                  <a:lnTo>
                    <a:pt x="87" y="87"/>
                  </a:lnTo>
                  <a:lnTo>
                    <a:pt x="87" y="67"/>
                  </a:lnTo>
                  <a:lnTo>
                    <a:pt x="87" y="67"/>
                  </a:lnTo>
                  <a:lnTo>
                    <a:pt x="107" y="67"/>
                  </a:lnTo>
                  <a:lnTo>
                    <a:pt x="107" y="42"/>
                  </a:lnTo>
                  <a:lnTo>
                    <a:pt x="127" y="42"/>
                  </a:lnTo>
                  <a:lnTo>
                    <a:pt x="127" y="42"/>
                  </a:lnTo>
                  <a:lnTo>
                    <a:pt x="127" y="42"/>
                  </a:lnTo>
                  <a:lnTo>
                    <a:pt x="148" y="42"/>
                  </a:lnTo>
                  <a:lnTo>
                    <a:pt x="148" y="42"/>
                  </a:lnTo>
                  <a:lnTo>
                    <a:pt x="148" y="21"/>
                  </a:lnTo>
                  <a:lnTo>
                    <a:pt x="173" y="21"/>
                  </a:lnTo>
                  <a:lnTo>
                    <a:pt x="173" y="21"/>
                  </a:lnTo>
                  <a:lnTo>
                    <a:pt x="193" y="21"/>
                  </a:lnTo>
                  <a:lnTo>
                    <a:pt x="193" y="21"/>
                  </a:lnTo>
                  <a:lnTo>
                    <a:pt x="193" y="21"/>
                  </a:lnTo>
                  <a:lnTo>
                    <a:pt x="214" y="21"/>
                  </a:lnTo>
                  <a:lnTo>
                    <a:pt x="214" y="1"/>
                  </a:lnTo>
                  <a:lnTo>
                    <a:pt x="214" y="1"/>
                  </a:lnTo>
                  <a:lnTo>
                    <a:pt x="234" y="1"/>
                  </a:lnTo>
                  <a:lnTo>
                    <a:pt x="234" y="1"/>
                  </a:lnTo>
                  <a:lnTo>
                    <a:pt x="255" y="1"/>
                  </a:lnTo>
                  <a:lnTo>
                    <a:pt x="255" y="1"/>
                  </a:lnTo>
                  <a:lnTo>
                    <a:pt x="275" y="1"/>
                  </a:lnTo>
                  <a:lnTo>
                    <a:pt x="275" y="1"/>
                  </a:lnTo>
                  <a:lnTo>
                    <a:pt x="275" y="1"/>
                  </a:lnTo>
                  <a:lnTo>
                    <a:pt x="300" y="1"/>
                  </a:lnTo>
                  <a:lnTo>
                    <a:pt x="300" y="1"/>
                  </a:lnTo>
                  <a:lnTo>
                    <a:pt x="300"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2"/>
            <p:cNvSpPr/>
            <p:nvPr/>
          </p:nvSpPr>
          <p:spPr>
            <a:xfrm>
              <a:off x="1328725" y="2488750"/>
              <a:ext cx="25950" cy="23425"/>
            </a:xfrm>
            <a:custGeom>
              <a:rect b="b" l="l" r="r" t="t"/>
              <a:pathLst>
                <a:path extrusionOk="0" h="937" w="1038">
                  <a:moveTo>
                    <a:pt x="188" y="1"/>
                  </a:moveTo>
                  <a:lnTo>
                    <a:pt x="188" y="1"/>
                  </a:lnTo>
                  <a:lnTo>
                    <a:pt x="209" y="1"/>
                  </a:lnTo>
                  <a:lnTo>
                    <a:pt x="209" y="1"/>
                  </a:lnTo>
                  <a:lnTo>
                    <a:pt x="234" y="1"/>
                  </a:lnTo>
                  <a:lnTo>
                    <a:pt x="234" y="1"/>
                  </a:lnTo>
                  <a:lnTo>
                    <a:pt x="254" y="1"/>
                  </a:lnTo>
                  <a:lnTo>
                    <a:pt x="254" y="1"/>
                  </a:lnTo>
                  <a:lnTo>
                    <a:pt x="275" y="1"/>
                  </a:lnTo>
                  <a:lnTo>
                    <a:pt x="275" y="1"/>
                  </a:lnTo>
                  <a:lnTo>
                    <a:pt x="295" y="26"/>
                  </a:lnTo>
                  <a:lnTo>
                    <a:pt x="295" y="26"/>
                  </a:lnTo>
                  <a:lnTo>
                    <a:pt x="316" y="26"/>
                  </a:lnTo>
                  <a:lnTo>
                    <a:pt x="316" y="26"/>
                  </a:lnTo>
                  <a:lnTo>
                    <a:pt x="336" y="26"/>
                  </a:lnTo>
                  <a:lnTo>
                    <a:pt x="336" y="26"/>
                  </a:lnTo>
                  <a:lnTo>
                    <a:pt x="336" y="26"/>
                  </a:lnTo>
                  <a:lnTo>
                    <a:pt x="361" y="26"/>
                  </a:lnTo>
                  <a:lnTo>
                    <a:pt x="361" y="47"/>
                  </a:lnTo>
                  <a:lnTo>
                    <a:pt x="382" y="47"/>
                  </a:lnTo>
                  <a:lnTo>
                    <a:pt x="382" y="47"/>
                  </a:lnTo>
                  <a:lnTo>
                    <a:pt x="402" y="47"/>
                  </a:lnTo>
                  <a:lnTo>
                    <a:pt x="402" y="47"/>
                  </a:lnTo>
                  <a:lnTo>
                    <a:pt x="402" y="47"/>
                  </a:lnTo>
                  <a:lnTo>
                    <a:pt x="422" y="67"/>
                  </a:lnTo>
                  <a:lnTo>
                    <a:pt x="422" y="67"/>
                  </a:lnTo>
                  <a:lnTo>
                    <a:pt x="443" y="67"/>
                  </a:lnTo>
                  <a:lnTo>
                    <a:pt x="443" y="67"/>
                  </a:lnTo>
                  <a:lnTo>
                    <a:pt x="463" y="87"/>
                  </a:lnTo>
                  <a:lnTo>
                    <a:pt x="463" y="87"/>
                  </a:lnTo>
                  <a:lnTo>
                    <a:pt x="488" y="87"/>
                  </a:lnTo>
                  <a:lnTo>
                    <a:pt x="488" y="108"/>
                  </a:lnTo>
                  <a:lnTo>
                    <a:pt x="509" y="108"/>
                  </a:lnTo>
                  <a:lnTo>
                    <a:pt x="509" y="108"/>
                  </a:lnTo>
                  <a:lnTo>
                    <a:pt x="509" y="128"/>
                  </a:lnTo>
                  <a:lnTo>
                    <a:pt x="529" y="128"/>
                  </a:lnTo>
                  <a:lnTo>
                    <a:pt x="529" y="128"/>
                  </a:lnTo>
                  <a:lnTo>
                    <a:pt x="549" y="154"/>
                  </a:lnTo>
                  <a:lnTo>
                    <a:pt x="549" y="154"/>
                  </a:lnTo>
                  <a:lnTo>
                    <a:pt x="549" y="154"/>
                  </a:lnTo>
                  <a:lnTo>
                    <a:pt x="570" y="154"/>
                  </a:lnTo>
                  <a:lnTo>
                    <a:pt x="570" y="174"/>
                  </a:lnTo>
                  <a:lnTo>
                    <a:pt x="570" y="174"/>
                  </a:lnTo>
                  <a:lnTo>
                    <a:pt x="590" y="174"/>
                  </a:lnTo>
                  <a:lnTo>
                    <a:pt x="590" y="194"/>
                  </a:lnTo>
                  <a:lnTo>
                    <a:pt x="616" y="194"/>
                  </a:lnTo>
                  <a:lnTo>
                    <a:pt x="616" y="194"/>
                  </a:lnTo>
                  <a:lnTo>
                    <a:pt x="636" y="215"/>
                  </a:lnTo>
                  <a:lnTo>
                    <a:pt x="636" y="215"/>
                  </a:lnTo>
                  <a:lnTo>
                    <a:pt x="636" y="235"/>
                  </a:lnTo>
                  <a:lnTo>
                    <a:pt x="656" y="235"/>
                  </a:lnTo>
                  <a:lnTo>
                    <a:pt x="656" y="235"/>
                  </a:lnTo>
                  <a:lnTo>
                    <a:pt x="656" y="255"/>
                  </a:lnTo>
                  <a:lnTo>
                    <a:pt x="677" y="255"/>
                  </a:lnTo>
                  <a:lnTo>
                    <a:pt x="677" y="281"/>
                  </a:lnTo>
                  <a:lnTo>
                    <a:pt x="697" y="281"/>
                  </a:lnTo>
                  <a:lnTo>
                    <a:pt x="697" y="281"/>
                  </a:lnTo>
                  <a:lnTo>
                    <a:pt x="697" y="301"/>
                  </a:lnTo>
                  <a:lnTo>
                    <a:pt x="717" y="301"/>
                  </a:lnTo>
                  <a:lnTo>
                    <a:pt x="717" y="301"/>
                  </a:lnTo>
                  <a:lnTo>
                    <a:pt x="717" y="321"/>
                  </a:lnTo>
                  <a:lnTo>
                    <a:pt x="717" y="321"/>
                  </a:lnTo>
                  <a:lnTo>
                    <a:pt x="743" y="342"/>
                  </a:lnTo>
                  <a:lnTo>
                    <a:pt x="743" y="342"/>
                  </a:lnTo>
                  <a:lnTo>
                    <a:pt x="743" y="342"/>
                  </a:lnTo>
                  <a:lnTo>
                    <a:pt x="763" y="362"/>
                  </a:lnTo>
                  <a:lnTo>
                    <a:pt x="763" y="362"/>
                  </a:lnTo>
                  <a:lnTo>
                    <a:pt x="763" y="382"/>
                  </a:lnTo>
                  <a:lnTo>
                    <a:pt x="783" y="382"/>
                  </a:lnTo>
                  <a:lnTo>
                    <a:pt x="783" y="408"/>
                  </a:lnTo>
                  <a:lnTo>
                    <a:pt x="783" y="408"/>
                  </a:lnTo>
                  <a:lnTo>
                    <a:pt x="804" y="428"/>
                  </a:lnTo>
                  <a:lnTo>
                    <a:pt x="804" y="428"/>
                  </a:lnTo>
                  <a:lnTo>
                    <a:pt x="804" y="428"/>
                  </a:lnTo>
                  <a:lnTo>
                    <a:pt x="824" y="449"/>
                  </a:lnTo>
                  <a:lnTo>
                    <a:pt x="824" y="449"/>
                  </a:lnTo>
                  <a:lnTo>
                    <a:pt x="824" y="469"/>
                  </a:lnTo>
                  <a:lnTo>
                    <a:pt x="845" y="489"/>
                  </a:lnTo>
                  <a:lnTo>
                    <a:pt x="870" y="510"/>
                  </a:lnTo>
                  <a:lnTo>
                    <a:pt x="870" y="535"/>
                  </a:lnTo>
                  <a:lnTo>
                    <a:pt x="890" y="555"/>
                  </a:lnTo>
                  <a:lnTo>
                    <a:pt x="890" y="576"/>
                  </a:lnTo>
                  <a:lnTo>
                    <a:pt x="911" y="596"/>
                  </a:lnTo>
                  <a:lnTo>
                    <a:pt x="911" y="616"/>
                  </a:lnTo>
                  <a:lnTo>
                    <a:pt x="931" y="616"/>
                  </a:lnTo>
                  <a:lnTo>
                    <a:pt x="931" y="637"/>
                  </a:lnTo>
                  <a:lnTo>
                    <a:pt x="931" y="662"/>
                  </a:lnTo>
                  <a:lnTo>
                    <a:pt x="951" y="683"/>
                  </a:lnTo>
                  <a:lnTo>
                    <a:pt x="951" y="683"/>
                  </a:lnTo>
                  <a:lnTo>
                    <a:pt x="972" y="703"/>
                  </a:lnTo>
                  <a:lnTo>
                    <a:pt x="972" y="723"/>
                  </a:lnTo>
                  <a:lnTo>
                    <a:pt x="997" y="744"/>
                  </a:lnTo>
                  <a:lnTo>
                    <a:pt x="997" y="764"/>
                  </a:lnTo>
                  <a:lnTo>
                    <a:pt x="997" y="764"/>
                  </a:lnTo>
                  <a:lnTo>
                    <a:pt x="997" y="789"/>
                  </a:lnTo>
                  <a:lnTo>
                    <a:pt x="1017" y="810"/>
                  </a:lnTo>
                  <a:lnTo>
                    <a:pt x="1017" y="830"/>
                  </a:lnTo>
                  <a:lnTo>
                    <a:pt x="1017" y="830"/>
                  </a:lnTo>
                  <a:lnTo>
                    <a:pt x="1017" y="850"/>
                  </a:lnTo>
                  <a:lnTo>
                    <a:pt x="1038" y="850"/>
                  </a:lnTo>
                  <a:lnTo>
                    <a:pt x="1038" y="871"/>
                  </a:lnTo>
                  <a:lnTo>
                    <a:pt x="997" y="917"/>
                  </a:lnTo>
                  <a:lnTo>
                    <a:pt x="972" y="937"/>
                  </a:lnTo>
                  <a:lnTo>
                    <a:pt x="911" y="937"/>
                  </a:lnTo>
                  <a:lnTo>
                    <a:pt x="911" y="917"/>
                  </a:lnTo>
                  <a:lnTo>
                    <a:pt x="890" y="917"/>
                  </a:lnTo>
                  <a:lnTo>
                    <a:pt x="890" y="891"/>
                  </a:lnTo>
                  <a:lnTo>
                    <a:pt x="890" y="891"/>
                  </a:lnTo>
                  <a:lnTo>
                    <a:pt x="870" y="871"/>
                  </a:lnTo>
                  <a:lnTo>
                    <a:pt x="870" y="850"/>
                  </a:lnTo>
                  <a:lnTo>
                    <a:pt x="845" y="830"/>
                  </a:lnTo>
                  <a:lnTo>
                    <a:pt x="845" y="830"/>
                  </a:lnTo>
                  <a:lnTo>
                    <a:pt x="845" y="830"/>
                  </a:lnTo>
                  <a:lnTo>
                    <a:pt x="824" y="810"/>
                  </a:lnTo>
                  <a:lnTo>
                    <a:pt x="824" y="789"/>
                  </a:lnTo>
                  <a:lnTo>
                    <a:pt x="804" y="764"/>
                  </a:lnTo>
                  <a:lnTo>
                    <a:pt x="804" y="744"/>
                  </a:lnTo>
                  <a:lnTo>
                    <a:pt x="783" y="744"/>
                  </a:lnTo>
                  <a:lnTo>
                    <a:pt x="783" y="723"/>
                  </a:lnTo>
                  <a:lnTo>
                    <a:pt x="783" y="703"/>
                  </a:lnTo>
                  <a:lnTo>
                    <a:pt x="763" y="703"/>
                  </a:lnTo>
                  <a:lnTo>
                    <a:pt x="763" y="683"/>
                  </a:lnTo>
                  <a:lnTo>
                    <a:pt x="743" y="662"/>
                  </a:lnTo>
                  <a:lnTo>
                    <a:pt x="743" y="637"/>
                  </a:lnTo>
                  <a:lnTo>
                    <a:pt x="717" y="616"/>
                  </a:lnTo>
                  <a:lnTo>
                    <a:pt x="717" y="616"/>
                  </a:lnTo>
                  <a:lnTo>
                    <a:pt x="697" y="596"/>
                  </a:lnTo>
                  <a:lnTo>
                    <a:pt x="697" y="576"/>
                  </a:lnTo>
                  <a:lnTo>
                    <a:pt x="677" y="555"/>
                  </a:lnTo>
                  <a:lnTo>
                    <a:pt x="677" y="555"/>
                  </a:lnTo>
                  <a:lnTo>
                    <a:pt x="656" y="535"/>
                  </a:lnTo>
                  <a:lnTo>
                    <a:pt x="656" y="535"/>
                  </a:lnTo>
                  <a:lnTo>
                    <a:pt x="656" y="510"/>
                  </a:lnTo>
                  <a:lnTo>
                    <a:pt x="636" y="510"/>
                  </a:lnTo>
                  <a:lnTo>
                    <a:pt x="636" y="510"/>
                  </a:lnTo>
                  <a:lnTo>
                    <a:pt x="636" y="489"/>
                  </a:lnTo>
                  <a:lnTo>
                    <a:pt x="636" y="489"/>
                  </a:lnTo>
                  <a:lnTo>
                    <a:pt x="616" y="469"/>
                  </a:lnTo>
                  <a:lnTo>
                    <a:pt x="616" y="469"/>
                  </a:lnTo>
                  <a:lnTo>
                    <a:pt x="616" y="469"/>
                  </a:lnTo>
                  <a:lnTo>
                    <a:pt x="590" y="449"/>
                  </a:lnTo>
                  <a:lnTo>
                    <a:pt x="590" y="449"/>
                  </a:lnTo>
                  <a:lnTo>
                    <a:pt x="590" y="449"/>
                  </a:lnTo>
                  <a:lnTo>
                    <a:pt x="570" y="428"/>
                  </a:lnTo>
                  <a:lnTo>
                    <a:pt x="570" y="428"/>
                  </a:lnTo>
                  <a:lnTo>
                    <a:pt x="570" y="428"/>
                  </a:lnTo>
                  <a:lnTo>
                    <a:pt x="570" y="408"/>
                  </a:lnTo>
                  <a:lnTo>
                    <a:pt x="549" y="408"/>
                  </a:lnTo>
                  <a:lnTo>
                    <a:pt x="549" y="408"/>
                  </a:lnTo>
                  <a:lnTo>
                    <a:pt x="549" y="382"/>
                  </a:lnTo>
                  <a:lnTo>
                    <a:pt x="529" y="382"/>
                  </a:lnTo>
                  <a:lnTo>
                    <a:pt x="529" y="382"/>
                  </a:lnTo>
                  <a:lnTo>
                    <a:pt x="529" y="362"/>
                  </a:lnTo>
                  <a:lnTo>
                    <a:pt x="509" y="362"/>
                  </a:lnTo>
                  <a:lnTo>
                    <a:pt x="509" y="362"/>
                  </a:lnTo>
                  <a:lnTo>
                    <a:pt x="509" y="342"/>
                  </a:lnTo>
                  <a:lnTo>
                    <a:pt x="488" y="342"/>
                  </a:lnTo>
                  <a:lnTo>
                    <a:pt x="488" y="342"/>
                  </a:lnTo>
                  <a:lnTo>
                    <a:pt x="488" y="321"/>
                  </a:lnTo>
                  <a:lnTo>
                    <a:pt x="463" y="321"/>
                  </a:lnTo>
                  <a:lnTo>
                    <a:pt x="463" y="321"/>
                  </a:lnTo>
                  <a:lnTo>
                    <a:pt x="463" y="321"/>
                  </a:lnTo>
                  <a:lnTo>
                    <a:pt x="443" y="301"/>
                  </a:lnTo>
                  <a:lnTo>
                    <a:pt x="443" y="301"/>
                  </a:lnTo>
                  <a:lnTo>
                    <a:pt x="443" y="301"/>
                  </a:lnTo>
                  <a:lnTo>
                    <a:pt x="443" y="301"/>
                  </a:lnTo>
                  <a:lnTo>
                    <a:pt x="422" y="281"/>
                  </a:lnTo>
                  <a:lnTo>
                    <a:pt x="422" y="281"/>
                  </a:lnTo>
                  <a:lnTo>
                    <a:pt x="422" y="281"/>
                  </a:lnTo>
                  <a:lnTo>
                    <a:pt x="402" y="281"/>
                  </a:lnTo>
                  <a:lnTo>
                    <a:pt x="402" y="255"/>
                  </a:lnTo>
                  <a:lnTo>
                    <a:pt x="402" y="255"/>
                  </a:lnTo>
                  <a:lnTo>
                    <a:pt x="382" y="255"/>
                  </a:lnTo>
                  <a:lnTo>
                    <a:pt x="382" y="255"/>
                  </a:lnTo>
                  <a:lnTo>
                    <a:pt x="382" y="235"/>
                  </a:lnTo>
                  <a:lnTo>
                    <a:pt x="361" y="235"/>
                  </a:lnTo>
                  <a:lnTo>
                    <a:pt x="361" y="235"/>
                  </a:lnTo>
                  <a:lnTo>
                    <a:pt x="361" y="235"/>
                  </a:lnTo>
                  <a:lnTo>
                    <a:pt x="336" y="215"/>
                  </a:lnTo>
                  <a:lnTo>
                    <a:pt x="336" y="215"/>
                  </a:lnTo>
                  <a:lnTo>
                    <a:pt x="316" y="215"/>
                  </a:lnTo>
                  <a:lnTo>
                    <a:pt x="316" y="215"/>
                  </a:lnTo>
                  <a:lnTo>
                    <a:pt x="316" y="215"/>
                  </a:lnTo>
                  <a:lnTo>
                    <a:pt x="316" y="215"/>
                  </a:lnTo>
                  <a:lnTo>
                    <a:pt x="295" y="194"/>
                  </a:lnTo>
                  <a:lnTo>
                    <a:pt x="295" y="194"/>
                  </a:lnTo>
                  <a:lnTo>
                    <a:pt x="295" y="194"/>
                  </a:lnTo>
                  <a:lnTo>
                    <a:pt x="275" y="194"/>
                  </a:lnTo>
                  <a:lnTo>
                    <a:pt x="275" y="194"/>
                  </a:lnTo>
                  <a:lnTo>
                    <a:pt x="275" y="194"/>
                  </a:lnTo>
                  <a:lnTo>
                    <a:pt x="275" y="194"/>
                  </a:lnTo>
                  <a:lnTo>
                    <a:pt x="254" y="174"/>
                  </a:lnTo>
                  <a:lnTo>
                    <a:pt x="254" y="174"/>
                  </a:lnTo>
                  <a:lnTo>
                    <a:pt x="234" y="174"/>
                  </a:lnTo>
                  <a:lnTo>
                    <a:pt x="234" y="174"/>
                  </a:lnTo>
                  <a:lnTo>
                    <a:pt x="234" y="174"/>
                  </a:lnTo>
                  <a:lnTo>
                    <a:pt x="209" y="174"/>
                  </a:lnTo>
                  <a:lnTo>
                    <a:pt x="209" y="174"/>
                  </a:lnTo>
                  <a:lnTo>
                    <a:pt x="209" y="154"/>
                  </a:lnTo>
                  <a:lnTo>
                    <a:pt x="188" y="154"/>
                  </a:lnTo>
                  <a:lnTo>
                    <a:pt x="188" y="154"/>
                  </a:lnTo>
                  <a:lnTo>
                    <a:pt x="188" y="154"/>
                  </a:lnTo>
                  <a:lnTo>
                    <a:pt x="168" y="154"/>
                  </a:lnTo>
                  <a:lnTo>
                    <a:pt x="168" y="154"/>
                  </a:lnTo>
                  <a:lnTo>
                    <a:pt x="148" y="154"/>
                  </a:lnTo>
                  <a:lnTo>
                    <a:pt x="148" y="154"/>
                  </a:lnTo>
                  <a:lnTo>
                    <a:pt x="148" y="154"/>
                  </a:lnTo>
                  <a:lnTo>
                    <a:pt x="127" y="128"/>
                  </a:lnTo>
                  <a:lnTo>
                    <a:pt x="127" y="128"/>
                  </a:lnTo>
                  <a:lnTo>
                    <a:pt x="107" y="128"/>
                  </a:lnTo>
                  <a:lnTo>
                    <a:pt x="107" y="128"/>
                  </a:lnTo>
                  <a:lnTo>
                    <a:pt x="82" y="128"/>
                  </a:lnTo>
                  <a:lnTo>
                    <a:pt x="82" y="128"/>
                  </a:lnTo>
                  <a:lnTo>
                    <a:pt x="61" y="128"/>
                  </a:lnTo>
                  <a:lnTo>
                    <a:pt x="61" y="128"/>
                  </a:lnTo>
                  <a:lnTo>
                    <a:pt x="41" y="128"/>
                  </a:lnTo>
                  <a:lnTo>
                    <a:pt x="0" y="87"/>
                  </a:lnTo>
                  <a:lnTo>
                    <a:pt x="41" y="26"/>
                  </a:lnTo>
                  <a:lnTo>
                    <a:pt x="41" y="26"/>
                  </a:lnTo>
                  <a:lnTo>
                    <a:pt x="61" y="26"/>
                  </a:lnTo>
                  <a:lnTo>
                    <a:pt x="82" y="26"/>
                  </a:lnTo>
                  <a:lnTo>
                    <a:pt x="82" y="1"/>
                  </a:lnTo>
                  <a:lnTo>
                    <a:pt x="107" y="1"/>
                  </a:lnTo>
                  <a:lnTo>
                    <a:pt x="107" y="1"/>
                  </a:lnTo>
                  <a:lnTo>
                    <a:pt x="127" y="1"/>
                  </a:lnTo>
                  <a:lnTo>
                    <a:pt x="127" y="1"/>
                  </a:lnTo>
                  <a:lnTo>
                    <a:pt x="148" y="1"/>
                  </a:lnTo>
                  <a:lnTo>
                    <a:pt x="168" y="1"/>
                  </a:lnTo>
                  <a:lnTo>
                    <a:pt x="168"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2"/>
            <p:cNvSpPr/>
            <p:nvPr/>
          </p:nvSpPr>
          <p:spPr>
            <a:xfrm>
              <a:off x="1340300" y="2474525"/>
              <a:ext cx="13875" cy="38175"/>
            </a:xfrm>
            <a:custGeom>
              <a:rect b="b" l="l" r="r" t="t"/>
              <a:pathLst>
                <a:path extrusionOk="0" h="1527" w="555">
                  <a:moveTo>
                    <a:pt x="86" y="41"/>
                  </a:moveTo>
                  <a:lnTo>
                    <a:pt x="86" y="61"/>
                  </a:lnTo>
                  <a:lnTo>
                    <a:pt x="107" y="87"/>
                  </a:lnTo>
                  <a:lnTo>
                    <a:pt x="107" y="87"/>
                  </a:lnTo>
                  <a:lnTo>
                    <a:pt x="107" y="107"/>
                  </a:lnTo>
                  <a:lnTo>
                    <a:pt x="127" y="127"/>
                  </a:lnTo>
                  <a:lnTo>
                    <a:pt x="127" y="148"/>
                  </a:lnTo>
                  <a:lnTo>
                    <a:pt x="153" y="148"/>
                  </a:lnTo>
                  <a:lnTo>
                    <a:pt x="153" y="168"/>
                  </a:lnTo>
                  <a:lnTo>
                    <a:pt x="153" y="188"/>
                  </a:lnTo>
                  <a:lnTo>
                    <a:pt x="173" y="214"/>
                  </a:lnTo>
                  <a:lnTo>
                    <a:pt x="173" y="234"/>
                  </a:lnTo>
                  <a:lnTo>
                    <a:pt x="173" y="234"/>
                  </a:lnTo>
                  <a:lnTo>
                    <a:pt x="193" y="255"/>
                  </a:lnTo>
                  <a:lnTo>
                    <a:pt x="193" y="275"/>
                  </a:lnTo>
                  <a:lnTo>
                    <a:pt x="193" y="295"/>
                  </a:lnTo>
                  <a:lnTo>
                    <a:pt x="214" y="316"/>
                  </a:lnTo>
                  <a:lnTo>
                    <a:pt x="214" y="341"/>
                  </a:lnTo>
                  <a:lnTo>
                    <a:pt x="214" y="341"/>
                  </a:lnTo>
                  <a:lnTo>
                    <a:pt x="234" y="361"/>
                  </a:lnTo>
                  <a:lnTo>
                    <a:pt x="234" y="382"/>
                  </a:lnTo>
                  <a:lnTo>
                    <a:pt x="254" y="402"/>
                  </a:lnTo>
                  <a:lnTo>
                    <a:pt x="254" y="422"/>
                  </a:lnTo>
                  <a:lnTo>
                    <a:pt x="254" y="443"/>
                  </a:lnTo>
                  <a:lnTo>
                    <a:pt x="280" y="468"/>
                  </a:lnTo>
                  <a:lnTo>
                    <a:pt x="300" y="509"/>
                  </a:lnTo>
                  <a:lnTo>
                    <a:pt x="320" y="550"/>
                  </a:lnTo>
                  <a:lnTo>
                    <a:pt x="320" y="550"/>
                  </a:lnTo>
                  <a:lnTo>
                    <a:pt x="341" y="616"/>
                  </a:lnTo>
                  <a:lnTo>
                    <a:pt x="341" y="656"/>
                  </a:lnTo>
                  <a:lnTo>
                    <a:pt x="361" y="697"/>
                  </a:lnTo>
                  <a:lnTo>
                    <a:pt x="361" y="697"/>
                  </a:lnTo>
                  <a:lnTo>
                    <a:pt x="382" y="743"/>
                  </a:lnTo>
                  <a:lnTo>
                    <a:pt x="382" y="763"/>
                  </a:lnTo>
                  <a:lnTo>
                    <a:pt x="407" y="784"/>
                  </a:lnTo>
                  <a:lnTo>
                    <a:pt x="407" y="804"/>
                  </a:lnTo>
                  <a:lnTo>
                    <a:pt x="427" y="824"/>
                  </a:lnTo>
                  <a:lnTo>
                    <a:pt x="427" y="850"/>
                  </a:lnTo>
                  <a:lnTo>
                    <a:pt x="427" y="870"/>
                  </a:lnTo>
                  <a:lnTo>
                    <a:pt x="427" y="870"/>
                  </a:lnTo>
                  <a:lnTo>
                    <a:pt x="448" y="911"/>
                  </a:lnTo>
                  <a:lnTo>
                    <a:pt x="448" y="931"/>
                  </a:lnTo>
                  <a:lnTo>
                    <a:pt x="468" y="951"/>
                  </a:lnTo>
                  <a:lnTo>
                    <a:pt x="468" y="977"/>
                  </a:lnTo>
                  <a:lnTo>
                    <a:pt x="468" y="997"/>
                  </a:lnTo>
                  <a:lnTo>
                    <a:pt x="488" y="1018"/>
                  </a:lnTo>
                  <a:lnTo>
                    <a:pt x="488" y="1038"/>
                  </a:lnTo>
                  <a:lnTo>
                    <a:pt x="488" y="1038"/>
                  </a:lnTo>
                  <a:lnTo>
                    <a:pt x="488" y="1058"/>
                  </a:lnTo>
                  <a:lnTo>
                    <a:pt x="509" y="1079"/>
                  </a:lnTo>
                  <a:lnTo>
                    <a:pt x="509" y="1124"/>
                  </a:lnTo>
                  <a:lnTo>
                    <a:pt x="509" y="1145"/>
                  </a:lnTo>
                  <a:lnTo>
                    <a:pt x="534" y="1165"/>
                  </a:lnTo>
                  <a:lnTo>
                    <a:pt x="534" y="1185"/>
                  </a:lnTo>
                  <a:lnTo>
                    <a:pt x="534" y="1185"/>
                  </a:lnTo>
                  <a:lnTo>
                    <a:pt x="534" y="1206"/>
                  </a:lnTo>
                  <a:lnTo>
                    <a:pt x="534" y="1231"/>
                  </a:lnTo>
                  <a:lnTo>
                    <a:pt x="534" y="1231"/>
                  </a:lnTo>
                  <a:lnTo>
                    <a:pt x="534" y="1252"/>
                  </a:lnTo>
                  <a:lnTo>
                    <a:pt x="534" y="1252"/>
                  </a:lnTo>
                  <a:lnTo>
                    <a:pt x="534" y="1272"/>
                  </a:lnTo>
                  <a:lnTo>
                    <a:pt x="554" y="1292"/>
                  </a:lnTo>
                  <a:lnTo>
                    <a:pt x="554" y="1292"/>
                  </a:lnTo>
                  <a:lnTo>
                    <a:pt x="554" y="1313"/>
                  </a:lnTo>
                  <a:lnTo>
                    <a:pt x="554" y="1313"/>
                  </a:lnTo>
                  <a:lnTo>
                    <a:pt x="554" y="1333"/>
                  </a:lnTo>
                  <a:lnTo>
                    <a:pt x="554" y="1333"/>
                  </a:lnTo>
                  <a:lnTo>
                    <a:pt x="554" y="1358"/>
                  </a:lnTo>
                  <a:lnTo>
                    <a:pt x="554" y="1358"/>
                  </a:lnTo>
                  <a:lnTo>
                    <a:pt x="554" y="1379"/>
                  </a:lnTo>
                  <a:lnTo>
                    <a:pt x="554" y="1379"/>
                  </a:lnTo>
                  <a:lnTo>
                    <a:pt x="554" y="1399"/>
                  </a:lnTo>
                  <a:lnTo>
                    <a:pt x="554" y="1419"/>
                  </a:lnTo>
                  <a:lnTo>
                    <a:pt x="554" y="1419"/>
                  </a:lnTo>
                  <a:lnTo>
                    <a:pt x="554" y="1419"/>
                  </a:lnTo>
                  <a:lnTo>
                    <a:pt x="554" y="1440"/>
                  </a:lnTo>
                  <a:lnTo>
                    <a:pt x="554" y="1440"/>
                  </a:lnTo>
                  <a:lnTo>
                    <a:pt x="554" y="1460"/>
                  </a:lnTo>
                  <a:lnTo>
                    <a:pt x="554" y="1486"/>
                  </a:lnTo>
                  <a:lnTo>
                    <a:pt x="554" y="1486"/>
                  </a:lnTo>
                  <a:lnTo>
                    <a:pt x="534" y="1486"/>
                  </a:lnTo>
                  <a:lnTo>
                    <a:pt x="534" y="1506"/>
                  </a:lnTo>
                  <a:lnTo>
                    <a:pt x="509" y="1526"/>
                  </a:lnTo>
                  <a:lnTo>
                    <a:pt x="509" y="1526"/>
                  </a:lnTo>
                  <a:lnTo>
                    <a:pt x="488" y="1526"/>
                  </a:lnTo>
                  <a:lnTo>
                    <a:pt x="468" y="1506"/>
                  </a:lnTo>
                  <a:lnTo>
                    <a:pt x="468" y="1506"/>
                  </a:lnTo>
                  <a:lnTo>
                    <a:pt x="448" y="1486"/>
                  </a:lnTo>
                  <a:lnTo>
                    <a:pt x="448" y="1486"/>
                  </a:lnTo>
                  <a:lnTo>
                    <a:pt x="427" y="1486"/>
                  </a:lnTo>
                  <a:lnTo>
                    <a:pt x="427" y="1460"/>
                  </a:lnTo>
                  <a:lnTo>
                    <a:pt x="427" y="1440"/>
                  </a:lnTo>
                  <a:lnTo>
                    <a:pt x="427" y="1440"/>
                  </a:lnTo>
                  <a:lnTo>
                    <a:pt x="427" y="1440"/>
                  </a:lnTo>
                  <a:lnTo>
                    <a:pt x="427" y="1419"/>
                  </a:lnTo>
                  <a:lnTo>
                    <a:pt x="427" y="1419"/>
                  </a:lnTo>
                  <a:lnTo>
                    <a:pt x="427" y="1399"/>
                  </a:lnTo>
                  <a:lnTo>
                    <a:pt x="427" y="1399"/>
                  </a:lnTo>
                  <a:lnTo>
                    <a:pt x="407" y="1379"/>
                  </a:lnTo>
                  <a:lnTo>
                    <a:pt x="407" y="1379"/>
                  </a:lnTo>
                  <a:lnTo>
                    <a:pt x="407" y="1379"/>
                  </a:lnTo>
                  <a:lnTo>
                    <a:pt x="407" y="1358"/>
                  </a:lnTo>
                  <a:lnTo>
                    <a:pt x="407" y="1358"/>
                  </a:lnTo>
                  <a:lnTo>
                    <a:pt x="407" y="1333"/>
                  </a:lnTo>
                  <a:lnTo>
                    <a:pt x="407" y="1333"/>
                  </a:lnTo>
                  <a:lnTo>
                    <a:pt x="407" y="1313"/>
                  </a:lnTo>
                  <a:lnTo>
                    <a:pt x="407" y="1292"/>
                  </a:lnTo>
                  <a:lnTo>
                    <a:pt x="382" y="1292"/>
                  </a:lnTo>
                  <a:lnTo>
                    <a:pt x="382" y="1272"/>
                  </a:lnTo>
                  <a:lnTo>
                    <a:pt x="382" y="1272"/>
                  </a:lnTo>
                  <a:lnTo>
                    <a:pt x="382" y="1252"/>
                  </a:lnTo>
                  <a:lnTo>
                    <a:pt x="382" y="1252"/>
                  </a:lnTo>
                  <a:lnTo>
                    <a:pt x="361" y="1231"/>
                  </a:lnTo>
                  <a:lnTo>
                    <a:pt x="361" y="1231"/>
                  </a:lnTo>
                  <a:lnTo>
                    <a:pt x="361" y="1206"/>
                  </a:lnTo>
                  <a:lnTo>
                    <a:pt x="361" y="1185"/>
                  </a:lnTo>
                  <a:lnTo>
                    <a:pt x="361" y="1165"/>
                  </a:lnTo>
                  <a:lnTo>
                    <a:pt x="341" y="1145"/>
                  </a:lnTo>
                  <a:lnTo>
                    <a:pt x="341" y="1104"/>
                  </a:lnTo>
                  <a:lnTo>
                    <a:pt x="341" y="1104"/>
                  </a:lnTo>
                  <a:lnTo>
                    <a:pt x="341" y="1079"/>
                  </a:lnTo>
                  <a:lnTo>
                    <a:pt x="320" y="1058"/>
                  </a:lnTo>
                  <a:lnTo>
                    <a:pt x="320" y="1038"/>
                  </a:lnTo>
                  <a:lnTo>
                    <a:pt x="320" y="1018"/>
                  </a:lnTo>
                  <a:lnTo>
                    <a:pt x="300" y="997"/>
                  </a:lnTo>
                  <a:lnTo>
                    <a:pt x="300" y="977"/>
                  </a:lnTo>
                  <a:lnTo>
                    <a:pt x="280" y="951"/>
                  </a:lnTo>
                  <a:lnTo>
                    <a:pt x="280" y="931"/>
                  </a:lnTo>
                  <a:lnTo>
                    <a:pt x="280" y="931"/>
                  </a:lnTo>
                  <a:lnTo>
                    <a:pt x="280" y="911"/>
                  </a:lnTo>
                  <a:lnTo>
                    <a:pt x="254" y="890"/>
                  </a:lnTo>
                  <a:lnTo>
                    <a:pt x="254" y="870"/>
                  </a:lnTo>
                  <a:lnTo>
                    <a:pt x="254" y="850"/>
                  </a:lnTo>
                  <a:lnTo>
                    <a:pt x="234" y="824"/>
                  </a:lnTo>
                  <a:lnTo>
                    <a:pt x="234" y="804"/>
                  </a:lnTo>
                  <a:lnTo>
                    <a:pt x="214" y="763"/>
                  </a:lnTo>
                  <a:lnTo>
                    <a:pt x="214" y="763"/>
                  </a:lnTo>
                  <a:lnTo>
                    <a:pt x="193" y="697"/>
                  </a:lnTo>
                  <a:lnTo>
                    <a:pt x="173" y="656"/>
                  </a:lnTo>
                  <a:lnTo>
                    <a:pt x="173" y="616"/>
                  </a:lnTo>
                  <a:lnTo>
                    <a:pt x="153" y="616"/>
                  </a:lnTo>
                  <a:lnTo>
                    <a:pt x="153" y="570"/>
                  </a:lnTo>
                  <a:lnTo>
                    <a:pt x="127" y="529"/>
                  </a:lnTo>
                  <a:lnTo>
                    <a:pt x="127" y="509"/>
                  </a:lnTo>
                  <a:lnTo>
                    <a:pt x="107" y="489"/>
                  </a:lnTo>
                  <a:lnTo>
                    <a:pt x="107" y="468"/>
                  </a:lnTo>
                  <a:lnTo>
                    <a:pt x="107" y="443"/>
                  </a:lnTo>
                  <a:lnTo>
                    <a:pt x="86" y="402"/>
                  </a:lnTo>
                  <a:lnTo>
                    <a:pt x="86" y="382"/>
                  </a:lnTo>
                  <a:lnTo>
                    <a:pt x="86" y="382"/>
                  </a:lnTo>
                  <a:lnTo>
                    <a:pt x="66" y="361"/>
                  </a:lnTo>
                  <a:lnTo>
                    <a:pt x="66" y="341"/>
                  </a:lnTo>
                  <a:lnTo>
                    <a:pt x="66" y="316"/>
                  </a:lnTo>
                  <a:lnTo>
                    <a:pt x="46" y="295"/>
                  </a:lnTo>
                  <a:lnTo>
                    <a:pt x="46" y="275"/>
                  </a:lnTo>
                  <a:lnTo>
                    <a:pt x="46" y="275"/>
                  </a:lnTo>
                  <a:lnTo>
                    <a:pt x="46" y="255"/>
                  </a:lnTo>
                  <a:lnTo>
                    <a:pt x="46" y="234"/>
                  </a:lnTo>
                  <a:lnTo>
                    <a:pt x="25" y="188"/>
                  </a:lnTo>
                  <a:lnTo>
                    <a:pt x="25" y="188"/>
                  </a:lnTo>
                  <a:lnTo>
                    <a:pt x="25" y="168"/>
                  </a:lnTo>
                  <a:lnTo>
                    <a:pt x="25" y="148"/>
                  </a:lnTo>
                  <a:lnTo>
                    <a:pt x="25" y="127"/>
                  </a:lnTo>
                  <a:lnTo>
                    <a:pt x="25" y="107"/>
                  </a:lnTo>
                  <a:lnTo>
                    <a:pt x="25" y="107"/>
                  </a:lnTo>
                  <a:lnTo>
                    <a:pt x="0" y="87"/>
                  </a:lnTo>
                  <a:lnTo>
                    <a:pt x="0" y="41"/>
                  </a:lnTo>
                  <a:lnTo>
                    <a:pt x="46"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2"/>
            <p:cNvSpPr/>
            <p:nvPr/>
          </p:nvSpPr>
          <p:spPr>
            <a:xfrm>
              <a:off x="1351975" y="2485575"/>
              <a:ext cx="13275" cy="27625"/>
            </a:xfrm>
            <a:custGeom>
              <a:rect b="b" l="l" r="r" t="t"/>
              <a:pathLst>
                <a:path extrusionOk="0" h="1105" w="531">
                  <a:moveTo>
                    <a:pt x="530" y="1"/>
                  </a:moveTo>
                  <a:lnTo>
                    <a:pt x="510" y="67"/>
                  </a:lnTo>
                  <a:lnTo>
                    <a:pt x="510" y="67"/>
                  </a:lnTo>
                  <a:lnTo>
                    <a:pt x="510" y="67"/>
                  </a:lnTo>
                  <a:lnTo>
                    <a:pt x="489" y="87"/>
                  </a:lnTo>
                  <a:lnTo>
                    <a:pt x="489" y="87"/>
                  </a:lnTo>
                  <a:lnTo>
                    <a:pt x="489" y="87"/>
                  </a:lnTo>
                  <a:lnTo>
                    <a:pt x="469" y="108"/>
                  </a:lnTo>
                  <a:lnTo>
                    <a:pt x="469" y="108"/>
                  </a:lnTo>
                  <a:lnTo>
                    <a:pt x="469" y="108"/>
                  </a:lnTo>
                  <a:lnTo>
                    <a:pt x="449" y="128"/>
                  </a:lnTo>
                  <a:lnTo>
                    <a:pt x="449" y="128"/>
                  </a:lnTo>
                  <a:lnTo>
                    <a:pt x="449" y="128"/>
                  </a:lnTo>
                  <a:lnTo>
                    <a:pt x="423" y="153"/>
                  </a:lnTo>
                  <a:lnTo>
                    <a:pt x="423" y="153"/>
                  </a:lnTo>
                  <a:lnTo>
                    <a:pt x="423" y="153"/>
                  </a:lnTo>
                  <a:lnTo>
                    <a:pt x="403" y="174"/>
                  </a:lnTo>
                  <a:lnTo>
                    <a:pt x="403" y="174"/>
                  </a:lnTo>
                  <a:lnTo>
                    <a:pt x="403" y="174"/>
                  </a:lnTo>
                  <a:lnTo>
                    <a:pt x="403" y="174"/>
                  </a:lnTo>
                  <a:lnTo>
                    <a:pt x="403" y="194"/>
                  </a:lnTo>
                  <a:lnTo>
                    <a:pt x="382" y="194"/>
                  </a:lnTo>
                  <a:lnTo>
                    <a:pt x="382" y="194"/>
                  </a:lnTo>
                  <a:lnTo>
                    <a:pt x="382" y="214"/>
                  </a:lnTo>
                  <a:lnTo>
                    <a:pt x="362" y="214"/>
                  </a:lnTo>
                  <a:lnTo>
                    <a:pt x="362" y="214"/>
                  </a:lnTo>
                  <a:lnTo>
                    <a:pt x="362" y="235"/>
                  </a:lnTo>
                  <a:lnTo>
                    <a:pt x="362" y="235"/>
                  </a:lnTo>
                  <a:lnTo>
                    <a:pt x="362" y="235"/>
                  </a:lnTo>
                  <a:lnTo>
                    <a:pt x="342" y="255"/>
                  </a:lnTo>
                  <a:lnTo>
                    <a:pt x="342" y="255"/>
                  </a:lnTo>
                  <a:lnTo>
                    <a:pt x="342" y="255"/>
                  </a:lnTo>
                  <a:lnTo>
                    <a:pt x="342" y="281"/>
                  </a:lnTo>
                  <a:lnTo>
                    <a:pt x="342" y="281"/>
                  </a:lnTo>
                  <a:lnTo>
                    <a:pt x="321" y="281"/>
                  </a:lnTo>
                  <a:lnTo>
                    <a:pt x="321" y="301"/>
                  </a:lnTo>
                  <a:lnTo>
                    <a:pt x="321" y="301"/>
                  </a:lnTo>
                  <a:lnTo>
                    <a:pt x="321" y="301"/>
                  </a:lnTo>
                  <a:lnTo>
                    <a:pt x="321" y="301"/>
                  </a:lnTo>
                  <a:lnTo>
                    <a:pt x="321" y="321"/>
                  </a:lnTo>
                  <a:lnTo>
                    <a:pt x="296" y="321"/>
                  </a:lnTo>
                  <a:lnTo>
                    <a:pt x="296" y="321"/>
                  </a:lnTo>
                  <a:lnTo>
                    <a:pt x="296" y="342"/>
                  </a:lnTo>
                  <a:lnTo>
                    <a:pt x="296" y="342"/>
                  </a:lnTo>
                  <a:lnTo>
                    <a:pt x="296" y="342"/>
                  </a:lnTo>
                  <a:lnTo>
                    <a:pt x="296" y="362"/>
                  </a:lnTo>
                  <a:lnTo>
                    <a:pt x="296" y="362"/>
                  </a:lnTo>
                  <a:lnTo>
                    <a:pt x="276" y="362"/>
                  </a:lnTo>
                  <a:lnTo>
                    <a:pt x="276" y="382"/>
                  </a:lnTo>
                  <a:lnTo>
                    <a:pt x="276" y="382"/>
                  </a:lnTo>
                  <a:lnTo>
                    <a:pt x="276" y="382"/>
                  </a:lnTo>
                  <a:lnTo>
                    <a:pt x="276" y="408"/>
                  </a:lnTo>
                  <a:lnTo>
                    <a:pt x="276" y="408"/>
                  </a:lnTo>
                  <a:lnTo>
                    <a:pt x="276" y="408"/>
                  </a:lnTo>
                  <a:lnTo>
                    <a:pt x="276" y="408"/>
                  </a:lnTo>
                  <a:lnTo>
                    <a:pt x="276" y="428"/>
                  </a:lnTo>
                  <a:lnTo>
                    <a:pt x="255" y="428"/>
                  </a:lnTo>
                  <a:lnTo>
                    <a:pt x="255" y="428"/>
                  </a:lnTo>
                  <a:lnTo>
                    <a:pt x="255" y="448"/>
                  </a:lnTo>
                  <a:lnTo>
                    <a:pt x="255" y="448"/>
                  </a:lnTo>
                  <a:lnTo>
                    <a:pt x="255" y="448"/>
                  </a:lnTo>
                  <a:lnTo>
                    <a:pt x="255" y="469"/>
                  </a:lnTo>
                  <a:lnTo>
                    <a:pt x="255" y="469"/>
                  </a:lnTo>
                  <a:lnTo>
                    <a:pt x="255" y="469"/>
                  </a:lnTo>
                  <a:lnTo>
                    <a:pt x="235" y="489"/>
                  </a:lnTo>
                  <a:lnTo>
                    <a:pt x="235" y="489"/>
                  </a:lnTo>
                  <a:lnTo>
                    <a:pt x="235" y="509"/>
                  </a:lnTo>
                  <a:lnTo>
                    <a:pt x="235" y="509"/>
                  </a:lnTo>
                  <a:lnTo>
                    <a:pt x="235" y="509"/>
                  </a:lnTo>
                  <a:lnTo>
                    <a:pt x="235" y="509"/>
                  </a:lnTo>
                  <a:lnTo>
                    <a:pt x="235" y="535"/>
                  </a:lnTo>
                  <a:lnTo>
                    <a:pt x="235" y="535"/>
                  </a:lnTo>
                  <a:lnTo>
                    <a:pt x="235" y="535"/>
                  </a:lnTo>
                  <a:lnTo>
                    <a:pt x="235" y="555"/>
                  </a:lnTo>
                  <a:lnTo>
                    <a:pt x="235" y="555"/>
                  </a:lnTo>
                  <a:lnTo>
                    <a:pt x="215" y="555"/>
                  </a:lnTo>
                  <a:lnTo>
                    <a:pt x="215" y="576"/>
                  </a:lnTo>
                  <a:lnTo>
                    <a:pt x="215" y="576"/>
                  </a:lnTo>
                  <a:lnTo>
                    <a:pt x="215" y="596"/>
                  </a:lnTo>
                  <a:lnTo>
                    <a:pt x="215" y="596"/>
                  </a:lnTo>
                  <a:lnTo>
                    <a:pt x="215" y="596"/>
                  </a:lnTo>
                  <a:lnTo>
                    <a:pt x="215" y="616"/>
                  </a:lnTo>
                  <a:lnTo>
                    <a:pt x="215" y="616"/>
                  </a:lnTo>
                  <a:lnTo>
                    <a:pt x="215" y="637"/>
                  </a:lnTo>
                  <a:lnTo>
                    <a:pt x="215" y="637"/>
                  </a:lnTo>
                  <a:lnTo>
                    <a:pt x="215" y="637"/>
                  </a:lnTo>
                  <a:lnTo>
                    <a:pt x="215" y="662"/>
                  </a:lnTo>
                  <a:lnTo>
                    <a:pt x="194" y="682"/>
                  </a:lnTo>
                  <a:lnTo>
                    <a:pt x="194" y="682"/>
                  </a:lnTo>
                  <a:lnTo>
                    <a:pt x="194" y="703"/>
                  </a:lnTo>
                  <a:lnTo>
                    <a:pt x="194" y="723"/>
                  </a:lnTo>
                  <a:lnTo>
                    <a:pt x="194" y="743"/>
                  </a:lnTo>
                  <a:lnTo>
                    <a:pt x="194" y="764"/>
                  </a:lnTo>
                  <a:lnTo>
                    <a:pt x="194" y="764"/>
                  </a:lnTo>
                  <a:lnTo>
                    <a:pt x="194" y="789"/>
                  </a:lnTo>
                  <a:lnTo>
                    <a:pt x="194" y="810"/>
                  </a:lnTo>
                  <a:lnTo>
                    <a:pt x="194" y="830"/>
                  </a:lnTo>
                  <a:lnTo>
                    <a:pt x="194" y="850"/>
                  </a:lnTo>
                  <a:lnTo>
                    <a:pt x="194" y="850"/>
                  </a:lnTo>
                  <a:lnTo>
                    <a:pt x="194" y="871"/>
                  </a:lnTo>
                  <a:lnTo>
                    <a:pt x="194" y="891"/>
                  </a:lnTo>
                  <a:lnTo>
                    <a:pt x="169" y="891"/>
                  </a:lnTo>
                  <a:lnTo>
                    <a:pt x="169" y="916"/>
                  </a:lnTo>
                  <a:lnTo>
                    <a:pt x="169" y="937"/>
                  </a:lnTo>
                  <a:lnTo>
                    <a:pt x="169" y="957"/>
                  </a:lnTo>
                  <a:lnTo>
                    <a:pt x="169" y="977"/>
                  </a:lnTo>
                  <a:lnTo>
                    <a:pt x="169" y="977"/>
                  </a:lnTo>
                  <a:lnTo>
                    <a:pt x="169" y="998"/>
                  </a:lnTo>
                  <a:lnTo>
                    <a:pt x="169" y="1018"/>
                  </a:lnTo>
                  <a:lnTo>
                    <a:pt x="169" y="1044"/>
                  </a:lnTo>
                  <a:lnTo>
                    <a:pt x="169" y="1044"/>
                  </a:lnTo>
                  <a:lnTo>
                    <a:pt x="169" y="1064"/>
                  </a:lnTo>
                  <a:lnTo>
                    <a:pt x="169" y="1084"/>
                  </a:lnTo>
                  <a:lnTo>
                    <a:pt x="108" y="1084"/>
                  </a:lnTo>
                  <a:lnTo>
                    <a:pt x="87" y="1105"/>
                  </a:lnTo>
                  <a:lnTo>
                    <a:pt x="21" y="1084"/>
                  </a:lnTo>
                  <a:lnTo>
                    <a:pt x="21" y="1064"/>
                  </a:lnTo>
                  <a:lnTo>
                    <a:pt x="21" y="1044"/>
                  </a:lnTo>
                  <a:lnTo>
                    <a:pt x="1" y="1044"/>
                  </a:lnTo>
                  <a:lnTo>
                    <a:pt x="1" y="1018"/>
                  </a:lnTo>
                  <a:lnTo>
                    <a:pt x="1" y="998"/>
                  </a:lnTo>
                  <a:lnTo>
                    <a:pt x="1" y="977"/>
                  </a:lnTo>
                  <a:lnTo>
                    <a:pt x="1" y="977"/>
                  </a:lnTo>
                  <a:lnTo>
                    <a:pt x="1" y="957"/>
                  </a:lnTo>
                  <a:lnTo>
                    <a:pt x="1" y="937"/>
                  </a:lnTo>
                  <a:lnTo>
                    <a:pt x="1" y="916"/>
                  </a:lnTo>
                  <a:lnTo>
                    <a:pt x="1" y="891"/>
                  </a:lnTo>
                  <a:lnTo>
                    <a:pt x="1" y="871"/>
                  </a:lnTo>
                  <a:lnTo>
                    <a:pt x="1" y="850"/>
                  </a:lnTo>
                  <a:lnTo>
                    <a:pt x="1" y="850"/>
                  </a:lnTo>
                  <a:lnTo>
                    <a:pt x="1" y="830"/>
                  </a:lnTo>
                  <a:lnTo>
                    <a:pt x="1" y="810"/>
                  </a:lnTo>
                  <a:lnTo>
                    <a:pt x="1" y="810"/>
                  </a:lnTo>
                  <a:lnTo>
                    <a:pt x="1" y="789"/>
                  </a:lnTo>
                  <a:lnTo>
                    <a:pt x="21" y="764"/>
                  </a:lnTo>
                  <a:lnTo>
                    <a:pt x="21" y="743"/>
                  </a:lnTo>
                  <a:lnTo>
                    <a:pt x="21" y="723"/>
                  </a:lnTo>
                  <a:lnTo>
                    <a:pt x="21" y="703"/>
                  </a:lnTo>
                  <a:lnTo>
                    <a:pt x="21" y="682"/>
                  </a:lnTo>
                  <a:lnTo>
                    <a:pt x="21" y="662"/>
                  </a:lnTo>
                  <a:lnTo>
                    <a:pt x="21" y="637"/>
                  </a:lnTo>
                  <a:lnTo>
                    <a:pt x="21" y="616"/>
                  </a:lnTo>
                  <a:lnTo>
                    <a:pt x="21" y="616"/>
                  </a:lnTo>
                  <a:lnTo>
                    <a:pt x="21" y="596"/>
                  </a:lnTo>
                  <a:lnTo>
                    <a:pt x="21" y="596"/>
                  </a:lnTo>
                  <a:lnTo>
                    <a:pt x="42" y="596"/>
                  </a:lnTo>
                  <a:lnTo>
                    <a:pt x="42" y="576"/>
                  </a:lnTo>
                  <a:lnTo>
                    <a:pt x="42" y="576"/>
                  </a:lnTo>
                  <a:lnTo>
                    <a:pt x="42" y="555"/>
                  </a:lnTo>
                  <a:lnTo>
                    <a:pt x="42" y="555"/>
                  </a:lnTo>
                  <a:lnTo>
                    <a:pt x="42" y="535"/>
                  </a:lnTo>
                  <a:lnTo>
                    <a:pt x="42" y="535"/>
                  </a:lnTo>
                  <a:lnTo>
                    <a:pt x="42" y="509"/>
                  </a:lnTo>
                  <a:lnTo>
                    <a:pt x="42" y="509"/>
                  </a:lnTo>
                  <a:lnTo>
                    <a:pt x="42" y="509"/>
                  </a:lnTo>
                  <a:lnTo>
                    <a:pt x="67" y="489"/>
                  </a:lnTo>
                  <a:lnTo>
                    <a:pt x="67" y="489"/>
                  </a:lnTo>
                  <a:lnTo>
                    <a:pt x="67" y="469"/>
                  </a:lnTo>
                  <a:lnTo>
                    <a:pt x="67" y="469"/>
                  </a:lnTo>
                  <a:lnTo>
                    <a:pt x="67" y="469"/>
                  </a:lnTo>
                  <a:lnTo>
                    <a:pt x="67" y="448"/>
                  </a:lnTo>
                  <a:lnTo>
                    <a:pt x="67" y="448"/>
                  </a:lnTo>
                  <a:lnTo>
                    <a:pt x="67" y="448"/>
                  </a:lnTo>
                  <a:lnTo>
                    <a:pt x="87" y="428"/>
                  </a:lnTo>
                  <a:lnTo>
                    <a:pt x="87" y="428"/>
                  </a:lnTo>
                  <a:lnTo>
                    <a:pt x="87" y="408"/>
                  </a:lnTo>
                  <a:lnTo>
                    <a:pt x="87" y="408"/>
                  </a:lnTo>
                  <a:lnTo>
                    <a:pt x="87" y="382"/>
                  </a:lnTo>
                  <a:lnTo>
                    <a:pt x="108" y="382"/>
                  </a:lnTo>
                  <a:lnTo>
                    <a:pt x="108" y="382"/>
                  </a:lnTo>
                  <a:lnTo>
                    <a:pt x="108" y="362"/>
                  </a:lnTo>
                  <a:lnTo>
                    <a:pt x="108" y="362"/>
                  </a:lnTo>
                  <a:lnTo>
                    <a:pt x="108" y="342"/>
                  </a:lnTo>
                  <a:lnTo>
                    <a:pt x="108" y="342"/>
                  </a:lnTo>
                  <a:lnTo>
                    <a:pt x="128" y="342"/>
                  </a:lnTo>
                  <a:lnTo>
                    <a:pt x="128" y="342"/>
                  </a:lnTo>
                  <a:lnTo>
                    <a:pt x="128" y="321"/>
                  </a:lnTo>
                  <a:lnTo>
                    <a:pt x="128" y="321"/>
                  </a:lnTo>
                  <a:lnTo>
                    <a:pt x="128" y="301"/>
                  </a:lnTo>
                  <a:lnTo>
                    <a:pt x="149" y="301"/>
                  </a:lnTo>
                  <a:lnTo>
                    <a:pt x="149" y="301"/>
                  </a:lnTo>
                  <a:lnTo>
                    <a:pt x="149" y="281"/>
                  </a:lnTo>
                  <a:lnTo>
                    <a:pt x="149" y="281"/>
                  </a:lnTo>
                  <a:lnTo>
                    <a:pt x="149" y="281"/>
                  </a:lnTo>
                  <a:lnTo>
                    <a:pt x="169" y="255"/>
                  </a:lnTo>
                  <a:lnTo>
                    <a:pt x="169" y="255"/>
                  </a:lnTo>
                  <a:lnTo>
                    <a:pt x="169" y="255"/>
                  </a:lnTo>
                  <a:lnTo>
                    <a:pt x="194" y="235"/>
                  </a:lnTo>
                  <a:lnTo>
                    <a:pt x="194" y="235"/>
                  </a:lnTo>
                  <a:lnTo>
                    <a:pt x="194" y="235"/>
                  </a:lnTo>
                  <a:lnTo>
                    <a:pt x="194" y="214"/>
                  </a:lnTo>
                  <a:lnTo>
                    <a:pt x="215" y="214"/>
                  </a:lnTo>
                  <a:lnTo>
                    <a:pt x="215" y="214"/>
                  </a:lnTo>
                  <a:lnTo>
                    <a:pt x="215" y="214"/>
                  </a:lnTo>
                  <a:lnTo>
                    <a:pt x="215" y="194"/>
                  </a:lnTo>
                  <a:lnTo>
                    <a:pt x="235" y="194"/>
                  </a:lnTo>
                  <a:lnTo>
                    <a:pt x="235" y="194"/>
                  </a:lnTo>
                  <a:lnTo>
                    <a:pt x="235" y="174"/>
                  </a:lnTo>
                  <a:lnTo>
                    <a:pt x="255" y="174"/>
                  </a:lnTo>
                  <a:lnTo>
                    <a:pt x="255" y="174"/>
                  </a:lnTo>
                  <a:lnTo>
                    <a:pt x="255" y="153"/>
                  </a:lnTo>
                  <a:lnTo>
                    <a:pt x="276" y="153"/>
                  </a:lnTo>
                  <a:lnTo>
                    <a:pt x="276" y="153"/>
                  </a:lnTo>
                  <a:lnTo>
                    <a:pt x="276" y="128"/>
                  </a:lnTo>
                  <a:lnTo>
                    <a:pt x="296" y="128"/>
                  </a:lnTo>
                  <a:lnTo>
                    <a:pt x="296" y="128"/>
                  </a:lnTo>
                  <a:lnTo>
                    <a:pt x="321" y="108"/>
                  </a:lnTo>
                  <a:lnTo>
                    <a:pt x="321" y="108"/>
                  </a:lnTo>
                  <a:lnTo>
                    <a:pt x="321" y="108"/>
                  </a:lnTo>
                  <a:lnTo>
                    <a:pt x="321" y="108"/>
                  </a:lnTo>
                  <a:lnTo>
                    <a:pt x="342" y="87"/>
                  </a:lnTo>
                  <a:lnTo>
                    <a:pt x="342" y="87"/>
                  </a:lnTo>
                  <a:lnTo>
                    <a:pt x="342" y="87"/>
                  </a:lnTo>
                  <a:lnTo>
                    <a:pt x="362" y="67"/>
                  </a:lnTo>
                  <a:lnTo>
                    <a:pt x="362" y="67"/>
                  </a:lnTo>
                  <a:lnTo>
                    <a:pt x="382" y="67"/>
                  </a:lnTo>
                  <a:lnTo>
                    <a:pt x="382" y="67"/>
                  </a:lnTo>
                  <a:lnTo>
                    <a:pt x="403" y="47"/>
                  </a:lnTo>
                  <a:lnTo>
                    <a:pt x="403" y="47"/>
                  </a:lnTo>
                  <a:lnTo>
                    <a:pt x="403" y="47"/>
                  </a:lnTo>
                  <a:lnTo>
                    <a:pt x="423" y="26"/>
                  </a:lnTo>
                  <a:lnTo>
                    <a:pt x="423" y="26"/>
                  </a:lnTo>
                  <a:lnTo>
                    <a:pt x="449" y="26"/>
                  </a:lnTo>
                  <a:lnTo>
                    <a:pt x="449" y="26"/>
                  </a:lnTo>
                  <a:lnTo>
                    <a:pt x="469" y="1"/>
                  </a:lnTo>
                  <a:lnTo>
                    <a:pt x="469" y="1"/>
                  </a:lnTo>
                  <a:lnTo>
                    <a:pt x="489"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2"/>
            <p:cNvSpPr/>
            <p:nvPr/>
          </p:nvSpPr>
          <p:spPr>
            <a:xfrm>
              <a:off x="1347275" y="2505300"/>
              <a:ext cx="28000" cy="40200"/>
            </a:xfrm>
            <a:custGeom>
              <a:rect b="b" l="l" r="r" t="t"/>
              <a:pathLst>
                <a:path extrusionOk="0" h="1608" w="1120">
                  <a:moveTo>
                    <a:pt x="484" y="0"/>
                  </a:moveTo>
                  <a:lnTo>
                    <a:pt x="509" y="0"/>
                  </a:lnTo>
                  <a:lnTo>
                    <a:pt x="509" y="0"/>
                  </a:lnTo>
                  <a:lnTo>
                    <a:pt x="509" y="0"/>
                  </a:lnTo>
                  <a:lnTo>
                    <a:pt x="509" y="0"/>
                  </a:lnTo>
                  <a:lnTo>
                    <a:pt x="530" y="0"/>
                  </a:lnTo>
                  <a:lnTo>
                    <a:pt x="530" y="0"/>
                  </a:lnTo>
                  <a:lnTo>
                    <a:pt x="530" y="0"/>
                  </a:lnTo>
                  <a:lnTo>
                    <a:pt x="550" y="0"/>
                  </a:lnTo>
                  <a:lnTo>
                    <a:pt x="550" y="0"/>
                  </a:lnTo>
                  <a:lnTo>
                    <a:pt x="550" y="0"/>
                  </a:lnTo>
                  <a:lnTo>
                    <a:pt x="550" y="0"/>
                  </a:lnTo>
                  <a:lnTo>
                    <a:pt x="570" y="0"/>
                  </a:lnTo>
                  <a:lnTo>
                    <a:pt x="570" y="0"/>
                  </a:lnTo>
                  <a:lnTo>
                    <a:pt x="570" y="0"/>
                  </a:lnTo>
                  <a:lnTo>
                    <a:pt x="591" y="0"/>
                  </a:lnTo>
                  <a:lnTo>
                    <a:pt x="591" y="0"/>
                  </a:lnTo>
                  <a:lnTo>
                    <a:pt x="591" y="0"/>
                  </a:lnTo>
                  <a:lnTo>
                    <a:pt x="591" y="21"/>
                  </a:lnTo>
                  <a:lnTo>
                    <a:pt x="611" y="21"/>
                  </a:lnTo>
                  <a:lnTo>
                    <a:pt x="611" y="21"/>
                  </a:lnTo>
                  <a:lnTo>
                    <a:pt x="611" y="21"/>
                  </a:lnTo>
                  <a:lnTo>
                    <a:pt x="611" y="21"/>
                  </a:lnTo>
                  <a:lnTo>
                    <a:pt x="637" y="21"/>
                  </a:lnTo>
                  <a:lnTo>
                    <a:pt x="637" y="21"/>
                  </a:lnTo>
                  <a:lnTo>
                    <a:pt x="637" y="21"/>
                  </a:lnTo>
                  <a:lnTo>
                    <a:pt x="637" y="21"/>
                  </a:lnTo>
                  <a:lnTo>
                    <a:pt x="657" y="41"/>
                  </a:lnTo>
                  <a:lnTo>
                    <a:pt x="657" y="41"/>
                  </a:lnTo>
                  <a:lnTo>
                    <a:pt x="657" y="41"/>
                  </a:lnTo>
                  <a:lnTo>
                    <a:pt x="657" y="41"/>
                  </a:lnTo>
                  <a:lnTo>
                    <a:pt x="677" y="41"/>
                  </a:lnTo>
                  <a:lnTo>
                    <a:pt x="677" y="41"/>
                  </a:lnTo>
                  <a:lnTo>
                    <a:pt x="677" y="41"/>
                  </a:lnTo>
                  <a:lnTo>
                    <a:pt x="677" y="61"/>
                  </a:lnTo>
                  <a:lnTo>
                    <a:pt x="677" y="61"/>
                  </a:lnTo>
                  <a:lnTo>
                    <a:pt x="698" y="61"/>
                  </a:lnTo>
                  <a:lnTo>
                    <a:pt x="698" y="61"/>
                  </a:lnTo>
                  <a:lnTo>
                    <a:pt x="698" y="82"/>
                  </a:lnTo>
                  <a:lnTo>
                    <a:pt x="718" y="82"/>
                  </a:lnTo>
                  <a:lnTo>
                    <a:pt x="718" y="82"/>
                  </a:lnTo>
                  <a:lnTo>
                    <a:pt x="738" y="102"/>
                  </a:lnTo>
                  <a:lnTo>
                    <a:pt x="738" y="102"/>
                  </a:lnTo>
                  <a:lnTo>
                    <a:pt x="738" y="102"/>
                  </a:lnTo>
                  <a:lnTo>
                    <a:pt x="764" y="127"/>
                  </a:lnTo>
                  <a:lnTo>
                    <a:pt x="764" y="127"/>
                  </a:lnTo>
                  <a:lnTo>
                    <a:pt x="764" y="148"/>
                  </a:lnTo>
                  <a:lnTo>
                    <a:pt x="784" y="148"/>
                  </a:lnTo>
                  <a:lnTo>
                    <a:pt x="784" y="148"/>
                  </a:lnTo>
                  <a:lnTo>
                    <a:pt x="784" y="168"/>
                  </a:lnTo>
                  <a:lnTo>
                    <a:pt x="784" y="168"/>
                  </a:lnTo>
                  <a:lnTo>
                    <a:pt x="804" y="188"/>
                  </a:lnTo>
                  <a:lnTo>
                    <a:pt x="804" y="188"/>
                  </a:lnTo>
                  <a:lnTo>
                    <a:pt x="804" y="188"/>
                  </a:lnTo>
                  <a:lnTo>
                    <a:pt x="804" y="209"/>
                  </a:lnTo>
                  <a:lnTo>
                    <a:pt x="825" y="209"/>
                  </a:lnTo>
                  <a:lnTo>
                    <a:pt x="825" y="229"/>
                  </a:lnTo>
                  <a:lnTo>
                    <a:pt x="825" y="229"/>
                  </a:lnTo>
                  <a:lnTo>
                    <a:pt x="825" y="255"/>
                  </a:lnTo>
                  <a:lnTo>
                    <a:pt x="845" y="255"/>
                  </a:lnTo>
                  <a:lnTo>
                    <a:pt x="845" y="255"/>
                  </a:lnTo>
                  <a:lnTo>
                    <a:pt x="845" y="275"/>
                  </a:lnTo>
                  <a:lnTo>
                    <a:pt x="866" y="295"/>
                  </a:lnTo>
                  <a:lnTo>
                    <a:pt x="866" y="295"/>
                  </a:lnTo>
                  <a:lnTo>
                    <a:pt x="866" y="316"/>
                  </a:lnTo>
                  <a:lnTo>
                    <a:pt x="891" y="336"/>
                  </a:lnTo>
                  <a:lnTo>
                    <a:pt x="911" y="382"/>
                  </a:lnTo>
                  <a:lnTo>
                    <a:pt x="911" y="382"/>
                  </a:lnTo>
                  <a:lnTo>
                    <a:pt x="911" y="402"/>
                  </a:lnTo>
                  <a:lnTo>
                    <a:pt x="932" y="422"/>
                  </a:lnTo>
                  <a:lnTo>
                    <a:pt x="932" y="443"/>
                  </a:lnTo>
                  <a:lnTo>
                    <a:pt x="952" y="443"/>
                  </a:lnTo>
                  <a:lnTo>
                    <a:pt x="952" y="463"/>
                  </a:lnTo>
                  <a:lnTo>
                    <a:pt x="952" y="483"/>
                  </a:lnTo>
                  <a:lnTo>
                    <a:pt x="972" y="509"/>
                  </a:lnTo>
                  <a:lnTo>
                    <a:pt x="972" y="529"/>
                  </a:lnTo>
                  <a:lnTo>
                    <a:pt x="993" y="550"/>
                  </a:lnTo>
                  <a:lnTo>
                    <a:pt x="993" y="570"/>
                  </a:lnTo>
                  <a:lnTo>
                    <a:pt x="1018" y="590"/>
                  </a:lnTo>
                  <a:lnTo>
                    <a:pt x="1018" y="611"/>
                  </a:lnTo>
                  <a:lnTo>
                    <a:pt x="1018" y="636"/>
                  </a:lnTo>
                  <a:lnTo>
                    <a:pt x="1038" y="656"/>
                  </a:lnTo>
                  <a:lnTo>
                    <a:pt x="1038" y="677"/>
                  </a:lnTo>
                  <a:lnTo>
                    <a:pt x="1038" y="697"/>
                  </a:lnTo>
                  <a:lnTo>
                    <a:pt x="1059" y="697"/>
                  </a:lnTo>
                  <a:lnTo>
                    <a:pt x="1059" y="717"/>
                  </a:lnTo>
                  <a:lnTo>
                    <a:pt x="1059" y="717"/>
                  </a:lnTo>
                  <a:lnTo>
                    <a:pt x="1059" y="717"/>
                  </a:lnTo>
                  <a:lnTo>
                    <a:pt x="1059" y="738"/>
                  </a:lnTo>
                  <a:lnTo>
                    <a:pt x="1059" y="738"/>
                  </a:lnTo>
                  <a:lnTo>
                    <a:pt x="1059" y="763"/>
                  </a:lnTo>
                  <a:lnTo>
                    <a:pt x="1079" y="763"/>
                  </a:lnTo>
                  <a:lnTo>
                    <a:pt x="1079" y="784"/>
                  </a:lnTo>
                  <a:lnTo>
                    <a:pt x="1079" y="784"/>
                  </a:lnTo>
                  <a:lnTo>
                    <a:pt x="1079" y="804"/>
                  </a:lnTo>
                  <a:lnTo>
                    <a:pt x="1079" y="804"/>
                  </a:lnTo>
                  <a:lnTo>
                    <a:pt x="1079" y="824"/>
                  </a:lnTo>
                  <a:lnTo>
                    <a:pt x="1079" y="824"/>
                  </a:lnTo>
                  <a:lnTo>
                    <a:pt x="1100" y="845"/>
                  </a:lnTo>
                  <a:lnTo>
                    <a:pt x="1100" y="845"/>
                  </a:lnTo>
                  <a:lnTo>
                    <a:pt x="1100" y="865"/>
                  </a:lnTo>
                  <a:lnTo>
                    <a:pt x="1100" y="865"/>
                  </a:lnTo>
                  <a:lnTo>
                    <a:pt x="1100" y="890"/>
                  </a:lnTo>
                  <a:lnTo>
                    <a:pt x="1100" y="890"/>
                  </a:lnTo>
                  <a:lnTo>
                    <a:pt x="1100" y="911"/>
                  </a:lnTo>
                  <a:lnTo>
                    <a:pt x="1100" y="911"/>
                  </a:lnTo>
                  <a:lnTo>
                    <a:pt x="1100" y="931"/>
                  </a:lnTo>
                  <a:lnTo>
                    <a:pt x="1120" y="931"/>
                  </a:lnTo>
                  <a:lnTo>
                    <a:pt x="1120" y="951"/>
                  </a:lnTo>
                  <a:lnTo>
                    <a:pt x="1120" y="972"/>
                  </a:lnTo>
                  <a:lnTo>
                    <a:pt x="1120" y="972"/>
                  </a:lnTo>
                  <a:lnTo>
                    <a:pt x="1120" y="992"/>
                  </a:lnTo>
                  <a:lnTo>
                    <a:pt x="1120" y="992"/>
                  </a:lnTo>
                  <a:lnTo>
                    <a:pt x="1120" y="1018"/>
                  </a:lnTo>
                  <a:lnTo>
                    <a:pt x="1120" y="1018"/>
                  </a:lnTo>
                  <a:lnTo>
                    <a:pt x="1120" y="1038"/>
                  </a:lnTo>
                  <a:lnTo>
                    <a:pt x="1120" y="1038"/>
                  </a:lnTo>
                  <a:lnTo>
                    <a:pt x="1120" y="1058"/>
                  </a:lnTo>
                  <a:lnTo>
                    <a:pt x="1120" y="1058"/>
                  </a:lnTo>
                  <a:lnTo>
                    <a:pt x="1120" y="1079"/>
                  </a:lnTo>
                  <a:lnTo>
                    <a:pt x="1120" y="1079"/>
                  </a:lnTo>
                  <a:lnTo>
                    <a:pt x="1120" y="1099"/>
                  </a:lnTo>
                  <a:lnTo>
                    <a:pt x="1120" y="1099"/>
                  </a:lnTo>
                  <a:lnTo>
                    <a:pt x="1120" y="1119"/>
                  </a:lnTo>
                  <a:lnTo>
                    <a:pt x="1120" y="1119"/>
                  </a:lnTo>
                  <a:lnTo>
                    <a:pt x="1120" y="1145"/>
                  </a:lnTo>
                  <a:lnTo>
                    <a:pt x="1120" y="1145"/>
                  </a:lnTo>
                  <a:lnTo>
                    <a:pt x="1120" y="1165"/>
                  </a:lnTo>
                  <a:lnTo>
                    <a:pt x="1120" y="1185"/>
                  </a:lnTo>
                  <a:lnTo>
                    <a:pt x="1120" y="1185"/>
                  </a:lnTo>
                  <a:lnTo>
                    <a:pt x="1120" y="1206"/>
                  </a:lnTo>
                  <a:lnTo>
                    <a:pt x="1120" y="1206"/>
                  </a:lnTo>
                  <a:lnTo>
                    <a:pt x="1120" y="1226"/>
                  </a:lnTo>
                  <a:lnTo>
                    <a:pt x="1120" y="1226"/>
                  </a:lnTo>
                  <a:lnTo>
                    <a:pt x="1100" y="1246"/>
                  </a:lnTo>
                  <a:lnTo>
                    <a:pt x="1100" y="1246"/>
                  </a:lnTo>
                  <a:lnTo>
                    <a:pt x="1100" y="1272"/>
                  </a:lnTo>
                  <a:lnTo>
                    <a:pt x="1100" y="1272"/>
                  </a:lnTo>
                  <a:lnTo>
                    <a:pt x="1100" y="1292"/>
                  </a:lnTo>
                  <a:lnTo>
                    <a:pt x="1100" y="1292"/>
                  </a:lnTo>
                  <a:lnTo>
                    <a:pt x="1079" y="1313"/>
                  </a:lnTo>
                  <a:lnTo>
                    <a:pt x="1079" y="1313"/>
                  </a:lnTo>
                  <a:lnTo>
                    <a:pt x="1079" y="1333"/>
                  </a:lnTo>
                  <a:lnTo>
                    <a:pt x="1079" y="1333"/>
                  </a:lnTo>
                  <a:lnTo>
                    <a:pt x="1079" y="1353"/>
                  </a:lnTo>
                  <a:lnTo>
                    <a:pt x="1059" y="1353"/>
                  </a:lnTo>
                  <a:lnTo>
                    <a:pt x="1059" y="1353"/>
                  </a:lnTo>
                  <a:lnTo>
                    <a:pt x="1059" y="1374"/>
                  </a:lnTo>
                  <a:lnTo>
                    <a:pt x="1059" y="1374"/>
                  </a:lnTo>
                  <a:lnTo>
                    <a:pt x="1038" y="1399"/>
                  </a:lnTo>
                  <a:lnTo>
                    <a:pt x="1038" y="1399"/>
                  </a:lnTo>
                  <a:lnTo>
                    <a:pt x="1038" y="1419"/>
                  </a:lnTo>
                  <a:lnTo>
                    <a:pt x="1018" y="1419"/>
                  </a:lnTo>
                  <a:lnTo>
                    <a:pt x="1018" y="1440"/>
                  </a:lnTo>
                  <a:lnTo>
                    <a:pt x="1018" y="1440"/>
                  </a:lnTo>
                  <a:lnTo>
                    <a:pt x="993" y="1440"/>
                  </a:lnTo>
                  <a:lnTo>
                    <a:pt x="993" y="1460"/>
                  </a:lnTo>
                  <a:lnTo>
                    <a:pt x="993" y="1460"/>
                  </a:lnTo>
                  <a:lnTo>
                    <a:pt x="972" y="1480"/>
                  </a:lnTo>
                  <a:lnTo>
                    <a:pt x="972" y="1480"/>
                  </a:lnTo>
                  <a:lnTo>
                    <a:pt x="972" y="1480"/>
                  </a:lnTo>
                  <a:lnTo>
                    <a:pt x="972" y="1480"/>
                  </a:lnTo>
                  <a:lnTo>
                    <a:pt x="952" y="1480"/>
                  </a:lnTo>
                  <a:lnTo>
                    <a:pt x="952" y="1501"/>
                  </a:lnTo>
                  <a:lnTo>
                    <a:pt x="952" y="1501"/>
                  </a:lnTo>
                  <a:lnTo>
                    <a:pt x="952" y="1501"/>
                  </a:lnTo>
                  <a:lnTo>
                    <a:pt x="932" y="1501"/>
                  </a:lnTo>
                  <a:lnTo>
                    <a:pt x="932" y="1501"/>
                  </a:lnTo>
                  <a:lnTo>
                    <a:pt x="932" y="1501"/>
                  </a:lnTo>
                  <a:lnTo>
                    <a:pt x="932" y="1526"/>
                  </a:lnTo>
                  <a:lnTo>
                    <a:pt x="932" y="1526"/>
                  </a:lnTo>
                  <a:lnTo>
                    <a:pt x="911" y="1526"/>
                  </a:lnTo>
                  <a:lnTo>
                    <a:pt x="911" y="1526"/>
                  </a:lnTo>
                  <a:lnTo>
                    <a:pt x="911" y="1526"/>
                  </a:lnTo>
                  <a:lnTo>
                    <a:pt x="911" y="1526"/>
                  </a:lnTo>
                  <a:lnTo>
                    <a:pt x="891" y="1547"/>
                  </a:lnTo>
                  <a:lnTo>
                    <a:pt x="891" y="1547"/>
                  </a:lnTo>
                  <a:lnTo>
                    <a:pt x="891" y="1547"/>
                  </a:lnTo>
                  <a:lnTo>
                    <a:pt x="866" y="1547"/>
                  </a:lnTo>
                  <a:lnTo>
                    <a:pt x="866" y="1547"/>
                  </a:lnTo>
                  <a:lnTo>
                    <a:pt x="866" y="1547"/>
                  </a:lnTo>
                  <a:lnTo>
                    <a:pt x="866" y="1547"/>
                  </a:lnTo>
                  <a:lnTo>
                    <a:pt x="845" y="1567"/>
                  </a:lnTo>
                  <a:lnTo>
                    <a:pt x="845" y="1567"/>
                  </a:lnTo>
                  <a:lnTo>
                    <a:pt x="845" y="1567"/>
                  </a:lnTo>
                  <a:lnTo>
                    <a:pt x="845" y="1567"/>
                  </a:lnTo>
                  <a:lnTo>
                    <a:pt x="825" y="1567"/>
                  </a:lnTo>
                  <a:lnTo>
                    <a:pt x="825" y="1567"/>
                  </a:lnTo>
                  <a:lnTo>
                    <a:pt x="825" y="1567"/>
                  </a:lnTo>
                  <a:lnTo>
                    <a:pt x="804" y="1587"/>
                  </a:lnTo>
                  <a:lnTo>
                    <a:pt x="784" y="1587"/>
                  </a:lnTo>
                  <a:lnTo>
                    <a:pt x="784" y="1587"/>
                  </a:lnTo>
                  <a:lnTo>
                    <a:pt x="764" y="1587"/>
                  </a:lnTo>
                  <a:lnTo>
                    <a:pt x="764" y="1587"/>
                  </a:lnTo>
                  <a:lnTo>
                    <a:pt x="738" y="1608"/>
                  </a:lnTo>
                  <a:lnTo>
                    <a:pt x="718" y="1608"/>
                  </a:lnTo>
                  <a:lnTo>
                    <a:pt x="718" y="1608"/>
                  </a:lnTo>
                  <a:lnTo>
                    <a:pt x="698" y="1608"/>
                  </a:lnTo>
                  <a:lnTo>
                    <a:pt x="698" y="1608"/>
                  </a:lnTo>
                  <a:lnTo>
                    <a:pt x="677" y="1608"/>
                  </a:lnTo>
                  <a:lnTo>
                    <a:pt x="677" y="1608"/>
                  </a:lnTo>
                  <a:lnTo>
                    <a:pt x="677" y="1608"/>
                  </a:lnTo>
                  <a:lnTo>
                    <a:pt x="657" y="1608"/>
                  </a:lnTo>
                  <a:lnTo>
                    <a:pt x="657" y="1608"/>
                  </a:lnTo>
                  <a:lnTo>
                    <a:pt x="637" y="1608"/>
                  </a:lnTo>
                  <a:lnTo>
                    <a:pt x="637" y="1608"/>
                  </a:lnTo>
                  <a:lnTo>
                    <a:pt x="637" y="1608"/>
                  </a:lnTo>
                  <a:lnTo>
                    <a:pt x="611" y="1608"/>
                  </a:lnTo>
                  <a:lnTo>
                    <a:pt x="611" y="1608"/>
                  </a:lnTo>
                  <a:lnTo>
                    <a:pt x="611" y="1608"/>
                  </a:lnTo>
                  <a:lnTo>
                    <a:pt x="591" y="1608"/>
                  </a:lnTo>
                  <a:lnTo>
                    <a:pt x="591" y="1608"/>
                  </a:lnTo>
                  <a:lnTo>
                    <a:pt x="591" y="1608"/>
                  </a:lnTo>
                  <a:lnTo>
                    <a:pt x="570" y="1608"/>
                  </a:lnTo>
                  <a:lnTo>
                    <a:pt x="570" y="1608"/>
                  </a:lnTo>
                  <a:lnTo>
                    <a:pt x="570" y="1608"/>
                  </a:lnTo>
                  <a:lnTo>
                    <a:pt x="550" y="1608"/>
                  </a:lnTo>
                  <a:lnTo>
                    <a:pt x="550" y="1608"/>
                  </a:lnTo>
                  <a:lnTo>
                    <a:pt x="550" y="1608"/>
                  </a:lnTo>
                  <a:lnTo>
                    <a:pt x="550" y="1608"/>
                  </a:lnTo>
                  <a:lnTo>
                    <a:pt x="530" y="1608"/>
                  </a:lnTo>
                  <a:lnTo>
                    <a:pt x="530" y="1608"/>
                  </a:lnTo>
                  <a:lnTo>
                    <a:pt x="530" y="1587"/>
                  </a:lnTo>
                  <a:lnTo>
                    <a:pt x="509" y="1587"/>
                  </a:lnTo>
                  <a:lnTo>
                    <a:pt x="509" y="1587"/>
                  </a:lnTo>
                  <a:lnTo>
                    <a:pt x="509" y="1587"/>
                  </a:lnTo>
                  <a:lnTo>
                    <a:pt x="484" y="1587"/>
                  </a:lnTo>
                  <a:lnTo>
                    <a:pt x="484" y="1587"/>
                  </a:lnTo>
                  <a:lnTo>
                    <a:pt x="484" y="1587"/>
                  </a:lnTo>
                  <a:lnTo>
                    <a:pt x="484" y="1587"/>
                  </a:lnTo>
                  <a:lnTo>
                    <a:pt x="484" y="1567"/>
                  </a:lnTo>
                  <a:lnTo>
                    <a:pt x="464" y="1567"/>
                  </a:lnTo>
                  <a:lnTo>
                    <a:pt x="464" y="1567"/>
                  </a:lnTo>
                  <a:lnTo>
                    <a:pt x="464" y="1567"/>
                  </a:lnTo>
                  <a:lnTo>
                    <a:pt x="464" y="1567"/>
                  </a:lnTo>
                  <a:lnTo>
                    <a:pt x="443" y="1567"/>
                  </a:lnTo>
                  <a:lnTo>
                    <a:pt x="443" y="1547"/>
                  </a:lnTo>
                  <a:lnTo>
                    <a:pt x="443" y="1547"/>
                  </a:lnTo>
                  <a:lnTo>
                    <a:pt x="423" y="1547"/>
                  </a:lnTo>
                  <a:lnTo>
                    <a:pt x="423" y="1547"/>
                  </a:lnTo>
                  <a:lnTo>
                    <a:pt x="423" y="1547"/>
                  </a:lnTo>
                  <a:lnTo>
                    <a:pt x="423" y="1547"/>
                  </a:lnTo>
                  <a:lnTo>
                    <a:pt x="403" y="1526"/>
                  </a:lnTo>
                  <a:lnTo>
                    <a:pt x="403" y="1526"/>
                  </a:lnTo>
                  <a:lnTo>
                    <a:pt x="403" y="1526"/>
                  </a:lnTo>
                  <a:lnTo>
                    <a:pt x="403" y="1526"/>
                  </a:lnTo>
                  <a:lnTo>
                    <a:pt x="403" y="1526"/>
                  </a:lnTo>
                  <a:lnTo>
                    <a:pt x="382" y="1501"/>
                  </a:lnTo>
                  <a:lnTo>
                    <a:pt x="382" y="1501"/>
                  </a:lnTo>
                  <a:lnTo>
                    <a:pt x="382" y="1501"/>
                  </a:lnTo>
                  <a:lnTo>
                    <a:pt x="357" y="1480"/>
                  </a:lnTo>
                  <a:lnTo>
                    <a:pt x="357" y="1480"/>
                  </a:lnTo>
                  <a:lnTo>
                    <a:pt x="337" y="1460"/>
                  </a:lnTo>
                  <a:lnTo>
                    <a:pt x="337" y="1460"/>
                  </a:lnTo>
                  <a:lnTo>
                    <a:pt x="337" y="1440"/>
                  </a:lnTo>
                  <a:lnTo>
                    <a:pt x="316" y="1440"/>
                  </a:lnTo>
                  <a:lnTo>
                    <a:pt x="316" y="1419"/>
                  </a:lnTo>
                  <a:lnTo>
                    <a:pt x="296" y="1419"/>
                  </a:lnTo>
                  <a:lnTo>
                    <a:pt x="296" y="1399"/>
                  </a:lnTo>
                  <a:lnTo>
                    <a:pt x="296" y="1399"/>
                  </a:lnTo>
                  <a:lnTo>
                    <a:pt x="275" y="1399"/>
                  </a:lnTo>
                  <a:lnTo>
                    <a:pt x="275" y="1374"/>
                  </a:lnTo>
                  <a:lnTo>
                    <a:pt x="275" y="1353"/>
                  </a:lnTo>
                  <a:lnTo>
                    <a:pt x="255" y="1353"/>
                  </a:lnTo>
                  <a:lnTo>
                    <a:pt x="255" y="1333"/>
                  </a:lnTo>
                  <a:lnTo>
                    <a:pt x="255" y="1333"/>
                  </a:lnTo>
                  <a:lnTo>
                    <a:pt x="230" y="1313"/>
                  </a:lnTo>
                  <a:lnTo>
                    <a:pt x="230" y="1313"/>
                  </a:lnTo>
                  <a:lnTo>
                    <a:pt x="230" y="1292"/>
                  </a:lnTo>
                  <a:lnTo>
                    <a:pt x="230" y="1292"/>
                  </a:lnTo>
                  <a:lnTo>
                    <a:pt x="209" y="1272"/>
                  </a:lnTo>
                  <a:lnTo>
                    <a:pt x="209" y="1272"/>
                  </a:lnTo>
                  <a:lnTo>
                    <a:pt x="209" y="1246"/>
                  </a:lnTo>
                  <a:lnTo>
                    <a:pt x="189" y="1246"/>
                  </a:lnTo>
                  <a:lnTo>
                    <a:pt x="189" y="1226"/>
                  </a:lnTo>
                  <a:lnTo>
                    <a:pt x="189" y="1226"/>
                  </a:lnTo>
                  <a:lnTo>
                    <a:pt x="189" y="1206"/>
                  </a:lnTo>
                  <a:lnTo>
                    <a:pt x="189" y="1206"/>
                  </a:lnTo>
                  <a:lnTo>
                    <a:pt x="169" y="1206"/>
                  </a:lnTo>
                  <a:lnTo>
                    <a:pt x="169" y="1185"/>
                  </a:lnTo>
                  <a:lnTo>
                    <a:pt x="169" y="1185"/>
                  </a:lnTo>
                  <a:lnTo>
                    <a:pt x="169" y="1165"/>
                  </a:lnTo>
                  <a:lnTo>
                    <a:pt x="169" y="1165"/>
                  </a:lnTo>
                  <a:lnTo>
                    <a:pt x="148" y="1145"/>
                  </a:lnTo>
                  <a:lnTo>
                    <a:pt x="148" y="1145"/>
                  </a:lnTo>
                  <a:lnTo>
                    <a:pt x="148" y="1119"/>
                  </a:lnTo>
                  <a:lnTo>
                    <a:pt x="148" y="1119"/>
                  </a:lnTo>
                  <a:lnTo>
                    <a:pt x="128" y="1099"/>
                  </a:lnTo>
                  <a:lnTo>
                    <a:pt x="128" y="1099"/>
                  </a:lnTo>
                  <a:lnTo>
                    <a:pt x="128" y="1099"/>
                  </a:lnTo>
                  <a:lnTo>
                    <a:pt x="128" y="1079"/>
                  </a:lnTo>
                  <a:lnTo>
                    <a:pt x="128" y="1079"/>
                  </a:lnTo>
                  <a:lnTo>
                    <a:pt x="103" y="1058"/>
                  </a:lnTo>
                  <a:lnTo>
                    <a:pt x="103" y="1058"/>
                  </a:lnTo>
                  <a:lnTo>
                    <a:pt x="103" y="1058"/>
                  </a:lnTo>
                  <a:lnTo>
                    <a:pt x="103" y="1038"/>
                  </a:lnTo>
                  <a:lnTo>
                    <a:pt x="103" y="1038"/>
                  </a:lnTo>
                  <a:lnTo>
                    <a:pt x="103" y="1018"/>
                  </a:lnTo>
                  <a:lnTo>
                    <a:pt x="82" y="1018"/>
                  </a:lnTo>
                  <a:lnTo>
                    <a:pt x="82" y="992"/>
                  </a:lnTo>
                  <a:lnTo>
                    <a:pt x="82" y="992"/>
                  </a:lnTo>
                  <a:lnTo>
                    <a:pt x="82" y="992"/>
                  </a:lnTo>
                  <a:lnTo>
                    <a:pt x="82" y="972"/>
                  </a:lnTo>
                  <a:lnTo>
                    <a:pt x="62" y="972"/>
                  </a:lnTo>
                  <a:lnTo>
                    <a:pt x="62" y="951"/>
                  </a:lnTo>
                  <a:lnTo>
                    <a:pt x="62" y="951"/>
                  </a:lnTo>
                  <a:lnTo>
                    <a:pt x="62" y="931"/>
                  </a:lnTo>
                  <a:lnTo>
                    <a:pt x="62" y="931"/>
                  </a:lnTo>
                  <a:lnTo>
                    <a:pt x="62" y="911"/>
                  </a:lnTo>
                  <a:lnTo>
                    <a:pt x="62" y="911"/>
                  </a:lnTo>
                  <a:lnTo>
                    <a:pt x="41" y="890"/>
                  </a:lnTo>
                  <a:lnTo>
                    <a:pt x="41" y="890"/>
                  </a:lnTo>
                  <a:lnTo>
                    <a:pt x="41" y="890"/>
                  </a:lnTo>
                  <a:lnTo>
                    <a:pt x="41" y="865"/>
                  </a:lnTo>
                  <a:lnTo>
                    <a:pt x="41" y="865"/>
                  </a:lnTo>
                  <a:lnTo>
                    <a:pt x="41" y="845"/>
                  </a:lnTo>
                  <a:lnTo>
                    <a:pt x="41" y="845"/>
                  </a:lnTo>
                  <a:lnTo>
                    <a:pt x="21" y="824"/>
                  </a:lnTo>
                  <a:lnTo>
                    <a:pt x="21" y="824"/>
                  </a:lnTo>
                  <a:lnTo>
                    <a:pt x="21" y="804"/>
                  </a:lnTo>
                  <a:lnTo>
                    <a:pt x="21" y="804"/>
                  </a:lnTo>
                  <a:lnTo>
                    <a:pt x="21" y="784"/>
                  </a:lnTo>
                  <a:lnTo>
                    <a:pt x="21" y="784"/>
                  </a:lnTo>
                  <a:lnTo>
                    <a:pt x="21" y="763"/>
                  </a:lnTo>
                  <a:lnTo>
                    <a:pt x="21" y="763"/>
                  </a:lnTo>
                  <a:lnTo>
                    <a:pt x="21" y="738"/>
                  </a:lnTo>
                  <a:lnTo>
                    <a:pt x="1" y="738"/>
                  </a:lnTo>
                  <a:lnTo>
                    <a:pt x="1" y="717"/>
                  </a:lnTo>
                  <a:lnTo>
                    <a:pt x="1" y="717"/>
                  </a:lnTo>
                  <a:lnTo>
                    <a:pt x="1" y="697"/>
                  </a:lnTo>
                  <a:lnTo>
                    <a:pt x="1" y="697"/>
                  </a:lnTo>
                  <a:lnTo>
                    <a:pt x="1" y="677"/>
                  </a:lnTo>
                  <a:lnTo>
                    <a:pt x="1" y="677"/>
                  </a:lnTo>
                  <a:lnTo>
                    <a:pt x="1" y="656"/>
                  </a:lnTo>
                  <a:lnTo>
                    <a:pt x="1" y="656"/>
                  </a:lnTo>
                  <a:lnTo>
                    <a:pt x="1" y="636"/>
                  </a:lnTo>
                  <a:lnTo>
                    <a:pt x="1" y="636"/>
                  </a:lnTo>
                  <a:lnTo>
                    <a:pt x="1" y="611"/>
                  </a:lnTo>
                  <a:lnTo>
                    <a:pt x="1" y="611"/>
                  </a:lnTo>
                  <a:lnTo>
                    <a:pt x="1" y="590"/>
                  </a:lnTo>
                  <a:lnTo>
                    <a:pt x="1" y="590"/>
                  </a:lnTo>
                  <a:lnTo>
                    <a:pt x="1" y="570"/>
                  </a:lnTo>
                  <a:lnTo>
                    <a:pt x="1" y="570"/>
                  </a:lnTo>
                  <a:lnTo>
                    <a:pt x="1" y="550"/>
                  </a:lnTo>
                  <a:lnTo>
                    <a:pt x="1" y="550"/>
                  </a:lnTo>
                  <a:lnTo>
                    <a:pt x="1" y="529"/>
                  </a:lnTo>
                  <a:lnTo>
                    <a:pt x="1" y="529"/>
                  </a:lnTo>
                  <a:lnTo>
                    <a:pt x="1" y="509"/>
                  </a:lnTo>
                  <a:lnTo>
                    <a:pt x="1" y="509"/>
                  </a:lnTo>
                  <a:lnTo>
                    <a:pt x="1" y="483"/>
                  </a:lnTo>
                  <a:lnTo>
                    <a:pt x="1" y="483"/>
                  </a:lnTo>
                  <a:lnTo>
                    <a:pt x="1" y="483"/>
                  </a:lnTo>
                  <a:lnTo>
                    <a:pt x="1" y="463"/>
                  </a:lnTo>
                  <a:lnTo>
                    <a:pt x="1" y="463"/>
                  </a:lnTo>
                  <a:lnTo>
                    <a:pt x="1" y="443"/>
                  </a:lnTo>
                  <a:lnTo>
                    <a:pt x="1" y="443"/>
                  </a:lnTo>
                  <a:lnTo>
                    <a:pt x="1" y="422"/>
                  </a:lnTo>
                  <a:lnTo>
                    <a:pt x="1" y="422"/>
                  </a:lnTo>
                  <a:lnTo>
                    <a:pt x="1" y="402"/>
                  </a:lnTo>
                  <a:lnTo>
                    <a:pt x="1" y="402"/>
                  </a:lnTo>
                  <a:lnTo>
                    <a:pt x="1" y="382"/>
                  </a:lnTo>
                  <a:lnTo>
                    <a:pt x="1" y="382"/>
                  </a:lnTo>
                  <a:lnTo>
                    <a:pt x="21" y="356"/>
                  </a:lnTo>
                  <a:lnTo>
                    <a:pt x="21" y="356"/>
                  </a:lnTo>
                  <a:lnTo>
                    <a:pt x="21" y="336"/>
                  </a:lnTo>
                  <a:lnTo>
                    <a:pt x="21" y="336"/>
                  </a:lnTo>
                  <a:lnTo>
                    <a:pt x="21" y="316"/>
                  </a:lnTo>
                  <a:lnTo>
                    <a:pt x="21" y="316"/>
                  </a:lnTo>
                  <a:lnTo>
                    <a:pt x="21" y="295"/>
                  </a:lnTo>
                  <a:lnTo>
                    <a:pt x="41" y="295"/>
                  </a:lnTo>
                  <a:lnTo>
                    <a:pt x="41" y="275"/>
                  </a:lnTo>
                  <a:lnTo>
                    <a:pt x="41" y="275"/>
                  </a:lnTo>
                  <a:lnTo>
                    <a:pt x="41" y="275"/>
                  </a:lnTo>
                  <a:lnTo>
                    <a:pt x="41" y="255"/>
                  </a:lnTo>
                  <a:lnTo>
                    <a:pt x="62" y="255"/>
                  </a:lnTo>
                  <a:lnTo>
                    <a:pt x="62" y="229"/>
                  </a:lnTo>
                  <a:lnTo>
                    <a:pt x="62" y="229"/>
                  </a:lnTo>
                  <a:lnTo>
                    <a:pt x="62" y="209"/>
                  </a:lnTo>
                  <a:lnTo>
                    <a:pt x="82" y="209"/>
                  </a:lnTo>
                  <a:lnTo>
                    <a:pt x="82" y="188"/>
                  </a:lnTo>
                  <a:lnTo>
                    <a:pt x="82" y="188"/>
                  </a:lnTo>
                  <a:lnTo>
                    <a:pt x="103" y="188"/>
                  </a:lnTo>
                  <a:lnTo>
                    <a:pt x="103" y="168"/>
                  </a:lnTo>
                  <a:lnTo>
                    <a:pt x="103" y="168"/>
                  </a:lnTo>
                  <a:lnTo>
                    <a:pt x="103" y="148"/>
                  </a:lnTo>
                  <a:lnTo>
                    <a:pt x="128" y="148"/>
                  </a:lnTo>
                  <a:lnTo>
                    <a:pt x="128" y="148"/>
                  </a:lnTo>
                  <a:lnTo>
                    <a:pt x="148" y="127"/>
                  </a:lnTo>
                  <a:lnTo>
                    <a:pt x="148" y="127"/>
                  </a:lnTo>
                  <a:lnTo>
                    <a:pt x="148" y="127"/>
                  </a:lnTo>
                  <a:lnTo>
                    <a:pt x="169" y="102"/>
                  </a:lnTo>
                  <a:lnTo>
                    <a:pt x="169" y="102"/>
                  </a:lnTo>
                  <a:lnTo>
                    <a:pt x="189" y="102"/>
                  </a:lnTo>
                  <a:lnTo>
                    <a:pt x="189" y="82"/>
                  </a:lnTo>
                  <a:lnTo>
                    <a:pt x="189" y="82"/>
                  </a:lnTo>
                  <a:lnTo>
                    <a:pt x="209" y="82"/>
                  </a:lnTo>
                  <a:lnTo>
                    <a:pt x="209" y="61"/>
                  </a:lnTo>
                  <a:lnTo>
                    <a:pt x="230" y="61"/>
                  </a:lnTo>
                  <a:lnTo>
                    <a:pt x="230" y="61"/>
                  </a:lnTo>
                  <a:lnTo>
                    <a:pt x="255" y="41"/>
                  </a:lnTo>
                  <a:lnTo>
                    <a:pt x="255" y="41"/>
                  </a:lnTo>
                  <a:lnTo>
                    <a:pt x="275" y="41"/>
                  </a:lnTo>
                  <a:lnTo>
                    <a:pt x="275" y="41"/>
                  </a:lnTo>
                  <a:lnTo>
                    <a:pt x="296" y="41"/>
                  </a:lnTo>
                  <a:lnTo>
                    <a:pt x="296" y="21"/>
                  </a:lnTo>
                  <a:lnTo>
                    <a:pt x="316" y="21"/>
                  </a:lnTo>
                  <a:lnTo>
                    <a:pt x="316" y="21"/>
                  </a:lnTo>
                  <a:lnTo>
                    <a:pt x="337" y="21"/>
                  </a:lnTo>
                  <a:lnTo>
                    <a:pt x="337" y="21"/>
                  </a:lnTo>
                  <a:lnTo>
                    <a:pt x="357" y="0"/>
                  </a:lnTo>
                  <a:lnTo>
                    <a:pt x="382" y="0"/>
                  </a:lnTo>
                  <a:lnTo>
                    <a:pt x="382" y="0"/>
                  </a:lnTo>
                  <a:lnTo>
                    <a:pt x="403" y="0"/>
                  </a:lnTo>
                  <a:lnTo>
                    <a:pt x="403" y="0"/>
                  </a:lnTo>
                  <a:lnTo>
                    <a:pt x="423" y="0"/>
                  </a:lnTo>
                  <a:lnTo>
                    <a:pt x="423" y="0"/>
                  </a:lnTo>
                  <a:lnTo>
                    <a:pt x="443" y="0"/>
                  </a:lnTo>
                  <a:lnTo>
                    <a:pt x="443" y="0"/>
                  </a:lnTo>
                  <a:lnTo>
                    <a:pt x="443" y="0"/>
                  </a:lnTo>
                  <a:lnTo>
                    <a:pt x="464" y="0"/>
                  </a:lnTo>
                  <a:lnTo>
                    <a:pt x="464" y="0"/>
                  </a:lnTo>
                  <a:lnTo>
                    <a:pt x="464" y="0"/>
                  </a:lnTo>
                  <a:lnTo>
                    <a:pt x="484"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2"/>
            <p:cNvSpPr/>
            <p:nvPr/>
          </p:nvSpPr>
          <p:spPr>
            <a:xfrm>
              <a:off x="1348300" y="2514825"/>
              <a:ext cx="4725" cy="4725"/>
            </a:xfrm>
            <a:custGeom>
              <a:rect b="b" l="l" r="r" t="t"/>
              <a:pathLst>
                <a:path extrusionOk="0" h="189" w="189">
                  <a:moveTo>
                    <a:pt x="41" y="21"/>
                  </a:moveTo>
                  <a:lnTo>
                    <a:pt x="41" y="21"/>
                  </a:lnTo>
                  <a:lnTo>
                    <a:pt x="41" y="21"/>
                  </a:lnTo>
                  <a:lnTo>
                    <a:pt x="62" y="41"/>
                  </a:lnTo>
                  <a:lnTo>
                    <a:pt x="62" y="41"/>
                  </a:lnTo>
                  <a:lnTo>
                    <a:pt x="87" y="62"/>
                  </a:lnTo>
                  <a:lnTo>
                    <a:pt x="107" y="62"/>
                  </a:lnTo>
                  <a:lnTo>
                    <a:pt x="107" y="82"/>
                  </a:lnTo>
                  <a:lnTo>
                    <a:pt x="128" y="82"/>
                  </a:lnTo>
                  <a:lnTo>
                    <a:pt x="148" y="102"/>
                  </a:lnTo>
                  <a:lnTo>
                    <a:pt x="148" y="102"/>
                  </a:lnTo>
                  <a:lnTo>
                    <a:pt x="168" y="128"/>
                  </a:lnTo>
                  <a:lnTo>
                    <a:pt x="168" y="128"/>
                  </a:lnTo>
                  <a:lnTo>
                    <a:pt x="189" y="148"/>
                  </a:lnTo>
                  <a:lnTo>
                    <a:pt x="189" y="189"/>
                  </a:lnTo>
                  <a:lnTo>
                    <a:pt x="148" y="189"/>
                  </a:lnTo>
                  <a:lnTo>
                    <a:pt x="148" y="169"/>
                  </a:lnTo>
                  <a:lnTo>
                    <a:pt x="128" y="169"/>
                  </a:lnTo>
                  <a:lnTo>
                    <a:pt x="107" y="148"/>
                  </a:lnTo>
                  <a:lnTo>
                    <a:pt x="107" y="148"/>
                  </a:lnTo>
                  <a:lnTo>
                    <a:pt x="87" y="128"/>
                  </a:lnTo>
                  <a:lnTo>
                    <a:pt x="87" y="102"/>
                  </a:lnTo>
                  <a:lnTo>
                    <a:pt x="62" y="102"/>
                  </a:lnTo>
                  <a:lnTo>
                    <a:pt x="62" y="82"/>
                  </a:lnTo>
                  <a:lnTo>
                    <a:pt x="41" y="82"/>
                  </a:lnTo>
                  <a:lnTo>
                    <a:pt x="21" y="62"/>
                  </a:lnTo>
                  <a:lnTo>
                    <a:pt x="21" y="62"/>
                  </a:lnTo>
                  <a:lnTo>
                    <a:pt x="21" y="62"/>
                  </a:lnTo>
                  <a:lnTo>
                    <a:pt x="0" y="41"/>
                  </a:lnTo>
                  <a:lnTo>
                    <a:pt x="0" y="41"/>
                  </a:lnTo>
                  <a:lnTo>
                    <a:pt x="0" y="21"/>
                  </a:lnTo>
                  <a:lnTo>
                    <a:pt x="2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2"/>
            <p:cNvSpPr/>
            <p:nvPr/>
          </p:nvSpPr>
          <p:spPr>
            <a:xfrm>
              <a:off x="1349325" y="2514200"/>
              <a:ext cx="2675" cy="6375"/>
            </a:xfrm>
            <a:custGeom>
              <a:rect b="b" l="l" r="r" t="t"/>
              <a:pathLst>
                <a:path extrusionOk="0" h="255" w="107">
                  <a:moveTo>
                    <a:pt x="87" y="26"/>
                  </a:moveTo>
                  <a:lnTo>
                    <a:pt x="107" y="46"/>
                  </a:lnTo>
                  <a:lnTo>
                    <a:pt x="107" y="46"/>
                  </a:lnTo>
                  <a:lnTo>
                    <a:pt x="107" y="46"/>
                  </a:lnTo>
                  <a:lnTo>
                    <a:pt x="107" y="66"/>
                  </a:lnTo>
                  <a:lnTo>
                    <a:pt x="107" y="66"/>
                  </a:lnTo>
                  <a:lnTo>
                    <a:pt x="87" y="87"/>
                  </a:lnTo>
                  <a:lnTo>
                    <a:pt x="87" y="107"/>
                  </a:lnTo>
                  <a:lnTo>
                    <a:pt x="87" y="107"/>
                  </a:lnTo>
                  <a:lnTo>
                    <a:pt x="87" y="127"/>
                  </a:lnTo>
                  <a:lnTo>
                    <a:pt x="66" y="153"/>
                  </a:lnTo>
                  <a:lnTo>
                    <a:pt x="66" y="173"/>
                  </a:lnTo>
                  <a:lnTo>
                    <a:pt x="66" y="173"/>
                  </a:lnTo>
                  <a:lnTo>
                    <a:pt x="66" y="194"/>
                  </a:lnTo>
                  <a:lnTo>
                    <a:pt x="66" y="194"/>
                  </a:lnTo>
                  <a:lnTo>
                    <a:pt x="66" y="194"/>
                  </a:lnTo>
                  <a:lnTo>
                    <a:pt x="46" y="214"/>
                  </a:lnTo>
                  <a:lnTo>
                    <a:pt x="46" y="214"/>
                  </a:lnTo>
                  <a:lnTo>
                    <a:pt x="46" y="214"/>
                  </a:lnTo>
                  <a:lnTo>
                    <a:pt x="46" y="234"/>
                  </a:lnTo>
                  <a:lnTo>
                    <a:pt x="0" y="255"/>
                  </a:lnTo>
                  <a:lnTo>
                    <a:pt x="0" y="214"/>
                  </a:lnTo>
                  <a:lnTo>
                    <a:pt x="0" y="214"/>
                  </a:lnTo>
                  <a:lnTo>
                    <a:pt x="0" y="194"/>
                  </a:lnTo>
                  <a:lnTo>
                    <a:pt x="0" y="194"/>
                  </a:lnTo>
                  <a:lnTo>
                    <a:pt x="0" y="173"/>
                  </a:lnTo>
                  <a:lnTo>
                    <a:pt x="0" y="173"/>
                  </a:lnTo>
                  <a:lnTo>
                    <a:pt x="0" y="173"/>
                  </a:lnTo>
                  <a:lnTo>
                    <a:pt x="0" y="153"/>
                  </a:lnTo>
                  <a:lnTo>
                    <a:pt x="0" y="153"/>
                  </a:lnTo>
                  <a:lnTo>
                    <a:pt x="0" y="127"/>
                  </a:lnTo>
                  <a:lnTo>
                    <a:pt x="21" y="107"/>
                  </a:lnTo>
                  <a:lnTo>
                    <a:pt x="21" y="87"/>
                  </a:lnTo>
                  <a:lnTo>
                    <a:pt x="21" y="87"/>
                  </a:lnTo>
                  <a:lnTo>
                    <a:pt x="46" y="66"/>
                  </a:lnTo>
                  <a:lnTo>
                    <a:pt x="46" y="46"/>
                  </a:lnTo>
                  <a:lnTo>
                    <a:pt x="46" y="46"/>
                  </a:lnTo>
                  <a:lnTo>
                    <a:pt x="46" y="46"/>
                  </a:lnTo>
                  <a:lnTo>
                    <a:pt x="46" y="26"/>
                  </a:lnTo>
                  <a:lnTo>
                    <a:pt x="66" y="26"/>
                  </a:lnTo>
                  <a:lnTo>
                    <a:pt x="66" y="26"/>
                  </a:lnTo>
                  <a:lnTo>
                    <a:pt x="8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2"/>
            <p:cNvSpPr/>
            <p:nvPr/>
          </p:nvSpPr>
          <p:spPr>
            <a:xfrm>
              <a:off x="1357325" y="2511025"/>
              <a:ext cx="5250" cy="3200"/>
            </a:xfrm>
            <a:custGeom>
              <a:rect b="b" l="l" r="r" t="t"/>
              <a:pathLst>
                <a:path extrusionOk="0" h="128" w="210">
                  <a:moveTo>
                    <a:pt x="62" y="0"/>
                  </a:moveTo>
                  <a:lnTo>
                    <a:pt x="62" y="0"/>
                  </a:lnTo>
                  <a:lnTo>
                    <a:pt x="82" y="26"/>
                  </a:lnTo>
                  <a:lnTo>
                    <a:pt x="82" y="26"/>
                  </a:lnTo>
                  <a:lnTo>
                    <a:pt x="107" y="46"/>
                  </a:lnTo>
                  <a:lnTo>
                    <a:pt x="128" y="46"/>
                  </a:lnTo>
                  <a:lnTo>
                    <a:pt x="128" y="46"/>
                  </a:lnTo>
                  <a:lnTo>
                    <a:pt x="148" y="46"/>
                  </a:lnTo>
                  <a:lnTo>
                    <a:pt x="148" y="66"/>
                  </a:lnTo>
                  <a:lnTo>
                    <a:pt x="168" y="66"/>
                  </a:lnTo>
                  <a:lnTo>
                    <a:pt x="168" y="66"/>
                  </a:lnTo>
                  <a:lnTo>
                    <a:pt x="189" y="87"/>
                  </a:lnTo>
                  <a:lnTo>
                    <a:pt x="209" y="107"/>
                  </a:lnTo>
                  <a:lnTo>
                    <a:pt x="168" y="127"/>
                  </a:lnTo>
                  <a:lnTo>
                    <a:pt x="148" y="107"/>
                  </a:lnTo>
                  <a:lnTo>
                    <a:pt x="148" y="107"/>
                  </a:lnTo>
                  <a:lnTo>
                    <a:pt x="128" y="107"/>
                  </a:lnTo>
                  <a:lnTo>
                    <a:pt x="128" y="107"/>
                  </a:lnTo>
                  <a:lnTo>
                    <a:pt x="107" y="87"/>
                  </a:lnTo>
                  <a:lnTo>
                    <a:pt x="107" y="87"/>
                  </a:lnTo>
                  <a:lnTo>
                    <a:pt x="82" y="87"/>
                  </a:lnTo>
                  <a:lnTo>
                    <a:pt x="62" y="66"/>
                  </a:lnTo>
                  <a:lnTo>
                    <a:pt x="41" y="66"/>
                  </a:lnTo>
                  <a:lnTo>
                    <a:pt x="41" y="66"/>
                  </a:lnTo>
                  <a:lnTo>
                    <a:pt x="21" y="66"/>
                  </a:lnTo>
                  <a:lnTo>
                    <a:pt x="21" y="46"/>
                  </a:lnTo>
                  <a:lnTo>
                    <a:pt x="21" y="46"/>
                  </a:lnTo>
                  <a:lnTo>
                    <a:pt x="21" y="46"/>
                  </a:lnTo>
                  <a:lnTo>
                    <a:pt x="21" y="46"/>
                  </a:lnTo>
                  <a:lnTo>
                    <a:pt x="21" y="46"/>
                  </a:lnTo>
                  <a:lnTo>
                    <a:pt x="1" y="26"/>
                  </a:lnTo>
                  <a:lnTo>
                    <a:pt x="21" y="0"/>
                  </a:lnTo>
                  <a:lnTo>
                    <a:pt x="21" y="0"/>
                  </a:lnTo>
                  <a:lnTo>
                    <a:pt x="41" y="0"/>
                  </a:lnTo>
                  <a:lnTo>
                    <a:pt x="41" y="0"/>
                  </a:lnTo>
                  <a:lnTo>
                    <a:pt x="4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2"/>
            <p:cNvSpPr/>
            <p:nvPr/>
          </p:nvSpPr>
          <p:spPr>
            <a:xfrm>
              <a:off x="1359375" y="2509500"/>
              <a:ext cx="2675" cy="5875"/>
            </a:xfrm>
            <a:custGeom>
              <a:rect b="b" l="l" r="r" t="t"/>
              <a:pathLst>
                <a:path extrusionOk="0" h="235" w="107">
                  <a:moveTo>
                    <a:pt x="107" y="20"/>
                  </a:moveTo>
                  <a:lnTo>
                    <a:pt x="107" y="20"/>
                  </a:lnTo>
                  <a:lnTo>
                    <a:pt x="107" y="20"/>
                  </a:lnTo>
                  <a:lnTo>
                    <a:pt x="107" y="41"/>
                  </a:lnTo>
                  <a:lnTo>
                    <a:pt x="107" y="41"/>
                  </a:lnTo>
                  <a:lnTo>
                    <a:pt x="107" y="61"/>
                  </a:lnTo>
                  <a:lnTo>
                    <a:pt x="107" y="61"/>
                  </a:lnTo>
                  <a:lnTo>
                    <a:pt x="107" y="87"/>
                  </a:lnTo>
                  <a:lnTo>
                    <a:pt x="107" y="87"/>
                  </a:lnTo>
                  <a:lnTo>
                    <a:pt x="86" y="127"/>
                  </a:lnTo>
                  <a:lnTo>
                    <a:pt x="86" y="148"/>
                  </a:lnTo>
                  <a:lnTo>
                    <a:pt x="86" y="148"/>
                  </a:lnTo>
                  <a:lnTo>
                    <a:pt x="66" y="168"/>
                  </a:lnTo>
                  <a:lnTo>
                    <a:pt x="66" y="168"/>
                  </a:lnTo>
                  <a:lnTo>
                    <a:pt x="66" y="188"/>
                  </a:lnTo>
                  <a:lnTo>
                    <a:pt x="66" y="188"/>
                  </a:lnTo>
                  <a:lnTo>
                    <a:pt x="66" y="188"/>
                  </a:lnTo>
                  <a:lnTo>
                    <a:pt x="46" y="214"/>
                  </a:lnTo>
                  <a:lnTo>
                    <a:pt x="46" y="214"/>
                  </a:lnTo>
                  <a:lnTo>
                    <a:pt x="25" y="234"/>
                  </a:lnTo>
                  <a:lnTo>
                    <a:pt x="0" y="214"/>
                  </a:lnTo>
                  <a:lnTo>
                    <a:pt x="0" y="188"/>
                  </a:lnTo>
                  <a:lnTo>
                    <a:pt x="25" y="168"/>
                  </a:lnTo>
                  <a:lnTo>
                    <a:pt x="25" y="168"/>
                  </a:lnTo>
                  <a:lnTo>
                    <a:pt x="25" y="168"/>
                  </a:lnTo>
                  <a:lnTo>
                    <a:pt x="25" y="148"/>
                  </a:lnTo>
                  <a:lnTo>
                    <a:pt x="25" y="148"/>
                  </a:lnTo>
                  <a:lnTo>
                    <a:pt x="25" y="127"/>
                  </a:lnTo>
                  <a:lnTo>
                    <a:pt x="25" y="127"/>
                  </a:lnTo>
                  <a:lnTo>
                    <a:pt x="46" y="107"/>
                  </a:lnTo>
                  <a:lnTo>
                    <a:pt x="46" y="87"/>
                  </a:lnTo>
                  <a:lnTo>
                    <a:pt x="46" y="87"/>
                  </a:lnTo>
                  <a:lnTo>
                    <a:pt x="66" y="41"/>
                  </a:lnTo>
                  <a:lnTo>
                    <a:pt x="66" y="41"/>
                  </a:lnTo>
                  <a:lnTo>
                    <a:pt x="66" y="20"/>
                  </a:lnTo>
                  <a:lnTo>
                    <a:pt x="66" y="20"/>
                  </a:lnTo>
                  <a:lnTo>
                    <a:pt x="86" y="20"/>
                  </a:lnTo>
                  <a:lnTo>
                    <a:pt x="86" y="0"/>
                  </a:lnTo>
                  <a:lnTo>
                    <a:pt x="86" y="0"/>
                  </a:lnTo>
                  <a:lnTo>
                    <a:pt x="10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2"/>
            <p:cNvSpPr/>
            <p:nvPr/>
          </p:nvSpPr>
          <p:spPr>
            <a:xfrm>
              <a:off x="1356175" y="2520550"/>
              <a:ext cx="4875" cy="2700"/>
            </a:xfrm>
            <a:custGeom>
              <a:rect b="b" l="l" r="r" t="t"/>
              <a:pathLst>
                <a:path extrusionOk="0" h="108" w="195">
                  <a:moveTo>
                    <a:pt x="26" y="1"/>
                  </a:moveTo>
                  <a:lnTo>
                    <a:pt x="47" y="1"/>
                  </a:lnTo>
                  <a:lnTo>
                    <a:pt x="47" y="1"/>
                  </a:lnTo>
                  <a:lnTo>
                    <a:pt x="67" y="26"/>
                  </a:lnTo>
                  <a:lnTo>
                    <a:pt x="87" y="26"/>
                  </a:lnTo>
                  <a:lnTo>
                    <a:pt x="87" y="26"/>
                  </a:lnTo>
                  <a:lnTo>
                    <a:pt x="108" y="26"/>
                  </a:lnTo>
                  <a:lnTo>
                    <a:pt x="128" y="46"/>
                  </a:lnTo>
                  <a:lnTo>
                    <a:pt x="128" y="46"/>
                  </a:lnTo>
                  <a:lnTo>
                    <a:pt x="153" y="46"/>
                  </a:lnTo>
                  <a:lnTo>
                    <a:pt x="153" y="46"/>
                  </a:lnTo>
                  <a:lnTo>
                    <a:pt x="153" y="67"/>
                  </a:lnTo>
                  <a:lnTo>
                    <a:pt x="174" y="67"/>
                  </a:lnTo>
                  <a:lnTo>
                    <a:pt x="174" y="67"/>
                  </a:lnTo>
                  <a:lnTo>
                    <a:pt x="174" y="67"/>
                  </a:lnTo>
                  <a:lnTo>
                    <a:pt x="194" y="87"/>
                  </a:lnTo>
                  <a:lnTo>
                    <a:pt x="174" y="107"/>
                  </a:lnTo>
                  <a:lnTo>
                    <a:pt x="153" y="107"/>
                  </a:lnTo>
                  <a:lnTo>
                    <a:pt x="153" y="107"/>
                  </a:lnTo>
                  <a:lnTo>
                    <a:pt x="153" y="107"/>
                  </a:lnTo>
                  <a:lnTo>
                    <a:pt x="153" y="107"/>
                  </a:lnTo>
                  <a:lnTo>
                    <a:pt x="128" y="107"/>
                  </a:lnTo>
                  <a:lnTo>
                    <a:pt x="128" y="107"/>
                  </a:lnTo>
                  <a:lnTo>
                    <a:pt x="108" y="87"/>
                  </a:lnTo>
                  <a:lnTo>
                    <a:pt x="108" y="87"/>
                  </a:lnTo>
                  <a:lnTo>
                    <a:pt x="87" y="87"/>
                  </a:lnTo>
                  <a:lnTo>
                    <a:pt x="67" y="87"/>
                  </a:lnTo>
                  <a:lnTo>
                    <a:pt x="67" y="67"/>
                  </a:lnTo>
                  <a:lnTo>
                    <a:pt x="47" y="67"/>
                  </a:lnTo>
                  <a:lnTo>
                    <a:pt x="26" y="67"/>
                  </a:lnTo>
                  <a:lnTo>
                    <a:pt x="26" y="67"/>
                  </a:lnTo>
                  <a:lnTo>
                    <a:pt x="1" y="46"/>
                  </a:lnTo>
                  <a:lnTo>
                    <a:pt x="1" y="46"/>
                  </a:lnTo>
                  <a:lnTo>
                    <a:pt x="1" y="46"/>
                  </a:lnTo>
                  <a:lnTo>
                    <a:pt x="26"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2"/>
            <p:cNvSpPr/>
            <p:nvPr/>
          </p:nvSpPr>
          <p:spPr>
            <a:xfrm>
              <a:off x="1357325" y="2520050"/>
              <a:ext cx="2700" cy="6375"/>
            </a:xfrm>
            <a:custGeom>
              <a:rect b="b" l="l" r="r" t="t"/>
              <a:pathLst>
                <a:path extrusionOk="0" h="255" w="108">
                  <a:moveTo>
                    <a:pt x="82" y="21"/>
                  </a:moveTo>
                  <a:lnTo>
                    <a:pt x="82" y="21"/>
                  </a:lnTo>
                  <a:lnTo>
                    <a:pt x="82" y="46"/>
                  </a:lnTo>
                  <a:lnTo>
                    <a:pt x="107" y="46"/>
                  </a:lnTo>
                  <a:lnTo>
                    <a:pt x="107" y="66"/>
                  </a:lnTo>
                  <a:lnTo>
                    <a:pt x="107" y="66"/>
                  </a:lnTo>
                  <a:lnTo>
                    <a:pt x="82" y="66"/>
                  </a:lnTo>
                  <a:lnTo>
                    <a:pt x="82" y="87"/>
                  </a:lnTo>
                  <a:lnTo>
                    <a:pt x="82" y="107"/>
                  </a:lnTo>
                  <a:lnTo>
                    <a:pt x="62" y="148"/>
                  </a:lnTo>
                  <a:lnTo>
                    <a:pt x="62" y="148"/>
                  </a:lnTo>
                  <a:lnTo>
                    <a:pt x="62" y="173"/>
                  </a:lnTo>
                  <a:lnTo>
                    <a:pt x="62" y="194"/>
                  </a:lnTo>
                  <a:lnTo>
                    <a:pt x="62" y="194"/>
                  </a:lnTo>
                  <a:lnTo>
                    <a:pt x="41" y="214"/>
                  </a:lnTo>
                  <a:lnTo>
                    <a:pt x="41" y="214"/>
                  </a:lnTo>
                  <a:lnTo>
                    <a:pt x="41" y="214"/>
                  </a:lnTo>
                  <a:lnTo>
                    <a:pt x="41" y="234"/>
                  </a:lnTo>
                  <a:lnTo>
                    <a:pt x="21" y="255"/>
                  </a:lnTo>
                  <a:lnTo>
                    <a:pt x="1" y="255"/>
                  </a:lnTo>
                  <a:lnTo>
                    <a:pt x="1" y="234"/>
                  </a:lnTo>
                  <a:lnTo>
                    <a:pt x="1" y="214"/>
                  </a:lnTo>
                  <a:lnTo>
                    <a:pt x="1" y="214"/>
                  </a:lnTo>
                  <a:lnTo>
                    <a:pt x="1" y="214"/>
                  </a:lnTo>
                  <a:lnTo>
                    <a:pt x="1" y="194"/>
                  </a:lnTo>
                  <a:lnTo>
                    <a:pt x="1" y="173"/>
                  </a:lnTo>
                  <a:lnTo>
                    <a:pt x="1" y="173"/>
                  </a:lnTo>
                  <a:lnTo>
                    <a:pt x="21" y="148"/>
                  </a:lnTo>
                  <a:lnTo>
                    <a:pt x="21" y="148"/>
                  </a:lnTo>
                  <a:lnTo>
                    <a:pt x="21" y="127"/>
                  </a:lnTo>
                  <a:lnTo>
                    <a:pt x="21" y="87"/>
                  </a:lnTo>
                  <a:lnTo>
                    <a:pt x="41" y="66"/>
                  </a:lnTo>
                  <a:lnTo>
                    <a:pt x="41" y="66"/>
                  </a:lnTo>
                  <a:lnTo>
                    <a:pt x="41" y="46"/>
                  </a:lnTo>
                  <a:lnTo>
                    <a:pt x="41" y="46"/>
                  </a:lnTo>
                  <a:lnTo>
                    <a:pt x="41" y="46"/>
                  </a:lnTo>
                  <a:lnTo>
                    <a:pt x="62" y="21"/>
                  </a:lnTo>
                  <a:lnTo>
                    <a:pt x="62" y="21"/>
                  </a:lnTo>
                  <a:lnTo>
                    <a:pt x="62" y="21"/>
                  </a:lnTo>
                  <a:lnTo>
                    <a:pt x="8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2"/>
            <p:cNvSpPr/>
            <p:nvPr/>
          </p:nvSpPr>
          <p:spPr>
            <a:xfrm>
              <a:off x="1349825" y="2525375"/>
              <a:ext cx="4850" cy="2700"/>
            </a:xfrm>
            <a:custGeom>
              <a:rect b="b" l="l" r="r" t="t"/>
              <a:pathLst>
                <a:path extrusionOk="0" h="108" w="194">
                  <a:moveTo>
                    <a:pt x="46" y="1"/>
                  </a:moveTo>
                  <a:lnTo>
                    <a:pt x="46" y="1"/>
                  </a:lnTo>
                  <a:lnTo>
                    <a:pt x="67" y="1"/>
                  </a:lnTo>
                  <a:lnTo>
                    <a:pt x="67" y="21"/>
                  </a:lnTo>
                  <a:lnTo>
                    <a:pt x="67" y="21"/>
                  </a:lnTo>
                  <a:lnTo>
                    <a:pt x="67" y="21"/>
                  </a:lnTo>
                  <a:lnTo>
                    <a:pt x="87" y="21"/>
                  </a:lnTo>
                  <a:lnTo>
                    <a:pt x="87" y="21"/>
                  </a:lnTo>
                  <a:lnTo>
                    <a:pt x="87" y="21"/>
                  </a:lnTo>
                  <a:lnTo>
                    <a:pt x="107" y="21"/>
                  </a:lnTo>
                  <a:lnTo>
                    <a:pt x="107" y="42"/>
                  </a:lnTo>
                  <a:lnTo>
                    <a:pt x="128" y="42"/>
                  </a:lnTo>
                  <a:lnTo>
                    <a:pt x="128" y="42"/>
                  </a:lnTo>
                  <a:lnTo>
                    <a:pt x="128" y="42"/>
                  </a:lnTo>
                  <a:lnTo>
                    <a:pt x="128" y="42"/>
                  </a:lnTo>
                  <a:lnTo>
                    <a:pt x="153" y="42"/>
                  </a:lnTo>
                  <a:lnTo>
                    <a:pt x="153" y="42"/>
                  </a:lnTo>
                  <a:lnTo>
                    <a:pt x="153" y="62"/>
                  </a:lnTo>
                  <a:lnTo>
                    <a:pt x="153" y="62"/>
                  </a:lnTo>
                  <a:lnTo>
                    <a:pt x="173" y="62"/>
                  </a:lnTo>
                  <a:lnTo>
                    <a:pt x="173" y="62"/>
                  </a:lnTo>
                  <a:lnTo>
                    <a:pt x="194" y="87"/>
                  </a:lnTo>
                  <a:lnTo>
                    <a:pt x="173" y="108"/>
                  </a:lnTo>
                  <a:lnTo>
                    <a:pt x="153" y="108"/>
                  </a:lnTo>
                  <a:lnTo>
                    <a:pt x="153" y="108"/>
                  </a:lnTo>
                  <a:lnTo>
                    <a:pt x="153" y="108"/>
                  </a:lnTo>
                  <a:lnTo>
                    <a:pt x="128" y="108"/>
                  </a:lnTo>
                  <a:lnTo>
                    <a:pt x="128" y="108"/>
                  </a:lnTo>
                  <a:lnTo>
                    <a:pt x="128" y="108"/>
                  </a:lnTo>
                  <a:lnTo>
                    <a:pt x="107" y="108"/>
                  </a:lnTo>
                  <a:lnTo>
                    <a:pt x="107" y="108"/>
                  </a:lnTo>
                  <a:lnTo>
                    <a:pt x="107" y="87"/>
                  </a:lnTo>
                  <a:lnTo>
                    <a:pt x="87" y="87"/>
                  </a:lnTo>
                  <a:lnTo>
                    <a:pt x="87" y="87"/>
                  </a:lnTo>
                  <a:lnTo>
                    <a:pt x="67" y="87"/>
                  </a:lnTo>
                  <a:lnTo>
                    <a:pt x="67" y="87"/>
                  </a:lnTo>
                  <a:lnTo>
                    <a:pt x="67" y="87"/>
                  </a:lnTo>
                  <a:lnTo>
                    <a:pt x="46" y="62"/>
                  </a:lnTo>
                  <a:lnTo>
                    <a:pt x="46" y="62"/>
                  </a:lnTo>
                  <a:lnTo>
                    <a:pt x="46" y="62"/>
                  </a:lnTo>
                  <a:lnTo>
                    <a:pt x="26" y="62"/>
                  </a:lnTo>
                  <a:lnTo>
                    <a:pt x="26" y="62"/>
                  </a:lnTo>
                  <a:lnTo>
                    <a:pt x="26" y="62"/>
                  </a:lnTo>
                  <a:lnTo>
                    <a:pt x="26" y="42"/>
                  </a:lnTo>
                  <a:lnTo>
                    <a:pt x="26" y="42"/>
                  </a:lnTo>
                  <a:lnTo>
                    <a:pt x="26" y="42"/>
                  </a:lnTo>
                  <a:lnTo>
                    <a:pt x="1" y="42"/>
                  </a:lnTo>
                  <a:lnTo>
                    <a:pt x="1" y="42"/>
                  </a:lnTo>
                  <a:lnTo>
                    <a:pt x="1" y="21"/>
                  </a:lnTo>
                  <a:lnTo>
                    <a:pt x="26" y="1"/>
                  </a:lnTo>
                  <a:lnTo>
                    <a:pt x="26" y="1"/>
                  </a:lnTo>
                  <a:lnTo>
                    <a:pt x="46" y="1"/>
                  </a:lnTo>
                  <a:lnTo>
                    <a:pt x="46"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2"/>
            <p:cNvSpPr/>
            <p:nvPr/>
          </p:nvSpPr>
          <p:spPr>
            <a:xfrm>
              <a:off x="1350975" y="2524875"/>
              <a:ext cx="2050" cy="4725"/>
            </a:xfrm>
            <a:custGeom>
              <a:rect b="b" l="l" r="r" t="t"/>
              <a:pathLst>
                <a:path extrusionOk="0" h="189" w="82">
                  <a:moveTo>
                    <a:pt x="82" y="21"/>
                  </a:moveTo>
                  <a:lnTo>
                    <a:pt x="82" y="21"/>
                  </a:lnTo>
                  <a:lnTo>
                    <a:pt x="82" y="21"/>
                  </a:lnTo>
                  <a:lnTo>
                    <a:pt x="82" y="21"/>
                  </a:lnTo>
                  <a:lnTo>
                    <a:pt x="82" y="41"/>
                  </a:lnTo>
                  <a:lnTo>
                    <a:pt x="82" y="41"/>
                  </a:lnTo>
                  <a:lnTo>
                    <a:pt x="82" y="41"/>
                  </a:lnTo>
                  <a:lnTo>
                    <a:pt x="82" y="62"/>
                  </a:lnTo>
                  <a:lnTo>
                    <a:pt x="82" y="82"/>
                  </a:lnTo>
                  <a:lnTo>
                    <a:pt x="82" y="82"/>
                  </a:lnTo>
                  <a:lnTo>
                    <a:pt x="61" y="107"/>
                  </a:lnTo>
                  <a:lnTo>
                    <a:pt x="61" y="128"/>
                  </a:lnTo>
                  <a:lnTo>
                    <a:pt x="61" y="148"/>
                  </a:lnTo>
                  <a:lnTo>
                    <a:pt x="41" y="168"/>
                  </a:lnTo>
                  <a:lnTo>
                    <a:pt x="41" y="189"/>
                  </a:lnTo>
                  <a:lnTo>
                    <a:pt x="41" y="189"/>
                  </a:lnTo>
                  <a:lnTo>
                    <a:pt x="21" y="189"/>
                  </a:lnTo>
                  <a:lnTo>
                    <a:pt x="0" y="168"/>
                  </a:lnTo>
                  <a:lnTo>
                    <a:pt x="0" y="168"/>
                  </a:lnTo>
                  <a:lnTo>
                    <a:pt x="0" y="148"/>
                  </a:lnTo>
                  <a:lnTo>
                    <a:pt x="21" y="128"/>
                  </a:lnTo>
                  <a:lnTo>
                    <a:pt x="21" y="107"/>
                  </a:lnTo>
                  <a:lnTo>
                    <a:pt x="21" y="82"/>
                  </a:lnTo>
                  <a:lnTo>
                    <a:pt x="21" y="62"/>
                  </a:lnTo>
                  <a:lnTo>
                    <a:pt x="21" y="62"/>
                  </a:lnTo>
                  <a:lnTo>
                    <a:pt x="41" y="41"/>
                  </a:lnTo>
                  <a:lnTo>
                    <a:pt x="41" y="41"/>
                  </a:lnTo>
                  <a:lnTo>
                    <a:pt x="41" y="21"/>
                  </a:lnTo>
                  <a:lnTo>
                    <a:pt x="41" y="21"/>
                  </a:lnTo>
                  <a:lnTo>
                    <a:pt x="41" y="21"/>
                  </a:lnTo>
                  <a:lnTo>
                    <a:pt x="41" y="21"/>
                  </a:lnTo>
                  <a:lnTo>
                    <a:pt x="41" y="21"/>
                  </a:lnTo>
                  <a:lnTo>
                    <a:pt x="61" y="1"/>
                  </a:lnTo>
                  <a:lnTo>
                    <a:pt x="61" y="1"/>
                  </a:lnTo>
                  <a:lnTo>
                    <a:pt x="6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2"/>
            <p:cNvSpPr/>
            <p:nvPr/>
          </p:nvSpPr>
          <p:spPr>
            <a:xfrm>
              <a:off x="1365225" y="2518000"/>
              <a:ext cx="3700" cy="2075"/>
            </a:xfrm>
            <a:custGeom>
              <a:rect b="b" l="l" r="r" t="t"/>
              <a:pathLst>
                <a:path extrusionOk="0" h="83" w="148">
                  <a:moveTo>
                    <a:pt x="20" y="1"/>
                  </a:moveTo>
                  <a:lnTo>
                    <a:pt x="20" y="1"/>
                  </a:lnTo>
                  <a:lnTo>
                    <a:pt x="20" y="1"/>
                  </a:lnTo>
                  <a:lnTo>
                    <a:pt x="46" y="1"/>
                  </a:lnTo>
                  <a:lnTo>
                    <a:pt x="46" y="1"/>
                  </a:lnTo>
                  <a:lnTo>
                    <a:pt x="46" y="1"/>
                  </a:lnTo>
                  <a:lnTo>
                    <a:pt x="46" y="1"/>
                  </a:lnTo>
                  <a:lnTo>
                    <a:pt x="66" y="1"/>
                  </a:lnTo>
                  <a:lnTo>
                    <a:pt x="66" y="21"/>
                  </a:lnTo>
                  <a:lnTo>
                    <a:pt x="66" y="21"/>
                  </a:lnTo>
                  <a:lnTo>
                    <a:pt x="86" y="21"/>
                  </a:lnTo>
                  <a:lnTo>
                    <a:pt x="86" y="21"/>
                  </a:lnTo>
                  <a:lnTo>
                    <a:pt x="86" y="21"/>
                  </a:lnTo>
                  <a:lnTo>
                    <a:pt x="107" y="21"/>
                  </a:lnTo>
                  <a:lnTo>
                    <a:pt x="107" y="21"/>
                  </a:lnTo>
                  <a:lnTo>
                    <a:pt x="107" y="21"/>
                  </a:lnTo>
                  <a:lnTo>
                    <a:pt x="107" y="21"/>
                  </a:lnTo>
                  <a:lnTo>
                    <a:pt x="107" y="21"/>
                  </a:lnTo>
                  <a:lnTo>
                    <a:pt x="127" y="42"/>
                  </a:lnTo>
                  <a:lnTo>
                    <a:pt x="148" y="62"/>
                  </a:lnTo>
                  <a:lnTo>
                    <a:pt x="127" y="82"/>
                  </a:lnTo>
                  <a:lnTo>
                    <a:pt x="107" y="82"/>
                  </a:lnTo>
                  <a:lnTo>
                    <a:pt x="107" y="82"/>
                  </a:lnTo>
                  <a:lnTo>
                    <a:pt x="86" y="82"/>
                  </a:lnTo>
                  <a:lnTo>
                    <a:pt x="86" y="82"/>
                  </a:lnTo>
                  <a:lnTo>
                    <a:pt x="86" y="82"/>
                  </a:lnTo>
                  <a:lnTo>
                    <a:pt x="86" y="82"/>
                  </a:lnTo>
                  <a:lnTo>
                    <a:pt x="66" y="82"/>
                  </a:lnTo>
                  <a:lnTo>
                    <a:pt x="66" y="82"/>
                  </a:lnTo>
                  <a:lnTo>
                    <a:pt x="46" y="62"/>
                  </a:lnTo>
                  <a:lnTo>
                    <a:pt x="46" y="62"/>
                  </a:lnTo>
                  <a:lnTo>
                    <a:pt x="46" y="62"/>
                  </a:lnTo>
                  <a:lnTo>
                    <a:pt x="46" y="62"/>
                  </a:lnTo>
                  <a:lnTo>
                    <a:pt x="20" y="62"/>
                  </a:lnTo>
                  <a:lnTo>
                    <a:pt x="20" y="62"/>
                  </a:lnTo>
                  <a:lnTo>
                    <a:pt x="20" y="62"/>
                  </a:lnTo>
                  <a:lnTo>
                    <a:pt x="0" y="62"/>
                  </a:lnTo>
                  <a:lnTo>
                    <a:pt x="0" y="62"/>
                  </a:lnTo>
                  <a:lnTo>
                    <a:pt x="0" y="62"/>
                  </a:lnTo>
                  <a:lnTo>
                    <a:pt x="0" y="42"/>
                  </a:lnTo>
                  <a:lnTo>
                    <a:pt x="0" y="42"/>
                  </a:lnTo>
                  <a:lnTo>
                    <a:pt x="0" y="42"/>
                  </a:lnTo>
                  <a:lnTo>
                    <a:pt x="0" y="1"/>
                  </a:lnTo>
                  <a:lnTo>
                    <a:pt x="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2"/>
            <p:cNvSpPr/>
            <p:nvPr/>
          </p:nvSpPr>
          <p:spPr>
            <a:xfrm>
              <a:off x="1366350" y="2515850"/>
              <a:ext cx="2075" cy="7400"/>
            </a:xfrm>
            <a:custGeom>
              <a:rect b="b" l="l" r="r" t="t"/>
              <a:pathLst>
                <a:path extrusionOk="0" h="296" w="83">
                  <a:moveTo>
                    <a:pt x="62" y="21"/>
                  </a:moveTo>
                  <a:lnTo>
                    <a:pt x="62" y="21"/>
                  </a:lnTo>
                  <a:lnTo>
                    <a:pt x="82" y="21"/>
                  </a:lnTo>
                  <a:lnTo>
                    <a:pt x="82" y="41"/>
                  </a:lnTo>
                  <a:lnTo>
                    <a:pt x="82" y="41"/>
                  </a:lnTo>
                  <a:lnTo>
                    <a:pt x="82" y="41"/>
                  </a:lnTo>
                  <a:lnTo>
                    <a:pt x="82" y="61"/>
                  </a:lnTo>
                  <a:lnTo>
                    <a:pt x="82" y="61"/>
                  </a:lnTo>
                  <a:lnTo>
                    <a:pt x="82" y="61"/>
                  </a:lnTo>
                  <a:lnTo>
                    <a:pt x="82" y="87"/>
                  </a:lnTo>
                  <a:lnTo>
                    <a:pt x="82" y="87"/>
                  </a:lnTo>
                  <a:lnTo>
                    <a:pt x="82" y="87"/>
                  </a:lnTo>
                  <a:lnTo>
                    <a:pt x="82" y="87"/>
                  </a:lnTo>
                  <a:lnTo>
                    <a:pt x="82" y="107"/>
                  </a:lnTo>
                  <a:lnTo>
                    <a:pt x="82" y="107"/>
                  </a:lnTo>
                  <a:lnTo>
                    <a:pt x="62" y="107"/>
                  </a:lnTo>
                  <a:lnTo>
                    <a:pt x="62" y="128"/>
                  </a:lnTo>
                  <a:lnTo>
                    <a:pt x="62" y="148"/>
                  </a:lnTo>
                  <a:lnTo>
                    <a:pt x="62" y="148"/>
                  </a:lnTo>
                  <a:lnTo>
                    <a:pt x="62" y="148"/>
                  </a:lnTo>
                  <a:lnTo>
                    <a:pt x="62" y="168"/>
                  </a:lnTo>
                  <a:lnTo>
                    <a:pt x="62" y="189"/>
                  </a:lnTo>
                  <a:lnTo>
                    <a:pt x="62" y="189"/>
                  </a:lnTo>
                  <a:lnTo>
                    <a:pt x="62" y="214"/>
                  </a:lnTo>
                  <a:lnTo>
                    <a:pt x="41" y="234"/>
                  </a:lnTo>
                  <a:lnTo>
                    <a:pt x="41" y="234"/>
                  </a:lnTo>
                  <a:lnTo>
                    <a:pt x="41" y="234"/>
                  </a:lnTo>
                  <a:lnTo>
                    <a:pt x="41" y="255"/>
                  </a:lnTo>
                  <a:lnTo>
                    <a:pt x="21" y="295"/>
                  </a:lnTo>
                  <a:lnTo>
                    <a:pt x="1" y="295"/>
                  </a:lnTo>
                  <a:lnTo>
                    <a:pt x="1" y="275"/>
                  </a:lnTo>
                  <a:lnTo>
                    <a:pt x="1" y="255"/>
                  </a:lnTo>
                  <a:lnTo>
                    <a:pt x="1" y="234"/>
                  </a:lnTo>
                  <a:lnTo>
                    <a:pt x="1" y="214"/>
                  </a:lnTo>
                  <a:lnTo>
                    <a:pt x="1" y="214"/>
                  </a:lnTo>
                  <a:lnTo>
                    <a:pt x="1" y="189"/>
                  </a:lnTo>
                  <a:lnTo>
                    <a:pt x="1" y="189"/>
                  </a:lnTo>
                  <a:lnTo>
                    <a:pt x="21" y="168"/>
                  </a:lnTo>
                  <a:lnTo>
                    <a:pt x="21" y="168"/>
                  </a:lnTo>
                  <a:lnTo>
                    <a:pt x="21" y="148"/>
                  </a:lnTo>
                  <a:lnTo>
                    <a:pt x="21" y="128"/>
                  </a:lnTo>
                  <a:lnTo>
                    <a:pt x="21" y="128"/>
                  </a:lnTo>
                  <a:lnTo>
                    <a:pt x="21" y="128"/>
                  </a:lnTo>
                  <a:lnTo>
                    <a:pt x="21" y="107"/>
                  </a:lnTo>
                  <a:lnTo>
                    <a:pt x="21" y="107"/>
                  </a:lnTo>
                  <a:lnTo>
                    <a:pt x="21" y="87"/>
                  </a:lnTo>
                  <a:lnTo>
                    <a:pt x="21" y="87"/>
                  </a:lnTo>
                  <a:lnTo>
                    <a:pt x="21" y="87"/>
                  </a:lnTo>
                  <a:lnTo>
                    <a:pt x="21" y="87"/>
                  </a:lnTo>
                  <a:lnTo>
                    <a:pt x="21" y="61"/>
                  </a:lnTo>
                  <a:lnTo>
                    <a:pt x="21" y="61"/>
                  </a:lnTo>
                  <a:lnTo>
                    <a:pt x="21" y="61"/>
                  </a:lnTo>
                  <a:lnTo>
                    <a:pt x="21" y="61"/>
                  </a:lnTo>
                  <a:lnTo>
                    <a:pt x="21" y="41"/>
                  </a:lnTo>
                  <a:lnTo>
                    <a:pt x="21" y="41"/>
                  </a:lnTo>
                  <a:lnTo>
                    <a:pt x="21" y="41"/>
                  </a:lnTo>
                  <a:lnTo>
                    <a:pt x="41" y="21"/>
                  </a:lnTo>
                  <a:lnTo>
                    <a:pt x="41" y="21"/>
                  </a:lnTo>
                  <a:lnTo>
                    <a:pt x="41" y="21"/>
                  </a:lnTo>
                  <a:lnTo>
                    <a:pt x="41" y="21"/>
                  </a:lnTo>
                  <a:lnTo>
                    <a:pt x="6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2"/>
            <p:cNvSpPr/>
            <p:nvPr/>
          </p:nvSpPr>
          <p:spPr>
            <a:xfrm>
              <a:off x="1355175" y="2532250"/>
              <a:ext cx="4225" cy="2700"/>
            </a:xfrm>
            <a:custGeom>
              <a:rect b="b" l="l" r="r" t="t"/>
              <a:pathLst>
                <a:path extrusionOk="0" h="108" w="169">
                  <a:moveTo>
                    <a:pt x="21" y="1"/>
                  </a:moveTo>
                  <a:lnTo>
                    <a:pt x="41" y="1"/>
                  </a:lnTo>
                  <a:lnTo>
                    <a:pt x="41" y="1"/>
                  </a:lnTo>
                  <a:lnTo>
                    <a:pt x="41" y="21"/>
                  </a:lnTo>
                  <a:lnTo>
                    <a:pt x="66" y="21"/>
                  </a:lnTo>
                  <a:lnTo>
                    <a:pt x="66" y="21"/>
                  </a:lnTo>
                  <a:lnTo>
                    <a:pt x="66" y="21"/>
                  </a:lnTo>
                  <a:lnTo>
                    <a:pt x="87" y="21"/>
                  </a:lnTo>
                  <a:lnTo>
                    <a:pt x="87" y="21"/>
                  </a:lnTo>
                  <a:lnTo>
                    <a:pt x="87" y="41"/>
                  </a:lnTo>
                  <a:lnTo>
                    <a:pt x="107" y="41"/>
                  </a:lnTo>
                  <a:lnTo>
                    <a:pt x="107" y="41"/>
                  </a:lnTo>
                  <a:lnTo>
                    <a:pt x="107" y="41"/>
                  </a:lnTo>
                  <a:lnTo>
                    <a:pt x="127" y="41"/>
                  </a:lnTo>
                  <a:lnTo>
                    <a:pt x="127" y="41"/>
                  </a:lnTo>
                  <a:lnTo>
                    <a:pt x="127" y="67"/>
                  </a:lnTo>
                  <a:lnTo>
                    <a:pt x="148" y="67"/>
                  </a:lnTo>
                  <a:lnTo>
                    <a:pt x="148" y="67"/>
                  </a:lnTo>
                  <a:lnTo>
                    <a:pt x="148" y="67"/>
                  </a:lnTo>
                  <a:lnTo>
                    <a:pt x="148" y="67"/>
                  </a:lnTo>
                  <a:lnTo>
                    <a:pt x="168" y="87"/>
                  </a:lnTo>
                  <a:lnTo>
                    <a:pt x="168" y="107"/>
                  </a:lnTo>
                  <a:lnTo>
                    <a:pt x="148" y="107"/>
                  </a:lnTo>
                  <a:lnTo>
                    <a:pt x="127" y="107"/>
                  </a:lnTo>
                  <a:lnTo>
                    <a:pt x="127" y="107"/>
                  </a:lnTo>
                  <a:lnTo>
                    <a:pt x="127" y="107"/>
                  </a:lnTo>
                  <a:lnTo>
                    <a:pt x="107" y="107"/>
                  </a:lnTo>
                  <a:lnTo>
                    <a:pt x="107" y="107"/>
                  </a:lnTo>
                  <a:lnTo>
                    <a:pt x="107" y="107"/>
                  </a:lnTo>
                  <a:lnTo>
                    <a:pt x="107" y="107"/>
                  </a:lnTo>
                  <a:lnTo>
                    <a:pt x="87" y="87"/>
                  </a:lnTo>
                  <a:lnTo>
                    <a:pt x="87" y="87"/>
                  </a:lnTo>
                  <a:lnTo>
                    <a:pt x="87" y="87"/>
                  </a:lnTo>
                  <a:lnTo>
                    <a:pt x="66" y="87"/>
                  </a:lnTo>
                  <a:lnTo>
                    <a:pt x="66" y="87"/>
                  </a:lnTo>
                  <a:lnTo>
                    <a:pt x="41" y="67"/>
                  </a:lnTo>
                  <a:lnTo>
                    <a:pt x="41" y="67"/>
                  </a:lnTo>
                  <a:lnTo>
                    <a:pt x="41" y="67"/>
                  </a:lnTo>
                  <a:lnTo>
                    <a:pt x="21" y="67"/>
                  </a:lnTo>
                  <a:lnTo>
                    <a:pt x="21" y="67"/>
                  </a:lnTo>
                  <a:lnTo>
                    <a:pt x="21" y="41"/>
                  </a:lnTo>
                  <a:lnTo>
                    <a:pt x="21" y="41"/>
                  </a:lnTo>
                  <a:lnTo>
                    <a:pt x="0" y="41"/>
                  </a:lnTo>
                  <a:lnTo>
                    <a:pt x="0" y="41"/>
                  </a:lnTo>
                  <a:lnTo>
                    <a:pt x="0" y="21"/>
                  </a:lnTo>
                  <a:lnTo>
                    <a:pt x="2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2"/>
            <p:cNvSpPr/>
            <p:nvPr/>
          </p:nvSpPr>
          <p:spPr>
            <a:xfrm>
              <a:off x="1356825" y="2531750"/>
              <a:ext cx="2050" cy="4225"/>
            </a:xfrm>
            <a:custGeom>
              <a:rect b="b" l="l" r="r" t="t"/>
              <a:pathLst>
                <a:path extrusionOk="0" h="169" w="82">
                  <a:moveTo>
                    <a:pt x="82" y="21"/>
                  </a:moveTo>
                  <a:lnTo>
                    <a:pt x="82" y="21"/>
                  </a:lnTo>
                  <a:lnTo>
                    <a:pt x="82" y="41"/>
                  </a:lnTo>
                  <a:lnTo>
                    <a:pt x="82" y="41"/>
                  </a:lnTo>
                  <a:lnTo>
                    <a:pt x="82" y="41"/>
                  </a:lnTo>
                  <a:lnTo>
                    <a:pt x="82" y="41"/>
                  </a:lnTo>
                  <a:lnTo>
                    <a:pt x="61" y="61"/>
                  </a:lnTo>
                  <a:lnTo>
                    <a:pt x="61" y="61"/>
                  </a:lnTo>
                  <a:lnTo>
                    <a:pt x="61" y="87"/>
                  </a:lnTo>
                  <a:lnTo>
                    <a:pt x="61" y="107"/>
                  </a:lnTo>
                  <a:lnTo>
                    <a:pt x="61" y="107"/>
                  </a:lnTo>
                  <a:lnTo>
                    <a:pt x="61" y="107"/>
                  </a:lnTo>
                  <a:lnTo>
                    <a:pt x="41" y="127"/>
                  </a:lnTo>
                  <a:lnTo>
                    <a:pt x="41" y="168"/>
                  </a:lnTo>
                  <a:lnTo>
                    <a:pt x="41" y="168"/>
                  </a:lnTo>
                  <a:lnTo>
                    <a:pt x="21" y="168"/>
                  </a:lnTo>
                  <a:lnTo>
                    <a:pt x="0" y="148"/>
                  </a:lnTo>
                  <a:lnTo>
                    <a:pt x="0" y="148"/>
                  </a:lnTo>
                  <a:lnTo>
                    <a:pt x="0" y="107"/>
                  </a:lnTo>
                  <a:lnTo>
                    <a:pt x="21" y="107"/>
                  </a:lnTo>
                  <a:lnTo>
                    <a:pt x="21" y="107"/>
                  </a:lnTo>
                  <a:lnTo>
                    <a:pt x="21" y="87"/>
                  </a:lnTo>
                  <a:lnTo>
                    <a:pt x="21" y="61"/>
                  </a:lnTo>
                  <a:lnTo>
                    <a:pt x="21" y="61"/>
                  </a:lnTo>
                  <a:lnTo>
                    <a:pt x="21" y="41"/>
                  </a:lnTo>
                  <a:lnTo>
                    <a:pt x="41" y="41"/>
                  </a:lnTo>
                  <a:lnTo>
                    <a:pt x="41" y="21"/>
                  </a:lnTo>
                  <a:lnTo>
                    <a:pt x="41" y="21"/>
                  </a:lnTo>
                  <a:lnTo>
                    <a:pt x="41" y="21"/>
                  </a:lnTo>
                  <a:lnTo>
                    <a:pt x="41" y="21"/>
                  </a:lnTo>
                  <a:lnTo>
                    <a:pt x="41" y="21"/>
                  </a:lnTo>
                  <a:lnTo>
                    <a:pt x="6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2"/>
            <p:cNvSpPr/>
            <p:nvPr/>
          </p:nvSpPr>
          <p:spPr>
            <a:xfrm>
              <a:off x="1363675" y="2528575"/>
              <a:ext cx="5250" cy="2675"/>
            </a:xfrm>
            <a:custGeom>
              <a:rect b="b" l="l" r="r" t="t"/>
              <a:pathLst>
                <a:path extrusionOk="0" h="107" w="210">
                  <a:moveTo>
                    <a:pt x="21" y="0"/>
                  </a:moveTo>
                  <a:lnTo>
                    <a:pt x="42" y="0"/>
                  </a:lnTo>
                  <a:lnTo>
                    <a:pt x="42" y="20"/>
                  </a:lnTo>
                  <a:lnTo>
                    <a:pt x="42" y="20"/>
                  </a:lnTo>
                  <a:lnTo>
                    <a:pt x="42" y="20"/>
                  </a:lnTo>
                  <a:lnTo>
                    <a:pt x="62" y="20"/>
                  </a:lnTo>
                  <a:lnTo>
                    <a:pt x="62" y="20"/>
                  </a:lnTo>
                  <a:lnTo>
                    <a:pt x="82" y="20"/>
                  </a:lnTo>
                  <a:lnTo>
                    <a:pt x="108" y="20"/>
                  </a:lnTo>
                  <a:lnTo>
                    <a:pt x="128" y="20"/>
                  </a:lnTo>
                  <a:lnTo>
                    <a:pt x="148" y="41"/>
                  </a:lnTo>
                  <a:lnTo>
                    <a:pt x="148" y="41"/>
                  </a:lnTo>
                  <a:lnTo>
                    <a:pt x="169" y="41"/>
                  </a:lnTo>
                  <a:lnTo>
                    <a:pt x="169" y="41"/>
                  </a:lnTo>
                  <a:lnTo>
                    <a:pt x="169" y="41"/>
                  </a:lnTo>
                  <a:lnTo>
                    <a:pt x="189" y="41"/>
                  </a:lnTo>
                  <a:lnTo>
                    <a:pt x="189" y="61"/>
                  </a:lnTo>
                  <a:lnTo>
                    <a:pt x="210" y="87"/>
                  </a:lnTo>
                  <a:lnTo>
                    <a:pt x="189" y="107"/>
                  </a:lnTo>
                  <a:lnTo>
                    <a:pt x="169" y="107"/>
                  </a:lnTo>
                  <a:lnTo>
                    <a:pt x="169" y="107"/>
                  </a:lnTo>
                  <a:lnTo>
                    <a:pt x="148" y="107"/>
                  </a:lnTo>
                  <a:lnTo>
                    <a:pt x="148" y="107"/>
                  </a:lnTo>
                  <a:lnTo>
                    <a:pt x="128" y="107"/>
                  </a:lnTo>
                  <a:lnTo>
                    <a:pt x="128" y="107"/>
                  </a:lnTo>
                  <a:lnTo>
                    <a:pt x="108" y="87"/>
                  </a:lnTo>
                  <a:lnTo>
                    <a:pt x="82" y="87"/>
                  </a:lnTo>
                  <a:lnTo>
                    <a:pt x="62" y="87"/>
                  </a:lnTo>
                  <a:lnTo>
                    <a:pt x="62" y="87"/>
                  </a:lnTo>
                  <a:lnTo>
                    <a:pt x="42" y="87"/>
                  </a:lnTo>
                  <a:lnTo>
                    <a:pt x="42" y="87"/>
                  </a:lnTo>
                  <a:lnTo>
                    <a:pt x="21" y="61"/>
                  </a:lnTo>
                  <a:lnTo>
                    <a:pt x="21" y="61"/>
                  </a:lnTo>
                  <a:lnTo>
                    <a:pt x="21" y="61"/>
                  </a:lnTo>
                  <a:lnTo>
                    <a:pt x="21" y="61"/>
                  </a:lnTo>
                  <a:lnTo>
                    <a:pt x="1" y="61"/>
                  </a:lnTo>
                  <a:lnTo>
                    <a:pt x="1" y="41"/>
                  </a:lnTo>
                  <a:lnTo>
                    <a:pt x="21" y="2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2"/>
            <p:cNvSpPr/>
            <p:nvPr/>
          </p:nvSpPr>
          <p:spPr>
            <a:xfrm>
              <a:off x="1366350" y="2526900"/>
              <a:ext cx="1550" cy="5375"/>
            </a:xfrm>
            <a:custGeom>
              <a:rect b="b" l="l" r="r" t="t"/>
              <a:pathLst>
                <a:path extrusionOk="0" h="215" w="62">
                  <a:moveTo>
                    <a:pt x="62" y="26"/>
                  </a:moveTo>
                  <a:lnTo>
                    <a:pt x="62" y="26"/>
                  </a:lnTo>
                  <a:lnTo>
                    <a:pt x="62" y="47"/>
                  </a:lnTo>
                  <a:lnTo>
                    <a:pt x="62" y="47"/>
                  </a:lnTo>
                  <a:lnTo>
                    <a:pt x="62" y="47"/>
                  </a:lnTo>
                  <a:lnTo>
                    <a:pt x="62" y="67"/>
                  </a:lnTo>
                  <a:lnTo>
                    <a:pt x="62" y="87"/>
                  </a:lnTo>
                  <a:lnTo>
                    <a:pt x="62" y="87"/>
                  </a:lnTo>
                  <a:lnTo>
                    <a:pt x="62" y="108"/>
                  </a:lnTo>
                  <a:lnTo>
                    <a:pt x="62" y="128"/>
                  </a:lnTo>
                  <a:lnTo>
                    <a:pt x="62" y="128"/>
                  </a:lnTo>
                  <a:lnTo>
                    <a:pt x="41" y="154"/>
                  </a:lnTo>
                  <a:lnTo>
                    <a:pt x="41" y="174"/>
                  </a:lnTo>
                  <a:lnTo>
                    <a:pt x="41" y="194"/>
                  </a:lnTo>
                  <a:lnTo>
                    <a:pt x="41" y="194"/>
                  </a:lnTo>
                  <a:lnTo>
                    <a:pt x="21" y="215"/>
                  </a:lnTo>
                  <a:lnTo>
                    <a:pt x="1" y="194"/>
                  </a:lnTo>
                  <a:lnTo>
                    <a:pt x="1" y="194"/>
                  </a:lnTo>
                  <a:lnTo>
                    <a:pt x="1" y="174"/>
                  </a:lnTo>
                  <a:lnTo>
                    <a:pt x="1" y="154"/>
                  </a:lnTo>
                  <a:lnTo>
                    <a:pt x="1" y="128"/>
                  </a:lnTo>
                  <a:lnTo>
                    <a:pt x="1" y="128"/>
                  </a:lnTo>
                  <a:lnTo>
                    <a:pt x="21" y="108"/>
                  </a:lnTo>
                  <a:lnTo>
                    <a:pt x="21" y="87"/>
                  </a:lnTo>
                  <a:lnTo>
                    <a:pt x="21" y="67"/>
                  </a:lnTo>
                  <a:lnTo>
                    <a:pt x="21" y="67"/>
                  </a:lnTo>
                  <a:lnTo>
                    <a:pt x="21" y="47"/>
                  </a:lnTo>
                  <a:lnTo>
                    <a:pt x="21" y="47"/>
                  </a:lnTo>
                  <a:lnTo>
                    <a:pt x="21" y="47"/>
                  </a:lnTo>
                  <a:lnTo>
                    <a:pt x="21" y="26"/>
                  </a:lnTo>
                  <a:lnTo>
                    <a:pt x="41" y="26"/>
                  </a:lnTo>
                  <a:lnTo>
                    <a:pt x="41" y="26"/>
                  </a:lnTo>
                  <a:lnTo>
                    <a:pt x="6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2"/>
            <p:cNvSpPr/>
            <p:nvPr/>
          </p:nvSpPr>
          <p:spPr>
            <a:xfrm>
              <a:off x="1361525" y="2537600"/>
              <a:ext cx="5875" cy="2050"/>
            </a:xfrm>
            <a:custGeom>
              <a:rect b="b" l="l" r="r" t="t"/>
              <a:pathLst>
                <a:path extrusionOk="0" h="82" w="235">
                  <a:moveTo>
                    <a:pt x="67" y="0"/>
                  </a:moveTo>
                  <a:lnTo>
                    <a:pt x="87" y="0"/>
                  </a:lnTo>
                  <a:lnTo>
                    <a:pt x="87" y="0"/>
                  </a:lnTo>
                  <a:lnTo>
                    <a:pt x="87" y="0"/>
                  </a:lnTo>
                  <a:lnTo>
                    <a:pt x="107" y="21"/>
                  </a:lnTo>
                  <a:lnTo>
                    <a:pt x="107" y="21"/>
                  </a:lnTo>
                  <a:lnTo>
                    <a:pt x="128" y="21"/>
                  </a:lnTo>
                  <a:lnTo>
                    <a:pt x="128" y="21"/>
                  </a:lnTo>
                  <a:lnTo>
                    <a:pt x="128" y="21"/>
                  </a:lnTo>
                  <a:lnTo>
                    <a:pt x="148" y="21"/>
                  </a:lnTo>
                  <a:lnTo>
                    <a:pt x="148" y="21"/>
                  </a:lnTo>
                  <a:lnTo>
                    <a:pt x="148" y="21"/>
                  </a:lnTo>
                  <a:lnTo>
                    <a:pt x="168" y="21"/>
                  </a:lnTo>
                  <a:lnTo>
                    <a:pt x="168" y="41"/>
                  </a:lnTo>
                  <a:lnTo>
                    <a:pt x="168" y="41"/>
                  </a:lnTo>
                  <a:lnTo>
                    <a:pt x="194" y="41"/>
                  </a:lnTo>
                  <a:lnTo>
                    <a:pt x="194" y="41"/>
                  </a:lnTo>
                  <a:lnTo>
                    <a:pt x="214" y="41"/>
                  </a:lnTo>
                  <a:lnTo>
                    <a:pt x="214" y="41"/>
                  </a:lnTo>
                  <a:lnTo>
                    <a:pt x="234" y="61"/>
                  </a:lnTo>
                  <a:lnTo>
                    <a:pt x="214" y="82"/>
                  </a:lnTo>
                  <a:lnTo>
                    <a:pt x="194" y="82"/>
                  </a:lnTo>
                  <a:lnTo>
                    <a:pt x="194" y="82"/>
                  </a:lnTo>
                  <a:lnTo>
                    <a:pt x="168" y="82"/>
                  </a:lnTo>
                  <a:lnTo>
                    <a:pt x="168" y="82"/>
                  </a:lnTo>
                  <a:lnTo>
                    <a:pt x="148" y="82"/>
                  </a:lnTo>
                  <a:lnTo>
                    <a:pt x="148" y="82"/>
                  </a:lnTo>
                  <a:lnTo>
                    <a:pt x="148" y="82"/>
                  </a:lnTo>
                  <a:lnTo>
                    <a:pt x="128" y="82"/>
                  </a:lnTo>
                  <a:lnTo>
                    <a:pt x="128" y="82"/>
                  </a:lnTo>
                  <a:lnTo>
                    <a:pt x="128" y="82"/>
                  </a:lnTo>
                  <a:lnTo>
                    <a:pt x="107" y="82"/>
                  </a:lnTo>
                  <a:lnTo>
                    <a:pt x="107" y="61"/>
                  </a:lnTo>
                  <a:lnTo>
                    <a:pt x="107" y="61"/>
                  </a:lnTo>
                  <a:lnTo>
                    <a:pt x="87" y="61"/>
                  </a:lnTo>
                  <a:lnTo>
                    <a:pt x="87" y="61"/>
                  </a:lnTo>
                  <a:lnTo>
                    <a:pt x="67" y="61"/>
                  </a:lnTo>
                  <a:lnTo>
                    <a:pt x="67" y="61"/>
                  </a:lnTo>
                  <a:lnTo>
                    <a:pt x="41" y="61"/>
                  </a:lnTo>
                  <a:lnTo>
                    <a:pt x="41" y="61"/>
                  </a:lnTo>
                  <a:lnTo>
                    <a:pt x="41" y="61"/>
                  </a:lnTo>
                  <a:lnTo>
                    <a:pt x="21" y="41"/>
                  </a:lnTo>
                  <a:lnTo>
                    <a:pt x="21" y="41"/>
                  </a:lnTo>
                  <a:lnTo>
                    <a:pt x="21" y="41"/>
                  </a:lnTo>
                  <a:lnTo>
                    <a:pt x="0" y="21"/>
                  </a:lnTo>
                  <a:lnTo>
                    <a:pt x="21" y="0"/>
                  </a:lnTo>
                  <a:lnTo>
                    <a:pt x="41" y="0"/>
                  </a:lnTo>
                  <a:lnTo>
                    <a:pt x="41" y="0"/>
                  </a:lnTo>
                  <a:lnTo>
                    <a:pt x="6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2"/>
            <p:cNvSpPr/>
            <p:nvPr/>
          </p:nvSpPr>
          <p:spPr>
            <a:xfrm>
              <a:off x="1364700" y="2537075"/>
              <a:ext cx="1675" cy="3225"/>
            </a:xfrm>
            <a:custGeom>
              <a:rect b="b" l="l" r="r" t="t"/>
              <a:pathLst>
                <a:path extrusionOk="0" h="129" w="67">
                  <a:moveTo>
                    <a:pt x="67" y="21"/>
                  </a:moveTo>
                  <a:lnTo>
                    <a:pt x="67" y="21"/>
                  </a:lnTo>
                  <a:lnTo>
                    <a:pt x="67" y="21"/>
                  </a:lnTo>
                  <a:lnTo>
                    <a:pt x="67" y="42"/>
                  </a:lnTo>
                  <a:lnTo>
                    <a:pt x="67" y="42"/>
                  </a:lnTo>
                  <a:lnTo>
                    <a:pt x="67" y="42"/>
                  </a:lnTo>
                  <a:lnTo>
                    <a:pt x="67" y="42"/>
                  </a:lnTo>
                  <a:lnTo>
                    <a:pt x="67" y="62"/>
                  </a:lnTo>
                  <a:lnTo>
                    <a:pt x="67" y="62"/>
                  </a:lnTo>
                  <a:lnTo>
                    <a:pt x="41" y="62"/>
                  </a:lnTo>
                  <a:lnTo>
                    <a:pt x="41" y="82"/>
                  </a:lnTo>
                  <a:lnTo>
                    <a:pt x="41" y="103"/>
                  </a:lnTo>
                  <a:lnTo>
                    <a:pt x="21" y="128"/>
                  </a:lnTo>
                  <a:lnTo>
                    <a:pt x="21" y="128"/>
                  </a:lnTo>
                  <a:lnTo>
                    <a:pt x="1" y="128"/>
                  </a:lnTo>
                  <a:lnTo>
                    <a:pt x="1" y="103"/>
                  </a:lnTo>
                  <a:lnTo>
                    <a:pt x="1" y="103"/>
                  </a:lnTo>
                  <a:lnTo>
                    <a:pt x="1" y="82"/>
                  </a:lnTo>
                  <a:lnTo>
                    <a:pt x="1" y="62"/>
                  </a:lnTo>
                  <a:lnTo>
                    <a:pt x="1" y="62"/>
                  </a:lnTo>
                  <a:lnTo>
                    <a:pt x="1" y="42"/>
                  </a:lnTo>
                  <a:lnTo>
                    <a:pt x="1" y="42"/>
                  </a:lnTo>
                  <a:lnTo>
                    <a:pt x="21" y="42"/>
                  </a:lnTo>
                  <a:lnTo>
                    <a:pt x="21" y="21"/>
                  </a:lnTo>
                  <a:lnTo>
                    <a:pt x="21" y="21"/>
                  </a:lnTo>
                  <a:lnTo>
                    <a:pt x="21" y="21"/>
                  </a:lnTo>
                  <a:lnTo>
                    <a:pt x="21" y="21"/>
                  </a:lnTo>
                  <a:lnTo>
                    <a:pt x="21" y="21"/>
                  </a:lnTo>
                  <a:lnTo>
                    <a:pt x="21" y="21"/>
                  </a:lnTo>
                  <a:lnTo>
                    <a:pt x="4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2"/>
            <p:cNvSpPr/>
            <p:nvPr/>
          </p:nvSpPr>
          <p:spPr>
            <a:xfrm>
              <a:off x="1370050" y="2533275"/>
              <a:ext cx="3700" cy="2175"/>
            </a:xfrm>
            <a:custGeom>
              <a:rect b="b" l="l" r="r" t="t"/>
              <a:pathLst>
                <a:path extrusionOk="0" h="87" w="148">
                  <a:moveTo>
                    <a:pt x="41" y="0"/>
                  </a:moveTo>
                  <a:lnTo>
                    <a:pt x="41" y="0"/>
                  </a:lnTo>
                  <a:lnTo>
                    <a:pt x="61" y="0"/>
                  </a:lnTo>
                  <a:lnTo>
                    <a:pt x="61" y="0"/>
                  </a:lnTo>
                  <a:lnTo>
                    <a:pt x="82" y="26"/>
                  </a:lnTo>
                  <a:lnTo>
                    <a:pt x="82" y="26"/>
                  </a:lnTo>
                  <a:lnTo>
                    <a:pt x="107" y="26"/>
                  </a:lnTo>
                  <a:lnTo>
                    <a:pt x="107" y="26"/>
                  </a:lnTo>
                  <a:lnTo>
                    <a:pt x="107" y="26"/>
                  </a:lnTo>
                  <a:lnTo>
                    <a:pt x="107" y="26"/>
                  </a:lnTo>
                  <a:lnTo>
                    <a:pt x="107" y="26"/>
                  </a:lnTo>
                  <a:lnTo>
                    <a:pt x="107" y="46"/>
                  </a:lnTo>
                  <a:lnTo>
                    <a:pt x="127" y="46"/>
                  </a:lnTo>
                  <a:lnTo>
                    <a:pt x="127" y="46"/>
                  </a:lnTo>
                  <a:lnTo>
                    <a:pt x="127" y="46"/>
                  </a:lnTo>
                  <a:lnTo>
                    <a:pt x="148" y="66"/>
                  </a:lnTo>
                  <a:lnTo>
                    <a:pt x="127" y="87"/>
                  </a:lnTo>
                  <a:lnTo>
                    <a:pt x="107" y="87"/>
                  </a:lnTo>
                  <a:lnTo>
                    <a:pt x="107" y="87"/>
                  </a:lnTo>
                  <a:lnTo>
                    <a:pt x="107" y="87"/>
                  </a:lnTo>
                  <a:lnTo>
                    <a:pt x="107" y="87"/>
                  </a:lnTo>
                  <a:lnTo>
                    <a:pt x="82" y="87"/>
                  </a:lnTo>
                  <a:lnTo>
                    <a:pt x="82" y="87"/>
                  </a:lnTo>
                  <a:lnTo>
                    <a:pt x="82" y="87"/>
                  </a:lnTo>
                  <a:lnTo>
                    <a:pt x="82" y="87"/>
                  </a:lnTo>
                  <a:lnTo>
                    <a:pt x="61" y="87"/>
                  </a:lnTo>
                  <a:lnTo>
                    <a:pt x="61" y="66"/>
                  </a:lnTo>
                  <a:lnTo>
                    <a:pt x="41" y="66"/>
                  </a:lnTo>
                  <a:lnTo>
                    <a:pt x="41" y="66"/>
                  </a:lnTo>
                  <a:lnTo>
                    <a:pt x="21" y="66"/>
                  </a:lnTo>
                  <a:lnTo>
                    <a:pt x="21" y="66"/>
                  </a:lnTo>
                  <a:lnTo>
                    <a:pt x="21" y="66"/>
                  </a:lnTo>
                  <a:lnTo>
                    <a:pt x="21" y="66"/>
                  </a:lnTo>
                  <a:lnTo>
                    <a:pt x="0" y="46"/>
                  </a:lnTo>
                  <a:lnTo>
                    <a:pt x="0" y="46"/>
                  </a:lnTo>
                  <a:lnTo>
                    <a:pt x="0" y="46"/>
                  </a:lnTo>
                  <a:lnTo>
                    <a:pt x="0" y="26"/>
                  </a:lnTo>
                  <a:lnTo>
                    <a:pt x="21" y="0"/>
                  </a:lnTo>
                  <a:lnTo>
                    <a:pt x="21" y="0"/>
                  </a:lnTo>
                  <a:lnTo>
                    <a:pt x="21" y="0"/>
                  </a:lnTo>
                  <a:lnTo>
                    <a:pt x="4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2"/>
            <p:cNvSpPr/>
            <p:nvPr/>
          </p:nvSpPr>
          <p:spPr>
            <a:xfrm>
              <a:off x="1371050" y="2531750"/>
              <a:ext cx="2200" cy="4725"/>
            </a:xfrm>
            <a:custGeom>
              <a:rect b="b" l="l" r="r" t="t"/>
              <a:pathLst>
                <a:path extrusionOk="0" h="189" w="88">
                  <a:moveTo>
                    <a:pt x="87" y="0"/>
                  </a:moveTo>
                  <a:lnTo>
                    <a:pt x="87" y="0"/>
                  </a:lnTo>
                  <a:lnTo>
                    <a:pt x="87" y="21"/>
                  </a:lnTo>
                  <a:lnTo>
                    <a:pt x="87" y="21"/>
                  </a:lnTo>
                  <a:lnTo>
                    <a:pt x="87" y="21"/>
                  </a:lnTo>
                  <a:lnTo>
                    <a:pt x="87" y="41"/>
                  </a:lnTo>
                  <a:lnTo>
                    <a:pt x="67" y="61"/>
                  </a:lnTo>
                  <a:lnTo>
                    <a:pt x="67" y="61"/>
                  </a:lnTo>
                  <a:lnTo>
                    <a:pt x="67" y="87"/>
                  </a:lnTo>
                  <a:lnTo>
                    <a:pt x="67" y="107"/>
                  </a:lnTo>
                  <a:lnTo>
                    <a:pt x="67" y="107"/>
                  </a:lnTo>
                  <a:lnTo>
                    <a:pt x="67" y="127"/>
                  </a:lnTo>
                  <a:lnTo>
                    <a:pt x="42" y="127"/>
                  </a:lnTo>
                  <a:lnTo>
                    <a:pt x="42" y="148"/>
                  </a:lnTo>
                  <a:lnTo>
                    <a:pt x="42" y="148"/>
                  </a:lnTo>
                  <a:lnTo>
                    <a:pt x="42" y="148"/>
                  </a:lnTo>
                  <a:lnTo>
                    <a:pt x="42" y="168"/>
                  </a:lnTo>
                  <a:lnTo>
                    <a:pt x="1" y="188"/>
                  </a:lnTo>
                  <a:lnTo>
                    <a:pt x="1" y="168"/>
                  </a:lnTo>
                  <a:lnTo>
                    <a:pt x="1" y="148"/>
                  </a:lnTo>
                  <a:lnTo>
                    <a:pt x="1" y="148"/>
                  </a:lnTo>
                  <a:lnTo>
                    <a:pt x="1" y="127"/>
                  </a:lnTo>
                  <a:lnTo>
                    <a:pt x="1" y="127"/>
                  </a:lnTo>
                  <a:lnTo>
                    <a:pt x="1" y="107"/>
                  </a:lnTo>
                  <a:lnTo>
                    <a:pt x="1" y="107"/>
                  </a:lnTo>
                  <a:lnTo>
                    <a:pt x="21" y="87"/>
                  </a:lnTo>
                  <a:lnTo>
                    <a:pt x="21" y="87"/>
                  </a:lnTo>
                  <a:lnTo>
                    <a:pt x="21" y="61"/>
                  </a:lnTo>
                  <a:lnTo>
                    <a:pt x="21" y="61"/>
                  </a:lnTo>
                  <a:lnTo>
                    <a:pt x="42" y="41"/>
                  </a:lnTo>
                  <a:lnTo>
                    <a:pt x="42" y="21"/>
                  </a:lnTo>
                  <a:lnTo>
                    <a:pt x="42" y="0"/>
                  </a:lnTo>
                  <a:lnTo>
                    <a:pt x="42" y="0"/>
                  </a:lnTo>
                  <a:lnTo>
                    <a:pt x="42" y="0"/>
                  </a:lnTo>
                  <a:lnTo>
                    <a:pt x="6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2"/>
            <p:cNvSpPr/>
            <p:nvPr/>
          </p:nvSpPr>
          <p:spPr>
            <a:xfrm>
              <a:off x="1356825" y="2540275"/>
              <a:ext cx="3700" cy="2050"/>
            </a:xfrm>
            <a:custGeom>
              <a:rect b="b" l="l" r="r" t="t"/>
              <a:pathLst>
                <a:path extrusionOk="0" h="82" w="148">
                  <a:moveTo>
                    <a:pt x="41" y="20"/>
                  </a:moveTo>
                  <a:lnTo>
                    <a:pt x="41" y="20"/>
                  </a:lnTo>
                  <a:lnTo>
                    <a:pt x="41" y="20"/>
                  </a:lnTo>
                  <a:lnTo>
                    <a:pt x="61" y="20"/>
                  </a:lnTo>
                  <a:lnTo>
                    <a:pt x="61" y="20"/>
                  </a:lnTo>
                  <a:lnTo>
                    <a:pt x="61" y="20"/>
                  </a:lnTo>
                  <a:lnTo>
                    <a:pt x="61" y="20"/>
                  </a:lnTo>
                  <a:lnTo>
                    <a:pt x="82" y="20"/>
                  </a:lnTo>
                  <a:lnTo>
                    <a:pt x="82" y="20"/>
                  </a:lnTo>
                  <a:lnTo>
                    <a:pt x="82" y="20"/>
                  </a:lnTo>
                  <a:lnTo>
                    <a:pt x="82" y="20"/>
                  </a:lnTo>
                  <a:lnTo>
                    <a:pt x="82" y="41"/>
                  </a:lnTo>
                  <a:lnTo>
                    <a:pt x="102" y="41"/>
                  </a:lnTo>
                  <a:lnTo>
                    <a:pt x="102" y="41"/>
                  </a:lnTo>
                  <a:lnTo>
                    <a:pt x="102" y="41"/>
                  </a:lnTo>
                  <a:lnTo>
                    <a:pt x="127" y="41"/>
                  </a:lnTo>
                  <a:lnTo>
                    <a:pt x="127" y="41"/>
                  </a:lnTo>
                  <a:lnTo>
                    <a:pt x="127" y="41"/>
                  </a:lnTo>
                  <a:lnTo>
                    <a:pt x="148" y="61"/>
                  </a:lnTo>
                  <a:lnTo>
                    <a:pt x="148" y="81"/>
                  </a:lnTo>
                  <a:lnTo>
                    <a:pt x="127" y="81"/>
                  </a:lnTo>
                  <a:lnTo>
                    <a:pt x="127" y="81"/>
                  </a:lnTo>
                  <a:lnTo>
                    <a:pt x="127" y="81"/>
                  </a:lnTo>
                  <a:lnTo>
                    <a:pt x="102" y="81"/>
                  </a:lnTo>
                  <a:lnTo>
                    <a:pt x="102" y="81"/>
                  </a:lnTo>
                  <a:lnTo>
                    <a:pt x="102" y="81"/>
                  </a:lnTo>
                  <a:lnTo>
                    <a:pt x="82" y="81"/>
                  </a:lnTo>
                  <a:lnTo>
                    <a:pt x="82" y="81"/>
                  </a:lnTo>
                  <a:lnTo>
                    <a:pt x="82" y="81"/>
                  </a:lnTo>
                  <a:lnTo>
                    <a:pt x="61" y="81"/>
                  </a:lnTo>
                  <a:lnTo>
                    <a:pt x="61" y="81"/>
                  </a:lnTo>
                  <a:lnTo>
                    <a:pt x="61" y="81"/>
                  </a:lnTo>
                  <a:lnTo>
                    <a:pt x="41" y="81"/>
                  </a:lnTo>
                  <a:lnTo>
                    <a:pt x="41" y="81"/>
                  </a:lnTo>
                  <a:lnTo>
                    <a:pt x="41" y="81"/>
                  </a:lnTo>
                  <a:lnTo>
                    <a:pt x="41" y="81"/>
                  </a:lnTo>
                  <a:lnTo>
                    <a:pt x="21" y="61"/>
                  </a:lnTo>
                  <a:lnTo>
                    <a:pt x="21" y="61"/>
                  </a:lnTo>
                  <a:lnTo>
                    <a:pt x="21" y="61"/>
                  </a:lnTo>
                  <a:lnTo>
                    <a:pt x="0" y="61"/>
                  </a:lnTo>
                  <a:lnTo>
                    <a:pt x="0" y="61"/>
                  </a:lnTo>
                  <a:lnTo>
                    <a:pt x="0" y="61"/>
                  </a:lnTo>
                  <a:lnTo>
                    <a:pt x="0" y="61"/>
                  </a:lnTo>
                  <a:lnTo>
                    <a:pt x="0" y="41"/>
                  </a:lnTo>
                  <a:lnTo>
                    <a:pt x="21" y="20"/>
                  </a:lnTo>
                  <a:lnTo>
                    <a:pt x="21" y="20"/>
                  </a:lnTo>
                  <a:lnTo>
                    <a:pt x="21" y="20"/>
                  </a:lnTo>
                  <a:lnTo>
                    <a:pt x="21" y="20"/>
                  </a:lnTo>
                  <a:lnTo>
                    <a:pt x="4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2"/>
            <p:cNvSpPr/>
            <p:nvPr/>
          </p:nvSpPr>
          <p:spPr>
            <a:xfrm>
              <a:off x="1358350" y="2539625"/>
              <a:ext cx="1675" cy="2700"/>
            </a:xfrm>
            <a:custGeom>
              <a:rect b="b" l="l" r="r" t="t"/>
              <a:pathLst>
                <a:path extrusionOk="0" h="108" w="67">
                  <a:moveTo>
                    <a:pt x="41" y="26"/>
                  </a:moveTo>
                  <a:lnTo>
                    <a:pt x="41" y="26"/>
                  </a:lnTo>
                  <a:lnTo>
                    <a:pt x="66" y="26"/>
                  </a:lnTo>
                  <a:lnTo>
                    <a:pt x="66" y="46"/>
                  </a:lnTo>
                  <a:lnTo>
                    <a:pt x="66" y="46"/>
                  </a:lnTo>
                  <a:lnTo>
                    <a:pt x="66" y="46"/>
                  </a:lnTo>
                  <a:lnTo>
                    <a:pt x="66" y="46"/>
                  </a:lnTo>
                  <a:lnTo>
                    <a:pt x="66" y="67"/>
                  </a:lnTo>
                  <a:lnTo>
                    <a:pt x="41" y="67"/>
                  </a:lnTo>
                  <a:lnTo>
                    <a:pt x="41" y="67"/>
                  </a:lnTo>
                  <a:lnTo>
                    <a:pt x="41" y="67"/>
                  </a:lnTo>
                  <a:lnTo>
                    <a:pt x="41" y="87"/>
                  </a:lnTo>
                  <a:lnTo>
                    <a:pt x="41" y="87"/>
                  </a:lnTo>
                  <a:lnTo>
                    <a:pt x="41" y="87"/>
                  </a:lnTo>
                  <a:lnTo>
                    <a:pt x="21" y="107"/>
                  </a:lnTo>
                  <a:lnTo>
                    <a:pt x="0" y="87"/>
                  </a:lnTo>
                  <a:lnTo>
                    <a:pt x="0" y="87"/>
                  </a:lnTo>
                  <a:lnTo>
                    <a:pt x="0" y="67"/>
                  </a:lnTo>
                  <a:lnTo>
                    <a:pt x="0" y="67"/>
                  </a:lnTo>
                  <a:lnTo>
                    <a:pt x="0" y="67"/>
                  </a:lnTo>
                  <a:lnTo>
                    <a:pt x="0" y="46"/>
                  </a:lnTo>
                  <a:lnTo>
                    <a:pt x="0" y="46"/>
                  </a:lnTo>
                  <a:lnTo>
                    <a:pt x="0" y="46"/>
                  </a:lnTo>
                  <a:lnTo>
                    <a:pt x="0" y="26"/>
                  </a:lnTo>
                  <a:lnTo>
                    <a:pt x="0" y="26"/>
                  </a:lnTo>
                  <a:lnTo>
                    <a:pt x="0" y="26"/>
                  </a:lnTo>
                  <a:lnTo>
                    <a:pt x="21" y="26"/>
                  </a:lnTo>
                  <a:lnTo>
                    <a:pt x="21" y="26"/>
                  </a:lnTo>
                  <a:lnTo>
                    <a:pt x="21" y="26"/>
                  </a:lnTo>
                  <a:lnTo>
                    <a:pt x="4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72" name="Google Shape;2472;p62"/>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Some data from Australia</a:t>
            </a:r>
            <a:endParaRPr/>
          </a:p>
        </p:txBody>
      </p:sp>
      <p:sp>
        <p:nvSpPr>
          <p:cNvPr id="2473" name="Google Shape;2473;p62"/>
          <p:cNvSpPr txBox="1"/>
          <p:nvPr>
            <p:ph idx="4294967295" type="subTitle"/>
          </p:nvPr>
        </p:nvSpPr>
        <p:spPr>
          <a:xfrm>
            <a:off x="1471688" y="1789444"/>
            <a:ext cx="2173800" cy="530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 h</a:t>
            </a:r>
            <a:r>
              <a:rPr lang="en"/>
              <a:t>as a beautiful name, but it’s terribly hot</a:t>
            </a:r>
            <a:endParaRPr/>
          </a:p>
        </p:txBody>
      </p:sp>
      <p:sp>
        <p:nvSpPr>
          <p:cNvPr id="2474" name="Google Shape;2474;p62"/>
          <p:cNvSpPr txBox="1"/>
          <p:nvPr>
            <p:ph idx="4294967295" type="title"/>
          </p:nvPr>
        </p:nvSpPr>
        <p:spPr>
          <a:xfrm>
            <a:off x="1471688" y="1410066"/>
            <a:ext cx="1431900" cy="370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Venus</a:t>
            </a:r>
            <a:endParaRPr sz="2400"/>
          </a:p>
        </p:txBody>
      </p:sp>
      <p:sp>
        <p:nvSpPr>
          <p:cNvPr id="2475" name="Google Shape;2475;p62"/>
          <p:cNvSpPr txBox="1"/>
          <p:nvPr>
            <p:ph idx="4294967295" type="subTitle"/>
          </p:nvPr>
        </p:nvSpPr>
        <p:spPr>
          <a:xfrm>
            <a:off x="1471688" y="2877420"/>
            <a:ext cx="2173800" cy="530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It’s the biggest planet in the Solar System</a:t>
            </a:r>
            <a:endParaRPr/>
          </a:p>
        </p:txBody>
      </p:sp>
      <p:sp>
        <p:nvSpPr>
          <p:cNvPr id="2476" name="Google Shape;2476;p62"/>
          <p:cNvSpPr txBox="1"/>
          <p:nvPr>
            <p:ph idx="4294967295" type="title"/>
          </p:nvPr>
        </p:nvSpPr>
        <p:spPr>
          <a:xfrm>
            <a:off x="1471688" y="2498041"/>
            <a:ext cx="1344000" cy="370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Jupiter</a:t>
            </a:r>
            <a:endParaRPr sz="2400"/>
          </a:p>
        </p:txBody>
      </p:sp>
      <p:sp>
        <p:nvSpPr>
          <p:cNvPr id="2477" name="Google Shape;2477;p62"/>
          <p:cNvSpPr txBox="1"/>
          <p:nvPr>
            <p:ph idx="4294967295" type="subTitle"/>
          </p:nvPr>
        </p:nvSpPr>
        <p:spPr>
          <a:xfrm>
            <a:off x="1471688" y="3905743"/>
            <a:ext cx="2173800" cy="530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Despite being red, Mars is a very cold place</a:t>
            </a:r>
            <a:endParaRPr/>
          </a:p>
        </p:txBody>
      </p:sp>
      <p:sp>
        <p:nvSpPr>
          <p:cNvPr id="2478" name="Google Shape;2478;p62"/>
          <p:cNvSpPr txBox="1"/>
          <p:nvPr>
            <p:ph idx="4294967295" type="title"/>
          </p:nvPr>
        </p:nvSpPr>
        <p:spPr>
          <a:xfrm>
            <a:off x="1471688" y="3526367"/>
            <a:ext cx="1431900" cy="370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Mars</a:t>
            </a:r>
            <a:endParaRPr sz="2400"/>
          </a:p>
        </p:txBody>
      </p:sp>
      <p:sp>
        <p:nvSpPr>
          <p:cNvPr id="2479" name="Google Shape;2479;p62"/>
          <p:cNvSpPr/>
          <p:nvPr/>
        </p:nvSpPr>
        <p:spPr>
          <a:xfrm>
            <a:off x="2915832" y="2502278"/>
            <a:ext cx="55" cy="55"/>
          </a:xfrm>
          <a:custGeom>
            <a:rect b="b" l="l" r="r" t="t"/>
            <a:pathLst>
              <a:path extrusionOk="0" h="1" w="1">
                <a:moveTo>
                  <a:pt x="1" y="1"/>
                </a:moveTo>
                <a:close/>
              </a:path>
            </a:pathLst>
          </a:custGeom>
          <a:solidFill>
            <a:srgbClr val="E1A9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2"/>
          <p:cNvSpPr/>
          <p:nvPr/>
        </p:nvSpPr>
        <p:spPr>
          <a:xfrm>
            <a:off x="928400" y="1506625"/>
            <a:ext cx="442800" cy="4428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Fredoka One"/>
                <a:ea typeface="Fredoka One"/>
                <a:cs typeface="Fredoka One"/>
                <a:sym typeface="Fredoka One"/>
              </a:rPr>
              <a:t>1</a:t>
            </a:r>
            <a:endParaRPr sz="2400">
              <a:solidFill>
                <a:schemeClr val="dk1"/>
              </a:solidFill>
              <a:latin typeface="Fredoka One"/>
              <a:ea typeface="Fredoka One"/>
              <a:cs typeface="Fredoka One"/>
              <a:sym typeface="Fredoka One"/>
            </a:endParaRPr>
          </a:p>
        </p:txBody>
      </p:sp>
      <p:sp>
        <p:nvSpPr>
          <p:cNvPr id="2481" name="Google Shape;2481;p62"/>
          <p:cNvSpPr/>
          <p:nvPr/>
        </p:nvSpPr>
        <p:spPr>
          <a:xfrm>
            <a:off x="928400" y="2602357"/>
            <a:ext cx="442800" cy="4428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Fredoka One"/>
                <a:ea typeface="Fredoka One"/>
                <a:cs typeface="Fredoka One"/>
                <a:sym typeface="Fredoka One"/>
              </a:rPr>
              <a:t>2</a:t>
            </a:r>
            <a:endParaRPr sz="2400">
              <a:solidFill>
                <a:schemeClr val="dk1"/>
              </a:solidFill>
              <a:latin typeface="Fredoka One"/>
              <a:ea typeface="Fredoka One"/>
              <a:cs typeface="Fredoka One"/>
              <a:sym typeface="Fredoka One"/>
            </a:endParaRPr>
          </a:p>
        </p:txBody>
      </p:sp>
      <p:sp>
        <p:nvSpPr>
          <p:cNvPr id="2482" name="Google Shape;2482;p62"/>
          <p:cNvSpPr/>
          <p:nvPr/>
        </p:nvSpPr>
        <p:spPr>
          <a:xfrm>
            <a:off x="928400" y="3698090"/>
            <a:ext cx="442800" cy="4428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Fredoka One"/>
                <a:ea typeface="Fredoka One"/>
                <a:cs typeface="Fredoka One"/>
                <a:sym typeface="Fredoka One"/>
              </a:rPr>
              <a:t>3</a:t>
            </a:r>
            <a:endParaRPr sz="2400">
              <a:solidFill>
                <a:schemeClr val="dk1"/>
              </a:solidFill>
              <a:latin typeface="Fredoka One"/>
              <a:ea typeface="Fredoka One"/>
              <a:cs typeface="Fredoka One"/>
              <a:sym typeface="Fredoka One"/>
            </a:endParaRPr>
          </a:p>
        </p:txBody>
      </p:sp>
      <p:sp>
        <p:nvSpPr>
          <p:cNvPr id="2483" name="Google Shape;2483;p62"/>
          <p:cNvSpPr/>
          <p:nvPr/>
        </p:nvSpPr>
        <p:spPr>
          <a:xfrm>
            <a:off x="7370025" y="1709200"/>
            <a:ext cx="442800" cy="4428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Fredoka One"/>
                <a:ea typeface="Fredoka One"/>
                <a:cs typeface="Fredoka One"/>
                <a:sym typeface="Fredoka One"/>
              </a:rPr>
              <a:t>1</a:t>
            </a:r>
            <a:endParaRPr sz="2400">
              <a:solidFill>
                <a:schemeClr val="dk1"/>
              </a:solidFill>
              <a:latin typeface="Fredoka One"/>
              <a:ea typeface="Fredoka One"/>
              <a:cs typeface="Fredoka One"/>
              <a:sym typeface="Fredoka One"/>
            </a:endParaRPr>
          </a:p>
        </p:txBody>
      </p:sp>
      <p:sp>
        <p:nvSpPr>
          <p:cNvPr id="2484" name="Google Shape;2484;p62"/>
          <p:cNvSpPr/>
          <p:nvPr/>
        </p:nvSpPr>
        <p:spPr>
          <a:xfrm>
            <a:off x="4662750" y="1503732"/>
            <a:ext cx="442800" cy="4428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Fredoka One"/>
                <a:ea typeface="Fredoka One"/>
                <a:cs typeface="Fredoka One"/>
                <a:sym typeface="Fredoka One"/>
              </a:rPr>
              <a:t>2</a:t>
            </a:r>
            <a:endParaRPr sz="2400">
              <a:solidFill>
                <a:schemeClr val="dk1"/>
              </a:solidFill>
              <a:latin typeface="Fredoka One"/>
              <a:ea typeface="Fredoka One"/>
              <a:cs typeface="Fredoka One"/>
              <a:sym typeface="Fredoka One"/>
            </a:endParaRPr>
          </a:p>
        </p:txBody>
      </p:sp>
      <p:sp>
        <p:nvSpPr>
          <p:cNvPr id="2485" name="Google Shape;2485;p62"/>
          <p:cNvSpPr/>
          <p:nvPr/>
        </p:nvSpPr>
        <p:spPr>
          <a:xfrm>
            <a:off x="5675825" y="3656315"/>
            <a:ext cx="442800" cy="4428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Fredoka One"/>
                <a:ea typeface="Fredoka One"/>
                <a:cs typeface="Fredoka One"/>
                <a:sym typeface="Fredoka One"/>
              </a:rPr>
              <a:t>3</a:t>
            </a:r>
            <a:endParaRPr sz="2400">
              <a:solidFill>
                <a:schemeClr val="dk1"/>
              </a:solidFill>
              <a:latin typeface="Fredoka One"/>
              <a:ea typeface="Fredoka One"/>
              <a:cs typeface="Fredoka One"/>
              <a:sym typeface="Fredoka One"/>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0" name="Shape 420"/>
        <p:cNvGrpSpPr/>
        <p:nvPr/>
      </p:nvGrpSpPr>
      <p:grpSpPr>
        <a:xfrm>
          <a:off x="0" y="0"/>
          <a:ext cx="0" cy="0"/>
          <a:chOff x="0" y="0"/>
          <a:chExt cx="0" cy="0"/>
        </a:xfrm>
      </p:grpSpPr>
      <p:sp>
        <p:nvSpPr>
          <p:cNvPr id="421" name="Google Shape;421;p45"/>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422" name="Google Shape;422;p45"/>
          <p:cNvSpPr txBox="1"/>
          <p:nvPr>
            <p:ph idx="1" type="body"/>
          </p:nvPr>
        </p:nvSpPr>
        <p:spPr>
          <a:xfrm>
            <a:off x="720000" y="1152475"/>
            <a:ext cx="7704000" cy="345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Here’s what you’ll find in this </a:t>
            </a:r>
            <a:r>
              <a:rPr b="1" lang="en">
                <a:uFill>
                  <a:noFill/>
                </a:uFill>
                <a:hlinkClick r:id="rId3"/>
              </a:rPr>
              <a:t>Slidesgo</a:t>
            </a:r>
            <a:r>
              <a:rPr lang="en"/>
              <a:t> template: </a:t>
            </a:r>
            <a:endParaRPr/>
          </a:p>
          <a:p>
            <a:pPr indent="-304800" lvl="0" marL="457200" rtl="0" algn="l">
              <a:spcBef>
                <a:spcPts val="0"/>
              </a:spcBef>
              <a:spcAft>
                <a:spcPts val="0"/>
              </a:spcAft>
              <a:buSzPts val="1200"/>
              <a:buAutoNum type="arabicPeriod"/>
            </a:pPr>
            <a:r>
              <a:rPr lang="en"/>
              <a:t>A slide structure based on an educational presentation, which you can easily adapt to your needs. For more info on how to edit the template, please visit </a:t>
            </a:r>
            <a:r>
              <a:rPr b="1" lang="en">
                <a:uFill>
                  <a:noFill/>
                </a:uFill>
                <a:hlinkClick r:id="rId4"/>
              </a:rPr>
              <a:t>Slidesgo School</a:t>
            </a:r>
            <a:r>
              <a:rPr lang="en"/>
              <a:t> or read our </a:t>
            </a:r>
            <a:r>
              <a:rPr b="1" lang="en">
                <a:uFill>
                  <a:noFill/>
                </a:uFill>
                <a:hlinkClick r:id="rId5"/>
              </a:rPr>
              <a:t>FAQs</a:t>
            </a:r>
            <a:r>
              <a:rPr lang="en"/>
              <a:t>.</a:t>
            </a:r>
            <a:endParaRPr/>
          </a:p>
          <a:p>
            <a:pPr indent="-304800" lvl="0" marL="457200" rtl="0" algn="l">
              <a:spcBef>
                <a:spcPts val="0"/>
              </a:spcBef>
              <a:spcAft>
                <a:spcPts val="0"/>
              </a:spcAft>
              <a:buSzPts val="1200"/>
              <a:buAutoNum type="arabicPeriod"/>
            </a:pPr>
            <a:r>
              <a:rPr lang="en"/>
              <a:t>An assortment of graphic resources that are suitable for use in the presentation can be found in the </a:t>
            </a:r>
            <a:r>
              <a:rPr b="1" lang="en">
                <a:uFill>
                  <a:noFill/>
                </a:uFill>
                <a:hlinkClick action="ppaction://hlinksldjump" r:id="rId6"/>
              </a:rPr>
              <a:t>alternative</a:t>
            </a:r>
            <a:r>
              <a:rPr b="1" lang="en">
                <a:uFill>
                  <a:noFill/>
                </a:uFill>
                <a:hlinkClick action="ppaction://hlinksldjump" r:id="rId7"/>
              </a:rPr>
              <a:t> resources slide</a:t>
            </a:r>
            <a:r>
              <a:rPr lang="en"/>
              <a:t>.</a:t>
            </a:r>
            <a:endParaRPr/>
          </a:p>
          <a:p>
            <a:pPr indent="-304800" lvl="0" marL="457200" rtl="0" algn="l">
              <a:spcBef>
                <a:spcPts val="0"/>
              </a:spcBef>
              <a:spcAft>
                <a:spcPts val="0"/>
              </a:spcAft>
              <a:buSzPts val="1200"/>
              <a:buAutoNum type="arabicPeriod"/>
            </a:pPr>
            <a:r>
              <a:rPr lang="en"/>
              <a:t>A </a:t>
            </a:r>
            <a:r>
              <a:rPr b="1" lang="en">
                <a:uFill>
                  <a:noFill/>
                </a:uFill>
                <a:hlinkClick action="ppaction://hlinksldjump" r:id="rId8"/>
              </a:rPr>
              <a:t>thanks slide</a:t>
            </a:r>
            <a:r>
              <a:rPr lang="en"/>
              <a:t>, which you must keep so that proper credits for our design are given.</a:t>
            </a:r>
            <a:endParaRPr/>
          </a:p>
          <a:p>
            <a:pPr indent="-304800" lvl="0" marL="457200" rtl="0" algn="l">
              <a:spcBef>
                <a:spcPts val="0"/>
              </a:spcBef>
              <a:spcAft>
                <a:spcPts val="0"/>
              </a:spcAft>
              <a:buSzPts val="1200"/>
              <a:buAutoNum type="arabicPeriod"/>
            </a:pPr>
            <a:r>
              <a:rPr lang="en"/>
              <a:t>A </a:t>
            </a:r>
            <a:r>
              <a:rPr b="1" lang="en">
                <a:uFill>
                  <a:noFill/>
                </a:uFill>
                <a:hlinkClick action="ppaction://hlinksldjump" r:id="rId9"/>
              </a:rPr>
              <a:t>resources slide</a:t>
            </a:r>
            <a:r>
              <a:rPr lang="en"/>
              <a:t>, where you’ll find links to all the elements used in the template.</a:t>
            </a:r>
            <a:endParaRPr/>
          </a:p>
          <a:p>
            <a:pPr indent="-304800" lvl="0" marL="457200" rtl="0" algn="l">
              <a:spcBef>
                <a:spcPts val="0"/>
              </a:spcBef>
              <a:spcAft>
                <a:spcPts val="0"/>
              </a:spcAft>
              <a:buSzPts val="1200"/>
              <a:buAutoNum type="arabicPeriod"/>
            </a:pPr>
            <a:r>
              <a:rPr b="1" lang="en">
                <a:solidFill>
                  <a:schemeClr val="hlink"/>
                </a:solidFill>
                <a:uFill>
                  <a:noFill/>
                </a:uFill>
                <a:hlinkClick action="ppaction://hlinksldjump" r:id="rId10"/>
              </a:rPr>
              <a:t>Instructions for use</a:t>
            </a:r>
            <a:r>
              <a:rPr lang="en"/>
              <a:t>.</a:t>
            </a:r>
            <a:endParaRPr/>
          </a:p>
          <a:p>
            <a:pPr indent="-304800" lvl="0" marL="457200" rtl="0" algn="l">
              <a:spcBef>
                <a:spcPts val="0"/>
              </a:spcBef>
              <a:spcAft>
                <a:spcPts val="0"/>
              </a:spcAft>
              <a:buSzPts val="1200"/>
              <a:buFont typeface="Lato"/>
              <a:buAutoNum type="arabicPeriod"/>
            </a:pPr>
            <a:r>
              <a:rPr lang="en"/>
              <a:t>Final slides with:</a:t>
            </a:r>
            <a:endParaRPr/>
          </a:p>
          <a:p>
            <a:pPr indent="-304800" lvl="0" marL="914400" rtl="0" algn="l">
              <a:spcBef>
                <a:spcPts val="0"/>
              </a:spcBef>
              <a:spcAft>
                <a:spcPts val="0"/>
              </a:spcAft>
              <a:buSzPts val="1200"/>
              <a:buChar char="●"/>
            </a:pPr>
            <a:r>
              <a:rPr lang="en"/>
              <a:t>The</a:t>
            </a:r>
            <a:r>
              <a:rPr lang="en">
                <a:solidFill>
                  <a:schemeClr val="hlink"/>
                </a:solidFill>
                <a:uFill>
                  <a:noFill/>
                </a:uFill>
                <a:hlinkClick action="ppaction://hlinksldjump" r:id="rId11"/>
              </a:rPr>
              <a:t> </a:t>
            </a:r>
            <a:r>
              <a:rPr b="1" lang="en">
                <a:solidFill>
                  <a:schemeClr val="hlink"/>
                </a:solidFill>
                <a:uFill>
                  <a:noFill/>
                </a:uFill>
                <a:hlinkClick action="ppaction://hlinksldjump" r:id="rId12"/>
              </a:rPr>
              <a:t>fonts and colors</a:t>
            </a:r>
            <a:r>
              <a:rPr lang="en">
                <a:solidFill>
                  <a:schemeClr val="hlink"/>
                </a:solidFill>
                <a:uFill>
                  <a:noFill/>
                </a:uFill>
                <a:hlinkClick action="ppaction://hlinksldjump" r:id="rId13"/>
              </a:rPr>
              <a:t> </a:t>
            </a:r>
            <a:r>
              <a:rPr lang="en"/>
              <a:t>used in the template.</a:t>
            </a:r>
            <a:endParaRPr/>
          </a:p>
          <a:p>
            <a:pPr indent="-304800" lvl="0" marL="914400" rtl="0" algn="l">
              <a:spcBef>
                <a:spcPts val="0"/>
              </a:spcBef>
              <a:spcAft>
                <a:spcPts val="0"/>
              </a:spcAft>
              <a:buSzPts val="1200"/>
              <a:buChar char="●"/>
            </a:pPr>
            <a:r>
              <a:rPr lang="en"/>
              <a:t>A </a:t>
            </a:r>
            <a:r>
              <a:rPr b="1" lang="en">
                <a:solidFill>
                  <a:schemeClr val="hlink"/>
                </a:solidFill>
                <a:uFill>
                  <a:noFill/>
                </a:uFill>
                <a:hlinkClick action="ppaction://hlinksldjump" r:id="rId14"/>
              </a:rPr>
              <a:t>selection of illustrations</a:t>
            </a:r>
            <a:r>
              <a:rPr b="1" lang="en"/>
              <a:t>.</a:t>
            </a:r>
            <a:r>
              <a:rPr lang="en"/>
              <a:t> You can also customize and animate them as you wish with the online editor. Visit</a:t>
            </a:r>
            <a:r>
              <a:rPr b="1" lang="en"/>
              <a:t> </a:t>
            </a:r>
            <a:r>
              <a:rPr b="1" lang="en">
                <a:uFill>
                  <a:noFill/>
                </a:uFill>
                <a:hlinkClick r:id="rId15"/>
              </a:rPr>
              <a:t>Storyset</a:t>
            </a:r>
            <a:r>
              <a:rPr lang="en"/>
              <a:t> to find more. </a:t>
            </a:r>
            <a:endParaRPr/>
          </a:p>
          <a:p>
            <a:pPr indent="-304800" lvl="0" marL="914400" rtl="0" algn="l">
              <a:spcBef>
                <a:spcPts val="0"/>
              </a:spcBef>
              <a:spcAft>
                <a:spcPts val="0"/>
              </a:spcAft>
              <a:buSzPts val="1200"/>
              <a:buChar char="●"/>
            </a:pPr>
            <a:r>
              <a:rPr lang="en"/>
              <a:t>More</a:t>
            </a:r>
            <a:r>
              <a:rPr lang="en">
                <a:solidFill>
                  <a:schemeClr val="hlink"/>
                </a:solidFill>
                <a:uFill>
                  <a:noFill/>
                </a:uFill>
                <a:hlinkClick action="ppaction://hlinksldjump" r:id="rId16"/>
              </a:rPr>
              <a:t> </a:t>
            </a:r>
            <a:r>
              <a:rPr b="1" lang="en">
                <a:solidFill>
                  <a:schemeClr val="hlink"/>
                </a:solidFill>
                <a:uFill>
                  <a:noFill/>
                </a:uFill>
                <a:hlinkClick action="ppaction://hlinksldjump" r:id="rId17"/>
              </a:rPr>
              <a:t>infographic resources</a:t>
            </a:r>
            <a:r>
              <a:rPr lang="en"/>
              <a:t>, whose size and color can be edited. </a:t>
            </a:r>
            <a:endParaRPr/>
          </a:p>
          <a:p>
            <a:pPr indent="-304800" lvl="0" marL="914400" rtl="0" algn="l">
              <a:spcBef>
                <a:spcPts val="0"/>
              </a:spcBef>
              <a:spcAft>
                <a:spcPts val="0"/>
              </a:spcAft>
              <a:buSzPts val="1200"/>
              <a:buChar char="●"/>
            </a:pPr>
            <a:r>
              <a:rPr lang="en"/>
              <a:t>Sets of </a:t>
            </a:r>
            <a:r>
              <a:rPr b="1" lang="en">
                <a:solidFill>
                  <a:schemeClr val="hlink"/>
                </a:solidFill>
                <a:uFill>
                  <a:noFill/>
                </a:uFill>
                <a:hlinkClick action="ppaction://hlinksldjump" r:id="rId18"/>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1600"/>
              </a:spcBef>
              <a:spcAft>
                <a:spcPts val="0"/>
              </a:spcAft>
              <a:buClr>
                <a:schemeClr val="dk1"/>
              </a:buClr>
              <a:buSzPts val="1100"/>
              <a:buFont typeface="Arial"/>
              <a:buNone/>
            </a:pPr>
            <a:r>
              <a:rPr lang="en"/>
              <a:t>You can delete this slide when you’re done editing the presentation.</a:t>
            </a:r>
            <a:endParaRPr/>
          </a:p>
          <a:p>
            <a:pPr indent="0" lvl="0" marL="0" rtl="0" algn="l">
              <a:spcBef>
                <a:spcPts val="0"/>
              </a:spcBef>
              <a:spcAft>
                <a:spcPts val="0"/>
              </a:spcAft>
              <a:buNone/>
            </a:pPr>
            <a:r>
              <a:t/>
            </a:r>
            <a:endParaRPr/>
          </a:p>
        </p:txBody>
      </p:sp>
      <p:sp>
        <p:nvSpPr>
          <p:cNvPr id="423" name="Google Shape;423;p45"/>
          <p:cNvSpPr/>
          <p:nvPr/>
        </p:nvSpPr>
        <p:spPr>
          <a:xfrm flipH="1">
            <a:off x="8037843" y="4994479"/>
            <a:ext cx="104" cy="104"/>
          </a:xfrm>
          <a:custGeom>
            <a:rect b="b" l="l" r="r" t="t"/>
            <a:pathLst>
              <a:path extrusionOk="0" h="1" w="1">
                <a:moveTo>
                  <a:pt x="0" y="0"/>
                </a:moveTo>
                <a:lnTo>
                  <a:pt x="0" y="0"/>
                </a:lnTo>
                <a:close/>
              </a:path>
            </a:pathLst>
          </a:custGeom>
          <a:solidFill>
            <a:srgbClr val="EF5A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45"/>
          <p:cNvSpPr/>
          <p:nvPr/>
        </p:nvSpPr>
        <p:spPr>
          <a:xfrm flipH="1">
            <a:off x="8037843" y="4994479"/>
            <a:ext cx="1870" cy="104"/>
          </a:xfrm>
          <a:custGeom>
            <a:rect b="b" l="l" r="r" t="t"/>
            <a:pathLst>
              <a:path extrusionOk="0" h="1" w="18">
                <a:moveTo>
                  <a:pt x="0" y="0"/>
                </a:moveTo>
                <a:lnTo>
                  <a:pt x="17" y="0"/>
                </a:lnTo>
                <a:close/>
              </a:path>
            </a:pathLst>
          </a:custGeom>
          <a:solidFill>
            <a:srgbClr val="EF5A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45"/>
          <p:cNvSpPr/>
          <p:nvPr/>
        </p:nvSpPr>
        <p:spPr>
          <a:xfrm flipH="1">
            <a:off x="7832650" y="4829284"/>
            <a:ext cx="3636" cy="1870"/>
          </a:xfrm>
          <a:custGeom>
            <a:rect b="b" l="l" r="r" t="t"/>
            <a:pathLst>
              <a:path extrusionOk="0" h="18" w="35">
                <a:moveTo>
                  <a:pt x="34" y="1"/>
                </a:moveTo>
                <a:lnTo>
                  <a:pt x="34" y="1"/>
                </a:lnTo>
                <a:cubicBezTo>
                  <a:pt x="17" y="18"/>
                  <a:pt x="0" y="18"/>
                  <a:pt x="0" y="18"/>
                </a:cubicBezTo>
                <a:cubicBezTo>
                  <a:pt x="17" y="18"/>
                  <a:pt x="17" y="18"/>
                  <a:pt x="34" y="1"/>
                </a:cubicBezTo>
                <a:close/>
              </a:path>
            </a:pathLst>
          </a:custGeom>
          <a:solidFill>
            <a:srgbClr val="EF5A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45"/>
          <p:cNvSpPr/>
          <p:nvPr/>
        </p:nvSpPr>
        <p:spPr>
          <a:xfrm flipH="1">
            <a:off x="7984545" y="4803725"/>
            <a:ext cx="2390" cy="104"/>
          </a:xfrm>
          <a:custGeom>
            <a:rect b="b" l="l" r="r" t="t"/>
            <a:pathLst>
              <a:path extrusionOk="0" h="1" w="23">
                <a:moveTo>
                  <a:pt x="22" y="1"/>
                </a:moveTo>
                <a:lnTo>
                  <a:pt x="1" y="1"/>
                </a:lnTo>
                <a:lnTo>
                  <a:pt x="1" y="1"/>
                </a:lnTo>
                <a:close/>
              </a:path>
            </a:pathLst>
          </a:custGeom>
          <a:solidFill>
            <a:srgbClr val="EF5A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45"/>
          <p:cNvSpPr/>
          <p:nvPr/>
        </p:nvSpPr>
        <p:spPr>
          <a:xfrm flipH="1">
            <a:off x="8362829" y="4766738"/>
            <a:ext cx="104" cy="104"/>
          </a:xfrm>
          <a:custGeom>
            <a:rect b="b" l="l" r="r" t="t"/>
            <a:pathLst>
              <a:path extrusionOk="0" h="1" w="1">
                <a:moveTo>
                  <a:pt x="0" y="1"/>
                </a:moveTo>
                <a:lnTo>
                  <a:pt x="0" y="1"/>
                </a:lnTo>
                <a:close/>
              </a:path>
            </a:pathLst>
          </a:custGeom>
          <a:solidFill>
            <a:srgbClr val="EF5A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45"/>
          <p:cNvSpPr/>
          <p:nvPr/>
        </p:nvSpPr>
        <p:spPr>
          <a:xfrm flipH="1">
            <a:off x="8358881" y="4766738"/>
            <a:ext cx="4052" cy="104"/>
          </a:xfrm>
          <a:custGeom>
            <a:rect b="b" l="l" r="r" t="t"/>
            <a:pathLst>
              <a:path extrusionOk="0" h="1" w="39">
                <a:moveTo>
                  <a:pt x="0" y="1"/>
                </a:moveTo>
                <a:lnTo>
                  <a:pt x="17" y="1"/>
                </a:lnTo>
                <a:lnTo>
                  <a:pt x="38" y="1"/>
                </a:lnTo>
                <a:close/>
              </a:path>
            </a:pathLst>
          </a:custGeom>
          <a:solidFill>
            <a:srgbClr val="EF5A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45"/>
          <p:cNvSpPr/>
          <p:nvPr/>
        </p:nvSpPr>
        <p:spPr>
          <a:xfrm flipH="1">
            <a:off x="8124181" y="4590633"/>
            <a:ext cx="1870" cy="104"/>
          </a:xfrm>
          <a:custGeom>
            <a:rect b="b" l="l" r="r" t="t"/>
            <a:pathLst>
              <a:path extrusionOk="0" h="1" w="18">
                <a:moveTo>
                  <a:pt x="17" y="0"/>
                </a:moveTo>
                <a:lnTo>
                  <a:pt x="1" y="0"/>
                </a:lnTo>
                <a:close/>
              </a:path>
            </a:pathLst>
          </a:custGeom>
          <a:solidFill>
            <a:srgbClr val="EF5A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45"/>
          <p:cNvSpPr/>
          <p:nvPr/>
        </p:nvSpPr>
        <p:spPr>
          <a:xfrm flipH="1">
            <a:off x="8124181" y="4590633"/>
            <a:ext cx="104" cy="104"/>
          </a:xfrm>
          <a:custGeom>
            <a:rect b="b" l="l" r="r" t="t"/>
            <a:pathLst>
              <a:path extrusionOk="0" h="1" w="1">
                <a:moveTo>
                  <a:pt x="0" y="0"/>
                </a:moveTo>
                <a:lnTo>
                  <a:pt x="0" y="0"/>
                </a:lnTo>
                <a:close/>
              </a:path>
            </a:pathLst>
          </a:custGeom>
          <a:solidFill>
            <a:srgbClr val="EF5A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1" name="Google Shape;431;p45"/>
          <p:cNvGrpSpPr/>
          <p:nvPr/>
        </p:nvGrpSpPr>
        <p:grpSpPr>
          <a:xfrm>
            <a:off x="7832650" y="643075"/>
            <a:ext cx="546705" cy="582158"/>
            <a:chOff x="8070550" y="406950"/>
            <a:chExt cx="546705" cy="582158"/>
          </a:xfrm>
        </p:grpSpPr>
        <p:sp>
          <p:nvSpPr>
            <p:cNvPr id="432" name="Google Shape;432;p45"/>
            <p:cNvSpPr/>
            <p:nvPr/>
          </p:nvSpPr>
          <p:spPr>
            <a:xfrm>
              <a:off x="8439172" y="645899"/>
              <a:ext cx="178083" cy="171116"/>
            </a:xfrm>
            <a:custGeom>
              <a:rect b="b" l="l" r="r" t="t"/>
              <a:pathLst>
                <a:path extrusionOk="0" h="1228" w="1278">
                  <a:moveTo>
                    <a:pt x="715" y="1"/>
                  </a:moveTo>
                  <a:cubicBezTo>
                    <a:pt x="687" y="1"/>
                    <a:pt x="658" y="13"/>
                    <a:pt x="634" y="38"/>
                  </a:cubicBezTo>
                  <a:lnTo>
                    <a:pt x="486" y="242"/>
                  </a:lnTo>
                  <a:cubicBezTo>
                    <a:pt x="458" y="274"/>
                    <a:pt x="426" y="288"/>
                    <a:pt x="398" y="288"/>
                  </a:cubicBezTo>
                  <a:lnTo>
                    <a:pt x="134" y="274"/>
                  </a:lnTo>
                  <a:cubicBezTo>
                    <a:pt x="61" y="274"/>
                    <a:pt x="1" y="362"/>
                    <a:pt x="46" y="432"/>
                  </a:cubicBezTo>
                  <a:lnTo>
                    <a:pt x="208" y="640"/>
                  </a:lnTo>
                  <a:cubicBezTo>
                    <a:pt x="222" y="668"/>
                    <a:pt x="222" y="696"/>
                    <a:pt x="208" y="742"/>
                  </a:cubicBezTo>
                  <a:lnTo>
                    <a:pt x="120" y="977"/>
                  </a:lnTo>
                  <a:cubicBezTo>
                    <a:pt x="93" y="1038"/>
                    <a:pt x="145" y="1113"/>
                    <a:pt x="217" y="1113"/>
                  </a:cubicBezTo>
                  <a:cubicBezTo>
                    <a:pt x="228" y="1113"/>
                    <a:pt x="239" y="1111"/>
                    <a:pt x="250" y="1107"/>
                  </a:cubicBezTo>
                  <a:lnTo>
                    <a:pt x="500" y="1034"/>
                  </a:lnTo>
                  <a:cubicBezTo>
                    <a:pt x="512" y="1028"/>
                    <a:pt x="524" y="1024"/>
                    <a:pt x="537" y="1024"/>
                  </a:cubicBezTo>
                  <a:cubicBezTo>
                    <a:pt x="554" y="1024"/>
                    <a:pt x="572" y="1031"/>
                    <a:pt x="588" y="1048"/>
                  </a:cubicBezTo>
                  <a:lnTo>
                    <a:pt x="792" y="1209"/>
                  </a:lnTo>
                  <a:cubicBezTo>
                    <a:pt x="809" y="1222"/>
                    <a:pt x="827" y="1228"/>
                    <a:pt x="846" y="1228"/>
                  </a:cubicBezTo>
                  <a:cubicBezTo>
                    <a:pt x="894" y="1228"/>
                    <a:pt x="940" y="1189"/>
                    <a:pt x="940" y="1136"/>
                  </a:cubicBezTo>
                  <a:lnTo>
                    <a:pt x="954" y="872"/>
                  </a:lnTo>
                  <a:cubicBezTo>
                    <a:pt x="954" y="844"/>
                    <a:pt x="968" y="815"/>
                    <a:pt x="1000" y="784"/>
                  </a:cubicBezTo>
                  <a:lnTo>
                    <a:pt x="1218" y="654"/>
                  </a:lnTo>
                  <a:cubicBezTo>
                    <a:pt x="1278" y="594"/>
                    <a:pt x="1264" y="492"/>
                    <a:pt x="1190" y="478"/>
                  </a:cubicBezTo>
                  <a:lnTo>
                    <a:pt x="940" y="390"/>
                  </a:lnTo>
                  <a:cubicBezTo>
                    <a:pt x="912" y="376"/>
                    <a:pt x="880" y="362"/>
                    <a:pt x="880" y="316"/>
                  </a:cubicBezTo>
                  <a:lnTo>
                    <a:pt x="810" y="66"/>
                  </a:lnTo>
                  <a:cubicBezTo>
                    <a:pt x="791" y="23"/>
                    <a:pt x="754" y="1"/>
                    <a:pt x="715"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45"/>
            <p:cNvSpPr/>
            <p:nvPr/>
          </p:nvSpPr>
          <p:spPr>
            <a:xfrm>
              <a:off x="8152388" y="532370"/>
              <a:ext cx="175714" cy="171116"/>
            </a:xfrm>
            <a:custGeom>
              <a:rect b="b" l="l" r="r" t="t"/>
              <a:pathLst>
                <a:path extrusionOk="0" h="1228" w="1261">
                  <a:moveTo>
                    <a:pt x="706" y="1"/>
                  </a:moveTo>
                  <a:cubicBezTo>
                    <a:pt x="678" y="1"/>
                    <a:pt x="649" y="12"/>
                    <a:pt x="630" y="35"/>
                  </a:cubicBezTo>
                  <a:lnTo>
                    <a:pt x="469" y="243"/>
                  </a:lnTo>
                  <a:cubicBezTo>
                    <a:pt x="455" y="271"/>
                    <a:pt x="412" y="285"/>
                    <a:pt x="381" y="285"/>
                  </a:cubicBezTo>
                  <a:lnTo>
                    <a:pt x="117" y="271"/>
                  </a:lnTo>
                  <a:cubicBezTo>
                    <a:pt x="47" y="271"/>
                    <a:pt x="1" y="359"/>
                    <a:pt x="47" y="433"/>
                  </a:cubicBezTo>
                  <a:lnTo>
                    <a:pt x="191" y="637"/>
                  </a:lnTo>
                  <a:cubicBezTo>
                    <a:pt x="205" y="669"/>
                    <a:pt x="222" y="697"/>
                    <a:pt x="205" y="725"/>
                  </a:cubicBezTo>
                  <a:lnTo>
                    <a:pt x="117" y="975"/>
                  </a:lnTo>
                  <a:cubicBezTo>
                    <a:pt x="92" y="1039"/>
                    <a:pt x="145" y="1114"/>
                    <a:pt x="208" y="1114"/>
                  </a:cubicBezTo>
                  <a:cubicBezTo>
                    <a:pt x="217" y="1114"/>
                    <a:pt x="227" y="1112"/>
                    <a:pt x="236" y="1108"/>
                  </a:cubicBezTo>
                  <a:lnTo>
                    <a:pt x="486" y="1034"/>
                  </a:lnTo>
                  <a:cubicBezTo>
                    <a:pt x="498" y="1029"/>
                    <a:pt x="510" y="1025"/>
                    <a:pt x="521" y="1025"/>
                  </a:cubicBezTo>
                  <a:cubicBezTo>
                    <a:pt x="538" y="1025"/>
                    <a:pt x="556" y="1032"/>
                    <a:pt x="574" y="1049"/>
                  </a:cubicBezTo>
                  <a:lnTo>
                    <a:pt x="778" y="1210"/>
                  </a:lnTo>
                  <a:cubicBezTo>
                    <a:pt x="795" y="1222"/>
                    <a:pt x="814" y="1227"/>
                    <a:pt x="834" y="1227"/>
                  </a:cubicBezTo>
                  <a:cubicBezTo>
                    <a:pt x="886" y="1227"/>
                    <a:pt x="940" y="1190"/>
                    <a:pt x="940" y="1136"/>
                  </a:cubicBezTo>
                  <a:lnTo>
                    <a:pt x="940" y="873"/>
                  </a:lnTo>
                  <a:cubicBezTo>
                    <a:pt x="940" y="844"/>
                    <a:pt x="954" y="813"/>
                    <a:pt x="982" y="785"/>
                  </a:cubicBezTo>
                  <a:lnTo>
                    <a:pt x="1204" y="637"/>
                  </a:lnTo>
                  <a:cubicBezTo>
                    <a:pt x="1260" y="595"/>
                    <a:pt x="1246" y="493"/>
                    <a:pt x="1172" y="475"/>
                  </a:cubicBezTo>
                  <a:lnTo>
                    <a:pt x="926" y="387"/>
                  </a:lnTo>
                  <a:cubicBezTo>
                    <a:pt x="894" y="373"/>
                    <a:pt x="880" y="345"/>
                    <a:pt x="866" y="317"/>
                  </a:cubicBezTo>
                  <a:lnTo>
                    <a:pt x="792" y="67"/>
                  </a:lnTo>
                  <a:cubicBezTo>
                    <a:pt x="784" y="24"/>
                    <a:pt x="745" y="1"/>
                    <a:pt x="7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45"/>
            <p:cNvSpPr/>
            <p:nvPr/>
          </p:nvSpPr>
          <p:spPr>
            <a:xfrm>
              <a:off x="8176972" y="817017"/>
              <a:ext cx="173206" cy="172091"/>
            </a:xfrm>
            <a:custGeom>
              <a:rect b="b" l="l" r="r" t="t"/>
              <a:pathLst>
                <a:path extrusionOk="0" h="1235" w="1243">
                  <a:moveTo>
                    <a:pt x="481" y="0"/>
                  </a:moveTo>
                  <a:cubicBezTo>
                    <a:pt x="436" y="0"/>
                    <a:pt x="394" y="32"/>
                    <a:pt x="394" y="88"/>
                  </a:cubicBezTo>
                  <a:lnTo>
                    <a:pt x="352" y="338"/>
                  </a:lnTo>
                  <a:cubicBezTo>
                    <a:pt x="352" y="384"/>
                    <a:pt x="338" y="412"/>
                    <a:pt x="306" y="426"/>
                  </a:cubicBezTo>
                  <a:lnTo>
                    <a:pt x="74" y="545"/>
                  </a:lnTo>
                  <a:cubicBezTo>
                    <a:pt x="0" y="574"/>
                    <a:pt x="0" y="676"/>
                    <a:pt x="74" y="721"/>
                  </a:cubicBezTo>
                  <a:lnTo>
                    <a:pt x="306" y="823"/>
                  </a:lnTo>
                  <a:cubicBezTo>
                    <a:pt x="338" y="837"/>
                    <a:pt x="366" y="866"/>
                    <a:pt x="366" y="897"/>
                  </a:cubicBezTo>
                  <a:lnTo>
                    <a:pt x="408" y="1161"/>
                  </a:lnTo>
                  <a:cubicBezTo>
                    <a:pt x="419" y="1206"/>
                    <a:pt x="464" y="1235"/>
                    <a:pt x="507" y="1235"/>
                  </a:cubicBezTo>
                  <a:cubicBezTo>
                    <a:pt x="531" y="1235"/>
                    <a:pt x="555" y="1225"/>
                    <a:pt x="570" y="1203"/>
                  </a:cubicBezTo>
                  <a:lnTo>
                    <a:pt x="760" y="1013"/>
                  </a:lnTo>
                  <a:cubicBezTo>
                    <a:pt x="778" y="999"/>
                    <a:pt x="806" y="985"/>
                    <a:pt x="834" y="985"/>
                  </a:cubicBezTo>
                  <a:lnTo>
                    <a:pt x="1098" y="1027"/>
                  </a:lnTo>
                  <a:cubicBezTo>
                    <a:pt x="1104" y="1028"/>
                    <a:pt x="1110" y="1029"/>
                    <a:pt x="1116" y="1029"/>
                  </a:cubicBezTo>
                  <a:cubicBezTo>
                    <a:pt x="1194" y="1029"/>
                    <a:pt x="1242" y="948"/>
                    <a:pt x="1200" y="880"/>
                  </a:cubicBezTo>
                  <a:lnTo>
                    <a:pt x="1069" y="662"/>
                  </a:lnTo>
                  <a:cubicBezTo>
                    <a:pt x="1055" y="633"/>
                    <a:pt x="1055" y="588"/>
                    <a:pt x="1069" y="560"/>
                  </a:cubicBezTo>
                  <a:lnTo>
                    <a:pt x="1186" y="324"/>
                  </a:lnTo>
                  <a:cubicBezTo>
                    <a:pt x="1227" y="269"/>
                    <a:pt x="1181" y="191"/>
                    <a:pt x="1106" y="191"/>
                  </a:cubicBezTo>
                  <a:cubicBezTo>
                    <a:pt x="1099" y="191"/>
                    <a:pt x="1091" y="192"/>
                    <a:pt x="1084" y="194"/>
                  </a:cubicBezTo>
                  <a:lnTo>
                    <a:pt x="834" y="236"/>
                  </a:lnTo>
                  <a:cubicBezTo>
                    <a:pt x="822" y="240"/>
                    <a:pt x="812" y="241"/>
                    <a:pt x="802" y="241"/>
                  </a:cubicBezTo>
                  <a:cubicBezTo>
                    <a:pt x="776" y="241"/>
                    <a:pt x="756" y="228"/>
                    <a:pt x="746" y="208"/>
                  </a:cubicBezTo>
                  <a:lnTo>
                    <a:pt x="556" y="32"/>
                  </a:lnTo>
                  <a:cubicBezTo>
                    <a:pt x="534" y="10"/>
                    <a:pt x="507" y="0"/>
                    <a:pt x="48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45"/>
            <p:cNvSpPr/>
            <p:nvPr/>
          </p:nvSpPr>
          <p:spPr>
            <a:xfrm>
              <a:off x="8439175" y="406950"/>
              <a:ext cx="85200" cy="85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45"/>
            <p:cNvSpPr/>
            <p:nvPr/>
          </p:nvSpPr>
          <p:spPr>
            <a:xfrm>
              <a:off x="8070550" y="751050"/>
              <a:ext cx="55500" cy="55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89" name="Shape 2489"/>
        <p:cNvGrpSpPr/>
        <p:nvPr/>
      </p:nvGrpSpPr>
      <p:grpSpPr>
        <a:xfrm>
          <a:off x="0" y="0"/>
          <a:ext cx="0" cy="0"/>
          <a:chOff x="0" y="0"/>
          <a:chExt cx="0" cy="0"/>
        </a:xfrm>
      </p:grpSpPr>
      <p:sp>
        <p:nvSpPr>
          <p:cNvPr id="2490" name="Google Shape;2490;p63"/>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457200" rtl="0" algn="ctr">
              <a:spcBef>
                <a:spcPts val="0"/>
              </a:spcBef>
              <a:spcAft>
                <a:spcPts val="0"/>
              </a:spcAft>
              <a:buNone/>
            </a:pPr>
            <a:r>
              <a:rPr lang="en"/>
              <a:t>Demographics distribution</a:t>
            </a:r>
            <a:endParaRPr/>
          </a:p>
        </p:txBody>
      </p:sp>
      <p:sp>
        <p:nvSpPr>
          <p:cNvPr id="2491" name="Google Shape;2491;p63"/>
          <p:cNvSpPr txBox="1"/>
          <p:nvPr>
            <p:ph idx="1" type="subTitle"/>
          </p:nvPr>
        </p:nvSpPr>
        <p:spPr>
          <a:xfrm>
            <a:off x="960575" y="3436590"/>
            <a:ext cx="1859700" cy="477600"/>
          </a:xfrm>
          <a:prstGeom prst="rect">
            <a:avLst/>
          </a:prstGeom>
        </p:spPr>
        <p:txBody>
          <a:bodyPr anchorCtr="0" anchor="t" bIns="91425" lIns="91425" spcFirstLastPara="1" rIns="91425" wrap="square" tIns="91425">
            <a:noAutofit/>
          </a:bodyPr>
          <a:lstStyle/>
          <a:p>
            <a:pPr indent="0" lvl="0" marL="0" marR="0" rtl="0" algn="ctr">
              <a:spcBef>
                <a:spcPts val="0"/>
              </a:spcBef>
              <a:spcAft>
                <a:spcPts val="0"/>
              </a:spcAft>
              <a:buNone/>
            </a:pPr>
            <a:r>
              <a:rPr lang="en"/>
              <a:t>Mercury is the smallest planet of them all</a:t>
            </a:r>
            <a:endParaRPr/>
          </a:p>
          <a:p>
            <a:pPr indent="0" lvl="0" marL="0" rtl="0" algn="ctr">
              <a:spcBef>
                <a:spcPts val="0"/>
              </a:spcBef>
              <a:spcAft>
                <a:spcPts val="0"/>
              </a:spcAft>
              <a:buNone/>
            </a:pPr>
            <a:r>
              <a:t/>
            </a:r>
            <a:endParaRPr/>
          </a:p>
        </p:txBody>
      </p:sp>
      <p:sp>
        <p:nvSpPr>
          <p:cNvPr id="2492" name="Google Shape;2492;p63"/>
          <p:cNvSpPr txBox="1"/>
          <p:nvPr>
            <p:ph idx="2" type="title"/>
          </p:nvPr>
        </p:nvSpPr>
        <p:spPr>
          <a:xfrm>
            <a:off x="960575" y="3035757"/>
            <a:ext cx="1859700" cy="37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Africa</a:t>
            </a:r>
            <a:endParaRPr/>
          </a:p>
        </p:txBody>
      </p:sp>
      <p:sp>
        <p:nvSpPr>
          <p:cNvPr id="2493" name="Google Shape;2493;p63"/>
          <p:cNvSpPr txBox="1"/>
          <p:nvPr>
            <p:ph idx="3" type="subTitle"/>
          </p:nvPr>
        </p:nvSpPr>
        <p:spPr>
          <a:xfrm>
            <a:off x="6314176" y="3436590"/>
            <a:ext cx="18597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Earth is the planet we all live on</a:t>
            </a:r>
            <a:endParaRPr/>
          </a:p>
        </p:txBody>
      </p:sp>
      <p:sp>
        <p:nvSpPr>
          <p:cNvPr id="2494" name="Google Shape;2494;p63"/>
          <p:cNvSpPr txBox="1"/>
          <p:nvPr>
            <p:ph idx="4" type="title"/>
          </p:nvPr>
        </p:nvSpPr>
        <p:spPr>
          <a:xfrm>
            <a:off x="6314176" y="3035757"/>
            <a:ext cx="1859700" cy="37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Asia</a:t>
            </a:r>
            <a:endParaRPr/>
          </a:p>
        </p:txBody>
      </p:sp>
      <p:sp>
        <p:nvSpPr>
          <p:cNvPr id="2495" name="Google Shape;2495;p63"/>
          <p:cNvSpPr txBox="1"/>
          <p:nvPr>
            <p:ph idx="5" type="subTitle"/>
          </p:nvPr>
        </p:nvSpPr>
        <p:spPr>
          <a:xfrm>
            <a:off x="3637376" y="3436590"/>
            <a:ext cx="1859700" cy="477600"/>
          </a:xfrm>
          <a:prstGeom prst="rect">
            <a:avLst/>
          </a:prstGeom>
        </p:spPr>
        <p:txBody>
          <a:bodyPr anchorCtr="0" anchor="t" bIns="91425" lIns="91425" spcFirstLastPara="1" rIns="91425" wrap="square" tIns="91425">
            <a:noAutofit/>
          </a:bodyPr>
          <a:lstStyle/>
          <a:p>
            <a:pPr indent="-89999" lvl="0" marL="0" rtl="0" algn="ctr">
              <a:spcBef>
                <a:spcPts val="0"/>
              </a:spcBef>
              <a:spcAft>
                <a:spcPts val="0"/>
              </a:spcAft>
              <a:buNone/>
            </a:pPr>
            <a:r>
              <a:rPr lang="en"/>
              <a:t>Despite being red, Mars is very cold</a:t>
            </a:r>
            <a:endParaRPr/>
          </a:p>
        </p:txBody>
      </p:sp>
      <p:sp>
        <p:nvSpPr>
          <p:cNvPr id="2496" name="Google Shape;2496;p63"/>
          <p:cNvSpPr txBox="1"/>
          <p:nvPr>
            <p:ph idx="6" type="title"/>
          </p:nvPr>
        </p:nvSpPr>
        <p:spPr>
          <a:xfrm>
            <a:off x="3637375" y="3035757"/>
            <a:ext cx="1859700" cy="37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Europe</a:t>
            </a:r>
            <a:endParaRPr/>
          </a:p>
        </p:txBody>
      </p:sp>
      <p:sp>
        <p:nvSpPr>
          <p:cNvPr id="2497" name="Google Shape;2497;p63"/>
          <p:cNvSpPr txBox="1"/>
          <p:nvPr/>
        </p:nvSpPr>
        <p:spPr>
          <a:xfrm>
            <a:off x="1397825" y="1927475"/>
            <a:ext cx="985200" cy="42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chemeClr val="dk1"/>
                </a:solidFill>
                <a:latin typeface="Life Savers"/>
                <a:ea typeface="Life Savers"/>
                <a:cs typeface="Life Savers"/>
                <a:sym typeface="Life Savers"/>
              </a:rPr>
              <a:t>3</a:t>
            </a:r>
            <a:r>
              <a:rPr b="1" lang="en" sz="3000">
                <a:solidFill>
                  <a:schemeClr val="dk1"/>
                </a:solidFill>
                <a:latin typeface="Life Savers"/>
                <a:ea typeface="Life Savers"/>
                <a:cs typeface="Life Savers"/>
                <a:sym typeface="Life Savers"/>
              </a:rPr>
              <a:t>0%</a:t>
            </a:r>
            <a:endParaRPr b="1" sz="3000">
              <a:solidFill>
                <a:schemeClr val="dk1"/>
              </a:solidFill>
              <a:latin typeface="Life Savers"/>
              <a:ea typeface="Life Savers"/>
              <a:cs typeface="Life Savers"/>
              <a:sym typeface="Life Savers"/>
            </a:endParaRPr>
          </a:p>
        </p:txBody>
      </p:sp>
      <p:sp>
        <p:nvSpPr>
          <p:cNvPr id="2498" name="Google Shape;2498;p63"/>
          <p:cNvSpPr txBox="1"/>
          <p:nvPr/>
        </p:nvSpPr>
        <p:spPr>
          <a:xfrm>
            <a:off x="6751424" y="1927500"/>
            <a:ext cx="985200" cy="42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chemeClr val="dk1"/>
                </a:solidFill>
                <a:latin typeface="Life Savers"/>
                <a:ea typeface="Life Savers"/>
                <a:cs typeface="Life Savers"/>
                <a:sym typeface="Life Savers"/>
              </a:rPr>
              <a:t>40</a:t>
            </a:r>
            <a:r>
              <a:rPr b="1" lang="en" sz="3000">
                <a:solidFill>
                  <a:schemeClr val="dk1"/>
                </a:solidFill>
                <a:latin typeface="Life Savers"/>
                <a:ea typeface="Life Savers"/>
                <a:cs typeface="Life Savers"/>
                <a:sym typeface="Life Savers"/>
              </a:rPr>
              <a:t>%</a:t>
            </a:r>
            <a:endParaRPr b="1" sz="3000">
              <a:solidFill>
                <a:schemeClr val="dk1"/>
              </a:solidFill>
              <a:latin typeface="Life Savers"/>
              <a:ea typeface="Life Savers"/>
              <a:cs typeface="Life Savers"/>
              <a:sym typeface="Life Savers"/>
            </a:endParaRPr>
          </a:p>
        </p:txBody>
      </p:sp>
      <p:sp>
        <p:nvSpPr>
          <p:cNvPr id="2499" name="Google Shape;2499;p63"/>
          <p:cNvSpPr txBox="1"/>
          <p:nvPr/>
        </p:nvSpPr>
        <p:spPr>
          <a:xfrm>
            <a:off x="4074625" y="1927500"/>
            <a:ext cx="985200" cy="42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chemeClr val="dk1"/>
                </a:solidFill>
                <a:latin typeface="Life Savers"/>
                <a:ea typeface="Life Savers"/>
                <a:cs typeface="Life Savers"/>
                <a:sym typeface="Life Savers"/>
              </a:rPr>
              <a:t>15</a:t>
            </a:r>
            <a:r>
              <a:rPr b="1" lang="en" sz="3000">
                <a:solidFill>
                  <a:schemeClr val="dk1"/>
                </a:solidFill>
                <a:latin typeface="Life Savers"/>
                <a:ea typeface="Life Savers"/>
                <a:cs typeface="Life Savers"/>
                <a:sym typeface="Life Savers"/>
              </a:rPr>
              <a:t>%</a:t>
            </a:r>
            <a:endParaRPr b="1" sz="3000">
              <a:solidFill>
                <a:schemeClr val="dk1"/>
              </a:solidFill>
              <a:latin typeface="Life Savers"/>
              <a:ea typeface="Life Savers"/>
              <a:cs typeface="Life Savers"/>
              <a:sym typeface="Life Savers"/>
            </a:endParaRPr>
          </a:p>
        </p:txBody>
      </p:sp>
      <p:sp>
        <p:nvSpPr>
          <p:cNvPr id="2500" name="Google Shape;2500;p63"/>
          <p:cNvSpPr/>
          <p:nvPr/>
        </p:nvSpPr>
        <p:spPr>
          <a:xfrm>
            <a:off x="847025" y="2557600"/>
            <a:ext cx="2086800" cy="332400"/>
          </a:xfrm>
          <a:prstGeom prst="roundRect">
            <a:avLst>
              <a:gd fmla="val 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3"/>
          <p:cNvSpPr/>
          <p:nvPr/>
        </p:nvSpPr>
        <p:spPr>
          <a:xfrm>
            <a:off x="847025" y="2557600"/>
            <a:ext cx="563100" cy="332400"/>
          </a:xfrm>
          <a:prstGeom prst="roundRect">
            <a:avLst>
              <a:gd fmla="val 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3"/>
          <p:cNvSpPr/>
          <p:nvPr/>
        </p:nvSpPr>
        <p:spPr>
          <a:xfrm>
            <a:off x="3528625" y="2557600"/>
            <a:ext cx="2086800" cy="332400"/>
          </a:xfrm>
          <a:prstGeom prst="roundRect">
            <a:avLst>
              <a:gd fmla="val 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3"/>
          <p:cNvSpPr/>
          <p:nvPr/>
        </p:nvSpPr>
        <p:spPr>
          <a:xfrm>
            <a:off x="3528625" y="2557600"/>
            <a:ext cx="337500" cy="332400"/>
          </a:xfrm>
          <a:prstGeom prst="roundRect">
            <a:avLst>
              <a:gd fmla="val 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3"/>
          <p:cNvSpPr/>
          <p:nvPr/>
        </p:nvSpPr>
        <p:spPr>
          <a:xfrm>
            <a:off x="6200625" y="2557600"/>
            <a:ext cx="2086800" cy="332400"/>
          </a:xfrm>
          <a:prstGeom prst="roundRect">
            <a:avLst>
              <a:gd fmla="val 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3"/>
          <p:cNvSpPr/>
          <p:nvPr/>
        </p:nvSpPr>
        <p:spPr>
          <a:xfrm>
            <a:off x="6200625" y="2557600"/>
            <a:ext cx="842400" cy="332400"/>
          </a:xfrm>
          <a:prstGeom prst="roundRect">
            <a:avLst>
              <a:gd fmla="val 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06" name="Google Shape;2506;p63"/>
          <p:cNvGrpSpPr/>
          <p:nvPr/>
        </p:nvGrpSpPr>
        <p:grpSpPr>
          <a:xfrm>
            <a:off x="7736622" y="1056085"/>
            <a:ext cx="563162" cy="607247"/>
            <a:chOff x="7558147" y="2283572"/>
            <a:chExt cx="563162" cy="607247"/>
          </a:xfrm>
        </p:grpSpPr>
        <p:sp>
          <p:nvSpPr>
            <p:cNvPr id="2507" name="Google Shape;2507;p63"/>
            <p:cNvSpPr/>
            <p:nvPr/>
          </p:nvSpPr>
          <p:spPr>
            <a:xfrm>
              <a:off x="7709679" y="2677066"/>
              <a:ext cx="114850" cy="116755"/>
            </a:xfrm>
            <a:custGeom>
              <a:rect b="b" l="l" r="r" t="t"/>
              <a:pathLst>
                <a:path extrusionOk="0" h="613" w="603">
                  <a:moveTo>
                    <a:pt x="33" y="0"/>
                  </a:moveTo>
                  <a:lnTo>
                    <a:pt x="127" y="296"/>
                  </a:lnTo>
                  <a:lnTo>
                    <a:pt x="0" y="570"/>
                  </a:lnTo>
                  <a:lnTo>
                    <a:pt x="0" y="570"/>
                  </a:lnTo>
                  <a:lnTo>
                    <a:pt x="286" y="476"/>
                  </a:lnTo>
                  <a:lnTo>
                    <a:pt x="570" y="613"/>
                  </a:lnTo>
                  <a:lnTo>
                    <a:pt x="476" y="317"/>
                  </a:lnTo>
                  <a:lnTo>
                    <a:pt x="603" y="33"/>
                  </a:lnTo>
                  <a:lnTo>
                    <a:pt x="316" y="137"/>
                  </a:lnTo>
                  <a:lnTo>
                    <a:pt x="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3"/>
            <p:cNvSpPr/>
            <p:nvPr/>
          </p:nvSpPr>
          <p:spPr>
            <a:xfrm>
              <a:off x="8056932" y="2828537"/>
              <a:ext cx="64377" cy="62282"/>
            </a:xfrm>
            <a:custGeom>
              <a:rect b="b" l="l" r="r" t="t"/>
              <a:pathLst>
                <a:path extrusionOk="0" h="327" w="338">
                  <a:moveTo>
                    <a:pt x="168" y="0"/>
                  </a:moveTo>
                  <a:cubicBezTo>
                    <a:pt x="74" y="0"/>
                    <a:pt x="1" y="74"/>
                    <a:pt x="1" y="170"/>
                  </a:cubicBezTo>
                  <a:cubicBezTo>
                    <a:pt x="1" y="253"/>
                    <a:pt x="74" y="327"/>
                    <a:pt x="168" y="327"/>
                  </a:cubicBezTo>
                  <a:cubicBezTo>
                    <a:pt x="264" y="327"/>
                    <a:pt x="338" y="253"/>
                    <a:pt x="338" y="170"/>
                  </a:cubicBezTo>
                  <a:cubicBezTo>
                    <a:pt x="338" y="74"/>
                    <a:pt x="264" y="0"/>
                    <a:pt x="16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3"/>
            <p:cNvSpPr/>
            <p:nvPr/>
          </p:nvSpPr>
          <p:spPr>
            <a:xfrm>
              <a:off x="7770897" y="2283572"/>
              <a:ext cx="38664" cy="40188"/>
            </a:xfrm>
            <a:custGeom>
              <a:rect b="b" l="l" r="r" t="t"/>
              <a:pathLst>
                <a:path extrusionOk="0" h="211" w="203">
                  <a:moveTo>
                    <a:pt x="97" y="1"/>
                  </a:moveTo>
                  <a:cubicBezTo>
                    <a:pt x="43" y="1"/>
                    <a:pt x="0" y="54"/>
                    <a:pt x="0" y="107"/>
                  </a:cubicBezTo>
                  <a:cubicBezTo>
                    <a:pt x="0" y="170"/>
                    <a:pt x="43" y="211"/>
                    <a:pt x="97" y="211"/>
                  </a:cubicBezTo>
                  <a:cubicBezTo>
                    <a:pt x="160" y="211"/>
                    <a:pt x="203" y="170"/>
                    <a:pt x="203" y="107"/>
                  </a:cubicBezTo>
                  <a:cubicBezTo>
                    <a:pt x="203" y="54"/>
                    <a:pt x="160" y="1"/>
                    <a:pt x="9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3"/>
            <p:cNvSpPr/>
            <p:nvPr/>
          </p:nvSpPr>
          <p:spPr>
            <a:xfrm>
              <a:off x="7558147" y="2793826"/>
              <a:ext cx="40188" cy="38664"/>
            </a:xfrm>
            <a:custGeom>
              <a:rect b="b" l="l" r="r" t="t"/>
              <a:pathLst>
                <a:path extrusionOk="0" h="203" w="211">
                  <a:moveTo>
                    <a:pt x="105" y="0"/>
                  </a:moveTo>
                  <a:cubicBezTo>
                    <a:pt x="41" y="0"/>
                    <a:pt x="1" y="43"/>
                    <a:pt x="1" y="96"/>
                  </a:cubicBezTo>
                  <a:cubicBezTo>
                    <a:pt x="1" y="160"/>
                    <a:pt x="41" y="203"/>
                    <a:pt x="105" y="203"/>
                  </a:cubicBezTo>
                  <a:cubicBezTo>
                    <a:pt x="158" y="203"/>
                    <a:pt x="211" y="160"/>
                    <a:pt x="211" y="96"/>
                  </a:cubicBezTo>
                  <a:cubicBezTo>
                    <a:pt x="211" y="43"/>
                    <a:pt x="158" y="0"/>
                    <a:pt x="105"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3"/>
            <p:cNvSpPr/>
            <p:nvPr/>
          </p:nvSpPr>
          <p:spPr>
            <a:xfrm>
              <a:off x="7771277" y="2385599"/>
              <a:ext cx="147229" cy="147229"/>
            </a:xfrm>
            <a:custGeom>
              <a:rect b="b" l="l" r="r" t="t"/>
              <a:pathLst>
                <a:path extrusionOk="0" h="773" w="773">
                  <a:moveTo>
                    <a:pt x="519" y="1"/>
                  </a:moveTo>
                  <a:lnTo>
                    <a:pt x="317" y="234"/>
                  </a:lnTo>
                  <a:lnTo>
                    <a:pt x="0" y="266"/>
                  </a:lnTo>
                  <a:lnTo>
                    <a:pt x="233" y="466"/>
                  </a:lnTo>
                  <a:lnTo>
                    <a:pt x="266" y="773"/>
                  </a:lnTo>
                  <a:lnTo>
                    <a:pt x="466" y="540"/>
                  </a:lnTo>
                  <a:lnTo>
                    <a:pt x="773" y="520"/>
                  </a:lnTo>
                  <a:lnTo>
                    <a:pt x="540" y="317"/>
                  </a:lnTo>
                  <a:lnTo>
                    <a:pt x="519"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2" name="Google Shape;2512;p63"/>
          <p:cNvGrpSpPr/>
          <p:nvPr/>
        </p:nvGrpSpPr>
        <p:grpSpPr>
          <a:xfrm>
            <a:off x="847022" y="1085247"/>
            <a:ext cx="578694" cy="548919"/>
            <a:chOff x="7558147" y="2283572"/>
            <a:chExt cx="578694" cy="548919"/>
          </a:xfrm>
        </p:grpSpPr>
        <p:sp>
          <p:nvSpPr>
            <p:cNvPr id="2513" name="Google Shape;2513;p63"/>
            <p:cNvSpPr/>
            <p:nvPr/>
          </p:nvSpPr>
          <p:spPr>
            <a:xfrm>
              <a:off x="7656429" y="2600916"/>
              <a:ext cx="114850" cy="116755"/>
            </a:xfrm>
            <a:custGeom>
              <a:rect b="b" l="l" r="r" t="t"/>
              <a:pathLst>
                <a:path extrusionOk="0" h="613" w="603">
                  <a:moveTo>
                    <a:pt x="33" y="0"/>
                  </a:moveTo>
                  <a:lnTo>
                    <a:pt x="127" y="296"/>
                  </a:lnTo>
                  <a:lnTo>
                    <a:pt x="0" y="570"/>
                  </a:lnTo>
                  <a:lnTo>
                    <a:pt x="0" y="570"/>
                  </a:lnTo>
                  <a:lnTo>
                    <a:pt x="286" y="476"/>
                  </a:lnTo>
                  <a:lnTo>
                    <a:pt x="570" y="613"/>
                  </a:lnTo>
                  <a:lnTo>
                    <a:pt x="476" y="317"/>
                  </a:lnTo>
                  <a:lnTo>
                    <a:pt x="603" y="33"/>
                  </a:lnTo>
                  <a:lnTo>
                    <a:pt x="316" y="137"/>
                  </a:lnTo>
                  <a:lnTo>
                    <a:pt x="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3"/>
            <p:cNvSpPr/>
            <p:nvPr/>
          </p:nvSpPr>
          <p:spPr>
            <a:xfrm>
              <a:off x="7965804" y="2423962"/>
              <a:ext cx="171038" cy="165895"/>
            </a:xfrm>
            <a:custGeom>
              <a:rect b="b" l="l" r="r" t="t"/>
              <a:pathLst>
                <a:path extrusionOk="0" h="871" w="898">
                  <a:moveTo>
                    <a:pt x="520" y="0"/>
                  </a:moveTo>
                  <a:cubicBezTo>
                    <a:pt x="454" y="0"/>
                    <a:pt x="327" y="234"/>
                    <a:pt x="327" y="234"/>
                  </a:cubicBezTo>
                  <a:cubicBezTo>
                    <a:pt x="327" y="234"/>
                    <a:pt x="243" y="220"/>
                    <a:pt x="166" y="220"/>
                  </a:cubicBezTo>
                  <a:cubicBezTo>
                    <a:pt x="110" y="220"/>
                    <a:pt x="57" y="228"/>
                    <a:pt x="44" y="255"/>
                  </a:cubicBezTo>
                  <a:cubicBezTo>
                    <a:pt x="1" y="318"/>
                    <a:pt x="221" y="477"/>
                    <a:pt x="221" y="477"/>
                  </a:cubicBezTo>
                  <a:cubicBezTo>
                    <a:pt x="221" y="477"/>
                    <a:pt x="54" y="731"/>
                    <a:pt x="94" y="751"/>
                  </a:cubicBezTo>
                  <a:cubicBezTo>
                    <a:pt x="104" y="757"/>
                    <a:pt x="117" y="760"/>
                    <a:pt x="133" y="760"/>
                  </a:cubicBezTo>
                  <a:cubicBezTo>
                    <a:pt x="229" y="760"/>
                    <a:pt x="424" y="667"/>
                    <a:pt x="424" y="667"/>
                  </a:cubicBezTo>
                  <a:cubicBezTo>
                    <a:pt x="424" y="667"/>
                    <a:pt x="609" y="870"/>
                    <a:pt x="675" y="870"/>
                  </a:cubicBezTo>
                  <a:cubicBezTo>
                    <a:pt x="680" y="870"/>
                    <a:pt x="684" y="869"/>
                    <a:pt x="687" y="867"/>
                  </a:cubicBezTo>
                  <a:cubicBezTo>
                    <a:pt x="750" y="847"/>
                    <a:pt x="664" y="551"/>
                    <a:pt x="664" y="551"/>
                  </a:cubicBezTo>
                  <a:cubicBezTo>
                    <a:pt x="664" y="551"/>
                    <a:pt x="887" y="488"/>
                    <a:pt x="897" y="424"/>
                  </a:cubicBezTo>
                  <a:cubicBezTo>
                    <a:pt x="897" y="351"/>
                    <a:pt x="634" y="255"/>
                    <a:pt x="634" y="255"/>
                  </a:cubicBezTo>
                  <a:cubicBezTo>
                    <a:pt x="634" y="255"/>
                    <a:pt x="591" y="24"/>
                    <a:pt x="527" y="1"/>
                  </a:cubicBezTo>
                  <a:cubicBezTo>
                    <a:pt x="525" y="1"/>
                    <a:pt x="522" y="0"/>
                    <a:pt x="5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3"/>
            <p:cNvSpPr/>
            <p:nvPr/>
          </p:nvSpPr>
          <p:spPr>
            <a:xfrm>
              <a:off x="7988673" y="2684328"/>
              <a:ext cx="74900" cy="72500"/>
            </a:xfrm>
            <a:custGeom>
              <a:rect b="b" l="l" r="r" t="t"/>
              <a:pathLst>
                <a:path extrusionOk="0" h="327" w="338">
                  <a:moveTo>
                    <a:pt x="168" y="0"/>
                  </a:moveTo>
                  <a:cubicBezTo>
                    <a:pt x="74" y="0"/>
                    <a:pt x="1" y="74"/>
                    <a:pt x="1" y="170"/>
                  </a:cubicBezTo>
                  <a:cubicBezTo>
                    <a:pt x="1" y="253"/>
                    <a:pt x="74" y="327"/>
                    <a:pt x="168" y="327"/>
                  </a:cubicBezTo>
                  <a:cubicBezTo>
                    <a:pt x="264" y="327"/>
                    <a:pt x="338" y="253"/>
                    <a:pt x="338" y="170"/>
                  </a:cubicBezTo>
                  <a:cubicBezTo>
                    <a:pt x="338" y="74"/>
                    <a:pt x="264" y="0"/>
                    <a:pt x="16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3"/>
            <p:cNvSpPr/>
            <p:nvPr/>
          </p:nvSpPr>
          <p:spPr>
            <a:xfrm>
              <a:off x="7770897" y="2283572"/>
              <a:ext cx="38664" cy="40188"/>
            </a:xfrm>
            <a:custGeom>
              <a:rect b="b" l="l" r="r" t="t"/>
              <a:pathLst>
                <a:path extrusionOk="0" h="211" w="203">
                  <a:moveTo>
                    <a:pt x="97" y="1"/>
                  </a:moveTo>
                  <a:cubicBezTo>
                    <a:pt x="43" y="1"/>
                    <a:pt x="0" y="54"/>
                    <a:pt x="0" y="107"/>
                  </a:cubicBezTo>
                  <a:cubicBezTo>
                    <a:pt x="0" y="170"/>
                    <a:pt x="43" y="211"/>
                    <a:pt x="97" y="211"/>
                  </a:cubicBezTo>
                  <a:cubicBezTo>
                    <a:pt x="160" y="211"/>
                    <a:pt x="203" y="170"/>
                    <a:pt x="203" y="107"/>
                  </a:cubicBezTo>
                  <a:cubicBezTo>
                    <a:pt x="203" y="54"/>
                    <a:pt x="160" y="1"/>
                    <a:pt x="9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3"/>
            <p:cNvSpPr/>
            <p:nvPr/>
          </p:nvSpPr>
          <p:spPr>
            <a:xfrm>
              <a:off x="7558147" y="2793826"/>
              <a:ext cx="40188" cy="38664"/>
            </a:xfrm>
            <a:custGeom>
              <a:rect b="b" l="l" r="r" t="t"/>
              <a:pathLst>
                <a:path extrusionOk="0" h="203" w="211">
                  <a:moveTo>
                    <a:pt x="105" y="0"/>
                  </a:moveTo>
                  <a:cubicBezTo>
                    <a:pt x="41" y="0"/>
                    <a:pt x="1" y="43"/>
                    <a:pt x="1" y="96"/>
                  </a:cubicBezTo>
                  <a:cubicBezTo>
                    <a:pt x="1" y="160"/>
                    <a:pt x="41" y="203"/>
                    <a:pt x="105" y="203"/>
                  </a:cubicBezTo>
                  <a:cubicBezTo>
                    <a:pt x="158" y="203"/>
                    <a:pt x="211" y="160"/>
                    <a:pt x="211" y="96"/>
                  </a:cubicBezTo>
                  <a:cubicBezTo>
                    <a:pt x="211" y="43"/>
                    <a:pt x="158" y="0"/>
                    <a:pt x="105"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21" name="Shape 2521"/>
        <p:cNvGrpSpPr/>
        <p:nvPr/>
      </p:nvGrpSpPr>
      <p:grpSpPr>
        <a:xfrm>
          <a:off x="0" y="0"/>
          <a:ext cx="0" cy="0"/>
          <a:chOff x="0" y="0"/>
          <a:chExt cx="0" cy="0"/>
        </a:xfrm>
      </p:grpSpPr>
      <p:sp>
        <p:nvSpPr>
          <p:cNvPr id="2522" name="Google Shape;2522;p64"/>
          <p:cNvSpPr/>
          <p:nvPr/>
        </p:nvSpPr>
        <p:spPr>
          <a:xfrm rot="359427">
            <a:off x="3794384" y="1278602"/>
            <a:ext cx="1555228" cy="1442949"/>
          </a:xfrm>
          <a:custGeom>
            <a:rect b="b" l="l" r="r" t="t"/>
            <a:pathLst>
              <a:path extrusionOk="0" h="13841" w="14918">
                <a:moveTo>
                  <a:pt x="7643" y="0"/>
                </a:moveTo>
                <a:cubicBezTo>
                  <a:pt x="7140" y="0"/>
                  <a:pt x="6669" y="57"/>
                  <a:pt x="6257" y="158"/>
                </a:cubicBezTo>
                <a:cubicBezTo>
                  <a:pt x="5550" y="338"/>
                  <a:pt x="4685" y="591"/>
                  <a:pt x="3821" y="1044"/>
                </a:cubicBezTo>
                <a:cubicBezTo>
                  <a:pt x="3578" y="1171"/>
                  <a:pt x="3345" y="1318"/>
                  <a:pt x="3102" y="1477"/>
                </a:cubicBezTo>
                <a:cubicBezTo>
                  <a:pt x="1783" y="2394"/>
                  <a:pt x="603" y="3913"/>
                  <a:pt x="224" y="6528"/>
                </a:cubicBezTo>
                <a:cubicBezTo>
                  <a:pt x="1" y="8153"/>
                  <a:pt x="297" y="9589"/>
                  <a:pt x="983" y="10758"/>
                </a:cubicBezTo>
                <a:cubicBezTo>
                  <a:pt x="1457" y="11581"/>
                  <a:pt x="2143" y="12267"/>
                  <a:pt x="2965" y="12774"/>
                </a:cubicBezTo>
                <a:cubicBezTo>
                  <a:pt x="3705" y="13237"/>
                  <a:pt x="4568" y="13566"/>
                  <a:pt x="5517" y="13723"/>
                </a:cubicBezTo>
                <a:cubicBezTo>
                  <a:pt x="5963" y="13800"/>
                  <a:pt x="6429" y="13840"/>
                  <a:pt x="6910" y="13840"/>
                </a:cubicBezTo>
                <a:cubicBezTo>
                  <a:pt x="7421" y="13840"/>
                  <a:pt x="7950" y="13795"/>
                  <a:pt x="8492" y="13703"/>
                </a:cubicBezTo>
                <a:cubicBezTo>
                  <a:pt x="9591" y="13523"/>
                  <a:pt x="10530" y="13186"/>
                  <a:pt x="11310" y="12710"/>
                </a:cubicBezTo>
                <a:cubicBezTo>
                  <a:pt x="14125" y="11012"/>
                  <a:pt x="14918" y="7680"/>
                  <a:pt x="13852" y="4462"/>
                </a:cubicBezTo>
                <a:cubicBezTo>
                  <a:pt x="13335" y="2890"/>
                  <a:pt x="12429" y="1814"/>
                  <a:pt x="11373" y="1108"/>
                </a:cubicBezTo>
                <a:cubicBezTo>
                  <a:pt x="10188" y="315"/>
                  <a:pt x="8827" y="0"/>
                  <a:pt x="76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4"/>
          <p:cNvSpPr txBox="1"/>
          <p:nvPr>
            <p:ph type="title"/>
          </p:nvPr>
        </p:nvSpPr>
        <p:spPr>
          <a:xfrm>
            <a:off x="3168000" y="2551310"/>
            <a:ext cx="2808000" cy="76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Exercises</a:t>
            </a:r>
            <a:endParaRPr/>
          </a:p>
        </p:txBody>
      </p:sp>
      <p:sp>
        <p:nvSpPr>
          <p:cNvPr id="2524" name="Google Shape;2524;p64"/>
          <p:cNvSpPr txBox="1"/>
          <p:nvPr>
            <p:ph idx="1" type="body"/>
          </p:nvPr>
        </p:nvSpPr>
        <p:spPr>
          <a:xfrm>
            <a:off x="2775900" y="3244000"/>
            <a:ext cx="3592200" cy="342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2525" name="Google Shape;2525;p64"/>
          <p:cNvSpPr txBox="1"/>
          <p:nvPr>
            <p:ph idx="2" type="title"/>
          </p:nvPr>
        </p:nvSpPr>
        <p:spPr>
          <a:xfrm>
            <a:off x="3168000" y="1466425"/>
            <a:ext cx="2808000" cy="986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03</a:t>
            </a:r>
            <a:endParaRPr/>
          </a:p>
        </p:txBody>
      </p:sp>
      <p:grpSp>
        <p:nvGrpSpPr>
          <p:cNvPr id="2526" name="Google Shape;2526;p64"/>
          <p:cNvGrpSpPr/>
          <p:nvPr/>
        </p:nvGrpSpPr>
        <p:grpSpPr>
          <a:xfrm>
            <a:off x="6764013" y="2185444"/>
            <a:ext cx="1229712" cy="2331774"/>
            <a:chOff x="2240225" y="4235013"/>
            <a:chExt cx="326175" cy="618475"/>
          </a:xfrm>
        </p:grpSpPr>
        <p:sp>
          <p:nvSpPr>
            <p:cNvPr id="2527" name="Google Shape;2527;p64"/>
            <p:cNvSpPr/>
            <p:nvPr/>
          </p:nvSpPr>
          <p:spPr>
            <a:xfrm>
              <a:off x="2280150" y="4506638"/>
              <a:ext cx="67475" cy="89550"/>
            </a:xfrm>
            <a:custGeom>
              <a:rect b="b" l="l" r="r" t="t"/>
              <a:pathLst>
                <a:path extrusionOk="0" h="3582" w="2699">
                  <a:moveTo>
                    <a:pt x="1826" y="1"/>
                  </a:moveTo>
                  <a:cubicBezTo>
                    <a:pt x="1533" y="1"/>
                    <a:pt x="1257" y="165"/>
                    <a:pt x="1129" y="451"/>
                  </a:cubicBezTo>
                  <a:lnTo>
                    <a:pt x="176" y="2492"/>
                  </a:lnTo>
                  <a:cubicBezTo>
                    <a:pt x="0" y="2872"/>
                    <a:pt x="162" y="3325"/>
                    <a:pt x="559" y="3515"/>
                  </a:cubicBezTo>
                  <a:cubicBezTo>
                    <a:pt x="616" y="3547"/>
                    <a:pt x="690" y="3561"/>
                    <a:pt x="763" y="3575"/>
                  </a:cubicBezTo>
                  <a:cubicBezTo>
                    <a:pt x="798" y="3580"/>
                    <a:pt x="832" y="3582"/>
                    <a:pt x="867" y="3582"/>
                  </a:cubicBezTo>
                  <a:cubicBezTo>
                    <a:pt x="1157" y="3582"/>
                    <a:pt x="1440" y="3425"/>
                    <a:pt x="1569" y="3135"/>
                  </a:cubicBezTo>
                  <a:lnTo>
                    <a:pt x="2522" y="1099"/>
                  </a:lnTo>
                  <a:cubicBezTo>
                    <a:pt x="2698" y="715"/>
                    <a:pt x="2536" y="247"/>
                    <a:pt x="2156" y="72"/>
                  </a:cubicBezTo>
                  <a:cubicBezTo>
                    <a:pt x="2048" y="24"/>
                    <a:pt x="1936" y="1"/>
                    <a:pt x="1826" y="1"/>
                  </a:cubicBezTo>
                  <a:close/>
                </a:path>
              </a:pathLst>
            </a:custGeom>
            <a:solidFill>
              <a:srgbClr val="EDA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4"/>
            <p:cNvSpPr/>
            <p:nvPr/>
          </p:nvSpPr>
          <p:spPr>
            <a:xfrm>
              <a:off x="2456025" y="4510763"/>
              <a:ext cx="70800" cy="87825"/>
            </a:xfrm>
            <a:custGeom>
              <a:rect b="b" l="l" r="r" t="t"/>
              <a:pathLst>
                <a:path extrusionOk="0" h="3513" w="2832">
                  <a:moveTo>
                    <a:pt x="893" y="1"/>
                  </a:moveTo>
                  <a:cubicBezTo>
                    <a:pt x="766" y="1"/>
                    <a:pt x="636" y="32"/>
                    <a:pt x="514" y="97"/>
                  </a:cubicBezTo>
                  <a:cubicBezTo>
                    <a:pt x="148" y="286"/>
                    <a:pt x="0" y="758"/>
                    <a:pt x="208" y="1138"/>
                  </a:cubicBezTo>
                  <a:lnTo>
                    <a:pt x="1277" y="3118"/>
                  </a:lnTo>
                  <a:cubicBezTo>
                    <a:pt x="1425" y="3364"/>
                    <a:pt x="1689" y="3512"/>
                    <a:pt x="1952" y="3512"/>
                  </a:cubicBezTo>
                  <a:cubicBezTo>
                    <a:pt x="2083" y="3512"/>
                    <a:pt x="2199" y="3484"/>
                    <a:pt x="2318" y="3424"/>
                  </a:cubicBezTo>
                  <a:cubicBezTo>
                    <a:pt x="2698" y="3220"/>
                    <a:pt x="2832" y="2749"/>
                    <a:pt x="2624" y="2383"/>
                  </a:cubicBezTo>
                  <a:lnTo>
                    <a:pt x="1555" y="406"/>
                  </a:lnTo>
                  <a:cubicBezTo>
                    <a:pt x="1425" y="144"/>
                    <a:pt x="1166" y="1"/>
                    <a:pt x="893" y="1"/>
                  </a:cubicBezTo>
                  <a:close/>
                </a:path>
              </a:pathLst>
            </a:custGeom>
            <a:solidFill>
              <a:srgbClr val="EDA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4"/>
            <p:cNvSpPr/>
            <p:nvPr/>
          </p:nvSpPr>
          <p:spPr>
            <a:xfrm>
              <a:off x="2334050" y="4632238"/>
              <a:ext cx="141425" cy="202450"/>
            </a:xfrm>
            <a:custGeom>
              <a:rect b="b" l="l" r="r" t="t"/>
              <a:pathLst>
                <a:path extrusionOk="0" h="8098" w="5657">
                  <a:moveTo>
                    <a:pt x="0" y="0"/>
                  </a:moveTo>
                  <a:cubicBezTo>
                    <a:pt x="0" y="0"/>
                    <a:pt x="88" y="5470"/>
                    <a:pt x="454" y="7725"/>
                  </a:cubicBezTo>
                  <a:cubicBezTo>
                    <a:pt x="454" y="7725"/>
                    <a:pt x="904" y="8098"/>
                    <a:pt x="1555" y="8098"/>
                  </a:cubicBezTo>
                  <a:cubicBezTo>
                    <a:pt x="1808" y="8098"/>
                    <a:pt x="2090" y="8042"/>
                    <a:pt x="2389" y="7887"/>
                  </a:cubicBezTo>
                  <a:lnTo>
                    <a:pt x="2522" y="2744"/>
                  </a:lnTo>
                  <a:lnTo>
                    <a:pt x="2522" y="2684"/>
                  </a:lnTo>
                  <a:cubicBezTo>
                    <a:pt x="2649" y="2684"/>
                    <a:pt x="2782" y="2678"/>
                    <a:pt x="2922" y="2678"/>
                  </a:cubicBezTo>
                  <a:cubicBezTo>
                    <a:pt x="2992" y="2678"/>
                    <a:pt x="3064" y="2679"/>
                    <a:pt x="3138" y="2684"/>
                  </a:cubicBezTo>
                  <a:lnTo>
                    <a:pt x="3138" y="2744"/>
                  </a:lnTo>
                  <a:lnTo>
                    <a:pt x="3254" y="7887"/>
                  </a:lnTo>
                  <a:cubicBezTo>
                    <a:pt x="3553" y="8042"/>
                    <a:pt x="3836" y="8098"/>
                    <a:pt x="4090" y="8098"/>
                  </a:cubicBezTo>
                  <a:cubicBezTo>
                    <a:pt x="4746" y="8098"/>
                    <a:pt x="5203" y="7725"/>
                    <a:pt x="5203" y="7725"/>
                  </a:cubicBezTo>
                  <a:cubicBezTo>
                    <a:pt x="5555" y="5470"/>
                    <a:pt x="5657" y="0"/>
                    <a:pt x="5657" y="0"/>
                  </a:cubicBezTo>
                  <a:lnTo>
                    <a:pt x="5657" y="0"/>
                  </a:lnTo>
                  <a:lnTo>
                    <a:pt x="4440" y="236"/>
                  </a:lnTo>
                  <a:lnTo>
                    <a:pt x="1130" y="222"/>
                  </a:lnTo>
                  <a:lnTo>
                    <a:pt x="0"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4"/>
            <p:cNvSpPr/>
            <p:nvPr/>
          </p:nvSpPr>
          <p:spPr>
            <a:xfrm>
              <a:off x="2374675" y="4697488"/>
              <a:ext cx="60525" cy="2225"/>
            </a:xfrm>
            <a:custGeom>
              <a:rect b="b" l="l" r="r" t="t"/>
              <a:pathLst>
                <a:path extrusionOk="0" h="89" w="2421">
                  <a:moveTo>
                    <a:pt x="1204" y="0"/>
                  </a:moveTo>
                  <a:cubicBezTo>
                    <a:pt x="1014" y="0"/>
                    <a:pt x="810" y="0"/>
                    <a:pt x="616" y="14"/>
                  </a:cubicBezTo>
                  <a:cubicBezTo>
                    <a:pt x="412" y="14"/>
                    <a:pt x="222" y="28"/>
                    <a:pt x="18" y="46"/>
                  </a:cubicBezTo>
                  <a:cubicBezTo>
                    <a:pt x="18" y="46"/>
                    <a:pt x="1" y="46"/>
                    <a:pt x="1" y="60"/>
                  </a:cubicBezTo>
                  <a:cubicBezTo>
                    <a:pt x="1" y="74"/>
                    <a:pt x="18" y="74"/>
                    <a:pt x="18" y="74"/>
                  </a:cubicBezTo>
                  <a:cubicBezTo>
                    <a:pt x="222" y="88"/>
                    <a:pt x="412" y="88"/>
                    <a:pt x="616" y="88"/>
                  </a:cubicBezTo>
                  <a:lnTo>
                    <a:pt x="1204" y="74"/>
                  </a:lnTo>
                  <a:lnTo>
                    <a:pt x="2392" y="60"/>
                  </a:lnTo>
                  <a:cubicBezTo>
                    <a:pt x="2407" y="60"/>
                    <a:pt x="2407" y="46"/>
                    <a:pt x="2407" y="28"/>
                  </a:cubicBezTo>
                  <a:cubicBezTo>
                    <a:pt x="2421" y="28"/>
                    <a:pt x="2407" y="14"/>
                    <a:pt x="2392" y="14"/>
                  </a:cubicBezTo>
                  <a:cubicBezTo>
                    <a:pt x="1995" y="0"/>
                    <a:pt x="1601" y="0"/>
                    <a:pt x="1204"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4"/>
            <p:cNvSpPr/>
            <p:nvPr/>
          </p:nvSpPr>
          <p:spPr>
            <a:xfrm>
              <a:off x="2402900" y="4624238"/>
              <a:ext cx="2225" cy="60425"/>
            </a:xfrm>
            <a:custGeom>
              <a:rect b="b" l="l" r="r" t="t"/>
              <a:pathLst>
                <a:path extrusionOk="0" h="2417" w="89">
                  <a:moveTo>
                    <a:pt x="60" y="0"/>
                  </a:moveTo>
                  <a:cubicBezTo>
                    <a:pt x="46" y="0"/>
                    <a:pt x="32" y="14"/>
                    <a:pt x="32" y="28"/>
                  </a:cubicBezTo>
                  <a:cubicBezTo>
                    <a:pt x="15" y="218"/>
                    <a:pt x="15" y="426"/>
                    <a:pt x="15" y="616"/>
                  </a:cubicBezTo>
                  <a:cubicBezTo>
                    <a:pt x="15" y="820"/>
                    <a:pt x="1" y="1010"/>
                    <a:pt x="15" y="1217"/>
                  </a:cubicBezTo>
                  <a:cubicBezTo>
                    <a:pt x="15" y="1611"/>
                    <a:pt x="15" y="2009"/>
                    <a:pt x="60" y="2403"/>
                  </a:cubicBezTo>
                  <a:lnTo>
                    <a:pt x="75" y="2417"/>
                  </a:lnTo>
                  <a:cubicBezTo>
                    <a:pt x="89" y="2417"/>
                    <a:pt x="89" y="2403"/>
                    <a:pt x="89" y="2403"/>
                  </a:cubicBezTo>
                  <a:lnTo>
                    <a:pt x="89" y="1801"/>
                  </a:lnTo>
                  <a:lnTo>
                    <a:pt x="89" y="1217"/>
                  </a:lnTo>
                  <a:lnTo>
                    <a:pt x="89" y="616"/>
                  </a:lnTo>
                  <a:cubicBezTo>
                    <a:pt x="75" y="426"/>
                    <a:pt x="75" y="218"/>
                    <a:pt x="75" y="28"/>
                  </a:cubicBezTo>
                  <a:cubicBezTo>
                    <a:pt x="75" y="14"/>
                    <a:pt x="60" y="0"/>
                    <a:pt x="6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4"/>
            <p:cNvSpPr/>
            <p:nvPr/>
          </p:nvSpPr>
          <p:spPr>
            <a:xfrm>
              <a:off x="2404050" y="4643213"/>
              <a:ext cx="10225" cy="38475"/>
            </a:xfrm>
            <a:custGeom>
              <a:rect b="b" l="l" r="r" t="t"/>
              <a:pathLst>
                <a:path extrusionOk="0" h="1539" w="409">
                  <a:moveTo>
                    <a:pt x="366" y="1"/>
                  </a:moveTo>
                  <a:cubicBezTo>
                    <a:pt x="366" y="1"/>
                    <a:pt x="352" y="1"/>
                    <a:pt x="352" y="19"/>
                  </a:cubicBezTo>
                  <a:cubicBezTo>
                    <a:pt x="352" y="296"/>
                    <a:pt x="352" y="574"/>
                    <a:pt x="320" y="852"/>
                  </a:cubicBezTo>
                  <a:cubicBezTo>
                    <a:pt x="306" y="986"/>
                    <a:pt x="306" y="1130"/>
                    <a:pt x="278" y="1250"/>
                  </a:cubicBezTo>
                  <a:cubicBezTo>
                    <a:pt x="250" y="1320"/>
                    <a:pt x="233" y="1380"/>
                    <a:pt x="190" y="1426"/>
                  </a:cubicBezTo>
                  <a:cubicBezTo>
                    <a:pt x="155" y="1469"/>
                    <a:pt x="114" y="1487"/>
                    <a:pt x="70" y="1487"/>
                  </a:cubicBezTo>
                  <a:cubicBezTo>
                    <a:pt x="57" y="1487"/>
                    <a:pt x="43" y="1485"/>
                    <a:pt x="29" y="1482"/>
                  </a:cubicBezTo>
                  <a:cubicBezTo>
                    <a:pt x="14" y="1482"/>
                    <a:pt x="14" y="1482"/>
                    <a:pt x="14" y="1496"/>
                  </a:cubicBezTo>
                  <a:cubicBezTo>
                    <a:pt x="0" y="1514"/>
                    <a:pt x="14" y="1514"/>
                    <a:pt x="14" y="1528"/>
                  </a:cubicBezTo>
                  <a:cubicBezTo>
                    <a:pt x="34" y="1535"/>
                    <a:pt x="55" y="1539"/>
                    <a:pt x="75" y="1539"/>
                  </a:cubicBezTo>
                  <a:cubicBezTo>
                    <a:pt x="133" y="1539"/>
                    <a:pt x="191" y="1512"/>
                    <a:pt x="233" y="1468"/>
                  </a:cubicBezTo>
                  <a:cubicBezTo>
                    <a:pt x="292" y="1408"/>
                    <a:pt x="320" y="1338"/>
                    <a:pt x="338" y="1278"/>
                  </a:cubicBezTo>
                  <a:cubicBezTo>
                    <a:pt x="380" y="1130"/>
                    <a:pt x="394" y="1000"/>
                    <a:pt x="394" y="852"/>
                  </a:cubicBezTo>
                  <a:cubicBezTo>
                    <a:pt x="408" y="574"/>
                    <a:pt x="408" y="296"/>
                    <a:pt x="394" y="19"/>
                  </a:cubicBezTo>
                  <a:cubicBezTo>
                    <a:pt x="394" y="1"/>
                    <a:pt x="380" y="1"/>
                    <a:pt x="36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4"/>
            <p:cNvSpPr/>
            <p:nvPr/>
          </p:nvSpPr>
          <p:spPr>
            <a:xfrm>
              <a:off x="2336250" y="4639263"/>
              <a:ext cx="17950" cy="30175"/>
            </a:xfrm>
            <a:custGeom>
              <a:rect b="b" l="l" r="r" t="t"/>
              <a:pathLst>
                <a:path extrusionOk="0" h="1207" w="718">
                  <a:moveTo>
                    <a:pt x="704" y="1"/>
                  </a:moveTo>
                  <a:cubicBezTo>
                    <a:pt x="690" y="1"/>
                    <a:pt x="676" y="1"/>
                    <a:pt x="676" y="15"/>
                  </a:cubicBezTo>
                  <a:lnTo>
                    <a:pt x="676" y="191"/>
                  </a:lnTo>
                  <a:cubicBezTo>
                    <a:pt x="658" y="247"/>
                    <a:pt x="658" y="307"/>
                    <a:pt x="644" y="366"/>
                  </a:cubicBezTo>
                  <a:lnTo>
                    <a:pt x="616" y="454"/>
                  </a:lnTo>
                  <a:lnTo>
                    <a:pt x="588" y="542"/>
                  </a:lnTo>
                  <a:cubicBezTo>
                    <a:pt x="588" y="571"/>
                    <a:pt x="570" y="585"/>
                    <a:pt x="556" y="616"/>
                  </a:cubicBezTo>
                  <a:cubicBezTo>
                    <a:pt x="542" y="644"/>
                    <a:pt x="528" y="673"/>
                    <a:pt x="514" y="687"/>
                  </a:cubicBezTo>
                  <a:cubicBezTo>
                    <a:pt x="454" y="792"/>
                    <a:pt x="380" y="894"/>
                    <a:pt x="292" y="968"/>
                  </a:cubicBezTo>
                  <a:cubicBezTo>
                    <a:pt x="218" y="1056"/>
                    <a:pt x="116" y="1112"/>
                    <a:pt x="14" y="1172"/>
                  </a:cubicBezTo>
                  <a:cubicBezTo>
                    <a:pt x="0" y="1172"/>
                    <a:pt x="0" y="1186"/>
                    <a:pt x="0" y="1200"/>
                  </a:cubicBezTo>
                  <a:cubicBezTo>
                    <a:pt x="0" y="1200"/>
                    <a:pt x="7" y="1206"/>
                    <a:pt x="11" y="1206"/>
                  </a:cubicBezTo>
                  <a:cubicBezTo>
                    <a:pt x="13" y="1206"/>
                    <a:pt x="14" y="1205"/>
                    <a:pt x="14" y="1200"/>
                  </a:cubicBezTo>
                  <a:cubicBezTo>
                    <a:pt x="148" y="1172"/>
                    <a:pt x="250" y="1098"/>
                    <a:pt x="352" y="1024"/>
                  </a:cubicBezTo>
                  <a:cubicBezTo>
                    <a:pt x="440" y="936"/>
                    <a:pt x="528" y="848"/>
                    <a:pt x="588" y="732"/>
                  </a:cubicBezTo>
                  <a:cubicBezTo>
                    <a:pt x="602" y="704"/>
                    <a:pt x="602" y="673"/>
                    <a:pt x="616" y="644"/>
                  </a:cubicBezTo>
                  <a:cubicBezTo>
                    <a:pt x="630" y="616"/>
                    <a:pt x="644" y="585"/>
                    <a:pt x="658" y="556"/>
                  </a:cubicBezTo>
                  <a:lnTo>
                    <a:pt x="690" y="469"/>
                  </a:lnTo>
                  <a:lnTo>
                    <a:pt x="704" y="381"/>
                  </a:lnTo>
                  <a:cubicBezTo>
                    <a:pt x="704" y="352"/>
                    <a:pt x="718" y="321"/>
                    <a:pt x="718" y="293"/>
                  </a:cubicBezTo>
                  <a:lnTo>
                    <a:pt x="718" y="191"/>
                  </a:lnTo>
                  <a:lnTo>
                    <a:pt x="718" y="15"/>
                  </a:lnTo>
                  <a:cubicBezTo>
                    <a:pt x="718" y="1"/>
                    <a:pt x="704" y="1"/>
                    <a:pt x="704"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4"/>
            <p:cNvSpPr/>
            <p:nvPr/>
          </p:nvSpPr>
          <p:spPr>
            <a:xfrm>
              <a:off x="2457525" y="4639263"/>
              <a:ext cx="18300" cy="30025"/>
            </a:xfrm>
            <a:custGeom>
              <a:rect b="b" l="l" r="r" t="t"/>
              <a:pathLst>
                <a:path extrusionOk="0" h="1201" w="732">
                  <a:moveTo>
                    <a:pt x="28" y="1"/>
                  </a:moveTo>
                  <a:cubicBezTo>
                    <a:pt x="14" y="1"/>
                    <a:pt x="14" y="1"/>
                    <a:pt x="14" y="15"/>
                  </a:cubicBezTo>
                  <a:cubicBezTo>
                    <a:pt x="14" y="71"/>
                    <a:pt x="0" y="131"/>
                    <a:pt x="0" y="191"/>
                  </a:cubicBezTo>
                  <a:lnTo>
                    <a:pt x="14" y="293"/>
                  </a:lnTo>
                  <a:cubicBezTo>
                    <a:pt x="14" y="321"/>
                    <a:pt x="14" y="352"/>
                    <a:pt x="28" y="381"/>
                  </a:cubicBezTo>
                  <a:lnTo>
                    <a:pt x="46" y="469"/>
                  </a:lnTo>
                  <a:lnTo>
                    <a:pt x="74" y="556"/>
                  </a:lnTo>
                  <a:cubicBezTo>
                    <a:pt x="74" y="585"/>
                    <a:pt x="88" y="616"/>
                    <a:pt x="102" y="644"/>
                  </a:cubicBezTo>
                  <a:cubicBezTo>
                    <a:pt x="116" y="673"/>
                    <a:pt x="134" y="704"/>
                    <a:pt x="148" y="732"/>
                  </a:cubicBezTo>
                  <a:cubicBezTo>
                    <a:pt x="204" y="848"/>
                    <a:pt x="292" y="936"/>
                    <a:pt x="380" y="1024"/>
                  </a:cubicBezTo>
                  <a:cubicBezTo>
                    <a:pt x="468" y="1098"/>
                    <a:pt x="587" y="1172"/>
                    <a:pt x="704" y="1200"/>
                  </a:cubicBezTo>
                  <a:lnTo>
                    <a:pt x="718" y="1200"/>
                  </a:lnTo>
                  <a:cubicBezTo>
                    <a:pt x="732" y="1186"/>
                    <a:pt x="718" y="1172"/>
                    <a:pt x="718" y="1172"/>
                  </a:cubicBezTo>
                  <a:cubicBezTo>
                    <a:pt x="616" y="1112"/>
                    <a:pt x="514" y="1056"/>
                    <a:pt x="426" y="968"/>
                  </a:cubicBezTo>
                  <a:cubicBezTo>
                    <a:pt x="338" y="894"/>
                    <a:pt x="264" y="792"/>
                    <a:pt x="204" y="687"/>
                  </a:cubicBezTo>
                  <a:cubicBezTo>
                    <a:pt x="190" y="673"/>
                    <a:pt x="190" y="644"/>
                    <a:pt x="176" y="616"/>
                  </a:cubicBezTo>
                  <a:cubicBezTo>
                    <a:pt x="162" y="585"/>
                    <a:pt x="148" y="571"/>
                    <a:pt x="134" y="542"/>
                  </a:cubicBezTo>
                  <a:lnTo>
                    <a:pt x="102" y="454"/>
                  </a:lnTo>
                  <a:lnTo>
                    <a:pt x="88" y="366"/>
                  </a:lnTo>
                  <a:cubicBezTo>
                    <a:pt x="74" y="307"/>
                    <a:pt x="74" y="247"/>
                    <a:pt x="60" y="191"/>
                  </a:cubicBezTo>
                  <a:cubicBezTo>
                    <a:pt x="46" y="131"/>
                    <a:pt x="60" y="71"/>
                    <a:pt x="46" y="15"/>
                  </a:cubicBezTo>
                  <a:cubicBezTo>
                    <a:pt x="46" y="1"/>
                    <a:pt x="46" y="1"/>
                    <a:pt x="2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4"/>
            <p:cNvSpPr/>
            <p:nvPr/>
          </p:nvSpPr>
          <p:spPr>
            <a:xfrm>
              <a:off x="2292625" y="4480063"/>
              <a:ext cx="224275" cy="174625"/>
            </a:xfrm>
            <a:custGeom>
              <a:rect b="b" l="l" r="r" t="t"/>
              <a:pathLst>
                <a:path extrusionOk="0" h="6985" w="8971">
                  <a:moveTo>
                    <a:pt x="3753" y="0"/>
                  </a:moveTo>
                  <a:cubicBezTo>
                    <a:pt x="3319" y="0"/>
                    <a:pt x="2752" y="17"/>
                    <a:pt x="2157" y="79"/>
                  </a:cubicBezTo>
                  <a:cubicBezTo>
                    <a:pt x="542" y="241"/>
                    <a:pt x="1" y="2601"/>
                    <a:pt x="1" y="2601"/>
                  </a:cubicBezTo>
                  <a:cubicBezTo>
                    <a:pt x="1" y="2601"/>
                    <a:pt x="835" y="3423"/>
                    <a:pt x="1610" y="3423"/>
                  </a:cubicBezTo>
                  <a:cubicBezTo>
                    <a:pt x="1631" y="3423"/>
                    <a:pt x="1651" y="3422"/>
                    <a:pt x="1672" y="3421"/>
                  </a:cubicBezTo>
                  <a:lnTo>
                    <a:pt x="1672" y="3421"/>
                  </a:lnTo>
                  <a:lnTo>
                    <a:pt x="1436" y="6383"/>
                  </a:lnTo>
                  <a:cubicBezTo>
                    <a:pt x="1436" y="6383"/>
                    <a:pt x="2741" y="6967"/>
                    <a:pt x="4486" y="6984"/>
                  </a:cubicBezTo>
                  <a:lnTo>
                    <a:pt x="4545" y="6984"/>
                  </a:lnTo>
                  <a:cubicBezTo>
                    <a:pt x="6290" y="6967"/>
                    <a:pt x="7549" y="6383"/>
                    <a:pt x="7549" y="6383"/>
                  </a:cubicBezTo>
                  <a:lnTo>
                    <a:pt x="7300" y="3421"/>
                  </a:lnTo>
                  <a:lnTo>
                    <a:pt x="7300" y="3421"/>
                  </a:lnTo>
                  <a:cubicBezTo>
                    <a:pt x="7320" y="3422"/>
                    <a:pt x="7341" y="3423"/>
                    <a:pt x="7362" y="3423"/>
                  </a:cubicBezTo>
                  <a:cubicBezTo>
                    <a:pt x="8149" y="3423"/>
                    <a:pt x="8970" y="2601"/>
                    <a:pt x="8970" y="2601"/>
                  </a:cubicBezTo>
                  <a:cubicBezTo>
                    <a:pt x="8970" y="2601"/>
                    <a:pt x="8443" y="241"/>
                    <a:pt x="6818" y="79"/>
                  </a:cubicBezTo>
                  <a:cubicBezTo>
                    <a:pt x="6228" y="17"/>
                    <a:pt x="5673" y="0"/>
                    <a:pt x="5250" y="0"/>
                  </a:cubicBezTo>
                  <a:cubicBezTo>
                    <a:pt x="4883" y="0"/>
                    <a:pt x="4617" y="13"/>
                    <a:pt x="4514" y="20"/>
                  </a:cubicBezTo>
                  <a:cubicBezTo>
                    <a:pt x="4406" y="13"/>
                    <a:pt x="4130" y="0"/>
                    <a:pt x="3753"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4"/>
            <p:cNvSpPr/>
            <p:nvPr/>
          </p:nvSpPr>
          <p:spPr>
            <a:xfrm>
              <a:off x="2367025" y="4480513"/>
              <a:ext cx="69225" cy="33825"/>
            </a:xfrm>
            <a:custGeom>
              <a:rect b="b" l="l" r="r" t="t"/>
              <a:pathLst>
                <a:path extrusionOk="0" h="1353" w="2769">
                  <a:moveTo>
                    <a:pt x="1422" y="1"/>
                  </a:moveTo>
                  <a:cubicBezTo>
                    <a:pt x="1089" y="1"/>
                    <a:pt x="711" y="20"/>
                    <a:pt x="307" y="89"/>
                  </a:cubicBezTo>
                  <a:cubicBezTo>
                    <a:pt x="1" y="149"/>
                    <a:pt x="1" y="399"/>
                    <a:pt x="1" y="399"/>
                  </a:cubicBezTo>
                  <a:cubicBezTo>
                    <a:pt x="1" y="927"/>
                    <a:pt x="440" y="1352"/>
                    <a:pt x="968" y="1352"/>
                  </a:cubicBezTo>
                  <a:lnTo>
                    <a:pt x="1612" y="1352"/>
                  </a:lnTo>
                  <a:cubicBezTo>
                    <a:pt x="2227" y="1352"/>
                    <a:pt x="2741" y="927"/>
                    <a:pt x="2741" y="311"/>
                  </a:cubicBezTo>
                  <a:cubicBezTo>
                    <a:pt x="2741" y="311"/>
                    <a:pt x="2769" y="33"/>
                    <a:pt x="2435" y="33"/>
                  </a:cubicBezTo>
                  <a:cubicBezTo>
                    <a:pt x="2203" y="33"/>
                    <a:pt x="1851" y="1"/>
                    <a:pt x="1422" y="1"/>
                  </a:cubicBezTo>
                  <a:close/>
                </a:path>
              </a:pathLst>
            </a:custGeom>
            <a:solidFill>
              <a:srgbClr val="F158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4"/>
            <p:cNvSpPr/>
            <p:nvPr/>
          </p:nvSpPr>
          <p:spPr>
            <a:xfrm>
              <a:off x="2285675" y="4544463"/>
              <a:ext cx="50250" cy="22625"/>
            </a:xfrm>
            <a:custGeom>
              <a:rect b="b" l="l" r="r" t="t"/>
              <a:pathLst>
                <a:path extrusionOk="0" h="905" w="2010">
                  <a:moveTo>
                    <a:pt x="297" y="0"/>
                  </a:moveTo>
                  <a:cubicBezTo>
                    <a:pt x="267" y="0"/>
                    <a:pt x="238" y="11"/>
                    <a:pt x="219" y="39"/>
                  </a:cubicBezTo>
                  <a:cubicBezTo>
                    <a:pt x="219" y="39"/>
                    <a:pt x="1" y="275"/>
                    <a:pt x="149" y="345"/>
                  </a:cubicBezTo>
                  <a:cubicBezTo>
                    <a:pt x="395" y="479"/>
                    <a:pt x="1098" y="891"/>
                    <a:pt x="1907" y="905"/>
                  </a:cubicBezTo>
                  <a:cubicBezTo>
                    <a:pt x="1964" y="905"/>
                    <a:pt x="2009" y="845"/>
                    <a:pt x="2009" y="785"/>
                  </a:cubicBezTo>
                  <a:lnTo>
                    <a:pt x="1995" y="609"/>
                  </a:lnTo>
                  <a:cubicBezTo>
                    <a:pt x="1995" y="553"/>
                    <a:pt x="1950" y="507"/>
                    <a:pt x="1907" y="507"/>
                  </a:cubicBezTo>
                  <a:cubicBezTo>
                    <a:pt x="1204" y="493"/>
                    <a:pt x="557" y="141"/>
                    <a:pt x="353" y="11"/>
                  </a:cubicBezTo>
                  <a:cubicBezTo>
                    <a:pt x="335" y="5"/>
                    <a:pt x="316" y="0"/>
                    <a:pt x="297" y="0"/>
                  </a:cubicBezTo>
                  <a:close/>
                </a:path>
              </a:pathLst>
            </a:custGeom>
            <a:solidFill>
              <a:srgbClr val="F158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4"/>
            <p:cNvSpPr/>
            <p:nvPr/>
          </p:nvSpPr>
          <p:spPr>
            <a:xfrm>
              <a:off x="2473600" y="4544463"/>
              <a:ext cx="50250" cy="22625"/>
            </a:xfrm>
            <a:custGeom>
              <a:rect b="b" l="l" r="r" t="t"/>
              <a:pathLst>
                <a:path extrusionOk="0" h="905" w="2010">
                  <a:moveTo>
                    <a:pt x="1713" y="0"/>
                  </a:moveTo>
                  <a:cubicBezTo>
                    <a:pt x="1694" y="0"/>
                    <a:pt x="1675" y="5"/>
                    <a:pt x="1657" y="11"/>
                  </a:cubicBezTo>
                  <a:cubicBezTo>
                    <a:pt x="1453" y="141"/>
                    <a:pt x="810" y="493"/>
                    <a:pt x="106" y="507"/>
                  </a:cubicBezTo>
                  <a:cubicBezTo>
                    <a:pt x="61" y="507"/>
                    <a:pt x="18" y="553"/>
                    <a:pt x="1" y="609"/>
                  </a:cubicBezTo>
                  <a:lnTo>
                    <a:pt x="1" y="785"/>
                  </a:lnTo>
                  <a:cubicBezTo>
                    <a:pt x="1" y="845"/>
                    <a:pt x="46" y="905"/>
                    <a:pt x="106" y="905"/>
                  </a:cubicBezTo>
                  <a:cubicBezTo>
                    <a:pt x="912" y="891"/>
                    <a:pt x="1615" y="479"/>
                    <a:pt x="1865" y="345"/>
                  </a:cubicBezTo>
                  <a:cubicBezTo>
                    <a:pt x="2009" y="275"/>
                    <a:pt x="1791" y="39"/>
                    <a:pt x="1791" y="39"/>
                  </a:cubicBezTo>
                  <a:cubicBezTo>
                    <a:pt x="1772" y="11"/>
                    <a:pt x="1743" y="0"/>
                    <a:pt x="1713" y="0"/>
                  </a:cubicBezTo>
                  <a:close/>
                </a:path>
              </a:pathLst>
            </a:custGeom>
            <a:solidFill>
              <a:srgbClr val="F158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4"/>
            <p:cNvSpPr/>
            <p:nvPr/>
          </p:nvSpPr>
          <p:spPr>
            <a:xfrm>
              <a:off x="2299925" y="4441413"/>
              <a:ext cx="62725" cy="33000"/>
            </a:xfrm>
            <a:custGeom>
              <a:rect b="b" l="l" r="r" t="t"/>
              <a:pathLst>
                <a:path extrusionOk="0" h="1320" w="2509">
                  <a:moveTo>
                    <a:pt x="32" y="0"/>
                  </a:moveTo>
                  <a:lnTo>
                    <a:pt x="1" y="14"/>
                  </a:lnTo>
                  <a:cubicBezTo>
                    <a:pt x="120" y="528"/>
                    <a:pt x="486" y="982"/>
                    <a:pt x="986" y="1186"/>
                  </a:cubicBezTo>
                  <a:cubicBezTo>
                    <a:pt x="1190" y="1274"/>
                    <a:pt x="1408" y="1319"/>
                    <a:pt x="1629" y="1319"/>
                  </a:cubicBezTo>
                  <a:cubicBezTo>
                    <a:pt x="1935" y="1319"/>
                    <a:pt x="2245" y="1231"/>
                    <a:pt x="2509" y="1070"/>
                  </a:cubicBezTo>
                  <a:lnTo>
                    <a:pt x="2495" y="1038"/>
                  </a:lnTo>
                  <a:cubicBezTo>
                    <a:pt x="2238" y="1202"/>
                    <a:pt x="1931" y="1285"/>
                    <a:pt x="1628" y="1285"/>
                  </a:cubicBezTo>
                  <a:cubicBezTo>
                    <a:pt x="1410" y="1285"/>
                    <a:pt x="1195" y="1243"/>
                    <a:pt x="1000" y="1157"/>
                  </a:cubicBezTo>
                  <a:cubicBezTo>
                    <a:pt x="514" y="950"/>
                    <a:pt x="148" y="510"/>
                    <a:pt x="32" y="0"/>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4"/>
            <p:cNvSpPr/>
            <p:nvPr/>
          </p:nvSpPr>
          <p:spPr>
            <a:xfrm>
              <a:off x="2253750" y="4297713"/>
              <a:ext cx="55800" cy="124975"/>
            </a:xfrm>
            <a:custGeom>
              <a:rect b="b" l="l" r="r" t="t"/>
              <a:pathLst>
                <a:path extrusionOk="0" h="4999" w="2232">
                  <a:moveTo>
                    <a:pt x="2231" y="1"/>
                  </a:moveTo>
                  <a:cubicBezTo>
                    <a:pt x="1672" y="1"/>
                    <a:pt x="1088" y="366"/>
                    <a:pt x="690" y="968"/>
                  </a:cubicBezTo>
                  <a:cubicBezTo>
                    <a:pt x="149" y="1745"/>
                    <a:pt x="1" y="2758"/>
                    <a:pt x="265" y="3652"/>
                  </a:cubicBezTo>
                  <a:cubicBezTo>
                    <a:pt x="398" y="4120"/>
                    <a:pt x="634" y="4499"/>
                    <a:pt x="940" y="4735"/>
                  </a:cubicBezTo>
                  <a:cubicBezTo>
                    <a:pt x="1176" y="4911"/>
                    <a:pt x="1468" y="4999"/>
                    <a:pt x="1732" y="4999"/>
                  </a:cubicBezTo>
                  <a:cubicBezTo>
                    <a:pt x="1893" y="4999"/>
                    <a:pt x="2041" y="4971"/>
                    <a:pt x="2171" y="4911"/>
                  </a:cubicBezTo>
                  <a:lnTo>
                    <a:pt x="2157" y="4869"/>
                  </a:lnTo>
                  <a:cubicBezTo>
                    <a:pt x="2028" y="4934"/>
                    <a:pt x="1880" y="4965"/>
                    <a:pt x="1727" y="4965"/>
                  </a:cubicBezTo>
                  <a:cubicBezTo>
                    <a:pt x="1466" y="4965"/>
                    <a:pt x="1190" y="4874"/>
                    <a:pt x="968" y="4707"/>
                  </a:cubicBezTo>
                  <a:cubicBezTo>
                    <a:pt x="588" y="4412"/>
                    <a:pt x="398" y="3972"/>
                    <a:pt x="296" y="3652"/>
                  </a:cubicBezTo>
                  <a:cubicBezTo>
                    <a:pt x="33" y="2758"/>
                    <a:pt x="194" y="1759"/>
                    <a:pt x="722" y="982"/>
                  </a:cubicBezTo>
                  <a:cubicBezTo>
                    <a:pt x="1116" y="398"/>
                    <a:pt x="1689" y="46"/>
                    <a:pt x="2231" y="32"/>
                  </a:cubicBezTo>
                  <a:lnTo>
                    <a:pt x="2231" y="1"/>
                  </a:ln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4"/>
            <p:cNvSpPr/>
            <p:nvPr/>
          </p:nvSpPr>
          <p:spPr>
            <a:xfrm>
              <a:off x="2482400" y="4275738"/>
              <a:ext cx="32650" cy="76250"/>
            </a:xfrm>
            <a:custGeom>
              <a:rect b="b" l="l" r="r" t="t"/>
              <a:pathLst>
                <a:path extrusionOk="0" h="3050" w="1306">
                  <a:moveTo>
                    <a:pt x="32" y="0"/>
                  </a:moveTo>
                  <a:lnTo>
                    <a:pt x="0" y="46"/>
                  </a:lnTo>
                  <a:cubicBezTo>
                    <a:pt x="810" y="559"/>
                    <a:pt x="1277" y="1541"/>
                    <a:pt x="1161" y="2494"/>
                  </a:cubicBezTo>
                  <a:cubicBezTo>
                    <a:pt x="1144" y="2610"/>
                    <a:pt x="1116" y="2740"/>
                    <a:pt x="1042" y="2860"/>
                  </a:cubicBezTo>
                  <a:cubicBezTo>
                    <a:pt x="978" y="2935"/>
                    <a:pt x="884" y="3011"/>
                    <a:pt x="776" y="3011"/>
                  </a:cubicBezTo>
                  <a:cubicBezTo>
                    <a:pt x="758" y="3011"/>
                    <a:pt x="740" y="3009"/>
                    <a:pt x="722" y="3004"/>
                  </a:cubicBezTo>
                  <a:lnTo>
                    <a:pt x="704" y="3050"/>
                  </a:lnTo>
                  <a:lnTo>
                    <a:pt x="764" y="3050"/>
                  </a:lnTo>
                  <a:cubicBezTo>
                    <a:pt x="897" y="3050"/>
                    <a:pt x="999" y="2976"/>
                    <a:pt x="1073" y="2874"/>
                  </a:cubicBezTo>
                  <a:cubicBezTo>
                    <a:pt x="1144" y="2758"/>
                    <a:pt x="1175" y="2624"/>
                    <a:pt x="1189" y="2494"/>
                  </a:cubicBezTo>
                  <a:cubicBezTo>
                    <a:pt x="1305" y="1527"/>
                    <a:pt x="838" y="528"/>
                    <a:pt x="32" y="0"/>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4"/>
            <p:cNvSpPr/>
            <p:nvPr/>
          </p:nvSpPr>
          <p:spPr>
            <a:xfrm>
              <a:off x="2255950" y="4238413"/>
              <a:ext cx="256200" cy="235625"/>
            </a:xfrm>
            <a:custGeom>
              <a:rect b="b" l="l" r="r" t="t"/>
              <a:pathLst>
                <a:path extrusionOk="0" h="9425" w="10248">
                  <a:moveTo>
                    <a:pt x="5843" y="0"/>
                  </a:moveTo>
                  <a:cubicBezTo>
                    <a:pt x="5115" y="0"/>
                    <a:pt x="3992" y="398"/>
                    <a:pt x="2495" y="2081"/>
                  </a:cubicBezTo>
                  <a:cubicBezTo>
                    <a:pt x="2495" y="2081"/>
                    <a:pt x="1116" y="2461"/>
                    <a:pt x="616" y="3706"/>
                  </a:cubicBezTo>
                  <a:cubicBezTo>
                    <a:pt x="163" y="4821"/>
                    <a:pt x="1" y="6274"/>
                    <a:pt x="940" y="6741"/>
                  </a:cubicBezTo>
                  <a:cubicBezTo>
                    <a:pt x="940" y="6741"/>
                    <a:pt x="1513" y="8338"/>
                    <a:pt x="1907" y="8440"/>
                  </a:cubicBezTo>
                  <a:cubicBezTo>
                    <a:pt x="2289" y="8522"/>
                    <a:pt x="2532" y="9425"/>
                    <a:pt x="3887" y="9425"/>
                  </a:cubicBezTo>
                  <a:cubicBezTo>
                    <a:pt x="3991" y="9425"/>
                    <a:pt x="4103" y="9419"/>
                    <a:pt x="4222" y="9408"/>
                  </a:cubicBezTo>
                  <a:cubicBezTo>
                    <a:pt x="4767" y="9365"/>
                    <a:pt x="5235" y="9365"/>
                    <a:pt x="5661" y="9365"/>
                  </a:cubicBezTo>
                  <a:cubicBezTo>
                    <a:pt x="6540" y="9365"/>
                    <a:pt x="7198" y="9365"/>
                    <a:pt x="7725" y="8866"/>
                  </a:cubicBezTo>
                  <a:cubicBezTo>
                    <a:pt x="7725" y="8866"/>
                    <a:pt x="7740" y="8868"/>
                    <a:pt x="7767" y="8868"/>
                  </a:cubicBezTo>
                  <a:cubicBezTo>
                    <a:pt x="7931" y="8868"/>
                    <a:pt x="8557" y="8793"/>
                    <a:pt x="9146" y="7723"/>
                  </a:cubicBezTo>
                  <a:cubicBezTo>
                    <a:pt x="9618" y="6871"/>
                    <a:pt x="9706" y="6010"/>
                    <a:pt x="9748" y="5482"/>
                  </a:cubicBezTo>
                  <a:cubicBezTo>
                    <a:pt x="9808" y="4954"/>
                    <a:pt x="9794" y="4409"/>
                    <a:pt x="9794" y="4409"/>
                  </a:cubicBezTo>
                  <a:cubicBezTo>
                    <a:pt x="9794" y="4409"/>
                    <a:pt x="10247" y="4075"/>
                    <a:pt x="10145" y="3400"/>
                  </a:cubicBezTo>
                  <a:cubicBezTo>
                    <a:pt x="10043" y="2710"/>
                    <a:pt x="9646" y="1947"/>
                    <a:pt x="9146" y="1581"/>
                  </a:cubicBezTo>
                  <a:cubicBezTo>
                    <a:pt x="9146" y="1581"/>
                    <a:pt x="9322" y="1243"/>
                    <a:pt x="8475" y="645"/>
                  </a:cubicBezTo>
                  <a:cubicBezTo>
                    <a:pt x="8039" y="333"/>
                    <a:pt x="7613" y="258"/>
                    <a:pt x="7304" y="258"/>
                  </a:cubicBezTo>
                  <a:cubicBezTo>
                    <a:pt x="7018" y="258"/>
                    <a:pt x="6832" y="322"/>
                    <a:pt x="6832" y="322"/>
                  </a:cubicBezTo>
                  <a:cubicBezTo>
                    <a:pt x="6832" y="322"/>
                    <a:pt x="6497" y="0"/>
                    <a:pt x="5843" y="0"/>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4"/>
            <p:cNvSpPr/>
            <p:nvPr/>
          </p:nvSpPr>
          <p:spPr>
            <a:xfrm>
              <a:off x="2377325" y="4425588"/>
              <a:ext cx="47950" cy="79600"/>
            </a:xfrm>
            <a:custGeom>
              <a:rect b="b" l="l" r="r" t="t"/>
              <a:pathLst>
                <a:path extrusionOk="0" h="3184" w="1918">
                  <a:moveTo>
                    <a:pt x="936" y="0"/>
                  </a:moveTo>
                  <a:cubicBezTo>
                    <a:pt x="408" y="0"/>
                    <a:pt x="0" y="426"/>
                    <a:pt x="0" y="939"/>
                  </a:cubicBezTo>
                  <a:lnTo>
                    <a:pt x="0" y="2494"/>
                  </a:lnTo>
                  <a:cubicBezTo>
                    <a:pt x="0" y="3008"/>
                    <a:pt x="408" y="3183"/>
                    <a:pt x="936" y="3183"/>
                  </a:cubicBezTo>
                  <a:lnTo>
                    <a:pt x="981" y="3183"/>
                  </a:lnTo>
                  <a:cubicBezTo>
                    <a:pt x="1495" y="3183"/>
                    <a:pt x="1917" y="3008"/>
                    <a:pt x="1917" y="2494"/>
                  </a:cubicBezTo>
                  <a:lnTo>
                    <a:pt x="1917" y="939"/>
                  </a:lnTo>
                  <a:cubicBezTo>
                    <a:pt x="1917" y="426"/>
                    <a:pt x="1495" y="0"/>
                    <a:pt x="981" y="0"/>
                  </a:cubicBezTo>
                  <a:close/>
                </a:path>
              </a:pathLst>
            </a:custGeom>
            <a:solidFill>
              <a:srgbClr val="FCBC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4"/>
            <p:cNvSpPr/>
            <p:nvPr/>
          </p:nvSpPr>
          <p:spPr>
            <a:xfrm>
              <a:off x="2377325" y="4425588"/>
              <a:ext cx="47950" cy="54275"/>
            </a:xfrm>
            <a:custGeom>
              <a:rect b="b" l="l" r="r" t="t"/>
              <a:pathLst>
                <a:path extrusionOk="0" h="2171" w="1918">
                  <a:moveTo>
                    <a:pt x="936" y="0"/>
                  </a:moveTo>
                  <a:cubicBezTo>
                    <a:pt x="408" y="0"/>
                    <a:pt x="0" y="426"/>
                    <a:pt x="0" y="939"/>
                  </a:cubicBezTo>
                  <a:lnTo>
                    <a:pt x="0" y="2142"/>
                  </a:lnTo>
                  <a:cubicBezTo>
                    <a:pt x="158" y="2156"/>
                    <a:pt x="352" y="2170"/>
                    <a:pt x="584" y="2170"/>
                  </a:cubicBezTo>
                  <a:cubicBezTo>
                    <a:pt x="950" y="2170"/>
                    <a:pt x="1407" y="2128"/>
                    <a:pt x="1917" y="1980"/>
                  </a:cubicBezTo>
                  <a:lnTo>
                    <a:pt x="1917" y="939"/>
                  </a:lnTo>
                  <a:cubicBezTo>
                    <a:pt x="1917" y="426"/>
                    <a:pt x="1495" y="0"/>
                    <a:pt x="981" y="0"/>
                  </a:cubicBezTo>
                  <a:close/>
                </a:path>
              </a:pathLst>
            </a:custGeom>
            <a:solidFill>
              <a:srgbClr val="E8A0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4"/>
            <p:cNvSpPr/>
            <p:nvPr/>
          </p:nvSpPr>
          <p:spPr>
            <a:xfrm>
              <a:off x="2268800" y="4396263"/>
              <a:ext cx="60525" cy="59450"/>
            </a:xfrm>
            <a:custGeom>
              <a:rect b="b" l="l" r="r" t="t"/>
              <a:pathLst>
                <a:path extrusionOk="0" h="2378" w="2421">
                  <a:moveTo>
                    <a:pt x="1197" y="1"/>
                  </a:moveTo>
                  <a:cubicBezTo>
                    <a:pt x="1179" y="1"/>
                    <a:pt x="1162" y="1"/>
                    <a:pt x="1144" y="2"/>
                  </a:cubicBezTo>
                  <a:cubicBezTo>
                    <a:pt x="500" y="30"/>
                    <a:pt x="0" y="589"/>
                    <a:pt x="32" y="1233"/>
                  </a:cubicBezTo>
                  <a:cubicBezTo>
                    <a:pt x="59" y="1877"/>
                    <a:pt x="574" y="2377"/>
                    <a:pt x="1211" y="2377"/>
                  </a:cubicBezTo>
                  <a:cubicBezTo>
                    <a:pt x="1228" y="2377"/>
                    <a:pt x="1246" y="2377"/>
                    <a:pt x="1263" y="2376"/>
                  </a:cubicBezTo>
                  <a:cubicBezTo>
                    <a:pt x="1907" y="2348"/>
                    <a:pt x="2420" y="1789"/>
                    <a:pt x="2389" y="1131"/>
                  </a:cubicBezTo>
                  <a:cubicBezTo>
                    <a:pt x="2361" y="487"/>
                    <a:pt x="1835" y="1"/>
                    <a:pt x="1197" y="1"/>
                  </a:cubicBezTo>
                  <a:close/>
                </a:path>
              </a:pathLst>
            </a:custGeom>
            <a:solidFill>
              <a:srgbClr val="EDA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4"/>
            <p:cNvSpPr/>
            <p:nvPr/>
          </p:nvSpPr>
          <p:spPr>
            <a:xfrm>
              <a:off x="2278375" y="4415738"/>
              <a:ext cx="46200" cy="38875"/>
            </a:xfrm>
            <a:custGeom>
              <a:rect b="b" l="l" r="r" t="t"/>
              <a:pathLst>
                <a:path extrusionOk="0" h="1555" w="1848">
                  <a:moveTo>
                    <a:pt x="880" y="0"/>
                  </a:moveTo>
                  <a:cubicBezTo>
                    <a:pt x="659" y="14"/>
                    <a:pt x="455" y="102"/>
                    <a:pt x="293" y="218"/>
                  </a:cubicBezTo>
                  <a:cubicBezTo>
                    <a:pt x="441" y="130"/>
                    <a:pt x="599" y="74"/>
                    <a:pt x="761" y="28"/>
                  </a:cubicBezTo>
                  <a:cubicBezTo>
                    <a:pt x="820" y="14"/>
                    <a:pt x="880" y="14"/>
                    <a:pt x="937" y="0"/>
                  </a:cubicBezTo>
                  <a:close/>
                  <a:moveTo>
                    <a:pt x="1070" y="102"/>
                  </a:moveTo>
                  <a:cubicBezTo>
                    <a:pt x="982" y="102"/>
                    <a:pt x="880" y="116"/>
                    <a:pt x="792" y="130"/>
                  </a:cubicBezTo>
                  <a:cubicBezTo>
                    <a:pt x="616" y="176"/>
                    <a:pt x="455" y="250"/>
                    <a:pt x="307" y="338"/>
                  </a:cubicBezTo>
                  <a:cubicBezTo>
                    <a:pt x="219" y="394"/>
                    <a:pt x="131" y="468"/>
                    <a:pt x="43" y="542"/>
                  </a:cubicBezTo>
                  <a:cubicBezTo>
                    <a:pt x="15" y="616"/>
                    <a:pt x="1" y="704"/>
                    <a:pt x="1" y="792"/>
                  </a:cubicBezTo>
                  <a:lnTo>
                    <a:pt x="1" y="820"/>
                  </a:lnTo>
                  <a:cubicBezTo>
                    <a:pt x="15" y="1231"/>
                    <a:pt x="423" y="1555"/>
                    <a:pt x="908" y="1555"/>
                  </a:cubicBezTo>
                  <a:lnTo>
                    <a:pt x="951" y="1555"/>
                  </a:lnTo>
                  <a:cubicBezTo>
                    <a:pt x="1450" y="1537"/>
                    <a:pt x="1848" y="1186"/>
                    <a:pt x="1848" y="777"/>
                  </a:cubicBezTo>
                  <a:lnTo>
                    <a:pt x="1848" y="746"/>
                  </a:lnTo>
                  <a:cubicBezTo>
                    <a:pt x="1830" y="630"/>
                    <a:pt x="1802" y="528"/>
                    <a:pt x="1742" y="440"/>
                  </a:cubicBezTo>
                  <a:cubicBezTo>
                    <a:pt x="1714" y="426"/>
                    <a:pt x="1686" y="426"/>
                    <a:pt x="1654" y="426"/>
                  </a:cubicBezTo>
                  <a:cubicBezTo>
                    <a:pt x="1584" y="426"/>
                    <a:pt x="1510" y="440"/>
                    <a:pt x="1436" y="454"/>
                  </a:cubicBezTo>
                  <a:cubicBezTo>
                    <a:pt x="1302" y="482"/>
                    <a:pt x="1172" y="542"/>
                    <a:pt x="1070" y="616"/>
                  </a:cubicBezTo>
                  <a:cubicBezTo>
                    <a:pt x="951" y="690"/>
                    <a:pt x="849" y="763"/>
                    <a:pt x="747" y="865"/>
                  </a:cubicBezTo>
                  <a:lnTo>
                    <a:pt x="704" y="865"/>
                  </a:lnTo>
                  <a:cubicBezTo>
                    <a:pt x="687" y="851"/>
                    <a:pt x="687" y="834"/>
                    <a:pt x="704" y="820"/>
                  </a:cubicBezTo>
                  <a:cubicBezTo>
                    <a:pt x="775" y="704"/>
                    <a:pt x="880" y="602"/>
                    <a:pt x="1010" y="514"/>
                  </a:cubicBezTo>
                  <a:cubicBezTo>
                    <a:pt x="1126" y="440"/>
                    <a:pt x="1260" y="380"/>
                    <a:pt x="1408" y="352"/>
                  </a:cubicBezTo>
                  <a:cubicBezTo>
                    <a:pt x="1478" y="338"/>
                    <a:pt x="1552" y="338"/>
                    <a:pt x="1626" y="324"/>
                  </a:cubicBezTo>
                  <a:cubicBezTo>
                    <a:pt x="1640" y="324"/>
                    <a:pt x="1654" y="338"/>
                    <a:pt x="1686" y="338"/>
                  </a:cubicBezTo>
                  <a:cubicBezTo>
                    <a:pt x="1626" y="278"/>
                    <a:pt x="1584" y="236"/>
                    <a:pt x="1524" y="190"/>
                  </a:cubicBezTo>
                  <a:cubicBezTo>
                    <a:pt x="1450" y="162"/>
                    <a:pt x="1376" y="130"/>
                    <a:pt x="1302" y="130"/>
                  </a:cubicBezTo>
                  <a:cubicBezTo>
                    <a:pt x="1232" y="116"/>
                    <a:pt x="1158" y="102"/>
                    <a:pt x="1070" y="102"/>
                  </a:cubicBezTo>
                  <a:close/>
                </a:path>
              </a:pathLst>
            </a:custGeom>
            <a:solidFill>
              <a:srgbClr val="CF7A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4"/>
            <p:cNvSpPr/>
            <p:nvPr/>
          </p:nvSpPr>
          <p:spPr>
            <a:xfrm>
              <a:off x="2274350" y="4415738"/>
              <a:ext cx="50575" cy="17250"/>
            </a:xfrm>
            <a:custGeom>
              <a:rect b="b" l="l" r="r" t="t"/>
              <a:pathLst>
                <a:path extrusionOk="0" h="690" w="2023">
                  <a:moveTo>
                    <a:pt x="454" y="218"/>
                  </a:moveTo>
                  <a:lnTo>
                    <a:pt x="454" y="218"/>
                  </a:lnTo>
                  <a:cubicBezTo>
                    <a:pt x="448" y="223"/>
                    <a:pt x="443" y="227"/>
                    <a:pt x="438" y="232"/>
                  </a:cubicBezTo>
                  <a:lnTo>
                    <a:pt x="438" y="232"/>
                  </a:lnTo>
                  <a:cubicBezTo>
                    <a:pt x="443" y="229"/>
                    <a:pt x="449" y="225"/>
                    <a:pt x="454" y="218"/>
                  </a:cubicBezTo>
                  <a:close/>
                  <a:moveTo>
                    <a:pt x="1098" y="0"/>
                  </a:moveTo>
                  <a:cubicBezTo>
                    <a:pt x="1319" y="0"/>
                    <a:pt x="1523" y="74"/>
                    <a:pt x="1685" y="190"/>
                  </a:cubicBezTo>
                  <a:cubicBezTo>
                    <a:pt x="1699" y="190"/>
                    <a:pt x="1713" y="190"/>
                    <a:pt x="1713" y="204"/>
                  </a:cubicBezTo>
                  <a:cubicBezTo>
                    <a:pt x="1759" y="204"/>
                    <a:pt x="1801" y="236"/>
                    <a:pt x="1847" y="250"/>
                  </a:cubicBezTo>
                  <a:lnTo>
                    <a:pt x="1963" y="306"/>
                  </a:lnTo>
                  <a:lnTo>
                    <a:pt x="1977" y="306"/>
                  </a:lnTo>
                  <a:cubicBezTo>
                    <a:pt x="1991" y="306"/>
                    <a:pt x="2009" y="306"/>
                    <a:pt x="2023" y="292"/>
                  </a:cubicBezTo>
                  <a:cubicBezTo>
                    <a:pt x="2023" y="278"/>
                    <a:pt x="2023" y="250"/>
                    <a:pt x="1991" y="236"/>
                  </a:cubicBezTo>
                  <a:lnTo>
                    <a:pt x="1875" y="176"/>
                  </a:lnTo>
                  <a:cubicBezTo>
                    <a:pt x="1833" y="162"/>
                    <a:pt x="1801" y="130"/>
                    <a:pt x="1759" y="116"/>
                  </a:cubicBezTo>
                  <a:cubicBezTo>
                    <a:pt x="1671" y="88"/>
                    <a:pt x="1583" y="42"/>
                    <a:pt x="1481" y="28"/>
                  </a:cubicBezTo>
                  <a:cubicBezTo>
                    <a:pt x="1435" y="28"/>
                    <a:pt x="1393" y="14"/>
                    <a:pt x="1347" y="14"/>
                  </a:cubicBezTo>
                  <a:lnTo>
                    <a:pt x="1200" y="0"/>
                  </a:lnTo>
                  <a:close/>
                  <a:moveTo>
                    <a:pt x="438" y="232"/>
                  </a:moveTo>
                  <a:cubicBezTo>
                    <a:pt x="429" y="238"/>
                    <a:pt x="419" y="241"/>
                    <a:pt x="408" y="250"/>
                  </a:cubicBezTo>
                  <a:cubicBezTo>
                    <a:pt x="338" y="292"/>
                    <a:pt x="264" y="352"/>
                    <a:pt x="190" y="426"/>
                  </a:cubicBezTo>
                  <a:cubicBezTo>
                    <a:pt x="130" y="482"/>
                    <a:pt x="56" y="542"/>
                    <a:pt x="14" y="630"/>
                  </a:cubicBezTo>
                  <a:cubicBezTo>
                    <a:pt x="0" y="644"/>
                    <a:pt x="0" y="658"/>
                    <a:pt x="14" y="675"/>
                  </a:cubicBezTo>
                  <a:cubicBezTo>
                    <a:pt x="14" y="690"/>
                    <a:pt x="28" y="690"/>
                    <a:pt x="42" y="690"/>
                  </a:cubicBezTo>
                  <a:cubicBezTo>
                    <a:pt x="42" y="690"/>
                    <a:pt x="56" y="690"/>
                    <a:pt x="74" y="675"/>
                  </a:cubicBezTo>
                  <a:lnTo>
                    <a:pt x="204" y="542"/>
                  </a:lnTo>
                  <a:cubicBezTo>
                    <a:pt x="261" y="418"/>
                    <a:pt x="343" y="317"/>
                    <a:pt x="438" y="232"/>
                  </a:cubicBezTo>
                  <a:close/>
                </a:path>
              </a:pathLst>
            </a:custGeom>
            <a:solidFill>
              <a:srgbClr val="C36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4"/>
            <p:cNvSpPr/>
            <p:nvPr/>
          </p:nvSpPr>
          <p:spPr>
            <a:xfrm>
              <a:off x="2279450" y="4415738"/>
              <a:ext cx="37025" cy="13550"/>
            </a:xfrm>
            <a:custGeom>
              <a:rect b="b" l="l" r="r" t="t"/>
              <a:pathLst>
                <a:path extrusionOk="0" h="542" w="1481">
                  <a:moveTo>
                    <a:pt x="894" y="0"/>
                  </a:moveTo>
                  <a:cubicBezTo>
                    <a:pt x="837" y="14"/>
                    <a:pt x="777" y="14"/>
                    <a:pt x="718" y="28"/>
                  </a:cubicBezTo>
                  <a:cubicBezTo>
                    <a:pt x="556" y="74"/>
                    <a:pt x="398" y="130"/>
                    <a:pt x="250" y="218"/>
                  </a:cubicBezTo>
                  <a:cubicBezTo>
                    <a:pt x="148" y="306"/>
                    <a:pt x="60" y="412"/>
                    <a:pt x="0" y="542"/>
                  </a:cubicBezTo>
                  <a:cubicBezTo>
                    <a:pt x="88" y="468"/>
                    <a:pt x="176" y="394"/>
                    <a:pt x="264" y="338"/>
                  </a:cubicBezTo>
                  <a:cubicBezTo>
                    <a:pt x="412" y="250"/>
                    <a:pt x="573" y="176"/>
                    <a:pt x="749" y="130"/>
                  </a:cubicBezTo>
                  <a:cubicBezTo>
                    <a:pt x="837" y="116"/>
                    <a:pt x="939" y="102"/>
                    <a:pt x="1027" y="102"/>
                  </a:cubicBezTo>
                  <a:cubicBezTo>
                    <a:pt x="1115" y="102"/>
                    <a:pt x="1189" y="116"/>
                    <a:pt x="1259" y="130"/>
                  </a:cubicBezTo>
                  <a:cubicBezTo>
                    <a:pt x="1333" y="130"/>
                    <a:pt x="1407" y="162"/>
                    <a:pt x="1481" y="190"/>
                  </a:cubicBezTo>
                  <a:cubicBezTo>
                    <a:pt x="1319" y="74"/>
                    <a:pt x="1115" y="0"/>
                    <a:pt x="894" y="0"/>
                  </a:cubicBezTo>
                  <a:close/>
                </a:path>
              </a:pathLst>
            </a:custGeom>
            <a:solidFill>
              <a:srgbClr val="B455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4"/>
            <p:cNvSpPr/>
            <p:nvPr/>
          </p:nvSpPr>
          <p:spPr>
            <a:xfrm>
              <a:off x="2328150" y="4426013"/>
              <a:ext cx="6625" cy="4425"/>
            </a:xfrm>
            <a:custGeom>
              <a:rect b="b" l="l" r="r" t="t"/>
              <a:pathLst>
                <a:path extrusionOk="0" h="177" w="265">
                  <a:moveTo>
                    <a:pt x="15" y="1"/>
                  </a:moveTo>
                  <a:cubicBezTo>
                    <a:pt x="15" y="15"/>
                    <a:pt x="15" y="43"/>
                    <a:pt x="1" y="71"/>
                  </a:cubicBezTo>
                  <a:cubicBezTo>
                    <a:pt x="15" y="89"/>
                    <a:pt x="32" y="89"/>
                    <a:pt x="32" y="89"/>
                  </a:cubicBezTo>
                  <a:cubicBezTo>
                    <a:pt x="89" y="103"/>
                    <a:pt x="163" y="145"/>
                    <a:pt x="222" y="159"/>
                  </a:cubicBezTo>
                  <a:lnTo>
                    <a:pt x="236" y="177"/>
                  </a:lnTo>
                  <a:cubicBezTo>
                    <a:pt x="251" y="177"/>
                    <a:pt x="251" y="159"/>
                    <a:pt x="265" y="159"/>
                  </a:cubicBezTo>
                  <a:cubicBezTo>
                    <a:pt x="265" y="145"/>
                    <a:pt x="265" y="117"/>
                    <a:pt x="251" y="117"/>
                  </a:cubicBezTo>
                  <a:cubicBezTo>
                    <a:pt x="191" y="71"/>
                    <a:pt x="134" y="43"/>
                    <a:pt x="61" y="15"/>
                  </a:cubicBezTo>
                  <a:cubicBezTo>
                    <a:pt x="46" y="1"/>
                    <a:pt x="32" y="1"/>
                    <a:pt x="15" y="1"/>
                  </a:cubicBezTo>
                  <a:close/>
                </a:path>
              </a:pathLst>
            </a:custGeom>
            <a:solidFill>
              <a:srgbClr val="AD4D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4"/>
            <p:cNvSpPr/>
            <p:nvPr/>
          </p:nvSpPr>
          <p:spPr>
            <a:xfrm>
              <a:off x="2320500" y="4424163"/>
              <a:ext cx="8025" cy="3625"/>
            </a:xfrm>
            <a:custGeom>
              <a:rect b="b" l="l" r="r" t="t"/>
              <a:pathLst>
                <a:path extrusionOk="0" h="145" w="321">
                  <a:moveTo>
                    <a:pt x="1" y="1"/>
                  </a:moveTo>
                  <a:cubicBezTo>
                    <a:pt x="15" y="29"/>
                    <a:pt x="43" y="57"/>
                    <a:pt x="57" y="103"/>
                  </a:cubicBezTo>
                  <a:lnTo>
                    <a:pt x="145" y="103"/>
                  </a:lnTo>
                  <a:cubicBezTo>
                    <a:pt x="205" y="117"/>
                    <a:pt x="265" y="131"/>
                    <a:pt x="307" y="145"/>
                  </a:cubicBezTo>
                  <a:cubicBezTo>
                    <a:pt x="321" y="117"/>
                    <a:pt x="321" y="89"/>
                    <a:pt x="321" y="75"/>
                  </a:cubicBezTo>
                  <a:cubicBezTo>
                    <a:pt x="265" y="43"/>
                    <a:pt x="219" y="29"/>
                    <a:pt x="163" y="15"/>
                  </a:cubicBezTo>
                  <a:cubicBezTo>
                    <a:pt x="103" y="1"/>
                    <a:pt x="43" y="1"/>
                    <a:pt x="1" y="1"/>
                  </a:cubicBezTo>
                  <a:close/>
                </a:path>
              </a:pathLst>
            </a:custGeom>
            <a:solidFill>
              <a:srgbClr val="C36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4"/>
            <p:cNvSpPr/>
            <p:nvPr/>
          </p:nvSpPr>
          <p:spPr>
            <a:xfrm>
              <a:off x="2295525" y="4423813"/>
              <a:ext cx="26425" cy="13575"/>
            </a:xfrm>
            <a:custGeom>
              <a:rect b="b" l="l" r="r" t="t"/>
              <a:pathLst>
                <a:path extrusionOk="0" h="543" w="1057">
                  <a:moveTo>
                    <a:pt x="940" y="1"/>
                  </a:moveTo>
                  <a:cubicBezTo>
                    <a:pt x="866" y="15"/>
                    <a:pt x="792" y="15"/>
                    <a:pt x="722" y="29"/>
                  </a:cubicBezTo>
                  <a:cubicBezTo>
                    <a:pt x="574" y="57"/>
                    <a:pt x="440" y="117"/>
                    <a:pt x="324" y="191"/>
                  </a:cubicBezTo>
                  <a:cubicBezTo>
                    <a:pt x="194" y="279"/>
                    <a:pt x="89" y="381"/>
                    <a:pt x="18" y="497"/>
                  </a:cubicBezTo>
                  <a:cubicBezTo>
                    <a:pt x="1" y="511"/>
                    <a:pt x="1" y="528"/>
                    <a:pt x="18" y="542"/>
                  </a:cubicBezTo>
                  <a:lnTo>
                    <a:pt x="61" y="542"/>
                  </a:lnTo>
                  <a:cubicBezTo>
                    <a:pt x="163" y="440"/>
                    <a:pt x="265" y="367"/>
                    <a:pt x="384" y="293"/>
                  </a:cubicBezTo>
                  <a:cubicBezTo>
                    <a:pt x="486" y="219"/>
                    <a:pt x="616" y="159"/>
                    <a:pt x="750" y="131"/>
                  </a:cubicBezTo>
                  <a:cubicBezTo>
                    <a:pt x="824" y="117"/>
                    <a:pt x="898" y="103"/>
                    <a:pt x="968" y="103"/>
                  </a:cubicBezTo>
                  <a:cubicBezTo>
                    <a:pt x="1000" y="103"/>
                    <a:pt x="1028" y="103"/>
                    <a:pt x="1056" y="117"/>
                  </a:cubicBezTo>
                  <a:cubicBezTo>
                    <a:pt x="1042" y="71"/>
                    <a:pt x="1014" y="43"/>
                    <a:pt x="1000" y="15"/>
                  </a:cubicBezTo>
                  <a:cubicBezTo>
                    <a:pt x="968" y="15"/>
                    <a:pt x="954" y="1"/>
                    <a:pt x="940" y="1"/>
                  </a:cubicBezTo>
                  <a:close/>
                </a:path>
              </a:pathLst>
            </a:custGeom>
            <a:solidFill>
              <a:srgbClr val="B455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4"/>
            <p:cNvSpPr/>
            <p:nvPr/>
          </p:nvSpPr>
          <p:spPr>
            <a:xfrm>
              <a:off x="2462250" y="4348163"/>
              <a:ext cx="67475" cy="59375"/>
            </a:xfrm>
            <a:custGeom>
              <a:rect b="b" l="l" r="r" t="t"/>
              <a:pathLst>
                <a:path extrusionOk="0" h="2375" w="2699">
                  <a:moveTo>
                    <a:pt x="1346" y="0"/>
                  </a:moveTo>
                  <a:cubicBezTo>
                    <a:pt x="1170" y="0"/>
                    <a:pt x="991" y="40"/>
                    <a:pt x="824" y="125"/>
                  </a:cubicBezTo>
                  <a:cubicBezTo>
                    <a:pt x="251" y="417"/>
                    <a:pt x="1" y="1120"/>
                    <a:pt x="296" y="1708"/>
                  </a:cubicBezTo>
                  <a:cubicBezTo>
                    <a:pt x="504" y="2132"/>
                    <a:pt x="919" y="2374"/>
                    <a:pt x="1352" y="2374"/>
                  </a:cubicBezTo>
                  <a:cubicBezTo>
                    <a:pt x="1529" y="2374"/>
                    <a:pt x="1709" y="2334"/>
                    <a:pt x="1879" y="2249"/>
                  </a:cubicBezTo>
                  <a:cubicBezTo>
                    <a:pt x="2463" y="1971"/>
                    <a:pt x="2699" y="1250"/>
                    <a:pt x="2421" y="666"/>
                  </a:cubicBezTo>
                  <a:cubicBezTo>
                    <a:pt x="2210" y="247"/>
                    <a:pt x="1785" y="0"/>
                    <a:pt x="1346" y="0"/>
                  </a:cubicBezTo>
                  <a:close/>
                </a:path>
              </a:pathLst>
            </a:custGeom>
            <a:solidFill>
              <a:srgbClr val="EDA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4"/>
            <p:cNvSpPr/>
            <p:nvPr/>
          </p:nvSpPr>
          <p:spPr>
            <a:xfrm>
              <a:off x="2476250" y="4367013"/>
              <a:ext cx="47600" cy="40300"/>
            </a:xfrm>
            <a:custGeom>
              <a:rect b="b" l="l" r="r" t="t"/>
              <a:pathLst>
                <a:path extrusionOk="0" h="1612" w="1904">
                  <a:moveTo>
                    <a:pt x="1010" y="0"/>
                  </a:moveTo>
                  <a:cubicBezTo>
                    <a:pt x="862" y="0"/>
                    <a:pt x="704" y="43"/>
                    <a:pt x="542" y="116"/>
                  </a:cubicBezTo>
                  <a:cubicBezTo>
                    <a:pt x="528" y="116"/>
                    <a:pt x="510" y="131"/>
                    <a:pt x="496" y="145"/>
                  </a:cubicBezTo>
                  <a:cubicBezTo>
                    <a:pt x="556" y="116"/>
                    <a:pt x="598" y="88"/>
                    <a:pt x="658" y="74"/>
                  </a:cubicBezTo>
                  <a:cubicBezTo>
                    <a:pt x="806" y="43"/>
                    <a:pt x="950" y="14"/>
                    <a:pt x="1098" y="14"/>
                  </a:cubicBezTo>
                  <a:lnTo>
                    <a:pt x="1172" y="14"/>
                  </a:lnTo>
                  <a:cubicBezTo>
                    <a:pt x="1112" y="14"/>
                    <a:pt x="1070" y="0"/>
                    <a:pt x="1010" y="0"/>
                  </a:cubicBezTo>
                  <a:close/>
                  <a:moveTo>
                    <a:pt x="1112" y="131"/>
                  </a:moveTo>
                  <a:cubicBezTo>
                    <a:pt x="968" y="131"/>
                    <a:pt x="834" y="145"/>
                    <a:pt x="686" y="190"/>
                  </a:cubicBezTo>
                  <a:cubicBezTo>
                    <a:pt x="528" y="233"/>
                    <a:pt x="366" y="306"/>
                    <a:pt x="232" y="426"/>
                  </a:cubicBezTo>
                  <a:cubicBezTo>
                    <a:pt x="176" y="468"/>
                    <a:pt x="130" y="528"/>
                    <a:pt x="71" y="584"/>
                  </a:cubicBezTo>
                  <a:cubicBezTo>
                    <a:pt x="42" y="644"/>
                    <a:pt x="28" y="718"/>
                    <a:pt x="14" y="778"/>
                  </a:cubicBezTo>
                  <a:cubicBezTo>
                    <a:pt x="28" y="778"/>
                    <a:pt x="42" y="760"/>
                    <a:pt x="57" y="760"/>
                  </a:cubicBezTo>
                  <a:cubicBezTo>
                    <a:pt x="116" y="718"/>
                    <a:pt x="190" y="690"/>
                    <a:pt x="264" y="672"/>
                  </a:cubicBezTo>
                  <a:cubicBezTo>
                    <a:pt x="366" y="630"/>
                    <a:pt x="482" y="616"/>
                    <a:pt x="598" y="616"/>
                  </a:cubicBezTo>
                  <a:lnTo>
                    <a:pt x="686" y="616"/>
                  </a:lnTo>
                  <a:cubicBezTo>
                    <a:pt x="834" y="630"/>
                    <a:pt x="982" y="672"/>
                    <a:pt x="1112" y="746"/>
                  </a:cubicBezTo>
                  <a:cubicBezTo>
                    <a:pt x="1112" y="746"/>
                    <a:pt x="1126" y="760"/>
                    <a:pt x="1126" y="778"/>
                  </a:cubicBezTo>
                  <a:cubicBezTo>
                    <a:pt x="1112" y="792"/>
                    <a:pt x="1112" y="792"/>
                    <a:pt x="1098" y="792"/>
                  </a:cubicBezTo>
                  <a:lnTo>
                    <a:pt x="1084" y="792"/>
                  </a:lnTo>
                  <a:cubicBezTo>
                    <a:pt x="950" y="760"/>
                    <a:pt x="820" y="746"/>
                    <a:pt x="686" y="732"/>
                  </a:cubicBezTo>
                  <a:lnTo>
                    <a:pt x="598" y="732"/>
                  </a:lnTo>
                  <a:cubicBezTo>
                    <a:pt x="496" y="732"/>
                    <a:pt x="394" y="746"/>
                    <a:pt x="292" y="778"/>
                  </a:cubicBezTo>
                  <a:cubicBezTo>
                    <a:pt x="190" y="806"/>
                    <a:pt x="88" y="848"/>
                    <a:pt x="0" y="908"/>
                  </a:cubicBezTo>
                  <a:cubicBezTo>
                    <a:pt x="0" y="1010"/>
                    <a:pt x="14" y="1112"/>
                    <a:pt x="71" y="1217"/>
                  </a:cubicBezTo>
                  <a:cubicBezTo>
                    <a:pt x="190" y="1481"/>
                    <a:pt x="468" y="1611"/>
                    <a:pt x="774" y="1611"/>
                  </a:cubicBezTo>
                  <a:cubicBezTo>
                    <a:pt x="922" y="1611"/>
                    <a:pt x="1084" y="1583"/>
                    <a:pt x="1231" y="1509"/>
                  </a:cubicBezTo>
                  <a:cubicBezTo>
                    <a:pt x="1685" y="1274"/>
                    <a:pt x="1903" y="792"/>
                    <a:pt x="1713" y="394"/>
                  </a:cubicBezTo>
                  <a:cubicBezTo>
                    <a:pt x="1671" y="306"/>
                    <a:pt x="1611" y="233"/>
                    <a:pt x="1537" y="176"/>
                  </a:cubicBezTo>
                  <a:cubicBezTo>
                    <a:pt x="1435" y="162"/>
                    <a:pt x="1319" y="131"/>
                    <a:pt x="1214" y="131"/>
                  </a:cubicBezTo>
                  <a:close/>
                </a:path>
              </a:pathLst>
            </a:custGeom>
            <a:solidFill>
              <a:srgbClr val="DC8C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4"/>
            <p:cNvSpPr/>
            <p:nvPr/>
          </p:nvSpPr>
          <p:spPr>
            <a:xfrm>
              <a:off x="2471400" y="4367363"/>
              <a:ext cx="49550" cy="20525"/>
            </a:xfrm>
            <a:custGeom>
              <a:rect b="b" l="l" r="r" t="t"/>
              <a:pathLst>
                <a:path extrusionOk="0" h="821" w="1982">
                  <a:moveTo>
                    <a:pt x="690" y="131"/>
                  </a:moveTo>
                  <a:lnTo>
                    <a:pt x="690" y="131"/>
                  </a:lnTo>
                  <a:cubicBezTo>
                    <a:pt x="679" y="137"/>
                    <a:pt x="668" y="143"/>
                    <a:pt x="657" y="150"/>
                  </a:cubicBezTo>
                  <a:lnTo>
                    <a:pt x="657" y="150"/>
                  </a:lnTo>
                  <a:cubicBezTo>
                    <a:pt x="668" y="144"/>
                    <a:pt x="679" y="137"/>
                    <a:pt x="690" y="131"/>
                  </a:cubicBezTo>
                  <a:close/>
                  <a:moveTo>
                    <a:pt x="1366" y="0"/>
                  </a:moveTo>
                  <a:cubicBezTo>
                    <a:pt x="1496" y="29"/>
                    <a:pt x="1629" y="74"/>
                    <a:pt x="1731" y="162"/>
                  </a:cubicBezTo>
                  <a:cubicBezTo>
                    <a:pt x="1791" y="176"/>
                    <a:pt x="1865" y="190"/>
                    <a:pt x="1921" y="219"/>
                  </a:cubicBezTo>
                  <a:lnTo>
                    <a:pt x="1935" y="219"/>
                  </a:lnTo>
                  <a:cubicBezTo>
                    <a:pt x="1953" y="219"/>
                    <a:pt x="1967" y="204"/>
                    <a:pt x="1967" y="190"/>
                  </a:cubicBezTo>
                  <a:cubicBezTo>
                    <a:pt x="1981" y="176"/>
                    <a:pt x="1967" y="148"/>
                    <a:pt x="1953" y="148"/>
                  </a:cubicBezTo>
                  <a:cubicBezTo>
                    <a:pt x="1865" y="102"/>
                    <a:pt x="1777" y="74"/>
                    <a:pt x="1689" y="60"/>
                  </a:cubicBezTo>
                  <a:cubicBezTo>
                    <a:pt x="1601" y="29"/>
                    <a:pt x="1496" y="15"/>
                    <a:pt x="1408" y="0"/>
                  </a:cubicBezTo>
                  <a:close/>
                  <a:moveTo>
                    <a:pt x="657" y="150"/>
                  </a:moveTo>
                  <a:lnTo>
                    <a:pt x="657" y="150"/>
                  </a:lnTo>
                  <a:cubicBezTo>
                    <a:pt x="640" y="159"/>
                    <a:pt x="622" y="168"/>
                    <a:pt x="602" y="176"/>
                  </a:cubicBezTo>
                  <a:lnTo>
                    <a:pt x="472" y="250"/>
                  </a:lnTo>
                  <a:cubicBezTo>
                    <a:pt x="440" y="278"/>
                    <a:pt x="398" y="306"/>
                    <a:pt x="370" y="338"/>
                  </a:cubicBezTo>
                  <a:cubicBezTo>
                    <a:pt x="296" y="394"/>
                    <a:pt x="236" y="468"/>
                    <a:pt x="177" y="542"/>
                  </a:cubicBezTo>
                  <a:cubicBezTo>
                    <a:pt x="149" y="570"/>
                    <a:pt x="120" y="616"/>
                    <a:pt x="89" y="644"/>
                  </a:cubicBezTo>
                  <a:lnTo>
                    <a:pt x="18" y="764"/>
                  </a:lnTo>
                  <a:cubicBezTo>
                    <a:pt x="1" y="778"/>
                    <a:pt x="18" y="806"/>
                    <a:pt x="32" y="820"/>
                  </a:cubicBezTo>
                  <a:lnTo>
                    <a:pt x="47" y="820"/>
                  </a:lnTo>
                  <a:cubicBezTo>
                    <a:pt x="61" y="820"/>
                    <a:pt x="75" y="820"/>
                    <a:pt x="75" y="806"/>
                  </a:cubicBezTo>
                  <a:lnTo>
                    <a:pt x="89" y="806"/>
                  </a:lnTo>
                  <a:lnTo>
                    <a:pt x="163" y="704"/>
                  </a:lnTo>
                  <a:cubicBezTo>
                    <a:pt x="194" y="658"/>
                    <a:pt x="208" y="630"/>
                    <a:pt x="236" y="602"/>
                  </a:cubicBezTo>
                  <a:cubicBezTo>
                    <a:pt x="251" y="588"/>
                    <a:pt x="265" y="570"/>
                    <a:pt x="265" y="570"/>
                  </a:cubicBezTo>
                  <a:cubicBezTo>
                    <a:pt x="347" y="405"/>
                    <a:pt x="483" y="255"/>
                    <a:pt x="657" y="150"/>
                  </a:cubicBezTo>
                  <a:close/>
                </a:path>
              </a:pathLst>
            </a:custGeom>
            <a:solidFill>
              <a:srgbClr val="C36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4"/>
            <p:cNvSpPr/>
            <p:nvPr/>
          </p:nvSpPr>
          <p:spPr>
            <a:xfrm>
              <a:off x="2478000" y="4367363"/>
              <a:ext cx="36700" cy="14275"/>
            </a:xfrm>
            <a:custGeom>
              <a:rect b="b" l="l" r="r" t="t"/>
              <a:pathLst>
                <a:path extrusionOk="0" h="571" w="1468">
                  <a:moveTo>
                    <a:pt x="1028" y="0"/>
                  </a:moveTo>
                  <a:cubicBezTo>
                    <a:pt x="880" y="0"/>
                    <a:pt x="736" y="29"/>
                    <a:pt x="588" y="60"/>
                  </a:cubicBezTo>
                  <a:cubicBezTo>
                    <a:pt x="528" y="74"/>
                    <a:pt x="486" y="102"/>
                    <a:pt x="426" y="131"/>
                  </a:cubicBezTo>
                  <a:cubicBezTo>
                    <a:pt x="236" y="236"/>
                    <a:pt x="89" y="394"/>
                    <a:pt x="1" y="570"/>
                  </a:cubicBezTo>
                  <a:cubicBezTo>
                    <a:pt x="60" y="514"/>
                    <a:pt x="106" y="454"/>
                    <a:pt x="162" y="412"/>
                  </a:cubicBezTo>
                  <a:cubicBezTo>
                    <a:pt x="296" y="292"/>
                    <a:pt x="458" y="219"/>
                    <a:pt x="616" y="176"/>
                  </a:cubicBezTo>
                  <a:cubicBezTo>
                    <a:pt x="764" y="131"/>
                    <a:pt x="898" y="117"/>
                    <a:pt x="1042" y="117"/>
                  </a:cubicBezTo>
                  <a:lnTo>
                    <a:pt x="1144" y="117"/>
                  </a:lnTo>
                  <a:cubicBezTo>
                    <a:pt x="1249" y="117"/>
                    <a:pt x="1365" y="148"/>
                    <a:pt x="1467" y="162"/>
                  </a:cubicBezTo>
                  <a:cubicBezTo>
                    <a:pt x="1365" y="74"/>
                    <a:pt x="1232" y="29"/>
                    <a:pt x="1102" y="0"/>
                  </a:cubicBezTo>
                  <a:close/>
                </a:path>
              </a:pathLst>
            </a:custGeom>
            <a:solidFill>
              <a:srgbClr val="BA5E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4"/>
            <p:cNvSpPr/>
            <p:nvPr/>
          </p:nvSpPr>
          <p:spPr>
            <a:xfrm>
              <a:off x="2466300" y="4391888"/>
              <a:ext cx="5125" cy="6975"/>
            </a:xfrm>
            <a:custGeom>
              <a:rect b="b" l="l" r="r" t="t"/>
              <a:pathLst>
                <a:path extrusionOk="0" h="279" w="205">
                  <a:moveTo>
                    <a:pt x="163" y="1"/>
                  </a:moveTo>
                  <a:lnTo>
                    <a:pt x="117" y="47"/>
                  </a:lnTo>
                  <a:cubicBezTo>
                    <a:pt x="75" y="103"/>
                    <a:pt x="47" y="163"/>
                    <a:pt x="1" y="237"/>
                  </a:cubicBezTo>
                  <a:cubicBezTo>
                    <a:pt x="1" y="237"/>
                    <a:pt x="1" y="265"/>
                    <a:pt x="15" y="265"/>
                  </a:cubicBezTo>
                  <a:cubicBezTo>
                    <a:pt x="15" y="279"/>
                    <a:pt x="29" y="279"/>
                    <a:pt x="29" y="279"/>
                  </a:cubicBezTo>
                  <a:cubicBezTo>
                    <a:pt x="47" y="279"/>
                    <a:pt x="47" y="265"/>
                    <a:pt x="61" y="265"/>
                  </a:cubicBezTo>
                  <a:cubicBezTo>
                    <a:pt x="103" y="205"/>
                    <a:pt x="134" y="149"/>
                    <a:pt x="177" y="103"/>
                  </a:cubicBezTo>
                  <a:lnTo>
                    <a:pt x="205" y="75"/>
                  </a:lnTo>
                  <a:cubicBezTo>
                    <a:pt x="191" y="61"/>
                    <a:pt x="177" y="29"/>
                    <a:pt x="163" y="1"/>
                  </a:cubicBezTo>
                  <a:close/>
                </a:path>
              </a:pathLst>
            </a:custGeom>
            <a:solidFill>
              <a:srgbClr val="AD4D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4"/>
            <p:cNvSpPr/>
            <p:nvPr/>
          </p:nvSpPr>
          <p:spPr>
            <a:xfrm>
              <a:off x="2470350" y="4386438"/>
              <a:ext cx="6275" cy="7325"/>
            </a:xfrm>
            <a:custGeom>
              <a:rect b="b" l="l" r="r" t="t"/>
              <a:pathLst>
                <a:path extrusionOk="0" h="293" w="251">
                  <a:moveTo>
                    <a:pt x="250" y="1"/>
                  </a:moveTo>
                  <a:lnTo>
                    <a:pt x="250" y="1"/>
                  </a:lnTo>
                  <a:cubicBezTo>
                    <a:pt x="191" y="43"/>
                    <a:pt x="148" y="71"/>
                    <a:pt x="117" y="103"/>
                  </a:cubicBezTo>
                  <a:cubicBezTo>
                    <a:pt x="74" y="145"/>
                    <a:pt x="29" y="191"/>
                    <a:pt x="1" y="219"/>
                  </a:cubicBezTo>
                  <a:cubicBezTo>
                    <a:pt x="15" y="247"/>
                    <a:pt x="29" y="279"/>
                    <a:pt x="43" y="293"/>
                  </a:cubicBezTo>
                  <a:cubicBezTo>
                    <a:pt x="89" y="265"/>
                    <a:pt x="117" y="219"/>
                    <a:pt x="176" y="177"/>
                  </a:cubicBezTo>
                  <a:cubicBezTo>
                    <a:pt x="191" y="159"/>
                    <a:pt x="205" y="145"/>
                    <a:pt x="236" y="131"/>
                  </a:cubicBezTo>
                  <a:cubicBezTo>
                    <a:pt x="236" y="89"/>
                    <a:pt x="236" y="43"/>
                    <a:pt x="250" y="1"/>
                  </a:cubicBezTo>
                  <a:close/>
                </a:path>
              </a:pathLst>
            </a:custGeom>
            <a:solidFill>
              <a:srgbClr val="C36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4"/>
            <p:cNvSpPr/>
            <p:nvPr/>
          </p:nvSpPr>
          <p:spPr>
            <a:xfrm>
              <a:off x="2476250" y="4382388"/>
              <a:ext cx="28150" cy="7325"/>
            </a:xfrm>
            <a:custGeom>
              <a:rect b="b" l="l" r="r" t="t"/>
              <a:pathLst>
                <a:path extrusionOk="0" h="293" w="1126">
                  <a:moveTo>
                    <a:pt x="598" y="1"/>
                  </a:moveTo>
                  <a:cubicBezTo>
                    <a:pt x="482" y="1"/>
                    <a:pt x="366" y="15"/>
                    <a:pt x="264" y="57"/>
                  </a:cubicBezTo>
                  <a:cubicBezTo>
                    <a:pt x="190" y="75"/>
                    <a:pt x="116" y="103"/>
                    <a:pt x="57" y="145"/>
                  </a:cubicBezTo>
                  <a:cubicBezTo>
                    <a:pt x="42" y="145"/>
                    <a:pt x="28" y="163"/>
                    <a:pt x="14" y="163"/>
                  </a:cubicBezTo>
                  <a:cubicBezTo>
                    <a:pt x="0" y="205"/>
                    <a:pt x="0" y="251"/>
                    <a:pt x="0" y="293"/>
                  </a:cubicBezTo>
                  <a:cubicBezTo>
                    <a:pt x="88" y="233"/>
                    <a:pt x="190" y="191"/>
                    <a:pt x="292" y="163"/>
                  </a:cubicBezTo>
                  <a:cubicBezTo>
                    <a:pt x="394" y="131"/>
                    <a:pt x="496" y="117"/>
                    <a:pt x="598" y="117"/>
                  </a:cubicBezTo>
                  <a:lnTo>
                    <a:pt x="686" y="117"/>
                  </a:lnTo>
                  <a:cubicBezTo>
                    <a:pt x="820" y="131"/>
                    <a:pt x="950" y="145"/>
                    <a:pt x="1084" y="177"/>
                  </a:cubicBezTo>
                  <a:lnTo>
                    <a:pt x="1098" y="177"/>
                  </a:lnTo>
                  <a:cubicBezTo>
                    <a:pt x="1112" y="177"/>
                    <a:pt x="1112" y="177"/>
                    <a:pt x="1126" y="163"/>
                  </a:cubicBezTo>
                  <a:cubicBezTo>
                    <a:pt x="1126" y="145"/>
                    <a:pt x="1112" y="131"/>
                    <a:pt x="1112" y="131"/>
                  </a:cubicBezTo>
                  <a:cubicBezTo>
                    <a:pt x="982" y="57"/>
                    <a:pt x="834" y="15"/>
                    <a:pt x="686" y="1"/>
                  </a:cubicBezTo>
                  <a:close/>
                </a:path>
              </a:pathLst>
            </a:custGeom>
            <a:solidFill>
              <a:srgbClr val="BA5E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4"/>
            <p:cNvSpPr/>
            <p:nvPr/>
          </p:nvSpPr>
          <p:spPr>
            <a:xfrm>
              <a:off x="2294475" y="4271588"/>
              <a:ext cx="200425" cy="197525"/>
            </a:xfrm>
            <a:custGeom>
              <a:rect b="b" l="l" r="r" t="t"/>
              <a:pathLst>
                <a:path extrusionOk="0" h="7901" w="8017">
                  <a:moveTo>
                    <a:pt x="4004" y="1"/>
                  </a:moveTo>
                  <a:cubicBezTo>
                    <a:pt x="3872" y="1"/>
                    <a:pt x="3740" y="8"/>
                    <a:pt x="3606" y="22"/>
                  </a:cubicBezTo>
                  <a:cubicBezTo>
                    <a:pt x="1510" y="240"/>
                    <a:pt x="1" y="2147"/>
                    <a:pt x="219" y="4271"/>
                  </a:cubicBezTo>
                  <a:cubicBezTo>
                    <a:pt x="426" y="6258"/>
                    <a:pt x="1812" y="7901"/>
                    <a:pt x="4005" y="7901"/>
                  </a:cubicBezTo>
                  <a:cubicBezTo>
                    <a:pt x="4156" y="7901"/>
                    <a:pt x="4312" y="7893"/>
                    <a:pt x="4471" y="7877"/>
                  </a:cubicBezTo>
                  <a:cubicBezTo>
                    <a:pt x="7078" y="7627"/>
                    <a:pt x="8017" y="5618"/>
                    <a:pt x="7799" y="3480"/>
                  </a:cubicBezTo>
                  <a:cubicBezTo>
                    <a:pt x="7578" y="1491"/>
                    <a:pt x="5933" y="1"/>
                    <a:pt x="4004" y="1"/>
                  </a:cubicBezTo>
                  <a:close/>
                </a:path>
              </a:pathLst>
            </a:custGeom>
            <a:solidFill>
              <a:srgbClr val="FCBC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4"/>
            <p:cNvSpPr/>
            <p:nvPr/>
          </p:nvSpPr>
          <p:spPr>
            <a:xfrm>
              <a:off x="2332200" y="4313463"/>
              <a:ext cx="135275" cy="41075"/>
            </a:xfrm>
            <a:custGeom>
              <a:rect b="b" l="l" r="r" t="t"/>
              <a:pathLst>
                <a:path extrusionOk="0" h="1643" w="5411">
                  <a:moveTo>
                    <a:pt x="29" y="0"/>
                  </a:moveTo>
                  <a:lnTo>
                    <a:pt x="1" y="18"/>
                  </a:lnTo>
                  <a:cubicBezTo>
                    <a:pt x="264" y="602"/>
                    <a:pt x="820" y="1073"/>
                    <a:pt x="1629" y="1393"/>
                  </a:cubicBezTo>
                  <a:cubicBezTo>
                    <a:pt x="1713" y="1428"/>
                    <a:pt x="1801" y="1447"/>
                    <a:pt x="1885" y="1447"/>
                  </a:cubicBezTo>
                  <a:cubicBezTo>
                    <a:pt x="1976" y="1447"/>
                    <a:pt x="2064" y="1425"/>
                    <a:pt x="2139" y="1379"/>
                  </a:cubicBezTo>
                  <a:cubicBezTo>
                    <a:pt x="2287" y="1305"/>
                    <a:pt x="2375" y="1115"/>
                    <a:pt x="2375" y="911"/>
                  </a:cubicBezTo>
                  <a:cubicBezTo>
                    <a:pt x="2375" y="880"/>
                    <a:pt x="2375" y="840"/>
                    <a:pt x="2362" y="812"/>
                  </a:cubicBezTo>
                  <a:lnTo>
                    <a:pt x="2362" y="812"/>
                  </a:lnTo>
                  <a:cubicBezTo>
                    <a:pt x="2404" y="899"/>
                    <a:pt x="2449" y="986"/>
                    <a:pt x="2509" y="1073"/>
                  </a:cubicBezTo>
                  <a:cubicBezTo>
                    <a:pt x="2639" y="1305"/>
                    <a:pt x="2829" y="1467"/>
                    <a:pt x="3036" y="1569"/>
                  </a:cubicBezTo>
                  <a:cubicBezTo>
                    <a:pt x="3138" y="1615"/>
                    <a:pt x="3268" y="1643"/>
                    <a:pt x="3388" y="1643"/>
                  </a:cubicBezTo>
                  <a:cubicBezTo>
                    <a:pt x="3518" y="1643"/>
                    <a:pt x="3634" y="1615"/>
                    <a:pt x="3740" y="1555"/>
                  </a:cubicBezTo>
                  <a:cubicBezTo>
                    <a:pt x="3930" y="1439"/>
                    <a:pt x="4032" y="1231"/>
                    <a:pt x="4032" y="1041"/>
                  </a:cubicBezTo>
                  <a:cubicBezTo>
                    <a:pt x="4162" y="1277"/>
                    <a:pt x="4383" y="1453"/>
                    <a:pt x="4633" y="1569"/>
                  </a:cubicBezTo>
                  <a:cubicBezTo>
                    <a:pt x="4703" y="1596"/>
                    <a:pt x="4820" y="1634"/>
                    <a:pt x="4947" y="1634"/>
                  </a:cubicBezTo>
                  <a:cubicBezTo>
                    <a:pt x="5032" y="1634"/>
                    <a:pt x="5121" y="1617"/>
                    <a:pt x="5203" y="1569"/>
                  </a:cubicBezTo>
                  <a:cubicBezTo>
                    <a:pt x="5291" y="1527"/>
                    <a:pt x="5365" y="1425"/>
                    <a:pt x="5393" y="1305"/>
                  </a:cubicBezTo>
                  <a:cubicBezTo>
                    <a:pt x="5411" y="1217"/>
                    <a:pt x="5393" y="1129"/>
                    <a:pt x="5351" y="1055"/>
                  </a:cubicBezTo>
                  <a:lnTo>
                    <a:pt x="5323" y="1087"/>
                  </a:lnTo>
                  <a:cubicBezTo>
                    <a:pt x="5365" y="1143"/>
                    <a:pt x="5379" y="1217"/>
                    <a:pt x="5365" y="1291"/>
                  </a:cubicBezTo>
                  <a:cubicBezTo>
                    <a:pt x="5337" y="1393"/>
                    <a:pt x="5263" y="1495"/>
                    <a:pt x="5175" y="1541"/>
                  </a:cubicBezTo>
                  <a:cubicBezTo>
                    <a:pt x="5104" y="1579"/>
                    <a:pt x="5029" y="1592"/>
                    <a:pt x="4957" y="1592"/>
                  </a:cubicBezTo>
                  <a:cubicBezTo>
                    <a:pt x="4835" y="1592"/>
                    <a:pt x="4720" y="1553"/>
                    <a:pt x="4647" y="1527"/>
                  </a:cubicBezTo>
                  <a:cubicBezTo>
                    <a:pt x="4355" y="1407"/>
                    <a:pt x="4120" y="1189"/>
                    <a:pt x="4004" y="897"/>
                  </a:cubicBezTo>
                  <a:lnTo>
                    <a:pt x="3958" y="911"/>
                  </a:lnTo>
                  <a:cubicBezTo>
                    <a:pt x="4032" y="1129"/>
                    <a:pt x="3930" y="1393"/>
                    <a:pt x="3722" y="1513"/>
                  </a:cubicBezTo>
                  <a:cubicBezTo>
                    <a:pt x="3621" y="1574"/>
                    <a:pt x="3500" y="1607"/>
                    <a:pt x="3376" y="1607"/>
                  </a:cubicBezTo>
                  <a:cubicBezTo>
                    <a:pt x="3265" y="1607"/>
                    <a:pt x="3153" y="1581"/>
                    <a:pt x="3050" y="1527"/>
                  </a:cubicBezTo>
                  <a:cubicBezTo>
                    <a:pt x="2843" y="1439"/>
                    <a:pt x="2667" y="1277"/>
                    <a:pt x="2537" y="1041"/>
                  </a:cubicBezTo>
                  <a:cubicBezTo>
                    <a:pt x="2435" y="880"/>
                    <a:pt x="2361" y="704"/>
                    <a:pt x="2287" y="528"/>
                  </a:cubicBezTo>
                  <a:cubicBezTo>
                    <a:pt x="2273" y="472"/>
                    <a:pt x="2259" y="426"/>
                    <a:pt x="2245" y="384"/>
                  </a:cubicBezTo>
                  <a:lnTo>
                    <a:pt x="2199" y="398"/>
                  </a:lnTo>
                  <a:cubicBezTo>
                    <a:pt x="2227" y="440"/>
                    <a:pt x="2245" y="500"/>
                    <a:pt x="2259" y="545"/>
                  </a:cubicBezTo>
                  <a:cubicBezTo>
                    <a:pt x="2301" y="662"/>
                    <a:pt x="2333" y="778"/>
                    <a:pt x="2333" y="911"/>
                  </a:cubicBezTo>
                  <a:cubicBezTo>
                    <a:pt x="2333" y="1101"/>
                    <a:pt x="2245" y="1277"/>
                    <a:pt x="2111" y="1351"/>
                  </a:cubicBezTo>
                  <a:cubicBezTo>
                    <a:pt x="2040" y="1391"/>
                    <a:pt x="1955" y="1414"/>
                    <a:pt x="1866" y="1414"/>
                  </a:cubicBezTo>
                  <a:cubicBezTo>
                    <a:pt x="1793" y="1414"/>
                    <a:pt x="1717" y="1398"/>
                    <a:pt x="1643" y="1365"/>
                  </a:cubicBezTo>
                  <a:cubicBezTo>
                    <a:pt x="852" y="1041"/>
                    <a:pt x="293" y="574"/>
                    <a:pt x="29" y="0"/>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4"/>
            <p:cNvSpPr/>
            <p:nvPr/>
          </p:nvSpPr>
          <p:spPr>
            <a:xfrm>
              <a:off x="2338100" y="4378363"/>
              <a:ext cx="42150" cy="42850"/>
            </a:xfrm>
            <a:custGeom>
              <a:rect b="b" l="l" r="r" t="t"/>
              <a:pathLst>
                <a:path extrusionOk="0" h="1714" w="1686">
                  <a:moveTo>
                    <a:pt x="848" y="0"/>
                  </a:moveTo>
                  <a:cubicBezTo>
                    <a:pt x="380" y="0"/>
                    <a:pt x="0" y="380"/>
                    <a:pt x="0" y="865"/>
                  </a:cubicBezTo>
                  <a:cubicBezTo>
                    <a:pt x="0" y="1333"/>
                    <a:pt x="380" y="1713"/>
                    <a:pt x="848" y="1713"/>
                  </a:cubicBezTo>
                  <a:cubicBezTo>
                    <a:pt x="1319" y="1713"/>
                    <a:pt x="1685" y="1333"/>
                    <a:pt x="1685" y="865"/>
                  </a:cubicBezTo>
                  <a:cubicBezTo>
                    <a:pt x="1685" y="380"/>
                    <a:pt x="1319" y="0"/>
                    <a:pt x="84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4"/>
            <p:cNvSpPr/>
            <p:nvPr/>
          </p:nvSpPr>
          <p:spPr>
            <a:xfrm>
              <a:off x="2337300" y="4377663"/>
              <a:ext cx="44000" cy="44325"/>
            </a:xfrm>
            <a:custGeom>
              <a:rect b="b" l="l" r="r" t="t"/>
              <a:pathLst>
                <a:path extrusionOk="0" h="1773" w="1760">
                  <a:moveTo>
                    <a:pt x="880" y="56"/>
                  </a:moveTo>
                  <a:cubicBezTo>
                    <a:pt x="1102" y="56"/>
                    <a:pt x="1306" y="158"/>
                    <a:pt x="1453" y="306"/>
                  </a:cubicBezTo>
                  <a:cubicBezTo>
                    <a:pt x="1601" y="454"/>
                    <a:pt x="1689" y="658"/>
                    <a:pt x="1689" y="893"/>
                  </a:cubicBezTo>
                  <a:cubicBezTo>
                    <a:pt x="1689" y="1112"/>
                    <a:pt x="1601" y="1319"/>
                    <a:pt x="1453" y="1477"/>
                  </a:cubicBezTo>
                  <a:cubicBezTo>
                    <a:pt x="1306" y="1625"/>
                    <a:pt x="1102" y="1713"/>
                    <a:pt x="880" y="1713"/>
                  </a:cubicBezTo>
                  <a:cubicBezTo>
                    <a:pt x="648" y="1713"/>
                    <a:pt x="440" y="1625"/>
                    <a:pt x="296" y="1477"/>
                  </a:cubicBezTo>
                  <a:cubicBezTo>
                    <a:pt x="148" y="1319"/>
                    <a:pt x="60" y="1112"/>
                    <a:pt x="60" y="893"/>
                  </a:cubicBezTo>
                  <a:cubicBezTo>
                    <a:pt x="60" y="658"/>
                    <a:pt x="148" y="454"/>
                    <a:pt x="296" y="306"/>
                  </a:cubicBezTo>
                  <a:cubicBezTo>
                    <a:pt x="440" y="158"/>
                    <a:pt x="648" y="56"/>
                    <a:pt x="880" y="56"/>
                  </a:cubicBezTo>
                  <a:close/>
                  <a:moveTo>
                    <a:pt x="880" y="0"/>
                  </a:moveTo>
                  <a:cubicBezTo>
                    <a:pt x="634" y="0"/>
                    <a:pt x="412" y="102"/>
                    <a:pt x="250" y="264"/>
                  </a:cubicBezTo>
                  <a:cubicBezTo>
                    <a:pt x="89" y="422"/>
                    <a:pt x="1" y="644"/>
                    <a:pt x="1" y="893"/>
                  </a:cubicBezTo>
                  <a:cubicBezTo>
                    <a:pt x="1" y="1126"/>
                    <a:pt x="89" y="1361"/>
                    <a:pt x="250" y="1509"/>
                  </a:cubicBezTo>
                  <a:cubicBezTo>
                    <a:pt x="412" y="1671"/>
                    <a:pt x="634" y="1773"/>
                    <a:pt x="880" y="1773"/>
                  </a:cubicBezTo>
                  <a:cubicBezTo>
                    <a:pt x="1116" y="1773"/>
                    <a:pt x="1337" y="1671"/>
                    <a:pt x="1496" y="1509"/>
                  </a:cubicBezTo>
                  <a:cubicBezTo>
                    <a:pt x="1657" y="1361"/>
                    <a:pt x="1759" y="1126"/>
                    <a:pt x="1759" y="893"/>
                  </a:cubicBezTo>
                  <a:cubicBezTo>
                    <a:pt x="1759" y="644"/>
                    <a:pt x="1657" y="422"/>
                    <a:pt x="1496" y="264"/>
                  </a:cubicBezTo>
                  <a:cubicBezTo>
                    <a:pt x="1337" y="102"/>
                    <a:pt x="1116" y="0"/>
                    <a:pt x="88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4"/>
            <p:cNvSpPr/>
            <p:nvPr/>
          </p:nvSpPr>
          <p:spPr>
            <a:xfrm>
              <a:off x="2338800" y="4380213"/>
              <a:ext cx="42150" cy="42475"/>
            </a:xfrm>
            <a:custGeom>
              <a:rect b="b" l="l" r="r" t="t"/>
              <a:pathLst>
                <a:path extrusionOk="0" h="1699" w="1686">
                  <a:moveTo>
                    <a:pt x="838" y="0"/>
                  </a:moveTo>
                  <a:cubicBezTo>
                    <a:pt x="366" y="0"/>
                    <a:pt x="0" y="380"/>
                    <a:pt x="0" y="848"/>
                  </a:cubicBezTo>
                  <a:cubicBezTo>
                    <a:pt x="0" y="1319"/>
                    <a:pt x="366" y="1699"/>
                    <a:pt x="838" y="1699"/>
                  </a:cubicBezTo>
                  <a:cubicBezTo>
                    <a:pt x="1305" y="1699"/>
                    <a:pt x="1685" y="1319"/>
                    <a:pt x="1685" y="848"/>
                  </a:cubicBezTo>
                  <a:cubicBezTo>
                    <a:pt x="1685" y="380"/>
                    <a:pt x="1305" y="0"/>
                    <a:pt x="8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4"/>
            <p:cNvSpPr/>
            <p:nvPr/>
          </p:nvSpPr>
          <p:spPr>
            <a:xfrm>
              <a:off x="2346100" y="4387863"/>
              <a:ext cx="27550" cy="27550"/>
            </a:xfrm>
            <a:custGeom>
              <a:rect b="b" l="l" r="r" t="t"/>
              <a:pathLst>
                <a:path extrusionOk="0" h="1102" w="1102">
                  <a:moveTo>
                    <a:pt x="546" y="0"/>
                  </a:moveTo>
                  <a:cubicBezTo>
                    <a:pt x="250" y="0"/>
                    <a:pt x="0" y="236"/>
                    <a:pt x="0" y="542"/>
                  </a:cubicBezTo>
                  <a:cubicBezTo>
                    <a:pt x="0" y="851"/>
                    <a:pt x="250" y="1101"/>
                    <a:pt x="546" y="1101"/>
                  </a:cubicBezTo>
                  <a:cubicBezTo>
                    <a:pt x="852" y="1101"/>
                    <a:pt x="1101" y="851"/>
                    <a:pt x="1101" y="542"/>
                  </a:cubicBezTo>
                  <a:cubicBezTo>
                    <a:pt x="1101" y="236"/>
                    <a:pt x="852" y="0"/>
                    <a:pt x="5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4"/>
            <p:cNvSpPr/>
            <p:nvPr/>
          </p:nvSpPr>
          <p:spPr>
            <a:xfrm>
              <a:off x="2342850" y="4396988"/>
              <a:ext cx="9875" cy="6625"/>
            </a:xfrm>
            <a:custGeom>
              <a:rect b="b" l="l" r="r" t="t"/>
              <a:pathLst>
                <a:path extrusionOk="0" h="265" w="395">
                  <a:moveTo>
                    <a:pt x="190" y="1"/>
                  </a:moveTo>
                  <a:cubicBezTo>
                    <a:pt x="88" y="1"/>
                    <a:pt x="0" y="61"/>
                    <a:pt x="0" y="135"/>
                  </a:cubicBezTo>
                  <a:cubicBezTo>
                    <a:pt x="0" y="208"/>
                    <a:pt x="88" y="265"/>
                    <a:pt x="190" y="265"/>
                  </a:cubicBezTo>
                  <a:cubicBezTo>
                    <a:pt x="306" y="265"/>
                    <a:pt x="394" y="208"/>
                    <a:pt x="394" y="135"/>
                  </a:cubicBezTo>
                  <a:cubicBezTo>
                    <a:pt x="394" y="61"/>
                    <a:pt x="306" y="1"/>
                    <a:pt x="1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4"/>
            <p:cNvSpPr/>
            <p:nvPr/>
          </p:nvSpPr>
          <p:spPr>
            <a:xfrm>
              <a:off x="2419425" y="4355913"/>
              <a:ext cx="48050" cy="43050"/>
            </a:xfrm>
            <a:custGeom>
              <a:rect b="b" l="l" r="r" t="t"/>
              <a:pathLst>
                <a:path extrusionOk="0" h="1722" w="1922">
                  <a:moveTo>
                    <a:pt x="950" y="1"/>
                  </a:moveTo>
                  <a:cubicBezTo>
                    <a:pt x="847" y="1"/>
                    <a:pt x="744" y="20"/>
                    <a:pt x="645" y="61"/>
                  </a:cubicBezTo>
                  <a:cubicBezTo>
                    <a:pt x="205" y="237"/>
                    <a:pt x="1" y="736"/>
                    <a:pt x="177" y="1176"/>
                  </a:cubicBezTo>
                  <a:cubicBezTo>
                    <a:pt x="312" y="1513"/>
                    <a:pt x="634" y="1722"/>
                    <a:pt x="970" y="1722"/>
                  </a:cubicBezTo>
                  <a:cubicBezTo>
                    <a:pt x="1072" y="1722"/>
                    <a:pt x="1175" y="1703"/>
                    <a:pt x="1274" y="1661"/>
                  </a:cubicBezTo>
                  <a:cubicBezTo>
                    <a:pt x="1714" y="1486"/>
                    <a:pt x="1922" y="986"/>
                    <a:pt x="1746" y="546"/>
                  </a:cubicBezTo>
                  <a:cubicBezTo>
                    <a:pt x="1611" y="209"/>
                    <a:pt x="1286" y="1"/>
                    <a:pt x="95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4"/>
            <p:cNvSpPr/>
            <p:nvPr/>
          </p:nvSpPr>
          <p:spPr>
            <a:xfrm>
              <a:off x="2421275" y="4355238"/>
              <a:ext cx="44350" cy="44425"/>
            </a:xfrm>
            <a:custGeom>
              <a:rect b="b" l="l" r="r" t="t"/>
              <a:pathLst>
                <a:path extrusionOk="0" h="1777" w="1774">
                  <a:moveTo>
                    <a:pt x="880" y="60"/>
                  </a:moveTo>
                  <a:cubicBezTo>
                    <a:pt x="1200" y="60"/>
                    <a:pt x="1510" y="250"/>
                    <a:pt x="1640" y="573"/>
                  </a:cubicBezTo>
                  <a:cubicBezTo>
                    <a:pt x="1686" y="675"/>
                    <a:pt x="1700" y="791"/>
                    <a:pt x="1700" y="897"/>
                  </a:cubicBezTo>
                  <a:cubicBezTo>
                    <a:pt x="1700" y="1217"/>
                    <a:pt x="1510" y="1527"/>
                    <a:pt x="1200" y="1657"/>
                  </a:cubicBezTo>
                  <a:cubicBezTo>
                    <a:pt x="1098" y="1688"/>
                    <a:pt x="996" y="1717"/>
                    <a:pt x="894" y="1717"/>
                  </a:cubicBezTo>
                  <a:cubicBezTo>
                    <a:pt x="571" y="1717"/>
                    <a:pt x="265" y="1513"/>
                    <a:pt x="131" y="1189"/>
                  </a:cubicBezTo>
                  <a:cubicBezTo>
                    <a:pt x="89" y="1087"/>
                    <a:pt x="71" y="985"/>
                    <a:pt x="71" y="879"/>
                  </a:cubicBezTo>
                  <a:cubicBezTo>
                    <a:pt x="71" y="559"/>
                    <a:pt x="265" y="250"/>
                    <a:pt x="571" y="120"/>
                  </a:cubicBezTo>
                  <a:cubicBezTo>
                    <a:pt x="673" y="74"/>
                    <a:pt x="775" y="60"/>
                    <a:pt x="880" y="60"/>
                  </a:cubicBezTo>
                  <a:close/>
                  <a:moveTo>
                    <a:pt x="880" y="0"/>
                  </a:moveTo>
                  <a:cubicBezTo>
                    <a:pt x="775" y="0"/>
                    <a:pt x="659" y="18"/>
                    <a:pt x="557" y="60"/>
                  </a:cubicBezTo>
                  <a:cubicBezTo>
                    <a:pt x="219" y="208"/>
                    <a:pt x="1" y="528"/>
                    <a:pt x="1" y="879"/>
                  </a:cubicBezTo>
                  <a:cubicBezTo>
                    <a:pt x="1" y="999"/>
                    <a:pt x="29" y="1101"/>
                    <a:pt x="71" y="1217"/>
                  </a:cubicBezTo>
                  <a:cubicBezTo>
                    <a:pt x="205" y="1555"/>
                    <a:pt x="543" y="1776"/>
                    <a:pt x="894" y="1776"/>
                  </a:cubicBezTo>
                  <a:cubicBezTo>
                    <a:pt x="996" y="1776"/>
                    <a:pt x="1112" y="1745"/>
                    <a:pt x="1214" y="1717"/>
                  </a:cubicBezTo>
                  <a:cubicBezTo>
                    <a:pt x="1552" y="1569"/>
                    <a:pt x="1774" y="1249"/>
                    <a:pt x="1774" y="897"/>
                  </a:cubicBezTo>
                  <a:cubicBezTo>
                    <a:pt x="1774" y="777"/>
                    <a:pt x="1742" y="661"/>
                    <a:pt x="1700" y="559"/>
                  </a:cubicBezTo>
                  <a:cubicBezTo>
                    <a:pt x="1566" y="208"/>
                    <a:pt x="1232" y="0"/>
                    <a:pt x="88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4"/>
            <p:cNvSpPr/>
            <p:nvPr/>
          </p:nvSpPr>
          <p:spPr>
            <a:xfrm>
              <a:off x="2419425" y="4357913"/>
              <a:ext cx="48050" cy="42525"/>
            </a:xfrm>
            <a:custGeom>
              <a:rect b="b" l="l" r="r" t="t"/>
              <a:pathLst>
                <a:path extrusionOk="0" h="1701" w="1922">
                  <a:moveTo>
                    <a:pt x="944" y="0"/>
                  </a:moveTo>
                  <a:cubicBezTo>
                    <a:pt x="843" y="0"/>
                    <a:pt x="742" y="18"/>
                    <a:pt x="645" y="55"/>
                  </a:cubicBezTo>
                  <a:cubicBezTo>
                    <a:pt x="205" y="231"/>
                    <a:pt x="1" y="730"/>
                    <a:pt x="177" y="1170"/>
                  </a:cubicBezTo>
                  <a:cubicBezTo>
                    <a:pt x="310" y="1503"/>
                    <a:pt x="627" y="1701"/>
                    <a:pt x="958" y="1701"/>
                  </a:cubicBezTo>
                  <a:cubicBezTo>
                    <a:pt x="1064" y="1701"/>
                    <a:pt x="1171" y="1680"/>
                    <a:pt x="1274" y="1638"/>
                  </a:cubicBezTo>
                  <a:cubicBezTo>
                    <a:pt x="1714" y="1462"/>
                    <a:pt x="1922" y="980"/>
                    <a:pt x="1746" y="540"/>
                  </a:cubicBezTo>
                  <a:cubicBezTo>
                    <a:pt x="1610" y="201"/>
                    <a:pt x="1282" y="0"/>
                    <a:pt x="9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4"/>
            <p:cNvSpPr/>
            <p:nvPr/>
          </p:nvSpPr>
          <p:spPr>
            <a:xfrm>
              <a:off x="2427875" y="4365363"/>
              <a:ext cx="31150" cy="27625"/>
            </a:xfrm>
            <a:custGeom>
              <a:rect b="b" l="l" r="r" t="t"/>
              <a:pathLst>
                <a:path extrusionOk="0" h="1105" w="1246">
                  <a:moveTo>
                    <a:pt x="617" y="1"/>
                  </a:moveTo>
                  <a:cubicBezTo>
                    <a:pt x="552" y="1"/>
                    <a:pt x="486" y="12"/>
                    <a:pt x="423" y="35"/>
                  </a:cubicBezTo>
                  <a:cubicBezTo>
                    <a:pt x="131" y="154"/>
                    <a:pt x="1" y="474"/>
                    <a:pt x="117" y="756"/>
                  </a:cubicBezTo>
                  <a:cubicBezTo>
                    <a:pt x="204" y="976"/>
                    <a:pt x="410" y="1104"/>
                    <a:pt x="625" y="1104"/>
                  </a:cubicBezTo>
                  <a:cubicBezTo>
                    <a:pt x="695" y="1104"/>
                    <a:pt x="766" y="1090"/>
                    <a:pt x="834" y="1062"/>
                  </a:cubicBezTo>
                  <a:cubicBezTo>
                    <a:pt x="1112" y="960"/>
                    <a:pt x="1246" y="636"/>
                    <a:pt x="1126" y="344"/>
                  </a:cubicBezTo>
                  <a:cubicBezTo>
                    <a:pt x="1047" y="129"/>
                    <a:pt x="838" y="1"/>
                    <a:pt x="61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4"/>
            <p:cNvSpPr/>
            <p:nvPr/>
          </p:nvSpPr>
          <p:spPr>
            <a:xfrm>
              <a:off x="2448725" y="4370038"/>
              <a:ext cx="10650" cy="7125"/>
            </a:xfrm>
            <a:custGeom>
              <a:rect b="b" l="l" r="r" t="t"/>
              <a:pathLst>
                <a:path extrusionOk="0" h="285" w="426">
                  <a:moveTo>
                    <a:pt x="279" y="0"/>
                  </a:moveTo>
                  <a:cubicBezTo>
                    <a:pt x="245" y="0"/>
                    <a:pt x="209" y="8"/>
                    <a:pt x="176" y="24"/>
                  </a:cubicBezTo>
                  <a:cubicBezTo>
                    <a:pt x="74" y="55"/>
                    <a:pt x="0" y="143"/>
                    <a:pt x="28" y="217"/>
                  </a:cubicBezTo>
                  <a:cubicBezTo>
                    <a:pt x="48" y="261"/>
                    <a:pt x="96" y="285"/>
                    <a:pt x="154" y="285"/>
                  </a:cubicBezTo>
                  <a:cubicBezTo>
                    <a:pt x="188" y="285"/>
                    <a:pt x="226" y="276"/>
                    <a:pt x="264" y="259"/>
                  </a:cubicBezTo>
                  <a:cubicBezTo>
                    <a:pt x="366" y="231"/>
                    <a:pt x="426" y="143"/>
                    <a:pt x="398" y="69"/>
                  </a:cubicBezTo>
                  <a:cubicBezTo>
                    <a:pt x="387" y="23"/>
                    <a:pt x="337" y="0"/>
                    <a:pt x="2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4"/>
            <p:cNvSpPr/>
            <p:nvPr/>
          </p:nvSpPr>
          <p:spPr>
            <a:xfrm>
              <a:off x="2392275" y="4417563"/>
              <a:ext cx="24200" cy="10050"/>
            </a:xfrm>
            <a:custGeom>
              <a:rect b="b" l="l" r="r" t="t"/>
              <a:pathLst>
                <a:path extrusionOk="0" h="402" w="968">
                  <a:moveTo>
                    <a:pt x="18" y="1"/>
                  </a:moveTo>
                  <a:cubicBezTo>
                    <a:pt x="0" y="1"/>
                    <a:pt x="0" y="15"/>
                    <a:pt x="0" y="29"/>
                  </a:cubicBezTo>
                  <a:lnTo>
                    <a:pt x="0" y="43"/>
                  </a:lnTo>
                  <a:cubicBezTo>
                    <a:pt x="18" y="43"/>
                    <a:pt x="18" y="57"/>
                    <a:pt x="32" y="75"/>
                  </a:cubicBezTo>
                  <a:cubicBezTo>
                    <a:pt x="46" y="89"/>
                    <a:pt x="74" y="131"/>
                    <a:pt x="106" y="163"/>
                  </a:cubicBezTo>
                  <a:lnTo>
                    <a:pt x="162" y="219"/>
                  </a:lnTo>
                  <a:cubicBezTo>
                    <a:pt x="193" y="233"/>
                    <a:pt x="208" y="265"/>
                    <a:pt x="236" y="279"/>
                  </a:cubicBezTo>
                  <a:cubicBezTo>
                    <a:pt x="264" y="293"/>
                    <a:pt x="296" y="307"/>
                    <a:pt x="324" y="321"/>
                  </a:cubicBezTo>
                  <a:cubicBezTo>
                    <a:pt x="338" y="339"/>
                    <a:pt x="352" y="339"/>
                    <a:pt x="369" y="353"/>
                  </a:cubicBezTo>
                  <a:cubicBezTo>
                    <a:pt x="383" y="353"/>
                    <a:pt x="412" y="353"/>
                    <a:pt x="426" y="367"/>
                  </a:cubicBezTo>
                  <a:cubicBezTo>
                    <a:pt x="457" y="381"/>
                    <a:pt x="485" y="381"/>
                    <a:pt x="514" y="395"/>
                  </a:cubicBezTo>
                  <a:lnTo>
                    <a:pt x="616" y="395"/>
                  </a:lnTo>
                  <a:cubicBezTo>
                    <a:pt x="626" y="400"/>
                    <a:pt x="638" y="401"/>
                    <a:pt x="650" y="401"/>
                  </a:cubicBezTo>
                  <a:cubicBezTo>
                    <a:pt x="674" y="401"/>
                    <a:pt x="700" y="395"/>
                    <a:pt x="721" y="395"/>
                  </a:cubicBezTo>
                  <a:cubicBezTo>
                    <a:pt x="749" y="395"/>
                    <a:pt x="763" y="395"/>
                    <a:pt x="791" y="381"/>
                  </a:cubicBezTo>
                  <a:cubicBezTo>
                    <a:pt x="823" y="381"/>
                    <a:pt x="837" y="381"/>
                    <a:pt x="865" y="367"/>
                  </a:cubicBezTo>
                  <a:cubicBezTo>
                    <a:pt x="879" y="367"/>
                    <a:pt x="897" y="353"/>
                    <a:pt x="911" y="353"/>
                  </a:cubicBezTo>
                  <a:cubicBezTo>
                    <a:pt x="939" y="339"/>
                    <a:pt x="953" y="339"/>
                    <a:pt x="953" y="339"/>
                  </a:cubicBezTo>
                  <a:cubicBezTo>
                    <a:pt x="967" y="339"/>
                    <a:pt x="967" y="321"/>
                    <a:pt x="967" y="321"/>
                  </a:cubicBezTo>
                  <a:cubicBezTo>
                    <a:pt x="967" y="307"/>
                    <a:pt x="953" y="293"/>
                    <a:pt x="953" y="293"/>
                  </a:cubicBezTo>
                  <a:lnTo>
                    <a:pt x="939" y="307"/>
                  </a:lnTo>
                  <a:lnTo>
                    <a:pt x="897" y="307"/>
                  </a:lnTo>
                  <a:cubicBezTo>
                    <a:pt x="879" y="307"/>
                    <a:pt x="865" y="321"/>
                    <a:pt x="851" y="321"/>
                  </a:cubicBezTo>
                  <a:lnTo>
                    <a:pt x="791" y="321"/>
                  </a:lnTo>
                  <a:cubicBezTo>
                    <a:pt x="763" y="339"/>
                    <a:pt x="735" y="339"/>
                    <a:pt x="704" y="339"/>
                  </a:cubicBezTo>
                  <a:lnTo>
                    <a:pt x="633" y="339"/>
                  </a:lnTo>
                  <a:cubicBezTo>
                    <a:pt x="602" y="321"/>
                    <a:pt x="559" y="321"/>
                    <a:pt x="528" y="321"/>
                  </a:cubicBezTo>
                  <a:cubicBezTo>
                    <a:pt x="500" y="307"/>
                    <a:pt x="471" y="307"/>
                    <a:pt x="440" y="293"/>
                  </a:cubicBezTo>
                  <a:cubicBezTo>
                    <a:pt x="426" y="293"/>
                    <a:pt x="412" y="279"/>
                    <a:pt x="398" y="279"/>
                  </a:cubicBezTo>
                  <a:lnTo>
                    <a:pt x="352" y="265"/>
                  </a:lnTo>
                  <a:cubicBezTo>
                    <a:pt x="324" y="251"/>
                    <a:pt x="310" y="233"/>
                    <a:pt x="281" y="219"/>
                  </a:cubicBezTo>
                  <a:cubicBezTo>
                    <a:pt x="250" y="191"/>
                    <a:pt x="236" y="177"/>
                    <a:pt x="208" y="163"/>
                  </a:cubicBezTo>
                  <a:cubicBezTo>
                    <a:pt x="193" y="145"/>
                    <a:pt x="162" y="131"/>
                    <a:pt x="148" y="117"/>
                  </a:cubicBezTo>
                  <a:lnTo>
                    <a:pt x="106" y="75"/>
                  </a:lnTo>
                  <a:cubicBezTo>
                    <a:pt x="88" y="57"/>
                    <a:pt x="74" y="43"/>
                    <a:pt x="60" y="43"/>
                  </a:cubicBezTo>
                  <a:cubicBezTo>
                    <a:pt x="60" y="29"/>
                    <a:pt x="46" y="15"/>
                    <a:pt x="46" y="15"/>
                  </a:cubicBezTo>
                  <a:cubicBezTo>
                    <a:pt x="32" y="15"/>
                    <a:pt x="32" y="1"/>
                    <a:pt x="3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4"/>
            <p:cNvSpPr/>
            <p:nvPr/>
          </p:nvSpPr>
          <p:spPr>
            <a:xfrm>
              <a:off x="2396650" y="4426363"/>
              <a:ext cx="12875" cy="5125"/>
            </a:xfrm>
            <a:custGeom>
              <a:rect b="b" l="l" r="r" t="t"/>
              <a:pathLst>
                <a:path extrusionOk="0" h="205" w="515">
                  <a:moveTo>
                    <a:pt x="1" y="1"/>
                  </a:moveTo>
                  <a:lnTo>
                    <a:pt x="1" y="15"/>
                  </a:lnTo>
                  <a:cubicBezTo>
                    <a:pt x="1" y="15"/>
                    <a:pt x="1" y="29"/>
                    <a:pt x="18" y="43"/>
                  </a:cubicBezTo>
                  <a:cubicBezTo>
                    <a:pt x="33" y="43"/>
                    <a:pt x="47" y="75"/>
                    <a:pt x="61" y="89"/>
                  </a:cubicBezTo>
                  <a:cubicBezTo>
                    <a:pt x="75" y="103"/>
                    <a:pt x="106" y="117"/>
                    <a:pt x="135" y="131"/>
                  </a:cubicBezTo>
                  <a:cubicBezTo>
                    <a:pt x="163" y="145"/>
                    <a:pt x="194" y="163"/>
                    <a:pt x="223" y="177"/>
                  </a:cubicBezTo>
                  <a:cubicBezTo>
                    <a:pt x="296" y="191"/>
                    <a:pt x="370" y="205"/>
                    <a:pt x="412" y="205"/>
                  </a:cubicBezTo>
                  <a:cubicBezTo>
                    <a:pt x="441" y="191"/>
                    <a:pt x="472" y="191"/>
                    <a:pt x="486" y="191"/>
                  </a:cubicBezTo>
                  <a:lnTo>
                    <a:pt x="500" y="191"/>
                  </a:lnTo>
                  <a:cubicBezTo>
                    <a:pt x="514" y="191"/>
                    <a:pt x="514" y="177"/>
                    <a:pt x="514" y="177"/>
                  </a:cubicBezTo>
                  <a:cubicBezTo>
                    <a:pt x="514" y="163"/>
                    <a:pt x="500" y="163"/>
                    <a:pt x="500" y="163"/>
                  </a:cubicBezTo>
                  <a:lnTo>
                    <a:pt x="472" y="163"/>
                  </a:lnTo>
                  <a:cubicBezTo>
                    <a:pt x="458" y="163"/>
                    <a:pt x="441" y="177"/>
                    <a:pt x="412" y="177"/>
                  </a:cubicBezTo>
                  <a:cubicBezTo>
                    <a:pt x="370" y="177"/>
                    <a:pt x="296" y="163"/>
                    <a:pt x="237" y="145"/>
                  </a:cubicBezTo>
                  <a:cubicBezTo>
                    <a:pt x="177" y="117"/>
                    <a:pt x="121" y="89"/>
                    <a:pt x="75" y="57"/>
                  </a:cubicBezTo>
                  <a:lnTo>
                    <a:pt x="33" y="15"/>
                  </a:lnTo>
                  <a:lnTo>
                    <a:pt x="1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4"/>
            <p:cNvSpPr/>
            <p:nvPr/>
          </p:nvSpPr>
          <p:spPr>
            <a:xfrm>
              <a:off x="2288225" y="4250738"/>
              <a:ext cx="212575" cy="144025"/>
            </a:xfrm>
            <a:custGeom>
              <a:rect b="b" l="l" r="r" t="t"/>
              <a:pathLst>
                <a:path extrusionOk="0" h="5761" w="8503">
                  <a:moveTo>
                    <a:pt x="5072" y="1"/>
                  </a:moveTo>
                  <a:cubicBezTo>
                    <a:pt x="4544" y="1"/>
                    <a:pt x="4018" y="110"/>
                    <a:pt x="3518" y="269"/>
                  </a:cubicBezTo>
                  <a:cubicBezTo>
                    <a:pt x="2361" y="634"/>
                    <a:pt x="1246" y="1310"/>
                    <a:pt x="602" y="2351"/>
                  </a:cubicBezTo>
                  <a:cubicBezTo>
                    <a:pt x="205" y="2981"/>
                    <a:pt x="1" y="3740"/>
                    <a:pt x="61" y="4476"/>
                  </a:cubicBezTo>
                  <a:cubicBezTo>
                    <a:pt x="89" y="4855"/>
                    <a:pt x="177" y="5221"/>
                    <a:pt x="353" y="5559"/>
                  </a:cubicBezTo>
                  <a:cubicBezTo>
                    <a:pt x="426" y="5704"/>
                    <a:pt x="508" y="5760"/>
                    <a:pt x="594" y="5760"/>
                  </a:cubicBezTo>
                  <a:cubicBezTo>
                    <a:pt x="767" y="5760"/>
                    <a:pt x="953" y="5531"/>
                    <a:pt x="1102" y="5355"/>
                  </a:cubicBezTo>
                  <a:cubicBezTo>
                    <a:pt x="1348" y="5003"/>
                    <a:pt x="1496" y="4592"/>
                    <a:pt x="1584" y="4180"/>
                  </a:cubicBezTo>
                  <a:cubicBezTo>
                    <a:pt x="1717" y="3522"/>
                    <a:pt x="1745" y="3213"/>
                    <a:pt x="1833" y="2555"/>
                  </a:cubicBezTo>
                  <a:cubicBezTo>
                    <a:pt x="2052" y="3037"/>
                    <a:pt x="2948" y="3726"/>
                    <a:pt x="3314" y="3758"/>
                  </a:cubicBezTo>
                  <a:cubicBezTo>
                    <a:pt x="3390" y="3768"/>
                    <a:pt x="3467" y="3777"/>
                    <a:pt x="3543" y="3777"/>
                  </a:cubicBezTo>
                  <a:cubicBezTo>
                    <a:pt x="3673" y="3777"/>
                    <a:pt x="3798" y="3752"/>
                    <a:pt x="3898" y="3670"/>
                  </a:cubicBezTo>
                  <a:cubicBezTo>
                    <a:pt x="4028" y="3562"/>
                    <a:pt x="4074" y="3361"/>
                    <a:pt x="4010" y="3210"/>
                  </a:cubicBezTo>
                  <a:lnTo>
                    <a:pt x="4010" y="3210"/>
                  </a:lnTo>
                  <a:cubicBezTo>
                    <a:pt x="4136" y="3397"/>
                    <a:pt x="4264" y="3579"/>
                    <a:pt x="4426" y="3740"/>
                  </a:cubicBezTo>
                  <a:cubicBezTo>
                    <a:pt x="4619" y="3916"/>
                    <a:pt x="4866" y="4050"/>
                    <a:pt x="5129" y="4064"/>
                  </a:cubicBezTo>
                  <a:cubicBezTo>
                    <a:pt x="5142" y="4065"/>
                    <a:pt x="5155" y="4065"/>
                    <a:pt x="5167" y="4065"/>
                  </a:cubicBezTo>
                  <a:cubicBezTo>
                    <a:pt x="5435" y="4065"/>
                    <a:pt x="5695" y="3924"/>
                    <a:pt x="5833" y="3712"/>
                  </a:cubicBezTo>
                  <a:cubicBezTo>
                    <a:pt x="5995" y="3477"/>
                    <a:pt x="6026" y="3171"/>
                    <a:pt x="5921" y="2921"/>
                  </a:cubicBezTo>
                  <a:lnTo>
                    <a:pt x="5921" y="2921"/>
                  </a:lnTo>
                  <a:cubicBezTo>
                    <a:pt x="6114" y="3213"/>
                    <a:pt x="6304" y="3508"/>
                    <a:pt x="6554" y="3758"/>
                  </a:cubicBezTo>
                  <a:cubicBezTo>
                    <a:pt x="6818" y="3990"/>
                    <a:pt x="7138" y="4180"/>
                    <a:pt x="7490" y="4198"/>
                  </a:cubicBezTo>
                  <a:cubicBezTo>
                    <a:pt x="7502" y="4198"/>
                    <a:pt x="7514" y="4198"/>
                    <a:pt x="7526" y="4198"/>
                  </a:cubicBezTo>
                  <a:cubicBezTo>
                    <a:pt x="7867" y="4198"/>
                    <a:pt x="8212" y="4011"/>
                    <a:pt x="8355" y="3712"/>
                  </a:cubicBezTo>
                  <a:cubicBezTo>
                    <a:pt x="8503" y="3375"/>
                    <a:pt x="8383" y="2995"/>
                    <a:pt x="8267" y="2657"/>
                  </a:cubicBezTo>
                  <a:cubicBezTo>
                    <a:pt x="7975" y="1851"/>
                    <a:pt x="7578" y="1032"/>
                    <a:pt x="6888" y="532"/>
                  </a:cubicBezTo>
                  <a:cubicBezTo>
                    <a:pt x="6406" y="195"/>
                    <a:pt x="5819" y="33"/>
                    <a:pt x="5249" y="5"/>
                  </a:cubicBezTo>
                  <a:cubicBezTo>
                    <a:pt x="5190" y="2"/>
                    <a:pt x="5131" y="1"/>
                    <a:pt x="5072" y="1"/>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4"/>
            <p:cNvSpPr/>
            <p:nvPr/>
          </p:nvSpPr>
          <p:spPr>
            <a:xfrm>
              <a:off x="2301425" y="4265888"/>
              <a:ext cx="22000" cy="36600"/>
            </a:xfrm>
            <a:custGeom>
              <a:rect b="b" l="l" r="r" t="t"/>
              <a:pathLst>
                <a:path extrusionOk="0" h="1464" w="880">
                  <a:moveTo>
                    <a:pt x="676" y="0"/>
                  </a:moveTo>
                  <a:cubicBezTo>
                    <a:pt x="616" y="0"/>
                    <a:pt x="574" y="42"/>
                    <a:pt x="542" y="102"/>
                  </a:cubicBezTo>
                  <a:cubicBezTo>
                    <a:pt x="528" y="144"/>
                    <a:pt x="528" y="204"/>
                    <a:pt x="528" y="250"/>
                  </a:cubicBezTo>
                  <a:cubicBezTo>
                    <a:pt x="514" y="616"/>
                    <a:pt x="556" y="968"/>
                    <a:pt x="662" y="1319"/>
                  </a:cubicBezTo>
                  <a:cubicBezTo>
                    <a:pt x="528" y="1070"/>
                    <a:pt x="398" y="834"/>
                    <a:pt x="264" y="584"/>
                  </a:cubicBezTo>
                  <a:cubicBezTo>
                    <a:pt x="225" y="532"/>
                    <a:pt x="183" y="452"/>
                    <a:pt x="107" y="452"/>
                  </a:cubicBezTo>
                  <a:cubicBezTo>
                    <a:pt x="101" y="452"/>
                    <a:pt x="95" y="453"/>
                    <a:pt x="88" y="454"/>
                  </a:cubicBezTo>
                  <a:cubicBezTo>
                    <a:pt x="46" y="468"/>
                    <a:pt x="0" y="528"/>
                    <a:pt x="0" y="584"/>
                  </a:cubicBezTo>
                  <a:cubicBezTo>
                    <a:pt x="0" y="644"/>
                    <a:pt x="29" y="690"/>
                    <a:pt x="60" y="732"/>
                  </a:cubicBezTo>
                  <a:cubicBezTo>
                    <a:pt x="204" y="1010"/>
                    <a:pt x="412" y="1260"/>
                    <a:pt x="662" y="1464"/>
                  </a:cubicBezTo>
                  <a:lnTo>
                    <a:pt x="792" y="1393"/>
                  </a:lnTo>
                  <a:cubicBezTo>
                    <a:pt x="866" y="1024"/>
                    <a:pt x="880" y="630"/>
                    <a:pt x="852" y="250"/>
                  </a:cubicBezTo>
                  <a:cubicBezTo>
                    <a:pt x="838" y="190"/>
                    <a:pt x="838" y="130"/>
                    <a:pt x="806" y="88"/>
                  </a:cubicBezTo>
                  <a:cubicBezTo>
                    <a:pt x="778" y="42"/>
                    <a:pt x="732" y="0"/>
                    <a:pt x="676" y="0"/>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4"/>
            <p:cNvSpPr/>
            <p:nvPr/>
          </p:nvSpPr>
          <p:spPr>
            <a:xfrm>
              <a:off x="2321900" y="4346963"/>
              <a:ext cx="39600" cy="39025"/>
            </a:xfrm>
            <a:custGeom>
              <a:rect b="b" l="l" r="r" t="t"/>
              <a:pathLst>
                <a:path extrusionOk="0" h="1561" w="1584">
                  <a:moveTo>
                    <a:pt x="981" y="0"/>
                  </a:moveTo>
                  <a:cubicBezTo>
                    <a:pt x="497" y="0"/>
                    <a:pt x="33" y="1284"/>
                    <a:pt x="33" y="1284"/>
                  </a:cubicBezTo>
                  <a:cubicBezTo>
                    <a:pt x="0" y="1491"/>
                    <a:pt x="59" y="1561"/>
                    <a:pt x="153" y="1561"/>
                  </a:cubicBezTo>
                  <a:cubicBezTo>
                    <a:pt x="314" y="1561"/>
                    <a:pt x="578" y="1355"/>
                    <a:pt x="662" y="1270"/>
                  </a:cubicBezTo>
                  <a:cubicBezTo>
                    <a:pt x="792" y="1154"/>
                    <a:pt x="1584" y="155"/>
                    <a:pt x="1056" y="11"/>
                  </a:cubicBezTo>
                  <a:cubicBezTo>
                    <a:pt x="1031" y="4"/>
                    <a:pt x="1006" y="0"/>
                    <a:pt x="981" y="0"/>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4"/>
            <p:cNvSpPr/>
            <p:nvPr/>
          </p:nvSpPr>
          <p:spPr>
            <a:xfrm>
              <a:off x="2413550" y="4324238"/>
              <a:ext cx="53650" cy="24950"/>
            </a:xfrm>
            <a:custGeom>
              <a:rect b="b" l="l" r="r" t="t"/>
              <a:pathLst>
                <a:path extrusionOk="0" h="998" w="2146">
                  <a:moveTo>
                    <a:pt x="614" y="0"/>
                  </a:moveTo>
                  <a:cubicBezTo>
                    <a:pt x="513" y="0"/>
                    <a:pt x="427" y="29"/>
                    <a:pt x="366" y="97"/>
                  </a:cubicBezTo>
                  <a:cubicBezTo>
                    <a:pt x="0" y="494"/>
                    <a:pt x="1189" y="920"/>
                    <a:pt x="1365" y="962"/>
                  </a:cubicBezTo>
                  <a:cubicBezTo>
                    <a:pt x="1426" y="978"/>
                    <a:pt x="1554" y="997"/>
                    <a:pt x="1680" y="997"/>
                  </a:cubicBezTo>
                  <a:cubicBezTo>
                    <a:pt x="1917" y="997"/>
                    <a:pt x="2146" y="929"/>
                    <a:pt x="1907" y="642"/>
                  </a:cubicBezTo>
                  <a:cubicBezTo>
                    <a:pt x="1907" y="642"/>
                    <a:pt x="1094" y="0"/>
                    <a:pt x="614" y="0"/>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4"/>
            <p:cNvSpPr/>
            <p:nvPr/>
          </p:nvSpPr>
          <p:spPr>
            <a:xfrm>
              <a:off x="2406250" y="4329988"/>
              <a:ext cx="92700" cy="92700"/>
            </a:xfrm>
            <a:custGeom>
              <a:rect b="b" l="l" r="r" t="t"/>
              <a:pathLst>
                <a:path extrusionOk="0" h="3708" w="3708">
                  <a:moveTo>
                    <a:pt x="1847" y="307"/>
                  </a:moveTo>
                  <a:cubicBezTo>
                    <a:pt x="2695" y="307"/>
                    <a:pt x="3398" y="996"/>
                    <a:pt x="3398" y="1847"/>
                  </a:cubicBezTo>
                  <a:cubicBezTo>
                    <a:pt x="3398" y="2698"/>
                    <a:pt x="2695" y="3402"/>
                    <a:pt x="1847" y="3402"/>
                  </a:cubicBezTo>
                  <a:cubicBezTo>
                    <a:pt x="996" y="3402"/>
                    <a:pt x="306" y="2698"/>
                    <a:pt x="306" y="1847"/>
                  </a:cubicBezTo>
                  <a:cubicBezTo>
                    <a:pt x="306" y="996"/>
                    <a:pt x="996" y="307"/>
                    <a:pt x="1847" y="307"/>
                  </a:cubicBezTo>
                  <a:close/>
                  <a:moveTo>
                    <a:pt x="1847" y="1"/>
                  </a:moveTo>
                  <a:cubicBezTo>
                    <a:pt x="820" y="1"/>
                    <a:pt x="0" y="820"/>
                    <a:pt x="0" y="1847"/>
                  </a:cubicBezTo>
                  <a:cubicBezTo>
                    <a:pt x="0" y="2874"/>
                    <a:pt x="820" y="3708"/>
                    <a:pt x="1847" y="3708"/>
                  </a:cubicBezTo>
                  <a:cubicBezTo>
                    <a:pt x="2871" y="3708"/>
                    <a:pt x="3708" y="2874"/>
                    <a:pt x="3708" y="1847"/>
                  </a:cubicBezTo>
                  <a:cubicBezTo>
                    <a:pt x="3708" y="820"/>
                    <a:pt x="2871" y="1"/>
                    <a:pt x="1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4"/>
            <p:cNvSpPr/>
            <p:nvPr/>
          </p:nvSpPr>
          <p:spPr>
            <a:xfrm>
              <a:off x="2402550" y="4391213"/>
              <a:ext cx="22000" cy="22350"/>
            </a:xfrm>
            <a:custGeom>
              <a:rect b="b" l="l" r="r" t="t"/>
              <a:pathLst>
                <a:path extrusionOk="0" h="894" w="880">
                  <a:moveTo>
                    <a:pt x="502" y="1"/>
                  </a:moveTo>
                  <a:cubicBezTo>
                    <a:pt x="343" y="1"/>
                    <a:pt x="162" y="213"/>
                    <a:pt x="1" y="232"/>
                  </a:cubicBezTo>
                  <a:lnTo>
                    <a:pt x="293" y="893"/>
                  </a:lnTo>
                  <a:cubicBezTo>
                    <a:pt x="293" y="893"/>
                    <a:pt x="880" y="584"/>
                    <a:pt x="704" y="176"/>
                  </a:cubicBezTo>
                  <a:cubicBezTo>
                    <a:pt x="644" y="46"/>
                    <a:pt x="575" y="1"/>
                    <a:pt x="502" y="1"/>
                  </a:cubicBezTo>
                  <a:close/>
                </a:path>
              </a:pathLst>
            </a:custGeom>
            <a:solidFill>
              <a:srgbClr val="FCBC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4"/>
            <p:cNvSpPr/>
            <p:nvPr/>
          </p:nvSpPr>
          <p:spPr>
            <a:xfrm>
              <a:off x="2392275" y="4365163"/>
              <a:ext cx="29375" cy="48750"/>
            </a:xfrm>
            <a:custGeom>
              <a:rect b="b" l="l" r="r" t="t"/>
              <a:pathLst>
                <a:path extrusionOk="0" h="1950" w="1175">
                  <a:moveTo>
                    <a:pt x="18" y="1"/>
                  </a:moveTo>
                  <a:cubicBezTo>
                    <a:pt x="0" y="1"/>
                    <a:pt x="0" y="1"/>
                    <a:pt x="0" y="15"/>
                  </a:cubicBezTo>
                  <a:cubicBezTo>
                    <a:pt x="0" y="15"/>
                    <a:pt x="0" y="60"/>
                    <a:pt x="18" y="148"/>
                  </a:cubicBezTo>
                  <a:cubicBezTo>
                    <a:pt x="32" y="236"/>
                    <a:pt x="46" y="352"/>
                    <a:pt x="60" y="500"/>
                  </a:cubicBezTo>
                  <a:cubicBezTo>
                    <a:pt x="74" y="570"/>
                    <a:pt x="88" y="644"/>
                    <a:pt x="106" y="732"/>
                  </a:cubicBezTo>
                  <a:cubicBezTo>
                    <a:pt x="120" y="820"/>
                    <a:pt x="148" y="894"/>
                    <a:pt x="176" y="982"/>
                  </a:cubicBezTo>
                  <a:cubicBezTo>
                    <a:pt x="176" y="1028"/>
                    <a:pt x="208" y="1084"/>
                    <a:pt x="222" y="1130"/>
                  </a:cubicBezTo>
                  <a:cubicBezTo>
                    <a:pt x="236" y="1172"/>
                    <a:pt x="264" y="1218"/>
                    <a:pt x="296" y="1260"/>
                  </a:cubicBezTo>
                  <a:cubicBezTo>
                    <a:pt x="310" y="1274"/>
                    <a:pt x="338" y="1306"/>
                    <a:pt x="369" y="1306"/>
                  </a:cubicBezTo>
                  <a:lnTo>
                    <a:pt x="398" y="1306"/>
                  </a:lnTo>
                  <a:cubicBezTo>
                    <a:pt x="398" y="1320"/>
                    <a:pt x="412" y="1320"/>
                    <a:pt x="412" y="1320"/>
                  </a:cubicBezTo>
                  <a:lnTo>
                    <a:pt x="426" y="1306"/>
                  </a:lnTo>
                  <a:lnTo>
                    <a:pt x="457" y="1306"/>
                  </a:lnTo>
                  <a:cubicBezTo>
                    <a:pt x="514" y="1291"/>
                    <a:pt x="559" y="1260"/>
                    <a:pt x="602" y="1232"/>
                  </a:cubicBezTo>
                  <a:cubicBezTo>
                    <a:pt x="689" y="1186"/>
                    <a:pt x="763" y="1130"/>
                    <a:pt x="851" y="1098"/>
                  </a:cubicBezTo>
                  <a:cubicBezTo>
                    <a:pt x="871" y="1088"/>
                    <a:pt x="900" y="1078"/>
                    <a:pt x="925" y="1078"/>
                  </a:cubicBezTo>
                  <a:cubicBezTo>
                    <a:pt x="935" y="1078"/>
                    <a:pt x="945" y="1080"/>
                    <a:pt x="953" y="1084"/>
                  </a:cubicBezTo>
                  <a:cubicBezTo>
                    <a:pt x="999" y="1098"/>
                    <a:pt x="1013" y="1130"/>
                    <a:pt x="1041" y="1158"/>
                  </a:cubicBezTo>
                  <a:cubicBezTo>
                    <a:pt x="1087" y="1232"/>
                    <a:pt x="1115" y="1320"/>
                    <a:pt x="1115" y="1393"/>
                  </a:cubicBezTo>
                  <a:cubicBezTo>
                    <a:pt x="1115" y="1467"/>
                    <a:pt x="1087" y="1538"/>
                    <a:pt x="1041" y="1597"/>
                  </a:cubicBezTo>
                  <a:cubicBezTo>
                    <a:pt x="1013" y="1657"/>
                    <a:pt x="967" y="1699"/>
                    <a:pt x="925" y="1745"/>
                  </a:cubicBezTo>
                  <a:cubicBezTo>
                    <a:pt x="879" y="1787"/>
                    <a:pt x="837" y="1819"/>
                    <a:pt x="809" y="1847"/>
                  </a:cubicBezTo>
                  <a:cubicBezTo>
                    <a:pt x="749" y="1889"/>
                    <a:pt x="704" y="1921"/>
                    <a:pt x="704" y="1921"/>
                  </a:cubicBezTo>
                  <a:cubicBezTo>
                    <a:pt x="689" y="1921"/>
                    <a:pt x="689" y="1935"/>
                    <a:pt x="689" y="1935"/>
                  </a:cubicBezTo>
                  <a:cubicBezTo>
                    <a:pt x="704" y="1949"/>
                    <a:pt x="704" y="1949"/>
                    <a:pt x="721" y="1949"/>
                  </a:cubicBezTo>
                  <a:lnTo>
                    <a:pt x="749" y="1921"/>
                  </a:lnTo>
                  <a:cubicBezTo>
                    <a:pt x="763" y="1921"/>
                    <a:pt x="791" y="1907"/>
                    <a:pt x="837" y="1875"/>
                  </a:cubicBezTo>
                  <a:cubicBezTo>
                    <a:pt x="911" y="1833"/>
                    <a:pt x="1013" y="1759"/>
                    <a:pt x="1087" y="1626"/>
                  </a:cubicBezTo>
                  <a:cubicBezTo>
                    <a:pt x="1129" y="1569"/>
                    <a:pt x="1175" y="1481"/>
                    <a:pt x="1175" y="1393"/>
                  </a:cubicBezTo>
                  <a:cubicBezTo>
                    <a:pt x="1175" y="1306"/>
                    <a:pt x="1161" y="1204"/>
                    <a:pt x="1101" y="1130"/>
                  </a:cubicBezTo>
                  <a:cubicBezTo>
                    <a:pt x="1073" y="1084"/>
                    <a:pt x="1041" y="1042"/>
                    <a:pt x="985" y="1010"/>
                  </a:cubicBezTo>
                  <a:cubicBezTo>
                    <a:pt x="968" y="1006"/>
                    <a:pt x="951" y="1004"/>
                    <a:pt x="934" y="1004"/>
                  </a:cubicBezTo>
                  <a:cubicBezTo>
                    <a:pt x="892" y="1004"/>
                    <a:pt x="853" y="1015"/>
                    <a:pt x="823" y="1028"/>
                  </a:cubicBezTo>
                  <a:cubicBezTo>
                    <a:pt x="721" y="1056"/>
                    <a:pt x="647" y="1130"/>
                    <a:pt x="559" y="1172"/>
                  </a:cubicBezTo>
                  <a:cubicBezTo>
                    <a:pt x="528" y="1204"/>
                    <a:pt x="485" y="1218"/>
                    <a:pt x="440" y="1232"/>
                  </a:cubicBezTo>
                  <a:lnTo>
                    <a:pt x="398" y="1232"/>
                  </a:lnTo>
                  <a:cubicBezTo>
                    <a:pt x="383" y="1232"/>
                    <a:pt x="369" y="1218"/>
                    <a:pt x="352" y="1204"/>
                  </a:cubicBezTo>
                  <a:cubicBezTo>
                    <a:pt x="324" y="1172"/>
                    <a:pt x="310" y="1130"/>
                    <a:pt x="281" y="1098"/>
                  </a:cubicBezTo>
                  <a:cubicBezTo>
                    <a:pt x="264" y="1056"/>
                    <a:pt x="250" y="1010"/>
                    <a:pt x="236" y="968"/>
                  </a:cubicBezTo>
                  <a:cubicBezTo>
                    <a:pt x="176" y="792"/>
                    <a:pt x="148" y="630"/>
                    <a:pt x="120" y="482"/>
                  </a:cubicBezTo>
                  <a:cubicBezTo>
                    <a:pt x="88" y="352"/>
                    <a:pt x="74" y="236"/>
                    <a:pt x="60" y="148"/>
                  </a:cubicBezTo>
                  <a:cubicBezTo>
                    <a:pt x="46" y="60"/>
                    <a:pt x="32" y="15"/>
                    <a:pt x="32" y="15"/>
                  </a:cubicBezTo>
                  <a:cubicBezTo>
                    <a:pt x="32" y="1"/>
                    <a:pt x="32" y="1"/>
                    <a:pt x="1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4"/>
            <p:cNvSpPr/>
            <p:nvPr/>
          </p:nvSpPr>
          <p:spPr>
            <a:xfrm>
              <a:off x="2300725" y="4355238"/>
              <a:ext cx="92700" cy="92800"/>
            </a:xfrm>
            <a:custGeom>
              <a:rect b="b" l="l" r="r" t="t"/>
              <a:pathLst>
                <a:path extrusionOk="0" h="3712" w="3708">
                  <a:moveTo>
                    <a:pt x="1847" y="310"/>
                  </a:moveTo>
                  <a:cubicBezTo>
                    <a:pt x="2695" y="310"/>
                    <a:pt x="3398" y="999"/>
                    <a:pt x="3398" y="1864"/>
                  </a:cubicBezTo>
                  <a:cubicBezTo>
                    <a:pt x="3398" y="2712"/>
                    <a:pt x="2695" y="3401"/>
                    <a:pt x="1847" y="3401"/>
                  </a:cubicBezTo>
                  <a:cubicBezTo>
                    <a:pt x="996" y="3401"/>
                    <a:pt x="306" y="2712"/>
                    <a:pt x="306" y="1864"/>
                  </a:cubicBezTo>
                  <a:cubicBezTo>
                    <a:pt x="306" y="999"/>
                    <a:pt x="996" y="310"/>
                    <a:pt x="1847" y="310"/>
                  </a:cubicBezTo>
                  <a:close/>
                  <a:moveTo>
                    <a:pt x="1847" y="0"/>
                  </a:moveTo>
                  <a:cubicBezTo>
                    <a:pt x="820" y="0"/>
                    <a:pt x="0" y="837"/>
                    <a:pt x="0" y="1864"/>
                  </a:cubicBezTo>
                  <a:cubicBezTo>
                    <a:pt x="0" y="2874"/>
                    <a:pt x="820" y="3711"/>
                    <a:pt x="1847" y="3711"/>
                  </a:cubicBezTo>
                  <a:cubicBezTo>
                    <a:pt x="2871" y="3711"/>
                    <a:pt x="3708" y="2874"/>
                    <a:pt x="3708" y="1864"/>
                  </a:cubicBezTo>
                  <a:cubicBezTo>
                    <a:pt x="3708" y="837"/>
                    <a:pt x="2871" y="0"/>
                    <a:pt x="18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4"/>
            <p:cNvSpPr/>
            <p:nvPr/>
          </p:nvSpPr>
          <p:spPr>
            <a:xfrm>
              <a:off x="2385325" y="4379563"/>
              <a:ext cx="26400" cy="14900"/>
            </a:xfrm>
            <a:custGeom>
              <a:rect b="b" l="l" r="r" t="t"/>
              <a:pathLst>
                <a:path extrusionOk="0" h="596" w="1056">
                  <a:moveTo>
                    <a:pt x="840" y="1"/>
                  </a:moveTo>
                  <a:cubicBezTo>
                    <a:pt x="380" y="1"/>
                    <a:pt x="12" y="334"/>
                    <a:pt x="0" y="346"/>
                  </a:cubicBezTo>
                  <a:lnTo>
                    <a:pt x="162" y="596"/>
                  </a:lnTo>
                  <a:cubicBezTo>
                    <a:pt x="162" y="596"/>
                    <a:pt x="461" y="310"/>
                    <a:pt x="827" y="310"/>
                  </a:cubicBezTo>
                  <a:cubicBezTo>
                    <a:pt x="883" y="310"/>
                    <a:pt x="941" y="317"/>
                    <a:pt x="999" y="332"/>
                  </a:cubicBezTo>
                  <a:lnTo>
                    <a:pt x="1055" y="26"/>
                  </a:lnTo>
                  <a:cubicBezTo>
                    <a:pt x="982" y="8"/>
                    <a:pt x="910" y="1"/>
                    <a:pt x="8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4"/>
            <p:cNvSpPr/>
            <p:nvPr/>
          </p:nvSpPr>
          <p:spPr>
            <a:xfrm>
              <a:off x="2320850" y="4235013"/>
              <a:ext cx="104850" cy="52525"/>
            </a:xfrm>
            <a:custGeom>
              <a:rect b="b" l="l" r="r" t="t"/>
              <a:pathLst>
                <a:path extrusionOk="0" h="2101" w="4194">
                  <a:moveTo>
                    <a:pt x="3111" y="0"/>
                  </a:moveTo>
                  <a:cubicBezTo>
                    <a:pt x="2473" y="0"/>
                    <a:pt x="1832" y="178"/>
                    <a:pt x="1306" y="532"/>
                  </a:cubicBezTo>
                  <a:cubicBezTo>
                    <a:pt x="718" y="898"/>
                    <a:pt x="251" y="1453"/>
                    <a:pt x="1" y="2083"/>
                  </a:cubicBezTo>
                  <a:lnTo>
                    <a:pt x="29" y="2101"/>
                  </a:lnTo>
                  <a:cubicBezTo>
                    <a:pt x="293" y="1467"/>
                    <a:pt x="747" y="926"/>
                    <a:pt x="1320" y="560"/>
                  </a:cubicBezTo>
                  <a:cubicBezTo>
                    <a:pt x="1850" y="219"/>
                    <a:pt x="2484" y="43"/>
                    <a:pt x="3126" y="43"/>
                  </a:cubicBezTo>
                  <a:cubicBezTo>
                    <a:pt x="3173" y="43"/>
                    <a:pt x="3221" y="44"/>
                    <a:pt x="3269" y="46"/>
                  </a:cubicBezTo>
                  <a:cubicBezTo>
                    <a:pt x="3606" y="60"/>
                    <a:pt x="3842" y="148"/>
                    <a:pt x="3986" y="296"/>
                  </a:cubicBezTo>
                  <a:cubicBezTo>
                    <a:pt x="4088" y="398"/>
                    <a:pt x="4162" y="560"/>
                    <a:pt x="4148" y="708"/>
                  </a:cubicBezTo>
                  <a:cubicBezTo>
                    <a:pt x="4148" y="810"/>
                    <a:pt x="4106" y="912"/>
                    <a:pt x="4032" y="985"/>
                  </a:cubicBezTo>
                  <a:lnTo>
                    <a:pt x="4046" y="1014"/>
                  </a:lnTo>
                  <a:cubicBezTo>
                    <a:pt x="4134" y="940"/>
                    <a:pt x="4194" y="824"/>
                    <a:pt x="4194" y="708"/>
                  </a:cubicBezTo>
                  <a:cubicBezTo>
                    <a:pt x="4194" y="546"/>
                    <a:pt x="4134" y="384"/>
                    <a:pt x="4018" y="268"/>
                  </a:cubicBezTo>
                  <a:cubicBezTo>
                    <a:pt x="3856" y="106"/>
                    <a:pt x="3620" y="32"/>
                    <a:pt x="3269" y="4"/>
                  </a:cubicBezTo>
                  <a:cubicBezTo>
                    <a:pt x="3216" y="2"/>
                    <a:pt x="3163" y="0"/>
                    <a:pt x="3111" y="0"/>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4"/>
            <p:cNvSpPr/>
            <p:nvPr/>
          </p:nvSpPr>
          <p:spPr>
            <a:xfrm>
              <a:off x="2312425" y="4826488"/>
              <a:ext cx="24200" cy="20525"/>
            </a:xfrm>
            <a:custGeom>
              <a:rect b="b" l="l" r="r" t="t"/>
              <a:pathLst>
                <a:path extrusionOk="0" h="821" w="968">
                  <a:moveTo>
                    <a:pt x="851" y="1"/>
                  </a:moveTo>
                  <a:lnTo>
                    <a:pt x="851" y="1"/>
                  </a:lnTo>
                  <a:cubicBezTo>
                    <a:pt x="0" y="176"/>
                    <a:pt x="148" y="704"/>
                    <a:pt x="148" y="704"/>
                  </a:cubicBezTo>
                  <a:cubicBezTo>
                    <a:pt x="398" y="760"/>
                    <a:pt x="514" y="792"/>
                    <a:pt x="820" y="820"/>
                  </a:cubicBezTo>
                  <a:cubicBezTo>
                    <a:pt x="939" y="556"/>
                    <a:pt x="967" y="278"/>
                    <a:pt x="851"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4"/>
            <p:cNvSpPr/>
            <p:nvPr/>
          </p:nvSpPr>
          <p:spPr>
            <a:xfrm>
              <a:off x="2332550" y="4806613"/>
              <a:ext cx="62375" cy="40925"/>
            </a:xfrm>
            <a:custGeom>
              <a:rect b="b" l="l" r="r" t="t"/>
              <a:pathLst>
                <a:path extrusionOk="0" h="1637" w="2495">
                  <a:moveTo>
                    <a:pt x="891" y="1"/>
                  </a:moveTo>
                  <a:cubicBezTo>
                    <a:pt x="243" y="1"/>
                    <a:pt x="324" y="736"/>
                    <a:pt x="324" y="736"/>
                  </a:cubicBezTo>
                  <a:cubicBezTo>
                    <a:pt x="236" y="736"/>
                    <a:pt x="236" y="736"/>
                    <a:pt x="32" y="781"/>
                  </a:cubicBezTo>
                  <a:cubicBezTo>
                    <a:pt x="162" y="1059"/>
                    <a:pt x="120" y="1337"/>
                    <a:pt x="1" y="1601"/>
                  </a:cubicBezTo>
                  <a:cubicBezTo>
                    <a:pt x="343" y="1627"/>
                    <a:pt x="672" y="1637"/>
                    <a:pt x="973" y="1637"/>
                  </a:cubicBezTo>
                  <a:cubicBezTo>
                    <a:pt x="1845" y="1637"/>
                    <a:pt x="2477" y="1555"/>
                    <a:pt x="2477" y="1555"/>
                  </a:cubicBezTo>
                  <a:lnTo>
                    <a:pt x="2495" y="676"/>
                  </a:lnTo>
                  <a:cubicBezTo>
                    <a:pt x="2495" y="406"/>
                    <a:pt x="2264" y="200"/>
                    <a:pt x="2005" y="200"/>
                  </a:cubicBezTo>
                  <a:cubicBezTo>
                    <a:pt x="1944" y="200"/>
                    <a:pt x="1881" y="211"/>
                    <a:pt x="1819" y="236"/>
                  </a:cubicBezTo>
                  <a:cubicBezTo>
                    <a:pt x="1615" y="324"/>
                    <a:pt x="1555" y="444"/>
                    <a:pt x="1527" y="532"/>
                  </a:cubicBezTo>
                  <a:cubicBezTo>
                    <a:pt x="1541" y="356"/>
                    <a:pt x="1351" y="32"/>
                    <a:pt x="968" y="4"/>
                  </a:cubicBezTo>
                  <a:cubicBezTo>
                    <a:pt x="941" y="2"/>
                    <a:pt x="916" y="1"/>
                    <a:pt x="89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4"/>
            <p:cNvSpPr/>
            <p:nvPr/>
          </p:nvSpPr>
          <p:spPr>
            <a:xfrm>
              <a:off x="2315450" y="4843688"/>
              <a:ext cx="79475" cy="9800"/>
            </a:xfrm>
            <a:custGeom>
              <a:rect b="b" l="l" r="r" t="t"/>
              <a:pathLst>
                <a:path extrusionOk="0" h="392" w="3179">
                  <a:moveTo>
                    <a:pt x="49" y="1"/>
                  </a:moveTo>
                  <a:cubicBezTo>
                    <a:pt x="0" y="1"/>
                    <a:pt x="69" y="220"/>
                    <a:pt x="69" y="220"/>
                  </a:cubicBezTo>
                  <a:cubicBezTo>
                    <a:pt x="573" y="352"/>
                    <a:pt x="1157" y="392"/>
                    <a:pt x="1682" y="392"/>
                  </a:cubicBezTo>
                  <a:cubicBezTo>
                    <a:pt x="2502" y="392"/>
                    <a:pt x="3179" y="294"/>
                    <a:pt x="3179" y="294"/>
                  </a:cubicBezTo>
                  <a:lnTo>
                    <a:pt x="3179" y="104"/>
                  </a:lnTo>
                  <a:cubicBezTo>
                    <a:pt x="3179" y="104"/>
                    <a:pt x="2722" y="146"/>
                    <a:pt x="2057" y="146"/>
                  </a:cubicBezTo>
                  <a:cubicBezTo>
                    <a:pt x="1490" y="146"/>
                    <a:pt x="771" y="115"/>
                    <a:pt x="55" y="2"/>
                  </a:cubicBezTo>
                  <a:cubicBezTo>
                    <a:pt x="53" y="1"/>
                    <a:pt x="51" y="1"/>
                    <a:pt x="49"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4"/>
            <p:cNvSpPr/>
            <p:nvPr/>
          </p:nvSpPr>
          <p:spPr>
            <a:xfrm>
              <a:off x="2374675" y="4825688"/>
              <a:ext cx="11025" cy="11075"/>
            </a:xfrm>
            <a:custGeom>
              <a:rect b="b" l="l" r="r" t="t"/>
              <a:pathLst>
                <a:path extrusionOk="0" h="443" w="441">
                  <a:moveTo>
                    <a:pt x="222" y="1"/>
                  </a:moveTo>
                  <a:cubicBezTo>
                    <a:pt x="106" y="1"/>
                    <a:pt x="1" y="106"/>
                    <a:pt x="1" y="222"/>
                  </a:cubicBezTo>
                  <a:cubicBezTo>
                    <a:pt x="1" y="339"/>
                    <a:pt x="88" y="441"/>
                    <a:pt x="222" y="441"/>
                  </a:cubicBezTo>
                  <a:cubicBezTo>
                    <a:pt x="231" y="442"/>
                    <a:pt x="239" y="442"/>
                    <a:pt x="247" y="442"/>
                  </a:cubicBezTo>
                  <a:cubicBezTo>
                    <a:pt x="353" y="442"/>
                    <a:pt x="440" y="343"/>
                    <a:pt x="440" y="222"/>
                  </a:cubicBezTo>
                  <a:cubicBezTo>
                    <a:pt x="440" y="106"/>
                    <a:pt x="352" y="1"/>
                    <a:pt x="222"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4"/>
            <p:cNvSpPr/>
            <p:nvPr/>
          </p:nvSpPr>
          <p:spPr>
            <a:xfrm>
              <a:off x="2339500" y="4824288"/>
              <a:ext cx="22000" cy="3625"/>
            </a:xfrm>
            <a:custGeom>
              <a:rect b="b" l="l" r="r" t="t"/>
              <a:pathLst>
                <a:path extrusionOk="0" h="145" w="880">
                  <a:moveTo>
                    <a:pt x="60" y="1"/>
                  </a:moveTo>
                  <a:cubicBezTo>
                    <a:pt x="32" y="1"/>
                    <a:pt x="18" y="15"/>
                    <a:pt x="18" y="43"/>
                  </a:cubicBezTo>
                  <a:cubicBezTo>
                    <a:pt x="1" y="74"/>
                    <a:pt x="32" y="89"/>
                    <a:pt x="46" y="89"/>
                  </a:cubicBezTo>
                  <a:lnTo>
                    <a:pt x="824" y="145"/>
                  </a:lnTo>
                  <a:lnTo>
                    <a:pt x="838" y="145"/>
                  </a:lnTo>
                  <a:cubicBezTo>
                    <a:pt x="852" y="145"/>
                    <a:pt x="880" y="117"/>
                    <a:pt x="880" y="103"/>
                  </a:cubicBezTo>
                  <a:cubicBezTo>
                    <a:pt x="880" y="74"/>
                    <a:pt x="866" y="57"/>
                    <a:pt x="838" y="57"/>
                  </a:cubicBezTo>
                  <a:lnTo>
                    <a:pt x="60" y="1"/>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4"/>
            <p:cNvSpPr/>
            <p:nvPr/>
          </p:nvSpPr>
          <p:spPr>
            <a:xfrm>
              <a:off x="2331150" y="4804688"/>
              <a:ext cx="31850" cy="18825"/>
            </a:xfrm>
            <a:custGeom>
              <a:rect b="b" l="l" r="r" t="t"/>
              <a:pathLst>
                <a:path extrusionOk="0" h="753" w="1274">
                  <a:moveTo>
                    <a:pt x="422" y="95"/>
                  </a:moveTo>
                  <a:cubicBezTo>
                    <a:pt x="454" y="109"/>
                    <a:pt x="468" y="137"/>
                    <a:pt x="468" y="155"/>
                  </a:cubicBezTo>
                  <a:cubicBezTo>
                    <a:pt x="528" y="243"/>
                    <a:pt x="542" y="331"/>
                    <a:pt x="570" y="419"/>
                  </a:cubicBezTo>
                  <a:cubicBezTo>
                    <a:pt x="570" y="447"/>
                    <a:pt x="584" y="489"/>
                    <a:pt x="584" y="521"/>
                  </a:cubicBezTo>
                  <a:lnTo>
                    <a:pt x="570" y="507"/>
                  </a:lnTo>
                  <a:cubicBezTo>
                    <a:pt x="496" y="401"/>
                    <a:pt x="440" y="285"/>
                    <a:pt x="394" y="169"/>
                  </a:cubicBezTo>
                  <a:cubicBezTo>
                    <a:pt x="380" y="137"/>
                    <a:pt x="380" y="109"/>
                    <a:pt x="394" y="95"/>
                  </a:cubicBezTo>
                  <a:close/>
                  <a:moveTo>
                    <a:pt x="145" y="313"/>
                  </a:moveTo>
                  <a:cubicBezTo>
                    <a:pt x="176" y="313"/>
                    <a:pt x="204" y="331"/>
                    <a:pt x="233" y="345"/>
                  </a:cubicBezTo>
                  <a:cubicBezTo>
                    <a:pt x="335" y="401"/>
                    <a:pt x="422" y="475"/>
                    <a:pt x="510" y="563"/>
                  </a:cubicBezTo>
                  <a:cubicBezTo>
                    <a:pt x="510" y="563"/>
                    <a:pt x="510" y="571"/>
                    <a:pt x="518" y="575"/>
                  </a:cubicBezTo>
                  <a:lnTo>
                    <a:pt x="518" y="575"/>
                  </a:lnTo>
                  <a:cubicBezTo>
                    <a:pt x="387" y="546"/>
                    <a:pt x="244" y="487"/>
                    <a:pt x="131" y="387"/>
                  </a:cubicBezTo>
                  <a:cubicBezTo>
                    <a:pt x="102" y="359"/>
                    <a:pt x="88" y="345"/>
                    <a:pt x="88" y="331"/>
                  </a:cubicBezTo>
                  <a:cubicBezTo>
                    <a:pt x="102" y="331"/>
                    <a:pt x="116" y="313"/>
                    <a:pt x="145" y="313"/>
                  </a:cubicBezTo>
                  <a:close/>
                  <a:moveTo>
                    <a:pt x="410" y="0"/>
                  </a:moveTo>
                  <a:cubicBezTo>
                    <a:pt x="384" y="0"/>
                    <a:pt x="357" y="7"/>
                    <a:pt x="335" y="21"/>
                  </a:cubicBezTo>
                  <a:cubicBezTo>
                    <a:pt x="306" y="49"/>
                    <a:pt x="278" y="95"/>
                    <a:pt x="306" y="197"/>
                  </a:cubicBezTo>
                  <a:cubicBezTo>
                    <a:pt x="320" y="243"/>
                    <a:pt x="352" y="285"/>
                    <a:pt x="366" y="331"/>
                  </a:cubicBezTo>
                  <a:cubicBezTo>
                    <a:pt x="335" y="299"/>
                    <a:pt x="306" y="285"/>
                    <a:pt x="278" y="271"/>
                  </a:cubicBezTo>
                  <a:cubicBezTo>
                    <a:pt x="233" y="243"/>
                    <a:pt x="190" y="225"/>
                    <a:pt x="145" y="211"/>
                  </a:cubicBezTo>
                  <a:cubicBezTo>
                    <a:pt x="71" y="211"/>
                    <a:pt x="14" y="257"/>
                    <a:pt x="0" y="331"/>
                  </a:cubicBezTo>
                  <a:cubicBezTo>
                    <a:pt x="0" y="401"/>
                    <a:pt x="57" y="447"/>
                    <a:pt x="71" y="461"/>
                  </a:cubicBezTo>
                  <a:cubicBezTo>
                    <a:pt x="159" y="521"/>
                    <a:pt x="247" y="577"/>
                    <a:pt x="366" y="623"/>
                  </a:cubicBezTo>
                  <a:cubicBezTo>
                    <a:pt x="366" y="651"/>
                    <a:pt x="380" y="683"/>
                    <a:pt x="408" y="683"/>
                  </a:cubicBezTo>
                  <a:lnTo>
                    <a:pt x="644" y="697"/>
                  </a:lnTo>
                  <a:cubicBezTo>
                    <a:pt x="644" y="711"/>
                    <a:pt x="658" y="711"/>
                    <a:pt x="658" y="711"/>
                  </a:cubicBezTo>
                  <a:cubicBezTo>
                    <a:pt x="672" y="711"/>
                    <a:pt x="672" y="711"/>
                    <a:pt x="672" y="697"/>
                  </a:cubicBezTo>
                  <a:lnTo>
                    <a:pt x="1214" y="753"/>
                  </a:lnTo>
                  <a:lnTo>
                    <a:pt x="1231" y="753"/>
                  </a:lnTo>
                  <a:cubicBezTo>
                    <a:pt x="1246" y="753"/>
                    <a:pt x="1260" y="739"/>
                    <a:pt x="1274" y="711"/>
                  </a:cubicBezTo>
                  <a:cubicBezTo>
                    <a:pt x="1274" y="697"/>
                    <a:pt x="1260" y="665"/>
                    <a:pt x="1231" y="665"/>
                  </a:cubicBezTo>
                  <a:lnTo>
                    <a:pt x="718" y="623"/>
                  </a:lnTo>
                  <a:cubicBezTo>
                    <a:pt x="686" y="549"/>
                    <a:pt x="672" y="475"/>
                    <a:pt x="658" y="401"/>
                  </a:cubicBezTo>
                  <a:cubicBezTo>
                    <a:pt x="630" y="299"/>
                    <a:pt x="616" y="197"/>
                    <a:pt x="556" y="109"/>
                  </a:cubicBezTo>
                  <a:cubicBezTo>
                    <a:pt x="528" y="81"/>
                    <a:pt x="510" y="49"/>
                    <a:pt x="482" y="21"/>
                  </a:cubicBezTo>
                  <a:cubicBezTo>
                    <a:pt x="461" y="7"/>
                    <a:pt x="436" y="0"/>
                    <a:pt x="410"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4"/>
            <p:cNvSpPr/>
            <p:nvPr/>
          </p:nvSpPr>
          <p:spPr>
            <a:xfrm>
              <a:off x="2474050" y="4826488"/>
              <a:ext cx="24550" cy="20525"/>
            </a:xfrm>
            <a:custGeom>
              <a:rect b="b" l="l" r="r" t="t"/>
              <a:pathLst>
                <a:path extrusionOk="0" h="821" w="982">
                  <a:moveTo>
                    <a:pt x="130" y="1"/>
                  </a:moveTo>
                  <a:lnTo>
                    <a:pt x="130" y="1"/>
                  </a:lnTo>
                  <a:cubicBezTo>
                    <a:pt x="0" y="278"/>
                    <a:pt x="43" y="556"/>
                    <a:pt x="159" y="820"/>
                  </a:cubicBezTo>
                  <a:cubicBezTo>
                    <a:pt x="454" y="792"/>
                    <a:pt x="584" y="760"/>
                    <a:pt x="834" y="704"/>
                  </a:cubicBezTo>
                  <a:cubicBezTo>
                    <a:pt x="834" y="704"/>
                    <a:pt x="982" y="176"/>
                    <a:pt x="130"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4"/>
            <p:cNvSpPr/>
            <p:nvPr/>
          </p:nvSpPr>
          <p:spPr>
            <a:xfrm>
              <a:off x="2415800" y="4806613"/>
              <a:ext cx="62675" cy="40925"/>
            </a:xfrm>
            <a:custGeom>
              <a:rect b="b" l="l" r="r" t="t"/>
              <a:pathLst>
                <a:path extrusionOk="0" h="1637" w="2507">
                  <a:moveTo>
                    <a:pt x="1614" y="1"/>
                  </a:moveTo>
                  <a:cubicBezTo>
                    <a:pt x="1590" y="1"/>
                    <a:pt x="1565" y="2"/>
                    <a:pt x="1539" y="4"/>
                  </a:cubicBezTo>
                  <a:cubicBezTo>
                    <a:pt x="1144" y="32"/>
                    <a:pt x="967" y="352"/>
                    <a:pt x="979" y="529"/>
                  </a:cubicBezTo>
                  <a:lnTo>
                    <a:pt x="979" y="529"/>
                  </a:lnTo>
                  <a:cubicBezTo>
                    <a:pt x="979" y="526"/>
                    <a:pt x="978" y="524"/>
                    <a:pt x="976" y="522"/>
                  </a:cubicBezTo>
                  <a:lnTo>
                    <a:pt x="976" y="522"/>
                  </a:lnTo>
                  <a:cubicBezTo>
                    <a:pt x="946" y="435"/>
                    <a:pt x="870" y="321"/>
                    <a:pt x="674" y="236"/>
                  </a:cubicBezTo>
                  <a:cubicBezTo>
                    <a:pt x="614" y="211"/>
                    <a:pt x="553" y="200"/>
                    <a:pt x="493" y="200"/>
                  </a:cubicBezTo>
                  <a:cubicBezTo>
                    <a:pt x="238" y="200"/>
                    <a:pt x="1" y="406"/>
                    <a:pt x="12" y="676"/>
                  </a:cubicBezTo>
                  <a:lnTo>
                    <a:pt x="26" y="1555"/>
                  </a:lnTo>
                  <a:cubicBezTo>
                    <a:pt x="26" y="1555"/>
                    <a:pt x="658" y="1637"/>
                    <a:pt x="1531" y="1637"/>
                  </a:cubicBezTo>
                  <a:cubicBezTo>
                    <a:pt x="1833" y="1637"/>
                    <a:pt x="2163" y="1627"/>
                    <a:pt x="2506" y="1601"/>
                  </a:cubicBezTo>
                  <a:cubicBezTo>
                    <a:pt x="2373" y="1337"/>
                    <a:pt x="2344" y="1059"/>
                    <a:pt x="2475" y="781"/>
                  </a:cubicBezTo>
                  <a:cubicBezTo>
                    <a:pt x="2271" y="736"/>
                    <a:pt x="2271" y="736"/>
                    <a:pt x="2183" y="736"/>
                  </a:cubicBezTo>
                  <a:cubicBezTo>
                    <a:pt x="2183" y="736"/>
                    <a:pt x="2251" y="1"/>
                    <a:pt x="1614"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4"/>
            <p:cNvSpPr/>
            <p:nvPr/>
          </p:nvSpPr>
          <p:spPr>
            <a:xfrm>
              <a:off x="2423475" y="4825688"/>
              <a:ext cx="11375" cy="11075"/>
            </a:xfrm>
            <a:custGeom>
              <a:rect b="b" l="l" r="r" t="t"/>
              <a:pathLst>
                <a:path extrusionOk="0" h="443" w="455">
                  <a:moveTo>
                    <a:pt x="233" y="1"/>
                  </a:moveTo>
                  <a:cubicBezTo>
                    <a:pt x="103" y="1"/>
                    <a:pt x="1" y="106"/>
                    <a:pt x="1" y="222"/>
                  </a:cubicBezTo>
                  <a:cubicBezTo>
                    <a:pt x="1" y="339"/>
                    <a:pt x="103" y="441"/>
                    <a:pt x="219" y="441"/>
                  </a:cubicBezTo>
                  <a:cubicBezTo>
                    <a:pt x="229" y="442"/>
                    <a:pt x="238" y="442"/>
                    <a:pt x="248" y="442"/>
                  </a:cubicBezTo>
                  <a:cubicBezTo>
                    <a:pt x="367" y="442"/>
                    <a:pt x="455" y="343"/>
                    <a:pt x="455" y="222"/>
                  </a:cubicBezTo>
                  <a:cubicBezTo>
                    <a:pt x="455" y="106"/>
                    <a:pt x="353" y="1"/>
                    <a:pt x="233"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4"/>
            <p:cNvSpPr/>
            <p:nvPr/>
          </p:nvSpPr>
          <p:spPr>
            <a:xfrm>
              <a:off x="2416100" y="4843688"/>
              <a:ext cx="79400" cy="9800"/>
            </a:xfrm>
            <a:custGeom>
              <a:rect b="b" l="l" r="r" t="t"/>
              <a:pathLst>
                <a:path extrusionOk="0" h="392" w="3176">
                  <a:moveTo>
                    <a:pt x="3129" y="1"/>
                  </a:moveTo>
                  <a:cubicBezTo>
                    <a:pt x="3128" y="1"/>
                    <a:pt x="3126" y="1"/>
                    <a:pt x="3124" y="2"/>
                  </a:cubicBezTo>
                  <a:cubicBezTo>
                    <a:pt x="2408" y="115"/>
                    <a:pt x="1689" y="146"/>
                    <a:pt x="1121" y="146"/>
                  </a:cubicBezTo>
                  <a:cubicBezTo>
                    <a:pt x="457" y="146"/>
                    <a:pt x="0" y="104"/>
                    <a:pt x="0" y="104"/>
                  </a:cubicBezTo>
                  <a:lnTo>
                    <a:pt x="0" y="294"/>
                  </a:lnTo>
                  <a:cubicBezTo>
                    <a:pt x="0" y="294"/>
                    <a:pt x="676" y="392"/>
                    <a:pt x="1497" y="392"/>
                  </a:cubicBezTo>
                  <a:cubicBezTo>
                    <a:pt x="2022" y="392"/>
                    <a:pt x="2606" y="352"/>
                    <a:pt x="3110" y="220"/>
                  </a:cubicBezTo>
                  <a:cubicBezTo>
                    <a:pt x="3110" y="220"/>
                    <a:pt x="3175" y="1"/>
                    <a:pt x="3129"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4"/>
            <p:cNvSpPr/>
            <p:nvPr/>
          </p:nvSpPr>
          <p:spPr>
            <a:xfrm>
              <a:off x="2449425" y="4824288"/>
              <a:ext cx="21650" cy="3625"/>
            </a:xfrm>
            <a:custGeom>
              <a:rect b="b" l="l" r="r" t="t"/>
              <a:pathLst>
                <a:path extrusionOk="0" h="145" w="866">
                  <a:moveTo>
                    <a:pt x="824" y="1"/>
                  </a:moveTo>
                  <a:lnTo>
                    <a:pt x="46" y="57"/>
                  </a:lnTo>
                  <a:cubicBezTo>
                    <a:pt x="18" y="57"/>
                    <a:pt x="0" y="74"/>
                    <a:pt x="0" y="103"/>
                  </a:cubicBezTo>
                  <a:cubicBezTo>
                    <a:pt x="0" y="117"/>
                    <a:pt x="18" y="145"/>
                    <a:pt x="46" y="145"/>
                  </a:cubicBezTo>
                  <a:lnTo>
                    <a:pt x="824" y="89"/>
                  </a:lnTo>
                  <a:cubicBezTo>
                    <a:pt x="852" y="89"/>
                    <a:pt x="866" y="74"/>
                    <a:pt x="866" y="43"/>
                  </a:cubicBezTo>
                  <a:cubicBezTo>
                    <a:pt x="866" y="15"/>
                    <a:pt x="852" y="1"/>
                    <a:pt x="824"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4"/>
            <p:cNvSpPr/>
            <p:nvPr/>
          </p:nvSpPr>
          <p:spPr>
            <a:xfrm>
              <a:off x="2448025" y="4804688"/>
              <a:ext cx="31850" cy="18825"/>
            </a:xfrm>
            <a:custGeom>
              <a:rect b="b" l="l" r="r" t="t"/>
              <a:pathLst>
                <a:path extrusionOk="0" h="753" w="1274">
                  <a:moveTo>
                    <a:pt x="880" y="95"/>
                  </a:moveTo>
                  <a:cubicBezTo>
                    <a:pt x="880" y="109"/>
                    <a:pt x="880" y="137"/>
                    <a:pt x="865" y="169"/>
                  </a:cubicBezTo>
                  <a:cubicBezTo>
                    <a:pt x="834" y="285"/>
                    <a:pt x="778" y="401"/>
                    <a:pt x="704" y="507"/>
                  </a:cubicBezTo>
                  <a:lnTo>
                    <a:pt x="672" y="521"/>
                  </a:lnTo>
                  <a:cubicBezTo>
                    <a:pt x="690" y="489"/>
                    <a:pt x="704" y="447"/>
                    <a:pt x="704" y="419"/>
                  </a:cubicBezTo>
                  <a:cubicBezTo>
                    <a:pt x="732" y="331"/>
                    <a:pt x="746" y="243"/>
                    <a:pt x="792" y="155"/>
                  </a:cubicBezTo>
                  <a:cubicBezTo>
                    <a:pt x="806" y="137"/>
                    <a:pt x="820" y="109"/>
                    <a:pt x="834" y="95"/>
                  </a:cubicBezTo>
                  <a:close/>
                  <a:moveTo>
                    <a:pt x="1129" y="313"/>
                  </a:moveTo>
                  <a:cubicBezTo>
                    <a:pt x="1157" y="313"/>
                    <a:pt x="1171" y="331"/>
                    <a:pt x="1171" y="331"/>
                  </a:cubicBezTo>
                  <a:cubicBezTo>
                    <a:pt x="1171" y="345"/>
                    <a:pt x="1171" y="359"/>
                    <a:pt x="1129" y="387"/>
                  </a:cubicBezTo>
                  <a:cubicBezTo>
                    <a:pt x="1024" y="489"/>
                    <a:pt x="880" y="549"/>
                    <a:pt x="746" y="577"/>
                  </a:cubicBezTo>
                  <a:lnTo>
                    <a:pt x="760" y="563"/>
                  </a:lnTo>
                  <a:cubicBezTo>
                    <a:pt x="848" y="475"/>
                    <a:pt x="936" y="401"/>
                    <a:pt x="1041" y="345"/>
                  </a:cubicBezTo>
                  <a:cubicBezTo>
                    <a:pt x="1069" y="331"/>
                    <a:pt x="1098" y="313"/>
                    <a:pt x="1129" y="313"/>
                  </a:cubicBezTo>
                  <a:close/>
                  <a:moveTo>
                    <a:pt x="862" y="0"/>
                  </a:moveTo>
                  <a:cubicBezTo>
                    <a:pt x="838" y="0"/>
                    <a:pt x="813" y="7"/>
                    <a:pt x="792" y="21"/>
                  </a:cubicBezTo>
                  <a:cubicBezTo>
                    <a:pt x="760" y="49"/>
                    <a:pt x="732" y="81"/>
                    <a:pt x="718" y="109"/>
                  </a:cubicBezTo>
                  <a:cubicBezTo>
                    <a:pt x="658" y="197"/>
                    <a:pt x="644" y="299"/>
                    <a:pt x="616" y="401"/>
                  </a:cubicBezTo>
                  <a:cubicBezTo>
                    <a:pt x="602" y="475"/>
                    <a:pt x="584" y="549"/>
                    <a:pt x="556" y="623"/>
                  </a:cubicBezTo>
                  <a:lnTo>
                    <a:pt x="42" y="665"/>
                  </a:lnTo>
                  <a:cubicBezTo>
                    <a:pt x="14" y="665"/>
                    <a:pt x="0" y="697"/>
                    <a:pt x="0" y="711"/>
                  </a:cubicBezTo>
                  <a:cubicBezTo>
                    <a:pt x="0" y="739"/>
                    <a:pt x="28" y="753"/>
                    <a:pt x="42" y="753"/>
                  </a:cubicBezTo>
                  <a:lnTo>
                    <a:pt x="584" y="697"/>
                  </a:lnTo>
                  <a:cubicBezTo>
                    <a:pt x="602" y="711"/>
                    <a:pt x="602" y="711"/>
                    <a:pt x="616" y="711"/>
                  </a:cubicBezTo>
                  <a:cubicBezTo>
                    <a:pt x="616" y="711"/>
                    <a:pt x="630" y="711"/>
                    <a:pt x="630" y="697"/>
                  </a:cubicBezTo>
                  <a:lnTo>
                    <a:pt x="865" y="683"/>
                  </a:lnTo>
                  <a:cubicBezTo>
                    <a:pt x="894" y="683"/>
                    <a:pt x="908" y="651"/>
                    <a:pt x="908" y="623"/>
                  </a:cubicBezTo>
                  <a:cubicBezTo>
                    <a:pt x="1010" y="577"/>
                    <a:pt x="1112" y="521"/>
                    <a:pt x="1186" y="461"/>
                  </a:cubicBezTo>
                  <a:cubicBezTo>
                    <a:pt x="1217" y="447"/>
                    <a:pt x="1273" y="401"/>
                    <a:pt x="1259" y="331"/>
                  </a:cubicBezTo>
                  <a:cubicBezTo>
                    <a:pt x="1259" y="257"/>
                    <a:pt x="1186" y="211"/>
                    <a:pt x="1129" y="211"/>
                  </a:cubicBezTo>
                  <a:cubicBezTo>
                    <a:pt x="1084" y="225"/>
                    <a:pt x="1024" y="243"/>
                    <a:pt x="996" y="271"/>
                  </a:cubicBezTo>
                  <a:cubicBezTo>
                    <a:pt x="967" y="285"/>
                    <a:pt x="936" y="299"/>
                    <a:pt x="908" y="331"/>
                  </a:cubicBezTo>
                  <a:cubicBezTo>
                    <a:pt x="922" y="285"/>
                    <a:pt x="936" y="243"/>
                    <a:pt x="953" y="197"/>
                  </a:cubicBezTo>
                  <a:cubicBezTo>
                    <a:pt x="982" y="95"/>
                    <a:pt x="953" y="49"/>
                    <a:pt x="922" y="21"/>
                  </a:cubicBezTo>
                  <a:cubicBezTo>
                    <a:pt x="908" y="7"/>
                    <a:pt x="886" y="0"/>
                    <a:pt x="862"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4"/>
            <p:cNvSpPr/>
            <p:nvPr/>
          </p:nvSpPr>
          <p:spPr>
            <a:xfrm>
              <a:off x="2277250" y="4413188"/>
              <a:ext cx="125325" cy="172900"/>
            </a:xfrm>
            <a:custGeom>
              <a:rect b="b" l="l" r="r" t="t"/>
              <a:pathLst>
                <a:path extrusionOk="0" h="6916" w="5013">
                  <a:moveTo>
                    <a:pt x="222" y="0"/>
                  </a:moveTo>
                  <a:lnTo>
                    <a:pt x="0" y="5744"/>
                  </a:lnTo>
                  <a:lnTo>
                    <a:pt x="4925" y="6916"/>
                  </a:lnTo>
                  <a:cubicBezTo>
                    <a:pt x="4925" y="6916"/>
                    <a:pt x="4999" y="1407"/>
                    <a:pt x="5013" y="1393"/>
                  </a:cubicBezTo>
                  <a:cubicBezTo>
                    <a:pt x="3152" y="528"/>
                    <a:pt x="222" y="0"/>
                    <a:pt x="222"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4"/>
            <p:cNvSpPr/>
            <p:nvPr/>
          </p:nvSpPr>
          <p:spPr>
            <a:xfrm>
              <a:off x="2268800" y="4414588"/>
              <a:ext cx="133775" cy="173700"/>
            </a:xfrm>
            <a:custGeom>
              <a:rect b="b" l="l" r="r" t="t"/>
              <a:pathLst>
                <a:path extrusionOk="0" h="6948" w="5351">
                  <a:moveTo>
                    <a:pt x="222" y="0"/>
                  </a:moveTo>
                  <a:lnTo>
                    <a:pt x="0" y="5748"/>
                  </a:lnTo>
                  <a:lnTo>
                    <a:pt x="5263" y="6948"/>
                  </a:lnTo>
                  <a:cubicBezTo>
                    <a:pt x="5263" y="6948"/>
                    <a:pt x="5337" y="1439"/>
                    <a:pt x="5351" y="1425"/>
                  </a:cubicBezTo>
                  <a:cubicBezTo>
                    <a:pt x="3374" y="546"/>
                    <a:pt x="222" y="0"/>
                    <a:pt x="222"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4"/>
            <p:cNvSpPr/>
            <p:nvPr/>
          </p:nvSpPr>
          <p:spPr>
            <a:xfrm>
              <a:off x="2266950" y="4416438"/>
              <a:ext cx="135275" cy="174050"/>
            </a:xfrm>
            <a:custGeom>
              <a:rect b="b" l="l" r="r" t="t"/>
              <a:pathLst>
                <a:path extrusionOk="0" h="6962" w="5411">
                  <a:moveTo>
                    <a:pt x="1" y="0"/>
                  </a:moveTo>
                  <a:lnTo>
                    <a:pt x="60" y="5762"/>
                  </a:lnTo>
                  <a:lnTo>
                    <a:pt x="5323" y="6961"/>
                  </a:lnTo>
                  <a:cubicBezTo>
                    <a:pt x="5323" y="6961"/>
                    <a:pt x="5411" y="1453"/>
                    <a:pt x="5411" y="1439"/>
                  </a:cubicBezTo>
                  <a:cubicBezTo>
                    <a:pt x="3652" y="662"/>
                    <a:pt x="1" y="0"/>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4"/>
            <p:cNvSpPr/>
            <p:nvPr/>
          </p:nvSpPr>
          <p:spPr>
            <a:xfrm>
              <a:off x="2402550" y="4415013"/>
              <a:ext cx="126475" cy="171075"/>
            </a:xfrm>
            <a:custGeom>
              <a:rect b="b" l="l" r="r" t="t"/>
              <a:pathLst>
                <a:path extrusionOk="0" h="6843" w="5059">
                  <a:moveTo>
                    <a:pt x="4837" y="1"/>
                  </a:moveTo>
                  <a:cubicBezTo>
                    <a:pt x="4837" y="1"/>
                    <a:pt x="1875" y="469"/>
                    <a:pt x="1" y="1320"/>
                  </a:cubicBezTo>
                  <a:cubicBezTo>
                    <a:pt x="15" y="1334"/>
                    <a:pt x="89" y="6843"/>
                    <a:pt x="89" y="6843"/>
                  </a:cubicBezTo>
                  <a:lnTo>
                    <a:pt x="5059" y="5745"/>
                  </a:lnTo>
                  <a:lnTo>
                    <a:pt x="4837"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4"/>
            <p:cNvSpPr/>
            <p:nvPr/>
          </p:nvSpPr>
          <p:spPr>
            <a:xfrm>
              <a:off x="2402550" y="4416438"/>
              <a:ext cx="134825" cy="171850"/>
            </a:xfrm>
            <a:custGeom>
              <a:rect b="b" l="l" r="r" t="t"/>
              <a:pathLst>
                <a:path extrusionOk="0" h="6874" w="5393">
                  <a:moveTo>
                    <a:pt x="5175" y="0"/>
                  </a:moveTo>
                  <a:cubicBezTo>
                    <a:pt x="5175" y="0"/>
                    <a:pt x="1995" y="500"/>
                    <a:pt x="1" y="1351"/>
                  </a:cubicBezTo>
                  <a:cubicBezTo>
                    <a:pt x="15" y="1365"/>
                    <a:pt x="89" y="6874"/>
                    <a:pt x="89" y="6874"/>
                  </a:cubicBezTo>
                  <a:lnTo>
                    <a:pt x="5393" y="5748"/>
                  </a:lnTo>
                  <a:lnTo>
                    <a:pt x="5175"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4"/>
            <p:cNvSpPr/>
            <p:nvPr/>
          </p:nvSpPr>
          <p:spPr>
            <a:xfrm>
              <a:off x="2402900" y="4418288"/>
              <a:ext cx="136325" cy="172200"/>
            </a:xfrm>
            <a:custGeom>
              <a:rect b="b" l="l" r="r" t="t"/>
              <a:pathLst>
                <a:path extrusionOk="0" h="6888" w="5453">
                  <a:moveTo>
                    <a:pt x="5453" y="0"/>
                  </a:moveTo>
                  <a:cubicBezTo>
                    <a:pt x="5453" y="0"/>
                    <a:pt x="1773" y="616"/>
                    <a:pt x="1" y="1365"/>
                  </a:cubicBezTo>
                  <a:cubicBezTo>
                    <a:pt x="1" y="1379"/>
                    <a:pt x="89" y="6887"/>
                    <a:pt x="89" y="6887"/>
                  </a:cubicBezTo>
                  <a:lnTo>
                    <a:pt x="5397" y="5762"/>
                  </a:lnTo>
                  <a:lnTo>
                    <a:pt x="5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4"/>
            <p:cNvSpPr/>
            <p:nvPr/>
          </p:nvSpPr>
          <p:spPr>
            <a:xfrm>
              <a:off x="2253050" y="4425113"/>
              <a:ext cx="142225" cy="176900"/>
            </a:xfrm>
            <a:custGeom>
              <a:rect b="b" l="l" r="r" t="t"/>
              <a:pathLst>
                <a:path extrusionOk="0" h="7076" w="5689">
                  <a:moveTo>
                    <a:pt x="246" y="1"/>
                  </a:moveTo>
                  <a:cubicBezTo>
                    <a:pt x="109" y="1"/>
                    <a:pt x="1" y="111"/>
                    <a:pt x="1" y="269"/>
                  </a:cubicBezTo>
                  <a:lnTo>
                    <a:pt x="1" y="5795"/>
                  </a:lnTo>
                  <a:cubicBezTo>
                    <a:pt x="1" y="5971"/>
                    <a:pt x="134" y="6147"/>
                    <a:pt x="293" y="6175"/>
                  </a:cubicBezTo>
                  <a:lnTo>
                    <a:pt x="5393" y="7072"/>
                  </a:lnTo>
                  <a:cubicBezTo>
                    <a:pt x="5409" y="7075"/>
                    <a:pt x="5425" y="7076"/>
                    <a:pt x="5441" y="7076"/>
                  </a:cubicBezTo>
                  <a:cubicBezTo>
                    <a:pt x="5580" y="7076"/>
                    <a:pt x="5689" y="6966"/>
                    <a:pt x="5689" y="6808"/>
                  </a:cubicBezTo>
                  <a:lnTo>
                    <a:pt x="5689" y="1282"/>
                  </a:lnTo>
                  <a:cubicBezTo>
                    <a:pt x="5689" y="1106"/>
                    <a:pt x="5555" y="944"/>
                    <a:pt x="5393" y="916"/>
                  </a:cubicBezTo>
                  <a:lnTo>
                    <a:pt x="293" y="5"/>
                  </a:lnTo>
                  <a:cubicBezTo>
                    <a:pt x="277" y="2"/>
                    <a:pt x="261" y="1"/>
                    <a:pt x="246" y="1"/>
                  </a:cubicBezTo>
                  <a:close/>
                </a:path>
              </a:pathLst>
            </a:custGeom>
            <a:solidFill>
              <a:srgbClr val="2B9E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4"/>
            <p:cNvSpPr/>
            <p:nvPr/>
          </p:nvSpPr>
          <p:spPr>
            <a:xfrm>
              <a:off x="2254200" y="4426688"/>
              <a:ext cx="141075" cy="175325"/>
            </a:xfrm>
            <a:custGeom>
              <a:rect b="b" l="l" r="r" t="t"/>
              <a:pathLst>
                <a:path extrusionOk="0" h="7013" w="5643">
                  <a:moveTo>
                    <a:pt x="263" y="1"/>
                  </a:moveTo>
                  <a:cubicBezTo>
                    <a:pt x="115" y="1"/>
                    <a:pt x="1" y="101"/>
                    <a:pt x="1" y="266"/>
                  </a:cubicBezTo>
                  <a:lnTo>
                    <a:pt x="1" y="5746"/>
                  </a:lnTo>
                  <a:cubicBezTo>
                    <a:pt x="1" y="5922"/>
                    <a:pt x="131" y="6084"/>
                    <a:pt x="292" y="6112"/>
                  </a:cubicBezTo>
                  <a:lnTo>
                    <a:pt x="5347" y="7009"/>
                  </a:lnTo>
                  <a:cubicBezTo>
                    <a:pt x="5364" y="7012"/>
                    <a:pt x="5380" y="7013"/>
                    <a:pt x="5395" y="7013"/>
                  </a:cubicBezTo>
                  <a:cubicBezTo>
                    <a:pt x="5535" y="7013"/>
                    <a:pt x="5643" y="6904"/>
                    <a:pt x="5643" y="6759"/>
                  </a:cubicBezTo>
                  <a:lnTo>
                    <a:pt x="5643" y="1275"/>
                  </a:lnTo>
                  <a:cubicBezTo>
                    <a:pt x="5643" y="1099"/>
                    <a:pt x="5509" y="941"/>
                    <a:pt x="5347" y="909"/>
                  </a:cubicBezTo>
                  <a:lnTo>
                    <a:pt x="292" y="2"/>
                  </a:lnTo>
                  <a:cubicBezTo>
                    <a:pt x="283" y="1"/>
                    <a:pt x="273" y="1"/>
                    <a:pt x="263"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4"/>
            <p:cNvSpPr/>
            <p:nvPr/>
          </p:nvSpPr>
          <p:spPr>
            <a:xfrm>
              <a:off x="2409850" y="4425113"/>
              <a:ext cx="142225" cy="176900"/>
            </a:xfrm>
            <a:custGeom>
              <a:rect b="b" l="l" r="r" t="t"/>
              <a:pathLst>
                <a:path extrusionOk="0" h="7076" w="5689">
                  <a:moveTo>
                    <a:pt x="5444" y="1"/>
                  </a:moveTo>
                  <a:cubicBezTo>
                    <a:pt x="5429" y="1"/>
                    <a:pt x="5413" y="2"/>
                    <a:pt x="5396" y="5"/>
                  </a:cubicBezTo>
                  <a:lnTo>
                    <a:pt x="296" y="916"/>
                  </a:lnTo>
                  <a:cubicBezTo>
                    <a:pt x="134" y="944"/>
                    <a:pt x="1" y="1106"/>
                    <a:pt x="1" y="1282"/>
                  </a:cubicBezTo>
                  <a:lnTo>
                    <a:pt x="1" y="6808"/>
                  </a:lnTo>
                  <a:cubicBezTo>
                    <a:pt x="1" y="6966"/>
                    <a:pt x="109" y="7076"/>
                    <a:pt x="248" y="7076"/>
                  </a:cubicBezTo>
                  <a:cubicBezTo>
                    <a:pt x="264" y="7076"/>
                    <a:pt x="280" y="7075"/>
                    <a:pt x="296" y="7072"/>
                  </a:cubicBezTo>
                  <a:lnTo>
                    <a:pt x="5396" y="6175"/>
                  </a:lnTo>
                  <a:cubicBezTo>
                    <a:pt x="5558" y="6147"/>
                    <a:pt x="5688" y="5971"/>
                    <a:pt x="5688" y="5795"/>
                  </a:cubicBezTo>
                  <a:lnTo>
                    <a:pt x="5688" y="269"/>
                  </a:lnTo>
                  <a:cubicBezTo>
                    <a:pt x="5688" y="111"/>
                    <a:pt x="5583" y="1"/>
                    <a:pt x="5444" y="1"/>
                  </a:cubicBezTo>
                  <a:close/>
                </a:path>
              </a:pathLst>
            </a:custGeom>
            <a:solidFill>
              <a:srgbClr val="2B9E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4"/>
            <p:cNvSpPr/>
            <p:nvPr/>
          </p:nvSpPr>
          <p:spPr>
            <a:xfrm>
              <a:off x="2409850" y="4426688"/>
              <a:ext cx="141175" cy="175325"/>
            </a:xfrm>
            <a:custGeom>
              <a:rect b="b" l="l" r="r" t="t"/>
              <a:pathLst>
                <a:path extrusionOk="0" h="7013" w="5647">
                  <a:moveTo>
                    <a:pt x="5380" y="1"/>
                  </a:moveTo>
                  <a:cubicBezTo>
                    <a:pt x="5370" y="1"/>
                    <a:pt x="5361" y="1"/>
                    <a:pt x="5351" y="2"/>
                  </a:cubicBezTo>
                  <a:lnTo>
                    <a:pt x="296" y="909"/>
                  </a:lnTo>
                  <a:cubicBezTo>
                    <a:pt x="134" y="941"/>
                    <a:pt x="1" y="1099"/>
                    <a:pt x="1" y="1275"/>
                  </a:cubicBezTo>
                  <a:lnTo>
                    <a:pt x="1" y="6759"/>
                  </a:lnTo>
                  <a:cubicBezTo>
                    <a:pt x="1" y="6904"/>
                    <a:pt x="109" y="7013"/>
                    <a:pt x="248" y="7013"/>
                  </a:cubicBezTo>
                  <a:cubicBezTo>
                    <a:pt x="264" y="7013"/>
                    <a:pt x="280" y="7012"/>
                    <a:pt x="296" y="7009"/>
                  </a:cubicBezTo>
                  <a:lnTo>
                    <a:pt x="5351" y="6112"/>
                  </a:lnTo>
                  <a:cubicBezTo>
                    <a:pt x="5512" y="6084"/>
                    <a:pt x="5646" y="5922"/>
                    <a:pt x="5646" y="5746"/>
                  </a:cubicBezTo>
                  <a:lnTo>
                    <a:pt x="5646" y="266"/>
                  </a:lnTo>
                  <a:cubicBezTo>
                    <a:pt x="5646" y="101"/>
                    <a:pt x="5528" y="1"/>
                    <a:pt x="5380"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4"/>
            <p:cNvSpPr/>
            <p:nvPr/>
          </p:nvSpPr>
          <p:spPr>
            <a:xfrm>
              <a:off x="2389350" y="4449413"/>
              <a:ext cx="27125" cy="153900"/>
            </a:xfrm>
            <a:custGeom>
              <a:rect b="b" l="l" r="r" t="t"/>
              <a:pathLst>
                <a:path extrusionOk="0" h="6156" w="1085">
                  <a:moveTo>
                    <a:pt x="163" y="0"/>
                  </a:moveTo>
                  <a:cubicBezTo>
                    <a:pt x="75" y="0"/>
                    <a:pt x="1" y="60"/>
                    <a:pt x="1" y="148"/>
                  </a:cubicBezTo>
                  <a:lnTo>
                    <a:pt x="1" y="6012"/>
                  </a:lnTo>
                  <a:cubicBezTo>
                    <a:pt x="1" y="6082"/>
                    <a:pt x="75" y="6156"/>
                    <a:pt x="163" y="6156"/>
                  </a:cubicBezTo>
                  <a:lnTo>
                    <a:pt x="940" y="6156"/>
                  </a:lnTo>
                  <a:cubicBezTo>
                    <a:pt x="1028" y="6156"/>
                    <a:pt x="1084" y="6082"/>
                    <a:pt x="1084" y="6012"/>
                  </a:cubicBezTo>
                  <a:lnTo>
                    <a:pt x="1084" y="148"/>
                  </a:lnTo>
                  <a:cubicBezTo>
                    <a:pt x="1084" y="60"/>
                    <a:pt x="1028" y="0"/>
                    <a:pt x="940" y="0"/>
                  </a:cubicBezTo>
                  <a:close/>
                </a:path>
              </a:pathLst>
            </a:custGeom>
            <a:solidFill>
              <a:srgbClr val="2B9E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4"/>
            <p:cNvSpPr/>
            <p:nvPr/>
          </p:nvSpPr>
          <p:spPr>
            <a:xfrm>
              <a:off x="2240225" y="4489738"/>
              <a:ext cx="34500" cy="47100"/>
            </a:xfrm>
            <a:custGeom>
              <a:rect b="b" l="l" r="r" t="t"/>
              <a:pathLst>
                <a:path extrusionOk="0" h="1884" w="1380">
                  <a:moveTo>
                    <a:pt x="583" y="0"/>
                  </a:moveTo>
                  <a:cubicBezTo>
                    <a:pt x="409" y="0"/>
                    <a:pt x="176" y="410"/>
                    <a:pt x="176" y="410"/>
                  </a:cubicBezTo>
                  <a:cubicBezTo>
                    <a:pt x="176" y="410"/>
                    <a:pt x="0" y="1303"/>
                    <a:pt x="222" y="1655"/>
                  </a:cubicBezTo>
                  <a:cubicBezTo>
                    <a:pt x="319" y="1822"/>
                    <a:pt x="547" y="1883"/>
                    <a:pt x="769" y="1883"/>
                  </a:cubicBezTo>
                  <a:cubicBezTo>
                    <a:pt x="1015" y="1883"/>
                    <a:pt x="1252" y="1807"/>
                    <a:pt x="1291" y="1715"/>
                  </a:cubicBezTo>
                  <a:cubicBezTo>
                    <a:pt x="1345" y="1544"/>
                    <a:pt x="743" y="1504"/>
                    <a:pt x="622" y="1498"/>
                  </a:cubicBezTo>
                  <a:lnTo>
                    <a:pt x="622" y="1498"/>
                  </a:lnTo>
                  <a:cubicBezTo>
                    <a:pt x="648" y="1499"/>
                    <a:pt x="697" y="1500"/>
                    <a:pt x="757" y="1500"/>
                  </a:cubicBezTo>
                  <a:cubicBezTo>
                    <a:pt x="977" y="1500"/>
                    <a:pt x="1355" y="1479"/>
                    <a:pt x="1365" y="1335"/>
                  </a:cubicBezTo>
                  <a:cubicBezTo>
                    <a:pt x="1379" y="1127"/>
                    <a:pt x="574" y="1113"/>
                    <a:pt x="574" y="1113"/>
                  </a:cubicBezTo>
                  <a:cubicBezTo>
                    <a:pt x="574" y="1113"/>
                    <a:pt x="1319" y="1113"/>
                    <a:pt x="1305" y="864"/>
                  </a:cubicBezTo>
                  <a:cubicBezTo>
                    <a:pt x="1297" y="732"/>
                    <a:pt x="1038" y="703"/>
                    <a:pt x="815" y="703"/>
                  </a:cubicBezTo>
                  <a:cubicBezTo>
                    <a:pt x="737" y="703"/>
                    <a:pt x="663" y="707"/>
                    <a:pt x="607" y="710"/>
                  </a:cubicBezTo>
                  <a:lnTo>
                    <a:pt x="607" y="710"/>
                  </a:lnTo>
                  <a:cubicBezTo>
                    <a:pt x="842" y="688"/>
                    <a:pt x="1374" y="621"/>
                    <a:pt x="1305" y="484"/>
                  </a:cubicBezTo>
                  <a:cubicBezTo>
                    <a:pt x="1268" y="396"/>
                    <a:pt x="1077" y="374"/>
                    <a:pt x="896" y="374"/>
                  </a:cubicBezTo>
                  <a:cubicBezTo>
                    <a:pt x="714" y="374"/>
                    <a:pt x="542" y="396"/>
                    <a:pt x="542" y="396"/>
                  </a:cubicBezTo>
                  <a:cubicBezTo>
                    <a:pt x="542" y="396"/>
                    <a:pt x="764" y="30"/>
                    <a:pt x="602" y="2"/>
                  </a:cubicBezTo>
                  <a:cubicBezTo>
                    <a:pt x="596" y="1"/>
                    <a:pt x="589" y="0"/>
                    <a:pt x="583" y="0"/>
                  </a:cubicBezTo>
                  <a:close/>
                </a:path>
              </a:pathLst>
            </a:custGeom>
            <a:solidFill>
              <a:srgbClr val="FCBC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4"/>
            <p:cNvSpPr/>
            <p:nvPr/>
          </p:nvSpPr>
          <p:spPr>
            <a:xfrm>
              <a:off x="2532250" y="4489738"/>
              <a:ext cx="34150" cy="47100"/>
            </a:xfrm>
            <a:custGeom>
              <a:rect b="b" l="l" r="r" t="t"/>
              <a:pathLst>
                <a:path extrusionOk="0" h="1884" w="1366">
                  <a:moveTo>
                    <a:pt x="783" y="0"/>
                  </a:moveTo>
                  <a:cubicBezTo>
                    <a:pt x="777" y="0"/>
                    <a:pt x="770" y="1"/>
                    <a:pt x="764" y="2"/>
                  </a:cubicBezTo>
                  <a:cubicBezTo>
                    <a:pt x="602" y="30"/>
                    <a:pt x="821" y="396"/>
                    <a:pt x="821" y="396"/>
                  </a:cubicBezTo>
                  <a:cubicBezTo>
                    <a:pt x="821" y="396"/>
                    <a:pt x="649" y="374"/>
                    <a:pt x="468" y="374"/>
                  </a:cubicBezTo>
                  <a:cubicBezTo>
                    <a:pt x="288" y="374"/>
                    <a:pt x="98" y="396"/>
                    <a:pt x="61" y="484"/>
                  </a:cubicBezTo>
                  <a:cubicBezTo>
                    <a:pt x="3" y="622"/>
                    <a:pt x="535" y="689"/>
                    <a:pt x="764" y="711"/>
                  </a:cubicBezTo>
                  <a:lnTo>
                    <a:pt x="764" y="711"/>
                  </a:lnTo>
                  <a:cubicBezTo>
                    <a:pt x="707" y="707"/>
                    <a:pt x="631" y="703"/>
                    <a:pt x="551" y="703"/>
                  </a:cubicBezTo>
                  <a:cubicBezTo>
                    <a:pt x="328" y="703"/>
                    <a:pt x="69" y="732"/>
                    <a:pt x="61" y="864"/>
                  </a:cubicBezTo>
                  <a:cubicBezTo>
                    <a:pt x="61" y="1113"/>
                    <a:pt x="806" y="1113"/>
                    <a:pt x="806" y="1113"/>
                  </a:cubicBezTo>
                  <a:cubicBezTo>
                    <a:pt x="806" y="1113"/>
                    <a:pt x="1" y="1127"/>
                    <a:pt x="1" y="1335"/>
                  </a:cubicBezTo>
                  <a:cubicBezTo>
                    <a:pt x="11" y="1479"/>
                    <a:pt x="389" y="1500"/>
                    <a:pt x="609" y="1500"/>
                  </a:cubicBezTo>
                  <a:cubicBezTo>
                    <a:pt x="671" y="1500"/>
                    <a:pt x="720" y="1499"/>
                    <a:pt x="745" y="1498"/>
                  </a:cubicBezTo>
                  <a:lnTo>
                    <a:pt x="745" y="1498"/>
                  </a:lnTo>
                  <a:cubicBezTo>
                    <a:pt x="631" y="1504"/>
                    <a:pt x="35" y="1543"/>
                    <a:pt x="89" y="1715"/>
                  </a:cubicBezTo>
                  <a:cubicBezTo>
                    <a:pt x="120" y="1807"/>
                    <a:pt x="354" y="1883"/>
                    <a:pt x="601" y="1883"/>
                  </a:cubicBezTo>
                  <a:cubicBezTo>
                    <a:pt x="823" y="1883"/>
                    <a:pt x="1055" y="1822"/>
                    <a:pt x="1158" y="1655"/>
                  </a:cubicBezTo>
                  <a:cubicBezTo>
                    <a:pt x="1366" y="1303"/>
                    <a:pt x="1204" y="410"/>
                    <a:pt x="1204" y="410"/>
                  </a:cubicBezTo>
                  <a:cubicBezTo>
                    <a:pt x="1204" y="410"/>
                    <a:pt x="958" y="0"/>
                    <a:pt x="783" y="0"/>
                  </a:cubicBezTo>
                  <a:close/>
                </a:path>
              </a:pathLst>
            </a:custGeom>
            <a:solidFill>
              <a:srgbClr val="FCBC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4"/>
            <p:cNvSpPr/>
            <p:nvPr/>
          </p:nvSpPr>
          <p:spPr>
            <a:xfrm>
              <a:off x="2508775" y="4452163"/>
              <a:ext cx="31950" cy="30700"/>
            </a:xfrm>
            <a:custGeom>
              <a:rect b="b" l="l" r="r" t="t"/>
              <a:pathLst>
                <a:path extrusionOk="0" h="1228" w="1278">
                  <a:moveTo>
                    <a:pt x="715" y="1"/>
                  </a:moveTo>
                  <a:cubicBezTo>
                    <a:pt x="687" y="1"/>
                    <a:pt x="658" y="13"/>
                    <a:pt x="634" y="38"/>
                  </a:cubicBezTo>
                  <a:lnTo>
                    <a:pt x="486" y="242"/>
                  </a:lnTo>
                  <a:cubicBezTo>
                    <a:pt x="458" y="274"/>
                    <a:pt x="426" y="288"/>
                    <a:pt x="398" y="288"/>
                  </a:cubicBezTo>
                  <a:lnTo>
                    <a:pt x="134" y="274"/>
                  </a:lnTo>
                  <a:cubicBezTo>
                    <a:pt x="61" y="274"/>
                    <a:pt x="1" y="362"/>
                    <a:pt x="46" y="432"/>
                  </a:cubicBezTo>
                  <a:lnTo>
                    <a:pt x="208" y="640"/>
                  </a:lnTo>
                  <a:cubicBezTo>
                    <a:pt x="222" y="668"/>
                    <a:pt x="222" y="696"/>
                    <a:pt x="208" y="742"/>
                  </a:cubicBezTo>
                  <a:lnTo>
                    <a:pt x="120" y="977"/>
                  </a:lnTo>
                  <a:cubicBezTo>
                    <a:pt x="93" y="1038"/>
                    <a:pt x="145" y="1113"/>
                    <a:pt x="217" y="1113"/>
                  </a:cubicBezTo>
                  <a:cubicBezTo>
                    <a:pt x="228" y="1113"/>
                    <a:pt x="239" y="1111"/>
                    <a:pt x="250" y="1107"/>
                  </a:cubicBezTo>
                  <a:lnTo>
                    <a:pt x="500" y="1034"/>
                  </a:lnTo>
                  <a:cubicBezTo>
                    <a:pt x="512" y="1028"/>
                    <a:pt x="524" y="1024"/>
                    <a:pt x="537" y="1024"/>
                  </a:cubicBezTo>
                  <a:cubicBezTo>
                    <a:pt x="554" y="1024"/>
                    <a:pt x="572" y="1031"/>
                    <a:pt x="588" y="1048"/>
                  </a:cubicBezTo>
                  <a:lnTo>
                    <a:pt x="792" y="1209"/>
                  </a:lnTo>
                  <a:cubicBezTo>
                    <a:pt x="809" y="1222"/>
                    <a:pt x="827" y="1228"/>
                    <a:pt x="846" y="1228"/>
                  </a:cubicBezTo>
                  <a:cubicBezTo>
                    <a:pt x="894" y="1228"/>
                    <a:pt x="940" y="1189"/>
                    <a:pt x="940" y="1136"/>
                  </a:cubicBezTo>
                  <a:lnTo>
                    <a:pt x="954" y="872"/>
                  </a:lnTo>
                  <a:cubicBezTo>
                    <a:pt x="954" y="844"/>
                    <a:pt x="968" y="815"/>
                    <a:pt x="1000" y="784"/>
                  </a:cubicBezTo>
                  <a:lnTo>
                    <a:pt x="1218" y="654"/>
                  </a:lnTo>
                  <a:cubicBezTo>
                    <a:pt x="1278" y="594"/>
                    <a:pt x="1264" y="492"/>
                    <a:pt x="1190" y="478"/>
                  </a:cubicBezTo>
                  <a:lnTo>
                    <a:pt x="940" y="390"/>
                  </a:lnTo>
                  <a:cubicBezTo>
                    <a:pt x="912" y="376"/>
                    <a:pt x="880" y="362"/>
                    <a:pt x="880" y="316"/>
                  </a:cubicBezTo>
                  <a:lnTo>
                    <a:pt x="810" y="66"/>
                  </a:lnTo>
                  <a:cubicBezTo>
                    <a:pt x="791" y="23"/>
                    <a:pt x="754" y="1"/>
                    <a:pt x="715"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4"/>
            <p:cNvSpPr/>
            <p:nvPr/>
          </p:nvSpPr>
          <p:spPr>
            <a:xfrm>
              <a:off x="2276250" y="4541613"/>
              <a:ext cx="31800" cy="30850"/>
            </a:xfrm>
            <a:custGeom>
              <a:rect b="b" l="l" r="r" t="t"/>
              <a:pathLst>
                <a:path extrusionOk="0" h="1234" w="1272">
                  <a:moveTo>
                    <a:pt x="714" y="0"/>
                  </a:moveTo>
                  <a:cubicBezTo>
                    <a:pt x="684" y="0"/>
                    <a:pt x="651" y="12"/>
                    <a:pt x="628" y="37"/>
                  </a:cubicBezTo>
                  <a:lnTo>
                    <a:pt x="480" y="255"/>
                  </a:lnTo>
                  <a:cubicBezTo>
                    <a:pt x="452" y="270"/>
                    <a:pt x="420" y="284"/>
                    <a:pt x="392" y="284"/>
                  </a:cubicBezTo>
                  <a:lnTo>
                    <a:pt x="128" y="284"/>
                  </a:lnTo>
                  <a:cubicBezTo>
                    <a:pt x="123" y="283"/>
                    <a:pt x="119" y="282"/>
                    <a:pt x="114" y="282"/>
                  </a:cubicBezTo>
                  <a:cubicBezTo>
                    <a:pt x="47" y="282"/>
                    <a:pt x="1" y="375"/>
                    <a:pt x="40" y="431"/>
                  </a:cubicBezTo>
                  <a:lnTo>
                    <a:pt x="202" y="653"/>
                  </a:lnTo>
                  <a:cubicBezTo>
                    <a:pt x="216" y="667"/>
                    <a:pt x="216" y="709"/>
                    <a:pt x="216" y="741"/>
                  </a:cubicBezTo>
                  <a:lnTo>
                    <a:pt x="114" y="987"/>
                  </a:lnTo>
                  <a:cubicBezTo>
                    <a:pt x="90" y="1050"/>
                    <a:pt x="137" y="1113"/>
                    <a:pt x="206" y="1113"/>
                  </a:cubicBezTo>
                  <a:cubicBezTo>
                    <a:pt x="218" y="1113"/>
                    <a:pt x="231" y="1111"/>
                    <a:pt x="244" y="1107"/>
                  </a:cubicBezTo>
                  <a:lnTo>
                    <a:pt x="494" y="1033"/>
                  </a:lnTo>
                  <a:cubicBezTo>
                    <a:pt x="503" y="1029"/>
                    <a:pt x="512" y="1027"/>
                    <a:pt x="521" y="1027"/>
                  </a:cubicBezTo>
                  <a:cubicBezTo>
                    <a:pt x="542" y="1027"/>
                    <a:pt x="562" y="1037"/>
                    <a:pt x="582" y="1047"/>
                  </a:cubicBezTo>
                  <a:lnTo>
                    <a:pt x="789" y="1209"/>
                  </a:lnTo>
                  <a:cubicBezTo>
                    <a:pt x="805" y="1226"/>
                    <a:pt x="824" y="1233"/>
                    <a:pt x="843" y="1233"/>
                  </a:cubicBezTo>
                  <a:cubicBezTo>
                    <a:pt x="890" y="1233"/>
                    <a:pt x="938" y="1188"/>
                    <a:pt x="948" y="1135"/>
                  </a:cubicBezTo>
                  <a:lnTo>
                    <a:pt x="948" y="871"/>
                  </a:lnTo>
                  <a:cubicBezTo>
                    <a:pt x="948" y="843"/>
                    <a:pt x="965" y="811"/>
                    <a:pt x="993" y="797"/>
                  </a:cubicBezTo>
                  <a:lnTo>
                    <a:pt x="1211" y="653"/>
                  </a:lnTo>
                  <a:cubicBezTo>
                    <a:pt x="1271" y="607"/>
                    <a:pt x="1257" y="505"/>
                    <a:pt x="1183" y="477"/>
                  </a:cubicBezTo>
                  <a:lnTo>
                    <a:pt x="934" y="389"/>
                  </a:lnTo>
                  <a:cubicBezTo>
                    <a:pt x="905" y="372"/>
                    <a:pt x="877" y="357"/>
                    <a:pt x="877" y="329"/>
                  </a:cubicBezTo>
                  <a:lnTo>
                    <a:pt x="803" y="66"/>
                  </a:lnTo>
                  <a:cubicBezTo>
                    <a:pt x="795" y="23"/>
                    <a:pt x="757" y="0"/>
                    <a:pt x="714"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4"/>
            <p:cNvSpPr/>
            <p:nvPr/>
          </p:nvSpPr>
          <p:spPr>
            <a:xfrm>
              <a:off x="2466300" y="4446688"/>
              <a:ext cx="31525" cy="30700"/>
            </a:xfrm>
            <a:custGeom>
              <a:rect b="b" l="l" r="r" t="t"/>
              <a:pathLst>
                <a:path extrusionOk="0" h="1228" w="1261">
                  <a:moveTo>
                    <a:pt x="706" y="1"/>
                  </a:moveTo>
                  <a:cubicBezTo>
                    <a:pt x="678" y="1"/>
                    <a:pt x="649" y="12"/>
                    <a:pt x="630" y="35"/>
                  </a:cubicBezTo>
                  <a:lnTo>
                    <a:pt x="469" y="243"/>
                  </a:lnTo>
                  <a:cubicBezTo>
                    <a:pt x="455" y="271"/>
                    <a:pt x="412" y="285"/>
                    <a:pt x="381" y="285"/>
                  </a:cubicBezTo>
                  <a:lnTo>
                    <a:pt x="117" y="271"/>
                  </a:lnTo>
                  <a:cubicBezTo>
                    <a:pt x="47" y="271"/>
                    <a:pt x="1" y="359"/>
                    <a:pt x="47" y="433"/>
                  </a:cubicBezTo>
                  <a:lnTo>
                    <a:pt x="191" y="637"/>
                  </a:lnTo>
                  <a:cubicBezTo>
                    <a:pt x="205" y="669"/>
                    <a:pt x="222" y="697"/>
                    <a:pt x="205" y="725"/>
                  </a:cubicBezTo>
                  <a:lnTo>
                    <a:pt x="117" y="975"/>
                  </a:lnTo>
                  <a:cubicBezTo>
                    <a:pt x="92" y="1039"/>
                    <a:pt x="145" y="1114"/>
                    <a:pt x="208" y="1114"/>
                  </a:cubicBezTo>
                  <a:cubicBezTo>
                    <a:pt x="217" y="1114"/>
                    <a:pt x="227" y="1112"/>
                    <a:pt x="236" y="1108"/>
                  </a:cubicBezTo>
                  <a:lnTo>
                    <a:pt x="486" y="1034"/>
                  </a:lnTo>
                  <a:cubicBezTo>
                    <a:pt x="498" y="1029"/>
                    <a:pt x="510" y="1025"/>
                    <a:pt x="521" y="1025"/>
                  </a:cubicBezTo>
                  <a:cubicBezTo>
                    <a:pt x="538" y="1025"/>
                    <a:pt x="556" y="1032"/>
                    <a:pt x="574" y="1049"/>
                  </a:cubicBezTo>
                  <a:lnTo>
                    <a:pt x="778" y="1210"/>
                  </a:lnTo>
                  <a:cubicBezTo>
                    <a:pt x="795" y="1222"/>
                    <a:pt x="814" y="1227"/>
                    <a:pt x="834" y="1227"/>
                  </a:cubicBezTo>
                  <a:cubicBezTo>
                    <a:pt x="886" y="1227"/>
                    <a:pt x="940" y="1190"/>
                    <a:pt x="940" y="1136"/>
                  </a:cubicBezTo>
                  <a:lnTo>
                    <a:pt x="940" y="873"/>
                  </a:lnTo>
                  <a:cubicBezTo>
                    <a:pt x="940" y="844"/>
                    <a:pt x="954" y="813"/>
                    <a:pt x="982" y="785"/>
                  </a:cubicBezTo>
                  <a:lnTo>
                    <a:pt x="1204" y="637"/>
                  </a:lnTo>
                  <a:cubicBezTo>
                    <a:pt x="1260" y="595"/>
                    <a:pt x="1246" y="493"/>
                    <a:pt x="1172" y="475"/>
                  </a:cubicBezTo>
                  <a:lnTo>
                    <a:pt x="926" y="387"/>
                  </a:lnTo>
                  <a:cubicBezTo>
                    <a:pt x="894" y="373"/>
                    <a:pt x="880" y="345"/>
                    <a:pt x="866" y="317"/>
                  </a:cubicBezTo>
                  <a:lnTo>
                    <a:pt x="792" y="67"/>
                  </a:lnTo>
                  <a:cubicBezTo>
                    <a:pt x="784" y="24"/>
                    <a:pt x="745" y="1"/>
                    <a:pt x="706"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4"/>
            <p:cNvSpPr/>
            <p:nvPr/>
          </p:nvSpPr>
          <p:spPr>
            <a:xfrm>
              <a:off x="2483200" y="4491538"/>
              <a:ext cx="31075" cy="30875"/>
            </a:xfrm>
            <a:custGeom>
              <a:rect b="b" l="l" r="r" t="t"/>
              <a:pathLst>
                <a:path extrusionOk="0" h="1235" w="1243">
                  <a:moveTo>
                    <a:pt x="481" y="0"/>
                  </a:moveTo>
                  <a:cubicBezTo>
                    <a:pt x="436" y="0"/>
                    <a:pt x="394" y="32"/>
                    <a:pt x="394" y="88"/>
                  </a:cubicBezTo>
                  <a:lnTo>
                    <a:pt x="352" y="338"/>
                  </a:lnTo>
                  <a:cubicBezTo>
                    <a:pt x="352" y="384"/>
                    <a:pt x="338" y="412"/>
                    <a:pt x="306" y="426"/>
                  </a:cubicBezTo>
                  <a:lnTo>
                    <a:pt x="74" y="545"/>
                  </a:lnTo>
                  <a:cubicBezTo>
                    <a:pt x="0" y="574"/>
                    <a:pt x="0" y="676"/>
                    <a:pt x="74" y="721"/>
                  </a:cubicBezTo>
                  <a:lnTo>
                    <a:pt x="306" y="823"/>
                  </a:lnTo>
                  <a:cubicBezTo>
                    <a:pt x="338" y="837"/>
                    <a:pt x="366" y="866"/>
                    <a:pt x="366" y="897"/>
                  </a:cubicBezTo>
                  <a:lnTo>
                    <a:pt x="408" y="1161"/>
                  </a:lnTo>
                  <a:cubicBezTo>
                    <a:pt x="419" y="1206"/>
                    <a:pt x="464" y="1235"/>
                    <a:pt x="507" y="1235"/>
                  </a:cubicBezTo>
                  <a:cubicBezTo>
                    <a:pt x="531" y="1235"/>
                    <a:pt x="555" y="1225"/>
                    <a:pt x="570" y="1203"/>
                  </a:cubicBezTo>
                  <a:lnTo>
                    <a:pt x="760" y="1013"/>
                  </a:lnTo>
                  <a:cubicBezTo>
                    <a:pt x="778" y="999"/>
                    <a:pt x="806" y="985"/>
                    <a:pt x="834" y="985"/>
                  </a:cubicBezTo>
                  <a:lnTo>
                    <a:pt x="1098" y="1027"/>
                  </a:lnTo>
                  <a:cubicBezTo>
                    <a:pt x="1104" y="1028"/>
                    <a:pt x="1110" y="1029"/>
                    <a:pt x="1116" y="1029"/>
                  </a:cubicBezTo>
                  <a:cubicBezTo>
                    <a:pt x="1194" y="1029"/>
                    <a:pt x="1242" y="948"/>
                    <a:pt x="1200" y="880"/>
                  </a:cubicBezTo>
                  <a:lnTo>
                    <a:pt x="1069" y="662"/>
                  </a:lnTo>
                  <a:cubicBezTo>
                    <a:pt x="1055" y="633"/>
                    <a:pt x="1055" y="588"/>
                    <a:pt x="1069" y="560"/>
                  </a:cubicBezTo>
                  <a:lnTo>
                    <a:pt x="1186" y="324"/>
                  </a:lnTo>
                  <a:cubicBezTo>
                    <a:pt x="1227" y="269"/>
                    <a:pt x="1181" y="191"/>
                    <a:pt x="1106" y="191"/>
                  </a:cubicBezTo>
                  <a:cubicBezTo>
                    <a:pt x="1099" y="191"/>
                    <a:pt x="1091" y="192"/>
                    <a:pt x="1084" y="194"/>
                  </a:cubicBezTo>
                  <a:lnTo>
                    <a:pt x="834" y="236"/>
                  </a:lnTo>
                  <a:cubicBezTo>
                    <a:pt x="822" y="240"/>
                    <a:pt x="812" y="241"/>
                    <a:pt x="802" y="241"/>
                  </a:cubicBezTo>
                  <a:cubicBezTo>
                    <a:pt x="776" y="241"/>
                    <a:pt x="756" y="228"/>
                    <a:pt x="746" y="208"/>
                  </a:cubicBezTo>
                  <a:lnTo>
                    <a:pt x="556" y="32"/>
                  </a:lnTo>
                  <a:cubicBezTo>
                    <a:pt x="534" y="10"/>
                    <a:pt x="507" y="0"/>
                    <a:pt x="48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2" name="Google Shape;2612;p64"/>
          <p:cNvGrpSpPr/>
          <p:nvPr/>
        </p:nvGrpSpPr>
        <p:grpSpPr>
          <a:xfrm>
            <a:off x="1185428" y="2185475"/>
            <a:ext cx="1370342" cy="2331781"/>
            <a:chOff x="2436200" y="2107875"/>
            <a:chExt cx="319375" cy="543450"/>
          </a:xfrm>
        </p:grpSpPr>
        <p:sp>
          <p:nvSpPr>
            <p:cNvPr id="2613" name="Google Shape;2613;p64"/>
            <p:cNvSpPr/>
            <p:nvPr/>
          </p:nvSpPr>
          <p:spPr>
            <a:xfrm>
              <a:off x="2463275" y="2250725"/>
              <a:ext cx="184000" cy="225825"/>
            </a:xfrm>
            <a:custGeom>
              <a:rect b="b" l="l" r="r" t="t"/>
              <a:pathLst>
                <a:path extrusionOk="0" h="9033" w="7360">
                  <a:moveTo>
                    <a:pt x="3935" y="1"/>
                  </a:moveTo>
                  <a:cubicBezTo>
                    <a:pt x="2907" y="1"/>
                    <a:pt x="1689" y="208"/>
                    <a:pt x="1028" y="926"/>
                  </a:cubicBezTo>
                  <a:cubicBezTo>
                    <a:pt x="1" y="2055"/>
                    <a:pt x="296" y="4739"/>
                    <a:pt x="366" y="5425"/>
                  </a:cubicBezTo>
                  <a:cubicBezTo>
                    <a:pt x="440" y="6128"/>
                    <a:pt x="736" y="8636"/>
                    <a:pt x="1629" y="8872"/>
                  </a:cubicBezTo>
                  <a:cubicBezTo>
                    <a:pt x="1956" y="8961"/>
                    <a:pt x="2545" y="9033"/>
                    <a:pt x="3203" y="9033"/>
                  </a:cubicBezTo>
                  <a:cubicBezTo>
                    <a:pt x="4372" y="9033"/>
                    <a:pt x="5758" y="8805"/>
                    <a:pt x="6276" y="8035"/>
                  </a:cubicBezTo>
                  <a:cubicBezTo>
                    <a:pt x="7359" y="6364"/>
                    <a:pt x="6420" y="1587"/>
                    <a:pt x="6420" y="1587"/>
                  </a:cubicBezTo>
                  <a:cubicBezTo>
                    <a:pt x="6420" y="1587"/>
                    <a:pt x="6276" y="370"/>
                    <a:pt x="5379" y="148"/>
                  </a:cubicBezTo>
                  <a:cubicBezTo>
                    <a:pt x="5053" y="69"/>
                    <a:pt x="4525" y="1"/>
                    <a:pt x="393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4"/>
            <p:cNvSpPr/>
            <p:nvPr/>
          </p:nvSpPr>
          <p:spPr>
            <a:xfrm>
              <a:off x="2587525" y="2487450"/>
              <a:ext cx="85250" cy="163875"/>
            </a:xfrm>
            <a:custGeom>
              <a:rect b="b" l="l" r="r" t="t"/>
              <a:pathLst>
                <a:path extrusionOk="0" h="6555" w="3410">
                  <a:moveTo>
                    <a:pt x="2242" y="1"/>
                  </a:moveTo>
                  <a:lnTo>
                    <a:pt x="1" y="412"/>
                  </a:lnTo>
                  <a:cubicBezTo>
                    <a:pt x="1" y="412"/>
                    <a:pt x="279" y="1556"/>
                    <a:pt x="353" y="2569"/>
                  </a:cubicBezTo>
                  <a:cubicBezTo>
                    <a:pt x="441" y="3564"/>
                    <a:pt x="409" y="4679"/>
                    <a:pt x="381" y="5485"/>
                  </a:cubicBezTo>
                  <a:cubicBezTo>
                    <a:pt x="353" y="6290"/>
                    <a:pt x="265" y="6378"/>
                    <a:pt x="1408" y="6508"/>
                  </a:cubicBezTo>
                  <a:cubicBezTo>
                    <a:pt x="1681" y="6540"/>
                    <a:pt x="1939" y="6555"/>
                    <a:pt x="2171" y="6555"/>
                  </a:cubicBezTo>
                  <a:cubicBezTo>
                    <a:pt x="2923" y="6555"/>
                    <a:pt x="3410" y="6397"/>
                    <a:pt x="3297" y="6128"/>
                  </a:cubicBezTo>
                  <a:cubicBezTo>
                    <a:pt x="3153" y="5777"/>
                    <a:pt x="1862" y="5351"/>
                    <a:pt x="1862" y="5351"/>
                  </a:cubicBezTo>
                  <a:cubicBezTo>
                    <a:pt x="1862" y="5351"/>
                    <a:pt x="1964" y="4546"/>
                    <a:pt x="2097" y="3448"/>
                  </a:cubicBezTo>
                  <a:cubicBezTo>
                    <a:pt x="2213" y="2333"/>
                    <a:pt x="2242" y="1"/>
                    <a:pt x="2242" y="1"/>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4"/>
            <p:cNvSpPr/>
            <p:nvPr/>
          </p:nvSpPr>
          <p:spPr>
            <a:xfrm>
              <a:off x="2491500" y="2487900"/>
              <a:ext cx="77225" cy="162525"/>
            </a:xfrm>
            <a:custGeom>
              <a:rect b="b" l="l" r="r" t="t"/>
              <a:pathLst>
                <a:path extrusionOk="0" h="6501" w="3089">
                  <a:moveTo>
                    <a:pt x="3036" y="1"/>
                  </a:moveTo>
                  <a:lnTo>
                    <a:pt x="764" y="88"/>
                  </a:lnTo>
                  <a:cubicBezTo>
                    <a:pt x="764" y="88"/>
                    <a:pt x="866" y="1260"/>
                    <a:pt x="806" y="2269"/>
                  </a:cubicBezTo>
                  <a:cubicBezTo>
                    <a:pt x="732" y="3268"/>
                    <a:pt x="514" y="4222"/>
                    <a:pt x="324" y="4995"/>
                  </a:cubicBezTo>
                  <a:cubicBezTo>
                    <a:pt x="117" y="5773"/>
                    <a:pt x="1" y="5847"/>
                    <a:pt x="1102" y="6227"/>
                  </a:cubicBezTo>
                  <a:cubicBezTo>
                    <a:pt x="1634" y="6412"/>
                    <a:pt x="2129" y="6501"/>
                    <a:pt x="2486" y="6501"/>
                  </a:cubicBezTo>
                  <a:cubicBezTo>
                    <a:pt x="2865" y="6501"/>
                    <a:pt x="3089" y="6401"/>
                    <a:pt x="3036" y="6212"/>
                  </a:cubicBezTo>
                  <a:cubicBezTo>
                    <a:pt x="2931" y="5847"/>
                    <a:pt x="1731" y="5245"/>
                    <a:pt x="1731" y="5245"/>
                  </a:cubicBezTo>
                  <a:cubicBezTo>
                    <a:pt x="1731" y="5245"/>
                    <a:pt x="2139" y="4148"/>
                    <a:pt x="2421" y="3078"/>
                  </a:cubicBezTo>
                  <a:cubicBezTo>
                    <a:pt x="2699" y="1991"/>
                    <a:pt x="3036" y="1"/>
                    <a:pt x="3036" y="1"/>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4"/>
            <p:cNvSpPr/>
            <p:nvPr/>
          </p:nvSpPr>
          <p:spPr>
            <a:xfrm>
              <a:off x="2493700" y="2425550"/>
              <a:ext cx="156475" cy="111150"/>
            </a:xfrm>
            <a:custGeom>
              <a:rect b="b" l="l" r="r" t="t"/>
              <a:pathLst>
                <a:path extrusionOk="0" h="4446" w="6259">
                  <a:moveTo>
                    <a:pt x="500" y="1"/>
                  </a:moveTo>
                  <a:cubicBezTo>
                    <a:pt x="500" y="1"/>
                    <a:pt x="338" y="384"/>
                    <a:pt x="177" y="1351"/>
                  </a:cubicBezTo>
                  <a:cubicBezTo>
                    <a:pt x="1" y="2333"/>
                    <a:pt x="46" y="4046"/>
                    <a:pt x="46" y="4046"/>
                  </a:cubicBezTo>
                  <a:cubicBezTo>
                    <a:pt x="46" y="4046"/>
                    <a:pt x="644" y="4222"/>
                    <a:pt x="1365" y="4324"/>
                  </a:cubicBezTo>
                  <a:cubicBezTo>
                    <a:pt x="1796" y="4402"/>
                    <a:pt x="2271" y="4415"/>
                    <a:pt x="2548" y="4415"/>
                  </a:cubicBezTo>
                  <a:cubicBezTo>
                    <a:pt x="2695" y="4415"/>
                    <a:pt x="2787" y="4412"/>
                    <a:pt x="2787" y="4412"/>
                  </a:cubicBezTo>
                  <a:lnTo>
                    <a:pt x="3300" y="2625"/>
                  </a:lnTo>
                  <a:lnTo>
                    <a:pt x="3532" y="4412"/>
                  </a:lnTo>
                  <a:cubicBezTo>
                    <a:pt x="3532" y="4412"/>
                    <a:pt x="3831" y="4446"/>
                    <a:pt x="4368" y="4446"/>
                  </a:cubicBezTo>
                  <a:cubicBezTo>
                    <a:pt x="4451" y="4446"/>
                    <a:pt x="4539" y="4445"/>
                    <a:pt x="4633" y="4443"/>
                  </a:cubicBezTo>
                  <a:cubicBezTo>
                    <a:pt x="5351" y="4429"/>
                    <a:pt x="6202" y="4310"/>
                    <a:pt x="6202" y="4310"/>
                  </a:cubicBezTo>
                  <a:cubicBezTo>
                    <a:pt x="6202" y="4310"/>
                    <a:pt x="6258" y="3286"/>
                    <a:pt x="6258" y="2333"/>
                  </a:cubicBezTo>
                  <a:cubicBezTo>
                    <a:pt x="6258" y="1394"/>
                    <a:pt x="6156" y="32"/>
                    <a:pt x="6156" y="32"/>
                  </a:cubicBezTo>
                  <a:cubicBezTo>
                    <a:pt x="6156" y="32"/>
                    <a:pt x="4832" y="399"/>
                    <a:pt x="3724" y="399"/>
                  </a:cubicBezTo>
                  <a:cubicBezTo>
                    <a:pt x="3684" y="399"/>
                    <a:pt x="3645" y="399"/>
                    <a:pt x="3606" y="398"/>
                  </a:cubicBezTo>
                  <a:cubicBezTo>
                    <a:pt x="2477" y="352"/>
                    <a:pt x="500" y="1"/>
                    <a:pt x="500"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4"/>
            <p:cNvSpPr/>
            <p:nvPr/>
          </p:nvSpPr>
          <p:spPr>
            <a:xfrm>
              <a:off x="2508750" y="2282075"/>
              <a:ext cx="141775" cy="160400"/>
            </a:xfrm>
            <a:custGeom>
              <a:rect b="b" l="l" r="r" t="t"/>
              <a:pathLst>
                <a:path extrusionOk="0" h="6416" w="5671">
                  <a:moveTo>
                    <a:pt x="1510" y="1"/>
                  </a:moveTo>
                  <a:cubicBezTo>
                    <a:pt x="782" y="1"/>
                    <a:pt x="264" y="143"/>
                    <a:pt x="264" y="143"/>
                  </a:cubicBezTo>
                  <a:cubicBezTo>
                    <a:pt x="264" y="143"/>
                    <a:pt x="426" y="449"/>
                    <a:pt x="468" y="1782"/>
                  </a:cubicBezTo>
                  <a:cubicBezTo>
                    <a:pt x="528" y="3115"/>
                    <a:pt x="0" y="5989"/>
                    <a:pt x="0" y="5989"/>
                  </a:cubicBezTo>
                  <a:cubicBezTo>
                    <a:pt x="0" y="5989"/>
                    <a:pt x="556" y="6253"/>
                    <a:pt x="2170" y="6387"/>
                  </a:cubicBezTo>
                  <a:cubicBezTo>
                    <a:pt x="2424" y="6407"/>
                    <a:pt x="2681" y="6416"/>
                    <a:pt x="2933" y="6416"/>
                  </a:cubicBezTo>
                  <a:cubicBezTo>
                    <a:pt x="4298" y="6416"/>
                    <a:pt x="5540" y="6165"/>
                    <a:pt x="5540" y="6165"/>
                  </a:cubicBezTo>
                  <a:cubicBezTo>
                    <a:pt x="5540" y="6165"/>
                    <a:pt x="5670" y="5226"/>
                    <a:pt x="5582" y="4114"/>
                  </a:cubicBezTo>
                  <a:cubicBezTo>
                    <a:pt x="5480" y="2999"/>
                    <a:pt x="5248" y="903"/>
                    <a:pt x="5027" y="639"/>
                  </a:cubicBezTo>
                  <a:cubicBezTo>
                    <a:pt x="4823" y="375"/>
                    <a:pt x="3929" y="245"/>
                    <a:pt x="3929" y="245"/>
                  </a:cubicBezTo>
                  <a:cubicBezTo>
                    <a:pt x="3929" y="245"/>
                    <a:pt x="3356" y="199"/>
                    <a:pt x="2272" y="55"/>
                  </a:cubicBezTo>
                  <a:cubicBezTo>
                    <a:pt x="2003" y="16"/>
                    <a:pt x="1745" y="1"/>
                    <a:pt x="1510"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4"/>
            <p:cNvSpPr/>
            <p:nvPr/>
          </p:nvSpPr>
          <p:spPr>
            <a:xfrm>
              <a:off x="2502150" y="2419300"/>
              <a:ext cx="148025" cy="30925"/>
            </a:xfrm>
            <a:custGeom>
              <a:rect b="b" l="l" r="r" t="t"/>
              <a:pathLst>
                <a:path extrusionOk="0" h="1237" w="5921">
                  <a:moveTo>
                    <a:pt x="74" y="1"/>
                  </a:moveTo>
                  <a:lnTo>
                    <a:pt x="0" y="778"/>
                  </a:lnTo>
                  <a:cubicBezTo>
                    <a:pt x="0" y="778"/>
                    <a:pt x="1596" y="1237"/>
                    <a:pt x="3256" y="1237"/>
                  </a:cubicBezTo>
                  <a:cubicBezTo>
                    <a:pt x="3352" y="1237"/>
                    <a:pt x="3449" y="1235"/>
                    <a:pt x="3546" y="1232"/>
                  </a:cubicBezTo>
                  <a:cubicBezTo>
                    <a:pt x="5291" y="1176"/>
                    <a:pt x="5920" y="986"/>
                    <a:pt x="5920" y="986"/>
                  </a:cubicBezTo>
                  <a:lnTo>
                    <a:pt x="5906" y="75"/>
                  </a:lnTo>
                  <a:cubicBezTo>
                    <a:pt x="5906" y="75"/>
                    <a:pt x="4881" y="311"/>
                    <a:pt x="3395" y="311"/>
                  </a:cubicBezTo>
                  <a:cubicBezTo>
                    <a:pt x="3353" y="311"/>
                    <a:pt x="3311" y="311"/>
                    <a:pt x="3268" y="310"/>
                  </a:cubicBezTo>
                  <a:cubicBezTo>
                    <a:pt x="1699" y="282"/>
                    <a:pt x="74" y="1"/>
                    <a:pt x="74"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4"/>
            <p:cNvSpPr/>
            <p:nvPr/>
          </p:nvSpPr>
          <p:spPr>
            <a:xfrm>
              <a:off x="2646550" y="2176300"/>
              <a:ext cx="109025" cy="155525"/>
            </a:xfrm>
            <a:custGeom>
              <a:rect b="b" l="l" r="r" t="t"/>
              <a:pathLst>
                <a:path extrusionOk="0" h="6221" w="4361">
                  <a:moveTo>
                    <a:pt x="3011" y="0"/>
                  </a:moveTo>
                  <a:cubicBezTo>
                    <a:pt x="2923" y="0"/>
                    <a:pt x="2798" y="110"/>
                    <a:pt x="2680" y="311"/>
                  </a:cubicBezTo>
                  <a:cubicBezTo>
                    <a:pt x="2519" y="593"/>
                    <a:pt x="2227" y="1514"/>
                    <a:pt x="2227" y="1514"/>
                  </a:cubicBezTo>
                  <a:cubicBezTo>
                    <a:pt x="2227" y="1514"/>
                    <a:pt x="2005" y="1339"/>
                    <a:pt x="1861" y="1279"/>
                  </a:cubicBezTo>
                  <a:cubicBezTo>
                    <a:pt x="1814" y="1258"/>
                    <a:pt x="1755" y="1248"/>
                    <a:pt x="1698" y="1248"/>
                  </a:cubicBezTo>
                  <a:cubicBezTo>
                    <a:pt x="1558" y="1248"/>
                    <a:pt x="1428" y="1314"/>
                    <a:pt x="1523" y="1472"/>
                  </a:cubicBezTo>
                  <a:cubicBezTo>
                    <a:pt x="1653" y="1690"/>
                    <a:pt x="2125" y="1982"/>
                    <a:pt x="2125" y="1982"/>
                  </a:cubicBezTo>
                  <a:cubicBezTo>
                    <a:pt x="2125" y="1982"/>
                    <a:pt x="2167" y="2380"/>
                    <a:pt x="1699" y="3301"/>
                  </a:cubicBezTo>
                  <a:cubicBezTo>
                    <a:pt x="1245" y="4226"/>
                    <a:pt x="0" y="4328"/>
                    <a:pt x="0" y="4328"/>
                  </a:cubicBezTo>
                  <a:lnTo>
                    <a:pt x="482" y="6221"/>
                  </a:lnTo>
                  <a:cubicBezTo>
                    <a:pt x="482" y="6221"/>
                    <a:pt x="1801" y="6203"/>
                    <a:pt x="2564" y="5194"/>
                  </a:cubicBezTo>
                  <a:cubicBezTo>
                    <a:pt x="3324" y="4181"/>
                    <a:pt x="3148" y="2102"/>
                    <a:pt x="3148" y="2102"/>
                  </a:cubicBezTo>
                  <a:cubicBezTo>
                    <a:pt x="3148" y="2102"/>
                    <a:pt x="4147" y="1736"/>
                    <a:pt x="4175" y="1500"/>
                  </a:cubicBezTo>
                  <a:cubicBezTo>
                    <a:pt x="4180" y="1428"/>
                    <a:pt x="4116" y="1402"/>
                    <a:pt x="4025" y="1402"/>
                  </a:cubicBezTo>
                  <a:cubicBezTo>
                    <a:pt x="3822" y="1402"/>
                    <a:pt x="3486" y="1528"/>
                    <a:pt x="3486" y="1528"/>
                  </a:cubicBezTo>
                  <a:cubicBezTo>
                    <a:pt x="3486" y="1528"/>
                    <a:pt x="3898" y="1251"/>
                    <a:pt x="4116" y="1047"/>
                  </a:cubicBezTo>
                  <a:cubicBezTo>
                    <a:pt x="4322" y="870"/>
                    <a:pt x="4361" y="678"/>
                    <a:pt x="4189" y="678"/>
                  </a:cubicBezTo>
                  <a:cubicBezTo>
                    <a:pt x="4176" y="678"/>
                    <a:pt x="4162" y="679"/>
                    <a:pt x="4147" y="681"/>
                  </a:cubicBezTo>
                  <a:cubicBezTo>
                    <a:pt x="3926" y="709"/>
                    <a:pt x="3254" y="1177"/>
                    <a:pt x="3254" y="1177"/>
                  </a:cubicBezTo>
                  <a:cubicBezTo>
                    <a:pt x="3254" y="1177"/>
                    <a:pt x="3620" y="737"/>
                    <a:pt x="3781" y="505"/>
                  </a:cubicBezTo>
                  <a:cubicBezTo>
                    <a:pt x="3942" y="277"/>
                    <a:pt x="3968" y="73"/>
                    <a:pt x="3827" y="73"/>
                  </a:cubicBezTo>
                  <a:cubicBezTo>
                    <a:pt x="3814" y="73"/>
                    <a:pt x="3798" y="75"/>
                    <a:pt x="3781" y="79"/>
                  </a:cubicBezTo>
                  <a:cubicBezTo>
                    <a:pt x="3574" y="107"/>
                    <a:pt x="2842" y="1001"/>
                    <a:pt x="2842" y="1001"/>
                  </a:cubicBezTo>
                  <a:cubicBezTo>
                    <a:pt x="2842" y="1001"/>
                    <a:pt x="2884" y="913"/>
                    <a:pt x="2958" y="681"/>
                  </a:cubicBezTo>
                  <a:cubicBezTo>
                    <a:pt x="3046" y="459"/>
                    <a:pt x="3148" y="181"/>
                    <a:pt x="3092" y="48"/>
                  </a:cubicBezTo>
                  <a:cubicBezTo>
                    <a:pt x="3072" y="16"/>
                    <a:pt x="3044" y="0"/>
                    <a:pt x="3011" y="0"/>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4"/>
            <p:cNvSpPr/>
            <p:nvPr/>
          </p:nvSpPr>
          <p:spPr>
            <a:xfrm>
              <a:off x="2602125" y="2276850"/>
              <a:ext cx="84725" cy="65975"/>
            </a:xfrm>
            <a:custGeom>
              <a:rect b="b" l="l" r="r" t="t"/>
              <a:pathLst>
                <a:path extrusionOk="0" h="2639" w="3389">
                  <a:moveTo>
                    <a:pt x="2671" y="0"/>
                  </a:moveTo>
                  <a:cubicBezTo>
                    <a:pt x="2671" y="0"/>
                    <a:pt x="2449" y="117"/>
                    <a:pt x="2055" y="204"/>
                  </a:cubicBezTo>
                  <a:cubicBezTo>
                    <a:pt x="1584" y="321"/>
                    <a:pt x="1425" y="292"/>
                    <a:pt x="954" y="380"/>
                  </a:cubicBezTo>
                  <a:cubicBezTo>
                    <a:pt x="500" y="454"/>
                    <a:pt x="1" y="528"/>
                    <a:pt x="1" y="528"/>
                  </a:cubicBezTo>
                  <a:cubicBezTo>
                    <a:pt x="338" y="644"/>
                    <a:pt x="1144" y="2639"/>
                    <a:pt x="1144" y="2639"/>
                  </a:cubicBezTo>
                  <a:cubicBezTo>
                    <a:pt x="1144" y="2639"/>
                    <a:pt x="1453" y="2639"/>
                    <a:pt x="2171" y="2505"/>
                  </a:cubicBezTo>
                  <a:cubicBezTo>
                    <a:pt x="2889" y="2375"/>
                    <a:pt x="3342" y="2125"/>
                    <a:pt x="3342" y="2125"/>
                  </a:cubicBezTo>
                  <a:cubicBezTo>
                    <a:pt x="3342" y="2125"/>
                    <a:pt x="3388" y="2037"/>
                    <a:pt x="3254" y="1274"/>
                  </a:cubicBezTo>
                  <a:cubicBezTo>
                    <a:pt x="3110" y="510"/>
                    <a:pt x="2671" y="0"/>
                    <a:pt x="2671"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4"/>
            <p:cNvSpPr/>
            <p:nvPr/>
          </p:nvSpPr>
          <p:spPr>
            <a:xfrm>
              <a:off x="2541025" y="2266200"/>
              <a:ext cx="96300" cy="65675"/>
            </a:xfrm>
            <a:custGeom>
              <a:rect b="b" l="l" r="r" t="t"/>
              <a:pathLst>
                <a:path extrusionOk="0" h="2627" w="3852">
                  <a:moveTo>
                    <a:pt x="746" y="1"/>
                  </a:moveTo>
                  <a:cubicBezTo>
                    <a:pt x="746" y="1"/>
                    <a:pt x="792" y="585"/>
                    <a:pt x="718" y="894"/>
                  </a:cubicBezTo>
                  <a:cubicBezTo>
                    <a:pt x="686" y="998"/>
                    <a:pt x="586" y="1032"/>
                    <a:pt x="470" y="1032"/>
                  </a:cubicBezTo>
                  <a:cubicBezTo>
                    <a:pt x="261" y="1032"/>
                    <a:pt x="0" y="922"/>
                    <a:pt x="0" y="922"/>
                  </a:cubicBezTo>
                  <a:lnTo>
                    <a:pt x="0" y="922"/>
                  </a:lnTo>
                  <a:cubicBezTo>
                    <a:pt x="0" y="922"/>
                    <a:pt x="56" y="1288"/>
                    <a:pt x="176" y="1524"/>
                  </a:cubicBezTo>
                  <a:cubicBezTo>
                    <a:pt x="268" y="1724"/>
                    <a:pt x="802" y="2627"/>
                    <a:pt x="1984" y="2627"/>
                  </a:cubicBezTo>
                  <a:cubicBezTo>
                    <a:pt x="2111" y="2627"/>
                    <a:pt x="2246" y="2616"/>
                    <a:pt x="2388" y="2593"/>
                  </a:cubicBezTo>
                  <a:cubicBezTo>
                    <a:pt x="3852" y="2343"/>
                    <a:pt x="3384" y="1218"/>
                    <a:pt x="3384" y="1218"/>
                  </a:cubicBezTo>
                  <a:cubicBezTo>
                    <a:pt x="3384" y="1218"/>
                    <a:pt x="2972" y="1172"/>
                    <a:pt x="2870" y="968"/>
                  </a:cubicBezTo>
                  <a:cubicBezTo>
                    <a:pt x="2782" y="761"/>
                    <a:pt x="2842" y="191"/>
                    <a:pt x="2842" y="191"/>
                  </a:cubicBezTo>
                  <a:lnTo>
                    <a:pt x="746" y="1"/>
                  </a:ln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4"/>
            <p:cNvSpPr/>
            <p:nvPr/>
          </p:nvSpPr>
          <p:spPr>
            <a:xfrm>
              <a:off x="2559650" y="2266200"/>
              <a:ext cx="52450" cy="18325"/>
            </a:xfrm>
            <a:custGeom>
              <a:rect b="b" l="l" r="r" t="t"/>
              <a:pathLst>
                <a:path extrusionOk="0" h="733" w="2098">
                  <a:moveTo>
                    <a:pt x="2097" y="191"/>
                  </a:moveTo>
                  <a:cubicBezTo>
                    <a:pt x="2097" y="191"/>
                    <a:pt x="2069" y="483"/>
                    <a:pt x="2083" y="732"/>
                  </a:cubicBezTo>
                  <a:lnTo>
                    <a:pt x="2083" y="732"/>
                  </a:lnTo>
                  <a:cubicBezTo>
                    <a:pt x="2069" y="483"/>
                    <a:pt x="2097" y="191"/>
                    <a:pt x="2097" y="191"/>
                  </a:cubicBezTo>
                  <a:close/>
                  <a:moveTo>
                    <a:pt x="1" y="1"/>
                  </a:moveTo>
                  <a:cubicBezTo>
                    <a:pt x="1" y="15"/>
                    <a:pt x="15" y="293"/>
                    <a:pt x="1" y="557"/>
                  </a:cubicBezTo>
                  <a:lnTo>
                    <a:pt x="1" y="557"/>
                  </a:lnTo>
                  <a:cubicBezTo>
                    <a:pt x="15" y="293"/>
                    <a:pt x="1" y="15"/>
                    <a:pt x="1" y="1"/>
                  </a:cubicBezTo>
                  <a:close/>
                </a:path>
              </a:pathLst>
            </a:custGeom>
            <a:solidFill>
              <a:srgbClr val="D650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4"/>
            <p:cNvSpPr/>
            <p:nvPr/>
          </p:nvSpPr>
          <p:spPr>
            <a:xfrm>
              <a:off x="2559650" y="2266200"/>
              <a:ext cx="52450" cy="20525"/>
            </a:xfrm>
            <a:custGeom>
              <a:rect b="b" l="l" r="r" t="t"/>
              <a:pathLst>
                <a:path extrusionOk="0" h="821" w="2098">
                  <a:moveTo>
                    <a:pt x="1" y="1"/>
                  </a:moveTo>
                  <a:cubicBezTo>
                    <a:pt x="1" y="15"/>
                    <a:pt x="15" y="293"/>
                    <a:pt x="1" y="557"/>
                  </a:cubicBezTo>
                  <a:cubicBezTo>
                    <a:pt x="222" y="645"/>
                    <a:pt x="440" y="704"/>
                    <a:pt x="676" y="747"/>
                  </a:cubicBezTo>
                  <a:cubicBezTo>
                    <a:pt x="908" y="792"/>
                    <a:pt x="1144" y="820"/>
                    <a:pt x="1380" y="820"/>
                  </a:cubicBezTo>
                  <a:cubicBezTo>
                    <a:pt x="1612" y="820"/>
                    <a:pt x="1847" y="792"/>
                    <a:pt x="2083" y="732"/>
                  </a:cubicBezTo>
                  <a:cubicBezTo>
                    <a:pt x="2069" y="483"/>
                    <a:pt x="2097" y="191"/>
                    <a:pt x="2097" y="191"/>
                  </a:cubicBezTo>
                  <a:lnTo>
                    <a:pt x="1" y="1"/>
                  </a:lnTo>
                  <a:close/>
                </a:path>
              </a:pathLst>
            </a:custGeom>
            <a:solidFill>
              <a:srgbClr val="ECA9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4"/>
            <p:cNvSpPr/>
            <p:nvPr/>
          </p:nvSpPr>
          <p:spPr>
            <a:xfrm>
              <a:off x="2437675" y="2112000"/>
              <a:ext cx="78750" cy="115725"/>
            </a:xfrm>
            <a:custGeom>
              <a:rect b="b" l="l" r="r" t="t"/>
              <a:pathLst>
                <a:path extrusionOk="0" h="4629" w="3150">
                  <a:moveTo>
                    <a:pt x="1579" y="1"/>
                  </a:moveTo>
                  <a:cubicBezTo>
                    <a:pt x="840" y="1"/>
                    <a:pt x="345" y="746"/>
                    <a:pt x="455" y="1494"/>
                  </a:cubicBezTo>
                  <a:cubicBezTo>
                    <a:pt x="599" y="2416"/>
                    <a:pt x="1566" y="3457"/>
                    <a:pt x="1408" y="3721"/>
                  </a:cubicBezTo>
                  <a:cubicBezTo>
                    <a:pt x="1300" y="3881"/>
                    <a:pt x="1108" y="3935"/>
                    <a:pt x="899" y="3935"/>
                  </a:cubicBezTo>
                  <a:cubicBezTo>
                    <a:pt x="483" y="3935"/>
                    <a:pt x="1" y="3721"/>
                    <a:pt x="1" y="3721"/>
                  </a:cubicBezTo>
                  <a:lnTo>
                    <a:pt x="1" y="3721"/>
                  </a:lnTo>
                  <a:cubicBezTo>
                    <a:pt x="1" y="3721"/>
                    <a:pt x="188" y="4628"/>
                    <a:pt x="1394" y="4628"/>
                  </a:cubicBezTo>
                  <a:cubicBezTo>
                    <a:pt x="1403" y="4628"/>
                    <a:pt x="1413" y="4628"/>
                    <a:pt x="1422" y="4628"/>
                  </a:cubicBezTo>
                  <a:cubicBezTo>
                    <a:pt x="2653" y="4614"/>
                    <a:pt x="3149" y="3559"/>
                    <a:pt x="3149" y="3559"/>
                  </a:cubicBezTo>
                  <a:lnTo>
                    <a:pt x="3005" y="1814"/>
                  </a:lnTo>
                  <a:cubicBezTo>
                    <a:pt x="3005" y="1814"/>
                    <a:pt x="3093" y="555"/>
                    <a:pt x="2094" y="115"/>
                  </a:cubicBezTo>
                  <a:cubicBezTo>
                    <a:pt x="1913" y="36"/>
                    <a:pt x="1740" y="1"/>
                    <a:pt x="1579"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4"/>
            <p:cNvSpPr/>
            <p:nvPr/>
          </p:nvSpPr>
          <p:spPr>
            <a:xfrm>
              <a:off x="2490000" y="2147500"/>
              <a:ext cx="26425" cy="76950"/>
            </a:xfrm>
            <a:custGeom>
              <a:rect b="b" l="l" r="r" t="t"/>
              <a:pathLst>
                <a:path extrusionOk="0" h="3078" w="1057">
                  <a:moveTo>
                    <a:pt x="880" y="0"/>
                  </a:moveTo>
                  <a:cubicBezTo>
                    <a:pt x="648" y="292"/>
                    <a:pt x="398" y="584"/>
                    <a:pt x="265" y="936"/>
                  </a:cubicBezTo>
                  <a:cubicBezTo>
                    <a:pt x="61" y="1449"/>
                    <a:pt x="121" y="2009"/>
                    <a:pt x="121" y="2550"/>
                  </a:cubicBezTo>
                  <a:cubicBezTo>
                    <a:pt x="121" y="2754"/>
                    <a:pt x="106" y="2930"/>
                    <a:pt x="1" y="3078"/>
                  </a:cubicBezTo>
                  <a:cubicBezTo>
                    <a:pt x="736" y="2800"/>
                    <a:pt x="1056" y="2139"/>
                    <a:pt x="1056" y="2139"/>
                  </a:cubicBezTo>
                  <a:lnTo>
                    <a:pt x="912" y="394"/>
                  </a:lnTo>
                  <a:cubicBezTo>
                    <a:pt x="912" y="394"/>
                    <a:pt x="912" y="232"/>
                    <a:pt x="88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4"/>
            <p:cNvSpPr/>
            <p:nvPr/>
          </p:nvSpPr>
          <p:spPr>
            <a:xfrm>
              <a:off x="2634050" y="2107875"/>
              <a:ext cx="75475" cy="109050"/>
            </a:xfrm>
            <a:custGeom>
              <a:rect b="b" l="l" r="r" t="t"/>
              <a:pathLst>
                <a:path extrusionOk="0" h="4362" w="3019">
                  <a:moveTo>
                    <a:pt x="1677" y="1"/>
                  </a:moveTo>
                  <a:cubicBezTo>
                    <a:pt x="675" y="1"/>
                    <a:pt x="205" y="1423"/>
                    <a:pt x="205" y="1423"/>
                  </a:cubicBezTo>
                  <a:cubicBezTo>
                    <a:pt x="1" y="1891"/>
                    <a:pt x="454" y="3330"/>
                    <a:pt x="454" y="3330"/>
                  </a:cubicBezTo>
                  <a:cubicBezTo>
                    <a:pt x="454" y="3330"/>
                    <a:pt x="764" y="4002"/>
                    <a:pt x="1700" y="4280"/>
                  </a:cubicBezTo>
                  <a:cubicBezTo>
                    <a:pt x="1885" y="4338"/>
                    <a:pt x="2044" y="4361"/>
                    <a:pt x="2180" y="4361"/>
                  </a:cubicBezTo>
                  <a:cubicBezTo>
                    <a:pt x="2733" y="4361"/>
                    <a:pt x="2903" y="3974"/>
                    <a:pt x="2903" y="3974"/>
                  </a:cubicBezTo>
                  <a:lnTo>
                    <a:pt x="2903" y="3974"/>
                  </a:lnTo>
                  <a:cubicBezTo>
                    <a:pt x="2903" y="3974"/>
                    <a:pt x="2754" y="4012"/>
                    <a:pt x="2576" y="4012"/>
                  </a:cubicBezTo>
                  <a:cubicBezTo>
                    <a:pt x="2462" y="4012"/>
                    <a:pt x="2335" y="3996"/>
                    <a:pt x="2227" y="3945"/>
                  </a:cubicBezTo>
                  <a:cubicBezTo>
                    <a:pt x="1949" y="3812"/>
                    <a:pt x="2111" y="3330"/>
                    <a:pt x="2565" y="2479"/>
                  </a:cubicBezTo>
                  <a:cubicBezTo>
                    <a:pt x="3019" y="1627"/>
                    <a:pt x="3005" y="206"/>
                    <a:pt x="1861" y="16"/>
                  </a:cubicBezTo>
                  <a:cubicBezTo>
                    <a:pt x="1798" y="6"/>
                    <a:pt x="1737" y="1"/>
                    <a:pt x="1677"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4"/>
            <p:cNvSpPr/>
            <p:nvPr/>
          </p:nvSpPr>
          <p:spPr>
            <a:xfrm>
              <a:off x="2634050" y="2129900"/>
              <a:ext cx="36700" cy="83225"/>
            </a:xfrm>
            <a:custGeom>
              <a:rect b="b" l="l" r="r" t="t"/>
              <a:pathLst>
                <a:path extrusionOk="0" h="3329" w="1468">
                  <a:moveTo>
                    <a:pt x="468" y="1"/>
                  </a:moveTo>
                  <a:cubicBezTo>
                    <a:pt x="293" y="293"/>
                    <a:pt x="205" y="542"/>
                    <a:pt x="205" y="542"/>
                  </a:cubicBezTo>
                  <a:cubicBezTo>
                    <a:pt x="1" y="1010"/>
                    <a:pt x="454" y="2449"/>
                    <a:pt x="454" y="2449"/>
                  </a:cubicBezTo>
                  <a:cubicBezTo>
                    <a:pt x="454" y="2449"/>
                    <a:pt x="704" y="3005"/>
                    <a:pt x="1467" y="3328"/>
                  </a:cubicBezTo>
                  <a:cubicBezTo>
                    <a:pt x="1394" y="3180"/>
                    <a:pt x="1348" y="3019"/>
                    <a:pt x="1334" y="2843"/>
                  </a:cubicBezTo>
                  <a:cubicBezTo>
                    <a:pt x="1292" y="2255"/>
                    <a:pt x="1467" y="1686"/>
                    <a:pt x="1320" y="1112"/>
                  </a:cubicBezTo>
                  <a:cubicBezTo>
                    <a:pt x="1172" y="616"/>
                    <a:pt x="866" y="279"/>
                    <a:pt x="46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4"/>
            <p:cNvSpPr/>
            <p:nvPr/>
          </p:nvSpPr>
          <p:spPr>
            <a:xfrm>
              <a:off x="2489650" y="2124375"/>
              <a:ext cx="33000" cy="41075"/>
            </a:xfrm>
            <a:custGeom>
              <a:rect b="b" l="l" r="r" t="t"/>
              <a:pathLst>
                <a:path extrusionOk="0" h="1643" w="1320">
                  <a:moveTo>
                    <a:pt x="1028" y="0"/>
                  </a:moveTo>
                  <a:cubicBezTo>
                    <a:pt x="866" y="278"/>
                    <a:pt x="778" y="689"/>
                    <a:pt x="824" y="1087"/>
                  </a:cubicBezTo>
                  <a:cubicBezTo>
                    <a:pt x="605" y="936"/>
                    <a:pt x="337" y="850"/>
                    <a:pt x="63" y="850"/>
                  </a:cubicBezTo>
                  <a:cubicBezTo>
                    <a:pt x="42" y="850"/>
                    <a:pt x="21" y="850"/>
                    <a:pt x="1" y="851"/>
                  </a:cubicBezTo>
                  <a:cubicBezTo>
                    <a:pt x="47" y="1129"/>
                    <a:pt x="163" y="1365"/>
                    <a:pt x="690" y="1643"/>
                  </a:cubicBezTo>
                  <a:cubicBezTo>
                    <a:pt x="866" y="1421"/>
                    <a:pt x="1042" y="1203"/>
                    <a:pt x="1218" y="967"/>
                  </a:cubicBezTo>
                  <a:lnTo>
                    <a:pt x="1232" y="1013"/>
                  </a:lnTo>
                  <a:cubicBezTo>
                    <a:pt x="1320" y="749"/>
                    <a:pt x="1204" y="208"/>
                    <a:pt x="102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4"/>
            <p:cNvSpPr/>
            <p:nvPr/>
          </p:nvSpPr>
          <p:spPr>
            <a:xfrm>
              <a:off x="2636950" y="2109325"/>
              <a:ext cx="32650" cy="41800"/>
            </a:xfrm>
            <a:custGeom>
              <a:rect b="b" l="l" r="r" t="t"/>
              <a:pathLst>
                <a:path extrusionOk="0" h="1672" w="1306">
                  <a:moveTo>
                    <a:pt x="352" y="1"/>
                  </a:moveTo>
                  <a:cubicBezTo>
                    <a:pt x="148" y="194"/>
                    <a:pt x="1" y="722"/>
                    <a:pt x="60" y="985"/>
                  </a:cubicBezTo>
                  <a:lnTo>
                    <a:pt x="75" y="954"/>
                  </a:lnTo>
                  <a:cubicBezTo>
                    <a:pt x="236" y="1189"/>
                    <a:pt x="384" y="1425"/>
                    <a:pt x="528" y="1671"/>
                  </a:cubicBezTo>
                  <a:cubicBezTo>
                    <a:pt x="1088" y="1439"/>
                    <a:pt x="1232" y="1218"/>
                    <a:pt x="1306" y="954"/>
                  </a:cubicBezTo>
                  <a:cubicBezTo>
                    <a:pt x="1242" y="945"/>
                    <a:pt x="1177" y="940"/>
                    <a:pt x="1113" y="940"/>
                  </a:cubicBezTo>
                  <a:cubicBezTo>
                    <a:pt x="886" y="940"/>
                    <a:pt x="660" y="997"/>
                    <a:pt x="454" y="1102"/>
                  </a:cubicBezTo>
                  <a:cubicBezTo>
                    <a:pt x="528" y="722"/>
                    <a:pt x="500" y="296"/>
                    <a:pt x="352"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4"/>
            <p:cNvSpPr/>
            <p:nvPr/>
          </p:nvSpPr>
          <p:spPr>
            <a:xfrm>
              <a:off x="2482700" y="2197375"/>
              <a:ext cx="34150" cy="23475"/>
            </a:xfrm>
            <a:custGeom>
              <a:rect b="b" l="l" r="r" t="t"/>
              <a:pathLst>
                <a:path extrusionOk="0" h="939" w="1366">
                  <a:moveTo>
                    <a:pt x="471" y="0"/>
                  </a:moveTo>
                  <a:cubicBezTo>
                    <a:pt x="430" y="0"/>
                    <a:pt x="390" y="5"/>
                    <a:pt x="353" y="14"/>
                  </a:cubicBezTo>
                  <a:cubicBezTo>
                    <a:pt x="205" y="56"/>
                    <a:pt x="103" y="158"/>
                    <a:pt x="47" y="292"/>
                  </a:cubicBezTo>
                  <a:cubicBezTo>
                    <a:pt x="1" y="422"/>
                    <a:pt x="29" y="569"/>
                    <a:pt x="117" y="685"/>
                  </a:cubicBezTo>
                  <a:cubicBezTo>
                    <a:pt x="163" y="745"/>
                    <a:pt x="223" y="788"/>
                    <a:pt x="279" y="819"/>
                  </a:cubicBezTo>
                  <a:cubicBezTo>
                    <a:pt x="414" y="897"/>
                    <a:pt x="571" y="938"/>
                    <a:pt x="726" y="938"/>
                  </a:cubicBezTo>
                  <a:cubicBezTo>
                    <a:pt x="857" y="938"/>
                    <a:pt x="987" y="909"/>
                    <a:pt x="1102" y="847"/>
                  </a:cubicBezTo>
                  <a:cubicBezTo>
                    <a:pt x="1158" y="805"/>
                    <a:pt x="1218" y="759"/>
                    <a:pt x="1260" y="700"/>
                  </a:cubicBezTo>
                  <a:cubicBezTo>
                    <a:pt x="1366" y="583"/>
                    <a:pt x="1366" y="394"/>
                    <a:pt x="1278" y="277"/>
                  </a:cubicBezTo>
                  <a:lnTo>
                    <a:pt x="1278" y="277"/>
                  </a:lnTo>
                  <a:lnTo>
                    <a:pt x="1306" y="394"/>
                  </a:lnTo>
                  <a:cubicBezTo>
                    <a:pt x="1172" y="144"/>
                    <a:pt x="866" y="42"/>
                    <a:pt x="588" y="14"/>
                  </a:cubicBezTo>
                  <a:cubicBezTo>
                    <a:pt x="551" y="5"/>
                    <a:pt x="511" y="0"/>
                    <a:pt x="471" y="0"/>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4"/>
            <p:cNvSpPr/>
            <p:nvPr/>
          </p:nvSpPr>
          <p:spPr>
            <a:xfrm>
              <a:off x="2657525" y="2195600"/>
              <a:ext cx="28975" cy="19850"/>
            </a:xfrm>
            <a:custGeom>
              <a:rect b="b" l="l" r="r" t="t"/>
              <a:pathLst>
                <a:path extrusionOk="0" h="794" w="1159">
                  <a:moveTo>
                    <a:pt x="526" y="1"/>
                  </a:moveTo>
                  <a:cubicBezTo>
                    <a:pt x="343" y="1"/>
                    <a:pt x="162" y="46"/>
                    <a:pt x="1" y="127"/>
                  </a:cubicBezTo>
                  <a:lnTo>
                    <a:pt x="43" y="187"/>
                  </a:lnTo>
                  <a:cubicBezTo>
                    <a:pt x="71" y="261"/>
                    <a:pt x="71" y="348"/>
                    <a:pt x="103" y="419"/>
                  </a:cubicBezTo>
                  <a:cubicBezTo>
                    <a:pt x="145" y="626"/>
                    <a:pt x="321" y="788"/>
                    <a:pt x="528" y="788"/>
                  </a:cubicBezTo>
                  <a:cubicBezTo>
                    <a:pt x="545" y="792"/>
                    <a:pt x="561" y="794"/>
                    <a:pt x="578" y="794"/>
                  </a:cubicBezTo>
                  <a:cubicBezTo>
                    <a:pt x="620" y="794"/>
                    <a:pt x="666" y="783"/>
                    <a:pt x="718" y="771"/>
                  </a:cubicBezTo>
                  <a:cubicBezTo>
                    <a:pt x="806" y="742"/>
                    <a:pt x="894" y="728"/>
                    <a:pt x="968" y="669"/>
                  </a:cubicBezTo>
                  <a:cubicBezTo>
                    <a:pt x="1038" y="626"/>
                    <a:pt x="1112" y="552"/>
                    <a:pt x="1126" y="465"/>
                  </a:cubicBezTo>
                  <a:cubicBezTo>
                    <a:pt x="1158" y="348"/>
                    <a:pt x="1098" y="215"/>
                    <a:pt x="996" y="141"/>
                  </a:cubicBezTo>
                  <a:cubicBezTo>
                    <a:pt x="908" y="53"/>
                    <a:pt x="792" y="25"/>
                    <a:pt x="673" y="11"/>
                  </a:cubicBezTo>
                  <a:cubicBezTo>
                    <a:pt x="624" y="4"/>
                    <a:pt x="575" y="1"/>
                    <a:pt x="526" y="1"/>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4"/>
            <p:cNvSpPr/>
            <p:nvPr/>
          </p:nvSpPr>
          <p:spPr>
            <a:xfrm>
              <a:off x="2506900" y="2133425"/>
              <a:ext cx="158300" cy="144975"/>
            </a:xfrm>
            <a:custGeom>
              <a:rect b="b" l="l" r="r" t="t"/>
              <a:pathLst>
                <a:path extrusionOk="0" h="5799" w="6332">
                  <a:moveTo>
                    <a:pt x="3513" y="0"/>
                  </a:moveTo>
                  <a:cubicBezTo>
                    <a:pt x="3392" y="0"/>
                    <a:pt x="3268" y="7"/>
                    <a:pt x="3138" y="21"/>
                  </a:cubicBezTo>
                  <a:cubicBezTo>
                    <a:pt x="2301" y="109"/>
                    <a:pt x="1481" y="342"/>
                    <a:pt x="908" y="827"/>
                  </a:cubicBezTo>
                  <a:cubicBezTo>
                    <a:pt x="380" y="1281"/>
                    <a:pt x="162" y="1851"/>
                    <a:pt x="148" y="2466"/>
                  </a:cubicBezTo>
                  <a:cubicBezTo>
                    <a:pt x="134" y="2966"/>
                    <a:pt x="0" y="3201"/>
                    <a:pt x="60" y="3697"/>
                  </a:cubicBezTo>
                  <a:cubicBezTo>
                    <a:pt x="88" y="3961"/>
                    <a:pt x="88" y="4211"/>
                    <a:pt x="222" y="4446"/>
                  </a:cubicBezTo>
                  <a:cubicBezTo>
                    <a:pt x="808" y="5497"/>
                    <a:pt x="2359" y="5799"/>
                    <a:pt x="3646" y="5799"/>
                  </a:cubicBezTo>
                  <a:cubicBezTo>
                    <a:pt x="3742" y="5799"/>
                    <a:pt x="3837" y="5797"/>
                    <a:pt x="3929" y="5794"/>
                  </a:cubicBezTo>
                  <a:cubicBezTo>
                    <a:pt x="4323" y="5780"/>
                    <a:pt x="4883" y="5692"/>
                    <a:pt x="5234" y="5562"/>
                  </a:cubicBezTo>
                  <a:cubicBezTo>
                    <a:pt x="6332" y="5164"/>
                    <a:pt x="6304" y="3697"/>
                    <a:pt x="6184" y="3433"/>
                  </a:cubicBezTo>
                  <a:cubicBezTo>
                    <a:pt x="6068" y="3141"/>
                    <a:pt x="6096" y="2730"/>
                    <a:pt x="6142" y="2438"/>
                  </a:cubicBezTo>
                  <a:cubicBezTo>
                    <a:pt x="6244" y="1836"/>
                    <a:pt x="6230" y="1165"/>
                    <a:pt x="5716" y="693"/>
                  </a:cubicBezTo>
                  <a:cubicBezTo>
                    <a:pt x="5438" y="444"/>
                    <a:pt x="5041" y="285"/>
                    <a:pt x="4633" y="166"/>
                  </a:cubicBezTo>
                  <a:cubicBezTo>
                    <a:pt x="4243" y="67"/>
                    <a:pt x="3895" y="0"/>
                    <a:pt x="3513" y="0"/>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4"/>
            <p:cNvSpPr/>
            <p:nvPr/>
          </p:nvSpPr>
          <p:spPr>
            <a:xfrm>
              <a:off x="2588325" y="2198050"/>
              <a:ext cx="27450" cy="21525"/>
            </a:xfrm>
            <a:custGeom>
              <a:rect b="b" l="l" r="r" t="t"/>
              <a:pathLst>
                <a:path extrusionOk="0" h="861" w="1098">
                  <a:moveTo>
                    <a:pt x="335" y="1"/>
                  </a:moveTo>
                  <a:cubicBezTo>
                    <a:pt x="321" y="15"/>
                    <a:pt x="289" y="15"/>
                    <a:pt x="275" y="29"/>
                  </a:cubicBezTo>
                  <a:cubicBezTo>
                    <a:pt x="275" y="103"/>
                    <a:pt x="289" y="191"/>
                    <a:pt x="349" y="233"/>
                  </a:cubicBezTo>
                  <a:cubicBezTo>
                    <a:pt x="420" y="291"/>
                    <a:pt x="284" y="748"/>
                    <a:pt x="90" y="748"/>
                  </a:cubicBezTo>
                  <a:cubicBezTo>
                    <a:pt x="84" y="748"/>
                    <a:pt x="77" y="747"/>
                    <a:pt x="71" y="746"/>
                  </a:cubicBezTo>
                  <a:cubicBezTo>
                    <a:pt x="67" y="745"/>
                    <a:pt x="63" y="745"/>
                    <a:pt x="59" y="745"/>
                  </a:cubicBezTo>
                  <a:cubicBezTo>
                    <a:pt x="21" y="745"/>
                    <a:pt x="1" y="807"/>
                    <a:pt x="43" y="820"/>
                  </a:cubicBezTo>
                  <a:cubicBezTo>
                    <a:pt x="120" y="844"/>
                    <a:pt x="253" y="861"/>
                    <a:pt x="400" y="861"/>
                  </a:cubicBezTo>
                  <a:cubicBezTo>
                    <a:pt x="718" y="861"/>
                    <a:pt x="1098" y="779"/>
                    <a:pt x="1098" y="497"/>
                  </a:cubicBezTo>
                  <a:cubicBezTo>
                    <a:pt x="1080" y="219"/>
                    <a:pt x="700" y="250"/>
                    <a:pt x="511" y="219"/>
                  </a:cubicBezTo>
                  <a:cubicBezTo>
                    <a:pt x="496" y="219"/>
                    <a:pt x="465" y="205"/>
                    <a:pt x="437" y="191"/>
                  </a:cubicBezTo>
                  <a:cubicBezTo>
                    <a:pt x="363" y="163"/>
                    <a:pt x="349" y="89"/>
                    <a:pt x="335" y="1"/>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4"/>
            <p:cNvSpPr/>
            <p:nvPr/>
          </p:nvSpPr>
          <p:spPr>
            <a:xfrm>
              <a:off x="2612075" y="2283300"/>
              <a:ext cx="47675" cy="117400"/>
            </a:xfrm>
            <a:custGeom>
              <a:rect b="b" l="l" r="r" t="t"/>
              <a:pathLst>
                <a:path extrusionOk="0" h="4696" w="1907">
                  <a:moveTo>
                    <a:pt x="384" y="1"/>
                  </a:moveTo>
                  <a:cubicBezTo>
                    <a:pt x="0" y="1"/>
                    <a:pt x="0" y="210"/>
                    <a:pt x="0" y="210"/>
                  </a:cubicBezTo>
                  <a:cubicBezTo>
                    <a:pt x="0" y="210"/>
                    <a:pt x="380" y="724"/>
                    <a:pt x="922" y="2349"/>
                  </a:cubicBezTo>
                  <a:cubicBezTo>
                    <a:pt x="1274" y="3436"/>
                    <a:pt x="1467" y="4695"/>
                    <a:pt x="1467" y="4695"/>
                  </a:cubicBezTo>
                  <a:cubicBezTo>
                    <a:pt x="1467" y="4695"/>
                    <a:pt x="1787" y="4505"/>
                    <a:pt x="1847" y="3700"/>
                  </a:cubicBezTo>
                  <a:cubicBezTo>
                    <a:pt x="1907" y="2877"/>
                    <a:pt x="1745" y="2423"/>
                    <a:pt x="1509" y="1645"/>
                  </a:cubicBezTo>
                  <a:cubicBezTo>
                    <a:pt x="1260" y="854"/>
                    <a:pt x="851" y="34"/>
                    <a:pt x="500" y="6"/>
                  </a:cubicBezTo>
                  <a:cubicBezTo>
                    <a:pt x="458" y="2"/>
                    <a:pt x="419" y="1"/>
                    <a:pt x="384"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4"/>
            <p:cNvSpPr/>
            <p:nvPr/>
          </p:nvSpPr>
          <p:spPr>
            <a:xfrm>
              <a:off x="2516825" y="2279375"/>
              <a:ext cx="31525" cy="151250"/>
            </a:xfrm>
            <a:custGeom>
              <a:rect b="b" l="l" r="r" t="t"/>
              <a:pathLst>
                <a:path extrusionOk="0" h="6050" w="1261">
                  <a:moveTo>
                    <a:pt x="622" y="0"/>
                  </a:moveTo>
                  <a:cubicBezTo>
                    <a:pt x="574" y="0"/>
                    <a:pt x="519" y="5"/>
                    <a:pt x="455" y="16"/>
                  </a:cubicBezTo>
                  <a:cubicBezTo>
                    <a:pt x="103" y="89"/>
                    <a:pt x="71" y="191"/>
                    <a:pt x="71" y="191"/>
                  </a:cubicBezTo>
                  <a:cubicBezTo>
                    <a:pt x="71" y="191"/>
                    <a:pt x="279" y="997"/>
                    <a:pt x="307" y="2362"/>
                  </a:cubicBezTo>
                  <a:cubicBezTo>
                    <a:pt x="353" y="3723"/>
                    <a:pt x="71" y="4529"/>
                    <a:pt x="71" y="4529"/>
                  </a:cubicBezTo>
                  <a:lnTo>
                    <a:pt x="1" y="6009"/>
                  </a:lnTo>
                  <a:cubicBezTo>
                    <a:pt x="1" y="6009"/>
                    <a:pt x="85" y="6049"/>
                    <a:pt x="204" y="6049"/>
                  </a:cubicBezTo>
                  <a:cubicBezTo>
                    <a:pt x="375" y="6049"/>
                    <a:pt x="618" y="5967"/>
                    <a:pt x="792" y="5570"/>
                  </a:cubicBezTo>
                  <a:cubicBezTo>
                    <a:pt x="1070" y="4912"/>
                    <a:pt x="1232" y="3593"/>
                    <a:pt x="1246" y="2815"/>
                  </a:cubicBezTo>
                  <a:cubicBezTo>
                    <a:pt x="1260" y="1922"/>
                    <a:pt x="1172" y="1219"/>
                    <a:pt x="1084" y="747"/>
                  </a:cubicBezTo>
                  <a:cubicBezTo>
                    <a:pt x="1024" y="427"/>
                    <a:pt x="894" y="89"/>
                    <a:pt x="894" y="89"/>
                  </a:cubicBezTo>
                  <a:cubicBezTo>
                    <a:pt x="894" y="89"/>
                    <a:pt x="835" y="0"/>
                    <a:pt x="622"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4"/>
            <p:cNvSpPr/>
            <p:nvPr/>
          </p:nvSpPr>
          <p:spPr>
            <a:xfrm>
              <a:off x="2436200" y="2375350"/>
              <a:ext cx="136325" cy="104475"/>
            </a:xfrm>
            <a:custGeom>
              <a:rect b="b" l="l" r="r" t="t"/>
              <a:pathLst>
                <a:path extrusionOk="0" h="4179" w="5453">
                  <a:moveTo>
                    <a:pt x="190" y="0"/>
                  </a:moveTo>
                  <a:cubicBezTo>
                    <a:pt x="88" y="0"/>
                    <a:pt x="0" y="88"/>
                    <a:pt x="14" y="208"/>
                  </a:cubicBezTo>
                  <a:lnTo>
                    <a:pt x="528" y="3901"/>
                  </a:lnTo>
                  <a:cubicBezTo>
                    <a:pt x="542" y="3989"/>
                    <a:pt x="616" y="4045"/>
                    <a:pt x="704" y="4045"/>
                  </a:cubicBezTo>
                  <a:lnTo>
                    <a:pt x="5262" y="4179"/>
                  </a:lnTo>
                  <a:cubicBezTo>
                    <a:pt x="5364" y="4179"/>
                    <a:pt x="5452" y="4105"/>
                    <a:pt x="5438" y="3989"/>
                  </a:cubicBezTo>
                  <a:lnTo>
                    <a:pt x="5336" y="338"/>
                  </a:lnTo>
                  <a:cubicBezTo>
                    <a:pt x="5336" y="250"/>
                    <a:pt x="5262" y="162"/>
                    <a:pt x="5160" y="162"/>
                  </a:cubicBezTo>
                  <a:lnTo>
                    <a:pt x="19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4"/>
            <p:cNvSpPr/>
            <p:nvPr/>
          </p:nvSpPr>
          <p:spPr>
            <a:xfrm>
              <a:off x="2506075" y="2378325"/>
              <a:ext cx="69250" cy="57700"/>
            </a:xfrm>
            <a:custGeom>
              <a:rect b="b" l="l" r="r" t="t"/>
              <a:pathLst>
                <a:path extrusionOk="0" h="2308" w="2770">
                  <a:moveTo>
                    <a:pt x="62" y="0"/>
                  </a:moveTo>
                  <a:cubicBezTo>
                    <a:pt x="27" y="0"/>
                    <a:pt x="0" y="53"/>
                    <a:pt x="33" y="89"/>
                  </a:cubicBezTo>
                  <a:cubicBezTo>
                    <a:pt x="459" y="514"/>
                    <a:pt x="941" y="880"/>
                    <a:pt x="1412" y="1260"/>
                  </a:cubicBezTo>
                  <a:cubicBezTo>
                    <a:pt x="1838" y="1612"/>
                    <a:pt x="2232" y="1992"/>
                    <a:pt x="2685" y="2301"/>
                  </a:cubicBezTo>
                  <a:cubicBezTo>
                    <a:pt x="2693" y="2306"/>
                    <a:pt x="2700" y="2307"/>
                    <a:pt x="2706" y="2307"/>
                  </a:cubicBezTo>
                  <a:cubicBezTo>
                    <a:pt x="2743" y="2307"/>
                    <a:pt x="2769" y="2251"/>
                    <a:pt x="2745" y="2227"/>
                  </a:cubicBezTo>
                  <a:cubicBezTo>
                    <a:pt x="2320" y="1802"/>
                    <a:pt x="1820" y="1436"/>
                    <a:pt x="1366" y="1056"/>
                  </a:cubicBezTo>
                  <a:cubicBezTo>
                    <a:pt x="958" y="704"/>
                    <a:pt x="547" y="321"/>
                    <a:pt x="93" y="15"/>
                  </a:cubicBezTo>
                  <a:cubicBezTo>
                    <a:pt x="83" y="5"/>
                    <a:pt x="72" y="0"/>
                    <a:pt x="62"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4"/>
            <p:cNvSpPr/>
            <p:nvPr/>
          </p:nvSpPr>
          <p:spPr>
            <a:xfrm>
              <a:off x="2439675" y="2377325"/>
              <a:ext cx="58300" cy="52975"/>
            </a:xfrm>
            <a:custGeom>
              <a:rect b="b" l="l" r="r" t="t"/>
              <a:pathLst>
                <a:path extrusionOk="0" h="2119" w="2332">
                  <a:moveTo>
                    <a:pt x="2278" y="0"/>
                  </a:moveTo>
                  <a:cubicBezTo>
                    <a:pt x="2269" y="0"/>
                    <a:pt x="2259" y="3"/>
                    <a:pt x="2250" y="9"/>
                  </a:cubicBezTo>
                  <a:cubicBezTo>
                    <a:pt x="1856" y="319"/>
                    <a:pt x="1504" y="656"/>
                    <a:pt x="1135" y="994"/>
                  </a:cubicBezTo>
                  <a:cubicBezTo>
                    <a:pt x="769" y="1314"/>
                    <a:pt x="361" y="1638"/>
                    <a:pt x="37" y="2003"/>
                  </a:cubicBezTo>
                  <a:cubicBezTo>
                    <a:pt x="0" y="2052"/>
                    <a:pt x="32" y="2118"/>
                    <a:pt x="77" y="2118"/>
                  </a:cubicBezTo>
                  <a:cubicBezTo>
                    <a:pt x="88" y="2118"/>
                    <a:pt x="99" y="2114"/>
                    <a:pt x="111" y="2105"/>
                  </a:cubicBezTo>
                  <a:cubicBezTo>
                    <a:pt x="505" y="1842"/>
                    <a:pt x="843" y="1476"/>
                    <a:pt x="1180" y="1170"/>
                  </a:cubicBezTo>
                  <a:cubicBezTo>
                    <a:pt x="1560" y="818"/>
                    <a:pt x="1958" y="449"/>
                    <a:pt x="2309" y="69"/>
                  </a:cubicBezTo>
                  <a:cubicBezTo>
                    <a:pt x="2331" y="36"/>
                    <a:pt x="2310" y="0"/>
                    <a:pt x="2278"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4"/>
            <p:cNvSpPr/>
            <p:nvPr/>
          </p:nvSpPr>
          <p:spPr>
            <a:xfrm>
              <a:off x="2467325" y="2311475"/>
              <a:ext cx="60525" cy="176475"/>
            </a:xfrm>
            <a:custGeom>
              <a:rect b="b" l="l" r="r" t="t"/>
              <a:pathLst>
                <a:path extrusionOk="0" h="7059" w="2421">
                  <a:moveTo>
                    <a:pt x="1145" y="0"/>
                  </a:moveTo>
                  <a:cubicBezTo>
                    <a:pt x="1004" y="0"/>
                    <a:pt x="870" y="74"/>
                    <a:pt x="764" y="269"/>
                  </a:cubicBezTo>
                  <a:cubicBezTo>
                    <a:pt x="310" y="1078"/>
                    <a:pt x="74" y="1823"/>
                    <a:pt x="46" y="3012"/>
                  </a:cubicBezTo>
                  <a:cubicBezTo>
                    <a:pt x="0" y="4198"/>
                    <a:pt x="644" y="6234"/>
                    <a:pt x="644" y="6234"/>
                  </a:cubicBezTo>
                  <a:cubicBezTo>
                    <a:pt x="644" y="6234"/>
                    <a:pt x="732" y="6910"/>
                    <a:pt x="880" y="6970"/>
                  </a:cubicBezTo>
                  <a:cubicBezTo>
                    <a:pt x="912" y="6982"/>
                    <a:pt x="938" y="6988"/>
                    <a:pt x="959" y="6988"/>
                  </a:cubicBezTo>
                  <a:cubicBezTo>
                    <a:pt x="1056" y="6988"/>
                    <a:pt x="1056" y="6882"/>
                    <a:pt x="1056" y="6882"/>
                  </a:cubicBezTo>
                  <a:cubicBezTo>
                    <a:pt x="1056" y="6882"/>
                    <a:pt x="1124" y="7058"/>
                    <a:pt x="1300" y="7058"/>
                  </a:cubicBezTo>
                  <a:cubicBezTo>
                    <a:pt x="1306" y="7058"/>
                    <a:pt x="1313" y="7058"/>
                    <a:pt x="1319" y="7058"/>
                  </a:cubicBezTo>
                  <a:cubicBezTo>
                    <a:pt x="1481" y="7026"/>
                    <a:pt x="1453" y="6896"/>
                    <a:pt x="1453" y="6896"/>
                  </a:cubicBezTo>
                  <a:lnTo>
                    <a:pt x="1453" y="6896"/>
                  </a:lnTo>
                  <a:cubicBezTo>
                    <a:pt x="1453" y="6896"/>
                    <a:pt x="1536" y="7011"/>
                    <a:pt x="1684" y="7011"/>
                  </a:cubicBezTo>
                  <a:cubicBezTo>
                    <a:pt x="1712" y="7011"/>
                    <a:pt x="1741" y="7007"/>
                    <a:pt x="1773" y="6998"/>
                  </a:cubicBezTo>
                  <a:cubicBezTo>
                    <a:pt x="1935" y="6938"/>
                    <a:pt x="1921" y="6660"/>
                    <a:pt x="1921" y="6660"/>
                  </a:cubicBezTo>
                  <a:lnTo>
                    <a:pt x="1921" y="6660"/>
                  </a:lnTo>
                  <a:cubicBezTo>
                    <a:pt x="1921" y="6660"/>
                    <a:pt x="2083" y="6688"/>
                    <a:pt x="2157" y="6688"/>
                  </a:cubicBezTo>
                  <a:cubicBezTo>
                    <a:pt x="2227" y="6674"/>
                    <a:pt x="2420" y="6586"/>
                    <a:pt x="2375" y="6382"/>
                  </a:cubicBezTo>
                  <a:cubicBezTo>
                    <a:pt x="2333" y="6132"/>
                    <a:pt x="1949" y="6002"/>
                    <a:pt x="1921" y="5707"/>
                  </a:cubicBezTo>
                  <a:cubicBezTo>
                    <a:pt x="1907" y="5429"/>
                    <a:pt x="2023" y="3392"/>
                    <a:pt x="2111" y="2573"/>
                  </a:cubicBezTo>
                  <a:cubicBezTo>
                    <a:pt x="2213" y="1735"/>
                    <a:pt x="2111" y="726"/>
                    <a:pt x="2111" y="726"/>
                  </a:cubicBezTo>
                  <a:cubicBezTo>
                    <a:pt x="2111" y="726"/>
                    <a:pt x="1589" y="0"/>
                    <a:pt x="1145" y="0"/>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4"/>
            <p:cNvSpPr/>
            <p:nvPr/>
          </p:nvSpPr>
          <p:spPr>
            <a:xfrm>
              <a:off x="2479800" y="2284150"/>
              <a:ext cx="44700" cy="60075"/>
            </a:xfrm>
            <a:custGeom>
              <a:rect b="b" l="l" r="r" t="t"/>
              <a:pathLst>
                <a:path extrusionOk="0" h="2403" w="1788">
                  <a:moveTo>
                    <a:pt x="1552" y="0"/>
                  </a:moveTo>
                  <a:cubicBezTo>
                    <a:pt x="1288" y="74"/>
                    <a:pt x="968" y="190"/>
                    <a:pt x="690" y="454"/>
                  </a:cubicBezTo>
                  <a:cubicBezTo>
                    <a:pt x="163" y="968"/>
                    <a:pt x="1" y="1625"/>
                    <a:pt x="1" y="1625"/>
                  </a:cubicBezTo>
                  <a:cubicBezTo>
                    <a:pt x="1" y="1625"/>
                    <a:pt x="20" y="1623"/>
                    <a:pt x="59" y="1623"/>
                  </a:cubicBezTo>
                  <a:cubicBezTo>
                    <a:pt x="173" y="1623"/>
                    <a:pt x="455" y="1646"/>
                    <a:pt x="894" y="1833"/>
                  </a:cubicBezTo>
                  <a:cubicBezTo>
                    <a:pt x="1362" y="2023"/>
                    <a:pt x="1686" y="2301"/>
                    <a:pt x="1788" y="2403"/>
                  </a:cubicBezTo>
                  <a:lnTo>
                    <a:pt x="1788" y="2171"/>
                  </a:lnTo>
                  <a:cubicBezTo>
                    <a:pt x="1760" y="820"/>
                    <a:pt x="1552" y="29"/>
                    <a:pt x="1552"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4"/>
            <p:cNvSpPr/>
            <p:nvPr/>
          </p:nvSpPr>
          <p:spPr>
            <a:xfrm>
              <a:off x="2594125" y="2623775"/>
              <a:ext cx="78650" cy="27550"/>
            </a:xfrm>
            <a:custGeom>
              <a:rect b="b" l="l" r="r" t="t"/>
              <a:pathLst>
                <a:path extrusionOk="0" h="1102" w="3146">
                  <a:moveTo>
                    <a:pt x="117" y="0"/>
                  </a:moveTo>
                  <a:lnTo>
                    <a:pt x="117" y="32"/>
                  </a:lnTo>
                  <a:cubicBezTo>
                    <a:pt x="89" y="837"/>
                    <a:pt x="1" y="925"/>
                    <a:pt x="1144" y="1055"/>
                  </a:cubicBezTo>
                  <a:cubicBezTo>
                    <a:pt x="1417" y="1087"/>
                    <a:pt x="1675" y="1102"/>
                    <a:pt x="1907" y="1102"/>
                  </a:cubicBezTo>
                  <a:cubicBezTo>
                    <a:pt x="2659" y="1102"/>
                    <a:pt x="3146" y="944"/>
                    <a:pt x="3033" y="675"/>
                  </a:cubicBezTo>
                  <a:cubicBezTo>
                    <a:pt x="2945" y="486"/>
                    <a:pt x="2491" y="250"/>
                    <a:pt x="2125" y="106"/>
                  </a:cubicBezTo>
                  <a:lnTo>
                    <a:pt x="2125" y="106"/>
                  </a:lnTo>
                  <a:cubicBezTo>
                    <a:pt x="2139" y="134"/>
                    <a:pt x="2153" y="176"/>
                    <a:pt x="2153" y="222"/>
                  </a:cubicBezTo>
                  <a:cubicBezTo>
                    <a:pt x="2153" y="398"/>
                    <a:pt x="1963" y="440"/>
                    <a:pt x="1816" y="457"/>
                  </a:cubicBezTo>
                  <a:cubicBezTo>
                    <a:pt x="1791" y="458"/>
                    <a:pt x="1766" y="459"/>
                    <a:pt x="1740" y="459"/>
                  </a:cubicBezTo>
                  <a:cubicBezTo>
                    <a:pt x="1412" y="459"/>
                    <a:pt x="1075" y="376"/>
                    <a:pt x="778" y="281"/>
                  </a:cubicBezTo>
                  <a:cubicBezTo>
                    <a:pt x="570" y="208"/>
                    <a:pt x="321" y="120"/>
                    <a:pt x="11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4"/>
            <p:cNvSpPr/>
            <p:nvPr/>
          </p:nvSpPr>
          <p:spPr>
            <a:xfrm>
              <a:off x="2493000" y="2616125"/>
              <a:ext cx="75725" cy="34300"/>
            </a:xfrm>
            <a:custGeom>
              <a:rect b="b" l="l" r="r" t="t"/>
              <a:pathLst>
                <a:path extrusionOk="0" h="1372" w="3029">
                  <a:moveTo>
                    <a:pt x="219" y="0"/>
                  </a:moveTo>
                  <a:cubicBezTo>
                    <a:pt x="43" y="658"/>
                    <a:pt x="1" y="746"/>
                    <a:pt x="1042" y="1098"/>
                  </a:cubicBezTo>
                  <a:cubicBezTo>
                    <a:pt x="1574" y="1283"/>
                    <a:pt x="2069" y="1372"/>
                    <a:pt x="2426" y="1372"/>
                  </a:cubicBezTo>
                  <a:cubicBezTo>
                    <a:pt x="2805" y="1372"/>
                    <a:pt x="3029" y="1272"/>
                    <a:pt x="2976" y="1083"/>
                  </a:cubicBezTo>
                  <a:cubicBezTo>
                    <a:pt x="2931" y="908"/>
                    <a:pt x="2653" y="690"/>
                    <a:pt x="2361" y="514"/>
                  </a:cubicBezTo>
                  <a:cubicBezTo>
                    <a:pt x="2361" y="542"/>
                    <a:pt x="2361" y="570"/>
                    <a:pt x="2329" y="602"/>
                  </a:cubicBezTo>
                  <a:cubicBezTo>
                    <a:pt x="2285" y="667"/>
                    <a:pt x="2194" y="685"/>
                    <a:pt x="2097" y="685"/>
                  </a:cubicBezTo>
                  <a:cubicBezTo>
                    <a:pt x="2000" y="685"/>
                    <a:pt x="1898" y="667"/>
                    <a:pt x="1833" y="658"/>
                  </a:cubicBezTo>
                  <a:cubicBezTo>
                    <a:pt x="1510" y="616"/>
                    <a:pt x="1200" y="500"/>
                    <a:pt x="908" y="352"/>
                  </a:cubicBezTo>
                  <a:cubicBezTo>
                    <a:pt x="690" y="250"/>
                    <a:pt x="440" y="130"/>
                    <a:pt x="219"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4"/>
            <p:cNvSpPr/>
            <p:nvPr/>
          </p:nvSpPr>
          <p:spPr>
            <a:xfrm>
              <a:off x="2582775" y="2249775"/>
              <a:ext cx="24925" cy="8725"/>
            </a:xfrm>
            <a:custGeom>
              <a:rect b="b" l="l" r="r" t="t"/>
              <a:pathLst>
                <a:path extrusionOk="0" h="349" w="997">
                  <a:moveTo>
                    <a:pt x="975" y="0"/>
                  </a:moveTo>
                  <a:cubicBezTo>
                    <a:pt x="972" y="0"/>
                    <a:pt x="968" y="4"/>
                    <a:pt x="968" y="11"/>
                  </a:cubicBezTo>
                  <a:cubicBezTo>
                    <a:pt x="968" y="11"/>
                    <a:pt x="951" y="28"/>
                    <a:pt x="937" y="56"/>
                  </a:cubicBezTo>
                  <a:cubicBezTo>
                    <a:pt x="922" y="84"/>
                    <a:pt x="894" y="116"/>
                    <a:pt x="863" y="158"/>
                  </a:cubicBezTo>
                  <a:cubicBezTo>
                    <a:pt x="820" y="186"/>
                    <a:pt x="775" y="232"/>
                    <a:pt x="704" y="246"/>
                  </a:cubicBezTo>
                  <a:cubicBezTo>
                    <a:pt x="673" y="260"/>
                    <a:pt x="645" y="260"/>
                    <a:pt x="616" y="274"/>
                  </a:cubicBezTo>
                  <a:lnTo>
                    <a:pt x="557" y="274"/>
                  </a:lnTo>
                  <a:cubicBezTo>
                    <a:pt x="543" y="274"/>
                    <a:pt x="529" y="292"/>
                    <a:pt x="511" y="292"/>
                  </a:cubicBezTo>
                  <a:lnTo>
                    <a:pt x="455" y="274"/>
                  </a:lnTo>
                  <a:lnTo>
                    <a:pt x="409" y="274"/>
                  </a:lnTo>
                  <a:cubicBezTo>
                    <a:pt x="367" y="274"/>
                    <a:pt x="335" y="260"/>
                    <a:pt x="307" y="260"/>
                  </a:cubicBezTo>
                  <a:cubicBezTo>
                    <a:pt x="279" y="246"/>
                    <a:pt x="247" y="232"/>
                    <a:pt x="219" y="218"/>
                  </a:cubicBezTo>
                  <a:cubicBezTo>
                    <a:pt x="191" y="204"/>
                    <a:pt x="177" y="186"/>
                    <a:pt x="145" y="172"/>
                  </a:cubicBezTo>
                  <a:cubicBezTo>
                    <a:pt x="117" y="144"/>
                    <a:pt x="71" y="116"/>
                    <a:pt x="57" y="84"/>
                  </a:cubicBezTo>
                  <a:cubicBezTo>
                    <a:pt x="57" y="70"/>
                    <a:pt x="43" y="56"/>
                    <a:pt x="43" y="56"/>
                  </a:cubicBezTo>
                  <a:lnTo>
                    <a:pt x="29" y="42"/>
                  </a:lnTo>
                  <a:cubicBezTo>
                    <a:pt x="29" y="42"/>
                    <a:pt x="29" y="36"/>
                    <a:pt x="25" y="36"/>
                  </a:cubicBezTo>
                  <a:cubicBezTo>
                    <a:pt x="23" y="36"/>
                    <a:pt x="20" y="38"/>
                    <a:pt x="15" y="42"/>
                  </a:cubicBezTo>
                  <a:cubicBezTo>
                    <a:pt x="1" y="42"/>
                    <a:pt x="1" y="56"/>
                    <a:pt x="1" y="56"/>
                  </a:cubicBezTo>
                  <a:cubicBezTo>
                    <a:pt x="1" y="56"/>
                    <a:pt x="1" y="70"/>
                    <a:pt x="15" y="70"/>
                  </a:cubicBezTo>
                  <a:cubicBezTo>
                    <a:pt x="15" y="84"/>
                    <a:pt x="15" y="99"/>
                    <a:pt x="29" y="116"/>
                  </a:cubicBezTo>
                  <a:cubicBezTo>
                    <a:pt x="43" y="144"/>
                    <a:pt x="71" y="172"/>
                    <a:pt x="117" y="218"/>
                  </a:cubicBezTo>
                  <a:cubicBezTo>
                    <a:pt x="131" y="246"/>
                    <a:pt x="159" y="260"/>
                    <a:pt x="191" y="274"/>
                  </a:cubicBezTo>
                  <a:cubicBezTo>
                    <a:pt x="219" y="292"/>
                    <a:pt x="247" y="306"/>
                    <a:pt x="279" y="320"/>
                  </a:cubicBezTo>
                  <a:cubicBezTo>
                    <a:pt x="321" y="334"/>
                    <a:pt x="353" y="348"/>
                    <a:pt x="395" y="348"/>
                  </a:cubicBezTo>
                  <a:lnTo>
                    <a:pt x="571" y="348"/>
                  </a:lnTo>
                  <a:cubicBezTo>
                    <a:pt x="585" y="348"/>
                    <a:pt x="599" y="348"/>
                    <a:pt x="631" y="334"/>
                  </a:cubicBezTo>
                  <a:cubicBezTo>
                    <a:pt x="659" y="334"/>
                    <a:pt x="704" y="320"/>
                    <a:pt x="733" y="306"/>
                  </a:cubicBezTo>
                  <a:cubicBezTo>
                    <a:pt x="806" y="274"/>
                    <a:pt x="849" y="232"/>
                    <a:pt x="894" y="186"/>
                  </a:cubicBezTo>
                  <a:cubicBezTo>
                    <a:pt x="937" y="144"/>
                    <a:pt x="968" y="99"/>
                    <a:pt x="982" y="70"/>
                  </a:cubicBezTo>
                  <a:cubicBezTo>
                    <a:pt x="996" y="42"/>
                    <a:pt x="996" y="28"/>
                    <a:pt x="996" y="28"/>
                  </a:cubicBezTo>
                  <a:cubicBezTo>
                    <a:pt x="996" y="11"/>
                    <a:pt x="996" y="11"/>
                    <a:pt x="982" y="11"/>
                  </a:cubicBezTo>
                  <a:cubicBezTo>
                    <a:pt x="982" y="4"/>
                    <a:pt x="979" y="0"/>
                    <a:pt x="975"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4"/>
            <p:cNvSpPr/>
            <p:nvPr/>
          </p:nvSpPr>
          <p:spPr>
            <a:xfrm>
              <a:off x="2526325" y="2172850"/>
              <a:ext cx="44350" cy="29050"/>
            </a:xfrm>
            <a:custGeom>
              <a:rect b="b" l="l" r="r" t="t"/>
              <a:pathLst>
                <a:path extrusionOk="0" h="1162" w="1774">
                  <a:moveTo>
                    <a:pt x="1213" y="0"/>
                  </a:moveTo>
                  <a:cubicBezTo>
                    <a:pt x="770" y="0"/>
                    <a:pt x="103" y="875"/>
                    <a:pt x="103" y="875"/>
                  </a:cubicBezTo>
                  <a:cubicBezTo>
                    <a:pt x="1" y="1096"/>
                    <a:pt x="84" y="1161"/>
                    <a:pt x="217" y="1161"/>
                  </a:cubicBezTo>
                  <a:cubicBezTo>
                    <a:pt x="367" y="1161"/>
                    <a:pt x="582" y="1076"/>
                    <a:pt x="658" y="1037"/>
                  </a:cubicBezTo>
                  <a:cubicBezTo>
                    <a:pt x="806" y="963"/>
                    <a:pt x="1773" y="305"/>
                    <a:pt x="1362" y="41"/>
                  </a:cubicBezTo>
                  <a:cubicBezTo>
                    <a:pt x="1317" y="13"/>
                    <a:pt x="1267" y="0"/>
                    <a:pt x="1213"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4"/>
            <p:cNvSpPr/>
            <p:nvPr/>
          </p:nvSpPr>
          <p:spPr>
            <a:xfrm>
              <a:off x="2607675" y="2171875"/>
              <a:ext cx="47125" cy="25475"/>
            </a:xfrm>
            <a:custGeom>
              <a:rect b="b" l="l" r="r" t="t"/>
              <a:pathLst>
                <a:path extrusionOk="0" h="1019" w="1885">
                  <a:moveTo>
                    <a:pt x="568" y="1"/>
                  </a:moveTo>
                  <a:cubicBezTo>
                    <a:pt x="496" y="1"/>
                    <a:pt x="432" y="21"/>
                    <a:pt x="380" y="66"/>
                  </a:cubicBezTo>
                  <a:cubicBezTo>
                    <a:pt x="0" y="386"/>
                    <a:pt x="1042" y="900"/>
                    <a:pt x="1203" y="960"/>
                  </a:cubicBezTo>
                  <a:cubicBezTo>
                    <a:pt x="1268" y="979"/>
                    <a:pt x="1437" y="1019"/>
                    <a:pt x="1579" y="1019"/>
                  </a:cubicBezTo>
                  <a:cubicBezTo>
                    <a:pt x="1752" y="1019"/>
                    <a:pt x="1884" y="959"/>
                    <a:pt x="1731" y="724"/>
                  </a:cubicBezTo>
                  <a:cubicBezTo>
                    <a:pt x="1731" y="724"/>
                    <a:pt x="1005" y="1"/>
                    <a:pt x="568"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4"/>
            <p:cNvSpPr/>
            <p:nvPr/>
          </p:nvSpPr>
          <p:spPr>
            <a:xfrm>
              <a:off x="2585675" y="2196200"/>
              <a:ext cx="22375" cy="46900"/>
            </a:xfrm>
            <a:custGeom>
              <a:rect b="b" l="l" r="r" t="t"/>
              <a:pathLst>
                <a:path extrusionOk="0" h="1876" w="895">
                  <a:moveTo>
                    <a:pt x="43" y="1"/>
                  </a:moveTo>
                  <a:lnTo>
                    <a:pt x="29" y="15"/>
                  </a:lnTo>
                  <a:cubicBezTo>
                    <a:pt x="29" y="15"/>
                    <a:pt x="29" y="61"/>
                    <a:pt x="15" y="149"/>
                  </a:cubicBezTo>
                  <a:cubicBezTo>
                    <a:pt x="15" y="219"/>
                    <a:pt x="15" y="324"/>
                    <a:pt x="1" y="469"/>
                  </a:cubicBezTo>
                  <a:cubicBezTo>
                    <a:pt x="1" y="528"/>
                    <a:pt x="1" y="602"/>
                    <a:pt x="15" y="676"/>
                  </a:cubicBezTo>
                  <a:cubicBezTo>
                    <a:pt x="15" y="764"/>
                    <a:pt x="15" y="835"/>
                    <a:pt x="29" y="922"/>
                  </a:cubicBezTo>
                  <a:cubicBezTo>
                    <a:pt x="29" y="968"/>
                    <a:pt x="43" y="1010"/>
                    <a:pt x="43" y="1056"/>
                  </a:cubicBezTo>
                  <a:cubicBezTo>
                    <a:pt x="61" y="1098"/>
                    <a:pt x="75" y="1144"/>
                    <a:pt x="103" y="1186"/>
                  </a:cubicBezTo>
                  <a:cubicBezTo>
                    <a:pt x="117" y="1204"/>
                    <a:pt x="131" y="1232"/>
                    <a:pt x="163" y="1246"/>
                  </a:cubicBezTo>
                  <a:lnTo>
                    <a:pt x="237" y="1246"/>
                  </a:lnTo>
                  <a:cubicBezTo>
                    <a:pt x="293" y="1246"/>
                    <a:pt x="339" y="1232"/>
                    <a:pt x="381" y="1218"/>
                  </a:cubicBezTo>
                  <a:cubicBezTo>
                    <a:pt x="469" y="1186"/>
                    <a:pt x="543" y="1144"/>
                    <a:pt x="617" y="1130"/>
                  </a:cubicBezTo>
                  <a:cubicBezTo>
                    <a:pt x="638" y="1123"/>
                    <a:pt x="656" y="1119"/>
                    <a:pt x="673" y="1119"/>
                  </a:cubicBezTo>
                  <a:cubicBezTo>
                    <a:pt x="690" y="1119"/>
                    <a:pt x="704" y="1123"/>
                    <a:pt x="719" y="1130"/>
                  </a:cubicBezTo>
                  <a:cubicBezTo>
                    <a:pt x="747" y="1144"/>
                    <a:pt x="764" y="1186"/>
                    <a:pt x="792" y="1218"/>
                  </a:cubicBezTo>
                  <a:cubicBezTo>
                    <a:pt x="806" y="1292"/>
                    <a:pt x="821" y="1362"/>
                    <a:pt x="806" y="1436"/>
                  </a:cubicBezTo>
                  <a:cubicBezTo>
                    <a:pt x="792" y="1496"/>
                    <a:pt x="764" y="1570"/>
                    <a:pt x="719" y="1612"/>
                  </a:cubicBezTo>
                  <a:cubicBezTo>
                    <a:pt x="676" y="1658"/>
                    <a:pt x="631" y="1700"/>
                    <a:pt x="588" y="1731"/>
                  </a:cubicBezTo>
                  <a:cubicBezTo>
                    <a:pt x="543" y="1760"/>
                    <a:pt x="500" y="1774"/>
                    <a:pt x="469" y="1788"/>
                  </a:cubicBezTo>
                  <a:cubicBezTo>
                    <a:pt x="395" y="1833"/>
                    <a:pt x="353" y="1848"/>
                    <a:pt x="353" y="1848"/>
                  </a:cubicBezTo>
                  <a:lnTo>
                    <a:pt x="353" y="1862"/>
                  </a:lnTo>
                  <a:lnTo>
                    <a:pt x="367" y="1876"/>
                  </a:lnTo>
                  <a:cubicBezTo>
                    <a:pt x="367" y="1876"/>
                    <a:pt x="381" y="1862"/>
                    <a:pt x="395" y="1862"/>
                  </a:cubicBezTo>
                  <a:cubicBezTo>
                    <a:pt x="427" y="1848"/>
                    <a:pt x="455" y="1848"/>
                    <a:pt x="483" y="1833"/>
                  </a:cubicBezTo>
                  <a:cubicBezTo>
                    <a:pt x="557" y="1788"/>
                    <a:pt x="659" y="1746"/>
                    <a:pt x="764" y="1644"/>
                  </a:cubicBezTo>
                  <a:cubicBezTo>
                    <a:pt x="806" y="1598"/>
                    <a:pt x="852" y="1524"/>
                    <a:pt x="866" y="1450"/>
                  </a:cubicBezTo>
                  <a:cubicBezTo>
                    <a:pt x="894" y="1362"/>
                    <a:pt x="880" y="1274"/>
                    <a:pt x="852" y="1186"/>
                  </a:cubicBezTo>
                  <a:cubicBezTo>
                    <a:pt x="821" y="1158"/>
                    <a:pt x="806" y="1098"/>
                    <a:pt x="764" y="1084"/>
                  </a:cubicBezTo>
                  <a:cubicBezTo>
                    <a:pt x="721" y="1064"/>
                    <a:pt x="684" y="1051"/>
                    <a:pt x="646" y="1051"/>
                  </a:cubicBezTo>
                  <a:cubicBezTo>
                    <a:pt x="632" y="1051"/>
                    <a:pt x="618" y="1052"/>
                    <a:pt x="602" y="1056"/>
                  </a:cubicBezTo>
                  <a:cubicBezTo>
                    <a:pt x="515" y="1070"/>
                    <a:pt x="427" y="1116"/>
                    <a:pt x="353" y="1144"/>
                  </a:cubicBezTo>
                  <a:cubicBezTo>
                    <a:pt x="307" y="1158"/>
                    <a:pt x="265" y="1172"/>
                    <a:pt x="237" y="1186"/>
                  </a:cubicBezTo>
                  <a:lnTo>
                    <a:pt x="191" y="1186"/>
                  </a:lnTo>
                  <a:lnTo>
                    <a:pt x="191" y="1172"/>
                  </a:lnTo>
                  <a:cubicBezTo>
                    <a:pt x="177" y="1172"/>
                    <a:pt x="163" y="1158"/>
                    <a:pt x="163" y="1144"/>
                  </a:cubicBezTo>
                  <a:cubicBezTo>
                    <a:pt x="131" y="1116"/>
                    <a:pt x="117" y="1070"/>
                    <a:pt x="117" y="1042"/>
                  </a:cubicBezTo>
                  <a:cubicBezTo>
                    <a:pt x="103" y="996"/>
                    <a:pt x="103" y="954"/>
                    <a:pt x="89" y="908"/>
                  </a:cubicBezTo>
                  <a:cubicBezTo>
                    <a:pt x="75" y="747"/>
                    <a:pt x="61" y="602"/>
                    <a:pt x="61" y="469"/>
                  </a:cubicBezTo>
                  <a:lnTo>
                    <a:pt x="61" y="149"/>
                  </a:lnTo>
                  <a:lnTo>
                    <a:pt x="61" y="15"/>
                  </a:lnTo>
                  <a:cubicBezTo>
                    <a:pt x="61" y="15"/>
                    <a:pt x="61" y="1"/>
                    <a:pt x="43"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4"/>
            <p:cNvSpPr/>
            <p:nvPr/>
          </p:nvSpPr>
          <p:spPr>
            <a:xfrm>
              <a:off x="2613575" y="2207200"/>
              <a:ext cx="32550" cy="19450"/>
            </a:xfrm>
            <a:custGeom>
              <a:rect b="b" l="l" r="r" t="t"/>
              <a:pathLst>
                <a:path extrusionOk="0" h="778" w="1302">
                  <a:moveTo>
                    <a:pt x="658" y="1"/>
                  </a:moveTo>
                  <a:cubicBezTo>
                    <a:pt x="584" y="1"/>
                    <a:pt x="510" y="15"/>
                    <a:pt x="454" y="29"/>
                  </a:cubicBezTo>
                  <a:cubicBezTo>
                    <a:pt x="380" y="60"/>
                    <a:pt x="320" y="88"/>
                    <a:pt x="264" y="117"/>
                  </a:cubicBezTo>
                  <a:cubicBezTo>
                    <a:pt x="158" y="205"/>
                    <a:pt x="88" y="307"/>
                    <a:pt x="42" y="412"/>
                  </a:cubicBezTo>
                  <a:cubicBezTo>
                    <a:pt x="28" y="426"/>
                    <a:pt x="28" y="454"/>
                    <a:pt x="14" y="482"/>
                  </a:cubicBezTo>
                  <a:cubicBezTo>
                    <a:pt x="14" y="500"/>
                    <a:pt x="14" y="528"/>
                    <a:pt x="0" y="542"/>
                  </a:cubicBezTo>
                  <a:lnTo>
                    <a:pt x="0" y="658"/>
                  </a:lnTo>
                  <a:lnTo>
                    <a:pt x="0" y="718"/>
                  </a:lnTo>
                  <a:cubicBezTo>
                    <a:pt x="14" y="732"/>
                    <a:pt x="14" y="746"/>
                    <a:pt x="14" y="746"/>
                  </a:cubicBezTo>
                  <a:cubicBezTo>
                    <a:pt x="14" y="764"/>
                    <a:pt x="28" y="778"/>
                    <a:pt x="42" y="778"/>
                  </a:cubicBezTo>
                  <a:cubicBezTo>
                    <a:pt x="56" y="764"/>
                    <a:pt x="56" y="764"/>
                    <a:pt x="56" y="746"/>
                  </a:cubicBezTo>
                  <a:lnTo>
                    <a:pt x="56" y="732"/>
                  </a:lnTo>
                  <a:lnTo>
                    <a:pt x="56" y="718"/>
                  </a:lnTo>
                  <a:lnTo>
                    <a:pt x="56" y="658"/>
                  </a:lnTo>
                  <a:cubicBezTo>
                    <a:pt x="56" y="630"/>
                    <a:pt x="70" y="588"/>
                    <a:pt x="70" y="556"/>
                  </a:cubicBezTo>
                  <a:cubicBezTo>
                    <a:pt x="88" y="514"/>
                    <a:pt x="102" y="482"/>
                    <a:pt x="116" y="440"/>
                  </a:cubicBezTo>
                  <a:cubicBezTo>
                    <a:pt x="158" y="352"/>
                    <a:pt x="218" y="264"/>
                    <a:pt x="320" y="205"/>
                  </a:cubicBezTo>
                  <a:cubicBezTo>
                    <a:pt x="366" y="176"/>
                    <a:pt x="422" y="148"/>
                    <a:pt x="482" y="131"/>
                  </a:cubicBezTo>
                  <a:cubicBezTo>
                    <a:pt x="542" y="117"/>
                    <a:pt x="598" y="103"/>
                    <a:pt x="658" y="103"/>
                  </a:cubicBezTo>
                  <a:cubicBezTo>
                    <a:pt x="774" y="103"/>
                    <a:pt x="908" y="148"/>
                    <a:pt x="995" y="205"/>
                  </a:cubicBezTo>
                  <a:cubicBezTo>
                    <a:pt x="1038" y="250"/>
                    <a:pt x="1083" y="278"/>
                    <a:pt x="1112" y="324"/>
                  </a:cubicBezTo>
                  <a:cubicBezTo>
                    <a:pt x="1143" y="366"/>
                    <a:pt x="1171" y="412"/>
                    <a:pt x="1185" y="440"/>
                  </a:cubicBezTo>
                  <a:cubicBezTo>
                    <a:pt x="1200" y="468"/>
                    <a:pt x="1200" y="482"/>
                    <a:pt x="1214" y="500"/>
                  </a:cubicBezTo>
                  <a:cubicBezTo>
                    <a:pt x="1214" y="528"/>
                    <a:pt x="1231" y="556"/>
                    <a:pt x="1231" y="556"/>
                  </a:cubicBezTo>
                  <a:cubicBezTo>
                    <a:pt x="1231" y="602"/>
                    <a:pt x="1245" y="630"/>
                    <a:pt x="1245" y="658"/>
                  </a:cubicBezTo>
                  <a:cubicBezTo>
                    <a:pt x="1245" y="690"/>
                    <a:pt x="1245" y="704"/>
                    <a:pt x="1231" y="718"/>
                  </a:cubicBezTo>
                  <a:lnTo>
                    <a:pt x="1231" y="746"/>
                  </a:lnTo>
                  <a:cubicBezTo>
                    <a:pt x="1231" y="764"/>
                    <a:pt x="1245" y="778"/>
                    <a:pt x="1259" y="778"/>
                  </a:cubicBezTo>
                  <a:cubicBezTo>
                    <a:pt x="1273" y="778"/>
                    <a:pt x="1273" y="778"/>
                    <a:pt x="1287" y="764"/>
                  </a:cubicBezTo>
                  <a:lnTo>
                    <a:pt x="1287" y="732"/>
                  </a:lnTo>
                  <a:cubicBezTo>
                    <a:pt x="1287" y="718"/>
                    <a:pt x="1302" y="690"/>
                    <a:pt x="1302" y="658"/>
                  </a:cubicBezTo>
                  <a:lnTo>
                    <a:pt x="1302" y="556"/>
                  </a:lnTo>
                  <a:cubicBezTo>
                    <a:pt x="1302" y="528"/>
                    <a:pt x="1302" y="514"/>
                    <a:pt x="1287" y="482"/>
                  </a:cubicBezTo>
                  <a:cubicBezTo>
                    <a:pt x="1287" y="468"/>
                    <a:pt x="1287" y="440"/>
                    <a:pt x="1273" y="412"/>
                  </a:cubicBezTo>
                  <a:cubicBezTo>
                    <a:pt x="1259" y="366"/>
                    <a:pt x="1231" y="307"/>
                    <a:pt x="1200" y="264"/>
                  </a:cubicBezTo>
                  <a:cubicBezTo>
                    <a:pt x="1157" y="205"/>
                    <a:pt x="1112" y="162"/>
                    <a:pt x="1055" y="117"/>
                  </a:cubicBezTo>
                  <a:cubicBezTo>
                    <a:pt x="995" y="88"/>
                    <a:pt x="936" y="43"/>
                    <a:pt x="879" y="29"/>
                  </a:cubicBezTo>
                  <a:cubicBezTo>
                    <a:pt x="806" y="1"/>
                    <a:pt x="732" y="1"/>
                    <a:pt x="65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4"/>
            <p:cNvSpPr/>
            <p:nvPr/>
          </p:nvSpPr>
          <p:spPr>
            <a:xfrm>
              <a:off x="2644700" y="2221100"/>
              <a:ext cx="9175" cy="2575"/>
            </a:xfrm>
            <a:custGeom>
              <a:rect b="b" l="l" r="r" t="t"/>
              <a:pathLst>
                <a:path extrusionOk="0" h="103" w="367">
                  <a:moveTo>
                    <a:pt x="338" y="0"/>
                  </a:moveTo>
                  <a:lnTo>
                    <a:pt x="42" y="14"/>
                  </a:lnTo>
                  <a:cubicBezTo>
                    <a:pt x="14" y="14"/>
                    <a:pt x="0" y="46"/>
                    <a:pt x="0" y="60"/>
                  </a:cubicBezTo>
                  <a:cubicBezTo>
                    <a:pt x="14" y="88"/>
                    <a:pt x="28" y="102"/>
                    <a:pt x="57" y="102"/>
                  </a:cubicBezTo>
                  <a:lnTo>
                    <a:pt x="338" y="60"/>
                  </a:lnTo>
                  <a:cubicBezTo>
                    <a:pt x="352" y="60"/>
                    <a:pt x="366" y="46"/>
                    <a:pt x="366" y="32"/>
                  </a:cubicBezTo>
                  <a:cubicBezTo>
                    <a:pt x="366" y="14"/>
                    <a:pt x="352" y="0"/>
                    <a:pt x="33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4"/>
            <p:cNvSpPr/>
            <p:nvPr/>
          </p:nvSpPr>
          <p:spPr>
            <a:xfrm>
              <a:off x="2643900" y="2216700"/>
              <a:ext cx="9250" cy="4225"/>
            </a:xfrm>
            <a:custGeom>
              <a:rect b="b" l="l" r="r" t="t"/>
              <a:pathLst>
                <a:path extrusionOk="0" h="169" w="370">
                  <a:moveTo>
                    <a:pt x="324" y="0"/>
                  </a:moveTo>
                  <a:lnTo>
                    <a:pt x="46" y="74"/>
                  </a:lnTo>
                  <a:cubicBezTo>
                    <a:pt x="18" y="88"/>
                    <a:pt x="1" y="120"/>
                    <a:pt x="18" y="148"/>
                  </a:cubicBezTo>
                  <a:cubicBezTo>
                    <a:pt x="18" y="158"/>
                    <a:pt x="32" y="168"/>
                    <a:pt x="50" y="168"/>
                  </a:cubicBezTo>
                  <a:cubicBezTo>
                    <a:pt x="58" y="168"/>
                    <a:pt x="66" y="166"/>
                    <a:pt x="74" y="162"/>
                  </a:cubicBezTo>
                  <a:lnTo>
                    <a:pt x="338" y="60"/>
                  </a:lnTo>
                  <a:cubicBezTo>
                    <a:pt x="352" y="60"/>
                    <a:pt x="370" y="46"/>
                    <a:pt x="352" y="32"/>
                  </a:cubicBezTo>
                  <a:cubicBezTo>
                    <a:pt x="352" y="15"/>
                    <a:pt x="338" y="0"/>
                    <a:pt x="324"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4"/>
            <p:cNvSpPr/>
            <p:nvPr/>
          </p:nvSpPr>
          <p:spPr>
            <a:xfrm>
              <a:off x="2643200" y="2211950"/>
              <a:ext cx="8475" cy="5700"/>
            </a:xfrm>
            <a:custGeom>
              <a:rect b="b" l="l" r="r" t="t"/>
              <a:pathLst>
                <a:path extrusionOk="0" h="228" w="339">
                  <a:moveTo>
                    <a:pt x="278" y="0"/>
                  </a:moveTo>
                  <a:lnTo>
                    <a:pt x="29" y="134"/>
                  </a:lnTo>
                  <a:cubicBezTo>
                    <a:pt x="0" y="148"/>
                    <a:pt x="0" y="176"/>
                    <a:pt x="15" y="205"/>
                  </a:cubicBezTo>
                  <a:cubicBezTo>
                    <a:pt x="25" y="217"/>
                    <a:pt x="44" y="228"/>
                    <a:pt x="64" y="228"/>
                  </a:cubicBezTo>
                  <a:cubicBezTo>
                    <a:pt x="72" y="228"/>
                    <a:pt x="80" y="226"/>
                    <a:pt x="88" y="222"/>
                  </a:cubicBezTo>
                  <a:lnTo>
                    <a:pt x="324" y="60"/>
                  </a:lnTo>
                  <a:cubicBezTo>
                    <a:pt x="324" y="46"/>
                    <a:pt x="338" y="29"/>
                    <a:pt x="324" y="15"/>
                  </a:cubicBezTo>
                  <a:cubicBezTo>
                    <a:pt x="324" y="0"/>
                    <a:pt x="292" y="0"/>
                    <a:pt x="27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4"/>
            <p:cNvSpPr/>
            <p:nvPr/>
          </p:nvSpPr>
          <p:spPr>
            <a:xfrm>
              <a:off x="2540225" y="2207050"/>
              <a:ext cx="33800" cy="20325"/>
            </a:xfrm>
            <a:custGeom>
              <a:rect b="b" l="l" r="r" t="t"/>
              <a:pathLst>
                <a:path extrusionOk="0" h="813" w="1352">
                  <a:moveTo>
                    <a:pt x="625" y="1"/>
                  </a:moveTo>
                  <a:cubicBezTo>
                    <a:pt x="573" y="1"/>
                    <a:pt x="522" y="11"/>
                    <a:pt x="472" y="21"/>
                  </a:cubicBezTo>
                  <a:cubicBezTo>
                    <a:pt x="398" y="49"/>
                    <a:pt x="338" y="80"/>
                    <a:pt x="278" y="123"/>
                  </a:cubicBezTo>
                  <a:cubicBezTo>
                    <a:pt x="222" y="154"/>
                    <a:pt x="176" y="211"/>
                    <a:pt x="134" y="256"/>
                  </a:cubicBezTo>
                  <a:cubicBezTo>
                    <a:pt x="88" y="298"/>
                    <a:pt x="60" y="358"/>
                    <a:pt x="46" y="401"/>
                  </a:cubicBezTo>
                  <a:cubicBezTo>
                    <a:pt x="32" y="432"/>
                    <a:pt x="32" y="460"/>
                    <a:pt x="14" y="488"/>
                  </a:cubicBezTo>
                  <a:lnTo>
                    <a:pt x="14" y="548"/>
                  </a:lnTo>
                  <a:cubicBezTo>
                    <a:pt x="0" y="594"/>
                    <a:pt x="0" y="636"/>
                    <a:pt x="14" y="664"/>
                  </a:cubicBezTo>
                  <a:lnTo>
                    <a:pt x="14" y="738"/>
                  </a:lnTo>
                  <a:cubicBezTo>
                    <a:pt x="32" y="752"/>
                    <a:pt x="32" y="770"/>
                    <a:pt x="32" y="770"/>
                  </a:cubicBezTo>
                  <a:cubicBezTo>
                    <a:pt x="32" y="784"/>
                    <a:pt x="46" y="784"/>
                    <a:pt x="60" y="784"/>
                  </a:cubicBezTo>
                  <a:cubicBezTo>
                    <a:pt x="74" y="784"/>
                    <a:pt x="74" y="770"/>
                    <a:pt x="74" y="752"/>
                  </a:cubicBezTo>
                  <a:lnTo>
                    <a:pt x="74" y="724"/>
                  </a:lnTo>
                  <a:lnTo>
                    <a:pt x="74" y="664"/>
                  </a:lnTo>
                  <a:cubicBezTo>
                    <a:pt x="74" y="636"/>
                    <a:pt x="74" y="608"/>
                    <a:pt x="88" y="562"/>
                  </a:cubicBezTo>
                  <a:lnTo>
                    <a:pt x="88" y="548"/>
                  </a:lnTo>
                  <a:lnTo>
                    <a:pt x="102" y="534"/>
                  </a:lnTo>
                  <a:lnTo>
                    <a:pt x="102" y="506"/>
                  </a:lnTo>
                  <a:cubicBezTo>
                    <a:pt x="120" y="488"/>
                    <a:pt x="120" y="460"/>
                    <a:pt x="134" y="446"/>
                  </a:cubicBezTo>
                  <a:cubicBezTo>
                    <a:pt x="148" y="401"/>
                    <a:pt x="176" y="358"/>
                    <a:pt x="208" y="313"/>
                  </a:cubicBezTo>
                  <a:cubicBezTo>
                    <a:pt x="250" y="284"/>
                    <a:pt x="296" y="242"/>
                    <a:pt x="338" y="211"/>
                  </a:cubicBezTo>
                  <a:cubicBezTo>
                    <a:pt x="440" y="154"/>
                    <a:pt x="560" y="109"/>
                    <a:pt x="676" y="109"/>
                  </a:cubicBezTo>
                  <a:cubicBezTo>
                    <a:pt x="750" y="109"/>
                    <a:pt x="806" y="123"/>
                    <a:pt x="866" y="137"/>
                  </a:cubicBezTo>
                  <a:cubicBezTo>
                    <a:pt x="926" y="154"/>
                    <a:pt x="982" y="182"/>
                    <a:pt x="1028" y="225"/>
                  </a:cubicBezTo>
                  <a:cubicBezTo>
                    <a:pt x="1130" y="284"/>
                    <a:pt x="1189" y="372"/>
                    <a:pt x="1232" y="460"/>
                  </a:cubicBezTo>
                  <a:cubicBezTo>
                    <a:pt x="1246" y="506"/>
                    <a:pt x="1263" y="548"/>
                    <a:pt x="1277" y="594"/>
                  </a:cubicBezTo>
                  <a:cubicBezTo>
                    <a:pt x="1277" y="622"/>
                    <a:pt x="1291" y="650"/>
                    <a:pt x="1291" y="682"/>
                  </a:cubicBezTo>
                  <a:cubicBezTo>
                    <a:pt x="1291" y="710"/>
                    <a:pt x="1277" y="738"/>
                    <a:pt x="1277" y="752"/>
                  </a:cubicBezTo>
                  <a:lnTo>
                    <a:pt x="1277" y="770"/>
                  </a:lnTo>
                  <a:lnTo>
                    <a:pt x="1277" y="784"/>
                  </a:lnTo>
                  <a:cubicBezTo>
                    <a:pt x="1277" y="798"/>
                    <a:pt x="1291" y="798"/>
                    <a:pt x="1305" y="812"/>
                  </a:cubicBezTo>
                  <a:cubicBezTo>
                    <a:pt x="1319" y="812"/>
                    <a:pt x="1334" y="798"/>
                    <a:pt x="1334" y="784"/>
                  </a:cubicBezTo>
                  <a:lnTo>
                    <a:pt x="1334" y="752"/>
                  </a:lnTo>
                  <a:cubicBezTo>
                    <a:pt x="1334" y="738"/>
                    <a:pt x="1351" y="724"/>
                    <a:pt x="1351" y="682"/>
                  </a:cubicBezTo>
                  <a:lnTo>
                    <a:pt x="1351" y="576"/>
                  </a:lnTo>
                  <a:cubicBezTo>
                    <a:pt x="1334" y="548"/>
                    <a:pt x="1334" y="534"/>
                    <a:pt x="1334" y="506"/>
                  </a:cubicBezTo>
                  <a:cubicBezTo>
                    <a:pt x="1319" y="474"/>
                    <a:pt x="1319" y="460"/>
                    <a:pt x="1305" y="432"/>
                  </a:cubicBezTo>
                  <a:cubicBezTo>
                    <a:pt x="1277" y="330"/>
                    <a:pt x="1203" y="225"/>
                    <a:pt x="1087" y="137"/>
                  </a:cubicBezTo>
                  <a:cubicBezTo>
                    <a:pt x="1028" y="94"/>
                    <a:pt x="968" y="66"/>
                    <a:pt x="894" y="35"/>
                  </a:cubicBezTo>
                  <a:cubicBezTo>
                    <a:pt x="838" y="21"/>
                    <a:pt x="764" y="7"/>
                    <a:pt x="690" y="7"/>
                  </a:cubicBezTo>
                  <a:cubicBezTo>
                    <a:pt x="668" y="2"/>
                    <a:pt x="647" y="1"/>
                    <a:pt x="625"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4"/>
            <p:cNvSpPr/>
            <p:nvPr/>
          </p:nvSpPr>
          <p:spPr>
            <a:xfrm>
              <a:off x="2532575" y="2220750"/>
              <a:ext cx="9175" cy="2925"/>
            </a:xfrm>
            <a:custGeom>
              <a:rect b="b" l="l" r="r" t="t"/>
              <a:pathLst>
                <a:path extrusionOk="0" h="117" w="367">
                  <a:moveTo>
                    <a:pt x="43" y="0"/>
                  </a:moveTo>
                  <a:cubicBezTo>
                    <a:pt x="14" y="0"/>
                    <a:pt x="0" y="14"/>
                    <a:pt x="0" y="28"/>
                  </a:cubicBezTo>
                  <a:cubicBezTo>
                    <a:pt x="0" y="46"/>
                    <a:pt x="14" y="60"/>
                    <a:pt x="29" y="60"/>
                  </a:cubicBezTo>
                  <a:lnTo>
                    <a:pt x="306" y="116"/>
                  </a:lnTo>
                  <a:lnTo>
                    <a:pt x="320" y="116"/>
                  </a:lnTo>
                  <a:cubicBezTo>
                    <a:pt x="352" y="116"/>
                    <a:pt x="366" y="102"/>
                    <a:pt x="366" y="74"/>
                  </a:cubicBezTo>
                  <a:cubicBezTo>
                    <a:pt x="366" y="46"/>
                    <a:pt x="352" y="14"/>
                    <a:pt x="320" y="14"/>
                  </a:cubicBezTo>
                  <a:lnTo>
                    <a:pt x="43"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4"/>
            <p:cNvSpPr/>
            <p:nvPr/>
          </p:nvSpPr>
          <p:spPr>
            <a:xfrm>
              <a:off x="2533625" y="2216350"/>
              <a:ext cx="9175" cy="4550"/>
            </a:xfrm>
            <a:custGeom>
              <a:rect b="b" l="l" r="r" t="t"/>
              <a:pathLst>
                <a:path extrusionOk="0" h="182" w="367">
                  <a:moveTo>
                    <a:pt x="46" y="0"/>
                  </a:moveTo>
                  <a:cubicBezTo>
                    <a:pt x="32" y="0"/>
                    <a:pt x="15" y="0"/>
                    <a:pt x="1" y="14"/>
                  </a:cubicBezTo>
                  <a:cubicBezTo>
                    <a:pt x="1" y="46"/>
                    <a:pt x="1" y="60"/>
                    <a:pt x="32" y="60"/>
                  </a:cubicBezTo>
                  <a:lnTo>
                    <a:pt x="296" y="176"/>
                  </a:lnTo>
                  <a:cubicBezTo>
                    <a:pt x="304" y="180"/>
                    <a:pt x="311" y="182"/>
                    <a:pt x="318" y="182"/>
                  </a:cubicBezTo>
                  <a:cubicBezTo>
                    <a:pt x="337" y="182"/>
                    <a:pt x="352" y="169"/>
                    <a:pt x="352" y="148"/>
                  </a:cubicBezTo>
                  <a:cubicBezTo>
                    <a:pt x="366" y="116"/>
                    <a:pt x="352" y="88"/>
                    <a:pt x="324" y="88"/>
                  </a:cubicBezTo>
                  <a:lnTo>
                    <a:pt x="46"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4"/>
            <p:cNvSpPr/>
            <p:nvPr/>
          </p:nvSpPr>
          <p:spPr>
            <a:xfrm>
              <a:off x="2535125" y="2211450"/>
              <a:ext cx="8475" cy="5925"/>
            </a:xfrm>
            <a:custGeom>
              <a:rect b="b" l="l" r="r" t="t"/>
              <a:pathLst>
                <a:path extrusionOk="0" h="237" w="339">
                  <a:moveTo>
                    <a:pt x="46" y="1"/>
                  </a:moveTo>
                  <a:cubicBezTo>
                    <a:pt x="34" y="1"/>
                    <a:pt x="24" y="11"/>
                    <a:pt x="14" y="20"/>
                  </a:cubicBezTo>
                  <a:cubicBezTo>
                    <a:pt x="0" y="35"/>
                    <a:pt x="0" y="49"/>
                    <a:pt x="14" y="66"/>
                  </a:cubicBezTo>
                  <a:lnTo>
                    <a:pt x="250" y="225"/>
                  </a:lnTo>
                  <a:lnTo>
                    <a:pt x="264" y="225"/>
                  </a:lnTo>
                  <a:cubicBezTo>
                    <a:pt x="270" y="232"/>
                    <a:pt x="279" y="236"/>
                    <a:pt x="288" y="236"/>
                  </a:cubicBezTo>
                  <a:cubicBezTo>
                    <a:pt x="300" y="236"/>
                    <a:pt x="314" y="229"/>
                    <a:pt x="324" y="210"/>
                  </a:cubicBezTo>
                  <a:cubicBezTo>
                    <a:pt x="338" y="182"/>
                    <a:pt x="338" y="154"/>
                    <a:pt x="306" y="154"/>
                  </a:cubicBezTo>
                  <a:lnTo>
                    <a:pt x="60" y="6"/>
                  </a:lnTo>
                  <a:cubicBezTo>
                    <a:pt x="55" y="2"/>
                    <a:pt x="50" y="1"/>
                    <a:pt x="4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4"/>
            <p:cNvSpPr/>
            <p:nvPr/>
          </p:nvSpPr>
          <p:spPr>
            <a:xfrm>
              <a:off x="2485625" y="2112850"/>
              <a:ext cx="178875" cy="122950"/>
            </a:xfrm>
            <a:custGeom>
              <a:rect b="b" l="l" r="r" t="t"/>
              <a:pathLst>
                <a:path extrusionOk="0" h="4918" w="7155">
                  <a:moveTo>
                    <a:pt x="4368" y="1"/>
                  </a:moveTo>
                  <a:cubicBezTo>
                    <a:pt x="4276" y="1"/>
                    <a:pt x="4197" y="4"/>
                    <a:pt x="4133" y="7"/>
                  </a:cubicBezTo>
                  <a:cubicBezTo>
                    <a:pt x="3591" y="21"/>
                    <a:pt x="3152" y="197"/>
                    <a:pt x="2758" y="387"/>
                  </a:cubicBezTo>
                  <a:lnTo>
                    <a:pt x="2744" y="387"/>
                  </a:lnTo>
                  <a:cubicBezTo>
                    <a:pt x="2568" y="433"/>
                    <a:pt x="1189" y="799"/>
                    <a:pt x="616" y="2178"/>
                  </a:cubicBezTo>
                  <a:cubicBezTo>
                    <a:pt x="0" y="3658"/>
                    <a:pt x="897" y="4918"/>
                    <a:pt x="897" y="4918"/>
                  </a:cubicBezTo>
                  <a:cubicBezTo>
                    <a:pt x="897" y="4918"/>
                    <a:pt x="1615" y="3729"/>
                    <a:pt x="1878" y="2867"/>
                  </a:cubicBezTo>
                  <a:cubicBezTo>
                    <a:pt x="2110" y="2132"/>
                    <a:pt x="2156" y="1678"/>
                    <a:pt x="2156" y="1576"/>
                  </a:cubicBezTo>
                  <a:lnTo>
                    <a:pt x="2156" y="1576"/>
                  </a:lnTo>
                  <a:cubicBezTo>
                    <a:pt x="2156" y="1731"/>
                    <a:pt x="2131" y="2432"/>
                    <a:pt x="2420" y="2432"/>
                  </a:cubicBezTo>
                  <a:cubicBezTo>
                    <a:pt x="2434" y="2432"/>
                    <a:pt x="2448" y="2430"/>
                    <a:pt x="2462" y="2427"/>
                  </a:cubicBezTo>
                  <a:cubicBezTo>
                    <a:pt x="2638" y="2382"/>
                    <a:pt x="2814" y="2016"/>
                    <a:pt x="2948" y="1664"/>
                  </a:cubicBezTo>
                  <a:cubicBezTo>
                    <a:pt x="3138" y="2076"/>
                    <a:pt x="3430" y="2455"/>
                    <a:pt x="3767" y="2779"/>
                  </a:cubicBezTo>
                  <a:cubicBezTo>
                    <a:pt x="3799" y="2807"/>
                    <a:pt x="3827" y="2835"/>
                    <a:pt x="3855" y="2849"/>
                  </a:cubicBezTo>
                  <a:cubicBezTo>
                    <a:pt x="3863" y="2851"/>
                    <a:pt x="3871" y="2852"/>
                    <a:pt x="3878" y="2852"/>
                  </a:cubicBezTo>
                  <a:cubicBezTo>
                    <a:pt x="3956" y="2852"/>
                    <a:pt x="4021" y="2773"/>
                    <a:pt x="4063" y="2705"/>
                  </a:cubicBezTo>
                  <a:cubicBezTo>
                    <a:pt x="4355" y="2206"/>
                    <a:pt x="4502" y="1636"/>
                    <a:pt x="4502" y="1048"/>
                  </a:cubicBezTo>
                  <a:cubicBezTo>
                    <a:pt x="4692" y="1488"/>
                    <a:pt x="4925" y="1900"/>
                    <a:pt x="5188" y="2280"/>
                  </a:cubicBezTo>
                  <a:cubicBezTo>
                    <a:pt x="5262" y="2382"/>
                    <a:pt x="5350" y="2498"/>
                    <a:pt x="5452" y="2557"/>
                  </a:cubicBezTo>
                  <a:cubicBezTo>
                    <a:pt x="5484" y="2572"/>
                    <a:pt x="5512" y="2586"/>
                    <a:pt x="5540" y="2586"/>
                  </a:cubicBezTo>
                  <a:cubicBezTo>
                    <a:pt x="5614" y="2572"/>
                    <a:pt x="5660" y="2498"/>
                    <a:pt x="5674" y="2441"/>
                  </a:cubicBezTo>
                  <a:cubicBezTo>
                    <a:pt x="5850" y="1956"/>
                    <a:pt x="5924" y="1780"/>
                    <a:pt x="5938" y="1267"/>
                  </a:cubicBezTo>
                  <a:cubicBezTo>
                    <a:pt x="5938" y="1261"/>
                    <a:pt x="5945" y="1259"/>
                    <a:pt x="5956" y="1259"/>
                  </a:cubicBezTo>
                  <a:cubicBezTo>
                    <a:pt x="5982" y="1259"/>
                    <a:pt x="6031" y="1270"/>
                    <a:pt x="6065" y="1270"/>
                  </a:cubicBezTo>
                  <a:cubicBezTo>
                    <a:pt x="6085" y="1270"/>
                    <a:pt x="6099" y="1266"/>
                    <a:pt x="6099" y="1252"/>
                  </a:cubicBezTo>
                  <a:cubicBezTo>
                    <a:pt x="6289" y="1766"/>
                    <a:pt x="6318" y="1664"/>
                    <a:pt x="6525" y="2410"/>
                  </a:cubicBezTo>
                  <a:cubicBezTo>
                    <a:pt x="6803" y="3363"/>
                    <a:pt x="6729" y="3950"/>
                    <a:pt x="7035" y="4580"/>
                  </a:cubicBezTo>
                  <a:cubicBezTo>
                    <a:pt x="7053" y="4256"/>
                    <a:pt x="7109" y="3553"/>
                    <a:pt x="7123" y="3233"/>
                  </a:cubicBezTo>
                  <a:cubicBezTo>
                    <a:pt x="7155" y="2719"/>
                    <a:pt x="7155" y="2192"/>
                    <a:pt x="7021" y="1692"/>
                  </a:cubicBezTo>
                  <a:cubicBezTo>
                    <a:pt x="6891" y="1196"/>
                    <a:pt x="6303" y="595"/>
                    <a:pt x="5822" y="387"/>
                  </a:cubicBezTo>
                  <a:lnTo>
                    <a:pt x="5836" y="387"/>
                  </a:lnTo>
                  <a:cubicBezTo>
                    <a:pt x="5253" y="52"/>
                    <a:pt x="4718" y="1"/>
                    <a:pt x="4368"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9" name="Shape 2659"/>
        <p:cNvGrpSpPr/>
        <p:nvPr/>
      </p:nvGrpSpPr>
      <p:grpSpPr>
        <a:xfrm>
          <a:off x="0" y="0"/>
          <a:ext cx="0" cy="0"/>
          <a:chOff x="0" y="0"/>
          <a:chExt cx="0" cy="0"/>
        </a:xfrm>
      </p:grpSpPr>
      <p:sp>
        <p:nvSpPr>
          <p:cNvPr id="2660" name="Google Shape;2660;p65"/>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Exercise 1: Recognizing monuments</a:t>
            </a:r>
            <a:endParaRPr/>
          </a:p>
        </p:txBody>
      </p:sp>
      <p:grpSp>
        <p:nvGrpSpPr>
          <p:cNvPr id="2661" name="Google Shape;2661;p65"/>
          <p:cNvGrpSpPr/>
          <p:nvPr/>
        </p:nvGrpSpPr>
        <p:grpSpPr>
          <a:xfrm>
            <a:off x="2448525" y="1640050"/>
            <a:ext cx="4245472" cy="2262478"/>
            <a:chOff x="2448525" y="1640050"/>
            <a:chExt cx="4245472" cy="2262478"/>
          </a:xfrm>
        </p:grpSpPr>
        <p:sp>
          <p:nvSpPr>
            <p:cNvPr id="2662" name="Google Shape;2662;p65"/>
            <p:cNvSpPr/>
            <p:nvPr/>
          </p:nvSpPr>
          <p:spPr>
            <a:xfrm>
              <a:off x="4039912" y="1715057"/>
              <a:ext cx="2450098" cy="1849986"/>
            </a:xfrm>
            <a:custGeom>
              <a:rect b="b" l="l" r="r" t="t"/>
              <a:pathLst>
                <a:path extrusionOk="0" h="25972" w="34397">
                  <a:moveTo>
                    <a:pt x="10301" y="2311"/>
                  </a:moveTo>
                  <a:cubicBezTo>
                    <a:pt x="10362" y="2311"/>
                    <a:pt x="10407" y="2311"/>
                    <a:pt x="10407" y="2377"/>
                  </a:cubicBezTo>
                  <a:cubicBezTo>
                    <a:pt x="10407" y="2410"/>
                    <a:pt x="10391" y="2445"/>
                    <a:pt x="10364" y="2445"/>
                  </a:cubicBezTo>
                  <a:cubicBezTo>
                    <a:pt x="10357" y="2445"/>
                    <a:pt x="10349" y="2443"/>
                    <a:pt x="10341" y="2438"/>
                  </a:cubicBezTo>
                  <a:cubicBezTo>
                    <a:pt x="10301" y="2418"/>
                    <a:pt x="10255" y="2397"/>
                    <a:pt x="10214" y="2377"/>
                  </a:cubicBezTo>
                  <a:cubicBezTo>
                    <a:pt x="10255" y="2357"/>
                    <a:pt x="10280" y="2336"/>
                    <a:pt x="10301" y="2311"/>
                  </a:cubicBezTo>
                  <a:close/>
                  <a:moveTo>
                    <a:pt x="9812" y="2307"/>
                  </a:moveTo>
                  <a:cubicBezTo>
                    <a:pt x="9818" y="2307"/>
                    <a:pt x="9825" y="2308"/>
                    <a:pt x="9833" y="2311"/>
                  </a:cubicBezTo>
                  <a:cubicBezTo>
                    <a:pt x="9899" y="2336"/>
                    <a:pt x="9980" y="2336"/>
                    <a:pt x="9960" y="2438"/>
                  </a:cubicBezTo>
                  <a:cubicBezTo>
                    <a:pt x="9960" y="2484"/>
                    <a:pt x="10000" y="2565"/>
                    <a:pt x="9919" y="2591"/>
                  </a:cubicBezTo>
                  <a:cubicBezTo>
                    <a:pt x="9833" y="2545"/>
                    <a:pt x="9772" y="2484"/>
                    <a:pt x="9772" y="2397"/>
                  </a:cubicBezTo>
                  <a:cubicBezTo>
                    <a:pt x="9772" y="2362"/>
                    <a:pt x="9772" y="2307"/>
                    <a:pt x="9812" y="2307"/>
                  </a:cubicBezTo>
                  <a:close/>
                  <a:moveTo>
                    <a:pt x="7966" y="2418"/>
                  </a:moveTo>
                  <a:cubicBezTo>
                    <a:pt x="7991" y="2418"/>
                    <a:pt x="8012" y="2438"/>
                    <a:pt x="8073" y="2484"/>
                  </a:cubicBezTo>
                  <a:cubicBezTo>
                    <a:pt x="7991" y="2545"/>
                    <a:pt x="7945" y="2591"/>
                    <a:pt x="7884" y="2631"/>
                  </a:cubicBezTo>
                  <a:cubicBezTo>
                    <a:pt x="7416" y="2926"/>
                    <a:pt x="7416" y="3328"/>
                    <a:pt x="7864" y="3608"/>
                  </a:cubicBezTo>
                  <a:cubicBezTo>
                    <a:pt x="7925" y="3649"/>
                    <a:pt x="7966" y="3689"/>
                    <a:pt x="7966" y="3776"/>
                  </a:cubicBezTo>
                  <a:cubicBezTo>
                    <a:pt x="7945" y="3862"/>
                    <a:pt x="7925" y="3883"/>
                    <a:pt x="7839" y="3923"/>
                  </a:cubicBezTo>
                  <a:cubicBezTo>
                    <a:pt x="7630" y="3990"/>
                    <a:pt x="7584" y="4178"/>
                    <a:pt x="7584" y="4371"/>
                  </a:cubicBezTo>
                  <a:cubicBezTo>
                    <a:pt x="7602" y="4533"/>
                    <a:pt x="7574" y="4634"/>
                    <a:pt x="7474" y="4634"/>
                  </a:cubicBezTo>
                  <a:cubicBezTo>
                    <a:pt x="7432" y="4634"/>
                    <a:pt x="7378" y="4617"/>
                    <a:pt x="7310" y="4580"/>
                  </a:cubicBezTo>
                  <a:cubicBezTo>
                    <a:pt x="7279" y="4559"/>
                    <a:pt x="7247" y="4549"/>
                    <a:pt x="7216" y="4549"/>
                  </a:cubicBezTo>
                  <a:cubicBezTo>
                    <a:pt x="7184" y="4549"/>
                    <a:pt x="7152" y="4559"/>
                    <a:pt x="7121" y="4580"/>
                  </a:cubicBezTo>
                  <a:cubicBezTo>
                    <a:pt x="6916" y="4675"/>
                    <a:pt x="6723" y="4724"/>
                    <a:pt x="6513" y="4724"/>
                  </a:cubicBezTo>
                  <a:cubicBezTo>
                    <a:pt x="6442" y="4724"/>
                    <a:pt x="6368" y="4718"/>
                    <a:pt x="6292" y="4707"/>
                  </a:cubicBezTo>
                  <a:cubicBezTo>
                    <a:pt x="6279" y="4707"/>
                    <a:pt x="6265" y="4709"/>
                    <a:pt x="6254" y="4709"/>
                  </a:cubicBezTo>
                  <a:cubicBezTo>
                    <a:pt x="6231" y="4709"/>
                    <a:pt x="6218" y="4700"/>
                    <a:pt x="6231" y="4646"/>
                  </a:cubicBezTo>
                  <a:cubicBezTo>
                    <a:pt x="6231" y="4580"/>
                    <a:pt x="6252" y="4580"/>
                    <a:pt x="6338" y="4559"/>
                  </a:cubicBezTo>
                  <a:cubicBezTo>
                    <a:pt x="6567" y="4519"/>
                    <a:pt x="6847" y="4473"/>
                    <a:pt x="6948" y="4244"/>
                  </a:cubicBezTo>
                  <a:cubicBezTo>
                    <a:pt x="7055" y="4051"/>
                    <a:pt x="7076" y="3796"/>
                    <a:pt x="7289" y="3649"/>
                  </a:cubicBezTo>
                  <a:cubicBezTo>
                    <a:pt x="7355" y="3608"/>
                    <a:pt x="7289" y="3522"/>
                    <a:pt x="7228" y="3456"/>
                  </a:cubicBezTo>
                  <a:cubicBezTo>
                    <a:pt x="6928" y="3227"/>
                    <a:pt x="7076" y="3054"/>
                    <a:pt x="7330" y="2886"/>
                  </a:cubicBezTo>
                  <a:cubicBezTo>
                    <a:pt x="7483" y="2799"/>
                    <a:pt x="7671" y="2738"/>
                    <a:pt x="7737" y="2525"/>
                  </a:cubicBezTo>
                  <a:cubicBezTo>
                    <a:pt x="7757" y="2418"/>
                    <a:pt x="7864" y="2418"/>
                    <a:pt x="7966" y="2418"/>
                  </a:cubicBezTo>
                  <a:close/>
                  <a:moveTo>
                    <a:pt x="9771" y="6695"/>
                  </a:moveTo>
                  <a:cubicBezTo>
                    <a:pt x="9862" y="6695"/>
                    <a:pt x="9957" y="6778"/>
                    <a:pt x="10000" y="6914"/>
                  </a:cubicBezTo>
                  <a:cubicBezTo>
                    <a:pt x="10036" y="7045"/>
                    <a:pt x="10109" y="7151"/>
                    <a:pt x="10218" y="7151"/>
                  </a:cubicBezTo>
                  <a:cubicBezTo>
                    <a:pt x="10249" y="7151"/>
                    <a:pt x="10284" y="7142"/>
                    <a:pt x="10321" y="7123"/>
                  </a:cubicBezTo>
                  <a:cubicBezTo>
                    <a:pt x="10454" y="7057"/>
                    <a:pt x="10579" y="7029"/>
                    <a:pt x="10698" y="7029"/>
                  </a:cubicBezTo>
                  <a:cubicBezTo>
                    <a:pt x="10955" y="7029"/>
                    <a:pt x="11183" y="7162"/>
                    <a:pt x="11399" y="7337"/>
                  </a:cubicBezTo>
                  <a:cubicBezTo>
                    <a:pt x="11445" y="7357"/>
                    <a:pt x="11486" y="7398"/>
                    <a:pt x="11506" y="7423"/>
                  </a:cubicBezTo>
                  <a:cubicBezTo>
                    <a:pt x="11593" y="7525"/>
                    <a:pt x="11827" y="7525"/>
                    <a:pt x="11760" y="7718"/>
                  </a:cubicBezTo>
                  <a:cubicBezTo>
                    <a:pt x="11732" y="7792"/>
                    <a:pt x="11662" y="7815"/>
                    <a:pt x="11586" y="7815"/>
                  </a:cubicBezTo>
                  <a:cubicBezTo>
                    <a:pt x="11553" y="7815"/>
                    <a:pt x="11518" y="7811"/>
                    <a:pt x="11486" y="7805"/>
                  </a:cubicBezTo>
                  <a:lnTo>
                    <a:pt x="11359" y="7805"/>
                  </a:lnTo>
                  <a:cubicBezTo>
                    <a:pt x="11315" y="7809"/>
                    <a:pt x="11272" y="7812"/>
                    <a:pt x="11230" y="7812"/>
                  </a:cubicBezTo>
                  <a:cubicBezTo>
                    <a:pt x="11091" y="7812"/>
                    <a:pt x="10963" y="7784"/>
                    <a:pt x="10850" y="7718"/>
                  </a:cubicBezTo>
                  <a:cubicBezTo>
                    <a:pt x="10721" y="7633"/>
                    <a:pt x="10592" y="7607"/>
                    <a:pt x="10464" y="7607"/>
                  </a:cubicBezTo>
                  <a:cubicBezTo>
                    <a:pt x="10338" y="7607"/>
                    <a:pt x="10213" y="7632"/>
                    <a:pt x="10087" y="7652"/>
                  </a:cubicBezTo>
                  <a:cubicBezTo>
                    <a:pt x="9952" y="7670"/>
                    <a:pt x="9826" y="7686"/>
                    <a:pt x="9703" y="7686"/>
                  </a:cubicBezTo>
                  <a:cubicBezTo>
                    <a:pt x="9654" y="7686"/>
                    <a:pt x="9606" y="7683"/>
                    <a:pt x="9558" y="7677"/>
                  </a:cubicBezTo>
                  <a:cubicBezTo>
                    <a:pt x="9365" y="7632"/>
                    <a:pt x="9304" y="7550"/>
                    <a:pt x="9324" y="7357"/>
                  </a:cubicBezTo>
                  <a:cubicBezTo>
                    <a:pt x="9365" y="7123"/>
                    <a:pt x="9517" y="6914"/>
                    <a:pt x="9665" y="6741"/>
                  </a:cubicBezTo>
                  <a:cubicBezTo>
                    <a:pt x="9696" y="6710"/>
                    <a:pt x="9733" y="6695"/>
                    <a:pt x="9771" y="6695"/>
                  </a:cubicBezTo>
                  <a:close/>
                  <a:moveTo>
                    <a:pt x="13489" y="6553"/>
                  </a:moveTo>
                  <a:cubicBezTo>
                    <a:pt x="13551" y="6553"/>
                    <a:pt x="13617" y="6565"/>
                    <a:pt x="13688" y="6594"/>
                  </a:cubicBezTo>
                  <a:cubicBezTo>
                    <a:pt x="13734" y="6635"/>
                    <a:pt x="13775" y="6721"/>
                    <a:pt x="13688" y="6787"/>
                  </a:cubicBezTo>
                  <a:cubicBezTo>
                    <a:pt x="13373" y="7123"/>
                    <a:pt x="13393" y="7316"/>
                    <a:pt x="13754" y="7652"/>
                  </a:cubicBezTo>
                  <a:cubicBezTo>
                    <a:pt x="14029" y="7886"/>
                    <a:pt x="14136" y="8247"/>
                    <a:pt x="14243" y="8608"/>
                  </a:cubicBezTo>
                  <a:cubicBezTo>
                    <a:pt x="14283" y="8756"/>
                    <a:pt x="14197" y="8776"/>
                    <a:pt x="14029" y="8776"/>
                  </a:cubicBezTo>
                  <a:cubicBezTo>
                    <a:pt x="13882" y="8588"/>
                    <a:pt x="13414" y="8735"/>
                    <a:pt x="13480" y="8186"/>
                  </a:cubicBezTo>
                  <a:cubicBezTo>
                    <a:pt x="13500" y="7906"/>
                    <a:pt x="13180" y="7571"/>
                    <a:pt x="12951" y="7316"/>
                  </a:cubicBezTo>
                  <a:cubicBezTo>
                    <a:pt x="12798" y="7123"/>
                    <a:pt x="12824" y="6955"/>
                    <a:pt x="12971" y="6828"/>
                  </a:cubicBezTo>
                  <a:cubicBezTo>
                    <a:pt x="13117" y="6698"/>
                    <a:pt x="13278" y="6553"/>
                    <a:pt x="13489" y="6553"/>
                  </a:cubicBezTo>
                  <a:close/>
                  <a:moveTo>
                    <a:pt x="6406" y="6990"/>
                  </a:moveTo>
                  <a:cubicBezTo>
                    <a:pt x="6445" y="6990"/>
                    <a:pt x="6486" y="7024"/>
                    <a:pt x="6486" y="7042"/>
                  </a:cubicBezTo>
                  <a:cubicBezTo>
                    <a:pt x="6653" y="7337"/>
                    <a:pt x="7015" y="7357"/>
                    <a:pt x="7249" y="7571"/>
                  </a:cubicBezTo>
                  <a:cubicBezTo>
                    <a:pt x="7564" y="7825"/>
                    <a:pt x="7564" y="8227"/>
                    <a:pt x="7757" y="8522"/>
                  </a:cubicBezTo>
                  <a:cubicBezTo>
                    <a:pt x="7818" y="8629"/>
                    <a:pt x="7839" y="8776"/>
                    <a:pt x="7925" y="8822"/>
                  </a:cubicBezTo>
                  <a:cubicBezTo>
                    <a:pt x="8019" y="8897"/>
                    <a:pt x="8161" y="9023"/>
                    <a:pt x="8261" y="9023"/>
                  </a:cubicBezTo>
                  <a:cubicBezTo>
                    <a:pt x="8296" y="9023"/>
                    <a:pt x="8326" y="9008"/>
                    <a:pt x="8347" y="8969"/>
                  </a:cubicBezTo>
                  <a:cubicBezTo>
                    <a:pt x="8413" y="8822"/>
                    <a:pt x="8602" y="8629"/>
                    <a:pt x="8454" y="8395"/>
                  </a:cubicBezTo>
                  <a:cubicBezTo>
                    <a:pt x="8413" y="8313"/>
                    <a:pt x="8266" y="8186"/>
                    <a:pt x="8413" y="8120"/>
                  </a:cubicBezTo>
                  <a:cubicBezTo>
                    <a:pt x="8475" y="8097"/>
                    <a:pt x="8563" y="8003"/>
                    <a:pt x="8647" y="8003"/>
                  </a:cubicBezTo>
                  <a:cubicBezTo>
                    <a:pt x="8709" y="8003"/>
                    <a:pt x="8770" y="8055"/>
                    <a:pt x="8815" y="8227"/>
                  </a:cubicBezTo>
                  <a:cubicBezTo>
                    <a:pt x="8937" y="8610"/>
                    <a:pt x="9137" y="9054"/>
                    <a:pt x="9614" y="9054"/>
                  </a:cubicBezTo>
                  <a:cubicBezTo>
                    <a:pt x="9637" y="9054"/>
                    <a:pt x="9661" y="9053"/>
                    <a:pt x="9685" y="9051"/>
                  </a:cubicBezTo>
                  <a:cubicBezTo>
                    <a:pt x="9704" y="9047"/>
                    <a:pt x="9723" y="9046"/>
                    <a:pt x="9743" y="9046"/>
                  </a:cubicBezTo>
                  <a:cubicBezTo>
                    <a:pt x="9836" y="9046"/>
                    <a:pt x="9938" y="9080"/>
                    <a:pt x="10026" y="9097"/>
                  </a:cubicBezTo>
                  <a:cubicBezTo>
                    <a:pt x="10135" y="9118"/>
                    <a:pt x="10241" y="9146"/>
                    <a:pt x="10346" y="9146"/>
                  </a:cubicBezTo>
                  <a:cubicBezTo>
                    <a:pt x="10442" y="9146"/>
                    <a:pt x="10537" y="9123"/>
                    <a:pt x="10636" y="9051"/>
                  </a:cubicBezTo>
                  <a:cubicBezTo>
                    <a:pt x="10677" y="9021"/>
                    <a:pt x="10704" y="9009"/>
                    <a:pt x="10723" y="9009"/>
                  </a:cubicBezTo>
                  <a:cubicBezTo>
                    <a:pt x="10783" y="9009"/>
                    <a:pt x="10748" y="9137"/>
                    <a:pt x="10763" y="9203"/>
                  </a:cubicBezTo>
                  <a:cubicBezTo>
                    <a:pt x="10830" y="9498"/>
                    <a:pt x="10616" y="9732"/>
                    <a:pt x="10575" y="10007"/>
                  </a:cubicBezTo>
                  <a:cubicBezTo>
                    <a:pt x="10555" y="10048"/>
                    <a:pt x="10489" y="10114"/>
                    <a:pt x="10448" y="10114"/>
                  </a:cubicBezTo>
                  <a:cubicBezTo>
                    <a:pt x="10377" y="10107"/>
                    <a:pt x="10306" y="10105"/>
                    <a:pt x="10236" y="10105"/>
                  </a:cubicBezTo>
                  <a:cubicBezTo>
                    <a:pt x="10095" y="10105"/>
                    <a:pt x="9955" y="10114"/>
                    <a:pt x="9812" y="10114"/>
                  </a:cubicBezTo>
                  <a:cubicBezTo>
                    <a:pt x="9718" y="10118"/>
                    <a:pt x="9623" y="10121"/>
                    <a:pt x="9528" y="10121"/>
                  </a:cubicBezTo>
                  <a:cubicBezTo>
                    <a:pt x="9150" y="10121"/>
                    <a:pt x="8767" y="10070"/>
                    <a:pt x="8413" y="9814"/>
                  </a:cubicBezTo>
                  <a:cubicBezTo>
                    <a:pt x="8353" y="9765"/>
                    <a:pt x="8279" y="9743"/>
                    <a:pt x="8203" y="9743"/>
                  </a:cubicBezTo>
                  <a:cubicBezTo>
                    <a:pt x="7986" y="9743"/>
                    <a:pt x="7745" y="9921"/>
                    <a:pt x="7711" y="10155"/>
                  </a:cubicBezTo>
                  <a:cubicBezTo>
                    <a:pt x="7711" y="10224"/>
                    <a:pt x="7685" y="10321"/>
                    <a:pt x="7629" y="10321"/>
                  </a:cubicBezTo>
                  <a:cubicBezTo>
                    <a:pt x="7616" y="10321"/>
                    <a:pt x="7601" y="10315"/>
                    <a:pt x="7584" y="10302"/>
                  </a:cubicBezTo>
                  <a:cubicBezTo>
                    <a:pt x="7376" y="10155"/>
                    <a:pt x="7101" y="10195"/>
                    <a:pt x="6908" y="9966"/>
                  </a:cubicBezTo>
                  <a:cubicBezTo>
                    <a:pt x="6740" y="9773"/>
                    <a:pt x="6440" y="9773"/>
                    <a:pt x="6185" y="9712"/>
                  </a:cubicBezTo>
                  <a:cubicBezTo>
                    <a:pt x="6038" y="9687"/>
                    <a:pt x="5804" y="9687"/>
                    <a:pt x="5957" y="9392"/>
                  </a:cubicBezTo>
                  <a:cubicBezTo>
                    <a:pt x="6038" y="9224"/>
                    <a:pt x="6058" y="8990"/>
                    <a:pt x="5957" y="8822"/>
                  </a:cubicBezTo>
                  <a:cubicBezTo>
                    <a:pt x="5900" y="8741"/>
                    <a:pt x="5820" y="8716"/>
                    <a:pt x="5729" y="8716"/>
                  </a:cubicBezTo>
                  <a:cubicBezTo>
                    <a:pt x="5647" y="8716"/>
                    <a:pt x="5557" y="8737"/>
                    <a:pt x="5468" y="8756"/>
                  </a:cubicBezTo>
                  <a:cubicBezTo>
                    <a:pt x="5255" y="8796"/>
                    <a:pt x="5066" y="8796"/>
                    <a:pt x="4853" y="8796"/>
                  </a:cubicBezTo>
                  <a:cubicBezTo>
                    <a:pt x="4771" y="8796"/>
                    <a:pt x="4691" y="8794"/>
                    <a:pt x="4611" y="8794"/>
                  </a:cubicBezTo>
                  <a:cubicBezTo>
                    <a:pt x="4482" y="8794"/>
                    <a:pt x="4357" y="8801"/>
                    <a:pt x="4237" y="8842"/>
                  </a:cubicBezTo>
                  <a:cubicBezTo>
                    <a:pt x="4024" y="8883"/>
                    <a:pt x="3815" y="8949"/>
                    <a:pt x="3668" y="9051"/>
                  </a:cubicBezTo>
                  <a:cubicBezTo>
                    <a:pt x="3559" y="9131"/>
                    <a:pt x="3460" y="9152"/>
                    <a:pt x="3360" y="9152"/>
                  </a:cubicBezTo>
                  <a:cubicBezTo>
                    <a:pt x="3301" y="9152"/>
                    <a:pt x="3242" y="9145"/>
                    <a:pt x="3179" y="9137"/>
                  </a:cubicBezTo>
                  <a:cubicBezTo>
                    <a:pt x="3113" y="9117"/>
                    <a:pt x="3032" y="9117"/>
                    <a:pt x="2966" y="9117"/>
                  </a:cubicBezTo>
                  <a:cubicBezTo>
                    <a:pt x="2945" y="9117"/>
                    <a:pt x="2905" y="9076"/>
                    <a:pt x="2905" y="9076"/>
                  </a:cubicBezTo>
                  <a:cubicBezTo>
                    <a:pt x="2945" y="9010"/>
                    <a:pt x="3006" y="9010"/>
                    <a:pt x="3072" y="9010"/>
                  </a:cubicBezTo>
                  <a:cubicBezTo>
                    <a:pt x="3090" y="9011"/>
                    <a:pt x="3107" y="9012"/>
                    <a:pt x="3123" y="9012"/>
                  </a:cubicBezTo>
                  <a:cubicBezTo>
                    <a:pt x="3480" y="9012"/>
                    <a:pt x="3753" y="8808"/>
                    <a:pt x="3835" y="8522"/>
                  </a:cubicBezTo>
                  <a:cubicBezTo>
                    <a:pt x="3963" y="8120"/>
                    <a:pt x="4344" y="7993"/>
                    <a:pt x="4492" y="7738"/>
                  </a:cubicBezTo>
                  <a:cubicBezTo>
                    <a:pt x="4628" y="7484"/>
                    <a:pt x="4752" y="7419"/>
                    <a:pt x="4917" y="7419"/>
                  </a:cubicBezTo>
                  <a:cubicBezTo>
                    <a:pt x="4985" y="7419"/>
                    <a:pt x="5061" y="7430"/>
                    <a:pt x="5148" y="7443"/>
                  </a:cubicBezTo>
                  <a:cubicBezTo>
                    <a:pt x="5154" y="7446"/>
                    <a:pt x="5162" y="7446"/>
                    <a:pt x="5169" y="7446"/>
                  </a:cubicBezTo>
                  <a:cubicBezTo>
                    <a:pt x="5235" y="7446"/>
                    <a:pt x="5329" y="7371"/>
                    <a:pt x="5402" y="7316"/>
                  </a:cubicBezTo>
                  <a:cubicBezTo>
                    <a:pt x="5487" y="7257"/>
                    <a:pt x="5552" y="7225"/>
                    <a:pt x="5606" y="7225"/>
                  </a:cubicBezTo>
                  <a:cubicBezTo>
                    <a:pt x="5687" y="7225"/>
                    <a:pt x="5743" y="7299"/>
                    <a:pt x="5804" y="7464"/>
                  </a:cubicBezTo>
                  <a:cubicBezTo>
                    <a:pt x="5911" y="7718"/>
                    <a:pt x="6211" y="7845"/>
                    <a:pt x="6465" y="7972"/>
                  </a:cubicBezTo>
                  <a:cubicBezTo>
                    <a:pt x="6613" y="8059"/>
                    <a:pt x="6821" y="8120"/>
                    <a:pt x="6821" y="8288"/>
                  </a:cubicBezTo>
                  <a:cubicBezTo>
                    <a:pt x="6801" y="8501"/>
                    <a:pt x="6567" y="8461"/>
                    <a:pt x="6399" y="8481"/>
                  </a:cubicBezTo>
                  <a:cubicBezTo>
                    <a:pt x="6313" y="8481"/>
                    <a:pt x="6231" y="8481"/>
                    <a:pt x="6185" y="8588"/>
                  </a:cubicBezTo>
                  <a:cubicBezTo>
                    <a:pt x="6165" y="8715"/>
                    <a:pt x="6272" y="8735"/>
                    <a:pt x="6338" y="8776"/>
                  </a:cubicBezTo>
                  <a:cubicBezTo>
                    <a:pt x="6450" y="8842"/>
                    <a:pt x="6562" y="8966"/>
                    <a:pt x="6675" y="8966"/>
                  </a:cubicBezTo>
                  <a:cubicBezTo>
                    <a:pt x="6710" y="8966"/>
                    <a:pt x="6745" y="8954"/>
                    <a:pt x="6781" y="8924"/>
                  </a:cubicBezTo>
                  <a:cubicBezTo>
                    <a:pt x="6974" y="8756"/>
                    <a:pt x="7076" y="8522"/>
                    <a:pt x="7203" y="8313"/>
                  </a:cubicBezTo>
                  <a:cubicBezTo>
                    <a:pt x="7223" y="8276"/>
                    <a:pt x="7171" y="8216"/>
                    <a:pt x="7217" y="8216"/>
                  </a:cubicBezTo>
                  <a:cubicBezTo>
                    <a:pt x="7228" y="8216"/>
                    <a:pt x="7245" y="8219"/>
                    <a:pt x="7269" y="8227"/>
                  </a:cubicBezTo>
                  <a:cubicBezTo>
                    <a:pt x="7280" y="8228"/>
                    <a:pt x="7289" y="8229"/>
                    <a:pt x="7299" y="8229"/>
                  </a:cubicBezTo>
                  <a:cubicBezTo>
                    <a:pt x="7416" y="8229"/>
                    <a:pt x="7413" y="8114"/>
                    <a:pt x="7376" y="8033"/>
                  </a:cubicBezTo>
                  <a:cubicBezTo>
                    <a:pt x="7269" y="7886"/>
                    <a:pt x="7203" y="7652"/>
                    <a:pt x="7015" y="7611"/>
                  </a:cubicBezTo>
                  <a:cubicBezTo>
                    <a:pt x="6740" y="7571"/>
                    <a:pt x="6592" y="7357"/>
                    <a:pt x="6419" y="7189"/>
                  </a:cubicBezTo>
                  <a:cubicBezTo>
                    <a:pt x="6358" y="7143"/>
                    <a:pt x="6313" y="7082"/>
                    <a:pt x="6358" y="7016"/>
                  </a:cubicBezTo>
                  <a:cubicBezTo>
                    <a:pt x="6371" y="6997"/>
                    <a:pt x="6388" y="6990"/>
                    <a:pt x="6406" y="6990"/>
                  </a:cubicBezTo>
                  <a:close/>
                  <a:moveTo>
                    <a:pt x="13740" y="10564"/>
                  </a:moveTo>
                  <a:cubicBezTo>
                    <a:pt x="13802" y="10564"/>
                    <a:pt x="13854" y="10619"/>
                    <a:pt x="13902" y="10684"/>
                  </a:cubicBezTo>
                  <a:cubicBezTo>
                    <a:pt x="14106" y="11043"/>
                    <a:pt x="14353" y="11360"/>
                    <a:pt x="14759" y="11360"/>
                  </a:cubicBezTo>
                  <a:cubicBezTo>
                    <a:pt x="14858" y="11360"/>
                    <a:pt x="14967" y="11341"/>
                    <a:pt x="15087" y="11299"/>
                  </a:cubicBezTo>
                  <a:cubicBezTo>
                    <a:pt x="15113" y="11299"/>
                    <a:pt x="15174" y="11319"/>
                    <a:pt x="15214" y="11340"/>
                  </a:cubicBezTo>
                  <a:cubicBezTo>
                    <a:pt x="15174" y="11365"/>
                    <a:pt x="15133" y="11386"/>
                    <a:pt x="15113" y="11426"/>
                  </a:cubicBezTo>
                  <a:cubicBezTo>
                    <a:pt x="14973" y="11622"/>
                    <a:pt x="14838" y="11834"/>
                    <a:pt x="14575" y="11834"/>
                  </a:cubicBezTo>
                  <a:cubicBezTo>
                    <a:pt x="14550" y="11834"/>
                    <a:pt x="14524" y="11832"/>
                    <a:pt x="14497" y="11828"/>
                  </a:cubicBezTo>
                  <a:cubicBezTo>
                    <a:pt x="14451" y="11808"/>
                    <a:pt x="14370" y="11808"/>
                    <a:pt x="14370" y="11787"/>
                  </a:cubicBezTo>
                  <a:cubicBezTo>
                    <a:pt x="14324" y="11319"/>
                    <a:pt x="13841" y="11192"/>
                    <a:pt x="13668" y="10790"/>
                  </a:cubicBezTo>
                  <a:cubicBezTo>
                    <a:pt x="13648" y="10729"/>
                    <a:pt x="13561" y="10643"/>
                    <a:pt x="13688" y="10577"/>
                  </a:cubicBezTo>
                  <a:cubicBezTo>
                    <a:pt x="13706" y="10568"/>
                    <a:pt x="13724" y="10564"/>
                    <a:pt x="13740" y="10564"/>
                  </a:cubicBezTo>
                  <a:close/>
                  <a:moveTo>
                    <a:pt x="10535" y="11004"/>
                  </a:moveTo>
                  <a:lnTo>
                    <a:pt x="10535" y="11004"/>
                  </a:lnTo>
                  <a:cubicBezTo>
                    <a:pt x="10636" y="11045"/>
                    <a:pt x="10830" y="11045"/>
                    <a:pt x="10850" y="11111"/>
                  </a:cubicBezTo>
                  <a:cubicBezTo>
                    <a:pt x="11084" y="11660"/>
                    <a:pt x="11633" y="12001"/>
                    <a:pt x="11720" y="12611"/>
                  </a:cubicBezTo>
                  <a:cubicBezTo>
                    <a:pt x="11740" y="12825"/>
                    <a:pt x="11974" y="12891"/>
                    <a:pt x="12081" y="13059"/>
                  </a:cubicBezTo>
                  <a:cubicBezTo>
                    <a:pt x="12376" y="13502"/>
                    <a:pt x="12544" y="13970"/>
                    <a:pt x="12671" y="14478"/>
                  </a:cubicBezTo>
                  <a:cubicBezTo>
                    <a:pt x="12228" y="14117"/>
                    <a:pt x="11827" y="13695"/>
                    <a:pt x="11552" y="13186"/>
                  </a:cubicBezTo>
                  <a:cubicBezTo>
                    <a:pt x="11526" y="13120"/>
                    <a:pt x="11486" y="13059"/>
                    <a:pt x="11486" y="13018"/>
                  </a:cubicBezTo>
                  <a:cubicBezTo>
                    <a:pt x="11486" y="12296"/>
                    <a:pt x="10891" y="11848"/>
                    <a:pt x="10682" y="11213"/>
                  </a:cubicBezTo>
                  <a:cubicBezTo>
                    <a:pt x="10662" y="11131"/>
                    <a:pt x="10596" y="11065"/>
                    <a:pt x="10535" y="11004"/>
                  </a:cubicBezTo>
                  <a:close/>
                  <a:moveTo>
                    <a:pt x="18367" y="0"/>
                  </a:moveTo>
                  <a:cubicBezTo>
                    <a:pt x="18162" y="0"/>
                    <a:pt x="17899" y="216"/>
                    <a:pt x="17630" y="236"/>
                  </a:cubicBezTo>
                  <a:cubicBezTo>
                    <a:pt x="17483" y="256"/>
                    <a:pt x="17335" y="322"/>
                    <a:pt x="17188" y="322"/>
                  </a:cubicBezTo>
                  <a:cubicBezTo>
                    <a:pt x="16974" y="322"/>
                    <a:pt x="16827" y="404"/>
                    <a:pt x="16659" y="510"/>
                  </a:cubicBezTo>
                  <a:cubicBezTo>
                    <a:pt x="16500" y="608"/>
                    <a:pt x="16346" y="706"/>
                    <a:pt x="16157" y="706"/>
                  </a:cubicBezTo>
                  <a:cubicBezTo>
                    <a:pt x="16140" y="706"/>
                    <a:pt x="16122" y="705"/>
                    <a:pt x="16104" y="704"/>
                  </a:cubicBezTo>
                  <a:cubicBezTo>
                    <a:pt x="16078" y="699"/>
                    <a:pt x="16054" y="697"/>
                    <a:pt x="16032" y="697"/>
                  </a:cubicBezTo>
                  <a:cubicBezTo>
                    <a:pt x="15945" y="697"/>
                    <a:pt x="15886" y="734"/>
                    <a:pt x="15850" y="851"/>
                  </a:cubicBezTo>
                  <a:cubicBezTo>
                    <a:pt x="15832" y="930"/>
                    <a:pt x="15690" y="1043"/>
                    <a:pt x="15600" y="1043"/>
                  </a:cubicBezTo>
                  <a:cubicBezTo>
                    <a:pt x="15591" y="1043"/>
                    <a:pt x="15583" y="1042"/>
                    <a:pt x="15575" y="1039"/>
                  </a:cubicBezTo>
                  <a:cubicBezTo>
                    <a:pt x="15422" y="989"/>
                    <a:pt x="15309" y="963"/>
                    <a:pt x="15236" y="963"/>
                  </a:cubicBezTo>
                  <a:cubicBezTo>
                    <a:pt x="15066" y="963"/>
                    <a:pt x="15107" y="1100"/>
                    <a:pt x="15341" y="1380"/>
                  </a:cubicBezTo>
                  <a:cubicBezTo>
                    <a:pt x="15367" y="1400"/>
                    <a:pt x="15341" y="1446"/>
                    <a:pt x="15341" y="1467"/>
                  </a:cubicBezTo>
                  <a:cubicBezTo>
                    <a:pt x="15321" y="1467"/>
                    <a:pt x="15301" y="1446"/>
                    <a:pt x="15280" y="1446"/>
                  </a:cubicBezTo>
                  <a:cubicBezTo>
                    <a:pt x="15214" y="1339"/>
                    <a:pt x="15087" y="1233"/>
                    <a:pt x="15067" y="1126"/>
                  </a:cubicBezTo>
                  <a:cubicBezTo>
                    <a:pt x="15046" y="958"/>
                    <a:pt x="15026" y="810"/>
                    <a:pt x="14812" y="765"/>
                  </a:cubicBezTo>
                  <a:cubicBezTo>
                    <a:pt x="14778" y="758"/>
                    <a:pt x="14746" y="755"/>
                    <a:pt x="14716" y="755"/>
                  </a:cubicBezTo>
                  <a:cubicBezTo>
                    <a:pt x="14473" y="755"/>
                    <a:pt x="14376" y="961"/>
                    <a:pt x="14263" y="1146"/>
                  </a:cubicBezTo>
                  <a:cubicBezTo>
                    <a:pt x="14156" y="1294"/>
                    <a:pt x="14263" y="1360"/>
                    <a:pt x="14350" y="1446"/>
                  </a:cubicBezTo>
                  <a:cubicBezTo>
                    <a:pt x="14370" y="1467"/>
                    <a:pt x="14370" y="1487"/>
                    <a:pt x="14390" y="1507"/>
                  </a:cubicBezTo>
                  <a:lnTo>
                    <a:pt x="14304" y="1507"/>
                  </a:lnTo>
                  <a:cubicBezTo>
                    <a:pt x="14049" y="1467"/>
                    <a:pt x="13815" y="1400"/>
                    <a:pt x="13561" y="1400"/>
                  </a:cubicBezTo>
                  <a:cubicBezTo>
                    <a:pt x="13478" y="1400"/>
                    <a:pt x="13335" y="1300"/>
                    <a:pt x="13237" y="1300"/>
                  </a:cubicBezTo>
                  <a:cubicBezTo>
                    <a:pt x="13161" y="1300"/>
                    <a:pt x="13112" y="1360"/>
                    <a:pt x="13139" y="1573"/>
                  </a:cubicBezTo>
                  <a:cubicBezTo>
                    <a:pt x="13139" y="1594"/>
                    <a:pt x="13052" y="1614"/>
                    <a:pt x="13012" y="1634"/>
                  </a:cubicBezTo>
                  <a:cubicBezTo>
                    <a:pt x="12930" y="1667"/>
                    <a:pt x="12848" y="1677"/>
                    <a:pt x="12767" y="1677"/>
                  </a:cubicBezTo>
                  <a:cubicBezTo>
                    <a:pt x="12682" y="1677"/>
                    <a:pt x="12599" y="1665"/>
                    <a:pt x="12523" y="1655"/>
                  </a:cubicBezTo>
                  <a:cubicBezTo>
                    <a:pt x="12446" y="1647"/>
                    <a:pt x="12371" y="1640"/>
                    <a:pt x="12297" y="1640"/>
                  </a:cubicBezTo>
                  <a:cubicBezTo>
                    <a:pt x="12172" y="1640"/>
                    <a:pt x="12052" y="1661"/>
                    <a:pt x="11933" y="1741"/>
                  </a:cubicBezTo>
                  <a:lnTo>
                    <a:pt x="11933" y="1721"/>
                  </a:lnTo>
                  <a:cubicBezTo>
                    <a:pt x="11847" y="1802"/>
                    <a:pt x="11760" y="1868"/>
                    <a:pt x="11654" y="1930"/>
                  </a:cubicBezTo>
                  <a:cubicBezTo>
                    <a:pt x="11618" y="1957"/>
                    <a:pt x="11566" y="1989"/>
                    <a:pt x="11529" y="1989"/>
                  </a:cubicBezTo>
                  <a:cubicBezTo>
                    <a:pt x="11504" y="1989"/>
                    <a:pt x="11486" y="1973"/>
                    <a:pt x="11486" y="1930"/>
                  </a:cubicBezTo>
                  <a:cubicBezTo>
                    <a:pt x="11454" y="1714"/>
                    <a:pt x="11302" y="1667"/>
                    <a:pt x="11157" y="1667"/>
                  </a:cubicBezTo>
                  <a:cubicBezTo>
                    <a:pt x="11118" y="1667"/>
                    <a:pt x="11079" y="1671"/>
                    <a:pt x="11043" y="1675"/>
                  </a:cubicBezTo>
                  <a:cubicBezTo>
                    <a:pt x="10830" y="1721"/>
                    <a:pt x="10936" y="1930"/>
                    <a:pt x="10916" y="2057"/>
                  </a:cubicBezTo>
                  <a:cubicBezTo>
                    <a:pt x="10891" y="2209"/>
                    <a:pt x="10723" y="2102"/>
                    <a:pt x="10636" y="2209"/>
                  </a:cubicBezTo>
                  <a:cubicBezTo>
                    <a:pt x="10630" y="2221"/>
                    <a:pt x="10625" y="2226"/>
                    <a:pt x="10620" y="2226"/>
                  </a:cubicBezTo>
                  <a:cubicBezTo>
                    <a:pt x="10608" y="2226"/>
                    <a:pt x="10601" y="2196"/>
                    <a:pt x="10616" y="2163"/>
                  </a:cubicBezTo>
                  <a:cubicBezTo>
                    <a:pt x="10662" y="1868"/>
                    <a:pt x="10489" y="1782"/>
                    <a:pt x="10255" y="1701"/>
                  </a:cubicBezTo>
                  <a:cubicBezTo>
                    <a:pt x="9792" y="1548"/>
                    <a:pt x="9304" y="1507"/>
                    <a:pt x="8856" y="1273"/>
                  </a:cubicBezTo>
                  <a:cubicBezTo>
                    <a:pt x="8700" y="1190"/>
                    <a:pt x="8525" y="1154"/>
                    <a:pt x="8348" y="1154"/>
                  </a:cubicBezTo>
                  <a:cubicBezTo>
                    <a:pt x="8212" y="1154"/>
                    <a:pt x="8076" y="1175"/>
                    <a:pt x="7945" y="1212"/>
                  </a:cubicBezTo>
                  <a:cubicBezTo>
                    <a:pt x="7523" y="1339"/>
                    <a:pt x="7055" y="1360"/>
                    <a:pt x="6674" y="1594"/>
                  </a:cubicBezTo>
                  <a:cubicBezTo>
                    <a:pt x="6526" y="1675"/>
                    <a:pt x="6104" y="1528"/>
                    <a:pt x="6313" y="1975"/>
                  </a:cubicBezTo>
                  <a:cubicBezTo>
                    <a:pt x="6313" y="1996"/>
                    <a:pt x="6252" y="2057"/>
                    <a:pt x="6231" y="2102"/>
                  </a:cubicBezTo>
                  <a:cubicBezTo>
                    <a:pt x="5977" y="2591"/>
                    <a:pt x="5489" y="2759"/>
                    <a:pt x="5066" y="3033"/>
                  </a:cubicBezTo>
                  <a:cubicBezTo>
                    <a:pt x="4705" y="3267"/>
                    <a:pt x="4893" y="3562"/>
                    <a:pt x="5021" y="3796"/>
                  </a:cubicBezTo>
                  <a:cubicBezTo>
                    <a:pt x="5077" y="3936"/>
                    <a:pt x="5205" y="4019"/>
                    <a:pt x="5346" y="4019"/>
                  </a:cubicBezTo>
                  <a:cubicBezTo>
                    <a:pt x="5422" y="4019"/>
                    <a:pt x="5501" y="3995"/>
                    <a:pt x="5575" y="3944"/>
                  </a:cubicBezTo>
                  <a:cubicBezTo>
                    <a:pt x="5685" y="3860"/>
                    <a:pt x="5766" y="3825"/>
                    <a:pt x="5828" y="3825"/>
                  </a:cubicBezTo>
                  <a:cubicBezTo>
                    <a:pt x="5954" y="3825"/>
                    <a:pt x="5997" y="3973"/>
                    <a:pt x="6038" y="4157"/>
                  </a:cubicBezTo>
                  <a:cubicBezTo>
                    <a:pt x="6058" y="4219"/>
                    <a:pt x="6038" y="4285"/>
                    <a:pt x="6058" y="4325"/>
                  </a:cubicBezTo>
                  <a:cubicBezTo>
                    <a:pt x="5997" y="4285"/>
                    <a:pt x="5931" y="4264"/>
                    <a:pt x="5911" y="4198"/>
                  </a:cubicBezTo>
                  <a:cubicBezTo>
                    <a:pt x="5870" y="4062"/>
                    <a:pt x="5819" y="4009"/>
                    <a:pt x="5756" y="4009"/>
                  </a:cubicBezTo>
                  <a:cubicBezTo>
                    <a:pt x="5692" y="4009"/>
                    <a:pt x="5616" y="4063"/>
                    <a:pt x="5529" y="4137"/>
                  </a:cubicBezTo>
                  <a:cubicBezTo>
                    <a:pt x="5361" y="4264"/>
                    <a:pt x="5422" y="4432"/>
                    <a:pt x="5468" y="4559"/>
                  </a:cubicBezTo>
                  <a:cubicBezTo>
                    <a:pt x="5529" y="4814"/>
                    <a:pt x="5382" y="4900"/>
                    <a:pt x="5214" y="4920"/>
                  </a:cubicBezTo>
                  <a:cubicBezTo>
                    <a:pt x="5000" y="4982"/>
                    <a:pt x="4812" y="5068"/>
                    <a:pt x="4705" y="5282"/>
                  </a:cubicBezTo>
                  <a:cubicBezTo>
                    <a:pt x="4650" y="5388"/>
                    <a:pt x="4508" y="5434"/>
                    <a:pt x="4389" y="5434"/>
                  </a:cubicBezTo>
                  <a:cubicBezTo>
                    <a:pt x="4366" y="5434"/>
                    <a:pt x="4344" y="5432"/>
                    <a:pt x="4324" y="5429"/>
                  </a:cubicBezTo>
                  <a:cubicBezTo>
                    <a:pt x="4197" y="5388"/>
                    <a:pt x="4385" y="5302"/>
                    <a:pt x="4385" y="5215"/>
                  </a:cubicBezTo>
                  <a:cubicBezTo>
                    <a:pt x="4364" y="5109"/>
                    <a:pt x="4344" y="5048"/>
                    <a:pt x="4258" y="4961"/>
                  </a:cubicBezTo>
                  <a:cubicBezTo>
                    <a:pt x="4069" y="4753"/>
                    <a:pt x="3835" y="4539"/>
                    <a:pt x="3815" y="4244"/>
                  </a:cubicBezTo>
                  <a:cubicBezTo>
                    <a:pt x="3771" y="4000"/>
                    <a:pt x="3616" y="3734"/>
                    <a:pt x="3397" y="3734"/>
                  </a:cubicBezTo>
                  <a:cubicBezTo>
                    <a:pt x="3387" y="3734"/>
                    <a:pt x="3377" y="3734"/>
                    <a:pt x="3367" y="3735"/>
                  </a:cubicBezTo>
                  <a:cubicBezTo>
                    <a:pt x="3159" y="3756"/>
                    <a:pt x="2945" y="3837"/>
                    <a:pt x="2905" y="4010"/>
                  </a:cubicBezTo>
                  <a:cubicBezTo>
                    <a:pt x="2859" y="4244"/>
                    <a:pt x="2925" y="4519"/>
                    <a:pt x="3159" y="4686"/>
                  </a:cubicBezTo>
                  <a:cubicBezTo>
                    <a:pt x="3327" y="4814"/>
                    <a:pt x="3327" y="4834"/>
                    <a:pt x="3261" y="4900"/>
                  </a:cubicBezTo>
                  <a:cubicBezTo>
                    <a:pt x="3006" y="5109"/>
                    <a:pt x="3113" y="5449"/>
                    <a:pt x="2986" y="5704"/>
                  </a:cubicBezTo>
                  <a:cubicBezTo>
                    <a:pt x="2958" y="5777"/>
                    <a:pt x="3019" y="5810"/>
                    <a:pt x="3094" y="5810"/>
                  </a:cubicBezTo>
                  <a:cubicBezTo>
                    <a:pt x="3129" y="5810"/>
                    <a:pt x="3166" y="5803"/>
                    <a:pt x="3200" y="5790"/>
                  </a:cubicBezTo>
                  <a:cubicBezTo>
                    <a:pt x="3447" y="5694"/>
                    <a:pt x="3694" y="5614"/>
                    <a:pt x="3975" y="5614"/>
                  </a:cubicBezTo>
                  <a:cubicBezTo>
                    <a:pt x="4006" y="5614"/>
                    <a:pt x="4038" y="5615"/>
                    <a:pt x="4069" y="5617"/>
                  </a:cubicBezTo>
                  <a:lnTo>
                    <a:pt x="4151" y="5617"/>
                  </a:lnTo>
                  <a:cubicBezTo>
                    <a:pt x="4130" y="5643"/>
                    <a:pt x="4130" y="5663"/>
                    <a:pt x="4130" y="5663"/>
                  </a:cubicBezTo>
                  <a:cubicBezTo>
                    <a:pt x="3896" y="5770"/>
                    <a:pt x="3668" y="5872"/>
                    <a:pt x="3413" y="5938"/>
                  </a:cubicBezTo>
                  <a:cubicBezTo>
                    <a:pt x="3286" y="5958"/>
                    <a:pt x="3113" y="5938"/>
                    <a:pt x="3072" y="6106"/>
                  </a:cubicBezTo>
                  <a:cubicBezTo>
                    <a:pt x="3032" y="6253"/>
                    <a:pt x="3179" y="6299"/>
                    <a:pt x="3306" y="6360"/>
                  </a:cubicBezTo>
                  <a:cubicBezTo>
                    <a:pt x="3581" y="6533"/>
                    <a:pt x="3622" y="6787"/>
                    <a:pt x="3515" y="7082"/>
                  </a:cubicBezTo>
                  <a:cubicBezTo>
                    <a:pt x="3476" y="7205"/>
                    <a:pt x="3410" y="7239"/>
                    <a:pt x="3337" y="7239"/>
                  </a:cubicBezTo>
                  <a:cubicBezTo>
                    <a:pt x="3258" y="7239"/>
                    <a:pt x="3169" y="7200"/>
                    <a:pt x="3093" y="7189"/>
                  </a:cubicBezTo>
                  <a:cubicBezTo>
                    <a:pt x="2905" y="7189"/>
                    <a:pt x="2691" y="7143"/>
                    <a:pt x="2498" y="7143"/>
                  </a:cubicBezTo>
                  <a:cubicBezTo>
                    <a:pt x="2289" y="7143"/>
                    <a:pt x="2055" y="7189"/>
                    <a:pt x="2075" y="7464"/>
                  </a:cubicBezTo>
                  <a:cubicBezTo>
                    <a:pt x="2116" y="7738"/>
                    <a:pt x="2055" y="7972"/>
                    <a:pt x="1989" y="8227"/>
                  </a:cubicBezTo>
                  <a:cubicBezTo>
                    <a:pt x="1948" y="8440"/>
                    <a:pt x="1821" y="8796"/>
                    <a:pt x="2203" y="8863"/>
                  </a:cubicBezTo>
                  <a:cubicBezTo>
                    <a:pt x="2564" y="8924"/>
                    <a:pt x="2650" y="9010"/>
                    <a:pt x="2457" y="9331"/>
                  </a:cubicBezTo>
                  <a:cubicBezTo>
                    <a:pt x="2370" y="9458"/>
                    <a:pt x="2289" y="9559"/>
                    <a:pt x="2142" y="9646"/>
                  </a:cubicBezTo>
                  <a:cubicBezTo>
                    <a:pt x="1908" y="9793"/>
                    <a:pt x="1694" y="9966"/>
                    <a:pt x="1735" y="10302"/>
                  </a:cubicBezTo>
                  <a:cubicBezTo>
                    <a:pt x="1735" y="10429"/>
                    <a:pt x="1694" y="10577"/>
                    <a:pt x="1567" y="10643"/>
                  </a:cubicBezTo>
                  <a:cubicBezTo>
                    <a:pt x="1078" y="10857"/>
                    <a:pt x="783" y="11279"/>
                    <a:pt x="549" y="11721"/>
                  </a:cubicBezTo>
                  <a:cubicBezTo>
                    <a:pt x="361" y="12082"/>
                    <a:pt x="20" y="12423"/>
                    <a:pt x="275" y="12932"/>
                  </a:cubicBezTo>
                  <a:cubicBezTo>
                    <a:pt x="402" y="13207"/>
                    <a:pt x="336" y="13527"/>
                    <a:pt x="168" y="13822"/>
                  </a:cubicBezTo>
                  <a:cubicBezTo>
                    <a:pt x="0" y="14163"/>
                    <a:pt x="148" y="14712"/>
                    <a:pt x="443" y="14967"/>
                  </a:cubicBezTo>
                  <a:cubicBezTo>
                    <a:pt x="509" y="15028"/>
                    <a:pt x="549" y="15094"/>
                    <a:pt x="590" y="15155"/>
                  </a:cubicBezTo>
                  <a:cubicBezTo>
                    <a:pt x="844" y="15663"/>
                    <a:pt x="1145" y="16131"/>
                    <a:pt x="1653" y="16452"/>
                  </a:cubicBezTo>
                  <a:cubicBezTo>
                    <a:pt x="1761" y="16521"/>
                    <a:pt x="1897" y="16655"/>
                    <a:pt x="2026" y="16655"/>
                  </a:cubicBezTo>
                  <a:cubicBezTo>
                    <a:pt x="2050" y="16655"/>
                    <a:pt x="2073" y="16650"/>
                    <a:pt x="2096" y="16640"/>
                  </a:cubicBezTo>
                  <a:cubicBezTo>
                    <a:pt x="2671" y="16345"/>
                    <a:pt x="3367" y="16660"/>
                    <a:pt x="3942" y="16259"/>
                  </a:cubicBezTo>
                  <a:cubicBezTo>
                    <a:pt x="4037" y="16192"/>
                    <a:pt x="4166" y="16147"/>
                    <a:pt x="4296" y="16147"/>
                  </a:cubicBezTo>
                  <a:cubicBezTo>
                    <a:pt x="4453" y="16147"/>
                    <a:pt x="4610" y="16213"/>
                    <a:pt x="4705" y="16386"/>
                  </a:cubicBezTo>
                  <a:cubicBezTo>
                    <a:pt x="4808" y="16559"/>
                    <a:pt x="4911" y="16632"/>
                    <a:pt x="5057" y="16632"/>
                  </a:cubicBezTo>
                  <a:cubicBezTo>
                    <a:pt x="5091" y="16632"/>
                    <a:pt x="5128" y="16628"/>
                    <a:pt x="5168" y="16620"/>
                  </a:cubicBezTo>
                  <a:cubicBezTo>
                    <a:pt x="5211" y="16612"/>
                    <a:pt x="5252" y="16609"/>
                    <a:pt x="5289" y="16609"/>
                  </a:cubicBezTo>
                  <a:cubicBezTo>
                    <a:pt x="5581" y="16609"/>
                    <a:pt x="5695" y="16831"/>
                    <a:pt x="5636" y="17169"/>
                  </a:cubicBezTo>
                  <a:cubicBezTo>
                    <a:pt x="5575" y="17444"/>
                    <a:pt x="5382" y="17785"/>
                    <a:pt x="5529" y="18059"/>
                  </a:cubicBezTo>
                  <a:cubicBezTo>
                    <a:pt x="5723" y="18359"/>
                    <a:pt x="5957" y="18675"/>
                    <a:pt x="6104" y="18995"/>
                  </a:cubicBezTo>
                  <a:cubicBezTo>
                    <a:pt x="6338" y="19565"/>
                    <a:pt x="6526" y="20180"/>
                    <a:pt x="6211" y="20796"/>
                  </a:cubicBezTo>
                  <a:cubicBezTo>
                    <a:pt x="6018" y="21198"/>
                    <a:pt x="5977" y="21600"/>
                    <a:pt x="6165" y="22001"/>
                  </a:cubicBezTo>
                  <a:cubicBezTo>
                    <a:pt x="6358" y="22403"/>
                    <a:pt x="6526" y="22810"/>
                    <a:pt x="6567" y="23273"/>
                  </a:cubicBezTo>
                  <a:cubicBezTo>
                    <a:pt x="6613" y="23700"/>
                    <a:pt x="6613" y="24143"/>
                    <a:pt x="6974" y="24463"/>
                  </a:cubicBezTo>
                  <a:cubicBezTo>
                    <a:pt x="7162" y="24652"/>
                    <a:pt x="7228" y="24926"/>
                    <a:pt x="7310" y="25181"/>
                  </a:cubicBezTo>
                  <a:cubicBezTo>
                    <a:pt x="7396" y="25415"/>
                    <a:pt x="7203" y="25689"/>
                    <a:pt x="7483" y="25883"/>
                  </a:cubicBezTo>
                  <a:cubicBezTo>
                    <a:pt x="7558" y="25949"/>
                    <a:pt x="7629" y="25972"/>
                    <a:pt x="7700" y="25972"/>
                  </a:cubicBezTo>
                  <a:cubicBezTo>
                    <a:pt x="7787" y="25972"/>
                    <a:pt x="7873" y="25937"/>
                    <a:pt x="7966" y="25903"/>
                  </a:cubicBezTo>
                  <a:cubicBezTo>
                    <a:pt x="8038" y="25869"/>
                    <a:pt x="8109" y="25832"/>
                    <a:pt x="8178" y="25832"/>
                  </a:cubicBezTo>
                  <a:cubicBezTo>
                    <a:pt x="8192" y="25832"/>
                    <a:pt x="8206" y="25833"/>
                    <a:pt x="8220" y="25837"/>
                  </a:cubicBezTo>
                  <a:cubicBezTo>
                    <a:pt x="8240" y="25837"/>
                    <a:pt x="8259" y="25837"/>
                    <a:pt x="8278" y="25837"/>
                  </a:cubicBezTo>
                  <a:cubicBezTo>
                    <a:pt x="9384" y="25837"/>
                    <a:pt x="9947" y="25125"/>
                    <a:pt x="10382" y="24250"/>
                  </a:cubicBezTo>
                  <a:cubicBezTo>
                    <a:pt x="10468" y="24056"/>
                    <a:pt x="10382" y="23782"/>
                    <a:pt x="10616" y="23700"/>
                  </a:cubicBezTo>
                  <a:cubicBezTo>
                    <a:pt x="11018" y="23527"/>
                    <a:pt x="11104" y="23212"/>
                    <a:pt x="10997" y="22871"/>
                  </a:cubicBezTo>
                  <a:cubicBezTo>
                    <a:pt x="10850" y="22342"/>
                    <a:pt x="11125" y="22149"/>
                    <a:pt x="11526" y="21981"/>
                  </a:cubicBezTo>
                  <a:cubicBezTo>
                    <a:pt x="12061" y="21747"/>
                    <a:pt x="12417" y="20542"/>
                    <a:pt x="12101" y="20053"/>
                  </a:cubicBezTo>
                  <a:cubicBezTo>
                    <a:pt x="11847" y="19672"/>
                    <a:pt x="11933" y="19250"/>
                    <a:pt x="11994" y="18868"/>
                  </a:cubicBezTo>
                  <a:cubicBezTo>
                    <a:pt x="12081" y="18293"/>
                    <a:pt x="12503" y="17912"/>
                    <a:pt x="12905" y="17571"/>
                  </a:cubicBezTo>
                  <a:cubicBezTo>
                    <a:pt x="13688" y="16894"/>
                    <a:pt x="14197" y="16070"/>
                    <a:pt x="14431" y="15073"/>
                  </a:cubicBezTo>
                  <a:cubicBezTo>
                    <a:pt x="14474" y="14910"/>
                    <a:pt x="14454" y="14751"/>
                    <a:pt x="14276" y="14751"/>
                  </a:cubicBezTo>
                  <a:cubicBezTo>
                    <a:pt x="14265" y="14751"/>
                    <a:pt x="14254" y="14752"/>
                    <a:pt x="14243" y="14753"/>
                  </a:cubicBezTo>
                  <a:cubicBezTo>
                    <a:pt x="14029" y="14773"/>
                    <a:pt x="13815" y="14860"/>
                    <a:pt x="13607" y="14926"/>
                  </a:cubicBezTo>
                  <a:cubicBezTo>
                    <a:pt x="13361" y="15001"/>
                    <a:pt x="13204" y="15049"/>
                    <a:pt x="13093" y="15049"/>
                  </a:cubicBezTo>
                  <a:cubicBezTo>
                    <a:pt x="12896" y="15049"/>
                    <a:pt x="12843" y="14898"/>
                    <a:pt x="12696" y="14478"/>
                  </a:cubicBezTo>
                  <a:lnTo>
                    <a:pt x="12696" y="14478"/>
                  </a:lnTo>
                  <a:cubicBezTo>
                    <a:pt x="12767" y="14553"/>
                    <a:pt x="12826" y="14704"/>
                    <a:pt x="12962" y="14704"/>
                  </a:cubicBezTo>
                  <a:cubicBezTo>
                    <a:pt x="12983" y="14704"/>
                    <a:pt x="13007" y="14700"/>
                    <a:pt x="13032" y="14692"/>
                  </a:cubicBezTo>
                  <a:cubicBezTo>
                    <a:pt x="13353" y="14565"/>
                    <a:pt x="13648" y="14392"/>
                    <a:pt x="13968" y="14290"/>
                  </a:cubicBezTo>
                  <a:cubicBezTo>
                    <a:pt x="14324" y="14163"/>
                    <a:pt x="14558" y="13822"/>
                    <a:pt x="14899" y="13695"/>
                  </a:cubicBezTo>
                  <a:cubicBezTo>
                    <a:pt x="15387" y="13527"/>
                    <a:pt x="16023" y="12891"/>
                    <a:pt x="16043" y="12403"/>
                  </a:cubicBezTo>
                  <a:cubicBezTo>
                    <a:pt x="16043" y="12337"/>
                    <a:pt x="16003" y="12276"/>
                    <a:pt x="15977" y="12230"/>
                  </a:cubicBezTo>
                  <a:cubicBezTo>
                    <a:pt x="15850" y="12062"/>
                    <a:pt x="15723" y="11935"/>
                    <a:pt x="15514" y="11874"/>
                  </a:cubicBezTo>
                  <a:cubicBezTo>
                    <a:pt x="15387" y="11848"/>
                    <a:pt x="15321" y="11701"/>
                    <a:pt x="15341" y="11594"/>
                  </a:cubicBezTo>
                  <a:cubicBezTo>
                    <a:pt x="15348" y="11574"/>
                    <a:pt x="15358" y="11567"/>
                    <a:pt x="15372" y="11567"/>
                  </a:cubicBezTo>
                  <a:cubicBezTo>
                    <a:pt x="15414" y="11567"/>
                    <a:pt x="15485" y="11640"/>
                    <a:pt x="15535" y="11640"/>
                  </a:cubicBezTo>
                  <a:cubicBezTo>
                    <a:pt x="15748" y="11660"/>
                    <a:pt x="15957" y="11701"/>
                    <a:pt x="16150" y="11701"/>
                  </a:cubicBezTo>
                  <a:cubicBezTo>
                    <a:pt x="16867" y="11701"/>
                    <a:pt x="17529" y="11701"/>
                    <a:pt x="17910" y="12484"/>
                  </a:cubicBezTo>
                  <a:cubicBezTo>
                    <a:pt x="17981" y="12635"/>
                    <a:pt x="18151" y="12796"/>
                    <a:pt x="18361" y="12796"/>
                  </a:cubicBezTo>
                  <a:cubicBezTo>
                    <a:pt x="18393" y="12796"/>
                    <a:pt x="18426" y="12792"/>
                    <a:pt x="18460" y="12784"/>
                  </a:cubicBezTo>
                  <a:cubicBezTo>
                    <a:pt x="18496" y="12774"/>
                    <a:pt x="18524" y="12770"/>
                    <a:pt x="18545" y="12770"/>
                  </a:cubicBezTo>
                  <a:cubicBezTo>
                    <a:pt x="18620" y="12770"/>
                    <a:pt x="18612" y="12828"/>
                    <a:pt x="18627" y="12912"/>
                  </a:cubicBezTo>
                  <a:cubicBezTo>
                    <a:pt x="18755" y="13883"/>
                    <a:pt x="19202" y="14753"/>
                    <a:pt x="19645" y="15623"/>
                  </a:cubicBezTo>
                  <a:cubicBezTo>
                    <a:pt x="19724" y="15759"/>
                    <a:pt x="19810" y="15847"/>
                    <a:pt x="19899" y="15847"/>
                  </a:cubicBezTo>
                  <a:cubicBezTo>
                    <a:pt x="19976" y="15847"/>
                    <a:pt x="20055" y="15781"/>
                    <a:pt x="20133" y="15623"/>
                  </a:cubicBezTo>
                  <a:cubicBezTo>
                    <a:pt x="20174" y="15516"/>
                    <a:pt x="20260" y="15409"/>
                    <a:pt x="20326" y="15328"/>
                  </a:cubicBezTo>
                  <a:cubicBezTo>
                    <a:pt x="20347" y="15307"/>
                    <a:pt x="20347" y="15307"/>
                    <a:pt x="20367" y="15282"/>
                  </a:cubicBezTo>
                  <a:cubicBezTo>
                    <a:pt x="20494" y="14946"/>
                    <a:pt x="20474" y="14605"/>
                    <a:pt x="20428" y="14265"/>
                  </a:cubicBezTo>
                  <a:cubicBezTo>
                    <a:pt x="20408" y="14163"/>
                    <a:pt x="20367" y="14036"/>
                    <a:pt x="20494" y="14010"/>
                  </a:cubicBezTo>
                  <a:cubicBezTo>
                    <a:pt x="20835" y="13929"/>
                    <a:pt x="20937" y="13629"/>
                    <a:pt x="21110" y="13400"/>
                  </a:cubicBezTo>
                  <a:cubicBezTo>
                    <a:pt x="21318" y="13166"/>
                    <a:pt x="21532" y="12866"/>
                    <a:pt x="21766" y="12718"/>
                  </a:cubicBezTo>
                  <a:cubicBezTo>
                    <a:pt x="21887" y="12635"/>
                    <a:pt x="22081" y="12511"/>
                    <a:pt x="22280" y="12511"/>
                  </a:cubicBezTo>
                  <a:cubicBezTo>
                    <a:pt x="22433" y="12511"/>
                    <a:pt x="22589" y="12584"/>
                    <a:pt x="22717" y="12805"/>
                  </a:cubicBezTo>
                  <a:cubicBezTo>
                    <a:pt x="22890" y="13079"/>
                    <a:pt x="23165" y="13273"/>
                    <a:pt x="23185" y="13629"/>
                  </a:cubicBezTo>
                  <a:cubicBezTo>
                    <a:pt x="23185" y="13736"/>
                    <a:pt x="23144" y="13863"/>
                    <a:pt x="23292" y="13929"/>
                  </a:cubicBezTo>
                  <a:cubicBezTo>
                    <a:pt x="23343" y="13945"/>
                    <a:pt x="23398" y="13959"/>
                    <a:pt x="23454" y="13959"/>
                  </a:cubicBezTo>
                  <a:cubicBezTo>
                    <a:pt x="23535" y="13959"/>
                    <a:pt x="23618" y="13930"/>
                    <a:pt x="23694" y="13842"/>
                  </a:cubicBezTo>
                  <a:cubicBezTo>
                    <a:pt x="23706" y="13818"/>
                    <a:pt x="23735" y="13785"/>
                    <a:pt x="23764" y="13785"/>
                  </a:cubicBezTo>
                  <a:cubicBezTo>
                    <a:pt x="23784" y="13785"/>
                    <a:pt x="23805" y="13800"/>
                    <a:pt x="23821" y="13842"/>
                  </a:cubicBezTo>
                  <a:cubicBezTo>
                    <a:pt x="23907" y="14076"/>
                    <a:pt x="23968" y="14331"/>
                    <a:pt x="24075" y="14565"/>
                  </a:cubicBezTo>
                  <a:cubicBezTo>
                    <a:pt x="24269" y="15028"/>
                    <a:pt x="23989" y="15602"/>
                    <a:pt x="24396" y="16045"/>
                  </a:cubicBezTo>
                  <a:cubicBezTo>
                    <a:pt x="24691" y="16386"/>
                    <a:pt x="24711" y="16894"/>
                    <a:pt x="25032" y="17235"/>
                  </a:cubicBezTo>
                  <a:cubicBezTo>
                    <a:pt x="25133" y="17276"/>
                    <a:pt x="25240" y="17342"/>
                    <a:pt x="25347" y="17383"/>
                  </a:cubicBezTo>
                  <a:cubicBezTo>
                    <a:pt x="25381" y="17402"/>
                    <a:pt x="25417" y="17411"/>
                    <a:pt x="25449" y="17411"/>
                  </a:cubicBezTo>
                  <a:cubicBezTo>
                    <a:pt x="25518" y="17411"/>
                    <a:pt x="25568" y="17369"/>
                    <a:pt x="25540" y="17296"/>
                  </a:cubicBezTo>
                  <a:cubicBezTo>
                    <a:pt x="25433" y="16894"/>
                    <a:pt x="25474" y="16452"/>
                    <a:pt x="25052" y="16152"/>
                  </a:cubicBezTo>
                  <a:cubicBezTo>
                    <a:pt x="24731" y="15918"/>
                    <a:pt x="24477" y="15562"/>
                    <a:pt x="24523" y="15114"/>
                  </a:cubicBezTo>
                  <a:cubicBezTo>
                    <a:pt x="24538" y="14989"/>
                    <a:pt x="24411" y="14706"/>
                    <a:pt x="24576" y="14706"/>
                  </a:cubicBezTo>
                  <a:cubicBezTo>
                    <a:pt x="24632" y="14706"/>
                    <a:pt x="24720" y="14738"/>
                    <a:pt x="24859" y="14819"/>
                  </a:cubicBezTo>
                  <a:cubicBezTo>
                    <a:pt x="25093" y="14967"/>
                    <a:pt x="25347" y="15155"/>
                    <a:pt x="25413" y="15368"/>
                  </a:cubicBezTo>
                  <a:cubicBezTo>
                    <a:pt x="25492" y="15566"/>
                    <a:pt x="25564" y="15631"/>
                    <a:pt x="25636" y="15631"/>
                  </a:cubicBezTo>
                  <a:cubicBezTo>
                    <a:pt x="25734" y="15631"/>
                    <a:pt x="25830" y="15508"/>
                    <a:pt x="25942" y="15435"/>
                  </a:cubicBezTo>
                  <a:cubicBezTo>
                    <a:pt x="26003" y="15389"/>
                    <a:pt x="26049" y="15307"/>
                    <a:pt x="26110" y="15282"/>
                  </a:cubicBezTo>
                  <a:cubicBezTo>
                    <a:pt x="26471" y="15094"/>
                    <a:pt x="26558" y="14819"/>
                    <a:pt x="26471" y="14417"/>
                  </a:cubicBezTo>
                  <a:cubicBezTo>
                    <a:pt x="26364" y="14010"/>
                    <a:pt x="26151" y="13715"/>
                    <a:pt x="25876" y="13481"/>
                  </a:cubicBezTo>
                  <a:cubicBezTo>
                    <a:pt x="25601" y="13247"/>
                    <a:pt x="25540" y="13039"/>
                    <a:pt x="25795" y="12739"/>
                  </a:cubicBezTo>
                  <a:cubicBezTo>
                    <a:pt x="25884" y="12649"/>
                    <a:pt x="25959" y="12606"/>
                    <a:pt x="26033" y="12606"/>
                  </a:cubicBezTo>
                  <a:cubicBezTo>
                    <a:pt x="26080" y="12606"/>
                    <a:pt x="26126" y="12624"/>
                    <a:pt x="26176" y="12657"/>
                  </a:cubicBezTo>
                  <a:cubicBezTo>
                    <a:pt x="26324" y="12764"/>
                    <a:pt x="26278" y="12891"/>
                    <a:pt x="26130" y="12993"/>
                  </a:cubicBezTo>
                  <a:cubicBezTo>
                    <a:pt x="26023" y="13059"/>
                    <a:pt x="25983" y="13207"/>
                    <a:pt x="26110" y="13293"/>
                  </a:cubicBezTo>
                  <a:cubicBezTo>
                    <a:pt x="26189" y="13350"/>
                    <a:pt x="26280" y="13394"/>
                    <a:pt x="26371" y="13394"/>
                  </a:cubicBezTo>
                  <a:cubicBezTo>
                    <a:pt x="26451" y="13394"/>
                    <a:pt x="26529" y="13361"/>
                    <a:pt x="26598" y="13273"/>
                  </a:cubicBezTo>
                  <a:cubicBezTo>
                    <a:pt x="26659" y="13166"/>
                    <a:pt x="26786" y="13039"/>
                    <a:pt x="26619" y="12932"/>
                  </a:cubicBezTo>
                  <a:cubicBezTo>
                    <a:pt x="26385" y="12805"/>
                    <a:pt x="26532" y="12739"/>
                    <a:pt x="26639" y="12678"/>
                  </a:cubicBezTo>
                  <a:cubicBezTo>
                    <a:pt x="27148" y="12357"/>
                    <a:pt x="27870" y="12337"/>
                    <a:pt x="28124" y="11640"/>
                  </a:cubicBezTo>
                  <a:cubicBezTo>
                    <a:pt x="28251" y="11299"/>
                    <a:pt x="28419" y="10984"/>
                    <a:pt x="28358" y="10577"/>
                  </a:cubicBezTo>
                  <a:cubicBezTo>
                    <a:pt x="28292" y="10094"/>
                    <a:pt x="27977" y="9732"/>
                    <a:pt x="27656" y="9371"/>
                  </a:cubicBezTo>
                  <a:cubicBezTo>
                    <a:pt x="27509" y="9203"/>
                    <a:pt x="27529" y="9097"/>
                    <a:pt x="27722" y="9010"/>
                  </a:cubicBezTo>
                  <a:cubicBezTo>
                    <a:pt x="27804" y="8990"/>
                    <a:pt x="27850" y="8924"/>
                    <a:pt x="27850" y="8842"/>
                  </a:cubicBezTo>
                  <a:cubicBezTo>
                    <a:pt x="27850" y="8756"/>
                    <a:pt x="27783" y="8695"/>
                    <a:pt x="27702" y="8669"/>
                  </a:cubicBezTo>
                  <a:cubicBezTo>
                    <a:pt x="27615" y="8655"/>
                    <a:pt x="27507" y="8623"/>
                    <a:pt x="27421" y="8623"/>
                  </a:cubicBezTo>
                  <a:cubicBezTo>
                    <a:pt x="27381" y="8623"/>
                    <a:pt x="27346" y="8630"/>
                    <a:pt x="27321" y="8649"/>
                  </a:cubicBezTo>
                  <a:cubicBezTo>
                    <a:pt x="27283" y="8669"/>
                    <a:pt x="27251" y="8677"/>
                    <a:pt x="27222" y="8677"/>
                  </a:cubicBezTo>
                  <a:cubicBezTo>
                    <a:pt x="27155" y="8677"/>
                    <a:pt x="27109" y="8631"/>
                    <a:pt x="27066" y="8588"/>
                  </a:cubicBezTo>
                  <a:cubicBezTo>
                    <a:pt x="27031" y="8537"/>
                    <a:pt x="26986" y="8488"/>
                    <a:pt x="26927" y="8488"/>
                  </a:cubicBezTo>
                  <a:cubicBezTo>
                    <a:pt x="26910" y="8488"/>
                    <a:pt x="26892" y="8492"/>
                    <a:pt x="26873" y="8501"/>
                  </a:cubicBezTo>
                  <a:cubicBezTo>
                    <a:pt x="26939" y="8440"/>
                    <a:pt x="27000" y="8395"/>
                    <a:pt x="27066" y="8334"/>
                  </a:cubicBezTo>
                  <a:cubicBezTo>
                    <a:pt x="27087" y="8313"/>
                    <a:pt x="27087" y="8267"/>
                    <a:pt x="27107" y="8247"/>
                  </a:cubicBezTo>
                  <a:cubicBezTo>
                    <a:pt x="27125" y="8194"/>
                    <a:pt x="27158" y="8137"/>
                    <a:pt x="27210" y="8137"/>
                  </a:cubicBezTo>
                  <a:cubicBezTo>
                    <a:pt x="27218" y="8137"/>
                    <a:pt x="27226" y="8138"/>
                    <a:pt x="27234" y="8140"/>
                  </a:cubicBezTo>
                  <a:cubicBezTo>
                    <a:pt x="27321" y="8140"/>
                    <a:pt x="27295" y="8227"/>
                    <a:pt x="27295" y="8267"/>
                  </a:cubicBezTo>
                  <a:cubicBezTo>
                    <a:pt x="27322" y="8418"/>
                    <a:pt x="27378" y="8487"/>
                    <a:pt x="27458" y="8487"/>
                  </a:cubicBezTo>
                  <a:cubicBezTo>
                    <a:pt x="27513" y="8487"/>
                    <a:pt x="27580" y="8455"/>
                    <a:pt x="27656" y="8395"/>
                  </a:cubicBezTo>
                  <a:cubicBezTo>
                    <a:pt x="27730" y="8337"/>
                    <a:pt x="27806" y="8309"/>
                    <a:pt x="27877" y="8309"/>
                  </a:cubicBezTo>
                  <a:cubicBezTo>
                    <a:pt x="28011" y="8309"/>
                    <a:pt x="28125" y="8408"/>
                    <a:pt x="28165" y="8588"/>
                  </a:cubicBezTo>
                  <a:cubicBezTo>
                    <a:pt x="28185" y="8649"/>
                    <a:pt x="28231" y="8756"/>
                    <a:pt x="28272" y="8756"/>
                  </a:cubicBezTo>
                  <a:cubicBezTo>
                    <a:pt x="28567" y="8776"/>
                    <a:pt x="28633" y="9030"/>
                    <a:pt x="28694" y="9224"/>
                  </a:cubicBezTo>
                  <a:cubicBezTo>
                    <a:pt x="28769" y="9431"/>
                    <a:pt x="28862" y="9496"/>
                    <a:pt x="28965" y="9496"/>
                  </a:cubicBezTo>
                  <a:cubicBezTo>
                    <a:pt x="29072" y="9496"/>
                    <a:pt x="29190" y="9426"/>
                    <a:pt x="29309" y="9371"/>
                  </a:cubicBezTo>
                  <a:cubicBezTo>
                    <a:pt x="29609" y="9224"/>
                    <a:pt x="29355" y="9051"/>
                    <a:pt x="29309" y="8903"/>
                  </a:cubicBezTo>
                  <a:cubicBezTo>
                    <a:pt x="29269" y="8796"/>
                    <a:pt x="29182" y="8715"/>
                    <a:pt x="29101" y="8649"/>
                  </a:cubicBezTo>
                  <a:cubicBezTo>
                    <a:pt x="28760" y="8415"/>
                    <a:pt x="28740" y="8120"/>
                    <a:pt x="28887" y="7779"/>
                  </a:cubicBezTo>
                  <a:cubicBezTo>
                    <a:pt x="28930" y="7648"/>
                    <a:pt x="28975" y="7547"/>
                    <a:pt x="29070" y="7547"/>
                  </a:cubicBezTo>
                  <a:cubicBezTo>
                    <a:pt x="29112" y="7547"/>
                    <a:pt x="29163" y="7566"/>
                    <a:pt x="29228" y="7611"/>
                  </a:cubicBezTo>
                  <a:cubicBezTo>
                    <a:pt x="29260" y="7637"/>
                    <a:pt x="29292" y="7649"/>
                    <a:pt x="29324" y="7649"/>
                  </a:cubicBezTo>
                  <a:cubicBezTo>
                    <a:pt x="29373" y="7649"/>
                    <a:pt x="29420" y="7620"/>
                    <a:pt x="29457" y="7571"/>
                  </a:cubicBezTo>
                  <a:cubicBezTo>
                    <a:pt x="29777" y="7143"/>
                    <a:pt x="29818" y="6212"/>
                    <a:pt x="29564" y="5790"/>
                  </a:cubicBezTo>
                  <a:cubicBezTo>
                    <a:pt x="29543" y="5724"/>
                    <a:pt x="29457" y="5683"/>
                    <a:pt x="29523" y="5597"/>
                  </a:cubicBezTo>
                  <a:lnTo>
                    <a:pt x="29523" y="5597"/>
                  </a:lnTo>
                  <a:cubicBezTo>
                    <a:pt x="29564" y="5643"/>
                    <a:pt x="29630" y="5663"/>
                    <a:pt x="29671" y="5724"/>
                  </a:cubicBezTo>
                  <a:cubicBezTo>
                    <a:pt x="29864" y="6024"/>
                    <a:pt x="30032" y="6319"/>
                    <a:pt x="30220" y="6614"/>
                  </a:cubicBezTo>
                  <a:cubicBezTo>
                    <a:pt x="30275" y="6686"/>
                    <a:pt x="30327" y="6773"/>
                    <a:pt x="30416" y="6773"/>
                  </a:cubicBezTo>
                  <a:cubicBezTo>
                    <a:pt x="30434" y="6773"/>
                    <a:pt x="30453" y="6769"/>
                    <a:pt x="30474" y="6762"/>
                  </a:cubicBezTo>
                  <a:cubicBezTo>
                    <a:pt x="30561" y="6741"/>
                    <a:pt x="30668" y="6701"/>
                    <a:pt x="30688" y="6635"/>
                  </a:cubicBezTo>
                  <a:cubicBezTo>
                    <a:pt x="30708" y="6508"/>
                    <a:pt x="30581" y="6467"/>
                    <a:pt x="30520" y="6406"/>
                  </a:cubicBezTo>
                  <a:cubicBezTo>
                    <a:pt x="30434" y="6319"/>
                    <a:pt x="30245" y="6253"/>
                    <a:pt x="30393" y="6126"/>
                  </a:cubicBezTo>
                  <a:cubicBezTo>
                    <a:pt x="30540" y="5978"/>
                    <a:pt x="30434" y="5917"/>
                    <a:pt x="30347" y="5851"/>
                  </a:cubicBezTo>
                  <a:cubicBezTo>
                    <a:pt x="30266" y="5724"/>
                    <a:pt x="30139" y="5643"/>
                    <a:pt x="30052" y="5536"/>
                  </a:cubicBezTo>
                  <a:cubicBezTo>
                    <a:pt x="29737" y="5175"/>
                    <a:pt x="29289" y="5007"/>
                    <a:pt x="29014" y="4900"/>
                  </a:cubicBezTo>
                  <a:cubicBezTo>
                    <a:pt x="28653" y="4753"/>
                    <a:pt x="28272" y="4880"/>
                    <a:pt x="27931" y="4666"/>
                  </a:cubicBezTo>
                  <a:cubicBezTo>
                    <a:pt x="27911" y="4646"/>
                    <a:pt x="27804" y="4625"/>
                    <a:pt x="27850" y="4580"/>
                  </a:cubicBezTo>
                  <a:cubicBezTo>
                    <a:pt x="28058" y="4412"/>
                    <a:pt x="28017" y="4137"/>
                    <a:pt x="28145" y="3944"/>
                  </a:cubicBezTo>
                  <a:cubicBezTo>
                    <a:pt x="28230" y="3832"/>
                    <a:pt x="28721" y="3756"/>
                    <a:pt x="29108" y="3756"/>
                  </a:cubicBezTo>
                  <a:cubicBezTo>
                    <a:pt x="29300" y="3756"/>
                    <a:pt x="29466" y="3774"/>
                    <a:pt x="29543" y="3817"/>
                  </a:cubicBezTo>
                  <a:cubicBezTo>
                    <a:pt x="29631" y="3860"/>
                    <a:pt x="29718" y="3876"/>
                    <a:pt x="29803" y="3876"/>
                  </a:cubicBezTo>
                  <a:cubicBezTo>
                    <a:pt x="29925" y="3876"/>
                    <a:pt x="30045" y="3844"/>
                    <a:pt x="30159" y="3817"/>
                  </a:cubicBezTo>
                  <a:cubicBezTo>
                    <a:pt x="30306" y="3756"/>
                    <a:pt x="30139" y="3628"/>
                    <a:pt x="30159" y="3522"/>
                  </a:cubicBezTo>
                  <a:cubicBezTo>
                    <a:pt x="30200" y="3435"/>
                    <a:pt x="30118" y="3288"/>
                    <a:pt x="30245" y="3267"/>
                  </a:cubicBezTo>
                  <a:cubicBezTo>
                    <a:pt x="30263" y="3264"/>
                    <a:pt x="30280" y="3262"/>
                    <a:pt x="30298" y="3262"/>
                  </a:cubicBezTo>
                  <a:cubicBezTo>
                    <a:pt x="30383" y="3262"/>
                    <a:pt x="30472" y="3302"/>
                    <a:pt x="30561" y="3374"/>
                  </a:cubicBezTo>
                  <a:cubicBezTo>
                    <a:pt x="30635" y="3449"/>
                    <a:pt x="30733" y="3552"/>
                    <a:pt x="30826" y="3552"/>
                  </a:cubicBezTo>
                  <a:cubicBezTo>
                    <a:pt x="30892" y="3552"/>
                    <a:pt x="30956" y="3501"/>
                    <a:pt x="31008" y="3354"/>
                  </a:cubicBezTo>
                  <a:cubicBezTo>
                    <a:pt x="31021" y="3325"/>
                    <a:pt x="31050" y="3306"/>
                    <a:pt x="31081" y="3306"/>
                  </a:cubicBezTo>
                  <a:cubicBezTo>
                    <a:pt x="31099" y="3306"/>
                    <a:pt x="31118" y="3313"/>
                    <a:pt x="31135" y="3328"/>
                  </a:cubicBezTo>
                  <a:cubicBezTo>
                    <a:pt x="31197" y="3374"/>
                    <a:pt x="31176" y="3415"/>
                    <a:pt x="31156" y="3481"/>
                  </a:cubicBezTo>
                  <a:cubicBezTo>
                    <a:pt x="31069" y="3669"/>
                    <a:pt x="30902" y="3883"/>
                    <a:pt x="30902" y="4071"/>
                  </a:cubicBezTo>
                  <a:cubicBezTo>
                    <a:pt x="30902" y="4412"/>
                    <a:pt x="31029" y="4707"/>
                    <a:pt x="31324" y="4941"/>
                  </a:cubicBezTo>
                  <a:cubicBezTo>
                    <a:pt x="31578" y="5134"/>
                    <a:pt x="31873" y="5282"/>
                    <a:pt x="32066" y="5536"/>
                  </a:cubicBezTo>
                  <a:cubicBezTo>
                    <a:pt x="32115" y="5600"/>
                    <a:pt x="32179" y="5709"/>
                    <a:pt x="32276" y="5709"/>
                  </a:cubicBezTo>
                  <a:cubicBezTo>
                    <a:pt x="32302" y="5709"/>
                    <a:pt x="32331" y="5702"/>
                    <a:pt x="32361" y="5683"/>
                  </a:cubicBezTo>
                  <a:cubicBezTo>
                    <a:pt x="32489" y="5617"/>
                    <a:pt x="32509" y="5490"/>
                    <a:pt x="32489" y="5343"/>
                  </a:cubicBezTo>
                  <a:cubicBezTo>
                    <a:pt x="32468" y="5027"/>
                    <a:pt x="32555" y="4686"/>
                    <a:pt x="32321" y="4346"/>
                  </a:cubicBezTo>
                  <a:cubicBezTo>
                    <a:pt x="32173" y="4157"/>
                    <a:pt x="32107" y="3923"/>
                    <a:pt x="31832" y="3923"/>
                  </a:cubicBezTo>
                  <a:cubicBezTo>
                    <a:pt x="31746" y="3903"/>
                    <a:pt x="31726" y="3862"/>
                    <a:pt x="31726" y="3796"/>
                  </a:cubicBezTo>
                  <a:cubicBezTo>
                    <a:pt x="31705" y="3735"/>
                    <a:pt x="31726" y="3669"/>
                    <a:pt x="31792" y="3669"/>
                  </a:cubicBezTo>
                  <a:cubicBezTo>
                    <a:pt x="31873" y="3669"/>
                    <a:pt x="31939" y="3649"/>
                    <a:pt x="32026" y="3628"/>
                  </a:cubicBezTo>
                  <a:cubicBezTo>
                    <a:pt x="32078" y="3618"/>
                    <a:pt x="32137" y="3606"/>
                    <a:pt x="32203" y="3606"/>
                  </a:cubicBezTo>
                  <a:cubicBezTo>
                    <a:pt x="32265" y="3606"/>
                    <a:pt x="32333" y="3617"/>
                    <a:pt x="32407" y="3649"/>
                  </a:cubicBezTo>
                  <a:cubicBezTo>
                    <a:pt x="32456" y="3684"/>
                    <a:pt x="32503" y="3701"/>
                    <a:pt x="32545" y="3701"/>
                  </a:cubicBezTo>
                  <a:cubicBezTo>
                    <a:pt x="32632" y="3701"/>
                    <a:pt x="32702" y="3634"/>
                    <a:pt x="32743" y="3522"/>
                  </a:cubicBezTo>
                  <a:cubicBezTo>
                    <a:pt x="32809" y="3328"/>
                    <a:pt x="32977" y="3247"/>
                    <a:pt x="33124" y="3140"/>
                  </a:cubicBezTo>
                  <a:cubicBezTo>
                    <a:pt x="33170" y="3120"/>
                    <a:pt x="33211" y="3120"/>
                    <a:pt x="33252" y="3120"/>
                  </a:cubicBezTo>
                  <a:cubicBezTo>
                    <a:pt x="33338" y="3120"/>
                    <a:pt x="33424" y="3120"/>
                    <a:pt x="33445" y="3013"/>
                  </a:cubicBezTo>
                  <a:cubicBezTo>
                    <a:pt x="33465" y="2820"/>
                    <a:pt x="33297" y="2779"/>
                    <a:pt x="33170" y="2693"/>
                  </a:cubicBezTo>
                  <a:cubicBezTo>
                    <a:pt x="33124" y="2672"/>
                    <a:pt x="33063" y="2611"/>
                    <a:pt x="33063" y="2591"/>
                  </a:cubicBezTo>
                  <a:cubicBezTo>
                    <a:pt x="33077" y="2532"/>
                    <a:pt x="33122" y="2523"/>
                    <a:pt x="33168" y="2523"/>
                  </a:cubicBezTo>
                  <a:cubicBezTo>
                    <a:pt x="33190" y="2523"/>
                    <a:pt x="33212" y="2525"/>
                    <a:pt x="33231" y="2525"/>
                  </a:cubicBezTo>
                  <a:cubicBezTo>
                    <a:pt x="33506" y="2565"/>
                    <a:pt x="33760" y="2718"/>
                    <a:pt x="34035" y="2718"/>
                  </a:cubicBezTo>
                  <a:cubicBezTo>
                    <a:pt x="34162" y="2718"/>
                    <a:pt x="34208" y="2693"/>
                    <a:pt x="34249" y="2565"/>
                  </a:cubicBezTo>
                  <a:cubicBezTo>
                    <a:pt x="34396" y="2123"/>
                    <a:pt x="34101" y="2102"/>
                    <a:pt x="33826" y="2082"/>
                  </a:cubicBezTo>
                  <a:cubicBezTo>
                    <a:pt x="33445" y="2057"/>
                    <a:pt x="33084" y="1996"/>
                    <a:pt x="32723" y="1889"/>
                  </a:cubicBezTo>
                  <a:cubicBezTo>
                    <a:pt x="32016" y="1700"/>
                    <a:pt x="31329" y="1441"/>
                    <a:pt x="30598" y="1441"/>
                  </a:cubicBezTo>
                  <a:cubicBezTo>
                    <a:pt x="30344" y="1441"/>
                    <a:pt x="30085" y="1472"/>
                    <a:pt x="29818" y="1548"/>
                  </a:cubicBezTo>
                  <a:cubicBezTo>
                    <a:pt x="29755" y="1563"/>
                    <a:pt x="29684" y="1569"/>
                    <a:pt x="29609" y="1569"/>
                  </a:cubicBezTo>
                  <a:cubicBezTo>
                    <a:pt x="29361" y="1569"/>
                    <a:pt x="29063" y="1503"/>
                    <a:pt x="28801" y="1487"/>
                  </a:cubicBezTo>
                  <a:cubicBezTo>
                    <a:pt x="28337" y="1427"/>
                    <a:pt x="27910" y="1159"/>
                    <a:pt x="27418" y="1159"/>
                  </a:cubicBezTo>
                  <a:cubicBezTo>
                    <a:pt x="27371" y="1159"/>
                    <a:pt x="27323" y="1161"/>
                    <a:pt x="27275" y="1167"/>
                  </a:cubicBezTo>
                  <a:cubicBezTo>
                    <a:pt x="27172" y="1187"/>
                    <a:pt x="27062" y="1202"/>
                    <a:pt x="26952" y="1202"/>
                  </a:cubicBezTo>
                  <a:cubicBezTo>
                    <a:pt x="26813" y="1202"/>
                    <a:pt x="26675" y="1177"/>
                    <a:pt x="26558" y="1105"/>
                  </a:cubicBezTo>
                  <a:cubicBezTo>
                    <a:pt x="26003" y="810"/>
                    <a:pt x="25327" y="999"/>
                    <a:pt x="24798" y="637"/>
                  </a:cubicBezTo>
                  <a:cubicBezTo>
                    <a:pt x="24765" y="615"/>
                    <a:pt x="24722" y="603"/>
                    <a:pt x="24677" y="603"/>
                  </a:cubicBezTo>
                  <a:cubicBezTo>
                    <a:pt x="24601" y="603"/>
                    <a:pt x="24519" y="636"/>
                    <a:pt x="24477" y="704"/>
                  </a:cubicBezTo>
                  <a:cubicBezTo>
                    <a:pt x="24370" y="871"/>
                    <a:pt x="24564" y="871"/>
                    <a:pt x="24625" y="938"/>
                  </a:cubicBezTo>
                  <a:cubicBezTo>
                    <a:pt x="24650" y="958"/>
                    <a:pt x="24670" y="1039"/>
                    <a:pt x="24650" y="1085"/>
                  </a:cubicBezTo>
                  <a:cubicBezTo>
                    <a:pt x="24625" y="1129"/>
                    <a:pt x="24316" y="1149"/>
                    <a:pt x="24021" y="1149"/>
                  </a:cubicBezTo>
                  <a:cubicBezTo>
                    <a:pt x="23765" y="1149"/>
                    <a:pt x="23520" y="1134"/>
                    <a:pt x="23480" y="1105"/>
                  </a:cubicBezTo>
                  <a:cubicBezTo>
                    <a:pt x="23226" y="912"/>
                    <a:pt x="22931" y="785"/>
                    <a:pt x="22615" y="683"/>
                  </a:cubicBezTo>
                  <a:cubicBezTo>
                    <a:pt x="22570" y="670"/>
                    <a:pt x="22527" y="664"/>
                    <a:pt x="22486" y="664"/>
                  </a:cubicBezTo>
                  <a:cubicBezTo>
                    <a:pt x="22387" y="664"/>
                    <a:pt x="22298" y="695"/>
                    <a:pt x="22208" y="724"/>
                  </a:cubicBezTo>
                  <a:cubicBezTo>
                    <a:pt x="22127" y="757"/>
                    <a:pt x="22042" y="792"/>
                    <a:pt x="21957" y="792"/>
                  </a:cubicBezTo>
                  <a:cubicBezTo>
                    <a:pt x="21936" y="792"/>
                    <a:pt x="21914" y="790"/>
                    <a:pt x="21893" y="785"/>
                  </a:cubicBezTo>
                  <a:cubicBezTo>
                    <a:pt x="21318" y="704"/>
                    <a:pt x="20728" y="810"/>
                    <a:pt x="20199" y="322"/>
                  </a:cubicBezTo>
                  <a:cubicBezTo>
                    <a:pt x="19858" y="2"/>
                    <a:pt x="19370" y="2"/>
                    <a:pt x="18882" y="2"/>
                  </a:cubicBezTo>
                  <a:cubicBezTo>
                    <a:pt x="18798" y="12"/>
                    <a:pt x="18714" y="17"/>
                    <a:pt x="18632" y="17"/>
                  </a:cubicBezTo>
                  <a:cubicBezTo>
                    <a:pt x="18550" y="17"/>
                    <a:pt x="18470" y="12"/>
                    <a:pt x="18393" y="2"/>
                  </a:cubicBezTo>
                  <a:cubicBezTo>
                    <a:pt x="18385" y="1"/>
                    <a:pt x="18376" y="0"/>
                    <a:pt x="18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5"/>
            <p:cNvSpPr/>
            <p:nvPr/>
          </p:nvSpPr>
          <p:spPr>
            <a:xfrm>
              <a:off x="5827257" y="3170614"/>
              <a:ext cx="659875" cy="485005"/>
            </a:xfrm>
            <a:custGeom>
              <a:rect b="b" l="l" r="r" t="t"/>
              <a:pathLst>
                <a:path extrusionOk="0" h="6809" w="9264">
                  <a:moveTo>
                    <a:pt x="5937" y="1"/>
                  </a:moveTo>
                  <a:cubicBezTo>
                    <a:pt x="5810" y="1"/>
                    <a:pt x="5764" y="87"/>
                    <a:pt x="5764" y="169"/>
                  </a:cubicBezTo>
                  <a:cubicBezTo>
                    <a:pt x="5789" y="443"/>
                    <a:pt x="5850" y="723"/>
                    <a:pt x="5850" y="998"/>
                  </a:cubicBezTo>
                  <a:cubicBezTo>
                    <a:pt x="5850" y="1186"/>
                    <a:pt x="5957" y="1486"/>
                    <a:pt x="5764" y="1527"/>
                  </a:cubicBezTo>
                  <a:cubicBezTo>
                    <a:pt x="5742" y="1530"/>
                    <a:pt x="5720" y="1532"/>
                    <a:pt x="5698" y="1532"/>
                  </a:cubicBezTo>
                  <a:cubicBezTo>
                    <a:pt x="5309" y="1532"/>
                    <a:pt x="4857" y="1038"/>
                    <a:pt x="4919" y="677"/>
                  </a:cubicBezTo>
                  <a:cubicBezTo>
                    <a:pt x="4958" y="478"/>
                    <a:pt x="4881" y="274"/>
                    <a:pt x="4599" y="274"/>
                  </a:cubicBezTo>
                  <a:cubicBezTo>
                    <a:pt x="4586" y="274"/>
                    <a:pt x="4572" y="275"/>
                    <a:pt x="4558" y="275"/>
                  </a:cubicBezTo>
                  <a:cubicBezTo>
                    <a:pt x="4538" y="279"/>
                    <a:pt x="4517" y="281"/>
                    <a:pt x="4497" y="281"/>
                  </a:cubicBezTo>
                  <a:cubicBezTo>
                    <a:pt x="4410" y="281"/>
                    <a:pt x="4320" y="251"/>
                    <a:pt x="4217" y="235"/>
                  </a:cubicBezTo>
                  <a:cubicBezTo>
                    <a:pt x="4108" y="195"/>
                    <a:pt x="4001" y="160"/>
                    <a:pt x="3899" y="160"/>
                  </a:cubicBezTo>
                  <a:cubicBezTo>
                    <a:pt x="3782" y="160"/>
                    <a:pt x="3674" y="206"/>
                    <a:pt x="3582" y="342"/>
                  </a:cubicBezTo>
                  <a:cubicBezTo>
                    <a:pt x="3475" y="509"/>
                    <a:pt x="3200" y="596"/>
                    <a:pt x="3180" y="850"/>
                  </a:cubicBezTo>
                  <a:cubicBezTo>
                    <a:pt x="3169" y="930"/>
                    <a:pt x="3164" y="967"/>
                    <a:pt x="3135" y="967"/>
                  </a:cubicBezTo>
                  <a:cubicBezTo>
                    <a:pt x="3110" y="967"/>
                    <a:pt x="3069" y="940"/>
                    <a:pt x="2992" y="891"/>
                  </a:cubicBezTo>
                  <a:cubicBezTo>
                    <a:pt x="2861" y="801"/>
                    <a:pt x="2736" y="753"/>
                    <a:pt x="2632" y="753"/>
                  </a:cubicBezTo>
                  <a:cubicBezTo>
                    <a:pt x="2512" y="753"/>
                    <a:pt x="2419" y="816"/>
                    <a:pt x="2376" y="952"/>
                  </a:cubicBezTo>
                  <a:cubicBezTo>
                    <a:pt x="2249" y="1333"/>
                    <a:pt x="1822" y="1506"/>
                    <a:pt x="1801" y="1969"/>
                  </a:cubicBezTo>
                  <a:cubicBezTo>
                    <a:pt x="1801" y="2122"/>
                    <a:pt x="1654" y="2224"/>
                    <a:pt x="1486" y="2269"/>
                  </a:cubicBezTo>
                  <a:cubicBezTo>
                    <a:pt x="1186" y="2376"/>
                    <a:pt x="911" y="2478"/>
                    <a:pt x="616" y="2585"/>
                  </a:cubicBezTo>
                  <a:cubicBezTo>
                    <a:pt x="214" y="2758"/>
                    <a:pt x="1" y="3541"/>
                    <a:pt x="321" y="3984"/>
                  </a:cubicBezTo>
                  <a:cubicBezTo>
                    <a:pt x="596" y="4345"/>
                    <a:pt x="657" y="4726"/>
                    <a:pt x="830" y="5087"/>
                  </a:cubicBezTo>
                  <a:cubicBezTo>
                    <a:pt x="931" y="5301"/>
                    <a:pt x="911" y="5489"/>
                    <a:pt x="784" y="5637"/>
                  </a:cubicBezTo>
                  <a:cubicBezTo>
                    <a:pt x="703" y="5723"/>
                    <a:pt x="743" y="5810"/>
                    <a:pt x="870" y="5911"/>
                  </a:cubicBezTo>
                  <a:cubicBezTo>
                    <a:pt x="1052" y="6046"/>
                    <a:pt x="1222" y="6119"/>
                    <a:pt x="1374" y="6119"/>
                  </a:cubicBezTo>
                  <a:cubicBezTo>
                    <a:pt x="1485" y="6119"/>
                    <a:pt x="1586" y="6080"/>
                    <a:pt x="1674" y="5998"/>
                  </a:cubicBezTo>
                  <a:cubicBezTo>
                    <a:pt x="1816" y="5877"/>
                    <a:pt x="1981" y="5797"/>
                    <a:pt x="2201" y="5797"/>
                  </a:cubicBezTo>
                  <a:cubicBezTo>
                    <a:pt x="2249" y="5797"/>
                    <a:pt x="2301" y="5801"/>
                    <a:pt x="2356" y="5810"/>
                  </a:cubicBezTo>
                  <a:cubicBezTo>
                    <a:pt x="2387" y="5815"/>
                    <a:pt x="2416" y="5817"/>
                    <a:pt x="2442" y="5817"/>
                  </a:cubicBezTo>
                  <a:cubicBezTo>
                    <a:pt x="2523" y="5817"/>
                    <a:pt x="2586" y="5793"/>
                    <a:pt x="2651" y="5744"/>
                  </a:cubicBezTo>
                  <a:cubicBezTo>
                    <a:pt x="3032" y="5382"/>
                    <a:pt x="3627" y="5301"/>
                    <a:pt x="4177" y="5174"/>
                  </a:cubicBezTo>
                  <a:cubicBezTo>
                    <a:pt x="4215" y="5166"/>
                    <a:pt x="4258" y="5161"/>
                    <a:pt x="4301" y="5161"/>
                  </a:cubicBezTo>
                  <a:cubicBezTo>
                    <a:pt x="4500" y="5161"/>
                    <a:pt x="4736" y="5255"/>
                    <a:pt x="4874" y="5530"/>
                  </a:cubicBezTo>
                  <a:cubicBezTo>
                    <a:pt x="4937" y="5676"/>
                    <a:pt x="4977" y="5892"/>
                    <a:pt x="5222" y="5892"/>
                  </a:cubicBezTo>
                  <a:cubicBezTo>
                    <a:pt x="5232" y="5892"/>
                    <a:pt x="5244" y="5892"/>
                    <a:pt x="5255" y="5891"/>
                  </a:cubicBezTo>
                  <a:cubicBezTo>
                    <a:pt x="5286" y="5891"/>
                    <a:pt x="5314" y="5855"/>
                    <a:pt x="5341" y="5855"/>
                  </a:cubicBezTo>
                  <a:cubicBezTo>
                    <a:pt x="5355" y="5855"/>
                    <a:pt x="5369" y="5864"/>
                    <a:pt x="5382" y="5891"/>
                  </a:cubicBezTo>
                  <a:cubicBezTo>
                    <a:pt x="5408" y="5911"/>
                    <a:pt x="5382" y="5978"/>
                    <a:pt x="5342" y="5998"/>
                  </a:cubicBezTo>
                  <a:cubicBezTo>
                    <a:pt x="5280" y="6064"/>
                    <a:pt x="5194" y="6084"/>
                    <a:pt x="5280" y="6191"/>
                  </a:cubicBezTo>
                  <a:cubicBezTo>
                    <a:pt x="5301" y="6232"/>
                    <a:pt x="5382" y="6273"/>
                    <a:pt x="5448" y="6293"/>
                  </a:cubicBezTo>
                  <a:cubicBezTo>
                    <a:pt x="5555" y="6293"/>
                    <a:pt x="5637" y="6252"/>
                    <a:pt x="5662" y="6166"/>
                  </a:cubicBezTo>
                  <a:cubicBezTo>
                    <a:pt x="5662" y="6145"/>
                    <a:pt x="5662" y="6105"/>
                    <a:pt x="5637" y="6084"/>
                  </a:cubicBezTo>
                  <a:cubicBezTo>
                    <a:pt x="5627" y="6045"/>
                    <a:pt x="5632" y="6032"/>
                    <a:pt x="5643" y="6032"/>
                  </a:cubicBezTo>
                  <a:cubicBezTo>
                    <a:pt x="5657" y="6032"/>
                    <a:pt x="5681" y="6050"/>
                    <a:pt x="5703" y="6064"/>
                  </a:cubicBezTo>
                  <a:cubicBezTo>
                    <a:pt x="5810" y="6125"/>
                    <a:pt x="5937" y="6166"/>
                    <a:pt x="5871" y="6293"/>
                  </a:cubicBezTo>
                  <a:cubicBezTo>
                    <a:pt x="5830" y="6400"/>
                    <a:pt x="5871" y="6486"/>
                    <a:pt x="6018" y="6573"/>
                  </a:cubicBezTo>
                  <a:cubicBezTo>
                    <a:pt x="6305" y="6757"/>
                    <a:pt x="6599" y="6809"/>
                    <a:pt x="6864" y="6809"/>
                  </a:cubicBezTo>
                  <a:cubicBezTo>
                    <a:pt x="6994" y="6809"/>
                    <a:pt x="7117" y="6796"/>
                    <a:pt x="7229" y="6781"/>
                  </a:cubicBezTo>
                  <a:cubicBezTo>
                    <a:pt x="7651" y="6720"/>
                    <a:pt x="8205" y="6654"/>
                    <a:pt x="8205" y="6084"/>
                  </a:cubicBezTo>
                  <a:cubicBezTo>
                    <a:pt x="8205" y="6039"/>
                    <a:pt x="8246" y="6018"/>
                    <a:pt x="8266" y="5978"/>
                  </a:cubicBezTo>
                  <a:cubicBezTo>
                    <a:pt x="8353" y="5637"/>
                    <a:pt x="8734" y="5510"/>
                    <a:pt x="8862" y="5235"/>
                  </a:cubicBezTo>
                  <a:cubicBezTo>
                    <a:pt x="9223" y="4513"/>
                    <a:pt x="9263" y="3709"/>
                    <a:pt x="8394" y="2859"/>
                  </a:cubicBezTo>
                  <a:cubicBezTo>
                    <a:pt x="8119" y="2585"/>
                    <a:pt x="7951" y="2224"/>
                    <a:pt x="7569" y="2056"/>
                  </a:cubicBezTo>
                  <a:cubicBezTo>
                    <a:pt x="7208" y="1888"/>
                    <a:pt x="7122" y="1613"/>
                    <a:pt x="6995" y="1359"/>
                  </a:cubicBezTo>
                  <a:cubicBezTo>
                    <a:pt x="6974" y="1186"/>
                    <a:pt x="6888" y="998"/>
                    <a:pt x="6740" y="911"/>
                  </a:cubicBezTo>
                  <a:cubicBezTo>
                    <a:pt x="6400" y="723"/>
                    <a:pt x="6318" y="443"/>
                    <a:pt x="6145" y="189"/>
                  </a:cubicBezTo>
                  <a:cubicBezTo>
                    <a:pt x="6084" y="128"/>
                    <a:pt x="6043" y="21"/>
                    <a:pt x="59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5"/>
            <p:cNvSpPr/>
            <p:nvPr/>
          </p:nvSpPr>
          <p:spPr>
            <a:xfrm>
              <a:off x="6141389" y="3002221"/>
              <a:ext cx="339553" cy="185412"/>
            </a:xfrm>
            <a:custGeom>
              <a:rect b="b" l="l" r="r" t="t"/>
              <a:pathLst>
                <a:path extrusionOk="0" h="2603" w="4767">
                  <a:moveTo>
                    <a:pt x="639" y="1"/>
                  </a:moveTo>
                  <a:cubicBezTo>
                    <a:pt x="613" y="1"/>
                    <a:pt x="583" y="4"/>
                    <a:pt x="550" y="10"/>
                  </a:cubicBezTo>
                  <a:cubicBezTo>
                    <a:pt x="382" y="35"/>
                    <a:pt x="169" y="10"/>
                    <a:pt x="82" y="183"/>
                  </a:cubicBezTo>
                  <a:cubicBezTo>
                    <a:pt x="1" y="371"/>
                    <a:pt x="189" y="391"/>
                    <a:pt x="296" y="457"/>
                  </a:cubicBezTo>
                  <a:cubicBezTo>
                    <a:pt x="316" y="457"/>
                    <a:pt x="296" y="544"/>
                    <a:pt x="296" y="564"/>
                  </a:cubicBezTo>
                  <a:cubicBezTo>
                    <a:pt x="359" y="746"/>
                    <a:pt x="400" y="1008"/>
                    <a:pt x="631" y="1008"/>
                  </a:cubicBezTo>
                  <a:cubicBezTo>
                    <a:pt x="639" y="1008"/>
                    <a:pt x="648" y="1007"/>
                    <a:pt x="657" y="1007"/>
                  </a:cubicBezTo>
                  <a:cubicBezTo>
                    <a:pt x="952" y="1007"/>
                    <a:pt x="1186" y="1154"/>
                    <a:pt x="1420" y="1261"/>
                  </a:cubicBezTo>
                  <a:cubicBezTo>
                    <a:pt x="1527" y="1307"/>
                    <a:pt x="1674" y="1515"/>
                    <a:pt x="1506" y="1709"/>
                  </a:cubicBezTo>
                  <a:cubicBezTo>
                    <a:pt x="1440" y="1770"/>
                    <a:pt x="1440" y="1856"/>
                    <a:pt x="1481" y="1943"/>
                  </a:cubicBezTo>
                  <a:cubicBezTo>
                    <a:pt x="1518" y="2009"/>
                    <a:pt x="1579" y="2051"/>
                    <a:pt x="1658" y="2051"/>
                  </a:cubicBezTo>
                  <a:cubicBezTo>
                    <a:pt x="1676" y="2051"/>
                    <a:pt x="1695" y="2049"/>
                    <a:pt x="1715" y="2044"/>
                  </a:cubicBezTo>
                  <a:cubicBezTo>
                    <a:pt x="1744" y="2033"/>
                    <a:pt x="1771" y="2028"/>
                    <a:pt x="1795" y="2028"/>
                  </a:cubicBezTo>
                  <a:cubicBezTo>
                    <a:pt x="1859" y="2028"/>
                    <a:pt x="1910" y="2063"/>
                    <a:pt x="1969" y="2110"/>
                  </a:cubicBezTo>
                  <a:cubicBezTo>
                    <a:pt x="2111" y="2199"/>
                    <a:pt x="2290" y="2242"/>
                    <a:pt x="2447" y="2242"/>
                  </a:cubicBezTo>
                  <a:cubicBezTo>
                    <a:pt x="2623" y="2242"/>
                    <a:pt x="2773" y="2189"/>
                    <a:pt x="2819" y="2090"/>
                  </a:cubicBezTo>
                  <a:cubicBezTo>
                    <a:pt x="2839" y="1983"/>
                    <a:pt x="2839" y="1876"/>
                    <a:pt x="2987" y="1876"/>
                  </a:cubicBezTo>
                  <a:cubicBezTo>
                    <a:pt x="3134" y="1876"/>
                    <a:pt x="3200" y="1983"/>
                    <a:pt x="3221" y="2110"/>
                  </a:cubicBezTo>
                  <a:cubicBezTo>
                    <a:pt x="3261" y="2385"/>
                    <a:pt x="3455" y="2492"/>
                    <a:pt x="3689" y="2492"/>
                  </a:cubicBezTo>
                  <a:cubicBezTo>
                    <a:pt x="3804" y="2492"/>
                    <a:pt x="3941" y="2602"/>
                    <a:pt x="4041" y="2602"/>
                  </a:cubicBezTo>
                  <a:cubicBezTo>
                    <a:pt x="4087" y="2602"/>
                    <a:pt x="4126" y="2579"/>
                    <a:pt x="4151" y="2512"/>
                  </a:cubicBezTo>
                  <a:cubicBezTo>
                    <a:pt x="4238" y="2344"/>
                    <a:pt x="4024" y="2171"/>
                    <a:pt x="3877" y="2024"/>
                  </a:cubicBezTo>
                  <a:cubicBezTo>
                    <a:pt x="3795" y="1943"/>
                    <a:pt x="3643" y="1836"/>
                    <a:pt x="3709" y="1729"/>
                  </a:cubicBezTo>
                  <a:cubicBezTo>
                    <a:pt x="3758" y="1644"/>
                    <a:pt x="3810" y="1506"/>
                    <a:pt x="3948" y="1506"/>
                  </a:cubicBezTo>
                  <a:cubicBezTo>
                    <a:pt x="3983" y="1506"/>
                    <a:pt x="4023" y="1515"/>
                    <a:pt x="4070" y="1536"/>
                  </a:cubicBezTo>
                  <a:cubicBezTo>
                    <a:pt x="4114" y="1554"/>
                    <a:pt x="4157" y="1562"/>
                    <a:pt x="4200" y="1562"/>
                  </a:cubicBezTo>
                  <a:cubicBezTo>
                    <a:pt x="4358" y="1562"/>
                    <a:pt x="4503" y="1452"/>
                    <a:pt x="4619" y="1368"/>
                  </a:cubicBezTo>
                  <a:cubicBezTo>
                    <a:pt x="4767" y="1281"/>
                    <a:pt x="4767" y="1093"/>
                    <a:pt x="4660" y="966"/>
                  </a:cubicBezTo>
                  <a:cubicBezTo>
                    <a:pt x="4622" y="921"/>
                    <a:pt x="4587" y="904"/>
                    <a:pt x="4557" y="904"/>
                  </a:cubicBezTo>
                  <a:cubicBezTo>
                    <a:pt x="4485" y="904"/>
                    <a:pt x="4432" y="998"/>
                    <a:pt x="4385" y="1073"/>
                  </a:cubicBezTo>
                  <a:cubicBezTo>
                    <a:pt x="4345" y="1113"/>
                    <a:pt x="4279" y="1134"/>
                    <a:pt x="4218" y="1154"/>
                  </a:cubicBezTo>
                  <a:cubicBezTo>
                    <a:pt x="4205" y="1155"/>
                    <a:pt x="4191" y="1156"/>
                    <a:pt x="4176" y="1156"/>
                  </a:cubicBezTo>
                  <a:cubicBezTo>
                    <a:pt x="3893" y="1156"/>
                    <a:pt x="3247" y="937"/>
                    <a:pt x="2987" y="773"/>
                  </a:cubicBezTo>
                  <a:cubicBezTo>
                    <a:pt x="2926" y="732"/>
                    <a:pt x="2839" y="691"/>
                    <a:pt x="2753" y="645"/>
                  </a:cubicBezTo>
                  <a:cubicBezTo>
                    <a:pt x="2478" y="564"/>
                    <a:pt x="2183" y="518"/>
                    <a:pt x="1949" y="371"/>
                  </a:cubicBezTo>
                  <a:cubicBezTo>
                    <a:pt x="1835" y="303"/>
                    <a:pt x="1734" y="273"/>
                    <a:pt x="1643" y="273"/>
                  </a:cubicBezTo>
                  <a:cubicBezTo>
                    <a:pt x="1482" y="273"/>
                    <a:pt x="1350" y="365"/>
                    <a:pt x="1227" y="498"/>
                  </a:cubicBezTo>
                  <a:cubicBezTo>
                    <a:pt x="1147" y="595"/>
                    <a:pt x="1095" y="634"/>
                    <a:pt x="1057" y="634"/>
                  </a:cubicBezTo>
                  <a:cubicBezTo>
                    <a:pt x="996" y="634"/>
                    <a:pt x="972" y="533"/>
                    <a:pt x="932" y="417"/>
                  </a:cubicBezTo>
                  <a:cubicBezTo>
                    <a:pt x="876" y="242"/>
                    <a:pt x="888" y="1"/>
                    <a:pt x="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5"/>
            <p:cNvSpPr/>
            <p:nvPr/>
          </p:nvSpPr>
          <p:spPr>
            <a:xfrm>
              <a:off x="5818210" y="2877280"/>
              <a:ext cx="167818" cy="189543"/>
            </a:xfrm>
            <a:custGeom>
              <a:rect b="b" l="l" r="r" t="t"/>
              <a:pathLst>
                <a:path extrusionOk="0" h="2661" w="2356">
                  <a:moveTo>
                    <a:pt x="1693" y="0"/>
                  </a:moveTo>
                  <a:cubicBezTo>
                    <a:pt x="1592" y="0"/>
                    <a:pt x="1521" y="127"/>
                    <a:pt x="1486" y="238"/>
                  </a:cubicBezTo>
                  <a:cubicBezTo>
                    <a:pt x="1359" y="558"/>
                    <a:pt x="1058" y="706"/>
                    <a:pt x="850" y="940"/>
                  </a:cubicBezTo>
                  <a:cubicBezTo>
                    <a:pt x="749" y="1040"/>
                    <a:pt x="571" y="1196"/>
                    <a:pt x="445" y="1196"/>
                  </a:cubicBezTo>
                  <a:cubicBezTo>
                    <a:pt x="437" y="1196"/>
                    <a:pt x="430" y="1195"/>
                    <a:pt x="423" y="1194"/>
                  </a:cubicBezTo>
                  <a:cubicBezTo>
                    <a:pt x="361" y="1177"/>
                    <a:pt x="308" y="1170"/>
                    <a:pt x="265" y="1170"/>
                  </a:cubicBezTo>
                  <a:cubicBezTo>
                    <a:pt x="26" y="1170"/>
                    <a:pt x="35" y="1392"/>
                    <a:pt x="0" y="1555"/>
                  </a:cubicBezTo>
                  <a:cubicBezTo>
                    <a:pt x="0" y="1957"/>
                    <a:pt x="341" y="2399"/>
                    <a:pt x="677" y="2527"/>
                  </a:cubicBezTo>
                  <a:cubicBezTo>
                    <a:pt x="763" y="2560"/>
                    <a:pt x="854" y="2560"/>
                    <a:pt x="941" y="2560"/>
                  </a:cubicBezTo>
                  <a:cubicBezTo>
                    <a:pt x="1028" y="2560"/>
                    <a:pt x="1112" y="2560"/>
                    <a:pt x="1186" y="2593"/>
                  </a:cubicBezTo>
                  <a:cubicBezTo>
                    <a:pt x="1289" y="2638"/>
                    <a:pt x="1374" y="2661"/>
                    <a:pt x="1445" y="2661"/>
                  </a:cubicBezTo>
                  <a:cubicBezTo>
                    <a:pt x="1608" y="2661"/>
                    <a:pt x="1694" y="2538"/>
                    <a:pt x="1740" y="2272"/>
                  </a:cubicBezTo>
                  <a:cubicBezTo>
                    <a:pt x="1781" y="2043"/>
                    <a:pt x="1888" y="1723"/>
                    <a:pt x="2076" y="1616"/>
                  </a:cubicBezTo>
                  <a:cubicBezTo>
                    <a:pt x="2356" y="1489"/>
                    <a:pt x="2203" y="1408"/>
                    <a:pt x="2142" y="1255"/>
                  </a:cubicBezTo>
                  <a:cubicBezTo>
                    <a:pt x="2035" y="1067"/>
                    <a:pt x="1847" y="899"/>
                    <a:pt x="2101" y="665"/>
                  </a:cubicBezTo>
                  <a:cubicBezTo>
                    <a:pt x="2162" y="599"/>
                    <a:pt x="2356" y="538"/>
                    <a:pt x="2269" y="411"/>
                  </a:cubicBezTo>
                  <a:cubicBezTo>
                    <a:pt x="2142" y="217"/>
                    <a:pt x="1949" y="70"/>
                    <a:pt x="1740" y="9"/>
                  </a:cubicBezTo>
                  <a:cubicBezTo>
                    <a:pt x="1724" y="3"/>
                    <a:pt x="1708" y="0"/>
                    <a:pt x="16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5"/>
            <p:cNvSpPr/>
            <p:nvPr/>
          </p:nvSpPr>
          <p:spPr>
            <a:xfrm>
              <a:off x="5606937" y="2898436"/>
              <a:ext cx="322957" cy="256214"/>
            </a:xfrm>
            <a:custGeom>
              <a:rect b="b" l="l" r="r" t="t"/>
              <a:pathLst>
                <a:path extrusionOk="0" h="3597" w="4534">
                  <a:moveTo>
                    <a:pt x="242" y="0"/>
                  </a:moveTo>
                  <a:cubicBezTo>
                    <a:pt x="184" y="0"/>
                    <a:pt x="133" y="20"/>
                    <a:pt x="82" y="68"/>
                  </a:cubicBezTo>
                  <a:cubicBezTo>
                    <a:pt x="1" y="154"/>
                    <a:pt x="62" y="241"/>
                    <a:pt x="128" y="302"/>
                  </a:cubicBezTo>
                  <a:cubicBezTo>
                    <a:pt x="403" y="536"/>
                    <a:pt x="616" y="810"/>
                    <a:pt x="825" y="1111"/>
                  </a:cubicBezTo>
                  <a:cubicBezTo>
                    <a:pt x="1227" y="1721"/>
                    <a:pt x="1461" y="2509"/>
                    <a:pt x="2224" y="2825"/>
                  </a:cubicBezTo>
                  <a:cubicBezTo>
                    <a:pt x="2244" y="2825"/>
                    <a:pt x="2244" y="2865"/>
                    <a:pt x="2244" y="2865"/>
                  </a:cubicBezTo>
                  <a:cubicBezTo>
                    <a:pt x="2097" y="3247"/>
                    <a:pt x="2417" y="3227"/>
                    <a:pt x="2605" y="3272"/>
                  </a:cubicBezTo>
                  <a:cubicBezTo>
                    <a:pt x="3114" y="3420"/>
                    <a:pt x="3643" y="3501"/>
                    <a:pt x="4177" y="3567"/>
                  </a:cubicBezTo>
                  <a:cubicBezTo>
                    <a:pt x="4244" y="3567"/>
                    <a:pt x="4316" y="3597"/>
                    <a:pt x="4376" y="3597"/>
                  </a:cubicBezTo>
                  <a:cubicBezTo>
                    <a:pt x="4430" y="3597"/>
                    <a:pt x="4473" y="3573"/>
                    <a:pt x="4492" y="3481"/>
                  </a:cubicBezTo>
                  <a:cubicBezTo>
                    <a:pt x="4533" y="3313"/>
                    <a:pt x="4365" y="3272"/>
                    <a:pt x="4238" y="3186"/>
                  </a:cubicBezTo>
                  <a:cubicBezTo>
                    <a:pt x="3796" y="2911"/>
                    <a:pt x="3241" y="2993"/>
                    <a:pt x="2753" y="2804"/>
                  </a:cubicBezTo>
                  <a:cubicBezTo>
                    <a:pt x="2743" y="2802"/>
                    <a:pt x="2731" y="2801"/>
                    <a:pt x="2718" y="2801"/>
                  </a:cubicBezTo>
                  <a:cubicBezTo>
                    <a:pt x="2682" y="2801"/>
                    <a:pt x="2637" y="2809"/>
                    <a:pt x="2596" y="2809"/>
                  </a:cubicBezTo>
                  <a:cubicBezTo>
                    <a:pt x="2539" y="2809"/>
                    <a:pt x="2488" y="2793"/>
                    <a:pt x="2478" y="2718"/>
                  </a:cubicBezTo>
                  <a:cubicBezTo>
                    <a:pt x="2458" y="2550"/>
                    <a:pt x="2437" y="2357"/>
                    <a:pt x="2605" y="2230"/>
                  </a:cubicBezTo>
                  <a:cubicBezTo>
                    <a:pt x="2712" y="2128"/>
                    <a:pt x="2671" y="2062"/>
                    <a:pt x="2605" y="1935"/>
                  </a:cubicBezTo>
                  <a:cubicBezTo>
                    <a:pt x="2498" y="1721"/>
                    <a:pt x="2163" y="1787"/>
                    <a:pt x="2117" y="1640"/>
                  </a:cubicBezTo>
                  <a:cubicBezTo>
                    <a:pt x="1990" y="1339"/>
                    <a:pt x="1761" y="1192"/>
                    <a:pt x="1568" y="958"/>
                  </a:cubicBezTo>
                  <a:cubicBezTo>
                    <a:pt x="1461" y="877"/>
                    <a:pt x="1354" y="790"/>
                    <a:pt x="1252" y="704"/>
                  </a:cubicBezTo>
                  <a:cubicBezTo>
                    <a:pt x="952" y="475"/>
                    <a:pt x="784" y="114"/>
                    <a:pt x="382" y="27"/>
                  </a:cubicBezTo>
                  <a:cubicBezTo>
                    <a:pt x="330" y="10"/>
                    <a:pt x="284" y="0"/>
                    <a:pt x="2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5"/>
            <p:cNvSpPr/>
            <p:nvPr/>
          </p:nvSpPr>
          <p:spPr>
            <a:xfrm>
              <a:off x="6414633" y="3586681"/>
              <a:ext cx="279364" cy="210485"/>
            </a:xfrm>
            <a:custGeom>
              <a:rect b="b" l="l" r="r" t="t"/>
              <a:pathLst>
                <a:path extrusionOk="0" h="2955" w="3922">
                  <a:moveTo>
                    <a:pt x="3283" y="0"/>
                  </a:moveTo>
                  <a:cubicBezTo>
                    <a:pt x="3263" y="0"/>
                    <a:pt x="3242" y="3"/>
                    <a:pt x="3220" y="9"/>
                  </a:cubicBezTo>
                  <a:cubicBezTo>
                    <a:pt x="3072" y="30"/>
                    <a:pt x="3093" y="157"/>
                    <a:pt x="3113" y="264"/>
                  </a:cubicBezTo>
                  <a:cubicBezTo>
                    <a:pt x="3200" y="579"/>
                    <a:pt x="3113" y="833"/>
                    <a:pt x="2818" y="1006"/>
                  </a:cubicBezTo>
                  <a:cubicBezTo>
                    <a:pt x="2711" y="1067"/>
                    <a:pt x="2671" y="1134"/>
                    <a:pt x="2732" y="1240"/>
                  </a:cubicBezTo>
                  <a:cubicBezTo>
                    <a:pt x="2777" y="1368"/>
                    <a:pt x="2671" y="1408"/>
                    <a:pt x="2604" y="1469"/>
                  </a:cubicBezTo>
                  <a:cubicBezTo>
                    <a:pt x="2587" y="1497"/>
                    <a:pt x="2566" y="1510"/>
                    <a:pt x="2544" y="1510"/>
                  </a:cubicBezTo>
                  <a:cubicBezTo>
                    <a:pt x="2515" y="1510"/>
                    <a:pt x="2483" y="1487"/>
                    <a:pt x="2457" y="1449"/>
                  </a:cubicBezTo>
                  <a:cubicBezTo>
                    <a:pt x="2403" y="1378"/>
                    <a:pt x="2354" y="1353"/>
                    <a:pt x="2304" y="1353"/>
                  </a:cubicBezTo>
                  <a:cubicBezTo>
                    <a:pt x="2236" y="1353"/>
                    <a:pt x="2169" y="1402"/>
                    <a:pt x="2096" y="1449"/>
                  </a:cubicBezTo>
                  <a:cubicBezTo>
                    <a:pt x="1841" y="1642"/>
                    <a:pt x="1633" y="1917"/>
                    <a:pt x="1312" y="2003"/>
                  </a:cubicBezTo>
                  <a:cubicBezTo>
                    <a:pt x="911" y="2131"/>
                    <a:pt x="570" y="2405"/>
                    <a:pt x="168" y="2573"/>
                  </a:cubicBezTo>
                  <a:cubicBezTo>
                    <a:pt x="61" y="2639"/>
                    <a:pt x="0" y="2741"/>
                    <a:pt x="148" y="2827"/>
                  </a:cubicBezTo>
                  <a:cubicBezTo>
                    <a:pt x="275" y="2894"/>
                    <a:pt x="402" y="2914"/>
                    <a:pt x="549" y="2955"/>
                  </a:cubicBezTo>
                  <a:cubicBezTo>
                    <a:pt x="804" y="2894"/>
                    <a:pt x="1038" y="2766"/>
                    <a:pt x="1231" y="2593"/>
                  </a:cubicBezTo>
                  <a:cubicBezTo>
                    <a:pt x="1633" y="2232"/>
                    <a:pt x="2121" y="1978"/>
                    <a:pt x="2584" y="1769"/>
                  </a:cubicBezTo>
                  <a:cubicBezTo>
                    <a:pt x="3011" y="1576"/>
                    <a:pt x="3306" y="1261"/>
                    <a:pt x="3729" y="1088"/>
                  </a:cubicBezTo>
                  <a:cubicBezTo>
                    <a:pt x="3815" y="1047"/>
                    <a:pt x="3922" y="920"/>
                    <a:pt x="3901" y="793"/>
                  </a:cubicBezTo>
                  <a:cubicBezTo>
                    <a:pt x="3881" y="728"/>
                    <a:pt x="3850" y="708"/>
                    <a:pt x="3813" y="708"/>
                  </a:cubicBezTo>
                  <a:cubicBezTo>
                    <a:pt x="3767" y="708"/>
                    <a:pt x="3713" y="741"/>
                    <a:pt x="3667" y="752"/>
                  </a:cubicBezTo>
                  <a:cubicBezTo>
                    <a:pt x="3651" y="757"/>
                    <a:pt x="3636" y="760"/>
                    <a:pt x="3624" y="760"/>
                  </a:cubicBezTo>
                  <a:cubicBezTo>
                    <a:pt x="3585" y="760"/>
                    <a:pt x="3566" y="736"/>
                    <a:pt x="3581" y="686"/>
                  </a:cubicBezTo>
                  <a:cubicBezTo>
                    <a:pt x="3647" y="498"/>
                    <a:pt x="3474" y="371"/>
                    <a:pt x="3454" y="198"/>
                  </a:cubicBezTo>
                  <a:cubicBezTo>
                    <a:pt x="3454" y="90"/>
                    <a:pt x="3392" y="0"/>
                    <a:pt x="32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5"/>
            <p:cNvSpPr/>
            <p:nvPr/>
          </p:nvSpPr>
          <p:spPr>
            <a:xfrm>
              <a:off x="6139964" y="2201644"/>
              <a:ext cx="158416" cy="249020"/>
            </a:xfrm>
            <a:custGeom>
              <a:rect b="b" l="l" r="r" t="t"/>
              <a:pathLst>
                <a:path extrusionOk="0" h="3496" w="2224">
                  <a:moveTo>
                    <a:pt x="1010" y="1"/>
                  </a:moveTo>
                  <a:cubicBezTo>
                    <a:pt x="959" y="1"/>
                    <a:pt x="923" y="12"/>
                    <a:pt x="931" y="38"/>
                  </a:cubicBezTo>
                  <a:cubicBezTo>
                    <a:pt x="1038" y="338"/>
                    <a:pt x="824" y="719"/>
                    <a:pt x="1119" y="948"/>
                  </a:cubicBezTo>
                  <a:cubicBezTo>
                    <a:pt x="1374" y="1121"/>
                    <a:pt x="1353" y="1396"/>
                    <a:pt x="1440" y="1609"/>
                  </a:cubicBezTo>
                  <a:cubicBezTo>
                    <a:pt x="1404" y="1721"/>
                    <a:pt x="1415" y="1895"/>
                    <a:pt x="1333" y="1895"/>
                  </a:cubicBezTo>
                  <a:cubicBezTo>
                    <a:pt x="1321" y="1895"/>
                    <a:pt x="1308" y="1892"/>
                    <a:pt x="1292" y="1884"/>
                  </a:cubicBezTo>
                  <a:cubicBezTo>
                    <a:pt x="1240" y="1865"/>
                    <a:pt x="1198" y="1856"/>
                    <a:pt x="1164" y="1856"/>
                  </a:cubicBezTo>
                  <a:cubicBezTo>
                    <a:pt x="1050" y="1856"/>
                    <a:pt x="1038" y="1958"/>
                    <a:pt x="1038" y="2072"/>
                  </a:cubicBezTo>
                  <a:cubicBezTo>
                    <a:pt x="1018" y="2199"/>
                    <a:pt x="952" y="2245"/>
                    <a:pt x="824" y="2286"/>
                  </a:cubicBezTo>
                  <a:cubicBezTo>
                    <a:pt x="148" y="2433"/>
                    <a:pt x="0" y="2774"/>
                    <a:pt x="336" y="3344"/>
                  </a:cubicBezTo>
                  <a:cubicBezTo>
                    <a:pt x="377" y="3403"/>
                    <a:pt x="398" y="3495"/>
                    <a:pt x="479" y="3495"/>
                  </a:cubicBezTo>
                  <a:cubicBezTo>
                    <a:pt x="488" y="3495"/>
                    <a:pt x="498" y="3494"/>
                    <a:pt x="509" y="3491"/>
                  </a:cubicBezTo>
                  <a:cubicBezTo>
                    <a:pt x="611" y="3471"/>
                    <a:pt x="657" y="3390"/>
                    <a:pt x="677" y="3283"/>
                  </a:cubicBezTo>
                  <a:cubicBezTo>
                    <a:pt x="697" y="3196"/>
                    <a:pt x="677" y="3090"/>
                    <a:pt x="824" y="3049"/>
                  </a:cubicBezTo>
                  <a:cubicBezTo>
                    <a:pt x="1165" y="2922"/>
                    <a:pt x="1501" y="2754"/>
                    <a:pt x="1842" y="2627"/>
                  </a:cubicBezTo>
                  <a:cubicBezTo>
                    <a:pt x="1928" y="2581"/>
                    <a:pt x="2010" y="2561"/>
                    <a:pt x="2035" y="2474"/>
                  </a:cubicBezTo>
                  <a:cubicBezTo>
                    <a:pt x="2137" y="2159"/>
                    <a:pt x="1842" y="1202"/>
                    <a:pt x="1567" y="994"/>
                  </a:cubicBezTo>
                  <a:cubicBezTo>
                    <a:pt x="1526" y="948"/>
                    <a:pt x="1420" y="948"/>
                    <a:pt x="1460" y="867"/>
                  </a:cubicBezTo>
                  <a:cubicBezTo>
                    <a:pt x="1474" y="838"/>
                    <a:pt x="1492" y="828"/>
                    <a:pt x="1514" y="828"/>
                  </a:cubicBezTo>
                  <a:cubicBezTo>
                    <a:pt x="1556" y="828"/>
                    <a:pt x="1609" y="867"/>
                    <a:pt x="1653" y="867"/>
                  </a:cubicBezTo>
                  <a:cubicBezTo>
                    <a:pt x="1668" y="868"/>
                    <a:pt x="1683" y="869"/>
                    <a:pt x="1698" y="869"/>
                  </a:cubicBezTo>
                  <a:cubicBezTo>
                    <a:pt x="1889" y="869"/>
                    <a:pt x="2061" y="749"/>
                    <a:pt x="2137" y="612"/>
                  </a:cubicBezTo>
                  <a:cubicBezTo>
                    <a:pt x="2223" y="439"/>
                    <a:pt x="2010" y="358"/>
                    <a:pt x="1862" y="338"/>
                  </a:cubicBezTo>
                  <a:cubicBezTo>
                    <a:pt x="1608" y="312"/>
                    <a:pt x="1440" y="165"/>
                    <a:pt x="1226" y="58"/>
                  </a:cubicBezTo>
                  <a:cubicBezTo>
                    <a:pt x="1179" y="23"/>
                    <a:pt x="1080" y="1"/>
                    <a:pt x="10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5"/>
            <p:cNvSpPr/>
            <p:nvPr/>
          </p:nvSpPr>
          <p:spPr>
            <a:xfrm>
              <a:off x="6059900" y="2654538"/>
              <a:ext cx="138827" cy="229574"/>
            </a:xfrm>
            <a:custGeom>
              <a:rect b="b" l="l" r="r" t="t"/>
              <a:pathLst>
                <a:path extrusionOk="0" h="3223" w="1949">
                  <a:moveTo>
                    <a:pt x="1460" y="2073"/>
                  </a:moveTo>
                  <a:cubicBezTo>
                    <a:pt x="1419" y="2200"/>
                    <a:pt x="1399" y="2327"/>
                    <a:pt x="1251" y="2373"/>
                  </a:cubicBezTo>
                  <a:cubicBezTo>
                    <a:pt x="1226" y="2373"/>
                    <a:pt x="1165" y="2327"/>
                    <a:pt x="1165" y="2307"/>
                  </a:cubicBezTo>
                  <a:cubicBezTo>
                    <a:pt x="1185" y="2139"/>
                    <a:pt x="1333" y="2118"/>
                    <a:pt x="1460" y="2073"/>
                  </a:cubicBezTo>
                  <a:close/>
                  <a:moveTo>
                    <a:pt x="504" y="0"/>
                  </a:moveTo>
                  <a:cubicBezTo>
                    <a:pt x="443" y="0"/>
                    <a:pt x="374" y="20"/>
                    <a:pt x="311" y="20"/>
                  </a:cubicBezTo>
                  <a:cubicBezTo>
                    <a:pt x="299" y="20"/>
                    <a:pt x="287" y="20"/>
                    <a:pt x="275" y="18"/>
                  </a:cubicBezTo>
                  <a:cubicBezTo>
                    <a:pt x="188" y="18"/>
                    <a:pt x="107" y="124"/>
                    <a:pt x="148" y="185"/>
                  </a:cubicBezTo>
                  <a:cubicBezTo>
                    <a:pt x="275" y="486"/>
                    <a:pt x="0" y="821"/>
                    <a:pt x="295" y="1101"/>
                  </a:cubicBezTo>
                  <a:cubicBezTo>
                    <a:pt x="336" y="1142"/>
                    <a:pt x="295" y="1249"/>
                    <a:pt x="336" y="1310"/>
                  </a:cubicBezTo>
                  <a:cubicBezTo>
                    <a:pt x="390" y="1414"/>
                    <a:pt x="414" y="1648"/>
                    <a:pt x="527" y="1648"/>
                  </a:cubicBezTo>
                  <a:cubicBezTo>
                    <a:pt x="551" y="1648"/>
                    <a:pt x="581" y="1636"/>
                    <a:pt x="616" y="1610"/>
                  </a:cubicBezTo>
                  <a:cubicBezTo>
                    <a:pt x="701" y="1547"/>
                    <a:pt x="766" y="1525"/>
                    <a:pt x="825" y="1525"/>
                  </a:cubicBezTo>
                  <a:cubicBezTo>
                    <a:pt x="909" y="1525"/>
                    <a:pt x="980" y="1571"/>
                    <a:pt x="1079" y="1610"/>
                  </a:cubicBezTo>
                  <a:cubicBezTo>
                    <a:pt x="1124" y="1630"/>
                    <a:pt x="1185" y="1630"/>
                    <a:pt x="1185" y="1711"/>
                  </a:cubicBezTo>
                  <a:cubicBezTo>
                    <a:pt x="1185" y="1737"/>
                    <a:pt x="1165" y="1757"/>
                    <a:pt x="1145" y="1778"/>
                  </a:cubicBezTo>
                  <a:cubicBezTo>
                    <a:pt x="1124" y="1757"/>
                    <a:pt x="1058" y="1737"/>
                    <a:pt x="1038" y="1691"/>
                  </a:cubicBezTo>
                  <a:cubicBezTo>
                    <a:pt x="973" y="1645"/>
                    <a:pt x="911" y="1622"/>
                    <a:pt x="839" y="1622"/>
                  </a:cubicBezTo>
                  <a:cubicBezTo>
                    <a:pt x="815" y="1622"/>
                    <a:pt x="790" y="1625"/>
                    <a:pt x="763" y="1630"/>
                  </a:cubicBezTo>
                  <a:cubicBezTo>
                    <a:pt x="636" y="1650"/>
                    <a:pt x="697" y="1778"/>
                    <a:pt x="677" y="1839"/>
                  </a:cubicBezTo>
                  <a:cubicBezTo>
                    <a:pt x="677" y="2093"/>
                    <a:pt x="997" y="2347"/>
                    <a:pt x="972" y="2393"/>
                  </a:cubicBezTo>
                  <a:cubicBezTo>
                    <a:pt x="636" y="2754"/>
                    <a:pt x="890" y="2754"/>
                    <a:pt x="1165" y="2881"/>
                  </a:cubicBezTo>
                  <a:cubicBezTo>
                    <a:pt x="1272" y="2922"/>
                    <a:pt x="1353" y="3176"/>
                    <a:pt x="1547" y="3217"/>
                  </a:cubicBezTo>
                  <a:cubicBezTo>
                    <a:pt x="1566" y="3221"/>
                    <a:pt x="1583" y="3223"/>
                    <a:pt x="1598" y="3223"/>
                  </a:cubicBezTo>
                  <a:cubicBezTo>
                    <a:pt x="1774" y="3223"/>
                    <a:pt x="1740" y="3000"/>
                    <a:pt x="1801" y="2902"/>
                  </a:cubicBezTo>
                  <a:cubicBezTo>
                    <a:pt x="1948" y="2647"/>
                    <a:pt x="1801" y="2413"/>
                    <a:pt x="1694" y="2179"/>
                  </a:cubicBezTo>
                  <a:cubicBezTo>
                    <a:pt x="1664" y="2102"/>
                    <a:pt x="1611" y="2048"/>
                    <a:pt x="1543" y="2048"/>
                  </a:cubicBezTo>
                  <a:cubicBezTo>
                    <a:pt x="1517" y="2048"/>
                    <a:pt x="1489" y="2056"/>
                    <a:pt x="1460" y="2073"/>
                  </a:cubicBezTo>
                  <a:cubicBezTo>
                    <a:pt x="1526" y="1905"/>
                    <a:pt x="1694" y="1650"/>
                    <a:pt x="1480" y="1544"/>
                  </a:cubicBezTo>
                  <a:cubicBezTo>
                    <a:pt x="1206" y="1416"/>
                    <a:pt x="1165" y="1055"/>
                    <a:pt x="804" y="1035"/>
                  </a:cubicBezTo>
                  <a:cubicBezTo>
                    <a:pt x="697" y="1015"/>
                    <a:pt x="616" y="867"/>
                    <a:pt x="697" y="720"/>
                  </a:cubicBezTo>
                  <a:cubicBezTo>
                    <a:pt x="845" y="486"/>
                    <a:pt x="717" y="272"/>
                    <a:pt x="636" y="84"/>
                  </a:cubicBezTo>
                  <a:cubicBezTo>
                    <a:pt x="607" y="17"/>
                    <a:pt x="559" y="0"/>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5"/>
            <p:cNvSpPr/>
            <p:nvPr/>
          </p:nvSpPr>
          <p:spPr>
            <a:xfrm>
              <a:off x="5961671" y="2966035"/>
              <a:ext cx="110264" cy="135337"/>
            </a:xfrm>
            <a:custGeom>
              <a:rect b="b" l="l" r="r" t="t"/>
              <a:pathLst>
                <a:path extrusionOk="0" h="1900" w="1548">
                  <a:moveTo>
                    <a:pt x="1380" y="0"/>
                  </a:moveTo>
                  <a:cubicBezTo>
                    <a:pt x="1345" y="0"/>
                    <a:pt x="1313" y="12"/>
                    <a:pt x="1293" y="34"/>
                  </a:cubicBezTo>
                  <a:cubicBezTo>
                    <a:pt x="1237" y="101"/>
                    <a:pt x="1170" y="125"/>
                    <a:pt x="1101" y="125"/>
                  </a:cubicBezTo>
                  <a:cubicBezTo>
                    <a:pt x="1038" y="125"/>
                    <a:pt x="972" y="104"/>
                    <a:pt x="911" y="75"/>
                  </a:cubicBezTo>
                  <a:cubicBezTo>
                    <a:pt x="827" y="47"/>
                    <a:pt x="755" y="34"/>
                    <a:pt x="691" y="34"/>
                  </a:cubicBezTo>
                  <a:cubicBezTo>
                    <a:pt x="420" y="34"/>
                    <a:pt x="317" y="267"/>
                    <a:pt x="214" y="543"/>
                  </a:cubicBezTo>
                  <a:cubicBezTo>
                    <a:pt x="62" y="899"/>
                    <a:pt x="1" y="1260"/>
                    <a:pt x="169" y="1535"/>
                  </a:cubicBezTo>
                  <a:cubicBezTo>
                    <a:pt x="169" y="1749"/>
                    <a:pt x="148" y="1876"/>
                    <a:pt x="296" y="1896"/>
                  </a:cubicBezTo>
                  <a:cubicBezTo>
                    <a:pt x="309" y="1898"/>
                    <a:pt x="322" y="1899"/>
                    <a:pt x="334" y="1899"/>
                  </a:cubicBezTo>
                  <a:cubicBezTo>
                    <a:pt x="440" y="1899"/>
                    <a:pt x="514" y="1824"/>
                    <a:pt x="550" y="1728"/>
                  </a:cubicBezTo>
                  <a:cubicBezTo>
                    <a:pt x="550" y="1696"/>
                    <a:pt x="537" y="1623"/>
                    <a:pt x="574" y="1623"/>
                  </a:cubicBezTo>
                  <a:cubicBezTo>
                    <a:pt x="584" y="1623"/>
                    <a:pt x="598" y="1629"/>
                    <a:pt x="616" y="1642"/>
                  </a:cubicBezTo>
                  <a:cubicBezTo>
                    <a:pt x="665" y="1673"/>
                    <a:pt x="709" y="1686"/>
                    <a:pt x="749" y="1686"/>
                  </a:cubicBezTo>
                  <a:cubicBezTo>
                    <a:pt x="845" y="1686"/>
                    <a:pt x="916" y="1611"/>
                    <a:pt x="977" y="1535"/>
                  </a:cubicBezTo>
                  <a:cubicBezTo>
                    <a:pt x="1059" y="1433"/>
                    <a:pt x="952" y="1326"/>
                    <a:pt x="911" y="1220"/>
                  </a:cubicBezTo>
                  <a:cubicBezTo>
                    <a:pt x="871" y="1113"/>
                    <a:pt x="723" y="986"/>
                    <a:pt x="932" y="899"/>
                  </a:cubicBezTo>
                  <a:cubicBezTo>
                    <a:pt x="1038" y="838"/>
                    <a:pt x="1206" y="797"/>
                    <a:pt x="1145" y="645"/>
                  </a:cubicBezTo>
                  <a:cubicBezTo>
                    <a:pt x="1107" y="571"/>
                    <a:pt x="1053" y="550"/>
                    <a:pt x="994" y="550"/>
                  </a:cubicBezTo>
                  <a:cubicBezTo>
                    <a:pt x="919" y="550"/>
                    <a:pt x="835" y="584"/>
                    <a:pt x="764" y="584"/>
                  </a:cubicBezTo>
                  <a:cubicBezTo>
                    <a:pt x="698" y="584"/>
                    <a:pt x="657" y="604"/>
                    <a:pt x="596" y="604"/>
                  </a:cubicBezTo>
                  <a:lnTo>
                    <a:pt x="596" y="518"/>
                  </a:lnTo>
                  <a:cubicBezTo>
                    <a:pt x="657" y="477"/>
                    <a:pt x="698" y="436"/>
                    <a:pt x="764" y="436"/>
                  </a:cubicBezTo>
                  <a:cubicBezTo>
                    <a:pt x="911" y="436"/>
                    <a:pt x="1038" y="477"/>
                    <a:pt x="1166" y="477"/>
                  </a:cubicBezTo>
                  <a:cubicBezTo>
                    <a:pt x="1359" y="477"/>
                    <a:pt x="1440" y="329"/>
                    <a:pt x="1506" y="202"/>
                  </a:cubicBezTo>
                  <a:cubicBezTo>
                    <a:pt x="1547" y="136"/>
                    <a:pt x="1527" y="75"/>
                    <a:pt x="1486" y="34"/>
                  </a:cubicBezTo>
                  <a:cubicBezTo>
                    <a:pt x="1453" y="12"/>
                    <a:pt x="1415" y="0"/>
                    <a:pt x="1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5"/>
            <p:cNvSpPr/>
            <p:nvPr/>
          </p:nvSpPr>
          <p:spPr>
            <a:xfrm>
              <a:off x="4879021" y="1716625"/>
              <a:ext cx="154070" cy="97300"/>
            </a:xfrm>
            <a:custGeom>
              <a:rect b="b" l="l" r="r" t="t"/>
              <a:pathLst>
                <a:path extrusionOk="0" h="1366" w="2163">
                  <a:moveTo>
                    <a:pt x="1868" y="0"/>
                  </a:moveTo>
                  <a:cubicBezTo>
                    <a:pt x="1379" y="173"/>
                    <a:pt x="789" y="66"/>
                    <a:pt x="362" y="554"/>
                  </a:cubicBezTo>
                  <a:cubicBezTo>
                    <a:pt x="108" y="849"/>
                    <a:pt x="1" y="1145"/>
                    <a:pt x="214" y="1231"/>
                  </a:cubicBezTo>
                  <a:cubicBezTo>
                    <a:pt x="428" y="1317"/>
                    <a:pt x="662" y="1358"/>
                    <a:pt x="891" y="1358"/>
                  </a:cubicBezTo>
                  <a:cubicBezTo>
                    <a:pt x="906" y="1363"/>
                    <a:pt x="923" y="1365"/>
                    <a:pt x="939" y="1365"/>
                  </a:cubicBezTo>
                  <a:cubicBezTo>
                    <a:pt x="994" y="1365"/>
                    <a:pt x="1048" y="1338"/>
                    <a:pt x="1064" y="1272"/>
                  </a:cubicBezTo>
                  <a:cubicBezTo>
                    <a:pt x="1084" y="1190"/>
                    <a:pt x="1018" y="1145"/>
                    <a:pt x="957" y="1124"/>
                  </a:cubicBezTo>
                  <a:cubicBezTo>
                    <a:pt x="637" y="977"/>
                    <a:pt x="764" y="829"/>
                    <a:pt x="957" y="682"/>
                  </a:cubicBezTo>
                  <a:cubicBezTo>
                    <a:pt x="1252" y="448"/>
                    <a:pt x="1613" y="448"/>
                    <a:pt x="1934" y="320"/>
                  </a:cubicBezTo>
                  <a:cubicBezTo>
                    <a:pt x="2015" y="280"/>
                    <a:pt x="2163" y="320"/>
                    <a:pt x="2163" y="173"/>
                  </a:cubicBezTo>
                  <a:cubicBezTo>
                    <a:pt x="2142" y="25"/>
                    <a:pt x="2015" y="25"/>
                    <a:pt x="1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5"/>
            <p:cNvSpPr/>
            <p:nvPr/>
          </p:nvSpPr>
          <p:spPr>
            <a:xfrm>
              <a:off x="4453269" y="1680581"/>
              <a:ext cx="146876" cy="52568"/>
            </a:xfrm>
            <a:custGeom>
              <a:rect b="b" l="l" r="r" t="t"/>
              <a:pathLst>
                <a:path extrusionOk="0" h="738" w="2062">
                  <a:moveTo>
                    <a:pt x="823" y="1"/>
                  </a:moveTo>
                  <a:cubicBezTo>
                    <a:pt x="627" y="1"/>
                    <a:pt x="429" y="23"/>
                    <a:pt x="235" y="23"/>
                  </a:cubicBezTo>
                  <a:cubicBezTo>
                    <a:pt x="154" y="23"/>
                    <a:pt x="67" y="43"/>
                    <a:pt x="47" y="125"/>
                  </a:cubicBezTo>
                  <a:cubicBezTo>
                    <a:pt x="1" y="211"/>
                    <a:pt x="47" y="297"/>
                    <a:pt x="128" y="338"/>
                  </a:cubicBezTo>
                  <a:cubicBezTo>
                    <a:pt x="321" y="465"/>
                    <a:pt x="535" y="572"/>
                    <a:pt x="744" y="699"/>
                  </a:cubicBezTo>
                  <a:cubicBezTo>
                    <a:pt x="785" y="723"/>
                    <a:pt x="827" y="738"/>
                    <a:pt x="868" y="738"/>
                  </a:cubicBezTo>
                  <a:cubicBezTo>
                    <a:pt x="931" y="738"/>
                    <a:pt x="991" y="703"/>
                    <a:pt x="1044" y="613"/>
                  </a:cubicBezTo>
                  <a:cubicBezTo>
                    <a:pt x="1091" y="550"/>
                    <a:pt x="1166" y="431"/>
                    <a:pt x="1257" y="431"/>
                  </a:cubicBezTo>
                  <a:cubicBezTo>
                    <a:pt x="1283" y="431"/>
                    <a:pt x="1310" y="441"/>
                    <a:pt x="1339" y="465"/>
                  </a:cubicBezTo>
                  <a:cubicBezTo>
                    <a:pt x="1466" y="572"/>
                    <a:pt x="1613" y="592"/>
                    <a:pt x="1761" y="592"/>
                  </a:cubicBezTo>
                  <a:cubicBezTo>
                    <a:pt x="1805" y="603"/>
                    <a:pt x="1864" y="625"/>
                    <a:pt x="1918" y="625"/>
                  </a:cubicBezTo>
                  <a:cubicBezTo>
                    <a:pt x="1970" y="625"/>
                    <a:pt x="2016" y="604"/>
                    <a:pt x="2036" y="531"/>
                  </a:cubicBezTo>
                  <a:cubicBezTo>
                    <a:pt x="2061" y="358"/>
                    <a:pt x="1908" y="338"/>
                    <a:pt x="1807" y="297"/>
                  </a:cubicBezTo>
                  <a:cubicBezTo>
                    <a:pt x="1680" y="231"/>
                    <a:pt x="1527" y="170"/>
                    <a:pt x="1379" y="104"/>
                  </a:cubicBezTo>
                  <a:cubicBezTo>
                    <a:pt x="1202" y="21"/>
                    <a:pt x="1014" y="1"/>
                    <a:pt x="8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5"/>
            <p:cNvSpPr/>
            <p:nvPr/>
          </p:nvSpPr>
          <p:spPr>
            <a:xfrm>
              <a:off x="4189142" y="2035174"/>
              <a:ext cx="69663" cy="68096"/>
            </a:xfrm>
            <a:custGeom>
              <a:rect b="b" l="l" r="r" t="t"/>
              <a:pathLst>
                <a:path extrusionOk="0" h="956" w="978">
                  <a:moveTo>
                    <a:pt x="665" y="1"/>
                  </a:moveTo>
                  <a:cubicBezTo>
                    <a:pt x="649" y="1"/>
                    <a:pt x="633" y="2"/>
                    <a:pt x="616" y="4"/>
                  </a:cubicBezTo>
                  <a:cubicBezTo>
                    <a:pt x="362" y="4"/>
                    <a:pt x="1" y="488"/>
                    <a:pt x="21" y="788"/>
                  </a:cubicBezTo>
                  <a:cubicBezTo>
                    <a:pt x="47" y="915"/>
                    <a:pt x="128" y="955"/>
                    <a:pt x="194" y="955"/>
                  </a:cubicBezTo>
                  <a:cubicBezTo>
                    <a:pt x="616" y="955"/>
                    <a:pt x="977" y="615"/>
                    <a:pt x="957" y="259"/>
                  </a:cubicBezTo>
                  <a:cubicBezTo>
                    <a:pt x="939" y="103"/>
                    <a:pt x="813" y="1"/>
                    <a:pt x="6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5"/>
            <p:cNvSpPr/>
            <p:nvPr/>
          </p:nvSpPr>
          <p:spPr>
            <a:xfrm>
              <a:off x="5928335" y="3132505"/>
              <a:ext cx="126932" cy="48721"/>
            </a:xfrm>
            <a:custGeom>
              <a:rect b="b" l="l" r="r" t="t"/>
              <a:pathLst>
                <a:path extrusionOk="0" h="684" w="1782">
                  <a:moveTo>
                    <a:pt x="1333" y="0"/>
                  </a:moveTo>
                  <a:cubicBezTo>
                    <a:pt x="1118" y="0"/>
                    <a:pt x="907" y="18"/>
                    <a:pt x="723" y="114"/>
                  </a:cubicBezTo>
                  <a:cubicBezTo>
                    <a:pt x="674" y="141"/>
                    <a:pt x="652" y="157"/>
                    <a:pt x="634" y="157"/>
                  </a:cubicBezTo>
                  <a:cubicBezTo>
                    <a:pt x="614" y="157"/>
                    <a:pt x="599" y="135"/>
                    <a:pt x="555" y="88"/>
                  </a:cubicBezTo>
                  <a:cubicBezTo>
                    <a:pt x="497" y="25"/>
                    <a:pt x="441" y="2"/>
                    <a:pt x="388" y="2"/>
                  </a:cubicBezTo>
                  <a:cubicBezTo>
                    <a:pt x="283" y="2"/>
                    <a:pt x="185" y="90"/>
                    <a:pt x="87" y="134"/>
                  </a:cubicBezTo>
                  <a:cubicBezTo>
                    <a:pt x="1" y="175"/>
                    <a:pt x="21" y="342"/>
                    <a:pt x="87" y="342"/>
                  </a:cubicBezTo>
                  <a:cubicBezTo>
                    <a:pt x="98" y="342"/>
                    <a:pt x="110" y="341"/>
                    <a:pt x="120" y="341"/>
                  </a:cubicBezTo>
                  <a:cubicBezTo>
                    <a:pt x="392" y="341"/>
                    <a:pt x="518" y="580"/>
                    <a:pt x="723" y="663"/>
                  </a:cubicBezTo>
                  <a:cubicBezTo>
                    <a:pt x="756" y="677"/>
                    <a:pt x="787" y="683"/>
                    <a:pt x="815" y="683"/>
                  </a:cubicBezTo>
                  <a:cubicBezTo>
                    <a:pt x="912" y="683"/>
                    <a:pt x="973" y="604"/>
                    <a:pt x="957" y="470"/>
                  </a:cubicBezTo>
                  <a:cubicBezTo>
                    <a:pt x="937" y="409"/>
                    <a:pt x="937" y="368"/>
                    <a:pt x="1018" y="342"/>
                  </a:cubicBezTo>
                  <a:cubicBezTo>
                    <a:pt x="1272" y="302"/>
                    <a:pt x="1506" y="241"/>
                    <a:pt x="1740" y="175"/>
                  </a:cubicBezTo>
                  <a:cubicBezTo>
                    <a:pt x="1781" y="114"/>
                    <a:pt x="1781" y="7"/>
                    <a:pt x="1720" y="7"/>
                  </a:cubicBezTo>
                  <a:cubicBezTo>
                    <a:pt x="1592" y="7"/>
                    <a:pt x="1462" y="0"/>
                    <a:pt x="1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5"/>
            <p:cNvSpPr/>
            <p:nvPr/>
          </p:nvSpPr>
          <p:spPr>
            <a:xfrm>
              <a:off x="6174369" y="3687759"/>
              <a:ext cx="75789" cy="57981"/>
            </a:xfrm>
            <a:custGeom>
              <a:rect b="b" l="l" r="r" t="t"/>
              <a:pathLst>
                <a:path extrusionOk="0" h="814" w="1064">
                  <a:moveTo>
                    <a:pt x="849" y="0"/>
                  </a:moveTo>
                  <a:cubicBezTo>
                    <a:pt x="744" y="0"/>
                    <a:pt x="614" y="102"/>
                    <a:pt x="514" y="102"/>
                  </a:cubicBezTo>
                  <a:cubicBezTo>
                    <a:pt x="471" y="102"/>
                    <a:pt x="434" y="84"/>
                    <a:pt x="407" y="30"/>
                  </a:cubicBezTo>
                  <a:cubicBezTo>
                    <a:pt x="1" y="76"/>
                    <a:pt x="128" y="411"/>
                    <a:pt x="46" y="625"/>
                  </a:cubicBezTo>
                  <a:cubicBezTo>
                    <a:pt x="1" y="732"/>
                    <a:pt x="128" y="813"/>
                    <a:pt x="255" y="813"/>
                  </a:cubicBezTo>
                  <a:cubicBezTo>
                    <a:pt x="489" y="813"/>
                    <a:pt x="1064" y="350"/>
                    <a:pt x="998" y="157"/>
                  </a:cubicBezTo>
                  <a:cubicBezTo>
                    <a:pt x="966" y="38"/>
                    <a:pt x="912" y="0"/>
                    <a:pt x="8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5"/>
            <p:cNvSpPr/>
            <p:nvPr/>
          </p:nvSpPr>
          <p:spPr>
            <a:xfrm>
              <a:off x="5483065" y="2803555"/>
              <a:ext cx="48223" cy="77427"/>
            </a:xfrm>
            <a:custGeom>
              <a:rect b="b" l="l" r="r" t="t"/>
              <a:pathLst>
                <a:path extrusionOk="0" h="1087" w="677">
                  <a:moveTo>
                    <a:pt x="107" y="1"/>
                  </a:moveTo>
                  <a:cubicBezTo>
                    <a:pt x="87" y="26"/>
                    <a:pt x="87" y="26"/>
                    <a:pt x="66" y="47"/>
                  </a:cubicBezTo>
                  <a:cubicBezTo>
                    <a:pt x="21" y="321"/>
                    <a:pt x="0" y="576"/>
                    <a:pt x="66" y="850"/>
                  </a:cubicBezTo>
                  <a:cubicBezTo>
                    <a:pt x="104" y="986"/>
                    <a:pt x="158" y="1087"/>
                    <a:pt x="301" y="1087"/>
                  </a:cubicBezTo>
                  <a:cubicBezTo>
                    <a:pt x="313" y="1087"/>
                    <a:pt x="327" y="1086"/>
                    <a:pt x="341" y="1084"/>
                  </a:cubicBezTo>
                  <a:cubicBezTo>
                    <a:pt x="509" y="1044"/>
                    <a:pt x="677" y="937"/>
                    <a:pt x="636" y="789"/>
                  </a:cubicBezTo>
                  <a:cubicBezTo>
                    <a:pt x="575" y="469"/>
                    <a:pt x="422" y="174"/>
                    <a:pt x="1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5"/>
            <p:cNvSpPr/>
            <p:nvPr/>
          </p:nvSpPr>
          <p:spPr>
            <a:xfrm>
              <a:off x="5205119" y="1668400"/>
              <a:ext cx="95377" cy="39176"/>
            </a:xfrm>
            <a:custGeom>
              <a:rect b="b" l="l" r="r" t="t"/>
              <a:pathLst>
                <a:path extrusionOk="0" h="550" w="1339">
                  <a:moveTo>
                    <a:pt x="235" y="0"/>
                  </a:moveTo>
                  <a:cubicBezTo>
                    <a:pt x="128" y="0"/>
                    <a:pt x="47" y="87"/>
                    <a:pt x="26" y="168"/>
                  </a:cubicBezTo>
                  <a:cubicBezTo>
                    <a:pt x="1" y="234"/>
                    <a:pt x="47" y="296"/>
                    <a:pt x="108" y="321"/>
                  </a:cubicBezTo>
                  <a:cubicBezTo>
                    <a:pt x="408" y="402"/>
                    <a:pt x="723" y="489"/>
                    <a:pt x="998" y="550"/>
                  </a:cubicBezTo>
                  <a:cubicBezTo>
                    <a:pt x="1145" y="550"/>
                    <a:pt x="1252" y="550"/>
                    <a:pt x="1318" y="448"/>
                  </a:cubicBezTo>
                  <a:cubicBezTo>
                    <a:pt x="1339" y="382"/>
                    <a:pt x="1318" y="321"/>
                    <a:pt x="1272" y="296"/>
                  </a:cubicBezTo>
                  <a:cubicBezTo>
                    <a:pt x="916" y="214"/>
                    <a:pt x="596" y="0"/>
                    <a:pt x="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5"/>
            <p:cNvSpPr/>
            <p:nvPr/>
          </p:nvSpPr>
          <p:spPr>
            <a:xfrm>
              <a:off x="4547152" y="1669184"/>
              <a:ext cx="71088" cy="32623"/>
            </a:xfrm>
            <a:custGeom>
              <a:rect b="b" l="l" r="r" t="t"/>
              <a:pathLst>
                <a:path extrusionOk="0" h="458" w="998">
                  <a:moveTo>
                    <a:pt x="175" y="0"/>
                  </a:moveTo>
                  <a:cubicBezTo>
                    <a:pt x="99" y="0"/>
                    <a:pt x="21" y="29"/>
                    <a:pt x="21" y="137"/>
                  </a:cubicBezTo>
                  <a:cubicBezTo>
                    <a:pt x="0" y="183"/>
                    <a:pt x="41" y="223"/>
                    <a:pt x="61" y="264"/>
                  </a:cubicBezTo>
                  <a:cubicBezTo>
                    <a:pt x="209" y="330"/>
                    <a:pt x="362" y="391"/>
                    <a:pt x="489" y="457"/>
                  </a:cubicBezTo>
                  <a:lnTo>
                    <a:pt x="636" y="457"/>
                  </a:lnTo>
                  <a:cubicBezTo>
                    <a:pt x="763" y="457"/>
                    <a:pt x="997" y="437"/>
                    <a:pt x="952" y="264"/>
                  </a:cubicBezTo>
                  <a:cubicBezTo>
                    <a:pt x="891" y="58"/>
                    <a:pt x="748" y="33"/>
                    <a:pt x="594" y="33"/>
                  </a:cubicBezTo>
                  <a:cubicBezTo>
                    <a:pt x="543" y="33"/>
                    <a:pt x="491" y="35"/>
                    <a:pt x="440" y="35"/>
                  </a:cubicBezTo>
                  <a:cubicBezTo>
                    <a:pt x="375" y="35"/>
                    <a:pt x="311" y="31"/>
                    <a:pt x="255" y="10"/>
                  </a:cubicBezTo>
                  <a:cubicBezTo>
                    <a:pt x="231" y="4"/>
                    <a:pt x="203" y="0"/>
                    <a:pt x="1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5"/>
            <p:cNvSpPr/>
            <p:nvPr/>
          </p:nvSpPr>
          <p:spPr>
            <a:xfrm>
              <a:off x="6023643" y="3135497"/>
              <a:ext cx="76857" cy="45587"/>
            </a:xfrm>
            <a:custGeom>
              <a:rect b="b" l="l" r="r" t="t"/>
              <a:pathLst>
                <a:path extrusionOk="0" h="640" w="1079">
                  <a:moveTo>
                    <a:pt x="876" y="0"/>
                  </a:moveTo>
                  <a:cubicBezTo>
                    <a:pt x="859" y="0"/>
                    <a:pt x="842" y="2"/>
                    <a:pt x="825" y="5"/>
                  </a:cubicBezTo>
                  <a:cubicBezTo>
                    <a:pt x="677" y="46"/>
                    <a:pt x="550" y="92"/>
                    <a:pt x="402" y="133"/>
                  </a:cubicBezTo>
                  <a:cubicBezTo>
                    <a:pt x="336" y="173"/>
                    <a:pt x="296" y="219"/>
                    <a:pt x="235" y="260"/>
                  </a:cubicBezTo>
                  <a:cubicBezTo>
                    <a:pt x="82" y="326"/>
                    <a:pt x="1" y="428"/>
                    <a:pt x="62" y="555"/>
                  </a:cubicBezTo>
                  <a:cubicBezTo>
                    <a:pt x="97" y="617"/>
                    <a:pt x="139" y="640"/>
                    <a:pt x="184" y="640"/>
                  </a:cubicBezTo>
                  <a:cubicBezTo>
                    <a:pt x="249" y="640"/>
                    <a:pt x="319" y="594"/>
                    <a:pt x="382" y="555"/>
                  </a:cubicBezTo>
                  <a:cubicBezTo>
                    <a:pt x="550" y="453"/>
                    <a:pt x="697" y="346"/>
                    <a:pt x="891" y="300"/>
                  </a:cubicBezTo>
                  <a:cubicBezTo>
                    <a:pt x="972" y="280"/>
                    <a:pt x="1079" y="239"/>
                    <a:pt x="1038" y="133"/>
                  </a:cubicBezTo>
                  <a:cubicBezTo>
                    <a:pt x="1021" y="43"/>
                    <a:pt x="958" y="0"/>
                    <a:pt x="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5"/>
            <p:cNvSpPr/>
            <p:nvPr/>
          </p:nvSpPr>
          <p:spPr>
            <a:xfrm>
              <a:off x="6049357" y="2540922"/>
              <a:ext cx="39248" cy="56200"/>
            </a:xfrm>
            <a:custGeom>
              <a:rect b="b" l="l" r="r" t="t"/>
              <a:pathLst>
                <a:path extrusionOk="0" h="789" w="551">
                  <a:moveTo>
                    <a:pt x="296" y="0"/>
                  </a:moveTo>
                  <a:cubicBezTo>
                    <a:pt x="41" y="26"/>
                    <a:pt x="41" y="280"/>
                    <a:pt x="21" y="468"/>
                  </a:cubicBezTo>
                  <a:cubicBezTo>
                    <a:pt x="1" y="661"/>
                    <a:pt x="102" y="789"/>
                    <a:pt x="275" y="789"/>
                  </a:cubicBezTo>
                  <a:cubicBezTo>
                    <a:pt x="550" y="763"/>
                    <a:pt x="403" y="509"/>
                    <a:pt x="484" y="382"/>
                  </a:cubicBezTo>
                  <a:cubicBezTo>
                    <a:pt x="464" y="214"/>
                    <a:pt x="530" y="0"/>
                    <a:pt x="2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5"/>
            <p:cNvSpPr/>
            <p:nvPr/>
          </p:nvSpPr>
          <p:spPr>
            <a:xfrm>
              <a:off x="6044656" y="2777698"/>
              <a:ext cx="45374" cy="57554"/>
            </a:xfrm>
            <a:custGeom>
              <a:rect b="b" l="l" r="r" t="t"/>
              <a:pathLst>
                <a:path extrusionOk="0" h="808" w="637">
                  <a:moveTo>
                    <a:pt x="481" y="0"/>
                  </a:moveTo>
                  <a:cubicBezTo>
                    <a:pt x="443" y="0"/>
                    <a:pt x="398" y="32"/>
                    <a:pt x="382" y="49"/>
                  </a:cubicBezTo>
                  <a:cubicBezTo>
                    <a:pt x="321" y="237"/>
                    <a:pt x="194" y="389"/>
                    <a:pt x="67" y="537"/>
                  </a:cubicBezTo>
                  <a:cubicBezTo>
                    <a:pt x="1" y="598"/>
                    <a:pt x="1" y="684"/>
                    <a:pt x="41" y="745"/>
                  </a:cubicBezTo>
                  <a:cubicBezTo>
                    <a:pt x="74" y="778"/>
                    <a:pt x="114" y="808"/>
                    <a:pt x="151" y="808"/>
                  </a:cubicBezTo>
                  <a:cubicBezTo>
                    <a:pt x="166" y="808"/>
                    <a:pt x="181" y="803"/>
                    <a:pt x="194" y="791"/>
                  </a:cubicBezTo>
                  <a:cubicBezTo>
                    <a:pt x="382" y="644"/>
                    <a:pt x="575" y="491"/>
                    <a:pt x="636" y="303"/>
                  </a:cubicBezTo>
                  <a:cubicBezTo>
                    <a:pt x="616" y="155"/>
                    <a:pt x="616" y="49"/>
                    <a:pt x="509" y="8"/>
                  </a:cubicBezTo>
                  <a:cubicBezTo>
                    <a:pt x="501" y="3"/>
                    <a:pt x="491" y="0"/>
                    <a:pt x="4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5"/>
            <p:cNvSpPr/>
            <p:nvPr/>
          </p:nvSpPr>
          <p:spPr>
            <a:xfrm>
              <a:off x="4775023" y="1666976"/>
              <a:ext cx="66386" cy="28492"/>
            </a:xfrm>
            <a:custGeom>
              <a:rect b="b" l="l" r="r" t="t"/>
              <a:pathLst>
                <a:path extrusionOk="0" h="400" w="932">
                  <a:moveTo>
                    <a:pt x="316" y="20"/>
                  </a:moveTo>
                  <a:cubicBezTo>
                    <a:pt x="189" y="41"/>
                    <a:pt x="21" y="0"/>
                    <a:pt x="1" y="148"/>
                  </a:cubicBezTo>
                  <a:cubicBezTo>
                    <a:pt x="1" y="295"/>
                    <a:pt x="169" y="295"/>
                    <a:pt x="276" y="316"/>
                  </a:cubicBezTo>
                  <a:cubicBezTo>
                    <a:pt x="362" y="341"/>
                    <a:pt x="469" y="382"/>
                    <a:pt x="550" y="382"/>
                  </a:cubicBezTo>
                  <a:cubicBezTo>
                    <a:pt x="606" y="389"/>
                    <a:pt x="669" y="400"/>
                    <a:pt x="726" y="400"/>
                  </a:cubicBezTo>
                  <a:cubicBezTo>
                    <a:pt x="819" y="400"/>
                    <a:pt x="899" y="371"/>
                    <a:pt x="911" y="254"/>
                  </a:cubicBezTo>
                  <a:cubicBezTo>
                    <a:pt x="932" y="61"/>
                    <a:pt x="744" y="87"/>
                    <a:pt x="616" y="61"/>
                  </a:cubicBezTo>
                  <a:cubicBezTo>
                    <a:pt x="510" y="41"/>
                    <a:pt x="423" y="41"/>
                    <a:pt x="316" y="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5"/>
            <p:cNvSpPr/>
            <p:nvPr/>
          </p:nvSpPr>
          <p:spPr>
            <a:xfrm>
              <a:off x="6600263" y="3337796"/>
              <a:ext cx="43735" cy="47653"/>
            </a:xfrm>
            <a:custGeom>
              <a:rect b="b" l="l" r="r" t="t"/>
              <a:pathLst>
                <a:path extrusionOk="0" h="669" w="614">
                  <a:moveTo>
                    <a:pt x="126" y="1"/>
                  </a:moveTo>
                  <a:cubicBezTo>
                    <a:pt x="52" y="1"/>
                    <a:pt x="1" y="79"/>
                    <a:pt x="24" y="156"/>
                  </a:cubicBezTo>
                  <a:cubicBezTo>
                    <a:pt x="65" y="411"/>
                    <a:pt x="232" y="579"/>
                    <a:pt x="487" y="665"/>
                  </a:cubicBezTo>
                  <a:cubicBezTo>
                    <a:pt x="495" y="668"/>
                    <a:pt x="503" y="669"/>
                    <a:pt x="510" y="669"/>
                  </a:cubicBezTo>
                  <a:cubicBezTo>
                    <a:pt x="567" y="669"/>
                    <a:pt x="614" y="606"/>
                    <a:pt x="614" y="512"/>
                  </a:cubicBezTo>
                  <a:cubicBezTo>
                    <a:pt x="487" y="345"/>
                    <a:pt x="405" y="90"/>
                    <a:pt x="151" y="4"/>
                  </a:cubicBezTo>
                  <a:cubicBezTo>
                    <a:pt x="142" y="2"/>
                    <a:pt x="134" y="1"/>
                    <a:pt x="1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5"/>
            <p:cNvSpPr/>
            <p:nvPr/>
          </p:nvSpPr>
          <p:spPr>
            <a:xfrm>
              <a:off x="6200155" y="2930277"/>
              <a:ext cx="39533" cy="47439"/>
            </a:xfrm>
            <a:custGeom>
              <a:rect b="b" l="l" r="r" t="t"/>
              <a:pathLst>
                <a:path extrusionOk="0" h="666" w="555">
                  <a:moveTo>
                    <a:pt x="279" y="0"/>
                  </a:moveTo>
                  <a:cubicBezTo>
                    <a:pt x="272" y="0"/>
                    <a:pt x="263" y="1"/>
                    <a:pt x="254" y="2"/>
                  </a:cubicBezTo>
                  <a:cubicBezTo>
                    <a:pt x="66" y="28"/>
                    <a:pt x="20" y="196"/>
                    <a:pt x="20" y="363"/>
                  </a:cubicBezTo>
                  <a:cubicBezTo>
                    <a:pt x="1" y="484"/>
                    <a:pt x="60" y="665"/>
                    <a:pt x="210" y="665"/>
                  </a:cubicBezTo>
                  <a:cubicBezTo>
                    <a:pt x="217" y="665"/>
                    <a:pt x="225" y="665"/>
                    <a:pt x="234" y="664"/>
                  </a:cubicBezTo>
                  <a:cubicBezTo>
                    <a:pt x="554" y="618"/>
                    <a:pt x="341" y="363"/>
                    <a:pt x="341" y="236"/>
                  </a:cubicBezTo>
                  <a:cubicBezTo>
                    <a:pt x="378" y="118"/>
                    <a:pt x="381" y="0"/>
                    <a:pt x="2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5"/>
            <p:cNvSpPr/>
            <p:nvPr/>
          </p:nvSpPr>
          <p:spPr>
            <a:xfrm>
              <a:off x="4854019" y="1662274"/>
              <a:ext cx="51927" cy="25856"/>
            </a:xfrm>
            <a:custGeom>
              <a:rect b="b" l="l" r="r" t="t"/>
              <a:pathLst>
                <a:path extrusionOk="0" h="363" w="729">
                  <a:moveTo>
                    <a:pt x="534" y="11"/>
                  </a:moveTo>
                  <a:cubicBezTo>
                    <a:pt x="507" y="11"/>
                    <a:pt x="482" y="16"/>
                    <a:pt x="459" y="25"/>
                  </a:cubicBezTo>
                  <a:cubicBezTo>
                    <a:pt x="291" y="66"/>
                    <a:pt x="36" y="0"/>
                    <a:pt x="16" y="234"/>
                  </a:cubicBezTo>
                  <a:cubicBezTo>
                    <a:pt x="0" y="350"/>
                    <a:pt x="125" y="362"/>
                    <a:pt x="241" y="362"/>
                  </a:cubicBezTo>
                  <a:cubicBezTo>
                    <a:pt x="273" y="362"/>
                    <a:pt x="304" y="361"/>
                    <a:pt x="331" y="361"/>
                  </a:cubicBezTo>
                  <a:cubicBezTo>
                    <a:pt x="365" y="352"/>
                    <a:pt x="403" y="350"/>
                    <a:pt x="441" y="350"/>
                  </a:cubicBezTo>
                  <a:cubicBezTo>
                    <a:pt x="463" y="350"/>
                    <a:pt x="485" y="351"/>
                    <a:pt x="506" y="351"/>
                  </a:cubicBezTo>
                  <a:cubicBezTo>
                    <a:pt x="615" y="351"/>
                    <a:pt x="713" y="337"/>
                    <a:pt x="713" y="173"/>
                  </a:cubicBezTo>
                  <a:cubicBezTo>
                    <a:pt x="729" y="73"/>
                    <a:pt x="629" y="11"/>
                    <a:pt x="534" y="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5"/>
            <p:cNvSpPr/>
            <p:nvPr/>
          </p:nvSpPr>
          <p:spPr>
            <a:xfrm>
              <a:off x="5308192" y="1690981"/>
              <a:ext cx="48080" cy="27780"/>
            </a:xfrm>
            <a:custGeom>
              <a:rect b="b" l="l" r="r" t="t"/>
              <a:pathLst>
                <a:path extrusionOk="0" h="390" w="675">
                  <a:moveTo>
                    <a:pt x="304" y="0"/>
                  </a:moveTo>
                  <a:cubicBezTo>
                    <a:pt x="142" y="0"/>
                    <a:pt x="37" y="102"/>
                    <a:pt x="19" y="258"/>
                  </a:cubicBezTo>
                  <a:cubicBezTo>
                    <a:pt x="1" y="330"/>
                    <a:pt x="81" y="389"/>
                    <a:pt x="142" y="389"/>
                  </a:cubicBezTo>
                  <a:cubicBezTo>
                    <a:pt x="150" y="389"/>
                    <a:pt x="159" y="388"/>
                    <a:pt x="166" y="385"/>
                  </a:cubicBezTo>
                  <a:cubicBezTo>
                    <a:pt x="334" y="299"/>
                    <a:pt x="588" y="360"/>
                    <a:pt x="634" y="172"/>
                  </a:cubicBezTo>
                  <a:cubicBezTo>
                    <a:pt x="675" y="45"/>
                    <a:pt x="487" y="4"/>
                    <a:pt x="360" y="4"/>
                  </a:cubicBezTo>
                  <a:cubicBezTo>
                    <a:pt x="340" y="1"/>
                    <a:pt x="322" y="0"/>
                    <a:pt x="3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5"/>
            <p:cNvSpPr/>
            <p:nvPr/>
          </p:nvSpPr>
          <p:spPr>
            <a:xfrm>
              <a:off x="6105203" y="3039120"/>
              <a:ext cx="46086" cy="27210"/>
            </a:xfrm>
            <a:custGeom>
              <a:rect b="b" l="l" r="r" t="t"/>
              <a:pathLst>
                <a:path extrusionOk="0" h="382" w="647">
                  <a:moveTo>
                    <a:pt x="188" y="26"/>
                  </a:moveTo>
                  <a:cubicBezTo>
                    <a:pt x="81" y="26"/>
                    <a:pt x="0" y="107"/>
                    <a:pt x="20" y="194"/>
                  </a:cubicBezTo>
                  <a:cubicBezTo>
                    <a:pt x="41" y="382"/>
                    <a:pt x="209" y="321"/>
                    <a:pt x="336" y="341"/>
                  </a:cubicBezTo>
                  <a:cubicBezTo>
                    <a:pt x="357" y="333"/>
                    <a:pt x="382" y="331"/>
                    <a:pt x="409" y="331"/>
                  </a:cubicBezTo>
                  <a:cubicBezTo>
                    <a:pt x="445" y="331"/>
                    <a:pt x="483" y="335"/>
                    <a:pt x="519" y="335"/>
                  </a:cubicBezTo>
                  <a:cubicBezTo>
                    <a:pt x="590" y="335"/>
                    <a:pt x="647" y="318"/>
                    <a:pt x="636" y="214"/>
                  </a:cubicBezTo>
                  <a:cubicBezTo>
                    <a:pt x="590" y="0"/>
                    <a:pt x="361" y="46"/>
                    <a:pt x="188"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5"/>
            <p:cNvSpPr/>
            <p:nvPr/>
          </p:nvSpPr>
          <p:spPr>
            <a:xfrm>
              <a:off x="4917059" y="1668400"/>
              <a:ext cx="37467" cy="22865"/>
            </a:xfrm>
            <a:custGeom>
              <a:rect b="b" l="l" r="r" t="t"/>
              <a:pathLst>
                <a:path extrusionOk="0" h="321" w="526">
                  <a:moveTo>
                    <a:pt x="378" y="34"/>
                  </a:moveTo>
                  <a:cubicBezTo>
                    <a:pt x="357" y="34"/>
                    <a:pt x="335" y="37"/>
                    <a:pt x="316" y="41"/>
                  </a:cubicBezTo>
                  <a:cubicBezTo>
                    <a:pt x="209" y="67"/>
                    <a:pt x="42" y="0"/>
                    <a:pt x="21" y="194"/>
                  </a:cubicBezTo>
                  <a:cubicBezTo>
                    <a:pt x="1" y="296"/>
                    <a:pt x="128" y="321"/>
                    <a:pt x="230" y="321"/>
                  </a:cubicBezTo>
                  <a:cubicBezTo>
                    <a:pt x="337" y="296"/>
                    <a:pt x="510" y="321"/>
                    <a:pt x="510" y="148"/>
                  </a:cubicBezTo>
                  <a:cubicBezTo>
                    <a:pt x="525" y="65"/>
                    <a:pt x="452" y="34"/>
                    <a:pt x="378" y="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5"/>
            <p:cNvSpPr/>
            <p:nvPr/>
          </p:nvSpPr>
          <p:spPr>
            <a:xfrm>
              <a:off x="3449615" y="1673102"/>
              <a:ext cx="418191" cy="108768"/>
            </a:xfrm>
            <a:custGeom>
              <a:rect b="b" l="l" r="r" t="t"/>
              <a:pathLst>
                <a:path extrusionOk="0" h="1527" w="5871">
                  <a:moveTo>
                    <a:pt x="5871" y="1"/>
                  </a:moveTo>
                  <a:lnTo>
                    <a:pt x="5851" y="1"/>
                  </a:lnTo>
                  <a:lnTo>
                    <a:pt x="5871" y="1"/>
                  </a:lnTo>
                  <a:close/>
                  <a:moveTo>
                    <a:pt x="1527" y="784"/>
                  </a:moveTo>
                  <a:lnTo>
                    <a:pt x="1527" y="784"/>
                  </a:lnTo>
                  <a:lnTo>
                    <a:pt x="1527" y="784"/>
                  </a:lnTo>
                  <a:close/>
                  <a:moveTo>
                    <a:pt x="337" y="1481"/>
                  </a:moveTo>
                  <a:lnTo>
                    <a:pt x="337" y="1481"/>
                  </a:lnTo>
                  <a:lnTo>
                    <a:pt x="337" y="1481"/>
                  </a:lnTo>
                  <a:close/>
                  <a:moveTo>
                    <a:pt x="1" y="1527"/>
                  </a:moveTo>
                  <a:lnTo>
                    <a:pt x="1" y="1527"/>
                  </a:lnTo>
                  <a:lnTo>
                    <a:pt x="1" y="15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5"/>
            <p:cNvSpPr/>
            <p:nvPr/>
          </p:nvSpPr>
          <p:spPr>
            <a:xfrm>
              <a:off x="2448525" y="1640050"/>
              <a:ext cx="1921857" cy="2262478"/>
            </a:xfrm>
            <a:custGeom>
              <a:rect b="b" l="l" r="r" t="t"/>
              <a:pathLst>
                <a:path extrusionOk="0" h="31763" w="26981">
                  <a:moveTo>
                    <a:pt x="20347" y="337"/>
                  </a:moveTo>
                  <a:lnTo>
                    <a:pt x="20367" y="358"/>
                  </a:lnTo>
                  <a:cubicBezTo>
                    <a:pt x="20220" y="398"/>
                    <a:pt x="20072" y="419"/>
                    <a:pt x="19925" y="465"/>
                  </a:cubicBezTo>
                  <a:cubicBezTo>
                    <a:pt x="20072" y="398"/>
                    <a:pt x="20200" y="337"/>
                    <a:pt x="20347" y="337"/>
                  </a:cubicBezTo>
                  <a:close/>
                  <a:moveTo>
                    <a:pt x="15581" y="1248"/>
                  </a:moveTo>
                  <a:cubicBezTo>
                    <a:pt x="15515" y="1329"/>
                    <a:pt x="15367" y="1355"/>
                    <a:pt x="15408" y="1482"/>
                  </a:cubicBezTo>
                  <a:cubicBezTo>
                    <a:pt x="15454" y="1609"/>
                    <a:pt x="15601" y="1609"/>
                    <a:pt x="15708" y="1609"/>
                  </a:cubicBezTo>
                  <a:lnTo>
                    <a:pt x="15769" y="1609"/>
                  </a:lnTo>
                  <a:cubicBezTo>
                    <a:pt x="15876" y="1629"/>
                    <a:pt x="15983" y="1650"/>
                    <a:pt x="16090" y="1670"/>
                  </a:cubicBezTo>
                  <a:cubicBezTo>
                    <a:pt x="16044" y="1670"/>
                    <a:pt x="15983" y="1690"/>
                    <a:pt x="15937" y="1690"/>
                  </a:cubicBezTo>
                  <a:cubicBezTo>
                    <a:pt x="15896" y="1690"/>
                    <a:pt x="15856" y="1650"/>
                    <a:pt x="15789" y="1650"/>
                  </a:cubicBezTo>
                  <a:cubicBezTo>
                    <a:pt x="15761" y="1642"/>
                    <a:pt x="15733" y="1639"/>
                    <a:pt x="15705" y="1639"/>
                  </a:cubicBezTo>
                  <a:cubicBezTo>
                    <a:pt x="15592" y="1639"/>
                    <a:pt x="15490" y="1694"/>
                    <a:pt x="15388" y="1711"/>
                  </a:cubicBezTo>
                  <a:cubicBezTo>
                    <a:pt x="15327" y="1711"/>
                    <a:pt x="15220" y="1584"/>
                    <a:pt x="15220" y="1543"/>
                  </a:cubicBezTo>
                  <a:cubicBezTo>
                    <a:pt x="15260" y="1355"/>
                    <a:pt x="15408" y="1268"/>
                    <a:pt x="15581" y="1248"/>
                  </a:cubicBezTo>
                  <a:close/>
                  <a:moveTo>
                    <a:pt x="14268" y="1876"/>
                  </a:moveTo>
                  <a:cubicBezTo>
                    <a:pt x="14307" y="1876"/>
                    <a:pt x="14348" y="1895"/>
                    <a:pt x="14391" y="1945"/>
                  </a:cubicBezTo>
                  <a:cubicBezTo>
                    <a:pt x="14448" y="1945"/>
                    <a:pt x="14495" y="1936"/>
                    <a:pt x="14545" y="1936"/>
                  </a:cubicBezTo>
                  <a:cubicBezTo>
                    <a:pt x="14570" y="1936"/>
                    <a:pt x="14596" y="1938"/>
                    <a:pt x="14625" y="1945"/>
                  </a:cubicBezTo>
                  <a:cubicBezTo>
                    <a:pt x="14634" y="1946"/>
                    <a:pt x="14644" y="1946"/>
                    <a:pt x="14654" y="1946"/>
                  </a:cubicBezTo>
                  <a:cubicBezTo>
                    <a:pt x="14726" y="1946"/>
                    <a:pt x="14821" y="1922"/>
                    <a:pt x="14896" y="1922"/>
                  </a:cubicBezTo>
                  <a:cubicBezTo>
                    <a:pt x="15004" y="1922"/>
                    <a:pt x="15070" y="1973"/>
                    <a:pt x="14965" y="2220"/>
                  </a:cubicBezTo>
                  <a:cubicBezTo>
                    <a:pt x="14945" y="2286"/>
                    <a:pt x="14986" y="2372"/>
                    <a:pt x="15072" y="2392"/>
                  </a:cubicBezTo>
                  <a:cubicBezTo>
                    <a:pt x="15113" y="2392"/>
                    <a:pt x="15174" y="2413"/>
                    <a:pt x="15240" y="2413"/>
                  </a:cubicBezTo>
                  <a:cubicBezTo>
                    <a:pt x="15174" y="2499"/>
                    <a:pt x="15113" y="2601"/>
                    <a:pt x="15006" y="2667"/>
                  </a:cubicBezTo>
                  <a:cubicBezTo>
                    <a:pt x="14987" y="2681"/>
                    <a:pt x="14969" y="2686"/>
                    <a:pt x="14951" y="2686"/>
                  </a:cubicBezTo>
                  <a:cubicBezTo>
                    <a:pt x="14892" y="2686"/>
                    <a:pt x="14844" y="2621"/>
                    <a:pt x="14792" y="2601"/>
                  </a:cubicBezTo>
                  <a:cubicBezTo>
                    <a:pt x="14436" y="2499"/>
                    <a:pt x="14477" y="2199"/>
                    <a:pt x="14391" y="1945"/>
                  </a:cubicBezTo>
                  <a:cubicBezTo>
                    <a:pt x="14284" y="1965"/>
                    <a:pt x="14157" y="1991"/>
                    <a:pt x="14055" y="1991"/>
                  </a:cubicBezTo>
                  <a:cubicBezTo>
                    <a:pt x="14122" y="1947"/>
                    <a:pt x="14192" y="1876"/>
                    <a:pt x="14268" y="1876"/>
                  </a:cubicBezTo>
                  <a:close/>
                  <a:moveTo>
                    <a:pt x="10789" y="2601"/>
                  </a:moveTo>
                  <a:cubicBezTo>
                    <a:pt x="10830" y="2647"/>
                    <a:pt x="10876" y="2687"/>
                    <a:pt x="10937" y="2728"/>
                  </a:cubicBezTo>
                  <a:cubicBezTo>
                    <a:pt x="10896" y="2774"/>
                    <a:pt x="10850" y="2794"/>
                    <a:pt x="10810" y="2815"/>
                  </a:cubicBezTo>
                  <a:cubicBezTo>
                    <a:pt x="10800" y="2816"/>
                    <a:pt x="10792" y="2817"/>
                    <a:pt x="10784" y="2817"/>
                  </a:cubicBezTo>
                  <a:cubicBezTo>
                    <a:pt x="10688" y="2817"/>
                    <a:pt x="10722" y="2705"/>
                    <a:pt x="10703" y="2667"/>
                  </a:cubicBezTo>
                  <a:cubicBezTo>
                    <a:pt x="10682" y="2601"/>
                    <a:pt x="10703" y="2601"/>
                    <a:pt x="10789" y="2601"/>
                  </a:cubicBezTo>
                  <a:close/>
                  <a:moveTo>
                    <a:pt x="11572" y="2615"/>
                  </a:moveTo>
                  <a:cubicBezTo>
                    <a:pt x="11584" y="2615"/>
                    <a:pt x="11593" y="2626"/>
                    <a:pt x="11593" y="2626"/>
                  </a:cubicBezTo>
                  <a:cubicBezTo>
                    <a:pt x="11532" y="2708"/>
                    <a:pt x="11445" y="2794"/>
                    <a:pt x="11384" y="2881"/>
                  </a:cubicBezTo>
                  <a:lnTo>
                    <a:pt x="11257" y="2754"/>
                  </a:lnTo>
                  <a:cubicBezTo>
                    <a:pt x="11339" y="2708"/>
                    <a:pt x="11445" y="2667"/>
                    <a:pt x="11552" y="2626"/>
                  </a:cubicBezTo>
                  <a:cubicBezTo>
                    <a:pt x="11559" y="2618"/>
                    <a:pt x="11566" y="2615"/>
                    <a:pt x="11572" y="2615"/>
                  </a:cubicBezTo>
                  <a:close/>
                  <a:moveTo>
                    <a:pt x="24403" y="0"/>
                  </a:moveTo>
                  <a:cubicBezTo>
                    <a:pt x="23440" y="0"/>
                    <a:pt x="22471" y="158"/>
                    <a:pt x="21512" y="210"/>
                  </a:cubicBezTo>
                  <a:cubicBezTo>
                    <a:pt x="21258" y="231"/>
                    <a:pt x="21024" y="210"/>
                    <a:pt x="20769" y="271"/>
                  </a:cubicBezTo>
                  <a:cubicBezTo>
                    <a:pt x="20708" y="271"/>
                    <a:pt x="20540" y="58"/>
                    <a:pt x="20347" y="58"/>
                  </a:cubicBezTo>
                  <a:cubicBezTo>
                    <a:pt x="20142" y="43"/>
                    <a:pt x="19938" y="37"/>
                    <a:pt x="19734" y="37"/>
                  </a:cubicBezTo>
                  <a:cubicBezTo>
                    <a:pt x="19090" y="37"/>
                    <a:pt x="18449" y="98"/>
                    <a:pt x="17804" y="144"/>
                  </a:cubicBezTo>
                  <a:cubicBezTo>
                    <a:pt x="17380" y="181"/>
                    <a:pt x="16994" y="343"/>
                    <a:pt x="16562" y="343"/>
                  </a:cubicBezTo>
                  <a:cubicBezTo>
                    <a:pt x="16517" y="343"/>
                    <a:pt x="16471" y="341"/>
                    <a:pt x="16425" y="337"/>
                  </a:cubicBezTo>
                  <a:cubicBezTo>
                    <a:pt x="16392" y="333"/>
                    <a:pt x="16357" y="331"/>
                    <a:pt x="16321" y="331"/>
                  </a:cubicBezTo>
                  <a:cubicBezTo>
                    <a:pt x="16138" y="331"/>
                    <a:pt x="15945" y="392"/>
                    <a:pt x="15856" y="566"/>
                  </a:cubicBezTo>
                  <a:cubicBezTo>
                    <a:pt x="15749" y="739"/>
                    <a:pt x="15917" y="866"/>
                    <a:pt x="16044" y="994"/>
                  </a:cubicBezTo>
                  <a:cubicBezTo>
                    <a:pt x="16110" y="1034"/>
                    <a:pt x="16110" y="1141"/>
                    <a:pt x="16130" y="1228"/>
                  </a:cubicBezTo>
                  <a:cubicBezTo>
                    <a:pt x="16103" y="1228"/>
                    <a:pt x="16056" y="1237"/>
                    <a:pt x="16021" y="1237"/>
                  </a:cubicBezTo>
                  <a:cubicBezTo>
                    <a:pt x="16004" y="1237"/>
                    <a:pt x="15990" y="1234"/>
                    <a:pt x="15983" y="1228"/>
                  </a:cubicBezTo>
                  <a:cubicBezTo>
                    <a:pt x="15924" y="1167"/>
                    <a:pt x="15868" y="1144"/>
                    <a:pt x="15815" y="1144"/>
                  </a:cubicBezTo>
                  <a:cubicBezTo>
                    <a:pt x="15734" y="1144"/>
                    <a:pt x="15657" y="1196"/>
                    <a:pt x="15581" y="1248"/>
                  </a:cubicBezTo>
                  <a:cubicBezTo>
                    <a:pt x="15601" y="1161"/>
                    <a:pt x="15601" y="1055"/>
                    <a:pt x="15642" y="973"/>
                  </a:cubicBezTo>
                  <a:cubicBezTo>
                    <a:pt x="15662" y="907"/>
                    <a:pt x="15749" y="846"/>
                    <a:pt x="15683" y="780"/>
                  </a:cubicBezTo>
                  <a:cubicBezTo>
                    <a:pt x="15628" y="722"/>
                    <a:pt x="15558" y="709"/>
                    <a:pt x="15486" y="709"/>
                  </a:cubicBezTo>
                  <a:cubicBezTo>
                    <a:pt x="15424" y="709"/>
                    <a:pt x="15360" y="719"/>
                    <a:pt x="15301" y="719"/>
                  </a:cubicBezTo>
                  <a:cubicBezTo>
                    <a:pt x="15220" y="739"/>
                    <a:pt x="15174" y="780"/>
                    <a:pt x="15174" y="866"/>
                  </a:cubicBezTo>
                  <a:cubicBezTo>
                    <a:pt x="15154" y="1100"/>
                    <a:pt x="15047" y="1268"/>
                    <a:pt x="14818" y="1329"/>
                  </a:cubicBezTo>
                  <a:cubicBezTo>
                    <a:pt x="14792" y="1355"/>
                    <a:pt x="14772" y="1375"/>
                    <a:pt x="14752" y="1375"/>
                  </a:cubicBezTo>
                  <a:cubicBezTo>
                    <a:pt x="14772" y="1436"/>
                    <a:pt x="14792" y="1482"/>
                    <a:pt x="14838" y="1523"/>
                  </a:cubicBezTo>
                  <a:cubicBezTo>
                    <a:pt x="14879" y="1563"/>
                    <a:pt x="14945" y="1563"/>
                    <a:pt x="14986" y="1584"/>
                  </a:cubicBezTo>
                  <a:cubicBezTo>
                    <a:pt x="14942" y="1584"/>
                    <a:pt x="14900" y="1575"/>
                    <a:pt x="14865" y="1575"/>
                  </a:cubicBezTo>
                  <a:cubicBezTo>
                    <a:pt x="14847" y="1575"/>
                    <a:pt x="14831" y="1577"/>
                    <a:pt x="14818" y="1584"/>
                  </a:cubicBezTo>
                  <a:cubicBezTo>
                    <a:pt x="14738" y="1603"/>
                    <a:pt x="14657" y="1610"/>
                    <a:pt x="14576" y="1610"/>
                  </a:cubicBezTo>
                  <a:cubicBezTo>
                    <a:pt x="14367" y="1610"/>
                    <a:pt x="14156" y="1564"/>
                    <a:pt x="13950" y="1564"/>
                  </a:cubicBezTo>
                  <a:cubicBezTo>
                    <a:pt x="13790" y="1564"/>
                    <a:pt x="13632" y="1592"/>
                    <a:pt x="13480" y="1690"/>
                  </a:cubicBezTo>
                  <a:cubicBezTo>
                    <a:pt x="13419" y="1757"/>
                    <a:pt x="13266" y="1757"/>
                    <a:pt x="13292" y="1863"/>
                  </a:cubicBezTo>
                  <a:cubicBezTo>
                    <a:pt x="13312" y="1965"/>
                    <a:pt x="13394" y="2072"/>
                    <a:pt x="13480" y="2158"/>
                  </a:cubicBezTo>
                  <a:cubicBezTo>
                    <a:pt x="13496" y="2182"/>
                    <a:pt x="13519" y="2191"/>
                    <a:pt x="13546" y="2191"/>
                  </a:cubicBezTo>
                  <a:cubicBezTo>
                    <a:pt x="13589" y="2191"/>
                    <a:pt x="13641" y="2171"/>
                    <a:pt x="13694" y="2158"/>
                  </a:cubicBezTo>
                  <a:cubicBezTo>
                    <a:pt x="13801" y="2092"/>
                    <a:pt x="13928" y="2052"/>
                    <a:pt x="14055" y="1991"/>
                  </a:cubicBezTo>
                  <a:lnTo>
                    <a:pt x="14055" y="1991"/>
                  </a:lnTo>
                  <a:cubicBezTo>
                    <a:pt x="13821" y="2306"/>
                    <a:pt x="13373" y="2286"/>
                    <a:pt x="13139" y="2520"/>
                  </a:cubicBezTo>
                  <a:cubicBezTo>
                    <a:pt x="12962" y="2697"/>
                    <a:pt x="12797" y="2760"/>
                    <a:pt x="12612" y="2760"/>
                  </a:cubicBezTo>
                  <a:cubicBezTo>
                    <a:pt x="12532" y="2760"/>
                    <a:pt x="12447" y="2748"/>
                    <a:pt x="12356" y="2728"/>
                  </a:cubicBezTo>
                  <a:cubicBezTo>
                    <a:pt x="12188" y="2687"/>
                    <a:pt x="12041" y="2626"/>
                    <a:pt x="11893" y="2560"/>
                  </a:cubicBezTo>
                  <a:cubicBezTo>
                    <a:pt x="11941" y="2524"/>
                    <a:pt x="11985" y="2510"/>
                    <a:pt x="12027" y="2510"/>
                  </a:cubicBezTo>
                  <a:cubicBezTo>
                    <a:pt x="12135" y="2510"/>
                    <a:pt x="12230" y="2599"/>
                    <a:pt x="12336" y="2647"/>
                  </a:cubicBezTo>
                  <a:cubicBezTo>
                    <a:pt x="12376" y="2660"/>
                    <a:pt x="12413" y="2665"/>
                    <a:pt x="12448" y="2665"/>
                  </a:cubicBezTo>
                  <a:cubicBezTo>
                    <a:pt x="12632" y="2665"/>
                    <a:pt x="12744" y="2509"/>
                    <a:pt x="12885" y="2453"/>
                  </a:cubicBezTo>
                  <a:cubicBezTo>
                    <a:pt x="13038" y="2392"/>
                    <a:pt x="12931" y="2265"/>
                    <a:pt x="12865" y="2179"/>
                  </a:cubicBezTo>
                  <a:cubicBezTo>
                    <a:pt x="12824" y="2092"/>
                    <a:pt x="12931" y="2031"/>
                    <a:pt x="12992" y="1991"/>
                  </a:cubicBezTo>
                  <a:cubicBezTo>
                    <a:pt x="13078" y="1945"/>
                    <a:pt x="13246" y="1924"/>
                    <a:pt x="13185" y="1777"/>
                  </a:cubicBezTo>
                  <a:cubicBezTo>
                    <a:pt x="13160" y="1696"/>
                    <a:pt x="13105" y="1678"/>
                    <a:pt x="13039" y="1678"/>
                  </a:cubicBezTo>
                  <a:cubicBezTo>
                    <a:pt x="12984" y="1678"/>
                    <a:pt x="12922" y="1690"/>
                    <a:pt x="12865" y="1690"/>
                  </a:cubicBezTo>
                  <a:cubicBezTo>
                    <a:pt x="12851" y="1689"/>
                    <a:pt x="12838" y="1689"/>
                    <a:pt x="12825" y="1689"/>
                  </a:cubicBezTo>
                  <a:cubicBezTo>
                    <a:pt x="12649" y="1689"/>
                    <a:pt x="12510" y="1799"/>
                    <a:pt x="12335" y="1799"/>
                  </a:cubicBezTo>
                  <a:cubicBezTo>
                    <a:pt x="12322" y="1799"/>
                    <a:pt x="12308" y="1799"/>
                    <a:pt x="12295" y="1797"/>
                  </a:cubicBezTo>
                  <a:cubicBezTo>
                    <a:pt x="11974" y="1757"/>
                    <a:pt x="11766" y="1609"/>
                    <a:pt x="11512" y="1502"/>
                  </a:cubicBezTo>
                  <a:cubicBezTo>
                    <a:pt x="11360" y="1443"/>
                    <a:pt x="11213" y="1417"/>
                    <a:pt x="11069" y="1417"/>
                  </a:cubicBezTo>
                  <a:cubicBezTo>
                    <a:pt x="10648" y="1417"/>
                    <a:pt x="10258" y="1633"/>
                    <a:pt x="9879" y="1838"/>
                  </a:cubicBezTo>
                  <a:cubicBezTo>
                    <a:pt x="9792" y="1904"/>
                    <a:pt x="9752" y="1965"/>
                    <a:pt x="9813" y="2092"/>
                  </a:cubicBezTo>
                  <a:cubicBezTo>
                    <a:pt x="9853" y="2186"/>
                    <a:pt x="9889" y="2249"/>
                    <a:pt x="9984" y="2249"/>
                  </a:cubicBezTo>
                  <a:cubicBezTo>
                    <a:pt x="9997" y="2249"/>
                    <a:pt x="10011" y="2247"/>
                    <a:pt x="10026" y="2245"/>
                  </a:cubicBezTo>
                  <a:cubicBezTo>
                    <a:pt x="10194" y="2220"/>
                    <a:pt x="10367" y="2179"/>
                    <a:pt x="10535" y="2158"/>
                  </a:cubicBezTo>
                  <a:cubicBezTo>
                    <a:pt x="10555" y="2158"/>
                    <a:pt x="10596" y="2138"/>
                    <a:pt x="10621" y="2138"/>
                  </a:cubicBezTo>
                  <a:lnTo>
                    <a:pt x="10621" y="2199"/>
                  </a:lnTo>
                  <a:cubicBezTo>
                    <a:pt x="10559" y="2446"/>
                    <a:pt x="10464" y="2580"/>
                    <a:pt x="10281" y="2580"/>
                  </a:cubicBezTo>
                  <a:cubicBezTo>
                    <a:pt x="10210" y="2580"/>
                    <a:pt x="10126" y="2560"/>
                    <a:pt x="10026" y="2520"/>
                  </a:cubicBezTo>
                  <a:cubicBezTo>
                    <a:pt x="9688" y="2357"/>
                    <a:pt x="9340" y="2298"/>
                    <a:pt x="8979" y="2298"/>
                  </a:cubicBezTo>
                  <a:cubicBezTo>
                    <a:pt x="8775" y="2298"/>
                    <a:pt x="8566" y="2317"/>
                    <a:pt x="8353" y="2347"/>
                  </a:cubicBezTo>
                  <a:cubicBezTo>
                    <a:pt x="8042" y="2384"/>
                    <a:pt x="7731" y="2573"/>
                    <a:pt x="7409" y="2573"/>
                  </a:cubicBezTo>
                  <a:cubicBezTo>
                    <a:pt x="7336" y="2573"/>
                    <a:pt x="7262" y="2564"/>
                    <a:pt x="7188" y="2540"/>
                  </a:cubicBezTo>
                  <a:cubicBezTo>
                    <a:pt x="6827" y="2392"/>
                    <a:pt x="6445" y="2326"/>
                    <a:pt x="6064" y="2286"/>
                  </a:cubicBezTo>
                  <a:cubicBezTo>
                    <a:pt x="5655" y="2239"/>
                    <a:pt x="5259" y="2140"/>
                    <a:pt x="4836" y="2140"/>
                  </a:cubicBezTo>
                  <a:cubicBezTo>
                    <a:pt x="4664" y="2140"/>
                    <a:pt x="4488" y="2157"/>
                    <a:pt x="4304" y="2199"/>
                  </a:cubicBezTo>
                  <a:cubicBezTo>
                    <a:pt x="3845" y="2314"/>
                    <a:pt x="3385" y="2570"/>
                    <a:pt x="2896" y="2570"/>
                  </a:cubicBezTo>
                  <a:cubicBezTo>
                    <a:pt x="2844" y="2570"/>
                    <a:pt x="2791" y="2567"/>
                    <a:pt x="2737" y="2560"/>
                  </a:cubicBezTo>
                  <a:cubicBezTo>
                    <a:pt x="2610" y="2560"/>
                    <a:pt x="2544" y="2626"/>
                    <a:pt x="2564" y="2774"/>
                  </a:cubicBezTo>
                  <a:cubicBezTo>
                    <a:pt x="2600" y="2939"/>
                    <a:pt x="2567" y="3081"/>
                    <a:pt x="2436" y="3081"/>
                  </a:cubicBezTo>
                  <a:cubicBezTo>
                    <a:pt x="2401" y="3081"/>
                    <a:pt x="2359" y="3071"/>
                    <a:pt x="2310" y="3049"/>
                  </a:cubicBezTo>
                  <a:cubicBezTo>
                    <a:pt x="2230" y="3014"/>
                    <a:pt x="2154" y="3000"/>
                    <a:pt x="2082" y="3000"/>
                  </a:cubicBezTo>
                  <a:cubicBezTo>
                    <a:pt x="1888" y="3000"/>
                    <a:pt x="1717" y="3103"/>
                    <a:pt x="1547" y="3196"/>
                  </a:cubicBezTo>
                  <a:cubicBezTo>
                    <a:pt x="1440" y="3237"/>
                    <a:pt x="1399" y="3323"/>
                    <a:pt x="1420" y="3450"/>
                  </a:cubicBezTo>
                  <a:cubicBezTo>
                    <a:pt x="1465" y="3557"/>
                    <a:pt x="1567" y="3557"/>
                    <a:pt x="1674" y="3557"/>
                  </a:cubicBezTo>
                  <a:cubicBezTo>
                    <a:pt x="1740" y="3537"/>
                    <a:pt x="1822" y="3537"/>
                    <a:pt x="1908" y="3537"/>
                  </a:cubicBezTo>
                  <a:cubicBezTo>
                    <a:pt x="1921" y="3540"/>
                    <a:pt x="1935" y="3541"/>
                    <a:pt x="1950" y="3541"/>
                  </a:cubicBezTo>
                  <a:cubicBezTo>
                    <a:pt x="1992" y="3541"/>
                    <a:pt x="2041" y="3532"/>
                    <a:pt x="2078" y="3532"/>
                  </a:cubicBezTo>
                  <a:cubicBezTo>
                    <a:pt x="2115" y="3532"/>
                    <a:pt x="2142" y="3541"/>
                    <a:pt x="2142" y="3578"/>
                  </a:cubicBezTo>
                  <a:cubicBezTo>
                    <a:pt x="2142" y="3661"/>
                    <a:pt x="2053" y="3691"/>
                    <a:pt x="1963" y="3691"/>
                  </a:cubicBezTo>
                  <a:cubicBezTo>
                    <a:pt x="1937" y="3691"/>
                    <a:pt x="1911" y="3689"/>
                    <a:pt x="1888" y="3684"/>
                  </a:cubicBezTo>
                  <a:cubicBezTo>
                    <a:pt x="1855" y="3682"/>
                    <a:pt x="1824" y="3681"/>
                    <a:pt x="1793" y="3681"/>
                  </a:cubicBezTo>
                  <a:cubicBezTo>
                    <a:pt x="1330" y="3681"/>
                    <a:pt x="969" y="3951"/>
                    <a:pt x="550" y="4127"/>
                  </a:cubicBezTo>
                  <a:cubicBezTo>
                    <a:pt x="255" y="4280"/>
                    <a:pt x="489" y="4509"/>
                    <a:pt x="468" y="4702"/>
                  </a:cubicBezTo>
                  <a:cubicBezTo>
                    <a:pt x="468" y="4770"/>
                    <a:pt x="500" y="4788"/>
                    <a:pt x="544" y="4788"/>
                  </a:cubicBezTo>
                  <a:cubicBezTo>
                    <a:pt x="596" y="4788"/>
                    <a:pt x="665" y="4763"/>
                    <a:pt x="723" y="4763"/>
                  </a:cubicBezTo>
                  <a:cubicBezTo>
                    <a:pt x="763" y="4763"/>
                    <a:pt x="804" y="4809"/>
                    <a:pt x="850" y="4829"/>
                  </a:cubicBezTo>
                  <a:cubicBezTo>
                    <a:pt x="804" y="4849"/>
                    <a:pt x="784" y="4890"/>
                    <a:pt x="743" y="4915"/>
                  </a:cubicBezTo>
                  <a:cubicBezTo>
                    <a:pt x="530" y="4997"/>
                    <a:pt x="341" y="5063"/>
                    <a:pt x="148" y="5144"/>
                  </a:cubicBezTo>
                  <a:cubicBezTo>
                    <a:pt x="67" y="5190"/>
                    <a:pt x="0" y="5251"/>
                    <a:pt x="41" y="5358"/>
                  </a:cubicBezTo>
                  <a:cubicBezTo>
                    <a:pt x="60" y="5403"/>
                    <a:pt x="86" y="5417"/>
                    <a:pt x="116" y="5417"/>
                  </a:cubicBezTo>
                  <a:cubicBezTo>
                    <a:pt x="156" y="5417"/>
                    <a:pt x="205" y="5390"/>
                    <a:pt x="255" y="5378"/>
                  </a:cubicBezTo>
                  <a:cubicBezTo>
                    <a:pt x="468" y="5317"/>
                    <a:pt x="702" y="5297"/>
                    <a:pt x="891" y="5210"/>
                  </a:cubicBezTo>
                  <a:cubicBezTo>
                    <a:pt x="965" y="5168"/>
                    <a:pt x="1042" y="5155"/>
                    <a:pt x="1121" y="5155"/>
                  </a:cubicBezTo>
                  <a:cubicBezTo>
                    <a:pt x="1243" y="5155"/>
                    <a:pt x="1367" y="5186"/>
                    <a:pt x="1488" y="5186"/>
                  </a:cubicBezTo>
                  <a:cubicBezTo>
                    <a:pt x="1597" y="5186"/>
                    <a:pt x="1703" y="5161"/>
                    <a:pt x="1801" y="5063"/>
                  </a:cubicBezTo>
                  <a:cubicBezTo>
                    <a:pt x="1908" y="4976"/>
                    <a:pt x="2015" y="4870"/>
                    <a:pt x="2122" y="4763"/>
                  </a:cubicBezTo>
                  <a:cubicBezTo>
                    <a:pt x="2191" y="4693"/>
                    <a:pt x="2269" y="4673"/>
                    <a:pt x="2351" y="4673"/>
                  </a:cubicBezTo>
                  <a:cubicBezTo>
                    <a:pt x="2464" y="4673"/>
                    <a:pt x="2586" y="4711"/>
                    <a:pt x="2705" y="4711"/>
                  </a:cubicBezTo>
                  <a:cubicBezTo>
                    <a:pt x="2759" y="4711"/>
                    <a:pt x="2812" y="4703"/>
                    <a:pt x="2864" y="4681"/>
                  </a:cubicBezTo>
                  <a:cubicBezTo>
                    <a:pt x="3102" y="4591"/>
                    <a:pt x="3333" y="4447"/>
                    <a:pt x="3590" y="4447"/>
                  </a:cubicBezTo>
                  <a:cubicBezTo>
                    <a:pt x="3695" y="4447"/>
                    <a:pt x="3805" y="4472"/>
                    <a:pt x="3922" y="4534"/>
                  </a:cubicBezTo>
                  <a:cubicBezTo>
                    <a:pt x="4217" y="4702"/>
                    <a:pt x="4645" y="4681"/>
                    <a:pt x="4578" y="5190"/>
                  </a:cubicBezTo>
                  <a:cubicBezTo>
                    <a:pt x="4578" y="5272"/>
                    <a:pt x="4619" y="5399"/>
                    <a:pt x="4685" y="5465"/>
                  </a:cubicBezTo>
                  <a:cubicBezTo>
                    <a:pt x="4960" y="5699"/>
                    <a:pt x="4940" y="6141"/>
                    <a:pt x="4853" y="6268"/>
                  </a:cubicBezTo>
                  <a:cubicBezTo>
                    <a:pt x="4599" y="6589"/>
                    <a:pt x="4685" y="6823"/>
                    <a:pt x="4792" y="7098"/>
                  </a:cubicBezTo>
                  <a:cubicBezTo>
                    <a:pt x="4833" y="7179"/>
                    <a:pt x="4746" y="7332"/>
                    <a:pt x="4706" y="7433"/>
                  </a:cubicBezTo>
                  <a:cubicBezTo>
                    <a:pt x="4472" y="7922"/>
                    <a:pt x="4049" y="8262"/>
                    <a:pt x="3795" y="8730"/>
                  </a:cubicBezTo>
                  <a:cubicBezTo>
                    <a:pt x="3648" y="9066"/>
                    <a:pt x="3561" y="10190"/>
                    <a:pt x="3836" y="10404"/>
                  </a:cubicBezTo>
                  <a:cubicBezTo>
                    <a:pt x="4217" y="10679"/>
                    <a:pt x="4156" y="11040"/>
                    <a:pt x="4217" y="11421"/>
                  </a:cubicBezTo>
                  <a:cubicBezTo>
                    <a:pt x="4263" y="11655"/>
                    <a:pt x="4263" y="12011"/>
                    <a:pt x="4324" y="12077"/>
                  </a:cubicBezTo>
                  <a:cubicBezTo>
                    <a:pt x="4665" y="12352"/>
                    <a:pt x="4645" y="12820"/>
                    <a:pt x="4940" y="13115"/>
                  </a:cubicBezTo>
                  <a:cubicBezTo>
                    <a:pt x="4998" y="13173"/>
                    <a:pt x="5053" y="13210"/>
                    <a:pt x="5116" y="13210"/>
                  </a:cubicBezTo>
                  <a:cubicBezTo>
                    <a:pt x="5147" y="13210"/>
                    <a:pt x="5179" y="13201"/>
                    <a:pt x="5214" y="13181"/>
                  </a:cubicBezTo>
                  <a:cubicBezTo>
                    <a:pt x="5321" y="13115"/>
                    <a:pt x="5321" y="13008"/>
                    <a:pt x="5255" y="12927"/>
                  </a:cubicBezTo>
                  <a:cubicBezTo>
                    <a:pt x="4919" y="12479"/>
                    <a:pt x="4960" y="11884"/>
                    <a:pt x="4706" y="11401"/>
                  </a:cubicBezTo>
                  <a:cubicBezTo>
                    <a:pt x="4685" y="11355"/>
                    <a:pt x="4726" y="11274"/>
                    <a:pt x="4726" y="11208"/>
                  </a:cubicBezTo>
                  <a:cubicBezTo>
                    <a:pt x="4746" y="11187"/>
                    <a:pt x="4812" y="11187"/>
                    <a:pt x="4812" y="11187"/>
                  </a:cubicBezTo>
                  <a:cubicBezTo>
                    <a:pt x="4833" y="11248"/>
                    <a:pt x="4874" y="11314"/>
                    <a:pt x="4874" y="11375"/>
                  </a:cubicBezTo>
                  <a:cubicBezTo>
                    <a:pt x="4874" y="11864"/>
                    <a:pt x="5214" y="12245"/>
                    <a:pt x="5428" y="12647"/>
                  </a:cubicBezTo>
                  <a:cubicBezTo>
                    <a:pt x="5637" y="13029"/>
                    <a:pt x="5977" y="13308"/>
                    <a:pt x="5789" y="13792"/>
                  </a:cubicBezTo>
                  <a:cubicBezTo>
                    <a:pt x="5743" y="13878"/>
                    <a:pt x="5830" y="13965"/>
                    <a:pt x="5916" y="14026"/>
                  </a:cubicBezTo>
                  <a:cubicBezTo>
                    <a:pt x="6084" y="14219"/>
                    <a:pt x="6318" y="14326"/>
                    <a:pt x="6527" y="14453"/>
                  </a:cubicBezTo>
                  <a:cubicBezTo>
                    <a:pt x="6874" y="14676"/>
                    <a:pt x="7192" y="14940"/>
                    <a:pt x="7605" y="14940"/>
                  </a:cubicBezTo>
                  <a:cubicBezTo>
                    <a:pt x="7700" y="14940"/>
                    <a:pt x="7799" y="14927"/>
                    <a:pt x="7905" y="14895"/>
                  </a:cubicBezTo>
                  <a:cubicBezTo>
                    <a:pt x="7925" y="14888"/>
                    <a:pt x="7943" y="14885"/>
                    <a:pt x="7961" y="14885"/>
                  </a:cubicBezTo>
                  <a:cubicBezTo>
                    <a:pt x="8042" y="14885"/>
                    <a:pt x="8106" y="14952"/>
                    <a:pt x="8139" y="15023"/>
                  </a:cubicBezTo>
                  <a:cubicBezTo>
                    <a:pt x="8307" y="15277"/>
                    <a:pt x="8521" y="15404"/>
                    <a:pt x="8795" y="15470"/>
                  </a:cubicBezTo>
                  <a:cubicBezTo>
                    <a:pt x="9095" y="15531"/>
                    <a:pt x="9452" y="15618"/>
                    <a:pt x="9558" y="15953"/>
                  </a:cubicBezTo>
                  <a:cubicBezTo>
                    <a:pt x="9645" y="16315"/>
                    <a:pt x="9899" y="16528"/>
                    <a:pt x="10153" y="16696"/>
                  </a:cubicBezTo>
                  <a:cubicBezTo>
                    <a:pt x="10275" y="16778"/>
                    <a:pt x="10443" y="16994"/>
                    <a:pt x="10627" y="16994"/>
                  </a:cubicBezTo>
                  <a:cubicBezTo>
                    <a:pt x="10727" y="16994"/>
                    <a:pt x="10832" y="16929"/>
                    <a:pt x="10937" y="16742"/>
                  </a:cubicBezTo>
                  <a:cubicBezTo>
                    <a:pt x="10957" y="16689"/>
                    <a:pt x="10994" y="16657"/>
                    <a:pt x="11034" y="16657"/>
                  </a:cubicBezTo>
                  <a:cubicBezTo>
                    <a:pt x="11074" y="16657"/>
                    <a:pt x="11117" y="16689"/>
                    <a:pt x="11150" y="16762"/>
                  </a:cubicBezTo>
                  <a:cubicBezTo>
                    <a:pt x="11405" y="17378"/>
                    <a:pt x="11257" y="17907"/>
                    <a:pt x="10769" y="18370"/>
                  </a:cubicBezTo>
                  <a:cubicBezTo>
                    <a:pt x="10535" y="18604"/>
                    <a:pt x="10408" y="18924"/>
                    <a:pt x="10596" y="19260"/>
                  </a:cubicBezTo>
                  <a:cubicBezTo>
                    <a:pt x="10662" y="19367"/>
                    <a:pt x="10662" y="19412"/>
                    <a:pt x="10576" y="19473"/>
                  </a:cubicBezTo>
                  <a:cubicBezTo>
                    <a:pt x="10367" y="19707"/>
                    <a:pt x="10387" y="20023"/>
                    <a:pt x="10555" y="20175"/>
                  </a:cubicBezTo>
                  <a:cubicBezTo>
                    <a:pt x="10896" y="20491"/>
                    <a:pt x="11064" y="20872"/>
                    <a:pt x="11278" y="21254"/>
                  </a:cubicBezTo>
                  <a:cubicBezTo>
                    <a:pt x="11573" y="21829"/>
                    <a:pt x="11847" y="22398"/>
                    <a:pt x="12503" y="22693"/>
                  </a:cubicBezTo>
                  <a:cubicBezTo>
                    <a:pt x="12885" y="22846"/>
                    <a:pt x="13078" y="23182"/>
                    <a:pt x="13078" y="23629"/>
                  </a:cubicBezTo>
                  <a:cubicBezTo>
                    <a:pt x="13099" y="24285"/>
                    <a:pt x="13119" y="24962"/>
                    <a:pt x="13185" y="25618"/>
                  </a:cubicBezTo>
                  <a:cubicBezTo>
                    <a:pt x="13205" y="26127"/>
                    <a:pt x="13460" y="26615"/>
                    <a:pt x="13292" y="27124"/>
                  </a:cubicBezTo>
                  <a:cubicBezTo>
                    <a:pt x="13226" y="27337"/>
                    <a:pt x="13246" y="27551"/>
                    <a:pt x="13333" y="27760"/>
                  </a:cubicBezTo>
                  <a:cubicBezTo>
                    <a:pt x="13439" y="28014"/>
                    <a:pt x="13460" y="28268"/>
                    <a:pt x="13419" y="28543"/>
                  </a:cubicBezTo>
                  <a:cubicBezTo>
                    <a:pt x="13394" y="28736"/>
                    <a:pt x="13480" y="28970"/>
                    <a:pt x="13714" y="29052"/>
                  </a:cubicBezTo>
                  <a:cubicBezTo>
                    <a:pt x="13720" y="29055"/>
                    <a:pt x="13728" y="29057"/>
                    <a:pt x="13736" y="29057"/>
                  </a:cubicBezTo>
                  <a:cubicBezTo>
                    <a:pt x="13761" y="29057"/>
                    <a:pt x="13793" y="29046"/>
                    <a:pt x="13820" y="29046"/>
                  </a:cubicBezTo>
                  <a:cubicBezTo>
                    <a:pt x="13850" y="29046"/>
                    <a:pt x="13871" y="29060"/>
                    <a:pt x="13862" y="29118"/>
                  </a:cubicBezTo>
                  <a:cubicBezTo>
                    <a:pt x="13862" y="29245"/>
                    <a:pt x="14009" y="29352"/>
                    <a:pt x="13841" y="29479"/>
                  </a:cubicBezTo>
                  <a:cubicBezTo>
                    <a:pt x="13755" y="29540"/>
                    <a:pt x="13648" y="29713"/>
                    <a:pt x="13734" y="29754"/>
                  </a:cubicBezTo>
                  <a:cubicBezTo>
                    <a:pt x="13968" y="29840"/>
                    <a:pt x="13882" y="30028"/>
                    <a:pt x="13948" y="30176"/>
                  </a:cubicBezTo>
                  <a:cubicBezTo>
                    <a:pt x="14096" y="30537"/>
                    <a:pt x="14309" y="30832"/>
                    <a:pt x="14584" y="31112"/>
                  </a:cubicBezTo>
                  <a:cubicBezTo>
                    <a:pt x="15012" y="31517"/>
                    <a:pt x="15486" y="31763"/>
                    <a:pt x="16052" y="31763"/>
                  </a:cubicBezTo>
                  <a:cubicBezTo>
                    <a:pt x="16132" y="31763"/>
                    <a:pt x="16214" y="31758"/>
                    <a:pt x="16298" y="31748"/>
                  </a:cubicBezTo>
                  <a:cubicBezTo>
                    <a:pt x="16364" y="31748"/>
                    <a:pt x="16405" y="31702"/>
                    <a:pt x="16446" y="31661"/>
                  </a:cubicBezTo>
                  <a:cubicBezTo>
                    <a:pt x="16471" y="31595"/>
                    <a:pt x="16425" y="31554"/>
                    <a:pt x="16364" y="31514"/>
                  </a:cubicBezTo>
                  <a:cubicBezTo>
                    <a:pt x="16191" y="31407"/>
                    <a:pt x="16044" y="31300"/>
                    <a:pt x="15876" y="31213"/>
                  </a:cubicBezTo>
                  <a:cubicBezTo>
                    <a:pt x="15428" y="30985"/>
                    <a:pt x="15367" y="30623"/>
                    <a:pt x="15642" y="30222"/>
                  </a:cubicBezTo>
                  <a:cubicBezTo>
                    <a:pt x="15789" y="30008"/>
                    <a:pt x="15810" y="29774"/>
                    <a:pt x="15494" y="29667"/>
                  </a:cubicBezTo>
                  <a:cubicBezTo>
                    <a:pt x="15388" y="29626"/>
                    <a:pt x="15240" y="29560"/>
                    <a:pt x="15367" y="29459"/>
                  </a:cubicBezTo>
                  <a:cubicBezTo>
                    <a:pt x="15515" y="29306"/>
                    <a:pt x="15515" y="29158"/>
                    <a:pt x="15535" y="28991"/>
                  </a:cubicBezTo>
                  <a:cubicBezTo>
                    <a:pt x="15581" y="28777"/>
                    <a:pt x="15347" y="28441"/>
                    <a:pt x="15810" y="28395"/>
                  </a:cubicBezTo>
                  <a:cubicBezTo>
                    <a:pt x="15810" y="28395"/>
                    <a:pt x="15835" y="28314"/>
                    <a:pt x="15835" y="28289"/>
                  </a:cubicBezTo>
                  <a:cubicBezTo>
                    <a:pt x="15759" y="28045"/>
                    <a:pt x="15834" y="27970"/>
                    <a:pt x="16029" y="27970"/>
                  </a:cubicBezTo>
                  <a:cubicBezTo>
                    <a:pt x="16054" y="27970"/>
                    <a:pt x="16081" y="27971"/>
                    <a:pt x="16110" y="27973"/>
                  </a:cubicBezTo>
                  <a:cubicBezTo>
                    <a:pt x="16318" y="27973"/>
                    <a:pt x="16491" y="27866"/>
                    <a:pt x="16573" y="27678"/>
                  </a:cubicBezTo>
                  <a:cubicBezTo>
                    <a:pt x="16680" y="27485"/>
                    <a:pt x="16659" y="27317"/>
                    <a:pt x="16512" y="27170"/>
                  </a:cubicBezTo>
                  <a:cubicBezTo>
                    <a:pt x="16471" y="27124"/>
                    <a:pt x="16471" y="27063"/>
                    <a:pt x="16425" y="26997"/>
                  </a:cubicBezTo>
                  <a:lnTo>
                    <a:pt x="16425" y="26997"/>
                  </a:lnTo>
                  <a:cubicBezTo>
                    <a:pt x="16491" y="27017"/>
                    <a:pt x="16552" y="27017"/>
                    <a:pt x="16598" y="27017"/>
                  </a:cubicBezTo>
                  <a:cubicBezTo>
                    <a:pt x="16645" y="27034"/>
                    <a:pt x="16685" y="27042"/>
                    <a:pt x="16723" y="27042"/>
                  </a:cubicBezTo>
                  <a:cubicBezTo>
                    <a:pt x="16789" y="27042"/>
                    <a:pt x="16846" y="27018"/>
                    <a:pt x="16914" y="26976"/>
                  </a:cubicBezTo>
                  <a:cubicBezTo>
                    <a:pt x="17315" y="26742"/>
                    <a:pt x="17402" y="26279"/>
                    <a:pt x="17636" y="25939"/>
                  </a:cubicBezTo>
                  <a:cubicBezTo>
                    <a:pt x="17804" y="25684"/>
                    <a:pt x="17997" y="25450"/>
                    <a:pt x="17870" y="25109"/>
                  </a:cubicBezTo>
                  <a:cubicBezTo>
                    <a:pt x="17763" y="24814"/>
                    <a:pt x="17951" y="24687"/>
                    <a:pt x="18165" y="24519"/>
                  </a:cubicBezTo>
                  <a:cubicBezTo>
                    <a:pt x="18440" y="24285"/>
                    <a:pt x="18862" y="24306"/>
                    <a:pt x="19055" y="24072"/>
                  </a:cubicBezTo>
                  <a:cubicBezTo>
                    <a:pt x="19437" y="23563"/>
                    <a:pt x="19584" y="22948"/>
                    <a:pt x="19604" y="22312"/>
                  </a:cubicBezTo>
                  <a:cubicBezTo>
                    <a:pt x="19604" y="22083"/>
                    <a:pt x="19543" y="21849"/>
                    <a:pt x="19752" y="21635"/>
                  </a:cubicBezTo>
                  <a:cubicBezTo>
                    <a:pt x="19966" y="21447"/>
                    <a:pt x="20133" y="21193"/>
                    <a:pt x="20261" y="20938"/>
                  </a:cubicBezTo>
                  <a:cubicBezTo>
                    <a:pt x="20540" y="20303"/>
                    <a:pt x="20367" y="19982"/>
                    <a:pt x="19584" y="19514"/>
                  </a:cubicBezTo>
                  <a:cubicBezTo>
                    <a:pt x="19393" y="19400"/>
                    <a:pt x="19222" y="19254"/>
                    <a:pt x="18991" y="19254"/>
                  </a:cubicBezTo>
                  <a:cubicBezTo>
                    <a:pt x="18964" y="19254"/>
                    <a:pt x="18936" y="19256"/>
                    <a:pt x="18908" y="19260"/>
                  </a:cubicBezTo>
                  <a:cubicBezTo>
                    <a:pt x="18882" y="19263"/>
                    <a:pt x="18857" y="19264"/>
                    <a:pt x="18833" y="19264"/>
                  </a:cubicBezTo>
                  <a:cubicBezTo>
                    <a:pt x="18654" y="19264"/>
                    <a:pt x="18508" y="19186"/>
                    <a:pt x="18379" y="19092"/>
                  </a:cubicBezTo>
                  <a:cubicBezTo>
                    <a:pt x="18099" y="18965"/>
                    <a:pt x="17844" y="18838"/>
                    <a:pt x="17549" y="18751"/>
                  </a:cubicBezTo>
                  <a:cubicBezTo>
                    <a:pt x="17422" y="18710"/>
                    <a:pt x="17209" y="18670"/>
                    <a:pt x="17168" y="18456"/>
                  </a:cubicBezTo>
                  <a:cubicBezTo>
                    <a:pt x="17110" y="17874"/>
                    <a:pt x="16784" y="17178"/>
                    <a:pt x="16137" y="17178"/>
                  </a:cubicBezTo>
                  <a:cubicBezTo>
                    <a:pt x="16100" y="17178"/>
                    <a:pt x="16062" y="17180"/>
                    <a:pt x="16023" y="17184"/>
                  </a:cubicBezTo>
                  <a:cubicBezTo>
                    <a:pt x="15999" y="17188"/>
                    <a:pt x="15976" y="17190"/>
                    <a:pt x="15953" y="17190"/>
                  </a:cubicBezTo>
                  <a:cubicBezTo>
                    <a:pt x="15841" y="17190"/>
                    <a:pt x="15751" y="17146"/>
                    <a:pt x="15662" y="17057"/>
                  </a:cubicBezTo>
                  <a:cubicBezTo>
                    <a:pt x="15408" y="16803"/>
                    <a:pt x="15199" y="16528"/>
                    <a:pt x="14899" y="16335"/>
                  </a:cubicBezTo>
                  <a:cubicBezTo>
                    <a:pt x="14761" y="16230"/>
                    <a:pt x="14604" y="16055"/>
                    <a:pt x="14388" y="16055"/>
                  </a:cubicBezTo>
                  <a:cubicBezTo>
                    <a:pt x="14342" y="16055"/>
                    <a:pt x="14294" y="16063"/>
                    <a:pt x="14243" y="16081"/>
                  </a:cubicBezTo>
                  <a:cubicBezTo>
                    <a:pt x="14194" y="16103"/>
                    <a:pt x="14147" y="16110"/>
                    <a:pt x="14101" y="16110"/>
                  </a:cubicBezTo>
                  <a:cubicBezTo>
                    <a:pt x="14009" y="16110"/>
                    <a:pt x="13919" y="16081"/>
                    <a:pt x="13821" y="16081"/>
                  </a:cubicBezTo>
                  <a:cubicBezTo>
                    <a:pt x="13521" y="16081"/>
                    <a:pt x="13353" y="15806"/>
                    <a:pt x="13058" y="15806"/>
                  </a:cubicBezTo>
                  <a:cubicBezTo>
                    <a:pt x="13010" y="15817"/>
                    <a:pt x="12912" y="15887"/>
                    <a:pt x="12844" y="15887"/>
                  </a:cubicBezTo>
                  <a:cubicBezTo>
                    <a:pt x="12788" y="15887"/>
                    <a:pt x="12754" y="15841"/>
                    <a:pt x="12783" y="15679"/>
                  </a:cubicBezTo>
                  <a:cubicBezTo>
                    <a:pt x="12797" y="15625"/>
                    <a:pt x="12736" y="15586"/>
                    <a:pt x="12680" y="15586"/>
                  </a:cubicBezTo>
                  <a:cubicBezTo>
                    <a:pt x="12652" y="15586"/>
                    <a:pt x="12626" y="15596"/>
                    <a:pt x="12610" y="15618"/>
                  </a:cubicBezTo>
                  <a:cubicBezTo>
                    <a:pt x="12376" y="15892"/>
                    <a:pt x="11934" y="15892"/>
                    <a:pt x="11740" y="16254"/>
                  </a:cubicBezTo>
                  <a:cubicBezTo>
                    <a:pt x="11673" y="16366"/>
                    <a:pt x="11593" y="16460"/>
                    <a:pt x="11478" y="16460"/>
                  </a:cubicBezTo>
                  <a:cubicBezTo>
                    <a:pt x="11421" y="16460"/>
                    <a:pt x="11355" y="16436"/>
                    <a:pt x="11278" y="16381"/>
                  </a:cubicBezTo>
                  <a:cubicBezTo>
                    <a:pt x="11200" y="16328"/>
                    <a:pt x="11115" y="16300"/>
                    <a:pt x="11025" y="16300"/>
                  </a:cubicBezTo>
                  <a:cubicBezTo>
                    <a:pt x="10968" y="16300"/>
                    <a:pt x="10910" y="16311"/>
                    <a:pt x="10850" y="16335"/>
                  </a:cubicBezTo>
                  <a:cubicBezTo>
                    <a:pt x="10735" y="16385"/>
                    <a:pt x="10638" y="16410"/>
                    <a:pt x="10559" y="16410"/>
                  </a:cubicBezTo>
                  <a:cubicBezTo>
                    <a:pt x="10364" y="16410"/>
                    <a:pt x="10275" y="16258"/>
                    <a:pt x="10260" y="15953"/>
                  </a:cubicBezTo>
                  <a:cubicBezTo>
                    <a:pt x="10240" y="15745"/>
                    <a:pt x="10260" y="15552"/>
                    <a:pt x="10321" y="15343"/>
                  </a:cubicBezTo>
                  <a:cubicBezTo>
                    <a:pt x="10424" y="14997"/>
                    <a:pt x="10231" y="14767"/>
                    <a:pt x="9878" y="14767"/>
                  </a:cubicBezTo>
                  <a:cubicBezTo>
                    <a:pt x="9864" y="14767"/>
                    <a:pt x="9848" y="14767"/>
                    <a:pt x="9833" y="14768"/>
                  </a:cubicBezTo>
                  <a:lnTo>
                    <a:pt x="9558" y="14768"/>
                  </a:lnTo>
                  <a:cubicBezTo>
                    <a:pt x="9533" y="14772"/>
                    <a:pt x="9510" y="14775"/>
                    <a:pt x="9489" y="14775"/>
                  </a:cubicBezTo>
                  <a:cubicBezTo>
                    <a:pt x="9404" y="14775"/>
                    <a:pt x="9362" y="14735"/>
                    <a:pt x="9411" y="14600"/>
                  </a:cubicBezTo>
                  <a:cubicBezTo>
                    <a:pt x="9477" y="14300"/>
                    <a:pt x="9624" y="14026"/>
                    <a:pt x="9772" y="13771"/>
                  </a:cubicBezTo>
                  <a:cubicBezTo>
                    <a:pt x="9858" y="13664"/>
                    <a:pt x="9858" y="13563"/>
                    <a:pt x="9752" y="13476"/>
                  </a:cubicBezTo>
                  <a:cubicBezTo>
                    <a:pt x="9683" y="13420"/>
                    <a:pt x="9588" y="13395"/>
                    <a:pt x="9484" y="13395"/>
                  </a:cubicBezTo>
                  <a:cubicBezTo>
                    <a:pt x="9234" y="13395"/>
                    <a:pt x="8937" y="13542"/>
                    <a:pt x="8861" y="13751"/>
                  </a:cubicBezTo>
                  <a:cubicBezTo>
                    <a:pt x="8782" y="14003"/>
                    <a:pt x="8494" y="14183"/>
                    <a:pt x="8238" y="14183"/>
                  </a:cubicBezTo>
                  <a:cubicBezTo>
                    <a:pt x="8149" y="14183"/>
                    <a:pt x="8063" y="14161"/>
                    <a:pt x="7992" y="14112"/>
                  </a:cubicBezTo>
                  <a:cubicBezTo>
                    <a:pt x="7717" y="13898"/>
                    <a:pt x="7503" y="13537"/>
                    <a:pt x="7610" y="13242"/>
                  </a:cubicBezTo>
                  <a:cubicBezTo>
                    <a:pt x="7844" y="12647"/>
                    <a:pt x="7926" y="11864"/>
                    <a:pt x="8714" y="11716"/>
                  </a:cubicBezTo>
                  <a:cubicBezTo>
                    <a:pt x="9223" y="11609"/>
                    <a:pt x="9752" y="11548"/>
                    <a:pt x="10260" y="11503"/>
                  </a:cubicBezTo>
                  <a:cubicBezTo>
                    <a:pt x="10276" y="11502"/>
                    <a:pt x="10291" y="11501"/>
                    <a:pt x="10307" y="11501"/>
                  </a:cubicBezTo>
                  <a:cubicBezTo>
                    <a:pt x="10593" y="11501"/>
                    <a:pt x="10930" y="11680"/>
                    <a:pt x="10810" y="12138"/>
                  </a:cubicBezTo>
                  <a:cubicBezTo>
                    <a:pt x="10789" y="12225"/>
                    <a:pt x="10876" y="12352"/>
                    <a:pt x="10916" y="12459"/>
                  </a:cubicBezTo>
                  <a:cubicBezTo>
                    <a:pt x="10973" y="12577"/>
                    <a:pt x="11052" y="12695"/>
                    <a:pt x="11181" y="12695"/>
                  </a:cubicBezTo>
                  <a:cubicBezTo>
                    <a:pt x="11191" y="12695"/>
                    <a:pt x="11201" y="12694"/>
                    <a:pt x="11211" y="12693"/>
                  </a:cubicBezTo>
                  <a:cubicBezTo>
                    <a:pt x="11359" y="12693"/>
                    <a:pt x="11405" y="12545"/>
                    <a:pt x="11445" y="12418"/>
                  </a:cubicBezTo>
                  <a:cubicBezTo>
                    <a:pt x="11512" y="12245"/>
                    <a:pt x="11512" y="12077"/>
                    <a:pt x="11445" y="11910"/>
                  </a:cubicBezTo>
                  <a:cubicBezTo>
                    <a:pt x="11298" y="11401"/>
                    <a:pt x="11445" y="11060"/>
                    <a:pt x="11913" y="10826"/>
                  </a:cubicBezTo>
                  <a:cubicBezTo>
                    <a:pt x="12168" y="10699"/>
                    <a:pt x="12376" y="10531"/>
                    <a:pt x="12610" y="10384"/>
                  </a:cubicBezTo>
                  <a:cubicBezTo>
                    <a:pt x="12971" y="10190"/>
                    <a:pt x="12844" y="9722"/>
                    <a:pt x="13165" y="9493"/>
                  </a:cubicBezTo>
                  <a:cubicBezTo>
                    <a:pt x="13500" y="9214"/>
                    <a:pt x="13714" y="8791"/>
                    <a:pt x="14223" y="8771"/>
                  </a:cubicBezTo>
                  <a:cubicBezTo>
                    <a:pt x="14309" y="8771"/>
                    <a:pt x="14391" y="8751"/>
                    <a:pt x="14411" y="8644"/>
                  </a:cubicBezTo>
                  <a:cubicBezTo>
                    <a:pt x="14477" y="8283"/>
                    <a:pt x="14792" y="8222"/>
                    <a:pt x="15047" y="8095"/>
                  </a:cubicBezTo>
                  <a:cubicBezTo>
                    <a:pt x="15090" y="8072"/>
                    <a:pt x="15144" y="8033"/>
                    <a:pt x="15185" y="8033"/>
                  </a:cubicBezTo>
                  <a:cubicBezTo>
                    <a:pt x="15224" y="8033"/>
                    <a:pt x="15250" y="8070"/>
                    <a:pt x="15240" y="8196"/>
                  </a:cubicBezTo>
                  <a:cubicBezTo>
                    <a:pt x="15226" y="8301"/>
                    <a:pt x="15301" y="8363"/>
                    <a:pt x="15384" y="8363"/>
                  </a:cubicBezTo>
                  <a:cubicBezTo>
                    <a:pt x="15422" y="8363"/>
                    <a:pt x="15461" y="8350"/>
                    <a:pt x="15494" y="8323"/>
                  </a:cubicBezTo>
                  <a:cubicBezTo>
                    <a:pt x="15810" y="8115"/>
                    <a:pt x="16171" y="8028"/>
                    <a:pt x="16491" y="7881"/>
                  </a:cubicBezTo>
                  <a:cubicBezTo>
                    <a:pt x="16639" y="7794"/>
                    <a:pt x="16766" y="7667"/>
                    <a:pt x="16659" y="7520"/>
                  </a:cubicBezTo>
                  <a:cubicBezTo>
                    <a:pt x="16617" y="7457"/>
                    <a:pt x="16577" y="7434"/>
                    <a:pt x="16539" y="7434"/>
                  </a:cubicBezTo>
                  <a:cubicBezTo>
                    <a:pt x="16461" y="7434"/>
                    <a:pt x="16390" y="7528"/>
                    <a:pt x="16318" y="7586"/>
                  </a:cubicBezTo>
                  <a:cubicBezTo>
                    <a:pt x="16239" y="7630"/>
                    <a:pt x="16165" y="7669"/>
                    <a:pt x="16095" y="7669"/>
                  </a:cubicBezTo>
                  <a:cubicBezTo>
                    <a:pt x="16034" y="7669"/>
                    <a:pt x="15975" y="7640"/>
                    <a:pt x="15917" y="7561"/>
                  </a:cubicBezTo>
                  <a:cubicBezTo>
                    <a:pt x="15789" y="7413"/>
                    <a:pt x="15896" y="7332"/>
                    <a:pt x="16003" y="7265"/>
                  </a:cubicBezTo>
                  <a:cubicBezTo>
                    <a:pt x="16130" y="7179"/>
                    <a:pt x="16130" y="7052"/>
                    <a:pt x="16064" y="6925"/>
                  </a:cubicBezTo>
                  <a:cubicBezTo>
                    <a:pt x="16044" y="6864"/>
                    <a:pt x="15896" y="6884"/>
                    <a:pt x="15983" y="6823"/>
                  </a:cubicBezTo>
                  <a:cubicBezTo>
                    <a:pt x="16012" y="6794"/>
                    <a:pt x="16035" y="6782"/>
                    <a:pt x="16053" y="6782"/>
                  </a:cubicBezTo>
                  <a:cubicBezTo>
                    <a:pt x="16104" y="6782"/>
                    <a:pt x="16127" y="6865"/>
                    <a:pt x="16171" y="6925"/>
                  </a:cubicBezTo>
                  <a:cubicBezTo>
                    <a:pt x="16241" y="7008"/>
                    <a:pt x="16391" y="7074"/>
                    <a:pt x="16487" y="7074"/>
                  </a:cubicBezTo>
                  <a:cubicBezTo>
                    <a:pt x="16537" y="7074"/>
                    <a:pt x="16573" y="7055"/>
                    <a:pt x="16573" y="7011"/>
                  </a:cubicBezTo>
                  <a:cubicBezTo>
                    <a:pt x="16587" y="6810"/>
                    <a:pt x="16664" y="6775"/>
                    <a:pt x="16756" y="6775"/>
                  </a:cubicBezTo>
                  <a:cubicBezTo>
                    <a:pt x="16807" y="6775"/>
                    <a:pt x="16862" y="6786"/>
                    <a:pt x="16914" y="6786"/>
                  </a:cubicBezTo>
                  <a:cubicBezTo>
                    <a:pt x="16937" y="6786"/>
                    <a:pt x="16959" y="6783"/>
                    <a:pt x="16980" y="6777"/>
                  </a:cubicBezTo>
                  <a:cubicBezTo>
                    <a:pt x="17092" y="6759"/>
                    <a:pt x="17168" y="6643"/>
                    <a:pt x="17303" y="6643"/>
                  </a:cubicBezTo>
                  <a:cubicBezTo>
                    <a:pt x="17321" y="6643"/>
                    <a:pt x="17340" y="6645"/>
                    <a:pt x="17361" y="6650"/>
                  </a:cubicBezTo>
                  <a:cubicBezTo>
                    <a:pt x="17254" y="6777"/>
                    <a:pt x="17148" y="6904"/>
                    <a:pt x="17061" y="7031"/>
                  </a:cubicBezTo>
                  <a:cubicBezTo>
                    <a:pt x="17041" y="7052"/>
                    <a:pt x="17000" y="7052"/>
                    <a:pt x="16980" y="7077"/>
                  </a:cubicBezTo>
                  <a:cubicBezTo>
                    <a:pt x="16914" y="7118"/>
                    <a:pt x="16853" y="7179"/>
                    <a:pt x="16873" y="7286"/>
                  </a:cubicBezTo>
                  <a:cubicBezTo>
                    <a:pt x="16893" y="7372"/>
                    <a:pt x="16980" y="7352"/>
                    <a:pt x="17041" y="7393"/>
                  </a:cubicBezTo>
                  <a:cubicBezTo>
                    <a:pt x="17101" y="7425"/>
                    <a:pt x="17165" y="7436"/>
                    <a:pt x="17231" y="7436"/>
                  </a:cubicBezTo>
                  <a:cubicBezTo>
                    <a:pt x="17338" y="7436"/>
                    <a:pt x="17449" y="7408"/>
                    <a:pt x="17552" y="7408"/>
                  </a:cubicBezTo>
                  <a:cubicBezTo>
                    <a:pt x="17629" y="7408"/>
                    <a:pt x="17701" y="7424"/>
                    <a:pt x="17763" y="7479"/>
                  </a:cubicBezTo>
                  <a:cubicBezTo>
                    <a:pt x="17856" y="7559"/>
                    <a:pt x="17928" y="7591"/>
                    <a:pt x="17982" y="7591"/>
                  </a:cubicBezTo>
                  <a:cubicBezTo>
                    <a:pt x="18102" y="7591"/>
                    <a:pt x="18138" y="7439"/>
                    <a:pt x="18124" y="7306"/>
                  </a:cubicBezTo>
                  <a:cubicBezTo>
                    <a:pt x="18124" y="7138"/>
                    <a:pt x="18292" y="6843"/>
                    <a:pt x="17890" y="6823"/>
                  </a:cubicBezTo>
                  <a:cubicBezTo>
                    <a:pt x="17743" y="6798"/>
                    <a:pt x="17763" y="6670"/>
                    <a:pt x="17870" y="6569"/>
                  </a:cubicBezTo>
                  <a:cubicBezTo>
                    <a:pt x="18185" y="6228"/>
                    <a:pt x="18078" y="5739"/>
                    <a:pt x="17636" y="5592"/>
                  </a:cubicBezTo>
                  <a:cubicBezTo>
                    <a:pt x="17529" y="5551"/>
                    <a:pt x="17443" y="5465"/>
                    <a:pt x="17463" y="5399"/>
                  </a:cubicBezTo>
                  <a:cubicBezTo>
                    <a:pt x="17529" y="5124"/>
                    <a:pt x="17336" y="4890"/>
                    <a:pt x="17336" y="4636"/>
                  </a:cubicBezTo>
                  <a:cubicBezTo>
                    <a:pt x="17336" y="4554"/>
                    <a:pt x="17336" y="4468"/>
                    <a:pt x="17254" y="4427"/>
                  </a:cubicBezTo>
                  <a:cubicBezTo>
                    <a:pt x="17239" y="4424"/>
                    <a:pt x="17224" y="4422"/>
                    <a:pt x="17209" y="4422"/>
                  </a:cubicBezTo>
                  <a:cubicBezTo>
                    <a:pt x="17138" y="4422"/>
                    <a:pt x="17071" y="4458"/>
                    <a:pt x="17020" y="4509"/>
                  </a:cubicBezTo>
                  <a:cubicBezTo>
                    <a:pt x="16914" y="4615"/>
                    <a:pt x="16786" y="4722"/>
                    <a:pt x="16639" y="4788"/>
                  </a:cubicBezTo>
                  <a:cubicBezTo>
                    <a:pt x="16604" y="4799"/>
                    <a:pt x="16570" y="4816"/>
                    <a:pt x="16536" y="4816"/>
                  </a:cubicBezTo>
                  <a:cubicBezTo>
                    <a:pt x="16506" y="4816"/>
                    <a:pt x="16476" y="4803"/>
                    <a:pt x="16446" y="4763"/>
                  </a:cubicBezTo>
                  <a:cubicBezTo>
                    <a:pt x="16405" y="4702"/>
                    <a:pt x="16446" y="4661"/>
                    <a:pt x="16471" y="4595"/>
                  </a:cubicBezTo>
                  <a:cubicBezTo>
                    <a:pt x="16598" y="4447"/>
                    <a:pt x="16532" y="4320"/>
                    <a:pt x="16385" y="4234"/>
                  </a:cubicBezTo>
                  <a:cubicBezTo>
                    <a:pt x="16298" y="4213"/>
                    <a:pt x="16237" y="4173"/>
                    <a:pt x="16191" y="4107"/>
                  </a:cubicBezTo>
                  <a:cubicBezTo>
                    <a:pt x="16103" y="3999"/>
                    <a:pt x="15931" y="3949"/>
                    <a:pt x="15748" y="3949"/>
                  </a:cubicBezTo>
                  <a:cubicBezTo>
                    <a:pt x="15499" y="3949"/>
                    <a:pt x="15230" y="4043"/>
                    <a:pt x="15133" y="4213"/>
                  </a:cubicBezTo>
                  <a:cubicBezTo>
                    <a:pt x="15047" y="4361"/>
                    <a:pt x="14986" y="4554"/>
                    <a:pt x="14772" y="4636"/>
                  </a:cubicBezTo>
                  <a:cubicBezTo>
                    <a:pt x="14691" y="4661"/>
                    <a:pt x="14625" y="4763"/>
                    <a:pt x="14691" y="4870"/>
                  </a:cubicBezTo>
                  <a:cubicBezTo>
                    <a:pt x="14899" y="5231"/>
                    <a:pt x="14625" y="5317"/>
                    <a:pt x="14370" y="5444"/>
                  </a:cubicBezTo>
                  <a:cubicBezTo>
                    <a:pt x="14116" y="5551"/>
                    <a:pt x="13821" y="5592"/>
                    <a:pt x="13841" y="5994"/>
                  </a:cubicBezTo>
                  <a:cubicBezTo>
                    <a:pt x="13862" y="6080"/>
                    <a:pt x="13755" y="6187"/>
                    <a:pt x="13694" y="6268"/>
                  </a:cubicBezTo>
                  <a:cubicBezTo>
                    <a:pt x="13660" y="6303"/>
                    <a:pt x="13617" y="6356"/>
                    <a:pt x="13562" y="6356"/>
                  </a:cubicBezTo>
                  <a:cubicBezTo>
                    <a:pt x="13543" y="6356"/>
                    <a:pt x="13523" y="6350"/>
                    <a:pt x="13500" y="6335"/>
                  </a:cubicBezTo>
                  <a:cubicBezTo>
                    <a:pt x="13439" y="6289"/>
                    <a:pt x="13419" y="6228"/>
                    <a:pt x="13439" y="6121"/>
                  </a:cubicBezTo>
                  <a:cubicBezTo>
                    <a:pt x="13546" y="5760"/>
                    <a:pt x="13587" y="5424"/>
                    <a:pt x="13058" y="5399"/>
                  </a:cubicBezTo>
                  <a:cubicBezTo>
                    <a:pt x="12992" y="5399"/>
                    <a:pt x="12931" y="5358"/>
                    <a:pt x="12885" y="5317"/>
                  </a:cubicBezTo>
                  <a:cubicBezTo>
                    <a:pt x="12744" y="5172"/>
                    <a:pt x="12600" y="5065"/>
                    <a:pt x="12421" y="5065"/>
                  </a:cubicBezTo>
                  <a:cubicBezTo>
                    <a:pt x="12361" y="5065"/>
                    <a:pt x="12298" y="5077"/>
                    <a:pt x="12229" y="5104"/>
                  </a:cubicBezTo>
                  <a:cubicBezTo>
                    <a:pt x="12208" y="5104"/>
                    <a:pt x="12168" y="5083"/>
                    <a:pt x="12147" y="5083"/>
                  </a:cubicBezTo>
                  <a:cubicBezTo>
                    <a:pt x="12275" y="4915"/>
                    <a:pt x="12041" y="4681"/>
                    <a:pt x="12275" y="4488"/>
                  </a:cubicBezTo>
                  <a:cubicBezTo>
                    <a:pt x="12885" y="3959"/>
                    <a:pt x="13714" y="3873"/>
                    <a:pt x="14350" y="3410"/>
                  </a:cubicBezTo>
                  <a:cubicBezTo>
                    <a:pt x="14391" y="3364"/>
                    <a:pt x="14436" y="3344"/>
                    <a:pt x="14497" y="3303"/>
                  </a:cubicBezTo>
                  <a:cubicBezTo>
                    <a:pt x="14665" y="3262"/>
                    <a:pt x="14859" y="3176"/>
                    <a:pt x="15047" y="3155"/>
                  </a:cubicBezTo>
                  <a:cubicBezTo>
                    <a:pt x="15515" y="3110"/>
                    <a:pt x="15708" y="2901"/>
                    <a:pt x="15708" y="2453"/>
                  </a:cubicBezTo>
                  <a:cubicBezTo>
                    <a:pt x="15708" y="2421"/>
                    <a:pt x="15715" y="2411"/>
                    <a:pt x="15725" y="2411"/>
                  </a:cubicBezTo>
                  <a:cubicBezTo>
                    <a:pt x="15741" y="2411"/>
                    <a:pt x="15765" y="2433"/>
                    <a:pt x="15789" y="2433"/>
                  </a:cubicBezTo>
                  <a:cubicBezTo>
                    <a:pt x="16023" y="2453"/>
                    <a:pt x="16217" y="2647"/>
                    <a:pt x="16471" y="2667"/>
                  </a:cubicBezTo>
                  <a:cubicBezTo>
                    <a:pt x="16573" y="2667"/>
                    <a:pt x="16680" y="2794"/>
                    <a:pt x="16786" y="2881"/>
                  </a:cubicBezTo>
                  <a:cubicBezTo>
                    <a:pt x="16786" y="2881"/>
                    <a:pt x="16766" y="2942"/>
                    <a:pt x="16725" y="2962"/>
                  </a:cubicBezTo>
                  <a:cubicBezTo>
                    <a:pt x="16502" y="3056"/>
                    <a:pt x="16325" y="3248"/>
                    <a:pt x="16054" y="3248"/>
                  </a:cubicBezTo>
                  <a:cubicBezTo>
                    <a:pt x="16017" y="3248"/>
                    <a:pt x="15978" y="3245"/>
                    <a:pt x="15937" y="3237"/>
                  </a:cubicBezTo>
                  <a:cubicBezTo>
                    <a:pt x="15923" y="3235"/>
                    <a:pt x="15909" y="3234"/>
                    <a:pt x="15894" y="3234"/>
                  </a:cubicBezTo>
                  <a:cubicBezTo>
                    <a:pt x="15759" y="3234"/>
                    <a:pt x="15624" y="3321"/>
                    <a:pt x="15642" y="3491"/>
                  </a:cubicBezTo>
                  <a:cubicBezTo>
                    <a:pt x="15656" y="3642"/>
                    <a:pt x="15747" y="3676"/>
                    <a:pt x="15850" y="3676"/>
                  </a:cubicBezTo>
                  <a:cubicBezTo>
                    <a:pt x="15894" y="3676"/>
                    <a:pt x="15939" y="3670"/>
                    <a:pt x="15983" y="3664"/>
                  </a:cubicBezTo>
                  <a:cubicBezTo>
                    <a:pt x="16037" y="3647"/>
                    <a:pt x="16083" y="3639"/>
                    <a:pt x="16126" y="3639"/>
                  </a:cubicBezTo>
                  <a:cubicBezTo>
                    <a:pt x="16249" y="3639"/>
                    <a:pt x="16336" y="3707"/>
                    <a:pt x="16446" y="3832"/>
                  </a:cubicBezTo>
                  <a:cubicBezTo>
                    <a:pt x="16619" y="3979"/>
                    <a:pt x="16853" y="4086"/>
                    <a:pt x="17061" y="4173"/>
                  </a:cubicBezTo>
                  <a:cubicBezTo>
                    <a:pt x="17085" y="4182"/>
                    <a:pt x="17105" y="4187"/>
                    <a:pt x="17124" y="4187"/>
                  </a:cubicBezTo>
                  <a:cubicBezTo>
                    <a:pt x="17223" y="4187"/>
                    <a:pt x="17258" y="4063"/>
                    <a:pt x="17275" y="3939"/>
                  </a:cubicBezTo>
                  <a:lnTo>
                    <a:pt x="17315" y="3939"/>
                  </a:lnTo>
                  <a:cubicBezTo>
                    <a:pt x="17393" y="3961"/>
                    <a:pt x="17455" y="3971"/>
                    <a:pt x="17505" y="3971"/>
                  </a:cubicBezTo>
                  <a:cubicBezTo>
                    <a:pt x="17741" y="3971"/>
                    <a:pt x="17690" y="3744"/>
                    <a:pt x="17656" y="3517"/>
                  </a:cubicBezTo>
                  <a:cubicBezTo>
                    <a:pt x="17656" y="3450"/>
                    <a:pt x="17616" y="3364"/>
                    <a:pt x="17636" y="3344"/>
                  </a:cubicBezTo>
                  <a:cubicBezTo>
                    <a:pt x="17654" y="3330"/>
                    <a:pt x="17670" y="3325"/>
                    <a:pt x="17685" y="3325"/>
                  </a:cubicBezTo>
                  <a:cubicBezTo>
                    <a:pt x="17738" y="3325"/>
                    <a:pt x="17776" y="3394"/>
                    <a:pt x="17824" y="3410"/>
                  </a:cubicBezTo>
                  <a:cubicBezTo>
                    <a:pt x="17875" y="3431"/>
                    <a:pt x="17924" y="3440"/>
                    <a:pt x="17972" y="3440"/>
                  </a:cubicBezTo>
                  <a:cubicBezTo>
                    <a:pt x="18106" y="3440"/>
                    <a:pt x="18230" y="3372"/>
                    <a:pt x="18353" y="3323"/>
                  </a:cubicBezTo>
                  <a:cubicBezTo>
                    <a:pt x="18440" y="3303"/>
                    <a:pt x="18460" y="3196"/>
                    <a:pt x="18419" y="3135"/>
                  </a:cubicBezTo>
                  <a:cubicBezTo>
                    <a:pt x="18165" y="2881"/>
                    <a:pt x="17931" y="2581"/>
                    <a:pt x="17697" y="2306"/>
                  </a:cubicBezTo>
                  <a:cubicBezTo>
                    <a:pt x="17549" y="2158"/>
                    <a:pt x="17361" y="2031"/>
                    <a:pt x="17209" y="1863"/>
                  </a:cubicBezTo>
                  <a:cubicBezTo>
                    <a:pt x="17127" y="1736"/>
                    <a:pt x="17041" y="1690"/>
                    <a:pt x="16893" y="1670"/>
                  </a:cubicBezTo>
                  <a:cubicBezTo>
                    <a:pt x="16883" y="1668"/>
                    <a:pt x="16874" y="1667"/>
                    <a:pt x="16864" y="1667"/>
                  </a:cubicBezTo>
                  <a:cubicBezTo>
                    <a:pt x="16823" y="1667"/>
                    <a:pt x="16782" y="1684"/>
                    <a:pt x="16741" y="1684"/>
                  </a:cubicBezTo>
                  <a:cubicBezTo>
                    <a:pt x="16708" y="1684"/>
                    <a:pt x="16674" y="1672"/>
                    <a:pt x="16639" y="1629"/>
                  </a:cubicBezTo>
                  <a:cubicBezTo>
                    <a:pt x="16725" y="1629"/>
                    <a:pt x="16807" y="1584"/>
                    <a:pt x="16914" y="1584"/>
                  </a:cubicBezTo>
                  <a:cubicBezTo>
                    <a:pt x="17000" y="1563"/>
                    <a:pt x="17148" y="1584"/>
                    <a:pt x="17148" y="1436"/>
                  </a:cubicBezTo>
                  <a:cubicBezTo>
                    <a:pt x="17168" y="1289"/>
                    <a:pt x="17041" y="1289"/>
                    <a:pt x="16934" y="1268"/>
                  </a:cubicBezTo>
                  <a:cubicBezTo>
                    <a:pt x="16914" y="1248"/>
                    <a:pt x="16893" y="1248"/>
                    <a:pt x="16873" y="1228"/>
                  </a:cubicBezTo>
                  <a:cubicBezTo>
                    <a:pt x="16886" y="1228"/>
                    <a:pt x="16909" y="1216"/>
                    <a:pt x="16936" y="1216"/>
                  </a:cubicBezTo>
                  <a:cubicBezTo>
                    <a:pt x="16950" y="1216"/>
                    <a:pt x="16964" y="1219"/>
                    <a:pt x="16980" y="1228"/>
                  </a:cubicBezTo>
                  <a:cubicBezTo>
                    <a:pt x="17074" y="1269"/>
                    <a:pt x="17165" y="1286"/>
                    <a:pt x="17252" y="1286"/>
                  </a:cubicBezTo>
                  <a:cubicBezTo>
                    <a:pt x="17518" y="1286"/>
                    <a:pt x="17756" y="1130"/>
                    <a:pt x="17997" y="1034"/>
                  </a:cubicBezTo>
                  <a:cubicBezTo>
                    <a:pt x="18607" y="739"/>
                    <a:pt x="19269" y="653"/>
                    <a:pt x="19905" y="465"/>
                  </a:cubicBezTo>
                  <a:lnTo>
                    <a:pt x="19905" y="465"/>
                  </a:lnTo>
                  <a:cubicBezTo>
                    <a:pt x="19604" y="694"/>
                    <a:pt x="19269" y="780"/>
                    <a:pt x="18887" y="800"/>
                  </a:cubicBezTo>
                  <a:cubicBezTo>
                    <a:pt x="18863" y="800"/>
                    <a:pt x="18836" y="799"/>
                    <a:pt x="18809" y="799"/>
                  </a:cubicBezTo>
                  <a:cubicBezTo>
                    <a:pt x="18737" y="799"/>
                    <a:pt x="18662" y="809"/>
                    <a:pt x="18633" y="887"/>
                  </a:cubicBezTo>
                  <a:cubicBezTo>
                    <a:pt x="18567" y="994"/>
                    <a:pt x="18674" y="1075"/>
                    <a:pt x="18714" y="1161"/>
                  </a:cubicBezTo>
                  <a:cubicBezTo>
                    <a:pt x="18828" y="1315"/>
                    <a:pt x="18956" y="1376"/>
                    <a:pt x="19097" y="1376"/>
                  </a:cubicBezTo>
                  <a:cubicBezTo>
                    <a:pt x="19171" y="1376"/>
                    <a:pt x="19249" y="1359"/>
                    <a:pt x="19330" y="1329"/>
                  </a:cubicBezTo>
                  <a:cubicBezTo>
                    <a:pt x="19402" y="1312"/>
                    <a:pt x="19474" y="1304"/>
                    <a:pt x="19543" y="1304"/>
                  </a:cubicBezTo>
                  <a:cubicBezTo>
                    <a:pt x="19879" y="1304"/>
                    <a:pt x="20155" y="1498"/>
                    <a:pt x="20133" y="1797"/>
                  </a:cubicBezTo>
                  <a:cubicBezTo>
                    <a:pt x="20133" y="1904"/>
                    <a:pt x="20032" y="2031"/>
                    <a:pt x="20072" y="2092"/>
                  </a:cubicBezTo>
                  <a:cubicBezTo>
                    <a:pt x="20179" y="2347"/>
                    <a:pt x="19986" y="2560"/>
                    <a:pt x="19905" y="2728"/>
                  </a:cubicBezTo>
                  <a:cubicBezTo>
                    <a:pt x="19691" y="3135"/>
                    <a:pt x="19543" y="3491"/>
                    <a:pt x="19905" y="3873"/>
                  </a:cubicBezTo>
                  <a:cubicBezTo>
                    <a:pt x="19945" y="3918"/>
                    <a:pt x="19986" y="3959"/>
                    <a:pt x="19986" y="4000"/>
                  </a:cubicBezTo>
                  <a:cubicBezTo>
                    <a:pt x="19986" y="4468"/>
                    <a:pt x="20434" y="4341"/>
                    <a:pt x="20668" y="4488"/>
                  </a:cubicBezTo>
                  <a:cubicBezTo>
                    <a:pt x="20703" y="4512"/>
                    <a:pt x="20738" y="4523"/>
                    <a:pt x="20770" y="4523"/>
                  </a:cubicBezTo>
                  <a:cubicBezTo>
                    <a:pt x="20910" y="4523"/>
                    <a:pt x="21020" y="4333"/>
                    <a:pt x="21090" y="4213"/>
                  </a:cubicBezTo>
                  <a:cubicBezTo>
                    <a:pt x="21344" y="3852"/>
                    <a:pt x="21726" y="3557"/>
                    <a:pt x="22066" y="3450"/>
                  </a:cubicBezTo>
                  <a:cubicBezTo>
                    <a:pt x="22784" y="3216"/>
                    <a:pt x="23486" y="2835"/>
                    <a:pt x="24269" y="2728"/>
                  </a:cubicBezTo>
                  <a:cubicBezTo>
                    <a:pt x="24610" y="2687"/>
                    <a:pt x="25032" y="2581"/>
                    <a:pt x="25052" y="2072"/>
                  </a:cubicBezTo>
                  <a:cubicBezTo>
                    <a:pt x="25052" y="2031"/>
                    <a:pt x="25118" y="1991"/>
                    <a:pt x="25159" y="1945"/>
                  </a:cubicBezTo>
                  <a:cubicBezTo>
                    <a:pt x="25393" y="1777"/>
                    <a:pt x="25688" y="1670"/>
                    <a:pt x="25602" y="1289"/>
                  </a:cubicBezTo>
                  <a:cubicBezTo>
                    <a:pt x="25591" y="1268"/>
                    <a:pt x="25591" y="1263"/>
                    <a:pt x="25600" y="1263"/>
                  </a:cubicBezTo>
                  <a:cubicBezTo>
                    <a:pt x="25608" y="1263"/>
                    <a:pt x="25625" y="1268"/>
                    <a:pt x="25647" y="1268"/>
                  </a:cubicBezTo>
                  <a:cubicBezTo>
                    <a:pt x="25664" y="1269"/>
                    <a:pt x="25679" y="1270"/>
                    <a:pt x="25694" y="1270"/>
                  </a:cubicBezTo>
                  <a:cubicBezTo>
                    <a:pt x="25944" y="1270"/>
                    <a:pt x="25956" y="1109"/>
                    <a:pt x="25836" y="907"/>
                  </a:cubicBezTo>
                  <a:cubicBezTo>
                    <a:pt x="25795" y="821"/>
                    <a:pt x="25856" y="821"/>
                    <a:pt x="25902" y="800"/>
                  </a:cubicBezTo>
                  <a:cubicBezTo>
                    <a:pt x="26136" y="592"/>
                    <a:pt x="26431" y="566"/>
                    <a:pt x="26726" y="546"/>
                  </a:cubicBezTo>
                  <a:cubicBezTo>
                    <a:pt x="26833" y="546"/>
                    <a:pt x="26960" y="526"/>
                    <a:pt x="26980" y="398"/>
                  </a:cubicBezTo>
                  <a:cubicBezTo>
                    <a:pt x="26980" y="271"/>
                    <a:pt x="26853" y="251"/>
                    <a:pt x="26772" y="251"/>
                  </a:cubicBezTo>
                  <a:cubicBezTo>
                    <a:pt x="26237" y="185"/>
                    <a:pt x="25688" y="83"/>
                    <a:pt x="25159" y="37"/>
                  </a:cubicBezTo>
                  <a:cubicBezTo>
                    <a:pt x="24908" y="11"/>
                    <a:pt x="24656" y="0"/>
                    <a:pt x="24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5"/>
            <p:cNvSpPr/>
            <p:nvPr/>
          </p:nvSpPr>
          <p:spPr>
            <a:xfrm>
              <a:off x="3250380" y="1700384"/>
              <a:ext cx="167462" cy="54918"/>
            </a:xfrm>
            <a:custGeom>
              <a:rect b="b" l="l" r="r" t="t"/>
              <a:pathLst>
                <a:path extrusionOk="0" h="771" w="2351">
                  <a:moveTo>
                    <a:pt x="1292" y="1"/>
                  </a:moveTo>
                  <a:cubicBezTo>
                    <a:pt x="1231" y="1"/>
                    <a:pt x="1157" y="13"/>
                    <a:pt x="1079" y="19"/>
                  </a:cubicBezTo>
                  <a:cubicBezTo>
                    <a:pt x="1042" y="14"/>
                    <a:pt x="1004" y="11"/>
                    <a:pt x="967" y="11"/>
                  </a:cubicBezTo>
                  <a:cubicBezTo>
                    <a:pt x="703" y="11"/>
                    <a:pt x="421" y="139"/>
                    <a:pt x="127" y="228"/>
                  </a:cubicBezTo>
                  <a:cubicBezTo>
                    <a:pt x="82" y="253"/>
                    <a:pt x="21" y="294"/>
                    <a:pt x="0" y="355"/>
                  </a:cubicBezTo>
                  <a:cubicBezTo>
                    <a:pt x="0" y="381"/>
                    <a:pt x="41" y="462"/>
                    <a:pt x="61" y="462"/>
                  </a:cubicBezTo>
                  <a:cubicBezTo>
                    <a:pt x="436" y="515"/>
                    <a:pt x="782" y="770"/>
                    <a:pt x="1166" y="770"/>
                  </a:cubicBezTo>
                  <a:cubicBezTo>
                    <a:pt x="1261" y="770"/>
                    <a:pt x="1359" y="755"/>
                    <a:pt x="1460" y="716"/>
                  </a:cubicBezTo>
                  <a:cubicBezTo>
                    <a:pt x="1535" y="692"/>
                    <a:pt x="1616" y="683"/>
                    <a:pt x="1696" y="683"/>
                  </a:cubicBezTo>
                  <a:cubicBezTo>
                    <a:pt x="1753" y="683"/>
                    <a:pt x="1809" y="688"/>
                    <a:pt x="1862" y="696"/>
                  </a:cubicBezTo>
                  <a:cubicBezTo>
                    <a:pt x="1909" y="701"/>
                    <a:pt x="1955" y="706"/>
                    <a:pt x="2000" y="706"/>
                  </a:cubicBezTo>
                  <a:cubicBezTo>
                    <a:pt x="2121" y="706"/>
                    <a:pt x="2232" y="676"/>
                    <a:pt x="2310" y="569"/>
                  </a:cubicBezTo>
                  <a:cubicBezTo>
                    <a:pt x="2350" y="508"/>
                    <a:pt x="2350" y="442"/>
                    <a:pt x="2289" y="401"/>
                  </a:cubicBezTo>
                  <a:cubicBezTo>
                    <a:pt x="2173" y="329"/>
                    <a:pt x="2077" y="229"/>
                    <a:pt x="1956" y="229"/>
                  </a:cubicBezTo>
                  <a:cubicBezTo>
                    <a:pt x="1897" y="229"/>
                    <a:pt x="1832" y="253"/>
                    <a:pt x="1755" y="314"/>
                  </a:cubicBezTo>
                  <a:cubicBezTo>
                    <a:pt x="1717" y="346"/>
                    <a:pt x="1644" y="367"/>
                    <a:pt x="1580" y="367"/>
                  </a:cubicBezTo>
                  <a:cubicBezTo>
                    <a:pt x="1509" y="367"/>
                    <a:pt x="1449" y="341"/>
                    <a:pt x="1460" y="274"/>
                  </a:cubicBezTo>
                  <a:cubicBezTo>
                    <a:pt x="1487" y="47"/>
                    <a:pt x="1413" y="1"/>
                    <a:pt x="12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5"/>
            <p:cNvSpPr/>
            <p:nvPr/>
          </p:nvSpPr>
          <p:spPr>
            <a:xfrm>
              <a:off x="4180096" y="1859944"/>
              <a:ext cx="126861" cy="57839"/>
            </a:xfrm>
            <a:custGeom>
              <a:rect b="b" l="l" r="r" t="t"/>
              <a:pathLst>
                <a:path extrusionOk="0" h="812" w="1781">
                  <a:moveTo>
                    <a:pt x="1258" y="0"/>
                  </a:moveTo>
                  <a:cubicBezTo>
                    <a:pt x="1242" y="0"/>
                    <a:pt x="1227" y="1"/>
                    <a:pt x="1211" y="2"/>
                  </a:cubicBezTo>
                  <a:cubicBezTo>
                    <a:pt x="1006" y="34"/>
                    <a:pt x="803" y="103"/>
                    <a:pt x="594" y="103"/>
                  </a:cubicBezTo>
                  <a:cubicBezTo>
                    <a:pt x="498" y="103"/>
                    <a:pt x="400" y="88"/>
                    <a:pt x="301" y="48"/>
                  </a:cubicBezTo>
                  <a:cubicBezTo>
                    <a:pt x="269" y="37"/>
                    <a:pt x="234" y="29"/>
                    <a:pt x="199" y="29"/>
                  </a:cubicBezTo>
                  <a:cubicBezTo>
                    <a:pt x="97" y="29"/>
                    <a:pt x="1" y="93"/>
                    <a:pt x="1" y="302"/>
                  </a:cubicBezTo>
                  <a:cubicBezTo>
                    <a:pt x="1" y="786"/>
                    <a:pt x="321" y="745"/>
                    <a:pt x="616" y="811"/>
                  </a:cubicBezTo>
                  <a:cubicBezTo>
                    <a:pt x="891" y="786"/>
                    <a:pt x="1165" y="725"/>
                    <a:pt x="1399" y="597"/>
                  </a:cubicBezTo>
                  <a:cubicBezTo>
                    <a:pt x="1547" y="531"/>
                    <a:pt x="1781" y="511"/>
                    <a:pt x="1700" y="323"/>
                  </a:cubicBezTo>
                  <a:cubicBezTo>
                    <a:pt x="1638" y="141"/>
                    <a:pt x="1486" y="0"/>
                    <a:pt x="12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5"/>
            <p:cNvSpPr/>
            <p:nvPr/>
          </p:nvSpPr>
          <p:spPr>
            <a:xfrm>
              <a:off x="3428245" y="1682148"/>
              <a:ext cx="95377" cy="66030"/>
            </a:xfrm>
            <a:custGeom>
              <a:rect b="b" l="l" r="r" t="t"/>
              <a:pathLst>
                <a:path extrusionOk="0" h="927" w="1339">
                  <a:moveTo>
                    <a:pt x="873" y="1"/>
                  </a:moveTo>
                  <a:cubicBezTo>
                    <a:pt x="831" y="1"/>
                    <a:pt x="788" y="7"/>
                    <a:pt x="743" y="21"/>
                  </a:cubicBezTo>
                  <a:cubicBezTo>
                    <a:pt x="637" y="62"/>
                    <a:pt x="530" y="103"/>
                    <a:pt x="596" y="255"/>
                  </a:cubicBezTo>
                  <a:cubicBezTo>
                    <a:pt x="616" y="316"/>
                    <a:pt x="682" y="382"/>
                    <a:pt x="723" y="443"/>
                  </a:cubicBezTo>
                  <a:cubicBezTo>
                    <a:pt x="660" y="476"/>
                    <a:pt x="596" y="493"/>
                    <a:pt x="532" y="493"/>
                  </a:cubicBezTo>
                  <a:cubicBezTo>
                    <a:pt x="469" y="493"/>
                    <a:pt x="405" y="476"/>
                    <a:pt x="342" y="443"/>
                  </a:cubicBezTo>
                  <a:cubicBezTo>
                    <a:pt x="311" y="429"/>
                    <a:pt x="282" y="422"/>
                    <a:pt x="255" y="422"/>
                  </a:cubicBezTo>
                  <a:cubicBezTo>
                    <a:pt x="167" y="422"/>
                    <a:pt x="98" y="489"/>
                    <a:pt x="67" y="570"/>
                  </a:cubicBezTo>
                  <a:cubicBezTo>
                    <a:pt x="1" y="677"/>
                    <a:pt x="87" y="718"/>
                    <a:pt x="174" y="784"/>
                  </a:cubicBezTo>
                  <a:cubicBezTo>
                    <a:pt x="280" y="890"/>
                    <a:pt x="386" y="926"/>
                    <a:pt x="492" y="926"/>
                  </a:cubicBezTo>
                  <a:cubicBezTo>
                    <a:pt x="660" y="926"/>
                    <a:pt x="829" y="834"/>
                    <a:pt x="998" y="784"/>
                  </a:cubicBezTo>
                  <a:cubicBezTo>
                    <a:pt x="1018" y="784"/>
                    <a:pt x="1038" y="764"/>
                    <a:pt x="1064" y="738"/>
                  </a:cubicBezTo>
                  <a:cubicBezTo>
                    <a:pt x="1084" y="591"/>
                    <a:pt x="1064" y="403"/>
                    <a:pt x="1293" y="357"/>
                  </a:cubicBezTo>
                  <a:cubicBezTo>
                    <a:pt x="1339" y="357"/>
                    <a:pt x="1339" y="230"/>
                    <a:pt x="1293" y="189"/>
                  </a:cubicBezTo>
                  <a:cubicBezTo>
                    <a:pt x="1160" y="89"/>
                    <a:pt x="1028" y="1"/>
                    <a:pt x="8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5"/>
            <p:cNvSpPr/>
            <p:nvPr/>
          </p:nvSpPr>
          <p:spPr>
            <a:xfrm>
              <a:off x="3452535" y="1875258"/>
              <a:ext cx="76857" cy="38393"/>
            </a:xfrm>
            <a:custGeom>
              <a:rect b="b" l="l" r="r" t="t"/>
              <a:pathLst>
                <a:path extrusionOk="0" h="539" w="1079">
                  <a:moveTo>
                    <a:pt x="402" y="1"/>
                  </a:moveTo>
                  <a:cubicBezTo>
                    <a:pt x="341" y="42"/>
                    <a:pt x="296" y="62"/>
                    <a:pt x="255" y="108"/>
                  </a:cubicBezTo>
                  <a:cubicBezTo>
                    <a:pt x="189" y="215"/>
                    <a:pt x="1" y="296"/>
                    <a:pt x="87" y="444"/>
                  </a:cubicBezTo>
                  <a:cubicBezTo>
                    <a:pt x="129" y="515"/>
                    <a:pt x="181" y="539"/>
                    <a:pt x="236" y="539"/>
                  </a:cubicBezTo>
                  <a:cubicBezTo>
                    <a:pt x="315" y="539"/>
                    <a:pt x="403" y="493"/>
                    <a:pt x="489" y="469"/>
                  </a:cubicBezTo>
                  <a:lnTo>
                    <a:pt x="723" y="469"/>
                  </a:lnTo>
                  <a:cubicBezTo>
                    <a:pt x="779" y="469"/>
                    <a:pt x="842" y="485"/>
                    <a:pt x="899" y="485"/>
                  </a:cubicBezTo>
                  <a:cubicBezTo>
                    <a:pt x="973" y="485"/>
                    <a:pt x="1036" y="459"/>
                    <a:pt x="1059" y="342"/>
                  </a:cubicBezTo>
                  <a:cubicBezTo>
                    <a:pt x="1079" y="148"/>
                    <a:pt x="952" y="62"/>
                    <a:pt x="784" y="21"/>
                  </a:cubicBezTo>
                  <a:cubicBezTo>
                    <a:pt x="657" y="1"/>
                    <a:pt x="530" y="1"/>
                    <a:pt x="4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5"/>
            <p:cNvSpPr/>
            <p:nvPr/>
          </p:nvSpPr>
          <p:spPr>
            <a:xfrm>
              <a:off x="3372756" y="1688132"/>
              <a:ext cx="55132" cy="27067"/>
            </a:xfrm>
            <a:custGeom>
              <a:rect b="b" l="l" r="r" t="t"/>
              <a:pathLst>
                <a:path extrusionOk="0" h="380" w="774">
                  <a:moveTo>
                    <a:pt x="614" y="0"/>
                  </a:moveTo>
                  <a:cubicBezTo>
                    <a:pt x="582" y="0"/>
                    <a:pt x="550" y="7"/>
                    <a:pt x="525" y="19"/>
                  </a:cubicBezTo>
                  <a:cubicBezTo>
                    <a:pt x="498" y="26"/>
                    <a:pt x="467" y="28"/>
                    <a:pt x="434" y="28"/>
                  </a:cubicBezTo>
                  <a:cubicBezTo>
                    <a:pt x="382" y="28"/>
                    <a:pt x="326" y="23"/>
                    <a:pt x="271" y="23"/>
                  </a:cubicBezTo>
                  <a:cubicBezTo>
                    <a:pt x="152" y="23"/>
                    <a:pt x="43" y="51"/>
                    <a:pt x="17" y="232"/>
                  </a:cubicBezTo>
                  <a:cubicBezTo>
                    <a:pt x="1" y="348"/>
                    <a:pt x="116" y="360"/>
                    <a:pt x="228" y="360"/>
                  </a:cubicBezTo>
                  <a:cubicBezTo>
                    <a:pt x="259" y="360"/>
                    <a:pt x="289" y="359"/>
                    <a:pt x="317" y="359"/>
                  </a:cubicBezTo>
                  <a:cubicBezTo>
                    <a:pt x="464" y="339"/>
                    <a:pt x="698" y="380"/>
                    <a:pt x="759" y="146"/>
                  </a:cubicBezTo>
                  <a:cubicBezTo>
                    <a:pt x="774" y="41"/>
                    <a:pt x="693" y="0"/>
                    <a:pt x="6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5"/>
            <p:cNvSpPr/>
            <p:nvPr/>
          </p:nvSpPr>
          <p:spPr>
            <a:xfrm>
              <a:off x="3656187" y="3830437"/>
              <a:ext cx="38108" cy="22794"/>
            </a:xfrm>
            <a:custGeom>
              <a:rect b="b" l="l" r="r" t="t"/>
              <a:pathLst>
                <a:path extrusionOk="0" h="320" w="535">
                  <a:moveTo>
                    <a:pt x="234" y="1"/>
                  </a:moveTo>
                  <a:cubicBezTo>
                    <a:pt x="153" y="1"/>
                    <a:pt x="0" y="1"/>
                    <a:pt x="0" y="168"/>
                  </a:cubicBezTo>
                  <a:cubicBezTo>
                    <a:pt x="0" y="262"/>
                    <a:pt x="81" y="320"/>
                    <a:pt x="160" y="320"/>
                  </a:cubicBezTo>
                  <a:cubicBezTo>
                    <a:pt x="171" y="320"/>
                    <a:pt x="182" y="319"/>
                    <a:pt x="194" y="316"/>
                  </a:cubicBezTo>
                  <a:cubicBezTo>
                    <a:pt x="218" y="312"/>
                    <a:pt x="244" y="311"/>
                    <a:pt x="271" y="311"/>
                  </a:cubicBezTo>
                  <a:cubicBezTo>
                    <a:pt x="288" y="311"/>
                    <a:pt x="305" y="312"/>
                    <a:pt x="322" y="312"/>
                  </a:cubicBezTo>
                  <a:cubicBezTo>
                    <a:pt x="420" y="312"/>
                    <a:pt x="509" y="302"/>
                    <a:pt x="509" y="168"/>
                  </a:cubicBezTo>
                  <a:cubicBezTo>
                    <a:pt x="534" y="1"/>
                    <a:pt x="361" y="1"/>
                    <a:pt x="2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5"/>
            <p:cNvSpPr/>
            <p:nvPr/>
          </p:nvSpPr>
          <p:spPr>
            <a:xfrm>
              <a:off x="6070371" y="3046741"/>
              <a:ext cx="30130" cy="22865"/>
            </a:xfrm>
            <a:custGeom>
              <a:rect b="b" l="l" r="r" t="t"/>
              <a:pathLst>
                <a:path extrusionOk="0" h="321" w="423">
                  <a:moveTo>
                    <a:pt x="214" y="0"/>
                  </a:moveTo>
                  <a:cubicBezTo>
                    <a:pt x="128" y="0"/>
                    <a:pt x="21" y="20"/>
                    <a:pt x="21" y="127"/>
                  </a:cubicBezTo>
                  <a:cubicBezTo>
                    <a:pt x="1" y="254"/>
                    <a:pt x="128" y="300"/>
                    <a:pt x="235" y="321"/>
                  </a:cubicBezTo>
                  <a:cubicBezTo>
                    <a:pt x="316" y="321"/>
                    <a:pt x="423" y="321"/>
                    <a:pt x="423" y="193"/>
                  </a:cubicBezTo>
                  <a:cubicBezTo>
                    <a:pt x="423" y="66"/>
                    <a:pt x="316" y="20"/>
                    <a:pt x="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5"/>
            <p:cNvSpPr/>
            <p:nvPr/>
          </p:nvSpPr>
          <p:spPr>
            <a:xfrm>
              <a:off x="4421785" y="2239041"/>
              <a:ext cx="31555" cy="74008"/>
            </a:xfrm>
            <a:custGeom>
              <a:rect b="b" l="l" r="r" t="t"/>
              <a:pathLst>
                <a:path extrusionOk="0" h="1039" w="443">
                  <a:moveTo>
                    <a:pt x="255" y="1"/>
                  </a:moveTo>
                  <a:cubicBezTo>
                    <a:pt x="148" y="1"/>
                    <a:pt x="41" y="67"/>
                    <a:pt x="61" y="148"/>
                  </a:cubicBezTo>
                  <a:cubicBezTo>
                    <a:pt x="128" y="382"/>
                    <a:pt x="21" y="576"/>
                    <a:pt x="0" y="723"/>
                  </a:cubicBezTo>
                  <a:cubicBezTo>
                    <a:pt x="0" y="891"/>
                    <a:pt x="0" y="1039"/>
                    <a:pt x="189" y="1039"/>
                  </a:cubicBezTo>
                  <a:cubicBezTo>
                    <a:pt x="362" y="1039"/>
                    <a:pt x="402" y="932"/>
                    <a:pt x="423" y="784"/>
                  </a:cubicBezTo>
                  <a:cubicBezTo>
                    <a:pt x="443" y="576"/>
                    <a:pt x="341" y="362"/>
                    <a:pt x="402" y="128"/>
                  </a:cubicBezTo>
                  <a:cubicBezTo>
                    <a:pt x="423" y="67"/>
                    <a:pt x="362" y="1"/>
                    <a:pt x="2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5"/>
            <p:cNvSpPr/>
            <p:nvPr/>
          </p:nvSpPr>
          <p:spPr>
            <a:xfrm>
              <a:off x="6283068" y="2199934"/>
              <a:ext cx="27281" cy="25785"/>
            </a:xfrm>
            <a:custGeom>
              <a:rect b="b" l="l" r="r" t="t"/>
              <a:pathLst>
                <a:path extrusionOk="0" h="362" w="383">
                  <a:moveTo>
                    <a:pt x="280" y="1"/>
                  </a:moveTo>
                  <a:cubicBezTo>
                    <a:pt x="128" y="21"/>
                    <a:pt x="46" y="82"/>
                    <a:pt x="26" y="235"/>
                  </a:cubicBezTo>
                  <a:cubicBezTo>
                    <a:pt x="1" y="296"/>
                    <a:pt x="46" y="336"/>
                    <a:pt x="153" y="362"/>
                  </a:cubicBezTo>
                  <a:cubicBezTo>
                    <a:pt x="255" y="316"/>
                    <a:pt x="341" y="235"/>
                    <a:pt x="362" y="107"/>
                  </a:cubicBezTo>
                  <a:cubicBezTo>
                    <a:pt x="382" y="41"/>
                    <a:pt x="341" y="1"/>
                    <a:pt x="2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5"/>
            <p:cNvSpPr/>
            <p:nvPr/>
          </p:nvSpPr>
          <p:spPr>
            <a:xfrm>
              <a:off x="4634483" y="2361560"/>
              <a:ext cx="56200" cy="27210"/>
            </a:xfrm>
            <a:custGeom>
              <a:rect b="b" l="l" r="r" t="t"/>
              <a:pathLst>
                <a:path extrusionOk="0" h="382" w="789">
                  <a:moveTo>
                    <a:pt x="300" y="0"/>
                  </a:moveTo>
                  <a:cubicBezTo>
                    <a:pt x="173" y="21"/>
                    <a:pt x="0" y="0"/>
                    <a:pt x="26" y="127"/>
                  </a:cubicBezTo>
                  <a:cubicBezTo>
                    <a:pt x="87" y="336"/>
                    <a:pt x="280" y="382"/>
                    <a:pt x="468" y="382"/>
                  </a:cubicBezTo>
                  <a:cubicBezTo>
                    <a:pt x="595" y="382"/>
                    <a:pt x="789" y="356"/>
                    <a:pt x="763" y="188"/>
                  </a:cubicBezTo>
                  <a:cubicBezTo>
                    <a:pt x="730" y="51"/>
                    <a:pt x="635" y="37"/>
                    <a:pt x="534" y="37"/>
                  </a:cubicBezTo>
                  <a:cubicBezTo>
                    <a:pt x="508" y="37"/>
                    <a:pt x="482" y="38"/>
                    <a:pt x="456" y="38"/>
                  </a:cubicBezTo>
                  <a:cubicBezTo>
                    <a:pt x="397" y="38"/>
                    <a:pt x="341" y="33"/>
                    <a:pt x="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5"/>
            <p:cNvSpPr/>
            <p:nvPr/>
          </p:nvSpPr>
          <p:spPr>
            <a:xfrm>
              <a:off x="4763127" y="2368469"/>
              <a:ext cx="30130" cy="22224"/>
            </a:xfrm>
            <a:custGeom>
              <a:rect b="b" l="l" r="r" t="t"/>
              <a:pathLst>
                <a:path extrusionOk="0" h="312" w="423">
                  <a:moveTo>
                    <a:pt x="293" y="0"/>
                  </a:moveTo>
                  <a:cubicBezTo>
                    <a:pt x="281" y="0"/>
                    <a:pt x="267" y="2"/>
                    <a:pt x="254" y="5"/>
                  </a:cubicBezTo>
                  <a:cubicBezTo>
                    <a:pt x="148" y="30"/>
                    <a:pt x="0" y="30"/>
                    <a:pt x="0" y="178"/>
                  </a:cubicBezTo>
                  <a:cubicBezTo>
                    <a:pt x="0" y="278"/>
                    <a:pt x="63" y="312"/>
                    <a:pt x="132" y="312"/>
                  </a:cubicBezTo>
                  <a:cubicBezTo>
                    <a:pt x="151" y="312"/>
                    <a:pt x="170" y="309"/>
                    <a:pt x="188" y="305"/>
                  </a:cubicBezTo>
                  <a:cubicBezTo>
                    <a:pt x="315" y="305"/>
                    <a:pt x="422" y="259"/>
                    <a:pt x="422" y="112"/>
                  </a:cubicBezTo>
                  <a:cubicBezTo>
                    <a:pt x="422" y="43"/>
                    <a:pt x="361" y="0"/>
                    <a:pt x="2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5"/>
            <p:cNvSpPr/>
            <p:nvPr/>
          </p:nvSpPr>
          <p:spPr>
            <a:xfrm>
              <a:off x="4340224" y="2287265"/>
              <a:ext cx="27281" cy="22865"/>
            </a:xfrm>
            <a:custGeom>
              <a:rect b="b" l="l" r="r" t="t"/>
              <a:pathLst>
                <a:path extrusionOk="0" h="321" w="383">
                  <a:moveTo>
                    <a:pt x="189" y="0"/>
                  </a:moveTo>
                  <a:cubicBezTo>
                    <a:pt x="108" y="0"/>
                    <a:pt x="1" y="46"/>
                    <a:pt x="21" y="153"/>
                  </a:cubicBezTo>
                  <a:cubicBezTo>
                    <a:pt x="21" y="255"/>
                    <a:pt x="87" y="321"/>
                    <a:pt x="215" y="321"/>
                  </a:cubicBezTo>
                  <a:cubicBezTo>
                    <a:pt x="296" y="321"/>
                    <a:pt x="382" y="280"/>
                    <a:pt x="382" y="173"/>
                  </a:cubicBezTo>
                  <a:cubicBezTo>
                    <a:pt x="382" y="46"/>
                    <a:pt x="296" y="0"/>
                    <a:pt x="1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3" name="Google Shape;2703;p65"/>
          <p:cNvGrpSpPr/>
          <p:nvPr/>
        </p:nvGrpSpPr>
        <p:grpSpPr>
          <a:xfrm>
            <a:off x="7390648" y="1672603"/>
            <a:ext cx="437785" cy="690448"/>
            <a:chOff x="4611973" y="1672603"/>
            <a:chExt cx="437785" cy="690448"/>
          </a:xfrm>
        </p:grpSpPr>
        <p:sp>
          <p:nvSpPr>
            <p:cNvPr id="2704" name="Google Shape;2704;p65"/>
            <p:cNvSpPr/>
            <p:nvPr/>
          </p:nvSpPr>
          <p:spPr>
            <a:xfrm>
              <a:off x="4862709" y="1819128"/>
              <a:ext cx="31626" cy="22295"/>
            </a:xfrm>
            <a:custGeom>
              <a:rect b="b" l="l" r="r" t="t"/>
              <a:pathLst>
                <a:path extrusionOk="0" h="313" w="444">
                  <a:moveTo>
                    <a:pt x="188" y="0"/>
                  </a:moveTo>
                  <a:cubicBezTo>
                    <a:pt x="125" y="0"/>
                    <a:pt x="71" y="37"/>
                    <a:pt x="21" y="87"/>
                  </a:cubicBezTo>
                  <a:cubicBezTo>
                    <a:pt x="1" y="153"/>
                    <a:pt x="1" y="214"/>
                    <a:pt x="42" y="260"/>
                  </a:cubicBezTo>
                  <a:cubicBezTo>
                    <a:pt x="81" y="299"/>
                    <a:pt x="123" y="312"/>
                    <a:pt x="165" y="312"/>
                  </a:cubicBezTo>
                  <a:cubicBezTo>
                    <a:pt x="239" y="312"/>
                    <a:pt x="315" y="273"/>
                    <a:pt x="382" y="260"/>
                  </a:cubicBezTo>
                  <a:lnTo>
                    <a:pt x="382" y="280"/>
                  </a:lnTo>
                  <a:cubicBezTo>
                    <a:pt x="443" y="112"/>
                    <a:pt x="382" y="26"/>
                    <a:pt x="230" y="6"/>
                  </a:cubicBezTo>
                  <a:cubicBezTo>
                    <a:pt x="215" y="2"/>
                    <a:pt x="201" y="0"/>
                    <a:pt x="18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5"/>
            <p:cNvSpPr/>
            <p:nvPr/>
          </p:nvSpPr>
          <p:spPr>
            <a:xfrm>
              <a:off x="4684487" y="1830026"/>
              <a:ext cx="292827" cy="533014"/>
            </a:xfrm>
            <a:custGeom>
              <a:rect b="b" l="l" r="r" t="t"/>
              <a:pathLst>
                <a:path extrusionOk="0" h="7483" w="4111">
                  <a:moveTo>
                    <a:pt x="2015" y="0"/>
                  </a:moveTo>
                  <a:cubicBezTo>
                    <a:pt x="1948" y="0"/>
                    <a:pt x="1887" y="20"/>
                    <a:pt x="1821" y="41"/>
                  </a:cubicBezTo>
                  <a:cubicBezTo>
                    <a:pt x="1714" y="107"/>
                    <a:pt x="1633" y="168"/>
                    <a:pt x="1547" y="275"/>
                  </a:cubicBezTo>
                  <a:cubicBezTo>
                    <a:pt x="1526" y="275"/>
                    <a:pt x="1526" y="316"/>
                    <a:pt x="1506" y="341"/>
                  </a:cubicBezTo>
                  <a:cubicBezTo>
                    <a:pt x="1460" y="402"/>
                    <a:pt x="1440" y="488"/>
                    <a:pt x="1419" y="549"/>
                  </a:cubicBezTo>
                  <a:cubicBezTo>
                    <a:pt x="1399" y="677"/>
                    <a:pt x="1358" y="804"/>
                    <a:pt x="1333" y="951"/>
                  </a:cubicBezTo>
                  <a:cubicBezTo>
                    <a:pt x="1292" y="1079"/>
                    <a:pt x="1252" y="1231"/>
                    <a:pt x="1231" y="1379"/>
                  </a:cubicBezTo>
                  <a:cubicBezTo>
                    <a:pt x="1165" y="1633"/>
                    <a:pt x="1104" y="1887"/>
                    <a:pt x="1058" y="2142"/>
                  </a:cubicBezTo>
                  <a:cubicBezTo>
                    <a:pt x="1018" y="2309"/>
                    <a:pt x="977" y="2503"/>
                    <a:pt x="931" y="2671"/>
                  </a:cubicBezTo>
                  <a:cubicBezTo>
                    <a:pt x="870" y="2925"/>
                    <a:pt x="804" y="3200"/>
                    <a:pt x="743" y="3454"/>
                  </a:cubicBezTo>
                  <a:cubicBezTo>
                    <a:pt x="697" y="3708"/>
                    <a:pt x="636" y="3942"/>
                    <a:pt x="570" y="4197"/>
                  </a:cubicBezTo>
                  <a:cubicBezTo>
                    <a:pt x="550" y="4303"/>
                    <a:pt x="529" y="4431"/>
                    <a:pt x="489" y="4558"/>
                  </a:cubicBezTo>
                  <a:cubicBezTo>
                    <a:pt x="443" y="4746"/>
                    <a:pt x="402" y="4960"/>
                    <a:pt x="361" y="5173"/>
                  </a:cubicBezTo>
                  <a:cubicBezTo>
                    <a:pt x="316" y="5341"/>
                    <a:pt x="275" y="5529"/>
                    <a:pt x="234" y="5702"/>
                  </a:cubicBezTo>
                  <a:cubicBezTo>
                    <a:pt x="168" y="5977"/>
                    <a:pt x="107" y="6231"/>
                    <a:pt x="41" y="6506"/>
                  </a:cubicBezTo>
                  <a:cubicBezTo>
                    <a:pt x="21" y="6572"/>
                    <a:pt x="21" y="6653"/>
                    <a:pt x="0" y="6720"/>
                  </a:cubicBezTo>
                  <a:lnTo>
                    <a:pt x="0" y="6760"/>
                  </a:lnTo>
                  <a:cubicBezTo>
                    <a:pt x="21" y="6801"/>
                    <a:pt x="41" y="6847"/>
                    <a:pt x="61" y="6887"/>
                  </a:cubicBezTo>
                  <a:cubicBezTo>
                    <a:pt x="127" y="6954"/>
                    <a:pt x="188" y="6994"/>
                    <a:pt x="255" y="7035"/>
                  </a:cubicBezTo>
                  <a:cubicBezTo>
                    <a:pt x="402" y="7142"/>
                    <a:pt x="550" y="7208"/>
                    <a:pt x="723" y="7269"/>
                  </a:cubicBezTo>
                  <a:cubicBezTo>
                    <a:pt x="870" y="7310"/>
                    <a:pt x="1018" y="7355"/>
                    <a:pt x="1165" y="7376"/>
                  </a:cubicBezTo>
                  <a:cubicBezTo>
                    <a:pt x="1272" y="7396"/>
                    <a:pt x="1379" y="7416"/>
                    <a:pt x="1506" y="7437"/>
                  </a:cubicBezTo>
                  <a:cubicBezTo>
                    <a:pt x="1567" y="7437"/>
                    <a:pt x="1633" y="7462"/>
                    <a:pt x="1694" y="7462"/>
                  </a:cubicBezTo>
                  <a:cubicBezTo>
                    <a:pt x="1760" y="7462"/>
                    <a:pt x="1821" y="7462"/>
                    <a:pt x="1887" y="7483"/>
                  </a:cubicBezTo>
                  <a:lnTo>
                    <a:pt x="2055" y="7483"/>
                  </a:lnTo>
                  <a:cubicBezTo>
                    <a:pt x="2182" y="7483"/>
                    <a:pt x="2289" y="7483"/>
                    <a:pt x="2416" y="7462"/>
                  </a:cubicBezTo>
                  <a:cubicBezTo>
                    <a:pt x="2544" y="7437"/>
                    <a:pt x="2671" y="7437"/>
                    <a:pt x="2798" y="7416"/>
                  </a:cubicBezTo>
                  <a:cubicBezTo>
                    <a:pt x="2966" y="7376"/>
                    <a:pt x="3159" y="7335"/>
                    <a:pt x="3327" y="7269"/>
                  </a:cubicBezTo>
                  <a:cubicBezTo>
                    <a:pt x="3495" y="7228"/>
                    <a:pt x="3647" y="7162"/>
                    <a:pt x="3795" y="7081"/>
                  </a:cubicBezTo>
                  <a:cubicBezTo>
                    <a:pt x="3856" y="7035"/>
                    <a:pt x="3942" y="6994"/>
                    <a:pt x="3983" y="6928"/>
                  </a:cubicBezTo>
                  <a:cubicBezTo>
                    <a:pt x="4029" y="6908"/>
                    <a:pt x="4070" y="6867"/>
                    <a:pt x="4090" y="6826"/>
                  </a:cubicBezTo>
                  <a:cubicBezTo>
                    <a:pt x="4110" y="6740"/>
                    <a:pt x="4110" y="6740"/>
                    <a:pt x="4090" y="6653"/>
                  </a:cubicBezTo>
                  <a:cubicBezTo>
                    <a:pt x="4049" y="6465"/>
                    <a:pt x="4003" y="6272"/>
                    <a:pt x="3963" y="6063"/>
                  </a:cubicBezTo>
                  <a:cubicBezTo>
                    <a:pt x="3922" y="5850"/>
                    <a:pt x="3856" y="5616"/>
                    <a:pt x="3815" y="5402"/>
                  </a:cubicBezTo>
                  <a:cubicBezTo>
                    <a:pt x="3749" y="5194"/>
                    <a:pt x="3708" y="4980"/>
                    <a:pt x="3668" y="4766"/>
                  </a:cubicBezTo>
                  <a:cubicBezTo>
                    <a:pt x="3602" y="4537"/>
                    <a:pt x="3561" y="4324"/>
                    <a:pt x="3495" y="4090"/>
                  </a:cubicBezTo>
                  <a:cubicBezTo>
                    <a:pt x="3454" y="3876"/>
                    <a:pt x="3413" y="3688"/>
                    <a:pt x="3368" y="3474"/>
                  </a:cubicBezTo>
                  <a:cubicBezTo>
                    <a:pt x="3347" y="3368"/>
                    <a:pt x="3307" y="3266"/>
                    <a:pt x="3286" y="3139"/>
                  </a:cubicBezTo>
                  <a:cubicBezTo>
                    <a:pt x="3240" y="2925"/>
                    <a:pt x="3179" y="2691"/>
                    <a:pt x="3139" y="2457"/>
                  </a:cubicBezTo>
                  <a:cubicBezTo>
                    <a:pt x="3093" y="2289"/>
                    <a:pt x="3052" y="2121"/>
                    <a:pt x="3012" y="1948"/>
                  </a:cubicBezTo>
                  <a:cubicBezTo>
                    <a:pt x="2945" y="1694"/>
                    <a:pt x="2905" y="1440"/>
                    <a:pt x="2839" y="1206"/>
                  </a:cubicBezTo>
                  <a:cubicBezTo>
                    <a:pt x="2818" y="1104"/>
                    <a:pt x="2798" y="997"/>
                    <a:pt x="2778" y="911"/>
                  </a:cubicBezTo>
                  <a:cubicBezTo>
                    <a:pt x="2732" y="763"/>
                    <a:pt x="2711" y="616"/>
                    <a:pt x="2671" y="488"/>
                  </a:cubicBezTo>
                  <a:cubicBezTo>
                    <a:pt x="2650" y="402"/>
                    <a:pt x="2605" y="341"/>
                    <a:pt x="2564" y="275"/>
                  </a:cubicBezTo>
                  <a:cubicBezTo>
                    <a:pt x="2503" y="214"/>
                    <a:pt x="2457" y="148"/>
                    <a:pt x="2376" y="107"/>
                  </a:cubicBezTo>
                  <a:cubicBezTo>
                    <a:pt x="2289" y="41"/>
                    <a:pt x="2182" y="0"/>
                    <a:pt x="2076" y="0"/>
                  </a:cubicBezTo>
                  <a:cubicBezTo>
                    <a:pt x="2065" y="10"/>
                    <a:pt x="2055" y="15"/>
                    <a:pt x="2045" y="15"/>
                  </a:cubicBezTo>
                  <a:cubicBezTo>
                    <a:pt x="2035" y="15"/>
                    <a:pt x="2025" y="10"/>
                    <a:pt x="2015"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5"/>
            <p:cNvSpPr/>
            <p:nvPr/>
          </p:nvSpPr>
          <p:spPr>
            <a:xfrm>
              <a:off x="4701155" y="2166598"/>
              <a:ext cx="42097" cy="132203"/>
            </a:xfrm>
            <a:custGeom>
              <a:rect b="b" l="l" r="r" t="t"/>
              <a:pathLst>
                <a:path extrusionOk="0" h="1856" w="591">
                  <a:moveTo>
                    <a:pt x="570" y="1"/>
                  </a:moveTo>
                  <a:cubicBezTo>
                    <a:pt x="529" y="1"/>
                    <a:pt x="529" y="1"/>
                    <a:pt x="509" y="21"/>
                  </a:cubicBezTo>
                  <a:cubicBezTo>
                    <a:pt x="489" y="41"/>
                    <a:pt x="489" y="67"/>
                    <a:pt x="489" y="87"/>
                  </a:cubicBezTo>
                  <a:cubicBezTo>
                    <a:pt x="463" y="128"/>
                    <a:pt x="443" y="169"/>
                    <a:pt x="422" y="214"/>
                  </a:cubicBezTo>
                  <a:cubicBezTo>
                    <a:pt x="336" y="530"/>
                    <a:pt x="255" y="830"/>
                    <a:pt x="188" y="1125"/>
                  </a:cubicBezTo>
                  <a:cubicBezTo>
                    <a:pt x="127" y="1313"/>
                    <a:pt x="82" y="1506"/>
                    <a:pt x="21" y="1694"/>
                  </a:cubicBezTo>
                  <a:lnTo>
                    <a:pt x="21" y="1781"/>
                  </a:lnTo>
                  <a:cubicBezTo>
                    <a:pt x="0" y="1801"/>
                    <a:pt x="21" y="1847"/>
                    <a:pt x="61" y="1847"/>
                  </a:cubicBezTo>
                  <a:cubicBezTo>
                    <a:pt x="67" y="1853"/>
                    <a:pt x="73" y="1855"/>
                    <a:pt x="80" y="1855"/>
                  </a:cubicBezTo>
                  <a:cubicBezTo>
                    <a:pt x="96" y="1855"/>
                    <a:pt x="113" y="1840"/>
                    <a:pt x="127" y="1822"/>
                  </a:cubicBezTo>
                  <a:cubicBezTo>
                    <a:pt x="148" y="1801"/>
                    <a:pt x="148" y="1781"/>
                    <a:pt x="148" y="1781"/>
                  </a:cubicBezTo>
                  <a:cubicBezTo>
                    <a:pt x="188" y="1633"/>
                    <a:pt x="234" y="1486"/>
                    <a:pt x="275" y="1338"/>
                  </a:cubicBezTo>
                  <a:cubicBezTo>
                    <a:pt x="316" y="1165"/>
                    <a:pt x="361" y="1018"/>
                    <a:pt x="402" y="850"/>
                  </a:cubicBezTo>
                  <a:cubicBezTo>
                    <a:pt x="443" y="723"/>
                    <a:pt x="463" y="616"/>
                    <a:pt x="509" y="489"/>
                  </a:cubicBezTo>
                  <a:cubicBezTo>
                    <a:pt x="529" y="382"/>
                    <a:pt x="550" y="255"/>
                    <a:pt x="590" y="148"/>
                  </a:cubicBezTo>
                  <a:lnTo>
                    <a:pt x="590" y="87"/>
                  </a:lnTo>
                  <a:lnTo>
                    <a:pt x="590" y="41"/>
                  </a:lnTo>
                  <a:cubicBezTo>
                    <a:pt x="590" y="21"/>
                    <a:pt x="590" y="21"/>
                    <a:pt x="570"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5"/>
            <p:cNvSpPr/>
            <p:nvPr/>
          </p:nvSpPr>
          <p:spPr>
            <a:xfrm>
              <a:off x="4756930" y="2038807"/>
              <a:ext cx="16739" cy="45516"/>
            </a:xfrm>
            <a:custGeom>
              <a:rect b="b" l="l" r="r" t="t"/>
              <a:pathLst>
                <a:path extrusionOk="0" h="639" w="235">
                  <a:moveTo>
                    <a:pt x="181" y="1"/>
                  </a:moveTo>
                  <a:cubicBezTo>
                    <a:pt x="169" y="1"/>
                    <a:pt x="157" y="6"/>
                    <a:pt x="148" y="14"/>
                  </a:cubicBezTo>
                  <a:cubicBezTo>
                    <a:pt x="128" y="35"/>
                    <a:pt x="128" y="35"/>
                    <a:pt x="128" y="55"/>
                  </a:cubicBezTo>
                  <a:cubicBezTo>
                    <a:pt x="107" y="80"/>
                    <a:pt x="87" y="121"/>
                    <a:pt x="87" y="141"/>
                  </a:cubicBezTo>
                  <a:cubicBezTo>
                    <a:pt x="62" y="228"/>
                    <a:pt x="41" y="335"/>
                    <a:pt x="21" y="416"/>
                  </a:cubicBezTo>
                  <a:cubicBezTo>
                    <a:pt x="1" y="462"/>
                    <a:pt x="1" y="503"/>
                    <a:pt x="1" y="543"/>
                  </a:cubicBezTo>
                  <a:lnTo>
                    <a:pt x="1" y="564"/>
                  </a:lnTo>
                  <a:cubicBezTo>
                    <a:pt x="1" y="609"/>
                    <a:pt x="21" y="630"/>
                    <a:pt x="41" y="630"/>
                  </a:cubicBezTo>
                  <a:cubicBezTo>
                    <a:pt x="47" y="636"/>
                    <a:pt x="54" y="638"/>
                    <a:pt x="60" y="638"/>
                  </a:cubicBezTo>
                  <a:cubicBezTo>
                    <a:pt x="76" y="638"/>
                    <a:pt x="93" y="624"/>
                    <a:pt x="107" y="609"/>
                  </a:cubicBezTo>
                  <a:lnTo>
                    <a:pt x="128" y="589"/>
                  </a:lnTo>
                  <a:lnTo>
                    <a:pt x="128" y="543"/>
                  </a:lnTo>
                  <a:cubicBezTo>
                    <a:pt x="189" y="396"/>
                    <a:pt x="214" y="248"/>
                    <a:pt x="235" y="80"/>
                  </a:cubicBezTo>
                  <a:cubicBezTo>
                    <a:pt x="235" y="55"/>
                    <a:pt x="235" y="35"/>
                    <a:pt x="214" y="35"/>
                  </a:cubicBezTo>
                  <a:cubicBezTo>
                    <a:pt x="214" y="11"/>
                    <a:pt x="199" y="1"/>
                    <a:pt x="181"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5"/>
            <p:cNvSpPr/>
            <p:nvPr/>
          </p:nvSpPr>
          <p:spPr>
            <a:xfrm>
              <a:off x="4770321" y="2004972"/>
              <a:ext cx="10969" cy="17380"/>
            </a:xfrm>
            <a:custGeom>
              <a:rect b="b" l="l" r="r" t="t"/>
              <a:pathLst>
                <a:path extrusionOk="0" h="244" w="154">
                  <a:moveTo>
                    <a:pt x="128" y="1"/>
                  </a:moveTo>
                  <a:cubicBezTo>
                    <a:pt x="108" y="1"/>
                    <a:pt x="67" y="1"/>
                    <a:pt x="47" y="47"/>
                  </a:cubicBezTo>
                  <a:cubicBezTo>
                    <a:pt x="26" y="67"/>
                    <a:pt x="1" y="128"/>
                    <a:pt x="1" y="174"/>
                  </a:cubicBezTo>
                  <a:lnTo>
                    <a:pt x="1" y="215"/>
                  </a:lnTo>
                  <a:cubicBezTo>
                    <a:pt x="19" y="229"/>
                    <a:pt x="34" y="243"/>
                    <a:pt x="56" y="243"/>
                  </a:cubicBezTo>
                  <a:cubicBezTo>
                    <a:pt x="65" y="243"/>
                    <a:pt x="75" y="241"/>
                    <a:pt x="87" y="235"/>
                  </a:cubicBezTo>
                  <a:cubicBezTo>
                    <a:pt x="108" y="235"/>
                    <a:pt x="108" y="215"/>
                    <a:pt x="108" y="215"/>
                  </a:cubicBezTo>
                  <a:cubicBezTo>
                    <a:pt x="128" y="174"/>
                    <a:pt x="153" y="128"/>
                    <a:pt x="153" y="87"/>
                  </a:cubicBezTo>
                  <a:cubicBezTo>
                    <a:pt x="153" y="47"/>
                    <a:pt x="153" y="21"/>
                    <a:pt x="128"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5"/>
            <p:cNvSpPr/>
            <p:nvPr/>
          </p:nvSpPr>
          <p:spPr>
            <a:xfrm>
              <a:off x="4697879" y="2109327"/>
              <a:ext cx="266044" cy="36327"/>
            </a:xfrm>
            <a:custGeom>
              <a:rect b="b" l="l" r="r" t="t"/>
              <a:pathLst>
                <a:path extrusionOk="0" h="510" w="3735">
                  <a:moveTo>
                    <a:pt x="67" y="1"/>
                  </a:moveTo>
                  <a:cubicBezTo>
                    <a:pt x="26" y="21"/>
                    <a:pt x="0" y="62"/>
                    <a:pt x="26" y="108"/>
                  </a:cubicBezTo>
                  <a:cubicBezTo>
                    <a:pt x="26" y="108"/>
                    <a:pt x="26" y="128"/>
                    <a:pt x="46" y="128"/>
                  </a:cubicBezTo>
                  <a:lnTo>
                    <a:pt x="301" y="382"/>
                  </a:lnTo>
                  <a:cubicBezTo>
                    <a:pt x="321" y="403"/>
                    <a:pt x="341" y="423"/>
                    <a:pt x="341" y="443"/>
                  </a:cubicBezTo>
                  <a:cubicBezTo>
                    <a:pt x="382" y="464"/>
                    <a:pt x="407" y="464"/>
                    <a:pt x="448" y="464"/>
                  </a:cubicBezTo>
                  <a:lnTo>
                    <a:pt x="535" y="464"/>
                  </a:lnTo>
                  <a:cubicBezTo>
                    <a:pt x="596" y="464"/>
                    <a:pt x="662" y="464"/>
                    <a:pt x="702" y="489"/>
                  </a:cubicBezTo>
                  <a:lnTo>
                    <a:pt x="1338" y="489"/>
                  </a:lnTo>
                  <a:cubicBezTo>
                    <a:pt x="1412" y="499"/>
                    <a:pt x="1481" y="499"/>
                    <a:pt x="1549" y="499"/>
                  </a:cubicBezTo>
                  <a:cubicBezTo>
                    <a:pt x="1618" y="499"/>
                    <a:pt x="1687" y="499"/>
                    <a:pt x="1760" y="510"/>
                  </a:cubicBezTo>
                  <a:lnTo>
                    <a:pt x="2101" y="510"/>
                  </a:lnTo>
                  <a:cubicBezTo>
                    <a:pt x="2208" y="489"/>
                    <a:pt x="2335" y="489"/>
                    <a:pt x="2462" y="489"/>
                  </a:cubicBezTo>
                  <a:lnTo>
                    <a:pt x="2864" y="489"/>
                  </a:lnTo>
                  <a:cubicBezTo>
                    <a:pt x="2971" y="489"/>
                    <a:pt x="3052" y="489"/>
                    <a:pt x="3159" y="464"/>
                  </a:cubicBezTo>
                  <a:lnTo>
                    <a:pt x="3286" y="464"/>
                  </a:lnTo>
                  <a:cubicBezTo>
                    <a:pt x="3332" y="464"/>
                    <a:pt x="3353" y="464"/>
                    <a:pt x="3373" y="443"/>
                  </a:cubicBezTo>
                  <a:lnTo>
                    <a:pt x="3414" y="403"/>
                  </a:lnTo>
                  <a:lnTo>
                    <a:pt x="3668" y="148"/>
                  </a:lnTo>
                  <a:lnTo>
                    <a:pt x="3714" y="108"/>
                  </a:lnTo>
                  <a:cubicBezTo>
                    <a:pt x="3714" y="108"/>
                    <a:pt x="3714" y="82"/>
                    <a:pt x="3734" y="82"/>
                  </a:cubicBezTo>
                  <a:cubicBezTo>
                    <a:pt x="3734" y="62"/>
                    <a:pt x="3734" y="42"/>
                    <a:pt x="3714" y="42"/>
                  </a:cubicBezTo>
                  <a:cubicBezTo>
                    <a:pt x="3688" y="21"/>
                    <a:pt x="3668" y="1"/>
                    <a:pt x="3648"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5"/>
            <p:cNvSpPr/>
            <p:nvPr/>
          </p:nvSpPr>
          <p:spPr>
            <a:xfrm>
              <a:off x="4770321" y="2187113"/>
              <a:ext cx="121091" cy="175938"/>
            </a:xfrm>
            <a:custGeom>
              <a:rect b="b" l="l" r="r" t="t"/>
              <a:pathLst>
                <a:path extrusionOk="0" h="2470" w="1700">
                  <a:moveTo>
                    <a:pt x="837" y="0"/>
                  </a:moveTo>
                  <a:cubicBezTo>
                    <a:pt x="757" y="0"/>
                    <a:pt x="676" y="24"/>
                    <a:pt x="596" y="74"/>
                  </a:cubicBezTo>
                  <a:cubicBezTo>
                    <a:pt x="555" y="114"/>
                    <a:pt x="489" y="160"/>
                    <a:pt x="448" y="221"/>
                  </a:cubicBezTo>
                  <a:cubicBezTo>
                    <a:pt x="362" y="308"/>
                    <a:pt x="301" y="415"/>
                    <a:pt x="255" y="542"/>
                  </a:cubicBezTo>
                  <a:cubicBezTo>
                    <a:pt x="214" y="643"/>
                    <a:pt x="174" y="750"/>
                    <a:pt x="153" y="857"/>
                  </a:cubicBezTo>
                  <a:cubicBezTo>
                    <a:pt x="108" y="984"/>
                    <a:pt x="87" y="1111"/>
                    <a:pt x="67" y="1259"/>
                  </a:cubicBezTo>
                  <a:cubicBezTo>
                    <a:pt x="47" y="1345"/>
                    <a:pt x="26" y="1432"/>
                    <a:pt x="26" y="1513"/>
                  </a:cubicBezTo>
                  <a:lnTo>
                    <a:pt x="26" y="1640"/>
                  </a:lnTo>
                  <a:cubicBezTo>
                    <a:pt x="1" y="1727"/>
                    <a:pt x="1" y="1788"/>
                    <a:pt x="1" y="1854"/>
                  </a:cubicBezTo>
                  <a:lnTo>
                    <a:pt x="1" y="2068"/>
                  </a:lnTo>
                  <a:lnTo>
                    <a:pt x="1" y="2195"/>
                  </a:lnTo>
                  <a:lnTo>
                    <a:pt x="1" y="2342"/>
                  </a:lnTo>
                  <a:cubicBezTo>
                    <a:pt x="1" y="2383"/>
                    <a:pt x="1" y="2383"/>
                    <a:pt x="47" y="2383"/>
                  </a:cubicBezTo>
                  <a:cubicBezTo>
                    <a:pt x="67" y="2383"/>
                    <a:pt x="87" y="2383"/>
                    <a:pt x="108" y="2403"/>
                  </a:cubicBezTo>
                  <a:cubicBezTo>
                    <a:pt x="194" y="2403"/>
                    <a:pt x="301" y="2424"/>
                    <a:pt x="408" y="2449"/>
                  </a:cubicBezTo>
                  <a:cubicBezTo>
                    <a:pt x="489" y="2449"/>
                    <a:pt x="576" y="2470"/>
                    <a:pt x="682" y="2470"/>
                  </a:cubicBezTo>
                  <a:lnTo>
                    <a:pt x="1084" y="2470"/>
                  </a:lnTo>
                  <a:cubicBezTo>
                    <a:pt x="1171" y="2449"/>
                    <a:pt x="1232" y="2449"/>
                    <a:pt x="1318" y="2449"/>
                  </a:cubicBezTo>
                  <a:cubicBezTo>
                    <a:pt x="1400" y="2424"/>
                    <a:pt x="1486" y="2403"/>
                    <a:pt x="1552" y="2403"/>
                  </a:cubicBezTo>
                  <a:cubicBezTo>
                    <a:pt x="1593" y="2403"/>
                    <a:pt x="1613" y="2383"/>
                    <a:pt x="1654" y="2383"/>
                  </a:cubicBezTo>
                  <a:cubicBezTo>
                    <a:pt x="1679" y="2383"/>
                    <a:pt x="1679" y="2383"/>
                    <a:pt x="1700" y="2342"/>
                  </a:cubicBezTo>
                  <a:lnTo>
                    <a:pt x="1700" y="2276"/>
                  </a:lnTo>
                  <a:lnTo>
                    <a:pt x="1700" y="1788"/>
                  </a:lnTo>
                  <a:cubicBezTo>
                    <a:pt x="1679" y="1707"/>
                    <a:pt x="1679" y="1600"/>
                    <a:pt x="1679" y="1513"/>
                  </a:cubicBezTo>
                  <a:cubicBezTo>
                    <a:pt x="1654" y="1452"/>
                    <a:pt x="1654" y="1386"/>
                    <a:pt x="1654" y="1325"/>
                  </a:cubicBezTo>
                  <a:cubicBezTo>
                    <a:pt x="1634" y="1178"/>
                    <a:pt x="1593" y="1025"/>
                    <a:pt x="1552" y="898"/>
                  </a:cubicBezTo>
                  <a:cubicBezTo>
                    <a:pt x="1506" y="730"/>
                    <a:pt x="1466" y="562"/>
                    <a:pt x="1379" y="389"/>
                  </a:cubicBezTo>
                  <a:cubicBezTo>
                    <a:pt x="1339" y="308"/>
                    <a:pt x="1272" y="221"/>
                    <a:pt x="1191" y="160"/>
                  </a:cubicBezTo>
                  <a:cubicBezTo>
                    <a:pt x="1125" y="74"/>
                    <a:pt x="1018" y="33"/>
                    <a:pt x="916" y="8"/>
                  </a:cubicBezTo>
                  <a:cubicBezTo>
                    <a:pt x="890" y="3"/>
                    <a:pt x="864" y="0"/>
                    <a:pt x="837"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5"/>
            <p:cNvSpPr/>
            <p:nvPr/>
          </p:nvSpPr>
          <p:spPr>
            <a:xfrm>
              <a:off x="4817477" y="2187611"/>
              <a:ext cx="73937" cy="167818"/>
            </a:xfrm>
            <a:custGeom>
              <a:rect b="b" l="l" r="r" t="t"/>
              <a:pathLst>
                <a:path extrusionOk="0" h="2356" w="1038">
                  <a:moveTo>
                    <a:pt x="1017" y="2356"/>
                  </a:moveTo>
                  <a:lnTo>
                    <a:pt x="1017" y="2356"/>
                  </a:lnTo>
                  <a:lnTo>
                    <a:pt x="1017" y="2356"/>
                  </a:lnTo>
                  <a:close/>
                  <a:moveTo>
                    <a:pt x="1038" y="1806"/>
                  </a:moveTo>
                  <a:lnTo>
                    <a:pt x="1038" y="2269"/>
                  </a:lnTo>
                  <a:lnTo>
                    <a:pt x="1038" y="2335"/>
                  </a:lnTo>
                  <a:cubicBezTo>
                    <a:pt x="1038" y="2356"/>
                    <a:pt x="1038" y="2356"/>
                    <a:pt x="1017" y="2356"/>
                  </a:cubicBezTo>
                  <a:cubicBezTo>
                    <a:pt x="1038" y="2356"/>
                    <a:pt x="1038" y="2356"/>
                    <a:pt x="1038" y="2335"/>
                  </a:cubicBezTo>
                  <a:lnTo>
                    <a:pt x="1038" y="2269"/>
                  </a:lnTo>
                  <a:lnTo>
                    <a:pt x="1038" y="1806"/>
                  </a:lnTo>
                  <a:close/>
                  <a:moveTo>
                    <a:pt x="972" y="1252"/>
                  </a:moveTo>
                  <a:cubicBezTo>
                    <a:pt x="972" y="1272"/>
                    <a:pt x="972" y="1298"/>
                    <a:pt x="992" y="1318"/>
                  </a:cubicBezTo>
                  <a:cubicBezTo>
                    <a:pt x="992" y="1379"/>
                    <a:pt x="992" y="1445"/>
                    <a:pt x="1017" y="1506"/>
                  </a:cubicBezTo>
                  <a:lnTo>
                    <a:pt x="1017" y="1679"/>
                  </a:lnTo>
                  <a:lnTo>
                    <a:pt x="1017" y="1506"/>
                  </a:lnTo>
                  <a:cubicBezTo>
                    <a:pt x="992" y="1445"/>
                    <a:pt x="992" y="1379"/>
                    <a:pt x="992" y="1318"/>
                  </a:cubicBezTo>
                  <a:cubicBezTo>
                    <a:pt x="972" y="1298"/>
                    <a:pt x="972" y="1272"/>
                    <a:pt x="972" y="1252"/>
                  </a:cubicBezTo>
                  <a:close/>
                  <a:moveTo>
                    <a:pt x="656" y="280"/>
                  </a:moveTo>
                  <a:cubicBezTo>
                    <a:pt x="677" y="321"/>
                    <a:pt x="697" y="341"/>
                    <a:pt x="717" y="382"/>
                  </a:cubicBezTo>
                  <a:cubicBezTo>
                    <a:pt x="783" y="489"/>
                    <a:pt x="804" y="596"/>
                    <a:pt x="844" y="703"/>
                  </a:cubicBezTo>
                  <a:cubicBezTo>
                    <a:pt x="804" y="596"/>
                    <a:pt x="783" y="489"/>
                    <a:pt x="717" y="382"/>
                  </a:cubicBezTo>
                  <a:cubicBezTo>
                    <a:pt x="697" y="341"/>
                    <a:pt x="677" y="321"/>
                    <a:pt x="656" y="280"/>
                  </a:cubicBezTo>
                  <a:close/>
                  <a:moveTo>
                    <a:pt x="402" y="46"/>
                  </a:moveTo>
                  <a:cubicBezTo>
                    <a:pt x="443" y="67"/>
                    <a:pt x="483" y="107"/>
                    <a:pt x="529" y="153"/>
                  </a:cubicBezTo>
                  <a:lnTo>
                    <a:pt x="549" y="153"/>
                  </a:lnTo>
                  <a:lnTo>
                    <a:pt x="529" y="153"/>
                  </a:lnTo>
                  <a:cubicBezTo>
                    <a:pt x="483" y="107"/>
                    <a:pt x="443" y="67"/>
                    <a:pt x="402" y="46"/>
                  </a:cubicBezTo>
                  <a:close/>
                  <a:moveTo>
                    <a:pt x="0" y="46"/>
                  </a:moveTo>
                  <a:lnTo>
                    <a:pt x="0" y="46"/>
                  </a:lnTo>
                  <a:lnTo>
                    <a:pt x="0" y="46"/>
                  </a:lnTo>
                  <a:close/>
                  <a:moveTo>
                    <a:pt x="148" y="1"/>
                  </a:moveTo>
                  <a:cubicBezTo>
                    <a:pt x="81" y="1"/>
                    <a:pt x="41" y="26"/>
                    <a:pt x="0" y="46"/>
                  </a:cubicBezTo>
                  <a:cubicBezTo>
                    <a:pt x="41" y="26"/>
                    <a:pt x="81" y="1"/>
                    <a:pt x="148" y="1"/>
                  </a:cubicBezTo>
                  <a:close/>
                </a:path>
              </a:pathLst>
            </a:custGeom>
            <a:solidFill>
              <a:srgbClr val="ED68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5"/>
            <p:cNvSpPr/>
            <p:nvPr/>
          </p:nvSpPr>
          <p:spPr>
            <a:xfrm>
              <a:off x="4880873" y="2356859"/>
              <a:ext cx="7265" cy="1496"/>
            </a:xfrm>
            <a:custGeom>
              <a:rect b="b" l="l" r="r" t="t"/>
              <a:pathLst>
                <a:path extrusionOk="0" h="21" w="102">
                  <a:moveTo>
                    <a:pt x="102" y="0"/>
                  </a:moveTo>
                  <a:lnTo>
                    <a:pt x="102" y="0"/>
                  </a:lnTo>
                  <a:lnTo>
                    <a:pt x="102" y="0"/>
                  </a:lnTo>
                  <a:cubicBezTo>
                    <a:pt x="61" y="0"/>
                    <a:pt x="41" y="20"/>
                    <a:pt x="0" y="20"/>
                  </a:cubicBezTo>
                  <a:cubicBezTo>
                    <a:pt x="41" y="20"/>
                    <a:pt x="61" y="0"/>
                    <a:pt x="102" y="0"/>
                  </a:cubicBezTo>
                  <a:close/>
                </a:path>
              </a:pathLst>
            </a:custGeom>
            <a:solidFill>
              <a:srgbClr val="123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5"/>
            <p:cNvSpPr/>
            <p:nvPr/>
          </p:nvSpPr>
          <p:spPr>
            <a:xfrm>
              <a:off x="4888067" y="2356859"/>
              <a:ext cx="1923" cy="71"/>
            </a:xfrm>
            <a:custGeom>
              <a:rect b="b" l="l" r="r" t="t"/>
              <a:pathLst>
                <a:path extrusionOk="0" h="1" w="27">
                  <a:moveTo>
                    <a:pt x="26" y="0"/>
                  </a:moveTo>
                  <a:lnTo>
                    <a:pt x="1" y="0"/>
                  </a:lnTo>
                  <a:lnTo>
                    <a:pt x="1" y="0"/>
                  </a:lnTo>
                  <a:close/>
                </a:path>
              </a:pathLst>
            </a:custGeom>
            <a:solidFill>
              <a:srgbClr val="ED68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5"/>
            <p:cNvSpPr/>
            <p:nvPr/>
          </p:nvSpPr>
          <p:spPr>
            <a:xfrm>
              <a:off x="4862709" y="2358283"/>
              <a:ext cx="18235" cy="3348"/>
            </a:xfrm>
            <a:custGeom>
              <a:rect b="b" l="l" r="r" t="t"/>
              <a:pathLst>
                <a:path extrusionOk="0" h="47" w="256">
                  <a:moveTo>
                    <a:pt x="21" y="46"/>
                  </a:moveTo>
                  <a:lnTo>
                    <a:pt x="1" y="46"/>
                  </a:lnTo>
                  <a:lnTo>
                    <a:pt x="1" y="46"/>
                  </a:lnTo>
                  <a:lnTo>
                    <a:pt x="21" y="46"/>
                  </a:lnTo>
                  <a:close/>
                  <a:moveTo>
                    <a:pt x="255" y="0"/>
                  </a:moveTo>
                  <a:cubicBezTo>
                    <a:pt x="209" y="0"/>
                    <a:pt x="189" y="0"/>
                    <a:pt x="148" y="21"/>
                  </a:cubicBezTo>
                  <a:cubicBezTo>
                    <a:pt x="189" y="0"/>
                    <a:pt x="209" y="0"/>
                    <a:pt x="255" y="0"/>
                  </a:cubicBezTo>
                  <a:close/>
                </a:path>
              </a:pathLst>
            </a:custGeom>
            <a:solidFill>
              <a:srgbClr val="123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5"/>
            <p:cNvSpPr/>
            <p:nvPr/>
          </p:nvSpPr>
          <p:spPr>
            <a:xfrm>
              <a:off x="4862709" y="2361560"/>
              <a:ext cx="71" cy="71"/>
            </a:xfrm>
            <a:custGeom>
              <a:rect b="b" l="l" r="r" t="t"/>
              <a:pathLst>
                <a:path extrusionOk="0" h="1" w="1">
                  <a:moveTo>
                    <a:pt x="1" y="0"/>
                  </a:moveTo>
                  <a:lnTo>
                    <a:pt x="1" y="0"/>
                  </a:lnTo>
                  <a:lnTo>
                    <a:pt x="1" y="0"/>
                  </a:lnTo>
                  <a:lnTo>
                    <a:pt x="1" y="0"/>
                  </a:lnTo>
                  <a:close/>
                </a:path>
              </a:pathLst>
            </a:custGeom>
            <a:solidFill>
              <a:srgbClr val="ED68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5"/>
            <p:cNvSpPr/>
            <p:nvPr/>
          </p:nvSpPr>
          <p:spPr>
            <a:xfrm>
              <a:off x="4812704" y="2187611"/>
              <a:ext cx="78709" cy="174015"/>
            </a:xfrm>
            <a:custGeom>
              <a:rect b="b" l="l" r="r" t="t"/>
              <a:pathLst>
                <a:path extrusionOk="0" h="2443" w="1105">
                  <a:moveTo>
                    <a:pt x="215" y="1"/>
                  </a:moveTo>
                  <a:cubicBezTo>
                    <a:pt x="148" y="1"/>
                    <a:pt x="108" y="26"/>
                    <a:pt x="67" y="46"/>
                  </a:cubicBezTo>
                  <a:cubicBezTo>
                    <a:pt x="42" y="46"/>
                    <a:pt x="21" y="67"/>
                    <a:pt x="1" y="67"/>
                  </a:cubicBezTo>
                  <a:cubicBezTo>
                    <a:pt x="87" y="87"/>
                    <a:pt x="148" y="153"/>
                    <a:pt x="215" y="194"/>
                  </a:cubicBezTo>
                  <a:cubicBezTo>
                    <a:pt x="296" y="280"/>
                    <a:pt x="362" y="362"/>
                    <a:pt x="403" y="448"/>
                  </a:cubicBezTo>
                  <a:cubicBezTo>
                    <a:pt x="489" y="596"/>
                    <a:pt x="550" y="764"/>
                    <a:pt x="596" y="937"/>
                  </a:cubicBezTo>
                  <a:cubicBezTo>
                    <a:pt x="616" y="1084"/>
                    <a:pt x="657" y="1232"/>
                    <a:pt x="677" y="1379"/>
                  </a:cubicBezTo>
                  <a:cubicBezTo>
                    <a:pt x="677" y="1445"/>
                    <a:pt x="703" y="1506"/>
                    <a:pt x="703" y="1572"/>
                  </a:cubicBezTo>
                  <a:cubicBezTo>
                    <a:pt x="703" y="1654"/>
                    <a:pt x="723" y="1740"/>
                    <a:pt x="723" y="1847"/>
                  </a:cubicBezTo>
                  <a:cubicBezTo>
                    <a:pt x="744" y="2015"/>
                    <a:pt x="723" y="2162"/>
                    <a:pt x="723" y="2335"/>
                  </a:cubicBezTo>
                  <a:lnTo>
                    <a:pt x="723" y="2396"/>
                  </a:lnTo>
                  <a:cubicBezTo>
                    <a:pt x="723" y="2417"/>
                    <a:pt x="723" y="2417"/>
                    <a:pt x="703" y="2442"/>
                  </a:cubicBezTo>
                  <a:lnTo>
                    <a:pt x="723" y="2442"/>
                  </a:lnTo>
                  <a:cubicBezTo>
                    <a:pt x="764" y="2417"/>
                    <a:pt x="805" y="2417"/>
                    <a:pt x="850" y="2417"/>
                  </a:cubicBezTo>
                  <a:cubicBezTo>
                    <a:pt x="891" y="2396"/>
                    <a:pt x="911" y="2396"/>
                    <a:pt x="957" y="2396"/>
                  </a:cubicBezTo>
                  <a:cubicBezTo>
                    <a:pt x="998" y="2396"/>
                    <a:pt x="1018" y="2376"/>
                    <a:pt x="1059" y="2376"/>
                  </a:cubicBezTo>
                  <a:lnTo>
                    <a:pt x="1084" y="2376"/>
                  </a:lnTo>
                  <a:lnTo>
                    <a:pt x="1084" y="2356"/>
                  </a:lnTo>
                  <a:cubicBezTo>
                    <a:pt x="1105" y="2356"/>
                    <a:pt x="1105" y="2356"/>
                    <a:pt x="1105" y="2335"/>
                  </a:cubicBezTo>
                  <a:lnTo>
                    <a:pt x="1105" y="2269"/>
                  </a:lnTo>
                  <a:lnTo>
                    <a:pt x="1105" y="1806"/>
                  </a:lnTo>
                  <a:lnTo>
                    <a:pt x="1105" y="1781"/>
                  </a:lnTo>
                  <a:cubicBezTo>
                    <a:pt x="1105" y="1740"/>
                    <a:pt x="1105" y="1720"/>
                    <a:pt x="1084" y="1679"/>
                  </a:cubicBezTo>
                  <a:lnTo>
                    <a:pt x="1084" y="1506"/>
                  </a:lnTo>
                  <a:cubicBezTo>
                    <a:pt x="1059" y="1445"/>
                    <a:pt x="1059" y="1379"/>
                    <a:pt x="1059" y="1318"/>
                  </a:cubicBezTo>
                  <a:cubicBezTo>
                    <a:pt x="1039" y="1298"/>
                    <a:pt x="1039" y="1272"/>
                    <a:pt x="1039" y="1252"/>
                  </a:cubicBezTo>
                  <a:cubicBezTo>
                    <a:pt x="1018" y="1125"/>
                    <a:pt x="998" y="998"/>
                    <a:pt x="957" y="891"/>
                  </a:cubicBezTo>
                  <a:cubicBezTo>
                    <a:pt x="957" y="830"/>
                    <a:pt x="932" y="764"/>
                    <a:pt x="911" y="703"/>
                  </a:cubicBezTo>
                  <a:cubicBezTo>
                    <a:pt x="871" y="596"/>
                    <a:pt x="850" y="489"/>
                    <a:pt x="784" y="382"/>
                  </a:cubicBezTo>
                  <a:cubicBezTo>
                    <a:pt x="764" y="341"/>
                    <a:pt x="744" y="321"/>
                    <a:pt x="723" y="280"/>
                  </a:cubicBezTo>
                  <a:cubicBezTo>
                    <a:pt x="677" y="235"/>
                    <a:pt x="637" y="194"/>
                    <a:pt x="616" y="153"/>
                  </a:cubicBezTo>
                  <a:lnTo>
                    <a:pt x="596" y="153"/>
                  </a:lnTo>
                  <a:cubicBezTo>
                    <a:pt x="550" y="107"/>
                    <a:pt x="510" y="67"/>
                    <a:pt x="469" y="46"/>
                  </a:cubicBezTo>
                  <a:cubicBezTo>
                    <a:pt x="423" y="26"/>
                    <a:pt x="382" y="26"/>
                    <a:pt x="321" y="1"/>
                  </a:cubicBezTo>
                  <a:close/>
                </a:path>
              </a:pathLst>
            </a:custGeom>
            <a:solidFill>
              <a:srgbClr val="ED8B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5"/>
            <p:cNvSpPr/>
            <p:nvPr/>
          </p:nvSpPr>
          <p:spPr>
            <a:xfrm>
              <a:off x="4613469" y="1889220"/>
              <a:ext cx="222451" cy="217750"/>
            </a:xfrm>
            <a:custGeom>
              <a:rect b="b" l="l" r="r" t="t"/>
              <a:pathLst>
                <a:path extrusionOk="0" h="3057" w="3123">
                  <a:moveTo>
                    <a:pt x="2947" y="1"/>
                  </a:moveTo>
                  <a:cubicBezTo>
                    <a:pt x="2926" y="1"/>
                    <a:pt x="2905" y="6"/>
                    <a:pt x="2884" y="19"/>
                  </a:cubicBezTo>
                  <a:lnTo>
                    <a:pt x="87" y="1819"/>
                  </a:lnTo>
                  <a:cubicBezTo>
                    <a:pt x="21" y="1860"/>
                    <a:pt x="0" y="1967"/>
                    <a:pt x="66" y="2007"/>
                  </a:cubicBezTo>
                  <a:lnTo>
                    <a:pt x="1058" y="3025"/>
                  </a:lnTo>
                  <a:cubicBezTo>
                    <a:pt x="1088" y="3046"/>
                    <a:pt x="1123" y="3057"/>
                    <a:pt x="1155" y="3057"/>
                  </a:cubicBezTo>
                  <a:cubicBezTo>
                    <a:pt x="1194" y="3057"/>
                    <a:pt x="1229" y="3041"/>
                    <a:pt x="1252" y="3004"/>
                  </a:cubicBezTo>
                  <a:lnTo>
                    <a:pt x="3052" y="207"/>
                  </a:lnTo>
                  <a:cubicBezTo>
                    <a:pt x="3122" y="104"/>
                    <a:pt x="3039" y="1"/>
                    <a:pt x="2947"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5"/>
            <p:cNvSpPr/>
            <p:nvPr/>
          </p:nvSpPr>
          <p:spPr>
            <a:xfrm>
              <a:off x="4702580" y="2033607"/>
              <a:ext cx="45374" cy="69663"/>
            </a:xfrm>
            <a:custGeom>
              <a:rect b="b" l="l" r="r" t="t"/>
              <a:pathLst>
                <a:path extrusionOk="0" h="978" w="637">
                  <a:moveTo>
                    <a:pt x="636" y="1"/>
                  </a:moveTo>
                  <a:lnTo>
                    <a:pt x="1" y="977"/>
                  </a:lnTo>
                  <a:lnTo>
                    <a:pt x="636" y="1"/>
                  </a:lnTo>
                  <a:close/>
                </a:path>
              </a:pathLst>
            </a:custGeom>
            <a:solidFill>
              <a:srgbClr val="62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5"/>
            <p:cNvSpPr/>
            <p:nvPr/>
          </p:nvSpPr>
          <p:spPr>
            <a:xfrm>
              <a:off x="4747883" y="1922058"/>
              <a:ext cx="71088" cy="111617"/>
            </a:xfrm>
            <a:custGeom>
              <a:rect b="b" l="l" r="r" t="t"/>
              <a:pathLst>
                <a:path extrusionOk="0" h="1567" w="998">
                  <a:moveTo>
                    <a:pt x="997" y="0"/>
                  </a:moveTo>
                  <a:lnTo>
                    <a:pt x="0" y="1567"/>
                  </a:lnTo>
                  <a:lnTo>
                    <a:pt x="0" y="1567"/>
                  </a:lnTo>
                  <a:lnTo>
                    <a:pt x="997" y="0"/>
                  </a:lnTo>
                  <a:close/>
                </a:path>
              </a:pathLst>
            </a:custGeom>
            <a:solidFill>
              <a:srgbClr val="D5B8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5"/>
            <p:cNvSpPr/>
            <p:nvPr/>
          </p:nvSpPr>
          <p:spPr>
            <a:xfrm>
              <a:off x="4614894" y="2018791"/>
              <a:ext cx="87755" cy="89180"/>
            </a:xfrm>
            <a:custGeom>
              <a:rect b="b" l="l" r="r" t="t"/>
              <a:pathLst>
                <a:path extrusionOk="0" h="1252" w="1232">
                  <a:moveTo>
                    <a:pt x="46" y="188"/>
                  </a:moveTo>
                  <a:lnTo>
                    <a:pt x="1038" y="1206"/>
                  </a:lnTo>
                  <a:cubicBezTo>
                    <a:pt x="1064" y="1226"/>
                    <a:pt x="1104" y="1252"/>
                    <a:pt x="1125" y="1252"/>
                  </a:cubicBezTo>
                  <a:cubicBezTo>
                    <a:pt x="1165" y="1252"/>
                    <a:pt x="1211" y="1226"/>
                    <a:pt x="1232" y="1185"/>
                  </a:cubicBezTo>
                  <a:cubicBezTo>
                    <a:pt x="1211" y="1226"/>
                    <a:pt x="1165" y="1252"/>
                    <a:pt x="1125" y="1252"/>
                  </a:cubicBezTo>
                  <a:cubicBezTo>
                    <a:pt x="1104" y="1252"/>
                    <a:pt x="1064" y="1226"/>
                    <a:pt x="1038" y="1206"/>
                  </a:cubicBezTo>
                  <a:lnTo>
                    <a:pt x="46" y="188"/>
                  </a:lnTo>
                  <a:close/>
                  <a:moveTo>
                    <a:pt x="1" y="148"/>
                  </a:moveTo>
                  <a:cubicBezTo>
                    <a:pt x="21" y="168"/>
                    <a:pt x="21" y="188"/>
                    <a:pt x="46" y="188"/>
                  </a:cubicBezTo>
                  <a:cubicBezTo>
                    <a:pt x="21" y="188"/>
                    <a:pt x="21" y="168"/>
                    <a:pt x="1" y="148"/>
                  </a:cubicBezTo>
                  <a:close/>
                  <a:moveTo>
                    <a:pt x="21" y="41"/>
                  </a:moveTo>
                  <a:lnTo>
                    <a:pt x="21" y="41"/>
                  </a:lnTo>
                  <a:lnTo>
                    <a:pt x="21" y="41"/>
                  </a:lnTo>
                  <a:close/>
                  <a:moveTo>
                    <a:pt x="67" y="0"/>
                  </a:moveTo>
                  <a:lnTo>
                    <a:pt x="67" y="0"/>
                  </a:lnTo>
                  <a:cubicBezTo>
                    <a:pt x="46" y="21"/>
                    <a:pt x="46" y="21"/>
                    <a:pt x="21" y="41"/>
                  </a:cubicBezTo>
                  <a:cubicBezTo>
                    <a:pt x="46" y="21"/>
                    <a:pt x="46" y="21"/>
                    <a:pt x="67" y="0"/>
                  </a:cubicBezTo>
                  <a:lnTo>
                    <a:pt x="67" y="0"/>
                  </a:lnTo>
                  <a:close/>
                </a:path>
              </a:pathLst>
            </a:custGeom>
            <a:solidFill>
              <a:srgbClr val="62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5"/>
            <p:cNvSpPr/>
            <p:nvPr/>
          </p:nvSpPr>
          <p:spPr>
            <a:xfrm>
              <a:off x="4614894" y="1915861"/>
              <a:ext cx="204074" cy="192107"/>
            </a:xfrm>
            <a:custGeom>
              <a:rect b="b" l="l" r="r" t="t"/>
              <a:pathLst>
                <a:path extrusionOk="0" h="2697" w="2865">
                  <a:moveTo>
                    <a:pt x="2717" y="1"/>
                  </a:moveTo>
                  <a:lnTo>
                    <a:pt x="1211" y="2356"/>
                  </a:lnTo>
                  <a:cubicBezTo>
                    <a:pt x="1191" y="2396"/>
                    <a:pt x="1145" y="2417"/>
                    <a:pt x="1104" y="2417"/>
                  </a:cubicBezTo>
                  <a:cubicBezTo>
                    <a:pt x="1064" y="2417"/>
                    <a:pt x="1038" y="2396"/>
                    <a:pt x="1018" y="2376"/>
                  </a:cubicBezTo>
                  <a:lnTo>
                    <a:pt x="67" y="1445"/>
                  </a:lnTo>
                  <a:cubicBezTo>
                    <a:pt x="46" y="1466"/>
                    <a:pt x="46" y="1466"/>
                    <a:pt x="21" y="1486"/>
                  </a:cubicBezTo>
                  <a:cubicBezTo>
                    <a:pt x="1" y="1506"/>
                    <a:pt x="1" y="1552"/>
                    <a:pt x="1" y="1593"/>
                  </a:cubicBezTo>
                  <a:cubicBezTo>
                    <a:pt x="21" y="1613"/>
                    <a:pt x="21" y="1633"/>
                    <a:pt x="46" y="1633"/>
                  </a:cubicBezTo>
                  <a:lnTo>
                    <a:pt x="1038" y="2651"/>
                  </a:lnTo>
                  <a:cubicBezTo>
                    <a:pt x="1064" y="2671"/>
                    <a:pt x="1104" y="2697"/>
                    <a:pt x="1125" y="2697"/>
                  </a:cubicBezTo>
                  <a:cubicBezTo>
                    <a:pt x="1165" y="2697"/>
                    <a:pt x="1211" y="2671"/>
                    <a:pt x="1232" y="2630"/>
                  </a:cubicBezTo>
                  <a:lnTo>
                    <a:pt x="1867" y="1654"/>
                  </a:lnTo>
                  <a:lnTo>
                    <a:pt x="2864" y="87"/>
                  </a:lnTo>
                  <a:cubicBezTo>
                    <a:pt x="2819" y="67"/>
                    <a:pt x="2758" y="46"/>
                    <a:pt x="2717" y="1"/>
                  </a:cubicBezTo>
                  <a:close/>
                </a:path>
              </a:pathLst>
            </a:custGeom>
            <a:solidFill>
              <a:srgbClr val="D7DC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5"/>
            <p:cNvSpPr/>
            <p:nvPr/>
          </p:nvSpPr>
          <p:spPr>
            <a:xfrm>
              <a:off x="4611973" y="1674384"/>
              <a:ext cx="222523" cy="217323"/>
            </a:xfrm>
            <a:custGeom>
              <a:rect b="b" l="l" r="r" t="t"/>
              <a:pathLst>
                <a:path extrusionOk="0" h="3051" w="3124">
                  <a:moveTo>
                    <a:pt x="1156" y="0"/>
                  </a:moveTo>
                  <a:cubicBezTo>
                    <a:pt x="1124" y="0"/>
                    <a:pt x="1090" y="15"/>
                    <a:pt x="1059" y="44"/>
                  </a:cubicBezTo>
                  <a:lnTo>
                    <a:pt x="62" y="1041"/>
                  </a:lnTo>
                  <a:cubicBezTo>
                    <a:pt x="1" y="1102"/>
                    <a:pt x="21" y="1188"/>
                    <a:pt x="87" y="1229"/>
                  </a:cubicBezTo>
                  <a:lnTo>
                    <a:pt x="2885" y="3035"/>
                  </a:lnTo>
                  <a:cubicBezTo>
                    <a:pt x="2903" y="3046"/>
                    <a:pt x="2923" y="3050"/>
                    <a:pt x="2943" y="3050"/>
                  </a:cubicBezTo>
                  <a:cubicBezTo>
                    <a:pt x="3034" y="3050"/>
                    <a:pt x="3124" y="2949"/>
                    <a:pt x="3053" y="2862"/>
                  </a:cubicBezTo>
                  <a:lnTo>
                    <a:pt x="1252" y="64"/>
                  </a:lnTo>
                  <a:cubicBezTo>
                    <a:pt x="1228" y="20"/>
                    <a:pt x="1193" y="0"/>
                    <a:pt x="1156"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5"/>
            <p:cNvSpPr/>
            <p:nvPr/>
          </p:nvSpPr>
          <p:spPr>
            <a:xfrm>
              <a:off x="4611973" y="1674526"/>
              <a:ext cx="93596" cy="145024"/>
            </a:xfrm>
            <a:custGeom>
              <a:rect b="b" l="l" r="r" t="t"/>
              <a:pathLst>
                <a:path extrusionOk="0" h="2036" w="1314">
                  <a:moveTo>
                    <a:pt x="87" y="1227"/>
                  </a:moveTo>
                  <a:lnTo>
                    <a:pt x="1313" y="2036"/>
                  </a:lnTo>
                  <a:lnTo>
                    <a:pt x="1313" y="2036"/>
                  </a:lnTo>
                  <a:lnTo>
                    <a:pt x="87" y="1227"/>
                  </a:lnTo>
                  <a:close/>
                  <a:moveTo>
                    <a:pt x="1252" y="42"/>
                  </a:moveTo>
                  <a:lnTo>
                    <a:pt x="1252" y="62"/>
                  </a:lnTo>
                  <a:lnTo>
                    <a:pt x="1273" y="62"/>
                  </a:lnTo>
                  <a:lnTo>
                    <a:pt x="1273" y="62"/>
                  </a:lnTo>
                  <a:lnTo>
                    <a:pt x="1252" y="62"/>
                  </a:lnTo>
                  <a:lnTo>
                    <a:pt x="1252" y="42"/>
                  </a:lnTo>
                  <a:close/>
                  <a:moveTo>
                    <a:pt x="1125" y="1"/>
                  </a:moveTo>
                  <a:cubicBezTo>
                    <a:pt x="1105" y="1"/>
                    <a:pt x="1079" y="21"/>
                    <a:pt x="1059" y="42"/>
                  </a:cubicBezTo>
                  <a:lnTo>
                    <a:pt x="62" y="1039"/>
                  </a:lnTo>
                  <a:cubicBezTo>
                    <a:pt x="1" y="1100"/>
                    <a:pt x="21" y="1186"/>
                    <a:pt x="87" y="1227"/>
                  </a:cubicBezTo>
                  <a:cubicBezTo>
                    <a:pt x="21" y="1186"/>
                    <a:pt x="1" y="1100"/>
                    <a:pt x="62" y="1039"/>
                  </a:cubicBezTo>
                  <a:lnTo>
                    <a:pt x="1059" y="42"/>
                  </a:lnTo>
                  <a:cubicBezTo>
                    <a:pt x="1079" y="21"/>
                    <a:pt x="1105" y="1"/>
                    <a:pt x="1125" y="1"/>
                  </a:cubicBezTo>
                  <a:close/>
                </a:path>
              </a:pathLst>
            </a:custGeom>
            <a:solidFill>
              <a:srgbClr val="D8EA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5"/>
            <p:cNvSpPr/>
            <p:nvPr/>
          </p:nvSpPr>
          <p:spPr>
            <a:xfrm>
              <a:off x="4705501" y="1819484"/>
              <a:ext cx="80134" cy="51143"/>
            </a:xfrm>
            <a:custGeom>
              <a:rect b="b" l="l" r="r" t="t"/>
              <a:pathLst>
                <a:path extrusionOk="0" h="718" w="1125">
                  <a:moveTo>
                    <a:pt x="0" y="1"/>
                  </a:moveTo>
                  <a:lnTo>
                    <a:pt x="1124" y="718"/>
                  </a:lnTo>
                  <a:lnTo>
                    <a:pt x="1124" y="718"/>
                  </a:lnTo>
                  <a:lnTo>
                    <a:pt x="0" y="1"/>
                  </a:lnTo>
                  <a:close/>
                </a:path>
              </a:pathLst>
            </a:custGeom>
            <a:solidFill>
              <a:srgbClr val="62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5"/>
            <p:cNvSpPr/>
            <p:nvPr/>
          </p:nvSpPr>
          <p:spPr>
            <a:xfrm>
              <a:off x="4785565" y="1870557"/>
              <a:ext cx="13819" cy="7693"/>
            </a:xfrm>
            <a:custGeom>
              <a:rect b="b" l="l" r="r" t="t"/>
              <a:pathLst>
                <a:path extrusionOk="0" h="108" w="194">
                  <a:moveTo>
                    <a:pt x="0" y="1"/>
                  </a:moveTo>
                  <a:lnTo>
                    <a:pt x="0" y="1"/>
                  </a:lnTo>
                  <a:lnTo>
                    <a:pt x="194" y="108"/>
                  </a:lnTo>
                  <a:lnTo>
                    <a:pt x="194" y="108"/>
                  </a:lnTo>
                  <a:close/>
                </a:path>
              </a:pathLst>
            </a:custGeom>
            <a:solidFill>
              <a:srgbClr val="D5B8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5"/>
            <p:cNvSpPr/>
            <p:nvPr/>
          </p:nvSpPr>
          <p:spPr>
            <a:xfrm>
              <a:off x="4611973" y="1674526"/>
              <a:ext cx="193247" cy="203718"/>
            </a:xfrm>
            <a:custGeom>
              <a:rect b="b" l="l" r="r" t="t"/>
              <a:pathLst>
                <a:path extrusionOk="0" h="2860" w="2713">
                  <a:moveTo>
                    <a:pt x="1125" y="1"/>
                  </a:moveTo>
                  <a:cubicBezTo>
                    <a:pt x="1105" y="1"/>
                    <a:pt x="1079" y="21"/>
                    <a:pt x="1059" y="42"/>
                  </a:cubicBezTo>
                  <a:lnTo>
                    <a:pt x="62" y="1039"/>
                  </a:lnTo>
                  <a:cubicBezTo>
                    <a:pt x="1" y="1100"/>
                    <a:pt x="21" y="1186"/>
                    <a:pt x="87" y="1227"/>
                  </a:cubicBezTo>
                  <a:lnTo>
                    <a:pt x="1313" y="2036"/>
                  </a:lnTo>
                  <a:lnTo>
                    <a:pt x="2437" y="2753"/>
                  </a:lnTo>
                  <a:lnTo>
                    <a:pt x="2631" y="2860"/>
                  </a:lnTo>
                  <a:cubicBezTo>
                    <a:pt x="2651" y="2799"/>
                    <a:pt x="2671" y="2753"/>
                    <a:pt x="2712" y="2712"/>
                  </a:cubicBezTo>
                  <a:lnTo>
                    <a:pt x="362" y="1206"/>
                  </a:lnTo>
                  <a:cubicBezTo>
                    <a:pt x="296" y="1166"/>
                    <a:pt x="276" y="1059"/>
                    <a:pt x="342" y="998"/>
                  </a:cubicBezTo>
                  <a:lnTo>
                    <a:pt x="1273" y="62"/>
                  </a:lnTo>
                  <a:lnTo>
                    <a:pt x="1252" y="62"/>
                  </a:lnTo>
                  <a:lnTo>
                    <a:pt x="1252" y="42"/>
                  </a:lnTo>
                  <a:cubicBezTo>
                    <a:pt x="1232" y="1"/>
                    <a:pt x="1186" y="1"/>
                    <a:pt x="1145" y="1"/>
                  </a:cubicBezTo>
                  <a:close/>
                </a:path>
              </a:pathLst>
            </a:custGeom>
            <a:solidFill>
              <a:srgbClr val="D7DC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5"/>
            <p:cNvSpPr/>
            <p:nvPr/>
          </p:nvSpPr>
          <p:spPr>
            <a:xfrm>
              <a:off x="4825882" y="1672603"/>
              <a:ext cx="222451" cy="217465"/>
            </a:xfrm>
            <a:custGeom>
              <a:rect b="b" l="l" r="r" t="t"/>
              <a:pathLst>
                <a:path extrusionOk="0" h="3053" w="3123">
                  <a:moveTo>
                    <a:pt x="1956" y="1"/>
                  </a:moveTo>
                  <a:cubicBezTo>
                    <a:pt x="1913" y="1"/>
                    <a:pt x="1872" y="23"/>
                    <a:pt x="1851" y="69"/>
                  </a:cubicBezTo>
                  <a:lnTo>
                    <a:pt x="70" y="2866"/>
                  </a:lnTo>
                  <a:cubicBezTo>
                    <a:pt x="0" y="2953"/>
                    <a:pt x="70" y="3052"/>
                    <a:pt x="167" y="3052"/>
                  </a:cubicBezTo>
                  <a:cubicBezTo>
                    <a:pt x="189" y="3052"/>
                    <a:pt x="214" y="3047"/>
                    <a:pt x="238" y="3034"/>
                  </a:cubicBezTo>
                  <a:lnTo>
                    <a:pt x="3036" y="1233"/>
                  </a:lnTo>
                  <a:cubicBezTo>
                    <a:pt x="3102" y="1193"/>
                    <a:pt x="3122" y="1106"/>
                    <a:pt x="3061" y="1045"/>
                  </a:cubicBezTo>
                  <a:lnTo>
                    <a:pt x="2064" y="48"/>
                  </a:lnTo>
                  <a:cubicBezTo>
                    <a:pt x="2033" y="17"/>
                    <a:pt x="1994" y="1"/>
                    <a:pt x="1956"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5"/>
            <p:cNvSpPr/>
            <p:nvPr/>
          </p:nvSpPr>
          <p:spPr>
            <a:xfrm>
              <a:off x="4966707" y="1673102"/>
              <a:ext cx="81630" cy="88824"/>
            </a:xfrm>
            <a:custGeom>
              <a:rect b="b" l="l" r="r" t="t"/>
              <a:pathLst>
                <a:path extrusionOk="0" h="1247" w="1146">
                  <a:moveTo>
                    <a:pt x="911" y="865"/>
                  </a:moveTo>
                  <a:lnTo>
                    <a:pt x="911" y="865"/>
                  </a:lnTo>
                  <a:lnTo>
                    <a:pt x="1084" y="1038"/>
                  </a:lnTo>
                  <a:cubicBezTo>
                    <a:pt x="1145" y="1099"/>
                    <a:pt x="1125" y="1186"/>
                    <a:pt x="1059" y="1226"/>
                  </a:cubicBezTo>
                  <a:lnTo>
                    <a:pt x="1038" y="1247"/>
                  </a:lnTo>
                  <a:lnTo>
                    <a:pt x="1038" y="1247"/>
                  </a:lnTo>
                  <a:lnTo>
                    <a:pt x="1059" y="1226"/>
                  </a:lnTo>
                  <a:cubicBezTo>
                    <a:pt x="1125" y="1186"/>
                    <a:pt x="1145" y="1099"/>
                    <a:pt x="1084" y="1038"/>
                  </a:cubicBezTo>
                  <a:lnTo>
                    <a:pt x="911" y="865"/>
                  </a:lnTo>
                  <a:close/>
                  <a:moveTo>
                    <a:pt x="1" y="1"/>
                  </a:moveTo>
                  <a:cubicBezTo>
                    <a:pt x="21" y="1"/>
                    <a:pt x="67" y="21"/>
                    <a:pt x="87" y="41"/>
                  </a:cubicBezTo>
                  <a:lnTo>
                    <a:pt x="657" y="611"/>
                  </a:lnTo>
                  <a:lnTo>
                    <a:pt x="657" y="611"/>
                  </a:lnTo>
                  <a:lnTo>
                    <a:pt x="87" y="41"/>
                  </a:lnTo>
                  <a:cubicBezTo>
                    <a:pt x="67" y="21"/>
                    <a:pt x="21" y="1"/>
                    <a:pt x="1" y="1"/>
                  </a:cubicBezTo>
                  <a:close/>
                </a:path>
              </a:pathLst>
            </a:custGeom>
            <a:solidFill>
              <a:srgbClr val="D8EA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5"/>
            <p:cNvSpPr/>
            <p:nvPr/>
          </p:nvSpPr>
          <p:spPr>
            <a:xfrm>
              <a:off x="5013435" y="1716625"/>
              <a:ext cx="18235" cy="18164"/>
            </a:xfrm>
            <a:custGeom>
              <a:rect b="b" l="l" r="r" t="t"/>
              <a:pathLst>
                <a:path extrusionOk="0" h="255" w="256">
                  <a:moveTo>
                    <a:pt x="1" y="0"/>
                  </a:moveTo>
                  <a:lnTo>
                    <a:pt x="255" y="254"/>
                  </a:lnTo>
                  <a:lnTo>
                    <a:pt x="255" y="254"/>
                  </a:lnTo>
                  <a:lnTo>
                    <a:pt x="1" y="0"/>
                  </a:lnTo>
                  <a:close/>
                </a:path>
              </a:pathLst>
            </a:custGeom>
            <a:solidFill>
              <a:srgbClr val="62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5"/>
            <p:cNvSpPr/>
            <p:nvPr/>
          </p:nvSpPr>
          <p:spPr>
            <a:xfrm>
              <a:off x="4855158" y="1676022"/>
              <a:ext cx="103996" cy="161621"/>
            </a:xfrm>
            <a:custGeom>
              <a:rect b="b" l="l" r="r" t="t"/>
              <a:pathLst>
                <a:path extrusionOk="0" h="2269" w="1460">
                  <a:moveTo>
                    <a:pt x="443" y="1587"/>
                  </a:moveTo>
                  <a:lnTo>
                    <a:pt x="0" y="2269"/>
                  </a:lnTo>
                  <a:lnTo>
                    <a:pt x="0" y="2269"/>
                  </a:lnTo>
                  <a:lnTo>
                    <a:pt x="443" y="1587"/>
                  </a:lnTo>
                  <a:lnTo>
                    <a:pt x="443" y="1587"/>
                  </a:lnTo>
                  <a:close/>
                  <a:moveTo>
                    <a:pt x="1460" y="0"/>
                  </a:moveTo>
                  <a:cubicBezTo>
                    <a:pt x="1460" y="0"/>
                    <a:pt x="1440" y="0"/>
                    <a:pt x="1440" y="21"/>
                  </a:cubicBezTo>
                  <a:lnTo>
                    <a:pt x="804" y="1018"/>
                  </a:lnTo>
                  <a:lnTo>
                    <a:pt x="804" y="1018"/>
                  </a:lnTo>
                  <a:lnTo>
                    <a:pt x="1440" y="21"/>
                  </a:lnTo>
                  <a:cubicBezTo>
                    <a:pt x="1440" y="0"/>
                    <a:pt x="1460" y="0"/>
                    <a:pt x="1460" y="0"/>
                  </a:cubicBezTo>
                  <a:close/>
                </a:path>
              </a:pathLst>
            </a:custGeom>
            <a:solidFill>
              <a:srgbClr val="D8EA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5"/>
            <p:cNvSpPr/>
            <p:nvPr/>
          </p:nvSpPr>
          <p:spPr>
            <a:xfrm>
              <a:off x="4886643" y="1748465"/>
              <a:ext cx="25785" cy="40672"/>
            </a:xfrm>
            <a:custGeom>
              <a:rect b="b" l="l" r="r" t="t"/>
              <a:pathLst>
                <a:path extrusionOk="0" h="571" w="362">
                  <a:moveTo>
                    <a:pt x="362" y="1"/>
                  </a:moveTo>
                  <a:lnTo>
                    <a:pt x="362" y="1"/>
                  </a:lnTo>
                  <a:lnTo>
                    <a:pt x="1" y="570"/>
                  </a:lnTo>
                  <a:lnTo>
                    <a:pt x="1" y="570"/>
                  </a:lnTo>
                  <a:close/>
                </a:path>
              </a:pathLst>
            </a:custGeom>
            <a:solidFill>
              <a:srgbClr val="62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5"/>
            <p:cNvSpPr/>
            <p:nvPr/>
          </p:nvSpPr>
          <p:spPr>
            <a:xfrm>
              <a:off x="4841339" y="1837577"/>
              <a:ext cx="13890" cy="19659"/>
            </a:xfrm>
            <a:custGeom>
              <a:rect b="b" l="l" r="r" t="t"/>
              <a:pathLst>
                <a:path extrusionOk="0" h="276" w="195">
                  <a:moveTo>
                    <a:pt x="194" y="1"/>
                  </a:moveTo>
                  <a:lnTo>
                    <a:pt x="1" y="276"/>
                  </a:lnTo>
                  <a:lnTo>
                    <a:pt x="1" y="276"/>
                  </a:lnTo>
                  <a:lnTo>
                    <a:pt x="194" y="1"/>
                  </a:lnTo>
                  <a:close/>
                </a:path>
              </a:pathLst>
            </a:custGeom>
            <a:solidFill>
              <a:srgbClr val="D5B8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5"/>
            <p:cNvSpPr/>
            <p:nvPr/>
          </p:nvSpPr>
          <p:spPr>
            <a:xfrm>
              <a:off x="4841339" y="1673102"/>
              <a:ext cx="206994" cy="191751"/>
            </a:xfrm>
            <a:custGeom>
              <a:rect b="b" l="l" r="r" t="t"/>
              <a:pathLst>
                <a:path extrusionOk="0" h="2692" w="2906">
                  <a:moveTo>
                    <a:pt x="1740" y="1"/>
                  </a:moveTo>
                  <a:cubicBezTo>
                    <a:pt x="1720" y="1"/>
                    <a:pt x="1674" y="1"/>
                    <a:pt x="1654" y="41"/>
                  </a:cubicBezTo>
                  <a:cubicBezTo>
                    <a:pt x="1654" y="41"/>
                    <a:pt x="1634" y="41"/>
                    <a:pt x="1634" y="62"/>
                  </a:cubicBezTo>
                  <a:lnTo>
                    <a:pt x="998" y="1059"/>
                  </a:lnTo>
                  <a:lnTo>
                    <a:pt x="637" y="1628"/>
                  </a:lnTo>
                  <a:lnTo>
                    <a:pt x="194" y="2310"/>
                  </a:lnTo>
                  <a:lnTo>
                    <a:pt x="1" y="2585"/>
                  </a:lnTo>
                  <a:cubicBezTo>
                    <a:pt x="67" y="2605"/>
                    <a:pt x="128" y="2646"/>
                    <a:pt x="174" y="2691"/>
                  </a:cubicBezTo>
                  <a:lnTo>
                    <a:pt x="1674" y="336"/>
                  </a:lnTo>
                  <a:cubicBezTo>
                    <a:pt x="1700" y="296"/>
                    <a:pt x="1740" y="275"/>
                    <a:pt x="1781" y="275"/>
                  </a:cubicBezTo>
                  <a:cubicBezTo>
                    <a:pt x="1801" y="275"/>
                    <a:pt x="1847" y="275"/>
                    <a:pt x="1868" y="316"/>
                  </a:cubicBezTo>
                  <a:lnTo>
                    <a:pt x="2798" y="1247"/>
                  </a:lnTo>
                  <a:lnTo>
                    <a:pt x="2819" y="1226"/>
                  </a:lnTo>
                  <a:cubicBezTo>
                    <a:pt x="2885" y="1186"/>
                    <a:pt x="2905" y="1099"/>
                    <a:pt x="2844" y="1038"/>
                  </a:cubicBezTo>
                  <a:lnTo>
                    <a:pt x="2671" y="865"/>
                  </a:lnTo>
                  <a:lnTo>
                    <a:pt x="2417" y="611"/>
                  </a:lnTo>
                  <a:lnTo>
                    <a:pt x="1847" y="41"/>
                  </a:lnTo>
                  <a:cubicBezTo>
                    <a:pt x="1827" y="21"/>
                    <a:pt x="1781" y="1"/>
                    <a:pt x="1761" y="1"/>
                  </a:cubicBezTo>
                  <a:close/>
                </a:path>
              </a:pathLst>
            </a:custGeom>
            <a:solidFill>
              <a:srgbClr val="D7DC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5"/>
            <p:cNvSpPr/>
            <p:nvPr/>
          </p:nvSpPr>
          <p:spPr>
            <a:xfrm>
              <a:off x="4827520" y="1887582"/>
              <a:ext cx="222238" cy="217679"/>
            </a:xfrm>
            <a:custGeom>
              <a:rect b="b" l="l" r="r" t="t"/>
              <a:pathLst>
                <a:path extrusionOk="0" h="3056" w="3120">
                  <a:moveTo>
                    <a:pt x="174" y="0"/>
                  </a:moveTo>
                  <a:cubicBezTo>
                    <a:pt x="75" y="0"/>
                    <a:pt x="1" y="105"/>
                    <a:pt x="68" y="209"/>
                  </a:cubicBezTo>
                  <a:lnTo>
                    <a:pt x="1848" y="3007"/>
                  </a:lnTo>
                  <a:cubicBezTo>
                    <a:pt x="1873" y="3041"/>
                    <a:pt x="1915" y="3056"/>
                    <a:pt x="1959" y="3056"/>
                  </a:cubicBezTo>
                  <a:cubicBezTo>
                    <a:pt x="1995" y="3056"/>
                    <a:pt x="2032" y="3046"/>
                    <a:pt x="2062" y="3027"/>
                  </a:cubicBezTo>
                  <a:lnTo>
                    <a:pt x="3059" y="2010"/>
                  </a:lnTo>
                  <a:cubicBezTo>
                    <a:pt x="3120" y="1969"/>
                    <a:pt x="3099" y="1863"/>
                    <a:pt x="3038" y="1822"/>
                  </a:cubicBezTo>
                  <a:lnTo>
                    <a:pt x="241" y="16"/>
                  </a:lnTo>
                  <a:cubicBezTo>
                    <a:pt x="218" y="5"/>
                    <a:pt x="195" y="0"/>
                    <a:pt x="174"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5"/>
            <p:cNvSpPr/>
            <p:nvPr/>
          </p:nvSpPr>
          <p:spPr>
            <a:xfrm>
              <a:off x="4886643" y="1915861"/>
              <a:ext cx="34831" cy="22936"/>
            </a:xfrm>
            <a:custGeom>
              <a:rect b="b" l="l" r="r" t="t"/>
              <a:pathLst>
                <a:path extrusionOk="0" h="322" w="489">
                  <a:moveTo>
                    <a:pt x="1" y="1"/>
                  </a:moveTo>
                  <a:lnTo>
                    <a:pt x="1" y="1"/>
                  </a:lnTo>
                  <a:lnTo>
                    <a:pt x="489" y="321"/>
                  </a:lnTo>
                  <a:close/>
                </a:path>
              </a:pathLst>
            </a:custGeom>
            <a:solidFill>
              <a:srgbClr val="62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5"/>
            <p:cNvSpPr/>
            <p:nvPr/>
          </p:nvSpPr>
          <p:spPr>
            <a:xfrm>
              <a:off x="4862709" y="1901044"/>
              <a:ext cx="24005" cy="14887"/>
            </a:xfrm>
            <a:custGeom>
              <a:rect b="b" l="l" r="r" t="t"/>
              <a:pathLst>
                <a:path extrusionOk="0" h="209" w="337">
                  <a:moveTo>
                    <a:pt x="1" y="0"/>
                  </a:moveTo>
                  <a:lnTo>
                    <a:pt x="1" y="0"/>
                  </a:lnTo>
                  <a:lnTo>
                    <a:pt x="337" y="209"/>
                  </a:lnTo>
                  <a:lnTo>
                    <a:pt x="337" y="209"/>
                  </a:lnTo>
                  <a:close/>
                </a:path>
              </a:pathLst>
            </a:custGeom>
            <a:solidFill>
              <a:srgbClr val="D5B8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5"/>
            <p:cNvSpPr/>
            <p:nvPr/>
          </p:nvSpPr>
          <p:spPr>
            <a:xfrm>
              <a:off x="4959085" y="2018791"/>
              <a:ext cx="89251" cy="85903"/>
            </a:xfrm>
            <a:custGeom>
              <a:rect b="b" l="l" r="r" t="t"/>
              <a:pathLst>
                <a:path extrusionOk="0" h="1206" w="1253">
                  <a:moveTo>
                    <a:pt x="1" y="1145"/>
                  </a:moveTo>
                  <a:lnTo>
                    <a:pt x="1" y="1145"/>
                  </a:lnTo>
                  <a:lnTo>
                    <a:pt x="1" y="1165"/>
                  </a:lnTo>
                  <a:cubicBezTo>
                    <a:pt x="21" y="1185"/>
                    <a:pt x="47" y="1206"/>
                    <a:pt x="87" y="1206"/>
                  </a:cubicBezTo>
                  <a:cubicBezTo>
                    <a:pt x="47" y="1206"/>
                    <a:pt x="21" y="1185"/>
                    <a:pt x="1" y="1165"/>
                  </a:cubicBezTo>
                  <a:lnTo>
                    <a:pt x="1" y="1145"/>
                  </a:lnTo>
                  <a:close/>
                  <a:moveTo>
                    <a:pt x="1232" y="0"/>
                  </a:moveTo>
                  <a:cubicBezTo>
                    <a:pt x="1252" y="61"/>
                    <a:pt x="1252" y="127"/>
                    <a:pt x="1212" y="168"/>
                  </a:cubicBezTo>
                  <a:lnTo>
                    <a:pt x="215" y="1185"/>
                  </a:lnTo>
                  <a:cubicBezTo>
                    <a:pt x="194" y="1185"/>
                    <a:pt x="174" y="1206"/>
                    <a:pt x="148" y="1206"/>
                  </a:cubicBezTo>
                  <a:cubicBezTo>
                    <a:pt x="174" y="1206"/>
                    <a:pt x="194" y="1185"/>
                    <a:pt x="215" y="1185"/>
                  </a:cubicBezTo>
                  <a:lnTo>
                    <a:pt x="1212" y="168"/>
                  </a:lnTo>
                  <a:cubicBezTo>
                    <a:pt x="1252" y="127"/>
                    <a:pt x="1252" y="61"/>
                    <a:pt x="1232" y="0"/>
                  </a:cubicBezTo>
                  <a:close/>
                </a:path>
              </a:pathLst>
            </a:custGeom>
            <a:solidFill>
              <a:srgbClr val="62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5"/>
            <p:cNvSpPr/>
            <p:nvPr/>
          </p:nvSpPr>
          <p:spPr>
            <a:xfrm>
              <a:off x="4856583" y="1901044"/>
              <a:ext cx="191751" cy="203647"/>
            </a:xfrm>
            <a:custGeom>
              <a:rect b="b" l="l" r="r" t="t"/>
              <a:pathLst>
                <a:path extrusionOk="0" h="2859" w="2692">
                  <a:moveTo>
                    <a:pt x="87" y="0"/>
                  </a:moveTo>
                  <a:cubicBezTo>
                    <a:pt x="61" y="61"/>
                    <a:pt x="41" y="107"/>
                    <a:pt x="0" y="148"/>
                  </a:cubicBezTo>
                  <a:lnTo>
                    <a:pt x="2350" y="1674"/>
                  </a:lnTo>
                  <a:cubicBezTo>
                    <a:pt x="2417" y="1714"/>
                    <a:pt x="2437" y="1801"/>
                    <a:pt x="2376" y="1862"/>
                  </a:cubicBezTo>
                  <a:lnTo>
                    <a:pt x="1440" y="2798"/>
                  </a:lnTo>
                  <a:lnTo>
                    <a:pt x="1440" y="2818"/>
                  </a:lnTo>
                  <a:cubicBezTo>
                    <a:pt x="1460" y="2838"/>
                    <a:pt x="1486" y="2859"/>
                    <a:pt x="1526" y="2859"/>
                  </a:cubicBezTo>
                  <a:lnTo>
                    <a:pt x="1587" y="2859"/>
                  </a:lnTo>
                  <a:cubicBezTo>
                    <a:pt x="1613" y="2859"/>
                    <a:pt x="1633" y="2838"/>
                    <a:pt x="1654" y="2838"/>
                  </a:cubicBezTo>
                  <a:lnTo>
                    <a:pt x="2651" y="1821"/>
                  </a:lnTo>
                  <a:cubicBezTo>
                    <a:pt x="2691" y="1780"/>
                    <a:pt x="2691" y="1714"/>
                    <a:pt x="2671" y="1653"/>
                  </a:cubicBezTo>
                  <a:cubicBezTo>
                    <a:pt x="2651" y="1653"/>
                    <a:pt x="2651" y="1633"/>
                    <a:pt x="2630" y="1633"/>
                  </a:cubicBezTo>
                  <a:lnTo>
                    <a:pt x="911" y="529"/>
                  </a:lnTo>
                  <a:lnTo>
                    <a:pt x="423" y="209"/>
                  </a:lnTo>
                  <a:lnTo>
                    <a:pt x="87" y="0"/>
                  </a:lnTo>
                  <a:close/>
                </a:path>
              </a:pathLst>
            </a:custGeom>
            <a:solidFill>
              <a:srgbClr val="D7DC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5"/>
            <p:cNvSpPr/>
            <p:nvPr/>
          </p:nvSpPr>
          <p:spPr>
            <a:xfrm>
              <a:off x="4796036" y="1855741"/>
              <a:ext cx="68238" cy="67811"/>
            </a:xfrm>
            <a:custGeom>
              <a:rect b="b" l="l" r="r" t="t"/>
              <a:pathLst>
                <a:path extrusionOk="0" h="952" w="958">
                  <a:moveTo>
                    <a:pt x="489" y="0"/>
                  </a:moveTo>
                  <a:cubicBezTo>
                    <a:pt x="215" y="0"/>
                    <a:pt x="1" y="209"/>
                    <a:pt x="1" y="489"/>
                  </a:cubicBezTo>
                  <a:cubicBezTo>
                    <a:pt x="1" y="743"/>
                    <a:pt x="215" y="951"/>
                    <a:pt x="489" y="951"/>
                  </a:cubicBezTo>
                  <a:cubicBezTo>
                    <a:pt x="744" y="951"/>
                    <a:pt x="957" y="743"/>
                    <a:pt x="957" y="489"/>
                  </a:cubicBezTo>
                  <a:cubicBezTo>
                    <a:pt x="957" y="209"/>
                    <a:pt x="744" y="0"/>
                    <a:pt x="48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5"/>
            <p:cNvSpPr/>
            <p:nvPr/>
          </p:nvSpPr>
          <p:spPr>
            <a:xfrm>
              <a:off x="4862709" y="1878179"/>
              <a:ext cx="1567" cy="22936"/>
            </a:xfrm>
            <a:custGeom>
              <a:rect b="b" l="l" r="r" t="t"/>
              <a:pathLst>
                <a:path extrusionOk="0" h="322" w="22">
                  <a:moveTo>
                    <a:pt x="21" y="174"/>
                  </a:moveTo>
                  <a:cubicBezTo>
                    <a:pt x="21" y="214"/>
                    <a:pt x="21" y="275"/>
                    <a:pt x="1" y="321"/>
                  </a:cubicBezTo>
                  <a:lnTo>
                    <a:pt x="1" y="321"/>
                  </a:lnTo>
                  <a:cubicBezTo>
                    <a:pt x="21" y="275"/>
                    <a:pt x="21" y="214"/>
                    <a:pt x="21" y="174"/>
                  </a:cubicBezTo>
                  <a:close/>
                  <a:moveTo>
                    <a:pt x="21" y="148"/>
                  </a:moveTo>
                  <a:lnTo>
                    <a:pt x="21" y="174"/>
                  </a:lnTo>
                  <a:lnTo>
                    <a:pt x="21" y="174"/>
                  </a:lnTo>
                  <a:lnTo>
                    <a:pt x="21" y="148"/>
                  </a:lnTo>
                  <a:close/>
                  <a:moveTo>
                    <a:pt x="21" y="148"/>
                  </a:moveTo>
                  <a:lnTo>
                    <a:pt x="21" y="148"/>
                  </a:lnTo>
                  <a:lnTo>
                    <a:pt x="21" y="148"/>
                  </a:lnTo>
                  <a:close/>
                  <a:moveTo>
                    <a:pt x="21" y="148"/>
                  </a:moveTo>
                  <a:lnTo>
                    <a:pt x="21" y="148"/>
                  </a:lnTo>
                  <a:lnTo>
                    <a:pt x="21" y="148"/>
                  </a:lnTo>
                  <a:close/>
                  <a:moveTo>
                    <a:pt x="21" y="148"/>
                  </a:moveTo>
                  <a:lnTo>
                    <a:pt x="21" y="148"/>
                  </a:lnTo>
                  <a:lnTo>
                    <a:pt x="21" y="148"/>
                  </a:lnTo>
                  <a:close/>
                  <a:moveTo>
                    <a:pt x="21" y="128"/>
                  </a:moveTo>
                  <a:lnTo>
                    <a:pt x="21" y="128"/>
                  </a:lnTo>
                  <a:lnTo>
                    <a:pt x="21" y="128"/>
                  </a:lnTo>
                  <a:close/>
                  <a:moveTo>
                    <a:pt x="21" y="128"/>
                  </a:moveTo>
                  <a:lnTo>
                    <a:pt x="21" y="128"/>
                  </a:lnTo>
                  <a:lnTo>
                    <a:pt x="21" y="128"/>
                  </a:lnTo>
                  <a:close/>
                  <a:moveTo>
                    <a:pt x="21" y="128"/>
                  </a:moveTo>
                  <a:lnTo>
                    <a:pt x="21" y="128"/>
                  </a:lnTo>
                  <a:lnTo>
                    <a:pt x="21" y="128"/>
                  </a:lnTo>
                  <a:close/>
                  <a:moveTo>
                    <a:pt x="21" y="107"/>
                  </a:moveTo>
                  <a:lnTo>
                    <a:pt x="21" y="128"/>
                  </a:lnTo>
                  <a:lnTo>
                    <a:pt x="21" y="107"/>
                  </a:lnTo>
                  <a:close/>
                  <a:moveTo>
                    <a:pt x="21" y="107"/>
                  </a:moveTo>
                  <a:lnTo>
                    <a:pt x="21" y="107"/>
                  </a:lnTo>
                  <a:lnTo>
                    <a:pt x="21" y="107"/>
                  </a:lnTo>
                  <a:close/>
                  <a:moveTo>
                    <a:pt x="21" y="107"/>
                  </a:moveTo>
                  <a:lnTo>
                    <a:pt x="21" y="107"/>
                  </a:lnTo>
                  <a:lnTo>
                    <a:pt x="21" y="107"/>
                  </a:lnTo>
                  <a:close/>
                  <a:moveTo>
                    <a:pt x="21" y="107"/>
                  </a:moveTo>
                  <a:lnTo>
                    <a:pt x="21" y="107"/>
                  </a:lnTo>
                  <a:lnTo>
                    <a:pt x="21" y="107"/>
                  </a:lnTo>
                  <a:close/>
                  <a:moveTo>
                    <a:pt x="21" y="87"/>
                  </a:moveTo>
                  <a:lnTo>
                    <a:pt x="21" y="87"/>
                  </a:lnTo>
                  <a:lnTo>
                    <a:pt x="21" y="87"/>
                  </a:lnTo>
                  <a:close/>
                  <a:moveTo>
                    <a:pt x="21" y="87"/>
                  </a:moveTo>
                  <a:lnTo>
                    <a:pt x="21" y="87"/>
                  </a:lnTo>
                  <a:lnTo>
                    <a:pt x="21" y="87"/>
                  </a:lnTo>
                  <a:close/>
                  <a:moveTo>
                    <a:pt x="21" y="87"/>
                  </a:moveTo>
                  <a:lnTo>
                    <a:pt x="21" y="87"/>
                  </a:lnTo>
                  <a:lnTo>
                    <a:pt x="21" y="87"/>
                  </a:lnTo>
                  <a:close/>
                  <a:moveTo>
                    <a:pt x="21" y="67"/>
                  </a:moveTo>
                  <a:lnTo>
                    <a:pt x="21" y="87"/>
                  </a:lnTo>
                  <a:lnTo>
                    <a:pt x="21" y="67"/>
                  </a:lnTo>
                  <a:close/>
                  <a:moveTo>
                    <a:pt x="21" y="67"/>
                  </a:moveTo>
                  <a:lnTo>
                    <a:pt x="21" y="67"/>
                  </a:lnTo>
                  <a:lnTo>
                    <a:pt x="21" y="67"/>
                  </a:lnTo>
                  <a:close/>
                  <a:moveTo>
                    <a:pt x="21" y="67"/>
                  </a:moveTo>
                  <a:lnTo>
                    <a:pt x="21" y="67"/>
                  </a:lnTo>
                  <a:lnTo>
                    <a:pt x="21" y="67"/>
                  </a:lnTo>
                  <a:close/>
                  <a:moveTo>
                    <a:pt x="21" y="67"/>
                  </a:moveTo>
                  <a:lnTo>
                    <a:pt x="21" y="67"/>
                  </a:lnTo>
                  <a:lnTo>
                    <a:pt x="21" y="67"/>
                  </a:lnTo>
                  <a:close/>
                  <a:moveTo>
                    <a:pt x="21" y="46"/>
                  </a:moveTo>
                  <a:lnTo>
                    <a:pt x="21" y="46"/>
                  </a:lnTo>
                  <a:lnTo>
                    <a:pt x="21" y="46"/>
                  </a:lnTo>
                  <a:close/>
                  <a:moveTo>
                    <a:pt x="21" y="46"/>
                  </a:moveTo>
                  <a:lnTo>
                    <a:pt x="21" y="46"/>
                  </a:lnTo>
                  <a:lnTo>
                    <a:pt x="21" y="46"/>
                  </a:lnTo>
                  <a:close/>
                  <a:moveTo>
                    <a:pt x="21" y="46"/>
                  </a:moveTo>
                  <a:lnTo>
                    <a:pt x="21" y="46"/>
                  </a:lnTo>
                  <a:lnTo>
                    <a:pt x="21" y="46"/>
                  </a:lnTo>
                  <a:close/>
                  <a:moveTo>
                    <a:pt x="21" y="46"/>
                  </a:moveTo>
                  <a:lnTo>
                    <a:pt x="21" y="46"/>
                  </a:lnTo>
                  <a:lnTo>
                    <a:pt x="21" y="46"/>
                  </a:lnTo>
                  <a:close/>
                  <a:moveTo>
                    <a:pt x="21" y="21"/>
                  </a:moveTo>
                  <a:lnTo>
                    <a:pt x="21" y="21"/>
                  </a:lnTo>
                  <a:lnTo>
                    <a:pt x="21" y="21"/>
                  </a:lnTo>
                  <a:close/>
                  <a:moveTo>
                    <a:pt x="1" y="21"/>
                  </a:moveTo>
                  <a:lnTo>
                    <a:pt x="1" y="21"/>
                  </a:lnTo>
                  <a:lnTo>
                    <a:pt x="1" y="21"/>
                  </a:lnTo>
                  <a:close/>
                  <a:moveTo>
                    <a:pt x="1" y="21"/>
                  </a:moveTo>
                  <a:lnTo>
                    <a:pt x="1" y="21"/>
                  </a:lnTo>
                  <a:lnTo>
                    <a:pt x="1" y="21"/>
                  </a:lnTo>
                  <a:close/>
                  <a:moveTo>
                    <a:pt x="1" y="21"/>
                  </a:moveTo>
                  <a:lnTo>
                    <a:pt x="1" y="21"/>
                  </a:lnTo>
                  <a:lnTo>
                    <a:pt x="1" y="21"/>
                  </a:lnTo>
                  <a:close/>
                  <a:moveTo>
                    <a:pt x="1" y="1"/>
                  </a:moveTo>
                  <a:lnTo>
                    <a:pt x="1" y="1"/>
                  </a:lnTo>
                  <a:lnTo>
                    <a:pt x="1" y="1"/>
                  </a:lnTo>
                  <a:close/>
                  <a:moveTo>
                    <a:pt x="1" y="1"/>
                  </a:moveTo>
                  <a:lnTo>
                    <a:pt x="1" y="1"/>
                  </a:lnTo>
                  <a:lnTo>
                    <a:pt x="1" y="1"/>
                  </a:lnTo>
                  <a:close/>
                  <a:moveTo>
                    <a:pt x="1" y="1"/>
                  </a:moveTo>
                  <a:lnTo>
                    <a:pt x="1" y="1"/>
                  </a:lnTo>
                  <a:lnTo>
                    <a:pt x="1" y="1"/>
                  </a:lnTo>
                  <a:close/>
                  <a:moveTo>
                    <a:pt x="1" y="1"/>
                  </a:moveTo>
                  <a:lnTo>
                    <a:pt x="1" y="1"/>
                  </a:lnTo>
                  <a:close/>
                </a:path>
              </a:pathLst>
            </a:custGeom>
            <a:solidFill>
              <a:srgbClr val="8677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5"/>
            <p:cNvSpPr/>
            <p:nvPr/>
          </p:nvSpPr>
          <p:spPr>
            <a:xfrm>
              <a:off x="4862709" y="1901044"/>
              <a:ext cx="71" cy="71"/>
            </a:xfrm>
            <a:custGeom>
              <a:rect b="b" l="l" r="r" t="t"/>
              <a:pathLst>
                <a:path extrusionOk="0" h="1" w="1">
                  <a:moveTo>
                    <a:pt x="1" y="0"/>
                  </a:moveTo>
                  <a:lnTo>
                    <a:pt x="1" y="0"/>
                  </a:lnTo>
                  <a:lnTo>
                    <a:pt x="1" y="0"/>
                  </a:lnTo>
                  <a:lnTo>
                    <a:pt x="1" y="0"/>
                  </a:lnTo>
                  <a:close/>
                </a:path>
              </a:pathLst>
            </a:custGeom>
            <a:solidFill>
              <a:srgbClr val="7487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5"/>
            <p:cNvSpPr/>
            <p:nvPr/>
          </p:nvSpPr>
          <p:spPr>
            <a:xfrm>
              <a:off x="4856583" y="1901044"/>
              <a:ext cx="6197" cy="10542"/>
            </a:xfrm>
            <a:custGeom>
              <a:rect b="b" l="l" r="r" t="t"/>
              <a:pathLst>
                <a:path extrusionOk="0" h="148" w="87">
                  <a:moveTo>
                    <a:pt x="87" y="0"/>
                  </a:moveTo>
                  <a:cubicBezTo>
                    <a:pt x="61" y="61"/>
                    <a:pt x="41" y="107"/>
                    <a:pt x="0" y="148"/>
                  </a:cubicBezTo>
                  <a:cubicBezTo>
                    <a:pt x="41" y="107"/>
                    <a:pt x="61" y="61"/>
                    <a:pt x="87" y="0"/>
                  </a:cubicBezTo>
                  <a:close/>
                </a:path>
              </a:pathLst>
            </a:custGeom>
            <a:solidFill>
              <a:srgbClr val="7599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5"/>
            <p:cNvSpPr/>
            <p:nvPr/>
          </p:nvSpPr>
          <p:spPr>
            <a:xfrm>
              <a:off x="4803658" y="1857165"/>
              <a:ext cx="60617" cy="66386"/>
            </a:xfrm>
            <a:custGeom>
              <a:rect b="b" l="l" r="r" t="t"/>
              <a:pathLst>
                <a:path extrusionOk="0" h="932" w="851">
                  <a:moveTo>
                    <a:pt x="509" y="1"/>
                  </a:moveTo>
                  <a:lnTo>
                    <a:pt x="509" y="1"/>
                  </a:lnTo>
                  <a:cubicBezTo>
                    <a:pt x="576" y="87"/>
                    <a:pt x="616" y="189"/>
                    <a:pt x="616" y="296"/>
                  </a:cubicBezTo>
                  <a:cubicBezTo>
                    <a:pt x="616" y="550"/>
                    <a:pt x="382" y="764"/>
                    <a:pt x="128" y="764"/>
                  </a:cubicBezTo>
                  <a:lnTo>
                    <a:pt x="1" y="764"/>
                  </a:lnTo>
                  <a:cubicBezTo>
                    <a:pt x="87" y="870"/>
                    <a:pt x="235" y="931"/>
                    <a:pt x="382" y="931"/>
                  </a:cubicBezTo>
                  <a:cubicBezTo>
                    <a:pt x="530" y="931"/>
                    <a:pt x="657" y="870"/>
                    <a:pt x="743" y="764"/>
                  </a:cubicBezTo>
                  <a:cubicBezTo>
                    <a:pt x="784" y="723"/>
                    <a:pt x="804" y="677"/>
                    <a:pt x="830" y="616"/>
                  </a:cubicBezTo>
                  <a:cubicBezTo>
                    <a:pt x="850" y="570"/>
                    <a:pt x="850" y="509"/>
                    <a:pt x="850" y="469"/>
                  </a:cubicBezTo>
                  <a:lnTo>
                    <a:pt x="850" y="443"/>
                  </a:lnTo>
                  <a:lnTo>
                    <a:pt x="850" y="423"/>
                  </a:lnTo>
                  <a:lnTo>
                    <a:pt x="850" y="402"/>
                  </a:lnTo>
                  <a:lnTo>
                    <a:pt x="850" y="382"/>
                  </a:lnTo>
                  <a:lnTo>
                    <a:pt x="850" y="362"/>
                  </a:lnTo>
                  <a:lnTo>
                    <a:pt x="850" y="341"/>
                  </a:lnTo>
                  <a:lnTo>
                    <a:pt x="850" y="316"/>
                  </a:lnTo>
                  <a:lnTo>
                    <a:pt x="830" y="316"/>
                  </a:lnTo>
                  <a:lnTo>
                    <a:pt x="830" y="296"/>
                  </a:lnTo>
                  <a:cubicBezTo>
                    <a:pt x="764" y="148"/>
                    <a:pt x="657" y="41"/>
                    <a:pt x="509" y="1"/>
                  </a:cubicBezTo>
                  <a:close/>
                </a:path>
              </a:pathLst>
            </a:custGeom>
            <a:solidFill>
              <a:srgbClr val="7C5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4" name="Google Shape;2744;p65"/>
          <p:cNvGrpSpPr/>
          <p:nvPr/>
        </p:nvGrpSpPr>
        <p:grpSpPr>
          <a:xfrm>
            <a:off x="7136310" y="3770886"/>
            <a:ext cx="946450" cy="421053"/>
            <a:chOff x="5687073" y="3068111"/>
            <a:chExt cx="946450" cy="421053"/>
          </a:xfrm>
        </p:grpSpPr>
        <p:sp>
          <p:nvSpPr>
            <p:cNvPr id="2745" name="Google Shape;2745;p65"/>
            <p:cNvSpPr/>
            <p:nvPr/>
          </p:nvSpPr>
          <p:spPr>
            <a:xfrm>
              <a:off x="5687073" y="3214493"/>
              <a:ext cx="218890" cy="194600"/>
            </a:xfrm>
            <a:custGeom>
              <a:rect b="b" l="l" r="r" t="t"/>
              <a:pathLst>
                <a:path extrusionOk="0" h="2732" w="3073">
                  <a:moveTo>
                    <a:pt x="529" y="0"/>
                  </a:moveTo>
                  <a:cubicBezTo>
                    <a:pt x="443" y="0"/>
                    <a:pt x="356" y="0"/>
                    <a:pt x="275" y="21"/>
                  </a:cubicBezTo>
                  <a:cubicBezTo>
                    <a:pt x="188" y="21"/>
                    <a:pt x="188" y="21"/>
                    <a:pt x="61" y="41"/>
                  </a:cubicBezTo>
                  <a:cubicBezTo>
                    <a:pt x="20" y="41"/>
                    <a:pt x="0" y="61"/>
                    <a:pt x="20" y="107"/>
                  </a:cubicBezTo>
                  <a:cubicBezTo>
                    <a:pt x="20" y="168"/>
                    <a:pt x="81" y="234"/>
                    <a:pt x="229" y="443"/>
                  </a:cubicBezTo>
                  <a:cubicBezTo>
                    <a:pt x="463" y="784"/>
                    <a:pt x="717" y="1252"/>
                    <a:pt x="844" y="1587"/>
                  </a:cubicBezTo>
                  <a:cubicBezTo>
                    <a:pt x="1099" y="2182"/>
                    <a:pt x="1078" y="2350"/>
                    <a:pt x="1099" y="2457"/>
                  </a:cubicBezTo>
                  <a:cubicBezTo>
                    <a:pt x="1119" y="2544"/>
                    <a:pt x="1165" y="2523"/>
                    <a:pt x="1526" y="2564"/>
                  </a:cubicBezTo>
                  <a:cubicBezTo>
                    <a:pt x="1526" y="2564"/>
                    <a:pt x="2899" y="2732"/>
                    <a:pt x="3006" y="2732"/>
                  </a:cubicBezTo>
                  <a:cubicBezTo>
                    <a:pt x="3052" y="2732"/>
                    <a:pt x="3072" y="2691"/>
                    <a:pt x="3072" y="2650"/>
                  </a:cubicBezTo>
                  <a:cubicBezTo>
                    <a:pt x="3072" y="2564"/>
                    <a:pt x="2711" y="509"/>
                    <a:pt x="2711" y="443"/>
                  </a:cubicBezTo>
                  <a:cubicBezTo>
                    <a:pt x="2711" y="422"/>
                    <a:pt x="2711" y="402"/>
                    <a:pt x="2691" y="382"/>
                  </a:cubicBezTo>
                  <a:cubicBezTo>
                    <a:pt x="2518" y="255"/>
                    <a:pt x="2075" y="168"/>
                    <a:pt x="1862" y="127"/>
                  </a:cubicBezTo>
                  <a:cubicBezTo>
                    <a:pt x="1440" y="41"/>
                    <a:pt x="1078" y="0"/>
                    <a:pt x="610"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5"/>
            <p:cNvSpPr/>
            <p:nvPr/>
          </p:nvSpPr>
          <p:spPr>
            <a:xfrm>
              <a:off x="5687073" y="3214493"/>
              <a:ext cx="108697" cy="182634"/>
            </a:xfrm>
            <a:custGeom>
              <a:rect b="b" l="l" r="r" t="t"/>
              <a:pathLst>
                <a:path extrusionOk="0" h="2564" w="1526">
                  <a:moveTo>
                    <a:pt x="356" y="0"/>
                  </a:moveTo>
                  <a:cubicBezTo>
                    <a:pt x="336" y="0"/>
                    <a:pt x="315" y="21"/>
                    <a:pt x="275" y="21"/>
                  </a:cubicBezTo>
                  <a:cubicBezTo>
                    <a:pt x="188" y="21"/>
                    <a:pt x="188" y="21"/>
                    <a:pt x="61" y="41"/>
                  </a:cubicBezTo>
                  <a:cubicBezTo>
                    <a:pt x="20" y="41"/>
                    <a:pt x="0" y="61"/>
                    <a:pt x="20" y="107"/>
                  </a:cubicBezTo>
                  <a:cubicBezTo>
                    <a:pt x="20" y="168"/>
                    <a:pt x="81" y="234"/>
                    <a:pt x="229" y="443"/>
                  </a:cubicBezTo>
                  <a:cubicBezTo>
                    <a:pt x="463" y="784"/>
                    <a:pt x="717" y="1252"/>
                    <a:pt x="844" y="1587"/>
                  </a:cubicBezTo>
                  <a:cubicBezTo>
                    <a:pt x="1099" y="2182"/>
                    <a:pt x="1078" y="2350"/>
                    <a:pt x="1099" y="2457"/>
                  </a:cubicBezTo>
                  <a:cubicBezTo>
                    <a:pt x="1119" y="2544"/>
                    <a:pt x="1165" y="2523"/>
                    <a:pt x="1526" y="2564"/>
                  </a:cubicBezTo>
                  <a:lnTo>
                    <a:pt x="1526" y="2544"/>
                  </a:lnTo>
                  <a:cubicBezTo>
                    <a:pt x="1501" y="2437"/>
                    <a:pt x="1501" y="2243"/>
                    <a:pt x="1246" y="1608"/>
                  </a:cubicBezTo>
                  <a:cubicBezTo>
                    <a:pt x="1099" y="1252"/>
                    <a:pt x="844" y="743"/>
                    <a:pt x="590" y="361"/>
                  </a:cubicBezTo>
                  <a:cubicBezTo>
                    <a:pt x="443" y="148"/>
                    <a:pt x="382" y="82"/>
                    <a:pt x="356"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5"/>
            <p:cNvSpPr/>
            <p:nvPr/>
          </p:nvSpPr>
          <p:spPr>
            <a:xfrm>
              <a:off x="5718557" y="3227885"/>
              <a:ext cx="133058" cy="29418"/>
            </a:xfrm>
            <a:custGeom>
              <a:rect b="b" l="l" r="r" t="t"/>
              <a:pathLst>
                <a:path extrusionOk="0" h="413" w="1868">
                  <a:moveTo>
                    <a:pt x="275" y="0"/>
                  </a:moveTo>
                  <a:cubicBezTo>
                    <a:pt x="214" y="21"/>
                    <a:pt x="148" y="21"/>
                    <a:pt x="107" y="21"/>
                  </a:cubicBezTo>
                  <a:lnTo>
                    <a:pt x="41" y="21"/>
                  </a:lnTo>
                  <a:cubicBezTo>
                    <a:pt x="21" y="46"/>
                    <a:pt x="1" y="67"/>
                    <a:pt x="1" y="87"/>
                  </a:cubicBezTo>
                  <a:cubicBezTo>
                    <a:pt x="1" y="107"/>
                    <a:pt x="21" y="128"/>
                    <a:pt x="41" y="128"/>
                  </a:cubicBezTo>
                  <a:cubicBezTo>
                    <a:pt x="67" y="148"/>
                    <a:pt x="87" y="148"/>
                    <a:pt x="107" y="148"/>
                  </a:cubicBezTo>
                  <a:lnTo>
                    <a:pt x="321" y="148"/>
                  </a:lnTo>
                  <a:cubicBezTo>
                    <a:pt x="382" y="148"/>
                    <a:pt x="448" y="148"/>
                    <a:pt x="489" y="173"/>
                  </a:cubicBezTo>
                  <a:lnTo>
                    <a:pt x="596" y="173"/>
                  </a:lnTo>
                  <a:cubicBezTo>
                    <a:pt x="677" y="194"/>
                    <a:pt x="764" y="194"/>
                    <a:pt x="830" y="214"/>
                  </a:cubicBezTo>
                  <a:cubicBezTo>
                    <a:pt x="931" y="214"/>
                    <a:pt x="1018" y="234"/>
                    <a:pt x="1125" y="255"/>
                  </a:cubicBezTo>
                  <a:cubicBezTo>
                    <a:pt x="1293" y="275"/>
                    <a:pt x="1466" y="321"/>
                    <a:pt x="1654" y="382"/>
                  </a:cubicBezTo>
                  <a:cubicBezTo>
                    <a:pt x="1694" y="382"/>
                    <a:pt x="1740" y="402"/>
                    <a:pt x="1781" y="402"/>
                  </a:cubicBezTo>
                  <a:cubicBezTo>
                    <a:pt x="1787" y="410"/>
                    <a:pt x="1793" y="413"/>
                    <a:pt x="1799" y="413"/>
                  </a:cubicBezTo>
                  <a:cubicBezTo>
                    <a:pt x="1814" y="413"/>
                    <a:pt x="1829" y="396"/>
                    <a:pt x="1847" y="382"/>
                  </a:cubicBezTo>
                  <a:cubicBezTo>
                    <a:pt x="1867" y="382"/>
                    <a:pt x="1867" y="382"/>
                    <a:pt x="1867" y="362"/>
                  </a:cubicBezTo>
                  <a:cubicBezTo>
                    <a:pt x="1867" y="341"/>
                    <a:pt x="1867" y="321"/>
                    <a:pt x="1822" y="301"/>
                  </a:cubicBezTo>
                  <a:cubicBezTo>
                    <a:pt x="1801" y="275"/>
                    <a:pt x="1801" y="275"/>
                    <a:pt x="1781" y="275"/>
                  </a:cubicBezTo>
                  <a:cubicBezTo>
                    <a:pt x="1674" y="234"/>
                    <a:pt x="1593" y="214"/>
                    <a:pt x="1506" y="194"/>
                  </a:cubicBezTo>
                  <a:cubicBezTo>
                    <a:pt x="1379" y="148"/>
                    <a:pt x="1252" y="128"/>
                    <a:pt x="1104" y="107"/>
                  </a:cubicBezTo>
                  <a:cubicBezTo>
                    <a:pt x="1018" y="87"/>
                    <a:pt x="931" y="67"/>
                    <a:pt x="850" y="67"/>
                  </a:cubicBezTo>
                  <a:cubicBezTo>
                    <a:pt x="764" y="67"/>
                    <a:pt x="703" y="46"/>
                    <a:pt x="616" y="46"/>
                  </a:cubicBezTo>
                  <a:cubicBezTo>
                    <a:pt x="575" y="21"/>
                    <a:pt x="550" y="21"/>
                    <a:pt x="509" y="21"/>
                  </a:cubicBezTo>
                  <a:cubicBezTo>
                    <a:pt x="466" y="11"/>
                    <a:pt x="424" y="11"/>
                    <a:pt x="385" y="11"/>
                  </a:cubicBezTo>
                  <a:cubicBezTo>
                    <a:pt x="345" y="11"/>
                    <a:pt x="308" y="11"/>
                    <a:pt x="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5"/>
            <p:cNvSpPr/>
            <p:nvPr/>
          </p:nvSpPr>
          <p:spPr>
            <a:xfrm>
              <a:off x="5824336" y="3149601"/>
              <a:ext cx="217465" cy="260987"/>
            </a:xfrm>
            <a:custGeom>
              <a:rect b="b" l="l" r="r" t="t"/>
              <a:pathLst>
                <a:path extrusionOk="0" h="3664" w="3053">
                  <a:moveTo>
                    <a:pt x="82" y="1"/>
                  </a:moveTo>
                  <a:cubicBezTo>
                    <a:pt x="62" y="21"/>
                    <a:pt x="42" y="21"/>
                    <a:pt x="21" y="21"/>
                  </a:cubicBezTo>
                  <a:cubicBezTo>
                    <a:pt x="1" y="41"/>
                    <a:pt x="1" y="62"/>
                    <a:pt x="1" y="82"/>
                  </a:cubicBezTo>
                  <a:cubicBezTo>
                    <a:pt x="21" y="102"/>
                    <a:pt x="21" y="128"/>
                    <a:pt x="42" y="148"/>
                  </a:cubicBezTo>
                  <a:cubicBezTo>
                    <a:pt x="62" y="189"/>
                    <a:pt x="108" y="255"/>
                    <a:pt x="128" y="296"/>
                  </a:cubicBezTo>
                  <a:cubicBezTo>
                    <a:pt x="209" y="443"/>
                    <a:pt x="276" y="591"/>
                    <a:pt x="337" y="738"/>
                  </a:cubicBezTo>
                  <a:cubicBezTo>
                    <a:pt x="382" y="865"/>
                    <a:pt x="423" y="993"/>
                    <a:pt x="464" y="1120"/>
                  </a:cubicBezTo>
                  <a:cubicBezTo>
                    <a:pt x="530" y="1313"/>
                    <a:pt x="571" y="1481"/>
                    <a:pt x="637" y="1654"/>
                  </a:cubicBezTo>
                  <a:cubicBezTo>
                    <a:pt x="657" y="1801"/>
                    <a:pt x="698" y="1949"/>
                    <a:pt x="718" y="2096"/>
                  </a:cubicBezTo>
                  <a:cubicBezTo>
                    <a:pt x="744" y="2224"/>
                    <a:pt x="784" y="2371"/>
                    <a:pt x="784" y="2498"/>
                  </a:cubicBezTo>
                  <a:cubicBezTo>
                    <a:pt x="805" y="2605"/>
                    <a:pt x="825" y="2712"/>
                    <a:pt x="825" y="2819"/>
                  </a:cubicBezTo>
                  <a:cubicBezTo>
                    <a:pt x="825" y="2859"/>
                    <a:pt x="845" y="2900"/>
                    <a:pt x="845" y="2946"/>
                  </a:cubicBezTo>
                  <a:lnTo>
                    <a:pt x="845" y="3154"/>
                  </a:lnTo>
                  <a:cubicBezTo>
                    <a:pt x="871" y="3261"/>
                    <a:pt x="871" y="3368"/>
                    <a:pt x="845" y="3475"/>
                  </a:cubicBezTo>
                  <a:lnTo>
                    <a:pt x="845" y="3516"/>
                  </a:lnTo>
                  <a:lnTo>
                    <a:pt x="845" y="3582"/>
                  </a:lnTo>
                  <a:cubicBezTo>
                    <a:pt x="845" y="3622"/>
                    <a:pt x="871" y="3643"/>
                    <a:pt x="911" y="3643"/>
                  </a:cubicBezTo>
                  <a:lnTo>
                    <a:pt x="1186" y="3643"/>
                  </a:lnTo>
                  <a:cubicBezTo>
                    <a:pt x="1400" y="3643"/>
                    <a:pt x="1588" y="3643"/>
                    <a:pt x="1802" y="3663"/>
                  </a:cubicBezTo>
                  <a:lnTo>
                    <a:pt x="3007" y="3663"/>
                  </a:lnTo>
                  <a:cubicBezTo>
                    <a:pt x="3033" y="3643"/>
                    <a:pt x="3053" y="3622"/>
                    <a:pt x="3053" y="3582"/>
                  </a:cubicBezTo>
                  <a:cubicBezTo>
                    <a:pt x="3053" y="3516"/>
                    <a:pt x="3033" y="3455"/>
                    <a:pt x="3033" y="3388"/>
                  </a:cubicBezTo>
                  <a:cubicBezTo>
                    <a:pt x="3033" y="3327"/>
                    <a:pt x="3007" y="3241"/>
                    <a:pt x="3007" y="3180"/>
                  </a:cubicBezTo>
                  <a:lnTo>
                    <a:pt x="3007" y="3053"/>
                  </a:lnTo>
                  <a:cubicBezTo>
                    <a:pt x="2987" y="2966"/>
                    <a:pt x="2987" y="2900"/>
                    <a:pt x="2966" y="2839"/>
                  </a:cubicBezTo>
                  <a:cubicBezTo>
                    <a:pt x="2966" y="2753"/>
                    <a:pt x="2966" y="2671"/>
                    <a:pt x="2946" y="2585"/>
                  </a:cubicBezTo>
                  <a:cubicBezTo>
                    <a:pt x="2926" y="2437"/>
                    <a:pt x="2905" y="2290"/>
                    <a:pt x="2860" y="2137"/>
                  </a:cubicBezTo>
                  <a:cubicBezTo>
                    <a:pt x="2839" y="2035"/>
                    <a:pt x="2799" y="1929"/>
                    <a:pt x="2778" y="1822"/>
                  </a:cubicBezTo>
                  <a:cubicBezTo>
                    <a:pt x="2753" y="1695"/>
                    <a:pt x="2732" y="1567"/>
                    <a:pt x="2692" y="1420"/>
                  </a:cubicBezTo>
                  <a:cubicBezTo>
                    <a:pt x="2671" y="1313"/>
                    <a:pt x="2651" y="1186"/>
                    <a:pt x="2605" y="1059"/>
                  </a:cubicBezTo>
                  <a:cubicBezTo>
                    <a:pt x="2605" y="993"/>
                    <a:pt x="2585" y="932"/>
                    <a:pt x="2565" y="865"/>
                  </a:cubicBezTo>
                  <a:cubicBezTo>
                    <a:pt x="2544" y="804"/>
                    <a:pt x="2524" y="764"/>
                    <a:pt x="2458" y="718"/>
                  </a:cubicBezTo>
                  <a:cubicBezTo>
                    <a:pt x="2417" y="698"/>
                    <a:pt x="2371" y="677"/>
                    <a:pt x="2331" y="657"/>
                  </a:cubicBezTo>
                  <a:cubicBezTo>
                    <a:pt x="2224" y="570"/>
                    <a:pt x="2097" y="509"/>
                    <a:pt x="1969" y="443"/>
                  </a:cubicBezTo>
                  <a:cubicBezTo>
                    <a:pt x="1822" y="382"/>
                    <a:pt x="1695" y="316"/>
                    <a:pt x="1547" y="275"/>
                  </a:cubicBezTo>
                  <a:cubicBezTo>
                    <a:pt x="1400" y="230"/>
                    <a:pt x="1252" y="169"/>
                    <a:pt x="1100" y="148"/>
                  </a:cubicBezTo>
                  <a:cubicBezTo>
                    <a:pt x="998" y="102"/>
                    <a:pt x="891" y="82"/>
                    <a:pt x="784" y="62"/>
                  </a:cubicBezTo>
                  <a:cubicBezTo>
                    <a:pt x="718" y="41"/>
                    <a:pt x="657" y="41"/>
                    <a:pt x="591" y="41"/>
                  </a:cubicBezTo>
                  <a:cubicBezTo>
                    <a:pt x="550" y="21"/>
                    <a:pt x="489" y="21"/>
                    <a:pt x="423" y="21"/>
                  </a:cubicBezTo>
                  <a:cubicBezTo>
                    <a:pt x="362" y="1"/>
                    <a:pt x="296" y="1"/>
                    <a:pt x="2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5"/>
            <p:cNvSpPr/>
            <p:nvPr/>
          </p:nvSpPr>
          <p:spPr>
            <a:xfrm>
              <a:off x="5830177" y="3149601"/>
              <a:ext cx="29062" cy="83054"/>
            </a:xfrm>
            <a:custGeom>
              <a:rect b="b" l="l" r="r" t="t"/>
              <a:pathLst>
                <a:path extrusionOk="0" h="1166" w="408">
                  <a:moveTo>
                    <a:pt x="382" y="1120"/>
                  </a:moveTo>
                  <a:cubicBezTo>
                    <a:pt x="382" y="1145"/>
                    <a:pt x="407" y="1166"/>
                    <a:pt x="407" y="1166"/>
                  </a:cubicBezTo>
                  <a:lnTo>
                    <a:pt x="407" y="1166"/>
                  </a:lnTo>
                  <a:cubicBezTo>
                    <a:pt x="407" y="1166"/>
                    <a:pt x="382" y="1145"/>
                    <a:pt x="382" y="1120"/>
                  </a:cubicBezTo>
                  <a:close/>
                  <a:moveTo>
                    <a:pt x="153" y="509"/>
                  </a:moveTo>
                  <a:cubicBezTo>
                    <a:pt x="153" y="530"/>
                    <a:pt x="173" y="550"/>
                    <a:pt x="173" y="570"/>
                  </a:cubicBezTo>
                  <a:cubicBezTo>
                    <a:pt x="173" y="550"/>
                    <a:pt x="153" y="530"/>
                    <a:pt x="153" y="509"/>
                  </a:cubicBezTo>
                  <a:close/>
                  <a:moveTo>
                    <a:pt x="234" y="1"/>
                  </a:moveTo>
                  <a:lnTo>
                    <a:pt x="280" y="1"/>
                  </a:lnTo>
                  <a:lnTo>
                    <a:pt x="280" y="1"/>
                  </a:lnTo>
                  <a:lnTo>
                    <a:pt x="234" y="1"/>
                  </a:lnTo>
                  <a:close/>
                  <a:moveTo>
                    <a:pt x="153" y="1"/>
                  </a:moveTo>
                  <a:lnTo>
                    <a:pt x="153" y="1"/>
                  </a:lnTo>
                  <a:lnTo>
                    <a:pt x="153" y="1"/>
                  </a:lnTo>
                  <a:close/>
                  <a:moveTo>
                    <a:pt x="153" y="1"/>
                  </a:moveTo>
                  <a:lnTo>
                    <a:pt x="153" y="1"/>
                  </a:lnTo>
                  <a:lnTo>
                    <a:pt x="153" y="1"/>
                  </a:lnTo>
                  <a:close/>
                  <a:moveTo>
                    <a:pt x="107" y="1"/>
                  </a:moveTo>
                  <a:lnTo>
                    <a:pt x="0" y="1"/>
                  </a:lnTo>
                  <a:lnTo>
                    <a:pt x="107" y="1"/>
                  </a:lnTo>
                  <a:lnTo>
                    <a:pt x="127" y="1"/>
                  </a:lnTo>
                  <a:lnTo>
                    <a:pt x="153" y="1"/>
                  </a:lnTo>
                  <a:lnTo>
                    <a:pt x="127" y="1"/>
                  </a:lnTo>
                  <a:close/>
                </a:path>
              </a:pathLst>
            </a:custGeom>
            <a:solidFill>
              <a:srgbClr val="FCE5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5"/>
            <p:cNvSpPr/>
            <p:nvPr/>
          </p:nvSpPr>
          <p:spPr>
            <a:xfrm>
              <a:off x="5859169" y="3232586"/>
              <a:ext cx="25429" cy="154070"/>
            </a:xfrm>
            <a:custGeom>
              <a:rect b="b" l="l" r="r" t="t"/>
              <a:pathLst>
                <a:path extrusionOk="0" h="2163" w="357">
                  <a:moveTo>
                    <a:pt x="356" y="2076"/>
                  </a:moveTo>
                  <a:lnTo>
                    <a:pt x="356" y="2162"/>
                  </a:lnTo>
                  <a:lnTo>
                    <a:pt x="356" y="2162"/>
                  </a:lnTo>
                  <a:lnTo>
                    <a:pt x="356" y="2076"/>
                  </a:lnTo>
                  <a:close/>
                  <a:moveTo>
                    <a:pt x="356" y="1735"/>
                  </a:moveTo>
                  <a:lnTo>
                    <a:pt x="356" y="1781"/>
                  </a:lnTo>
                  <a:lnTo>
                    <a:pt x="356" y="1908"/>
                  </a:lnTo>
                  <a:lnTo>
                    <a:pt x="356" y="1781"/>
                  </a:lnTo>
                  <a:lnTo>
                    <a:pt x="356" y="1735"/>
                  </a:lnTo>
                  <a:close/>
                  <a:moveTo>
                    <a:pt x="316" y="1333"/>
                  </a:moveTo>
                  <a:cubicBezTo>
                    <a:pt x="316" y="1440"/>
                    <a:pt x="336" y="1547"/>
                    <a:pt x="336" y="1654"/>
                  </a:cubicBezTo>
                  <a:lnTo>
                    <a:pt x="336" y="1715"/>
                  </a:lnTo>
                  <a:lnTo>
                    <a:pt x="336" y="1654"/>
                  </a:lnTo>
                  <a:cubicBezTo>
                    <a:pt x="336" y="1547"/>
                    <a:pt x="316" y="1440"/>
                    <a:pt x="316" y="1333"/>
                  </a:cubicBezTo>
                  <a:close/>
                  <a:moveTo>
                    <a:pt x="255" y="1018"/>
                  </a:moveTo>
                  <a:cubicBezTo>
                    <a:pt x="275" y="1125"/>
                    <a:pt x="295" y="1206"/>
                    <a:pt x="295" y="1313"/>
                  </a:cubicBezTo>
                  <a:cubicBezTo>
                    <a:pt x="295" y="1206"/>
                    <a:pt x="275" y="1125"/>
                    <a:pt x="255" y="1018"/>
                  </a:cubicBezTo>
                  <a:close/>
                  <a:moveTo>
                    <a:pt x="0" y="1"/>
                  </a:moveTo>
                  <a:cubicBezTo>
                    <a:pt x="41" y="168"/>
                    <a:pt x="82" y="336"/>
                    <a:pt x="148" y="489"/>
                  </a:cubicBezTo>
                  <a:lnTo>
                    <a:pt x="148" y="570"/>
                  </a:lnTo>
                  <a:lnTo>
                    <a:pt x="148" y="489"/>
                  </a:lnTo>
                  <a:cubicBezTo>
                    <a:pt x="82" y="336"/>
                    <a:pt x="41" y="168"/>
                    <a:pt x="0" y="1"/>
                  </a:cubicBezTo>
                  <a:close/>
                </a:path>
              </a:pathLst>
            </a:custGeom>
            <a:solidFill>
              <a:srgbClr val="F7B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5"/>
            <p:cNvSpPr/>
            <p:nvPr/>
          </p:nvSpPr>
          <p:spPr>
            <a:xfrm>
              <a:off x="5824336" y="3149601"/>
              <a:ext cx="85975" cy="237053"/>
            </a:xfrm>
            <a:custGeom>
              <a:rect b="b" l="l" r="r" t="t"/>
              <a:pathLst>
                <a:path extrusionOk="0" h="3328" w="1207">
                  <a:moveTo>
                    <a:pt x="82" y="1"/>
                  </a:moveTo>
                  <a:cubicBezTo>
                    <a:pt x="62" y="21"/>
                    <a:pt x="42" y="21"/>
                    <a:pt x="21" y="21"/>
                  </a:cubicBezTo>
                  <a:cubicBezTo>
                    <a:pt x="1" y="41"/>
                    <a:pt x="1" y="62"/>
                    <a:pt x="1" y="82"/>
                  </a:cubicBezTo>
                  <a:cubicBezTo>
                    <a:pt x="21" y="102"/>
                    <a:pt x="21" y="128"/>
                    <a:pt x="42" y="148"/>
                  </a:cubicBezTo>
                  <a:cubicBezTo>
                    <a:pt x="62" y="189"/>
                    <a:pt x="108" y="255"/>
                    <a:pt x="128" y="296"/>
                  </a:cubicBezTo>
                  <a:cubicBezTo>
                    <a:pt x="169" y="357"/>
                    <a:pt x="189" y="443"/>
                    <a:pt x="235" y="509"/>
                  </a:cubicBezTo>
                  <a:cubicBezTo>
                    <a:pt x="235" y="530"/>
                    <a:pt x="255" y="550"/>
                    <a:pt x="255" y="570"/>
                  </a:cubicBezTo>
                  <a:cubicBezTo>
                    <a:pt x="276" y="637"/>
                    <a:pt x="316" y="677"/>
                    <a:pt x="337" y="738"/>
                  </a:cubicBezTo>
                  <a:cubicBezTo>
                    <a:pt x="382" y="865"/>
                    <a:pt x="423" y="993"/>
                    <a:pt x="464" y="1120"/>
                  </a:cubicBezTo>
                  <a:cubicBezTo>
                    <a:pt x="464" y="1145"/>
                    <a:pt x="489" y="1166"/>
                    <a:pt x="489" y="1166"/>
                  </a:cubicBezTo>
                  <a:cubicBezTo>
                    <a:pt x="530" y="1333"/>
                    <a:pt x="571" y="1501"/>
                    <a:pt x="637" y="1654"/>
                  </a:cubicBezTo>
                  <a:lnTo>
                    <a:pt x="637" y="1735"/>
                  </a:lnTo>
                  <a:cubicBezTo>
                    <a:pt x="677" y="1862"/>
                    <a:pt x="698" y="1969"/>
                    <a:pt x="718" y="2096"/>
                  </a:cubicBezTo>
                  <a:cubicBezTo>
                    <a:pt x="718" y="2117"/>
                    <a:pt x="744" y="2163"/>
                    <a:pt x="744" y="2183"/>
                  </a:cubicBezTo>
                  <a:cubicBezTo>
                    <a:pt x="764" y="2290"/>
                    <a:pt x="784" y="2371"/>
                    <a:pt x="784" y="2478"/>
                  </a:cubicBezTo>
                  <a:lnTo>
                    <a:pt x="784" y="2498"/>
                  </a:lnTo>
                  <a:lnTo>
                    <a:pt x="805" y="2498"/>
                  </a:lnTo>
                  <a:cubicBezTo>
                    <a:pt x="805" y="2605"/>
                    <a:pt x="825" y="2712"/>
                    <a:pt x="825" y="2819"/>
                  </a:cubicBezTo>
                  <a:lnTo>
                    <a:pt x="825" y="2880"/>
                  </a:lnTo>
                  <a:cubicBezTo>
                    <a:pt x="845" y="2880"/>
                    <a:pt x="845" y="2900"/>
                    <a:pt x="845" y="2900"/>
                  </a:cubicBezTo>
                  <a:lnTo>
                    <a:pt x="845" y="2946"/>
                  </a:lnTo>
                  <a:lnTo>
                    <a:pt x="845" y="3073"/>
                  </a:lnTo>
                  <a:lnTo>
                    <a:pt x="845" y="3154"/>
                  </a:lnTo>
                  <a:lnTo>
                    <a:pt x="845" y="3241"/>
                  </a:lnTo>
                  <a:lnTo>
                    <a:pt x="845" y="3327"/>
                  </a:lnTo>
                  <a:lnTo>
                    <a:pt x="932" y="3327"/>
                  </a:lnTo>
                  <a:cubicBezTo>
                    <a:pt x="972" y="3327"/>
                    <a:pt x="1018" y="3327"/>
                    <a:pt x="1039" y="3307"/>
                  </a:cubicBezTo>
                  <a:lnTo>
                    <a:pt x="1206" y="3307"/>
                  </a:lnTo>
                  <a:lnTo>
                    <a:pt x="1206" y="3134"/>
                  </a:lnTo>
                  <a:cubicBezTo>
                    <a:pt x="1186" y="3053"/>
                    <a:pt x="1186" y="2987"/>
                    <a:pt x="1186" y="2926"/>
                  </a:cubicBezTo>
                  <a:cubicBezTo>
                    <a:pt x="1186" y="2880"/>
                    <a:pt x="1186" y="2839"/>
                    <a:pt x="1166" y="2798"/>
                  </a:cubicBezTo>
                  <a:cubicBezTo>
                    <a:pt x="1166" y="2692"/>
                    <a:pt x="1145" y="2585"/>
                    <a:pt x="1145" y="2458"/>
                  </a:cubicBezTo>
                  <a:cubicBezTo>
                    <a:pt x="1125" y="2330"/>
                    <a:pt x="1100" y="2203"/>
                    <a:pt x="1059" y="2076"/>
                  </a:cubicBezTo>
                  <a:cubicBezTo>
                    <a:pt x="1039" y="1929"/>
                    <a:pt x="998" y="1781"/>
                    <a:pt x="972" y="1628"/>
                  </a:cubicBezTo>
                  <a:cubicBezTo>
                    <a:pt x="932" y="1461"/>
                    <a:pt x="871" y="1272"/>
                    <a:pt x="805" y="1099"/>
                  </a:cubicBezTo>
                  <a:cubicBezTo>
                    <a:pt x="764" y="972"/>
                    <a:pt x="718" y="845"/>
                    <a:pt x="677" y="718"/>
                  </a:cubicBezTo>
                  <a:cubicBezTo>
                    <a:pt x="616" y="570"/>
                    <a:pt x="550" y="423"/>
                    <a:pt x="464" y="275"/>
                  </a:cubicBezTo>
                  <a:cubicBezTo>
                    <a:pt x="443" y="209"/>
                    <a:pt x="423" y="169"/>
                    <a:pt x="382" y="128"/>
                  </a:cubicBezTo>
                  <a:cubicBezTo>
                    <a:pt x="382" y="102"/>
                    <a:pt x="362" y="82"/>
                    <a:pt x="362" y="41"/>
                  </a:cubicBezTo>
                  <a:cubicBezTo>
                    <a:pt x="337" y="41"/>
                    <a:pt x="337" y="21"/>
                    <a:pt x="362" y="1"/>
                  </a:cubicBezTo>
                  <a:close/>
                </a:path>
              </a:pathLst>
            </a:custGeom>
            <a:solidFill>
              <a:srgbClr val="FCE5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5"/>
            <p:cNvSpPr/>
            <p:nvPr/>
          </p:nvSpPr>
          <p:spPr>
            <a:xfrm>
              <a:off x="5859169" y="3165913"/>
              <a:ext cx="115962" cy="45374"/>
            </a:xfrm>
            <a:custGeom>
              <a:rect b="b" l="l" r="r" t="t"/>
              <a:pathLst>
                <a:path extrusionOk="0" h="637" w="1628">
                  <a:moveTo>
                    <a:pt x="41" y="1"/>
                  </a:moveTo>
                  <a:cubicBezTo>
                    <a:pt x="21" y="1"/>
                    <a:pt x="21" y="26"/>
                    <a:pt x="0" y="46"/>
                  </a:cubicBezTo>
                  <a:cubicBezTo>
                    <a:pt x="0" y="67"/>
                    <a:pt x="21" y="87"/>
                    <a:pt x="21" y="87"/>
                  </a:cubicBezTo>
                  <a:cubicBezTo>
                    <a:pt x="61" y="107"/>
                    <a:pt x="102" y="128"/>
                    <a:pt x="148" y="153"/>
                  </a:cubicBezTo>
                  <a:cubicBezTo>
                    <a:pt x="255" y="174"/>
                    <a:pt x="382" y="214"/>
                    <a:pt x="509" y="235"/>
                  </a:cubicBezTo>
                  <a:cubicBezTo>
                    <a:pt x="590" y="280"/>
                    <a:pt x="677" y="301"/>
                    <a:pt x="763" y="321"/>
                  </a:cubicBezTo>
                  <a:cubicBezTo>
                    <a:pt x="890" y="362"/>
                    <a:pt x="1018" y="408"/>
                    <a:pt x="1119" y="469"/>
                  </a:cubicBezTo>
                  <a:cubicBezTo>
                    <a:pt x="1226" y="509"/>
                    <a:pt x="1353" y="555"/>
                    <a:pt x="1460" y="596"/>
                  </a:cubicBezTo>
                  <a:cubicBezTo>
                    <a:pt x="1480" y="616"/>
                    <a:pt x="1501" y="636"/>
                    <a:pt x="1526" y="636"/>
                  </a:cubicBezTo>
                  <a:lnTo>
                    <a:pt x="1567" y="636"/>
                  </a:lnTo>
                  <a:cubicBezTo>
                    <a:pt x="1608" y="636"/>
                    <a:pt x="1628" y="616"/>
                    <a:pt x="1608" y="575"/>
                  </a:cubicBezTo>
                  <a:cubicBezTo>
                    <a:pt x="1587" y="575"/>
                    <a:pt x="1587" y="555"/>
                    <a:pt x="1567" y="555"/>
                  </a:cubicBezTo>
                  <a:cubicBezTo>
                    <a:pt x="1526" y="509"/>
                    <a:pt x="1480" y="489"/>
                    <a:pt x="1440" y="469"/>
                  </a:cubicBezTo>
                  <a:cubicBezTo>
                    <a:pt x="1333" y="428"/>
                    <a:pt x="1246" y="362"/>
                    <a:pt x="1165" y="321"/>
                  </a:cubicBezTo>
                  <a:cubicBezTo>
                    <a:pt x="1038" y="280"/>
                    <a:pt x="931" y="235"/>
                    <a:pt x="824" y="194"/>
                  </a:cubicBezTo>
                  <a:cubicBezTo>
                    <a:pt x="738" y="174"/>
                    <a:pt x="656" y="153"/>
                    <a:pt x="570" y="128"/>
                  </a:cubicBezTo>
                  <a:cubicBezTo>
                    <a:pt x="443" y="87"/>
                    <a:pt x="295" y="46"/>
                    <a:pt x="168"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5"/>
            <p:cNvSpPr/>
            <p:nvPr/>
          </p:nvSpPr>
          <p:spPr>
            <a:xfrm>
              <a:off x="6354086" y="3300898"/>
              <a:ext cx="119310" cy="99223"/>
            </a:xfrm>
            <a:custGeom>
              <a:rect b="b" l="l" r="r" t="t"/>
              <a:pathLst>
                <a:path extrusionOk="0" h="1393" w="1675">
                  <a:moveTo>
                    <a:pt x="317" y="1"/>
                  </a:moveTo>
                  <a:cubicBezTo>
                    <a:pt x="243" y="1"/>
                    <a:pt x="205" y="13"/>
                    <a:pt x="194" y="13"/>
                  </a:cubicBezTo>
                  <a:cubicBezTo>
                    <a:pt x="148" y="13"/>
                    <a:pt x="87" y="39"/>
                    <a:pt x="46" y="59"/>
                  </a:cubicBezTo>
                  <a:cubicBezTo>
                    <a:pt x="21" y="79"/>
                    <a:pt x="1" y="120"/>
                    <a:pt x="21" y="140"/>
                  </a:cubicBezTo>
                  <a:cubicBezTo>
                    <a:pt x="67" y="186"/>
                    <a:pt x="341" y="420"/>
                    <a:pt x="596" y="883"/>
                  </a:cubicBezTo>
                  <a:cubicBezTo>
                    <a:pt x="636" y="969"/>
                    <a:pt x="723" y="1158"/>
                    <a:pt x="723" y="1264"/>
                  </a:cubicBezTo>
                  <a:lnTo>
                    <a:pt x="723" y="1310"/>
                  </a:lnTo>
                  <a:cubicBezTo>
                    <a:pt x="723" y="1331"/>
                    <a:pt x="764" y="1351"/>
                    <a:pt x="784" y="1371"/>
                  </a:cubicBezTo>
                  <a:cubicBezTo>
                    <a:pt x="793" y="1386"/>
                    <a:pt x="804" y="1392"/>
                    <a:pt x="829" y="1392"/>
                  </a:cubicBezTo>
                  <a:cubicBezTo>
                    <a:pt x="876" y="1392"/>
                    <a:pt x="971" y="1370"/>
                    <a:pt x="1191" y="1331"/>
                  </a:cubicBezTo>
                  <a:cubicBezTo>
                    <a:pt x="1211" y="1331"/>
                    <a:pt x="1211" y="1331"/>
                    <a:pt x="1232" y="1310"/>
                  </a:cubicBezTo>
                  <a:cubicBezTo>
                    <a:pt x="1527" y="842"/>
                    <a:pt x="1506" y="929"/>
                    <a:pt x="1654" y="608"/>
                  </a:cubicBezTo>
                  <a:cubicBezTo>
                    <a:pt x="1674" y="568"/>
                    <a:pt x="1654" y="547"/>
                    <a:pt x="1633" y="522"/>
                  </a:cubicBezTo>
                  <a:cubicBezTo>
                    <a:pt x="1572" y="481"/>
                    <a:pt x="1506" y="420"/>
                    <a:pt x="1445" y="374"/>
                  </a:cubicBezTo>
                  <a:cubicBezTo>
                    <a:pt x="1191" y="227"/>
                    <a:pt x="891" y="100"/>
                    <a:pt x="575" y="39"/>
                  </a:cubicBezTo>
                  <a:cubicBezTo>
                    <a:pt x="461" y="9"/>
                    <a:pt x="377" y="1"/>
                    <a:pt x="317"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5"/>
            <p:cNvSpPr/>
            <p:nvPr/>
          </p:nvSpPr>
          <p:spPr>
            <a:xfrm>
              <a:off x="6405516" y="3390935"/>
              <a:ext cx="1567" cy="6197"/>
            </a:xfrm>
            <a:custGeom>
              <a:rect b="b" l="l" r="r" t="t"/>
              <a:pathLst>
                <a:path extrusionOk="0" h="87" w="22">
                  <a:moveTo>
                    <a:pt x="1" y="0"/>
                  </a:moveTo>
                  <a:lnTo>
                    <a:pt x="1" y="46"/>
                  </a:lnTo>
                  <a:cubicBezTo>
                    <a:pt x="1" y="46"/>
                    <a:pt x="21" y="67"/>
                    <a:pt x="21" y="87"/>
                  </a:cubicBezTo>
                  <a:lnTo>
                    <a:pt x="21" y="87"/>
                  </a:lnTo>
                  <a:cubicBezTo>
                    <a:pt x="21" y="67"/>
                    <a:pt x="1" y="46"/>
                    <a:pt x="1" y="46"/>
                  </a:cubicBezTo>
                  <a:close/>
                </a:path>
              </a:pathLst>
            </a:custGeom>
            <a:solidFill>
              <a:srgbClr val="134D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5"/>
            <p:cNvSpPr/>
            <p:nvPr/>
          </p:nvSpPr>
          <p:spPr>
            <a:xfrm>
              <a:off x="6373675" y="3318492"/>
              <a:ext cx="47154" cy="78638"/>
            </a:xfrm>
            <a:custGeom>
              <a:rect b="b" l="l" r="r" t="t"/>
              <a:pathLst>
                <a:path extrusionOk="0" h="1104" w="662">
                  <a:moveTo>
                    <a:pt x="87" y="0"/>
                  </a:moveTo>
                  <a:lnTo>
                    <a:pt x="87" y="20"/>
                  </a:lnTo>
                  <a:cubicBezTo>
                    <a:pt x="66" y="87"/>
                    <a:pt x="46" y="127"/>
                    <a:pt x="0" y="193"/>
                  </a:cubicBezTo>
                  <a:cubicBezTo>
                    <a:pt x="107" y="300"/>
                    <a:pt x="214" y="448"/>
                    <a:pt x="321" y="636"/>
                  </a:cubicBezTo>
                  <a:cubicBezTo>
                    <a:pt x="361" y="722"/>
                    <a:pt x="448" y="911"/>
                    <a:pt x="448" y="1017"/>
                  </a:cubicBezTo>
                  <a:lnTo>
                    <a:pt x="448" y="1063"/>
                  </a:lnTo>
                  <a:cubicBezTo>
                    <a:pt x="448" y="1063"/>
                    <a:pt x="468" y="1084"/>
                    <a:pt x="468" y="1104"/>
                  </a:cubicBezTo>
                  <a:lnTo>
                    <a:pt x="661" y="1104"/>
                  </a:lnTo>
                  <a:cubicBezTo>
                    <a:pt x="661" y="1084"/>
                    <a:pt x="636" y="1063"/>
                    <a:pt x="636" y="1038"/>
                  </a:cubicBezTo>
                  <a:lnTo>
                    <a:pt x="636" y="997"/>
                  </a:lnTo>
                  <a:cubicBezTo>
                    <a:pt x="636" y="890"/>
                    <a:pt x="555" y="702"/>
                    <a:pt x="509" y="595"/>
                  </a:cubicBezTo>
                  <a:cubicBezTo>
                    <a:pt x="361" y="341"/>
                    <a:pt x="214" y="127"/>
                    <a:pt x="87" y="0"/>
                  </a:cubicBezTo>
                  <a:close/>
                </a:path>
              </a:pathLst>
            </a:custGeom>
            <a:solidFill>
              <a:srgbClr val="F7B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5"/>
            <p:cNvSpPr/>
            <p:nvPr/>
          </p:nvSpPr>
          <p:spPr>
            <a:xfrm>
              <a:off x="6378376" y="3310870"/>
              <a:ext cx="62041" cy="25785"/>
            </a:xfrm>
            <a:custGeom>
              <a:rect b="b" l="l" r="r" t="t"/>
              <a:pathLst>
                <a:path extrusionOk="0" h="362" w="871">
                  <a:moveTo>
                    <a:pt x="41" y="0"/>
                  </a:moveTo>
                  <a:cubicBezTo>
                    <a:pt x="21" y="26"/>
                    <a:pt x="0" y="26"/>
                    <a:pt x="0" y="46"/>
                  </a:cubicBezTo>
                  <a:cubicBezTo>
                    <a:pt x="0" y="87"/>
                    <a:pt x="0" y="107"/>
                    <a:pt x="41" y="107"/>
                  </a:cubicBezTo>
                  <a:cubicBezTo>
                    <a:pt x="128" y="127"/>
                    <a:pt x="214" y="153"/>
                    <a:pt x="295" y="173"/>
                  </a:cubicBezTo>
                  <a:cubicBezTo>
                    <a:pt x="423" y="214"/>
                    <a:pt x="570" y="280"/>
                    <a:pt x="723" y="341"/>
                  </a:cubicBezTo>
                  <a:cubicBezTo>
                    <a:pt x="743" y="341"/>
                    <a:pt x="763" y="361"/>
                    <a:pt x="784" y="361"/>
                  </a:cubicBezTo>
                  <a:cubicBezTo>
                    <a:pt x="804" y="361"/>
                    <a:pt x="850" y="361"/>
                    <a:pt x="850" y="341"/>
                  </a:cubicBezTo>
                  <a:cubicBezTo>
                    <a:pt x="870" y="321"/>
                    <a:pt x="870" y="280"/>
                    <a:pt x="850" y="280"/>
                  </a:cubicBezTo>
                  <a:cubicBezTo>
                    <a:pt x="850" y="255"/>
                    <a:pt x="824" y="255"/>
                    <a:pt x="804" y="234"/>
                  </a:cubicBezTo>
                  <a:cubicBezTo>
                    <a:pt x="763" y="214"/>
                    <a:pt x="723" y="194"/>
                    <a:pt x="677" y="173"/>
                  </a:cubicBezTo>
                  <a:cubicBezTo>
                    <a:pt x="509" y="107"/>
                    <a:pt x="362" y="66"/>
                    <a:pt x="189" y="26"/>
                  </a:cubicBezTo>
                  <a:cubicBezTo>
                    <a:pt x="148" y="26"/>
                    <a:pt x="107" y="0"/>
                    <a:pt x="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5"/>
            <p:cNvSpPr/>
            <p:nvPr/>
          </p:nvSpPr>
          <p:spPr>
            <a:xfrm>
              <a:off x="6417483" y="3289857"/>
              <a:ext cx="216041" cy="135907"/>
            </a:xfrm>
            <a:custGeom>
              <a:rect b="b" l="l" r="r" t="t"/>
              <a:pathLst>
                <a:path extrusionOk="0" h="1908" w="3033">
                  <a:moveTo>
                    <a:pt x="2483" y="0"/>
                  </a:moveTo>
                  <a:cubicBezTo>
                    <a:pt x="2417" y="0"/>
                    <a:pt x="2356" y="21"/>
                    <a:pt x="2290" y="21"/>
                  </a:cubicBezTo>
                  <a:cubicBezTo>
                    <a:pt x="2183" y="41"/>
                    <a:pt x="2056" y="66"/>
                    <a:pt x="1954" y="87"/>
                  </a:cubicBezTo>
                  <a:cubicBezTo>
                    <a:pt x="1801" y="107"/>
                    <a:pt x="1634" y="168"/>
                    <a:pt x="1486" y="214"/>
                  </a:cubicBezTo>
                  <a:cubicBezTo>
                    <a:pt x="1379" y="255"/>
                    <a:pt x="1272" y="295"/>
                    <a:pt x="1191" y="341"/>
                  </a:cubicBezTo>
                  <a:cubicBezTo>
                    <a:pt x="1084" y="382"/>
                    <a:pt x="977" y="448"/>
                    <a:pt x="891" y="509"/>
                  </a:cubicBezTo>
                  <a:cubicBezTo>
                    <a:pt x="723" y="595"/>
                    <a:pt x="555" y="723"/>
                    <a:pt x="428" y="850"/>
                  </a:cubicBezTo>
                  <a:cubicBezTo>
                    <a:pt x="301" y="957"/>
                    <a:pt x="214" y="1058"/>
                    <a:pt x="128" y="1185"/>
                  </a:cubicBezTo>
                  <a:cubicBezTo>
                    <a:pt x="87" y="1252"/>
                    <a:pt x="46" y="1313"/>
                    <a:pt x="21" y="1399"/>
                  </a:cubicBezTo>
                  <a:cubicBezTo>
                    <a:pt x="1" y="1419"/>
                    <a:pt x="1" y="1440"/>
                    <a:pt x="1" y="1486"/>
                  </a:cubicBezTo>
                  <a:cubicBezTo>
                    <a:pt x="1" y="1526"/>
                    <a:pt x="1" y="1547"/>
                    <a:pt x="46" y="1547"/>
                  </a:cubicBezTo>
                  <a:cubicBezTo>
                    <a:pt x="67" y="1567"/>
                    <a:pt x="87" y="1567"/>
                    <a:pt x="128" y="1592"/>
                  </a:cubicBezTo>
                  <a:cubicBezTo>
                    <a:pt x="235" y="1613"/>
                    <a:pt x="362" y="1653"/>
                    <a:pt x="469" y="1694"/>
                  </a:cubicBezTo>
                  <a:cubicBezTo>
                    <a:pt x="576" y="1720"/>
                    <a:pt x="657" y="1740"/>
                    <a:pt x="743" y="1760"/>
                  </a:cubicBezTo>
                  <a:cubicBezTo>
                    <a:pt x="911" y="1801"/>
                    <a:pt x="1064" y="1847"/>
                    <a:pt x="1232" y="1887"/>
                  </a:cubicBezTo>
                  <a:cubicBezTo>
                    <a:pt x="1252" y="1908"/>
                    <a:pt x="1252" y="1908"/>
                    <a:pt x="1272" y="1908"/>
                  </a:cubicBezTo>
                  <a:cubicBezTo>
                    <a:pt x="1293" y="1908"/>
                    <a:pt x="1318" y="1887"/>
                    <a:pt x="1318" y="1867"/>
                  </a:cubicBezTo>
                  <a:lnTo>
                    <a:pt x="1339" y="1847"/>
                  </a:lnTo>
                  <a:cubicBezTo>
                    <a:pt x="1359" y="1760"/>
                    <a:pt x="1379" y="1694"/>
                    <a:pt x="1420" y="1633"/>
                  </a:cubicBezTo>
                  <a:cubicBezTo>
                    <a:pt x="1466" y="1547"/>
                    <a:pt x="1527" y="1465"/>
                    <a:pt x="1593" y="1379"/>
                  </a:cubicBezTo>
                  <a:cubicBezTo>
                    <a:pt x="1674" y="1272"/>
                    <a:pt x="1781" y="1165"/>
                    <a:pt x="1888" y="1058"/>
                  </a:cubicBezTo>
                  <a:cubicBezTo>
                    <a:pt x="1929" y="997"/>
                    <a:pt x="1995" y="957"/>
                    <a:pt x="2035" y="911"/>
                  </a:cubicBezTo>
                  <a:cubicBezTo>
                    <a:pt x="2122" y="829"/>
                    <a:pt x="2229" y="743"/>
                    <a:pt x="2310" y="656"/>
                  </a:cubicBezTo>
                  <a:cubicBezTo>
                    <a:pt x="2397" y="575"/>
                    <a:pt x="2503" y="489"/>
                    <a:pt x="2610" y="422"/>
                  </a:cubicBezTo>
                  <a:cubicBezTo>
                    <a:pt x="2717" y="341"/>
                    <a:pt x="2844" y="255"/>
                    <a:pt x="2946" y="168"/>
                  </a:cubicBezTo>
                  <a:cubicBezTo>
                    <a:pt x="2971" y="168"/>
                    <a:pt x="2992" y="148"/>
                    <a:pt x="2992" y="148"/>
                  </a:cubicBezTo>
                  <a:cubicBezTo>
                    <a:pt x="3012" y="127"/>
                    <a:pt x="3032" y="107"/>
                    <a:pt x="3012" y="66"/>
                  </a:cubicBezTo>
                  <a:cubicBezTo>
                    <a:pt x="2992" y="41"/>
                    <a:pt x="2971" y="21"/>
                    <a:pt x="29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5"/>
            <p:cNvSpPr/>
            <p:nvPr/>
          </p:nvSpPr>
          <p:spPr>
            <a:xfrm>
              <a:off x="6417483" y="3289857"/>
              <a:ext cx="216041" cy="135907"/>
            </a:xfrm>
            <a:custGeom>
              <a:rect b="b" l="l" r="r" t="t"/>
              <a:pathLst>
                <a:path extrusionOk="0" h="1908" w="3033">
                  <a:moveTo>
                    <a:pt x="2844" y="0"/>
                  </a:moveTo>
                  <a:cubicBezTo>
                    <a:pt x="2844" y="21"/>
                    <a:pt x="2844" y="41"/>
                    <a:pt x="2819" y="66"/>
                  </a:cubicBezTo>
                  <a:cubicBezTo>
                    <a:pt x="2819" y="87"/>
                    <a:pt x="2798" y="87"/>
                    <a:pt x="2778" y="107"/>
                  </a:cubicBezTo>
                  <a:cubicBezTo>
                    <a:pt x="2671" y="168"/>
                    <a:pt x="2544" y="255"/>
                    <a:pt x="2437" y="341"/>
                  </a:cubicBezTo>
                  <a:cubicBezTo>
                    <a:pt x="2335" y="422"/>
                    <a:pt x="2229" y="509"/>
                    <a:pt x="2142" y="595"/>
                  </a:cubicBezTo>
                  <a:cubicBezTo>
                    <a:pt x="2035" y="656"/>
                    <a:pt x="1954" y="743"/>
                    <a:pt x="1868" y="829"/>
                  </a:cubicBezTo>
                  <a:cubicBezTo>
                    <a:pt x="1801" y="870"/>
                    <a:pt x="1761" y="931"/>
                    <a:pt x="1720" y="977"/>
                  </a:cubicBezTo>
                  <a:cubicBezTo>
                    <a:pt x="1613" y="1084"/>
                    <a:pt x="1506" y="1185"/>
                    <a:pt x="1420" y="1313"/>
                  </a:cubicBezTo>
                  <a:cubicBezTo>
                    <a:pt x="1359" y="1379"/>
                    <a:pt x="1293" y="1465"/>
                    <a:pt x="1252" y="1567"/>
                  </a:cubicBezTo>
                  <a:cubicBezTo>
                    <a:pt x="1211" y="1633"/>
                    <a:pt x="1166" y="1694"/>
                    <a:pt x="1166" y="1760"/>
                  </a:cubicBezTo>
                  <a:cubicBezTo>
                    <a:pt x="1145" y="1781"/>
                    <a:pt x="1145" y="1781"/>
                    <a:pt x="1145" y="1801"/>
                  </a:cubicBezTo>
                  <a:cubicBezTo>
                    <a:pt x="1145" y="1821"/>
                    <a:pt x="1125" y="1821"/>
                    <a:pt x="1084" y="1821"/>
                  </a:cubicBezTo>
                  <a:lnTo>
                    <a:pt x="1064" y="1821"/>
                  </a:lnTo>
                  <a:cubicBezTo>
                    <a:pt x="891" y="1781"/>
                    <a:pt x="743" y="1740"/>
                    <a:pt x="576" y="1694"/>
                  </a:cubicBezTo>
                  <a:cubicBezTo>
                    <a:pt x="489" y="1653"/>
                    <a:pt x="382" y="1633"/>
                    <a:pt x="301" y="1613"/>
                  </a:cubicBezTo>
                  <a:cubicBezTo>
                    <a:pt x="194" y="1592"/>
                    <a:pt x="108" y="1547"/>
                    <a:pt x="1" y="1526"/>
                  </a:cubicBezTo>
                  <a:lnTo>
                    <a:pt x="1" y="1526"/>
                  </a:lnTo>
                  <a:cubicBezTo>
                    <a:pt x="1" y="1547"/>
                    <a:pt x="21" y="1547"/>
                    <a:pt x="46" y="1547"/>
                  </a:cubicBezTo>
                  <a:cubicBezTo>
                    <a:pt x="67" y="1567"/>
                    <a:pt x="87" y="1567"/>
                    <a:pt x="128" y="1592"/>
                  </a:cubicBezTo>
                  <a:cubicBezTo>
                    <a:pt x="235" y="1613"/>
                    <a:pt x="362" y="1653"/>
                    <a:pt x="469" y="1694"/>
                  </a:cubicBezTo>
                  <a:cubicBezTo>
                    <a:pt x="576" y="1720"/>
                    <a:pt x="657" y="1740"/>
                    <a:pt x="743" y="1760"/>
                  </a:cubicBezTo>
                  <a:cubicBezTo>
                    <a:pt x="911" y="1801"/>
                    <a:pt x="1064" y="1847"/>
                    <a:pt x="1232" y="1887"/>
                  </a:cubicBezTo>
                  <a:cubicBezTo>
                    <a:pt x="1252" y="1908"/>
                    <a:pt x="1252" y="1908"/>
                    <a:pt x="1272" y="1908"/>
                  </a:cubicBezTo>
                  <a:cubicBezTo>
                    <a:pt x="1293" y="1908"/>
                    <a:pt x="1318" y="1887"/>
                    <a:pt x="1318" y="1867"/>
                  </a:cubicBezTo>
                  <a:lnTo>
                    <a:pt x="1339" y="1847"/>
                  </a:lnTo>
                  <a:cubicBezTo>
                    <a:pt x="1359" y="1760"/>
                    <a:pt x="1379" y="1694"/>
                    <a:pt x="1420" y="1633"/>
                  </a:cubicBezTo>
                  <a:cubicBezTo>
                    <a:pt x="1466" y="1547"/>
                    <a:pt x="1527" y="1465"/>
                    <a:pt x="1593" y="1379"/>
                  </a:cubicBezTo>
                  <a:cubicBezTo>
                    <a:pt x="1674" y="1272"/>
                    <a:pt x="1781" y="1165"/>
                    <a:pt x="1888" y="1058"/>
                  </a:cubicBezTo>
                  <a:cubicBezTo>
                    <a:pt x="1929" y="997"/>
                    <a:pt x="1995" y="957"/>
                    <a:pt x="2035" y="911"/>
                  </a:cubicBezTo>
                  <a:cubicBezTo>
                    <a:pt x="2122" y="829"/>
                    <a:pt x="2229" y="743"/>
                    <a:pt x="2310" y="656"/>
                  </a:cubicBezTo>
                  <a:cubicBezTo>
                    <a:pt x="2397" y="575"/>
                    <a:pt x="2503" y="489"/>
                    <a:pt x="2610" y="422"/>
                  </a:cubicBezTo>
                  <a:cubicBezTo>
                    <a:pt x="2717" y="341"/>
                    <a:pt x="2844" y="255"/>
                    <a:pt x="2946" y="168"/>
                  </a:cubicBezTo>
                  <a:cubicBezTo>
                    <a:pt x="2971" y="168"/>
                    <a:pt x="2992" y="148"/>
                    <a:pt x="2992" y="148"/>
                  </a:cubicBezTo>
                  <a:cubicBezTo>
                    <a:pt x="3012" y="127"/>
                    <a:pt x="3032" y="107"/>
                    <a:pt x="3012" y="87"/>
                  </a:cubicBezTo>
                  <a:cubicBezTo>
                    <a:pt x="2992" y="41"/>
                    <a:pt x="2971" y="21"/>
                    <a:pt x="2926"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5"/>
            <p:cNvSpPr/>
            <p:nvPr/>
          </p:nvSpPr>
          <p:spPr>
            <a:xfrm>
              <a:off x="6447898" y="3300328"/>
              <a:ext cx="156991" cy="77285"/>
            </a:xfrm>
            <a:custGeom>
              <a:rect b="b" l="l" r="r" t="t"/>
              <a:pathLst>
                <a:path extrusionOk="0" h="1085" w="2204">
                  <a:moveTo>
                    <a:pt x="2036" y="1"/>
                  </a:moveTo>
                  <a:cubicBezTo>
                    <a:pt x="1970" y="1"/>
                    <a:pt x="1883" y="21"/>
                    <a:pt x="1822" y="47"/>
                  </a:cubicBezTo>
                  <a:cubicBezTo>
                    <a:pt x="1715" y="67"/>
                    <a:pt x="1608" y="87"/>
                    <a:pt x="1502" y="128"/>
                  </a:cubicBezTo>
                  <a:cubicBezTo>
                    <a:pt x="1400" y="174"/>
                    <a:pt x="1293" y="214"/>
                    <a:pt x="1207" y="255"/>
                  </a:cubicBezTo>
                  <a:cubicBezTo>
                    <a:pt x="1079" y="321"/>
                    <a:pt x="952" y="362"/>
                    <a:pt x="825" y="448"/>
                  </a:cubicBezTo>
                  <a:cubicBezTo>
                    <a:pt x="657" y="530"/>
                    <a:pt x="510" y="616"/>
                    <a:pt x="357" y="723"/>
                  </a:cubicBezTo>
                  <a:cubicBezTo>
                    <a:pt x="255" y="784"/>
                    <a:pt x="149" y="871"/>
                    <a:pt x="62" y="957"/>
                  </a:cubicBezTo>
                  <a:cubicBezTo>
                    <a:pt x="42" y="977"/>
                    <a:pt x="21" y="998"/>
                    <a:pt x="21" y="1018"/>
                  </a:cubicBezTo>
                  <a:cubicBezTo>
                    <a:pt x="1" y="1038"/>
                    <a:pt x="21" y="1084"/>
                    <a:pt x="42" y="1084"/>
                  </a:cubicBezTo>
                  <a:cubicBezTo>
                    <a:pt x="82" y="1064"/>
                    <a:pt x="128" y="1064"/>
                    <a:pt x="149" y="1038"/>
                  </a:cubicBezTo>
                  <a:cubicBezTo>
                    <a:pt x="169" y="1018"/>
                    <a:pt x="210" y="998"/>
                    <a:pt x="230" y="977"/>
                  </a:cubicBezTo>
                  <a:cubicBezTo>
                    <a:pt x="357" y="891"/>
                    <a:pt x="484" y="784"/>
                    <a:pt x="611" y="723"/>
                  </a:cubicBezTo>
                  <a:cubicBezTo>
                    <a:pt x="718" y="657"/>
                    <a:pt x="825" y="596"/>
                    <a:pt x="932" y="530"/>
                  </a:cubicBezTo>
                  <a:cubicBezTo>
                    <a:pt x="1100" y="448"/>
                    <a:pt x="1273" y="362"/>
                    <a:pt x="1441" y="301"/>
                  </a:cubicBezTo>
                  <a:cubicBezTo>
                    <a:pt x="1608" y="235"/>
                    <a:pt x="1781" y="174"/>
                    <a:pt x="1949" y="128"/>
                  </a:cubicBezTo>
                  <a:cubicBezTo>
                    <a:pt x="2010" y="108"/>
                    <a:pt x="2076" y="108"/>
                    <a:pt x="2137" y="87"/>
                  </a:cubicBezTo>
                  <a:lnTo>
                    <a:pt x="2183" y="87"/>
                  </a:lnTo>
                  <a:cubicBezTo>
                    <a:pt x="2204" y="67"/>
                    <a:pt x="2204" y="21"/>
                    <a:pt x="2183"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5"/>
            <p:cNvSpPr/>
            <p:nvPr/>
          </p:nvSpPr>
          <p:spPr>
            <a:xfrm>
              <a:off x="5926910" y="3068111"/>
              <a:ext cx="282284" cy="336633"/>
            </a:xfrm>
            <a:custGeom>
              <a:rect b="b" l="l" r="r" t="t"/>
              <a:pathLst>
                <a:path extrusionOk="0" h="4726" w="3963">
                  <a:moveTo>
                    <a:pt x="41" y="0"/>
                  </a:moveTo>
                  <a:cubicBezTo>
                    <a:pt x="21" y="21"/>
                    <a:pt x="0" y="41"/>
                    <a:pt x="21" y="61"/>
                  </a:cubicBezTo>
                  <a:cubicBezTo>
                    <a:pt x="41" y="127"/>
                    <a:pt x="168" y="336"/>
                    <a:pt x="362" y="738"/>
                  </a:cubicBezTo>
                  <a:cubicBezTo>
                    <a:pt x="997" y="2137"/>
                    <a:pt x="1313" y="3688"/>
                    <a:pt x="1313" y="4471"/>
                  </a:cubicBezTo>
                  <a:lnTo>
                    <a:pt x="1313" y="4553"/>
                  </a:lnTo>
                  <a:lnTo>
                    <a:pt x="1313" y="4660"/>
                  </a:lnTo>
                  <a:cubicBezTo>
                    <a:pt x="1313" y="4693"/>
                    <a:pt x="1327" y="4713"/>
                    <a:pt x="1350" y="4713"/>
                  </a:cubicBezTo>
                  <a:cubicBezTo>
                    <a:pt x="1359" y="4713"/>
                    <a:pt x="1368" y="4711"/>
                    <a:pt x="1379" y="4705"/>
                  </a:cubicBezTo>
                  <a:cubicBezTo>
                    <a:pt x="1420" y="4705"/>
                    <a:pt x="1465" y="4705"/>
                    <a:pt x="1486" y="4680"/>
                  </a:cubicBezTo>
                  <a:cubicBezTo>
                    <a:pt x="1760" y="4492"/>
                    <a:pt x="1440" y="4726"/>
                    <a:pt x="3475" y="3220"/>
                  </a:cubicBezTo>
                  <a:cubicBezTo>
                    <a:pt x="3500" y="3220"/>
                    <a:pt x="3922" y="2900"/>
                    <a:pt x="3943" y="2879"/>
                  </a:cubicBezTo>
                  <a:cubicBezTo>
                    <a:pt x="3963" y="2839"/>
                    <a:pt x="3963" y="2798"/>
                    <a:pt x="3922" y="2772"/>
                  </a:cubicBezTo>
                  <a:cubicBezTo>
                    <a:pt x="3922" y="2772"/>
                    <a:pt x="3913" y="2763"/>
                    <a:pt x="3907" y="2763"/>
                  </a:cubicBezTo>
                  <a:cubicBezTo>
                    <a:pt x="3904" y="2763"/>
                    <a:pt x="3902" y="2766"/>
                    <a:pt x="3902" y="2772"/>
                  </a:cubicBezTo>
                  <a:cubicBezTo>
                    <a:pt x="3881" y="2772"/>
                    <a:pt x="3856" y="2752"/>
                    <a:pt x="3856" y="2732"/>
                  </a:cubicBezTo>
                  <a:cubicBezTo>
                    <a:pt x="3246" y="1842"/>
                    <a:pt x="2289" y="890"/>
                    <a:pt x="1272" y="356"/>
                  </a:cubicBezTo>
                  <a:cubicBezTo>
                    <a:pt x="957" y="188"/>
                    <a:pt x="448" y="0"/>
                    <a:pt x="87"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5"/>
            <p:cNvSpPr/>
            <p:nvPr/>
          </p:nvSpPr>
          <p:spPr>
            <a:xfrm>
              <a:off x="5926910" y="3068111"/>
              <a:ext cx="117814" cy="335778"/>
            </a:xfrm>
            <a:custGeom>
              <a:rect b="b" l="l" r="r" t="t"/>
              <a:pathLst>
                <a:path extrusionOk="0" h="4714" w="1654">
                  <a:moveTo>
                    <a:pt x="41" y="0"/>
                  </a:moveTo>
                  <a:cubicBezTo>
                    <a:pt x="21" y="21"/>
                    <a:pt x="0" y="41"/>
                    <a:pt x="21" y="61"/>
                  </a:cubicBezTo>
                  <a:cubicBezTo>
                    <a:pt x="41" y="127"/>
                    <a:pt x="168" y="336"/>
                    <a:pt x="362" y="738"/>
                  </a:cubicBezTo>
                  <a:cubicBezTo>
                    <a:pt x="997" y="2137"/>
                    <a:pt x="1313" y="3688"/>
                    <a:pt x="1313" y="4471"/>
                  </a:cubicBezTo>
                  <a:lnTo>
                    <a:pt x="1313" y="4553"/>
                  </a:lnTo>
                  <a:lnTo>
                    <a:pt x="1313" y="4660"/>
                  </a:lnTo>
                  <a:cubicBezTo>
                    <a:pt x="1313" y="4693"/>
                    <a:pt x="1327" y="4713"/>
                    <a:pt x="1350" y="4713"/>
                  </a:cubicBezTo>
                  <a:cubicBezTo>
                    <a:pt x="1359" y="4713"/>
                    <a:pt x="1368" y="4711"/>
                    <a:pt x="1379" y="4705"/>
                  </a:cubicBezTo>
                  <a:cubicBezTo>
                    <a:pt x="1420" y="4705"/>
                    <a:pt x="1465" y="4705"/>
                    <a:pt x="1486" y="4680"/>
                  </a:cubicBezTo>
                  <a:cubicBezTo>
                    <a:pt x="1567" y="4619"/>
                    <a:pt x="1593" y="4599"/>
                    <a:pt x="1654" y="4553"/>
                  </a:cubicBezTo>
                  <a:lnTo>
                    <a:pt x="1654" y="4492"/>
                  </a:lnTo>
                  <a:lnTo>
                    <a:pt x="1654" y="4405"/>
                  </a:lnTo>
                  <a:cubicBezTo>
                    <a:pt x="1654" y="3622"/>
                    <a:pt x="1338" y="2076"/>
                    <a:pt x="702" y="677"/>
                  </a:cubicBezTo>
                  <a:cubicBezTo>
                    <a:pt x="509" y="295"/>
                    <a:pt x="382" y="102"/>
                    <a:pt x="362" y="21"/>
                  </a:cubicBezTo>
                  <a:cubicBezTo>
                    <a:pt x="255" y="0"/>
                    <a:pt x="168" y="0"/>
                    <a:pt x="87"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5"/>
            <p:cNvSpPr/>
            <p:nvPr/>
          </p:nvSpPr>
          <p:spPr>
            <a:xfrm>
              <a:off x="5955545" y="3084423"/>
              <a:ext cx="163117" cy="113469"/>
            </a:xfrm>
            <a:custGeom>
              <a:rect b="b" l="l" r="r" t="t"/>
              <a:pathLst>
                <a:path extrusionOk="0" h="1593" w="2290">
                  <a:moveTo>
                    <a:pt x="66" y="0"/>
                  </a:moveTo>
                  <a:cubicBezTo>
                    <a:pt x="46" y="0"/>
                    <a:pt x="21" y="26"/>
                    <a:pt x="21" y="46"/>
                  </a:cubicBezTo>
                  <a:cubicBezTo>
                    <a:pt x="0" y="66"/>
                    <a:pt x="21" y="87"/>
                    <a:pt x="46" y="107"/>
                  </a:cubicBezTo>
                  <a:cubicBezTo>
                    <a:pt x="66" y="107"/>
                    <a:pt x="66" y="107"/>
                    <a:pt x="87" y="127"/>
                  </a:cubicBezTo>
                  <a:cubicBezTo>
                    <a:pt x="214" y="193"/>
                    <a:pt x="341" y="234"/>
                    <a:pt x="468" y="300"/>
                  </a:cubicBezTo>
                  <a:cubicBezTo>
                    <a:pt x="529" y="341"/>
                    <a:pt x="636" y="382"/>
                    <a:pt x="702" y="448"/>
                  </a:cubicBezTo>
                  <a:cubicBezTo>
                    <a:pt x="829" y="509"/>
                    <a:pt x="957" y="595"/>
                    <a:pt x="1063" y="661"/>
                  </a:cubicBezTo>
                  <a:cubicBezTo>
                    <a:pt x="1231" y="763"/>
                    <a:pt x="1379" y="890"/>
                    <a:pt x="1526" y="997"/>
                  </a:cubicBezTo>
                  <a:cubicBezTo>
                    <a:pt x="1613" y="1063"/>
                    <a:pt x="1674" y="1124"/>
                    <a:pt x="1760" y="1190"/>
                  </a:cubicBezTo>
                  <a:cubicBezTo>
                    <a:pt x="1847" y="1272"/>
                    <a:pt x="1928" y="1338"/>
                    <a:pt x="2015" y="1424"/>
                  </a:cubicBezTo>
                  <a:cubicBezTo>
                    <a:pt x="2055" y="1465"/>
                    <a:pt x="2121" y="1506"/>
                    <a:pt x="2162" y="1572"/>
                  </a:cubicBezTo>
                  <a:cubicBezTo>
                    <a:pt x="2162" y="1572"/>
                    <a:pt x="2182" y="1572"/>
                    <a:pt x="2182" y="1592"/>
                  </a:cubicBezTo>
                  <a:cubicBezTo>
                    <a:pt x="2208" y="1592"/>
                    <a:pt x="2249" y="1592"/>
                    <a:pt x="2269" y="1572"/>
                  </a:cubicBezTo>
                  <a:cubicBezTo>
                    <a:pt x="2289" y="1552"/>
                    <a:pt x="2289" y="1506"/>
                    <a:pt x="2269" y="1485"/>
                  </a:cubicBezTo>
                  <a:cubicBezTo>
                    <a:pt x="2269" y="1465"/>
                    <a:pt x="2249" y="1465"/>
                    <a:pt x="2249" y="1465"/>
                  </a:cubicBezTo>
                  <a:cubicBezTo>
                    <a:pt x="2208" y="1424"/>
                    <a:pt x="2162" y="1358"/>
                    <a:pt x="2101" y="1318"/>
                  </a:cubicBezTo>
                  <a:lnTo>
                    <a:pt x="1954" y="1170"/>
                  </a:lnTo>
                  <a:cubicBezTo>
                    <a:pt x="1887" y="1104"/>
                    <a:pt x="1826" y="1063"/>
                    <a:pt x="1760" y="1017"/>
                  </a:cubicBezTo>
                  <a:cubicBezTo>
                    <a:pt x="1674" y="936"/>
                    <a:pt x="1592" y="870"/>
                    <a:pt x="1506" y="809"/>
                  </a:cubicBezTo>
                  <a:cubicBezTo>
                    <a:pt x="1445" y="743"/>
                    <a:pt x="1358" y="682"/>
                    <a:pt x="1292" y="636"/>
                  </a:cubicBezTo>
                  <a:cubicBezTo>
                    <a:pt x="1145" y="534"/>
                    <a:pt x="1018" y="448"/>
                    <a:pt x="870" y="361"/>
                  </a:cubicBezTo>
                  <a:cubicBezTo>
                    <a:pt x="809" y="341"/>
                    <a:pt x="763" y="300"/>
                    <a:pt x="702" y="280"/>
                  </a:cubicBezTo>
                  <a:cubicBezTo>
                    <a:pt x="616" y="234"/>
                    <a:pt x="555" y="193"/>
                    <a:pt x="468" y="153"/>
                  </a:cubicBezTo>
                  <a:cubicBezTo>
                    <a:pt x="361" y="107"/>
                    <a:pt x="275" y="66"/>
                    <a:pt x="173" y="26"/>
                  </a:cubicBezTo>
                  <a:cubicBezTo>
                    <a:pt x="148" y="26"/>
                    <a:pt x="107" y="0"/>
                    <a:pt x="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5"/>
            <p:cNvSpPr/>
            <p:nvPr/>
          </p:nvSpPr>
          <p:spPr>
            <a:xfrm>
              <a:off x="6130917" y="3215918"/>
              <a:ext cx="25429" cy="24361"/>
            </a:xfrm>
            <a:custGeom>
              <a:rect b="b" l="l" r="r" t="t"/>
              <a:pathLst>
                <a:path extrusionOk="0" h="342" w="357">
                  <a:moveTo>
                    <a:pt x="82" y="1"/>
                  </a:moveTo>
                  <a:cubicBezTo>
                    <a:pt x="61" y="1"/>
                    <a:pt x="41" y="1"/>
                    <a:pt x="21" y="21"/>
                  </a:cubicBezTo>
                  <a:cubicBezTo>
                    <a:pt x="0" y="41"/>
                    <a:pt x="0" y="62"/>
                    <a:pt x="21" y="62"/>
                  </a:cubicBezTo>
                  <a:lnTo>
                    <a:pt x="21" y="107"/>
                  </a:lnTo>
                  <a:lnTo>
                    <a:pt x="82" y="168"/>
                  </a:lnTo>
                  <a:cubicBezTo>
                    <a:pt x="127" y="214"/>
                    <a:pt x="188" y="255"/>
                    <a:pt x="229" y="316"/>
                  </a:cubicBezTo>
                  <a:cubicBezTo>
                    <a:pt x="254" y="316"/>
                    <a:pt x="275" y="341"/>
                    <a:pt x="295" y="341"/>
                  </a:cubicBezTo>
                  <a:cubicBezTo>
                    <a:pt x="336" y="341"/>
                    <a:pt x="356" y="316"/>
                    <a:pt x="336" y="255"/>
                  </a:cubicBezTo>
                  <a:cubicBezTo>
                    <a:pt x="336" y="235"/>
                    <a:pt x="336" y="235"/>
                    <a:pt x="316" y="214"/>
                  </a:cubicBezTo>
                  <a:cubicBezTo>
                    <a:pt x="275" y="168"/>
                    <a:pt x="229" y="128"/>
                    <a:pt x="168" y="87"/>
                  </a:cubicBezTo>
                  <a:cubicBezTo>
                    <a:pt x="148" y="62"/>
                    <a:pt x="127" y="41"/>
                    <a:pt x="102" y="21"/>
                  </a:cubicBezTo>
                  <a:cubicBezTo>
                    <a:pt x="102" y="21"/>
                    <a:pt x="82" y="21"/>
                    <a:pt x="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5"/>
            <p:cNvSpPr/>
            <p:nvPr/>
          </p:nvSpPr>
          <p:spPr>
            <a:xfrm>
              <a:off x="6017517" y="3205447"/>
              <a:ext cx="410570" cy="199302"/>
            </a:xfrm>
            <a:custGeom>
              <a:rect b="b" l="l" r="r" t="t"/>
              <a:pathLst>
                <a:path extrusionOk="0" h="2798" w="5764">
                  <a:moveTo>
                    <a:pt x="5382" y="0"/>
                  </a:moveTo>
                  <a:cubicBezTo>
                    <a:pt x="5300" y="0"/>
                    <a:pt x="5194" y="0"/>
                    <a:pt x="5087" y="20"/>
                  </a:cubicBezTo>
                  <a:lnTo>
                    <a:pt x="4898" y="20"/>
                  </a:lnTo>
                  <a:cubicBezTo>
                    <a:pt x="4832" y="41"/>
                    <a:pt x="4771" y="41"/>
                    <a:pt x="4705" y="41"/>
                  </a:cubicBezTo>
                  <a:cubicBezTo>
                    <a:pt x="4619" y="61"/>
                    <a:pt x="4537" y="81"/>
                    <a:pt x="4431" y="107"/>
                  </a:cubicBezTo>
                  <a:cubicBezTo>
                    <a:pt x="4176" y="148"/>
                    <a:pt x="3922" y="209"/>
                    <a:pt x="3668" y="295"/>
                  </a:cubicBezTo>
                  <a:cubicBezTo>
                    <a:pt x="3520" y="336"/>
                    <a:pt x="3372" y="402"/>
                    <a:pt x="3220" y="463"/>
                  </a:cubicBezTo>
                  <a:cubicBezTo>
                    <a:pt x="3093" y="509"/>
                    <a:pt x="2966" y="549"/>
                    <a:pt x="2864" y="616"/>
                  </a:cubicBezTo>
                  <a:cubicBezTo>
                    <a:pt x="2757" y="656"/>
                    <a:pt x="2671" y="697"/>
                    <a:pt x="2564" y="743"/>
                  </a:cubicBezTo>
                  <a:cubicBezTo>
                    <a:pt x="2416" y="804"/>
                    <a:pt x="2289" y="890"/>
                    <a:pt x="2142" y="951"/>
                  </a:cubicBezTo>
                  <a:cubicBezTo>
                    <a:pt x="2055" y="997"/>
                    <a:pt x="1994" y="1038"/>
                    <a:pt x="1928" y="1078"/>
                  </a:cubicBezTo>
                  <a:cubicBezTo>
                    <a:pt x="1846" y="1124"/>
                    <a:pt x="1780" y="1185"/>
                    <a:pt x="1694" y="1226"/>
                  </a:cubicBezTo>
                  <a:cubicBezTo>
                    <a:pt x="1567" y="1292"/>
                    <a:pt x="1465" y="1379"/>
                    <a:pt x="1338" y="1460"/>
                  </a:cubicBezTo>
                  <a:cubicBezTo>
                    <a:pt x="1231" y="1546"/>
                    <a:pt x="1124" y="1633"/>
                    <a:pt x="1017" y="1714"/>
                  </a:cubicBezTo>
                  <a:cubicBezTo>
                    <a:pt x="911" y="1780"/>
                    <a:pt x="829" y="1862"/>
                    <a:pt x="722" y="1948"/>
                  </a:cubicBezTo>
                  <a:cubicBezTo>
                    <a:pt x="677" y="1989"/>
                    <a:pt x="656" y="2014"/>
                    <a:pt x="616" y="2055"/>
                  </a:cubicBezTo>
                  <a:cubicBezTo>
                    <a:pt x="549" y="2096"/>
                    <a:pt x="488" y="2162"/>
                    <a:pt x="448" y="2223"/>
                  </a:cubicBezTo>
                  <a:cubicBezTo>
                    <a:pt x="361" y="2309"/>
                    <a:pt x="275" y="2370"/>
                    <a:pt x="214" y="2477"/>
                  </a:cubicBezTo>
                  <a:cubicBezTo>
                    <a:pt x="148" y="2523"/>
                    <a:pt x="107" y="2584"/>
                    <a:pt x="66" y="2650"/>
                  </a:cubicBezTo>
                  <a:cubicBezTo>
                    <a:pt x="41" y="2671"/>
                    <a:pt x="20" y="2691"/>
                    <a:pt x="20" y="2711"/>
                  </a:cubicBezTo>
                  <a:cubicBezTo>
                    <a:pt x="0" y="2777"/>
                    <a:pt x="20" y="2798"/>
                    <a:pt x="87" y="2798"/>
                  </a:cubicBezTo>
                  <a:lnTo>
                    <a:pt x="4451" y="2798"/>
                  </a:lnTo>
                  <a:cubicBezTo>
                    <a:pt x="4471" y="2798"/>
                    <a:pt x="4492" y="2798"/>
                    <a:pt x="4517" y="2777"/>
                  </a:cubicBezTo>
                  <a:cubicBezTo>
                    <a:pt x="4517" y="2752"/>
                    <a:pt x="4517" y="2752"/>
                    <a:pt x="4537" y="2752"/>
                  </a:cubicBezTo>
                  <a:cubicBezTo>
                    <a:pt x="4558" y="2752"/>
                    <a:pt x="4578" y="2732"/>
                    <a:pt x="4578" y="2711"/>
                  </a:cubicBezTo>
                  <a:cubicBezTo>
                    <a:pt x="4619" y="2604"/>
                    <a:pt x="4685" y="2498"/>
                    <a:pt x="4726" y="2396"/>
                  </a:cubicBezTo>
                  <a:cubicBezTo>
                    <a:pt x="4746" y="2330"/>
                    <a:pt x="4792" y="2269"/>
                    <a:pt x="4812" y="2203"/>
                  </a:cubicBezTo>
                  <a:cubicBezTo>
                    <a:pt x="4873" y="2055"/>
                    <a:pt x="4939" y="1928"/>
                    <a:pt x="5000" y="1780"/>
                  </a:cubicBezTo>
                  <a:cubicBezTo>
                    <a:pt x="5026" y="1735"/>
                    <a:pt x="5066" y="1674"/>
                    <a:pt x="5087" y="1607"/>
                  </a:cubicBezTo>
                  <a:cubicBezTo>
                    <a:pt x="5127" y="1526"/>
                    <a:pt x="5173" y="1440"/>
                    <a:pt x="5214" y="1353"/>
                  </a:cubicBezTo>
                  <a:cubicBezTo>
                    <a:pt x="5234" y="1292"/>
                    <a:pt x="5255" y="1226"/>
                    <a:pt x="5280" y="1185"/>
                  </a:cubicBezTo>
                  <a:cubicBezTo>
                    <a:pt x="5341" y="1058"/>
                    <a:pt x="5407" y="931"/>
                    <a:pt x="5448" y="804"/>
                  </a:cubicBezTo>
                  <a:cubicBezTo>
                    <a:pt x="5468" y="763"/>
                    <a:pt x="5489" y="717"/>
                    <a:pt x="5509" y="677"/>
                  </a:cubicBezTo>
                  <a:cubicBezTo>
                    <a:pt x="5555" y="570"/>
                    <a:pt x="5595" y="463"/>
                    <a:pt x="5636" y="382"/>
                  </a:cubicBezTo>
                  <a:cubicBezTo>
                    <a:pt x="5682" y="295"/>
                    <a:pt x="5723" y="209"/>
                    <a:pt x="5763" y="127"/>
                  </a:cubicBezTo>
                  <a:cubicBezTo>
                    <a:pt x="5763" y="107"/>
                    <a:pt x="5763" y="81"/>
                    <a:pt x="5743" y="61"/>
                  </a:cubicBezTo>
                  <a:cubicBezTo>
                    <a:pt x="5743" y="41"/>
                    <a:pt x="5723" y="41"/>
                    <a:pt x="5702" y="20"/>
                  </a:cubicBezTo>
                  <a:lnTo>
                    <a:pt x="5616" y="20"/>
                  </a:lnTo>
                  <a:cubicBezTo>
                    <a:pt x="5575" y="20"/>
                    <a:pt x="5534" y="20"/>
                    <a:pt x="5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5"/>
            <p:cNvSpPr/>
            <p:nvPr/>
          </p:nvSpPr>
          <p:spPr>
            <a:xfrm>
              <a:off x="6326947" y="3205447"/>
              <a:ext cx="101147" cy="191680"/>
            </a:xfrm>
            <a:custGeom>
              <a:rect b="b" l="l" r="r" t="t"/>
              <a:pathLst>
                <a:path extrusionOk="0" h="2691" w="1420">
                  <a:moveTo>
                    <a:pt x="1145" y="0"/>
                  </a:moveTo>
                  <a:cubicBezTo>
                    <a:pt x="1124" y="107"/>
                    <a:pt x="1084" y="188"/>
                    <a:pt x="1038" y="275"/>
                  </a:cubicBezTo>
                  <a:cubicBezTo>
                    <a:pt x="997" y="382"/>
                    <a:pt x="956" y="509"/>
                    <a:pt x="911" y="616"/>
                  </a:cubicBezTo>
                  <a:cubicBezTo>
                    <a:pt x="890" y="656"/>
                    <a:pt x="870" y="697"/>
                    <a:pt x="850" y="743"/>
                  </a:cubicBezTo>
                  <a:cubicBezTo>
                    <a:pt x="783" y="890"/>
                    <a:pt x="722" y="1017"/>
                    <a:pt x="682" y="1145"/>
                  </a:cubicBezTo>
                  <a:cubicBezTo>
                    <a:pt x="636" y="1206"/>
                    <a:pt x="616" y="1272"/>
                    <a:pt x="595" y="1333"/>
                  </a:cubicBezTo>
                  <a:cubicBezTo>
                    <a:pt x="554" y="1440"/>
                    <a:pt x="509" y="1526"/>
                    <a:pt x="468" y="1633"/>
                  </a:cubicBezTo>
                  <a:cubicBezTo>
                    <a:pt x="448" y="1694"/>
                    <a:pt x="402" y="1735"/>
                    <a:pt x="382" y="1801"/>
                  </a:cubicBezTo>
                  <a:cubicBezTo>
                    <a:pt x="321" y="1969"/>
                    <a:pt x="254" y="2116"/>
                    <a:pt x="193" y="2269"/>
                  </a:cubicBezTo>
                  <a:cubicBezTo>
                    <a:pt x="148" y="2330"/>
                    <a:pt x="127" y="2396"/>
                    <a:pt x="107" y="2457"/>
                  </a:cubicBezTo>
                  <a:cubicBezTo>
                    <a:pt x="66" y="2543"/>
                    <a:pt x="20" y="2604"/>
                    <a:pt x="0" y="2691"/>
                  </a:cubicBezTo>
                  <a:lnTo>
                    <a:pt x="234" y="2691"/>
                  </a:lnTo>
                  <a:cubicBezTo>
                    <a:pt x="300" y="2584"/>
                    <a:pt x="341" y="2477"/>
                    <a:pt x="382" y="2396"/>
                  </a:cubicBezTo>
                  <a:cubicBezTo>
                    <a:pt x="402" y="2330"/>
                    <a:pt x="448" y="2269"/>
                    <a:pt x="468" y="2203"/>
                  </a:cubicBezTo>
                  <a:cubicBezTo>
                    <a:pt x="529" y="2055"/>
                    <a:pt x="595" y="1928"/>
                    <a:pt x="656" y="1780"/>
                  </a:cubicBezTo>
                  <a:cubicBezTo>
                    <a:pt x="682" y="1735"/>
                    <a:pt x="722" y="1674"/>
                    <a:pt x="743" y="1607"/>
                  </a:cubicBezTo>
                  <a:cubicBezTo>
                    <a:pt x="783" y="1526"/>
                    <a:pt x="829" y="1440"/>
                    <a:pt x="870" y="1353"/>
                  </a:cubicBezTo>
                  <a:cubicBezTo>
                    <a:pt x="890" y="1292"/>
                    <a:pt x="911" y="1226"/>
                    <a:pt x="936" y="1185"/>
                  </a:cubicBezTo>
                  <a:cubicBezTo>
                    <a:pt x="997" y="1058"/>
                    <a:pt x="1063" y="931"/>
                    <a:pt x="1104" y="804"/>
                  </a:cubicBezTo>
                  <a:cubicBezTo>
                    <a:pt x="1124" y="763"/>
                    <a:pt x="1145" y="717"/>
                    <a:pt x="1165" y="677"/>
                  </a:cubicBezTo>
                  <a:cubicBezTo>
                    <a:pt x="1211" y="570"/>
                    <a:pt x="1251" y="463"/>
                    <a:pt x="1292" y="382"/>
                  </a:cubicBezTo>
                  <a:cubicBezTo>
                    <a:pt x="1338" y="295"/>
                    <a:pt x="1379" y="209"/>
                    <a:pt x="1419" y="127"/>
                  </a:cubicBezTo>
                  <a:lnTo>
                    <a:pt x="1419" y="107"/>
                  </a:lnTo>
                  <a:cubicBezTo>
                    <a:pt x="1419" y="81"/>
                    <a:pt x="1419" y="61"/>
                    <a:pt x="1399" y="61"/>
                  </a:cubicBezTo>
                  <a:cubicBezTo>
                    <a:pt x="1399" y="41"/>
                    <a:pt x="1379" y="41"/>
                    <a:pt x="1358" y="20"/>
                  </a:cubicBezTo>
                  <a:lnTo>
                    <a:pt x="1272" y="20"/>
                  </a:lnTo>
                  <a:cubicBezTo>
                    <a:pt x="1231" y="20"/>
                    <a:pt x="1190" y="20"/>
                    <a:pt x="1145" y="0"/>
                  </a:cubicBezTo>
                  <a:close/>
                </a:path>
              </a:pathLst>
            </a:custGeom>
            <a:solidFill>
              <a:srgbClr val="FCE5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5"/>
            <p:cNvSpPr/>
            <p:nvPr/>
          </p:nvSpPr>
          <p:spPr>
            <a:xfrm>
              <a:off x="6073291" y="3224964"/>
              <a:ext cx="311275" cy="147589"/>
            </a:xfrm>
            <a:custGeom>
              <a:rect b="b" l="l" r="r" t="t"/>
              <a:pathLst>
                <a:path extrusionOk="0" h="2072" w="4370">
                  <a:moveTo>
                    <a:pt x="4304" y="1"/>
                  </a:moveTo>
                  <a:cubicBezTo>
                    <a:pt x="4197" y="1"/>
                    <a:pt x="4115" y="21"/>
                    <a:pt x="4029" y="21"/>
                  </a:cubicBezTo>
                  <a:cubicBezTo>
                    <a:pt x="3882" y="62"/>
                    <a:pt x="3734" y="108"/>
                    <a:pt x="3581" y="128"/>
                  </a:cubicBezTo>
                  <a:cubicBezTo>
                    <a:pt x="3434" y="169"/>
                    <a:pt x="3286" y="235"/>
                    <a:pt x="3139" y="275"/>
                  </a:cubicBezTo>
                  <a:cubicBezTo>
                    <a:pt x="2991" y="316"/>
                    <a:pt x="2844" y="382"/>
                    <a:pt x="2691" y="423"/>
                  </a:cubicBezTo>
                  <a:cubicBezTo>
                    <a:pt x="2544" y="489"/>
                    <a:pt x="2376" y="550"/>
                    <a:pt x="2208" y="616"/>
                  </a:cubicBezTo>
                  <a:cubicBezTo>
                    <a:pt x="2122" y="657"/>
                    <a:pt x="2015" y="698"/>
                    <a:pt x="1908" y="743"/>
                  </a:cubicBezTo>
                  <a:cubicBezTo>
                    <a:pt x="1826" y="784"/>
                    <a:pt x="1720" y="825"/>
                    <a:pt x="1613" y="871"/>
                  </a:cubicBezTo>
                  <a:cubicBezTo>
                    <a:pt x="1486" y="932"/>
                    <a:pt x="1359" y="1018"/>
                    <a:pt x="1231" y="1079"/>
                  </a:cubicBezTo>
                  <a:cubicBezTo>
                    <a:pt x="1104" y="1166"/>
                    <a:pt x="977" y="1232"/>
                    <a:pt x="850" y="1313"/>
                  </a:cubicBezTo>
                  <a:cubicBezTo>
                    <a:pt x="636" y="1440"/>
                    <a:pt x="448" y="1588"/>
                    <a:pt x="255" y="1761"/>
                  </a:cubicBezTo>
                  <a:cubicBezTo>
                    <a:pt x="194" y="1801"/>
                    <a:pt x="128" y="1868"/>
                    <a:pt x="87" y="1929"/>
                  </a:cubicBezTo>
                  <a:cubicBezTo>
                    <a:pt x="46" y="1949"/>
                    <a:pt x="21" y="1995"/>
                    <a:pt x="21" y="2015"/>
                  </a:cubicBezTo>
                  <a:cubicBezTo>
                    <a:pt x="0" y="2035"/>
                    <a:pt x="21" y="2056"/>
                    <a:pt x="21" y="2056"/>
                  </a:cubicBezTo>
                  <a:cubicBezTo>
                    <a:pt x="33" y="2066"/>
                    <a:pt x="45" y="2071"/>
                    <a:pt x="53" y="2071"/>
                  </a:cubicBezTo>
                  <a:cubicBezTo>
                    <a:pt x="61" y="2071"/>
                    <a:pt x="67" y="2066"/>
                    <a:pt x="67" y="2056"/>
                  </a:cubicBezTo>
                  <a:lnTo>
                    <a:pt x="87" y="2056"/>
                  </a:lnTo>
                  <a:cubicBezTo>
                    <a:pt x="128" y="2015"/>
                    <a:pt x="173" y="1995"/>
                    <a:pt x="214" y="1949"/>
                  </a:cubicBezTo>
                  <a:cubicBezTo>
                    <a:pt x="301" y="1868"/>
                    <a:pt x="402" y="1781"/>
                    <a:pt x="509" y="1715"/>
                  </a:cubicBezTo>
                  <a:cubicBezTo>
                    <a:pt x="636" y="1613"/>
                    <a:pt x="763" y="1527"/>
                    <a:pt x="911" y="1440"/>
                  </a:cubicBezTo>
                  <a:cubicBezTo>
                    <a:pt x="1018" y="1359"/>
                    <a:pt x="1125" y="1293"/>
                    <a:pt x="1252" y="1232"/>
                  </a:cubicBezTo>
                  <a:cubicBezTo>
                    <a:pt x="1359" y="1166"/>
                    <a:pt x="1445" y="1105"/>
                    <a:pt x="1572" y="1059"/>
                  </a:cubicBezTo>
                  <a:cubicBezTo>
                    <a:pt x="1720" y="998"/>
                    <a:pt x="1867" y="932"/>
                    <a:pt x="2015" y="850"/>
                  </a:cubicBezTo>
                  <a:cubicBezTo>
                    <a:pt x="2035" y="850"/>
                    <a:pt x="2081" y="825"/>
                    <a:pt x="2122" y="804"/>
                  </a:cubicBezTo>
                  <a:cubicBezTo>
                    <a:pt x="2228" y="764"/>
                    <a:pt x="2356" y="698"/>
                    <a:pt x="2462" y="657"/>
                  </a:cubicBezTo>
                  <a:cubicBezTo>
                    <a:pt x="2589" y="616"/>
                    <a:pt x="2717" y="570"/>
                    <a:pt x="2844" y="530"/>
                  </a:cubicBezTo>
                  <a:cubicBezTo>
                    <a:pt x="2971" y="489"/>
                    <a:pt x="3073" y="443"/>
                    <a:pt x="3180" y="403"/>
                  </a:cubicBezTo>
                  <a:cubicBezTo>
                    <a:pt x="3327" y="362"/>
                    <a:pt x="3480" y="316"/>
                    <a:pt x="3627" y="275"/>
                  </a:cubicBezTo>
                  <a:cubicBezTo>
                    <a:pt x="3734" y="235"/>
                    <a:pt x="3836" y="214"/>
                    <a:pt x="3963" y="169"/>
                  </a:cubicBezTo>
                  <a:cubicBezTo>
                    <a:pt x="4070" y="148"/>
                    <a:pt x="4177" y="128"/>
                    <a:pt x="4283" y="108"/>
                  </a:cubicBezTo>
                  <a:cubicBezTo>
                    <a:pt x="4304" y="108"/>
                    <a:pt x="4324" y="108"/>
                    <a:pt x="4344" y="87"/>
                  </a:cubicBezTo>
                  <a:cubicBezTo>
                    <a:pt x="4370" y="87"/>
                    <a:pt x="4370" y="62"/>
                    <a:pt x="4370" y="62"/>
                  </a:cubicBezTo>
                  <a:cubicBezTo>
                    <a:pt x="4370" y="41"/>
                    <a:pt x="4370" y="21"/>
                    <a:pt x="4344" y="21"/>
                  </a:cubicBezTo>
                  <a:cubicBezTo>
                    <a:pt x="4324" y="1"/>
                    <a:pt x="4304" y="1"/>
                    <a:pt x="4304"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5"/>
            <p:cNvSpPr/>
            <p:nvPr/>
          </p:nvSpPr>
          <p:spPr>
            <a:xfrm>
              <a:off x="5738146" y="3355533"/>
              <a:ext cx="782319" cy="133627"/>
            </a:xfrm>
            <a:custGeom>
              <a:rect b="b" l="l" r="r" t="t"/>
              <a:pathLst>
                <a:path extrusionOk="0" h="1876" w="10983">
                  <a:moveTo>
                    <a:pt x="912" y="0"/>
                  </a:moveTo>
                  <a:cubicBezTo>
                    <a:pt x="898" y="0"/>
                    <a:pt x="884" y="2"/>
                    <a:pt x="870" y="9"/>
                  </a:cubicBezTo>
                  <a:cubicBezTo>
                    <a:pt x="784" y="55"/>
                    <a:pt x="682" y="96"/>
                    <a:pt x="595" y="116"/>
                  </a:cubicBezTo>
                  <a:cubicBezTo>
                    <a:pt x="428" y="182"/>
                    <a:pt x="255" y="263"/>
                    <a:pt x="87" y="330"/>
                  </a:cubicBezTo>
                  <a:cubicBezTo>
                    <a:pt x="66" y="330"/>
                    <a:pt x="46" y="350"/>
                    <a:pt x="21" y="350"/>
                  </a:cubicBezTo>
                  <a:cubicBezTo>
                    <a:pt x="0" y="370"/>
                    <a:pt x="0" y="391"/>
                    <a:pt x="0" y="416"/>
                  </a:cubicBezTo>
                  <a:cubicBezTo>
                    <a:pt x="21" y="477"/>
                    <a:pt x="46" y="543"/>
                    <a:pt x="66" y="604"/>
                  </a:cubicBezTo>
                  <a:cubicBezTo>
                    <a:pt x="127" y="798"/>
                    <a:pt x="194" y="1006"/>
                    <a:pt x="255" y="1199"/>
                  </a:cubicBezTo>
                  <a:cubicBezTo>
                    <a:pt x="300" y="1347"/>
                    <a:pt x="341" y="1515"/>
                    <a:pt x="402" y="1662"/>
                  </a:cubicBezTo>
                  <a:cubicBezTo>
                    <a:pt x="402" y="1708"/>
                    <a:pt x="428" y="1728"/>
                    <a:pt x="428" y="1769"/>
                  </a:cubicBezTo>
                  <a:cubicBezTo>
                    <a:pt x="448" y="1789"/>
                    <a:pt x="448" y="1815"/>
                    <a:pt x="468" y="1835"/>
                  </a:cubicBezTo>
                  <a:cubicBezTo>
                    <a:pt x="489" y="1856"/>
                    <a:pt x="529" y="1856"/>
                    <a:pt x="555" y="1856"/>
                  </a:cubicBezTo>
                  <a:lnTo>
                    <a:pt x="829" y="1856"/>
                  </a:lnTo>
                  <a:cubicBezTo>
                    <a:pt x="870" y="1856"/>
                    <a:pt x="890" y="1876"/>
                    <a:pt x="911" y="1876"/>
                  </a:cubicBezTo>
                  <a:lnTo>
                    <a:pt x="4497" y="1876"/>
                  </a:lnTo>
                  <a:cubicBezTo>
                    <a:pt x="4685" y="1876"/>
                    <a:pt x="4878" y="1876"/>
                    <a:pt x="5087" y="1856"/>
                  </a:cubicBezTo>
                  <a:lnTo>
                    <a:pt x="10896" y="1856"/>
                  </a:lnTo>
                  <a:cubicBezTo>
                    <a:pt x="10916" y="1856"/>
                    <a:pt x="10937" y="1856"/>
                    <a:pt x="10937" y="1815"/>
                  </a:cubicBezTo>
                  <a:cubicBezTo>
                    <a:pt x="10957" y="1789"/>
                    <a:pt x="10982" y="1749"/>
                    <a:pt x="10982" y="1708"/>
                  </a:cubicBezTo>
                  <a:lnTo>
                    <a:pt x="10982" y="1113"/>
                  </a:lnTo>
                  <a:cubicBezTo>
                    <a:pt x="10982" y="1052"/>
                    <a:pt x="10957" y="986"/>
                    <a:pt x="10957" y="925"/>
                  </a:cubicBezTo>
                  <a:lnTo>
                    <a:pt x="10957" y="879"/>
                  </a:lnTo>
                  <a:cubicBezTo>
                    <a:pt x="10937" y="859"/>
                    <a:pt x="10896" y="838"/>
                    <a:pt x="10876" y="818"/>
                  </a:cubicBezTo>
                  <a:cubicBezTo>
                    <a:pt x="10809" y="818"/>
                    <a:pt x="10728" y="772"/>
                    <a:pt x="10662" y="772"/>
                  </a:cubicBezTo>
                  <a:cubicBezTo>
                    <a:pt x="10428" y="711"/>
                    <a:pt x="10194" y="645"/>
                    <a:pt x="9965" y="584"/>
                  </a:cubicBezTo>
                  <a:lnTo>
                    <a:pt x="9095" y="584"/>
                  </a:lnTo>
                  <a:cubicBezTo>
                    <a:pt x="8999" y="574"/>
                    <a:pt x="8903" y="569"/>
                    <a:pt x="8808" y="569"/>
                  </a:cubicBezTo>
                  <a:cubicBezTo>
                    <a:pt x="8712" y="569"/>
                    <a:pt x="8617" y="574"/>
                    <a:pt x="8520" y="584"/>
                  </a:cubicBezTo>
                  <a:lnTo>
                    <a:pt x="4197" y="584"/>
                  </a:lnTo>
                  <a:cubicBezTo>
                    <a:pt x="3988" y="584"/>
                    <a:pt x="3754" y="584"/>
                    <a:pt x="3520" y="604"/>
                  </a:cubicBezTo>
                  <a:lnTo>
                    <a:pt x="3434" y="604"/>
                  </a:lnTo>
                  <a:cubicBezTo>
                    <a:pt x="3286" y="518"/>
                    <a:pt x="3159" y="477"/>
                    <a:pt x="3012" y="416"/>
                  </a:cubicBezTo>
                  <a:cubicBezTo>
                    <a:pt x="2971" y="391"/>
                    <a:pt x="2945" y="391"/>
                    <a:pt x="2905" y="370"/>
                  </a:cubicBezTo>
                  <a:lnTo>
                    <a:pt x="2844" y="370"/>
                  </a:lnTo>
                  <a:cubicBezTo>
                    <a:pt x="2798" y="370"/>
                    <a:pt x="2757" y="391"/>
                    <a:pt x="2717" y="391"/>
                  </a:cubicBezTo>
                  <a:lnTo>
                    <a:pt x="2544" y="391"/>
                  </a:lnTo>
                  <a:cubicBezTo>
                    <a:pt x="2503" y="391"/>
                    <a:pt x="2462" y="416"/>
                    <a:pt x="2437" y="416"/>
                  </a:cubicBezTo>
                  <a:lnTo>
                    <a:pt x="2249" y="416"/>
                  </a:lnTo>
                  <a:cubicBezTo>
                    <a:pt x="2228" y="436"/>
                    <a:pt x="2182" y="436"/>
                    <a:pt x="2142" y="436"/>
                  </a:cubicBezTo>
                  <a:cubicBezTo>
                    <a:pt x="2101" y="436"/>
                    <a:pt x="2081" y="436"/>
                    <a:pt x="2055" y="416"/>
                  </a:cubicBezTo>
                  <a:cubicBezTo>
                    <a:pt x="1928" y="370"/>
                    <a:pt x="1826" y="330"/>
                    <a:pt x="1699" y="289"/>
                  </a:cubicBezTo>
                  <a:cubicBezTo>
                    <a:pt x="1547" y="223"/>
                    <a:pt x="1399" y="162"/>
                    <a:pt x="1252" y="116"/>
                  </a:cubicBezTo>
                  <a:cubicBezTo>
                    <a:pt x="1165" y="75"/>
                    <a:pt x="1084" y="55"/>
                    <a:pt x="997" y="9"/>
                  </a:cubicBezTo>
                  <a:cubicBezTo>
                    <a:pt x="970" y="9"/>
                    <a:pt x="941" y="0"/>
                    <a:pt x="912"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5"/>
            <p:cNvSpPr/>
            <p:nvPr/>
          </p:nvSpPr>
          <p:spPr>
            <a:xfrm>
              <a:off x="5738146" y="3378968"/>
              <a:ext cx="782319" cy="108768"/>
            </a:xfrm>
            <a:custGeom>
              <a:rect b="b" l="l" r="r" t="t"/>
              <a:pathLst>
                <a:path extrusionOk="0" h="1527" w="10983">
                  <a:moveTo>
                    <a:pt x="489" y="1506"/>
                  </a:moveTo>
                  <a:lnTo>
                    <a:pt x="509" y="1527"/>
                  </a:lnTo>
                  <a:lnTo>
                    <a:pt x="489" y="1506"/>
                  </a:lnTo>
                  <a:close/>
                  <a:moveTo>
                    <a:pt x="489" y="1506"/>
                  </a:moveTo>
                  <a:lnTo>
                    <a:pt x="489" y="1506"/>
                  </a:lnTo>
                  <a:lnTo>
                    <a:pt x="489" y="1506"/>
                  </a:lnTo>
                  <a:close/>
                  <a:moveTo>
                    <a:pt x="489" y="1506"/>
                  </a:moveTo>
                  <a:lnTo>
                    <a:pt x="489" y="1506"/>
                  </a:lnTo>
                  <a:lnTo>
                    <a:pt x="489" y="1506"/>
                  </a:lnTo>
                  <a:close/>
                  <a:moveTo>
                    <a:pt x="10937" y="1506"/>
                  </a:moveTo>
                  <a:cubicBezTo>
                    <a:pt x="10916" y="1527"/>
                    <a:pt x="10916" y="1527"/>
                    <a:pt x="10896" y="1527"/>
                  </a:cubicBezTo>
                  <a:lnTo>
                    <a:pt x="10876" y="1527"/>
                  </a:lnTo>
                  <a:lnTo>
                    <a:pt x="10855" y="1527"/>
                  </a:lnTo>
                  <a:lnTo>
                    <a:pt x="10601" y="1527"/>
                  </a:lnTo>
                  <a:lnTo>
                    <a:pt x="10855" y="1527"/>
                  </a:lnTo>
                  <a:lnTo>
                    <a:pt x="10876" y="1527"/>
                  </a:lnTo>
                  <a:lnTo>
                    <a:pt x="10896" y="1527"/>
                  </a:lnTo>
                  <a:cubicBezTo>
                    <a:pt x="10916" y="1527"/>
                    <a:pt x="10916" y="1527"/>
                    <a:pt x="10937" y="1506"/>
                  </a:cubicBezTo>
                  <a:close/>
                  <a:moveTo>
                    <a:pt x="428" y="1440"/>
                  </a:moveTo>
                  <a:cubicBezTo>
                    <a:pt x="448" y="1460"/>
                    <a:pt x="448" y="1486"/>
                    <a:pt x="468" y="1506"/>
                  </a:cubicBezTo>
                  <a:cubicBezTo>
                    <a:pt x="448" y="1486"/>
                    <a:pt x="448" y="1460"/>
                    <a:pt x="428" y="1440"/>
                  </a:cubicBezTo>
                  <a:close/>
                  <a:moveTo>
                    <a:pt x="10982" y="1313"/>
                  </a:moveTo>
                  <a:lnTo>
                    <a:pt x="10982" y="1379"/>
                  </a:lnTo>
                  <a:cubicBezTo>
                    <a:pt x="10982" y="1420"/>
                    <a:pt x="10957" y="1440"/>
                    <a:pt x="10957" y="1486"/>
                  </a:cubicBezTo>
                  <a:cubicBezTo>
                    <a:pt x="10957" y="1440"/>
                    <a:pt x="10982" y="1420"/>
                    <a:pt x="10982" y="1379"/>
                  </a:cubicBezTo>
                  <a:lnTo>
                    <a:pt x="10982" y="1313"/>
                  </a:lnTo>
                  <a:close/>
                  <a:moveTo>
                    <a:pt x="255" y="870"/>
                  </a:moveTo>
                  <a:cubicBezTo>
                    <a:pt x="300" y="1018"/>
                    <a:pt x="341" y="1186"/>
                    <a:pt x="402" y="1333"/>
                  </a:cubicBezTo>
                  <a:cubicBezTo>
                    <a:pt x="402" y="1379"/>
                    <a:pt x="428" y="1399"/>
                    <a:pt x="428" y="1420"/>
                  </a:cubicBezTo>
                  <a:cubicBezTo>
                    <a:pt x="428" y="1399"/>
                    <a:pt x="402" y="1379"/>
                    <a:pt x="402" y="1333"/>
                  </a:cubicBezTo>
                  <a:cubicBezTo>
                    <a:pt x="341" y="1186"/>
                    <a:pt x="300" y="1018"/>
                    <a:pt x="255" y="870"/>
                  </a:cubicBezTo>
                  <a:close/>
                  <a:moveTo>
                    <a:pt x="66" y="255"/>
                  </a:moveTo>
                  <a:lnTo>
                    <a:pt x="66" y="275"/>
                  </a:lnTo>
                  <a:cubicBezTo>
                    <a:pt x="87" y="316"/>
                    <a:pt x="87" y="362"/>
                    <a:pt x="107" y="423"/>
                  </a:cubicBezTo>
                  <a:cubicBezTo>
                    <a:pt x="87" y="362"/>
                    <a:pt x="87" y="316"/>
                    <a:pt x="66" y="275"/>
                  </a:cubicBezTo>
                  <a:lnTo>
                    <a:pt x="66" y="255"/>
                  </a:lnTo>
                  <a:close/>
                  <a:moveTo>
                    <a:pt x="0" y="62"/>
                  </a:moveTo>
                  <a:lnTo>
                    <a:pt x="0" y="87"/>
                  </a:lnTo>
                  <a:cubicBezTo>
                    <a:pt x="21" y="107"/>
                    <a:pt x="21" y="128"/>
                    <a:pt x="21" y="128"/>
                  </a:cubicBezTo>
                  <a:cubicBezTo>
                    <a:pt x="21" y="128"/>
                    <a:pt x="21" y="107"/>
                    <a:pt x="0" y="87"/>
                  </a:cubicBezTo>
                  <a:lnTo>
                    <a:pt x="0" y="62"/>
                  </a:lnTo>
                  <a:close/>
                  <a:moveTo>
                    <a:pt x="66" y="1"/>
                  </a:moveTo>
                  <a:lnTo>
                    <a:pt x="46" y="21"/>
                  </a:lnTo>
                  <a:close/>
                </a:path>
              </a:pathLst>
            </a:custGeom>
            <a:solidFill>
              <a:srgbClr val="FCC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5"/>
            <p:cNvSpPr/>
            <p:nvPr/>
          </p:nvSpPr>
          <p:spPr>
            <a:xfrm>
              <a:off x="6108052" y="3487668"/>
              <a:ext cx="351876" cy="71"/>
            </a:xfrm>
            <a:custGeom>
              <a:rect b="b" l="l" r="r" t="t"/>
              <a:pathLst>
                <a:path extrusionOk="0" h="1" w="4940">
                  <a:moveTo>
                    <a:pt x="3856" y="1"/>
                  </a:moveTo>
                  <a:lnTo>
                    <a:pt x="2778" y="1"/>
                  </a:lnTo>
                  <a:lnTo>
                    <a:pt x="2778" y="1"/>
                  </a:lnTo>
                  <a:lnTo>
                    <a:pt x="169" y="1"/>
                  </a:lnTo>
                  <a:lnTo>
                    <a:pt x="1" y="1"/>
                  </a:lnTo>
                  <a:lnTo>
                    <a:pt x="1" y="1"/>
                  </a:lnTo>
                  <a:lnTo>
                    <a:pt x="169" y="1"/>
                  </a:lnTo>
                  <a:lnTo>
                    <a:pt x="1038" y="1"/>
                  </a:lnTo>
                  <a:lnTo>
                    <a:pt x="2778" y="1"/>
                  </a:lnTo>
                  <a:lnTo>
                    <a:pt x="2778" y="1"/>
                  </a:lnTo>
                  <a:lnTo>
                    <a:pt x="4218" y="1"/>
                  </a:lnTo>
                  <a:lnTo>
                    <a:pt x="4940" y="1"/>
                  </a:lnTo>
                  <a:lnTo>
                    <a:pt x="4940" y="1"/>
                  </a:lnTo>
                  <a:lnTo>
                    <a:pt x="4940" y="1"/>
                  </a:lnTo>
                  <a:close/>
                </a:path>
              </a:pathLst>
            </a:custGeom>
            <a:solidFill>
              <a:srgbClr val="134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5"/>
            <p:cNvSpPr/>
            <p:nvPr/>
          </p:nvSpPr>
          <p:spPr>
            <a:xfrm>
              <a:off x="5784874" y="3487668"/>
              <a:ext cx="83410" cy="1496"/>
            </a:xfrm>
            <a:custGeom>
              <a:rect b="b" l="l" r="r" t="t"/>
              <a:pathLst>
                <a:path extrusionOk="0" h="21" w="1171">
                  <a:moveTo>
                    <a:pt x="555" y="21"/>
                  </a:moveTo>
                  <a:lnTo>
                    <a:pt x="255" y="21"/>
                  </a:lnTo>
                  <a:lnTo>
                    <a:pt x="509" y="21"/>
                  </a:lnTo>
                  <a:lnTo>
                    <a:pt x="870" y="21"/>
                  </a:lnTo>
                  <a:lnTo>
                    <a:pt x="1170" y="21"/>
                  </a:lnTo>
                  <a:lnTo>
                    <a:pt x="1170" y="21"/>
                  </a:lnTo>
                  <a:lnTo>
                    <a:pt x="870" y="21"/>
                  </a:lnTo>
                  <a:lnTo>
                    <a:pt x="555" y="21"/>
                  </a:lnTo>
                  <a:close/>
                  <a:moveTo>
                    <a:pt x="87" y="1"/>
                  </a:moveTo>
                  <a:lnTo>
                    <a:pt x="87" y="1"/>
                  </a:lnTo>
                  <a:lnTo>
                    <a:pt x="26" y="1"/>
                  </a:lnTo>
                  <a:lnTo>
                    <a:pt x="0" y="1"/>
                  </a:lnTo>
                  <a:lnTo>
                    <a:pt x="26" y="1"/>
                  </a:lnTo>
                  <a:lnTo>
                    <a:pt x="87" y="1"/>
                  </a:lnTo>
                  <a:lnTo>
                    <a:pt x="107" y="1"/>
                  </a:lnTo>
                  <a:lnTo>
                    <a:pt x="173" y="1"/>
                  </a:lnTo>
                  <a:close/>
                </a:path>
              </a:pathLst>
            </a:custGeom>
            <a:solidFill>
              <a:srgbClr val="FCC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5"/>
            <p:cNvSpPr/>
            <p:nvPr/>
          </p:nvSpPr>
          <p:spPr>
            <a:xfrm>
              <a:off x="5868215" y="3489093"/>
              <a:ext cx="205142" cy="71"/>
            </a:xfrm>
            <a:custGeom>
              <a:rect b="b" l="l" r="r" t="t"/>
              <a:pathLst>
                <a:path extrusionOk="0" h="1" w="2880">
                  <a:moveTo>
                    <a:pt x="2457" y="1"/>
                  </a:moveTo>
                  <a:lnTo>
                    <a:pt x="2371" y="1"/>
                  </a:lnTo>
                  <a:lnTo>
                    <a:pt x="2010" y="1"/>
                  </a:lnTo>
                  <a:lnTo>
                    <a:pt x="1481" y="1"/>
                  </a:lnTo>
                  <a:lnTo>
                    <a:pt x="590" y="1"/>
                  </a:lnTo>
                  <a:lnTo>
                    <a:pt x="0" y="1"/>
                  </a:lnTo>
                  <a:lnTo>
                    <a:pt x="0" y="1"/>
                  </a:lnTo>
                  <a:lnTo>
                    <a:pt x="1481" y="1"/>
                  </a:lnTo>
                  <a:lnTo>
                    <a:pt x="2010" y="1"/>
                  </a:lnTo>
                  <a:lnTo>
                    <a:pt x="2371" y="1"/>
                  </a:lnTo>
                  <a:lnTo>
                    <a:pt x="2457" y="1"/>
                  </a:lnTo>
                  <a:lnTo>
                    <a:pt x="2671" y="1"/>
                  </a:lnTo>
                  <a:lnTo>
                    <a:pt x="2859" y="1"/>
                  </a:lnTo>
                  <a:lnTo>
                    <a:pt x="2879" y="1"/>
                  </a:lnTo>
                  <a:lnTo>
                    <a:pt x="2859" y="1"/>
                  </a:lnTo>
                  <a:lnTo>
                    <a:pt x="2671" y="1"/>
                  </a:lnTo>
                  <a:close/>
                </a:path>
              </a:pathLst>
            </a:custGeom>
            <a:solidFill>
              <a:srgbClr val="134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5"/>
            <p:cNvSpPr/>
            <p:nvPr/>
          </p:nvSpPr>
          <p:spPr>
            <a:xfrm>
              <a:off x="5738146" y="3374267"/>
              <a:ext cx="782319" cy="114894"/>
            </a:xfrm>
            <a:custGeom>
              <a:rect b="b" l="l" r="r" t="t"/>
              <a:pathLst>
                <a:path extrusionOk="0" h="1613" w="10983">
                  <a:moveTo>
                    <a:pt x="234" y="0"/>
                  </a:moveTo>
                  <a:lnTo>
                    <a:pt x="87" y="67"/>
                  </a:lnTo>
                  <a:lnTo>
                    <a:pt x="66" y="67"/>
                  </a:lnTo>
                  <a:lnTo>
                    <a:pt x="46" y="87"/>
                  </a:lnTo>
                  <a:lnTo>
                    <a:pt x="21" y="87"/>
                  </a:lnTo>
                  <a:cubicBezTo>
                    <a:pt x="21" y="107"/>
                    <a:pt x="21" y="107"/>
                    <a:pt x="0" y="128"/>
                  </a:cubicBezTo>
                  <a:lnTo>
                    <a:pt x="0" y="153"/>
                  </a:lnTo>
                  <a:cubicBezTo>
                    <a:pt x="21" y="173"/>
                    <a:pt x="21" y="194"/>
                    <a:pt x="21" y="194"/>
                  </a:cubicBezTo>
                  <a:cubicBezTo>
                    <a:pt x="46" y="234"/>
                    <a:pt x="46" y="280"/>
                    <a:pt x="66" y="321"/>
                  </a:cubicBezTo>
                  <a:lnTo>
                    <a:pt x="66" y="341"/>
                  </a:lnTo>
                  <a:cubicBezTo>
                    <a:pt x="87" y="382"/>
                    <a:pt x="87" y="428"/>
                    <a:pt x="107" y="489"/>
                  </a:cubicBezTo>
                  <a:cubicBezTo>
                    <a:pt x="148" y="636"/>
                    <a:pt x="194" y="789"/>
                    <a:pt x="255" y="936"/>
                  </a:cubicBezTo>
                  <a:cubicBezTo>
                    <a:pt x="300" y="1084"/>
                    <a:pt x="341" y="1252"/>
                    <a:pt x="402" y="1399"/>
                  </a:cubicBezTo>
                  <a:cubicBezTo>
                    <a:pt x="402" y="1445"/>
                    <a:pt x="428" y="1465"/>
                    <a:pt x="428" y="1486"/>
                  </a:cubicBezTo>
                  <a:lnTo>
                    <a:pt x="428" y="1506"/>
                  </a:lnTo>
                  <a:cubicBezTo>
                    <a:pt x="448" y="1526"/>
                    <a:pt x="448" y="1552"/>
                    <a:pt x="468" y="1572"/>
                  </a:cubicBezTo>
                  <a:lnTo>
                    <a:pt x="489" y="1572"/>
                  </a:lnTo>
                  <a:lnTo>
                    <a:pt x="509" y="1593"/>
                  </a:lnTo>
                  <a:lnTo>
                    <a:pt x="829" y="1593"/>
                  </a:lnTo>
                  <a:cubicBezTo>
                    <a:pt x="870" y="1593"/>
                    <a:pt x="890" y="1613"/>
                    <a:pt x="911" y="1613"/>
                  </a:cubicBezTo>
                  <a:lnTo>
                    <a:pt x="4705" y="1613"/>
                  </a:lnTo>
                  <a:cubicBezTo>
                    <a:pt x="4833" y="1613"/>
                    <a:pt x="4960" y="1613"/>
                    <a:pt x="5087" y="1593"/>
                  </a:cubicBezTo>
                  <a:lnTo>
                    <a:pt x="10896" y="1593"/>
                  </a:lnTo>
                  <a:cubicBezTo>
                    <a:pt x="10916" y="1593"/>
                    <a:pt x="10916" y="1593"/>
                    <a:pt x="10937" y="1572"/>
                  </a:cubicBezTo>
                  <a:lnTo>
                    <a:pt x="10937" y="1552"/>
                  </a:lnTo>
                  <a:lnTo>
                    <a:pt x="10957" y="1552"/>
                  </a:lnTo>
                  <a:cubicBezTo>
                    <a:pt x="10957" y="1506"/>
                    <a:pt x="10982" y="1486"/>
                    <a:pt x="10982" y="1445"/>
                  </a:cubicBezTo>
                  <a:lnTo>
                    <a:pt x="10982" y="1379"/>
                  </a:lnTo>
                  <a:lnTo>
                    <a:pt x="10982" y="1338"/>
                  </a:lnTo>
                  <a:lnTo>
                    <a:pt x="763" y="1338"/>
                  </a:lnTo>
                  <a:cubicBezTo>
                    <a:pt x="723" y="1338"/>
                    <a:pt x="702" y="1338"/>
                    <a:pt x="682" y="1318"/>
                  </a:cubicBezTo>
                  <a:cubicBezTo>
                    <a:pt x="656" y="1298"/>
                    <a:pt x="636" y="1272"/>
                    <a:pt x="636" y="1252"/>
                  </a:cubicBezTo>
                  <a:cubicBezTo>
                    <a:pt x="616" y="1211"/>
                    <a:pt x="616" y="1191"/>
                    <a:pt x="595" y="1145"/>
                  </a:cubicBezTo>
                  <a:cubicBezTo>
                    <a:pt x="555" y="997"/>
                    <a:pt x="509" y="830"/>
                    <a:pt x="448" y="682"/>
                  </a:cubicBezTo>
                  <a:cubicBezTo>
                    <a:pt x="382" y="468"/>
                    <a:pt x="321" y="280"/>
                    <a:pt x="255" y="87"/>
                  </a:cubicBezTo>
                  <a:cubicBezTo>
                    <a:pt x="255" y="46"/>
                    <a:pt x="255" y="26"/>
                    <a:pt x="234" y="0"/>
                  </a:cubicBezTo>
                  <a:close/>
                </a:path>
              </a:pathLst>
            </a:custGeom>
            <a:solidFill>
              <a:srgbClr val="F77A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5"/>
            <p:cNvSpPr/>
            <p:nvPr/>
          </p:nvSpPr>
          <p:spPr>
            <a:xfrm>
              <a:off x="5777608" y="3452907"/>
              <a:ext cx="724694" cy="10542"/>
            </a:xfrm>
            <a:custGeom>
              <a:rect b="b" l="l" r="r" t="t"/>
              <a:pathLst>
                <a:path extrusionOk="0" h="148" w="10174">
                  <a:moveTo>
                    <a:pt x="1527" y="0"/>
                  </a:moveTo>
                  <a:cubicBezTo>
                    <a:pt x="1336" y="10"/>
                    <a:pt x="1145" y="10"/>
                    <a:pt x="954" y="10"/>
                  </a:cubicBezTo>
                  <a:cubicBezTo>
                    <a:pt x="764" y="10"/>
                    <a:pt x="573" y="10"/>
                    <a:pt x="382" y="21"/>
                  </a:cubicBezTo>
                  <a:lnTo>
                    <a:pt x="62" y="21"/>
                  </a:lnTo>
                  <a:cubicBezTo>
                    <a:pt x="41" y="21"/>
                    <a:pt x="41" y="21"/>
                    <a:pt x="21" y="41"/>
                  </a:cubicBezTo>
                  <a:cubicBezTo>
                    <a:pt x="1" y="41"/>
                    <a:pt x="1" y="41"/>
                    <a:pt x="1" y="66"/>
                  </a:cubicBezTo>
                  <a:cubicBezTo>
                    <a:pt x="1" y="87"/>
                    <a:pt x="1" y="107"/>
                    <a:pt x="21" y="107"/>
                  </a:cubicBezTo>
                  <a:lnTo>
                    <a:pt x="41" y="107"/>
                  </a:lnTo>
                  <a:cubicBezTo>
                    <a:pt x="62" y="127"/>
                    <a:pt x="82" y="127"/>
                    <a:pt x="82" y="127"/>
                  </a:cubicBezTo>
                  <a:lnTo>
                    <a:pt x="530" y="127"/>
                  </a:lnTo>
                  <a:cubicBezTo>
                    <a:pt x="784" y="127"/>
                    <a:pt x="1059" y="127"/>
                    <a:pt x="1313" y="148"/>
                  </a:cubicBezTo>
                  <a:lnTo>
                    <a:pt x="10108" y="148"/>
                  </a:lnTo>
                  <a:cubicBezTo>
                    <a:pt x="10149" y="148"/>
                    <a:pt x="10174" y="127"/>
                    <a:pt x="10174" y="87"/>
                  </a:cubicBezTo>
                  <a:cubicBezTo>
                    <a:pt x="10174" y="66"/>
                    <a:pt x="10174" y="21"/>
                    <a:pt x="10128"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5"/>
            <p:cNvSpPr/>
            <p:nvPr/>
          </p:nvSpPr>
          <p:spPr>
            <a:xfrm>
              <a:off x="5780529" y="3410524"/>
              <a:ext cx="184130" cy="9117"/>
            </a:xfrm>
            <a:custGeom>
              <a:rect b="b" l="l" r="r" t="t"/>
              <a:pathLst>
                <a:path extrusionOk="0" h="128" w="2585">
                  <a:moveTo>
                    <a:pt x="489" y="0"/>
                  </a:moveTo>
                  <a:cubicBezTo>
                    <a:pt x="425" y="13"/>
                    <a:pt x="362" y="13"/>
                    <a:pt x="298" y="13"/>
                  </a:cubicBezTo>
                  <a:cubicBezTo>
                    <a:pt x="234" y="13"/>
                    <a:pt x="171" y="13"/>
                    <a:pt x="107" y="26"/>
                  </a:cubicBezTo>
                  <a:lnTo>
                    <a:pt x="41" y="26"/>
                  </a:lnTo>
                  <a:cubicBezTo>
                    <a:pt x="21" y="46"/>
                    <a:pt x="21" y="46"/>
                    <a:pt x="21" y="66"/>
                  </a:cubicBezTo>
                  <a:cubicBezTo>
                    <a:pt x="0" y="87"/>
                    <a:pt x="21" y="107"/>
                    <a:pt x="41" y="107"/>
                  </a:cubicBezTo>
                  <a:lnTo>
                    <a:pt x="61" y="107"/>
                  </a:lnTo>
                  <a:cubicBezTo>
                    <a:pt x="61" y="127"/>
                    <a:pt x="87" y="127"/>
                    <a:pt x="107" y="127"/>
                  </a:cubicBezTo>
                  <a:lnTo>
                    <a:pt x="2523" y="127"/>
                  </a:lnTo>
                  <a:cubicBezTo>
                    <a:pt x="2544" y="127"/>
                    <a:pt x="2564" y="107"/>
                    <a:pt x="2584" y="66"/>
                  </a:cubicBezTo>
                  <a:cubicBezTo>
                    <a:pt x="2584" y="46"/>
                    <a:pt x="2564" y="0"/>
                    <a:pt x="2523"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5"/>
            <p:cNvSpPr/>
            <p:nvPr/>
          </p:nvSpPr>
          <p:spPr>
            <a:xfrm>
              <a:off x="5985961" y="3410524"/>
              <a:ext cx="18164" cy="25785"/>
            </a:xfrm>
            <a:custGeom>
              <a:rect b="b" l="l" r="r" t="t"/>
              <a:pathLst>
                <a:path extrusionOk="0" h="362" w="255">
                  <a:moveTo>
                    <a:pt x="41" y="0"/>
                  </a:moveTo>
                  <a:cubicBezTo>
                    <a:pt x="21" y="0"/>
                    <a:pt x="1" y="26"/>
                    <a:pt x="1" y="46"/>
                  </a:cubicBezTo>
                  <a:lnTo>
                    <a:pt x="1" y="300"/>
                  </a:lnTo>
                  <a:cubicBezTo>
                    <a:pt x="1" y="341"/>
                    <a:pt x="21" y="361"/>
                    <a:pt x="41" y="361"/>
                  </a:cubicBezTo>
                  <a:lnTo>
                    <a:pt x="189" y="361"/>
                  </a:lnTo>
                  <a:cubicBezTo>
                    <a:pt x="229" y="361"/>
                    <a:pt x="255" y="341"/>
                    <a:pt x="255" y="300"/>
                  </a:cubicBezTo>
                  <a:lnTo>
                    <a:pt x="255" y="46"/>
                  </a:lnTo>
                  <a:cubicBezTo>
                    <a:pt x="255" y="26"/>
                    <a:pt x="229" y="0"/>
                    <a:pt x="18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5"/>
            <p:cNvSpPr/>
            <p:nvPr/>
          </p:nvSpPr>
          <p:spPr>
            <a:xfrm>
              <a:off x="6016021" y="3410524"/>
              <a:ext cx="18235" cy="25785"/>
            </a:xfrm>
            <a:custGeom>
              <a:rect b="b" l="l" r="r" t="t"/>
              <a:pathLst>
                <a:path extrusionOk="0" h="362" w="256">
                  <a:moveTo>
                    <a:pt x="62" y="0"/>
                  </a:moveTo>
                  <a:cubicBezTo>
                    <a:pt x="21" y="0"/>
                    <a:pt x="1" y="26"/>
                    <a:pt x="1" y="46"/>
                  </a:cubicBezTo>
                  <a:lnTo>
                    <a:pt x="1" y="300"/>
                  </a:lnTo>
                  <a:cubicBezTo>
                    <a:pt x="1" y="341"/>
                    <a:pt x="21" y="361"/>
                    <a:pt x="62" y="361"/>
                  </a:cubicBezTo>
                  <a:lnTo>
                    <a:pt x="214" y="361"/>
                  </a:lnTo>
                  <a:cubicBezTo>
                    <a:pt x="235" y="361"/>
                    <a:pt x="255" y="341"/>
                    <a:pt x="255" y="300"/>
                  </a:cubicBezTo>
                  <a:lnTo>
                    <a:pt x="255" y="46"/>
                  </a:lnTo>
                  <a:cubicBezTo>
                    <a:pt x="255" y="26"/>
                    <a:pt x="235" y="0"/>
                    <a:pt x="21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5"/>
            <p:cNvSpPr/>
            <p:nvPr/>
          </p:nvSpPr>
          <p:spPr>
            <a:xfrm>
              <a:off x="6047576" y="3410524"/>
              <a:ext cx="18164" cy="25785"/>
            </a:xfrm>
            <a:custGeom>
              <a:rect b="b" l="l" r="r" t="t"/>
              <a:pathLst>
                <a:path extrusionOk="0" h="362" w="255">
                  <a:moveTo>
                    <a:pt x="46" y="0"/>
                  </a:moveTo>
                  <a:cubicBezTo>
                    <a:pt x="26" y="0"/>
                    <a:pt x="0" y="26"/>
                    <a:pt x="0" y="46"/>
                  </a:cubicBezTo>
                  <a:lnTo>
                    <a:pt x="0" y="300"/>
                  </a:lnTo>
                  <a:cubicBezTo>
                    <a:pt x="0" y="341"/>
                    <a:pt x="26" y="361"/>
                    <a:pt x="46" y="361"/>
                  </a:cubicBezTo>
                  <a:lnTo>
                    <a:pt x="194" y="361"/>
                  </a:lnTo>
                  <a:cubicBezTo>
                    <a:pt x="234" y="361"/>
                    <a:pt x="255" y="341"/>
                    <a:pt x="255" y="300"/>
                  </a:cubicBezTo>
                  <a:lnTo>
                    <a:pt x="255" y="46"/>
                  </a:lnTo>
                  <a:cubicBezTo>
                    <a:pt x="255" y="26"/>
                    <a:pt x="234" y="0"/>
                    <a:pt x="19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5"/>
            <p:cNvSpPr/>
            <p:nvPr/>
          </p:nvSpPr>
          <p:spPr>
            <a:xfrm>
              <a:off x="6077992" y="3410524"/>
              <a:ext cx="18164" cy="25785"/>
            </a:xfrm>
            <a:custGeom>
              <a:rect b="b" l="l" r="r" t="t"/>
              <a:pathLst>
                <a:path extrusionOk="0" h="362" w="255">
                  <a:moveTo>
                    <a:pt x="62" y="0"/>
                  </a:moveTo>
                  <a:cubicBezTo>
                    <a:pt x="21" y="0"/>
                    <a:pt x="1" y="26"/>
                    <a:pt x="1" y="46"/>
                  </a:cubicBezTo>
                  <a:lnTo>
                    <a:pt x="1" y="300"/>
                  </a:lnTo>
                  <a:cubicBezTo>
                    <a:pt x="1" y="341"/>
                    <a:pt x="21" y="361"/>
                    <a:pt x="62" y="361"/>
                  </a:cubicBezTo>
                  <a:lnTo>
                    <a:pt x="209" y="361"/>
                  </a:lnTo>
                  <a:cubicBezTo>
                    <a:pt x="235" y="361"/>
                    <a:pt x="255" y="341"/>
                    <a:pt x="255" y="300"/>
                  </a:cubicBezTo>
                  <a:lnTo>
                    <a:pt x="255" y="46"/>
                  </a:lnTo>
                  <a:cubicBezTo>
                    <a:pt x="255" y="26"/>
                    <a:pt x="235" y="0"/>
                    <a:pt x="20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5"/>
            <p:cNvSpPr/>
            <p:nvPr/>
          </p:nvSpPr>
          <p:spPr>
            <a:xfrm>
              <a:off x="6108052" y="3410524"/>
              <a:ext cx="19659" cy="25785"/>
            </a:xfrm>
            <a:custGeom>
              <a:rect b="b" l="l" r="r" t="t"/>
              <a:pathLst>
                <a:path extrusionOk="0" h="362" w="276">
                  <a:moveTo>
                    <a:pt x="67" y="0"/>
                  </a:moveTo>
                  <a:cubicBezTo>
                    <a:pt x="41" y="0"/>
                    <a:pt x="1" y="26"/>
                    <a:pt x="1" y="46"/>
                  </a:cubicBezTo>
                  <a:lnTo>
                    <a:pt x="1" y="300"/>
                  </a:lnTo>
                  <a:cubicBezTo>
                    <a:pt x="1" y="341"/>
                    <a:pt x="41" y="361"/>
                    <a:pt x="67" y="361"/>
                  </a:cubicBezTo>
                  <a:lnTo>
                    <a:pt x="214" y="361"/>
                  </a:lnTo>
                  <a:cubicBezTo>
                    <a:pt x="255" y="361"/>
                    <a:pt x="275" y="341"/>
                    <a:pt x="275" y="300"/>
                  </a:cubicBezTo>
                  <a:lnTo>
                    <a:pt x="275" y="46"/>
                  </a:lnTo>
                  <a:cubicBezTo>
                    <a:pt x="275" y="26"/>
                    <a:pt x="255" y="0"/>
                    <a:pt x="21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5"/>
            <p:cNvSpPr/>
            <p:nvPr/>
          </p:nvSpPr>
          <p:spPr>
            <a:xfrm>
              <a:off x="6139964" y="3410524"/>
              <a:ext cx="18164" cy="25785"/>
            </a:xfrm>
            <a:custGeom>
              <a:rect b="b" l="l" r="r" t="t"/>
              <a:pathLst>
                <a:path extrusionOk="0" h="362" w="255">
                  <a:moveTo>
                    <a:pt x="41" y="0"/>
                  </a:moveTo>
                  <a:cubicBezTo>
                    <a:pt x="21" y="0"/>
                    <a:pt x="0" y="26"/>
                    <a:pt x="0" y="46"/>
                  </a:cubicBezTo>
                  <a:lnTo>
                    <a:pt x="0" y="300"/>
                  </a:lnTo>
                  <a:cubicBezTo>
                    <a:pt x="0" y="341"/>
                    <a:pt x="21" y="361"/>
                    <a:pt x="41" y="361"/>
                  </a:cubicBezTo>
                  <a:lnTo>
                    <a:pt x="209" y="361"/>
                  </a:lnTo>
                  <a:cubicBezTo>
                    <a:pt x="229" y="361"/>
                    <a:pt x="255" y="341"/>
                    <a:pt x="255" y="300"/>
                  </a:cubicBezTo>
                  <a:lnTo>
                    <a:pt x="255" y="46"/>
                  </a:lnTo>
                  <a:cubicBezTo>
                    <a:pt x="255" y="26"/>
                    <a:pt x="229" y="0"/>
                    <a:pt x="20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5"/>
            <p:cNvSpPr/>
            <p:nvPr/>
          </p:nvSpPr>
          <p:spPr>
            <a:xfrm>
              <a:off x="6170024" y="3410524"/>
              <a:ext cx="19659" cy="25785"/>
            </a:xfrm>
            <a:custGeom>
              <a:rect b="b" l="l" r="r" t="t"/>
              <a:pathLst>
                <a:path extrusionOk="0" h="362" w="276">
                  <a:moveTo>
                    <a:pt x="62" y="0"/>
                  </a:moveTo>
                  <a:cubicBezTo>
                    <a:pt x="21" y="0"/>
                    <a:pt x="1" y="26"/>
                    <a:pt x="1" y="46"/>
                  </a:cubicBezTo>
                  <a:lnTo>
                    <a:pt x="1" y="300"/>
                  </a:lnTo>
                  <a:cubicBezTo>
                    <a:pt x="1" y="341"/>
                    <a:pt x="21" y="361"/>
                    <a:pt x="62" y="361"/>
                  </a:cubicBezTo>
                  <a:lnTo>
                    <a:pt x="214" y="361"/>
                  </a:lnTo>
                  <a:cubicBezTo>
                    <a:pt x="235" y="361"/>
                    <a:pt x="275" y="341"/>
                    <a:pt x="275" y="300"/>
                  </a:cubicBezTo>
                  <a:lnTo>
                    <a:pt x="275" y="46"/>
                  </a:lnTo>
                  <a:cubicBezTo>
                    <a:pt x="275" y="26"/>
                    <a:pt x="235" y="0"/>
                    <a:pt x="21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5"/>
            <p:cNvSpPr/>
            <p:nvPr/>
          </p:nvSpPr>
          <p:spPr>
            <a:xfrm>
              <a:off x="6201579" y="3410524"/>
              <a:ext cx="18164" cy="25785"/>
            </a:xfrm>
            <a:custGeom>
              <a:rect b="b" l="l" r="r" t="t"/>
              <a:pathLst>
                <a:path extrusionOk="0" h="362" w="255">
                  <a:moveTo>
                    <a:pt x="46" y="0"/>
                  </a:moveTo>
                  <a:cubicBezTo>
                    <a:pt x="25" y="0"/>
                    <a:pt x="0" y="26"/>
                    <a:pt x="0" y="46"/>
                  </a:cubicBezTo>
                  <a:lnTo>
                    <a:pt x="0" y="300"/>
                  </a:lnTo>
                  <a:cubicBezTo>
                    <a:pt x="0" y="341"/>
                    <a:pt x="25" y="361"/>
                    <a:pt x="46" y="361"/>
                  </a:cubicBezTo>
                  <a:lnTo>
                    <a:pt x="193" y="361"/>
                  </a:lnTo>
                  <a:cubicBezTo>
                    <a:pt x="234" y="361"/>
                    <a:pt x="254" y="341"/>
                    <a:pt x="254" y="300"/>
                  </a:cubicBezTo>
                  <a:lnTo>
                    <a:pt x="254" y="46"/>
                  </a:lnTo>
                  <a:cubicBezTo>
                    <a:pt x="254" y="26"/>
                    <a:pt x="234" y="0"/>
                    <a:pt x="193"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5"/>
            <p:cNvSpPr/>
            <p:nvPr/>
          </p:nvSpPr>
          <p:spPr>
            <a:xfrm>
              <a:off x="6231995" y="3410524"/>
              <a:ext cx="18164" cy="25785"/>
            </a:xfrm>
            <a:custGeom>
              <a:rect b="b" l="l" r="r" t="t"/>
              <a:pathLst>
                <a:path extrusionOk="0" h="362" w="255">
                  <a:moveTo>
                    <a:pt x="61" y="0"/>
                  </a:moveTo>
                  <a:cubicBezTo>
                    <a:pt x="21" y="0"/>
                    <a:pt x="0" y="26"/>
                    <a:pt x="0" y="46"/>
                  </a:cubicBezTo>
                  <a:lnTo>
                    <a:pt x="0" y="300"/>
                  </a:lnTo>
                  <a:cubicBezTo>
                    <a:pt x="0" y="341"/>
                    <a:pt x="21" y="361"/>
                    <a:pt x="61" y="361"/>
                  </a:cubicBezTo>
                  <a:lnTo>
                    <a:pt x="209" y="361"/>
                  </a:lnTo>
                  <a:cubicBezTo>
                    <a:pt x="234" y="361"/>
                    <a:pt x="255" y="341"/>
                    <a:pt x="255" y="300"/>
                  </a:cubicBezTo>
                  <a:lnTo>
                    <a:pt x="255" y="46"/>
                  </a:lnTo>
                  <a:cubicBezTo>
                    <a:pt x="255" y="26"/>
                    <a:pt x="234" y="0"/>
                    <a:pt x="20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5"/>
            <p:cNvSpPr/>
            <p:nvPr/>
          </p:nvSpPr>
          <p:spPr>
            <a:xfrm>
              <a:off x="6262055" y="3410524"/>
              <a:ext cx="19659" cy="25785"/>
            </a:xfrm>
            <a:custGeom>
              <a:rect b="b" l="l" r="r" t="t"/>
              <a:pathLst>
                <a:path extrusionOk="0" h="362" w="276">
                  <a:moveTo>
                    <a:pt x="67" y="0"/>
                  </a:moveTo>
                  <a:cubicBezTo>
                    <a:pt x="41" y="0"/>
                    <a:pt x="1" y="26"/>
                    <a:pt x="1" y="46"/>
                  </a:cubicBezTo>
                  <a:lnTo>
                    <a:pt x="1" y="300"/>
                  </a:lnTo>
                  <a:cubicBezTo>
                    <a:pt x="1" y="341"/>
                    <a:pt x="41" y="361"/>
                    <a:pt x="67" y="361"/>
                  </a:cubicBezTo>
                  <a:lnTo>
                    <a:pt x="214" y="361"/>
                  </a:lnTo>
                  <a:cubicBezTo>
                    <a:pt x="255" y="361"/>
                    <a:pt x="275" y="341"/>
                    <a:pt x="275" y="300"/>
                  </a:cubicBezTo>
                  <a:lnTo>
                    <a:pt x="275" y="46"/>
                  </a:lnTo>
                  <a:cubicBezTo>
                    <a:pt x="275" y="26"/>
                    <a:pt x="255" y="0"/>
                    <a:pt x="21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5"/>
            <p:cNvSpPr/>
            <p:nvPr/>
          </p:nvSpPr>
          <p:spPr>
            <a:xfrm>
              <a:off x="6293967" y="3410524"/>
              <a:ext cx="18164" cy="25785"/>
            </a:xfrm>
            <a:custGeom>
              <a:rect b="b" l="l" r="r" t="t"/>
              <a:pathLst>
                <a:path extrusionOk="0" h="362" w="255">
                  <a:moveTo>
                    <a:pt x="41" y="0"/>
                  </a:moveTo>
                  <a:cubicBezTo>
                    <a:pt x="21" y="0"/>
                    <a:pt x="0" y="26"/>
                    <a:pt x="0" y="46"/>
                  </a:cubicBezTo>
                  <a:lnTo>
                    <a:pt x="0" y="300"/>
                  </a:lnTo>
                  <a:cubicBezTo>
                    <a:pt x="0" y="341"/>
                    <a:pt x="21" y="361"/>
                    <a:pt x="41" y="361"/>
                  </a:cubicBezTo>
                  <a:lnTo>
                    <a:pt x="209" y="361"/>
                  </a:lnTo>
                  <a:cubicBezTo>
                    <a:pt x="229" y="361"/>
                    <a:pt x="254" y="341"/>
                    <a:pt x="254" y="300"/>
                  </a:cubicBezTo>
                  <a:lnTo>
                    <a:pt x="254" y="46"/>
                  </a:lnTo>
                  <a:cubicBezTo>
                    <a:pt x="254" y="26"/>
                    <a:pt x="229" y="0"/>
                    <a:pt x="20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5"/>
            <p:cNvSpPr/>
            <p:nvPr/>
          </p:nvSpPr>
          <p:spPr>
            <a:xfrm>
              <a:off x="6324027" y="3410524"/>
              <a:ext cx="19659" cy="25785"/>
            </a:xfrm>
            <a:custGeom>
              <a:rect b="b" l="l" r="r" t="t"/>
              <a:pathLst>
                <a:path extrusionOk="0" h="362" w="276">
                  <a:moveTo>
                    <a:pt x="61" y="0"/>
                  </a:moveTo>
                  <a:cubicBezTo>
                    <a:pt x="21" y="0"/>
                    <a:pt x="0" y="26"/>
                    <a:pt x="0" y="46"/>
                  </a:cubicBezTo>
                  <a:lnTo>
                    <a:pt x="0" y="300"/>
                  </a:lnTo>
                  <a:cubicBezTo>
                    <a:pt x="0" y="341"/>
                    <a:pt x="21" y="361"/>
                    <a:pt x="61" y="361"/>
                  </a:cubicBezTo>
                  <a:lnTo>
                    <a:pt x="214" y="361"/>
                  </a:lnTo>
                  <a:cubicBezTo>
                    <a:pt x="234" y="361"/>
                    <a:pt x="275" y="341"/>
                    <a:pt x="275" y="300"/>
                  </a:cubicBezTo>
                  <a:lnTo>
                    <a:pt x="275" y="46"/>
                  </a:lnTo>
                  <a:cubicBezTo>
                    <a:pt x="275" y="26"/>
                    <a:pt x="234" y="0"/>
                    <a:pt x="21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5"/>
            <p:cNvSpPr/>
            <p:nvPr/>
          </p:nvSpPr>
          <p:spPr>
            <a:xfrm>
              <a:off x="6355511" y="3410524"/>
              <a:ext cx="18235" cy="25785"/>
            </a:xfrm>
            <a:custGeom>
              <a:rect b="b" l="l" r="r" t="t"/>
              <a:pathLst>
                <a:path extrusionOk="0" h="362" w="256">
                  <a:moveTo>
                    <a:pt x="47" y="0"/>
                  </a:moveTo>
                  <a:cubicBezTo>
                    <a:pt x="26" y="0"/>
                    <a:pt x="1" y="26"/>
                    <a:pt x="1" y="46"/>
                  </a:cubicBezTo>
                  <a:lnTo>
                    <a:pt x="1" y="300"/>
                  </a:lnTo>
                  <a:cubicBezTo>
                    <a:pt x="1" y="341"/>
                    <a:pt x="26" y="361"/>
                    <a:pt x="47" y="361"/>
                  </a:cubicBezTo>
                  <a:lnTo>
                    <a:pt x="194" y="361"/>
                  </a:lnTo>
                  <a:cubicBezTo>
                    <a:pt x="235" y="361"/>
                    <a:pt x="255" y="341"/>
                    <a:pt x="255" y="300"/>
                  </a:cubicBezTo>
                  <a:lnTo>
                    <a:pt x="255" y="46"/>
                  </a:lnTo>
                  <a:cubicBezTo>
                    <a:pt x="255" y="26"/>
                    <a:pt x="235" y="0"/>
                    <a:pt x="19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5"/>
            <p:cNvSpPr/>
            <p:nvPr/>
          </p:nvSpPr>
          <p:spPr>
            <a:xfrm>
              <a:off x="6385998" y="3410524"/>
              <a:ext cx="18164" cy="25785"/>
            </a:xfrm>
            <a:custGeom>
              <a:rect b="b" l="l" r="r" t="t"/>
              <a:pathLst>
                <a:path extrusionOk="0" h="362" w="255">
                  <a:moveTo>
                    <a:pt x="61" y="0"/>
                  </a:moveTo>
                  <a:cubicBezTo>
                    <a:pt x="21" y="0"/>
                    <a:pt x="0" y="26"/>
                    <a:pt x="0" y="46"/>
                  </a:cubicBezTo>
                  <a:lnTo>
                    <a:pt x="0" y="300"/>
                  </a:lnTo>
                  <a:cubicBezTo>
                    <a:pt x="0" y="341"/>
                    <a:pt x="21" y="361"/>
                    <a:pt x="61" y="361"/>
                  </a:cubicBezTo>
                  <a:lnTo>
                    <a:pt x="209" y="361"/>
                  </a:lnTo>
                  <a:cubicBezTo>
                    <a:pt x="234" y="361"/>
                    <a:pt x="255" y="341"/>
                    <a:pt x="255" y="300"/>
                  </a:cubicBezTo>
                  <a:lnTo>
                    <a:pt x="255" y="46"/>
                  </a:lnTo>
                  <a:cubicBezTo>
                    <a:pt x="255" y="26"/>
                    <a:pt x="234" y="0"/>
                    <a:pt x="20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5"/>
            <p:cNvSpPr/>
            <p:nvPr/>
          </p:nvSpPr>
          <p:spPr>
            <a:xfrm>
              <a:off x="6417483" y="3410524"/>
              <a:ext cx="18235" cy="25785"/>
            </a:xfrm>
            <a:custGeom>
              <a:rect b="b" l="l" r="r" t="t"/>
              <a:pathLst>
                <a:path extrusionOk="0" h="362" w="256">
                  <a:moveTo>
                    <a:pt x="46" y="0"/>
                  </a:moveTo>
                  <a:cubicBezTo>
                    <a:pt x="21" y="0"/>
                    <a:pt x="1" y="26"/>
                    <a:pt x="1" y="46"/>
                  </a:cubicBezTo>
                  <a:lnTo>
                    <a:pt x="1" y="300"/>
                  </a:lnTo>
                  <a:cubicBezTo>
                    <a:pt x="1" y="341"/>
                    <a:pt x="21" y="361"/>
                    <a:pt x="46" y="361"/>
                  </a:cubicBezTo>
                  <a:lnTo>
                    <a:pt x="194" y="361"/>
                  </a:lnTo>
                  <a:cubicBezTo>
                    <a:pt x="235" y="361"/>
                    <a:pt x="255" y="341"/>
                    <a:pt x="255" y="300"/>
                  </a:cubicBezTo>
                  <a:lnTo>
                    <a:pt x="255" y="46"/>
                  </a:lnTo>
                  <a:cubicBezTo>
                    <a:pt x="255" y="26"/>
                    <a:pt x="235" y="0"/>
                    <a:pt x="19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0" name="Google Shape;2790;p65"/>
          <p:cNvGrpSpPr/>
          <p:nvPr/>
        </p:nvGrpSpPr>
        <p:grpSpPr>
          <a:xfrm>
            <a:off x="1033834" y="2865624"/>
            <a:ext cx="825780" cy="321826"/>
            <a:chOff x="4069972" y="2459362"/>
            <a:chExt cx="825780" cy="321826"/>
          </a:xfrm>
        </p:grpSpPr>
        <p:sp>
          <p:nvSpPr>
            <p:cNvPr id="2791" name="Google Shape;2791;p65"/>
            <p:cNvSpPr/>
            <p:nvPr/>
          </p:nvSpPr>
          <p:spPr>
            <a:xfrm>
              <a:off x="4069972" y="2459362"/>
              <a:ext cx="544981" cy="261343"/>
            </a:xfrm>
            <a:custGeom>
              <a:rect b="b" l="l" r="r" t="t"/>
              <a:pathLst>
                <a:path extrusionOk="0" h="3669" w="7651">
                  <a:moveTo>
                    <a:pt x="3627" y="1"/>
                  </a:moveTo>
                  <a:cubicBezTo>
                    <a:pt x="3520" y="1"/>
                    <a:pt x="3520" y="1"/>
                    <a:pt x="3454" y="67"/>
                  </a:cubicBezTo>
                  <a:cubicBezTo>
                    <a:pt x="3347" y="174"/>
                    <a:pt x="3266" y="280"/>
                    <a:pt x="3159" y="382"/>
                  </a:cubicBezTo>
                  <a:cubicBezTo>
                    <a:pt x="2905" y="616"/>
                    <a:pt x="2671" y="870"/>
                    <a:pt x="2416" y="1104"/>
                  </a:cubicBezTo>
                  <a:cubicBezTo>
                    <a:pt x="2310" y="1232"/>
                    <a:pt x="2182" y="1359"/>
                    <a:pt x="2076" y="1466"/>
                  </a:cubicBezTo>
                  <a:cubicBezTo>
                    <a:pt x="1908" y="1633"/>
                    <a:pt x="1760" y="1781"/>
                    <a:pt x="1592" y="1954"/>
                  </a:cubicBezTo>
                  <a:cubicBezTo>
                    <a:pt x="1231" y="2335"/>
                    <a:pt x="850" y="2697"/>
                    <a:pt x="468" y="3078"/>
                  </a:cubicBezTo>
                  <a:cubicBezTo>
                    <a:pt x="341" y="3226"/>
                    <a:pt x="214" y="3353"/>
                    <a:pt x="87" y="3480"/>
                  </a:cubicBezTo>
                  <a:lnTo>
                    <a:pt x="66" y="3480"/>
                  </a:lnTo>
                  <a:cubicBezTo>
                    <a:pt x="66" y="3500"/>
                    <a:pt x="41" y="3521"/>
                    <a:pt x="41" y="3541"/>
                  </a:cubicBezTo>
                  <a:cubicBezTo>
                    <a:pt x="0" y="3587"/>
                    <a:pt x="21" y="3627"/>
                    <a:pt x="66" y="3648"/>
                  </a:cubicBezTo>
                  <a:cubicBezTo>
                    <a:pt x="87" y="3668"/>
                    <a:pt x="107" y="3668"/>
                    <a:pt x="148" y="3668"/>
                  </a:cubicBezTo>
                  <a:lnTo>
                    <a:pt x="7569" y="3668"/>
                  </a:lnTo>
                  <a:cubicBezTo>
                    <a:pt x="7630" y="3648"/>
                    <a:pt x="7651" y="3607"/>
                    <a:pt x="7630" y="3541"/>
                  </a:cubicBezTo>
                  <a:cubicBezTo>
                    <a:pt x="7630" y="3521"/>
                    <a:pt x="7610" y="3500"/>
                    <a:pt x="7590" y="3500"/>
                  </a:cubicBezTo>
                  <a:cubicBezTo>
                    <a:pt x="7544" y="3434"/>
                    <a:pt x="7483" y="3393"/>
                    <a:pt x="7417" y="3332"/>
                  </a:cubicBezTo>
                  <a:cubicBezTo>
                    <a:pt x="7335" y="3266"/>
                    <a:pt x="7249" y="3180"/>
                    <a:pt x="7162" y="3119"/>
                  </a:cubicBezTo>
                  <a:lnTo>
                    <a:pt x="7015" y="2971"/>
                  </a:lnTo>
                  <a:cubicBezTo>
                    <a:pt x="6933" y="2905"/>
                    <a:pt x="6847" y="2824"/>
                    <a:pt x="6760" y="2758"/>
                  </a:cubicBezTo>
                  <a:cubicBezTo>
                    <a:pt x="6720" y="2717"/>
                    <a:pt x="6679" y="2671"/>
                    <a:pt x="6613" y="2630"/>
                  </a:cubicBezTo>
                  <a:cubicBezTo>
                    <a:pt x="6526" y="2544"/>
                    <a:pt x="6445" y="2483"/>
                    <a:pt x="6379" y="2396"/>
                  </a:cubicBezTo>
                  <a:cubicBezTo>
                    <a:pt x="6318" y="2356"/>
                    <a:pt x="6272" y="2315"/>
                    <a:pt x="6211" y="2269"/>
                  </a:cubicBezTo>
                  <a:cubicBezTo>
                    <a:pt x="6104" y="2162"/>
                    <a:pt x="5977" y="2061"/>
                    <a:pt x="5850" y="1954"/>
                  </a:cubicBezTo>
                  <a:cubicBezTo>
                    <a:pt x="5809" y="1908"/>
                    <a:pt x="5763" y="1867"/>
                    <a:pt x="5723" y="1827"/>
                  </a:cubicBezTo>
                  <a:cubicBezTo>
                    <a:pt x="5636" y="1740"/>
                    <a:pt x="5555" y="1679"/>
                    <a:pt x="5489" y="1613"/>
                  </a:cubicBezTo>
                  <a:cubicBezTo>
                    <a:pt x="5407" y="1552"/>
                    <a:pt x="5341" y="1486"/>
                    <a:pt x="5280" y="1445"/>
                  </a:cubicBezTo>
                  <a:cubicBezTo>
                    <a:pt x="5173" y="1338"/>
                    <a:pt x="5067" y="1252"/>
                    <a:pt x="4960" y="1145"/>
                  </a:cubicBezTo>
                  <a:cubicBezTo>
                    <a:pt x="4873" y="1084"/>
                    <a:pt x="4812" y="1018"/>
                    <a:pt x="4726" y="937"/>
                  </a:cubicBezTo>
                  <a:cubicBezTo>
                    <a:pt x="4685" y="916"/>
                    <a:pt x="4665" y="870"/>
                    <a:pt x="4619" y="850"/>
                  </a:cubicBezTo>
                  <a:cubicBezTo>
                    <a:pt x="4538" y="764"/>
                    <a:pt x="4471" y="703"/>
                    <a:pt x="4390" y="636"/>
                  </a:cubicBezTo>
                  <a:cubicBezTo>
                    <a:pt x="4344" y="596"/>
                    <a:pt x="4283" y="555"/>
                    <a:pt x="4237" y="509"/>
                  </a:cubicBezTo>
                  <a:cubicBezTo>
                    <a:pt x="4156" y="428"/>
                    <a:pt x="4070" y="341"/>
                    <a:pt x="3963" y="280"/>
                  </a:cubicBezTo>
                  <a:cubicBezTo>
                    <a:pt x="3902" y="214"/>
                    <a:pt x="3856" y="174"/>
                    <a:pt x="3795" y="107"/>
                  </a:cubicBezTo>
                  <a:cubicBezTo>
                    <a:pt x="3754" y="87"/>
                    <a:pt x="3729" y="67"/>
                    <a:pt x="3688" y="46"/>
                  </a:cubicBezTo>
                  <a:cubicBezTo>
                    <a:pt x="3668" y="26"/>
                    <a:pt x="3647" y="1"/>
                    <a:pt x="3627"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5"/>
            <p:cNvSpPr/>
            <p:nvPr/>
          </p:nvSpPr>
          <p:spPr>
            <a:xfrm>
              <a:off x="4071396" y="2461214"/>
              <a:ext cx="266044" cy="259491"/>
            </a:xfrm>
            <a:custGeom>
              <a:rect b="b" l="l" r="r" t="t"/>
              <a:pathLst>
                <a:path extrusionOk="0" h="3643" w="3735">
                  <a:moveTo>
                    <a:pt x="3668" y="0"/>
                  </a:moveTo>
                  <a:lnTo>
                    <a:pt x="3668" y="20"/>
                  </a:lnTo>
                  <a:cubicBezTo>
                    <a:pt x="3688" y="20"/>
                    <a:pt x="3709" y="41"/>
                    <a:pt x="3734" y="61"/>
                  </a:cubicBezTo>
                  <a:lnTo>
                    <a:pt x="3668" y="0"/>
                  </a:lnTo>
                  <a:close/>
                  <a:moveTo>
                    <a:pt x="3132" y="362"/>
                  </a:moveTo>
                  <a:cubicBezTo>
                    <a:pt x="2881" y="595"/>
                    <a:pt x="2649" y="847"/>
                    <a:pt x="2396" y="1078"/>
                  </a:cubicBezTo>
                  <a:cubicBezTo>
                    <a:pt x="2357" y="1126"/>
                    <a:pt x="2317" y="1170"/>
                    <a:pt x="2276" y="1214"/>
                  </a:cubicBezTo>
                  <a:lnTo>
                    <a:pt x="2276" y="1214"/>
                  </a:lnTo>
                  <a:cubicBezTo>
                    <a:pt x="2317" y="1175"/>
                    <a:pt x="2358" y="1137"/>
                    <a:pt x="2396" y="1099"/>
                  </a:cubicBezTo>
                  <a:cubicBezTo>
                    <a:pt x="2649" y="847"/>
                    <a:pt x="2881" y="595"/>
                    <a:pt x="3132" y="362"/>
                  </a:cubicBezTo>
                  <a:close/>
                  <a:moveTo>
                    <a:pt x="2276" y="1214"/>
                  </a:moveTo>
                  <a:cubicBezTo>
                    <a:pt x="2201" y="1285"/>
                    <a:pt x="2124" y="1358"/>
                    <a:pt x="2056" y="1440"/>
                  </a:cubicBezTo>
                  <a:cubicBezTo>
                    <a:pt x="2135" y="1360"/>
                    <a:pt x="2207" y="1288"/>
                    <a:pt x="2276" y="1214"/>
                  </a:cubicBezTo>
                  <a:close/>
                  <a:moveTo>
                    <a:pt x="1" y="3536"/>
                  </a:moveTo>
                  <a:cubicBezTo>
                    <a:pt x="1" y="3561"/>
                    <a:pt x="1" y="3602"/>
                    <a:pt x="21" y="3622"/>
                  </a:cubicBezTo>
                  <a:cubicBezTo>
                    <a:pt x="67" y="3642"/>
                    <a:pt x="87" y="3642"/>
                    <a:pt x="128" y="3642"/>
                  </a:cubicBezTo>
                  <a:cubicBezTo>
                    <a:pt x="87" y="3642"/>
                    <a:pt x="67" y="3642"/>
                    <a:pt x="46" y="3622"/>
                  </a:cubicBezTo>
                  <a:cubicBezTo>
                    <a:pt x="1" y="3602"/>
                    <a:pt x="1" y="3561"/>
                    <a:pt x="1" y="3536"/>
                  </a:cubicBezTo>
                  <a:close/>
                </a:path>
              </a:pathLst>
            </a:custGeom>
            <a:solidFill>
              <a:srgbClr val="8791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5"/>
            <p:cNvSpPr/>
            <p:nvPr/>
          </p:nvSpPr>
          <p:spPr>
            <a:xfrm>
              <a:off x="4071396" y="2459362"/>
              <a:ext cx="270389" cy="261343"/>
            </a:xfrm>
            <a:custGeom>
              <a:rect b="b" l="l" r="r" t="t"/>
              <a:pathLst>
                <a:path extrusionOk="0" h="3669" w="3796">
                  <a:moveTo>
                    <a:pt x="3500" y="1"/>
                  </a:moveTo>
                  <a:cubicBezTo>
                    <a:pt x="3500" y="26"/>
                    <a:pt x="3500" y="26"/>
                    <a:pt x="3480" y="26"/>
                  </a:cubicBezTo>
                  <a:lnTo>
                    <a:pt x="3434" y="67"/>
                  </a:lnTo>
                  <a:cubicBezTo>
                    <a:pt x="3373" y="153"/>
                    <a:pt x="3287" y="214"/>
                    <a:pt x="3200" y="301"/>
                  </a:cubicBezTo>
                  <a:cubicBezTo>
                    <a:pt x="3180" y="321"/>
                    <a:pt x="3159" y="341"/>
                    <a:pt x="3139" y="382"/>
                  </a:cubicBezTo>
                  <a:cubicBezTo>
                    <a:pt x="2885" y="616"/>
                    <a:pt x="2651" y="870"/>
                    <a:pt x="2396" y="1104"/>
                  </a:cubicBezTo>
                  <a:cubicBezTo>
                    <a:pt x="2290" y="1232"/>
                    <a:pt x="2183" y="1338"/>
                    <a:pt x="2056" y="1466"/>
                  </a:cubicBezTo>
                  <a:cubicBezTo>
                    <a:pt x="2035" y="1486"/>
                    <a:pt x="2015" y="1506"/>
                    <a:pt x="1995" y="1527"/>
                  </a:cubicBezTo>
                  <a:cubicBezTo>
                    <a:pt x="1847" y="1679"/>
                    <a:pt x="1720" y="1806"/>
                    <a:pt x="1572" y="1954"/>
                  </a:cubicBezTo>
                  <a:cubicBezTo>
                    <a:pt x="1527" y="1995"/>
                    <a:pt x="1486" y="2035"/>
                    <a:pt x="1445" y="2081"/>
                  </a:cubicBezTo>
                  <a:lnTo>
                    <a:pt x="1145" y="2376"/>
                  </a:lnTo>
                  <a:cubicBezTo>
                    <a:pt x="998" y="2524"/>
                    <a:pt x="850" y="2671"/>
                    <a:pt x="703" y="2824"/>
                  </a:cubicBezTo>
                  <a:cubicBezTo>
                    <a:pt x="616" y="2905"/>
                    <a:pt x="555" y="2992"/>
                    <a:pt x="469" y="3078"/>
                  </a:cubicBezTo>
                  <a:cubicBezTo>
                    <a:pt x="341" y="3205"/>
                    <a:pt x="194" y="3332"/>
                    <a:pt x="67" y="3480"/>
                  </a:cubicBezTo>
                  <a:lnTo>
                    <a:pt x="46" y="3500"/>
                  </a:lnTo>
                  <a:cubicBezTo>
                    <a:pt x="21" y="3521"/>
                    <a:pt x="21" y="3521"/>
                    <a:pt x="21" y="3541"/>
                  </a:cubicBezTo>
                  <a:cubicBezTo>
                    <a:pt x="1" y="3541"/>
                    <a:pt x="1" y="3561"/>
                    <a:pt x="1" y="3561"/>
                  </a:cubicBezTo>
                  <a:cubicBezTo>
                    <a:pt x="1" y="3587"/>
                    <a:pt x="1" y="3627"/>
                    <a:pt x="46" y="3648"/>
                  </a:cubicBezTo>
                  <a:cubicBezTo>
                    <a:pt x="67" y="3668"/>
                    <a:pt x="87" y="3668"/>
                    <a:pt x="128" y="3668"/>
                  </a:cubicBezTo>
                  <a:lnTo>
                    <a:pt x="2290" y="3668"/>
                  </a:lnTo>
                  <a:cubicBezTo>
                    <a:pt x="2335" y="3668"/>
                    <a:pt x="2335" y="3668"/>
                    <a:pt x="2356" y="3607"/>
                  </a:cubicBezTo>
                  <a:cubicBezTo>
                    <a:pt x="2396" y="3480"/>
                    <a:pt x="2463" y="3353"/>
                    <a:pt x="2503" y="3246"/>
                  </a:cubicBezTo>
                  <a:cubicBezTo>
                    <a:pt x="2564" y="3078"/>
                    <a:pt x="2630" y="2925"/>
                    <a:pt x="2691" y="2758"/>
                  </a:cubicBezTo>
                  <a:cubicBezTo>
                    <a:pt x="2758" y="2651"/>
                    <a:pt x="2798" y="2524"/>
                    <a:pt x="2864" y="2396"/>
                  </a:cubicBezTo>
                  <a:cubicBezTo>
                    <a:pt x="2925" y="2249"/>
                    <a:pt x="2992" y="2101"/>
                    <a:pt x="3053" y="1934"/>
                  </a:cubicBezTo>
                  <a:cubicBezTo>
                    <a:pt x="3119" y="1806"/>
                    <a:pt x="3159" y="1654"/>
                    <a:pt x="3226" y="1527"/>
                  </a:cubicBezTo>
                  <a:cubicBezTo>
                    <a:pt x="3307" y="1318"/>
                    <a:pt x="3414" y="1104"/>
                    <a:pt x="3500" y="891"/>
                  </a:cubicBezTo>
                  <a:cubicBezTo>
                    <a:pt x="3582" y="703"/>
                    <a:pt x="3648" y="509"/>
                    <a:pt x="3734" y="321"/>
                  </a:cubicBezTo>
                  <a:cubicBezTo>
                    <a:pt x="3755" y="255"/>
                    <a:pt x="3775" y="214"/>
                    <a:pt x="3795" y="153"/>
                  </a:cubicBezTo>
                  <a:cubicBezTo>
                    <a:pt x="3795" y="153"/>
                    <a:pt x="3795" y="128"/>
                    <a:pt x="3775" y="128"/>
                  </a:cubicBezTo>
                  <a:cubicBezTo>
                    <a:pt x="3755" y="107"/>
                    <a:pt x="3755" y="87"/>
                    <a:pt x="3734" y="87"/>
                  </a:cubicBezTo>
                  <a:cubicBezTo>
                    <a:pt x="3709" y="67"/>
                    <a:pt x="3688" y="46"/>
                    <a:pt x="3668" y="46"/>
                  </a:cubicBezTo>
                  <a:lnTo>
                    <a:pt x="3668" y="26"/>
                  </a:lnTo>
                  <a:cubicBezTo>
                    <a:pt x="3648" y="26"/>
                    <a:pt x="3627" y="1"/>
                    <a:pt x="3607" y="1"/>
                  </a:cubicBezTo>
                  <a:close/>
                </a:path>
              </a:pathLst>
            </a:custGeom>
            <a:solidFill>
              <a:srgbClr val="FCD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5"/>
            <p:cNvSpPr/>
            <p:nvPr/>
          </p:nvSpPr>
          <p:spPr>
            <a:xfrm>
              <a:off x="4444223" y="2675337"/>
              <a:ext cx="116390" cy="12394"/>
            </a:xfrm>
            <a:custGeom>
              <a:rect b="b" l="l" r="r" t="t"/>
              <a:pathLst>
                <a:path extrusionOk="0" h="174" w="1634">
                  <a:moveTo>
                    <a:pt x="1018" y="0"/>
                  </a:moveTo>
                  <a:cubicBezTo>
                    <a:pt x="937" y="0"/>
                    <a:pt x="850" y="0"/>
                    <a:pt x="764" y="21"/>
                  </a:cubicBezTo>
                  <a:lnTo>
                    <a:pt x="87" y="21"/>
                  </a:lnTo>
                  <a:cubicBezTo>
                    <a:pt x="67" y="21"/>
                    <a:pt x="47" y="21"/>
                    <a:pt x="26" y="66"/>
                  </a:cubicBezTo>
                  <a:cubicBezTo>
                    <a:pt x="1" y="107"/>
                    <a:pt x="47" y="173"/>
                    <a:pt x="87" y="173"/>
                  </a:cubicBezTo>
                  <a:lnTo>
                    <a:pt x="362" y="173"/>
                  </a:lnTo>
                  <a:cubicBezTo>
                    <a:pt x="382" y="173"/>
                    <a:pt x="382" y="148"/>
                    <a:pt x="408" y="148"/>
                  </a:cubicBezTo>
                  <a:lnTo>
                    <a:pt x="1466" y="148"/>
                  </a:lnTo>
                  <a:lnTo>
                    <a:pt x="1466" y="127"/>
                  </a:lnTo>
                  <a:lnTo>
                    <a:pt x="1552" y="127"/>
                  </a:lnTo>
                  <a:cubicBezTo>
                    <a:pt x="1573" y="127"/>
                    <a:pt x="1593" y="107"/>
                    <a:pt x="1613" y="87"/>
                  </a:cubicBezTo>
                  <a:cubicBezTo>
                    <a:pt x="1634" y="66"/>
                    <a:pt x="1613" y="0"/>
                    <a:pt x="1573"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5"/>
            <p:cNvSpPr/>
            <p:nvPr/>
          </p:nvSpPr>
          <p:spPr>
            <a:xfrm>
              <a:off x="4352191" y="2618067"/>
              <a:ext cx="84906" cy="10613"/>
            </a:xfrm>
            <a:custGeom>
              <a:rect b="b" l="l" r="r" t="t"/>
              <a:pathLst>
                <a:path extrusionOk="0" h="149" w="1192">
                  <a:moveTo>
                    <a:pt x="576" y="1"/>
                  </a:moveTo>
                  <a:cubicBezTo>
                    <a:pt x="489" y="21"/>
                    <a:pt x="403" y="21"/>
                    <a:pt x="321" y="21"/>
                  </a:cubicBezTo>
                  <a:lnTo>
                    <a:pt x="128" y="21"/>
                  </a:lnTo>
                  <a:cubicBezTo>
                    <a:pt x="108" y="21"/>
                    <a:pt x="67" y="21"/>
                    <a:pt x="47" y="41"/>
                  </a:cubicBezTo>
                  <a:cubicBezTo>
                    <a:pt x="21" y="41"/>
                    <a:pt x="1" y="62"/>
                    <a:pt x="1" y="87"/>
                  </a:cubicBezTo>
                  <a:cubicBezTo>
                    <a:pt x="1" y="107"/>
                    <a:pt x="21" y="107"/>
                    <a:pt x="47" y="128"/>
                  </a:cubicBezTo>
                  <a:lnTo>
                    <a:pt x="108" y="128"/>
                  </a:lnTo>
                  <a:cubicBezTo>
                    <a:pt x="275" y="148"/>
                    <a:pt x="448" y="148"/>
                    <a:pt x="616" y="148"/>
                  </a:cubicBezTo>
                  <a:lnTo>
                    <a:pt x="1125" y="148"/>
                  </a:lnTo>
                  <a:cubicBezTo>
                    <a:pt x="1166" y="128"/>
                    <a:pt x="1191" y="107"/>
                    <a:pt x="1191" y="62"/>
                  </a:cubicBezTo>
                  <a:cubicBezTo>
                    <a:pt x="1191" y="41"/>
                    <a:pt x="1145" y="21"/>
                    <a:pt x="1125" y="21"/>
                  </a:cubicBezTo>
                  <a:cubicBezTo>
                    <a:pt x="1038" y="21"/>
                    <a:pt x="977" y="1"/>
                    <a:pt x="89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5"/>
            <p:cNvSpPr/>
            <p:nvPr/>
          </p:nvSpPr>
          <p:spPr>
            <a:xfrm>
              <a:off x="4326477" y="2660450"/>
              <a:ext cx="81630" cy="9117"/>
            </a:xfrm>
            <a:custGeom>
              <a:rect b="b" l="l" r="r" t="t"/>
              <a:pathLst>
                <a:path extrusionOk="0" h="128" w="1146">
                  <a:moveTo>
                    <a:pt x="46" y="1"/>
                  </a:moveTo>
                  <a:lnTo>
                    <a:pt x="26" y="21"/>
                  </a:lnTo>
                  <a:cubicBezTo>
                    <a:pt x="1" y="21"/>
                    <a:pt x="1" y="41"/>
                    <a:pt x="1" y="62"/>
                  </a:cubicBezTo>
                  <a:cubicBezTo>
                    <a:pt x="1" y="62"/>
                    <a:pt x="1" y="82"/>
                    <a:pt x="26" y="102"/>
                  </a:cubicBezTo>
                  <a:lnTo>
                    <a:pt x="67" y="102"/>
                  </a:lnTo>
                  <a:cubicBezTo>
                    <a:pt x="174" y="102"/>
                    <a:pt x="255" y="128"/>
                    <a:pt x="341" y="128"/>
                  </a:cubicBezTo>
                  <a:lnTo>
                    <a:pt x="1104" y="128"/>
                  </a:lnTo>
                  <a:cubicBezTo>
                    <a:pt x="1125" y="102"/>
                    <a:pt x="1145" y="82"/>
                    <a:pt x="1145" y="62"/>
                  </a:cubicBezTo>
                  <a:cubicBezTo>
                    <a:pt x="1145" y="21"/>
                    <a:pt x="1125" y="1"/>
                    <a:pt x="1104"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5"/>
            <p:cNvSpPr/>
            <p:nvPr/>
          </p:nvSpPr>
          <p:spPr>
            <a:xfrm>
              <a:off x="4326477" y="2539426"/>
              <a:ext cx="74364" cy="10613"/>
            </a:xfrm>
            <a:custGeom>
              <a:rect b="b" l="l" r="r" t="t"/>
              <a:pathLst>
                <a:path extrusionOk="0" h="149" w="1044">
                  <a:moveTo>
                    <a:pt x="575" y="1"/>
                  </a:moveTo>
                  <a:cubicBezTo>
                    <a:pt x="428" y="1"/>
                    <a:pt x="280" y="1"/>
                    <a:pt x="107" y="21"/>
                  </a:cubicBezTo>
                  <a:cubicBezTo>
                    <a:pt x="87" y="21"/>
                    <a:pt x="67" y="21"/>
                    <a:pt x="46" y="47"/>
                  </a:cubicBezTo>
                  <a:cubicBezTo>
                    <a:pt x="1" y="47"/>
                    <a:pt x="1" y="87"/>
                    <a:pt x="46" y="108"/>
                  </a:cubicBezTo>
                  <a:cubicBezTo>
                    <a:pt x="46" y="128"/>
                    <a:pt x="67" y="128"/>
                    <a:pt x="87" y="128"/>
                  </a:cubicBezTo>
                  <a:cubicBezTo>
                    <a:pt x="153" y="148"/>
                    <a:pt x="235" y="148"/>
                    <a:pt x="301" y="148"/>
                  </a:cubicBezTo>
                  <a:lnTo>
                    <a:pt x="977" y="148"/>
                  </a:lnTo>
                  <a:cubicBezTo>
                    <a:pt x="1018" y="148"/>
                    <a:pt x="1043" y="128"/>
                    <a:pt x="1043" y="87"/>
                  </a:cubicBezTo>
                  <a:cubicBezTo>
                    <a:pt x="1043" y="47"/>
                    <a:pt x="1018" y="21"/>
                    <a:pt x="97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5"/>
            <p:cNvSpPr/>
            <p:nvPr/>
          </p:nvSpPr>
          <p:spPr>
            <a:xfrm>
              <a:off x="4314510" y="2574259"/>
              <a:ext cx="46798" cy="9117"/>
            </a:xfrm>
            <a:custGeom>
              <a:rect b="b" l="l" r="r" t="t"/>
              <a:pathLst>
                <a:path extrusionOk="0" h="128" w="657">
                  <a:moveTo>
                    <a:pt x="108" y="0"/>
                  </a:moveTo>
                  <a:cubicBezTo>
                    <a:pt x="87" y="0"/>
                    <a:pt x="67" y="0"/>
                    <a:pt x="41" y="20"/>
                  </a:cubicBezTo>
                  <a:cubicBezTo>
                    <a:pt x="1" y="41"/>
                    <a:pt x="1" y="87"/>
                    <a:pt x="41" y="107"/>
                  </a:cubicBezTo>
                  <a:cubicBezTo>
                    <a:pt x="67" y="107"/>
                    <a:pt x="67" y="107"/>
                    <a:pt x="87" y="127"/>
                  </a:cubicBezTo>
                  <a:lnTo>
                    <a:pt x="596" y="127"/>
                  </a:lnTo>
                  <a:cubicBezTo>
                    <a:pt x="616" y="127"/>
                    <a:pt x="657" y="107"/>
                    <a:pt x="657" y="66"/>
                  </a:cubicBezTo>
                  <a:cubicBezTo>
                    <a:pt x="657" y="41"/>
                    <a:pt x="637" y="0"/>
                    <a:pt x="596"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5"/>
            <p:cNvSpPr/>
            <p:nvPr/>
          </p:nvSpPr>
          <p:spPr>
            <a:xfrm>
              <a:off x="4450420" y="2613365"/>
              <a:ext cx="46798" cy="12394"/>
            </a:xfrm>
            <a:custGeom>
              <a:rect b="b" l="l" r="r" t="t"/>
              <a:pathLst>
                <a:path extrusionOk="0" h="174" w="657">
                  <a:moveTo>
                    <a:pt x="127" y="0"/>
                  </a:moveTo>
                  <a:cubicBezTo>
                    <a:pt x="107" y="0"/>
                    <a:pt x="66" y="26"/>
                    <a:pt x="41" y="26"/>
                  </a:cubicBezTo>
                  <a:cubicBezTo>
                    <a:pt x="21" y="26"/>
                    <a:pt x="21" y="46"/>
                    <a:pt x="21" y="67"/>
                  </a:cubicBezTo>
                  <a:cubicBezTo>
                    <a:pt x="0" y="87"/>
                    <a:pt x="21" y="87"/>
                    <a:pt x="41" y="107"/>
                  </a:cubicBezTo>
                  <a:cubicBezTo>
                    <a:pt x="66" y="107"/>
                    <a:pt x="87" y="107"/>
                    <a:pt x="107" y="128"/>
                  </a:cubicBezTo>
                  <a:cubicBezTo>
                    <a:pt x="168" y="128"/>
                    <a:pt x="255" y="153"/>
                    <a:pt x="321" y="153"/>
                  </a:cubicBezTo>
                  <a:cubicBezTo>
                    <a:pt x="402" y="153"/>
                    <a:pt x="489" y="153"/>
                    <a:pt x="575" y="173"/>
                  </a:cubicBezTo>
                  <a:lnTo>
                    <a:pt x="595" y="173"/>
                  </a:lnTo>
                  <a:cubicBezTo>
                    <a:pt x="636" y="173"/>
                    <a:pt x="656" y="128"/>
                    <a:pt x="656" y="107"/>
                  </a:cubicBezTo>
                  <a:cubicBezTo>
                    <a:pt x="656" y="87"/>
                    <a:pt x="636" y="46"/>
                    <a:pt x="595" y="46"/>
                  </a:cubicBezTo>
                  <a:lnTo>
                    <a:pt x="509" y="46"/>
                  </a:lnTo>
                  <a:cubicBezTo>
                    <a:pt x="448" y="46"/>
                    <a:pt x="382" y="26"/>
                    <a:pt x="341" y="26"/>
                  </a:cubicBezTo>
                  <a:cubicBezTo>
                    <a:pt x="298" y="13"/>
                    <a:pt x="261" y="13"/>
                    <a:pt x="227" y="13"/>
                  </a:cubicBezTo>
                  <a:cubicBezTo>
                    <a:pt x="192" y="13"/>
                    <a:pt x="160" y="13"/>
                    <a:pt x="12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5"/>
            <p:cNvSpPr/>
            <p:nvPr/>
          </p:nvSpPr>
          <p:spPr>
            <a:xfrm>
              <a:off x="4275404" y="2684384"/>
              <a:ext cx="43878" cy="9117"/>
            </a:xfrm>
            <a:custGeom>
              <a:rect b="b" l="l" r="r" t="t"/>
              <a:pathLst>
                <a:path extrusionOk="0" h="128" w="616">
                  <a:moveTo>
                    <a:pt x="41" y="0"/>
                  </a:moveTo>
                  <a:cubicBezTo>
                    <a:pt x="21" y="0"/>
                    <a:pt x="0" y="21"/>
                    <a:pt x="0" y="46"/>
                  </a:cubicBezTo>
                  <a:cubicBezTo>
                    <a:pt x="0" y="67"/>
                    <a:pt x="0" y="67"/>
                    <a:pt x="21" y="87"/>
                  </a:cubicBezTo>
                  <a:cubicBezTo>
                    <a:pt x="21" y="87"/>
                    <a:pt x="41" y="107"/>
                    <a:pt x="61" y="107"/>
                  </a:cubicBezTo>
                  <a:lnTo>
                    <a:pt x="168" y="107"/>
                  </a:lnTo>
                  <a:cubicBezTo>
                    <a:pt x="255" y="128"/>
                    <a:pt x="336" y="128"/>
                    <a:pt x="402" y="128"/>
                  </a:cubicBezTo>
                  <a:lnTo>
                    <a:pt x="550" y="128"/>
                  </a:lnTo>
                  <a:cubicBezTo>
                    <a:pt x="570" y="128"/>
                    <a:pt x="590" y="128"/>
                    <a:pt x="616" y="107"/>
                  </a:cubicBezTo>
                  <a:lnTo>
                    <a:pt x="616" y="67"/>
                  </a:lnTo>
                  <a:cubicBezTo>
                    <a:pt x="590" y="21"/>
                    <a:pt x="570" y="21"/>
                    <a:pt x="55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5"/>
            <p:cNvSpPr/>
            <p:nvPr/>
          </p:nvSpPr>
          <p:spPr>
            <a:xfrm>
              <a:off x="4394574" y="2575684"/>
              <a:ext cx="39248" cy="9117"/>
            </a:xfrm>
            <a:custGeom>
              <a:rect b="b" l="l" r="r" t="t"/>
              <a:pathLst>
                <a:path extrusionOk="0" h="128" w="551">
                  <a:moveTo>
                    <a:pt x="87" y="0"/>
                  </a:moveTo>
                  <a:cubicBezTo>
                    <a:pt x="62" y="0"/>
                    <a:pt x="62" y="21"/>
                    <a:pt x="42" y="21"/>
                  </a:cubicBezTo>
                  <a:cubicBezTo>
                    <a:pt x="1" y="46"/>
                    <a:pt x="1" y="87"/>
                    <a:pt x="42" y="107"/>
                  </a:cubicBezTo>
                  <a:lnTo>
                    <a:pt x="87" y="107"/>
                  </a:lnTo>
                  <a:cubicBezTo>
                    <a:pt x="128" y="128"/>
                    <a:pt x="169" y="128"/>
                    <a:pt x="235" y="128"/>
                  </a:cubicBezTo>
                  <a:cubicBezTo>
                    <a:pt x="289" y="128"/>
                    <a:pt x="346" y="119"/>
                    <a:pt x="397" y="119"/>
                  </a:cubicBezTo>
                  <a:cubicBezTo>
                    <a:pt x="423" y="119"/>
                    <a:pt x="447" y="121"/>
                    <a:pt x="469" y="128"/>
                  </a:cubicBezTo>
                  <a:cubicBezTo>
                    <a:pt x="510" y="128"/>
                    <a:pt x="550" y="107"/>
                    <a:pt x="550" y="67"/>
                  </a:cubicBezTo>
                  <a:cubicBezTo>
                    <a:pt x="550" y="46"/>
                    <a:pt x="530" y="0"/>
                    <a:pt x="489"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5"/>
            <p:cNvSpPr/>
            <p:nvPr/>
          </p:nvSpPr>
          <p:spPr>
            <a:xfrm>
              <a:off x="4334099" y="2505662"/>
              <a:ext cx="34831" cy="9972"/>
            </a:xfrm>
            <a:custGeom>
              <a:rect b="b" l="l" r="r" t="t"/>
              <a:pathLst>
                <a:path extrusionOk="0" h="140" w="489">
                  <a:moveTo>
                    <a:pt x="299" y="1"/>
                  </a:moveTo>
                  <a:cubicBezTo>
                    <a:pt x="229" y="1"/>
                    <a:pt x="158" y="12"/>
                    <a:pt x="87" y="12"/>
                  </a:cubicBezTo>
                  <a:cubicBezTo>
                    <a:pt x="87" y="12"/>
                    <a:pt x="67" y="12"/>
                    <a:pt x="46" y="32"/>
                  </a:cubicBezTo>
                  <a:cubicBezTo>
                    <a:pt x="21" y="32"/>
                    <a:pt x="0" y="53"/>
                    <a:pt x="0" y="73"/>
                  </a:cubicBezTo>
                  <a:cubicBezTo>
                    <a:pt x="21" y="93"/>
                    <a:pt x="21" y="114"/>
                    <a:pt x="46" y="114"/>
                  </a:cubicBezTo>
                  <a:cubicBezTo>
                    <a:pt x="67" y="139"/>
                    <a:pt x="107" y="139"/>
                    <a:pt x="128" y="139"/>
                  </a:cubicBezTo>
                  <a:lnTo>
                    <a:pt x="382" y="139"/>
                  </a:lnTo>
                  <a:cubicBezTo>
                    <a:pt x="402" y="139"/>
                    <a:pt x="428" y="139"/>
                    <a:pt x="448" y="114"/>
                  </a:cubicBezTo>
                  <a:cubicBezTo>
                    <a:pt x="468" y="114"/>
                    <a:pt x="489" y="73"/>
                    <a:pt x="468" y="32"/>
                  </a:cubicBezTo>
                  <a:cubicBezTo>
                    <a:pt x="448" y="12"/>
                    <a:pt x="428" y="12"/>
                    <a:pt x="402" y="12"/>
                  </a:cubicBezTo>
                  <a:cubicBezTo>
                    <a:pt x="368" y="3"/>
                    <a:pt x="334" y="1"/>
                    <a:pt x="299"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5"/>
            <p:cNvSpPr/>
            <p:nvPr/>
          </p:nvSpPr>
          <p:spPr>
            <a:xfrm>
              <a:off x="4299338" y="2613365"/>
              <a:ext cx="25785" cy="9901"/>
            </a:xfrm>
            <a:custGeom>
              <a:rect b="b" l="l" r="r" t="t"/>
              <a:pathLst>
                <a:path extrusionOk="0" h="139" w="362">
                  <a:moveTo>
                    <a:pt x="107" y="0"/>
                  </a:moveTo>
                  <a:cubicBezTo>
                    <a:pt x="87" y="0"/>
                    <a:pt x="46" y="0"/>
                    <a:pt x="26" y="26"/>
                  </a:cubicBezTo>
                  <a:cubicBezTo>
                    <a:pt x="0" y="26"/>
                    <a:pt x="0" y="46"/>
                    <a:pt x="0" y="67"/>
                  </a:cubicBezTo>
                  <a:cubicBezTo>
                    <a:pt x="0" y="87"/>
                    <a:pt x="0" y="107"/>
                    <a:pt x="26" y="107"/>
                  </a:cubicBezTo>
                  <a:cubicBezTo>
                    <a:pt x="46" y="128"/>
                    <a:pt x="46" y="128"/>
                    <a:pt x="66" y="128"/>
                  </a:cubicBezTo>
                  <a:cubicBezTo>
                    <a:pt x="107" y="128"/>
                    <a:pt x="159" y="139"/>
                    <a:pt x="209" y="139"/>
                  </a:cubicBezTo>
                  <a:cubicBezTo>
                    <a:pt x="234" y="139"/>
                    <a:pt x="258" y="136"/>
                    <a:pt x="280" y="128"/>
                  </a:cubicBezTo>
                  <a:lnTo>
                    <a:pt x="321" y="128"/>
                  </a:lnTo>
                  <a:cubicBezTo>
                    <a:pt x="361" y="107"/>
                    <a:pt x="361" y="67"/>
                    <a:pt x="341" y="26"/>
                  </a:cubicBezTo>
                  <a:cubicBezTo>
                    <a:pt x="321" y="0"/>
                    <a:pt x="300" y="0"/>
                    <a:pt x="28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5"/>
            <p:cNvSpPr/>
            <p:nvPr/>
          </p:nvSpPr>
          <p:spPr>
            <a:xfrm>
              <a:off x="4414163" y="2693430"/>
              <a:ext cx="28706" cy="8334"/>
            </a:xfrm>
            <a:custGeom>
              <a:rect b="b" l="l" r="r" t="t"/>
              <a:pathLst>
                <a:path extrusionOk="0" h="117" w="403">
                  <a:moveTo>
                    <a:pt x="67" y="1"/>
                  </a:moveTo>
                  <a:cubicBezTo>
                    <a:pt x="41" y="1"/>
                    <a:pt x="41" y="21"/>
                    <a:pt x="41" y="21"/>
                  </a:cubicBezTo>
                  <a:cubicBezTo>
                    <a:pt x="1" y="46"/>
                    <a:pt x="1" y="67"/>
                    <a:pt x="41" y="87"/>
                  </a:cubicBezTo>
                  <a:cubicBezTo>
                    <a:pt x="41" y="107"/>
                    <a:pt x="67" y="107"/>
                    <a:pt x="87" y="107"/>
                  </a:cubicBezTo>
                  <a:cubicBezTo>
                    <a:pt x="128" y="107"/>
                    <a:pt x="162" y="117"/>
                    <a:pt x="198" y="117"/>
                  </a:cubicBezTo>
                  <a:cubicBezTo>
                    <a:pt x="216" y="117"/>
                    <a:pt x="235" y="114"/>
                    <a:pt x="255" y="107"/>
                  </a:cubicBezTo>
                  <a:cubicBezTo>
                    <a:pt x="268" y="107"/>
                    <a:pt x="282" y="117"/>
                    <a:pt x="297" y="117"/>
                  </a:cubicBezTo>
                  <a:cubicBezTo>
                    <a:pt x="305" y="117"/>
                    <a:pt x="313" y="114"/>
                    <a:pt x="321" y="107"/>
                  </a:cubicBezTo>
                  <a:lnTo>
                    <a:pt x="362" y="107"/>
                  </a:lnTo>
                  <a:cubicBezTo>
                    <a:pt x="402" y="87"/>
                    <a:pt x="402" y="21"/>
                    <a:pt x="362"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5"/>
            <p:cNvSpPr/>
            <p:nvPr/>
          </p:nvSpPr>
          <p:spPr>
            <a:xfrm>
              <a:off x="4444223" y="2645277"/>
              <a:ext cx="24361" cy="10542"/>
            </a:xfrm>
            <a:custGeom>
              <a:rect b="b" l="l" r="r" t="t"/>
              <a:pathLst>
                <a:path extrusionOk="0" h="148" w="342">
                  <a:moveTo>
                    <a:pt x="47" y="0"/>
                  </a:moveTo>
                  <a:cubicBezTo>
                    <a:pt x="26" y="20"/>
                    <a:pt x="1" y="20"/>
                    <a:pt x="1" y="41"/>
                  </a:cubicBezTo>
                  <a:cubicBezTo>
                    <a:pt x="1" y="61"/>
                    <a:pt x="26" y="87"/>
                    <a:pt x="47" y="107"/>
                  </a:cubicBezTo>
                  <a:lnTo>
                    <a:pt x="67" y="107"/>
                  </a:lnTo>
                  <a:cubicBezTo>
                    <a:pt x="128" y="127"/>
                    <a:pt x="194" y="127"/>
                    <a:pt x="255" y="148"/>
                  </a:cubicBezTo>
                  <a:cubicBezTo>
                    <a:pt x="281" y="148"/>
                    <a:pt x="301" y="148"/>
                    <a:pt x="301" y="127"/>
                  </a:cubicBezTo>
                  <a:cubicBezTo>
                    <a:pt x="321" y="127"/>
                    <a:pt x="342" y="107"/>
                    <a:pt x="342" y="87"/>
                  </a:cubicBezTo>
                  <a:cubicBezTo>
                    <a:pt x="342" y="61"/>
                    <a:pt x="342" y="41"/>
                    <a:pt x="301" y="41"/>
                  </a:cubicBezTo>
                  <a:cubicBezTo>
                    <a:pt x="301" y="20"/>
                    <a:pt x="281" y="20"/>
                    <a:pt x="255" y="20"/>
                  </a:cubicBezTo>
                  <a:cubicBezTo>
                    <a:pt x="194" y="20"/>
                    <a:pt x="153" y="20"/>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5"/>
            <p:cNvSpPr/>
            <p:nvPr/>
          </p:nvSpPr>
          <p:spPr>
            <a:xfrm>
              <a:off x="4071396" y="2459362"/>
              <a:ext cx="255146" cy="261343"/>
            </a:xfrm>
            <a:custGeom>
              <a:rect b="b" l="l" r="r" t="t"/>
              <a:pathLst>
                <a:path extrusionOk="0" h="3669" w="3582">
                  <a:moveTo>
                    <a:pt x="3541" y="1"/>
                  </a:moveTo>
                  <a:cubicBezTo>
                    <a:pt x="3521" y="1"/>
                    <a:pt x="3500" y="1"/>
                    <a:pt x="3480" y="26"/>
                  </a:cubicBezTo>
                  <a:cubicBezTo>
                    <a:pt x="3480" y="46"/>
                    <a:pt x="3454" y="46"/>
                    <a:pt x="3434" y="67"/>
                  </a:cubicBezTo>
                  <a:cubicBezTo>
                    <a:pt x="3353" y="174"/>
                    <a:pt x="3246" y="280"/>
                    <a:pt x="3139" y="362"/>
                  </a:cubicBezTo>
                  <a:lnTo>
                    <a:pt x="2590" y="916"/>
                  </a:lnTo>
                  <a:cubicBezTo>
                    <a:pt x="2417" y="1104"/>
                    <a:pt x="2229" y="1272"/>
                    <a:pt x="2056" y="1466"/>
                  </a:cubicBezTo>
                  <a:cubicBezTo>
                    <a:pt x="1888" y="1633"/>
                    <a:pt x="1740" y="1781"/>
                    <a:pt x="1572" y="1954"/>
                  </a:cubicBezTo>
                  <a:cubicBezTo>
                    <a:pt x="1232" y="2315"/>
                    <a:pt x="870" y="2651"/>
                    <a:pt x="530" y="3012"/>
                  </a:cubicBezTo>
                  <a:cubicBezTo>
                    <a:pt x="382" y="3159"/>
                    <a:pt x="235" y="3307"/>
                    <a:pt x="67" y="3480"/>
                  </a:cubicBezTo>
                  <a:lnTo>
                    <a:pt x="46" y="3500"/>
                  </a:lnTo>
                  <a:cubicBezTo>
                    <a:pt x="46" y="3500"/>
                    <a:pt x="21" y="3521"/>
                    <a:pt x="1" y="3541"/>
                  </a:cubicBezTo>
                  <a:cubicBezTo>
                    <a:pt x="1" y="3587"/>
                    <a:pt x="1" y="3607"/>
                    <a:pt x="21" y="3648"/>
                  </a:cubicBezTo>
                  <a:cubicBezTo>
                    <a:pt x="67" y="3668"/>
                    <a:pt x="87" y="3668"/>
                    <a:pt x="128" y="3668"/>
                  </a:cubicBezTo>
                  <a:lnTo>
                    <a:pt x="1293" y="3668"/>
                  </a:lnTo>
                  <a:cubicBezTo>
                    <a:pt x="1338" y="3668"/>
                    <a:pt x="1359" y="3668"/>
                    <a:pt x="1379" y="3648"/>
                  </a:cubicBezTo>
                  <a:cubicBezTo>
                    <a:pt x="1399" y="3587"/>
                    <a:pt x="1445" y="3541"/>
                    <a:pt x="1466" y="3500"/>
                  </a:cubicBezTo>
                  <a:cubicBezTo>
                    <a:pt x="1633" y="3226"/>
                    <a:pt x="1781" y="2971"/>
                    <a:pt x="1954" y="2717"/>
                  </a:cubicBezTo>
                  <a:cubicBezTo>
                    <a:pt x="2101" y="2463"/>
                    <a:pt x="2249" y="2208"/>
                    <a:pt x="2417" y="1954"/>
                  </a:cubicBezTo>
                  <a:cubicBezTo>
                    <a:pt x="2544" y="1740"/>
                    <a:pt x="2691" y="1506"/>
                    <a:pt x="2819" y="1298"/>
                  </a:cubicBezTo>
                  <a:cubicBezTo>
                    <a:pt x="2925" y="1125"/>
                    <a:pt x="3032" y="957"/>
                    <a:pt x="3119" y="789"/>
                  </a:cubicBezTo>
                  <a:cubicBezTo>
                    <a:pt x="3226" y="616"/>
                    <a:pt x="3327" y="448"/>
                    <a:pt x="3434" y="280"/>
                  </a:cubicBezTo>
                  <a:cubicBezTo>
                    <a:pt x="3480" y="194"/>
                    <a:pt x="3521" y="128"/>
                    <a:pt x="3561" y="46"/>
                  </a:cubicBezTo>
                  <a:cubicBezTo>
                    <a:pt x="3582" y="46"/>
                    <a:pt x="3582" y="26"/>
                    <a:pt x="3582"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5"/>
            <p:cNvSpPr/>
            <p:nvPr/>
          </p:nvSpPr>
          <p:spPr>
            <a:xfrm>
              <a:off x="4119976" y="2686806"/>
              <a:ext cx="51143" cy="8120"/>
            </a:xfrm>
            <a:custGeom>
              <a:rect b="b" l="l" r="r" t="t"/>
              <a:pathLst>
                <a:path extrusionOk="0" h="114" w="718">
                  <a:moveTo>
                    <a:pt x="309" y="1"/>
                  </a:moveTo>
                  <a:cubicBezTo>
                    <a:pt x="242" y="1"/>
                    <a:pt x="166" y="12"/>
                    <a:pt x="82" y="12"/>
                  </a:cubicBezTo>
                  <a:cubicBezTo>
                    <a:pt x="61" y="12"/>
                    <a:pt x="61" y="12"/>
                    <a:pt x="41" y="33"/>
                  </a:cubicBezTo>
                  <a:cubicBezTo>
                    <a:pt x="21" y="33"/>
                    <a:pt x="0" y="53"/>
                    <a:pt x="0" y="53"/>
                  </a:cubicBezTo>
                  <a:cubicBezTo>
                    <a:pt x="0" y="73"/>
                    <a:pt x="21" y="94"/>
                    <a:pt x="41" y="94"/>
                  </a:cubicBezTo>
                  <a:cubicBezTo>
                    <a:pt x="41" y="114"/>
                    <a:pt x="61" y="114"/>
                    <a:pt x="82" y="114"/>
                  </a:cubicBezTo>
                  <a:lnTo>
                    <a:pt x="656" y="114"/>
                  </a:lnTo>
                  <a:cubicBezTo>
                    <a:pt x="697" y="114"/>
                    <a:pt x="717" y="94"/>
                    <a:pt x="717" y="73"/>
                  </a:cubicBezTo>
                  <a:cubicBezTo>
                    <a:pt x="717" y="53"/>
                    <a:pt x="717" y="33"/>
                    <a:pt x="677" y="12"/>
                  </a:cubicBezTo>
                  <a:lnTo>
                    <a:pt x="402" y="12"/>
                  </a:lnTo>
                  <a:cubicBezTo>
                    <a:pt x="373" y="4"/>
                    <a:pt x="342" y="1"/>
                    <a:pt x="309"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5"/>
            <p:cNvSpPr/>
            <p:nvPr/>
          </p:nvSpPr>
          <p:spPr>
            <a:xfrm>
              <a:off x="4175751" y="2624264"/>
              <a:ext cx="39176" cy="10542"/>
            </a:xfrm>
            <a:custGeom>
              <a:rect b="b" l="l" r="r" t="t"/>
              <a:pathLst>
                <a:path extrusionOk="0" h="148" w="550">
                  <a:moveTo>
                    <a:pt x="316" y="0"/>
                  </a:moveTo>
                  <a:cubicBezTo>
                    <a:pt x="235" y="0"/>
                    <a:pt x="168" y="20"/>
                    <a:pt x="82" y="20"/>
                  </a:cubicBezTo>
                  <a:lnTo>
                    <a:pt x="41" y="20"/>
                  </a:lnTo>
                  <a:cubicBezTo>
                    <a:pt x="21" y="41"/>
                    <a:pt x="1" y="41"/>
                    <a:pt x="1" y="61"/>
                  </a:cubicBezTo>
                  <a:cubicBezTo>
                    <a:pt x="1" y="102"/>
                    <a:pt x="21" y="102"/>
                    <a:pt x="41" y="127"/>
                  </a:cubicBezTo>
                  <a:lnTo>
                    <a:pt x="82" y="127"/>
                  </a:lnTo>
                  <a:cubicBezTo>
                    <a:pt x="168" y="127"/>
                    <a:pt x="255" y="148"/>
                    <a:pt x="316" y="148"/>
                  </a:cubicBezTo>
                  <a:lnTo>
                    <a:pt x="382" y="148"/>
                  </a:lnTo>
                  <a:cubicBezTo>
                    <a:pt x="423" y="148"/>
                    <a:pt x="463" y="148"/>
                    <a:pt x="509" y="127"/>
                  </a:cubicBezTo>
                  <a:cubicBezTo>
                    <a:pt x="530" y="127"/>
                    <a:pt x="550" y="102"/>
                    <a:pt x="550" y="81"/>
                  </a:cubicBezTo>
                  <a:cubicBezTo>
                    <a:pt x="550" y="41"/>
                    <a:pt x="530" y="20"/>
                    <a:pt x="489" y="20"/>
                  </a:cubicBezTo>
                  <a:cubicBezTo>
                    <a:pt x="443" y="20"/>
                    <a:pt x="382" y="0"/>
                    <a:pt x="31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5"/>
            <p:cNvSpPr/>
            <p:nvPr/>
          </p:nvSpPr>
          <p:spPr>
            <a:xfrm>
              <a:off x="4225399" y="2568062"/>
              <a:ext cx="28706" cy="8761"/>
            </a:xfrm>
            <a:custGeom>
              <a:rect b="b" l="l" r="r" t="t"/>
              <a:pathLst>
                <a:path extrusionOk="0" h="123" w="403">
                  <a:moveTo>
                    <a:pt x="21" y="1"/>
                  </a:moveTo>
                  <a:cubicBezTo>
                    <a:pt x="0" y="26"/>
                    <a:pt x="0" y="46"/>
                    <a:pt x="0" y="67"/>
                  </a:cubicBezTo>
                  <a:cubicBezTo>
                    <a:pt x="0" y="87"/>
                    <a:pt x="0" y="87"/>
                    <a:pt x="21" y="107"/>
                  </a:cubicBezTo>
                  <a:lnTo>
                    <a:pt x="128" y="107"/>
                  </a:lnTo>
                  <a:cubicBezTo>
                    <a:pt x="161" y="118"/>
                    <a:pt x="192" y="123"/>
                    <a:pt x="224" y="123"/>
                  </a:cubicBezTo>
                  <a:cubicBezTo>
                    <a:pt x="256" y="123"/>
                    <a:pt x="288" y="118"/>
                    <a:pt x="321" y="107"/>
                  </a:cubicBezTo>
                  <a:lnTo>
                    <a:pt x="362" y="107"/>
                  </a:lnTo>
                  <a:cubicBezTo>
                    <a:pt x="382" y="107"/>
                    <a:pt x="402" y="87"/>
                    <a:pt x="402" y="67"/>
                  </a:cubicBezTo>
                  <a:cubicBezTo>
                    <a:pt x="402" y="26"/>
                    <a:pt x="382" y="1"/>
                    <a:pt x="34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5"/>
            <p:cNvSpPr/>
            <p:nvPr/>
          </p:nvSpPr>
          <p:spPr>
            <a:xfrm>
              <a:off x="4143839" y="2648127"/>
              <a:ext cx="22936" cy="9117"/>
            </a:xfrm>
            <a:custGeom>
              <a:rect b="b" l="l" r="r" t="t"/>
              <a:pathLst>
                <a:path extrusionOk="0" h="128" w="322">
                  <a:moveTo>
                    <a:pt x="255" y="1"/>
                  </a:moveTo>
                  <a:cubicBezTo>
                    <a:pt x="194" y="1"/>
                    <a:pt x="148" y="1"/>
                    <a:pt x="87" y="21"/>
                  </a:cubicBezTo>
                  <a:lnTo>
                    <a:pt x="47" y="21"/>
                  </a:lnTo>
                  <a:cubicBezTo>
                    <a:pt x="21" y="21"/>
                    <a:pt x="1" y="47"/>
                    <a:pt x="1" y="67"/>
                  </a:cubicBezTo>
                  <a:cubicBezTo>
                    <a:pt x="1" y="108"/>
                    <a:pt x="21" y="108"/>
                    <a:pt x="47" y="128"/>
                  </a:cubicBezTo>
                  <a:lnTo>
                    <a:pt x="301" y="128"/>
                  </a:lnTo>
                  <a:cubicBezTo>
                    <a:pt x="321" y="108"/>
                    <a:pt x="321" y="87"/>
                    <a:pt x="321" y="67"/>
                  </a:cubicBezTo>
                  <a:cubicBezTo>
                    <a:pt x="321" y="47"/>
                    <a:pt x="321" y="21"/>
                    <a:pt x="301" y="21"/>
                  </a:cubicBezTo>
                  <a:cubicBezTo>
                    <a:pt x="276" y="21"/>
                    <a:pt x="276" y="1"/>
                    <a:pt x="255"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5"/>
            <p:cNvSpPr/>
            <p:nvPr/>
          </p:nvSpPr>
          <p:spPr>
            <a:xfrm>
              <a:off x="4195339" y="2589431"/>
              <a:ext cx="22509" cy="9117"/>
            </a:xfrm>
            <a:custGeom>
              <a:rect b="b" l="l" r="r" t="t"/>
              <a:pathLst>
                <a:path extrusionOk="0" h="128" w="316">
                  <a:moveTo>
                    <a:pt x="87" y="1"/>
                  </a:moveTo>
                  <a:cubicBezTo>
                    <a:pt x="61" y="1"/>
                    <a:pt x="41" y="21"/>
                    <a:pt x="21" y="21"/>
                  </a:cubicBezTo>
                  <a:cubicBezTo>
                    <a:pt x="0" y="21"/>
                    <a:pt x="0" y="41"/>
                    <a:pt x="0" y="62"/>
                  </a:cubicBezTo>
                  <a:cubicBezTo>
                    <a:pt x="0" y="82"/>
                    <a:pt x="0" y="82"/>
                    <a:pt x="21" y="108"/>
                  </a:cubicBezTo>
                  <a:lnTo>
                    <a:pt x="168" y="108"/>
                  </a:lnTo>
                  <a:lnTo>
                    <a:pt x="168" y="128"/>
                  </a:lnTo>
                  <a:lnTo>
                    <a:pt x="234" y="128"/>
                  </a:lnTo>
                  <a:cubicBezTo>
                    <a:pt x="244" y="118"/>
                    <a:pt x="250" y="118"/>
                    <a:pt x="255" y="118"/>
                  </a:cubicBezTo>
                  <a:cubicBezTo>
                    <a:pt x="260" y="118"/>
                    <a:pt x="265" y="118"/>
                    <a:pt x="275" y="108"/>
                  </a:cubicBezTo>
                  <a:cubicBezTo>
                    <a:pt x="295" y="108"/>
                    <a:pt x="316" y="82"/>
                    <a:pt x="316" y="62"/>
                  </a:cubicBezTo>
                  <a:cubicBezTo>
                    <a:pt x="316" y="41"/>
                    <a:pt x="295" y="21"/>
                    <a:pt x="275" y="21"/>
                  </a:cubicBezTo>
                  <a:cubicBezTo>
                    <a:pt x="275" y="1"/>
                    <a:pt x="255" y="1"/>
                    <a:pt x="255"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5"/>
            <p:cNvSpPr/>
            <p:nvPr/>
          </p:nvSpPr>
          <p:spPr>
            <a:xfrm>
              <a:off x="4242067" y="2539783"/>
              <a:ext cx="21084" cy="8761"/>
            </a:xfrm>
            <a:custGeom>
              <a:rect b="b" l="l" r="r" t="t"/>
              <a:pathLst>
                <a:path extrusionOk="0" h="123" w="296">
                  <a:moveTo>
                    <a:pt x="161" y="1"/>
                  </a:moveTo>
                  <a:cubicBezTo>
                    <a:pt x="129" y="1"/>
                    <a:pt x="97" y="6"/>
                    <a:pt x="67" y="16"/>
                  </a:cubicBezTo>
                  <a:cubicBezTo>
                    <a:pt x="67" y="16"/>
                    <a:pt x="41" y="16"/>
                    <a:pt x="21" y="42"/>
                  </a:cubicBezTo>
                  <a:cubicBezTo>
                    <a:pt x="0" y="62"/>
                    <a:pt x="0" y="82"/>
                    <a:pt x="21" y="103"/>
                  </a:cubicBezTo>
                  <a:cubicBezTo>
                    <a:pt x="41" y="123"/>
                    <a:pt x="67" y="123"/>
                    <a:pt x="87" y="123"/>
                  </a:cubicBezTo>
                  <a:lnTo>
                    <a:pt x="275" y="123"/>
                  </a:lnTo>
                  <a:cubicBezTo>
                    <a:pt x="295" y="103"/>
                    <a:pt x="295" y="82"/>
                    <a:pt x="295" y="62"/>
                  </a:cubicBezTo>
                  <a:cubicBezTo>
                    <a:pt x="295" y="42"/>
                    <a:pt x="295" y="16"/>
                    <a:pt x="255" y="16"/>
                  </a:cubicBezTo>
                  <a:cubicBezTo>
                    <a:pt x="224" y="6"/>
                    <a:pt x="192" y="1"/>
                    <a:pt x="16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5"/>
            <p:cNvSpPr/>
            <p:nvPr/>
          </p:nvSpPr>
          <p:spPr>
            <a:xfrm>
              <a:off x="4276828" y="2509367"/>
              <a:ext cx="15314" cy="7693"/>
            </a:xfrm>
            <a:custGeom>
              <a:rect b="b" l="l" r="r" t="t"/>
              <a:pathLst>
                <a:path extrusionOk="0" h="108" w="215">
                  <a:moveTo>
                    <a:pt x="62" y="1"/>
                  </a:moveTo>
                  <a:cubicBezTo>
                    <a:pt x="21" y="1"/>
                    <a:pt x="1" y="21"/>
                    <a:pt x="1" y="41"/>
                  </a:cubicBezTo>
                  <a:cubicBezTo>
                    <a:pt x="1" y="62"/>
                    <a:pt x="21" y="87"/>
                    <a:pt x="41" y="107"/>
                  </a:cubicBezTo>
                  <a:lnTo>
                    <a:pt x="148" y="107"/>
                  </a:lnTo>
                  <a:cubicBezTo>
                    <a:pt x="189" y="107"/>
                    <a:pt x="214" y="62"/>
                    <a:pt x="189" y="41"/>
                  </a:cubicBezTo>
                  <a:cubicBezTo>
                    <a:pt x="169" y="21"/>
                    <a:pt x="169" y="1"/>
                    <a:pt x="14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5"/>
            <p:cNvSpPr/>
            <p:nvPr/>
          </p:nvSpPr>
          <p:spPr>
            <a:xfrm>
              <a:off x="4501849" y="2548473"/>
              <a:ext cx="393902" cy="188902"/>
            </a:xfrm>
            <a:custGeom>
              <a:rect b="b" l="l" r="r" t="t"/>
              <a:pathLst>
                <a:path extrusionOk="0" h="2652" w="5530">
                  <a:moveTo>
                    <a:pt x="2605" y="1"/>
                  </a:moveTo>
                  <a:cubicBezTo>
                    <a:pt x="2544" y="1"/>
                    <a:pt x="2544" y="1"/>
                    <a:pt x="2498" y="47"/>
                  </a:cubicBezTo>
                  <a:cubicBezTo>
                    <a:pt x="2417" y="128"/>
                    <a:pt x="2351" y="194"/>
                    <a:pt x="2269" y="276"/>
                  </a:cubicBezTo>
                  <a:cubicBezTo>
                    <a:pt x="2096" y="449"/>
                    <a:pt x="1928" y="637"/>
                    <a:pt x="1735" y="810"/>
                  </a:cubicBezTo>
                  <a:cubicBezTo>
                    <a:pt x="1654" y="891"/>
                    <a:pt x="1567" y="978"/>
                    <a:pt x="1481" y="1064"/>
                  </a:cubicBezTo>
                  <a:cubicBezTo>
                    <a:pt x="1379" y="1191"/>
                    <a:pt x="1272" y="1293"/>
                    <a:pt x="1145" y="1420"/>
                  </a:cubicBezTo>
                  <a:lnTo>
                    <a:pt x="336" y="2229"/>
                  </a:lnTo>
                  <a:cubicBezTo>
                    <a:pt x="255" y="2336"/>
                    <a:pt x="148" y="2417"/>
                    <a:pt x="62" y="2504"/>
                  </a:cubicBezTo>
                  <a:lnTo>
                    <a:pt x="41" y="2524"/>
                  </a:lnTo>
                  <a:cubicBezTo>
                    <a:pt x="41" y="2544"/>
                    <a:pt x="21" y="2544"/>
                    <a:pt x="21" y="2565"/>
                  </a:cubicBezTo>
                  <a:cubicBezTo>
                    <a:pt x="1" y="2590"/>
                    <a:pt x="1" y="2610"/>
                    <a:pt x="41" y="2631"/>
                  </a:cubicBezTo>
                  <a:cubicBezTo>
                    <a:pt x="62" y="2651"/>
                    <a:pt x="82" y="2651"/>
                    <a:pt x="107" y="2651"/>
                  </a:cubicBezTo>
                  <a:lnTo>
                    <a:pt x="5469" y="2651"/>
                  </a:lnTo>
                  <a:cubicBezTo>
                    <a:pt x="5509" y="2651"/>
                    <a:pt x="5530" y="2610"/>
                    <a:pt x="5509" y="2565"/>
                  </a:cubicBezTo>
                  <a:cubicBezTo>
                    <a:pt x="5509" y="2544"/>
                    <a:pt x="5489" y="2544"/>
                    <a:pt x="5489" y="2524"/>
                  </a:cubicBezTo>
                  <a:cubicBezTo>
                    <a:pt x="5448" y="2483"/>
                    <a:pt x="5403" y="2463"/>
                    <a:pt x="5362" y="2417"/>
                  </a:cubicBezTo>
                  <a:cubicBezTo>
                    <a:pt x="5296" y="2356"/>
                    <a:pt x="5235" y="2310"/>
                    <a:pt x="5169" y="2249"/>
                  </a:cubicBezTo>
                  <a:cubicBezTo>
                    <a:pt x="5128" y="2229"/>
                    <a:pt x="5108" y="2183"/>
                    <a:pt x="5067" y="2163"/>
                  </a:cubicBezTo>
                  <a:cubicBezTo>
                    <a:pt x="5001" y="2102"/>
                    <a:pt x="4940" y="2056"/>
                    <a:pt x="4874" y="1995"/>
                  </a:cubicBezTo>
                  <a:cubicBezTo>
                    <a:pt x="4853" y="1975"/>
                    <a:pt x="4813" y="1929"/>
                    <a:pt x="4767" y="1908"/>
                  </a:cubicBezTo>
                  <a:cubicBezTo>
                    <a:pt x="4726" y="1847"/>
                    <a:pt x="4660" y="1802"/>
                    <a:pt x="4599" y="1741"/>
                  </a:cubicBezTo>
                  <a:cubicBezTo>
                    <a:pt x="4558" y="1720"/>
                    <a:pt x="4533" y="1674"/>
                    <a:pt x="4492" y="1634"/>
                  </a:cubicBezTo>
                  <a:cubicBezTo>
                    <a:pt x="4406" y="1573"/>
                    <a:pt x="4324" y="1486"/>
                    <a:pt x="4238" y="1420"/>
                  </a:cubicBezTo>
                  <a:cubicBezTo>
                    <a:pt x="4197" y="1379"/>
                    <a:pt x="4151" y="1359"/>
                    <a:pt x="4131" y="1318"/>
                  </a:cubicBezTo>
                  <a:cubicBezTo>
                    <a:pt x="4070" y="1273"/>
                    <a:pt x="4004" y="1212"/>
                    <a:pt x="3963" y="1166"/>
                  </a:cubicBezTo>
                  <a:cubicBezTo>
                    <a:pt x="3897" y="1125"/>
                    <a:pt x="3856" y="1084"/>
                    <a:pt x="3816" y="1039"/>
                  </a:cubicBezTo>
                  <a:cubicBezTo>
                    <a:pt x="3729" y="978"/>
                    <a:pt x="3668" y="911"/>
                    <a:pt x="3582" y="830"/>
                  </a:cubicBezTo>
                  <a:cubicBezTo>
                    <a:pt x="3515" y="784"/>
                    <a:pt x="3475" y="744"/>
                    <a:pt x="3414" y="683"/>
                  </a:cubicBezTo>
                  <a:cubicBezTo>
                    <a:pt x="3388" y="657"/>
                    <a:pt x="3348" y="637"/>
                    <a:pt x="3327" y="616"/>
                  </a:cubicBezTo>
                  <a:cubicBezTo>
                    <a:pt x="3287" y="576"/>
                    <a:pt x="3220" y="510"/>
                    <a:pt x="3159" y="469"/>
                  </a:cubicBezTo>
                  <a:cubicBezTo>
                    <a:pt x="3134" y="428"/>
                    <a:pt x="3093" y="403"/>
                    <a:pt x="3053" y="362"/>
                  </a:cubicBezTo>
                  <a:cubicBezTo>
                    <a:pt x="2986" y="321"/>
                    <a:pt x="2925" y="255"/>
                    <a:pt x="2859" y="194"/>
                  </a:cubicBezTo>
                  <a:cubicBezTo>
                    <a:pt x="2819" y="174"/>
                    <a:pt x="2778" y="128"/>
                    <a:pt x="2732" y="87"/>
                  </a:cubicBezTo>
                  <a:cubicBezTo>
                    <a:pt x="2712" y="67"/>
                    <a:pt x="2691" y="47"/>
                    <a:pt x="2671" y="21"/>
                  </a:cubicBezTo>
                  <a:cubicBezTo>
                    <a:pt x="2651" y="21"/>
                    <a:pt x="2625" y="1"/>
                    <a:pt x="2605"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5"/>
            <p:cNvSpPr/>
            <p:nvPr/>
          </p:nvSpPr>
          <p:spPr>
            <a:xfrm>
              <a:off x="4609124" y="2549969"/>
              <a:ext cx="85903" cy="74364"/>
            </a:xfrm>
            <a:custGeom>
              <a:rect b="b" l="l" r="r" t="t"/>
              <a:pathLst>
                <a:path extrusionOk="0" h="1044" w="1206">
                  <a:moveTo>
                    <a:pt x="1145" y="0"/>
                  </a:moveTo>
                  <a:cubicBezTo>
                    <a:pt x="1165" y="26"/>
                    <a:pt x="1185" y="26"/>
                    <a:pt x="1206" y="46"/>
                  </a:cubicBezTo>
                  <a:cubicBezTo>
                    <a:pt x="1185" y="26"/>
                    <a:pt x="1165" y="26"/>
                    <a:pt x="1165" y="0"/>
                  </a:cubicBezTo>
                  <a:close/>
                  <a:moveTo>
                    <a:pt x="229" y="789"/>
                  </a:moveTo>
                  <a:cubicBezTo>
                    <a:pt x="148" y="870"/>
                    <a:pt x="61" y="957"/>
                    <a:pt x="0" y="1043"/>
                  </a:cubicBezTo>
                  <a:cubicBezTo>
                    <a:pt x="82" y="957"/>
                    <a:pt x="148" y="870"/>
                    <a:pt x="229" y="789"/>
                  </a:cubicBezTo>
                  <a:close/>
                </a:path>
              </a:pathLst>
            </a:custGeom>
            <a:solidFill>
              <a:srgbClr val="8791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5"/>
            <p:cNvSpPr/>
            <p:nvPr/>
          </p:nvSpPr>
          <p:spPr>
            <a:xfrm>
              <a:off x="4592456" y="2548473"/>
              <a:ext cx="105492" cy="137403"/>
            </a:xfrm>
            <a:custGeom>
              <a:rect b="b" l="l" r="r" t="t"/>
              <a:pathLst>
                <a:path extrusionOk="0" h="1929" w="1481">
                  <a:moveTo>
                    <a:pt x="1292" y="1"/>
                  </a:moveTo>
                  <a:cubicBezTo>
                    <a:pt x="1292" y="1"/>
                    <a:pt x="1272" y="1"/>
                    <a:pt x="1272" y="21"/>
                  </a:cubicBezTo>
                  <a:cubicBezTo>
                    <a:pt x="1252" y="21"/>
                    <a:pt x="1252" y="21"/>
                    <a:pt x="1252" y="47"/>
                  </a:cubicBezTo>
                  <a:lnTo>
                    <a:pt x="1226" y="47"/>
                  </a:lnTo>
                  <a:lnTo>
                    <a:pt x="1038" y="235"/>
                  </a:lnTo>
                  <a:cubicBezTo>
                    <a:pt x="1038" y="255"/>
                    <a:pt x="1018" y="255"/>
                    <a:pt x="997" y="276"/>
                  </a:cubicBezTo>
                  <a:cubicBezTo>
                    <a:pt x="824" y="449"/>
                    <a:pt x="656" y="637"/>
                    <a:pt x="463" y="810"/>
                  </a:cubicBezTo>
                  <a:cubicBezTo>
                    <a:pt x="382" y="891"/>
                    <a:pt x="316" y="978"/>
                    <a:pt x="234" y="1064"/>
                  </a:cubicBezTo>
                  <a:lnTo>
                    <a:pt x="209" y="1064"/>
                  </a:lnTo>
                  <a:cubicBezTo>
                    <a:pt x="148" y="1145"/>
                    <a:pt x="82" y="1212"/>
                    <a:pt x="0" y="1273"/>
                  </a:cubicBezTo>
                  <a:lnTo>
                    <a:pt x="21" y="1293"/>
                  </a:lnTo>
                  <a:cubicBezTo>
                    <a:pt x="82" y="1359"/>
                    <a:pt x="148" y="1400"/>
                    <a:pt x="209" y="1466"/>
                  </a:cubicBezTo>
                  <a:cubicBezTo>
                    <a:pt x="275" y="1507"/>
                    <a:pt x="336" y="1573"/>
                    <a:pt x="402" y="1634"/>
                  </a:cubicBezTo>
                  <a:cubicBezTo>
                    <a:pt x="443" y="1674"/>
                    <a:pt x="489" y="1720"/>
                    <a:pt x="529" y="1761"/>
                  </a:cubicBezTo>
                  <a:cubicBezTo>
                    <a:pt x="590" y="1802"/>
                    <a:pt x="656" y="1868"/>
                    <a:pt x="717" y="1929"/>
                  </a:cubicBezTo>
                  <a:cubicBezTo>
                    <a:pt x="743" y="1868"/>
                    <a:pt x="784" y="1802"/>
                    <a:pt x="804" y="1741"/>
                  </a:cubicBezTo>
                  <a:cubicBezTo>
                    <a:pt x="845" y="1634"/>
                    <a:pt x="890" y="1507"/>
                    <a:pt x="951" y="1400"/>
                  </a:cubicBezTo>
                  <a:cubicBezTo>
                    <a:pt x="972" y="1318"/>
                    <a:pt x="1018" y="1212"/>
                    <a:pt x="1058" y="1105"/>
                  </a:cubicBezTo>
                  <a:cubicBezTo>
                    <a:pt x="1124" y="957"/>
                    <a:pt x="1206" y="810"/>
                    <a:pt x="1272" y="637"/>
                  </a:cubicBezTo>
                  <a:cubicBezTo>
                    <a:pt x="1313" y="510"/>
                    <a:pt x="1379" y="362"/>
                    <a:pt x="1440" y="235"/>
                  </a:cubicBezTo>
                  <a:cubicBezTo>
                    <a:pt x="1440" y="194"/>
                    <a:pt x="1460" y="148"/>
                    <a:pt x="1480" y="128"/>
                  </a:cubicBezTo>
                  <a:cubicBezTo>
                    <a:pt x="1480" y="108"/>
                    <a:pt x="1480" y="108"/>
                    <a:pt x="1460" y="87"/>
                  </a:cubicBezTo>
                  <a:lnTo>
                    <a:pt x="1440" y="67"/>
                  </a:lnTo>
                  <a:cubicBezTo>
                    <a:pt x="1419" y="47"/>
                    <a:pt x="1399" y="47"/>
                    <a:pt x="1399" y="21"/>
                  </a:cubicBezTo>
                  <a:lnTo>
                    <a:pt x="1379" y="21"/>
                  </a:lnTo>
                  <a:cubicBezTo>
                    <a:pt x="1379" y="21"/>
                    <a:pt x="1353" y="21"/>
                    <a:pt x="1333" y="1"/>
                  </a:cubicBezTo>
                  <a:close/>
                </a:path>
              </a:pathLst>
            </a:custGeom>
            <a:solidFill>
              <a:srgbClr val="FCD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5"/>
            <p:cNvSpPr/>
            <p:nvPr/>
          </p:nvSpPr>
          <p:spPr>
            <a:xfrm>
              <a:off x="4772173" y="2703973"/>
              <a:ext cx="83054" cy="9117"/>
            </a:xfrm>
            <a:custGeom>
              <a:rect b="b" l="l" r="r" t="t"/>
              <a:pathLst>
                <a:path extrusionOk="0" h="128" w="1166">
                  <a:moveTo>
                    <a:pt x="61" y="0"/>
                  </a:moveTo>
                  <a:cubicBezTo>
                    <a:pt x="41" y="0"/>
                    <a:pt x="21" y="0"/>
                    <a:pt x="21" y="26"/>
                  </a:cubicBezTo>
                  <a:cubicBezTo>
                    <a:pt x="0" y="66"/>
                    <a:pt x="21" y="107"/>
                    <a:pt x="61" y="107"/>
                  </a:cubicBezTo>
                  <a:lnTo>
                    <a:pt x="295" y="107"/>
                  </a:lnTo>
                  <a:cubicBezTo>
                    <a:pt x="336" y="107"/>
                    <a:pt x="402" y="127"/>
                    <a:pt x="463" y="127"/>
                  </a:cubicBezTo>
                  <a:lnTo>
                    <a:pt x="1099" y="127"/>
                  </a:lnTo>
                  <a:cubicBezTo>
                    <a:pt x="1119" y="127"/>
                    <a:pt x="1145" y="127"/>
                    <a:pt x="1165" y="107"/>
                  </a:cubicBezTo>
                  <a:cubicBezTo>
                    <a:pt x="1165" y="87"/>
                    <a:pt x="1165" y="46"/>
                    <a:pt x="1145" y="46"/>
                  </a:cubicBezTo>
                  <a:cubicBezTo>
                    <a:pt x="1119" y="46"/>
                    <a:pt x="1119" y="46"/>
                    <a:pt x="1119" y="26"/>
                  </a:cubicBezTo>
                  <a:lnTo>
                    <a:pt x="422" y="26"/>
                  </a:lnTo>
                  <a:cubicBezTo>
                    <a:pt x="402" y="26"/>
                    <a:pt x="356" y="26"/>
                    <a:pt x="336"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5"/>
            <p:cNvSpPr/>
            <p:nvPr/>
          </p:nvSpPr>
          <p:spPr>
            <a:xfrm>
              <a:off x="4705501" y="2663370"/>
              <a:ext cx="60546" cy="7693"/>
            </a:xfrm>
            <a:custGeom>
              <a:rect b="b" l="l" r="r" t="t"/>
              <a:pathLst>
                <a:path extrusionOk="0" h="108" w="850">
                  <a:moveTo>
                    <a:pt x="636" y="0"/>
                  </a:moveTo>
                  <a:cubicBezTo>
                    <a:pt x="509" y="0"/>
                    <a:pt x="382" y="21"/>
                    <a:pt x="234" y="21"/>
                  </a:cubicBezTo>
                  <a:lnTo>
                    <a:pt x="21" y="21"/>
                  </a:lnTo>
                  <a:cubicBezTo>
                    <a:pt x="0" y="21"/>
                    <a:pt x="0" y="41"/>
                    <a:pt x="0" y="61"/>
                  </a:cubicBezTo>
                  <a:cubicBezTo>
                    <a:pt x="0" y="87"/>
                    <a:pt x="21" y="87"/>
                    <a:pt x="21" y="87"/>
                  </a:cubicBezTo>
                  <a:lnTo>
                    <a:pt x="46" y="87"/>
                  </a:lnTo>
                  <a:cubicBezTo>
                    <a:pt x="46" y="107"/>
                    <a:pt x="66" y="107"/>
                    <a:pt x="87" y="107"/>
                  </a:cubicBezTo>
                  <a:lnTo>
                    <a:pt x="829" y="107"/>
                  </a:lnTo>
                  <a:cubicBezTo>
                    <a:pt x="850" y="107"/>
                    <a:pt x="850" y="87"/>
                    <a:pt x="850" y="61"/>
                  </a:cubicBezTo>
                  <a:cubicBezTo>
                    <a:pt x="850" y="41"/>
                    <a:pt x="829" y="21"/>
                    <a:pt x="809" y="21"/>
                  </a:cubicBezTo>
                  <a:cubicBezTo>
                    <a:pt x="743" y="21"/>
                    <a:pt x="702" y="0"/>
                    <a:pt x="636"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5"/>
            <p:cNvSpPr/>
            <p:nvPr/>
          </p:nvSpPr>
          <p:spPr>
            <a:xfrm>
              <a:off x="4685912" y="2693430"/>
              <a:ext cx="60617" cy="7693"/>
            </a:xfrm>
            <a:custGeom>
              <a:rect b="b" l="l" r="r" t="t"/>
              <a:pathLst>
                <a:path extrusionOk="0" h="108" w="851">
                  <a:moveTo>
                    <a:pt x="87" y="1"/>
                  </a:moveTo>
                  <a:cubicBezTo>
                    <a:pt x="67" y="1"/>
                    <a:pt x="41" y="1"/>
                    <a:pt x="41" y="21"/>
                  </a:cubicBezTo>
                  <a:lnTo>
                    <a:pt x="21" y="21"/>
                  </a:lnTo>
                  <a:lnTo>
                    <a:pt x="1" y="46"/>
                  </a:lnTo>
                  <a:cubicBezTo>
                    <a:pt x="1" y="67"/>
                    <a:pt x="21" y="67"/>
                    <a:pt x="21" y="87"/>
                  </a:cubicBezTo>
                  <a:lnTo>
                    <a:pt x="67" y="87"/>
                  </a:lnTo>
                  <a:cubicBezTo>
                    <a:pt x="128" y="87"/>
                    <a:pt x="194" y="107"/>
                    <a:pt x="255" y="107"/>
                  </a:cubicBezTo>
                  <a:cubicBezTo>
                    <a:pt x="341" y="87"/>
                    <a:pt x="402" y="87"/>
                    <a:pt x="469" y="87"/>
                  </a:cubicBezTo>
                  <a:lnTo>
                    <a:pt x="469" y="107"/>
                  </a:lnTo>
                  <a:lnTo>
                    <a:pt x="764" y="107"/>
                  </a:lnTo>
                  <a:cubicBezTo>
                    <a:pt x="784" y="107"/>
                    <a:pt x="784" y="107"/>
                    <a:pt x="804" y="87"/>
                  </a:cubicBezTo>
                  <a:cubicBezTo>
                    <a:pt x="830" y="87"/>
                    <a:pt x="850" y="67"/>
                    <a:pt x="850" y="46"/>
                  </a:cubicBezTo>
                  <a:cubicBezTo>
                    <a:pt x="850" y="21"/>
                    <a:pt x="830" y="1"/>
                    <a:pt x="804"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5"/>
            <p:cNvSpPr/>
            <p:nvPr/>
          </p:nvSpPr>
          <p:spPr>
            <a:xfrm>
              <a:off x="4687336" y="2607596"/>
              <a:ext cx="52995" cy="7622"/>
            </a:xfrm>
            <a:custGeom>
              <a:rect b="b" l="l" r="r" t="t"/>
              <a:pathLst>
                <a:path extrusionOk="0" h="107" w="744">
                  <a:moveTo>
                    <a:pt x="87" y="0"/>
                  </a:moveTo>
                  <a:cubicBezTo>
                    <a:pt x="67" y="0"/>
                    <a:pt x="47" y="0"/>
                    <a:pt x="21" y="20"/>
                  </a:cubicBezTo>
                  <a:cubicBezTo>
                    <a:pt x="1" y="20"/>
                    <a:pt x="1" y="61"/>
                    <a:pt x="21" y="61"/>
                  </a:cubicBezTo>
                  <a:cubicBezTo>
                    <a:pt x="21" y="81"/>
                    <a:pt x="47" y="81"/>
                    <a:pt x="47" y="81"/>
                  </a:cubicBezTo>
                  <a:cubicBezTo>
                    <a:pt x="108" y="81"/>
                    <a:pt x="148" y="81"/>
                    <a:pt x="215" y="107"/>
                  </a:cubicBezTo>
                  <a:lnTo>
                    <a:pt x="703" y="107"/>
                  </a:lnTo>
                  <a:cubicBezTo>
                    <a:pt x="723" y="81"/>
                    <a:pt x="744" y="81"/>
                    <a:pt x="744" y="41"/>
                  </a:cubicBezTo>
                  <a:cubicBezTo>
                    <a:pt x="744" y="20"/>
                    <a:pt x="723" y="0"/>
                    <a:pt x="703"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5"/>
            <p:cNvSpPr/>
            <p:nvPr/>
          </p:nvSpPr>
          <p:spPr>
            <a:xfrm>
              <a:off x="4678290" y="2631458"/>
              <a:ext cx="33407" cy="7693"/>
            </a:xfrm>
            <a:custGeom>
              <a:rect b="b" l="l" r="r" t="t"/>
              <a:pathLst>
                <a:path extrusionOk="0" h="108" w="469">
                  <a:moveTo>
                    <a:pt x="67" y="1"/>
                  </a:moveTo>
                  <a:cubicBezTo>
                    <a:pt x="67" y="1"/>
                    <a:pt x="47" y="1"/>
                    <a:pt x="21" y="26"/>
                  </a:cubicBezTo>
                  <a:cubicBezTo>
                    <a:pt x="1" y="26"/>
                    <a:pt x="1" y="67"/>
                    <a:pt x="21" y="87"/>
                  </a:cubicBezTo>
                  <a:lnTo>
                    <a:pt x="67" y="87"/>
                  </a:lnTo>
                  <a:cubicBezTo>
                    <a:pt x="87" y="87"/>
                    <a:pt x="128" y="108"/>
                    <a:pt x="148" y="108"/>
                  </a:cubicBezTo>
                  <a:lnTo>
                    <a:pt x="428" y="108"/>
                  </a:lnTo>
                  <a:cubicBezTo>
                    <a:pt x="448" y="108"/>
                    <a:pt x="469" y="87"/>
                    <a:pt x="469" y="47"/>
                  </a:cubicBezTo>
                  <a:cubicBezTo>
                    <a:pt x="469" y="26"/>
                    <a:pt x="448" y="1"/>
                    <a:pt x="428"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5"/>
            <p:cNvSpPr/>
            <p:nvPr/>
          </p:nvSpPr>
          <p:spPr>
            <a:xfrm>
              <a:off x="4776518" y="2660450"/>
              <a:ext cx="33407" cy="9117"/>
            </a:xfrm>
            <a:custGeom>
              <a:rect b="b" l="l" r="r" t="t"/>
              <a:pathLst>
                <a:path extrusionOk="0" h="128" w="469">
                  <a:moveTo>
                    <a:pt x="87" y="1"/>
                  </a:moveTo>
                  <a:cubicBezTo>
                    <a:pt x="66" y="1"/>
                    <a:pt x="41" y="1"/>
                    <a:pt x="41" y="21"/>
                  </a:cubicBezTo>
                  <a:cubicBezTo>
                    <a:pt x="21" y="21"/>
                    <a:pt x="0" y="21"/>
                    <a:pt x="0" y="41"/>
                  </a:cubicBezTo>
                  <a:lnTo>
                    <a:pt x="21" y="62"/>
                  </a:lnTo>
                  <a:cubicBezTo>
                    <a:pt x="41" y="82"/>
                    <a:pt x="41" y="82"/>
                    <a:pt x="66" y="82"/>
                  </a:cubicBezTo>
                  <a:cubicBezTo>
                    <a:pt x="127" y="82"/>
                    <a:pt x="168" y="102"/>
                    <a:pt x="234" y="102"/>
                  </a:cubicBezTo>
                  <a:cubicBezTo>
                    <a:pt x="295" y="102"/>
                    <a:pt x="361" y="102"/>
                    <a:pt x="402" y="128"/>
                  </a:cubicBezTo>
                  <a:lnTo>
                    <a:pt x="422" y="128"/>
                  </a:lnTo>
                  <a:cubicBezTo>
                    <a:pt x="448" y="102"/>
                    <a:pt x="468" y="102"/>
                    <a:pt x="468" y="82"/>
                  </a:cubicBezTo>
                  <a:cubicBezTo>
                    <a:pt x="468" y="62"/>
                    <a:pt x="448" y="41"/>
                    <a:pt x="422" y="41"/>
                  </a:cubicBezTo>
                  <a:cubicBezTo>
                    <a:pt x="402" y="21"/>
                    <a:pt x="382" y="21"/>
                    <a:pt x="361" y="21"/>
                  </a:cubicBezTo>
                  <a:lnTo>
                    <a:pt x="234" y="21"/>
                  </a:lnTo>
                  <a:cubicBezTo>
                    <a:pt x="214" y="11"/>
                    <a:pt x="187" y="11"/>
                    <a:pt x="160" y="11"/>
                  </a:cubicBezTo>
                  <a:cubicBezTo>
                    <a:pt x="134" y="11"/>
                    <a:pt x="107" y="11"/>
                    <a:pt x="8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5"/>
            <p:cNvSpPr/>
            <p:nvPr/>
          </p:nvSpPr>
          <p:spPr>
            <a:xfrm>
              <a:off x="4649655" y="2710882"/>
              <a:ext cx="31982" cy="7479"/>
            </a:xfrm>
            <a:custGeom>
              <a:rect b="b" l="l" r="r" t="t"/>
              <a:pathLst>
                <a:path extrusionOk="0" h="105" w="449">
                  <a:moveTo>
                    <a:pt x="123" y="1"/>
                  </a:moveTo>
                  <a:cubicBezTo>
                    <a:pt x="119" y="1"/>
                    <a:pt x="115" y="3"/>
                    <a:pt x="108" y="10"/>
                  </a:cubicBezTo>
                  <a:lnTo>
                    <a:pt x="21" y="10"/>
                  </a:lnTo>
                  <a:cubicBezTo>
                    <a:pt x="21" y="10"/>
                    <a:pt x="1" y="10"/>
                    <a:pt x="1" y="30"/>
                  </a:cubicBezTo>
                  <a:cubicBezTo>
                    <a:pt x="1" y="56"/>
                    <a:pt x="1" y="56"/>
                    <a:pt x="21" y="76"/>
                  </a:cubicBezTo>
                  <a:lnTo>
                    <a:pt x="42" y="76"/>
                  </a:lnTo>
                  <a:cubicBezTo>
                    <a:pt x="67" y="76"/>
                    <a:pt x="108" y="96"/>
                    <a:pt x="128" y="96"/>
                  </a:cubicBezTo>
                  <a:lnTo>
                    <a:pt x="403" y="96"/>
                  </a:lnTo>
                  <a:cubicBezTo>
                    <a:pt x="409" y="102"/>
                    <a:pt x="413" y="105"/>
                    <a:pt x="417" y="105"/>
                  </a:cubicBezTo>
                  <a:cubicBezTo>
                    <a:pt x="425" y="105"/>
                    <a:pt x="431" y="90"/>
                    <a:pt x="449" y="76"/>
                  </a:cubicBezTo>
                  <a:lnTo>
                    <a:pt x="449" y="56"/>
                  </a:lnTo>
                  <a:cubicBezTo>
                    <a:pt x="449" y="30"/>
                    <a:pt x="423" y="10"/>
                    <a:pt x="403" y="10"/>
                  </a:cubicBezTo>
                  <a:lnTo>
                    <a:pt x="148" y="10"/>
                  </a:lnTo>
                  <a:cubicBezTo>
                    <a:pt x="135" y="10"/>
                    <a:pt x="130" y="1"/>
                    <a:pt x="123"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5"/>
            <p:cNvSpPr/>
            <p:nvPr/>
          </p:nvSpPr>
          <p:spPr>
            <a:xfrm>
              <a:off x="4735916" y="2633310"/>
              <a:ext cx="28706" cy="5841"/>
            </a:xfrm>
            <a:custGeom>
              <a:rect b="b" l="l" r="r" t="t"/>
              <a:pathLst>
                <a:path extrusionOk="0" h="82" w="403">
                  <a:moveTo>
                    <a:pt x="62" y="0"/>
                  </a:moveTo>
                  <a:cubicBezTo>
                    <a:pt x="62" y="0"/>
                    <a:pt x="41" y="0"/>
                    <a:pt x="21" y="21"/>
                  </a:cubicBezTo>
                  <a:cubicBezTo>
                    <a:pt x="1" y="21"/>
                    <a:pt x="1" y="61"/>
                    <a:pt x="21" y="61"/>
                  </a:cubicBezTo>
                  <a:cubicBezTo>
                    <a:pt x="41" y="61"/>
                    <a:pt x="41" y="82"/>
                    <a:pt x="62" y="82"/>
                  </a:cubicBezTo>
                  <a:lnTo>
                    <a:pt x="336" y="82"/>
                  </a:lnTo>
                  <a:cubicBezTo>
                    <a:pt x="382" y="82"/>
                    <a:pt x="402" y="61"/>
                    <a:pt x="402" y="41"/>
                  </a:cubicBezTo>
                  <a:cubicBezTo>
                    <a:pt x="402" y="21"/>
                    <a:pt x="382" y="0"/>
                    <a:pt x="35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5"/>
            <p:cNvSpPr/>
            <p:nvPr/>
          </p:nvSpPr>
          <p:spPr>
            <a:xfrm>
              <a:off x="4692109" y="2581810"/>
              <a:ext cx="25785" cy="7693"/>
            </a:xfrm>
            <a:custGeom>
              <a:rect b="b" l="l" r="r" t="t"/>
              <a:pathLst>
                <a:path extrusionOk="0" h="108" w="362">
                  <a:moveTo>
                    <a:pt x="295" y="1"/>
                  </a:moveTo>
                  <a:cubicBezTo>
                    <a:pt x="209" y="1"/>
                    <a:pt x="148" y="1"/>
                    <a:pt x="61" y="21"/>
                  </a:cubicBezTo>
                  <a:lnTo>
                    <a:pt x="41" y="21"/>
                  </a:lnTo>
                  <a:cubicBezTo>
                    <a:pt x="20" y="21"/>
                    <a:pt x="0" y="42"/>
                    <a:pt x="20" y="62"/>
                  </a:cubicBezTo>
                  <a:cubicBezTo>
                    <a:pt x="20" y="87"/>
                    <a:pt x="20" y="87"/>
                    <a:pt x="41" y="87"/>
                  </a:cubicBezTo>
                  <a:cubicBezTo>
                    <a:pt x="61" y="108"/>
                    <a:pt x="81" y="108"/>
                    <a:pt x="107" y="108"/>
                  </a:cubicBezTo>
                  <a:lnTo>
                    <a:pt x="295" y="108"/>
                  </a:lnTo>
                  <a:cubicBezTo>
                    <a:pt x="295" y="108"/>
                    <a:pt x="315" y="108"/>
                    <a:pt x="315" y="87"/>
                  </a:cubicBezTo>
                  <a:cubicBezTo>
                    <a:pt x="336" y="87"/>
                    <a:pt x="361" y="62"/>
                    <a:pt x="336" y="21"/>
                  </a:cubicBezTo>
                  <a:cubicBezTo>
                    <a:pt x="336" y="21"/>
                    <a:pt x="315" y="1"/>
                    <a:pt x="295"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5"/>
            <p:cNvSpPr/>
            <p:nvPr/>
          </p:nvSpPr>
          <p:spPr>
            <a:xfrm>
              <a:off x="4666323" y="2660450"/>
              <a:ext cx="19659" cy="7337"/>
            </a:xfrm>
            <a:custGeom>
              <a:rect b="b" l="l" r="r" t="t"/>
              <a:pathLst>
                <a:path extrusionOk="0" h="103" w="276">
                  <a:moveTo>
                    <a:pt x="42" y="1"/>
                  </a:moveTo>
                  <a:cubicBezTo>
                    <a:pt x="21" y="21"/>
                    <a:pt x="21" y="21"/>
                    <a:pt x="1" y="41"/>
                  </a:cubicBezTo>
                  <a:cubicBezTo>
                    <a:pt x="1" y="62"/>
                    <a:pt x="21" y="62"/>
                    <a:pt x="42" y="82"/>
                  </a:cubicBezTo>
                  <a:lnTo>
                    <a:pt x="62" y="82"/>
                  </a:lnTo>
                  <a:cubicBezTo>
                    <a:pt x="108" y="82"/>
                    <a:pt x="169" y="102"/>
                    <a:pt x="215" y="102"/>
                  </a:cubicBezTo>
                  <a:cubicBezTo>
                    <a:pt x="235" y="82"/>
                    <a:pt x="235" y="82"/>
                    <a:pt x="255" y="82"/>
                  </a:cubicBezTo>
                  <a:cubicBezTo>
                    <a:pt x="276" y="62"/>
                    <a:pt x="276" y="41"/>
                    <a:pt x="255" y="21"/>
                  </a:cubicBezTo>
                  <a:cubicBezTo>
                    <a:pt x="255" y="1"/>
                    <a:pt x="235" y="1"/>
                    <a:pt x="215"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5"/>
            <p:cNvSpPr/>
            <p:nvPr/>
          </p:nvSpPr>
          <p:spPr>
            <a:xfrm>
              <a:off x="4750804" y="2717720"/>
              <a:ext cx="19588" cy="6197"/>
            </a:xfrm>
            <a:custGeom>
              <a:rect b="b" l="l" r="r" t="t"/>
              <a:pathLst>
                <a:path extrusionOk="0" h="87" w="275">
                  <a:moveTo>
                    <a:pt x="20" y="0"/>
                  </a:moveTo>
                  <a:lnTo>
                    <a:pt x="20" y="21"/>
                  </a:lnTo>
                  <a:cubicBezTo>
                    <a:pt x="0" y="21"/>
                    <a:pt x="0" y="41"/>
                    <a:pt x="20" y="61"/>
                  </a:cubicBezTo>
                  <a:cubicBezTo>
                    <a:pt x="20" y="87"/>
                    <a:pt x="46" y="87"/>
                    <a:pt x="66" y="87"/>
                  </a:cubicBezTo>
                  <a:lnTo>
                    <a:pt x="254" y="87"/>
                  </a:lnTo>
                  <a:cubicBezTo>
                    <a:pt x="275" y="61"/>
                    <a:pt x="275" y="21"/>
                    <a:pt x="254"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5"/>
            <p:cNvSpPr/>
            <p:nvPr/>
          </p:nvSpPr>
          <p:spPr>
            <a:xfrm>
              <a:off x="4772173" y="2682959"/>
              <a:ext cx="16383" cy="7622"/>
            </a:xfrm>
            <a:custGeom>
              <a:rect b="b" l="l" r="r" t="t"/>
              <a:pathLst>
                <a:path extrusionOk="0" h="107" w="230">
                  <a:moveTo>
                    <a:pt x="41" y="0"/>
                  </a:moveTo>
                  <a:cubicBezTo>
                    <a:pt x="21" y="0"/>
                    <a:pt x="0" y="20"/>
                    <a:pt x="0" y="41"/>
                  </a:cubicBezTo>
                  <a:cubicBezTo>
                    <a:pt x="0" y="41"/>
                    <a:pt x="0" y="66"/>
                    <a:pt x="21" y="87"/>
                  </a:cubicBezTo>
                  <a:lnTo>
                    <a:pt x="41" y="87"/>
                  </a:lnTo>
                  <a:cubicBezTo>
                    <a:pt x="82" y="87"/>
                    <a:pt x="148" y="107"/>
                    <a:pt x="188" y="107"/>
                  </a:cubicBezTo>
                  <a:lnTo>
                    <a:pt x="209" y="107"/>
                  </a:lnTo>
                  <a:cubicBezTo>
                    <a:pt x="229" y="87"/>
                    <a:pt x="229" y="87"/>
                    <a:pt x="229" y="66"/>
                  </a:cubicBezTo>
                  <a:cubicBezTo>
                    <a:pt x="229" y="41"/>
                    <a:pt x="229" y="41"/>
                    <a:pt x="209" y="20"/>
                  </a:cubicBezTo>
                  <a:lnTo>
                    <a:pt x="188" y="20"/>
                  </a:lnTo>
                  <a:cubicBezTo>
                    <a:pt x="148" y="20"/>
                    <a:pt x="102" y="0"/>
                    <a:pt x="6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5"/>
            <p:cNvSpPr/>
            <p:nvPr/>
          </p:nvSpPr>
          <p:spPr>
            <a:xfrm>
              <a:off x="4501849" y="2548473"/>
              <a:ext cx="185554" cy="190327"/>
            </a:xfrm>
            <a:custGeom>
              <a:rect b="b" l="l" r="r" t="t"/>
              <a:pathLst>
                <a:path extrusionOk="0" h="2672" w="2605">
                  <a:moveTo>
                    <a:pt x="2564" y="1"/>
                  </a:moveTo>
                  <a:cubicBezTo>
                    <a:pt x="2544" y="1"/>
                    <a:pt x="2544" y="21"/>
                    <a:pt x="2524" y="21"/>
                  </a:cubicBezTo>
                  <a:lnTo>
                    <a:pt x="2498" y="47"/>
                  </a:lnTo>
                  <a:cubicBezTo>
                    <a:pt x="2417" y="128"/>
                    <a:pt x="2351" y="194"/>
                    <a:pt x="2269" y="276"/>
                  </a:cubicBezTo>
                  <a:lnTo>
                    <a:pt x="1888" y="657"/>
                  </a:lnTo>
                  <a:cubicBezTo>
                    <a:pt x="1761" y="810"/>
                    <a:pt x="1633" y="937"/>
                    <a:pt x="1481" y="1064"/>
                  </a:cubicBezTo>
                  <a:cubicBezTo>
                    <a:pt x="1379" y="1191"/>
                    <a:pt x="1272" y="1293"/>
                    <a:pt x="1145" y="1420"/>
                  </a:cubicBezTo>
                  <a:cubicBezTo>
                    <a:pt x="891" y="1674"/>
                    <a:pt x="636" y="1929"/>
                    <a:pt x="402" y="2183"/>
                  </a:cubicBezTo>
                  <a:cubicBezTo>
                    <a:pt x="275" y="2290"/>
                    <a:pt x="168" y="2397"/>
                    <a:pt x="62" y="2504"/>
                  </a:cubicBezTo>
                  <a:lnTo>
                    <a:pt x="41" y="2524"/>
                  </a:lnTo>
                  <a:cubicBezTo>
                    <a:pt x="41" y="2544"/>
                    <a:pt x="21" y="2544"/>
                    <a:pt x="21" y="2565"/>
                  </a:cubicBezTo>
                  <a:cubicBezTo>
                    <a:pt x="1" y="2590"/>
                    <a:pt x="21" y="2610"/>
                    <a:pt x="41" y="2631"/>
                  </a:cubicBezTo>
                  <a:cubicBezTo>
                    <a:pt x="41" y="2651"/>
                    <a:pt x="62" y="2651"/>
                    <a:pt x="107" y="2651"/>
                  </a:cubicBezTo>
                  <a:lnTo>
                    <a:pt x="530" y="2651"/>
                  </a:lnTo>
                  <a:cubicBezTo>
                    <a:pt x="677" y="2651"/>
                    <a:pt x="804" y="2651"/>
                    <a:pt x="952" y="2671"/>
                  </a:cubicBezTo>
                  <a:cubicBezTo>
                    <a:pt x="972" y="2671"/>
                    <a:pt x="998" y="2651"/>
                    <a:pt x="998" y="2631"/>
                  </a:cubicBezTo>
                  <a:cubicBezTo>
                    <a:pt x="1018" y="2590"/>
                    <a:pt x="1038" y="2565"/>
                    <a:pt x="1059" y="2524"/>
                  </a:cubicBezTo>
                  <a:cubicBezTo>
                    <a:pt x="1186" y="2336"/>
                    <a:pt x="1293" y="2142"/>
                    <a:pt x="1420" y="1975"/>
                  </a:cubicBezTo>
                  <a:cubicBezTo>
                    <a:pt x="1527" y="1781"/>
                    <a:pt x="1633" y="1593"/>
                    <a:pt x="1761" y="1420"/>
                  </a:cubicBezTo>
                  <a:cubicBezTo>
                    <a:pt x="1842" y="1252"/>
                    <a:pt x="1949" y="1105"/>
                    <a:pt x="2056" y="937"/>
                  </a:cubicBezTo>
                  <a:cubicBezTo>
                    <a:pt x="2117" y="810"/>
                    <a:pt x="2203" y="703"/>
                    <a:pt x="2269" y="576"/>
                  </a:cubicBezTo>
                  <a:cubicBezTo>
                    <a:pt x="2351" y="449"/>
                    <a:pt x="2417" y="321"/>
                    <a:pt x="2498" y="215"/>
                  </a:cubicBezTo>
                  <a:cubicBezTo>
                    <a:pt x="2524" y="148"/>
                    <a:pt x="2564" y="108"/>
                    <a:pt x="2585" y="47"/>
                  </a:cubicBezTo>
                  <a:cubicBezTo>
                    <a:pt x="2585" y="47"/>
                    <a:pt x="2605" y="21"/>
                    <a:pt x="2585" y="21"/>
                  </a:cubicBezTo>
                  <a:cubicBezTo>
                    <a:pt x="2585" y="1"/>
                    <a:pt x="2564" y="1"/>
                    <a:pt x="2564"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5"/>
            <p:cNvSpPr/>
            <p:nvPr/>
          </p:nvSpPr>
          <p:spPr>
            <a:xfrm>
              <a:off x="4538106" y="2713019"/>
              <a:ext cx="36256" cy="6197"/>
            </a:xfrm>
            <a:custGeom>
              <a:rect b="b" l="l" r="r" t="t"/>
              <a:pathLst>
                <a:path extrusionOk="0" h="87" w="509">
                  <a:moveTo>
                    <a:pt x="61" y="0"/>
                  </a:moveTo>
                  <a:cubicBezTo>
                    <a:pt x="41" y="0"/>
                    <a:pt x="41" y="0"/>
                    <a:pt x="21" y="26"/>
                  </a:cubicBezTo>
                  <a:cubicBezTo>
                    <a:pt x="0" y="26"/>
                    <a:pt x="0" y="26"/>
                    <a:pt x="0" y="46"/>
                  </a:cubicBezTo>
                  <a:cubicBezTo>
                    <a:pt x="0" y="66"/>
                    <a:pt x="0" y="66"/>
                    <a:pt x="21" y="66"/>
                  </a:cubicBezTo>
                  <a:cubicBezTo>
                    <a:pt x="21" y="87"/>
                    <a:pt x="41" y="87"/>
                    <a:pt x="41" y="87"/>
                  </a:cubicBezTo>
                  <a:lnTo>
                    <a:pt x="463" y="87"/>
                  </a:lnTo>
                  <a:cubicBezTo>
                    <a:pt x="489" y="87"/>
                    <a:pt x="509" y="66"/>
                    <a:pt x="509" y="46"/>
                  </a:cubicBezTo>
                  <a:cubicBezTo>
                    <a:pt x="509" y="46"/>
                    <a:pt x="509" y="26"/>
                    <a:pt x="489"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5"/>
            <p:cNvSpPr/>
            <p:nvPr/>
          </p:nvSpPr>
          <p:spPr>
            <a:xfrm>
              <a:off x="4578637" y="2667715"/>
              <a:ext cx="27281" cy="7693"/>
            </a:xfrm>
            <a:custGeom>
              <a:rect b="b" l="l" r="r" t="t"/>
              <a:pathLst>
                <a:path extrusionOk="0" h="108" w="383">
                  <a:moveTo>
                    <a:pt x="215" y="0"/>
                  </a:moveTo>
                  <a:cubicBezTo>
                    <a:pt x="174" y="0"/>
                    <a:pt x="108" y="26"/>
                    <a:pt x="47" y="26"/>
                  </a:cubicBezTo>
                  <a:lnTo>
                    <a:pt x="21" y="26"/>
                  </a:lnTo>
                  <a:cubicBezTo>
                    <a:pt x="1" y="26"/>
                    <a:pt x="1" y="46"/>
                    <a:pt x="1" y="46"/>
                  </a:cubicBezTo>
                  <a:cubicBezTo>
                    <a:pt x="1" y="67"/>
                    <a:pt x="1" y="87"/>
                    <a:pt x="21" y="87"/>
                  </a:cubicBezTo>
                  <a:lnTo>
                    <a:pt x="47" y="87"/>
                  </a:lnTo>
                  <a:cubicBezTo>
                    <a:pt x="108" y="87"/>
                    <a:pt x="174" y="107"/>
                    <a:pt x="215" y="107"/>
                  </a:cubicBezTo>
                  <a:lnTo>
                    <a:pt x="255" y="107"/>
                  </a:lnTo>
                  <a:cubicBezTo>
                    <a:pt x="301" y="107"/>
                    <a:pt x="321" y="107"/>
                    <a:pt x="362" y="87"/>
                  </a:cubicBezTo>
                  <a:cubicBezTo>
                    <a:pt x="382" y="87"/>
                    <a:pt x="382" y="87"/>
                    <a:pt x="382" y="67"/>
                  </a:cubicBezTo>
                  <a:cubicBezTo>
                    <a:pt x="382" y="26"/>
                    <a:pt x="382" y="26"/>
                    <a:pt x="342" y="26"/>
                  </a:cubicBezTo>
                  <a:cubicBezTo>
                    <a:pt x="301" y="26"/>
                    <a:pt x="255" y="0"/>
                    <a:pt x="215"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5"/>
            <p:cNvSpPr/>
            <p:nvPr/>
          </p:nvSpPr>
          <p:spPr>
            <a:xfrm>
              <a:off x="4613469" y="2627113"/>
              <a:ext cx="21084" cy="6268"/>
            </a:xfrm>
            <a:custGeom>
              <a:rect b="b" l="l" r="r" t="t"/>
              <a:pathLst>
                <a:path extrusionOk="0" h="88" w="296">
                  <a:moveTo>
                    <a:pt x="87" y="1"/>
                  </a:moveTo>
                  <a:cubicBezTo>
                    <a:pt x="66" y="1"/>
                    <a:pt x="41" y="1"/>
                    <a:pt x="21" y="21"/>
                  </a:cubicBezTo>
                  <a:cubicBezTo>
                    <a:pt x="21" y="21"/>
                    <a:pt x="0" y="21"/>
                    <a:pt x="0" y="41"/>
                  </a:cubicBezTo>
                  <a:cubicBezTo>
                    <a:pt x="0" y="62"/>
                    <a:pt x="21" y="62"/>
                    <a:pt x="21" y="87"/>
                  </a:cubicBezTo>
                  <a:lnTo>
                    <a:pt x="275" y="87"/>
                  </a:lnTo>
                  <a:cubicBezTo>
                    <a:pt x="275" y="87"/>
                    <a:pt x="295" y="62"/>
                    <a:pt x="295" y="41"/>
                  </a:cubicBezTo>
                  <a:cubicBezTo>
                    <a:pt x="295" y="21"/>
                    <a:pt x="275" y="1"/>
                    <a:pt x="255"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5"/>
            <p:cNvSpPr/>
            <p:nvPr/>
          </p:nvSpPr>
          <p:spPr>
            <a:xfrm>
              <a:off x="4554774" y="2685808"/>
              <a:ext cx="16383" cy="6268"/>
            </a:xfrm>
            <a:custGeom>
              <a:rect b="b" l="l" r="r" t="t"/>
              <a:pathLst>
                <a:path extrusionOk="0" h="88" w="230">
                  <a:moveTo>
                    <a:pt x="41" y="1"/>
                  </a:moveTo>
                  <a:cubicBezTo>
                    <a:pt x="21" y="26"/>
                    <a:pt x="0" y="26"/>
                    <a:pt x="0" y="47"/>
                  </a:cubicBezTo>
                  <a:cubicBezTo>
                    <a:pt x="0" y="67"/>
                    <a:pt x="21" y="67"/>
                    <a:pt x="41" y="87"/>
                  </a:cubicBezTo>
                  <a:lnTo>
                    <a:pt x="209" y="87"/>
                  </a:lnTo>
                  <a:cubicBezTo>
                    <a:pt x="229" y="67"/>
                    <a:pt x="229" y="67"/>
                    <a:pt x="229" y="47"/>
                  </a:cubicBezTo>
                  <a:cubicBezTo>
                    <a:pt x="229" y="26"/>
                    <a:pt x="229" y="26"/>
                    <a:pt x="209"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5"/>
            <p:cNvSpPr/>
            <p:nvPr/>
          </p:nvSpPr>
          <p:spPr>
            <a:xfrm>
              <a:off x="4590960" y="2643140"/>
              <a:ext cx="18235" cy="5057"/>
            </a:xfrm>
            <a:custGeom>
              <a:rect b="b" l="l" r="r" t="t"/>
              <a:pathLst>
                <a:path extrusionOk="0" h="71" w="256">
                  <a:moveTo>
                    <a:pt x="121" y="1"/>
                  </a:moveTo>
                  <a:cubicBezTo>
                    <a:pt x="110" y="1"/>
                    <a:pt x="98" y="3"/>
                    <a:pt x="82" y="10"/>
                  </a:cubicBezTo>
                  <a:lnTo>
                    <a:pt x="42" y="10"/>
                  </a:lnTo>
                  <a:cubicBezTo>
                    <a:pt x="21" y="10"/>
                    <a:pt x="21" y="30"/>
                    <a:pt x="21" y="30"/>
                  </a:cubicBezTo>
                  <a:cubicBezTo>
                    <a:pt x="1" y="50"/>
                    <a:pt x="21" y="71"/>
                    <a:pt x="42" y="71"/>
                  </a:cubicBezTo>
                  <a:lnTo>
                    <a:pt x="209" y="71"/>
                  </a:lnTo>
                  <a:cubicBezTo>
                    <a:pt x="230" y="71"/>
                    <a:pt x="230" y="50"/>
                    <a:pt x="230" y="50"/>
                  </a:cubicBezTo>
                  <a:cubicBezTo>
                    <a:pt x="255" y="30"/>
                    <a:pt x="230" y="10"/>
                    <a:pt x="209" y="10"/>
                  </a:cubicBezTo>
                  <a:lnTo>
                    <a:pt x="189" y="10"/>
                  </a:lnTo>
                  <a:cubicBezTo>
                    <a:pt x="162" y="10"/>
                    <a:pt x="144" y="1"/>
                    <a:pt x="12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5"/>
            <p:cNvSpPr/>
            <p:nvPr/>
          </p:nvSpPr>
          <p:spPr>
            <a:xfrm>
              <a:off x="4625436" y="2607596"/>
              <a:ext cx="16739" cy="5841"/>
            </a:xfrm>
            <a:custGeom>
              <a:rect b="b" l="l" r="r" t="t"/>
              <a:pathLst>
                <a:path extrusionOk="0" h="82" w="235">
                  <a:moveTo>
                    <a:pt x="66" y="0"/>
                  </a:moveTo>
                  <a:cubicBezTo>
                    <a:pt x="46" y="0"/>
                    <a:pt x="26" y="20"/>
                    <a:pt x="26" y="20"/>
                  </a:cubicBezTo>
                  <a:cubicBezTo>
                    <a:pt x="0" y="41"/>
                    <a:pt x="0" y="61"/>
                    <a:pt x="26" y="61"/>
                  </a:cubicBezTo>
                  <a:cubicBezTo>
                    <a:pt x="46" y="81"/>
                    <a:pt x="46" y="81"/>
                    <a:pt x="66" y="81"/>
                  </a:cubicBezTo>
                  <a:lnTo>
                    <a:pt x="193" y="81"/>
                  </a:lnTo>
                  <a:cubicBezTo>
                    <a:pt x="214" y="61"/>
                    <a:pt x="234" y="61"/>
                    <a:pt x="234" y="41"/>
                  </a:cubicBezTo>
                  <a:cubicBezTo>
                    <a:pt x="234" y="20"/>
                    <a:pt x="214" y="0"/>
                    <a:pt x="19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5"/>
            <p:cNvSpPr/>
            <p:nvPr/>
          </p:nvSpPr>
          <p:spPr>
            <a:xfrm>
              <a:off x="4651151" y="2584730"/>
              <a:ext cx="10542" cy="6268"/>
            </a:xfrm>
            <a:custGeom>
              <a:rect b="b" l="l" r="r" t="t"/>
              <a:pathLst>
                <a:path extrusionOk="0" h="88" w="148">
                  <a:moveTo>
                    <a:pt x="46" y="1"/>
                  </a:moveTo>
                  <a:cubicBezTo>
                    <a:pt x="21" y="1"/>
                    <a:pt x="0" y="21"/>
                    <a:pt x="0" y="21"/>
                  </a:cubicBezTo>
                  <a:cubicBezTo>
                    <a:pt x="0" y="46"/>
                    <a:pt x="0" y="67"/>
                    <a:pt x="21" y="67"/>
                  </a:cubicBezTo>
                  <a:cubicBezTo>
                    <a:pt x="46" y="87"/>
                    <a:pt x="66" y="87"/>
                    <a:pt x="87" y="87"/>
                  </a:cubicBezTo>
                  <a:lnTo>
                    <a:pt x="107" y="87"/>
                  </a:lnTo>
                  <a:cubicBezTo>
                    <a:pt x="127" y="87"/>
                    <a:pt x="148" y="67"/>
                    <a:pt x="127" y="21"/>
                  </a:cubicBezTo>
                  <a:lnTo>
                    <a:pt x="10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5"/>
            <p:cNvSpPr/>
            <p:nvPr/>
          </p:nvSpPr>
          <p:spPr>
            <a:xfrm>
              <a:off x="4266357" y="2551750"/>
              <a:ext cx="475389" cy="229432"/>
            </a:xfrm>
            <a:custGeom>
              <a:rect b="b" l="l" r="r" t="t"/>
              <a:pathLst>
                <a:path extrusionOk="0" h="3221" w="6674">
                  <a:moveTo>
                    <a:pt x="3159" y="1"/>
                  </a:moveTo>
                  <a:cubicBezTo>
                    <a:pt x="3073" y="1"/>
                    <a:pt x="3073" y="1"/>
                    <a:pt x="3006" y="62"/>
                  </a:cubicBezTo>
                  <a:cubicBezTo>
                    <a:pt x="2925" y="148"/>
                    <a:pt x="2839" y="230"/>
                    <a:pt x="2752" y="316"/>
                  </a:cubicBezTo>
                  <a:cubicBezTo>
                    <a:pt x="2523" y="550"/>
                    <a:pt x="2310" y="764"/>
                    <a:pt x="2096" y="972"/>
                  </a:cubicBezTo>
                  <a:cubicBezTo>
                    <a:pt x="1989" y="1079"/>
                    <a:pt x="1908" y="1186"/>
                    <a:pt x="1801" y="1293"/>
                  </a:cubicBezTo>
                  <a:cubicBezTo>
                    <a:pt x="1653" y="1420"/>
                    <a:pt x="1526" y="1567"/>
                    <a:pt x="1379" y="1715"/>
                  </a:cubicBezTo>
                  <a:lnTo>
                    <a:pt x="402" y="2692"/>
                  </a:lnTo>
                  <a:cubicBezTo>
                    <a:pt x="295" y="2819"/>
                    <a:pt x="168" y="2926"/>
                    <a:pt x="61" y="3027"/>
                  </a:cubicBezTo>
                  <a:lnTo>
                    <a:pt x="41" y="3053"/>
                  </a:lnTo>
                  <a:cubicBezTo>
                    <a:pt x="41" y="3073"/>
                    <a:pt x="21" y="3073"/>
                    <a:pt x="21" y="3093"/>
                  </a:cubicBezTo>
                  <a:cubicBezTo>
                    <a:pt x="0" y="3134"/>
                    <a:pt x="0" y="3154"/>
                    <a:pt x="41" y="3200"/>
                  </a:cubicBezTo>
                  <a:cubicBezTo>
                    <a:pt x="61" y="3200"/>
                    <a:pt x="82" y="3221"/>
                    <a:pt x="107" y="3221"/>
                  </a:cubicBezTo>
                  <a:lnTo>
                    <a:pt x="4431" y="3221"/>
                  </a:lnTo>
                  <a:cubicBezTo>
                    <a:pt x="4639" y="3221"/>
                    <a:pt x="4853" y="3221"/>
                    <a:pt x="5067" y="3200"/>
                  </a:cubicBezTo>
                  <a:lnTo>
                    <a:pt x="6613" y="3200"/>
                  </a:lnTo>
                  <a:cubicBezTo>
                    <a:pt x="6654" y="3200"/>
                    <a:pt x="6674" y="3134"/>
                    <a:pt x="6654" y="3093"/>
                  </a:cubicBezTo>
                  <a:cubicBezTo>
                    <a:pt x="6654" y="3093"/>
                    <a:pt x="6633" y="3073"/>
                    <a:pt x="6633" y="3053"/>
                  </a:cubicBezTo>
                  <a:cubicBezTo>
                    <a:pt x="6567" y="3007"/>
                    <a:pt x="6526" y="2966"/>
                    <a:pt x="6465" y="2926"/>
                  </a:cubicBezTo>
                  <a:cubicBezTo>
                    <a:pt x="6399" y="2859"/>
                    <a:pt x="6338" y="2798"/>
                    <a:pt x="6252" y="2732"/>
                  </a:cubicBezTo>
                  <a:cubicBezTo>
                    <a:pt x="6211" y="2692"/>
                    <a:pt x="6165" y="2646"/>
                    <a:pt x="6125" y="2605"/>
                  </a:cubicBezTo>
                  <a:cubicBezTo>
                    <a:pt x="6038" y="2544"/>
                    <a:pt x="5977" y="2478"/>
                    <a:pt x="5911" y="2417"/>
                  </a:cubicBezTo>
                  <a:cubicBezTo>
                    <a:pt x="5870" y="2371"/>
                    <a:pt x="5830" y="2330"/>
                    <a:pt x="5763" y="2290"/>
                  </a:cubicBezTo>
                  <a:cubicBezTo>
                    <a:pt x="5702" y="2224"/>
                    <a:pt x="5636" y="2163"/>
                    <a:pt x="5550" y="2096"/>
                  </a:cubicBezTo>
                  <a:cubicBezTo>
                    <a:pt x="5509" y="2056"/>
                    <a:pt x="5468" y="2035"/>
                    <a:pt x="5423" y="1990"/>
                  </a:cubicBezTo>
                  <a:cubicBezTo>
                    <a:pt x="5321" y="1883"/>
                    <a:pt x="5214" y="1801"/>
                    <a:pt x="5107" y="1715"/>
                  </a:cubicBezTo>
                  <a:cubicBezTo>
                    <a:pt x="5067" y="1674"/>
                    <a:pt x="5021" y="1628"/>
                    <a:pt x="4980" y="1588"/>
                  </a:cubicBezTo>
                  <a:cubicBezTo>
                    <a:pt x="4914" y="1527"/>
                    <a:pt x="4853" y="1461"/>
                    <a:pt x="4787" y="1420"/>
                  </a:cubicBezTo>
                  <a:cubicBezTo>
                    <a:pt x="4726" y="1354"/>
                    <a:pt x="4660" y="1313"/>
                    <a:pt x="4599" y="1247"/>
                  </a:cubicBezTo>
                  <a:cubicBezTo>
                    <a:pt x="4512" y="1166"/>
                    <a:pt x="4431" y="1099"/>
                    <a:pt x="4324" y="1018"/>
                  </a:cubicBezTo>
                  <a:cubicBezTo>
                    <a:pt x="4258" y="952"/>
                    <a:pt x="4197" y="891"/>
                    <a:pt x="4110" y="825"/>
                  </a:cubicBezTo>
                  <a:cubicBezTo>
                    <a:pt x="4090" y="784"/>
                    <a:pt x="4049" y="764"/>
                    <a:pt x="4024" y="738"/>
                  </a:cubicBezTo>
                  <a:cubicBezTo>
                    <a:pt x="3963" y="677"/>
                    <a:pt x="3897" y="611"/>
                    <a:pt x="3815" y="550"/>
                  </a:cubicBezTo>
                  <a:cubicBezTo>
                    <a:pt x="3769" y="530"/>
                    <a:pt x="3729" y="484"/>
                    <a:pt x="3688" y="443"/>
                  </a:cubicBezTo>
                  <a:cubicBezTo>
                    <a:pt x="3622" y="382"/>
                    <a:pt x="3541" y="296"/>
                    <a:pt x="3454" y="230"/>
                  </a:cubicBezTo>
                  <a:cubicBezTo>
                    <a:pt x="3413" y="189"/>
                    <a:pt x="3347" y="148"/>
                    <a:pt x="3307" y="102"/>
                  </a:cubicBezTo>
                  <a:cubicBezTo>
                    <a:pt x="3261" y="82"/>
                    <a:pt x="3240" y="62"/>
                    <a:pt x="3220" y="21"/>
                  </a:cubicBezTo>
                  <a:cubicBezTo>
                    <a:pt x="3200" y="21"/>
                    <a:pt x="3179" y="1"/>
                    <a:pt x="3159"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5"/>
            <p:cNvSpPr/>
            <p:nvPr/>
          </p:nvSpPr>
          <p:spPr>
            <a:xfrm>
              <a:off x="4494227" y="2553245"/>
              <a:ext cx="4416" cy="2920"/>
            </a:xfrm>
            <a:custGeom>
              <a:rect b="b" l="l" r="r" t="t"/>
              <a:pathLst>
                <a:path extrusionOk="0" h="41" w="62">
                  <a:moveTo>
                    <a:pt x="1" y="0"/>
                  </a:moveTo>
                  <a:cubicBezTo>
                    <a:pt x="21" y="20"/>
                    <a:pt x="41" y="41"/>
                    <a:pt x="62" y="41"/>
                  </a:cubicBezTo>
                  <a:cubicBezTo>
                    <a:pt x="41" y="41"/>
                    <a:pt x="41" y="20"/>
                    <a:pt x="21" y="0"/>
                  </a:cubicBezTo>
                  <a:close/>
                </a:path>
              </a:pathLst>
            </a:custGeom>
            <a:solidFill>
              <a:srgbClr val="8791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5"/>
            <p:cNvSpPr/>
            <p:nvPr/>
          </p:nvSpPr>
          <p:spPr>
            <a:xfrm>
              <a:off x="4394574" y="2575684"/>
              <a:ext cx="66386" cy="66743"/>
            </a:xfrm>
            <a:custGeom>
              <a:rect b="b" l="l" r="r" t="t"/>
              <a:pathLst>
                <a:path extrusionOk="0" h="937" w="932">
                  <a:moveTo>
                    <a:pt x="189" y="743"/>
                  </a:moveTo>
                  <a:lnTo>
                    <a:pt x="189" y="743"/>
                  </a:lnTo>
                  <a:lnTo>
                    <a:pt x="1" y="936"/>
                  </a:lnTo>
                  <a:lnTo>
                    <a:pt x="189" y="743"/>
                  </a:lnTo>
                  <a:close/>
                  <a:moveTo>
                    <a:pt x="805" y="128"/>
                  </a:moveTo>
                  <a:cubicBezTo>
                    <a:pt x="657" y="301"/>
                    <a:pt x="489" y="448"/>
                    <a:pt x="342" y="596"/>
                  </a:cubicBezTo>
                  <a:lnTo>
                    <a:pt x="342" y="596"/>
                  </a:lnTo>
                  <a:cubicBezTo>
                    <a:pt x="489" y="448"/>
                    <a:pt x="657" y="301"/>
                    <a:pt x="805" y="128"/>
                  </a:cubicBezTo>
                  <a:close/>
                  <a:moveTo>
                    <a:pt x="932" y="0"/>
                  </a:moveTo>
                  <a:lnTo>
                    <a:pt x="932" y="0"/>
                  </a:lnTo>
                  <a:lnTo>
                    <a:pt x="932" y="0"/>
                  </a:lnTo>
                  <a:close/>
                </a:path>
              </a:pathLst>
            </a:custGeom>
            <a:solidFill>
              <a:srgbClr val="FCD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5"/>
            <p:cNvSpPr/>
            <p:nvPr/>
          </p:nvSpPr>
          <p:spPr>
            <a:xfrm>
              <a:off x="4408037" y="2618067"/>
              <a:ext cx="10898" cy="10613"/>
            </a:xfrm>
            <a:custGeom>
              <a:rect b="b" l="l" r="r" t="t"/>
              <a:pathLst>
                <a:path extrusionOk="0" h="149" w="153">
                  <a:moveTo>
                    <a:pt x="153" y="1"/>
                  </a:moveTo>
                  <a:lnTo>
                    <a:pt x="153" y="1"/>
                  </a:lnTo>
                  <a:cubicBezTo>
                    <a:pt x="127" y="21"/>
                    <a:pt x="127" y="21"/>
                    <a:pt x="107" y="41"/>
                  </a:cubicBezTo>
                  <a:cubicBezTo>
                    <a:pt x="127" y="41"/>
                    <a:pt x="127" y="21"/>
                    <a:pt x="153" y="1"/>
                  </a:cubicBezTo>
                  <a:close/>
                  <a:moveTo>
                    <a:pt x="107" y="41"/>
                  </a:moveTo>
                  <a:lnTo>
                    <a:pt x="107" y="41"/>
                  </a:lnTo>
                  <a:cubicBezTo>
                    <a:pt x="66" y="87"/>
                    <a:pt x="46" y="107"/>
                    <a:pt x="0" y="148"/>
                  </a:cubicBezTo>
                  <a:cubicBezTo>
                    <a:pt x="46" y="107"/>
                    <a:pt x="87" y="87"/>
                    <a:pt x="107" y="41"/>
                  </a:cubicBezTo>
                  <a:close/>
                </a:path>
              </a:pathLst>
            </a:custGeom>
            <a:solidFill>
              <a:srgbClr val="FAB3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5"/>
            <p:cNvSpPr/>
            <p:nvPr/>
          </p:nvSpPr>
          <p:spPr>
            <a:xfrm>
              <a:off x="4364514" y="2645277"/>
              <a:ext cx="27281" cy="27210"/>
            </a:xfrm>
            <a:custGeom>
              <a:rect b="b" l="l" r="r" t="t"/>
              <a:pathLst>
                <a:path extrusionOk="0" h="382" w="383">
                  <a:moveTo>
                    <a:pt x="62" y="341"/>
                  </a:moveTo>
                  <a:cubicBezTo>
                    <a:pt x="41" y="361"/>
                    <a:pt x="21" y="382"/>
                    <a:pt x="1" y="382"/>
                  </a:cubicBezTo>
                  <a:cubicBezTo>
                    <a:pt x="21" y="382"/>
                    <a:pt x="41" y="361"/>
                    <a:pt x="62" y="341"/>
                  </a:cubicBezTo>
                  <a:lnTo>
                    <a:pt x="62" y="341"/>
                  </a:lnTo>
                  <a:close/>
                  <a:moveTo>
                    <a:pt x="382" y="0"/>
                  </a:moveTo>
                  <a:cubicBezTo>
                    <a:pt x="316" y="61"/>
                    <a:pt x="255" y="127"/>
                    <a:pt x="189" y="214"/>
                  </a:cubicBezTo>
                  <a:lnTo>
                    <a:pt x="189" y="214"/>
                  </a:lnTo>
                  <a:cubicBezTo>
                    <a:pt x="255" y="127"/>
                    <a:pt x="316" y="61"/>
                    <a:pt x="382" y="0"/>
                  </a:cubicBezTo>
                  <a:close/>
                </a:path>
              </a:pathLst>
            </a:custGeom>
            <a:solidFill>
              <a:srgbClr val="FCD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5"/>
            <p:cNvSpPr/>
            <p:nvPr/>
          </p:nvSpPr>
          <p:spPr>
            <a:xfrm>
              <a:off x="4368860" y="2660450"/>
              <a:ext cx="9117" cy="9117"/>
            </a:xfrm>
            <a:custGeom>
              <a:rect b="b" l="l" r="r" t="t"/>
              <a:pathLst>
                <a:path extrusionOk="0" h="128" w="128">
                  <a:moveTo>
                    <a:pt x="128" y="1"/>
                  </a:moveTo>
                  <a:lnTo>
                    <a:pt x="1" y="128"/>
                  </a:lnTo>
                  <a:lnTo>
                    <a:pt x="1" y="128"/>
                  </a:lnTo>
                  <a:lnTo>
                    <a:pt x="128" y="1"/>
                  </a:lnTo>
                  <a:close/>
                </a:path>
              </a:pathLst>
            </a:custGeom>
            <a:solidFill>
              <a:srgbClr val="FAB3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5"/>
            <p:cNvSpPr/>
            <p:nvPr/>
          </p:nvSpPr>
          <p:spPr>
            <a:xfrm>
              <a:off x="4314510" y="2720641"/>
              <a:ext cx="2992" cy="3277"/>
            </a:xfrm>
            <a:custGeom>
              <a:rect b="b" l="l" r="r" t="t"/>
              <a:pathLst>
                <a:path extrusionOk="0" h="46" w="42">
                  <a:moveTo>
                    <a:pt x="41" y="0"/>
                  </a:moveTo>
                  <a:lnTo>
                    <a:pt x="41" y="0"/>
                  </a:lnTo>
                  <a:lnTo>
                    <a:pt x="1" y="46"/>
                  </a:lnTo>
                  <a:close/>
                </a:path>
              </a:pathLst>
            </a:custGeom>
            <a:solidFill>
              <a:srgbClr val="8791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5"/>
            <p:cNvSpPr/>
            <p:nvPr/>
          </p:nvSpPr>
          <p:spPr>
            <a:xfrm>
              <a:off x="4317430" y="2705753"/>
              <a:ext cx="15314" cy="14958"/>
            </a:xfrm>
            <a:custGeom>
              <a:rect b="b" l="l" r="r" t="t"/>
              <a:pathLst>
                <a:path extrusionOk="0" h="210" w="215">
                  <a:moveTo>
                    <a:pt x="214" y="1"/>
                  </a:moveTo>
                  <a:lnTo>
                    <a:pt x="0" y="209"/>
                  </a:lnTo>
                  <a:lnTo>
                    <a:pt x="0" y="209"/>
                  </a:lnTo>
                  <a:close/>
                </a:path>
              </a:pathLst>
            </a:custGeom>
            <a:solidFill>
              <a:srgbClr val="FCD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5"/>
            <p:cNvSpPr/>
            <p:nvPr/>
          </p:nvSpPr>
          <p:spPr>
            <a:xfrm>
              <a:off x="4266357" y="2773566"/>
              <a:ext cx="7622" cy="7622"/>
            </a:xfrm>
            <a:custGeom>
              <a:rect b="b" l="l" r="r" t="t"/>
              <a:pathLst>
                <a:path extrusionOk="0" h="107" w="107">
                  <a:moveTo>
                    <a:pt x="0" y="1"/>
                  </a:moveTo>
                  <a:cubicBezTo>
                    <a:pt x="0" y="22"/>
                    <a:pt x="1" y="66"/>
                    <a:pt x="41" y="86"/>
                  </a:cubicBezTo>
                  <a:cubicBezTo>
                    <a:pt x="61" y="86"/>
                    <a:pt x="82" y="107"/>
                    <a:pt x="107" y="107"/>
                  </a:cubicBezTo>
                  <a:lnTo>
                    <a:pt x="107" y="107"/>
                  </a:lnTo>
                  <a:cubicBezTo>
                    <a:pt x="82" y="107"/>
                    <a:pt x="61" y="86"/>
                    <a:pt x="41" y="66"/>
                  </a:cubicBezTo>
                  <a:cubicBezTo>
                    <a:pt x="1" y="41"/>
                    <a:pt x="0" y="21"/>
                    <a:pt x="0" y="1"/>
                  </a:cubicBezTo>
                  <a:close/>
                </a:path>
              </a:pathLst>
            </a:custGeom>
            <a:solidFill>
              <a:srgbClr val="8791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5"/>
            <p:cNvSpPr/>
            <p:nvPr/>
          </p:nvSpPr>
          <p:spPr>
            <a:xfrm>
              <a:off x="4266357" y="2551750"/>
              <a:ext cx="236982" cy="229432"/>
            </a:xfrm>
            <a:custGeom>
              <a:rect b="b" l="l" r="r" t="t"/>
              <a:pathLst>
                <a:path extrusionOk="0" h="3221" w="3327">
                  <a:moveTo>
                    <a:pt x="3073" y="1"/>
                  </a:moveTo>
                  <a:cubicBezTo>
                    <a:pt x="3052" y="21"/>
                    <a:pt x="3052" y="21"/>
                    <a:pt x="3006" y="62"/>
                  </a:cubicBezTo>
                  <a:cubicBezTo>
                    <a:pt x="2925" y="148"/>
                    <a:pt x="2839" y="230"/>
                    <a:pt x="2752" y="316"/>
                  </a:cubicBezTo>
                  <a:lnTo>
                    <a:pt x="2732" y="336"/>
                  </a:lnTo>
                  <a:cubicBezTo>
                    <a:pt x="2691" y="382"/>
                    <a:pt x="2650" y="423"/>
                    <a:pt x="2605" y="464"/>
                  </a:cubicBezTo>
                  <a:cubicBezTo>
                    <a:pt x="2457" y="637"/>
                    <a:pt x="2289" y="784"/>
                    <a:pt x="2142" y="932"/>
                  </a:cubicBezTo>
                  <a:cubicBezTo>
                    <a:pt x="2116" y="952"/>
                    <a:pt x="2116" y="952"/>
                    <a:pt x="2096" y="972"/>
                  </a:cubicBezTo>
                  <a:cubicBezTo>
                    <a:pt x="2076" y="1018"/>
                    <a:pt x="2035" y="1038"/>
                    <a:pt x="1989" y="1079"/>
                  </a:cubicBezTo>
                  <a:lnTo>
                    <a:pt x="1801" y="1272"/>
                  </a:lnTo>
                  <a:lnTo>
                    <a:pt x="1801" y="1293"/>
                  </a:lnTo>
                  <a:cubicBezTo>
                    <a:pt x="1781" y="1293"/>
                    <a:pt x="1781" y="1313"/>
                    <a:pt x="1760" y="1313"/>
                  </a:cubicBezTo>
                  <a:cubicBezTo>
                    <a:pt x="1694" y="1374"/>
                    <a:pt x="1633" y="1440"/>
                    <a:pt x="1567" y="1527"/>
                  </a:cubicBezTo>
                  <a:lnTo>
                    <a:pt x="1440" y="1654"/>
                  </a:lnTo>
                  <a:cubicBezTo>
                    <a:pt x="1419" y="1674"/>
                    <a:pt x="1399" y="1695"/>
                    <a:pt x="1379" y="1695"/>
                  </a:cubicBezTo>
                  <a:lnTo>
                    <a:pt x="1379" y="1715"/>
                  </a:lnTo>
                  <a:lnTo>
                    <a:pt x="931" y="2163"/>
                  </a:lnTo>
                  <a:lnTo>
                    <a:pt x="717" y="2371"/>
                  </a:lnTo>
                  <a:lnTo>
                    <a:pt x="677" y="2417"/>
                  </a:lnTo>
                  <a:lnTo>
                    <a:pt x="402" y="2692"/>
                  </a:lnTo>
                  <a:lnTo>
                    <a:pt x="61" y="3027"/>
                  </a:lnTo>
                  <a:lnTo>
                    <a:pt x="41" y="3053"/>
                  </a:lnTo>
                  <a:lnTo>
                    <a:pt x="41" y="3073"/>
                  </a:lnTo>
                  <a:cubicBezTo>
                    <a:pt x="21" y="3073"/>
                    <a:pt x="21" y="3093"/>
                    <a:pt x="21" y="3093"/>
                  </a:cubicBezTo>
                  <a:cubicBezTo>
                    <a:pt x="21" y="3114"/>
                    <a:pt x="0" y="3114"/>
                    <a:pt x="0" y="3114"/>
                  </a:cubicBezTo>
                  <a:cubicBezTo>
                    <a:pt x="0" y="3134"/>
                    <a:pt x="0" y="3180"/>
                    <a:pt x="41" y="3200"/>
                  </a:cubicBezTo>
                  <a:cubicBezTo>
                    <a:pt x="61" y="3200"/>
                    <a:pt x="82" y="3221"/>
                    <a:pt x="107" y="3221"/>
                  </a:cubicBezTo>
                  <a:lnTo>
                    <a:pt x="1989" y="3221"/>
                  </a:lnTo>
                  <a:cubicBezTo>
                    <a:pt x="2035" y="3221"/>
                    <a:pt x="2035" y="3200"/>
                    <a:pt x="2055" y="3154"/>
                  </a:cubicBezTo>
                  <a:cubicBezTo>
                    <a:pt x="2096" y="3053"/>
                    <a:pt x="2142" y="2946"/>
                    <a:pt x="2203" y="2839"/>
                  </a:cubicBezTo>
                  <a:cubicBezTo>
                    <a:pt x="2243" y="2692"/>
                    <a:pt x="2310" y="2564"/>
                    <a:pt x="2371" y="2417"/>
                  </a:cubicBezTo>
                  <a:cubicBezTo>
                    <a:pt x="2416" y="2310"/>
                    <a:pt x="2457" y="2203"/>
                    <a:pt x="2498" y="2096"/>
                  </a:cubicBezTo>
                  <a:cubicBezTo>
                    <a:pt x="2564" y="1969"/>
                    <a:pt x="2605" y="1822"/>
                    <a:pt x="2671" y="1695"/>
                  </a:cubicBezTo>
                  <a:cubicBezTo>
                    <a:pt x="2732" y="1567"/>
                    <a:pt x="2778" y="1461"/>
                    <a:pt x="2818" y="1333"/>
                  </a:cubicBezTo>
                  <a:cubicBezTo>
                    <a:pt x="2905" y="1145"/>
                    <a:pt x="2986" y="952"/>
                    <a:pt x="3052" y="764"/>
                  </a:cubicBezTo>
                  <a:cubicBezTo>
                    <a:pt x="3134" y="611"/>
                    <a:pt x="3200" y="443"/>
                    <a:pt x="3261" y="275"/>
                  </a:cubicBezTo>
                  <a:cubicBezTo>
                    <a:pt x="3286" y="230"/>
                    <a:pt x="3307" y="189"/>
                    <a:pt x="3307" y="148"/>
                  </a:cubicBezTo>
                  <a:cubicBezTo>
                    <a:pt x="3327" y="128"/>
                    <a:pt x="3327" y="102"/>
                    <a:pt x="3307" y="102"/>
                  </a:cubicBezTo>
                  <a:cubicBezTo>
                    <a:pt x="3286" y="102"/>
                    <a:pt x="3286" y="82"/>
                    <a:pt x="3261" y="62"/>
                  </a:cubicBezTo>
                  <a:cubicBezTo>
                    <a:pt x="3240" y="62"/>
                    <a:pt x="3240" y="41"/>
                    <a:pt x="3220" y="21"/>
                  </a:cubicBezTo>
                  <a:lnTo>
                    <a:pt x="3200" y="21"/>
                  </a:lnTo>
                  <a:cubicBezTo>
                    <a:pt x="3179" y="21"/>
                    <a:pt x="3179" y="1"/>
                    <a:pt x="3159" y="1"/>
                  </a:cubicBezTo>
                  <a:close/>
                </a:path>
              </a:pathLst>
            </a:custGeom>
            <a:solidFill>
              <a:srgbClr val="FCD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5"/>
            <p:cNvSpPr/>
            <p:nvPr/>
          </p:nvSpPr>
          <p:spPr>
            <a:xfrm>
              <a:off x="4592456" y="2735813"/>
              <a:ext cx="101147" cy="9117"/>
            </a:xfrm>
            <a:custGeom>
              <a:rect b="b" l="l" r="r" t="t"/>
              <a:pathLst>
                <a:path extrusionOk="0" h="128" w="1420">
                  <a:moveTo>
                    <a:pt x="82" y="1"/>
                  </a:moveTo>
                  <a:cubicBezTo>
                    <a:pt x="61" y="1"/>
                    <a:pt x="41" y="21"/>
                    <a:pt x="21" y="41"/>
                  </a:cubicBezTo>
                  <a:cubicBezTo>
                    <a:pt x="0" y="87"/>
                    <a:pt x="41" y="128"/>
                    <a:pt x="82" y="128"/>
                  </a:cubicBezTo>
                  <a:lnTo>
                    <a:pt x="1272" y="128"/>
                  </a:lnTo>
                  <a:lnTo>
                    <a:pt x="1272" y="108"/>
                  </a:lnTo>
                  <a:lnTo>
                    <a:pt x="1353" y="108"/>
                  </a:lnTo>
                  <a:cubicBezTo>
                    <a:pt x="1379" y="108"/>
                    <a:pt x="1399" y="87"/>
                    <a:pt x="1419" y="62"/>
                  </a:cubicBezTo>
                  <a:cubicBezTo>
                    <a:pt x="1419" y="41"/>
                    <a:pt x="1419" y="1"/>
                    <a:pt x="1379"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5"/>
            <p:cNvSpPr/>
            <p:nvPr/>
          </p:nvSpPr>
          <p:spPr>
            <a:xfrm>
              <a:off x="4512391" y="2690510"/>
              <a:ext cx="73937" cy="9189"/>
            </a:xfrm>
            <a:custGeom>
              <a:rect b="b" l="l" r="r" t="t"/>
              <a:pathLst>
                <a:path extrusionOk="0" h="129" w="1038">
                  <a:moveTo>
                    <a:pt x="783" y="1"/>
                  </a:moveTo>
                  <a:cubicBezTo>
                    <a:pt x="616" y="1"/>
                    <a:pt x="443" y="21"/>
                    <a:pt x="275" y="21"/>
                  </a:cubicBezTo>
                  <a:lnTo>
                    <a:pt x="41" y="21"/>
                  </a:lnTo>
                  <a:cubicBezTo>
                    <a:pt x="20" y="42"/>
                    <a:pt x="0" y="62"/>
                    <a:pt x="0" y="62"/>
                  </a:cubicBezTo>
                  <a:cubicBezTo>
                    <a:pt x="0" y="87"/>
                    <a:pt x="20" y="108"/>
                    <a:pt x="41" y="108"/>
                  </a:cubicBezTo>
                  <a:cubicBezTo>
                    <a:pt x="61" y="108"/>
                    <a:pt x="87" y="128"/>
                    <a:pt x="107" y="128"/>
                  </a:cubicBezTo>
                  <a:lnTo>
                    <a:pt x="997" y="128"/>
                  </a:lnTo>
                  <a:cubicBezTo>
                    <a:pt x="1017" y="108"/>
                    <a:pt x="1038" y="87"/>
                    <a:pt x="1038" y="62"/>
                  </a:cubicBezTo>
                  <a:cubicBezTo>
                    <a:pt x="1038" y="42"/>
                    <a:pt x="997" y="21"/>
                    <a:pt x="977" y="21"/>
                  </a:cubicBezTo>
                  <a:cubicBezTo>
                    <a:pt x="911" y="21"/>
                    <a:pt x="850" y="1"/>
                    <a:pt x="783"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5"/>
            <p:cNvSpPr/>
            <p:nvPr/>
          </p:nvSpPr>
          <p:spPr>
            <a:xfrm>
              <a:off x="4489526" y="2726767"/>
              <a:ext cx="71088" cy="9117"/>
            </a:xfrm>
            <a:custGeom>
              <a:rect b="b" l="l" r="r" t="t"/>
              <a:pathLst>
                <a:path extrusionOk="0" h="128" w="998">
                  <a:moveTo>
                    <a:pt x="341" y="1"/>
                  </a:moveTo>
                  <a:cubicBezTo>
                    <a:pt x="255" y="1"/>
                    <a:pt x="174" y="21"/>
                    <a:pt x="87" y="21"/>
                  </a:cubicBezTo>
                  <a:lnTo>
                    <a:pt x="26" y="21"/>
                  </a:lnTo>
                  <a:cubicBezTo>
                    <a:pt x="1" y="21"/>
                    <a:pt x="1" y="41"/>
                    <a:pt x="1" y="62"/>
                  </a:cubicBezTo>
                  <a:cubicBezTo>
                    <a:pt x="1" y="87"/>
                    <a:pt x="1" y="87"/>
                    <a:pt x="26" y="107"/>
                  </a:cubicBezTo>
                  <a:lnTo>
                    <a:pt x="67" y="107"/>
                  </a:lnTo>
                  <a:cubicBezTo>
                    <a:pt x="153" y="107"/>
                    <a:pt x="214" y="128"/>
                    <a:pt x="301" y="128"/>
                  </a:cubicBezTo>
                  <a:cubicBezTo>
                    <a:pt x="328" y="121"/>
                    <a:pt x="356" y="119"/>
                    <a:pt x="384" y="119"/>
                  </a:cubicBezTo>
                  <a:cubicBezTo>
                    <a:pt x="440" y="119"/>
                    <a:pt x="497" y="128"/>
                    <a:pt x="555" y="128"/>
                  </a:cubicBezTo>
                  <a:lnTo>
                    <a:pt x="916" y="128"/>
                  </a:lnTo>
                  <a:cubicBezTo>
                    <a:pt x="937" y="128"/>
                    <a:pt x="957" y="128"/>
                    <a:pt x="957" y="107"/>
                  </a:cubicBezTo>
                  <a:cubicBezTo>
                    <a:pt x="998" y="107"/>
                    <a:pt x="998" y="87"/>
                    <a:pt x="998" y="62"/>
                  </a:cubicBezTo>
                  <a:cubicBezTo>
                    <a:pt x="998" y="41"/>
                    <a:pt x="977" y="21"/>
                    <a:pt x="95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5"/>
            <p:cNvSpPr/>
            <p:nvPr/>
          </p:nvSpPr>
          <p:spPr>
            <a:xfrm>
              <a:off x="4489526" y="2621771"/>
              <a:ext cx="65318" cy="9759"/>
            </a:xfrm>
            <a:custGeom>
              <a:rect b="b" l="l" r="r" t="t"/>
              <a:pathLst>
                <a:path extrusionOk="0" h="137" w="917">
                  <a:moveTo>
                    <a:pt x="240" y="1"/>
                  </a:moveTo>
                  <a:cubicBezTo>
                    <a:pt x="194" y="1"/>
                    <a:pt x="150" y="3"/>
                    <a:pt x="107" y="10"/>
                  </a:cubicBezTo>
                  <a:cubicBezTo>
                    <a:pt x="87" y="10"/>
                    <a:pt x="67" y="10"/>
                    <a:pt x="46" y="35"/>
                  </a:cubicBezTo>
                  <a:cubicBezTo>
                    <a:pt x="1" y="55"/>
                    <a:pt x="1" y="76"/>
                    <a:pt x="46" y="96"/>
                  </a:cubicBezTo>
                  <a:cubicBezTo>
                    <a:pt x="46" y="116"/>
                    <a:pt x="67" y="116"/>
                    <a:pt x="67" y="116"/>
                  </a:cubicBezTo>
                  <a:cubicBezTo>
                    <a:pt x="128" y="116"/>
                    <a:pt x="194" y="116"/>
                    <a:pt x="255" y="137"/>
                  </a:cubicBezTo>
                  <a:lnTo>
                    <a:pt x="850" y="137"/>
                  </a:lnTo>
                  <a:cubicBezTo>
                    <a:pt x="891" y="137"/>
                    <a:pt x="916" y="96"/>
                    <a:pt x="916" y="76"/>
                  </a:cubicBezTo>
                  <a:cubicBezTo>
                    <a:pt x="916" y="35"/>
                    <a:pt x="891" y="10"/>
                    <a:pt x="850" y="10"/>
                  </a:cubicBezTo>
                  <a:lnTo>
                    <a:pt x="509" y="10"/>
                  </a:lnTo>
                  <a:cubicBezTo>
                    <a:pt x="425" y="10"/>
                    <a:pt x="331" y="1"/>
                    <a:pt x="24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5"/>
            <p:cNvSpPr/>
            <p:nvPr/>
          </p:nvSpPr>
          <p:spPr>
            <a:xfrm>
              <a:off x="4479055" y="2651403"/>
              <a:ext cx="40957" cy="9117"/>
            </a:xfrm>
            <a:custGeom>
              <a:rect b="b" l="l" r="r" t="t"/>
              <a:pathLst>
                <a:path extrusionOk="0" h="128" w="575">
                  <a:moveTo>
                    <a:pt x="148" y="1"/>
                  </a:moveTo>
                  <a:cubicBezTo>
                    <a:pt x="127" y="1"/>
                    <a:pt x="107" y="21"/>
                    <a:pt x="87" y="21"/>
                  </a:cubicBezTo>
                  <a:lnTo>
                    <a:pt x="46" y="21"/>
                  </a:lnTo>
                  <a:cubicBezTo>
                    <a:pt x="0" y="41"/>
                    <a:pt x="0" y="82"/>
                    <a:pt x="46" y="102"/>
                  </a:cubicBezTo>
                  <a:lnTo>
                    <a:pt x="87" y="102"/>
                  </a:lnTo>
                  <a:cubicBezTo>
                    <a:pt x="127" y="128"/>
                    <a:pt x="148" y="128"/>
                    <a:pt x="193" y="128"/>
                  </a:cubicBezTo>
                  <a:lnTo>
                    <a:pt x="509" y="128"/>
                  </a:lnTo>
                  <a:cubicBezTo>
                    <a:pt x="555" y="128"/>
                    <a:pt x="575" y="102"/>
                    <a:pt x="575" y="62"/>
                  </a:cubicBezTo>
                  <a:cubicBezTo>
                    <a:pt x="575" y="41"/>
                    <a:pt x="555" y="21"/>
                    <a:pt x="529" y="21"/>
                  </a:cubicBezTo>
                  <a:cubicBezTo>
                    <a:pt x="509" y="1"/>
                    <a:pt x="509" y="1"/>
                    <a:pt x="488"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5"/>
            <p:cNvSpPr/>
            <p:nvPr/>
          </p:nvSpPr>
          <p:spPr>
            <a:xfrm>
              <a:off x="4598226" y="2687660"/>
              <a:ext cx="41028" cy="9117"/>
            </a:xfrm>
            <a:custGeom>
              <a:rect b="b" l="l" r="r" t="t"/>
              <a:pathLst>
                <a:path extrusionOk="0" h="128" w="576">
                  <a:moveTo>
                    <a:pt x="46" y="0"/>
                  </a:moveTo>
                  <a:cubicBezTo>
                    <a:pt x="26" y="0"/>
                    <a:pt x="1" y="21"/>
                    <a:pt x="1" y="41"/>
                  </a:cubicBezTo>
                  <a:lnTo>
                    <a:pt x="26" y="61"/>
                  </a:lnTo>
                  <a:cubicBezTo>
                    <a:pt x="46" y="82"/>
                    <a:pt x="67" y="82"/>
                    <a:pt x="87" y="82"/>
                  </a:cubicBezTo>
                  <a:cubicBezTo>
                    <a:pt x="153" y="102"/>
                    <a:pt x="214" y="102"/>
                    <a:pt x="280" y="102"/>
                  </a:cubicBezTo>
                  <a:cubicBezTo>
                    <a:pt x="362" y="127"/>
                    <a:pt x="428" y="127"/>
                    <a:pt x="489" y="127"/>
                  </a:cubicBezTo>
                  <a:lnTo>
                    <a:pt x="509" y="127"/>
                  </a:lnTo>
                  <a:cubicBezTo>
                    <a:pt x="555" y="127"/>
                    <a:pt x="575" y="102"/>
                    <a:pt x="575" y="82"/>
                  </a:cubicBezTo>
                  <a:cubicBezTo>
                    <a:pt x="575" y="61"/>
                    <a:pt x="555" y="41"/>
                    <a:pt x="509" y="21"/>
                  </a:cubicBezTo>
                  <a:lnTo>
                    <a:pt x="448" y="21"/>
                  </a:lnTo>
                  <a:cubicBezTo>
                    <a:pt x="382" y="21"/>
                    <a:pt x="341" y="21"/>
                    <a:pt x="30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5"/>
            <p:cNvSpPr/>
            <p:nvPr/>
          </p:nvSpPr>
          <p:spPr>
            <a:xfrm>
              <a:off x="4444223" y="2747780"/>
              <a:ext cx="39604" cy="9117"/>
            </a:xfrm>
            <a:custGeom>
              <a:rect b="b" l="l" r="r" t="t"/>
              <a:pathLst>
                <a:path extrusionOk="0" h="128" w="556">
                  <a:moveTo>
                    <a:pt x="128" y="1"/>
                  </a:moveTo>
                  <a:cubicBezTo>
                    <a:pt x="108" y="1"/>
                    <a:pt x="67" y="1"/>
                    <a:pt x="47" y="21"/>
                  </a:cubicBezTo>
                  <a:cubicBezTo>
                    <a:pt x="26" y="21"/>
                    <a:pt x="26" y="21"/>
                    <a:pt x="1" y="46"/>
                  </a:cubicBezTo>
                  <a:cubicBezTo>
                    <a:pt x="1" y="67"/>
                    <a:pt x="26" y="67"/>
                    <a:pt x="26" y="87"/>
                  </a:cubicBezTo>
                  <a:cubicBezTo>
                    <a:pt x="47" y="87"/>
                    <a:pt x="47" y="107"/>
                    <a:pt x="67" y="107"/>
                  </a:cubicBezTo>
                  <a:lnTo>
                    <a:pt x="153" y="107"/>
                  </a:lnTo>
                  <a:cubicBezTo>
                    <a:pt x="235" y="107"/>
                    <a:pt x="301" y="107"/>
                    <a:pt x="362" y="128"/>
                  </a:cubicBezTo>
                  <a:lnTo>
                    <a:pt x="489" y="128"/>
                  </a:lnTo>
                  <a:cubicBezTo>
                    <a:pt x="509" y="128"/>
                    <a:pt x="535" y="107"/>
                    <a:pt x="555" y="107"/>
                  </a:cubicBezTo>
                  <a:lnTo>
                    <a:pt x="555" y="67"/>
                  </a:lnTo>
                  <a:cubicBezTo>
                    <a:pt x="535" y="46"/>
                    <a:pt x="509" y="21"/>
                    <a:pt x="489" y="21"/>
                  </a:cubicBezTo>
                  <a:cubicBezTo>
                    <a:pt x="382" y="1"/>
                    <a:pt x="281" y="1"/>
                    <a:pt x="194"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5"/>
            <p:cNvSpPr/>
            <p:nvPr/>
          </p:nvSpPr>
          <p:spPr>
            <a:xfrm>
              <a:off x="4550073" y="2652828"/>
              <a:ext cx="33407" cy="9189"/>
            </a:xfrm>
            <a:custGeom>
              <a:rect b="b" l="l" r="r" t="t"/>
              <a:pathLst>
                <a:path extrusionOk="0" h="129" w="469">
                  <a:moveTo>
                    <a:pt x="275" y="1"/>
                  </a:moveTo>
                  <a:cubicBezTo>
                    <a:pt x="214" y="1"/>
                    <a:pt x="127" y="1"/>
                    <a:pt x="66" y="21"/>
                  </a:cubicBezTo>
                  <a:lnTo>
                    <a:pt x="20" y="21"/>
                  </a:lnTo>
                  <a:cubicBezTo>
                    <a:pt x="0" y="42"/>
                    <a:pt x="0" y="82"/>
                    <a:pt x="20" y="108"/>
                  </a:cubicBezTo>
                  <a:lnTo>
                    <a:pt x="193" y="108"/>
                  </a:lnTo>
                  <a:cubicBezTo>
                    <a:pt x="224" y="118"/>
                    <a:pt x="261" y="118"/>
                    <a:pt x="298" y="118"/>
                  </a:cubicBezTo>
                  <a:cubicBezTo>
                    <a:pt x="335" y="118"/>
                    <a:pt x="371" y="118"/>
                    <a:pt x="402" y="128"/>
                  </a:cubicBezTo>
                  <a:cubicBezTo>
                    <a:pt x="422" y="128"/>
                    <a:pt x="468" y="108"/>
                    <a:pt x="468" y="62"/>
                  </a:cubicBezTo>
                  <a:cubicBezTo>
                    <a:pt x="468" y="42"/>
                    <a:pt x="448" y="21"/>
                    <a:pt x="402"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5"/>
            <p:cNvSpPr/>
            <p:nvPr/>
          </p:nvSpPr>
          <p:spPr>
            <a:xfrm>
              <a:off x="4497148" y="2592352"/>
              <a:ext cx="28706" cy="7693"/>
            </a:xfrm>
            <a:custGeom>
              <a:rect b="b" l="l" r="r" t="t"/>
              <a:pathLst>
                <a:path extrusionOk="0" h="108" w="403">
                  <a:moveTo>
                    <a:pt x="67" y="0"/>
                  </a:moveTo>
                  <a:cubicBezTo>
                    <a:pt x="67" y="21"/>
                    <a:pt x="46" y="21"/>
                    <a:pt x="46" y="21"/>
                  </a:cubicBezTo>
                  <a:cubicBezTo>
                    <a:pt x="0" y="21"/>
                    <a:pt x="0" y="41"/>
                    <a:pt x="0" y="67"/>
                  </a:cubicBezTo>
                  <a:cubicBezTo>
                    <a:pt x="0" y="87"/>
                    <a:pt x="21" y="107"/>
                    <a:pt x="46" y="107"/>
                  </a:cubicBezTo>
                  <a:lnTo>
                    <a:pt x="382" y="107"/>
                  </a:lnTo>
                  <a:cubicBezTo>
                    <a:pt x="402" y="87"/>
                    <a:pt x="402" y="67"/>
                    <a:pt x="402" y="21"/>
                  </a:cubicBezTo>
                  <a:cubicBezTo>
                    <a:pt x="382" y="0"/>
                    <a:pt x="362" y="0"/>
                    <a:pt x="34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5"/>
            <p:cNvSpPr/>
            <p:nvPr/>
          </p:nvSpPr>
          <p:spPr>
            <a:xfrm>
              <a:off x="4465592" y="2685808"/>
              <a:ext cx="22580" cy="9117"/>
            </a:xfrm>
            <a:custGeom>
              <a:rect b="b" l="l" r="r" t="t"/>
              <a:pathLst>
                <a:path extrusionOk="0" h="128" w="317">
                  <a:moveTo>
                    <a:pt x="108" y="1"/>
                  </a:moveTo>
                  <a:cubicBezTo>
                    <a:pt x="82" y="1"/>
                    <a:pt x="42" y="26"/>
                    <a:pt x="42" y="26"/>
                  </a:cubicBezTo>
                  <a:cubicBezTo>
                    <a:pt x="21" y="26"/>
                    <a:pt x="1" y="47"/>
                    <a:pt x="1" y="67"/>
                  </a:cubicBezTo>
                  <a:cubicBezTo>
                    <a:pt x="1" y="87"/>
                    <a:pt x="21" y="108"/>
                    <a:pt x="42" y="108"/>
                  </a:cubicBezTo>
                  <a:lnTo>
                    <a:pt x="62" y="108"/>
                  </a:lnTo>
                  <a:cubicBezTo>
                    <a:pt x="128" y="128"/>
                    <a:pt x="189" y="128"/>
                    <a:pt x="255" y="128"/>
                  </a:cubicBezTo>
                  <a:cubicBezTo>
                    <a:pt x="255" y="128"/>
                    <a:pt x="276" y="128"/>
                    <a:pt x="296" y="108"/>
                  </a:cubicBezTo>
                  <a:cubicBezTo>
                    <a:pt x="316" y="87"/>
                    <a:pt x="316" y="67"/>
                    <a:pt x="296" y="26"/>
                  </a:cubicBezTo>
                  <a:cubicBezTo>
                    <a:pt x="296" y="26"/>
                    <a:pt x="276" y="1"/>
                    <a:pt x="255"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5"/>
            <p:cNvSpPr/>
            <p:nvPr/>
          </p:nvSpPr>
          <p:spPr>
            <a:xfrm>
              <a:off x="4566741" y="2755758"/>
              <a:ext cx="24289" cy="8761"/>
            </a:xfrm>
            <a:custGeom>
              <a:rect b="b" l="l" r="r" t="t"/>
              <a:pathLst>
                <a:path extrusionOk="0" h="123" w="341">
                  <a:moveTo>
                    <a:pt x="178" y="1"/>
                  </a:moveTo>
                  <a:cubicBezTo>
                    <a:pt x="149" y="1"/>
                    <a:pt x="117" y="6"/>
                    <a:pt x="87" y="16"/>
                  </a:cubicBezTo>
                  <a:lnTo>
                    <a:pt x="20" y="16"/>
                  </a:lnTo>
                  <a:cubicBezTo>
                    <a:pt x="0" y="36"/>
                    <a:pt x="0" y="62"/>
                    <a:pt x="20" y="82"/>
                  </a:cubicBezTo>
                  <a:cubicBezTo>
                    <a:pt x="41" y="102"/>
                    <a:pt x="61" y="102"/>
                    <a:pt x="61" y="102"/>
                  </a:cubicBezTo>
                  <a:cubicBezTo>
                    <a:pt x="127" y="102"/>
                    <a:pt x="168" y="123"/>
                    <a:pt x="214" y="123"/>
                  </a:cubicBezTo>
                  <a:lnTo>
                    <a:pt x="275" y="123"/>
                  </a:lnTo>
                  <a:cubicBezTo>
                    <a:pt x="275" y="123"/>
                    <a:pt x="295" y="102"/>
                    <a:pt x="315" y="102"/>
                  </a:cubicBezTo>
                  <a:cubicBezTo>
                    <a:pt x="341" y="82"/>
                    <a:pt x="341" y="36"/>
                    <a:pt x="295" y="16"/>
                  </a:cubicBezTo>
                  <a:lnTo>
                    <a:pt x="254" y="16"/>
                  </a:lnTo>
                  <a:cubicBezTo>
                    <a:pt x="234" y="6"/>
                    <a:pt x="207" y="1"/>
                    <a:pt x="178"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5"/>
            <p:cNvSpPr/>
            <p:nvPr/>
          </p:nvSpPr>
          <p:spPr>
            <a:xfrm>
              <a:off x="4592456" y="2714800"/>
              <a:ext cx="21084" cy="8120"/>
            </a:xfrm>
            <a:custGeom>
              <a:rect b="b" l="l" r="r" t="t"/>
              <a:pathLst>
                <a:path extrusionOk="0" h="114" w="296">
                  <a:moveTo>
                    <a:pt x="41" y="1"/>
                  </a:moveTo>
                  <a:cubicBezTo>
                    <a:pt x="21" y="1"/>
                    <a:pt x="21" y="21"/>
                    <a:pt x="0" y="41"/>
                  </a:cubicBezTo>
                  <a:cubicBezTo>
                    <a:pt x="0" y="62"/>
                    <a:pt x="21" y="62"/>
                    <a:pt x="41" y="82"/>
                  </a:cubicBezTo>
                  <a:lnTo>
                    <a:pt x="61" y="82"/>
                  </a:lnTo>
                  <a:cubicBezTo>
                    <a:pt x="127" y="102"/>
                    <a:pt x="168" y="102"/>
                    <a:pt x="234" y="102"/>
                  </a:cubicBezTo>
                  <a:cubicBezTo>
                    <a:pt x="241" y="111"/>
                    <a:pt x="246" y="114"/>
                    <a:pt x="249" y="114"/>
                  </a:cubicBezTo>
                  <a:cubicBezTo>
                    <a:pt x="257" y="114"/>
                    <a:pt x="261" y="102"/>
                    <a:pt x="275" y="102"/>
                  </a:cubicBezTo>
                  <a:cubicBezTo>
                    <a:pt x="295" y="102"/>
                    <a:pt x="295" y="82"/>
                    <a:pt x="295" y="62"/>
                  </a:cubicBezTo>
                  <a:cubicBezTo>
                    <a:pt x="295" y="41"/>
                    <a:pt x="295" y="41"/>
                    <a:pt x="275" y="21"/>
                  </a:cubicBezTo>
                  <a:lnTo>
                    <a:pt x="234" y="21"/>
                  </a:lnTo>
                  <a:cubicBezTo>
                    <a:pt x="188" y="1"/>
                    <a:pt x="127" y="1"/>
                    <a:pt x="82"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5"/>
            <p:cNvSpPr/>
            <p:nvPr/>
          </p:nvSpPr>
          <p:spPr>
            <a:xfrm>
              <a:off x="4266357" y="2551750"/>
              <a:ext cx="223235" cy="229432"/>
            </a:xfrm>
            <a:custGeom>
              <a:rect b="b" l="l" r="r" t="t"/>
              <a:pathLst>
                <a:path extrusionOk="0" h="3221" w="3134">
                  <a:moveTo>
                    <a:pt x="3093" y="1"/>
                  </a:moveTo>
                  <a:cubicBezTo>
                    <a:pt x="3073" y="1"/>
                    <a:pt x="3073" y="1"/>
                    <a:pt x="3052" y="21"/>
                  </a:cubicBezTo>
                  <a:cubicBezTo>
                    <a:pt x="3032" y="41"/>
                    <a:pt x="3032" y="41"/>
                    <a:pt x="3006" y="62"/>
                  </a:cubicBezTo>
                  <a:cubicBezTo>
                    <a:pt x="2925" y="148"/>
                    <a:pt x="2839" y="230"/>
                    <a:pt x="2752" y="316"/>
                  </a:cubicBezTo>
                  <a:lnTo>
                    <a:pt x="2269" y="804"/>
                  </a:lnTo>
                  <a:cubicBezTo>
                    <a:pt x="2116" y="972"/>
                    <a:pt x="1948" y="1120"/>
                    <a:pt x="1801" y="1293"/>
                  </a:cubicBezTo>
                  <a:cubicBezTo>
                    <a:pt x="1653" y="1420"/>
                    <a:pt x="1526" y="1567"/>
                    <a:pt x="1379" y="1715"/>
                  </a:cubicBezTo>
                  <a:lnTo>
                    <a:pt x="463" y="2625"/>
                  </a:lnTo>
                  <a:cubicBezTo>
                    <a:pt x="336" y="2773"/>
                    <a:pt x="188" y="2900"/>
                    <a:pt x="61" y="3027"/>
                  </a:cubicBezTo>
                  <a:lnTo>
                    <a:pt x="41" y="3053"/>
                  </a:lnTo>
                  <a:cubicBezTo>
                    <a:pt x="41" y="3073"/>
                    <a:pt x="21" y="3093"/>
                    <a:pt x="21" y="3093"/>
                  </a:cubicBezTo>
                  <a:cubicBezTo>
                    <a:pt x="0" y="3134"/>
                    <a:pt x="0" y="3154"/>
                    <a:pt x="21" y="3180"/>
                  </a:cubicBezTo>
                  <a:cubicBezTo>
                    <a:pt x="41" y="3200"/>
                    <a:pt x="82" y="3221"/>
                    <a:pt x="107" y="3221"/>
                  </a:cubicBezTo>
                  <a:lnTo>
                    <a:pt x="1145" y="3221"/>
                  </a:lnTo>
                  <a:cubicBezTo>
                    <a:pt x="1165" y="3221"/>
                    <a:pt x="1185" y="3200"/>
                    <a:pt x="1206" y="3180"/>
                  </a:cubicBezTo>
                  <a:cubicBezTo>
                    <a:pt x="1226" y="3134"/>
                    <a:pt x="1252" y="3093"/>
                    <a:pt x="1292" y="3053"/>
                  </a:cubicBezTo>
                  <a:cubicBezTo>
                    <a:pt x="1419" y="2819"/>
                    <a:pt x="1567" y="2605"/>
                    <a:pt x="1714" y="2371"/>
                  </a:cubicBezTo>
                  <a:cubicBezTo>
                    <a:pt x="1842" y="2137"/>
                    <a:pt x="1969" y="1929"/>
                    <a:pt x="2116" y="1715"/>
                  </a:cubicBezTo>
                  <a:cubicBezTo>
                    <a:pt x="2223" y="1501"/>
                    <a:pt x="2350" y="1313"/>
                    <a:pt x="2477" y="1120"/>
                  </a:cubicBezTo>
                  <a:cubicBezTo>
                    <a:pt x="2564" y="972"/>
                    <a:pt x="2650" y="845"/>
                    <a:pt x="2732" y="698"/>
                  </a:cubicBezTo>
                  <a:cubicBezTo>
                    <a:pt x="2818" y="550"/>
                    <a:pt x="2925" y="403"/>
                    <a:pt x="3006" y="255"/>
                  </a:cubicBezTo>
                  <a:cubicBezTo>
                    <a:pt x="3052" y="169"/>
                    <a:pt x="3093" y="102"/>
                    <a:pt x="3113" y="41"/>
                  </a:cubicBezTo>
                  <a:cubicBezTo>
                    <a:pt x="3134" y="41"/>
                    <a:pt x="3134" y="21"/>
                    <a:pt x="3134" y="21"/>
                  </a:cubicBezTo>
                  <a:cubicBezTo>
                    <a:pt x="3113" y="1"/>
                    <a:pt x="3113" y="1"/>
                    <a:pt x="3093"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5"/>
            <p:cNvSpPr/>
            <p:nvPr/>
          </p:nvSpPr>
          <p:spPr>
            <a:xfrm>
              <a:off x="4310165" y="2751057"/>
              <a:ext cx="43593" cy="7337"/>
            </a:xfrm>
            <a:custGeom>
              <a:rect b="b" l="l" r="r" t="t"/>
              <a:pathLst>
                <a:path extrusionOk="0" h="103" w="612">
                  <a:moveTo>
                    <a:pt x="62" y="0"/>
                  </a:moveTo>
                  <a:cubicBezTo>
                    <a:pt x="41" y="0"/>
                    <a:pt x="21" y="0"/>
                    <a:pt x="21" y="21"/>
                  </a:cubicBezTo>
                  <a:cubicBezTo>
                    <a:pt x="1" y="21"/>
                    <a:pt x="1" y="41"/>
                    <a:pt x="1" y="41"/>
                  </a:cubicBezTo>
                  <a:cubicBezTo>
                    <a:pt x="1" y="61"/>
                    <a:pt x="1" y="82"/>
                    <a:pt x="21" y="82"/>
                  </a:cubicBezTo>
                  <a:lnTo>
                    <a:pt x="62" y="82"/>
                  </a:lnTo>
                  <a:cubicBezTo>
                    <a:pt x="128" y="82"/>
                    <a:pt x="189" y="102"/>
                    <a:pt x="255" y="102"/>
                  </a:cubicBezTo>
                  <a:lnTo>
                    <a:pt x="570" y="102"/>
                  </a:lnTo>
                  <a:cubicBezTo>
                    <a:pt x="591" y="102"/>
                    <a:pt x="611" y="82"/>
                    <a:pt x="611" y="61"/>
                  </a:cubicBezTo>
                  <a:cubicBezTo>
                    <a:pt x="611" y="41"/>
                    <a:pt x="611" y="21"/>
                    <a:pt x="57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5"/>
            <p:cNvSpPr/>
            <p:nvPr/>
          </p:nvSpPr>
          <p:spPr>
            <a:xfrm>
              <a:off x="4358389" y="2696707"/>
              <a:ext cx="33407" cy="8120"/>
            </a:xfrm>
            <a:custGeom>
              <a:rect b="b" l="l" r="r" t="t"/>
              <a:pathLst>
                <a:path extrusionOk="0" h="114" w="469">
                  <a:moveTo>
                    <a:pt x="61" y="0"/>
                  </a:moveTo>
                  <a:cubicBezTo>
                    <a:pt x="41" y="0"/>
                    <a:pt x="41" y="0"/>
                    <a:pt x="21" y="21"/>
                  </a:cubicBezTo>
                  <a:cubicBezTo>
                    <a:pt x="0" y="21"/>
                    <a:pt x="0" y="21"/>
                    <a:pt x="0" y="41"/>
                  </a:cubicBezTo>
                  <a:cubicBezTo>
                    <a:pt x="0" y="61"/>
                    <a:pt x="0" y="82"/>
                    <a:pt x="21" y="82"/>
                  </a:cubicBezTo>
                  <a:cubicBezTo>
                    <a:pt x="41" y="102"/>
                    <a:pt x="41" y="102"/>
                    <a:pt x="61" y="102"/>
                  </a:cubicBezTo>
                  <a:cubicBezTo>
                    <a:pt x="105" y="102"/>
                    <a:pt x="159" y="113"/>
                    <a:pt x="207" y="113"/>
                  </a:cubicBezTo>
                  <a:cubicBezTo>
                    <a:pt x="231" y="113"/>
                    <a:pt x="255" y="111"/>
                    <a:pt x="275" y="102"/>
                  </a:cubicBezTo>
                  <a:lnTo>
                    <a:pt x="422" y="102"/>
                  </a:lnTo>
                  <a:cubicBezTo>
                    <a:pt x="468" y="102"/>
                    <a:pt x="468" y="82"/>
                    <a:pt x="468" y="61"/>
                  </a:cubicBezTo>
                  <a:cubicBezTo>
                    <a:pt x="468" y="21"/>
                    <a:pt x="468" y="0"/>
                    <a:pt x="42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5"/>
            <p:cNvSpPr/>
            <p:nvPr/>
          </p:nvSpPr>
          <p:spPr>
            <a:xfrm>
              <a:off x="4400771" y="2646702"/>
              <a:ext cx="25429" cy="7693"/>
            </a:xfrm>
            <a:custGeom>
              <a:rect b="b" l="l" r="r" t="t"/>
              <a:pathLst>
                <a:path extrusionOk="0" h="108" w="357">
                  <a:moveTo>
                    <a:pt x="102" y="0"/>
                  </a:moveTo>
                  <a:cubicBezTo>
                    <a:pt x="82" y="0"/>
                    <a:pt x="61" y="0"/>
                    <a:pt x="41" y="21"/>
                  </a:cubicBezTo>
                  <a:cubicBezTo>
                    <a:pt x="21" y="21"/>
                    <a:pt x="0" y="21"/>
                    <a:pt x="0" y="41"/>
                  </a:cubicBezTo>
                  <a:cubicBezTo>
                    <a:pt x="0" y="67"/>
                    <a:pt x="21" y="87"/>
                    <a:pt x="41" y="87"/>
                  </a:cubicBezTo>
                  <a:lnTo>
                    <a:pt x="61" y="87"/>
                  </a:lnTo>
                  <a:cubicBezTo>
                    <a:pt x="82" y="107"/>
                    <a:pt x="102" y="107"/>
                    <a:pt x="128" y="107"/>
                  </a:cubicBezTo>
                  <a:lnTo>
                    <a:pt x="275" y="107"/>
                  </a:lnTo>
                  <a:cubicBezTo>
                    <a:pt x="295" y="107"/>
                    <a:pt x="316" y="107"/>
                    <a:pt x="316" y="87"/>
                  </a:cubicBezTo>
                  <a:cubicBezTo>
                    <a:pt x="336" y="87"/>
                    <a:pt x="356" y="67"/>
                    <a:pt x="356" y="41"/>
                  </a:cubicBezTo>
                  <a:cubicBezTo>
                    <a:pt x="356" y="21"/>
                    <a:pt x="336" y="0"/>
                    <a:pt x="31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5"/>
            <p:cNvSpPr/>
            <p:nvPr/>
          </p:nvSpPr>
          <p:spPr>
            <a:xfrm>
              <a:off x="4329753" y="2717720"/>
              <a:ext cx="21084" cy="7693"/>
            </a:xfrm>
            <a:custGeom>
              <a:rect b="b" l="l" r="r" t="t"/>
              <a:pathLst>
                <a:path extrusionOk="0" h="108" w="296">
                  <a:moveTo>
                    <a:pt x="41" y="0"/>
                  </a:moveTo>
                  <a:cubicBezTo>
                    <a:pt x="21" y="21"/>
                    <a:pt x="0" y="41"/>
                    <a:pt x="0" y="61"/>
                  </a:cubicBezTo>
                  <a:cubicBezTo>
                    <a:pt x="0" y="87"/>
                    <a:pt x="21" y="87"/>
                    <a:pt x="41" y="87"/>
                  </a:cubicBezTo>
                  <a:cubicBezTo>
                    <a:pt x="41" y="107"/>
                    <a:pt x="61" y="107"/>
                    <a:pt x="82" y="107"/>
                  </a:cubicBezTo>
                  <a:lnTo>
                    <a:pt x="209" y="107"/>
                  </a:lnTo>
                  <a:cubicBezTo>
                    <a:pt x="234" y="107"/>
                    <a:pt x="255" y="107"/>
                    <a:pt x="255" y="87"/>
                  </a:cubicBezTo>
                  <a:cubicBezTo>
                    <a:pt x="275" y="87"/>
                    <a:pt x="295" y="61"/>
                    <a:pt x="295" y="41"/>
                  </a:cubicBezTo>
                  <a:cubicBezTo>
                    <a:pt x="295" y="21"/>
                    <a:pt x="275" y="21"/>
                    <a:pt x="255"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5"/>
            <p:cNvSpPr/>
            <p:nvPr/>
          </p:nvSpPr>
          <p:spPr>
            <a:xfrm>
              <a:off x="4375057" y="2666291"/>
              <a:ext cx="19588" cy="6197"/>
            </a:xfrm>
            <a:custGeom>
              <a:rect b="b" l="l" r="r" t="t"/>
              <a:pathLst>
                <a:path extrusionOk="0" h="87" w="275">
                  <a:moveTo>
                    <a:pt x="21" y="0"/>
                  </a:moveTo>
                  <a:cubicBezTo>
                    <a:pt x="0" y="0"/>
                    <a:pt x="0" y="20"/>
                    <a:pt x="0" y="46"/>
                  </a:cubicBezTo>
                  <a:cubicBezTo>
                    <a:pt x="0" y="46"/>
                    <a:pt x="0" y="66"/>
                    <a:pt x="21" y="87"/>
                  </a:cubicBezTo>
                  <a:lnTo>
                    <a:pt x="234" y="87"/>
                  </a:lnTo>
                  <a:cubicBezTo>
                    <a:pt x="255" y="87"/>
                    <a:pt x="275" y="66"/>
                    <a:pt x="275" y="46"/>
                  </a:cubicBezTo>
                  <a:cubicBezTo>
                    <a:pt x="275" y="20"/>
                    <a:pt x="255" y="0"/>
                    <a:pt x="255"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5"/>
            <p:cNvSpPr/>
            <p:nvPr/>
          </p:nvSpPr>
          <p:spPr>
            <a:xfrm>
              <a:off x="4415588" y="2622412"/>
              <a:ext cx="19659" cy="7693"/>
            </a:xfrm>
            <a:custGeom>
              <a:rect b="b" l="l" r="r" t="t"/>
              <a:pathLst>
                <a:path extrusionOk="0" h="108" w="276">
                  <a:moveTo>
                    <a:pt x="67" y="1"/>
                  </a:moveTo>
                  <a:cubicBezTo>
                    <a:pt x="47" y="1"/>
                    <a:pt x="47" y="26"/>
                    <a:pt x="21" y="26"/>
                  </a:cubicBezTo>
                  <a:cubicBezTo>
                    <a:pt x="1" y="46"/>
                    <a:pt x="1" y="67"/>
                    <a:pt x="21" y="87"/>
                  </a:cubicBezTo>
                  <a:cubicBezTo>
                    <a:pt x="47" y="87"/>
                    <a:pt x="67" y="107"/>
                    <a:pt x="87" y="107"/>
                  </a:cubicBezTo>
                  <a:lnTo>
                    <a:pt x="235" y="107"/>
                  </a:lnTo>
                  <a:cubicBezTo>
                    <a:pt x="255" y="87"/>
                    <a:pt x="276" y="67"/>
                    <a:pt x="276" y="46"/>
                  </a:cubicBezTo>
                  <a:cubicBezTo>
                    <a:pt x="276" y="26"/>
                    <a:pt x="255" y="1"/>
                    <a:pt x="235"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5"/>
            <p:cNvSpPr/>
            <p:nvPr/>
          </p:nvSpPr>
          <p:spPr>
            <a:xfrm>
              <a:off x="4446075" y="2595272"/>
              <a:ext cx="13462" cy="7622"/>
            </a:xfrm>
            <a:custGeom>
              <a:rect b="b" l="l" r="r" t="t"/>
              <a:pathLst>
                <a:path extrusionOk="0" h="107" w="189">
                  <a:moveTo>
                    <a:pt x="61" y="0"/>
                  </a:moveTo>
                  <a:cubicBezTo>
                    <a:pt x="21" y="0"/>
                    <a:pt x="0" y="26"/>
                    <a:pt x="0" y="46"/>
                  </a:cubicBezTo>
                  <a:cubicBezTo>
                    <a:pt x="0" y="66"/>
                    <a:pt x="21" y="87"/>
                    <a:pt x="41" y="87"/>
                  </a:cubicBezTo>
                  <a:cubicBezTo>
                    <a:pt x="61" y="107"/>
                    <a:pt x="82" y="107"/>
                    <a:pt x="102" y="107"/>
                  </a:cubicBezTo>
                  <a:lnTo>
                    <a:pt x="127" y="107"/>
                  </a:lnTo>
                  <a:cubicBezTo>
                    <a:pt x="168" y="107"/>
                    <a:pt x="188" y="66"/>
                    <a:pt x="168" y="46"/>
                  </a:cubicBezTo>
                  <a:cubicBezTo>
                    <a:pt x="168" y="26"/>
                    <a:pt x="148" y="0"/>
                    <a:pt x="12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7" name="Google Shape;2867;p65"/>
          <p:cNvGrpSpPr/>
          <p:nvPr/>
        </p:nvGrpSpPr>
        <p:grpSpPr>
          <a:xfrm>
            <a:off x="7314395" y="2913679"/>
            <a:ext cx="590283" cy="408017"/>
            <a:chOff x="5202270" y="2056117"/>
            <a:chExt cx="590283" cy="408017"/>
          </a:xfrm>
        </p:grpSpPr>
        <p:sp>
          <p:nvSpPr>
            <p:cNvPr id="2868" name="Google Shape;2868;p65"/>
            <p:cNvSpPr/>
            <p:nvPr/>
          </p:nvSpPr>
          <p:spPr>
            <a:xfrm>
              <a:off x="5480145" y="2119869"/>
              <a:ext cx="34831" cy="52995"/>
            </a:xfrm>
            <a:custGeom>
              <a:rect b="b" l="l" r="r" t="t"/>
              <a:pathLst>
                <a:path extrusionOk="0" h="744" w="489">
                  <a:moveTo>
                    <a:pt x="1" y="0"/>
                  </a:moveTo>
                  <a:lnTo>
                    <a:pt x="1" y="743"/>
                  </a:lnTo>
                  <a:lnTo>
                    <a:pt x="489" y="743"/>
                  </a:lnTo>
                  <a:lnTo>
                    <a:pt x="489"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5"/>
            <p:cNvSpPr/>
            <p:nvPr/>
          </p:nvSpPr>
          <p:spPr>
            <a:xfrm>
              <a:off x="5480145" y="2119869"/>
              <a:ext cx="34831" cy="19659"/>
            </a:xfrm>
            <a:custGeom>
              <a:rect b="b" l="l" r="r" t="t"/>
              <a:pathLst>
                <a:path extrusionOk="0" h="276" w="489">
                  <a:moveTo>
                    <a:pt x="1" y="0"/>
                  </a:moveTo>
                  <a:lnTo>
                    <a:pt x="1" y="275"/>
                  </a:lnTo>
                  <a:lnTo>
                    <a:pt x="489" y="275"/>
                  </a:lnTo>
                  <a:lnTo>
                    <a:pt x="489"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5"/>
            <p:cNvSpPr/>
            <p:nvPr/>
          </p:nvSpPr>
          <p:spPr>
            <a:xfrm>
              <a:off x="5320016" y="2136538"/>
              <a:ext cx="55844" cy="274734"/>
            </a:xfrm>
            <a:custGeom>
              <a:rect b="b" l="l" r="r" t="t"/>
              <a:pathLst>
                <a:path extrusionOk="0" h="3857" w="784">
                  <a:moveTo>
                    <a:pt x="275" y="0"/>
                  </a:moveTo>
                  <a:lnTo>
                    <a:pt x="0" y="3836"/>
                  </a:lnTo>
                  <a:lnTo>
                    <a:pt x="636" y="3856"/>
                  </a:lnTo>
                  <a:lnTo>
                    <a:pt x="784" y="21"/>
                  </a:lnTo>
                  <a:lnTo>
                    <a:pt x="275" y="0"/>
                  </a:lnTo>
                  <a:close/>
                </a:path>
              </a:pathLst>
            </a:custGeom>
            <a:solidFill>
              <a:srgbClr val="D922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5"/>
            <p:cNvSpPr/>
            <p:nvPr/>
          </p:nvSpPr>
          <p:spPr>
            <a:xfrm>
              <a:off x="5329063" y="2115168"/>
              <a:ext cx="54420" cy="22865"/>
            </a:xfrm>
            <a:custGeom>
              <a:rect b="b" l="l" r="r" t="t"/>
              <a:pathLst>
                <a:path extrusionOk="0" h="321" w="764">
                  <a:moveTo>
                    <a:pt x="107" y="0"/>
                  </a:moveTo>
                  <a:cubicBezTo>
                    <a:pt x="67" y="0"/>
                    <a:pt x="0" y="46"/>
                    <a:pt x="0" y="107"/>
                  </a:cubicBezTo>
                  <a:lnTo>
                    <a:pt x="0" y="214"/>
                  </a:lnTo>
                  <a:cubicBezTo>
                    <a:pt x="0" y="280"/>
                    <a:pt x="67" y="321"/>
                    <a:pt x="107" y="321"/>
                  </a:cubicBezTo>
                  <a:lnTo>
                    <a:pt x="657" y="321"/>
                  </a:lnTo>
                  <a:cubicBezTo>
                    <a:pt x="702" y="321"/>
                    <a:pt x="763" y="280"/>
                    <a:pt x="763" y="214"/>
                  </a:cubicBezTo>
                  <a:lnTo>
                    <a:pt x="763" y="107"/>
                  </a:lnTo>
                  <a:cubicBezTo>
                    <a:pt x="763" y="46"/>
                    <a:pt x="702" y="0"/>
                    <a:pt x="657"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5"/>
            <p:cNvSpPr/>
            <p:nvPr/>
          </p:nvSpPr>
          <p:spPr>
            <a:xfrm>
              <a:off x="5312394" y="2403587"/>
              <a:ext cx="60546" cy="60546"/>
            </a:xfrm>
            <a:custGeom>
              <a:rect b="b" l="l" r="r" t="t"/>
              <a:pathLst>
                <a:path extrusionOk="0" h="850" w="850">
                  <a:moveTo>
                    <a:pt x="194" y="0"/>
                  </a:moveTo>
                  <a:cubicBezTo>
                    <a:pt x="87" y="0"/>
                    <a:pt x="0" y="87"/>
                    <a:pt x="0" y="173"/>
                  </a:cubicBezTo>
                  <a:lnTo>
                    <a:pt x="0" y="656"/>
                  </a:lnTo>
                  <a:cubicBezTo>
                    <a:pt x="0" y="763"/>
                    <a:pt x="87" y="850"/>
                    <a:pt x="194" y="850"/>
                  </a:cubicBezTo>
                  <a:lnTo>
                    <a:pt x="657" y="850"/>
                  </a:lnTo>
                  <a:cubicBezTo>
                    <a:pt x="763" y="850"/>
                    <a:pt x="850" y="763"/>
                    <a:pt x="850" y="656"/>
                  </a:cubicBezTo>
                  <a:lnTo>
                    <a:pt x="850" y="173"/>
                  </a:lnTo>
                  <a:cubicBezTo>
                    <a:pt x="850" y="87"/>
                    <a:pt x="763" y="0"/>
                    <a:pt x="657"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5"/>
            <p:cNvSpPr/>
            <p:nvPr/>
          </p:nvSpPr>
          <p:spPr>
            <a:xfrm>
              <a:off x="5312394" y="2453592"/>
              <a:ext cx="46798" cy="10542"/>
            </a:xfrm>
            <a:custGeom>
              <a:rect b="b" l="l" r="r" t="t"/>
              <a:pathLst>
                <a:path extrusionOk="0" h="148" w="657">
                  <a:moveTo>
                    <a:pt x="0" y="0"/>
                  </a:moveTo>
                  <a:cubicBezTo>
                    <a:pt x="21" y="82"/>
                    <a:pt x="87" y="148"/>
                    <a:pt x="194" y="148"/>
                  </a:cubicBezTo>
                  <a:lnTo>
                    <a:pt x="657" y="148"/>
                  </a:lnTo>
                  <a:lnTo>
                    <a:pt x="657" y="148"/>
                  </a:lnTo>
                  <a:lnTo>
                    <a:pt x="194" y="148"/>
                  </a:lnTo>
                  <a:lnTo>
                    <a:pt x="194" y="148"/>
                  </a:lnTo>
                  <a:lnTo>
                    <a:pt x="194" y="148"/>
                  </a:lnTo>
                  <a:cubicBezTo>
                    <a:pt x="87" y="148"/>
                    <a:pt x="21" y="82"/>
                    <a:pt x="0" y="0"/>
                  </a:cubicBezTo>
                  <a:close/>
                </a:path>
              </a:pathLst>
            </a:custGeom>
            <a:solidFill>
              <a:srgbClr val="124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5"/>
            <p:cNvSpPr/>
            <p:nvPr/>
          </p:nvSpPr>
          <p:spPr>
            <a:xfrm>
              <a:off x="5312394" y="2453592"/>
              <a:ext cx="13819" cy="10542"/>
            </a:xfrm>
            <a:custGeom>
              <a:rect b="b" l="l" r="r" t="t"/>
              <a:pathLst>
                <a:path extrusionOk="0" h="148" w="194">
                  <a:moveTo>
                    <a:pt x="0" y="0"/>
                  </a:moveTo>
                  <a:cubicBezTo>
                    <a:pt x="21" y="82"/>
                    <a:pt x="87" y="148"/>
                    <a:pt x="194" y="148"/>
                  </a:cubicBezTo>
                  <a:cubicBezTo>
                    <a:pt x="107" y="148"/>
                    <a:pt x="46" y="82"/>
                    <a:pt x="21" y="0"/>
                  </a:cubicBezTo>
                  <a:close/>
                </a:path>
              </a:pathLst>
            </a:custGeom>
            <a:solidFill>
              <a:srgbClr val="DF4A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5"/>
            <p:cNvSpPr/>
            <p:nvPr/>
          </p:nvSpPr>
          <p:spPr>
            <a:xfrm>
              <a:off x="5223284" y="2087957"/>
              <a:ext cx="546761" cy="38108"/>
            </a:xfrm>
            <a:custGeom>
              <a:rect b="b" l="l" r="r" t="t"/>
              <a:pathLst>
                <a:path extrusionOk="0" h="535" w="7676">
                  <a:moveTo>
                    <a:pt x="66" y="1"/>
                  </a:moveTo>
                  <a:cubicBezTo>
                    <a:pt x="66" y="1"/>
                    <a:pt x="0" y="382"/>
                    <a:pt x="280" y="382"/>
                  </a:cubicBezTo>
                  <a:cubicBezTo>
                    <a:pt x="534" y="408"/>
                    <a:pt x="3373" y="535"/>
                    <a:pt x="3841" y="535"/>
                  </a:cubicBezTo>
                  <a:cubicBezTo>
                    <a:pt x="4324" y="535"/>
                    <a:pt x="7167" y="408"/>
                    <a:pt x="7422" y="382"/>
                  </a:cubicBezTo>
                  <a:cubicBezTo>
                    <a:pt x="7676" y="382"/>
                    <a:pt x="7630" y="1"/>
                    <a:pt x="7630" y="1"/>
                  </a:cubicBezTo>
                  <a:lnTo>
                    <a:pt x="7630" y="1"/>
                  </a:lnTo>
                  <a:lnTo>
                    <a:pt x="3841" y="26"/>
                  </a:lnTo>
                  <a:lnTo>
                    <a:pt x="66"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5"/>
            <p:cNvSpPr/>
            <p:nvPr/>
          </p:nvSpPr>
          <p:spPr>
            <a:xfrm>
              <a:off x="5227985" y="2103201"/>
              <a:ext cx="537359" cy="22865"/>
            </a:xfrm>
            <a:custGeom>
              <a:rect b="b" l="l" r="r" t="t"/>
              <a:pathLst>
                <a:path extrusionOk="0" h="321" w="7544">
                  <a:moveTo>
                    <a:pt x="0" y="0"/>
                  </a:moveTo>
                  <a:cubicBezTo>
                    <a:pt x="21" y="87"/>
                    <a:pt x="87" y="168"/>
                    <a:pt x="214" y="168"/>
                  </a:cubicBezTo>
                  <a:cubicBezTo>
                    <a:pt x="468" y="194"/>
                    <a:pt x="3307" y="321"/>
                    <a:pt x="3775" y="321"/>
                  </a:cubicBezTo>
                  <a:cubicBezTo>
                    <a:pt x="4258" y="321"/>
                    <a:pt x="7101" y="194"/>
                    <a:pt x="7356" y="168"/>
                  </a:cubicBezTo>
                  <a:cubicBezTo>
                    <a:pt x="7483" y="168"/>
                    <a:pt x="7523" y="87"/>
                    <a:pt x="7544" y="0"/>
                  </a:cubicBezTo>
                  <a:lnTo>
                    <a:pt x="7503" y="0"/>
                  </a:lnTo>
                  <a:cubicBezTo>
                    <a:pt x="7228" y="21"/>
                    <a:pt x="4283" y="148"/>
                    <a:pt x="3775" y="148"/>
                  </a:cubicBezTo>
                  <a:cubicBezTo>
                    <a:pt x="3286" y="148"/>
                    <a:pt x="341" y="21"/>
                    <a:pt x="61"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5"/>
            <p:cNvSpPr/>
            <p:nvPr/>
          </p:nvSpPr>
          <p:spPr>
            <a:xfrm>
              <a:off x="5202270" y="2056117"/>
              <a:ext cx="590283" cy="45730"/>
            </a:xfrm>
            <a:custGeom>
              <a:rect b="b" l="l" r="r" t="t"/>
              <a:pathLst>
                <a:path extrusionOk="0" h="642" w="8287">
                  <a:moveTo>
                    <a:pt x="63" y="0"/>
                  </a:moveTo>
                  <a:cubicBezTo>
                    <a:pt x="28" y="0"/>
                    <a:pt x="0" y="37"/>
                    <a:pt x="0" y="92"/>
                  </a:cubicBezTo>
                  <a:cubicBezTo>
                    <a:pt x="41" y="239"/>
                    <a:pt x="107" y="407"/>
                    <a:pt x="214" y="448"/>
                  </a:cubicBezTo>
                  <a:cubicBezTo>
                    <a:pt x="295" y="494"/>
                    <a:pt x="422" y="494"/>
                    <a:pt x="529" y="494"/>
                  </a:cubicBezTo>
                  <a:cubicBezTo>
                    <a:pt x="702" y="514"/>
                    <a:pt x="850" y="534"/>
                    <a:pt x="1017" y="534"/>
                  </a:cubicBezTo>
                  <a:cubicBezTo>
                    <a:pt x="1465" y="555"/>
                    <a:pt x="1908" y="575"/>
                    <a:pt x="2355" y="600"/>
                  </a:cubicBezTo>
                  <a:cubicBezTo>
                    <a:pt x="2757" y="600"/>
                    <a:pt x="3179" y="621"/>
                    <a:pt x="3581" y="621"/>
                  </a:cubicBezTo>
                  <a:cubicBezTo>
                    <a:pt x="3774" y="621"/>
                    <a:pt x="3963" y="641"/>
                    <a:pt x="4136" y="641"/>
                  </a:cubicBezTo>
                  <a:cubicBezTo>
                    <a:pt x="4324" y="641"/>
                    <a:pt x="4517" y="621"/>
                    <a:pt x="4685" y="621"/>
                  </a:cubicBezTo>
                  <a:cubicBezTo>
                    <a:pt x="5107" y="621"/>
                    <a:pt x="5509" y="600"/>
                    <a:pt x="5936" y="600"/>
                  </a:cubicBezTo>
                  <a:cubicBezTo>
                    <a:pt x="6379" y="575"/>
                    <a:pt x="6806" y="555"/>
                    <a:pt x="7249" y="534"/>
                  </a:cubicBezTo>
                  <a:cubicBezTo>
                    <a:pt x="7416" y="534"/>
                    <a:pt x="7589" y="514"/>
                    <a:pt x="7757" y="494"/>
                  </a:cubicBezTo>
                  <a:cubicBezTo>
                    <a:pt x="7844" y="494"/>
                    <a:pt x="7971" y="494"/>
                    <a:pt x="8052" y="448"/>
                  </a:cubicBezTo>
                  <a:cubicBezTo>
                    <a:pt x="8179" y="407"/>
                    <a:pt x="8246" y="239"/>
                    <a:pt x="8286" y="92"/>
                  </a:cubicBezTo>
                  <a:cubicBezTo>
                    <a:pt x="8286" y="37"/>
                    <a:pt x="8259" y="0"/>
                    <a:pt x="8226" y="0"/>
                  </a:cubicBezTo>
                  <a:cubicBezTo>
                    <a:pt x="8219" y="0"/>
                    <a:pt x="8212" y="2"/>
                    <a:pt x="8205" y="5"/>
                  </a:cubicBezTo>
                  <a:cubicBezTo>
                    <a:pt x="7503" y="194"/>
                    <a:pt x="5977" y="300"/>
                    <a:pt x="4136" y="321"/>
                  </a:cubicBezTo>
                  <a:cubicBezTo>
                    <a:pt x="2309" y="300"/>
                    <a:pt x="783" y="194"/>
                    <a:pt x="87" y="5"/>
                  </a:cubicBezTo>
                  <a:cubicBezTo>
                    <a:pt x="79" y="2"/>
                    <a:pt x="71" y="0"/>
                    <a:pt x="63"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5"/>
            <p:cNvSpPr/>
            <p:nvPr/>
          </p:nvSpPr>
          <p:spPr>
            <a:xfrm>
              <a:off x="5244653" y="2157551"/>
              <a:ext cx="504023" cy="30130"/>
            </a:xfrm>
            <a:custGeom>
              <a:rect b="b" l="l" r="r" t="t"/>
              <a:pathLst>
                <a:path extrusionOk="0" h="423" w="7076">
                  <a:moveTo>
                    <a:pt x="107" y="0"/>
                  </a:moveTo>
                  <a:cubicBezTo>
                    <a:pt x="61" y="0"/>
                    <a:pt x="0" y="41"/>
                    <a:pt x="0" y="107"/>
                  </a:cubicBezTo>
                  <a:lnTo>
                    <a:pt x="0" y="321"/>
                  </a:lnTo>
                  <a:cubicBezTo>
                    <a:pt x="0" y="382"/>
                    <a:pt x="61" y="423"/>
                    <a:pt x="107" y="423"/>
                  </a:cubicBezTo>
                  <a:lnTo>
                    <a:pt x="6974" y="423"/>
                  </a:lnTo>
                  <a:cubicBezTo>
                    <a:pt x="7035" y="423"/>
                    <a:pt x="7076" y="382"/>
                    <a:pt x="7076" y="321"/>
                  </a:cubicBezTo>
                  <a:lnTo>
                    <a:pt x="7076" y="107"/>
                  </a:lnTo>
                  <a:cubicBezTo>
                    <a:pt x="7076" y="41"/>
                    <a:pt x="7035" y="0"/>
                    <a:pt x="697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5"/>
            <p:cNvSpPr/>
            <p:nvPr/>
          </p:nvSpPr>
          <p:spPr>
            <a:xfrm>
              <a:off x="5244653" y="2174220"/>
              <a:ext cx="504023" cy="13462"/>
            </a:xfrm>
            <a:custGeom>
              <a:rect b="b" l="l" r="r" t="t"/>
              <a:pathLst>
                <a:path extrusionOk="0" h="189" w="7076">
                  <a:moveTo>
                    <a:pt x="0" y="0"/>
                  </a:moveTo>
                  <a:lnTo>
                    <a:pt x="0" y="87"/>
                  </a:lnTo>
                  <a:cubicBezTo>
                    <a:pt x="0" y="148"/>
                    <a:pt x="61" y="189"/>
                    <a:pt x="107" y="189"/>
                  </a:cubicBezTo>
                  <a:lnTo>
                    <a:pt x="6974" y="189"/>
                  </a:lnTo>
                  <a:cubicBezTo>
                    <a:pt x="7035" y="189"/>
                    <a:pt x="7076" y="148"/>
                    <a:pt x="7076" y="87"/>
                  </a:cubicBezTo>
                  <a:lnTo>
                    <a:pt x="7076"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5"/>
            <p:cNvSpPr/>
            <p:nvPr/>
          </p:nvSpPr>
          <p:spPr>
            <a:xfrm>
              <a:off x="5321441" y="2136538"/>
              <a:ext cx="55844" cy="274734"/>
            </a:xfrm>
            <a:custGeom>
              <a:rect b="b" l="l" r="r" t="t"/>
              <a:pathLst>
                <a:path extrusionOk="0" h="3857" w="784">
                  <a:moveTo>
                    <a:pt x="255" y="0"/>
                  </a:moveTo>
                  <a:lnTo>
                    <a:pt x="1" y="3836"/>
                  </a:lnTo>
                  <a:lnTo>
                    <a:pt x="636" y="3856"/>
                  </a:lnTo>
                  <a:lnTo>
                    <a:pt x="784" y="21"/>
                  </a:lnTo>
                  <a:lnTo>
                    <a:pt x="255"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5"/>
            <p:cNvSpPr/>
            <p:nvPr/>
          </p:nvSpPr>
          <p:spPr>
            <a:xfrm>
              <a:off x="5354777" y="2136538"/>
              <a:ext cx="22509" cy="274734"/>
            </a:xfrm>
            <a:custGeom>
              <a:rect b="b" l="l" r="r" t="t"/>
              <a:pathLst>
                <a:path extrusionOk="0" h="3857" w="316">
                  <a:moveTo>
                    <a:pt x="128" y="0"/>
                  </a:moveTo>
                  <a:lnTo>
                    <a:pt x="1" y="3856"/>
                  </a:lnTo>
                  <a:lnTo>
                    <a:pt x="168" y="3856"/>
                  </a:lnTo>
                  <a:lnTo>
                    <a:pt x="316" y="21"/>
                  </a:lnTo>
                  <a:lnTo>
                    <a:pt x="128"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5"/>
            <p:cNvSpPr/>
            <p:nvPr/>
          </p:nvSpPr>
          <p:spPr>
            <a:xfrm>
              <a:off x="5330487" y="2115168"/>
              <a:ext cx="52995" cy="22865"/>
            </a:xfrm>
            <a:custGeom>
              <a:rect b="b" l="l" r="r" t="t"/>
              <a:pathLst>
                <a:path extrusionOk="0" h="321" w="744">
                  <a:moveTo>
                    <a:pt x="108" y="0"/>
                  </a:moveTo>
                  <a:cubicBezTo>
                    <a:pt x="47" y="0"/>
                    <a:pt x="1" y="46"/>
                    <a:pt x="1" y="107"/>
                  </a:cubicBezTo>
                  <a:lnTo>
                    <a:pt x="1" y="214"/>
                  </a:lnTo>
                  <a:cubicBezTo>
                    <a:pt x="1" y="280"/>
                    <a:pt x="47" y="321"/>
                    <a:pt x="108" y="321"/>
                  </a:cubicBezTo>
                  <a:lnTo>
                    <a:pt x="637" y="321"/>
                  </a:lnTo>
                  <a:cubicBezTo>
                    <a:pt x="703" y="321"/>
                    <a:pt x="743" y="280"/>
                    <a:pt x="743" y="214"/>
                  </a:cubicBezTo>
                  <a:lnTo>
                    <a:pt x="743" y="107"/>
                  </a:lnTo>
                  <a:cubicBezTo>
                    <a:pt x="743" y="46"/>
                    <a:pt x="703" y="0"/>
                    <a:pt x="637"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5"/>
            <p:cNvSpPr/>
            <p:nvPr/>
          </p:nvSpPr>
          <p:spPr>
            <a:xfrm>
              <a:off x="5312394" y="2403587"/>
              <a:ext cx="60546" cy="60546"/>
            </a:xfrm>
            <a:custGeom>
              <a:rect b="b" l="l" r="r" t="t"/>
              <a:pathLst>
                <a:path extrusionOk="0" h="850" w="850">
                  <a:moveTo>
                    <a:pt x="194" y="0"/>
                  </a:moveTo>
                  <a:cubicBezTo>
                    <a:pt x="87" y="0"/>
                    <a:pt x="0" y="87"/>
                    <a:pt x="0" y="173"/>
                  </a:cubicBezTo>
                  <a:lnTo>
                    <a:pt x="0" y="656"/>
                  </a:lnTo>
                  <a:cubicBezTo>
                    <a:pt x="0" y="763"/>
                    <a:pt x="87" y="850"/>
                    <a:pt x="194" y="850"/>
                  </a:cubicBezTo>
                  <a:lnTo>
                    <a:pt x="682" y="850"/>
                  </a:lnTo>
                  <a:cubicBezTo>
                    <a:pt x="784" y="850"/>
                    <a:pt x="850" y="763"/>
                    <a:pt x="850" y="656"/>
                  </a:cubicBezTo>
                  <a:lnTo>
                    <a:pt x="850" y="173"/>
                  </a:lnTo>
                  <a:cubicBezTo>
                    <a:pt x="850" y="87"/>
                    <a:pt x="784" y="0"/>
                    <a:pt x="682"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5"/>
            <p:cNvSpPr/>
            <p:nvPr/>
          </p:nvSpPr>
          <p:spPr>
            <a:xfrm>
              <a:off x="5359122" y="2412633"/>
              <a:ext cx="13819" cy="51499"/>
            </a:xfrm>
            <a:custGeom>
              <a:rect b="b" l="l" r="r" t="t"/>
              <a:pathLst>
                <a:path extrusionOk="0" h="723" w="194">
                  <a:moveTo>
                    <a:pt x="153" y="657"/>
                  </a:moveTo>
                  <a:cubicBezTo>
                    <a:pt x="107" y="702"/>
                    <a:pt x="67" y="723"/>
                    <a:pt x="26" y="723"/>
                  </a:cubicBezTo>
                  <a:lnTo>
                    <a:pt x="1" y="723"/>
                  </a:lnTo>
                  <a:lnTo>
                    <a:pt x="1" y="723"/>
                  </a:lnTo>
                  <a:lnTo>
                    <a:pt x="26" y="723"/>
                  </a:lnTo>
                  <a:cubicBezTo>
                    <a:pt x="67" y="723"/>
                    <a:pt x="107" y="702"/>
                    <a:pt x="153" y="657"/>
                  </a:cubicBezTo>
                  <a:close/>
                  <a:moveTo>
                    <a:pt x="194" y="46"/>
                  </a:moveTo>
                  <a:lnTo>
                    <a:pt x="194" y="46"/>
                  </a:lnTo>
                  <a:lnTo>
                    <a:pt x="194" y="529"/>
                  </a:lnTo>
                  <a:lnTo>
                    <a:pt x="194" y="529"/>
                  </a:lnTo>
                  <a:lnTo>
                    <a:pt x="194" y="46"/>
                  </a:lnTo>
                  <a:lnTo>
                    <a:pt x="194" y="46"/>
                  </a:lnTo>
                  <a:close/>
                  <a:moveTo>
                    <a:pt x="194" y="46"/>
                  </a:moveTo>
                  <a:lnTo>
                    <a:pt x="194" y="46"/>
                  </a:lnTo>
                  <a:lnTo>
                    <a:pt x="194" y="46"/>
                  </a:lnTo>
                  <a:close/>
                  <a:moveTo>
                    <a:pt x="194" y="46"/>
                  </a:moveTo>
                  <a:lnTo>
                    <a:pt x="194" y="46"/>
                  </a:lnTo>
                  <a:lnTo>
                    <a:pt x="194" y="46"/>
                  </a:lnTo>
                  <a:close/>
                  <a:moveTo>
                    <a:pt x="194" y="46"/>
                  </a:moveTo>
                  <a:lnTo>
                    <a:pt x="194" y="46"/>
                  </a:lnTo>
                  <a:lnTo>
                    <a:pt x="194" y="46"/>
                  </a:lnTo>
                  <a:close/>
                  <a:moveTo>
                    <a:pt x="194" y="46"/>
                  </a:moveTo>
                  <a:lnTo>
                    <a:pt x="194" y="46"/>
                  </a:lnTo>
                  <a:lnTo>
                    <a:pt x="194" y="46"/>
                  </a:lnTo>
                  <a:close/>
                  <a:moveTo>
                    <a:pt x="194" y="21"/>
                  </a:moveTo>
                  <a:lnTo>
                    <a:pt x="194" y="46"/>
                  </a:lnTo>
                  <a:lnTo>
                    <a:pt x="194" y="21"/>
                  </a:lnTo>
                  <a:close/>
                  <a:moveTo>
                    <a:pt x="194" y="21"/>
                  </a:moveTo>
                  <a:lnTo>
                    <a:pt x="194" y="21"/>
                  </a:lnTo>
                  <a:lnTo>
                    <a:pt x="194" y="21"/>
                  </a:lnTo>
                  <a:close/>
                  <a:moveTo>
                    <a:pt x="194" y="21"/>
                  </a:moveTo>
                  <a:lnTo>
                    <a:pt x="194" y="21"/>
                  </a:lnTo>
                  <a:lnTo>
                    <a:pt x="194" y="21"/>
                  </a:lnTo>
                  <a:close/>
                  <a:moveTo>
                    <a:pt x="194" y="21"/>
                  </a:moveTo>
                  <a:lnTo>
                    <a:pt x="194" y="21"/>
                  </a:lnTo>
                  <a:lnTo>
                    <a:pt x="194" y="21"/>
                  </a:lnTo>
                  <a:close/>
                  <a:moveTo>
                    <a:pt x="194" y="0"/>
                  </a:moveTo>
                  <a:lnTo>
                    <a:pt x="194" y="21"/>
                  </a:lnTo>
                  <a:lnTo>
                    <a:pt x="194" y="0"/>
                  </a:lnTo>
                  <a:close/>
                  <a:moveTo>
                    <a:pt x="194" y="0"/>
                  </a:moveTo>
                  <a:lnTo>
                    <a:pt x="194" y="0"/>
                  </a:lnTo>
                  <a:lnTo>
                    <a:pt x="194" y="0"/>
                  </a:lnTo>
                  <a:close/>
                  <a:moveTo>
                    <a:pt x="194" y="0"/>
                  </a:moveTo>
                  <a:lnTo>
                    <a:pt x="194" y="0"/>
                  </a:lnTo>
                  <a:lnTo>
                    <a:pt x="194" y="0"/>
                  </a:lnTo>
                  <a:close/>
                  <a:moveTo>
                    <a:pt x="194" y="0"/>
                  </a:moveTo>
                  <a:lnTo>
                    <a:pt x="194" y="0"/>
                  </a:lnTo>
                  <a:lnTo>
                    <a:pt x="194" y="0"/>
                  </a:lnTo>
                  <a:close/>
                  <a:moveTo>
                    <a:pt x="194" y="0"/>
                  </a:moveTo>
                  <a:lnTo>
                    <a:pt x="194" y="0"/>
                  </a:lnTo>
                  <a:lnTo>
                    <a:pt x="194" y="0"/>
                  </a:lnTo>
                  <a:close/>
                  <a:moveTo>
                    <a:pt x="194" y="0"/>
                  </a:moveTo>
                  <a:lnTo>
                    <a:pt x="194" y="0"/>
                  </a:lnTo>
                  <a:lnTo>
                    <a:pt x="194" y="0"/>
                  </a:lnTo>
                  <a:close/>
                  <a:moveTo>
                    <a:pt x="194" y="0"/>
                  </a:moveTo>
                  <a:lnTo>
                    <a:pt x="194" y="0"/>
                  </a:lnTo>
                  <a:close/>
                </a:path>
              </a:pathLst>
            </a:custGeom>
            <a:solidFill>
              <a:srgbClr val="124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5"/>
            <p:cNvSpPr/>
            <p:nvPr/>
          </p:nvSpPr>
          <p:spPr>
            <a:xfrm>
              <a:off x="5313819" y="2453592"/>
              <a:ext cx="71" cy="71"/>
            </a:xfrm>
            <a:custGeom>
              <a:rect b="b" l="l" r="r" t="t"/>
              <a:pathLst>
                <a:path extrusionOk="0" h="1" w="1">
                  <a:moveTo>
                    <a:pt x="1" y="0"/>
                  </a:moveTo>
                  <a:lnTo>
                    <a:pt x="1" y="0"/>
                  </a:lnTo>
                  <a:lnTo>
                    <a:pt x="1" y="0"/>
                  </a:lnTo>
                  <a:lnTo>
                    <a:pt x="1" y="0"/>
                  </a:lnTo>
                  <a:close/>
                </a:path>
              </a:pathLst>
            </a:custGeom>
            <a:solidFill>
              <a:srgbClr val="DF4A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5"/>
            <p:cNvSpPr/>
            <p:nvPr/>
          </p:nvSpPr>
          <p:spPr>
            <a:xfrm>
              <a:off x="5326142" y="2464063"/>
              <a:ext cx="33051" cy="71"/>
            </a:xfrm>
            <a:custGeom>
              <a:rect b="b" l="l" r="r" t="t"/>
              <a:pathLst>
                <a:path extrusionOk="0" h="1" w="464">
                  <a:moveTo>
                    <a:pt x="464" y="1"/>
                  </a:moveTo>
                  <a:lnTo>
                    <a:pt x="464" y="1"/>
                  </a:lnTo>
                  <a:lnTo>
                    <a:pt x="464" y="1"/>
                  </a:lnTo>
                  <a:lnTo>
                    <a:pt x="1" y="1"/>
                  </a:lnTo>
                  <a:lnTo>
                    <a:pt x="1" y="1"/>
                  </a:lnTo>
                  <a:lnTo>
                    <a:pt x="464" y="1"/>
                  </a:lnTo>
                  <a:close/>
                </a:path>
              </a:pathLst>
            </a:custGeom>
            <a:solidFill>
              <a:srgbClr val="1138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5"/>
            <p:cNvSpPr/>
            <p:nvPr/>
          </p:nvSpPr>
          <p:spPr>
            <a:xfrm>
              <a:off x="5313819" y="2453592"/>
              <a:ext cx="45374" cy="10542"/>
            </a:xfrm>
            <a:custGeom>
              <a:rect b="b" l="l" r="r" t="t"/>
              <a:pathLst>
                <a:path extrusionOk="0" h="148" w="637">
                  <a:moveTo>
                    <a:pt x="1" y="0"/>
                  </a:moveTo>
                  <a:cubicBezTo>
                    <a:pt x="26" y="82"/>
                    <a:pt x="87" y="148"/>
                    <a:pt x="174" y="148"/>
                  </a:cubicBezTo>
                  <a:lnTo>
                    <a:pt x="637" y="148"/>
                  </a:lnTo>
                  <a:lnTo>
                    <a:pt x="637" y="148"/>
                  </a:lnTo>
                  <a:lnTo>
                    <a:pt x="174" y="148"/>
                  </a:lnTo>
                  <a:cubicBezTo>
                    <a:pt x="87" y="148"/>
                    <a:pt x="26" y="82"/>
                    <a:pt x="1" y="0"/>
                  </a:cubicBezTo>
                  <a:close/>
                </a:path>
              </a:pathLst>
            </a:custGeom>
            <a:solidFill>
              <a:srgbClr val="D83C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5"/>
            <p:cNvSpPr/>
            <p:nvPr/>
          </p:nvSpPr>
          <p:spPr>
            <a:xfrm>
              <a:off x="5313819" y="2403587"/>
              <a:ext cx="59121" cy="60546"/>
            </a:xfrm>
            <a:custGeom>
              <a:rect b="b" l="l" r="r" t="t"/>
              <a:pathLst>
                <a:path extrusionOk="0" h="850" w="830">
                  <a:moveTo>
                    <a:pt x="723" y="0"/>
                  </a:moveTo>
                  <a:lnTo>
                    <a:pt x="723" y="46"/>
                  </a:lnTo>
                  <a:lnTo>
                    <a:pt x="723" y="529"/>
                  </a:lnTo>
                  <a:cubicBezTo>
                    <a:pt x="723" y="616"/>
                    <a:pt x="637" y="702"/>
                    <a:pt x="535" y="702"/>
                  </a:cubicBezTo>
                  <a:lnTo>
                    <a:pt x="1" y="702"/>
                  </a:lnTo>
                  <a:cubicBezTo>
                    <a:pt x="26" y="784"/>
                    <a:pt x="87" y="850"/>
                    <a:pt x="174" y="850"/>
                  </a:cubicBezTo>
                  <a:lnTo>
                    <a:pt x="662" y="850"/>
                  </a:lnTo>
                  <a:cubicBezTo>
                    <a:pt x="703" y="850"/>
                    <a:pt x="743" y="829"/>
                    <a:pt x="789" y="784"/>
                  </a:cubicBezTo>
                  <a:cubicBezTo>
                    <a:pt x="810" y="763"/>
                    <a:pt x="830" y="702"/>
                    <a:pt x="830" y="656"/>
                  </a:cubicBezTo>
                  <a:lnTo>
                    <a:pt x="830" y="173"/>
                  </a:lnTo>
                  <a:lnTo>
                    <a:pt x="830" y="148"/>
                  </a:lnTo>
                  <a:lnTo>
                    <a:pt x="830" y="127"/>
                  </a:lnTo>
                  <a:cubicBezTo>
                    <a:pt x="810" y="66"/>
                    <a:pt x="764" y="21"/>
                    <a:pt x="723" y="0"/>
                  </a:cubicBezTo>
                  <a:close/>
                </a:path>
              </a:pathLst>
            </a:custGeom>
            <a:solidFill>
              <a:srgbClr val="DF4A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5"/>
            <p:cNvSpPr/>
            <p:nvPr/>
          </p:nvSpPr>
          <p:spPr>
            <a:xfrm>
              <a:off x="5617480" y="2136538"/>
              <a:ext cx="55844" cy="274734"/>
            </a:xfrm>
            <a:custGeom>
              <a:rect b="b" l="l" r="r" t="t"/>
              <a:pathLst>
                <a:path extrusionOk="0" h="3857" w="784">
                  <a:moveTo>
                    <a:pt x="529" y="0"/>
                  </a:moveTo>
                  <a:lnTo>
                    <a:pt x="0" y="21"/>
                  </a:lnTo>
                  <a:lnTo>
                    <a:pt x="148" y="3856"/>
                  </a:lnTo>
                  <a:lnTo>
                    <a:pt x="784" y="3836"/>
                  </a:lnTo>
                  <a:lnTo>
                    <a:pt x="529"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5"/>
            <p:cNvSpPr/>
            <p:nvPr/>
          </p:nvSpPr>
          <p:spPr>
            <a:xfrm>
              <a:off x="5617480" y="2136538"/>
              <a:ext cx="22509" cy="274734"/>
            </a:xfrm>
            <a:custGeom>
              <a:rect b="b" l="l" r="r" t="t"/>
              <a:pathLst>
                <a:path extrusionOk="0" h="3857" w="316">
                  <a:moveTo>
                    <a:pt x="168" y="0"/>
                  </a:moveTo>
                  <a:lnTo>
                    <a:pt x="0" y="21"/>
                  </a:lnTo>
                  <a:lnTo>
                    <a:pt x="148" y="3856"/>
                  </a:lnTo>
                  <a:lnTo>
                    <a:pt x="316" y="3856"/>
                  </a:lnTo>
                  <a:lnTo>
                    <a:pt x="168"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5"/>
            <p:cNvSpPr/>
            <p:nvPr/>
          </p:nvSpPr>
          <p:spPr>
            <a:xfrm>
              <a:off x="5611282" y="2115168"/>
              <a:ext cx="52995" cy="22865"/>
            </a:xfrm>
            <a:custGeom>
              <a:rect b="b" l="l" r="r" t="t"/>
              <a:pathLst>
                <a:path extrusionOk="0" h="321" w="744">
                  <a:moveTo>
                    <a:pt x="108" y="0"/>
                  </a:moveTo>
                  <a:cubicBezTo>
                    <a:pt x="47" y="0"/>
                    <a:pt x="1" y="46"/>
                    <a:pt x="1" y="107"/>
                  </a:cubicBezTo>
                  <a:lnTo>
                    <a:pt x="1" y="214"/>
                  </a:lnTo>
                  <a:cubicBezTo>
                    <a:pt x="1" y="280"/>
                    <a:pt x="47" y="321"/>
                    <a:pt x="108" y="321"/>
                  </a:cubicBezTo>
                  <a:lnTo>
                    <a:pt x="637" y="321"/>
                  </a:lnTo>
                  <a:cubicBezTo>
                    <a:pt x="703" y="321"/>
                    <a:pt x="744" y="280"/>
                    <a:pt x="744" y="214"/>
                  </a:cubicBezTo>
                  <a:lnTo>
                    <a:pt x="744" y="107"/>
                  </a:lnTo>
                  <a:cubicBezTo>
                    <a:pt x="744" y="46"/>
                    <a:pt x="703" y="0"/>
                    <a:pt x="637"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5"/>
            <p:cNvSpPr/>
            <p:nvPr/>
          </p:nvSpPr>
          <p:spPr>
            <a:xfrm>
              <a:off x="5620400" y="2403587"/>
              <a:ext cx="60546" cy="60546"/>
            </a:xfrm>
            <a:custGeom>
              <a:rect b="b" l="l" r="r" t="t"/>
              <a:pathLst>
                <a:path extrusionOk="0" h="850" w="850">
                  <a:moveTo>
                    <a:pt x="193" y="0"/>
                  </a:moveTo>
                  <a:cubicBezTo>
                    <a:pt x="87" y="0"/>
                    <a:pt x="0" y="87"/>
                    <a:pt x="0" y="173"/>
                  </a:cubicBezTo>
                  <a:lnTo>
                    <a:pt x="0" y="656"/>
                  </a:lnTo>
                  <a:cubicBezTo>
                    <a:pt x="0" y="763"/>
                    <a:pt x="87" y="850"/>
                    <a:pt x="193" y="850"/>
                  </a:cubicBezTo>
                  <a:lnTo>
                    <a:pt x="682" y="850"/>
                  </a:lnTo>
                  <a:cubicBezTo>
                    <a:pt x="763" y="850"/>
                    <a:pt x="850" y="763"/>
                    <a:pt x="850" y="656"/>
                  </a:cubicBezTo>
                  <a:lnTo>
                    <a:pt x="850" y="173"/>
                  </a:lnTo>
                  <a:cubicBezTo>
                    <a:pt x="850" y="87"/>
                    <a:pt x="763" y="0"/>
                    <a:pt x="682"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5"/>
            <p:cNvSpPr/>
            <p:nvPr/>
          </p:nvSpPr>
          <p:spPr>
            <a:xfrm>
              <a:off x="5620400" y="2412633"/>
              <a:ext cx="60546" cy="51499"/>
            </a:xfrm>
            <a:custGeom>
              <a:rect b="b" l="l" r="r" t="t"/>
              <a:pathLst>
                <a:path extrusionOk="0" h="723" w="850">
                  <a:moveTo>
                    <a:pt x="850" y="575"/>
                  </a:moveTo>
                  <a:lnTo>
                    <a:pt x="850" y="575"/>
                  </a:lnTo>
                  <a:cubicBezTo>
                    <a:pt x="829" y="657"/>
                    <a:pt x="763" y="723"/>
                    <a:pt x="682" y="723"/>
                  </a:cubicBezTo>
                  <a:lnTo>
                    <a:pt x="193" y="723"/>
                  </a:lnTo>
                  <a:cubicBezTo>
                    <a:pt x="127" y="723"/>
                    <a:pt x="87" y="702"/>
                    <a:pt x="46" y="657"/>
                  </a:cubicBezTo>
                  <a:cubicBezTo>
                    <a:pt x="87" y="702"/>
                    <a:pt x="127" y="723"/>
                    <a:pt x="193" y="723"/>
                  </a:cubicBezTo>
                  <a:lnTo>
                    <a:pt x="682" y="723"/>
                  </a:lnTo>
                  <a:cubicBezTo>
                    <a:pt x="763" y="723"/>
                    <a:pt x="829" y="657"/>
                    <a:pt x="850" y="575"/>
                  </a:cubicBezTo>
                  <a:close/>
                  <a:moveTo>
                    <a:pt x="0" y="46"/>
                  </a:moveTo>
                  <a:lnTo>
                    <a:pt x="0" y="46"/>
                  </a:lnTo>
                  <a:lnTo>
                    <a:pt x="0" y="46"/>
                  </a:lnTo>
                  <a:lnTo>
                    <a:pt x="0" y="46"/>
                  </a:lnTo>
                  <a:close/>
                  <a:moveTo>
                    <a:pt x="0" y="46"/>
                  </a:moveTo>
                  <a:lnTo>
                    <a:pt x="0" y="46"/>
                  </a:lnTo>
                  <a:lnTo>
                    <a:pt x="0" y="46"/>
                  </a:lnTo>
                  <a:close/>
                  <a:moveTo>
                    <a:pt x="0" y="46"/>
                  </a:moveTo>
                  <a:lnTo>
                    <a:pt x="0" y="46"/>
                  </a:lnTo>
                  <a:lnTo>
                    <a:pt x="0" y="46"/>
                  </a:lnTo>
                  <a:close/>
                  <a:moveTo>
                    <a:pt x="0" y="46"/>
                  </a:moveTo>
                  <a:lnTo>
                    <a:pt x="0" y="46"/>
                  </a:lnTo>
                  <a:lnTo>
                    <a:pt x="0" y="46"/>
                  </a:lnTo>
                  <a:close/>
                  <a:moveTo>
                    <a:pt x="0" y="46"/>
                  </a:moveTo>
                  <a:lnTo>
                    <a:pt x="0" y="46"/>
                  </a:lnTo>
                  <a:lnTo>
                    <a:pt x="0" y="46"/>
                  </a:lnTo>
                  <a:close/>
                  <a:moveTo>
                    <a:pt x="0" y="21"/>
                  </a:moveTo>
                  <a:lnTo>
                    <a:pt x="0" y="46"/>
                  </a:lnTo>
                  <a:lnTo>
                    <a:pt x="0" y="21"/>
                  </a:lnTo>
                  <a:close/>
                  <a:moveTo>
                    <a:pt x="0" y="21"/>
                  </a:moveTo>
                  <a:lnTo>
                    <a:pt x="0" y="21"/>
                  </a:lnTo>
                  <a:lnTo>
                    <a:pt x="0" y="21"/>
                  </a:lnTo>
                  <a:close/>
                  <a:moveTo>
                    <a:pt x="0" y="21"/>
                  </a:moveTo>
                  <a:lnTo>
                    <a:pt x="0" y="21"/>
                  </a:lnTo>
                  <a:lnTo>
                    <a:pt x="0" y="21"/>
                  </a:lnTo>
                  <a:close/>
                  <a:moveTo>
                    <a:pt x="0" y="21"/>
                  </a:moveTo>
                  <a:lnTo>
                    <a:pt x="0" y="21"/>
                  </a:lnTo>
                  <a:lnTo>
                    <a:pt x="0" y="21"/>
                  </a:lnTo>
                  <a:close/>
                  <a:moveTo>
                    <a:pt x="0" y="21"/>
                  </a:moveTo>
                  <a:lnTo>
                    <a:pt x="0" y="21"/>
                  </a:lnTo>
                  <a:lnTo>
                    <a:pt x="0" y="21"/>
                  </a:lnTo>
                  <a:close/>
                  <a:moveTo>
                    <a:pt x="20" y="0"/>
                  </a:moveTo>
                  <a:lnTo>
                    <a:pt x="0" y="21"/>
                  </a:lnTo>
                  <a:lnTo>
                    <a:pt x="20" y="0"/>
                  </a:lnTo>
                  <a:close/>
                  <a:moveTo>
                    <a:pt x="20" y="0"/>
                  </a:moveTo>
                  <a:lnTo>
                    <a:pt x="20" y="0"/>
                  </a:lnTo>
                  <a:lnTo>
                    <a:pt x="20" y="0"/>
                  </a:lnTo>
                  <a:close/>
                  <a:moveTo>
                    <a:pt x="20" y="0"/>
                  </a:moveTo>
                  <a:lnTo>
                    <a:pt x="20" y="0"/>
                  </a:lnTo>
                  <a:lnTo>
                    <a:pt x="20" y="0"/>
                  </a:lnTo>
                  <a:close/>
                  <a:moveTo>
                    <a:pt x="20" y="0"/>
                  </a:moveTo>
                  <a:lnTo>
                    <a:pt x="20" y="0"/>
                  </a:lnTo>
                  <a:lnTo>
                    <a:pt x="20" y="0"/>
                  </a:lnTo>
                  <a:close/>
                  <a:moveTo>
                    <a:pt x="20" y="0"/>
                  </a:moveTo>
                  <a:lnTo>
                    <a:pt x="20" y="0"/>
                  </a:lnTo>
                  <a:lnTo>
                    <a:pt x="20" y="0"/>
                  </a:lnTo>
                  <a:close/>
                  <a:moveTo>
                    <a:pt x="20" y="0"/>
                  </a:moveTo>
                  <a:lnTo>
                    <a:pt x="20" y="0"/>
                  </a:lnTo>
                  <a:lnTo>
                    <a:pt x="20" y="0"/>
                  </a:lnTo>
                  <a:close/>
                  <a:moveTo>
                    <a:pt x="20" y="0"/>
                  </a:moveTo>
                  <a:lnTo>
                    <a:pt x="20" y="0"/>
                  </a:lnTo>
                  <a:close/>
                </a:path>
              </a:pathLst>
            </a:custGeom>
            <a:solidFill>
              <a:srgbClr val="124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5"/>
            <p:cNvSpPr/>
            <p:nvPr/>
          </p:nvSpPr>
          <p:spPr>
            <a:xfrm>
              <a:off x="5620400" y="2403587"/>
              <a:ext cx="60546" cy="60546"/>
            </a:xfrm>
            <a:custGeom>
              <a:rect b="b" l="l" r="r" t="t"/>
              <a:pathLst>
                <a:path extrusionOk="0" h="850" w="850">
                  <a:moveTo>
                    <a:pt x="127" y="0"/>
                  </a:moveTo>
                  <a:cubicBezTo>
                    <a:pt x="66" y="21"/>
                    <a:pt x="46" y="66"/>
                    <a:pt x="20" y="127"/>
                  </a:cubicBezTo>
                  <a:lnTo>
                    <a:pt x="0" y="148"/>
                  </a:lnTo>
                  <a:lnTo>
                    <a:pt x="0" y="173"/>
                  </a:lnTo>
                  <a:lnTo>
                    <a:pt x="0" y="656"/>
                  </a:lnTo>
                  <a:cubicBezTo>
                    <a:pt x="0" y="702"/>
                    <a:pt x="20" y="743"/>
                    <a:pt x="46" y="784"/>
                  </a:cubicBezTo>
                  <a:cubicBezTo>
                    <a:pt x="87" y="829"/>
                    <a:pt x="127" y="850"/>
                    <a:pt x="193" y="850"/>
                  </a:cubicBezTo>
                  <a:lnTo>
                    <a:pt x="682" y="850"/>
                  </a:lnTo>
                  <a:cubicBezTo>
                    <a:pt x="763" y="850"/>
                    <a:pt x="829" y="784"/>
                    <a:pt x="850" y="702"/>
                  </a:cubicBezTo>
                  <a:lnTo>
                    <a:pt x="300" y="702"/>
                  </a:lnTo>
                  <a:cubicBezTo>
                    <a:pt x="214" y="702"/>
                    <a:pt x="127" y="616"/>
                    <a:pt x="127" y="529"/>
                  </a:cubicBezTo>
                  <a:lnTo>
                    <a:pt x="127" y="46"/>
                  </a:lnTo>
                  <a:lnTo>
                    <a:pt x="127" y="0"/>
                  </a:lnTo>
                  <a:close/>
                </a:path>
              </a:pathLst>
            </a:custGeom>
            <a:solidFill>
              <a:srgbClr val="DF4A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5" name="Google Shape;2895;p65"/>
          <p:cNvGrpSpPr/>
          <p:nvPr/>
        </p:nvGrpSpPr>
        <p:grpSpPr>
          <a:xfrm>
            <a:off x="1009552" y="1710774"/>
            <a:ext cx="874348" cy="418203"/>
            <a:chOff x="2765577" y="2349237"/>
            <a:chExt cx="874348" cy="418203"/>
          </a:xfrm>
        </p:grpSpPr>
        <p:sp>
          <p:nvSpPr>
            <p:cNvPr id="2896" name="Google Shape;2896;p65"/>
            <p:cNvSpPr/>
            <p:nvPr/>
          </p:nvSpPr>
          <p:spPr>
            <a:xfrm>
              <a:off x="3173165" y="2568347"/>
              <a:ext cx="156991" cy="66101"/>
            </a:xfrm>
            <a:custGeom>
              <a:rect b="b" l="l" r="r" t="t"/>
              <a:pathLst>
                <a:path extrusionOk="0" h="928" w="2204">
                  <a:moveTo>
                    <a:pt x="728" y="0"/>
                  </a:moveTo>
                  <a:cubicBezTo>
                    <a:pt x="514" y="0"/>
                    <a:pt x="308" y="48"/>
                    <a:pt x="148" y="149"/>
                  </a:cubicBezTo>
                  <a:cubicBezTo>
                    <a:pt x="87" y="190"/>
                    <a:pt x="1" y="251"/>
                    <a:pt x="42" y="337"/>
                  </a:cubicBezTo>
                  <a:cubicBezTo>
                    <a:pt x="82" y="404"/>
                    <a:pt x="131" y="429"/>
                    <a:pt x="181" y="429"/>
                  </a:cubicBezTo>
                  <a:cubicBezTo>
                    <a:pt x="213" y="429"/>
                    <a:pt x="244" y="419"/>
                    <a:pt x="275" y="404"/>
                  </a:cubicBezTo>
                  <a:cubicBezTo>
                    <a:pt x="342" y="377"/>
                    <a:pt x="406" y="367"/>
                    <a:pt x="469" y="367"/>
                  </a:cubicBezTo>
                  <a:cubicBezTo>
                    <a:pt x="607" y="367"/>
                    <a:pt x="737" y="416"/>
                    <a:pt x="871" y="444"/>
                  </a:cubicBezTo>
                  <a:cubicBezTo>
                    <a:pt x="1196" y="518"/>
                    <a:pt x="1336" y="928"/>
                    <a:pt x="1632" y="928"/>
                  </a:cubicBezTo>
                  <a:cubicBezTo>
                    <a:pt x="1683" y="928"/>
                    <a:pt x="1739" y="915"/>
                    <a:pt x="1801" y="887"/>
                  </a:cubicBezTo>
                  <a:cubicBezTo>
                    <a:pt x="1851" y="891"/>
                    <a:pt x="1895" y="894"/>
                    <a:pt x="1934" y="894"/>
                  </a:cubicBezTo>
                  <a:cubicBezTo>
                    <a:pt x="2111" y="894"/>
                    <a:pt x="2183" y="847"/>
                    <a:pt x="2183" y="760"/>
                  </a:cubicBezTo>
                  <a:cubicBezTo>
                    <a:pt x="2203" y="592"/>
                    <a:pt x="2056" y="571"/>
                    <a:pt x="1929" y="531"/>
                  </a:cubicBezTo>
                  <a:cubicBezTo>
                    <a:pt x="1822" y="465"/>
                    <a:pt x="1720" y="404"/>
                    <a:pt x="1613" y="317"/>
                  </a:cubicBezTo>
                  <a:cubicBezTo>
                    <a:pt x="1395" y="111"/>
                    <a:pt x="1053" y="0"/>
                    <a:pt x="72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5"/>
            <p:cNvSpPr/>
            <p:nvPr/>
          </p:nvSpPr>
          <p:spPr>
            <a:xfrm>
              <a:off x="3313776" y="2623979"/>
              <a:ext cx="97870" cy="44448"/>
            </a:xfrm>
            <a:custGeom>
              <a:rect b="b" l="l" r="r" t="t"/>
              <a:pathLst>
                <a:path extrusionOk="0" h="624" w="1374">
                  <a:moveTo>
                    <a:pt x="598" y="1"/>
                  </a:moveTo>
                  <a:cubicBezTo>
                    <a:pt x="540" y="1"/>
                    <a:pt x="482" y="8"/>
                    <a:pt x="423" y="24"/>
                  </a:cubicBezTo>
                  <a:cubicBezTo>
                    <a:pt x="295" y="45"/>
                    <a:pt x="209" y="279"/>
                    <a:pt x="41" y="360"/>
                  </a:cubicBezTo>
                  <a:cubicBezTo>
                    <a:pt x="0" y="386"/>
                    <a:pt x="61" y="467"/>
                    <a:pt x="102" y="513"/>
                  </a:cubicBezTo>
                  <a:cubicBezTo>
                    <a:pt x="199" y="587"/>
                    <a:pt x="453" y="623"/>
                    <a:pt x="705" y="623"/>
                  </a:cubicBezTo>
                  <a:cubicBezTo>
                    <a:pt x="957" y="623"/>
                    <a:pt x="1206" y="587"/>
                    <a:pt x="1292" y="513"/>
                  </a:cubicBezTo>
                  <a:cubicBezTo>
                    <a:pt x="1333" y="487"/>
                    <a:pt x="1353" y="447"/>
                    <a:pt x="1374" y="406"/>
                  </a:cubicBezTo>
                  <a:cubicBezTo>
                    <a:pt x="1353" y="360"/>
                    <a:pt x="1333" y="299"/>
                    <a:pt x="1313" y="279"/>
                  </a:cubicBezTo>
                  <a:cubicBezTo>
                    <a:pt x="1090" y="138"/>
                    <a:pt x="849" y="1"/>
                    <a:pt x="59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5"/>
            <p:cNvSpPr/>
            <p:nvPr/>
          </p:nvSpPr>
          <p:spPr>
            <a:xfrm>
              <a:off x="3420624" y="2645277"/>
              <a:ext cx="36327" cy="25999"/>
            </a:xfrm>
            <a:custGeom>
              <a:rect b="b" l="l" r="r" t="t"/>
              <a:pathLst>
                <a:path extrusionOk="0" h="365" w="510">
                  <a:moveTo>
                    <a:pt x="215" y="0"/>
                  </a:moveTo>
                  <a:cubicBezTo>
                    <a:pt x="108" y="0"/>
                    <a:pt x="1" y="20"/>
                    <a:pt x="1" y="168"/>
                  </a:cubicBezTo>
                  <a:cubicBezTo>
                    <a:pt x="1" y="298"/>
                    <a:pt x="68" y="365"/>
                    <a:pt x="199" y="365"/>
                  </a:cubicBezTo>
                  <a:cubicBezTo>
                    <a:pt x="217" y="365"/>
                    <a:pt x="236" y="364"/>
                    <a:pt x="255" y="361"/>
                  </a:cubicBezTo>
                  <a:cubicBezTo>
                    <a:pt x="362" y="361"/>
                    <a:pt x="510" y="341"/>
                    <a:pt x="489" y="188"/>
                  </a:cubicBezTo>
                  <a:cubicBezTo>
                    <a:pt x="489" y="41"/>
                    <a:pt x="362" y="0"/>
                    <a:pt x="215"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5"/>
            <p:cNvSpPr/>
            <p:nvPr/>
          </p:nvSpPr>
          <p:spPr>
            <a:xfrm>
              <a:off x="3263771" y="2648127"/>
              <a:ext cx="33407" cy="23292"/>
            </a:xfrm>
            <a:custGeom>
              <a:rect b="b" l="l" r="r" t="t"/>
              <a:pathLst>
                <a:path extrusionOk="0" h="327" w="469">
                  <a:moveTo>
                    <a:pt x="214" y="1"/>
                  </a:moveTo>
                  <a:cubicBezTo>
                    <a:pt x="107" y="21"/>
                    <a:pt x="0" y="1"/>
                    <a:pt x="0" y="128"/>
                  </a:cubicBezTo>
                  <a:cubicBezTo>
                    <a:pt x="0" y="275"/>
                    <a:pt x="128" y="321"/>
                    <a:pt x="255" y="321"/>
                  </a:cubicBezTo>
                  <a:cubicBezTo>
                    <a:pt x="272" y="325"/>
                    <a:pt x="290" y="326"/>
                    <a:pt x="307" y="326"/>
                  </a:cubicBezTo>
                  <a:cubicBezTo>
                    <a:pt x="394" y="326"/>
                    <a:pt x="468" y="283"/>
                    <a:pt x="468" y="194"/>
                  </a:cubicBezTo>
                  <a:cubicBezTo>
                    <a:pt x="468" y="21"/>
                    <a:pt x="295" y="47"/>
                    <a:pt x="214"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5"/>
            <p:cNvSpPr/>
            <p:nvPr/>
          </p:nvSpPr>
          <p:spPr>
            <a:xfrm>
              <a:off x="3114470" y="2349237"/>
              <a:ext cx="176508" cy="93881"/>
            </a:xfrm>
            <a:custGeom>
              <a:rect b="b" l="l" r="r" t="t"/>
              <a:pathLst>
                <a:path extrusionOk="0" h="1318" w="2478">
                  <a:moveTo>
                    <a:pt x="82" y="0"/>
                  </a:moveTo>
                  <a:cubicBezTo>
                    <a:pt x="41" y="0"/>
                    <a:pt x="1" y="46"/>
                    <a:pt x="1" y="87"/>
                  </a:cubicBezTo>
                  <a:lnTo>
                    <a:pt x="1" y="1231"/>
                  </a:lnTo>
                  <a:cubicBezTo>
                    <a:pt x="1" y="1272"/>
                    <a:pt x="41" y="1318"/>
                    <a:pt x="82" y="1318"/>
                  </a:cubicBezTo>
                  <a:lnTo>
                    <a:pt x="2391" y="1318"/>
                  </a:lnTo>
                  <a:cubicBezTo>
                    <a:pt x="2437" y="1318"/>
                    <a:pt x="2478" y="1272"/>
                    <a:pt x="2478" y="1231"/>
                  </a:cubicBezTo>
                  <a:lnTo>
                    <a:pt x="2478" y="87"/>
                  </a:lnTo>
                  <a:cubicBezTo>
                    <a:pt x="2478" y="46"/>
                    <a:pt x="2437" y="0"/>
                    <a:pt x="2391"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5"/>
            <p:cNvSpPr/>
            <p:nvPr/>
          </p:nvSpPr>
          <p:spPr>
            <a:xfrm>
              <a:off x="3114470" y="2349237"/>
              <a:ext cx="176508" cy="15243"/>
            </a:xfrm>
            <a:custGeom>
              <a:rect b="b" l="l" r="r" t="t"/>
              <a:pathLst>
                <a:path extrusionOk="0" h="214" w="2478">
                  <a:moveTo>
                    <a:pt x="82" y="0"/>
                  </a:moveTo>
                  <a:cubicBezTo>
                    <a:pt x="41" y="0"/>
                    <a:pt x="1" y="46"/>
                    <a:pt x="1" y="87"/>
                  </a:cubicBezTo>
                  <a:lnTo>
                    <a:pt x="1" y="214"/>
                  </a:lnTo>
                  <a:lnTo>
                    <a:pt x="2478" y="214"/>
                  </a:lnTo>
                  <a:lnTo>
                    <a:pt x="2478" y="87"/>
                  </a:lnTo>
                  <a:cubicBezTo>
                    <a:pt x="2478" y="46"/>
                    <a:pt x="2437" y="0"/>
                    <a:pt x="239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5"/>
            <p:cNvSpPr/>
            <p:nvPr/>
          </p:nvSpPr>
          <p:spPr>
            <a:xfrm>
              <a:off x="3114470" y="2381078"/>
              <a:ext cx="176508" cy="13534"/>
            </a:xfrm>
            <a:custGeom>
              <a:rect b="b" l="l" r="r" t="t"/>
              <a:pathLst>
                <a:path extrusionOk="0" h="190" w="2478">
                  <a:moveTo>
                    <a:pt x="1" y="1"/>
                  </a:moveTo>
                  <a:lnTo>
                    <a:pt x="1" y="189"/>
                  </a:lnTo>
                  <a:lnTo>
                    <a:pt x="2478" y="189"/>
                  </a:lnTo>
                  <a:lnTo>
                    <a:pt x="2478"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5"/>
            <p:cNvSpPr/>
            <p:nvPr/>
          </p:nvSpPr>
          <p:spPr>
            <a:xfrm>
              <a:off x="3146026" y="2412633"/>
              <a:ext cx="22865" cy="30486"/>
            </a:xfrm>
            <a:custGeom>
              <a:rect b="b" l="l" r="r" t="t"/>
              <a:pathLst>
                <a:path extrusionOk="0" h="428" w="321">
                  <a:moveTo>
                    <a:pt x="66" y="0"/>
                  </a:moveTo>
                  <a:cubicBezTo>
                    <a:pt x="41" y="0"/>
                    <a:pt x="0" y="46"/>
                    <a:pt x="0" y="107"/>
                  </a:cubicBezTo>
                  <a:lnTo>
                    <a:pt x="0" y="428"/>
                  </a:lnTo>
                  <a:lnTo>
                    <a:pt x="321" y="428"/>
                  </a:lnTo>
                  <a:lnTo>
                    <a:pt x="321" y="107"/>
                  </a:lnTo>
                  <a:cubicBezTo>
                    <a:pt x="321" y="46"/>
                    <a:pt x="275" y="0"/>
                    <a:pt x="23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5"/>
            <p:cNvSpPr/>
            <p:nvPr/>
          </p:nvSpPr>
          <p:spPr>
            <a:xfrm>
              <a:off x="3185132" y="2412633"/>
              <a:ext cx="34831" cy="30486"/>
            </a:xfrm>
            <a:custGeom>
              <a:rect b="b" l="l" r="r" t="t"/>
              <a:pathLst>
                <a:path extrusionOk="0" h="428" w="489">
                  <a:moveTo>
                    <a:pt x="67" y="0"/>
                  </a:moveTo>
                  <a:cubicBezTo>
                    <a:pt x="26" y="0"/>
                    <a:pt x="1" y="46"/>
                    <a:pt x="1" y="107"/>
                  </a:cubicBezTo>
                  <a:lnTo>
                    <a:pt x="1" y="428"/>
                  </a:lnTo>
                  <a:lnTo>
                    <a:pt x="489" y="428"/>
                  </a:lnTo>
                  <a:lnTo>
                    <a:pt x="489" y="107"/>
                  </a:lnTo>
                  <a:cubicBezTo>
                    <a:pt x="489" y="46"/>
                    <a:pt x="448" y="0"/>
                    <a:pt x="42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5"/>
            <p:cNvSpPr/>
            <p:nvPr/>
          </p:nvSpPr>
          <p:spPr>
            <a:xfrm>
              <a:off x="3236561" y="2412633"/>
              <a:ext cx="22936" cy="30486"/>
            </a:xfrm>
            <a:custGeom>
              <a:rect b="b" l="l" r="r" t="t"/>
              <a:pathLst>
                <a:path extrusionOk="0" h="428" w="322">
                  <a:moveTo>
                    <a:pt x="87" y="0"/>
                  </a:moveTo>
                  <a:cubicBezTo>
                    <a:pt x="42" y="0"/>
                    <a:pt x="1" y="46"/>
                    <a:pt x="1" y="107"/>
                  </a:cubicBezTo>
                  <a:lnTo>
                    <a:pt x="1" y="428"/>
                  </a:lnTo>
                  <a:lnTo>
                    <a:pt x="321" y="428"/>
                  </a:lnTo>
                  <a:lnTo>
                    <a:pt x="321" y="107"/>
                  </a:lnTo>
                  <a:cubicBezTo>
                    <a:pt x="321" y="46"/>
                    <a:pt x="276" y="0"/>
                    <a:pt x="235"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5"/>
            <p:cNvSpPr/>
            <p:nvPr/>
          </p:nvSpPr>
          <p:spPr>
            <a:xfrm>
              <a:off x="2765577" y="2439773"/>
              <a:ext cx="874348" cy="327658"/>
            </a:xfrm>
            <a:custGeom>
              <a:rect b="b" l="l" r="r" t="t"/>
              <a:pathLst>
                <a:path extrusionOk="0" h="4600" w="12275">
                  <a:moveTo>
                    <a:pt x="9455" y="1785"/>
                  </a:moveTo>
                  <a:cubicBezTo>
                    <a:pt x="9455" y="1785"/>
                    <a:pt x="9456" y="1786"/>
                    <a:pt x="9457" y="1789"/>
                  </a:cubicBezTo>
                  <a:lnTo>
                    <a:pt x="9457" y="1789"/>
                  </a:lnTo>
                  <a:cubicBezTo>
                    <a:pt x="9457" y="1787"/>
                    <a:pt x="9456" y="1785"/>
                    <a:pt x="9455" y="1785"/>
                  </a:cubicBezTo>
                  <a:close/>
                  <a:moveTo>
                    <a:pt x="4451" y="1"/>
                  </a:moveTo>
                  <a:cubicBezTo>
                    <a:pt x="4390" y="1"/>
                    <a:pt x="4344" y="47"/>
                    <a:pt x="4324" y="87"/>
                  </a:cubicBezTo>
                  <a:lnTo>
                    <a:pt x="4263" y="342"/>
                  </a:lnTo>
                  <a:cubicBezTo>
                    <a:pt x="4238" y="428"/>
                    <a:pt x="4263" y="510"/>
                    <a:pt x="4176" y="555"/>
                  </a:cubicBezTo>
                  <a:cubicBezTo>
                    <a:pt x="4136" y="576"/>
                    <a:pt x="4090" y="576"/>
                    <a:pt x="3983" y="576"/>
                  </a:cubicBezTo>
                  <a:cubicBezTo>
                    <a:pt x="3922" y="576"/>
                    <a:pt x="3881" y="616"/>
                    <a:pt x="3856" y="657"/>
                  </a:cubicBezTo>
                  <a:lnTo>
                    <a:pt x="3795" y="911"/>
                  </a:lnTo>
                  <a:cubicBezTo>
                    <a:pt x="3754" y="998"/>
                    <a:pt x="3775" y="1084"/>
                    <a:pt x="3688" y="1125"/>
                  </a:cubicBezTo>
                  <a:cubicBezTo>
                    <a:pt x="3668" y="1135"/>
                    <a:pt x="3653" y="1135"/>
                    <a:pt x="3626" y="1135"/>
                  </a:cubicBezTo>
                  <a:cubicBezTo>
                    <a:pt x="3600" y="1135"/>
                    <a:pt x="3564" y="1135"/>
                    <a:pt x="3500" y="1145"/>
                  </a:cubicBezTo>
                  <a:cubicBezTo>
                    <a:pt x="3434" y="1145"/>
                    <a:pt x="3393" y="1166"/>
                    <a:pt x="3373" y="1232"/>
                  </a:cubicBezTo>
                  <a:lnTo>
                    <a:pt x="3286" y="1486"/>
                  </a:lnTo>
                  <a:cubicBezTo>
                    <a:pt x="3246" y="1593"/>
                    <a:pt x="3246" y="1654"/>
                    <a:pt x="3159" y="1700"/>
                  </a:cubicBezTo>
                  <a:cubicBezTo>
                    <a:pt x="3146" y="1707"/>
                    <a:pt x="3134" y="1709"/>
                    <a:pt x="3118" y="1709"/>
                  </a:cubicBezTo>
                  <a:cubicBezTo>
                    <a:pt x="3086" y="1709"/>
                    <a:pt x="3037" y="1700"/>
                    <a:pt x="2925" y="1700"/>
                  </a:cubicBezTo>
                  <a:cubicBezTo>
                    <a:pt x="2884" y="1700"/>
                    <a:pt x="2839" y="1741"/>
                    <a:pt x="2818" y="1781"/>
                  </a:cubicBezTo>
                  <a:lnTo>
                    <a:pt x="2691" y="2056"/>
                  </a:lnTo>
                  <a:cubicBezTo>
                    <a:pt x="2650" y="2163"/>
                    <a:pt x="2650" y="2249"/>
                    <a:pt x="2544" y="2270"/>
                  </a:cubicBezTo>
                  <a:cubicBezTo>
                    <a:pt x="2523" y="2290"/>
                    <a:pt x="2523" y="2290"/>
                    <a:pt x="2289" y="2290"/>
                  </a:cubicBezTo>
                  <a:cubicBezTo>
                    <a:pt x="2228" y="2290"/>
                    <a:pt x="2182" y="2310"/>
                    <a:pt x="2162" y="2356"/>
                  </a:cubicBezTo>
                  <a:lnTo>
                    <a:pt x="2055" y="2631"/>
                  </a:lnTo>
                  <a:lnTo>
                    <a:pt x="1994" y="2778"/>
                  </a:lnTo>
                  <a:cubicBezTo>
                    <a:pt x="1974" y="2819"/>
                    <a:pt x="1928" y="2865"/>
                    <a:pt x="1867" y="2865"/>
                  </a:cubicBezTo>
                  <a:lnTo>
                    <a:pt x="1720" y="2865"/>
                  </a:lnTo>
                  <a:cubicBezTo>
                    <a:pt x="1653" y="2865"/>
                    <a:pt x="1613" y="2885"/>
                    <a:pt x="1592" y="2946"/>
                  </a:cubicBezTo>
                  <a:cubicBezTo>
                    <a:pt x="1590" y="2951"/>
                    <a:pt x="1588" y="2953"/>
                    <a:pt x="1587" y="2953"/>
                  </a:cubicBezTo>
                  <a:cubicBezTo>
                    <a:pt x="1586" y="2953"/>
                    <a:pt x="1589" y="2943"/>
                    <a:pt x="1588" y="2943"/>
                  </a:cubicBezTo>
                  <a:lnTo>
                    <a:pt x="1588" y="2943"/>
                  </a:lnTo>
                  <a:cubicBezTo>
                    <a:pt x="1586" y="2943"/>
                    <a:pt x="1565" y="2997"/>
                    <a:pt x="1419" y="3353"/>
                  </a:cubicBezTo>
                  <a:cubicBezTo>
                    <a:pt x="1399" y="3414"/>
                    <a:pt x="1358" y="3434"/>
                    <a:pt x="1313" y="3434"/>
                  </a:cubicBezTo>
                  <a:lnTo>
                    <a:pt x="977" y="3434"/>
                  </a:lnTo>
                  <a:cubicBezTo>
                    <a:pt x="931" y="3434"/>
                    <a:pt x="890" y="3480"/>
                    <a:pt x="870" y="3521"/>
                  </a:cubicBezTo>
                  <a:cubicBezTo>
                    <a:pt x="868" y="3525"/>
                    <a:pt x="867" y="3527"/>
                    <a:pt x="867" y="3527"/>
                  </a:cubicBezTo>
                  <a:cubicBezTo>
                    <a:pt x="865" y="3527"/>
                    <a:pt x="868" y="3517"/>
                    <a:pt x="866" y="3517"/>
                  </a:cubicBezTo>
                  <a:lnTo>
                    <a:pt x="866" y="3517"/>
                  </a:lnTo>
                  <a:cubicBezTo>
                    <a:pt x="861" y="3517"/>
                    <a:pt x="829" y="3572"/>
                    <a:pt x="656" y="3943"/>
                  </a:cubicBezTo>
                  <a:cubicBezTo>
                    <a:pt x="636" y="3989"/>
                    <a:pt x="616" y="4009"/>
                    <a:pt x="575" y="4009"/>
                  </a:cubicBezTo>
                  <a:lnTo>
                    <a:pt x="341" y="4009"/>
                  </a:lnTo>
                  <a:cubicBezTo>
                    <a:pt x="275" y="4009"/>
                    <a:pt x="234" y="4050"/>
                    <a:pt x="214" y="4070"/>
                  </a:cubicBezTo>
                  <a:cubicBezTo>
                    <a:pt x="210" y="4079"/>
                    <a:pt x="210" y="4080"/>
                    <a:pt x="210" y="4080"/>
                  </a:cubicBezTo>
                  <a:cubicBezTo>
                    <a:pt x="211" y="4080"/>
                    <a:pt x="212" y="4079"/>
                    <a:pt x="212" y="4079"/>
                  </a:cubicBezTo>
                  <a:lnTo>
                    <a:pt x="212" y="4079"/>
                  </a:lnTo>
                  <a:cubicBezTo>
                    <a:pt x="214" y="4079"/>
                    <a:pt x="201" y="4104"/>
                    <a:pt x="41" y="4411"/>
                  </a:cubicBezTo>
                  <a:cubicBezTo>
                    <a:pt x="0" y="4498"/>
                    <a:pt x="66" y="4599"/>
                    <a:pt x="148" y="4599"/>
                  </a:cubicBezTo>
                  <a:lnTo>
                    <a:pt x="12101" y="4599"/>
                  </a:lnTo>
                  <a:cubicBezTo>
                    <a:pt x="12208" y="4599"/>
                    <a:pt x="12274" y="4498"/>
                    <a:pt x="12229" y="4411"/>
                  </a:cubicBezTo>
                  <a:cubicBezTo>
                    <a:pt x="12068" y="4104"/>
                    <a:pt x="12049" y="4079"/>
                    <a:pt x="12053" y="4079"/>
                  </a:cubicBezTo>
                  <a:lnTo>
                    <a:pt x="12053" y="4079"/>
                  </a:lnTo>
                  <a:cubicBezTo>
                    <a:pt x="12053" y="4079"/>
                    <a:pt x="12055" y="4080"/>
                    <a:pt x="12056" y="4080"/>
                  </a:cubicBezTo>
                  <a:cubicBezTo>
                    <a:pt x="12059" y="4080"/>
                    <a:pt x="12061" y="4079"/>
                    <a:pt x="12061" y="4070"/>
                  </a:cubicBezTo>
                  <a:cubicBezTo>
                    <a:pt x="12040" y="4050"/>
                    <a:pt x="11995" y="4009"/>
                    <a:pt x="11934" y="4009"/>
                  </a:cubicBezTo>
                  <a:lnTo>
                    <a:pt x="11720" y="4009"/>
                  </a:lnTo>
                  <a:cubicBezTo>
                    <a:pt x="11679" y="4009"/>
                    <a:pt x="11639" y="3989"/>
                    <a:pt x="11613" y="3943"/>
                  </a:cubicBezTo>
                  <a:cubicBezTo>
                    <a:pt x="11440" y="3572"/>
                    <a:pt x="11410" y="3517"/>
                    <a:pt x="11407" y="3517"/>
                  </a:cubicBezTo>
                  <a:lnTo>
                    <a:pt x="11407" y="3517"/>
                  </a:lnTo>
                  <a:cubicBezTo>
                    <a:pt x="11406" y="3517"/>
                    <a:pt x="11409" y="3527"/>
                    <a:pt x="11408" y="3527"/>
                  </a:cubicBezTo>
                  <a:cubicBezTo>
                    <a:pt x="11408" y="3527"/>
                    <a:pt x="11407" y="3525"/>
                    <a:pt x="11405" y="3521"/>
                  </a:cubicBezTo>
                  <a:cubicBezTo>
                    <a:pt x="11384" y="3480"/>
                    <a:pt x="11338" y="3434"/>
                    <a:pt x="11298" y="3434"/>
                  </a:cubicBezTo>
                  <a:lnTo>
                    <a:pt x="10916" y="3434"/>
                  </a:lnTo>
                  <a:cubicBezTo>
                    <a:pt x="10896" y="3414"/>
                    <a:pt x="10850" y="3394"/>
                    <a:pt x="10850" y="3353"/>
                  </a:cubicBezTo>
                  <a:cubicBezTo>
                    <a:pt x="10738" y="3072"/>
                    <a:pt x="10695" y="2979"/>
                    <a:pt x="10681" y="2953"/>
                  </a:cubicBezTo>
                  <a:lnTo>
                    <a:pt x="10681" y="2953"/>
                  </a:lnTo>
                  <a:cubicBezTo>
                    <a:pt x="10682" y="2952"/>
                    <a:pt x="10682" y="2950"/>
                    <a:pt x="10682" y="2946"/>
                  </a:cubicBezTo>
                  <a:cubicBezTo>
                    <a:pt x="10662" y="2885"/>
                    <a:pt x="10596" y="2865"/>
                    <a:pt x="10555" y="2865"/>
                  </a:cubicBezTo>
                  <a:lnTo>
                    <a:pt x="10387" y="2865"/>
                  </a:lnTo>
                  <a:cubicBezTo>
                    <a:pt x="10341" y="2865"/>
                    <a:pt x="10301" y="2819"/>
                    <a:pt x="10280" y="2778"/>
                  </a:cubicBezTo>
                  <a:cubicBezTo>
                    <a:pt x="10127" y="2405"/>
                    <a:pt x="10103" y="2357"/>
                    <a:pt x="10104" y="2357"/>
                  </a:cubicBezTo>
                  <a:lnTo>
                    <a:pt x="10104" y="2357"/>
                  </a:lnTo>
                  <a:cubicBezTo>
                    <a:pt x="10105" y="2357"/>
                    <a:pt x="10108" y="2363"/>
                    <a:pt x="10110" y="2363"/>
                  </a:cubicBezTo>
                  <a:cubicBezTo>
                    <a:pt x="10112" y="2363"/>
                    <a:pt x="10113" y="2361"/>
                    <a:pt x="10113" y="2356"/>
                  </a:cubicBezTo>
                  <a:cubicBezTo>
                    <a:pt x="10087" y="2310"/>
                    <a:pt x="10046" y="2290"/>
                    <a:pt x="9985" y="2290"/>
                  </a:cubicBezTo>
                  <a:lnTo>
                    <a:pt x="9751" y="2290"/>
                  </a:lnTo>
                  <a:cubicBezTo>
                    <a:pt x="9706" y="2290"/>
                    <a:pt x="9645" y="2249"/>
                    <a:pt x="9624" y="2209"/>
                  </a:cubicBezTo>
                  <a:cubicBezTo>
                    <a:pt x="9493" y="1886"/>
                    <a:pt x="9463" y="1805"/>
                    <a:pt x="9457" y="1789"/>
                  </a:cubicBezTo>
                  <a:lnTo>
                    <a:pt x="9457" y="1789"/>
                  </a:lnTo>
                  <a:cubicBezTo>
                    <a:pt x="9457" y="1789"/>
                    <a:pt x="9457" y="1789"/>
                    <a:pt x="9457" y="1789"/>
                  </a:cubicBezTo>
                  <a:cubicBezTo>
                    <a:pt x="9456" y="1789"/>
                    <a:pt x="9455" y="1787"/>
                    <a:pt x="9451" y="1781"/>
                  </a:cubicBezTo>
                  <a:cubicBezTo>
                    <a:pt x="9431" y="1741"/>
                    <a:pt x="9390" y="1700"/>
                    <a:pt x="9350" y="1700"/>
                  </a:cubicBezTo>
                  <a:cubicBezTo>
                    <a:pt x="9221" y="1700"/>
                    <a:pt x="9178" y="1709"/>
                    <a:pt x="9151" y="1709"/>
                  </a:cubicBezTo>
                  <a:cubicBezTo>
                    <a:pt x="9138" y="1709"/>
                    <a:pt x="9129" y="1707"/>
                    <a:pt x="9116" y="1700"/>
                  </a:cubicBezTo>
                  <a:cubicBezTo>
                    <a:pt x="9029" y="1654"/>
                    <a:pt x="9029" y="1573"/>
                    <a:pt x="8988" y="1486"/>
                  </a:cubicBezTo>
                  <a:lnTo>
                    <a:pt x="8902" y="1232"/>
                  </a:lnTo>
                  <a:cubicBezTo>
                    <a:pt x="8878" y="1146"/>
                    <a:pt x="8803" y="1138"/>
                    <a:pt x="8728" y="1138"/>
                  </a:cubicBezTo>
                  <a:cubicBezTo>
                    <a:pt x="8710" y="1138"/>
                    <a:pt x="8692" y="1138"/>
                    <a:pt x="8674" y="1138"/>
                  </a:cubicBezTo>
                  <a:cubicBezTo>
                    <a:pt x="8640" y="1138"/>
                    <a:pt x="8609" y="1136"/>
                    <a:pt x="8587" y="1125"/>
                  </a:cubicBezTo>
                  <a:cubicBezTo>
                    <a:pt x="8500" y="1084"/>
                    <a:pt x="8520" y="998"/>
                    <a:pt x="8480" y="911"/>
                  </a:cubicBezTo>
                  <a:lnTo>
                    <a:pt x="8414" y="657"/>
                  </a:lnTo>
                  <a:cubicBezTo>
                    <a:pt x="8393" y="616"/>
                    <a:pt x="8332" y="576"/>
                    <a:pt x="8286" y="576"/>
                  </a:cubicBezTo>
                  <a:lnTo>
                    <a:pt x="8159" y="576"/>
                  </a:lnTo>
                  <a:cubicBezTo>
                    <a:pt x="8098" y="576"/>
                    <a:pt x="8032" y="530"/>
                    <a:pt x="8032" y="469"/>
                  </a:cubicBezTo>
                  <a:cubicBezTo>
                    <a:pt x="7947" y="130"/>
                    <a:pt x="7939" y="91"/>
                    <a:pt x="7944" y="91"/>
                  </a:cubicBezTo>
                  <a:lnTo>
                    <a:pt x="7944" y="91"/>
                  </a:lnTo>
                  <a:cubicBezTo>
                    <a:pt x="7945" y="91"/>
                    <a:pt x="7947" y="95"/>
                    <a:pt x="7949" y="95"/>
                  </a:cubicBezTo>
                  <a:cubicBezTo>
                    <a:pt x="7950" y="95"/>
                    <a:pt x="7951" y="93"/>
                    <a:pt x="7951" y="87"/>
                  </a:cubicBezTo>
                  <a:cubicBezTo>
                    <a:pt x="7925" y="47"/>
                    <a:pt x="7885" y="1"/>
                    <a:pt x="7824"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5"/>
            <p:cNvSpPr/>
            <p:nvPr/>
          </p:nvSpPr>
          <p:spPr>
            <a:xfrm>
              <a:off x="2765577" y="2752482"/>
              <a:ext cx="874348" cy="14958"/>
            </a:xfrm>
            <a:custGeom>
              <a:rect b="b" l="l" r="r" t="t"/>
              <a:pathLst>
                <a:path extrusionOk="0" h="210" w="12275">
                  <a:moveTo>
                    <a:pt x="41" y="1"/>
                  </a:moveTo>
                  <a:lnTo>
                    <a:pt x="41" y="21"/>
                  </a:lnTo>
                  <a:cubicBezTo>
                    <a:pt x="0" y="108"/>
                    <a:pt x="66" y="209"/>
                    <a:pt x="148" y="209"/>
                  </a:cubicBezTo>
                  <a:lnTo>
                    <a:pt x="12101" y="209"/>
                  </a:lnTo>
                  <a:cubicBezTo>
                    <a:pt x="12208" y="209"/>
                    <a:pt x="12274" y="108"/>
                    <a:pt x="12229" y="21"/>
                  </a:cubicBezTo>
                  <a:lnTo>
                    <a:pt x="12208"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5"/>
            <p:cNvSpPr/>
            <p:nvPr/>
          </p:nvSpPr>
          <p:spPr>
            <a:xfrm>
              <a:off x="2806535" y="2710099"/>
              <a:ext cx="792434" cy="15314"/>
            </a:xfrm>
            <a:custGeom>
              <a:rect b="b" l="l" r="r" t="t"/>
              <a:pathLst>
                <a:path extrusionOk="0" h="215" w="11125">
                  <a:moveTo>
                    <a:pt x="148" y="1"/>
                  </a:moveTo>
                  <a:lnTo>
                    <a:pt x="81" y="148"/>
                  </a:lnTo>
                  <a:cubicBezTo>
                    <a:pt x="61" y="194"/>
                    <a:pt x="41" y="214"/>
                    <a:pt x="0" y="214"/>
                  </a:cubicBezTo>
                  <a:lnTo>
                    <a:pt x="11125" y="214"/>
                  </a:lnTo>
                  <a:cubicBezTo>
                    <a:pt x="11084" y="214"/>
                    <a:pt x="11064" y="194"/>
                    <a:pt x="11038" y="148"/>
                  </a:cubicBezTo>
                  <a:lnTo>
                    <a:pt x="10977"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5"/>
            <p:cNvSpPr/>
            <p:nvPr/>
          </p:nvSpPr>
          <p:spPr>
            <a:xfrm>
              <a:off x="2862310" y="2669496"/>
              <a:ext cx="680888" cy="14958"/>
            </a:xfrm>
            <a:custGeom>
              <a:rect b="b" l="l" r="r" t="t"/>
              <a:pathLst>
                <a:path extrusionOk="0" h="210" w="9559">
                  <a:moveTo>
                    <a:pt x="128" y="1"/>
                  </a:moveTo>
                  <a:lnTo>
                    <a:pt x="61" y="128"/>
                  </a:lnTo>
                  <a:cubicBezTo>
                    <a:pt x="41" y="169"/>
                    <a:pt x="21" y="189"/>
                    <a:pt x="0" y="209"/>
                  </a:cubicBezTo>
                  <a:lnTo>
                    <a:pt x="9558" y="209"/>
                  </a:lnTo>
                  <a:cubicBezTo>
                    <a:pt x="9538" y="189"/>
                    <a:pt x="9492" y="169"/>
                    <a:pt x="9492" y="128"/>
                  </a:cubicBezTo>
                  <a:lnTo>
                    <a:pt x="9431"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5"/>
            <p:cNvSpPr/>
            <p:nvPr/>
          </p:nvSpPr>
          <p:spPr>
            <a:xfrm>
              <a:off x="2902912" y="2627113"/>
              <a:ext cx="599329" cy="15314"/>
            </a:xfrm>
            <a:custGeom>
              <a:rect b="b" l="l" r="r" t="t"/>
              <a:pathLst>
                <a:path extrusionOk="0" h="215" w="8414">
                  <a:moveTo>
                    <a:pt x="127" y="1"/>
                  </a:moveTo>
                  <a:lnTo>
                    <a:pt x="66" y="148"/>
                  </a:lnTo>
                  <a:cubicBezTo>
                    <a:pt x="46" y="189"/>
                    <a:pt x="21" y="214"/>
                    <a:pt x="0" y="214"/>
                  </a:cubicBezTo>
                  <a:lnTo>
                    <a:pt x="8413" y="214"/>
                  </a:lnTo>
                  <a:cubicBezTo>
                    <a:pt x="8393" y="214"/>
                    <a:pt x="8352" y="189"/>
                    <a:pt x="8352" y="148"/>
                  </a:cubicBezTo>
                  <a:lnTo>
                    <a:pt x="8286"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5"/>
            <p:cNvSpPr/>
            <p:nvPr/>
          </p:nvSpPr>
          <p:spPr>
            <a:xfrm>
              <a:off x="2946719" y="2586155"/>
              <a:ext cx="510220" cy="15314"/>
            </a:xfrm>
            <a:custGeom>
              <a:rect b="b" l="l" r="r" t="t"/>
              <a:pathLst>
                <a:path extrusionOk="0" h="215" w="7163">
                  <a:moveTo>
                    <a:pt x="148" y="1"/>
                  </a:moveTo>
                  <a:lnTo>
                    <a:pt x="87" y="154"/>
                  </a:lnTo>
                  <a:cubicBezTo>
                    <a:pt x="87" y="194"/>
                    <a:pt x="41" y="215"/>
                    <a:pt x="1" y="215"/>
                  </a:cubicBezTo>
                  <a:lnTo>
                    <a:pt x="7163" y="215"/>
                  </a:lnTo>
                  <a:cubicBezTo>
                    <a:pt x="7142" y="215"/>
                    <a:pt x="7102" y="194"/>
                    <a:pt x="7081" y="154"/>
                  </a:cubicBezTo>
                  <a:lnTo>
                    <a:pt x="7035"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5"/>
            <p:cNvSpPr/>
            <p:nvPr/>
          </p:nvSpPr>
          <p:spPr>
            <a:xfrm>
              <a:off x="2990598" y="2545624"/>
              <a:ext cx="424317" cy="15243"/>
            </a:xfrm>
            <a:custGeom>
              <a:rect b="b" l="l" r="r" t="t"/>
              <a:pathLst>
                <a:path extrusionOk="0" h="214" w="5957">
                  <a:moveTo>
                    <a:pt x="127" y="0"/>
                  </a:moveTo>
                  <a:lnTo>
                    <a:pt x="87" y="127"/>
                  </a:lnTo>
                  <a:cubicBezTo>
                    <a:pt x="61" y="168"/>
                    <a:pt x="41" y="188"/>
                    <a:pt x="0" y="214"/>
                  </a:cubicBezTo>
                  <a:lnTo>
                    <a:pt x="5957" y="214"/>
                  </a:lnTo>
                  <a:cubicBezTo>
                    <a:pt x="5911" y="188"/>
                    <a:pt x="5890" y="168"/>
                    <a:pt x="5870" y="127"/>
                  </a:cubicBezTo>
                  <a:lnTo>
                    <a:pt x="5829"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5"/>
            <p:cNvSpPr/>
            <p:nvPr/>
          </p:nvSpPr>
          <p:spPr>
            <a:xfrm>
              <a:off x="3028280" y="2504665"/>
              <a:ext cx="348956" cy="15314"/>
            </a:xfrm>
            <a:custGeom>
              <a:rect b="b" l="l" r="r" t="t"/>
              <a:pathLst>
                <a:path extrusionOk="0" h="215" w="4899">
                  <a:moveTo>
                    <a:pt x="107" y="0"/>
                  </a:moveTo>
                  <a:lnTo>
                    <a:pt x="66" y="128"/>
                  </a:lnTo>
                  <a:cubicBezTo>
                    <a:pt x="66" y="173"/>
                    <a:pt x="20" y="194"/>
                    <a:pt x="0" y="214"/>
                  </a:cubicBezTo>
                  <a:lnTo>
                    <a:pt x="4899" y="214"/>
                  </a:lnTo>
                  <a:cubicBezTo>
                    <a:pt x="4853" y="194"/>
                    <a:pt x="4832" y="173"/>
                    <a:pt x="4832" y="128"/>
                  </a:cubicBezTo>
                  <a:lnTo>
                    <a:pt x="4792"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5"/>
            <p:cNvSpPr/>
            <p:nvPr/>
          </p:nvSpPr>
          <p:spPr>
            <a:xfrm>
              <a:off x="3063041" y="2464063"/>
              <a:ext cx="279435" cy="15314"/>
            </a:xfrm>
            <a:custGeom>
              <a:rect b="b" l="l" r="r" t="t"/>
              <a:pathLst>
                <a:path extrusionOk="0" h="215" w="3923">
                  <a:moveTo>
                    <a:pt x="87" y="1"/>
                  </a:moveTo>
                  <a:lnTo>
                    <a:pt x="62" y="128"/>
                  </a:lnTo>
                  <a:cubicBezTo>
                    <a:pt x="62" y="169"/>
                    <a:pt x="21" y="189"/>
                    <a:pt x="0" y="214"/>
                  </a:cubicBezTo>
                  <a:lnTo>
                    <a:pt x="3922" y="214"/>
                  </a:lnTo>
                  <a:cubicBezTo>
                    <a:pt x="3876" y="189"/>
                    <a:pt x="3856" y="169"/>
                    <a:pt x="3856" y="128"/>
                  </a:cubicBezTo>
                  <a:lnTo>
                    <a:pt x="3836"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5"/>
            <p:cNvSpPr/>
            <p:nvPr/>
          </p:nvSpPr>
          <p:spPr>
            <a:xfrm>
              <a:off x="3051074" y="2438348"/>
              <a:ext cx="303369" cy="329083"/>
            </a:xfrm>
            <a:custGeom>
              <a:rect b="b" l="l" r="r" t="t"/>
              <a:pathLst>
                <a:path extrusionOk="0" h="4620" w="4259">
                  <a:moveTo>
                    <a:pt x="1018" y="1"/>
                  </a:moveTo>
                  <a:lnTo>
                    <a:pt x="972" y="214"/>
                  </a:lnTo>
                  <a:lnTo>
                    <a:pt x="952" y="321"/>
                  </a:lnTo>
                  <a:lnTo>
                    <a:pt x="911" y="530"/>
                  </a:lnTo>
                  <a:lnTo>
                    <a:pt x="891" y="616"/>
                  </a:lnTo>
                  <a:lnTo>
                    <a:pt x="845" y="830"/>
                  </a:lnTo>
                  <a:lnTo>
                    <a:pt x="825" y="931"/>
                  </a:lnTo>
                  <a:lnTo>
                    <a:pt x="784" y="1145"/>
                  </a:lnTo>
                  <a:lnTo>
                    <a:pt x="764" y="1232"/>
                  </a:lnTo>
                  <a:lnTo>
                    <a:pt x="697" y="1440"/>
                  </a:lnTo>
                  <a:lnTo>
                    <a:pt x="677" y="1547"/>
                  </a:lnTo>
                  <a:lnTo>
                    <a:pt x="636" y="1761"/>
                  </a:lnTo>
                  <a:lnTo>
                    <a:pt x="611" y="1847"/>
                  </a:lnTo>
                  <a:lnTo>
                    <a:pt x="570" y="2056"/>
                  </a:lnTo>
                  <a:lnTo>
                    <a:pt x="550" y="2162"/>
                  </a:lnTo>
                  <a:lnTo>
                    <a:pt x="509" y="2376"/>
                  </a:lnTo>
                  <a:lnTo>
                    <a:pt x="484" y="2457"/>
                  </a:lnTo>
                  <a:lnTo>
                    <a:pt x="443" y="2671"/>
                  </a:lnTo>
                  <a:lnTo>
                    <a:pt x="423" y="2778"/>
                  </a:lnTo>
                  <a:lnTo>
                    <a:pt x="357" y="2966"/>
                  </a:lnTo>
                  <a:lnTo>
                    <a:pt x="336" y="3073"/>
                  </a:lnTo>
                  <a:lnTo>
                    <a:pt x="296" y="3287"/>
                  </a:lnTo>
                  <a:lnTo>
                    <a:pt x="275" y="3393"/>
                  </a:lnTo>
                  <a:lnTo>
                    <a:pt x="230" y="3582"/>
                  </a:lnTo>
                  <a:lnTo>
                    <a:pt x="209" y="3688"/>
                  </a:lnTo>
                  <a:lnTo>
                    <a:pt x="168" y="3902"/>
                  </a:lnTo>
                  <a:lnTo>
                    <a:pt x="148" y="4009"/>
                  </a:lnTo>
                  <a:lnTo>
                    <a:pt x="82" y="4197"/>
                  </a:lnTo>
                  <a:lnTo>
                    <a:pt x="62" y="4304"/>
                  </a:lnTo>
                  <a:lnTo>
                    <a:pt x="1" y="4619"/>
                  </a:lnTo>
                  <a:lnTo>
                    <a:pt x="4258" y="4619"/>
                  </a:lnTo>
                  <a:lnTo>
                    <a:pt x="4172" y="4304"/>
                  </a:lnTo>
                  <a:lnTo>
                    <a:pt x="4151" y="4197"/>
                  </a:lnTo>
                  <a:lnTo>
                    <a:pt x="4111" y="4009"/>
                  </a:lnTo>
                  <a:lnTo>
                    <a:pt x="4090" y="3902"/>
                  </a:lnTo>
                  <a:lnTo>
                    <a:pt x="4044" y="3688"/>
                  </a:lnTo>
                  <a:lnTo>
                    <a:pt x="4024" y="3582"/>
                  </a:lnTo>
                  <a:lnTo>
                    <a:pt x="3983" y="3393"/>
                  </a:lnTo>
                  <a:lnTo>
                    <a:pt x="3963" y="3287"/>
                  </a:lnTo>
                  <a:lnTo>
                    <a:pt x="3917" y="3073"/>
                  </a:lnTo>
                  <a:lnTo>
                    <a:pt x="3897" y="2966"/>
                  </a:lnTo>
                  <a:lnTo>
                    <a:pt x="3836" y="2778"/>
                  </a:lnTo>
                  <a:lnTo>
                    <a:pt x="3816" y="2671"/>
                  </a:lnTo>
                  <a:lnTo>
                    <a:pt x="3770" y="2457"/>
                  </a:lnTo>
                  <a:lnTo>
                    <a:pt x="3749" y="2376"/>
                  </a:lnTo>
                  <a:lnTo>
                    <a:pt x="3709" y="2162"/>
                  </a:lnTo>
                  <a:lnTo>
                    <a:pt x="3688" y="2056"/>
                  </a:lnTo>
                  <a:lnTo>
                    <a:pt x="3643" y="1847"/>
                  </a:lnTo>
                  <a:lnTo>
                    <a:pt x="3622" y="1761"/>
                  </a:lnTo>
                  <a:lnTo>
                    <a:pt x="3561" y="1547"/>
                  </a:lnTo>
                  <a:lnTo>
                    <a:pt x="3536" y="1440"/>
                  </a:lnTo>
                  <a:lnTo>
                    <a:pt x="3495" y="1232"/>
                  </a:lnTo>
                  <a:lnTo>
                    <a:pt x="3475" y="1145"/>
                  </a:lnTo>
                  <a:lnTo>
                    <a:pt x="3434" y="931"/>
                  </a:lnTo>
                  <a:lnTo>
                    <a:pt x="3409" y="830"/>
                  </a:lnTo>
                  <a:lnTo>
                    <a:pt x="3368" y="616"/>
                  </a:lnTo>
                  <a:lnTo>
                    <a:pt x="3348" y="530"/>
                  </a:lnTo>
                  <a:lnTo>
                    <a:pt x="3307" y="321"/>
                  </a:lnTo>
                  <a:lnTo>
                    <a:pt x="3281" y="214"/>
                  </a:lnTo>
                  <a:lnTo>
                    <a:pt x="3220"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5"/>
            <p:cNvSpPr/>
            <p:nvPr/>
          </p:nvSpPr>
          <p:spPr>
            <a:xfrm>
              <a:off x="3114470" y="2476030"/>
              <a:ext cx="176508" cy="6268"/>
            </a:xfrm>
            <a:custGeom>
              <a:rect b="b" l="l" r="r" t="t"/>
              <a:pathLst>
                <a:path extrusionOk="0" h="88" w="2478">
                  <a:moveTo>
                    <a:pt x="21" y="1"/>
                  </a:moveTo>
                  <a:lnTo>
                    <a:pt x="1" y="87"/>
                  </a:lnTo>
                  <a:lnTo>
                    <a:pt x="2478" y="87"/>
                  </a:lnTo>
                  <a:lnTo>
                    <a:pt x="2458" y="1"/>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5"/>
            <p:cNvSpPr/>
            <p:nvPr/>
          </p:nvSpPr>
          <p:spPr>
            <a:xfrm>
              <a:off x="3118815" y="2453592"/>
              <a:ext cx="167818" cy="7693"/>
            </a:xfrm>
            <a:custGeom>
              <a:rect b="b" l="l" r="r" t="t"/>
              <a:pathLst>
                <a:path extrusionOk="0" h="108" w="2356">
                  <a:moveTo>
                    <a:pt x="21" y="0"/>
                  </a:moveTo>
                  <a:lnTo>
                    <a:pt x="1" y="107"/>
                  </a:lnTo>
                  <a:lnTo>
                    <a:pt x="2356" y="107"/>
                  </a:lnTo>
                  <a:lnTo>
                    <a:pt x="2330"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5"/>
            <p:cNvSpPr/>
            <p:nvPr/>
          </p:nvSpPr>
          <p:spPr>
            <a:xfrm>
              <a:off x="3109769" y="2497400"/>
              <a:ext cx="185982" cy="7337"/>
            </a:xfrm>
            <a:custGeom>
              <a:rect b="b" l="l" r="r" t="t"/>
              <a:pathLst>
                <a:path extrusionOk="0" h="103" w="2611">
                  <a:moveTo>
                    <a:pt x="21" y="1"/>
                  </a:moveTo>
                  <a:lnTo>
                    <a:pt x="1" y="102"/>
                  </a:lnTo>
                  <a:lnTo>
                    <a:pt x="2610" y="102"/>
                  </a:lnTo>
                  <a:lnTo>
                    <a:pt x="2585" y="1"/>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5"/>
            <p:cNvSpPr/>
            <p:nvPr/>
          </p:nvSpPr>
          <p:spPr>
            <a:xfrm>
              <a:off x="3105423" y="2519909"/>
              <a:ext cx="194672" cy="6197"/>
            </a:xfrm>
            <a:custGeom>
              <a:rect b="b" l="l" r="r" t="t"/>
              <a:pathLst>
                <a:path extrusionOk="0" h="87" w="2733">
                  <a:moveTo>
                    <a:pt x="21" y="0"/>
                  </a:moveTo>
                  <a:lnTo>
                    <a:pt x="1" y="87"/>
                  </a:lnTo>
                  <a:lnTo>
                    <a:pt x="2732" y="87"/>
                  </a:lnTo>
                  <a:lnTo>
                    <a:pt x="2712"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5"/>
            <p:cNvSpPr/>
            <p:nvPr/>
          </p:nvSpPr>
          <p:spPr>
            <a:xfrm>
              <a:off x="3099298" y="2540922"/>
              <a:ext cx="205499" cy="7622"/>
            </a:xfrm>
            <a:custGeom>
              <a:rect b="b" l="l" r="r" t="t"/>
              <a:pathLst>
                <a:path extrusionOk="0" h="107" w="2885">
                  <a:moveTo>
                    <a:pt x="20" y="0"/>
                  </a:moveTo>
                  <a:lnTo>
                    <a:pt x="0" y="107"/>
                  </a:lnTo>
                  <a:lnTo>
                    <a:pt x="2884" y="107"/>
                  </a:lnTo>
                  <a:lnTo>
                    <a:pt x="2859"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5"/>
            <p:cNvSpPr/>
            <p:nvPr/>
          </p:nvSpPr>
          <p:spPr>
            <a:xfrm>
              <a:off x="3094525" y="2563717"/>
              <a:ext cx="216041" cy="6268"/>
            </a:xfrm>
            <a:custGeom>
              <a:rect b="b" l="l" r="r" t="t"/>
              <a:pathLst>
                <a:path extrusionOk="0" h="88" w="3033">
                  <a:moveTo>
                    <a:pt x="26" y="1"/>
                  </a:moveTo>
                  <a:lnTo>
                    <a:pt x="1" y="87"/>
                  </a:lnTo>
                  <a:lnTo>
                    <a:pt x="3033" y="87"/>
                  </a:lnTo>
                  <a:lnTo>
                    <a:pt x="3012" y="1"/>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5"/>
            <p:cNvSpPr/>
            <p:nvPr/>
          </p:nvSpPr>
          <p:spPr>
            <a:xfrm>
              <a:off x="3090180" y="2584730"/>
              <a:ext cx="225087" cy="7693"/>
            </a:xfrm>
            <a:custGeom>
              <a:rect b="b" l="l" r="r" t="t"/>
              <a:pathLst>
                <a:path extrusionOk="0" h="108" w="3160">
                  <a:moveTo>
                    <a:pt x="21" y="1"/>
                  </a:moveTo>
                  <a:lnTo>
                    <a:pt x="1" y="107"/>
                  </a:lnTo>
                  <a:lnTo>
                    <a:pt x="3160" y="107"/>
                  </a:lnTo>
                  <a:lnTo>
                    <a:pt x="3139" y="1"/>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5"/>
            <p:cNvSpPr/>
            <p:nvPr/>
          </p:nvSpPr>
          <p:spPr>
            <a:xfrm>
              <a:off x="3085479" y="2607596"/>
              <a:ext cx="234133" cy="5841"/>
            </a:xfrm>
            <a:custGeom>
              <a:rect b="b" l="l" r="r" t="t"/>
              <a:pathLst>
                <a:path extrusionOk="0" h="82" w="3287">
                  <a:moveTo>
                    <a:pt x="26" y="0"/>
                  </a:moveTo>
                  <a:lnTo>
                    <a:pt x="1" y="81"/>
                  </a:lnTo>
                  <a:lnTo>
                    <a:pt x="3287" y="81"/>
                  </a:lnTo>
                  <a:lnTo>
                    <a:pt x="3266"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5"/>
            <p:cNvSpPr/>
            <p:nvPr/>
          </p:nvSpPr>
          <p:spPr>
            <a:xfrm>
              <a:off x="3081133" y="2628609"/>
              <a:ext cx="243179" cy="7622"/>
            </a:xfrm>
            <a:custGeom>
              <a:rect b="b" l="l" r="r" t="t"/>
              <a:pathLst>
                <a:path extrusionOk="0" h="107" w="3414">
                  <a:moveTo>
                    <a:pt x="21" y="0"/>
                  </a:moveTo>
                  <a:lnTo>
                    <a:pt x="1" y="107"/>
                  </a:lnTo>
                  <a:lnTo>
                    <a:pt x="3414" y="107"/>
                  </a:lnTo>
                  <a:lnTo>
                    <a:pt x="3394"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5"/>
            <p:cNvSpPr/>
            <p:nvPr/>
          </p:nvSpPr>
          <p:spPr>
            <a:xfrm>
              <a:off x="3075008" y="2649623"/>
              <a:ext cx="255146" cy="7622"/>
            </a:xfrm>
            <a:custGeom>
              <a:rect b="b" l="l" r="r" t="t"/>
              <a:pathLst>
                <a:path extrusionOk="0" h="107" w="3582">
                  <a:moveTo>
                    <a:pt x="21" y="0"/>
                  </a:moveTo>
                  <a:lnTo>
                    <a:pt x="0" y="107"/>
                  </a:lnTo>
                  <a:lnTo>
                    <a:pt x="3581" y="107"/>
                  </a:lnTo>
                  <a:lnTo>
                    <a:pt x="3561"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5"/>
            <p:cNvSpPr/>
            <p:nvPr/>
          </p:nvSpPr>
          <p:spPr>
            <a:xfrm>
              <a:off x="3070662" y="2672417"/>
              <a:ext cx="264192" cy="7693"/>
            </a:xfrm>
            <a:custGeom>
              <a:rect b="b" l="l" r="r" t="t"/>
              <a:pathLst>
                <a:path extrusionOk="0" h="108" w="3709">
                  <a:moveTo>
                    <a:pt x="21" y="1"/>
                  </a:moveTo>
                  <a:lnTo>
                    <a:pt x="0" y="107"/>
                  </a:lnTo>
                  <a:lnTo>
                    <a:pt x="3708" y="107"/>
                  </a:lnTo>
                  <a:lnTo>
                    <a:pt x="3688" y="1"/>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5"/>
            <p:cNvSpPr/>
            <p:nvPr/>
          </p:nvSpPr>
          <p:spPr>
            <a:xfrm>
              <a:off x="3065961" y="2693430"/>
              <a:ext cx="273238" cy="7693"/>
            </a:xfrm>
            <a:custGeom>
              <a:rect b="b" l="l" r="r" t="t"/>
              <a:pathLst>
                <a:path extrusionOk="0" h="108" w="3836">
                  <a:moveTo>
                    <a:pt x="21" y="1"/>
                  </a:moveTo>
                  <a:lnTo>
                    <a:pt x="0" y="107"/>
                  </a:lnTo>
                  <a:lnTo>
                    <a:pt x="3835" y="107"/>
                  </a:lnTo>
                  <a:lnTo>
                    <a:pt x="3815" y="1"/>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5"/>
            <p:cNvSpPr/>
            <p:nvPr/>
          </p:nvSpPr>
          <p:spPr>
            <a:xfrm>
              <a:off x="3061616" y="2716296"/>
              <a:ext cx="282284" cy="7622"/>
            </a:xfrm>
            <a:custGeom>
              <a:rect b="b" l="l" r="r" t="t"/>
              <a:pathLst>
                <a:path extrusionOk="0" h="107" w="3963">
                  <a:moveTo>
                    <a:pt x="20" y="0"/>
                  </a:moveTo>
                  <a:lnTo>
                    <a:pt x="0" y="107"/>
                  </a:lnTo>
                  <a:lnTo>
                    <a:pt x="3963" y="107"/>
                  </a:lnTo>
                  <a:lnTo>
                    <a:pt x="3942"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5"/>
            <p:cNvSpPr/>
            <p:nvPr/>
          </p:nvSpPr>
          <p:spPr>
            <a:xfrm>
              <a:off x="3055419" y="2737309"/>
              <a:ext cx="292827" cy="7622"/>
            </a:xfrm>
            <a:custGeom>
              <a:rect b="b" l="l" r="r" t="t"/>
              <a:pathLst>
                <a:path extrusionOk="0" h="107" w="4111">
                  <a:moveTo>
                    <a:pt x="21" y="0"/>
                  </a:moveTo>
                  <a:lnTo>
                    <a:pt x="1" y="107"/>
                  </a:lnTo>
                  <a:lnTo>
                    <a:pt x="4111" y="107"/>
                  </a:lnTo>
                  <a:lnTo>
                    <a:pt x="4090"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5"/>
            <p:cNvSpPr/>
            <p:nvPr/>
          </p:nvSpPr>
          <p:spPr>
            <a:xfrm>
              <a:off x="3051074" y="2438348"/>
              <a:ext cx="97870" cy="329083"/>
            </a:xfrm>
            <a:custGeom>
              <a:rect b="b" l="l" r="r" t="t"/>
              <a:pathLst>
                <a:path extrusionOk="0" h="4620" w="1374">
                  <a:moveTo>
                    <a:pt x="1018" y="1"/>
                  </a:moveTo>
                  <a:lnTo>
                    <a:pt x="1" y="4619"/>
                  </a:lnTo>
                  <a:lnTo>
                    <a:pt x="463" y="4619"/>
                  </a:lnTo>
                  <a:lnTo>
                    <a:pt x="1374"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5"/>
            <p:cNvSpPr/>
            <p:nvPr/>
          </p:nvSpPr>
          <p:spPr>
            <a:xfrm>
              <a:off x="3256150" y="2438348"/>
              <a:ext cx="98297" cy="329083"/>
            </a:xfrm>
            <a:custGeom>
              <a:rect b="b" l="l" r="r" t="t"/>
              <a:pathLst>
                <a:path extrusionOk="0" h="4620" w="1380">
                  <a:moveTo>
                    <a:pt x="1" y="1"/>
                  </a:moveTo>
                  <a:lnTo>
                    <a:pt x="911" y="4619"/>
                  </a:lnTo>
                  <a:lnTo>
                    <a:pt x="1379" y="4619"/>
                  </a:lnTo>
                  <a:lnTo>
                    <a:pt x="341"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2" name="Google Shape;2932;p65"/>
          <p:cNvGrpSpPr/>
          <p:nvPr/>
        </p:nvGrpSpPr>
        <p:grpSpPr>
          <a:xfrm>
            <a:off x="1254830" y="3724872"/>
            <a:ext cx="383788" cy="513070"/>
            <a:chOff x="3565580" y="2822147"/>
            <a:chExt cx="383788" cy="513070"/>
          </a:xfrm>
        </p:grpSpPr>
        <p:sp>
          <p:nvSpPr>
            <p:cNvPr id="2933" name="Google Shape;2933;p65"/>
            <p:cNvSpPr/>
            <p:nvPr/>
          </p:nvSpPr>
          <p:spPr>
            <a:xfrm>
              <a:off x="3586950" y="2822147"/>
              <a:ext cx="362418" cy="513070"/>
            </a:xfrm>
            <a:custGeom>
              <a:rect b="b" l="l" r="r" t="t"/>
              <a:pathLst>
                <a:path extrusionOk="0" h="7203" w="5088">
                  <a:moveTo>
                    <a:pt x="2066" y="1"/>
                  </a:moveTo>
                  <a:cubicBezTo>
                    <a:pt x="1991" y="1"/>
                    <a:pt x="1916" y="7"/>
                    <a:pt x="1842" y="20"/>
                  </a:cubicBezTo>
                  <a:cubicBezTo>
                    <a:pt x="1761" y="20"/>
                    <a:pt x="1674" y="40"/>
                    <a:pt x="1608" y="40"/>
                  </a:cubicBezTo>
                  <a:cubicBezTo>
                    <a:pt x="1547" y="60"/>
                    <a:pt x="1506" y="60"/>
                    <a:pt x="1440" y="81"/>
                  </a:cubicBezTo>
                  <a:cubicBezTo>
                    <a:pt x="1354" y="101"/>
                    <a:pt x="1272" y="101"/>
                    <a:pt x="1186" y="147"/>
                  </a:cubicBezTo>
                  <a:cubicBezTo>
                    <a:pt x="1099" y="167"/>
                    <a:pt x="1018" y="188"/>
                    <a:pt x="932" y="228"/>
                  </a:cubicBezTo>
                  <a:cubicBezTo>
                    <a:pt x="784" y="294"/>
                    <a:pt x="637" y="355"/>
                    <a:pt x="489" y="442"/>
                  </a:cubicBezTo>
                  <a:cubicBezTo>
                    <a:pt x="336" y="528"/>
                    <a:pt x="209" y="630"/>
                    <a:pt x="108" y="757"/>
                  </a:cubicBezTo>
                  <a:cubicBezTo>
                    <a:pt x="62" y="803"/>
                    <a:pt x="41" y="864"/>
                    <a:pt x="21" y="910"/>
                  </a:cubicBezTo>
                  <a:cubicBezTo>
                    <a:pt x="21" y="930"/>
                    <a:pt x="1" y="930"/>
                    <a:pt x="21" y="951"/>
                  </a:cubicBezTo>
                  <a:cubicBezTo>
                    <a:pt x="21" y="971"/>
                    <a:pt x="21" y="1012"/>
                    <a:pt x="1" y="1037"/>
                  </a:cubicBezTo>
                  <a:lnTo>
                    <a:pt x="1" y="1164"/>
                  </a:lnTo>
                  <a:cubicBezTo>
                    <a:pt x="1" y="1225"/>
                    <a:pt x="1" y="1312"/>
                    <a:pt x="21" y="1373"/>
                  </a:cubicBezTo>
                  <a:cubicBezTo>
                    <a:pt x="21" y="1439"/>
                    <a:pt x="21" y="1500"/>
                    <a:pt x="41" y="1586"/>
                  </a:cubicBezTo>
                  <a:cubicBezTo>
                    <a:pt x="41" y="1647"/>
                    <a:pt x="62" y="1714"/>
                    <a:pt x="82" y="1800"/>
                  </a:cubicBezTo>
                  <a:cubicBezTo>
                    <a:pt x="108" y="1861"/>
                    <a:pt x="128" y="1948"/>
                    <a:pt x="148" y="2009"/>
                  </a:cubicBezTo>
                  <a:cubicBezTo>
                    <a:pt x="148" y="2029"/>
                    <a:pt x="148" y="2054"/>
                    <a:pt x="169" y="2075"/>
                  </a:cubicBezTo>
                  <a:cubicBezTo>
                    <a:pt x="189" y="2136"/>
                    <a:pt x="209" y="2222"/>
                    <a:pt x="235" y="2309"/>
                  </a:cubicBezTo>
                  <a:cubicBezTo>
                    <a:pt x="255" y="2390"/>
                    <a:pt x="275" y="2477"/>
                    <a:pt x="316" y="2583"/>
                  </a:cubicBezTo>
                  <a:cubicBezTo>
                    <a:pt x="336" y="2665"/>
                    <a:pt x="382" y="2772"/>
                    <a:pt x="403" y="2858"/>
                  </a:cubicBezTo>
                  <a:cubicBezTo>
                    <a:pt x="464" y="3006"/>
                    <a:pt x="509" y="3153"/>
                    <a:pt x="550" y="3280"/>
                  </a:cubicBezTo>
                  <a:cubicBezTo>
                    <a:pt x="591" y="3387"/>
                    <a:pt x="637" y="3494"/>
                    <a:pt x="657" y="3601"/>
                  </a:cubicBezTo>
                  <a:cubicBezTo>
                    <a:pt x="698" y="3708"/>
                    <a:pt x="743" y="3809"/>
                    <a:pt x="784" y="3916"/>
                  </a:cubicBezTo>
                  <a:cubicBezTo>
                    <a:pt x="804" y="4003"/>
                    <a:pt x="845" y="4089"/>
                    <a:pt x="871" y="4170"/>
                  </a:cubicBezTo>
                  <a:cubicBezTo>
                    <a:pt x="891" y="4257"/>
                    <a:pt x="932" y="4318"/>
                    <a:pt x="952" y="4404"/>
                  </a:cubicBezTo>
                  <a:cubicBezTo>
                    <a:pt x="972" y="4491"/>
                    <a:pt x="1018" y="4552"/>
                    <a:pt x="1038" y="4638"/>
                  </a:cubicBezTo>
                  <a:cubicBezTo>
                    <a:pt x="1059" y="4699"/>
                    <a:pt x="1099" y="4786"/>
                    <a:pt x="1125" y="4852"/>
                  </a:cubicBezTo>
                  <a:cubicBezTo>
                    <a:pt x="1166" y="4979"/>
                    <a:pt x="1206" y="5081"/>
                    <a:pt x="1272" y="5188"/>
                  </a:cubicBezTo>
                  <a:cubicBezTo>
                    <a:pt x="1379" y="5401"/>
                    <a:pt x="1481" y="5615"/>
                    <a:pt x="1608" y="5824"/>
                  </a:cubicBezTo>
                  <a:cubicBezTo>
                    <a:pt x="1695" y="5971"/>
                    <a:pt x="1781" y="6124"/>
                    <a:pt x="1888" y="6251"/>
                  </a:cubicBezTo>
                  <a:cubicBezTo>
                    <a:pt x="1969" y="6353"/>
                    <a:pt x="2056" y="6459"/>
                    <a:pt x="2142" y="6546"/>
                  </a:cubicBezTo>
                  <a:cubicBezTo>
                    <a:pt x="2224" y="6632"/>
                    <a:pt x="2310" y="6714"/>
                    <a:pt x="2417" y="6780"/>
                  </a:cubicBezTo>
                  <a:cubicBezTo>
                    <a:pt x="2498" y="6861"/>
                    <a:pt x="2605" y="6927"/>
                    <a:pt x="2712" y="6968"/>
                  </a:cubicBezTo>
                  <a:cubicBezTo>
                    <a:pt x="2839" y="7034"/>
                    <a:pt x="2946" y="7095"/>
                    <a:pt x="3073" y="7141"/>
                  </a:cubicBezTo>
                  <a:cubicBezTo>
                    <a:pt x="3200" y="7182"/>
                    <a:pt x="3348" y="7202"/>
                    <a:pt x="3475" y="7202"/>
                  </a:cubicBezTo>
                  <a:cubicBezTo>
                    <a:pt x="3622" y="7202"/>
                    <a:pt x="3770" y="7202"/>
                    <a:pt x="3897" y="7161"/>
                  </a:cubicBezTo>
                  <a:lnTo>
                    <a:pt x="3963" y="7161"/>
                  </a:lnTo>
                  <a:cubicBezTo>
                    <a:pt x="4070" y="7141"/>
                    <a:pt x="4197" y="7095"/>
                    <a:pt x="4304" y="7055"/>
                  </a:cubicBezTo>
                  <a:cubicBezTo>
                    <a:pt x="4431" y="6988"/>
                    <a:pt x="4533" y="6907"/>
                    <a:pt x="4640" y="6800"/>
                  </a:cubicBezTo>
                  <a:cubicBezTo>
                    <a:pt x="4726" y="6734"/>
                    <a:pt x="4767" y="6673"/>
                    <a:pt x="4833" y="6587"/>
                  </a:cubicBezTo>
                  <a:cubicBezTo>
                    <a:pt x="4853" y="6566"/>
                    <a:pt x="4874" y="6546"/>
                    <a:pt x="4894" y="6505"/>
                  </a:cubicBezTo>
                  <a:cubicBezTo>
                    <a:pt x="4960" y="6419"/>
                    <a:pt x="5001" y="6312"/>
                    <a:pt x="5021" y="6205"/>
                  </a:cubicBezTo>
                  <a:cubicBezTo>
                    <a:pt x="5087" y="6058"/>
                    <a:pt x="5087" y="5890"/>
                    <a:pt x="5042" y="5742"/>
                  </a:cubicBezTo>
                  <a:lnTo>
                    <a:pt x="4853" y="5361"/>
                  </a:lnTo>
                  <a:cubicBezTo>
                    <a:pt x="4833" y="5315"/>
                    <a:pt x="4787" y="5274"/>
                    <a:pt x="4767" y="5208"/>
                  </a:cubicBezTo>
                  <a:cubicBezTo>
                    <a:pt x="4726" y="5167"/>
                    <a:pt x="4726" y="5106"/>
                    <a:pt x="4726" y="5040"/>
                  </a:cubicBezTo>
                  <a:cubicBezTo>
                    <a:pt x="4726" y="4979"/>
                    <a:pt x="4747" y="4913"/>
                    <a:pt x="4787" y="4872"/>
                  </a:cubicBezTo>
                  <a:cubicBezTo>
                    <a:pt x="4813" y="4827"/>
                    <a:pt x="4833" y="4786"/>
                    <a:pt x="4853" y="4766"/>
                  </a:cubicBezTo>
                  <a:cubicBezTo>
                    <a:pt x="4894" y="4699"/>
                    <a:pt x="4914" y="4638"/>
                    <a:pt x="4914" y="4572"/>
                  </a:cubicBezTo>
                  <a:cubicBezTo>
                    <a:pt x="4914" y="4532"/>
                    <a:pt x="4894" y="4471"/>
                    <a:pt x="4874" y="4425"/>
                  </a:cubicBezTo>
                  <a:cubicBezTo>
                    <a:pt x="4833" y="4277"/>
                    <a:pt x="4726" y="4150"/>
                    <a:pt x="4599" y="4043"/>
                  </a:cubicBezTo>
                  <a:lnTo>
                    <a:pt x="4579" y="4043"/>
                  </a:lnTo>
                  <a:lnTo>
                    <a:pt x="4579" y="4023"/>
                  </a:lnTo>
                  <a:lnTo>
                    <a:pt x="4579" y="4003"/>
                  </a:lnTo>
                  <a:cubicBezTo>
                    <a:pt x="4640" y="3916"/>
                    <a:pt x="4686" y="3855"/>
                    <a:pt x="4747" y="3789"/>
                  </a:cubicBezTo>
                  <a:cubicBezTo>
                    <a:pt x="4813" y="3708"/>
                    <a:pt x="4853" y="3601"/>
                    <a:pt x="4874" y="3494"/>
                  </a:cubicBezTo>
                  <a:cubicBezTo>
                    <a:pt x="4894" y="3367"/>
                    <a:pt x="4894" y="3260"/>
                    <a:pt x="4853" y="3133"/>
                  </a:cubicBezTo>
                  <a:cubicBezTo>
                    <a:pt x="4833" y="3046"/>
                    <a:pt x="4767" y="2985"/>
                    <a:pt x="4706" y="2899"/>
                  </a:cubicBezTo>
                  <a:cubicBezTo>
                    <a:pt x="4660" y="2838"/>
                    <a:pt x="4599" y="2792"/>
                    <a:pt x="4533" y="2731"/>
                  </a:cubicBezTo>
                  <a:cubicBezTo>
                    <a:pt x="4385" y="2604"/>
                    <a:pt x="4258" y="2456"/>
                    <a:pt x="4111" y="2329"/>
                  </a:cubicBezTo>
                  <a:cubicBezTo>
                    <a:pt x="4024" y="2263"/>
                    <a:pt x="3963" y="2182"/>
                    <a:pt x="3877" y="2095"/>
                  </a:cubicBezTo>
                  <a:cubicBezTo>
                    <a:pt x="3770" y="1988"/>
                    <a:pt x="3689" y="1881"/>
                    <a:pt x="3602" y="1775"/>
                  </a:cubicBezTo>
                  <a:cubicBezTo>
                    <a:pt x="3495" y="1673"/>
                    <a:pt x="3434" y="1566"/>
                    <a:pt x="3348" y="1459"/>
                  </a:cubicBezTo>
                  <a:cubicBezTo>
                    <a:pt x="3287" y="1352"/>
                    <a:pt x="3261" y="1246"/>
                    <a:pt x="3261" y="1118"/>
                  </a:cubicBezTo>
                  <a:lnTo>
                    <a:pt x="3261" y="930"/>
                  </a:lnTo>
                  <a:cubicBezTo>
                    <a:pt x="3261" y="823"/>
                    <a:pt x="3261" y="717"/>
                    <a:pt x="3241" y="610"/>
                  </a:cubicBezTo>
                  <a:cubicBezTo>
                    <a:pt x="3221" y="528"/>
                    <a:pt x="3180" y="462"/>
                    <a:pt x="3134" y="376"/>
                  </a:cubicBezTo>
                  <a:cubicBezTo>
                    <a:pt x="3093" y="315"/>
                    <a:pt x="3053" y="274"/>
                    <a:pt x="3007" y="228"/>
                  </a:cubicBezTo>
                  <a:cubicBezTo>
                    <a:pt x="2926" y="167"/>
                    <a:pt x="2819" y="121"/>
                    <a:pt x="2732" y="81"/>
                  </a:cubicBezTo>
                  <a:cubicBezTo>
                    <a:pt x="2585" y="40"/>
                    <a:pt x="2437" y="20"/>
                    <a:pt x="2290" y="20"/>
                  </a:cubicBezTo>
                  <a:cubicBezTo>
                    <a:pt x="2216" y="7"/>
                    <a:pt x="2141" y="1"/>
                    <a:pt x="2066"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5"/>
            <p:cNvSpPr/>
            <p:nvPr/>
          </p:nvSpPr>
          <p:spPr>
            <a:xfrm>
              <a:off x="3645644" y="2868020"/>
              <a:ext cx="195028" cy="90462"/>
            </a:xfrm>
            <a:custGeom>
              <a:rect b="b" l="l" r="r" t="t"/>
              <a:pathLst>
                <a:path extrusionOk="0" h="1270" w="2738">
                  <a:moveTo>
                    <a:pt x="2368" y="1"/>
                  </a:moveTo>
                  <a:cubicBezTo>
                    <a:pt x="2315" y="1"/>
                    <a:pt x="2265" y="18"/>
                    <a:pt x="2208" y="32"/>
                  </a:cubicBezTo>
                  <a:cubicBezTo>
                    <a:pt x="2163" y="32"/>
                    <a:pt x="2122" y="32"/>
                    <a:pt x="2081" y="52"/>
                  </a:cubicBezTo>
                  <a:cubicBezTo>
                    <a:pt x="1995" y="73"/>
                    <a:pt x="1929" y="93"/>
                    <a:pt x="1847" y="113"/>
                  </a:cubicBezTo>
                  <a:cubicBezTo>
                    <a:pt x="1801" y="139"/>
                    <a:pt x="1761" y="139"/>
                    <a:pt x="1720" y="159"/>
                  </a:cubicBezTo>
                  <a:cubicBezTo>
                    <a:pt x="1613" y="179"/>
                    <a:pt x="1527" y="220"/>
                    <a:pt x="1420" y="240"/>
                  </a:cubicBezTo>
                  <a:cubicBezTo>
                    <a:pt x="1339" y="286"/>
                    <a:pt x="1232" y="307"/>
                    <a:pt x="1125" y="347"/>
                  </a:cubicBezTo>
                  <a:lnTo>
                    <a:pt x="743" y="541"/>
                  </a:lnTo>
                  <a:cubicBezTo>
                    <a:pt x="682" y="581"/>
                    <a:pt x="596" y="602"/>
                    <a:pt x="530" y="647"/>
                  </a:cubicBezTo>
                  <a:cubicBezTo>
                    <a:pt x="469" y="688"/>
                    <a:pt x="403" y="749"/>
                    <a:pt x="321" y="795"/>
                  </a:cubicBezTo>
                  <a:cubicBezTo>
                    <a:pt x="235" y="856"/>
                    <a:pt x="148" y="922"/>
                    <a:pt x="67" y="983"/>
                  </a:cubicBezTo>
                  <a:cubicBezTo>
                    <a:pt x="47" y="1029"/>
                    <a:pt x="21" y="1049"/>
                    <a:pt x="21" y="1070"/>
                  </a:cubicBezTo>
                  <a:cubicBezTo>
                    <a:pt x="1" y="1156"/>
                    <a:pt x="21" y="1217"/>
                    <a:pt x="87" y="1237"/>
                  </a:cubicBezTo>
                  <a:cubicBezTo>
                    <a:pt x="108" y="1258"/>
                    <a:pt x="128" y="1258"/>
                    <a:pt x="174" y="1258"/>
                  </a:cubicBezTo>
                  <a:cubicBezTo>
                    <a:pt x="201" y="1266"/>
                    <a:pt x="229" y="1269"/>
                    <a:pt x="257" y="1269"/>
                  </a:cubicBezTo>
                  <a:cubicBezTo>
                    <a:pt x="313" y="1269"/>
                    <a:pt x="370" y="1258"/>
                    <a:pt x="428" y="1258"/>
                  </a:cubicBezTo>
                  <a:cubicBezTo>
                    <a:pt x="469" y="1237"/>
                    <a:pt x="509" y="1237"/>
                    <a:pt x="530" y="1217"/>
                  </a:cubicBezTo>
                  <a:cubicBezTo>
                    <a:pt x="576" y="1217"/>
                    <a:pt x="596" y="1217"/>
                    <a:pt x="616" y="1197"/>
                  </a:cubicBezTo>
                  <a:cubicBezTo>
                    <a:pt x="682" y="1176"/>
                    <a:pt x="723" y="1156"/>
                    <a:pt x="784" y="1156"/>
                  </a:cubicBezTo>
                  <a:cubicBezTo>
                    <a:pt x="850" y="1131"/>
                    <a:pt x="891" y="1110"/>
                    <a:pt x="957" y="1090"/>
                  </a:cubicBezTo>
                  <a:cubicBezTo>
                    <a:pt x="1038" y="1070"/>
                    <a:pt x="1125" y="1029"/>
                    <a:pt x="1211" y="1003"/>
                  </a:cubicBezTo>
                  <a:cubicBezTo>
                    <a:pt x="1232" y="1003"/>
                    <a:pt x="1272" y="983"/>
                    <a:pt x="1318" y="983"/>
                  </a:cubicBezTo>
                  <a:cubicBezTo>
                    <a:pt x="1379" y="963"/>
                    <a:pt x="1445" y="942"/>
                    <a:pt x="1506" y="902"/>
                  </a:cubicBezTo>
                  <a:cubicBezTo>
                    <a:pt x="1573" y="876"/>
                    <a:pt x="1634" y="856"/>
                    <a:pt x="1700" y="836"/>
                  </a:cubicBezTo>
                  <a:cubicBezTo>
                    <a:pt x="1827" y="795"/>
                    <a:pt x="1954" y="729"/>
                    <a:pt x="2102" y="688"/>
                  </a:cubicBezTo>
                  <a:lnTo>
                    <a:pt x="2483" y="495"/>
                  </a:lnTo>
                  <a:cubicBezTo>
                    <a:pt x="2544" y="434"/>
                    <a:pt x="2610" y="393"/>
                    <a:pt x="2671" y="307"/>
                  </a:cubicBezTo>
                  <a:cubicBezTo>
                    <a:pt x="2737" y="200"/>
                    <a:pt x="2692" y="73"/>
                    <a:pt x="2564" y="32"/>
                  </a:cubicBezTo>
                  <a:cubicBezTo>
                    <a:pt x="2524" y="12"/>
                    <a:pt x="2483" y="12"/>
                    <a:pt x="2437" y="12"/>
                  </a:cubicBezTo>
                  <a:cubicBezTo>
                    <a:pt x="2413" y="4"/>
                    <a:pt x="2390" y="1"/>
                    <a:pt x="2368"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5"/>
            <p:cNvSpPr/>
            <p:nvPr/>
          </p:nvSpPr>
          <p:spPr>
            <a:xfrm>
              <a:off x="3749999" y="2935477"/>
              <a:ext cx="152646" cy="191395"/>
            </a:xfrm>
            <a:custGeom>
              <a:rect b="b" l="l" r="r" t="t"/>
              <a:pathLst>
                <a:path extrusionOk="0" h="2687" w="2143">
                  <a:moveTo>
                    <a:pt x="52" y="1"/>
                  </a:moveTo>
                  <a:cubicBezTo>
                    <a:pt x="41" y="1"/>
                    <a:pt x="31" y="6"/>
                    <a:pt x="21" y="16"/>
                  </a:cubicBezTo>
                  <a:cubicBezTo>
                    <a:pt x="1" y="36"/>
                    <a:pt x="1" y="56"/>
                    <a:pt x="1" y="82"/>
                  </a:cubicBezTo>
                  <a:cubicBezTo>
                    <a:pt x="21" y="123"/>
                    <a:pt x="21" y="143"/>
                    <a:pt x="41" y="163"/>
                  </a:cubicBezTo>
                  <a:cubicBezTo>
                    <a:pt x="82" y="290"/>
                    <a:pt x="128" y="418"/>
                    <a:pt x="169" y="545"/>
                  </a:cubicBezTo>
                  <a:cubicBezTo>
                    <a:pt x="189" y="672"/>
                    <a:pt x="189" y="779"/>
                    <a:pt x="209" y="886"/>
                  </a:cubicBezTo>
                  <a:cubicBezTo>
                    <a:pt x="235" y="947"/>
                    <a:pt x="235" y="1013"/>
                    <a:pt x="235" y="1053"/>
                  </a:cubicBezTo>
                  <a:cubicBezTo>
                    <a:pt x="255" y="1140"/>
                    <a:pt x="255" y="1226"/>
                    <a:pt x="275" y="1287"/>
                  </a:cubicBezTo>
                  <a:lnTo>
                    <a:pt x="275" y="1308"/>
                  </a:lnTo>
                  <a:cubicBezTo>
                    <a:pt x="275" y="1374"/>
                    <a:pt x="275" y="1435"/>
                    <a:pt x="296" y="1501"/>
                  </a:cubicBezTo>
                  <a:cubicBezTo>
                    <a:pt x="296" y="1562"/>
                    <a:pt x="316" y="1628"/>
                    <a:pt x="336" y="1710"/>
                  </a:cubicBezTo>
                  <a:lnTo>
                    <a:pt x="336" y="1735"/>
                  </a:lnTo>
                  <a:cubicBezTo>
                    <a:pt x="362" y="1883"/>
                    <a:pt x="403" y="2010"/>
                    <a:pt x="443" y="2137"/>
                  </a:cubicBezTo>
                  <a:cubicBezTo>
                    <a:pt x="489" y="2218"/>
                    <a:pt x="550" y="2325"/>
                    <a:pt x="616" y="2391"/>
                  </a:cubicBezTo>
                  <a:cubicBezTo>
                    <a:pt x="677" y="2498"/>
                    <a:pt x="784" y="2579"/>
                    <a:pt x="891" y="2625"/>
                  </a:cubicBezTo>
                  <a:cubicBezTo>
                    <a:pt x="998" y="2666"/>
                    <a:pt x="1079" y="2686"/>
                    <a:pt x="1186" y="2686"/>
                  </a:cubicBezTo>
                  <a:cubicBezTo>
                    <a:pt x="1227" y="2666"/>
                    <a:pt x="1252" y="2666"/>
                    <a:pt x="1293" y="2666"/>
                  </a:cubicBezTo>
                  <a:cubicBezTo>
                    <a:pt x="1333" y="2666"/>
                    <a:pt x="1354" y="2646"/>
                    <a:pt x="1400" y="2625"/>
                  </a:cubicBezTo>
                  <a:cubicBezTo>
                    <a:pt x="1461" y="2600"/>
                    <a:pt x="1506" y="2579"/>
                    <a:pt x="1567" y="2559"/>
                  </a:cubicBezTo>
                  <a:cubicBezTo>
                    <a:pt x="1608" y="2539"/>
                    <a:pt x="1654" y="2518"/>
                    <a:pt x="1695" y="2498"/>
                  </a:cubicBezTo>
                  <a:lnTo>
                    <a:pt x="1888" y="2498"/>
                  </a:lnTo>
                  <a:cubicBezTo>
                    <a:pt x="1929" y="2498"/>
                    <a:pt x="1969" y="2518"/>
                    <a:pt x="1990" y="2518"/>
                  </a:cubicBezTo>
                  <a:cubicBezTo>
                    <a:pt x="2035" y="2518"/>
                    <a:pt x="2076" y="2498"/>
                    <a:pt x="2096" y="2473"/>
                  </a:cubicBezTo>
                  <a:cubicBezTo>
                    <a:pt x="2142" y="2452"/>
                    <a:pt x="2117" y="2412"/>
                    <a:pt x="2076" y="2391"/>
                  </a:cubicBezTo>
                  <a:cubicBezTo>
                    <a:pt x="2076" y="2371"/>
                    <a:pt x="2056" y="2371"/>
                    <a:pt x="2035" y="2371"/>
                  </a:cubicBezTo>
                  <a:cubicBezTo>
                    <a:pt x="1949" y="2345"/>
                    <a:pt x="1888" y="2345"/>
                    <a:pt x="1801" y="2325"/>
                  </a:cubicBezTo>
                  <a:lnTo>
                    <a:pt x="1715" y="2325"/>
                  </a:lnTo>
                  <a:cubicBezTo>
                    <a:pt x="1654" y="2345"/>
                    <a:pt x="1608" y="2371"/>
                    <a:pt x="1547" y="2391"/>
                  </a:cubicBezTo>
                  <a:cubicBezTo>
                    <a:pt x="1461" y="2412"/>
                    <a:pt x="1400" y="2452"/>
                    <a:pt x="1333" y="2473"/>
                  </a:cubicBezTo>
                  <a:cubicBezTo>
                    <a:pt x="1272" y="2518"/>
                    <a:pt x="1206" y="2518"/>
                    <a:pt x="1145" y="2518"/>
                  </a:cubicBezTo>
                  <a:cubicBezTo>
                    <a:pt x="1018" y="2518"/>
                    <a:pt x="911" y="2473"/>
                    <a:pt x="804" y="2391"/>
                  </a:cubicBezTo>
                  <a:cubicBezTo>
                    <a:pt x="718" y="2305"/>
                    <a:pt x="657" y="2218"/>
                    <a:pt x="616" y="2117"/>
                  </a:cubicBezTo>
                  <a:cubicBezTo>
                    <a:pt x="591" y="2050"/>
                    <a:pt x="550" y="1964"/>
                    <a:pt x="530" y="1883"/>
                  </a:cubicBezTo>
                  <a:cubicBezTo>
                    <a:pt x="509" y="1776"/>
                    <a:pt x="489" y="1689"/>
                    <a:pt x="464" y="1582"/>
                  </a:cubicBezTo>
                  <a:cubicBezTo>
                    <a:pt x="464" y="1542"/>
                    <a:pt x="443" y="1501"/>
                    <a:pt x="443" y="1455"/>
                  </a:cubicBezTo>
                  <a:cubicBezTo>
                    <a:pt x="423" y="1354"/>
                    <a:pt x="423" y="1267"/>
                    <a:pt x="403" y="1160"/>
                  </a:cubicBezTo>
                  <a:cubicBezTo>
                    <a:pt x="403" y="1074"/>
                    <a:pt x="403" y="992"/>
                    <a:pt x="382" y="906"/>
                  </a:cubicBezTo>
                  <a:cubicBezTo>
                    <a:pt x="362" y="819"/>
                    <a:pt x="362" y="738"/>
                    <a:pt x="336" y="652"/>
                  </a:cubicBezTo>
                  <a:cubicBezTo>
                    <a:pt x="316" y="565"/>
                    <a:pt x="296" y="504"/>
                    <a:pt x="275" y="418"/>
                  </a:cubicBezTo>
                  <a:cubicBezTo>
                    <a:pt x="255" y="311"/>
                    <a:pt x="209" y="209"/>
                    <a:pt x="169" y="102"/>
                  </a:cubicBezTo>
                  <a:cubicBezTo>
                    <a:pt x="148" y="82"/>
                    <a:pt x="128" y="36"/>
                    <a:pt x="82" y="16"/>
                  </a:cubicBezTo>
                  <a:cubicBezTo>
                    <a:pt x="72" y="6"/>
                    <a:pt x="62" y="1"/>
                    <a:pt x="52"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5"/>
            <p:cNvSpPr/>
            <p:nvPr/>
          </p:nvSpPr>
          <p:spPr>
            <a:xfrm>
              <a:off x="3799647" y="3152521"/>
              <a:ext cx="121091" cy="43878"/>
            </a:xfrm>
            <a:custGeom>
              <a:rect b="b" l="l" r="r" t="t"/>
              <a:pathLst>
                <a:path extrusionOk="0" h="616" w="1700">
                  <a:moveTo>
                    <a:pt x="1506" y="0"/>
                  </a:moveTo>
                  <a:cubicBezTo>
                    <a:pt x="1445" y="0"/>
                    <a:pt x="1379" y="21"/>
                    <a:pt x="1318" y="21"/>
                  </a:cubicBezTo>
                  <a:cubicBezTo>
                    <a:pt x="1232" y="41"/>
                    <a:pt x="1125" y="41"/>
                    <a:pt x="1038" y="61"/>
                  </a:cubicBezTo>
                  <a:cubicBezTo>
                    <a:pt x="998" y="61"/>
                    <a:pt x="957" y="87"/>
                    <a:pt x="911" y="107"/>
                  </a:cubicBezTo>
                  <a:cubicBezTo>
                    <a:pt x="809" y="128"/>
                    <a:pt x="703" y="148"/>
                    <a:pt x="616" y="189"/>
                  </a:cubicBezTo>
                  <a:cubicBezTo>
                    <a:pt x="489" y="255"/>
                    <a:pt x="362" y="295"/>
                    <a:pt x="255" y="362"/>
                  </a:cubicBezTo>
                  <a:cubicBezTo>
                    <a:pt x="174" y="402"/>
                    <a:pt x="107" y="443"/>
                    <a:pt x="46" y="509"/>
                  </a:cubicBezTo>
                  <a:cubicBezTo>
                    <a:pt x="46" y="509"/>
                    <a:pt x="21" y="509"/>
                    <a:pt x="21" y="529"/>
                  </a:cubicBezTo>
                  <a:cubicBezTo>
                    <a:pt x="1" y="550"/>
                    <a:pt x="1" y="570"/>
                    <a:pt x="1" y="596"/>
                  </a:cubicBezTo>
                  <a:cubicBezTo>
                    <a:pt x="21" y="616"/>
                    <a:pt x="46" y="616"/>
                    <a:pt x="67" y="616"/>
                  </a:cubicBezTo>
                  <a:cubicBezTo>
                    <a:pt x="87" y="616"/>
                    <a:pt x="107" y="616"/>
                    <a:pt x="128" y="596"/>
                  </a:cubicBezTo>
                  <a:cubicBezTo>
                    <a:pt x="148" y="596"/>
                    <a:pt x="194" y="570"/>
                    <a:pt x="235" y="550"/>
                  </a:cubicBezTo>
                  <a:cubicBezTo>
                    <a:pt x="362" y="489"/>
                    <a:pt x="489" y="423"/>
                    <a:pt x="636" y="362"/>
                  </a:cubicBezTo>
                  <a:cubicBezTo>
                    <a:pt x="743" y="316"/>
                    <a:pt x="850" y="275"/>
                    <a:pt x="977" y="255"/>
                  </a:cubicBezTo>
                  <a:cubicBezTo>
                    <a:pt x="1084" y="214"/>
                    <a:pt x="1191" y="189"/>
                    <a:pt x="1293" y="189"/>
                  </a:cubicBezTo>
                  <a:cubicBezTo>
                    <a:pt x="1379" y="168"/>
                    <a:pt x="1486" y="168"/>
                    <a:pt x="1572" y="148"/>
                  </a:cubicBezTo>
                  <a:cubicBezTo>
                    <a:pt x="1613" y="148"/>
                    <a:pt x="1633" y="128"/>
                    <a:pt x="1674" y="107"/>
                  </a:cubicBezTo>
                  <a:lnTo>
                    <a:pt x="1674" y="87"/>
                  </a:lnTo>
                  <a:cubicBezTo>
                    <a:pt x="1700" y="61"/>
                    <a:pt x="1700" y="61"/>
                    <a:pt x="1674" y="41"/>
                  </a:cubicBezTo>
                  <a:cubicBezTo>
                    <a:pt x="1633" y="21"/>
                    <a:pt x="1613" y="0"/>
                    <a:pt x="1572"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5"/>
            <p:cNvSpPr/>
            <p:nvPr/>
          </p:nvSpPr>
          <p:spPr>
            <a:xfrm>
              <a:off x="3869241" y="3004714"/>
              <a:ext cx="45374" cy="66315"/>
            </a:xfrm>
            <a:custGeom>
              <a:rect b="b" l="l" r="r" t="t"/>
              <a:pathLst>
                <a:path extrusionOk="0" h="931" w="637">
                  <a:moveTo>
                    <a:pt x="41" y="0"/>
                  </a:moveTo>
                  <a:cubicBezTo>
                    <a:pt x="21" y="0"/>
                    <a:pt x="0" y="20"/>
                    <a:pt x="0" y="41"/>
                  </a:cubicBezTo>
                  <a:cubicBezTo>
                    <a:pt x="21" y="81"/>
                    <a:pt x="21" y="102"/>
                    <a:pt x="41" y="127"/>
                  </a:cubicBezTo>
                  <a:cubicBezTo>
                    <a:pt x="87" y="168"/>
                    <a:pt x="127" y="188"/>
                    <a:pt x="168" y="229"/>
                  </a:cubicBezTo>
                  <a:cubicBezTo>
                    <a:pt x="255" y="295"/>
                    <a:pt x="316" y="382"/>
                    <a:pt x="382" y="463"/>
                  </a:cubicBezTo>
                  <a:cubicBezTo>
                    <a:pt x="422" y="549"/>
                    <a:pt x="468" y="636"/>
                    <a:pt x="468" y="717"/>
                  </a:cubicBezTo>
                  <a:lnTo>
                    <a:pt x="468" y="844"/>
                  </a:lnTo>
                  <a:cubicBezTo>
                    <a:pt x="489" y="890"/>
                    <a:pt x="489" y="911"/>
                    <a:pt x="529" y="931"/>
                  </a:cubicBezTo>
                  <a:lnTo>
                    <a:pt x="595" y="931"/>
                  </a:lnTo>
                  <a:cubicBezTo>
                    <a:pt x="616" y="890"/>
                    <a:pt x="616" y="865"/>
                    <a:pt x="616" y="824"/>
                  </a:cubicBezTo>
                  <a:cubicBezTo>
                    <a:pt x="636" y="763"/>
                    <a:pt x="616" y="697"/>
                    <a:pt x="616" y="636"/>
                  </a:cubicBezTo>
                  <a:cubicBezTo>
                    <a:pt x="595" y="549"/>
                    <a:pt x="570" y="483"/>
                    <a:pt x="529" y="402"/>
                  </a:cubicBezTo>
                  <a:cubicBezTo>
                    <a:pt x="489" y="336"/>
                    <a:pt x="422" y="275"/>
                    <a:pt x="361" y="209"/>
                  </a:cubicBezTo>
                  <a:cubicBezTo>
                    <a:pt x="295" y="148"/>
                    <a:pt x="234" y="81"/>
                    <a:pt x="148" y="41"/>
                  </a:cubicBezTo>
                  <a:cubicBezTo>
                    <a:pt x="107" y="20"/>
                    <a:pt x="87" y="0"/>
                    <a:pt x="41" y="0"/>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5"/>
            <p:cNvSpPr/>
            <p:nvPr/>
          </p:nvSpPr>
          <p:spPr>
            <a:xfrm>
              <a:off x="3849652" y="3191627"/>
              <a:ext cx="63466" cy="20443"/>
            </a:xfrm>
            <a:custGeom>
              <a:rect b="b" l="l" r="r" t="t"/>
              <a:pathLst>
                <a:path extrusionOk="0" h="287" w="891">
                  <a:moveTo>
                    <a:pt x="764" y="1"/>
                  </a:moveTo>
                  <a:cubicBezTo>
                    <a:pt x="657" y="1"/>
                    <a:pt x="530" y="21"/>
                    <a:pt x="423" y="47"/>
                  </a:cubicBezTo>
                  <a:cubicBezTo>
                    <a:pt x="336" y="67"/>
                    <a:pt x="275" y="87"/>
                    <a:pt x="189" y="108"/>
                  </a:cubicBezTo>
                  <a:cubicBezTo>
                    <a:pt x="148" y="108"/>
                    <a:pt x="128" y="128"/>
                    <a:pt x="82" y="148"/>
                  </a:cubicBezTo>
                  <a:lnTo>
                    <a:pt x="41" y="148"/>
                  </a:lnTo>
                  <a:cubicBezTo>
                    <a:pt x="21" y="174"/>
                    <a:pt x="1" y="194"/>
                    <a:pt x="21" y="235"/>
                  </a:cubicBezTo>
                  <a:cubicBezTo>
                    <a:pt x="21" y="255"/>
                    <a:pt x="41" y="275"/>
                    <a:pt x="62" y="275"/>
                  </a:cubicBezTo>
                  <a:cubicBezTo>
                    <a:pt x="68" y="284"/>
                    <a:pt x="76" y="287"/>
                    <a:pt x="83" y="287"/>
                  </a:cubicBezTo>
                  <a:cubicBezTo>
                    <a:pt x="98" y="287"/>
                    <a:pt x="114" y="275"/>
                    <a:pt x="128" y="275"/>
                  </a:cubicBezTo>
                  <a:cubicBezTo>
                    <a:pt x="209" y="275"/>
                    <a:pt x="296" y="235"/>
                    <a:pt x="382" y="214"/>
                  </a:cubicBezTo>
                  <a:cubicBezTo>
                    <a:pt x="463" y="194"/>
                    <a:pt x="530" y="174"/>
                    <a:pt x="616" y="174"/>
                  </a:cubicBezTo>
                  <a:cubicBezTo>
                    <a:pt x="657" y="148"/>
                    <a:pt x="718" y="148"/>
                    <a:pt x="764" y="128"/>
                  </a:cubicBezTo>
                  <a:lnTo>
                    <a:pt x="825" y="128"/>
                  </a:lnTo>
                  <a:cubicBezTo>
                    <a:pt x="825" y="128"/>
                    <a:pt x="845" y="128"/>
                    <a:pt x="845" y="108"/>
                  </a:cubicBezTo>
                  <a:cubicBezTo>
                    <a:pt x="870" y="108"/>
                    <a:pt x="891" y="87"/>
                    <a:pt x="891" y="67"/>
                  </a:cubicBezTo>
                  <a:cubicBezTo>
                    <a:pt x="891" y="47"/>
                    <a:pt x="870" y="21"/>
                    <a:pt x="845" y="21"/>
                  </a:cubicBezTo>
                  <a:lnTo>
                    <a:pt x="825" y="21"/>
                  </a:lnTo>
                  <a:cubicBezTo>
                    <a:pt x="804" y="1"/>
                    <a:pt x="784" y="1"/>
                    <a:pt x="764" y="1"/>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5"/>
            <p:cNvSpPr/>
            <p:nvPr/>
          </p:nvSpPr>
          <p:spPr>
            <a:xfrm>
              <a:off x="3565580" y="2887324"/>
              <a:ext cx="126861" cy="339197"/>
            </a:xfrm>
            <a:custGeom>
              <a:rect b="b" l="l" r="r" t="t"/>
              <a:pathLst>
                <a:path extrusionOk="0" h="4762" w="1781">
                  <a:moveTo>
                    <a:pt x="375" y="0"/>
                  </a:moveTo>
                  <a:cubicBezTo>
                    <a:pt x="348" y="0"/>
                    <a:pt x="321" y="5"/>
                    <a:pt x="301" y="15"/>
                  </a:cubicBezTo>
                  <a:cubicBezTo>
                    <a:pt x="255" y="15"/>
                    <a:pt x="235" y="36"/>
                    <a:pt x="194" y="56"/>
                  </a:cubicBezTo>
                  <a:cubicBezTo>
                    <a:pt x="194" y="76"/>
                    <a:pt x="174" y="76"/>
                    <a:pt x="174" y="97"/>
                  </a:cubicBezTo>
                  <a:cubicBezTo>
                    <a:pt x="153" y="142"/>
                    <a:pt x="128" y="163"/>
                    <a:pt x="107" y="203"/>
                  </a:cubicBezTo>
                  <a:cubicBezTo>
                    <a:pt x="67" y="310"/>
                    <a:pt x="46" y="437"/>
                    <a:pt x="26" y="544"/>
                  </a:cubicBezTo>
                  <a:cubicBezTo>
                    <a:pt x="1" y="778"/>
                    <a:pt x="1" y="987"/>
                    <a:pt x="1" y="1221"/>
                  </a:cubicBezTo>
                  <a:cubicBezTo>
                    <a:pt x="26" y="1348"/>
                    <a:pt x="26" y="1475"/>
                    <a:pt x="46" y="1623"/>
                  </a:cubicBezTo>
                  <a:cubicBezTo>
                    <a:pt x="46" y="1729"/>
                    <a:pt x="67" y="1857"/>
                    <a:pt x="67" y="1984"/>
                  </a:cubicBezTo>
                  <a:cubicBezTo>
                    <a:pt x="87" y="2050"/>
                    <a:pt x="107" y="2111"/>
                    <a:pt x="107" y="2197"/>
                  </a:cubicBezTo>
                  <a:cubicBezTo>
                    <a:pt x="128" y="2304"/>
                    <a:pt x="153" y="2431"/>
                    <a:pt x="174" y="2559"/>
                  </a:cubicBezTo>
                  <a:cubicBezTo>
                    <a:pt x="214" y="2706"/>
                    <a:pt x="235" y="2854"/>
                    <a:pt x="280" y="3001"/>
                  </a:cubicBezTo>
                  <a:cubicBezTo>
                    <a:pt x="301" y="3067"/>
                    <a:pt x="301" y="3149"/>
                    <a:pt x="321" y="3215"/>
                  </a:cubicBezTo>
                  <a:cubicBezTo>
                    <a:pt x="341" y="3301"/>
                    <a:pt x="382" y="3383"/>
                    <a:pt x="408" y="3469"/>
                  </a:cubicBezTo>
                  <a:cubicBezTo>
                    <a:pt x="428" y="3530"/>
                    <a:pt x="448" y="3617"/>
                    <a:pt x="469" y="3683"/>
                  </a:cubicBezTo>
                  <a:cubicBezTo>
                    <a:pt x="509" y="3784"/>
                    <a:pt x="555" y="3871"/>
                    <a:pt x="596" y="3978"/>
                  </a:cubicBezTo>
                  <a:cubicBezTo>
                    <a:pt x="662" y="4146"/>
                    <a:pt x="743" y="4293"/>
                    <a:pt x="870" y="4446"/>
                  </a:cubicBezTo>
                  <a:cubicBezTo>
                    <a:pt x="937" y="4527"/>
                    <a:pt x="1018" y="4593"/>
                    <a:pt x="1104" y="4654"/>
                  </a:cubicBezTo>
                  <a:cubicBezTo>
                    <a:pt x="1171" y="4700"/>
                    <a:pt x="1252" y="4741"/>
                    <a:pt x="1359" y="4761"/>
                  </a:cubicBezTo>
                  <a:lnTo>
                    <a:pt x="1506" y="4761"/>
                  </a:lnTo>
                  <a:cubicBezTo>
                    <a:pt x="1593" y="4741"/>
                    <a:pt x="1633" y="4700"/>
                    <a:pt x="1679" y="4634"/>
                  </a:cubicBezTo>
                  <a:cubicBezTo>
                    <a:pt x="1720" y="4573"/>
                    <a:pt x="1720" y="4486"/>
                    <a:pt x="1740" y="4400"/>
                  </a:cubicBezTo>
                  <a:cubicBezTo>
                    <a:pt x="1781" y="4166"/>
                    <a:pt x="1781" y="3937"/>
                    <a:pt x="1740" y="3683"/>
                  </a:cubicBezTo>
                  <a:cubicBezTo>
                    <a:pt x="1740" y="3596"/>
                    <a:pt x="1720" y="3510"/>
                    <a:pt x="1700" y="3428"/>
                  </a:cubicBezTo>
                  <a:cubicBezTo>
                    <a:pt x="1700" y="3362"/>
                    <a:pt x="1679" y="3322"/>
                    <a:pt x="1679" y="3276"/>
                  </a:cubicBezTo>
                  <a:cubicBezTo>
                    <a:pt x="1654" y="3194"/>
                    <a:pt x="1633" y="3108"/>
                    <a:pt x="1613" y="3021"/>
                  </a:cubicBezTo>
                  <a:lnTo>
                    <a:pt x="1613" y="2981"/>
                  </a:lnTo>
                  <a:cubicBezTo>
                    <a:pt x="1572" y="2894"/>
                    <a:pt x="1572" y="2813"/>
                    <a:pt x="1552" y="2726"/>
                  </a:cubicBezTo>
                  <a:cubicBezTo>
                    <a:pt x="1527" y="2686"/>
                    <a:pt x="1506" y="2620"/>
                    <a:pt x="1486" y="2559"/>
                  </a:cubicBezTo>
                  <a:cubicBezTo>
                    <a:pt x="1466" y="2472"/>
                    <a:pt x="1466" y="2386"/>
                    <a:pt x="1445" y="2304"/>
                  </a:cubicBezTo>
                  <a:cubicBezTo>
                    <a:pt x="1425" y="2238"/>
                    <a:pt x="1399" y="2157"/>
                    <a:pt x="1379" y="2091"/>
                  </a:cubicBezTo>
                  <a:lnTo>
                    <a:pt x="1379" y="2070"/>
                  </a:lnTo>
                  <a:cubicBezTo>
                    <a:pt x="1359" y="2030"/>
                    <a:pt x="1338" y="1963"/>
                    <a:pt x="1318" y="1902"/>
                  </a:cubicBezTo>
                  <a:cubicBezTo>
                    <a:pt x="1298" y="1836"/>
                    <a:pt x="1272" y="1750"/>
                    <a:pt x="1252" y="1689"/>
                  </a:cubicBezTo>
                  <a:cubicBezTo>
                    <a:pt x="1232" y="1623"/>
                    <a:pt x="1232" y="1562"/>
                    <a:pt x="1211" y="1521"/>
                  </a:cubicBezTo>
                  <a:cubicBezTo>
                    <a:pt x="1191" y="1434"/>
                    <a:pt x="1171" y="1368"/>
                    <a:pt x="1125" y="1287"/>
                  </a:cubicBezTo>
                  <a:cubicBezTo>
                    <a:pt x="1104" y="1221"/>
                    <a:pt x="1084" y="1160"/>
                    <a:pt x="1064" y="1073"/>
                  </a:cubicBezTo>
                  <a:cubicBezTo>
                    <a:pt x="1043" y="1012"/>
                    <a:pt x="1018" y="946"/>
                    <a:pt x="998" y="885"/>
                  </a:cubicBezTo>
                  <a:cubicBezTo>
                    <a:pt x="937" y="712"/>
                    <a:pt x="870" y="544"/>
                    <a:pt x="789" y="376"/>
                  </a:cubicBezTo>
                  <a:cubicBezTo>
                    <a:pt x="743" y="290"/>
                    <a:pt x="703" y="203"/>
                    <a:pt x="616" y="142"/>
                  </a:cubicBezTo>
                  <a:cubicBezTo>
                    <a:pt x="575" y="76"/>
                    <a:pt x="509" y="36"/>
                    <a:pt x="448" y="15"/>
                  </a:cubicBezTo>
                  <a:cubicBezTo>
                    <a:pt x="428" y="5"/>
                    <a:pt x="401" y="0"/>
                    <a:pt x="375"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5"/>
            <p:cNvSpPr/>
            <p:nvPr/>
          </p:nvSpPr>
          <p:spPr>
            <a:xfrm>
              <a:off x="3609459" y="2961192"/>
              <a:ext cx="48579" cy="175297"/>
            </a:xfrm>
            <a:custGeom>
              <a:rect b="b" l="l" r="r" t="t"/>
              <a:pathLst>
                <a:path extrusionOk="0" h="2461" w="682">
                  <a:moveTo>
                    <a:pt x="55" y="1"/>
                  </a:moveTo>
                  <a:cubicBezTo>
                    <a:pt x="45" y="1"/>
                    <a:pt x="33" y="6"/>
                    <a:pt x="20" y="16"/>
                  </a:cubicBezTo>
                  <a:cubicBezTo>
                    <a:pt x="20" y="16"/>
                    <a:pt x="0" y="36"/>
                    <a:pt x="0" y="57"/>
                  </a:cubicBezTo>
                  <a:cubicBezTo>
                    <a:pt x="0" y="57"/>
                    <a:pt x="0" y="77"/>
                    <a:pt x="20" y="77"/>
                  </a:cubicBezTo>
                  <a:cubicBezTo>
                    <a:pt x="20" y="163"/>
                    <a:pt x="66" y="250"/>
                    <a:pt x="87" y="331"/>
                  </a:cubicBezTo>
                  <a:cubicBezTo>
                    <a:pt x="107" y="397"/>
                    <a:pt x="127" y="484"/>
                    <a:pt x="148" y="545"/>
                  </a:cubicBezTo>
                  <a:lnTo>
                    <a:pt x="148" y="565"/>
                  </a:lnTo>
                  <a:cubicBezTo>
                    <a:pt x="173" y="631"/>
                    <a:pt x="193" y="692"/>
                    <a:pt x="193" y="759"/>
                  </a:cubicBezTo>
                  <a:cubicBezTo>
                    <a:pt x="234" y="840"/>
                    <a:pt x="254" y="947"/>
                    <a:pt x="275" y="1033"/>
                  </a:cubicBezTo>
                  <a:cubicBezTo>
                    <a:pt x="275" y="1094"/>
                    <a:pt x="300" y="1160"/>
                    <a:pt x="321" y="1221"/>
                  </a:cubicBezTo>
                  <a:cubicBezTo>
                    <a:pt x="361" y="1394"/>
                    <a:pt x="382" y="1542"/>
                    <a:pt x="402" y="1689"/>
                  </a:cubicBezTo>
                  <a:cubicBezTo>
                    <a:pt x="427" y="1796"/>
                    <a:pt x="448" y="1883"/>
                    <a:pt x="468" y="1984"/>
                  </a:cubicBezTo>
                  <a:cubicBezTo>
                    <a:pt x="468" y="2071"/>
                    <a:pt x="488" y="2178"/>
                    <a:pt x="509" y="2264"/>
                  </a:cubicBezTo>
                  <a:lnTo>
                    <a:pt x="509" y="2325"/>
                  </a:lnTo>
                  <a:cubicBezTo>
                    <a:pt x="509" y="2391"/>
                    <a:pt x="555" y="2432"/>
                    <a:pt x="595" y="2452"/>
                  </a:cubicBezTo>
                  <a:cubicBezTo>
                    <a:pt x="606" y="2458"/>
                    <a:pt x="617" y="2460"/>
                    <a:pt x="628" y="2460"/>
                  </a:cubicBezTo>
                  <a:cubicBezTo>
                    <a:pt x="657" y="2460"/>
                    <a:pt x="682" y="2442"/>
                    <a:pt x="682" y="2412"/>
                  </a:cubicBezTo>
                  <a:lnTo>
                    <a:pt x="682" y="2391"/>
                  </a:lnTo>
                  <a:cubicBezTo>
                    <a:pt x="682" y="2305"/>
                    <a:pt x="656" y="2239"/>
                    <a:pt x="656" y="2157"/>
                  </a:cubicBezTo>
                  <a:cubicBezTo>
                    <a:pt x="656" y="2112"/>
                    <a:pt x="636" y="2051"/>
                    <a:pt x="636" y="1984"/>
                  </a:cubicBezTo>
                  <a:cubicBezTo>
                    <a:pt x="616" y="1903"/>
                    <a:pt x="595" y="1817"/>
                    <a:pt x="575" y="1730"/>
                  </a:cubicBezTo>
                  <a:cubicBezTo>
                    <a:pt x="575" y="1628"/>
                    <a:pt x="529" y="1501"/>
                    <a:pt x="509" y="1394"/>
                  </a:cubicBezTo>
                  <a:cubicBezTo>
                    <a:pt x="488" y="1267"/>
                    <a:pt x="468" y="1120"/>
                    <a:pt x="427" y="993"/>
                  </a:cubicBezTo>
                  <a:cubicBezTo>
                    <a:pt x="402" y="906"/>
                    <a:pt x="382" y="820"/>
                    <a:pt x="361" y="738"/>
                  </a:cubicBezTo>
                  <a:cubicBezTo>
                    <a:pt x="341" y="672"/>
                    <a:pt x="321" y="631"/>
                    <a:pt x="321" y="565"/>
                  </a:cubicBezTo>
                  <a:cubicBezTo>
                    <a:pt x="275" y="484"/>
                    <a:pt x="254" y="418"/>
                    <a:pt x="234" y="331"/>
                  </a:cubicBezTo>
                  <a:cubicBezTo>
                    <a:pt x="214" y="270"/>
                    <a:pt x="193" y="184"/>
                    <a:pt x="173" y="123"/>
                  </a:cubicBezTo>
                  <a:cubicBezTo>
                    <a:pt x="148" y="102"/>
                    <a:pt x="127" y="57"/>
                    <a:pt x="127" y="36"/>
                  </a:cubicBezTo>
                  <a:cubicBezTo>
                    <a:pt x="107" y="36"/>
                    <a:pt x="107" y="16"/>
                    <a:pt x="87" y="16"/>
                  </a:cubicBezTo>
                  <a:cubicBezTo>
                    <a:pt x="76" y="6"/>
                    <a:pt x="66" y="1"/>
                    <a:pt x="55" y="1"/>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5"/>
            <p:cNvSpPr/>
            <p:nvPr/>
          </p:nvSpPr>
          <p:spPr>
            <a:xfrm>
              <a:off x="3603618" y="3026227"/>
              <a:ext cx="14958" cy="40601"/>
            </a:xfrm>
            <a:custGeom>
              <a:rect b="b" l="l" r="r" t="t"/>
              <a:pathLst>
                <a:path extrusionOk="0" h="570" w="210">
                  <a:moveTo>
                    <a:pt x="51" y="0"/>
                  </a:moveTo>
                  <a:cubicBezTo>
                    <a:pt x="35" y="0"/>
                    <a:pt x="21" y="10"/>
                    <a:pt x="21" y="34"/>
                  </a:cubicBezTo>
                  <a:cubicBezTo>
                    <a:pt x="1" y="34"/>
                    <a:pt x="1" y="54"/>
                    <a:pt x="1" y="80"/>
                  </a:cubicBezTo>
                  <a:cubicBezTo>
                    <a:pt x="21" y="120"/>
                    <a:pt x="21" y="161"/>
                    <a:pt x="21" y="207"/>
                  </a:cubicBezTo>
                  <a:cubicBezTo>
                    <a:pt x="21" y="288"/>
                    <a:pt x="41" y="354"/>
                    <a:pt x="62" y="436"/>
                  </a:cubicBezTo>
                  <a:lnTo>
                    <a:pt x="62" y="502"/>
                  </a:lnTo>
                  <a:cubicBezTo>
                    <a:pt x="82" y="542"/>
                    <a:pt x="82" y="542"/>
                    <a:pt x="102" y="563"/>
                  </a:cubicBezTo>
                  <a:cubicBezTo>
                    <a:pt x="111" y="568"/>
                    <a:pt x="121" y="570"/>
                    <a:pt x="130" y="570"/>
                  </a:cubicBezTo>
                  <a:cubicBezTo>
                    <a:pt x="170" y="570"/>
                    <a:pt x="209" y="531"/>
                    <a:pt x="209" y="481"/>
                  </a:cubicBezTo>
                  <a:cubicBezTo>
                    <a:pt x="209" y="436"/>
                    <a:pt x="209" y="415"/>
                    <a:pt x="189" y="375"/>
                  </a:cubicBezTo>
                  <a:cubicBezTo>
                    <a:pt x="189" y="334"/>
                    <a:pt x="189" y="288"/>
                    <a:pt x="169" y="247"/>
                  </a:cubicBezTo>
                  <a:cubicBezTo>
                    <a:pt x="169" y="227"/>
                    <a:pt x="148" y="181"/>
                    <a:pt x="148" y="141"/>
                  </a:cubicBezTo>
                  <a:cubicBezTo>
                    <a:pt x="148" y="120"/>
                    <a:pt x="128" y="80"/>
                    <a:pt x="128" y="54"/>
                  </a:cubicBezTo>
                  <a:cubicBezTo>
                    <a:pt x="102" y="34"/>
                    <a:pt x="102" y="13"/>
                    <a:pt x="82" y="13"/>
                  </a:cubicBezTo>
                  <a:cubicBezTo>
                    <a:pt x="74" y="5"/>
                    <a:pt x="62" y="0"/>
                    <a:pt x="51" y="0"/>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42" name="Google Shape;2942;p65"/>
          <p:cNvSpPr txBox="1"/>
          <p:nvPr>
            <p:ph type="title"/>
          </p:nvPr>
        </p:nvSpPr>
        <p:spPr>
          <a:xfrm>
            <a:off x="720000" y="1099500"/>
            <a:ext cx="7704000" cy="26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0" lang="en" sz="1400">
                <a:solidFill>
                  <a:schemeClr val="lt1"/>
                </a:solidFill>
                <a:latin typeface="Ubuntu"/>
                <a:ea typeface="Ubuntu"/>
                <a:cs typeface="Ubuntu"/>
                <a:sym typeface="Ubuntu"/>
              </a:rPr>
              <a:t>Put every monument in its place</a:t>
            </a:r>
            <a:endParaRPr b="0" sz="1400">
              <a:solidFill>
                <a:schemeClr val="lt1"/>
              </a:solidFill>
              <a:latin typeface="Ubuntu"/>
              <a:ea typeface="Ubuntu"/>
              <a:cs typeface="Ubuntu"/>
              <a:sym typeface="Ubuntu"/>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46" name="Shape 2946"/>
        <p:cNvGrpSpPr/>
        <p:nvPr/>
      </p:nvGrpSpPr>
      <p:grpSpPr>
        <a:xfrm>
          <a:off x="0" y="0"/>
          <a:ext cx="0" cy="0"/>
          <a:chOff x="0" y="0"/>
          <a:chExt cx="0" cy="0"/>
        </a:xfrm>
      </p:grpSpPr>
      <p:sp>
        <p:nvSpPr>
          <p:cNvPr id="2947" name="Google Shape;2947;p66"/>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Exercise 1: Recognizing monuments</a:t>
            </a:r>
            <a:endParaRPr/>
          </a:p>
        </p:txBody>
      </p:sp>
      <p:grpSp>
        <p:nvGrpSpPr>
          <p:cNvPr id="2948" name="Google Shape;2948;p66"/>
          <p:cNvGrpSpPr/>
          <p:nvPr/>
        </p:nvGrpSpPr>
        <p:grpSpPr>
          <a:xfrm>
            <a:off x="2448525" y="1640050"/>
            <a:ext cx="4245472" cy="2262478"/>
            <a:chOff x="2448525" y="1640050"/>
            <a:chExt cx="4245472" cy="2262478"/>
          </a:xfrm>
        </p:grpSpPr>
        <p:sp>
          <p:nvSpPr>
            <p:cNvPr id="2949" name="Google Shape;2949;p66"/>
            <p:cNvSpPr/>
            <p:nvPr/>
          </p:nvSpPr>
          <p:spPr>
            <a:xfrm>
              <a:off x="4039912" y="1715057"/>
              <a:ext cx="2450098" cy="1849986"/>
            </a:xfrm>
            <a:custGeom>
              <a:rect b="b" l="l" r="r" t="t"/>
              <a:pathLst>
                <a:path extrusionOk="0" h="25972" w="34397">
                  <a:moveTo>
                    <a:pt x="10301" y="2311"/>
                  </a:moveTo>
                  <a:cubicBezTo>
                    <a:pt x="10362" y="2311"/>
                    <a:pt x="10407" y="2311"/>
                    <a:pt x="10407" y="2377"/>
                  </a:cubicBezTo>
                  <a:cubicBezTo>
                    <a:pt x="10407" y="2410"/>
                    <a:pt x="10391" y="2445"/>
                    <a:pt x="10364" y="2445"/>
                  </a:cubicBezTo>
                  <a:cubicBezTo>
                    <a:pt x="10357" y="2445"/>
                    <a:pt x="10349" y="2443"/>
                    <a:pt x="10341" y="2438"/>
                  </a:cubicBezTo>
                  <a:cubicBezTo>
                    <a:pt x="10301" y="2418"/>
                    <a:pt x="10255" y="2397"/>
                    <a:pt x="10214" y="2377"/>
                  </a:cubicBezTo>
                  <a:cubicBezTo>
                    <a:pt x="10255" y="2357"/>
                    <a:pt x="10280" y="2336"/>
                    <a:pt x="10301" y="2311"/>
                  </a:cubicBezTo>
                  <a:close/>
                  <a:moveTo>
                    <a:pt x="9812" y="2307"/>
                  </a:moveTo>
                  <a:cubicBezTo>
                    <a:pt x="9818" y="2307"/>
                    <a:pt x="9825" y="2308"/>
                    <a:pt x="9833" y="2311"/>
                  </a:cubicBezTo>
                  <a:cubicBezTo>
                    <a:pt x="9899" y="2336"/>
                    <a:pt x="9980" y="2336"/>
                    <a:pt x="9960" y="2438"/>
                  </a:cubicBezTo>
                  <a:cubicBezTo>
                    <a:pt x="9960" y="2484"/>
                    <a:pt x="10000" y="2565"/>
                    <a:pt x="9919" y="2591"/>
                  </a:cubicBezTo>
                  <a:cubicBezTo>
                    <a:pt x="9833" y="2545"/>
                    <a:pt x="9772" y="2484"/>
                    <a:pt x="9772" y="2397"/>
                  </a:cubicBezTo>
                  <a:cubicBezTo>
                    <a:pt x="9772" y="2362"/>
                    <a:pt x="9772" y="2307"/>
                    <a:pt x="9812" y="2307"/>
                  </a:cubicBezTo>
                  <a:close/>
                  <a:moveTo>
                    <a:pt x="7966" y="2418"/>
                  </a:moveTo>
                  <a:cubicBezTo>
                    <a:pt x="7991" y="2418"/>
                    <a:pt x="8012" y="2438"/>
                    <a:pt x="8073" y="2484"/>
                  </a:cubicBezTo>
                  <a:cubicBezTo>
                    <a:pt x="7991" y="2545"/>
                    <a:pt x="7945" y="2591"/>
                    <a:pt x="7884" y="2631"/>
                  </a:cubicBezTo>
                  <a:cubicBezTo>
                    <a:pt x="7416" y="2926"/>
                    <a:pt x="7416" y="3328"/>
                    <a:pt x="7864" y="3608"/>
                  </a:cubicBezTo>
                  <a:cubicBezTo>
                    <a:pt x="7925" y="3649"/>
                    <a:pt x="7966" y="3689"/>
                    <a:pt x="7966" y="3776"/>
                  </a:cubicBezTo>
                  <a:cubicBezTo>
                    <a:pt x="7945" y="3862"/>
                    <a:pt x="7925" y="3883"/>
                    <a:pt x="7839" y="3923"/>
                  </a:cubicBezTo>
                  <a:cubicBezTo>
                    <a:pt x="7630" y="3990"/>
                    <a:pt x="7584" y="4178"/>
                    <a:pt x="7584" y="4371"/>
                  </a:cubicBezTo>
                  <a:cubicBezTo>
                    <a:pt x="7602" y="4533"/>
                    <a:pt x="7574" y="4634"/>
                    <a:pt x="7474" y="4634"/>
                  </a:cubicBezTo>
                  <a:cubicBezTo>
                    <a:pt x="7432" y="4634"/>
                    <a:pt x="7378" y="4617"/>
                    <a:pt x="7310" y="4580"/>
                  </a:cubicBezTo>
                  <a:cubicBezTo>
                    <a:pt x="7279" y="4559"/>
                    <a:pt x="7247" y="4549"/>
                    <a:pt x="7216" y="4549"/>
                  </a:cubicBezTo>
                  <a:cubicBezTo>
                    <a:pt x="7184" y="4549"/>
                    <a:pt x="7152" y="4559"/>
                    <a:pt x="7121" y="4580"/>
                  </a:cubicBezTo>
                  <a:cubicBezTo>
                    <a:pt x="6916" y="4675"/>
                    <a:pt x="6723" y="4724"/>
                    <a:pt x="6513" y="4724"/>
                  </a:cubicBezTo>
                  <a:cubicBezTo>
                    <a:pt x="6442" y="4724"/>
                    <a:pt x="6368" y="4718"/>
                    <a:pt x="6292" y="4707"/>
                  </a:cubicBezTo>
                  <a:cubicBezTo>
                    <a:pt x="6279" y="4707"/>
                    <a:pt x="6265" y="4709"/>
                    <a:pt x="6254" y="4709"/>
                  </a:cubicBezTo>
                  <a:cubicBezTo>
                    <a:pt x="6231" y="4709"/>
                    <a:pt x="6218" y="4700"/>
                    <a:pt x="6231" y="4646"/>
                  </a:cubicBezTo>
                  <a:cubicBezTo>
                    <a:pt x="6231" y="4580"/>
                    <a:pt x="6252" y="4580"/>
                    <a:pt x="6338" y="4559"/>
                  </a:cubicBezTo>
                  <a:cubicBezTo>
                    <a:pt x="6567" y="4519"/>
                    <a:pt x="6847" y="4473"/>
                    <a:pt x="6948" y="4244"/>
                  </a:cubicBezTo>
                  <a:cubicBezTo>
                    <a:pt x="7055" y="4051"/>
                    <a:pt x="7076" y="3796"/>
                    <a:pt x="7289" y="3649"/>
                  </a:cubicBezTo>
                  <a:cubicBezTo>
                    <a:pt x="7355" y="3608"/>
                    <a:pt x="7289" y="3522"/>
                    <a:pt x="7228" y="3456"/>
                  </a:cubicBezTo>
                  <a:cubicBezTo>
                    <a:pt x="6928" y="3227"/>
                    <a:pt x="7076" y="3054"/>
                    <a:pt x="7330" y="2886"/>
                  </a:cubicBezTo>
                  <a:cubicBezTo>
                    <a:pt x="7483" y="2799"/>
                    <a:pt x="7671" y="2738"/>
                    <a:pt x="7737" y="2525"/>
                  </a:cubicBezTo>
                  <a:cubicBezTo>
                    <a:pt x="7757" y="2418"/>
                    <a:pt x="7864" y="2418"/>
                    <a:pt x="7966" y="2418"/>
                  </a:cubicBezTo>
                  <a:close/>
                  <a:moveTo>
                    <a:pt x="9771" y="6695"/>
                  </a:moveTo>
                  <a:cubicBezTo>
                    <a:pt x="9862" y="6695"/>
                    <a:pt x="9957" y="6778"/>
                    <a:pt x="10000" y="6914"/>
                  </a:cubicBezTo>
                  <a:cubicBezTo>
                    <a:pt x="10036" y="7045"/>
                    <a:pt x="10109" y="7151"/>
                    <a:pt x="10218" y="7151"/>
                  </a:cubicBezTo>
                  <a:cubicBezTo>
                    <a:pt x="10249" y="7151"/>
                    <a:pt x="10284" y="7142"/>
                    <a:pt x="10321" y="7123"/>
                  </a:cubicBezTo>
                  <a:cubicBezTo>
                    <a:pt x="10454" y="7057"/>
                    <a:pt x="10579" y="7029"/>
                    <a:pt x="10698" y="7029"/>
                  </a:cubicBezTo>
                  <a:cubicBezTo>
                    <a:pt x="10955" y="7029"/>
                    <a:pt x="11183" y="7162"/>
                    <a:pt x="11399" y="7337"/>
                  </a:cubicBezTo>
                  <a:cubicBezTo>
                    <a:pt x="11445" y="7357"/>
                    <a:pt x="11486" y="7398"/>
                    <a:pt x="11506" y="7423"/>
                  </a:cubicBezTo>
                  <a:cubicBezTo>
                    <a:pt x="11593" y="7525"/>
                    <a:pt x="11827" y="7525"/>
                    <a:pt x="11760" y="7718"/>
                  </a:cubicBezTo>
                  <a:cubicBezTo>
                    <a:pt x="11732" y="7792"/>
                    <a:pt x="11662" y="7815"/>
                    <a:pt x="11586" y="7815"/>
                  </a:cubicBezTo>
                  <a:cubicBezTo>
                    <a:pt x="11553" y="7815"/>
                    <a:pt x="11518" y="7811"/>
                    <a:pt x="11486" y="7805"/>
                  </a:cubicBezTo>
                  <a:lnTo>
                    <a:pt x="11359" y="7805"/>
                  </a:lnTo>
                  <a:cubicBezTo>
                    <a:pt x="11315" y="7809"/>
                    <a:pt x="11272" y="7812"/>
                    <a:pt x="11230" y="7812"/>
                  </a:cubicBezTo>
                  <a:cubicBezTo>
                    <a:pt x="11091" y="7812"/>
                    <a:pt x="10963" y="7784"/>
                    <a:pt x="10850" y="7718"/>
                  </a:cubicBezTo>
                  <a:cubicBezTo>
                    <a:pt x="10721" y="7633"/>
                    <a:pt x="10592" y="7607"/>
                    <a:pt x="10464" y="7607"/>
                  </a:cubicBezTo>
                  <a:cubicBezTo>
                    <a:pt x="10338" y="7607"/>
                    <a:pt x="10213" y="7632"/>
                    <a:pt x="10087" y="7652"/>
                  </a:cubicBezTo>
                  <a:cubicBezTo>
                    <a:pt x="9952" y="7670"/>
                    <a:pt x="9826" y="7686"/>
                    <a:pt x="9703" y="7686"/>
                  </a:cubicBezTo>
                  <a:cubicBezTo>
                    <a:pt x="9654" y="7686"/>
                    <a:pt x="9606" y="7683"/>
                    <a:pt x="9558" y="7677"/>
                  </a:cubicBezTo>
                  <a:cubicBezTo>
                    <a:pt x="9365" y="7632"/>
                    <a:pt x="9304" y="7550"/>
                    <a:pt x="9324" y="7357"/>
                  </a:cubicBezTo>
                  <a:cubicBezTo>
                    <a:pt x="9365" y="7123"/>
                    <a:pt x="9517" y="6914"/>
                    <a:pt x="9665" y="6741"/>
                  </a:cubicBezTo>
                  <a:cubicBezTo>
                    <a:pt x="9696" y="6710"/>
                    <a:pt x="9733" y="6695"/>
                    <a:pt x="9771" y="6695"/>
                  </a:cubicBezTo>
                  <a:close/>
                  <a:moveTo>
                    <a:pt x="13489" y="6553"/>
                  </a:moveTo>
                  <a:cubicBezTo>
                    <a:pt x="13551" y="6553"/>
                    <a:pt x="13617" y="6565"/>
                    <a:pt x="13688" y="6594"/>
                  </a:cubicBezTo>
                  <a:cubicBezTo>
                    <a:pt x="13734" y="6635"/>
                    <a:pt x="13775" y="6721"/>
                    <a:pt x="13688" y="6787"/>
                  </a:cubicBezTo>
                  <a:cubicBezTo>
                    <a:pt x="13373" y="7123"/>
                    <a:pt x="13393" y="7316"/>
                    <a:pt x="13754" y="7652"/>
                  </a:cubicBezTo>
                  <a:cubicBezTo>
                    <a:pt x="14029" y="7886"/>
                    <a:pt x="14136" y="8247"/>
                    <a:pt x="14243" y="8608"/>
                  </a:cubicBezTo>
                  <a:cubicBezTo>
                    <a:pt x="14283" y="8756"/>
                    <a:pt x="14197" y="8776"/>
                    <a:pt x="14029" y="8776"/>
                  </a:cubicBezTo>
                  <a:cubicBezTo>
                    <a:pt x="13882" y="8588"/>
                    <a:pt x="13414" y="8735"/>
                    <a:pt x="13480" y="8186"/>
                  </a:cubicBezTo>
                  <a:cubicBezTo>
                    <a:pt x="13500" y="7906"/>
                    <a:pt x="13180" y="7571"/>
                    <a:pt x="12951" y="7316"/>
                  </a:cubicBezTo>
                  <a:cubicBezTo>
                    <a:pt x="12798" y="7123"/>
                    <a:pt x="12824" y="6955"/>
                    <a:pt x="12971" y="6828"/>
                  </a:cubicBezTo>
                  <a:cubicBezTo>
                    <a:pt x="13117" y="6698"/>
                    <a:pt x="13278" y="6553"/>
                    <a:pt x="13489" y="6553"/>
                  </a:cubicBezTo>
                  <a:close/>
                  <a:moveTo>
                    <a:pt x="6406" y="6990"/>
                  </a:moveTo>
                  <a:cubicBezTo>
                    <a:pt x="6445" y="6990"/>
                    <a:pt x="6486" y="7024"/>
                    <a:pt x="6486" y="7042"/>
                  </a:cubicBezTo>
                  <a:cubicBezTo>
                    <a:pt x="6653" y="7337"/>
                    <a:pt x="7015" y="7357"/>
                    <a:pt x="7249" y="7571"/>
                  </a:cubicBezTo>
                  <a:cubicBezTo>
                    <a:pt x="7564" y="7825"/>
                    <a:pt x="7564" y="8227"/>
                    <a:pt x="7757" y="8522"/>
                  </a:cubicBezTo>
                  <a:cubicBezTo>
                    <a:pt x="7818" y="8629"/>
                    <a:pt x="7839" y="8776"/>
                    <a:pt x="7925" y="8822"/>
                  </a:cubicBezTo>
                  <a:cubicBezTo>
                    <a:pt x="8019" y="8897"/>
                    <a:pt x="8161" y="9023"/>
                    <a:pt x="8261" y="9023"/>
                  </a:cubicBezTo>
                  <a:cubicBezTo>
                    <a:pt x="8296" y="9023"/>
                    <a:pt x="8326" y="9008"/>
                    <a:pt x="8347" y="8969"/>
                  </a:cubicBezTo>
                  <a:cubicBezTo>
                    <a:pt x="8413" y="8822"/>
                    <a:pt x="8602" y="8629"/>
                    <a:pt x="8454" y="8395"/>
                  </a:cubicBezTo>
                  <a:cubicBezTo>
                    <a:pt x="8413" y="8313"/>
                    <a:pt x="8266" y="8186"/>
                    <a:pt x="8413" y="8120"/>
                  </a:cubicBezTo>
                  <a:cubicBezTo>
                    <a:pt x="8475" y="8097"/>
                    <a:pt x="8563" y="8003"/>
                    <a:pt x="8647" y="8003"/>
                  </a:cubicBezTo>
                  <a:cubicBezTo>
                    <a:pt x="8709" y="8003"/>
                    <a:pt x="8770" y="8055"/>
                    <a:pt x="8815" y="8227"/>
                  </a:cubicBezTo>
                  <a:cubicBezTo>
                    <a:pt x="8937" y="8610"/>
                    <a:pt x="9137" y="9054"/>
                    <a:pt x="9614" y="9054"/>
                  </a:cubicBezTo>
                  <a:cubicBezTo>
                    <a:pt x="9637" y="9054"/>
                    <a:pt x="9661" y="9053"/>
                    <a:pt x="9685" y="9051"/>
                  </a:cubicBezTo>
                  <a:cubicBezTo>
                    <a:pt x="9704" y="9047"/>
                    <a:pt x="9723" y="9046"/>
                    <a:pt x="9743" y="9046"/>
                  </a:cubicBezTo>
                  <a:cubicBezTo>
                    <a:pt x="9836" y="9046"/>
                    <a:pt x="9938" y="9080"/>
                    <a:pt x="10026" y="9097"/>
                  </a:cubicBezTo>
                  <a:cubicBezTo>
                    <a:pt x="10135" y="9118"/>
                    <a:pt x="10241" y="9146"/>
                    <a:pt x="10346" y="9146"/>
                  </a:cubicBezTo>
                  <a:cubicBezTo>
                    <a:pt x="10442" y="9146"/>
                    <a:pt x="10537" y="9123"/>
                    <a:pt x="10636" y="9051"/>
                  </a:cubicBezTo>
                  <a:cubicBezTo>
                    <a:pt x="10677" y="9021"/>
                    <a:pt x="10704" y="9009"/>
                    <a:pt x="10723" y="9009"/>
                  </a:cubicBezTo>
                  <a:cubicBezTo>
                    <a:pt x="10783" y="9009"/>
                    <a:pt x="10748" y="9137"/>
                    <a:pt x="10763" y="9203"/>
                  </a:cubicBezTo>
                  <a:cubicBezTo>
                    <a:pt x="10830" y="9498"/>
                    <a:pt x="10616" y="9732"/>
                    <a:pt x="10575" y="10007"/>
                  </a:cubicBezTo>
                  <a:cubicBezTo>
                    <a:pt x="10555" y="10048"/>
                    <a:pt x="10489" y="10114"/>
                    <a:pt x="10448" y="10114"/>
                  </a:cubicBezTo>
                  <a:cubicBezTo>
                    <a:pt x="10377" y="10107"/>
                    <a:pt x="10306" y="10105"/>
                    <a:pt x="10236" y="10105"/>
                  </a:cubicBezTo>
                  <a:cubicBezTo>
                    <a:pt x="10095" y="10105"/>
                    <a:pt x="9955" y="10114"/>
                    <a:pt x="9812" y="10114"/>
                  </a:cubicBezTo>
                  <a:cubicBezTo>
                    <a:pt x="9718" y="10118"/>
                    <a:pt x="9623" y="10121"/>
                    <a:pt x="9528" y="10121"/>
                  </a:cubicBezTo>
                  <a:cubicBezTo>
                    <a:pt x="9150" y="10121"/>
                    <a:pt x="8767" y="10070"/>
                    <a:pt x="8413" y="9814"/>
                  </a:cubicBezTo>
                  <a:cubicBezTo>
                    <a:pt x="8353" y="9765"/>
                    <a:pt x="8279" y="9743"/>
                    <a:pt x="8203" y="9743"/>
                  </a:cubicBezTo>
                  <a:cubicBezTo>
                    <a:pt x="7986" y="9743"/>
                    <a:pt x="7745" y="9921"/>
                    <a:pt x="7711" y="10155"/>
                  </a:cubicBezTo>
                  <a:cubicBezTo>
                    <a:pt x="7711" y="10224"/>
                    <a:pt x="7685" y="10321"/>
                    <a:pt x="7629" y="10321"/>
                  </a:cubicBezTo>
                  <a:cubicBezTo>
                    <a:pt x="7616" y="10321"/>
                    <a:pt x="7601" y="10315"/>
                    <a:pt x="7584" y="10302"/>
                  </a:cubicBezTo>
                  <a:cubicBezTo>
                    <a:pt x="7376" y="10155"/>
                    <a:pt x="7101" y="10195"/>
                    <a:pt x="6908" y="9966"/>
                  </a:cubicBezTo>
                  <a:cubicBezTo>
                    <a:pt x="6740" y="9773"/>
                    <a:pt x="6440" y="9773"/>
                    <a:pt x="6185" y="9712"/>
                  </a:cubicBezTo>
                  <a:cubicBezTo>
                    <a:pt x="6038" y="9687"/>
                    <a:pt x="5804" y="9687"/>
                    <a:pt x="5957" y="9392"/>
                  </a:cubicBezTo>
                  <a:cubicBezTo>
                    <a:pt x="6038" y="9224"/>
                    <a:pt x="6058" y="8990"/>
                    <a:pt x="5957" y="8822"/>
                  </a:cubicBezTo>
                  <a:cubicBezTo>
                    <a:pt x="5900" y="8741"/>
                    <a:pt x="5820" y="8716"/>
                    <a:pt x="5729" y="8716"/>
                  </a:cubicBezTo>
                  <a:cubicBezTo>
                    <a:pt x="5647" y="8716"/>
                    <a:pt x="5557" y="8737"/>
                    <a:pt x="5468" y="8756"/>
                  </a:cubicBezTo>
                  <a:cubicBezTo>
                    <a:pt x="5255" y="8796"/>
                    <a:pt x="5066" y="8796"/>
                    <a:pt x="4853" y="8796"/>
                  </a:cubicBezTo>
                  <a:cubicBezTo>
                    <a:pt x="4771" y="8796"/>
                    <a:pt x="4691" y="8794"/>
                    <a:pt x="4611" y="8794"/>
                  </a:cubicBezTo>
                  <a:cubicBezTo>
                    <a:pt x="4482" y="8794"/>
                    <a:pt x="4357" y="8801"/>
                    <a:pt x="4237" y="8842"/>
                  </a:cubicBezTo>
                  <a:cubicBezTo>
                    <a:pt x="4024" y="8883"/>
                    <a:pt x="3815" y="8949"/>
                    <a:pt x="3668" y="9051"/>
                  </a:cubicBezTo>
                  <a:cubicBezTo>
                    <a:pt x="3559" y="9131"/>
                    <a:pt x="3460" y="9152"/>
                    <a:pt x="3360" y="9152"/>
                  </a:cubicBezTo>
                  <a:cubicBezTo>
                    <a:pt x="3301" y="9152"/>
                    <a:pt x="3242" y="9145"/>
                    <a:pt x="3179" y="9137"/>
                  </a:cubicBezTo>
                  <a:cubicBezTo>
                    <a:pt x="3113" y="9117"/>
                    <a:pt x="3032" y="9117"/>
                    <a:pt x="2966" y="9117"/>
                  </a:cubicBezTo>
                  <a:cubicBezTo>
                    <a:pt x="2945" y="9117"/>
                    <a:pt x="2905" y="9076"/>
                    <a:pt x="2905" y="9076"/>
                  </a:cubicBezTo>
                  <a:cubicBezTo>
                    <a:pt x="2945" y="9010"/>
                    <a:pt x="3006" y="9010"/>
                    <a:pt x="3072" y="9010"/>
                  </a:cubicBezTo>
                  <a:cubicBezTo>
                    <a:pt x="3090" y="9011"/>
                    <a:pt x="3107" y="9012"/>
                    <a:pt x="3123" y="9012"/>
                  </a:cubicBezTo>
                  <a:cubicBezTo>
                    <a:pt x="3480" y="9012"/>
                    <a:pt x="3753" y="8808"/>
                    <a:pt x="3835" y="8522"/>
                  </a:cubicBezTo>
                  <a:cubicBezTo>
                    <a:pt x="3963" y="8120"/>
                    <a:pt x="4344" y="7993"/>
                    <a:pt x="4492" y="7738"/>
                  </a:cubicBezTo>
                  <a:cubicBezTo>
                    <a:pt x="4628" y="7484"/>
                    <a:pt x="4752" y="7419"/>
                    <a:pt x="4917" y="7419"/>
                  </a:cubicBezTo>
                  <a:cubicBezTo>
                    <a:pt x="4985" y="7419"/>
                    <a:pt x="5061" y="7430"/>
                    <a:pt x="5148" y="7443"/>
                  </a:cubicBezTo>
                  <a:cubicBezTo>
                    <a:pt x="5154" y="7446"/>
                    <a:pt x="5162" y="7446"/>
                    <a:pt x="5169" y="7446"/>
                  </a:cubicBezTo>
                  <a:cubicBezTo>
                    <a:pt x="5235" y="7446"/>
                    <a:pt x="5329" y="7371"/>
                    <a:pt x="5402" y="7316"/>
                  </a:cubicBezTo>
                  <a:cubicBezTo>
                    <a:pt x="5487" y="7257"/>
                    <a:pt x="5552" y="7225"/>
                    <a:pt x="5606" y="7225"/>
                  </a:cubicBezTo>
                  <a:cubicBezTo>
                    <a:pt x="5687" y="7225"/>
                    <a:pt x="5743" y="7299"/>
                    <a:pt x="5804" y="7464"/>
                  </a:cubicBezTo>
                  <a:cubicBezTo>
                    <a:pt x="5911" y="7718"/>
                    <a:pt x="6211" y="7845"/>
                    <a:pt x="6465" y="7972"/>
                  </a:cubicBezTo>
                  <a:cubicBezTo>
                    <a:pt x="6613" y="8059"/>
                    <a:pt x="6821" y="8120"/>
                    <a:pt x="6821" y="8288"/>
                  </a:cubicBezTo>
                  <a:cubicBezTo>
                    <a:pt x="6801" y="8501"/>
                    <a:pt x="6567" y="8461"/>
                    <a:pt x="6399" y="8481"/>
                  </a:cubicBezTo>
                  <a:cubicBezTo>
                    <a:pt x="6313" y="8481"/>
                    <a:pt x="6231" y="8481"/>
                    <a:pt x="6185" y="8588"/>
                  </a:cubicBezTo>
                  <a:cubicBezTo>
                    <a:pt x="6165" y="8715"/>
                    <a:pt x="6272" y="8735"/>
                    <a:pt x="6338" y="8776"/>
                  </a:cubicBezTo>
                  <a:cubicBezTo>
                    <a:pt x="6450" y="8842"/>
                    <a:pt x="6562" y="8966"/>
                    <a:pt x="6675" y="8966"/>
                  </a:cubicBezTo>
                  <a:cubicBezTo>
                    <a:pt x="6710" y="8966"/>
                    <a:pt x="6745" y="8954"/>
                    <a:pt x="6781" y="8924"/>
                  </a:cubicBezTo>
                  <a:cubicBezTo>
                    <a:pt x="6974" y="8756"/>
                    <a:pt x="7076" y="8522"/>
                    <a:pt x="7203" y="8313"/>
                  </a:cubicBezTo>
                  <a:cubicBezTo>
                    <a:pt x="7223" y="8276"/>
                    <a:pt x="7171" y="8216"/>
                    <a:pt x="7217" y="8216"/>
                  </a:cubicBezTo>
                  <a:cubicBezTo>
                    <a:pt x="7228" y="8216"/>
                    <a:pt x="7245" y="8219"/>
                    <a:pt x="7269" y="8227"/>
                  </a:cubicBezTo>
                  <a:cubicBezTo>
                    <a:pt x="7280" y="8228"/>
                    <a:pt x="7289" y="8229"/>
                    <a:pt x="7299" y="8229"/>
                  </a:cubicBezTo>
                  <a:cubicBezTo>
                    <a:pt x="7416" y="8229"/>
                    <a:pt x="7413" y="8114"/>
                    <a:pt x="7376" y="8033"/>
                  </a:cubicBezTo>
                  <a:cubicBezTo>
                    <a:pt x="7269" y="7886"/>
                    <a:pt x="7203" y="7652"/>
                    <a:pt x="7015" y="7611"/>
                  </a:cubicBezTo>
                  <a:cubicBezTo>
                    <a:pt x="6740" y="7571"/>
                    <a:pt x="6592" y="7357"/>
                    <a:pt x="6419" y="7189"/>
                  </a:cubicBezTo>
                  <a:cubicBezTo>
                    <a:pt x="6358" y="7143"/>
                    <a:pt x="6313" y="7082"/>
                    <a:pt x="6358" y="7016"/>
                  </a:cubicBezTo>
                  <a:cubicBezTo>
                    <a:pt x="6371" y="6997"/>
                    <a:pt x="6388" y="6990"/>
                    <a:pt x="6406" y="6990"/>
                  </a:cubicBezTo>
                  <a:close/>
                  <a:moveTo>
                    <a:pt x="13740" y="10564"/>
                  </a:moveTo>
                  <a:cubicBezTo>
                    <a:pt x="13802" y="10564"/>
                    <a:pt x="13854" y="10619"/>
                    <a:pt x="13902" y="10684"/>
                  </a:cubicBezTo>
                  <a:cubicBezTo>
                    <a:pt x="14106" y="11043"/>
                    <a:pt x="14353" y="11360"/>
                    <a:pt x="14759" y="11360"/>
                  </a:cubicBezTo>
                  <a:cubicBezTo>
                    <a:pt x="14858" y="11360"/>
                    <a:pt x="14967" y="11341"/>
                    <a:pt x="15087" y="11299"/>
                  </a:cubicBezTo>
                  <a:cubicBezTo>
                    <a:pt x="15113" y="11299"/>
                    <a:pt x="15174" y="11319"/>
                    <a:pt x="15214" y="11340"/>
                  </a:cubicBezTo>
                  <a:cubicBezTo>
                    <a:pt x="15174" y="11365"/>
                    <a:pt x="15133" y="11386"/>
                    <a:pt x="15113" y="11426"/>
                  </a:cubicBezTo>
                  <a:cubicBezTo>
                    <a:pt x="14973" y="11622"/>
                    <a:pt x="14838" y="11834"/>
                    <a:pt x="14575" y="11834"/>
                  </a:cubicBezTo>
                  <a:cubicBezTo>
                    <a:pt x="14550" y="11834"/>
                    <a:pt x="14524" y="11832"/>
                    <a:pt x="14497" y="11828"/>
                  </a:cubicBezTo>
                  <a:cubicBezTo>
                    <a:pt x="14451" y="11808"/>
                    <a:pt x="14370" y="11808"/>
                    <a:pt x="14370" y="11787"/>
                  </a:cubicBezTo>
                  <a:cubicBezTo>
                    <a:pt x="14324" y="11319"/>
                    <a:pt x="13841" y="11192"/>
                    <a:pt x="13668" y="10790"/>
                  </a:cubicBezTo>
                  <a:cubicBezTo>
                    <a:pt x="13648" y="10729"/>
                    <a:pt x="13561" y="10643"/>
                    <a:pt x="13688" y="10577"/>
                  </a:cubicBezTo>
                  <a:cubicBezTo>
                    <a:pt x="13706" y="10568"/>
                    <a:pt x="13724" y="10564"/>
                    <a:pt x="13740" y="10564"/>
                  </a:cubicBezTo>
                  <a:close/>
                  <a:moveTo>
                    <a:pt x="10535" y="11004"/>
                  </a:moveTo>
                  <a:lnTo>
                    <a:pt x="10535" y="11004"/>
                  </a:lnTo>
                  <a:cubicBezTo>
                    <a:pt x="10636" y="11045"/>
                    <a:pt x="10830" y="11045"/>
                    <a:pt x="10850" y="11111"/>
                  </a:cubicBezTo>
                  <a:cubicBezTo>
                    <a:pt x="11084" y="11660"/>
                    <a:pt x="11633" y="12001"/>
                    <a:pt x="11720" y="12611"/>
                  </a:cubicBezTo>
                  <a:cubicBezTo>
                    <a:pt x="11740" y="12825"/>
                    <a:pt x="11974" y="12891"/>
                    <a:pt x="12081" y="13059"/>
                  </a:cubicBezTo>
                  <a:cubicBezTo>
                    <a:pt x="12376" y="13502"/>
                    <a:pt x="12544" y="13970"/>
                    <a:pt x="12671" y="14478"/>
                  </a:cubicBezTo>
                  <a:cubicBezTo>
                    <a:pt x="12228" y="14117"/>
                    <a:pt x="11827" y="13695"/>
                    <a:pt x="11552" y="13186"/>
                  </a:cubicBezTo>
                  <a:cubicBezTo>
                    <a:pt x="11526" y="13120"/>
                    <a:pt x="11486" y="13059"/>
                    <a:pt x="11486" y="13018"/>
                  </a:cubicBezTo>
                  <a:cubicBezTo>
                    <a:pt x="11486" y="12296"/>
                    <a:pt x="10891" y="11848"/>
                    <a:pt x="10682" y="11213"/>
                  </a:cubicBezTo>
                  <a:cubicBezTo>
                    <a:pt x="10662" y="11131"/>
                    <a:pt x="10596" y="11065"/>
                    <a:pt x="10535" y="11004"/>
                  </a:cubicBezTo>
                  <a:close/>
                  <a:moveTo>
                    <a:pt x="18367" y="0"/>
                  </a:moveTo>
                  <a:cubicBezTo>
                    <a:pt x="18162" y="0"/>
                    <a:pt x="17899" y="216"/>
                    <a:pt x="17630" y="236"/>
                  </a:cubicBezTo>
                  <a:cubicBezTo>
                    <a:pt x="17483" y="256"/>
                    <a:pt x="17335" y="322"/>
                    <a:pt x="17188" y="322"/>
                  </a:cubicBezTo>
                  <a:cubicBezTo>
                    <a:pt x="16974" y="322"/>
                    <a:pt x="16827" y="404"/>
                    <a:pt x="16659" y="510"/>
                  </a:cubicBezTo>
                  <a:cubicBezTo>
                    <a:pt x="16500" y="608"/>
                    <a:pt x="16346" y="706"/>
                    <a:pt x="16157" y="706"/>
                  </a:cubicBezTo>
                  <a:cubicBezTo>
                    <a:pt x="16140" y="706"/>
                    <a:pt x="16122" y="705"/>
                    <a:pt x="16104" y="704"/>
                  </a:cubicBezTo>
                  <a:cubicBezTo>
                    <a:pt x="16078" y="699"/>
                    <a:pt x="16054" y="697"/>
                    <a:pt x="16032" y="697"/>
                  </a:cubicBezTo>
                  <a:cubicBezTo>
                    <a:pt x="15945" y="697"/>
                    <a:pt x="15886" y="734"/>
                    <a:pt x="15850" y="851"/>
                  </a:cubicBezTo>
                  <a:cubicBezTo>
                    <a:pt x="15832" y="930"/>
                    <a:pt x="15690" y="1043"/>
                    <a:pt x="15600" y="1043"/>
                  </a:cubicBezTo>
                  <a:cubicBezTo>
                    <a:pt x="15591" y="1043"/>
                    <a:pt x="15583" y="1042"/>
                    <a:pt x="15575" y="1039"/>
                  </a:cubicBezTo>
                  <a:cubicBezTo>
                    <a:pt x="15422" y="989"/>
                    <a:pt x="15309" y="963"/>
                    <a:pt x="15236" y="963"/>
                  </a:cubicBezTo>
                  <a:cubicBezTo>
                    <a:pt x="15066" y="963"/>
                    <a:pt x="15107" y="1100"/>
                    <a:pt x="15341" y="1380"/>
                  </a:cubicBezTo>
                  <a:cubicBezTo>
                    <a:pt x="15367" y="1400"/>
                    <a:pt x="15341" y="1446"/>
                    <a:pt x="15341" y="1467"/>
                  </a:cubicBezTo>
                  <a:cubicBezTo>
                    <a:pt x="15321" y="1467"/>
                    <a:pt x="15301" y="1446"/>
                    <a:pt x="15280" y="1446"/>
                  </a:cubicBezTo>
                  <a:cubicBezTo>
                    <a:pt x="15214" y="1339"/>
                    <a:pt x="15087" y="1233"/>
                    <a:pt x="15067" y="1126"/>
                  </a:cubicBezTo>
                  <a:cubicBezTo>
                    <a:pt x="15046" y="958"/>
                    <a:pt x="15026" y="810"/>
                    <a:pt x="14812" y="765"/>
                  </a:cubicBezTo>
                  <a:cubicBezTo>
                    <a:pt x="14778" y="758"/>
                    <a:pt x="14746" y="755"/>
                    <a:pt x="14716" y="755"/>
                  </a:cubicBezTo>
                  <a:cubicBezTo>
                    <a:pt x="14473" y="755"/>
                    <a:pt x="14376" y="961"/>
                    <a:pt x="14263" y="1146"/>
                  </a:cubicBezTo>
                  <a:cubicBezTo>
                    <a:pt x="14156" y="1294"/>
                    <a:pt x="14263" y="1360"/>
                    <a:pt x="14350" y="1446"/>
                  </a:cubicBezTo>
                  <a:cubicBezTo>
                    <a:pt x="14370" y="1467"/>
                    <a:pt x="14370" y="1487"/>
                    <a:pt x="14390" y="1507"/>
                  </a:cubicBezTo>
                  <a:lnTo>
                    <a:pt x="14304" y="1507"/>
                  </a:lnTo>
                  <a:cubicBezTo>
                    <a:pt x="14049" y="1467"/>
                    <a:pt x="13815" y="1400"/>
                    <a:pt x="13561" y="1400"/>
                  </a:cubicBezTo>
                  <a:cubicBezTo>
                    <a:pt x="13478" y="1400"/>
                    <a:pt x="13335" y="1300"/>
                    <a:pt x="13237" y="1300"/>
                  </a:cubicBezTo>
                  <a:cubicBezTo>
                    <a:pt x="13161" y="1300"/>
                    <a:pt x="13112" y="1360"/>
                    <a:pt x="13139" y="1573"/>
                  </a:cubicBezTo>
                  <a:cubicBezTo>
                    <a:pt x="13139" y="1594"/>
                    <a:pt x="13052" y="1614"/>
                    <a:pt x="13012" y="1634"/>
                  </a:cubicBezTo>
                  <a:cubicBezTo>
                    <a:pt x="12930" y="1667"/>
                    <a:pt x="12848" y="1677"/>
                    <a:pt x="12767" y="1677"/>
                  </a:cubicBezTo>
                  <a:cubicBezTo>
                    <a:pt x="12682" y="1677"/>
                    <a:pt x="12599" y="1665"/>
                    <a:pt x="12523" y="1655"/>
                  </a:cubicBezTo>
                  <a:cubicBezTo>
                    <a:pt x="12446" y="1647"/>
                    <a:pt x="12371" y="1640"/>
                    <a:pt x="12297" y="1640"/>
                  </a:cubicBezTo>
                  <a:cubicBezTo>
                    <a:pt x="12172" y="1640"/>
                    <a:pt x="12052" y="1661"/>
                    <a:pt x="11933" y="1741"/>
                  </a:cubicBezTo>
                  <a:lnTo>
                    <a:pt x="11933" y="1721"/>
                  </a:lnTo>
                  <a:cubicBezTo>
                    <a:pt x="11847" y="1802"/>
                    <a:pt x="11760" y="1868"/>
                    <a:pt x="11654" y="1930"/>
                  </a:cubicBezTo>
                  <a:cubicBezTo>
                    <a:pt x="11618" y="1957"/>
                    <a:pt x="11566" y="1989"/>
                    <a:pt x="11529" y="1989"/>
                  </a:cubicBezTo>
                  <a:cubicBezTo>
                    <a:pt x="11504" y="1989"/>
                    <a:pt x="11486" y="1973"/>
                    <a:pt x="11486" y="1930"/>
                  </a:cubicBezTo>
                  <a:cubicBezTo>
                    <a:pt x="11454" y="1714"/>
                    <a:pt x="11302" y="1667"/>
                    <a:pt x="11157" y="1667"/>
                  </a:cubicBezTo>
                  <a:cubicBezTo>
                    <a:pt x="11118" y="1667"/>
                    <a:pt x="11079" y="1671"/>
                    <a:pt x="11043" y="1675"/>
                  </a:cubicBezTo>
                  <a:cubicBezTo>
                    <a:pt x="10830" y="1721"/>
                    <a:pt x="10936" y="1930"/>
                    <a:pt x="10916" y="2057"/>
                  </a:cubicBezTo>
                  <a:cubicBezTo>
                    <a:pt x="10891" y="2209"/>
                    <a:pt x="10723" y="2102"/>
                    <a:pt x="10636" y="2209"/>
                  </a:cubicBezTo>
                  <a:cubicBezTo>
                    <a:pt x="10630" y="2221"/>
                    <a:pt x="10625" y="2226"/>
                    <a:pt x="10620" y="2226"/>
                  </a:cubicBezTo>
                  <a:cubicBezTo>
                    <a:pt x="10608" y="2226"/>
                    <a:pt x="10601" y="2196"/>
                    <a:pt x="10616" y="2163"/>
                  </a:cubicBezTo>
                  <a:cubicBezTo>
                    <a:pt x="10662" y="1868"/>
                    <a:pt x="10489" y="1782"/>
                    <a:pt x="10255" y="1701"/>
                  </a:cubicBezTo>
                  <a:cubicBezTo>
                    <a:pt x="9792" y="1548"/>
                    <a:pt x="9304" y="1507"/>
                    <a:pt x="8856" y="1273"/>
                  </a:cubicBezTo>
                  <a:cubicBezTo>
                    <a:pt x="8700" y="1190"/>
                    <a:pt x="8525" y="1154"/>
                    <a:pt x="8348" y="1154"/>
                  </a:cubicBezTo>
                  <a:cubicBezTo>
                    <a:pt x="8212" y="1154"/>
                    <a:pt x="8076" y="1175"/>
                    <a:pt x="7945" y="1212"/>
                  </a:cubicBezTo>
                  <a:cubicBezTo>
                    <a:pt x="7523" y="1339"/>
                    <a:pt x="7055" y="1360"/>
                    <a:pt x="6674" y="1594"/>
                  </a:cubicBezTo>
                  <a:cubicBezTo>
                    <a:pt x="6526" y="1675"/>
                    <a:pt x="6104" y="1528"/>
                    <a:pt x="6313" y="1975"/>
                  </a:cubicBezTo>
                  <a:cubicBezTo>
                    <a:pt x="6313" y="1996"/>
                    <a:pt x="6252" y="2057"/>
                    <a:pt x="6231" y="2102"/>
                  </a:cubicBezTo>
                  <a:cubicBezTo>
                    <a:pt x="5977" y="2591"/>
                    <a:pt x="5489" y="2759"/>
                    <a:pt x="5066" y="3033"/>
                  </a:cubicBezTo>
                  <a:cubicBezTo>
                    <a:pt x="4705" y="3267"/>
                    <a:pt x="4893" y="3562"/>
                    <a:pt x="5021" y="3796"/>
                  </a:cubicBezTo>
                  <a:cubicBezTo>
                    <a:pt x="5077" y="3936"/>
                    <a:pt x="5205" y="4019"/>
                    <a:pt x="5346" y="4019"/>
                  </a:cubicBezTo>
                  <a:cubicBezTo>
                    <a:pt x="5422" y="4019"/>
                    <a:pt x="5501" y="3995"/>
                    <a:pt x="5575" y="3944"/>
                  </a:cubicBezTo>
                  <a:cubicBezTo>
                    <a:pt x="5685" y="3860"/>
                    <a:pt x="5766" y="3825"/>
                    <a:pt x="5828" y="3825"/>
                  </a:cubicBezTo>
                  <a:cubicBezTo>
                    <a:pt x="5954" y="3825"/>
                    <a:pt x="5997" y="3973"/>
                    <a:pt x="6038" y="4157"/>
                  </a:cubicBezTo>
                  <a:cubicBezTo>
                    <a:pt x="6058" y="4219"/>
                    <a:pt x="6038" y="4285"/>
                    <a:pt x="6058" y="4325"/>
                  </a:cubicBezTo>
                  <a:cubicBezTo>
                    <a:pt x="5997" y="4285"/>
                    <a:pt x="5931" y="4264"/>
                    <a:pt x="5911" y="4198"/>
                  </a:cubicBezTo>
                  <a:cubicBezTo>
                    <a:pt x="5870" y="4062"/>
                    <a:pt x="5819" y="4009"/>
                    <a:pt x="5756" y="4009"/>
                  </a:cubicBezTo>
                  <a:cubicBezTo>
                    <a:pt x="5692" y="4009"/>
                    <a:pt x="5616" y="4063"/>
                    <a:pt x="5529" y="4137"/>
                  </a:cubicBezTo>
                  <a:cubicBezTo>
                    <a:pt x="5361" y="4264"/>
                    <a:pt x="5422" y="4432"/>
                    <a:pt x="5468" y="4559"/>
                  </a:cubicBezTo>
                  <a:cubicBezTo>
                    <a:pt x="5529" y="4814"/>
                    <a:pt x="5382" y="4900"/>
                    <a:pt x="5214" y="4920"/>
                  </a:cubicBezTo>
                  <a:cubicBezTo>
                    <a:pt x="5000" y="4982"/>
                    <a:pt x="4812" y="5068"/>
                    <a:pt x="4705" y="5282"/>
                  </a:cubicBezTo>
                  <a:cubicBezTo>
                    <a:pt x="4650" y="5388"/>
                    <a:pt x="4508" y="5434"/>
                    <a:pt x="4389" y="5434"/>
                  </a:cubicBezTo>
                  <a:cubicBezTo>
                    <a:pt x="4366" y="5434"/>
                    <a:pt x="4344" y="5432"/>
                    <a:pt x="4324" y="5429"/>
                  </a:cubicBezTo>
                  <a:cubicBezTo>
                    <a:pt x="4197" y="5388"/>
                    <a:pt x="4385" y="5302"/>
                    <a:pt x="4385" y="5215"/>
                  </a:cubicBezTo>
                  <a:cubicBezTo>
                    <a:pt x="4364" y="5109"/>
                    <a:pt x="4344" y="5048"/>
                    <a:pt x="4258" y="4961"/>
                  </a:cubicBezTo>
                  <a:cubicBezTo>
                    <a:pt x="4069" y="4753"/>
                    <a:pt x="3835" y="4539"/>
                    <a:pt x="3815" y="4244"/>
                  </a:cubicBezTo>
                  <a:cubicBezTo>
                    <a:pt x="3771" y="4000"/>
                    <a:pt x="3616" y="3734"/>
                    <a:pt x="3397" y="3734"/>
                  </a:cubicBezTo>
                  <a:cubicBezTo>
                    <a:pt x="3387" y="3734"/>
                    <a:pt x="3377" y="3734"/>
                    <a:pt x="3367" y="3735"/>
                  </a:cubicBezTo>
                  <a:cubicBezTo>
                    <a:pt x="3159" y="3756"/>
                    <a:pt x="2945" y="3837"/>
                    <a:pt x="2905" y="4010"/>
                  </a:cubicBezTo>
                  <a:cubicBezTo>
                    <a:pt x="2859" y="4244"/>
                    <a:pt x="2925" y="4519"/>
                    <a:pt x="3159" y="4686"/>
                  </a:cubicBezTo>
                  <a:cubicBezTo>
                    <a:pt x="3327" y="4814"/>
                    <a:pt x="3327" y="4834"/>
                    <a:pt x="3261" y="4900"/>
                  </a:cubicBezTo>
                  <a:cubicBezTo>
                    <a:pt x="3006" y="5109"/>
                    <a:pt x="3113" y="5449"/>
                    <a:pt x="2986" y="5704"/>
                  </a:cubicBezTo>
                  <a:cubicBezTo>
                    <a:pt x="2958" y="5777"/>
                    <a:pt x="3019" y="5810"/>
                    <a:pt x="3094" y="5810"/>
                  </a:cubicBezTo>
                  <a:cubicBezTo>
                    <a:pt x="3129" y="5810"/>
                    <a:pt x="3166" y="5803"/>
                    <a:pt x="3200" y="5790"/>
                  </a:cubicBezTo>
                  <a:cubicBezTo>
                    <a:pt x="3447" y="5694"/>
                    <a:pt x="3694" y="5614"/>
                    <a:pt x="3975" y="5614"/>
                  </a:cubicBezTo>
                  <a:cubicBezTo>
                    <a:pt x="4006" y="5614"/>
                    <a:pt x="4038" y="5615"/>
                    <a:pt x="4069" y="5617"/>
                  </a:cubicBezTo>
                  <a:lnTo>
                    <a:pt x="4151" y="5617"/>
                  </a:lnTo>
                  <a:cubicBezTo>
                    <a:pt x="4130" y="5643"/>
                    <a:pt x="4130" y="5663"/>
                    <a:pt x="4130" y="5663"/>
                  </a:cubicBezTo>
                  <a:cubicBezTo>
                    <a:pt x="3896" y="5770"/>
                    <a:pt x="3668" y="5872"/>
                    <a:pt x="3413" y="5938"/>
                  </a:cubicBezTo>
                  <a:cubicBezTo>
                    <a:pt x="3286" y="5958"/>
                    <a:pt x="3113" y="5938"/>
                    <a:pt x="3072" y="6106"/>
                  </a:cubicBezTo>
                  <a:cubicBezTo>
                    <a:pt x="3032" y="6253"/>
                    <a:pt x="3179" y="6299"/>
                    <a:pt x="3306" y="6360"/>
                  </a:cubicBezTo>
                  <a:cubicBezTo>
                    <a:pt x="3581" y="6533"/>
                    <a:pt x="3622" y="6787"/>
                    <a:pt x="3515" y="7082"/>
                  </a:cubicBezTo>
                  <a:cubicBezTo>
                    <a:pt x="3476" y="7205"/>
                    <a:pt x="3410" y="7239"/>
                    <a:pt x="3337" y="7239"/>
                  </a:cubicBezTo>
                  <a:cubicBezTo>
                    <a:pt x="3258" y="7239"/>
                    <a:pt x="3169" y="7200"/>
                    <a:pt x="3093" y="7189"/>
                  </a:cubicBezTo>
                  <a:cubicBezTo>
                    <a:pt x="2905" y="7189"/>
                    <a:pt x="2691" y="7143"/>
                    <a:pt x="2498" y="7143"/>
                  </a:cubicBezTo>
                  <a:cubicBezTo>
                    <a:pt x="2289" y="7143"/>
                    <a:pt x="2055" y="7189"/>
                    <a:pt x="2075" y="7464"/>
                  </a:cubicBezTo>
                  <a:cubicBezTo>
                    <a:pt x="2116" y="7738"/>
                    <a:pt x="2055" y="7972"/>
                    <a:pt x="1989" y="8227"/>
                  </a:cubicBezTo>
                  <a:cubicBezTo>
                    <a:pt x="1948" y="8440"/>
                    <a:pt x="1821" y="8796"/>
                    <a:pt x="2203" y="8863"/>
                  </a:cubicBezTo>
                  <a:cubicBezTo>
                    <a:pt x="2564" y="8924"/>
                    <a:pt x="2650" y="9010"/>
                    <a:pt x="2457" y="9331"/>
                  </a:cubicBezTo>
                  <a:cubicBezTo>
                    <a:pt x="2370" y="9458"/>
                    <a:pt x="2289" y="9559"/>
                    <a:pt x="2142" y="9646"/>
                  </a:cubicBezTo>
                  <a:cubicBezTo>
                    <a:pt x="1908" y="9793"/>
                    <a:pt x="1694" y="9966"/>
                    <a:pt x="1735" y="10302"/>
                  </a:cubicBezTo>
                  <a:cubicBezTo>
                    <a:pt x="1735" y="10429"/>
                    <a:pt x="1694" y="10577"/>
                    <a:pt x="1567" y="10643"/>
                  </a:cubicBezTo>
                  <a:cubicBezTo>
                    <a:pt x="1078" y="10857"/>
                    <a:pt x="783" y="11279"/>
                    <a:pt x="549" y="11721"/>
                  </a:cubicBezTo>
                  <a:cubicBezTo>
                    <a:pt x="361" y="12082"/>
                    <a:pt x="20" y="12423"/>
                    <a:pt x="275" y="12932"/>
                  </a:cubicBezTo>
                  <a:cubicBezTo>
                    <a:pt x="402" y="13207"/>
                    <a:pt x="336" y="13527"/>
                    <a:pt x="168" y="13822"/>
                  </a:cubicBezTo>
                  <a:cubicBezTo>
                    <a:pt x="0" y="14163"/>
                    <a:pt x="148" y="14712"/>
                    <a:pt x="443" y="14967"/>
                  </a:cubicBezTo>
                  <a:cubicBezTo>
                    <a:pt x="509" y="15028"/>
                    <a:pt x="549" y="15094"/>
                    <a:pt x="590" y="15155"/>
                  </a:cubicBezTo>
                  <a:cubicBezTo>
                    <a:pt x="844" y="15663"/>
                    <a:pt x="1145" y="16131"/>
                    <a:pt x="1653" y="16452"/>
                  </a:cubicBezTo>
                  <a:cubicBezTo>
                    <a:pt x="1761" y="16521"/>
                    <a:pt x="1897" y="16655"/>
                    <a:pt x="2026" y="16655"/>
                  </a:cubicBezTo>
                  <a:cubicBezTo>
                    <a:pt x="2050" y="16655"/>
                    <a:pt x="2073" y="16650"/>
                    <a:pt x="2096" y="16640"/>
                  </a:cubicBezTo>
                  <a:cubicBezTo>
                    <a:pt x="2671" y="16345"/>
                    <a:pt x="3367" y="16660"/>
                    <a:pt x="3942" y="16259"/>
                  </a:cubicBezTo>
                  <a:cubicBezTo>
                    <a:pt x="4037" y="16192"/>
                    <a:pt x="4166" y="16147"/>
                    <a:pt x="4296" y="16147"/>
                  </a:cubicBezTo>
                  <a:cubicBezTo>
                    <a:pt x="4453" y="16147"/>
                    <a:pt x="4610" y="16213"/>
                    <a:pt x="4705" y="16386"/>
                  </a:cubicBezTo>
                  <a:cubicBezTo>
                    <a:pt x="4808" y="16559"/>
                    <a:pt x="4911" y="16632"/>
                    <a:pt x="5057" y="16632"/>
                  </a:cubicBezTo>
                  <a:cubicBezTo>
                    <a:pt x="5091" y="16632"/>
                    <a:pt x="5128" y="16628"/>
                    <a:pt x="5168" y="16620"/>
                  </a:cubicBezTo>
                  <a:cubicBezTo>
                    <a:pt x="5211" y="16612"/>
                    <a:pt x="5252" y="16609"/>
                    <a:pt x="5289" y="16609"/>
                  </a:cubicBezTo>
                  <a:cubicBezTo>
                    <a:pt x="5581" y="16609"/>
                    <a:pt x="5695" y="16831"/>
                    <a:pt x="5636" y="17169"/>
                  </a:cubicBezTo>
                  <a:cubicBezTo>
                    <a:pt x="5575" y="17444"/>
                    <a:pt x="5382" y="17785"/>
                    <a:pt x="5529" y="18059"/>
                  </a:cubicBezTo>
                  <a:cubicBezTo>
                    <a:pt x="5723" y="18359"/>
                    <a:pt x="5957" y="18675"/>
                    <a:pt x="6104" y="18995"/>
                  </a:cubicBezTo>
                  <a:cubicBezTo>
                    <a:pt x="6338" y="19565"/>
                    <a:pt x="6526" y="20180"/>
                    <a:pt x="6211" y="20796"/>
                  </a:cubicBezTo>
                  <a:cubicBezTo>
                    <a:pt x="6018" y="21198"/>
                    <a:pt x="5977" y="21600"/>
                    <a:pt x="6165" y="22001"/>
                  </a:cubicBezTo>
                  <a:cubicBezTo>
                    <a:pt x="6358" y="22403"/>
                    <a:pt x="6526" y="22810"/>
                    <a:pt x="6567" y="23273"/>
                  </a:cubicBezTo>
                  <a:cubicBezTo>
                    <a:pt x="6613" y="23700"/>
                    <a:pt x="6613" y="24143"/>
                    <a:pt x="6974" y="24463"/>
                  </a:cubicBezTo>
                  <a:cubicBezTo>
                    <a:pt x="7162" y="24652"/>
                    <a:pt x="7228" y="24926"/>
                    <a:pt x="7310" y="25181"/>
                  </a:cubicBezTo>
                  <a:cubicBezTo>
                    <a:pt x="7396" y="25415"/>
                    <a:pt x="7203" y="25689"/>
                    <a:pt x="7483" y="25883"/>
                  </a:cubicBezTo>
                  <a:cubicBezTo>
                    <a:pt x="7558" y="25949"/>
                    <a:pt x="7629" y="25972"/>
                    <a:pt x="7700" y="25972"/>
                  </a:cubicBezTo>
                  <a:cubicBezTo>
                    <a:pt x="7787" y="25972"/>
                    <a:pt x="7873" y="25937"/>
                    <a:pt x="7966" y="25903"/>
                  </a:cubicBezTo>
                  <a:cubicBezTo>
                    <a:pt x="8038" y="25869"/>
                    <a:pt x="8109" y="25832"/>
                    <a:pt x="8178" y="25832"/>
                  </a:cubicBezTo>
                  <a:cubicBezTo>
                    <a:pt x="8192" y="25832"/>
                    <a:pt x="8206" y="25833"/>
                    <a:pt x="8220" y="25837"/>
                  </a:cubicBezTo>
                  <a:cubicBezTo>
                    <a:pt x="8240" y="25837"/>
                    <a:pt x="8259" y="25837"/>
                    <a:pt x="8278" y="25837"/>
                  </a:cubicBezTo>
                  <a:cubicBezTo>
                    <a:pt x="9384" y="25837"/>
                    <a:pt x="9947" y="25125"/>
                    <a:pt x="10382" y="24250"/>
                  </a:cubicBezTo>
                  <a:cubicBezTo>
                    <a:pt x="10468" y="24056"/>
                    <a:pt x="10382" y="23782"/>
                    <a:pt x="10616" y="23700"/>
                  </a:cubicBezTo>
                  <a:cubicBezTo>
                    <a:pt x="11018" y="23527"/>
                    <a:pt x="11104" y="23212"/>
                    <a:pt x="10997" y="22871"/>
                  </a:cubicBezTo>
                  <a:cubicBezTo>
                    <a:pt x="10850" y="22342"/>
                    <a:pt x="11125" y="22149"/>
                    <a:pt x="11526" y="21981"/>
                  </a:cubicBezTo>
                  <a:cubicBezTo>
                    <a:pt x="12061" y="21747"/>
                    <a:pt x="12417" y="20542"/>
                    <a:pt x="12101" y="20053"/>
                  </a:cubicBezTo>
                  <a:cubicBezTo>
                    <a:pt x="11847" y="19672"/>
                    <a:pt x="11933" y="19250"/>
                    <a:pt x="11994" y="18868"/>
                  </a:cubicBezTo>
                  <a:cubicBezTo>
                    <a:pt x="12081" y="18293"/>
                    <a:pt x="12503" y="17912"/>
                    <a:pt x="12905" y="17571"/>
                  </a:cubicBezTo>
                  <a:cubicBezTo>
                    <a:pt x="13688" y="16894"/>
                    <a:pt x="14197" y="16070"/>
                    <a:pt x="14431" y="15073"/>
                  </a:cubicBezTo>
                  <a:cubicBezTo>
                    <a:pt x="14474" y="14910"/>
                    <a:pt x="14454" y="14751"/>
                    <a:pt x="14276" y="14751"/>
                  </a:cubicBezTo>
                  <a:cubicBezTo>
                    <a:pt x="14265" y="14751"/>
                    <a:pt x="14254" y="14752"/>
                    <a:pt x="14243" y="14753"/>
                  </a:cubicBezTo>
                  <a:cubicBezTo>
                    <a:pt x="14029" y="14773"/>
                    <a:pt x="13815" y="14860"/>
                    <a:pt x="13607" y="14926"/>
                  </a:cubicBezTo>
                  <a:cubicBezTo>
                    <a:pt x="13361" y="15001"/>
                    <a:pt x="13204" y="15049"/>
                    <a:pt x="13093" y="15049"/>
                  </a:cubicBezTo>
                  <a:cubicBezTo>
                    <a:pt x="12896" y="15049"/>
                    <a:pt x="12843" y="14898"/>
                    <a:pt x="12696" y="14478"/>
                  </a:cubicBezTo>
                  <a:lnTo>
                    <a:pt x="12696" y="14478"/>
                  </a:lnTo>
                  <a:cubicBezTo>
                    <a:pt x="12767" y="14553"/>
                    <a:pt x="12826" y="14704"/>
                    <a:pt x="12962" y="14704"/>
                  </a:cubicBezTo>
                  <a:cubicBezTo>
                    <a:pt x="12983" y="14704"/>
                    <a:pt x="13007" y="14700"/>
                    <a:pt x="13032" y="14692"/>
                  </a:cubicBezTo>
                  <a:cubicBezTo>
                    <a:pt x="13353" y="14565"/>
                    <a:pt x="13648" y="14392"/>
                    <a:pt x="13968" y="14290"/>
                  </a:cubicBezTo>
                  <a:cubicBezTo>
                    <a:pt x="14324" y="14163"/>
                    <a:pt x="14558" y="13822"/>
                    <a:pt x="14899" y="13695"/>
                  </a:cubicBezTo>
                  <a:cubicBezTo>
                    <a:pt x="15387" y="13527"/>
                    <a:pt x="16023" y="12891"/>
                    <a:pt x="16043" y="12403"/>
                  </a:cubicBezTo>
                  <a:cubicBezTo>
                    <a:pt x="16043" y="12337"/>
                    <a:pt x="16003" y="12276"/>
                    <a:pt x="15977" y="12230"/>
                  </a:cubicBezTo>
                  <a:cubicBezTo>
                    <a:pt x="15850" y="12062"/>
                    <a:pt x="15723" y="11935"/>
                    <a:pt x="15514" y="11874"/>
                  </a:cubicBezTo>
                  <a:cubicBezTo>
                    <a:pt x="15387" y="11848"/>
                    <a:pt x="15321" y="11701"/>
                    <a:pt x="15341" y="11594"/>
                  </a:cubicBezTo>
                  <a:cubicBezTo>
                    <a:pt x="15348" y="11574"/>
                    <a:pt x="15358" y="11567"/>
                    <a:pt x="15372" y="11567"/>
                  </a:cubicBezTo>
                  <a:cubicBezTo>
                    <a:pt x="15414" y="11567"/>
                    <a:pt x="15485" y="11640"/>
                    <a:pt x="15535" y="11640"/>
                  </a:cubicBezTo>
                  <a:cubicBezTo>
                    <a:pt x="15748" y="11660"/>
                    <a:pt x="15957" y="11701"/>
                    <a:pt x="16150" y="11701"/>
                  </a:cubicBezTo>
                  <a:cubicBezTo>
                    <a:pt x="16867" y="11701"/>
                    <a:pt x="17529" y="11701"/>
                    <a:pt x="17910" y="12484"/>
                  </a:cubicBezTo>
                  <a:cubicBezTo>
                    <a:pt x="17981" y="12635"/>
                    <a:pt x="18151" y="12796"/>
                    <a:pt x="18361" y="12796"/>
                  </a:cubicBezTo>
                  <a:cubicBezTo>
                    <a:pt x="18393" y="12796"/>
                    <a:pt x="18426" y="12792"/>
                    <a:pt x="18460" y="12784"/>
                  </a:cubicBezTo>
                  <a:cubicBezTo>
                    <a:pt x="18496" y="12774"/>
                    <a:pt x="18524" y="12770"/>
                    <a:pt x="18545" y="12770"/>
                  </a:cubicBezTo>
                  <a:cubicBezTo>
                    <a:pt x="18620" y="12770"/>
                    <a:pt x="18612" y="12828"/>
                    <a:pt x="18627" y="12912"/>
                  </a:cubicBezTo>
                  <a:cubicBezTo>
                    <a:pt x="18755" y="13883"/>
                    <a:pt x="19202" y="14753"/>
                    <a:pt x="19645" y="15623"/>
                  </a:cubicBezTo>
                  <a:cubicBezTo>
                    <a:pt x="19724" y="15759"/>
                    <a:pt x="19810" y="15847"/>
                    <a:pt x="19899" y="15847"/>
                  </a:cubicBezTo>
                  <a:cubicBezTo>
                    <a:pt x="19976" y="15847"/>
                    <a:pt x="20055" y="15781"/>
                    <a:pt x="20133" y="15623"/>
                  </a:cubicBezTo>
                  <a:cubicBezTo>
                    <a:pt x="20174" y="15516"/>
                    <a:pt x="20260" y="15409"/>
                    <a:pt x="20326" y="15328"/>
                  </a:cubicBezTo>
                  <a:cubicBezTo>
                    <a:pt x="20347" y="15307"/>
                    <a:pt x="20347" y="15307"/>
                    <a:pt x="20367" y="15282"/>
                  </a:cubicBezTo>
                  <a:cubicBezTo>
                    <a:pt x="20494" y="14946"/>
                    <a:pt x="20474" y="14605"/>
                    <a:pt x="20428" y="14265"/>
                  </a:cubicBezTo>
                  <a:cubicBezTo>
                    <a:pt x="20408" y="14163"/>
                    <a:pt x="20367" y="14036"/>
                    <a:pt x="20494" y="14010"/>
                  </a:cubicBezTo>
                  <a:cubicBezTo>
                    <a:pt x="20835" y="13929"/>
                    <a:pt x="20937" y="13629"/>
                    <a:pt x="21110" y="13400"/>
                  </a:cubicBezTo>
                  <a:cubicBezTo>
                    <a:pt x="21318" y="13166"/>
                    <a:pt x="21532" y="12866"/>
                    <a:pt x="21766" y="12718"/>
                  </a:cubicBezTo>
                  <a:cubicBezTo>
                    <a:pt x="21887" y="12635"/>
                    <a:pt x="22081" y="12511"/>
                    <a:pt x="22280" y="12511"/>
                  </a:cubicBezTo>
                  <a:cubicBezTo>
                    <a:pt x="22433" y="12511"/>
                    <a:pt x="22589" y="12584"/>
                    <a:pt x="22717" y="12805"/>
                  </a:cubicBezTo>
                  <a:cubicBezTo>
                    <a:pt x="22890" y="13079"/>
                    <a:pt x="23165" y="13273"/>
                    <a:pt x="23185" y="13629"/>
                  </a:cubicBezTo>
                  <a:cubicBezTo>
                    <a:pt x="23185" y="13736"/>
                    <a:pt x="23144" y="13863"/>
                    <a:pt x="23292" y="13929"/>
                  </a:cubicBezTo>
                  <a:cubicBezTo>
                    <a:pt x="23343" y="13945"/>
                    <a:pt x="23398" y="13959"/>
                    <a:pt x="23454" y="13959"/>
                  </a:cubicBezTo>
                  <a:cubicBezTo>
                    <a:pt x="23535" y="13959"/>
                    <a:pt x="23618" y="13930"/>
                    <a:pt x="23694" y="13842"/>
                  </a:cubicBezTo>
                  <a:cubicBezTo>
                    <a:pt x="23706" y="13818"/>
                    <a:pt x="23735" y="13785"/>
                    <a:pt x="23764" y="13785"/>
                  </a:cubicBezTo>
                  <a:cubicBezTo>
                    <a:pt x="23784" y="13785"/>
                    <a:pt x="23805" y="13800"/>
                    <a:pt x="23821" y="13842"/>
                  </a:cubicBezTo>
                  <a:cubicBezTo>
                    <a:pt x="23907" y="14076"/>
                    <a:pt x="23968" y="14331"/>
                    <a:pt x="24075" y="14565"/>
                  </a:cubicBezTo>
                  <a:cubicBezTo>
                    <a:pt x="24269" y="15028"/>
                    <a:pt x="23989" y="15602"/>
                    <a:pt x="24396" y="16045"/>
                  </a:cubicBezTo>
                  <a:cubicBezTo>
                    <a:pt x="24691" y="16386"/>
                    <a:pt x="24711" y="16894"/>
                    <a:pt x="25032" y="17235"/>
                  </a:cubicBezTo>
                  <a:cubicBezTo>
                    <a:pt x="25133" y="17276"/>
                    <a:pt x="25240" y="17342"/>
                    <a:pt x="25347" y="17383"/>
                  </a:cubicBezTo>
                  <a:cubicBezTo>
                    <a:pt x="25381" y="17402"/>
                    <a:pt x="25417" y="17411"/>
                    <a:pt x="25449" y="17411"/>
                  </a:cubicBezTo>
                  <a:cubicBezTo>
                    <a:pt x="25518" y="17411"/>
                    <a:pt x="25568" y="17369"/>
                    <a:pt x="25540" y="17296"/>
                  </a:cubicBezTo>
                  <a:cubicBezTo>
                    <a:pt x="25433" y="16894"/>
                    <a:pt x="25474" y="16452"/>
                    <a:pt x="25052" y="16152"/>
                  </a:cubicBezTo>
                  <a:cubicBezTo>
                    <a:pt x="24731" y="15918"/>
                    <a:pt x="24477" y="15562"/>
                    <a:pt x="24523" y="15114"/>
                  </a:cubicBezTo>
                  <a:cubicBezTo>
                    <a:pt x="24538" y="14989"/>
                    <a:pt x="24411" y="14706"/>
                    <a:pt x="24576" y="14706"/>
                  </a:cubicBezTo>
                  <a:cubicBezTo>
                    <a:pt x="24632" y="14706"/>
                    <a:pt x="24720" y="14738"/>
                    <a:pt x="24859" y="14819"/>
                  </a:cubicBezTo>
                  <a:cubicBezTo>
                    <a:pt x="25093" y="14967"/>
                    <a:pt x="25347" y="15155"/>
                    <a:pt x="25413" y="15368"/>
                  </a:cubicBezTo>
                  <a:cubicBezTo>
                    <a:pt x="25492" y="15566"/>
                    <a:pt x="25564" y="15631"/>
                    <a:pt x="25636" y="15631"/>
                  </a:cubicBezTo>
                  <a:cubicBezTo>
                    <a:pt x="25734" y="15631"/>
                    <a:pt x="25830" y="15508"/>
                    <a:pt x="25942" y="15435"/>
                  </a:cubicBezTo>
                  <a:cubicBezTo>
                    <a:pt x="26003" y="15389"/>
                    <a:pt x="26049" y="15307"/>
                    <a:pt x="26110" y="15282"/>
                  </a:cubicBezTo>
                  <a:cubicBezTo>
                    <a:pt x="26471" y="15094"/>
                    <a:pt x="26558" y="14819"/>
                    <a:pt x="26471" y="14417"/>
                  </a:cubicBezTo>
                  <a:cubicBezTo>
                    <a:pt x="26364" y="14010"/>
                    <a:pt x="26151" y="13715"/>
                    <a:pt x="25876" y="13481"/>
                  </a:cubicBezTo>
                  <a:cubicBezTo>
                    <a:pt x="25601" y="13247"/>
                    <a:pt x="25540" y="13039"/>
                    <a:pt x="25795" y="12739"/>
                  </a:cubicBezTo>
                  <a:cubicBezTo>
                    <a:pt x="25884" y="12649"/>
                    <a:pt x="25959" y="12606"/>
                    <a:pt x="26033" y="12606"/>
                  </a:cubicBezTo>
                  <a:cubicBezTo>
                    <a:pt x="26080" y="12606"/>
                    <a:pt x="26126" y="12624"/>
                    <a:pt x="26176" y="12657"/>
                  </a:cubicBezTo>
                  <a:cubicBezTo>
                    <a:pt x="26324" y="12764"/>
                    <a:pt x="26278" y="12891"/>
                    <a:pt x="26130" y="12993"/>
                  </a:cubicBezTo>
                  <a:cubicBezTo>
                    <a:pt x="26023" y="13059"/>
                    <a:pt x="25983" y="13207"/>
                    <a:pt x="26110" y="13293"/>
                  </a:cubicBezTo>
                  <a:cubicBezTo>
                    <a:pt x="26189" y="13350"/>
                    <a:pt x="26280" y="13394"/>
                    <a:pt x="26371" y="13394"/>
                  </a:cubicBezTo>
                  <a:cubicBezTo>
                    <a:pt x="26451" y="13394"/>
                    <a:pt x="26529" y="13361"/>
                    <a:pt x="26598" y="13273"/>
                  </a:cubicBezTo>
                  <a:cubicBezTo>
                    <a:pt x="26659" y="13166"/>
                    <a:pt x="26786" y="13039"/>
                    <a:pt x="26619" y="12932"/>
                  </a:cubicBezTo>
                  <a:cubicBezTo>
                    <a:pt x="26385" y="12805"/>
                    <a:pt x="26532" y="12739"/>
                    <a:pt x="26639" y="12678"/>
                  </a:cubicBezTo>
                  <a:cubicBezTo>
                    <a:pt x="27148" y="12357"/>
                    <a:pt x="27870" y="12337"/>
                    <a:pt x="28124" y="11640"/>
                  </a:cubicBezTo>
                  <a:cubicBezTo>
                    <a:pt x="28251" y="11299"/>
                    <a:pt x="28419" y="10984"/>
                    <a:pt x="28358" y="10577"/>
                  </a:cubicBezTo>
                  <a:cubicBezTo>
                    <a:pt x="28292" y="10094"/>
                    <a:pt x="27977" y="9732"/>
                    <a:pt x="27656" y="9371"/>
                  </a:cubicBezTo>
                  <a:cubicBezTo>
                    <a:pt x="27509" y="9203"/>
                    <a:pt x="27529" y="9097"/>
                    <a:pt x="27722" y="9010"/>
                  </a:cubicBezTo>
                  <a:cubicBezTo>
                    <a:pt x="27804" y="8990"/>
                    <a:pt x="27850" y="8924"/>
                    <a:pt x="27850" y="8842"/>
                  </a:cubicBezTo>
                  <a:cubicBezTo>
                    <a:pt x="27850" y="8756"/>
                    <a:pt x="27783" y="8695"/>
                    <a:pt x="27702" y="8669"/>
                  </a:cubicBezTo>
                  <a:cubicBezTo>
                    <a:pt x="27615" y="8655"/>
                    <a:pt x="27507" y="8623"/>
                    <a:pt x="27421" y="8623"/>
                  </a:cubicBezTo>
                  <a:cubicBezTo>
                    <a:pt x="27381" y="8623"/>
                    <a:pt x="27346" y="8630"/>
                    <a:pt x="27321" y="8649"/>
                  </a:cubicBezTo>
                  <a:cubicBezTo>
                    <a:pt x="27283" y="8669"/>
                    <a:pt x="27251" y="8677"/>
                    <a:pt x="27222" y="8677"/>
                  </a:cubicBezTo>
                  <a:cubicBezTo>
                    <a:pt x="27155" y="8677"/>
                    <a:pt x="27109" y="8631"/>
                    <a:pt x="27066" y="8588"/>
                  </a:cubicBezTo>
                  <a:cubicBezTo>
                    <a:pt x="27031" y="8537"/>
                    <a:pt x="26986" y="8488"/>
                    <a:pt x="26927" y="8488"/>
                  </a:cubicBezTo>
                  <a:cubicBezTo>
                    <a:pt x="26910" y="8488"/>
                    <a:pt x="26892" y="8492"/>
                    <a:pt x="26873" y="8501"/>
                  </a:cubicBezTo>
                  <a:cubicBezTo>
                    <a:pt x="26939" y="8440"/>
                    <a:pt x="27000" y="8395"/>
                    <a:pt x="27066" y="8334"/>
                  </a:cubicBezTo>
                  <a:cubicBezTo>
                    <a:pt x="27087" y="8313"/>
                    <a:pt x="27087" y="8267"/>
                    <a:pt x="27107" y="8247"/>
                  </a:cubicBezTo>
                  <a:cubicBezTo>
                    <a:pt x="27125" y="8194"/>
                    <a:pt x="27158" y="8137"/>
                    <a:pt x="27210" y="8137"/>
                  </a:cubicBezTo>
                  <a:cubicBezTo>
                    <a:pt x="27218" y="8137"/>
                    <a:pt x="27226" y="8138"/>
                    <a:pt x="27234" y="8140"/>
                  </a:cubicBezTo>
                  <a:cubicBezTo>
                    <a:pt x="27321" y="8140"/>
                    <a:pt x="27295" y="8227"/>
                    <a:pt x="27295" y="8267"/>
                  </a:cubicBezTo>
                  <a:cubicBezTo>
                    <a:pt x="27322" y="8418"/>
                    <a:pt x="27378" y="8487"/>
                    <a:pt x="27458" y="8487"/>
                  </a:cubicBezTo>
                  <a:cubicBezTo>
                    <a:pt x="27513" y="8487"/>
                    <a:pt x="27580" y="8455"/>
                    <a:pt x="27656" y="8395"/>
                  </a:cubicBezTo>
                  <a:cubicBezTo>
                    <a:pt x="27730" y="8337"/>
                    <a:pt x="27806" y="8309"/>
                    <a:pt x="27877" y="8309"/>
                  </a:cubicBezTo>
                  <a:cubicBezTo>
                    <a:pt x="28011" y="8309"/>
                    <a:pt x="28125" y="8408"/>
                    <a:pt x="28165" y="8588"/>
                  </a:cubicBezTo>
                  <a:cubicBezTo>
                    <a:pt x="28185" y="8649"/>
                    <a:pt x="28231" y="8756"/>
                    <a:pt x="28272" y="8756"/>
                  </a:cubicBezTo>
                  <a:cubicBezTo>
                    <a:pt x="28567" y="8776"/>
                    <a:pt x="28633" y="9030"/>
                    <a:pt x="28694" y="9224"/>
                  </a:cubicBezTo>
                  <a:cubicBezTo>
                    <a:pt x="28769" y="9431"/>
                    <a:pt x="28862" y="9496"/>
                    <a:pt x="28965" y="9496"/>
                  </a:cubicBezTo>
                  <a:cubicBezTo>
                    <a:pt x="29072" y="9496"/>
                    <a:pt x="29190" y="9426"/>
                    <a:pt x="29309" y="9371"/>
                  </a:cubicBezTo>
                  <a:cubicBezTo>
                    <a:pt x="29609" y="9224"/>
                    <a:pt x="29355" y="9051"/>
                    <a:pt x="29309" y="8903"/>
                  </a:cubicBezTo>
                  <a:cubicBezTo>
                    <a:pt x="29269" y="8796"/>
                    <a:pt x="29182" y="8715"/>
                    <a:pt x="29101" y="8649"/>
                  </a:cubicBezTo>
                  <a:cubicBezTo>
                    <a:pt x="28760" y="8415"/>
                    <a:pt x="28740" y="8120"/>
                    <a:pt x="28887" y="7779"/>
                  </a:cubicBezTo>
                  <a:cubicBezTo>
                    <a:pt x="28930" y="7648"/>
                    <a:pt x="28975" y="7547"/>
                    <a:pt x="29070" y="7547"/>
                  </a:cubicBezTo>
                  <a:cubicBezTo>
                    <a:pt x="29112" y="7547"/>
                    <a:pt x="29163" y="7566"/>
                    <a:pt x="29228" y="7611"/>
                  </a:cubicBezTo>
                  <a:cubicBezTo>
                    <a:pt x="29260" y="7637"/>
                    <a:pt x="29292" y="7649"/>
                    <a:pt x="29324" y="7649"/>
                  </a:cubicBezTo>
                  <a:cubicBezTo>
                    <a:pt x="29373" y="7649"/>
                    <a:pt x="29420" y="7620"/>
                    <a:pt x="29457" y="7571"/>
                  </a:cubicBezTo>
                  <a:cubicBezTo>
                    <a:pt x="29777" y="7143"/>
                    <a:pt x="29818" y="6212"/>
                    <a:pt x="29564" y="5790"/>
                  </a:cubicBezTo>
                  <a:cubicBezTo>
                    <a:pt x="29543" y="5724"/>
                    <a:pt x="29457" y="5683"/>
                    <a:pt x="29523" y="5597"/>
                  </a:cubicBezTo>
                  <a:lnTo>
                    <a:pt x="29523" y="5597"/>
                  </a:lnTo>
                  <a:cubicBezTo>
                    <a:pt x="29564" y="5643"/>
                    <a:pt x="29630" y="5663"/>
                    <a:pt x="29671" y="5724"/>
                  </a:cubicBezTo>
                  <a:cubicBezTo>
                    <a:pt x="29864" y="6024"/>
                    <a:pt x="30032" y="6319"/>
                    <a:pt x="30220" y="6614"/>
                  </a:cubicBezTo>
                  <a:cubicBezTo>
                    <a:pt x="30275" y="6686"/>
                    <a:pt x="30327" y="6773"/>
                    <a:pt x="30416" y="6773"/>
                  </a:cubicBezTo>
                  <a:cubicBezTo>
                    <a:pt x="30434" y="6773"/>
                    <a:pt x="30453" y="6769"/>
                    <a:pt x="30474" y="6762"/>
                  </a:cubicBezTo>
                  <a:cubicBezTo>
                    <a:pt x="30561" y="6741"/>
                    <a:pt x="30668" y="6701"/>
                    <a:pt x="30688" y="6635"/>
                  </a:cubicBezTo>
                  <a:cubicBezTo>
                    <a:pt x="30708" y="6508"/>
                    <a:pt x="30581" y="6467"/>
                    <a:pt x="30520" y="6406"/>
                  </a:cubicBezTo>
                  <a:cubicBezTo>
                    <a:pt x="30434" y="6319"/>
                    <a:pt x="30245" y="6253"/>
                    <a:pt x="30393" y="6126"/>
                  </a:cubicBezTo>
                  <a:cubicBezTo>
                    <a:pt x="30540" y="5978"/>
                    <a:pt x="30434" y="5917"/>
                    <a:pt x="30347" y="5851"/>
                  </a:cubicBezTo>
                  <a:cubicBezTo>
                    <a:pt x="30266" y="5724"/>
                    <a:pt x="30139" y="5643"/>
                    <a:pt x="30052" y="5536"/>
                  </a:cubicBezTo>
                  <a:cubicBezTo>
                    <a:pt x="29737" y="5175"/>
                    <a:pt x="29289" y="5007"/>
                    <a:pt x="29014" y="4900"/>
                  </a:cubicBezTo>
                  <a:cubicBezTo>
                    <a:pt x="28653" y="4753"/>
                    <a:pt x="28272" y="4880"/>
                    <a:pt x="27931" y="4666"/>
                  </a:cubicBezTo>
                  <a:cubicBezTo>
                    <a:pt x="27911" y="4646"/>
                    <a:pt x="27804" y="4625"/>
                    <a:pt x="27850" y="4580"/>
                  </a:cubicBezTo>
                  <a:cubicBezTo>
                    <a:pt x="28058" y="4412"/>
                    <a:pt x="28017" y="4137"/>
                    <a:pt x="28145" y="3944"/>
                  </a:cubicBezTo>
                  <a:cubicBezTo>
                    <a:pt x="28230" y="3832"/>
                    <a:pt x="28721" y="3756"/>
                    <a:pt x="29108" y="3756"/>
                  </a:cubicBezTo>
                  <a:cubicBezTo>
                    <a:pt x="29300" y="3756"/>
                    <a:pt x="29466" y="3774"/>
                    <a:pt x="29543" y="3817"/>
                  </a:cubicBezTo>
                  <a:cubicBezTo>
                    <a:pt x="29631" y="3860"/>
                    <a:pt x="29718" y="3876"/>
                    <a:pt x="29803" y="3876"/>
                  </a:cubicBezTo>
                  <a:cubicBezTo>
                    <a:pt x="29925" y="3876"/>
                    <a:pt x="30045" y="3844"/>
                    <a:pt x="30159" y="3817"/>
                  </a:cubicBezTo>
                  <a:cubicBezTo>
                    <a:pt x="30306" y="3756"/>
                    <a:pt x="30139" y="3628"/>
                    <a:pt x="30159" y="3522"/>
                  </a:cubicBezTo>
                  <a:cubicBezTo>
                    <a:pt x="30200" y="3435"/>
                    <a:pt x="30118" y="3288"/>
                    <a:pt x="30245" y="3267"/>
                  </a:cubicBezTo>
                  <a:cubicBezTo>
                    <a:pt x="30263" y="3264"/>
                    <a:pt x="30280" y="3262"/>
                    <a:pt x="30298" y="3262"/>
                  </a:cubicBezTo>
                  <a:cubicBezTo>
                    <a:pt x="30383" y="3262"/>
                    <a:pt x="30472" y="3302"/>
                    <a:pt x="30561" y="3374"/>
                  </a:cubicBezTo>
                  <a:cubicBezTo>
                    <a:pt x="30635" y="3449"/>
                    <a:pt x="30733" y="3552"/>
                    <a:pt x="30826" y="3552"/>
                  </a:cubicBezTo>
                  <a:cubicBezTo>
                    <a:pt x="30892" y="3552"/>
                    <a:pt x="30956" y="3501"/>
                    <a:pt x="31008" y="3354"/>
                  </a:cubicBezTo>
                  <a:cubicBezTo>
                    <a:pt x="31021" y="3325"/>
                    <a:pt x="31050" y="3306"/>
                    <a:pt x="31081" y="3306"/>
                  </a:cubicBezTo>
                  <a:cubicBezTo>
                    <a:pt x="31099" y="3306"/>
                    <a:pt x="31118" y="3313"/>
                    <a:pt x="31135" y="3328"/>
                  </a:cubicBezTo>
                  <a:cubicBezTo>
                    <a:pt x="31197" y="3374"/>
                    <a:pt x="31176" y="3415"/>
                    <a:pt x="31156" y="3481"/>
                  </a:cubicBezTo>
                  <a:cubicBezTo>
                    <a:pt x="31069" y="3669"/>
                    <a:pt x="30902" y="3883"/>
                    <a:pt x="30902" y="4071"/>
                  </a:cubicBezTo>
                  <a:cubicBezTo>
                    <a:pt x="30902" y="4412"/>
                    <a:pt x="31029" y="4707"/>
                    <a:pt x="31324" y="4941"/>
                  </a:cubicBezTo>
                  <a:cubicBezTo>
                    <a:pt x="31578" y="5134"/>
                    <a:pt x="31873" y="5282"/>
                    <a:pt x="32066" y="5536"/>
                  </a:cubicBezTo>
                  <a:cubicBezTo>
                    <a:pt x="32115" y="5600"/>
                    <a:pt x="32179" y="5709"/>
                    <a:pt x="32276" y="5709"/>
                  </a:cubicBezTo>
                  <a:cubicBezTo>
                    <a:pt x="32302" y="5709"/>
                    <a:pt x="32331" y="5702"/>
                    <a:pt x="32361" y="5683"/>
                  </a:cubicBezTo>
                  <a:cubicBezTo>
                    <a:pt x="32489" y="5617"/>
                    <a:pt x="32509" y="5490"/>
                    <a:pt x="32489" y="5343"/>
                  </a:cubicBezTo>
                  <a:cubicBezTo>
                    <a:pt x="32468" y="5027"/>
                    <a:pt x="32555" y="4686"/>
                    <a:pt x="32321" y="4346"/>
                  </a:cubicBezTo>
                  <a:cubicBezTo>
                    <a:pt x="32173" y="4157"/>
                    <a:pt x="32107" y="3923"/>
                    <a:pt x="31832" y="3923"/>
                  </a:cubicBezTo>
                  <a:cubicBezTo>
                    <a:pt x="31746" y="3903"/>
                    <a:pt x="31726" y="3862"/>
                    <a:pt x="31726" y="3796"/>
                  </a:cubicBezTo>
                  <a:cubicBezTo>
                    <a:pt x="31705" y="3735"/>
                    <a:pt x="31726" y="3669"/>
                    <a:pt x="31792" y="3669"/>
                  </a:cubicBezTo>
                  <a:cubicBezTo>
                    <a:pt x="31873" y="3669"/>
                    <a:pt x="31939" y="3649"/>
                    <a:pt x="32026" y="3628"/>
                  </a:cubicBezTo>
                  <a:cubicBezTo>
                    <a:pt x="32078" y="3618"/>
                    <a:pt x="32137" y="3606"/>
                    <a:pt x="32203" y="3606"/>
                  </a:cubicBezTo>
                  <a:cubicBezTo>
                    <a:pt x="32265" y="3606"/>
                    <a:pt x="32333" y="3617"/>
                    <a:pt x="32407" y="3649"/>
                  </a:cubicBezTo>
                  <a:cubicBezTo>
                    <a:pt x="32456" y="3684"/>
                    <a:pt x="32503" y="3701"/>
                    <a:pt x="32545" y="3701"/>
                  </a:cubicBezTo>
                  <a:cubicBezTo>
                    <a:pt x="32632" y="3701"/>
                    <a:pt x="32702" y="3634"/>
                    <a:pt x="32743" y="3522"/>
                  </a:cubicBezTo>
                  <a:cubicBezTo>
                    <a:pt x="32809" y="3328"/>
                    <a:pt x="32977" y="3247"/>
                    <a:pt x="33124" y="3140"/>
                  </a:cubicBezTo>
                  <a:cubicBezTo>
                    <a:pt x="33170" y="3120"/>
                    <a:pt x="33211" y="3120"/>
                    <a:pt x="33252" y="3120"/>
                  </a:cubicBezTo>
                  <a:cubicBezTo>
                    <a:pt x="33338" y="3120"/>
                    <a:pt x="33424" y="3120"/>
                    <a:pt x="33445" y="3013"/>
                  </a:cubicBezTo>
                  <a:cubicBezTo>
                    <a:pt x="33465" y="2820"/>
                    <a:pt x="33297" y="2779"/>
                    <a:pt x="33170" y="2693"/>
                  </a:cubicBezTo>
                  <a:cubicBezTo>
                    <a:pt x="33124" y="2672"/>
                    <a:pt x="33063" y="2611"/>
                    <a:pt x="33063" y="2591"/>
                  </a:cubicBezTo>
                  <a:cubicBezTo>
                    <a:pt x="33077" y="2532"/>
                    <a:pt x="33122" y="2523"/>
                    <a:pt x="33168" y="2523"/>
                  </a:cubicBezTo>
                  <a:cubicBezTo>
                    <a:pt x="33190" y="2523"/>
                    <a:pt x="33212" y="2525"/>
                    <a:pt x="33231" y="2525"/>
                  </a:cubicBezTo>
                  <a:cubicBezTo>
                    <a:pt x="33506" y="2565"/>
                    <a:pt x="33760" y="2718"/>
                    <a:pt x="34035" y="2718"/>
                  </a:cubicBezTo>
                  <a:cubicBezTo>
                    <a:pt x="34162" y="2718"/>
                    <a:pt x="34208" y="2693"/>
                    <a:pt x="34249" y="2565"/>
                  </a:cubicBezTo>
                  <a:cubicBezTo>
                    <a:pt x="34396" y="2123"/>
                    <a:pt x="34101" y="2102"/>
                    <a:pt x="33826" y="2082"/>
                  </a:cubicBezTo>
                  <a:cubicBezTo>
                    <a:pt x="33445" y="2057"/>
                    <a:pt x="33084" y="1996"/>
                    <a:pt x="32723" y="1889"/>
                  </a:cubicBezTo>
                  <a:cubicBezTo>
                    <a:pt x="32016" y="1700"/>
                    <a:pt x="31329" y="1441"/>
                    <a:pt x="30598" y="1441"/>
                  </a:cubicBezTo>
                  <a:cubicBezTo>
                    <a:pt x="30344" y="1441"/>
                    <a:pt x="30085" y="1472"/>
                    <a:pt x="29818" y="1548"/>
                  </a:cubicBezTo>
                  <a:cubicBezTo>
                    <a:pt x="29755" y="1563"/>
                    <a:pt x="29684" y="1569"/>
                    <a:pt x="29609" y="1569"/>
                  </a:cubicBezTo>
                  <a:cubicBezTo>
                    <a:pt x="29361" y="1569"/>
                    <a:pt x="29063" y="1503"/>
                    <a:pt x="28801" y="1487"/>
                  </a:cubicBezTo>
                  <a:cubicBezTo>
                    <a:pt x="28337" y="1427"/>
                    <a:pt x="27910" y="1159"/>
                    <a:pt x="27418" y="1159"/>
                  </a:cubicBezTo>
                  <a:cubicBezTo>
                    <a:pt x="27371" y="1159"/>
                    <a:pt x="27323" y="1161"/>
                    <a:pt x="27275" y="1167"/>
                  </a:cubicBezTo>
                  <a:cubicBezTo>
                    <a:pt x="27172" y="1187"/>
                    <a:pt x="27062" y="1202"/>
                    <a:pt x="26952" y="1202"/>
                  </a:cubicBezTo>
                  <a:cubicBezTo>
                    <a:pt x="26813" y="1202"/>
                    <a:pt x="26675" y="1177"/>
                    <a:pt x="26558" y="1105"/>
                  </a:cubicBezTo>
                  <a:cubicBezTo>
                    <a:pt x="26003" y="810"/>
                    <a:pt x="25327" y="999"/>
                    <a:pt x="24798" y="637"/>
                  </a:cubicBezTo>
                  <a:cubicBezTo>
                    <a:pt x="24765" y="615"/>
                    <a:pt x="24722" y="603"/>
                    <a:pt x="24677" y="603"/>
                  </a:cubicBezTo>
                  <a:cubicBezTo>
                    <a:pt x="24601" y="603"/>
                    <a:pt x="24519" y="636"/>
                    <a:pt x="24477" y="704"/>
                  </a:cubicBezTo>
                  <a:cubicBezTo>
                    <a:pt x="24370" y="871"/>
                    <a:pt x="24564" y="871"/>
                    <a:pt x="24625" y="938"/>
                  </a:cubicBezTo>
                  <a:cubicBezTo>
                    <a:pt x="24650" y="958"/>
                    <a:pt x="24670" y="1039"/>
                    <a:pt x="24650" y="1085"/>
                  </a:cubicBezTo>
                  <a:cubicBezTo>
                    <a:pt x="24625" y="1129"/>
                    <a:pt x="24316" y="1149"/>
                    <a:pt x="24021" y="1149"/>
                  </a:cubicBezTo>
                  <a:cubicBezTo>
                    <a:pt x="23765" y="1149"/>
                    <a:pt x="23520" y="1134"/>
                    <a:pt x="23480" y="1105"/>
                  </a:cubicBezTo>
                  <a:cubicBezTo>
                    <a:pt x="23226" y="912"/>
                    <a:pt x="22931" y="785"/>
                    <a:pt x="22615" y="683"/>
                  </a:cubicBezTo>
                  <a:cubicBezTo>
                    <a:pt x="22570" y="670"/>
                    <a:pt x="22527" y="664"/>
                    <a:pt x="22486" y="664"/>
                  </a:cubicBezTo>
                  <a:cubicBezTo>
                    <a:pt x="22387" y="664"/>
                    <a:pt x="22298" y="695"/>
                    <a:pt x="22208" y="724"/>
                  </a:cubicBezTo>
                  <a:cubicBezTo>
                    <a:pt x="22127" y="757"/>
                    <a:pt x="22042" y="792"/>
                    <a:pt x="21957" y="792"/>
                  </a:cubicBezTo>
                  <a:cubicBezTo>
                    <a:pt x="21936" y="792"/>
                    <a:pt x="21914" y="790"/>
                    <a:pt x="21893" y="785"/>
                  </a:cubicBezTo>
                  <a:cubicBezTo>
                    <a:pt x="21318" y="704"/>
                    <a:pt x="20728" y="810"/>
                    <a:pt x="20199" y="322"/>
                  </a:cubicBezTo>
                  <a:cubicBezTo>
                    <a:pt x="19858" y="2"/>
                    <a:pt x="19370" y="2"/>
                    <a:pt x="18882" y="2"/>
                  </a:cubicBezTo>
                  <a:cubicBezTo>
                    <a:pt x="18798" y="12"/>
                    <a:pt x="18714" y="17"/>
                    <a:pt x="18632" y="17"/>
                  </a:cubicBezTo>
                  <a:cubicBezTo>
                    <a:pt x="18550" y="17"/>
                    <a:pt x="18470" y="12"/>
                    <a:pt x="18393" y="2"/>
                  </a:cubicBezTo>
                  <a:cubicBezTo>
                    <a:pt x="18385" y="1"/>
                    <a:pt x="18376" y="0"/>
                    <a:pt x="18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6"/>
            <p:cNvSpPr/>
            <p:nvPr/>
          </p:nvSpPr>
          <p:spPr>
            <a:xfrm>
              <a:off x="5827257" y="3170614"/>
              <a:ext cx="659875" cy="485005"/>
            </a:xfrm>
            <a:custGeom>
              <a:rect b="b" l="l" r="r" t="t"/>
              <a:pathLst>
                <a:path extrusionOk="0" h="6809" w="9264">
                  <a:moveTo>
                    <a:pt x="5937" y="1"/>
                  </a:moveTo>
                  <a:cubicBezTo>
                    <a:pt x="5810" y="1"/>
                    <a:pt x="5764" y="87"/>
                    <a:pt x="5764" y="169"/>
                  </a:cubicBezTo>
                  <a:cubicBezTo>
                    <a:pt x="5789" y="443"/>
                    <a:pt x="5850" y="723"/>
                    <a:pt x="5850" y="998"/>
                  </a:cubicBezTo>
                  <a:cubicBezTo>
                    <a:pt x="5850" y="1186"/>
                    <a:pt x="5957" y="1486"/>
                    <a:pt x="5764" y="1527"/>
                  </a:cubicBezTo>
                  <a:cubicBezTo>
                    <a:pt x="5742" y="1530"/>
                    <a:pt x="5720" y="1532"/>
                    <a:pt x="5698" y="1532"/>
                  </a:cubicBezTo>
                  <a:cubicBezTo>
                    <a:pt x="5309" y="1532"/>
                    <a:pt x="4857" y="1038"/>
                    <a:pt x="4919" y="677"/>
                  </a:cubicBezTo>
                  <a:cubicBezTo>
                    <a:pt x="4958" y="478"/>
                    <a:pt x="4881" y="274"/>
                    <a:pt x="4599" y="274"/>
                  </a:cubicBezTo>
                  <a:cubicBezTo>
                    <a:pt x="4586" y="274"/>
                    <a:pt x="4572" y="275"/>
                    <a:pt x="4558" y="275"/>
                  </a:cubicBezTo>
                  <a:cubicBezTo>
                    <a:pt x="4538" y="279"/>
                    <a:pt x="4517" y="281"/>
                    <a:pt x="4497" y="281"/>
                  </a:cubicBezTo>
                  <a:cubicBezTo>
                    <a:pt x="4410" y="281"/>
                    <a:pt x="4320" y="251"/>
                    <a:pt x="4217" y="235"/>
                  </a:cubicBezTo>
                  <a:cubicBezTo>
                    <a:pt x="4108" y="195"/>
                    <a:pt x="4001" y="160"/>
                    <a:pt x="3899" y="160"/>
                  </a:cubicBezTo>
                  <a:cubicBezTo>
                    <a:pt x="3782" y="160"/>
                    <a:pt x="3674" y="206"/>
                    <a:pt x="3582" y="342"/>
                  </a:cubicBezTo>
                  <a:cubicBezTo>
                    <a:pt x="3475" y="509"/>
                    <a:pt x="3200" y="596"/>
                    <a:pt x="3180" y="850"/>
                  </a:cubicBezTo>
                  <a:cubicBezTo>
                    <a:pt x="3169" y="930"/>
                    <a:pt x="3164" y="967"/>
                    <a:pt x="3135" y="967"/>
                  </a:cubicBezTo>
                  <a:cubicBezTo>
                    <a:pt x="3110" y="967"/>
                    <a:pt x="3069" y="940"/>
                    <a:pt x="2992" y="891"/>
                  </a:cubicBezTo>
                  <a:cubicBezTo>
                    <a:pt x="2861" y="801"/>
                    <a:pt x="2736" y="753"/>
                    <a:pt x="2632" y="753"/>
                  </a:cubicBezTo>
                  <a:cubicBezTo>
                    <a:pt x="2512" y="753"/>
                    <a:pt x="2419" y="816"/>
                    <a:pt x="2376" y="952"/>
                  </a:cubicBezTo>
                  <a:cubicBezTo>
                    <a:pt x="2249" y="1333"/>
                    <a:pt x="1822" y="1506"/>
                    <a:pt x="1801" y="1969"/>
                  </a:cubicBezTo>
                  <a:cubicBezTo>
                    <a:pt x="1801" y="2122"/>
                    <a:pt x="1654" y="2224"/>
                    <a:pt x="1486" y="2269"/>
                  </a:cubicBezTo>
                  <a:cubicBezTo>
                    <a:pt x="1186" y="2376"/>
                    <a:pt x="911" y="2478"/>
                    <a:pt x="616" y="2585"/>
                  </a:cubicBezTo>
                  <a:cubicBezTo>
                    <a:pt x="214" y="2758"/>
                    <a:pt x="1" y="3541"/>
                    <a:pt x="321" y="3984"/>
                  </a:cubicBezTo>
                  <a:cubicBezTo>
                    <a:pt x="596" y="4345"/>
                    <a:pt x="657" y="4726"/>
                    <a:pt x="830" y="5087"/>
                  </a:cubicBezTo>
                  <a:cubicBezTo>
                    <a:pt x="931" y="5301"/>
                    <a:pt x="911" y="5489"/>
                    <a:pt x="784" y="5637"/>
                  </a:cubicBezTo>
                  <a:cubicBezTo>
                    <a:pt x="703" y="5723"/>
                    <a:pt x="743" y="5810"/>
                    <a:pt x="870" y="5911"/>
                  </a:cubicBezTo>
                  <a:cubicBezTo>
                    <a:pt x="1052" y="6046"/>
                    <a:pt x="1222" y="6119"/>
                    <a:pt x="1374" y="6119"/>
                  </a:cubicBezTo>
                  <a:cubicBezTo>
                    <a:pt x="1485" y="6119"/>
                    <a:pt x="1586" y="6080"/>
                    <a:pt x="1674" y="5998"/>
                  </a:cubicBezTo>
                  <a:cubicBezTo>
                    <a:pt x="1816" y="5877"/>
                    <a:pt x="1981" y="5797"/>
                    <a:pt x="2201" y="5797"/>
                  </a:cubicBezTo>
                  <a:cubicBezTo>
                    <a:pt x="2249" y="5797"/>
                    <a:pt x="2301" y="5801"/>
                    <a:pt x="2356" y="5810"/>
                  </a:cubicBezTo>
                  <a:cubicBezTo>
                    <a:pt x="2387" y="5815"/>
                    <a:pt x="2416" y="5817"/>
                    <a:pt x="2442" y="5817"/>
                  </a:cubicBezTo>
                  <a:cubicBezTo>
                    <a:pt x="2523" y="5817"/>
                    <a:pt x="2586" y="5793"/>
                    <a:pt x="2651" y="5744"/>
                  </a:cubicBezTo>
                  <a:cubicBezTo>
                    <a:pt x="3032" y="5382"/>
                    <a:pt x="3627" y="5301"/>
                    <a:pt x="4177" y="5174"/>
                  </a:cubicBezTo>
                  <a:cubicBezTo>
                    <a:pt x="4215" y="5166"/>
                    <a:pt x="4258" y="5161"/>
                    <a:pt x="4301" y="5161"/>
                  </a:cubicBezTo>
                  <a:cubicBezTo>
                    <a:pt x="4500" y="5161"/>
                    <a:pt x="4736" y="5255"/>
                    <a:pt x="4874" y="5530"/>
                  </a:cubicBezTo>
                  <a:cubicBezTo>
                    <a:pt x="4937" y="5676"/>
                    <a:pt x="4977" y="5892"/>
                    <a:pt x="5222" y="5892"/>
                  </a:cubicBezTo>
                  <a:cubicBezTo>
                    <a:pt x="5232" y="5892"/>
                    <a:pt x="5244" y="5892"/>
                    <a:pt x="5255" y="5891"/>
                  </a:cubicBezTo>
                  <a:cubicBezTo>
                    <a:pt x="5286" y="5891"/>
                    <a:pt x="5314" y="5855"/>
                    <a:pt x="5341" y="5855"/>
                  </a:cubicBezTo>
                  <a:cubicBezTo>
                    <a:pt x="5355" y="5855"/>
                    <a:pt x="5369" y="5864"/>
                    <a:pt x="5382" y="5891"/>
                  </a:cubicBezTo>
                  <a:cubicBezTo>
                    <a:pt x="5408" y="5911"/>
                    <a:pt x="5382" y="5978"/>
                    <a:pt x="5342" y="5998"/>
                  </a:cubicBezTo>
                  <a:cubicBezTo>
                    <a:pt x="5280" y="6064"/>
                    <a:pt x="5194" y="6084"/>
                    <a:pt x="5280" y="6191"/>
                  </a:cubicBezTo>
                  <a:cubicBezTo>
                    <a:pt x="5301" y="6232"/>
                    <a:pt x="5382" y="6273"/>
                    <a:pt x="5448" y="6293"/>
                  </a:cubicBezTo>
                  <a:cubicBezTo>
                    <a:pt x="5555" y="6293"/>
                    <a:pt x="5637" y="6252"/>
                    <a:pt x="5662" y="6166"/>
                  </a:cubicBezTo>
                  <a:cubicBezTo>
                    <a:pt x="5662" y="6145"/>
                    <a:pt x="5662" y="6105"/>
                    <a:pt x="5637" y="6084"/>
                  </a:cubicBezTo>
                  <a:cubicBezTo>
                    <a:pt x="5627" y="6045"/>
                    <a:pt x="5632" y="6032"/>
                    <a:pt x="5643" y="6032"/>
                  </a:cubicBezTo>
                  <a:cubicBezTo>
                    <a:pt x="5657" y="6032"/>
                    <a:pt x="5681" y="6050"/>
                    <a:pt x="5703" y="6064"/>
                  </a:cubicBezTo>
                  <a:cubicBezTo>
                    <a:pt x="5810" y="6125"/>
                    <a:pt x="5937" y="6166"/>
                    <a:pt x="5871" y="6293"/>
                  </a:cubicBezTo>
                  <a:cubicBezTo>
                    <a:pt x="5830" y="6400"/>
                    <a:pt x="5871" y="6486"/>
                    <a:pt x="6018" y="6573"/>
                  </a:cubicBezTo>
                  <a:cubicBezTo>
                    <a:pt x="6305" y="6757"/>
                    <a:pt x="6599" y="6809"/>
                    <a:pt x="6864" y="6809"/>
                  </a:cubicBezTo>
                  <a:cubicBezTo>
                    <a:pt x="6994" y="6809"/>
                    <a:pt x="7117" y="6796"/>
                    <a:pt x="7229" y="6781"/>
                  </a:cubicBezTo>
                  <a:cubicBezTo>
                    <a:pt x="7651" y="6720"/>
                    <a:pt x="8205" y="6654"/>
                    <a:pt x="8205" y="6084"/>
                  </a:cubicBezTo>
                  <a:cubicBezTo>
                    <a:pt x="8205" y="6039"/>
                    <a:pt x="8246" y="6018"/>
                    <a:pt x="8266" y="5978"/>
                  </a:cubicBezTo>
                  <a:cubicBezTo>
                    <a:pt x="8353" y="5637"/>
                    <a:pt x="8734" y="5510"/>
                    <a:pt x="8862" y="5235"/>
                  </a:cubicBezTo>
                  <a:cubicBezTo>
                    <a:pt x="9223" y="4513"/>
                    <a:pt x="9263" y="3709"/>
                    <a:pt x="8394" y="2859"/>
                  </a:cubicBezTo>
                  <a:cubicBezTo>
                    <a:pt x="8119" y="2585"/>
                    <a:pt x="7951" y="2224"/>
                    <a:pt x="7569" y="2056"/>
                  </a:cubicBezTo>
                  <a:cubicBezTo>
                    <a:pt x="7208" y="1888"/>
                    <a:pt x="7122" y="1613"/>
                    <a:pt x="6995" y="1359"/>
                  </a:cubicBezTo>
                  <a:cubicBezTo>
                    <a:pt x="6974" y="1186"/>
                    <a:pt x="6888" y="998"/>
                    <a:pt x="6740" y="911"/>
                  </a:cubicBezTo>
                  <a:cubicBezTo>
                    <a:pt x="6400" y="723"/>
                    <a:pt x="6318" y="443"/>
                    <a:pt x="6145" y="189"/>
                  </a:cubicBezTo>
                  <a:cubicBezTo>
                    <a:pt x="6084" y="128"/>
                    <a:pt x="6043" y="21"/>
                    <a:pt x="59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6"/>
            <p:cNvSpPr/>
            <p:nvPr/>
          </p:nvSpPr>
          <p:spPr>
            <a:xfrm>
              <a:off x="6141389" y="3002221"/>
              <a:ext cx="339553" cy="185412"/>
            </a:xfrm>
            <a:custGeom>
              <a:rect b="b" l="l" r="r" t="t"/>
              <a:pathLst>
                <a:path extrusionOk="0" h="2603" w="4767">
                  <a:moveTo>
                    <a:pt x="639" y="1"/>
                  </a:moveTo>
                  <a:cubicBezTo>
                    <a:pt x="613" y="1"/>
                    <a:pt x="583" y="4"/>
                    <a:pt x="550" y="10"/>
                  </a:cubicBezTo>
                  <a:cubicBezTo>
                    <a:pt x="382" y="35"/>
                    <a:pt x="169" y="10"/>
                    <a:pt x="82" y="183"/>
                  </a:cubicBezTo>
                  <a:cubicBezTo>
                    <a:pt x="1" y="371"/>
                    <a:pt x="189" y="391"/>
                    <a:pt x="296" y="457"/>
                  </a:cubicBezTo>
                  <a:cubicBezTo>
                    <a:pt x="316" y="457"/>
                    <a:pt x="296" y="544"/>
                    <a:pt x="296" y="564"/>
                  </a:cubicBezTo>
                  <a:cubicBezTo>
                    <a:pt x="359" y="746"/>
                    <a:pt x="400" y="1008"/>
                    <a:pt x="631" y="1008"/>
                  </a:cubicBezTo>
                  <a:cubicBezTo>
                    <a:pt x="639" y="1008"/>
                    <a:pt x="648" y="1007"/>
                    <a:pt x="657" y="1007"/>
                  </a:cubicBezTo>
                  <a:cubicBezTo>
                    <a:pt x="952" y="1007"/>
                    <a:pt x="1186" y="1154"/>
                    <a:pt x="1420" y="1261"/>
                  </a:cubicBezTo>
                  <a:cubicBezTo>
                    <a:pt x="1527" y="1307"/>
                    <a:pt x="1674" y="1515"/>
                    <a:pt x="1506" y="1709"/>
                  </a:cubicBezTo>
                  <a:cubicBezTo>
                    <a:pt x="1440" y="1770"/>
                    <a:pt x="1440" y="1856"/>
                    <a:pt x="1481" y="1943"/>
                  </a:cubicBezTo>
                  <a:cubicBezTo>
                    <a:pt x="1518" y="2009"/>
                    <a:pt x="1579" y="2051"/>
                    <a:pt x="1658" y="2051"/>
                  </a:cubicBezTo>
                  <a:cubicBezTo>
                    <a:pt x="1676" y="2051"/>
                    <a:pt x="1695" y="2049"/>
                    <a:pt x="1715" y="2044"/>
                  </a:cubicBezTo>
                  <a:cubicBezTo>
                    <a:pt x="1744" y="2033"/>
                    <a:pt x="1771" y="2028"/>
                    <a:pt x="1795" y="2028"/>
                  </a:cubicBezTo>
                  <a:cubicBezTo>
                    <a:pt x="1859" y="2028"/>
                    <a:pt x="1910" y="2063"/>
                    <a:pt x="1969" y="2110"/>
                  </a:cubicBezTo>
                  <a:cubicBezTo>
                    <a:pt x="2111" y="2199"/>
                    <a:pt x="2290" y="2242"/>
                    <a:pt x="2447" y="2242"/>
                  </a:cubicBezTo>
                  <a:cubicBezTo>
                    <a:pt x="2623" y="2242"/>
                    <a:pt x="2773" y="2189"/>
                    <a:pt x="2819" y="2090"/>
                  </a:cubicBezTo>
                  <a:cubicBezTo>
                    <a:pt x="2839" y="1983"/>
                    <a:pt x="2839" y="1876"/>
                    <a:pt x="2987" y="1876"/>
                  </a:cubicBezTo>
                  <a:cubicBezTo>
                    <a:pt x="3134" y="1876"/>
                    <a:pt x="3200" y="1983"/>
                    <a:pt x="3221" y="2110"/>
                  </a:cubicBezTo>
                  <a:cubicBezTo>
                    <a:pt x="3261" y="2385"/>
                    <a:pt x="3455" y="2492"/>
                    <a:pt x="3689" y="2492"/>
                  </a:cubicBezTo>
                  <a:cubicBezTo>
                    <a:pt x="3804" y="2492"/>
                    <a:pt x="3941" y="2602"/>
                    <a:pt x="4041" y="2602"/>
                  </a:cubicBezTo>
                  <a:cubicBezTo>
                    <a:pt x="4087" y="2602"/>
                    <a:pt x="4126" y="2579"/>
                    <a:pt x="4151" y="2512"/>
                  </a:cubicBezTo>
                  <a:cubicBezTo>
                    <a:pt x="4238" y="2344"/>
                    <a:pt x="4024" y="2171"/>
                    <a:pt x="3877" y="2024"/>
                  </a:cubicBezTo>
                  <a:cubicBezTo>
                    <a:pt x="3795" y="1943"/>
                    <a:pt x="3643" y="1836"/>
                    <a:pt x="3709" y="1729"/>
                  </a:cubicBezTo>
                  <a:cubicBezTo>
                    <a:pt x="3758" y="1644"/>
                    <a:pt x="3810" y="1506"/>
                    <a:pt x="3948" y="1506"/>
                  </a:cubicBezTo>
                  <a:cubicBezTo>
                    <a:pt x="3983" y="1506"/>
                    <a:pt x="4023" y="1515"/>
                    <a:pt x="4070" y="1536"/>
                  </a:cubicBezTo>
                  <a:cubicBezTo>
                    <a:pt x="4114" y="1554"/>
                    <a:pt x="4157" y="1562"/>
                    <a:pt x="4200" y="1562"/>
                  </a:cubicBezTo>
                  <a:cubicBezTo>
                    <a:pt x="4358" y="1562"/>
                    <a:pt x="4503" y="1452"/>
                    <a:pt x="4619" y="1368"/>
                  </a:cubicBezTo>
                  <a:cubicBezTo>
                    <a:pt x="4767" y="1281"/>
                    <a:pt x="4767" y="1093"/>
                    <a:pt x="4660" y="966"/>
                  </a:cubicBezTo>
                  <a:cubicBezTo>
                    <a:pt x="4622" y="921"/>
                    <a:pt x="4587" y="904"/>
                    <a:pt x="4557" y="904"/>
                  </a:cubicBezTo>
                  <a:cubicBezTo>
                    <a:pt x="4485" y="904"/>
                    <a:pt x="4432" y="998"/>
                    <a:pt x="4385" y="1073"/>
                  </a:cubicBezTo>
                  <a:cubicBezTo>
                    <a:pt x="4345" y="1113"/>
                    <a:pt x="4279" y="1134"/>
                    <a:pt x="4218" y="1154"/>
                  </a:cubicBezTo>
                  <a:cubicBezTo>
                    <a:pt x="4205" y="1155"/>
                    <a:pt x="4191" y="1156"/>
                    <a:pt x="4176" y="1156"/>
                  </a:cubicBezTo>
                  <a:cubicBezTo>
                    <a:pt x="3893" y="1156"/>
                    <a:pt x="3247" y="937"/>
                    <a:pt x="2987" y="773"/>
                  </a:cubicBezTo>
                  <a:cubicBezTo>
                    <a:pt x="2926" y="732"/>
                    <a:pt x="2839" y="691"/>
                    <a:pt x="2753" y="645"/>
                  </a:cubicBezTo>
                  <a:cubicBezTo>
                    <a:pt x="2478" y="564"/>
                    <a:pt x="2183" y="518"/>
                    <a:pt x="1949" y="371"/>
                  </a:cubicBezTo>
                  <a:cubicBezTo>
                    <a:pt x="1835" y="303"/>
                    <a:pt x="1734" y="273"/>
                    <a:pt x="1643" y="273"/>
                  </a:cubicBezTo>
                  <a:cubicBezTo>
                    <a:pt x="1482" y="273"/>
                    <a:pt x="1350" y="365"/>
                    <a:pt x="1227" y="498"/>
                  </a:cubicBezTo>
                  <a:cubicBezTo>
                    <a:pt x="1147" y="595"/>
                    <a:pt x="1095" y="634"/>
                    <a:pt x="1057" y="634"/>
                  </a:cubicBezTo>
                  <a:cubicBezTo>
                    <a:pt x="996" y="634"/>
                    <a:pt x="972" y="533"/>
                    <a:pt x="932" y="417"/>
                  </a:cubicBezTo>
                  <a:cubicBezTo>
                    <a:pt x="876" y="242"/>
                    <a:pt x="888" y="1"/>
                    <a:pt x="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6"/>
            <p:cNvSpPr/>
            <p:nvPr/>
          </p:nvSpPr>
          <p:spPr>
            <a:xfrm>
              <a:off x="5818210" y="2877280"/>
              <a:ext cx="167818" cy="189543"/>
            </a:xfrm>
            <a:custGeom>
              <a:rect b="b" l="l" r="r" t="t"/>
              <a:pathLst>
                <a:path extrusionOk="0" h="2661" w="2356">
                  <a:moveTo>
                    <a:pt x="1693" y="0"/>
                  </a:moveTo>
                  <a:cubicBezTo>
                    <a:pt x="1592" y="0"/>
                    <a:pt x="1521" y="127"/>
                    <a:pt x="1486" y="238"/>
                  </a:cubicBezTo>
                  <a:cubicBezTo>
                    <a:pt x="1359" y="558"/>
                    <a:pt x="1058" y="706"/>
                    <a:pt x="850" y="940"/>
                  </a:cubicBezTo>
                  <a:cubicBezTo>
                    <a:pt x="749" y="1040"/>
                    <a:pt x="571" y="1196"/>
                    <a:pt x="445" y="1196"/>
                  </a:cubicBezTo>
                  <a:cubicBezTo>
                    <a:pt x="437" y="1196"/>
                    <a:pt x="430" y="1195"/>
                    <a:pt x="423" y="1194"/>
                  </a:cubicBezTo>
                  <a:cubicBezTo>
                    <a:pt x="361" y="1177"/>
                    <a:pt x="308" y="1170"/>
                    <a:pt x="265" y="1170"/>
                  </a:cubicBezTo>
                  <a:cubicBezTo>
                    <a:pt x="26" y="1170"/>
                    <a:pt x="35" y="1392"/>
                    <a:pt x="0" y="1555"/>
                  </a:cubicBezTo>
                  <a:cubicBezTo>
                    <a:pt x="0" y="1957"/>
                    <a:pt x="341" y="2399"/>
                    <a:pt x="677" y="2527"/>
                  </a:cubicBezTo>
                  <a:cubicBezTo>
                    <a:pt x="763" y="2560"/>
                    <a:pt x="854" y="2560"/>
                    <a:pt x="941" y="2560"/>
                  </a:cubicBezTo>
                  <a:cubicBezTo>
                    <a:pt x="1028" y="2560"/>
                    <a:pt x="1112" y="2560"/>
                    <a:pt x="1186" y="2593"/>
                  </a:cubicBezTo>
                  <a:cubicBezTo>
                    <a:pt x="1289" y="2638"/>
                    <a:pt x="1374" y="2661"/>
                    <a:pt x="1445" y="2661"/>
                  </a:cubicBezTo>
                  <a:cubicBezTo>
                    <a:pt x="1608" y="2661"/>
                    <a:pt x="1694" y="2538"/>
                    <a:pt x="1740" y="2272"/>
                  </a:cubicBezTo>
                  <a:cubicBezTo>
                    <a:pt x="1781" y="2043"/>
                    <a:pt x="1888" y="1723"/>
                    <a:pt x="2076" y="1616"/>
                  </a:cubicBezTo>
                  <a:cubicBezTo>
                    <a:pt x="2356" y="1489"/>
                    <a:pt x="2203" y="1408"/>
                    <a:pt x="2142" y="1255"/>
                  </a:cubicBezTo>
                  <a:cubicBezTo>
                    <a:pt x="2035" y="1067"/>
                    <a:pt x="1847" y="899"/>
                    <a:pt x="2101" y="665"/>
                  </a:cubicBezTo>
                  <a:cubicBezTo>
                    <a:pt x="2162" y="599"/>
                    <a:pt x="2356" y="538"/>
                    <a:pt x="2269" y="411"/>
                  </a:cubicBezTo>
                  <a:cubicBezTo>
                    <a:pt x="2142" y="217"/>
                    <a:pt x="1949" y="70"/>
                    <a:pt x="1740" y="9"/>
                  </a:cubicBezTo>
                  <a:cubicBezTo>
                    <a:pt x="1724" y="3"/>
                    <a:pt x="1708" y="0"/>
                    <a:pt x="16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6"/>
            <p:cNvSpPr/>
            <p:nvPr/>
          </p:nvSpPr>
          <p:spPr>
            <a:xfrm>
              <a:off x="5606937" y="2898436"/>
              <a:ext cx="322957" cy="256214"/>
            </a:xfrm>
            <a:custGeom>
              <a:rect b="b" l="l" r="r" t="t"/>
              <a:pathLst>
                <a:path extrusionOk="0" h="3597" w="4534">
                  <a:moveTo>
                    <a:pt x="242" y="0"/>
                  </a:moveTo>
                  <a:cubicBezTo>
                    <a:pt x="184" y="0"/>
                    <a:pt x="133" y="20"/>
                    <a:pt x="82" y="68"/>
                  </a:cubicBezTo>
                  <a:cubicBezTo>
                    <a:pt x="1" y="154"/>
                    <a:pt x="62" y="241"/>
                    <a:pt x="128" y="302"/>
                  </a:cubicBezTo>
                  <a:cubicBezTo>
                    <a:pt x="403" y="536"/>
                    <a:pt x="616" y="810"/>
                    <a:pt x="825" y="1111"/>
                  </a:cubicBezTo>
                  <a:cubicBezTo>
                    <a:pt x="1227" y="1721"/>
                    <a:pt x="1461" y="2509"/>
                    <a:pt x="2224" y="2825"/>
                  </a:cubicBezTo>
                  <a:cubicBezTo>
                    <a:pt x="2244" y="2825"/>
                    <a:pt x="2244" y="2865"/>
                    <a:pt x="2244" y="2865"/>
                  </a:cubicBezTo>
                  <a:cubicBezTo>
                    <a:pt x="2097" y="3247"/>
                    <a:pt x="2417" y="3227"/>
                    <a:pt x="2605" y="3272"/>
                  </a:cubicBezTo>
                  <a:cubicBezTo>
                    <a:pt x="3114" y="3420"/>
                    <a:pt x="3643" y="3501"/>
                    <a:pt x="4177" y="3567"/>
                  </a:cubicBezTo>
                  <a:cubicBezTo>
                    <a:pt x="4244" y="3567"/>
                    <a:pt x="4316" y="3597"/>
                    <a:pt x="4376" y="3597"/>
                  </a:cubicBezTo>
                  <a:cubicBezTo>
                    <a:pt x="4430" y="3597"/>
                    <a:pt x="4473" y="3573"/>
                    <a:pt x="4492" y="3481"/>
                  </a:cubicBezTo>
                  <a:cubicBezTo>
                    <a:pt x="4533" y="3313"/>
                    <a:pt x="4365" y="3272"/>
                    <a:pt x="4238" y="3186"/>
                  </a:cubicBezTo>
                  <a:cubicBezTo>
                    <a:pt x="3796" y="2911"/>
                    <a:pt x="3241" y="2993"/>
                    <a:pt x="2753" y="2804"/>
                  </a:cubicBezTo>
                  <a:cubicBezTo>
                    <a:pt x="2743" y="2802"/>
                    <a:pt x="2731" y="2801"/>
                    <a:pt x="2718" y="2801"/>
                  </a:cubicBezTo>
                  <a:cubicBezTo>
                    <a:pt x="2682" y="2801"/>
                    <a:pt x="2637" y="2809"/>
                    <a:pt x="2596" y="2809"/>
                  </a:cubicBezTo>
                  <a:cubicBezTo>
                    <a:pt x="2539" y="2809"/>
                    <a:pt x="2488" y="2793"/>
                    <a:pt x="2478" y="2718"/>
                  </a:cubicBezTo>
                  <a:cubicBezTo>
                    <a:pt x="2458" y="2550"/>
                    <a:pt x="2437" y="2357"/>
                    <a:pt x="2605" y="2230"/>
                  </a:cubicBezTo>
                  <a:cubicBezTo>
                    <a:pt x="2712" y="2128"/>
                    <a:pt x="2671" y="2062"/>
                    <a:pt x="2605" y="1935"/>
                  </a:cubicBezTo>
                  <a:cubicBezTo>
                    <a:pt x="2498" y="1721"/>
                    <a:pt x="2163" y="1787"/>
                    <a:pt x="2117" y="1640"/>
                  </a:cubicBezTo>
                  <a:cubicBezTo>
                    <a:pt x="1990" y="1339"/>
                    <a:pt x="1761" y="1192"/>
                    <a:pt x="1568" y="958"/>
                  </a:cubicBezTo>
                  <a:cubicBezTo>
                    <a:pt x="1461" y="877"/>
                    <a:pt x="1354" y="790"/>
                    <a:pt x="1252" y="704"/>
                  </a:cubicBezTo>
                  <a:cubicBezTo>
                    <a:pt x="952" y="475"/>
                    <a:pt x="784" y="114"/>
                    <a:pt x="382" y="27"/>
                  </a:cubicBezTo>
                  <a:cubicBezTo>
                    <a:pt x="330" y="10"/>
                    <a:pt x="284" y="0"/>
                    <a:pt x="2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6"/>
            <p:cNvSpPr/>
            <p:nvPr/>
          </p:nvSpPr>
          <p:spPr>
            <a:xfrm>
              <a:off x="6414633" y="3586681"/>
              <a:ext cx="279364" cy="210485"/>
            </a:xfrm>
            <a:custGeom>
              <a:rect b="b" l="l" r="r" t="t"/>
              <a:pathLst>
                <a:path extrusionOk="0" h="2955" w="3922">
                  <a:moveTo>
                    <a:pt x="3283" y="0"/>
                  </a:moveTo>
                  <a:cubicBezTo>
                    <a:pt x="3263" y="0"/>
                    <a:pt x="3242" y="3"/>
                    <a:pt x="3220" y="9"/>
                  </a:cubicBezTo>
                  <a:cubicBezTo>
                    <a:pt x="3072" y="30"/>
                    <a:pt x="3093" y="157"/>
                    <a:pt x="3113" y="264"/>
                  </a:cubicBezTo>
                  <a:cubicBezTo>
                    <a:pt x="3200" y="579"/>
                    <a:pt x="3113" y="833"/>
                    <a:pt x="2818" y="1006"/>
                  </a:cubicBezTo>
                  <a:cubicBezTo>
                    <a:pt x="2711" y="1067"/>
                    <a:pt x="2671" y="1134"/>
                    <a:pt x="2732" y="1240"/>
                  </a:cubicBezTo>
                  <a:cubicBezTo>
                    <a:pt x="2777" y="1368"/>
                    <a:pt x="2671" y="1408"/>
                    <a:pt x="2604" y="1469"/>
                  </a:cubicBezTo>
                  <a:cubicBezTo>
                    <a:pt x="2587" y="1497"/>
                    <a:pt x="2566" y="1510"/>
                    <a:pt x="2544" y="1510"/>
                  </a:cubicBezTo>
                  <a:cubicBezTo>
                    <a:pt x="2515" y="1510"/>
                    <a:pt x="2483" y="1487"/>
                    <a:pt x="2457" y="1449"/>
                  </a:cubicBezTo>
                  <a:cubicBezTo>
                    <a:pt x="2403" y="1378"/>
                    <a:pt x="2354" y="1353"/>
                    <a:pt x="2304" y="1353"/>
                  </a:cubicBezTo>
                  <a:cubicBezTo>
                    <a:pt x="2236" y="1353"/>
                    <a:pt x="2169" y="1402"/>
                    <a:pt x="2096" y="1449"/>
                  </a:cubicBezTo>
                  <a:cubicBezTo>
                    <a:pt x="1841" y="1642"/>
                    <a:pt x="1633" y="1917"/>
                    <a:pt x="1312" y="2003"/>
                  </a:cubicBezTo>
                  <a:cubicBezTo>
                    <a:pt x="911" y="2131"/>
                    <a:pt x="570" y="2405"/>
                    <a:pt x="168" y="2573"/>
                  </a:cubicBezTo>
                  <a:cubicBezTo>
                    <a:pt x="61" y="2639"/>
                    <a:pt x="0" y="2741"/>
                    <a:pt x="148" y="2827"/>
                  </a:cubicBezTo>
                  <a:cubicBezTo>
                    <a:pt x="275" y="2894"/>
                    <a:pt x="402" y="2914"/>
                    <a:pt x="549" y="2955"/>
                  </a:cubicBezTo>
                  <a:cubicBezTo>
                    <a:pt x="804" y="2894"/>
                    <a:pt x="1038" y="2766"/>
                    <a:pt x="1231" y="2593"/>
                  </a:cubicBezTo>
                  <a:cubicBezTo>
                    <a:pt x="1633" y="2232"/>
                    <a:pt x="2121" y="1978"/>
                    <a:pt x="2584" y="1769"/>
                  </a:cubicBezTo>
                  <a:cubicBezTo>
                    <a:pt x="3011" y="1576"/>
                    <a:pt x="3306" y="1261"/>
                    <a:pt x="3729" y="1088"/>
                  </a:cubicBezTo>
                  <a:cubicBezTo>
                    <a:pt x="3815" y="1047"/>
                    <a:pt x="3922" y="920"/>
                    <a:pt x="3901" y="793"/>
                  </a:cubicBezTo>
                  <a:cubicBezTo>
                    <a:pt x="3881" y="728"/>
                    <a:pt x="3850" y="708"/>
                    <a:pt x="3813" y="708"/>
                  </a:cubicBezTo>
                  <a:cubicBezTo>
                    <a:pt x="3767" y="708"/>
                    <a:pt x="3713" y="741"/>
                    <a:pt x="3667" y="752"/>
                  </a:cubicBezTo>
                  <a:cubicBezTo>
                    <a:pt x="3651" y="757"/>
                    <a:pt x="3636" y="760"/>
                    <a:pt x="3624" y="760"/>
                  </a:cubicBezTo>
                  <a:cubicBezTo>
                    <a:pt x="3585" y="760"/>
                    <a:pt x="3566" y="736"/>
                    <a:pt x="3581" y="686"/>
                  </a:cubicBezTo>
                  <a:cubicBezTo>
                    <a:pt x="3647" y="498"/>
                    <a:pt x="3474" y="371"/>
                    <a:pt x="3454" y="198"/>
                  </a:cubicBezTo>
                  <a:cubicBezTo>
                    <a:pt x="3454" y="90"/>
                    <a:pt x="3392" y="0"/>
                    <a:pt x="32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6"/>
            <p:cNvSpPr/>
            <p:nvPr/>
          </p:nvSpPr>
          <p:spPr>
            <a:xfrm>
              <a:off x="6139964" y="2201644"/>
              <a:ext cx="158416" cy="249020"/>
            </a:xfrm>
            <a:custGeom>
              <a:rect b="b" l="l" r="r" t="t"/>
              <a:pathLst>
                <a:path extrusionOk="0" h="3496" w="2224">
                  <a:moveTo>
                    <a:pt x="1010" y="1"/>
                  </a:moveTo>
                  <a:cubicBezTo>
                    <a:pt x="959" y="1"/>
                    <a:pt x="923" y="12"/>
                    <a:pt x="931" y="38"/>
                  </a:cubicBezTo>
                  <a:cubicBezTo>
                    <a:pt x="1038" y="338"/>
                    <a:pt x="824" y="719"/>
                    <a:pt x="1119" y="948"/>
                  </a:cubicBezTo>
                  <a:cubicBezTo>
                    <a:pt x="1374" y="1121"/>
                    <a:pt x="1353" y="1396"/>
                    <a:pt x="1440" y="1609"/>
                  </a:cubicBezTo>
                  <a:cubicBezTo>
                    <a:pt x="1404" y="1721"/>
                    <a:pt x="1415" y="1895"/>
                    <a:pt x="1333" y="1895"/>
                  </a:cubicBezTo>
                  <a:cubicBezTo>
                    <a:pt x="1321" y="1895"/>
                    <a:pt x="1308" y="1892"/>
                    <a:pt x="1292" y="1884"/>
                  </a:cubicBezTo>
                  <a:cubicBezTo>
                    <a:pt x="1240" y="1865"/>
                    <a:pt x="1198" y="1856"/>
                    <a:pt x="1164" y="1856"/>
                  </a:cubicBezTo>
                  <a:cubicBezTo>
                    <a:pt x="1050" y="1856"/>
                    <a:pt x="1038" y="1958"/>
                    <a:pt x="1038" y="2072"/>
                  </a:cubicBezTo>
                  <a:cubicBezTo>
                    <a:pt x="1018" y="2199"/>
                    <a:pt x="952" y="2245"/>
                    <a:pt x="824" y="2286"/>
                  </a:cubicBezTo>
                  <a:cubicBezTo>
                    <a:pt x="148" y="2433"/>
                    <a:pt x="0" y="2774"/>
                    <a:pt x="336" y="3344"/>
                  </a:cubicBezTo>
                  <a:cubicBezTo>
                    <a:pt x="377" y="3403"/>
                    <a:pt x="398" y="3495"/>
                    <a:pt x="479" y="3495"/>
                  </a:cubicBezTo>
                  <a:cubicBezTo>
                    <a:pt x="488" y="3495"/>
                    <a:pt x="498" y="3494"/>
                    <a:pt x="509" y="3491"/>
                  </a:cubicBezTo>
                  <a:cubicBezTo>
                    <a:pt x="611" y="3471"/>
                    <a:pt x="657" y="3390"/>
                    <a:pt x="677" y="3283"/>
                  </a:cubicBezTo>
                  <a:cubicBezTo>
                    <a:pt x="697" y="3196"/>
                    <a:pt x="677" y="3090"/>
                    <a:pt x="824" y="3049"/>
                  </a:cubicBezTo>
                  <a:cubicBezTo>
                    <a:pt x="1165" y="2922"/>
                    <a:pt x="1501" y="2754"/>
                    <a:pt x="1842" y="2627"/>
                  </a:cubicBezTo>
                  <a:cubicBezTo>
                    <a:pt x="1928" y="2581"/>
                    <a:pt x="2010" y="2561"/>
                    <a:pt x="2035" y="2474"/>
                  </a:cubicBezTo>
                  <a:cubicBezTo>
                    <a:pt x="2137" y="2159"/>
                    <a:pt x="1842" y="1202"/>
                    <a:pt x="1567" y="994"/>
                  </a:cubicBezTo>
                  <a:cubicBezTo>
                    <a:pt x="1526" y="948"/>
                    <a:pt x="1420" y="948"/>
                    <a:pt x="1460" y="867"/>
                  </a:cubicBezTo>
                  <a:cubicBezTo>
                    <a:pt x="1474" y="838"/>
                    <a:pt x="1492" y="828"/>
                    <a:pt x="1514" y="828"/>
                  </a:cubicBezTo>
                  <a:cubicBezTo>
                    <a:pt x="1556" y="828"/>
                    <a:pt x="1609" y="867"/>
                    <a:pt x="1653" y="867"/>
                  </a:cubicBezTo>
                  <a:cubicBezTo>
                    <a:pt x="1668" y="868"/>
                    <a:pt x="1683" y="869"/>
                    <a:pt x="1698" y="869"/>
                  </a:cubicBezTo>
                  <a:cubicBezTo>
                    <a:pt x="1889" y="869"/>
                    <a:pt x="2061" y="749"/>
                    <a:pt x="2137" y="612"/>
                  </a:cubicBezTo>
                  <a:cubicBezTo>
                    <a:pt x="2223" y="439"/>
                    <a:pt x="2010" y="358"/>
                    <a:pt x="1862" y="338"/>
                  </a:cubicBezTo>
                  <a:cubicBezTo>
                    <a:pt x="1608" y="312"/>
                    <a:pt x="1440" y="165"/>
                    <a:pt x="1226" y="58"/>
                  </a:cubicBezTo>
                  <a:cubicBezTo>
                    <a:pt x="1179" y="23"/>
                    <a:pt x="1080" y="1"/>
                    <a:pt x="10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6"/>
            <p:cNvSpPr/>
            <p:nvPr/>
          </p:nvSpPr>
          <p:spPr>
            <a:xfrm>
              <a:off x="6059900" y="2654538"/>
              <a:ext cx="138827" cy="229574"/>
            </a:xfrm>
            <a:custGeom>
              <a:rect b="b" l="l" r="r" t="t"/>
              <a:pathLst>
                <a:path extrusionOk="0" h="3223" w="1949">
                  <a:moveTo>
                    <a:pt x="1460" y="2073"/>
                  </a:moveTo>
                  <a:cubicBezTo>
                    <a:pt x="1419" y="2200"/>
                    <a:pt x="1399" y="2327"/>
                    <a:pt x="1251" y="2373"/>
                  </a:cubicBezTo>
                  <a:cubicBezTo>
                    <a:pt x="1226" y="2373"/>
                    <a:pt x="1165" y="2327"/>
                    <a:pt x="1165" y="2307"/>
                  </a:cubicBezTo>
                  <a:cubicBezTo>
                    <a:pt x="1185" y="2139"/>
                    <a:pt x="1333" y="2118"/>
                    <a:pt x="1460" y="2073"/>
                  </a:cubicBezTo>
                  <a:close/>
                  <a:moveTo>
                    <a:pt x="504" y="0"/>
                  </a:moveTo>
                  <a:cubicBezTo>
                    <a:pt x="443" y="0"/>
                    <a:pt x="374" y="20"/>
                    <a:pt x="311" y="20"/>
                  </a:cubicBezTo>
                  <a:cubicBezTo>
                    <a:pt x="299" y="20"/>
                    <a:pt x="287" y="20"/>
                    <a:pt x="275" y="18"/>
                  </a:cubicBezTo>
                  <a:cubicBezTo>
                    <a:pt x="188" y="18"/>
                    <a:pt x="107" y="124"/>
                    <a:pt x="148" y="185"/>
                  </a:cubicBezTo>
                  <a:cubicBezTo>
                    <a:pt x="275" y="486"/>
                    <a:pt x="0" y="821"/>
                    <a:pt x="295" y="1101"/>
                  </a:cubicBezTo>
                  <a:cubicBezTo>
                    <a:pt x="336" y="1142"/>
                    <a:pt x="295" y="1249"/>
                    <a:pt x="336" y="1310"/>
                  </a:cubicBezTo>
                  <a:cubicBezTo>
                    <a:pt x="390" y="1414"/>
                    <a:pt x="414" y="1648"/>
                    <a:pt x="527" y="1648"/>
                  </a:cubicBezTo>
                  <a:cubicBezTo>
                    <a:pt x="551" y="1648"/>
                    <a:pt x="581" y="1636"/>
                    <a:pt x="616" y="1610"/>
                  </a:cubicBezTo>
                  <a:cubicBezTo>
                    <a:pt x="701" y="1547"/>
                    <a:pt x="766" y="1525"/>
                    <a:pt x="825" y="1525"/>
                  </a:cubicBezTo>
                  <a:cubicBezTo>
                    <a:pt x="909" y="1525"/>
                    <a:pt x="980" y="1571"/>
                    <a:pt x="1079" y="1610"/>
                  </a:cubicBezTo>
                  <a:cubicBezTo>
                    <a:pt x="1124" y="1630"/>
                    <a:pt x="1185" y="1630"/>
                    <a:pt x="1185" y="1711"/>
                  </a:cubicBezTo>
                  <a:cubicBezTo>
                    <a:pt x="1185" y="1737"/>
                    <a:pt x="1165" y="1757"/>
                    <a:pt x="1145" y="1778"/>
                  </a:cubicBezTo>
                  <a:cubicBezTo>
                    <a:pt x="1124" y="1757"/>
                    <a:pt x="1058" y="1737"/>
                    <a:pt x="1038" y="1691"/>
                  </a:cubicBezTo>
                  <a:cubicBezTo>
                    <a:pt x="973" y="1645"/>
                    <a:pt x="911" y="1622"/>
                    <a:pt x="839" y="1622"/>
                  </a:cubicBezTo>
                  <a:cubicBezTo>
                    <a:pt x="815" y="1622"/>
                    <a:pt x="790" y="1625"/>
                    <a:pt x="763" y="1630"/>
                  </a:cubicBezTo>
                  <a:cubicBezTo>
                    <a:pt x="636" y="1650"/>
                    <a:pt x="697" y="1778"/>
                    <a:pt x="677" y="1839"/>
                  </a:cubicBezTo>
                  <a:cubicBezTo>
                    <a:pt x="677" y="2093"/>
                    <a:pt x="997" y="2347"/>
                    <a:pt x="972" y="2393"/>
                  </a:cubicBezTo>
                  <a:cubicBezTo>
                    <a:pt x="636" y="2754"/>
                    <a:pt x="890" y="2754"/>
                    <a:pt x="1165" y="2881"/>
                  </a:cubicBezTo>
                  <a:cubicBezTo>
                    <a:pt x="1272" y="2922"/>
                    <a:pt x="1353" y="3176"/>
                    <a:pt x="1547" y="3217"/>
                  </a:cubicBezTo>
                  <a:cubicBezTo>
                    <a:pt x="1566" y="3221"/>
                    <a:pt x="1583" y="3223"/>
                    <a:pt x="1598" y="3223"/>
                  </a:cubicBezTo>
                  <a:cubicBezTo>
                    <a:pt x="1774" y="3223"/>
                    <a:pt x="1740" y="3000"/>
                    <a:pt x="1801" y="2902"/>
                  </a:cubicBezTo>
                  <a:cubicBezTo>
                    <a:pt x="1948" y="2647"/>
                    <a:pt x="1801" y="2413"/>
                    <a:pt x="1694" y="2179"/>
                  </a:cubicBezTo>
                  <a:cubicBezTo>
                    <a:pt x="1664" y="2102"/>
                    <a:pt x="1611" y="2048"/>
                    <a:pt x="1543" y="2048"/>
                  </a:cubicBezTo>
                  <a:cubicBezTo>
                    <a:pt x="1517" y="2048"/>
                    <a:pt x="1489" y="2056"/>
                    <a:pt x="1460" y="2073"/>
                  </a:cubicBezTo>
                  <a:cubicBezTo>
                    <a:pt x="1526" y="1905"/>
                    <a:pt x="1694" y="1650"/>
                    <a:pt x="1480" y="1544"/>
                  </a:cubicBezTo>
                  <a:cubicBezTo>
                    <a:pt x="1206" y="1416"/>
                    <a:pt x="1165" y="1055"/>
                    <a:pt x="804" y="1035"/>
                  </a:cubicBezTo>
                  <a:cubicBezTo>
                    <a:pt x="697" y="1015"/>
                    <a:pt x="616" y="867"/>
                    <a:pt x="697" y="720"/>
                  </a:cubicBezTo>
                  <a:cubicBezTo>
                    <a:pt x="845" y="486"/>
                    <a:pt x="717" y="272"/>
                    <a:pt x="636" y="84"/>
                  </a:cubicBezTo>
                  <a:cubicBezTo>
                    <a:pt x="607" y="17"/>
                    <a:pt x="559" y="0"/>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6"/>
            <p:cNvSpPr/>
            <p:nvPr/>
          </p:nvSpPr>
          <p:spPr>
            <a:xfrm>
              <a:off x="5961671" y="2966035"/>
              <a:ext cx="110264" cy="135337"/>
            </a:xfrm>
            <a:custGeom>
              <a:rect b="b" l="l" r="r" t="t"/>
              <a:pathLst>
                <a:path extrusionOk="0" h="1900" w="1548">
                  <a:moveTo>
                    <a:pt x="1380" y="0"/>
                  </a:moveTo>
                  <a:cubicBezTo>
                    <a:pt x="1345" y="0"/>
                    <a:pt x="1313" y="12"/>
                    <a:pt x="1293" y="34"/>
                  </a:cubicBezTo>
                  <a:cubicBezTo>
                    <a:pt x="1237" y="101"/>
                    <a:pt x="1170" y="125"/>
                    <a:pt x="1101" y="125"/>
                  </a:cubicBezTo>
                  <a:cubicBezTo>
                    <a:pt x="1038" y="125"/>
                    <a:pt x="972" y="104"/>
                    <a:pt x="911" y="75"/>
                  </a:cubicBezTo>
                  <a:cubicBezTo>
                    <a:pt x="827" y="47"/>
                    <a:pt x="755" y="34"/>
                    <a:pt x="691" y="34"/>
                  </a:cubicBezTo>
                  <a:cubicBezTo>
                    <a:pt x="420" y="34"/>
                    <a:pt x="317" y="267"/>
                    <a:pt x="214" y="543"/>
                  </a:cubicBezTo>
                  <a:cubicBezTo>
                    <a:pt x="62" y="899"/>
                    <a:pt x="1" y="1260"/>
                    <a:pt x="169" y="1535"/>
                  </a:cubicBezTo>
                  <a:cubicBezTo>
                    <a:pt x="169" y="1749"/>
                    <a:pt x="148" y="1876"/>
                    <a:pt x="296" y="1896"/>
                  </a:cubicBezTo>
                  <a:cubicBezTo>
                    <a:pt x="309" y="1898"/>
                    <a:pt x="322" y="1899"/>
                    <a:pt x="334" y="1899"/>
                  </a:cubicBezTo>
                  <a:cubicBezTo>
                    <a:pt x="440" y="1899"/>
                    <a:pt x="514" y="1824"/>
                    <a:pt x="550" y="1728"/>
                  </a:cubicBezTo>
                  <a:cubicBezTo>
                    <a:pt x="550" y="1696"/>
                    <a:pt x="537" y="1623"/>
                    <a:pt x="574" y="1623"/>
                  </a:cubicBezTo>
                  <a:cubicBezTo>
                    <a:pt x="584" y="1623"/>
                    <a:pt x="598" y="1629"/>
                    <a:pt x="616" y="1642"/>
                  </a:cubicBezTo>
                  <a:cubicBezTo>
                    <a:pt x="665" y="1673"/>
                    <a:pt x="709" y="1686"/>
                    <a:pt x="749" y="1686"/>
                  </a:cubicBezTo>
                  <a:cubicBezTo>
                    <a:pt x="845" y="1686"/>
                    <a:pt x="916" y="1611"/>
                    <a:pt x="977" y="1535"/>
                  </a:cubicBezTo>
                  <a:cubicBezTo>
                    <a:pt x="1059" y="1433"/>
                    <a:pt x="952" y="1326"/>
                    <a:pt x="911" y="1220"/>
                  </a:cubicBezTo>
                  <a:cubicBezTo>
                    <a:pt x="871" y="1113"/>
                    <a:pt x="723" y="986"/>
                    <a:pt x="932" y="899"/>
                  </a:cubicBezTo>
                  <a:cubicBezTo>
                    <a:pt x="1038" y="838"/>
                    <a:pt x="1206" y="797"/>
                    <a:pt x="1145" y="645"/>
                  </a:cubicBezTo>
                  <a:cubicBezTo>
                    <a:pt x="1107" y="571"/>
                    <a:pt x="1053" y="550"/>
                    <a:pt x="994" y="550"/>
                  </a:cubicBezTo>
                  <a:cubicBezTo>
                    <a:pt x="919" y="550"/>
                    <a:pt x="835" y="584"/>
                    <a:pt x="764" y="584"/>
                  </a:cubicBezTo>
                  <a:cubicBezTo>
                    <a:pt x="698" y="584"/>
                    <a:pt x="657" y="604"/>
                    <a:pt x="596" y="604"/>
                  </a:cubicBezTo>
                  <a:lnTo>
                    <a:pt x="596" y="518"/>
                  </a:lnTo>
                  <a:cubicBezTo>
                    <a:pt x="657" y="477"/>
                    <a:pt x="698" y="436"/>
                    <a:pt x="764" y="436"/>
                  </a:cubicBezTo>
                  <a:cubicBezTo>
                    <a:pt x="911" y="436"/>
                    <a:pt x="1038" y="477"/>
                    <a:pt x="1166" y="477"/>
                  </a:cubicBezTo>
                  <a:cubicBezTo>
                    <a:pt x="1359" y="477"/>
                    <a:pt x="1440" y="329"/>
                    <a:pt x="1506" y="202"/>
                  </a:cubicBezTo>
                  <a:cubicBezTo>
                    <a:pt x="1547" y="136"/>
                    <a:pt x="1527" y="75"/>
                    <a:pt x="1486" y="34"/>
                  </a:cubicBezTo>
                  <a:cubicBezTo>
                    <a:pt x="1453" y="12"/>
                    <a:pt x="1415" y="0"/>
                    <a:pt x="1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6"/>
            <p:cNvSpPr/>
            <p:nvPr/>
          </p:nvSpPr>
          <p:spPr>
            <a:xfrm>
              <a:off x="4879021" y="1716625"/>
              <a:ext cx="154070" cy="97300"/>
            </a:xfrm>
            <a:custGeom>
              <a:rect b="b" l="l" r="r" t="t"/>
              <a:pathLst>
                <a:path extrusionOk="0" h="1366" w="2163">
                  <a:moveTo>
                    <a:pt x="1868" y="0"/>
                  </a:moveTo>
                  <a:cubicBezTo>
                    <a:pt x="1379" y="173"/>
                    <a:pt x="789" y="66"/>
                    <a:pt x="362" y="554"/>
                  </a:cubicBezTo>
                  <a:cubicBezTo>
                    <a:pt x="108" y="849"/>
                    <a:pt x="1" y="1145"/>
                    <a:pt x="214" y="1231"/>
                  </a:cubicBezTo>
                  <a:cubicBezTo>
                    <a:pt x="428" y="1317"/>
                    <a:pt x="662" y="1358"/>
                    <a:pt x="891" y="1358"/>
                  </a:cubicBezTo>
                  <a:cubicBezTo>
                    <a:pt x="906" y="1363"/>
                    <a:pt x="923" y="1365"/>
                    <a:pt x="939" y="1365"/>
                  </a:cubicBezTo>
                  <a:cubicBezTo>
                    <a:pt x="994" y="1365"/>
                    <a:pt x="1048" y="1338"/>
                    <a:pt x="1064" y="1272"/>
                  </a:cubicBezTo>
                  <a:cubicBezTo>
                    <a:pt x="1084" y="1190"/>
                    <a:pt x="1018" y="1145"/>
                    <a:pt x="957" y="1124"/>
                  </a:cubicBezTo>
                  <a:cubicBezTo>
                    <a:pt x="637" y="977"/>
                    <a:pt x="764" y="829"/>
                    <a:pt x="957" y="682"/>
                  </a:cubicBezTo>
                  <a:cubicBezTo>
                    <a:pt x="1252" y="448"/>
                    <a:pt x="1613" y="448"/>
                    <a:pt x="1934" y="320"/>
                  </a:cubicBezTo>
                  <a:cubicBezTo>
                    <a:pt x="2015" y="280"/>
                    <a:pt x="2163" y="320"/>
                    <a:pt x="2163" y="173"/>
                  </a:cubicBezTo>
                  <a:cubicBezTo>
                    <a:pt x="2142" y="25"/>
                    <a:pt x="2015" y="25"/>
                    <a:pt x="1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6"/>
            <p:cNvSpPr/>
            <p:nvPr/>
          </p:nvSpPr>
          <p:spPr>
            <a:xfrm>
              <a:off x="4453269" y="1680581"/>
              <a:ext cx="146876" cy="52568"/>
            </a:xfrm>
            <a:custGeom>
              <a:rect b="b" l="l" r="r" t="t"/>
              <a:pathLst>
                <a:path extrusionOk="0" h="738" w="2062">
                  <a:moveTo>
                    <a:pt x="823" y="1"/>
                  </a:moveTo>
                  <a:cubicBezTo>
                    <a:pt x="627" y="1"/>
                    <a:pt x="429" y="23"/>
                    <a:pt x="235" y="23"/>
                  </a:cubicBezTo>
                  <a:cubicBezTo>
                    <a:pt x="154" y="23"/>
                    <a:pt x="67" y="43"/>
                    <a:pt x="47" y="125"/>
                  </a:cubicBezTo>
                  <a:cubicBezTo>
                    <a:pt x="1" y="211"/>
                    <a:pt x="47" y="297"/>
                    <a:pt x="128" y="338"/>
                  </a:cubicBezTo>
                  <a:cubicBezTo>
                    <a:pt x="321" y="465"/>
                    <a:pt x="535" y="572"/>
                    <a:pt x="744" y="699"/>
                  </a:cubicBezTo>
                  <a:cubicBezTo>
                    <a:pt x="785" y="723"/>
                    <a:pt x="827" y="738"/>
                    <a:pt x="868" y="738"/>
                  </a:cubicBezTo>
                  <a:cubicBezTo>
                    <a:pt x="931" y="738"/>
                    <a:pt x="991" y="703"/>
                    <a:pt x="1044" y="613"/>
                  </a:cubicBezTo>
                  <a:cubicBezTo>
                    <a:pt x="1091" y="550"/>
                    <a:pt x="1166" y="431"/>
                    <a:pt x="1257" y="431"/>
                  </a:cubicBezTo>
                  <a:cubicBezTo>
                    <a:pt x="1283" y="431"/>
                    <a:pt x="1310" y="441"/>
                    <a:pt x="1339" y="465"/>
                  </a:cubicBezTo>
                  <a:cubicBezTo>
                    <a:pt x="1466" y="572"/>
                    <a:pt x="1613" y="592"/>
                    <a:pt x="1761" y="592"/>
                  </a:cubicBezTo>
                  <a:cubicBezTo>
                    <a:pt x="1805" y="603"/>
                    <a:pt x="1864" y="625"/>
                    <a:pt x="1918" y="625"/>
                  </a:cubicBezTo>
                  <a:cubicBezTo>
                    <a:pt x="1970" y="625"/>
                    <a:pt x="2016" y="604"/>
                    <a:pt x="2036" y="531"/>
                  </a:cubicBezTo>
                  <a:cubicBezTo>
                    <a:pt x="2061" y="358"/>
                    <a:pt x="1908" y="338"/>
                    <a:pt x="1807" y="297"/>
                  </a:cubicBezTo>
                  <a:cubicBezTo>
                    <a:pt x="1680" y="231"/>
                    <a:pt x="1527" y="170"/>
                    <a:pt x="1379" y="104"/>
                  </a:cubicBezTo>
                  <a:cubicBezTo>
                    <a:pt x="1202" y="21"/>
                    <a:pt x="1014" y="1"/>
                    <a:pt x="8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6"/>
            <p:cNvSpPr/>
            <p:nvPr/>
          </p:nvSpPr>
          <p:spPr>
            <a:xfrm>
              <a:off x="4189142" y="2035174"/>
              <a:ext cx="69663" cy="68096"/>
            </a:xfrm>
            <a:custGeom>
              <a:rect b="b" l="l" r="r" t="t"/>
              <a:pathLst>
                <a:path extrusionOk="0" h="956" w="978">
                  <a:moveTo>
                    <a:pt x="665" y="1"/>
                  </a:moveTo>
                  <a:cubicBezTo>
                    <a:pt x="649" y="1"/>
                    <a:pt x="633" y="2"/>
                    <a:pt x="616" y="4"/>
                  </a:cubicBezTo>
                  <a:cubicBezTo>
                    <a:pt x="362" y="4"/>
                    <a:pt x="1" y="488"/>
                    <a:pt x="21" y="788"/>
                  </a:cubicBezTo>
                  <a:cubicBezTo>
                    <a:pt x="47" y="915"/>
                    <a:pt x="128" y="955"/>
                    <a:pt x="194" y="955"/>
                  </a:cubicBezTo>
                  <a:cubicBezTo>
                    <a:pt x="616" y="955"/>
                    <a:pt x="977" y="615"/>
                    <a:pt x="957" y="259"/>
                  </a:cubicBezTo>
                  <a:cubicBezTo>
                    <a:pt x="939" y="103"/>
                    <a:pt x="813" y="1"/>
                    <a:pt x="6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6"/>
            <p:cNvSpPr/>
            <p:nvPr/>
          </p:nvSpPr>
          <p:spPr>
            <a:xfrm>
              <a:off x="5928335" y="3132505"/>
              <a:ext cx="126932" cy="48721"/>
            </a:xfrm>
            <a:custGeom>
              <a:rect b="b" l="l" r="r" t="t"/>
              <a:pathLst>
                <a:path extrusionOk="0" h="684" w="1782">
                  <a:moveTo>
                    <a:pt x="1333" y="0"/>
                  </a:moveTo>
                  <a:cubicBezTo>
                    <a:pt x="1118" y="0"/>
                    <a:pt x="907" y="18"/>
                    <a:pt x="723" y="114"/>
                  </a:cubicBezTo>
                  <a:cubicBezTo>
                    <a:pt x="674" y="141"/>
                    <a:pt x="652" y="157"/>
                    <a:pt x="634" y="157"/>
                  </a:cubicBezTo>
                  <a:cubicBezTo>
                    <a:pt x="614" y="157"/>
                    <a:pt x="599" y="135"/>
                    <a:pt x="555" y="88"/>
                  </a:cubicBezTo>
                  <a:cubicBezTo>
                    <a:pt x="497" y="25"/>
                    <a:pt x="441" y="2"/>
                    <a:pt x="388" y="2"/>
                  </a:cubicBezTo>
                  <a:cubicBezTo>
                    <a:pt x="283" y="2"/>
                    <a:pt x="185" y="90"/>
                    <a:pt x="87" y="134"/>
                  </a:cubicBezTo>
                  <a:cubicBezTo>
                    <a:pt x="1" y="175"/>
                    <a:pt x="21" y="342"/>
                    <a:pt x="87" y="342"/>
                  </a:cubicBezTo>
                  <a:cubicBezTo>
                    <a:pt x="98" y="342"/>
                    <a:pt x="110" y="341"/>
                    <a:pt x="120" y="341"/>
                  </a:cubicBezTo>
                  <a:cubicBezTo>
                    <a:pt x="392" y="341"/>
                    <a:pt x="518" y="580"/>
                    <a:pt x="723" y="663"/>
                  </a:cubicBezTo>
                  <a:cubicBezTo>
                    <a:pt x="756" y="677"/>
                    <a:pt x="787" y="683"/>
                    <a:pt x="815" y="683"/>
                  </a:cubicBezTo>
                  <a:cubicBezTo>
                    <a:pt x="912" y="683"/>
                    <a:pt x="973" y="604"/>
                    <a:pt x="957" y="470"/>
                  </a:cubicBezTo>
                  <a:cubicBezTo>
                    <a:pt x="937" y="409"/>
                    <a:pt x="937" y="368"/>
                    <a:pt x="1018" y="342"/>
                  </a:cubicBezTo>
                  <a:cubicBezTo>
                    <a:pt x="1272" y="302"/>
                    <a:pt x="1506" y="241"/>
                    <a:pt x="1740" y="175"/>
                  </a:cubicBezTo>
                  <a:cubicBezTo>
                    <a:pt x="1781" y="114"/>
                    <a:pt x="1781" y="7"/>
                    <a:pt x="1720" y="7"/>
                  </a:cubicBezTo>
                  <a:cubicBezTo>
                    <a:pt x="1592" y="7"/>
                    <a:pt x="1462" y="0"/>
                    <a:pt x="1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6"/>
            <p:cNvSpPr/>
            <p:nvPr/>
          </p:nvSpPr>
          <p:spPr>
            <a:xfrm>
              <a:off x="6174369" y="3687759"/>
              <a:ext cx="75789" cy="57981"/>
            </a:xfrm>
            <a:custGeom>
              <a:rect b="b" l="l" r="r" t="t"/>
              <a:pathLst>
                <a:path extrusionOk="0" h="814" w="1064">
                  <a:moveTo>
                    <a:pt x="849" y="0"/>
                  </a:moveTo>
                  <a:cubicBezTo>
                    <a:pt x="744" y="0"/>
                    <a:pt x="614" y="102"/>
                    <a:pt x="514" y="102"/>
                  </a:cubicBezTo>
                  <a:cubicBezTo>
                    <a:pt x="471" y="102"/>
                    <a:pt x="434" y="84"/>
                    <a:pt x="407" y="30"/>
                  </a:cubicBezTo>
                  <a:cubicBezTo>
                    <a:pt x="1" y="76"/>
                    <a:pt x="128" y="411"/>
                    <a:pt x="46" y="625"/>
                  </a:cubicBezTo>
                  <a:cubicBezTo>
                    <a:pt x="1" y="732"/>
                    <a:pt x="128" y="813"/>
                    <a:pt x="255" y="813"/>
                  </a:cubicBezTo>
                  <a:cubicBezTo>
                    <a:pt x="489" y="813"/>
                    <a:pt x="1064" y="350"/>
                    <a:pt x="998" y="157"/>
                  </a:cubicBezTo>
                  <a:cubicBezTo>
                    <a:pt x="966" y="38"/>
                    <a:pt x="912" y="0"/>
                    <a:pt x="8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6"/>
            <p:cNvSpPr/>
            <p:nvPr/>
          </p:nvSpPr>
          <p:spPr>
            <a:xfrm>
              <a:off x="5483065" y="2803555"/>
              <a:ext cx="48223" cy="77427"/>
            </a:xfrm>
            <a:custGeom>
              <a:rect b="b" l="l" r="r" t="t"/>
              <a:pathLst>
                <a:path extrusionOk="0" h="1087" w="677">
                  <a:moveTo>
                    <a:pt x="107" y="1"/>
                  </a:moveTo>
                  <a:cubicBezTo>
                    <a:pt x="87" y="26"/>
                    <a:pt x="87" y="26"/>
                    <a:pt x="66" y="47"/>
                  </a:cubicBezTo>
                  <a:cubicBezTo>
                    <a:pt x="21" y="321"/>
                    <a:pt x="0" y="576"/>
                    <a:pt x="66" y="850"/>
                  </a:cubicBezTo>
                  <a:cubicBezTo>
                    <a:pt x="104" y="986"/>
                    <a:pt x="158" y="1087"/>
                    <a:pt x="301" y="1087"/>
                  </a:cubicBezTo>
                  <a:cubicBezTo>
                    <a:pt x="313" y="1087"/>
                    <a:pt x="327" y="1086"/>
                    <a:pt x="341" y="1084"/>
                  </a:cubicBezTo>
                  <a:cubicBezTo>
                    <a:pt x="509" y="1044"/>
                    <a:pt x="677" y="937"/>
                    <a:pt x="636" y="789"/>
                  </a:cubicBezTo>
                  <a:cubicBezTo>
                    <a:pt x="575" y="469"/>
                    <a:pt x="422" y="174"/>
                    <a:pt x="1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6"/>
            <p:cNvSpPr/>
            <p:nvPr/>
          </p:nvSpPr>
          <p:spPr>
            <a:xfrm>
              <a:off x="5205119" y="1668400"/>
              <a:ext cx="95377" cy="39176"/>
            </a:xfrm>
            <a:custGeom>
              <a:rect b="b" l="l" r="r" t="t"/>
              <a:pathLst>
                <a:path extrusionOk="0" h="550" w="1339">
                  <a:moveTo>
                    <a:pt x="235" y="0"/>
                  </a:moveTo>
                  <a:cubicBezTo>
                    <a:pt x="128" y="0"/>
                    <a:pt x="47" y="87"/>
                    <a:pt x="26" y="168"/>
                  </a:cubicBezTo>
                  <a:cubicBezTo>
                    <a:pt x="1" y="234"/>
                    <a:pt x="47" y="296"/>
                    <a:pt x="108" y="321"/>
                  </a:cubicBezTo>
                  <a:cubicBezTo>
                    <a:pt x="408" y="402"/>
                    <a:pt x="723" y="489"/>
                    <a:pt x="998" y="550"/>
                  </a:cubicBezTo>
                  <a:cubicBezTo>
                    <a:pt x="1145" y="550"/>
                    <a:pt x="1252" y="550"/>
                    <a:pt x="1318" y="448"/>
                  </a:cubicBezTo>
                  <a:cubicBezTo>
                    <a:pt x="1339" y="382"/>
                    <a:pt x="1318" y="321"/>
                    <a:pt x="1272" y="296"/>
                  </a:cubicBezTo>
                  <a:cubicBezTo>
                    <a:pt x="916" y="214"/>
                    <a:pt x="596" y="0"/>
                    <a:pt x="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6"/>
            <p:cNvSpPr/>
            <p:nvPr/>
          </p:nvSpPr>
          <p:spPr>
            <a:xfrm>
              <a:off x="4547152" y="1669184"/>
              <a:ext cx="71088" cy="32623"/>
            </a:xfrm>
            <a:custGeom>
              <a:rect b="b" l="l" r="r" t="t"/>
              <a:pathLst>
                <a:path extrusionOk="0" h="458" w="998">
                  <a:moveTo>
                    <a:pt x="175" y="0"/>
                  </a:moveTo>
                  <a:cubicBezTo>
                    <a:pt x="99" y="0"/>
                    <a:pt x="21" y="29"/>
                    <a:pt x="21" y="137"/>
                  </a:cubicBezTo>
                  <a:cubicBezTo>
                    <a:pt x="0" y="183"/>
                    <a:pt x="41" y="223"/>
                    <a:pt x="61" y="264"/>
                  </a:cubicBezTo>
                  <a:cubicBezTo>
                    <a:pt x="209" y="330"/>
                    <a:pt x="362" y="391"/>
                    <a:pt x="489" y="457"/>
                  </a:cubicBezTo>
                  <a:lnTo>
                    <a:pt x="636" y="457"/>
                  </a:lnTo>
                  <a:cubicBezTo>
                    <a:pt x="763" y="457"/>
                    <a:pt x="997" y="437"/>
                    <a:pt x="952" y="264"/>
                  </a:cubicBezTo>
                  <a:cubicBezTo>
                    <a:pt x="891" y="58"/>
                    <a:pt x="748" y="33"/>
                    <a:pt x="594" y="33"/>
                  </a:cubicBezTo>
                  <a:cubicBezTo>
                    <a:pt x="543" y="33"/>
                    <a:pt x="491" y="35"/>
                    <a:pt x="440" y="35"/>
                  </a:cubicBezTo>
                  <a:cubicBezTo>
                    <a:pt x="375" y="35"/>
                    <a:pt x="311" y="31"/>
                    <a:pt x="255" y="10"/>
                  </a:cubicBezTo>
                  <a:cubicBezTo>
                    <a:pt x="231" y="4"/>
                    <a:pt x="203" y="0"/>
                    <a:pt x="1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6"/>
            <p:cNvSpPr/>
            <p:nvPr/>
          </p:nvSpPr>
          <p:spPr>
            <a:xfrm>
              <a:off x="6023643" y="3135497"/>
              <a:ext cx="76857" cy="45587"/>
            </a:xfrm>
            <a:custGeom>
              <a:rect b="b" l="l" r="r" t="t"/>
              <a:pathLst>
                <a:path extrusionOk="0" h="640" w="1079">
                  <a:moveTo>
                    <a:pt x="876" y="0"/>
                  </a:moveTo>
                  <a:cubicBezTo>
                    <a:pt x="859" y="0"/>
                    <a:pt x="842" y="2"/>
                    <a:pt x="825" y="5"/>
                  </a:cubicBezTo>
                  <a:cubicBezTo>
                    <a:pt x="677" y="46"/>
                    <a:pt x="550" y="92"/>
                    <a:pt x="402" y="133"/>
                  </a:cubicBezTo>
                  <a:cubicBezTo>
                    <a:pt x="336" y="173"/>
                    <a:pt x="296" y="219"/>
                    <a:pt x="235" y="260"/>
                  </a:cubicBezTo>
                  <a:cubicBezTo>
                    <a:pt x="82" y="326"/>
                    <a:pt x="1" y="428"/>
                    <a:pt x="62" y="555"/>
                  </a:cubicBezTo>
                  <a:cubicBezTo>
                    <a:pt x="97" y="617"/>
                    <a:pt x="139" y="640"/>
                    <a:pt x="184" y="640"/>
                  </a:cubicBezTo>
                  <a:cubicBezTo>
                    <a:pt x="249" y="640"/>
                    <a:pt x="319" y="594"/>
                    <a:pt x="382" y="555"/>
                  </a:cubicBezTo>
                  <a:cubicBezTo>
                    <a:pt x="550" y="453"/>
                    <a:pt x="697" y="346"/>
                    <a:pt x="891" y="300"/>
                  </a:cubicBezTo>
                  <a:cubicBezTo>
                    <a:pt x="972" y="280"/>
                    <a:pt x="1079" y="239"/>
                    <a:pt x="1038" y="133"/>
                  </a:cubicBezTo>
                  <a:cubicBezTo>
                    <a:pt x="1021" y="43"/>
                    <a:pt x="958" y="0"/>
                    <a:pt x="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6"/>
            <p:cNvSpPr/>
            <p:nvPr/>
          </p:nvSpPr>
          <p:spPr>
            <a:xfrm>
              <a:off x="6049357" y="2540922"/>
              <a:ext cx="39248" cy="56200"/>
            </a:xfrm>
            <a:custGeom>
              <a:rect b="b" l="l" r="r" t="t"/>
              <a:pathLst>
                <a:path extrusionOk="0" h="789" w="551">
                  <a:moveTo>
                    <a:pt x="296" y="0"/>
                  </a:moveTo>
                  <a:cubicBezTo>
                    <a:pt x="41" y="26"/>
                    <a:pt x="41" y="280"/>
                    <a:pt x="21" y="468"/>
                  </a:cubicBezTo>
                  <a:cubicBezTo>
                    <a:pt x="1" y="661"/>
                    <a:pt x="102" y="789"/>
                    <a:pt x="275" y="789"/>
                  </a:cubicBezTo>
                  <a:cubicBezTo>
                    <a:pt x="550" y="763"/>
                    <a:pt x="403" y="509"/>
                    <a:pt x="484" y="382"/>
                  </a:cubicBezTo>
                  <a:cubicBezTo>
                    <a:pt x="464" y="214"/>
                    <a:pt x="530" y="0"/>
                    <a:pt x="2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6"/>
            <p:cNvSpPr/>
            <p:nvPr/>
          </p:nvSpPr>
          <p:spPr>
            <a:xfrm>
              <a:off x="6044656" y="2777698"/>
              <a:ext cx="45374" cy="57554"/>
            </a:xfrm>
            <a:custGeom>
              <a:rect b="b" l="l" r="r" t="t"/>
              <a:pathLst>
                <a:path extrusionOk="0" h="808" w="637">
                  <a:moveTo>
                    <a:pt x="481" y="0"/>
                  </a:moveTo>
                  <a:cubicBezTo>
                    <a:pt x="443" y="0"/>
                    <a:pt x="398" y="32"/>
                    <a:pt x="382" y="49"/>
                  </a:cubicBezTo>
                  <a:cubicBezTo>
                    <a:pt x="321" y="237"/>
                    <a:pt x="194" y="389"/>
                    <a:pt x="67" y="537"/>
                  </a:cubicBezTo>
                  <a:cubicBezTo>
                    <a:pt x="1" y="598"/>
                    <a:pt x="1" y="684"/>
                    <a:pt x="41" y="745"/>
                  </a:cubicBezTo>
                  <a:cubicBezTo>
                    <a:pt x="74" y="778"/>
                    <a:pt x="114" y="808"/>
                    <a:pt x="151" y="808"/>
                  </a:cubicBezTo>
                  <a:cubicBezTo>
                    <a:pt x="166" y="808"/>
                    <a:pt x="181" y="803"/>
                    <a:pt x="194" y="791"/>
                  </a:cubicBezTo>
                  <a:cubicBezTo>
                    <a:pt x="382" y="644"/>
                    <a:pt x="575" y="491"/>
                    <a:pt x="636" y="303"/>
                  </a:cubicBezTo>
                  <a:cubicBezTo>
                    <a:pt x="616" y="155"/>
                    <a:pt x="616" y="49"/>
                    <a:pt x="509" y="8"/>
                  </a:cubicBezTo>
                  <a:cubicBezTo>
                    <a:pt x="501" y="3"/>
                    <a:pt x="491" y="0"/>
                    <a:pt x="4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6"/>
            <p:cNvSpPr/>
            <p:nvPr/>
          </p:nvSpPr>
          <p:spPr>
            <a:xfrm>
              <a:off x="4775023" y="1666976"/>
              <a:ext cx="66386" cy="28492"/>
            </a:xfrm>
            <a:custGeom>
              <a:rect b="b" l="l" r="r" t="t"/>
              <a:pathLst>
                <a:path extrusionOk="0" h="400" w="932">
                  <a:moveTo>
                    <a:pt x="316" y="20"/>
                  </a:moveTo>
                  <a:cubicBezTo>
                    <a:pt x="189" y="41"/>
                    <a:pt x="21" y="0"/>
                    <a:pt x="1" y="148"/>
                  </a:cubicBezTo>
                  <a:cubicBezTo>
                    <a:pt x="1" y="295"/>
                    <a:pt x="169" y="295"/>
                    <a:pt x="276" y="316"/>
                  </a:cubicBezTo>
                  <a:cubicBezTo>
                    <a:pt x="362" y="341"/>
                    <a:pt x="469" y="382"/>
                    <a:pt x="550" y="382"/>
                  </a:cubicBezTo>
                  <a:cubicBezTo>
                    <a:pt x="606" y="389"/>
                    <a:pt x="669" y="400"/>
                    <a:pt x="726" y="400"/>
                  </a:cubicBezTo>
                  <a:cubicBezTo>
                    <a:pt x="819" y="400"/>
                    <a:pt x="899" y="371"/>
                    <a:pt x="911" y="254"/>
                  </a:cubicBezTo>
                  <a:cubicBezTo>
                    <a:pt x="932" y="61"/>
                    <a:pt x="744" y="87"/>
                    <a:pt x="616" y="61"/>
                  </a:cubicBezTo>
                  <a:cubicBezTo>
                    <a:pt x="510" y="41"/>
                    <a:pt x="423" y="41"/>
                    <a:pt x="316" y="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6"/>
            <p:cNvSpPr/>
            <p:nvPr/>
          </p:nvSpPr>
          <p:spPr>
            <a:xfrm>
              <a:off x="6600263" y="3337796"/>
              <a:ext cx="43735" cy="47653"/>
            </a:xfrm>
            <a:custGeom>
              <a:rect b="b" l="l" r="r" t="t"/>
              <a:pathLst>
                <a:path extrusionOk="0" h="669" w="614">
                  <a:moveTo>
                    <a:pt x="126" y="1"/>
                  </a:moveTo>
                  <a:cubicBezTo>
                    <a:pt x="52" y="1"/>
                    <a:pt x="1" y="79"/>
                    <a:pt x="24" y="156"/>
                  </a:cubicBezTo>
                  <a:cubicBezTo>
                    <a:pt x="65" y="411"/>
                    <a:pt x="232" y="579"/>
                    <a:pt x="487" y="665"/>
                  </a:cubicBezTo>
                  <a:cubicBezTo>
                    <a:pt x="495" y="668"/>
                    <a:pt x="503" y="669"/>
                    <a:pt x="510" y="669"/>
                  </a:cubicBezTo>
                  <a:cubicBezTo>
                    <a:pt x="567" y="669"/>
                    <a:pt x="614" y="606"/>
                    <a:pt x="614" y="512"/>
                  </a:cubicBezTo>
                  <a:cubicBezTo>
                    <a:pt x="487" y="345"/>
                    <a:pt x="405" y="90"/>
                    <a:pt x="151" y="4"/>
                  </a:cubicBezTo>
                  <a:cubicBezTo>
                    <a:pt x="142" y="2"/>
                    <a:pt x="134" y="1"/>
                    <a:pt x="1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6"/>
            <p:cNvSpPr/>
            <p:nvPr/>
          </p:nvSpPr>
          <p:spPr>
            <a:xfrm>
              <a:off x="6200155" y="2930277"/>
              <a:ext cx="39533" cy="47439"/>
            </a:xfrm>
            <a:custGeom>
              <a:rect b="b" l="l" r="r" t="t"/>
              <a:pathLst>
                <a:path extrusionOk="0" h="666" w="555">
                  <a:moveTo>
                    <a:pt x="279" y="0"/>
                  </a:moveTo>
                  <a:cubicBezTo>
                    <a:pt x="272" y="0"/>
                    <a:pt x="263" y="1"/>
                    <a:pt x="254" y="2"/>
                  </a:cubicBezTo>
                  <a:cubicBezTo>
                    <a:pt x="66" y="28"/>
                    <a:pt x="20" y="196"/>
                    <a:pt x="20" y="363"/>
                  </a:cubicBezTo>
                  <a:cubicBezTo>
                    <a:pt x="1" y="484"/>
                    <a:pt x="60" y="665"/>
                    <a:pt x="210" y="665"/>
                  </a:cubicBezTo>
                  <a:cubicBezTo>
                    <a:pt x="217" y="665"/>
                    <a:pt x="225" y="665"/>
                    <a:pt x="234" y="664"/>
                  </a:cubicBezTo>
                  <a:cubicBezTo>
                    <a:pt x="554" y="618"/>
                    <a:pt x="341" y="363"/>
                    <a:pt x="341" y="236"/>
                  </a:cubicBezTo>
                  <a:cubicBezTo>
                    <a:pt x="378" y="118"/>
                    <a:pt x="381" y="0"/>
                    <a:pt x="2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6"/>
            <p:cNvSpPr/>
            <p:nvPr/>
          </p:nvSpPr>
          <p:spPr>
            <a:xfrm>
              <a:off x="4854019" y="1662274"/>
              <a:ext cx="51927" cy="25856"/>
            </a:xfrm>
            <a:custGeom>
              <a:rect b="b" l="l" r="r" t="t"/>
              <a:pathLst>
                <a:path extrusionOk="0" h="363" w="729">
                  <a:moveTo>
                    <a:pt x="534" y="11"/>
                  </a:moveTo>
                  <a:cubicBezTo>
                    <a:pt x="507" y="11"/>
                    <a:pt x="482" y="16"/>
                    <a:pt x="459" y="25"/>
                  </a:cubicBezTo>
                  <a:cubicBezTo>
                    <a:pt x="291" y="66"/>
                    <a:pt x="36" y="0"/>
                    <a:pt x="16" y="234"/>
                  </a:cubicBezTo>
                  <a:cubicBezTo>
                    <a:pt x="0" y="350"/>
                    <a:pt x="125" y="362"/>
                    <a:pt x="241" y="362"/>
                  </a:cubicBezTo>
                  <a:cubicBezTo>
                    <a:pt x="273" y="362"/>
                    <a:pt x="304" y="361"/>
                    <a:pt x="331" y="361"/>
                  </a:cubicBezTo>
                  <a:cubicBezTo>
                    <a:pt x="365" y="352"/>
                    <a:pt x="403" y="350"/>
                    <a:pt x="441" y="350"/>
                  </a:cubicBezTo>
                  <a:cubicBezTo>
                    <a:pt x="463" y="350"/>
                    <a:pt x="485" y="351"/>
                    <a:pt x="506" y="351"/>
                  </a:cubicBezTo>
                  <a:cubicBezTo>
                    <a:pt x="615" y="351"/>
                    <a:pt x="713" y="337"/>
                    <a:pt x="713" y="173"/>
                  </a:cubicBezTo>
                  <a:cubicBezTo>
                    <a:pt x="729" y="73"/>
                    <a:pt x="629" y="11"/>
                    <a:pt x="534" y="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6"/>
            <p:cNvSpPr/>
            <p:nvPr/>
          </p:nvSpPr>
          <p:spPr>
            <a:xfrm>
              <a:off x="5308192" y="1690981"/>
              <a:ext cx="48080" cy="27780"/>
            </a:xfrm>
            <a:custGeom>
              <a:rect b="b" l="l" r="r" t="t"/>
              <a:pathLst>
                <a:path extrusionOk="0" h="390" w="675">
                  <a:moveTo>
                    <a:pt x="304" y="0"/>
                  </a:moveTo>
                  <a:cubicBezTo>
                    <a:pt x="142" y="0"/>
                    <a:pt x="37" y="102"/>
                    <a:pt x="19" y="258"/>
                  </a:cubicBezTo>
                  <a:cubicBezTo>
                    <a:pt x="1" y="330"/>
                    <a:pt x="81" y="389"/>
                    <a:pt x="142" y="389"/>
                  </a:cubicBezTo>
                  <a:cubicBezTo>
                    <a:pt x="150" y="389"/>
                    <a:pt x="159" y="388"/>
                    <a:pt x="166" y="385"/>
                  </a:cubicBezTo>
                  <a:cubicBezTo>
                    <a:pt x="334" y="299"/>
                    <a:pt x="588" y="360"/>
                    <a:pt x="634" y="172"/>
                  </a:cubicBezTo>
                  <a:cubicBezTo>
                    <a:pt x="675" y="45"/>
                    <a:pt x="487" y="4"/>
                    <a:pt x="360" y="4"/>
                  </a:cubicBezTo>
                  <a:cubicBezTo>
                    <a:pt x="340" y="1"/>
                    <a:pt x="322" y="0"/>
                    <a:pt x="3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6"/>
            <p:cNvSpPr/>
            <p:nvPr/>
          </p:nvSpPr>
          <p:spPr>
            <a:xfrm>
              <a:off x="6105203" y="3039120"/>
              <a:ext cx="46086" cy="27210"/>
            </a:xfrm>
            <a:custGeom>
              <a:rect b="b" l="l" r="r" t="t"/>
              <a:pathLst>
                <a:path extrusionOk="0" h="382" w="647">
                  <a:moveTo>
                    <a:pt x="188" y="26"/>
                  </a:moveTo>
                  <a:cubicBezTo>
                    <a:pt x="81" y="26"/>
                    <a:pt x="0" y="107"/>
                    <a:pt x="20" y="194"/>
                  </a:cubicBezTo>
                  <a:cubicBezTo>
                    <a:pt x="41" y="382"/>
                    <a:pt x="209" y="321"/>
                    <a:pt x="336" y="341"/>
                  </a:cubicBezTo>
                  <a:cubicBezTo>
                    <a:pt x="357" y="333"/>
                    <a:pt x="382" y="331"/>
                    <a:pt x="409" y="331"/>
                  </a:cubicBezTo>
                  <a:cubicBezTo>
                    <a:pt x="445" y="331"/>
                    <a:pt x="483" y="335"/>
                    <a:pt x="519" y="335"/>
                  </a:cubicBezTo>
                  <a:cubicBezTo>
                    <a:pt x="590" y="335"/>
                    <a:pt x="647" y="318"/>
                    <a:pt x="636" y="214"/>
                  </a:cubicBezTo>
                  <a:cubicBezTo>
                    <a:pt x="590" y="0"/>
                    <a:pt x="361" y="46"/>
                    <a:pt x="188" y="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6"/>
            <p:cNvSpPr/>
            <p:nvPr/>
          </p:nvSpPr>
          <p:spPr>
            <a:xfrm>
              <a:off x="4917059" y="1668400"/>
              <a:ext cx="37467" cy="22865"/>
            </a:xfrm>
            <a:custGeom>
              <a:rect b="b" l="l" r="r" t="t"/>
              <a:pathLst>
                <a:path extrusionOk="0" h="321" w="526">
                  <a:moveTo>
                    <a:pt x="378" y="34"/>
                  </a:moveTo>
                  <a:cubicBezTo>
                    <a:pt x="357" y="34"/>
                    <a:pt x="335" y="37"/>
                    <a:pt x="316" y="41"/>
                  </a:cubicBezTo>
                  <a:cubicBezTo>
                    <a:pt x="209" y="67"/>
                    <a:pt x="42" y="0"/>
                    <a:pt x="21" y="194"/>
                  </a:cubicBezTo>
                  <a:cubicBezTo>
                    <a:pt x="1" y="296"/>
                    <a:pt x="128" y="321"/>
                    <a:pt x="230" y="321"/>
                  </a:cubicBezTo>
                  <a:cubicBezTo>
                    <a:pt x="337" y="296"/>
                    <a:pt x="510" y="321"/>
                    <a:pt x="510" y="148"/>
                  </a:cubicBezTo>
                  <a:cubicBezTo>
                    <a:pt x="525" y="65"/>
                    <a:pt x="452" y="34"/>
                    <a:pt x="378" y="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6"/>
            <p:cNvSpPr/>
            <p:nvPr/>
          </p:nvSpPr>
          <p:spPr>
            <a:xfrm>
              <a:off x="3449615" y="1673102"/>
              <a:ext cx="418191" cy="108768"/>
            </a:xfrm>
            <a:custGeom>
              <a:rect b="b" l="l" r="r" t="t"/>
              <a:pathLst>
                <a:path extrusionOk="0" h="1527" w="5871">
                  <a:moveTo>
                    <a:pt x="5871" y="1"/>
                  </a:moveTo>
                  <a:lnTo>
                    <a:pt x="5851" y="1"/>
                  </a:lnTo>
                  <a:lnTo>
                    <a:pt x="5871" y="1"/>
                  </a:lnTo>
                  <a:close/>
                  <a:moveTo>
                    <a:pt x="1527" y="784"/>
                  </a:moveTo>
                  <a:lnTo>
                    <a:pt x="1527" y="784"/>
                  </a:lnTo>
                  <a:lnTo>
                    <a:pt x="1527" y="784"/>
                  </a:lnTo>
                  <a:close/>
                  <a:moveTo>
                    <a:pt x="337" y="1481"/>
                  </a:moveTo>
                  <a:lnTo>
                    <a:pt x="337" y="1481"/>
                  </a:lnTo>
                  <a:lnTo>
                    <a:pt x="337" y="1481"/>
                  </a:lnTo>
                  <a:close/>
                  <a:moveTo>
                    <a:pt x="1" y="1527"/>
                  </a:moveTo>
                  <a:lnTo>
                    <a:pt x="1" y="1527"/>
                  </a:lnTo>
                  <a:lnTo>
                    <a:pt x="1" y="152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6"/>
            <p:cNvSpPr/>
            <p:nvPr/>
          </p:nvSpPr>
          <p:spPr>
            <a:xfrm>
              <a:off x="2448525" y="1640050"/>
              <a:ext cx="1921857" cy="2262478"/>
            </a:xfrm>
            <a:custGeom>
              <a:rect b="b" l="l" r="r" t="t"/>
              <a:pathLst>
                <a:path extrusionOk="0" h="31763" w="26981">
                  <a:moveTo>
                    <a:pt x="20347" y="337"/>
                  </a:moveTo>
                  <a:lnTo>
                    <a:pt x="20367" y="358"/>
                  </a:lnTo>
                  <a:cubicBezTo>
                    <a:pt x="20220" y="398"/>
                    <a:pt x="20072" y="419"/>
                    <a:pt x="19925" y="465"/>
                  </a:cubicBezTo>
                  <a:cubicBezTo>
                    <a:pt x="20072" y="398"/>
                    <a:pt x="20200" y="337"/>
                    <a:pt x="20347" y="337"/>
                  </a:cubicBezTo>
                  <a:close/>
                  <a:moveTo>
                    <a:pt x="15581" y="1248"/>
                  </a:moveTo>
                  <a:cubicBezTo>
                    <a:pt x="15515" y="1329"/>
                    <a:pt x="15367" y="1355"/>
                    <a:pt x="15408" y="1482"/>
                  </a:cubicBezTo>
                  <a:cubicBezTo>
                    <a:pt x="15454" y="1609"/>
                    <a:pt x="15601" y="1609"/>
                    <a:pt x="15708" y="1609"/>
                  </a:cubicBezTo>
                  <a:lnTo>
                    <a:pt x="15769" y="1609"/>
                  </a:lnTo>
                  <a:cubicBezTo>
                    <a:pt x="15876" y="1629"/>
                    <a:pt x="15983" y="1650"/>
                    <a:pt x="16090" y="1670"/>
                  </a:cubicBezTo>
                  <a:cubicBezTo>
                    <a:pt x="16044" y="1670"/>
                    <a:pt x="15983" y="1690"/>
                    <a:pt x="15937" y="1690"/>
                  </a:cubicBezTo>
                  <a:cubicBezTo>
                    <a:pt x="15896" y="1690"/>
                    <a:pt x="15856" y="1650"/>
                    <a:pt x="15789" y="1650"/>
                  </a:cubicBezTo>
                  <a:cubicBezTo>
                    <a:pt x="15761" y="1642"/>
                    <a:pt x="15733" y="1639"/>
                    <a:pt x="15705" y="1639"/>
                  </a:cubicBezTo>
                  <a:cubicBezTo>
                    <a:pt x="15592" y="1639"/>
                    <a:pt x="15490" y="1694"/>
                    <a:pt x="15388" y="1711"/>
                  </a:cubicBezTo>
                  <a:cubicBezTo>
                    <a:pt x="15327" y="1711"/>
                    <a:pt x="15220" y="1584"/>
                    <a:pt x="15220" y="1543"/>
                  </a:cubicBezTo>
                  <a:cubicBezTo>
                    <a:pt x="15260" y="1355"/>
                    <a:pt x="15408" y="1268"/>
                    <a:pt x="15581" y="1248"/>
                  </a:cubicBezTo>
                  <a:close/>
                  <a:moveTo>
                    <a:pt x="14268" y="1876"/>
                  </a:moveTo>
                  <a:cubicBezTo>
                    <a:pt x="14307" y="1876"/>
                    <a:pt x="14348" y="1895"/>
                    <a:pt x="14391" y="1945"/>
                  </a:cubicBezTo>
                  <a:cubicBezTo>
                    <a:pt x="14448" y="1945"/>
                    <a:pt x="14495" y="1936"/>
                    <a:pt x="14545" y="1936"/>
                  </a:cubicBezTo>
                  <a:cubicBezTo>
                    <a:pt x="14570" y="1936"/>
                    <a:pt x="14596" y="1938"/>
                    <a:pt x="14625" y="1945"/>
                  </a:cubicBezTo>
                  <a:cubicBezTo>
                    <a:pt x="14634" y="1946"/>
                    <a:pt x="14644" y="1946"/>
                    <a:pt x="14654" y="1946"/>
                  </a:cubicBezTo>
                  <a:cubicBezTo>
                    <a:pt x="14726" y="1946"/>
                    <a:pt x="14821" y="1922"/>
                    <a:pt x="14896" y="1922"/>
                  </a:cubicBezTo>
                  <a:cubicBezTo>
                    <a:pt x="15004" y="1922"/>
                    <a:pt x="15070" y="1973"/>
                    <a:pt x="14965" y="2220"/>
                  </a:cubicBezTo>
                  <a:cubicBezTo>
                    <a:pt x="14945" y="2286"/>
                    <a:pt x="14986" y="2372"/>
                    <a:pt x="15072" y="2392"/>
                  </a:cubicBezTo>
                  <a:cubicBezTo>
                    <a:pt x="15113" y="2392"/>
                    <a:pt x="15174" y="2413"/>
                    <a:pt x="15240" y="2413"/>
                  </a:cubicBezTo>
                  <a:cubicBezTo>
                    <a:pt x="15174" y="2499"/>
                    <a:pt x="15113" y="2601"/>
                    <a:pt x="15006" y="2667"/>
                  </a:cubicBezTo>
                  <a:cubicBezTo>
                    <a:pt x="14987" y="2681"/>
                    <a:pt x="14969" y="2686"/>
                    <a:pt x="14951" y="2686"/>
                  </a:cubicBezTo>
                  <a:cubicBezTo>
                    <a:pt x="14892" y="2686"/>
                    <a:pt x="14844" y="2621"/>
                    <a:pt x="14792" y="2601"/>
                  </a:cubicBezTo>
                  <a:cubicBezTo>
                    <a:pt x="14436" y="2499"/>
                    <a:pt x="14477" y="2199"/>
                    <a:pt x="14391" y="1945"/>
                  </a:cubicBezTo>
                  <a:cubicBezTo>
                    <a:pt x="14284" y="1965"/>
                    <a:pt x="14157" y="1991"/>
                    <a:pt x="14055" y="1991"/>
                  </a:cubicBezTo>
                  <a:cubicBezTo>
                    <a:pt x="14122" y="1947"/>
                    <a:pt x="14192" y="1876"/>
                    <a:pt x="14268" y="1876"/>
                  </a:cubicBezTo>
                  <a:close/>
                  <a:moveTo>
                    <a:pt x="10789" y="2601"/>
                  </a:moveTo>
                  <a:cubicBezTo>
                    <a:pt x="10830" y="2647"/>
                    <a:pt x="10876" y="2687"/>
                    <a:pt x="10937" y="2728"/>
                  </a:cubicBezTo>
                  <a:cubicBezTo>
                    <a:pt x="10896" y="2774"/>
                    <a:pt x="10850" y="2794"/>
                    <a:pt x="10810" y="2815"/>
                  </a:cubicBezTo>
                  <a:cubicBezTo>
                    <a:pt x="10800" y="2816"/>
                    <a:pt x="10792" y="2817"/>
                    <a:pt x="10784" y="2817"/>
                  </a:cubicBezTo>
                  <a:cubicBezTo>
                    <a:pt x="10688" y="2817"/>
                    <a:pt x="10722" y="2705"/>
                    <a:pt x="10703" y="2667"/>
                  </a:cubicBezTo>
                  <a:cubicBezTo>
                    <a:pt x="10682" y="2601"/>
                    <a:pt x="10703" y="2601"/>
                    <a:pt x="10789" y="2601"/>
                  </a:cubicBezTo>
                  <a:close/>
                  <a:moveTo>
                    <a:pt x="11572" y="2615"/>
                  </a:moveTo>
                  <a:cubicBezTo>
                    <a:pt x="11584" y="2615"/>
                    <a:pt x="11593" y="2626"/>
                    <a:pt x="11593" y="2626"/>
                  </a:cubicBezTo>
                  <a:cubicBezTo>
                    <a:pt x="11532" y="2708"/>
                    <a:pt x="11445" y="2794"/>
                    <a:pt x="11384" y="2881"/>
                  </a:cubicBezTo>
                  <a:lnTo>
                    <a:pt x="11257" y="2754"/>
                  </a:lnTo>
                  <a:cubicBezTo>
                    <a:pt x="11339" y="2708"/>
                    <a:pt x="11445" y="2667"/>
                    <a:pt x="11552" y="2626"/>
                  </a:cubicBezTo>
                  <a:cubicBezTo>
                    <a:pt x="11559" y="2618"/>
                    <a:pt x="11566" y="2615"/>
                    <a:pt x="11572" y="2615"/>
                  </a:cubicBezTo>
                  <a:close/>
                  <a:moveTo>
                    <a:pt x="24403" y="0"/>
                  </a:moveTo>
                  <a:cubicBezTo>
                    <a:pt x="23440" y="0"/>
                    <a:pt x="22471" y="158"/>
                    <a:pt x="21512" y="210"/>
                  </a:cubicBezTo>
                  <a:cubicBezTo>
                    <a:pt x="21258" y="231"/>
                    <a:pt x="21024" y="210"/>
                    <a:pt x="20769" y="271"/>
                  </a:cubicBezTo>
                  <a:cubicBezTo>
                    <a:pt x="20708" y="271"/>
                    <a:pt x="20540" y="58"/>
                    <a:pt x="20347" y="58"/>
                  </a:cubicBezTo>
                  <a:cubicBezTo>
                    <a:pt x="20142" y="43"/>
                    <a:pt x="19938" y="37"/>
                    <a:pt x="19734" y="37"/>
                  </a:cubicBezTo>
                  <a:cubicBezTo>
                    <a:pt x="19090" y="37"/>
                    <a:pt x="18449" y="98"/>
                    <a:pt x="17804" y="144"/>
                  </a:cubicBezTo>
                  <a:cubicBezTo>
                    <a:pt x="17380" y="181"/>
                    <a:pt x="16994" y="343"/>
                    <a:pt x="16562" y="343"/>
                  </a:cubicBezTo>
                  <a:cubicBezTo>
                    <a:pt x="16517" y="343"/>
                    <a:pt x="16471" y="341"/>
                    <a:pt x="16425" y="337"/>
                  </a:cubicBezTo>
                  <a:cubicBezTo>
                    <a:pt x="16392" y="333"/>
                    <a:pt x="16357" y="331"/>
                    <a:pt x="16321" y="331"/>
                  </a:cubicBezTo>
                  <a:cubicBezTo>
                    <a:pt x="16138" y="331"/>
                    <a:pt x="15945" y="392"/>
                    <a:pt x="15856" y="566"/>
                  </a:cubicBezTo>
                  <a:cubicBezTo>
                    <a:pt x="15749" y="739"/>
                    <a:pt x="15917" y="866"/>
                    <a:pt x="16044" y="994"/>
                  </a:cubicBezTo>
                  <a:cubicBezTo>
                    <a:pt x="16110" y="1034"/>
                    <a:pt x="16110" y="1141"/>
                    <a:pt x="16130" y="1228"/>
                  </a:cubicBezTo>
                  <a:cubicBezTo>
                    <a:pt x="16103" y="1228"/>
                    <a:pt x="16056" y="1237"/>
                    <a:pt x="16021" y="1237"/>
                  </a:cubicBezTo>
                  <a:cubicBezTo>
                    <a:pt x="16004" y="1237"/>
                    <a:pt x="15990" y="1234"/>
                    <a:pt x="15983" y="1228"/>
                  </a:cubicBezTo>
                  <a:cubicBezTo>
                    <a:pt x="15924" y="1167"/>
                    <a:pt x="15868" y="1144"/>
                    <a:pt x="15815" y="1144"/>
                  </a:cubicBezTo>
                  <a:cubicBezTo>
                    <a:pt x="15734" y="1144"/>
                    <a:pt x="15657" y="1196"/>
                    <a:pt x="15581" y="1248"/>
                  </a:cubicBezTo>
                  <a:cubicBezTo>
                    <a:pt x="15601" y="1161"/>
                    <a:pt x="15601" y="1055"/>
                    <a:pt x="15642" y="973"/>
                  </a:cubicBezTo>
                  <a:cubicBezTo>
                    <a:pt x="15662" y="907"/>
                    <a:pt x="15749" y="846"/>
                    <a:pt x="15683" y="780"/>
                  </a:cubicBezTo>
                  <a:cubicBezTo>
                    <a:pt x="15628" y="722"/>
                    <a:pt x="15558" y="709"/>
                    <a:pt x="15486" y="709"/>
                  </a:cubicBezTo>
                  <a:cubicBezTo>
                    <a:pt x="15424" y="709"/>
                    <a:pt x="15360" y="719"/>
                    <a:pt x="15301" y="719"/>
                  </a:cubicBezTo>
                  <a:cubicBezTo>
                    <a:pt x="15220" y="739"/>
                    <a:pt x="15174" y="780"/>
                    <a:pt x="15174" y="866"/>
                  </a:cubicBezTo>
                  <a:cubicBezTo>
                    <a:pt x="15154" y="1100"/>
                    <a:pt x="15047" y="1268"/>
                    <a:pt x="14818" y="1329"/>
                  </a:cubicBezTo>
                  <a:cubicBezTo>
                    <a:pt x="14792" y="1355"/>
                    <a:pt x="14772" y="1375"/>
                    <a:pt x="14752" y="1375"/>
                  </a:cubicBezTo>
                  <a:cubicBezTo>
                    <a:pt x="14772" y="1436"/>
                    <a:pt x="14792" y="1482"/>
                    <a:pt x="14838" y="1523"/>
                  </a:cubicBezTo>
                  <a:cubicBezTo>
                    <a:pt x="14879" y="1563"/>
                    <a:pt x="14945" y="1563"/>
                    <a:pt x="14986" y="1584"/>
                  </a:cubicBezTo>
                  <a:cubicBezTo>
                    <a:pt x="14942" y="1584"/>
                    <a:pt x="14900" y="1575"/>
                    <a:pt x="14865" y="1575"/>
                  </a:cubicBezTo>
                  <a:cubicBezTo>
                    <a:pt x="14847" y="1575"/>
                    <a:pt x="14831" y="1577"/>
                    <a:pt x="14818" y="1584"/>
                  </a:cubicBezTo>
                  <a:cubicBezTo>
                    <a:pt x="14738" y="1603"/>
                    <a:pt x="14657" y="1610"/>
                    <a:pt x="14576" y="1610"/>
                  </a:cubicBezTo>
                  <a:cubicBezTo>
                    <a:pt x="14367" y="1610"/>
                    <a:pt x="14156" y="1564"/>
                    <a:pt x="13950" y="1564"/>
                  </a:cubicBezTo>
                  <a:cubicBezTo>
                    <a:pt x="13790" y="1564"/>
                    <a:pt x="13632" y="1592"/>
                    <a:pt x="13480" y="1690"/>
                  </a:cubicBezTo>
                  <a:cubicBezTo>
                    <a:pt x="13419" y="1757"/>
                    <a:pt x="13266" y="1757"/>
                    <a:pt x="13292" y="1863"/>
                  </a:cubicBezTo>
                  <a:cubicBezTo>
                    <a:pt x="13312" y="1965"/>
                    <a:pt x="13394" y="2072"/>
                    <a:pt x="13480" y="2158"/>
                  </a:cubicBezTo>
                  <a:cubicBezTo>
                    <a:pt x="13496" y="2182"/>
                    <a:pt x="13519" y="2191"/>
                    <a:pt x="13546" y="2191"/>
                  </a:cubicBezTo>
                  <a:cubicBezTo>
                    <a:pt x="13589" y="2191"/>
                    <a:pt x="13641" y="2171"/>
                    <a:pt x="13694" y="2158"/>
                  </a:cubicBezTo>
                  <a:cubicBezTo>
                    <a:pt x="13801" y="2092"/>
                    <a:pt x="13928" y="2052"/>
                    <a:pt x="14055" y="1991"/>
                  </a:cubicBezTo>
                  <a:lnTo>
                    <a:pt x="14055" y="1991"/>
                  </a:lnTo>
                  <a:cubicBezTo>
                    <a:pt x="13821" y="2306"/>
                    <a:pt x="13373" y="2286"/>
                    <a:pt x="13139" y="2520"/>
                  </a:cubicBezTo>
                  <a:cubicBezTo>
                    <a:pt x="12962" y="2697"/>
                    <a:pt x="12797" y="2760"/>
                    <a:pt x="12612" y="2760"/>
                  </a:cubicBezTo>
                  <a:cubicBezTo>
                    <a:pt x="12532" y="2760"/>
                    <a:pt x="12447" y="2748"/>
                    <a:pt x="12356" y="2728"/>
                  </a:cubicBezTo>
                  <a:cubicBezTo>
                    <a:pt x="12188" y="2687"/>
                    <a:pt x="12041" y="2626"/>
                    <a:pt x="11893" y="2560"/>
                  </a:cubicBezTo>
                  <a:cubicBezTo>
                    <a:pt x="11941" y="2524"/>
                    <a:pt x="11985" y="2510"/>
                    <a:pt x="12027" y="2510"/>
                  </a:cubicBezTo>
                  <a:cubicBezTo>
                    <a:pt x="12135" y="2510"/>
                    <a:pt x="12230" y="2599"/>
                    <a:pt x="12336" y="2647"/>
                  </a:cubicBezTo>
                  <a:cubicBezTo>
                    <a:pt x="12376" y="2660"/>
                    <a:pt x="12413" y="2665"/>
                    <a:pt x="12448" y="2665"/>
                  </a:cubicBezTo>
                  <a:cubicBezTo>
                    <a:pt x="12632" y="2665"/>
                    <a:pt x="12744" y="2509"/>
                    <a:pt x="12885" y="2453"/>
                  </a:cubicBezTo>
                  <a:cubicBezTo>
                    <a:pt x="13038" y="2392"/>
                    <a:pt x="12931" y="2265"/>
                    <a:pt x="12865" y="2179"/>
                  </a:cubicBezTo>
                  <a:cubicBezTo>
                    <a:pt x="12824" y="2092"/>
                    <a:pt x="12931" y="2031"/>
                    <a:pt x="12992" y="1991"/>
                  </a:cubicBezTo>
                  <a:cubicBezTo>
                    <a:pt x="13078" y="1945"/>
                    <a:pt x="13246" y="1924"/>
                    <a:pt x="13185" y="1777"/>
                  </a:cubicBezTo>
                  <a:cubicBezTo>
                    <a:pt x="13160" y="1696"/>
                    <a:pt x="13105" y="1678"/>
                    <a:pt x="13039" y="1678"/>
                  </a:cubicBezTo>
                  <a:cubicBezTo>
                    <a:pt x="12984" y="1678"/>
                    <a:pt x="12922" y="1690"/>
                    <a:pt x="12865" y="1690"/>
                  </a:cubicBezTo>
                  <a:cubicBezTo>
                    <a:pt x="12851" y="1689"/>
                    <a:pt x="12838" y="1689"/>
                    <a:pt x="12825" y="1689"/>
                  </a:cubicBezTo>
                  <a:cubicBezTo>
                    <a:pt x="12649" y="1689"/>
                    <a:pt x="12510" y="1799"/>
                    <a:pt x="12335" y="1799"/>
                  </a:cubicBezTo>
                  <a:cubicBezTo>
                    <a:pt x="12322" y="1799"/>
                    <a:pt x="12308" y="1799"/>
                    <a:pt x="12295" y="1797"/>
                  </a:cubicBezTo>
                  <a:cubicBezTo>
                    <a:pt x="11974" y="1757"/>
                    <a:pt x="11766" y="1609"/>
                    <a:pt x="11512" y="1502"/>
                  </a:cubicBezTo>
                  <a:cubicBezTo>
                    <a:pt x="11360" y="1443"/>
                    <a:pt x="11213" y="1417"/>
                    <a:pt x="11069" y="1417"/>
                  </a:cubicBezTo>
                  <a:cubicBezTo>
                    <a:pt x="10648" y="1417"/>
                    <a:pt x="10258" y="1633"/>
                    <a:pt x="9879" y="1838"/>
                  </a:cubicBezTo>
                  <a:cubicBezTo>
                    <a:pt x="9792" y="1904"/>
                    <a:pt x="9752" y="1965"/>
                    <a:pt x="9813" y="2092"/>
                  </a:cubicBezTo>
                  <a:cubicBezTo>
                    <a:pt x="9853" y="2186"/>
                    <a:pt x="9889" y="2249"/>
                    <a:pt x="9984" y="2249"/>
                  </a:cubicBezTo>
                  <a:cubicBezTo>
                    <a:pt x="9997" y="2249"/>
                    <a:pt x="10011" y="2247"/>
                    <a:pt x="10026" y="2245"/>
                  </a:cubicBezTo>
                  <a:cubicBezTo>
                    <a:pt x="10194" y="2220"/>
                    <a:pt x="10367" y="2179"/>
                    <a:pt x="10535" y="2158"/>
                  </a:cubicBezTo>
                  <a:cubicBezTo>
                    <a:pt x="10555" y="2158"/>
                    <a:pt x="10596" y="2138"/>
                    <a:pt x="10621" y="2138"/>
                  </a:cubicBezTo>
                  <a:lnTo>
                    <a:pt x="10621" y="2199"/>
                  </a:lnTo>
                  <a:cubicBezTo>
                    <a:pt x="10559" y="2446"/>
                    <a:pt x="10464" y="2580"/>
                    <a:pt x="10281" y="2580"/>
                  </a:cubicBezTo>
                  <a:cubicBezTo>
                    <a:pt x="10210" y="2580"/>
                    <a:pt x="10126" y="2560"/>
                    <a:pt x="10026" y="2520"/>
                  </a:cubicBezTo>
                  <a:cubicBezTo>
                    <a:pt x="9688" y="2357"/>
                    <a:pt x="9340" y="2298"/>
                    <a:pt x="8979" y="2298"/>
                  </a:cubicBezTo>
                  <a:cubicBezTo>
                    <a:pt x="8775" y="2298"/>
                    <a:pt x="8566" y="2317"/>
                    <a:pt x="8353" y="2347"/>
                  </a:cubicBezTo>
                  <a:cubicBezTo>
                    <a:pt x="8042" y="2384"/>
                    <a:pt x="7731" y="2573"/>
                    <a:pt x="7409" y="2573"/>
                  </a:cubicBezTo>
                  <a:cubicBezTo>
                    <a:pt x="7336" y="2573"/>
                    <a:pt x="7262" y="2564"/>
                    <a:pt x="7188" y="2540"/>
                  </a:cubicBezTo>
                  <a:cubicBezTo>
                    <a:pt x="6827" y="2392"/>
                    <a:pt x="6445" y="2326"/>
                    <a:pt x="6064" y="2286"/>
                  </a:cubicBezTo>
                  <a:cubicBezTo>
                    <a:pt x="5655" y="2239"/>
                    <a:pt x="5259" y="2140"/>
                    <a:pt x="4836" y="2140"/>
                  </a:cubicBezTo>
                  <a:cubicBezTo>
                    <a:pt x="4664" y="2140"/>
                    <a:pt x="4488" y="2157"/>
                    <a:pt x="4304" y="2199"/>
                  </a:cubicBezTo>
                  <a:cubicBezTo>
                    <a:pt x="3845" y="2314"/>
                    <a:pt x="3385" y="2570"/>
                    <a:pt x="2896" y="2570"/>
                  </a:cubicBezTo>
                  <a:cubicBezTo>
                    <a:pt x="2844" y="2570"/>
                    <a:pt x="2791" y="2567"/>
                    <a:pt x="2737" y="2560"/>
                  </a:cubicBezTo>
                  <a:cubicBezTo>
                    <a:pt x="2610" y="2560"/>
                    <a:pt x="2544" y="2626"/>
                    <a:pt x="2564" y="2774"/>
                  </a:cubicBezTo>
                  <a:cubicBezTo>
                    <a:pt x="2600" y="2939"/>
                    <a:pt x="2567" y="3081"/>
                    <a:pt x="2436" y="3081"/>
                  </a:cubicBezTo>
                  <a:cubicBezTo>
                    <a:pt x="2401" y="3081"/>
                    <a:pt x="2359" y="3071"/>
                    <a:pt x="2310" y="3049"/>
                  </a:cubicBezTo>
                  <a:cubicBezTo>
                    <a:pt x="2230" y="3014"/>
                    <a:pt x="2154" y="3000"/>
                    <a:pt x="2082" y="3000"/>
                  </a:cubicBezTo>
                  <a:cubicBezTo>
                    <a:pt x="1888" y="3000"/>
                    <a:pt x="1717" y="3103"/>
                    <a:pt x="1547" y="3196"/>
                  </a:cubicBezTo>
                  <a:cubicBezTo>
                    <a:pt x="1440" y="3237"/>
                    <a:pt x="1399" y="3323"/>
                    <a:pt x="1420" y="3450"/>
                  </a:cubicBezTo>
                  <a:cubicBezTo>
                    <a:pt x="1465" y="3557"/>
                    <a:pt x="1567" y="3557"/>
                    <a:pt x="1674" y="3557"/>
                  </a:cubicBezTo>
                  <a:cubicBezTo>
                    <a:pt x="1740" y="3537"/>
                    <a:pt x="1822" y="3537"/>
                    <a:pt x="1908" y="3537"/>
                  </a:cubicBezTo>
                  <a:cubicBezTo>
                    <a:pt x="1921" y="3540"/>
                    <a:pt x="1935" y="3541"/>
                    <a:pt x="1950" y="3541"/>
                  </a:cubicBezTo>
                  <a:cubicBezTo>
                    <a:pt x="1992" y="3541"/>
                    <a:pt x="2041" y="3532"/>
                    <a:pt x="2078" y="3532"/>
                  </a:cubicBezTo>
                  <a:cubicBezTo>
                    <a:pt x="2115" y="3532"/>
                    <a:pt x="2142" y="3541"/>
                    <a:pt x="2142" y="3578"/>
                  </a:cubicBezTo>
                  <a:cubicBezTo>
                    <a:pt x="2142" y="3661"/>
                    <a:pt x="2053" y="3691"/>
                    <a:pt x="1963" y="3691"/>
                  </a:cubicBezTo>
                  <a:cubicBezTo>
                    <a:pt x="1937" y="3691"/>
                    <a:pt x="1911" y="3689"/>
                    <a:pt x="1888" y="3684"/>
                  </a:cubicBezTo>
                  <a:cubicBezTo>
                    <a:pt x="1855" y="3682"/>
                    <a:pt x="1824" y="3681"/>
                    <a:pt x="1793" y="3681"/>
                  </a:cubicBezTo>
                  <a:cubicBezTo>
                    <a:pt x="1330" y="3681"/>
                    <a:pt x="969" y="3951"/>
                    <a:pt x="550" y="4127"/>
                  </a:cubicBezTo>
                  <a:cubicBezTo>
                    <a:pt x="255" y="4280"/>
                    <a:pt x="489" y="4509"/>
                    <a:pt x="468" y="4702"/>
                  </a:cubicBezTo>
                  <a:cubicBezTo>
                    <a:pt x="468" y="4770"/>
                    <a:pt x="500" y="4788"/>
                    <a:pt x="544" y="4788"/>
                  </a:cubicBezTo>
                  <a:cubicBezTo>
                    <a:pt x="596" y="4788"/>
                    <a:pt x="665" y="4763"/>
                    <a:pt x="723" y="4763"/>
                  </a:cubicBezTo>
                  <a:cubicBezTo>
                    <a:pt x="763" y="4763"/>
                    <a:pt x="804" y="4809"/>
                    <a:pt x="850" y="4829"/>
                  </a:cubicBezTo>
                  <a:cubicBezTo>
                    <a:pt x="804" y="4849"/>
                    <a:pt x="784" y="4890"/>
                    <a:pt x="743" y="4915"/>
                  </a:cubicBezTo>
                  <a:cubicBezTo>
                    <a:pt x="530" y="4997"/>
                    <a:pt x="341" y="5063"/>
                    <a:pt x="148" y="5144"/>
                  </a:cubicBezTo>
                  <a:cubicBezTo>
                    <a:pt x="67" y="5190"/>
                    <a:pt x="0" y="5251"/>
                    <a:pt x="41" y="5358"/>
                  </a:cubicBezTo>
                  <a:cubicBezTo>
                    <a:pt x="60" y="5403"/>
                    <a:pt x="86" y="5417"/>
                    <a:pt x="116" y="5417"/>
                  </a:cubicBezTo>
                  <a:cubicBezTo>
                    <a:pt x="156" y="5417"/>
                    <a:pt x="205" y="5390"/>
                    <a:pt x="255" y="5378"/>
                  </a:cubicBezTo>
                  <a:cubicBezTo>
                    <a:pt x="468" y="5317"/>
                    <a:pt x="702" y="5297"/>
                    <a:pt x="891" y="5210"/>
                  </a:cubicBezTo>
                  <a:cubicBezTo>
                    <a:pt x="965" y="5168"/>
                    <a:pt x="1042" y="5155"/>
                    <a:pt x="1121" y="5155"/>
                  </a:cubicBezTo>
                  <a:cubicBezTo>
                    <a:pt x="1243" y="5155"/>
                    <a:pt x="1367" y="5186"/>
                    <a:pt x="1488" y="5186"/>
                  </a:cubicBezTo>
                  <a:cubicBezTo>
                    <a:pt x="1597" y="5186"/>
                    <a:pt x="1703" y="5161"/>
                    <a:pt x="1801" y="5063"/>
                  </a:cubicBezTo>
                  <a:cubicBezTo>
                    <a:pt x="1908" y="4976"/>
                    <a:pt x="2015" y="4870"/>
                    <a:pt x="2122" y="4763"/>
                  </a:cubicBezTo>
                  <a:cubicBezTo>
                    <a:pt x="2191" y="4693"/>
                    <a:pt x="2269" y="4673"/>
                    <a:pt x="2351" y="4673"/>
                  </a:cubicBezTo>
                  <a:cubicBezTo>
                    <a:pt x="2464" y="4673"/>
                    <a:pt x="2586" y="4711"/>
                    <a:pt x="2705" y="4711"/>
                  </a:cubicBezTo>
                  <a:cubicBezTo>
                    <a:pt x="2759" y="4711"/>
                    <a:pt x="2812" y="4703"/>
                    <a:pt x="2864" y="4681"/>
                  </a:cubicBezTo>
                  <a:cubicBezTo>
                    <a:pt x="3102" y="4591"/>
                    <a:pt x="3333" y="4447"/>
                    <a:pt x="3590" y="4447"/>
                  </a:cubicBezTo>
                  <a:cubicBezTo>
                    <a:pt x="3695" y="4447"/>
                    <a:pt x="3805" y="4472"/>
                    <a:pt x="3922" y="4534"/>
                  </a:cubicBezTo>
                  <a:cubicBezTo>
                    <a:pt x="4217" y="4702"/>
                    <a:pt x="4645" y="4681"/>
                    <a:pt x="4578" y="5190"/>
                  </a:cubicBezTo>
                  <a:cubicBezTo>
                    <a:pt x="4578" y="5272"/>
                    <a:pt x="4619" y="5399"/>
                    <a:pt x="4685" y="5465"/>
                  </a:cubicBezTo>
                  <a:cubicBezTo>
                    <a:pt x="4960" y="5699"/>
                    <a:pt x="4940" y="6141"/>
                    <a:pt x="4853" y="6268"/>
                  </a:cubicBezTo>
                  <a:cubicBezTo>
                    <a:pt x="4599" y="6589"/>
                    <a:pt x="4685" y="6823"/>
                    <a:pt x="4792" y="7098"/>
                  </a:cubicBezTo>
                  <a:cubicBezTo>
                    <a:pt x="4833" y="7179"/>
                    <a:pt x="4746" y="7332"/>
                    <a:pt x="4706" y="7433"/>
                  </a:cubicBezTo>
                  <a:cubicBezTo>
                    <a:pt x="4472" y="7922"/>
                    <a:pt x="4049" y="8262"/>
                    <a:pt x="3795" y="8730"/>
                  </a:cubicBezTo>
                  <a:cubicBezTo>
                    <a:pt x="3648" y="9066"/>
                    <a:pt x="3561" y="10190"/>
                    <a:pt x="3836" y="10404"/>
                  </a:cubicBezTo>
                  <a:cubicBezTo>
                    <a:pt x="4217" y="10679"/>
                    <a:pt x="4156" y="11040"/>
                    <a:pt x="4217" y="11421"/>
                  </a:cubicBezTo>
                  <a:cubicBezTo>
                    <a:pt x="4263" y="11655"/>
                    <a:pt x="4263" y="12011"/>
                    <a:pt x="4324" y="12077"/>
                  </a:cubicBezTo>
                  <a:cubicBezTo>
                    <a:pt x="4665" y="12352"/>
                    <a:pt x="4645" y="12820"/>
                    <a:pt x="4940" y="13115"/>
                  </a:cubicBezTo>
                  <a:cubicBezTo>
                    <a:pt x="4998" y="13173"/>
                    <a:pt x="5053" y="13210"/>
                    <a:pt x="5116" y="13210"/>
                  </a:cubicBezTo>
                  <a:cubicBezTo>
                    <a:pt x="5147" y="13210"/>
                    <a:pt x="5179" y="13201"/>
                    <a:pt x="5214" y="13181"/>
                  </a:cubicBezTo>
                  <a:cubicBezTo>
                    <a:pt x="5321" y="13115"/>
                    <a:pt x="5321" y="13008"/>
                    <a:pt x="5255" y="12927"/>
                  </a:cubicBezTo>
                  <a:cubicBezTo>
                    <a:pt x="4919" y="12479"/>
                    <a:pt x="4960" y="11884"/>
                    <a:pt x="4706" y="11401"/>
                  </a:cubicBezTo>
                  <a:cubicBezTo>
                    <a:pt x="4685" y="11355"/>
                    <a:pt x="4726" y="11274"/>
                    <a:pt x="4726" y="11208"/>
                  </a:cubicBezTo>
                  <a:cubicBezTo>
                    <a:pt x="4746" y="11187"/>
                    <a:pt x="4812" y="11187"/>
                    <a:pt x="4812" y="11187"/>
                  </a:cubicBezTo>
                  <a:cubicBezTo>
                    <a:pt x="4833" y="11248"/>
                    <a:pt x="4874" y="11314"/>
                    <a:pt x="4874" y="11375"/>
                  </a:cubicBezTo>
                  <a:cubicBezTo>
                    <a:pt x="4874" y="11864"/>
                    <a:pt x="5214" y="12245"/>
                    <a:pt x="5428" y="12647"/>
                  </a:cubicBezTo>
                  <a:cubicBezTo>
                    <a:pt x="5637" y="13029"/>
                    <a:pt x="5977" y="13308"/>
                    <a:pt x="5789" y="13792"/>
                  </a:cubicBezTo>
                  <a:cubicBezTo>
                    <a:pt x="5743" y="13878"/>
                    <a:pt x="5830" y="13965"/>
                    <a:pt x="5916" y="14026"/>
                  </a:cubicBezTo>
                  <a:cubicBezTo>
                    <a:pt x="6084" y="14219"/>
                    <a:pt x="6318" y="14326"/>
                    <a:pt x="6527" y="14453"/>
                  </a:cubicBezTo>
                  <a:cubicBezTo>
                    <a:pt x="6874" y="14676"/>
                    <a:pt x="7192" y="14940"/>
                    <a:pt x="7605" y="14940"/>
                  </a:cubicBezTo>
                  <a:cubicBezTo>
                    <a:pt x="7700" y="14940"/>
                    <a:pt x="7799" y="14927"/>
                    <a:pt x="7905" y="14895"/>
                  </a:cubicBezTo>
                  <a:cubicBezTo>
                    <a:pt x="7925" y="14888"/>
                    <a:pt x="7943" y="14885"/>
                    <a:pt x="7961" y="14885"/>
                  </a:cubicBezTo>
                  <a:cubicBezTo>
                    <a:pt x="8042" y="14885"/>
                    <a:pt x="8106" y="14952"/>
                    <a:pt x="8139" y="15023"/>
                  </a:cubicBezTo>
                  <a:cubicBezTo>
                    <a:pt x="8307" y="15277"/>
                    <a:pt x="8521" y="15404"/>
                    <a:pt x="8795" y="15470"/>
                  </a:cubicBezTo>
                  <a:cubicBezTo>
                    <a:pt x="9095" y="15531"/>
                    <a:pt x="9452" y="15618"/>
                    <a:pt x="9558" y="15953"/>
                  </a:cubicBezTo>
                  <a:cubicBezTo>
                    <a:pt x="9645" y="16315"/>
                    <a:pt x="9899" y="16528"/>
                    <a:pt x="10153" y="16696"/>
                  </a:cubicBezTo>
                  <a:cubicBezTo>
                    <a:pt x="10275" y="16778"/>
                    <a:pt x="10443" y="16994"/>
                    <a:pt x="10627" y="16994"/>
                  </a:cubicBezTo>
                  <a:cubicBezTo>
                    <a:pt x="10727" y="16994"/>
                    <a:pt x="10832" y="16929"/>
                    <a:pt x="10937" y="16742"/>
                  </a:cubicBezTo>
                  <a:cubicBezTo>
                    <a:pt x="10957" y="16689"/>
                    <a:pt x="10994" y="16657"/>
                    <a:pt x="11034" y="16657"/>
                  </a:cubicBezTo>
                  <a:cubicBezTo>
                    <a:pt x="11074" y="16657"/>
                    <a:pt x="11117" y="16689"/>
                    <a:pt x="11150" y="16762"/>
                  </a:cubicBezTo>
                  <a:cubicBezTo>
                    <a:pt x="11405" y="17378"/>
                    <a:pt x="11257" y="17907"/>
                    <a:pt x="10769" y="18370"/>
                  </a:cubicBezTo>
                  <a:cubicBezTo>
                    <a:pt x="10535" y="18604"/>
                    <a:pt x="10408" y="18924"/>
                    <a:pt x="10596" y="19260"/>
                  </a:cubicBezTo>
                  <a:cubicBezTo>
                    <a:pt x="10662" y="19367"/>
                    <a:pt x="10662" y="19412"/>
                    <a:pt x="10576" y="19473"/>
                  </a:cubicBezTo>
                  <a:cubicBezTo>
                    <a:pt x="10367" y="19707"/>
                    <a:pt x="10387" y="20023"/>
                    <a:pt x="10555" y="20175"/>
                  </a:cubicBezTo>
                  <a:cubicBezTo>
                    <a:pt x="10896" y="20491"/>
                    <a:pt x="11064" y="20872"/>
                    <a:pt x="11278" y="21254"/>
                  </a:cubicBezTo>
                  <a:cubicBezTo>
                    <a:pt x="11573" y="21829"/>
                    <a:pt x="11847" y="22398"/>
                    <a:pt x="12503" y="22693"/>
                  </a:cubicBezTo>
                  <a:cubicBezTo>
                    <a:pt x="12885" y="22846"/>
                    <a:pt x="13078" y="23182"/>
                    <a:pt x="13078" y="23629"/>
                  </a:cubicBezTo>
                  <a:cubicBezTo>
                    <a:pt x="13099" y="24285"/>
                    <a:pt x="13119" y="24962"/>
                    <a:pt x="13185" y="25618"/>
                  </a:cubicBezTo>
                  <a:cubicBezTo>
                    <a:pt x="13205" y="26127"/>
                    <a:pt x="13460" y="26615"/>
                    <a:pt x="13292" y="27124"/>
                  </a:cubicBezTo>
                  <a:cubicBezTo>
                    <a:pt x="13226" y="27337"/>
                    <a:pt x="13246" y="27551"/>
                    <a:pt x="13333" y="27760"/>
                  </a:cubicBezTo>
                  <a:cubicBezTo>
                    <a:pt x="13439" y="28014"/>
                    <a:pt x="13460" y="28268"/>
                    <a:pt x="13419" y="28543"/>
                  </a:cubicBezTo>
                  <a:cubicBezTo>
                    <a:pt x="13394" y="28736"/>
                    <a:pt x="13480" y="28970"/>
                    <a:pt x="13714" y="29052"/>
                  </a:cubicBezTo>
                  <a:cubicBezTo>
                    <a:pt x="13720" y="29055"/>
                    <a:pt x="13728" y="29057"/>
                    <a:pt x="13736" y="29057"/>
                  </a:cubicBezTo>
                  <a:cubicBezTo>
                    <a:pt x="13761" y="29057"/>
                    <a:pt x="13793" y="29046"/>
                    <a:pt x="13820" y="29046"/>
                  </a:cubicBezTo>
                  <a:cubicBezTo>
                    <a:pt x="13850" y="29046"/>
                    <a:pt x="13871" y="29060"/>
                    <a:pt x="13862" y="29118"/>
                  </a:cubicBezTo>
                  <a:cubicBezTo>
                    <a:pt x="13862" y="29245"/>
                    <a:pt x="14009" y="29352"/>
                    <a:pt x="13841" y="29479"/>
                  </a:cubicBezTo>
                  <a:cubicBezTo>
                    <a:pt x="13755" y="29540"/>
                    <a:pt x="13648" y="29713"/>
                    <a:pt x="13734" y="29754"/>
                  </a:cubicBezTo>
                  <a:cubicBezTo>
                    <a:pt x="13968" y="29840"/>
                    <a:pt x="13882" y="30028"/>
                    <a:pt x="13948" y="30176"/>
                  </a:cubicBezTo>
                  <a:cubicBezTo>
                    <a:pt x="14096" y="30537"/>
                    <a:pt x="14309" y="30832"/>
                    <a:pt x="14584" y="31112"/>
                  </a:cubicBezTo>
                  <a:cubicBezTo>
                    <a:pt x="15012" y="31517"/>
                    <a:pt x="15486" y="31763"/>
                    <a:pt x="16052" y="31763"/>
                  </a:cubicBezTo>
                  <a:cubicBezTo>
                    <a:pt x="16132" y="31763"/>
                    <a:pt x="16214" y="31758"/>
                    <a:pt x="16298" y="31748"/>
                  </a:cubicBezTo>
                  <a:cubicBezTo>
                    <a:pt x="16364" y="31748"/>
                    <a:pt x="16405" y="31702"/>
                    <a:pt x="16446" y="31661"/>
                  </a:cubicBezTo>
                  <a:cubicBezTo>
                    <a:pt x="16471" y="31595"/>
                    <a:pt x="16425" y="31554"/>
                    <a:pt x="16364" y="31514"/>
                  </a:cubicBezTo>
                  <a:cubicBezTo>
                    <a:pt x="16191" y="31407"/>
                    <a:pt x="16044" y="31300"/>
                    <a:pt x="15876" y="31213"/>
                  </a:cubicBezTo>
                  <a:cubicBezTo>
                    <a:pt x="15428" y="30985"/>
                    <a:pt x="15367" y="30623"/>
                    <a:pt x="15642" y="30222"/>
                  </a:cubicBezTo>
                  <a:cubicBezTo>
                    <a:pt x="15789" y="30008"/>
                    <a:pt x="15810" y="29774"/>
                    <a:pt x="15494" y="29667"/>
                  </a:cubicBezTo>
                  <a:cubicBezTo>
                    <a:pt x="15388" y="29626"/>
                    <a:pt x="15240" y="29560"/>
                    <a:pt x="15367" y="29459"/>
                  </a:cubicBezTo>
                  <a:cubicBezTo>
                    <a:pt x="15515" y="29306"/>
                    <a:pt x="15515" y="29158"/>
                    <a:pt x="15535" y="28991"/>
                  </a:cubicBezTo>
                  <a:cubicBezTo>
                    <a:pt x="15581" y="28777"/>
                    <a:pt x="15347" y="28441"/>
                    <a:pt x="15810" y="28395"/>
                  </a:cubicBezTo>
                  <a:cubicBezTo>
                    <a:pt x="15810" y="28395"/>
                    <a:pt x="15835" y="28314"/>
                    <a:pt x="15835" y="28289"/>
                  </a:cubicBezTo>
                  <a:cubicBezTo>
                    <a:pt x="15759" y="28045"/>
                    <a:pt x="15834" y="27970"/>
                    <a:pt x="16029" y="27970"/>
                  </a:cubicBezTo>
                  <a:cubicBezTo>
                    <a:pt x="16054" y="27970"/>
                    <a:pt x="16081" y="27971"/>
                    <a:pt x="16110" y="27973"/>
                  </a:cubicBezTo>
                  <a:cubicBezTo>
                    <a:pt x="16318" y="27973"/>
                    <a:pt x="16491" y="27866"/>
                    <a:pt x="16573" y="27678"/>
                  </a:cubicBezTo>
                  <a:cubicBezTo>
                    <a:pt x="16680" y="27485"/>
                    <a:pt x="16659" y="27317"/>
                    <a:pt x="16512" y="27170"/>
                  </a:cubicBezTo>
                  <a:cubicBezTo>
                    <a:pt x="16471" y="27124"/>
                    <a:pt x="16471" y="27063"/>
                    <a:pt x="16425" y="26997"/>
                  </a:cubicBezTo>
                  <a:lnTo>
                    <a:pt x="16425" y="26997"/>
                  </a:lnTo>
                  <a:cubicBezTo>
                    <a:pt x="16491" y="27017"/>
                    <a:pt x="16552" y="27017"/>
                    <a:pt x="16598" y="27017"/>
                  </a:cubicBezTo>
                  <a:cubicBezTo>
                    <a:pt x="16645" y="27034"/>
                    <a:pt x="16685" y="27042"/>
                    <a:pt x="16723" y="27042"/>
                  </a:cubicBezTo>
                  <a:cubicBezTo>
                    <a:pt x="16789" y="27042"/>
                    <a:pt x="16846" y="27018"/>
                    <a:pt x="16914" y="26976"/>
                  </a:cubicBezTo>
                  <a:cubicBezTo>
                    <a:pt x="17315" y="26742"/>
                    <a:pt x="17402" y="26279"/>
                    <a:pt x="17636" y="25939"/>
                  </a:cubicBezTo>
                  <a:cubicBezTo>
                    <a:pt x="17804" y="25684"/>
                    <a:pt x="17997" y="25450"/>
                    <a:pt x="17870" y="25109"/>
                  </a:cubicBezTo>
                  <a:cubicBezTo>
                    <a:pt x="17763" y="24814"/>
                    <a:pt x="17951" y="24687"/>
                    <a:pt x="18165" y="24519"/>
                  </a:cubicBezTo>
                  <a:cubicBezTo>
                    <a:pt x="18440" y="24285"/>
                    <a:pt x="18862" y="24306"/>
                    <a:pt x="19055" y="24072"/>
                  </a:cubicBezTo>
                  <a:cubicBezTo>
                    <a:pt x="19437" y="23563"/>
                    <a:pt x="19584" y="22948"/>
                    <a:pt x="19604" y="22312"/>
                  </a:cubicBezTo>
                  <a:cubicBezTo>
                    <a:pt x="19604" y="22083"/>
                    <a:pt x="19543" y="21849"/>
                    <a:pt x="19752" y="21635"/>
                  </a:cubicBezTo>
                  <a:cubicBezTo>
                    <a:pt x="19966" y="21447"/>
                    <a:pt x="20133" y="21193"/>
                    <a:pt x="20261" y="20938"/>
                  </a:cubicBezTo>
                  <a:cubicBezTo>
                    <a:pt x="20540" y="20303"/>
                    <a:pt x="20367" y="19982"/>
                    <a:pt x="19584" y="19514"/>
                  </a:cubicBezTo>
                  <a:cubicBezTo>
                    <a:pt x="19393" y="19400"/>
                    <a:pt x="19222" y="19254"/>
                    <a:pt x="18991" y="19254"/>
                  </a:cubicBezTo>
                  <a:cubicBezTo>
                    <a:pt x="18964" y="19254"/>
                    <a:pt x="18936" y="19256"/>
                    <a:pt x="18908" y="19260"/>
                  </a:cubicBezTo>
                  <a:cubicBezTo>
                    <a:pt x="18882" y="19263"/>
                    <a:pt x="18857" y="19264"/>
                    <a:pt x="18833" y="19264"/>
                  </a:cubicBezTo>
                  <a:cubicBezTo>
                    <a:pt x="18654" y="19264"/>
                    <a:pt x="18508" y="19186"/>
                    <a:pt x="18379" y="19092"/>
                  </a:cubicBezTo>
                  <a:cubicBezTo>
                    <a:pt x="18099" y="18965"/>
                    <a:pt x="17844" y="18838"/>
                    <a:pt x="17549" y="18751"/>
                  </a:cubicBezTo>
                  <a:cubicBezTo>
                    <a:pt x="17422" y="18710"/>
                    <a:pt x="17209" y="18670"/>
                    <a:pt x="17168" y="18456"/>
                  </a:cubicBezTo>
                  <a:cubicBezTo>
                    <a:pt x="17110" y="17874"/>
                    <a:pt x="16784" y="17178"/>
                    <a:pt x="16137" y="17178"/>
                  </a:cubicBezTo>
                  <a:cubicBezTo>
                    <a:pt x="16100" y="17178"/>
                    <a:pt x="16062" y="17180"/>
                    <a:pt x="16023" y="17184"/>
                  </a:cubicBezTo>
                  <a:cubicBezTo>
                    <a:pt x="15999" y="17188"/>
                    <a:pt x="15976" y="17190"/>
                    <a:pt x="15953" y="17190"/>
                  </a:cubicBezTo>
                  <a:cubicBezTo>
                    <a:pt x="15841" y="17190"/>
                    <a:pt x="15751" y="17146"/>
                    <a:pt x="15662" y="17057"/>
                  </a:cubicBezTo>
                  <a:cubicBezTo>
                    <a:pt x="15408" y="16803"/>
                    <a:pt x="15199" y="16528"/>
                    <a:pt x="14899" y="16335"/>
                  </a:cubicBezTo>
                  <a:cubicBezTo>
                    <a:pt x="14761" y="16230"/>
                    <a:pt x="14604" y="16055"/>
                    <a:pt x="14388" y="16055"/>
                  </a:cubicBezTo>
                  <a:cubicBezTo>
                    <a:pt x="14342" y="16055"/>
                    <a:pt x="14294" y="16063"/>
                    <a:pt x="14243" y="16081"/>
                  </a:cubicBezTo>
                  <a:cubicBezTo>
                    <a:pt x="14194" y="16103"/>
                    <a:pt x="14147" y="16110"/>
                    <a:pt x="14101" y="16110"/>
                  </a:cubicBezTo>
                  <a:cubicBezTo>
                    <a:pt x="14009" y="16110"/>
                    <a:pt x="13919" y="16081"/>
                    <a:pt x="13821" y="16081"/>
                  </a:cubicBezTo>
                  <a:cubicBezTo>
                    <a:pt x="13521" y="16081"/>
                    <a:pt x="13353" y="15806"/>
                    <a:pt x="13058" y="15806"/>
                  </a:cubicBezTo>
                  <a:cubicBezTo>
                    <a:pt x="13010" y="15817"/>
                    <a:pt x="12912" y="15887"/>
                    <a:pt x="12844" y="15887"/>
                  </a:cubicBezTo>
                  <a:cubicBezTo>
                    <a:pt x="12788" y="15887"/>
                    <a:pt x="12754" y="15841"/>
                    <a:pt x="12783" y="15679"/>
                  </a:cubicBezTo>
                  <a:cubicBezTo>
                    <a:pt x="12797" y="15625"/>
                    <a:pt x="12736" y="15586"/>
                    <a:pt x="12680" y="15586"/>
                  </a:cubicBezTo>
                  <a:cubicBezTo>
                    <a:pt x="12652" y="15586"/>
                    <a:pt x="12626" y="15596"/>
                    <a:pt x="12610" y="15618"/>
                  </a:cubicBezTo>
                  <a:cubicBezTo>
                    <a:pt x="12376" y="15892"/>
                    <a:pt x="11934" y="15892"/>
                    <a:pt x="11740" y="16254"/>
                  </a:cubicBezTo>
                  <a:cubicBezTo>
                    <a:pt x="11673" y="16366"/>
                    <a:pt x="11593" y="16460"/>
                    <a:pt x="11478" y="16460"/>
                  </a:cubicBezTo>
                  <a:cubicBezTo>
                    <a:pt x="11421" y="16460"/>
                    <a:pt x="11355" y="16436"/>
                    <a:pt x="11278" y="16381"/>
                  </a:cubicBezTo>
                  <a:cubicBezTo>
                    <a:pt x="11200" y="16328"/>
                    <a:pt x="11115" y="16300"/>
                    <a:pt x="11025" y="16300"/>
                  </a:cubicBezTo>
                  <a:cubicBezTo>
                    <a:pt x="10968" y="16300"/>
                    <a:pt x="10910" y="16311"/>
                    <a:pt x="10850" y="16335"/>
                  </a:cubicBezTo>
                  <a:cubicBezTo>
                    <a:pt x="10735" y="16385"/>
                    <a:pt x="10638" y="16410"/>
                    <a:pt x="10559" y="16410"/>
                  </a:cubicBezTo>
                  <a:cubicBezTo>
                    <a:pt x="10364" y="16410"/>
                    <a:pt x="10275" y="16258"/>
                    <a:pt x="10260" y="15953"/>
                  </a:cubicBezTo>
                  <a:cubicBezTo>
                    <a:pt x="10240" y="15745"/>
                    <a:pt x="10260" y="15552"/>
                    <a:pt x="10321" y="15343"/>
                  </a:cubicBezTo>
                  <a:cubicBezTo>
                    <a:pt x="10424" y="14997"/>
                    <a:pt x="10231" y="14767"/>
                    <a:pt x="9878" y="14767"/>
                  </a:cubicBezTo>
                  <a:cubicBezTo>
                    <a:pt x="9864" y="14767"/>
                    <a:pt x="9848" y="14767"/>
                    <a:pt x="9833" y="14768"/>
                  </a:cubicBezTo>
                  <a:lnTo>
                    <a:pt x="9558" y="14768"/>
                  </a:lnTo>
                  <a:cubicBezTo>
                    <a:pt x="9533" y="14772"/>
                    <a:pt x="9510" y="14775"/>
                    <a:pt x="9489" y="14775"/>
                  </a:cubicBezTo>
                  <a:cubicBezTo>
                    <a:pt x="9404" y="14775"/>
                    <a:pt x="9362" y="14735"/>
                    <a:pt x="9411" y="14600"/>
                  </a:cubicBezTo>
                  <a:cubicBezTo>
                    <a:pt x="9477" y="14300"/>
                    <a:pt x="9624" y="14026"/>
                    <a:pt x="9772" y="13771"/>
                  </a:cubicBezTo>
                  <a:cubicBezTo>
                    <a:pt x="9858" y="13664"/>
                    <a:pt x="9858" y="13563"/>
                    <a:pt x="9752" y="13476"/>
                  </a:cubicBezTo>
                  <a:cubicBezTo>
                    <a:pt x="9683" y="13420"/>
                    <a:pt x="9588" y="13395"/>
                    <a:pt x="9484" y="13395"/>
                  </a:cubicBezTo>
                  <a:cubicBezTo>
                    <a:pt x="9234" y="13395"/>
                    <a:pt x="8937" y="13542"/>
                    <a:pt x="8861" y="13751"/>
                  </a:cubicBezTo>
                  <a:cubicBezTo>
                    <a:pt x="8782" y="14003"/>
                    <a:pt x="8494" y="14183"/>
                    <a:pt x="8238" y="14183"/>
                  </a:cubicBezTo>
                  <a:cubicBezTo>
                    <a:pt x="8149" y="14183"/>
                    <a:pt x="8063" y="14161"/>
                    <a:pt x="7992" y="14112"/>
                  </a:cubicBezTo>
                  <a:cubicBezTo>
                    <a:pt x="7717" y="13898"/>
                    <a:pt x="7503" y="13537"/>
                    <a:pt x="7610" y="13242"/>
                  </a:cubicBezTo>
                  <a:cubicBezTo>
                    <a:pt x="7844" y="12647"/>
                    <a:pt x="7926" y="11864"/>
                    <a:pt x="8714" y="11716"/>
                  </a:cubicBezTo>
                  <a:cubicBezTo>
                    <a:pt x="9223" y="11609"/>
                    <a:pt x="9752" y="11548"/>
                    <a:pt x="10260" y="11503"/>
                  </a:cubicBezTo>
                  <a:cubicBezTo>
                    <a:pt x="10276" y="11502"/>
                    <a:pt x="10291" y="11501"/>
                    <a:pt x="10307" y="11501"/>
                  </a:cubicBezTo>
                  <a:cubicBezTo>
                    <a:pt x="10593" y="11501"/>
                    <a:pt x="10930" y="11680"/>
                    <a:pt x="10810" y="12138"/>
                  </a:cubicBezTo>
                  <a:cubicBezTo>
                    <a:pt x="10789" y="12225"/>
                    <a:pt x="10876" y="12352"/>
                    <a:pt x="10916" y="12459"/>
                  </a:cubicBezTo>
                  <a:cubicBezTo>
                    <a:pt x="10973" y="12577"/>
                    <a:pt x="11052" y="12695"/>
                    <a:pt x="11181" y="12695"/>
                  </a:cubicBezTo>
                  <a:cubicBezTo>
                    <a:pt x="11191" y="12695"/>
                    <a:pt x="11201" y="12694"/>
                    <a:pt x="11211" y="12693"/>
                  </a:cubicBezTo>
                  <a:cubicBezTo>
                    <a:pt x="11359" y="12693"/>
                    <a:pt x="11405" y="12545"/>
                    <a:pt x="11445" y="12418"/>
                  </a:cubicBezTo>
                  <a:cubicBezTo>
                    <a:pt x="11512" y="12245"/>
                    <a:pt x="11512" y="12077"/>
                    <a:pt x="11445" y="11910"/>
                  </a:cubicBezTo>
                  <a:cubicBezTo>
                    <a:pt x="11298" y="11401"/>
                    <a:pt x="11445" y="11060"/>
                    <a:pt x="11913" y="10826"/>
                  </a:cubicBezTo>
                  <a:cubicBezTo>
                    <a:pt x="12168" y="10699"/>
                    <a:pt x="12376" y="10531"/>
                    <a:pt x="12610" y="10384"/>
                  </a:cubicBezTo>
                  <a:cubicBezTo>
                    <a:pt x="12971" y="10190"/>
                    <a:pt x="12844" y="9722"/>
                    <a:pt x="13165" y="9493"/>
                  </a:cubicBezTo>
                  <a:cubicBezTo>
                    <a:pt x="13500" y="9214"/>
                    <a:pt x="13714" y="8791"/>
                    <a:pt x="14223" y="8771"/>
                  </a:cubicBezTo>
                  <a:cubicBezTo>
                    <a:pt x="14309" y="8771"/>
                    <a:pt x="14391" y="8751"/>
                    <a:pt x="14411" y="8644"/>
                  </a:cubicBezTo>
                  <a:cubicBezTo>
                    <a:pt x="14477" y="8283"/>
                    <a:pt x="14792" y="8222"/>
                    <a:pt x="15047" y="8095"/>
                  </a:cubicBezTo>
                  <a:cubicBezTo>
                    <a:pt x="15090" y="8072"/>
                    <a:pt x="15144" y="8033"/>
                    <a:pt x="15185" y="8033"/>
                  </a:cubicBezTo>
                  <a:cubicBezTo>
                    <a:pt x="15224" y="8033"/>
                    <a:pt x="15250" y="8070"/>
                    <a:pt x="15240" y="8196"/>
                  </a:cubicBezTo>
                  <a:cubicBezTo>
                    <a:pt x="15226" y="8301"/>
                    <a:pt x="15301" y="8363"/>
                    <a:pt x="15384" y="8363"/>
                  </a:cubicBezTo>
                  <a:cubicBezTo>
                    <a:pt x="15422" y="8363"/>
                    <a:pt x="15461" y="8350"/>
                    <a:pt x="15494" y="8323"/>
                  </a:cubicBezTo>
                  <a:cubicBezTo>
                    <a:pt x="15810" y="8115"/>
                    <a:pt x="16171" y="8028"/>
                    <a:pt x="16491" y="7881"/>
                  </a:cubicBezTo>
                  <a:cubicBezTo>
                    <a:pt x="16639" y="7794"/>
                    <a:pt x="16766" y="7667"/>
                    <a:pt x="16659" y="7520"/>
                  </a:cubicBezTo>
                  <a:cubicBezTo>
                    <a:pt x="16617" y="7457"/>
                    <a:pt x="16577" y="7434"/>
                    <a:pt x="16539" y="7434"/>
                  </a:cubicBezTo>
                  <a:cubicBezTo>
                    <a:pt x="16461" y="7434"/>
                    <a:pt x="16390" y="7528"/>
                    <a:pt x="16318" y="7586"/>
                  </a:cubicBezTo>
                  <a:cubicBezTo>
                    <a:pt x="16239" y="7630"/>
                    <a:pt x="16165" y="7669"/>
                    <a:pt x="16095" y="7669"/>
                  </a:cubicBezTo>
                  <a:cubicBezTo>
                    <a:pt x="16034" y="7669"/>
                    <a:pt x="15975" y="7640"/>
                    <a:pt x="15917" y="7561"/>
                  </a:cubicBezTo>
                  <a:cubicBezTo>
                    <a:pt x="15789" y="7413"/>
                    <a:pt x="15896" y="7332"/>
                    <a:pt x="16003" y="7265"/>
                  </a:cubicBezTo>
                  <a:cubicBezTo>
                    <a:pt x="16130" y="7179"/>
                    <a:pt x="16130" y="7052"/>
                    <a:pt x="16064" y="6925"/>
                  </a:cubicBezTo>
                  <a:cubicBezTo>
                    <a:pt x="16044" y="6864"/>
                    <a:pt x="15896" y="6884"/>
                    <a:pt x="15983" y="6823"/>
                  </a:cubicBezTo>
                  <a:cubicBezTo>
                    <a:pt x="16012" y="6794"/>
                    <a:pt x="16035" y="6782"/>
                    <a:pt x="16053" y="6782"/>
                  </a:cubicBezTo>
                  <a:cubicBezTo>
                    <a:pt x="16104" y="6782"/>
                    <a:pt x="16127" y="6865"/>
                    <a:pt x="16171" y="6925"/>
                  </a:cubicBezTo>
                  <a:cubicBezTo>
                    <a:pt x="16241" y="7008"/>
                    <a:pt x="16391" y="7074"/>
                    <a:pt x="16487" y="7074"/>
                  </a:cubicBezTo>
                  <a:cubicBezTo>
                    <a:pt x="16537" y="7074"/>
                    <a:pt x="16573" y="7055"/>
                    <a:pt x="16573" y="7011"/>
                  </a:cubicBezTo>
                  <a:cubicBezTo>
                    <a:pt x="16587" y="6810"/>
                    <a:pt x="16664" y="6775"/>
                    <a:pt x="16756" y="6775"/>
                  </a:cubicBezTo>
                  <a:cubicBezTo>
                    <a:pt x="16807" y="6775"/>
                    <a:pt x="16862" y="6786"/>
                    <a:pt x="16914" y="6786"/>
                  </a:cubicBezTo>
                  <a:cubicBezTo>
                    <a:pt x="16937" y="6786"/>
                    <a:pt x="16959" y="6783"/>
                    <a:pt x="16980" y="6777"/>
                  </a:cubicBezTo>
                  <a:cubicBezTo>
                    <a:pt x="17092" y="6759"/>
                    <a:pt x="17168" y="6643"/>
                    <a:pt x="17303" y="6643"/>
                  </a:cubicBezTo>
                  <a:cubicBezTo>
                    <a:pt x="17321" y="6643"/>
                    <a:pt x="17340" y="6645"/>
                    <a:pt x="17361" y="6650"/>
                  </a:cubicBezTo>
                  <a:cubicBezTo>
                    <a:pt x="17254" y="6777"/>
                    <a:pt x="17148" y="6904"/>
                    <a:pt x="17061" y="7031"/>
                  </a:cubicBezTo>
                  <a:cubicBezTo>
                    <a:pt x="17041" y="7052"/>
                    <a:pt x="17000" y="7052"/>
                    <a:pt x="16980" y="7077"/>
                  </a:cubicBezTo>
                  <a:cubicBezTo>
                    <a:pt x="16914" y="7118"/>
                    <a:pt x="16853" y="7179"/>
                    <a:pt x="16873" y="7286"/>
                  </a:cubicBezTo>
                  <a:cubicBezTo>
                    <a:pt x="16893" y="7372"/>
                    <a:pt x="16980" y="7352"/>
                    <a:pt x="17041" y="7393"/>
                  </a:cubicBezTo>
                  <a:cubicBezTo>
                    <a:pt x="17101" y="7425"/>
                    <a:pt x="17165" y="7436"/>
                    <a:pt x="17231" y="7436"/>
                  </a:cubicBezTo>
                  <a:cubicBezTo>
                    <a:pt x="17338" y="7436"/>
                    <a:pt x="17449" y="7408"/>
                    <a:pt x="17552" y="7408"/>
                  </a:cubicBezTo>
                  <a:cubicBezTo>
                    <a:pt x="17629" y="7408"/>
                    <a:pt x="17701" y="7424"/>
                    <a:pt x="17763" y="7479"/>
                  </a:cubicBezTo>
                  <a:cubicBezTo>
                    <a:pt x="17856" y="7559"/>
                    <a:pt x="17928" y="7591"/>
                    <a:pt x="17982" y="7591"/>
                  </a:cubicBezTo>
                  <a:cubicBezTo>
                    <a:pt x="18102" y="7591"/>
                    <a:pt x="18138" y="7439"/>
                    <a:pt x="18124" y="7306"/>
                  </a:cubicBezTo>
                  <a:cubicBezTo>
                    <a:pt x="18124" y="7138"/>
                    <a:pt x="18292" y="6843"/>
                    <a:pt x="17890" y="6823"/>
                  </a:cubicBezTo>
                  <a:cubicBezTo>
                    <a:pt x="17743" y="6798"/>
                    <a:pt x="17763" y="6670"/>
                    <a:pt x="17870" y="6569"/>
                  </a:cubicBezTo>
                  <a:cubicBezTo>
                    <a:pt x="18185" y="6228"/>
                    <a:pt x="18078" y="5739"/>
                    <a:pt x="17636" y="5592"/>
                  </a:cubicBezTo>
                  <a:cubicBezTo>
                    <a:pt x="17529" y="5551"/>
                    <a:pt x="17443" y="5465"/>
                    <a:pt x="17463" y="5399"/>
                  </a:cubicBezTo>
                  <a:cubicBezTo>
                    <a:pt x="17529" y="5124"/>
                    <a:pt x="17336" y="4890"/>
                    <a:pt x="17336" y="4636"/>
                  </a:cubicBezTo>
                  <a:cubicBezTo>
                    <a:pt x="17336" y="4554"/>
                    <a:pt x="17336" y="4468"/>
                    <a:pt x="17254" y="4427"/>
                  </a:cubicBezTo>
                  <a:cubicBezTo>
                    <a:pt x="17239" y="4424"/>
                    <a:pt x="17224" y="4422"/>
                    <a:pt x="17209" y="4422"/>
                  </a:cubicBezTo>
                  <a:cubicBezTo>
                    <a:pt x="17138" y="4422"/>
                    <a:pt x="17071" y="4458"/>
                    <a:pt x="17020" y="4509"/>
                  </a:cubicBezTo>
                  <a:cubicBezTo>
                    <a:pt x="16914" y="4615"/>
                    <a:pt x="16786" y="4722"/>
                    <a:pt x="16639" y="4788"/>
                  </a:cubicBezTo>
                  <a:cubicBezTo>
                    <a:pt x="16604" y="4799"/>
                    <a:pt x="16570" y="4816"/>
                    <a:pt x="16536" y="4816"/>
                  </a:cubicBezTo>
                  <a:cubicBezTo>
                    <a:pt x="16506" y="4816"/>
                    <a:pt x="16476" y="4803"/>
                    <a:pt x="16446" y="4763"/>
                  </a:cubicBezTo>
                  <a:cubicBezTo>
                    <a:pt x="16405" y="4702"/>
                    <a:pt x="16446" y="4661"/>
                    <a:pt x="16471" y="4595"/>
                  </a:cubicBezTo>
                  <a:cubicBezTo>
                    <a:pt x="16598" y="4447"/>
                    <a:pt x="16532" y="4320"/>
                    <a:pt x="16385" y="4234"/>
                  </a:cubicBezTo>
                  <a:cubicBezTo>
                    <a:pt x="16298" y="4213"/>
                    <a:pt x="16237" y="4173"/>
                    <a:pt x="16191" y="4107"/>
                  </a:cubicBezTo>
                  <a:cubicBezTo>
                    <a:pt x="16103" y="3999"/>
                    <a:pt x="15931" y="3949"/>
                    <a:pt x="15748" y="3949"/>
                  </a:cubicBezTo>
                  <a:cubicBezTo>
                    <a:pt x="15499" y="3949"/>
                    <a:pt x="15230" y="4043"/>
                    <a:pt x="15133" y="4213"/>
                  </a:cubicBezTo>
                  <a:cubicBezTo>
                    <a:pt x="15047" y="4361"/>
                    <a:pt x="14986" y="4554"/>
                    <a:pt x="14772" y="4636"/>
                  </a:cubicBezTo>
                  <a:cubicBezTo>
                    <a:pt x="14691" y="4661"/>
                    <a:pt x="14625" y="4763"/>
                    <a:pt x="14691" y="4870"/>
                  </a:cubicBezTo>
                  <a:cubicBezTo>
                    <a:pt x="14899" y="5231"/>
                    <a:pt x="14625" y="5317"/>
                    <a:pt x="14370" y="5444"/>
                  </a:cubicBezTo>
                  <a:cubicBezTo>
                    <a:pt x="14116" y="5551"/>
                    <a:pt x="13821" y="5592"/>
                    <a:pt x="13841" y="5994"/>
                  </a:cubicBezTo>
                  <a:cubicBezTo>
                    <a:pt x="13862" y="6080"/>
                    <a:pt x="13755" y="6187"/>
                    <a:pt x="13694" y="6268"/>
                  </a:cubicBezTo>
                  <a:cubicBezTo>
                    <a:pt x="13660" y="6303"/>
                    <a:pt x="13617" y="6356"/>
                    <a:pt x="13562" y="6356"/>
                  </a:cubicBezTo>
                  <a:cubicBezTo>
                    <a:pt x="13543" y="6356"/>
                    <a:pt x="13523" y="6350"/>
                    <a:pt x="13500" y="6335"/>
                  </a:cubicBezTo>
                  <a:cubicBezTo>
                    <a:pt x="13439" y="6289"/>
                    <a:pt x="13419" y="6228"/>
                    <a:pt x="13439" y="6121"/>
                  </a:cubicBezTo>
                  <a:cubicBezTo>
                    <a:pt x="13546" y="5760"/>
                    <a:pt x="13587" y="5424"/>
                    <a:pt x="13058" y="5399"/>
                  </a:cubicBezTo>
                  <a:cubicBezTo>
                    <a:pt x="12992" y="5399"/>
                    <a:pt x="12931" y="5358"/>
                    <a:pt x="12885" y="5317"/>
                  </a:cubicBezTo>
                  <a:cubicBezTo>
                    <a:pt x="12744" y="5172"/>
                    <a:pt x="12600" y="5065"/>
                    <a:pt x="12421" y="5065"/>
                  </a:cubicBezTo>
                  <a:cubicBezTo>
                    <a:pt x="12361" y="5065"/>
                    <a:pt x="12298" y="5077"/>
                    <a:pt x="12229" y="5104"/>
                  </a:cubicBezTo>
                  <a:cubicBezTo>
                    <a:pt x="12208" y="5104"/>
                    <a:pt x="12168" y="5083"/>
                    <a:pt x="12147" y="5083"/>
                  </a:cubicBezTo>
                  <a:cubicBezTo>
                    <a:pt x="12275" y="4915"/>
                    <a:pt x="12041" y="4681"/>
                    <a:pt x="12275" y="4488"/>
                  </a:cubicBezTo>
                  <a:cubicBezTo>
                    <a:pt x="12885" y="3959"/>
                    <a:pt x="13714" y="3873"/>
                    <a:pt x="14350" y="3410"/>
                  </a:cubicBezTo>
                  <a:cubicBezTo>
                    <a:pt x="14391" y="3364"/>
                    <a:pt x="14436" y="3344"/>
                    <a:pt x="14497" y="3303"/>
                  </a:cubicBezTo>
                  <a:cubicBezTo>
                    <a:pt x="14665" y="3262"/>
                    <a:pt x="14859" y="3176"/>
                    <a:pt x="15047" y="3155"/>
                  </a:cubicBezTo>
                  <a:cubicBezTo>
                    <a:pt x="15515" y="3110"/>
                    <a:pt x="15708" y="2901"/>
                    <a:pt x="15708" y="2453"/>
                  </a:cubicBezTo>
                  <a:cubicBezTo>
                    <a:pt x="15708" y="2421"/>
                    <a:pt x="15715" y="2411"/>
                    <a:pt x="15725" y="2411"/>
                  </a:cubicBezTo>
                  <a:cubicBezTo>
                    <a:pt x="15741" y="2411"/>
                    <a:pt x="15765" y="2433"/>
                    <a:pt x="15789" y="2433"/>
                  </a:cubicBezTo>
                  <a:cubicBezTo>
                    <a:pt x="16023" y="2453"/>
                    <a:pt x="16217" y="2647"/>
                    <a:pt x="16471" y="2667"/>
                  </a:cubicBezTo>
                  <a:cubicBezTo>
                    <a:pt x="16573" y="2667"/>
                    <a:pt x="16680" y="2794"/>
                    <a:pt x="16786" y="2881"/>
                  </a:cubicBezTo>
                  <a:cubicBezTo>
                    <a:pt x="16786" y="2881"/>
                    <a:pt x="16766" y="2942"/>
                    <a:pt x="16725" y="2962"/>
                  </a:cubicBezTo>
                  <a:cubicBezTo>
                    <a:pt x="16502" y="3056"/>
                    <a:pt x="16325" y="3248"/>
                    <a:pt x="16054" y="3248"/>
                  </a:cubicBezTo>
                  <a:cubicBezTo>
                    <a:pt x="16017" y="3248"/>
                    <a:pt x="15978" y="3245"/>
                    <a:pt x="15937" y="3237"/>
                  </a:cubicBezTo>
                  <a:cubicBezTo>
                    <a:pt x="15923" y="3235"/>
                    <a:pt x="15909" y="3234"/>
                    <a:pt x="15894" y="3234"/>
                  </a:cubicBezTo>
                  <a:cubicBezTo>
                    <a:pt x="15759" y="3234"/>
                    <a:pt x="15624" y="3321"/>
                    <a:pt x="15642" y="3491"/>
                  </a:cubicBezTo>
                  <a:cubicBezTo>
                    <a:pt x="15656" y="3642"/>
                    <a:pt x="15747" y="3676"/>
                    <a:pt x="15850" y="3676"/>
                  </a:cubicBezTo>
                  <a:cubicBezTo>
                    <a:pt x="15894" y="3676"/>
                    <a:pt x="15939" y="3670"/>
                    <a:pt x="15983" y="3664"/>
                  </a:cubicBezTo>
                  <a:cubicBezTo>
                    <a:pt x="16037" y="3647"/>
                    <a:pt x="16083" y="3639"/>
                    <a:pt x="16126" y="3639"/>
                  </a:cubicBezTo>
                  <a:cubicBezTo>
                    <a:pt x="16249" y="3639"/>
                    <a:pt x="16336" y="3707"/>
                    <a:pt x="16446" y="3832"/>
                  </a:cubicBezTo>
                  <a:cubicBezTo>
                    <a:pt x="16619" y="3979"/>
                    <a:pt x="16853" y="4086"/>
                    <a:pt x="17061" y="4173"/>
                  </a:cubicBezTo>
                  <a:cubicBezTo>
                    <a:pt x="17085" y="4182"/>
                    <a:pt x="17105" y="4187"/>
                    <a:pt x="17124" y="4187"/>
                  </a:cubicBezTo>
                  <a:cubicBezTo>
                    <a:pt x="17223" y="4187"/>
                    <a:pt x="17258" y="4063"/>
                    <a:pt x="17275" y="3939"/>
                  </a:cubicBezTo>
                  <a:lnTo>
                    <a:pt x="17315" y="3939"/>
                  </a:lnTo>
                  <a:cubicBezTo>
                    <a:pt x="17393" y="3961"/>
                    <a:pt x="17455" y="3971"/>
                    <a:pt x="17505" y="3971"/>
                  </a:cubicBezTo>
                  <a:cubicBezTo>
                    <a:pt x="17741" y="3971"/>
                    <a:pt x="17690" y="3744"/>
                    <a:pt x="17656" y="3517"/>
                  </a:cubicBezTo>
                  <a:cubicBezTo>
                    <a:pt x="17656" y="3450"/>
                    <a:pt x="17616" y="3364"/>
                    <a:pt x="17636" y="3344"/>
                  </a:cubicBezTo>
                  <a:cubicBezTo>
                    <a:pt x="17654" y="3330"/>
                    <a:pt x="17670" y="3325"/>
                    <a:pt x="17685" y="3325"/>
                  </a:cubicBezTo>
                  <a:cubicBezTo>
                    <a:pt x="17738" y="3325"/>
                    <a:pt x="17776" y="3394"/>
                    <a:pt x="17824" y="3410"/>
                  </a:cubicBezTo>
                  <a:cubicBezTo>
                    <a:pt x="17875" y="3431"/>
                    <a:pt x="17924" y="3440"/>
                    <a:pt x="17972" y="3440"/>
                  </a:cubicBezTo>
                  <a:cubicBezTo>
                    <a:pt x="18106" y="3440"/>
                    <a:pt x="18230" y="3372"/>
                    <a:pt x="18353" y="3323"/>
                  </a:cubicBezTo>
                  <a:cubicBezTo>
                    <a:pt x="18440" y="3303"/>
                    <a:pt x="18460" y="3196"/>
                    <a:pt x="18419" y="3135"/>
                  </a:cubicBezTo>
                  <a:cubicBezTo>
                    <a:pt x="18165" y="2881"/>
                    <a:pt x="17931" y="2581"/>
                    <a:pt x="17697" y="2306"/>
                  </a:cubicBezTo>
                  <a:cubicBezTo>
                    <a:pt x="17549" y="2158"/>
                    <a:pt x="17361" y="2031"/>
                    <a:pt x="17209" y="1863"/>
                  </a:cubicBezTo>
                  <a:cubicBezTo>
                    <a:pt x="17127" y="1736"/>
                    <a:pt x="17041" y="1690"/>
                    <a:pt x="16893" y="1670"/>
                  </a:cubicBezTo>
                  <a:cubicBezTo>
                    <a:pt x="16883" y="1668"/>
                    <a:pt x="16874" y="1667"/>
                    <a:pt x="16864" y="1667"/>
                  </a:cubicBezTo>
                  <a:cubicBezTo>
                    <a:pt x="16823" y="1667"/>
                    <a:pt x="16782" y="1684"/>
                    <a:pt x="16741" y="1684"/>
                  </a:cubicBezTo>
                  <a:cubicBezTo>
                    <a:pt x="16708" y="1684"/>
                    <a:pt x="16674" y="1672"/>
                    <a:pt x="16639" y="1629"/>
                  </a:cubicBezTo>
                  <a:cubicBezTo>
                    <a:pt x="16725" y="1629"/>
                    <a:pt x="16807" y="1584"/>
                    <a:pt x="16914" y="1584"/>
                  </a:cubicBezTo>
                  <a:cubicBezTo>
                    <a:pt x="17000" y="1563"/>
                    <a:pt x="17148" y="1584"/>
                    <a:pt x="17148" y="1436"/>
                  </a:cubicBezTo>
                  <a:cubicBezTo>
                    <a:pt x="17168" y="1289"/>
                    <a:pt x="17041" y="1289"/>
                    <a:pt x="16934" y="1268"/>
                  </a:cubicBezTo>
                  <a:cubicBezTo>
                    <a:pt x="16914" y="1248"/>
                    <a:pt x="16893" y="1248"/>
                    <a:pt x="16873" y="1228"/>
                  </a:cubicBezTo>
                  <a:cubicBezTo>
                    <a:pt x="16886" y="1228"/>
                    <a:pt x="16909" y="1216"/>
                    <a:pt x="16936" y="1216"/>
                  </a:cubicBezTo>
                  <a:cubicBezTo>
                    <a:pt x="16950" y="1216"/>
                    <a:pt x="16964" y="1219"/>
                    <a:pt x="16980" y="1228"/>
                  </a:cubicBezTo>
                  <a:cubicBezTo>
                    <a:pt x="17074" y="1269"/>
                    <a:pt x="17165" y="1286"/>
                    <a:pt x="17252" y="1286"/>
                  </a:cubicBezTo>
                  <a:cubicBezTo>
                    <a:pt x="17518" y="1286"/>
                    <a:pt x="17756" y="1130"/>
                    <a:pt x="17997" y="1034"/>
                  </a:cubicBezTo>
                  <a:cubicBezTo>
                    <a:pt x="18607" y="739"/>
                    <a:pt x="19269" y="653"/>
                    <a:pt x="19905" y="465"/>
                  </a:cubicBezTo>
                  <a:lnTo>
                    <a:pt x="19905" y="465"/>
                  </a:lnTo>
                  <a:cubicBezTo>
                    <a:pt x="19604" y="694"/>
                    <a:pt x="19269" y="780"/>
                    <a:pt x="18887" y="800"/>
                  </a:cubicBezTo>
                  <a:cubicBezTo>
                    <a:pt x="18863" y="800"/>
                    <a:pt x="18836" y="799"/>
                    <a:pt x="18809" y="799"/>
                  </a:cubicBezTo>
                  <a:cubicBezTo>
                    <a:pt x="18737" y="799"/>
                    <a:pt x="18662" y="809"/>
                    <a:pt x="18633" y="887"/>
                  </a:cubicBezTo>
                  <a:cubicBezTo>
                    <a:pt x="18567" y="994"/>
                    <a:pt x="18674" y="1075"/>
                    <a:pt x="18714" y="1161"/>
                  </a:cubicBezTo>
                  <a:cubicBezTo>
                    <a:pt x="18828" y="1315"/>
                    <a:pt x="18956" y="1376"/>
                    <a:pt x="19097" y="1376"/>
                  </a:cubicBezTo>
                  <a:cubicBezTo>
                    <a:pt x="19171" y="1376"/>
                    <a:pt x="19249" y="1359"/>
                    <a:pt x="19330" y="1329"/>
                  </a:cubicBezTo>
                  <a:cubicBezTo>
                    <a:pt x="19402" y="1312"/>
                    <a:pt x="19474" y="1304"/>
                    <a:pt x="19543" y="1304"/>
                  </a:cubicBezTo>
                  <a:cubicBezTo>
                    <a:pt x="19879" y="1304"/>
                    <a:pt x="20155" y="1498"/>
                    <a:pt x="20133" y="1797"/>
                  </a:cubicBezTo>
                  <a:cubicBezTo>
                    <a:pt x="20133" y="1904"/>
                    <a:pt x="20032" y="2031"/>
                    <a:pt x="20072" y="2092"/>
                  </a:cubicBezTo>
                  <a:cubicBezTo>
                    <a:pt x="20179" y="2347"/>
                    <a:pt x="19986" y="2560"/>
                    <a:pt x="19905" y="2728"/>
                  </a:cubicBezTo>
                  <a:cubicBezTo>
                    <a:pt x="19691" y="3135"/>
                    <a:pt x="19543" y="3491"/>
                    <a:pt x="19905" y="3873"/>
                  </a:cubicBezTo>
                  <a:cubicBezTo>
                    <a:pt x="19945" y="3918"/>
                    <a:pt x="19986" y="3959"/>
                    <a:pt x="19986" y="4000"/>
                  </a:cubicBezTo>
                  <a:cubicBezTo>
                    <a:pt x="19986" y="4468"/>
                    <a:pt x="20434" y="4341"/>
                    <a:pt x="20668" y="4488"/>
                  </a:cubicBezTo>
                  <a:cubicBezTo>
                    <a:pt x="20703" y="4512"/>
                    <a:pt x="20738" y="4523"/>
                    <a:pt x="20770" y="4523"/>
                  </a:cubicBezTo>
                  <a:cubicBezTo>
                    <a:pt x="20910" y="4523"/>
                    <a:pt x="21020" y="4333"/>
                    <a:pt x="21090" y="4213"/>
                  </a:cubicBezTo>
                  <a:cubicBezTo>
                    <a:pt x="21344" y="3852"/>
                    <a:pt x="21726" y="3557"/>
                    <a:pt x="22066" y="3450"/>
                  </a:cubicBezTo>
                  <a:cubicBezTo>
                    <a:pt x="22784" y="3216"/>
                    <a:pt x="23486" y="2835"/>
                    <a:pt x="24269" y="2728"/>
                  </a:cubicBezTo>
                  <a:cubicBezTo>
                    <a:pt x="24610" y="2687"/>
                    <a:pt x="25032" y="2581"/>
                    <a:pt x="25052" y="2072"/>
                  </a:cubicBezTo>
                  <a:cubicBezTo>
                    <a:pt x="25052" y="2031"/>
                    <a:pt x="25118" y="1991"/>
                    <a:pt x="25159" y="1945"/>
                  </a:cubicBezTo>
                  <a:cubicBezTo>
                    <a:pt x="25393" y="1777"/>
                    <a:pt x="25688" y="1670"/>
                    <a:pt x="25602" y="1289"/>
                  </a:cubicBezTo>
                  <a:cubicBezTo>
                    <a:pt x="25591" y="1268"/>
                    <a:pt x="25591" y="1263"/>
                    <a:pt x="25600" y="1263"/>
                  </a:cubicBezTo>
                  <a:cubicBezTo>
                    <a:pt x="25608" y="1263"/>
                    <a:pt x="25625" y="1268"/>
                    <a:pt x="25647" y="1268"/>
                  </a:cubicBezTo>
                  <a:cubicBezTo>
                    <a:pt x="25664" y="1269"/>
                    <a:pt x="25679" y="1270"/>
                    <a:pt x="25694" y="1270"/>
                  </a:cubicBezTo>
                  <a:cubicBezTo>
                    <a:pt x="25944" y="1270"/>
                    <a:pt x="25956" y="1109"/>
                    <a:pt x="25836" y="907"/>
                  </a:cubicBezTo>
                  <a:cubicBezTo>
                    <a:pt x="25795" y="821"/>
                    <a:pt x="25856" y="821"/>
                    <a:pt x="25902" y="800"/>
                  </a:cubicBezTo>
                  <a:cubicBezTo>
                    <a:pt x="26136" y="592"/>
                    <a:pt x="26431" y="566"/>
                    <a:pt x="26726" y="546"/>
                  </a:cubicBezTo>
                  <a:cubicBezTo>
                    <a:pt x="26833" y="546"/>
                    <a:pt x="26960" y="526"/>
                    <a:pt x="26980" y="398"/>
                  </a:cubicBezTo>
                  <a:cubicBezTo>
                    <a:pt x="26980" y="271"/>
                    <a:pt x="26853" y="251"/>
                    <a:pt x="26772" y="251"/>
                  </a:cubicBezTo>
                  <a:cubicBezTo>
                    <a:pt x="26237" y="185"/>
                    <a:pt x="25688" y="83"/>
                    <a:pt x="25159" y="37"/>
                  </a:cubicBezTo>
                  <a:cubicBezTo>
                    <a:pt x="24908" y="11"/>
                    <a:pt x="24656" y="0"/>
                    <a:pt x="24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6"/>
            <p:cNvSpPr/>
            <p:nvPr/>
          </p:nvSpPr>
          <p:spPr>
            <a:xfrm>
              <a:off x="3250380" y="1700384"/>
              <a:ext cx="167462" cy="54918"/>
            </a:xfrm>
            <a:custGeom>
              <a:rect b="b" l="l" r="r" t="t"/>
              <a:pathLst>
                <a:path extrusionOk="0" h="771" w="2351">
                  <a:moveTo>
                    <a:pt x="1292" y="1"/>
                  </a:moveTo>
                  <a:cubicBezTo>
                    <a:pt x="1231" y="1"/>
                    <a:pt x="1157" y="13"/>
                    <a:pt x="1079" y="19"/>
                  </a:cubicBezTo>
                  <a:cubicBezTo>
                    <a:pt x="1042" y="14"/>
                    <a:pt x="1004" y="11"/>
                    <a:pt x="967" y="11"/>
                  </a:cubicBezTo>
                  <a:cubicBezTo>
                    <a:pt x="703" y="11"/>
                    <a:pt x="421" y="139"/>
                    <a:pt x="127" y="228"/>
                  </a:cubicBezTo>
                  <a:cubicBezTo>
                    <a:pt x="82" y="253"/>
                    <a:pt x="21" y="294"/>
                    <a:pt x="0" y="355"/>
                  </a:cubicBezTo>
                  <a:cubicBezTo>
                    <a:pt x="0" y="381"/>
                    <a:pt x="41" y="462"/>
                    <a:pt x="61" y="462"/>
                  </a:cubicBezTo>
                  <a:cubicBezTo>
                    <a:pt x="436" y="515"/>
                    <a:pt x="782" y="770"/>
                    <a:pt x="1166" y="770"/>
                  </a:cubicBezTo>
                  <a:cubicBezTo>
                    <a:pt x="1261" y="770"/>
                    <a:pt x="1359" y="755"/>
                    <a:pt x="1460" y="716"/>
                  </a:cubicBezTo>
                  <a:cubicBezTo>
                    <a:pt x="1535" y="692"/>
                    <a:pt x="1616" y="683"/>
                    <a:pt x="1696" y="683"/>
                  </a:cubicBezTo>
                  <a:cubicBezTo>
                    <a:pt x="1753" y="683"/>
                    <a:pt x="1809" y="688"/>
                    <a:pt x="1862" y="696"/>
                  </a:cubicBezTo>
                  <a:cubicBezTo>
                    <a:pt x="1909" y="701"/>
                    <a:pt x="1955" y="706"/>
                    <a:pt x="2000" y="706"/>
                  </a:cubicBezTo>
                  <a:cubicBezTo>
                    <a:pt x="2121" y="706"/>
                    <a:pt x="2232" y="676"/>
                    <a:pt x="2310" y="569"/>
                  </a:cubicBezTo>
                  <a:cubicBezTo>
                    <a:pt x="2350" y="508"/>
                    <a:pt x="2350" y="442"/>
                    <a:pt x="2289" y="401"/>
                  </a:cubicBezTo>
                  <a:cubicBezTo>
                    <a:pt x="2173" y="329"/>
                    <a:pt x="2077" y="229"/>
                    <a:pt x="1956" y="229"/>
                  </a:cubicBezTo>
                  <a:cubicBezTo>
                    <a:pt x="1897" y="229"/>
                    <a:pt x="1832" y="253"/>
                    <a:pt x="1755" y="314"/>
                  </a:cubicBezTo>
                  <a:cubicBezTo>
                    <a:pt x="1717" y="346"/>
                    <a:pt x="1644" y="367"/>
                    <a:pt x="1580" y="367"/>
                  </a:cubicBezTo>
                  <a:cubicBezTo>
                    <a:pt x="1509" y="367"/>
                    <a:pt x="1449" y="341"/>
                    <a:pt x="1460" y="274"/>
                  </a:cubicBezTo>
                  <a:cubicBezTo>
                    <a:pt x="1487" y="47"/>
                    <a:pt x="1413" y="1"/>
                    <a:pt x="12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6"/>
            <p:cNvSpPr/>
            <p:nvPr/>
          </p:nvSpPr>
          <p:spPr>
            <a:xfrm>
              <a:off x="4180096" y="1859944"/>
              <a:ext cx="126861" cy="57839"/>
            </a:xfrm>
            <a:custGeom>
              <a:rect b="b" l="l" r="r" t="t"/>
              <a:pathLst>
                <a:path extrusionOk="0" h="812" w="1781">
                  <a:moveTo>
                    <a:pt x="1258" y="0"/>
                  </a:moveTo>
                  <a:cubicBezTo>
                    <a:pt x="1242" y="0"/>
                    <a:pt x="1227" y="1"/>
                    <a:pt x="1211" y="2"/>
                  </a:cubicBezTo>
                  <a:cubicBezTo>
                    <a:pt x="1006" y="34"/>
                    <a:pt x="803" y="103"/>
                    <a:pt x="594" y="103"/>
                  </a:cubicBezTo>
                  <a:cubicBezTo>
                    <a:pt x="498" y="103"/>
                    <a:pt x="400" y="88"/>
                    <a:pt x="301" y="48"/>
                  </a:cubicBezTo>
                  <a:cubicBezTo>
                    <a:pt x="269" y="37"/>
                    <a:pt x="234" y="29"/>
                    <a:pt x="199" y="29"/>
                  </a:cubicBezTo>
                  <a:cubicBezTo>
                    <a:pt x="97" y="29"/>
                    <a:pt x="1" y="93"/>
                    <a:pt x="1" y="302"/>
                  </a:cubicBezTo>
                  <a:cubicBezTo>
                    <a:pt x="1" y="786"/>
                    <a:pt x="321" y="745"/>
                    <a:pt x="616" y="811"/>
                  </a:cubicBezTo>
                  <a:cubicBezTo>
                    <a:pt x="891" y="786"/>
                    <a:pt x="1165" y="725"/>
                    <a:pt x="1399" y="597"/>
                  </a:cubicBezTo>
                  <a:cubicBezTo>
                    <a:pt x="1547" y="531"/>
                    <a:pt x="1781" y="511"/>
                    <a:pt x="1700" y="323"/>
                  </a:cubicBezTo>
                  <a:cubicBezTo>
                    <a:pt x="1638" y="141"/>
                    <a:pt x="1486" y="0"/>
                    <a:pt x="12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6"/>
            <p:cNvSpPr/>
            <p:nvPr/>
          </p:nvSpPr>
          <p:spPr>
            <a:xfrm>
              <a:off x="3428245" y="1682148"/>
              <a:ext cx="95377" cy="66030"/>
            </a:xfrm>
            <a:custGeom>
              <a:rect b="b" l="l" r="r" t="t"/>
              <a:pathLst>
                <a:path extrusionOk="0" h="927" w="1339">
                  <a:moveTo>
                    <a:pt x="873" y="1"/>
                  </a:moveTo>
                  <a:cubicBezTo>
                    <a:pt x="831" y="1"/>
                    <a:pt x="788" y="7"/>
                    <a:pt x="743" y="21"/>
                  </a:cubicBezTo>
                  <a:cubicBezTo>
                    <a:pt x="637" y="62"/>
                    <a:pt x="530" y="103"/>
                    <a:pt x="596" y="255"/>
                  </a:cubicBezTo>
                  <a:cubicBezTo>
                    <a:pt x="616" y="316"/>
                    <a:pt x="682" y="382"/>
                    <a:pt x="723" y="443"/>
                  </a:cubicBezTo>
                  <a:cubicBezTo>
                    <a:pt x="660" y="476"/>
                    <a:pt x="596" y="493"/>
                    <a:pt x="532" y="493"/>
                  </a:cubicBezTo>
                  <a:cubicBezTo>
                    <a:pt x="469" y="493"/>
                    <a:pt x="405" y="476"/>
                    <a:pt x="342" y="443"/>
                  </a:cubicBezTo>
                  <a:cubicBezTo>
                    <a:pt x="311" y="429"/>
                    <a:pt x="282" y="422"/>
                    <a:pt x="255" y="422"/>
                  </a:cubicBezTo>
                  <a:cubicBezTo>
                    <a:pt x="167" y="422"/>
                    <a:pt x="98" y="489"/>
                    <a:pt x="67" y="570"/>
                  </a:cubicBezTo>
                  <a:cubicBezTo>
                    <a:pt x="1" y="677"/>
                    <a:pt x="87" y="718"/>
                    <a:pt x="174" y="784"/>
                  </a:cubicBezTo>
                  <a:cubicBezTo>
                    <a:pt x="280" y="890"/>
                    <a:pt x="386" y="926"/>
                    <a:pt x="492" y="926"/>
                  </a:cubicBezTo>
                  <a:cubicBezTo>
                    <a:pt x="660" y="926"/>
                    <a:pt x="829" y="834"/>
                    <a:pt x="998" y="784"/>
                  </a:cubicBezTo>
                  <a:cubicBezTo>
                    <a:pt x="1018" y="784"/>
                    <a:pt x="1038" y="764"/>
                    <a:pt x="1064" y="738"/>
                  </a:cubicBezTo>
                  <a:cubicBezTo>
                    <a:pt x="1084" y="591"/>
                    <a:pt x="1064" y="403"/>
                    <a:pt x="1293" y="357"/>
                  </a:cubicBezTo>
                  <a:cubicBezTo>
                    <a:pt x="1339" y="357"/>
                    <a:pt x="1339" y="230"/>
                    <a:pt x="1293" y="189"/>
                  </a:cubicBezTo>
                  <a:cubicBezTo>
                    <a:pt x="1160" y="89"/>
                    <a:pt x="1028" y="1"/>
                    <a:pt x="8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6"/>
            <p:cNvSpPr/>
            <p:nvPr/>
          </p:nvSpPr>
          <p:spPr>
            <a:xfrm>
              <a:off x="3452535" y="1875258"/>
              <a:ext cx="76857" cy="38393"/>
            </a:xfrm>
            <a:custGeom>
              <a:rect b="b" l="l" r="r" t="t"/>
              <a:pathLst>
                <a:path extrusionOk="0" h="539" w="1079">
                  <a:moveTo>
                    <a:pt x="402" y="1"/>
                  </a:moveTo>
                  <a:cubicBezTo>
                    <a:pt x="341" y="42"/>
                    <a:pt x="296" y="62"/>
                    <a:pt x="255" y="108"/>
                  </a:cubicBezTo>
                  <a:cubicBezTo>
                    <a:pt x="189" y="215"/>
                    <a:pt x="1" y="296"/>
                    <a:pt x="87" y="444"/>
                  </a:cubicBezTo>
                  <a:cubicBezTo>
                    <a:pt x="129" y="515"/>
                    <a:pt x="181" y="539"/>
                    <a:pt x="236" y="539"/>
                  </a:cubicBezTo>
                  <a:cubicBezTo>
                    <a:pt x="315" y="539"/>
                    <a:pt x="403" y="493"/>
                    <a:pt x="489" y="469"/>
                  </a:cubicBezTo>
                  <a:lnTo>
                    <a:pt x="723" y="469"/>
                  </a:lnTo>
                  <a:cubicBezTo>
                    <a:pt x="779" y="469"/>
                    <a:pt x="842" y="485"/>
                    <a:pt x="899" y="485"/>
                  </a:cubicBezTo>
                  <a:cubicBezTo>
                    <a:pt x="973" y="485"/>
                    <a:pt x="1036" y="459"/>
                    <a:pt x="1059" y="342"/>
                  </a:cubicBezTo>
                  <a:cubicBezTo>
                    <a:pt x="1079" y="148"/>
                    <a:pt x="952" y="62"/>
                    <a:pt x="784" y="21"/>
                  </a:cubicBezTo>
                  <a:cubicBezTo>
                    <a:pt x="657" y="1"/>
                    <a:pt x="530" y="1"/>
                    <a:pt x="4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6"/>
            <p:cNvSpPr/>
            <p:nvPr/>
          </p:nvSpPr>
          <p:spPr>
            <a:xfrm>
              <a:off x="3372756" y="1688132"/>
              <a:ext cx="55132" cy="27067"/>
            </a:xfrm>
            <a:custGeom>
              <a:rect b="b" l="l" r="r" t="t"/>
              <a:pathLst>
                <a:path extrusionOk="0" h="380" w="774">
                  <a:moveTo>
                    <a:pt x="614" y="0"/>
                  </a:moveTo>
                  <a:cubicBezTo>
                    <a:pt x="582" y="0"/>
                    <a:pt x="550" y="7"/>
                    <a:pt x="525" y="19"/>
                  </a:cubicBezTo>
                  <a:cubicBezTo>
                    <a:pt x="498" y="26"/>
                    <a:pt x="467" y="28"/>
                    <a:pt x="434" y="28"/>
                  </a:cubicBezTo>
                  <a:cubicBezTo>
                    <a:pt x="382" y="28"/>
                    <a:pt x="326" y="23"/>
                    <a:pt x="271" y="23"/>
                  </a:cubicBezTo>
                  <a:cubicBezTo>
                    <a:pt x="152" y="23"/>
                    <a:pt x="43" y="51"/>
                    <a:pt x="17" y="232"/>
                  </a:cubicBezTo>
                  <a:cubicBezTo>
                    <a:pt x="1" y="348"/>
                    <a:pt x="116" y="360"/>
                    <a:pt x="228" y="360"/>
                  </a:cubicBezTo>
                  <a:cubicBezTo>
                    <a:pt x="259" y="360"/>
                    <a:pt x="289" y="359"/>
                    <a:pt x="317" y="359"/>
                  </a:cubicBezTo>
                  <a:cubicBezTo>
                    <a:pt x="464" y="339"/>
                    <a:pt x="698" y="380"/>
                    <a:pt x="759" y="146"/>
                  </a:cubicBezTo>
                  <a:cubicBezTo>
                    <a:pt x="774" y="41"/>
                    <a:pt x="693" y="0"/>
                    <a:pt x="6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6"/>
            <p:cNvSpPr/>
            <p:nvPr/>
          </p:nvSpPr>
          <p:spPr>
            <a:xfrm>
              <a:off x="3656187" y="3830437"/>
              <a:ext cx="38108" cy="22794"/>
            </a:xfrm>
            <a:custGeom>
              <a:rect b="b" l="l" r="r" t="t"/>
              <a:pathLst>
                <a:path extrusionOk="0" h="320" w="535">
                  <a:moveTo>
                    <a:pt x="234" y="1"/>
                  </a:moveTo>
                  <a:cubicBezTo>
                    <a:pt x="153" y="1"/>
                    <a:pt x="0" y="1"/>
                    <a:pt x="0" y="168"/>
                  </a:cubicBezTo>
                  <a:cubicBezTo>
                    <a:pt x="0" y="262"/>
                    <a:pt x="81" y="320"/>
                    <a:pt x="160" y="320"/>
                  </a:cubicBezTo>
                  <a:cubicBezTo>
                    <a:pt x="171" y="320"/>
                    <a:pt x="182" y="319"/>
                    <a:pt x="194" y="316"/>
                  </a:cubicBezTo>
                  <a:cubicBezTo>
                    <a:pt x="218" y="312"/>
                    <a:pt x="244" y="311"/>
                    <a:pt x="271" y="311"/>
                  </a:cubicBezTo>
                  <a:cubicBezTo>
                    <a:pt x="288" y="311"/>
                    <a:pt x="305" y="312"/>
                    <a:pt x="322" y="312"/>
                  </a:cubicBezTo>
                  <a:cubicBezTo>
                    <a:pt x="420" y="312"/>
                    <a:pt x="509" y="302"/>
                    <a:pt x="509" y="168"/>
                  </a:cubicBezTo>
                  <a:cubicBezTo>
                    <a:pt x="534" y="1"/>
                    <a:pt x="361" y="1"/>
                    <a:pt x="2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6"/>
            <p:cNvSpPr/>
            <p:nvPr/>
          </p:nvSpPr>
          <p:spPr>
            <a:xfrm>
              <a:off x="6070371" y="3046741"/>
              <a:ext cx="30130" cy="22865"/>
            </a:xfrm>
            <a:custGeom>
              <a:rect b="b" l="l" r="r" t="t"/>
              <a:pathLst>
                <a:path extrusionOk="0" h="321" w="423">
                  <a:moveTo>
                    <a:pt x="214" y="0"/>
                  </a:moveTo>
                  <a:cubicBezTo>
                    <a:pt x="128" y="0"/>
                    <a:pt x="21" y="20"/>
                    <a:pt x="21" y="127"/>
                  </a:cubicBezTo>
                  <a:cubicBezTo>
                    <a:pt x="1" y="254"/>
                    <a:pt x="128" y="300"/>
                    <a:pt x="235" y="321"/>
                  </a:cubicBezTo>
                  <a:cubicBezTo>
                    <a:pt x="316" y="321"/>
                    <a:pt x="423" y="321"/>
                    <a:pt x="423" y="193"/>
                  </a:cubicBezTo>
                  <a:cubicBezTo>
                    <a:pt x="423" y="66"/>
                    <a:pt x="316" y="20"/>
                    <a:pt x="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6"/>
            <p:cNvSpPr/>
            <p:nvPr/>
          </p:nvSpPr>
          <p:spPr>
            <a:xfrm>
              <a:off x="4421785" y="2239041"/>
              <a:ext cx="31555" cy="74008"/>
            </a:xfrm>
            <a:custGeom>
              <a:rect b="b" l="l" r="r" t="t"/>
              <a:pathLst>
                <a:path extrusionOk="0" h="1039" w="443">
                  <a:moveTo>
                    <a:pt x="255" y="1"/>
                  </a:moveTo>
                  <a:cubicBezTo>
                    <a:pt x="148" y="1"/>
                    <a:pt x="41" y="67"/>
                    <a:pt x="61" y="148"/>
                  </a:cubicBezTo>
                  <a:cubicBezTo>
                    <a:pt x="128" y="382"/>
                    <a:pt x="21" y="576"/>
                    <a:pt x="0" y="723"/>
                  </a:cubicBezTo>
                  <a:cubicBezTo>
                    <a:pt x="0" y="891"/>
                    <a:pt x="0" y="1039"/>
                    <a:pt x="189" y="1039"/>
                  </a:cubicBezTo>
                  <a:cubicBezTo>
                    <a:pt x="362" y="1039"/>
                    <a:pt x="402" y="932"/>
                    <a:pt x="423" y="784"/>
                  </a:cubicBezTo>
                  <a:cubicBezTo>
                    <a:pt x="443" y="576"/>
                    <a:pt x="341" y="362"/>
                    <a:pt x="402" y="128"/>
                  </a:cubicBezTo>
                  <a:cubicBezTo>
                    <a:pt x="423" y="67"/>
                    <a:pt x="362" y="1"/>
                    <a:pt x="2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6"/>
            <p:cNvSpPr/>
            <p:nvPr/>
          </p:nvSpPr>
          <p:spPr>
            <a:xfrm>
              <a:off x="6283068" y="2199934"/>
              <a:ext cx="27281" cy="25785"/>
            </a:xfrm>
            <a:custGeom>
              <a:rect b="b" l="l" r="r" t="t"/>
              <a:pathLst>
                <a:path extrusionOk="0" h="362" w="383">
                  <a:moveTo>
                    <a:pt x="280" y="1"/>
                  </a:moveTo>
                  <a:cubicBezTo>
                    <a:pt x="128" y="21"/>
                    <a:pt x="46" y="82"/>
                    <a:pt x="26" y="235"/>
                  </a:cubicBezTo>
                  <a:cubicBezTo>
                    <a:pt x="1" y="296"/>
                    <a:pt x="46" y="336"/>
                    <a:pt x="153" y="362"/>
                  </a:cubicBezTo>
                  <a:cubicBezTo>
                    <a:pt x="255" y="316"/>
                    <a:pt x="341" y="235"/>
                    <a:pt x="362" y="107"/>
                  </a:cubicBezTo>
                  <a:cubicBezTo>
                    <a:pt x="382" y="41"/>
                    <a:pt x="341" y="1"/>
                    <a:pt x="2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6"/>
            <p:cNvSpPr/>
            <p:nvPr/>
          </p:nvSpPr>
          <p:spPr>
            <a:xfrm>
              <a:off x="4634483" y="2361560"/>
              <a:ext cx="56200" cy="27210"/>
            </a:xfrm>
            <a:custGeom>
              <a:rect b="b" l="l" r="r" t="t"/>
              <a:pathLst>
                <a:path extrusionOk="0" h="382" w="789">
                  <a:moveTo>
                    <a:pt x="300" y="0"/>
                  </a:moveTo>
                  <a:cubicBezTo>
                    <a:pt x="173" y="21"/>
                    <a:pt x="0" y="0"/>
                    <a:pt x="26" y="127"/>
                  </a:cubicBezTo>
                  <a:cubicBezTo>
                    <a:pt x="87" y="336"/>
                    <a:pt x="280" y="382"/>
                    <a:pt x="468" y="382"/>
                  </a:cubicBezTo>
                  <a:cubicBezTo>
                    <a:pt x="595" y="382"/>
                    <a:pt x="789" y="356"/>
                    <a:pt x="763" y="188"/>
                  </a:cubicBezTo>
                  <a:cubicBezTo>
                    <a:pt x="730" y="51"/>
                    <a:pt x="635" y="37"/>
                    <a:pt x="534" y="37"/>
                  </a:cubicBezTo>
                  <a:cubicBezTo>
                    <a:pt x="508" y="37"/>
                    <a:pt x="482" y="38"/>
                    <a:pt x="456" y="38"/>
                  </a:cubicBezTo>
                  <a:cubicBezTo>
                    <a:pt x="397" y="38"/>
                    <a:pt x="341" y="33"/>
                    <a:pt x="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6"/>
            <p:cNvSpPr/>
            <p:nvPr/>
          </p:nvSpPr>
          <p:spPr>
            <a:xfrm>
              <a:off x="4763127" y="2368469"/>
              <a:ext cx="30130" cy="22224"/>
            </a:xfrm>
            <a:custGeom>
              <a:rect b="b" l="l" r="r" t="t"/>
              <a:pathLst>
                <a:path extrusionOk="0" h="312" w="423">
                  <a:moveTo>
                    <a:pt x="293" y="0"/>
                  </a:moveTo>
                  <a:cubicBezTo>
                    <a:pt x="281" y="0"/>
                    <a:pt x="267" y="2"/>
                    <a:pt x="254" y="5"/>
                  </a:cubicBezTo>
                  <a:cubicBezTo>
                    <a:pt x="148" y="30"/>
                    <a:pt x="0" y="30"/>
                    <a:pt x="0" y="178"/>
                  </a:cubicBezTo>
                  <a:cubicBezTo>
                    <a:pt x="0" y="278"/>
                    <a:pt x="63" y="312"/>
                    <a:pt x="132" y="312"/>
                  </a:cubicBezTo>
                  <a:cubicBezTo>
                    <a:pt x="151" y="312"/>
                    <a:pt x="170" y="309"/>
                    <a:pt x="188" y="305"/>
                  </a:cubicBezTo>
                  <a:cubicBezTo>
                    <a:pt x="315" y="305"/>
                    <a:pt x="422" y="259"/>
                    <a:pt x="422" y="112"/>
                  </a:cubicBezTo>
                  <a:cubicBezTo>
                    <a:pt x="422" y="43"/>
                    <a:pt x="361" y="0"/>
                    <a:pt x="2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6"/>
            <p:cNvSpPr/>
            <p:nvPr/>
          </p:nvSpPr>
          <p:spPr>
            <a:xfrm>
              <a:off x="4340224" y="2287265"/>
              <a:ext cx="27281" cy="22865"/>
            </a:xfrm>
            <a:custGeom>
              <a:rect b="b" l="l" r="r" t="t"/>
              <a:pathLst>
                <a:path extrusionOk="0" h="321" w="383">
                  <a:moveTo>
                    <a:pt x="189" y="0"/>
                  </a:moveTo>
                  <a:cubicBezTo>
                    <a:pt x="108" y="0"/>
                    <a:pt x="1" y="46"/>
                    <a:pt x="21" y="153"/>
                  </a:cubicBezTo>
                  <a:cubicBezTo>
                    <a:pt x="21" y="255"/>
                    <a:pt x="87" y="321"/>
                    <a:pt x="215" y="321"/>
                  </a:cubicBezTo>
                  <a:cubicBezTo>
                    <a:pt x="296" y="321"/>
                    <a:pt x="382" y="280"/>
                    <a:pt x="382" y="173"/>
                  </a:cubicBezTo>
                  <a:cubicBezTo>
                    <a:pt x="382" y="46"/>
                    <a:pt x="296" y="0"/>
                    <a:pt x="1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0" name="Google Shape;2990;p66"/>
          <p:cNvGrpSpPr/>
          <p:nvPr/>
        </p:nvGrpSpPr>
        <p:grpSpPr>
          <a:xfrm>
            <a:off x="4611973" y="1672603"/>
            <a:ext cx="437785" cy="690448"/>
            <a:chOff x="4611973" y="1672603"/>
            <a:chExt cx="437785" cy="690448"/>
          </a:xfrm>
        </p:grpSpPr>
        <p:sp>
          <p:nvSpPr>
            <p:cNvPr id="2991" name="Google Shape;2991;p66"/>
            <p:cNvSpPr/>
            <p:nvPr/>
          </p:nvSpPr>
          <p:spPr>
            <a:xfrm>
              <a:off x="4862709" y="1819128"/>
              <a:ext cx="31626" cy="22295"/>
            </a:xfrm>
            <a:custGeom>
              <a:rect b="b" l="l" r="r" t="t"/>
              <a:pathLst>
                <a:path extrusionOk="0" h="313" w="444">
                  <a:moveTo>
                    <a:pt x="188" y="0"/>
                  </a:moveTo>
                  <a:cubicBezTo>
                    <a:pt x="125" y="0"/>
                    <a:pt x="71" y="37"/>
                    <a:pt x="21" y="87"/>
                  </a:cubicBezTo>
                  <a:cubicBezTo>
                    <a:pt x="1" y="153"/>
                    <a:pt x="1" y="214"/>
                    <a:pt x="42" y="260"/>
                  </a:cubicBezTo>
                  <a:cubicBezTo>
                    <a:pt x="81" y="299"/>
                    <a:pt x="123" y="312"/>
                    <a:pt x="165" y="312"/>
                  </a:cubicBezTo>
                  <a:cubicBezTo>
                    <a:pt x="239" y="312"/>
                    <a:pt x="315" y="273"/>
                    <a:pt x="382" y="260"/>
                  </a:cubicBezTo>
                  <a:lnTo>
                    <a:pt x="382" y="280"/>
                  </a:lnTo>
                  <a:cubicBezTo>
                    <a:pt x="443" y="112"/>
                    <a:pt x="382" y="26"/>
                    <a:pt x="230" y="6"/>
                  </a:cubicBezTo>
                  <a:cubicBezTo>
                    <a:pt x="215" y="2"/>
                    <a:pt x="201" y="0"/>
                    <a:pt x="18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6"/>
            <p:cNvSpPr/>
            <p:nvPr/>
          </p:nvSpPr>
          <p:spPr>
            <a:xfrm>
              <a:off x="4684487" y="1830026"/>
              <a:ext cx="292827" cy="533014"/>
            </a:xfrm>
            <a:custGeom>
              <a:rect b="b" l="l" r="r" t="t"/>
              <a:pathLst>
                <a:path extrusionOk="0" h="7483" w="4111">
                  <a:moveTo>
                    <a:pt x="2015" y="0"/>
                  </a:moveTo>
                  <a:cubicBezTo>
                    <a:pt x="1948" y="0"/>
                    <a:pt x="1887" y="20"/>
                    <a:pt x="1821" y="41"/>
                  </a:cubicBezTo>
                  <a:cubicBezTo>
                    <a:pt x="1714" y="107"/>
                    <a:pt x="1633" y="168"/>
                    <a:pt x="1547" y="275"/>
                  </a:cubicBezTo>
                  <a:cubicBezTo>
                    <a:pt x="1526" y="275"/>
                    <a:pt x="1526" y="316"/>
                    <a:pt x="1506" y="341"/>
                  </a:cubicBezTo>
                  <a:cubicBezTo>
                    <a:pt x="1460" y="402"/>
                    <a:pt x="1440" y="488"/>
                    <a:pt x="1419" y="549"/>
                  </a:cubicBezTo>
                  <a:cubicBezTo>
                    <a:pt x="1399" y="677"/>
                    <a:pt x="1358" y="804"/>
                    <a:pt x="1333" y="951"/>
                  </a:cubicBezTo>
                  <a:cubicBezTo>
                    <a:pt x="1292" y="1079"/>
                    <a:pt x="1252" y="1231"/>
                    <a:pt x="1231" y="1379"/>
                  </a:cubicBezTo>
                  <a:cubicBezTo>
                    <a:pt x="1165" y="1633"/>
                    <a:pt x="1104" y="1887"/>
                    <a:pt x="1058" y="2142"/>
                  </a:cubicBezTo>
                  <a:cubicBezTo>
                    <a:pt x="1018" y="2309"/>
                    <a:pt x="977" y="2503"/>
                    <a:pt x="931" y="2671"/>
                  </a:cubicBezTo>
                  <a:cubicBezTo>
                    <a:pt x="870" y="2925"/>
                    <a:pt x="804" y="3200"/>
                    <a:pt x="743" y="3454"/>
                  </a:cubicBezTo>
                  <a:cubicBezTo>
                    <a:pt x="697" y="3708"/>
                    <a:pt x="636" y="3942"/>
                    <a:pt x="570" y="4197"/>
                  </a:cubicBezTo>
                  <a:cubicBezTo>
                    <a:pt x="550" y="4303"/>
                    <a:pt x="529" y="4431"/>
                    <a:pt x="489" y="4558"/>
                  </a:cubicBezTo>
                  <a:cubicBezTo>
                    <a:pt x="443" y="4746"/>
                    <a:pt x="402" y="4960"/>
                    <a:pt x="361" y="5173"/>
                  </a:cubicBezTo>
                  <a:cubicBezTo>
                    <a:pt x="316" y="5341"/>
                    <a:pt x="275" y="5529"/>
                    <a:pt x="234" y="5702"/>
                  </a:cubicBezTo>
                  <a:cubicBezTo>
                    <a:pt x="168" y="5977"/>
                    <a:pt x="107" y="6231"/>
                    <a:pt x="41" y="6506"/>
                  </a:cubicBezTo>
                  <a:cubicBezTo>
                    <a:pt x="21" y="6572"/>
                    <a:pt x="21" y="6653"/>
                    <a:pt x="0" y="6720"/>
                  </a:cubicBezTo>
                  <a:lnTo>
                    <a:pt x="0" y="6760"/>
                  </a:lnTo>
                  <a:cubicBezTo>
                    <a:pt x="21" y="6801"/>
                    <a:pt x="41" y="6847"/>
                    <a:pt x="61" y="6887"/>
                  </a:cubicBezTo>
                  <a:cubicBezTo>
                    <a:pt x="127" y="6954"/>
                    <a:pt x="188" y="6994"/>
                    <a:pt x="255" y="7035"/>
                  </a:cubicBezTo>
                  <a:cubicBezTo>
                    <a:pt x="402" y="7142"/>
                    <a:pt x="550" y="7208"/>
                    <a:pt x="723" y="7269"/>
                  </a:cubicBezTo>
                  <a:cubicBezTo>
                    <a:pt x="870" y="7310"/>
                    <a:pt x="1018" y="7355"/>
                    <a:pt x="1165" y="7376"/>
                  </a:cubicBezTo>
                  <a:cubicBezTo>
                    <a:pt x="1272" y="7396"/>
                    <a:pt x="1379" y="7416"/>
                    <a:pt x="1506" y="7437"/>
                  </a:cubicBezTo>
                  <a:cubicBezTo>
                    <a:pt x="1567" y="7437"/>
                    <a:pt x="1633" y="7462"/>
                    <a:pt x="1694" y="7462"/>
                  </a:cubicBezTo>
                  <a:cubicBezTo>
                    <a:pt x="1760" y="7462"/>
                    <a:pt x="1821" y="7462"/>
                    <a:pt x="1887" y="7483"/>
                  </a:cubicBezTo>
                  <a:lnTo>
                    <a:pt x="2055" y="7483"/>
                  </a:lnTo>
                  <a:cubicBezTo>
                    <a:pt x="2182" y="7483"/>
                    <a:pt x="2289" y="7483"/>
                    <a:pt x="2416" y="7462"/>
                  </a:cubicBezTo>
                  <a:cubicBezTo>
                    <a:pt x="2544" y="7437"/>
                    <a:pt x="2671" y="7437"/>
                    <a:pt x="2798" y="7416"/>
                  </a:cubicBezTo>
                  <a:cubicBezTo>
                    <a:pt x="2966" y="7376"/>
                    <a:pt x="3159" y="7335"/>
                    <a:pt x="3327" y="7269"/>
                  </a:cubicBezTo>
                  <a:cubicBezTo>
                    <a:pt x="3495" y="7228"/>
                    <a:pt x="3647" y="7162"/>
                    <a:pt x="3795" y="7081"/>
                  </a:cubicBezTo>
                  <a:cubicBezTo>
                    <a:pt x="3856" y="7035"/>
                    <a:pt x="3942" y="6994"/>
                    <a:pt x="3983" y="6928"/>
                  </a:cubicBezTo>
                  <a:cubicBezTo>
                    <a:pt x="4029" y="6908"/>
                    <a:pt x="4070" y="6867"/>
                    <a:pt x="4090" y="6826"/>
                  </a:cubicBezTo>
                  <a:cubicBezTo>
                    <a:pt x="4110" y="6740"/>
                    <a:pt x="4110" y="6740"/>
                    <a:pt x="4090" y="6653"/>
                  </a:cubicBezTo>
                  <a:cubicBezTo>
                    <a:pt x="4049" y="6465"/>
                    <a:pt x="4003" y="6272"/>
                    <a:pt x="3963" y="6063"/>
                  </a:cubicBezTo>
                  <a:cubicBezTo>
                    <a:pt x="3922" y="5850"/>
                    <a:pt x="3856" y="5616"/>
                    <a:pt x="3815" y="5402"/>
                  </a:cubicBezTo>
                  <a:cubicBezTo>
                    <a:pt x="3749" y="5194"/>
                    <a:pt x="3708" y="4980"/>
                    <a:pt x="3668" y="4766"/>
                  </a:cubicBezTo>
                  <a:cubicBezTo>
                    <a:pt x="3602" y="4537"/>
                    <a:pt x="3561" y="4324"/>
                    <a:pt x="3495" y="4090"/>
                  </a:cubicBezTo>
                  <a:cubicBezTo>
                    <a:pt x="3454" y="3876"/>
                    <a:pt x="3413" y="3688"/>
                    <a:pt x="3368" y="3474"/>
                  </a:cubicBezTo>
                  <a:cubicBezTo>
                    <a:pt x="3347" y="3368"/>
                    <a:pt x="3307" y="3266"/>
                    <a:pt x="3286" y="3139"/>
                  </a:cubicBezTo>
                  <a:cubicBezTo>
                    <a:pt x="3240" y="2925"/>
                    <a:pt x="3179" y="2691"/>
                    <a:pt x="3139" y="2457"/>
                  </a:cubicBezTo>
                  <a:cubicBezTo>
                    <a:pt x="3093" y="2289"/>
                    <a:pt x="3052" y="2121"/>
                    <a:pt x="3012" y="1948"/>
                  </a:cubicBezTo>
                  <a:cubicBezTo>
                    <a:pt x="2945" y="1694"/>
                    <a:pt x="2905" y="1440"/>
                    <a:pt x="2839" y="1206"/>
                  </a:cubicBezTo>
                  <a:cubicBezTo>
                    <a:pt x="2818" y="1104"/>
                    <a:pt x="2798" y="997"/>
                    <a:pt x="2778" y="911"/>
                  </a:cubicBezTo>
                  <a:cubicBezTo>
                    <a:pt x="2732" y="763"/>
                    <a:pt x="2711" y="616"/>
                    <a:pt x="2671" y="488"/>
                  </a:cubicBezTo>
                  <a:cubicBezTo>
                    <a:pt x="2650" y="402"/>
                    <a:pt x="2605" y="341"/>
                    <a:pt x="2564" y="275"/>
                  </a:cubicBezTo>
                  <a:cubicBezTo>
                    <a:pt x="2503" y="214"/>
                    <a:pt x="2457" y="148"/>
                    <a:pt x="2376" y="107"/>
                  </a:cubicBezTo>
                  <a:cubicBezTo>
                    <a:pt x="2289" y="41"/>
                    <a:pt x="2182" y="0"/>
                    <a:pt x="2076" y="0"/>
                  </a:cubicBezTo>
                  <a:cubicBezTo>
                    <a:pt x="2065" y="10"/>
                    <a:pt x="2055" y="15"/>
                    <a:pt x="2045" y="15"/>
                  </a:cubicBezTo>
                  <a:cubicBezTo>
                    <a:pt x="2035" y="15"/>
                    <a:pt x="2025" y="10"/>
                    <a:pt x="2015"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6"/>
            <p:cNvSpPr/>
            <p:nvPr/>
          </p:nvSpPr>
          <p:spPr>
            <a:xfrm>
              <a:off x="4701155" y="2166598"/>
              <a:ext cx="42097" cy="132203"/>
            </a:xfrm>
            <a:custGeom>
              <a:rect b="b" l="l" r="r" t="t"/>
              <a:pathLst>
                <a:path extrusionOk="0" h="1856" w="591">
                  <a:moveTo>
                    <a:pt x="570" y="1"/>
                  </a:moveTo>
                  <a:cubicBezTo>
                    <a:pt x="529" y="1"/>
                    <a:pt x="529" y="1"/>
                    <a:pt x="509" y="21"/>
                  </a:cubicBezTo>
                  <a:cubicBezTo>
                    <a:pt x="489" y="41"/>
                    <a:pt x="489" y="67"/>
                    <a:pt x="489" y="87"/>
                  </a:cubicBezTo>
                  <a:cubicBezTo>
                    <a:pt x="463" y="128"/>
                    <a:pt x="443" y="169"/>
                    <a:pt x="422" y="214"/>
                  </a:cubicBezTo>
                  <a:cubicBezTo>
                    <a:pt x="336" y="530"/>
                    <a:pt x="255" y="830"/>
                    <a:pt x="188" y="1125"/>
                  </a:cubicBezTo>
                  <a:cubicBezTo>
                    <a:pt x="127" y="1313"/>
                    <a:pt x="82" y="1506"/>
                    <a:pt x="21" y="1694"/>
                  </a:cubicBezTo>
                  <a:lnTo>
                    <a:pt x="21" y="1781"/>
                  </a:lnTo>
                  <a:cubicBezTo>
                    <a:pt x="0" y="1801"/>
                    <a:pt x="21" y="1847"/>
                    <a:pt x="61" y="1847"/>
                  </a:cubicBezTo>
                  <a:cubicBezTo>
                    <a:pt x="67" y="1853"/>
                    <a:pt x="73" y="1855"/>
                    <a:pt x="80" y="1855"/>
                  </a:cubicBezTo>
                  <a:cubicBezTo>
                    <a:pt x="96" y="1855"/>
                    <a:pt x="113" y="1840"/>
                    <a:pt x="127" y="1822"/>
                  </a:cubicBezTo>
                  <a:cubicBezTo>
                    <a:pt x="148" y="1801"/>
                    <a:pt x="148" y="1781"/>
                    <a:pt x="148" y="1781"/>
                  </a:cubicBezTo>
                  <a:cubicBezTo>
                    <a:pt x="188" y="1633"/>
                    <a:pt x="234" y="1486"/>
                    <a:pt x="275" y="1338"/>
                  </a:cubicBezTo>
                  <a:cubicBezTo>
                    <a:pt x="316" y="1165"/>
                    <a:pt x="361" y="1018"/>
                    <a:pt x="402" y="850"/>
                  </a:cubicBezTo>
                  <a:cubicBezTo>
                    <a:pt x="443" y="723"/>
                    <a:pt x="463" y="616"/>
                    <a:pt x="509" y="489"/>
                  </a:cubicBezTo>
                  <a:cubicBezTo>
                    <a:pt x="529" y="382"/>
                    <a:pt x="550" y="255"/>
                    <a:pt x="590" y="148"/>
                  </a:cubicBezTo>
                  <a:lnTo>
                    <a:pt x="590" y="87"/>
                  </a:lnTo>
                  <a:lnTo>
                    <a:pt x="590" y="41"/>
                  </a:lnTo>
                  <a:cubicBezTo>
                    <a:pt x="590" y="21"/>
                    <a:pt x="590" y="21"/>
                    <a:pt x="570"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6"/>
            <p:cNvSpPr/>
            <p:nvPr/>
          </p:nvSpPr>
          <p:spPr>
            <a:xfrm>
              <a:off x="4756930" y="2038807"/>
              <a:ext cx="16739" cy="45516"/>
            </a:xfrm>
            <a:custGeom>
              <a:rect b="b" l="l" r="r" t="t"/>
              <a:pathLst>
                <a:path extrusionOk="0" h="639" w="235">
                  <a:moveTo>
                    <a:pt x="181" y="1"/>
                  </a:moveTo>
                  <a:cubicBezTo>
                    <a:pt x="169" y="1"/>
                    <a:pt x="157" y="6"/>
                    <a:pt x="148" y="14"/>
                  </a:cubicBezTo>
                  <a:cubicBezTo>
                    <a:pt x="128" y="35"/>
                    <a:pt x="128" y="35"/>
                    <a:pt x="128" y="55"/>
                  </a:cubicBezTo>
                  <a:cubicBezTo>
                    <a:pt x="107" y="80"/>
                    <a:pt x="87" y="121"/>
                    <a:pt x="87" y="141"/>
                  </a:cubicBezTo>
                  <a:cubicBezTo>
                    <a:pt x="62" y="228"/>
                    <a:pt x="41" y="335"/>
                    <a:pt x="21" y="416"/>
                  </a:cubicBezTo>
                  <a:cubicBezTo>
                    <a:pt x="1" y="462"/>
                    <a:pt x="1" y="503"/>
                    <a:pt x="1" y="543"/>
                  </a:cubicBezTo>
                  <a:lnTo>
                    <a:pt x="1" y="564"/>
                  </a:lnTo>
                  <a:cubicBezTo>
                    <a:pt x="1" y="609"/>
                    <a:pt x="21" y="630"/>
                    <a:pt x="41" y="630"/>
                  </a:cubicBezTo>
                  <a:cubicBezTo>
                    <a:pt x="47" y="636"/>
                    <a:pt x="54" y="638"/>
                    <a:pt x="60" y="638"/>
                  </a:cubicBezTo>
                  <a:cubicBezTo>
                    <a:pt x="76" y="638"/>
                    <a:pt x="93" y="624"/>
                    <a:pt x="107" y="609"/>
                  </a:cubicBezTo>
                  <a:lnTo>
                    <a:pt x="128" y="589"/>
                  </a:lnTo>
                  <a:lnTo>
                    <a:pt x="128" y="543"/>
                  </a:lnTo>
                  <a:cubicBezTo>
                    <a:pt x="189" y="396"/>
                    <a:pt x="214" y="248"/>
                    <a:pt x="235" y="80"/>
                  </a:cubicBezTo>
                  <a:cubicBezTo>
                    <a:pt x="235" y="55"/>
                    <a:pt x="235" y="35"/>
                    <a:pt x="214" y="35"/>
                  </a:cubicBezTo>
                  <a:cubicBezTo>
                    <a:pt x="214" y="11"/>
                    <a:pt x="199" y="1"/>
                    <a:pt x="181"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6"/>
            <p:cNvSpPr/>
            <p:nvPr/>
          </p:nvSpPr>
          <p:spPr>
            <a:xfrm>
              <a:off x="4770321" y="2004972"/>
              <a:ext cx="10969" cy="17380"/>
            </a:xfrm>
            <a:custGeom>
              <a:rect b="b" l="l" r="r" t="t"/>
              <a:pathLst>
                <a:path extrusionOk="0" h="244" w="154">
                  <a:moveTo>
                    <a:pt x="128" y="1"/>
                  </a:moveTo>
                  <a:cubicBezTo>
                    <a:pt x="108" y="1"/>
                    <a:pt x="67" y="1"/>
                    <a:pt x="47" y="47"/>
                  </a:cubicBezTo>
                  <a:cubicBezTo>
                    <a:pt x="26" y="67"/>
                    <a:pt x="1" y="128"/>
                    <a:pt x="1" y="174"/>
                  </a:cubicBezTo>
                  <a:lnTo>
                    <a:pt x="1" y="215"/>
                  </a:lnTo>
                  <a:cubicBezTo>
                    <a:pt x="19" y="229"/>
                    <a:pt x="34" y="243"/>
                    <a:pt x="56" y="243"/>
                  </a:cubicBezTo>
                  <a:cubicBezTo>
                    <a:pt x="65" y="243"/>
                    <a:pt x="75" y="241"/>
                    <a:pt x="87" y="235"/>
                  </a:cubicBezTo>
                  <a:cubicBezTo>
                    <a:pt x="108" y="235"/>
                    <a:pt x="108" y="215"/>
                    <a:pt x="108" y="215"/>
                  </a:cubicBezTo>
                  <a:cubicBezTo>
                    <a:pt x="128" y="174"/>
                    <a:pt x="153" y="128"/>
                    <a:pt x="153" y="87"/>
                  </a:cubicBezTo>
                  <a:cubicBezTo>
                    <a:pt x="153" y="47"/>
                    <a:pt x="153" y="21"/>
                    <a:pt x="128"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6"/>
            <p:cNvSpPr/>
            <p:nvPr/>
          </p:nvSpPr>
          <p:spPr>
            <a:xfrm>
              <a:off x="4697879" y="2109327"/>
              <a:ext cx="266044" cy="36327"/>
            </a:xfrm>
            <a:custGeom>
              <a:rect b="b" l="l" r="r" t="t"/>
              <a:pathLst>
                <a:path extrusionOk="0" h="510" w="3735">
                  <a:moveTo>
                    <a:pt x="67" y="1"/>
                  </a:moveTo>
                  <a:cubicBezTo>
                    <a:pt x="26" y="21"/>
                    <a:pt x="0" y="62"/>
                    <a:pt x="26" y="108"/>
                  </a:cubicBezTo>
                  <a:cubicBezTo>
                    <a:pt x="26" y="108"/>
                    <a:pt x="26" y="128"/>
                    <a:pt x="46" y="128"/>
                  </a:cubicBezTo>
                  <a:lnTo>
                    <a:pt x="301" y="382"/>
                  </a:lnTo>
                  <a:cubicBezTo>
                    <a:pt x="321" y="403"/>
                    <a:pt x="341" y="423"/>
                    <a:pt x="341" y="443"/>
                  </a:cubicBezTo>
                  <a:cubicBezTo>
                    <a:pt x="382" y="464"/>
                    <a:pt x="407" y="464"/>
                    <a:pt x="448" y="464"/>
                  </a:cubicBezTo>
                  <a:lnTo>
                    <a:pt x="535" y="464"/>
                  </a:lnTo>
                  <a:cubicBezTo>
                    <a:pt x="596" y="464"/>
                    <a:pt x="662" y="464"/>
                    <a:pt x="702" y="489"/>
                  </a:cubicBezTo>
                  <a:lnTo>
                    <a:pt x="1338" y="489"/>
                  </a:lnTo>
                  <a:cubicBezTo>
                    <a:pt x="1412" y="499"/>
                    <a:pt x="1481" y="499"/>
                    <a:pt x="1549" y="499"/>
                  </a:cubicBezTo>
                  <a:cubicBezTo>
                    <a:pt x="1618" y="499"/>
                    <a:pt x="1687" y="499"/>
                    <a:pt x="1760" y="510"/>
                  </a:cubicBezTo>
                  <a:lnTo>
                    <a:pt x="2101" y="510"/>
                  </a:lnTo>
                  <a:cubicBezTo>
                    <a:pt x="2208" y="489"/>
                    <a:pt x="2335" y="489"/>
                    <a:pt x="2462" y="489"/>
                  </a:cubicBezTo>
                  <a:lnTo>
                    <a:pt x="2864" y="489"/>
                  </a:lnTo>
                  <a:cubicBezTo>
                    <a:pt x="2971" y="489"/>
                    <a:pt x="3052" y="489"/>
                    <a:pt x="3159" y="464"/>
                  </a:cubicBezTo>
                  <a:lnTo>
                    <a:pt x="3286" y="464"/>
                  </a:lnTo>
                  <a:cubicBezTo>
                    <a:pt x="3332" y="464"/>
                    <a:pt x="3353" y="464"/>
                    <a:pt x="3373" y="443"/>
                  </a:cubicBezTo>
                  <a:lnTo>
                    <a:pt x="3414" y="403"/>
                  </a:lnTo>
                  <a:lnTo>
                    <a:pt x="3668" y="148"/>
                  </a:lnTo>
                  <a:lnTo>
                    <a:pt x="3714" y="108"/>
                  </a:lnTo>
                  <a:cubicBezTo>
                    <a:pt x="3714" y="108"/>
                    <a:pt x="3714" y="82"/>
                    <a:pt x="3734" y="82"/>
                  </a:cubicBezTo>
                  <a:cubicBezTo>
                    <a:pt x="3734" y="62"/>
                    <a:pt x="3734" y="42"/>
                    <a:pt x="3714" y="42"/>
                  </a:cubicBezTo>
                  <a:cubicBezTo>
                    <a:pt x="3688" y="21"/>
                    <a:pt x="3668" y="1"/>
                    <a:pt x="3648"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6"/>
            <p:cNvSpPr/>
            <p:nvPr/>
          </p:nvSpPr>
          <p:spPr>
            <a:xfrm>
              <a:off x="4770321" y="2187113"/>
              <a:ext cx="121091" cy="175938"/>
            </a:xfrm>
            <a:custGeom>
              <a:rect b="b" l="l" r="r" t="t"/>
              <a:pathLst>
                <a:path extrusionOk="0" h="2470" w="1700">
                  <a:moveTo>
                    <a:pt x="837" y="0"/>
                  </a:moveTo>
                  <a:cubicBezTo>
                    <a:pt x="757" y="0"/>
                    <a:pt x="676" y="24"/>
                    <a:pt x="596" y="74"/>
                  </a:cubicBezTo>
                  <a:cubicBezTo>
                    <a:pt x="555" y="114"/>
                    <a:pt x="489" y="160"/>
                    <a:pt x="448" y="221"/>
                  </a:cubicBezTo>
                  <a:cubicBezTo>
                    <a:pt x="362" y="308"/>
                    <a:pt x="301" y="415"/>
                    <a:pt x="255" y="542"/>
                  </a:cubicBezTo>
                  <a:cubicBezTo>
                    <a:pt x="214" y="643"/>
                    <a:pt x="174" y="750"/>
                    <a:pt x="153" y="857"/>
                  </a:cubicBezTo>
                  <a:cubicBezTo>
                    <a:pt x="108" y="984"/>
                    <a:pt x="87" y="1111"/>
                    <a:pt x="67" y="1259"/>
                  </a:cubicBezTo>
                  <a:cubicBezTo>
                    <a:pt x="47" y="1345"/>
                    <a:pt x="26" y="1432"/>
                    <a:pt x="26" y="1513"/>
                  </a:cubicBezTo>
                  <a:lnTo>
                    <a:pt x="26" y="1640"/>
                  </a:lnTo>
                  <a:cubicBezTo>
                    <a:pt x="1" y="1727"/>
                    <a:pt x="1" y="1788"/>
                    <a:pt x="1" y="1854"/>
                  </a:cubicBezTo>
                  <a:lnTo>
                    <a:pt x="1" y="2068"/>
                  </a:lnTo>
                  <a:lnTo>
                    <a:pt x="1" y="2195"/>
                  </a:lnTo>
                  <a:lnTo>
                    <a:pt x="1" y="2342"/>
                  </a:lnTo>
                  <a:cubicBezTo>
                    <a:pt x="1" y="2383"/>
                    <a:pt x="1" y="2383"/>
                    <a:pt x="47" y="2383"/>
                  </a:cubicBezTo>
                  <a:cubicBezTo>
                    <a:pt x="67" y="2383"/>
                    <a:pt x="87" y="2383"/>
                    <a:pt x="108" y="2403"/>
                  </a:cubicBezTo>
                  <a:cubicBezTo>
                    <a:pt x="194" y="2403"/>
                    <a:pt x="301" y="2424"/>
                    <a:pt x="408" y="2449"/>
                  </a:cubicBezTo>
                  <a:cubicBezTo>
                    <a:pt x="489" y="2449"/>
                    <a:pt x="576" y="2470"/>
                    <a:pt x="682" y="2470"/>
                  </a:cubicBezTo>
                  <a:lnTo>
                    <a:pt x="1084" y="2470"/>
                  </a:lnTo>
                  <a:cubicBezTo>
                    <a:pt x="1171" y="2449"/>
                    <a:pt x="1232" y="2449"/>
                    <a:pt x="1318" y="2449"/>
                  </a:cubicBezTo>
                  <a:cubicBezTo>
                    <a:pt x="1400" y="2424"/>
                    <a:pt x="1486" y="2403"/>
                    <a:pt x="1552" y="2403"/>
                  </a:cubicBezTo>
                  <a:cubicBezTo>
                    <a:pt x="1593" y="2403"/>
                    <a:pt x="1613" y="2383"/>
                    <a:pt x="1654" y="2383"/>
                  </a:cubicBezTo>
                  <a:cubicBezTo>
                    <a:pt x="1679" y="2383"/>
                    <a:pt x="1679" y="2383"/>
                    <a:pt x="1700" y="2342"/>
                  </a:cubicBezTo>
                  <a:lnTo>
                    <a:pt x="1700" y="2276"/>
                  </a:lnTo>
                  <a:lnTo>
                    <a:pt x="1700" y="1788"/>
                  </a:lnTo>
                  <a:cubicBezTo>
                    <a:pt x="1679" y="1707"/>
                    <a:pt x="1679" y="1600"/>
                    <a:pt x="1679" y="1513"/>
                  </a:cubicBezTo>
                  <a:cubicBezTo>
                    <a:pt x="1654" y="1452"/>
                    <a:pt x="1654" y="1386"/>
                    <a:pt x="1654" y="1325"/>
                  </a:cubicBezTo>
                  <a:cubicBezTo>
                    <a:pt x="1634" y="1178"/>
                    <a:pt x="1593" y="1025"/>
                    <a:pt x="1552" y="898"/>
                  </a:cubicBezTo>
                  <a:cubicBezTo>
                    <a:pt x="1506" y="730"/>
                    <a:pt x="1466" y="562"/>
                    <a:pt x="1379" y="389"/>
                  </a:cubicBezTo>
                  <a:cubicBezTo>
                    <a:pt x="1339" y="308"/>
                    <a:pt x="1272" y="221"/>
                    <a:pt x="1191" y="160"/>
                  </a:cubicBezTo>
                  <a:cubicBezTo>
                    <a:pt x="1125" y="74"/>
                    <a:pt x="1018" y="33"/>
                    <a:pt x="916" y="8"/>
                  </a:cubicBezTo>
                  <a:cubicBezTo>
                    <a:pt x="890" y="3"/>
                    <a:pt x="864" y="0"/>
                    <a:pt x="837"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6"/>
            <p:cNvSpPr/>
            <p:nvPr/>
          </p:nvSpPr>
          <p:spPr>
            <a:xfrm>
              <a:off x="4817477" y="2187611"/>
              <a:ext cx="73937" cy="167818"/>
            </a:xfrm>
            <a:custGeom>
              <a:rect b="b" l="l" r="r" t="t"/>
              <a:pathLst>
                <a:path extrusionOk="0" h="2356" w="1038">
                  <a:moveTo>
                    <a:pt x="1017" y="2356"/>
                  </a:moveTo>
                  <a:lnTo>
                    <a:pt x="1017" y="2356"/>
                  </a:lnTo>
                  <a:lnTo>
                    <a:pt x="1017" y="2356"/>
                  </a:lnTo>
                  <a:close/>
                  <a:moveTo>
                    <a:pt x="1038" y="1806"/>
                  </a:moveTo>
                  <a:lnTo>
                    <a:pt x="1038" y="2269"/>
                  </a:lnTo>
                  <a:lnTo>
                    <a:pt x="1038" y="2335"/>
                  </a:lnTo>
                  <a:cubicBezTo>
                    <a:pt x="1038" y="2356"/>
                    <a:pt x="1038" y="2356"/>
                    <a:pt x="1017" y="2356"/>
                  </a:cubicBezTo>
                  <a:cubicBezTo>
                    <a:pt x="1038" y="2356"/>
                    <a:pt x="1038" y="2356"/>
                    <a:pt x="1038" y="2335"/>
                  </a:cubicBezTo>
                  <a:lnTo>
                    <a:pt x="1038" y="2269"/>
                  </a:lnTo>
                  <a:lnTo>
                    <a:pt x="1038" y="1806"/>
                  </a:lnTo>
                  <a:close/>
                  <a:moveTo>
                    <a:pt x="972" y="1252"/>
                  </a:moveTo>
                  <a:cubicBezTo>
                    <a:pt x="972" y="1272"/>
                    <a:pt x="972" y="1298"/>
                    <a:pt x="992" y="1318"/>
                  </a:cubicBezTo>
                  <a:cubicBezTo>
                    <a:pt x="992" y="1379"/>
                    <a:pt x="992" y="1445"/>
                    <a:pt x="1017" y="1506"/>
                  </a:cubicBezTo>
                  <a:lnTo>
                    <a:pt x="1017" y="1679"/>
                  </a:lnTo>
                  <a:lnTo>
                    <a:pt x="1017" y="1506"/>
                  </a:lnTo>
                  <a:cubicBezTo>
                    <a:pt x="992" y="1445"/>
                    <a:pt x="992" y="1379"/>
                    <a:pt x="992" y="1318"/>
                  </a:cubicBezTo>
                  <a:cubicBezTo>
                    <a:pt x="972" y="1298"/>
                    <a:pt x="972" y="1272"/>
                    <a:pt x="972" y="1252"/>
                  </a:cubicBezTo>
                  <a:close/>
                  <a:moveTo>
                    <a:pt x="656" y="280"/>
                  </a:moveTo>
                  <a:cubicBezTo>
                    <a:pt x="677" y="321"/>
                    <a:pt x="697" y="341"/>
                    <a:pt x="717" y="382"/>
                  </a:cubicBezTo>
                  <a:cubicBezTo>
                    <a:pt x="783" y="489"/>
                    <a:pt x="804" y="596"/>
                    <a:pt x="844" y="703"/>
                  </a:cubicBezTo>
                  <a:cubicBezTo>
                    <a:pt x="804" y="596"/>
                    <a:pt x="783" y="489"/>
                    <a:pt x="717" y="382"/>
                  </a:cubicBezTo>
                  <a:cubicBezTo>
                    <a:pt x="697" y="341"/>
                    <a:pt x="677" y="321"/>
                    <a:pt x="656" y="280"/>
                  </a:cubicBezTo>
                  <a:close/>
                  <a:moveTo>
                    <a:pt x="402" y="46"/>
                  </a:moveTo>
                  <a:cubicBezTo>
                    <a:pt x="443" y="67"/>
                    <a:pt x="483" y="107"/>
                    <a:pt x="529" y="153"/>
                  </a:cubicBezTo>
                  <a:lnTo>
                    <a:pt x="549" y="153"/>
                  </a:lnTo>
                  <a:lnTo>
                    <a:pt x="529" y="153"/>
                  </a:lnTo>
                  <a:cubicBezTo>
                    <a:pt x="483" y="107"/>
                    <a:pt x="443" y="67"/>
                    <a:pt x="402" y="46"/>
                  </a:cubicBezTo>
                  <a:close/>
                  <a:moveTo>
                    <a:pt x="0" y="46"/>
                  </a:moveTo>
                  <a:lnTo>
                    <a:pt x="0" y="46"/>
                  </a:lnTo>
                  <a:lnTo>
                    <a:pt x="0" y="46"/>
                  </a:lnTo>
                  <a:close/>
                  <a:moveTo>
                    <a:pt x="148" y="1"/>
                  </a:moveTo>
                  <a:cubicBezTo>
                    <a:pt x="81" y="1"/>
                    <a:pt x="41" y="26"/>
                    <a:pt x="0" y="46"/>
                  </a:cubicBezTo>
                  <a:cubicBezTo>
                    <a:pt x="41" y="26"/>
                    <a:pt x="81" y="1"/>
                    <a:pt x="148" y="1"/>
                  </a:cubicBezTo>
                  <a:close/>
                </a:path>
              </a:pathLst>
            </a:custGeom>
            <a:solidFill>
              <a:srgbClr val="ED68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6"/>
            <p:cNvSpPr/>
            <p:nvPr/>
          </p:nvSpPr>
          <p:spPr>
            <a:xfrm>
              <a:off x="4880873" y="2356859"/>
              <a:ext cx="7265" cy="1496"/>
            </a:xfrm>
            <a:custGeom>
              <a:rect b="b" l="l" r="r" t="t"/>
              <a:pathLst>
                <a:path extrusionOk="0" h="21" w="102">
                  <a:moveTo>
                    <a:pt x="102" y="0"/>
                  </a:moveTo>
                  <a:lnTo>
                    <a:pt x="102" y="0"/>
                  </a:lnTo>
                  <a:lnTo>
                    <a:pt x="102" y="0"/>
                  </a:lnTo>
                  <a:cubicBezTo>
                    <a:pt x="61" y="0"/>
                    <a:pt x="41" y="20"/>
                    <a:pt x="0" y="20"/>
                  </a:cubicBezTo>
                  <a:cubicBezTo>
                    <a:pt x="41" y="20"/>
                    <a:pt x="61" y="0"/>
                    <a:pt x="102" y="0"/>
                  </a:cubicBezTo>
                  <a:close/>
                </a:path>
              </a:pathLst>
            </a:custGeom>
            <a:solidFill>
              <a:srgbClr val="123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6"/>
            <p:cNvSpPr/>
            <p:nvPr/>
          </p:nvSpPr>
          <p:spPr>
            <a:xfrm>
              <a:off x="4888067" y="2356859"/>
              <a:ext cx="1923" cy="71"/>
            </a:xfrm>
            <a:custGeom>
              <a:rect b="b" l="l" r="r" t="t"/>
              <a:pathLst>
                <a:path extrusionOk="0" h="1" w="27">
                  <a:moveTo>
                    <a:pt x="26" y="0"/>
                  </a:moveTo>
                  <a:lnTo>
                    <a:pt x="1" y="0"/>
                  </a:lnTo>
                  <a:lnTo>
                    <a:pt x="1" y="0"/>
                  </a:lnTo>
                  <a:close/>
                </a:path>
              </a:pathLst>
            </a:custGeom>
            <a:solidFill>
              <a:srgbClr val="ED68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6"/>
            <p:cNvSpPr/>
            <p:nvPr/>
          </p:nvSpPr>
          <p:spPr>
            <a:xfrm>
              <a:off x="4862709" y="2358283"/>
              <a:ext cx="18235" cy="3348"/>
            </a:xfrm>
            <a:custGeom>
              <a:rect b="b" l="l" r="r" t="t"/>
              <a:pathLst>
                <a:path extrusionOk="0" h="47" w="256">
                  <a:moveTo>
                    <a:pt x="21" y="46"/>
                  </a:moveTo>
                  <a:lnTo>
                    <a:pt x="1" y="46"/>
                  </a:lnTo>
                  <a:lnTo>
                    <a:pt x="1" y="46"/>
                  </a:lnTo>
                  <a:lnTo>
                    <a:pt x="21" y="46"/>
                  </a:lnTo>
                  <a:close/>
                  <a:moveTo>
                    <a:pt x="255" y="0"/>
                  </a:moveTo>
                  <a:cubicBezTo>
                    <a:pt x="209" y="0"/>
                    <a:pt x="189" y="0"/>
                    <a:pt x="148" y="21"/>
                  </a:cubicBezTo>
                  <a:cubicBezTo>
                    <a:pt x="189" y="0"/>
                    <a:pt x="209" y="0"/>
                    <a:pt x="255" y="0"/>
                  </a:cubicBezTo>
                  <a:close/>
                </a:path>
              </a:pathLst>
            </a:custGeom>
            <a:solidFill>
              <a:srgbClr val="123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6"/>
            <p:cNvSpPr/>
            <p:nvPr/>
          </p:nvSpPr>
          <p:spPr>
            <a:xfrm>
              <a:off x="4862709" y="2361560"/>
              <a:ext cx="71" cy="71"/>
            </a:xfrm>
            <a:custGeom>
              <a:rect b="b" l="l" r="r" t="t"/>
              <a:pathLst>
                <a:path extrusionOk="0" h="1" w="1">
                  <a:moveTo>
                    <a:pt x="1" y="0"/>
                  </a:moveTo>
                  <a:lnTo>
                    <a:pt x="1" y="0"/>
                  </a:lnTo>
                  <a:lnTo>
                    <a:pt x="1" y="0"/>
                  </a:lnTo>
                  <a:lnTo>
                    <a:pt x="1" y="0"/>
                  </a:lnTo>
                  <a:close/>
                </a:path>
              </a:pathLst>
            </a:custGeom>
            <a:solidFill>
              <a:srgbClr val="ED68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6"/>
            <p:cNvSpPr/>
            <p:nvPr/>
          </p:nvSpPr>
          <p:spPr>
            <a:xfrm>
              <a:off x="4812704" y="2187611"/>
              <a:ext cx="78709" cy="174015"/>
            </a:xfrm>
            <a:custGeom>
              <a:rect b="b" l="l" r="r" t="t"/>
              <a:pathLst>
                <a:path extrusionOk="0" h="2443" w="1105">
                  <a:moveTo>
                    <a:pt x="215" y="1"/>
                  </a:moveTo>
                  <a:cubicBezTo>
                    <a:pt x="148" y="1"/>
                    <a:pt x="108" y="26"/>
                    <a:pt x="67" y="46"/>
                  </a:cubicBezTo>
                  <a:cubicBezTo>
                    <a:pt x="42" y="46"/>
                    <a:pt x="21" y="67"/>
                    <a:pt x="1" y="67"/>
                  </a:cubicBezTo>
                  <a:cubicBezTo>
                    <a:pt x="87" y="87"/>
                    <a:pt x="148" y="153"/>
                    <a:pt x="215" y="194"/>
                  </a:cubicBezTo>
                  <a:cubicBezTo>
                    <a:pt x="296" y="280"/>
                    <a:pt x="362" y="362"/>
                    <a:pt x="403" y="448"/>
                  </a:cubicBezTo>
                  <a:cubicBezTo>
                    <a:pt x="489" y="596"/>
                    <a:pt x="550" y="764"/>
                    <a:pt x="596" y="937"/>
                  </a:cubicBezTo>
                  <a:cubicBezTo>
                    <a:pt x="616" y="1084"/>
                    <a:pt x="657" y="1232"/>
                    <a:pt x="677" y="1379"/>
                  </a:cubicBezTo>
                  <a:cubicBezTo>
                    <a:pt x="677" y="1445"/>
                    <a:pt x="703" y="1506"/>
                    <a:pt x="703" y="1572"/>
                  </a:cubicBezTo>
                  <a:cubicBezTo>
                    <a:pt x="703" y="1654"/>
                    <a:pt x="723" y="1740"/>
                    <a:pt x="723" y="1847"/>
                  </a:cubicBezTo>
                  <a:cubicBezTo>
                    <a:pt x="744" y="2015"/>
                    <a:pt x="723" y="2162"/>
                    <a:pt x="723" y="2335"/>
                  </a:cubicBezTo>
                  <a:lnTo>
                    <a:pt x="723" y="2396"/>
                  </a:lnTo>
                  <a:cubicBezTo>
                    <a:pt x="723" y="2417"/>
                    <a:pt x="723" y="2417"/>
                    <a:pt x="703" y="2442"/>
                  </a:cubicBezTo>
                  <a:lnTo>
                    <a:pt x="723" y="2442"/>
                  </a:lnTo>
                  <a:cubicBezTo>
                    <a:pt x="764" y="2417"/>
                    <a:pt x="805" y="2417"/>
                    <a:pt x="850" y="2417"/>
                  </a:cubicBezTo>
                  <a:cubicBezTo>
                    <a:pt x="891" y="2396"/>
                    <a:pt x="911" y="2396"/>
                    <a:pt x="957" y="2396"/>
                  </a:cubicBezTo>
                  <a:cubicBezTo>
                    <a:pt x="998" y="2396"/>
                    <a:pt x="1018" y="2376"/>
                    <a:pt x="1059" y="2376"/>
                  </a:cubicBezTo>
                  <a:lnTo>
                    <a:pt x="1084" y="2376"/>
                  </a:lnTo>
                  <a:lnTo>
                    <a:pt x="1084" y="2356"/>
                  </a:lnTo>
                  <a:cubicBezTo>
                    <a:pt x="1105" y="2356"/>
                    <a:pt x="1105" y="2356"/>
                    <a:pt x="1105" y="2335"/>
                  </a:cubicBezTo>
                  <a:lnTo>
                    <a:pt x="1105" y="2269"/>
                  </a:lnTo>
                  <a:lnTo>
                    <a:pt x="1105" y="1806"/>
                  </a:lnTo>
                  <a:lnTo>
                    <a:pt x="1105" y="1781"/>
                  </a:lnTo>
                  <a:cubicBezTo>
                    <a:pt x="1105" y="1740"/>
                    <a:pt x="1105" y="1720"/>
                    <a:pt x="1084" y="1679"/>
                  </a:cubicBezTo>
                  <a:lnTo>
                    <a:pt x="1084" y="1506"/>
                  </a:lnTo>
                  <a:cubicBezTo>
                    <a:pt x="1059" y="1445"/>
                    <a:pt x="1059" y="1379"/>
                    <a:pt x="1059" y="1318"/>
                  </a:cubicBezTo>
                  <a:cubicBezTo>
                    <a:pt x="1039" y="1298"/>
                    <a:pt x="1039" y="1272"/>
                    <a:pt x="1039" y="1252"/>
                  </a:cubicBezTo>
                  <a:cubicBezTo>
                    <a:pt x="1018" y="1125"/>
                    <a:pt x="998" y="998"/>
                    <a:pt x="957" y="891"/>
                  </a:cubicBezTo>
                  <a:cubicBezTo>
                    <a:pt x="957" y="830"/>
                    <a:pt x="932" y="764"/>
                    <a:pt x="911" y="703"/>
                  </a:cubicBezTo>
                  <a:cubicBezTo>
                    <a:pt x="871" y="596"/>
                    <a:pt x="850" y="489"/>
                    <a:pt x="784" y="382"/>
                  </a:cubicBezTo>
                  <a:cubicBezTo>
                    <a:pt x="764" y="341"/>
                    <a:pt x="744" y="321"/>
                    <a:pt x="723" y="280"/>
                  </a:cubicBezTo>
                  <a:cubicBezTo>
                    <a:pt x="677" y="235"/>
                    <a:pt x="637" y="194"/>
                    <a:pt x="616" y="153"/>
                  </a:cubicBezTo>
                  <a:lnTo>
                    <a:pt x="596" y="153"/>
                  </a:lnTo>
                  <a:cubicBezTo>
                    <a:pt x="550" y="107"/>
                    <a:pt x="510" y="67"/>
                    <a:pt x="469" y="46"/>
                  </a:cubicBezTo>
                  <a:cubicBezTo>
                    <a:pt x="423" y="26"/>
                    <a:pt x="382" y="26"/>
                    <a:pt x="321" y="1"/>
                  </a:cubicBezTo>
                  <a:close/>
                </a:path>
              </a:pathLst>
            </a:custGeom>
            <a:solidFill>
              <a:srgbClr val="ED8B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6"/>
            <p:cNvSpPr/>
            <p:nvPr/>
          </p:nvSpPr>
          <p:spPr>
            <a:xfrm>
              <a:off x="4613469" y="1889220"/>
              <a:ext cx="222451" cy="217750"/>
            </a:xfrm>
            <a:custGeom>
              <a:rect b="b" l="l" r="r" t="t"/>
              <a:pathLst>
                <a:path extrusionOk="0" h="3057" w="3123">
                  <a:moveTo>
                    <a:pt x="2947" y="1"/>
                  </a:moveTo>
                  <a:cubicBezTo>
                    <a:pt x="2926" y="1"/>
                    <a:pt x="2905" y="6"/>
                    <a:pt x="2884" y="19"/>
                  </a:cubicBezTo>
                  <a:lnTo>
                    <a:pt x="87" y="1819"/>
                  </a:lnTo>
                  <a:cubicBezTo>
                    <a:pt x="21" y="1860"/>
                    <a:pt x="0" y="1967"/>
                    <a:pt x="66" y="2007"/>
                  </a:cubicBezTo>
                  <a:lnTo>
                    <a:pt x="1058" y="3025"/>
                  </a:lnTo>
                  <a:cubicBezTo>
                    <a:pt x="1088" y="3046"/>
                    <a:pt x="1123" y="3057"/>
                    <a:pt x="1155" y="3057"/>
                  </a:cubicBezTo>
                  <a:cubicBezTo>
                    <a:pt x="1194" y="3057"/>
                    <a:pt x="1229" y="3041"/>
                    <a:pt x="1252" y="3004"/>
                  </a:cubicBezTo>
                  <a:lnTo>
                    <a:pt x="3052" y="207"/>
                  </a:lnTo>
                  <a:cubicBezTo>
                    <a:pt x="3122" y="104"/>
                    <a:pt x="3039" y="1"/>
                    <a:pt x="2947"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6"/>
            <p:cNvSpPr/>
            <p:nvPr/>
          </p:nvSpPr>
          <p:spPr>
            <a:xfrm>
              <a:off x="4702580" y="2033607"/>
              <a:ext cx="45374" cy="69663"/>
            </a:xfrm>
            <a:custGeom>
              <a:rect b="b" l="l" r="r" t="t"/>
              <a:pathLst>
                <a:path extrusionOk="0" h="978" w="637">
                  <a:moveTo>
                    <a:pt x="636" y="1"/>
                  </a:moveTo>
                  <a:lnTo>
                    <a:pt x="1" y="977"/>
                  </a:lnTo>
                  <a:lnTo>
                    <a:pt x="636" y="1"/>
                  </a:lnTo>
                  <a:close/>
                </a:path>
              </a:pathLst>
            </a:custGeom>
            <a:solidFill>
              <a:srgbClr val="62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6"/>
            <p:cNvSpPr/>
            <p:nvPr/>
          </p:nvSpPr>
          <p:spPr>
            <a:xfrm>
              <a:off x="4747883" y="1922058"/>
              <a:ext cx="71088" cy="111617"/>
            </a:xfrm>
            <a:custGeom>
              <a:rect b="b" l="l" r="r" t="t"/>
              <a:pathLst>
                <a:path extrusionOk="0" h="1567" w="998">
                  <a:moveTo>
                    <a:pt x="997" y="0"/>
                  </a:moveTo>
                  <a:lnTo>
                    <a:pt x="0" y="1567"/>
                  </a:lnTo>
                  <a:lnTo>
                    <a:pt x="0" y="1567"/>
                  </a:lnTo>
                  <a:lnTo>
                    <a:pt x="997" y="0"/>
                  </a:lnTo>
                  <a:close/>
                </a:path>
              </a:pathLst>
            </a:custGeom>
            <a:solidFill>
              <a:srgbClr val="D5B8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6"/>
            <p:cNvSpPr/>
            <p:nvPr/>
          </p:nvSpPr>
          <p:spPr>
            <a:xfrm>
              <a:off x="4614894" y="2018791"/>
              <a:ext cx="87755" cy="89180"/>
            </a:xfrm>
            <a:custGeom>
              <a:rect b="b" l="l" r="r" t="t"/>
              <a:pathLst>
                <a:path extrusionOk="0" h="1252" w="1232">
                  <a:moveTo>
                    <a:pt x="46" y="188"/>
                  </a:moveTo>
                  <a:lnTo>
                    <a:pt x="1038" y="1206"/>
                  </a:lnTo>
                  <a:cubicBezTo>
                    <a:pt x="1064" y="1226"/>
                    <a:pt x="1104" y="1252"/>
                    <a:pt x="1125" y="1252"/>
                  </a:cubicBezTo>
                  <a:cubicBezTo>
                    <a:pt x="1165" y="1252"/>
                    <a:pt x="1211" y="1226"/>
                    <a:pt x="1232" y="1185"/>
                  </a:cubicBezTo>
                  <a:cubicBezTo>
                    <a:pt x="1211" y="1226"/>
                    <a:pt x="1165" y="1252"/>
                    <a:pt x="1125" y="1252"/>
                  </a:cubicBezTo>
                  <a:cubicBezTo>
                    <a:pt x="1104" y="1252"/>
                    <a:pt x="1064" y="1226"/>
                    <a:pt x="1038" y="1206"/>
                  </a:cubicBezTo>
                  <a:lnTo>
                    <a:pt x="46" y="188"/>
                  </a:lnTo>
                  <a:close/>
                  <a:moveTo>
                    <a:pt x="1" y="148"/>
                  </a:moveTo>
                  <a:cubicBezTo>
                    <a:pt x="21" y="168"/>
                    <a:pt x="21" y="188"/>
                    <a:pt x="46" y="188"/>
                  </a:cubicBezTo>
                  <a:cubicBezTo>
                    <a:pt x="21" y="188"/>
                    <a:pt x="21" y="168"/>
                    <a:pt x="1" y="148"/>
                  </a:cubicBezTo>
                  <a:close/>
                  <a:moveTo>
                    <a:pt x="21" y="41"/>
                  </a:moveTo>
                  <a:lnTo>
                    <a:pt x="21" y="41"/>
                  </a:lnTo>
                  <a:lnTo>
                    <a:pt x="21" y="41"/>
                  </a:lnTo>
                  <a:close/>
                  <a:moveTo>
                    <a:pt x="67" y="0"/>
                  </a:moveTo>
                  <a:lnTo>
                    <a:pt x="67" y="0"/>
                  </a:lnTo>
                  <a:cubicBezTo>
                    <a:pt x="46" y="21"/>
                    <a:pt x="46" y="21"/>
                    <a:pt x="21" y="41"/>
                  </a:cubicBezTo>
                  <a:cubicBezTo>
                    <a:pt x="46" y="21"/>
                    <a:pt x="46" y="21"/>
                    <a:pt x="67" y="0"/>
                  </a:cubicBezTo>
                  <a:lnTo>
                    <a:pt x="67" y="0"/>
                  </a:lnTo>
                  <a:close/>
                </a:path>
              </a:pathLst>
            </a:custGeom>
            <a:solidFill>
              <a:srgbClr val="62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6"/>
            <p:cNvSpPr/>
            <p:nvPr/>
          </p:nvSpPr>
          <p:spPr>
            <a:xfrm>
              <a:off x="4614894" y="1915861"/>
              <a:ext cx="204074" cy="192107"/>
            </a:xfrm>
            <a:custGeom>
              <a:rect b="b" l="l" r="r" t="t"/>
              <a:pathLst>
                <a:path extrusionOk="0" h="2697" w="2865">
                  <a:moveTo>
                    <a:pt x="2717" y="1"/>
                  </a:moveTo>
                  <a:lnTo>
                    <a:pt x="1211" y="2356"/>
                  </a:lnTo>
                  <a:cubicBezTo>
                    <a:pt x="1191" y="2396"/>
                    <a:pt x="1145" y="2417"/>
                    <a:pt x="1104" y="2417"/>
                  </a:cubicBezTo>
                  <a:cubicBezTo>
                    <a:pt x="1064" y="2417"/>
                    <a:pt x="1038" y="2396"/>
                    <a:pt x="1018" y="2376"/>
                  </a:cubicBezTo>
                  <a:lnTo>
                    <a:pt x="67" y="1445"/>
                  </a:lnTo>
                  <a:cubicBezTo>
                    <a:pt x="46" y="1466"/>
                    <a:pt x="46" y="1466"/>
                    <a:pt x="21" y="1486"/>
                  </a:cubicBezTo>
                  <a:cubicBezTo>
                    <a:pt x="1" y="1506"/>
                    <a:pt x="1" y="1552"/>
                    <a:pt x="1" y="1593"/>
                  </a:cubicBezTo>
                  <a:cubicBezTo>
                    <a:pt x="21" y="1613"/>
                    <a:pt x="21" y="1633"/>
                    <a:pt x="46" y="1633"/>
                  </a:cubicBezTo>
                  <a:lnTo>
                    <a:pt x="1038" y="2651"/>
                  </a:lnTo>
                  <a:cubicBezTo>
                    <a:pt x="1064" y="2671"/>
                    <a:pt x="1104" y="2697"/>
                    <a:pt x="1125" y="2697"/>
                  </a:cubicBezTo>
                  <a:cubicBezTo>
                    <a:pt x="1165" y="2697"/>
                    <a:pt x="1211" y="2671"/>
                    <a:pt x="1232" y="2630"/>
                  </a:cubicBezTo>
                  <a:lnTo>
                    <a:pt x="1867" y="1654"/>
                  </a:lnTo>
                  <a:lnTo>
                    <a:pt x="2864" y="87"/>
                  </a:lnTo>
                  <a:cubicBezTo>
                    <a:pt x="2819" y="67"/>
                    <a:pt x="2758" y="46"/>
                    <a:pt x="2717" y="1"/>
                  </a:cubicBezTo>
                  <a:close/>
                </a:path>
              </a:pathLst>
            </a:custGeom>
            <a:solidFill>
              <a:srgbClr val="D7DC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6"/>
            <p:cNvSpPr/>
            <p:nvPr/>
          </p:nvSpPr>
          <p:spPr>
            <a:xfrm>
              <a:off x="4611973" y="1674384"/>
              <a:ext cx="222523" cy="217323"/>
            </a:xfrm>
            <a:custGeom>
              <a:rect b="b" l="l" r="r" t="t"/>
              <a:pathLst>
                <a:path extrusionOk="0" h="3051" w="3124">
                  <a:moveTo>
                    <a:pt x="1156" y="0"/>
                  </a:moveTo>
                  <a:cubicBezTo>
                    <a:pt x="1124" y="0"/>
                    <a:pt x="1090" y="15"/>
                    <a:pt x="1059" y="44"/>
                  </a:cubicBezTo>
                  <a:lnTo>
                    <a:pt x="62" y="1041"/>
                  </a:lnTo>
                  <a:cubicBezTo>
                    <a:pt x="1" y="1102"/>
                    <a:pt x="21" y="1188"/>
                    <a:pt x="87" y="1229"/>
                  </a:cubicBezTo>
                  <a:lnTo>
                    <a:pt x="2885" y="3035"/>
                  </a:lnTo>
                  <a:cubicBezTo>
                    <a:pt x="2903" y="3046"/>
                    <a:pt x="2923" y="3050"/>
                    <a:pt x="2943" y="3050"/>
                  </a:cubicBezTo>
                  <a:cubicBezTo>
                    <a:pt x="3034" y="3050"/>
                    <a:pt x="3124" y="2949"/>
                    <a:pt x="3053" y="2862"/>
                  </a:cubicBezTo>
                  <a:lnTo>
                    <a:pt x="1252" y="64"/>
                  </a:lnTo>
                  <a:cubicBezTo>
                    <a:pt x="1228" y="20"/>
                    <a:pt x="1193" y="0"/>
                    <a:pt x="1156"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6"/>
            <p:cNvSpPr/>
            <p:nvPr/>
          </p:nvSpPr>
          <p:spPr>
            <a:xfrm>
              <a:off x="4611973" y="1674526"/>
              <a:ext cx="93596" cy="145024"/>
            </a:xfrm>
            <a:custGeom>
              <a:rect b="b" l="l" r="r" t="t"/>
              <a:pathLst>
                <a:path extrusionOk="0" h="2036" w="1314">
                  <a:moveTo>
                    <a:pt x="87" y="1227"/>
                  </a:moveTo>
                  <a:lnTo>
                    <a:pt x="1313" y="2036"/>
                  </a:lnTo>
                  <a:lnTo>
                    <a:pt x="1313" y="2036"/>
                  </a:lnTo>
                  <a:lnTo>
                    <a:pt x="87" y="1227"/>
                  </a:lnTo>
                  <a:close/>
                  <a:moveTo>
                    <a:pt x="1252" y="42"/>
                  </a:moveTo>
                  <a:lnTo>
                    <a:pt x="1252" y="62"/>
                  </a:lnTo>
                  <a:lnTo>
                    <a:pt x="1273" y="62"/>
                  </a:lnTo>
                  <a:lnTo>
                    <a:pt x="1273" y="62"/>
                  </a:lnTo>
                  <a:lnTo>
                    <a:pt x="1252" y="62"/>
                  </a:lnTo>
                  <a:lnTo>
                    <a:pt x="1252" y="42"/>
                  </a:lnTo>
                  <a:close/>
                  <a:moveTo>
                    <a:pt x="1125" y="1"/>
                  </a:moveTo>
                  <a:cubicBezTo>
                    <a:pt x="1105" y="1"/>
                    <a:pt x="1079" y="21"/>
                    <a:pt x="1059" y="42"/>
                  </a:cubicBezTo>
                  <a:lnTo>
                    <a:pt x="62" y="1039"/>
                  </a:lnTo>
                  <a:cubicBezTo>
                    <a:pt x="1" y="1100"/>
                    <a:pt x="21" y="1186"/>
                    <a:pt x="87" y="1227"/>
                  </a:cubicBezTo>
                  <a:cubicBezTo>
                    <a:pt x="21" y="1186"/>
                    <a:pt x="1" y="1100"/>
                    <a:pt x="62" y="1039"/>
                  </a:cubicBezTo>
                  <a:lnTo>
                    <a:pt x="1059" y="42"/>
                  </a:lnTo>
                  <a:cubicBezTo>
                    <a:pt x="1079" y="21"/>
                    <a:pt x="1105" y="1"/>
                    <a:pt x="1125" y="1"/>
                  </a:cubicBezTo>
                  <a:close/>
                </a:path>
              </a:pathLst>
            </a:custGeom>
            <a:solidFill>
              <a:srgbClr val="D8EA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6"/>
            <p:cNvSpPr/>
            <p:nvPr/>
          </p:nvSpPr>
          <p:spPr>
            <a:xfrm>
              <a:off x="4705501" y="1819484"/>
              <a:ext cx="80134" cy="51143"/>
            </a:xfrm>
            <a:custGeom>
              <a:rect b="b" l="l" r="r" t="t"/>
              <a:pathLst>
                <a:path extrusionOk="0" h="718" w="1125">
                  <a:moveTo>
                    <a:pt x="0" y="1"/>
                  </a:moveTo>
                  <a:lnTo>
                    <a:pt x="1124" y="718"/>
                  </a:lnTo>
                  <a:lnTo>
                    <a:pt x="1124" y="718"/>
                  </a:lnTo>
                  <a:lnTo>
                    <a:pt x="0" y="1"/>
                  </a:lnTo>
                  <a:close/>
                </a:path>
              </a:pathLst>
            </a:custGeom>
            <a:solidFill>
              <a:srgbClr val="62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6"/>
            <p:cNvSpPr/>
            <p:nvPr/>
          </p:nvSpPr>
          <p:spPr>
            <a:xfrm>
              <a:off x="4785565" y="1870557"/>
              <a:ext cx="13819" cy="7693"/>
            </a:xfrm>
            <a:custGeom>
              <a:rect b="b" l="l" r="r" t="t"/>
              <a:pathLst>
                <a:path extrusionOk="0" h="108" w="194">
                  <a:moveTo>
                    <a:pt x="0" y="1"/>
                  </a:moveTo>
                  <a:lnTo>
                    <a:pt x="0" y="1"/>
                  </a:lnTo>
                  <a:lnTo>
                    <a:pt x="194" y="108"/>
                  </a:lnTo>
                  <a:lnTo>
                    <a:pt x="194" y="108"/>
                  </a:lnTo>
                  <a:close/>
                </a:path>
              </a:pathLst>
            </a:custGeom>
            <a:solidFill>
              <a:srgbClr val="D5B8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6"/>
            <p:cNvSpPr/>
            <p:nvPr/>
          </p:nvSpPr>
          <p:spPr>
            <a:xfrm>
              <a:off x="4611973" y="1674526"/>
              <a:ext cx="193247" cy="203718"/>
            </a:xfrm>
            <a:custGeom>
              <a:rect b="b" l="l" r="r" t="t"/>
              <a:pathLst>
                <a:path extrusionOk="0" h="2860" w="2713">
                  <a:moveTo>
                    <a:pt x="1125" y="1"/>
                  </a:moveTo>
                  <a:cubicBezTo>
                    <a:pt x="1105" y="1"/>
                    <a:pt x="1079" y="21"/>
                    <a:pt x="1059" y="42"/>
                  </a:cubicBezTo>
                  <a:lnTo>
                    <a:pt x="62" y="1039"/>
                  </a:lnTo>
                  <a:cubicBezTo>
                    <a:pt x="1" y="1100"/>
                    <a:pt x="21" y="1186"/>
                    <a:pt x="87" y="1227"/>
                  </a:cubicBezTo>
                  <a:lnTo>
                    <a:pt x="1313" y="2036"/>
                  </a:lnTo>
                  <a:lnTo>
                    <a:pt x="2437" y="2753"/>
                  </a:lnTo>
                  <a:lnTo>
                    <a:pt x="2631" y="2860"/>
                  </a:lnTo>
                  <a:cubicBezTo>
                    <a:pt x="2651" y="2799"/>
                    <a:pt x="2671" y="2753"/>
                    <a:pt x="2712" y="2712"/>
                  </a:cubicBezTo>
                  <a:lnTo>
                    <a:pt x="362" y="1206"/>
                  </a:lnTo>
                  <a:cubicBezTo>
                    <a:pt x="296" y="1166"/>
                    <a:pt x="276" y="1059"/>
                    <a:pt x="342" y="998"/>
                  </a:cubicBezTo>
                  <a:lnTo>
                    <a:pt x="1273" y="62"/>
                  </a:lnTo>
                  <a:lnTo>
                    <a:pt x="1252" y="62"/>
                  </a:lnTo>
                  <a:lnTo>
                    <a:pt x="1252" y="42"/>
                  </a:lnTo>
                  <a:cubicBezTo>
                    <a:pt x="1232" y="1"/>
                    <a:pt x="1186" y="1"/>
                    <a:pt x="1145" y="1"/>
                  </a:cubicBezTo>
                  <a:close/>
                </a:path>
              </a:pathLst>
            </a:custGeom>
            <a:solidFill>
              <a:srgbClr val="D7DC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6"/>
            <p:cNvSpPr/>
            <p:nvPr/>
          </p:nvSpPr>
          <p:spPr>
            <a:xfrm>
              <a:off x="4825882" y="1672603"/>
              <a:ext cx="222451" cy="217465"/>
            </a:xfrm>
            <a:custGeom>
              <a:rect b="b" l="l" r="r" t="t"/>
              <a:pathLst>
                <a:path extrusionOk="0" h="3053" w="3123">
                  <a:moveTo>
                    <a:pt x="1956" y="1"/>
                  </a:moveTo>
                  <a:cubicBezTo>
                    <a:pt x="1913" y="1"/>
                    <a:pt x="1872" y="23"/>
                    <a:pt x="1851" y="69"/>
                  </a:cubicBezTo>
                  <a:lnTo>
                    <a:pt x="70" y="2866"/>
                  </a:lnTo>
                  <a:cubicBezTo>
                    <a:pt x="0" y="2953"/>
                    <a:pt x="70" y="3052"/>
                    <a:pt x="167" y="3052"/>
                  </a:cubicBezTo>
                  <a:cubicBezTo>
                    <a:pt x="189" y="3052"/>
                    <a:pt x="214" y="3047"/>
                    <a:pt x="238" y="3034"/>
                  </a:cubicBezTo>
                  <a:lnTo>
                    <a:pt x="3036" y="1233"/>
                  </a:lnTo>
                  <a:cubicBezTo>
                    <a:pt x="3102" y="1193"/>
                    <a:pt x="3122" y="1106"/>
                    <a:pt x="3061" y="1045"/>
                  </a:cubicBezTo>
                  <a:lnTo>
                    <a:pt x="2064" y="48"/>
                  </a:lnTo>
                  <a:cubicBezTo>
                    <a:pt x="2033" y="17"/>
                    <a:pt x="1994" y="1"/>
                    <a:pt x="1956"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6"/>
            <p:cNvSpPr/>
            <p:nvPr/>
          </p:nvSpPr>
          <p:spPr>
            <a:xfrm>
              <a:off x="4966707" y="1673102"/>
              <a:ext cx="81630" cy="88824"/>
            </a:xfrm>
            <a:custGeom>
              <a:rect b="b" l="l" r="r" t="t"/>
              <a:pathLst>
                <a:path extrusionOk="0" h="1247" w="1146">
                  <a:moveTo>
                    <a:pt x="911" y="865"/>
                  </a:moveTo>
                  <a:lnTo>
                    <a:pt x="911" y="865"/>
                  </a:lnTo>
                  <a:lnTo>
                    <a:pt x="1084" y="1038"/>
                  </a:lnTo>
                  <a:cubicBezTo>
                    <a:pt x="1145" y="1099"/>
                    <a:pt x="1125" y="1186"/>
                    <a:pt x="1059" y="1226"/>
                  </a:cubicBezTo>
                  <a:lnTo>
                    <a:pt x="1038" y="1247"/>
                  </a:lnTo>
                  <a:lnTo>
                    <a:pt x="1038" y="1247"/>
                  </a:lnTo>
                  <a:lnTo>
                    <a:pt x="1059" y="1226"/>
                  </a:lnTo>
                  <a:cubicBezTo>
                    <a:pt x="1125" y="1186"/>
                    <a:pt x="1145" y="1099"/>
                    <a:pt x="1084" y="1038"/>
                  </a:cubicBezTo>
                  <a:lnTo>
                    <a:pt x="911" y="865"/>
                  </a:lnTo>
                  <a:close/>
                  <a:moveTo>
                    <a:pt x="1" y="1"/>
                  </a:moveTo>
                  <a:cubicBezTo>
                    <a:pt x="21" y="1"/>
                    <a:pt x="67" y="21"/>
                    <a:pt x="87" y="41"/>
                  </a:cubicBezTo>
                  <a:lnTo>
                    <a:pt x="657" y="611"/>
                  </a:lnTo>
                  <a:lnTo>
                    <a:pt x="657" y="611"/>
                  </a:lnTo>
                  <a:lnTo>
                    <a:pt x="87" y="41"/>
                  </a:lnTo>
                  <a:cubicBezTo>
                    <a:pt x="67" y="21"/>
                    <a:pt x="21" y="1"/>
                    <a:pt x="1" y="1"/>
                  </a:cubicBezTo>
                  <a:close/>
                </a:path>
              </a:pathLst>
            </a:custGeom>
            <a:solidFill>
              <a:srgbClr val="D8EA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6"/>
            <p:cNvSpPr/>
            <p:nvPr/>
          </p:nvSpPr>
          <p:spPr>
            <a:xfrm>
              <a:off x="5013435" y="1716625"/>
              <a:ext cx="18235" cy="18164"/>
            </a:xfrm>
            <a:custGeom>
              <a:rect b="b" l="l" r="r" t="t"/>
              <a:pathLst>
                <a:path extrusionOk="0" h="255" w="256">
                  <a:moveTo>
                    <a:pt x="1" y="0"/>
                  </a:moveTo>
                  <a:lnTo>
                    <a:pt x="255" y="254"/>
                  </a:lnTo>
                  <a:lnTo>
                    <a:pt x="255" y="254"/>
                  </a:lnTo>
                  <a:lnTo>
                    <a:pt x="1" y="0"/>
                  </a:lnTo>
                  <a:close/>
                </a:path>
              </a:pathLst>
            </a:custGeom>
            <a:solidFill>
              <a:srgbClr val="62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6"/>
            <p:cNvSpPr/>
            <p:nvPr/>
          </p:nvSpPr>
          <p:spPr>
            <a:xfrm>
              <a:off x="4855158" y="1676022"/>
              <a:ext cx="103996" cy="161621"/>
            </a:xfrm>
            <a:custGeom>
              <a:rect b="b" l="l" r="r" t="t"/>
              <a:pathLst>
                <a:path extrusionOk="0" h="2269" w="1460">
                  <a:moveTo>
                    <a:pt x="443" y="1587"/>
                  </a:moveTo>
                  <a:lnTo>
                    <a:pt x="0" y="2269"/>
                  </a:lnTo>
                  <a:lnTo>
                    <a:pt x="0" y="2269"/>
                  </a:lnTo>
                  <a:lnTo>
                    <a:pt x="443" y="1587"/>
                  </a:lnTo>
                  <a:lnTo>
                    <a:pt x="443" y="1587"/>
                  </a:lnTo>
                  <a:close/>
                  <a:moveTo>
                    <a:pt x="1460" y="0"/>
                  </a:moveTo>
                  <a:cubicBezTo>
                    <a:pt x="1460" y="0"/>
                    <a:pt x="1440" y="0"/>
                    <a:pt x="1440" y="21"/>
                  </a:cubicBezTo>
                  <a:lnTo>
                    <a:pt x="804" y="1018"/>
                  </a:lnTo>
                  <a:lnTo>
                    <a:pt x="804" y="1018"/>
                  </a:lnTo>
                  <a:lnTo>
                    <a:pt x="1440" y="21"/>
                  </a:lnTo>
                  <a:cubicBezTo>
                    <a:pt x="1440" y="0"/>
                    <a:pt x="1460" y="0"/>
                    <a:pt x="1460" y="0"/>
                  </a:cubicBezTo>
                  <a:close/>
                </a:path>
              </a:pathLst>
            </a:custGeom>
            <a:solidFill>
              <a:srgbClr val="D8EA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6"/>
            <p:cNvSpPr/>
            <p:nvPr/>
          </p:nvSpPr>
          <p:spPr>
            <a:xfrm>
              <a:off x="4886643" y="1748465"/>
              <a:ext cx="25785" cy="40672"/>
            </a:xfrm>
            <a:custGeom>
              <a:rect b="b" l="l" r="r" t="t"/>
              <a:pathLst>
                <a:path extrusionOk="0" h="571" w="362">
                  <a:moveTo>
                    <a:pt x="362" y="1"/>
                  </a:moveTo>
                  <a:lnTo>
                    <a:pt x="362" y="1"/>
                  </a:lnTo>
                  <a:lnTo>
                    <a:pt x="1" y="570"/>
                  </a:lnTo>
                  <a:lnTo>
                    <a:pt x="1" y="570"/>
                  </a:lnTo>
                  <a:close/>
                </a:path>
              </a:pathLst>
            </a:custGeom>
            <a:solidFill>
              <a:srgbClr val="62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6"/>
            <p:cNvSpPr/>
            <p:nvPr/>
          </p:nvSpPr>
          <p:spPr>
            <a:xfrm>
              <a:off x="4841339" y="1837577"/>
              <a:ext cx="13890" cy="19659"/>
            </a:xfrm>
            <a:custGeom>
              <a:rect b="b" l="l" r="r" t="t"/>
              <a:pathLst>
                <a:path extrusionOk="0" h="276" w="195">
                  <a:moveTo>
                    <a:pt x="194" y="1"/>
                  </a:moveTo>
                  <a:lnTo>
                    <a:pt x="1" y="276"/>
                  </a:lnTo>
                  <a:lnTo>
                    <a:pt x="1" y="276"/>
                  </a:lnTo>
                  <a:lnTo>
                    <a:pt x="194" y="1"/>
                  </a:lnTo>
                  <a:close/>
                </a:path>
              </a:pathLst>
            </a:custGeom>
            <a:solidFill>
              <a:srgbClr val="D5B8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6"/>
            <p:cNvSpPr/>
            <p:nvPr/>
          </p:nvSpPr>
          <p:spPr>
            <a:xfrm>
              <a:off x="4841339" y="1673102"/>
              <a:ext cx="206994" cy="191751"/>
            </a:xfrm>
            <a:custGeom>
              <a:rect b="b" l="l" r="r" t="t"/>
              <a:pathLst>
                <a:path extrusionOk="0" h="2692" w="2906">
                  <a:moveTo>
                    <a:pt x="1740" y="1"/>
                  </a:moveTo>
                  <a:cubicBezTo>
                    <a:pt x="1720" y="1"/>
                    <a:pt x="1674" y="1"/>
                    <a:pt x="1654" y="41"/>
                  </a:cubicBezTo>
                  <a:cubicBezTo>
                    <a:pt x="1654" y="41"/>
                    <a:pt x="1634" y="41"/>
                    <a:pt x="1634" y="62"/>
                  </a:cubicBezTo>
                  <a:lnTo>
                    <a:pt x="998" y="1059"/>
                  </a:lnTo>
                  <a:lnTo>
                    <a:pt x="637" y="1628"/>
                  </a:lnTo>
                  <a:lnTo>
                    <a:pt x="194" y="2310"/>
                  </a:lnTo>
                  <a:lnTo>
                    <a:pt x="1" y="2585"/>
                  </a:lnTo>
                  <a:cubicBezTo>
                    <a:pt x="67" y="2605"/>
                    <a:pt x="128" y="2646"/>
                    <a:pt x="174" y="2691"/>
                  </a:cubicBezTo>
                  <a:lnTo>
                    <a:pt x="1674" y="336"/>
                  </a:lnTo>
                  <a:cubicBezTo>
                    <a:pt x="1700" y="296"/>
                    <a:pt x="1740" y="275"/>
                    <a:pt x="1781" y="275"/>
                  </a:cubicBezTo>
                  <a:cubicBezTo>
                    <a:pt x="1801" y="275"/>
                    <a:pt x="1847" y="275"/>
                    <a:pt x="1868" y="316"/>
                  </a:cubicBezTo>
                  <a:lnTo>
                    <a:pt x="2798" y="1247"/>
                  </a:lnTo>
                  <a:lnTo>
                    <a:pt x="2819" y="1226"/>
                  </a:lnTo>
                  <a:cubicBezTo>
                    <a:pt x="2885" y="1186"/>
                    <a:pt x="2905" y="1099"/>
                    <a:pt x="2844" y="1038"/>
                  </a:cubicBezTo>
                  <a:lnTo>
                    <a:pt x="2671" y="865"/>
                  </a:lnTo>
                  <a:lnTo>
                    <a:pt x="2417" y="611"/>
                  </a:lnTo>
                  <a:lnTo>
                    <a:pt x="1847" y="41"/>
                  </a:lnTo>
                  <a:cubicBezTo>
                    <a:pt x="1827" y="21"/>
                    <a:pt x="1781" y="1"/>
                    <a:pt x="1761" y="1"/>
                  </a:cubicBezTo>
                  <a:close/>
                </a:path>
              </a:pathLst>
            </a:custGeom>
            <a:solidFill>
              <a:srgbClr val="D7DC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6"/>
            <p:cNvSpPr/>
            <p:nvPr/>
          </p:nvSpPr>
          <p:spPr>
            <a:xfrm>
              <a:off x="4827520" y="1887582"/>
              <a:ext cx="222238" cy="217679"/>
            </a:xfrm>
            <a:custGeom>
              <a:rect b="b" l="l" r="r" t="t"/>
              <a:pathLst>
                <a:path extrusionOk="0" h="3056" w="3120">
                  <a:moveTo>
                    <a:pt x="174" y="0"/>
                  </a:moveTo>
                  <a:cubicBezTo>
                    <a:pt x="75" y="0"/>
                    <a:pt x="1" y="105"/>
                    <a:pt x="68" y="209"/>
                  </a:cubicBezTo>
                  <a:lnTo>
                    <a:pt x="1848" y="3007"/>
                  </a:lnTo>
                  <a:cubicBezTo>
                    <a:pt x="1873" y="3041"/>
                    <a:pt x="1915" y="3056"/>
                    <a:pt x="1959" y="3056"/>
                  </a:cubicBezTo>
                  <a:cubicBezTo>
                    <a:pt x="1995" y="3056"/>
                    <a:pt x="2032" y="3046"/>
                    <a:pt x="2062" y="3027"/>
                  </a:cubicBezTo>
                  <a:lnTo>
                    <a:pt x="3059" y="2010"/>
                  </a:lnTo>
                  <a:cubicBezTo>
                    <a:pt x="3120" y="1969"/>
                    <a:pt x="3099" y="1863"/>
                    <a:pt x="3038" y="1822"/>
                  </a:cubicBezTo>
                  <a:lnTo>
                    <a:pt x="241" y="16"/>
                  </a:lnTo>
                  <a:cubicBezTo>
                    <a:pt x="218" y="5"/>
                    <a:pt x="195" y="0"/>
                    <a:pt x="174"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6"/>
            <p:cNvSpPr/>
            <p:nvPr/>
          </p:nvSpPr>
          <p:spPr>
            <a:xfrm>
              <a:off x="4886643" y="1915861"/>
              <a:ext cx="34831" cy="22936"/>
            </a:xfrm>
            <a:custGeom>
              <a:rect b="b" l="l" r="r" t="t"/>
              <a:pathLst>
                <a:path extrusionOk="0" h="322" w="489">
                  <a:moveTo>
                    <a:pt x="1" y="1"/>
                  </a:moveTo>
                  <a:lnTo>
                    <a:pt x="1" y="1"/>
                  </a:lnTo>
                  <a:lnTo>
                    <a:pt x="489" y="321"/>
                  </a:lnTo>
                  <a:close/>
                </a:path>
              </a:pathLst>
            </a:custGeom>
            <a:solidFill>
              <a:srgbClr val="62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6"/>
            <p:cNvSpPr/>
            <p:nvPr/>
          </p:nvSpPr>
          <p:spPr>
            <a:xfrm>
              <a:off x="4862709" y="1901044"/>
              <a:ext cx="24005" cy="14887"/>
            </a:xfrm>
            <a:custGeom>
              <a:rect b="b" l="l" r="r" t="t"/>
              <a:pathLst>
                <a:path extrusionOk="0" h="209" w="337">
                  <a:moveTo>
                    <a:pt x="1" y="0"/>
                  </a:moveTo>
                  <a:lnTo>
                    <a:pt x="1" y="0"/>
                  </a:lnTo>
                  <a:lnTo>
                    <a:pt x="337" y="209"/>
                  </a:lnTo>
                  <a:lnTo>
                    <a:pt x="337" y="209"/>
                  </a:lnTo>
                  <a:close/>
                </a:path>
              </a:pathLst>
            </a:custGeom>
            <a:solidFill>
              <a:srgbClr val="D5B8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6"/>
            <p:cNvSpPr/>
            <p:nvPr/>
          </p:nvSpPr>
          <p:spPr>
            <a:xfrm>
              <a:off x="4959085" y="2018791"/>
              <a:ext cx="89251" cy="85903"/>
            </a:xfrm>
            <a:custGeom>
              <a:rect b="b" l="l" r="r" t="t"/>
              <a:pathLst>
                <a:path extrusionOk="0" h="1206" w="1253">
                  <a:moveTo>
                    <a:pt x="1" y="1145"/>
                  </a:moveTo>
                  <a:lnTo>
                    <a:pt x="1" y="1145"/>
                  </a:lnTo>
                  <a:lnTo>
                    <a:pt x="1" y="1165"/>
                  </a:lnTo>
                  <a:cubicBezTo>
                    <a:pt x="21" y="1185"/>
                    <a:pt x="47" y="1206"/>
                    <a:pt x="87" y="1206"/>
                  </a:cubicBezTo>
                  <a:cubicBezTo>
                    <a:pt x="47" y="1206"/>
                    <a:pt x="21" y="1185"/>
                    <a:pt x="1" y="1165"/>
                  </a:cubicBezTo>
                  <a:lnTo>
                    <a:pt x="1" y="1145"/>
                  </a:lnTo>
                  <a:close/>
                  <a:moveTo>
                    <a:pt x="1232" y="0"/>
                  </a:moveTo>
                  <a:cubicBezTo>
                    <a:pt x="1252" y="61"/>
                    <a:pt x="1252" y="127"/>
                    <a:pt x="1212" y="168"/>
                  </a:cubicBezTo>
                  <a:lnTo>
                    <a:pt x="215" y="1185"/>
                  </a:lnTo>
                  <a:cubicBezTo>
                    <a:pt x="194" y="1185"/>
                    <a:pt x="174" y="1206"/>
                    <a:pt x="148" y="1206"/>
                  </a:cubicBezTo>
                  <a:cubicBezTo>
                    <a:pt x="174" y="1206"/>
                    <a:pt x="194" y="1185"/>
                    <a:pt x="215" y="1185"/>
                  </a:cubicBezTo>
                  <a:lnTo>
                    <a:pt x="1212" y="168"/>
                  </a:lnTo>
                  <a:cubicBezTo>
                    <a:pt x="1252" y="127"/>
                    <a:pt x="1252" y="61"/>
                    <a:pt x="1232" y="0"/>
                  </a:cubicBezTo>
                  <a:close/>
                </a:path>
              </a:pathLst>
            </a:custGeom>
            <a:solidFill>
              <a:srgbClr val="6296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6"/>
            <p:cNvSpPr/>
            <p:nvPr/>
          </p:nvSpPr>
          <p:spPr>
            <a:xfrm>
              <a:off x="4856583" y="1901044"/>
              <a:ext cx="191751" cy="203647"/>
            </a:xfrm>
            <a:custGeom>
              <a:rect b="b" l="l" r="r" t="t"/>
              <a:pathLst>
                <a:path extrusionOk="0" h="2859" w="2692">
                  <a:moveTo>
                    <a:pt x="87" y="0"/>
                  </a:moveTo>
                  <a:cubicBezTo>
                    <a:pt x="61" y="61"/>
                    <a:pt x="41" y="107"/>
                    <a:pt x="0" y="148"/>
                  </a:cubicBezTo>
                  <a:lnTo>
                    <a:pt x="2350" y="1674"/>
                  </a:lnTo>
                  <a:cubicBezTo>
                    <a:pt x="2417" y="1714"/>
                    <a:pt x="2437" y="1801"/>
                    <a:pt x="2376" y="1862"/>
                  </a:cubicBezTo>
                  <a:lnTo>
                    <a:pt x="1440" y="2798"/>
                  </a:lnTo>
                  <a:lnTo>
                    <a:pt x="1440" y="2818"/>
                  </a:lnTo>
                  <a:cubicBezTo>
                    <a:pt x="1460" y="2838"/>
                    <a:pt x="1486" y="2859"/>
                    <a:pt x="1526" y="2859"/>
                  </a:cubicBezTo>
                  <a:lnTo>
                    <a:pt x="1587" y="2859"/>
                  </a:lnTo>
                  <a:cubicBezTo>
                    <a:pt x="1613" y="2859"/>
                    <a:pt x="1633" y="2838"/>
                    <a:pt x="1654" y="2838"/>
                  </a:cubicBezTo>
                  <a:lnTo>
                    <a:pt x="2651" y="1821"/>
                  </a:lnTo>
                  <a:cubicBezTo>
                    <a:pt x="2691" y="1780"/>
                    <a:pt x="2691" y="1714"/>
                    <a:pt x="2671" y="1653"/>
                  </a:cubicBezTo>
                  <a:cubicBezTo>
                    <a:pt x="2651" y="1653"/>
                    <a:pt x="2651" y="1633"/>
                    <a:pt x="2630" y="1633"/>
                  </a:cubicBezTo>
                  <a:lnTo>
                    <a:pt x="911" y="529"/>
                  </a:lnTo>
                  <a:lnTo>
                    <a:pt x="423" y="209"/>
                  </a:lnTo>
                  <a:lnTo>
                    <a:pt x="87" y="0"/>
                  </a:lnTo>
                  <a:close/>
                </a:path>
              </a:pathLst>
            </a:custGeom>
            <a:solidFill>
              <a:srgbClr val="D7DC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6"/>
            <p:cNvSpPr/>
            <p:nvPr/>
          </p:nvSpPr>
          <p:spPr>
            <a:xfrm>
              <a:off x="4796036" y="1855741"/>
              <a:ext cx="68238" cy="67811"/>
            </a:xfrm>
            <a:custGeom>
              <a:rect b="b" l="l" r="r" t="t"/>
              <a:pathLst>
                <a:path extrusionOk="0" h="952" w="958">
                  <a:moveTo>
                    <a:pt x="489" y="0"/>
                  </a:moveTo>
                  <a:cubicBezTo>
                    <a:pt x="215" y="0"/>
                    <a:pt x="1" y="209"/>
                    <a:pt x="1" y="489"/>
                  </a:cubicBezTo>
                  <a:cubicBezTo>
                    <a:pt x="1" y="743"/>
                    <a:pt x="215" y="951"/>
                    <a:pt x="489" y="951"/>
                  </a:cubicBezTo>
                  <a:cubicBezTo>
                    <a:pt x="744" y="951"/>
                    <a:pt x="957" y="743"/>
                    <a:pt x="957" y="489"/>
                  </a:cubicBezTo>
                  <a:cubicBezTo>
                    <a:pt x="957" y="209"/>
                    <a:pt x="744" y="0"/>
                    <a:pt x="48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6"/>
            <p:cNvSpPr/>
            <p:nvPr/>
          </p:nvSpPr>
          <p:spPr>
            <a:xfrm>
              <a:off x="4862709" y="1878179"/>
              <a:ext cx="1567" cy="22936"/>
            </a:xfrm>
            <a:custGeom>
              <a:rect b="b" l="l" r="r" t="t"/>
              <a:pathLst>
                <a:path extrusionOk="0" h="322" w="22">
                  <a:moveTo>
                    <a:pt x="21" y="174"/>
                  </a:moveTo>
                  <a:cubicBezTo>
                    <a:pt x="21" y="214"/>
                    <a:pt x="21" y="275"/>
                    <a:pt x="1" y="321"/>
                  </a:cubicBezTo>
                  <a:lnTo>
                    <a:pt x="1" y="321"/>
                  </a:lnTo>
                  <a:cubicBezTo>
                    <a:pt x="21" y="275"/>
                    <a:pt x="21" y="214"/>
                    <a:pt x="21" y="174"/>
                  </a:cubicBezTo>
                  <a:close/>
                  <a:moveTo>
                    <a:pt x="21" y="148"/>
                  </a:moveTo>
                  <a:lnTo>
                    <a:pt x="21" y="174"/>
                  </a:lnTo>
                  <a:lnTo>
                    <a:pt x="21" y="174"/>
                  </a:lnTo>
                  <a:lnTo>
                    <a:pt x="21" y="148"/>
                  </a:lnTo>
                  <a:close/>
                  <a:moveTo>
                    <a:pt x="21" y="148"/>
                  </a:moveTo>
                  <a:lnTo>
                    <a:pt x="21" y="148"/>
                  </a:lnTo>
                  <a:lnTo>
                    <a:pt x="21" y="148"/>
                  </a:lnTo>
                  <a:close/>
                  <a:moveTo>
                    <a:pt x="21" y="148"/>
                  </a:moveTo>
                  <a:lnTo>
                    <a:pt x="21" y="148"/>
                  </a:lnTo>
                  <a:lnTo>
                    <a:pt x="21" y="148"/>
                  </a:lnTo>
                  <a:close/>
                  <a:moveTo>
                    <a:pt x="21" y="148"/>
                  </a:moveTo>
                  <a:lnTo>
                    <a:pt x="21" y="148"/>
                  </a:lnTo>
                  <a:lnTo>
                    <a:pt x="21" y="148"/>
                  </a:lnTo>
                  <a:close/>
                  <a:moveTo>
                    <a:pt x="21" y="128"/>
                  </a:moveTo>
                  <a:lnTo>
                    <a:pt x="21" y="128"/>
                  </a:lnTo>
                  <a:lnTo>
                    <a:pt x="21" y="128"/>
                  </a:lnTo>
                  <a:close/>
                  <a:moveTo>
                    <a:pt x="21" y="128"/>
                  </a:moveTo>
                  <a:lnTo>
                    <a:pt x="21" y="128"/>
                  </a:lnTo>
                  <a:lnTo>
                    <a:pt x="21" y="128"/>
                  </a:lnTo>
                  <a:close/>
                  <a:moveTo>
                    <a:pt x="21" y="128"/>
                  </a:moveTo>
                  <a:lnTo>
                    <a:pt x="21" y="128"/>
                  </a:lnTo>
                  <a:lnTo>
                    <a:pt x="21" y="128"/>
                  </a:lnTo>
                  <a:close/>
                  <a:moveTo>
                    <a:pt x="21" y="107"/>
                  </a:moveTo>
                  <a:lnTo>
                    <a:pt x="21" y="128"/>
                  </a:lnTo>
                  <a:lnTo>
                    <a:pt x="21" y="107"/>
                  </a:lnTo>
                  <a:close/>
                  <a:moveTo>
                    <a:pt x="21" y="107"/>
                  </a:moveTo>
                  <a:lnTo>
                    <a:pt x="21" y="107"/>
                  </a:lnTo>
                  <a:lnTo>
                    <a:pt x="21" y="107"/>
                  </a:lnTo>
                  <a:close/>
                  <a:moveTo>
                    <a:pt x="21" y="107"/>
                  </a:moveTo>
                  <a:lnTo>
                    <a:pt x="21" y="107"/>
                  </a:lnTo>
                  <a:lnTo>
                    <a:pt x="21" y="107"/>
                  </a:lnTo>
                  <a:close/>
                  <a:moveTo>
                    <a:pt x="21" y="107"/>
                  </a:moveTo>
                  <a:lnTo>
                    <a:pt x="21" y="107"/>
                  </a:lnTo>
                  <a:lnTo>
                    <a:pt x="21" y="107"/>
                  </a:lnTo>
                  <a:close/>
                  <a:moveTo>
                    <a:pt x="21" y="87"/>
                  </a:moveTo>
                  <a:lnTo>
                    <a:pt x="21" y="87"/>
                  </a:lnTo>
                  <a:lnTo>
                    <a:pt x="21" y="87"/>
                  </a:lnTo>
                  <a:close/>
                  <a:moveTo>
                    <a:pt x="21" y="87"/>
                  </a:moveTo>
                  <a:lnTo>
                    <a:pt x="21" y="87"/>
                  </a:lnTo>
                  <a:lnTo>
                    <a:pt x="21" y="87"/>
                  </a:lnTo>
                  <a:close/>
                  <a:moveTo>
                    <a:pt x="21" y="87"/>
                  </a:moveTo>
                  <a:lnTo>
                    <a:pt x="21" y="87"/>
                  </a:lnTo>
                  <a:lnTo>
                    <a:pt x="21" y="87"/>
                  </a:lnTo>
                  <a:close/>
                  <a:moveTo>
                    <a:pt x="21" y="67"/>
                  </a:moveTo>
                  <a:lnTo>
                    <a:pt x="21" y="87"/>
                  </a:lnTo>
                  <a:lnTo>
                    <a:pt x="21" y="67"/>
                  </a:lnTo>
                  <a:close/>
                  <a:moveTo>
                    <a:pt x="21" y="67"/>
                  </a:moveTo>
                  <a:lnTo>
                    <a:pt x="21" y="67"/>
                  </a:lnTo>
                  <a:lnTo>
                    <a:pt x="21" y="67"/>
                  </a:lnTo>
                  <a:close/>
                  <a:moveTo>
                    <a:pt x="21" y="67"/>
                  </a:moveTo>
                  <a:lnTo>
                    <a:pt x="21" y="67"/>
                  </a:lnTo>
                  <a:lnTo>
                    <a:pt x="21" y="67"/>
                  </a:lnTo>
                  <a:close/>
                  <a:moveTo>
                    <a:pt x="21" y="67"/>
                  </a:moveTo>
                  <a:lnTo>
                    <a:pt x="21" y="67"/>
                  </a:lnTo>
                  <a:lnTo>
                    <a:pt x="21" y="67"/>
                  </a:lnTo>
                  <a:close/>
                  <a:moveTo>
                    <a:pt x="21" y="46"/>
                  </a:moveTo>
                  <a:lnTo>
                    <a:pt x="21" y="46"/>
                  </a:lnTo>
                  <a:lnTo>
                    <a:pt x="21" y="46"/>
                  </a:lnTo>
                  <a:close/>
                  <a:moveTo>
                    <a:pt x="21" y="46"/>
                  </a:moveTo>
                  <a:lnTo>
                    <a:pt x="21" y="46"/>
                  </a:lnTo>
                  <a:lnTo>
                    <a:pt x="21" y="46"/>
                  </a:lnTo>
                  <a:close/>
                  <a:moveTo>
                    <a:pt x="21" y="46"/>
                  </a:moveTo>
                  <a:lnTo>
                    <a:pt x="21" y="46"/>
                  </a:lnTo>
                  <a:lnTo>
                    <a:pt x="21" y="46"/>
                  </a:lnTo>
                  <a:close/>
                  <a:moveTo>
                    <a:pt x="21" y="46"/>
                  </a:moveTo>
                  <a:lnTo>
                    <a:pt x="21" y="46"/>
                  </a:lnTo>
                  <a:lnTo>
                    <a:pt x="21" y="46"/>
                  </a:lnTo>
                  <a:close/>
                  <a:moveTo>
                    <a:pt x="21" y="21"/>
                  </a:moveTo>
                  <a:lnTo>
                    <a:pt x="21" y="21"/>
                  </a:lnTo>
                  <a:lnTo>
                    <a:pt x="21" y="21"/>
                  </a:lnTo>
                  <a:close/>
                  <a:moveTo>
                    <a:pt x="1" y="21"/>
                  </a:moveTo>
                  <a:lnTo>
                    <a:pt x="1" y="21"/>
                  </a:lnTo>
                  <a:lnTo>
                    <a:pt x="1" y="21"/>
                  </a:lnTo>
                  <a:close/>
                  <a:moveTo>
                    <a:pt x="1" y="21"/>
                  </a:moveTo>
                  <a:lnTo>
                    <a:pt x="1" y="21"/>
                  </a:lnTo>
                  <a:lnTo>
                    <a:pt x="1" y="21"/>
                  </a:lnTo>
                  <a:close/>
                  <a:moveTo>
                    <a:pt x="1" y="21"/>
                  </a:moveTo>
                  <a:lnTo>
                    <a:pt x="1" y="21"/>
                  </a:lnTo>
                  <a:lnTo>
                    <a:pt x="1" y="21"/>
                  </a:lnTo>
                  <a:close/>
                  <a:moveTo>
                    <a:pt x="1" y="1"/>
                  </a:moveTo>
                  <a:lnTo>
                    <a:pt x="1" y="1"/>
                  </a:lnTo>
                  <a:lnTo>
                    <a:pt x="1" y="1"/>
                  </a:lnTo>
                  <a:close/>
                  <a:moveTo>
                    <a:pt x="1" y="1"/>
                  </a:moveTo>
                  <a:lnTo>
                    <a:pt x="1" y="1"/>
                  </a:lnTo>
                  <a:lnTo>
                    <a:pt x="1" y="1"/>
                  </a:lnTo>
                  <a:close/>
                  <a:moveTo>
                    <a:pt x="1" y="1"/>
                  </a:moveTo>
                  <a:lnTo>
                    <a:pt x="1" y="1"/>
                  </a:lnTo>
                  <a:lnTo>
                    <a:pt x="1" y="1"/>
                  </a:lnTo>
                  <a:close/>
                  <a:moveTo>
                    <a:pt x="1" y="1"/>
                  </a:moveTo>
                  <a:lnTo>
                    <a:pt x="1" y="1"/>
                  </a:lnTo>
                  <a:close/>
                </a:path>
              </a:pathLst>
            </a:custGeom>
            <a:solidFill>
              <a:srgbClr val="8677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6"/>
            <p:cNvSpPr/>
            <p:nvPr/>
          </p:nvSpPr>
          <p:spPr>
            <a:xfrm>
              <a:off x="4862709" y="1901044"/>
              <a:ext cx="71" cy="71"/>
            </a:xfrm>
            <a:custGeom>
              <a:rect b="b" l="l" r="r" t="t"/>
              <a:pathLst>
                <a:path extrusionOk="0" h="1" w="1">
                  <a:moveTo>
                    <a:pt x="1" y="0"/>
                  </a:moveTo>
                  <a:lnTo>
                    <a:pt x="1" y="0"/>
                  </a:lnTo>
                  <a:lnTo>
                    <a:pt x="1" y="0"/>
                  </a:lnTo>
                  <a:lnTo>
                    <a:pt x="1" y="0"/>
                  </a:lnTo>
                  <a:close/>
                </a:path>
              </a:pathLst>
            </a:custGeom>
            <a:solidFill>
              <a:srgbClr val="7487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6"/>
            <p:cNvSpPr/>
            <p:nvPr/>
          </p:nvSpPr>
          <p:spPr>
            <a:xfrm>
              <a:off x="4856583" y="1901044"/>
              <a:ext cx="6197" cy="10542"/>
            </a:xfrm>
            <a:custGeom>
              <a:rect b="b" l="l" r="r" t="t"/>
              <a:pathLst>
                <a:path extrusionOk="0" h="148" w="87">
                  <a:moveTo>
                    <a:pt x="87" y="0"/>
                  </a:moveTo>
                  <a:cubicBezTo>
                    <a:pt x="61" y="61"/>
                    <a:pt x="41" y="107"/>
                    <a:pt x="0" y="148"/>
                  </a:cubicBezTo>
                  <a:cubicBezTo>
                    <a:pt x="41" y="107"/>
                    <a:pt x="61" y="61"/>
                    <a:pt x="87" y="0"/>
                  </a:cubicBezTo>
                  <a:close/>
                </a:path>
              </a:pathLst>
            </a:custGeom>
            <a:solidFill>
              <a:srgbClr val="7599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6"/>
            <p:cNvSpPr/>
            <p:nvPr/>
          </p:nvSpPr>
          <p:spPr>
            <a:xfrm>
              <a:off x="4803658" y="1857165"/>
              <a:ext cx="60617" cy="66386"/>
            </a:xfrm>
            <a:custGeom>
              <a:rect b="b" l="l" r="r" t="t"/>
              <a:pathLst>
                <a:path extrusionOk="0" h="932" w="851">
                  <a:moveTo>
                    <a:pt x="509" y="1"/>
                  </a:moveTo>
                  <a:lnTo>
                    <a:pt x="509" y="1"/>
                  </a:lnTo>
                  <a:cubicBezTo>
                    <a:pt x="576" y="87"/>
                    <a:pt x="616" y="189"/>
                    <a:pt x="616" y="296"/>
                  </a:cubicBezTo>
                  <a:cubicBezTo>
                    <a:pt x="616" y="550"/>
                    <a:pt x="382" y="764"/>
                    <a:pt x="128" y="764"/>
                  </a:cubicBezTo>
                  <a:lnTo>
                    <a:pt x="1" y="764"/>
                  </a:lnTo>
                  <a:cubicBezTo>
                    <a:pt x="87" y="870"/>
                    <a:pt x="235" y="931"/>
                    <a:pt x="382" y="931"/>
                  </a:cubicBezTo>
                  <a:cubicBezTo>
                    <a:pt x="530" y="931"/>
                    <a:pt x="657" y="870"/>
                    <a:pt x="743" y="764"/>
                  </a:cubicBezTo>
                  <a:cubicBezTo>
                    <a:pt x="784" y="723"/>
                    <a:pt x="804" y="677"/>
                    <a:pt x="830" y="616"/>
                  </a:cubicBezTo>
                  <a:cubicBezTo>
                    <a:pt x="850" y="570"/>
                    <a:pt x="850" y="509"/>
                    <a:pt x="850" y="469"/>
                  </a:cubicBezTo>
                  <a:lnTo>
                    <a:pt x="850" y="443"/>
                  </a:lnTo>
                  <a:lnTo>
                    <a:pt x="850" y="423"/>
                  </a:lnTo>
                  <a:lnTo>
                    <a:pt x="850" y="402"/>
                  </a:lnTo>
                  <a:lnTo>
                    <a:pt x="850" y="382"/>
                  </a:lnTo>
                  <a:lnTo>
                    <a:pt x="850" y="362"/>
                  </a:lnTo>
                  <a:lnTo>
                    <a:pt x="850" y="341"/>
                  </a:lnTo>
                  <a:lnTo>
                    <a:pt x="850" y="316"/>
                  </a:lnTo>
                  <a:lnTo>
                    <a:pt x="830" y="316"/>
                  </a:lnTo>
                  <a:lnTo>
                    <a:pt x="830" y="296"/>
                  </a:lnTo>
                  <a:cubicBezTo>
                    <a:pt x="764" y="148"/>
                    <a:pt x="657" y="41"/>
                    <a:pt x="509" y="1"/>
                  </a:cubicBezTo>
                  <a:close/>
                </a:path>
              </a:pathLst>
            </a:custGeom>
            <a:solidFill>
              <a:srgbClr val="7C59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1" name="Google Shape;3031;p66"/>
          <p:cNvGrpSpPr/>
          <p:nvPr/>
        </p:nvGrpSpPr>
        <p:grpSpPr>
          <a:xfrm>
            <a:off x="5687073" y="3068111"/>
            <a:ext cx="946450" cy="421053"/>
            <a:chOff x="5687073" y="3068111"/>
            <a:chExt cx="946450" cy="421053"/>
          </a:xfrm>
        </p:grpSpPr>
        <p:sp>
          <p:nvSpPr>
            <p:cNvPr id="3032" name="Google Shape;3032;p66"/>
            <p:cNvSpPr/>
            <p:nvPr/>
          </p:nvSpPr>
          <p:spPr>
            <a:xfrm>
              <a:off x="6500467" y="3088911"/>
              <a:ext cx="27281" cy="31769"/>
            </a:xfrm>
            <a:custGeom>
              <a:rect b="b" l="l" r="r" t="t"/>
              <a:pathLst>
                <a:path extrusionOk="0" h="446" w="383">
                  <a:moveTo>
                    <a:pt x="83" y="0"/>
                  </a:moveTo>
                  <a:cubicBezTo>
                    <a:pt x="21" y="0"/>
                    <a:pt x="1" y="71"/>
                    <a:pt x="1" y="130"/>
                  </a:cubicBezTo>
                  <a:cubicBezTo>
                    <a:pt x="46" y="258"/>
                    <a:pt x="67" y="425"/>
                    <a:pt x="255" y="446"/>
                  </a:cubicBezTo>
                  <a:cubicBezTo>
                    <a:pt x="341" y="446"/>
                    <a:pt x="382" y="385"/>
                    <a:pt x="382" y="278"/>
                  </a:cubicBezTo>
                  <a:cubicBezTo>
                    <a:pt x="341" y="151"/>
                    <a:pt x="255" y="24"/>
                    <a:pt x="107" y="3"/>
                  </a:cubicBezTo>
                  <a:cubicBezTo>
                    <a:pt x="99" y="1"/>
                    <a:pt x="91" y="0"/>
                    <a:pt x="8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6"/>
            <p:cNvSpPr/>
            <p:nvPr/>
          </p:nvSpPr>
          <p:spPr>
            <a:xfrm>
              <a:off x="5687073" y="3214493"/>
              <a:ext cx="218890" cy="194600"/>
            </a:xfrm>
            <a:custGeom>
              <a:rect b="b" l="l" r="r" t="t"/>
              <a:pathLst>
                <a:path extrusionOk="0" h="2732" w="3073">
                  <a:moveTo>
                    <a:pt x="529" y="0"/>
                  </a:moveTo>
                  <a:cubicBezTo>
                    <a:pt x="443" y="0"/>
                    <a:pt x="356" y="0"/>
                    <a:pt x="275" y="21"/>
                  </a:cubicBezTo>
                  <a:cubicBezTo>
                    <a:pt x="188" y="21"/>
                    <a:pt x="188" y="21"/>
                    <a:pt x="61" y="41"/>
                  </a:cubicBezTo>
                  <a:cubicBezTo>
                    <a:pt x="20" y="41"/>
                    <a:pt x="0" y="61"/>
                    <a:pt x="20" y="107"/>
                  </a:cubicBezTo>
                  <a:cubicBezTo>
                    <a:pt x="20" y="168"/>
                    <a:pt x="81" y="234"/>
                    <a:pt x="229" y="443"/>
                  </a:cubicBezTo>
                  <a:cubicBezTo>
                    <a:pt x="463" y="784"/>
                    <a:pt x="717" y="1252"/>
                    <a:pt x="844" y="1587"/>
                  </a:cubicBezTo>
                  <a:cubicBezTo>
                    <a:pt x="1099" y="2182"/>
                    <a:pt x="1078" y="2350"/>
                    <a:pt x="1099" y="2457"/>
                  </a:cubicBezTo>
                  <a:cubicBezTo>
                    <a:pt x="1119" y="2544"/>
                    <a:pt x="1165" y="2523"/>
                    <a:pt x="1526" y="2564"/>
                  </a:cubicBezTo>
                  <a:cubicBezTo>
                    <a:pt x="1526" y="2564"/>
                    <a:pt x="2899" y="2732"/>
                    <a:pt x="3006" y="2732"/>
                  </a:cubicBezTo>
                  <a:cubicBezTo>
                    <a:pt x="3052" y="2732"/>
                    <a:pt x="3072" y="2691"/>
                    <a:pt x="3072" y="2650"/>
                  </a:cubicBezTo>
                  <a:cubicBezTo>
                    <a:pt x="3072" y="2564"/>
                    <a:pt x="2711" y="509"/>
                    <a:pt x="2711" y="443"/>
                  </a:cubicBezTo>
                  <a:cubicBezTo>
                    <a:pt x="2711" y="422"/>
                    <a:pt x="2711" y="402"/>
                    <a:pt x="2691" y="382"/>
                  </a:cubicBezTo>
                  <a:cubicBezTo>
                    <a:pt x="2518" y="255"/>
                    <a:pt x="2075" y="168"/>
                    <a:pt x="1862" y="127"/>
                  </a:cubicBezTo>
                  <a:cubicBezTo>
                    <a:pt x="1440" y="41"/>
                    <a:pt x="1078" y="0"/>
                    <a:pt x="610"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6"/>
            <p:cNvSpPr/>
            <p:nvPr/>
          </p:nvSpPr>
          <p:spPr>
            <a:xfrm>
              <a:off x="5687073" y="3214493"/>
              <a:ext cx="108697" cy="182634"/>
            </a:xfrm>
            <a:custGeom>
              <a:rect b="b" l="l" r="r" t="t"/>
              <a:pathLst>
                <a:path extrusionOk="0" h="2564" w="1526">
                  <a:moveTo>
                    <a:pt x="356" y="0"/>
                  </a:moveTo>
                  <a:cubicBezTo>
                    <a:pt x="336" y="0"/>
                    <a:pt x="315" y="21"/>
                    <a:pt x="275" y="21"/>
                  </a:cubicBezTo>
                  <a:cubicBezTo>
                    <a:pt x="188" y="21"/>
                    <a:pt x="188" y="21"/>
                    <a:pt x="61" y="41"/>
                  </a:cubicBezTo>
                  <a:cubicBezTo>
                    <a:pt x="20" y="41"/>
                    <a:pt x="0" y="61"/>
                    <a:pt x="20" y="107"/>
                  </a:cubicBezTo>
                  <a:cubicBezTo>
                    <a:pt x="20" y="168"/>
                    <a:pt x="81" y="234"/>
                    <a:pt x="229" y="443"/>
                  </a:cubicBezTo>
                  <a:cubicBezTo>
                    <a:pt x="463" y="784"/>
                    <a:pt x="717" y="1252"/>
                    <a:pt x="844" y="1587"/>
                  </a:cubicBezTo>
                  <a:cubicBezTo>
                    <a:pt x="1099" y="2182"/>
                    <a:pt x="1078" y="2350"/>
                    <a:pt x="1099" y="2457"/>
                  </a:cubicBezTo>
                  <a:cubicBezTo>
                    <a:pt x="1119" y="2544"/>
                    <a:pt x="1165" y="2523"/>
                    <a:pt x="1526" y="2564"/>
                  </a:cubicBezTo>
                  <a:lnTo>
                    <a:pt x="1526" y="2544"/>
                  </a:lnTo>
                  <a:cubicBezTo>
                    <a:pt x="1501" y="2437"/>
                    <a:pt x="1501" y="2243"/>
                    <a:pt x="1246" y="1608"/>
                  </a:cubicBezTo>
                  <a:cubicBezTo>
                    <a:pt x="1099" y="1252"/>
                    <a:pt x="844" y="743"/>
                    <a:pt x="590" y="361"/>
                  </a:cubicBezTo>
                  <a:cubicBezTo>
                    <a:pt x="443" y="148"/>
                    <a:pt x="382" y="82"/>
                    <a:pt x="356"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6"/>
            <p:cNvSpPr/>
            <p:nvPr/>
          </p:nvSpPr>
          <p:spPr>
            <a:xfrm>
              <a:off x="5718557" y="3227885"/>
              <a:ext cx="133058" cy="29418"/>
            </a:xfrm>
            <a:custGeom>
              <a:rect b="b" l="l" r="r" t="t"/>
              <a:pathLst>
                <a:path extrusionOk="0" h="413" w="1868">
                  <a:moveTo>
                    <a:pt x="275" y="0"/>
                  </a:moveTo>
                  <a:cubicBezTo>
                    <a:pt x="214" y="21"/>
                    <a:pt x="148" y="21"/>
                    <a:pt x="107" y="21"/>
                  </a:cubicBezTo>
                  <a:lnTo>
                    <a:pt x="41" y="21"/>
                  </a:lnTo>
                  <a:cubicBezTo>
                    <a:pt x="21" y="46"/>
                    <a:pt x="1" y="67"/>
                    <a:pt x="1" y="87"/>
                  </a:cubicBezTo>
                  <a:cubicBezTo>
                    <a:pt x="1" y="107"/>
                    <a:pt x="21" y="128"/>
                    <a:pt x="41" y="128"/>
                  </a:cubicBezTo>
                  <a:cubicBezTo>
                    <a:pt x="67" y="148"/>
                    <a:pt x="87" y="148"/>
                    <a:pt x="107" y="148"/>
                  </a:cubicBezTo>
                  <a:lnTo>
                    <a:pt x="321" y="148"/>
                  </a:lnTo>
                  <a:cubicBezTo>
                    <a:pt x="382" y="148"/>
                    <a:pt x="448" y="148"/>
                    <a:pt x="489" y="173"/>
                  </a:cubicBezTo>
                  <a:lnTo>
                    <a:pt x="596" y="173"/>
                  </a:lnTo>
                  <a:cubicBezTo>
                    <a:pt x="677" y="194"/>
                    <a:pt x="764" y="194"/>
                    <a:pt x="830" y="214"/>
                  </a:cubicBezTo>
                  <a:cubicBezTo>
                    <a:pt x="931" y="214"/>
                    <a:pt x="1018" y="234"/>
                    <a:pt x="1125" y="255"/>
                  </a:cubicBezTo>
                  <a:cubicBezTo>
                    <a:pt x="1293" y="275"/>
                    <a:pt x="1466" y="321"/>
                    <a:pt x="1654" y="382"/>
                  </a:cubicBezTo>
                  <a:cubicBezTo>
                    <a:pt x="1694" y="382"/>
                    <a:pt x="1740" y="402"/>
                    <a:pt x="1781" y="402"/>
                  </a:cubicBezTo>
                  <a:cubicBezTo>
                    <a:pt x="1787" y="410"/>
                    <a:pt x="1793" y="413"/>
                    <a:pt x="1799" y="413"/>
                  </a:cubicBezTo>
                  <a:cubicBezTo>
                    <a:pt x="1814" y="413"/>
                    <a:pt x="1829" y="396"/>
                    <a:pt x="1847" y="382"/>
                  </a:cubicBezTo>
                  <a:cubicBezTo>
                    <a:pt x="1867" y="382"/>
                    <a:pt x="1867" y="382"/>
                    <a:pt x="1867" y="362"/>
                  </a:cubicBezTo>
                  <a:cubicBezTo>
                    <a:pt x="1867" y="341"/>
                    <a:pt x="1867" y="321"/>
                    <a:pt x="1822" y="301"/>
                  </a:cubicBezTo>
                  <a:cubicBezTo>
                    <a:pt x="1801" y="275"/>
                    <a:pt x="1801" y="275"/>
                    <a:pt x="1781" y="275"/>
                  </a:cubicBezTo>
                  <a:cubicBezTo>
                    <a:pt x="1674" y="234"/>
                    <a:pt x="1593" y="214"/>
                    <a:pt x="1506" y="194"/>
                  </a:cubicBezTo>
                  <a:cubicBezTo>
                    <a:pt x="1379" y="148"/>
                    <a:pt x="1252" y="128"/>
                    <a:pt x="1104" y="107"/>
                  </a:cubicBezTo>
                  <a:cubicBezTo>
                    <a:pt x="1018" y="87"/>
                    <a:pt x="931" y="67"/>
                    <a:pt x="850" y="67"/>
                  </a:cubicBezTo>
                  <a:cubicBezTo>
                    <a:pt x="764" y="67"/>
                    <a:pt x="703" y="46"/>
                    <a:pt x="616" y="46"/>
                  </a:cubicBezTo>
                  <a:cubicBezTo>
                    <a:pt x="575" y="21"/>
                    <a:pt x="550" y="21"/>
                    <a:pt x="509" y="21"/>
                  </a:cubicBezTo>
                  <a:cubicBezTo>
                    <a:pt x="466" y="11"/>
                    <a:pt x="424" y="11"/>
                    <a:pt x="385" y="11"/>
                  </a:cubicBezTo>
                  <a:cubicBezTo>
                    <a:pt x="345" y="11"/>
                    <a:pt x="308" y="11"/>
                    <a:pt x="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6"/>
            <p:cNvSpPr/>
            <p:nvPr/>
          </p:nvSpPr>
          <p:spPr>
            <a:xfrm>
              <a:off x="5824336" y="3149601"/>
              <a:ext cx="217465" cy="260987"/>
            </a:xfrm>
            <a:custGeom>
              <a:rect b="b" l="l" r="r" t="t"/>
              <a:pathLst>
                <a:path extrusionOk="0" h="3664" w="3053">
                  <a:moveTo>
                    <a:pt x="82" y="1"/>
                  </a:moveTo>
                  <a:cubicBezTo>
                    <a:pt x="62" y="21"/>
                    <a:pt x="42" y="21"/>
                    <a:pt x="21" y="21"/>
                  </a:cubicBezTo>
                  <a:cubicBezTo>
                    <a:pt x="1" y="41"/>
                    <a:pt x="1" y="62"/>
                    <a:pt x="1" y="82"/>
                  </a:cubicBezTo>
                  <a:cubicBezTo>
                    <a:pt x="21" y="102"/>
                    <a:pt x="21" y="128"/>
                    <a:pt x="42" y="148"/>
                  </a:cubicBezTo>
                  <a:cubicBezTo>
                    <a:pt x="62" y="189"/>
                    <a:pt x="108" y="255"/>
                    <a:pt x="128" y="296"/>
                  </a:cubicBezTo>
                  <a:cubicBezTo>
                    <a:pt x="209" y="443"/>
                    <a:pt x="276" y="591"/>
                    <a:pt x="337" y="738"/>
                  </a:cubicBezTo>
                  <a:cubicBezTo>
                    <a:pt x="382" y="865"/>
                    <a:pt x="423" y="993"/>
                    <a:pt x="464" y="1120"/>
                  </a:cubicBezTo>
                  <a:cubicBezTo>
                    <a:pt x="530" y="1313"/>
                    <a:pt x="571" y="1481"/>
                    <a:pt x="637" y="1654"/>
                  </a:cubicBezTo>
                  <a:cubicBezTo>
                    <a:pt x="657" y="1801"/>
                    <a:pt x="698" y="1949"/>
                    <a:pt x="718" y="2096"/>
                  </a:cubicBezTo>
                  <a:cubicBezTo>
                    <a:pt x="744" y="2224"/>
                    <a:pt x="784" y="2371"/>
                    <a:pt x="784" y="2498"/>
                  </a:cubicBezTo>
                  <a:cubicBezTo>
                    <a:pt x="805" y="2605"/>
                    <a:pt x="825" y="2712"/>
                    <a:pt x="825" y="2819"/>
                  </a:cubicBezTo>
                  <a:cubicBezTo>
                    <a:pt x="825" y="2859"/>
                    <a:pt x="845" y="2900"/>
                    <a:pt x="845" y="2946"/>
                  </a:cubicBezTo>
                  <a:lnTo>
                    <a:pt x="845" y="3154"/>
                  </a:lnTo>
                  <a:cubicBezTo>
                    <a:pt x="871" y="3261"/>
                    <a:pt x="871" y="3368"/>
                    <a:pt x="845" y="3475"/>
                  </a:cubicBezTo>
                  <a:lnTo>
                    <a:pt x="845" y="3516"/>
                  </a:lnTo>
                  <a:lnTo>
                    <a:pt x="845" y="3582"/>
                  </a:lnTo>
                  <a:cubicBezTo>
                    <a:pt x="845" y="3622"/>
                    <a:pt x="871" y="3643"/>
                    <a:pt x="911" y="3643"/>
                  </a:cubicBezTo>
                  <a:lnTo>
                    <a:pt x="1186" y="3643"/>
                  </a:lnTo>
                  <a:cubicBezTo>
                    <a:pt x="1400" y="3643"/>
                    <a:pt x="1588" y="3643"/>
                    <a:pt x="1802" y="3663"/>
                  </a:cubicBezTo>
                  <a:lnTo>
                    <a:pt x="3007" y="3663"/>
                  </a:lnTo>
                  <a:cubicBezTo>
                    <a:pt x="3033" y="3643"/>
                    <a:pt x="3053" y="3622"/>
                    <a:pt x="3053" y="3582"/>
                  </a:cubicBezTo>
                  <a:cubicBezTo>
                    <a:pt x="3053" y="3516"/>
                    <a:pt x="3033" y="3455"/>
                    <a:pt x="3033" y="3388"/>
                  </a:cubicBezTo>
                  <a:cubicBezTo>
                    <a:pt x="3033" y="3327"/>
                    <a:pt x="3007" y="3241"/>
                    <a:pt x="3007" y="3180"/>
                  </a:cubicBezTo>
                  <a:lnTo>
                    <a:pt x="3007" y="3053"/>
                  </a:lnTo>
                  <a:cubicBezTo>
                    <a:pt x="2987" y="2966"/>
                    <a:pt x="2987" y="2900"/>
                    <a:pt x="2966" y="2839"/>
                  </a:cubicBezTo>
                  <a:cubicBezTo>
                    <a:pt x="2966" y="2753"/>
                    <a:pt x="2966" y="2671"/>
                    <a:pt x="2946" y="2585"/>
                  </a:cubicBezTo>
                  <a:cubicBezTo>
                    <a:pt x="2926" y="2437"/>
                    <a:pt x="2905" y="2290"/>
                    <a:pt x="2860" y="2137"/>
                  </a:cubicBezTo>
                  <a:cubicBezTo>
                    <a:pt x="2839" y="2035"/>
                    <a:pt x="2799" y="1929"/>
                    <a:pt x="2778" y="1822"/>
                  </a:cubicBezTo>
                  <a:cubicBezTo>
                    <a:pt x="2753" y="1695"/>
                    <a:pt x="2732" y="1567"/>
                    <a:pt x="2692" y="1420"/>
                  </a:cubicBezTo>
                  <a:cubicBezTo>
                    <a:pt x="2671" y="1313"/>
                    <a:pt x="2651" y="1186"/>
                    <a:pt x="2605" y="1059"/>
                  </a:cubicBezTo>
                  <a:cubicBezTo>
                    <a:pt x="2605" y="993"/>
                    <a:pt x="2585" y="932"/>
                    <a:pt x="2565" y="865"/>
                  </a:cubicBezTo>
                  <a:cubicBezTo>
                    <a:pt x="2544" y="804"/>
                    <a:pt x="2524" y="764"/>
                    <a:pt x="2458" y="718"/>
                  </a:cubicBezTo>
                  <a:cubicBezTo>
                    <a:pt x="2417" y="698"/>
                    <a:pt x="2371" y="677"/>
                    <a:pt x="2331" y="657"/>
                  </a:cubicBezTo>
                  <a:cubicBezTo>
                    <a:pt x="2224" y="570"/>
                    <a:pt x="2097" y="509"/>
                    <a:pt x="1969" y="443"/>
                  </a:cubicBezTo>
                  <a:cubicBezTo>
                    <a:pt x="1822" y="382"/>
                    <a:pt x="1695" y="316"/>
                    <a:pt x="1547" y="275"/>
                  </a:cubicBezTo>
                  <a:cubicBezTo>
                    <a:pt x="1400" y="230"/>
                    <a:pt x="1252" y="169"/>
                    <a:pt x="1100" y="148"/>
                  </a:cubicBezTo>
                  <a:cubicBezTo>
                    <a:pt x="998" y="102"/>
                    <a:pt x="891" y="82"/>
                    <a:pt x="784" y="62"/>
                  </a:cubicBezTo>
                  <a:cubicBezTo>
                    <a:pt x="718" y="41"/>
                    <a:pt x="657" y="41"/>
                    <a:pt x="591" y="41"/>
                  </a:cubicBezTo>
                  <a:cubicBezTo>
                    <a:pt x="550" y="21"/>
                    <a:pt x="489" y="21"/>
                    <a:pt x="423" y="21"/>
                  </a:cubicBezTo>
                  <a:cubicBezTo>
                    <a:pt x="362" y="1"/>
                    <a:pt x="296" y="1"/>
                    <a:pt x="2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6"/>
            <p:cNvSpPr/>
            <p:nvPr/>
          </p:nvSpPr>
          <p:spPr>
            <a:xfrm>
              <a:off x="5830177" y="3149601"/>
              <a:ext cx="29062" cy="83054"/>
            </a:xfrm>
            <a:custGeom>
              <a:rect b="b" l="l" r="r" t="t"/>
              <a:pathLst>
                <a:path extrusionOk="0" h="1166" w="408">
                  <a:moveTo>
                    <a:pt x="382" y="1120"/>
                  </a:moveTo>
                  <a:cubicBezTo>
                    <a:pt x="382" y="1145"/>
                    <a:pt x="407" y="1166"/>
                    <a:pt x="407" y="1166"/>
                  </a:cubicBezTo>
                  <a:lnTo>
                    <a:pt x="407" y="1166"/>
                  </a:lnTo>
                  <a:cubicBezTo>
                    <a:pt x="407" y="1166"/>
                    <a:pt x="382" y="1145"/>
                    <a:pt x="382" y="1120"/>
                  </a:cubicBezTo>
                  <a:close/>
                  <a:moveTo>
                    <a:pt x="153" y="509"/>
                  </a:moveTo>
                  <a:cubicBezTo>
                    <a:pt x="153" y="530"/>
                    <a:pt x="173" y="550"/>
                    <a:pt x="173" y="570"/>
                  </a:cubicBezTo>
                  <a:cubicBezTo>
                    <a:pt x="173" y="550"/>
                    <a:pt x="153" y="530"/>
                    <a:pt x="153" y="509"/>
                  </a:cubicBezTo>
                  <a:close/>
                  <a:moveTo>
                    <a:pt x="234" y="1"/>
                  </a:moveTo>
                  <a:lnTo>
                    <a:pt x="280" y="1"/>
                  </a:lnTo>
                  <a:lnTo>
                    <a:pt x="280" y="1"/>
                  </a:lnTo>
                  <a:lnTo>
                    <a:pt x="234" y="1"/>
                  </a:lnTo>
                  <a:close/>
                  <a:moveTo>
                    <a:pt x="153" y="1"/>
                  </a:moveTo>
                  <a:lnTo>
                    <a:pt x="153" y="1"/>
                  </a:lnTo>
                  <a:lnTo>
                    <a:pt x="153" y="1"/>
                  </a:lnTo>
                  <a:close/>
                  <a:moveTo>
                    <a:pt x="153" y="1"/>
                  </a:moveTo>
                  <a:lnTo>
                    <a:pt x="153" y="1"/>
                  </a:lnTo>
                  <a:lnTo>
                    <a:pt x="153" y="1"/>
                  </a:lnTo>
                  <a:close/>
                  <a:moveTo>
                    <a:pt x="107" y="1"/>
                  </a:moveTo>
                  <a:lnTo>
                    <a:pt x="0" y="1"/>
                  </a:lnTo>
                  <a:lnTo>
                    <a:pt x="107" y="1"/>
                  </a:lnTo>
                  <a:lnTo>
                    <a:pt x="127" y="1"/>
                  </a:lnTo>
                  <a:lnTo>
                    <a:pt x="153" y="1"/>
                  </a:lnTo>
                  <a:lnTo>
                    <a:pt x="127" y="1"/>
                  </a:lnTo>
                  <a:close/>
                </a:path>
              </a:pathLst>
            </a:custGeom>
            <a:solidFill>
              <a:srgbClr val="FCE5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6"/>
            <p:cNvSpPr/>
            <p:nvPr/>
          </p:nvSpPr>
          <p:spPr>
            <a:xfrm>
              <a:off x="5859169" y="3232586"/>
              <a:ext cx="25429" cy="154070"/>
            </a:xfrm>
            <a:custGeom>
              <a:rect b="b" l="l" r="r" t="t"/>
              <a:pathLst>
                <a:path extrusionOk="0" h="2163" w="357">
                  <a:moveTo>
                    <a:pt x="356" y="2076"/>
                  </a:moveTo>
                  <a:lnTo>
                    <a:pt x="356" y="2162"/>
                  </a:lnTo>
                  <a:lnTo>
                    <a:pt x="356" y="2162"/>
                  </a:lnTo>
                  <a:lnTo>
                    <a:pt x="356" y="2076"/>
                  </a:lnTo>
                  <a:close/>
                  <a:moveTo>
                    <a:pt x="356" y="1735"/>
                  </a:moveTo>
                  <a:lnTo>
                    <a:pt x="356" y="1781"/>
                  </a:lnTo>
                  <a:lnTo>
                    <a:pt x="356" y="1908"/>
                  </a:lnTo>
                  <a:lnTo>
                    <a:pt x="356" y="1781"/>
                  </a:lnTo>
                  <a:lnTo>
                    <a:pt x="356" y="1735"/>
                  </a:lnTo>
                  <a:close/>
                  <a:moveTo>
                    <a:pt x="316" y="1333"/>
                  </a:moveTo>
                  <a:cubicBezTo>
                    <a:pt x="316" y="1440"/>
                    <a:pt x="336" y="1547"/>
                    <a:pt x="336" y="1654"/>
                  </a:cubicBezTo>
                  <a:lnTo>
                    <a:pt x="336" y="1715"/>
                  </a:lnTo>
                  <a:lnTo>
                    <a:pt x="336" y="1654"/>
                  </a:lnTo>
                  <a:cubicBezTo>
                    <a:pt x="336" y="1547"/>
                    <a:pt x="316" y="1440"/>
                    <a:pt x="316" y="1333"/>
                  </a:cubicBezTo>
                  <a:close/>
                  <a:moveTo>
                    <a:pt x="255" y="1018"/>
                  </a:moveTo>
                  <a:cubicBezTo>
                    <a:pt x="275" y="1125"/>
                    <a:pt x="295" y="1206"/>
                    <a:pt x="295" y="1313"/>
                  </a:cubicBezTo>
                  <a:cubicBezTo>
                    <a:pt x="295" y="1206"/>
                    <a:pt x="275" y="1125"/>
                    <a:pt x="255" y="1018"/>
                  </a:cubicBezTo>
                  <a:close/>
                  <a:moveTo>
                    <a:pt x="0" y="1"/>
                  </a:moveTo>
                  <a:cubicBezTo>
                    <a:pt x="41" y="168"/>
                    <a:pt x="82" y="336"/>
                    <a:pt x="148" y="489"/>
                  </a:cubicBezTo>
                  <a:lnTo>
                    <a:pt x="148" y="570"/>
                  </a:lnTo>
                  <a:lnTo>
                    <a:pt x="148" y="489"/>
                  </a:lnTo>
                  <a:cubicBezTo>
                    <a:pt x="82" y="336"/>
                    <a:pt x="41" y="168"/>
                    <a:pt x="0" y="1"/>
                  </a:cubicBezTo>
                  <a:close/>
                </a:path>
              </a:pathLst>
            </a:custGeom>
            <a:solidFill>
              <a:srgbClr val="F7B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6"/>
            <p:cNvSpPr/>
            <p:nvPr/>
          </p:nvSpPr>
          <p:spPr>
            <a:xfrm>
              <a:off x="5824336" y="3149601"/>
              <a:ext cx="85975" cy="237053"/>
            </a:xfrm>
            <a:custGeom>
              <a:rect b="b" l="l" r="r" t="t"/>
              <a:pathLst>
                <a:path extrusionOk="0" h="3328" w="1207">
                  <a:moveTo>
                    <a:pt x="82" y="1"/>
                  </a:moveTo>
                  <a:cubicBezTo>
                    <a:pt x="62" y="21"/>
                    <a:pt x="42" y="21"/>
                    <a:pt x="21" y="21"/>
                  </a:cubicBezTo>
                  <a:cubicBezTo>
                    <a:pt x="1" y="41"/>
                    <a:pt x="1" y="62"/>
                    <a:pt x="1" y="82"/>
                  </a:cubicBezTo>
                  <a:cubicBezTo>
                    <a:pt x="21" y="102"/>
                    <a:pt x="21" y="128"/>
                    <a:pt x="42" y="148"/>
                  </a:cubicBezTo>
                  <a:cubicBezTo>
                    <a:pt x="62" y="189"/>
                    <a:pt x="108" y="255"/>
                    <a:pt x="128" y="296"/>
                  </a:cubicBezTo>
                  <a:cubicBezTo>
                    <a:pt x="169" y="357"/>
                    <a:pt x="189" y="443"/>
                    <a:pt x="235" y="509"/>
                  </a:cubicBezTo>
                  <a:cubicBezTo>
                    <a:pt x="235" y="530"/>
                    <a:pt x="255" y="550"/>
                    <a:pt x="255" y="570"/>
                  </a:cubicBezTo>
                  <a:cubicBezTo>
                    <a:pt x="276" y="637"/>
                    <a:pt x="316" y="677"/>
                    <a:pt x="337" y="738"/>
                  </a:cubicBezTo>
                  <a:cubicBezTo>
                    <a:pt x="382" y="865"/>
                    <a:pt x="423" y="993"/>
                    <a:pt x="464" y="1120"/>
                  </a:cubicBezTo>
                  <a:cubicBezTo>
                    <a:pt x="464" y="1145"/>
                    <a:pt x="489" y="1166"/>
                    <a:pt x="489" y="1166"/>
                  </a:cubicBezTo>
                  <a:cubicBezTo>
                    <a:pt x="530" y="1333"/>
                    <a:pt x="571" y="1501"/>
                    <a:pt x="637" y="1654"/>
                  </a:cubicBezTo>
                  <a:lnTo>
                    <a:pt x="637" y="1735"/>
                  </a:lnTo>
                  <a:cubicBezTo>
                    <a:pt x="677" y="1862"/>
                    <a:pt x="698" y="1969"/>
                    <a:pt x="718" y="2096"/>
                  </a:cubicBezTo>
                  <a:cubicBezTo>
                    <a:pt x="718" y="2117"/>
                    <a:pt x="744" y="2163"/>
                    <a:pt x="744" y="2183"/>
                  </a:cubicBezTo>
                  <a:cubicBezTo>
                    <a:pt x="764" y="2290"/>
                    <a:pt x="784" y="2371"/>
                    <a:pt x="784" y="2478"/>
                  </a:cubicBezTo>
                  <a:lnTo>
                    <a:pt x="784" y="2498"/>
                  </a:lnTo>
                  <a:lnTo>
                    <a:pt x="805" y="2498"/>
                  </a:lnTo>
                  <a:cubicBezTo>
                    <a:pt x="805" y="2605"/>
                    <a:pt x="825" y="2712"/>
                    <a:pt x="825" y="2819"/>
                  </a:cubicBezTo>
                  <a:lnTo>
                    <a:pt x="825" y="2880"/>
                  </a:lnTo>
                  <a:cubicBezTo>
                    <a:pt x="845" y="2880"/>
                    <a:pt x="845" y="2900"/>
                    <a:pt x="845" y="2900"/>
                  </a:cubicBezTo>
                  <a:lnTo>
                    <a:pt x="845" y="2946"/>
                  </a:lnTo>
                  <a:lnTo>
                    <a:pt x="845" y="3073"/>
                  </a:lnTo>
                  <a:lnTo>
                    <a:pt x="845" y="3154"/>
                  </a:lnTo>
                  <a:lnTo>
                    <a:pt x="845" y="3241"/>
                  </a:lnTo>
                  <a:lnTo>
                    <a:pt x="845" y="3327"/>
                  </a:lnTo>
                  <a:lnTo>
                    <a:pt x="932" y="3327"/>
                  </a:lnTo>
                  <a:cubicBezTo>
                    <a:pt x="972" y="3327"/>
                    <a:pt x="1018" y="3327"/>
                    <a:pt x="1039" y="3307"/>
                  </a:cubicBezTo>
                  <a:lnTo>
                    <a:pt x="1206" y="3307"/>
                  </a:lnTo>
                  <a:lnTo>
                    <a:pt x="1206" y="3134"/>
                  </a:lnTo>
                  <a:cubicBezTo>
                    <a:pt x="1186" y="3053"/>
                    <a:pt x="1186" y="2987"/>
                    <a:pt x="1186" y="2926"/>
                  </a:cubicBezTo>
                  <a:cubicBezTo>
                    <a:pt x="1186" y="2880"/>
                    <a:pt x="1186" y="2839"/>
                    <a:pt x="1166" y="2798"/>
                  </a:cubicBezTo>
                  <a:cubicBezTo>
                    <a:pt x="1166" y="2692"/>
                    <a:pt x="1145" y="2585"/>
                    <a:pt x="1145" y="2458"/>
                  </a:cubicBezTo>
                  <a:cubicBezTo>
                    <a:pt x="1125" y="2330"/>
                    <a:pt x="1100" y="2203"/>
                    <a:pt x="1059" y="2076"/>
                  </a:cubicBezTo>
                  <a:cubicBezTo>
                    <a:pt x="1039" y="1929"/>
                    <a:pt x="998" y="1781"/>
                    <a:pt x="972" y="1628"/>
                  </a:cubicBezTo>
                  <a:cubicBezTo>
                    <a:pt x="932" y="1461"/>
                    <a:pt x="871" y="1272"/>
                    <a:pt x="805" y="1099"/>
                  </a:cubicBezTo>
                  <a:cubicBezTo>
                    <a:pt x="764" y="972"/>
                    <a:pt x="718" y="845"/>
                    <a:pt x="677" y="718"/>
                  </a:cubicBezTo>
                  <a:cubicBezTo>
                    <a:pt x="616" y="570"/>
                    <a:pt x="550" y="423"/>
                    <a:pt x="464" y="275"/>
                  </a:cubicBezTo>
                  <a:cubicBezTo>
                    <a:pt x="443" y="209"/>
                    <a:pt x="423" y="169"/>
                    <a:pt x="382" y="128"/>
                  </a:cubicBezTo>
                  <a:cubicBezTo>
                    <a:pt x="382" y="102"/>
                    <a:pt x="362" y="82"/>
                    <a:pt x="362" y="41"/>
                  </a:cubicBezTo>
                  <a:cubicBezTo>
                    <a:pt x="337" y="41"/>
                    <a:pt x="337" y="21"/>
                    <a:pt x="362" y="1"/>
                  </a:cubicBezTo>
                  <a:close/>
                </a:path>
              </a:pathLst>
            </a:custGeom>
            <a:solidFill>
              <a:srgbClr val="FCE5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6"/>
            <p:cNvSpPr/>
            <p:nvPr/>
          </p:nvSpPr>
          <p:spPr>
            <a:xfrm>
              <a:off x="5859169" y="3165913"/>
              <a:ext cx="115962" cy="45374"/>
            </a:xfrm>
            <a:custGeom>
              <a:rect b="b" l="l" r="r" t="t"/>
              <a:pathLst>
                <a:path extrusionOk="0" h="637" w="1628">
                  <a:moveTo>
                    <a:pt x="41" y="1"/>
                  </a:moveTo>
                  <a:cubicBezTo>
                    <a:pt x="21" y="1"/>
                    <a:pt x="21" y="26"/>
                    <a:pt x="0" y="46"/>
                  </a:cubicBezTo>
                  <a:cubicBezTo>
                    <a:pt x="0" y="67"/>
                    <a:pt x="21" y="87"/>
                    <a:pt x="21" y="87"/>
                  </a:cubicBezTo>
                  <a:cubicBezTo>
                    <a:pt x="61" y="107"/>
                    <a:pt x="102" y="128"/>
                    <a:pt x="148" y="153"/>
                  </a:cubicBezTo>
                  <a:cubicBezTo>
                    <a:pt x="255" y="174"/>
                    <a:pt x="382" y="214"/>
                    <a:pt x="509" y="235"/>
                  </a:cubicBezTo>
                  <a:cubicBezTo>
                    <a:pt x="590" y="280"/>
                    <a:pt x="677" y="301"/>
                    <a:pt x="763" y="321"/>
                  </a:cubicBezTo>
                  <a:cubicBezTo>
                    <a:pt x="890" y="362"/>
                    <a:pt x="1018" y="408"/>
                    <a:pt x="1119" y="469"/>
                  </a:cubicBezTo>
                  <a:cubicBezTo>
                    <a:pt x="1226" y="509"/>
                    <a:pt x="1353" y="555"/>
                    <a:pt x="1460" y="596"/>
                  </a:cubicBezTo>
                  <a:cubicBezTo>
                    <a:pt x="1480" y="616"/>
                    <a:pt x="1501" y="636"/>
                    <a:pt x="1526" y="636"/>
                  </a:cubicBezTo>
                  <a:lnTo>
                    <a:pt x="1567" y="636"/>
                  </a:lnTo>
                  <a:cubicBezTo>
                    <a:pt x="1608" y="636"/>
                    <a:pt x="1628" y="616"/>
                    <a:pt x="1608" y="575"/>
                  </a:cubicBezTo>
                  <a:cubicBezTo>
                    <a:pt x="1587" y="575"/>
                    <a:pt x="1587" y="555"/>
                    <a:pt x="1567" y="555"/>
                  </a:cubicBezTo>
                  <a:cubicBezTo>
                    <a:pt x="1526" y="509"/>
                    <a:pt x="1480" y="489"/>
                    <a:pt x="1440" y="469"/>
                  </a:cubicBezTo>
                  <a:cubicBezTo>
                    <a:pt x="1333" y="428"/>
                    <a:pt x="1246" y="362"/>
                    <a:pt x="1165" y="321"/>
                  </a:cubicBezTo>
                  <a:cubicBezTo>
                    <a:pt x="1038" y="280"/>
                    <a:pt x="931" y="235"/>
                    <a:pt x="824" y="194"/>
                  </a:cubicBezTo>
                  <a:cubicBezTo>
                    <a:pt x="738" y="174"/>
                    <a:pt x="656" y="153"/>
                    <a:pt x="570" y="128"/>
                  </a:cubicBezTo>
                  <a:cubicBezTo>
                    <a:pt x="443" y="87"/>
                    <a:pt x="295" y="46"/>
                    <a:pt x="168"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6"/>
            <p:cNvSpPr/>
            <p:nvPr/>
          </p:nvSpPr>
          <p:spPr>
            <a:xfrm>
              <a:off x="6354086" y="3300898"/>
              <a:ext cx="119310" cy="99223"/>
            </a:xfrm>
            <a:custGeom>
              <a:rect b="b" l="l" r="r" t="t"/>
              <a:pathLst>
                <a:path extrusionOk="0" h="1393" w="1675">
                  <a:moveTo>
                    <a:pt x="317" y="1"/>
                  </a:moveTo>
                  <a:cubicBezTo>
                    <a:pt x="243" y="1"/>
                    <a:pt x="205" y="13"/>
                    <a:pt x="194" y="13"/>
                  </a:cubicBezTo>
                  <a:cubicBezTo>
                    <a:pt x="148" y="13"/>
                    <a:pt x="87" y="39"/>
                    <a:pt x="46" y="59"/>
                  </a:cubicBezTo>
                  <a:cubicBezTo>
                    <a:pt x="21" y="79"/>
                    <a:pt x="1" y="120"/>
                    <a:pt x="21" y="140"/>
                  </a:cubicBezTo>
                  <a:cubicBezTo>
                    <a:pt x="67" y="186"/>
                    <a:pt x="341" y="420"/>
                    <a:pt x="596" y="883"/>
                  </a:cubicBezTo>
                  <a:cubicBezTo>
                    <a:pt x="636" y="969"/>
                    <a:pt x="723" y="1158"/>
                    <a:pt x="723" y="1264"/>
                  </a:cubicBezTo>
                  <a:lnTo>
                    <a:pt x="723" y="1310"/>
                  </a:lnTo>
                  <a:cubicBezTo>
                    <a:pt x="723" y="1331"/>
                    <a:pt x="764" y="1351"/>
                    <a:pt x="784" y="1371"/>
                  </a:cubicBezTo>
                  <a:cubicBezTo>
                    <a:pt x="793" y="1386"/>
                    <a:pt x="804" y="1392"/>
                    <a:pt x="829" y="1392"/>
                  </a:cubicBezTo>
                  <a:cubicBezTo>
                    <a:pt x="876" y="1392"/>
                    <a:pt x="971" y="1370"/>
                    <a:pt x="1191" y="1331"/>
                  </a:cubicBezTo>
                  <a:cubicBezTo>
                    <a:pt x="1211" y="1331"/>
                    <a:pt x="1211" y="1331"/>
                    <a:pt x="1232" y="1310"/>
                  </a:cubicBezTo>
                  <a:cubicBezTo>
                    <a:pt x="1527" y="842"/>
                    <a:pt x="1506" y="929"/>
                    <a:pt x="1654" y="608"/>
                  </a:cubicBezTo>
                  <a:cubicBezTo>
                    <a:pt x="1674" y="568"/>
                    <a:pt x="1654" y="547"/>
                    <a:pt x="1633" y="522"/>
                  </a:cubicBezTo>
                  <a:cubicBezTo>
                    <a:pt x="1572" y="481"/>
                    <a:pt x="1506" y="420"/>
                    <a:pt x="1445" y="374"/>
                  </a:cubicBezTo>
                  <a:cubicBezTo>
                    <a:pt x="1191" y="227"/>
                    <a:pt x="891" y="100"/>
                    <a:pt x="575" y="39"/>
                  </a:cubicBezTo>
                  <a:cubicBezTo>
                    <a:pt x="461" y="9"/>
                    <a:pt x="377" y="1"/>
                    <a:pt x="317"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6"/>
            <p:cNvSpPr/>
            <p:nvPr/>
          </p:nvSpPr>
          <p:spPr>
            <a:xfrm>
              <a:off x="6405516" y="3390935"/>
              <a:ext cx="1567" cy="6197"/>
            </a:xfrm>
            <a:custGeom>
              <a:rect b="b" l="l" r="r" t="t"/>
              <a:pathLst>
                <a:path extrusionOk="0" h="87" w="22">
                  <a:moveTo>
                    <a:pt x="1" y="0"/>
                  </a:moveTo>
                  <a:lnTo>
                    <a:pt x="1" y="46"/>
                  </a:lnTo>
                  <a:cubicBezTo>
                    <a:pt x="1" y="46"/>
                    <a:pt x="21" y="67"/>
                    <a:pt x="21" y="87"/>
                  </a:cubicBezTo>
                  <a:lnTo>
                    <a:pt x="21" y="87"/>
                  </a:lnTo>
                  <a:cubicBezTo>
                    <a:pt x="21" y="67"/>
                    <a:pt x="1" y="46"/>
                    <a:pt x="1" y="46"/>
                  </a:cubicBezTo>
                  <a:close/>
                </a:path>
              </a:pathLst>
            </a:custGeom>
            <a:solidFill>
              <a:srgbClr val="134D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6"/>
            <p:cNvSpPr/>
            <p:nvPr/>
          </p:nvSpPr>
          <p:spPr>
            <a:xfrm>
              <a:off x="6373675" y="3318492"/>
              <a:ext cx="47154" cy="78638"/>
            </a:xfrm>
            <a:custGeom>
              <a:rect b="b" l="l" r="r" t="t"/>
              <a:pathLst>
                <a:path extrusionOk="0" h="1104" w="662">
                  <a:moveTo>
                    <a:pt x="87" y="0"/>
                  </a:moveTo>
                  <a:lnTo>
                    <a:pt x="87" y="20"/>
                  </a:lnTo>
                  <a:cubicBezTo>
                    <a:pt x="66" y="87"/>
                    <a:pt x="46" y="127"/>
                    <a:pt x="0" y="193"/>
                  </a:cubicBezTo>
                  <a:cubicBezTo>
                    <a:pt x="107" y="300"/>
                    <a:pt x="214" y="448"/>
                    <a:pt x="321" y="636"/>
                  </a:cubicBezTo>
                  <a:cubicBezTo>
                    <a:pt x="361" y="722"/>
                    <a:pt x="448" y="911"/>
                    <a:pt x="448" y="1017"/>
                  </a:cubicBezTo>
                  <a:lnTo>
                    <a:pt x="448" y="1063"/>
                  </a:lnTo>
                  <a:cubicBezTo>
                    <a:pt x="448" y="1063"/>
                    <a:pt x="468" y="1084"/>
                    <a:pt x="468" y="1104"/>
                  </a:cubicBezTo>
                  <a:lnTo>
                    <a:pt x="661" y="1104"/>
                  </a:lnTo>
                  <a:cubicBezTo>
                    <a:pt x="661" y="1084"/>
                    <a:pt x="636" y="1063"/>
                    <a:pt x="636" y="1038"/>
                  </a:cubicBezTo>
                  <a:lnTo>
                    <a:pt x="636" y="997"/>
                  </a:lnTo>
                  <a:cubicBezTo>
                    <a:pt x="636" y="890"/>
                    <a:pt x="555" y="702"/>
                    <a:pt x="509" y="595"/>
                  </a:cubicBezTo>
                  <a:cubicBezTo>
                    <a:pt x="361" y="341"/>
                    <a:pt x="214" y="127"/>
                    <a:pt x="87" y="0"/>
                  </a:cubicBezTo>
                  <a:close/>
                </a:path>
              </a:pathLst>
            </a:custGeom>
            <a:solidFill>
              <a:srgbClr val="F7B7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6"/>
            <p:cNvSpPr/>
            <p:nvPr/>
          </p:nvSpPr>
          <p:spPr>
            <a:xfrm>
              <a:off x="6378376" y="3310870"/>
              <a:ext cx="62041" cy="25785"/>
            </a:xfrm>
            <a:custGeom>
              <a:rect b="b" l="l" r="r" t="t"/>
              <a:pathLst>
                <a:path extrusionOk="0" h="362" w="871">
                  <a:moveTo>
                    <a:pt x="41" y="0"/>
                  </a:moveTo>
                  <a:cubicBezTo>
                    <a:pt x="21" y="26"/>
                    <a:pt x="0" y="26"/>
                    <a:pt x="0" y="46"/>
                  </a:cubicBezTo>
                  <a:cubicBezTo>
                    <a:pt x="0" y="87"/>
                    <a:pt x="0" y="107"/>
                    <a:pt x="41" y="107"/>
                  </a:cubicBezTo>
                  <a:cubicBezTo>
                    <a:pt x="128" y="127"/>
                    <a:pt x="214" y="153"/>
                    <a:pt x="295" y="173"/>
                  </a:cubicBezTo>
                  <a:cubicBezTo>
                    <a:pt x="423" y="214"/>
                    <a:pt x="570" y="280"/>
                    <a:pt x="723" y="341"/>
                  </a:cubicBezTo>
                  <a:cubicBezTo>
                    <a:pt x="743" y="341"/>
                    <a:pt x="763" y="361"/>
                    <a:pt x="784" y="361"/>
                  </a:cubicBezTo>
                  <a:cubicBezTo>
                    <a:pt x="804" y="361"/>
                    <a:pt x="850" y="361"/>
                    <a:pt x="850" y="341"/>
                  </a:cubicBezTo>
                  <a:cubicBezTo>
                    <a:pt x="870" y="321"/>
                    <a:pt x="870" y="280"/>
                    <a:pt x="850" y="280"/>
                  </a:cubicBezTo>
                  <a:cubicBezTo>
                    <a:pt x="850" y="255"/>
                    <a:pt x="824" y="255"/>
                    <a:pt x="804" y="234"/>
                  </a:cubicBezTo>
                  <a:cubicBezTo>
                    <a:pt x="763" y="214"/>
                    <a:pt x="723" y="194"/>
                    <a:pt x="677" y="173"/>
                  </a:cubicBezTo>
                  <a:cubicBezTo>
                    <a:pt x="509" y="107"/>
                    <a:pt x="362" y="66"/>
                    <a:pt x="189" y="26"/>
                  </a:cubicBezTo>
                  <a:cubicBezTo>
                    <a:pt x="148" y="26"/>
                    <a:pt x="107" y="0"/>
                    <a:pt x="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6"/>
            <p:cNvSpPr/>
            <p:nvPr/>
          </p:nvSpPr>
          <p:spPr>
            <a:xfrm>
              <a:off x="6417483" y="3289857"/>
              <a:ext cx="216041" cy="135907"/>
            </a:xfrm>
            <a:custGeom>
              <a:rect b="b" l="l" r="r" t="t"/>
              <a:pathLst>
                <a:path extrusionOk="0" h="1908" w="3033">
                  <a:moveTo>
                    <a:pt x="2483" y="0"/>
                  </a:moveTo>
                  <a:cubicBezTo>
                    <a:pt x="2417" y="0"/>
                    <a:pt x="2356" y="21"/>
                    <a:pt x="2290" y="21"/>
                  </a:cubicBezTo>
                  <a:cubicBezTo>
                    <a:pt x="2183" y="41"/>
                    <a:pt x="2056" y="66"/>
                    <a:pt x="1954" y="87"/>
                  </a:cubicBezTo>
                  <a:cubicBezTo>
                    <a:pt x="1801" y="107"/>
                    <a:pt x="1634" y="168"/>
                    <a:pt x="1486" y="214"/>
                  </a:cubicBezTo>
                  <a:cubicBezTo>
                    <a:pt x="1379" y="255"/>
                    <a:pt x="1272" y="295"/>
                    <a:pt x="1191" y="341"/>
                  </a:cubicBezTo>
                  <a:cubicBezTo>
                    <a:pt x="1084" y="382"/>
                    <a:pt x="977" y="448"/>
                    <a:pt x="891" y="509"/>
                  </a:cubicBezTo>
                  <a:cubicBezTo>
                    <a:pt x="723" y="595"/>
                    <a:pt x="555" y="723"/>
                    <a:pt x="428" y="850"/>
                  </a:cubicBezTo>
                  <a:cubicBezTo>
                    <a:pt x="301" y="957"/>
                    <a:pt x="214" y="1058"/>
                    <a:pt x="128" y="1185"/>
                  </a:cubicBezTo>
                  <a:cubicBezTo>
                    <a:pt x="87" y="1252"/>
                    <a:pt x="46" y="1313"/>
                    <a:pt x="21" y="1399"/>
                  </a:cubicBezTo>
                  <a:cubicBezTo>
                    <a:pt x="1" y="1419"/>
                    <a:pt x="1" y="1440"/>
                    <a:pt x="1" y="1486"/>
                  </a:cubicBezTo>
                  <a:cubicBezTo>
                    <a:pt x="1" y="1526"/>
                    <a:pt x="1" y="1547"/>
                    <a:pt x="46" y="1547"/>
                  </a:cubicBezTo>
                  <a:cubicBezTo>
                    <a:pt x="67" y="1567"/>
                    <a:pt x="87" y="1567"/>
                    <a:pt x="128" y="1592"/>
                  </a:cubicBezTo>
                  <a:cubicBezTo>
                    <a:pt x="235" y="1613"/>
                    <a:pt x="362" y="1653"/>
                    <a:pt x="469" y="1694"/>
                  </a:cubicBezTo>
                  <a:cubicBezTo>
                    <a:pt x="576" y="1720"/>
                    <a:pt x="657" y="1740"/>
                    <a:pt x="743" y="1760"/>
                  </a:cubicBezTo>
                  <a:cubicBezTo>
                    <a:pt x="911" y="1801"/>
                    <a:pt x="1064" y="1847"/>
                    <a:pt x="1232" y="1887"/>
                  </a:cubicBezTo>
                  <a:cubicBezTo>
                    <a:pt x="1252" y="1908"/>
                    <a:pt x="1252" y="1908"/>
                    <a:pt x="1272" y="1908"/>
                  </a:cubicBezTo>
                  <a:cubicBezTo>
                    <a:pt x="1293" y="1908"/>
                    <a:pt x="1318" y="1887"/>
                    <a:pt x="1318" y="1867"/>
                  </a:cubicBezTo>
                  <a:lnTo>
                    <a:pt x="1339" y="1847"/>
                  </a:lnTo>
                  <a:cubicBezTo>
                    <a:pt x="1359" y="1760"/>
                    <a:pt x="1379" y="1694"/>
                    <a:pt x="1420" y="1633"/>
                  </a:cubicBezTo>
                  <a:cubicBezTo>
                    <a:pt x="1466" y="1547"/>
                    <a:pt x="1527" y="1465"/>
                    <a:pt x="1593" y="1379"/>
                  </a:cubicBezTo>
                  <a:cubicBezTo>
                    <a:pt x="1674" y="1272"/>
                    <a:pt x="1781" y="1165"/>
                    <a:pt x="1888" y="1058"/>
                  </a:cubicBezTo>
                  <a:cubicBezTo>
                    <a:pt x="1929" y="997"/>
                    <a:pt x="1995" y="957"/>
                    <a:pt x="2035" y="911"/>
                  </a:cubicBezTo>
                  <a:cubicBezTo>
                    <a:pt x="2122" y="829"/>
                    <a:pt x="2229" y="743"/>
                    <a:pt x="2310" y="656"/>
                  </a:cubicBezTo>
                  <a:cubicBezTo>
                    <a:pt x="2397" y="575"/>
                    <a:pt x="2503" y="489"/>
                    <a:pt x="2610" y="422"/>
                  </a:cubicBezTo>
                  <a:cubicBezTo>
                    <a:pt x="2717" y="341"/>
                    <a:pt x="2844" y="255"/>
                    <a:pt x="2946" y="168"/>
                  </a:cubicBezTo>
                  <a:cubicBezTo>
                    <a:pt x="2971" y="168"/>
                    <a:pt x="2992" y="148"/>
                    <a:pt x="2992" y="148"/>
                  </a:cubicBezTo>
                  <a:cubicBezTo>
                    <a:pt x="3012" y="127"/>
                    <a:pt x="3032" y="107"/>
                    <a:pt x="3012" y="66"/>
                  </a:cubicBezTo>
                  <a:cubicBezTo>
                    <a:pt x="2992" y="41"/>
                    <a:pt x="2971" y="21"/>
                    <a:pt x="29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6"/>
            <p:cNvSpPr/>
            <p:nvPr/>
          </p:nvSpPr>
          <p:spPr>
            <a:xfrm>
              <a:off x="6417483" y="3289857"/>
              <a:ext cx="216041" cy="135907"/>
            </a:xfrm>
            <a:custGeom>
              <a:rect b="b" l="l" r="r" t="t"/>
              <a:pathLst>
                <a:path extrusionOk="0" h="1908" w="3033">
                  <a:moveTo>
                    <a:pt x="2844" y="0"/>
                  </a:moveTo>
                  <a:cubicBezTo>
                    <a:pt x="2844" y="21"/>
                    <a:pt x="2844" y="41"/>
                    <a:pt x="2819" y="66"/>
                  </a:cubicBezTo>
                  <a:cubicBezTo>
                    <a:pt x="2819" y="87"/>
                    <a:pt x="2798" y="87"/>
                    <a:pt x="2778" y="107"/>
                  </a:cubicBezTo>
                  <a:cubicBezTo>
                    <a:pt x="2671" y="168"/>
                    <a:pt x="2544" y="255"/>
                    <a:pt x="2437" y="341"/>
                  </a:cubicBezTo>
                  <a:cubicBezTo>
                    <a:pt x="2335" y="422"/>
                    <a:pt x="2229" y="509"/>
                    <a:pt x="2142" y="595"/>
                  </a:cubicBezTo>
                  <a:cubicBezTo>
                    <a:pt x="2035" y="656"/>
                    <a:pt x="1954" y="743"/>
                    <a:pt x="1868" y="829"/>
                  </a:cubicBezTo>
                  <a:cubicBezTo>
                    <a:pt x="1801" y="870"/>
                    <a:pt x="1761" y="931"/>
                    <a:pt x="1720" y="977"/>
                  </a:cubicBezTo>
                  <a:cubicBezTo>
                    <a:pt x="1613" y="1084"/>
                    <a:pt x="1506" y="1185"/>
                    <a:pt x="1420" y="1313"/>
                  </a:cubicBezTo>
                  <a:cubicBezTo>
                    <a:pt x="1359" y="1379"/>
                    <a:pt x="1293" y="1465"/>
                    <a:pt x="1252" y="1567"/>
                  </a:cubicBezTo>
                  <a:cubicBezTo>
                    <a:pt x="1211" y="1633"/>
                    <a:pt x="1166" y="1694"/>
                    <a:pt x="1166" y="1760"/>
                  </a:cubicBezTo>
                  <a:cubicBezTo>
                    <a:pt x="1145" y="1781"/>
                    <a:pt x="1145" y="1781"/>
                    <a:pt x="1145" y="1801"/>
                  </a:cubicBezTo>
                  <a:cubicBezTo>
                    <a:pt x="1145" y="1821"/>
                    <a:pt x="1125" y="1821"/>
                    <a:pt x="1084" y="1821"/>
                  </a:cubicBezTo>
                  <a:lnTo>
                    <a:pt x="1064" y="1821"/>
                  </a:lnTo>
                  <a:cubicBezTo>
                    <a:pt x="891" y="1781"/>
                    <a:pt x="743" y="1740"/>
                    <a:pt x="576" y="1694"/>
                  </a:cubicBezTo>
                  <a:cubicBezTo>
                    <a:pt x="489" y="1653"/>
                    <a:pt x="382" y="1633"/>
                    <a:pt x="301" y="1613"/>
                  </a:cubicBezTo>
                  <a:cubicBezTo>
                    <a:pt x="194" y="1592"/>
                    <a:pt x="108" y="1547"/>
                    <a:pt x="1" y="1526"/>
                  </a:cubicBezTo>
                  <a:lnTo>
                    <a:pt x="1" y="1526"/>
                  </a:lnTo>
                  <a:cubicBezTo>
                    <a:pt x="1" y="1547"/>
                    <a:pt x="21" y="1547"/>
                    <a:pt x="46" y="1547"/>
                  </a:cubicBezTo>
                  <a:cubicBezTo>
                    <a:pt x="67" y="1567"/>
                    <a:pt x="87" y="1567"/>
                    <a:pt x="128" y="1592"/>
                  </a:cubicBezTo>
                  <a:cubicBezTo>
                    <a:pt x="235" y="1613"/>
                    <a:pt x="362" y="1653"/>
                    <a:pt x="469" y="1694"/>
                  </a:cubicBezTo>
                  <a:cubicBezTo>
                    <a:pt x="576" y="1720"/>
                    <a:pt x="657" y="1740"/>
                    <a:pt x="743" y="1760"/>
                  </a:cubicBezTo>
                  <a:cubicBezTo>
                    <a:pt x="911" y="1801"/>
                    <a:pt x="1064" y="1847"/>
                    <a:pt x="1232" y="1887"/>
                  </a:cubicBezTo>
                  <a:cubicBezTo>
                    <a:pt x="1252" y="1908"/>
                    <a:pt x="1252" y="1908"/>
                    <a:pt x="1272" y="1908"/>
                  </a:cubicBezTo>
                  <a:cubicBezTo>
                    <a:pt x="1293" y="1908"/>
                    <a:pt x="1318" y="1887"/>
                    <a:pt x="1318" y="1867"/>
                  </a:cubicBezTo>
                  <a:lnTo>
                    <a:pt x="1339" y="1847"/>
                  </a:lnTo>
                  <a:cubicBezTo>
                    <a:pt x="1359" y="1760"/>
                    <a:pt x="1379" y="1694"/>
                    <a:pt x="1420" y="1633"/>
                  </a:cubicBezTo>
                  <a:cubicBezTo>
                    <a:pt x="1466" y="1547"/>
                    <a:pt x="1527" y="1465"/>
                    <a:pt x="1593" y="1379"/>
                  </a:cubicBezTo>
                  <a:cubicBezTo>
                    <a:pt x="1674" y="1272"/>
                    <a:pt x="1781" y="1165"/>
                    <a:pt x="1888" y="1058"/>
                  </a:cubicBezTo>
                  <a:cubicBezTo>
                    <a:pt x="1929" y="997"/>
                    <a:pt x="1995" y="957"/>
                    <a:pt x="2035" y="911"/>
                  </a:cubicBezTo>
                  <a:cubicBezTo>
                    <a:pt x="2122" y="829"/>
                    <a:pt x="2229" y="743"/>
                    <a:pt x="2310" y="656"/>
                  </a:cubicBezTo>
                  <a:cubicBezTo>
                    <a:pt x="2397" y="575"/>
                    <a:pt x="2503" y="489"/>
                    <a:pt x="2610" y="422"/>
                  </a:cubicBezTo>
                  <a:cubicBezTo>
                    <a:pt x="2717" y="341"/>
                    <a:pt x="2844" y="255"/>
                    <a:pt x="2946" y="168"/>
                  </a:cubicBezTo>
                  <a:cubicBezTo>
                    <a:pt x="2971" y="168"/>
                    <a:pt x="2992" y="148"/>
                    <a:pt x="2992" y="148"/>
                  </a:cubicBezTo>
                  <a:cubicBezTo>
                    <a:pt x="3012" y="127"/>
                    <a:pt x="3032" y="107"/>
                    <a:pt x="3012" y="87"/>
                  </a:cubicBezTo>
                  <a:cubicBezTo>
                    <a:pt x="2992" y="41"/>
                    <a:pt x="2971" y="21"/>
                    <a:pt x="2926"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6"/>
            <p:cNvSpPr/>
            <p:nvPr/>
          </p:nvSpPr>
          <p:spPr>
            <a:xfrm>
              <a:off x="6447898" y="3300328"/>
              <a:ext cx="156991" cy="77285"/>
            </a:xfrm>
            <a:custGeom>
              <a:rect b="b" l="l" r="r" t="t"/>
              <a:pathLst>
                <a:path extrusionOk="0" h="1085" w="2204">
                  <a:moveTo>
                    <a:pt x="2036" y="1"/>
                  </a:moveTo>
                  <a:cubicBezTo>
                    <a:pt x="1970" y="1"/>
                    <a:pt x="1883" y="21"/>
                    <a:pt x="1822" y="47"/>
                  </a:cubicBezTo>
                  <a:cubicBezTo>
                    <a:pt x="1715" y="67"/>
                    <a:pt x="1608" y="87"/>
                    <a:pt x="1502" y="128"/>
                  </a:cubicBezTo>
                  <a:cubicBezTo>
                    <a:pt x="1400" y="174"/>
                    <a:pt x="1293" y="214"/>
                    <a:pt x="1207" y="255"/>
                  </a:cubicBezTo>
                  <a:cubicBezTo>
                    <a:pt x="1079" y="321"/>
                    <a:pt x="952" y="362"/>
                    <a:pt x="825" y="448"/>
                  </a:cubicBezTo>
                  <a:cubicBezTo>
                    <a:pt x="657" y="530"/>
                    <a:pt x="510" y="616"/>
                    <a:pt x="357" y="723"/>
                  </a:cubicBezTo>
                  <a:cubicBezTo>
                    <a:pt x="255" y="784"/>
                    <a:pt x="149" y="871"/>
                    <a:pt x="62" y="957"/>
                  </a:cubicBezTo>
                  <a:cubicBezTo>
                    <a:pt x="42" y="977"/>
                    <a:pt x="21" y="998"/>
                    <a:pt x="21" y="1018"/>
                  </a:cubicBezTo>
                  <a:cubicBezTo>
                    <a:pt x="1" y="1038"/>
                    <a:pt x="21" y="1084"/>
                    <a:pt x="42" y="1084"/>
                  </a:cubicBezTo>
                  <a:cubicBezTo>
                    <a:pt x="82" y="1064"/>
                    <a:pt x="128" y="1064"/>
                    <a:pt x="149" y="1038"/>
                  </a:cubicBezTo>
                  <a:cubicBezTo>
                    <a:pt x="169" y="1018"/>
                    <a:pt x="210" y="998"/>
                    <a:pt x="230" y="977"/>
                  </a:cubicBezTo>
                  <a:cubicBezTo>
                    <a:pt x="357" y="891"/>
                    <a:pt x="484" y="784"/>
                    <a:pt x="611" y="723"/>
                  </a:cubicBezTo>
                  <a:cubicBezTo>
                    <a:pt x="718" y="657"/>
                    <a:pt x="825" y="596"/>
                    <a:pt x="932" y="530"/>
                  </a:cubicBezTo>
                  <a:cubicBezTo>
                    <a:pt x="1100" y="448"/>
                    <a:pt x="1273" y="362"/>
                    <a:pt x="1441" y="301"/>
                  </a:cubicBezTo>
                  <a:cubicBezTo>
                    <a:pt x="1608" y="235"/>
                    <a:pt x="1781" y="174"/>
                    <a:pt x="1949" y="128"/>
                  </a:cubicBezTo>
                  <a:cubicBezTo>
                    <a:pt x="2010" y="108"/>
                    <a:pt x="2076" y="108"/>
                    <a:pt x="2137" y="87"/>
                  </a:cubicBezTo>
                  <a:lnTo>
                    <a:pt x="2183" y="87"/>
                  </a:lnTo>
                  <a:cubicBezTo>
                    <a:pt x="2204" y="67"/>
                    <a:pt x="2204" y="21"/>
                    <a:pt x="2183"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6"/>
            <p:cNvSpPr/>
            <p:nvPr/>
          </p:nvSpPr>
          <p:spPr>
            <a:xfrm>
              <a:off x="5926910" y="3068111"/>
              <a:ext cx="282284" cy="336633"/>
            </a:xfrm>
            <a:custGeom>
              <a:rect b="b" l="l" r="r" t="t"/>
              <a:pathLst>
                <a:path extrusionOk="0" h="4726" w="3963">
                  <a:moveTo>
                    <a:pt x="41" y="0"/>
                  </a:moveTo>
                  <a:cubicBezTo>
                    <a:pt x="21" y="21"/>
                    <a:pt x="0" y="41"/>
                    <a:pt x="21" y="61"/>
                  </a:cubicBezTo>
                  <a:cubicBezTo>
                    <a:pt x="41" y="127"/>
                    <a:pt x="168" y="336"/>
                    <a:pt x="362" y="738"/>
                  </a:cubicBezTo>
                  <a:cubicBezTo>
                    <a:pt x="997" y="2137"/>
                    <a:pt x="1313" y="3688"/>
                    <a:pt x="1313" y="4471"/>
                  </a:cubicBezTo>
                  <a:lnTo>
                    <a:pt x="1313" y="4553"/>
                  </a:lnTo>
                  <a:lnTo>
                    <a:pt x="1313" y="4660"/>
                  </a:lnTo>
                  <a:cubicBezTo>
                    <a:pt x="1313" y="4693"/>
                    <a:pt x="1327" y="4713"/>
                    <a:pt x="1350" y="4713"/>
                  </a:cubicBezTo>
                  <a:cubicBezTo>
                    <a:pt x="1359" y="4713"/>
                    <a:pt x="1368" y="4711"/>
                    <a:pt x="1379" y="4705"/>
                  </a:cubicBezTo>
                  <a:cubicBezTo>
                    <a:pt x="1420" y="4705"/>
                    <a:pt x="1465" y="4705"/>
                    <a:pt x="1486" y="4680"/>
                  </a:cubicBezTo>
                  <a:cubicBezTo>
                    <a:pt x="1760" y="4492"/>
                    <a:pt x="1440" y="4726"/>
                    <a:pt x="3475" y="3220"/>
                  </a:cubicBezTo>
                  <a:cubicBezTo>
                    <a:pt x="3500" y="3220"/>
                    <a:pt x="3922" y="2900"/>
                    <a:pt x="3943" y="2879"/>
                  </a:cubicBezTo>
                  <a:cubicBezTo>
                    <a:pt x="3963" y="2839"/>
                    <a:pt x="3963" y="2798"/>
                    <a:pt x="3922" y="2772"/>
                  </a:cubicBezTo>
                  <a:cubicBezTo>
                    <a:pt x="3922" y="2772"/>
                    <a:pt x="3913" y="2763"/>
                    <a:pt x="3907" y="2763"/>
                  </a:cubicBezTo>
                  <a:cubicBezTo>
                    <a:pt x="3904" y="2763"/>
                    <a:pt x="3902" y="2766"/>
                    <a:pt x="3902" y="2772"/>
                  </a:cubicBezTo>
                  <a:cubicBezTo>
                    <a:pt x="3881" y="2772"/>
                    <a:pt x="3856" y="2752"/>
                    <a:pt x="3856" y="2732"/>
                  </a:cubicBezTo>
                  <a:cubicBezTo>
                    <a:pt x="3246" y="1842"/>
                    <a:pt x="2289" y="890"/>
                    <a:pt x="1272" y="356"/>
                  </a:cubicBezTo>
                  <a:cubicBezTo>
                    <a:pt x="957" y="188"/>
                    <a:pt x="448" y="0"/>
                    <a:pt x="87"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6"/>
            <p:cNvSpPr/>
            <p:nvPr/>
          </p:nvSpPr>
          <p:spPr>
            <a:xfrm>
              <a:off x="5926910" y="3068111"/>
              <a:ext cx="117814" cy="335778"/>
            </a:xfrm>
            <a:custGeom>
              <a:rect b="b" l="l" r="r" t="t"/>
              <a:pathLst>
                <a:path extrusionOk="0" h="4714" w="1654">
                  <a:moveTo>
                    <a:pt x="41" y="0"/>
                  </a:moveTo>
                  <a:cubicBezTo>
                    <a:pt x="21" y="21"/>
                    <a:pt x="0" y="41"/>
                    <a:pt x="21" y="61"/>
                  </a:cubicBezTo>
                  <a:cubicBezTo>
                    <a:pt x="41" y="127"/>
                    <a:pt x="168" y="336"/>
                    <a:pt x="362" y="738"/>
                  </a:cubicBezTo>
                  <a:cubicBezTo>
                    <a:pt x="997" y="2137"/>
                    <a:pt x="1313" y="3688"/>
                    <a:pt x="1313" y="4471"/>
                  </a:cubicBezTo>
                  <a:lnTo>
                    <a:pt x="1313" y="4553"/>
                  </a:lnTo>
                  <a:lnTo>
                    <a:pt x="1313" y="4660"/>
                  </a:lnTo>
                  <a:cubicBezTo>
                    <a:pt x="1313" y="4693"/>
                    <a:pt x="1327" y="4713"/>
                    <a:pt x="1350" y="4713"/>
                  </a:cubicBezTo>
                  <a:cubicBezTo>
                    <a:pt x="1359" y="4713"/>
                    <a:pt x="1368" y="4711"/>
                    <a:pt x="1379" y="4705"/>
                  </a:cubicBezTo>
                  <a:cubicBezTo>
                    <a:pt x="1420" y="4705"/>
                    <a:pt x="1465" y="4705"/>
                    <a:pt x="1486" y="4680"/>
                  </a:cubicBezTo>
                  <a:cubicBezTo>
                    <a:pt x="1567" y="4619"/>
                    <a:pt x="1593" y="4599"/>
                    <a:pt x="1654" y="4553"/>
                  </a:cubicBezTo>
                  <a:lnTo>
                    <a:pt x="1654" y="4492"/>
                  </a:lnTo>
                  <a:lnTo>
                    <a:pt x="1654" y="4405"/>
                  </a:lnTo>
                  <a:cubicBezTo>
                    <a:pt x="1654" y="3622"/>
                    <a:pt x="1338" y="2076"/>
                    <a:pt x="702" y="677"/>
                  </a:cubicBezTo>
                  <a:cubicBezTo>
                    <a:pt x="509" y="295"/>
                    <a:pt x="382" y="102"/>
                    <a:pt x="362" y="21"/>
                  </a:cubicBezTo>
                  <a:cubicBezTo>
                    <a:pt x="255" y="0"/>
                    <a:pt x="168" y="0"/>
                    <a:pt x="87"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6"/>
            <p:cNvSpPr/>
            <p:nvPr/>
          </p:nvSpPr>
          <p:spPr>
            <a:xfrm>
              <a:off x="5955545" y="3084423"/>
              <a:ext cx="163117" cy="113469"/>
            </a:xfrm>
            <a:custGeom>
              <a:rect b="b" l="l" r="r" t="t"/>
              <a:pathLst>
                <a:path extrusionOk="0" h="1593" w="2290">
                  <a:moveTo>
                    <a:pt x="66" y="0"/>
                  </a:moveTo>
                  <a:cubicBezTo>
                    <a:pt x="46" y="0"/>
                    <a:pt x="21" y="26"/>
                    <a:pt x="21" y="46"/>
                  </a:cubicBezTo>
                  <a:cubicBezTo>
                    <a:pt x="0" y="66"/>
                    <a:pt x="21" y="87"/>
                    <a:pt x="46" y="107"/>
                  </a:cubicBezTo>
                  <a:cubicBezTo>
                    <a:pt x="66" y="107"/>
                    <a:pt x="66" y="107"/>
                    <a:pt x="87" y="127"/>
                  </a:cubicBezTo>
                  <a:cubicBezTo>
                    <a:pt x="214" y="193"/>
                    <a:pt x="341" y="234"/>
                    <a:pt x="468" y="300"/>
                  </a:cubicBezTo>
                  <a:cubicBezTo>
                    <a:pt x="529" y="341"/>
                    <a:pt x="636" y="382"/>
                    <a:pt x="702" y="448"/>
                  </a:cubicBezTo>
                  <a:cubicBezTo>
                    <a:pt x="829" y="509"/>
                    <a:pt x="957" y="595"/>
                    <a:pt x="1063" y="661"/>
                  </a:cubicBezTo>
                  <a:cubicBezTo>
                    <a:pt x="1231" y="763"/>
                    <a:pt x="1379" y="890"/>
                    <a:pt x="1526" y="997"/>
                  </a:cubicBezTo>
                  <a:cubicBezTo>
                    <a:pt x="1613" y="1063"/>
                    <a:pt x="1674" y="1124"/>
                    <a:pt x="1760" y="1190"/>
                  </a:cubicBezTo>
                  <a:cubicBezTo>
                    <a:pt x="1847" y="1272"/>
                    <a:pt x="1928" y="1338"/>
                    <a:pt x="2015" y="1424"/>
                  </a:cubicBezTo>
                  <a:cubicBezTo>
                    <a:pt x="2055" y="1465"/>
                    <a:pt x="2121" y="1506"/>
                    <a:pt x="2162" y="1572"/>
                  </a:cubicBezTo>
                  <a:cubicBezTo>
                    <a:pt x="2162" y="1572"/>
                    <a:pt x="2182" y="1572"/>
                    <a:pt x="2182" y="1592"/>
                  </a:cubicBezTo>
                  <a:cubicBezTo>
                    <a:pt x="2208" y="1592"/>
                    <a:pt x="2249" y="1592"/>
                    <a:pt x="2269" y="1572"/>
                  </a:cubicBezTo>
                  <a:cubicBezTo>
                    <a:pt x="2289" y="1552"/>
                    <a:pt x="2289" y="1506"/>
                    <a:pt x="2269" y="1485"/>
                  </a:cubicBezTo>
                  <a:cubicBezTo>
                    <a:pt x="2269" y="1465"/>
                    <a:pt x="2249" y="1465"/>
                    <a:pt x="2249" y="1465"/>
                  </a:cubicBezTo>
                  <a:cubicBezTo>
                    <a:pt x="2208" y="1424"/>
                    <a:pt x="2162" y="1358"/>
                    <a:pt x="2101" y="1318"/>
                  </a:cubicBezTo>
                  <a:lnTo>
                    <a:pt x="1954" y="1170"/>
                  </a:lnTo>
                  <a:cubicBezTo>
                    <a:pt x="1887" y="1104"/>
                    <a:pt x="1826" y="1063"/>
                    <a:pt x="1760" y="1017"/>
                  </a:cubicBezTo>
                  <a:cubicBezTo>
                    <a:pt x="1674" y="936"/>
                    <a:pt x="1592" y="870"/>
                    <a:pt x="1506" y="809"/>
                  </a:cubicBezTo>
                  <a:cubicBezTo>
                    <a:pt x="1445" y="743"/>
                    <a:pt x="1358" y="682"/>
                    <a:pt x="1292" y="636"/>
                  </a:cubicBezTo>
                  <a:cubicBezTo>
                    <a:pt x="1145" y="534"/>
                    <a:pt x="1018" y="448"/>
                    <a:pt x="870" y="361"/>
                  </a:cubicBezTo>
                  <a:cubicBezTo>
                    <a:pt x="809" y="341"/>
                    <a:pt x="763" y="300"/>
                    <a:pt x="702" y="280"/>
                  </a:cubicBezTo>
                  <a:cubicBezTo>
                    <a:pt x="616" y="234"/>
                    <a:pt x="555" y="193"/>
                    <a:pt x="468" y="153"/>
                  </a:cubicBezTo>
                  <a:cubicBezTo>
                    <a:pt x="361" y="107"/>
                    <a:pt x="275" y="66"/>
                    <a:pt x="173" y="26"/>
                  </a:cubicBezTo>
                  <a:cubicBezTo>
                    <a:pt x="148" y="26"/>
                    <a:pt x="107" y="0"/>
                    <a:pt x="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6"/>
            <p:cNvSpPr/>
            <p:nvPr/>
          </p:nvSpPr>
          <p:spPr>
            <a:xfrm>
              <a:off x="6130917" y="3215918"/>
              <a:ext cx="25429" cy="24361"/>
            </a:xfrm>
            <a:custGeom>
              <a:rect b="b" l="l" r="r" t="t"/>
              <a:pathLst>
                <a:path extrusionOk="0" h="342" w="357">
                  <a:moveTo>
                    <a:pt x="82" y="1"/>
                  </a:moveTo>
                  <a:cubicBezTo>
                    <a:pt x="61" y="1"/>
                    <a:pt x="41" y="1"/>
                    <a:pt x="21" y="21"/>
                  </a:cubicBezTo>
                  <a:cubicBezTo>
                    <a:pt x="0" y="41"/>
                    <a:pt x="0" y="62"/>
                    <a:pt x="21" y="62"/>
                  </a:cubicBezTo>
                  <a:lnTo>
                    <a:pt x="21" y="107"/>
                  </a:lnTo>
                  <a:lnTo>
                    <a:pt x="82" y="168"/>
                  </a:lnTo>
                  <a:cubicBezTo>
                    <a:pt x="127" y="214"/>
                    <a:pt x="188" y="255"/>
                    <a:pt x="229" y="316"/>
                  </a:cubicBezTo>
                  <a:cubicBezTo>
                    <a:pt x="254" y="316"/>
                    <a:pt x="275" y="341"/>
                    <a:pt x="295" y="341"/>
                  </a:cubicBezTo>
                  <a:cubicBezTo>
                    <a:pt x="336" y="341"/>
                    <a:pt x="356" y="316"/>
                    <a:pt x="336" y="255"/>
                  </a:cubicBezTo>
                  <a:cubicBezTo>
                    <a:pt x="336" y="235"/>
                    <a:pt x="336" y="235"/>
                    <a:pt x="316" y="214"/>
                  </a:cubicBezTo>
                  <a:cubicBezTo>
                    <a:pt x="275" y="168"/>
                    <a:pt x="229" y="128"/>
                    <a:pt x="168" y="87"/>
                  </a:cubicBezTo>
                  <a:cubicBezTo>
                    <a:pt x="148" y="62"/>
                    <a:pt x="127" y="41"/>
                    <a:pt x="102" y="21"/>
                  </a:cubicBezTo>
                  <a:cubicBezTo>
                    <a:pt x="102" y="21"/>
                    <a:pt x="82" y="21"/>
                    <a:pt x="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6"/>
            <p:cNvSpPr/>
            <p:nvPr/>
          </p:nvSpPr>
          <p:spPr>
            <a:xfrm>
              <a:off x="6017517" y="3205447"/>
              <a:ext cx="410570" cy="199302"/>
            </a:xfrm>
            <a:custGeom>
              <a:rect b="b" l="l" r="r" t="t"/>
              <a:pathLst>
                <a:path extrusionOk="0" h="2798" w="5764">
                  <a:moveTo>
                    <a:pt x="5382" y="0"/>
                  </a:moveTo>
                  <a:cubicBezTo>
                    <a:pt x="5300" y="0"/>
                    <a:pt x="5194" y="0"/>
                    <a:pt x="5087" y="20"/>
                  </a:cubicBezTo>
                  <a:lnTo>
                    <a:pt x="4898" y="20"/>
                  </a:lnTo>
                  <a:cubicBezTo>
                    <a:pt x="4832" y="41"/>
                    <a:pt x="4771" y="41"/>
                    <a:pt x="4705" y="41"/>
                  </a:cubicBezTo>
                  <a:cubicBezTo>
                    <a:pt x="4619" y="61"/>
                    <a:pt x="4537" y="81"/>
                    <a:pt x="4431" y="107"/>
                  </a:cubicBezTo>
                  <a:cubicBezTo>
                    <a:pt x="4176" y="148"/>
                    <a:pt x="3922" y="209"/>
                    <a:pt x="3668" y="295"/>
                  </a:cubicBezTo>
                  <a:cubicBezTo>
                    <a:pt x="3520" y="336"/>
                    <a:pt x="3372" y="402"/>
                    <a:pt x="3220" y="463"/>
                  </a:cubicBezTo>
                  <a:cubicBezTo>
                    <a:pt x="3093" y="509"/>
                    <a:pt x="2966" y="549"/>
                    <a:pt x="2864" y="616"/>
                  </a:cubicBezTo>
                  <a:cubicBezTo>
                    <a:pt x="2757" y="656"/>
                    <a:pt x="2671" y="697"/>
                    <a:pt x="2564" y="743"/>
                  </a:cubicBezTo>
                  <a:cubicBezTo>
                    <a:pt x="2416" y="804"/>
                    <a:pt x="2289" y="890"/>
                    <a:pt x="2142" y="951"/>
                  </a:cubicBezTo>
                  <a:cubicBezTo>
                    <a:pt x="2055" y="997"/>
                    <a:pt x="1994" y="1038"/>
                    <a:pt x="1928" y="1078"/>
                  </a:cubicBezTo>
                  <a:cubicBezTo>
                    <a:pt x="1846" y="1124"/>
                    <a:pt x="1780" y="1185"/>
                    <a:pt x="1694" y="1226"/>
                  </a:cubicBezTo>
                  <a:cubicBezTo>
                    <a:pt x="1567" y="1292"/>
                    <a:pt x="1465" y="1379"/>
                    <a:pt x="1338" y="1460"/>
                  </a:cubicBezTo>
                  <a:cubicBezTo>
                    <a:pt x="1231" y="1546"/>
                    <a:pt x="1124" y="1633"/>
                    <a:pt x="1017" y="1714"/>
                  </a:cubicBezTo>
                  <a:cubicBezTo>
                    <a:pt x="911" y="1780"/>
                    <a:pt x="829" y="1862"/>
                    <a:pt x="722" y="1948"/>
                  </a:cubicBezTo>
                  <a:cubicBezTo>
                    <a:pt x="677" y="1989"/>
                    <a:pt x="656" y="2014"/>
                    <a:pt x="616" y="2055"/>
                  </a:cubicBezTo>
                  <a:cubicBezTo>
                    <a:pt x="549" y="2096"/>
                    <a:pt x="488" y="2162"/>
                    <a:pt x="448" y="2223"/>
                  </a:cubicBezTo>
                  <a:cubicBezTo>
                    <a:pt x="361" y="2309"/>
                    <a:pt x="275" y="2370"/>
                    <a:pt x="214" y="2477"/>
                  </a:cubicBezTo>
                  <a:cubicBezTo>
                    <a:pt x="148" y="2523"/>
                    <a:pt x="107" y="2584"/>
                    <a:pt x="66" y="2650"/>
                  </a:cubicBezTo>
                  <a:cubicBezTo>
                    <a:pt x="41" y="2671"/>
                    <a:pt x="20" y="2691"/>
                    <a:pt x="20" y="2711"/>
                  </a:cubicBezTo>
                  <a:cubicBezTo>
                    <a:pt x="0" y="2777"/>
                    <a:pt x="20" y="2798"/>
                    <a:pt x="87" y="2798"/>
                  </a:cubicBezTo>
                  <a:lnTo>
                    <a:pt x="4451" y="2798"/>
                  </a:lnTo>
                  <a:cubicBezTo>
                    <a:pt x="4471" y="2798"/>
                    <a:pt x="4492" y="2798"/>
                    <a:pt x="4517" y="2777"/>
                  </a:cubicBezTo>
                  <a:cubicBezTo>
                    <a:pt x="4517" y="2752"/>
                    <a:pt x="4517" y="2752"/>
                    <a:pt x="4537" y="2752"/>
                  </a:cubicBezTo>
                  <a:cubicBezTo>
                    <a:pt x="4558" y="2752"/>
                    <a:pt x="4578" y="2732"/>
                    <a:pt x="4578" y="2711"/>
                  </a:cubicBezTo>
                  <a:cubicBezTo>
                    <a:pt x="4619" y="2604"/>
                    <a:pt x="4685" y="2498"/>
                    <a:pt x="4726" y="2396"/>
                  </a:cubicBezTo>
                  <a:cubicBezTo>
                    <a:pt x="4746" y="2330"/>
                    <a:pt x="4792" y="2269"/>
                    <a:pt x="4812" y="2203"/>
                  </a:cubicBezTo>
                  <a:cubicBezTo>
                    <a:pt x="4873" y="2055"/>
                    <a:pt x="4939" y="1928"/>
                    <a:pt x="5000" y="1780"/>
                  </a:cubicBezTo>
                  <a:cubicBezTo>
                    <a:pt x="5026" y="1735"/>
                    <a:pt x="5066" y="1674"/>
                    <a:pt x="5087" y="1607"/>
                  </a:cubicBezTo>
                  <a:cubicBezTo>
                    <a:pt x="5127" y="1526"/>
                    <a:pt x="5173" y="1440"/>
                    <a:pt x="5214" y="1353"/>
                  </a:cubicBezTo>
                  <a:cubicBezTo>
                    <a:pt x="5234" y="1292"/>
                    <a:pt x="5255" y="1226"/>
                    <a:pt x="5280" y="1185"/>
                  </a:cubicBezTo>
                  <a:cubicBezTo>
                    <a:pt x="5341" y="1058"/>
                    <a:pt x="5407" y="931"/>
                    <a:pt x="5448" y="804"/>
                  </a:cubicBezTo>
                  <a:cubicBezTo>
                    <a:pt x="5468" y="763"/>
                    <a:pt x="5489" y="717"/>
                    <a:pt x="5509" y="677"/>
                  </a:cubicBezTo>
                  <a:cubicBezTo>
                    <a:pt x="5555" y="570"/>
                    <a:pt x="5595" y="463"/>
                    <a:pt x="5636" y="382"/>
                  </a:cubicBezTo>
                  <a:cubicBezTo>
                    <a:pt x="5682" y="295"/>
                    <a:pt x="5723" y="209"/>
                    <a:pt x="5763" y="127"/>
                  </a:cubicBezTo>
                  <a:cubicBezTo>
                    <a:pt x="5763" y="107"/>
                    <a:pt x="5763" y="81"/>
                    <a:pt x="5743" y="61"/>
                  </a:cubicBezTo>
                  <a:cubicBezTo>
                    <a:pt x="5743" y="41"/>
                    <a:pt x="5723" y="41"/>
                    <a:pt x="5702" y="20"/>
                  </a:cubicBezTo>
                  <a:lnTo>
                    <a:pt x="5616" y="20"/>
                  </a:lnTo>
                  <a:cubicBezTo>
                    <a:pt x="5575" y="20"/>
                    <a:pt x="5534" y="20"/>
                    <a:pt x="5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6"/>
            <p:cNvSpPr/>
            <p:nvPr/>
          </p:nvSpPr>
          <p:spPr>
            <a:xfrm>
              <a:off x="6326947" y="3205447"/>
              <a:ext cx="101147" cy="191680"/>
            </a:xfrm>
            <a:custGeom>
              <a:rect b="b" l="l" r="r" t="t"/>
              <a:pathLst>
                <a:path extrusionOk="0" h="2691" w="1420">
                  <a:moveTo>
                    <a:pt x="1145" y="0"/>
                  </a:moveTo>
                  <a:cubicBezTo>
                    <a:pt x="1124" y="107"/>
                    <a:pt x="1084" y="188"/>
                    <a:pt x="1038" y="275"/>
                  </a:cubicBezTo>
                  <a:cubicBezTo>
                    <a:pt x="997" y="382"/>
                    <a:pt x="956" y="509"/>
                    <a:pt x="911" y="616"/>
                  </a:cubicBezTo>
                  <a:cubicBezTo>
                    <a:pt x="890" y="656"/>
                    <a:pt x="870" y="697"/>
                    <a:pt x="850" y="743"/>
                  </a:cubicBezTo>
                  <a:cubicBezTo>
                    <a:pt x="783" y="890"/>
                    <a:pt x="722" y="1017"/>
                    <a:pt x="682" y="1145"/>
                  </a:cubicBezTo>
                  <a:cubicBezTo>
                    <a:pt x="636" y="1206"/>
                    <a:pt x="616" y="1272"/>
                    <a:pt x="595" y="1333"/>
                  </a:cubicBezTo>
                  <a:cubicBezTo>
                    <a:pt x="554" y="1440"/>
                    <a:pt x="509" y="1526"/>
                    <a:pt x="468" y="1633"/>
                  </a:cubicBezTo>
                  <a:cubicBezTo>
                    <a:pt x="448" y="1694"/>
                    <a:pt x="402" y="1735"/>
                    <a:pt x="382" y="1801"/>
                  </a:cubicBezTo>
                  <a:cubicBezTo>
                    <a:pt x="321" y="1969"/>
                    <a:pt x="254" y="2116"/>
                    <a:pt x="193" y="2269"/>
                  </a:cubicBezTo>
                  <a:cubicBezTo>
                    <a:pt x="148" y="2330"/>
                    <a:pt x="127" y="2396"/>
                    <a:pt x="107" y="2457"/>
                  </a:cubicBezTo>
                  <a:cubicBezTo>
                    <a:pt x="66" y="2543"/>
                    <a:pt x="20" y="2604"/>
                    <a:pt x="0" y="2691"/>
                  </a:cubicBezTo>
                  <a:lnTo>
                    <a:pt x="234" y="2691"/>
                  </a:lnTo>
                  <a:cubicBezTo>
                    <a:pt x="300" y="2584"/>
                    <a:pt x="341" y="2477"/>
                    <a:pt x="382" y="2396"/>
                  </a:cubicBezTo>
                  <a:cubicBezTo>
                    <a:pt x="402" y="2330"/>
                    <a:pt x="448" y="2269"/>
                    <a:pt x="468" y="2203"/>
                  </a:cubicBezTo>
                  <a:cubicBezTo>
                    <a:pt x="529" y="2055"/>
                    <a:pt x="595" y="1928"/>
                    <a:pt x="656" y="1780"/>
                  </a:cubicBezTo>
                  <a:cubicBezTo>
                    <a:pt x="682" y="1735"/>
                    <a:pt x="722" y="1674"/>
                    <a:pt x="743" y="1607"/>
                  </a:cubicBezTo>
                  <a:cubicBezTo>
                    <a:pt x="783" y="1526"/>
                    <a:pt x="829" y="1440"/>
                    <a:pt x="870" y="1353"/>
                  </a:cubicBezTo>
                  <a:cubicBezTo>
                    <a:pt x="890" y="1292"/>
                    <a:pt x="911" y="1226"/>
                    <a:pt x="936" y="1185"/>
                  </a:cubicBezTo>
                  <a:cubicBezTo>
                    <a:pt x="997" y="1058"/>
                    <a:pt x="1063" y="931"/>
                    <a:pt x="1104" y="804"/>
                  </a:cubicBezTo>
                  <a:cubicBezTo>
                    <a:pt x="1124" y="763"/>
                    <a:pt x="1145" y="717"/>
                    <a:pt x="1165" y="677"/>
                  </a:cubicBezTo>
                  <a:cubicBezTo>
                    <a:pt x="1211" y="570"/>
                    <a:pt x="1251" y="463"/>
                    <a:pt x="1292" y="382"/>
                  </a:cubicBezTo>
                  <a:cubicBezTo>
                    <a:pt x="1338" y="295"/>
                    <a:pt x="1379" y="209"/>
                    <a:pt x="1419" y="127"/>
                  </a:cubicBezTo>
                  <a:lnTo>
                    <a:pt x="1419" y="107"/>
                  </a:lnTo>
                  <a:cubicBezTo>
                    <a:pt x="1419" y="81"/>
                    <a:pt x="1419" y="61"/>
                    <a:pt x="1399" y="61"/>
                  </a:cubicBezTo>
                  <a:cubicBezTo>
                    <a:pt x="1399" y="41"/>
                    <a:pt x="1379" y="41"/>
                    <a:pt x="1358" y="20"/>
                  </a:cubicBezTo>
                  <a:lnTo>
                    <a:pt x="1272" y="20"/>
                  </a:lnTo>
                  <a:cubicBezTo>
                    <a:pt x="1231" y="20"/>
                    <a:pt x="1190" y="20"/>
                    <a:pt x="1145" y="0"/>
                  </a:cubicBezTo>
                  <a:close/>
                </a:path>
              </a:pathLst>
            </a:custGeom>
            <a:solidFill>
              <a:srgbClr val="FCE5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6"/>
            <p:cNvSpPr/>
            <p:nvPr/>
          </p:nvSpPr>
          <p:spPr>
            <a:xfrm>
              <a:off x="6073291" y="3224964"/>
              <a:ext cx="311275" cy="147589"/>
            </a:xfrm>
            <a:custGeom>
              <a:rect b="b" l="l" r="r" t="t"/>
              <a:pathLst>
                <a:path extrusionOk="0" h="2072" w="4370">
                  <a:moveTo>
                    <a:pt x="4304" y="1"/>
                  </a:moveTo>
                  <a:cubicBezTo>
                    <a:pt x="4197" y="1"/>
                    <a:pt x="4115" y="21"/>
                    <a:pt x="4029" y="21"/>
                  </a:cubicBezTo>
                  <a:cubicBezTo>
                    <a:pt x="3882" y="62"/>
                    <a:pt x="3734" y="108"/>
                    <a:pt x="3581" y="128"/>
                  </a:cubicBezTo>
                  <a:cubicBezTo>
                    <a:pt x="3434" y="169"/>
                    <a:pt x="3286" y="235"/>
                    <a:pt x="3139" y="275"/>
                  </a:cubicBezTo>
                  <a:cubicBezTo>
                    <a:pt x="2991" y="316"/>
                    <a:pt x="2844" y="382"/>
                    <a:pt x="2691" y="423"/>
                  </a:cubicBezTo>
                  <a:cubicBezTo>
                    <a:pt x="2544" y="489"/>
                    <a:pt x="2376" y="550"/>
                    <a:pt x="2208" y="616"/>
                  </a:cubicBezTo>
                  <a:cubicBezTo>
                    <a:pt x="2122" y="657"/>
                    <a:pt x="2015" y="698"/>
                    <a:pt x="1908" y="743"/>
                  </a:cubicBezTo>
                  <a:cubicBezTo>
                    <a:pt x="1826" y="784"/>
                    <a:pt x="1720" y="825"/>
                    <a:pt x="1613" y="871"/>
                  </a:cubicBezTo>
                  <a:cubicBezTo>
                    <a:pt x="1486" y="932"/>
                    <a:pt x="1359" y="1018"/>
                    <a:pt x="1231" y="1079"/>
                  </a:cubicBezTo>
                  <a:cubicBezTo>
                    <a:pt x="1104" y="1166"/>
                    <a:pt x="977" y="1232"/>
                    <a:pt x="850" y="1313"/>
                  </a:cubicBezTo>
                  <a:cubicBezTo>
                    <a:pt x="636" y="1440"/>
                    <a:pt x="448" y="1588"/>
                    <a:pt x="255" y="1761"/>
                  </a:cubicBezTo>
                  <a:cubicBezTo>
                    <a:pt x="194" y="1801"/>
                    <a:pt x="128" y="1868"/>
                    <a:pt x="87" y="1929"/>
                  </a:cubicBezTo>
                  <a:cubicBezTo>
                    <a:pt x="46" y="1949"/>
                    <a:pt x="21" y="1995"/>
                    <a:pt x="21" y="2015"/>
                  </a:cubicBezTo>
                  <a:cubicBezTo>
                    <a:pt x="0" y="2035"/>
                    <a:pt x="21" y="2056"/>
                    <a:pt x="21" y="2056"/>
                  </a:cubicBezTo>
                  <a:cubicBezTo>
                    <a:pt x="33" y="2066"/>
                    <a:pt x="45" y="2071"/>
                    <a:pt x="53" y="2071"/>
                  </a:cubicBezTo>
                  <a:cubicBezTo>
                    <a:pt x="61" y="2071"/>
                    <a:pt x="67" y="2066"/>
                    <a:pt x="67" y="2056"/>
                  </a:cubicBezTo>
                  <a:lnTo>
                    <a:pt x="87" y="2056"/>
                  </a:lnTo>
                  <a:cubicBezTo>
                    <a:pt x="128" y="2015"/>
                    <a:pt x="173" y="1995"/>
                    <a:pt x="214" y="1949"/>
                  </a:cubicBezTo>
                  <a:cubicBezTo>
                    <a:pt x="301" y="1868"/>
                    <a:pt x="402" y="1781"/>
                    <a:pt x="509" y="1715"/>
                  </a:cubicBezTo>
                  <a:cubicBezTo>
                    <a:pt x="636" y="1613"/>
                    <a:pt x="763" y="1527"/>
                    <a:pt x="911" y="1440"/>
                  </a:cubicBezTo>
                  <a:cubicBezTo>
                    <a:pt x="1018" y="1359"/>
                    <a:pt x="1125" y="1293"/>
                    <a:pt x="1252" y="1232"/>
                  </a:cubicBezTo>
                  <a:cubicBezTo>
                    <a:pt x="1359" y="1166"/>
                    <a:pt x="1445" y="1105"/>
                    <a:pt x="1572" y="1059"/>
                  </a:cubicBezTo>
                  <a:cubicBezTo>
                    <a:pt x="1720" y="998"/>
                    <a:pt x="1867" y="932"/>
                    <a:pt x="2015" y="850"/>
                  </a:cubicBezTo>
                  <a:cubicBezTo>
                    <a:pt x="2035" y="850"/>
                    <a:pt x="2081" y="825"/>
                    <a:pt x="2122" y="804"/>
                  </a:cubicBezTo>
                  <a:cubicBezTo>
                    <a:pt x="2228" y="764"/>
                    <a:pt x="2356" y="698"/>
                    <a:pt x="2462" y="657"/>
                  </a:cubicBezTo>
                  <a:cubicBezTo>
                    <a:pt x="2589" y="616"/>
                    <a:pt x="2717" y="570"/>
                    <a:pt x="2844" y="530"/>
                  </a:cubicBezTo>
                  <a:cubicBezTo>
                    <a:pt x="2971" y="489"/>
                    <a:pt x="3073" y="443"/>
                    <a:pt x="3180" y="403"/>
                  </a:cubicBezTo>
                  <a:cubicBezTo>
                    <a:pt x="3327" y="362"/>
                    <a:pt x="3480" y="316"/>
                    <a:pt x="3627" y="275"/>
                  </a:cubicBezTo>
                  <a:cubicBezTo>
                    <a:pt x="3734" y="235"/>
                    <a:pt x="3836" y="214"/>
                    <a:pt x="3963" y="169"/>
                  </a:cubicBezTo>
                  <a:cubicBezTo>
                    <a:pt x="4070" y="148"/>
                    <a:pt x="4177" y="128"/>
                    <a:pt x="4283" y="108"/>
                  </a:cubicBezTo>
                  <a:cubicBezTo>
                    <a:pt x="4304" y="108"/>
                    <a:pt x="4324" y="108"/>
                    <a:pt x="4344" y="87"/>
                  </a:cubicBezTo>
                  <a:cubicBezTo>
                    <a:pt x="4370" y="87"/>
                    <a:pt x="4370" y="62"/>
                    <a:pt x="4370" y="62"/>
                  </a:cubicBezTo>
                  <a:cubicBezTo>
                    <a:pt x="4370" y="41"/>
                    <a:pt x="4370" y="21"/>
                    <a:pt x="4344" y="21"/>
                  </a:cubicBezTo>
                  <a:cubicBezTo>
                    <a:pt x="4324" y="1"/>
                    <a:pt x="4304" y="1"/>
                    <a:pt x="4304"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6"/>
            <p:cNvSpPr/>
            <p:nvPr/>
          </p:nvSpPr>
          <p:spPr>
            <a:xfrm>
              <a:off x="5738146" y="3355533"/>
              <a:ext cx="782319" cy="133627"/>
            </a:xfrm>
            <a:custGeom>
              <a:rect b="b" l="l" r="r" t="t"/>
              <a:pathLst>
                <a:path extrusionOk="0" h="1876" w="10983">
                  <a:moveTo>
                    <a:pt x="912" y="0"/>
                  </a:moveTo>
                  <a:cubicBezTo>
                    <a:pt x="898" y="0"/>
                    <a:pt x="884" y="2"/>
                    <a:pt x="870" y="9"/>
                  </a:cubicBezTo>
                  <a:cubicBezTo>
                    <a:pt x="784" y="55"/>
                    <a:pt x="682" y="96"/>
                    <a:pt x="595" y="116"/>
                  </a:cubicBezTo>
                  <a:cubicBezTo>
                    <a:pt x="428" y="182"/>
                    <a:pt x="255" y="263"/>
                    <a:pt x="87" y="330"/>
                  </a:cubicBezTo>
                  <a:cubicBezTo>
                    <a:pt x="66" y="330"/>
                    <a:pt x="46" y="350"/>
                    <a:pt x="21" y="350"/>
                  </a:cubicBezTo>
                  <a:cubicBezTo>
                    <a:pt x="0" y="370"/>
                    <a:pt x="0" y="391"/>
                    <a:pt x="0" y="416"/>
                  </a:cubicBezTo>
                  <a:cubicBezTo>
                    <a:pt x="21" y="477"/>
                    <a:pt x="46" y="543"/>
                    <a:pt x="66" y="604"/>
                  </a:cubicBezTo>
                  <a:cubicBezTo>
                    <a:pt x="127" y="798"/>
                    <a:pt x="194" y="1006"/>
                    <a:pt x="255" y="1199"/>
                  </a:cubicBezTo>
                  <a:cubicBezTo>
                    <a:pt x="300" y="1347"/>
                    <a:pt x="341" y="1515"/>
                    <a:pt x="402" y="1662"/>
                  </a:cubicBezTo>
                  <a:cubicBezTo>
                    <a:pt x="402" y="1708"/>
                    <a:pt x="428" y="1728"/>
                    <a:pt x="428" y="1769"/>
                  </a:cubicBezTo>
                  <a:cubicBezTo>
                    <a:pt x="448" y="1789"/>
                    <a:pt x="448" y="1815"/>
                    <a:pt x="468" y="1835"/>
                  </a:cubicBezTo>
                  <a:cubicBezTo>
                    <a:pt x="489" y="1856"/>
                    <a:pt x="529" y="1856"/>
                    <a:pt x="555" y="1856"/>
                  </a:cubicBezTo>
                  <a:lnTo>
                    <a:pt x="829" y="1856"/>
                  </a:lnTo>
                  <a:cubicBezTo>
                    <a:pt x="870" y="1856"/>
                    <a:pt x="890" y="1876"/>
                    <a:pt x="911" y="1876"/>
                  </a:cubicBezTo>
                  <a:lnTo>
                    <a:pt x="4497" y="1876"/>
                  </a:lnTo>
                  <a:cubicBezTo>
                    <a:pt x="4685" y="1876"/>
                    <a:pt x="4878" y="1876"/>
                    <a:pt x="5087" y="1856"/>
                  </a:cubicBezTo>
                  <a:lnTo>
                    <a:pt x="10896" y="1856"/>
                  </a:lnTo>
                  <a:cubicBezTo>
                    <a:pt x="10916" y="1856"/>
                    <a:pt x="10937" y="1856"/>
                    <a:pt x="10937" y="1815"/>
                  </a:cubicBezTo>
                  <a:cubicBezTo>
                    <a:pt x="10957" y="1789"/>
                    <a:pt x="10982" y="1749"/>
                    <a:pt x="10982" y="1708"/>
                  </a:cubicBezTo>
                  <a:lnTo>
                    <a:pt x="10982" y="1113"/>
                  </a:lnTo>
                  <a:cubicBezTo>
                    <a:pt x="10982" y="1052"/>
                    <a:pt x="10957" y="986"/>
                    <a:pt x="10957" y="925"/>
                  </a:cubicBezTo>
                  <a:lnTo>
                    <a:pt x="10957" y="879"/>
                  </a:lnTo>
                  <a:cubicBezTo>
                    <a:pt x="10937" y="859"/>
                    <a:pt x="10896" y="838"/>
                    <a:pt x="10876" y="818"/>
                  </a:cubicBezTo>
                  <a:cubicBezTo>
                    <a:pt x="10809" y="818"/>
                    <a:pt x="10728" y="772"/>
                    <a:pt x="10662" y="772"/>
                  </a:cubicBezTo>
                  <a:cubicBezTo>
                    <a:pt x="10428" y="711"/>
                    <a:pt x="10194" y="645"/>
                    <a:pt x="9965" y="584"/>
                  </a:cubicBezTo>
                  <a:lnTo>
                    <a:pt x="9095" y="584"/>
                  </a:lnTo>
                  <a:cubicBezTo>
                    <a:pt x="8999" y="574"/>
                    <a:pt x="8903" y="569"/>
                    <a:pt x="8808" y="569"/>
                  </a:cubicBezTo>
                  <a:cubicBezTo>
                    <a:pt x="8712" y="569"/>
                    <a:pt x="8617" y="574"/>
                    <a:pt x="8520" y="584"/>
                  </a:cubicBezTo>
                  <a:lnTo>
                    <a:pt x="4197" y="584"/>
                  </a:lnTo>
                  <a:cubicBezTo>
                    <a:pt x="3988" y="584"/>
                    <a:pt x="3754" y="584"/>
                    <a:pt x="3520" y="604"/>
                  </a:cubicBezTo>
                  <a:lnTo>
                    <a:pt x="3434" y="604"/>
                  </a:lnTo>
                  <a:cubicBezTo>
                    <a:pt x="3286" y="518"/>
                    <a:pt x="3159" y="477"/>
                    <a:pt x="3012" y="416"/>
                  </a:cubicBezTo>
                  <a:cubicBezTo>
                    <a:pt x="2971" y="391"/>
                    <a:pt x="2945" y="391"/>
                    <a:pt x="2905" y="370"/>
                  </a:cubicBezTo>
                  <a:lnTo>
                    <a:pt x="2844" y="370"/>
                  </a:lnTo>
                  <a:cubicBezTo>
                    <a:pt x="2798" y="370"/>
                    <a:pt x="2757" y="391"/>
                    <a:pt x="2717" y="391"/>
                  </a:cubicBezTo>
                  <a:lnTo>
                    <a:pt x="2544" y="391"/>
                  </a:lnTo>
                  <a:cubicBezTo>
                    <a:pt x="2503" y="391"/>
                    <a:pt x="2462" y="416"/>
                    <a:pt x="2437" y="416"/>
                  </a:cubicBezTo>
                  <a:lnTo>
                    <a:pt x="2249" y="416"/>
                  </a:lnTo>
                  <a:cubicBezTo>
                    <a:pt x="2228" y="436"/>
                    <a:pt x="2182" y="436"/>
                    <a:pt x="2142" y="436"/>
                  </a:cubicBezTo>
                  <a:cubicBezTo>
                    <a:pt x="2101" y="436"/>
                    <a:pt x="2081" y="436"/>
                    <a:pt x="2055" y="416"/>
                  </a:cubicBezTo>
                  <a:cubicBezTo>
                    <a:pt x="1928" y="370"/>
                    <a:pt x="1826" y="330"/>
                    <a:pt x="1699" y="289"/>
                  </a:cubicBezTo>
                  <a:cubicBezTo>
                    <a:pt x="1547" y="223"/>
                    <a:pt x="1399" y="162"/>
                    <a:pt x="1252" y="116"/>
                  </a:cubicBezTo>
                  <a:cubicBezTo>
                    <a:pt x="1165" y="75"/>
                    <a:pt x="1084" y="55"/>
                    <a:pt x="997" y="9"/>
                  </a:cubicBezTo>
                  <a:cubicBezTo>
                    <a:pt x="970" y="9"/>
                    <a:pt x="941" y="0"/>
                    <a:pt x="912"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6"/>
            <p:cNvSpPr/>
            <p:nvPr/>
          </p:nvSpPr>
          <p:spPr>
            <a:xfrm>
              <a:off x="5738146" y="3378968"/>
              <a:ext cx="782319" cy="108768"/>
            </a:xfrm>
            <a:custGeom>
              <a:rect b="b" l="l" r="r" t="t"/>
              <a:pathLst>
                <a:path extrusionOk="0" h="1527" w="10983">
                  <a:moveTo>
                    <a:pt x="489" y="1506"/>
                  </a:moveTo>
                  <a:lnTo>
                    <a:pt x="509" y="1527"/>
                  </a:lnTo>
                  <a:lnTo>
                    <a:pt x="489" y="1506"/>
                  </a:lnTo>
                  <a:close/>
                  <a:moveTo>
                    <a:pt x="489" y="1506"/>
                  </a:moveTo>
                  <a:lnTo>
                    <a:pt x="489" y="1506"/>
                  </a:lnTo>
                  <a:lnTo>
                    <a:pt x="489" y="1506"/>
                  </a:lnTo>
                  <a:close/>
                  <a:moveTo>
                    <a:pt x="489" y="1506"/>
                  </a:moveTo>
                  <a:lnTo>
                    <a:pt x="489" y="1506"/>
                  </a:lnTo>
                  <a:lnTo>
                    <a:pt x="489" y="1506"/>
                  </a:lnTo>
                  <a:close/>
                  <a:moveTo>
                    <a:pt x="10937" y="1506"/>
                  </a:moveTo>
                  <a:cubicBezTo>
                    <a:pt x="10916" y="1527"/>
                    <a:pt x="10916" y="1527"/>
                    <a:pt x="10896" y="1527"/>
                  </a:cubicBezTo>
                  <a:lnTo>
                    <a:pt x="10876" y="1527"/>
                  </a:lnTo>
                  <a:lnTo>
                    <a:pt x="10855" y="1527"/>
                  </a:lnTo>
                  <a:lnTo>
                    <a:pt x="10601" y="1527"/>
                  </a:lnTo>
                  <a:lnTo>
                    <a:pt x="10855" y="1527"/>
                  </a:lnTo>
                  <a:lnTo>
                    <a:pt x="10876" y="1527"/>
                  </a:lnTo>
                  <a:lnTo>
                    <a:pt x="10896" y="1527"/>
                  </a:lnTo>
                  <a:cubicBezTo>
                    <a:pt x="10916" y="1527"/>
                    <a:pt x="10916" y="1527"/>
                    <a:pt x="10937" y="1506"/>
                  </a:cubicBezTo>
                  <a:close/>
                  <a:moveTo>
                    <a:pt x="428" y="1440"/>
                  </a:moveTo>
                  <a:cubicBezTo>
                    <a:pt x="448" y="1460"/>
                    <a:pt x="448" y="1486"/>
                    <a:pt x="468" y="1506"/>
                  </a:cubicBezTo>
                  <a:cubicBezTo>
                    <a:pt x="448" y="1486"/>
                    <a:pt x="448" y="1460"/>
                    <a:pt x="428" y="1440"/>
                  </a:cubicBezTo>
                  <a:close/>
                  <a:moveTo>
                    <a:pt x="10982" y="1313"/>
                  </a:moveTo>
                  <a:lnTo>
                    <a:pt x="10982" y="1379"/>
                  </a:lnTo>
                  <a:cubicBezTo>
                    <a:pt x="10982" y="1420"/>
                    <a:pt x="10957" y="1440"/>
                    <a:pt x="10957" y="1486"/>
                  </a:cubicBezTo>
                  <a:cubicBezTo>
                    <a:pt x="10957" y="1440"/>
                    <a:pt x="10982" y="1420"/>
                    <a:pt x="10982" y="1379"/>
                  </a:cubicBezTo>
                  <a:lnTo>
                    <a:pt x="10982" y="1313"/>
                  </a:lnTo>
                  <a:close/>
                  <a:moveTo>
                    <a:pt x="255" y="870"/>
                  </a:moveTo>
                  <a:cubicBezTo>
                    <a:pt x="300" y="1018"/>
                    <a:pt x="341" y="1186"/>
                    <a:pt x="402" y="1333"/>
                  </a:cubicBezTo>
                  <a:cubicBezTo>
                    <a:pt x="402" y="1379"/>
                    <a:pt x="428" y="1399"/>
                    <a:pt x="428" y="1420"/>
                  </a:cubicBezTo>
                  <a:cubicBezTo>
                    <a:pt x="428" y="1399"/>
                    <a:pt x="402" y="1379"/>
                    <a:pt x="402" y="1333"/>
                  </a:cubicBezTo>
                  <a:cubicBezTo>
                    <a:pt x="341" y="1186"/>
                    <a:pt x="300" y="1018"/>
                    <a:pt x="255" y="870"/>
                  </a:cubicBezTo>
                  <a:close/>
                  <a:moveTo>
                    <a:pt x="66" y="255"/>
                  </a:moveTo>
                  <a:lnTo>
                    <a:pt x="66" y="275"/>
                  </a:lnTo>
                  <a:cubicBezTo>
                    <a:pt x="87" y="316"/>
                    <a:pt x="87" y="362"/>
                    <a:pt x="107" y="423"/>
                  </a:cubicBezTo>
                  <a:cubicBezTo>
                    <a:pt x="87" y="362"/>
                    <a:pt x="87" y="316"/>
                    <a:pt x="66" y="275"/>
                  </a:cubicBezTo>
                  <a:lnTo>
                    <a:pt x="66" y="255"/>
                  </a:lnTo>
                  <a:close/>
                  <a:moveTo>
                    <a:pt x="0" y="62"/>
                  </a:moveTo>
                  <a:lnTo>
                    <a:pt x="0" y="87"/>
                  </a:lnTo>
                  <a:cubicBezTo>
                    <a:pt x="21" y="107"/>
                    <a:pt x="21" y="128"/>
                    <a:pt x="21" y="128"/>
                  </a:cubicBezTo>
                  <a:cubicBezTo>
                    <a:pt x="21" y="128"/>
                    <a:pt x="21" y="107"/>
                    <a:pt x="0" y="87"/>
                  </a:cubicBezTo>
                  <a:lnTo>
                    <a:pt x="0" y="62"/>
                  </a:lnTo>
                  <a:close/>
                  <a:moveTo>
                    <a:pt x="66" y="1"/>
                  </a:moveTo>
                  <a:lnTo>
                    <a:pt x="46" y="21"/>
                  </a:lnTo>
                  <a:close/>
                </a:path>
              </a:pathLst>
            </a:custGeom>
            <a:solidFill>
              <a:srgbClr val="FCC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6"/>
            <p:cNvSpPr/>
            <p:nvPr/>
          </p:nvSpPr>
          <p:spPr>
            <a:xfrm>
              <a:off x="6108052" y="3487668"/>
              <a:ext cx="351876" cy="71"/>
            </a:xfrm>
            <a:custGeom>
              <a:rect b="b" l="l" r="r" t="t"/>
              <a:pathLst>
                <a:path extrusionOk="0" h="1" w="4940">
                  <a:moveTo>
                    <a:pt x="3856" y="1"/>
                  </a:moveTo>
                  <a:lnTo>
                    <a:pt x="2778" y="1"/>
                  </a:lnTo>
                  <a:lnTo>
                    <a:pt x="2778" y="1"/>
                  </a:lnTo>
                  <a:lnTo>
                    <a:pt x="169" y="1"/>
                  </a:lnTo>
                  <a:lnTo>
                    <a:pt x="1" y="1"/>
                  </a:lnTo>
                  <a:lnTo>
                    <a:pt x="1" y="1"/>
                  </a:lnTo>
                  <a:lnTo>
                    <a:pt x="169" y="1"/>
                  </a:lnTo>
                  <a:lnTo>
                    <a:pt x="1038" y="1"/>
                  </a:lnTo>
                  <a:lnTo>
                    <a:pt x="2778" y="1"/>
                  </a:lnTo>
                  <a:lnTo>
                    <a:pt x="2778" y="1"/>
                  </a:lnTo>
                  <a:lnTo>
                    <a:pt x="4218" y="1"/>
                  </a:lnTo>
                  <a:lnTo>
                    <a:pt x="4940" y="1"/>
                  </a:lnTo>
                  <a:lnTo>
                    <a:pt x="4940" y="1"/>
                  </a:lnTo>
                  <a:lnTo>
                    <a:pt x="4940" y="1"/>
                  </a:lnTo>
                  <a:close/>
                </a:path>
              </a:pathLst>
            </a:custGeom>
            <a:solidFill>
              <a:srgbClr val="134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6"/>
            <p:cNvSpPr/>
            <p:nvPr/>
          </p:nvSpPr>
          <p:spPr>
            <a:xfrm>
              <a:off x="5784874" y="3487668"/>
              <a:ext cx="83410" cy="1496"/>
            </a:xfrm>
            <a:custGeom>
              <a:rect b="b" l="l" r="r" t="t"/>
              <a:pathLst>
                <a:path extrusionOk="0" h="21" w="1171">
                  <a:moveTo>
                    <a:pt x="555" y="21"/>
                  </a:moveTo>
                  <a:lnTo>
                    <a:pt x="255" y="21"/>
                  </a:lnTo>
                  <a:lnTo>
                    <a:pt x="509" y="21"/>
                  </a:lnTo>
                  <a:lnTo>
                    <a:pt x="870" y="21"/>
                  </a:lnTo>
                  <a:lnTo>
                    <a:pt x="1170" y="21"/>
                  </a:lnTo>
                  <a:lnTo>
                    <a:pt x="1170" y="21"/>
                  </a:lnTo>
                  <a:lnTo>
                    <a:pt x="870" y="21"/>
                  </a:lnTo>
                  <a:lnTo>
                    <a:pt x="555" y="21"/>
                  </a:lnTo>
                  <a:close/>
                  <a:moveTo>
                    <a:pt x="87" y="1"/>
                  </a:moveTo>
                  <a:lnTo>
                    <a:pt x="87" y="1"/>
                  </a:lnTo>
                  <a:lnTo>
                    <a:pt x="26" y="1"/>
                  </a:lnTo>
                  <a:lnTo>
                    <a:pt x="0" y="1"/>
                  </a:lnTo>
                  <a:lnTo>
                    <a:pt x="26" y="1"/>
                  </a:lnTo>
                  <a:lnTo>
                    <a:pt x="87" y="1"/>
                  </a:lnTo>
                  <a:lnTo>
                    <a:pt x="107" y="1"/>
                  </a:lnTo>
                  <a:lnTo>
                    <a:pt x="173" y="1"/>
                  </a:lnTo>
                  <a:close/>
                </a:path>
              </a:pathLst>
            </a:custGeom>
            <a:solidFill>
              <a:srgbClr val="FCC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6"/>
            <p:cNvSpPr/>
            <p:nvPr/>
          </p:nvSpPr>
          <p:spPr>
            <a:xfrm>
              <a:off x="5868215" y="3489093"/>
              <a:ext cx="205142" cy="71"/>
            </a:xfrm>
            <a:custGeom>
              <a:rect b="b" l="l" r="r" t="t"/>
              <a:pathLst>
                <a:path extrusionOk="0" h="1" w="2880">
                  <a:moveTo>
                    <a:pt x="2457" y="1"/>
                  </a:moveTo>
                  <a:lnTo>
                    <a:pt x="2371" y="1"/>
                  </a:lnTo>
                  <a:lnTo>
                    <a:pt x="2010" y="1"/>
                  </a:lnTo>
                  <a:lnTo>
                    <a:pt x="1481" y="1"/>
                  </a:lnTo>
                  <a:lnTo>
                    <a:pt x="590" y="1"/>
                  </a:lnTo>
                  <a:lnTo>
                    <a:pt x="0" y="1"/>
                  </a:lnTo>
                  <a:lnTo>
                    <a:pt x="0" y="1"/>
                  </a:lnTo>
                  <a:lnTo>
                    <a:pt x="1481" y="1"/>
                  </a:lnTo>
                  <a:lnTo>
                    <a:pt x="2010" y="1"/>
                  </a:lnTo>
                  <a:lnTo>
                    <a:pt x="2371" y="1"/>
                  </a:lnTo>
                  <a:lnTo>
                    <a:pt x="2457" y="1"/>
                  </a:lnTo>
                  <a:lnTo>
                    <a:pt x="2671" y="1"/>
                  </a:lnTo>
                  <a:lnTo>
                    <a:pt x="2859" y="1"/>
                  </a:lnTo>
                  <a:lnTo>
                    <a:pt x="2879" y="1"/>
                  </a:lnTo>
                  <a:lnTo>
                    <a:pt x="2859" y="1"/>
                  </a:lnTo>
                  <a:lnTo>
                    <a:pt x="2671" y="1"/>
                  </a:lnTo>
                  <a:close/>
                </a:path>
              </a:pathLst>
            </a:custGeom>
            <a:solidFill>
              <a:srgbClr val="1345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6"/>
            <p:cNvSpPr/>
            <p:nvPr/>
          </p:nvSpPr>
          <p:spPr>
            <a:xfrm>
              <a:off x="5738146" y="3374267"/>
              <a:ext cx="782319" cy="114894"/>
            </a:xfrm>
            <a:custGeom>
              <a:rect b="b" l="l" r="r" t="t"/>
              <a:pathLst>
                <a:path extrusionOk="0" h="1613" w="10983">
                  <a:moveTo>
                    <a:pt x="234" y="0"/>
                  </a:moveTo>
                  <a:lnTo>
                    <a:pt x="87" y="67"/>
                  </a:lnTo>
                  <a:lnTo>
                    <a:pt x="66" y="67"/>
                  </a:lnTo>
                  <a:lnTo>
                    <a:pt x="46" y="87"/>
                  </a:lnTo>
                  <a:lnTo>
                    <a:pt x="21" y="87"/>
                  </a:lnTo>
                  <a:cubicBezTo>
                    <a:pt x="21" y="107"/>
                    <a:pt x="21" y="107"/>
                    <a:pt x="0" y="128"/>
                  </a:cubicBezTo>
                  <a:lnTo>
                    <a:pt x="0" y="153"/>
                  </a:lnTo>
                  <a:cubicBezTo>
                    <a:pt x="21" y="173"/>
                    <a:pt x="21" y="194"/>
                    <a:pt x="21" y="194"/>
                  </a:cubicBezTo>
                  <a:cubicBezTo>
                    <a:pt x="46" y="234"/>
                    <a:pt x="46" y="280"/>
                    <a:pt x="66" y="321"/>
                  </a:cubicBezTo>
                  <a:lnTo>
                    <a:pt x="66" y="341"/>
                  </a:lnTo>
                  <a:cubicBezTo>
                    <a:pt x="87" y="382"/>
                    <a:pt x="87" y="428"/>
                    <a:pt x="107" y="489"/>
                  </a:cubicBezTo>
                  <a:cubicBezTo>
                    <a:pt x="148" y="636"/>
                    <a:pt x="194" y="789"/>
                    <a:pt x="255" y="936"/>
                  </a:cubicBezTo>
                  <a:cubicBezTo>
                    <a:pt x="300" y="1084"/>
                    <a:pt x="341" y="1252"/>
                    <a:pt x="402" y="1399"/>
                  </a:cubicBezTo>
                  <a:cubicBezTo>
                    <a:pt x="402" y="1445"/>
                    <a:pt x="428" y="1465"/>
                    <a:pt x="428" y="1486"/>
                  </a:cubicBezTo>
                  <a:lnTo>
                    <a:pt x="428" y="1506"/>
                  </a:lnTo>
                  <a:cubicBezTo>
                    <a:pt x="448" y="1526"/>
                    <a:pt x="448" y="1552"/>
                    <a:pt x="468" y="1572"/>
                  </a:cubicBezTo>
                  <a:lnTo>
                    <a:pt x="489" y="1572"/>
                  </a:lnTo>
                  <a:lnTo>
                    <a:pt x="509" y="1593"/>
                  </a:lnTo>
                  <a:lnTo>
                    <a:pt x="829" y="1593"/>
                  </a:lnTo>
                  <a:cubicBezTo>
                    <a:pt x="870" y="1593"/>
                    <a:pt x="890" y="1613"/>
                    <a:pt x="911" y="1613"/>
                  </a:cubicBezTo>
                  <a:lnTo>
                    <a:pt x="4705" y="1613"/>
                  </a:lnTo>
                  <a:cubicBezTo>
                    <a:pt x="4833" y="1613"/>
                    <a:pt x="4960" y="1613"/>
                    <a:pt x="5087" y="1593"/>
                  </a:cubicBezTo>
                  <a:lnTo>
                    <a:pt x="10896" y="1593"/>
                  </a:lnTo>
                  <a:cubicBezTo>
                    <a:pt x="10916" y="1593"/>
                    <a:pt x="10916" y="1593"/>
                    <a:pt x="10937" y="1572"/>
                  </a:cubicBezTo>
                  <a:lnTo>
                    <a:pt x="10937" y="1552"/>
                  </a:lnTo>
                  <a:lnTo>
                    <a:pt x="10957" y="1552"/>
                  </a:lnTo>
                  <a:cubicBezTo>
                    <a:pt x="10957" y="1506"/>
                    <a:pt x="10982" y="1486"/>
                    <a:pt x="10982" y="1445"/>
                  </a:cubicBezTo>
                  <a:lnTo>
                    <a:pt x="10982" y="1379"/>
                  </a:lnTo>
                  <a:lnTo>
                    <a:pt x="10982" y="1338"/>
                  </a:lnTo>
                  <a:lnTo>
                    <a:pt x="763" y="1338"/>
                  </a:lnTo>
                  <a:cubicBezTo>
                    <a:pt x="723" y="1338"/>
                    <a:pt x="702" y="1338"/>
                    <a:pt x="682" y="1318"/>
                  </a:cubicBezTo>
                  <a:cubicBezTo>
                    <a:pt x="656" y="1298"/>
                    <a:pt x="636" y="1272"/>
                    <a:pt x="636" y="1252"/>
                  </a:cubicBezTo>
                  <a:cubicBezTo>
                    <a:pt x="616" y="1211"/>
                    <a:pt x="616" y="1191"/>
                    <a:pt x="595" y="1145"/>
                  </a:cubicBezTo>
                  <a:cubicBezTo>
                    <a:pt x="555" y="997"/>
                    <a:pt x="509" y="830"/>
                    <a:pt x="448" y="682"/>
                  </a:cubicBezTo>
                  <a:cubicBezTo>
                    <a:pt x="382" y="468"/>
                    <a:pt x="321" y="280"/>
                    <a:pt x="255" y="87"/>
                  </a:cubicBezTo>
                  <a:cubicBezTo>
                    <a:pt x="255" y="46"/>
                    <a:pt x="255" y="26"/>
                    <a:pt x="234" y="0"/>
                  </a:cubicBezTo>
                  <a:close/>
                </a:path>
              </a:pathLst>
            </a:custGeom>
            <a:solidFill>
              <a:srgbClr val="F77A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6"/>
            <p:cNvSpPr/>
            <p:nvPr/>
          </p:nvSpPr>
          <p:spPr>
            <a:xfrm>
              <a:off x="5777608" y="3452907"/>
              <a:ext cx="724694" cy="10542"/>
            </a:xfrm>
            <a:custGeom>
              <a:rect b="b" l="l" r="r" t="t"/>
              <a:pathLst>
                <a:path extrusionOk="0" h="148" w="10174">
                  <a:moveTo>
                    <a:pt x="1527" y="0"/>
                  </a:moveTo>
                  <a:cubicBezTo>
                    <a:pt x="1336" y="10"/>
                    <a:pt x="1145" y="10"/>
                    <a:pt x="954" y="10"/>
                  </a:cubicBezTo>
                  <a:cubicBezTo>
                    <a:pt x="764" y="10"/>
                    <a:pt x="573" y="10"/>
                    <a:pt x="382" y="21"/>
                  </a:cubicBezTo>
                  <a:lnTo>
                    <a:pt x="62" y="21"/>
                  </a:lnTo>
                  <a:cubicBezTo>
                    <a:pt x="41" y="21"/>
                    <a:pt x="41" y="21"/>
                    <a:pt x="21" y="41"/>
                  </a:cubicBezTo>
                  <a:cubicBezTo>
                    <a:pt x="1" y="41"/>
                    <a:pt x="1" y="41"/>
                    <a:pt x="1" y="66"/>
                  </a:cubicBezTo>
                  <a:cubicBezTo>
                    <a:pt x="1" y="87"/>
                    <a:pt x="1" y="107"/>
                    <a:pt x="21" y="107"/>
                  </a:cubicBezTo>
                  <a:lnTo>
                    <a:pt x="41" y="107"/>
                  </a:lnTo>
                  <a:cubicBezTo>
                    <a:pt x="62" y="127"/>
                    <a:pt x="82" y="127"/>
                    <a:pt x="82" y="127"/>
                  </a:cubicBezTo>
                  <a:lnTo>
                    <a:pt x="530" y="127"/>
                  </a:lnTo>
                  <a:cubicBezTo>
                    <a:pt x="784" y="127"/>
                    <a:pt x="1059" y="127"/>
                    <a:pt x="1313" y="148"/>
                  </a:cubicBezTo>
                  <a:lnTo>
                    <a:pt x="10108" y="148"/>
                  </a:lnTo>
                  <a:cubicBezTo>
                    <a:pt x="10149" y="148"/>
                    <a:pt x="10174" y="127"/>
                    <a:pt x="10174" y="87"/>
                  </a:cubicBezTo>
                  <a:cubicBezTo>
                    <a:pt x="10174" y="66"/>
                    <a:pt x="10174" y="21"/>
                    <a:pt x="10128"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6"/>
            <p:cNvSpPr/>
            <p:nvPr/>
          </p:nvSpPr>
          <p:spPr>
            <a:xfrm>
              <a:off x="5780529" y="3410524"/>
              <a:ext cx="184130" cy="9117"/>
            </a:xfrm>
            <a:custGeom>
              <a:rect b="b" l="l" r="r" t="t"/>
              <a:pathLst>
                <a:path extrusionOk="0" h="128" w="2585">
                  <a:moveTo>
                    <a:pt x="489" y="0"/>
                  </a:moveTo>
                  <a:cubicBezTo>
                    <a:pt x="425" y="13"/>
                    <a:pt x="362" y="13"/>
                    <a:pt x="298" y="13"/>
                  </a:cubicBezTo>
                  <a:cubicBezTo>
                    <a:pt x="234" y="13"/>
                    <a:pt x="171" y="13"/>
                    <a:pt x="107" y="26"/>
                  </a:cubicBezTo>
                  <a:lnTo>
                    <a:pt x="41" y="26"/>
                  </a:lnTo>
                  <a:cubicBezTo>
                    <a:pt x="21" y="46"/>
                    <a:pt x="21" y="46"/>
                    <a:pt x="21" y="66"/>
                  </a:cubicBezTo>
                  <a:cubicBezTo>
                    <a:pt x="0" y="87"/>
                    <a:pt x="21" y="107"/>
                    <a:pt x="41" y="107"/>
                  </a:cubicBezTo>
                  <a:lnTo>
                    <a:pt x="61" y="107"/>
                  </a:lnTo>
                  <a:cubicBezTo>
                    <a:pt x="61" y="127"/>
                    <a:pt x="87" y="127"/>
                    <a:pt x="107" y="127"/>
                  </a:cubicBezTo>
                  <a:lnTo>
                    <a:pt x="2523" y="127"/>
                  </a:lnTo>
                  <a:cubicBezTo>
                    <a:pt x="2544" y="127"/>
                    <a:pt x="2564" y="107"/>
                    <a:pt x="2584" y="66"/>
                  </a:cubicBezTo>
                  <a:cubicBezTo>
                    <a:pt x="2584" y="46"/>
                    <a:pt x="2564" y="0"/>
                    <a:pt x="2523"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6"/>
            <p:cNvSpPr/>
            <p:nvPr/>
          </p:nvSpPr>
          <p:spPr>
            <a:xfrm>
              <a:off x="5985961" y="3410524"/>
              <a:ext cx="18164" cy="25785"/>
            </a:xfrm>
            <a:custGeom>
              <a:rect b="b" l="l" r="r" t="t"/>
              <a:pathLst>
                <a:path extrusionOk="0" h="362" w="255">
                  <a:moveTo>
                    <a:pt x="41" y="0"/>
                  </a:moveTo>
                  <a:cubicBezTo>
                    <a:pt x="21" y="0"/>
                    <a:pt x="1" y="26"/>
                    <a:pt x="1" y="46"/>
                  </a:cubicBezTo>
                  <a:lnTo>
                    <a:pt x="1" y="300"/>
                  </a:lnTo>
                  <a:cubicBezTo>
                    <a:pt x="1" y="341"/>
                    <a:pt x="21" y="361"/>
                    <a:pt x="41" y="361"/>
                  </a:cubicBezTo>
                  <a:lnTo>
                    <a:pt x="189" y="361"/>
                  </a:lnTo>
                  <a:cubicBezTo>
                    <a:pt x="229" y="361"/>
                    <a:pt x="255" y="341"/>
                    <a:pt x="255" y="300"/>
                  </a:cubicBezTo>
                  <a:lnTo>
                    <a:pt x="255" y="46"/>
                  </a:lnTo>
                  <a:cubicBezTo>
                    <a:pt x="255" y="26"/>
                    <a:pt x="229" y="0"/>
                    <a:pt x="18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6"/>
            <p:cNvSpPr/>
            <p:nvPr/>
          </p:nvSpPr>
          <p:spPr>
            <a:xfrm>
              <a:off x="6016021" y="3410524"/>
              <a:ext cx="18235" cy="25785"/>
            </a:xfrm>
            <a:custGeom>
              <a:rect b="b" l="l" r="r" t="t"/>
              <a:pathLst>
                <a:path extrusionOk="0" h="362" w="256">
                  <a:moveTo>
                    <a:pt x="62" y="0"/>
                  </a:moveTo>
                  <a:cubicBezTo>
                    <a:pt x="21" y="0"/>
                    <a:pt x="1" y="26"/>
                    <a:pt x="1" y="46"/>
                  </a:cubicBezTo>
                  <a:lnTo>
                    <a:pt x="1" y="300"/>
                  </a:lnTo>
                  <a:cubicBezTo>
                    <a:pt x="1" y="341"/>
                    <a:pt x="21" y="361"/>
                    <a:pt x="62" y="361"/>
                  </a:cubicBezTo>
                  <a:lnTo>
                    <a:pt x="214" y="361"/>
                  </a:lnTo>
                  <a:cubicBezTo>
                    <a:pt x="235" y="361"/>
                    <a:pt x="255" y="341"/>
                    <a:pt x="255" y="300"/>
                  </a:cubicBezTo>
                  <a:lnTo>
                    <a:pt x="255" y="46"/>
                  </a:lnTo>
                  <a:cubicBezTo>
                    <a:pt x="255" y="26"/>
                    <a:pt x="235" y="0"/>
                    <a:pt x="21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6"/>
            <p:cNvSpPr/>
            <p:nvPr/>
          </p:nvSpPr>
          <p:spPr>
            <a:xfrm>
              <a:off x="6047576" y="3410524"/>
              <a:ext cx="18164" cy="25785"/>
            </a:xfrm>
            <a:custGeom>
              <a:rect b="b" l="l" r="r" t="t"/>
              <a:pathLst>
                <a:path extrusionOk="0" h="362" w="255">
                  <a:moveTo>
                    <a:pt x="46" y="0"/>
                  </a:moveTo>
                  <a:cubicBezTo>
                    <a:pt x="26" y="0"/>
                    <a:pt x="0" y="26"/>
                    <a:pt x="0" y="46"/>
                  </a:cubicBezTo>
                  <a:lnTo>
                    <a:pt x="0" y="300"/>
                  </a:lnTo>
                  <a:cubicBezTo>
                    <a:pt x="0" y="341"/>
                    <a:pt x="26" y="361"/>
                    <a:pt x="46" y="361"/>
                  </a:cubicBezTo>
                  <a:lnTo>
                    <a:pt x="194" y="361"/>
                  </a:lnTo>
                  <a:cubicBezTo>
                    <a:pt x="234" y="361"/>
                    <a:pt x="255" y="341"/>
                    <a:pt x="255" y="300"/>
                  </a:cubicBezTo>
                  <a:lnTo>
                    <a:pt x="255" y="46"/>
                  </a:lnTo>
                  <a:cubicBezTo>
                    <a:pt x="255" y="26"/>
                    <a:pt x="234" y="0"/>
                    <a:pt x="19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6"/>
            <p:cNvSpPr/>
            <p:nvPr/>
          </p:nvSpPr>
          <p:spPr>
            <a:xfrm>
              <a:off x="6077992" y="3410524"/>
              <a:ext cx="18164" cy="25785"/>
            </a:xfrm>
            <a:custGeom>
              <a:rect b="b" l="l" r="r" t="t"/>
              <a:pathLst>
                <a:path extrusionOk="0" h="362" w="255">
                  <a:moveTo>
                    <a:pt x="62" y="0"/>
                  </a:moveTo>
                  <a:cubicBezTo>
                    <a:pt x="21" y="0"/>
                    <a:pt x="1" y="26"/>
                    <a:pt x="1" y="46"/>
                  </a:cubicBezTo>
                  <a:lnTo>
                    <a:pt x="1" y="300"/>
                  </a:lnTo>
                  <a:cubicBezTo>
                    <a:pt x="1" y="341"/>
                    <a:pt x="21" y="361"/>
                    <a:pt x="62" y="361"/>
                  </a:cubicBezTo>
                  <a:lnTo>
                    <a:pt x="209" y="361"/>
                  </a:lnTo>
                  <a:cubicBezTo>
                    <a:pt x="235" y="361"/>
                    <a:pt x="255" y="341"/>
                    <a:pt x="255" y="300"/>
                  </a:cubicBezTo>
                  <a:lnTo>
                    <a:pt x="255" y="46"/>
                  </a:lnTo>
                  <a:cubicBezTo>
                    <a:pt x="255" y="26"/>
                    <a:pt x="235" y="0"/>
                    <a:pt x="20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6"/>
            <p:cNvSpPr/>
            <p:nvPr/>
          </p:nvSpPr>
          <p:spPr>
            <a:xfrm>
              <a:off x="6108052" y="3410524"/>
              <a:ext cx="19659" cy="25785"/>
            </a:xfrm>
            <a:custGeom>
              <a:rect b="b" l="l" r="r" t="t"/>
              <a:pathLst>
                <a:path extrusionOk="0" h="362" w="276">
                  <a:moveTo>
                    <a:pt x="67" y="0"/>
                  </a:moveTo>
                  <a:cubicBezTo>
                    <a:pt x="41" y="0"/>
                    <a:pt x="1" y="26"/>
                    <a:pt x="1" y="46"/>
                  </a:cubicBezTo>
                  <a:lnTo>
                    <a:pt x="1" y="300"/>
                  </a:lnTo>
                  <a:cubicBezTo>
                    <a:pt x="1" y="341"/>
                    <a:pt x="41" y="361"/>
                    <a:pt x="67" y="361"/>
                  </a:cubicBezTo>
                  <a:lnTo>
                    <a:pt x="214" y="361"/>
                  </a:lnTo>
                  <a:cubicBezTo>
                    <a:pt x="255" y="361"/>
                    <a:pt x="275" y="341"/>
                    <a:pt x="275" y="300"/>
                  </a:cubicBezTo>
                  <a:lnTo>
                    <a:pt x="275" y="46"/>
                  </a:lnTo>
                  <a:cubicBezTo>
                    <a:pt x="275" y="26"/>
                    <a:pt x="255" y="0"/>
                    <a:pt x="21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6"/>
            <p:cNvSpPr/>
            <p:nvPr/>
          </p:nvSpPr>
          <p:spPr>
            <a:xfrm>
              <a:off x="6139964" y="3410524"/>
              <a:ext cx="18164" cy="25785"/>
            </a:xfrm>
            <a:custGeom>
              <a:rect b="b" l="l" r="r" t="t"/>
              <a:pathLst>
                <a:path extrusionOk="0" h="362" w="255">
                  <a:moveTo>
                    <a:pt x="41" y="0"/>
                  </a:moveTo>
                  <a:cubicBezTo>
                    <a:pt x="21" y="0"/>
                    <a:pt x="0" y="26"/>
                    <a:pt x="0" y="46"/>
                  </a:cubicBezTo>
                  <a:lnTo>
                    <a:pt x="0" y="300"/>
                  </a:lnTo>
                  <a:cubicBezTo>
                    <a:pt x="0" y="341"/>
                    <a:pt x="21" y="361"/>
                    <a:pt x="41" y="361"/>
                  </a:cubicBezTo>
                  <a:lnTo>
                    <a:pt x="209" y="361"/>
                  </a:lnTo>
                  <a:cubicBezTo>
                    <a:pt x="229" y="361"/>
                    <a:pt x="255" y="341"/>
                    <a:pt x="255" y="300"/>
                  </a:cubicBezTo>
                  <a:lnTo>
                    <a:pt x="255" y="46"/>
                  </a:lnTo>
                  <a:cubicBezTo>
                    <a:pt x="255" y="26"/>
                    <a:pt x="229" y="0"/>
                    <a:pt x="20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6"/>
            <p:cNvSpPr/>
            <p:nvPr/>
          </p:nvSpPr>
          <p:spPr>
            <a:xfrm>
              <a:off x="6170024" y="3410524"/>
              <a:ext cx="19659" cy="25785"/>
            </a:xfrm>
            <a:custGeom>
              <a:rect b="b" l="l" r="r" t="t"/>
              <a:pathLst>
                <a:path extrusionOk="0" h="362" w="276">
                  <a:moveTo>
                    <a:pt x="62" y="0"/>
                  </a:moveTo>
                  <a:cubicBezTo>
                    <a:pt x="21" y="0"/>
                    <a:pt x="1" y="26"/>
                    <a:pt x="1" y="46"/>
                  </a:cubicBezTo>
                  <a:lnTo>
                    <a:pt x="1" y="300"/>
                  </a:lnTo>
                  <a:cubicBezTo>
                    <a:pt x="1" y="341"/>
                    <a:pt x="21" y="361"/>
                    <a:pt x="62" y="361"/>
                  </a:cubicBezTo>
                  <a:lnTo>
                    <a:pt x="214" y="361"/>
                  </a:lnTo>
                  <a:cubicBezTo>
                    <a:pt x="235" y="361"/>
                    <a:pt x="275" y="341"/>
                    <a:pt x="275" y="300"/>
                  </a:cubicBezTo>
                  <a:lnTo>
                    <a:pt x="275" y="46"/>
                  </a:lnTo>
                  <a:cubicBezTo>
                    <a:pt x="275" y="26"/>
                    <a:pt x="235" y="0"/>
                    <a:pt x="21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6"/>
            <p:cNvSpPr/>
            <p:nvPr/>
          </p:nvSpPr>
          <p:spPr>
            <a:xfrm>
              <a:off x="6201579" y="3410524"/>
              <a:ext cx="18164" cy="25785"/>
            </a:xfrm>
            <a:custGeom>
              <a:rect b="b" l="l" r="r" t="t"/>
              <a:pathLst>
                <a:path extrusionOk="0" h="362" w="255">
                  <a:moveTo>
                    <a:pt x="46" y="0"/>
                  </a:moveTo>
                  <a:cubicBezTo>
                    <a:pt x="25" y="0"/>
                    <a:pt x="0" y="26"/>
                    <a:pt x="0" y="46"/>
                  </a:cubicBezTo>
                  <a:lnTo>
                    <a:pt x="0" y="300"/>
                  </a:lnTo>
                  <a:cubicBezTo>
                    <a:pt x="0" y="341"/>
                    <a:pt x="25" y="361"/>
                    <a:pt x="46" y="361"/>
                  </a:cubicBezTo>
                  <a:lnTo>
                    <a:pt x="193" y="361"/>
                  </a:lnTo>
                  <a:cubicBezTo>
                    <a:pt x="234" y="361"/>
                    <a:pt x="254" y="341"/>
                    <a:pt x="254" y="300"/>
                  </a:cubicBezTo>
                  <a:lnTo>
                    <a:pt x="254" y="46"/>
                  </a:lnTo>
                  <a:cubicBezTo>
                    <a:pt x="254" y="26"/>
                    <a:pt x="234" y="0"/>
                    <a:pt x="193"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6"/>
            <p:cNvSpPr/>
            <p:nvPr/>
          </p:nvSpPr>
          <p:spPr>
            <a:xfrm>
              <a:off x="6231995" y="3410524"/>
              <a:ext cx="18164" cy="25785"/>
            </a:xfrm>
            <a:custGeom>
              <a:rect b="b" l="l" r="r" t="t"/>
              <a:pathLst>
                <a:path extrusionOk="0" h="362" w="255">
                  <a:moveTo>
                    <a:pt x="61" y="0"/>
                  </a:moveTo>
                  <a:cubicBezTo>
                    <a:pt x="21" y="0"/>
                    <a:pt x="0" y="26"/>
                    <a:pt x="0" y="46"/>
                  </a:cubicBezTo>
                  <a:lnTo>
                    <a:pt x="0" y="300"/>
                  </a:lnTo>
                  <a:cubicBezTo>
                    <a:pt x="0" y="341"/>
                    <a:pt x="21" y="361"/>
                    <a:pt x="61" y="361"/>
                  </a:cubicBezTo>
                  <a:lnTo>
                    <a:pt x="209" y="361"/>
                  </a:lnTo>
                  <a:cubicBezTo>
                    <a:pt x="234" y="361"/>
                    <a:pt x="255" y="341"/>
                    <a:pt x="255" y="300"/>
                  </a:cubicBezTo>
                  <a:lnTo>
                    <a:pt x="255" y="46"/>
                  </a:lnTo>
                  <a:cubicBezTo>
                    <a:pt x="255" y="26"/>
                    <a:pt x="234" y="0"/>
                    <a:pt x="20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6"/>
            <p:cNvSpPr/>
            <p:nvPr/>
          </p:nvSpPr>
          <p:spPr>
            <a:xfrm>
              <a:off x="6262055" y="3410524"/>
              <a:ext cx="19659" cy="25785"/>
            </a:xfrm>
            <a:custGeom>
              <a:rect b="b" l="l" r="r" t="t"/>
              <a:pathLst>
                <a:path extrusionOk="0" h="362" w="276">
                  <a:moveTo>
                    <a:pt x="67" y="0"/>
                  </a:moveTo>
                  <a:cubicBezTo>
                    <a:pt x="41" y="0"/>
                    <a:pt x="1" y="26"/>
                    <a:pt x="1" y="46"/>
                  </a:cubicBezTo>
                  <a:lnTo>
                    <a:pt x="1" y="300"/>
                  </a:lnTo>
                  <a:cubicBezTo>
                    <a:pt x="1" y="341"/>
                    <a:pt x="41" y="361"/>
                    <a:pt x="67" y="361"/>
                  </a:cubicBezTo>
                  <a:lnTo>
                    <a:pt x="214" y="361"/>
                  </a:lnTo>
                  <a:cubicBezTo>
                    <a:pt x="255" y="361"/>
                    <a:pt x="275" y="341"/>
                    <a:pt x="275" y="300"/>
                  </a:cubicBezTo>
                  <a:lnTo>
                    <a:pt x="275" y="46"/>
                  </a:lnTo>
                  <a:cubicBezTo>
                    <a:pt x="275" y="26"/>
                    <a:pt x="255" y="0"/>
                    <a:pt x="21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6"/>
            <p:cNvSpPr/>
            <p:nvPr/>
          </p:nvSpPr>
          <p:spPr>
            <a:xfrm>
              <a:off x="6293967" y="3410524"/>
              <a:ext cx="18164" cy="25785"/>
            </a:xfrm>
            <a:custGeom>
              <a:rect b="b" l="l" r="r" t="t"/>
              <a:pathLst>
                <a:path extrusionOk="0" h="362" w="255">
                  <a:moveTo>
                    <a:pt x="41" y="0"/>
                  </a:moveTo>
                  <a:cubicBezTo>
                    <a:pt x="21" y="0"/>
                    <a:pt x="0" y="26"/>
                    <a:pt x="0" y="46"/>
                  </a:cubicBezTo>
                  <a:lnTo>
                    <a:pt x="0" y="300"/>
                  </a:lnTo>
                  <a:cubicBezTo>
                    <a:pt x="0" y="341"/>
                    <a:pt x="21" y="361"/>
                    <a:pt x="41" y="361"/>
                  </a:cubicBezTo>
                  <a:lnTo>
                    <a:pt x="209" y="361"/>
                  </a:lnTo>
                  <a:cubicBezTo>
                    <a:pt x="229" y="361"/>
                    <a:pt x="254" y="341"/>
                    <a:pt x="254" y="300"/>
                  </a:cubicBezTo>
                  <a:lnTo>
                    <a:pt x="254" y="46"/>
                  </a:lnTo>
                  <a:cubicBezTo>
                    <a:pt x="254" y="26"/>
                    <a:pt x="229" y="0"/>
                    <a:pt x="20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6"/>
            <p:cNvSpPr/>
            <p:nvPr/>
          </p:nvSpPr>
          <p:spPr>
            <a:xfrm>
              <a:off x="6324027" y="3410524"/>
              <a:ext cx="19659" cy="25785"/>
            </a:xfrm>
            <a:custGeom>
              <a:rect b="b" l="l" r="r" t="t"/>
              <a:pathLst>
                <a:path extrusionOk="0" h="362" w="276">
                  <a:moveTo>
                    <a:pt x="61" y="0"/>
                  </a:moveTo>
                  <a:cubicBezTo>
                    <a:pt x="21" y="0"/>
                    <a:pt x="0" y="26"/>
                    <a:pt x="0" y="46"/>
                  </a:cubicBezTo>
                  <a:lnTo>
                    <a:pt x="0" y="300"/>
                  </a:lnTo>
                  <a:cubicBezTo>
                    <a:pt x="0" y="341"/>
                    <a:pt x="21" y="361"/>
                    <a:pt x="61" y="361"/>
                  </a:cubicBezTo>
                  <a:lnTo>
                    <a:pt x="214" y="361"/>
                  </a:lnTo>
                  <a:cubicBezTo>
                    <a:pt x="234" y="361"/>
                    <a:pt x="275" y="341"/>
                    <a:pt x="275" y="300"/>
                  </a:cubicBezTo>
                  <a:lnTo>
                    <a:pt x="275" y="46"/>
                  </a:lnTo>
                  <a:cubicBezTo>
                    <a:pt x="275" y="26"/>
                    <a:pt x="234" y="0"/>
                    <a:pt x="21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6"/>
            <p:cNvSpPr/>
            <p:nvPr/>
          </p:nvSpPr>
          <p:spPr>
            <a:xfrm>
              <a:off x="6355511" y="3410524"/>
              <a:ext cx="18235" cy="25785"/>
            </a:xfrm>
            <a:custGeom>
              <a:rect b="b" l="l" r="r" t="t"/>
              <a:pathLst>
                <a:path extrusionOk="0" h="362" w="256">
                  <a:moveTo>
                    <a:pt x="47" y="0"/>
                  </a:moveTo>
                  <a:cubicBezTo>
                    <a:pt x="26" y="0"/>
                    <a:pt x="1" y="26"/>
                    <a:pt x="1" y="46"/>
                  </a:cubicBezTo>
                  <a:lnTo>
                    <a:pt x="1" y="300"/>
                  </a:lnTo>
                  <a:cubicBezTo>
                    <a:pt x="1" y="341"/>
                    <a:pt x="26" y="361"/>
                    <a:pt x="47" y="361"/>
                  </a:cubicBezTo>
                  <a:lnTo>
                    <a:pt x="194" y="361"/>
                  </a:lnTo>
                  <a:cubicBezTo>
                    <a:pt x="235" y="361"/>
                    <a:pt x="255" y="341"/>
                    <a:pt x="255" y="300"/>
                  </a:cubicBezTo>
                  <a:lnTo>
                    <a:pt x="255" y="46"/>
                  </a:lnTo>
                  <a:cubicBezTo>
                    <a:pt x="255" y="26"/>
                    <a:pt x="235" y="0"/>
                    <a:pt x="19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6"/>
            <p:cNvSpPr/>
            <p:nvPr/>
          </p:nvSpPr>
          <p:spPr>
            <a:xfrm>
              <a:off x="6385998" y="3410524"/>
              <a:ext cx="18164" cy="25785"/>
            </a:xfrm>
            <a:custGeom>
              <a:rect b="b" l="l" r="r" t="t"/>
              <a:pathLst>
                <a:path extrusionOk="0" h="362" w="255">
                  <a:moveTo>
                    <a:pt x="61" y="0"/>
                  </a:moveTo>
                  <a:cubicBezTo>
                    <a:pt x="21" y="0"/>
                    <a:pt x="0" y="26"/>
                    <a:pt x="0" y="46"/>
                  </a:cubicBezTo>
                  <a:lnTo>
                    <a:pt x="0" y="300"/>
                  </a:lnTo>
                  <a:cubicBezTo>
                    <a:pt x="0" y="341"/>
                    <a:pt x="21" y="361"/>
                    <a:pt x="61" y="361"/>
                  </a:cubicBezTo>
                  <a:lnTo>
                    <a:pt x="209" y="361"/>
                  </a:lnTo>
                  <a:cubicBezTo>
                    <a:pt x="234" y="361"/>
                    <a:pt x="255" y="341"/>
                    <a:pt x="255" y="300"/>
                  </a:cubicBezTo>
                  <a:lnTo>
                    <a:pt x="255" y="46"/>
                  </a:lnTo>
                  <a:cubicBezTo>
                    <a:pt x="255" y="26"/>
                    <a:pt x="234" y="0"/>
                    <a:pt x="20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6"/>
            <p:cNvSpPr/>
            <p:nvPr/>
          </p:nvSpPr>
          <p:spPr>
            <a:xfrm>
              <a:off x="6417483" y="3410524"/>
              <a:ext cx="18235" cy="25785"/>
            </a:xfrm>
            <a:custGeom>
              <a:rect b="b" l="l" r="r" t="t"/>
              <a:pathLst>
                <a:path extrusionOk="0" h="362" w="256">
                  <a:moveTo>
                    <a:pt x="46" y="0"/>
                  </a:moveTo>
                  <a:cubicBezTo>
                    <a:pt x="21" y="0"/>
                    <a:pt x="1" y="26"/>
                    <a:pt x="1" y="46"/>
                  </a:cubicBezTo>
                  <a:lnTo>
                    <a:pt x="1" y="300"/>
                  </a:lnTo>
                  <a:cubicBezTo>
                    <a:pt x="1" y="341"/>
                    <a:pt x="21" y="361"/>
                    <a:pt x="46" y="361"/>
                  </a:cubicBezTo>
                  <a:lnTo>
                    <a:pt x="194" y="361"/>
                  </a:lnTo>
                  <a:cubicBezTo>
                    <a:pt x="235" y="361"/>
                    <a:pt x="255" y="341"/>
                    <a:pt x="255" y="300"/>
                  </a:cubicBezTo>
                  <a:lnTo>
                    <a:pt x="255" y="46"/>
                  </a:lnTo>
                  <a:cubicBezTo>
                    <a:pt x="255" y="26"/>
                    <a:pt x="235" y="0"/>
                    <a:pt x="19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8" name="Google Shape;3078;p66"/>
          <p:cNvGrpSpPr/>
          <p:nvPr/>
        </p:nvGrpSpPr>
        <p:grpSpPr>
          <a:xfrm>
            <a:off x="4069972" y="2459362"/>
            <a:ext cx="825780" cy="321826"/>
            <a:chOff x="4069972" y="2459362"/>
            <a:chExt cx="825780" cy="321826"/>
          </a:xfrm>
        </p:grpSpPr>
        <p:sp>
          <p:nvSpPr>
            <p:cNvPr id="3079" name="Google Shape;3079;p66"/>
            <p:cNvSpPr/>
            <p:nvPr/>
          </p:nvSpPr>
          <p:spPr>
            <a:xfrm>
              <a:off x="4069972" y="2459362"/>
              <a:ext cx="544981" cy="261343"/>
            </a:xfrm>
            <a:custGeom>
              <a:rect b="b" l="l" r="r" t="t"/>
              <a:pathLst>
                <a:path extrusionOk="0" h="3669" w="7651">
                  <a:moveTo>
                    <a:pt x="3627" y="1"/>
                  </a:moveTo>
                  <a:cubicBezTo>
                    <a:pt x="3520" y="1"/>
                    <a:pt x="3520" y="1"/>
                    <a:pt x="3454" y="67"/>
                  </a:cubicBezTo>
                  <a:cubicBezTo>
                    <a:pt x="3347" y="174"/>
                    <a:pt x="3266" y="280"/>
                    <a:pt x="3159" y="382"/>
                  </a:cubicBezTo>
                  <a:cubicBezTo>
                    <a:pt x="2905" y="616"/>
                    <a:pt x="2671" y="870"/>
                    <a:pt x="2416" y="1104"/>
                  </a:cubicBezTo>
                  <a:cubicBezTo>
                    <a:pt x="2310" y="1232"/>
                    <a:pt x="2182" y="1359"/>
                    <a:pt x="2076" y="1466"/>
                  </a:cubicBezTo>
                  <a:cubicBezTo>
                    <a:pt x="1908" y="1633"/>
                    <a:pt x="1760" y="1781"/>
                    <a:pt x="1592" y="1954"/>
                  </a:cubicBezTo>
                  <a:cubicBezTo>
                    <a:pt x="1231" y="2335"/>
                    <a:pt x="850" y="2697"/>
                    <a:pt x="468" y="3078"/>
                  </a:cubicBezTo>
                  <a:cubicBezTo>
                    <a:pt x="341" y="3226"/>
                    <a:pt x="214" y="3353"/>
                    <a:pt x="87" y="3480"/>
                  </a:cubicBezTo>
                  <a:lnTo>
                    <a:pt x="66" y="3480"/>
                  </a:lnTo>
                  <a:cubicBezTo>
                    <a:pt x="66" y="3500"/>
                    <a:pt x="41" y="3521"/>
                    <a:pt x="41" y="3541"/>
                  </a:cubicBezTo>
                  <a:cubicBezTo>
                    <a:pt x="0" y="3587"/>
                    <a:pt x="21" y="3627"/>
                    <a:pt x="66" y="3648"/>
                  </a:cubicBezTo>
                  <a:cubicBezTo>
                    <a:pt x="87" y="3668"/>
                    <a:pt x="107" y="3668"/>
                    <a:pt x="148" y="3668"/>
                  </a:cubicBezTo>
                  <a:lnTo>
                    <a:pt x="7569" y="3668"/>
                  </a:lnTo>
                  <a:cubicBezTo>
                    <a:pt x="7630" y="3648"/>
                    <a:pt x="7651" y="3607"/>
                    <a:pt x="7630" y="3541"/>
                  </a:cubicBezTo>
                  <a:cubicBezTo>
                    <a:pt x="7630" y="3521"/>
                    <a:pt x="7610" y="3500"/>
                    <a:pt x="7590" y="3500"/>
                  </a:cubicBezTo>
                  <a:cubicBezTo>
                    <a:pt x="7544" y="3434"/>
                    <a:pt x="7483" y="3393"/>
                    <a:pt x="7417" y="3332"/>
                  </a:cubicBezTo>
                  <a:cubicBezTo>
                    <a:pt x="7335" y="3266"/>
                    <a:pt x="7249" y="3180"/>
                    <a:pt x="7162" y="3119"/>
                  </a:cubicBezTo>
                  <a:lnTo>
                    <a:pt x="7015" y="2971"/>
                  </a:lnTo>
                  <a:cubicBezTo>
                    <a:pt x="6933" y="2905"/>
                    <a:pt x="6847" y="2824"/>
                    <a:pt x="6760" y="2758"/>
                  </a:cubicBezTo>
                  <a:cubicBezTo>
                    <a:pt x="6720" y="2717"/>
                    <a:pt x="6679" y="2671"/>
                    <a:pt x="6613" y="2630"/>
                  </a:cubicBezTo>
                  <a:cubicBezTo>
                    <a:pt x="6526" y="2544"/>
                    <a:pt x="6445" y="2483"/>
                    <a:pt x="6379" y="2396"/>
                  </a:cubicBezTo>
                  <a:cubicBezTo>
                    <a:pt x="6318" y="2356"/>
                    <a:pt x="6272" y="2315"/>
                    <a:pt x="6211" y="2269"/>
                  </a:cubicBezTo>
                  <a:cubicBezTo>
                    <a:pt x="6104" y="2162"/>
                    <a:pt x="5977" y="2061"/>
                    <a:pt x="5850" y="1954"/>
                  </a:cubicBezTo>
                  <a:cubicBezTo>
                    <a:pt x="5809" y="1908"/>
                    <a:pt x="5763" y="1867"/>
                    <a:pt x="5723" y="1827"/>
                  </a:cubicBezTo>
                  <a:cubicBezTo>
                    <a:pt x="5636" y="1740"/>
                    <a:pt x="5555" y="1679"/>
                    <a:pt x="5489" y="1613"/>
                  </a:cubicBezTo>
                  <a:cubicBezTo>
                    <a:pt x="5407" y="1552"/>
                    <a:pt x="5341" y="1486"/>
                    <a:pt x="5280" y="1445"/>
                  </a:cubicBezTo>
                  <a:cubicBezTo>
                    <a:pt x="5173" y="1338"/>
                    <a:pt x="5067" y="1252"/>
                    <a:pt x="4960" y="1145"/>
                  </a:cubicBezTo>
                  <a:cubicBezTo>
                    <a:pt x="4873" y="1084"/>
                    <a:pt x="4812" y="1018"/>
                    <a:pt x="4726" y="937"/>
                  </a:cubicBezTo>
                  <a:cubicBezTo>
                    <a:pt x="4685" y="916"/>
                    <a:pt x="4665" y="870"/>
                    <a:pt x="4619" y="850"/>
                  </a:cubicBezTo>
                  <a:cubicBezTo>
                    <a:pt x="4538" y="764"/>
                    <a:pt x="4471" y="703"/>
                    <a:pt x="4390" y="636"/>
                  </a:cubicBezTo>
                  <a:cubicBezTo>
                    <a:pt x="4344" y="596"/>
                    <a:pt x="4283" y="555"/>
                    <a:pt x="4237" y="509"/>
                  </a:cubicBezTo>
                  <a:cubicBezTo>
                    <a:pt x="4156" y="428"/>
                    <a:pt x="4070" y="341"/>
                    <a:pt x="3963" y="280"/>
                  </a:cubicBezTo>
                  <a:cubicBezTo>
                    <a:pt x="3902" y="214"/>
                    <a:pt x="3856" y="174"/>
                    <a:pt x="3795" y="107"/>
                  </a:cubicBezTo>
                  <a:cubicBezTo>
                    <a:pt x="3754" y="87"/>
                    <a:pt x="3729" y="67"/>
                    <a:pt x="3688" y="46"/>
                  </a:cubicBezTo>
                  <a:cubicBezTo>
                    <a:pt x="3668" y="26"/>
                    <a:pt x="3647" y="1"/>
                    <a:pt x="3627"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6"/>
            <p:cNvSpPr/>
            <p:nvPr/>
          </p:nvSpPr>
          <p:spPr>
            <a:xfrm>
              <a:off x="4071396" y="2461214"/>
              <a:ext cx="266044" cy="259491"/>
            </a:xfrm>
            <a:custGeom>
              <a:rect b="b" l="l" r="r" t="t"/>
              <a:pathLst>
                <a:path extrusionOk="0" h="3643" w="3735">
                  <a:moveTo>
                    <a:pt x="3668" y="0"/>
                  </a:moveTo>
                  <a:lnTo>
                    <a:pt x="3668" y="20"/>
                  </a:lnTo>
                  <a:cubicBezTo>
                    <a:pt x="3688" y="20"/>
                    <a:pt x="3709" y="41"/>
                    <a:pt x="3734" y="61"/>
                  </a:cubicBezTo>
                  <a:lnTo>
                    <a:pt x="3668" y="0"/>
                  </a:lnTo>
                  <a:close/>
                  <a:moveTo>
                    <a:pt x="3132" y="362"/>
                  </a:moveTo>
                  <a:cubicBezTo>
                    <a:pt x="2881" y="595"/>
                    <a:pt x="2649" y="847"/>
                    <a:pt x="2396" y="1078"/>
                  </a:cubicBezTo>
                  <a:cubicBezTo>
                    <a:pt x="2357" y="1126"/>
                    <a:pt x="2317" y="1170"/>
                    <a:pt x="2276" y="1214"/>
                  </a:cubicBezTo>
                  <a:lnTo>
                    <a:pt x="2276" y="1214"/>
                  </a:lnTo>
                  <a:cubicBezTo>
                    <a:pt x="2317" y="1175"/>
                    <a:pt x="2358" y="1137"/>
                    <a:pt x="2396" y="1099"/>
                  </a:cubicBezTo>
                  <a:cubicBezTo>
                    <a:pt x="2649" y="847"/>
                    <a:pt x="2881" y="595"/>
                    <a:pt x="3132" y="362"/>
                  </a:cubicBezTo>
                  <a:close/>
                  <a:moveTo>
                    <a:pt x="2276" y="1214"/>
                  </a:moveTo>
                  <a:cubicBezTo>
                    <a:pt x="2201" y="1285"/>
                    <a:pt x="2124" y="1358"/>
                    <a:pt x="2056" y="1440"/>
                  </a:cubicBezTo>
                  <a:cubicBezTo>
                    <a:pt x="2135" y="1360"/>
                    <a:pt x="2207" y="1288"/>
                    <a:pt x="2276" y="1214"/>
                  </a:cubicBezTo>
                  <a:close/>
                  <a:moveTo>
                    <a:pt x="1" y="3536"/>
                  </a:moveTo>
                  <a:cubicBezTo>
                    <a:pt x="1" y="3561"/>
                    <a:pt x="1" y="3602"/>
                    <a:pt x="21" y="3622"/>
                  </a:cubicBezTo>
                  <a:cubicBezTo>
                    <a:pt x="67" y="3642"/>
                    <a:pt x="87" y="3642"/>
                    <a:pt x="128" y="3642"/>
                  </a:cubicBezTo>
                  <a:cubicBezTo>
                    <a:pt x="87" y="3642"/>
                    <a:pt x="67" y="3642"/>
                    <a:pt x="46" y="3622"/>
                  </a:cubicBezTo>
                  <a:cubicBezTo>
                    <a:pt x="1" y="3602"/>
                    <a:pt x="1" y="3561"/>
                    <a:pt x="1" y="3536"/>
                  </a:cubicBezTo>
                  <a:close/>
                </a:path>
              </a:pathLst>
            </a:custGeom>
            <a:solidFill>
              <a:srgbClr val="8791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6"/>
            <p:cNvSpPr/>
            <p:nvPr/>
          </p:nvSpPr>
          <p:spPr>
            <a:xfrm>
              <a:off x="4071396" y="2459362"/>
              <a:ext cx="270389" cy="261343"/>
            </a:xfrm>
            <a:custGeom>
              <a:rect b="b" l="l" r="r" t="t"/>
              <a:pathLst>
                <a:path extrusionOk="0" h="3669" w="3796">
                  <a:moveTo>
                    <a:pt x="3500" y="1"/>
                  </a:moveTo>
                  <a:cubicBezTo>
                    <a:pt x="3500" y="26"/>
                    <a:pt x="3500" y="26"/>
                    <a:pt x="3480" y="26"/>
                  </a:cubicBezTo>
                  <a:lnTo>
                    <a:pt x="3434" y="67"/>
                  </a:lnTo>
                  <a:cubicBezTo>
                    <a:pt x="3373" y="153"/>
                    <a:pt x="3287" y="214"/>
                    <a:pt x="3200" y="301"/>
                  </a:cubicBezTo>
                  <a:cubicBezTo>
                    <a:pt x="3180" y="321"/>
                    <a:pt x="3159" y="341"/>
                    <a:pt x="3139" y="382"/>
                  </a:cubicBezTo>
                  <a:cubicBezTo>
                    <a:pt x="2885" y="616"/>
                    <a:pt x="2651" y="870"/>
                    <a:pt x="2396" y="1104"/>
                  </a:cubicBezTo>
                  <a:cubicBezTo>
                    <a:pt x="2290" y="1232"/>
                    <a:pt x="2183" y="1338"/>
                    <a:pt x="2056" y="1466"/>
                  </a:cubicBezTo>
                  <a:cubicBezTo>
                    <a:pt x="2035" y="1486"/>
                    <a:pt x="2015" y="1506"/>
                    <a:pt x="1995" y="1527"/>
                  </a:cubicBezTo>
                  <a:cubicBezTo>
                    <a:pt x="1847" y="1679"/>
                    <a:pt x="1720" y="1806"/>
                    <a:pt x="1572" y="1954"/>
                  </a:cubicBezTo>
                  <a:cubicBezTo>
                    <a:pt x="1527" y="1995"/>
                    <a:pt x="1486" y="2035"/>
                    <a:pt x="1445" y="2081"/>
                  </a:cubicBezTo>
                  <a:lnTo>
                    <a:pt x="1145" y="2376"/>
                  </a:lnTo>
                  <a:cubicBezTo>
                    <a:pt x="998" y="2524"/>
                    <a:pt x="850" y="2671"/>
                    <a:pt x="703" y="2824"/>
                  </a:cubicBezTo>
                  <a:cubicBezTo>
                    <a:pt x="616" y="2905"/>
                    <a:pt x="555" y="2992"/>
                    <a:pt x="469" y="3078"/>
                  </a:cubicBezTo>
                  <a:cubicBezTo>
                    <a:pt x="341" y="3205"/>
                    <a:pt x="194" y="3332"/>
                    <a:pt x="67" y="3480"/>
                  </a:cubicBezTo>
                  <a:lnTo>
                    <a:pt x="46" y="3500"/>
                  </a:lnTo>
                  <a:cubicBezTo>
                    <a:pt x="21" y="3521"/>
                    <a:pt x="21" y="3521"/>
                    <a:pt x="21" y="3541"/>
                  </a:cubicBezTo>
                  <a:cubicBezTo>
                    <a:pt x="1" y="3541"/>
                    <a:pt x="1" y="3561"/>
                    <a:pt x="1" y="3561"/>
                  </a:cubicBezTo>
                  <a:cubicBezTo>
                    <a:pt x="1" y="3587"/>
                    <a:pt x="1" y="3627"/>
                    <a:pt x="46" y="3648"/>
                  </a:cubicBezTo>
                  <a:cubicBezTo>
                    <a:pt x="67" y="3668"/>
                    <a:pt x="87" y="3668"/>
                    <a:pt x="128" y="3668"/>
                  </a:cubicBezTo>
                  <a:lnTo>
                    <a:pt x="2290" y="3668"/>
                  </a:lnTo>
                  <a:cubicBezTo>
                    <a:pt x="2335" y="3668"/>
                    <a:pt x="2335" y="3668"/>
                    <a:pt x="2356" y="3607"/>
                  </a:cubicBezTo>
                  <a:cubicBezTo>
                    <a:pt x="2396" y="3480"/>
                    <a:pt x="2463" y="3353"/>
                    <a:pt x="2503" y="3246"/>
                  </a:cubicBezTo>
                  <a:cubicBezTo>
                    <a:pt x="2564" y="3078"/>
                    <a:pt x="2630" y="2925"/>
                    <a:pt x="2691" y="2758"/>
                  </a:cubicBezTo>
                  <a:cubicBezTo>
                    <a:pt x="2758" y="2651"/>
                    <a:pt x="2798" y="2524"/>
                    <a:pt x="2864" y="2396"/>
                  </a:cubicBezTo>
                  <a:cubicBezTo>
                    <a:pt x="2925" y="2249"/>
                    <a:pt x="2992" y="2101"/>
                    <a:pt x="3053" y="1934"/>
                  </a:cubicBezTo>
                  <a:cubicBezTo>
                    <a:pt x="3119" y="1806"/>
                    <a:pt x="3159" y="1654"/>
                    <a:pt x="3226" y="1527"/>
                  </a:cubicBezTo>
                  <a:cubicBezTo>
                    <a:pt x="3307" y="1318"/>
                    <a:pt x="3414" y="1104"/>
                    <a:pt x="3500" y="891"/>
                  </a:cubicBezTo>
                  <a:cubicBezTo>
                    <a:pt x="3582" y="703"/>
                    <a:pt x="3648" y="509"/>
                    <a:pt x="3734" y="321"/>
                  </a:cubicBezTo>
                  <a:cubicBezTo>
                    <a:pt x="3755" y="255"/>
                    <a:pt x="3775" y="214"/>
                    <a:pt x="3795" y="153"/>
                  </a:cubicBezTo>
                  <a:cubicBezTo>
                    <a:pt x="3795" y="153"/>
                    <a:pt x="3795" y="128"/>
                    <a:pt x="3775" y="128"/>
                  </a:cubicBezTo>
                  <a:cubicBezTo>
                    <a:pt x="3755" y="107"/>
                    <a:pt x="3755" y="87"/>
                    <a:pt x="3734" y="87"/>
                  </a:cubicBezTo>
                  <a:cubicBezTo>
                    <a:pt x="3709" y="67"/>
                    <a:pt x="3688" y="46"/>
                    <a:pt x="3668" y="46"/>
                  </a:cubicBezTo>
                  <a:lnTo>
                    <a:pt x="3668" y="26"/>
                  </a:lnTo>
                  <a:cubicBezTo>
                    <a:pt x="3648" y="26"/>
                    <a:pt x="3627" y="1"/>
                    <a:pt x="3607" y="1"/>
                  </a:cubicBezTo>
                  <a:close/>
                </a:path>
              </a:pathLst>
            </a:custGeom>
            <a:solidFill>
              <a:srgbClr val="FCD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6"/>
            <p:cNvSpPr/>
            <p:nvPr/>
          </p:nvSpPr>
          <p:spPr>
            <a:xfrm>
              <a:off x="4444223" y="2675337"/>
              <a:ext cx="116390" cy="12394"/>
            </a:xfrm>
            <a:custGeom>
              <a:rect b="b" l="l" r="r" t="t"/>
              <a:pathLst>
                <a:path extrusionOk="0" h="174" w="1634">
                  <a:moveTo>
                    <a:pt x="1018" y="0"/>
                  </a:moveTo>
                  <a:cubicBezTo>
                    <a:pt x="937" y="0"/>
                    <a:pt x="850" y="0"/>
                    <a:pt x="764" y="21"/>
                  </a:cubicBezTo>
                  <a:lnTo>
                    <a:pt x="87" y="21"/>
                  </a:lnTo>
                  <a:cubicBezTo>
                    <a:pt x="67" y="21"/>
                    <a:pt x="47" y="21"/>
                    <a:pt x="26" y="66"/>
                  </a:cubicBezTo>
                  <a:cubicBezTo>
                    <a:pt x="1" y="107"/>
                    <a:pt x="47" y="173"/>
                    <a:pt x="87" y="173"/>
                  </a:cubicBezTo>
                  <a:lnTo>
                    <a:pt x="362" y="173"/>
                  </a:lnTo>
                  <a:cubicBezTo>
                    <a:pt x="382" y="173"/>
                    <a:pt x="382" y="148"/>
                    <a:pt x="408" y="148"/>
                  </a:cubicBezTo>
                  <a:lnTo>
                    <a:pt x="1466" y="148"/>
                  </a:lnTo>
                  <a:lnTo>
                    <a:pt x="1466" y="127"/>
                  </a:lnTo>
                  <a:lnTo>
                    <a:pt x="1552" y="127"/>
                  </a:lnTo>
                  <a:cubicBezTo>
                    <a:pt x="1573" y="127"/>
                    <a:pt x="1593" y="107"/>
                    <a:pt x="1613" y="87"/>
                  </a:cubicBezTo>
                  <a:cubicBezTo>
                    <a:pt x="1634" y="66"/>
                    <a:pt x="1613" y="0"/>
                    <a:pt x="1573"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6"/>
            <p:cNvSpPr/>
            <p:nvPr/>
          </p:nvSpPr>
          <p:spPr>
            <a:xfrm>
              <a:off x="4352191" y="2618067"/>
              <a:ext cx="84906" cy="10613"/>
            </a:xfrm>
            <a:custGeom>
              <a:rect b="b" l="l" r="r" t="t"/>
              <a:pathLst>
                <a:path extrusionOk="0" h="149" w="1192">
                  <a:moveTo>
                    <a:pt x="576" y="1"/>
                  </a:moveTo>
                  <a:cubicBezTo>
                    <a:pt x="489" y="21"/>
                    <a:pt x="403" y="21"/>
                    <a:pt x="321" y="21"/>
                  </a:cubicBezTo>
                  <a:lnTo>
                    <a:pt x="128" y="21"/>
                  </a:lnTo>
                  <a:cubicBezTo>
                    <a:pt x="108" y="21"/>
                    <a:pt x="67" y="21"/>
                    <a:pt x="47" y="41"/>
                  </a:cubicBezTo>
                  <a:cubicBezTo>
                    <a:pt x="21" y="41"/>
                    <a:pt x="1" y="62"/>
                    <a:pt x="1" y="87"/>
                  </a:cubicBezTo>
                  <a:cubicBezTo>
                    <a:pt x="1" y="107"/>
                    <a:pt x="21" y="107"/>
                    <a:pt x="47" y="128"/>
                  </a:cubicBezTo>
                  <a:lnTo>
                    <a:pt x="108" y="128"/>
                  </a:lnTo>
                  <a:cubicBezTo>
                    <a:pt x="275" y="148"/>
                    <a:pt x="448" y="148"/>
                    <a:pt x="616" y="148"/>
                  </a:cubicBezTo>
                  <a:lnTo>
                    <a:pt x="1125" y="148"/>
                  </a:lnTo>
                  <a:cubicBezTo>
                    <a:pt x="1166" y="128"/>
                    <a:pt x="1191" y="107"/>
                    <a:pt x="1191" y="62"/>
                  </a:cubicBezTo>
                  <a:cubicBezTo>
                    <a:pt x="1191" y="41"/>
                    <a:pt x="1145" y="21"/>
                    <a:pt x="1125" y="21"/>
                  </a:cubicBezTo>
                  <a:cubicBezTo>
                    <a:pt x="1038" y="21"/>
                    <a:pt x="977" y="1"/>
                    <a:pt x="89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6"/>
            <p:cNvSpPr/>
            <p:nvPr/>
          </p:nvSpPr>
          <p:spPr>
            <a:xfrm>
              <a:off x="4326477" y="2660450"/>
              <a:ext cx="81630" cy="9117"/>
            </a:xfrm>
            <a:custGeom>
              <a:rect b="b" l="l" r="r" t="t"/>
              <a:pathLst>
                <a:path extrusionOk="0" h="128" w="1146">
                  <a:moveTo>
                    <a:pt x="46" y="1"/>
                  </a:moveTo>
                  <a:lnTo>
                    <a:pt x="26" y="21"/>
                  </a:lnTo>
                  <a:cubicBezTo>
                    <a:pt x="1" y="21"/>
                    <a:pt x="1" y="41"/>
                    <a:pt x="1" y="62"/>
                  </a:cubicBezTo>
                  <a:cubicBezTo>
                    <a:pt x="1" y="62"/>
                    <a:pt x="1" y="82"/>
                    <a:pt x="26" y="102"/>
                  </a:cubicBezTo>
                  <a:lnTo>
                    <a:pt x="67" y="102"/>
                  </a:lnTo>
                  <a:cubicBezTo>
                    <a:pt x="174" y="102"/>
                    <a:pt x="255" y="128"/>
                    <a:pt x="341" y="128"/>
                  </a:cubicBezTo>
                  <a:lnTo>
                    <a:pt x="1104" y="128"/>
                  </a:lnTo>
                  <a:cubicBezTo>
                    <a:pt x="1125" y="102"/>
                    <a:pt x="1145" y="82"/>
                    <a:pt x="1145" y="62"/>
                  </a:cubicBezTo>
                  <a:cubicBezTo>
                    <a:pt x="1145" y="21"/>
                    <a:pt x="1125" y="1"/>
                    <a:pt x="1104"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6"/>
            <p:cNvSpPr/>
            <p:nvPr/>
          </p:nvSpPr>
          <p:spPr>
            <a:xfrm>
              <a:off x="4326477" y="2539426"/>
              <a:ext cx="74364" cy="10613"/>
            </a:xfrm>
            <a:custGeom>
              <a:rect b="b" l="l" r="r" t="t"/>
              <a:pathLst>
                <a:path extrusionOk="0" h="149" w="1044">
                  <a:moveTo>
                    <a:pt x="575" y="1"/>
                  </a:moveTo>
                  <a:cubicBezTo>
                    <a:pt x="428" y="1"/>
                    <a:pt x="280" y="1"/>
                    <a:pt x="107" y="21"/>
                  </a:cubicBezTo>
                  <a:cubicBezTo>
                    <a:pt x="87" y="21"/>
                    <a:pt x="67" y="21"/>
                    <a:pt x="46" y="47"/>
                  </a:cubicBezTo>
                  <a:cubicBezTo>
                    <a:pt x="1" y="47"/>
                    <a:pt x="1" y="87"/>
                    <a:pt x="46" y="108"/>
                  </a:cubicBezTo>
                  <a:cubicBezTo>
                    <a:pt x="46" y="128"/>
                    <a:pt x="67" y="128"/>
                    <a:pt x="87" y="128"/>
                  </a:cubicBezTo>
                  <a:cubicBezTo>
                    <a:pt x="153" y="148"/>
                    <a:pt x="235" y="148"/>
                    <a:pt x="301" y="148"/>
                  </a:cubicBezTo>
                  <a:lnTo>
                    <a:pt x="977" y="148"/>
                  </a:lnTo>
                  <a:cubicBezTo>
                    <a:pt x="1018" y="148"/>
                    <a:pt x="1043" y="128"/>
                    <a:pt x="1043" y="87"/>
                  </a:cubicBezTo>
                  <a:cubicBezTo>
                    <a:pt x="1043" y="47"/>
                    <a:pt x="1018" y="21"/>
                    <a:pt x="97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6"/>
            <p:cNvSpPr/>
            <p:nvPr/>
          </p:nvSpPr>
          <p:spPr>
            <a:xfrm>
              <a:off x="4314510" y="2574259"/>
              <a:ext cx="46798" cy="9117"/>
            </a:xfrm>
            <a:custGeom>
              <a:rect b="b" l="l" r="r" t="t"/>
              <a:pathLst>
                <a:path extrusionOk="0" h="128" w="657">
                  <a:moveTo>
                    <a:pt x="108" y="0"/>
                  </a:moveTo>
                  <a:cubicBezTo>
                    <a:pt x="87" y="0"/>
                    <a:pt x="67" y="0"/>
                    <a:pt x="41" y="20"/>
                  </a:cubicBezTo>
                  <a:cubicBezTo>
                    <a:pt x="1" y="41"/>
                    <a:pt x="1" y="87"/>
                    <a:pt x="41" y="107"/>
                  </a:cubicBezTo>
                  <a:cubicBezTo>
                    <a:pt x="67" y="107"/>
                    <a:pt x="67" y="107"/>
                    <a:pt x="87" y="127"/>
                  </a:cubicBezTo>
                  <a:lnTo>
                    <a:pt x="596" y="127"/>
                  </a:lnTo>
                  <a:cubicBezTo>
                    <a:pt x="616" y="127"/>
                    <a:pt x="657" y="107"/>
                    <a:pt x="657" y="66"/>
                  </a:cubicBezTo>
                  <a:cubicBezTo>
                    <a:pt x="657" y="41"/>
                    <a:pt x="637" y="0"/>
                    <a:pt x="596"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6"/>
            <p:cNvSpPr/>
            <p:nvPr/>
          </p:nvSpPr>
          <p:spPr>
            <a:xfrm>
              <a:off x="4450420" y="2613365"/>
              <a:ext cx="46798" cy="12394"/>
            </a:xfrm>
            <a:custGeom>
              <a:rect b="b" l="l" r="r" t="t"/>
              <a:pathLst>
                <a:path extrusionOk="0" h="174" w="657">
                  <a:moveTo>
                    <a:pt x="127" y="0"/>
                  </a:moveTo>
                  <a:cubicBezTo>
                    <a:pt x="107" y="0"/>
                    <a:pt x="66" y="26"/>
                    <a:pt x="41" y="26"/>
                  </a:cubicBezTo>
                  <a:cubicBezTo>
                    <a:pt x="21" y="26"/>
                    <a:pt x="21" y="46"/>
                    <a:pt x="21" y="67"/>
                  </a:cubicBezTo>
                  <a:cubicBezTo>
                    <a:pt x="0" y="87"/>
                    <a:pt x="21" y="87"/>
                    <a:pt x="41" y="107"/>
                  </a:cubicBezTo>
                  <a:cubicBezTo>
                    <a:pt x="66" y="107"/>
                    <a:pt x="87" y="107"/>
                    <a:pt x="107" y="128"/>
                  </a:cubicBezTo>
                  <a:cubicBezTo>
                    <a:pt x="168" y="128"/>
                    <a:pt x="255" y="153"/>
                    <a:pt x="321" y="153"/>
                  </a:cubicBezTo>
                  <a:cubicBezTo>
                    <a:pt x="402" y="153"/>
                    <a:pt x="489" y="153"/>
                    <a:pt x="575" y="173"/>
                  </a:cubicBezTo>
                  <a:lnTo>
                    <a:pt x="595" y="173"/>
                  </a:lnTo>
                  <a:cubicBezTo>
                    <a:pt x="636" y="173"/>
                    <a:pt x="656" y="128"/>
                    <a:pt x="656" y="107"/>
                  </a:cubicBezTo>
                  <a:cubicBezTo>
                    <a:pt x="656" y="87"/>
                    <a:pt x="636" y="46"/>
                    <a:pt x="595" y="46"/>
                  </a:cubicBezTo>
                  <a:lnTo>
                    <a:pt x="509" y="46"/>
                  </a:lnTo>
                  <a:cubicBezTo>
                    <a:pt x="448" y="46"/>
                    <a:pt x="382" y="26"/>
                    <a:pt x="341" y="26"/>
                  </a:cubicBezTo>
                  <a:cubicBezTo>
                    <a:pt x="298" y="13"/>
                    <a:pt x="261" y="13"/>
                    <a:pt x="227" y="13"/>
                  </a:cubicBezTo>
                  <a:cubicBezTo>
                    <a:pt x="192" y="13"/>
                    <a:pt x="160" y="13"/>
                    <a:pt x="12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6"/>
            <p:cNvSpPr/>
            <p:nvPr/>
          </p:nvSpPr>
          <p:spPr>
            <a:xfrm>
              <a:off x="4275404" y="2684384"/>
              <a:ext cx="43878" cy="9117"/>
            </a:xfrm>
            <a:custGeom>
              <a:rect b="b" l="l" r="r" t="t"/>
              <a:pathLst>
                <a:path extrusionOk="0" h="128" w="616">
                  <a:moveTo>
                    <a:pt x="41" y="0"/>
                  </a:moveTo>
                  <a:cubicBezTo>
                    <a:pt x="21" y="0"/>
                    <a:pt x="0" y="21"/>
                    <a:pt x="0" y="46"/>
                  </a:cubicBezTo>
                  <a:cubicBezTo>
                    <a:pt x="0" y="67"/>
                    <a:pt x="0" y="67"/>
                    <a:pt x="21" y="87"/>
                  </a:cubicBezTo>
                  <a:cubicBezTo>
                    <a:pt x="21" y="87"/>
                    <a:pt x="41" y="107"/>
                    <a:pt x="61" y="107"/>
                  </a:cubicBezTo>
                  <a:lnTo>
                    <a:pt x="168" y="107"/>
                  </a:lnTo>
                  <a:cubicBezTo>
                    <a:pt x="255" y="128"/>
                    <a:pt x="336" y="128"/>
                    <a:pt x="402" y="128"/>
                  </a:cubicBezTo>
                  <a:lnTo>
                    <a:pt x="550" y="128"/>
                  </a:lnTo>
                  <a:cubicBezTo>
                    <a:pt x="570" y="128"/>
                    <a:pt x="590" y="128"/>
                    <a:pt x="616" y="107"/>
                  </a:cubicBezTo>
                  <a:lnTo>
                    <a:pt x="616" y="67"/>
                  </a:lnTo>
                  <a:cubicBezTo>
                    <a:pt x="590" y="21"/>
                    <a:pt x="570" y="21"/>
                    <a:pt x="55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6"/>
            <p:cNvSpPr/>
            <p:nvPr/>
          </p:nvSpPr>
          <p:spPr>
            <a:xfrm>
              <a:off x="4394574" y="2575684"/>
              <a:ext cx="39248" cy="9117"/>
            </a:xfrm>
            <a:custGeom>
              <a:rect b="b" l="l" r="r" t="t"/>
              <a:pathLst>
                <a:path extrusionOk="0" h="128" w="551">
                  <a:moveTo>
                    <a:pt x="87" y="0"/>
                  </a:moveTo>
                  <a:cubicBezTo>
                    <a:pt x="62" y="0"/>
                    <a:pt x="62" y="21"/>
                    <a:pt x="42" y="21"/>
                  </a:cubicBezTo>
                  <a:cubicBezTo>
                    <a:pt x="1" y="46"/>
                    <a:pt x="1" y="87"/>
                    <a:pt x="42" y="107"/>
                  </a:cubicBezTo>
                  <a:lnTo>
                    <a:pt x="87" y="107"/>
                  </a:lnTo>
                  <a:cubicBezTo>
                    <a:pt x="128" y="128"/>
                    <a:pt x="169" y="128"/>
                    <a:pt x="235" y="128"/>
                  </a:cubicBezTo>
                  <a:cubicBezTo>
                    <a:pt x="289" y="128"/>
                    <a:pt x="346" y="119"/>
                    <a:pt x="397" y="119"/>
                  </a:cubicBezTo>
                  <a:cubicBezTo>
                    <a:pt x="423" y="119"/>
                    <a:pt x="447" y="121"/>
                    <a:pt x="469" y="128"/>
                  </a:cubicBezTo>
                  <a:cubicBezTo>
                    <a:pt x="510" y="128"/>
                    <a:pt x="550" y="107"/>
                    <a:pt x="550" y="67"/>
                  </a:cubicBezTo>
                  <a:cubicBezTo>
                    <a:pt x="550" y="46"/>
                    <a:pt x="530" y="0"/>
                    <a:pt x="489"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6"/>
            <p:cNvSpPr/>
            <p:nvPr/>
          </p:nvSpPr>
          <p:spPr>
            <a:xfrm>
              <a:off x="4334099" y="2505662"/>
              <a:ext cx="34831" cy="9972"/>
            </a:xfrm>
            <a:custGeom>
              <a:rect b="b" l="l" r="r" t="t"/>
              <a:pathLst>
                <a:path extrusionOk="0" h="140" w="489">
                  <a:moveTo>
                    <a:pt x="299" y="1"/>
                  </a:moveTo>
                  <a:cubicBezTo>
                    <a:pt x="229" y="1"/>
                    <a:pt x="158" y="12"/>
                    <a:pt x="87" y="12"/>
                  </a:cubicBezTo>
                  <a:cubicBezTo>
                    <a:pt x="87" y="12"/>
                    <a:pt x="67" y="12"/>
                    <a:pt x="46" y="32"/>
                  </a:cubicBezTo>
                  <a:cubicBezTo>
                    <a:pt x="21" y="32"/>
                    <a:pt x="0" y="53"/>
                    <a:pt x="0" y="73"/>
                  </a:cubicBezTo>
                  <a:cubicBezTo>
                    <a:pt x="21" y="93"/>
                    <a:pt x="21" y="114"/>
                    <a:pt x="46" y="114"/>
                  </a:cubicBezTo>
                  <a:cubicBezTo>
                    <a:pt x="67" y="139"/>
                    <a:pt x="107" y="139"/>
                    <a:pt x="128" y="139"/>
                  </a:cubicBezTo>
                  <a:lnTo>
                    <a:pt x="382" y="139"/>
                  </a:lnTo>
                  <a:cubicBezTo>
                    <a:pt x="402" y="139"/>
                    <a:pt x="428" y="139"/>
                    <a:pt x="448" y="114"/>
                  </a:cubicBezTo>
                  <a:cubicBezTo>
                    <a:pt x="468" y="114"/>
                    <a:pt x="489" y="73"/>
                    <a:pt x="468" y="32"/>
                  </a:cubicBezTo>
                  <a:cubicBezTo>
                    <a:pt x="448" y="12"/>
                    <a:pt x="428" y="12"/>
                    <a:pt x="402" y="12"/>
                  </a:cubicBezTo>
                  <a:cubicBezTo>
                    <a:pt x="368" y="3"/>
                    <a:pt x="334" y="1"/>
                    <a:pt x="299"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6"/>
            <p:cNvSpPr/>
            <p:nvPr/>
          </p:nvSpPr>
          <p:spPr>
            <a:xfrm>
              <a:off x="4299338" y="2613365"/>
              <a:ext cx="25785" cy="9901"/>
            </a:xfrm>
            <a:custGeom>
              <a:rect b="b" l="l" r="r" t="t"/>
              <a:pathLst>
                <a:path extrusionOk="0" h="139" w="362">
                  <a:moveTo>
                    <a:pt x="107" y="0"/>
                  </a:moveTo>
                  <a:cubicBezTo>
                    <a:pt x="87" y="0"/>
                    <a:pt x="46" y="0"/>
                    <a:pt x="26" y="26"/>
                  </a:cubicBezTo>
                  <a:cubicBezTo>
                    <a:pt x="0" y="26"/>
                    <a:pt x="0" y="46"/>
                    <a:pt x="0" y="67"/>
                  </a:cubicBezTo>
                  <a:cubicBezTo>
                    <a:pt x="0" y="87"/>
                    <a:pt x="0" y="107"/>
                    <a:pt x="26" y="107"/>
                  </a:cubicBezTo>
                  <a:cubicBezTo>
                    <a:pt x="46" y="128"/>
                    <a:pt x="46" y="128"/>
                    <a:pt x="66" y="128"/>
                  </a:cubicBezTo>
                  <a:cubicBezTo>
                    <a:pt x="107" y="128"/>
                    <a:pt x="159" y="139"/>
                    <a:pt x="209" y="139"/>
                  </a:cubicBezTo>
                  <a:cubicBezTo>
                    <a:pt x="234" y="139"/>
                    <a:pt x="258" y="136"/>
                    <a:pt x="280" y="128"/>
                  </a:cubicBezTo>
                  <a:lnTo>
                    <a:pt x="321" y="128"/>
                  </a:lnTo>
                  <a:cubicBezTo>
                    <a:pt x="361" y="107"/>
                    <a:pt x="361" y="67"/>
                    <a:pt x="341" y="26"/>
                  </a:cubicBezTo>
                  <a:cubicBezTo>
                    <a:pt x="321" y="0"/>
                    <a:pt x="300" y="0"/>
                    <a:pt x="28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6"/>
            <p:cNvSpPr/>
            <p:nvPr/>
          </p:nvSpPr>
          <p:spPr>
            <a:xfrm>
              <a:off x="4414163" y="2693430"/>
              <a:ext cx="28706" cy="8334"/>
            </a:xfrm>
            <a:custGeom>
              <a:rect b="b" l="l" r="r" t="t"/>
              <a:pathLst>
                <a:path extrusionOk="0" h="117" w="403">
                  <a:moveTo>
                    <a:pt x="67" y="1"/>
                  </a:moveTo>
                  <a:cubicBezTo>
                    <a:pt x="41" y="1"/>
                    <a:pt x="41" y="21"/>
                    <a:pt x="41" y="21"/>
                  </a:cubicBezTo>
                  <a:cubicBezTo>
                    <a:pt x="1" y="46"/>
                    <a:pt x="1" y="67"/>
                    <a:pt x="41" y="87"/>
                  </a:cubicBezTo>
                  <a:cubicBezTo>
                    <a:pt x="41" y="107"/>
                    <a:pt x="67" y="107"/>
                    <a:pt x="87" y="107"/>
                  </a:cubicBezTo>
                  <a:cubicBezTo>
                    <a:pt x="128" y="107"/>
                    <a:pt x="162" y="117"/>
                    <a:pt x="198" y="117"/>
                  </a:cubicBezTo>
                  <a:cubicBezTo>
                    <a:pt x="216" y="117"/>
                    <a:pt x="235" y="114"/>
                    <a:pt x="255" y="107"/>
                  </a:cubicBezTo>
                  <a:cubicBezTo>
                    <a:pt x="268" y="107"/>
                    <a:pt x="282" y="117"/>
                    <a:pt x="297" y="117"/>
                  </a:cubicBezTo>
                  <a:cubicBezTo>
                    <a:pt x="305" y="117"/>
                    <a:pt x="313" y="114"/>
                    <a:pt x="321" y="107"/>
                  </a:cubicBezTo>
                  <a:lnTo>
                    <a:pt x="362" y="107"/>
                  </a:lnTo>
                  <a:cubicBezTo>
                    <a:pt x="402" y="87"/>
                    <a:pt x="402" y="21"/>
                    <a:pt x="362"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6"/>
            <p:cNvSpPr/>
            <p:nvPr/>
          </p:nvSpPr>
          <p:spPr>
            <a:xfrm>
              <a:off x="4444223" y="2645277"/>
              <a:ext cx="24361" cy="10542"/>
            </a:xfrm>
            <a:custGeom>
              <a:rect b="b" l="l" r="r" t="t"/>
              <a:pathLst>
                <a:path extrusionOk="0" h="148" w="342">
                  <a:moveTo>
                    <a:pt x="47" y="0"/>
                  </a:moveTo>
                  <a:cubicBezTo>
                    <a:pt x="26" y="20"/>
                    <a:pt x="1" y="20"/>
                    <a:pt x="1" y="41"/>
                  </a:cubicBezTo>
                  <a:cubicBezTo>
                    <a:pt x="1" y="61"/>
                    <a:pt x="26" y="87"/>
                    <a:pt x="47" y="107"/>
                  </a:cubicBezTo>
                  <a:lnTo>
                    <a:pt x="67" y="107"/>
                  </a:lnTo>
                  <a:cubicBezTo>
                    <a:pt x="128" y="127"/>
                    <a:pt x="194" y="127"/>
                    <a:pt x="255" y="148"/>
                  </a:cubicBezTo>
                  <a:cubicBezTo>
                    <a:pt x="281" y="148"/>
                    <a:pt x="301" y="148"/>
                    <a:pt x="301" y="127"/>
                  </a:cubicBezTo>
                  <a:cubicBezTo>
                    <a:pt x="321" y="127"/>
                    <a:pt x="342" y="107"/>
                    <a:pt x="342" y="87"/>
                  </a:cubicBezTo>
                  <a:cubicBezTo>
                    <a:pt x="342" y="61"/>
                    <a:pt x="342" y="41"/>
                    <a:pt x="301" y="41"/>
                  </a:cubicBezTo>
                  <a:cubicBezTo>
                    <a:pt x="301" y="20"/>
                    <a:pt x="281" y="20"/>
                    <a:pt x="255" y="20"/>
                  </a:cubicBezTo>
                  <a:cubicBezTo>
                    <a:pt x="194" y="20"/>
                    <a:pt x="153" y="20"/>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6"/>
            <p:cNvSpPr/>
            <p:nvPr/>
          </p:nvSpPr>
          <p:spPr>
            <a:xfrm>
              <a:off x="4071396" y="2459362"/>
              <a:ext cx="255146" cy="261343"/>
            </a:xfrm>
            <a:custGeom>
              <a:rect b="b" l="l" r="r" t="t"/>
              <a:pathLst>
                <a:path extrusionOk="0" h="3669" w="3582">
                  <a:moveTo>
                    <a:pt x="3541" y="1"/>
                  </a:moveTo>
                  <a:cubicBezTo>
                    <a:pt x="3521" y="1"/>
                    <a:pt x="3500" y="1"/>
                    <a:pt x="3480" y="26"/>
                  </a:cubicBezTo>
                  <a:cubicBezTo>
                    <a:pt x="3480" y="46"/>
                    <a:pt x="3454" y="46"/>
                    <a:pt x="3434" y="67"/>
                  </a:cubicBezTo>
                  <a:cubicBezTo>
                    <a:pt x="3353" y="174"/>
                    <a:pt x="3246" y="280"/>
                    <a:pt x="3139" y="362"/>
                  </a:cubicBezTo>
                  <a:lnTo>
                    <a:pt x="2590" y="916"/>
                  </a:lnTo>
                  <a:cubicBezTo>
                    <a:pt x="2417" y="1104"/>
                    <a:pt x="2229" y="1272"/>
                    <a:pt x="2056" y="1466"/>
                  </a:cubicBezTo>
                  <a:cubicBezTo>
                    <a:pt x="1888" y="1633"/>
                    <a:pt x="1740" y="1781"/>
                    <a:pt x="1572" y="1954"/>
                  </a:cubicBezTo>
                  <a:cubicBezTo>
                    <a:pt x="1232" y="2315"/>
                    <a:pt x="870" y="2651"/>
                    <a:pt x="530" y="3012"/>
                  </a:cubicBezTo>
                  <a:cubicBezTo>
                    <a:pt x="382" y="3159"/>
                    <a:pt x="235" y="3307"/>
                    <a:pt x="67" y="3480"/>
                  </a:cubicBezTo>
                  <a:lnTo>
                    <a:pt x="46" y="3500"/>
                  </a:lnTo>
                  <a:cubicBezTo>
                    <a:pt x="46" y="3500"/>
                    <a:pt x="21" y="3521"/>
                    <a:pt x="1" y="3541"/>
                  </a:cubicBezTo>
                  <a:cubicBezTo>
                    <a:pt x="1" y="3587"/>
                    <a:pt x="1" y="3607"/>
                    <a:pt x="21" y="3648"/>
                  </a:cubicBezTo>
                  <a:cubicBezTo>
                    <a:pt x="67" y="3668"/>
                    <a:pt x="87" y="3668"/>
                    <a:pt x="128" y="3668"/>
                  </a:cubicBezTo>
                  <a:lnTo>
                    <a:pt x="1293" y="3668"/>
                  </a:lnTo>
                  <a:cubicBezTo>
                    <a:pt x="1338" y="3668"/>
                    <a:pt x="1359" y="3668"/>
                    <a:pt x="1379" y="3648"/>
                  </a:cubicBezTo>
                  <a:cubicBezTo>
                    <a:pt x="1399" y="3587"/>
                    <a:pt x="1445" y="3541"/>
                    <a:pt x="1466" y="3500"/>
                  </a:cubicBezTo>
                  <a:cubicBezTo>
                    <a:pt x="1633" y="3226"/>
                    <a:pt x="1781" y="2971"/>
                    <a:pt x="1954" y="2717"/>
                  </a:cubicBezTo>
                  <a:cubicBezTo>
                    <a:pt x="2101" y="2463"/>
                    <a:pt x="2249" y="2208"/>
                    <a:pt x="2417" y="1954"/>
                  </a:cubicBezTo>
                  <a:cubicBezTo>
                    <a:pt x="2544" y="1740"/>
                    <a:pt x="2691" y="1506"/>
                    <a:pt x="2819" y="1298"/>
                  </a:cubicBezTo>
                  <a:cubicBezTo>
                    <a:pt x="2925" y="1125"/>
                    <a:pt x="3032" y="957"/>
                    <a:pt x="3119" y="789"/>
                  </a:cubicBezTo>
                  <a:cubicBezTo>
                    <a:pt x="3226" y="616"/>
                    <a:pt x="3327" y="448"/>
                    <a:pt x="3434" y="280"/>
                  </a:cubicBezTo>
                  <a:cubicBezTo>
                    <a:pt x="3480" y="194"/>
                    <a:pt x="3521" y="128"/>
                    <a:pt x="3561" y="46"/>
                  </a:cubicBezTo>
                  <a:cubicBezTo>
                    <a:pt x="3582" y="46"/>
                    <a:pt x="3582" y="26"/>
                    <a:pt x="3582"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6"/>
            <p:cNvSpPr/>
            <p:nvPr/>
          </p:nvSpPr>
          <p:spPr>
            <a:xfrm>
              <a:off x="4119976" y="2686806"/>
              <a:ext cx="51143" cy="8120"/>
            </a:xfrm>
            <a:custGeom>
              <a:rect b="b" l="l" r="r" t="t"/>
              <a:pathLst>
                <a:path extrusionOk="0" h="114" w="718">
                  <a:moveTo>
                    <a:pt x="309" y="1"/>
                  </a:moveTo>
                  <a:cubicBezTo>
                    <a:pt x="242" y="1"/>
                    <a:pt x="166" y="12"/>
                    <a:pt x="82" y="12"/>
                  </a:cubicBezTo>
                  <a:cubicBezTo>
                    <a:pt x="61" y="12"/>
                    <a:pt x="61" y="12"/>
                    <a:pt x="41" y="33"/>
                  </a:cubicBezTo>
                  <a:cubicBezTo>
                    <a:pt x="21" y="33"/>
                    <a:pt x="0" y="53"/>
                    <a:pt x="0" y="53"/>
                  </a:cubicBezTo>
                  <a:cubicBezTo>
                    <a:pt x="0" y="73"/>
                    <a:pt x="21" y="94"/>
                    <a:pt x="41" y="94"/>
                  </a:cubicBezTo>
                  <a:cubicBezTo>
                    <a:pt x="41" y="114"/>
                    <a:pt x="61" y="114"/>
                    <a:pt x="82" y="114"/>
                  </a:cubicBezTo>
                  <a:lnTo>
                    <a:pt x="656" y="114"/>
                  </a:lnTo>
                  <a:cubicBezTo>
                    <a:pt x="697" y="114"/>
                    <a:pt x="717" y="94"/>
                    <a:pt x="717" y="73"/>
                  </a:cubicBezTo>
                  <a:cubicBezTo>
                    <a:pt x="717" y="53"/>
                    <a:pt x="717" y="33"/>
                    <a:pt x="677" y="12"/>
                  </a:cubicBezTo>
                  <a:lnTo>
                    <a:pt x="402" y="12"/>
                  </a:lnTo>
                  <a:cubicBezTo>
                    <a:pt x="373" y="4"/>
                    <a:pt x="342" y="1"/>
                    <a:pt x="309"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6"/>
            <p:cNvSpPr/>
            <p:nvPr/>
          </p:nvSpPr>
          <p:spPr>
            <a:xfrm>
              <a:off x="4175751" y="2624264"/>
              <a:ext cx="39176" cy="10542"/>
            </a:xfrm>
            <a:custGeom>
              <a:rect b="b" l="l" r="r" t="t"/>
              <a:pathLst>
                <a:path extrusionOk="0" h="148" w="550">
                  <a:moveTo>
                    <a:pt x="316" y="0"/>
                  </a:moveTo>
                  <a:cubicBezTo>
                    <a:pt x="235" y="0"/>
                    <a:pt x="168" y="20"/>
                    <a:pt x="82" y="20"/>
                  </a:cubicBezTo>
                  <a:lnTo>
                    <a:pt x="41" y="20"/>
                  </a:lnTo>
                  <a:cubicBezTo>
                    <a:pt x="21" y="41"/>
                    <a:pt x="1" y="41"/>
                    <a:pt x="1" y="61"/>
                  </a:cubicBezTo>
                  <a:cubicBezTo>
                    <a:pt x="1" y="102"/>
                    <a:pt x="21" y="102"/>
                    <a:pt x="41" y="127"/>
                  </a:cubicBezTo>
                  <a:lnTo>
                    <a:pt x="82" y="127"/>
                  </a:lnTo>
                  <a:cubicBezTo>
                    <a:pt x="168" y="127"/>
                    <a:pt x="255" y="148"/>
                    <a:pt x="316" y="148"/>
                  </a:cubicBezTo>
                  <a:lnTo>
                    <a:pt x="382" y="148"/>
                  </a:lnTo>
                  <a:cubicBezTo>
                    <a:pt x="423" y="148"/>
                    <a:pt x="463" y="148"/>
                    <a:pt x="509" y="127"/>
                  </a:cubicBezTo>
                  <a:cubicBezTo>
                    <a:pt x="530" y="127"/>
                    <a:pt x="550" y="102"/>
                    <a:pt x="550" y="81"/>
                  </a:cubicBezTo>
                  <a:cubicBezTo>
                    <a:pt x="550" y="41"/>
                    <a:pt x="530" y="20"/>
                    <a:pt x="489" y="20"/>
                  </a:cubicBezTo>
                  <a:cubicBezTo>
                    <a:pt x="443" y="20"/>
                    <a:pt x="382" y="0"/>
                    <a:pt x="31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6"/>
            <p:cNvSpPr/>
            <p:nvPr/>
          </p:nvSpPr>
          <p:spPr>
            <a:xfrm>
              <a:off x="4225399" y="2568062"/>
              <a:ext cx="28706" cy="8761"/>
            </a:xfrm>
            <a:custGeom>
              <a:rect b="b" l="l" r="r" t="t"/>
              <a:pathLst>
                <a:path extrusionOk="0" h="123" w="403">
                  <a:moveTo>
                    <a:pt x="21" y="1"/>
                  </a:moveTo>
                  <a:cubicBezTo>
                    <a:pt x="0" y="26"/>
                    <a:pt x="0" y="46"/>
                    <a:pt x="0" y="67"/>
                  </a:cubicBezTo>
                  <a:cubicBezTo>
                    <a:pt x="0" y="87"/>
                    <a:pt x="0" y="87"/>
                    <a:pt x="21" y="107"/>
                  </a:cubicBezTo>
                  <a:lnTo>
                    <a:pt x="128" y="107"/>
                  </a:lnTo>
                  <a:cubicBezTo>
                    <a:pt x="161" y="118"/>
                    <a:pt x="192" y="123"/>
                    <a:pt x="224" y="123"/>
                  </a:cubicBezTo>
                  <a:cubicBezTo>
                    <a:pt x="256" y="123"/>
                    <a:pt x="288" y="118"/>
                    <a:pt x="321" y="107"/>
                  </a:cubicBezTo>
                  <a:lnTo>
                    <a:pt x="362" y="107"/>
                  </a:lnTo>
                  <a:cubicBezTo>
                    <a:pt x="382" y="107"/>
                    <a:pt x="402" y="87"/>
                    <a:pt x="402" y="67"/>
                  </a:cubicBezTo>
                  <a:cubicBezTo>
                    <a:pt x="402" y="26"/>
                    <a:pt x="382" y="1"/>
                    <a:pt x="34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6"/>
            <p:cNvSpPr/>
            <p:nvPr/>
          </p:nvSpPr>
          <p:spPr>
            <a:xfrm>
              <a:off x="4143839" y="2648127"/>
              <a:ext cx="22936" cy="9117"/>
            </a:xfrm>
            <a:custGeom>
              <a:rect b="b" l="l" r="r" t="t"/>
              <a:pathLst>
                <a:path extrusionOk="0" h="128" w="322">
                  <a:moveTo>
                    <a:pt x="255" y="1"/>
                  </a:moveTo>
                  <a:cubicBezTo>
                    <a:pt x="194" y="1"/>
                    <a:pt x="148" y="1"/>
                    <a:pt x="87" y="21"/>
                  </a:cubicBezTo>
                  <a:lnTo>
                    <a:pt x="47" y="21"/>
                  </a:lnTo>
                  <a:cubicBezTo>
                    <a:pt x="21" y="21"/>
                    <a:pt x="1" y="47"/>
                    <a:pt x="1" y="67"/>
                  </a:cubicBezTo>
                  <a:cubicBezTo>
                    <a:pt x="1" y="108"/>
                    <a:pt x="21" y="108"/>
                    <a:pt x="47" y="128"/>
                  </a:cubicBezTo>
                  <a:lnTo>
                    <a:pt x="301" y="128"/>
                  </a:lnTo>
                  <a:cubicBezTo>
                    <a:pt x="321" y="108"/>
                    <a:pt x="321" y="87"/>
                    <a:pt x="321" y="67"/>
                  </a:cubicBezTo>
                  <a:cubicBezTo>
                    <a:pt x="321" y="47"/>
                    <a:pt x="321" y="21"/>
                    <a:pt x="301" y="21"/>
                  </a:cubicBezTo>
                  <a:cubicBezTo>
                    <a:pt x="276" y="21"/>
                    <a:pt x="276" y="1"/>
                    <a:pt x="255"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6"/>
            <p:cNvSpPr/>
            <p:nvPr/>
          </p:nvSpPr>
          <p:spPr>
            <a:xfrm>
              <a:off x="4195339" y="2589431"/>
              <a:ext cx="22509" cy="9117"/>
            </a:xfrm>
            <a:custGeom>
              <a:rect b="b" l="l" r="r" t="t"/>
              <a:pathLst>
                <a:path extrusionOk="0" h="128" w="316">
                  <a:moveTo>
                    <a:pt x="87" y="1"/>
                  </a:moveTo>
                  <a:cubicBezTo>
                    <a:pt x="61" y="1"/>
                    <a:pt x="41" y="21"/>
                    <a:pt x="21" y="21"/>
                  </a:cubicBezTo>
                  <a:cubicBezTo>
                    <a:pt x="0" y="21"/>
                    <a:pt x="0" y="41"/>
                    <a:pt x="0" y="62"/>
                  </a:cubicBezTo>
                  <a:cubicBezTo>
                    <a:pt x="0" y="82"/>
                    <a:pt x="0" y="82"/>
                    <a:pt x="21" y="108"/>
                  </a:cubicBezTo>
                  <a:lnTo>
                    <a:pt x="168" y="108"/>
                  </a:lnTo>
                  <a:lnTo>
                    <a:pt x="168" y="128"/>
                  </a:lnTo>
                  <a:lnTo>
                    <a:pt x="234" y="128"/>
                  </a:lnTo>
                  <a:cubicBezTo>
                    <a:pt x="244" y="118"/>
                    <a:pt x="250" y="118"/>
                    <a:pt x="255" y="118"/>
                  </a:cubicBezTo>
                  <a:cubicBezTo>
                    <a:pt x="260" y="118"/>
                    <a:pt x="265" y="118"/>
                    <a:pt x="275" y="108"/>
                  </a:cubicBezTo>
                  <a:cubicBezTo>
                    <a:pt x="295" y="108"/>
                    <a:pt x="316" y="82"/>
                    <a:pt x="316" y="62"/>
                  </a:cubicBezTo>
                  <a:cubicBezTo>
                    <a:pt x="316" y="41"/>
                    <a:pt x="295" y="21"/>
                    <a:pt x="275" y="21"/>
                  </a:cubicBezTo>
                  <a:cubicBezTo>
                    <a:pt x="275" y="1"/>
                    <a:pt x="255" y="1"/>
                    <a:pt x="255"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6"/>
            <p:cNvSpPr/>
            <p:nvPr/>
          </p:nvSpPr>
          <p:spPr>
            <a:xfrm>
              <a:off x="4242067" y="2539783"/>
              <a:ext cx="21084" cy="8761"/>
            </a:xfrm>
            <a:custGeom>
              <a:rect b="b" l="l" r="r" t="t"/>
              <a:pathLst>
                <a:path extrusionOk="0" h="123" w="296">
                  <a:moveTo>
                    <a:pt x="161" y="1"/>
                  </a:moveTo>
                  <a:cubicBezTo>
                    <a:pt x="129" y="1"/>
                    <a:pt x="97" y="6"/>
                    <a:pt x="67" y="16"/>
                  </a:cubicBezTo>
                  <a:cubicBezTo>
                    <a:pt x="67" y="16"/>
                    <a:pt x="41" y="16"/>
                    <a:pt x="21" y="42"/>
                  </a:cubicBezTo>
                  <a:cubicBezTo>
                    <a:pt x="0" y="62"/>
                    <a:pt x="0" y="82"/>
                    <a:pt x="21" y="103"/>
                  </a:cubicBezTo>
                  <a:cubicBezTo>
                    <a:pt x="41" y="123"/>
                    <a:pt x="67" y="123"/>
                    <a:pt x="87" y="123"/>
                  </a:cubicBezTo>
                  <a:lnTo>
                    <a:pt x="275" y="123"/>
                  </a:lnTo>
                  <a:cubicBezTo>
                    <a:pt x="295" y="103"/>
                    <a:pt x="295" y="82"/>
                    <a:pt x="295" y="62"/>
                  </a:cubicBezTo>
                  <a:cubicBezTo>
                    <a:pt x="295" y="42"/>
                    <a:pt x="295" y="16"/>
                    <a:pt x="255" y="16"/>
                  </a:cubicBezTo>
                  <a:cubicBezTo>
                    <a:pt x="224" y="6"/>
                    <a:pt x="192" y="1"/>
                    <a:pt x="16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6"/>
            <p:cNvSpPr/>
            <p:nvPr/>
          </p:nvSpPr>
          <p:spPr>
            <a:xfrm>
              <a:off x="4276828" y="2509367"/>
              <a:ext cx="15314" cy="7693"/>
            </a:xfrm>
            <a:custGeom>
              <a:rect b="b" l="l" r="r" t="t"/>
              <a:pathLst>
                <a:path extrusionOk="0" h="108" w="215">
                  <a:moveTo>
                    <a:pt x="62" y="1"/>
                  </a:moveTo>
                  <a:cubicBezTo>
                    <a:pt x="21" y="1"/>
                    <a:pt x="1" y="21"/>
                    <a:pt x="1" y="41"/>
                  </a:cubicBezTo>
                  <a:cubicBezTo>
                    <a:pt x="1" y="62"/>
                    <a:pt x="21" y="87"/>
                    <a:pt x="41" y="107"/>
                  </a:cubicBezTo>
                  <a:lnTo>
                    <a:pt x="148" y="107"/>
                  </a:lnTo>
                  <a:cubicBezTo>
                    <a:pt x="189" y="107"/>
                    <a:pt x="214" y="62"/>
                    <a:pt x="189" y="41"/>
                  </a:cubicBezTo>
                  <a:cubicBezTo>
                    <a:pt x="169" y="21"/>
                    <a:pt x="169" y="1"/>
                    <a:pt x="14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6"/>
            <p:cNvSpPr/>
            <p:nvPr/>
          </p:nvSpPr>
          <p:spPr>
            <a:xfrm>
              <a:off x="4501849" y="2548473"/>
              <a:ext cx="393902" cy="188902"/>
            </a:xfrm>
            <a:custGeom>
              <a:rect b="b" l="l" r="r" t="t"/>
              <a:pathLst>
                <a:path extrusionOk="0" h="2652" w="5530">
                  <a:moveTo>
                    <a:pt x="2605" y="1"/>
                  </a:moveTo>
                  <a:cubicBezTo>
                    <a:pt x="2544" y="1"/>
                    <a:pt x="2544" y="1"/>
                    <a:pt x="2498" y="47"/>
                  </a:cubicBezTo>
                  <a:cubicBezTo>
                    <a:pt x="2417" y="128"/>
                    <a:pt x="2351" y="194"/>
                    <a:pt x="2269" y="276"/>
                  </a:cubicBezTo>
                  <a:cubicBezTo>
                    <a:pt x="2096" y="449"/>
                    <a:pt x="1928" y="637"/>
                    <a:pt x="1735" y="810"/>
                  </a:cubicBezTo>
                  <a:cubicBezTo>
                    <a:pt x="1654" y="891"/>
                    <a:pt x="1567" y="978"/>
                    <a:pt x="1481" y="1064"/>
                  </a:cubicBezTo>
                  <a:cubicBezTo>
                    <a:pt x="1379" y="1191"/>
                    <a:pt x="1272" y="1293"/>
                    <a:pt x="1145" y="1420"/>
                  </a:cubicBezTo>
                  <a:lnTo>
                    <a:pt x="336" y="2229"/>
                  </a:lnTo>
                  <a:cubicBezTo>
                    <a:pt x="255" y="2336"/>
                    <a:pt x="148" y="2417"/>
                    <a:pt x="62" y="2504"/>
                  </a:cubicBezTo>
                  <a:lnTo>
                    <a:pt x="41" y="2524"/>
                  </a:lnTo>
                  <a:cubicBezTo>
                    <a:pt x="41" y="2544"/>
                    <a:pt x="21" y="2544"/>
                    <a:pt x="21" y="2565"/>
                  </a:cubicBezTo>
                  <a:cubicBezTo>
                    <a:pt x="1" y="2590"/>
                    <a:pt x="1" y="2610"/>
                    <a:pt x="41" y="2631"/>
                  </a:cubicBezTo>
                  <a:cubicBezTo>
                    <a:pt x="62" y="2651"/>
                    <a:pt x="82" y="2651"/>
                    <a:pt x="107" y="2651"/>
                  </a:cubicBezTo>
                  <a:lnTo>
                    <a:pt x="5469" y="2651"/>
                  </a:lnTo>
                  <a:cubicBezTo>
                    <a:pt x="5509" y="2651"/>
                    <a:pt x="5530" y="2610"/>
                    <a:pt x="5509" y="2565"/>
                  </a:cubicBezTo>
                  <a:cubicBezTo>
                    <a:pt x="5509" y="2544"/>
                    <a:pt x="5489" y="2544"/>
                    <a:pt x="5489" y="2524"/>
                  </a:cubicBezTo>
                  <a:cubicBezTo>
                    <a:pt x="5448" y="2483"/>
                    <a:pt x="5403" y="2463"/>
                    <a:pt x="5362" y="2417"/>
                  </a:cubicBezTo>
                  <a:cubicBezTo>
                    <a:pt x="5296" y="2356"/>
                    <a:pt x="5235" y="2310"/>
                    <a:pt x="5169" y="2249"/>
                  </a:cubicBezTo>
                  <a:cubicBezTo>
                    <a:pt x="5128" y="2229"/>
                    <a:pt x="5108" y="2183"/>
                    <a:pt x="5067" y="2163"/>
                  </a:cubicBezTo>
                  <a:cubicBezTo>
                    <a:pt x="5001" y="2102"/>
                    <a:pt x="4940" y="2056"/>
                    <a:pt x="4874" y="1995"/>
                  </a:cubicBezTo>
                  <a:cubicBezTo>
                    <a:pt x="4853" y="1975"/>
                    <a:pt x="4813" y="1929"/>
                    <a:pt x="4767" y="1908"/>
                  </a:cubicBezTo>
                  <a:cubicBezTo>
                    <a:pt x="4726" y="1847"/>
                    <a:pt x="4660" y="1802"/>
                    <a:pt x="4599" y="1741"/>
                  </a:cubicBezTo>
                  <a:cubicBezTo>
                    <a:pt x="4558" y="1720"/>
                    <a:pt x="4533" y="1674"/>
                    <a:pt x="4492" y="1634"/>
                  </a:cubicBezTo>
                  <a:cubicBezTo>
                    <a:pt x="4406" y="1573"/>
                    <a:pt x="4324" y="1486"/>
                    <a:pt x="4238" y="1420"/>
                  </a:cubicBezTo>
                  <a:cubicBezTo>
                    <a:pt x="4197" y="1379"/>
                    <a:pt x="4151" y="1359"/>
                    <a:pt x="4131" y="1318"/>
                  </a:cubicBezTo>
                  <a:cubicBezTo>
                    <a:pt x="4070" y="1273"/>
                    <a:pt x="4004" y="1212"/>
                    <a:pt x="3963" y="1166"/>
                  </a:cubicBezTo>
                  <a:cubicBezTo>
                    <a:pt x="3897" y="1125"/>
                    <a:pt x="3856" y="1084"/>
                    <a:pt x="3816" y="1039"/>
                  </a:cubicBezTo>
                  <a:cubicBezTo>
                    <a:pt x="3729" y="978"/>
                    <a:pt x="3668" y="911"/>
                    <a:pt x="3582" y="830"/>
                  </a:cubicBezTo>
                  <a:cubicBezTo>
                    <a:pt x="3515" y="784"/>
                    <a:pt x="3475" y="744"/>
                    <a:pt x="3414" y="683"/>
                  </a:cubicBezTo>
                  <a:cubicBezTo>
                    <a:pt x="3388" y="657"/>
                    <a:pt x="3348" y="637"/>
                    <a:pt x="3327" y="616"/>
                  </a:cubicBezTo>
                  <a:cubicBezTo>
                    <a:pt x="3287" y="576"/>
                    <a:pt x="3220" y="510"/>
                    <a:pt x="3159" y="469"/>
                  </a:cubicBezTo>
                  <a:cubicBezTo>
                    <a:pt x="3134" y="428"/>
                    <a:pt x="3093" y="403"/>
                    <a:pt x="3053" y="362"/>
                  </a:cubicBezTo>
                  <a:cubicBezTo>
                    <a:pt x="2986" y="321"/>
                    <a:pt x="2925" y="255"/>
                    <a:pt x="2859" y="194"/>
                  </a:cubicBezTo>
                  <a:cubicBezTo>
                    <a:pt x="2819" y="174"/>
                    <a:pt x="2778" y="128"/>
                    <a:pt x="2732" y="87"/>
                  </a:cubicBezTo>
                  <a:cubicBezTo>
                    <a:pt x="2712" y="67"/>
                    <a:pt x="2691" y="47"/>
                    <a:pt x="2671" y="21"/>
                  </a:cubicBezTo>
                  <a:cubicBezTo>
                    <a:pt x="2651" y="21"/>
                    <a:pt x="2625" y="1"/>
                    <a:pt x="2605"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6"/>
            <p:cNvSpPr/>
            <p:nvPr/>
          </p:nvSpPr>
          <p:spPr>
            <a:xfrm>
              <a:off x="4609124" y="2549969"/>
              <a:ext cx="85903" cy="74364"/>
            </a:xfrm>
            <a:custGeom>
              <a:rect b="b" l="l" r="r" t="t"/>
              <a:pathLst>
                <a:path extrusionOk="0" h="1044" w="1206">
                  <a:moveTo>
                    <a:pt x="1145" y="0"/>
                  </a:moveTo>
                  <a:cubicBezTo>
                    <a:pt x="1165" y="26"/>
                    <a:pt x="1185" y="26"/>
                    <a:pt x="1206" y="46"/>
                  </a:cubicBezTo>
                  <a:cubicBezTo>
                    <a:pt x="1185" y="26"/>
                    <a:pt x="1165" y="26"/>
                    <a:pt x="1165" y="0"/>
                  </a:cubicBezTo>
                  <a:close/>
                  <a:moveTo>
                    <a:pt x="229" y="789"/>
                  </a:moveTo>
                  <a:cubicBezTo>
                    <a:pt x="148" y="870"/>
                    <a:pt x="61" y="957"/>
                    <a:pt x="0" y="1043"/>
                  </a:cubicBezTo>
                  <a:cubicBezTo>
                    <a:pt x="82" y="957"/>
                    <a:pt x="148" y="870"/>
                    <a:pt x="229" y="789"/>
                  </a:cubicBezTo>
                  <a:close/>
                </a:path>
              </a:pathLst>
            </a:custGeom>
            <a:solidFill>
              <a:srgbClr val="8791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6"/>
            <p:cNvSpPr/>
            <p:nvPr/>
          </p:nvSpPr>
          <p:spPr>
            <a:xfrm>
              <a:off x="4592456" y="2548473"/>
              <a:ext cx="105492" cy="137403"/>
            </a:xfrm>
            <a:custGeom>
              <a:rect b="b" l="l" r="r" t="t"/>
              <a:pathLst>
                <a:path extrusionOk="0" h="1929" w="1481">
                  <a:moveTo>
                    <a:pt x="1292" y="1"/>
                  </a:moveTo>
                  <a:cubicBezTo>
                    <a:pt x="1292" y="1"/>
                    <a:pt x="1272" y="1"/>
                    <a:pt x="1272" y="21"/>
                  </a:cubicBezTo>
                  <a:cubicBezTo>
                    <a:pt x="1252" y="21"/>
                    <a:pt x="1252" y="21"/>
                    <a:pt x="1252" y="47"/>
                  </a:cubicBezTo>
                  <a:lnTo>
                    <a:pt x="1226" y="47"/>
                  </a:lnTo>
                  <a:lnTo>
                    <a:pt x="1038" y="235"/>
                  </a:lnTo>
                  <a:cubicBezTo>
                    <a:pt x="1038" y="255"/>
                    <a:pt x="1018" y="255"/>
                    <a:pt x="997" y="276"/>
                  </a:cubicBezTo>
                  <a:cubicBezTo>
                    <a:pt x="824" y="449"/>
                    <a:pt x="656" y="637"/>
                    <a:pt x="463" y="810"/>
                  </a:cubicBezTo>
                  <a:cubicBezTo>
                    <a:pt x="382" y="891"/>
                    <a:pt x="316" y="978"/>
                    <a:pt x="234" y="1064"/>
                  </a:cubicBezTo>
                  <a:lnTo>
                    <a:pt x="209" y="1064"/>
                  </a:lnTo>
                  <a:cubicBezTo>
                    <a:pt x="148" y="1145"/>
                    <a:pt x="82" y="1212"/>
                    <a:pt x="0" y="1273"/>
                  </a:cubicBezTo>
                  <a:lnTo>
                    <a:pt x="21" y="1293"/>
                  </a:lnTo>
                  <a:cubicBezTo>
                    <a:pt x="82" y="1359"/>
                    <a:pt x="148" y="1400"/>
                    <a:pt x="209" y="1466"/>
                  </a:cubicBezTo>
                  <a:cubicBezTo>
                    <a:pt x="275" y="1507"/>
                    <a:pt x="336" y="1573"/>
                    <a:pt x="402" y="1634"/>
                  </a:cubicBezTo>
                  <a:cubicBezTo>
                    <a:pt x="443" y="1674"/>
                    <a:pt x="489" y="1720"/>
                    <a:pt x="529" y="1761"/>
                  </a:cubicBezTo>
                  <a:cubicBezTo>
                    <a:pt x="590" y="1802"/>
                    <a:pt x="656" y="1868"/>
                    <a:pt x="717" y="1929"/>
                  </a:cubicBezTo>
                  <a:cubicBezTo>
                    <a:pt x="743" y="1868"/>
                    <a:pt x="784" y="1802"/>
                    <a:pt x="804" y="1741"/>
                  </a:cubicBezTo>
                  <a:cubicBezTo>
                    <a:pt x="845" y="1634"/>
                    <a:pt x="890" y="1507"/>
                    <a:pt x="951" y="1400"/>
                  </a:cubicBezTo>
                  <a:cubicBezTo>
                    <a:pt x="972" y="1318"/>
                    <a:pt x="1018" y="1212"/>
                    <a:pt x="1058" y="1105"/>
                  </a:cubicBezTo>
                  <a:cubicBezTo>
                    <a:pt x="1124" y="957"/>
                    <a:pt x="1206" y="810"/>
                    <a:pt x="1272" y="637"/>
                  </a:cubicBezTo>
                  <a:cubicBezTo>
                    <a:pt x="1313" y="510"/>
                    <a:pt x="1379" y="362"/>
                    <a:pt x="1440" y="235"/>
                  </a:cubicBezTo>
                  <a:cubicBezTo>
                    <a:pt x="1440" y="194"/>
                    <a:pt x="1460" y="148"/>
                    <a:pt x="1480" y="128"/>
                  </a:cubicBezTo>
                  <a:cubicBezTo>
                    <a:pt x="1480" y="108"/>
                    <a:pt x="1480" y="108"/>
                    <a:pt x="1460" y="87"/>
                  </a:cubicBezTo>
                  <a:lnTo>
                    <a:pt x="1440" y="67"/>
                  </a:lnTo>
                  <a:cubicBezTo>
                    <a:pt x="1419" y="47"/>
                    <a:pt x="1399" y="47"/>
                    <a:pt x="1399" y="21"/>
                  </a:cubicBezTo>
                  <a:lnTo>
                    <a:pt x="1379" y="21"/>
                  </a:lnTo>
                  <a:cubicBezTo>
                    <a:pt x="1379" y="21"/>
                    <a:pt x="1353" y="21"/>
                    <a:pt x="1333" y="1"/>
                  </a:cubicBezTo>
                  <a:close/>
                </a:path>
              </a:pathLst>
            </a:custGeom>
            <a:solidFill>
              <a:srgbClr val="FCD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6"/>
            <p:cNvSpPr/>
            <p:nvPr/>
          </p:nvSpPr>
          <p:spPr>
            <a:xfrm>
              <a:off x="4772173" y="2703973"/>
              <a:ext cx="83054" cy="9117"/>
            </a:xfrm>
            <a:custGeom>
              <a:rect b="b" l="l" r="r" t="t"/>
              <a:pathLst>
                <a:path extrusionOk="0" h="128" w="1166">
                  <a:moveTo>
                    <a:pt x="61" y="0"/>
                  </a:moveTo>
                  <a:cubicBezTo>
                    <a:pt x="41" y="0"/>
                    <a:pt x="21" y="0"/>
                    <a:pt x="21" y="26"/>
                  </a:cubicBezTo>
                  <a:cubicBezTo>
                    <a:pt x="0" y="66"/>
                    <a:pt x="21" y="107"/>
                    <a:pt x="61" y="107"/>
                  </a:cubicBezTo>
                  <a:lnTo>
                    <a:pt x="295" y="107"/>
                  </a:lnTo>
                  <a:cubicBezTo>
                    <a:pt x="336" y="107"/>
                    <a:pt x="402" y="127"/>
                    <a:pt x="463" y="127"/>
                  </a:cubicBezTo>
                  <a:lnTo>
                    <a:pt x="1099" y="127"/>
                  </a:lnTo>
                  <a:cubicBezTo>
                    <a:pt x="1119" y="127"/>
                    <a:pt x="1145" y="127"/>
                    <a:pt x="1165" y="107"/>
                  </a:cubicBezTo>
                  <a:cubicBezTo>
                    <a:pt x="1165" y="87"/>
                    <a:pt x="1165" y="46"/>
                    <a:pt x="1145" y="46"/>
                  </a:cubicBezTo>
                  <a:cubicBezTo>
                    <a:pt x="1119" y="46"/>
                    <a:pt x="1119" y="46"/>
                    <a:pt x="1119" y="26"/>
                  </a:cubicBezTo>
                  <a:lnTo>
                    <a:pt x="422" y="26"/>
                  </a:lnTo>
                  <a:cubicBezTo>
                    <a:pt x="402" y="26"/>
                    <a:pt x="356" y="26"/>
                    <a:pt x="336"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6"/>
            <p:cNvSpPr/>
            <p:nvPr/>
          </p:nvSpPr>
          <p:spPr>
            <a:xfrm>
              <a:off x="4705501" y="2663370"/>
              <a:ext cx="60546" cy="7693"/>
            </a:xfrm>
            <a:custGeom>
              <a:rect b="b" l="l" r="r" t="t"/>
              <a:pathLst>
                <a:path extrusionOk="0" h="108" w="850">
                  <a:moveTo>
                    <a:pt x="636" y="0"/>
                  </a:moveTo>
                  <a:cubicBezTo>
                    <a:pt x="509" y="0"/>
                    <a:pt x="382" y="21"/>
                    <a:pt x="234" y="21"/>
                  </a:cubicBezTo>
                  <a:lnTo>
                    <a:pt x="21" y="21"/>
                  </a:lnTo>
                  <a:cubicBezTo>
                    <a:pt x="0" y="21"/>
                    <a:pt x="0" y="41"/>
                    <a:pt x="0" y="61"/>
                  </a:cubicBezTo>
                  <a:cubicBezTo>
                    <a:pt x="0" y="87"/>
                    <a:pt x="21" y="87"/>
                    <a:pt x="21" y="87"/>
                  </a:cubicBezTo>
                  <a:lnTo>
                    <a:pt x="46" y="87"/>
                  </a:lnTo>
                  <a:cubicBezTo>
                    <a:pt x="46" y="107"/>
                    <a:pt x="66" y="107"/>
                    <a:pt x="87" y="107"/>
                  </a:cubicBezTo>
                  <a:lnTo>
                    <a:pt x="829" y="107"/>
                  </a:lnTo>
                  <a:cubicBezTo>
                    <a:pt x="850" y="107"/>
                    <a:pt x="850" y="87"/>
                    <a:pt x="850" y="61"/>
                  </a:cubicBezTo>
                  <a:cubicBezTo>
                    <a:pt x="850" y="41"/>
                    <a:pt x="829" y="21"/>
                    <a:pt x="809" y="21"/>
                  </a:cubicBezTo>
                  <a:cubicBezTo>
                    <a:pt x="743" y="21"/>
                    <a:pt x="702" y="0"/>
                    <a:pt x="636"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6"/>
            <p:cNvSpPr/>
            <p:nvPr/>
          </p:nvSpPr>
          <p:spPr>
            <a:xfrm>
              <a:off x="4685912" y="2693430"/>
              <a:ext cx="60617" cy="7693"/>
            </a:xfrm>
            <a:custGeom>
              <a:rect b="b" l="l" r="r" t="t"/>
              <a:pathLst>
                <a:path extrusionOk="0" h="108" w="851">
                  <a:moveTo>
                    <a:pt x="87" y="1"/>
                  </a:moveTo>
                  <a:cubicBezTo>
                    <a:pt x="67" y="1"/>
                    <a:pt x="41" y="1"/>
                    <a:pt x="41" y="21"/>
                  </a:cubicBezTo>
                  <a:lnTo>
                    <a:pt x="21" y="21"/>
                  </a:lnTo>
                  <a:lnTo>
                    <a:pt x="1" y="46"/>
                  </a:lnTo>
                  <a:cubicBezTo>
                    <a:pt x="1" y="67"/>
                    <a:pt x="21" y="67"/>
                    <a:pt x="21" y="87"/>
                  </a:cubicBezTo>
                  <a:lnTo>
                    <a:pt x="67" y="87"/>
                  </a:lnTo>
                  <a:cubicBezTo>
                    <a:pt x="128" y="87"/>
                    <a:pt x="194" y="107"/>
                    <a:pt x="255" y="107"/>
                  </a:cubicBezTo>
                  <a:cubicBezTo>
                    <a:pt x="341" y="87"/>
                    <a:pt x="402" y="87"/>
                    <a:pt x="469" y="87"/>
                  </a:cubicBezTo>
                  <a:lnTo>
                    <a:pt x="469" y="107"/>
                  </a:lnTo>
                  <a:lnTo>
                    <a:pt x="764" y="107"/>
                  </a:lnTo>
                  <a:cubicBezTo>
                    <a:pt x="784" y="107"/>
                    <a:pt x="784" y="107"/>
                    <a:pt x="804" y="87"/>
                  </a:cubicBezTo>
                  <a:cubicBezTo>
                    <a:pt x="830" y="87"/>
                    <a:pt x="850" y="67"/>
                    <a:pt x="850" y="46"/>
                  </a:cubicBezTo>
                  <a:cubicBezTo>
                    <a:pt x="850" y="21"/>
                    <a:pt x="830" y="1"/>
                    <a:pt x="804"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6"/>
            <p:cNvSpPr/>
            <p:nvPr/>
          </p:nvSpPr>
          <p:spPr>
            <a:xfrm>
              <a:off x="4687336" y="2607596"/>
              <a:ext cx="52995" cy="7622"/>
            </a:xfrm>
            <a:custGeom>
              <a:rect b="b" l="l" r="r" t="t"/>
              <a:pathLst>
                <a:path extrusionOk="0" h="107" w="744">
                  <a:moveTo>
                    <a:pt x="87" y="0"/>
                  </a:moveTo>
                  <a:cubicBezTo>
                    <a:pt x="67" y="0"/>
                    <a:pt x="47" y="0"/>
                    <a:pt x="21" y="20"/>
                  </a:cubicBezTo>
                  <a:cubicBezTo>
                    <a:pt x="1" y="20"/>
                    <a:pt x="1" y="61"/>
                    <a:pt x="21" y="61"/>
                  </a:cubicBezTo>
                  <a:cubicBezTo>
                    <a:pt x="21" y="81"/>
                    <a:pt x="47" y="81"/>
                    <a:pt x="47" y="81"/>
                  </a:cubicBezTo>
                  <a:cubicBezTo>
                    <a:pt x="108" y="81"/>
                    <a:pt x="148" y="81"/>
                    <a:pt x="215" y="107"/>
                  </a:cubicBezTo>
                  <a:lnTo>
                    <a:pt x="703" y="107"/>
                  </a:lnTo>
                  <a:cubicBezTo>
                    <a:pt x="723" y="81"/>
                    <a:pt x="744" y="81"/>
                    <a:pt x="744" y="41"/>
                  </a:cubicBezTo>
                  <a:cubicBezTo>
                    <a:pt x="744" y="20"/>
                    <a:pt x="723" y="0"/>
                    <a:pt x="703"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6"/>
            <p:cNvSpPr/>
            <p:nvPr/>
          </p:nvSpPr>
          <p:spPr>
            <a:xfrm>
              <a:off x="4678290" y="2631458"/>
              <a:ext cx="33407" cy="7693"/>
            </a:xfrm>
            <a:custGeom>
              <a:rect b="b" l="l" r="r" t="t"/>
              <a:pathLst>
                <a:path extrusionOk="0" h="108" w="469">
                  <a:moveTo>
                    <a:pt x="67" y="1"/>
                  </a:moveTo>
                  <a:cubicBezTo>
                    <a:pt x="67" y="1"/>
                    <a:pt x="47" y="1"/>
                    <a:pt x="21" y="26"/>
                  </a:cubicBezTo>
                  <a:cubicBezTo>
                    <a:pt x="1" y="26"/>
                    <a:pt x="1" y="67"/>
                    <a:pt x="21" y="87"/>
                  </a:cubicBezTo>
                  <a:lnTo>
                    <a:pt x="67" y="87"/>
                  </a:lnTo>
                  <a:cubicBezTo>
                    <a:pt x="87" y="87"/>
                    <a:pt x="128" y="108"/>
                    <a:pt x="148" y="108"/>
                  </a:cubicBezTo>
                  <a:lnTo>
                    <a:pt x="428" y="108"/>
                  </a:lnTo>
                  <a:cubicBezTo>
                    <a:pt x="448" y="108"/>
                    <a:pt x="469" y="87"/>
                    <a:pt x="469" y="47"/>
                  </a:cubicBezTo>
                  <a:cubicBezTo>
                    <a:pt x="469" y="26"/>
                    <a:pt x="448" y="1"/>
                    <a:pt x="428"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6"/>
            <p:cNvSpPr/>
            <p:nvPr/>
          </p:nvSpPr>
          <p:spPr>
            <a:xfrm>
              <a:off x="4776518" y="2660450"/>
              <a:ext cx="33407" cy="9117"/>
            </a:xfrm>
            <a:custGeom>
              <a:rect b="b" l="l" r="r" t="t"/>
              <a:pathLst>
                <a:path extrusionOk="0" h="128" w="469">
                  <a:moveTo>
                    <a:pt x="87" y="1"/>
                  </a:moveTo>
                  <a:cubicBezTo>
                    <a:pt x="66" y="1"/>
                    <a:pt x="41" y="1"/>
                    <a:pt x="41" y="21"/>
                  </a:cubicBezTo>
                  <a:cubicBezTo>
                    <a:pt x="21" y="21"/>
                    <a:pt x="0" y="21"/>
                    <a:pt x="0" y="41"/>
                  </a:cubicBezTo>
                  <a:lnTo>
                    <a:pt x="21" y="62"/>
                  </a:lnTo>
                  <a:cubicBezTo>
                    <a:pt x="41" y="82"/>
                    <a:pt x="41" y="82"/>
                    <a:pt x="66" y="82"/>
                  </a:cubicBezTo>
                  <a:cubicBezTo>
                    <a:pt x="127" y="82"/>
                    <a:pt x="168" y="102"/>
                    <a:pt x="234" y="102"/>
                  </a:cubicBezTo>
                  <a:cubicBezTo>
                    <a:pt x="295" y="102"/>
                    <a:pt x="361" y="102"/>
                    <a:pt x="402" y="128"/>
                  </a:cubicBezTo>
                  <a:lnTo>
                    <a:pt x="422" y="128"/>
                  </a:lnTo>
                  <a:cubicBezTo>
                    <a:pt x="448" y="102"/>
                    <a:pt x="468" y="102"/>
                    <a:pt x="468" y="82"/>
                  </a:cubicBezTo>
                  <a:cubicBezTo>
                    <a:pt x="468" y="62"/>
                    <a:pt x="448" y="41"/>
                    <a:pt x="422" y="41"/>
                  </a:cubicBezTo>
                  <a:cubicBezTo>
                    <a:pt x="402" y="21"/>
                    <a:pt x="382" y="21"/>
                    <a:pt x="361" y="21"/>
                  </a:cubicBezTo>
                  <a:lnTo>
                    <a:pt x="234" y="21"/>
                  </a:lnTo>
                  <a:cubicBezTo>
                    <a:pt x="214" y="11"/>
                    <a:pt x="187" y="11"/>
                    <a:pt x="160" y="11"/>
                  </a:cubicBezTo>
                  <a:cubicBezTo>
                    <a:pt x="134" y="11"/>
                    <a:pt x="107" y="11"/>
                    <a:pt x="8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6"/>
            <p:cNvSpPr/>
            <p:nvPr/>
          </p:nvSpPr>
          <p:spPr>
            <a:xfrm>
              <a:off x="4649655" y="2710882"/>
              <a:ext cx="31982" cy="7479"/>
            </a:xfrm>
            <a:custGeom>
              <a:rect b="b" l="l" r="r" t="t"/>
              <a:pathLst>
                <a:path extrusionOk="0" h="105" w="449">
                  <a:moveTo>
                    <a:pt x="123" y="1"/>
                  </a:moveTo>
                  <a:cubicBezTo>
                    <a:pt x="119" y="1"/>
                    <a:pt x="115" y="3"/>
                    <a:pt x="108" y="10"/>
                  </a:cubicBezTo>
                  <a:lnTo>
                    <a:pt x="21" y="10"/>
                  </a:lnTo>
                  <a:cubicBezTo>
                    <a:pt x="21" y="10"/>
                    <a:pt x="1" y="10"/>
                    <a:pt x="1" y="30"/>
                  </a:cubicBezTo>
                  <a:cubicBezTo>
                    <a:pt x="1" y="56"/>
                    <a:pt x="1" y="56"/>
                    <a:pt x="21" y="76"/>
                  </a:cubicBezTo>
                  <a:lnTo>
                    <a:pt x="42" y="76"/>
                  </a:lnTo>
                  <a:cubicBezTo>
                    <a:pt x="67" y="76"/>
                    <a:pt x="108" y="96"/>
                    <a:pt x="128" y="96"/>
                  </a:cubicBezTo>
                  <a:lnTo>
                    <a:pt x="403" y="96"/>
                  </a:lnTo>
                  <a:cubicBezTo>
                    <a:pt x="409" y="102"/>
                    <a:pt x="413" y="105"/>
                    <a:pt x="417" y="105"/>
                  </a:cubicBezTo>
                  <a:cubicBezTo>
                    <a:pt x="425" y="105"/>
                    <a:pt x="431" y="90"/>
                    <a:pt x="449" y="76"/>
                  </a:cubicBezTo>
                  <a:lnTo>
                    <a:pt x="449" y="56"/>
                  </a:lnTo>
                  <a:cubicBezTo>
                    <a:pt x="449" y="30"/>
                    <a:pt x="423" y="10"/>
                    <a:pt x="403" y="10"/>
                  </a:cubicBezTo>
                  <a:lnTo>
                    <a:pt x="148" y="10"/>
                  </a:lnTo>
                  <a:cubicBezTo>
                    <a:pt x="135" y="10"/>
                    <a:pt x="130" y="1"/>
                    <a:pt x="123"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6"/>
            <p:cNvSpPr/>
            <p:nvPr/>
          </p:nvSpPr>
          <p:spPr>
            <a:xfrm>
              <a:off x="4735916" y="2633310"/>
              <a:ext cx="28706" cy="5841"/>
            </a:xfrm>
            <a:custGeom>
              <a:rect b="b" l="l" r="r" t="t"/>
              <a:pathLst>
                <a:path extrusionOk="0" h="82" w="403">
                  <a:moveTo>
                    <a:pt x="62" y="0"/>
                  </a:moveTo>
                  <a:cubicBezTo>
                    <a:pt x="62" y="0"/>
                    <a:pt x="41" y="0"/>
                    <a:pt x="21" y="21"/>
                  </a:cubicBezTo>
                  <a:cubicBezTo>
                    <a:pt x="1" y="21"/>
                    <a:pt x="1" y="61"/>
                    <a:pt x="21" y="61"/>
                  </a:cubicBezTo>
                  <a:cubicBezTo>
                    <a:pt x="41" y="61"/>
                    <a:pt x="41" y="82"/>
                    <a:pt x="62" y="82"/>
                  </a:cubicBezTo>
                  <a:lnTo>
                    <a:pt x="336" y="82"/>
                  </a:lnTo>
                  <a:cubicBezTo>
                    <a:pt x="382" y="82"/>
                    <a:pt x="402" y="61"/>
                    <a:pt x="402" y="41"/>
                  </a:cubicBezTo>
                  <a:cubicBezTo>
                    <a:pt x="402" y="21"/>
                    <a:pt x="382" y="0"/>
                    <a:pt x="35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6"/>
            <p:cNvSpPr/>
            <p:nvPr/>
          </p:nvSpPr>
          <p:spPr>
            <a:xfrm>
              <a:off x="4692109" y="2581810"/>
              <a:ext cx="25785" cy="7693"/>
            </a:xfrm>
            <a:custGeom>
              <a:rect b="b" l="l" r="r" t="t"/>
              <a:pathLst>
                <a:path extrusionOk="0" h="108" w="362">
                  <a:moveTo>
                    <a:pt x="295" y="1"/>
                  </a:moveTo>
                  <a:cubicBezTo>
                    <a:pt x="209" y="1"/>
                    <a:pt x="148" y="1"/>
                    <a:pt x="61" y="21"/>
                  </a:cubicBezTo>
                  <a:lnTo>
                    <a:pt x="41" y="21"/>
                  </a:lnTo>
                  <a:cubicBezTo>
                    <a:pt x="20" y="21"/>
                    <a:pt x="0" y="42"/>
                    <a:pt x="20" y="62"/>
                  </a:cubicBezTo>
                  <a:cubicBezTo>
                    <a:pt x="20" y="87"/>
                    <a:pt x="20" y="87"/>
                    <a:pt x="41" y="87"/>
                  </a:cubicBezTo>
                  <a:cubicBezTo>
                    <a:pt x="61" y="108"/>
                    <a:pt x="81" y="108"/>
                    <a:pt x="107" y="108"/>
                  </a:cubicBezTo>
                  <a:lnTo>
                    <a:pt x="295" y="108"/>
                  </a:lnTo>
                  <a:cubicBezTo>
                    <a:pt x="295" y="108"/>
                    <a:pt x="315" y="108"/>
                    <a:pt x="315" y="87"/>
                  </a:cubicBezTo>
                  <a:cubicBezTo>
                    <a:pt x="336" y="87"/>
                    <a:pt x="361" y="62"/>
                    <a:pt x="336" y="21"/>
                  </a:cubicBezTo>
                  <a:cubicBezTo>
                    <a:pt x="336" y="21"/>
                    <a:pt x="315" y="1"/>
                    <a:pt x="295"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6"/>
            <p:cNvSpPr/>
            <p:nvPr/>
          </p:nvSpPr>
          <p:spPr>
            <a:xfrm>
              <a:off x="4666323" y="2660450"/>
              <a:ext cx="19659" cy="7337"/>
            </a:xfrm>
            <a:custGeom>
              <a:rect b="b" l="l" r="r" t="t"/>
              <a:pathLst>
                <a:path extrusionOk="0" h="103" w="276">
                  <a:moveTo>
                    <a:pt x="42" y="1"/>
                  </a:moveTo>
                  <a:cubicBezTo>
                    <a:pt x="21" y="21"/>
                    <a:pt x="21" y="21"/>
                    <a:pt x="1" y="41"/>
                  </a:cubicBezTo>
                  <a:cubicBezTo>
                    <a:pt x="1" y="62"/>
                    <a:pt x="21" y="62"/>
                    <a:pt x="42" y="82"/>
                  </a:cubicBezTo>
                  <a:lnTo>
                    <a:pt x="62" y="82"/>
                  </a:lnTo>
                  <a:cubicBezTo>
                    <a:pt x="108" y="82"/>
                    <a:pt x="169" y="102"/>
                    <a:pt x="215" y="102"/>
                  </a:cubicBezTo>
                  <a:cubicBezTo>
                    <a:pt x="235" y="82"/>
                    <a:pt x="235" y="82"/>
                    <a:pt x="255" y="82"/>
                  </a:cubicBezTo>
                  <a:cubicBezTo>
                    <a:pt x="276" y="62"/>
                    <a:pt x="276" y="41"/>
                    <a:pt x="255" y="21"/>
                  </a:cubicBezTo>
                  <a:cubicBezTo>
                    <a:pt x="255" y="1"/>
                    <a:pt x="235" y="1"/>
                    <a:pt x="215"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6"/>
            <p:cNvSpPr/>
            <p:nvPr/>
          </p:nvSpPr>
          <p:spPr>
            <a:xfrm>
              <a:off x="4750804" y="2717720"/>
              <a:ext cx="19588" cy="6197"/>
            </a:xfrm>
            <a:custGeom>
              <a:rect b="b" l="l" r="r" t="t"/>
              <a:pathLst>
                <a:path extrusionOk="0" h="87" w="275">
                  <a:moveTo>
                    <a:pt x="20" y="0"/>
                  </a:moveTo>
                  <a:lnTo>
                    <a:pt x="20" y="21"/>
                  </a:lnTo>
                  <a:cubicBezTo>
                    <a:pt x="0" y="21"/>
                    <a:pt x="0" y="41"/>
                    <a:pt x="20" y="61"/>
                  </a:cubicBezTo>
                  <a:cubicBezTo>
                    <a:pt x="20" y="87"/>
                    <a:pt x="46" y="87"/>
                    <a:pt x="66" y="87"/>
                  </a:cubicBezTo>
                  <a:lnTo>
                    <a:pt x="254" y="87"/>
                  </a:lnTo>
                  <a:cubicBezTo>
                    <a:pt x="275" y="61"/>
                    <a:pt x="275" y="21"/>
                    <a:pt x="254"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6"/>
            <p:cNvSpPr/>
            <p:nvPr/>
          </p:nvSpPr>
          <p:spPr>
            <a:xfrm>
              <a:off x="4772173" y="2682959"/>
              <a:ext cx="16383" cy="7622"/>
            </a:xfrm>
            <a:custGeom>
              <a:rect b="b" l="l" r="r" t="t"/>
              <a:pathLst>
                <a:path extrusionOk="0" h="107" w="230">
                  <a:moveTo>
                    <a:pt x="41" y="0"/>
                  </a:moveTo>
                  <a:cubicBezTo>
                    <a:pt x="21" y="0"/>
                    <a:pt x="0" y="20"/>
                    <a:pt x="0" y="41"/>
                  </a:cubicBezTo>
                  <a:cubicBezTo>
                    <a:pt x="0" y="41"/>
                    <a:pt x="0" y="66"/>
                    <a:pt x="21" y="87"/>
                  </a:cubicBezTo>
                  <a:lnTo>
                    <a:pt x="41" y="87"/>
                  </a:lnTo>
                  <a:cubicBezTo>
                    <a:pt x="82" y="87"/>
                    <a:pt x="148" y="107"/>
                    <a:pt x="188" y="107"/>
                  </a:cubicBezTo>
                  <a:lnTo>
                    <a:pt x="209" y="107"/>
                  </a:lnTo>
                  <a:cubicBezTo>
                    <a:pt x="229" y="87"/>
                    <a:pt x="229" y="87"/>
                    <a:pt x="229" y="66"/>
                  </a:cubicBezTo>
                  <a:cubicBezTo>
                    <a:pt x="229" y="41"/>
                    <a:pt x="229" y="41"/>
                    <a:pt x="209" y="20"/>
                  </a:cubicBezTo>
                  <a:lnTo>
                    <a:pt x="188" y="20"/>
                  </a:lnTo>
                  <a:cubicBezTo>
                    <a:pt x="148" y="20"/>
                    <a:pt x="102" y="0"/>
                    <a:pt x="6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6"/>
            <p:cNvSpPr/>
            <p:nvPr/>
          </p:nvSpPr>
          <p:spPr>
            <a:xfrm>
              <a:off x="4501849" y="2548473"/>
              <a:ext cx="185554" cy="190327"/>
            </a:xfrm>
            <a:custGeom>
              <a:rect b="b" l="l" r="r" t="t"/>
              <a:pathLst>
                <a:path extrusionOk="0" h="2672" w="2605">
                  <a:moveTo>
                    <a:pt x="2564" y="1"/>
                  </a:moveTo>
                  <a:cubicBezTo>
                    <a:pt x="2544" y="1"/>
                    <a:pt x="2544" y="21"/>
                    <a:pt x="2524" y="21"/>
                  </a:cubicBezTo>
                  <a:lnTo>
                    <a:pt x="2498" y="47"/>
                  </a:lnTo>
                  <a:cubicBezTo>
                    <a:pt x="2417" y="128"/>
                    <a:pt x="2351" y="194"/>
                    <a:pt x="2269" y="276"/>
                  </a:cubicBezTo>
                  <a:lnTo>
                    <a:pt x="1888" y="657"/>
                  </a:lnTo>
                  <a:cubicBezTo>
                    <a:pt x="1761" y="810"/>
                    <a:pt x="1633" y="937"/>
                    <a:pt x="1481" y="1064"/>
                  </a:cubicBezTo>
                  <a:cubicBezTo>
                    <a:pt x="1379" y="1191"/>
                    <a:pt x="1272" y="1293"/>
                    <a:pt x="1145" y="1420"/>
                  </a:cubicBezTo>
                  <a:cubicBezTo>
                    <a:pt x="891" y="1674"/>
                    <a:pt x="636" y="1929"/>
                    <a:pt x="402" y="2183"/>
                  </a:cubicBezTo>
                  <a:cubicBezTo>
                    <a:pt x="275" y="2290"/>
                    <a:pt x="168" y="2397"/>
                    <a:pt x="62" y="2504"/>
                  </a:cubicBezTo>
                  <a:lnTo>
                    <a:pt x="41" y="2524"/>
                  </a:lnTo>
                  <a:cubicBezTo>
                    <a:pt x="41" y="2544"/>
                    <a:pt x="21" y="2544"/>
                    <a:pt x="21" y="2565"/>
                  </a:cubicBezTo>
                  <a:cubicBezTo>
                    <a:pt x="1" y="2590"/>
                    <a:pt x="21" y="2610"/>
                    <a:pt x="41" y="2631"/>
                  </a:cubicBezTo>
                  <a:cubicBezTo>
                    <a:pt x="41" y="2651"/>
                    <a:pt x="62" y="2651"/>
                    <a:pt x="107" y="2651"/>
                  </a:cubicBezTo>
                  <a:lnTo>
                    <a:pt x="530" y="2651"/>
                  </a:lnTo>
                  <a:cubicBezTo>
                    <a:pt x="677" y="2651"/>
                    <a:pt x="804" y="2651"/>
                    <a:pt x="952" y="2671"/>
                  </a:cubicBezTo>
                  <a:cubicBezTo>
                    <a:pt x="972" y="2671"/>
                    <a:pt x="998" y="2651"/>
                    <a:pt x="998" y="2631"/>
                  </a:cubicBezTo>
                  <a:cubicBezTo>
                    <a:pt x="1018" y="2590"/>
                    <a:pt x="1038" y="2565"/>
                    <a:pt x="1059" y="2524"/>
                  </a:cubicBezTo>
                  <a:cubicBezTo>
                    <a:pt x="1186" y="2336"/>
                    <a:pt x="1293" y="2142"/>
                    <a:pt x="1420" y="1975"/>
                  </a:cubicBezTo>
                  <a:cubicBezTo>
                    <a:pt x="1527" y="1781"/>
                    <a:pt x="1633" y="1593"/>
                    <a:pt x="1761" y="1420"/>
                  </a:cubicBezTo>
                  <a:cubicBezTo>
                    <a:pt x="1842" y="1252"/>
                    <a:pt x="1949" y="1105"/>
                    <a:pt x="2056" y="937"/>
                  </a:cubicBezTo>
                  <a:cubicBezTo>
                    <a:pt x="2117" y="810"/>
                    <a:pt x="2203" y="703"/>
                    <a:pt x="2269" y="576"/>
                  </a:cubicBezTo>
                  <a:cubicBezTo>
                    <a:pt x="2351" y="449"/>
                    <a:pt x="2417" y="321"/>
                    <a:pt x="2498" y="215"/>
                  </a:cubicBezTo>
                  <a:cubicBezTo>
                    <a:pt x="2524" y="148"/>
                    <a:pt x="2564" y="108"/>
                    <a:pt x="2585" y="47"/>
                  </a:cubicBezTo>
                  <a:cubicBezTo>
                    <a:pt x="2585" y="47"/>
                    <a:pt x="2605" y="21"/>
                    <a:pt x="2585" y="21"/>
                  </a:cubicBezTo>
                  <a:cubicBezTo>
                    <a:pt x="2585" y="1"/>
                    <a:pt x="2564" y="1"/>
                    <a:pt x="2564"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6"/>
            <p:cNvSpPr/>
            <p:nvPr/>
          </p:nvSpPr>
          <p:spPr>
            <a:xfrm>
              <a:off x="4538106" y="2713019"/>
              <a:ext cx="36256" cy="6197"/>
            </a:xfrm>
            <a:custGeom>
              <a:rect b="b" l="l" r="r" t="t"/>
              <a:pathLst>
                <a:path extrusionOk="0" h="87" w="509">
                  <a:moveTo>
                    <a:pt x="61" y="0"/>
                  </a:moveTo>
                  <a:cubicBezTo>
                    <a:pt x="41" y="0"/>
                    <a:pt x="41" y="0"/>
                    <a:pt x="21" y="26"/>
                  </a:cubicBezTo>
                  <a:cubicBezTo>
                    <a:pt x="0" y="26"/>
                    <a:pt x="0" y="26"/>
                    <a:pt x="0" y="46"/>
                  </a:cubicBezTo>
                  <a:cubicBezTo>
                    <a:pt x="0" y="66"/>
                    <a:pt x="0" y="66"/>
                    <a:pt x="21" y="66"/>
                  </a:cubicBezTo>
                  <a:cubicBezTo>
                    <a:pt x="21" y="87"/>
                    <a:pt x="41" y="87"/>
                    <a:pt x="41" y="87"/>
                  </a:cubicBezTo>
                  <a:lnTo>
                    <a:pt x="463" y="87"/>
                  </a:lnTo>
                  <a:cubicBezTo>
                    <a:pt x="489" y="87"/>
                    <a:pt x="509" y="66"/>
                    <a:pt x="509" y="46"/>
                  </a:cubicBezTo>
                  <a:cubicBezTo>
                    <a:pt x="509" y="46"/>
                    <a:pt x="509" y="26"/>
                    <a:pt x="489"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6"/>
            <p:cNvSpPr/>
            <p:nvPr/>
          </p:nvSpPr>
          <p:spPr>
            <a:xfrm>
              <a:off x="4578637" y="2667715"/>
              <a:ext cx="27281" cy="7693"/>
            </a:xfrm>
            <a:custGeom>
              <a:rect b="b" l="l" r="r" t="t"/>
              <a:pathLst>
                <a:path extrusionOk="0" h="108" w="383">
                  <a:moveTo>
                    <a:pt x="215" y="0"/>
                  </a:moveTo>
                  <a:cubicBezTo>
                    <a:pt x="174" y="0"/>
                    <a:pt x="108" y="26"/>
                    <a:pt x="47" y="26"/>
                  </a:cubicBezTo>
                  <a:lnTo>
                    <a:pt x="21" y="26"/>
                  </a:lnTo>
                  <a:cubicBezTo>
                    <a:pt x="1" y="26"/>
                    <a:pt x="1" y="46"/>
                    <a:pt x="1" y="46"/>
                  </a:cubicBezTo>
                  <a:cubicBezTo>
                    <a:pt x="1" y="67"/>
                    <a:pt x="1" y="87"/>
                    <a:pt x="21" y="87"/>
                  </a:cubicBezTo>
                  <a:lnTo>
                    <a:pt x="47" y="87"/>
                  </a:lnTo>
                  <a:cubicBezTo>
                    <a:pt x="108" y="87"/>
                    <a:pt x="174" y="107"/>
                    <a:pt x="215" y="107"/>
                  </a:cubicBezTo>
                  <a:lnTo>
                    <a:pt x="255" y="107"/>
                  </a:lnTo>
                  <a:cubicBezTo>
                    <a:pt x="301" y="107"/>
                    <a:pt x="321" y="107"/>
                    <a:pt x="362" y="87"/>
                  </a:cubicBezTo>
                  <a:cubicBezTo>
                    <a:pt x="382" y="87"/>
                    <a:pt x="382" y="87"/>
                    <a:pt x="382" y="67"/>
                  </a:cubicBezTo>
                  <a:cubicBezTo>
                    <a:pt x="382" y="26"/>
                    <a:pt x="382" y="26"/>
                    <a:pt x="342" y="26"/>
                  </a:cubicBezTo>
                  <a:cubicBezTo>
                    <a:pt x="301" y="26"/>
                    <a:pt x="255" y="0"/>
                    <a:pt x="215"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6"/>
            <p:cNvSpPr/>
            <p:nvPr/>
          </p:nvSpPr>
          <p:spPr>
            <a:xfrm>
              <a:off x="4613469" y="2627113"/>
              <a:ext cx="21084" cy="6268"/>
            </a:xfrm>
            <a:custGeom>
              <a:rect b="b" l="l" r="r" t="t"/>
              <a:pathLst>
                <a:path extrusionOk="0" h="88" w="296">
                  <a:moveTo>
                    <a:pt x="87" y="1"/>
                  </a:moveTo>
                  <a:cubicBezTo>
                    <a:pt x="66" y="1"/>
                    <a:pt x="41" y="1"/>
                    <a:pt x="21" y="21"/>
                  </a:cubicBezTo>
                  <a:cubicBezTo>
                    <a:pt x="21" y="21"/>
                    <a:pt x="0" y="21"/>
                    <a:pt x="0" y="41"/>
                  </a:cubicBezTo>
                  <a:cubicBezTo>
                    <a:pt x="0" y="62"/>
                    <a:pt x="21" y="62"/>
                    <a:pt x="21" y="87"/>
                  </a:cubicBezTo>
                  <a:lnTo>
                    <a:pt x="275" y="87"/>
                  </a:lnTo>
                  <a:cubicBezTo>
                    <a:pt x="275" y="87"/>
                    <a:pt x="295" y="62"/>
                    <a:pt x="295" y="41"/>
                  </a:cubicBezTo>
                  <a:cubicBezTo>
                    <a:pt x="295" y="21"/>
                    <a:pt x="275" y="1"/>
                    <a:pt x="255"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6"/>
            <p:cNvSpPr/>
            <p:nvPr/>
          </p:nvSpPr>
          <p:spPr>
            <a:xfrm>
              <a:off x="4554774" y="2685808"/>
              <a:ext cx="16383" cy="6268"/>
            </a:xfrm>
            <a:custGeom>
              <a:rect b="b" l="l" r="r" t="t"/>
              <a:pathLst>
                <a:path extrusionOk="0" h="88" w="230">
                  <a:moveTo>
                    <a:pt x="41" y="1"/>
                  </a:moveTo>
                  <a:cubicBezTo>
                    <a:pt x="21" y="26"/>
                    <a:pt x="0" y="26"/>
                    <a:pt x="0" y="47"/>
                  </a:cubicBezTo>
                  <a:cubicBezTo>
                    <a:pt x="0" y="67"/>
                    <a:pt x="21" y="67"/>
                    <a:pt x="41" y="87"/>
                  </a:cubicBezTo>
                  <a:lnTo>
                    <a:pt x="209" y="87"/>
                  </a:lnTo>
                  <a:cubicBezTo>
                    <a:pt x="229" y="67"/>
                    <a:pt x="229" y="67"/>
                    <a:pt x="229" y="47"/>
                  </a:cubicBezTo>
                  <a:cubicBezTo>
                    <a:pt x="229" y="26"/>
                    <a:pt x="229" y="26"/>
                    <a:pt x="209"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6"/>
            <p:cNvSpPr/>
            <p:nvPr/>
          </p:nvSpPr>
          <p:spPr>
            <a:xfrm>
              <a:off x="4590960" y="2643140"/>
              <a:ext cx="18235" cy="5057"/>
            </a:xfrm>
            <a:custGeom>
              <a:rect b="b" l="l" r="r" t="t"/>
              <a:pathLst>
                <a:path extrusionOk="0" h="71" w="256">
                  <a:moveTo>
                    <a:pt x="121" y="1"/>
                  </a:moveTo>
                  <a:cubicBezTo>
                    <a:pt x="110" y="1"/>
                    <a:pt x="98" y="3"/>
                    <a:pt x="82" y="10"/>
                  </a:cubicBezTo>
                  <a:lnTo>
                    <a:pt x="42" y="10"/>
                  </a:lnTo>
                  <a:cubicBezTo>
                    <a:pt x="21" y="10"/>
                    <a:pt x="21" y="30"/>
                    <a:pt x="21" y="30"/>
                  </a:cubicBezTo>
                  <a:cubicBezTo>
                    <a:pt x="1" y="50"/>
                    <a:pt x="21" y="71"/>
                    <a:pt x="42" y="71"/>
                  </a:cubicBezTo>
                  <a:lnTo>
                    <a:pt x="209" y="71"/>
                  </a:lnTo>
                  <a:cubicBezTo>
                    <a:pt x="230" y="71"/>
                    <a:pt x="230" y="50"/>
                    <a:pt x="230" y="50"/>
                  </a:cubicBezTo>
                  <a:cubicBezTo>
                    <a:pt x="255" y="30"/>
                    <a:pt x="230" y="10"/>
                    <a:pt x="209" y="10"/>
                  </a:cubicBezTo>
                  <a:lnTo>
                    <a:pt x="189" y="10"/>
                  </a:lnTo>
                  <a:cubicBezTo>
                    <a:pt x="162" y="10"/>
                    <a:pt x="144" y="1"/>
                    <a:pt x="12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6"/>
            <p:cNvSpPr/>
            <p:nvPr/>
          </p:nvSpPr>
          <p:spPr>
            <a:xfrm>
              <a:off x="4625436" y="2607596"/>
              <a:ext cx="16739" cy="5841"/>
            </a:xfrm>
            <a:custGeom>
              <a:rect b="b" l="l" r="r" t="t"/>
              <a:pathLst>
                <a:path extrusionOk="0" h="82" w="235">
                  <a:moveTo>
                    <a:pt x="66" y="0"/>
                  </a:moveTo>
                  <a:cubicBezTo>
                    <a:pt x="46" y="0"/>
                    <a:pt x="26" y="20"/>
                    <a:pt x="26" y="20"/>
                  </a:cubicBezTo>
                  <a:cubicBezTo>
                    <a:pt x="0" y="41"/>
                    <a:pt x="0" y="61"/>
                    <a:pt x="26" y="61"/>
                  </a:cubicBezTo>
                  <a:cubicBezTo>
                    <a:pt x="46" y="81"/>
                    <a:pt x="46" y="81"/>
                    <a:pt x="66" y="81"/>
                  </a:cubicBezTo>
                  <a:lnTo>
                    <a:pt x="193" y="81"/>
                  </a:lnTo>
                  <a:cubicBezTo>
                    <a:pt x="214" y="61"/>
                    <a:pt x="234" y="61"/>
                    <a:pt x="234" y="41"/>
                  </a:cubicBezTo>
                  <a:cubicBezTo>
                    <a:pt x="234" y="20"/>
                    <a:pt x="214" y="0"/>
                    <a:pt x="19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6"/>
            <p:cNvSpPr/>
            <p:nvPr/>
          </p:nvSpPr>
          <p:spPr>
            <a:xfrm>
              <a:off x="4651151" y="2584730"/>
              <a:ext cx="10542" cy="6268"/>
            </a:xfrm>
            <a:custGeom>
              <a:rect b="b" l="l" r="r" t="t"/>
              <a:pathLst>
                <a:path extrusionOk="0" h="88" w="148">
                  <a:moveTo>
                    <a:pt x="46" y="1"/>
                  </a:moveTo>
                  <a:cubicBezTo>
                    <a:pt x="21" y="1"/>
                    <a:pt x="0" y="21"/>
                    <a:pt x="0" y="21"/>
                  </a:cubicBezTo>
                  <a:cubicBezTo>
                    <a:pt x="0" y="46"/>
                    <a:pt x="0" y="67"/>
                    <a:pt x="21" y="67"/>
                  </a:cubicBezTo>
                  <a:cubicBezTo>
                    <a:pt x="46" y="87"/>
                    <a:pt x="66" y="87"/>
                    <a:pt x="87" y="87"/>
                  </a:cubicBezTo>
                  <a:lnTo>
                    <a:pt x="107" y="87"/>
                  </a:lnTo>
                  <a:cubicBezTo>
                    <a:pt x="127" y="87"/>
                    <a:pt x="148" y="67"/>
                    <a:pt x="127" y="21"/>
                  </a:cubicBezTo>
                  <a:lnTo>
                    <a:pt x="10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6"/>
            <p:cNvSpPr/>
            <p:nvPr/>
          </p:nvSpPr>
          <p:spPr>
            <a:xfrm>
              <a:off x="4266357" y="2551750"/>
              <a:ext cx="475389" cy="229432"/>
            </a:xfrm>
            <a:custGeom>
              <a:rect b="b" l="l" r="r" t="t"/>
              <a:pathLst>
                <a:path extrusionOk="0" h="3221" w="6674">
                  <a:moveTo>
                    <a:pt x="3159" y="1"/>
                  </a:moveTo>
                  <a:cubicBezTo>
                    <a:pt x="3073" y="1"/>
                    <a:pt x="3073" y="1"/>
                    <a:pt x="3006" y="62"/>
                  </a:cubicBezTo>
                  <a:cubicBezTo>
                    <a:pt x="2925" y="148"/>
                    <a:pt x="2839" y="230"/>
                    <a:pt x="2752" y="316"/>
                  </a:cubicBezTo>
                  <a:cubicBezTo>
                    <a:pt x="2523" y="550"/>
                    <a:pt x="2310" y="764"/>
                    <a:pt x="2096" y="972"/>
                  </a:cubicBezTo>
                  <a:cubicBezTo>
                    <a:pt x="1989" y="1079"/>
                    <a:pt x="1908" y="1186"/>
                    <a:pt x="1801" y="1293"/>
                  </a:cubicBezTo>
                  <a:cubicBezTo>
                    <a:pt x="1653" y="1420"/>
                    <a:pt x="1526" y="1567"/>
                    <a:pt x="1379" y="1715"/>
                  </a:cubicBezTo>
                  <a:lnTo>
                    <a:pt x="402" y="2692"/>
                  </a:lnTo>
                  <a:cubicBezTo>
                    <a:pt x="295" y="2819"/>
                    <a:pt x="168" y="2926"/>
                    <a:pt x="61" y="3027"/>
                  </a:cubicBezTo>
                  <a:lnTo>
                    <a:pt x="41" y="3053"/>
                  </a:lnTo>
                  <a:cubicBezTo>
                    <a:pt x="41" y="3073"/>
                    <a:pt x="21" y="3073"/>
                    <a:pt x="21" y="3093"/>
                  </a:cubicBezTo>
                  <a:cubicBezTo>
                    <a:pt x="0" y="3134"/>
                    <a:pt x="0" y="3154"/>
                    <a:pt x="41" y="3200"/>
                  </a:cubicBezTo>
                  <a:cubicBezTo>
                    <a:pt x="61" y="3200"/>
                    <a:pt x="82" y="3221"/>
                    <a:pt x="107" y="3221"/>
                  </a:cubicBezTo>
                  <a:lnTo>
                    <a:pt x="4431" y="3221"/>
                  </a:lnTo>
                  <a:cubicBezTo>
                    <a:pt x="4639" y="3221"/>
                    <a:pt x="4853" y="3221"/>
                    <a:pt x="5067" y="3200"/>
                  </a:cubicBezTo>
                  <a:lnTo>
                    <a:pt x="6613" y="3200"/>
                  </a:lnTo>
                  <a:cubicBezTo>
                    <a:pt x="6654" y="3200"/>
                    <a:pt x="6674" y="3134"/>
                    <a:pt x="6654" y="3093"/>
                  </a:cubicBezTo>
                  <a:cubicBezTo>
                    <a:pt x="6654" y="3093"/>
                    <a:pt x="6633" y="3073"/>
                    <a:pt x="6633" y="3053"/>
                  </a:cubicBezTo>
                  <a:cubicBezTo>
                    <a:pt x="6567" y="3007"/>
                    <a:pt x="6526" y="2966"/>
                    <a:pt x="6465" y="2926"/>
                  </a:cubicBezTo>
                  <a:cubicBezTo>
                    <a:pt x="6399" y="2859"/>
                    <a:pt x="6338" y="2798"/>
                    <a:pt x="6252" y="2732"/>
                  </a:cubicBezTo>
                  <a:cubicBezTo>
                    <a:pt x="6211" y="2692"/>
                    <a:pt x="6165" y="2646"/>
                    <a:pt x="6125" y="2605"/>
                  </a:cubicBezTo>
                  <a:cubicBezTo>
                    <a:pt x="6038" y="2544"/>
                    <a:pt x="5977" y="2478"/>
                    <a:pt x="5911" y="2417"/>
                  </a:cubicBezTo>
                  <a:cubicBezTo>
                    <a:pt x="5870" y="2371"/>
                    <a:pt x="5830" y="2330"/>
                    <a:pt x="5763" y="2290"/>
                  </a:cubicBezTo>
                  <a:cubicBezTo>
                    <a:pt x="5702" y="2224"/>
                    <a:pt x="5636" y="2163"/>
                    <a:pt x="5550" y="2096"/>
                  </a:cubicBezTo>
                  <a:cubicBezTo>
                    <a:pt x="5509" y="2056"/>
                    <a:pt x="5468" y="2035"/>
                    <a:pt x="5423" y="1990"/>
                  </a:cubicBezTo>
                  <a:cubicBezTo>
                    <a:pt x="5321" y="1883"/>
                    <a:pt x="5214" y="1801"/>
                    <a:pt x="5107" y="1715"/>
                  </a:cubicBezTo>
                  <a:cubicBezTo>
                    <a:pt x="5067" y="1674"/>
                    <a:pt x="5021" y="1628"/>
                    <a:pt x="4980" y="1588"/>
                  </a:cubicBezTo>
                  <a:cubicBezTo>
                    <a:pt x="4914" y="1527"/>
                    <a:pt x="4853" y="1461"/>
                    <a:pt x="4787" y="1420"/>
                  </a:cubicBezTo>
                  <a:cubicBezTo>
                    <a:pt x="4726" y="1354"/>
                    <a:pt x="4660" y="1313"/>
                    <a:pt x="4599" y="1247"/>
                  </a:cubicBezTo>
                  <a:cubicBezTo>
                    <a:pt x="4512" y="1166"/>
                    <a:pt x="4431" y="1099"/>
                    <a:pt x="4324" y="1018"/>
                  </a:cubicBezTo>
                  <a:cubicBezTo>
                    <a:pt x="4258" y="952"/>
                    <a:pt x="4197" y="891"/>
                    <a:pt x="4110" y="825"/>
                  </a:cubicBezTo>
                  <a:cubicBezTo>
                    <a:pt x="4090" y="784"/>
                    <a:pt x="4049" y="764"/>
                    <a:pt x="4024" y="738"/>
                  </a:cubicBezTo>
                  <a:cubicBezTo>
                    <a:pt x="3963" y="677"/>
                    <a:pt x="3897" y="611"/>
                    <a:pt x="3815" y="550"/>
                  </a:cubicBezTo>
                  <a:cubicBezTo>
                    <a:pt x="3769" y="530"/>
                    <a:pt x="3729" y="484"/>
                    <a:pt x="3688" y="443"/>
                  </a:cubicBezTo>
                  <a:cubicBezTo>
                    <a:pt x="3622" y="382"/>
                    <a:pt x="3541" y="296"/>
                    <a:pt x="3454" y="230"/>
                  </a:cubicBezTo>
                  <a:cubicBezTo>
                    <a:pt x="3413" y="189"/>
                    <a:pt x="3347" y="148"/>
                    <a:pt x="3307" y="102"/>
                  </a:cubicBezTo>
                  <a:cubicBezTo>
                    <a:pt x="3261" y="82"/>
                    <a:pt x="3240" y="62"/>
                    <a:pt x="3220" y="21"/>
                  </a:cubicBezTo>
                  <a:cubicBezTo>
                    <a:pt x="3200" y="21"/>
                    <a:pt x="3179" y="1"/>
                    <a:pt x="3159"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6"/>
            <p:cNvSpPr/>
            <p:nvPr/>
          </p:nvSpPr>
          <p:spPr>
            <a:xfrm>
              <a:off x="4494227" y="2553245"/>
              <a:ext cx="4416" cy="2920"/>
            </a:xfrm>
            <a:custGeom>
              <a:rect b="b" l="l" r="r" t="t"/>
              <a:pathLst>
                <a:path extrusionOk="0" h="41" w="62">
                  <a:moveTo>
                    <a:pt x="1" y="0"/>
                  </a:moveTo>
                  <a:cubicBezTo>
                    <a:pt x="21" y="20"/>
                    <a:pt x="41" y="41"/>
                    <a:pt x="62" y="41"/>
                  </a:cubicBezTo>
                  <a:cubicBezTo>
                    <a:pt x="41" y="41"/>
                    <a:pt x="41" y="20"/>
                    <a:pt x="21" y="0"/>
                  </a:cubicBezTo>
                  <a:close/>
                </a:path>
              </a:pathLst>
            </a:custGeom>
            <a:solidFill>
              <a:srgbClr val="8791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6"/>
            <p:cNvSpPr/>
            <p:nvPr/>
          </p:nvSpPr>
          <p:spPr>
            <a:xfrm>
              <a:off x="4394574" y="2575684"/>
              <a:ext cx="66386" cy="66743"/>
            </a:xfrm>
            <a:custGeom>
              <a:rect b="b" l="l" r="r" t="t"/>
              <a:pathLst>
                <a:path extrusionOk="0" h="937" w="932">
                  <a:moveTo>
                    <a:pt x="189" y="743"/>
                  </a:moveTo>
                  <a:lnTo>
                    <a:pt x="189" y="743"/>
                  </a:lnTo>
                  <a:lnTo>
                    <a:pt x="1" y="936"/>
                  </a:lnTo>
                  <a:lnTo>
                    <a:pt x="189" y="743"/>
                  </a:lnTo>
                  <a:close/>
                  <a:moveTo>
                    <a:pt x="805" y="128"/>
                  </a:moveTo>
                  <a:cubicBezTo>
                    <a:pt x="657" y="301"/>
                    <a:pt x="489" y="448"/>
                    <a:pt x="342" y="596"/>
                  </a:cubicBezTo>
                  <a:lnTo>
                    <a:pt x="342" y="596"/>
                  </a:lnTo>
                  <a:cubicBezTo>
                    <a:pt x="489" y="448"/>
                    <a:pt x="657" y="301"/>
                    <a:pt x="805" y="128"/>
                  </a:cubicBezTo>
                  <a:close/>
                  <a:moveTo>
                    <a:pt x="932" y="0"/>
                  </a:moveTo>
                  <a:lnTo>
                    <a:pt x="932" y="0"/>
                  </a:lnTo>
                  <a:lnTo>
                    <a:pt x="932" y="0"/>
                  </a:lnTo>
                  <a:close/>
                </a:path>
              </a:pathLst>
            </a:custGeom>
            <a:solidFill>
              <a:srgbClr val="FCD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6"/>
            <p:cNvSpPr/>
            <p:nvPr/>
          </p:nvSpPr>
          <p:spPr>
            <a:xfrm>
              <a:off x="4408037" y="2618067"/>
              <a:ext cx="10898" cy="10613"/>
            </a:xfrm>
            <a:custGeom>
              <a:rect b="b" l="l" r="r" t="t"/>
              <a:pathLst>
                <a:path extrusionOk="0" h="149" w="153">
                  <a:moveTo>
                    <a:pt x="153" y="1"/>
                  </a:moveTo>
                  <a:lnTo>
                    <a:pt x="153" y="1"/>
                  </a:lnTo>
                  <a:cubicBezTo>
                    <a:pt x="127" y="21"/>
                    <a:pt x="127" y="21"/>
                    <a:pt x="107" y="41"/>
                  </a:cubicBezTo>
                  <a:cubicBezTo>
                    <a:pt x="127" y="41"/>
                    <a:pt x="127" y="21"/>
                    <a:pt x="153" y="1"/>
                  </a:cubicBezTo>
                  <a:close/>
                  <a:moveTo>
                    <a:pt x="107" y="41"/>
                  </a:moveTo>
                  <a:lnTo>
                    <a:pt x="107" y="41"/>
                  </a:lnTo>
                  <a:cubicBezTo>
                    <a:pt x="66" y="87"/>
                    <a:pt x="46" y="107"/>
                    <a:pt x="0" y="148"/>
                  </a:cubicBezTo>
                  <a:cubicBezTo>
                    <a:pt x="46" y="107"/>
                    <a:pt x="87" y="87"/>
                    <a:pt x="107" y="41"/>
                  </a:cubicBezTo>
                  <a:close/>
                </a:path>
              </a:pathLst>
            </a:custGeom>
            <a:solidFill>
              <a:srgbClr val="FAB3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6"/>
            <p:cNvSpPr/>
            <p:nvPr/>
          </p:nvSpPr>
          <p:spPr>
            <a:xfrm>
              <a:off x="4364514" y="2645277"/>
              <a:ext cx="27281" cy="27210"/>
            </a:xfrm>
            <a:custGeom>
              <a:rect b="b" l="l" r="r" t="t"/>
              <a:pathLst>
                <a:path extrusionOk="0" h="382" w="383">
                  <a:moveTo>
                    <a:pt x="62" y="341"/>
                  </a:moveTo>
                  <a:cubicBezTo>
                    <a:pt x="41" y="361"/>
                    <a:pt x="21" y="382"/>
                    <a:pt x="1" y="382"/>
                  </a:cubicBezTo>
                  <a:cubicBezTo>
                    <a:pt x="21" y="382"/>
                    <a:pt x="41" y="361"/>
                    <a:pt x="62" y="341"/>
                  </a:cubicBezTo>
                  <a:lnTo>
                    <a:pt x="62" y="341"/>
                  </a:lnTo>
                  <a:close/>
                  <a:moveTo>
                    <a:pt x="382" y="0"/>
                  </a:moveTo>
                  <a:cubicBezTo>
                    <a:pt x="316" y="61"/>
                    <a:pt x="255" y="127"/>
                    <a:pt x="189" y="214"/>
                  </a:cubicBezTo>
                  <a:lnTo>
                    <a:pt x="189" y="214"/>
                  </a:lnTo>
                  <a:cubicBezTo>
                    <a:pt x="255" y="127"/>
                    <a:pt x="316" y="61"/>
                    <a:pt x="382" y="0"/>
                  </a:cubicBezTo>
                  <a:close/>
                </a:path>
              </a:pathLst>
            </a:custGeom>
            <a:solidFill>
              <a:srgbClr val="FCD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6"/>
            <p:cNvSpPr/>
            <p:nvPr/>
          </p:nvSpPr>
          <p:spPr>
            <a:xfrm>
              <a:off x="4368860" y="2660450"/>
              <a:ext cx="9117" cy="9117"/>
            </a:xfrm>
            <a:custGeom>
              <a:rect b="b" l="l" r="r" t="t"/>
              <a:pathLst>
                <a:path extrusionOk="0" h="128" w="128">
                  <a:moveTo>
                    <a:pt x="128" y="1"/>
                  </a:moveTo>
                  <a:lnTo>
                    <a:pt x="1" y="128"/>
                  </a:lnTo>
                  <a:lnTo>
                    <a:pt x="1" y="128"/>
                  </a:lnTo>
                  <a:lnTo>
                    <a:pt x="128" y="1"/>
                  </a:lnTo>
                  <a:close/>
                </a:path>
              </a:pathLst>
            </a:custGeom>
            <a:solidFill>
              <a:srgbClr val="FAB3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6"/>
            <p:cNvSpPr/>
            <p:nvPr/>
          </p:nvSpPr>
          <p:spPr>
            <a:xfrm>
              <a:off x="4314510" y="2720641"/>
              <a:ext cx="2992" cy="3277"/>
            </a:xfrm>
            <a:custGeom>
              <a:rect b="b" l="l" r="r" t="t"/>
              <a:pathLst>
                <a:path extrusionOk="0" h="46" w="42">
                  <a:moveTo>
                    <a:pt x="41" y="0"/>
                  </a:moveTo>
                  <a:lnTo>
                    <a:pt x="41" y="0"/>
                  </a:lnTo>
                  <a:lnTo>
                    <a:pt x="1" y="46"/>
                  </a:lnTo>
                  <a:close/>
                </a:path>
              </a:pathLst>
            </a:custGeom>
            <a:solidFill>
              <a:srgbClr val="8791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6"/>
            <p:cNvSpPr/>
            <p:nvPr/>
          </p:nvSpPr>
          <p:spPr>
            <a:xfrm>
              <a:off x="4317430" y="2705753"/>
              <a:ext cx="15314" cy="14958"/>
            </a:xfrm>
            <a:custGeom>
              <a:rect b="b" l="l" r="r" t="t"/>
              <a:pathLst>
                <a:path extrusionOk="0" h="210" w="215">
                  <a:moveTo>
                    <a:pt x="214" y="1"/>
                  </a:moveTo>
                  <a:lnTo>
                    <a:pt x="0" y="209"/>
                  </a:lnTo>
                  <a:lnTo>
                    <a:pt x="0" y="209"/>
                  </a:lnTo>
                  <a:close/>
                </a:path>
              </a:pathLst>
            </a:custGeom>
            <a:solidFill>
              <a:srgbClr val="FCD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6"/>
            <p:cNvSpPr/>
            <p:nvPr/>
          </p:nvSpPr>
          <p:spPr>
            <a:xfrm>
              <a:off x="4266357" y="2773566"/>
              <a:ext cx="7622" cy="7622"/>
            </a:xfrm>
            <a:custGeom>
              <a:rect b="b" l="l" r="r" t="t"/>
              <a:pathLst>
                <a:path extrusionOk="0" h="107" w="107">
                  <a:moveTo>
                    <a:pt x="0" y="1"/>
                  </a:moveTo>
                  <a:cubicBezTo>
                    <a:pt x="0" y="22"/>
                    <a:pt x="1" y="66"/>
                    <a:pt x="41" y="86"/>
                  </a:cubicBezTo>
                  <a:cubicBezTo>
                    <a:pt x="61" y="86"/>
                    <a:pt x="82" y="107"/>
                    <a:pt x="107" y="107"/>
                  </a:cubicBezTo>
                  <a:lnTo>
                    <a:pt x="107" y="107"/>
                  </a:lnTo>
                  <a:cubicBezTo>
                    <a:pt x="82" y="107"/>
                    <a:pt x="61" y="86"/>
                    <a:pt x="41" y="66"/>
                  </a:cubicBezTo>
                  <a:cubicBezTo>
                    <a:pt x="1" y="41"/>
                    <a:pt x="0" y="21"/>
                    <a:pt x="0" y="1"/>
                  </a:cubicBezTo>
                  <a:close/>
                </a:path>
              </a:pathLst>
            </a:custGeom>
            <a:solidFill>
              <a:srgbClr val="8791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6"/>
            <p:cNvSpPr/>
            <p:nvPr/>
          </p:nvSpPr>
          <p:spPr>
            <a:xfrm>
              <a:off x="4266357" y="2551750"/>
              <a:ext cx="236982" cy="229432"/>
            </a:xfrm>
            <a:custGeom>
              <a:rect b="b" l="l" r="r" t="t"/>
              <a:pathLst>
                <a:path extrusionOk="0" h="3221" w="3327">
                  <a:moveTo>
                    <a:pt x="3073" y="1"/>
                  </a:moveTo>
                  <a:cubicBezTo>
                    <a:pt x="3052" y="21"/>
                    <a:pt x="3052" y="21"/>
                    <a:pt x="3006" y="62"/>
                  </a:cubicBezTo>
                  <a:cubicBezTo>
                    <a:pt x="2925" y="148"/>
                    <a:pt x="2839" y="230"/>
                    <a:pt x="2752" y="316"/>
                  </a:cubicBezTo>
                  <a:lnTo>
                    <a:pt x="2732" y="336"/>
                  </a:lnTo>
                  <a:cubicBezTo>
                    <a:pt x="2691" y="382"/>
                    <a:pt x="2650" y="423"/>
                    <a:pt x="2605" y="464"/>
                  </a:cubicBezTo>
                  <a:cubicBezTo>
                    <a:pt x="2457" y="637"/>
                    <a:pt x="2289" y="784"/>
                    <a:pt x="2142" y="932"/>
                  </a:cubicBezTo>
                  <a:cubicBezTo>
                    <a:pt x="2116" y="952"/>
                    <a:pt x="2116" y="952"/>
                    <a:pt x="2096" y="972"/>
                  </a:cubicBezTo>
                  <a:cubicBezTo>
                    <a:pt x="2076" y="1018"/>
                    <a:pt x="2035" y="1038"/>
                    <a:pt x="1989" y="1079"/>
                  </a:cubicBezTo>
                  <a:lnTo>
                    <a:pt x="1801" y="1272"/>
                  </a:lnTo>
                  <a:lnTo>
                    <a:pt x="1801" y="1293"/>
                  </a:lnTo>
                  <a:cubicBezTo>
                    <a:pt x="1781" y="1293"/>
                    <a:pt x="1781" y="1313"/>
                    <a:pt x="1760" y="1313"/>
                  </a:cubicBezTo>
                  <a:cubicBezTo>
                    <a:pt x="1694" y="1374"/>
                    <a:pt x="1633" y="1440"/>
                    <a:pt x="1567" y="1527"/>
                  </a:cubicBezTo>
                  <a:lnTo>
                    <a:pt x="1440" y="1654"/>
                  </a:lnTo>
                  <a:cubicBezTo>
                    <a:pt x="1419" y="1674"/>
                    <a:pt x="1399" y="1695"/>
                    <a:pt x="1379" y="1695"/>
                  </a:cubicBezTo>
                  <a:lnTo>
                    <a:pt x="1379" y="1715"/>
                  </a:lnTo>
                  <a:lnTo>
                    <a:pt x="931" y="2163"/>
                  </a:lnTo>
                  <a:lnTo>
                    <a:pt x="717" y="2371"/>
                  </a:lnTo>
                  <a:lnTo>
                    <a:pt x="677" y="2417"/>
                  </a:lnTo>
                  <a:lnTo>
                    <a:pt x="402" y="2692"/>
                  </a:lnTo>
                  <a:lnTo>
                    <a:pt x="61" y="3027"/>
                  </a:lnTo>
                  <a:lnTo>
                    <a:pt x="41" y="3053"/>
                  </a:lnTo>
                  <a:lnTo>
                    <a:pt x="41" y="3073"/>
                  </a:lnTo>
                  <a:cubicBezTo>
                    <a:pt x="21" y="3073"/>
                    <a:pt x="21" y="3093"/>
                    <a:pt x="21" y="3093"/>
                  </a:cubicBezTo>
                  <a:cubicBezTo>
                    <a:pt x="21" y="3114"/>
                    <a:pt x="0" y="3114"/>
                    <a:pt x="0" y="3114"/>
                  </a:cubicBezTo>
                  <a:cubicBezTo>
                    <a:pt x="0" y="3134"/>
                    <a:pt x="0" y="3180"/>
                    <a:pt x="41" y="3200"/>
                  </a:cubicBezTo>
                  <a:cubicBezTo>
                    <a:pt x="61" y="3200"/>
                    <a:pt x="82" y="3221"/>
                    <a:pt x="107" y="3221"/>
                  </a:cubicBezTo>
                  <a:lnTo>
                    <a:pt x="1989" y="3221"/>
                  </a:lnTo>
                  <a:cubicBezTo>
                    <a:pt x="2035" y="3221"/>
                    <a:pt x="2035" y="3200"/>
                    <a:pt x="2055" y="3154"/>
                  </a:cubicBezTo>
                  <a:cubicBezTo>
                    <a:pt x="2096" y="3053"/>
                    <a:pt x="2142" y="2946"/>
                    <a:pt x="2203" y="2839"/>
                  </a:cubicBezTo>
                  <a:cubicBezTo>
                    <a:pt x="2243" y="2692"/>
                    <a:pt x="2310" y="2564"/>
                    <a:pt x="2371" y="2417"/>
                  </a:cubicBezTo>
                  <a:cubicBezTo>
                    <a:pt x="2416" y="2310"/>
                    <a:pt x="2457" y="2203"/>
                    <a:pt x="2498" y="2096"/>
                  </a:cubicBezTo>
                  <a:cubicBezTo>
                    <a:pt x="2564" y="1969"/>
                    <a:pt x="2605" y="1822"/>
                    <a:pt x="2671" y="1695"/>
                  </a:cubicBezTo>
                  <a:cubicBezTo>
                    <a:pt x="2732" y="1567"/>
                    <a:pt x="2778" y="1461"/>
                    <a:pt x="2818" y="1333"/>
                  </a:cubicBezTo>
                  <a:cubicBezTo>
                    <a:pt x="2905" y="1145"/>
                    <a:pt x="2986" y="952"/>
                    <a:pt x="3052" y="764"/>
                  </a:cubicBezTo>
                  <a:cubicBezTo>
                    <a:pt x="3134" y="611"/>
                    <a:pt x="3200" y="443"/>
                    <a:pt x="3261" y="275"/>
                  </a:cubicBezTo>
                  <a:cubicBezTo>
                    <a:pt x="3286" y="230"/>
                    <a:pt x="3307" y="189"/>
                    <a:pt x="3307" y="148"/>
                  </a:cubicBezTo>
                  <a:cubicBezTo>
                    <a:pt x="3327" y="128"/>
                    <a:pt x="3327" y="102"/>
                    <a:pt x="3307" y="102"/>
                  </a:cubicBezTo>
                  <a:cubicBezTo>
                    <a:pt x="3286" y="102"/>
                    <a:pt x="3286" y="82"/>
                    <a:pt x="3261" y="62"/>
                  </a:cubicBezTo>
                  <a:cubicBezTo>
                    <a:pt x="3240" y="62"/>
                    <a:pt x="3240" y="41"/>
                    <a:pt x="3220" y="21"/>
                  </a:cubicBezTo>
                  <a:lnTo>
                    <a:pt x="3200" y="21"/>
                  </a:lnTo>
                  <a:cubicBezTo>
                    <a:pt x="3179" y="21"/>
                    <a:pt x="3179" y="1"/>
                    <a:pt x="3159" y="1"/>
                  </a:cubicBezTo>
                  <a:close/>
                </a:path>
              </a:pathLst>
            </a:custGeom>
            <a:solidFill>
              <a:srgbClr val="FCD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6"/>
            <p:cNvSpPr/>
            <p:nvPr/>
          </p:nvSpPr>
          <p:spPr>
            <a:xfrm>
              <a:off x="4592456" y="2735813"/>
              <a:ext cx="101147" cy="9117"/>
            </a:xfrm>
            <a:custGeom>
              <a:rect b="b" l="l" r="r" t="t"/>
              <a:pathLst>
                <a:path extrusionOk="0" h="128" w="1420">
                  <a:moveTo>
                    <a:pt x="82" y="1"/>
                  </a:moveTo>
                  <a:cubicBezTo>
                    <a:pt x="61" y="1"/>
                    <a:pt x="41" y="21"/>
                    <a:pt x="21" y="41"/>
                  </a:cubicBezTo>
                  <a:cubicBezTo>
                    <a:pt x="0" y="87"/>
                    <a:pt x="41" y="128"/>
                    <a:pt x="82" y="128"/>
                  </a:cubicBezTo>
                  <a:lnTo>
                    <a:pt x="1272" y="128"/>
                  </a:lnTo>
                  <a:lnTo>
                    <a:pt x="1272" y="108"/>
                  </a:lnTo>
                  <a:lnTo>
                    <a:pt x="1353" y="108"/>
                  </a:lnTo>
                  <a:cubicBezTo>
                    <a:pt x="1379" y="108"/>
                    <a:pt x="1399" y="87"/>
                    <a:pt x="1419" y="62"/>
                  </a:cubicBezTo>
                  <a:cubicBezTo>
                    <a:pt x="1419" y="41"/>
                    <a:pt x="1419" y="1"/>
                    <a:pt x="1379"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6"/>
            <p:cNvSpPr/>
            <p:nvPr/>
          </p:nvSpPr>
          <p:spPr>
            <a:xfrm>
              <a:off x="4512391" y="2690510"/>
              <a:ext cx="73937" cy="9189"/>
            </a:xfrm>
            <a:custGeom>
              <a:rect b="b" l="l" r="r" t="t"/>
              <a:pathLst>
                <a:path extrusionOk="0" h="129" w="1038">
                  <a:moveTo>
                    <a:pt x="783" y="1"/>
                  </a:moveTo>
                  <a:cubicBezTo>
                    <a:pt x="616" y="1"/>
                    <a:pt x="443" y="21"/>
                    <a:pt x="275" y="21"/>
                  </a:cubicBezTo>
                  <a:lnTo>
                    <a:pt x="41" y="21"/>
                  </a:lnTo>
                  <a:cubicBezTo>
                    <a:pt x="20" y="42"/>
                    <a:pt x="0" y="62"/>
                    <a:pt x="0" y="62"/>
                  </a:cubicBezTo>
                  <a:cubicBezTo>
                    <a:pt x="0" y="87"/>
                    <a:pt x="20" y="108"/>
                    <a:pt x="41" y="108"/>
                  </a:cubicBezTo>
                  <a:cubicBezTo>
                    <a:pt x="61" y="108"/>
                    <a:pt x="87" y="128"/>
                    <a:pt x="107" y="128"/>
                  </a:cubicBezTo>
                  <a:lnTo>
                    <a:pt x="997" y="128"/>
                  </a:lnTo>
                  <a:cubicBezTo>
                    <a:pt x="1017" y="108"/>
                    <a:pt x="1038" y="87"/>
                    <a:pt x="1038" y="62"/>
                  </a:cubicBezTo>
                  <a:cubicBezTo>
                    <a:pt x="1038" y="42"/>
                    <a:pt x="997" y="21"/>
                    <a:pt x="977" y="21"/>
                  </a:cubicBezTo>
                  <a:cubicBezTo>
                    <a:pt x="911" y="21"/>
                    <a:pt x="850" y="1"/>
                    <a:pt x="783"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6"/>
            <p:cNvSpPr/>
            <p:nvPr/>
          </p:nvSpPr>
          <p:spPr>
            <a:xfrm>
              <a:off x="4489526" y="2726767"/>
              <a:ext cx="71088" cy="9117"/>
            </a:xfrm>
            <a:custGeom>
              <a:rect b="b" l="l" r="r" t="t"/>
              <a:pathLst>
                <a:path extrusionOk="0" h="128" w="998">
                  <a:moveTo>
                    <a:pt x="341" y="1"/>
                  </a:moveTo>
                  <a:cubicBezTo>
                    <a:pt x="255" y="1"/>
                    <a:pt x="174" y="21"/>
                    <a:pt x="87" y="21"/>
                  </a:cubicBezTo>
                  <a:lnTo>
                    <a:pt x="26" y="21"/>
                  </a:lnTo>
                  <a:cubicBezTo>
                    <a:pt x="1" y="21"/>
                    <a:pt x="1" y="41"/>
                    <a:pt x="1" y="62"/>
                  </a:cubicBezTo>
                  <a:cubicBezTo>
                    <a:pt x="1" y="87"/>
                    <a:pt x="1" y="87"/>
                    <a:pt x="26" y="107"/>
                  </a:cubicBezTo>
                  <a:lnTo>
                    <a:pt x="67" y="107"/>
                  </a:lnTo>
                  <a:cubicBezTo>
                    <a:pt x="153" y="107"/>
                    <a:pt x="214" y="128"/>
                    <a:pt x="301" y="128"/>
                  </a:cubicBezTo>
                  <a:cubicBezTo>
                    <a:pt x="328" y="121"/>
                    <a:pt x="356" y="119"/>
                    <a:pt x="384" y="119"/>
                  </a:cubicBezTo>
                  <a:cubicBezTo>
                    <a:pt x="440" y="119"/>
                    <a:pt x="497" y="128"/>
                    <a:pt x="555" y="128"/>
                  </a:cubicBezTo>
                  <a:lnTo>
                    <a:pt x="916" y="128"/>
                  </a:lnTo>
                  <a:cubicBezTo>
                    <a:pt x="937" y="128"/>
                    <a:pt x="957" y="128"/>
                    <a:pt x="957" y="107"/>
                  </a:cubicBezTo>
                  <a:cubicBezTo>
                    <a:pt x="998" y="107"/>
                    <a:pt x="998" y="87"/>
                    <a:pt x="998" y="62"/>
                  </a:cubicBezTo>
                  <a:cubicBezTo>
                    <a:pt x="998" y="41"/>
                    <a:pt x="977" y="21"/>
                    <a:pt x="95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6"/>
            <p:cNvSpPr/>
            <p:nvPr/>
          </p:nvSpPr>
          <p:spPr>
            <a:xfrm>
              <a:off x="4489526" y="2621771"/>
              <a:ext cx="65318" cy="9759"/>
            </a:xfrm>
            <a:custGeom>
              <a:rect b="b" l="l" r="r" t="t"/>
              <a:pathLst>
                <a:path extrusionOk="0" h="137" w="917">
                  <a:moveTo>
                    <a:pt x="240" y="1"/>
                  </a:moveTo>
                  <a:cubicBezTo>
                    <a:pt x="194" y="1"/>
                    <a:pt x="150" y="3"/>
                    <a:pt x="107" y="10"/>
                  </a:cubicBezTo>
                  <a:cubicBezTo>
                    <a:pt x="87" y="10"/>
                    <a:pt x="67" y="10"/>
                    <a:pt x="46" y="35"/>
                  </a:cubicBezTo>
                  <a:cubicBezTo>
                    <a:pt x="1" y="55"/>
                    <a:pt x="1" y="76"/>
                    <a:pt x="46" y="96"/>
                  </a:cubicBezTo>
                  <a:cubicBezTo>
                    <a:pt x="46" y="116"/>
                    <a:pt x="67" y="116"/>
                    <a:pt x="67" y="116"/>
                  </a:cubicBezTo>
                  <a:cubicBezTo>
                    <a:pt x="128" y="116"/>
                    <a:pt x="194" y="116"/>
                    <a:pt x="255" y="137"/>
                  </a:cubicBezTo>
                  <a:lnTo>
                    <a:pt x="850" y="137"/>
                  </a:lnTo>
                  <a:cubicBezTo>
                    <a:pt x="891" y="137"/>
                    <a:pt x="916" y="96"/>
                    <a:pt x="916" y="76"/>
                  </a:cubicBezTo>
                  <a:cubicBezTo>
                    <a:pt x="916" y="35"/>
                    <a:pt x="891" y="10"/>
                    <a:pt x="850" y="10"/>
                  </a:cubicBezTo>
                  <a:lnTo>
                    <a:pt x="509" y="10"/>
                  </a:lnTo>
                  <a:cubicBezTo>
                    <a:pt x="425" y="10"/>
                    <a:pt x="331" y="1"/>
                    <a:pt x="24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6"/>
            <p:cNvSpPr/>
            <p:nvPr/>
          </p:nvSpPr>
          <p:spPr>
            <a:xfrm>
              <a:off x="4479055" y="2651403"/>
              <a:ext cx="40957" cy="9117"/>
            </a:xfrm>
            <a:custGeom>
              <a:rect b="b" l="l" r="r" t="t"/>
              <a:pathLst>
                <a:path extrusionOk="0" h="128" w="575">
                  <a:moveTo>
                    <a:pt x="148" y="1"/>
                  </a:moveTo>
                  <a:cubicBezTo>
                    <a:pt x="127" y="1"/>
                    <a:pt x="107" y="21"/>
                    <a:pt x="87" y="21"/>
                  </a:cubicBezTo>
                  <a:lnTo>
                    <a:pt x="46" y="21"/>
                  </a:lnTo>
                  <a:cubicBezTo>
                    <a:pt x="0" y="41"/>
                    <a:pt x="0" y="82"/>
                    <a:pt x="46" y="102"/>
                  </a:cubicBezTo>
                  <a:lnTo>
                    <a:pt x="87" y="102"/>
                  </a:lnTo>
                  <a:cubicBezTo>
                    <a:pt x="127" y="128"/>
                    <a:pt x="148" y="128"/>
                    <a:pt x="193" y="128"/>
                  </a:cubicBezTo>
                  <a:lnTo>
                    <a:pt x="509" y="128"/>
                  </a:lnTo>
                  <a:cubicBezTo>
                    <a:pt x="555" y="128"/>
                    <a:pt x="575" y="102"/>
                    <a:pt x="575" y="62"/>
                  </a:cubicBezTo>
                  <a:cubicBezTo>
                    <a:pt x="575" y="41"/>
                    <a:pt x="555" y="21"/>
                    <a:pt x="529" y="21"/>
                  </a:cubicBezTo>
                  <a:cubicBezTo>
                    <a:pt x="509" y="1"/>
                    <a:pt x="509" y="1"/>
                    <a:pt x="488"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6"/>
            <p:cNvSpPr/>
            <p:nvPr/>
          </p:nvSpPr>
          <p:spPr>
            <a:xfrm>
              <a:off x="4598226" y="2687660"/>
              <a:ext cx="41028" cy="9117"/>
            </a:xfrm>
            <a:custGeom>
              <a:rect b="b" l="l" r="r" t="t"/>
              <a:pathLst>
                <a:path extrusionOk="0" h="128" w="576">
                  <a:moveTo>
                    <a:pt x="46" y="0"/>
                  </a:moveTo>
                  <a:cubicBezTo>
                    <a:pt x="26" y="0"/>
                    <a:pt x="1" y="21"/>
                    <a:pt x="1" y="41"/>
                  </a:cubicBezTo>
                  <a:lnTo>
                    <a:pt x="26" y="61"/>
                  </a:lnTo>
                  <a:cubicBezTo>
                    <a:pt x="46" y="82"/>
                    <a:pt x="67" y="82"/>
                    <a:pt x="87" y="82"/>
                  </a:cubicBezTo>
                  <a:cubicBezTo>
                    <a:pt x="153" y="102"/>
                    <a:pt x="214" y="102"/>
                    <a:pt x="280" y="102"/>
                  </a:cubicBezTo>
                  <a:cubicBezTo>
                    <a:pt x="362" y="127"/>
                    <a:pt x="428" y="127"/>
                    <a:pt x="489" y="127"/>
                  </a:cubicBezTo>
                  <a:lnTo>
                    <a:pt x="509" y="127"/>
                  </a:lnTo>
                  <a:cubicBezTo>
                    <a:pt x="555" y="127"/>
                    <a:pt x="575" y="102"/>
                    <a:pt x="575" y="82"/>
                  </a:cubicBezTo>
                  <a:cubicBezTo>
                    <a:pt x="575" y="61"/>
                    <a:pt x="555" y="41"/>
                    <a:pt x="509" y="21"/>
                  </a:cubicBezTo>
                  <a:lnTo>
                    <a:pt x="448" y="21"/>
                  </a:lnTo>
                  <a:cubicBezTo>
                    <a:pt x="382" y="21"/>
                    <a:pt x="341" y="21"/>
                    <a:pt x="30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6"/>
            <p:cNvSpPr/>
            <p:nvPr/>
          </p:nvSpPr>
          <p:spPr>
            <a:xfrm>
              <a:off x="4444223" y="2747780"/>
              <a:ext cx="39604" cy="9117"/>
            </a:xfrm>
            <a:custGeom>
              <a:rect b="b" l="l" r="r" t="t"/>
              <a:pathLst>
                <a:path extrusionOk="0" h="128" w="556">
                  <a:moveTo>
                    <a:pt x="128" y="1"/>
                  </a:moveTo>
                  <a:cubicBezTo>
                    <a:pt x="108" y="1"/>
                    <a:pt x="67" y="1"/>
                    <a:pt x="47" y="21"/>
                  </a:cubicBezTo>
                  <a:cubicBezTo>
                    <a:pt x="26" y="21"/>
                    <a:pt x="26" y="21"/>
                    <a:pt x="1" y="46"/>
                  </a:cubicBezTo>
                  <a:cubicBezTo>
                    <a:pt x="1" y="67"/>
                    <a:pt x="26" y="67"/>
                    <a:pt x="26" y="87"/>
                  </a:cubicBezTo>
                  <a:cubicBezTo>
                    <a:pt x="47" y="87"/>
                    <a:pt x="47" y="107"/>
                    <a:pt x="67" y="107"/>
                  </a:cubicBezTo>
                  <a:lnTo>
                    <a:pt x="153" y="107"/>
                  </a:lnTo>
                  <a:cubicBezTo>
                    <a:pt x="235" y="107"/>
                    <a:pt x="301" y="107"/>
                    <a:pt x="362" y="128"/>
                  </a:cubicBezTo>
                  <a:lnTo>
                    <a:pt x="489" y="128"/>
                  </a:lnTo>
                  <a:cubicBezTo>
                    <a:pt x="509" y="128"/>
                    <a:pt x="535" y="107"/>
                    <a:pt x="555" y="107"/>
                  </a:cubicBezTo>
                  <a:lnTo>
                    <a:pt x="555" y="67"/>
                  </a:lnTo>
                  <a:cubicBezTo>
                    <a:pt x="535" y="46"/>
                    <a:pt x="509" y="21"/>
                    <a:pt x="489" y="21"/>
                  </a:cubicBezTo>
                  <a:cubicBezTo>
                    <a:pt x="382" y="1"/>
                    <a:pt x="281" y="1"/>
                    <a:pt x="194"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6"/>
            <p:cNvSpPr/>
            <p:nvPr/>
          </p:nvSpPr>
          <p:spPr>
            <a:xfrm>
              <a:off x="4550073" y="2652828"/>
              <a:ext cx="33407" cy="9189"/>
            </a:xfrm>
            <a:custGeom>
              <a:rect b="b" l="l" r="r" t="t"/>
              <a:pathLst>
                <a:path extrusionOk="0" h="129" w="469">
                  <a:moveTo>
                    <a:pt x="275" y="1"/>
                  </a:moveTo>
                  <a:cubicBezTo>
                    <a:pt x="214" y="1"/>
                    <a:pt x="127" y="1"/>
                    <a:pt x="66" y="21"/>
                  </a:cubicBezTo>
                  <a:lnTo>
                    <a:pt x="20" y="21"/>
                  </a:lnTo>
                  <a:cubicBezTo>
                    <a:pt x="0" y="42"/>
                    <a:pt x="0" y="82"/>
                    <a:pt x="20" y="108"/>
                  </a:cubicBezTo>
                  <a:lnTo>
                    <a:pt x="193" y="108"/>
                  </a:lnTo>
                  <a:cubicBezTo>
                    <a:pt x="224" y="118"/>
                    <a:pt x="261" y="118"/>
                    <a:pt x="298" y="118"/>
                  </a:cubicBezTo>
                  <a:cubicBezTo>
                    <a:pt x="335" y="118"/>
                    <a:pt x="371" y="118"/>
                    <a:pt x="402" y="128"/>
                  </a:cubicBezTo>
                  <a:cubicBezTo>
                    <a:pt x="422" y="128"/>
                    <a:pt x="468" y="108"/>
                    <a:pt x="468" y="62"/>
                  </a:cubicBezTo>
                  <a:cubicBezTo>
                    <a:pt x="468" y="42"/>
                    <a:pt x="448" y="21"/>
                    <a:pt x="402"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6"/>
            <p:cNvSpPr/>
            <p:nvPr/>
          </p:nvSpPr>
          <p:spPr>
            <a:xfrm>
              <a:off x="4497148" y="2592352"/>
              <a:ext cx="28706" cy="7693"/>
            </a:xfrm>
            <a:custGeom>
              <a:rect b="b" l="l" r="r" t="t"/>
              <a:pathLst>
                <a:path extrusionOk="0" h="108" w="403">
                  <a:moveTo>
                    <a:pt x="67" y="0"/>
                  </a:moveTo>
                  <a:cubicBezTo>
                    <a:pt x="67" y="21"/>
                    <a:pt x="46" y="21"/>
                    <a:pt x="46" y="21"/>
                  </a:cubicBezTo>
                  <a:cubicBezTo>
                    <a:pt x="0" y="21"/>
                    <a:pt x="0" y="41"/>
                    <a:pt x="0" y="67"/>
                  </a:cubicBezTo>
                  <a:cubicBezTo>
                    <a:pt x="0" y="87"/>
                    <a:pt x="21" y="107"/>
                    <a:pt x="46" y="107"/>
                  </a:cubicBezTo>
                  <a:lnTo>
                    <a:pt x="382" y="107"/>
                  </a:lnTo>
                  <a:cubicBezTo>
                    <a:pt x="402" y="87"/>
                    <a:pt x="402" y="67"/>
                    <a:pt x="402" y="21"/>
                  </a:cubicBezTo>
                  <a:cubicBezTo>
                    <a:pt x="382" y="0"/>
                    <a:pt x="362" y="0"/>
                    <a:pt x="34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6"/>
            <p:cNvSpPr/>
            <p:nvPr/>
          </p:nvSpPr>
          <p:spPr>
            <a:xfrm>
              <a:off x="4465592" y="2685808"/>
              <a:ext cx="22580" cy="9117"/>
            </a:xfrm>
            <a:custGeom>
              <a:rect b="b" l="l" r="r" t="t"/>
              <a:pathLst>
                <a:path extrusionOk="0" h="128" w="317">
                  <a:moveTo>
                    <a:pt x="108" y="1"/>
                  </a:moveTo>
                  <a:cubicBezTo>
                    <a:pt x="82" y="1"/>
                    <a:pt x="42" y="26"/>
                    <a:pt x="42" y="26"/>
                  </a:cubicBezTo>
                  <a:cubicBezTo>
                    <a:pt x="21" y="26"/>
                    <a:pt x="1" y="47"/>
                    <a:pt x="1" y="67"/>
                  </a:cubicBezTo>
                  <a:cubicBezTo>
                    <a:pt x="1" y="87"/>
                    <a:pt x="21" y="108"/>
                    <a:pt x="42" y="108"/>
                  </a:cubicBezTo>
                  <a:lnTo>
                    <a:pt x="62" y="108"/>
                  </a:lnTo>
                  <a:cubicBezTo>
                    <a:pt x="128" y="128"/>
                    <a:pt x="189" y="128"/>
                    <a:pt x="255" y="128"/>
                  </a:cubicBezTo>
                  <a:cubicBezTo>
                    <a:pt x="255" y="128"/>
                    <a:pt x="276" y="128"/>
                    <a:pt x="296" y="108"/>
                  </a:cubicBezTo>
                  <a:cubicBezTo>
                    <a:pt x="316" y="87"/>
                    <a:pt x="316" y="67"/>
                    <a:pt x="296" y="26"/>
                  </a:cubicBezTo>
                  <a:cubicBezTo>
                    <a:pt x="296" y="26"/>
                    <a:pt x="276" y="1"/>
                    <a:pt x="255"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6"/>
            <p:cNvSpPr/>
            <p:nvPr/>
          </p:nvSpPr>
          <p:spPr>
            <a:xfrm>
              <a:off x="4566741" y="2755758"/>
              <a:ext cx="24289" cy="8761"/>
            </a:xfrm>
            <a:custGeom>
              <a:rect b="b" l="l" r="r" t="t"/>
              <a:pathLst>
                <a:path extrusionOk="0" h="123" w="341">
                  <a:moveTo>
                    <a:pt x="178" y="1"/>
                  </a:moveTo>
                  <a:cubicBezTo>
                    <a:pt x="149" y="1"/>
                    <a:pt x="117" y="6"/>
                    <a:pt x="87" y="16"/>
                  </a:cubicBezTo>
                  <a:lnTo>
                    <a:pt x="20" y="16"/>
                  </a:lnTo>
                  <a:cubicBezTo>
                    <a:pt x="0" y="36"/>
                    <a:pt x="0" y="62"/>
                    <a:pt x="20" y="82"/>
                  </a:cubicBezTo>
                  <a:cubicBezTo>
                    <a:pt x="41" y="102"/>
                    <a:pt x="61" y="102"/>
                    <a:pt x="61" y="102"/>
                  </a:cubicBezTo>
                  <a:cubicBezTo>
                    <a:pt x="127" y="102"/>
                    <a:pt x="168" y="123"/>
                    <a:pt x="214" y="123"/>
                  </a:cubicBezTo>
                  <a:lnTo>
                    <a:pt x="275" y="123"/>
                  </a:lnTo>
                  <a:cubicBezTo>
                    <a:pt x="275" y="123"/>
                    <a:pt x="295" y="102"/>
                    <a:pt x="315" y="102"/>
                  </a:cubicBezTo>
                  <a:cubicBezTo>
                    <a:pt x="341" y="82"/>
                    <a:pt x="341" y="36"/>
                    <a:pt x="295" y="16"/>
                  </a:cubicBezTo>
                  <a:lnTo>
                    <a:pt x="254" y="16"/>
                  </a:lnTo>
                  <a:cubicBezTo>
                    <a:pt x="234" y="6"/>
                    <a:pt x="207" y="1"/>
                    <a:pt x="178"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6"/>
            <p:cNvSpPr/>
            <p:nvPr/>
          </p:nvSpPr>
          <p:spPr>
            <a:xfrm>
              <a:off x="4592456" y="2714800"/>
              <a:ext cx="21084" cy="8120"/>
            </a:xfrm>
            <a:custGeom>
              <a:rect b="b" l="l" r="r" t="t"/>
              <a:pathLst>
                <a:path extrusionOk="0" h="114" w="296">
                  <a:moveTo>
                    <a:pt x="41" y="1"/>
                  </a:moveTo>
                  <a:cubicBezTo>
                    <a:pt x="21" y="1"/>
                    <a:pt x="21" y="21"/>
                    <a:pt x="0" y="41"/>
                  </a:cubicBezTo>
                  <a:cubicBezTo>
                    <a:pt x="0" y="62"/>
                    <a:pt x="21" y="62"/>
                    <a:pt x="41" y="82"/>
                  </a:cubicBezTo>
                  <a:lnTo>
                    <a:pt x="61" y="82"/>
                  </a:lnTo>
                  <a:cubicBezTo>
                    <a:pt x="127" y="102"/>
                    <a:pt x="168" y="102"/>
                    <a:pt x="234" y="102"/>
                  </a:cubicBezTo>
                  <a:cubicBezTo>
                    <a:pt x="241" y="111"/>
                    <a:pt x="246" y="114"/>
                    <a:pt x="249" y="114"/>
                  </a:cubicBezTo>
                  <a:cubicBezTo>
                    <a:pt x="257" y="114"/>
                    <a:pt x="261" y="102"/>
                    <a:pt x="275" y="102"/>
                  </a:cubicBezTo>
                  <a:cubicBezTo>
                    <a:pt x="295" y="102"/>
                    <a:pt x="295" y="82"/>
                    <a:pt x="295" y="62"/>
                  </a:cubicBezTo>
                  <a:cubicBezTo>
                    <a:pt x="295" y="41"/>
                    <a:pt x="295" y="41"/>
                    <a:pt x="275" y="21"/>
                  </a:cubicBezTo>
                  <a:lnTo>
                    <a:pt x="234" y="21"/>
                  </a:lnTo>
                  <a:cubicBezTo>
                    <a:pt x="188" y="1"/>
                    <a:pt x="127" y="1"/>
                    <a:pt x="82"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6"/>
            <p:cNvSpPr/>
            <p:nvPr/>
          </p:nvSpPr>
          <p:spPr>
            <a:xfrm>
              <a:off x="4266357" y="2551750"/>
              <a:ext cx="223235" cy="229432"/>
            </a:xfrm>
            <a:custGeom>
              <a:rect b="b" l="l" r="r" t="t"/>
              <a:pathLst>
                <a:path extrusionOk="0" h="3221" w="3134">
                  <a:moveTo>
                    <a:pt x="3093" y="1"/>
                  </a:moveTo>
                  <a:cubicBezTo>
                    <a:pt x="3073" y="1"/>
                    <a:pt x="3073" y="1"/>
                    <a:pt x="3052" y="21"/>
                  </a:cubicBezTo>
                  <a:cubicBezTo>
                    <a:pt x="3032" y="41"/>
                    <a:pt x="3032" y="41"/>
                    <a:pt x="3006" y="62"/>
                  </a:cubicBezTo>
                  <a:cubicBezTo>
                    <a:pt x="2925" y="148"/>
                    <a:pt x="2839" y="230"/>
                    <a:pt x="2752" y="316"/>
                  </a:cubicBezTo>
                  <a:lnTo>
                    <a:pt x="2269" y="804"/>
                  </a:lnTo>
                  <a:cubicBezTo>
                    <a:pt x="2116" y="972"/>
                    <a:pt x="1948" y="1120"/>
                    <a:pt x="1801" y="1293"/>
                  </a:cubicBezTo>
                  <a:cubicBezTo>
                    <a:pt x="1653" y="1420"/>
                    <a:pt x="1526" y="1567"/>
                    <a:pt x="1379" y="1715"/>
                  </a:cubicBezTo>
                  <a:lnTo>
                    <a:pt x="463" y="2625"/>
                  </a:lnTo>
                  <a:cubicBezTo>
                    <a:pt x="336" y="2773"/>
                    <a:pt x="188" y="2900"/>
                    <a:pt x="61" y="3027"/>
                  </a:cubicBezTo>
                  <a:lnTo>
                    <a:pt x="41" y="3053"/>
                  </a:lnTo>
                  <a:cubicBezTo>
                    <a:pt x="41" y="3073"/>
                    <a:pt x="21" y="3093"/>
                    <a:pt x="21" y="3093"/>
                  </a:cubicBezTo>
                  <a:cubicBezTo>
                    <a:pt x="0" y="3134"/>
                    <a:pt x="0" y="3154"/>
                    <a:pt x="21" y="3180"/>
                  </a:cubicBezTo>
                  <a:cubicBezTo>
                    <a:pt x="41" y="3200"/>
                    <a:pt x="82" y="3221"/>
                    <a:pt x="107" y="3221"/>
                  </a:cubicBezTo>
                  <a:lnTo>
                    <a:pt x="1145" y="3221"/>
                  </a:lnTo>
                  <a:cubicBezTo>
                    <a:pt x="1165" y="3221"/>
                    <a:pt x="1185" y="3200"/>
                    <a:pt x="1206" y="3180"/>
                  </a:cubicBezTo>
                  <a:cubicBezTo>
                    <a:pt x="1226" y="3134"/>
                    <a:pt x="1252" y="3093"/>
                    <a:pt x="1292" y="3053"/>
                  </a:cubicBezTo>
                  <a:cubicBezTo>
                    <a:pt x="1419" y="2819"/>
                    <a:pt x="1567" y="2605"/>
                    <a:pt x="1714" y="2371"/>
                  </a:cubicBezTo>
                  <a:cubicBezTo>
                    <a:pt x="1842" y="2137"/>
                    <a:pt x="1969" y="1929"/>
                    <a:pt x="2116" y="1715"/>
                  </a:cubicBezTo>
                  <a:cubicBezTo>
                    <a:pt x="2223" y="1501"/>
                    <a:pt x="2350" y="1313"/>
                    <a:pt x="2477" y="1120"/>
                  </a:cubicBezTo>
                  <a:cubicBezTo>
                    <a:pt x="2564" y="972"/>
                    <a:pt x="2650" y="845"/>
                    <a:pt x="2732" y="698"/>
                  </a:cubicBezTo>
                  <a:cubicBezTo>
                    <a:pt x="2818" y="550"/>
                    <a:pt x="2925" y="403"/>
                    <a:pt x="3006" y="255"/>
                  </a:cubicBezTo>
                  <a:cubicBezTo>
                    <a:pt x="3052" y="169"/>
                    <a:pt x="3093" y="102"/>
                    <a:pt x="3113" y="41"/>
                  </a:cubicBezTo>
                  <a:cubicBezTo>
                    <a:pt x="3134" y="41"/>
                    <a:pt x="3134" y="21"/>
                    <a:pt x="3134" y="21"/>
                  </a:cubicBezTo>
                  <a:cubicBezTo>
                    <a:pt x="3113" y="1"/>
                    <a:pt x="3113" y="1"/>
                    <a:pt x="3093"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6"/>
            <p:cNvSpPr/>
            <p:nvPr/>
          </p:nvSpPr>
          <p:spPr>
            <a:xfrm>
              <a:off x="4310165" y="2751057"/>
              <a:ext cx="43593" cy="7337"/>
            </a:xfrm>
            <a:custGeom>
              <a:rect b="b" l="l" r="r" t="t"/>
              <a:pathLst>
                <a:path extrusionOk="0" h="103" w="612">
                  <a:moveTo>
                    <a:pt x="62" y="0"/>
                  </a:moveTo>
                  <a:cubicBezTo>
                    <a:pt x="41" y="0"/>
                    <a:pt x="21" y="0"/>
                    <a:pt x="21" y="21"/>
                  </a:cubicBezTo>
                  <a:cubicBezTo>
                    <a:pt x="1" y="21"/>
                    <a:pt x="1" y="41"/>
                    <a:pt x="1" y="41"/>
                  </a:cubicBezTo>
                  <a:cubicBezTo>
                    <a:pt x="1" y="61"/>
                    <a:pt x="1" y="82"/>
                    <a:pt x="21" y="82"/>
                  </a:cubicBezTo>
                  <a:lnTo>
                    <a:pt x="62" y="82"/>
                  </a:lnTo>
                  <a:cubicBezTo>
                    <a:pt x="128" y="82"/>
                    <a:pt x="189" y="102"/>
                    <a:pt x="255" y="102"/>
                  </a:cubicBezTo>
                  <a:lnTo>
                    <a:pt x="570" y="102"/>
                  </a:lnTo>
                  <a:cubicBezTo>
                    <a:pt x="591" y="102"/>
                    <a:pt x="611" y="82"/>
                    <a:pt x="611" y="61"/>
                  </a:cubicBezTo>
                  <a:cubicBezTo>
                    <a:pt x="611" y="41"/>
                    <a:pt x="611" y="21"/>
                    <a:pt x="57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6"/>
            <p:cNvSpPr/>
            <p:nvPr/>
          </p:nvSpPr>
          <p:spPr>
            <a:xfrm>
              <a:off x="4358389" y="2696707"/>
              <a:ext cx="33407" cy="8120"/>
            </a:xfrm>
            <a:custGeom>
              <a:rect b="b" l="l" r="r" t="t"/>
              <a:pathLst>
                <a:path extrusionOk="0" h="114" w="469">
                  <a:moveTo>
                    <a:pt x="61" y="0"/>
                  </a:moveTo>
                  <a:cubicBezTo>
                    <a:pt x="41" y="0"/>
                    <a:pt x="41" y="0"/>
                    <a:pt x="21" y="21"/>
                  </a:cubicBezTo>
                  <a:cubicBezTo>
                    <a:pt x="0" y="21"/>
                    <a:pt x="0" y="21"/>
                    <a:pt x="0" y="41"/>
                  </a:cubicBezTo>
                  <a:cubicBezTo>
                    <a:pt x="0" y="61"/>
                    <a:pt x="0" y="82"/>
                    <a:pt x="21" y="82"/>
                  </a:cubicBezTo>
                  <a:cubicBezTo>
                    <a:pt x="41" y="102"/>
                    <a:pt x="41" y="102"/>
                    <a:pt x="61" y="102"/>
                  </a:cubicBezTo>
                  <a:cubicBezTo>
                    <a:pt x="105" y="102"/>
                    <a:pt x="159" y="113"/>
                    <a:pt x="207" y="113"/>
                  </a:cubicBezTo>
                  <a:cubicBezTo>
                    <a:pt x="231" y="113"/>
                    <a:pt x="255" y="111"/>
                    <a:pt x="275" y="102"/>
                  </a:cubicBezTo>
                  <a:lnTo>
                    <a:pt x="422" y="102"/>
                  </a:lnTo>
                  <a:cubicBezTo>
                    <a:pt x="468" y="102"/>
                    <a:pt x="468" y="82"/>
                    <a:pt x="468" y="61"/>
                  </a:cubicBezTo>
                  <a:cubicBezTo>
                    <a:pt x="468" y="21"/>
                    <a:pt x="468" y="0"/>
                    <a:pt x="42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6"/>
            <p:cNvSpPr/>
            <p:nvPr/>
          </p:nvSpPr>
          <p:spPr>
            <a:xfrm>
              <a:off x="4400771" y="2646702"/>
              <a:ext cx="25429" cy="7693"/>
            </a:xfrm>
            <a:custGeom>
              <a:rect b="b" l="l" r="r" t="t"/>
              <a:pathLst>
                <a:path extrusionOk="0" h="108" w="357">
                  <a:moveTo>
                    <a:pt x="102" y="0"/>
                  </a:moveTo>
                  <a:cubicBezTo>
                    <a:pt x="82" y="0"/>
                    <a:pt x="61" y="0"/>
                    <a:pt x="41" y="21"/>
                  </a:cubicBezTo>
                  <a:cubicBezTo>
                    <a:pt x="21" y="21"/>
                    <a:pt x="0" y="21"/>
                    <a:pt x="0" y="41"/>
                  </a:cubicBezTo>
                  <a:cubicBezTo>
                    <a:pt x="0" y="67"/>
                    <a:pt x="21" y="87"/>
                    <a:pt x="41" y="87"/>
                  </a:cubicBezTo>
                  <a:lnTo>
                    <a:pt x="61" y="87"/>
                  </a:lnTo>
                  <a:cubicBezTo>
                    <a:pt x="82" y="107"/>
                    <a:pt x="102" y="107"/>
                    <a:pt x="128" y="107"/>
                  </a:cubicBezTo>
                  <a:lnTo>
                    <a:pt x="275" y="107"/>
                  </a:lnTo>
                  <a:cubicBezTo>
                    <a:pt x="295" y="107"/>
                    <a:pt x="316" y="107"/>
                    <a:pt x="316" y="87"/>
                  </a:cubicBezTo>
                  <a:cubicBezTo>
                    <a:pt x="336" y="87"/>
                    <a:pt x="356" y="67"/>
                    <a:pt x="356" y="41"/>
                  </a:cubicBezTo>
                  <a:cubicBezTo>
                    <a:pt x="356" y="21"/>
                    <a:pt x="336" y="0"/>
                    <a:pt x="31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6"/>
            <p:cNvSpPr/>
            <p:nvPr/>
          </p:nvSpPr>
          <p:spPr>
            <a:xfrm>
              <a:off x="4329753" y="2717720"/>
              <a:ext cx="21084" cy="7693"/>
            </a:xfrm>
            <a:custGeom>
              <a:rect b="b" l="l" r="r" t="t"/>
              <a:pathLst>
                <a:path extrusionOk="0" h="108" w="296">
                  <a:moveTo>
                    <a:pt x="41" y="0"/>
                  </a:moveTo>
                  <a:cubicBezTo>
                    <a:pt x="21" y="21"/>
                    <a:pt x="0" y="41"/>
                    <a:pt x="0" y="61"/>
                  </a:cubicBezTo>
                  <a:cubicBezTo>
                    <a:pt x="0" y="87"/>
                    <a:pt x="21" y="87"/>
                    <a:pt x="41" y="87"/>
                  </a:cubicBezTo>
                  <a:cubicBezTo>
                    <a:pt x="41" y="107"/>
                    <a:pt x="61" y="107"/>
                    <a:pt x="82" y="107"/>
                  </a:cubicBezTo>
                  <a:lnTo>
                    <a:pt x="209" y="107"/>
                  </a:lnTo>
                  <a:cubicBezTo>
                    <a:pt x="234" y="107"/>
                    <a:pt x="255" y="107"/>
                    <a:pt x="255" y="87"/>
                  </a:cubicBezTo>
                  <a:cubicBezTo>
                    <a:pt x="275" y="87"/>
                    <a:pt x="295" y="61"/>
                    <a:pt x="295" y="41"/>
                  </a:cubicBezTo>
                  <a:cubicBezTo>
                    <a:pt x="295" y="21"/>
                    <a:pt x="275" y="21"/>
                    <a:pt x="255"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6"/>
            <p:cNvSpPr/>
            <p:nvPr/>
          </p:nvSpPr>
          <p:spPr>
            <a:xfrm>
              <a:off x="4375057" y="2666291"/>
              <a:ext cx="19588" cy="6197"/>
            </a:xfrm>
            <a:custGeom>
              <a:rect b="b" l="l" r="r" t="t"/>
              <a:pathLst>
                <a:path extrusionOk="0" h="87" w="275">
                  <a:moveTo>
                    <a:pt x="21" y="0"/>
                  </a:moveTo>
                  <a:cubicBezTo>
                    <a:pt x="0" y="0"/>
                    <a:pt x="0" y="20"/>
                    <a:pt x="0" y="46"/>
                  </a:cubicBezTo>
                  <a:cubicBezTo>
                    <a:pt x="0" y="46"/>
                    <a:pt x="0" y="66"/>
                    <a:pt x="21" y="87"/>
                  </a:cubicBezTo>
                  <a:lnTo>
                    <a:pt x="234" y="87"/>
                  </a:lnTo>
                  <a:cubicBezTo>
                    <a:pt x="255" y="87"/>
                    <a:pt x="275" y="66"/>
                    <a:pt x="275" y="46"/>
                  </a:cubicBezTo>
                  <a:cubicBezTo>
                    <a:pt x="275" y="20"/>
                    <a:pt x="255" y="0"/>
                    <a:pt x="255"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6"/>
            <p:cNvSpPr/>
            <p:nvPr/>
          </p:nvSpPr>
          <p:spPr>
            <a:xfrm>
              <a:off x="4415588" y="2622412"/>
              <a:ext cx="19659" cy="7693"/>
            </a:xfrm>
            <a:custGeom>
              <a:rect b="b" l="l" r="r" t="t"/>
              <a:pathLst>
                <a:path extrusionOk="0" h="108" w="276">
                  <a:moveTo>
                    <a:pt x="67" y="1"/>
                  </a:moveTo>
                  <a:cubicBezTo>
                    <a:pt x="47" y="1"/>
                    <a:pt x="47" y="26"/>
                    <a:pt x="21" y="26"/>
                  </a:cubicBezTo>
                  <a:cubicBezTo>
                    <a:pt x="1" y="46"/>
                    <a:pt x="1" y="67"/>
                    <a:pt x="21" y="87"/>
                  </a:cubicBezTo>
                  <a:cubicBezTo>
                    <a:pt x="47" y="87"/>
                    <a:pt x="67" y="107"/>
                    <a:pt x="87" y="107"/>
                  </a:cubicBezTo>
                  <a:lnTo>
                    <a:pt x="235" y="107"/>
                  </a:lnTo>
                  <a:cubicBezTo>
                    <a:pt x="255" y="87"/>
                    <a:pt x="276" y="67"/>
                    <a:pt x="276" y="46"/>
                  </a:cubicBezTo>
                  <a:cubicBezTo>
                    <a:pt x="276" y="26"/>
                    <a:pt x="255" y="1"/>
                    <a:pt x="235"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6"/>
            <p:cNvSpPr/>
            <p:nvPr/>
          </p:nvSpPr>
          <p:spPr>
            <a:xfrm>
              <a:off x="4446075" y="2595272"/>
              <a:ext cx="13462" cy="7622"/>
            </a:xfrm>
            <a:custGeom>
              <a:rect b="b" l="l" r="r" t="t"/>
              <a:pathLst>
                <a:path extrusionOk="0" h="107" w="189">
                  <a:moveTo>
                    <a:pt x="61" y="0"/>
                  </a:moveTo>
                  <a:cubicBezTo>
                    <a:pt x="21" y="0"/>
                    <a:pt x="0" y="26"/>
                    <a:pt x="0" y="46"/>
                  </a:cubicBezTo>
                  <a:cubicBezTo>
                    <a:pt x="0" y="66"/>
                    <a:pt x="21" y="87"/>
                    <a:pt x="41" y="87"/>
                  </a:cubicBezTo>
                  <a:cubicBezTo>
                    <a:pt x="61" y="107"/>
                    <a:pt x="82" y="107"/>
                    <a:pt x="102" y="107"/>
                  </a:cubicBezTo>
                  <a:lnTo>
                    <a:pt x="127" y="107"/>
                  </a:lnTo>
                  <a:cubicBezTo>
                    <a:pt x="168" y="107"/>
                    <a:pt x="188" y="66"/>
                    <a:pt x="168" y="46"/>
                  </a:cubicBezTo>
                  <a:cubicBezTo>
                    <a:pt x="168" y="26"/>
                    <a:pt x="148" y="0"/>
                    <a:pt x="12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5" name="Google Shape;3155;p66"/>
          <p:cNvGrpSpPr/>
          <p:nvPr/>
        </p:nvGrpSpPr>
        <p:grpSpPr>
          <a:xfrm>
            <a:off x="5202270" y="2056117"/>
            <a:ext cx="590283" cy="408017"/>
            <a:chOff x="5202270" y="2056117"/>
            <a:chExt cx="590283" cy="408017"/>
          </a:xfrm>
        </p:grpSpPr>
        <p:sp>
          <p:nvSpPr>
            <p:cNvPr id="3156" name="Google Shape;3156;p66"/>
            <p:cNvSpPr/>
            <p:nvPr/>
          </p:nvSpPr>
          <p:spPr>
            <a:xfrm>
              <a:off x="5480145" y="2119869"/>
              <a:ext cx="34831" cy="52995"/>
            </a:xfrm>
            <a:custGeom>
              <a:rect b="b" l="l" r="r" t="t"/>
              <a:pathLst>
                <a:path extrusionOk="0" h="744" w="489">
                  <a:moveTo>
                    <a:pt x="1" y="0"/>
                  </a:moveTo>
                  <a:lnTo>
                    <a:pt x="1" y="743"/>
                  </a:lnTo>
                  <a:lnTo>
                    <a:pt x="489" y="743"/>
                  </a:lnTo>
                  <a:lnTo>
                    <a:pt x="489"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6"/>
            <p:cNvSpPr/>
            <p:nvPr/>
          </p:nvSpPr>
          <p:spPr>
            <a:xfrm>
              <a:off x="5480145" y="2119869"/>
              <a:ext cx="34831" cy="19659"/>
            </a:xfrm>
            <a:custGeom>
              <a:rect b="b" l="l" r="r" t="t"/>
              <a:pathLst>
                <a:path extrusionOk="0" h="276" w="489">
                  <a:moveTo>
                    <a:pt x="1" y="0"/>
                  </a:moveTo>
                  <a:lnTo>
                    <a:pt x="1" y="275"/>
                  </a:lnTo>
                  <a:lnTo>
                    <a:pt x="489" y="275"/>
                  </a:lnTo>
                  <a:lnTo>
                    <a:pt x="489"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6"/>
            <p:cNvSpPr/>
            <p:nvPr/>
          </p:nvSpPr>
          <p:spPr>
            <a:xfrm>
              <a:off x="5320016" y="2136538"/>
              <a:ext cx="55844" cy="274734"/>
            </a:xfrm>
            <a:custGeom>
              <a:rect b="b" l="l" r="r" t="t"/>
              <a:pathLst>
                <a:path extrusionOk="0" h="3857" w="784">
                  <a:moveTo>
                    <a:pt x="275" y="0"/>
                  </a:moveTo>
                  <a:lnTo>
                    <a:pt x="0" y="3836"/>
                  </a:lnTo>
                  <a:lnTo>
                    <a:pt x="636" y="3856"/>
                  </a:lnTo>
                  <a:lnTo>
                    <a:pt x="784" y="21"/>
                  </a:lnTo>
                  <a:lnTo>
                    <a:pt x="275" y="0"/>
                  </a:lnTo>
                  <a:close/>
                </a:path>
              </a:pathLst>
            </a:custGeom>
            <a:solidFill>
              <a:srgbClr val="D922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6"/>
            <p:cNvSpPr/>
            <p:nvPr/>
          </p:nvSpPr>
          <p:spPr>
            <a:xfrm>
              <a:off x="5329063" y="2115168"/>
              <a:ext cx="54420" cy="22865"/>
            </a:xfrm>
            <a:custGeom>
              <a:rect b="b" l="l" r="r" t="t"/>
              <a:pathLst>
                <a:path extrusionOk="0" h="321" w="764">
                  <a:moveTo>
                    <a:pt x="107" y="0"/>
                  </a:moveTo>
                  <a:cubicBezTo>
                    <a:pt x="67" y="0"/>
                    <a:pt x="0" y="46"/>
                    <a:pt x="0" y="107"/>
                  </a:cubicBezTo>
                  <a:lnTo>
                    <a:pt x="0" y="214"/>
                  </a:lnTo>
                  <a:cubicBezTo>
                    <a:pt x="0" y="280"/>
                    <a:pt x="67" y="321"/>
                    <a:pt x="107" y="321"/>
                  </a:cubicBezTo>
                  <a:lnTo>
                    <a:pt x="657" y="321"/>
                  </a:lnTo>
                  <a:cubicBezTo>
                    <a:pt x="702" y="321"/>
                    <a:pt x="763" y="280"/>
                    <a:pt x="763" y="214"/>
                  </a:cubicBezTo>
                  <a:lnTo>
                    <a:pt x="763" y="107"/>
                  </a:lnTo>
                  <a:cubicBezTo>
                    <a:pt x="763" y="46"/>
                    <a:pt x="702" y="0"/>
                    <a:pt x="657"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6"/>
            <p:cNvSpPr/>
            <p:nvPr/>
          </p:nvSpPr>
          <p:spPr>
            <a:xfrm>
              <a:off x="5312394" y="2403587"/>
              <a:ext cx="60546" cy="60546"/>
            </a:xfrm>
            <a:custGeom>
              <a:rect b="b" l="l" r="r" t="t"/>
              <a:pathLst>
                <a:path extrusionOk="0" h="850" w="850">
                  <a:moveTo>
                    <a:pt x="194" y="0"/>
                  </a:moveTo>
                  <a:cubicBezTo>
                    <a:pt x="87" y="0"/>
                    <a:pt x="0" y="87"/>
                    <a:pt x="0" y="173"/>
                  </a:cubicBezTo>
                  <a:lnTo>
                    <a:pt x="0" y="656"/>
                  </a:lnTo>
                  <a:cubicBezTo>
                    <a:pt x="0" y="763"/>
                    <a:pt x="87" y="850"/>
                    <a:pt x="194" y="850"/>
                  </a:cubicBezTo>
                  <a:lnTo>
                    <a:pt x="657" y="850"/>
                  </a:lnTo>
                  <a:cubicBezTo>
                    <a:pt x="763" y="850"/>
                    <a:pt x="850" y="763"/>
                    <a:pt x="850" y="656"/>
                  </a:cubicBezTo>
                  <a:lnTo>
                    <a:pt x="850" y="173"/>
                  </a:lnTo>
                  <a:cubicBezTo>
                    <a:pt x="850" y="87"/>
                    <a:pt x="763" y="0"/>
                    <a:pt x="657"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6"/>
            <p:cNvSpPr/>
            <p:nvPr/>
          </p:nvSpPr>
          <p:spPr>
            <a:xfrm>
              <a:off x="5312394" y="2453592"/>
              <a:ext cx="46798" cy="10542"/>
            </a:xfrm>
            <a:custGeom>
              <a:rect b="b" l="l" r="r" t="t"/>
              <a:pathLst>
                <a:path extrusionOk="0" h="148" w="657">
                  <a:moveTo>
                    <a:pt x="0" y="0"/>
                  </a:moveTo>
                  <a:cubicBezTo>
                    <a:pt x="21" y="82"/>
                    <a:pt x="87" y="148"/>
                    <a:pt x="194" y="148"/>
                  </a:cubicBezTo>
                  <a:lnTo>
                    <a:pt x="657" y="148"/>
                  </a:lnTo>
                  <a:lnTo>
                    <a:pt x="657" y="148"/>
                  </a:lnTo>
                  <a:lnTo>
                    <a:pt x="194" y="148"/>
                  </a:lnTo>
                  <a:lnTo>
                    <a:pt x="194" y="148"/>
                  </a:lnTo>
                  <a:lnTo>
                    <a:pt x="194" y="148"/>
                  </a:lnTo>
                  <a:cubicBezTo>
                    <a:pt x="87" y="148"/>
                    <a:pt x="21" y="82"/>
                    <a:pt x="0" y="0"/>
                  </a:cubicBezTo>
                  <a:close/>
                </a:path>
              </a:pathLst>
            </a:custGeom>
            <a:solidFill>
              <a:srgbClr val="124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6"/>
            <p:cNvSpPr/>
            <p:nvPr/>
          </p:nvSpPr>
          <p:spPr>
            <a:xfrm>
              <a:off x="5312394" y="2453592"/>
              <a:ext cx="13819" cy="10542"/>
            </a:xfrm>
            <a:custGeom>
              <a:rect b="b" l="l" r="r" t="t"/>
              <a:pathLst>
                <a:path extrusionOk="0" h="148" w="194">
                  <a:moveTo>
                    <a:pt x="0" y="0"/>
                  </a:moveTo>
                  <a:cubicBezTo>
                    <a:pt x="21" y="82"/>
                    <a:pt x="87" y="148"/>
                    <a:pt x="194" y="148"/>
                  </a:cubicBezTo>
                  <a:cubicBezTo>
                    <a:pt x="107" y="148"/>
                    <a:pt x="46" y="82"/>
                    <a:pt x="21" y="0"/>
                  </a:cubicBezTo>
                  <a:close/>
                </a:path>
              </a:pathLst>
            </a:custGeom>
            <a:solidFill>
              <a:srgbClr val="DF4A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6"/>
            <p:cNvSpPr/>
            <p:nvPr/>
          </p:nvSpPr>
          <p:spPr>
            <a:xfrm>
              <a:off x="5223284" y="2087957"/>
              <a:ext cx="546761" cy="38108"/>
            </a:xfrm>
            <a:custGeom>
              <a:rect b="b" l="l" r="r" t="t"/>
              <a:pathLst>
                <a:path extrusionOk="0" h="535" w="7676">
                  <a:moveTo>
                    <a:pt x="66" y="1"/>
                  </a:moveTo>
                  <a:cubicBezTo>
                    <a:pt x="66" y="1"/>
                    <a:pt x="0" y="382"/>
                    <a:pt x="280" y="382"/>
                  </a:cubicBezTo>
                  <a:cubicBezTo>
                    <a:pt x="534" y="408"/>
                    <a:pt x="3373" y="535"/>
                    <a:pt x="3841" y="535"/>
                  </a:cubicBezTo>
                  <a:cubicBezTo>
                    <a:pt x="4324" y="535"/>
                    <a:pt x="7167" y="408"/>
                    <a:pt x="7422" y="382"/>
                  </a:cubicBezTo>
                  <a:cubicBezTo>
                    <a:pt x="7676" y="382"/>
                    <a:pt x="7630" y="1"/>
                    <a:pt x="7630" y="1"/>
                  </a:cubicBezTo>
                  <a:lnTo>
                    <a:pt x="7630" y="1"/>
                  </a:lnTo>
                  <a:lnTo>
                    <a:pt x="3841" y="26"/>
                  </a:lnTo>
                  <a:lnTo>
                    <a:pt x="66"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6"/>
            <p:cNvSpPr/>
            <p:nvPr/>
          </p:nvSpPr>
          <p:spPr>
            <a:xfrm>
              <a:off x="5227985" y="2103201"/>
              <a:ext cx="537359" cy="22865"/>
            </a:xfrm>
            <a:custGeom>
              <a:rect b="b" l="l" r="r" t="t"/>
              <a:pathLst>
                <a:path extrusionOk="0" h="321" w="7544">
                  <a:moveTo>
                    <a:pt x="0" y="0"/>
                  </a:moveTo>
                  <a:cubicBezTo>
                    <a:pt x="21" y="87"/>
                    <a:pt x="87" y="168"/>
                    <a:pt x="214" y="168"/>
                  </a:cubicBezTo>
                  <a:cubicBezTo>
                    <a:pt x="468" y="194"/>
                    <a:pt x="3307" y="321"/>
                    <a:pt x="3775" y="321"/>
                  </a:cubicBezTo>
                  <a:cubicBezTo>
                    <a:pt x="4258" y="321"/>
                    <a:pt x="7101" y="194"/>
                    <a:pt x="7356" y="168"/>
                  </a:cubicBezTo>
                  <a:cubicBezTo>
                    <a:pt x="7483" y="168"/>
                    <a:pt x="7523" y="87"/>
                    <a:pt x="7544" y="0"/>
                  </a:cubicBezTo>
                  <a:lnTo>
                    <a:pt x="7503" y="0"/>
                  </a:lnTo>
                  <a:cubicBezTo>
                    <a:pt x="7228" y="21"/>
                    <a:pt x="4283" y="148"/>
                    <a:pt x="3775" y="148"/>
                  </a:cubicBezTo>
                  <a:cubicBezTo>
                    <a:pt x="3286" y="148"/>
                    <a:pt x="341" y="21"/>
                    <a:pt x="61"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6"/>
            <p:cNvSpPr/>
            <p:nvPr/>
          </p:nvSpPr>
          <p:spPr>
            <a:xfrm>
              <a:off x="5202270" y="2056117"/>
              <a:ext cx="590283" cy="45730"/>
            </a:xfrm>
            <a:custGeom>
              <a:rect b="b" l="l" r="r" t="t"/>
              <a:pathLst>
                <a:path extrusionOk="0" h="642" w="8287">
                  <a:moveTo>
                    <a:pt x="63" y="0"/>
                  </a:moveTo>
                  <a:cubicBezTo>
                    <a:pt x="28" y="0"/>
                    <a:pt x="0" y="37"/>
                    <a:pt x="0" y="92"/>
                  </a:cubicBezTo>
                  <a:cubicBezTo>
                    <a:pt x="41" y="239"/>
                    <a:pt x="107" y="407"/>
                    <a:pt x="214" y="448"/>
                  </a:cubicBezTo>
                  <a:cubicBezTo>
                    <a:pt x="295" y="494"/>
                    <a:pt x="422" y="494"/>
                    <a:pt x="529" y="494"/>
                  </a:cubicBezTo>
                  <a:cubicBezTo>
                    <a:pt x="702" y="514"/>
                    <a:pt x="850" y="534"/>
                    <a:pt x="1017" y="534"/>
                  </a:cubicBezTo>
                  <a:cubicBezTo>
                    <a:pt x="1465" y="555"/>
                    <a:pt x="1908" y="575"/>
                    <a:pt x="2355" y="600"/>
                  </a:cubicBezTo>
                  <a:cubicBezTo>
                    <a:pt x="2757" y="600"/>
                    <a:pt x="3179" y="621"/>
                    <a:pt x="3581" y="621"/>
                  </a:cubicBezTo>
                  <a:cubicBezTo>
                    <a:pt x="3774" y="621"/>
                    <a:pt x="3963" y="641"/>
                    <a:pt x="4136" y="641"/>
                  </a:cubicBezTo>
                  <a:cubicBezTo>
                    <a:pt x="4324" y="641"/>
                    <a:pt x="4517" y="621"/>
                    <a:pt x="4685" y="621"/>
                  </a:cubicBezTo>
                  <a:cubicBezTo>
                    <a:pt x="5107" y="621"/>
                    <a:pt x="5509" y="600"/>
                    <a:pt x="5936" y="600"/>
                  </a:cubicBezTo>
                  <a:cubicBezTo>
                    <a:pt x="6379" y="575"/>
                    <a:pt x="6806" y="555"/>
                    <a:pt x="7249" y="534"/>
                  </a:cubicBezTo>
                  <a:cubicBezTo>
                    <a:pt x="7416" y="534"/>
                    <a:pt x="7589" y="514"/>
                    <a:pt x="7757" y="494"/>
                  </a:cubicBezTo>
                  <a:cubicBezTo>
                    <a:pt x="7844" y="494"/>
                    <a:pt x="7971" y="494"/>
                    <a:pt x="8052" y="448"/>
                  </a:cubicBezTo>
                  <a:cubicBezTo>
                    <a:pt x="8179" y="407"/>
                    <a:pt x="8246" y="239"/>
                    <a:pt x="8286" y="92"/>
                  </a:cubicBezTo>
                  <a:cubicBezTo>
                    <a:pt x="8286" y="37"/>
                    <a:pt x="8259" y="0"/>
                    <a:pt x="8226" y="0"/>
                  </a:cubicBezTo>
                  <a:cubicBezTo>
                    <a:pt x="8219" y="0"/>
                    <a:pt x="8212" y="2"/>
                    <a:pt x="8205" y="5"/>
                  </a:cubicBezTo>
                  <a:cubicBezTo>
                    <a:pt x="7503" y="194"/>
                    <a:pt x="5977" y="300"/>
                    <a:pt x="4136" y="321"/>
                  </a:cubicBezTo>
                  <a:cubicBezTo>
                    <a:pt x="2309" y="300"/>
                    <a:pt x="783" y="194"/>
                    <a:pt x="87" y="5"/>
                  </a:cubicBezTo>
                  <a:cubicBezTo>
                    <a:pt x="79" y="2"/>
                    <a:pt x="71" y="0"/>
                    <a:pt x="63"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6"/>
            <p:cNvSpPr/>
            <p:nvPr/>
          </p:nvSpPr>
          <p:spPr>
            <a:xfrm>
              <a:off x="5244653" y="2157551"/>
              <a:ext cx="504023" cy="30130"/>
            </a:xfrm>
            <a:custGeom>
              <a:rect b="b" l="l" r="r" t="t"/>
              <a:pathLst>
                <a:path extrusionOk="0" h="423" w="7076">
                  <a:moveTo>
                    <a:pt x="107" y="0"/>
                  </a:moveTo>
                  <a:cubicBezTo>
                    <a:pt x="61" y="0"/>
                    <a:pt x="0" y="41"/>
                    <a:pt x="0" y="107"/>
                  </a:cubicBezTo>
                  <a:lnTo>
                    <a:pt x="0" y="321"/>
                  </a:lnTo>
                  <a:cubicBezTo>
                    <a:pt x="0" y="382"/>
                    <a:pt x="61" y="423"/>
                    <a:pt x="107" y="423"/>
                  </a:cubicBezTo>
                  <a:lnTo>
                    <a:pt x="6974" y="423"/>
                  </a:lnTo>
                  <a:cubicBezTo>
                    <a:pt x="7035" y="423"/>
                    <a:pt x="7076" y="382"/>
                    <a:pt x="7076" y="321"/>
                  </a:cubicBezTo>
                  <a:lnTo>
                    <a:pt x="7076" y="107"/>
                  </a:lnTo>
                  <a:cubicBezTo>
                    <a:pt x="7076" y="41"/>
                    <a:pt x="7035" y="0"/>
                    <a:pt x="697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6"/>
            <p:cNvSpPr/>
            <p:nvPr/>
          </p:nvSpPr>
          <p:spPr>
            <a:xfrm>
              <a:off x="5244653" y="2174220"/>
              <a:ext cx="504023" cy="13462"/>
            </a:xfrm>
            <a:custGeom>
              <a:rect b="b" l="l" r="r" t="t"/>
              <a:pathLst>
                <a:path extrusionOk="0" h="189" w="7076">
                  <a:moveTo>
                    <a:pt x="0" y="0"/>
                  </a:moveTo>
                  <a:lnTo>
                    <a:pt x="0" y="87"/>
                  </a:lnTo>
                  <a:cubicBezTo>
                    <a:pt x="0" y="148"/>
                    <a:pt x="61" y="189"/>
                    <a:pt x="107" y="189"/>
                  </a:cubicBezTo>
                  <a:lnTo>
                    <a:pt x="6974" y="189"/>
                  </a:lnTo>
                  <a:cubicBezTo>
                    <a:pt x="7035" y="189"/>
                    <a:pt x="7076" y="148"/>
                    <a:pt x="7076" y="87"/>
                  </a:cubicBezTo>
                  <a:lnTo>
                    <a:pt x="7076"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6"/>
            <p:cNvSpPr/>
            <p:nvPr/>
          </p:nvSpPr>
          <p:spPr>
            <a:xfrm>
              <a:off x="5321441" y="2136538"/>
              <a:ext cx="55844" cy="274734"/>
            </a:xfrm>
            <a:custGeom>
              <a:rect b="b" l="l" r="r" t="t"/>
              <a:pathLst>
                <a:path extrusionOk="0" h="3857" w="784">
                  <a:moveTo>
                    <a:pt x="255" y="0"/>
                  </a:moveTo>
                  <a:lnTo>
                    <a:pt x="1" y="3836"/>
                  </a:lnTo>
                  <a:lnTo>
                    <a:pt x="636" y="3856"/>
                  </a:lnTo>
                  <a:lnTo>
                    <a:pt x="784" y="21"/>
                  </a:lnTo>
                  <a:lnTo>
                    <a:pt x="255"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6"/>
            <p:cNvSpPr/>
            <p:nvPr/>
          </p:nvSpPr>
          <p:spPr>
            <a:xfrm>
              <a:off x="5354777" y="2136538"/>
              <a:ext cx="22509" cy="274734"/>
            </a:xfrm>
            <a:custGeom>
              <a:rect b="b" l="l" r="r" t="t"/>
              <a:pathLst>
                <a:path extrusionOk="0" h="3857" w="316">
                  <a:moveTo>
                    <a:pt x="128" y="0"/>
                  </a:moveTo>
                  <a:lnTo>
                    <a:pt x="1" y="3856"/>
                  </a:lnTo>
                  <a:lnTo>
                    <a:pt x="168" y="3856"/>
                  </a:lnTo>
                  <a:lnTo>
                    <a:pt x="316" y="21"/>
                  </a:lnTo>
                  <a:lnTo>
                    <a:pt x="128"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6"/>
            <p:cNvSpPr/>
            <p:nvPr/>
          </p:nvSpPr>
          <p:spPr>
            <a:xfrm>
              <a:off x="5330487" y="2115168"/>
              <a:ext cx="52995" cy="22865"/>
            </a:xfrm>
            <a:custGeom>
              <a:rect b="b" l="l" r="r" t="t"/>
              <a:pathLst>
                <a:path extrusionOk="0" h="321" w="744">
                  <a:moveTo>
                    <a:pt x="108" y="0"/>
                  </a:moveTo>
                  <a:cubicBezTo>
                    <a:pt x="47" y="0"/>
                    <a:pt x="1" y="46"/>
                    <a:pt x="1" y="107"/>
                  </a:cubicBezTo>
                  <a:lnTo>
                    <a:pt x="1" y="214"/>
                  </a:lnTo>
                  <a:cubicBezTo>
                    <a:pt x="1" y="280"/>
                    <a:pt x="47" y="321"/>
                    <a:pt x="108" y="321"/>
                  </a:cubicBezTo>
                  <a:lnTo>
                    <a:pt x="637" y="321"/>
                  </a:lnTo>
                  <a:cubicBezTo>
                    <a:pt x="703" y="321"/>
                    <a:pt x="743" y="280"/>
                    <a:pt x="743" y="214"/>
                  </a:cubicBezTo>
                  <a:lnTo>
                    <a:pt x="743" y="107"/>
                  </a:lnTo>
                  <a:cubicBezTo>
                    <a:pt x="743" y="46"/>
                    <a:pt x="703" y="0"/>
                    <a:pt x="637"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6"/>
            <p:cNvSpPr/>
            <p:nvPr/>
          </p:nvSpPr>
          <p:spPr>
            <a:xfrm>
              <a:off x="5312394" y="2403587"/>
              <a:ext cx="60546" cy="60546"/>
            </a:xfrm>
            <a:custGeom>
              <a:rect b="b" l="l" r="r" t="t"/>
              <a:pathLst>
                <a:path extrusionOk="0" h="850" w="850">
                  <a:moveTo>
                    <a:pt x="194" y="0"/>
                  </a:moveTo>
                  <a:cubicBezTo>
                    <a:pt x="87" y="0"/>
                    <a:pt x="0" y="87"/>
                    <a:pt x="0" y="173"/>
                  </a:cubicBezTo>
                  <a:lnTo>
                    <a:pt x="0" y="656"/>
                  </a:lnTo>
                  <a:cubicBezTo>
                    <a:pt x="0" y="763"/>
                    <a:pt x="87" y="850"/>
                    <a:pt x="194" y="850"/>
                  </a:cubicBezTo>
                  <a:lnTo>
                    <a:pt x="682" y="850"/>
                  </a:lnTo>
                  <a:cubicBezTo>
                    <a:pt x="784" y="850"/>
                    <a:pt x="850" y="763"/>
                    <a:pt x="850" y="656"/>
                  </a:cubicBezTo>
                  <a:lnTo>
                    <a:pt x="850" y="173"/>
                  </a:lnTo>
                  <a:cubicBezTo>
                    <a:pt x="850" y="87"/>
                    <a:pt x="784" y="0"/>
                    <a:pt x="682"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6"/>
            <p:cNvSpPr/>
            <p:nvPr/>
          </p:nvSpPr>
          <p:spPr>
            <a:xfrm>
              <a:off x="5359122" y="2412633"/>
              <a:ext cx="13819" cy="51499"/>
            </a:xfrm>
            <a:custGeom>
              <a:rect b="b" l="l" r="r" t="t"/>
              <a:pathLst>
                <a:path extrusionOk="0" h="723" w="194">
                  <a:moveTo>
                    <a:pt x="153" y="657"/>
                  </a:moveTo>
                  <a:cubicBezTo>
                    <a:pt x="107" y="702"/>
                    <a:pt x="67" y="723"/>
                    <a:pt x="26" y="723"/>
                  </a:cubicBezTo>
                  <a:lnTo>
                    <a:pt x="1" y="723"/>
                  </a:lnTo>
                  <a:lnTo>
                    <a:pt x="1" y="723"/>
                  </a:lnTo>
                  <a:lnTo>
                    <a:pt x="26" y="723"/>
                  </a:lnTo>
                  <a:cubicBezTo>
                    <a:pt x="67" y="723"/>
                    <a:pt x="107" y="702"/>
                    <a:pt x="153" y="657"/>
                  </a:cubicBezTo>
                  <a:close/>
                  <a:moveTo>
                    <a:pt x="194" y="46"/>
                  </a:moveTo>
                  <a:lnTo>
                    <a:pt x="194" y="46"/>
                  </a:lnTo>
                  <a:lnTo>
                    <a:pt x="194" y="529"/>
                  </a:lnTo>
                  <a:lnTo>
                    <a:pt x="194" y="529"/>
                  </a:lnTo>
                  <a:lnTo>
                    <a:pt x="194" y="46"/>
                  </a:lnTo>
                  <a:lnTo>
                    <a:pt x="194" y="46"/>
                  </a:lnTo>
                  <a:close/>
                  <a:moveTo>
                    <a:pt x="194" y="46"/>
                  </a:moveTo>
                  <a:lnTo>
                    <a:pt x="194" y="46"/>
                  </a:lnTo>
                  <a:lnTo>
                    <a:pt x="194" y="46"/>
                  </a:lnTo>
                  <a:close/>
                  <a:moveTo>
                    <a:pt x="194" y="46"/>
                  </a:moveTo>
                  <a:lnTo>
                    <a:pt x="194" y="46"/>
                  </a:lnTo>
                  <a:lnTo>
                    <a:pt x="194" y="46"/>
                  </a:lnTo>
                  <a:close/>
                  <a:moveTo>
                    <a:pt x="194" y="46"/>
                  </a:moveTo>
                  <a:lnTo>
                    <a:pt x="194" y="46"/>
                  </a:lnTo>
                  <a:lnTo>
                    <a:pt x="194" y="46"/>
                  </a:lnTo>
                  <a:close/>
                  <a:moveTo>
                    <a:pt x="194" y="46"/>
                  </a:moveTo>
                  <a:lnTo>
                    <a:pt x="194" y="46"/>
                  </a:lnTo>
                  <a:lnTo>
                    <a:pt x="194" y="46"/>
                  </a:lnTo>
                  <a:close/>
                  <a:moveTo>
                    <a:pt x="194" y="21"/>
                  </a:moveTo>
                  <a:lnTo>
                    <a:pt x="194" y="46"/>
                  </a:lnTo>
                  <a:lnTo>
                    <a:pt x="194" y="21"/>
                  </a:lnTo>
                  <a:close/>
                  <a:moveTo>
                    <a:pt x="194" y="21"/>
                  </a:moveTo>
                  <a:lnTo>
                    <a:pt x="194" y="21"/>
                  </a:lnTo>
                  <a:lnTo>
                    <a:pt x="194" y="21"/>
                  </a:lnTo>
                  <a:close/>
                  <a:moveTo>
                    <a:pt x="194" y="21"/>
                  </a:moveTo>
                  <a:lnTo>
                    <a:pt x="194" y="21"/>
                  </a:lnTo>
                  <a:lnTo>
                    <a:pt x="194" y="21"/>
                  </a:lnTo>
                  <a:close/>
                  <a:moveTo>
                    <a:pt x="194" y="21"/>
                  </a:moveTo>
                  <a:lnTo>
                    <a:pt x="194" y="21"/>
                  </a:lnTo>
                  <a:lnTo>
                    <a:pt x="194" y="21"/>
                  </a:lnTo>
                  <a:close/>
                  <a:moveTo>
                    <a:pt x="194" y="0"/>
                  </a:moveTo>
                  <a:lnTo>
                    <a:pt x="194" y="21"/>
                  </a:lnTo>
                  <a:lnTo>
                    <a:pt x="194" y="0"/>
                  </a:lnTo>
                  <a:close/>
                  <a:moveTo>
                    <a:pt x="194" y="0"/>
                  </a:moveTo>
                  <a:lnTo>
                    <a:pt x="194" y="0"/>
                  </a:lnTo>
                  <a:lnTo>
                    <a:pt x="194" y="0"/>
                  </a:lnTo>
                  <a:close/>
                  <a:moveTo>
                    <a:pt x="194" y="0"/>
                  </a:moveTo>
                  <a:lnTo>
                    <a:pt x="194" y="0"/>
                  </a:lnTo>
                  <a:lnTo>
                    <a:pt x="194" y="0"/>
                  </a:lnTo>
                  <a:close/>
                  <a:moveTo>
                    <a:pt x="194" y="0"/>
                  </a:moveTo>
                  <a:lnTo>
                    <a:pt x="194" y="0"/>
                  </a:lnTo>
                  <a:lnTo>
                    <a:pt x="194" y="0"/>
                  </a:lnTo>
                  <a:close/>
                  <a:moveTo>
                    <a:pt x="194" y="0"/>
                  </a:moveTo>
                  <a:lnTo>
                    <a:pt x="194" y="0"/>
                  </a:lnTo>
                  <a:lnTo>
                    <a:pt x="194" y="0"/>
                  </a:lnTo>
                  <a:close/>
                  <a:moveTo>
                    <a:pt x="194" y="0"/>
                  </a:moveTo>
                  <a:lnTo>
                    <a:pt x="194" y="0"/>
                  </a:lnTo>
                  <a:lnTo>
                    <a:pt x="194" y="0"/>
                  </a:lnTo>
                  <a:close/>
                  <a:moveTo>
                    <a:pt x="194" y="0"/>
                  </a:moveTo>
                  <a:lnTo>
                    <a:pt x="194" y="0"/>
                  </a:lnTo>
                  <a:close/>
                </a:path>
              </a:pathLst>
            </a:custGeom>
            <a:solidFill>
              <a:srgbClr val="124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6"/>
            <p:cNvSpPr/>
            <p:nvPr/>
          </p:nvSpPr>
          <p:spPr>
            <a:xfrm>
              <a:off x="5313819" y="2453592"/>
              <a:ext cx="71" cy="71"/>
            </a:xfrm>
            <a:custGeom>
              <a:rect b="b" l="l" r="r" t="t"/>
              <a:pathLst>
                <a:path extrusionOk="0" h="1" w="1">
                  <a:moveTo>
                    <a:pt x="1" y="0"/>
                  </a:moveTo>
                  <a:lnTo>
                    <a:pt x="1" y="0"/>
                  </a:lnTo>
                  <a:lnTo>
                    <a:pt x="1" y="0"/>
                  </a:lnTo>
                  <a:lnTo>
                    <a:pt x="1" y="0"/>
                  </a:lnTo>
                  <a:close/>
                </a:path>
              </a:pathLst>
            </a:custGeom>
            <a:solidFill>
              <a:srgbClr val="DF4A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6"/>
            <p:cNvSpPr/>
            <p:nvPr/>
          </p:nvSpPr>
          <p:spPr>
            <a:xfrm>
              <a:off x="5326142" y="2464063"/>
              <a:ext cx="33051" cy="71"/>
            </a:xfrm>
            <a:custGeom>
              <a:rect b="b" l="l" r="r" t="t"/>
              <a:pathLst>
                <a:path extrusionOk="0" h="1" w="464">
                  <a:moveTo>
                    <a:pt x="464" y="1"/>
                  </a:moveTo>
                  <a:lnTo>
                    <a:pt x="464" y="1"/>
                  </a:lnTo>
                  <a:lnTo>
                    <a:pt x="464" y="1"/>
                  </a:lnTo>
                  <a:lnTo>
                    <a:pt x="1" y="1"/>
                  </a:lnTo>
                  <a:lnTo>
                    <a:pt x="1" y="1"/>
                  </a:lnTo>
                  <a:lnTo>
                    <a:pt x="464" y="1"/>
                  </a:lnTo>
                  <a:close/>
                </a:path>
              </a:pathLst>
            </a:custGeom>
            <a:solidFill>
              <a:srgbClr val="1138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6"/>
            <p:cNvSpPr/>
            <p:nvPr/>
          </p:nvSpPr>
          <p:spPr>
            <a:xfrm>
              <a:off x="5313819" y="2453592"/>
              <a:ext cx="45374" cy="10542"/>
            </a:xfrm>
            <a:custGeom>
              <a:rect b="b" l="l" r="r" t="t"/>
              <a:pathLst>
                <a:path extrusionOk="0" h="148" w="637">
                  <a:moveTo>
                    <a:pt x="1" y="0"/>
                  </a:moveTo>
                  <a:cubicBezTo>
                    <a:pt x="26" y="82"/>
                    <a:pt x="87" y="148"/>
                    <a:pt x="174" y="148"/>
                  </a:cubicBezTo>
                  <a:lnTo>
                    <a:pt x="637" y="148"/>
                  </a:lnTo>
                  <a:lnTo>
                    <a:pt x="637" y="148"/>
                  </a:lnTo>
                  <a:lnTo>
                    <a:pt x="174" y="148"/>
                  </a:lnTo>
                  <a:cubicBezTo>
                    <a:pt x="87" y="148"/>
                    <a:pt x="26" y="82"/>
                    <a:pt x="1" y="0"/>
                  </a:cubicBezTo>
                  <a:close/>
                </a:path>
              </a:pathLst>
            </a:custGeom>
            <a:solidFill>
              <a:srgbClr val="D83C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6"/>
            <p:cNvSpPr/>
            <p:nvPr/>
          </p:nvSpPr>
          <p:spPr>
            <a:xfrm>
              <a:off x="5313819" y="2403587"/>
              <a:ext cx="59121" cy="60546"/>
            </a:xfrm>
            <a:custGeom>
              <a:rect b="b" l="l" r="r" t="t"/>
              <a:pathLst>
                <a:path extrusionOk="0" h="850" w="830">
                  <a:moveTo>
                    <a:pt x="723" y="0"/>
                  </a:moveTo>
                  <a:lnTo>
                    <a:pt x="723" y="46"/>
                  </a:lnTo>
                  <a:lnTo>
                    <a:pt x="723" y="529"/>
                  </a:lnTo>
                  <a:cubicBezTo>
                    <a:pt x="723" y="616"/>
                    <a:pt x="637" y="702"/>
                    <a:pt x="535" y="702"/>
                  </a:cubicBezTo>
                  <a:lnTo>
                    <a:pt x="1" y="702"/>
                  </a:lnTo>
                  <a:cubicBezTo>
                    <a:pt x="26" y="784"/>
                    <a:pt x="87" y="850"/>
                    <a:pt x="174" y="850"/>
                  </a:cubicBezTo>
                  <a:lnTo>
                    <a:pt x="662" y="850"/>
                  </a:lnTo>
                  <a:cubicBezTo>
                    <a:pt x="703" y="850"/>
                    <a:pt x="743" y="829"/>
                    <a:pt x="789" y="784"/>
                  </a:cubicBezTo>
                  <a:cubicBezTo>
                    <a:pt x="810" y="763"/>
                    <a:pt x="830" y="702"/>
                    <a:pt x="830" y="656"/>
                  </a:cubicBezTo>
                  <a:lnTo>
                    <a:pt x="830" y="173"/>
                  </a:lnTo>
                  <a:lnTo>
                    <a:pt x="830" y="148"/>
                  </a:lnTo>
                  <a:lnTo>
                    <a:pt x="830" y="127"/>
                  </a:lnTo>
                  <a:cubicBezTo>
                    <a:pt x="810" y="66"/>
                    <a:pt x="764" y="21"/>
                    <a:pt x="723" y="0"/>
                  </a:cubicBezTo>
                  <a:close/>
                </a:path>
              </a:pathLst>
            </a:custGeom>
            <a:solidFill>
              <a:srgbClr val="DF4A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6"/>
            <p:cNvSpPr/>
            <p:nvPr/>
          </p:nvSpPr>
          <p:spPr>
            <a:xfrm>
              <a:off x="5617480" y="2136538"/>
              <a:ext cx="55844" cy="274734"/>
            </a:xfrm>
            <a:custGeom>
              <a:rect b="b" l="l" r="r" t="t"/>
              <a:pathLst>
                <a:path extrusionOk="0" h="3857" w="784">
                  <a:moveTo>
                    <a:pt x="529" y="0"/>
                  </a:moveTo>
                  <a:lnTo>
                    <a:pt x="0" y="21"/>
                  </a:lnTo>
                  <a:lnTo>
                    <a:pt x="148" y="3856"/>
                  </a:lnTo>
                  <a:lnTo>
                    <a:pt x="784" y="3836"/>
                  </a:lnTo>
                  <a:lnTo>
                    <a:pt x="529"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6"/>
            <p:cNvSpPr/>
            <p:nvPr/>
          </p:nvSpPr>
          <p:spPr>
            <a:xfrm>
              <a:off x="5617480" y="2136538"/>
              <a:ext cx="22509" cy="274734"/>
            </a:xfrm>
            <a:custGeom>
              <a:rect b="b" l="l" r="r" t="t"/>
              <a:pathLst>
                <a:path extrusionOk="0" h="3857" w="316">
                  <a:moveTo>
                    <a:pt x="168" y="0"/>
                  </a:moveTo>
                  <a:lnTo>
                    <a:pt x="0" y="21"/>
                  </a:lnTo>
                  <a:lnTo>
                    <a:pt x="148" y="3856"/>
                  </a:lnTo>
                  <a:lnTo>
                    <a:pt x="316" y="3856"/>
                  </a:lnTo>
                  <a:lnTo>
                    <a:pt x="168"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6"/>
            <p:cNvSpPr/>
            <p:nvPr/>
          </p:nvSpPr>
          <p:spPr>
            <a:xfrm>
              <a:off x="5611282" y="2115168"/>
              <a:ext cx="52995" cy="22865"/>
            </a:xfrm>
            <a:custGeom>
              <a:rect b="b" l="l" r="r" t="t"/>
              <a:pathLst>
                <a:path extrusionOk="0" h="321" w="744">
                  <a:moveTo>
                    <a:pt x="108" y="0"/>
                  </a:moveTo>
                  <a:cubicBezTo>
                    <a:pt x="47" y="0"/>
                    <a:pt x="1" y="46"/>
                    <a:pt x="1" y="107"/>
                  </a:cubicBezTo>
                  <a:lnTo>
                    <a:pt x="1" y="214"/>
                  </a:lnTo>
                  <a:cubicBezTo>
                    <a:pt x="1" y="280"/>
                    <a:pt x="47" y="321"/>
                    <a:pt x="108" y="321"/>
                  </a:cubicBezTo>
                  <a:lnTo>
                    <a:pt x="637" y="321"/>
                  </a:lnTo>
                  <a:cubicBezTo>
                    <a:pt x="703" y="321"/>
                    <a:pt x="744" y="280"/>
                    <a:pt x="744" y="214"/>
                  </a:cubicBezTo>
                  <a:lnTo>
                    <a:pt x="744" y="107"/>
                  </a:lnTo>
                  <a:cubicBezTo>
                    <a:pt x="744" y="46"/>
                    <a:pt x="703" y="0"/>
                    <a:pt x="637"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6"/>
            <p:cNvSpPr/>
            <p:nvPr/>
          </p:nvSpPr>
          <p:spPr>
            <a:xfrm>
              <a:off x="5620400" y="2403587"/>
              <a:ext cx="60546" cy="60546"/>
            </a:xfrm>
            <a:custGeom>
              <a:rect b="b" l="l" r="r" t="t"/>
              <a:pathLst>
                <a:path extrusionOk="0" h="850" w="850">
                  <a:moveTo>
                    <a:pt x="193" y="0"/>
                  </a:moveTo>
                  <a:cubicBezTo>
                    <a:pt x="87" y="0"/>
                    <a:pt x="0" y="87"/>
                    <a:pt x="0" y="173"/>
                  </a:cubicBezTo>
                  <a:lnTo>
                    <a:pt x="0" y="656"/>
                  </a:lnTo>
                  <a:cubicBezTo>
                    <a:pt x="0" y="763"/>
                    <a:pt x="87" y="850"/>
                    <a:pt x="193" y="850"/>
                  </a:cubicBezTo>
                  <a:lnTo>
                    <a:pt x="682" y="850"/>
                  </a:lnTo>
                  <a:cubicBezTo>
                    <a:pt x="763" y="850"/>
                    <a:pt x="850" y="763"/>
                    <a:pt x="850" y="656"/>
                  </a:cubicBezTo>
                  <a:lnTo>
                    <a:pt x="850" y="173"/>
                  </a:lnTo>
                  <a:cubicBezTo>
                    <a:pt x="850" y="87"/>
                    <a:pt x="763" y="0"/>
                    <a:pt x="682"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6"/>
            <p:cNvSpPr/>
            <p:nvPr/>
          </p:nvSpPr>
          <p:spPr>
            <a:xfrm>
              <a:off x="5620400" y="2412633"/>
              <a:ext cx="60546" cy="51499"/>
            </a:xfrm>
            <a:custGeom>
              <a:rect b="b" l="l" r="r" t="t"/>
              <a:pathLst>
                <a:path extrusionOk="0" h="723" w="850">
                  <a:moveTo>
                    <a:pt x="850" y="575"/>
                  </a:moveTo>
                  <a:lnTo>
                    <a:pt x="850" y="575"/>
                  </a:lnTo>
                  <a:cubicBezTo>
                    <a:pt x="829" y="657"/>
                    <a:pt x="763" y="723"/>
                    <a:pt x="682" y="723"/>
                  </a:cubicBezTo>
                  <a:lnTo>
                    <a:pt x="193" y="723"/>
                  </a:lnTo>
                  <a:cubicBezTo>
                    <a:pt x="127" y="723"/>
                    <a:pt x="87" y="702"/>
                    <a:pt x="46" y="657"/>
                  </a:cubicBezTo>
                  <a:cubicBezTo>
                    <a:pt x="87" y="702"/>
                    <a:pt x="127" y="723"/>
                    <a:pt x="193" y="723"/>
                  </a:cubicBezTo>
                  <a:lnTo>
                    <a:pt x="682" y="723"/>
                  </a:lnTo>
                  <a:cubicBezTo>
                    <a:pt x="763" y="723"/>
                    <a:pt x="829" y="657"/>
                    <a:pt x="850" y="575"/>
                  </a:cubicBezTo>
                  <a:close/>
                  <a:moveTo>
                    <a:pt x="0" y="46"/>
                  </a:moveTo>
                  <a:lnTo>
                    <a:pt x="0" y="46"/>
                  </a:lnTo>
                  <a:lnTo>
                    <a:pt x="0" y="46"/>
                  </a:lnTo>
                  <a:lnTo>
                    <a:pt x="0" y="46"/>
                  </a:lnTo>
                  <a:close/>
                  <a:moveTo>
                    <a:pt x="0" y="46"/>
                  </a:moveTo>
                  <a:lnTo>
                    <a:pt x="0" y="46"/>
                  </a:lnTo>
                  <a:lnTo>
                    <a:pt x="0" y="46"/>
                  </a:lnTo>
                  <a:close/>
                  <a:moveTo>
                    <a:pt x="0" y="46"/>
                  </a:moveTo>
                  <a:lnTo>
                    <a:pt x="0" y="46"/>
                  </a:lnTo>
                  <a:lnTo>
                    <a:pt x="0" y="46"/>
                  </a:lnTo>
                  <a:close/>
                  <a:moveTo>
                    <a:pt x="0" y="46"/>
                  </a:moveTo>
                  <a:lnTo>
                    <a:pt x="0" y="46"/>
                  </a:lnTo>
                  <a:lnTo>
                    <a:pt x="0" y="46"/>
                  </a:lnTo>
                  <a:close/>
                  <a:moveTo>
                    <a:pt x="0" y="46"/>
                  </a:moveTo>
                  <a:lnTo>
                    <a:pt x="0" y="46"/>
                  </a:lnTo>
                  <a:lnTo>
                    <a:pt x="0" y="46"/>
                  </a:lnTo>
                  <a:close/>
                  <a:moveTo>
                    <a:pt x="0" y="21"/>
                  </a:moveTo>
                  <a:lnTo>
                    <a:pt x="0" y="46"/>
                  </a:lnTo>
                  <a:lnTo>
                    <a:pt x="0" y="21"/>
                  </a:lnTo>
                  <a:close/>
                  <a:moveTo>
                    <a:pt x="0" y="21"/>
                  </a:moveTo>
                  <a:lnTo>
                    <a:pt x="0" y="21"/>
                  </a:lnTo>
                  <a:lnTo>
                    <a:pt x="0" y="21"/>
                  </a:lnTo>
                  <a:close/>
                  <a:moveTo>
                    <a:pt x="0" y="21"/>
                  </a:moveTo>
                  <a:lnTo>
                    <a:pt x="0" y="21"/>
                  </a:lnTo>
                  <a:lnTo>
                    <a:pt x="0" y="21"/>
                  </a:lnTo>
                  <a:close/>
                  <a:moveTo>
                    <a:pt x="0" y="21"/>
                  </a:moveTo>
                  <a:lnTo>
                    <a:pt x="0" y="21"/>
                  </a:lnTo>
                  <a:lnTo>
                    <a:pt x="0" y="21"/>
                  </a:lnTo>
                  <a:close/>
                  <a:moveTo>
                    <a:pt x="0" y="21"/>
                  </a:moveTo>
                  <a:lnTo>
                    <a:pt x="0" y="21"/>
                  </a:lnTo>
                  <a:lnTo>
                    <a:pt x="0" y="21"/>
                  </a:lnTo>
                  <a:close/>
                  <a:moveTo>
                    <a:pt x="20" y="0"/>
                  </a:moveTo>
                  <a:lnTo>
                    <a:pt x="0" y="21"/>
                  </a:lnTo>
                  <a:lnTo>
                    <a:pt x="20" y="0"/>
                  </a:lnTo>
                  <a:close/>
                  <a:moveTo>
                    <a:pt x="20" y="0"/>
                  </a:moveTo>
                  <a:lnTo>
                    <a:pt x="20" y="0"/>
                  </a:lnTo>
                  <a:lnTo>
                    <a:pt x="20" y="0"/>
                  </a:lnTo>
                  <a:close/>
                  <a:moveTo>
                    <a:pt x="20" y="0"/>
                  </a:moveTo>
                  <a:lnTo>
                    <a:pt x="20" y="0"/>
                  </a:lnTo>
                  <a:lnTo>
                    <a:pt x="20" y="0"/>
                  </a:lnTo>
                  <a:close/>
                  <a:moveTo>
                    <a:pt x="20" y="0"/>
                  </a:moveTo>
                  <a:lnTo>
                    <a:pt x="20" y="0"/>
                  </a:lnTo>
                  <a:lnTo>
                    <a:pt x="20" y="0"/>
                  </a:lnTo>
                  <a:close/>
                  <a:moveTo>
                    <a:pt x="20" y="0"/>
                  </a:moveTo>
                  <a:lnTo>
                    <a:pt x="20" y="0"/>
                  </a:lnTo>
                  <a:lnTo>
                    <a:pt x="20" y="0"/>
                  </a:lnTo>
                  <a:close/>
                  <a:moveTo>
                    <a:pt x="20" y="0"/>
                  </a:moveTo>
                  <a:lnTo>
                    <a:pt x="20" y="0"/>
                  </a:lnTo>
                  <a:lnTo>
                    <a:pt x="20" y="0"/>
                  </a:lnTo>
                  <a:close/>
                  <a:moveTo>
                    <a:pt x="20" y="0"/>
                  </a:moveTo>
                  <a:lnTo>
                    <a:pt x="20" y="0"/>
                  </a:lnTo>
                  <a:close/>
                </a:path>
              </a:pathLst>
            </a:custGeom>
            <a:solidFill>
              <a:srgbClr val="124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6"/>
            <p:cNvSpPr/>
            <p:nvPr/>
          </p:nvSpPr>
          <p:spPr>
            <a:xfrm>
              <a:off x="5620400" y="2403587"/>
              <a:ext cx="60546" cy="60546"/>
            </a:xfrm>
            <a:custGeom>
              <a:rect b="b" l="l" r="r" t="t"/>
              <a:pathLst>
                <a:path extrusionOk="0" h="850" w="850">
                  <a:moveTo>
                    <a:pt x="127" y="0"/>
                  </a:moveTo>
                  <a:cubicBezTo>
                    <a:pt x="66" y="21"/>
                    <a:pt x="46" y="66"/>
                    <a:pt x="20" y="127"/>
                  </a:cubicBezTo>
                  <a:lnTo>
                    <a:pt x="0" y="148"/>
                  </a:lnTo>
                  <a:lnTo>
                    <a:pt x="0" y="173"/>
                  </a:lnTo>
                  <a:lnTo>
                    <a:pt x="0" y="656"/>
                  </a:lnTo>
                  <a:cubicBezTo>
                    <a:pt x="0" y="702"/>
                    <a:pt x="20" y="743"/>
                    <a:pt x="46" y="784"/>
                  </a:cubicBezTo>
                  <a:cubicBezTo>
                    <a:pt x="87" y="829"/>
                    <a:pt x="127" y="850"/>
                    <a:pt x="193" y="850"/>
                  </a:cubicBezTo>
                  <a:lnTo>
                    <a:pt x="682" y="850"/>
                  </a:lnTo>
                  <a:cubicBezTo>
                    <a:pt x="763" y="850"/>
                    <a:pt x="829" y="784"/>
                    <a:pt x="850" y="702"/>
                  </a:cubicBezTo>
                  <a:lnTo>
                    <a:pt x="300" y="702"/>
                  </a:lnTo>
                  <a:cubicBezTo>
                    <a:pt x="214" y="702"/>
                    <a:pt x="127" y="616"/>
                    <a:pt x="127" y="529"/>
                  </a:cubicBezTo>
                  <a:lnTo>
                    <a:pt x="127" y="46"/>
                  </a:lnTo>
                  <a:lnTo>
                    <a:pt x="127" y="0"/>
                  </a:lnTo>
                  <a:close/>
                </a:path>
              </a:pathLst>
            </a:custGeom>
            <a:solidFill>
              <a:srgbClr val="DF4A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3" name="Google Shape;3183;p66"/>
          <p:cNvGrpSpPr/>
          <p:nvPr/>
        </p:nvGrpSpPr>
        <p:grpSpPr>
          <a:xfrm>
            <a:off x="2765577" y="2349237"/>
            <a:ext cx="874348" cy="418203"/>
            <a:chOff x="2765577" y="2349237"/>
            <a:chExt cx="874348" cy="418203"/>
          </a:xfrm>
        </p:grpSpPr>
        <p:sp>
          <p:nvSpPr>
            <p:cNvPr id="3184" name="Google Shape;3184;p66"/>
            <p:cNvSpPr/>
            <p:nvPr/>
          </p:nvSpPr>
          <p:spPr>
            <a:xfrm>
              <a:off x="3173165" y="2568347"/>
              <a:ext cx="156991" cy="66101"/>
            </a:xfrm>
            <a:custGeom>
              <a:rect b="b" l="l" r="r" t="t"/>
              <a:pathLst>
                <a:path extrusionOk="0" h="928" w="2204">
                  <a:moveTo>
                    <a:pt x="728" y="0"/>
                  </a:moveTo>
                  <a:cubicBezTo>
                    <a:pt x="514" y="0"/>
                    <a:pt x="308" y="48"/>
                    <a:pt x="148" y="149"/>
                  </a:cubicBezTo>
                  <a:cubicBezTo>
                    <a:pt x="87" y="190"/>
                    <a:pt x="1" y="251"/>
                    <a:pt x="42" y="337"/>
                  </a:cubicBezTo>
                  <a:cubicBezTo>
                    <a:pt x="82" y="404"/>
                    <a:pt x="131" y="429"/>
                    <a:pt x="181" y="429"/>
                  </a:cubicBezTo>
                  <a:cubicBezTo>
                    <a:pt x="213" y="429"/>
                    <a:pt x="244" y="419"/>
                    <a:pt x="275" y="404"/>
                  </a:cubicBezTo>
                  <a:cubicBezTo>
                    <a:pt x="342" y="377"/>
                    <a:pt x="406" y="367"/>
                    <a:pt x="469" y="367"/>
                  </a:cubicBezTo>
                  <a:cubicBezTo>
                    <a:pt x="607" y="367"/>
                    <a:pt x="737" y="416"/>
                    <a:pt x="871" y="444"/>
                  </a:cubicBezTo>
                  <a:cubicBezTo>
                    <a:pt x="1196" y="518"/>
                    <a:pt x="1336" y="928"/>
                    <a:pt x="1632" y="928"/>
                  </a:cubicBezTo>
                  <a:cubicBezTo>
                    <a:pt x="1683" y="928"/>
                    <a:pt x="1739" y="915"/>
                    <a:pt x="1801" y="887"/>
                  </a:cubicBezTo>
                  <a:cubicBezTo>
                    <a:pt x="1851" y="891"/>
                    <a:pt x="1895" y="894"/>
                    <a:pt x="1934" y="894"/>
                  </a:cubicBezTo>
                  <a:cubicBezTo>
                    <a:pt x="2111" y="894"/>
                    <a:pt x="2183" y="847"/>
                    <a:pt x="2183" y="760"/>
                  </a:cubicBezTo>
                  <a:cubicBezTo>
                    <a:pt x="2203" y="592"/>
                    <a:pt x="2056" y="571"/>
                    <a:pt x="1929" y="531"/>
                  </a:cubicBezTo>
                  <a:cubicBezTo>
                    <a:pt x="1822" y="465"/>
                    <a:pt x="1720" y="404"/>
                    <a:pt x="1613" y="317"/>
                  </a:cubicBezTo>
                  <a:cubicBezTo>
                    <a:pt x="1395" y="111"/>
                    <a:pt x="1053" y="0"/>
                    <a:pt x="72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6"/>
            <p:cNvSpPr/>
            <p:nvPr/>
          </p:nvSpPr>
          <p:spPr>
            <a:xfrm>
              <a:off x="3313776" y="2623979"/>
              <a:ext cx="97870" cy="44448"/>
            </a:xfrm>
            <a:custGeom>
              <a:rect b="b" l="l" r="r" t="t"/>
              <a:pathLst>
                <a:path extrusionOk="0" h="624" w="1374">
                  <a:moveTo>
                    <a:pt x="598" y="1"/>
                  </a:moveTo>
                  <a:cubicBezTo>
                    <a:pt x="540" y="1"/>
                    <a:pt x="482" y="8"/>
                    <a:pt x="423" y="24"/>
                  </a:cubicBezTo>
                  <a:cubicBezTo>
                    <a:pt x="295" y="45"/>
                    <a:pt x="209" y="279"/>
                    <a:pt x="41" y="360"/>
                  </a:cubicBezTo>
                  <a:cubicBezTo>
                    <a:pt x="0" y="386"/>
                    <a:pt x="61" y="467"/>
                    <a:pt x="102" y="513"/>
                  </a:cubicBezTo>
                  <a:cubicBezTo>
                    <a:pt x="199" y="587"/>
                    <a:pt x="453" y="623"/>
                    <a:pt x="705" y="623"/>
                  </a:cubicBezTo>
                  <a:cubicBezTo>
                    <a:pt x="957" y="623"/>
                    <a:pt x="1206" y="587"/>
                    <a:pt x="1292" y="513"/>
                  </a:cubicBezTo>
                  <a:cubicBezTo>
                    <a:pt x="1333" y="487"/>
                    <a:pt x="1353" y="447"/>
                    <a:pt x="1374" y="406"/>
                  </a:cubicBezTo>
                  <a:cubicBezTo>
                    <a:pt x="1353" y="360"/>
                    <a:pt x="1333" y="299"/>
                    <a:pt x="1313" y="279"/>
                  </a:cubicBezTo>
                  <a:cubicBezTo>
                    <a:pt x="1090" y="138"/>
                    <a:pt x="849" y="1"/>
                    <a:pt x="59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6"/>
            <p:cNvSpPr/>
            <p:nvPr/>
          </p:nvSpPr>
          <p:spPr>
            <a:xfrm>
              <a:off x="3420624" y="2645277"/>
              <a:ext cx="36327" cy="25999"/>
            </a:xfrm>
            <a:custGeom>
              <a:rect b="b" l="l" r="r" t="t"/>
              <a:pathLst>
                <a:path extrusionOk="0" h="365" w="510">
                  <a:moveTo>
                    <a:pt x="215" y="0"/>
                  </a:moveTo>
                  <a:cubicBezTo>
                    <a:pt x="108" y="0"/>
                    <a:pt x="1" y="20"/>
                    <a:pt x="1" y="168"/>
                  </a:cubicBezTo>
                  <a:cubicBezTo>
                    <a:pt x="1" y="298"/>
                    <a:pt x="68" y="365"/>
                    <a:pt x="199" y="365"/>
                  </a:cubicBezTo>
                  <a:cubicBezTo>
                    <a:pt x="217" y="365"/>
                    <a:pt x="236" y="364"/>
                    <a:pt x="255" y="361"/>
                  </a:cubicBezTo>
                  <a:cubicBezTo>
                    <a:pt x="362" y="361"/>
                    <a:pt x="510" y="341"/>
                    <a:pt x="489" y="188"/>
                  </a:cubicBezTo>
                  <a:cubicBezTo>
                    <a:pt x="489" y="41"/>
                    <a:pt x="362" y="0"/>
                    <a:pt x="215"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66"/>
            <p:cNvSpPr/>
            <p:nvPr/>
          </p:nvSpPr>
          <p:spPr>
            <a:xfrm>
              <a:off x="3263771" y="2648127"/>
              <a:ext cx="33407" cy="23292"/>
            </a:xfrm>
            <a:custGeom>
              <a:rect b="b" l="l" r="r" t="t"/>
              <a:pathLst>
                <a:path extrusionOk="0" h="327" w="469">
                  <a:moveTo>
                    <a:pt x="214" y="1"/>
                  </a:moveTo>
                  <a:cubicBezTo>
                    <a:pt x="107" y="21"/>
                    <a:pt x="0" y="1"/>
                    <a:pt x="0" y="128"/>
                  </a:cubicBezTo>
                  <a:cubicBezTo>
                    <a:pt x="0" y="275"/>
                    <a:pt x="128" y="321"/>
                    <a:pt x="255" y="321"/>
                  </a:cubicBezTo>
                  <a:cubicBezTo>
                    <a:pt x="272" y="325"/>
                    <a:pt x="290" y="326"/>
                    <a:pt x="307" y="326"/>
                  </a:cubicBezTo>
                  <a:cubicBezTo>
                    <a:pt x="394" y="326"/>
                    <a:pt x="468" y="283"/>
                    <a:pt x="468" y="194"/>
                  </a:cubicBezTo>
                  <a:cubicBezTo>
                    <a:pt x="468" y="21"/>
                    <a:pt x="295" y="47"/>
                    <a:pt x="214"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6"/>
            <p:cNvSpPr/>
            <p:nvPr/>
          </p:nvSpPr>
          <p:spPr>
            <a:xfrm>
              <a:off x="3114470" y="2349237"/>
              <a:ext cx="176508" cy="93881"/>
            </a:xfrm>
            <a:custGeom>
              <a:rect b="b" l="l" r="r" t="t"/>
              <a:pathLst>
                <a:path extrusionOk="0" h="1318" w="2478">
                  <a:moveTo>
                    <a:pt x="82" y="0"/>
                  </a:moveTo>
                  <a:cubicBezTo>
                    <a:pt x="41" y="0"/>
                    <a:pt x="1" y="46"/>
                    <a:pt x="1" y="87"/>
                  </a:cubicBezTo>
                  <a:lnTo>
                    <a:pt x="1" y="1231"/>
                  </a:lnTo>
                  <a:cubicBezTo>
                    <a:pt x="1" y="1272"/>
                    <a:pt x="41" y="1318"/>
                    <a:pt x="82" y="1318"/>
                  </a:cubicBezTo>
                  <a:lnTo>
                    <a:pt x="2391" y="1318"/>
                  </a:lnTo>
                  <a:cubicBezTo>
                    <a:pt x="2437" y="1318"/>
                    <a:pt x="2478" y="1272"/>
                    <a:pt x="2478" y="1231"/>
                  </a:cubicBezTo>
                  <a:lnTo>
                    <a:pt x="2478" y="87"/>
                  </a:lnTo>
                  <a:cubicBezTo>
                    <a:pt x="2478" y="46"/>
                    <a:pt x="2437" y="0"/>
                    <a:pt x="2391"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6"/>
            <p:cNvSpPr/>
            <p:nvPr/>
          </p:nvSpPr>
          <p:spPr>
            <a:xfrm>
              <a:off x="3114470" y="2349237"/>
              <a:ext cx="176508" cy="15243"/>
            </a:xfrm>
            <a:custGeom>
              <a:rect b="b" l="l" r="r" t="t"/>
              <a:pathLst>
                <a:path extrusionOk="0" h="214" w="2478">
                  <a:moveTo>
                    <a:pt x="82" y="0"/>
                  </a:moveTo>
                  <a:cubicBezTo>
                    <a:pt x="41" y="0"/>
                    <a:pt x="1" y="46"/>
                    <a:pt x="1" y="87"/>
                  </a:cubicBezTo>
                  <a:lnTo>
                    <a:pt x="1" y="214"/>
                  </a:lnTo>
                  <a:lnTo>
                    <a:pt x="2478" y="214"/>
                  </a:lnTo>
                  <a:lnTo>
                    <a:pt x="2478" y="87"/>
                  </a:lnTo>
                  <a:cubicBezTo>
                    <a:pt x="2478" y="46"/>
                    <a:pt x="2437" y="0"/>
                    <a:pt x="239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6"/>
            <p:cNvSpPr/>
            <p:nvPr/>
          </p:nvSpPr>
          <p:spPr>
            <a:xfrm>
              <a:off x="3114470" y="2381078"/>
              <a:ext cx="176508" cy="13534"/>
            </a:xfrm>
            <a:custGeom>
              <a:rect b="b" l="l" r="r" t="t"/>
              <a:pathLst>
                <a:path extrusionOk="0" h="190" w="2478">
                  <a:moveTo>
                    <a:pt x="1" y="1"/>
                  </a:moveTo>
                  <a:lnTo>
                    <a:pt x="1" y="189"/>
                  </a:lnTo>
                  <a:lnTo>
                    <a:pt x="2478" y="189"/>
                  </a:lnTo>
                  <a:lnTo>
                    <a:pt x="2478"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6"/>
            <p:cNvSpPr/>
            <p:nvPr/>
          </p:nvSpPr>
          <p:spPr>
            <a:xfrm>
              <a:off x="3146026" y="2412633"/>
              <a:ext cx="22865" cy="30486"/>
            </a:xfrm>
            <a:custGeom>
              <a:rect b="b" l="l" r="r" t="t"/>
              <a:pathLst>
                <a:path extrusionOk="0" h="428" w="321">
                  <a:moveTo>
                    <a:pt x="66" y="0"/>
                  </a:moveTo>
                  <a:cubicBezTo>
                    <a:pt x="41" y="0"/>
                    <a:pt x="0" y="46"/>
                    <a:pt x="0" y="107"/>
                  </a:cubicBezTo>
                  <a:lnTo>
                    <a:pt x="0" y="428"/>
                  </a:lnTo>
                  <a:lnTo>
                    <a:pt x="321" y="428"/>
                  </a:lnTo>
                  <a:lnTo>
                    <a:pt x="321" y="107"/>
                  </a:lnTo>
                  <a:cubicBezTo>
                    <a:pt x="321" y="46"/>
                    <a:pt x="275" y="0"/>
                    <a:pt x="23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6"/>
            <p:cNvSpPr/>
            <p:nvPr/>
          </p:nvSpPr>
          <p:spPr>
            <a:xfrm>
              <a:off x="3185132" y="2412633"/>
              <a:ext cx="34831" cy="30486"/>
            </a:xfrm>
            <a:custGeom>
              <a:rect b="b" l="l" r="r" t="t"/>
              <a:pathLst>
                <a:path extrusionOk="0" h="428" w="489">
                  <a:moveTo>
                    <a:pt x="67" y="0"/>
                  </a:moveTo>
                  <a:cubicBezTo>
                    <a:pt x="26" y="0"/>
                    <a:pt x="1" y="46"/>
                    <a:pt x="1" y="107"/>
                  </a:cubicBezTo>
                  <a:lnTo>
                    <a:pt x="1" y="428"/>
                  </a:lnTo>
                  <a:lnTo>
                    <a:pt x="489" y="428"/>
                  </a:lnTo>
                  <a:lnTo>
                    <a:pt x="489" y="107"/>
                  </a:lnTo>
                  <a:cubicBezTo>
                    <a:pt x="489" y="46"/>
                    <a:pt x="448" y="0"/>
                    <a:pt x="42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6"/>
            <p:cNvSpPr/>
            <p:nvPr/>
          </p:nvSpPr>
          <p:spPr>
            <a:xfrm>
              <a:off x="3236561" y="2412633"/>
              <a:ext cx="22936" cy="30486"/>
            </a:xfrm>
            <a:custGeom>
              <a:rect b="b" l="l" r="r" t="t"/>
              <a:pathLst>
                <a:path extrusionOk="0" h="428" w="322">
                  <a:moveTo>
                    <a:pt x="87" y="0"/>
                  </a:moveTo>
                  <a:cubicBezTo>
                    <a:pt x="42" y="0"/>
                    <a:pt x="1" y="46"/>
                    <a:pt x="1" y="107"/>
                  </a:cubicBezTo>
                  <a:lnTo>
                    <a:pt x="1" y="428"/>
                  </a:lnTo>
                  <a:lnTo>
                    <a:pt x="321" y="428"/>
                  </a:lnTo>
                  <a:lnTo>
                    <a:pt x="321" y="107"/>
                  </a:lnTo>
                  <a:cubicBezTo>
                    <a:pt x="321" y="46"/>
                    <a:pt x="276" y="0"/>
                    <a:pt x="235"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6"/>
            <p:cNvSpPr/>
            <p:nvPr/>
          </p:nvSpPr>
          <p:spPr>
            <a:xfrm>
              <a:off x="2765577" y="2439773"/>
              <a:ext cx="874348" cy="327658"/>
            </a:xfrm>
            <a:custGeom>
              <a:rect b="b" l="l" r="r" t="t"/>
              <a:pathLst>
                <a:path extrusionOk="0" h="4600" w="12275">
                  <a:moveTo>
                    <a:pt x="9455" y="1785"/>
                  </a:moveTo>
                  <a:cubicBezTo>
                    <a:pt x="9455" y="1785"/>
                    <a:pt x="9456" y="1786"/>
                    <a:pt x="9457" y="1789"/>
                  </a:cubicBezTo>
                  <a:lnTo>
                    <a:pt x="9457" y="1789"/>
                  </a:lnTo>
                  <a:cubicBezTo>
                    <a:pt x="9457" y="1787"/>
                    <a:pt x="9456" y="1785"/>
                    <a:pt x="9455" y="1785"/>
                  </a:cubicBezTo>
                  <a:close/>
                  <a:moveTo>
                    <a:pt x="4451" y="1"/>
                  </a:moveTo>
                  <a:cubicBezTo>
                    <a:pt x="4390" y="1"/>
                    <a:pt x="4344" y="47"/>
                    <a:pt x="4324" y="87"/>
                  </a:cubicBezTo>
                  <a:lnTo>
                    <a:pt x="4263" y="342"/>
                  </a:lnTo>
                  <a:cubicBezTo>
                    <a:pt x="4238" y="428"/>
                    <a:pt x="4263" y="510"/>
                    <a:pt x="4176" y="555"/>
                  </a:cubicBezTo>
                  <a:cubicBezTo>
                    <a:pt x="4136" y="576"/>
                    <a:pt x="4090" y="576"/>
                    <a:pt x="3983" y="576"/>
                  </a:cubicBezTo>
                  <a:cubicBezTo>
                    <a:pt x="3922" y="576"/>
                    <a:pt x="3881" y="616"/>
                    <a:pt x="3856" y="657"/>
                  </a:cubicBezTo>
                  <a:lnTo>
                    <a:pt x="3795" y="911"/>
                  </a:lnTo>
                  <a:cubicBezTo>
                    <a:pt x="3754" y="998"/>
                    <a:pt x="3775" y="1084"/>
                    <a:pt x="3688" y="1125"/>
                  </a:cubicBezTo>
                  <a:cubicBezTo>
                    <a:pt x="3668" y="1135"/>
                    <a:pt x="3653" y="1135"/>
                    <a:pt x="3626" y="1135"/>
                  </a:cubicBezTo>
                  <a:cubicBezTo>
                    <a:pt x="3600" y="1135"/>
                    <a:pt x="3564" y="1135"/>
                    <a:pt x="3500" y="1145"/>
                  </a:cubicBezTo>
                  <a:cubicBezTo>
                    <a:pt x="3434" y="1145"/>
                    <a:pt x="3393" y="1166"/>
                    <a:pt x="3373" y="1232"/>
                  </a:cubicBezTo>
                  <a:lnTo>
                    <a:pt x="3286" y="1486"/>
                  </a:lnTo>
                  <a:cubicBezTo>
                    <a:pt x="3246" y="1593"/>
                    <a:pt x="3246" y="1654"/>
                    <a:pt x="3159" y="1700"/>
                  </a:cubicBezTo>
                  <a:cubicBezTo>
                    <a:pt x="3146" y="1707"/>
                    <a:pt x="3134" y="1709"/>
                    <a:pt x="3118" y="1709"/>
                  </a:cubicBezTo>
                  <a:cubicBezTo>
                    <a:pt x="3086" y="1709"/>
                    <a:pt x="3037" y="1700"/>
                    <a:pt x="2925" y="1700"/>
                  </a:cubicBezTo>
                  <a:cubicBezTo>
                    <a:pt x="2884" y="1700"/>
                    <a:pt x="2839" y="1741"/>
                    <a:pt x="2818" y="1781"/>
                  </a:cubicBezTo>
                  <a:lnTo>
                    <a:pt x="2691" y="2056"/>
                  </a:lnTo>
                  <a:cubicBezTo>
                    <a:pt x="2650" y="2163"/>
                    <a:pt x="2650" y="2249"/>
                    <a:pt x="2544" y="2270"/>
                  </a:cubicBezTo>
                  <a:cubicBezTo>
                    <a:pt x="2523" y="2290"/>
                    <a:pt x="2523" y="2290"/>
                    <a:pt x="2289" y="2290"/>
                  </a:cubicBezTo>
                  <a:cubicBezTo>
                    <a:pt x="2228" y="2290"/>
                    <a:pt x="2182" y="2310"/>
                    <a:pt x="2162" y="2356"/>
                  </a:cubicBezTo>
                  <a:lnTo>
                    <a:pt x="2055" y="2631"/>
                  </a:lnTo>
                  <a:lnTo>
                    <a:pt x="1994" y="2778"/>
                  </a:lnTo>
                  <a:cubicBezTo>
                    <a:pt x="1974" y="2819"/>
                    <a:pt x="1928" y="2865"/>
                    <a:pt x="1867" y="2865"/>
                  </a:cubicBezTo>
                  <a:lnTo>
                    <a:pt x="1720" y="2865"/>
                  </a:lnTo>
                  <a:cubicBezTo>
                    <a:pt x="1653" y="2865"/>
                    <a:pt x="1613" y="2885"/>
                    <a:pt x="1592" y="2946"/>
                  </a:cubicBezTo>
                  <a:cubicBezTo>
                    <a:pt x="1590" y="2951"/>
                    <a:pt x="1588" y="2953"/>
                    <a:pt x="1587" y="2953"/>
                  </a:cubicBezTo>
                  <a:cubicBezTo>
                    <a:pt x="1586" y="2953"/>
                    <a:pt x="1589" y="2943"/>
                    <a:pt x="1588" y="2943"/>
                  </a:cubicBezTo>
                  <a:lnTo>
                    <a:pt x="1588" y="2943"/>
                  </a:lnTo>
                  <a:cubicBezTo>
                    <a:pt x="1586" y="2943"/>
                    <a:pt x="1565" y="2997"/>
                    <a:pt x="1419" y="3353"/>
                  </a:cubicBezTo>
                  <a:cubicBezTo>
                    <a:pt x="1399" y="3414"/>
                    <a:pt x="1358" y="3434"/>
                    <a:pt x="1313" y="3434"/>
                  </a:cubicBezTo>
                  <a:lnTo>
                    <a:pt x="977" y="3434"/>
                  </a:lnTo>
                  <a:cubicBezTo>
                    <a:pt x="931" y="3434"/>
                    <a:pt x="890" y="3480"/>
                    <a:pt x="870" y="3521"/>
                  </a:cubicBezTo>
                  <a:cubicBezTo>
                    <a:pt x="868" y="3525"/>
                    <a:pt x="867" y="3527"/>
                    <a:pt x="867" y="3527"/>
                  </a:cubicBezTo>
                  <a:cubicBezTo>
                    <a:pt x="865" y="3527"/>
                    <a:pt x="868" y="3517"/>
                    <a:pt x="866" y="3517"/>
                  </a:cubicBezTo>
                  <a:lnTo>
                    <a:pt x="866" y="3517"/>
                  </a:lnTo>
                  <a:cubicBezTo>
                    <a:pt x="861" y="3517"/>
                    <a:pt x="829" y="3572"/>
                    <a:pt x="656" y="3943"/>
                  </a:cubicBezTo>
                  <a:cubicBezTo>
                    <a:pt x="636" y="3989"/>
                    <a:pt x="616" y="4009"/>
                    <a:pt x="575" y="4009"/>
                  </a:cubicBezTo>
                  <a:lnTo>
                    <a:pt x="341" y="4009"/>
                  </a:lnTo>
                  <a:cubicBezTo>
                    <a:pt x="275" y="4009"/>
                    <a:pt x="234" y="4050"/>
                    <a:pt x="214" y="4070"/>
                  </a:cubicBezTo>
                  <a:cubicBezTo>
                    <a:pt x="210" y="4079"/>
                    <a:pt x="210" y="4080"/>
                    <a:pt x="210" y="4080"/>
                  </a:cubicBezTo>
                  <a:cubicBezTo>
                    <a:pt x="211" y="4080"/>
                    <a:pt x="212" y="4079"/>
                    <a:pt x="212" y="4079"/>
                  </a:cubicBezTo>
                  <a:lnTo>
                    <a:pt x="212" y="4079"/>
                  </a:lnTo>
                  <a:cubicBezTo>
                    <a:pt x="214" y="4079"/>
                    <a:pt x="201" y="4104"/>
                    <a:pt x="41" y="4411"/>
                  </a:cubicBezTo>
                  <a:cubicBezTo>
                    <a:pt x="0" y="4498"/>
                    <a:pt x="66" y="4599"/>
                    <a:pt x="148" y="4599"/>
                  </a:cubicBezTo>
                  <a:lnTo>
                    <a:pt x="12101" y="4599"/>
                  </a:lnTo>
                  <a:cubicBezTo>
                    <a:pt x="12208" y="4599"/>
                    <a:pt x="12274" y="4498"/>
                    <a:pt x="12229" y="4411"/>
                  </a:cubicBezTo>
                  <a:cubicBezTo>
                    <a:pt x="12068" y="4104"/>
                    <a:pt x="12049" y="4079"/>
                    <a:pt x="12053" y="4079"/>
                  </a:cubicBezTo>
                  <a:lnTo>
                    <a:pt x="12053" y="4079"/>
                  </a:lnTo>
                  <a:cubicBezTo>
                    <a:pt x="12053" y="4079"/>
                    <a:pt x="12055" y="4080"/>
                    <a:pt x="12056" y="4080"/>
                  </a:cubicBezTo>
                  <a:cubicBezTo>
                    <a:pt x="12059" y="4080"/>
                    <a:pt x="12061" y="4079"/>
                    <a:pt x="12061" y="4070"/>
                  </a:cubicBezTo>
                  <a:cubicBezTo>
                    <a:pt x="12040" y="4050"/>
                    <a:pt x="11995" y="4009"/>
                    <a:pt x="11934" y="4009"/>
                  </a:cubicBezTo>
                  <a:lnTo>
                    <a:pt x="11720" y="4009"/>
                  </a:lnTo>
                  <a:cubicBezTo>
                    <a:pt x="11679" y="4009"/>
                    <a:pt x="11639" y="3989"/>
                    <a:pt x="11613" y="3943"/>
                  </a:cubicBezTo>
                  <a:cubicBezTo>
                    <a:pt x="11440" y="3572"/>
                    <a:pt x="11410" y="3517"/>
                    <a:pt x="11407" y="3517"/>
                  </a:cubicBezTo>
                  <a:lnTo>
                    <a:pt x="11407" y="3517"/>
                  </a:lnTo>
                  <a:cubicBezTo>
                    <a:pt x="11406" y="3517"/>
                    <a:pt x="11409" y="3527"/>
                    <a:pt x="11408" y="3527"/>
                  </a:cubicBezTo>
                  <a:cubicBezTo>
                    <a:pt x="11408" y="3527"/>
                    <a:pt x="11407" y="3525"/>
                    <a:pt x="11405" y="3521"/>
                  </a:cubicBezTo>
                  <a:cubicBezTo>
                    <a:pt x="11384" y="3480"/>
                    <a:pt x="11338" y="3434"/>
                    <a:pt x="11298" y="3434"/>
                  </a:cubicBezTo>
                  <a:lnTo>
                    <a:pt x="10916" y="3434"/>
                  </a:lnTo>
                  <a:cubicBezTo>
                    <a:pt x="10896" y="3414"/>
                    <a:pt x="10850" y="3394"/>
                    <a:pt x="10850" y="3353"/>
                  </a:cubicBezTo>
                  <a:cubicBezTo>
                    <a:pt x="10738" y="3072"/>
                    <a:pt x="10695" y="2979"/>
                    <a:pt x="10681" y="2953"/>
                  </a:cubicBezTo>
                  <a:lnTo>
                    <a:pt x="10681" y="2953"/>
                  </a:lnTo>
                  <a:cubicBezTo>
                    <a:pt x="10682" y="2952"/>
                    <a:pt x="10682" y="2950"/>
                    <a:pt x="10682" y="2946"/>
                  </a:cubicBezTo>
                  <a:cubicBezTo>
                    <a:pt x="10662" y="2885"/>
                    <a:pt x="10596" y="2865"/>
                    <a:pt x="10555" y="2865"/>
                  </a:cubicBezTo>
                  <a:lnTo>
                    <a:pt x="10387" y="2865"/>
                  </a:lnTo>
                  <a:cubicBezTo>
                    <a:pt x="10341" y="2865"/>
                    <a:pt x="10301" y="2819"/>
                    <a:pt x="10280" y="2778"/>
                  </a:cubicBezTo>
                  <a:cubicBezTo>
                    <a:pt x="10127" y="2405"/>
                    <a:pt x="10103" y="2357"/>
                    <a:pt x="10104" y="2357"/>
                  </a:cubicBezTo>
                  <a:lnTo>
                    <a:pt x="10104" y="2357"/>
                  </a:lnTo>
                  <a:cubicBezTo>
                    <a:pt x="10105" y="2357"/>
                    <a:pt x="10108" y="2363"/>
                    <a:pt x="10110" y="2363"/>
                  </a:cubicBezTo>
                  <a:cubicBezTo>
                    <a:pt x="10112" y="2363"/>
                    <a:pt x="10113" y="2361"/>
                    <a:pt x="10113" y="2356"/>
                  </a:cubicBezTo>
                  <a:cubicBezTo>
                    <a:pt x="10087" y="2310"/>
                    <a:pt x="10046" y="2290"/>
                    <a:pt x="9985" y="2290"/>
                  </a:cubicBezTo>
                  <a:lnTo>
                    <a:pt x="9751" y="2290"/>
                  </a:lnTo>
                  <a:cubicBezTo>
                    <a:pt x="9706" y="2290"/>
                    <a:pt x="9645" y="2249"/>
                    <a:pt x="9624" y="2209"/>
                  </a:cubicBezTo>
                  <a:cubicBezTo>
                    <a:pt x="9493" y="1886"/>
                    <a:pt x="9463" y="1805"/>
                    <a:pt x="9457" y="1789"/>
                  </a:cubicBezTo>
                  <a:lnTo>
                    <a:pt x="9457" y="1789"/>
                  </a:lnTo>
                  <a:cubicBezTo>
                    <a:pt x="9457" y="1789"/>
                    <a:pt x="9457" y="1789"/>
                    <a:pt x="9457" y="1789"/>
                  </a:cubicBezTo>
                  <a:cubicBezTo>
                    <a:pt x="9456" y="1789"/>
                    <a:pt x="9455" y="1787"/>
                    <a:pt x="9451" y="1781"/>
                  </a:cubicBezTo>
                  <a:cubicBezTo>
                    <a:pt x="9431" y="1741"/>
                    <a:pt x="9390" y="1700"/>
                    <a:pt x="9350" y="1700"/>
                  </a:cubicBezTo>
                  <a:cubicBezTo>
                    <a:pt x="9221" y="1700"/>
                    <a:pt x="9178" y="1709"/>
                    <a:pt x="9151" y="1709"/>
                  </a:cubicBezTo>
                  <a:cubicBezTo>
                    <a:pt x="9138" y="1709"/>
                    <a:pt x="9129" y="1707"/>
                    <a:pt x="9116" y="1700"/>
                  </a:cubicBezTo>
                  <a:cubicBezTo>
                    <a:pt x="9029" y="1654"/>
                    <a:pt x="9029" y="1573"/>
                    <a:pt x="8988" y="1486"/>
                  </a:cubicBezTo>
                  <a:lnTo>
                    <a:pt x="8902" y="1232"/>
                  </a:lnTo>
                  <a:cubicBezTo>
                    <a:pt x="8878" y="1146"/>
                    <a:pt x="8803" y="1138"/>
                    <a:pt x="8728" y="1138"/>
                  </a:cubicBezTo>
                  <a:cubicBezTo>
                    <a:pt x="8710" y="1138"/>
                    <a:pt x="8692" y="1138"/>
                    <a:pt x="8674" y="1138"/>
                  </a:cubicBezTo>
                  <a:cubicBezTo>
                    <a:pt x="8640" y="1138"/>
                    <a:pt x="8609" y="1136"/>
                    <a:pt x="8587" y="1125"/>
                  </a:cubicBezTo>
                  <a:cubicBezTo>
                    <a:pt x="8500" y="1084"/>
                    <a:pt x="8520" y="998"/>
                    <a:pt x="8480" y="911"/>
                  </a:cubicBezTo>
                  <a:lnTo>
                    <a:pt x="8414" y="657"/>
                  </a:lnTo>
                  <a:cubicBezTo>
                    <a:pt x="8393" y="616"/>
                    <a:pt x="8332" y="576"/>
                    <a:pt x="8286" y="576"/>
                  </a:cubicBezTo>
                  <a:lnTo>
                    <a:pt x="8159" y="576"/>
                  </a:lnTo>
                  <a:cubicBezTo>
                    <a:pt x="8098" y="576"/>
                    <a:pt x="8032" y="530"/>
                    <a:pt x="8032" y="469"/>
                  </a:cubicBezTo>
                  <a:cubicBezTo>
                    <a:pt x="7947" y="130"/>
                    <a:pt x="7939" y="91"/>
                    <a:pt x="7944" y="91"/>
                  </a:cubicBezTo>
                  <a:lnTo>
                    <a:pt x="7944" y="91"/>
                  </a:lnTo>
                  <a:cubicBezTo>
                    <a:pt x="7945" y="91"/>
                    <a:pt x="7947" y="95"/>
                    <a:pt x="7949" y="95"/>
                  </a:cubicBezTo>
                  <a:cubicBezTo>
                    <a:pt x="7950" y="95"/>
                    <a:pt x="7951" y="93"/>
                    <a:pt x="7951" y="87"/>
                  </a:cubicBezTo>
                  <a:cubicBezTo>
                    <a:pt x="7925" y="47"/>
                    <a:pt x="7885" y="1"/>
                    <a:pt x="7824"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6"/>
            <p:cNvSpPr/>
            <p:nvPr/>
          </p:nvSpPr>
          <p:spPr>
            <a:xfrm>
              <a:off x="2765577" y="2752482"/>
              <a:ext cx="874348" cy="14958"/>
            </a:xfrm>
            <a:custGeom>
              <a:rect b="b" l="l" r="r" t="t"/>
              <a:pathLst>
                <a:path extrusionOk="0" h="210" w="12275">
                  <a:moveTo>
                    <a:pt x="41" y="1"/>
                  </a:moveTo>
                  <a:lnTo>
                    <a:pt x="41" y="21"/>
                  </a:lnTo>
                  <a:cubicBezTo>
                    <a:pt x="0" y="108"/>
                    <a:pt x="66" y="209"/>
                    <a:pt x="148" y="209"/>
                  </a:cubicBezTo>
                  <a:lnTo>
                    <a:pt x="12101" y="209"/>
                  </a:lnTo>
                  <a:cubicBezTo>
                    <a:pt x="12208" y="209"/>
                    <a:pt x="12274" y="108"/>
                    <a:pt x="12229" y="21"/>
                  </a:cubicBezTo>
                  <a:lnTo>
                    <a:pt x="12208"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6"/>
            <p:cNvSpPr/>
            <p:nvPr/>
          </p:nvSpPr>
          <p:spPr>
            <a:xfrm>
              <a:off x="2806535" y="2710099"/>
              <a:ext cx="792434" cy="15314"/>
            </a:xfrm>
            <a:custGeom>
              <a:rect b="b" l="l" r="r" t="t"/>
              <a:pathLst>
                <a:path extrusionOk="0" h="215" w="11125">
                  <a:moveTo>
                    <a:pt x="148" y="1"/>
                  </a:moveTo>
                  <a:lnTo>
                    <a:pt x="81" y="148"/>
                  </a:lnTo>
                  <a:cubicBezTo>
                    <a:pt x="61" y="194"/>
                    <a:pt x="41" y="214"/>
                    <a:pt x="0" y="214"/>
                  </a:cubicBezTo>
                  <a:lnTo>
                    <a:pt x="11125" y="214"/>
                  </a:lnTo>
                  <a:cubicBezTo>
                    <a:pt x="11084" y="214"/>
                    <a:pt x="11064" y="194"/>
                    <a:pt x="11038" y="148"/>
                  </a:cubicBezTo>
                  <a:lnTo>
                    <a:pt x="10977"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6"/>
            <p:cNvSpPr/>
            <p:nvPr/>
          </p:nvSpPr>
          <p:spPr>
            <a:xfrm>
              <a:off x="2862310" y="2669496"/>
              <a:ext cx="680888" cy="14958"/>
            </a:xfrm>
            <a:custGeom>
              <a:rect b="b" l="l" r="r" t="t"/>
              <a:pathLst>
                <a:path extrusionOk="0" h="210" w="9559">
                  <a:moveTo>
                    <a:pt x="128" y="1"/>
                  </a:moveTo>
                  <a:lnTo>
                    <a:pt x="61" y="128"/>
                  </a:lnTo>
                  <a:cubicBezTo>
                    <a:pt x="41" y="169"/>
                    <a:pt x="21" y="189"/>
                    <a:pt x="0" y="209"/>
                  </a:cubicBezTo>
                  <a:lnTo>
                    <a:pt x="9558" y="209"/>
                  </a:lnTo>
                  <a:cubicBezTo>
                    <a:pt x="9538" y="189"/>
                    <a:pt x="9492" y="169"/>
                    <a:pt x="9492" y="128"/>
                  </a:cubicBezTo>
                  <a:lnTo>
                    <a:pt x="9431"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6"/>
            <p:cNvSpPr/>
            <p:nvPr/>
          </p:nvSpPr>
          <p:spPr>
            <a:xfrm>
              <a:off x="2902912" y="2627113"/>
              <a:ext cx="599329" cy="15314"/>
            </a:xfrm>
            <a:custGeom>
              <a:rect b="b" l="l" r="r" t="t"/>
              <a:pathLst>
                <a:path extrusionOk="0" h="215" w="8414">
                  <a:moveTo>
                    <a:pt x="127" y="1"/>
                  </a:moveTo>
                  <a:lnTo>
                    <a:pt x="66" y="148"/>
                  </a:lnTo>
                  <a:cubicBezTo>
                    <a:pt x="46" y="189"/>
                    <a:pt x="21" y="214"/>
                    <a:pt x="0" y="214"/>
                  </a:cubicBezTo>
                  <a:lnTo>
                    <a:pt x="8413" y="214"/>
                  </a:lnTo>
                  <a:cubicBezTo>
                    <a:pt x="8393" y="214"/>
                    <a:pt x="8352" y="189"/>
                    <a:pt x="8352" y="148"/>
                  </a:cubicBezTo>
                  <a:lnTo>
                    <a:pt x="8286"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6"/>
            <p:cNvSpPr/>
            <p:nvPr/>
          </p:nvSpPr>
          <p:spPr>
            <a:xfrm>
              <a:off x="2946719" y="2586155"/>
              <a:ext cx="510220" cy="15314"/>
            </a:xfrm>
            <a:custGeom>
              <a:rect b="b" l="l" r="r" t="t"/>
              <a:pathLst>
                <a:path extrusionOk="0" h="215" w="7163">
                  <a:moveTo>
                    <a:pt x="148" y="1"/>
                  </a:moveTo>
                  <a:lnTo>
                    <a:pt x="87" y="154"/>
                  </a:lnTo>
                  <a:cubicBezTo>
                    <a:pt x="87" y="194"/>
                    <a:pt x="41" y="215"/>
                    <a:pt x="1" y="215"/>
                  </a:cubicBezTo>
                  <a:lnTo>
                    <a:pt x="7163" y="215"/>
                  </a:lnTo>
                  <a:cubicBezTo>
                    <a:pt x="7142" y="215"/>
                    <a:pt x="7102" y="194"/>
                    <a:pt x="7081" y="154"/>
                  </a:cubicBezTo>
                  <a:lnTo>
                    <a:pt x="7035"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6"/>
            <p:cNvSpPr/>
            <p:nvPr/>
          </p:nvSpPr>
          <p:spPr>
            <a:xfrm>
              <a:off x="2990598" y="2545624"/>
              <a:ext cx="424317" cy="15243"/>
            </a:xfrm>
            <a:custGeom>
              <a:rect b="b" l="l" r="r" t="t"/>
              <a:pathLst>
                <a:path extrusionOk="0" h="214" w="5957">
                  <a:moveTo>
                    <a:pt x="127" y="0"/>
                  </a:moveTo>
                  <a:lnTo>
                    <a:pt x="87" y="127"/>
                  </a:lnTo>
                  <a:cubicBezTo>
                    <a:pt x="61" y="168"/>
                    <a:pt x="41" y="188"/>
                    <a:pt x="0" y="214"/>
                  </a:cubicBezTo>
                  <a:lnTo>
                    <a:pt x="5957" y="214"/>
                  </a:lnTo>
                  <a:cubicBezTo>
                    <a:pt x="5911" y="188"/>
                    <a:pt x="5890" y="168"/>
                    <a:pt x="5870" y="127"/>
                  </a:cubicBezTo>
                  <a:lnTo>
                    <a:pt x="5829"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6"/>
            <p:cNvSpPr/>
            <p:nvPr/>
          </p:nvSpPr>
          <p:spPr>
            <a:xfrm>
              <a:off x="3028280" y="2504665"/>
              <a:ext cx="348956" cy="15314"/>
            </a:xfrm>
            <a:custGeom>
              <a:rect b="b" l="l" r="r" t="t"/>
              <a:pathLst>
                <a:path extrusionOk="0" h="215" w="4899">
                  <a:moveTo>
                    <a:pt x="107" y="0"/>
                  </a:moveTo>
                  <a:lnTo>
                    <a:pt x="66" y="128"/>
                  </a:lnTo>
                  <a:cubicBezTo>
                    <a:pt x="66" y="173"/>
                    <a:pt x="20" y="194"/>
                    <a:pt x="0" y="214"/>
                  </a:cubicBezTo>
                  <a:lnTo>
                    <a:pt x="4899" y="214"/>
                  </a:lnTo>
                  <a:cubicBezTo>
                    <a:pt x="4853" y="194"/>
                    <a:pt x="4832" y="173"/>
                    <a:pt x="4832" y="128"/>
                  </a:cubicBezTo>
                  <a:lnTo>
                    <a:pt x="4792"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6"/>
            <p:cNvSpPr/>
            <p:nvPr/>
          </p:nvSpPr>
          <p:spPr>
            <a:xfrm>
              <a:off x="3063041" y="2464063"/>
              <a:ext cx="279435" cy="15314"/>
            </a:xfrm>
            <a:custGeom>
              <a:rect b="b" l="l" r="r" t="t"/>
              <a:pathLst>
                <a:path extrusionOk="0" h="215" w="3923">
                  <a:moveTo>
                    <a:pt x="87" y="1"/>
                  </a:moveTo>
                  <a:lnTo>
                    <a:pt x="62" y="128"/>
                  </a:lnTo>
                  <a:cubicBezTo>
                    <a:pt x="62" y="169"/>
                    <a:pt x="21" y="189"/>
                    <a:pt x="0" y="214"/>
                  </a:cubicBezTo>
                  <a:lnTo>
                    <a:pt x="3922" y="214"/>
                  </a:lnTo>
                  <a:cubicBezTo>
                    <a:pt x="3876" y="189"/>
                    <a:pt x="3856" y="169"/>
                    <a:pt x="3856" y="128"/>
                  </a:cubicBezTo>
                  <a:lnTo>
                    <a:pt x="3836"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6"/>
            <p:cNvSpPr/>
            <p:nvPr/>
          </p:nvSpPr>
          <p:spPr>
            <a:xfrm>
              <a:off x="3051074" y="2438348"/>
              <a:ext cx="303369" cy="329083"/>
            </a:xfrm>
            <a:custGeom>
              <a:rect b="b" l="l" r="r" t="t"/>
              <a:pathLst>
                <a:path extrusionOk="0" h="4620" w="4259">
                  <a:moveTo>
                    <a:pt x="1018" y="1"/>
                  </a:moveTo>
                  <a:lnTo>
                    <a:pt x="972" y="214"/>
                  </a:lnTo>
                  <a:lnTo>
                    <a:pt x="952" y="321"/>
                  </a:lnTo>
                  <a:lnTo>
                    <a:pt x="911" y="530"/>
                  </a:lnTo>
                  <a:lnTo>
                    <a:pt x="891" y="616"/>
                  </a:lnTo>
                  <a:lnTo>
                    <a:pt x="845" y="830"/>
                  </a:lnTo>
                  <a:lnTo>
                    <a:pt x="825" y="931"/>
                  </a:lnTo>
                  <a:lnTo>
                    <a:pt x="784" y="1145"/>
                  </a:lnTo>
                  <a:lnTo>
                    <a:pt x="764" y="1232"/>
                  </a:lnTo>
                  <a:lnTo>
                    <a:pt x="697" y="1440"/>
                  </a:lnTo>
                  <a:lnTo>
                    <a:pt x="677" y="1547"/>
                  </a:lnTo>
                  <a:lnTo>
                    <a:pt x="636" y="1761"/>
                  </a:lnTo>
                  <a:lnTo>
                    <a:pt x="611" y="1847"/>
                  </a:lnTo>
                  <a:lnTo>
                    <a:pt x="570" y="2056"/>
                  </a:lnTo>
                  <a:lnTo>
                    <a:pt x="550" y="2162"/>
                  </a:lnTo>
                  <a:lnTo>
                    <a:pt x="509" y="2376"/>
                  </a:lnTo>
                  <a:lnTo>
                    <a:pt x="484" y="2457"/>
                  </a:lnTo>
                  <a:lnTo>
                    <a:pt x="443" y="2671"/>
                  </a:lnTo>
                  <a:lnTo>
                    <a:pt x="423" y="2778"/>
                  </a:lnTo>
                  <a:lnTo>
                    <a:pt x="357" y="2966"/>
                  </a:lnTo>
                  <a:lnTo>
                    <a:pt x="336" y="3073"/>
                  </a:lnTo>
                  <a:lnTo>
                    <a:pt x="296" y="3287"/>
                  </a:lnTo>
                  <a:lnTo>
                    <a:pt x="275" y="3393"/>
                  </a:lnTo>
                  <a:lnTo>
                    <a:pt x="230" y="3582"/>
                  </a:lnTo>
                  <a:lnTo>
                    <a:pt x="209" y="3688"/>
                  </a:lnTo>
                  <a:lnTo>
                    <a:pt x="168" y="3902"/>
                  </a:lnTo>
                  <a:lnTo>
                    <a:pt x="148" y="4009"/>
                  </a:lnTo>
                  <a:lnTo>
                    <a:pt x="82" y="4197"/>
                  </a:lnTo>
                  <a:lnTo>
                    <a:pt x="62" y="4304"/>
                  </a:lnTo>
                  <a:lnTo>
                    <a:pt x="1" y="4619"/>
                  </a:lnTo>
                  <a:lnTo>
                    <a:pt x="4258" y="4619"/>
                  </a:lnTo>
                  <a:lnTo>
                    <a:pt x="4172" y="4304"/>
                  </a:lnTo>
                  <a:lnTo>
                    <a:pt x="4151" y="4197"/>
                  </a:lnTo>
                  <a:lnTo>
                    <a:pt x="4111" y="4009"/>
                  </a:lnTo>
                  <a:lnTo>
                    <a:pt x="4090" y="3902"/>
                  </a:lnTo>
                  <a:lnTo>
                    <a:pt x="4044" y="3688"/>
                  </a:lnTo>
                  <a:lnTo>
                    <a:pt x="4024" y="3582"/>
                  </a:lnTo>
                  <a:lnTo>
                    <a:pt x="3983" y="3393"/>
                  </a:lnTo>
                  <a:lnTo>
                    <a:pt x="3963" y="3287"/>
                  </a:lnTo>
                  <a:lnTo>
                    <a:pt x="3917" y="3073"/>
                  </a:lnTo>
                  <a:lnTo>
                    <a:pt x="3897" y="2966"/>
                  </a:lnTo>
                  <a:lnTo>
                    <a:pt x="3836" y="2778"/>
                  </a:lnTo>
                  <a:lnTo>
                    <a:pt x="3816" y="2671"/>
                  </a:lnTo>
                  <a:lnTo>
                    <a:pt x="3770" y="2457"/>
                  </a:lnTo>
                  <a:lnTo>
                    <a:pt x="3749" y="2376"/>
                  </a:lnTo>
                  <a:lnTo>
                    <a:pt x="3709" y="2162"/>
                  </a:lnTo>
                  <a:lnTo>
                    <a:pt x="3688" y="2056"/>
                  </a:lnTo>
                  <a:lnTo>
                    <a:pt x="3643" y="1847"/>
                  </a:lnTo>
                  <a:lnTo>
                    <a:pt x="3622" y="1761"/>
                  </a:lnTo>
                  <a:lnTo>
                    <a:pt x="3561" y="1547"/>
                  </a:lnTo>
                  <a:lnTo>
                    <a:pt x="3536" y="1440"/>
                  </a:lnTo>
                  <a:lnTo>
                    <a:pt x="3495" y="1232"/>
                  </a:lnTo>
                  <a:lnTo>
                    <a:pt x="3475" y="1145"/>
                  </a:lnTo>
                  <a:lnTo>
                    <a:pt x="3434" y="931"/>
                  </a:lnTo>
                  <a:lnTo>
                    <a:pt x="3409" y="830"/>
                  </a:lnTo>
                  <a:lnTo>
                    <a:pt x="3368" y="616"/>
                  </a:lnTo>
                  <a:lnTo>
                    <a:pt x="3348" y="530"/>
                  </a:lnTo>
                  <a:lnTo>
                    <a:pt x="3307" y="321"/>
                  </a:lnTo>
                  <a:lnTo>
                    <a:pt x="3281" y="214"/>
                  </a:lnTo>
                  <a:lnTo>
                    <a:pt x="3220"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6"/>
            <p:cNvSpPr/>
            <p:nvPr/>
          </p:nvSpPr>
          <p:spPr>
            <a:xfrm>
              <a:off x="3114470" y="2476030"/>
              <a:ext cx="176508" cy="6268"/>
            </a:xfrm>
            <a:custGeom>
              <a:rect b="b" l="l" r="r" t="t"/>
              <a:pathLst>
                <a:path extrusionOk="0" h="88" w="2478">
                  <a:moveTo>
                    <a:pt x="21" y="1"/>
                  </a:moveTo>
                  <a:lnTo>
                    <a:pt x="1" y="87"/>
                  </a:lnTo>
                  <a:lnTo>
                    <a:pt x="2478" y="87"/>
                  </a:lnTo>
                  <a:lnTo>
                    <a:pt x="2458" y="1"/>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6"/>
            <p:cNvSpPr/>
            <p:nvPr/>
          </p:nvSpPr>
          <p:spPr>
            <a:xfrm>
              <a:off x="3118815" y="2453592"/>
              <a:ext cx="167818" cy="7693"/>
            </a:xfrm>
            <a:custGeom>
              <a:rect b="b" l="l" r="r" t="t"/>
              <a:pathLst>
                <a:path extrusionOk="0" h="108" w="2356">
                  <a:moveTo>
                    <a:pt x="21" y="0"/>
                  </a:moveTo>
                  <a:lnTo>
                    <a:pt x="1" y="107"/>
                  </a:lnTo>
                  <a:lnTo>
                    <a:pt x="2356" y="107"/>
                  </a:lnTo>
                  <a:lnTo>
                    <a:pt x="2330"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6"/>
            <p:cNvSpPr/>
            <p:nvPr/>
          </p:nvSpPr>
          <p:spPr>
            <a:xfrm>
              <a:off x="3109769" y="2497400"/>
              <a:ext cx="185982" cy="7337"/>
            </a:xfrm>
            <a:custGeom>
              <a:rect b="b" l="l" r="r" t="t"/>
              <a:pathLst>
                <a:path extrusionOk="0" h="103" w="2611">
                  <a:moveTo>
                    <a:pt x="21" y="1"/>
                  </a:moveTo>
                  <a:lnTo>
                    <a:pt x="1" y="102"/>
                  </a:lnTo>
                  <a:lnTo>
                    <a:pt x="2610" y="102"/>
                  </a:lnTo>
                  <a:lnTo>
                    <a:pt x="2585" y="1"/>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6"/>
            <p:cNvSpPr/>
            <p:nvPr/>
          </p:nvSpPr>
          <p:spPr>
            <a:xfrm>
              <a:off x="3105423" y="2519909"/>
              <a:ext cx="194672" cy="6197"/>
            </a:xfrm>
            <a:custGeom>
              <a:rect b="b" l="l" r="r" t="t"/>
              <a:pathLst>
                <a:path extrusionOk="0" h="87" w="2733">
                  <a:moveTo>
                    <a:pt x="21" y="0"/>
                  </a:moveTo>
                  <a:lnTo>
                    <a:pt x="1" y="87"/>
                  </a:lnTo>
                  <a:lnTo>
                    <a:pt x="2732" y="87"/>
                  </a:lnTo>
                  <a:lnTo>
                    <a:pt x="2712"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6"/>
            <p:cNvSpPr/>
            <p:nvPr/>
          </p:nvSpPr>
          <p:spPr>
            <a:xfrm>
              <a:off x="3099298" y="2540922"/>
              <a:ext cx="205499" cy="7622"/>
            </a:xfrm>
            <a:custGeom>
              <a:rect b="b" l="l" r="r" t="t"/>
              <a:pathLst>
                <a:path extrusionOk="0" h="107" w="2885">
                  <a:moveTo>
                    <a:pt x="20" y="0"/>
                  </a:moveTo>
                  <a:lnTo>
                    <a:pt x="0" y="107"/>
                  </a:lnTo>
                  <a:lnTo>
                    <a:pt x="2884" y="107"/>
                  </a:lnTo>
                  <a:lnTo>
                    <a:pt x="2859"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6"/>
            <p:cNvSpPr/>
            <p:nvPr/>
          </p:nvSpPr>
          <p:spPr>
            <a:xfrm>
              <a:off x="3094525" y="2563717"/>
              <a:ext cx="216041" cy="6268"/>
            </a:xfrm>
            <a:custGeom>
              <a:rect b="b" l="l" r="r" t="t"/>
              <a:pathLst>
                <a:path extrusionOk="0" h="88" w="3033">
                  <a:moveTo>
                    <a:pt x="26" y="1"/>
                  </a:moveTo>
                  <a:lnTo>
                    <a:pt x="1" y="87"/>
                  </a:lnTo>
                  <a:lnTo>
                    <a:pt x="3033" y="87"/>
                  </a:lnTo>
                  <a:lnTo>
                    <a:pt x="3012" y="1"/>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6"/>
            <p:cNvSpPr/>
            <p:nvPr/>
          </p:nvSpPr>
          <p:spPr>
            <a:xfrm>
              <a:off x="3090180" y="2584730"/>
              <a:ext cx="225087" cy="7693"/>
            </a:xfrm>
            <a:custGeom>
              <a:rect b="b" l="l" r="r" t="t"/>
              <a:pathLst>
                <a:path extrusionOk="0" h="108" w="3160">
                  <a:moveTo>
                    <a:pt x="21" y="1"/>
                  </a:moveTo>
                  <a:lnTo>
                    <a:pt x="1" y="107"/>
                  </a:lnTo>
                  <a:lnTo>
                    <a:pt x="3160" y="107"/>
                  </a:lnTo>
                  <a:lnTo>
                    <a:pt x="3139" y="1"/>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6"/>
            <p:cNvSpPr/>
            <p:nvPr/>
          </p:nvSpPr>
          <p:spPr>
            <a:xfrm>
              <a:off x="3085479" y="2607596"/>
              <a:ext cx="234133" cy="5841"/>
            </a:xfrm>
            <a:custGeom>
              <a:rect b="b" l="l" r="r" t="t"/>
              <a:pathLst>
                <a:path extrusionOk="0" h="82" w="3287">
                  <a:moveTo>
                    <a:pt x="26" y="0"/>
                  </a:moveTo>
                  <a:lnTo>
                    <a:pt x="1" y="81"/>
                  </a:lnTo>
                  <a:lnTo>
                    <a:pt x="3287" y="81"/>
                  </a:lnTo>
                  <a:lnTo>
                    <a:pt x="3266"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6"/>
            <p:cNvSpPr/>
            <p:nvPr/>
          </p:nvSpPr>
          <p:spPr>
            <a:xfrm>
              <a:off x="3081133" y="2628609"/>
              <a:ext cx="243179" cy="7622"/>
            </a:xfrm>
            <a:custGeom>
              <a:rect b="b" l="l" r="r" t="t"/>
              <a:pathLst>
                <a:path extrusionOk="0" h="107" w="3414">
                  <a:moveTo>
                    <a:pt x="21" y="0"/>
                  </a:moveTo>
                  <a:lnTo>
                    <a:pt x="1" y="107"/>
                  </a:lnTo>
                  <a:lnTo>
                    <a:pt x="3414" y="107"/>
                  </a:lnTo>
                  <a:lnTo>
                    <a:pt x="3394"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6"/>
            <p:cNvSpPr/>
            <p:nvPr/>
          </p:nvSpPr>
          <p:spPr>
            <a:xfrm>
              <a:off x="3075008" y="2649623"/>
              <a:ext cx="255146" cy="7622"/>
            </a:xfrm>
            <a:custGeom>
              <a:rect b="b" l="l" r="r" t="t"/>
              <a:pathLst>
                <a:path extrusionOk="0" h="107" w="3582">
                  <a:moveTo>
                    <a:pt x="21" y="0"/>
                  </a:moveTo>
                  <a:lnTo>
                    <a:pt x="0" y="107"/>
                  </a:lnTo>
                  <a:lnTo>
                    <a:pt x="3581" y="107"/>
                  </a:lnTo>
                  <a:lnTo>
                    <a:pt x="3561"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6"/>
            <p:cNvSpPr/>
            <p:nvPr/>
          </p:nvSpPr>
          <p:spPr>
            <a:xfrm>
              <a:off x="3070662" y="2672417"/>
              <a:ext cx="264192" cy="7693"/>
            </a:xfrm>
            <a:custGeom>
              <a:rect b="b" l="l" r="r" t="t"/>
              <a:pathLst>
                <a:path extrusionOk="0" h="108" w="3709">
                  <a:moveTo>
                    <a:pt x="21" y="1"/>
                  </a:moveTo>
                  <a:lnTo>
                    <a:pt x="0" y="107"/>
                  </a:lnTo>
                  <a:lnTo>
                    <a:pt x="3708" y="107"/>
                  </a:lnTo>
                  <a:lnTo>
                    <a:pt x="3688" y="1"/>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6"/>
            <p:cNvSpPr/>
            <p:nvPr/>
          </p:nvSpPr>
          <p:spPr>
            <a:xfrm>
              <a:off x="3065961" y="2693430"/>
              <a:ext cx="273238" cy="7693"/>
            </a:xfrm>
            <a:custGeom>
              <a:rect b="b" l="l" r="r" t="t"/>
              <a:pathLst>
                <a:path extrusionOk="0" h="108" w="3836">
                  <a:moveTo>
                    <a:pt x="21" y="1"/>
                  </a:moveTo>
                  <a:lnTo>
                    <a:pt x="0" y="107"/>
                  </a:lnTo>
                  <a:lnTo>
                    <a:pt x="3835" y="107"/>
                  </a:lnTo>
                  <a:lnTo>
                    <a:pt x="3815" y="1"/>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6"/>
            <p:cNvSpPr/>
            <p:nvPr/>
          </p:nvSpPr>
          <p:spPr>
            <a:xfrm>
              <a:off x="3061616" y="2716296"/>
              <a:ext cx="282284" cy="7622"/>
            </a:xfrm>
            <a:custGeom>
              <a:rect b="b" l="l" r="r" t="t"/>
              <a:pathLst>
                <a:path extrusionOk="0" h="107" w="3963">
                  <a:moveTo>
                    <a:pt x="20" y="0"/>
                  </a:moveTo>
                  <a:lnTo>
                    <a:pt x="0" y="107"/>
                  </a:lnTo>
                  <a:lnTo>
                    <a:pt x="3963" y="107"/>
                  </a:lnTo>
                  <a:lnTo>
                    <a:pt x="3942"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6"/>
            <p:cNvSpPr/>
            <p:nvPr/>
          </p:nvSpPr>
          <p:spPr>
            <a:xfrm>
              <a:off x="3055419" y="2737309"/>
              <a:ext cx="292827" cy="7622"/>
            </a:xfrm>
            <a:custGeom>
              <a:rect b="b" l="l" r="r" t="t"/>
              <a:pathLst>
                <a:path extrusionOk="0" h="107" w="4111">
                  <a:moveTo>
                    <a:pt x="21" y="0"/>
                  </a:moveTo>
                  <a:lnTo>
                    <a:pt x="1" y="107"/>
                  </a:lnTo>
                  <a:lnTo>
                    <a:pt x="4111" y="107"/>
                  </a:lnTo>
                  <a:lnTo>
                    <a:pt x="4090"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6"/>
            <p:cNvSpPr/>
            <p:nvPr/>
          </p:nvSpPr>
          <p:spPr>
            <a:xfrm>
              <a:off x="3051074" y="2438348"/>
              <a:ext cx="97870" cy="329083"/>
            </a:xfrm>
            <a:custGeom>
              <a:rect b="b" l="l" r="r" t="t"/>
              <a:pathLst>
                <a:path extrusionOk="0" h="4620" w="1374">
                  <a:moveTo>
                    <a:pt x="1018" y="1"/>
                  </a:moveTo>
                  <a:lnTo>
                    <a:pt x="1" y="4619"/>
                  </a:lnTo>
                  <a:lnTo>
                    <a:pt x="463" y="4619"/>
                  </a:lnTo>
                  <a:lnTo>
                    <a:pt x="1374"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6"/>
            <p:cNvSpPr/>
            <p:nvPr/>
          </p:nvSpPr>
          <p:spPr>
            <a:xfrm>
              <a:off x="3256150" y="2438348"/>
              <a:ext cx="98297" cy="329083"/>
            </a:xfrm>
            <a:custGeom>
              <a:rect b="b" l="l" r="r" t="t"/>
              <a:pathLst>
                <a:path extrusionOk="0" h="4620" w="1380">
                  <a:moveTo>
                    <a:pt x="1" y="1"/>
                  </a:moveTo>
                  <a:lnTo>
                    <a:pt x="911" y="4619"/>
                  </a:lnTo>
                  <a:lnTo>
                    <a:pt x="1379" y="4619"/>
                  </a:lnTo>
                  <a:lnTo>
                    <a:pt x="341"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0" name="Google Shape;3220;p66"/>
          <p:cNvGrpSpPr/>
          <p:nvPr/>
        </p:nvGrpSpPr>
        <p:grpSpPr>
          <a:xfrm>
            <a:off x="3565580" y="2822147"/>
            <a:ext cx="383788" cy="513070"/>
            <a:chOff x="3565580" y="2822147"/>
            <a:chExt cx="383788" cy="513070"/>
          </a:xfrm>
        </p:grpSpPr>
        <p:sp>
          <p:nvSpPr>
            <p:cNvPr id="3221" name="Google Shape;3221;p66"/>
            <p:cNvSpPr/>
            <p:nvPr/>
          </p:nvSpPr>
          <p:spPr>
            <a:xfrm>
              <a:off x="3586950" y="2822147"/>
              <a:ext cx="362418" cy="513070"/>
            </a:xfrm>
            <a:custGeom>
              <a:rect b="b" l="l" r="r" t="t"/>
              <a:pathLst>
                <a:path extrusionOk="0" h="7203" w="5088">
                  <a:moveTo>
                    <a:pt x="2066" y="1"/>
                  </a:moveTo>
                  <a:cubicBezTo>
                    <a:pt x="1991" y="1"/>
                    <a:pt x="1916" y="7"/>
                    <a:pt x="1842" y="20"/>
                  </a:cubicBezTo>
                  <a:cubicBezTo>
                    <a:pt x="1761" y="20"/>
                    <a:pt x="1674" y="40"/>
                    <a:pt x="1608" y="40"/>
                  </a:cubicBezTo>
                  <a:cubicBezTo>
                    <a:pt x="1547" y="60"/>
                    <a:pt x="1506" y="60"/>
                    <a:pt x="1440" y="81"/>
                  </a:cubicBezTo>
                  <a:cubicBezTo>
                    <a:pt x="1354" y="101"/>
                    <a:pt x="1272" y="101"/>
                    <a:pt x="1186" y="147"/>
                  </a:cubicBezTo>
                  <a:cubicBezTo>
                    <a:pt x="1099" y="167"/>
                    <a:pt x="1018" y="188"/>
                    <a:pt x="932" y="228"/>
                  </a:cubicBezTo>
                  <a:cubicBezTo>
                    <a:pt x="784" y="294"/>
                    <a:pt x="637" y="355"/>
                    <a:pt x="489" y="442"/>
                  </a:cubicBezTo>
                  <a:cubicBezTo>
                    <a:pt x="336" y="528"/>
                    <a:pt x="209" y="630"/>
                    <a:pt x="108" y="757"/>
                  </a:cubicBezTo>
                  <a:cubicBezTo>
                    <a:pt x="62" y="803"/>
                    <a:pt x="41" y="864"/>
                    <a:pt x="21" y="910"/>
                  </a:cubicBezTo>
                  <a:cubicBezTo>
                    <a:pt x="21" y="930"/>
                    <a:pt x="1" y="930"/>
                    <a:pt x="21" y="951"/>
                  </a:cubicBezTo>
                  <a:cubicBezTo>
                    <a:pt x="21" y="971"/>
                    <a:pt x="21" y="1012"/>
                    <a:pt x="1" y="1037"/>
                  </a:cubicBezTo>
                  <a:lnTo>
                    <a:pt x="1" y="1164"/>
                  </a:lnTo>
                  <a:cubicBezTo>
                    <a:pt x="1" y="1225"/>
                    <a:pt x="1" y="1312"/>
                    <a:pt x="21" y="1373"/>
                  </a:cubicBezTo>
                  <a:cubicBezTo>
                    <a:pt x="21" y="1439"/>
                    <a:pt x="21" y="1500"/>
                    <a:pt x="41" y="1586"/>
                  </a:cubicBezTo>
                  <a:cubicBezTo>
                    <a:pt x="41" y="1647"/>
                    <a:pt x="62" y="1714"/>
                    <a:pt x="82" y="1800"/>
                  </a:cubicBezTo>
                  <a:cubicBezTo>
                    <a:pt x="108" y="1861"/>
                    <a:pt x="128" y="1948"/>
                    <a:pt x="148" y="2009"/>
                  </a:cubicBezTo>
                  <a:cubicBezTo>
                    <a:pt x="148" y="2029"/>
                    <a:pt x="148" y="2054"/>
                    <a:pt x="169" y="2075"/>
                  </a:cubicBezTo>
                  <a:cubicBezTo>
                    <a:pt x="189" y="2136"/>
                    <a:pt x="209" y="2222"/>
                    <a:pt x="235" y="2309"/>
                  </a:cubicBezTo>
                  <a:cubicBezTo>
                    <a:pt x="255" y="2390"/>
                    <a:pt x="275" y="2477"/>
                    <a:pt x="316" y="2583"/>
                  </a:cubicBezTo>
                  <a:cubicBezTo>
                    <a:pt x="336" y="2665"/>
                    <a:pt x="382" y="2772"/>
                    <a:pt x="403" y="2858"/>
                  </a:cubicBezTo>
                  <a:cubicBezTo>
                    <a:pt x="464" y="3006"/>
                    <a:pt x="509" y="3153"/>
                    <a:pt x="550" y="3280"/>
                  </a:cubicBezTo>
                  <a:cubicBezTo>
                    <a:pt x="591" y="3387"/>
                    <a:pt x="637" y="3494"/>
                    <a:pt x="657" y="3601"/>
                  </a:cubicBezTo>
                  <a:cubicBezTo>
                    <a:pt x="698" y="3708"/>
                    <a:pt x="743" y="3809"/>
                    <a:pt x="784" y="3916"/>
                  </a:cubicBezTo>
                  <a:cubicBezTo>
                    <a:pt x="804" y="4003"/>
                    <a:pt x="845" y="4089"/>
                    <a:pt x="871" y="4170"/>
                  </a:cubicBezTo>
                  <a:cubicBezTo>
                    <a:pt x="891" y="4257"/>
                    <a:pt x="932" y="4318"/>
                    <a:pt x="952" y="4404"/>
                  </a:cubicBezTo>
                  <a:cubicBezTo>
                    <a:pt x="972" y="4491"/>
                    <a:pt x="1018" y="4552"/>
                    <a:pt x="1038" y="4638"/>
                  </a:cubicBezTo>
                  <a:cubicBezTo>
                    <a:pt x="1059" y="4699"/>
                    <a:pt x="1099" y="4786"/>
                    <a:pt x="1125" y="4852"/>
                  </a:cubicBezTo>
                  <a:cubicBezTo>
                    <a:pt x="1166" y="4979"/>
                    <a:pt x="1206" y="5081"/>
                    <a:pt x="1272" y="5188"/>
                  </a:cubicBezTo>
                  <a:cubicBezTo>
                    <a:pt x="1379" y="5401"/>
                    <a:pt x="1481" y="5615"/>
                    <a:pt x="1608" y="5824"/>
                  </a:cubicBezTo>
                  <a:cubicBezTo>
                    <a:pt x="1695" y="5971"/>
                    <a:pt x="1781" y="6124"/>
                    <a:pt x="1888" y="6251"/>
                  </a:cubicBezTo>
                  <a:cubicBezTo>
                    <a:pt x="1969" y="6353"/>
                    <a:pt x="2056" y="6459"/>
                    <a:pt x="2142" y="6546"/>
                  </a:cubicBezTo>
                  <a:cubicBezTo>
                    <a:pt x="2224" y="6632"/>
                    <a:pt x="2310" y="6714"/>
                    <a:pt x="2417" y="6780"/>
                  </a:cubicBezTo>
                  <a:cubicBezTo>
                    <a:pt x="2498" y="6861"/>
                    <a:pt x="2605" y="6927"/>
                    <a:pt x="2712" y="6968"/>
                  </a:cubicBezTo>
                  <a:cubicBezTo>
                    <a:pt x="2839" y="7034"/>
                    <a:pt x="2946" y="7095"/>
                    <a:pt x="3073" y="7141"/>
                  </a:cubicBezTo>
                  <a:cubicBezTo>
                    <a:pt x="3200" y="7182"/>
                    <a:pt x="3348" y="7202"/>
                    <a:pt x="3475" y="7202"/>
                  </a:cubicBezTo>
                  <a:cubicBezTo>
                    <a:pt x="3622" y="7202"/>
                    <a:pt x="3770" y="7202"/>
                    <a:pt x="3897" y="7161"/>
                  </a:cubicBezTo>
                  <a:lnTo>
                    <a:pt x="3963" y="7161"/>
                  </a:lnTo>
                  <a:cubicBezTo>
                    <a:pt x="4070" y="7141"/>
                    <a:pt x="4197" y="7095"/>
                    <a:pt x="4304" y="7055"/>
                  </a:cubicBezTo>
                  <a:cubicBezTo>
                    <a:pt x="4431" y="6988"/>
                    <a:pt x="4533" y="6907"/>
                    <a:pt x="4640" y="6800"/>
                  </a:cubicBezTo>
                  <a:cubicBezTo>
                    <a:pt x="4726" y="6734"/>
                    <a:pt x="4767" y="6673"/>
                    <a:pt x="4833" y="6587"/>
                  </a:cubicBezTo>
                  <a:cubicBezTo>
                    <a:pt x="4853" y="6566"/>
                    <a:pt x="4874" y="6546"/>
                    <a:pt x="4894" y="6505"/>
                  </a:cubicBezTo>
                  <a:cubicBezTo>
                    <a:pt x="4960" y="6419"/>
                    <a:pt x="5001" y="6312"/>
                    <a:pt x="5021" y="6205"/>
                  </a:cubicBezTo>
                  <a:cubicBezTo>
                    <a:pt x="5087" y="6058"/>
                    <a:pt x="5087" y="5890"/>
                    <a:pt x="5042" y="5742"/>
                  </a:cubicBezTo>
                  <a:lnTo>
                    <a:pt x="4853" y="5361"/>
                  </a:lnTo>
                  <a:cubicBezTo>
                    <a:pt x="4833" y="5315"/>
                    <a:pt x="4787" y="5274"/>
                    <a:pt x="4767" y="5208"/>
                  </a:cubicBezTo>
                  <a:cubicBezTo>
                    <a:pt x="4726" y="5167"/>
                    <a:pt x="4726" y="5106"/>
                    <a:pt x="4726" y="5040"/>
                  </a:cubicBezTo>
                  <a:cubicBezTo>
                    <a:pt x="4726" y="4979"/>
                    <a:pt x="4747" y="4913"/>
                    <a:pt x="4787" y="4872"/>
                  </a:cubicBezTo>
                  <a:cubicBezTo>
                    <a:pt x="4813" y="4827"/>
                    <a:pt x="4833" y="4786"/>
                    <a:pt x="4853" y="4766"/>
                  </a:cubicBezTo>
                  <a:cubicBezTo>
                    <a:pt x="4894" y="4699"/>
                    <a:pt x="4914" y="4638"/>
                    <a:pt x="4914" y="4572"/>
                  </a:cubicBezTo>
                  <a:cubicBezTo>
                    <a:pt x="4914" y="4532"/>
                    <a:pt x="4894" y="4471"/>
                    <a:pt x="4874" y="4425"/>
                  </a:cubicBezTo>
                  <a:cubicBezTo>
                    <a:pt x="4833" y="4277"/>
                    <a:pt x="4726" y="4150"/>
                    <a:pt x="4599" y="4043"/>
                  </a:cubicBezTo>
                  <a:lnTo>
                    <a:pt x="4579" y="4043"/>
                  </a:lnTo>
                  <a:lnTo>
                    <a:pt x="4579" y="4023"/>
                  </a:lnTo>
                  <a:lnTo>
                    <a:pt x="4579" y="4003"/>
                  </a:lnTo>
                  <a:cubicBezTo>
                    <a:pt x="4640" y="3916"/>
                    <a:pt x="4686" y="3855"/>
                    <a:pt x="4747" y="3789"/>
                  </a:cubicBezTo>
                  <a:cubicBezTo>
                    <a:pt x="4813" y="3708"/>
                    <a:pt x="4853" y="3601"/>
                    <a:pt x="4874" y="3494"/>
                  </a:cubicBezTo>
                  <a:cubicBezTo>
                    <a:pt x="4894" y="3367"/>
                    <a:pt x="4894" y="3260"/>
                    <a:pt x="4853" y="3133"/>
                  </a:cubicBezTo>
                  <a:cubicBezTo>
                    <a:pt x="4833" y="3046"/>
                    <a:pt x="4767" y="2985"/>
                    <a:pt x="4706" y="2899"/>
                  </a:cubicBezTo>
                  <a:cubicBezTo>
                    <a:pt x="4660" y="2838"/>
                    <a:pt x="4599" y="2792"/>
                    <a:pt x="4533" y="2731"/>
                  </a:cubicBezTo>
                  <a:cubicBezTo>
                    <a:pt x="4385" y="2604"/>
                    <a:pt x="4258" y="2456"/>
                    <a:pt x="4111" y="2329"/>
                  </a:cubicBezTo>
                  <a:cubicBezTo>
                    <a:pt x="4024" y="2263"/>
                    <a:pt x="3963" y="2182"/>
                    <a:pt x="3877" y="2095"/>
                  </a:cubicBezTo>
                  <a:cubicBezTo>
                    <a:pt x="3770" y="1988"/>
                    <a:pt x="3689" y="1881"/>
                    <a:pt x="3602" y="1775"/>
                  </a:cubicBezTo>
                  <a:cubicBezTo>
                    <a:pt x="3495" y="1673"/>
                    <a:pt x="3434" y="1566"/>
                    <a:pt x="3348" y="1459"/>
                  </a:cubicBezTo>
                  <a:cubicBezTo>
                    <a:pt x="3287" y="1352"/>
                    <a:pt x="3261" y="1246"/>
                    <a:pt x="3261" y="1118"/>
                  </a:cubicBezTo>
                  <a:lnTo>
                    <a:pt x="3261" y="930"/>
                  </a:lnTo>
                  <a:cubicBezTo>
                    <a:pt x="3261" y="823"/>
                    <a:pt x="3261" y="717"/>
                    <a:pt x="3241" y="610"/>
                  </a:cubicBezTo>
                  <a:cubicBezTo>
                    <a:pt x="3221" y="528"/>
                    <a:pt x="3180" y="462"/>
                    <a:pt x="3134" y="376"/>
                  </a:cubicBezTo>
                  <a:cubicBezTo>
                    <a:pt x="3093" y="315"/>
                    <a:pt x="3053" y="274"/>
                    <a:pt x="3007" y="228"/>
                  </a:cubicBezTo>
                  <a:cubicBezTo>
                    <a:pt x="2926" y="167"/>
                    <a:pt x="2819" y="121"/>
                    <a:pt x="2732" y="81"/>
                  </a:cubicBezTo>
                  <a:cubicBezTo>
                    <a:pt x="2585" y="40"/>
                    <a:pt x="2437" y="20"/>
                    <a:pt x="2290" y="20"/>
                  </a:cubicBezTo>
                  <a:cubicBezTo>
                    <a:pt x="2216" y="7"/>
                    <a:pt x="2141" y="1"/>
                    <a:pt x="2066"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6"/>
            <p:cNvSpPr/>
            <p:nvPr/>
          </p:nvSpPr>
          <p:spPr>
            <a:xfrm>
              <a:off x="3645644" y="2868020"/>
              <a:ext cx="195028" cy="90462"/>
            </a:xfrm>
            <a:custGeom>
              <a:rect b="b" l="l" r="r" t="t"/>
              <a:pathLst>
                <a:path extrusionOk="0" h="1270" w="2738">
                  <a:moveTo>
                    <a:pt x="2368" y="1"/>
                  </a:moveTo>
                  <a:cubicBezTo>
                    <a:pt x="2315" y="1"/>
                    <a:pt x="2265" y="18"/>
                    <a:pt x="2208" y="32"/>
                  </a:cubicBezTo>
                  <a:cubicBezTo>
                    <a:pt x="2163" y="32"/>
                    <a:pt x="2122" y="32"/>
                    <a:pt x="2081" y="52"/>
                  </a:cubicBezTo>
                  <a:cubicBezTo>
                    <a:pt x="1995" y="73"/>
                    <a:pt x="1929" y="93"/>
                    <a:pt x="1847" y="113"/>
                  </a:cubicBezTo>
                  <a:cubicBezTo>
                    <a:pt x="1801" y="139"/>
                    <a:pt x="1761" y="139"/>
                    <a:pt x="1720" y="159"/>
                  </a:cubicBezTo>
                  <a:cubicBezTo>
                    <a:pt x="1613" y="179"/>
                    <a:pt x="1527" y="220"/>
                    <a:pt x="1420" y="240"/>
                  </a:cubicBezTo>
                  <a:cubicBezTo>
                    <a:pt x="1339" y="286"/>
                    <a:pt x="1232" y="307"/>
                    <a:pt x="1125" y="347"/>
                  </a:cubicBezTo>
                  <a:lnTo>
                    <a:pt x="743" y="541"/>
                  </a:lnTo>
                  <a:cubicBezTo>
                    <a:pt x="682" y="581"/>
                    <a:pt x="596" y="602"/>
                    <a:pt x="530" y="647"/>
                  </a:cubicBezTo>
                  <a:cubicBezTo>
                    <a:pt x="469" y="688"/>
                    <a:pt x="403" y="749"/>
                    <a:pt x="321" y="795"/>
                  </a:cubicBezTo>
                  <a:cubicBezTo>
                    <a:pt x="235" y="856"/>
                    <a:pt x="148" y="922"/>
                    <a:pt x="67" y="983"/>
                  </a:cubicBezTo>
                  <a:cubicBezTo>
                    <a:pt x="47" y="1029"/>
                    <a:pt x="21" y="1049"/>
                    <a:pt x="21" y="1070"/>
                  </a:cubicBezTo>
                  <a:cubicBezTo>
                    <a:pt x="1" y="1156"/>
                    <a:pt x="21" y="1217"/>
                    <a:pt x="87" y="1237"/>
                  </a:cubicBezTo>
                  <a:cubicBezTo>
                    <a:pt x="108" y="1258"/>
                    <a:pt x="128" y="1258"/>
                    <a:pt x="174" y="1258"/>
                  </a:cubicBezTo>
                  <a:cubicBezTo>
                    <a:pt x="201" y="1266"/>
                    <a:pt x="229" y="1269"/>
                    <a:pt x="257" y="1269"/>
                  </a:cubicBezTo>
                  <a:cubicBezTo>
                    <a:pt x="313" y="1269"/>
                    <a:pt x="370" y="1258"/>
                    <a:pt x="428" y="1258"/>
                  </a:cubicBezTo>
                  <a:cubicBezTo>
                    <a:pt x="469" y="1237"/>
                    <a:pt x="509" y="1237"/>
                    <a:pt x="530" y="1217"/>
                  </a:cubicBezTo>
                  <a:cubicBezTo>
                    <a:pt x="576" y="1217"/>
                    <a:pt x="596" y="1217"/>
                    <a:pt x="616" y="1197"/>
                  </a:cubicBezTo>
                  <a:cubicBezTo>
                    <a:pt x="682" y="1176"/>
                    <a:pt x="723" y="1156"/>
                    <a:pt x="784" y="1156"/>
                  </a:cubicBezTo>
                  <a:cubicBezTo>
                    <a:pt x="850" y="1131"/>
                    <a:pt x="891" y="1110"/>
                    <a:pt x="957" y="1090"/>
                  </a:cubicBezTo>
                  <a:cubicBezTo>
                    <a:pt x="1038" y="1070"/>
                    <a:pt x="1125" y="1029"/>
                    <a:pt x="1211" y="1003"/>
                  </a:cubicBezTo>
                  <a:cubicBezTo>
                    <a:pt x="1232" y="1003"/>
                    <a:pt x="1272" y="983"/>
                    <a:pt x="1318" y="983"/>
                  </a:cubicBezTo>
                  <a:cubicBezTo>
                    <a:pt x="1379" y="963"/>
                    <a:pt x="1445" y="942"/>
                    <a:pt x="1506" y="902"/>
                  </a:cubicBezTo>
                  <a:cubicBezTo>
                    <a:pt x="1573" y="876"/>
                    <a:pt x="1634" y="856"/>
                    <a:pt x="1700" y="836"/>
                  </a:cubicBezTo>
                  <a:cubicBezTo>
                    <a:pt x="1827" y="795"/>
                    <a:pt x="1954" y="729"/>
                    <a:pt x="2102" y="688"/>
                  </a:cubicBezTo>
                  <a:lnTo>
                    <a:pt x="2483" y="495"/>
                  </a:lnTo>
                  <a:cubicBezTo>
                    <a:pt x="2544" y="434"/>
                    <a:pt x="2610" y="393"/>
                    <a:pt x="2671" y="307"/>
                  </a:cubicBezTo>
                  <a:cubicBezTo>
                    <a:pt x="2737" y="200"/>
                    <a:pt x="2692" y="73"/>
                    <a:pt x="2564" y="32"/>
                  </a:cubicBezTo>
                  <a:cubicBezTo>
                    <a:pt x="2524" y="12"/>
                    <a:pt x="2483" y="12"/>
                    <a:pt x="2437" y="12"/>
                  </a:cubicBezTo>
                  <a:cubicBezTo>
                    <a:pt x="2413" y="4"/>
                    <a:pt x="2390" y="1"/>
                    <a:pt x="2368"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6"/>
            <p:cNvSpPr/>
            <p:nvPr/>
          </p:nvSpPr>
          <p:spPr>
            <a:xfrm>
              <a:off x="3749999" y="2935477"/>
              <a:ext cx="152646" cy="191395"/>
            </a:xfrm>
            <a:custGeom>
              <a:rect b="b" l="l" r="r" t="t"/>
              <a:pathLst>
                <a:path extrusionOk="0" h="2687" w="2143">
                  <a:moveTo>
                    <a:pt x="52" y="1"/>
                  </a:moveTo>
                  <a:cubicBezTo>
                    <a:pt x="41" y="1"/>
                    <a:pt x="31" y="6"/>
                    <a:pt x="21" y="16"/>
                  </a:cubicBezTo>
                  <a:cubicBezTo>
                    <a:pt x="1" y="36"/>
                    <a:pt x="1" y="56"/>
                    <a:pt x="1" y="82"/>
                  </a:cubicBezTo>
                  <a:cubicBezTo>
                    <a:pt x="21" y="123"/>
                    <a:pt x="21" y="143"/>
                    <a:pt x="41" y="163"/>
                  </a:cubicBezTo>
                  <a:cubicBezTo>
                    <a:pt x="82" y="290"/>
                    <a:pt x="128" y="418"/>
                    <a:pt x="169" y="545"/>
                  </a:cubicBezTo>
                  <a:cubicBezTo>
                    <a:pt x="189" y="672"/>
                    <a:pt x="189" y="779"/>
                    <a:pt x="209" y="886"/>
                  </a:cubicBezTo>
                  <a:cubicBezTo>
                    <a:pt x="235" y="947"/>
                    <a:pt x="235" y="1013"/>
                    <a:pt x="235" y="1053"/>
                  </a:cubicBezTo>
                  <a:cubicBezTo>
                    <a:pt x="255" y="1140"/>
                    <a:pt x="255" y="1226"/>
                    <a:pt x="275" y="1287"/>
                  </a:cubicBezTo>
                  <a:lnTo>
                    <a:pt x="275" y="1308"/>
                  </a:lnTo>
                  <a:cubicBezTo>
                    <a:pt x="275" y="1374"/>
                    <a:pt x="275" y="1435"/>
                    <a:pt x="296" y="1501"/>
                  </a:cubicBezTo>
                  <a:cubicBezTo>
                    <a:pt x="296" y="1562"/>
                    <a:pt x="316" y="1628"/>
                    <a:pt x="336" y="1710"/>
                  </a:cubicBezTo>
                  <a:lnTo>
                    <a:pt x="336" y="1735"/>
                  </a:lnTo>
                  <a:cubicBezTo>
                    <a:pt x="362" y="1883"/>
                    <a:pt x="403" y="2010"/>
                    <a:pt x="443" y="2137"/>
                  </a:cubicBezTo>
                  <a:cubicBezTo>
                    <a:pt x="489" y="2218"/>
                    <a:pt x="550" y="2325"/>
                    <a:pt x="616" y="2391"/>
                  </a:cubicBezTo>
                  <a:cubicBezTo>
                    <a:pt x="677" y="2498"/>
                    <a:pt x="784" y="2579"/>
                    <a:pt x="891" y="2625"/>
                  </a:cubicBezTo>
                  <a:cubicBezTo>
                    <a:pt x="998" y="2666"/>
                    <a:pt x="1079" y="2686"/>
                    <a:pt x="1186" y="2686"/>
                  </a:cubicBezTo>
                  <a:cubicBezTo>
                    <a:pt x="1227" y="2666"/>
                    <a:pt x="1252" y="2666"/>
                    <a:pt x="1293" y="2666"/>
                  </a:cubicBezTo>
                  <a:cubicBezTo>
                    <a:pt x="1333" y="2666"/>
                    <a:pt x="1354" y="2646"/>
                    <a:pt x="1400" y="2625"/>
                  </a:cubicBezTo>
                  <a:cubicBezTo>
                    <a:pt x="1461" y="2600"/>
                    <a:pt x="1506" y="2579"/>
                    <a:pt x="1567" y="2559"/>
                  </a:cubicBezTo>
                  <a:cubicBezTo>
                    <a:pt x="1608" y="2539"/>
                    <a:pt x="1654" y="2518"/>
                    <a:pt x="1695" y="2498"/>
                  </a:cubicBezTo>
                  <a:lnTo>
                    <a:pt x="1888" y="2498"/>
                  </a:lnTo>
                  <a:cubicBezTo>
                    <a:pt x="1929" y="2498"/>
                    <a:pt x="1969" y="2518"/>
                    <a:pt x="1990" y="2518"/>
                  </a:cubicBezTo>
                  <a:cubicBezTo>
                    <a:pt x="2035" y="2518"/>
                    <a:pt x="2076" y="2498"/>
                    <a:pt x="2096" y="2473"/>
                  </a:cubicBezTo>
                  <a:cubicBezTo>
                    <a:pt x="2142" y="2452"/>
                    <a:pt x="2117" y="2412"/>
                    <a:pt x="2076" y="2391"/>
                  </a:cubicBezTo>
                  <a:cubicBezTo>
                    <a:pt x="2076" y="2371"/>
                    <a:pt x="2056" y="2371"/>
                    <a:pt x="2035" y="2371"/>
                  </a:cubicBezTo>
                  <a:cubicBezTo>
                    <a:pt x="1949" y="2345"/>
                    <a:pt x="1888" y="2345"/>
                    <a:pt x="1801" y="2325"/>
                  </a:cubicBezTo>
                  <a:lnTo>
                    <a:pt x="1715" y="2325"/>
                  </a:lnTo>
                  <a:cubicBezTo>
                    <a:pt x="1654" y="2345"/>
                    <a:pt x="1608" y="2371"/>
                    <a:pt x="1547" y="2391"/>
                  </a:cubicBezTo>
                  <a:cubicBezTo>
                    <a:pt x="1461" y="2412"/>
                    <a:pt x="1400" y="2452"/>
                    <a:pt x="1333" y="2473"/>
                  </a:cubicBezTo>
                  <a:cubicBezTo>
                    <a:pt x="1272" y="2518"/>
                    <a:pt x="1206" y="2518"/>
                    <a:pt x="1145" y="2518"/>
                  </a:cubicBezTo>
                  <a:cubicBezTo>
                    <a:pt x="1018" y="2518"/>
                    <a:pt x="911" y="2473"/>
                    <a:pt x="804" y="2391"/>
                  </a:cubicBezTo>
                  <a:cubicBezTo>
                    <a:pt x="718" y="2305"/>
                    <a:pt x="657" y="2218"/>
                    <a:pt x="616" y="2117"/>
                  </a:cubicBezTo>
                  <a:cubicBezTo>
                    <a:pt x="591" y="2050"/>
                    <a:pt x="550" y="1964"/>
                    <a:pt x="530" y="1883"/>
                  </a:cubicBezTo>
                  <a:cubicBezTo>
                    <a:pt x="509" y="1776"/>
                    <a:pt x="489" y="1689"/>
                    <a:pt x="464" y="1582"/>
                  </a:cubicBezTo>
                  <a:cubicBezTo>
                    <a:pt x="464" y="1542"/>
                    <a:pt x="443" y="1501"/>
                    <a:pt x="443" y="1455"/>
                  </a:cubicBezTo>
                  <a:cubicBezTo>
                    <a:pt x="423" y="1354"/>
                    <a:pt x="423" y="1267"/>
                    <a:pt x="403" y="1160"/>
                  </a:cubicBezTo>
                  <a:cubicBezTo>
                    <a:pt x="403" y="1074"/>
                    <a:pt x="403" y="992"/>
                    <a:pt x="382" y="906"/>
                  </a:cubicBezTo>
                  <a:cubicBezTo>
                    <a:pt x="362" y="819"/>
                    <a:pt x="362" y="738"/>
                    <a:pt x="336" y="652"/>
                  </a:cubicBezTo>
                  <a:cubicBezTo>
                    <a:pt x="316" y="565"/>
                    <a:pt x="296" y="504"/>
                    <a:pt x="275" y="418"/>
                  </a:cubicBezTo>
                  <a:cubicBezTo>
                    <a:pt x="255" y="311"/>
                    <a:pt x="209" y="209"/>
                    <a:pt x="169" y="102"/>
                  </a:cubicBezTo>
                  <a:cubicBezTo>
                    <a:pt x="148" y="82"/>
                    <a:pt x="128" y="36"/>
                    <a:pt x="82" y="16"/>
                  </a:cubicBezTo>
                  <a:cubicBezTo>
                    <a:pt x="72" y="6"/>
                    <a:pt x="62" y="1"/>
                    <a:pt x="52"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6"/>
            <p:cNvSpPr/>
            <p:nvPr/>
          </p:nvSpPr>
          <p:spPr>
            <a:xfrm>
              <a:off x="3799647" y="3152521"/>
              <a:ext cx="121091" cy="43878"/>
            </a:xfrm>
            <a:custGeom>
              <a:rect b="b" l="l" r="r" t="t"/>
              <a:pathLst>
                <a:path extrusionOk="0" h="616" w="1700">
                  <a:moveTo>
                    <a:pt x="1506" y="0"/>
                  </a:moveTo>
                  <a:cubicBezTo>
                    <a:pt x="1445" y="0"/>
                    <a:pt x="1379" y="21"/>
                    <a:pt x="1318" y="21"/>
                  </a:cubicBezTo>
                  <a:cubicBezTo>
                    <a:pt x="1232" y="41"/>
                    <a:pt x="1125" y="41"/>
                    <a:pt x="1038" y="61"/>
                  </a:cubicBezTo>
                  <a:cubicBezTo>
                    <a:pt x="998" y="61"/>
                    <a:pt x="957" y="87"/>
                    <a:pt x="911" y="107"/>
                  </a:cubicBezTo>
                  <a:cubicBezTo>
                    <a:pt x="809" y="128"/>
                    <a:pt x="703" y="148"/>
                    <a:pt x="616" y="189"/>
                  </a:cubicBezTo>
                  <a:cubicBezTo>
                    <a:pt x="489" y="255"/>
                    <a:pt x="362" y="295"/>
                    <a:pt x="255" y="362"/>
                  </a:cubicBezTo>
                  <a:cubicBezTo>
                    <a:pt x="174" y="402"/>
                    <a:pt x="107" y="443"/>
                    <a:pt x="46" y="509"/>
                  </a:cubicBezTo>
                  <a:cubicBezTo>
                    <a:pt x="46" y="509"/>
                    <a:pt x="21" y="509"/>
                    <a:pt x="21" y="529"/>
                  </a:cubicBezTo>
                  <a:cubicBezTo>
                    <a:pt x="1" y="550"/>
                    <a:pt x="1" y="570"/>
                    <a:pt x="1" y="596"/>
                  </a:cubicBezTo>
                  <a:cubicBezTo>
                    <a:pt x="21" y="616"/>
                    <a:pt x="46" y="616"/>
                    <a:pt x="67" y="616"/>
                  </a:cubicBezTo>
                  <a:cubicBezTo>
                    <a:pt x="87" y="616"/>
                    <a:pt x="107" y="616"/>
                    <a:pt x="128" y="596"/>
                  </a:cubicBezTo>
                  <a:cubicBezTo>
                    <a:pt x="148" y="596"/>
                    <a:pt x="194" y="570"/>
                    <a:pt x="235" y="550"/>
                  </a:cubicBezTo>
                  <a:cubicBezTo>
                    <a:pt x="362" y="489"/>
                    <a:pt x="489" y="423"/>
                    <a:pt x="636" y="362"/>
                  </a:cubicBezTo>
                  <a:cubicBezTo>
                    <a:pt x="743" y="316"/>
                    <a:pt x="850" y="275"/>
                    <a:pt x="977" y="255"/>
                  </a:cubicBezTo>
                  <a:cubicBezTo>
                    <a:pt x="1084" y="214"/>
                    <a:pt x="1191" y="189"/>
                    <a:pt x="1293" y="189"/>
                  </a:cubicBezTo>
                  <a:cubicBezTo>
                    <a:pt x="1379" y="168"/>
                    <a:pt x="1486" y="168"/>
                    <a:pt x="1572" y="148"/>
                  </a:cubicBezTo>
                  <a:cubicBezTo>
                    <a:pt x="1613" y="148"/>
                    <a:pt x="1633" y="128"/>
                    <a:pt x="1674" y="107"/>
                  </a:cubicBezTo>
                  <a:lnTo>
                    <a:pt x="1674" y="87"/>
                  </a:lnTo>
                  <a:cubicBezTo>
                    <a:pt x="1700" y="61"/>
                    <a:pt x="1700" y="61"/>
                    <a:pt x="1674" y="41"/>
                  </a:cubicBezTo>
                  <a:cubicBezTo>
                    <a:pt x="1633" y="21"/>
                    <a:pt x="1613" y="0"/>
                    <a:pt x="1572"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6"/>
            <p:cNvSpPr/>
            <p:nvPr/>
          </p:nvSpPr>
          <p:spPr>
            <a:xfrm>
              <a:off x="3869241" y="3004714"/>
              <a:ext cx="45374" cy="66315"/>
            </a:xfrm>
            <a:custGeom>
              <a:rect b="b" l="l" r="r" t="t"/>
              <a:pathLst>
                <a:path extrusionOk="0" h="931" w="637">
                  <a:moveTo>
                    <a:pt x="41" y="0"/>
                  </a:moveTo>
                  <a:cubicBezTo>
                    <a:pt x="21" y="0"/>
                    <a:pt x="0" y="20"/>
                    <a:pt x="0" y="41"/>
                  </a:cubicBezTo>
                  <a:cubicBezTo>
                    <a:pt x="21" y="81"/>
                    <a:pt x="21" y="102"/>
                    <a:pt x="41" y="127"/>
                  </a:cubicBezTo>
                  <a:cubicBezTo>
                    <a:pt x="87" y="168"/>
                    <a:pt x="127" y="188"/>
                    <a:pt x="168" y="229"/>
                  </a:cubicBezTo>
                  <a:cubicBezTo>
                    <a:pt x="255" y="295"/>
                    <a:pt x="316" y="382"/>
                    <a:pt x="382" y="463"/>
                  </a:cubicBezTo>
                  <a:cubicBezTo>
                    <a:pt x="422" y="549"/>
                    <a:pt x="468" y="636"/>
                    <a:pt x="468" y="717"/>
                  </a:cubicBezTo>
                  <a:lnTo>
                    <a:pt x="468" y="844"/>
                  </a:lnTo>
                  <a:cubicBezTo>
                    <a:pt x="489" y="890"/>
                    <a:pt x="489" y="911"/>
                    <a:pt x="529" y="931"/>
                  </a:cubicBezTo>
                  <a:lnTo>
                    <a:pt x="595" y="931"/>
                  </a:lnTo>
                  <a:cubicBezTo>
                    <a:pt x="616" y="890"/>
                    <a:pt x="616" y="865"/>
                    <a:pt x="616" y="824"/>
                  </a:cubicBezTo>
                  <a:cubicBezTo>
                    <a:pt x="636" y="763"/>
                    <a:pt x="616" y="697"/>
                    <a:pt x="616" y="636"/>
                  </a:cubicBezTo>
                  <a:cubicBezTo>
                    <a:pt x="595" y="549"/>
                    <a:pt x="570" y="483"/>
                    <a:pt x="529" y="402"/>
                  </a:cubicBezTo>
                  <a:cubicBezTo>
                    <a:pt x="489" y="336"/>
                    <a:pt x="422" y="275"/>
                    <a:pt x="361" y="209"/>
                  </a:cubicBezTo>
                  <a:cubicBezTo>
                    <a:pt x="295" y="148"/>
                    <a:pt x="234" y="81"/>
                    <a:pt x="148" y="41"/>
                  </a:cubicBezTo>
                  <a:cubicBezTo>
                    <a:pt x="107" y="20"/>
                    <a:pt x="87" y="0"/>
                    <a:pt x="41" y="0"/>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6"/>
            <p:cNvSpPr/>
            <p:nvPr/>
          </p:nvSpPr>
          <p:spPr>
            <a:xfrm>
              <a:off x="3849652" y="3191627"/>
              <a:ext cx="63466" cy="20443"/>
            </a:xfrm>
            <a:custGeom>
              <a:rect b="b" l="l" r="r" t="t"/>
              <a:pathLst>
                <a:path extrusionOk="0" h="287" w="891">
                  <a:moveTo>
                    <a:pt x="764" y="1"/>
                  </a:moveTo>
                  <a:cubicBezTo>
                    <a:pt x="657" y="1"/>
                    <a:pt x="530" y="21"/>
                    <a:pt x="423" y="47"/>
                  </a:cubicBezTo>
                  <a:cubicBezTo>
                    <a:pt x="336" y="67"/>
                    <a:pt x="275" y="87"/>
                    <a:pt x="189" y="108"/>
                  </a:cubicBezTo>
                  <a:cubicBezTo>
                    <a:pt x="148" y="108"/>
                    <a:pt x="128" y="128"/>
                    <a:pt x="82" y="148"/>
                  </a:cubicBezTo>
                  <a:lnTo>
                    <a:pt x="41" y="148"/>
                  </a:lnTo>
                  <a:cubicBezTo>
                    <a:pt x="21" y="174"/>
                    <a:pt x="1" y="194"/>
                    <a:pt x="21" y="235"/>
                  </a:cubicBezTo>
                  <a:cubicBezTo>
                    <a:pt x="21" y="255"/>
                    <a:pt x="41" y="275"/>
                    <a:pt x="62" y="275"/>
                  </a:cubicBezTo>
                  <a:cubicBezTo>
                    <a:pt x="68" y="284"/>
                    <a:pt x="76" y="287"/>
                    <a:pt x="83" y="287"/>
                  </a:cubicBezTo>
                  <a:cubicBezTo>
                    <a:pt x="98" y="287"/>
                    <a:pt x="114" y="275"/>
                    <a:pt x="128" y="275"/>
                  </a:cubicBezTo>
                  <a:cubicBezTo>
                    <a:pt x="209" y="275"/>
                    <a:pt x="296" y="235"/>
                    <a:pt x="382" y="214"/>
                  </a:cubicBezTo>
                  <a:cubicBezTo>
                    <a:pt x="463" y="194"/>
                    <a:pt x="530" y="174"/>
                    <a:pt x="616" y="174"/>
                  </a:cubicBezTo>
                  <a:cubicBezTo>
                    <a:pt x="657" y="148"/>
                    <a:pt x="718" y="148"/>
                    <a:pt x="764" y="128"/>
                  </a:cubicBezTo>
                  <a:lnTo>
                    <a:pt x="825" y="128"/>
                  </a:lnTo>
                  <a:cubicBezTo>
                    <a:pt x="825" y="128"/>
                    <a:pt x="845" y="128"/>
                    <a:pt x="845" y="108"/>
                  </a:cubicBezTo>
                  <a:cubicBezTo>
                    <a:pt x="870" y="108"/>
                    <a:pt x="891" y="87"/>
                    <a:pt x="891" y="67"/>
                  </a:cubicBezTo>
                  <a:cubicBezTo>
                    <a:pt x="891" y="47"/>
                    <a:pt x="870" y="21"/>
                    <a:pt x="845" y="21"/>
                  </a:cubicBezTo>
                  <a:lnTo>
                    <a:pt x="825" y="21"/>
                  </a:lnTo>
                  <a:cubicBezTo>
                    <a:pt x="804" y="1"/>
                    <a:pt x="784" y="1"/>
                    <a:pt x="764" y="1"/>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6"/>
            <p:cNvSpPr/>
            <p:nvPr/>
          </p:nvSpPr>
          <p:spPr>
            <a:xfrm>
              <a:off x="3565580" y="2887324"/>
              <a:ext cx="126861" cy="339197"/>
            </a:xfrm>
            <a:custGeom>
              <a:rect b="b" l="l" r="r" t="t"/>
              <a:pathLst>
                <a:path extrusionOk="0" h="4762" w="1781">
                  <a:moveTo>
                    <a:pt x="375" y="0"/>
                  </a:moveTo>
                  <a:cubicBezTo>
                    <a:pt x="348" y="0"/>
                    <a:pt x="321" y="5"/>
                    <a:pt x="301" y="15"/>
                  </a:cubicBezTo>
                  <a:cubicBezTo>
                    <a:pt x="255" y="15"/>
                    <a:pt x="235" y="36"/>
                    <a:pt x="194" y="56"/>
                  </a:cubicBezTo>
                  <a:cubicBezTo>
                    <a:pt x="194" y="76"/>
                    <a:pt x="174" y="76"/>
                    <a:pt x="174" y="97"/>
                  </a:cubicBezTo>
                  <a:cubicBezTo>
                    <a:pt x="153" y="142"/>
                    <a:pt x="128" y="163"/>
                    <a:pt x="107" y="203"/>
                  </a:cubicBezTo>
                  <a:cubicBezTo>
                    <a:pt x="67" y="310"/>
                    <a:pt x="46" y="437"/>
                    <a:pt x="26" y="544"/>
                  </a:cubicBezTo>
                  <a:cubicBezTo>
                    <a:pt x="1" y="778"/>
                    <a:pt x="1" y="987"/>
                    <a:pt x="1" y="1221"/>
                  </a:cubicBezTo>
                  <a:cubicBezTo>
                    <a:pt x="26" y="1348"/>
                    <a:pt x="26" y="1475"/>
                    <a:pt x="46" y="1623"/>
                  </a:cubicBezTo>
                  <a:cubicBezTo>
                    <a:pt x="46" y="1729"/>
                    <a:pt x="67" y="1857"/>
                    <a:pt x="67" y="1984"/>
                  </a:cubicBezTo>
                  <a:cubicBezTo>
                    <a:pt x="87" y="2050"/>
                    <a:pt x="107" y="2111"/>
                    <a:pt x="107" y="2197"/>
                  </a:cubicBezTo>
                  <a:cubicBezTo>
                    <a:pt x="128" y="2304"/>
                    <a:pt x="153" y="2431"/>
                    <a:pt x="174" y="2559"/>
                  </a:cubicBezTo>
                  <a:cubicBezTo>
                    <a:pt x="214" y="2706"/>
                    <a:pt x="235" y="2854"/>
                    <a:pt x="280" y="3001"/>
                  </a:cubicBezTo>
                  <a:cubicBezTo>
                    <a:pt x="301" y="3067"/>
                    <a:pt x="301" y="3149"/>
                    <a:pt x="321" y="3215"/>
                  </a:cubicBezTo>
                  <a:cubicBezTo>
                    <a:pt x="341" y="3301"/>
                    <a:pt x="382" y="3383"/>
                    <a:pt x="408" y="3469"/>
                  </a:cubicBezTo>
                  <a:cubicBezTo>
                    <a:pt x="428" y="3530"/>
                    <a:pt x="448" y="3617"/>
                    <a:pt x="469" y="3683"/>
                  </a:cubicBezTo>
                  <a:cubicBezTo>
                    <a:pt x="509" y="3784"/>
                    <a:pt x="555" y="3871"/>
                    <a:pt x="596" y="3978"/>
                  </a:cubicBezTo>
                  <a:cubicBezTo>
                    <a:pt x="662" y="4146"/>
                    <a:pt x="743" y="4293"/>
                    <a:pt x="870" y="4446"/>
                  </a:cubicBezTo>
                  <a:cubicBezTo>
                    <a:pt x="937" y="4527"/>
                    <a:pt x="1018" y="4593"/>
                    <a:pt x="1104" y="4654"/>
                  </a:cubicBezTo>
                  <a:cubicBezTo>
                    <a:pt x="1171" y="4700"/>
                    <a:pt x="1252" y="4741"/>
                    <a:pt x="1359" y="4761"/>
                  </a:cubicBezTo>
                  <a:lnTo>
                    <a:pt x="1506" y="4761"/>
                  </a:lnTo>
                  <a:cubicBezTo>
                    <a:pt x="1593" y="4741"/>
                    <a:pt x="1633" y="4700"/>
                    <a:pt x="1679" y="4634"/>
                  </a:cubicBezTo>
                  <a:cubicBezTo>
                    <a:pt x="1720" y="4573"/>
                    <a:pt x="1720" y="4486"/>
                    <a:pt x="1740" y="4400"/>
                  </a:cubicBezTo>
                  <a:cubicBezTo>
                    <a:pt x="1781" y="4166"/>
                    <a:pt x="1781" y="3937"/>
                    <a:pt x="1740" y="3683"/>
                  </a:cubicBezTo>
                  <a:cubicBezTo>
                    <a:pt x="1740" y="3596"/>
                    <a:pt x="1720" y="3510"/>
                    <a:pt x="1700" y="3428"/>
                  </a:cubicBezTo>
                  <a:cubicBezTo>
                    <a:pt x="1700" y="3362"/>
                    <a:pt x="1679" y="3322"/>
                    <a:pt x="1679" y="3276"/>
                  </a:cubicBezTo>
                  <a:cubicBezTo>
                    <a:pt x="1654" y="3194"/>
                    <a:pt x="1633" y="3108"/>
                    <a:pt x="1613" y="3021"/>
                  </a:cubicBezTo>
                  <a:lnTo>
                    <a:pt x="1613" y="2981"/>
                  </a:lnTo>
                  <a:cubicBezTo>
                    <a:pt x="1572" y="2894"/>
                    <a:pt x="1572" y="2813"/>
                    <a:pt x="1552" y="2726"/>
                  </a:cubicBezTo>
                  <a:cubicBezTo>
                    <a:pt x="1527" y="2686"/>
                    <a:pt x="1506" y="2620"/>
                    <a:pt x="1486" y="2559"/>
                  </a:cubicBezTo>
                  <a:cubicBezTo>
                    <a:pt x="1466" y="2472"/>
                    <a:pt x="1466" y="2386"/>
                    <a:pt x="1445" y="2304"/>
                  </a:cubicBezTo>
                  <a:cubicBezTo>
                    <a:pt x="1425" y="2238"/>
                    <a:pt x="1399" y="2157"/>
                    <a:pt x="1379" y="2091"/>
                  </a:cubicBezTo>
                  <a:lnTo>
                    <a:pt x="1379" y="2070"/>
                  </a:lnTo>
                  <a:cubicBezTo>
                    <a:pt x="1359" y="2030"/>
                    <a:pt x="1338" y="1963"/>
                    <a:pt x="1318" y="1902"/>
                  </a:cubicBezTo>
                  <a:cubicBezTo>
                    <a:pt x="1298" y="1836"/>
                    <a:pt x="1272" y="1750"/>
                    <a:pt x="1252" y="1689"/>
                  </a:cubicBezTo>
                  <a:cubicBezTo>
                    <a:pt x="1232" y="1623"/>
                    <a:pt x="1232" y="1562"/>
                    <a:pt x="1211" y="1521"/>
                  </a:cubicBezTo>
                  <a:cubicBezTo>
                    <a:pt x="1191" y="1434"/>
                    <a:pt x="1171" y="1368"/>
                    <a:pt x="1125" y="1287"/>
                  </a:cubicBezTo>
                  <a:cubicBezTo>
                    <a:pt x="1104" y="1221"/>
                    <a:pt x="1084" y="1160"/>
                    <a:pt x="1064" y="1073"/>
                  </a:cubicBezTo>
                  <a:cubicBezTo>
                    <a:pt x="1043" y="1012"/>
                    <a:pt x="1018" y="946"/>
                    <a:pt x="998" y="885"/>
                  </a:cubicBezTo>
                  <a:cubicBezTo>
                    <a:pt x="937" y="712"/>
                    <a:pt x="870" y="544"/>
                    <a:pt x="789" y="376"/>
                  </a:cubicBezTo>
                  <a:cubicBezTo>
                    <a:pt x="743" y="290"/>
                    <a:pt x="703" y="203"/>
                    <a:pt x="616" y="142"/>
                  </a:cubicBezTo>
                  <a:cubicBezTo>
                    <a:pt x="575" y="76"/>
                    <a:pt x="509" y="36"/>
                    <a:pt x="448" y="15"/>
                  </a:cubicBezTo>
                  <a:cubicBezTo>
                    <a:pt x="428" y="5"/>
                    <a:pt x="401" y="0"/>
                    <a:pt x="375"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6"/>
            <p:cNvSpPr/>
            <p:nvPr/>
          </p:nvSpPr>
          <p:spPr>
            <a:xfrm>
              <a:off x="3609459" y="2961192"/>
              <a:ext cx="48579" cy="175297"/>
            </a:xfrm>
            <a:custGeom>
              <a:rect b="b" l="l" r="r" t="t"/>
              <a:pathLst>
                <a:path extrusionOk="0" h="2461" w="682">
                  <a:moveTo>
                    <a:pt x="55" y="1"/>
                  </a:moveTo>
                  <a:cubicBezTo>
                    <a:pt x="45" y="1"/>
                    <a:pt x="33" y="6"/>
                    <a:pt x="20" y="16"/>
                  </a:cubicBezTo>
                  <a:cubicBezTo>
                    <a:pt x="20" y="16"/>
                    <a:pt x="0" y="36"/>
                    <a:pt x="0" y="57"/>
                  </a:cubicBezTo>
                  <a:cubicBezTo>
                    <a:pt x="0" y="57"/>
                    <a:pt x="0" y="77"/>
                    <a:pt x="20" y="77"/>
                  </a:cubicBezTo>
                  <a:cubicBezTo>
                    <a:pt x="20" y="163"/>
                    <a:pt x="66" y="250"/>
                    <a:pt x="87" y="331"/>
                  </a:cubicBezTo>
                  <a:cubicBezTo>
                    <a:pt x="107" y="397"/>
                    <a:pt x="127" y="484"/>
                    <a:pt x="148" y="545"/>
                  </a:cubicBezTo>
                  <a:lnTo>
                    <a:pt x="148" y="565"/>
                  </a:lnTo>
                  <a:cubicBezTo>
                    <a:pt x="173" y="631"/>
                    <a:pt x="193" y="692"/>
                    <a:pt x="193" y="759"/>
                  </a:cubicBezTo>
                  <a:cubicBezTo>
                    <a:pt x="234" y="840"/>
                    <a:pt x="254" y="947"/>
                    <a:pt x="275" y="1033"/>
                  </a:cubicBezTo>
                  <a:cubicBezTo>
                    <a:pt x="275" y="1094"/>
                    <a:pt x="300" y="1160"/>
                    <a:pt x="321" y="1221"/>
                  </a:cubicBezTo>
                  <a:cubicBezTo>
                    <a:pt x="361" y="1394"/>
                    <a:pt x="382" y="1542"/>
                    <a:pt x="402" y="1689"/>
                  </a:cubicBezTo>
                  <a:cubicBezTo>
                    <a:pt x="427" y="1796"/>
                    <a:pt x="448" y="1883"/>
                    <a:pt x="468" y="1984"/>
                  </a:cubicBezTo>
                  <a:cubicBezTo>
                    <a:pt x="468" y="2071"/>
                    <a:pt x="488" y="2178"/>
                    <a:pt x="509" y="2264"/>
                  </a:cubicBezTo>
                  <a:lnTo>
                    <a:pt x="509" y="2325"/>
                  </a:lnTo>
                  <a:cubicBezTo>
                    <a:pt x="509" y="2391"/>
                    <a:pt x="555" y="2432"/>
                    <a:pt x="595" y="2452"/>
                  </a:cubicBezTo>
                  <a:cubicBezTo>
                    <a:pt x="606" y="2458"/>
                    <a:pt x="617" y="2460"/>
                    <a:pt x="628" y="2460"/>
                  </a:cubicBezTo>
                  <a:cubicBezTo>
                    <a:pt x="657" y="2460"/>
                    <a:pt x="682" y="2442"/>
                    <a:pt x="682" y="2412"/>
                  </a:cubicBezTo>
                  <a:lnTo>
                    <a:pt x="682" y="2391"/>
                  </a:lnTo>
                  <a:cubicBezTo>
                    <a:pt x="682" y="2305"/>
                    <a:pt x="656" y="2239"/>
                    <a:pt x="656" y="2157"/>
                  </a:cubicBezTo>
                  <a:cubicBezTo>
                    <a:pt x="656" y="2112"/>
                    <a:pt x="636" y="2051"/>
                    <a:pt x="636" y="1984"/>
                  </a:cubicBezTo>
                  <a:cubicBezTo>
                    <a:pt x="616" y="1903"/>
                    <a:pt x="595" y="1817"/>
                    <a:pt x="575" y="1730"/>
                  </a:cubicBezTo>
                  <a:cubicBezTo>
                    <a:pt x="575" y="1628"/>
                    <a:pt x="529" y="1501"/>
                    <a:pt x="509" y="1394"/>
                  </a:cubicBezTo>
                  <a:cubicBezTo>
                    <a:pt x="488" y="1267"/>
                    <a:pt x="468" y="1120"/>
                    <a:pt x="427" y="993"/>
                  </a:cubicBezTo>
                  <a:cubicBezTo>
                    <a:pt x="402" y="906"/>
                    <a:pt x="382" y="820"/>
                    <a:pt x="361" y="738"/>
                  </a:cubicBezTo>
                  <a:cubicBezTo>
                    <a:pt x="341" y="672"/>
                    <a:pt x="321" y="631"/>
                    <a:pt x="321" y="565"/>
                  </a:cubicBezTo>
                  <a:cubicBezTo>
                    <a:pt x="275" y="484"/>
                    <a:pt x="254" y="418"/>
                    <a:pt x="234" y="331"/>
                  </a:cubicBezTo>
                  <a:cubicBezTo>
                    <a:pt x="214" y="270"/>
                    <a:pt x="193" y="184"/>
                    <a:pt x="173" y="123"/>
                  </a:cubicBezTo>
                  <a:cubicBezTo>
                    <a:pt x="148" y="102"/>
                    <a:pt x="127" y="57"/>
                    <a:pt x="127" y="36"/>
                  </a:cubicBezTo>
                  <a:cubicBezTo>
                    <a:pt x="107" y="36"/>
                    <a:pt x="107" y="16"/>
                    <a:pt x="87" y="16"/>
                  </a:cubicBezTo>
                  <a:cubicBezTo>
                    <a:pt x="76" y="6"/>
                    <a:pt x="66" y="1"/>
                    <a:pt x="55" y="1"/>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6"/>
            <p:cNvSpPr/>
            <p:nvPr/>
          </p:nvSpPr>
          <p:spPr>
            <a:xfrm>
              <a:off x="3603618" y="3026227"/>
              <a:ext cx="14958" cy="40601"/>
            </a:xfrm>
            <a:custGeom>
              <a:rect b="b" l="l" r="r" t="t"/>
              <a:pathLst>
                <a:path extrusionOk="0" h="570" w="210">
                  <a:moveTo>
                    <a:pt x="51" y="0"/>
                  </a:moveTo>
                  <a:cubicBezTo>
                    <a:pt x="35" y="0"/>
                    <a:pt x="21" y="10"/>
                    <a:pt x="21" y="34"/>
                  </a:cubicBezTo>
                  <a:cubicBezTo>
                    <a:pt x="1" y="34"/>
                    <a:pt x="1" y="54"/>
                    <a:pt x="1" y="80"/>
                  </a:cubicBezTo>
                  <a:cubicBezTo>
                    <a:pt x="21" y="120"/>
                    <a:pt x="21" y="161"/>
                    <a:pt x="21" y="207"/>
                  </a:cubicBezTo>
                  <a:cubicBezTo>
                    <a:pt x="21" y="288"/>
                    <a:pt x="41" y="354"/>
                    <a:pt x="62" y="436"/>
                  </a:cubicBezTo>
                  <a:lnTo>
                    <a:pt x="62" y="502"/>
                  </a:lnTo>
                  <a:cubicBezTo>
                    <a:pt x="82" y="542"/>
                    <a:pt x="82" y="542"/>
                    <a:pt x="102" y="563"/>
                  </a:cubicBezTo>
                  <a:cubicBezTo>
                    <a:pt x="111" y="568"/>
                    <a:pt x="121" y="570"/>
                    <a:pt x="130" y="570"/>
                  </a:cubicBezTo>
                  <a:cubicBezTo>
                    <a:pt x="170" y="570"/>
                    <a:pt x="209" y="531"/>
                    <a:pt x="209" y="481"/>
                  </a:cubicBezTo>
                  <a:cubicBezTo>
                    <a:pt x="209" y="436"/>
                    <a:pt x="209" y="415"/>
                    <a:pt x="189" y="375"/>
                  </a:cubicBezTo>
                  <a:cubicBezTo>
                    <a:pt x="189" y="334"/>
                    <a:pt x="189" y="288"/>
                    <a:pt x="169" y="247"/>
                  </a:cubicBezTo>
                  <a:cubicBezTo>
                    <a:pt x="169" y="227"/>
                    <a:pt x="148" y="181"/>
                    <a:pt x="148" y="141"/>
                  </a:cubicBezTo>
                  <a:cubicBezTo>
                    <a:pt x="148" y="120"/>
                    <a:pt x="128" y="80"/>
                    <a:pt x="128" y="54"/>
                  </a:cubicBezTo>
                  <a:cubicBezTo>
                    <a:pt x="102" y="34"/>
                    <a:pt x="102" y="13"/>
                    <a:pt x="82" y="13"/>
                  </a:cubicBezTo>
                  <a:cubicBezTo>
                    <a:pt x="74" y="5"/>
                    <a:pt x="62" y="0"/>
                    <a:pt x="51" y="0"/>
                  </a:cubicBezTo>
                  <a:close/>
                </a:path>
              </a:pathLst>
            </a:custGeom>
            <a:solidFill>
              <a:srgbClr val="E5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30" name="Google Shape;3230;p66"/>
          <p:cNvSpPr txBox="1"/>
          <p:nvPr>
            <p:ph type="title"/>
          </p:nvPr>
        </p:nvSpPr>
        <p:spPr>
          <a:xfrm>
            <a:off x="720000" y="1099500"/>
            <a:ext cx="7704000" cy="26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0" lang="en" sz="1400">
                <a:solidFill>
                  <a:schemeClr val="lt1"/>
                </a:solidFill>
                <a:latin typeface="Ubuntu"/>
                <a:ea typeface="Ubuntu"/>
                <a:cs typeface="Ubuntu"/>
                <a:sym typeface="Ubuntu"/>
              </a:rPr>
              <a:t>Put every monument in its place</a:t>
            </a:r>
            <a:endParaRPr b="0" sz="1400">
              <a:solidFill>
                <a:schemeClr val="lt1"/>
              </a:solidFill>
              <a:latin typeface="Ubuntu"/>
              <a:ea typeface="Ubuntu"/>
              <a:cs typeface="Ubuntu"/>
              <a:sym typeface="Ubuntu"/>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34" name="Shape 3234"/>
        <p:cNvGrpSpPr/>
        <p:nvPr/>
      </p:nvGrpSpPr>
      <p:grpSpPr>
        <a:xfrm>
          <a:off x="0" y="0"/>
          <a:ext cx="0" cy="0"/>
          <a:chOff x="0" y="0"/>
          <a:chExt cx="0" cy="0"/>
        </a:xfrm>
      </p:grpSpPr>
      <p:sp>
        <p:nvSpPr>
          <p:cNvPr id="3235" name="Google Shape;3235;p67"/>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Exercise 2: Arrange the map!</a:t>
            </a:r>
            <a:endParaRPr/>
          </a:p>
        </p:txBody>
      </p:sp>
      <p:sp>
        <p:nvSpPr>
          <p:cNvPr id="3236" name="Google Shape;3236;p67"/>
          <p:cNvSpPr/>
          <p:nvPr/>
        </p:nvSpPr>
        <p:spPr>
          <a:xfrm>
            <a:off x="7181324" y="2586989"/>
            <a:ext cx="1020849" cy="785172"/>
          </a:xfrm>
          <a:custGeom>
            <a:rect b="b" l="l" r="r" t="t"/>
            <a:pathLst>
              <a:path extrusionOk="0" h="13272" w="17255">
                <a:moveTo>
                  <a:pt x="14009" y="0"/>
                </a:moveTo>
                <a:cubicBezTo>
                  <a:pt x="13578" y="0"/>
                  <a:pt x="13311" y="630"/>
                  <a:pt x="12925" y="630"/>
                </a:cubicBezTo>
                <a:cubicBezTo>
                  <a:pt x="12892" y="630"/>
                  <a:pt x="12858" y="626"/>
                  <a:pt x="12824" y="616"/>
                </a:cubicBezTo>
                <a:cubicBezTo>
                  <a:pt x="12684" y="583"/>
                  <a:pt x="12547" y="467"/>
                  <a:pt x="12422" y="467"/>
                </a:cubicBezTo>
                <a:cubicBezTo>
                  <a:pt x="12392" y="467"/>
                  <a:pt x="12363" y="473"/>
                  <a:pt x="12335" y="489"/>
                </a:cubicBezTo>
                <a:cubicBezTo>
                  <a:pt x="12122" y="616"/>
                  <a:pt x="12335" y="1043"/>
                  <a:pt x="12122" y="1170"/>
                </a:cubicBezTo>
                <a:cubicBezTo>
                  <a:pt x="12093" y="1188"/>
                  <a:pt x="12064" y="1195"/>
                  <a:pt x="12036" y="1195"/>
                </a:cubicBezTo>
                <a:cubicBezTo>
                  <a:pt x="11898" y="1195"/>
                  <a:pt x="11764" y="1013"/>
                  <a:pt x="11659" y="870"/>
                </a:cubicBezTo>
                <a:cubicBezTo>
                  <a:pt x="11569" y="729"/>
                  <a:pt x="11417" y="602"/>
                  <a:pt x="11259" y="602"/>
                </a:cubicBezTo>
                <a:cubicBezTo>
                  <a:pt x="11230" y="602"/>
                  <a:pt x="11200" y="606"/>
                  <a:pt x="11170" y="616"/>
                </a:cubicBezTo>
                <a:cubicBezTo>
                  <a:pt x="11064" y="636"/>
                  <a:pt x="10977" y="702"/>
                  <a:pt x="10896" y="763"/>
                </a:cubicBezTo>
                <a:cubicBezTo>
                  <a:pt x="10743" y="859"/>
                  <a:pt x="10572" y="897"/>
                  <a:pt x="10395" y="897"/>
                </a:cubicBezTo>
                <a:cubicBezTo>
                  <a:pt x="10054" y="897"/>
                  <a:pt x="9688" y="756"/>
                  <a:pt x="9370" y="616"/>
                </a:cubicBezTo>
                <a:cubicBezTo>
                  <a:pt x="9185" y="542"/>
                  <a:pt x="8966" y="469"/>
                  <a:pt x="8769" y="469"/>
                </a:cubicBezTo>
                <a:cubicBezTo>
                  <a:pt x="8625" y="469"/>
                  <a:pt x="8492" y="508"/>
                  <a:pt x="8393" y="616"/>
                </a:cubicBezTo>
                <a:cubicBezTo>
                  <a:pt x="8286" y="743"/>
                  <a:pt x="8246" y="936"/>
                  <a:pt x="8159" y="1084"/>
                </a:cubicBezTo>
                <a:cubicBezTo>
                  <a:pt x="8052" y="1272"/>
                  <a:pt x="7844" y="1399"/>
                  <a:pt x="7610" y="1399"/>
                </a:cubicBezTo>
                <a:cubicBezTo>
                  <a:pt x="7396" y="1379"/>
                  <a:pt x="7182" y="1231"/>
                  <a:pt x="7121" y="1018"/>
                </a:cubicBezTo>
                <a:cubicBezTo>
                  <a:pt x="7081" y="890"/>
                  <a:pt x="7055" y="743"/>
                  <a:pt x="6954" y="662"/>
                </a:cubicBezTo>
                <a:cubicBezTo>
                  <a:pt x="6924" y="647"/>
                  <a:pt x="6894" y="640"/>
                  <a:pt x="6865" y="640"/>
                </a:cubicBezTo>
                <a:cubicBezTo>
                  <a:pt x="6727" y="640"/>
                  <a:pt x="6606" y="796"/>
                  <a:pt x="6572" y="957"/>
                </a:cubicBezTo>
                <a:cubicBezTo>
                  <a:pt x="6526" y="1124"/>
                  <a:pt x="6506" y="1358"/>
                  <a:pt x="6358" y="1465"/>
                </a:cubicBezTo>
                <a:cubicBezTo>
                  <a:pt x="6305" y="1497"/>
                  <a:pt x="6249" y="1510"/>
                  <a:pt x="6190" y="1510"/>
                </a:cubicBezTo>
                <a:cubicBezTo>
                  <a:pt x="6012" y="1510"/>
                  <a:pt x="5817" y="1387"/>
                  <a:pt x="5656" y="1272"/>
                </a:cubicBezTo>
                <a:cubicBezTo>
                  <a:pt x="5402" y="1104"/>
                  <a:pt x="5087" y="1018"/>
                  <a:pt x="4766" y="997"/>
                </a:cubicBezTo>
                <a:cubicBezTo>
                  <a:pt x="4598" y="997"/>
                  <a:pt x="4431" y="1018"/>
                  <a:pt x="4324" y="1145"/>
                </a:cubicBezTo>
                <a:cubicBezTo>
                  <a:pt x="4283" y="1211"/>
                  <a:pt x="4258" y="1297"/>
                  <a:pt x="4217" y="1358"/>
                </a:cubicBezTo>
                <a:cubicBezTo>
                  <a:pt x="4082" y="1652"/>
                  <a:pt x="3749" y="1784"/>
                  <a:pt x="3432" y="1784"/>
                </a:cubicBezTo>
                <a:cubicBezTo>
                  <a:pt x="3404" y="1784"/>
                  <a:pt x="3375" y="1783"/>
                  <a:pt x="3347" y="1781"/>
                </a:cubicBezTo>
                <a:cubicBezTo>
                  <a:pt x="3011" y="1781"/>
                  <a:pt x="2691" y="1653"/>
                  <a:pt x="2350" y="1613"/>
                </a:cubicBezTo>
                <a:cubicBezTo>
                  <a:pt x="1948" y="1526"/>
                  <a:pt x="1460" y="1526"/>
                  <a:pt x="1058" y="1526"/>
                </a:cubicBezTo>
                <a:cubicBezTo>
                  <a:pt x="879" y="1417"/>
                  <a:pt x="667" y="1308"/>
                  <a:pt x="450" y="1308"/>
                </a:cubicBezTo>
                <a:cubicBezTo>
                  <a:pt x="413" y="1308"/>
                  <a:pt x="377" y="1311"/>
                  <a:pt x="341" y="1318"/>
                </a:cubicBezTo>
                <a:cubicBezTo>
                  <a:pt x="188" y="1338"/>
                  <a:pt x="61" y="1465"/>
                  <a:pt x="0" y="1613"/>
                </a:cubicBezTo>
                <a:cubicBezTo>
                  <a:pt x="382" y="1847"/>
                  <a:pt x="763" y="2228"/>
                  <a:pt x="697" y="2610"/>
                </a:cubicBezTo>
                <a:cubicBezTo>
                  <a:pt x="697" y="2630"/>
                  <a:pt x="677" y="2650"/>
                  <a:pt x="677" y="2696"/>
                </a:cubicBezTo>
                <a:cubicBezTo>
                  <a:pt x="656" y="2757"/>
                  <a:pt x="656" y="2823"/>
                  <a:pt x="677" y="2884"/>
                </a:cubicBezTo>
                <a:cubicBezTo>
                  <a:pt x="677" y="2925"/>
                  <a:pt x="743" y="2991"/>
                  <a:pt x="783" y="3032"/>
                </a:cubicBezTo>
                <a:cubicBezTo>
                  <a:pt x="1078" y="3307"/>
                  <a:pt x="1231" y="3586"/>
                  <a:pt x="1206" y="3861"/>
                </a:cubicBezTo>
                <a:cubicBezTo>
                  <a:pt x="1185" y="4156"/>
                  <a:pt x="997" y="4370"/>
                  <a:pt x="804" y="4578"/>
                </a:cubicBezTo>
                <a:cubicBezTo>
                  <a:pt x="656" y="4751"/>
                  <a:pt x="488" y="4919"/>
                  <a:pt x="422" y="5133"/>
                </a:cubicBezTo>
                <a:cubicBezTo>
                  <a:pt x="422" y="5153"/>
                  <a:pt x="402" y="5194"/>
                  <a:pt x="402" y="5214"/>
                </a:cubicBezTo>
                <a:cubicBezTo>
                  <a:pt x="382" y="5301"/>
                  <a:pt x="361" y="5387"/>
                  <a:pt x="315" y="5448"/>
                </a:cubicBezTo>
                <a:cubicBezTo>
                  <a:pt x="295" y="5494"/>
                  <a:pt x="275" y="5514"/>
                  <a:pt x="254" y="5535"/>
                </a:cubicBezTo>
                <a:cubicBezTo>
                  <a:pt x="234" y="5575"/>
                  <a:pt x="214" y="5596"/>
                  <a:pt x="188" y="5621"/>
                </a:cubicBezTo>
                <a:cubicBezTo>
                  <a:pt x="87" y="5769"/>
                  <a:pt x="127" y="5977"/>
                  <a:pt x="168" y="6170"/>
                </a:cubicBezTo>
                <a:cubicBezTo>
                  <a:pt x="214" y="6359"/>
                  <a:pt x="234" y="6552"/>
                  <a:pt x="168" y="6740"/>
                </a:cubicBezTo>
                <a:cubicBezTo>
                  <a:pt x="148" y="6786"/>
                  <a:pt x="127" y="6827"/>
                  <a:pt x="107" y="6893"/>
                </a:cubicBezTo>
                <a:cubicBezTo>
                  <a:pt x="87" y="6933"/>
                  <a:pt x="61" y="6954"/>
                  <a:pt x="41" y="6994"/>
                </a:cubicBezTo>
                <a:cubicBezTo>
                  <a:pt x="0" y="7122"/>
                  <a:pt x="0" y="7274"/>
                  <a:pt x="0" y="7422"/>
                </a:cubicBezTo>
                <a:lnTo>
                  <a:pt x="41" y="8078"/>
                </a:lnTo>
                <a:cubicBezTo>
                  <a:pt x="41" y="8139"/>
                  <a:pt x="41" y="8205"/>
                  <a:pt x="61" y="8246"/>
                </a:cubicBezTo>
                <a:cubicBezTo>
                  <a:pt x="127" y="8312"/>
                  <a:pt x="214" y="8353"/>
                  <a:pt x="315" y="8373"/>
                </a:cubicBezTo>
                <a:cubicBezTo>
                  <a:pt x="443" y="8419"/>
                  <a:pt x="570" y="8439"/>
                  <a:pt x="595" y="8587"/>
                </a:cubicBezTo>
                <a:cubicBezTo>
                  <a:pt x="616" y="8693"/>
                  <a:pt x="529" y="8775"/>
                  <a:pt x="468" y="8861"/>
                </a:cubicBezTo>
                <a:cubicBezTo>
                  <a:pt x="402" y="8927"/>
                  <a:pt x="341" y="8968"/>
                  <a:pt x="341" y="9054"/>
                </a:cubicBezTo>
                <a:cubicBezTo>
                  <a:pt x="341" y="9156"/>
                  <a:pt x="468" y="9222"/>
                  <a:pt x="570" y="9243"/>
                </a:cubicBezTo>
                <a:lnTo>
                  <a:pt x="616" y="9243"/>
                </a:lnTo>
                <a:cubicBezTo>
                  <a:pt x="743" y="9263"/>
                  <a:pt x="890" y="9309"/>
                  <a:pt x="951" y="9411"/>
                </a:cubicBezTo>
                <a:cubicBezTo>
                  <a:pt x="1058" y="9563"/>
                  <a:pt x="977" y="9772"/>
                  <a:pt x="743" y="9985"/>
                </a:cubicBezTo>
                <a:cubicBezTo>
                  <a:pt x="677" y="10046"/>
                  <a:pt x="468" y="10240"/>
                  <a:pt x="509" y="10408"/>
                </a:cubicBezTo>
                <a:cubicBezTo>
                  <a:pt x="560" y="10375"/>
                  <a:pt x="614" y="10362"/>
                  <a:pt x="667" y="10362"/>
                </a:cubicBezTo>
                <a:cubicBezTo>
                  <a:pt x="747" y="10362"/>
                  <a:pt x="826" y="10391"/>
                  <a:pt x="890" y="10428"/>
                </a:cubicBezTo>
                <a:cubicBezTo>
                  <a:pt x="997" y="10494"/>
                  <a:pt x="1078" y="10621"/>
                  <a:pt x="1145" y="10728"/>
                </a:cubicBezTo>
                <a:lnTo>
                  <a:pt x="1440" y="11171"/>
                </a:lnTo>
                <a:cubicBezTo>
                  <a:pt x="1633" y="11445"/>
                  <a:pt x="1801" y="11659"/>
                  <a:pt x="2055" y="11766"/>
                </a:cubicBezTo>
                <a:cubicBezTo>
                  <a:pt x="2075" y="11766"/>
                  <a:pt x="2075" y="11786"/>
                  <a:pt x="2075" y="11806"/>
                </a:cubicBezTo>
                <a:cubicBezTo>
                  <a:pt x="2075" y="11827"/>
                  <a:pt x="2055" y="11827"/>
                  <a:pt x="2035" y="11827"/>
                </a:cubicBezTo>
                <a:cubicBezTo>
                  <a:pt x="1994" y="11827"/>
                  <a:pt x="1948" y="11852"/>
                  <a:pt x="1928" y="11893"/>
                </a:cubicBezTo>
                <a:cubicBezTo>
                  <a:pt x="1908" y="11979"/>
                  <a:pt x="1908" y="12106"/>
                  <a:pt x="1969" y="12168"/>
                </a:cubicBezTo>
                <a:cubicBezTo>
                  <a:pt x="2035" y="12234"/>
                  <a:pt x="2096" y="12274"/>
                  <a:pt x="2182" y="12315"/>
                </a:cubicBezTo>
                <a:cubicBezTo>
                  <a:pt x="2248" y="12361"/>
                  <a:pt x="2330" y="12402"/>
                  <a:pt x="2396" y="12488"/>
                </a:cubicBezTo>
                <a:cubicBezTo>
                  <a:pt x="2503" y="12590"/>
                  <a:pt x="2523" y="12763"/>
                  <a:pt x="2477" y="12910"/>
                </a:cubicBezTo>
                <a:lnTo>
                  <a:pt x="2477" y="12931"/>
                </a:lnTo>
                <a:cubicBezTo>
                  <a:pt x="2757" y="13144"/>
                  <a:pt x="3113" y="13271"/>
                  <a:pt x="3474" y="13271"/>
                </a:cubicBezTo>
                <a:cubicBezTo>
                  <a:pt x="3774" y="13271"/>
                  <a:pt x="4197" y="13165"/>
                  <a:pt x="4324" y="12824"/>
                </a:cubicBezTo>
                <a:cubicBezTo>
                  <a:pt x="4344" y="12763"/>
                  <a:pt x="4364" y="12676"/>
                  <a:pt x="4385" y="12590"/>
                </a:cubicBezTo>
                <a:cubicBezTo>
                  <a:pt x="4431" y="12442"/>
                  <a:pt x="4451" y="12274"/>
                  <a:pt x="4598" y="12168"/>
                </a:cubicBezTo>
                <a:cubicBezTo>
                  <a:pt x="4665" y="12127"/>
                  <a:pt x="4726" y="12127"/>
                  <a:pt x="4812" y="12106"/>
                </a:cubicBezTo>
                <a:cubicBezTo>
                  <a:pt x="4853" y="12081"/>
                  <a:pt x="4893" y="12081"/>
                  <a:pt x="4939" y="12061"/>
                </a:cubicBezTo>
                <a:cubicBezTo>
                  <a:pt x="5021" y="12020"/>
                  <a:pt x="5087" y="11979"/>
                  <a:pt x="5148" y="11913"/>
                </a:cubicBezTo>
                <a:cubicBezTo>
                  <a:pt x="5194" y="11852"/>
                  <a:pt x="5255" y="11786"/>
                  <a:pt x="5341" y="11745"/>
                </a:cubicBezTo>
                <a:cubicBezTo>
                  <a:pt x="5448" y="11679"/>
                  <a:pt x="5555" y="11679"/>
                  <a:pt x="5682" y="11659"/>
                </a:cubicBezTo>
                <a:cubicBezTo>
                  <a:pt x="5702" y="11659"/>
                  <a:pt x="5723" y="11659"/>
                  <a:pt x="5743" y="11639"/>
                </a:cubicBezTo>
                <a:cubicBezTo>
                  <a:pt x="6231" y="11572"/>
                  <a:pt x="6699" y="11277"/>
                  <a:pt x="6974" y="10876"/>
                </a:cubicBezTo>
                <a:lnTo>
                  <a:pt x="6994" y="10835"/>
                </a:lnTo>
                <a:cubicBezTo>
                  <a:pt x="7035" y="10769"/>
                  <a:pt x="7081" y="10682"/>
                  <a:pt x="7162" y="10642"/>
                </a:cubicBezTo>
                <a:cubicBezTo>
                  <a:pt x="7206" y="10623"/>
                  <a:pt x="7252" y="10614"/>
                  <a:pt x="7301" y="10614"/>
                </a:cubicBezTo>
                <a:cubicBezTo>
                  <a:pt x="7416" y="10614"/>
                  <a:pt x="7545" y="10665"/>
                  <a:pt x="7691" y="10769"/>
                </a:cubicBezTo>
                <a:lnTo>
                  <a:pt x="7691" y="10789"/>
                </a:lnTo>
                <a:cubicBezTo>
                  <a:pt x="7889" y="10953"/>
                  <a:pt x="8117" y="11128"/>
                  <a:pt x="8352" y="11128"/>
                </a:cubicBezTo>
                <a:cubicBezTo>
                  <a:pt x="8394" y="11128"/>
                  <a:pt x="8437" y="11122"/>
                  <a:pt x="8480" y="11110"/>
                </a:cubicBezTo>
                <a:cubicBezTo>
                  <a:pt x="8541" y="11089"/>
                  <a:pt x="8581" y="11064"/>
                  <a:pt x="8647" y="11023"/>
                </a:cubicBezTo>
                <a:cubicBezTo>
                  <a:pt x="8708" y="10982"/>
                  <a:pt x="8754" y="10962"/>
                  <a:pt x="8815" y="10937"/>
                </a:cubicBezTo>
                <a:cubicBezTo>
                  <a:pt x="8902" y="10916"/>
                  <a:pt x="8963" y="10896"/>
                  <a:pt x="9049" y="10896"/>
                </a:cubicBezTo>
                <a:cubicBezTo>
                  <a:pt x="9197" y="10855"/>
                  <a:pt x="9344" y="10835"/>
                  <a:pt x="9410" y="10728"/>
                </a:cubicBezTo>
                <a:cubicBezTo>
                  <a:pt x="9410" y="10682"/>
                  <a:pt x="9431" y="10642"/>
                  <a:pt x="9431" y="10601"/>
                </a:cubicBezTo>
                <a:cubicBezTo>
                  <a:pt x="9431" y="10535"/>
                  <a:pt x="9431" y="10494"/>
                  <a:pt x="9471" y="10428"/>
                </a:cubicBezTo>
                <a:cubicBezTo>
                  <a:pt x="9538" y="10280"/>
                  <a:pt x="9726" y="10260"/>
                  <a:pt x="9919" y="10260"/>
                </a:cubicBezTo>
                <a:cubicBezTo>
                  <a:pt x="10067" y="10240"/>
                  <a:pt x="10214" y="10240"/>
                  <a:pt x="10280" y="10133"/>
                </a:cubicBezTo>
                <a:cubicBezTo>
                  <a:pt x="10280" y="10113"/>
                  <a:pt x="10301" y="10113"/>
                  <a:pt x="10321" y="10113"/>
                </a:cubicBezTo>
                <a:lnTo>
                  <a:pt x="10341" y="10113"/>
                </a:lnTo>
                <a:cubicBezTo>
                  <a:pt x="10575" y="10347"/>
                  <a:pt x="10850" y="10535"/>
                  <a:pt x="11150" y="10642"/>
                </a:cubicBezTo>
                <a:cubicBezTo>
                  <a:pt x="11208" y="10656"/>
                  <a:pt x="11258" y="10670"/>
                  <a:pt x="11303" y="10670"/>
                </a:cubicBezTo>
                <a:cubicBezTo>
                  <a:pt x="11322" y="10670"/>
                  <a:pt x="11341" y="10668"/>
                  <a:pt x="11359" y="10662"/>
                </a:cubicBezTo>
                <a:cubicBezTo>
                  <a:pt x="11379" y="10642"/>
                  <a:pt x="11404" y="10621"/>
                  <a:pt x="11425" y="10601"/>
                </a:cubicBezTo>
                <a:cubicBezTo>
                  <a:pt x="11445" y="10580"/>
                  <a:pt x="11465" y="10580"/>
                  <a:pt x="11506" y="10555"/>
                </a:cubicBezTo>
                <a:cubicBezTo>
                  <a:pt x="11551" y="10531"/>
                  <a:pt x="11593" y="10521"/>
                  <a:pt x="11634" y="10521"/>
                </a:cubicBezTo>
                <a:cubicBezTo>
                  <a:pt x="11734" y="10521"/>
                  <a:pt x="11829" y="10580"/>
                  <a:pt x="11933" y="10642"/>
                </a:cubicBezTo>
                <a:cubicBezTo>
                  <a:pt x="12015" y="10682"/>
                  <a:pt x="12122" y="10728"/>
                  <a:pt x="12208" y="10748"/>
                </a:cubicBezTo>
                <a:lnTo>
                  <a:pt x="12208" y="10367"/>
                </a:lnTo>
                <a:cubicBezTo>
                  <a:pt x="12208" y="10347"/>
                  <a:pt x="12228" y="10347"/>
                  <a:pt x="12228" y="10326"/>
                </a:cubicBezTo>
                <a:cubicBezTo>
                  <a:pt x="12523" y="10199"/>
                  <a:pt x="12803" y="10046"/>
                  <a:pt x="13058" y="9838"/>
                </a:cubicBezTo>
                <a:cubicBezTo>
                  <a:pt x="12930" y="9497"/>
                  <a:pt x="12971" y="9116"/>
                  <a:pt x="13159" y="8800"/>
                </a:cubicBezTo>
                <a:lnTo>
                  <a:pt x="13185" y="8775"/>
                </a:lnTo>
                <a:cubicBezTo>
                  <a:pt x="13205" y="8734"/>
                  <a:pt x="13246" y="8693"/>
                  <a:pt x="13246" y="8627"/>
                </a:cubicBezTo>
                <a:cubicBezTo>
                  <a:pt x="13266" y="8587"/>
                  <a:pt x="13266" y="8546"/>
                  <a:pt x="13266" y="8500"/>
                </a:cubicBezTo>
                <a:cubicBezTo>
                  <a:pt x="13266" y="8439"/>
                  <a:pt x="13266" y="8373"/>
                  <a:pt x="13286" y="8312"/>
                </a:cubicBezTo>
                <a:cubicBezTo>
                  <a:pt x="13332" y="8225"/>
                  <a:pt x="13393" y="8164"/>
                  <a:pt x="13459" y="8119"/>
                </a:cubicBezTo>
                <a:cubicBezTo>
                  <a:pt x="13520" y="8078"/>
                  <a:pt x="13566" y="8037"/>
                  <a:pt x="13607" y="7971"/>
                </a:cubicBezTo>
                <a:cubicBezTo>
                  <a:pt x="13627" y="7910"/>
                  <a:pt x="13648" y="7844"/>
                  <a:pt x="13648" y="7757"/>
                </a:cubicBezTo>
                <a:cubicBezTo>
                  <a:pt x="13648" y="7717"/>
                  <a:pt x="13668" y="7676"/>
                  <a:pt x="13668" y="7630"/>
                </a:cubicBezTo>
                <a:cubicBezTo>
                  <a:pt x="13734" y="7376"/>
                  <a:pt x="13922" y="7228"/>
                  <a:pt x="14136" y="7081"/>
                </a:cubicBezTo>
                <a:cubicBezTo>
                  <a:pt x="14177" y="7040"/>
                  <a:pt x="14222" y="6994"/>
                  <a:pt x="14263" y="6974"/>
                </a:cubicBezTo>
                <a:cubicBezTo>
                  <a:pt x="14497" y="6786"/>
                  <a:pt x="14685" y="6532"/>
                  <a:pt x="14812" y="6231"/>
                </a:cubicBezTo>
                <a:cubicBezTo>
                  <a:pt x="14812" y="6231"/>
                  <a:pt x="14838" y="6211"/>
                  <a:pt x="14858" y="6211"/>
                </a:cubicBezTo>
                <a:cubicBezTo>
                  <a:pt x="14879" y="6211"/>
                  <a:pt x="14879" y="6231"/>
                  <a:pt x="14899" y="6257"/>
                </a:cubicBezTo>
                <a:cubicBezTo>
                  <a:pt x="14919" y="6318"/>
                  <a:pt x="14965" y="6359"/>
                  <a:pt x="15006" y="6384"/>
                </a:cubicBezTo>
                <a:cubicBezTo>
                  <a:pt x="15056" y="6396"/>
                  <a:pt x="15111" y="6407"/>
                  <a:pt x="15165" y="6407"/>
                </a:cubicBezTo>
                <a:cubicBezTo>
                  <a:pt x="15205" y="6407"/>
                  <a:pt x="15244" y="6401"/>
                  <a:pt x="15280" y="6384"/>
                </a:cubicBezTo>
                <a:cubicBezTo>
                  <a:pt x="15428" y="6318"/>
                  <a:pt x="15555" y="6191"/>
                  <a:pt x="15662" y="6064"/>
                </a:cubicBezTo>
                <a:cubicBezTo>
                  <a:pt x="15703" y="5977"/>
                  <a:pt x="15789" y="5896"/>
                  <a:pt x="15789" y="5789"/>
                </a:cubicBezTo>
                <a:cubicBezTo>
                  <a:pt x="15809" y="5723"/>
                  <a:pt x="15789" y="5662"/>
                  <a:pt x="15789" y="5575"/>
                </a:cubicBezTo>
                <a:cubicBezTo>
                  <a:pt x="15769" y="5514"/>
                  <a:pt x="15748" y="5407"/>
                  <a:pt x="15769" y="5321"/>
                </a:cubicBezTo>
                <a:cubicBezTo>
                  <a:pt x="15809" y="5153"/>
                  <a:pt x="15982" y="5046"/>
                  <a:pt x="16171" y="4985"/>
                </a:cubicBezTo>
                <a:cubicBezTo>
                  <a:pt x="16191" y="4899"/>
                  <a:pt x="16237" y="4792"/>
                  <a:pt x="16318" y="4705"/>
                </a:cubicBezTo>
                <a:cubicBezTo>
                  <a:pt x="16425" y="4578"/>
                  <a:pt x="16572" y="4497"/>
                  <a:pt x="16720" y="4370"/>
                </a:cubicBezTo>
                <a:cubicBezTo>
                  <a:pt x="17101" y="4029"/>
                  <a:pt x="17254" y="3434"/>
                  <a:pt x="17081" y="2951"/>
                </a:cubicBezTo>
                <a:cubicBezTo>
                  <a:pt x="17081" y="2905"/>
                  <a:pt x="17061" y="2884"/>
                  <a:pt x="17040" y="2864"/>
                </a:cubicBezTo>
                <a:cubicBezTo>
                  <a:pt x="17000" y="2823"/>
                  <a:pt x="16934" y="2798"/>
                  <a:pt x="16893" y="2757"/>
                </a:cubicBezTo>
                <a:cubicBezTo>
                  <a:pt x="16827" y="2717"/>
                  <a:pt x="16806" y="2630"/>
                  <a:pt x="16806" y="2569"/>
                </a:cubicBezTo>
                <a:cubicBezTo>
                  <a:pt x="16745" y="2228"/>
                  <a:pt x="16700" y="1908"/>
                  <a:pt x="16659" y="1572"/>
                </a:cubicBezTo>
                <a:cubicBezTo>
                  <a:pt x="16639" y="1506"/>
                  <a:pt x="16639" y="1425"/>
                  <a:pt x="16572" y="1379"/>
                </a:cubicBezTo>
                <a:cubicBezTo>
                  <a:pt x="16542" y="1355"/>
                  <a:pt x="16510" y="1347"/>
                  <a:pt x="16476" y="1347"/>
                </a:cubicBezTo>
                <a:cubicBezTo>
                  <a:pt x="16391" y="1347"/>
                  <a:pt x="16296" y="1399"/>
                  <a:pt x="16191" y="1399"/>
                </a:cubicBezTo>
                <a:cubicBezTo>
                  <a:pt x="16180" y="1401"/>
                  <a:pt x="16169" y="1402"/>
                  <a:pt x="16158" y="1402"/>
                </a:cubicBezTo>
                <a:cubicBezTo>
                  <a:pt x="16004" y="1402"/>
                  <a:pt x="15873" y="1240"/>
                  <a:pt x="15830" y="1084"/>
                </a:cubicBezTo>
                <a:cubicBezTo>
                  <a:pt x="15789" y="936"/>
                  <a:pt x="15809" y="743"/>
                  <a:pt x="15789" y="575"/>
                </a:cubicBezTo>
                <a:cubicBezTo>
                  <a:pt x="15789" y="448"/>
                  <a:pt x="15789" y="300"/>
                  <a:pt x="15682" y="214"/>
                </a:cubicBezTo>
                <a:cubicBezTo>
                  <a:pt x="15618" y="155"/>
                  <a:pt x="15550" y="135"/>
                  <a:pt x="15478" y="135"/>
                </a:cubicBezTo>
                <a:cubicBezTo>
                  <a:pt x="15322" y="135"/>
                  <a:pt x="15150" y="230"/>
                  <a:pt x="14975" y="230"/>
                </a:cubicBezTo>
                <a:cubicBezTo>
                  <a:pt x="14936" y="230"/>
                  <a:pt x="14897" y="225"/>
                  <a:pt x="14858" y="214"/>
                </a:cubicBezTo>
                <a:cubicBezTo>
                  <a:pt x="14819" y="229"/>
                  <a:pt x="14780" y="236"/>
                  <a:pt x="14740" y="236"/>
                </a:cubicBezTo>
                <a:cubicBezTo>
                  <a:pt x="14503" y="236"/>
                  <a:pt x="14262" y="0"/>
                  <a:pt x="140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7"/>
          <p:cNvSpPr/>
          <p:nvPr/>
        </p:nvSpPr>
        <p:spPr>
          <a:xfrm>
            <a:off x="959280" y="3677507"/>
            <a:ext cx="756038" cy="711517"/>
          </a:xfrm>
          <a:custGeom>
            <a:rect b="b" l="l" r="r" t="t"/>
            <a:pathLst>
              <a:path extrusionOk="0" h="12027" w="12779">
                <a:moveTo>
                  <a:pt x="9579" y="1"/>
                </a:moveTo>
                <a:cubicBezTo>
                  <a:pt x="9492" y="107"/>
                  <a:pt x="9345" y="107"/>
                  <a:pt x="9218" y="128"/>
                </a:cubicBezTo>
                <a:lnTo>
                  <a:pt x="9157" y="128"/>
                </a:lnTo>
                <a:cubicBezTo>
                  <a:pt x="9070" y="128"/>
                  <a:pt x="8963" y="189"/>
                  <a:pt x="8943" y="255"/>
                </a:cubicBezTo>
                <a:cubicBezTo>
                  <a:pt x="8923" y="296"/>
                  <a:pt x="8923" y="316"/>
                  <a:pt x="8943" y="341"/>
                </a:cubicBezTo>
                <a:cubicBezTo>
                  <a:pt x="8963" y="362"/>
                  <a:pt x="8984" y="382"/>
                  <a:pt x="9029" y="403"/>
                </a:cubicBezTo>
                <a:cubicBezTo>
                  <a:pt x="9070" y="443"/>
                  <a:pt x="9136" y="469"/>
                  <a:pt x="9157" y="530"/>
                </a:cubicBezTo>
                <a:cubicBezTo>
                  <a:pt x="9177" y="570"/>
                  <a:pt x="9177" y="637"/>
                  <a:pt x="9157" y="698"/>
                </a:cubicBezTo>
                <a:cubicBezTo>
                  <a:pt x="9091" y="932"/>
                  <a:pt x="8923" y="1145"/>
                  <a:pt x="8689" y="1272"/>
                </a:cubicBezTo>
                <a:lnTo>
                  <a:pt x="8668" y="1272"/>
                </a:lnTo>
                <a:cubicBezTo>
                  <a:pt x="8648" y="1293"/>
                  <a:pt x="8602" y="1293"/>
                  <a:pt x="8582" y="1313"/>
                </a:cubicBezTo>
                <a:cubicBezTo>
                  <a:pt x="8582" y="1359"/>
                  <a:pt x="8602" y="1400"/>
                  <a:pt x="8628" y="1486"/>
                </a:cubicBezTo>
                <a:cubicBezTo>
                  <a:pt x="8668" y="1547"/>
                  <a:pt x="8709" y="1633"/>
                  <a:pt x="8668" y="1715"/>
                </a:cubicBezTo>
                <a:cubicBezTo>
                  <a:pt x="8648" y="1715"/>
                  <a:pt x="8648" y="1715"/>
                  <a:pt x="8628" y="1740"/>
                </a:cubicBezTo>
                <a:cubicBezTo>
                  <a:pt x="8608" y="1743"/>
                  <a:pt x="8587" y="1745"/>
                  <a:pt x="8567" y="1745"/>
                </a:cubicBezTo>
                <a:cubicBezTo>
                  <a:pt x="8454" y="1745"/>
                  <a:pt x="8332" y="1699"/>
                  <a:pt x="8246" y="1613"/>
                </a:cubicBezTo>
                <a:cubicBezTo>
                  <a:pt x="8139" y="1506"/>
                  <a:pt x="8094" y="1400"/>
                  <a:pt x="8094" y="1293"/>
                </a:cubicBezTo>
                <a:cubicBezTo>
                  <a:pt x="8082" y="1299"/>
                  <a:pt x="8066" y="1301"/>
                  <a:pt x="8048" y="1301"/>
                </a:cubicBezTo>
                <a:cubicBezTo>
                  <a:pt x="8004" y="1301"/>
                  <a:pt x="7948" y="1287"/>
                  <a:pt x="7905" y="1272"/>
                </a:cubicBezTo>
                <a:cubicBezTo>
                  <a:pt x="7737" y="1186"/>
                  <a:pt x="7524" y="1104"/>
                  <a:pt x="7397" y="932"/>
                </a:cubicBezTo>
                <a:lnTo>
                  <a:pt x="7397" y="911"/>
                </a:lnTo>
                <a:cubicBezTo>
                  <a:pt x="7376" y="891"/>
                  <a:pt x="7376" y="870"/>
                  <a:pt x="7356" y="850"/>
                </a:cubicBezTo>
                <a:lnTo>
                  <a:pt x="7290" y="850"/>
                </a:lnTo>
                <a:cubicBezTo>
                  <a:pt x="7249" y="850"/>
                  <a:pt x="7203" y="891"/>
                  <a:pt x="7183" y="932"/>
                </a:cubicBezTo>
                <a:cubicBezTo>
                  <a:pt x="7183" y="977"/>
                  <a:pt x="7163" y="1018"/>
                  <a:pt x="7163" y="1059"/>
                </a:cubicBezTo>
                <a:cubicBezTo>
                  <a:pt x="7163" y="1125"/>
                  <a:pt x="7142" y="1166"/>
                  <a:pt x="7122" y="1232"/>
                </a:cubicBezTo>
                <a:cubicBezTo>
                  <a:pt x="7035" y="1379"/>
                  <a:pt x="6847" y="1440"/>
                  <a:pt x="6674" y="1440"/>
                </a:cubicBezTo>
                <a:cubicBezTo>
                  <a:pt x="6593" y="1440"/>
                  <a:pt x="6506" y="1440"/>
                  <a:pt x="6420" y="1420"/>
                </a:cubicBezTo>
                <a:cubicBezTo>
                  <a:pt x="6339" y="1400"/>
                  <a:pt x="6273" y="1400"/>
                  <a:pt x="6186" y="1400"/>
                </a:cubicBezTo>
                <a:cubicBezTo>
                  <a:pt x="6174" y="1399"/>
                  <a:pt x="6161" y="1398"/>
                  <a:pt x="6149" y="1398"/>
                </a:cubicBezTo>
                <a:cubicBezTo>
                  <a:pt x="5805" y="1398"/>
                  <a:pt x="5465" y="1666"/>
                  <a:pt x="5362" y="2015"/>
                </a:cubicBezTo>
                <a:cubicBezTo>
                  <a:pt x="5342" y="2056"/>
                  <a:pt x="5321" y="2122"/>
                  <a:pt x="5255" y="2163"/>
                </a:cubicBezTo>
                <a:cubicBezTo>
                  <a:pt x="5214" y="2183"/>
                  <a:pt x="5169" y="2183"/>
                  <a:pt x="5128" y="2183"/>
                </a:cubicBezTo>
                <a:lnTo>
                  <a:pt x="3414" y="2142"/>
                </a:lnTo>
                <a:cubicBezTo>
                  <a:pt x="3287" y="2142"/>
                  <a:pt x="3134" y="2122"/>
                  <a:pt x="3032" y="2035"/>
                </a:cubicBezTo>
                <a:cubicBezTo>
                  <a:pt x="2966" y="1995"/>
                  <a:pt x="2925" y="1929"/>
                  <a:pt x="2880" y="1888"/>
                </a:cubicBezTo>
                <a:cubicBezTo>
                  <a:pt x="2859" y="1842"/>
                  <a:pt x="2839" y="1822"/>
                  <a:pt x="2819" y="1801"/>
                </a:cubicBezTo>
                <a:cubicBezTo>
                  <a:pt x="2625" y="1567"/>
                  <a:pt x="2290" y="1547"/>
                  <a:pt x="1969" y="1527"/>
                </a:cubicBezTo>
                <a:lnTo>
                  <a:pt x="1567" y="1506"/>
                </a:lnTo>
                <a:cubicBezTo>
                  <a:pt x="1501" y="1500"/>
                  <a:pt x="1438" y="1496"/>
                  <a:pt x="1378" y="1496"/>
                </a:cubicBezTo>
                <a:cubicBezTo>
                  <a:pt x="1243" y="1496"/>
                  <a:pt x="1126" y="1517"/>
                  <a:pt x="1038" y="1588"/>
                </a:cubicBezTo>
                <a:cubicBezTo>
                  <a:pt x="1018" y="1613"/>
                  <a:pt x="1018" y="1613"/>
                  <a:pt x="998" y="1613"/>
                </a:cubicBezTo>
                <a:cubicBezTo>
                  <a:pt x="1018" y="1715"/>
                  <a:pt x="998" y="1822"/>
                  <a:pt x="972" y="1929"/>
                </a:cubicBezTo>
                <a:cubicBezTo>
                  <a:pt x="932" y="2122"/>
                  <a:pt x="891" y="2310"/>
                  <a:pt x="825" y="2478"/>
                </a:cubicBezTo>
                <a:cubicBezTo>
                  <a:pt x="911" y="2585"/>
                  <a:pt x="870" y="2778"/>
                  <a:pt x="764" y="2859"/>
                </a:cubicBezTo>
                <a:cubicBezTo>
                  <a:pt x="636" y="2987"/>
                  <a:pt x="464" y="3032"/>
                  <a:pt x="296" y="3114"/>
                </a:cubicBezTo>
                <a:cubicBezTo>
                  <a:pt x="148" y="3200"/>
                  <a:pt x="1" y="3348"/>
                  <a:pt x="41" y="3521"/>
                </a:cubicBezTo>
                <a:cubicBezTo>
                  <a:pt x="62" y="3648"/>
                  <a:pt x="169" y="3729"/>
                  <a:pt x="255" y="3836"/>
                </a:cubicBezTo>
                <a:cubicBezTo>
                  <a:pt x="443" y="4070"/>
                  <a:pt x="464" y="4411"/>
                  <a:pt x="657" y="4640"/>
                </a:cubicBezTo>
                <a:cubicBezTo>
                  <a:pt x="698" y="4685"/>
                  <a:pt x="743" y="4706"/>
                  <a:pt x="784" y="4726"/>
                </a:cubicBezTo>
                <a:cubicBezTo>
                  <a:pt x="825" y="4726"/>
                  <a:pt x="870" y="4706"/>
                  <a:pt x="932" y="4685"/>
                </a:cubicBezTo>
                <a:cubicBezTo>
                  <a:pt x="980" y="4671"/>
                  <a:pt x="1031" y="4663"/>
                  <a:pt x="1083" y="4663"/>
                </a:cubicBezTo>
                <a:cubicBezTo>
                  <a:pt x="1261" y="4663"/>
                  <a:pt x="1448" y="4748"/>
                  <a:pt x="1547" y="4894"/>
                </a:cubicBezTo>
                <a:cubicBezTo>
                  <a:pt x="1588" y="4981"/>
                  <a:pt x="1633" y="5067"/>
                  <a:pt x="1715" y="5108"/>
                </a:cubicBezTo>
                <a:cubicBezTo>
                  <a:pt x="1761" y="5128"/>
                  <a:pt x="1822" y="5128"/>
                  <a:pt x="1862" y="5128"/>
                </a:cubicBezTo>
                <a:cubicBezTo>
                  <a:pt x="1990" y="5174"/>
                  <a:pt x="2076" y="5301"/>
                  <a:pt x="2096" y="5428"/>
                </a:cubicBezTo>
                <a:cubicBezTo>
                  <a:pt x="2096" y="5530"/>
                  <a:pt x="2076" y="5657"/>
                  <a:pt x="2035" y="5784"/>
                </a:cubicBezTo>
                <a:cubicBezTo>
                  <a:pt x="1949" y="5830"/>
                  <a:pt x="1842" y="5830"/>
                  <a:pt x="1761" y="5830"/>
                </a:cubicBezTo>
                <a:lnTo>
                  <a:pt x="1761" y="6018"/>
                </a:lnTo>
                <a:cubicBezTo>
                  <a:pt x="1990" y="6018"/>
                  <a:pt x="2203" y="5998"/>
                  <a:pt x="2437" y="5998"/>
                </a:cubicBezTo>
                <a:cubicBezTo>
                  <a:pt x="2458" y="5998"/>
                  <a:pt x="2478" y="5998"/>
                  <a:pt x="2478" y="6018"/>
                </a:cubicBezTo>
                <a:cubicBezTo>
                  <a:pt x="2498" y="6018"/>
                  <a:pt x="2498" y="6064"/>
                  <a:pt x="2478" y="6084"/>
                </a:cubicBezTo>
                <a:cubicBezTo>
                  <a:pt x="2417" y="6211"/>
                  <a:pt x="2310" y="6318"/>
                  <a:pt x="2162" y="6359"/>
                </a:cubicBezTo>
                <a:cubicBezTo>
                  <a:pt x="2096" y="6379"/>
                  <a:pt x="2035" y="6379"/>
                  <a:pt x="1990" y="6420"/>
                </a:cubicBezTo>
                <a:cubicBezTo>
                  <a:pt x="1928" y="6486"/>
                  <a:pt x="1842" y="6573"/>
                  <a:pt x="1928" y="6573"/>
                </a:cubicBezTo>
                <a:cubicBezTo>
                  <a:pt x="2015" y="6888"/>
                  <a:pt x="2117" y="7208"/>
                  <a:pt x="2224" y="7524"/>
                </a:cubicBezTo>
                <a:cubicBezTo>
                  <a:pt x="2244" y="7590"/>
                  <a:pt x="2244" y="7631"/>
                  <a:pt x="2290" y="7651"/>
                </a:cubicBezTo>
                <a:cubicBezTo>
                  <a:pt x="2330" y="7692"/>
                  <a:pt x="2371" y="7692"/>
                  <a:pt x="2417" y="7692"/>
                </a:cubicBezTo>
                <a:cubicBezTo>
                  <a:pt x="2753" y="7819"/>
                  <a:pt x="2651" y="8480"/>
                  <a:pt x="2987" y="8607"/>
                </a:cubicBezTo>
                <a:cubicBezTo>
                  <a:pt x="3073" y="8628"/>
                  <a:pt x="3159" y="8628"/>
                  <a:pt x="3221" y="8668"/>
                </a:cubicBezTo>
                <a:cubicBezTo>
                  <a:pt x="3307" y="8709"/>
                  <a:pt x="3327" y="8796"/>
                  <a:pt x="3368" y="8882"/>
                </a:cubicBezTo>
                <a:cubicBezTo>
                  <a:pt x="3454" y="9091"/>
                  <a:pt x="3561" y="9304"/>
                  <a:pt x="3643" y="9538"/>
                </a:cubicBezTo>
                <a:cubicBezTo>
                  <a:pt x="3709" y="9686"/>
                  <a:pt x="3795" y="9854"/>
                  <a:pt x="3963" y="9920"/>
                </a:cubicBezTo>
                <a:cubicBezTo>
                  <a:pt x="4006" y="9930"/>
                  <a:pt x="4053" y="9935"/>
                  <a:pt x="4100" y="9935"/>
                </a:cubicBezTo>
                <a:cubicBezTo>
                  <a:pt x="4148" y="9935"/>
                  <a:pt x="4195" y="9930"/>
                  <a:pt x="4238" y="9920"/>
                </a:cubicBezTo>
                <a:cubicBezTo>
                  <a:pt x="4345" y="9899"/>
                  <a:pt x="4472" y="9879"/>
                  <a:pt x="4579" y="9879"/>
                </a:cubicBezTo>
                <a:cubicBezTo>
                  <a:pt x="4643" y="9866"/>
                  <a:pt x="4703" y="9859"/>
                  <a:pt x="4761" y="9859"/>
                </a:cubicBezTo>
                <a:cubicBezTo>
                  <a:pt x="4913" y="9859"/>
                  <a:pt x="5041" y="9912"/>
                  <a:pt x="5148" y="10067"/>
                </a:cubicBezTo>
                <a:cubicBezTo>
                  <a:pt x="5321" y="10322"/>
                  <a:pt x="5489" y="10576"/>
                  <a:pt x="5657" y="10830"/>
                </a:cubicBezTo>
                <a:cubicBezTo>
                  <a:pt x="5746" y="10969"/>
                  <a:pt x="5894" y="11126"/>
                  <a:pt x="6038" y="11126"/>
                </a:cubicBezTo>
                <a:cubicBezTo>
                  <a:pt x="6067" y="11126"/>
                  <a:pt x="6096" y="11120"/>
                  <a:pt x="6125" y="11105"/>
                </a:cubicBezTo>
                <a:cubicBezTo>
                  <a:pt x="6166" y="11105"/>
                  <a:pt x="6186" y="11085"/>
                  <a:pt x="6232" y="11064"/>
                </a:cubicBezTo>
                <a:cubicBezTo>
                  <a:pt x="6244" y="11061"/>
                  <a:pt x="6256" y="11060"/>
                  <a:pt x="6268" y="11060"/>
                </a:cubicBezTo>
                <a:cubicBezTo>
                  <a:pt x="6419" y="11060"/>
                  <a:pt x="6539" y="11281"/>
                  <a:pt x="6695" y="11318"/>
                </a:cubicBezTo>
                <a:cubicBezTo>
                  <a:pt x="6721" y="11329"/>
                  <a:pt x="6748" y="11332"/>
                  <a:pt x="6775" y="11332"/>
                </a:cubicBezTo>
                <a:cubicBezTo>
                  <a:pt x="6855" y="11332"/>
                  <a:pt x="6935" y="11298"/>
                  <a:pt x="7015" y="11298"/>
                </a:cubicBezTo>
                <a:cubicBezTo>
                  <a:pt x="7376" y="11298"/>
                  <a:pt x="7483" y="11848"/>
                  <a:pt x="7819" y="11995"/>
                </a:cubicBezTo>
                <a:cubicBezTo>
                  <a:pt x="7876" y="12017"/>
                  <a:pt x="7934" y="12027"/>
                  <a:pt x="7990" y="12027"/>
                </a:cubicBezTo>
                <a:cubicBezTo>
                  <a:pt x="8104" y="12027"/>
                  <a:pt x="8216" y="11988"/>
                  <a:pt x="8328" y="11934"/>
                </a:cubicBezTo>
                <a:cubicBezTo>
                  <a:pt x="8475" y="11848"/>
                  <a:pt x="8628" y="11741"/>
                  <a:pt x="8775" y="11680"/>
                </a:cubicBezTo>
                <a:cubicBezTo>
                  <a:pt x="8923" y="11614"/>
                  <a:pt x="9091" y="11573"/>
                  <a:pt x="9218" y="11507"/>
                </a:cubicBezTo>
                <a:cubicBezTo>
                  <a:pt x="9365" y="11425"/>
                  <a:pt x="9472" y="11298"/>
                  <a:pt x="9472" y="11151"/>
                </a:cubicBezTo>
                <a:cubicBezTo>
                  <a:pt x="9447" y="11122"/>
                  <a:pt x="9421" y="11103"/>
                  <a:pt x="9411" y="11103"/>
                </a:cubicBezTo>
                <a:cubicBezTo>
                  <a:pt x="9404" y="11103"/>
                  <a:pt x="9403" y="11110"/>
                  <a:pt x="9411" y="11125"/>
                </a:cubicBezTo>
                <a:cubicBezTo>
                  <a:pt x="9324" y="11085"/>
                  <a:pt x="9324" y="10957"/>
                  <a:pt x="9365" y="10851"/>
                </a:cubicBezTo>
                <a:cubicBezTo>
                  <a:pt x="9411" y="10769"/>
                  <a:pt x="9452" y="10662"/>
                  <a:pt x="9411" y="10555"/>
                </a:cubicBezTo>
                <a:cubicBezTo>
                  <a:pt x="9391" y="10535"/>
                  <a:pt x="9365" y="10489"/>
                  <a:pt x="9345" y="10449"/>
                </a:cubicBezTo>
                <a:cubicBezTo>
                  <a:pt x="9324" y="10408"/>
                  <a:pt x="9345" y="10322"/>
                  <a:pt x="9365" y="10260"/>
                </a:cubicBezTo>
                <a:cubicBezTo>
                  <a:pt x="9451" y="10129"/>
                  <a:pt x="9615" y="10057"/>
                  <a:pt x="9773" y="10057"/>
                </a:cubicBezTo>
                <a:cubicBezTo>
                  <a:pt x="9895" y="10057"/>
                  <a:pt x="10014" y="10101"/>
                  <a:pt x="10087" y="10194"/>
                </a:cubicBezTo>
                <a:cubicBezTo>
                  <a:pt x="10108" y="10235"/>
                  <a:pt x="10154" y="10260"/>
                  <a:pt x="10174" y="10281"/>
                </a:cubicBezTo>
                <a:cubicBezTo>
                  <a:pt x="10188" y="10286"/>
                  <a:pt x="10202" y="10289"/>
                  <a:pt x="10215" y="10289"/>
                </a:cubicBezTo>
                <a:cubicBezTo>
                  <a:pt x="10302" y="10289"/>
                  <a:pt x="10371" y="10183"/>
                  <a:pt x="10428" y="10108"/>
                </a:cubicBezTo>
                <a:cubicBezTo>
                  <a:pt x="10617" y="9645"/>
                  <a:pt x="10850" y="9197"/>
                  <a:pt x="11084" y="8775"/>
                </a:cubicBezTo>
                <a:cubicBezTo>
                  <a:pt x="11064" y="8755"/>
                  <a:pt x="11044" y="8734"/>
                  <a:pt x="11044" y="8709"/>
                </a:cubicBezTo>
                <a:cubicBezTo>
                  <a:pt x="10937" y="8607"/>
                  <a:pt x="10830" y="8455"/>
                  <a:pt x="10744" y="8455"/>
                </a:cubicBezTo>
                <a:lnTo>
                  <a:pt x="10662" y="8455"/>
                </a:lnTo>
                <a:cubicBezTo>
                  <a:pt x="10625" y="8469"/>
                  <a:pt x="10589" y="8482"/>
                  <a:pt x="10553" y="8482"/>
                </a:cubicBezTo>
                <a:cubicBezTo>
                  <a:pt x="10525" y="8482"/>
                  <a:pt x="10498" y="8475"/>
                  <a:pt x="10469" y="8455"/>
                </a:cubicBezTo>
                <a:cubicBezTo>
                  <a:pt x="10469" y="8455"/>
                  <a:pt x="10449" y="8455"/>
                  <a:pt x="10449" y="8434"/>
                </a:cubicBezTo>
                <a:cubicBezTo>
                  <a:pt x="10449" y="8353"/>
                  <a:pt x="10449" y="8246"/>
                  <a:pt x="10510" y="8180"/>
                </a:cubicBezTo>
                <a:cubicBezTo>
                  <a:pt x="10362" y="8073"/>
                  <a:pt x="10321" y="7885"/>
                  <a:pt x="10281" y="7692"/>
                </a:cubicBezTo>
                <a:cubicBezTo>
                  <a:pt x="10255" y="7631"/>
                  <a:pt x="10235" y="7565"/>
                  <a:pt x="10215" y="7503"/>
                </a:cubicBezTo>
                <a:cubicBezTo>
                  <a:pt x="10174" y="7356"/>
                  <a:pt x="10108" y="7229"/>
                  <a:pt x="10026" y="7102"/>
                </a:cubicBezTo>
                <a:lnTo>
                  <a:pt x="9452" y="6211"/>
                </a:lnTo>
                <a:cubicBezTo>
                  <a:pt x="9401" y="6107"/>
                  <a:pt x="9348" y="6057"/>
                  <a:pt x="9296" y="6057"/>
                </a:cubicBezTo>
                <a:cubicBezTo>
                  <a:pt x="9285" y="6057"/>
                  <a:pt x="9274" y="6059"/>
                  <a:pt x="9263" y="6064"/>
                </a:cubicBezTo>
                <a:cubicBezTo>
                  <a:pt x="9238" y="6064"/>
                  <a:pt x="9218" y="6064"/>
                  <a:pt x="9197" y="6084"/>
                </a:cubicBezTo>
                <a:cubicBezTo>
                  <a:pt x="9169" y="6099"/>
                  <a:pt x="9150" y="6113"/>
                  <a:pt x="9118" y="6113"/>
                </a:cubicBezTo>
                <a:cubicBezTo>
                  <a:pt x="9105" y="6113"/>
                  <a:pt x="9090" y="6111"/>
                  <a:pt x="9070" y="6105"/>
                </a:cubicBezTo>
                <a:lnTo>
                  <a:pt x="9009" y="6105"/>
                </a:lnTo>
                <a:cubicBezTo>
                  <a:pt x="9009" y="6084"/>
                  <a:pt x="8984" y="6084"/>
                  <a:pt x="8963" y="6084"/>
                </a:cubicBezTo>
                <a:cubicBezTo>
                  <a:pt x="8943" y="6084"/>
                  <a:pt x="8923" y="6145"/>
                  <a:pt x="8923" y="6191"/>
                </a:cubicBezTo>
                <a:cubicBezTo>
                  <a:pt x="8882" y="6339"/>
                  <a:pt x="8775" y="6527"/>
                  <a:pt x="8602" y="6527"/>
                </a:cubicBezTo>
                <a:cubicBezTo>
                  <a:pt x="8541" y="6527"/>
                  <a:pt x="8475" y="6486"/>
                  <a:pt x="8414" y="6445"/>
                </a:cubicBezTo>
                <a:cubicBezTo>
                  <a:pt x="8394" y="6445"/>
                  <a:pt x="8394" y="6420"/>
                  <a:pt x="8373" y="6420"/>
                </a:cubicBezTo>
                <a:cubicBezTo>
                  <a:pt x="8272" y="6360"/>
                  <a:pt x="8149" y="6327"/>
                  <a:pt x="8028" y="6327"/>
                </a:cubicBezTo>
                <a:cubicBezTo>
                  <a:pt x="7942" y="6327"/>
                  <a:pt x="7856" y="6344"/>
                  <a:pt x="7778" y="6379"/>
                </a:cubicBezTo>
                <a:cubicBezTo>
                  <a:pt x="7778" y="6390"/>
                  <a:pt x="7773" y="6395"/>
                  <a:pt x="7765" y="6395"/>
                </a:cubicBezTo>
                <a:cubicBezTo>
                  <a:pt x="7758" y="6395"/>
                  <a:pt x="7748" y="6390"/>
                  <a:pt x="7737" y="6379"/>
                </a:cubicBezTo>
                <a:cubicBezTo>
                  <a:pt x="7737" y="6379"/>
                  <a:pt x="7737" y="6359"/>
                  <a:pt x="7712" y="6359"/>
                </a:cubicBezTo>
                <a:cubicBezTo>
                  <a:pt x="7712" y="6252"/>
                  <a:pt x="7692" y="6145"/>
                  <a:pt x="7712" y="6039"/>
                </a:cubicBezTo>
                <a:cubicBezTo>
                  <a:pt x="7737" y="5911"/>
                  <a:pt x="7819" y="5830"/>
                  <a:pt x="7926" y="5810"/>
                </a:cubicBezTo>
                <a:cubicBezTo>
                  <a:pt x="7950" y="5801"/>
                  <a:pt x="7974" y="5797"/>
                  <a:pt x="7997" y="5797"/>
                </a:cubicBezTo>
                <a:cubicBezTo>
                  <a:pt x="8094" y="5797"/>
                  <a:pt x="8180" y="5867"/>
                  <a:pt x="8266" y="5937"/>
                </a:cubicBezTo>
                <a:cubicBezTo>
                  <a:pt x="8307" y="5977"/>
                  <a:pt x="8348" y="6018"/>
                  <a:pt x="8414" y="6039"/>
                </a:cubicBezTo>
                <a:cubicBezTo>
                  <a:pt x="8434" y="6064"/>
                  <a:pt x="8455" y="6064"/>
                  <a:pt x="8475" y="6064"/>
                </a:cubicBezTo>
                <a:cubicBezTo>
                  <a:pt x="8521" y="6064"/>
                  <a:pt x="8561" y="6018"/>
                  <a:pt x="8582" y="5998"/>
                </a:cubicBezTo>
                <a:cubicBezTo>
                  <a:pt x="8709" y="5911"/>
                  <a:pt x="8795" y="5764"/>
                  <a:pt x="8857" y="5616"/>
                </a:cubicBezTo>
                <a:cubicBezTo>
                  <a:pt x="8882" y="5576"/>
                  <a:pt x="8902" y="5469"/>
                  <a:pt x="8984" y="5469"/>
                </a:cubicBezTo>
                <a:cubicBezTo>
                  <a:pt x="8996" y="5459"/>
                  <a:pt x="9008" y="5454"/>
                  <a:pt x="9019" y="5454"/>
                </a:cubicBezTo>
                <a:cubicBezTo>
                  <a:pt x="9029" y="5454"/>
                  <a:pt x="9040" y="5459"/>
                  <a:pt x="9050" y="5469"/>
                </a:cubicBezTo>
                <a:lnTo>
                  <a:pt x="9070" y="5469"/>
                </a:lnTo>
                <a:cubicBezTo>
                  <a:pt x="9111" y="5469"/>
                  <a:pt x="9111" y="5448"/>
                  <a:pt x="9136" y="5428"/>
                </a:cubicBezTo>
                <a:cubicBezTo>
                  <a:pt x="9177" y="5382"/>
                  <a:pt x="9197" y="5276"/>
                  <a:pt x="9177" y="5194"/>
                </a:cubicBezTo>
                <a:cubicBezTo>
                  <a:pt x="9177" y="5148"/>
                  <a:pt x="9177" y="5128"/>
                  <a:pt x="9197" y="5128"/>
                </a:cubicBezTo>
                <a:cubicBezTo>
                  <a:pt x="9599" y="5047"/>
                  <a:pt x="9960" y="4874"/>
                  <a:pt x="10255" y="4599"/>
                </a:cubicBezTo>
                <a:cubicBezTo>
                  <a:pt x="10342" y="4538"/>
                  <a:pt x="10469" y="4411"/>
                  <a:pt x="10469" y="4258"/>
                </a:cubicBezTo>
                <a:lnTo>
                  <a:pt x="10469" y="4156"/>
                </a:lnTo>
                <a:cubicBezTo>
                  <a:pt x="10449" y="4111"/>
                  <a:pt x="10449" y="4050"/>
                  <a:pt x="10469" y="3984"/>
                </a:cubicBezTo>
                <a:cubicBezTo>
                  <a:pt x="10489" y="3902"/>
                  <a:pt x="10535" y="3856"/>
                  <a:pt x="10576" y="3795"/>
                </a:cubicBezTo>
                <a:lnTo>
                  <a:pt x="10596" y="3775"/>
                </a:lnTo>
                <a:cubicBezTo>
                  <a:pt x="10683" y="3668"/>
                  <a:pt x="10744" y="3561"/>
                  <a:pt x="10810" y="3414"/>
                </a:cubicBezTo>
                <a:cubicBezTo>
                  <a:pt x="10830" y="3348"/>
                  <a:pt x="10830" y="3307"/>
                  <a:pt x="10810" y="3287"/>
                </a:cubicBezTo>
                <a:cubicBezTo>
                  <a:pt x="10810" y="3241"/>
                  <a:pt x="10764" y="3241"/>
                  <a:pt x="10723" y="3221"/>
                </a:cubicBezTo>
                <a:cubicBezTo>
                  <a:pt x="10662" y="3200"/>
                  <a:pt x="10596" y="3180"/>
                  <a:pt x="10555" y="3114"/>
                </a:cubicBezTo>
                <a:lnTo>
                  <a:pt x="10555" y="3012"/>
                </a:lnTo>
                <a:lnTo>
                  <a:pt x="10555" y="2946"/>
                </a:lnTo>
                <a:cubicBezTo>
                  <a:pt x="10535" y="2926"/>
                  <a:pt x="10510" y="2926"/>
                  <a:pt x="10489" y="2905"/>
                </a:cubicBezTo>
                <a:cubicBezTo>
                  <a:pt x="10469" y="2885"/>
                  <a:pt x="10428" y="2859"/>
                  <a:pt x="10408" y="2819"/>
                </a:cubicBezTo>
                <a:cubicBezTo>
                  <a:pt x="10362" y="2758"/>
                  <a:pt x="10383" y="2671"/>
                  <a:pt x="10469" y="2564"/>
                </a:cubicBezTo>
                <a:cubicBezTo>
                  <a:pt x="10617" y="2396"/>
                  <a:pt x="10764" y="2203"/>
                  <a:pt x="10937" y="2056"/>
                </a:cubicBezTo>
                <a:cubicBezTo>
                  <a:pt x="10978" y="2015"/>
                  <a:pt x="11018" y="1969"/>
                  <a:pt x="11084" y="1969"/>
                </a:cubicBezTo>
                <a:cubicBezTo>
                  <a:pt x="11095" y="1966"/>
                  <a:pt x="11105" y="1964"/>
                  <a:pt x="11115" y="1964"/>
                </a:cubicBezTo>
                <a:cubicBezTo>
                  <a:pt x="11162" y="1964"/>
                  <a:pt x="11202" y="1998"/>
                  <a:pt x="11252" y="2015"/>
                </a:cubicBezTo>
                <a:cubicBezTo>
                  <a:pt x="11380" y="2076"/>
                  <a:pt x="11507" y="2183"/>
                  <a:pt x="11593" y="2310"/>
                </a:cubicBezTo>
                <a:lnTo>
                  <a:pt x="11613" y="2310"/>
                </a:lnTo>
                <a:cubicBezTo>
                  <a:pt x="11634" y="2351"/>
                  <a:pt x="11654" y="2376"/>
                  <a:pt x="11700" y="2396"/>
                </a:cubicBezTo>
                <a:cubicBezTo>
                  <a:pt x="11741" y="2417"/>
                  <a:pt x="11781" y="2417"/>
                  <a:pt x="11847" y="2417"/>
                </a:cubicBezTo>
                <a:lnTo>
                  <a:pt x="11954" y="2417"/>
                </a:lnTo>
                <a:cubicBezTo>
                  <a:pt x="12015" y="2437"/>
                  <a:pt x="12061" y="2458"/>
                  <a:pt x="12102" y="2478"/>
                </a:cubicBezTo>
                <a:cubicBezTo>
                  <a:pt x="12163" y="2503"/>
                  <a:pt x="12229" y="2524"/>
                  <a:pt x="12270" y="2524"/>
                </a:cubicBezTo>
                <a:cubicBezTo>
                  <a:pt x="12397" y="2503"/>
                  <a:pt x="12443" y="2351"/>
                  <a:pt x="12443" y="2224"/>
                </a:cubicBezTo>
                <a:lnTo>
                  <a:pt x="12443" y="2183"/>
                </a:lnTo>
                <a:cubicBezTo>
                  <a:pt x="12463" y="2056"/>
                  <a:pt x="12463" y="1908"/>
                  <a:pt x="12570" y="1801"/>
                </a:cubicBezTo>
                <a:cubicBezTo>
                  <a:pt x="12590" y="1781"/>
                  <a:pt x="12631" y="1761"/>
                  <a:pt x="12672" y="1740"/>
                </a:cubicBezTo>
                <a:cubicBezTo>
                  <a:pt x="12717" y="1695"/>
                  <a:pt x="12778" y="1654"/>
                  <a:pt x="12778" y="1613"/>
                </a:cubicBezTo>
                <a:cubicBezTo>
                  <a:pt x="12778" y="1567"/>
                  <a:pt x="12758" y="1527"/>
                  <a:pt x="12717" y="1486"/>
                </a:cubicBezTo>
                <a:cubicBezTo>
                  <a:pt x="12697" y="1440"/>
                  <a:pt x="12672" y="1420"/>
                  <a:pt x="12672" y="1379"/>
                </a:cubicBezTo>
                <a:cubicBezTo>
                  <a:pt x="12631" y="1293"/>
                  <a:pt x="12651" y="1206"/>
                  <a:pt x="12651" y="1125"/>
                </a:cubicBezTo>
                <a:cubicBezTo>
                  <a:pt x="12672" y="1079"/>
                  <a:pt x="12672" y="1038"/>
                  <a:pt x="12672" y="1018"/>
                </a:cubicBezTo>
                <a:cubicBezTo>
                  <a:pt x="12672" y="850"/>
                  <a:pt x="12524" y="698"/>
                  <a:pt x="12356" y="698"/>
                </a:cubicBezTo>
                <a:lnTo>
                  <a:pt x="12270" y="698"/>
                </a:lnTo>
                <a:cubicBezTo>
                  <a:pt x="12122" y="870"/>
                  <a:pt x="11934" y="1018"/>
                  <a:pt x="11741" y="1125"/>
                </a:cubicBezTo>
                <a:cubicBezTo>
                  <a:pt x="11680" y="1154"/>
                  <a:pt x="11621" y="1182"/>
                  <a:pt x="11554" y="1182"/>
                </a:cubicBezTo>
                <a:cubicBezTo>
                  <a:pt x="11526" y="1182"/>
                  <a:pt x="11497" y="1177"/>
                  <a:pt x="11466" y="1166"/>
                </a:cubicBezTo>
                <a:cubicBezTo>
                  <a:pt x="11425" y="1145"/>
                  <a:pt x="11380" y="1079"/>
                  <a:pt x="11359" y="1059"/>
                </a:cubicBezTo>
                <a:cubicBezTo>
                  <a:pt x="11171" y="804"/>
                  <a:pt x="10957" y="550"/>
                  <a:pt x="10850" y="235"/>
                </a:cubicBezTo>
                <a:lnTo>
                  <a:pt x="10810" y="235"/>
                </a:lnTo>
                <a:lnTo>
                  <a:pt x="9833" y="1125"/>
                </a:lnTo>
                <a:cubicBezTo>
                  <a:pt x="9762" y="1175"/>
                  <a:pt x="9695" y="1242"/>
                  <a:pt x="9591" y="1242"/>
                </a:cubicBezTo>
                <a:cubicBezTo>
                  <a:pt x="9569" y="1242"/>
                  <a:pt x="9544" y="1239"/>
                  <a:pt x="9518" y="1232"/>
                </a:cubicBezTo>
                <a:cubicBezTo>
                  <a:pt x="9431" y="1186"/>
                  <a:pt x="9365" y="1079"/>
                  <a:pt x="9365" y="977"/>
                </a:cubicBezTo>
                <a:cubicBezTo>
                  <a:pt x="9365" y="825"/>
                  <a:pt x="9452" y="723"/>
                  <a:pt x="9518" y="616"/>
                </a:cubicBezTo>
                <a:cubicBezTo>
                  <a:pt x="9579" y="530"/>
                  <a:pt x="9620" y="469"/>
                  <a:pt x="9645" y="403"/>
                </a:cubicBezTo>
                <a:cubicBezTo>
                  <a:pt x="9686" y="255"/>
                  <a:pt x="9665" y="107"/>
                  <a:pt x="95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7"/>
          <p:cNvSpPr/>
          <p:nvPr/>
        </p:nvSpPr>
        <p:spPr>
          <a:xfrm>
            <a:off x="4806066" y="3442295"/>
            <a:ext cx="860164" cy="1078309"/>
          </a:xfrm>
          <a:custGeom>
            <a:rect b="b" l="l" r="r" t="t"/>
            <a:pathLst>
              <a:path extrusionOk="0" h="18227" w="14539">
                <a:moveTo>
                  <a:pt x="5338" y="0"/>
                </a:moveTo>
                <a:cubicBezTo>
                  <a:pt x="5124" y="0"/>
                  <a:pt x="4923" y="225"/>
                  <a:pt x="4711" y="225"/>
                </a:cubicBezTo>
                <a:cubicBezTo>
                  <a:pt x="4681" y="225"/>
                  <a:pt x="4650" y="220"/>
                  <a:pt x="4620" y="210"/>
                </a:cubicBezTo>
                <a:cubicBezTo>
                  <a:pt x="4492" y="169"/>
                  <a:pt x="4406" y="22"/>
                  <a:pt x="4258" y="22"/>
                </a:cubicBezTo>
                <a:cubicBezTo>
                  <a:pt x="4131" y="22"/>
                  <a:pt x="4050" y="129"/>
                  <a:pt x="4025" y="256"/>
                </a:cubicBezTo>
                <a:cubicBezTo>
                  <a:pt x="3984" y="363"/>
                  <a:pt x="4004" y="490"/>
                  <a:pt x="3943" y="617"/>
                </a:cubicBezTo>
                <a:cubicBezTo>
                  <a:pt x="3897" y="719"/>
                  <a:pt x="3796" y="825"/>
                  <a:pt x="3689" y="892"/>
                </a:cubicBezTo>
                <a:cubicBezTo>
                  <a:pt x="3414" y="1146"/>
                  <a:pt x="3114" y="1380"/>
                  <a:pt x="2819" y="1634"/>
                </a:cubicBezTo>
                <a:cubicBezTo>
                  <a:pt x="2753" y="1675"/>
                  <a:pt x="2692" y="1736"/>
                  <a:pt x="2605" y="1736"/>
                </a:cubicBezTo>
                <a:cubicBezTo>
                  <a:pt x="2578" y="1748"/>
                  <a:pt x="2551" y="1752"/>
                  <a:pt x="2524" y="1752"/>
                </a:cubicBezTo>
                <a:cubicBezTo>
                  <a:pt x="2446" y="1752"/>
                  <a:pt x="2369" y="1716"/>
                  <a:pt x="2290" y="1716"/>
                </a:cubicBezTo>
                <a:cubicBezTo>
                  <a:pt x="1990" y="1716"/>
                  <a:pt x="1802" y="2097"/>
                  <a:pt x="1695" y="2397"/>
                </a:cubicBezTo>
                <a:cubicBezTo>
                  <a:pt x="1608" y="2672"/>
                  <a:pt x="1400" y="2906"/>
                  <a:pt x="1125" y="3008"/>
                </a:cubicBezTo>
                <a:cubicBezTo>
                  <a:pt x="845" y="3094"/>
                  <a:pt x="530" y="3094"/>
                  <a:pt x="337" y="3287"/>
                </a:cubicBezTo>
                <a:cubicBezTo>
                  <a:pt x="169" y="3455"/>
                  <a:pt x="148" y="3730"/>
                  <a:pt x="128" y="3964"/>
                </a:cubicBezTo>
                <a:cubicBezTo>
                  <a:pt x="108" y="4279"/>
                  <a:pt x="108" y="4640"/>
                  <a:pt x="276" y="4895"/>
                </a:cubicBezTo>
                <a:cubicBezTo>
                  <a:pt x="362" y="5022"/>
                  <a:pt x="489" y="5129"/>
                  <a:pt x="550" y="5256"/>
                </a:cubicBezTo>
                <a:cubicBezTo>
                  <a:pt x="637" y="5424"/>
                  <a:pt x="637" y="5637"/>
                  <a:pt x="637" y="5831"/>
                </a:cubicBezTo>
                <a:cubicBezTo>
                  <a:pt x="616" y="6212"/>
                  <a:pt x="550" y="6675"/>
                  <a:pt x="189" y="6823"/>
                </a:cubicBezTo>
                <a:cubicBezTo>
                  <a:pt x="128" y="6848"/>
                  <a:pt x="62" y="6848"/>
                  <a:pt x="1" y="6848"/>
                </a:cubicBezTo>
                <a:lnTo>
                  <a:pt x="530" y="7652"/>
                </a:lnTo>
                <a:cubicBezTo>
                  <a:pt x="616" y="7779"/>
                  <a:pt x="698" y="7926"/>
                  <a:pt x="744" y="8094"/>
                </a:cubicBezTo>
                <a:cubicBezTo>
                  <a:pt x="764" y="8140"/>
                  <a:pt x="764" y="8201"/>
                  <a:pt x="784" y="8247"/>
                </a:cubicBezTo>
                <a:cubicBezTo>
                  <a:pt x="784" y="8349"/>
                  <a:pt x="805" y="8435"/>
                  <a:pt x="845" y="8522"/>
                </a:cubicBezTo>
                <a:cubicBezTo>
                  <a:pt x="911" y="8603"/>
                  <a:pt x="998" y="8689"/>
                  <a:pt x="1079" y="8755"/>
                </a:cubicBezTo>
                <a:cubicBezTo>
                  <a:pt x="1186" y="8837"/>
                  <a:pt x="1293" y="8923"/>
                  <a:pt x="1354" y="9030"/>
                </a:cubicBezTo>
                <a:cubicBezTo>
                  <a:pt x="1420" y="9178"/>
                  <a:pt x="1400" y="9346"/>
                  <a:pt x="1379" y="9518"/>
                </a:cubicBezTo>
                <a:cubicBezTo>
                  <a:pt x="1379" y="9686"/>
                  <a:pt x="1354" y="9854"/>
                  <a:pt x="1461" y="9981"/>
                </a:cubicBezTo>
                <a:cubicBezTo>
                  <a:pt x="1527" y="10068"/>
                  <a:pt x="1634" y="10109"/>
                  <a:pt x="1736" y="10154"/>
                </a:cubicBezTo>
                <a:cubicBezTo>
                  <a:pt x="1863" y="10215"/>
                  <a:pt x="2015" y="10281"/>
                  <a:pt x="2076" y="10429"/>
                </a:cubicBezTo>
                <a:cubicBezTo>
                  <a:pt x="2097" y="10510"/>
                  <a:pt x="2097" y="10617"/>
                  <a:pt x="2076" y="10724"/>
                </a:cubicBezTo>
                <a:cubicBezTo>
                  <a:pt x="2056" y="10851"/>
                  <a:pt x="2056" y="10958"/>
                  <a:pt x="2142" y="10999"/>
                </a:cubicBezTo>
                <a:cubicBezTo>
                  <a:pt x="2163" y="11019"/>
                  <a:pt x="2183" y="11019"/>
                  <a:pt x="2203" y="11044"/>
                </a:cubicBezTo>
                <a:cubicBezTo>
                  <a:pt x="2244" y="11044"/>
                  <a:pt x="2310" y="11065"/>
                  <a:pt x="2331" y="11106"/>
                </a:cubicBezTo>
                <a:cubicBezTo>
                  <a:pt x="2371" y="11172"/>
                  <a:pt x="2371" y="11233"/>
                  <a:pt x="2371" y="11299"/>
                </a:cubicBezTo>
                <a:lnTo>
                  <a:pt x="2371" y="11909"/>
                </a:lnTo>
                <a:cubicBezTo>
                  <a:pt x="2371" y="12016"/>
                  <a:pt x="2331" y="12123"/>
                  <a:pt x="2244" y="12164"/>
                </a:cubicBezTo>
                <a:cubicBezTo>
                  <a:pt x="2227" y="12174"/>
                  <a:pt x="2209" y="12181"/>
                  <a:pt x="2194" y="12181"/>
                </a:cubicBezTo>
                <a:cubicBezTo>
                  <a:pt x="2172" y="12181"/>
                  <a:pt x="2154" y="12169"/>
                  <a:pt x="2142" y="12143"/>
                </a:cubicBezTo>
                <a:cubicBezTo>
                  <a:pt x="2117" y="12143"/>
                  <a:pt x="2117" y="12123"/>
                  <a:pt x="2117" y="12123"/>
                </a:cubicBezTo>
                <a:cubicBezTo>
                  <a:pt x="2117" y="12103"/>
                  <a:pt x="2117" y="12082"/>
                  <a:pt x="2142" y="12082"/>
                </a:cubicBezTo>
                <a:cubicBezTo>
                  <a:pt x="2142" y="12082"/>
                  <a:pt x="2142" y="12062"/>
                  <a:pt x="2117" y="12062"/>
                </a:cubicBezTo>
                <a:cubicBezTo>
                  <a:pt x="2117" y="12036"/>
                  <a:pt x="2097" y="12036"/>
                  <a:pt x="2097" y="12036"/>
                </a:cubicBezTo>
                <a:cubicBezTo>
                  <a:pt x="2056" y="12036"/>
                  <a:pt x="2036" y="12082"/>
                  <a:pt x="1990" y="12123"/>
                </a:cubicBezTo>
                <a:lnTo>
                  <a:pt x="1970" y="12143"/>
                </a:lnTo>
                <a:cubicBezTo>
                  <a:pt x="1919" y="12215"/>
                  <a:pt x="1865" y="12255"/>
                  <a:pt x="1801" y="12255"/>
                </a:cubicBezTo>
                <a:cubicBezTo>
                  <a:pt x="1788" y="12255"/>
                  <a:pt x="1775" y="12253"/>
                  <a:pt x="1761" y="12250"/>
                </a:cubicBezTo>
                <a:cubicBezTo>
                  <a:pt x="1715" y="12230"/>
                  <a:pt x="1695" y="12189"/>
                  <a:pt x="1674" y="12164"/>
                </a:cubicBezTo>
                <a:cubicBezTo>
                  <a:pt x="1674" y="12143"/>
                  <a:pt x="1674" y="12143"/>
                  <a:pt x="1654" y="12143"/>
                </a:cubicBezTo>
                <a:cubicBezTo>
                  <a:pt x="1639" y="12113"/>
                  <a:pt x="1600" y="12095"/>
                  <a:pt x="1564" y="12095"/>
                </a:cubicBezTo>
                <a:cubicBezTo>
                  <a:pt x="1551" y="12095"/>
                  <a:pt x="1538" y="12097"/>
                  <a:pt x="1527" y="12103"/>
                </a:cubicBezTo>
                <a:cubicBezTo>
                  <a:pt x="1461" y="12103"/>
                  <a:pt x="1420" y="12143"/>
                  <a:pt x="1400" y="12189"/>
                </a:cubicBezTo>
                <a:cubicBezTo>
                  <a:pt x="1379" y="12250"/>
                  <a:pt x="1420" y="12357"/>
                  <a:pt x="1461" y="12443"/>
                </a:cubicBezTo>
                <a:cubicBezTo>
                  <a:pt x="1461" y="12464"/>
                  <a:pt x="1481" y="12484"/>
                  <a:pt x="1481" y="12504"/>
                </a:cubicBezTo>
                <a:cubicBezTo>
                  <a:pt x="1507" y="12570"/>
                  <a:pt x="1527" y="12632"/>
                  <a:pt x="1507" y="12698"/>
                </a:cubicBezTo>
                <a:cubicBezTo>
                  <a:pt x="1507" y="12738"/>
                  <a:pt x="1481" y="12779"/>
                  <a:pt x="1461" y="12799"/>
                </a:cubicBezTo>
                <a:cubicBezTo>
                  <a:pt x="1695" y="12886"/>
                  <a:pt x="1863" y="13140"/>
                  <a:pt x="1842" y="13374"/>
                </a:cubicBezTo>
                <a:cubicBezTo>
                  <a:pt x="1929" y="13374"/>
                  <a:pt x="1990" y="13308"/>
                  <a:pt x="2015" y="13247"/>
                </a:cubicBezTo>
                <a:cubicBezTo>
                  <a:pt x="2036" y="13227"/>
                  <a:pt x="2036" y="13181"/>
                  <a:pt x="2036" y="13161"/>
                </a:cubicBezTo>
                <a:cubicBezTo>
                  <a:pt x="2076" y="13079"/>
                  <a:pt x="2097" y="12993"/>
                  <a:pt x="2183" y="12952"/>
                </a:cubicBezTo>
                <a:cubicBezTo>
                  <a:pt x="2270" y="12886"/>
                  <a:pt x="2371" y="12886"/>
                  <a:pt x="2478" y="12886"/>
                </a:cubicBezTo>
                <a:lnTo>
                  <a:pt x="2605" y="12886"/>
                </a:lnTo>
                <a:cubicBezTo>
                  <a:pt x="2753" y="12866"/>
                  <a:pt x="2905" y="12738"/>
                  <a:pt x="3053" y="12632"/>
                </a:cubicBezTo>
                <a:cubicBezTo>
                  <a:pt x="3214" y="12505"/>
                  <a:pt x="3379" y="12364"/>
                  <a:pt x="3569" y="12364"/>
                </a:cubicBezTo>
                <a:cubicBezTo>
                  <a:pt x="3602" y="12364"/>
                  <a:pt x="3635" y="12368"/>
                  <a:pt x="3668" y="12377"/>
                </a:cubicBezTo>
                <a:cubicBezTo>
                  <a:pt x="3709" y="12398"/>
                  <a:pt x="3770" y="12443"/>
                  <a:pt x="3816" y="12464"/>
                </a:cubicBezTo>
                <a:cubicBezTo>
                  <a:pt x="3877" y="12504"/>
                  <a:pt x="3943" y="12525"/>
                  <a:pt x="4004" y="12545"/>
                </a:cubicBezTo>
                <a:cubicBezTo>
                  <a:pt x="4177" y="12545"/>
                  <a:pt x="4279" y="12398"/>
                  <a:pt x="4406" y="12230"/>
                </a:cubicBezTo>
                <a:cubicBezTo>
                  <a:pt x="4522" y="12077"/>
                  <a:pt x="4658" y="11904"/>
                  <a:pt x="4838" y="11904"/>
                </a:cubicBezTo>
                <a:cubicBezTo>
                  <a:pt x="4857" y="11904"/>
                  <a:pt x="4875" y="11906"/>
                  <a:pt x="4894" y="11909"/>
                </a:cubicBezTo>
                <a:cubicBezTo>
                  <a:pt x="5001" y="11909"/>
                  <a:pt x="5067" y="11975"/>
                  <a:pt x="5128" y="12036"/>
                </a:cubicBezTo>
                <a:cubicBezTo>
                  <a:pt x="5296" y="12164"/>
                  <a:pt x="5489" y="12316"/>
                  <a:pt x="5596" y="12525"/>
                </a:cubicBezTo>
                <a:cubicBezTo>
                  <a:pt x="5703" y="12718"/>
                  <a:pt x="5723" y="12972"/>
                  <a:pt x="5596" y="13161"/>
                </a:cubicBezTo>
                <a:lnTo>
                  <a:pt x="5657" y="13161"/>
                </a:lnTo>
                <a:cubicBezTo>
                  <a:pt x="5698" y="13135"/>
                  <a:pt x="5737" y="13118"/>
                  <a:pt x="5777" y="13118"/>
                </a:cubicBezTo>
                <a:cubicBezTo>
                  <a:pt x="5801" y="13118"/>
                  <a:pt x="5825" y="13125"/>
                  <a:pt x="5851" y="13140"/>
                </a:cubicBezTo>
                <a:cubicBezTo>
                  <a:pt x="5891" y="13161"/>
                  <a:pt x="5912" y="13206"/>
                  <a:pt x="5932" y="13227"/>
                </a:cubicBezTo>
                <a:cubicBezTo>
                  <a:pt x="6039" y="13501"/>
                  <a:pt x="6018" y="13817"/>
                  <a:pt x="5871" y="14071"/>
                </a:cubicBezTo>
                <a:lnTo>
                  <a:pt x="5871" y="14096"/>
                </a:lnTo>
                <a:cubicBezTo>
                  <a:pt x="5851" y="14158"/>
                  <a:pt x="5805" y="14224"/>
                  <a:pt x="5830" y="14285"/>
                </a:cubicBezTo>
                <a:cubicBezTo>
                  <a:pt x="5851" y="14305"/>
                  <a:pt x="5891" y="14325"/>
                  <a:pt x="5932" y="14351"/>
                </a:cubicBezTo>
                <a:cubicBezTo>
                  <a:pt x="5957" y="14351"/>
                  <a:pt x="5978" y="14371"/>
                  <a:pt x="5998" y="14392"/>
                </a:cubicBezTo>
                <a:cubicBezTo>
                  <a:pt x="6125" y="14453"/>
                  <a:pt x="6146" y="14580"/>
                  <a:pt x="6166" y="14707"/>
                </a:cubicBezTo>
                <a:cubicBezTo>
                  <a:pt x="6186" y="14814"/>
                  <a:pt x="6212" y="14900"/>
                  <a:pt x="6252" y="14987"/>
                </a:cubicBezTo>
                <a:cubicBezTo>
                  <a:pt x="6314" y="15048"/>
                  <a:pt x="6400" y="15068"/>
                  <a:pt x="6486" y="15088"/>
                </a:cubicBezTo>
                <a:cubicBezTo>
                  <a:pt x="6527" y="15114"/>
                  <a:pt x="6547" y="15114"/>
                  <a:pt x="6593" y="15134"/>
                </a:cubicBezTo>
                <a:cubicBezTo>
                  <a:pt x="6720" y="15195"/>
                  <a:pt x="6848" y="15322"/>
                  <a:pt x="6822" y="15470"/>
                </a:cubicBezTo>
                <a:cubicBezTo>
                  <a:pt x="6802" y="15495"/>
                  <a:pt x="6802" y="15536"/>
                  <a:pt x="6781" y="15556"/>
                </a:cubicBezTo>
                <a:cubicBezTo>
                  <a:pt x="6761" y="15597"/>
                  <a:pt x="6741" y="15622"/>
                  <a:pt x="6741" y="15663"/>
                </a:cubicBezTo>
                <a:cubicBezTo>
                  <a:pt x="6761" y="15684"/>
                  <a:pt x="6781" y="15724"/>
                  <a:pt x="6848" y="15750"/>
                </a:cubicBezTo>
                <a:cubicBezTo>
                  <a:pt x="6888" y="15790"/>
                  <a:pt x="6929" y="15811"/>
                  <a:pt x="6949" y="15831"/>
                </a:cubicBezTo>
                <a:cubicBezTo>
                  <a:pt x="7015" y="15918"/>
                  <a:pt x="7015" y="16004"/>
                  <a:pt x="7015" y="16085"/>
                </a:cubicBezTo>
                <a:cubicBezTo>
                  <a:pt x="7015" y="16106"/>
                  <a:pt x="7036" y="16152"/>
                  <a:pt x="7036" y="16172"/>
                </a:cubicBezTo>
                <a:cubicBezTo>
                  <a:pt x="7056" y="16299"/>
                  <a:pt x="7163" y="16406"/>
                  <a:pt x="7310" y="16447"/>
                </a:cubicBezTo>
                <a:cubicBezTo>
                  <a:pt x="7350" y="16459"/>
                  <a:pt x="7392" y="16466"/>
                  <a:pt x="7433" y="16466"/>
                </a:cubicBezTo>
                <a:cubicBezTo>
                  <a:pt x="7524" y="16466"/>
                  <a:pt x="7612" y="16433"/>
                  <a:pt x="7672" y="16360"/>
                </a:cubicBezTo>
                <a:lnTo>
                  <a:pt x="7692" y="16340"/>
                </a:lnTo>
                <a:cubicBezTo>
                  <a:pt x="7738" y="16319"/>
                  <a:pt x="7758" y="16279"/>
                  <a:pt x="7819" y="16258"/>
                </a:cubicBezTo>
                <a:cubicBezTo>
                  <a:pt x="7865" y="16258"/>
                  <a:pt x="7906" y="16279"/>
                  <a:pt x="7946" y="16279"/>
                </a:cubicBezTo>
                <a:cubicBezTo>
                  <a:pt x="8307" y="16426"/>
                  <a:pt x="8541" y="16848"/>
                  <a:pt x="8455" y="17230"/>
                </a:cubicBezTo>
                <a:lnTo>
                  <a:pt x="8455" y="17250"/>
                </a:lnTo>
                <a:cubicBezTo>
                  <a:pt x="8475" y="17250"/>
                  <a:pt x="8501" y="17230"/>
                  <a:pt x="8521" y="17230"/>
                </a:cubicBezTo>
                <a:cubicBezTo>
                  <a:pt x="8562" y="17230"/>
                  <a:pt x="8603" y="17250"/>
                  <a:pt x="8628" y="17296"/>
                </a:cubicBezTo>
                <a:cubicBezTo>
                  <a:pt x="8669" y="17316"/>
                  <a:pt x="8669" y="17377"/>
                  <a:pt x="8669" y="17423"/>
                </a:cubicBezTo>
                <a:lnTo>
                  <a:pt x="8755" y="17423"/>
                </a:lnTo>
                <a:cubicBezTo>
                  <a:pt x="8836" y="17444"/>
                  <a:pt x="8903" y="17505"/>
                  <a:pt x="8943" y="17571"/>
                </a:cubicBezTo>
                <a:cubicBezTo>
                  <a:pt x="8964" y="17632"/>
                  <a:pt x="8984" y="17698"/>
                  <a:pt x="8984" y="17739"/>
                </a:cubicBezTo>
                <a:cubicBezTo>
                  <a:pt x="9009" y="17805"/>
                  <a:pt x="9030" y="17845"/>
                  <a:pt x="9050" y="17886"/>
                </a:cubicBezTo>
                <a:cubicBezTo>
                  <a:pt x="9066" y="17953"/>
                  <a:pt x="9134" y="18008"/>
                  <a:pt x="9192" y="18008"/>
                </a:cubicBezTo>
                <a:cubicBezTo>
                  <a:pt x="9209" y="18008"/>
                  <a:pt x="9225" y="18003"/>
                  <a:pt x="9238" y="17993"/>
                </a:cubicBezTo>
                <a:cubicBezTo>
                  <a:pt x="9264" y="17993"/>
                  <a:pt x="9304" y="17952"/>
                  <a:pt x="9325" y="17932"/>
                </a:cubicBezTo>
                <a:cubicBezTo>
                  <a:pt x="9345" y="17886"/>
                  <a:pt x="9391" y="17845"/>
                  <a:pt x="9432" y="17825"/>
                </a:cubicBezTo>
                <a:cubicBezTo>
                  <a:pt x="9457" y="17808"/>
                  <a:pt x="9488" y="17802"/>
                  <a:pt x="9519" y="17802"/>
                </a:cubicBezTo>
                <a:cubicBezTo>
                  <a:pt x="9562" y="17802"/>
                  <a:pt x="9607" y="17813"/>
                  <a:pt x="9645" y="17825"/>
                </a:cubicBezTo>
                <a:lnTo>
                  <a:pt x="9793" y="17825"/>
                </a:lnTo>
                <a:cubicBezTo>
                  <a:pt x="9940" y="17784"/>
                  <a:pt x="10027" y="17677"/>
                  <a:pt x="10108" y="17550"/>
                </a:cubicBezTo>
                <a:cubicBezTo>
                  <a:pt x="10174" y="17464"/>
                  <a:pt x="10256" y="17357"/>
                  <a:pt x="10362" y="17296"/>
                </a:cubicBezTo>
                <a:cubicBezTo>
                  <a:pt x="10490" y="17230"/>
                  <a:pt x="10637" y="17210"/>
                  <a:pt x="10764" y="17210"/>
                </a:cubicBezTo>
                <a:cubicBezTo>
                  <a:pt x="10799" y="17204"/>
                  <a:pt x="10840" y="17198"/>
                  <a:pt x="10883" y="17198"/>
                </a:cubicBezTo>
                <a:cubicBezTo>
                  <a:pt x="10997" y="17198"/>
                  <a:pt x="11123" y="17238"/>
                  <a:pt x="11171" y="17423"/>
                </a:cubicBezTo>
                <a:lnTo>
                  <a:pt x="11171" y="17632"/>
                </a:lnTo>
                <a:cubicBezTo>
                  <a:pt x="11125" y="17759"/>
                  <a:pt x="11146" y="17932"/>
                  <a:pt x="11253" y="17973"/>
                </a:cubicBezTo>
                <a:cubicBezTo>
                  <a:pt x="11273" y="17973"/>
                  <a:pt x="11298" y="17973"/>
                  <a:pt x="11319" y="17993"/>
                </a:cubicBezTo>
                <a:lnTo>
                  <a:pt x="11359" y="17993"/>
                </a:lnTo>
                <a:cubicBezTo>
                  <a:pt x="11487" y="18013"/>
                  <a:pt x="11573" y="18100"/>
                  <a:pt x="11634" y="18227"/>
                </a:cubicBezTo>
                <a:cubicBezTo>
                  <a:pt x="11654" y="18207"/>
                  <a:pt x="11700" y="18186"/>
                  <a:pt x="11721" y="18186"/>
                </a:cubicBezTo>
                <a:cubicBezTo>
                  <a:pt x="12036" y="18079"/>
                  <a:pt x="12250" y="17739"/>
                  <a:pt x="12189" y="17423"/>
                </a:cubicBezTo>
                <a:cubicBezTo>
                  <a:pt x="12189" y="17403"/>
                  <a:pt x="12189" y="17377"/>
                  <a:pt x="12209" y="17377"/>
                </a:cubicBezTo>
                <a:cubicBezTo>
                  <a:pt x="12290" y="17316"/>
                  <a:pt x="12356" y="17189"/>
                  <a:pt x="12356" y="16996"/>
                </a:cubicBezTo>
                <a:cubicBezTo>
                  <a:pt x="12377" y="16976"/>
                  <a:pt x="12377" y="16955"/>
                  <a:pt x="12377" y="16935"/>
                </a:cubicBezTo>
                <a:cubicBezTo>
                  <a:pt x="12377" y="16808"/>
                  <a:pt x="12397" y="16660"/>
                  <a:pt x="12463" y="16553"/>
                </a:cubicBezTo>
                <a:cubicBezTo>
                  <a:pt x="12504" y="16447"/>
                  <a:pt x="12590" y="16385"/>
                  <a:pt x="12697" y="16360"/>
                </a:cubicBezTo>
                <a:cubicBezTo>
                  <a:pt x="12719" y="16355"/>
                  <a:pt x="12739" y="16352"/>
                  <a:pt x="12758" y="16352"/>
                </a:cubicBezTo>
                <a:cubicBezTo>
                  <a:pt x="12813" y="16352"/>
                  <a:pt x="12861" y="16372"/>
                  <a:pt x="12906" y="16406"/>
                </a:cubicBezTo>
                <a:lnTo>
                  <a:pt x="12972" y="16467"/>
                </a:lnTo>
                <a:cubicBezTo>
                  <a:pt x="12992" y="16513"/>
                  <a:pt x="13013" y="16533"/>
                  <a:pt x="13053" y="16533"/>
                </a:cubicBezTo>
                <a:cubicBezTo>
                  <a:pt x="13058" y="16537"/>
                  <a:pt x="13063" y="16538"/>
                  <a:pt x="13069" y="16538"/>
                </a:cubicBezTo>
                <a:cubicBezTo>
                  <a:pt x="13094" y="16538"/>
                  <a:pt x="13127" y="16504"/>
                  <a:pt x="13160" y="16467"/>
                </a:cubicBezTo>
                <a:cubicBezTo>
                  <a:pt x="13206" y="16406"/>
                  <a:pt x="13247" y="16319"/>
                  <a:pt x="13287" y="16258"/>
                </a:cubicBezTo>
                <a:cubicBezTo>
                  <a:pt x="13414" y="16045"/>
                  <a:pt x="13542" y="15811"/>
                  <a:pt x="13796" y="15790"/>
                </a:cubicBezTo>
                <a:cubicBezTo>
                  <a:pt x="13821" y="15784"/>
                  <a:pt x="13847" y="15782"/>
                  <a:pt x="13872" y="15782"/>
                </a:cubicBezTo>
                <a:cubicBezTo>
                  <a:pt x="13933" y="15782"/>
                  <a:pt x="13993" y="15796"/>
                  <a:pt x="14050" y="15811"/>
                </a:cubicBezTo>
                <a:cubicBezTo>
                  <a:pt x="14111" y="15825"/>
                  <a:pt x="14173" y="15839"/>
                  <a:pt x="14232" y="15839"/>
                </a:cubicBezTo>
                <a:cubicBezTo>
                  <a:pt x="14257" y="15839"/>
                  <a:pt x="14281" y="15837"/>
                  <a:pt x="14305" y="15831"/>
                </a:cubicBezTo>
                <a:cubicBezTo>
                  <a:pt x="14391" y="15811"/>
                  <a:pt x="14478" y="15750"/>
                  <a:pt x="14498" y="15643"/>
                </a:cubicBezTo>
                <a:cubicBezTo>
                  <a:pt x="14539" y="15516"/>
                  <a:pt x="14518" y="15389"/>
                  <a:pt x="14432" y="15282"/>
                </a:cubicBezTo>
                <a:cubicBezTo>
                  <a:pt x="14391" y="15241"/>
                  <a:pt x="14305" y="15175"/>
                  <a:pt x="14244" y="15134"/>
                </a:cubicBezTo>
                <a:cubicBezTo>
                  <a:pt x="14157" y="15088"/>
                  <a:pt x="14071" y="15048"/>
                  <a:pt x="14010" y="14987"/>
                </a:cubicBezTo>
                <a:cubicBezTo>
                  <a:pt x="13923" y="14900"/>
                  <a:pt x="13903" y="14732"/>
                  <a:pt x="13969" y="14626"/>
                </a:cubicBezTo>
                <a:cubicBezTo>
                  <a:pt x="13969" y="14580"/>
                  <a:pt x="13989" y="14559"/>
                  <a:pt x="14010" y="14539"/>
                </a:cubicBezTo>
                <a:cubicBezTo>
                  <a:pt x="13776" y="14412"/>
                  <a:pt x="13608" y="14158"/>
                  <a:pt x="13481" y="13969"/>
                </a:cubicBezTo>
                <a:lnTo>
                  <a:pt x="13180" y="13522"/>
                </a:lnTo>
                <a:cubicBezTo>
                  <a:pt x="13119" y="13435"/>
                  <a:pt x="13053" y="13308"/>
                  <a:pt x="12952" y="13247"/>
                </a:cubicBezTo>
                <a:cubicBezTo>
                  <a:pt x="12892" y="13224"/>
                  <a:pt x="12826" y="13206"/>
                  <a:pt x="12765" y="13206"/>
                </a:cubicBezTo>
                <a:cubicBezTo>
                  <a:pt x="12716" y="13206"/>
                  <a:pt x="12669" y="13218"/>
                  <a:pt x="12631" y="13247"/>
                </a:cubicBezTo>
                <a:cubicBezTo>
                  <a:pt x="12618" y="13247"/>
                  <a:pt x="12613" y="13256"/>
                  <a:pt x="12606" y="13256"/>
                </a:cubicBezTo>
                <a:cubicBezTo>
                  <a:pt x="12602" y="13256"/>
                  <a:pt x="12597" y="13254"/>
                  <a:pt x="12590" y="13247"/>
                </a:cubicBezTo>
                <a:lnTo>
                  <a:pt x="12570" y="13247"/>
                </a:lnTo>
                <a:cubicBezTo>
                  <a:pt x="12417" y="13013"/>
                  <a:pt x="12672" y="12759"/>
                  <a:pt x="12779" y="12672"/>
                </a:cubicBezTo>
                <a:cubicBezTo>
                  <a:pt x="12865" y="12611"/>
                  <a:pt x="13099" y="12377"/>
                  <a:pt x="12992" y="12209"/>
                </a:cubicBezTo>
                <a:cubicBezTo>
                  <a:pt x="12926" y="12123"/>
                  <a:pt x="12824" y="12103"/>
                  <a:pt x="12718" y="12082"/>
                </a:cubicBezTo>
                <a:lnTo>
                  <a:pt x="12672" y="12082"/>
                </a:lnTo>
                <a:cubicBezTo>
                  <a:pt x="12524" y="12036"/>
                  <a:pt x="12356" y="11955"/>
                  <a:pt x="12356" y="11807"/>
                </a:cubicBezTo>
                <a:cubicBezTo>
                  <a:pt x="12356" y="11701"/>
                  <a:pt x="12443" y="11614"/>
                  <a:pt x="12504" y="11553"/>
                </a:cubicBezTo>
                <a:cubicBezTo>
                  <a:pt x="12570" y="11487"/>
                  <a:pt x="12631" y="11426"/>
                  <a:pt x="12611" y="11360"/>
                </a:cubicBezTo>
                <a:cubicBezTo>
                  <a:pt x="12611" y="11273"/>
                  <a:pt x="12524" y="11233"/>
                  <a:pt x="12397" y="11212"/>
                </a:cubicBezTo>
                <a:cubicBezTo>
                  <a:pt x="12290" y="11172"/>
                  <a:pt x="12163" y="11146"/>
                  <a:pt x="12102" y="11044"/>
                </a:cubicBezTo>
                <a:cubicBezTo>
                  <a:pt x="12061" y="10978"/>
                  <a:pt x="12061" y="10892"/>
                  <a:pt x="12061" y="10831"/>
                </a:cubicBezTo>
                <a:lnTo>
                  <a:pt x="12016" y="10175"/>
                </a:lnTo>
                <a:cubicBezTo>
                  <a:pt x="12016" y="10027"/>
                  <a:pt x="12016" y="9875"/>
                  <a:pt x="12061" y="9727"/>
                </a:cubicBezTo>
                <a:cubicBezTo>
                  <a:pt x="12082" y="9686"/>
                  <a:pt x="12102" y="9646"/>
                  <a:pt x="12122" y="9600"/>
                </a:cubicBezTo>
                <a:cubicBezTo>
                  <a:pt x="12163" y="9559"/>
                  <a:pt x="12189" y="9518"/>
                  <a:pt x="12209" y="9452"/>
                </a:cubicBezTo>
                <a:cubicBezTo>
                  <a:pt x="12250" y="9305"/>
                  <a:pt x="12229" y="9112"/>
                  <a:pt x="12189" y="8944"/>
                </a:cubicBezTo>
                <a:cubicBezTo>
                  <a:pt x="12143" y="8730"/>
                  <a:pt x="12102" y="8522"/>
                  <a:pt x="12229" y="8328"/>
                </a:cubicBezTo>
                <a:cubicBezTo>
                  <a:pt x="12250" y="8288"/>
                  <a:pt x="12270" y="8267"/>
                  <a:pt x="12290" y="8247"/>
                </a:cubicBezTo>
                <a:cubicBezTo>
                  <a:pt x="12316" y="8201"/>
                  <a:pt x="12336" y="8181"/>
                  <a:pt x="12356" y="8160"/>
                </a:cubicBezTo>
                <a:cubicBezTo>
                  <a:pt x="12377" y="8094"/>
                  <a:pt x="12397" y="8033"/>
                  <a:pt x="12417" y="7947"/>
                </a:cubicBezTo>
                <a:cubicBezTo>
                  <a:pt x="12417" y="7926"/>
                  <a:pt x="12443" y="7886"/>
                  <a:pt x="12443" y="7840"/>
                </a:cubicBezTo>
                <a:cubicBezTo>
                  <a:pt x="12524" y="7631"/>
                  <a:pt x="12672" y="7438"/>
                  <a:pt x="12845" y="7270"/>
                </a:cubicBezTo>
                <a:cubicBezTo>
                  <a:pt x="13033" y="7057"/>
                  <a:pt x="13206" y="6868"/>
                  <a:pt x="13226" y="6614"/>
                </a:cubicBezTo>
                <a:cubicBezTo>
                  <a:pt x="13247" y="6294"/>
                  <a:pt x="13033" y="6019"/>
                  <a:pt x="12845" y="5851"/>
                </a:cubicBezTo>
                <a:lnTo>
                  <a:pt x="12824" y="5851"/>
                </a:lnTo>
                <a:cubicBezTo>
                  <a:pt x="12779" y="5785"/>
                  <a:pt x="12718" y="5744"/>
                  <a:pt x="12697" y="5658"/>
                </a:cubicBezTo>
                <a:cubicBezTo>
                  <a:pt x="12672" y="5576"/>
                  <a:pt x="12672" y="5490"/>
                  <a:pt x="12697" y="5424"/>
                </a:cubicBezTo>
                <a:cubicBezTo>
                  <a:pt x="12718" y="5403"/>
                  <a:pt x="12718" y="5363"/>
                  <a:pt x="12718" y="5342"/>
                </a:cubicBezTo>
                <a:cubicBezTo>
                  <a:pt x="12779" y="5022"/>
                  <a:pt x="12417" y="4661"/>
                  <a:pt x="12082" y="4452"/>
                </a:cubicBezTo>
                <a:lnTo>
                  <a:pt x="12082" y="4452"/>
                </a:lnTo>
                <a:cubicBezTo>
                  <a:pt x="12082" y="4513"/>
                  <a:pt x="12082" y="4579"/>
                  <a:pt x="12122" y="4620"/>
                </a:cubicBezTo>
                <a:lnTo>
                  <a:pt x="10978" y="4050"/>
                </a:lnTo>
                <a:cubicBezTo>
                  <a:pt x="10663" y="3877"/>
                  <a:pt x="10322" y="3710"/>
                  <a:pt x="10108" y="3415"/>
                </a:cubicBezTo>
                <a:cubicBezTo>
                  <a:pt x="10001" y="3262"/>
                  <a:pt x="9940" y="3074"/>
                  <a:pt x="9772" y="2967"/>
                </a:cubicBezTo>
                <a:cubicBezTo>
                  <a:pt x="9686" y="2926"/>
                  <a:pt x="9599" y="2906"/>
                  <a:pt x="9493" y="2860"/>
                </a:cubicBezTo>
                <a:cubicBezTo>
                  <a:pt x="9157" y="2733"/>
                  <a:pt x="8964" y="2372"/>
                  <a:pt x="8669" y="2143"/>
                </a:cubicBezTo>
                <a:cubicBezTo>
                  <a:pt x="8348" y="1929"/>
                  <a:pt x="7967" y="1843"/>
                  <a:pt x="7631" y="1716"/>
                </a:cubicBezTo>
                <a:cubicBezTo>
                  <a:pt x="7270" y="1568"/>
                  <a:pt x="6909" y="1334"/>
                  <a:pt x="6848" y="953"/>
                </a:cubicBezTo>
                <a:cubicBezTo>
                  <a:pt x="6802" y="846"/>
                  <a:pt x="6822" y="719"/>
                  <a:pt x="6741" y="637"/>
                </a:cubicBezTo>
                <a:cubicBezTo>
                  <a:pt x="6677" y="558"/>
                  <a:pt x="6591" y="538"/>
                  <a:pt x="6495" y="538"/>
                </a:cubicBezTo>
                <a:cubicBezTo>
                  <a:pt x="6390" y="538"/>
                  <a:pt x="6273" y="562"/>
                  <a:pt x="6160" y="562"/>
                </a:cubicBezTo>
                <a:cubicBezTo>
                  <a:pt x="6097" y="562"/>
                  <a:pt x="6035" y="555"/>
                  <a:pt x="5978" y="530"/>
                </a:cubicBezTo>
                <a:cubicBezTo>
                  <a:pt x="5723" y="444"/>
                  <a:pt x="5637" y="42"/>
                  <a:pt x="5362" y="1"/>
                </a:cubicBezTo>
                <a:cubicBezTo>
                  <a:pt x="5354" y="1"/>
                  <a:pt x="5346" y="0"/>
                  <a:pt x="53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7"/>
          <p:cNvSpPr/>
          <p:nvPr/>
        </p:nvSpPr>
        <p:spPr>
          <a:xfrm>
            <a:off x="1802943" y="3700136"/>
            <a:ext cx="1046999" cy="666260"/>
          </a:xfrm>
          <a:custGeom>
            <a:rect b="b" l="l" r="r" t="t"/>
            <a:pathLst>
              <a:path extrusionOk="0" h="11262" w="17697">
                <a:moveTo>
                  <a:pt x="11745" y="1"/>
                </a:moveTo>
                <a:cubicBezTo>
                  <a:pt x="11710" y="1"/>
                  <a:pt x="11673" y="5"/>
                  <a:pt x="11633" y="10"/>
                </a:cubicBezTo>
                <a:cubicBezTo>
                  <a:pt x="11506" y="10"/>
                  <a:pt x="11379" y="10"/>
                  <a:pt x="11277" y="91"/>
                </a:cubicBezTo>
                <a:cubicBezTo>
                  <a:pt x="11170" y="137"/>
                  <a:pt x="11104" y="219"/>
                  <a:pt x="11043" y="305"/>
                </a:cubicBezTo>
                <a:cubicBezTo>
                  <a:pt x="10957" y="453"/>
                  <a:pt x="10850" y="580"/>
                  <a:pt x="10662" y="625"/>
                </a:cubicBezTo>
                <a:lnTo>
                  <a:pt x="10489" y="625"/>
                </a:lnTo>
                <a:cubicBezTo>
                  <a:pt x="10458" y="613"/>
                  <a:pt x="10433" y="606"/>
                  <a:pt x="10409" y="606"/>
                </a:cubicBezTo>
                <a:cubicBezTo>
                  <a:pt x="10386" y="606"/>
                  <a:pt x="10364" y="613"/>
                  <a:pt x="10341" y="625"/>
                </a:cubicBezTo>
                <a:cubicBezTo>
                  <a:pt x="10301" y="625"/>
                  <a:pt x="10280" y="666"/>
                  <a:pt x="10260" y="687"/>
                </a:cubicBezTo>
                <a:cubicBezTo>
                  <a:pt x="10234" y="727"/>
                  <a:pt x="10194" y="773"/>
                  <a:pt x="10153" y="793"/>
                </a:cubicBezTo>
                <a:cubicBezTo>
                  <a:pt x="10127" y="806"/>
                  <a:pt x="10099" y="812"/>
                  <a:pt x="10072" y="812"/>
                </a:cubicBezTo>
                <a:cubicBezTo>
                  <a:pt x="9969" y="812"/>
                  <a:pt x="9869" y="730"/>
                  <a:pt x="9833" y="646"/>
                </a:cubicBezTo>
                <a:cubicBezTo>
                  <a:pt x="9812" y="580"/>
                  <a:pt x="9792" y="539"/>
                  <a:pt x="9792" y="473"/>
                </a:cubicBezTo>
                <a:cubicBezTo>
                  <a:pt x="9772" y="432"/>
                  <a:pt x="9751" y="371"/>
                  <a:pt x="9726" y="325"/>
                </a:cubicBezTo>
                <a:cubicBezTo>
                  <a:pt x="9705" y="285"/>
                  <a:pt x="9665" y="244"/>
                  <a:pt x="9599" y="219"/>
                </a:cubicBezTo>
                <a:cubicBezTo>
                  <a:pt x="9578" y="219"/>
                  <a:pt x="9558" y="219"/>
                  <a:pt x="9538" y="244"/>
                </a:cubicBezTo>
                <a:lnTo>
                  <a:pt x="9497" y="244"/>
                </a:lnTo>
                <a:cubicBezTo>
                  <a:pt x="9472" y="219"/>
                  <a:pt x="9472" y="219"/>
                  <a:pt x="9472" y="198"/>
                </a:cubicBezTo>
                <a:cubicBezTo>
                  <a:pt x="9451" y="137"/>
                  <a:pt x="9451" y="91"/>
                  <a:pt x="9431" y="51"/>
                </a:cubicBezTo>
                <a:cubicBezTo>
                  <a:pt x="9431" y="30"/>
                  <a:pt x="9410" y="30"/>
                  <a:pt x="9390" y="30"/>
                </a:cubicBezTo>
                <a:cubicBezTo>
                  <a:pt x="9370" y="30"/>
                  <a:pt x="9370" y="30"/>
                  <a:pt x="9344" y="51"/>
                </a:cubicBezTo>
                <a:cubicBezTo>
                  <a:pt x="9344" y="51"/>
                  <a:pt x="9344" y="71"/>
                  <a:pt x="9324" y="71"/>
                </a:cubicBezTo>
                <a:cubicBezTo>
                  <a:pt x="9324" y="117"/>
                  <a:pt x="9324" y="137"/>
                  <a:pt x="9304" y="158"/>
                </a:cubicBezTo>
                <a:cubicBezTo>
                  <a:pt x="9263" y="198"/>
                  <a:pt x="9156" y="198"/>
                  <a:pt x="9136" y="198"/>
                </a:cubicBezTo>
                <a:lnTo>
                  <a:pt x="8861" y="198"/>
                </a:lnTo>
                <a:cubicBezTo>
                  <a:pt x="8815" y="198"/>
                  <a:pt x="8775" y="198"/>
                  <a:pt x="8754" y="219"/>
                </a:cubicBezTo>
                <a:cubicBezTo>
                  <a:pt x="8688" y="244"/>
                  <a:pt x="8688" y="325"/>
                  <a:pt x="8688" y="391"/>
                </a:cubicBezTo>
                <a:cubicBezTo>
                  <a:pt x="8709" y="432"/>
                  <a:pt x="8709" y="498"/>
                  <a:pt x="8734" y="539"/>
                </a:cubicBezTo>
                <a:cubicBezTo>
                  <a:pt x="8754" y="559"/>
                  <a:pt x="8775" y="600"/>
                  <a:pt x="8775" y="625"/>
                </a:cubicBezTo>
                <a:cubicBezTo>
                  <a:pt x="8815" y="727"/>
                  <a:pt x="8795" y="834"/>
                  <a:pt x="8754" y="900"/>
                </a:cubicBezTo>
                <a:cubicBezTo>
                  <a:pt x="8709" y="941"/>
                  <a:pt x="8668" y="982"/>
                  <a:pt x="8627" y="1007"/>
                </a:cubicBezTo>
                <a:lnTo>
                  <a:pt x="8607" y="1007"/>
                </a:lnTo>
                <a:cubicBezTo>
                  <a:pt x="8500" y="1068"/>
                  <a:pt x="8393" y="1134"/>
                  <a:pt x="8286" y="1216"/>
                </a:cubicBezTo>
                <a:cubicBezTo>
                  <a:pt x="8227" y="1289"/>
                  <a:pt x="8170" y="1322"/>
                  <a:pt x="8119" y="1322"/>
                </a:cubicBezTo>
                <a:cubicBezTo>
                  <a:pt x="8095" y="1322"/>
                  <a:pt x="8073" y="1315"/>
                  <a:pt x="8052" y="1302"/>
                </a:cubicBezTo>
                <a:cubicBezTo>
                  <a:pt x="8032" y="1302"/>
                  <a:pt x="8032" y="1282"/>
                  <a:pt x="8012" y="1282"/>
                </a:cubicBezTo>
                <a:lnTo>
                  <a:pt x="8012" y="1261"/>
                </a:lnTo>
                <a:cubicBezTo>
                  <a:pt x="7991" y="1236"/>
                  <a:pt x="7971" y="1236"/>
                  <a:pt x="7925" y="1236"/>
                </a:cubicBezTo>
                <a:lnTo>
                  <a:pt x="7884" y="1236"/>
                </a:lnTo>
                <a:cubicBezTo>
                  <a:pt x="7757" y="1216"/>
                  <a:pt x="7671" y="1175"/>
                  <a:pt x="7650" y="1109"/>
                </a:cubicBezTo>
                <a:cubicBezTo>
                  <a:pt x="7630" y="1088"/>
                  <a:pt x="7610" y="1048"/>
                  <a:pt x="7630" y="1007"/>
                </a:cubicBezTo>
                <a:cubicBezTo>
                  <a:pt x="7630" y="941"/>
                  <a:pt x="7589" y="921"/>
                  <a:pt x="7564" y="921"/>
                </a:cubicBezTo>
                <a:cubicBezTo>
                  <a:pt x="7556" y="912"/>
                  <a:pt x="7540" y="907"/>
                  <a:pt x="7524" y="907"/>
                </a:cubicBezTo>
                <a:cubicBezTo>
                  <a:pt x="7500" y="907"/>
                  <a:pt x="7474" y="917"/>
                  <a:pt x="7462" y="941"/>
                </a:cubicBezTo>
                <a:cubicBezTo>
                  <a:pt x="7416" y="982"/>
                  <a:pt x="7396" y="1068"/>
                  <a:pt x="7376" y="1134"/>
                </a:cubicBezTo>
                <a:cubicBezTo>
                  <a:pt x="7376" y="1175"/>
                  <a:pt x="7355" y="1216"/>
                  <a:pt x="7355" y="1261"/>
                </a:cubicBezTo>
                <a:cubicBezTo>
                  <a:pt x="7310" y="1343"/>
                  <a:pt x="7228" y="1429"/>
                  <a:pt x="7142" y="1450"/>
                </a:cubicBezTo>
                <a:cubicBezTo>
                  <a:pt x="7081" y="1450"/>
                  <a:pt x="7035" y="1450"/>
                  <a:pt x="6994" y="1409"/>
                </a:cubicBezTo>
                <a:cubicBezTo>
                  <a:pt x="6994" y="1388"/>
                  <a:pt x="6974" y="1388"/>
                  <a:pt x="6974" y="1363"/>
                </a:cubicBezTo>
                <a:cubicBezTo>
                  <a:pt x="6974" y="1282"/>
                  <a:pt x="6954" y="1195"/>
                  <a:pt x="6887" y="1154"/>
                </a:cubicBezTo>
                <a:cubicBezTo>
                  <a:pt x="6867" y="1134"/>
                  <a:pt x="6826" y="1088"/>
                  <a:pt x="6760" y="1088"/>
                </a:cubicBezTo>
                <a:cubicBezTo>
                  <a:pt x="6720" y="1088"/>
                  <a:pt x="6653" y="1134"/>
                  <a:pt x="6633" y="1175"/>
                </a:cubicBezTo>
                <a:cubicBezTo>
                  <a:pt x="6633" y="1195"/>
                  <a:pt x="6613" y="1236"/>
                  <a:pt x="6633" y="1282"/>
                </a:cubicBezTo>
                <a:cubicBezTo>
                  <a:pt x="6653" y="1322"/>
                  <a:pt x="6720" y="1343"/>
                  <a:pt x="6781" y="1363"/>
                </a:cubicBezTo>
                <a:cubicBezTo>
                  <a:pt x="6867" y="1409"/>
                  <a:pt x="6974" y="1429"/>
                  <a:pt x="6994" y="1556"/>
                </a:cubicBezTo>
                <a:cubicBezTo>
                  <a:pt x="7015" y="1663"/>
                  <a:pt x="6974" y="1770"/>
                  <a:pt x="6887" y="1831"/>
                </a:cubicBezTo>
                <a:lnTo>
                  <a:pt x="6847" y="1851"/>
                </a:lnTo>
                <a:cubicBezTo>
                  <a:pt x="6272" y="2319"/>
                  <a:pt x="5682" y="2787"/>
                  <a:pt x="4939" y="2869"/>
                </a:cubicBezTo>
                <a:cubicBezTo>
                  <a:pt x="4873" y="2889"/>
                  <a:pt x="4832" y="2889"/>
                  <a:pt x="4792" y="2914"/>
                </a:cubicBezTo>
                <a:cubicBezTo>
                  <a:pt x="4746" y="2935"/>
                  <a:pt x="4746" y="2976"/>
                  <a:pt x="4726" y="2996"/>
                </a:cubicBezTo>
                <a:lnTo>
                  <a:pt x="4705" y="2996"/>
                </a:lnTo>
                <a:cubicBezTo>
                  <a:pt x="4665" y="3062"/>
                  <a:pt x="4619" y="3123"/>
                  <a:pt x="4578" y="3189"/>
                </a:cubicBezTo>
                <a:cubicBezTo>
                  <a:pt x="4792" y="3189"/>
                  <a:pt x="4980" y="3377"/>
                  <a:pt x="4980" y="3591"/>
                </a:cubicBezTo>
                <a:cubicBezTo>
                  <a:pt x="4980" y="3632"/>
                  <a:pt x="4980" y="3677"/>
                  <a:pt x="4960" y="3718"/>
                </a:cubicBezTo>
                <a:cubicBezTo>
                  <a:pt x="4960" y="3779"/>
                  <a:pt x="4939" y="3866"/>
                  <a:pt x="4960" y="3906"/>
                </a:cubicBezTo>
                <a:cubicBezTo>
                  <a:pt x="4980" y="3952"/>
                  <a:pt x="5000" y="3973"/>
                  <a:pt x="5021" y="3993"/>
                </a:cubicBezTo>
                <a:cubicBezTo>
                  <a:pt x="5046" y="4059"/>
                  <a:pt x="5087" y="4120"/>
                  <a:pt x="5087" y="4186"/>
                </a:cubicBezTo>
                <a:cubicBezTo>
                  <a:pt x="5087" y="4288"/>
                  <a:pt x="5000" y="4334"/>
                  <a:pt x="4939" y="4374"/>
                </a:cubicBezTo>
                <a:cubicBezTo>
                  <a:pt x="4894" y="4395"/>
                  <a:pt x="4873" y="4415"/>
                  <a:pt x="4832" y="4440"/>
                </a:cubicBezTo>
                <a:cubicBezTo>
                  <a:pt x="4766" y="4522"/>
                  <a:pt x="4766" y="4629"/>
                  <a:pt x="4746" y="4756"/>
                </a:cubicBezTo>
                <a:lnTo>
                  <a:pt x="4746" y="4822"/>
                </a:lnTo>
                <a:cubicBezTo>
                  <a:pt x="4746" y="4969"/>
                  <a:pt x="4685" y="5158"/>
                  <a:pt x="4512" y="5178"/>
                </a:cubicBezTo>
                <a:cubicBezTo>
                  <a:pt x="4496" y="5183"/>
                  <a:pt x="4480" y="5185"/>
                  <a:pt x="4465" y="5185"/>
                </a:cubicBezTo>
                <a:cubicBezTo>
                  <a:pt x="4404" y="5185"/>
                  <a:pt x="4348" y="5150"/>
                  <a:pt x="4283" y="5117"/>
                </a:cubicBezTo>
                <a:cubicBezTo>
                  <a:pt x="4237" y="5117"/>
                  <a:pt x="4217" y="5097"/>
                  <a:pt x="4176" y="5076"/>
                </a:cubicBezTo>
                <a:lnTo>
                  <a:pt x="4069" y="5076"/>
                </a:lnTo>
                <a:cubicBezTo>
                  <a:pt x="4003" y="5076"/>
                  <a:pt x="3942" y="5076"/>
                  <a:pt x="3876" y="5051"/>
                </a:cubicBezTo>
                <a:cubicBezTo>
                  <a:pt x="3835" y="5010"/>
                  <a:pt x="3795" y="4990"/>
                  <a:pt x="3774" y="4949"/>
                </a:cubicBezTo>
                <a:lnTo>
                  <a:pt x="3749" y="4924"/>
                </a:lnTo>
                <a:cubicBezTo>
                  <a:pt x="3668" y="4822"/>
                  <a:pt x="3561" y="4736"/>
                  <a:pt x="3434" y="4649"/>
                </a:cubicBezTo>
                <a:cubicBezTo>
                  <a:pt x="3405" y="4635"/>
                  <a:pt x="3374" y="4620"/>
                  <a:pt x="3343" y="4620"/>
                </a:cubicBezTo>
                <a:cubicBezTo>
                  <a:pt x="3331" y="4620"/>
                  <a:pt x="3318" y="4623"/>
                  <a:pt x="3306" y="4629"/>
                </a:cubicBezTo>
                <a:cubicBezTo>
                  <a:pt x="3286" y="4629"/>
                  <a:pt x="3240" y="4649"/>
                  <a:pt x="3220" y="4695"/>
                </a:cubicBezTo>
                <a:cubicBezTo>
                  <a:pt x="3052" y="4842"/>
                  <a:pt x="2905" y="5010"/>
                  <a:pt x="2757" y="5178"/>
                </a:cubicBezTo>
                <a:cubicBezTo>
                  <a:pt x="2691" y="5265"/>
                  <a:pt x="2691" y="5331"/>
                  <a:pt x="2711" y="5351"/>
                </a:cubicBezTo>
                <a:cubicBezTo>
                  <a:pt x="2711" y="5371"/>
                  <a:pt x="2732" y="5392"/>
                  <a:pt x="2757" y="5412"/>
                </a:cubicBezTo>
                <a:cubicBezTo>
                  <a:pt x="2798" y="5432"/>
                  <a:pt x="2818" y="5458"/>
                  <a:pt x="2839" y="5499"/>
                </a:cubicBezTo>
                <a:cubicBezTo>
                  <a:pt x="2859" y="5519"/>
                  <a:pt x="2859" y="5560"/>
                  <a:pt x="2859" y="5605"/>
                </a:cubicBezTo>
                <a:lnTo>
                  <a:pt x="2859" y="5666"/>
                </a:lnTo>
                <a:cubicBezTo>
                  <a:pt x="2884" y="5687"/>
                  <a:pt x="2905" y="5687"/>
                  <a:pt x="2966" y="5712"/>
                </a:cubicBezTo>
                <a:cubicBezTo>
                  <a:pt x="3011" y="5732"/>
                  <a:pt x="3072" y="5753"/>
                  <a:pt x="3113" y="5794"/>
                </a:cubicBezTo>
                <a:cubicBezTo>
                  <a:pt x="3159" y="5880"/>
                  <a:pt x="3113" y="5987"/>
                  <a:pt x="3113" y="6028"/>
                </a:cubicBezTo>
                <a:cubicBezTo>
                  <a:pt x="3052" y="6155"/>
                  <a:pt x="2966" y="6282"/>
                  <a:pt x="2884" y="6409"/>
                </a:cubicBezTo>
                <a:lnTo>
                  <a:pt x="2859" y="6429"/>
                </a:lnTo>
                <a:cubicBezTo>
                  <a:pt x="2818" y="6475"/>
                  <a:pt x="2777" y="6516"/>
                  <a:pt x="2777" y="6577"/>
                </a:cubicBezTo>
                <a:cubicBezTo>
                  <a:pt x="2757" y="6623"/>
                  <a:pt x="2757" y="6663"/>
                  <a:pt x="2777" y="6729"/>
                </a:cubicBezTo>
                <a:lnTo>
                  <a:pt x="2777" y="6831"/>
                </a:lnTo>
                <a:cubicBezTo>
                  <a:pt x="2777" y="7025"/>
                  <a:pt x="2630" y="7152"/>
                  <a:pt x="2543" y="7238"/>
                </a:cubicBezTo>
                <a:cubicBezTo>
                  <a:pt x="2223" y="7513"/>
                  <a:pt x="1867" y="7681"/>
                  <a:pt x="1485" y="7788"/>
                </a:cubicBezTo>
                <a:cubicBezTo>
                  <a:pt x="1485" y="7874"/>
                  <a:pt x="1485" y="7976"/>
                  <a:pt x="1419" y="8062"/>
                </a:cubicBezTo>
                <a:cubicBezTo>
                  <a:pt x="1399" y="8083"/>
                  <a:pt x="1358" y="8103"/>
                  <a:pt x="1313" y="8128"/>
                </a:cubicBezTo>
                <a:lnTo>
                  <a:pt x="1272" y="8128"/>
                </a:lnTo>
                <a:cubicBezTo>
                  <a:pt x="1262" y="8116"/>
                  <a:pt x="1251" y="8109"/>
                  <a:pt x="1244" y="8109"/>
                </a:cubicBezTo>
                <a:cubicBezTo>
                  <a:pt x="1236" y="8109"/>
                  <a:pt x="1231" y="8116"/>
                  <a:pt x="1231" y="8128"/>
                </a:cubicBezTo>
                <a:cubicBezTo>
                  <a:pt x="1185" y="8128"/>
                  <a:pt x="1165" y="8189"/>
                  <a:pt x="1145" y="8230"/>
                </a:cubicBezTo>
                <a:cubicBezTo>
                  <a:pt x="1104" y="8383"/>
                  <a:pt x="997" y="8530"/>
                  <a:pt x="870" y="8637"/>
                </a:cubicBezTo>
                <a:cubicBezTo>
                  <a:pt x="824" y="8678"/>
                  <a:pt x="763" y="8718"/>
                  <a:pt x="722" y="8718"/>
                </a:cubicBezTo>
                <a:cubicBezTo>
                  <a:pt x="677" y="8718"/>
                  <a:pt x="636" y="8698"/>
                  <a:pt x="595" y="8678"/>
                </a:cubicBezTo>
                <a:cubicBezTo>
                  <a:pt x="529" y="8657"/>
                  <a:pt x="488" y="8612"/>
                  <a:pt x="422" y="8571"/>
                </a:cubicBezTo>
                <a:cubicBezTo>
                  <a:pt x="351" y="8518"/>
                  <a:pt x="276" y="8460"/>
                  <a:pt x="201" y="8460"/>
                </a:cubicBezTo>
                <a:cubicBezTo>
                  <a:pt x="190" y="8460"/>
                  <a:pt x="179" y="8461"/>
                  <a:pt x="168" y="8464"/>
                </a:cubicBezTo>
                <a:cubicBezTo>
                  <a:pt x="87" y="8484"/>
                  <a:pt x="20" y="8571"/>
                  <a:pt x="20" y="8637"/>
                </a:cubicBezTo>
                <a:cubicBezTo>
                  <a:pt x="0" y="8718"/>
                  <a:pt x="0" y="8784"/>
                  <a:pt x="20" y="8866"/>
                </a:cubicBezTo>
                <a:cubicBezTo>
                  <a:pt x="97" y="8834"/>
                  <a:pt x="183" y="8817"/>
                  <a:pt x="270" y="8817"/>
                </a:cubicBezTo>
                <a:cubicBezTo>
                  <a:pt x="402" y="8817"/>
                  <a:pt x="535" y="8855"/>
                  <a:pt x="636" y="8932"/>
                </a:cubicBezTo>
                <a:cubicBezTo>
                  <a:pt x="656" y="8932"/>
                  <a:pt x="677" y="8932"/>
                  <a:pt x="677" y="8952"/>
                </a:cubicBezTo>
                <a:cubicBezTo>
                  <a:pt x="743" y="8973"/>
                  <a:pt x="783" y="9018"/>
                  <a:pt x="824" y="9018"/>
                </a:cubicBezTo>
                <a:lnTo>
                  <a:pt x="850" y="9018"/>
                </a:lnTo>
                <a:cubicBezTo>
                  <a:pt x="951" y="9018"/>
                  <a:pt x="1017" y="8866"/>
                  <a:pt x="1058" y="8739"/>
                </a:cubicBezTo>
                <a:cubicBezTo>
                  <a:pt x="1058" y="8698"/>
                  <a:pt x="1079" y="8591"/>
                  <a:pt x="1185" y="8571"/>
                </a:cubicBezTo>
                <a:cubicBezTo>
                  <a:pt x="1206" y="8571"/>
                  <a:pt x="1251" y="8591"/>
                  <a:pt x="1272" y="8591"/>
                </a:cubicBezTo>
                <a:lnTo>
                  <a:pt x="1313" y="8591"/>
                </a:lnTo>
                <a:cubicBezTo>
                  <a:pt x="1318" y="8597"/>
                  <a:pt x="1325" y="8600"/>
                  <a:pt x="1331" y="8600"/>
                </a:cubicBezTo>
                <a:cubicBezTo>
                  <a:pt x="1347" y="8600"/>
                  <a:pt x="1364" y="8585"/>
                  <a:pt x="1379" y="8571"/>
                </a:cubicBezTo>
                <a:cubicBezTo>
                  <a:pt x="1399" y="8571"/>
                  <a:pt x="1419" y="8550"/>
                  <a:pt x="1460" y="8550"/>
                </a:cubicBezTo>
                <a:cubicBezTo>
                  <a:pt x="1473" y="8548"/>
                  <a:pt x="1486" y="8547"/>
                  <a:pt x="1499" y="8547"/>
                </a:cubicBezTo>
                <a:cubicBezTo>
                  <a:pt x="1589" y="8547"/>
                  <a:pt x="1667" y="8610"/>
                  <a:pt x="1760" y="8739"/>
                </a:cubicBezTo>
                <a:lnTo>
                  <a:pt x="2309" y="9629"/>
                </a:lnTo>
                <a:cubicBezTo>
                  <a:pt x="2396" y="9756"/>
                  <a:pt x="2477" y="9883"/>
                  <a:pt x="2523" y="10036"/>
                </a:cubicBezTo>
                <a:cubicBezTo>
                  <a:pt x="2543" y="10097"/>
                  <a:pt x="2564" y="10183"/>
                  <a:pt x="2584" y="10244"/>
                </a:cubicBezTo>
                <a:cubicBezTo>
                  <a:pt x="2630" y="10438"/>
                  <a:pt x="2650" y="10626"/>
                  <a:pt x="2798" y="10692"/>
                </a:cubicBezTo>
                <a:cubicBezTo>
                  <a:pt x="2818" y="10712"/>
                  <a:pt x="2818" y="10712"/>
                  <a:pt x="2818" y="10733"/>
                </a:cubicBezTo>
                <a:cubicBezTo>
                  <a:pt x="2839" y="10733"/>
                  <a:pt x="2818" y="10753"/>
                  <a:pt x="2818" y="10753"/>
                </a:cubicBezTo>
                <a:cubicBezTo>
                  <a:pt x="2777" y="10819"/>
                  <a:pt x="2757" y="10901"/>
                  <a:pt x="2757" y="10967"/>
                </a:cubicBezTo>
                <a:cubicBezTo>
                  <a:pt x="2764" y="10973"/>
                  <a:pt x="2773" y="10976"/>
                  <a:pt x="2783" y="10976"/>
                </a:cubicBezTo>
                <a:cubicBezTo>
                  <a:pt x="2805" y="10976"/>
                  <a:pt x="2832" y="10967"/>
                  <a:pt x="2859" y="10967"/>
                </a:cubicBezTo>
                <a:cubicBezTo>
                  <a:pt x="2877" y="10952"/>
                  <a:pt x="2913" y="10938"/>
                  <a:pt x="2946" y="10938"/>
                </a:cubicBezTo>
                <a:cubicBezTo>
                  <a:pt x="2960" y="10938"/>
                  <a:pt x="2974" y="10940"/>
                  <a:pt x="2986" y="10946"/>
                </a:cubicBezTo>
                <a:cubicBezTo>
                  <a:pt x="3093" y="10946"/>
                  <a:pt x="3200" y="11094"/>
                  <a:pt x="3327" y="11221"/>
                </a:cubicBezTo>
                <a:cubicBezTo>
                  <a:pt x="3327" y="11241"/>
                  <a:pt x="3347" y="11241"/>
                  <a:pt x="3347" y="11262"/>
                </a:cubicBezTo>
                <a:cubicBezTo>
                  <a:pt x="3495" y="11007"/>
                  <a:pt x="3622" y="10753"/>
                  <a:pt x="3774" y="10499"/>
                </a:cubicBezTo>
                <a:cubicBezTo>
                  <a:pt x="3835" y="10372"/>
                  <a:pt x="3902" y="10244"/>
                  <a:pt x="4003" y="10163"/>
                </a:cubicBezTo>
                <a:cubicBezTo>
                  <a:pt x="4110" y="10076"/>
                  <a:pt x="4217" y="10010"/>
                  <a:pt x="4344" y="9970"/>
                </a:cubicBezTo>
                <a:cubicBezTo>
                  <a:pt x="4598" y="9843"/>
                  <a:pt x="4853" y="9736"/>
                  <a:pt x="5107" y="9609"/>
                </a:cubicBezTo>
                <a:cubicBezTo>
                  <a:pt x="5234" y="9547"/>
                  <a:pt x="5361" y="9502"/>
                  <a:pt x="5509" y="9481"/>
                </a:cubicBezTo>
                <a:cubicBezTo>
                  <a:pt x="5616" y="9461"/>
                  <a:pt x="5743" y="9461"/>
                  <a:pt x="5850" y="9441"/>
                </a:cubicBezTo>
                <a:cubicBezTo>
                  <a:pt x="6318" y="9354"/>
                  <a:pt x="6633" y="8846"/>
                  <a:pt x="7121" y="8805"/>
                </a:cubicBezTo>
                <a:cubicBezTo>
                  <a:pt x="7437" y="8805"/>
                  <a:pt x="7737" y="9039"/>
                  <a:pt x="8052" y="9120"/>
                </a:cubicBezTo>
                <a:cubicBezTo>
                  <a:pt x="8177" y="9154"/>
                  <a:pt x="8303" y="9168"/>
                  <a:pt x="8429" y="9168"/>
                </a:cubicBezTo>
                <a:cubicBezTo>
                  <a:pt x="8628" y="9168"/>
                  <a:pt x="8825" y="9132"/>
                  <a:pt x="9009" y="9080"/>
                </a:cubicBezTo>
                <a:cubicBezTo>
                  <a:pt x="9243" y="9018"/>
                  <a:pt x="9431" y="9018"/>
                  <a:pt x="9472" y="8784"/>
                </a:cubicBezTo>
                <a:cubicBezTo>
                  <a:pt x="9517" y="8510"/>
                  <a:pt x="9624" y="8149"/>
                  <a:pt x="9899" y="8083"/>
                </a:cubicBezTo>
                <a:cubicBezTo>
                  <a:pt x="9952" y="8072"/>
                  <a:pt x="10004" y="8072"/>
                  <a:pt x="10056" y="8072"/>
                </a:cubicBezTo>
                <a:cubicBezTo>
                  <a:pt x="10109" y="8072"/>
                  <a:pt x="10161" y="8072"/>
                  <a:pt x="10214" y="8062"/>
                </a:cubicBezTo>
                <a:cubicBezTo>
                  <a:pt x="10468" y="8042"/>
                  <a:pt x="10641" y="7808"/>
                  <a:pt x="10789" y="7594"/>
                </a:cubicBezTo>
                <a:cubicBezTo>
                  <a:pt x="10936" y="7386"/>
                  <a:pt x="11084" y="7152"/>
                  <a:pt x="11211" y="6897"/>
                </a:cubicBezTo>
                <a:cubicBezTo>
                  <a:pt x="11318" y="6684"/>
                  <a:pt x="11465" y="6450"/>
                  <a:pt x="11720" y="6429"/>
                </a:cubicBezTo>
                <a:cubicBezTo>
                  <a:pt x="11888" y="6429"/>
                  <a:pt x="12015" y="6557"/>
                  <a:pt x="12188" y="6602"/>
                </a:cubicBezTo>
                <a:cubicBezTo>
                  <a:pt x="12296" y="6646"/>
                  <a:pt x="12405" y="6663"/>
                  <a:pt x="12516" y="6663"/>
                </a:cubicBezTo>
                <a:cubicBezTo>
                  <a:pt x="12850" y="6663"/>
                  <a:pt x="13197" y="6512"/>
                  <a:pt x="13554" y="6512"/>
                </a:cubicBezTo>
                <a:cubicBezTo>
                  <a:pt x="13585" y="6512"/>
                  <a:pt x="13616" y="6513"/>
                  <a:pt x="13648" y="6516"/>
                </a:cubicBezTo>
                <a:cubicBezTo>
                  <a:pt x="13766" y="6530"/>
                  <a:pt x="13891" y="6565"/>
                  <a:pt x="14011" y="6565"/>
                </a:cubicBezTo>
                <a:cubicBezTo>
                  <a:pt x="14068" y="6565"/>
                  <a:pt x="14123" y="6557"/>
                  <a:pt x="14177" y="6536"/>
                </a:cubicBezTo>
                <a:cubicBezTo>
                  <a:pt x="14329" y="6516"/>
                  <a:pt x="14431" y="6389"/>
                  <a:pt x="14558" y="6302"/>
                </a:cubicBezTo>
                <a:cubicBezTo>
                  <a:pt x="14643" y="6248"/>
                  <a:pt x="14748" y="6200"/>
                  <a:pt x="14846" y="6200"/>
                </a:cubicBezTo>
                <a:cubicBezTo>
                  <a:pt x="14896" y="6200"/>
                  <a:pt x="14943" y="6212"/>
                  <a:pt x="14985" y="6241"/>
                </a:cubicBezTo>
                <a:cubicBezTo>
                  <a:pt x="15046" y="6262"/>
                  <a:pt x="15092" y="6302"/>
                  <a:pt x="15133" y="6323"/>
                </a:cubicBezTo>
                <a:cubicBezTo>
                  <a:pt x="15166" y="6336"/>
                  <a:pt x="15201" y="6340"/>
                  <a:pt x="15237" y="6340"/>
                </a:cubicBezTo>
                <a:cubicBezTo>
                  <a:pt x="15332" y="6340"/>
                  <a:pt x="15433" y="6308"/>
                  <a:pt x="15530" y="6308"/>
                </a:cubicBezTo>
                <a:cubicBezTo>
                  <a:pt x="15583" y="6308"/>
                  <a:pt x="15635" y="6318"/>
                  <a:pt x="15682" y="6348"/>
                </a:cubicBezTo>
                <a:cubicBezTo>
                  <a:pt x="15728" y="6368"/>
                  <a:pt x="15769" y="6429"/>
                  <a:pt x="15809" y="6475"/>
                </a:cubicBezTo>
                <a:cubicBezTo>
                  <a:pt x="15855" y="6510"/>
                  <a:pt x="15911" y="6522"/>
                  <a:pt x="15970" y="6522"/>
                </a:cubicBezTo>
                <a:cubicBezTo>
                  <a:pt x="16051" y="6522"/>
                  <a:pt x="16138" y="6499"/>
                  <a:pt x="16211" y="6475"/>
                </a:cubicBezTo>
                <a:lnTo>
                  <a:pt x="16786" y="6282"/>
                </a:lnTo>
                <a:cubicBezTo>
                  <a:pt x="16876" y="6253"/>
                  <a:pt x="16975" y="6222"/>
                  <a:pt x="17078" y="6222"/>
                </a:cubicBezTo>
                <a:cubicBezTo>
                  <a:pt x="17121" y="6222"/>
                  <a:pt x="17165" y="6228"/>
                  <a:pt x="17208" y="6241"/>
                </a:cubicBezTo>
                <a:cubicBezTo>
                  <a:pt x="17335" y="6282"/>
                  <a:pt x="17442" y="6389"/>
                  <a:pt x="17569" y="6429"/>
                </a:cubicBezTo>
                <a:cubicBezTo>
                  <a:pt x="17549" y="6348"/>
                  <a:pt x="17549" y="6241"/>
                  <a:pt x="17590" y="6114"/>
                </a:cubicBezTo>
                <a:lnTo>
                  <a:pt x="17610" y="6068"/>
                </a:lnTo>
                <a:cubicBezTo>
                  <a:pt x="17656" y="5966"/>
                  <a:pt x="17697" y="5860"/>
                  <a:pt x="17676" y="5773"/>
                </a:cubicBezTo>
                <a:cubicBezTo>
                  <a:pt x="17656" y="5646"/>
                  <a:pt x="17569" y="5560"/>
                  <a:pt x="17463" y="5478"/>
                </a:cubicBezTo>
                <a:cubicBezTo>
                  <a:pt x="17381" y="5412"/>
                  <a:pt x="17295" y="5351"/>
                  <a:pt x="17254" y="5244"/>
                </a:cubicBezTo>
                <a:cubicBezTo>
                  <a:pt x="17229" y="5224"/>
                  <a:pt x="17229" y="5203"/>
                  <a:pt x="17208" y="5178"/>
                </a:cubicBezTo>
                <a:cubicBezTo>
                  <a:pt x="17188" y="5137"/>
                  <a:pt x="17168" y="5097"/>
                  <a:pt x="17127" y="5076"/>
                </a:cubicBezTo>
                <a:cubicBezTo>
                  <a:pt x="17101" y="5051"/>
                  <a:pt x="17061" y="5051"/>
                  <a:pt x="17020" y="5051"/>
                </a:cubicBezTo>
                <a:lnTo>
                  <a:pt x="17000" y="5076"/>
                </a:lnTo>
                <a:cubicBezTo>
                  <a:pt x="16745" y="5076"/>
                  <a:pt x="16511" y="4924"/>
                  <a:pt x="16298" y="4797"/>
                </a:cubicBezTo>
                <a:lnTo>
                  <a:pt x="16257" y="4776"/>
                </a:lnTo>
                <a:cubicBezTo>
                  <a:pt x="16092" y="4662"/>
                  <a:pt x="15902" y="4560"/>
                  <a:pt x="15716" y="4560"/>
                </a:cubicBezTo>
                <a:cubicBezTo>
                  <a:pt x="15662" y="4560"/>
                  <a:pt x="15608" y="4569"/>
                  <a:pt x="15555" y="4588"/>
                </a:cubicBezTo>
                <a:cubicBezTo>
                  <a:pt x="15535" y="4588"/>
                  <a:pt x="15514" y="4608"/>
                  <a:pt x="15474" y="4608"/>
                </a:cubicBezTo>
                <a:cubicBezTo>
                  <a:pt x="15420" y="4625"/>
                  <a:pt x="15370" y="4655"/>
                  <a:pt x="15318" y="4655"/>
                </a:cubicBezTo>
                <a:cubicBezTo>
                  <a:pt x="15306" y="4655"/>
                  <a:pt x="15293" y="4653"/>
                  <a:pt x="15280" y="4649"/>
                </a:cubicBezTo>
                <a:cubicBezTo>
                  <a:pt x="15174" y="4649"/>
                  <a:pt x="15067" y="4649"/>
                  <a:pt x="15026" y="4588"/>
                </a:cubicBezTo>
                <a:cubicBezTo>
                  <a:pt x="15006" y="4568"/>
                  <a:pt x="15006" y="4542"/>
                  <a:pt x="15026" y="4522"/>
                </a:cubicBezTo>
                <a:cubicBezTo>
                  <a:pt x="15067" y="4440"/>
                  <a:pt x="15046" y="4354"/>
                  <a:pt x="14985" y="4313"/>
                </a:cubicBezTo>
                <a:cubicBezTo>
                  <a:pt x="14940" y="4268"/>
                  <a:pt x="14879" y="4247"/>
                  <a:pt x="14812" y="4206"/>
                </a:cubicBezTo>
                <a:cubicBezTo>
                  <a:pt x="14751" y="4186"/>
                  <a:pt x="14685" y="4161"/>
                  <a:pt x="14624" y="4120"/>
                </a:cubicBezTo>
                <a:cubicBezTo>
                  <a:pt x="14604" y="4100"/>
                  <a:pt x="14558" y="4059"/>
                  <a:pt x="14517" y="4013"/>
                </a:cubicBezTo>
                <a:cubicBezTo>
                  <a:pt x="14477" y="3973"/>
                  <a:pt x="14431" y="3906"/>
                  <a:pt x="14390" y="3886"/>
                </a:cubicBezTo>
                <a:cubicBezTo>
                  <a:pt x="14329" y="3866"/>
                  <a:pt x="14263" y="3866"/>
                  <a:pt x="14202" y="3866"/>
                </a:cubicBezTo>
                <a:lnTo>
                  <a:pt x="14075" y="3866"/>
                </a:lnTo>
                <a:cubicBezTo>
                  <a:pt x="13754" y="3825"/>
                  <a:pt x="13587" y="3550"/>
                  <a:pt x="13414" y="3296"/>
                </a:cubicBezTo>
                <a:lnTo>
                  <a:pt x="13393" y="3250"/>
                </a:lnTo>
                <a:cubicBezTo>
                  <a:pt x="13393" y="3230"/>
                  <a:pt x="13373" y="3189"/>
                  <a:pt x="13353" y="3189"/>
                </a:cubicBezTo>
                <a:cubicBezTo>
                  <a:pt x="13339" y="3182"/>
                  <a:pt x="13325" y="3180"/>
                  <a:pt x="13310" y="3180"/>
                </a:cubicBezTo>
                <a:cubicBezTo>
                  <a:pt x="13280" y="3180"/>
                  <a:pt x="13246" y="3189"/>
                  <a:pt x="13205" y="3189"/>
                </a:cubicBezTo>
                <a:cubicBezTo>
                  <a:pt x="13139" y="3210"/>
                  <a:pt x="13098" y="3230"/>
                  <a:pt x="13032" y="3230"/>
                </a:cubicBezTo>
                <a:cubicBezTo>
                  <a:pt x="12905" y="3210"/>
                  <a:pt x="12844" y="3082"/>
                  <a:pt x="12824" y="2889"/>
                </a:cubicBezTo>
                <a:cubicBezTo>
                  <a:pt x="12803" y="2680"/>
                  <a:pt x="12803" y="2467"/>
                  <a:pt x="12824" y="2253"/>
                </a:cubicBezTo>
                <a:lnTo>
                  <a:pt x="12824" y="2213"/>
                </a:lnTo>
                <a:cubicBezTo>
                  <a:pt x="12824" y="2045"/>
                  <a:pt x="12844" y="1872"/>
                  <a:pt x="12757" y="1745"/>
                </a:cubicBezTo>
                <a:cubicBezTo>
                  <a:pt x="12737" y="1704"/>
                  <a:pt x="12717" y="1663"/>
                  <a:pt x="12676" y="1617"/>
                </a:cubicBezTo>
                <a:cubicBezTo>
                  <a:pt x="12651" y="1577"/>
                  <a:pt x="12610" y="1556"/>
                  <a:pt x="12590" y="1516"/>
                </a:cubicBezTo>
                <a:cubicBezTo>
                  <a:pt x="12549" y="1409"/>
                  <a:pt x="12523" y="1322"/>
                  <a:pt x="12503" y="1216"/>
                </a:cubicBezTo>
                <a:lnTo>
                  <a:pt x="12483" y="1216"/>
                </a:lnTo>
                <a:cubicBezTo>
                  <a:pt x="12462" y="1195"/>
                  <a:pt x="12462" y="1154"/>
                  <a:pt x="12462" y="1088"/>
                </a:cubicBezTo>
                <a:lnTo>
                  <a:pt x="12462" y="1068"/>
                </a:lnTo>
                <a:cubicBezTo>
                  <a:pt x="12442" y="1007"/>
                  <a:pt x="12376" y="814"/>
                  <a:pt x="12228" y="793"/>
                </a:cubicBezTo>
                <a:lnTo>
                  <a:pt x="12188" y="793"/>
                </a:lnTo>
                <a:cubicBezTo>
                  <a:pt x="12142" y="773"/>
                  <a:pt x="12122" y="773"/>
                  <a:pt x="12101" y="773"/>
                </a:cubicBezTo>
                <a:cubicBezTo>
                  <a:pt x="11954" y="727"/>
                  <a:pt x="11913" y="519"/>
                  <a:pt x="11954" y="325"/>
                </a:cubicBezTo>
                <a:lnTo>
                  <a:pt x="11954" y="158"/>
                </a:lnTo>
                <a:cubicBezTo>
                  <a:pt x="11924" y="33"/>
                  <a:pt x="11846" y="1"/>
                  <a:pt x="117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7"/>
          <p:cNvSpPr/>
          <p:nvPr/>
        </p:nvSpPr>
        <p:spPr>
          <a:xfrm>
            <a:off x="3210564" y="3516807"/>
            <a:ext cx="1050608" cy="929285"/>
          </a:xfrm>
          <a:custGeom>
            <a:rect b="b" l="l" r="r" t="t"/>
            <a:pathLst>
              <a:path extrusionOk="0" h="15708" w="17758">
                <a:moveTo>
                  <a:pt x="7776" y="0"/>
                </a:moveTo>
                <a:cubicBezTo>
                  <a:pt x="7634" y="0"/>
                  <a:pt x="7482" y="44"/>
                  <a:pt x="7330" y="91"/>
                </a:cubicBezTo>
                <a:cubicBezTo>
                  <a:pt x="7142" y="173"/>
                  <a:pt x="6949" y="259"/>
                  <a:pt x="6761" y="366"/>
                </a:cubicBezTo>
                <a:cubicBezTo>
                  <a:pt x="6527" y="514"/>
                  <a:pt x="6293" y="702"/>
                  <a:pt x="6252" y="956"/>
                </a:cubicBezTo>
                <a:cubicBezTo>
                  <a:pt x="6206" y="1083"/>
                  <a:pt x="6232" y="1190"/>
                  <a:pt x="6232" y="1317"/>
                </a:cubicBezTo>
                <a:cubicBezTo>
                  <a:pt x="6206" y="1699"/>
                  <a:pt x="5932" y="2060"/>
                  <a:pt x="5570" y="2167"/>
                </a:cubicBezTo>
                <a:cubicBezTo>
                  <a:pt x="5189" y="2294"/>
                  <a:pt x="4746" y="2187"/>
                  <a:pt x="4406" y="2380"/>
                </a:cubicBezTo>
                <a:cubicBezTo>
                  <a:pt x="4217" y="2482"/>
                  <a:pt x="4070" y="2696"/>
                  <a:pt x="3856" y="2696"/>
                </a:cubicBezTo>
                <a:cubicBezTo>
                  <a:pt x="3770" y="2696"/>
                  <a:pt x="3663" y="2655"/>
                  <a:pt x="3581" y="2635"/>
                </a:cubicBezTo>
                <a:lnTo>
                  <a:pt x="3561" y="2609"/>
                </a:lnTo>
                <a:lnTo>
                  <a:pt x="3536" y="2970"/>
                </a:lnTo>
                <a:cubicBezTo>
                  <a:pt x="3602" y="2991"/>
                  <a:pt x="3663" y="2991"/>
                  <a:pt x="3749" y="2991"/>
                </a:cubicBezTo>
                <a:cubicBezTo>
                  <a:pt x="3780" y="2985"/>
                  <a:pt x="3814" y="2981"/>
                  <a:pt x="3847" y="2981"/>
                </a:cubicBezTo>
                <a:cubicBezTo>
                  <a:pt x="3932" y="2981"/>
                  <a:pt x="4015" y="3007"/>
                  <a:pt x="4044" y="3098"/>
                </a:cubicBezTo>
                <a:cubicBezTo>
                  <a:pt x="4090" y="3225"/>
                  <a:pt x="3963" y="3311"/>
                  <a:pt x="3836" y="3372"/>
                </a:cubicBezTo>
                <a:cubicBezTo>
                  <a:pt x="3729" y="3438"/>
                  <a:pt x="3663" y="3479"/>
                  <a:pt x="3663" y="3566"/>
                </a:cubicBezTo>
                <a:cubicBezTo>
                  <a:pt x="3688" y="3586"/>
                  <a:pt x="3709" y="3627"/>
                  <a:pt x="3729" y="3652"/>
                </a:cubicBezTo>
                <a:cubicBezTo>
                  <a:pt x="3877" y="3800"/>
                  <a:pt x="4004" y="3967"/>
                  <a:pt x="4004" y="4181"/>
                </a:cubicBezTo>
                <a:cubicBezTo>
                  <a:pt x="4004" y="4308"/>
                  <a:pt x="3897" y="4415"/>
                  <a:pt x="3790" y="4476"/>
                </a:cubicBezTo>
                <a:cubicBezTo>
                  <a:pt x="3754" y="4490"/>
                  <a:pt x="3720" y="4497"/>
                  <a:pt x="3688" y="4497"/>
                </a:cubicBezTo>
                <a:cubicBezTo>
                  <a:pt x="3630" y="4497"/>
                  <a:pt x="3578" y="4475"/>
                  <a:pt x="3536" y="4435"/>
                </a:cubicBezTo>
                <a:cubicBezTo>
                  <a:pt x="3515" y="4415"/>
                  <a:pt x="3495" y="4415"/>
                  <a:pt x="3495" y="4390"/>
                </a:cubicBezTo>
                <a:cubicBezTo>
                  <a:pt x="3475" y="4369"/>
                  <a:pt x="3454" y="4349"/>
                  <a:pt x="3454" y="4349"/>
                </a:cubicBezTo>
                <a:cubicBezTo>
                  <a:pt x="3422" y="4334"/>
                  <a:pt x="3402" y="4320"/>
                  <a:pt x="3379" y="4320"/>
                </a:cubicBezTo>
                <a:cubicBezTo>
                  <a:pt x="3370" y="4320"/>
                  <a:pt x="3359" y="4323"/>
                  <a:pt x="3347" y="4329"/>
                </a:cubicBezTo>
                <a:cubicBezTo>
                  <a:pt x="3281" y="4349"/>
                  <a:pt x="3220" y="4415"/>
                  <a:pt x="3200" y="4476"/>
                </a:cubicBezTo>
                <a:cubicBezTo>
                  <a:pt x="3180" y="4542"/>
                  <a:pt x="3180" y="4603"/>
                  <a:pt x="3154" y="4669"/>
                </a:cubicBezTo>
                <a:cubicBezTo>
                  <a:pt x="3154" y="4730"/>
                  <a:pt x="3154" y="4817"/>
                  <a:pt x="3134" y="4878"/>
                </a:cubicBezTo>
                <a:cubicBezTo>
                  <a:pt x="3114" y="4964"/>
                  <a:pt x="3027" y="5051"/>
                  <a:pt x="2946" y="5092"/>
                </a:cubicBezTo>
                <a:cubicBezTo>
                  <a:pt x="2913" y="5102"/>
                  <a:pt x="2886" y="5107"/>
                  <a:pt x="2859" y="5107"/>
                </a:cubicBezTo>
                <a:cubicBezTo>
                  <a:pt x="2832" y="5107"/>
                  <a:pt x="2806" y="5102"/>
                  <a:pt x="2773" y="5092"/>
                </a:cubicBezTo>
                <a:cubicBezTo>
                  <a:pt x="2752" y="5092"/>
                  <a:pt x="2752" y="5071"/>
                  <a:pt x="2752" y="5051"/>
                </a:cubicBezTo>
                <a:cubicBezTo>
                  <a:pt x="2732" y="4944"/>
                  <a:pt x="2625" y="4858"/>
                  <a:pt x="2498" y="4837"/>
                </a:cubicBezTo>
                <a:cubicBezTo>
                  <a:pt x="2465" y="4825"/>
                  <a:pt x="2430" y="4820"/>
                  <a:pt x="2393" y="4820"/>
                </a:cubicBezTo>
                <a:cubicBezTo>
                  <a:pt x="2310" y="4820"/>
                  <a:pt x="2218" y="4843"/>
                  <a:pt x="2117" y="4858"/>
                </a:cubicBezTo>
                <a:cubicBezTo>
                  <a:pt x="1628" y="4985"/>
                  <a:pt x="1165" y="5132"/>
                  <a:pt x="697" y="5280"/>
                </a:cubicBezTo>
                <a:cubicBezTo>
                  <a:pt x="657" y="5280"/>
                  <a:pt x="611" y="5305"/>
                  <a:pt x="591" y="5326"/>
                </a:cubicBezTo>
                <a:cubicBezTo>
                  <a:pt x="550" y="5366"/>
                  <a:pt x="529" y="5407"/>
                  <a:pt x="484" y="5473"/>
                </a:cubicBezTo>
                <a:lnTo>
                  <a:pt x="255" y="5961"/>
                </a:lnTo>
                <a:lnTo>
                  <a:pt x="229" y="5982"/>
                </a:lnTo>
                <a:cubicBezTo>
                  <a:pt x="128" y="6022"/>
                  <a:pt x="21" y="6089"/>
                  <a:pt x="0" y="6170"/>
                </a:cubicBezTo>
                <a:cubicBezTo>
                  <a:pt x="0" y="6236"/>
                  <a:pt x="21" y="6277"/>
                  <a:pt x="41" y="6297"/>
                </a:cubicBezTo>
                <a:cubicBezTo>
                  <a:pt x="82" y="6363"/>
                  <a:pt x="168" y="6404"/>
                  <a:pt x="255" y="6404"/>
                </a:cubicBezTo>
                <a:cubicBezTo>
                  <a:pt x="273" y="6408"/>
                  <a:pt x="292" y="6409"/>
                  <a:pt x="309" y="6409"/>
                </a:cubicBezTo>
                <a:cubicBezTo>
                  <a:pt x="389" y="6409"/>
                  <a:pt x="463" y="6376"/>
                  <a:pt x="550" y="6343"/>
                </a:cubicBezTo>
                <a:cubicBezTo>
                  <a:pt x="591" y="6343"/>
                  <a:pt x="636" y="6322"/>
                  <a:pt x="677" y="6322"/>
                </a:cubicBezTo>
                <a:cubicBezTo>
                  <a:pt x="728" y="6301"/>
                  <a:pt x="801" y="6280"/>
                  <a:pt x="880" y="6280"/>
                </a:cubicBezTo>
                <a:cubicBezTo>
                  <a:pt x="969" y="6280"/>
                  <a:pt x="1065" y="6306"/>
                  <a:pt x="1145" y="6384"/>
                </a:cubicBezTo>
                <a:cubicBezTo>
                  <a:pt x="1247" y="6490"/>
                  <a:pt x="1247" y="6638"/>
                  <a:pt x="1272" y="6785"/>
                </a:cubicBezTo>
                <a:cubicBezTo>
                  <a:pt x="1272" y="6852"/>
                  <a:pt x="1272" y="6913"/>
                  <a:pt x="1292" y="6958"/>
                </a:cubicBezTo>
                <a:cubicBezTo>
                  <a:pt x="1292" y="7060"/>
                  <a:pt x="1333" y="7147"/>
                  <a:pt x="1374" y="7233"/>
                </a:cubicBezTo>
                <a:cubicBezTo>
                  <a:pt x="1628" y="7742"/>
                  <a:pt x="1908" y="8271"/>
                  <a:pt x="2183" y="8779"/>
                </a:cubicBezTo>
                <a:cubicBezTo>
                  <a:pt x="2203" y="8800"/>
                  <a:pt x="2203" y="8800"/>
                  <a:pt x="2183" y="8820"/>
                </a:cubicBezTo>
                <a:cubicBezTo>
                  <a:pt x="2183" y="8840"/>
                  <a:pt x="2162" y="8840"/>
                  <a:pt x="2162" y="8840"/>
                </a:cubicBezTo>
                <a:cubicBezTo>
                  <a:pt x="2035" y="8840"/>
                  <a:pt x="1628" y="8866"/>
                  <a:pt x="1608" y="9120"/>
                </a:cubicBezTo>
                <a:cubicBezTo>
                  <a:pt x="1608" y="9181"/>
                  <a:pt x="1608" y="9247"/>
                  <a:pt x="1628" y="9308"/>
                </a:cubicBezTo>
                <a:cubicBezTo>
                  <a:pt x="1674" y="9415"/>
                  <a:pt x="1694" y="9522"/>
                  <a:pt x="1628" y="9603"/>
                </a:cubicBezTo>
                <a:cubicBezTo>
                  <a:pt x="1608" y="9670"/>
                  <a:pt x="1547" y="9710"/>
                  <a:pt x="1481" y="9756"/>
                </a:cubicBezTo>
                <a:cubicBezTo>
                  <a:pt x="1374" y="9817"/>
                  <a:pt x="1333" y="9837"/>
                  <a:pt x="1354" y="9883"/>
                </a:cubicBezTo>
                <a:cubicBezTo>
                  <a:pt x="1399" y="9944"/>
                  <a:pt x="1460" y="9985"/>
                  <a:pt x="1526" y="10010"/>
                </a:cubicBezTo>
                <a:cubicBezTo>
                  <a:pt x="1608" y="10051"/>
                  <a:pt x="1694" y="10092"/>
                  <a:pt x="1755" y="10178"/>
                </a:cubicBezTo>
                <a:cubicBezTo>
                  <a:pt x="1862" y="10346"/>
                  <a:pt x="1755" y="10519"/>
                  <a:pt x="1674" y="10687"/>
                </a:cubicBezTo>
                <a:cubicBezTo>
                  <a:pt x="1588" y="10814"/>
                  <a:pt x="1501" y="10962"/>
                  <a:pt x="1547" y="11089"/>
                </a:cubicBezTo>
                <a:cubicBezTo>
                  <a:pt x="1567" y="11129"/>
                  <a:pt x="1567" y="11155"/>
                  <a:pt x="1588" y="11175"/>
                </a:cubicBezTo>
                <a:cubicBezTo>
                  <a:pt x="1608" y="11216"/>
                  <a:pt x="1628" y="11236"/>
                  <a:pt x="1628" y="11282"/>
                </a:cubicBezTo>
                <a:cubicBezTo>
                  <a:pt x="1654" y="11343"/>
                  <a:pt x="1654" y="11409"/>
                  <a:pt x="1654" y="11470"/>
                </a:cubicBezTo>
                <a:cubicBezTo>
                  <a:pt x="1654" y="11704"/>
                  <a:pt x="1654" y="11979"/>
                  <a:pt x="1567" y="12213"/>
                </a:cubicBezTo>
                <a:cubicBezTo>
                  <a:pt x="1526" y="12360"/>
                  <a:pt x="1440" y="12508"/>
                  <a:pt x="1354" y="12635"/>
                </a:cubicBezTo>
                <a:cubicBezTo>
                  <a:pt x="1206" y="12869"/>
                  <a:pt x="1059" y="13103"/>
                  <a:pt x="1099" y="13357"/>
                </a:cubicBezTo>
                <a:cubicBezTo>
                  <a:pt x="1120" y="13485"/>
                  <a:pt x="1206" y="13632"/>
                  <a:pt x="1272" y="13759"/>
                </a:cubicBezTo>
                <a:cubicBezTo>
                  <a:pt x="1374" y="13952"/>
                  <a:pt x="1481" y="14141"/>
                  <a:pt x="1420" y="14375"/>
                </a:cubicBezTo>
                <a:cubicBezTo>
                  <a:pt x="1399" y="14415"/>
                  <a:pt x="1374" y="14481"/>
                  <a:pt x="1354" y="14522"/>
                </a:cubicBezTo>
                <a:cubicBezTo>
                  <a:pt x="1292" y="14670"/>
                  <a:pt x="1247" y="14756"/>
                  <a:pt x="1313" y="14843"/>
                </a:cubicBezTo>
                <a:cubicBezTo>
                  <a:pt x="1333" y="14863"/>
                  <a:pt x="1374" y="14883"/>
                  <a:pt x="1420" y="14904"/>
                </a:cubicBezTo>
                <a:cubicBezTo>
                  <a:pt x="1460" y="14924"/>
                  <a:pt x="1481" y="14944"/>
                  <a:pt x="1526" y="14970"/>
                </a:cubicBezTo>
                <a:cubicBezTo>
                  <a:pt x="1588" y="15011"/>
                  <a:pt x="1608" y="15072"/>
                  <a:pt x="1628" y="15138"/>
                </a:cubicBezTo>
                <a:cubicBezTo>
                  <a:pt x="1752" y="15047"/>
                  <a:pt x="1893" y="15021"/>
                  <a:pt x="2042" y="15021"/>
                </a:cubicBezTo>
                <a:cubicBezTo>
                  <a:pt x="2102" y="15021"/>
                  <a:pt x="2162" y="15025"/>
                  <a:pt x="2223" y="15031"/>
                </a:cubicBezTo>
                <a:lnTo>
                  <a:pt x="2646" y="15051"/>
                </a:lnTo>
                <a:cubicBezTo>
                  <a:pt x="2966" y="15072"/>
                  <a:pt x="3327" y="15097"/>
                  <a:pt x="3536" y="15351"/>
                </a:cubicBezTo>
                <a:cubicBezTo>
                  <a:pt x="3561" y="15372"/>
                  <a:pt x="3581" y="15412"/>
                  <a:pt x="3602" y="15433"/>
                </a:cubicBezTo>
                <a:cubicBezTo>
                  <a:pt x="3643" y="15499"/>
                  <a:pt x="3688" y="15540"/>
                  <a:pt x="3729" y="15580"/>
                </a:cubicBezTo>
                <a:cubicBezTo>
                  <a:pt x="3836" y="15646"/>
                  <a:pt x="3963" y="15667"/>
                  <a:pt x="4070" y="15667"/>
                </a:cubicBezTo>
                <a:lnTo>
                  <a:pt x="5784" y="15707"/>
                </a:lnTo>
                <a:lnTo>
                  <a:pt x="5870" y="15707"/>
                </a:lnTo>
                <a:cubicBezTo>
                  <a:pt x="5911" y="15687"/>
                  <a:pt x="5911" y="15646"/>
                  <a:pt x="5932" y="15606"/>
                </a:cubicBezTo>
                <a:lnTo>
                  <a:pt x="5932" y="15580"/>
                </a:lnTo>
                <a:cubicBezTo>
                  <a:pt x="6035" y="15211"/>
                  <a:pt x="6414" y="14923"/>
                  <a:pt x="6803" y="14923"/>
                </a:cubicBezTo>
                <a:cubicBezTo>
                  <a:pt x="6816" y="14923"/>
                  <a:pt x="6829" y="14923"/>
                  <a:pt x="6842" y="14924"/>
                </a:cubicBezTo>
                <a:cubicBezTo>
                  <a:pt x="6929" y="14924"/>
                  <a:pt x="7015" y="14944"/>
                  <a:pt x="7096" y="14944"/>
                </a:cubicBezTo>
                <a:cubicBezTo>
                  <a:pt x="7162" y="14970"/>
                  <a:pt x="7249" y="14970"/>
                  <a:pt x="7330" y="14970"/>
                </a:cubicBezTo>
                <a:cubicBezTo>
                  <a:pt x="7458" y="14970"/>
                  <a:pt x="7630" y="14924"/>
                  <a:pt x="7691" y="14797"/>
                </a:cubicBezTo>
                <a:cubicBezTo>
                  <a:pt x="7712" y="14756"/>
                  <a:pt x="7732" y="14715"/>
                  <a:pt x="7732" y="14649"/>
                </a:cubicBezTo>
                <a:cubicBezTo>
                  <a:pt x="7732" y="14609"/>
                  <a:pt x="7758" y="14563"/>
                  <a:pt x="7778" y="14522"/>
                </a:cubicBezTo>
                <a:cubicBezTo>
                  <a:pt x="7798" y="14461"/>
                  <a:pt x="7859" y="14395"/>
                  <a:pt x="7925" y="14375"/>
                </a:cubicBezTo>
                <a:cubicBezTo>
                  <a:pt x="7937" y="14369"/>
                  <a:pt x="7950" y="14366"/>
                  <a:pt x="7962" y="14366"/>
                </a:cubicBezTo>
                <a:cubicBezTo>
                  <a:pt x="7993" y="14366"/>
                  <a:pt x="8024" y="14381"/>
                  <a:pt x="8053" y="14395"/>
                </a:cubicBezTo>
                <a:cubicBezTo>
                  <a:pt x="8093" y="14415"/>
                  <a:pt x="8114" y="14436"/>
                  <a:pt x="8114" y="14481"/>
                </a:cubicBezTo>
                <a:lnTo>
                  <a:pt x="8139" y="14481"/>
                </a:lnTo>
                <a:cubicBezTo>
                  <a:pt x="8241" y="14649"/>
                  <a:pt x="8434" y="14736"/>
                  <a:pt x="8582" y="14797"/>
                </a:cubicBezTo>
                <a:cubicBezTo>
                  <a:pt x="8606" y="14809"/>
                  <a:pt x="8652" y="14823"/>
                  <a:pt x="8696" y="14823"/>
                </a:cubicBezTo>
                <a:cubicBezTo>
                  <a:pt x="8727" y="14823"/>
                  <a:pt x="8756" y="14816"/>
                  <a:pt x="8775" y="14797"/>
                </a:cubicBezTo>
                <a:cubicBezTo>
                  <a:pt x="8775" y="14777"/>
                  <a:pt x="8795" y="14777"/>
                  <a:pt x="8816" y="14777"/>
                </a:cubicBezTo>
                <a:cubicBezTo>
                  <a:pt x="8836" y="14797"/>
                  <a:pt x="8836" y="14817"/>
                  <a:pt x="8836" y="14843"/>
                </a:cubicBezTo>
                <a:cubicBezTo>
                  <a:pt x="8816" y="14944"/>
                  <a:pt x="8856" y="15051"/>
                  <a:pt x="8943" y="15158"/>
                </a:cubicBezTo>
                <a:cubicBezTo>
                  <a:pt x="9031" y="15230"/>
                  <a:pt x="9120" y="15270"/>
                  <a:pt x="9206" y="15270"/>
                </a:cubicBezTo>
                <a:cubicBezTo>
                  <a:pt x="9223" y="15270"/>
                  <a:pt x="9241" y="15268"/>
                  <a:pt x="9258" y="15265"/>
                </a:cubicBezTo>
                <a:cubicBezTo>
                  <a:pt x="9258" y="15224"/>
                  <a:pt x="9238" y="15178"/>
                  <a:pt x="9217" y="15138"/>
                </a:cubicBezTo>
                <a:cubicBezTo>
                  <a:pt x="9177" y="15051"/>
                  <a:pt x="9131" y="14970"/>
                  <a:pt x="9177" y="14904"/>
                </a:cubicBezTo>
                <a:cubicBezTo>
                  <a:pt x="9197" y="14843"/>
                  <a:pt x="9238" y="14817"/>
                  <a:pt x="9284" y="14797"/>
                </a:cubicBezTo>
                <a:lnTo>
                  <a:pt x="9304" y="14797"/>
                </a:lnTo>
                <a:cubicBezTo>
                  <a:pt x="9513" y="14690"/>
                  <a:pt x="9665" y="14502"/>
                  <a:pt x="9726" y="14288"/>
                </a:cubicBezTo>
                <a:cubicBezTo>
                  <a:pt x="9747" y="14248"/>
                  <a:pt x="9747" y="14207"/>
                  <a:pt x="9726" y="14161"/>
                </a:cubicBezTo>
                <a:cubicBezTo>
                  <a:pt x="9726" y="14141"/>
                  <a:pt x="9685" y="14120"/>
                  <a:pt x="9640" y="14100"/>
                </a:cubicBezTo>
                <a:cubicBezTo>
                  <a:pt x="9599" y="14080"/>
                  <a:pt x="9558" y="14034"/>
                  <a:pt x="9538" y="13993"/>
                </a:cubicBezTo>
                <a:cubicBezTo>
                  <a:pt x="9492" y="13952"/>
                  <a:pt x="9492" y="13886"/>
                  <a:pt x="9513" y="13825"/>
                </a:cubicBezTo>
                <a:cubicBezTo>
                  <a:pt x="9558" y="13739"/>
                  <a:pt x="9685" y="13673"/>
                  <a:pt x="9813" y="13652"/>
                </a:cubicBezTo>
                <a:lnTo>
                  <a:pt x="9874" y="13652"/>
                </a:lnTo>
                <a:cubicBezTo>
                  <a:pt x="10001" y="13632"/>
                  <a:pt x="10128" y="13632"/>
                  <a:pt x="10194" y="13525"/>
                </a:cubicBezTo>
                <a:cubicBezTo>
                  <a:pt x="10194" y="13525"/>
                  <a:pt x="10194" y="13505"/>
                  <a:pt x="10214" y="13505"/>
                </a:cubicBezTo>
                <a:cubicBezTo>
                  <a:pt x="10235" y="13505"/>
                  <a:pt x="10235" y="13505"/>
                  <a:pt x="10255" y="13525"/>
                </a:cubicBezTo>
                <a:cubicBezTo>
                  <a:pt x="10382" y="13652"/>
                  <a:pt x="10448" y="13866"/>
                  <a:pt x="10382" y="14034"/>
                </a:cubicBezTo>
                <a:cubicBezTo>
                  <a:pt x="10342" y="14120"/>
                  <a:pt x="10301" y="14181"/>
                  <a:pt x="10255" y="14268"/>
                </a:cubicBezTo>
                <a:cubicBezTo>
                  <a:pt x="10174" y="14375"/>
                  <a:pt x="10108" y="14461"/>
                  <a:pt x="10108" y="14588"/>
                </a:cubicBezTo>
                <a:cubicBezTo>
                  <a:pt x="10108" y="14670"/>
                  <a:pt x="10148" y="14736"/>
                  <a:pt x="10214" y="14756"/>
                </a:cubicBezTo>
                <a:cubicBezTo>
                  <a:pt x="10225" y="14760"/>
                  <a:pt x="10236" y="14761"/>
                  <a:pt x="10247" y="14761"/>
                </a:cubicBezTo>
                <a:cubicBezTo>
                  <a:pt x="10299" y="14761"/>
                  <a:pt x="10357" y="14724"/>
                  <a:pt x="10428" y="14670"/>
                </a:cubicBezTo>
                <a:lnTo>
                  <a:pt x="11420" y="13780"/>
                </a:lnTo>
                <a:cubicBezTo>
                  <a:pt x="11438" y="13765"/>
                  <a:pt x="11464" y="13751"/>
                  <a:pt x="11484" y="13751"/>
                </a:cubicBezTo>
                <a:cubicBezTo>
                  <a:pt x="11493" y="13751"/>
                  <a:pt x="11501" y="13753"/>
                  <a:pt x="11506" y="13759"/>
                </a:cubicBezTo>
                <a:cubicBezTo>
                  <a:pt x="11547" y="13759"/>
                  <a:pt x="11573" y="13780"/>
                  <a:pt x="11593" y="13825"/>
                </a:cubicBezTo>
                <a:cubicBezTo>
                  <a:pt x="11700" y="14120"/>
                  <a:pt x="11888" y="14375"/>
                  <a:pt x="12081" y="14609"/>
                </a:cubicBezTo>
                <a:cubicBezTo>
                  <a:pt x="12102" y="14649"/>
                  <a:pt x="12122" y="14670"/>
                  <a:pt x="12163" y="14690"/>
                </a:cubicBezTo>
                <a:cubicBezTo>
                  <a:pt x="12181" y="14697"/>
                  <a:pt x="12199" y="14700"/>
                  <a:pt x="12217" y="14700"/>
                </a:cubicBezTo>
                <a:cubicBezTo>
                  <a:pt x="12263" y="14700"/>
                  <a:pt x="12308" y="14679"/>
                  <a:pt x="12356" y="14649"/>
                </a:cubicBezTo>
                <a:cubicBezTo>
                  <a:pt x="12631" y="14502"/>
                  <a:pt x="12885" y="14268"/>
                  <a:pt x="13073" y="13993"/>
                </a:cubicBezTo>
                <a:cubicBezTo>
                  <a:pt x="13099" y="13952"/>
                  <a:pt x="13139" y="13907"/>
                  <a:pt x="13160" y="13886"/>
                </a:cubicBezTo>
                <a:cubicBezTo>
                  <a:pt x="13226" y="13846"/>
                  <a:pt x="13287" y="13846"/>
                  <a:pt x="13353" y="13825"/>
                </a:cubicBezTo>
                <a:lnTo>
                  <a:pt x="13373" y="13825"/>
                </a:lnTo>
                <a:cubicBezTo>
                  <a:pt x="14070" y="13739"/>
                  <a:pt x="14665" y="13271"/>
                  <a:pt x="15235" y="12828"/>
                </a:cubicBezTo>
                <a:lnTo>
                  <a:pt x="15281" y="12808"/>
                </a:lnTo>
                <a:cubicBezTo>
                  <a:pt x="15342" y="12742"/>
                  <a:pt x="15362" y="12681"/>
                  <a:pt x="15342" y="12615"/>
                </a:cubicBezTo>
                <a:cubicBezTo>
                  <a:pt x="15342" y="12554"/>
                  <a:pt x="15281" y="12508"/>
                  <a:pt x="15194" y="12488"/>
                </a:cubicBezTo>
                <a:cubicBezTo>
                  <a:pt x="15108" y="12467"/>
                  <a:pt x="15026" y="12426"/>
                  <a:pt x="14981" y="12340"/>
                </a:cubicBezTo>
                <a:cubicBezTo>
                  <a:pt x="14960" y="12299"/>
                  <a:pt x="14960" y="12213"/>
                  <a:pt x="15006" y="12172"/>
                </a:cubicBezTo>
                <a:cubicBezTo>
                  <a:pt x="15047" y="12106"/>
                  <a:pt x="15108" y="12065"/>
                  <a:pt x="15194" y="12045"/>
                </a:cubicBezTo>
                <a:cubicBezTo>
                  <a:pt x="15260" y="12045"/>
                  <a:pt x="15321" y="12065"/>
                  <a:pt x="15388" y="12126"/>
                </a:cubicBezTo>
                <a:cubicBezTo>
                  <a:pt x="15449" y="12192"/>
                  <a:pt x="15489" y="12299"/>
                  <a:pt x="15489" y="12381"/>
                </a:cubicBezTo>
                <a:cubicBezTo>
                  <a:pt x="15515" y="12401"/>
                  <a:pt x="15535" y="12401"/>
                  <a:pt x="15555" y="12401"/>
                </a:cubicBezTo>
                <a:cubicBezTo>
                  <a:pt x="15617" y="12381"/>
                  <a:pt x="15683" y="12320"/>
                  <a:pt x="15703" y="12254"/>
                </a:cubicBezTo>
                <a:cubicBezTo>
                  <a:pt x="15703" y="12233"/>
                  <a:pt x="15723" y="12192"/>
                  <a:pt x="15723" y="12147"/>
                </a:cubicBezTo>
                <a:cubicBezTo>
                  <a:pt x="15744" y="12065"/>
                  <a:pt x="15769" y="11999"/>
                  <a:pt x="15810" y="11938"/>
                </a:cubicBezTo>
                <a:cubicBezTo>
                  <a:pt x="15851" y="11880"/>
                  <a:pt x="15903" y="11852"/>
                  <a:pt x="15959" y="11852"/>
                </a:cubicBezTo>
                <a:cubicBezTo>
                  <a:pt x="15987" y="11852"/>
                  <a:pt x="16015" y="11859"/>
                  <a:pt x="16044" y="11872"/>
                </a:cubicBezTo>
                <a:cubicBezTo>
                  <a:pt x="16125" y="11918"/>
                  <a:pt x="16151" y="11979"/>
                  <a:pt x="16151" y="12065"/>
                </a:cubicBezTo>
                <a:lnTo>
                  <a:pt x="16151" y="12106"/>
                </a:lnTo>
                <a:cubicBezTo>
                  <a:pt x="16171" y="12126"/>
                  <a:pt x="16232" y="12172"/>
                  <a:pt x="16339" y="12192"/>
                </a:cubicBezTo>
                <a:lnTo>
                  <a:pt x="16380" y="12192"/>
                </a:lnTo>
                <a:cubicBezTo>
                  <a:pt x="16405" y="12192"/>
                  <a:pt x="16466" y="12192"/>
                  <a:pt x="16486" y="12233"/>
                </a:cubicBezTo>
                <a:cubicBezTo>
                  <a:pt x="16507" y="12233"/>
                  <a:pt x="16507" y="12254"/>
                  <a:pt x="16507" y="12254"/>
                </a:cubicBezTo>
                <a:lnTo>
                  <a:pt x="16532" y="12274"/>
                </a:lnTo>
                <a:cubicBezTo>
                  <a:pt x="16540" y="12279"/>
                  <a:pt x="16549" y="12281"/>
                  <a:pt x="16559" y="12281"/>
                </a:cubicBezTo>
                <a:cubicBezTo>
                  <a:pt x="16597" y="12281"/>
                  <a:pt x="16643" y="12245"/>
                  <a:pt x="16680" y="12213"/>
                </a:cubicBezTo>
                <a:cubicBezTo>
                  <a:pt x="16761" y="12106"/>
                  <a:pt x="16868" y="12020"/>
                  <a:pt x="16995" y="11959"/>
                </a:cubicBezTo>
                <a:lnTo>
                  <a:pt x="17015" y="11959"/>
                </a:lnTo>
                <a:cubicBezTo>
                  <a:pt x="17061" y="11938"/>
                  <a:pt x="17081" y="11918"/>
                  <a:pt x="17102" y="11892"/>
                </a:cubicBezTo>
                <a:cubicBezTo>
                  <a:pt x="17168" y="11831"/>
                  <a:pt x="17143" y="11725"/>
                  <a:pt x="17122" y="11684"/>
                </a:cubicBezTo>
                <a:cubicBezTo>
                  <a:pt x="17122" y="11663"/>
                  <a:pt x="17102" y="11638"/>
                  <a:pt x="17102" y="11597"/>
                </a:cubicBezTo>
                <a:cubicBezTo>
                  <a:pt x="17081" y="11557"/>
                  <a:pt x="17061" y="11511"/>
                  <a:pt x="17041" y="11450"/>
                </a:cubicBezTo>
                <a:cubicBezTo>
                  <a:pt x="17041" y="11343"/>
                  <a:pt x="17061" y="11236"/>
                  <a:pt x="17143" y="11175"/>
                </a:cubicBezTo>
                <a:cubicBezTo>
                  <a:pt x="17188" y="11155"/>
                  <a:pt x="17249" y="11155"/>
                  <a:pt x="17295" y="11155"/>
                </a:cubicBezTo>
                <a:lnTo>
                  <a:pt x="17524" y="11155"/>
                </a:lnTo>
                <a:cubicBezTo>
                  <a:pt x="17610" y="11155"/>
                  <a:pt x="17631" y="11155"/>
                  <a:pt x="17651" y="11129"/>
                </a:cubicBezTo>
                <a:cubicBezTo>
                  <a:pt x="17651" y="11129"/>
                  <a:pt x="17677" y="11068"/>
                  <a:pt x="17677" y="11048"/>
                </a:cubicBezTo>
                <a:lnTo>
                  <a:pt x="17677" y="10962"/>
                </a:lnTo>
                <a:cubicBezTo>
                  <a:pt x="17758" y="10621"/>
                  <a:pt x="17549" y="10239"/>
                  <a:pt x="17209" y="10112"/>
                </a:cubicBezTo>
                <a:cubicBezTo>
                  <a:pt x="17188" y="10092"/>
                  <a:pt x="17168" y="10092"/>
                  <a:pt x="17143" y="10092"/>
                </a:cubicBezTo>
                <a:cubicBezTo>
                  <a:pt x="17102" y="10112"/>
                  <a:pt x="17081" y="10137"/>
                  <a:pt x="17061" y="10158"/>
                </a:cubicBezTo>
                <a:lnTo>
                  <a:pt x="17041" y="10178"/>
                </a:lnTo>
                <a:cubicBezTo>
                  <a:pt x="16966" y="10267"/>
                  <a:pt x="16859" y="10304"/>
                  <a:pt x="16737" y="10304"/>
                </a:cubicBezTo>
                <a:cubicBezTo>
                  <a:pt x="16684" y="10304"/>
                  <a:pt x="16629" y="10297"/>
                  <a:pt x="16573" y="10285"/>
                </a:cubicBezTo>
                <a:cubicBezTo>
                  <a:pt x="16405" y="10219"/>
                  <a:pt x="16278" y="10092"/>
                  <a:pt x="16252" y="9944"/>
                </a:cubicBezTo>
                <a:cubicBezTo>
                  <a:pt x="16252" y="9904"/>
                  <a:pt x="16252" y="9883"/>
                  <a:pt x="16232" y="9837"/>
                </a:cubicBezTo>
                <a:cubicBezTo>
                  <a:pt x="16232" y="9756"/>
                  <a:pt x="16232" y="9690"/>
                  <a:pt x="16191" y="9649"/>
                </a:cubicBezTo>
                <a:cubicBezTo>
                  <a:pt x="16171" y="9629"/>
                  <a:pt x="16125" y="9603"/>
                  <a:pt x="16105" y="9583"/>
                </a:cubicBezTo>
                <a:cubicBezTo>
                  <a:pt x="16044" y="9542"/>
                  <a:pt x="15978" y="9502"/>
                  <a:pt x="15957" y="9415"/>
                </a:cubicBezTo>
                <a:cubicBezTo>
                  <a:pt x="15957" y="9349"/>
                  <a:pt x="15978" y="9308"/>
                  <a:pt x="15998" y="9268"/>
                </a:cubicBezTo>
                <a:cubicBezTo>
                  <a:pt x="16023" y="9247"/>
                  <a:pt x="16044" y="9222"/>
                  <a:pt x="16044" y="9202"/>
                </a:cubicBezTo>
                <a:cubicBezTo>
                  <a:pt x="16064" y="9095"/>
                  <a:pt x="15957" y="9013"/>
                  <a:pt x="15850" y="8968"/>
                </a:cubicBezTo>
                <a:cubicBezTo>
                  <a:pt x="15830" y="8947"/>
                  <a:pt x="15789" y="8947"/>
                  <a:pt x="15769" y="8927"/>
                </a:cubicBezTo>
                <a:cubicBezTo>
                  <a:pt x="15662" y="8907"/>
                  <a:pt x="15576" y="8866"/>
                  <a:pt x="15489" y="8779"/>
                </a:cubicBezTo>
                <a:cubicBezTo>
                  <a:pt x="15428" y="8693"/>
                  <a:pt x="15408" y="8586"/>
                  <a:pt x="15388" y="8484"/>
                </a:cubicBezTo>
                <a:cubicBezTo>
                  <a:pt x="15362" y="8378"/>
                  <a:pt x="15342" y="8271"/>
                  <a:pt x="15260" y="8205"/>
                </a:cubicBezTo>
                <a:cubicBezTo>
                  <a:pt x="15235" y="8184"/>
                  <a:pt x="15215" y="8184"/>
                  <a:pt x="15194" y="8164"/>
                </a:cubicBezTo>
                <a:cubicBezTo>
                  <a:pt x="15154" y="8144"/>
                  <a:pt x="15087" y="8123"/>
                  <a:pt x="15067" y="8057"/>
                </a:cubicBezTo>
                <a:cubicBezTo>
                  <a:pt x="15006" y="7976"/>
                  <a:pt x="15067" y="7889"/>
                  <a:pt x="15108" y="7803"/>
                </a:cubicBezTo>
                <a:lnTo>
                  <a:pt x="15108" y="7782"/>
                </a:lnTo>
                <a:cubicBezTo>
                  <a:pt x="15235" y="7548"/>
                  <a:pt x="15260" y="7253"/>
                  <a:pt x="15154" y="7019"/>
                </a:cubicBezTo>
                <a:cubicBezTo>
                  <a:pt x="15154" y="6999"/>
                  <a:pt x="15133" y="6979"/>
                  <a:pt x="15108" y="6958"/>
                </a:cubicBezTo>
                <a:cubicBezTo>
                  <a:pt x="15103" y="6953"/>
                  <a:pt x="15097" y="6951"/>
                  <a:pt x="15089" y="6951"/>
                </a:cubicBezTo>
                <a:cubicBezTo>
                  <a:pt x="15062" y="6951"/>
                  <a:pt x="15017" y="6979"/>
                  <a:pt x="14981" y="6979"/>
                </a:cubicBezTo>
                <a:cubicBezTo>
                  <a:pt x="14938" y="6993"/>
                  <a:pt x="14905" y="7007"/>
                  <a:pt x="14873" y="7007"/>
                </a:cubicBezTo>
                <a:cubicBezTo>
                  <a:pt x="14860" y="7007"/>
                  <a:pt x="14847" y="7005"/>
                  <a:pt x="14833" y="6999"/>
                </a:cubicBezTo>
                <a:cubicBezTo>
                  <a:pt x="14813" y="6999"/>
                  <a:pt x="14792" y="6979"/>
                  <a:pt x="14792" y="6933"/>
                </a:cubicBezTo>
                <a:cubicBezTo>
                  <a:pt x="14792" y="6913"/>
                  <a:pt x="14792" y="6913"/>
                  <a:pt x="14813" y="6892"/>
                </a:cubicBezTo>
                <a:cubicBezTo>
                  <a:pt x="14940" y="6745"/>
                  <a:pt x="14920" y="6490"/>
                  <a:pt x="14833" y="6322"/>
                </a:cubicBezTo>
                <a:cubicBezTo>
                  <a:pt x="14726" y="6129"/>
                  <a:pt x="14538" y="5982"/>
                  <a:pt x="14391" y="5855"/>
                </a:cubicBezTo>
                <a:cubicBezTo>
                  <a:pt x="14324" y="5814"/>
                  <a:pt x="14263" y="5748"/>
                  <a:pt x="14177" y="5727"/>
                </a:cubicBezTo>
                <a:cubicBezTo>
                  <a:pt x="14168" y="5726"/>
                  <a:pt x="14159" y="5726"/>
                  <a:pt x="14150" y="5726"/>
                </a:cubicBezTo>
                <a:cubicBezTo>
                  <a:pt x="13997" y="5726"/>
                  <a:pt x="13895" y="5884"/>
                  <a:pt x="13775" y="6043"/>
                </a:cubicBezTo>
                <a:cubicBezTo>
                  <a:pt x="13654" y="6207"/>
                  <a:pt x="13515" y="6385"/>
                  <a:pt x="13318" y="6385"/>
                </a:cubicBezTo>
                <a:cubicBezTo>
                  <a:pt x="13308" y="6385"/>
                  <a:pt x="13298" y="6385"/>
                  <a:pt x="13287" y="6384"/>
                </a:cubicBezTo>
                <a:cubicBezTo>
                  <a:pt x="13226" y="6363"/>
                  <a:pt x="13139" y="6322"/>
                  <a:pt x="13073" y="6297"/>
                </a:cubicBezTo>
                <a:cubicBezTo>
                  <a:pt x="13032" y="6256"/>
                  <a:pt x="12992" y="6236"/>
                  <a:pt x="12926" y="6216"/>
                </a:cubicBezTo>
                <a:cubicBezTo>
                  <a:pt x="12899" y="6209"/>
                  <a:pt x="12873" y="6206"/>
                  <a:pt x="12848" y="6206"/>
                </a:cubicBezTo>
                <a:cubicBezTo>
                  <a:pt x="12695" y="6206"/>
                  <a:pt x="12563" y="6319"/>
                  <a:pt x="12397" y="6450"/>
                </a:cubicBezTo>
                <a:cubicBezTo>
                  <a:pt x="12249" y="6551"/>
                  <a:pt x="12102" y="6679"/>
                  <a:pt x="11908" y="6724"/>
                </a:cubicBezTo>
                <a:lnTo>
                  <a:pt x="11781" y="6724"/>
                </a:lnTo>
                <a:cubicBezTo>
                  <a:pt x="11674" y="6724"/>
                  <a:pt x="11593" y="6724"/>
                  <a:pt x="11527" y="6765"/>
                </a:cubicBezTo>
                <a:cubicBezTo>
                  <a:pt x="11486" y="6806"/>
                  <a:pt x="11445" y="6872"/>
                  <a:pt x="11420" y="6958"/>
                </a:cubicBezTo>
                <a:cubicBezTo>
                  <a:pt x="11420" y="6979"/>
                  <a:pt x="11400" y="6999"/>
                  <a:pt x="11400" y="7019"/>
                </a:cubicBezTo>
                <a:cubicBezTo>
                  <a:pt x="11348" y="7128"/>
                  <a:pt x="11247" y="7221"/>
                  <a:pt x="11140" y="7221"/>
                </a:cubicBezTo>
                <a:cubicBezTo>
                  <a:pt x="11122" y="7221"/>
                  <a:pt x="11103" y="7219"/>
                  <a:pt x="11084" y="7213"/>
                </a:cubicBezTo>
                <a:cubicBezTo>
                  <a:pt x="11084" y="7187"/>
                  <a:pt x="11064" y="7167"/>
                  <a:pt x="11064" y="7147"/>
                </a:cubicBezTo>
                <a:cubicBezTo>
                  <a:pt x="11105" y="6913"/>
                  <a:pt x="10911" y="6658"/>
                  <a:pt x="10682" y="6618"/>
                </a:cubicBezTo>
                <a:cubicBezTo>
                  <a:pt x="10657" y="6618"/>
                  <a:pt x="10637" y="6597"/>
                  <a:pt x="10637" y="6577"/>
                </a:cubicBezTo>
                <a:cubicBezTo>
                  <a:pt x="10637" y="6551"/>
                  <a:pt x="10657" y="6551"/>
                  <a:pt x="10657" y="6531"/>
                </a:cubicBezTo>
                <a:cubicBezTo>
                  <a:pt x="10703" y="6531"/>
                  <a:pt x="10723" y="6490"/>
                  <a:pt x="10723" y="6450"/>
                </a:cubicBezTo>
                <a:cubicBezTo>
                  <a:pt x="10743" y="6384"/>
                  <a:pt x="10723" y="6322"/>
                  <a:pt x="10703" y="6277"/>
                </a:cubicBezTo>
                <a:cubicBezTo>
                  <a:pt x="10703" y="6256"/>
                  <a:pt x="10703" y="6236"/>
                  <a:pt x="10682" y="6216"/>
                </a:cubicBezTo>
                <a:cubicBezTo>
                  <a:pt x="10637" y="6129"/>
                  <a:pt x="10596" y="6022"/>
                  <a:pt x="10637" y="5895"/>
                </a:cubicBezTo>
                <a:cubicBezTo>
                  <a:pt x="10657" y="5834"/>
                  <a:pt x="10723" y="5788"/>
                  <a:pt x="10810" y="5768"/>
                </a:cubicBezTo>
                <a:cubicBezTo>
                  <a:pt x="10830" y="5763"/>
                  <a:pt x="10850" y="5760"/>
                  <a:pt x="10870" y="5760"/>
                </a:cubicBezTo>
                <a:cubicBezTo>
                  <a:pt x="10931" y="5760"/>
                  <a:pt x="10987" y="5784"/>
                  <a:pt x="11018" y="5834"/>
                </a:cubicBezTo>
                <a:cubicBezTo>
                  <a:pt x="11039" y="5834"/>
                  <a:pt x="11039" y="5855"/>
                  <a:pt x="11064" y="5875"/>
                </a:cubicBezTo>
                <a:cubicBezTo>
                  <a:pt x="11064" y="5895"/>
                  <a:pt x="11084" y="5916"/>
                  <a:pt x="11105" y="5916"/>
                </a:cubicBezTo>
                <a:cubicBezTo>
                  <a:pt x="11113" y="5921"/>
                  <a:pt x="11121" y="5923"/>
                  <a:pt x="11129" y="5923"/>
                </a:cubicBezTo>
                <a:cubicBezTo>
                  <a:pt x="11163" y="5923"/>
                  <a:pt x="11195" y="5887"/>
                  <a:pt x="11211" y="5855"/>
                </a:cubicBezTo>
                <a:lnTo>
                  <a:pt x="11232" y="5834"/>
                </a:lnTo>
                <a:cubicBezTo>
                  <a:pt x="11273" y="5788"/>
                  <a:pt x="11318" y="5727"/>
                  <a:pt x="11379" y="5707"/>
                </a:cubicBezTo>
                <a:cubicBezTo>
                  <a:pt x="11445" y="5707"/>
                  <a:pt x="11506" y="5748"/>
                  <a:pt x="11527" y="5788"/>
                </a:cubicBezTo>
                <a:lnTo>
                  <a:pt x="11527" y="5834"/>
                </a:lnTo>
                <a:cubicBezTo>
                  <a:pt x="11573" y="5814"/>
                  <a:pt x="11593" y="5727"/>
                  <a:pt x="11593" y="5661"/>
                </a:cubicBezTo>
                <a:lnTo>
                  <a:pt x="11593" y="5051"/>
                </a:lnTo>
                <a:cubicBezTo>
                  <a:pt x="11593" y="4985"/>
                  <a:pt x="11593" y="4944"/>
                  <a:pt x="11573" y="4924"/>
                </a:cubicBezTo>
                <a:cubicBezTo>
                  <a:pt x="11547" y="4898"/>
                  <a:pt x="11527" y="4878"/>
                  <a:pt x="11486" y="4858"/>
                </a:cubicBezTo>
                <a:cubicBezTo>
                  <a:pt x="11445" y="4858"/>
                  <a:pt x="11420" y="4837"/>
                  <a:pt x="11379" y="4817"/>
                </a:cubicBezTo>
                <a:cubicBezTo>
                  <a:pt x="11273" y="4730"/>
                  <a:pt x="11273" y="4603"/>
                  <a:pt x="11293" y="4456"/>
                </a:cubicBezTo>
                <a:cubicBezTo>
                  <a:pt x="11318" y="4369"/>
                  <a:pt x="11318" y="4288"/>
                  <a:pt x="11293" y="4201"/>
                </a:cubicBezTo>
                <a:cubicBezTo>
                  <a:pt x="11252" y="4095"/>
                  <a:pt x="11125" y="4033"/>
                  <a:pt x="10998" y="3988"/>
                </a:cubicBezTo>
                <a:cubicBezTo>
                  <a:pt x="10891" y="3927"/>
                  <a:pt x="10764" y="3881"/>
                  <a:pt x="10703" y="3800"/>
                </a:cubicBezTo>
                <a:cubicBezTo>
                  <a:pt x="10576" y="3652"/>
                  <a:pt x="10596" y="3438"/>
                  <a:pt x="10616" y="3245"/>
                </a:cubicBezTo>
                <a:cubicBezTo>
                  <a:pt x="10616" y="3098"/>
                  <a:pt x="10637" y="2950"/>
                  <a:pt x="10576" y="2823"/>
                </a:cubicBezTo>
                <a:cubicBezTo>
                  <a:pt x="10530" y="2716"/>
                  <a:pt x="10428" y="2655"/>
                  <a:pt x="10342" y="2569"/>
                </a:cubicBezTo>
                <a:cubicBezTo>
                  <a:pt x="10235" y="2507"/>
                  <a:pt x="10128" y="2421"/>
                  <a:pt x="10087" y="2314"/>
                </a:cubicBezTo>
                <a:cubicBezTo>
                  <a:pt x="10021" y="2207"/>
                  <a:pt x="10021" y="2126"/>
                  <a:pt x="10001" y="2019"/>
                </a:cubicBezTo>
                <a:cubicBezTo>
                  <a:pt x="9980" y="1973"/>
                  <a:pt x="9980" y="1912"/>
                  <a:pt x="9960" y="1872"/>
                </a:cubicBezTo>
                <a:cubicBezTo>
                  <a:pt x="9940" y="1719"/>
                  <a:pt x="9833" y="1572"/>
                  <a:pt x="9747" y="1444"/>
                </a:cubicBezTo>
                <a:lnTo>
                  <a:pt x="9197" y="620"/>
                </a:lnTo>
                <a:cubicBezTo>
                  <a:pt x="9131" y="620"/>
                  <a:pt x="9070" y="641"/>
                  <a:pt x="9004" y="661"/>
                </a:cubicBezTo>
                <a:cubicBezTo>
                  <a:pt x="8795" y="748"/>
                  <a:pt x="8688" y="982"/>
                  <a:pt x="8495" y="1129"/>
                </a:cubicBezTo>
                <a:cubicBezTo>
                  <a:pt x="8419" y="1196"/>
                  <a:pt x="8307" y="1233"/>
                  <a:pt x="8204" y="1233"/>
                </a:cubicBezTo>
                <a:cubicBezTo>
                  <a:pt x="8080" y="1233"/>
                  <a:pt x="7968" y="1180"/>
                  <a:pt x="7946" y="1063"/>
                </a:cubicBezTo>
                <a:cubicBezTo>
                  <a:pt x="7885" y="829"/>
                  <a:pt x="8180" y="702"/>
                  <a:pt x="8241" y="493"/>
                </a:cubicBezTo>
                <a:cubicBezTo>
                  <a:pt x="8307" y="280"/>
                  <a:pt x="8139" y="66"/>
                  <a:pt x="7946" y="25"/>
                </a:cubicBezTo>
                <a:cubicBezTo>
                  <a:pt x="7891" y="7"/>
                  <a:pt x="7834" y="0"/>
                  <a:pt x="77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7"/>
          <p:cNvSpPr/>
          <p:nvPr/>
        </p:nvSpPr>
        <p:spPr>
          <a:xfrm>
            <a:off x="5928966" y="3550786"/>
            <a:ext cx="1164732" cy="964959"/>
          </a:xfrm>
          <a:custGeom>
            <a:rect b="b" l="l" r="r" t="t"/>
            <a:pathLst>
              <a:path extrusionOk="0" h="16311" w="19687">
                <a:moveTo>
                  <a:pt x="16573" y="1"/>
                </a:moveTo>
                <a:cubicBezTo>
                  <a:pt x="16405" y="67"/>
                  <a:pt x="16319" y="154"/>
                  <a:pt x="16278" y="255"/>
                </a:cubicBezTo>
                <a:cubicBezTo>
                  <a:pt x="16278" y="342"/>
                  <a:pt x="16278" y="408"/>
                  <a:pt x="16299" y="489"/>
                </a:cubicBezTo>
                <a:cubicBezTo>
                  <a:pt x="16299" y="555"/>
                  <a:pt x="16319" y="637"/>
                  <a:pt x="16299" y="723"/>
                </a:cubicBezTo>
                <a:cubicBezTo>
                  <a:pt x="16278" y="850"/>
                  <a:pt x="16212" y="937"/>
                  <a:pt x="16151" y="1018"/>
                </a:cubicBezTo>
                <a:cubicBezTo>
                  <a:pt x="16044" y="1145"/>
                  <a:pt x="15917" y="1318"/>
                  <a:pt x="15724" y="1379"/>
                </a:cubicBezTo>
                <a:cubicBezTo>
                  <a:pt x="15675" y="1400"/>
                  <a:pt x="15623" y="1412"/>
                  <a:pt x="15570" y="1412"/>
                </a:cubicBezTo>
                <a:cubicBezTo>
                  <a:pt x="15507" y="1412"/>
                  <a:pt x="15444" y="1395"/>
                  <a:pt x="15388" y="1359"/>
                </a:cubicBezTo>
                <a:cubicBezTo>
                  <a:pt x="15342" y="1339"/>
                  <a:pt x="15302" y="1318"/>
                  <a:pt x="15281" y="1273"/>
                </a:cubicBezTo>
                <a:cubicBezTo>
                  <a:pt x="15134" y="1527"/>
                  <a:pt x="14961" y="1761"/>
                  <a:pt x="14727" y="1954"/>
                </a:cubicBezTo>
                <a:cubicBezTo>
                  <a:pt x="14686" y="1975"/>
                  <a:pt x="14645" y="2015"/>
                  <a:pt x="14600" y="2061"/>
                </a:cubicBezTo>
                <a:cubicBezTo>
                  <a:pt x="14411" y="2209"/>
                  <a:pt x="14244" y="2336"/>
                  <a:pt x="14177" y="2544"/>
                </a:cubicBezTo>
                <a:cubicBezTo>
                  <a:pt x="14177" y="2590"/>
                  <a:pt x="14157" y="2631"/>
                  <a:pt x="14157" y="2697"/>
                </a:cubicBezTo>
                <a:cubicBezTo>
                  <a:pt x="14157" y="2778"/>
                  <a:pt x="14137" y="2865"/>
                  <a:pt x="14091" y="2926"/>
                </a:cubicBezTo>
                <a:cubicBezTo>
                  <a:pt x="14050" y="2992"/>
                  <a:pt x="14010" y="3053"/>
                  <a:pt x="13943" y="3099"/>
                </a:cubicBezTo>
                <a:cubicBezTo>
                  <a:pt x="13882" y="3139"/>
                  <a:pt x="13816" y="3205"/>
                  <a:pt x="13796" y="3267"/>
                </a:cubicBezTo>
                <a:cubicBezTo>
                  <a:pt x="13776" y="3307"/>
                  <a:pt x="13776" y="3353"/>
                  <a:pt x="13776" y="3414"/>
                </a:cubicBezTo>
                <a:cubicBezTo>
                  <a:pt x="13776" y="3460"/>
                  <a:pt x="13776" y="3521"/>
                  <a:pt x="13755" y="3562"/>
                </a:cubicBezTo>
                <a:cubicBezTo>
                  <a:pt x="13735" y="3628"/>
                  <a:pt x="13709" y="3689"/>
                  <a:pt x="13669" y="3735"/>
                </a:cubicBezTo>
                <a:lnTo>
                  <a:pt x="13648" y="3775"/>
                </a:lnTo>
                <a:cubicBezTo>
                  <a:pt x="13481" y="4050"/>
                  <a:pt x="13435" y="4431"/>
                  <a:pt x="13562" y="4752"/>
                </a:cubicBezTo>
                <a:cubicBezTo>
                  <a:pt x="13562" y="4772"/>
                  <a:pt x="13562" y="4793"/>
                  <a:pt x="13542" y="4793"/>
                </a:cubicBezTo>
                <a:cubicBezTo>
                  <a:pt x="13287" y="5006"/>
                  <a:pt x="13013" y="5174"/>
                  <a:pt x="12718" y="5301"/>
                </a:cubicBezTo>
                <a:lnTo>
                  <a:pt x="12718" y="5683"/>
                </a:lnTo>
                <a:cubicBezTo>
                  <a:pt x="12718" y="5723"/>
                  <a:pt x="12692" y="5723"/>
                  <a:pt x="12672" y="5723"/>
                </a:cubicBezTo>
                <a:cubicBezTo>
                  <a:pt x="12653" y="5727"/>
                  <a:pt x="12633" y="5729"/>
                  <a:pt x="12614" y="5729"/>
                </a:cubicBezTo>
                <a:cubicBezTo>
                  <a:pt x="12507" y="5729"/>
                  <a:pt x="12401" y="5673"/>
                  <a:pt x="12311" y="5622"/>
                </a:cubicBezTo>
                <a:cubicBezTo>
                  <a:pt x="12212" y="5570"/>
                  <a:pt x="12129" y="5522"/>
                  <a:pt x="12046" y="5522"/>
                </a:cubicBezTo>
                <a:cubicBezTo>
                  <a:pt x="12022" y="5522"/>
                  <a:pt x="11999" y="5526"/>
                  <a:pt x="11975" y="5535"/>
                </a:cubicBezTo>
                <a:lnTo>
                  <a:pt x="11909" y="5596"/>
                </a:lnTo>
                <a:cubicBezTo>
                  <a:pt x="11868" y="5622"/>
                  <a:pt x="11848" y="5642"/>
                  <a:pt x="11802" y="5642"/>
                </a:cubicBezTo>
                <a:cubicBezTo>
                  <a:pt x="11768" y="5659"/>
                  <a:pt x="11732" y="5665"/>
                  <a:pt x="11696" y="5665"/>
                </a:cubicBezTo>
                <a:cubicBezTo>
                  <a:pt x="11647" y="5665"/>
                  <a:pt x="11598" y="5654"/>
                  <a:pt x="11548" y="5642"/>
                </a:cubicBezTo>
                <a:cubicBezTo>
                  <a:pt x="11253" y="5535"/>
                  <a:pt x="10978" y="5342"/>
                  <a:pt x="10744" y="5133"/>
                </a:cubicBezTo>
                <a:cubicBezTo>
                  <a:pt x="10657" y="5240"/>
                  <a:pt x="10490" y="5240"/>
                  <a:pt x="10342" y="5261"/>
                </a:cubicBezTo>
                <a:cubicBezTo>
                  <a:pt x="10174" y="5261"/>
                  <a:pt x="10022" y="5281"/>
                  <a:pt x="9961" y="5388"/>
                </a:cubicBezTo>
                <a:cubicBezTo>
                  <a:pt x="9940" y="5428"/>
                  <a:pt x="9940" y="5469"/>
                  <a:pt x="9940" y="5515"/>
                </a:cubicBezTo>
                <a:cubicBezTo>
                  <a:pt x="9940" y="5576"/>
                  <a:pt x="9920" y="5622"/>
                  <a:pt x="9894" y="5683"/>
                </a:cubicBezTo>
                <a:cubicBezTo>
                  <a:pt x="9833" y="5830"/>
                  <a:pt x="9666" y="5851"/>
                  <a:pt x="9493" y="5896"/>
                </a:cubicBezTo>
                <a:cubicBezTo>
                  <a:pt x="9411" y="5896"/>
                  <a:pt x="9345" y="5917"/>
                  <a:pt x="9259" y="5937"/>
                </a:cubicBezTo>
                <a:cubicBezTo>
                  <a:pt x="9218" y="5957"/>
                  <a:pt x="9177" y="5978"/>
                  <a:pt x="9111" y="6003"/>
                </a:cubicBezTo>
                <a:cubicBezTo>
                  <a:pt x="9050" y="6044"/>
                  <a:pt x="8984" y="6085"/>
                  <a:pt x="8923" y="6105"/>
                </a:cubicBezTo>
                <a:cubicBezTo>
                  <a:pt x="8876" y="6118"/>
                  <a:pt x="8829" y="6123"/>
                  <a:pt x="8783" y="6123"/>
                </a:cubicBezTo>
                <a:cubicBezTo>
                  <a:pt x="8517" y="6123"/>
                  <a:pt x="8273" y="5930"/>
                  <a:pt x="8073" y="5769"/>
                </a:cubicBezTo>
                <a:lnTo>
                  <a:pt x="8053" y="5769"/>
                </a:lnTo>
                <a:cubicBezTo>
                  <a:pt x="7936" y="5666"/>
                  <a:pt x="7825" y="5612"/>
                  <a:pt x="7735" y="5612"/>
                </a:cubicBezTo>
                <a:cubicBezTo>
                  <a:pt x="7696" y="5612"/>
                  <a:pt x="7661" y="5622"/>
                  <a:pt x="7631" y="5642"/>
                </a:cubicBezTo>
                <a:cubicBezTo>
                  <a:pt x="7565" y="5662"/>
                  <a:pt x="7524" y="5723"/>
                  <a:pt x="7478" y="5810"/>
                </a:cubicBezTo>
                <a:lnTo>
                  <a:pt x="7458" y="5830"/>
                </a:lnTo>
                <a:cubicBezTo>
                  <a:pt x="7183" y="6257"/>
                  <a:pt x="6695" y="6573"/>
                  <a:pt x="6186" y="6639"/>
                </a:cubicBezTo>
                <a:cubicBezTo>
                  <a:pt x="6166" y="6659"/>
                  <a:pt x="6125" y="6659"/>
                  <a:pt x="6105" y="6659"/>
                </a:cubicBezTo>
                <a:cubicBezTo>
                  <a:pt x="5998" y="6680"/>
                  <a:pt x="5891" y="6680"/>
                  <a:pt x="5805" y="6720"/>
                </a:cubicBezTo>
                <a:cubicBezTo>
                  <a:pt x="5744" y="6766"/>
                  <a:pt x="5678" y="6827"/>
                  <a:pt x="5617" y="6868"/>
                </a:cubicBezTo>
                <a:cubicBezTo>
                  <a:pt x="5550" y="6954"/>
                  <a:pt x="5489" y="7020"/>
                  <a:pt x="5403" y="7061"/>
                </a:cubicBezTo>
                <a:cubicBezTo>
                  <a:pt x="5342" y="7082"/>
                  <a:pt x="5296" y="7082"/>
                  <a:pt x="5235" y="7102"/>
                </a:cubicBezTo>
                <a:cubicBezTo>
                  <a:pt x="5169" y="7102"/>
                  <a:pt x="5128" y="7122"/>
                  <a:pt x="5062" y="7168"/>
                </a:cubicBezTo>
                <a:cubicBezTo>
                  <a:pt x="4960" y="7229"/>
                  <a:pt x="4915" y="7377"/>
                  <a:pt x="4894" y="7529"/>
                </a:cubicBezTo>
                <a:cubicBezTo>
                  <a:pt x="4874" y="7611"/>
                  <a:pt x="4854" y="7697"/>
                  <a:pt x="4833" y="7758"/>
                </a:cubicBezTo>
                <a:cubicBezTo>
                  <a:pt x="4681" y="8140"/>
                  <a:pt x="4238" y="8267"/>
                  <a:pt x="3897" y="8267"/>
                </a:cubicBezTo>
                <a:cubicBezTo>
                  <a:pt x="3516" y="8267"/>
                  <a:pt x="3155" y="8140"/>
                  <a:pt x="2860" y="7931"/>
                </a:cubicBezTo>
                <a:cubicBezTo>
                  <a:pt x="2799" y="7992"/>
                  <a:pt x="2732" y="8058"/>
                  <a:pt x="2646" y="8079"/>
                </a:cubicBezTo>
                <a:cubicBezTo>
                  <a:pt x="2616" y="8084"/>
                  <a:pt x="2588" y="8087"/>
                  <a:pt x="2560" y="8087"/>
                </a:cubicBezTo>
                <a:cubicBezTo>
                  <a:pt x="2492" y="8087"/>
                  <a:pt x="2426" y="8073"/>
                  <a:pt x="2351" y="8058"/>
                </a:cubicBezTo>
                <a:cubicBezTo>
                  <a:pt x="2308" y="8044"/>
                  <a:pt x="2253" y="8027"/>
                  <a:pt x="2201" y="8027"/>
                </a:cubicBezTo>
                <a:cubicBezTo>
                  <a:pt x="2179" y="8027"/>
                  <a:pt x="2157" y="8030"/>
                  <a:pt x="2137" y="8038"/>
                </a:cubicBezTo>
                <a:cubicBezTo>
                  <a:pt x="1929" y="8058"/>
                  <a:pt x="1802" y="8246"/>
                  <a:pt x="1674" y="8460"/>
                </a:cubicBezTo>
                <a:cubicBezTo>
                  <a:pt x="1629" y="8546"/>
                  <a:pt x="1588" y="8608"/>
                  <a:pt x="1547" y="8674"/>
                </a:cubicBezTo>
                <a:cubicBezTo>
                  <a:pt x="1494" y="8740"/>
                  <a:pt x="1457" y="8782"/>
                  <a:pt x="1409" y="8782"/>
                </a:cubicBezTo>
                <a:cubicBezTo>
                  <a:pt x="1398" y="8782"/>
                  <a:pt x="1387" y="8780"/>
                  <a:pt x="1374" y="8775"/>
                </a:cubicBezTo>
                <a:cubicBezTo>
                  <a:pt x="1293" y="8775"/>
                  <a:pt x="1247" y="8735"/>
                  <a:pt x="1227" y="8694"/>
                </a:cubicBezTo>
                <a:lnTo>
                  <a:pt x="1166" y="8628"/>
                </a:lnTo>
                <a:cubicBezTo>
                  <a:pt x="1120" y="8608"/>
                  <a:pt x="1079" y="8608"/>
                  <a:pt x="1039" y="8608"/>
                </a:cubicBezTo>
                <a:cubicBezTo>
                  <a:pt x="952" y="8628"/>
                  <a:pt x="891" y="8674"/>
                  <a:pt x="845" y="8755"/>
                </a:cubicBezTo>
                <a:cubicBezTo>
                  <a:pt x="784" y="8842"/>
                  <a:pt x="784" y="8969"/>
                  <a:pt x="784" y="9096"/>
                </a:cubicBezTo>
                <a:cubicBezTo>
                  <a:pt x="784" y="9116"/>
                  <a:pt x="784" y="9137"/>
                  <a:pt x="764" y="9182"/>
                </a:cubicBezTo>
                <a:cubicBezTo>
                  <a:pt x="764" y="9371"/>
                  <a:pt x="698" y="9518"/>
                  <a:pt x="591" y="9584"/>
                </a:cubicBezTo>
                <a:cubicBezTo>
                  <a:pt x="637" y="9945"/>
                  <a:pt x="403" y="10301"/>
                  <a:pt x="62" y="10429"/>
                </a:cubicBezTo>
                <a:cubicBezTo>
                  <a:pt x="42" y="10429"/>
                  <a:pt x="21" y="10429"/>
                  <a:pt x="21" y="10454"/>
                </a:cubicBezTo>
                <a:cubicBezTo>
                  <a:pt x="1" y="10474"/>
                  <a:pt x="1" y="10495"/>
                  <a:pt x="1" y="10535"/>
                </a:cubicBezTo>
                <a:cubicBezTo>
                  <a:pt x="21" y="10556"/>
                  <a:pt x="21" y="10601"/>
                  <a:pt x="42" y="10642"/>
                </a:cubicBezTo>
                <a:cubicBezTo>
                  <a:pt x="42" y="10729"/>
                  <a:pt x="62" y="10835"/>
                  <a:pt x="128" y="10917"/>
                </a:cubicBezTo>
                <a:cubicBezTo>
                  <a:pt x="148" y="10937"/>
                  <a:pt x="169" y="10983"/>
                  <a:pt x="189" y="11024"/>
                </a:cubicBezTo>
                <a:cubicBezTo>
                  <a:pt x="230" y="11064"/>
                  <a:pt x="255" y="11110"/>
                  <a:pt x="276" y="11151"/>
                </a:cubicBezTo>
                <a:cubicBezTo>
                  <a:pt x="382" y="11298"/>
                  <a:pt x="357" y="11492"/>
                  <a:pt x="357" y="11660"/>
                </a:cubicBezTo>
                <a:lnTo>
                  <a:pt x="357" y="11700"/>
                </a:lnTo>
                <a:cubicBezTo>
                  <a:pt x="337" y="11914"/>
                  <a:pt x="337" y="12127"/>
                  <a:pt x="357" y="12336"/>
                </a:cubicBezTo>
                <a:cubicBezTo>
                  <a:pt x="382" y="12423"/>
                  <a:pt x="403" y="12570"/>
                  <a:pt x="510" y="12590"/>
                </a:cubicBezTo>
                <a:cubicBezTo>
                  <a:pt x="530" y="12590"/>
                  <a:pt x="591" y="12570"/>
                  <a:pt x="637" y="12570"/>
                </a:cubicBezTo>
                <a:cubicBezTo>
                  <a:pt x="680" y="12556"/>
                  <a:pt x="726" y="12541"/>
                  <a:pt x="777" y="12541"/>
                </a:cubicBezTo>
                <a:cubicBezTo>
                  <a:pt x="799" y="12541"/>
                  <a:pt x="821" y="12544"/>
                  <a:pt x="845" y="12550"/>
                </a:cubicBezTo>
                <a:cubicBezTo>
                  <a:pt x="891" y="12570"/>
                  <a:pt x="911" y="12616"/>
                  <a:pt x="932" y="12657"/>
                </a:cubicBezTo>
                <a:lnTo>
                  <a:pt x="952" y="12697"/>
                </a:lnTo>
                <a:cubicBezTo>
                  <a:pt x="1100" y="12931"/>
                  <a:pt x="1273" y="13206"/>
                  <a:pt x="1527" y="13226"/>
                </a:cubicBezTo>
                <a:lnTo>
                  <a:pt x="1654" y="13226"/>
                </a:lnTo>
                <a:cubicBezTo>
                  <a:pt x="1715" y="13226"/>
                  <a:pt x="1802" y="13226"/>
                  <a:pt x="1863" y="13272"/>
                </a:cubicBezTo>
                <a:cubicBezTo>
                  <a:pt x="1949" y="13292"/>
                  <a:pt x="1990" y="13353"/>
                  <a:pt x="2036" y="13399"/>
                </a:cubicBezTo>
                <a:cubicBezTo>
                  <a:pt x="2076" y="13440"/>
                  <a:pt x="2097" y="13481"/>
                  <a:pt x="2137" y="13506"/>
                </a:cubicBezTo>
                <a:cubicBezTo>
                  <a:pt x="2183" y="13547"/>
                  <a:pt x="2244" y="13567"/>
                  <a:pt x="2290" y="13587"/>
                </a:cubicBezTo>
                <a:cubicBezTo>
                  <a:pt x="2371" y="13608"/>
                  <a:pt x="2437" y="13633"/>
                  <a:pt x="2498" y="13694"/>
                </a:cubicBezTo>
                <a:cubicBezTo>
                  <a:pt x="2585" y="13781"/>
                  <a:pt x="2605" y="13887"/>
                  <a:pt x="2565" y="13989"/>
                </a:cubicBezTo>
                <a:cubicBezTo>
                  <a:pt x="2565" y="14015"/>
                  <a:pt x="2626" y="14015"/>
                  <a:pt x="2732" y="14015"/>
                </a:cubicBezTo>
                <a:cubicBezTo>
                  <a:pt x="2799" y="14015"/>
                  <a:pt x="2839" y="13989"/>
                  <a:pt x="2900" y="13969"/>
                </a:cubicBezTo>
                <a:cubicBezTo>
                  <a:pt x="2926" y="13969"/>
                  <a:pt x="2966" y="13949"/>
                  <a:pt x="2987" y="13949"/>
                </a:cubicBezTo>
                <a:cubicBezTo>
                  <a:pt x="3043" y="13931"/>
                  <a:pt x="3099" y="13923"/>
                  <a:pt x="3154" y="13923"/>
                </a:cubicBezTo>
                <a:cubicBezTo>
                  <a:pt x="3371" y="13923"/>
                  <a:pt x="3580" y="14041"/>
                  <a:pt x="3750" y="14142"/>
                </a:cubicBezTo>
                <a:lnTo>
                  <a:pt x="3790" y="14162"/>
                </a:lnTo>
                <a:cubicBezTo>
                  <a:pt x="4004" y="14310"/>
                  <a:pt x="4218" y="14437"/>
                  <a:pt x="4452" y="14437"/>
                </a:cubicBezTo>
                <a:lnTo>
                  <a:pt x="4472" y="14416"/>
                </a:lnTo>
                <a:cubicBezTo>
                  <a:pt x="4513" y="14416"/>
                  <a:pt x="4553" y="14416"/>
                  <a:pt x="4620" y="14437"/>
                </a:cubicBezTo>
                <a:cubicBezTo>
                  <a:pt x="4681" y="14478"/>
                  <a:pt x="4726" y="14544"/>
                  <a:pt x="4747" y="14605"/>
                </a:cubicBezTo>
                <a:cubicBezTo>
                  <a:pt x="4747" y="14625"/>
                  <a:pt x="4767" y="14625"/>
                  <a:pt x="4767" y="14650"/>
                </a:cubicBezTo>
                <a:cubicBezTo>
                  <a:pt x="4808" y="14732"/>
                  <a:pt x="4894" y="14798"/>
                  <a:pt x="4981" y="14859"/>
                </a:cubicBezTo>
                <a:cubicBezTo>
                  <a:pt x="5088" y="14966"/>
                  <a:pt x="5189" y="15052"/>
                  <a:pt x="5215" y="15200"/>
                </a:cubicBezTo>
                <a:cubicBezTo>
                  <a:pt x="5235" y="15327"/>
                  <a:pt x="5189" y="15434"/>
                  <a:pt x="5149" y="15541"/>
                </a:cubicBezTo>
                <a:lnTo>
                  <a:pt x="5128" y="15602"/>
                </a:lnTo>
                <a:cubicBezTo>
                  <a:pt x="5108" y="15688"/>
                  <a:pt x="5062" y="15815"/>
                  <a:pt x="5108" y="15897"/>
                </a:cubicBezTo>
                <a:lnTo>
                  <a:pt x="5128" y="15897"/>
                </a:lnTo>
                <a:cubicBezTo>
                  <a:pt x="5224" y="15879"/>
                  <a:pt x="5319" y="15791"/>
                  <a:pt x="5430" y="15791"/>
                </a:cubicBezTo>
                <a:cubicBezTo>
                  <a:pt x="5443" y="15791"/>
                  <a:pt x="5456" y="15792"/>
                  <a:pt x="5469" y="15795"/>
                </a:cubicBezTo>
                <a:cubicBezTo>
                  <a:pt x="5617" y="15795"/>
                  <a:pt x="5698" y="15942"/>
                  <a:pt x="5825" y="15963"/>
                </a:cubicBezTo>
                <a:cubicBezTo>
                  <a:pt x="5836" y="15964"/>
                  <a:pt x="5847" y="15965"/>
                  <a:pt x="5857" y="15965"/>
                </a:cubicBezTo>
                <a:cubicBezTo>
                  <a:pt x="5996" y="15965"/>
                  <a:pt x="6112" y="15847"/>
                  <a:pt x="6207" y="15729"/>
                </a:cubicBezTo>
                <a:cubicBezTo>
                  <a:pt x="6307" y="15644"/>
                  <a:pt x="6437" y="15509"/>
                  <a:pt x="6539" y="15509"/>
                </a:cubicBezTo>
                <a:cubicBezTo>
                  <a:pt x="6566" y="15509"/>
                  <a:pt x="6591" y="15518"/>
                  <a:pt x="6614" y="15541"/>
                </a:cubicBezTo>
                <a:cubicBezTo>
                  <a:pt x="6736" y="15697"/>
                  <a:pt x="6901" y="15857"/>
                  <a:pt x="7087" y="15857"/>
                </a:cubicBezTo>
                <a:cubicBezTo>
                  <a:pt x="7125" y="15857"/>
                  <a:pt x="7164" y="15850"/>
                  <a:pt x="7204" y="15836"/>
                </a:cubicBezTo>
                <a:cubicBezTo>
                  <a:pt x="7240" y="15820"/>
                  <a:pt x="7286" y="15787"/>
                  <a:pt x="7336" y="15787"/>
                </a:cubicBezTo>
                <a:cubicBezTo>
                  <a:pt x="7349" y="15787"/>
                  <a:pt x="7363" y="15790"/>
                  <a:pt x="7377" y="15795"/>
                </a:cubicBezTo>
                <a:cubicBezTo>
                  <a:pt x="7417" y="15795"/>
                  <a:pt x="7458" y="15836"/>
                  <a:pt x="7504" y="15876"/>
                </a:cubicBezTo>
                <a:cubicBezTo>
                  <a:pt x="7631" y="16024"/>
                  <a:pt x="7758" y="16151"/>
                  <a:pt x="7926" y="16238"/>
                </a:cubicBezTo>
                <a:cubicBezTo>
                  <a:pt x="8014" y="16283"/>
                  <a:pt x="8121" y="16310"/>
                  <a:pt x="8224" y="16310"/>
                </a:cubicBezTo>
                <a:cubicBezTo>
                  <a:pt x="8316" y="16310"/>
                  <a:pt x="8405" y="16288"/>
                  <a:pt x="8475" y="16238"/>
                </a:cubicBezTo>
                <a:cubicBezTo>
                  <a:pt x="8582" y="16176"/>
                  <a:pt x="8669" y="16049"/>
                  <a:pt x="8750" y="15942"/>
                </a:cubicBezTo>
                <a:cubicBezTo>
                  <a:pt x="8820" y="15856"/>
                  <a:pt x="8917" y="15782"/>
                  <a:pt x="9030" y="15782"/>
                </a:cubicBezTo>
                <a:cubicBezTo>
                  <a:pt x="9056" y="15782"/>
                  <a:pt x="9083" y="15786"/>
                  <a:pt x="9111" y="15795"/>
                </a:cubicBezTo>
                <a:cubicBezTo>
                  <a:pt x="9218" y="15815"/>
                  <a:pt x="9304" y="15922"/>
                  <a:pt x="9411" y="15922"/>
                </a:cubicBezTo>
                <a:cubicBezTo>
                  <a:pt x="9579" y="15922"/>
                  <a:pt x="9640" y="15709"/>
                  <a:pt x="9793" y="15642"/>
                </a:cubicBezTo>
                <a:cubicBezTo>
                  <a:pt x="9831" y="15624"/>
                  <a:pt x="9871" y="15617"/>
                  <a:pt x="9913" y="15617"/>
                </a:cubicBezTo>
                <a:cubicBezTo>
                  <a:pt x="10009" y="15617"/>
                  <a:pt x="10112" y="15656"/>
                  <a:pt x="10215" y="15688"/>
                </a:cubicBezTo>
                <a:cubicBezTo>
                  <a:pt x="10403" y="15749"/>
                  <a:pt x="10617" y="15749"/>
                  <a:pt x="10830" y="15749"/>
                </a:cubicBezTo>
                <a:cubicBezTo>
                  <a:pt x="10937" y="15749"/>
                  <a:pt x="11019" y="15729"/>
                  <a:pt x="11125" y="15729"/>
                </a:cubicBezTo>
                <a:cubicBezTo>
                  <a:pt x="11085" y="15541"/>
                  <a:pt x="11085" y="15261"/>
                  <a:pt x="11273" y="15134"/>
                </a:cubicBezTo>
                <a:cubicBezTo>
                  <a:pt x="11339" y="15093"/>
                  <a:pt x="11400" y="15073"/>
                  <a:pt x="11466" y="15052"/>
                </a:cubicBezTo>
                <a:cubicBezTo>
                  <a:pt x="11487" y="15052"/>
                  <a:pt x="11507" y="15052"/>
                  <a:pt x="11527" y="15032"/>
                </a:cubicBezTo>
                <a:cubicBezTo>
                  <a:pt x="11634" y="15007"/>
                  <a:pt x="11761" y="14946"/>
                  <a:pt x="11868" y="14879"/>
                </a:cubicBezTo>
                <a:cubicBezTo>
                  <a:pt x="11929" y="14839"/>
                  <a:pt x="12082" y="14691"/>
                  <a:pt x="12082" y="14523"/>
                </a:cubicBezTo>
                <a:cubicBezTo>
                  <a:pt x="12056" y="14416"/>
                  <a:pt x="11995" y="14330"/>
                  <a:pt x="11929" y="14244"/>
                </a:cubicBezTo>
                <a:lnTo>
                  <a:pt x="11909" y="14223"/>
                </a:lnTo>
                <a:cubicBezTo>
                  <a:pt x="11848" y="14116"/>
                  <a:pt x="11761" y="13989"/>
                  <a:pt x="11782" y="13862"/>
                </a:cubicBezTo>
                <a:cubicBezTo>
                  <a:pt x="11802" y="13781"/>
                  <a:pt x="11868" y="13694"/>
                  <a:pt x="11955" y="13674"/>
                </a:cubicBezTo>
                <a:lnTo>
                  <a:pt x="12036" y="13674"/>
                </a:lnTo>
                <a:cubicBezTo>
                  <a:pt x="12016" y="13633"/>
                  <a:pt x="12036" y="13608"/>
                  <a:pt x="12036" y="13587"/>
                </a:cubicBezTo>
                <a:cubicBezTo>
                  <a:pt x="12082" y="13460"/>
                  <a:pt x="12209" y="13333"/>
                  <a:pt x="12336" y="13292"/>
                </a:cubicBezTo>
                <a:cubicBezTo>
                  <a:pt x="12504" y="13206"/>
                  <a:pt x="12692" y="13124"/>
                  <a:pt x="12672" y="12952"/>
                </a:cubicBezTo>
                <a:cubicBezTo>
                  <a:pt x="12651" y="12890"/>
                  <a:pt x="12611" y="12845"/>
                  <a:pt x="12565" y="12784"/>
                </a:cubicBezTo>
                <a:lnTo>
                  <a:pt x="12504" y="12718"/>
                </a:lnTo>
                <a:cubicBezTo>
                  <a:pt x="12377" y="12570"/>
                  <a:pt x="12336" y="12402"/>
                  <a:pt x="12290" y="12234"/>
                </a:cubicBezTo>
                <a:lnTo>
                  <a:pt x="12122" y="11553"/>
                </a:lnTo>
                <a:cubicBezTo>
                  <a:pt x="12102" y="11426"/>
                  <a:pt x="12122" y="11319"/>
                  <a:pt x="12209" y="11298"/>
                </a:cubicBezTo>
                <a:cubicBezTo>
                  <a:pt x="12219" y="11296"/>
                  <a:pt x="12229" y="11295"/>
                  <a:pt x="12239" y="11295"/>
                </a:cubicBezTo>
                <a:cubicBezTo>
                  <a:pt x="12324" y="11295"/>
                  <a:pt x="12381" y="11371"/>
                  <a:pt x="12417" y="11426"/>
                </a:cubicBezTo>
                <a:lnTo>
                  <a:pt x="12438" y="11446"/>
                </a:lnTo>
                <a:cubicBezTo>
                  <a:pt x="12489" y="11529"/>
                  <a:pt x="12578" y="11560"/>
                  <a:pt x="12665" y="11560"/>
                </a:cubicBezTo>
                <a:cubicBezTo>
                  <a:pt x="12689" y="11560"/>
                  <a:pt x="12714" y="11557"/>
                  <a:pt x="12738" y="11553"/>
                </a:cubicBezTo>
                <a:cubicBezTo>
                  <a:pt x="12819" y="11532"/>
                  <a:pt x="12946" y="11471"/>
                  <a:pt x="12972" y="11364"/>
                </a:cubicBezTo>
                <a:cubicBezTo>
                  <a:pt x="12992" y="11319"/>
                  <a:pt x="12992" y="11258"/>
                  <a:pt x="12992" y="11217"/>
                </a:cubicBezTo>
                <a:cubicBezTo>
                  <a:pt x="12992" y="11110"/>
                  <a:pt x="13013" y="11003"/>
                  <a:pt x="13099" y="10917"/>
                </a:cubicBezTo>
                <a:cubicBezTo>
                  <a:pt x="13140" y="10897"/>
                  <a:pt x="13180" y="10897"/>
                  <a:pt x="13226" y="10876"/>
                </a:cubicBezTo>
                <a:cubicBezTo>
                  <a:pt x="13247" y="10876"/>
                  <a:pt x="13267" y="10876"/>
                  <a:pt x="13287" y="10856"/>
                </a:cubicBezTo>
                <a:cubicBezTo>
                  <a:pt x="13521" y="10769"/>
                  <a:pt x="13562" y="10474"/>
                  <a:pt x="13582" y="10347"/>
                </a:cubicBezTo>
                <a:lnTo>
                  <a:pt x="13582" y="10174"/>
                </a:lnTo>
                <a:cubicBezTo>
                  <a:pt x="13608" y="10006"/>
                  <a:pt x="13608" y="9818"/>
                  <a:pt x="13689" y="9645"/>
                </a:cubicBezTo>
                <a:cubicBezTo>
                  <a:pt x="13776" y="9538"/>
                  <a:pt x="13882" y="9457"/>
                  <a:pt x="13989" y="9457"/>
                </a:cubicBezTo>
                <a:cubicBezTo>
                  <a:pt x="14000" y="9455"/>
                  <a:pt x="14011" y="9454"/>
                  <a:pt x="14022" y="9454"/>
                </a:cubicBezTo>
                <a:cubicBezTo>
                  <a:pt x="14114" y="9454"/>
                  <a:pt x="14207" y="9523"/>
                  <a:pt x="14284" y="9564"/>
                </a:cubicBezTo>
                <a:cubicBezTo>
                  <a:pt x="14645" y="9818"/>
                  <a:pt x="15047" y="10006"/>
                  <a:pt x="15449" y="10134"/>
                </a:cubicBezTo>
                <a:cubicBezTo>
                  <a:pt x="15482" y="10149"/>
                  <a:pt x="15521" y="10156"/>
                  <a:pt x="15560" y="10156"/>
                </a:cubicBezTo>
                <a:cubicBezTo>
                  <a:pt x="15623" y="10156"/>
                  <a:pt x="15686" y="10138"/>
                  <a:pt x="15724" y="10113"/>
                </a:cubicBezTo>
                <a:cubicBezTo>
                  <a:pt x="15724" y="10093"/>
                  <a:pt x="15744" y="10072"/>
                  <a:pt x="15744" y="10047"/>
                </a:cubicBezTo>
                <a:cubicBezTo>
                  <a:pt x="15724" y="10027"/>
                  <a:pt x="15703" y="9986"/>
                  <a:pt x="15663" y="9966"/>
                </a:cubicBezTo>
                <a:cubicBezTo>
                  <a:pt x="15617" y="9945"/>
                  <a:pt x="15576" y="9900"/>
                  <a:pt x="15556" y="9859"/>
                </a:cubicBezTo>
                <a:cubicBezTo>
                  <a:pt x="15536" y="9793"/>
                  <a:pt x="15536" y="9711"/>
                  <a:pt x="15536" y="9645"/>
                </a:cubicBezTo>
                <a:cubicBezTo>
                  <a:pt x="15576" y="9371"/>
                  <a:pt x="15642" y="9055"/>
                  <a:pt x="15790" y="8801"/>
                </a:cubicBezTo>
                <a:lnTo>
                  <a:pt x="15810" y="8775"/>
                </a:lnTo>
                <a:cubicBezTo>
                  <a:pt x="15851" y="8714"/>
                  <a:pt x="15897" y="8648"/>
                  <a:pt x="15897" y="8587"/>
                </a:cubicBezTo>
                <a:cubicBezTo>
                  <a:pt x="15897" y="8546"/>
                  <a:pt x="15871" y="8501"/>
                  <a:pt x="15871" y="8460"/>
                </a:cubicBezTo>
                <a:cubicBezTo>
                  <a:pt x="15831" y="8394"/>
                  <a:pt x="15810" y="8353"/>
                  <a:pt x="15831" y="8267"/>
                </a:cubicBezTo>
                <a:cubicBezTo>
                  <a:pt x="15831" y="8206"/>
                  <a:pt x="15897" y="8140"/>
                  <a:pt x="15937" y="8099"/>
                </a:cubicBezTo>
                <a:lnTo>
                  <a:pt x="16761" y="7336"/>
                </a:lnTo>
                <a:cubicBezTo>
                  <a:pt x="16848" y="7249"/>
                  <a:pt x="16955" y="7148"/>
                  <a:pt x="17062" y="7082"/>
                </a:cubicBezTo>
                <a:cubicBezTo>
                  <a:pt x="17123" y="7061"/>
                  <a:pt x="17209" y="7020"/>
                  <a:pt x="17270" y="6995"/>
                </a:cubicBezTo>
                <a:cubicBezTo>
                  <a:pt x="17397" y="6954"/>
                  <a:pt x="17504" y="6914"/>
                  <a:pt x="17591" y="6807"/>
                </a:cubicBezTo>
                <a:cubicBezTo>
                  <a:pt x="17611" y="6787"/>
                  <a:pt x="17631" y="6766"/>
                  <a:pt x="17652" y="6741"/>
                </a:cubicBezTo>
                <a:cubicBezTo>
                  <a:pt x="17677" y="6700"/>
                  <a:pt x="17718" y="6659"/>
                  <a:pt x="17758" y="6614"/>
                </a:cubicBezTo>
                <a:cubicBezTo>
                  <a:pt x="17865" y="6532"/>
                  <a:pt x="18013" y="6532"/>
                  <a:pt x="18140" y="6532"/>
                </a:cubicBezTo>
                <a:cubicBezTo>
                  <a:pt x="18247" y="6532"/>
                  <a:pt x="18333" y="6532"/>
                  <a:pt x="18415" y="6512"/>
                </a:cubicBezTo>
                <a:cubicBezTo>
                  <a:pt x="18460" y="6085"/>
                  <a:pt x="18354" y="5662"/>
                  <a:pt x="18140" y="5322"/>
                </a:cubicBezTo>
                <a:cubicBezTo>
                  <a:pt x="18120" y="5301"/>
                  <a:pt x="18120" y="5281"/>
                  <a:pt x="18140" y="5261"/>
                </a:cubicBezTo>
                <a:cubicBezTo>
                  <a:pt x="18140" y="5261"/>
                  <a:pt x="18149" y="5251"/>
                  <a:pt x="18163" y="5251"/>
                </a:cubicBezTo>
                <a:cubicBezTo>
                  <a:pt x="18169" y="5251"/>
                  <a:pt x="18177" y="5254"/>
                  <a:pt x="18186" y="5261"/>
                </a:cubicBezTo>
                <a:cubicBezTo>
                  <a:pt x="18315" y="5299"/>
                  <a:pt x="18450" y="5319"/>
                  <a:pt x="18584" y="5319"/>
                </a:cubicBezTo>
                <a:cubicBezTo>
                  <a:pt x="18734" y="5319"/>
                  <a:pt x="18885" y="5294"/>
                  <a:pt x="19030" y="5240"/>
                </a:cubicBezTo>
                <a:cubicBezTo>
                  <a:pt x="18969" y="5133"/>
                  <a:pt x="18903" y="5027"/>
                  <a:pt x="18883" y="4899"/>
                </a:cubicBezTo>
                <a:cubicBezTo>
                  <a:pt x="18883" y="4813"/>
                  <a:pt x="18883" y="4731"/>
                  <a:pt x="18903" y="4645"/>
                </a:cubicBezTo>
                <a:lnTo>
                  <a:pt x="19137" y="2524"/>
                </a:lnTo>
                <a:cubicBezTo>
                  <a:pt x="19157" y="2483"/>
                  <a:pt x="19157" y="2417"/>
                  <a:pt x="19178" y="2356"/>
                </a:cubicBezTo>
                <a:cubicBezTo>
                  <a:pt x="19223" y="2249"/>
                  <a:pt x="19305" y="2209"/>
                  <a:pt x="19391" y="2142"/>
                </a:cubicBezTo>
                <a:lnTo>
                  <a:pt x="19432" y="2102"/>
                </a:lnTo>
                <a:cubicBezTo>
                  <a:pt x="19539" y="2036"/>
                  <a:pt x="19625" y="1954"/>
                  <a:pt x="19686" y="1868"/>
                </a:cubicBezTo>
                <a:cubicBezTo>
                  <a:pt x="19539" y="1807"/>
                  <a:pt x="19412" y="1720"/>
                  <a:pt x="19305" y="1613"/>
                </a:cubicBezTo>
                <a:cubicBezTo>
                  <a:pt x="19096" y="1446"/>
                  <a:pt x="18969" y="1212"/>
                  <a:pt x="18755" y="1044"/>
                </a:cubicBezTo>
                <a:cubicBezTo>
                  <a:pt x="18628" y="957"/>
                  <a:pt x="18481" y="871"/>
                  <a:pt x="18354" y="810"/>
                </a:cubicBezTo>
                <a:cubicBezTo>
                  <a:pt x="17931" y="616"/>
                  <a:pt x="17504" y="428"/>
                  <a:pt x="17062" y="281"/>
                </a:cubicBezTo>
                <a:cubicBezTo>
                  <a:pt x="16914" y="215"/>
                  <a:pt x="16761" y="174"/>
                  <a:pt x="16614" y="128"/>
                </a:cubicBezTo>
                <a:cubicBezTo>
                  <a:pt x="16594" y="87"/>
                  <a:pt x="16573" y="47"/>
                  <a:pt x="165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7"/>
          <p:cNvSpPr/>
          <p:nvPr/>
        </p:nvSpPr>
        <p:spPr>
          <a:xfrm>
            <a:off x="7181323" y="3598765"/>
            <a:ext cx="820111" cy="869001"/>
          </a:xfrm>
          <a:custGeom>
            <a:rect b="b" l="l" r="r" t="t"/>
            <a:pathLst>
              <a:path extrusionOk="0" h="14689" w="13862">
                <a:moveTo>
                  <a:pt x="8607" y="0"/>
                </a:moveTo>
                <a:cubicBezTo>
                  <a:pt x="8520" y="107"/>
                  <a:pt x="8439" y="214"/>
                  <a:pt x="8332" y="300"/>
                </a:cubicBezTo>
                <a:lnTo>
                  <a:pt x="8291" y="321"/>
                </a:lnTo>
                <a:cubicBezTo>
                  <a:pt x="8205" y="382"/>
                  <a:pt x="8118" y="427"/>
                  <a:pt x="8098" y="509"/>
                </a:cubicBezTo>
                <a:cubicBezTo>
                  <a:pt x="8078" y="554"/>
                  <a:pt x="8078" y="595"/>
                  <a:pt x="8057" y="656"/>
                </a:cubicBezTo>
                <a:lnTo>
                  <a:pt x="7823" y="2777"/>
                </a:lnTo>
                <a:cubicBezTo>
                  <a:pt x="7803" y="2843"/>
                  <a:pt x="7803" y="2925"/>
                  <a:pt x="7803" y="3011"/>
                </a:cubicBezTo>
                <a:cubicBezTo>
                  <a:pt x="7823" y="3139"/>
                  <a:pt x="7884" y="3245"/>
                  <a:pt x="7951" y="3352"/>
                </a:cubicBezTo>
                <a:cubicBezTo>
                  <a:pt x="7971" y="3352"/>
                  <a:pt x="7971" y="3373"/>
                  <a:pt x="7971" y="3373"/>
                </a:cubicBezTo>
                <a:cubicBezTo>
                  <a:pt x="7951" y="3393"/>
                  <a:pt x="7951" y="3393"/>
                  <a:pt x="7930" y="3413"/>
                </a:cubicBezTo>
                <a:cubicBezTo>
                  <a:pt x="7770" y="3480"/>
                  <a:pt x="7592" y="3513"/>
                  <a:pt x="7413" y="3513"/>
                </a:cubicBezTo>
                <a:cubicBezTo>
                  <a:pt x="7308" y="3513"/>
                  <a:pt x="7203" y="3502"/>
                  <a:pt x="7101" y="3479"/>
                </a:cubicBezTo>
                <a:lnTo>
                  <a:pt x="7101" y="3479"/>
                </a:lnTo>
                <a:cubicBezTo>
                  <a:pt x="7294" y="3835"/>
                  <a:pt x="7376" y="4242"/>
                  <a:pt x="7335" y="4644"/>
                </a:cubicBezTo>
                <a:cubicBezTo>
                  <a:pt x="7335" y="4665"/>
                  <a:pt x="7315" y="4665"/>
                  <a:pt x="7315" y="4685"/>
                </a:cubicBezTo>
                <a:cubicBezTo>
                  <a:pt x="7254" y="4722"/>
                  <a:pt x="7187" y="4730"/>
                  <a:pt x="7121" y="4730"/>
                </a:cubicBezTo>
                <a:cubicBezTo>
                  <a:pt x="7071" y="4730"/>
                  <a:pt x="7020" y="4726"/>
                  <a:pt x="6974" y="4726"/>
                </a:cubicBezTo>
                <a:cubicBezTo>
                  <a:pt x="6847" y="4726"/>
                  <a:pt x="6720" y="4726"/>
                  <a:pt x="6659" y="4792"/>
                </a:cubicBezTo>
                <a:cubicBezTo>
                  <a:pt x="6613" y="4812"/>
                  <a:pt x="6592" y="4853"/>
                  <a:pt x="6552" y="4899"/>
                </a:cubicBezTo>
                <a:cubicBezTo>
                  <a:pt x="6531" y="4919"/>
                  <a:pt x="6511" y="4960"/>
                  <a:pt x="6486" y="4980"/>
                </a:cubicBezTo>
                <a:cubicBezTo>
                  <a:pt x="6404" y="5087"/>
                  <a:pt x="6257" y="5132"/>
                  <a:pt x="6130" y="5194"/>
                </a:cubicBezTo>
                <a:cubicBezTo>
                  <a:pt x="6063" y="5214"/>
                  <a:pt x="6002" y="5234"/>
                  <a:pt x="5936" y="5280"/>
                </a:cubicBezTo>
                <a:cubicBezTo>
                  <a:pt x="5829" y="5341"/>
                  <a:pt x="5748" y="5428"/>
                  <a:pt x="5662" y="5489"/>
                </a:cubicBezTo>
                <a:lnTo>
                  <a:pt x="4832" y="6277"/>
                </a:lnTo>
                <a:cubicBezTo>
                  <a:pt x="4792" y="6318"/>
                  <a:pt x="4751" y="6358"/>
                  <a:pt x="4751" y="6404"/>
                </a:cubicBezTo>
                <a:cubicBezTo>
                  <a:pt x="4731" y="6445"/>
                  <a:pt x="4751" y="6486"/>
                  <a:pt x="4771" y="6552"/>
                </a:cubicBezTo>
                <a:cubicBezTo>
                  <a:pt x="4792" y="6592"/>
                  <a:pt x="4812" y="6633"/>
                  <a:pt x="4812" y="6699"/>
                </a:cubicBezTo>
                <a:cubicBezTo>
                  <a:pt x="4812" y="6786"/>
                  <a:pt x="4771" y="6867"/>
                  <a:pt x="4731" y="6933"/>
                </a:cubicBezTo>
                <a:lnTo>
                  <a:pt x="4705" y="6974"/>
                </a:lnTo>
                <a:cubicBezTo>
                  <a:pt x="4537" y="7208"/>
                  <a:pt x="4497" y="7503"/>
                  <a:pt x="4451" y="7778"/>
                </a:cubicBezTo>
                <a:cubicBezTo>
                  <a:pt x="4451" y="7844"/>
                  <a:pt x="4451" y="7884"/>
                  <a:pt x="4476" y="7930"/>
                </a:cubicBezTo>
                <a:cubicBezTo>
                  <a:pt x="4497" y="7971"/>
                  <a:pt x="4517" y="7991"/>
                  <a:pt x="4537" y="8012"/>
                </a:cubicBezTo>
                <a:cubicBezTo>
                  <a:pt x="4578" y="8032"/>
                  <a:pt x="4644" y="8078"/>
                  <a:pt x="4644" y="8159"/>
                </a:cubicBezTo>
                <a:cubicBezTo>
                  <a:pt x="4665" y="8205"/>
                  <a:pt x="4644" y="8246"/>
                  <a:pt x="4604" y="8286"/>
                </a:cubicBezTo>
                <a:cubicBezTo>
                  <a:pt x="4547" y="8329"/>
                  <a:pt x="4465" y="8353"/>
                  <a:pt x="4385" y="8353"/>
                </a:cubicBezTo>
                <a:cubicBezTo>
                  <a:pt x="4342" y="8353"/>
                  <a:pt x="4300" y="8346"/>
                  <a:pt x="4263" y="8332"/>
                </a:cubicBezTo>
                <a:cubicBezTo>
                  <a:pt x="3841" y="8184"/>
                  <a:pt x="3434" y="7991"/>
                  <a:pt x="3078" y="7757"/>
                </a:cubicBezTo>
                <a:cubicBezTo>
                  <a:pt x="2991" y="7696"/>
                  <a:pt x="2905" y="7650"/>
                  <a:pt x="2823" y="7650"/>
                </a:cubicBezTo>
                <a:cubicBezTo>
                  <a:pt x="2737" y="7650"/>
                  <a:pt x="2650" y="7717"/>
                  <a:pt x="2610" y="7803"/>
                </a:cubicBezTo>
                <a:cubicBezTo>
                  <a:pt x="2523" y="7950"/>
                  <a:pt x="2523" y="8118"/>
                  <a:pt x="2503" y="8312"/>
                </a:cubicBezTo>
                <a:lnTo>
                  <a:pt x="2503" y="8459"/>
                </a:lnTo>
                <a:cubicBezTo>
                  <a:pt x="2482" y="8607"/>
                  <a:pt x="2416" y="8947"/>
                  <a:pt x="2142" y="9049"/>
                </a:cubicBezTo>
                <a:cubicBezTo>
                  <a:pt x="2121" y="9049"/>
                  <a:pt x="2101" y="9075"/>
                  <a:pt x="2081" y="9075"/>
                </a:cubicBezTo>
                <a:cubicBezTo>
                  <a:pt x="2060" y="9075"/>
                  <a:pt x="2014" y="9095"/>
                  <a:pt x="1994" y="9115"/>
                </a:cubicBezTo>
                <a:cubicBezTo>
                  <a:pt x="1933" y="9156"/>
                  <a:pt x="1908" y="9243"/>
                  <a:pt x="1908" y="9329"/>
                </a:cubicBezTo>
                <a:cubicBezTo>
                  <a:pt x="1908" y="9390"/>
                  <a:pt x="1908" y="9431"/>
                  <a:pt x="1887" y="9497"/>
                </a:cubicBezTo>
                <a:cubicBezTo>
                  <a:pt x="1847" y="9624"/>
                  <a:pt x="1740" y="9731"/>
                  <a:pt x="1572" y="9751"/>
                </a:cubicBezTo>
                <a:cubicBezTo>
                  <a:pt x="1547" y="9755"/>
                  <a:pt x="1523" y="9756"/>
                  <a:pt x="1499" y="9756"/>
                </a:cubicBezTo>
                <a:cubicBezTo>
                  <a:pt x="1376" y="9756"/>
                  <a:pt x="1258" y="9713"/>
                  <a:pt x="1190" y="9624"/>
                </a:cubicBezTo>
                <a:lnTo>
                  <a:pt x="1170" y="9604"/>
                </a:lnTo>
                <a:cubicBezTo>
                  <a:pt x="1124" y="9538"/>
                  <a:pt x="1104" y="9497"/>
                  <a:pt x="1063" y="9497"/>
                </a:cubicBezTo>
                <a:cubicBezTo>
                  <a:pt x="1017" y="9517"/>
                  <a:pt x="1017" y="9604"/>
                  <a:pt x="1043" y="9644"/>
                </a:cubicBezTo>
                <a:lnTo>
                  <a:pt x="1211" y="10321"/>
                </a:lnTo>
                <a:cubicBezTo>
                  <a:pt x="1251" y="10473"/>
                  <a:pt x="1297" y="10641"/>
                  <a:pt x="1399" y="10769"/>
                </a:cubicBezTo>
                <a:cubicBezTo>
                  <a:pt x="1424" y="10789"/>
                  <a:pt x="1445" y="10809"/>
                  <a:pt x="1445" y="10830"/>
                </a:cubicBezTo>
                <a:cubicBezTo>
                  <a:pt x="1506" y="10896"/>
                  <a:pt x="1572" y="10957"/>
                  <a:pt x="1592" y="11064"/>
                </a:cubicBezTo>
                <a:cubicBezTo>
                  <a:pt x="1633" y="11298"/>
                  <a:pt x="1338" y="11425"/>
                  <a:pt x="1211" y="11491"/>
                </a:cubicBezTo>
                <a:cubicBezTo>
                  <a:pt x="1104" y="11532"/>
                  <a:pt x="977" y="11618"/>
                  <a:pt x="956" y="11720"/>
                </a:cubicBezTo>
                <a:cubicBezTo>
                  <a:pt x="936" y="11765"/>
                  <a:pt x="936" y="11806"/>
                  <a:pt x="977" y="11827"/>
                </a:cubicBezTo>
                <a:cubicBezTo>
                  <a:pt x="977" y="11847"/>
                  <a:pt x="977" y="11872"/>
                  <a:pt x="956" y="11893"/>
                </a:cubicBezTo>
                <a:cubicBezTo>
                  <a:pt x="946" y="11903"/>
                  <a:pt x="936" y="11908"/>
                  <a:pt x="925" y="11908"/>
                </a:cubicBezTo>
                <a:cubicBezTo>
                  <a:pt x="914" y="11908"/>
                  <a:pt x="903" y="11903"/>
                  <a:pt x="890" y="11893"/>
                </a:cubicBezTo>
                <a:cubicBezTo>
                  <a:pt x="881" y="11871"/>
                  <a:pt x="866" y="11865"/>
                  <a:pt x="852" y="11865"/>
                </a:cubicBezTo>
                <a:cubicBezTo>
                  <a:pt x="836" y="11865"/>
                  <a:pt x="820" y="11872"/>
                  <a:pt x="809" y="11872"/>
                </a:cubicBezTo>
                <a:cubicBezTo>
                  <a:pt x="763" y="11893"/>
                  <a:pt x="702" y="11933"/>
                  <a:pt x="702" y="11974"/>
                </a:cubicBezTo>
                <a:cubicBezTo>
                  <a:pt x="682" y="12081"/>
                  <a:pt x="743" y="12208"/>
                  <a:pt x="809" y="12295"/>
                </a:cubicBezTo>
                <a:lnTo>
                  <a:pt x="829" y="12315"/>
                </a:lnTo>
                <a:cubicBezTo>
                  <a:pt x="916" y="12401"/>
                  <a:pt x="977" y="12508"/>
                  <a:pt x="997" y="12635"/>
                </a:cubicBezTo>
                <a:cubicBezTo>
                  <a:pt x="997" y="12783"/>
                  <a:pt x="916" y="12930"/>
                  <a:pt x="743" y="13058"/>
                </a:cubicBezTo>
                <a:cubicBezTo>
                  <a:pt x="636" y="13144"/>
                  <a:pt x="509" y="13205"/>
                  <a:pt x="382" y="13225"/>
                </a:cubicBezTo>
                <a:cubicBezTo>
                  <a:pt x="361" y="13246"/>
                  <a:pt x="341" y="13246"/>
                  <a:pt x="321" y="13246"/>
                </a:cubicBezTo>
                <a:cubicBezTo>
                  <a:pt x="254" y="13271"/>
                  <a:pt x="193" y="13291"/>
                  <a:pt x="153" y="13312"/>
                </a:cubicBezTo>
                <a:cubicBezTo>
                  <a:pt x="0" y="13419"/>
                  <a:pt x="26" y="13673"/>
                  <a:pt x="46" y="13841"/>
                </a:cubicBezTo>
                <a:lnTo>
                  <a:pt x="488" y="13841"/>
                </a:lnTo>
                <a:cubicBezTo>
                  <a:pt x="636" y="13841"/>
                  <a:pt x="809" y="13841"/>
                  <a:pt x="850" y="13693"/>
                </a:cubicBezTo>
                <a:cubicBezTo>
                  <a:pt x="908" y="13810"/>
                  <a:pt x="1016" y="13837"/>
                  <a:pt x="1143" y="13837"/>
                </a:cubicBezTo>
                <a:cubicBezTo>
                  <a:pt x="1260" y="13837"/>
                  <a:pt x="1393" y="13814"/>
                  <a:pt x="1519" y="13814"/>
                </a:cubicBezTo>
                <a:cubicBezTo>
                  <a:pt x="1605" y="13814"/>
                  <a:pt x="1688" y="13825"/>
                  <a:pt x="1760" y="13861"/>
                </a:cubicBezTo>
                <a:cubicBezTo>
                  <a:pt x="2014" y="13968"/>
                  <a:pt x="2081" y="14370"/>
                  <a:pt x="2335" y="14390"/>
                </a:cubicBezTo>
                <a:cubicBezTo>
                  <a:pt x="2462" y="14390"/>
                  <a:pt x="2569" y="14329"/>
                  <a:pt x="2696" y="14329"/>
                </a:cubicBezTo>
                <a:cubicBezTo>
                  <a:pt x="2844" y="14329"/>
                  <a:pt x="2971" y="14436"/>
                  <a:pt x="3098" y="14517"/>
                </a:cubicBezTo>
                <a:cubicBezTo>
                  <a:pt x="3268" y="14633"/>
                  <a:pt x="3475" y="14688"/>
                  <a:pt x="3682" y="14688"/>
                </a:cubicBezTo>
                <a:cubicBezTo>
                  <a:pt x="4012" y="14688"/>
                  <a:pt x="4344" y="14548"/>
                  <a:pt x="4537" y="14288"/>
                </a:cubicBezTo>
                <a:cubicBezTo>
                  <a:pt x="4771" y="14009"/>
                  <a:pt x="4832" y="13627"/>
                  <a:pt x="5005" y="13312"/>
                </a:cubicBezTo>
                <a:cubicBezTo>
                  <a:pt x="5141" y="13053"/>
                  <a:pt x="5404" y="12823"/>
                  <a:pt x="5679" y="12823"/>
                </a:cubicBezTo>
                <a:cubicBezTo>
                  <a:pt x="5744" y="12823"/>
                  <a:pt x="5810" y="12836"/>
                  <a:pt x="5875" y="12864"/>
                </a:cubicBezTo>
                <a:cubicBezTo>
                  <a:pt x="6046" y="12942"/>
                  <a:pt x="6183" y="13125"/>
                  <a:pt x="6365" y="13125"/>
                </a:cubicBezTo>
                <a:cubicBezTo>
                  <a:pt x="6385" y="13125"/>
                  <a:pt x="6404" y="13123"/>
                  <a:pt x="6425" y="13119"/>
                </a:cubicBezTo>
                <a:cubicBezTo>
                  <a:pt x="6531" y="13098"/>
                  <a:pt x="6613" y="13017"/>
                  <a:pt x="6699" y="12951"/>
                </a:cubicBezTo>
                <a:cubicBezTo>
                  <a:pt x="6807" y="12879"/>
                  <a:pt x="6926" y="12848"/>
                  <a:pt x="7049" y="12848"/>
                </a:cubicBezTo>
                <a:cubicBezTo>
                  <a:pt x="7289" y="12848"/>
                  <a:pt x="7541" y="12967"/>
                  <a:pt x="7737" y="13119"/>
                </a:cubicBezTo>
                <a:cubicBezTo>
                  <a:pt x="8012" y="13373"/>
                  <a:pt x="8225" y="13693"/>
                  <a:pt x="8546" y="13907"/>
                </a:cubicBezTo>
                <a:cubicBezTo>
                  <a:pt x="8703" y="14018"/>
                  <a:pt x="8910" y="14089"/>
                  <a:pt x="9107" y="14089"/>
                </a:cubicBezTo>
                <a:cubicBezTo>
                  <a:pt x="9279" y="14089"/>
                  <a:pt x="9444" y="14035"/>
                  <a:pt x="9563" y="13907"/>
                </a:cubicBezTo>
                <a:cubicBezTo>
                  <a:pt x="9731" y="13714"/>
                  <a:pt x="9751" y="13439"/>
                  <a:pt x="9899" y="13225"/>
                </a:cubicBezTo>
                <a:cubicBezTo>
                  <a:pt x="10006" y="13058"/>
                  <a:pt x="10219" y="12951"/>
                  <a:pt x="10367" y="12803"/>
                </a:cubicBezTo>
                <a:cubicBezTo>
                  <a:pt x="10428" y="12717"/>
                  <a:pt x="10474" y="12610"/>
                  <a:pt x="10514" y="12508"/>
                </a:cubicBezTo>
                <a:cubicBezTo>
                  <a:pt x="10641" y="12274"/>
                  <a:pt x="10748" y="12040"/>
                  <a:pt x="10855" y="11806"/>
                </a:cubicBezTo>
                <a:cubicBezTo>
                  <a:pt x="10896" y="11745"/>
                  <a:pt x="10936" y="11659"/>
                  <a:pt x="11003" y="11638"/>
                </a:cubicBezTo>
                <a:cubicBezTo>
                  <a:pt x="11033" y="11628"/>
                  <a:pt x="11070" y="11628"/>
                  <a:pt x="11107" y="11628"/>
                </a:cubicBezTo>
                <a:cubicBezTo>
                  <a:pt x="11145" y="11628"/>
                  <a:pt x="11183" y="11628"/>
                  <a:pt x="11216" y="11618"/>
                </a:cubicBezTo>
                <a:cubicBezTo>
                  <a:pt x="11384" y="11593"/>
                  <a:pt x="11471" y="11404"/>
                  <a:pt x="11511" y="11236"/>
                </a:cubicBezTo>
                <a:cubicBezTo>
                  <a:pt x="11745" y="10428"/>
                  <a:pt x="11933" y="9583"/>
                  <a:pt x="12254" y="8775"/>
                </a:cubicBezTo>
                <a:cubicBezTo>
                  <a:pt x="12569" y="7991"/>
                  <a:pt x="13037" y="7228"/>
                  <a:pt x="13734" y="6720"/>
                </a:cubicBezTo>
                <a:cubicBezTo>
                  <a:pt x="13780" y="6679"/>
                  <a:pt x="13861" y="6613"/>
                  <a:pt x="13861" y="6552"/>
                </a:cubicBezTo>
                <a:cubicBezTo>
                  <a:pt x="13861" y="6486"/>
                  <a:pt x="13821" y="6445"/>
                  <a:pt x="13780" y="6404"/>
                </a:cubicBezTo>
                <a:cubicBezTo>
                  <a:pt x="13439" y="5997"/>
                  <a:pt x="12971" y="5702"/>
                  <a:pt x="12442" y="5575"/>
                </a:cubicBezTo>
                <a:cubicBezTo>
                  <a:pt x="12315" y="5555"/>
                  <a:pt x="12167" y="5534"/>
                  <a:pt x="12061" y="5468"/>
                </a:cubicBezTo>
                <a:cubicBezTo>
                  <a:pt x="11893" y="5387"/>
                  <a:pt x="11766" y="5194"/>
                  <a:pt x="11659" y="5046"/>
                </a:cubicBezTo>
                <a:cubicBezTo>
                  <a:pt x="11237" y="4344"/>
                  <a:pt x="10809" y="3668"/>
                  <a:pt x="10387" y="2991"/>
                </a:cubicBezTo>
                <a:cubicBezTo>
                  <a:pt x="10301" y="2843"/>
                  <a:pt x="10199" y="2650"/>
                  <a:pt x="10260" y="2503"/>
                </a:cubicBezTo>
                <a:cubicBezTo>
                  <a:pt x="10326" y="2355"/>
                  <a:pt x="10453" y="2289"/>
                  <a:pt x="10494" y="2142"/>
                </a:cubicBezTo>
                <a:cubicBezTo>
                  <a:pt x="10535" y="2035"/>
                  <a:pt x="10494" y="1928"/>
                  <a:pt x="10474" y="1801"/>
                </a:cubicBezTo>
                <a:cubicBezTo>
                  <a:pt x="10428" y="1572"/>
                  <a:pt x="10474" y="1292"/>
                  <a:pt x="10621" y="1084"/>
                </a:cubicBezTo>
                <a:cubicBezTo>
                  <a:pt x="10662" y="997"/>
                  <a:pt x="10728" y="911"/>
                  <a:pt x="10728" y="829"/>
                </a:cubicBezTo>
                <a:cubicBezTo>
                  <a:pt x="10745" y="610"/>
                  <a:pt x="10495" y="500"/>
                  <a:pt x="10275" y="500"/>
                </a:cubicBezTo>
                <a:cubicBezTo>
                  <a:pt x="10240" y="500"/>
                  <a:pt x="10206" y="503"/>
                  <a:pt x="10173" y="509"/>
                </a:cubicBezTo>
                <a:cubicBezTo>
                  <a:pt x="10046" y="532"/>
                  <a:pt x="9914" y="558"/>
                  <a:pt x="9793" y="558"/>
                </a:cubicBezTo>
                <a:cubicBezTo>
                  <a:pt x="9671" y="558"/>
                  <a:pt x="9561" y="532"/>
                  <a:pt x="9477" y="448"/>
                </a:cubicBezTo>
                <a:cubicBezTo>
                  <a:pt x="9370" y="361"/>
                  <a:pt x="9349" y="193"/>
                  <a:pt x="9243" y="127"/>
                </a:cubicBezTo>
                <a:cubicBezTo>
                  <a:pt x="9156" y="87"/>
                  <a:pt x="9075" y="87"/>
                  <a:pt x="8988" y="87"/>
                </a:cubicBezTo>
                <a:cubicBezTo>
                  <a:pt x="8861" y="87"/>
                  <a:pt x="8734" y="46"/>
                  <a:pt x="86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7"/>
          <p:cNvSpPr/>
          <p:nvPr/>
        </p:nvSpPr>
        <p:spPr>
          <a:xfrm>
            <a:off x="948612" y="2487363"/>
            <a:ext cx="777395" cy="984422"/>
          </a:xfrm>
          <a:custGeom>
            <a:rect b="b" l="l" r="r" t="t"/>
            <a:pathLst>
              <a:path extrusionOk="0" h="16640" w="13140">
                <a:moveTo>
                  <a:pt x="6032" y="0"/>
                </a:moveTo>
                <a:cubicBezTo>
                  <a:pt x="5982" y="0"/>
                  <a:pt x="5935" y="12"/>
                  <a:pt x="5891" y="42"/>
                </a:cubicBezTo>
                <a:cubicBezTo>
                  <a:pt x="5657" y="195"/>
                  <a:pt x="5804" y="551"/>
                  <a:pt x="5677" y="785"/>
                </a:cubicBezTo>
                <a:cubicBezTo>
                  <a:pt x="5616" y="932"/>
                  <a:pt x="5443" y="1039"/>
                  <a:pt x="5362" y="1187"/>
                </a:cubicBezTo>
                <a:cubicBezTo>
                  <a:pt x="5255" y="1441"/>
                  <a:pt x="5403" y="1761"/>
                  <a:pt x="5235" y="1995"/>
                </a:cubicBezTo>
                <a:cubicBezTo>
                  <a:pt x="5196" y="2052"/>
                  <a:pt x="5137" y="2074"/>
                  <a:pt x="5072" y="2074"/>
                </a:cubicBezTo>
                <a:cubicBezTo>
                  <a:pt x="4992" y="2074"/>
                  <a:pt x="4903" y="2040"/>
                  <a:pt x="4833" y="1995"/>
                </a:cubicBezTo>
                <a:cubicBezTo>
                  <a:pt x="4706" y="1909"/>
                  <a:pt x="4578" y="1782"/>
                  <a:pt x="4426" y="1782"/>
                </a:cubicBezTo>
                <a:cubicBezTo>
                  <a:pt x="4151" y="1782"/>
                  <a:pt x="4044" y="2143"/>
                  <a:pt x="4044" y="2397"/>
                </a:cubicBezTo>
                <a:cubicBezTo>
                  <a:pt x="3923" y="2305"/>
                  <a:pt x="3778" y="2272"/>
                  <a:pt x="3625" y="2272"/>
                </a:cubicBezTo>
                <a:cubicBezTo>
                  <a:pt x="3458" y="2272"/>
                  <a:pt x="3281" y="2311"/>
                  <a:pt x="3114" y="2357"/>
                </a:cubicBezTo>
                <a:cubicBezTo>
                  <a:pt x="2986" y="2377"/>
                  <a:pt x="2859" y="2397"/>
                  <a:pt x="2798" y="2504"/>
                </a:cubicBezTo>
                <a:cubicBezTo>
                  <a:pt x="2712" y="2631"/>
                  <a:pt x="2732" y="2779"/>
                  <a:pt x="2752" y="2906"/>
                </a:cubicBezTo>
                <a:cubicBezTo>
                  <a:pt x="2773" y="3415"/>
                  <a:pt x="2498" y="3857"/>
                  <a:pt x="2223" y="4284"/>
                </a:cubicBezTo>
                <a:cubicBezTo>
                  <a:pt x="2035" y="4559"/>
                  <a:pt x="1801" y="4874"/>
                  <a:pt x="1460" y="4941"/>
                </a:cubicBezTo>
                <a:cubicBezTo>
                  <a:pt x="1399" y="4941"/>
                  <a:pt x="1354" y="4941"/>
                  <a:pt x="1293" y="4981"/>
                </a:cubicBezTo>
                <a:cubicBezTo>
                  <a:pt x="1186" y="5027"/>
                  <a:pt x="1165" y="5175"/>
                  <a:pt x="1145" y="5322"/>
                </a:cubicBezTo>
                <a:cubicBezTo>
                  <a:pt x="1079" y="5871"/>
                  <a:pt x="845" y="6400"/>
                  <a:pt x="484" y="6828"/>
                </a:cubicBezTo>
                <a:cubicBezTo>
                  <a:pt x="275" y="7082"/>
                  <a:pt x="0" y="7397"/>
                  <a:pt x="128" y="7697"/>
                </a:cubicBezTo>
                <a:cubicBezTo>
                  <a:pt x="209" y="7845"/>
                  <a:pt x="402" y="7952"/>
                  <a:pt x="509" y="8079"/>
                </a:cubicBezTo>
                <a:cubicBezTo>
                  <a:pt x="636" y="8247"/>
                  <a:pt x="677" y="8460"/>
                  <a:pt x="718" y="8669"/>
                </a:cubicBezTo>
                <a:cubicBezTo>
                  <a:pt x="804" y="9244"/>
                  <a:pt x="891" y="9834"/>
                  <a:pt x="718" y="10388"/>
                </a:cubicBezTo>
                <a:cubicBezTo>
                  <a:pt x="697" y="10470"/>
                  <a:pt x="657" y="10577"/>
                  <a:pt x="677" y="10683"/>
                </a:cubicBezTo>
                <a:cubicBezTo>
                  <a:pt x="677" y="10770"/>
                  <a:pt x="763" y="10851"/>
                  <a:pt x="804" y="10958"/>
                </a:cubicBezTo>
                <a:cubicBezTo>
                  <a:pt x="891" y="11172"/>
                  <a:pt x="845" y="11446"/>
                  <a:pt x="891" y="11680"/>
                </a:cubicBezTo>
                <a:cubicBezTo>
                  <a:pt x="923" y="11880"/>
                  <a:pt x="1111" y="12067"/>
                  <a:pt x="1284" y="12067"/>
                </a:cubicBezTo>
                <a:cubicBezTo>
                  <a:pt x="1332" y="12067"/>
                  <a:pt x="1378" y="12053"/>
                  <a:pt x="1420" y="12021"/>
                </a:cubicBezTo>
                <a:cubicBezTo>
                  <a:pt x="1526" y="11914"/>
                  <a:pt x="1567" y="11848"/>
                  <a:pt x="1694" y="11787"/>
                </a:cubicBezTo>
                <a:cubicBezTo>
                  <a:pt x="1822" y="11721"/>
                  <a:pt x="1949" y="11721"/>
                  <a:pt x="2096" y="11721"/>
                </a:cubicBezTo>
                <a:cubicBezTo>
                  <a:pt x="2518" y="11701"/>
                  <a:pt x="2966" y="11680"/>
                  <a:pt x="3388" y="11660"/>
                </a:cubicBezTo>
                <a:cubicBezTo>
                  <a:pt x="3495" y="11656"/>
                  <a:pt x="3603" y="11653"/>
                  <a:pt x="3711" y="11653"/>
                </a:cubicBezTo>
                <a:cubicBezTo>
                  <a:pt x="4163" y="11653"/>
                  <a:pt x="4610" y="11708"/>
                  <a:pt x="4935" y="11996"/>
                </a:cubicBezTo>
                <a:cubicBezTo>
                  <a:pt x="5135" y="12158"/>
                  <a:pt x="5317" y="12427"/>
                  <a:pt x="5565" y="12427"/>
                </a:cubicBezTo>
                <a:cubicBezTo>
                  <a:pt x="5582" y="12427"/>
                  <a:pt x="5599" y="12426"/>
                  <a:pt x="5616" y="12423"/>
                </a:cubicBezTo>
                <a:cubicBezTo>
                  <a:pt x="5698" y="12403"/>
                  <a:pt x="5764" y="12357"/>
                  <a:pt x="5850" y="12357"/>
                </a:cubicBezTo>
                <a:cubicBezTo>
                  <a:pt x="5952" y="12357"/>
                  <a:pt x="6038" y="12423"/>
                  <a:pt x="6125" y="12484"/>
                </a:cubicBezTo>
                <a:cubicBezTo>
                  <a:pt x="6313" y="12611"/>
                  <a:pt x="6506" y="12718"/>
                  <a:pt x="6695" y="12825"/>
                </a:cubicBezTo>
                <a:cubicBezTo>
                  <a:pt x="7396" y="13206"/>
                  <a:pt x="8012" y="13735"/>
                  <a:pt x="8689" y="14183"/>
                </a:cubicBezTo>
                <a:cubicBezTo>
                  <a:pt x="9365" y="14646"/>
                  <a:pt x="10194" y="15556"/>
                  <a:pt x="10301" y="16386"/>
                </a:cubicBezTo>
                <a:cubicBezTo>
                  <a:pt x="10301" y="16447"/>
                  <a:pt x="10301" y="16513"/>
                  <a:pt x="10362" y="16574"/>
                </a:cubicBezTo>
                <a:cubicBezTo>
                  <a:pt x="10403" y="16619"/>
                  <a:pt x="10510" y="16619"/>
                  <a:pt x="10576" y="16640"/>
                </a:cubicBezTo>
                <a:cubicBezTo>
                  <a:pt x="10616" y="16472"/>
                  <a:pt x="10657" y="16299"/>
                  <a:pt x="10703" y="16131"/>
                </a:cubicBezTo>
                <a:cubicBezTo>
                  <a:pt x="10744" y="15877"/>
                  <a:pt x="10723" y="15729"/>
                  <a:pt x="10637" y="15643"/>
                </a:cubicBezTo>
                <a:cubicBezTo>
                  <a:pt x="10596" y="15623"/>
                  <a:pt x="10576" y="15623"/>
                  <a:pt x="10530" y="15602"/>
                </a:cubicBezTo>
                <a:cubicBezTo>
                  <a:pt x="10489" y="15582"/>
                  <a:pt x="10428" y="15556"/>
                  <a:pt x="10403" y="15495"/>
                </a:cubicBezTo>
                <a:cubicBezTo>
                  <a:pt x="10301" y="15368"/>
                  <a:pt x="10362" y="15241"/>
                  <a:pt x="10428" y="15114"/>
                </a:cubicBezTo>
                <a:cubicBezTo>
                  <a:pt x="10448" y="15048"/>
                  <a:pt x="10489" y="15007"/>
                  <a:pt x="10489" y="14966"/>
                </a:cubicBezTo>
                <a:cubicBezTo>
                  <a:pt x="10555" y="14773"/>
                  <a:pt x="10448" y="14605"/>
                  <a:pt x="10362" y="14412"/>
                </a:cubicBezTo>
                <a:cubicBezTo>
                  <a:pt x="10276" y="14264"/>
                  <a:pt x="10194" y="14137"/>
                  <a:pt x="10174" y="13969"/>
                </a:cubicBezTo>
                <a:cubicBezTo>
                  <a:pt x="10128" y="13695"/>
                  <a:pt x="10276" y="13440"/>
                  <a:pt x="10428" y="13206"/>
                </a:cubicBezTo>
                <a:cubicBezTo>
                  <a:pt x="10510" y="13079"/>
                  <a:pt x="10596" y="12932"/>
                  <a:pt x="10637" y="12804"/>
                </a:cubicBezTo>
                <a:cubicBezTo>
                  <a:pt x="10723" y="12571"/>
                  <a:pt x="10723" y="12316"/>
                  <a:pt x="10723" y="12082"/>
                </a:cubicBezTo>
                <a:lnTo>
                  <a:pt x="10723" y="11914"/>
                </a:lnTo>
                <a:cubicBezTo>
                  <a:pt x="10703" y="11894"/>
                  <a:pt x="10682" y="11869"/>
                  <a:pt x="10682" y="11828"/>
                </a:cubicBezTo>
                <a:cubicBezTo>
                  <a:pt x="10657" y="11808"/>
                  <a:pt x="10637" y="11767"/>
                  <a:pt x="10637" y="11721"/>
                </a:cubicBezTo>
                <a:cubicBezTo>
                  <a:pt x="10576" y="11574"/>
                  <a:pt x="10657" y="11406"/>
                  <a:pt x="10744" y="11258"/>
                </a:cubicBezTo>
                <a:cubicBezTo>
                  <a:pt x="10850" y="11085"/>
                  <a:pt x="10911" y="10958"/>
                  <a:pt x="10850" y="10831"/>
                </a:cubicBezTo>
                <a:cubicBezTo>
                  <a:pt x="10810" y="10770"/>
                  <a:pt x="10723" y="10749"/>
                  <a:pt x="10657" y="10704"/>
                </a:cubicBezTo>
                <a:cubicBezTo>
                  <a:pt x="10576" y="10663"/>
                  <a:pt x="10489" y="10622"/>
                  <a:pt x="10428" y="10536"/>
                </a:cubicBezTo>
                <a:cubicBezTo>
                  <a:pt x="10403" y="10409"/>
                  <a:pt x="10489" y="10343"/>
                  <a:pt x="10576" y="10302"/>
                </a:cubicBezTo>
                <a:cubicBezTo>
                  <a:pt x="10637" y="10261"/>
                  <a:pt x="10703" y="10215"/>
                  <a:pt x="10723" y="10175"/>
                </a:cubicBezTo>
                <a:cubicBezTo>
                  <a:pt x="10764" y="10114"/>
                  <a:pt x="10744" y="10027"/>
                  <a:pt x="10703" y="9941"/>
                </a:cubicBezTo>
                <a:cubicBezTo>
                  <a:pt x="10703" y="9880"/>
                  <a:pt x="10682" y="9793"/>
                  <a:pt x="10682" y="9732"/>
                </a:cubicBezTo>
                <a:cubicBezTo>
                  <a:pt x="10703" y="9519"/>
                  <a:pt x="10891" y="9391"/>
                  <a:pt x="11232" y="9371"/>
                </a:cubicBezTo>
                <a:cubicBezTo>
                  <a:pt x="10957" y="8883"/>
                  <a:pt x="10703" y="8374"/>
                  <a:pt x="10469" y="7865"/>
                </a:cubicBezTo>
                <a:cubicBezTo>
                  <a:pt x="10428" y="7799"/>
                  <a:pt x="10382" y="7697"/>
                  <a:pt x="10362" y="7591"/>
                </a:cubicBezTo>
                <a:cubicBezTo>
                  <a:pt x="10342" y="7525"/>
                  <a:pt x="10342" y="7464"/>
                  <a:pt x="10342" y="7397"/>
                </a:cubicBezTo>
                <a:cubicBezTo>
                  <a:pt x="10321" y="7250"/>
                  <a:pt x="10321" y="7123"/>
                  <a:pt x="10235" y="7036"/>
                </a:cubicBezTo>
                <a:cubicBezTo>
                  <a:pt x="10176" y="6991"/>
                  <a:pt x="10098" y="6977"/>
                  <a:pt x="10022" y="6977"/>
                </a:cubicBezTo>
                <a:cubicBezTo>
                  <a:pt x="9961" y="6977"/>
                  <a:pt x="9901" y="6986"/>
                  <a:pt x="9853" y="6996"/>
                </a:cubicBezTo>
                <a:cubicBezTo>
                  <a:pt x="9813" y="7016"/>
                  <a:pt x="9767" y="7016"/>
                  <a:pt x="9747" y="7036"/>
                </a:cubicBezTo>
                <a:cubicBezTo>
                  <a:pt x="9659" y="7074"/>
                  <a:pt x="9558" y="7108"/>
                  <a:pt x="9455" y="7108"/>
                </a:cubicBezTo>
                <a:cubicBezTo>
                  <a:pt x="9432" y="7108"/>
                  <a:pt x="9408" y="7106"/>
                  <a:pt x="9385" y="7102"/>
                </a:cubicBezTo>
                <a:cubicBezTo>
                  <a:pt x="9304" y="7102"/>
                  <a:pt x="9197" y="7036"/>
                  <a:pt x="9131" y="6975"/>
                </a:cubicBezTo>
                <a:cubicBezTo>
                  <a:pt x="9090" y="6909"/>
                  <a:pt x="9070" y="6828"/>
                  <a:pt x="9070" y="6762"/>
                </a:cubicBezTo>
                <a:cubicBezTo>
                  <a:pt x="9111" y="6655"/>
                  <a:pt x="9218" y="6573"/>
                  <a:pt x="9345" y="6528"/>
                </a:cubicBezTo>
                <a:lnTo>
                  <a:pt x="9579" y="6044"/>
                </a:lnTo>
                <a:cubicBezTo>
                  <a:pt x="9599" y="5978"/>
                  <a:pt x="9640" y="5917"/>
                  <a:pt x="9685" y="5871"/>
                </a:cubicBezTo>
                <a:cubicBezTo>
                  <a:pt x="9726" y="5831"/>
                  <a:pt x="9792" y="5831"/>
                  <a:pt x="9833" y="5810"/>
                </a:cubicBezTo>
                <a:cubicBezTo>
                  <a:pt x="10301" y="5663"/>
                  <a:pt x="10764" y="5510"/>
                  <a:pt x="11252" y="5408"/>
                </a:cubicBezTo>
                <a:cubicBezTo>
                  <a:pt x="11357" y="5376"/>
                  <a:pt x="11462" y="5346"/>
                  <a:pt x="11559" y="5346"/>
                </a:cubicBezTo>
                <a:cubicBezTo>
                  <a:pt x="11599" y="5346"/>
                  <a:pt x="11638" y="5351"/>
                  <a:pt x="11674" y="5363"/>
                </a:cubicBezTo>
                <a:cubicBezTo>
                  <a:pt x="11802" y="5383"/>
                  <a:pt x="11954" y="5470"/>
                  <a:pt x="11995" y="5637"/>
                </a:cubicBezTo>
                <a:cubicBezTo>
                  <a:pt x="12015" y="5637"/>
                  <a:pt x="12036" y="5637"/>
                  <a:pt x="12081" y="5617"/>
                </a:cubicBezTo>
                <a:cubicBezTo>
                  <a:pt x="12122" y="5597"/>
                  <a:pt x="12183" y="5536"/>
                  <a:pt x="12208" y="5470"/>
                </a:cubicBezTo>
                <a:cubicBezTo>
                  <a:pt x="12229" y="5408"/>
                  <a:pt x="12229" y="5342"/>
                  <a:pt x="12229" y="5281"/>
                </a:cubicBezTo>
                <a:cubicBezTo>
                  <a:pt x="12249" y="5215"/>
                  <a:pt x="12249" y="5129"/>
                  <a:pt x="12270" y="5068"/>
                </a:cubicBezTo>
                <a:cubicBezTo>
                  <a:pt x="12310" y="4961"/>
                  <a:pt x="12376" y="4900"/>
                  <a:pt x="12483" y="4854"/>
                </a:cubicBezTo>
                <a:cubicBezTo>
                  <a:pt x="12501" y="4848"/>
                  <a:pt x="12519" y="4846"/>
                  <a:pt x="12537" y="4846"/>
                </a:cubicBezTo>
                <a:cubicBezTo>
                  <a:pt x="12581" y="4846"/>
                  <a:pt x="12622" y="4860"/>
                  <a:pt x="12651" y="4874"/>
                </a:cubicBezTo>
                <a:cubicBezTo>
                  <a:pt x="12671" y="4900"/>
                  <a:pt x="12692" y="4920"/>
                  <a:pt x="12717" y="4941"/>
                </a:cubicBezTo>
                <a:cubicBezTo>
                  <a:pt x="12717" y="4961"/>
                  <a:pt x="12737" y="4981"/>
                  <a:pt x="12737" y="4981"/>
                </a:cubicBezTo>
                <a:cubicBezTo>
                  <a:pt x="12768" y="5014"/>
                  <a:pt x="12800" y="5026"/>
                  <a:pt x="12829" y="5026"/>
                </a:cubicBezTo>
                <a:cubicBezTo>
                  <a:pt x="12858" y="5026"/>
                  <a:pt x="12885" y="5014"/>
                  <a:pt x="12905" y="5002"/>
                </a:cubicBezTo>
                <a:cubicBezTo>
                  <a:pt x="12992" y="4961"/>
                  <a:pt x="13073" y="4874"/>
                  <a:pt x="13073" y="4793"/>
                </a:cubicBezTo>
                <a:cubicBezTo>
                  <a:pt x="13073" y="4620"/>
                  <a:pt x="12946" y="4452"/>
                  <a:pt x="12819" y="4325"/>
                </a:cubicBezTo>
                <a:cubicBezTo>
                  <a:pt x="12799" y="4284"/>
                  <a:pt x="12758" y="4239"/>
                  <a:pt x="12737" y="4198"/>
                </a:cubicBezTo>
                <a:cubicBezTo>
                  <a:pt x="12717" y="4050"/>
                  <a:pt x="12844" y="3984"/>
                  <a:pt x="12946" y="3903"/>
                </a:cubicBezTo>
                <a:cubicBezTo>
                  <a:pt x="13073" y="3837"/>
                  <a:pt x="13139" y="3796"/>
                  <a:pt x="13119" y="3730"/>
                </a:cubicBezTo>
                <a:cubicBezTo>
                  <a:pt x="13106" y="3691"/>
                  <a:pt x="13075" y="3677"/>
                  <a:pt x="13021" y="3677"/>
                </a:cubicBezTo>
                <a:cubicBezTo>
                  <a:pt x="12990" y="3677"/>
                  <a:pt x="12952" y="3682"/>
                  <a:pt x="12905" y="3689"/>
                </a:cubicBezTo>
                <a:cubicBezTo>
                  <a:pt x="12871" y="3689"/>
                  <a:pt x="12834" y="3692"/>
                  <a:pt x="12796" y="3692"/>
                </a:cubicBezTo>
                <a:cubicBezTo>
                  <a:pt x="12740" y="3692"/>
                  <a:pt x="12683" y="3685"/>
                  <a:pt x="12631" y="3649"/>
                </a:cubicBezTo>
                <a:cubicBezTo>
                  <a:pt x="12610" y="3628"/>
                  <a:pt x="12610" y="3628"/>
                  <a:pt x="12610" y="3603"/>
                </a:cubicBezTo>
                <a:lnTo>
                  <a:pt x="12651" y="3201"/>
                </a:lnTo>
                <a:cubicBezTo>
                  <a:pt x="12310" y="3074"/>
                  <a:pt x="11974" y="2926"/>
                  <a:pt x="11634" y="2799"/>
                </a:cubicBezTo>
                <a:cubicBezTo>
                  <a:pt x="11527" y="2758"/>
                  <a:pt x="11420" y="2713"/>
                  <a:pt x="11379" y="2611"/>
                </a:cubicBezTo>
                <a:cubicBezTo>
                  <a:pt x="11359" y="2524"/>
                  <a:pt x="11379" y="2438"/>
                  <a:pt x="11379" y="2331"/>
                </a:cubicBezTo>
                <a:cubicBezTo>
                  <a:pt x="11400" y="2102"/>
                  <a:pt x="11232" y="1848"/>
                  <a:pt x="10977" y="1782"/>
                </a:cubicBezTo>
                <a:cubicBezTo>
                  <a:pt x="10957" y="1772"/>
                  <a:pt x="10930" y="1766"/>
                  <a:pt x="10904" y="1766"/>
                </a:cubicBezTo>
                <a:cubicBezTo>
                  <a:pt x="10877" y="1766"/>
                  <a:pt x="10850" y="1772"/>
                  <a:pt x="10830" y="1782"/>
                </a:cubicBezTo>
                <a:cubicBezTo>
                  <a:pt x="10703" y="1802"/>
                  <a:pt x="10637" y="1929"/>
                  <a:pt x="10555" y="2036"/>
                </a:cubicBezTo>
                <a:cubicBezTo>
                  <a:pt x="10424" y="2205"/>
                  <a:pt x="10195" y="2303"/>
                  <a:pt x="9970" y="2303"/>
                </a:cubicBezTo>
                <a:cubicBezTo>
                  <a:pt x="9830" y="2303"/>
                  <a:pt x="9692" y="2265"/>
                  <a:pt x="9579" y="2184"/>
                </a:cubicBezTo>
                <a:cubicBezTo>
                  <a:pt x="9258" y="1975"/>
                  <a:pt x="9131" y="1527"/>
                  <a:pt x="8775" y="1360"/>
                </a:cubicBezTo>
                <a:cubicBezTo>
                  <a:pt x="8632" y="1282"/>
                  <a:pt x="8465" y="1267"/>
                  <a:pt x="8294" y="1267"/>
                </a:cubicBezTo>
                <a:cubicBezTo>
                  <a:pt x="8184" y="1267"/>
                  <a:pt x="8073" y="1273"/>
                  <a:pt x="7966" y="1273"/>
                </a:cubicBezTo>
                <a:cubicBezTo>
                  <a:pt x="7692" y="1273"/>
                  <a:pt x="7376" y="1212"/>
                  <a:pt x="7224" y="978"/>
                </a:cubicBezTo>
                <a:cubicBezTo>
                  <a:pt x="7417" y="871"/>
                  <a:pt x="7330" y="551"/>
                  <a:pt x="7142" y="449"/>
                </a:cubicBezTo>
                <a:cubicBezTo>
                  <a:pt x="6969" y="322"/>
                  <a:pt x="6740" y="296"/>
                  <a:pt x="6547" y="215"/>
                </a:cubicBezTo>
                <a:cubicBezTo>
                  <a:pt x="6383" y="133"/>
                  <a:pt x="6195" y="0"/>
                  <a:pt x="60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7"/>
          <p:cNvSpPr txBox="1"/>
          <p:nvPr>
            <p:ph type="title"/>
          </p:nvPr>
        </p:nvSpPr>
        <p:spPr>
          <a:xfrm>
            <a:off x="720000" y="1099500"/>
            <a:ext cx="7704000" cy="26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0" lang="en" sz="1400">
                <a:solidFill>
                  <a:schemeClr val="lt1"/>
                </a:solidFill>
                <a:latin typeface="Ubuntu"/>
                <a:ea typeface="Ubuntu"/>
                <a:cs typeface="Ubuntu"/>
                <a:sym typeface="Ubuntu"/>
              </a:rPr>
              <a:t>Drag the different parts of the map to their correct place</a:t>
            </a:r>
            <a:endParaRPr b="0" sz="1400">
              <a:solidFill>
                <a:schemeClr val="lt1"/>
              </a:solidFill>
              <a:latin typeface="Ubuntu"/>
              <a:ea typeface="Ubuntu"/>
              <a:cs typeface="Ubuntu"/>
              <a:sym typeface="Ubuntu"/>
            </a:endParaRPr>
          </a:p>
        </p:txBody>
      </p:sp>
      <p:sp>
        <p:nvSpPr>
          <p:cNvPr id="3245" name="Google Shape;3245;p67"/>
          <p:cNvSpPr/>
          <p:nvPr/>
        </p:nvSpPr>
        <p:spPr>
          <a:xfrm>
            <a:off x="4750512" y="1720293"/>
            <a:ext cx="1020849" cy="785172"/>
          </a:xfrm>
          <a:custGeom>
            <a:rect b="b" l="l" r="r" t="t"/>
            <a:pathLst>
              <a:path extrusionOk="0" h="13272" w="17255">
                <a:moveTo>
                  <a:pt x="14009" y="0"/>
                </a:moveTo>
                <a:cubicBezTo>
                  <a:pt x="13578" y="0"/>
                  <a:pt x="13311" y="630"/>
                  <a:pt x="12925" y="630"/>
                </a:cubicBezTo>
                <a:cubicBezTo>
                  <a:pt x="12892" y="630"/>
                  <a:pt x="12858" y="626"/>
                  <a:pt x="12824" y="616"/>
                </a:cubicBezTo>
                <a:cubicBezTo>
                  <a:pt x="12684" y="583"/>
                  <a:pt x="12547" y="467"/>
                  <a:pt x="12422" y="467"/>
                </a:cubicBezTo>
                <a:cubicBezTo>
                  <a:pt x="12392" y="467"/>
                  <a:pt x="12363" y="473"/>
                  <a:pt x="12335" y="489"/>
                </a:cubicBezTo>
                <a:cubicBezTo>
                  <a:pt x="12122" y="616"/>
                  <a:pt x="12335" y="1043"/>
                  <a:pt x="12122" y="1170"/>
                </a:cubicBezTo>
                <a:cubicBezTo>
                  <a:pt x="12093" y="1188"/>
                  <a:pt x="12064" y="1195"/>
                  <a:pt x="12036" y="1195"/>
                </a:cubicBezTo>
                <a:cubicBezTo>
                  <a:pt x="11898" y="1195"/>
                  <a:pt x="11764" y="1013"/>
                  <a:pt x="11659" y="870"/>
                </a:cubicBezTo>
                <a:cubicBezTo>
                  <a:pt x="11569" y="729"/>
                  <a:pt x="11417" y="602"/>
                  <a:pt x="11259" y="602"/>
                </a:cubicBezTo>
                <a:cubicBezTo>
                  <a:pt x="11230" y="602"/>
                  <a:pt x="11200" y="606"/>
                  <a:pt x="11170" y="616"/>
                </a:cubicBezTo>
                <a:cubicBezTo>
                  <a:pt x="11064" y="636"/>
                  <a:pt x="10977" y="702"/>
                  <a:pt x="10896" y="763"/>
                </a:cubicBezTo>
                <a:cubicBezTo>
                  <a:pt x="10743" y="859"/>
                  <a:pt x="10572" y="897"/>
                  <a:pt x="10395" y="897"/>
                </a:cubicBezTo>
                <a:cubicBezTo>
                  <a:pt x="10054" y="897"/>
                  <a:pt x="9688" y="756"/>
                  <a:pt x="9370" y="616"/>
                </a:cubicBezTo>
                <a:cubicBezTo>
                  <a:pt x="9185" y="542"/>
                  <a:pt x="8966" y="469"/>
                  <a:pt x="8769" y="469"/>
                </a:cubicBezTo>
                <a:cubicBezTo>
                  <a:pt x="8625" y="469"/>
                  <a:pt x="8492" y="508"/>
                  <a:pt x="8393" y="616"/>
                </a:cubicBezTo>
                <a:cubicBezTo>
                  <a:pt x="8286" y="743"/>
                  <a:pt x="8246" y="936"/>
                  <a:pt x="8159" y="1084"/>
                </a:cubicBezTo>
                <a:cubicBezTo>
                  <a:pt x="8052" y="1272"/>
                  <a:pt x="7844" y="1399"/>
                  <a:pt x="7610" y="1399"/>
                </a:cubicBezTo>
                <a:cubicBezTo>
                  <a:pt x="7396" y="1379"/>
                  <a:pt x="7182" y="1231"/>
                  <a:pt x="7121" y="1018"/>
                </a:cubicBezTo>
                <a:cubicBezTo>
                  <a:pt x="7081" y="890"/>
                  <a:pt x="7055" y="743"/>
                  <a:pt x="6954" y="662"/>
                </a:cubicBezTo>
                <a:cubicBezTo>
                  <a:pt x="6924" y="647"/>
                  <a:pt x="6894" y="640"/>
                  <a:pt x="6865" y="640"/>
                </a:cubicBezTo>
                <a:cubicBezTo>
                  <a:pt x="6727" y="640"/>
                  <a:pt x="6606" y="796"/>
                  <a:pt x="6572" y="957"/>
                </a:cubicBezTo>
                <a:cubicBezTo>
                  <a:pt x="6526" y="1124"/>
                  <a:pt x="6506" y="1358"/>
                  <a:pt x="6358" y="1465"/>
                </a:cubicBezTo>
                <a:cubicBezTo>
                  <a:pt x="6305" y="1497"/>
                  <a:pt x="6249" y="1510"/>
                  <a:pt x="6190" y="1510"/>
                </a:cubicBezTo>
                <a:cubicBezTo>
                  <a:pt x="6012" y="1510"/>
                  <a:pt x="5817" y="1387"/>
                  <a:pt x="5656" y="1272"/>
                </a:cubicBezTo>
                <a:cubicBezTo>
                  <a:pt x="5402" y="1104"/>
                  <a:pt x="5087" y="1018"/>
                  <a:pt x="4766" y="997"/>
                </a:cubicBezTo>
                <a:cubicBezTo>
                  <a:pt x="4598" y="997"/>
                  <a:pt x="4431" y="1018"/>
                  <a:pt x="4324" y="1145"/>
                </a:cubicBezTo>
                <a:cubicBezTo>
                  <a:pt x="4283" y="1211"/>
                  <a:pt x="4258" y="1297"/>
                  <a:pt x="4217" y="1358"/>
                </a:cubicBezTo>
                <a:cubicBezTo>
                  <a:pt x="4082" y="1652"/>
                  <a:pt x="3749" y="1784"/>
                  <a:pt x="3432" y="1784"/>
                </a:cubicBezTo>
                <a:cubicBezTo>
                  <a:pt x="3404" y="1784"/>
                  <a:pt x="3375" y="1783"/>
                  <a:pt x="3347" y="1781"/>
                </a:cubicBezTo>
                <a:cubicBezTo>
                  <a:pt x="3011" y="1781"/>
                  <a:pt x="2691" y="1653"/>
                  <a:pt x="2350" y="1613"/>
                </a:cubicBezTo>
                <a:cubicBezTo>
                  <a:pt x="1948" y="1526"/>
                  <a:pt x="1460" y="1526"/>
                  <a:pt x="1058" y="1526"/>
                </a:cubicBezTo>
                <a:cubicBezTo>
                  <a:pt x="879" y="1417"/>
                  <a:pt x="667" y="1308"/>
                  <a:pt x="450" y="1308"/>
                </a:cubicBezTo>
                <a:cubicBezTo>
                  <a:pt x="413" y="1308"/>
                  <a:pt x="377" y="1311"/>
                  <a:pt x="341" y="1318"/>
                </a:cubicBezTo>
                <a:cubicBezTo>
                  <a:pt x="188" y="1338"/>
                  <a:pt x="61" y="1465"/>
                  <a:pt x="0" y="1613"/>
                </a:cubicBezTo>
                <a:cubicBezTo>
                  <a:pt x="382" y="1847"/>
                  <a:pt x="763" y="2228"/>
                  <a:pt x="697" y="2610"/>
                </a:cubicBezTo>
                <a:cubicBezTo>
                  <a:pt x="697" y="2630"/>
                  <a:pt x="677" y="2650"/>
                  <a:pt x="677" y="2696"/>
                </a:cubicBezTo>
                <a:cubicBezTo>
                  <a:pt x="656" y="2757"/>
                  <a:pt x="656" y="2823"/>
                  <a:pt x="677" y="2884"/>
                </a:cubicBezTo>
                <a:cubicBezTo>
                  <a:pt x="677" y="2925"/>
                  <a:pt x="743" y="2991"/>
                  <a:pt x="783" y="3032"/>
                </a:cubicBezTo>
                <a:cubicBezTo>
                  <a:pt x="1078" y="3307"/>
                  <a:pt x="1231" y="3586"/>
                  <a:pt x="1206" y="3861"/>
                </a:cubicBezTo>
                <a:cubicBezTo>
                  <a:pt x="1185" y="4156"/>
                  <a:pt x="997" y="4370"/>
                  <a:pt x="804" y="4578"/>
                </a:cubicBezTo>
                <a:cubicBezTo>
                  <a:pt x="656" y="4751"/>
                  <a:pt x="488" y="4919"/>
                  <a:pt x="422" y="5133"/>
                </a:cubicBezTo>
                <a:cubicBezTo>
                  <a:pt x="422" y="5153"/>
                  <a:pt x="402" y="5194"/>
                  <a:pt x="402" y="5214"/>
                </a:cubicBezTo>
                <a:cubicBezTo>
                  <a:pt x="382" y="5301"/>
                  <a:pt x="361" y="5387"/>
                  <a:pt x="315" y="5448"/>
                </a:cubicBezTo>
                <a:cubicBezTo>
                  <a:pt x="295" y="5494"/>
                  <a:pt x="275" y="5514"/>
                  <a:pt x="254" y="5535"/>
                </a:cubicBezTo>
                <a:cubicBezTo>
                  <a:pt x="234" y="5575"/>
                  <a:pt x="214" y="5596"/>
                  <a:pt x="188" y="5621"/>
                </a:cubicBezTo>
                <a:cubicBezTo>
                  <a:pt x="87" y="5769"/>
                  <a:pt x="127" y="5977"/>
                  <a:pt x="168" y="6170"/>
                </a:cubicBezTo>
                <a:cubicBezTo>
                  <a:pt x="214" y="6359"/>
                  <a:pt x="234" y="6552"/>
                  <a:pt x="168" y="6740"/>
                </a:cubicBezTo>
                <a:cubicBezTo>
                  <a:pt x="148" y="6786"/>
                  <a:pt x="127" y="6827"/>
                  <a:pt x="107" y="6893"/>
                </a:cubicBezTo>
                <a:cubicBezTo>
                  <a:pt x="87" y="6933"/>
                  <a:pt x="61" y="6954"/>
                  <a:pt x="41" y="6994"/>
                </a:cubicBezTo>
                <a:cubicBezTo>
                  <a:pt x="0" y="7122"/>
                  <a:pt x="0" y="7274"/>
                  <a:pt x="0" y="7422"/>
                </a:cubicBezTo>
                <a:lnTo>
                  <a:pt x="41" y="8078"/>
                </a:lnTo>
                <a:cubicBezTo>
                  <a:pt x="41" y="8139"/>
                  <a:pt x="41" y="8205"/>
                  <a:pt x="61" y="8246"/>
                </a:cubicBezTo>
                <a:cubicBezTo>
                  <a:pt x="127" y="8312"/>
                  <a:pt x="214" y="8353"/>
                  <a:pt x="315" y="8373"/>
                </a:cubicBezTo>
                <a:cubicBezTo>
                  <a:pt x="443" y="8419"/>
                  <a:pt x="570" y="8439"/>
                  <a:pt x="595" y="8587"/>
                </a:cubicBezTo>
                <a:cubicBezTo>
                  <a:pt x="616" y="8693"/>
                  <a:pt x="529" y="8775"/>
                  <a:pt x="468" y="8861"/>
                </a:cubicBezTo>
                <a:cubicBezTo>
                  <a:pt x="402" y="8927"/>
                  <a:pt x="341" y="8968"/>
                  <a:pt x="341" y="9054"/>
                </a:cubicBezTo>
                <a:cubicBezTo>
                  <a:pt x="341" y="9156"/>
                  <a:pt x="468" y="9222"/>
                  <a:pt x="570" y="9243"/>
                </a:cubicBezTo>
                <a:lnTo>
                  <a:pt x="616" y="9243"/>
                </a:lnTo>
                <a:cubicBezTo>
                  <a:pt x="743" y="9263"/>
                  <a:pt x="890" y="9309"/>
                  <a:pt x="951" y="9411"/>
                </a:cubicBezTo>
                <a:cubicBezTo>
                  <a:pt x="1058" y="9563"/>
                  <a:pt x="977" y="9772"/>
                  <a:pt x="743" y="9985"/>
                </a:cubicBezTo>
                <a:cubicBezTo>
                  <a:pt x="677" y="10046"/>
                  <a:pt x="468" y="10240"/>
                  <a:pt x="509" y="10408"/>
                </a:cubicBezTo>
                <a:cubicBezTo>
                  <a:pt x="560" y="10375"/>
                  <a:pt x="614" y="10362"/>
                  <a:pt x="667" y="10362"/>
                </a:cubicBezTo>
                <a:cubicBezTo>
                  <a:pt x="747" y="10362"/>
                  <a:pt x="826" y="10391"/>
                  <a:pt x="890" y="10428"/>
                </a:cubicBezTo>
                <a:cubicBezTo>
                  <a:pt x="997" y="10494"/>
                  <a:pt x="1078" y="10621"/>
                  <a:pt x="1145" y="10728"/>
                </a:cubicBezTo>
                <a:lnTo>
                  <a:pt x="1440" y="11171"/>
                </a:lnTo>
                <a:cubicBezTo>
                  <a:pt x="1633" y="11445"/>
                  <a:pt x="1801" y="11659"/>
                  <a:pt x="2055" y="11766"/>
                </a:cubicBezTo>
                <a:cubicBezTo>
                  <a:pt x="2075" y="11766"/>
                  <a:pt x="2075" y="11786"/>
                  <a:pt x="2075" y="11806"/>
                </a:cubicBezTo>
                <a:cubicBezTo>
                  <a:pt x="2075" y="11827"/>
                  <a:pt x="2055" y="11827"/>
                  <a:pt x="2035" y="11827"/>
                </a:cubicBezTo>
                <a:cubicBezTo>
                  <a:pt x="1994" y="11827"/>
                  <a:pt x="1948" y="11852"/>
                  <a:pt x="1928" y="11893"/>
                </a:cubicBezTo>
                <a:cubicBezTo>
                  <a:pt x="1908" y="11979"/>
                  <a:pt x="1908" y="12106"/>
                  <a:pt x="1969" y="12168"/>
                </a:cubicBezTo>
                <a:cubicBezTo>
                  <a:pt x="2035" y="12234"/>
                  <a:pt x="2096" y="12274"/>
                  <a:pt x="2182" y="12315"/>
                </a:cubicBezTo>
                <a:cubicBezTo>
                  <a:pt x="2248" y="12361"/>
                  <a:pt x="2330" y="12402"/>
                  <a:pt x="2396" y="12488"/>
                </a:cubicBezTo>
                <a:cubicBezTo>
                  <a:pt x="2503" y="12590"/>
                  <a:pt x="2523" y="12763"/>
                  <a:pt x="2477" y="12910"/>
                </a:cubicBezTo>
                <a:lnTo>
                  <a:pt x="2477" y="12931"/>
                </a:lnTo>
                <a:cubicBezTo>
                  <a:pt x="2757" y="13144"/>
                  <a:pt x="3113" y="13271"/>
                  <a:pt x="3474" y="13271"/>
                </a:cubicBezTo>
                <a:cubicBezTo>
                  <a:pt x="3774" y="13271"/>
                  <a:pt x="4197" y="13165"/>
                  <a:pt x="4324" y="12824"/>
                </a:cubicBezTo>
                <a:cubicBezTo>
                  <a:pt x="4344" y="12763"/>
                  <a:pt x="4364" y="12676"/>
                  <a:pt x="4385" y="12590"/>
                </a:cubicBezTo>
                <a:cubicBezTo>
                  <a:pt x="4431" y="12442"/>
                  <a:pt x="4451" y="12274"/>
                  <a:pt x="4598" y="12168"/>
                </a:cubicBezTo>
                <a:cubicBezTo>
                  <a:pt x="4665" y="12127"/>
                  <a:pt x="4726" y="12127"/>
                  <a:pt x="4812" y="12106"/>
                </a:cubicBezTo>
                <a:cubicBezTo>
                  <a:pt x="4853" y="12081"/>
                  <a:pt x="4893" y="12081"/>
                  <a:pt x="4939" y="12061"/>
                </a:cubicBezTo>
                <a:cubicBezTo>
                  <a:pt x="5021" y="12020"/>
                  <a:pt x="5087" y="11979"/>
                  <a:pt x="5148" y="11913"/>
                </a:cubicBezTo>
                <a:cubicBezTo>
                  <a:pt x="5194" y="11852"/>
                  <a:pt x="5255" y="11786"/>
                  <a:pt x="5341" y="11745"/>
                </a:cubicBezTo>
                <a:cubicBezTo>
                  <a:pt x="5448" y="11679"/>
                  <a:pt x="5555" y="11679"/>
                  <a:pt x="5682" y="11659"/>
                </a:cubicBezTo>
                <a:cubicBezTo>
                  <a:pt x="5702" y="11659"/>
                  <a:pt x="5723" y="11659"/>
                  <a:pt x="5743" y="11639"/>
                </a:cubicBezTo>
                <a:cubicBezTo>
                  <a:pt x="6231" y="11572"/>
                  <a:pt x="6699" y="11277"/>
                  <a:pt x="6974" y="10876"/>
                </a:cubicBezTo>
                <a:lnTo>
                  <a:pt x="6994" y="10835"/>
                </a:lnTo>
                <a:cubicBezTo>
                  <a:pt x="7035" y="10769"/>
                  <a:pt x="7081" y="10682"/>
                  <a:pt x="7162" y="10642"/>
                </a:cubicBezTo>
                <a:cubicBezTo>
                  <a:pt x="7206" y="10623"/>
                  <a:pt x="7252" y="10614"/>
                  <a:pt x="7301" y="10614"/>
                </a:cubicBezTo>
                <a:cubicBezTo>
                  <a:pt x="7416" y="10614"/>
                  <a:pt x="7545" y="10665"/>
                  <a:pt x="7691" y="10769"/>
                </a:cubicBezTo>
                <a:lnTo>
                  <a:pt x="7691" y="10789"/>
                </a:lnTo>
                <a:cubicBezTo>
                  <a:pt x="7889" y="10953"/>
                  <a:pt x="8117" y="11128"/>
                  <a:pt x="8352" y="11128"/>
                </a:cubicBezTo>
                <a:cubicBezTo>
                  <a:pt x="8394" y="11128"/>
                  <a:pt x="8437" y="11122"/>
                  <a:pt x="8480" y="11110"/>
                </a:cubicBezTo>
                <a:cubicBezTo>
                  <a:pt x="8541" y="11089"/>
                  <a:pt x="8581" y="11064"/>
                  <a:pt x="8647" y="11023"/>
                </a:cubicBezTo>
                <a:cubicBezTo>
                  <a:pt x="8708" y="10982"/>
                  <a:pt x="8754" y="10962"/>
                  <a:pt x="8815" y="10937"/>
                </a:cubicBezTo>
                <a:cubicBezTo>
                  <a:pt x="8902" y="10916"/>
                  <a:pt x="8963" y="10896"/>
                  <a:pt x="9049" y="10896"/>
                </a:cubicBezTo>
                <a:cubicBezTo>
                  <a:pt x="9197" y="10855"/>
                  <a:pt x="9344" y="10835"/>
                  <a:pt x="9410" y="10728"/>
                </a:cubicBezTo>
                <a:cubicBezTo>
                  <a:pt x="9410" y="10682"/>
                  <a:pt x="9431" y="10642"/>
                  <a:pt x="9431" y="10601"/>
                </a:cubicBezTo>
                <a:cubicBezTo>
                  <a:pt x="9431" y="10535"/>
                  <a:pt x="9431" y="10494"/>
                  <a:pt x="9471" y="10428"/>
                </a:cubicBezTo>
                <a:cubicBezTo>
                  <a:pt x="9538" y="10280"/>
                  <a:pt x="9726" y="10260"/>
                  <a:pt x="9919" y="10260"/>
                </a:cubicBezTo>
                <a:cubicBezTo>
                  <a:pt x="10067" y="10240"/>
                  <a:pt x="10214" y="10240"/>
                  <a:pt x="10280" y="10133"/>
                </a:cubicBezTo>
                <a:cubicBezTo>
                  <a:pt x="10280" y="10113"/>
                  <a:pt x="10301" y="10113"/>
                  <a:pt x="10321" y="10113"/>
                </a:cubicBezTo>
                <a:lnTo>
                  <a:pt x="10341" y="10113"/>
                </a:lnTo>
                <a:cubicBezTo>
                  <a:pt x="10575" y="10347"/>
                  <a:pt x="10850" y="10535"/>
                  <a:pt x="11150" y="10642"/>
                </a:cubicBezTo>
                <a:cubicBezTo>
                  <a:pt x="11208" y="10656"/>
                  <a:pt x="11258" y="10670"/>
                  <a:pt x="11303" y="10670"/>
                </a:cubicBezTo>
                <a:cubicBezTo>
                  <a:pt x="11322" y="10670"/>
                  <a:pt x="11341" y="10668"/>
                  <a:pt x="11359" y="10662"/>
                </a:cubicBezTo>
                <a:cubicBezTo>
                  <a:pt x="11379" y="10642"/>
                  <a:pt x="11404" y="10621"/>
                  <a:pt x="11425" y="10601"/>
                </a:cubicBezTo>
                <a:cubicBezTo>
                  <a:pt x="11445" y="10580"/>
                  <a:pt x="11465" y="10580"/>
                  <a:pt x="11506" y="10555"/>
                </a:cubicBezTo>
                <a:cubicBezTo>
                  <a:pt x="11551" y="10531"/>
                  <a:pt x="11593" y="10521"/>
                  <a:pt x="11634" y="10521"/>
                </a:cubicBezTo>
                <a:cubicBezTo>
                  <a:pt x="11734" y="10521"/>
                  <a:pt x="11829" y="10580"/>
                  <a:pt x="11933" y="10642"/>
                </a:cubicBezTo>
                <a:cubicBezTo>
                  <a:pt x="12015" y="10682"/>
                  <a:pt x="12122" y="10728"/>
                  <a:pt x="12208" y="10748"/>
                </a:cubicBezTo>
                <a:lnTo>
                  <a:pt x="12208" y="10367"/>
                </a:lnTo>
                <a:cubicBezTo>
                  <a:pt x="12208" y="10347"/>
                  <a:pt x="12228" y="10347"/>
                  <a:pt x="12228" y="10326"/>
                </a:cubicBezTo>
                <a:cubicBezTo>
                  <a:pt x="12523" y="10199"/>
                  <a:pt x="12803" y="10046"/>
                  <a:pt x="13058" y="9838"/>
                </a:cubicBezTo>
                <a:cubicBezTo>
                  <a:pt x="12930" y="9497"/>
                  <a:pt x="12971" y="9116"/>
                  <a:pt x="13159" y="8800"/>
                </a:cubicBezTo>
                <a:lnTo>
                  <a:pt x="13185" y="8775"/>
                </a:lnTo>
                <a:cubicBezTo>
                  <a:pt x="13205" y="8734"/>
                  <a:pt x="13246" y="8693"/>
                  <a:pt x="13246" y="8627"/>
                </a:cubicBezTo>
                <a:cubicBezTo>
                  <a:pt x="13266" y="8587"/>
                  <a:pt x="13266" y="8546"/>
                  <a:pt x="13266" y="8500"/>
                </a:cubicBezTo>
                <a:cubicBezTo>
                  <a:pt x="13266" y="8439"/>
                  <a:pt x="13266" y="8373"/>
                  <a:pt x="13286" y="8312"/>
                </a:cubicBezTo>
                <a:cubicBezTo>
                  <a:pt x="13332" y="8225"/>
                  <a:pt x="13393" y="8164"/>
                  <a:pt x="13459" y="8119"/>
                </a:cubicBezTo>
                <a:cubicBezTo>
                  <a:pt x="13520" y="8078"/>
                  <a:pt x="13566" y="8037"/>
                  <a:pt x="13607" y="7971"/>
                </a:cubicBezTo>
                <a:cubicBezTo>
                  <a:pt x="13627" y="7910"/>
                  <a:pt x="13648" y="7844"/>
                  <a:pt x="13648" y="7757"/>
                </a:cubicBezTo>
                <a:cubicBezTo>
                  <a:pt x="13648" y="7717"/>
                  <a:pt x="13668" y="7676"/>
                  <a:pt x="13668" y="7630"/>
                </a:cubicBezTo>
                <a:cubicBezTo>
                  <a:pt x="13734" y="7376"/>
                  <a:pt x="13922" y="7228"/>
                  <a:pt x="14136" y="7081"/>
                </a:cubicBezTo>
                <a:cubicBezTo>
                  <a:pt x="14177" y="7040"/>
                  <a:pt x="14222" y="6994"/>
                  <a:pt x="14263" y="6974"/>
                </a:cubicBezTo>
                <a:cubicBezTo>
                  <a:pt x="14497" y="6786"/>
                  <a:pt x="14685" y="6532"/>
                  <a:pt x="14812" y="6231"/>
                </a:cubicBezTo>
                <a:cubicBezTo>
                  <a:pt x="14812" y="6231"/>
                  <a:pt x="14838" y="6211"/>
                  <a:pt x="14858" y="6211"/>
                </a:cubicBezTo>
                <a:cubicBezTo>
                  <a:pt x="14879" y="6211"/>
                  <a:pt x="14879" y="6231"/>
                  <a:pt x="14899" y="6257"/>
                </a:cubicBezTo>
                <a:cubicBezTo>
                  <a:pt x="14919" y="6318"/>
                  <a:pt x="14965" y="6359"/>
                  <a:pt x="15006" y="6384"/>
                </a:cubicBezTo>
                <a:cubicBezTo>
                  <a:pt x="15056" y="6396"/>
                  <a:pt x="15111" y="6407"/>
                  <a:pt x="15165" y="6407"/>
                </a:cubicBezTo>
                <a:cubicBezTo>
                  <a:pt x="15205" y="6407"/>
                  <a:pt x="15244" y="6401"/>
                  <a:pt x="15280" y="6384"/>
                </a:cubicBezTo>
                <a:cubicBezTo>
                  <a:pt x="15428" y="6318"/>
                  <a:pt x="15555" y="6191"/>
                  <a:pt x="15662" y="6064"/>
                </a:cubicBezTo>
                <a:cubicBezTo>
                  <a:pt x="15703" y="5977"/>
                  <a:pt x="15789" y="5896"/>
                  <a:pt x="15789" y="5789"/>
                </a:cubicBezTo>
                <a:cubicBezTo>
                  <a:pt x="15809" y="5723"/>
                  <a:pt x="15789" y="5662"/>
                  <a:pt x="15789" y="5575"/>
                </a:cubicBezTo>
                <a:cubicBezTo>
                  <a:pt x="15769" y="5514"/>
                  <a:pt x="15748" y="5407"/>
                  <a:pt x="15769" y="5321"/>
                </a:cubicBezTo>
                <a:cubicBezTo>
                  <a:pt x="15809" y="5153"/>
                  <a:pt x="15982" y="5046"/>
                  <a:pt x="16171" y="4985"/>
                </a:cubicBezTo>
                <a:cubicBezTo>
                  <a:pt x="16191" y="4899"/>
                  <a:pt x="16237" y="4792"/>
                  <a:pt x="16318" y="4705"/>
                </a:cubicBezTo>
                <a:cubicBezTo>
                  <a:pt x="16425" y="4578"/>
                  <a:pt x="16572" y="4497"/>
                  <a:pt x="16720" y="4370"/>
                </a:cubicBezTo>
                <a:cubicBezTo>
                  <a:pt x="17101" y="4029"/>
                  <a:pt x="17254" y="3434"/>
                  <a:pt x="17081" y="2951"/>
                </a:cubicBezTo>
                <a:cubicBezTo>
                  <a:pt x="17081" y="2905"/>
                  <a:pt x="17061" y="2884"/>
                  <a:pt x="17040" y="2864"/>
                </a:cubicBezTo>
                <a:cubicBezTo>
                  <a:pt x="17000" y="2823"/>
                  <a:pt x="16934" y="2798"/>
                  <a:pt x="16893" y="2757"/>
                </a:cubicBezTo>
                <a:cubicBezTo>
                  <a:pt x="16827" y="2717"/>
                  <a:pt x="16806" y="2630"/>
                  <a:pt x="16806" y="2569"/>
                </a:cubicBezTo>
                <a:cubicBezTo>
                  <a:pt x="16745" y="2228"/>
                  <a:pt x="16700" y="1908"/>
                  <a:pt x="16659" y="1572"/>
                </a:cubicBezTo>
                <a:cubicBezTo>
                  <a:pt x="16639" y="1506"/>
                  <a:pt x="16639" y="1425"/>
                  <a:pt x="16572" y="1379"/>
                </a:cubicBezTo>
                <a:cubicBezTo>
                  <a:pt x="16542" y="1355"/>
                  <a:pt x="16510" y="1347"/>
                  <a:pt x="16476" y="1347"/>
                </a:cubicBezTo>
                <a:cubicBezTo>
                  <a:pt x="16391" y="1347"/>
                  <a:pt x="16296" y="1399"/>
                  <a:pt x="16191" y="1399"/>
                </a:cubicBezTo>
                <a:cubicBezTo>
                  <a:pt x="16180" y="1401"/>
                  <a:pt x="16169" y="1402"/>
                  <a:pt x="16158" y="1402"/>
                </a:cubicBezTo>
                <a:cubicBezTo>
                  <a:pt x="16004" y="1402"/>
                  <a:pt x="15873" y="1240"/>
                  <a:pt x="15830" y="1084"/>
                </a:cubicBezTo>
                <a:cubicBezTo>
                  <a:pt x="15789" y="936"/>
                  <a:pt x="15809" y="743"/>
                  <a:pt x="15789" y="575"/>
                </a:cubicBezTo>
                <a:cubicBezTo>
                  <a:pt x="15789" y="448"/>
                  <a:pt x="15789" y="300"/>
                  <a:pt x="15682" y="214"/>
                </a:cubicBezTo>
                <a:cubicBezTo>
                  <a:pt x="15618" y="155"/>
                  <a:pt x="15550" y="135"/>
                  <a:pt x="15478" y="135"/>
                </a:cubicBezTo>
                <a:cubicBezTo>
                  <a:pt x="15322" y="135"/>
                  <a:pt x="15150" y="230"/>
                  <a:pt x="14975" y="230"/>
                </a:cubicBezTo>
                <a:cubicBezTo>
                  <a:pt x="14936" y="230"/>
                  <a:pt x="14897" y="225"/>
                  <a:pt x="14858" y="214"/>
                </a:cubicBezTo>
                <a:cubicBezTo>
                  <a:pt x="14819" y="229"/>
                  <a:pt x="14780" y="236"/>
                  <a:pt x="14740" y="236"/>
                </a:cubicBezTo>
                <a:cubicBezTo>
                  <a:pt x="14503" y="236"/>
                  <a:pt x="14262" y="0"/>
                  <a:pt x="14009" y="0"/>
                </a:cubicBezTo>
                <a:close/>
              </a:path>
            </a:pathLst>
          </a:custGeom>
          <a:noFill/>
          <a:ln cap="flat" cmpd="sng" w="9525">
            <a:solidFill>
              <a:schemeClr val="lt1"/>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7"/>
          <p:cNvSpPr/>
          <p:nvPr/>
        </p:nvSpPr>
        <p:spPr>
          <a:xfrm>
            <a:off x="3522968" y="2732283"/>
            <a:ext cx="756038" cy="711517"/>
          </a:xfrm>
          <a:custGeom>
            <a:rect b="b" l="l" r="r" t="t"/>
            <a:pathLst>
              <a:path extrusionOk="0" h="12027" w="12779">
                <a:moveTo>
                  <a:pt x="9579" y="1"/>
                </a:moveTo>
                <a:cubicBezTo>
                  <a:pt x="9492" y="107"/>
                  <a:pt x="9345" y="107"/>
                  <a:pt x="9218" y="128"/>
                </a:cubicBezTo>
                <a:lnTo>
                  <a:pt x="9157" y="128"/>
                </a:lnTo>
                <a:cubicBezTo>
                  <a:pt x="9070" y="128"/>
                  <a:pt x="8963" y="189"/>
                  <a:pt x="8943" y="255"/>
                </a:cubicBezTo>
                <a:cubicBezTo>
                  <a:pt x="8923" y="296"/>
                  <a:pt x="8923" y="316"/>
                  <a:pt x="8943" y="341"/>
                </a:cubicBezTo>
                <a:cubicBezTo>
                  <a:pt x="8963" y="362"/>
                  <a:pt x="8984" y="382"/>
                  <a:pt x="9029" y="403"/>
                </a:cubicBezTo>
                <a:cubicBezTo>
                  <a:pt x="9070" y="443"/>
                  <a:pt x="9136" y="469"/>
                  <a:pt x="9157" y="530"/>
                </a:cubicBezTo>
                <a:cubicBezTo>
                  <a:pt x="9177" y="570"/>
                  <a:pt x="9177" y="637"/>
                  <a:pt x="9157" y="698"/>
                </a:cubicBezTo>
                <a:cubicBezTo>
                  <a:pt x="9091" y="932"/>
                  <a:pt x="8923" y="1145"/>
                  <a:pt x="8689" y="1272"/>
                </a:cubicBezTo>
                <a:lnTo>
                  <a:pt x="8668" y="1272"/>
                </a:lnTo>
                <a:cubicBezTo>
                  <a:pt x="8648" y="1293"/>
                  <a:pt x="8602" y="1293"/>
                  <a:pt x="8582" y="1313"/>
                </a:cubicBezTo>
                <a:cubicBezTo>
                  <a:pt x="8582" y="1359"/>
                  <a:pt x="8602" y="1400"/>
                  <a:pt x="8628" y="1486"/>
                </a:cubicBezTo>
                <a:cubicBezTo>
                  <a:pt x="8668" y="1547"/>
                  <a:pt x="8709" y="1633"/>
                  <a:pt x="8668" y="1715"/>
                </a:cubicBezTo>
                <a:cubicBezTo>
                  <a:pt x="8648" y="1715"/>
                  <a:pt x="8648" y="1715"/>
                  <a:pt x="8628" y="1740"/>
                </a:cubicBezTo>
                <a:cubicBezTo>
                  <a:pt x="8608" y="1743"/>
                  <a:pt x="8587" y="1745"/>
                  <a:pt x="8567" y="1745"/>
                </a:cubicBezTo>
                <a:cubicBezTo>
                  <a:pt x="8454" y="1745"/>
                  <a:pt x="8332" y="1699"/>
                  <a:pt x="8246" y="1613"/>
                </a:cubicBezTo>
                <a:cubicBezTo>
                  <a:pt x="8139" y="1506"/>
                  <a:pt x="8094" y="1400"/>
                  <a:pt x="8094" y="1293"/>
                </a:cubicBezTo>
                <a:cubicBezTo>
                  <a:pt x="8082" y="1299"/>
                  <a:pt x="8066" y="1301"/>
                  <a:pt x="8048" y="1301"/>
                </a:cubicBezTo>
                <a:cubicBezTo>
                  <a:pt x="8004" y="1301"/>
                  <a:pt x="7948" y="1287"/>
                  <a:pt x="7905" y="1272"/>
                </a:cubicBezTo>
                <a:cubicBezTo>
                  <a:pt x="7737" y="1186"/>
                  <a:pt x="7524" y="1104"/>
                  <a:pt x="7397" y="932"/>
                </a:cubicBezTo>
                <a:lnTo>
                  <a:pt x="7397" y="911"/>
                </a:lnTo>
                <a:cubicBezTo>
                  <a:pt x="7376" y="891"/>
                  <a:pt x="7376" y="870"/>
                  <a:pt x="7356" y="850"/>
                </a:cubicBezTo>
                <a:lnTo>
                  <a:pt x="7290" y="850"/>
                </a:lnTo>
                <a:cubicBezTo>
                  <a:pt x="7249" y="850"/>
                  <a:pt x="7203" y="891"/>
                  <a:pt x="7183" y="932"/>
                </a:cubicBezTo>
                <a:cubicBezTo>
                  <a:pt x="7183" y="977"/>
                  <a:pt x="7163" y="1018"/>
                  <a:pt x="7163" y="1059"/>
                </a:cubicBezTo>
                <a:cubicBezTo>
                  <a:pt x="7163" y="1125"/>
                  <a:pt x="7142" y="1166"/>
                  <a:pt x="7122" y="1232"/>
                </a:cubicBezTo>
                <a:cubicBezTo>
                  <a:pt x="7035" y="1379"/>
                  <a:pt x="6847" y="1440"/>
                  <a:pt x="6674" y="1440"/>
                </a:cubicBezTo>
                <a:cubicBezTo>
                  <a:pt x="6593" y="1440"/>
                  <a:pt x="6506" y="1440"/>
                  <a:pt x="6420" y="1420"/>
                </a:cubicBezTo>
                <a:cubicBezTo>
                  <a:pt x="6339" y="1400"/>
                  <a:pt x="6273" y="1400"/>
                  <a:pt x="6186" y="1400"/>
                </a:cubicBezTo>
                <a:cubicBezTo>
                  <a:pt x="6174" y="1399"/>
                  <a:pt x="6161" y="1398"/>
                  <a:pt x="6149" y="1398"/>
                </a:cubicBezTo>
                <a:cubicBezTo>
                  <a:pt x="5805" y="1398"/>
                  <a:pt x="5465" y="1666"/>
                  <a:pt x="5362" y="2015"/>
                </a:cubicBezTo>
                <a:cubicBezTo>
                  <a:pt x="5342" y="2056"/>
                  <a:pt x="5321" y="2122"/>
                  <a:pt x="5255" y="2163"/>
                </a:cubicBezTo>
                <a:cubicBezTo>
                  <a:pt x="5214" y="2183"/>
                  <a:pt x="5169" y="2183"/>
                  <a:pt x="5128" y="2183"/>
                </a:cubicBezTo>
                <a:lnTo>
                  <a:pt x="3414" y="2142"/>
                </a:lnTo>
                <a:cubicBezTo>
                  <a:pt x="3287" y="2142"/>
                  <a:pt x="3134" y="2122"/>
                  <a:pt x="3032" y="2035"/>
                </a:cubicBezTo>
                <a:cubicBezTo>
                  <a:pt x="2966" y="1995"/>
                  <a:pt x="2925" y="1929"/>
                  <a:pt x="2880" y="1888"/>
                </a:cubicBezTo>
                <a:cubicBezTo>
                  <a:pt x="2859" y="1842"/>
                  <a:pt x="2839" y="1822"/>
                  <a:pt x="2819" y="1801"/>
                </a:cubicBezTo>
                <a:cubicBezTo>
                  <a:pt x="2625" y="1567"/>
                  <a:pt x="2290" y="1547"/>
                  <a:pt x="1969" y="1527"/>
                </a:cubicBezTo>
                <a:lnTo>
                  <a:pt x="1567" y="1506"/>
                </a:lnTo>
                <a:cubicBezTo>
                  <a:pt x="1501" y="1500"/>
                  <a:pt x="1438" y="1496"/>
                  <a:pt x="1378" y="1496"/>
                </a:cubicBezTo>
                <a:cubicBezTo>
                  <a:pt x="1243" y="1496"/>
                  <a:pt x="1126" y="1517"/>
                  <a:pt x="1038" y="1588"/>
                </a:cubicBezTo>
                <a:cubicBezTo>
                  <a:pt x="1018" y="1613"/>
                  <a:pt x="1018" y="1613"/>
                  <a:pt x="998" y="1613"/>
                </a:cubicBezTo>
                <a:cubicBezTo>
                  <a:pt x="1018" y="1715"/>
                  <a:pt x="998" y="1822"/>
                  <a:pt x="972" y="1929"/>
                </a:cubicBezTo>
                <a:cubicBezTo>
                  <a:pt x="932" y="2122"/>
                  <a:pt x="891" y="2310"/>
                  <a:pt x="825" y="2478"/>
                </a:cubicBezTo>
                <a:cubicBezTo>
                  <a:pt x="911" y="2585"/>
                  <a:pt x="870" y="2778"/>
                  <a:pt x="764" y="2859"/>
                </a:cubicBezTo>
                <a:cubicBezTo>
                  <a:pt x="636" y="2987"/>
                  <a:pt x="464" y="3032"/>
                  <a:pt x="296" y="3114"/>
                </a:cubicBezTo>
                <a:cubicBezTo>
                  <a:pt x="148" y="3200"/>
                  <a:pt x="1" y="3348"/>
                  <a:pt x="41" y="3521"/>
                </a:cubicBezTo>
                <a:cubicBezTo>
                  <a:pt x="62" y="3648"/>
                  <a:pt x="169" y="3729"/>
                  <a:pt x="255" y="3836"/>
                </a:cubicBezTo>
                <a:cubicBezTo>
                  <a:pt x="443" y="4070"/>
                  <a:pt x="464" y="4411"/>
                  <a:pt x="657" y="4640"/>
                </a:cubicBezTo>
                <a:cubicBezTo>
                  <a:pt x="698" y="4685"/>
                  <a:pt x="743" y="4706"/>
                  <a:pt x="784" y="4726"/>
                </a:cubicBezTo>
                <a:cubicBezTo>
                  <a:pt x="825" y="4726"/>
                  <a:pt x="870" y="4706"/>
                  <a:pt x="932" y="4685"/>
                </a:cubicBezTo>
                <a:cubicBezTo>
                  <a:pt x="980" y="4671"/>
                  <a:pt x="1031" y="4663"/>
                  <a:pt x="1083" y="4663"/>
                </a:cubicBezTo>
                <a:cubicBezTo>
                  <a:pt x="1261" y="4663"/>
                  <a:pt x="1448" y="4748"/>
                  <a:pt x="1547" y="4894"/>
                </a:cubicBezTo>
                <a:cubicBezTo>
                  <a:pt x="1588" y="4981"/>
                  <a:pt x="1633" y="5067"/>
                  <a:pt x="1715" y="5108"/>
                </a:cubicBezTo>
                <a:cubicBezTo>
                  <a:pt x="1761" y="5128"/>
                  <a:pt x="1822" y="5128"/>
                  <a:pt x="1862" y="5128"/>
                </a:cubicBezTo>
                <a:cubicBezTo>
                  <a:pt x="1990" y="5174"/>
                  <a:pt x="2076" y="5301"/>
                  <a:pt x="2096" y="5428"/>
                </a:cubicBezTo>
                <a:cubicBezTo>
                  <a:pt x="2096" y="5530"/>
                  <a:pt x="2076" y="5657"/>
                  <a:pt x="2035" y="5784"/>
                </a:cubicBezTo>
                <a:cubicBezTo>
                  <a:pt x="1949" y="5830"/>
                  <a:pt x="1842" y="5830"/>
                  <a:pt x="1761" y="5830"/>
                </a:cubicBezTo>
                <a:lnTo>
                  <a:pt x="1761" y="6018"/>
                </a:lnTo>
                <a:cubicBezTo>
                  <a:pt x="1990" y="6018"/>
                  <a:pt x="2203" y="5998"/>
                  <a:pt x="2437" y="5998"/>
                </a:cubicBezTo>
                <a:cubicBezTo>
                  <a:pt x="2458" y="5998"/>
                  <a:pt x="2478" y="5998"/>
                  <a:pt x="2478" y="6018"/>
                </a:cubicBezTo>
                <a:cubicBezTo>
                  <a:pt x="2498" y="6018"/>
                  <a:pt x="2498" y="6064"/>
                  <a:pt x="2478" y="6084"/>
                </a:cubicBezTo>
                <a:cubicBezTo>
                  <a:pt x="2417" y="6211"/>
                  <a:pt x="2310" y="6318"/>
                  <a:pt x="2162" y="6359"/>
                </a:cubicBezTo>
                <a:cubicBezTo>
                  <a:pt x="2096" y="6379"/>
                  <a:pt x="2035" y="6379"/>
                  <a:pt x="1990" y="6420"/>
                </a:cubicBezTo>
                <a:cubicBezTo>
                  <a:pt x="1928" y="6486"/>
                  <a:pt x="1842" y="6573"/>
                  <a:pt x="1928" y="6573"/>
                </a:cubicBezTo>
                <a:cubicBezTo>
                  <a:pt x="2015" y="6888"/>
                  <a:pt x="2117" y="7208"/>
                  <a:pt x="2224" y="7524"/>
                </a:cubicBezTo>
                <a:cubicBezTo>
                  <a:pt x="2244" y="7590"/>
                  <a:pt x="2244" y="7631"/>
                  <a:pt x="2290" y="7651"/>
                </a:cubicBezTo>
                <a:cubicBezTo>
                  <a:pt x="2330" y="7692"/>
                  <a:pt x="2371" y="7692"/>
                  <a:pt x="2417" y="7692"/>
                </a:cubicBezTo>
                <a:cubicBezTo>
                  <a:pt x="2753" y="7819"/>
                  <a:pt x="2651" y="8480"/>
                  <a:pt x="2987" y="8607"/>
                </a:cubicBezTo>
                <a:cubicBezTo>
                  <a:pt x="3073" y="8628"/>
                  <a:pt x="3159" y="8628"/>
                  <a:pt x="3221" y="8668"/>
                </a:cubicBezTo>
                <a:cubicBezTo>
                  <a:pt x="3307" y="8709"/>
                  <a:pt x="3327" y="8796"/>
                  <a:pt x="3368" y="8882"/>
                </a:cubicBezTo>
                <a:cubicBezTo>
                  <a:pt x="3454" y="9091"/>
                  <a:pt x="3561" y="9304"/>
                  <a:pt x="3643" y="9538"/>
                </a:cubicBezTo>
                <a:cubicBezTo>
                  <a:pt x="3709" y="9686"/>
                  <a:pt x="3795" y="9854"/>
                  <a:pt x="3963" y="9920"/>
                </a:cubicBezTo>
                <a:cubicBezTo>
                  <a:pt x="4006" y="9930"/>
                  <a:pt x="4053" y="9935"/>
                  <a:pt x="4100" y="9935"/>
                </a:cubicBezTo>
                <a:cubicBezTo>
                  <a:pt x="4148" y="9935"/>
                  <a:pt x="4195" y="9930"/>
                  <a:pt x="4238" y="9920"/>
                </a:cubicBezTo>
                <a:cubicBezTo>
                  <a:pt x="4345" y="9899"/>
                  <a:pt x="4472" y="9879"/>
                  <a:pt x="4579" y="9879"/>
                </a:cubicBezTo>
                <a:cubicBezTo>
                  <a:pt x="4643" y="9866"/>
                  <a:pt x="4703" y="9859"/>
                  <a:pt x="4761" y="9859"/>
                </a:cubicBezTo>
                <a:cubicBezTo>
                  <a:pt x="4913" y="9859"/>
                  <a:pt x="5041" y="9912"/>
                  <a:pt x="5148" y="10067"/>
                </a:cubicBezTo>
                <a:cubicBezTo>
                  <a:pt x="5321" y="10322"/>
                  <a:pt x="5489" y="10576"/>
                  <a:pt x="5657" y="10830"/>
                </a:cubicBezTo>
                <a:cubicBezTo>
                  <a:pt x="5746" y="10969"/>
                  <a:pt x="5894" y="11126"/>
                  <a:pt x="6038" y="11126"/>
                </a:cubicBezTo>
                <a:cubicBezTo>
                  <a:pt x="6067" y="11126"/>
                  <a:pt x="6096" y="11120"/>
                  <a:pt x="6125" y="11105"/>
                </a:cubicBezTo>
                <a:cubicBezTo>
                  <a:pt x="6166" y="11105"/>
                  <a:pt x="6186" y="11085"/>
                  <a:pt x="6232" y="11064"/>
                </a:cubicBezTo>
                <a:cubicBezTo>
                  <a:pt x="6244" y="11061"/>
                  <a:pt x="6256" y="11060"/>
                  <a:pt x="6268" y="11060"/>
                </a:cubicBezTo>
                <a:cubicBezTo>
                  <a:pt x="6419" y="11060"/>
                  <a:pt x="6539" y="11281"/>
                  <a:pt x="6695" y="11318"/>
                </a:cubicBezTo>
                <a:cubicBezTo>
                  <a:pt x="6721" y="11329"/>
                  <a:pt x="6748" y="11332"/>
                  <a:pt x="6775" y="11332"/>
                </a:cubicBezTo>
                <a:cubicBezTo>
                  <a:pt x="6855" y="11332"/>
                  <a:pt x="6935" y="11298"/>
                  <a:pt x="7015" y="11298"/>
                </a:cubicBezTo>
                <a:cubicBezTo>
                  <a:pt x="7376" y="11298"/>
                  <a:pt x="7483" y="11848"/>
                  <a:pt x="7819" y="11995"/>
                </a:cubicBezTo>
                <a:cubicBezTo>
                  <a:pt x="7876" y="12017"/>
                  <a:pt x="7934" y="12027"/>
                  <a:pt x="7990" y="12027"/>
                </a:cubicBezTo>
                <a:cubicBezTo>
                  <a:pt x="8104" y="12027"/>
                  <a:pt x="8216" y="11988"/>
                  <a:pt x="8328" y="11934"/>
                </a:cubicBezTo>
                <a:cubicBezTo>
                  <a:pt x="8475" y="11848"/>
                  <a:pt x="8628" y="11741"/>
                  <a:pt x="8775" y="11680"/>
                </a:cubicBezTo>
                <a:cubicBezTo>
                  <a:pt x="8923" y="11614"/>
                  <a:pt x="9091" y="11573"/>
                  <a:pt x="9218" y="11507"/>
                </a:cubicBezTo>
                <a:cubicBezTo>
                  <a:pt x="9365" y="11425"/>
                  <a:pt x="9472" y="11298"/>
                  <a:pt x="9472" y="11151"/>
                </a:cubicBezTo>
                <a:cubicBezTo>
                  <a:pt x="9447" y="11122"/>
                  <a:pt x="9421" y="11103"/>
                  <a:pt x="9411" y="11103"/>
                </a:cubicBezTo>
                <a:cubicBezTo>
                  <a:pt x="9404" y="11103"/>
                  <a:pt x="9403" y="11110"/>
                  <a:pt x="9411" y="11125"/>
                </a:cubicBezTo>
                <a:cubicBezTo>
                  <a:pt x="9324" y="11085"/>
                  <a:pt x="9324" y="10957"/>
                  <a:pt x="9365" y="10851"/>
                </a:cubicBezTo>
                <a:cubicBezTo>
                  <a:pt x="9411" y="10769"/>
                  <a:pt x="9452" y="10662"/>
                  <a:pt x="9411" y="10555"/>
                </a:cubicBezTo>
                <a:cubicBezTo>
                  <a:pt x="9391" y="10535"/>
                  <a:pt x="9365" y="10489"/>
                  <a:pt x="9345" y="10449"/>
                </a:cubicBezTo>
                <a:cubicBezTo>
                  <a:pt x="9324" y="10408"/>
                  <a:pt x="9345" y="10322"/>
                  <a:pt x="9365" y="10260"/>
                </a:cubicBezTo>
                <a:cubicBezTo>
                  <a:pt x="9451" y="10129"/>
                  <a:pt x="9615" y="10057"/>
                  <a:pt x="9773" y="10057"/>
                </a:cubicBezTo>
                <a:cubicBezTo>
                  <a:pt x="9895" y="10057"/>
                  <a:pt x="10014" y="10101"/>
                  <a:pt x="10087" y="10194"/>
                </a:cubicBezTo>
                <a:cubicBezTo>
                  <a:pt x="10108" y="10235"/>
                  <a:pt x="10154" y="10260"/>
                  <a:pt x="10174" y="10281"/>
                </a:cubicBezTo>
                <a:cubicBezTo>
                  <a:pt x="10188" y="10286"/>
                  <a:pt x="10202" y="10289"/>
                  <a:pt x="10215" y="10289"/>
                </a:cubicBezTo>
                <a:cubicBezTo>
                  <a:pt x="10302" y="10289"/>
                  <a:pt x="10371" y="10183"/>
                  <a:pt x="10428" y="10108"/>
                </a:cubicBezTo>
                <a:cubicBezTo>
                  <a:pt x="10617" y="9645"/>
                  <a:pt x="10850" y="9197"/>
                  <a:pt x="11084" y="8775"/>
                </a:cubicBezTo>
                <a:cubicBezTo>
                  <a:pt x="11064" y="8755"/>
                  <a:pt x="11044" y="8734"/>
                  <a:pt x="11044" y="8709"/>
                </a:cubicBezTo>
                <a:cubicBezTo>
                  <a:pt x="10937" y="8607"/>
                  <a:pt x="10830" y="8455"/>
                  <a:pt x="10744" y="8455"/>
                </a:cubicBezTo>
                <a:lnTo>
                  <a:pt x="10662" y="8455"/>
                </a:lnTo>
                <a:cubicBezTo>
                  <a:pt x="10625" y="8469"/>
                  <a:pt x="10589" y="8482"/>
                  <a:pt x="10553" y="8482"/>
                </a:cubicBezTo>
                <a:cubicBezTo>
                  <a:pt x="10525" y="8482"/>
                  <a:pt x="10498" y="8475"/>
                  <a:pt x="10469" y="8455"/>
                </a:cubicBezTo>
                <a:cubicBezTo>
                  <a:pt x="10469" y="8455"/>
                  <a:pt x="10449" y="8455"/>
                  <a:pt x="10449" y="8434"/>
                </a:cubicBezTo>
                <a:cubicBezTo>
                  <a:pt x="10449" y="8353"/>
                  <a:pt x="10449" y="8246"/>
                  <a:pt x="10510" y="8180"/>
                </a:cubicBezTo>
                <a:cubicBezTo>
                  <a:pt x="10362" y="8073"/>
                  <a:pt x="10321" y="7885"/>
                  <a:pt x="10281" y="7692"/>
                </a:cubicBezTo>
                <a:cubicBezTo>
                  <a:pt x="10255" y="7631"/>
                  <a:pt x="10235" y="7565"/>
                  <a:pt x="10215" y="7503"/>
                </a:cubicBezTo>
                <a:cubicBezTo>
                  <a:pt x="10174" y="7356"/>
                  <a:pt x="10108" y="7229"/>
                  <a:pt x="10026" y="7102"/>
                </a:cubicBezTo>
                <a:lnTo>
                  <a:pt x="9452" y="6211"/>
                </a:lnTo>
                <a:cubicBezTo>
                  <a:pt x="9401" y="6107"/>
                  <a:pt x="9348" y="6057"/>
                  <a:pt x="9296" y="6057"/>
                </a:cubicBezTo>
                <a:cubicBezTo>
                  <a:pt x="9285" y="6057"/>
                  <a:pt x="9274" y="6059"/>
                  <a:pt x="9263" y="6064"/>
                </a:cubicBezTo>
                <a:cubicBezTo>
                  <a:pt x="9238" y="6064"/>
                  <a:pt x="9218" y="6064"/>
                  <a:pt x="9197" y="6084"/>
                </a:cubicBezTo>
                <a:cubicBezTo>
                  <a:pt x="9169" y="6099"/>
                  <a:pt x="9150" y="6113"/>
                  <a:pt x="9118" y="6113"/>
                </a:cubicBezTo>
                <a:cubicBezTo>
                  <a:pt x="9105" y="6113"/>
                  <a:pt x="9090" y="6111"/>
                  <a:pt x="9070" y="6105"/>
                </a:cubicBezTo>
                <a:lnTo>
                  <a:pt x="9009" y="6105"/>
                </a:lnTo>
                <a:cubicBezTo>
                  <a:pt x="9009" y="6084"/>
                  <a:pt x="8984" y="6084"/>
                  <a:pt x="8963" y="6084"/>
                </a:cubicBezTo>
                <a:cubicBezTo>
                  <a:pt x="8943" y="6084"/>
                  <a:pt x="8923" y="6145"/>
                  <a:pt x="8923" y="6191"/>
                </a:cubicBezTo>
                <a:cubicBezTo>
                  <a:pt x="8882" y="6339"/>
                  <a:pt x="8775" y="6527"/>
                  <a:pt x="8602" y="6527"/>
                </a:cubicBezTo>
                <a:cubicBezTo>
                  <a:pt x="8541" y="6527"/>
                  <a:pt x="8475" y="6486"/>
                  <a:pt x="8414" y="6445"/>
                </a:cubicBezTo>
                <a:cubicBezTo>
                  <a:pt x="8394" y="6445"/>
                  <a:pt x="8394" y="6420"/>
                  <a:pt x="8373" y="6420"/>
                </a:cubicBezTo>
                <a:cubicBezTo>
                  <a:pt x="8272" y="6360"/>
                  <a:pt x="8149" y="6327"/>
                  <a:pt x="8028" y="6327"/>
                </a:cubicBezTo>
                <a:cubicBezTo>
                  <a:pt x="7942" y="6327"/>
                  <a:pt x="7856" y="6344"/>
                  <a:pt x="7778" y="6379"/>
                </a:cubicBezTo>
                <a:cubicBezTo>
                  <a:pt x="7778" y="6390"/>
                  <a:pt x="7773" y="6395"/>
                  <a:pt x="7765" y="6395"/>
                </a:cubicBezTo>
                <a:cubicBezTo>
                  <a:pt x="7758" y="6395"/>
                  <a:pt x="7748" y="6390"/>
                  <a:pt x="7737" y="6379"/>
                </a:cubicBezTo>
                <a:cubicBezTo>
                  <a:pt x="7737" y="6379"/>
                  <a:pt x="7737" y="6359"/>
                  <a:pt x="7712" y="6359"/>
                </a:cubicBezTo>
                <a:cubicBezTo>
                  <a:pt x="7712" y="6252"/>
                  <a:pt x="7692" y="6145"/>
                  <a:pt x="7712" y="6039"/>
                </a:cubicBezTo>
                <a:cubicBezTo>
                  <a:pt x="7737" y="5911"/>
                  <a:pt x="7819" y="5830"/>
                  <a:pt x="7926" y="5810"/>
                </a:cubicBezTo>
                <a:cubicBezTo>
                  <a:pt x="7950" y="5801"/>
                  <a:pt x="7974" y="5797"/>
                  <a:pt x="7997" y="5797"/>
                </a:cubicBezTo>
                <a:cubicBezTo>
                  <a:pt x="8094" y="5797"/>
                  <a:pt x="8180" y="5867"/>
                  <a:pt x="8266" y="5937"/>
                </a:cubicBezTo>
                <a:cubicBezTo>
                  <a:pt x="8307" y="5977"/>
                  <a:pt x="8348" y="6018"/>
                  <a:pt x="8414" y="6039"/>
                </a:cubicBezTo>
                <a:cubicBezTo>
                  <a:pt x="8434" y="6064"/>
                  <a:pt x="8455" y="6064"/>
                  <a:pt x="8475" y="6064"/>
                </a:cubicBezTo>
                <a:cubicBezTo>
                  <a:pt x="8521" y="6064"/>
                  <a:pt x="8561" y="6018"/>
                  <a:pt x="8582" y="5998"/>
                </a:cubicBezTo>
                <a:cubicBezTo>
                  <a:pt x="8709" y="5911"/>
                  <a:pt x="8795" y="5764"/>
                  <a:pt x="8857" y="5616"/>
                </a:cubicBezTo>
                <a:cubicBezTo>
                  <a:pt x="8882" y="5576"/>
                  <a:pt x="8902" y="5469"/>
                  <a:pt x="8984" y="5469"/>
                </a:cubicBezTo>
                <a:cubicBezTo>
                  <a:pt x="8996" y="5459"/>
                  <a:pt x="9008" y="5454"/>
                  <a:pt x="9019" y="5454"/>
                </a:cubicBezTo>
                <a:cubicBezTo>
                  <a:pt x="9029" y="5454"/>
                  <a:pt x="9040" y="5459"/>
                  <a:pt x="9050" y="5469"/>
                </a:cubicBezTo>
                <a:lnTo>
                  <a:pt x="9070" y="5469"/>
                </a:lnTo>
                <a:cubicBezTo>
                  <a:pt x="9111" y="5469"/>
                  <a:pt x="9111" y="5448"/>
                  <a:pt x="9136" y="5428"/>
                </a:cubicBezTo>
                <a:cubicBezTo>
                  <a:pt x="9177" y="5382"/>
                  <a:pt x="9197" y="5276"/>
                  <a:pt x="9177" y="5194"/>
                </a:cubicBezTo>
                <a:cubicBezTo>
                  <a:pt x="9177" y="5148"/>
                  <a:pt x="9177" y="5128"/>
                  <a:pt x="9197" y="5128"/>
                </a:cubicBezTo>
                <a:cubicBezTo>
                  <a:pt x="9599" y="5047"/>
                  <a:pt x="9960" y="4874"/>
                  <a:pt x="10255" y="4599"/>
                </a:cubicBezTo>
                <a:cubicBezTo>
                  <a:pt x="10342" y="4538"/>
                  <a:pt x="10469" y="4411"/>
                  <a:pt x="10469" y="4258"/>
                </a:cubicBezTo>
                <a:lnTo>
                  <a:pt x="10469" y="4156"/>
                </a:lnTo>
                <a:cubicBezTo>
                  <a:pt x="10449" y="4111"/>
                  <a:pt x="10449" y="4050"/>
                  <a:pt x="10469" y="3984"/>
                </a:cubicBezTo>
                <a:cubicBezTo>
                  <a:pt x="10489" y="3902"/>
                  <a:pt x="10535" y="3856"/>
                  <a:pt x="10576" y="3795"/>
                </a:cubicBezTo>
                <a:lnTo>
                  <a:pt x="10596" y="3775"/>
                </a:lnTo>
                <a:cubicBezTo>
                  <a:pt x="10683" y="3668"/>
                  <a:pt x="10744" y="3561"/>
                  <a:pt x="10810" y="3414"/>
                </a:cubicBezTo>
                <a:cubicBezTo>
                  <a:pt x="10830" y="3348"/>
                  <a:pt x="10830" y="3307"/>
                  <a:pt x="10810" y="3287"/>
                </a:cubicBezTo>
                <a:cubicBezTo>
                  <a:pt x="10810" y="3241"/>
                  <a:pt x="10764" y="3241"/>
                  <a:pt x="10723" y="3221"/>
                </a:cubicBezTo>
                <a:cubicBezTo>
                  <a:pt x="10662" y="3200"/>
                  <a:pt x="10596" y="3180"/>
                  <a:pt x="10555" y="3114"/>
                </a:cubicBezTo>
                <a:lnTo>
                  <a:pt x="10555" y="3012"/>
                </a:lnTo>
                <a:lnTo>
                  <a:pt x="10555" y="2946"/>
                </a:lnTo>
                <a:cubicBezTo>
                  <a:pt x="10535" y="2926"/>
                  <a:pt x="10510" y="2926"/>
                  <a:pt x="10489" y="2905"/>
                </a:cubicBezTo>
                <a:cubicBezTo>
                  <a:pt x="10469" y="2885"/>
                  <a:pt x="10428" y="2859"/>
                  <a:pt x="10408" y="2819"/>
                </a:cubicBezTo>
                <a:cubicBezTo>
                  <a:pt x="10362" y="2758"/>
                  <a:pt x="10383" y="2671"/>
                  <a:pt x="10469" y="2564"/>
                </a:cubicBezTo>
                <a:cubicBezTo>
                  <a:pt x="10617" y="2396"/>
                  <a:pt x="10764" y="2203"/>
                  <a:pt x="10937" y="2056"/>
                </a:cubicBezTo>
                <a:cubicBezTo>
                  <a:pt x="10978" y="2015"/>
                  <a:pt x="11018" y="1969"/>
                  <a:pt x="11084" y="1969"/>
                </a:cubicBezTo>
                <a:cubicBezTo>
                  <a:pt x="11095" y="1966"/>
                  <a:pt x="11105" y="1964"/>
                  <a:pt x="11115" y="1964"/>
                </a:cubicBezTo>
                <a:cubicBezTo>
                  <a:pt x="11162" y="1964"/>
                  <a:pt x="11202" y="1998"/>
                  <a:pt x="11252" y="2015"/>
                </a:cubicBezTo>
                <a:cubicBezTo>
                  <a:pt x="11380" y="2076"/>
                  <a:pt x="11507" y="2183"/>
                  <a:pt x="11593" y="2310"/>
                </a:cubicBezTo>
                <a:lnTo>
                  <a:pt x="11613" y="2310"/>
                </a:lnTo>
                <a:cubicBezTo>
                  <a:pt x="11634" y="2351"/>
                  <a:pt x="11654" y="2376"/>
                  <a:pt x="11700" y="2396"/>
                </a:cubicBezTo>
                <a:cubicBezTo>
                  <a:pt x="11741" y="2417"/>
                  <a:pt x="11781" y="2417"/>
                  <a:pt x="11847" y="2417"/>
                </a:cubicBezTo>
                <a:lnTo>
                  <a:pt x="11954" y="2417"/>
                </a:lnTo>
                <a:cubicBezTo>
                  <a:pt x="12015" y="2437"/>
                  <a:pt x="12061" y="2458"/>
                  <a:pt x="12102" y="2478"/>
                </a:cubicBezTo>
                <a:cubicBezTo>
                  <a:pt x="12163" y="2503"/>
                  <a:pt x="12229" y="2524"/>
                  <a:pt x="12270" y="2524"/>
                </a:cubicBezTo>
                <a:cubicBezTo>
                  <a:pt x="12397" y="2503"/>
                  <a:pt x="12443" y="2351"/>
                  <a:pt x="12443" y="2224"/>
                </a:cubicBezTo>
                <a:lnTo>
                  <a:pt x="12443" y="2183"/>
                </a:lnTo>
                <a:cubicBezTo>
                  <a:pt x="12463" y="2056"/>
                  <a:pt x="12463" y="1908"/>
                  <a:pt x="12570" y="1801"/>
                </a:cubicBezTo>
                <a:cubicBezTo>
                  <a:pt x="12590" y="1781"/>
                  <a:pt x="12631" y="1761"/>
                  <a:pt x="12672" y="1740"/>
                </a:cubicBezTo>
                <a:cubicBezTo>
                  <a:pt x="12717" y="1695"/>
                  <a:pt x="12778" y="1654"/>
                  <a:pt x="12778" y="1613"/>
                </a:cubicBezTo>
                <a:cubicBezTo>
                  <a:pt x="12778" y="1567"/>
                  <a:pt x="12758" y="1527"/>
                  <a:pt x="12717" y="1486"/>
                </a:cubicBezTo>
                <a:cubicBezTo>
                  <a:pt x="12697" y="1440"/>
                  <a:pt x="12672" y="1420"/>
                  <a:pt x="12672" y="1379"/>
                </a:cubicBezTo>
                <a:cubicBezTo>
                  <a:pt x="12631" y="1293"/>
                  <a:pt x="12651" y="1206"/>
                  <a:pt x="12651" y="1125"/>
                </a:cubicBezTo>
                <a:cubicBezTo>
                  <a:pt x="12672" y="1079"/>
                  <a:pt x="12672" y="1038"/>
                  <a:pt x="12672" y="1018"/>
                </a:cubicBezTo>
                <a:cubicBezTo>
                  <a:pt x="12672" y="850"/>
                  <a:pt x="12524" y="698"/>
                  <a:pt x="12356" y="698"/>
                </a:cubicBezTo>
                <a:lnTo>
                  <a:pt x="12270" y="698"/>
                </a:lnTo>
                <a:cubicBezTo>
                  <a:pt x="12122" y="870"/>
                  <a:pt x="11934" y="1018"/>
                  <a:pt x="11741" y="1125"/>
                </a:cubicBezTo>
                <a:cubicBezTo>
                  <a:pt x="11680" y="1154"/>
                  <a:pt x="11621" y="1182"/>
                  <a:pt x="11554" y="1182"/>
                </a:cubicBezTo>
                <a:cubicBezTo>
                  <a:pt x="11526" y="1182"/>
                  <a:pt x="11497" y="1177"/>
                  <a:pt x="11466" y="1166"/>
                </a:cubicBezTo>
                <a:cubicBezTo>
                  <a:pt x="11425" y="1145"/>
                  <a:pt x="11380" y="1079"/>
                  <a:pt x="11359" y="1059"/>
                </a:cubicBezTo>
                <a:cubicBezTo>
                  <a:pt x="11171" y="804"/>
                  <a:pt x="10957" y="550"/>
                  <a:pt x="10850" y="235"/>
                </a:cubicBezTo>
                <a:lnTo>
                  <a:pt x="10810" y="235"/>
                </a:lnTo>
                <a:lnTo>
                  <a:pt x="9833" y="1125"/>
                </a:lnTo>
                <a:cubicBezTo>
                  <a:pt x="9762" y="1175"/>
                  <a:pt x="9695" y="1242"/>
                  <a:pt x="9591" y="1242"/>
                </a:cubicBezTo>
                <a:cubicBezTo>
                  <a:pt x="9569" y="1242"/>
                  <a:pt x="9544" y="1239"/>
                  <a:pt x="9518" y="1232"/>
                </a:cubicBezTo>
                <a:cubicBezTo>
                  <a:pt x="9431" y="1186"/>
                  <a:pt x="9365" y="1079"/>
                  <a:pt x="9365" y="977"/>
                </a:cubicBezTo>
                <a:cubicBezTo>
                  <a:pt x="9365" y="825"/>
                  <a:pt x="9452" y="723"/>
                  <a:pt x="9518" y="616"/>
                </a:cubicBezTo>
                <a:cubicBezTo>
                  <a:pt x="9579" y="530"/>
                  <a:pt x="9620" y="469"/>
                  <a:pt x="9645" y="403"/>
                </a:cubicBezTo>
                <a:cubicBezTo>
                  <a:pt x="9686" y="255"/>
                  <a:pt x="9665" y="107"/>
                  <a:pt x="9579" y="1"/>
                </a:cubicBezTo>
                <a:close/>
              </a:path>
            </a:pathLst>
          </a:custGeom>
          <a:noFill/>
          <a:ln cap="flat" cmpd="sng" w="9525">
            <a:solidFill>
              <a:schemeClr val="lt1"/>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7"/>
          <p:cNvSpPr/>
          <p:nvPr/>
        </p:nvSpPr>
        <p:spPr>
          <a:xfrm>
            <a:off x="4034538" y="1557426"/>
            <a:ext cx="860164" cy="1078309"/>
          </a:xfrm>
          <a:custGeom>
            <a:rect b="b" l="l" r="r" t="t"/>
            <a:pathLst>
              <a:path extrusionOk="0" h="18227" w="14539">
                <a:moveTo>
                  <a:pt x="5338" y="0"/>
                </a:moveTo>
                <a:cubicBezTo>
                  <a:pt x="5124" y="0"/>
                  <a:pt x="4923" y="225"/>
                  <a:pt x="4711" y="225"/>
                </a:cubicBezTo>
                <a:cubicBezTo>
                  <a:pt x="4681" y="225"/>
                  <a:pt x="4650" y="220"/>
                  <a:pt x="4620" y="210"/>
                </a:cubicBezTo>
                <a:cubicBezTo>
                  <a:pt x="4492" y="169"/>
                  <a:pt x="4406" y="22"/>
                  <a:pt x="4258" y="22"/>
                </a:cubicBezTo>
                <a:cubicBezTo>
                  <a:pt x="4131" y="22"/>
                  <a:pt x="4050" y="129"/>
                  <a:pt x="4025" y="256"/>
                </a:cubicBezTo>
                <a:cubicBezTo>
                  <a:pt x="3984" y="363"/>
                  <a:pt x="4004" y="490"/>
                  <a:pt x="3943" y="617"/>
                </a:cubicBezTo>
                <a:cubicBezTo>
                  <a:pt x="3897" y="719"/>
                  <a:pt x="3796" y="825"/>
                  <a:pt x="3689" y="892"/>
                </a:cubicBezTo>
                <a:cubicBezTo>
                  <a:pt x="3414" y="1146"/>
                  <a:pt x="3114" y="1380"/>
                  <a:pt x="2819" y="1634"/>
                </a:cubicBezTo>
                <a:cubicBezTo>
                  <a:pt x="2753" y="1675"/>
                  <a:pt x="2692" y="1736"/>
                  <a:pt x="2605" y="1736"/>
                </a:cubicBezTo>
                <a:cubicBezTo>
                  <a:pt x="2578" y="1748"/>
                  <a:pt x="2551" y="1752"/>
                  <a:pt x="2524" y="1752"/>
                </a:cubicBezTo>
                <a:cubicBezTo>
                  <a:pt x="2446" y="1752"/>
                  <a:pt x="2369" y="1716"/>
                  <a:pt x="2290" y="1716"/>
                </a:cubicBezTo>
                <a:cubicBezTo>
                  <a:pt x="1990" y="1716"/>
                  <a:pt x="1802" y="2097"/>
                  <a:pt x="1695" y="2397"/>
                </a:cubicBezTo>
                <a:cubicBezTo>
                  <a:pt x="1608" y="2672"/>
                  <a:pt x="1400" y="2906"/>
                  <a:pt x="1125" y="3008"/>
                </a:cubicBezTo>
                <a:cubicBezTo>
                  <a:pt x="845" y="3094"/>
                  <a:pt x="530" y="3094"/>
                  <a:pt x="337" y="3287"/>
                </a:cubicBezTo>
                <a:cubicBezTo>
                  <a:pt x="169" y="3455"/>
                  <a:pt x="148" y="3730"/>
                  <a:pt x="128" y="3964"/>
                </a:cubicBezTo>
                <a:cubicBezTo>
                  <a:pt x="108" y="4279"/>
                  <a:pt x="108" y="4640"/>
                  <a:pt x="276" y="4895"/>
                </a:cubicBezTo>
                <a:cubicBezTo>
                  <a:pt x="362" y="5022"/>
                  <a:pt x="489" y="5129"/>
                  <a:pt x="550" y="5256"/>
                </a:cubicBezTo>
                <a:cubicBezTo>
                  <a:pt x="637" y="5424"/>
                  <a:pt x="637" y="5637"/>
                  <a:pt x="637" y="5831"/>
                </a:cubicBezTo>
                <a:cubicBezTo>
                  <a:pt x="616" y="6212"/>
                  <a:pt x="550" y="6675"/>
                  <a:pt x="189" y="6823"/>
                </a:cubicBezTo>
                <a:cubicBezTo>
                  <a:pt x="128" y="6848"/>
                  <a:pt x="62" y="6848"/>
                  <a:pt x="1" y="6848"/>
                </a:cubicBezTo>
                <a:lnTo>
                  <a:pt x="530" y="7652"/>
                </a:lnTo>
                <a:cubicBezTo>
                  <a:pt x="616" y="7779"/>
                  <a:pt x="698" y="7926"/>
                  <a:pt x="744" y="8094"/>
                </a:cubicBezTo>
                <a:cubicBezTo>
                  <a:pt x="764" y="8140"/>
                  <a:pt x="764" y="8201"/>
                  <a:pt x="784" y="8247"/>
                </a:cubicBezTo>
                <a:cubicBezTo>
                  <a:pt x="784" y="8349"/>
                  <a:pt x="805" y="8435"/>
                  <a:pt x="845" y="8522"/>
                </a:cubicBezTo>
                <a:cubicBezTo>
                  <a:pt x="911" y="8603"/>
                  <a:pt x="998" y="8689"/>
                  <a:pt x="1079" y="8755"/>
                </a:cubicBezTo>
                <a:cubicBezTo>
                  <a:pt x="1186" y="8837"/>
                  <a:pt x="1293" y="8923"/>
                  <a:pt x="1354" y="9030"/>
                </a:cubicBezTo>
                <a:cubicBezTo>
                  <a:pt x="1420" y="9178"/>
                  <a:pt x="1400" y="9346"/>
                  <a:pt x="1379" y="9518"/>
                </a:cubicBezTo>
                <a:cubicBezTo>
                  <a:pt x="1379" y="9686"/>
                  <a:pt x="1354" y="9854"/>
                  <a:pt x="1461" y="9981"/>
                </a:cubicBezTo>
                <a:cubicBezTo>
                  <a:pt x="1527" y="10068"/>
                  <a:pt x="1634" y="10109"/>
                  <a:pt x="1736" y="10154"/>
                </a:cubicBezTo>
                <a:cubicBezTo>
                  <a:pt x="1863" y="10215"/>
                  <a:pt x="2015" y="10281"/>
                  <a:pt x="2076" y="10429"/>
                </a:cubicBezTo>
                <a:cubicBezTo>
                  <a:pt x="2097" y="10510"/>
                  <a:pt x="2097" y="10617"/>
                  <a:pt x="2076" y="10724"/>
                </a:cubicBezTo>
                <a:cubicBezTo>
                  <a:pt x="2056" y="10851"/>
                  <a:pt x="2056" y="10958"/>
                  <a:pt x="2142" y="10999"/>
                </a:cubicBezTo>
                <a:cubicBezTo>
                  <a:pt x="2163" y="11019"/>
                  <a:pt x="2183" y="11019"/>
                  <a:pt x="2203" y="11044"/>
                </a:cubicBezTo>
                <a:cubicBezTo>
                  <a:pt x="2244" y="11044"/>
                  <a:pt x="2310" y="11065"/>
                  <a:pt x="2331" y="11106"/>
                </a:cubicBezTo>
                <a:cubicBezTo>
                  <a:pt x="2371" y="11172"/>
                  <a:pt x="2371" y="11233"/>
                  <a:pt x="2371" y="11299"/>
                </a:cubicBezTo>
                <a:lnTo>
                  <a:pt x="2371" y="11909"/>
                </a:lnTo>
                <a:cubicBezTo>
                  <a:pt x="2371" y="12016"/>
                  <a:pt x="2331" y="12123"/>
                  <a:pt x="2244" y="12164"/>
                </a:cubicBezTo>
                <a:cubicBezTo>
                  <a:pt x="2227" y="12174"/>
                  <a:pt x="2209" y="12181"/>
                  <a:pt x="2194" y="12181"/>
                </a:cubicBezTo>
                <a:cubicBezTo>
                  <a:pt x="2172" y="12181"/>
                  <a:pt x="2154" y="12169"/>
                  <a:pt x="2142" y="12143"/>
                </a:cubicBezTo>
                <a:cubicBezTo>
                  <a:pt x="2117" y="12143"/>
                  <a:pt x="2117" y="12123"/>
                  <a:pt x="2117" y="12123"/>
                </a:cubicBezTo>
                <a:cubicBezTo>
                  <a:pt x="2117" y="12103"/>
                  <a:pt x="2117" y="12082"/>
                  <a:pt x="2142" y="12082"/>
                </a:cubicBezTo>
                <a:cubicBezTo>
                  <a:pt x="2142" y="12082"/>
                  <a:pt x="2142" y="12062"/>
                  <a:pt x="2117" y="12062"/>
                </a:cubicBezTo>
                <a:cubicBezTo>
                  <a:pt x="2117" y="12036"/>
                  <a:pt x="2097" y="12036"/>
                  <a:pt x="2097" y="12036"/>
                </a:cubicBezTo>
                <a:cubicBezTo>
                  <a:pt x="2056" y="12036"/>
                  <a:pt x="2036" y="12082"/>
                  <a:pt x="1990" y="12123"/>
                </a:cubicBezTo>
                <a:lnTo>
                  <a:pt x="1970" y="12143"/>
                </a:lnTo>
                <a:cubicBezTo>
                  <a:pt x="1919" y="12215"/>
                  <a:pt x="1865" y="12255"/>
                  <a:pt x="1801" y="12255"/>
                </a:cubicBezTo>
                <a:cubicBezTo>
                  <a:pt x="1788" y="12255"/>
                  <a:pt x="1775" y="12253"/>
                  <a:pt x="1761" y="12250"/>
                </a:cubicBezTo>
                <a:cubicBezTo>
                  <a:pt x="1715" y="12230"/>
                  <a:pt x="1695" y="12189"/>
                  <a:pt x="1674" y="12164"/>
                </a:cubicBezTo>
                <a:cubicBezTo>
                  <a:pt x="1674" y="12143"/>
                  <a:pt x="1674" y="12143"/>
                  <a:pt x="1654" y="12143"/>
                </a:cubicBezTo>
                <a:cubicBezTo>
                  <a:pt x="1639" y="12113"/>
                  <a:pt x="1600" y="12095"/>
                  <a:pt x="1564" y="12095"/>
                </a:cubicBezTo>
                <a:cubicBezTo>
                  <a:pt x="1551" y="12095"/>
                  <a:pt x="1538" y="12097"/>
                  <a:pt x="1527" y="12103"/>
                </a:cubicBezTo>
                <a:cubicBezTo>
                  <a:pt x="1461" y="12103"/>
                  <a:pt x="1420" y="12143"/>
                  <a:pt x="1400" y="12189"/>
                </a:cubicBezTo>
                <a:cubicBezTo>
                  <a:pt x="1379" y="12250"/>
                  <a:pt x="1420" y="12357"/>
                  <a:pt x="1461" y="12443"/>
                </a:cubicBezTo>
                <a:cubicBezTo>
                  <a:pt x="1461" y="12464"/>
                  <a:pt x="1481" y="12484"/>
                  <a:pt x="1481" y="12504"/>
                </a:cubicBezTo>
                <a:cubicBezTo>
                  <a:pt x="1507" y="12570"/>
                  <a:pt x="1527" y="12632"/>
                  <a:pt x="1507" y="12698"/>
                </a:cubicBezTo>
                <a:cubicBezTo>
                  <a:pt x="1507" y="12738"/>
                  <a:pt x="1481" y="12779"/>
                  <a:pt x="1461" y="12799"/>
                </a:cubicBezTo>
                <a:cubicBezTo>
                  <a:pt x="1695" y="12886"/>
                  <a:pt x="1863" y="13140"/>
                  <a:pt x="1842" y="13374"/>
                </a:cubicBezTo>
                <a:cubicBezTo>
                  <a:pt x="1929" y="13374"/>
                  <a:pt x="1990" y="13308"/>
                  <a:pt x="2015" y="13247"/>
                </a:cubicBezTo>
                <a:cubicBezTo>
                  <a:pt x="2036" y="13227"/>
                  <a:pt x="2036" y="13181"/>
                  <a:pt x="2036" y="13161"/>
                </a:cubicBezTo>
                <a:cubicBezTo>
                  <a:pt x="2076" y="13079"/>
                  <a:pt x="2097" y="12993"/>
                  <a:pt x="2183" y="12952"/>
                </a:cubicBezTo>
                <a:cubicBezTo>
                  <a:pt x="2270" y="12886"/>
                  <a:pt x="2371" y="12886"/>
                  <a:pt x="2478" y="12886"/>
                </a:cubicBezTo>
                <a:lnTo>
                  <a:pt x="2605" y="12886"/>
                </a:lnTo>
                <a:cubicBezTo>
                  <a:pt x="2753" y="12866"/>
                  <a:pt x="2905" y="12738"/>
                  <a:pt x="3053" y="12632"/>
                </a:cubicBezTo>
                <a:cubicBezTo>
                  <a:pt x="3214" y="12505"/>
                  <a:pt x="3379" y="12364"/>
                  <a:pt x="3569" y="12364"/>
                </a:cubicBezTo>
                <a:cubicBezTo>
                  <a:pt x="3602" y="12364"/>
                  <a:pt x="3635" y="12368"/>
                  <a:pt x="3668" y="12377"/>
                </a:cubicBezTo>
                <a:cubicBezTo>
                  <a:pt x="3709" y="12398"/>
                  <a:pt x="3770" y="12443"/>
                  <a:pt x="3816" y="12464"/>
                </a:cubicBezTo>
                <a:cubicBezTo>
                  <a:pt x="3877" y="12504"/>
                  <a:pt x="3943" y="12525"/>
                  <a:pt x="4004" y="12545"/>
                </a:cubicBezTo>
                <a:cubicBezTo>
                  <a:pt x="4177" y="12545"/>
                  <a:pt x="4279" y="12398"/>
                  <a:pt x="4406" y="12230"/>
                </a:cubicBezTo>
                <a:cubicBezTo>
                  <a:pt x="4522" y="12077"/>
                  <a:pt x="4658" y="11904"/>
                  <a:pt x="4838" y="11904"/>
                </a:cubicBezTo>
                <a:cubicBezTo>
                  <a:pt x="4857" y="11904"/>
                  <a:pt x="4875" y="11906"/>
                  <a:pt x="4894" y="11909"/>
                </a:cubicBezTo>
                <a:cubicBezTo>
                  <a:pt x="5001" y="11909"/>
                  <a:pt x="5067" y="11975"/>
                  <a:pt x="5128" y="12036"/>
                </a:cubicBezTo>
                <a:cubicBezTo>
                  <a:pt x="5296" y="12164"/>
                  <a:pt x="5489" y="12316"/>
                  <a:pt x="5596" y="12525"/>
                </a:cubicBezTo>
                <a:cubicBezTo>
                  <a:pt x="5703" y="12718"/>
                  <a:pt x="5723" y="12972"/>
                  <a:pt x="5596" y="13161"/>
                </a:cubicBezTo>
                <a:lnTo>
                  <a:pt x="5657" y="13161"/>
                </a:lnTo>
                <a:cubicBezTo>
                  <a:pt x="5698" y="13135"/>
                  <a:pt x="5737" y="13118"/>
                  <a:pt x="5777" y="13118"/>
                </a:cubicBezTo>
                <a:cubicBezTo>
                  <a:pt x="5801" y="13118"/>
                  <a:pt x="5825" y="13125"/>
                  <a:pt x="5851" y="13140"/>
                </a:cubicBezTo>
                <a:cubicBezTo>
                  <a:pt x="5891" y="13161"/>
                  <a:pt x="5912" y="13206"/>
                  <a:pt x="5932" y="13227"/>
                </a:cubicBezTo>
                <a:cubicBezTo>
                  <a:pt x="6039" y="13501"/>
                  <a:pt x="6018" y="13817"/>
                  <a:pt x="5871" y="14071"/>
                </a:cubicBezTo>
                <a:lnTo>
                  <a:pt x="5871" y="14096"/>
                </a:lnTo>
                <a:cubicBezTo>
                  <a:pt x="5851" y="14158"/>
                  <a:pt x="5805" y="14224"/>
                  <a:pt x="5830" y="14285"/>
                </a:cubicBezTo>
                <a:cubicBezTo>
                  <a:pt x="5851" y="14305"/>
                  <a:pt x="5891" y="14325"/>
                  <a:pt x="5932" y="14351"/>
                </a:cubicBezTo>
                <a:cubicBezTo>
                  <a:pt x="5957" y="14351"/>
                  <a:pt x="5978" y="14371"/>
                  <a:pt x="5998" y="14392"/>
                </a:cubicBezTo>
                <a:cubicBezTo>
                  <a:pt x="6125" y="14453"/>
                  <a:pt x="6146" y="14580"/>
                  <a:pt x="6166" y="14707"/>
                </a:cubicBezTo>
                <a:cubicBezTo>
                  <a:pt x="6186" y="14814"/>
                  <a:pt x="6212" y="14900"/>
                  <a:pt x="6252" y="14987"/>
                </a:cubicBezTo>
                <a:cubicBezTo>
                  <a:pt x="6314" y="15048"/>
                  <a:pt x="6400" y="15068"/>
                  <a:pt x="6486" y="15088"/>
                </a:cubicBezTo>
                <a:cubicBezTo>
                  <a:pt x="6527" y="15114"/>
                  <a:pt x="6547" y="15114"/>
                  <a:pt x="6593" y="15134"/>
                </a:cubicBezTo>
                <a:cubicBezTo>
                  <a:pt x="6720" y="15195"/>
                  <a:pt x="6848" y="15322"/>
                  <a:pt x="6822" y="15470"/>
                </a:cubicBezTo>
                <a:cubicBezTo>
                  <a:pt x="6802" y="15495"/>
                  <a:pt x="6802" y="15536"/>
                  <a:pt x="6781" y="15556"/>
                </a:cubicBezTo>
                <a:cubicBezTo>
                  <a:pt x="6761" y="15597"/>
                  <a:pt x="6741" y="15622"/>
                  <a:pt x="6741" y="15663"/>
                </a:cubicBezTo>
                <a:cubicBezTo>
                  <a:pt x="6761" y="15684"/>
                  <a:pt x="6781" y="15724"/>
                  <a:pt x="6848" y="15750"/>
                </a:cubicBezTo>
                <a:cubicBezTo>
                  <a:pt x="6888" y="15790"/>
                  <a:pt x="6929" y="15811"/>
                  <a:pt x="6949" y="15831"/>
                </a:cubicBezTo>
                <a:cubicBezTo>
                  <a:pt x="7015" y="15918"/>
                  <a:pt x="7015" y="16004"/>
                  <a:pt x="7015" y="16085"/>
                </a:cubicBezTo>
                <a:cubicBezTo>
                  <a:pt x="7015" y="16106"/>
                  <a:pt x="7036" y="16152"/>
                  <a:pt x="7036" y="16172"/>
                </a:cubicBezTo>
                <a:cubicBezTo>
                  <a:pt x="7056" y="16299"/>
                  <a:pt x="7163" y="16406"/>
                  <a:pt x="7310" y="16447"/>
                </a:cubicBezTo>
                <a:cubicBezTo>
                  <a:pt x="7350" y="16459"/>
                  <a:pt x="7392" y="16466"/>
                  <a:pt x="7433" y="16466"/>
                </a:cubicBezTo>
                <a:cubicBezTo>
                  <a:pt x="7524" y="16466"/>
                  <a:pt x="7612" y="16433"/>
                  <a:pt x="7672" y="16360"/>
                </a:cubicBezTo>
                <a:lnTo>
                  <a:pt x="7692" y="16340"/>
                </a:lnTo>
                <a:cubicBezTo>
                  <a:pt x="7738" y="16319"/>
                  <a:pt x="7758" y="16279"/>
                  <a:pt x="7819" y="16258"/>
                </a:cubicBezTo>
                <a:cubicBezTo>
                  <a:pt x="7865" y="16258"/>
                  <a:pt x="7906" y="16279"/>
                  <a:pt x="7946" y="16279"/>
                </a:cubicBezTo>
                <a:cubicBezTo>
                  <a:pt x="8307" y="16426"/>
                  <a:pt x="8541" y="16848"/>
                  <a:pt x="8455" y="17230"/>
                </a:cubicBezTo>
                <a:lnTo>
                  <a:pt x="8455" y="17250"/>
                </a:lnTo>
                <a:cubicBezTo>
                  <a:pt x="8475" y="17250"/>
                  <a:pt x="8501" y="17230"/>
                  <a:pt x="8521" y="17230"/>
                </a:cubicBezTo>
                <a:cubicBezTo>
                  <a:pt x="8562" y="17230"/>
                  <a:pt x="8603" y="17250"/>
                  <a:pt x="8628" y="17296"/>
                </a:cubicBezTo>
                <a:cubicBezTo>
                  <a:pt x="8669" y="17316"/>
                  <a:pt x="8669" y="17377"/>
                  <a:pt x="8669" y="17423"/>
                </a:cubicBezTo>
                <a:lnTo>
                  <a:pt x="8755" y="17423"/>
                </a:lnTo>
                <a:cubicBezTo>
                  <a:pt x="8836" y="17444"/>
                  <a:pt x="8903" y="17505"/>
                  <a:pt x="8943" y="17571"/>
                </a:cubicBezTo>
                <a:cubicBezTo>
                  <a:pt x="8964" y="17632"/>
                  <a:pt x="8984" y="17698"/>
                  <a:pt x="8984" y="17739"/>
                </a:cubicBezTo>
                <a:cubicBezTo>
                  <a:pt x="9009" y="17805"/>
                  <a:pt x="9030" y="17845"/>
                  <a:pt x="9050" y="17886"/>
                </a:cubicBezTo>
                <a:cubicBezTo>
                  <a:pt x="9066" y="17953"/>
                  <a:pt x="9134" y="18008"/>
                  <a:pt x="9192" y="18008"/>
                </a:cubicBezTo>
                <a:cubicBezTo>
                  <a:pt x="9209" y="18008"/>
                  <a:pt x="9225" y="18003"/>
                  <a:pt x="9238" y="17993"/>
                </a:cubicBezTo>
                <a:cubicBezTo>
                  <a:pt x="9264" y="17993"/>
                  <a:pt x="9304" y="17952"/>
                  <a:pt x="9325" y="17932"/>
                </a:cubicBezTo>
                <a:cubicBezTo>
                  <a:pt x="9345" y="17886"/>
                  <a:pt x="9391" y="17845"/>
                  <a:pt x="9432" y="17825"/>
                </a:cubicBezTo>
                <a:cubicBezTo>
                  <a:pt x="9457" y="17808"/>
                  <a:pt x="9488" y="17802"/>
                  <a:pt x="9519" y="17802"/>
                </a:cubicBezTo>
                <a:cubicBezTo>
                  <a:pt x="9562" y="17802"/>
                  <a:pt x="9607" y="17813"/>
                  <a:pt x="9645" y="17825"/>
                </a:cubicBezTo>
                <a:lnTo>
                  <a:pt x="9793" y="17825"/>
                </a:lnTo>
                <a:cubicBezTo>
                  <a:pt x="9940" y="17784"/>
                  <a:pt x="10027" y="17677"/>
                  <a:pt x="10108" y="17550"/>
                </a:cubicBezTo>
                <a:cubicBezTo>
                  <a:pt x="10174" y="17464"/>
                  <a:pt x="10256" y="17357"/>
                  <a:pt x="10362" y="17296"/>
                </a:cubicBezTo>
                <a:cubicBezTo>
                  <a:pt x="10490" y="17230"/>
                  <a:pt x="10637" y="17210"/>
                  <a:pt x="10764" y="17210"/>
                </a:cubicBezTo>
                <a:cubicBezTo>
                  <a:pt x="10799" y="17204"/>
                  <a:pt x="10840" y="17198"/>
                  <a:pt x="10883" y="17198"/>
                </a:cubicBezTo>
                <a:cubicBezTo>
                  <a:pt x="10997" y="17198"/>
                  <a:pt x="11123" y="17238"/>
                  <a:pt x="11171" y="17423"/>
                </a:cubicBezTo>
                <a:lnTo>
                  <a:pt x="11171" y="17632"/>
                </a:lnTo>
                <a:cubicBezTo>
                  <a:pt x="11125" y="17759"/>
                  <a:pt x="11146" y="17932"/>
                  <a:pt x="11253" y="17973"/>
                </a:cubicBezTo>
                <a:cubicBezTo>
                  <a:pt x="11273" y="17973"/>
                  <a:pt x="11298" y="17973"/>
                  <a:pt x="11319" y="17993"/>
                </a:cubicBezTo>
                <a:lnTo>
                  <a:pt x="11359" y="17993"/>
                </a:lnTo>
                <a:cubicBezTo>
                  <a:pt x="11487" y="18013"/>
                  <a:pt x="11573" y="18100"/>
                  <a:pt x="11634" y="18227"/>
                </a:cubicBezTo>
                <a:cubicBezTo>
                  <a:pt x="11654" y="18207"/>
                  <a:pt x="11700" y="18186"/>
                  <a:pt x="11721" y="18186"/>
                </a:cubicBezTo>
                <a:cubicBezTo>
                  <a:pt x="12036" y="18079"/>
                  <a:pt x="12250" y="17739"/>
                  <a:pt x="12189" y="17423"/>
                </a:cubicBezTo>
                <a:cubicBezTo>
                  <a:pt x="12189" y="17403"/>
                  <a:pt x="12189" y="17377"/>
                  <a:pt x="12209" y="17377"/>
                </a:cubicBezTo>
                <a:cubicBezTo>
                  <a:pt x="12290" y="17316"/>
                  <a:pt x="12356" y="17189"/>
                  <a:pt x="12356" y="16996"/>
                </a:cubicBezTo>
                <a:cubicBezTo>
                  <a:pt x="12377" y="16976"/>
                  <a:pt x="12377" y="16955"/>
                  <a:pt x="12377" y="16935"/>
                </a:cubicBezTo>
                <a:cubicBezTo>
                  <a:pt x="12377" y="16808"/>
                  <a:pt x="12397" y="16660"/>
                  <a:pt x="12463" y="16553"/>
                </a:cubicBezTo>
                <a:cubicBezTo>
                  <a:pt x="12504" y="16447"/>
                  <a:pt x="12590" y="16385"/>
                  <a:pt x="12697" y="16360"/>
                </a:cubicBezTo>
                <a:cubicBezTo>
                  <a:pt x="12719" y="16355"/>
                  <a:pt x="12739" y="16352"/>
                  <a:pt x="12758" y="16352"/>
                </a:cubicBezTo>
                <a:cubicBezTo>
                  <a:pt x="12813" y="16352"/>
                  <a:pt x="12861" y="16372"/>
                  <a:pt x="12906" y="16406"/>
                </a:cubicBezTo>
                <a:lnTo>
                  <a:pt x="12972" y="16467"/>
                </a:lnTo>
                <a:cubicBezTo>
                  <a:pt x="12992" y="16513"/>
                  <a:pt x="13013" y="16533"/>
                  <a:pt x="13053" y="16533"/>
                </a:cubicBezTo>
                <a:cubicBezTo>
                  <a:pt x="13058" y="16537"/>
                  <a:pt x="13063" y="16538"/>
                  <a:pt x="13069" y="16538"/>
                </a:cubicBezTo>
                <a:cubicBezTo>
                  <a:pt x="13094" y="16538"/>
                  <a:pt x="13127" y="16504"/>
                  <a:pt x="13160" y="16467"/>
                </a:cubicBezTo>
                <a:cubicBezTo>
                  <a:pt x="13206" y="16406"/>
                  <a:pt x="13247" y="16319"/>
                  <a:pt x="13287" y="16258"/>
                </a:cubicBezTo>
                <a:cubicBezTo>
                  <a:pt x="13414" y="16045"/>
                  <a:pt x="13542" y="15811"/>
                  <a:pt x="13796" y="15790"/>
                </a:cubicBezTo>
                <a:cubicBezTo>
                  <a:pt x="13821" y="15784"/>
                  <a:pt x="13847" y="15782"/>
                  <a:pt x="13872" y="15782"/>
                </a:cubicBezTo>
                <a:cubicBezTo>
                  <a:pt x="13933" y="15782"/>
                  <a:pt x="13993" y="15796"/>
                  <a:pt x="14050" y="15811"/>
                </a:cubicBezTo>
                <a:cubicBezTo>
                  <a:pt x="14111" y="15825"/>
                  <a:pt x="14173" y="15839"/>
                  <a:pt x="14232" y="15839"/>
                </a:cubicBezTo>
                <a:cubicBezTo>
                  <a:pt x="14257" y="15839"/>
                  <a:pt x="14281" y="15837"/>
                  <a:pt x="14305" y="15831"/>
                </a:cubicBezTo>
                <a:cubicBezTo>
                  <a:pt x="14391" y="15811"/>
                  <a:pt x="14478" y="15750"/>
                  <a:pt x="14498" y="15643"/>
                </a:cubicBezTo>
                <a:cubicBezTo>
                  <a:pt x="14539" y="15516"/>
                  <a:pt x="14518" y="15389"/>
                  <a:pt x="14432" y="15282"/>
                </a:cubicBezTo>
                <a:cubicBezTo>
                  <a:pt x="14391" y="15241"/>
                  <a:pt x="14305" y="15175"/>
                  <a:pt x="14244" y="15134"/>
                </a:cubicBezTo>
                <a:cubicBezTo>
                  <a:pt x="14157" y="15088"/>
                  <a:pt x="14071" y="15048"/>
                  <a:pt x="14010" y="14987"/>
                </a:cubicBezTo>
                <a:cubicBezTo>
                  <a:pt x="13923" y="14900"/>
                  <a:pt x="13903" y="14732"/>
                  <a:pt x="13969" y="14626"/>
                </a:cubicBezTo>
                <a:cubicBezTo>
                  <a:pt x="13969" y="14580"/>
                  <a:pt x="13989" y="14559"/>
                  <a:pt x="14010" y="14539"/>
                </a:cubicBezTo>
                <a:cubicBezTo>
                  <a:pt x="13776" y="14412"/>
                  <a:pt x="13608" y="14158"/>
                  <a:pt x="13481" y="13969"/>
                </a:cubicBezTo>
                <a:lnTo>
                  <a:pt x="13180" y="13522"/>
                </a:lnTo>
                <a:cubicBezTo>
                  <a:pt x="13119" y="13435"/>
                  <a:pt x="13053" y="13308"/>
                  <a:pt x="12952" y="13247"/>
                </a:cubicBezTo>
                <a:cubicBezTo>
                  <a:pt x="12892" y="13224"/>
                  <a:pt x="12826" y="13206"/>
                  <a:pt x="12765" y="13206"/>
                </a:cubicBezTo>
                <a:cubicBezTo>
                  <a:pt x="12716" y="13206"/>
                  <a:pt x="12669" y="13218"/>
                  <a:pt x="12631" y="13247"/>
                </a:cubicBezTo>
                <a:cubicBezTo>
                  <a:pt x="12618" y="13247"/>
                  <a:pt x="12613" y="13256"/>
                  <a:pt x="12606" y="13256"/>
                </a:cubicBezTo>
                <a:cubicBezTo>
                  <a:pt x="12602" y="13256"/>
                  <a:pt x="12597" y="13254"/>
                  <a:pt x="12590" y="13247"/>
                </a:cubicBezTo>
                <a:lnTo>
                  <a:pt x="12570" y="13247"/>
                </a:lnTo>
                <a:cubicBezTo>
                  <a:pt x="12417" y="13013"/>
                  <a:pt x="12672" y="12759"/>
                  <a:pt x="12779" y="12672"/>
                </a:cubicBezTo>
                <a:cubicBezTo>
                  <a:pt x="12865" y="12611"/>
                  <a:pt x="13099" y="12377"/>
                  <a:pt x="12992" y="12209"/>
                </a:cubicBezTo>
                <a:cubicBezTo>
                  <a:pt x="12926" y="12123"/>
                  <a:pt x="12824" y="12103"/>
                  <a:pt x="12718" y="12082"/>
                </a:cubicBezTo>
                <a:lnTo>
                  <a:pt x="12672" y="12082"/>
                </a:lnTo>
                <a:cubicBezTo>
                  <a:pt x="12524" y="12036"/>
                  <a:pt x="12356" y="11955"/>
                  <a:pt x="12356" y="11807"/>
                </a:cubicBezTo>
                <a:cubicBezTo>
                  <a:pt x="12356" y="11701"/>
                  <a:pt x="12443" y="11614"/>
                  <a:pt x="12504" y="11553"/>
                </a:cubicBezTo>
                <a:cubicBezTo>
                  <a:pt x="12570" y="11487"/>
                  <a:pt x="12631" y="11426"/>
                  <a:pt x="12611" y="11360"/>
                </a:cubicBezTo>
                <a:cubicBezTo>
                  <a:pt x="12611" y="11273"/>
                  <a:pt x="12524" y="11233"/>
                  <a:pt x="12397" y="11212"/>
                </a:cubicBezTo>
                <a:cubicBezTo>
                  <a:pt x="12290" y="11172"/>
                  <a:pt x="12163" y="11146"/>
                  <a:pt x="12102" y="11044"/>
                </a:cubicBezTo>
                <a:cubicBezTo>
                  <a:pt x="12061" y="10978"/>
                  <a:pt x="12061" y="10892"/>
                  <a:pt x="12061" y="10831"/>
                </a:cubicBezTo>
                <a:lnTo>
                  <a:pt x="12016" y="10175"/>
                </a:lnTo>
                <a:cubicBezTo>
                  <a:pt x="12016" y="10027"/>
                  <a:pt x="12016" y="9875"/>
                  <a:pt x="12061" y="9727"/>
                </a:cubicBezTo>
                <a:cubicBezTo>
                  <a:pt x="12082" y="9686"/>
                  <a:pt x="12102" y="9646"/>
                  <a:pt x="12122" y="9600"/>
                </a:cubicBezTo>
                <a:cubicBezTo>
                  <a:pt x="12163" y="9559"/>
                  <a:pt x="12189" y="9518"/>
                  <a:pt x="12209" y="9452"/>
                </a:cubicBezTo>
                <a:cubicBezTo>
                  <a:pt x="12250" y="9305"/>
                  <a:pt x="12229" y="9112"/>
                  <a:pt x="12189" y="8944"/>
                </a:cubicBezTo>
                <a:cubicBezTo>
                  <a:pt x="12143" y="8730"/>
                  <a:pt x="12102" y="8522"/>
                  <a:pt x="12229" y="8328"/>
                </a:cubicBezTo>
                <a:cubicBezTo>
                  <a:pt x="12250" y="8288"/>
                  <a:pt x="12270" y="8267"/>
                  <a:pt x="12290" y="8247"/>
                </a:cubicBezTo>
                <a:cubicBezTo>
                  <a:pt x="12316" y="8201"/>
                  <a:pt x="12336" y="8181"/>
                  <a:pt x="12356" y="8160"/>
                </a:cubicBezTo>
                <a:cubicBezTo>
                  <a:pt x="12377" y="8094"/>
                  <a:pt x="12397" y="8033"/>
                  <a:pt x="12417" y="7947"/>
                </a:cubicBezTo>
                <a:cubicBezTo>
                  <a:pt x="12417" y="7926"/>
                  <a:pt x="12443" y="7886"/>
                  <a:pt x="12443" y="7840"/>
                </a:cubicBezTo>
                <a:cubicBezTo>
                  <a:pt x="12524" y="7631"/>
                  <a:pt x="12672" y="7438"/>
                  <a:pt x="12845" y="7270"/>
                </a:cubicBezTo>
                <a:cubicBezTo>
                  <a:pt x="13033" y="7057"/>
                  <a:pt x="13206" y="6868"/>
                  <a:pt x="13226" y="6614"/>
                </a:cubicBezTo>
                <a:cubicBezTo>
                  <a:pt x="13247" y="6294"/>
                  <a:pt x="13033" y="6019"/>
                  <a:pt x="12845" y="5851"/>
                </a:cubicBezTo>
                <a:lnTo>
                  <a:pt x="12824" y="5851"/>
                </a:lnTo>
                <a:cubicBezTo>
                  <a:pt x="12779" y="5785"/>
                  <a:pt x="12718" y="5744"/>
                  <a:pt x="12697" y="5658"/>
                </a:cubicBezTo>
                <a:cubicBezTo>
                  <a:pt x="12672" y="5576"/>
                  <a:pt x="12672" y="5490"/>
                  <a:pt x="12697" y="5424"/>
                </a:cubicBezTo>
                <a:cubicBezTo>
                  <a:pt x="12718" y="5403"/>
                  <a:pt x="12718" y="5363"/>
                  <a:pt x="12718" y="5342"/>
                </a:cubicBezTo>
                <a:cubicBezTo>
                  <a:pt x="12779" y="5022"/>
                  <a:pt x="12417" y="4661"/>
                  <a:pt x="12082" y="4452"/>
                </a:cubicBezTo>
                <a:lnTo>
                  <a:pt x="12082" y="4452"/>
                </a:lnTo>
                <a:cubicBezTo>
                  <a:pt x="12082" y="4513"/>
                  <a:pt x="12082" y="4579"/>
                  <a:pt x="12122" y="4620"/>
                </a:cubicBezTo>
                <a:lnTo>
                  <a:pt x="10978" y="4050"/>
                </a:lnTo>
                <a:cubicBezTo>
                  <a:pt x="10663" y="3877"/>
                  <a:pt x="10322" y="3710"/>
                  <a:pt x="10108" y="3415"/>
                </a:cubicBezTo>
                <a:cubicBezTo>
                  <a:pt x="10001" y="3262"/>
                  <a:pt x="9940" y="3074"/>
                  <a:pt x="9772" y="2967"/>
                </a:cubicBezTo>
                <a:cubicBezTo>
                  <a:pt x="9686" y="2926"/>
                  <a:pt x="9599" y="2906"/>
                  <a:pt x="9493" y="2860"/>
                </a:cubicBezTo>
                <a:cubicBezTo>
                  <a:pt x="9157" y="2733"/>
                  <a:pt x="8964" y="2372"/>
                  <a:pt x="8669" y="2143"/>
                </a:cubicBezTo>
                <a:cubicBezTo>
                  <a:pt x="8348" y="1929"/>
                  <a:pt x="7967" y="1843"/>
                  <a:pt x="7631" y="1716"/>
                </a:cubicBezTo>
                <a:cubicBezTo>
                  <a:pt x="7270" y="1568"/>
                  <a:pt x="6909" y="1334"/>
                  <a:pt x="6848" y="953"/>
                </a:cubicBezTo>
                <a:cubicBezTo>
                  <a:pt x="6802" y="846"/>
                  <a:pt x="6822" y="719"/>
                  <a:pt x="6741" y="637"/>
                </a:cubicBezTo>
                <a:cubicBezTo>
                  <a:pt x="6677" y="558"/>
                  <a:pt x="6591" y="538"/>
                  <a:pt x="6495" y="538"/>
                </a:cubicBezTo>
                <a:cubicBezTo>
                  <a:pt x="6390" y="538"/>
                  <a:pt x="6273" y="562"/>
                  <a:pt x="6160" y="562"/>
                </a:cubicBezTo>
                <a:cubicBezTo>
                  <a:pt x="6097" y="562"/>
                  <a:pt x="6035" y="555"/>
                  <a:pt x="5978" y="530"/>
                </a:cubicBezTo>
                <a:cubicBezTo>
                  <a:pt x="5723" y="444"/>
                  <a:pt x="5637" y="42"/>
                  <a:pt x="5362" y="1"/>
                </a:cubicBezTo>
                <a:cubicBezTo>
                  <a:pt x="5354" y="1"/>
                  <a:pt x="5346" y="0"/>
                  <a:pt x="5338" y="0"/>
                </a:cubicBezTo>
                <a:close/>
              </a:path>
            </a:pathLst>
          </a:custGeom>
          <a:noFill/>
          <a:ln cap="flat" cmpd="sng" w="9525">
            <a:solidFill>
              <a:schemeClr val="lt1"/>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7"/>
          <p:cNvSpPr/>
          <p:nvPr/>
        </p:nvSpPr>
        <p:spPr>
          <a:xfrm>
            <a:off x="3983127" y="2580065"/>
            <a:ext cx="1046999" cy="666260"/>
          </a:xfrm>
          <a:custGeom>
            <a:rect b="b" l="l" r="r" t="t"/>
            <a:pathLst>
              <a:path extrusionOk="0" h="11262" w="17697">
                <a:moveTo>
                  <a:pt x="11745" y="1"/>
                </a:moveTo>
                <a:cubicBezTo>
                  <a:pt x="11710" y="1"/>
                  <a:pt x="11673" y="5"/>
                  <a:pt x="11633" y="10"/>
                </a:cubicBezTo>
                <a:cubicBezTo>
                  <a:pt x="11506" y="10"/>
                  <a:pt x="11379" y="10"/>
                  <a:pt x="11277" y="91"/>
                </a:cubicBezTo>
                <a:cubicBezTo>
                  <a:pt x="11170" y="137"/>
                  <a:pt x="11104" y="219"/>
                  <a:pt x="11043" y="305"/>
                </a:cubicBezTo>
                <a:cubicBezTo>
                  <a:pt x="10957" y="453"/>
                  <a:pt x="10850" y="580"/>
                  <a:pt x="10662" y="625"/>
                </a:cubicBezTo>
                <a:lnTo>
                  <a:pt x="10489" y="625"/>
                </a:lnTo>
                <a:cubicBezTo>
                  <a:pt x="10458" y="613"/>
                  <a:pt x="10433" y="606"/>
                  <a:pt x="10409" y="606"/>
                </a:cubicBezTo>
                <a:cubicBezTo>
                  <a:pt x="10386" y="606"/>
                  <a:pt x="10364" y="613"/>
                  <a:pt x="10341" y="625"/>
                </a:cubicBezTo>
                <a:cubicBezTo>
                  <a:pt x="10301" y="625"/>
                  <a:pt x="10280" y="666"/>
                  <a:pt x="10260" y="687"/>
                </a:cubicBezTo>
                <a:cubicBezTo>
                  <a:pt x="10234" y="727"/>
                  <a:pt x="10194" y="773"/>
                  <a:pt x="10153" y="793"/>
                </a:cubicBezTo>
                <a:cubicBezTo>
                  <a:pt x="10127" y="806"/>
                  <a:pt x="10099" y="812"/>
                  <a:pt x="10072" y="812"/>
                </a:cubicBezTo>
                <a:cubicBezTo>
                  <a:pt x="9969" y="812"/>
                  <a:pt x="9869" y="730"/>
                  <a:pt x="9833" y="646"/>
                </a:cubicBezTo>
                <a:cubicBezTo>
                  <a:pt x="9812" y="580"/>
                  <a:pt x="9792" y="539"/>
                  <a:pt x="9792" y="473"/>
                </a:cubicBezTo>
                <a:cubicBezTo>
                  <a:pt x="9772" y="432"/>
                  <a:pt x="9751" y="371"/>
                  <a:pt x="9726" y="325"/>
                </a:cubicBezTo>
                <a:cubicBezTo>
                  <a:pt x="9705" y="285"/>
                  <a:pt x="9665" y="244"/>
                  <a:pt x="9599" y="219"/>
                </a:cubicBezTo>
                <a:cubicBezTo>
                  <a:pt x="9578" y="219"/>
                  <a:pt x="9558" y="219"/>
                  <a:pt x="9538" y="244"/>
                </a:cubicBezTo>
                <a:lnTo>
                  <a:pt x="9497" y="244"/>
                </a:lnTo>
                <a:cubicBezTo>
                  <a:pt x="9472" y="219"/>
                  <a:pt x="9472" y="219"/>
                  <a:pt x="9472" y="198"/>
                </a:cubicBezTo>
                <a:cubicBezTo>
                  <a:pt x="9451" y="137"/>
                  <a:pt x="9451" y="91"/>
                  <a:pt x="9431" y="51"/>
                </a:cubicBezTo>
                <a:cubicBezTo>
                  <a:pt x="9431" y="30"/>
                  <a:pt x="9410" y="30"/>
                  <a:pt x="9390" y="30"/>
                </a:cubicBezTo>
                <a:cubicBezTo>
                  <a:pt x="9370" y="30"/>
                  <a:pt x="9370" y="30"/>
                  <a:pt x="9344" y="51"/>
                </a:cubicBezTo>
                <a:cubicBezTo>
                  <a:pt x="9344" y="51"/>
                  <a:pt x="9344" y="71"/>
                  <a:pt x="9324" y="71"/>
                </a:cubicBezTo>
                <a:cubicBezTo>
                  <a:pt x="9324" y="117"/>
                  <a:pt x="9324" y="137"/>
                  <a:pt x="9304" y="158"/>
                </a:cubicBezTo>
                <a:cubicBezTo>
                  <a:pt x="9263" y="198"/>
                  <a:pt x="9156" y="198"/>
                  <a:pt x="9136" y="198"/>
                </a:cubicBezTo>
                <a:lnTo>
                  <a:pt x="8861" y="198"/>
                </a:lnTo>
                <a:cubicBezTo>
                  <a:pt x="8815" y="198"/>
                  <a:pt x="8775" y="198"/>
                  <a:pt x="8754" y="219"/>
                </a:cubicBezTo>
                <a:cubicBezTo>
                  <a:pt x="8688" y="244"/>
                  <a:pt x="8688" y="325"/>
                  <a:pt x="8688" y="391"/>
                </a:cubicBezTo>
                <a:cubicBezTo>
                  <a:pt x="8709" y="432"/>
                  <a:pt x="8709" y="498"/>
                  <a:pt x="8734" y="539"/>
                </a:cubicBezTo>
                <a:cubicBezTo>
                  <a:pt x="8754" y="559"/>
                  <a:pt x="8775" y="600"/>
                  <a:pt x="8775" y="625"/>
                </a:cubicBezTo>
                <a:cubicBezTo>
                  <a:pt x="8815" y="727"/>
                  <a:pt x="8795" y="834"/>
                  <a:pt x="8754" y="900"/>
                </a:cubicBezTo>
                <a:cubicBezTo>
                  <a:pt x="8709" y="941"/>
                  <a:pt x="8668" y="982"/>
                  <a:pt x="8627" y="1007"/>
                </a:cubicBezTo>
                <a:lnTo>
                  <a:pt x="8607" y="1007"/>
                </a:lnTo>
                <a:cubicBezTo>
                  <a:pt x="8500" y="1068"/>
                  <a:pt x="8393" y="1134"/>
                  <a:pt x="8286" y="1216"/>
                </a:cubicBezTo>
                <a:cubicBezTo>
                  <a:pt x="8227" y="1289"/>
                  <a:pt x="8170" y="1322"/>
                  <a:pt x="8119" y="1322"/>
                </a:cubicBezTo>
                <a:cubicBezTo>
                  <a:pt x="8095" y="1322"/>
                  <a:pt x="8073" y="1315"/>
                  <a:pt x="8052" y="1302"/>
                </a:cubicBezTo>
                <a:cubicBezTo>
                  <a:pt x="8032" y="1302"/>
                  <a:pt x="8032" y="1282"/>
                  <a:pt x="8012" y="1282"/>
                </a:cubicBezTo>
                <a:lnTo>
                  <a:pt x="8012" y="1261"/>
                </a:lnTo>
                <a:cubicBezTo>
                  <a:pt x="7991" y="1236"/>
                  <a:pt x="7971" y="1236"/>
                  <a:pt x="7925" y="1236"/>
                </a:cubicBezTo>
                <a:lnTo>
                  <a:pt x="7884" y="1236"/>
                </a:lnTo>
                <a:cubicBezTo>
                  <a:pt x="7757" y="1216"/>
                  <a:pt x="7671" y="1175"/>
                  <a:pt x="7650" y="1109"/>
                </a:cubicBezTo>
                <a:cubicBezTo>
                  <a:pt x="7630" y="1088"/>
                  <a:pt x="7610" y="1048"/>
                  <a:pt x="7630" y="1007"/>
                </a:cubicBezTo>
                <a:cubicBezTo>
                  <a:pt x="7630" y="941"/>
                  <a:pt x="7589" y="921"/>
                  <a:pt x="7564" y="921"/>
                </a:cubicBezTo>
                <a:cubicBezTo>
                  <a:pt x="7556" y="912"/>
                  <a:pt x="7540" y="907"/>
                  <a:pt x="7524" y="907"/>
                </a:cubicBezTo>
                <a:cubicBezTo>
                  <a:pt x="7500" y="907"/>
                  <a:pt x="7474" y="917"/>
                  <a:pt x="7462" y="941"/>
                </a:cubicBezTo>
                <a:cubicBezTo>
                  <a:pt x="7416" y="982"/>
                  <a:pt x="7396" y="1068"/>
                  <a:pt x="7376" y="1134"/>
                </a:cubicBezTo>
                <a:cubicBezTo>
                  <a:pt x="7376" y="1175"/>
                  <a:pt x="7355" y="1216"/>
                  <a:pt x="7355" y="1261"/>
                </a:cubicBezTo>
                <a:cubicBezTo>
                  <a:pt x="7310" y="1343"/>
                  <a:pt x="7228" y="1429"/>
                  <a:pt x="7142" y="1450"/>
                </a:cubicBezTo>
                <a:cubicBezTo>
                  <a:pt x="7081" y="1450"/>
                  <a:pt x="7035" y="1450"/>
                  <a:pt x="6994" y="1409"/>
                </a:cubicBezTo>
                <a:cubicBezTo>
                  <a:pt x="6994" y="1388"/>
                  <a:pt x="6974" y="1388"/>
                  <a:pt x="6974" y="1363"/>
                </a:cubicBezTo>
                <a:cubicBezTo>
                  <a:pt x="6974" y="1282"/>
                  <a:pt x="6954" y="1195"/>
                  <a:pt x="6887" y="1154"/>
                </a:cubicBezTo>
                <a:cubicBezTo>
                  <a:pt x="6867" y="1134"/>
                  <a:pt x="6826" y="1088"/>
                  <a:pt x="6760" y="1088"/>
                </a:cubicBezTo>
                <a:cubicBezTo>
                  <a:pt x="6720" y="1088"/>
                  <a:pt x="6653" y="1134"/>
                  <a:pt x="6633" y="1175"/>
                </a:cubicBezTo>
                <a:cubicBezTo>
                  <a:pt x="6633" y="1195"/>
                  <a:pt x="6613" y="1236"/>
                  <a:pt x="6633" y="1282"/>
                </a:cubicBezTo>
                <a:cubicBezTo>
                  <a:pt x="6653" y="1322"/>
                  <a:pt x="6720" y="1343"/>
                  <a:pt x="6781" y="1363"/>
                </a:cubicBezTo>
                <a:cubicBezTo>
                  <a:pt x="6867" y="1409"/>
                  <a:pt x="6974" y="1429"/>
                  <a:pt x="6994" y="1556"/>
                </a:cubicBezTo>
                <a:cubicBezTo>
                  <a:pt x="7015" y="1663"/>
                  <a:pt x="6974" y="1770"/>
                  <a:pt x="6887" y="1831"/>
                </a:cubicBezTo>
                <a:lnTo>
                  <a:pt x="6847" y="1851"/>
                </a:lnTo>
                <a:cubicBezTo>
                  <a:pt x="6272" y="2319"/>
                  <a:pt x="5682" y="2787"/>
                  <a:pt x="4939" y="2869"/>
                </a:cubicBezTo>
                <a:cubicBezTo>
                  <a:pt x="4873" y="2889"/>
                  <a:pt x="4832" y="2889"/>
                  <a:pt x="4792" y="2914"/>
                </a:cubicBezTo>
                <a:cubicBezTo>
                  <a:pt x="4746" y="2935"/>
                  <a:pt x="4746" y="2976"/>
                  <a:pt x="4726" y="2996"/>
                </a:cubicBezTo>
                <a:lnTo>
                  <a:pt x="4705" y="2996"/>
                </a:lnTo>
                <a:cubicBezTo>
                  <a:pt x="4665" y="3062"/>
                  <a:pt x="4619" y="3123"/>
                  <a:pt x="4578" y="3189"/>
                </a:cubicBezTo>
                <a:cubicBezTo>
                  <a:pt x="4792" y="3189"/>
                  <a:pt x="4980" y="3377"/>
                  <a:pt x="4980" y="3591"/>
                </a:cubicBezTo>
                <a:cubicBezTo>
                  <a:pt x="4980" y="3632"/>
                  <a:pt x="4980" y="3677"/>
                  <a:pt x="4960" y="3718"/>
                </a:cubicBezTo>
                <a:cubicBezTo>
                  <a:pt x="4960" y="3779"/>
                  <a:pt x="4939" y="3866"/>
                  <a:pt x="4960" y="3906"/>
                </a:cubicBezTo>
                <a:cubicBezTo>
                  <a:pt x="4980" y="3952"/>
                  <a:pt x="5000" y="3973"/>
                  <a:pt x="5021" y="3993"/>
                </a:cubicBezTo>
                <a:cubicBezTo>
                  <a:pt x="5046" y="4059"/>
                  <a:pt x="5087" y="4120"/>
                  <a:pt x="5087" y="4186"/>
                </a:cubicBezTo>
                <a:cubicBezTo>
                  <a:pt x="5087" y="4288"/>
                  <a:pt x="5000" y="4334"/>
                  <a:pt x="4939" y="4374"/>
                </a:cubicBezTo>
                <a:cubicBezTo>
                  <a:pt x="4894" y="4395"/>
                  <a:pt x="4873" y="4415"/>
                  <a:pt x="4832" y="4440"/>
                </a:cubicBezTo>
                <a:cubicBezTo>
                  <a:pt x="4766" y="4522"/>
                  <a:pt x="4766" y="4629"/>
                  <a:pt x="4746" y="4756"/>
                </a:cubicBezTo>
                <a:lnTo>
                  <a:pt x="4746" y="4822"/>
                </a:lnTo>
                <a:cubicBezTo>
                  <a:pt x="4746" y="4969"/>
                  <a:pt x="4685" y="5158"/>
                  <a:pt x="4512" y="5178"/>
                </a:cubicBezTo>
                <a:cubicBezTo>
                  <a:pt x="4496" y="5183"/>
                  <a:pt x="4480" y="5185"/>
                  <a:pt x="4465" y="5185"/>
                </a:cubicBezTo>
                <a:cubicBezTo>
                  <a:pt x="4404" y="5185"/>
                  <a:pt x="4348" y="5150"/>
                  <a:pt x="4283" y="5117"/>
                </a:cubicBezTo>
                <a:cubicBezTo>
                  <a:pt x="4237" y="5117"/>
                  <a:pt x="4217" y="5097"/>
                  <a:pt x="4176" y="5076"/>
                </a:cubicBezTo>
                <a:lnTo>
                  <a:pt x="4069" y="5076"/>
                </a:lnTo>
                <a:cubicBezTo>
                  <a:pt x="4003" y="5076"/>
                  <a:pt x="3942" y="5076"/>
                  <a:pt x="3876" y="5051"/>
                </a:cubicBezTo>
                <a:cubicBezTo>
                  <a:pt x="3835" y="5010"/>
                  <a:pt x="3795" y="4990"/>
                  <a:pt x="3774" y="4949"/>
                </a:cubicBezTo>
                <a:lnTo>
                  <a:pt x="3749" y="4924"/>
                </a:lnTo>
                <a:cubicBezTo>
                  <a:pt x="3668" y="4822"/>
                  <a:pt x="3561" y="4736"/>
                  <a:pt x="3434" y="4649"/>
                </a:cubicBezTo>
                <a:cubicBezTo>
                  <a:pt x="3405" y="4635"/>
                  <a:pt x="3374" y="4620"/>
                  <a:pt x="3343" y="4620"/>
                </a:cubicBezTo>
                <a:cubicBezTo>
                  <a:pt x="3331" y="4620"/>
                  <a:pt x="3318" y="4623"/>
                  <a:pt x="3306" y="4629"/>
                </a:cubicBezTo>
                <a:cubicBezTo>
                  <a:pt x="3286" y="4629"/>
                  <a:pt x="3240" y="4649"/>
                  <a:pt x="3220" y="4695"/>
                </a:cubicBezTo>
                <a:cubicBezTo>
                  <a:pt x="3052" y="4842"/>
                  <a:pt x="2905" y="5010"/>
                  <a:pt x="2757" y="5178"/>
                </a:cubicBezTo>
                <a:cubicBezTo>
                  <a:pt x="2691" y="5265"/>
                  <a:pt x="2691" y="5331"/>
                  <a:pt x="2711" y="5351"/>
                </a:cubicBezTo>
                <a:cubicBezTo>
                  <a:pt x="2711" y="5371"/>
                  <a:pt x="2732" y="5392"/>
                  <a:pt x="2757" y="5412"/>
                </a:cubicBezTo>
                <a:cubicBezTo>
                  <a:pt x="2798" y="5432"/>
                  <a:pt x="2818" y="5458"/>
                  <a:pt x="2839" y="5499"/>
                </a:cubicBezTo>
                <a:cubicBezTo>
                  <a:pt x="2859" y="5519"/>
                  <a:pt x="2859" y="5560"/>
                  <a:pt x="2859" y="5605"/>
                </a:cubicBezTo>
                <a:lnTo>
                  <a:pt x="2859" y="5666"/>
                </a:lnTo>
                <a:cubicBezTo>
                  <a:pt x="2884" y="5687"/>
                  <a:pt x="2905" y="5687"/>
                  <a:pt x="2966" y="5712"/>
                </a:cubicBezTo>
                <a:cubicBezTo>
                  <a:pt x="3011" y="5732"/>
                  <a:pt x="3072" y="5753"/>
                  <a:pt x="3113" y="5794"/>
                </a:cubicBezTo>
                <a:cubicBezTo>
                  <a:pt x="3159" y="5880"/>
                  <a:pt x="3113" y="5987"/>
                  <a:pt x="3113" y="6028"/>
                </a:cubicBezTo>
                <a:cubicBezTo>
                  <a:pt x="3052" y="6155"/>
                  <a:pt x="2966" y="6282"/>
                  <a:pt x="2884" y="6409"/>
                </a:cubicBezTo>
                <a:lnTo>
                  <a:pt x="2859" y="6429"/>
                </a:lnTo>
                <a:cubicBezTo>
                  <a:pt x="2818" y="6475"/>
                  <a:pt x="2777" y="6516"/>
                  <a:pt x="2777" y="6577"/>
                </a:cubicBezTo>
                <a:cubicBezTo>
                  <a:pt x="2757" y="6623"/>
                  <a:pt x="2757" y="6663"/>
                  <a:pt x="2777" y="6729"/>
                </a:cubicBezTo>
                <a:lnTo>
                  <a:pt x="2777" y="6831"/>
                </a:lnTo>
                <a:cubicBezTo>
                  <a:pt x="2777" y="7025"/>
                  <a:pt x="2630" y="7152"/>
                  <a:pt x="2543" y="7238"/>
                </a:cubicBezTo>
                <a:cubicBezTo>
                  <a:pt x="2223" y="7513"/>
                  <a:pt x="1867" y="7681"/>
                  <a:pt x="1485" y="7788"/>
                </a:cubicBezTo>
                <a:cubicBezTo>
                  <a:pt x="1485" y="7874"/>
                  <a:pt x="1485" y="7976"/>
                  <a:pt x="1419" y="8062"/>
                </a:cubicBezTo>
                <a:cubicBezTo>
                  <a:pt x="1399" y="8083"/>
                  <a:pt x="1358" y="8103"/>
                  <a:pt x="1313" y="8128"/>
                </a:cubicBezTo>
                <a:lnTo>
                  <a:pt x="1272" y="8128"/>
                </a:lnTo>
                <a:cubicBezTo>
                  <a:pt x="1262" y="8116"/>
                  <a:pt x="1251" y="8109"/>
                  <a:pt x="1244" y="8109"/>
                </a:cubicBezTo>
                <a:cubicBezTo>
                  <a:pt x="1236" y="8109"/>
                  <a:pt x="1231" y="8116"/>
                  <a:pt x="1231" y="8128"/>
                </a:cubicBezTo>
                <a:cubicBezTo>
                  <a:pt x="1185" y="8128"/>
                  <a:pt x="1165" y="8189"/>
                  <a:pt x="1145" y="8230"/>
                </a:cubicBezTo>
                <a:cubicBezTo>
                  <a:pt x="1104" y="8383"/>
                  <a:pt x="997" y="8530"/>
                  <a:pt x="870" y="8637"/>
                </a:cubicBezTo>
                <a:cubicBezTo>
                  <a:pt x="824" y="8678"/>
                  <a:pt x="763" y="8718"/>
                  <a:pt x="722" y="8718"/>
                </a:cubicBezTo>
                <a:cubicBezTo>
                  <a:pt x="677" y="8718"/>
                  <a:pt x="636" y="8698"/>
                  <a:pt x="595" y="8678"/>
                </a:cubicBezTo>
                <a:cubicBezTo>
                  <a:pt x="529" y="8657"/>
                  <a:pt x="488" y="8612"/>
                  <a:pt x="422" y="8571"/>
                </a:cubicBezTo>
                <a:cubicBezTo>
                  <a:pt x="351" y="8518"/>
                  <a:pt x="276" y="8460"/>
                  <a:pt x="201" y="8460"/>
                </a:cubicBezTo>
                <a:cubicBezTo>
                  <a:pt x="190" y="8460"/>
                  <a:pt x="179" y="8461"/>
                  <a:pt x="168" y="8464"/>
                </a:cubicBezTo>
                <a:cubicBezTo>
                  <a:pt x="87" y="8484"/>
                  <a:pt x="20" y="8571"/>
                  <a:pt x="20" y="8637"/>
                </a:cubicBezTo>
                <a:cubicBezTo>
                  <a:pt x="0" y="8718"/>
                  <a:pt x="0" y="8784"/>
                  <a:pt x="20" y="8866"/>
                </a:cubicBezTo>
                <a:cubicBezTo>
                  <a:pt x="97" y="8834"/>
                  <a:pt x="183" y="8817"/>
                  <a:pt x="270" y="8817"/>
                </a:cubicBezTo>
                <a:cubicBezTo>
                  <a:pt x="402" y="8817"/>
                  <a:pt x="535" y="8855"/>
                  <a:pt x="636" y="8932"/>
                </a:cubicBezTo>
                <a:cubicBezTo>
                  <a:pt x="656" y="8932"/>
                  <a:pt x="677" y="8932"/>
                  <a:pt x="677" y="8952"/>
                </a:cubicBezTo>
                <a:cubicBezTo>
                  <a:pt x="743" y="8973"/>
                  <a:pt x="783" y="9018"/>
                  <a:pt x="824" y="9018"/>
                </a:cubicBezTo>
                <a:lnTo>
                  <a:pt x="850" y="9018"/>
                </a:lnTo>
                <a:cubicBezTo>
                  <a:pt x="951" y="9018"/>
                  <a:pt x="1017" y="8866"/>
                  <a:pt x="1058" y="8739"/>
                </a:cubicBezTo>
                <a:cubicBezTo>
                  <a:pt x="1058" y="8698"/>
                  <a:pt x="1079" y="8591"/>
                  <a:pt x="1185" y="8571"/>
                </a:cubicBezTo>
                <a:cubicBezTo>
                  <a:pt x="1206" y="8571"/>
                  <a:pt x="1251" y="8591"/>
                  <a:pt x="1272" y="8591"/>
                </a:cubicBezTo>
                <a:lnTo>
                  <a:pt x="1313" y="8591"/>
                </a:lnTo>
                <a:cubicBezTo>
                  <a:pt x="1318" y="8597"/>
                  <a:pt x="1325" y="8600"/>
                  <a:pt x="1331" y="8600"/>
                </a:cubicBezTo>
                <a:cubicBezTo>
                  <a:pt x="1347" y="8600"/>
                  <a:pt x="1364" y="8585"/>
                  <a:pt x="1379" y="8571"/>
                </a:cubicBezTo>
                <a:cubicBezTo>
                  <a:pt x="1399" y="8571"/>
                  <a:pt x="1419" y="8550"/>
                  <a:pt x="1460" y="8550"/>
                </a:cubicBezTo>
                <a:cubicBezTo>
                  <a:pt x="1473" y="8548"/>
                  <a:pt x="1486" y="8547"/>
                  <a:pt x="1499" y="8547"/>
                </a:cubicBezTo>
                <a:cubicBezTo>
                  <a:pt x="1589" y="8547"/>
                  <a:pt x="1667" y="8610"/>
                  <a:pt x="1760" y="8739"/>
                </a:cubicBezTo>
                <a:lnTo>
                  <a:pt x="2309" y="9629"/>
                </a:lnTo>
                <a:cubicBezTo>
                  <a:pt x="2396" y="9756"/>
                  <a:pt x="2477" y="9883"/>
                  <a:pt x="2523" y="10036"/>
                </a:cubicBezTo>
                <a:cubicBezTo>
                  <a:pt x="2543" y="10097"/>
                  <a:pt x="2564" y="10183"/>
                  <a:pt x="2584" y="10244"/>
                </a:cubicBezTo>
                <a:cubicBezTo>
                  <a:pt x="2630" y="10438"/>
                  <a:pt x="2650" y="10626"/>
                  <a:pt x="2798" y="10692"/>
                </a:cubicBezTo>
                <a:cubicBezTo>
                  <a:pt x="2818" y="10712"/>
                  <a:pt x="2818" y="10712"/>
                  <a:pt x="2818" y="10733"/>
                </a:cubicBezTo>
                <a:cubicBezTo>
                  <a:pt x="2839" y="10733"/>
                  <a:pt x="2818" y="10753"/>
                  <a:pt x="2818" y="10753"/>
                </a:cubicBezTo>
                <a:cubicBezTo>
                  <a:pt x="2777" y="10819"/>
                  <a:pt x="2757" y="10901"/>
                  <a:pt x="2757" y="10967"/>
                </a:cubicBezTo>
                <a:cubicBezTo>
                  <a:pt x="2764" y="10973"/>
                  <a:pt x="2773" y="10976"/>
                  <a:pt x="2783" y="10976"/>
                </a:cubicBezTo>
                <a:cubicBezTo>
                  <a:pt x="2805" y="10976"/>
                  <a:pt x="2832" y="10967"/>
                  <a:pt x="2859" y="10967"/>
                </a:cubicBezTo>
                <a:cubicBezTo>
                  <a:pt x="2877" y="10952"/>
                  <a:pt x="2913" y="10938"/>
                  <a:pt x="2946" y="10938"/>
                </a:cubicBezTo>
                <a:cubicBezTo>
                  <a:pt x="2960" y="10938"/>
                  <a:pt x="2974" y="10940"/>
                  <a:pt x="2986" y="10946"/>
                </a:cubicBezTo>
                <a:cubicBezTo>
                  <a:pt x="3093" y="10946"/>
                  <a:pt x="3200" y="11094"/>
                  <a:pt x="3327" y="11221"/>
                </a:cubicBezTo>
                <a:cubicBezTo>
                  <a:pt x="3327" y="11241"/>
                  <a:pt x="3347" y="11241"/>
                  <a:pt x="3347" y="11262"/>
                </a:cubicBezTo>
                <a:cubicBezTo>
                  <a:pt x="3495" y="11007"/>
                  <a:pt x="3622" y="10753"/>
                  <a:pt x="3774" y="10499"/>
                </a:cubicBezTo>
                <a:cubicBezTo>
                  <a:pt x="3835" y="10372"/>
                  <a:pt x="3902" y="10244"/>
                  <a:pt x="4003" y="10163"/>
                </a:cubicBezTo>
                <a:cubicBezTo>
                  <a:pt x="4110" y="10076"/>
                  <a:pt x="4217" y="10010"/>
                  <a:pt x="4344" y="9970"/>
                </a:cubicBezTo>
                <a:cubicBezTo>
                  <a:pt x="4598" y="9843"/>
                  <a:pt x="4853" y="9736"/>
                  <a:pt x="5107" y="9609"/>
                </a:cubicBezTo>
                <a:cubicBezTo>
                  <a:pt x="5234" y="9547"/>
                  <a:pt x="5361" y="9502"/>
                  <a:pt x="5509" y="9481"/>
                </a:cubicBezTo>
                <a:cubicBezTo>
                  <a:pt x="5616" y="9461"/>
                  <a:pt x="5743" y="9461"/>
                  <a:pt x="5850" y="9441"/>
                </a:cubicBezTo>
                <a:cubicBezTo>
                  <a:pt x="6318" y="9354"/>
                  <a:pt x="6633" y="8846"/>
                  <a:pt x="7121" y="8805"/>
                </a:cubicBezTo>
                <a:cubicBezTo>
                  <a:pt x="7437" y="8805"/>
                  <a:pt x="7737" y="9039"/>
                  <a:pt x="8052" y="9120"/>
                </a:cubicBezTo>
                <a:cubicBezTo>
                  <a:pt x="8177" y="9154"/>
                  <a:pt x="8303" y="9168"/>
                  <a:pt x="8429" y="9168"/>
                </a:cubicBezTo>
                <a:cubicBezTo>
                  <a:pt x="8628" y="9168"/>
                  <a:pt x="8825" y="9132"/>
                  <a:pt x="9009" y="9080"/>
                </a:cubicBezTo>
                <a:cubicBezTo>
                  <a:pt x="9243" y="9018"/>
                  <a:pt x="9431" y="9018"/>
                  <a:pt x="9472" y="8784"/>
                </a:cubicBezTo>
                <a:cubicBezTo>
                  <a:pt x="9517" y="8510"/>
                  <a:pt x="9624" y="8149"/>
                  <a:pt x="9899" y="8083"/>
                </a:cubicBezTo>
                <a:cubicBezTo>
                  <a:pt x="9952" y="8072"/>
                  <a:pt x="10004" y="8072"/>
                  <a:pt x="10056" y="8072"/>
                </a:cubicBezTo>
                <a:cubicBezTo>
                  <a:pt x="10109" y="8072"/>
                  <a:pt x="10161" y="8072"/>
                  <a:pt x="10214" y="8062"/>
                </a:cubicBezTo>
                <a:cubicBezTo>
                  <a:pt x="10468" y="8042"/>
                  <a:pt x="10641" y="7808"/>
                  <a:pt x="10789" y="7594"/>
                </a:cubicBezTo>
                <a:cubicBezTo>
                  <a:pt x="10936" y="7386"/>
                  <a:pt x="11084" y="7152"/>
                  <a:pt x="11211" y="6897"/>
                </a:cubicBezTo>
                <a:cubicBezTo>
                  <a:pt x="11318" y="6684"/>
                  <a:pt x="11465" y="6450"/>
                  <a:pt x="11720" y="6429"/>
                </a:cubicBezTo>
                <a:cubicBezTo>
                  <a:pt x="11888" y="6429"/>
                  <a:pt x="12015" y="6557"/>
                  <a:pt x="12188" y="6602"/>
                </a:cubicBezTo>
                <a:cubicBezTo>
                  <a:pt x="12296" y="6646"/>
                  <a:pt x="12405" y="6663"/>
                  <a:pt x="12516" y="6663"/>
                </a:cubicBezTo>
                <a:cubicBezTo>
                  <a:pt x="12850" y="6663"/>
                  <a:pt x="13197" y="6512"/>
                  <a:pt x="13554" y="6512"/>
                </a:cubicBezTo>
                <a:cubicBezTo>
                  <a:pt x="13585" y="6512"/>
                  <a:pt x="13616" y="6513"/>
                  <a:pt x="13648" y="6516"/>
                </a:cubicBezTo>
                <a:cubicBezTo>
                  <a:pt x="13766" y="6530"/>
                  <a:pt x="13891" y="6565"/>
                  <a:pt x="14011" y="6565"/>
                </a:cubicBezTo>
                <a:cubicBezTo>
                  <a:pt x="14068" y="6565"/>
                  <a:pt x="14123" y="6557"/>
                  <a:pt x="14177" y="6536"/>
                </a:cubicBezTo>
                <a:cubicBezTo>
                  <a:pt x="14329" y="6516"/>
                  <a:pt x="14431" y="6389"/>
                  <a:pt x="14558" y="6302"/>
                </a:cubicBezTo>
                <a:cubicBezTo>
                  <a:pt x="14643" y="6248"/>
                  <a:pt x="14748" y="6200"/>
                  <a:pt x="14846" y="6200"/>
                </a:cubicBezTo>
                <a:cubicBezTo>
                  <a:pt x="14896" y="6200"/>
                  <a:pt x="14943" y="6212"/>
                  <a:pt x="14985" y="6241"/>
                </a:cubicBezTo>
                <a:cubicBezTo>
                  <a:pt x="15046" y="6262"/>
                  <a:pt x="15092" y="6302"/>
                  <a:pt x="15133" y="6323"/>
                </a:cubicBezTo>
                <a:cubicBezTo>
                  <a:pt x="15166" y="6336"/>
                  <a:pt x="15201" y="6340"/>
                  <a:pt x="15237" y="6340"/>
                </a:cubicBezTo>
                <a:cubicBezTo>
                  <a:pt x="15332" y="6340"/>
                  <a:pt x="15433" y="6308"/>
                  <a:pt x="15530" y="6308"/>
                </a:cubicBezTo>
                <a:cubicBezTo>
                  <a:pt x="15583" y="6308"/>
                  <a:pt x="15635" y="6318"/>
                  <a:pt x="15682" y="6348"/>
                </a:cubicBezTo>
                <a:cubicBezTo>
                  <a:pt x="15728" y="6368"/>
                  <a:pt x="15769" y="6429"/>
                  <a:pt x="15809" y="6475"/>
                </a:cubicBezTo>
                <a:cubicBezTo>
                  <a:pt x="15855" y="6510"/>
                  <a:pt x="15911" y="6522"/>
                  <a:pt x="15970" y="6522"/>
                </a:cubicBezTo>
                <a:cubicBezTo>
                  <a:pt x="16051" y="6522"/>
                  <a:pt x="16138" y="6499"/>
                  <a:pt x="16211" y="6475"/>
                </a:cubicBezTo>
                <a:lnTo>
                  <a:pt x="16786" y="6282"/>
                </a:lnTo>
                <a:cubicBezTo>
                  <a:pt x="16876" y="6253"/>
                  <a:pt x="16975" y="6222"/>
                  <a:pt x="17078" y="6222"/>
                </a:cubicBezTo>
                <a:cubicBezTo>
                  <a:pt x="17121" y="6222"/>
                  <a:pt x="17165" y="6228"/>
                  <a:pt x="17208" y="6241"/>
                </a:cubicBezTo>
                <a:cubicBezTo>
                  <a:pt x="17335" y="6282"/>
                  <a:pt x="17442" y="6389"/>
                  <a:pt x="17569" y="6429"/>
                </a:cubicBezTo>
                <a:cubicBezTo>
                  <a:pt x="17549" y="6348"/>
                  <a:pt x="17549" y="6241"/>
                  <a:pt x="17590" y="6114"/>
                </a:cubicBezTo>
                <a:lnTo>
                  <a:pt x="17610" y="6068"/>
                </a:lnTo>
                <a:cubicBezTo>
                  <a:pt x="17656" y="5966"/>
                  <a:pt x="17697" y="5860"/>
                  <a:pt x="17676" y="5773"/>
                </a:cubicBezTo>
                <a:cubicBezTo>
                  <a:pt x="17656" y="5646"/>
                  <a:pt x="17569" y="5560"/>
                  <a:pt x="17463" y="5478"/>
                </a:cubicBezTo>
                <a:cubicBezTo>
                  <a:pt x="17381" y="5412"/>
                  <a:pt x="17295" y="5351"/>
                  <a:pt x="17254" y="5244"/>
                </a:cubicBezTo>
                <a:cubicBezTo>
                  <a:pt x="17229" y="5224"/>
                  <a:pt x="17229" y="5203"/>
                  <a:pt x="17208" y="5178"/>
                </a:cubicBezTo>
                <a:cubicBezTo>
                  <a:pt x="17188" y="5137"/>
                  <a:pt x="17168" y="5097"/>
                  <a:pt x="17127" y="5076"/>
                </a:cubicBezTo>
                <a:cubicBezTo>
                  <a:pt x="17101" y="5051"/>
                  <a:pt x="17061" y="5051"/>
                  <a:pt x="17020" y="5051"/>
                </a:cubicBezTo>
                <a:lnTo>
                  <a:pt x="17000" y="5076"/>
                </a:lnTo>
                <a:cubicBezTo>
                  <a:pt x="16745" y="5076"/>
                  <a:pt x="16511" y="4924"/>
                  <a:pt x="16298" y="4797"/>
                </a:cubicBezTo>
                <a:lnTo>
                  <a:pt x="16257" y="4776"/>
                </a:lnTo>
                <a:cubicBezTo>
                  <a:pt x="16092" y="4662"/>
                  <a:pt x="15902" y="4560"/>
                  <a:pt x="15716" y="4560"/>
                </a:cubicBezTo>
                <a:cubicBezTo>
                  <a:pt x="15662" y="4560"/>
                  <a:pt x="15608" y="4569"/>
                  <a:pt x="15555" y="4588"/>
                </a:cubicBezTo>
                <a:cubicBezTo>
                  <a:pt x="15535" y="4588"/>
                  <a:pt x="15514" y="4608"/>
                  <a:pt x="15474" y="4608"/>
                </a:cubicBezTo>
                <a:cubicBezTo>
                  <a:pt x="15420" y="4625"/>
                  <a:pt x="15370" y="4655"/>
                  <a:pt x="15318" y="4655"/>
                </a:cubicBezTo>
                <a:cubicBezTo>
                  <a:pt x="15306" y="4655"/>
                  <a:pt x="15293" y="4653"/>
                  <a:pt x="15280" y="4649"/>
                </a:cubicBezTo>
                <a:cubicBezTo>
                  <a:pt x="15174" y="4649"/>
                  <a:pt x="15067" y="4649"/>
                  <a:pt x="15026" y="4588"/>
                </a:cubicBezTo>
                <a:cubicBezTo>
                  <a:pt x="15006" y="4568"/>
                  <a:pt x="15006" y="4542"/>
                  <a:pt x="15026" y="4522"/>
                </a:cubicBezTo>
                <a:cubicBezTo>
                  <a:pt x="15067" y="4440"/>
                  <a:pt x="15046" y="4354"/>
                  <a:pt x="14985" y="4313"/>
                </a:cubicBezTo>
                <a:cubicBezTo>
                  <a:pt x="14940" y="4268"/>
                  <a:pt x="14879" y="4247"/>
                  <a:pt x="14812" y="4206"/>
                </a:cubicBezTo>
                <a:cubicBezTo>
                  <a:pt x="14751" y="4186"/>
                  <a:pt x="14685" y="4161"/>
                  <a:pt x="14624" y="4120"/>
                </a:cubicBezTo>
                <a:cubicBezTo>
                  <a:pt x="14604" y="4100"/>
                  <a:pt x="14558" y="4059"/>
                  <a:pt x="14517" y="4013"/>
                </a:cubicBezTo>
                <a:cubicBezTo>
                  <a:pt x="14477" y="3973"/>
                  <a:pt x="14431" y="3906"/>
                  <a:pt x="14390" y="3886"/>
                </a:cubicBezTo>
                <a:cubicBezTo>
                  <a:pt x="14329" y="3866"/>
                  <a:pt x="14263" y="3866"/>
                  <a:pt x="14202" y="3866"/>
                </a:cubicBezTo>
                <a:lnTo>
                  <a:pt x="14075" y="3866"/>
                </a:lnTo>
                <a:cubicBezTo>
                  <a:pt x="13754" y="3825"/>
                  <a:pt x="13587" y="3550"/>
                  <a:pt x="13414" y="3296"/>
                </a:cubicBezTo>
                <a:lnTo>
                  <a:pt x="13393" y="3250"/>
                </a:lnTo>
                <a:cubicBezTo>
                  <a:pt x="13393" y="3230"/>
                  <a:pt x="13373" y="3189"/>
                  <a:pt x="13353" y="3189"/>
                </a:cubicBezTo>
                <a:cubicBezTo>
                  <a:pt x="13339" y="3182"/>
                  <a:pt x="13325" y="3180"/>
                  <a:pt x="13310" y="3180"/>
                </a:cubicBezTo>
                <a:cubicBezTo>
                  <a:pt x="13280" y="3180"/>
                  <a:pt x="13246" y="3189"/>
                  <a:pt x="13205" y="3189"/>
                </a:cubicBezTo>
                <a:cubicBezTo>
                  <a:pt x="13139" y="3210"/>
                  <a:pt x="13098" y="3230"/>
                  <a:pt x="13032" y="3230"/>
                </a:cubicBezTo>
                <a:cubicBezTo>
                  <a:pt x="12905" y="3210"/>
                  <a:pt x="12844" y="3082"/>
                  <a:pt x="12824" y="2889"/>
                </a:cubicBezTo>
                <a:cubicBezTo>
                  <a:pt x="12803" y="2680"/>
                  <a:pt x="12803" y="2467"/>
                  <a:pt x="12824" y="2253"/>
                </a:cubicBezTo>
                <a:lnTo>
                  <a:pt x="12824" y="2213"/>
                </a:lnTo>
                <a:cubicBezTo>
                  <a:pt x="12824" y="2045"/>
                  <a:pt x="12844" y="1872"/>
                  <a:pt x="12757" y="1745"/>
                </a:cubicBezTo>
                <a:cubicBezTo>
                  <a:pt x="12737" y="1704"/>
                  <a:pt x="12717" y="1663"/>
                  <a:pt x="12676" y="1617"/>
                </a:cubicBezTo>
                <a:cubicBezTo>
                  <a:pt x="12651" y="1577"/>
                  <a:pt x="12610" y="1556"/>
                  <a:pt x="12590" y="1516"/>
                </a:cubicBezTo>
                <a:cubicBezTo>
                  <a:pt x="12549" y="1409"/>
                  <a:pt x="12523" y="1322"/>
                  <a:pt x="12503" y="1216"/>
                </a:cubicBezTo>
                <a:lnTo>
                  <a:pt x="12483" y="1216"/>
                </a:lnTo>
                <a:cubicBezTo>
                  <a:pt x="12462" y="1195"/>
                  <a:pt x="12462" y="1154"/>
                  <a:pt x="12462" y="1088"/>
                </a:cubicBezTo>
                <a:lnTo>
                  <a:pt x="12462" y="1068"/>
                </a:lnTo>
                <a:cubicBezTo>
                  <a:pt x="12442" y="1007"/>
                  <a:pt x="12376" y="814"/>
                  <a:pt x="12228" y="793"/>
                </a:cubicBezTo>
                <a:lnTo>
                  <a:pt x="12188" y="793"/>
                </a:lnTo>
                <a:cubicBezTo>
                  <a:pt x="12142" y="773"/>
                  <a:pt x="12122" y="773"/>
                  <a:pt x="12101" y="773"/>
                </a:cubicBezTo>
                <a:cubicBezTo>
                  <a:pt x="11954" y="727"/>
                  <a:pt x="11913" y="519"/>
                  <a:pt x="11954" y="325"/>
                </a:cubicBezTo>
                <a:lnTo>
                  <a:pt x="11954" y="158"/>
                </a:lnTo>
                <a:cubicBezTo>
                  <a:pt x="11924" y="33"/>
                  <a:pt x="11846" y="1"/>
                  <a:pt x="11745" y="1"/>
                </a:cubicBezTo>
                <a:close/>
              </a:path>
            </a:pathLst>
          </a:custGeom>
          <a:noFill/>
          <a:ln cap="flat" cmpd="sng" w="9525">
            <a:solidFill>
              <a:schemeClr val="lt1"/>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7"/>
          <p:cNvSpPr/>
          <p:nvPr/>
        </p:nvSpPr>
        <p:spPr>
          <a:xfrm>
            <a:off x="3484158" y="1927057"/>
            <a:ext cx="1050608" cy="929285"/>
          </a:xfrm>
          <a:custGeom>
            <a:rect b="b" l="l" r="r" t="t"/>
            <a:pathLst>
              <a:path extrusionOk="0" h="15708" w="17758">
                <a:moveTo>
                  <a:pt x="7776" y="0"/>
                </a:moveTo>
                <a:cubicBezTo>
                  <a:pt x="7634" y="0"/>
                  <a:pt x="7482" y="44"/>
                  <a:pt x="7330" y="91"/>
                </a:cubicBezTo>
                <a:cubicBezTo>
                  <a:pt x="7142" y="173"/>
                  <a:pt x="6949" y="259"/>
                  <a:pt x="6761" y="366"/>
                </a:cubicBezTo>
                <a:cubicBezTo>
                  <a:pt x="6527" y="514"/>
                  <a:pt x="6293" y="702"/>
                  <a:pt x="6252" y="956"/>
                </a:cubicBezTo>
                <a:cubicBezTo>
                  <a:pt x="6206" y="1083"/>
                  <a:pt x="6232" y="1190"/>
                  <a:pt x="6232" y="1317"/>
                </a:cubicBezTo>
                <a:cubicBezTo>
                  <a:pt x="6206" y="1699"/>
                  <a:pt x="5932" y="2060"/>
                  <a:pt x="5570" y="2167"/>
                </a:cubicBezTo>
                <a:cubicBezTo>
                  <a:pt x="5189" y="2294"/>
                  <a:pt x="4746" y="2187"/>
                  <a:pt x="4406" y="2380"/>
                </a:cubicBezTo>
                <a:cubicBezTo>
                  <a:pt x="4217" y="2482"/>
                  <a:pt x="4070" y="2696"/>
                  <a:pt x="3856" y="2696"/>
                </a:cubicBezTo>
                <a:cubicBezTo>
                  <a:pt x="3770" y="2696"/>
                  <a:pt x="3663" y="2655"/>
                  <a:pt x="3581" y="2635"/>
                </a:cubicBezTo>
                <a:lnTo>
                  <a:pt x="3561" y="2609"/>
                </a:lnTo>
                <a:lnTo>
                  <a:pt x="3536" y="2970"/>
                </a:lnTo>
                <a:cubicBezTo>
                  <a:pt x="3602" y="2991"/>
                  <a:pt x="3663" y="2991"/>
                  <a:pt x="3749" y="2991"/>
                </a:cubicBezTo>
                <a:cubicBezTo>
                  <a:pt x="3780" y="2985"/>
                  <a:pt x="3814" y="2981"/>
                  <a:pt x="3847" y="2981"/>
                </a:cubicBezTo>
                <a:cubicBezTo>
                  <a:pt x="3932" y="2981"/>
                  <a:pt x="4015" y="3007"/>
                  <a:pt x="4044" y="3098"/>
                </a:cubicBezTo>
                <a:cubicBezTo>
                  <a:pt x="4090" y="3225"/>
                  <a:pt x="3963" y="3311"/>
                  <a:pt x="3836" y="3372"/>
                </a:cubicBezTo>
                <a:cubicBezTo>
                  <a:pt x="3729" y="3438"/>
                  <a:pt x="3663" y="3479"/>
                  <a:pt x="3663" y="3566"/>
                </a:cubicBezTo>
                <a:cubicBezTo>
                  <a:pt x="3688" y="3586"/>
                  <a:pt x="3709" y="3627"/>
                  <a:pt x="3729" y="3652"/>
                </a:cubicBezTo>
                <a:cubicBezTo>
                  <a:pt x="3877" y="3800"/>
                  <a:pt x="4004" y="3967"/>
                  <a:pt x="4004" y="4181"/>
                </a:cubicBezTo>
                <a:cubicBezTo>
                  <a:pt x="4004" y="4308"/>
                  <a:pt x="3897" y="4415"/>
                  <a:pt x="3790" y="4476"/>
                </a:cubicBezTo>
                <a:cubicBezTo>
                  <a:pt x="3754" y="4490"/>
                  <a:pt x="3720" y="4497"/>
                  <a:pt x="3688" y="4497"/>
                </a:cubicBezTo>
                <a:cubicBezTo>
                  <a:pt x="3630" y="4497"/>
                  <a:pt x="3578" y="4475"/>
                  <a:pt x="3536" y="4435"/>
                </a:cubicBezTo>
                <a:cubicBezTo>
                  <a:pt x="3515" y="4415"/>
                  <a:pt x="3495" y="4415"/>
                  <a:pt x="3495" y="4390"/>
                </a:cubicBezTo>
                <a:cubicBezTo>
                  <a:pt x="3475" y="4369"/>
                  <a:pt x="3454" y="4349"/>
                  <a:pt x="3454" y="4349"/>
                </a:cubicBezTo>
                <a:cubicBezTo>
                  <a:pt x="3422" y="4334"/>
                  <a:pt x="3402" y="4320"/>
                  <a:pt x="3379" y="4320"/>
                </a:cubicBezTo>
                <a:cubicBezTo>
                  <a:pt x="3370" y="4320"/>
                  <a:pt x="3359" y="4323"/>
                  <a:pt x="3347" y="4329"/>
                </a:cubicBezTo>
                <a:cubicBezTo>
                  <a:pt x="3281" y="4349"/>
                  <a:pt x="3220" y="4415"/>
                  <a:pt x="3200" y="4476"/>
                </a:cubicBezTo>
                <a:cubicBezTo>
                  <a:pt x="3180" y="4542"/>
                  <a:pt x="3180" y="4603"/>
                  <a:pt x="3154" y="4669"/>
                </a:cubicBezTo>
                <a:cubicBezTo>
                  <a:pt x="3154" y="4730"/>
                  <a:pt x="3154" y="4817"/>
                  <a:pt x="3134" y="4878"/>
                </a:cubicBezTo>
                <a:cubicBezTo>
                  <a:pt x="3114" y="4964"/>
                  <a:pt x="3027" y="5051"/>
                  <a:pt x="2946" y="5092"/>
                </a:cubicBezTo>
                <a:cubicBezTo>
                  <a:pt x="2913" y="5102"/>
                  <a:pt x="2886" y="5107"/>
                  <a:pt x="2859" y="5107"/>
                </a:cubicBezTo>
                <a:cubicBezTo>
                  <a:pt x="2832" y="5107"/>
                  <a:pt x="2806" y="5102"/>
                  <a:pt x="2773" y="5092"/>
                </a:cubicBezTo>
                <a:cubicBezTo>
                  <a:pt x="2752" y="5092"/>
                  <a:pt x="2752" y="5071"/>
                  <a:pt x="2752" y="5051"/>
                </a:cubicBezTo>
                <a:cubicBezTo>
                  <a:pt x="2732" y="4944"/>
                  <a:pt x="2625" y="4858"/>
                  <a:pt x="2498" y="4837"/>
                </a:cubicBezTo>
                <a:cubicBezTo>
                  <a:pt x="2465" y="4825"/>
                  <a:pt x="2430" y="4820"/>
                  <a:pt x="2393" y="4820"/>
                </a:cubicBezTo>
                <a:cubicBezTo>
                  <a:pt x="2310" y="4820"/>
                  <a:pt x="2218" y="4843"/>
                  <a:pt x="2117" y="4858"/>
                </a:cubicBezTo>
                <a:cubicBezTo>
                  <a:pt x="1628" y="4985"/>
                  <a:pt x="1165" y="5132"/>
                  <a:pt x="697" y="5280"/>
                </a:cubicBezTo>
                <a:cubicBezTo>
                  <a:pt x="657" y="5280"/>
                  <a:pt x="611" y="5305"/>
                  <a:pt x="591" y="5326"/>
                </a:cubicBezTo>
                <a:cubicBezTo>
                  <a:pt x="550" y="5366"/>
                  <a:pt x="529" y="5407"/>
                  <a:pt x="484" y="5473"/>
                </a:cubicBezTo>
                <a:lnTo>
                  <a:pt x="255" y="5961"/>
                </a:lnTo>
                <a:lnTo>
                  <a:pt x="229" y="5982"/>
                </a:lnTo>
                <a:cubicBezTo>
                  <a:pt x="128" y="6022"/>
                  <a:pt x="21" y="6089"/>
                  <a:pt x="0" y="6170"/>
                </a:cubicBezTo>
                <a:cubicBezTo>
                  <a:pt x="0" y="6236"/>
                  <a:pt x="21" y="6277"/>
                  <a:pt x="41" y="6297"/>
                </a:cubicBezTo>
                <a:cubicBezTo>
                  <a:pt x="82" y="6363"/>
                  <a:pt x="168" y="6404"/>
                  <a:pt x="255" y="6404"/>
                </a:cubicBezTo>
                <a:cubicBezTo>
                  <a:pt x="273" y="6408"/>
                  <a:pt x="292" y="6409"/>
                  <a:pt x="309" y="6409"/>
                </a:cubicBezTo>
                <a:cubicBezTo>
                  <a:pt x="389" y="6409"/>
                  <a:pt x="463" y="6376"/>
                  <a:pt x="550" y="6343"/>
                </a:cubicBezTo>
                <a:cubicBezTo>
                  <a:pt x="591" y="6343"/>
                  <a:pt x="636" y="6322"/>
                  <a:pt x="677" y="6322"/>
                </a:cubicBezTo>
                <a:cubicBezTo>
                  <a:pt x="728" y="6301"/>
                  <a:pt x="801" y="6280"/>
                  <a:pt x="880" y="6280"/>
                </a:cubicBezTo>
                <a:cubicBezTo>
                  <a:pt x="969" y="6280"/>
                  <a:pt x="1065" y="6306"/>
                  <a:pt x="1145" y="6384"/>
                </a:cubicBezTo>
                <a:cubicBezTo>
                  <a:pt x="1247" y="6490"/>
                  <a:pt x="1247" y="6638"/>
                  <a:pt x="1272" y="6785"/>
                </a:cubicBezTo>
                <a:cubicBezTo>
                  <a:pt x="1272" y="6852"/>
                  <a:pt x="1272" y="6913"/>
                  <a:pt x="1292" y="6958"/>
                </a:cubicBezTo>
                <a:cubicBezTo>
                  <a:pt x="1292" y="7060"/>
                  <a:pt x="1333" y="7147"/>
                  <a:pt x="1374" y="7233"/>
                </a:cubicBezTo>
                <a:cubicBezTo>
                  <a:pt x="1628" y="7742"/>
                  <a:pt x="1908" y="8271"/>
                  <a:pt x="2183" y="8779"/>
                </a:cubicBezTo>
                <a:cubicBezTo>
                  <a:pt x="2203" y="8800"/>
                  <a:pt x="2203" y="8800"/>
                  <a:pt x="2183" y="8820"/>
                </a:cubicBezTo>
                <a:cubicBezTo>
                  <a:pt x="2183" y="8840"/>
                  <a:pt x="2162" y="8840"/>
                  <a:pt x="2162" y="8840"/>
                </a:cubicBezTo>
                <a:cubicBezTo>
                  <a:pt x="2035" y="8840"/>
                  <a:pt x="1628" y="8866"/>
                  <a:pt x="1608" y="9120"/>
                </a:cubicBezTo>
                <a:cubicBezTo>
                  <a:pt x="1608" y="9181"/>
                  <a:pt x="1608" y="9247"/>
                  <a:pt x="1628" y="9308"/>
                </a:cubicBezTo>
                <a:cubicBezTo>
                  <a:pt x="1674" y="9415"/>
                  <a:pt x="1694" y="9522"/>
                  <a:pt x="1628" y="9603"/>
                </a:cubicBezTo>
                <a:cubicBezTo>
                  <a:pt x="1608" y="9670"/>
                  <a:pt x="1547" y="9710"/>
                  <a:pt x="1481" y="9756"/>
                </a:cubicBezTo>
                <a:cubicBezTo>
                  <a:pt x="1374" y="9817"/>
                  <a:pt x="1333" y="9837"/>
                  <a:pt x="1354" y="9883"/>
                </a:cubicBezTo>
                <a:cubicBezTo>
                  <a:pt x="1399" y="9944"/>
                  <a:pt x="1460" y="9985"/>
                  <a:pt x="1526" y="10010"/>
                </a:cubicBezTo>
                <a:cubicBezTo>
                  <a:pt x="1608" y="10051"/>
                  <a:pt x="1694" y="10092"/>
                  <a:pt x="1755" y="10178"/>
                </a:cubicBezTo>
                <a:cubicBezTo>
                  <a:pt x="1862" y="10346"/>
                  <a:pt x="1755" y="10519"/>
                  <a:pt x="1674" y="10687"/>
                </a:cubicBezTo>
                <a:cubicBezTo>
                  <a:pt x="1588" y="10814"/>
                  <a:pt x="1501" y="10962"/>
                  <a:pt x="1547" y="11089"/>
                </a:cubicBezTo>
                <a:cubicBezTo>
                  <a:pt x="1567" y="11129"/>
                  <a:pt x="1567" y="11155"/>
                  <a:pt x="1588" y="11175"/>
                </a:cubicBezTo>
                <a:cubicBezTo>
                  <a:pt x="1608" y="11216"/>
                  <a:pt x="1628" y="11236"/>
                  <a:pt x="1628" y="11282"/>
                </a:cubicBezTo>
                <a:cubicBezTo>
                  <a:pt x="1654" y="11343"/>
                  <a:pt x="1654" y="11409"/>
                  <a:pt x="1654" y="11470"/>
                </a:cubicBezTo>
                <a:cubicBezTo>
                  <a:pt x="1654" y="11704"/>
                  <a:pt x="1654" y="11979"/>
                  <a:pt x="1567" y="12213"/>
                </a:cubicBezTo>
                <a:cubicBezTo>
                  <a:pt x="1526" y="12360"/>
                  <a:pt x="1440" y="12508"/>
                  <a:pt x="1354" y="12635"/>
                </a:cubicBezTo>
                <a:cubicBezTo>
                  <a:pt x="1206" y="12869"/>
                  <a:pt x="1059" y="13103"/>
                  <a:pt x="1099" y="13357"/>
                </a:cubicBezTo>
                <a:cubicBezTo>
                  <a:pt x="1120" y="13485"/>
                  <a:pt x="1206" y="13632"/>
                  <a:pt x="1272" y="13759"/>
                </a:cubicBezTo>
                <a:cubicBezTo>
                  <a:pt x="1374" y="13952"/>
                  <a:pt x="1481" y="14141"/>
                  <a:pt x="1420" y="14375"/>
                </a:cubicBezTo>
                <a:cubicBezTo>
                  <a:pt x="1399" y="14415"/>
                  <a:pt x="1374" y="14481"/>
                  <a:pt x="1354" y="14522"/>
                </a:cubicBezTo>
                <a:cubicBezTo>
                  <a:pt x="1292" y="14670"/>
                  <a:pt x="1247" y="14756"/>
                  <a:pt x="1313" y="14843"/>
                </a:cubicBezTo>
                <a:cubicBezTo>
                  <a:pt x="1333" y="14863"/>
                  <a:pt x="1374" y="14883"/>
                  <a:pt x="1420" y="14904"/>
                </a:cubicBezTo>
                <a:cubicBezTo>
                  <a:pt x="1460" y="14924"/>
                  <a:pt x="1481" y="14944"/>
                  <a:pt x="1526" y="14970"/>
                </a:cubicBezTo>
                <a:cubicBezTo>
                  <a:pt x="1588" y="15011"/>
                  <a:pt x="1608" y="15072"/>
                  <a:pt x="1628" y="15138"/>
                </a:cubicBezTo>
                <a:cubicBezTo>
                  <a:pt x="1752" y="15047"/>
                  <a:pt x="1893" y="15021"/>
                  <a:pt x="2042" y="15021"/>
                </a:cubicBezTo>
                <a:cubicBezTo>
                  <a:pt x="2102" y="15021"/>
                  <a:pt x="2162" y="15025"/>
                  <a:pt x="2223" y="15031"/>
                </a:cubicBezTo>
                <a:lnTo>
                  <a:pt x="2646" y="15051"/>
                </a:lnTo>
                <a:cubicBezTo>
                  <a:pt x="2966" y="15072"/>
                  <a:pt x="3327" y="15097"/>
                  <a:pt x="3536" y="15351"/>
                </a:cubicBezTo>
                <a:cubicBezTo>
                  <a:pt x="3561" y="15372"/>
                  <a:pt x="3581" y="15412"/>
                  <a:pt x="3602" y="15433"/>
                </a:cubicBezTo>
                <a:cubicBezTo>
                  <a:pt x="3643" y="15499"/>
                  <a:pt x="3688" y="15540"/>
                  <a:pt x="3729" y="15580"/>
                </a:cubicBezTo>
                <a:cubicBezTo>
                  <a:pt x="3836" y="15646"/>
                  <a:pt x="3963" y="15667"/>
                  <a:pt x="4070" y="15667"/>
                </a:cubicBezTo>
                <a:lnTo>
                  <a:pt x="5784" y="15707"/>
                </a:lnTo>
                <a:lnTo>
                  <a:pt x="5870" y="15707"/>
                </a:lnTo>
                <a:cubicBezTo>
                  <a:pt x="5911" y="15687"/>
                  <a:pt x="5911" y="15646"/>
                  <a:pt x="5932" y="15606"/>
                </a:cubicBezTo>
                <a:lnTo>
                  <a:pt x="5932" y="15580"/>
                </a:lnTo>
                <a:cubicBezTo>
                  <a:pt x="6035" y="15211"/>
                  <a:pt x="6414" y="14923"/>
                  <a:pt x="6803" y="14923"/>
                </a:cubicBezTo>
                <a:cubicBezTo>
                  <a:pt x="6816" y="14923"/>
                  <a:pt x="6829" y="14923"/>
                  <a:pt x="6842" y="14924"/>
                </a:cubicBezTo>
                <a:cubicBezTo>
                  <a:pt x="6929" y="14924"/>
                  <a:pt x="7015" y="14944"/>
                  <a:pt x="7096" y="14944"/>
                </a:cubicBezTo>
                <a:cubicBezTo>
                  <a:pt x="7162" y="14970"/>
                  <a:pt x="7249" y="14970"/>
                  <a:pt x="7330" y="14970"/>
                </a:cubicBezTo>
                <a:cubicBezTo>
                  <a:pt x="7458" y="14970"/>
                  <a:pt x="7630" y="14924"/>
                  <a:pt x="7691" y="14797"/>
                </a:cubicBezTo>
                <a:cubicBezTo>
                  <a:pt x="7712" y="14756"/>
                  <a:pt x="7732" y="14715"/>
                  <a:pt x="7732" y="14649"/>
                </a:cubicBezTo>
                <a:cubicBezTo>
                  <a:pt x="7732" y="14609"/>
                  <a:pt x="7758" y="14563"/>
                  <a:pt x="7778" y="14522"/>
                </a:cubicBezTo>
                <a:cubicBezTo>
                  <a:pt x="7798" y="14461"/>
                  <a:pt x="7859" y="14395"/>
                  <a:pt x="7925" y="14375"/>
                </a:cubicBezTo>
                <a:cubicBezTo>
                  <a:pt x="7937" y="14369"/>
                  <a:pt x="7950" y="14366"/>
                  <a:pt x="7962" y="14366"/>
                </a:cubicBezTo>
                <a:cubicBezTo>
                  <a:pt x="7993" y="14366"/>
                  <a:pt x="8024" y="14381"/>
                  <a:pt x="8053" y="14395"/>
                </a:cubicBezTo>
                <a:cubicBezTo>
                  <a:pt x="8093" y="14415"/>
                  <a:pt x="8114" y="14436"/>
                  <a:pt x="8114" y="14481"/>
                </a:cubicBezTo>
                <a:lnTo>
                  <a:pt x="8139" y="14481"/>
                </a:lnTo>
                <a:cubicBezTo>
                  <a:pt x="8241" y="14649"/>
                  <a:pt x="8434" y="14736"/>
                  <a:pt x="8582" y="14797"/>
                </a:cubicBezTo>
                <a:cubicBezTo>
                  <a:pt x="8606" y="14809"/>
                  <a:pt x="8652" y="14823"/>
                  <a:pt x="8696" y="14823"/>
                </a:cubicBezTo>
                <a:cubicBezTo>
                  <a:pt x="8727" y="14823"/>
                  <a:pt x="8756" y="14816"/>
                  <a:pt x="8775" y="14797"/>
                </a:cubicBezTo>
                <a:cubicBezTo>
                  <a:pt x="8775" y="14777"/>
                  <a:pt x="8795" y="14777"/>
                  <a:pt x="8816" y="14777"/>
                </a:cubicBezTo>
                <a:cubicBezTo>
                  <a:pt x="8836" y="14797"/>
                  <a:pt x="8836" y="14817"/>
                  <a:pt x="8836" y="14843"/>
                </a:cubicBezTo>
                <a:cubicBezTo>
                  <a:pt x="8816" y="14944"/>
                  <a:pt x="8856" y="15051"/>
                  <a:pt x="8943" y="15158"/>
                </a:cubicBezTo>
                <a:cubicBezTo>
                  <a:pt x="9031" y="15230"/>
                  <a:pt x="9120" y="15270"/>
                  <a:pt x="9206" y="15270"/>
                </a:cubicBezTo>
                <a:cubicBezTo>
                  <a:pt x="9223" y="15270"/>
                  <a:pt x="9241" y="15268"/>
                  <a:pt x="9258" y="15265"/>
                </a:cubicBezTo>
                <a:cubicBezTo>
                  <a:pt x="9258" y="15224"/>
                  <a:pt x="9238" y="15178"/>
                  <a:pt x="9217" y="15138"/>
                </a:cubicBezTo>
                <a:cubicBezTo>
                  <a:pt x="9177" y="15051"/>
                  <a:pt x="9131" y="14970"/>
                  <a:pt x="9177" y="14904"/>
                </a:cubicBezTo>
                <a:cubicBezTo>
                  <a:pt x="9197" y="14843"/>
                  <a:pt x="9238" y="14817"/>
                  <a:pt x="9284" y="14797"/>
                </a:cubicBezTo>
                <a:lnTo>
                  <a:pt x="9304" y="14797"/>
                </a:lnTo>
                <a:cubicBezTo>
                  <a:pt x="9513" y="14690"/>
                  <a:pt x="9665" y="14502"/>
                  <a:pt x="9726" y="14288"/>
                </a:cubicBezTo>
                <a:cubicBezTo>
                  <a:pt x="9747" y="14248"/>
                  <a:pt x="9747" y="14207"/>
                  <a:pt x="9726" y="14161"/>
                </a:cubicBezTo>
                <a:cubicBezTo>
                  <a:pt x="9726" y="14141"/>
                  <a:pt x="9685" y="14120"/>
                  <a:pt x="9640" y="14100"/>
                </a:cubicBezTo>
                <a:cubicBezTo>
                  <a:pt x="9599" y="14080"/>
                  <a:pt x="9558" y="14034"/>
                  <a:pt x="9538" y="13993"/>
                </a:cubicBezTo>
                <a:cubicBezTo>
                  <a:pt x="9492" y="13952"/>
                  <a:pt x="9492" y="13886"/>
                  <a:pt x="9513" y="13825"/>
                </a:cubicBezTo>
                <a:cubicBezTo>
                  <a:pt x="9558" y="13739"/>
                  <a:pt x="9685" y="13673"/>
                  <a:pt x="9813" y="13652"/>
                </a:cubicBezTo>
                <a:lnTo>
                  <a:pt x="9874" y="13652"/>
                </a:lnTo>
                <a:cubicBezTo>
                  <a:pt x="10001" y="13632"/>
                  <a:pt x="10128" y="13632"/>
                  <a:pt x="10194" y="13525"/>
                </a:cubicBezTo>
                <a:cubicBezTo>
                  <a:pt x="10194" y="13525"/>
                  <a:pt x="10194" y="13505"/>
                  <a:pt x="10214" y="13505"/>
                </a:cubicBezTo>
                <a:cubicBezTo>
                  <a:pt x="10235" y="13505"/>
                  <a:pt x="10235" y="13505"/>
                  <a:pt x="10255" y="13525"/>
                </a:cubicBezTo>
                <a:cubicBezTo>
                  <a:pt x="10382" y="13652"/>
                  <a:pt x="10448" y="13866"/>
                  <a:pt x="10382" y="14034"/>
                </a:cubicBezTo>
                <a:cubicBezTo>
                  <a:pt x="10342" y="14120"/>
                  <a:pt x="10301" y="14181"/>
                  <a:pt x="10255" y="14268"/>
                </a:cubicBezTo>
                <a:cubicBezTo>
                  <a:pt x="10174" y="14375"/>
                  <a:pt x="10108" y="14461"/>
                  <a:pt x="10108" y="14588"/>
                </a:cubicBezTo>
                <a:cubicBezTo>
                  <a:pt x="10108" y="14670"/>
                  <a:pt x="10148" y="14736"/>
                  <a:pt x="10214" y="14756"/>
                </a:cubicBezTo>
                <a:cubicBezTo>
                  <a:pt x="10225" y="14760"/>
                  <a:pt x="10236" y="14761"/>
                  <a:pt x="10247" y="14761"/>
                </a:cubicBezTo>
                <a:cubicBezTo>
                  <a:pt x="10299" y="14761"/>
                  <a:pt x="10357" y="14724"/>
                  <a:pt x="10428" y="14670"/>
                </a:cubicBezTo>
                <a:lnTo>
                  <a:pt x="11420" y="13780"/>
                </a:lnTo>
                <a:cubicBezTo>
                  <a:pt x="11438" y="13765"/>
                  <a:pt x="11464" y="13751"/>
                  <a:pt x="11484" y="13751"/>
                </a:cubicBezTo>
                <a:cubicBezTo>
                  <a:pt x="11493" y="13751"/>
                  <a:pt x="11501" y="13753"/>
                  <a:pt x="11506" y="13759"/>
                </a:cubicBezTo>
                <a:cubicBezTo>
                  <a:pt x="11547" y="13759"/>
                  <a:pt x="11573" y="13780"/>
                  <a:pt x="11593" y="13825"/>
                </a:cubicBezTo>
                <a:cubicBezTo>
                  <a:pt x="11700" y="14120"/>
                  <a:pt x="11888" y="14375"/>
                  <a:pt x="12081" y="14609"/>
                </a:cubicBezTo>
                <a:cubicBezTo>
                  <a:pt x="12102" y="14649"/>
                  <a:pt x="12122" y="14670"/>
                  <a:pt x="12163" y="14690"/>
                </a:cubicBezTo>
                <a:cubicBezTo>
                  <a:pt x="12181" y="14697"/>
                  <a:pt x="12199" y="14700"/>
                  <a:pt x="12217" y="14700"/>
                </a:cubicBezTo>
                <a:cubicBezTo>
                  <a:pt x="12263" y="14700"/>
                  <a:pt x="12308" y="14679"/>
                  <a:pt x="12356" y="14649"/>
                </a:cubicBezTo>
                <a:cubicBezTo>
                  <a:pt x="12631" y="14502"/>
                  <a:pt x="12885" y="14268"/>
                  <a:pt x="13073" y="13993"/>
                </a:cubicBezTo>
                <a:cubicBezTo>
                  <a:pt x="13099" y="13952"/>
                  <a:pt x="13139" y="13907"/>
                  <a:pt x="13160" y="13886"/>
                </a:cubicBezTo>
                <a:cubicBezTo>
                  <a:pt x="13226" y="13846"/>
                  <a:pt x="13287" y="13846"/>
                  <a:pt x="13353" y="13825"/>
                </a:cubicBezTo>
                <a:lnTo>
                  <a:pt x="13373" y="13825"/>
                </a:lnTo>
                <a:cubicBezTo>
                  <a:pt x="14070" y="13739"/>
                  <a:pt x="14665" y="13271"/>
                  <a:pt x="15235" y="12828"/>
                </a:cubicBezTo>
                <a:lnTo>
                  <a:pt x="15281" y="12808"/>
                </a:lnTo>
                <a:cubicBezTo>
                  <a:pt x="15342" y="12742"/>
                  <a:pt x="15362" y="12681"/>
                  <a:pt x="15342" y="12615"/>
                </a:cubicBezTo>
                <a:cubicBezTo>
                  <a:pt x="15342" y="12554"/>
                  <a:pt x="15281" y="12508"/>
                  <a:pt x="15194" y="12488"/>
                </a:cubicBezTo>
                <a:cubicBezTo>
                  <a:pt x="15108" y="12467"/>
                  <a:pt x="15026" y="12426"/>
                  <a:pt x="14981" y="12340"/>
                </a:cubicBezTo>
                <a:cubicBezTo>
                  <a:pt x="14960" y="12299"/>
                  <a:pt x="14960" y="12213"/>
                  <a:pt x="15006" y="12172"/>
                </a:cubicBezTo>
                <a:cubicBezTo>
                  <a:pt x="15047" y="12106"/>
                  <a:pt x="15108" y="12065"/>
                  <a:pt x="15194" y="12045"/>
                </a:cubicBezTo>
                <a:cubicBezTo>
                  <a:pt x="15260" y="12045"/>
                  <a:pt x="15321" y="12065"/>
                  <a:pt x="15388" y="12126"/>
                </a:cubicBezTo>
                <a:cubicBezTo>
                  <a:pt x="15449" y="12192"/>
                  <a:pt x="15489" y="12299"/>
                  <a:pt x="15489" y="12381"/>
                </a:cubicBezTo>
                <a:cubicBezTo>
                  <a:pt x="15515" y="12401"/>
                  <a:pt x="15535" y="12401"/>
                  <a:pt x="15555" y="12401"/>
                </a:cubicBezTo>
                <a:cubicBezTo>
                  <a:pt x="15617" y="12381"/>
                  <a:pt x="15683" y="12320"/>
                  <a:pt x="15703" y="12254"/>
                </a:cubicBezTo>
                <a:cubicBezTo>
                  <a:pt x="15703" y="12233"/>
                  <a:pt x="15723" y="12192"/>
                  <a:pt x="15723" y="12147"/>
                </a:cubicBezTo>
                <a:cubicBezTo>
                  <a:pt x="15744" y="12065"/>
                  <a:pt x="15769" y="11999"/>
                  <a:pt x="15810" y="11938"/>
                </a:cubicBezTo>
                <a:cubicBezTo>
                  <a:pt x="15851" y="11880"/>
                  <a:pt x="15903" y="11852"/>
                  <a:pt x="15959" y="11852"/>
                </a:cubicBezTo>
                <a:cubicBezTo>
                  <a:pt x="15987" y="11852"/>
                  <a:pt x="16015" y="11859"/>
                  <a:pt x="16044" y="11872"/>
                </a:cubicBezTo>
                <a:cubicBezTo>
                  <a:pt x="16125" y="11918"/>
                  <a:pt x="16151" y="11979"/>
                  <a:pt x="16151" y="12065"/>
                </a:cubicBezTo>
                <a:lnTo>
                  <a:pt x="16151" y="12106"/>
                </a:lnTo>
                <a:cubicBezTo>
                  <a:pt x="16171" y="12126"/>
                  <a:pt x="16232" y="12172"/>
                  <a:pt x="16339" y="12192"/>
                </a:cubicBezTo>
                <a:lnTo>
                  <a:pt x="16380" y="12192"/>
                </a:lnTo>
                <a:cubicBezTo>
                  <a:pt x="16405" y="12192"/>
                  <a:pt x="16466" y="12192"/>
                  <a:pt x="16486" y="12233"/>
                </a:cubicBezTo>
                <a:cubicBezTo>
                  <a:pt x="16507" y="12233"/>
                  <a:pt x="16507" y="12254"/>
                  <a:pt x="16507" y="12254"/>
                </a:cubicBezTo>
                <a:lnTo>
                  <a:pt x="16532" y="12274"/>
                </a:lnTo>
                <a:cubicBezTo>
                  <a:pt x="16540" y="12279"/>
                  <a:pt x="16549" y="12281"/>
                  <a:pt x="16559" y="12281"/>
                </a:cubicBezTo>
                <a:cubicBezTo>
                  <a:pt x="16597" y="12281"/>
                  <a:pt x="16643" y="12245"/>
                  <a:pt x="16680" y="12213"/>
                </a:cubicBezTo>
                <a:cubicBezTo>
                  <a:pt x="16761" y="12106"/>
                  <a:pt x="16868" y="12020"/>
                  <a:pt x="16995" y="11959"/>
                </a:cubicBezTo>
                <a:lnTo>
                  <a:pt x="17015" y="11959"/>
                </a:lnTo>
                <a:cubicBezTo>
                  <a:pt x="17061" y="11938"/>
                  <a:pt x="17081" y="11918"/>
                  <a:pt x="17102" y="11892"/>
                </a:cubicBezTo>
                <a:cubicBezTo>
                  <a:pt x="17168" y="11831"/>
                  <a:pt x="17143" y="11725"/>
                  <a:pt x="17122" y="11684"/>
                </a:cubicBezTo>
                <a:cubicBezTo>
                  <a:pt x="17122" y="11663"/>
                  <a:pt x="17102" y="11638"/>
                  <a:pt x="17102" y="11597"/>
                </a:cubicBezTo>
                <a:cubicBezTo>
                  <a:pt x="17081" y="11557"/>
                  <a:pt x="17061" y="11511"/>
                  <a:pt x="17041" y="11450"/>
                </a:cubicBezTo>
                <a:cubicBezTo>
                  <a:pt x="17041" y="11343"/>
                  <a:pt x="17061" y="11236"/>
                  <a:pt x="17143" y="11175"/>
                </a:cubicBezTo>
                <a:cubicBezTo>
                  <a:pt x="17188" y="11155"/>
                  <a:pt x="17249" y="11155"/>
                  <a:pt x="17295" y="11155"/>
                </a:cubicBezTo>
                <a:lnTo>
                  <a:pt x="17524" y="11155"/>
                </a:lnTo>
                <a:cubicBezTo>
                  <a:pt x="17610" y="11155"/>
                  <a:pt x="17631" y="11155"/>
                  <a:pt x="17651" y="11129"/>
                </a:cubicBezTo>
                <a:cubicBezTo>
                  <a:pt x="17651" y="11129"/>
                  <a:pt x="17677" y="11068"/>
                  <a:pt x="17677" y="11048"/>
                </a:cubicBezTo>
                <a:lnTo>
                  <a:pt x="17677" y="10962"/>
                </a:lnTo>
                <a:cubicBezTo>
                  <a:pt x="17758" y="10621"/>
                  <a:pt x="17549" y="10239"/>
                  <a:pt x="17209" y="10112"/>
                </a:cubicBezTo>
                <a:cubicBezTo>
                  <a:pt x="17188" y="10092"/>
                  <a:pt x="17168" y="10092"/>
                  <a:pt x="17143" y="10092"/>
                </a:cubicBezTo>
                <a:cubicBezTo>
                  <a:pt x="17102" y="10112"/>
                  <a:pt x="17081" y="10137"/>
                  <a:pt x="17061" y="10158"/>
                </a:cubicBezTo>
                <a:lnTo>
                  <a:pt x="17041" y="10178"/>
                </a:lnTo>
                <a:cubicBezTo>
                  <a:pt x="16966" y="10267"/>
                  <a:pt x="16859" y="10304"/>
                  <a:pt x="16737" y="10304"/>
                </a:cubicBezTo>
                <a:cubicBezTo>
                  <a:pt x="16684" y="10304"/>
                  <a:pt x="16629" y="10297"/>
                  <a:pt x="16573" y="10285"/>
                </a:cubicBezTo>
                <a:cubicBezTo>
                  <a:pt x="16405" y="10219"/>
                  <a:pt x="16278" y="10092"/>
                  <a:pt x="16252" y="9944"/>
                </a:cubicBezTo>
                <a:cubicBezTo>
                  <a:pt x="16252" y="9904"/>
                  <a:pt x="16252" y="9883"/>
                  <a:pt x="16232" y="9837"/>
                </a:cubicBezTo>
                <a:cubicBezTo>
                  <a:pt x="16232" y="9756"/>
                  <a:pt x="16232" y="9690"/>
                  <a:pt x="16191" y="9649"/>
                </a:cubicBezTo>
                <a:cubicBezTo>
                  <a:pt x="16171" y="9629"/>
                  <a:pt x="16125" y="9603"/>
                  <a:pt x="16105" y="9583"/>
                </a:cubicBezTo>
                <a:cubicBezTo>
                  <a:pt x="16044" y="9542"/>
                  <a:pt x="15978" y="9502"/>
                  <a:pt x="15957" y="9415"/>
                </a:cubicBezTo>
                <a:cubicBezTo>
                  <a:pt x="15957" y="9349"/>
                  <a:pt x="15978" y="9308"/>
                  <a:pt x="15998" y="9268"/>
                </a:cubicBezTo>
                <a:cubicBezTo>
                  <a:pt x="16023" y="9247"/>
                  <a:pt x="16044" y="9222"/>
                  <a:pt x="16044" y="9202"/>
                </a:cubicBezTo>
                <a:cubicBezTo>
                  <a:pt x="16064" y="9095"/>
                  <a:pt x="15957" y="9013"/>
                  <a:pt x="15850" y="8968"/>
                </a:cubicBezTo>
                <a:cubicBezTo>
                  <a:pt x="15830" y="8947"/>
                  <a:pt x="15789" y="8947"/>
                  <a:pt x="15769" y="8927"/>
                </a:cubicBezTo>
                <a:cubicBezTo>
                  <a:pt x="15662" y="8907"/>
                  <a:pt x="15576" y="8866"/>
                  <a:pt x="15489" y="8779"/>
                </a:cubicBezTo>
                <a:cubicBezTo>
                  <a:pt x="15428" y="8693"/>
                  <a:pt x="15408" y="8586"/>
                  <a:pt x="15388" y="8484"/>
                </a:cubicBezTo>
                <a:cubicBezTo>
                  <a:pt x="15362" y="8378"/>
                  <a:pt x="15342" y="8271"/>
                  <a:pt x="15260" y="8205"/>
                </a:cubicBezTo>
                <a:cubicBezTo>
                  <a:pt x="15235" y="8184"/>
                  <a:pt x="15215" y="8184"/>
                  <a:pt x="15194" y="8164"/>
                </a:cubicBezTo>
                <a:cubicBezTo>
                  <a:pt x="15154" y="8144"/>
                  <a:pt x="15087" y="8123"/>
                  <a:pt x="15067" y="8057"/>
                </a:cubicBezTo>
                <a:cubicBezTo>
                  <a:pt x="15006" y="7976"/>
                  <a:pt x="15067" y="7889"/>
                  <a:pt x="15108" y="7803"/>
                </a:cubicBezTo>
                <a:lnTo>
                  <a:pt x="15108" y="7782"/>
                </a:lnTo>
                <a:cubicBezTo>
                  <a:pt x="15235" y="7548"/>
                  <a:pt x="15260" y="7253"/>
                  <a:pt x="15154" y="7019"/>
                </a:cubicBezTo>
                <a:cubicBezTo>
                  <a:pt x="15154" y="6999"/>
                  <a:pt x="15133" y="6979"/>
                  <a:pt x="15108" y="6958"/>
                </a:cubicBezTo>
                <a:cubicBezTo>
                  <a:pt x="15103" y="6953"/>
                  <a:pt x="15097" y="6951"/>
                  <a:pt x="15089" y="6951"/>
                </a:cubicBezTo>
                <a:cubicBezTo>
                  <a:pt x="15062" y="6951"/>
                  <a:pt x="15017" y="6979"/>
                  <a:pt x="14981" y="6979"/>
                </a:cubicBezTo>
                <a:cubicBezTo>
                  <a:pt x="14938" y="6993"/>
                  <a:pt x="14905" y="7007"/>
                  <a:pt x="14873" y="7007"/>
                </a:cubicBezTo>
                <a:cubicBezTo>
                  <a:pt x="14860" y="7007"/>
                  <a:pt x="14847" y="7005"/>
                  <a:pt x="14833" y="6999"/>
                </a:cubicBezTo>
                <a:cubicBezTo>
                  <a:pt x="14813" y="6999"/>
                  <a:pt x="14792" y="6979"/>
                  <a:pt x="14792" y="6933"/>
                </a:cubicBezTo>
                <a:cubicBezTo>
                  <a:pt x="14792" y="6913"/>
                  <a:pt x="14792" y="6913"/>
                  <a:pt x="14813" y="6892"/>
                </a:cubicBezTo>
                <a:cubicBezTo>
                  <a:pt x="14940" y="6745"/>
                  <a:pt x="14920" y="6490"/>
                  <a:pt x="14833" y="6322"/>
                </a:cubicBezTo>
                <a:cubicBezTo>
                  <a:pt x="14726" y="6129"/>
                  <a:pt x="14538" y="5982"/>
                  <a:pt x="14391" y="5855"/>
                </a:cubicBezTo>
                <a:cubicBezTo>
                  <a:pt x="14324" y="5814"/>
                  <a:pt x="14263" y="5748"/>
                  <a:pt x="14177" y="5727"/>
                </a:cubicBezTo>
                <a:cubicBezTo>
                  <a:pt x="14168" y="5726"/>
                  <a:pt x="14159" y="5726"/>
                  <a:pt x="14150" y="5726"/>
                </a:cubicBezTo>
                <a:cubicBezTo>
                  <a:pt x="13997" y="5726"/>
                  <a:pt x="13895" y="5884"/>
                  <a:pt x="13775" y="6043"/>
                </a:cubicBezTo>
                <a:cubicBezTo>
                  <a:pt x="13654" y="6207"/>
                  <a:pt x="13515" y="6385"/>
                  <a:pt x="13318" y="6385"/>
                </a:cubicBezTo>
                <a:cubicBezTo>
                  <a:pt x="13308" y="6385"/>
                  <a:pt x="13298" y="6385"/>
                  <a:pt x="13287" y="6384"/>
                </a:cubicBezTo>
                <a:cubicBezTo>
                  <a:pt x="13226" y="6363"/>
                  <a:pt x="13139" y="6322"/>
                  <a:pt x="13073" y="6297"/>
                </a:cubicBezTo>
                <a:cubicBezTo>
                  <a:pt x="13032" y="6256"/>
                  <a:pt x="12992" y="6236"/>
                  <a:pt x="12926" y="6216"/>
                </a:cubicBezTo>
                <a:cubicBezTo>
                  <a:pt x="12899" y="6209"/>
                  <a:pt x="12873" y="6206"/>
                  <a:pt x="12848" y="6206"/>
                </a:cubicBezTo>
                <a:cubicBezTo>
                  <a:pt x="12695" y="6206"/>
                  <a:pt x="12563" y="6319"/>
                  <a:pt x="12397" y="6450"/>
                </a:cubicBezTo>
                <a:cubicBezTo>
                  <a:pt x="12249" y="6551"/>
                  <a:pt x="12102" y="6679"/>
                  <a:pt x="11908" y="6724"/>
                </a:cubicBezTo>
                <a:lnTo>
                  <a:pt x="11781" y="6724"/>
                </a:lnTo>
                <a:cubicBezTo>
                  <a:pt x="11674" y="6724"/>
                  <a:pt x="11593" y="6724"/>
                  <a:pt x="11527" y="6765"/>
                </a:cubicBezTo>
                <a:cubicBezTo>
                  <a:pt x="11486" y="6806"/>
                  <a:pt x="11445" y="6872"/>
                  <a:pt x="11420" y="6958"/>
                </a:cubicBezTo>
                <a:cubicBezTo>
                  <a:pt x="11420" y="6979"/>
                  <a:pt x="11400" y="6999"/>
                  <a:pt x="11400" y="7019"/>
                </a:cubicBezTo>
                <a:cubicBezTo>
                  <a:pt x="11348" y="7128"/>
                  <a:pt x="11247" y="7221"/>
                  <a:pt x="11140" y="7221"/>
                </a:cubicBezTo>
                <a:cubicBezTo>
                  <a:pt x="11122" y="7221"/>
                  <a:pt x="11103" y="7219"/>
                  <a:pt x="11084" y="7213"/>
                </a:cubicBezTo>
                <a:cubicBezTo>
                  <a:pt x="11084" y="7187"/>
                  <a:pt x="11064" y="7167"/>
                  <a:pt x="11064" y="7147"/>
                </a:cubicBezTo>
                <a:cubicBezTo>
                  <a:pt x="11105" y="6913"/>
                  <a:pt x="10911" y="6658"/>
                  <a:pt x="10682" y="6618"/>
                </a:cubicBezTo>
                <a:cubicBezTo>
                  <a:pt x="10657" y="6618"/>
                  <a:pt x="10637" y="6597"/>
                  <a:pt x="10637" y="6577"/>
                </a:cubicBezTo>
                <a:cubicBezTo>
                  <a:pt x="10637" y="6551"/>
                  <a:pt x="10657" y="6551"/>
                  <a:pt x="10657" y="6531"/>
                </a:cubicBezTo>
                <a:cubicBezTo>
                  <a:pt x="10703" y="6531"/>
                  <a:pt x="10723" y="6490"/>
                  <a:pt x="10723" y="6450"/>
                </a:cubicBezTo>
                <a:cubicBezTo>
                  <a:pt x="10743" y="6384"/>
                  <a:pt x="10723" y="6322"/>
                  <a:pt x="10703" y="6277"/>
                </a:cubicBezTo>
                <a:cubicBezTo>
                  <a:pt x="10703" y="6256"/>
                  <a:pt x="10703" y="6236"/>
                  <a:pt x="10682" y="6216"/>
                </a:cubicBezTo>
                <a:cubicBezTo>
                  <a:pt x="10637" y="6129"/>
                  <a:pt x="10596" y="6022"/>
                  <a:pt x="10637" y="5895"/>
                </a:cubicBezTo>
                <a:cubicBezTo>
                  <a:pt x="10657" y="5834"/>
                  <a:pt x="10723" y="5788"/>
                  <a:pt x="10810" y="5768"/>
                </a:cubicBezTo>
                <a:cubicBezTo>
                  <a:pt x="10830" y="5763"/>
                  <a:pt x="10850" y="5760"/>
                  <a:pt x="10870" y="5760"/>
                </a:cubicBezTo>
                <a:cubicBezTo>
                  <a:pt x="10931" y="5760"/>
                  <a:pt x="10987" y="5784"/>
                  <a:pt x="11018" y="5834"/>
                </a:cubicBezTo>
                <a:cubicBezTo>
                  <a:pt x="11039" y="5834"/>
                  <a:pt x="11039" y="5855"/>
                  <a:pt x="11064" y="5875"/>
                </a:cubicBezTo>
                <a:cubicBezTo>
                  <a:pt x="11064" y="5895"/>
                  <a:pt x="11084" y="5916"/>
                  <a:pt x="11105" y="5916"/>
                </a:cubicBezTo>
                <a:cubicBezTo>
                  <a:pt x="11113" y="5921"/>
                  <a:pt x="11121" y="5923"/>
                  <a:pt x="11129" y="5923"/>
                </a:cubicBezTo>
                <a:cubicBezTo>
                  <a:pt x="11163" y="5923"/>
                  <a:pt x="11195" y="5887"/>
                  <a:pt x="11211" y="5855"/>
                </a:cubicBezTo>
                <a:lnTo>
                  <a:pt x="11232" y="5834"/>
                </a:lnTo>
                <a:cubicBezTo>
                  <a:pt x="11273" y="5788"/>
                  <a:pt x="11318" y="5727"/>
                  <a:pt x="11379" y="5707"/>
                </a:cubicBezTo>
                <a:cubicBezTo>
                  <a:pt x="11445" y="5707"/>
                  <a:pt x="11506" y="5748"/>
                  <a:pt x="11527" y="5788"/>
                </a:cubicBezTo>
                <a:lnTo>
                  <a:pt x="11527" y="5834"/>
                </a:lnTo>
                <a:cubicBezTo>
                  <a:pt x="11573" y="5814"/>
                  <a:pt x="11593" y="5727"/>
                  <a:pt x="11593" y="5661"/>
                </a:cubicBezTo>
                <a:lnTo>
                  <a:pt x="11593" y="5051"/>
                </a:lnTo>
                <a:cubicBezTo>
                  <a:pt x="11593" y="4985"/>
                  <a:pt x="11593" y="4944"/>
                  <a:pt x="11573" y="4924"/>
                </a:cubicBezTo>
                <a:cubicBezTo>
                  <a:pt x="11547" y="4898"/>
                  <a:pt x="11527" y="4878"/>
                  <a:pt x="11486" y="4858"/>
                </a:cubicBezTo>
                <a:cubicBezTo>
                  <a:pt x="11445" y="4858"/>
                  <a:pt x="11420" y="4837"/>
                  <a:pt x="11379" y="4817"/>
                </a:cubicBezTo>
                <a:cubicBezTo>
                  <a:pt x="11273" y="4730"/>
                  <a:pt x="11273" y="4603"/>
                  <a:pt x="11293" y="4456"/>
                </a:cubicBezTo>
                <a:cubicBezTo>
                  <a:pt x="11318" y="4369"/>
                  <a:pt x="11318" y="4288"/>
                  <a:pt x="11293" y="4201"/>
                </a:cubicBezTo>
                <a:cubicBezTo>
                  <a:pt x="11252" y="4095"/>
                  <a:pt x="11125" y="4033"/>
                  <a:pt x="10998" y="3988"/>
                </a:cubicBezTo>
                <a:cubicBezTo>
                  <a:pt x="10891" y="3927"/>
                  <a:pt x="10764" y="3881"/>
                  <a:pt x="10703" y="3800"/>
                </a:cubicBezTo>
                <a:cubicBezTo>
                  <a:pt x="10576" y="3652"/>
                  <a:pt x="10596" y="3438"/>
                  <a:pt x="10616" y="3245"/>
                </a:cubicBezTo>
                <a:cubicBezTo>
                  <a:pt x="10616" y="3098"/>
                  <a:pt x="10637" y="2950"/>
                  <a:pt x="10576" y="2823"/>
                </a:cubicBezTo>
                <a:cubicBezTo>
                  <a:pt x="10530" y="2716"/>
                  <a:pt x="10428" y="2655"/>
                  <a:pt x="10342" y="2569"/>
                </a:cubicBezTo>
                <a:cubicBezTo>
                  <a:pt x="10235" y="2507"/>
                  <a:pt x="10128" y="2421"/>
                  <a:pt x="10087" y="2314"/>
                </a:cubicBezTo>
                <a:cubicBezTo>
                  <a:pt x="10021" y="2207"/>
                  <a:pt x="10021" y="2126"/>
                  <a:pt x="10001" y="2019"/>
                </a:cubicBezTo>
                <a:cubicBezTo>
                  <a:pt x="9980" y="1973"/>
                  <a:pt x="9980" y="1912"/>
                  <a:pt x="9960" y="1872"/>
                </a:cubicBezTo>
                <a:cubicBezTo>
                  <a:pt x="9940" y="1719"/>
                  <a:pt x="9833" y="1572"/>
                  <a:pt x="9747" y="1444"/>
                </a:cubicBezTo>
                <a:lnTo>
                  <a:pt x="9197" y="620"/>
                </a:lnTo>
                <a:cubicBezTo>
                  <a:pt x="9131" y="620"/>
                  <a:pt x="9070" y="641"/>
                  <a:pt x="9004" y="661"/>
                </a:cubicBezTo>
                <a:cubicBezTo>
                  <a:pt x="8795" y="748"/>
                  <a:pt x="8688" y="982"/>
                  <a:pt x="8495" y="1129"/>
                </a:cubicBezTo>
                <a:cubicBezTo>
                  <a:pt x="8419" y="1196"/>
                  <a:pt x="8307" y="1233"/>
                  <a:pt x="8204" y="1233"/>
                </a:cubicBezTo>
                <a:cubicBezTo>
                  <a:pt x="8080" y="1233"/>
                  <a:pt x="7968" y="1180"/>
                  <a:pt x="7946" y="1063"/>
                </a:cubicBezTo>
                <a:cubicBezTo>
                  <a:pt x="7885" y="829"/>
                  <a:pt x="8180" y="702"/>
                  <a:pt x="8241" y="493"/>
                </a:cubicBezTo>
                <a:cubicBezTo>
                  <a:pt x="8307" y="280"/>
                  <a:pt x="8139" y="66"/>
                  <a:pt x="7946" y="25"/>
                </a:cubicBezTo>
                <a:cubicBezTo>
                  <a:pt x="7891" y="7"/>
                  <a:pt x="7834" y="0"/>
                  <a:pt x="7776" y="0"/>
                </a:cubicBezTo>
                <a:close/>
              </a:path>
            </a:pathLst>
          </a:custGeom>
          <a:noFill/>
          <a:ln cap="flat" cmpd="sng" w="9525">
            <a:solidFill>
              <a:schemeClr val="lt1"/>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7"/>
          <p:cNvSpPr/>
          <p:nvPr/>
        </p:nvSpPr>
        <p:spPr>
          <a:xfrm>
            <a:off x="4725487" y="2021180"/>
            <a:ext cx="1164732" cy="964959"/>
          </a:xfrm>
          <a:custGeom>
            <a:rect b="b" l="l" r="r" t="t"/>
            <a:pathLst>
              <a:path extrusionOk="0" h="16311" w="19687">
                <a:moveTo>
                  <a:pt x="16573" y="1"/>
                </a:moveTo>
                <a:cubicBezTo>
                  <a:pt x="16405" y="67"/>
                  <a:pt x="16319" y="154"/>
                  <a:pt x="16278" y="255"/>
                </a:cubicBezTo>
                <a:cubicBezTo>
                  <a:pt x="16278" y="342"/>
                  <a:pt x="16278" y="408"/>
                  <a:pt x="16299" y="489"/>
                </a:cubicBezTo>
                <a:cubicBezTo>
                  <a:pt x="16299" y="555"/>
                  <a:pt x="16319" y="637"/>
                  <a:pt x="16299" y="723"/>
                </a:cubicBezTo>
                <a:cubicBezTo>
                  <a:pt x="16278" y="850"/>
                  <a:pt x="16212" y="937"/>
                  <a:pt x="16151" y="1018"/>
                </a:cubicBezTo>
                <a:cubicBezTo>
                  <a:pt x="16044" y="1145"/>
                  <a:pt x="15917" y="1318"/>
                  <a:pt x="15724" y="1379"/>
                </a:cubicBezTo>
                <a:cubicBezTo>
                  <a:pt x="15675" y="1400"/>
                  <a:pt x="15623" y="1412"/>
                  <a:pt x="15570" y="1412"/>
                </a:cubicBezTo>
                <a:cubicBezTo>
                  <a:pt x="15507" y="1412"/>
                  <a:pt x="15444" y="1395"/>
                  <a:pt x="15388" y="1359"/>
                </a:cubicBezTo>
                <a:cubicBezTo>
                  <a:pt x="15342" y="1339"/>
                  <a:pt x="15302" y="1318"/>
                  <a:pt x="15281" y="1273"/>
                </a:cubicBezTo>
                <a:cubicBezTo>
                  <a:pt x="15134" y="1527"/>
                  <a:pt x="14961" y="1761"/>
                  <a:pt x="14727" y="1954"/>
                </a:cubicBezTo>
                <a:cubicBezTo>
                  <a:pt x="14686" y="1975"/>
                  <a:pt x="14645" y="2015"/>
                  <a:pt x="14600" y="2061"/>
                </a:cubicBezTo>
                <a:cubicBezTo>
                  <a:pt x="14411" y="2209"/>
                  <a:pt x="14244" y="2336"/>
                  <a:pt x="14177" y="2544"/>
                </a:cubicBezTo>
                <a:cubicBezTo>
                  <a:pt x="14177" y="2590"/>
                  <a:pt x="14157" y="2631"/>
                  <a:pt x="14157" y="2697"/>
                </a:cubicBezTo>
                <a:cubicBezTo>
                  <a:pt x="14157" y="2778"/>
                  <a:pt x="14137" y="2865"/>
                  <a:pt x="14091" y="2926"/>
                </a:cubicBezTo>
                <a:cubicBezTo>
                  <a:pt x="14050" y="2992"/>
                  <a:pt x="14010" y="3053"/>
                  <a:pt x="13943" y="3099"/>
                </a:cubicBezTo>
                <a:cubicBezTo>
                  <a:pt x="13882" y="3139"/>
                  <a:pt x="13816" y="3205"/>
                  <a:pt x="13796" y="3267"/>
                </a:cubicBezTo>
                <a:cubicBezTo>
                  <a:pt x="13776" y="3307"/>
                  <a:pt x="13776" y="3353"/>
                  <a:pt x="13776" y="3414"/>
                </a:cubicBezTo>
                <a:cubicBezTo>
                  <a:pt x="13776" y="3460"/>
                  <a:pt x="13776" y="3521"/>
                  <a:pt x="13755" y="3562"/>
                </a:cubicBezTo>
                <a:cubicBezTo>
                  <a:pt x="13735" y="3628"/>
                  <a:pt x="13709" y="3689"/>
                  <a:pt x="13669" y="3735"/>
                </a:cubicBezTo>
                <a:lnTo>
                  <a:pt x="13648" y="3775"/>
                </a:lnTo>
                <a:cubicBezTo>
                  <a:pt x="13481" y="4050"/>
                  <a:pt x="13435" y="4431"/>
                  <a:pt x="13562" y="4752"/>
                </a:cubicBezTo>
                <a:cubicBezTo>
                  <a:pt x="13562" y="4772"/>
                  <a:pt x="13562" y="4793"/>
                  <a:pt x="13542" y="4793"/>
                </a:cubicBezTo>
                <a:cubicBezTo>
                  <a:pt x="13287" y="5006"/>
                  <a:pt x="13013" y="5174"/>
                  <a:pt x="12718" y="5301"/>
                </a:cubicBezTo>
                <a:lnTo>
                  <a:pt x="12718" y="5683"/>
                </a:lnTo>
                <a:cubicBezTo>
                  <a:pt x="12718" y="5723"/>
                  <a:pt x="12692" y="5723"/>
                  <a:pt x="12672" y="5723"/>
                </a:cubicBezTo>
                <a:cubicBezTo>
                  <a:pt x="12653" y="5727"/>
                  <a:pt x="12633" y="5729"/>
                  <a:pt x="12614" y="5729"/>
                </a:cubicBezTo>
                <a:cubicBezTo>
                  <a:pt x="12507" y="5729"/>
                  <a:pt x="12401" y="5673"/>
                  <a:pt x="12311" y="5622"/>
                </a:cubicBezTo>
                <a:cubicBezTo>
                  <a:pt x="12212" y="5570"/>
                  <a:pt x="12129" y="5522"/>
                  <a:pt x="12046" y="5522"/>
                </a:cubicBezTo>
                <a:cubicBezTo>
                  <a:pt x="12022" y="5522"/>
                  <a:pt x="11999" y="5526"/>
                  <a:pt x="11975" y="5535"/>
                </a:cubicBezTo>
                <a:lnTo>
                  <a:pt x="11909" y="5596"/>
                </a:lnTo>
                <a:cubicBezTo>
                  <a:pt x="11868" y="5622"/>
                  <a:pt x="11848" y="5642"/>
                  <a:pt x="11802" y="5642"/>
                </a:cubicBezTo>
                <a:cubicBezTo>
                  <a:pt x="11768" y="5659"/>
                  <a:pt x="11732" y="5665"/>
                  <a:pt x="11696" y="5665"/>
                </a:cubicBezTo>
                <a:cubicBezTo>
                  <a:pt x="11647" y="5665"/>
                  <a:pt x="11598" y="5654"/>
                  <a:pt x="11548" y="5642"/>
                </a:cubicBezTo>
                <a:cubicBezTo>
                  <a:pt x="11253" y="5535"/>
                  <a:pt x="10978" y="5342"/>
                  <a:pt x="10744" y="5133"/>
                </a:cubicBezTo>
                <a:cubicBezTo>
                  <a:pt x="10657" y="5240"/>
                  <a:pt x="10490" y="5240"/>
                  <a:pt x="10342" y="5261"/>
                </a:cubicBezTo>
                <a:cubicBezTo>
                  <a:pt x="10174" y="5261"/>
                  <a:pt x="10022" y="5281"/>
                  <a:pt x="9961" y="5388"/>
                </a:cubicBezTo>
                <a:cubicBezTo>
                  <a:pt x="9940" y="5428"/>
                  <a:pt x="9940" y="5469"/>
                  <a:pt x="9940" y="5515"/>
                </a:cubicBezTo>
                <a:cubicBezTo>
                  <a:pt x="9940" y="5576"/>
                  <a:pt x="9920" y="5622"/>
                  <a:pt x="9894" y="5683"/>
                </a:cubicBezTo>
                <a:cubicBezTo>
                  <a:pt x="9833" y="5830"/>
                  <a:pt x="9666" y="5851"/>
                  <a:pt x="9493" y="5896"/>
                </a:cubicBezTo>
                <a:cubicBezTo>
                  <a:pt x="9411" y="5896"/>
                  <a:pt x="9345" y="5917"/>
                  <a:pt x="9259" y="5937"/>
                </a:cubicBezTo>
                <a:cubicBezTo>
                  <a:pt x="9218" y="5957"/>
                  <a:pt x="9177" y="5978"/>
                  <a:pt x="9111" y="6003"/>
                </a:cubicBezTo>
                <a:cubicBezTo>
                  <a:pt x="9050" y="6044"/>
                  <a:pt x="8984" y="6085"/>
                  <a:pt x="8923" y="6105"/>
                </a:cubicBezTo>
                <a:cubicBezTo>
                  <a:pt x="8876" y="6118"/>
                  <a:pt x="8829" y="6123"/>
                  <a:pt x="8783" y="6123"/>
                </a:cubicBezTo>
                <a:cubicBezTo>
                  <a:pt x="8517" y="6123"/>
                  <a:pt x="8273" y="5930"/>
                  <a:pt x="8073" y="5769"/>
                </a:cubicBezTo>
                <a:lnTo>
                  <a:pt x="8053" y="5769"/>
                </a:lnTo>
                <a:cubicBezTo>
                  <a:pt x="7936" y="5666"/>
                  <a:pt x="7825" y="5612"/>
                  <a:pt x="7735" y="5612"/>
                </a:cubicBezTo>
                <a:cubicBezTo>
                  <a:pt x="7696" y="5612"/>
                  <a:pt x="7661" y="5622"/>
                  <a:pt x="7631" y="5642"/>
                </a:cubicBezTo>
                <a:cubicBezTo>
                  <a:pt x="7565" y="5662"/>
                  <a:pt x="7524" y="5723"/>
                  <a:pt x="7478" y="5810"/>
                </a:cubicBezTo>
                <a:lnTo>
                  <a:pt x="7458" y="5830"/>
                </a:lnTo>
                <a:cubicBezTo>
                  <a:pt x="7183" y="6257"/>
                  <a:pt x="6695" y="6573"/>
                  <a:pt x="6186" y="6639"/>
                </a:cubicBezTo>
                <a:cubicBezTo>
                  <a:pt x="6166" y="6659"/>
                  <a:pt x="6125" y="6659"/>
                  <a:pt x="6105" y="6659"/>
                </a:cubicBezTo>
                <a:cubicBezTo>
                  <a:pt x="5998" y="6680"/>
                  <a:pt x="5891" y="6680"/>
                  <a:pt x="5805" y="6720"/>
                </a:cubicBezTo>
                <a:cubicBezTo>
                  <a:pt x="5744" y="6766"/>
                  <a:pt x="5678" y="6827"/>
                  <a:pt x="5617" y="6868"/>
                </a:cubicBezTo>
                <a:cubicBezTo>
                  <a:pt x="5550" y="6954"/>
                  <a:pt x="5489" y="7020"/>
                  <a:pt x="5403" y="7061"/>
                </a:cubicBezTo>
                <a:cubicBezTo>
                  <a:pt x="5342" y="7082"/>
                  <a:pt x="5296" y="7082"/>
                  <a:pt x="5235" y="7102"/>
                </a:cubicBezTo>
                <a:cubicBezTo>
                  <a:pt x="5169" y="7102"/>
                  <a:pt x="5128" y="7122"/>
                  <a:pt x="5062" y="7168"/>
                </a:cubicBezTo>
                <a:cubicBezTo>
                  <a:pt x="4960" y="7229"/>
                  <a:pt x="4915" y="7377"/>
                  <a:pt x="4894" y="7529"/>
                </a:cubicBezTo>
                <a:cubicBezTo>
                  <a:pt x="4874" y="7611"/>
                  <a:pt x="4854" y="7697"/>
                  <a:pt x="4833" y="7758"/>
                </a:cubicBezTo>
                <a:cubicBezTo>
                  <a:pt x="4681" y="8140"/>
                  <a:pt x="4238" y="8267"/>
                  <a:pt x="3897" y="8267"/>
                </a:cubicBezTo>
                <a:cubicBezTo>
                  <a:pt x="3516" y="8267"/>
                  <a:pt x="3155" y="8140"/>
                  <a:pt x="2860" y="7931"/>
                </a:cubicBezTo>
                <a:cubicBezTo>
                  <a:pt x="2799" y="7992"/>
                  <a:pt x="2732" y="8058"/>
                  <a:pt x="2646" y="8079"/>
                </a:cubicBezTo>
                <a:cubicBezTo>
                  <a:pt x="2616" y="8084"/>
                  <a:pt x="2588" y="8087"/>
                  <a:pt x="2560" y="8087"/>
                </a:cubicBezTo>
                <a:cubicBezTo>
                  <a:pt x="2492" y="8087"/>
                  <a:pt x="2426" y="8073"/>
                  <a:pt x="2351" y="8058"/>
                </a:cubicBezTo>
                <a:cubicBezTo>
                  <a:pt x="2308" y="8044"/>
                  <a:pt x="2253" y="8027"/>
                  <a:pt x="2201" y="8027"/>
                </a:cubicBezTo>
                <a:cubicBezTo>
                  <a:pt x="2179" y="8027"/>
                  <a:pt x="2157" y="8030"/>
                  <a:pt x="2137" y="8038"/>
                </a:cubicBezTo>
                <a:cubicBezTo>
                  <a:pt x="1929" y="8058"/>
                  <a:pt x="1802" y="8246"/>
                  <a:pt x="1674" y="8460"/>
                </a:cubicBezTo>
                <a:cubicBezTo>
                  <a:pt x="1629" y="8546"/>
                  <a:pt x="1588" y="8608"/>
                  <a:pt x="1547" y="8674"/>
                </a:cubicBezTo>
                <a:cubicBezTo>
                  <a:pt x="1494" y="8740"/>
                  <a:pt x="1457" y="8782"/>
                  <a:pt x="1409" y="8782"/>
                </a:cubicBezTo>
                <a:cubicBezTo>
                  <a:pt x="1398" y="8782"/>
                  <a:pt x="1387" y="8780"/>
                  <a:pt x="1374" y="8775"/>
                </a:cubicBezTo>
                <a:cubicBezTo>
                  <a:pt x="1293" y="8775"/>
                  <a:pt x="1247" y="8735"/>
                  <a:pt x="1227" y="8694"/>
                </a:cubicBezTo>
                <a:lnTo>
                  <a:pt x="1166" y="8628"/>
                </a:lnTo>
                <a:cubicBezTo>
                  <a:pt x="1120" y="8608"/>
                  <a:pt x="1079" y="8608"/>
                  <a:pt x="1039" y="8608"/>
                </a:cubicBezTo>
                <a:cubicBezTo>
                  <a:pt x="952" y="8628"/>
                  <a:pt x="891" y="8674"/>
                  <a:pt x="845" y="8755"/>
                </a:cubicBezTo>
                <a:cubicBezTo>
                  <a:pt x="784" y="8842"/>
                  <a:pt x="784" y="8969"/>
                  <a:pt x="784" y="9096"/>
                </a:cubicBezTo>
                <a:cubicBezTo>
                  <a:pt x="784" y="9116"/>
                  <a:pt x="784" y="9137"/>
                  <a:pt x="764" y="9182"/>
                </a:cubicBezTo>
                <a:cubicBezTo>
                  <a:pt x="764" y="9371"/>
                  <a:pt x="698" y="9518"/>
                  <a:pt x="591" y="9584"/>
                </a:cubicBezTo>
                <a:cubicBezTo>
                  <a:pt x="637" y="9945"/>
                  <a:pt x="403" y="10301"/>
                  <a:pt x="62" y="10429"/>
                </a:cubicBezTo>
                <a:cubicBezTo>
                  <a:pt x="42" y="10429"/>
                  <a:pt x="21" y="10429"/>
                  <a:pt x="21" y="10454"/>
                </a:cubicBezTo>
                <a:cubicBezTo>
                  <a:pt x="1" y="10474"/>
                  <a:pt x="1" y="10495"/>
                  <a:pt x="1" y="10535"/>
                </a:cubicBezTo>
                <a:cubicBezTo>
                  <a:pt x="21" y="10556"/>
                  <a:pt x="21" y="10601"/>
                  <a:pt x="42" y="10642"/>
                </a:cubicBezTo>
                <a:cubicBezTo>
                  <a:pt x="42" y="10729"/>
                  <a:pt x="62" y="10835"/>
                  <a:pt x="128" y="10917"/>
                </a:cubicBezTo>
                <a:cubicBezTo>
                  <a:pt x="148" y="10937"/>
                  <a:pt x="169" y="10983"/>
                  <a:pt x="189" y="11024"/>
                </a:cubicBezTo>
                <a:cubicBezTo>
                  <a:pt x="230" y="11064"/>
                  <a:pt x="255" y="11110"/>
                  <a:pt x="276" y="11151"/>
                </a:cubicBezTo>
                <a:cubicBezTo>
                  <a:pt x="382" y="11298"/>
                  <a:pt x="357" y="11492"/>
                  <a:pt x="357" y="11660"/>
                </a:cubicBezTo>
                <a:lnTo>
                  <a:pt x="357" y="11700"/>
                </a:lnTo>
                <a:cubicBezTo>
                  <a:pt x="337" y="11914"/>
                  <a:pt x="337" y="12127"/>
                  <a:pt x="357" y="12336"/>
                </a:cubicBezTo>
                <a:cubicBezTo>
                  <a:pt x="382" y="12423"/>
                  <a:pt x="403" y="12570"/>
                  <a:pt x="510" y="12590"/>
                </a:cubicBezTo>
                <a:cubicBezTo>
                  <a:pt x="530" y="12590"/>
                  <a:pt x="591" y="12570"/>
                  <a:pt x="637" y="12570"/>
                </a:cubicBezTo>
                <a:cubicBezTo>
                  <a:pt x="680" y="12556"/>
                  <a:pt x="726" y="12541"/>
                  <a:pt x="777" y="12541"/>
                </a:cubicBezTo>
                <a:cubicBezTo>
                  <a:pt x="799" y="12541"/>
                  <a:pt x="821" y="12544"/>
                  <a:pt x="845" y="12550"/>
                </a:cubicBezTo>
                <a:cubicBezTo>
                  <a:pt x="891" y="12570"/>
                  <a:pt x="911" y="12616"/>
                  <a:pt x="932" y="12657"/>
                </a:cubicBezTo>
                <a:lnTo>
                  <a:pt x="952" y="12697"/>
                </a:lnTo>
                <a:cubicBezTo>
                  <a:pt x="1100" y="12931"/>
                  <a:pt x="1273" y="13206"/>
                  <a:pt x="1527" y="13226"/>
                </a:cubicBezTo>
                <a:lnTo>
                  <a:pt x="1654" y="13226"/>
                </a:lnTo>
                <a:cubicBezTo>
                  <a:pt x="1715" y="13226"/>
                  <a:pt x="1802" y="13226"/>
                  <a:pt x="1863" y="13272"/>
                </a:cubicBezTo>
                <a:cubicBezTo>
                  <a:pt x="1949" y="13292"/>
                  <a:pt x="1990" y="13353"/>
                  <a:pt x="2036" y="13399"/>
                </a:cubicBezTo>
                <a:cubicBezTo>
                  <a:pt x="2076" y="13440"/>
                  <a:pt x="2097" y="13481"/>
                  <a:pt x="2137" y="13506"/>
                </a:cubicBezTo>
                <a:cubicBezTo>
                  <a:pt x="2183" y="13547"/>
                  <a:pt x="2244" y="13567"/>
                  <a:pt x="2290" y="13587"/>
                </a:cubicBezTo>
                <a:cubicBezTo>
                  <a:pt x="2371" y="13608"/>
                  <a:pt x="2437" y="13633"/>
                  <a:pt x="2498" y="13694"/>
                </a:cubicBezTo>
                <a:cubicBezTo>
                  <a:pt x="2585" y="13781"/>
                  <a:pt x="2605" y="13887"/>
                  <a:pt x="2565" y="13989"/>
                </a:cubicBezTo>
                <a:cubicBezTo>
                  <a:pt x="2565" y="14015"/>
                  <a:pt x="2626" y="14015"/>
                  <a:pt x="2732" y="14015"/>
                </a:cubicBezTo>
                <a:cubicBezTo>
                  <a:pt x="2799" y="14015"/>
                  <a:pt x="2839" y="13989"/>
                  <a:pt x="2900" y="13969"/>
                </a:cubicBezTo>
                <a:cubicBezTo>
                  <a:pt x="2926" y="13969"/>
                  <a:pt x="2966" y="13949"/>
                  <a:pt x="2987" y="13949"/>
                </a:cubicBezTo>
                <a:cubicBezTo>
                  <a:pt x="3043" y="13931"/>
                  <a:pt x="3099" y="13923"/>
                  <a:pt x="3154" y="13923"/>
                </a:cubicBezTo>
                <a:cubicBezTo>
                  <a:pt x="3371" y="13923"/>
                  <a:pt x="3580" y="14041"/>
                  <a:pt x="3750" y="14142"/>
                </a:cubicBezTo>
                <a:lnTo>
                  <a:pt x="3790" y="14162"/>
                </a:lnTo>
                <a:cubicBezTo>
                  <a:pt x="4004" y="14310"/>
                  <a:pt x="4218" y="14437"/>
                  <a:pt x="4452" y="14437"/>
                </a:cubicBezTo>
                <a:lnTo>
                  <a:pt x="4472" y="14416"/>
                </a:lnTo>
                <a:cubicBezTo>
                  <a:pt x="4513" y="14416"/>
                  <a:pt x="4553" y="14416"/>
                  <a:pt x="4620" y="14437"/>
                </a:cubicBezTo>
                <a:cubicBezTo>
                  <a:pt x="4681" y="14478"/>
                  <a:pt x="4726" y="14544"/>
                  <a:pt x="4747" y="14605"/>
                </a:cubicBezTo>
                <a:cubicBezTo>
                  <a:pt x="4747" y="14625"/>
                  <a:pt x="4767" y="14625"/>
                  <a:pt x="4767" y="14650"/>
                </a:cubicBezTo>
                <a:cubicBezTo>
                  <a:pt x="4808" y="14732"/>
                  <a:pt x="4894" y="14798"/>
                  <a:pt x="4981" y="14859"/>
                </a:cubicBezTo>
                <a:cubicBezTo>
                  <a:pt x="5088" y="14966"/>
                  <a:pt x="5189" y="15052"/>
                  <a:pt x="5215" y="15200"/>
                </a:cubicBezTo>
                <a:cubicBezTo>
                  <a:pt x="5235" y="15327"/>
                  <a:pt x="5189" y="15434"/>
                  <a:pt x="5149" y="15541"/>
                </a:cubicBezTo>
                <a:lnTo>
                  <a:pt x="5128" y="15602"/>
                </a:lnTo>
                <a:cubicBezTo>
                  <a:pt x="5108" y="15688"/>
                  <a:pt x="5062" y="15815"/>
                  <a:pt x="5108" y="15897"/>
                </a:cubicBezTo>
                <a:lnTo>
                  <a:pt x="5128" y="15897"/>
                </a:lnTo>
                <a:cubicBezTo>
                  <a:pt x="5224" y="15879"/>
                  <a:pt x="5319" y="15791"/>
                  <a:pt x="5430" y="15791"/>
                </a:cubicBezTo>
                <a:cubicBezTo>
                  <a:pt x="5443" y="15791"/>
                  <a:pt x="5456" y="15792"/>
                  <a:pt x="5469" y="15795"/>
                </a:cubicBezTo>
                <a:cubicBezTo>
                  <a:pt x="5617" y="15795"/>
                  <a:pt x="5698" y="15942"/>
                  <a:pt x="5825" y="15963"/>
                </a:cubicBezTo>
                <a:cubicBezTo>
                  <a:pt x="5836" y="15964"/>
                  <a:pt x="5847" y="15965"/>
                  <a:pt x="5857" y="15965"/>
                </a:cubicBezTo>
                <a:cubicBezTo>
                  <a:pt x="5996" y="15965"/>
                  <a:pt x="6112" y="15847"/>
                  <a:pt x="6207" y="15729"/>
                </a:cubicBezTo>
                <a:cubicBezTo>
                  <a:pt x="6307" y="15644"/>
                  <a:pt x="6437" y="15509"/>
                  <a:pt x="6539" y="15509"/>
                </a:cubicBezTo>
                <a:cubicBezTo>
                  <a:pt x="6566" y="15509"/>
                  <a:pt x="6591" y="15518"/>
                  <a:pt x="6614" y="15541"/>
                </a:cubicBezTo>
                <a:cubicBezTo>
                  <a:pt x="6736" y="15697"/>
                  <a:pt x="6901" y="15857"/>
                  <a:pt x="7087" y="15857"/>
                </a:cubicBezTo>
                <a:cubicBezTo>
                  <a:pt x="7125" y="15857"/>
                  <a:pt x="7164" y="15850"/>
                  <a:pt x="7204" y="15836"/>
                </a:cubicBezTo>
                <a:cubicBezTo>
                  <a:pt x="7240" y="15820"/>
                  <a:pt x="7286" y="15787"/>
                  <a:pt x="7336" y="15787"/>
                </a:cubicBezTo>
                <a:cubicBezTo>
                  <a:pt x="7349" y="15787"/>
                  <a:pt x="7363" y="15790"/>
                  <a:pt x="7377" y="15795"/>
                </a:cubicBezTo>
                <a:cubicBezTo>
                  <a:pt x="7417" y="15795"/>
                  <a:pt x="7458" y="15836"/>
                  <a:pt x="7504" y="15876"/>
                </a:cubicBezTo>
                <a:cubicBezTo>
                  <a:pt x="7631" y="16024"/>
                  <a:pt x="7758" y="16151"/>
                  <a:pt x="7926" y="16238"/>
                </a:cubicBezTo>
                <a:cubicBezTo>
                  <a:pt x="8014" y="16283"/>
                  <a:pt x="8121" y="16310"/>
                  <a:pt x="8224" y="16310"/>
                </a:cubicBezTo>
                <a:cubicBezTo>
                  <a:pt x="8316" y="16310"/>
                  <a:pt x="8405" y="16288"/>
                  <a:pt x="8475" y="16238"/>
                </a:cubicBezTo>
                <a:cubicBezTo>
                  <a:pt x="8582" y="16176"/>
                  <a:pt x="8669" y="16049"/>
                  <a:pt x="8750" y="15942"/>
                </a:cubicBezTo>
                <a:cubicBezTo>
                  <a:pt x="8820" y="15856"/>
                  <a:pt x="8917" y="15782"/>
                  <a:pt x="9030" y="15782"/>
                </a:cubicBezTo>
                <a:cubicBezTo>
                  <a:pt x="9056" y="15782"/>
                  <a:pt x="9083" y="15786"/>
                  <a:pt x="9111" y="15795"/>
                </a:cubicBezTo>
                <a:cubicBezTo>
                  <a:pt x="9218" y="15815"/>
                  <a:pt x="9304" y="15922"/>
                  <a:pt x="9411" y="15922"/>
                </a:cubicBezTo>
                <a:cubicBezTo>
                  <a:pt x="9579" y="15922"/>
                  <a:pt x="9640" y="15709"/>
                  <a:pt x="9793" y="15642"/>
                </a:cubicBezTo>
                <a:cubicBezTo>
                  <a:pt x="9831" y="15624"/>
                  <a:pt x="9871" y="15617"/>
                  <a:pt x="9913" y="15617"/>
                </a:cubicBezTo>
                <a:cubicBezTo>
                  <a:pt x="10009" y="15617"/>
                  <a:pt x="10112" y="15656"/>
                  <a:pt x="10215" y="15688"/>
                </a:cubicBezTo>
                <a:cubicBezTo>
                  <a:pt x="10403" y="15749"/>
                  <a:pt x="10617" y="15749"/>
                  <a:pt x="10830" y="15749"/>
                </a:cubicBezTo>
                <a:cubicBezTo>
                  <a:pt x="10937" y="15749"/>
                  <a:pt x="11019" y="15729"/>
                  <a:pt x="11125" y="15729"/>
                </a:cubicBezTo>
                <a:cubicBezTo>
                  <a:pt x="11085" y="15541"/>
                  <a:pt x="11085" y="15261"/>
                  <a:pt x="11273" y="15134"/>
                </a:cubicBezTo>
                <a:cubicBezTo>
                  <a:pt x="11339" y="15093"/>
                  <a:pt x="11400" y="15073"/>
                  <a:pt x="11466" y="15052"/>
                </a:cubicBezTo>
                <a:cubicBezTo>
                  <a:pt x="11487" y="15052"/>
                  <a:pt x="11507" y="15052"/>
                  <a:pt x="11527" y="15032"/>
                </a:cubicBezTo>
                <a:cubicBezTo>
                  <a:pt x="11634" y="15007"/>
                  <a:pt x="11761" y="14946"/>
                  <a:pt x="11868" y="14879"/>
                </a:cubicBezTo>
                <a:cubicBezTo>
                  <a:pt x="11929" y="14839"/>
                  <a:pt x="12082" y="14691"/>
                  <a:pt x="12082" y="14523"/>
                </a:cubicBezTo>
                <a:cubicBezTo>
                  <a:pt x="12056" y="14416"/>
                  <a:pt x="11995" y="14330"/>
                  <a:pt x="11929" y="14244"/>
                </a:cubicBezTo>
                <a:lnTo>
                  <a:pt x="11909" y="14223"/>
                </a:lnTo>
                <a:cubicBezTo>
                  <a:pt x="11848" y="14116"/>
                  <a:pt x="11761" y="13989"/>
                  <a:pt x="11782" y="13862"/>
                </a:cubicBezTo>
                <a:cubicBezTo>
                  <a:pt x="11802" y="13781"/>
                  <a:pt x="11868" y="13694"/>
                  <a:pt x="11955" y="13674"/>
                </a:cubicBezTo>
                <a:lnTo>
                  <a:pt x="12036" y="13674"/>
                </a:lnTo>
                <a:cubicBezTo>
                  <a:pt x="12016" y="13633"/>
                  <a:pt x="12036" y="13608"/>
                  <a:pt x="12036" y="13587"/>
                </a:cubicBezTo>
                <a:cubicBezTo>
                  <a:pt x="12082" y="13460"/>
                  <a:pt x="12209" y="13333"/>
                  <a:pt x="12336" y="13292"/>
                </a:cubicBezTo>
                <a:cubicBezTo>
                  <a:pt x="12504" y="13206"/>
                  <a:pt x="12692" y="13124"/>
                  <a:pt x="12672" y="12952"/>
                </a:cubicBezTo>
                <a:cubicBezTo>
                  <a:pt x="12651" y="12890"/>
                  <a:pt x="12611" y="12845"/>
                  <a:pt x="12565" y="12784"/>
                </a:cubicBezTo>
                <a:lnTo>
                  <a:pt x="12504" y="12718"/>
                </a:lnTo>
                <a:cubicBezTo>
                  <a:pt x="12377" y="12570"/>
                  <a:pt x="12336" y="12402"/>
                  <a:pt x="12290" y="12234"/>
                </a:cubicBezTo>
                <a:lnTo>
                  <a:pt x="12122" y="11553"/>
                </a:lnTo>
                <a:cubicBezTo>
                  <a:pt x="12102" y="11426"/>
                  <a:pt x="12122" y="11319"/>
                  <a:pt x="12209" y="11298"/>
                </a:cubicBezTo>
                <a:cubicBezTo>
                  <a:pt x="12219" y="11296"/>
                  <a:pt x="12229" y="11295"/>
                  <a:pt x="12239" y="11295"/>
                </a:cubicBezTo>
                <a:cubicBezTo>
                  <a:pt x="12324" y="11295"/>
                  <a:pt x="12381" y="11371"/>
                  <a:pt x="12417" y="11426"/>
                </a:cubicBezTo>
                <a:lnTo>
                  <a:pt x="12438" y="11446"/>
                </a:lnTo>
                <a:cubicBezTo>
                  <a:pt x="12489" y="11529"/>
                  <a:pt x="12578" y="11560"/>
                  <a:pt x="12665" y="11560"/>
                </a:cubicBezTo>
                <a:cubicBezTo>
                  <a:pt x="12689" y="11560"/>
                  <a:pt x="12714" y="11557"/>
                  <a:pt x="12738" y="11553"/>
                </a:cubicBezTo>
                <a:cubicBezTo>
                  <a:pt x="12819" y="11532"/>
                  <a:pt x="12946" y="11471"/>
                  <a:pt x="12972" y="11364"/>
                </a:cubicBezTo>
                <a:cubicBezTo>
                  <a:pt x="12992" y="11319"/>
                  <a:pt x="12992" y="11258"/>
                  <a:pt x="12992" y="11217"/>
                </a:cubicBezTo>
                <a:cubicBezTo>
                  <a:pt x="12992" y="11110"/>
                  <a:pt x="13013" y="11003"/>
                  <a:pt x="13099" y="10917"/>
                </a:cubicBezTo>
                <a:cubicBezTo>
                  <a:pt x="13140" y="10897"/>
                  <a:pt x="13180" y="10897"/>
                  <a:pt x="13226" y="10876"/>
                </a:cubicBezTo>
                <a:cubicBezTo>
                  <a:pt x="13247" y="10876"/>
                  <a:pt x="13267" y="10876"/>
                  <a:pt x="13287" y="10856"/>
                </a:cubicBezTo>
                <a:cubicBezTo>
                  <a:pt x="13521" y="10769"/>
                  <a:pt x="13562" y="10474"/>
                  <a:pt x="13582" y="10347"/>
                </a:cubicBezTo>
                <a:lnTo>
                  <a:pt x="13582" y="10174"/>
                </a:lnTo>
                <a:cubicBezTo>
                  <a:pt x="13608" y="10006"/>
                  <a:pt x="13608" y="9818"/>
                  <a:pt x="13689" y="9645"/>
                </a:cubicBezTo>
                <a:cubicBezTo>
                  <a:pt x="13776" y="9538"/>
                  <a:pt x="13882" y="9457"/>
                  <a:pt x="13989" y="9457"/>
                </a:cubicBezTo>
                <a:cubicBezTo>
                  <a:pt x="14000" y="9455"/>
                  <a:pt x="14011" y="9454"/>
                  <a:pt x="14022" y="9454"/>
                </a:cubicBezTo>
                <a:cubicBezTo>
                  <a:pt x="14114" y="9454"/>
                  <a:pt x="14207" y="9523"/>
                  <a:pt x="14284" y="9564"/>
                </a:cubicBezTo>
                <a:cubicBezTo>
                  <a:pt x="14645" y="9818"/>
                  <a:pt x="15047" y="10006"/>
                  <a:pt x="15449" y="10134"/>
                </a:cubicBezTo>
                <a:cubicBezTo>
                  <a:pt x="15482" y="10149"/>
                  <a:pt x="15521" y="10156"/>
                  <a:pt x="15560" y="10156"/>
                </a:cubicBezTo>
                <a:cubicBezTo>
                  <a:pt x="15623" y="10156"/>
                  <a:pt x="15686" y="10138"/>
                  <a:pt x="15724" y="10113"/>
                </a:cubicBezTo>
                <a:cubicBezTo>
                  <a:pt x="15724" y="10093"/>
                  <a:pt x="15744" y="10072"/>
                  <a:pt x="15744" y="10047"/>
                </a:cubicBezTo>
                <a:cubicBezTo>
                  <a:pt x="15724" y="10027"/>
                  <a:pt x="15703" y="9986"/>
                  <a:pt x="15663" y="9966"/>
                </a:cubicBezTo>
                <a:cubicBezTo>
                  <a:pt x="15617" y="9945"/>
                  <a:pt x="15576" y="9900"/>
                  <a:pt x="15556" y="9859"/>
                </a:cubicBezTo>
                <a:cubicBezTo>
                  <a:pt x="15536" y="9793"/>
                  <a:pt x="15536" y="9711"/>
                  <a:pt x="15536" y="9645"/>
                </a:cubicBezTo>
                <a:cubicBezTo>
                  <a:pt x="15576" y="9371"/>
                  <a:pt x="15642" y="9055"/>
                  <a:pt x="15790" y="8801"/>
                </a:cubicBezTo>
                <a:lnTo>
                  <a:pt x="15810" y="8775"/>
                </a:lnTo>
                <a:cubicBezTo>
                  <a:pt x="15851" y="8714"/>
                  <a:pt x="15897" y="8648"/>
                  <a:pt x="15897" y="8587"/>
                </a:cubicBezTo>
                <a:cubicBezTo>
                  <a:pt x="15897" y="8546"/>
                  <a:pt x="15871" y="8501"/>
                  <a:pt x="15871" y="8460"/>
                </a:cubicBezTo>
                <a:cubicBezTo>
                  <a:pt x="15831" y="8394"/>
                  <a:pt x="15810" y="8353"/>
                  <a:pt x="15831" y="8267"/>
                </a:cubicBezTo>
                <a:cubicBezTo>
                  <a:pt x="15831" y="8206"/>
                  <a:pt x="15897" y="8140"/>
                  <a:pt x="15937" y="8099"/>
                </a:cubicBezTo>
                <a:lnTo>
                  <a:pt x="16761" y="7336"/>
                </a:lnTo>
                <a:cubicBezTo>
                  <a:pt x="16848" y="7249"/>
                  <a:pt x="16955" y="7148"/>
                  <a:pt x="17062" y="7082"/>
                </a:cubicBezTo>
                <a:cubicBezTo>
                  <a:pt x="17123" y="7061"/>
                  <a:pt x="17209" y="7020"/>
                  <a:pt x="17270" y="6995"/>
                </a:cubicBezTo>
                <a:cubicBezTo>
                  <a:pt x="17397" y="6954"/>
                  <a:pt x="17504" y="6914"/>
                  <a:pt x="17591" y="6807"/>
                </a:cubicBezTo>
                <a:cubicBezTo>
                  <a:pt x="17611" y="6787"/>
                  <a:pt x="17631" y="6766"/>
                  <a:pt x="17652" y="6741"/>
                </a:cubicBezTo>
                <a:cubicBezTo>
                  <a:pt x="17677" y="6700"/>
                  <a:pt x="17718" y="6659"/>
                  <a:pt x="17758" y="6614"/>
                </a:cubicBezTo>
                <a:cubicBezTo>
                  <a:pt x="17865" y="6532"/>
                  <a:pt x="18013" y="6532"/>
                  <a:pt x="18140" y="6532"/>
                </a:cubicBezTo>
                <a:cubicBezTo>
                  <a:pt x="18247" y="6532"/>
                  <a:pt x="18333" y="6532"/>
                  <a:pt x="18415" y="6512"/>
                </a:cubicBezTo>
                <a:cubicBezTo>
                  <a:pt x="18460" y="6085"/>
                  <a:pt x="18354" y="5662"/>
                  <a:pt x="18140" y="5322"/>
                </a:cubicBezTo>
                <a:cubicBezTo>
                  <a:pt x="18120" y="5301"/>
                  <a:pt x="18120" y="5281"/>
                  <a:pt x="18140" y="5261"/>
                </a:cubicBezTo>
                <a:cubicBezTo>
                  <a:pt x="18140" y="5261"/>
                  <a:pt x="18149" y="5251"/>
                  <a:pt x="18163" y="5251"/>
                </a:cubicBezTo>
                <a:cubicBezTo>
                  <a:pt x="18169" y="5251"/>
                  <a:pt x="18177" y="5254"/>
                  <a:pt x="18186" y="5261"/>
                </a:cubicBezTo>
                <a:cubicBezTo>
                  <a:pt x="18315" y="5299"/>
                  <a:pt x="18450" y="5319"/>
                  <a:pt x="18584" y="5319"/>
                </a:cubicBezTo>
                <a:cubicBezTo>
                  <a:pt x="18734" y="5319"/>
                  <a:pt x="18885" y="5294"/>
                  <a:pt x="19030" y="5240"/>
                </a:cubicBezTo>
                <a:cubicBezTo>
                  <a:pt x="18969" y="5133"/>
                  <a:pt x="18903" y="5027"/>
                  <a:pt x="18883" y="4899"/>
                </a:cubicBezTo>
                <a:cubicBezTo>
                  <a:pt x="18883" y="4813"/>
                  <a:pt x="18883" y="4731"/>
                  <a:pt x="18903" y="4645"/>
                </a:cubicBezTo>
                <a:lnTo>
                  <a:pt x="19137" y="2524"/>
                </a:lnTo>
                <a:cubicBezTo>
                  <a:pt x="19157" y="2483"/>
                  <a:pt x="19157" y="2417"/>
                  <a:pt x="19178" y="2356"/>
                </a:cubicBezTo>
                <a:cubicBezTo>
                  <a:pt x="19223" y="2249"/>
                  <a:pt x="19305" y="2209"/>
                  <a:pt x="19391" y="2142"/>
                </a:cubicBezTo>
                <a:lnTo>
                  <a:pt x="19432" y="2102"/>
                </a:lnTo>
                <a:cubicBezTo>
                  <a:pt x="19539" y="2036"/>
                  <a:pt x="19625" y="1954"/>
                  <a:pt x="19686" y="1868"/>
                </a:cubicBezTo>
                <a:cubicBezTo>
                  <a:pt x="19539" y="1807"/>
                  <a:pt x="19412" y="1720"/>
                  <a:pt x="19305" y="1613"/>
                </a:cubicBezTo>
                <a:cubicBezTo>
                  <a:pt x="19096" y="1446"/>
                  <a:pt x="18969" y="1212"/>
                  <a:pt x="18755" y="1044"/>
                </a:cubicBezTo>
                <a:cubicBezTo>
                  <a:pt x="18628" y="957"/>
                  <a:pt x="18481" y="871"/>
                  <a:pt x="18354" y="810"/>
                </a:cubicBezTo>
                <a:cubicBezTo>
                  <a:pt x="17931" y="616"/>
                  <a:pt x="17504" y="428"/>
                  <a:pt x="17062" y="281"/>
                </a:cubicBezTo>
                <a:cubicBezTo>
                  <a:pt x="16914" y="215"/>
                  <a:pt x="16761" y="174"/>
                  <a:pt x="16614" y="128"/>
                </a:cubicBezTo>
                <a:cubicBezTo>
                  <a:pt x="16594" y="87"/>
                  <a:pt x="16573" y="47"/>
                  <a:pt x="16573" y="1"/>
                </a:cubicBezTo>
                <a:close/>
              </a:path>
            </a:pathLst>
          </a:custGeom>
          <a:noFill/>
          <a:ln cap="flat" cmpd="sng" w="9525">
            <a:solidFill>
              <a:schemeClr val="lt1"/>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7"/>
          <p:cNvSpPr/>
          <p:nvPr/>
        </p:nvSpPr>
        <p:spPr>
          <a:xfrm>
            <a:off x="5386085" y="2132874"/>
            <a:ext cx="820111" cy="869001"/>
          </a:xfrm>
          <a:custGeom>
            <a:rect b="b" l="l" r="r" t="t"/>
            <a:pathLst>
              <a:path extrusionOk="0" h="14689" w="13862">
                <a:moveTo>
                  <a:pt x="8607" y="0"/>
                </a:moveTo>
                <a:cubicBezTo>
                  <a:pt x="8520" y="107"/>
                  <a:pt x="8439" y="214"/>
                  <a:pt x="8332" y="300"/>
                </a:cubicBezTo>
                <a:lnTo>
                  <a:pt x="8291" y="321"/>
                </a:lnTo>
                <a:cubicBezTo>
                  <a:pt x="8205" y="382"/>
                  <a:pt x="8118" y="427"/>
                  <a:pt x="8098" y="509"/>
                </a:cubicBezTo>
                <a:cubicBezTo>
                  <a:pt x="8078" y="554"/>
                  <a:pt x="8078" y="595"/>
                  <a:pt x="8057" y="656"/>
                </a:cubicBezTo>
                <a:lnTo>
                  <a:pt x="7823" y="2777"/>
                </a:lnTo>
                <a:cubicBezTo>
                  <a:pt x="7803" y="2843"/>
                  <a:pt x="7803" y="2925"/>
                  <a:pt x="7803" y="3011"/>
                </a:cubicBezTo>
                <a:cubicBezTo>
                  <a:pt x="7823" y="3139"/>
                  <a:pt x="7884" y="3245"/>
                  <a:pt x="7951" y="3352"/>
                </a:cubicBezTo>
                <a:cubicBezTo>
                  <a:pt x="7971" y="3352"/>
                  <a:pt x="7971" y="3373"/>
                  <a:pt x="7971" y="3373"/>
                </a:cubicBezTo>
                <a:cubicBezTo>
                  <a:pt x="7951" y="3393"/>
                  <a:pt x="7951" y="3393"/>
                  <a:pt x="7930" y="3413"/>
                </a:cubicBezTo>
                <a:cubicBezTo>
                  <a:pt x="7770" y="3480"/>
                  <a:pt x="7592" y="3513"/>
                  <a:pt x="7413" y="3513"/>
                </a:cubicBezTo>
                <a:cubicBezTo>
                  <a:pt x="7308" y="3513"/>
                  <a:pt x="7203" y="3502"/>
                  <a:pt x="7101" y="3479"/>
                </a:cubicBezTo>
                <a:lnTo>
                  <a:pt x="7101" y="3479"/>
                </a:lnTo>
                <a:cubicBezTo>
                  <a:pt x="7294" y="3835"/>
                  <a:pt x="7376" y="4242"/>
                  <a:pt x="7335" y="4644"/>
                </a:cubicBezTo>
                <a:cubicBezTo>
                  <a:pt x="7335" y="4665"/>
                  <a:pt x="7315" y="4665"/>
                  <a:pt x="7315" y="4685"/>
                </a:cubicBezTo>
                <a:cubicBezTo>
                  <a:pt x="7254" y="4722"/>
                  <a:pt x="7187" y="4730"/>
                  <a:pt x="7121" y="4730"/>
                </a:cubicBezTo>
                <a:cubicBezTo>
                  <a:pt x="7071" y="4730"/>
                  <a:pt x="7020" y="4726"/>
                  <a:pt x="6974" y="4726"/>
                </a:cubicBezTo>
                <a:cubicBezTo>
                  <a:pt x="6847" y="4726"/>
                  <a:pt x="6720" y="4726"/>
                  <a:pt x="6659" y="4792"/>
                </a:cubicBezTo>
                <a:cubicBezTo>
                  <a:pt x="6613" y="4812"/>
                  <a:pt x="6592" y="4853"/>
                  <a:pt x="6552" y="4899"/>
                </a:cubicBezTo>
                <a:cubicBezTo>
                  <a:pt x="6531" y="4919"/>
                  <a:pt x="6511" y="4960"/>
                  <a:pt x="6486" y="4980"/>
                </a:cubicBezTo>
                <a:cubicBezTo>
                  <a:pt x="6404" y="5087"/>
                  <a:pt x="6257" y="5132"/>
                  <a:pt x="6130" y="5194"/>
                </a:cubicBezTo>
                <a:cubicBezTo>
                  <a:pt x="6063" y="5214"/>
                  <a:pt x="6002" y="5234"/>
                  <a:pt x="5936" y="5280"/>
                </a:cubicBezTo>
                <a:cubicBezTo>
                  <a:pt x="5829" y="5341"/>
                  <a:pt x="5748" y="5428"/>
                  <a:pt x="5662" y="5489"/>
                </a:cubicBezTo>
                <a:lnTo>
                  <a:pt x="4832" y="6277"/>
                </a:lnTo>
                <a:cubicBezTo>
                  <a:pt x="4792" y="6318"/>
                  <a:pt x="4751" y="6358"/>
                  <a:pt x="4751" y="6404"/>
                </a:cubicBezTo>
                <a:cubicBezTo>
                  <a:pt x="4731" y="6445"/>
                  <a:pt x="4751" y="6486"/>
                  <a:pt x="4771" y="6552"/>
                </a:cubicBezTo>
                <a:cubicBezTo>
                  <a:pt x="4792" y="6592"/>
                  <a:pt x="4812" y="6633"/>
                  <a:pt x="4812" y="6699"/>
                </a:cubicBezTo>
                <a:cubicBezTo>
                  <a:pt x="4812" y="6786"/>
                  <a:pt x="4771" y="6867"/>
                  <a:pt x="4731" y="6933"/>
                </a:cubicBezTo>
                <a:lnTo>
                  <a:pt x="4705" y="6974"/>
                </a:lnTo>
                <a:cubicBezTo>
                  <a:pt x="4537" y="7208"/>
                  <a:pt x="4497" y="7503"/>
                  <a:pt x="4451" y="7778"/>
                </a:cubicBezTo>
                <a:cubicBezTo>
                  <a:pt x="4451" y="7844"/>
                  <a:pt x="4451" y="7884"/>
                  <a:pt x="4476" y="7930"/>
                </a:cubicBezTo>
                <a:cubicBezTo>
                  <a:pt x="4497" y="7971"/>
                  <a:pt x="4517" y="7991"/>
                  <a:pt x="4537" y="8012"/>
                </a:cubicBezTo>
                <a:cubicBezTo>
                  <a:pt x="4578" y="8032"/>
                  <a:pt x="4644" y="8078"/>
                  <a:pt x="4644" y="8159"/>
                </a:cubicBezTo>
                <a:cubicBezTo>
                  <a:pt x="4665" y="8205"/>
                  <a:pt x="4644" y="8246"/>
                  <a:pt x="4604" y="8286"/>
                </a:cubicBezTo>
                <a:cubicBezTo>
                  <a:pt x="4547" y="8329"/>
                  <a:pt x="4465" y="8353"/>
                  <a:pt x="4385" y="8353"/>
                </a:cubicBezTo>
                <a:cubicBezTo>
                  <a:pt x="4342" y="8353"/>
                  <a:pt x="4300" y="8346"/>
                  <a:pt x="4263" y="8332"/>
                </a:cubicBezTo>
                <a:cubicBezTo>
                  <a:pt x="3841" y="8184"/>
                  <a:pt x="3434" y="7991"/>
                  <a:pt x="3078" y="7757"/>
                </a:cubicBezTo>
                <a:cubicBezTo>
                  <a:pt x="2991" y="7696"/>
                  <a:pt x="2905" y="7650"/>
                  <a:pt x="2823" y="7650"/>
                </a:cubicBezTo>
                <a:cubicBezTo>
                  <a:pt x="2737" y="7650"/>
                  <a:pt x="2650" y="7717"/>
                  <a:pt x="2610" y="7803"/>
                </a:cubicBezTo>
                <a:cubicBezTo>
                  <a:pt x="2523" y="7950"/>
                  <a:pt x="2523" y="8118"/>
                  <a:pt x="2503" y="8312"/>
                </a:cubicBezTo>
                <a:lnTo>
                  <a:pt x="2503" y="8459"/>
                </a:lnTo>
                <a:cubicBezTo>
                  <a:pt x="2482" y="8607"/>
                  <a:pt x="2416" y="8947"/>
                  <a:pt x="2142" y="9049"/>
                </a:cubicBezTo>
                <a:cubicBezTo>
                  <a:pt x="2121" y="9049"/>
                  <a:pt x="2101" y="9075"/>
                  <a:pt x="2081" y="9075"/>
                </a:cubicBezTo>
                <a:cubicBezTo>
                  <a:pt x="2060" y="9075"/>
                  <a:pt x="2014" y="9095"/>
                  <a:pt x="1994" y="9115"/>
                </a:cubicBezTo>
                <a:cubicBezTo>
                  <a:pt x="1933" y="9156"/>
                  <a:pt x="1908" y="9243"/>
                  <a:pt x="1908" y="9329"/>
                </a:cubicBezTo>
                <a:cubicBezTo>
                  <a:pt x="1908" y="9390"/>
                  <a:pt x="1908" y="9431"/>
                  <a:pt x="1887" y="9497"/>
                </a:cubicBezTo>
                <a:cubicBezTo>
                  <a:pt x="1847" y="9624"/>
                  <a:pt x="1740" y="9731"/>
                  <a:pt x="1572" y="9751"/>
                </a:cubicBezTo>
                <a:cubicBezTo>
                  <a:pt x="1547" y="9755"/>
                  <a:pt x="1523" y="9756"/>
                  <a:pt x="1499" y="9756"/>
                </a:cubicBezTo>
                <a:cubicBezTo>
                  <a:pt x="1376" y="9756"/>
                  <a:pt x="1258" y="9713"/>
                  <a:pt x="1190" y="9624"/>
                </a:cubicBezTo>
                <a:lnTo>
                  <a:pt x="1170" y="9604"/>
                </a:lnTo>
                <a:cubicBezTo>
                  <a:pt x="1124" y="9538"/>
                  <a:pt x="1104" y="9497"/>
                  <a:pt x="1063" y="9497"/>
                </a:cubicBezTo>
                <a:cubicBezTo>
                  <a:pt x="1017" y="9517"/>
                  <a:pt x="1017" y="9604"/>
                  <a:pt x="1043" y="9644"/>
                </a:cubicBezTo>
                <a:lnTo>
                  <a:pt x="1211" y="10321"/>
                </a:lnTo>
                <a:cubicBezTo>
                  <a:pt x="1251" y="10473"/>
                  <a:pt x="1297" y="10641"/>
                  <a:pt x="1399" y="10769"/>
                </a:cubicBezTo>
                <a:cubicBezTo>
                  <a:pt x="1424" y="10789"/>
                  <a:pt x="1445" y="10809"/>
                  <a:pt x="1445" y="10830"/>
                </a:cubicBezTo>
                <a:cubicBezTo>
                  <a:pt x="1506" y="10896"/>
                  <a:pt x="1572" y="10957"/>
                  <a:pt x="1592" y="11064"/>
                </a:cubicBezTo>
                <a:cubicBezTo>
                  <a:pt x="1633" y="11298"/>
                  <a:pt x="1338" y="11425"/>
                  <a:pt x="1211" y="11491"/>
                </a:cubicBezTo>
                <a:cubicBezTo>
                  <a:pt x="1104" y="11532"/>
                  <a:pt x="977" y="11618"/>
                  <a:pt x="956" y="11720"/>
                </a:cubicBezTo>
                <a:cubicBezTo>
                  <a:pt x="936" y="11765"/>
                  <a:pt x="936" y="11806"/>
                  <a:pt x="977" y="11827"/>
                </a:cubicBezTo>
                <a:cubicBezTo>
                  <a:pt x="977" y="11847"/>
                  <a:pt x="977" y="11872"/>
                  <a:pt x="956" y="11893"/>
                </a:cubicBezTo>
                <a:cubicBezTo>
                  <a:pt x="946" y="11903"/>
                  <a:pt x="936" y="11908"/>
                  <a:pt x="925" y="11908"/>
                </a:cubicBezTo>
                <a:cubicBezTo>
                  <a:pt x="914" y="11908"/>
                  <a:pt x="903" y="11903"/>
                  <a:pt x="890" y="11893"/>
                </a:cubicBezTo>
                <a:cubicBezTo>
                  <a:pt x="881" y="11871"/>
                  <a:pt x="866" y="11865"/>
                  <a:pt x="852" y="11865"/>
                </a:cubicBezTo>
                <a:cubicBezTo>
                  <a:pt x="836" y="11865"/>
                  <a:pt x="820" y="11872"/>
                  <a:pt x="809" y="11872"/>
                </a:cubicBezTo>
                <a:cubicBezTo>
                  <a:pt x="763" y="11893"/>
                  <a:pt x="702" y="11933"/>
                  <a:pt x="702" y="11974"/>
                </a:cubicBezTo>
                <a:cubicBezTo>
                  <a:pt x="682" y="12081"/>
                  <a:pt x="743" y="12208"/>
                  <a:pt x="809" y="12295"/>
                </a:cubicBezTo>
                <a:lnTo>
                  <a:pt x="829" y="12315"/>
                </a:lnTo>
                <a:cubicBezTo>
                  <a:pt x="916" y="12401"/>
                  <a:pt x="977" y="12508"/>
                  <a:pt x="997" y="12635"/>
                </a:cubicBezTo>
                <a:cubicBezTo>
                  <a:pt x="997" y="12783"/>
                  <a:pt x="916" y="12930"/>
                  <a:pt x="743" y="13058"/>
                </a:cubicBezTo>
                <a:cubicBezTo>
                  <a:pt x="636" y="13144"/>
                  <a:pt x="509" y="13205"/>
                  <a:pt x="382" y="13225"/>
                </a:cubicBezTo>
                <a:cubicBezTo>
                  <a:pt x="361" y="13246"/>
                  <a:pt x="341" y="13246"/>
                  <a:pt x="321" y="13246"/>
                </a:cubicBezTo>
                <a:cubicBezTo>
                  <a:pt x="254" y="13271"/>
                  <a:pt x="193" y="13291"/>
                  <a:pt x="153" y="13312"/>
                </a:cubicBezTo>
                <a:cubicBezTo>
                  <a:pt x="0" y="13419"/>
                  <a:pt x="26" y="13673"/>
                  <a:pt x="46" y="13841"/>
                </a:cubicBezTo>
                <a:lnTo>
                  <a:pt x="488" y="13841"/>
                </a:lnTo>
                <a:cubicBezTo>
                  <a:pt x="636" y="13841"/>
                  <a:pt x="809" y="13841"/>
                  <a:pt x="850" y="13693"/>
                </a:cubicBezTo>
                <a:cubicBezTo>
                  <a:pt x="908" y="13810"/>
                  <a:pt x="1016" y="13837"/>
                  <a:pt x="1143" y="13837"/>
                </a:cubicBezTo>
                <a:cubicBezTo>
                  <a:pt x="1260" y="13837"/>
                  <a:pt x="1393" y="13814"/>
                  <a:pt x="1519" y="13814"/>
                </a:cubicBezTo>
                <a:cubicBezTo>
                  <a:pt x="1605" y="13814"/>
                  <a:pt x="1688" y="13825"/>
                  <a:pt x="1760" y="13861"/>
                </a:cubicBezTo>
                <a:cubicBezTo>
                  <a:pt x="2014" y="13968"/>
                  <a:pt x="2081" y="14370"/>
                  <a:pt x="2335" y="14390"/>
                </a:cubicBezTo>
                <a:cubicBezTo>
                  <a:pt x="2462" y="14390"/>
                  <a:pt x="2569" y="14329"/>
                  <a:pt x="2696" y="14329"/>
                </a:cubicBezTo>
                <a:cubicBezTo>
                  <a:pt x="2844" y="14329"/>
                  <a:pt x="2971" y="14436"/>
                  <a:pt x="3098" y="14517"/>
                </a:cubicBezTo>
                <a:cubicBezTo>
                  <a:pt x="3268" y="14633"/>
                  <a:pt x="3475" y="14688"/>
                  <a:pt x="3682" y="14688"/>
                </a:cubicBezTo>
                <a:cubicBezTo>
                  <a:pt x="4012" y="14688"/>
                  <a:pt x="4344" y="14548"/>
                  <a:pt x="4537" y="14288"/>
                </a:cubicBezTo>
                <a:cubicBezTo>
                  <a:pt x="4771" y="14009"/>
                  <a:pt x="4832" y="13627"/>
                  <a:pt x="5005" y="13312"/>
                </a:cubicBezTo>
                <a:cubicBezTo>
                  <a:pt x="5141" y="13053"/>
                  <a:pt x="5404" y="12823"/>
                  <a:pt x="5679" y="12823"/>
                </a:cubicBezTo>
                <a:cubicBezTo>
                  <a:pt x="5744" y="12823"/>
                  <a:pt x="5810" y="12836"/>
                  <a:pt x="5875" y="12864"/>
                </a:cubicBezTo>
                <a:cubicBezTo>
                  <a:pt x="6046" y="12942"/>
                  <a:pt x="6183" y="13125"/>
                  <a:pt x="6365" y="13125"/>
                </a:cubicBezTo>
                <a:cubicBezTo>
                  <a:pt x="6385" y="13125"/>
                  <a:pt x="6404" y="13123"/>
                  <a:pt x="6425" y="13119"/>
                </a:cubicBezTo>
                <a:cubicBezTo>
                  <a:pt x="6531" y="13098"/>
                  <a:pt x="6613" y="13017"/>
                  <a:pt x="6699" y="12951"/>
                </a:cubicBezTo>
                <a:cubicBezTo>
                  <a:pt x="6807" y="12879"/>
                  <a:pt x="6926" y="12848"/>
                  <a:pt x="7049" y="12848"/>
                </a:cubicBezTo>
                <a:cubicBezTo>
                  <a:pt x="7289" y="12848"/>
                  <a:pt x="7541" y="12967"/>
                  <a:pt x="7737" y="13119"/>
                </a:cubicBezTo>
                <a:cubicBezTo>
                  <a:pt x="8012" y="13373"/>
                  <a:pt x="8225" y="13693"/>
                  <a:pt x="8546" y="13907"/>
                </a:cubicBezTo>
                <a:cubicBezTo>
                  <a:pt x="8703" y="14018"/>
                  <a:pt x="8910" y="14089"/>
                  <a:pt x="9107" y="14089"/>
                </a:cubicBezTo>
                <a:cubicBezTo>
                  <a:pt x="9279" y="14089"/>
                  <a:pt x="9444" y="14035"/>
                  <a:pt x="9563" y="13907"/>
                </a:cubicBezTo>
                <a:cubicBezTo>
                  <a:pt x="9731" y="13714"/>
                  <a:pt x="9751" y="13439"/>
                  <a:pt x="9899" y="13225"/>
                </a:cubicBezTo>
                <a:cubicBezTo>
                  <a:pt x="10006" y="13058"/>
                  <a:pt x="10219" y="12951"/>
                  <a:pt x="10367" y="12803"/>
                </a:cubicBezTo>
                <a:cubicBezTo>
                  <a:pt x="10428" y="12717"/>
                  <a:pt x="10474" y="12610"/>
                  <a:pt x="10514" y="12508"/>
                </a:cubicBezTo>
                <a:cubicBezTo>
                  <a:pt x="10641" y="12274"/>
                  <a:pt x="10748" y="12040"/>
                  <a:pt x="10855" y="11806"/>
                </a:cubicBezTo>
                <a:cubicBezTo>
                  <a:pt x="10896" y="11745"/>
                  <a:pt x="10936" y="11659"/>
                  <a:pt x="11003" y="11638"/>
                </a:cubicBezTo>
                <a:cubicBezTo>
                  <a:pt x="11033" y="11628"/>
                  <a:pt x="11070" y="11628"/>
                  <a:pt x="11107" y="11628"/>
                </a:cubicBezTo>
                <a:cubicBezTo>
                  <a:pt x="11145" y="11628"/>
                  <a:pt x="11183" y="11628"/>
                  <a:pt x="11216" y="11618"/>
                </a:cubicBezTo>
                <a:cubicBezTo>
                  <a:pt x="11384" y="11593"/>
                  <a:pt x="11471" y="11404"/>
                  <a:pt x="11511" y="11236"/>
                </a:cubicBezTo>
                <a:cubicBezTo>
                  <a:pt x="11745" y="10428"/>
                  <a:pt x="11933" y="9583"/>
                  <a:pt x="12254" y="8775"/>
                </a:cubicBezTo>
                <a:cubicBezTo>
                  <a:pt x="12569" y="7991"/>
                  <a:pt x="13037" y="7228"/>
                  <a:pt x="13734" y="6720"/>
                </a:cubicBezTo>
                <a:cubicBezTo>
                  <a:pt x="13780" y="6679"/>
                  <a:pt x="13861" y="6613"/>
                  <a:pt x="13861" y="6552"/>
                </a:cubicBezTo>
                <a:cubicBezTo>
                  <a:pt x="13861" y="6486"/>
                  <a:pt x="13821" y="6445"/>
                  <a:pt x="13780" y="6404"/>
                </a:cubicBezTo>
                <a:cubicBezTo>
                  <a:pt x="13439" y="5997"/>
                  <a:pt x="12971" y="5702"/>
                  <a:pt x="12442" y="5575"/>
                </a:cubicBezTo>
                <a:cubicBezTo>
                  <a:pt x="12315" y="5555"/>
                  <a:pt x="12167" y="5534"/>
                  <a:pt x="12061" y="5468"/>
                </a:cubicBezTo>
                <a:cubicBezTo>
                  <a:pt x="11893" y="5387"/>
                  <a:pt x="11766" y="5194"/>
                  <a:pt x="11659" y="5046"/>
                </a:cubicBezTo>
                <a:cubicBezTo>
                  <a:pt x="11237" y="4344"/>
                  <a:pt x="10809" y="3668"/>
                  <a:pt x="10387" y="2991"/>
                </a:cubicBezTo>
                <a:cubicBezTo>
                  <a:pt x="10301" y="2843"/>
                  <a:pt x="10199" y="2650"/>
                  <a:pt x="10260" y="2503"/>
                </a:cubicBezTo>
                <a:cubicBezTo>
                  <a:pt x="10326" y="2355"/>
                  <a:pt x="10453" y="2289"/>
                  <a:pt x="10494" y="2142"/>
                </a:cubicBezTo>
                <a:cubicBezTo>
                  <a:pt x="10535" y="2035"/>
                  <a:pt x="10494" y="1928"/>
                  <a:pt x="10474" y="1801"/>
                </a:cubicBezTo>
                <a:cubicBezTo>
                  <a:pt x="10428" y="1572"/>
                  <a:pt x="10474" y="1292"/>
                  <a:pt x="10621" y="1084"/>
                </a:cubicBezTo>
                <a:cubicBezTo>
                  <a:pt x="10662" y="997"/>
                  <a:pt x="10728" y="911"/>
                  <a:pt x="10728" y="829"/>
                </a:cubicBezTo>
                <a:cubicBezTo>
                  <a:pt x="10745" y="610"/>
                  <a:pt x="10495" y="500"/>
                  <a:pt x="10275" y="500"/>
                </a:cubicBezTo>
                <a:cubicBezTo>
                  <a:pt x="10240" y="500"/>
                  <a:pt x="10206" y="503"/>
                  <a:pt x="10173" y="509"/>
                </a:cubicBezTo>
                <a:cubicBezTo>
                  <a:pt x="10046" y="532"/>
                  <a:pt x="9914" y="558"/>
                  <a:pt x="9793" y="558"/>
                </a:cubicBezTo>
                <a:cubicBezTo>
                  <a:pt x="9671" y="558"/>
                  <a:pt x="9561" y="532"/>
                  <a:pt x="9477" y="448"/>
                </a:cubicBezTo>
                <a:cubicBezTo>
                  <a:pt x="9370" y="361"/>
                  <a:pt x="9349" y="193"/>
                  <a:pt x="9243" y="127"/>
                </a:cubicBezTo>
                <a:cubicBezTo>
                  <a:pt x="9156" y="87"/>
                  <a:pt x="9075" y="87"/>
                  <a:pt x="8988" y="87"/>
                </a:cubicBezTo>
                <a:cubicBezTo>
                  <a:pt x="8861" y="87"/>
                  <a:pt x="8734" y="46"/>
                  <a:pt x="8607" y="0"/>
                </a:cubicBezTo>
                <a:close/>
              </a:path>
            </a:pathLst>
          </a:custGeom>
          <a:noFill/>
          <a:ln cap="flat" cmpd="sng" w="9525">
            <a:solidFill>
              <a:schemeClr val="lt1"/>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7"/>
          <p:cNvSpPr/>
          <p:nvPr/>
        </p:nvSpPr>
        <p:spPr>
          <a:xfrm>
            <a:off x="2942474" y="1890851"/>
            <a:ext cx="777395" cy="984422"/>
          </a:xfrm>
          <a:custGeom>
            <a:rect b="b" l="l" r="r" t="t"/>
            <a:pathLst>
              <a:path extrusionOk="0" h="16640" w="13140">
                <a:moveTo>
                  <a:pt x="6032" y="0"/>
                </a:moveTo>
                <a:cubicBezTo>
                  <a:pt x="5982" y="0"/>
                  <a:pt x="5935" y="12"/>
                  <a:pt x="5891" y="42"/>
                </a:cubicBezTo>
                <a:cubicBezTo>
                  <a:pt x="5657" y="195"/>
                  <a:pt x="5804" y="551"/>
                  <a:pt x="5677" y="785"/>
                </a:cubicBezTo>
                <a:cubicBezTo>
                  <a:pt x="5616" y="932"/>
                  <a:pt x="5443" y="1039"/>
                  <a:pt x="5362" y="1187"/>
                </a:cubicBezTo>
                <a:cubicBezTo>
                  <a:pt x="5255" y="1441"/>
                  <a:pt x="5403" y="1761"/>
                  <a:pt x="5235" y="1995"/>
                </a:cubicBezTo>
                <a:cubicBezTo>
                  <a:pt x="5196" y="2052"/>
                  <a:pt x="5137" y="2074"/>
                  <a:pt x="5072" y="2074"/>
                </a:cubicBezTo>
                <a:cubicBezTo>
                  <a:pt x="4992" y="2074"/>
                  <a:pt x="4903" y="2040"/>
                  <a:pt x="4833" y="1995"/>
                </a:cubicBezTo>
                <a:cubicBezTo>
                  <a:pt x="4706" y="1909"/>
                  <a:pt x="4578" y="1782"/>
                  <a:pt x="4426" y="1782"/>
                </a:cubicBezTo>
                <a:cubicBezTo>
                  <a:pt x="4151" y="1782"/>
                  <a:pt x="4044" y="2143"/>
                  <a:pt x="4044" y="2397"/>
                </a:cubicBezTo>
                <a:cubicBezTo>
                  <a:pt x="3923" y="2305"/>
                  <a:pt x="3778" y="2272"/>
                  <a:pt x="3625" y="2272"/>
                </a:cubicBezTo>
                <a:cubicBezTo>
                  <a:pt x="3458" y="2272"/>
                  <a:pt x="3281" y="2311"/>
                  <a:pt x="3114" y="2357"/>
                </a:cubicBezTo>
                <a:cubicBezTo>
                  <a:pt x="2986" y="2377"/>
                  <a:pt x="2859" y="2397"/>
                  <a:pt x="2798" y="2504"/>
                </a:cubicBezTo>
                <a:cubicBezTo>
                  <a:pt x="2712" y="2631"/>
                  <a:pt x="2732" y="2779"/>
                  <a:pt x="2752" y="2906"/>
                </a:cubicBezTo>
                <a:cubicBezTo>
                  <a:pt x="2773" y="3415"/>
                  <a:pt x="2498" y="3857"/>
                  <a:pt x="2223" y="4284"/>
                </a:cubicBezTo>
                <a:cubicBezTo>
                  <a:pt x="2035" y="4559"/>
                  <a:pt x="1801" y="4874"/>
                  <a:pt x="1460" y="4941"/>
                </a:cubicBezTo>
                <a:cubicBezTo>
                  <a:pt x="1399" y="4941"/>
                  <a:pt x="1354" y="4941"/>
                  <a:pt x="1293" y="4981"/>
                </a:cubicBezTo>
                <a:cubicBezTo>
                  <a:pt x="1186" y="5027"/>
                  <a:pt x="1165" y="5175"/>
                  <a:pt x="1145" y="5322"/>
                </a:cubicBezTo>
                <a:cubicBezTo>
                  <a:pt x="1079" y="5871"/>
                  <a:pt x="845" y="6400"/>
                  <a:pt x="484" y="6828"/>
                </a:cubicBezTo>
                <a:cubicBezTo>
                  <a:pt x="275" y="7082"/>
                  <a:pt x="0" y="7397"/>
                  <a:pt x="128" y="7697"/>
                </a:cubicBezTo>
                <a:cubicBezTo>
                  <a:pt x="209" y="7845"/>
                  <a:pt x="402" y="7952"/>
                  <a:pt x="509" y="8079"/>
                </a:cubicBezTo>
                <a:cubicBezTo>
                  <a:pt x="636" y="8247"/>
                  <a:pt x="677" y="8460"/>
                  <a:pt x="718" y="8669"/>
                </a:cubicBezTo>
                <a:cubicBezTo>
                  <a:pt x="804" y="9244"/>
                  <a:pt x="891" y="9834"/>
                  <a:pt x="718" y="10388"/>
                </a:cubicBezTo>
                <a:cubicBezTo>
                  <a:pt x="697" y="10470"/>
                  <a:pt x="657" y="10577"/>
                  <a:pt x="677" y="10683"/>
                </a:cubicBezTo>
                <a:cubicBezTo>
                  <a:pt x="677" y="10770"/>
                  <a:pt x="763" y="10851"/>
                  <a:pt x="804" y="10958"/>
                </a:cubicBezTo>
                <a:cubicBezTo>
                  <a:pt x="891" y="11172"/>
                  <a:pt x="845" y="11446"/>
                  <a:pt x="891" y="11680"/>
                </a:cubicBezTo>
                <a:cubicBezTo>
                  <a:pt x="923" y="11880"/>
                  <a:pt x="1111" y="12067"/>
                  <a:pt x="1284" y="12067"/>
                </a:cubicBezTo>
                <a:cubicBezTo>
                  <a:pt x="1332" y="12067"/>
                  <a:pt x="1378" y="12053"/>
                  <a:pt x="1420" y="12021"/>
                </a:cubicBezTo>
                <a:cubicBezTo>
                  <a:pt x="1526" y="11914"/>
                  <a:pt x="1567" y="11848"/>
                  <a:pt x="1694" y="11787"/>
                </a:cubicBezTo>
                <a:cubicBezTo>
                  <a:pt x="1822" y="11721"/>
                  <a:pt x="1949" y="11721"/>
                  <a:pt x="2096" y="11721"/>
                </a:cubicBezTo>
                <a:cubicBezTo>
                  <a:pt x="2518" y="11701"/>
                  <a:pt x="2966" y="11680"/>
                  <a:pt x="3388" y="11660"/>
                </a:cubicBezTo>
                <a:cubicBezTo>
                  <a:pt x="3495" y="11656"/>
                  <a:pt x="3603" y="11653"/>
                  <a:pt x="3711" y="11653"/>
                </a:cubicBezTo>
                <a:cubicBezTo>
                  <a:pt x="4163" y="11653"/>
                  <a:pt x="4610" y="11708"/>
                  <a:pt x="4935" y="11996"/>
                </a:cubicBezTo>
                <a:cubicBezTo>
                  <a:pt x="5135" y="12158"/>
                  <a:pt x="5317" y="12427"/>
                  <a:pt x="5565" y="12427"/>
                </a:cubicBezTo>
                <a:cubicBezTo>
                  <a:pt x="5582" y="12427"/>
                  <a:pt x="5599" y="12426"/>
                  <a:pt x="5616" y="12423"/>
                </a:cubicBezTo>
                <a:cubicBezTo>
                  <a:pt x="5698" y="12403"/>
                  <a:pt x="5764" y="12357"/>
                  <a:pt x="5850" y="12357"/>
                </a:cubicBezTo>
                <a:cubicBezTo>
                  <a:pt x="5952" y="12357"/>
                  <a:pt x="6038" y="12423"/>
                  <a:pt x="6125" y="12484"/>
                </a:cubicBezTo>
                <a:cubicBezTo>
                  <a:pt x="6313" y="12611"/>
                  <a:pt x="6506" y="12718"/>
                  <a:pt x="6695" y="12825"/>
                </a:cubicBezTo>
                <a:cubicBezTo>
                  <a:pt x="7396" y="13206"/>
                  <a:pt x="8012" y="13735"/>
                  <a:pt x="8689" y="14183"/>
                </a:cubicBezTo>
                <a:cubicBezTo>
                  <a:pt x="9365" y="14646"/>
                  <a:pt x="10194" y="15556"/>
                  <a:pt x="10301" y="16386"/>
                </a:cubicBezTo>
                <a:cubicBezTo>
                  <a:pt x="10301" y="16447"/>
                  <a:pt x="10301" y="16513"/>
                  <a:pt x="10362" y="16574"/>
                </a:cubicBezTo>
                <a:cubicBezTo>
                  <a:pt x="10403" y="16619"/>
                  <a:pt x="10510" y="16619"/>
                  <a:pt x="10576" y="16640"/>
                </a:cubicBezTo>
                <a:cubicBezTo>
                  <a:pt x="10616" y="16472"/>
                  <a:pt x="10657" y="16299"/>
                  <a:pt x="10703" y="16131"/>
                </a:cubicBezTo>
                <a:cubicBezTo>
                  <a:pt x="10744" y="15877"/>
                  <a:pt x="10723" y="15729"/>
                  <a:pt x="10637" y="15643"/>
                </a:cubicBezTo>
                <a:cubicBezTo>
                  <a:pt x="10596" y="15623"/>
                  <a:pt x="10576" y="15623"/>
                  <a:pt x="10530" y="15602"/>
                </a:cubicBezTo>
                <a:cubicBezTo>
                  <a:pt x="10489" y="15582"/>
                  <a:pt x="10428" y="15556"/>
                  <a:pt x="10403" y="15495"/>
                </a:cubicBezTo>
                <a:cubicBezTo>
                  <a:pt x="10301" y="15368"/>
                  <a:pt x="10362" y="15241"/>
                  <a:pt x="10428" y="15114"/>
                </a:cubicBezTo>
                <a:cubicBezTo>
                  <a:pt x="10448" y="15048"/>
                  <a:pt x="10489" y="15007"/>
                  <a:pt x="10489" y="14966"/>
                </a:cubicBezTo>
                <a:cubicBezTo>
                  <a:pt x="10555" y="14773"/>
                  <a:pt x="10448" y="14605"/>
                  <a:pt x="10362" y="14412"/>
                </a:cubicBezTo>
                <a:cubicBezTo>
                  <a:pt x="10276" y="14264"/>
                  <a:pt x="10194" y="14137"/>
                  <a:pt x="10174" y="13969"/>
                </a:cubicBezTo>
                <a:cubicBezTo>
                  <a:pt x="10128" y="13695"/>
                  <a:pt x="10276" y="13440"/>
                  <a:pt x="10428" y="13206"/>
                </a:cubicBezTo>
                <a:cubicBezTo>
                  <a:pt x="10510" y="13079"/>
                  <a:pt x="10596" y="12932"/>
                  <a:pt x="10637" y="12804"/>
                </a:cubicBezTo>
                <a:cubicBezTo>
                  <a:pt x="10723" y="12571"/>
                  <a:pt x="10723" y="12316"/>
                  <a:pt x="10723" y="12082"/>
                </a:cubicBezTo>
                <a:lnTo>
                  <a:pt x="10723" y="11914"/>
                </a:lnTo>
                <a:cubicBezTo>
                  <a:pt x="10703" y="11894"/>
                  <a:pt x="10682" y="11869"/>
                  <a:pt x="10682" y="11828"/>
                </a:cubicBezTo>
                <a:cubicBezTo>
                  <a:pt x="10657" y="11808"/>
                  <a:pt x="10637" y="11767"/>
                  <a:pt x="10637" y="11721"/>
                </a:cubicBezTo>
                <a:cubicBezTo>
                  <a:pt x="10576" y="11574"/>
                  <a:pt x="10657" y="11406"/>
                  <a:pt x="10744" y="11258"/>
                </a:cubicBezTo>
                <a:cubicBezTo>
                  <a:pt x="10850" y="11085"/>
                  <a:pt x="10911" y="10958"/>
                  <a:pt x="10850" y="10831"/>
                </a:cubicBezTo>
                <a:cubicBezTo>
                  <a:pt x="10810" y="10770"/>
                  <a:pt x="10723" y="10749"/>
                  <a:pt x="10657" y="10704"/>
                </a:cubicBezTo>
                <a:cubicBezTo>
                  <a:pt x="10576" y="10663"/>
                  <a:pt x="10489" y="10622"/>
                  <a:pt x="10428" y="10536"/>
                </a:cubicBezTo>
                <a:cubicBezTo>
                  <a:pt x="10403" y="10409"/>
                  <a:pt x="10489" y="10343"/>
                  <a:pt x="10576" y="10302"/>
                </a:cubicBezTo>
                <a:cubicBezTo>
                  <a:pt x="10637" y="10261"/>
                  <a:pt x="10703" y="10215"/>
                  <a:pt x="10723" y="10175"/>
                </a:cubicBezTo>
                <a:cubicBezTo>
                  <a:pt x="10764" y="10114"/>
                  <a:pt x="10744" y="10027"/>
                  <a:pt x="10703" y="9941"/>
                </a:cubicBezTo>
                <a:cubicBezTo>
                  <a:pt x="10703" y="9880"/>
                  <a:pt x="10682" y="9793"/>
                  <a:pt x="10682" y="9732"/>
                </a:cubicBezTo>
                <a:cubicBezTo>
                  <a:pt x="10703" y="9519"/>
                  <a:pt x="10891" y="9391"/>
                  <a:pt x="11232" y="9371"/>
                </a:cubicBezTo>
                <a:cubicBezTo>
                  <a:pt x="10957" y="8883"/>
                  <a:pt x="10703" y="8374"/>
                  <a:pt x="10469" y="7865"/>
                </a:cubicBezTo>
                <a:cubicBezTo>
                  <a:pt x="10428" y="7799"/>
                  <a:pt x="10382" y="7697"/>
                  <a:pt x="10362" y="7591"/>
                </a:cubicBezTo>
                <a:cubicBezTo>
                  <a:pt x="10342" y="7525"/>
                  <a:pt x="10342" y="7464"/>
                  <a:pt x="10342" y="7397"/>
                </a:cubicBezTo>
                <a:cubicBezTo>
                  <a:pt x="10321" y="7250"/>
                  <a:pt x="10321" y="7123"/>
                  <a:pt x="10235" y="7036"/>
                </a:cubicBezTo>
                <a:cubicBezTo>
                  <a:pt x="10176" y="6991"/>
                  <a:pt x="10098" y="6977"/>
                  <a:pt x="10022" y="6977"/>
                </a:cubicBezTo>
                <a:cubicBezTo>
                  <a:pt x="9961" y="6977"/>
                  <a:pt x="9901" y="6986"/>
                  <a:pt x="9853" y="6996"/>
                </a:cubicBezTo>
                <a:cubicBezTo>
                  <a:pt x="9813" y="7016"/>
                  <a:pt x="9767" y="7016"/>
                  <a:pt x="9747" y="7036"/>
                </a:cubicBezTo>
                <a:cubicBezTo>
                  <a:pt x="9659" y="7074"/>
                  <a:pt x="9558" y="7108"/>
                  <a:pt x="9455" y="7108"/>
                </a:cubicBezTo>
                <a:cubicBezTo>
                  <a:pt x="9432" y="7108"/>
                  <a:pt x="9408" y="7106"/>
                  <a:pt x="9385" y="7102"/>
                </a:cubicBezTo>
                <a:cubicBezTo>
                  <a:pt x="9304" y="7102"/>
                  <a:pt x="9197" y="7036"/>
                  <a:pt x="9131" y="6975"/>
                </a:cubicBezTo>
                <a:cubicBezTo>
                  <a:pt x="9090" y="6909"/>
                  <a:pt x="9070" y="6828"/>
                  <a:pt x="9070" y="6762"/>
                </a:cubicBezTo>
                <a:cubicBezTo>
                  <a:pt x="9111" y="6655"/>
                  <a:pt x="9218" y="6573"/>
                  <a:pt x="9345" y="6528"/>
                </a:cubicBezTo>
                <a:lnTo>
                  <a:pt x="9579" y="6044"/>
                </a:lnTo>
                <a:cubicBezTo>
                  <a:pt x="9599" y="5978"/>
                  <a:pt x="9640" y="5917"/>
                  <a:pt x="9685" y="5871"/>
                </a:cubicBezTo>
                <a:cubicBezTo>
                  <a:pt x="9726" y="5831"/>
                  <a:pt x="9792" y="5831"/>
                  <a:pt x="9833" y="5810"/>
                </a:cubicBezTo>
                <a:cubicBezTo>
                  <a:pt x="10301" y="5663"/>
                  <a:pt x="10764" y="5510"/>
                  <a:pt x="11252" y="5408"/>
                </a:cubicBezTo>
                <a:cubicBezTo>
                  <a:pt x="11357" y="5376"/>
                  <a:pt x="11462" y="5346"/>
                  <a:pt x="11559" y="5346"/>
                </a:cubicBezTo>
                <a:cubicBezTo>
                  <a:pt x="11599" y="5346"/>
                  <a:pt x="11638" y="5351"/>
                  <a:pt x="11674" y="5363"/>
                </a:cubicBezTo>
                <a:cubicBezTo>
                  <a:pt x="11802" y="5383"/>
                  <a:pt x="11954" y="5470"/>
                  <a:pt x="11995" y="5637"/>
                </a:cubicBezTo>
                <a:cubicBezTo>
                  <a:pt x="12015" y="5637"/>
                  <a:pt x="12036" y="5637"/>
                  <a:pt x="12081" y="5617"/>
                </a:cubicBezTo>
                <a:cubicBezTo>
                  <a:pt x="12122" y="5597"/>
                  <a:pt x="12183" y="5536"/>
                  <a:pt x="12208" y="5470"/>
                </a:cubicBezTo>
                <a:cubicBezTo>
                  <a:pt x="12229" y="5408"/>
                  <a:pt x="12229" y="5342"/>
                  <a:pt x="12229" y="5281"/>
                </a:cubicBezTo>
                <a:cubicBezTo>
                  <a:pt x="12249" y="5215"/>
                  <a:pt x="12249" y="5129"/>
                  <a:pt x="12270" y="5068"/>
                </a:cubicBezTo>
                <a:cubicBezTo>
                  <a:pt x="12310" y="4961"/>
                  <a:pt x="12376" y="4900"/>
                  <a:pt x="12483" y="4854"/>
                </a:cubicBezTo>
                <a:cubicBezTo>
                  <a:pt x="12501" y="4848"/>
                  <a:pt x="12519" y="4846"/>
                  <a:pt x="12537" y="4846"/>
                </a:cubicBezTo>
                <a:cubicBezTo>
                  <a:pt x="12581" y="4846"/>
                  <a:pt x="12622" y="4860"/>
                  <a:pt x="12651" y="4874"/>
                </a:cubicBezTo>
                <a:cubicBezTo>
                  <a:pt x="12671" y="4900"/>
                  <a:pt x="12692" y="4920"/>
                  <a:pt x="12717" y="4941"/>
                </a:cubicBezTo>
                <a:cubicBezTo>
                  <a:pt x="12717" y="4961"/>
                  <a:pt x="12737" y="4981"/>
                  <a:pt x="12737" y="4981"/>
                </a:cubicBezTo>
                <a:cubicBezTo>
                  <a:pt x="12768" y="5014"/>
                  <a:pt x="12800" y="5026"/>
                  <a:pt x="12829" y="5026"/>
                </a:cubicBezTo>
                <a:cubicBezTo>
                  <a:pt x="12858" y="5026"/>
                  <a:pt x="12885" y="5014"/>
                  <a:pt x="12905" y="5002"/>
                </a:cubicBezTo>
                <a:cubicBezTo>
                  <a:pt x="12992" y="4961"/>
                  <a:pt x="13073" y="4874"/>
                  <a:pt x="13073" y="4793"/>
                </a:cubicBezTo>
                <a:cubicBezTo>
                  <a:pt x="13073" y="4620"/>
                  <a:pt x="12946" y="4452"/>
                  <a:pt x="12819" y="4325"/>
                </a:cubicBezTo>
                <a:cubicBezTo>
                  <a:pt x="12799" y="4284"/>
                  <a:pt x="12758" y="4239"/>
                  <a:pt x="12737" y="4198"/>
                </a:cubicBezTo>
                <a:cubicBezTo>
                  <a:pt x="12717" y="4050"/>
                  <a:pt x="12844" y="3984"/>
                  <a:pt x="12946" y="3903"/>
                </a:cubicBezTo>
                <a:cubicBezTo>
                  <a:pt x="13073" y="3837"/>
                  <a:pt x="13139" y="3796"/>
                  <a:pt x="13119" y="3730"/>
                </a:cubicBezTo>
                <a:cubicBezTo>
                  <a:pt x="13106" y="3691"/>
                  <a:pt x="13075" y="3677"/>
                  <a:pt x="13021" y="3677"/>
                </a:cubicBezTo>
                <a:cubicBezTo>
                  <a:pt x="12990" y="3677"/>
                  <a:pt x="12952" y="3682"/>
                  <a:pt x="12905" y="3689"/>
                </a:cubicBezTo>
                <a:cubicBezTo>
                  <a:pt x="12871" y="3689"/>
                  <a:pt x="12834" y="3692"/>
                  <a:pt x="12796" y="3692"/>
                </a:cubicBezTo>
                <a:cubicBezTo>
                  <a:pt x="12740" y="3692"/>
                  <a:pt x="12683" y="3685"/>
                  <a:pt x="12631" y="3649"/>
                </a:cubicBezTo>
                <a:cubicBezTo>
                  <a:pt x="12610" y="3628"/>
                  <a:pt x="12610" y="3628"/>
                  <a:pt x="12610" y="3603"/>
                </a:cubicBezTo>
                <a:lnTo>
                  <a:pt x="12651" y="3201"/>
                </a:lnTo>
                <a:cubicBezTo>
                  <a:pt x="12310" y="3074"/>
                  <a:pt x="11974" y="2926"/>
                  <a:pt x="11634" y="2799"/>
                </a:cubicBezTo>
                <a:cubicBezTo>
                  <a:pt x="11527" y="2758"/>
                  <a:pt x="11420" y="2713"/>
                  <a:pt x="11379" y="2611"/>
                </a:cubicBezTo>
                <a:cubicBezTo>
                  <a:pt x="11359" y="2524"/>
                  <a:pt x="11379" y="2438"/>
                  <a:pt x="11379" y="2331"/>
                </a:cubicBezTo>
                <a:cubicBezTo>
                  <a:pt x="11400" y="2102"/>
                  <a:pt x="11232" y="1848"/>
                  <a:pt x="10977" y="1782"/>
                </a:cubicBezTo>
                <a:cubicBezTo>
                  <a:pt x="10957" y="1772"/>
                  <a:pt x="10930" y="1766"/>
                  <a:pt x="10904" y="1766"/>
                </a:cubicBezTo>
                <a:cubicBezTo>
                  <a:pt x="10877" y="1766"/>
                  <a:pt x="10850" y="1772"/>
                  <a:pt x="10830" y="1782"/>
                </a:cubicBezTo>
                <a:cubicBezTo>
                  <a:pt x="10703" y="1802"/>
                  <a:pt x="10637" y="1929"/>
                  <a:pt x="10555" y="2036"/>
                </a:cubicBezTo>
                <a:cubicBezTo>
                  <a:pt x="10424" y="2205"/>
                  <a:pt x="10195" y="2303"/>
                  <a:pt x="9970" y="2303"/>
                </a:cubicBezTo>
                <a:cubicBezTo>
                  <a:pt x="9830" y="2303"/>
                  <a:pt x="9692" y="2265"/>
                  <a:pt x="9579" y="2184"/>
                </a:cubicBezTo>
                <a:cubicBezTo>
                  <a:pt x="9258" y="1975"/>
                  <a:pt x="9131" y="1527"/>
                  <a:pt x="8775" y="1360"/>
                </a:cubicBezTo>
                <a:cubicBezTo>
                  <a:pt x="8632" y="1282"/>
                  <a:pt x="8465" y="1267"/>
                  <a:pt x="8294" y="1267"/>
                </a:cubicBezTo>
                <a:cubicBezTo>
                  <a:pt x="8184" y="1267"/>
                  <a:pt x="8073" y="1273"/>
                  <a:pt x="7966" y="1273"/>
                </a:cubicBezTo>
                <a:cubicBezTo>
                  <a:pt x="7692" y="1273"/>
                  <a:pt x="7376" y="1212"/>
                  <a:pt x="7224" y="978"/>
                </a:cubicBezTo>
                <a:cubicBezTo>
                  <a:pt x="7417" y="871"/>
                  <a:pt x="7330" y="551"/>
                  <a:pt x="7142" y="449"/>
                </a:cubicBezTo>
                <a:cubicBezTo>
                  <a:pt x="6969" y="322"/>
                  <a:pt x="6740" y="296"/>
                  <a:pt x="6547" y="215"/>
                </a:cubicBezTo>
                <a:cubicBezTo>
                  <a:pt x="6383" y="133"/>
                  <a:pt x="6195" y="0"/>
                  <a:pt x="6032" y="0"/>
                </a:cubicBezTo>
                <a:close/>
              </a:path>
            </a:pathLst>
          </a:custGeom>
          <a:noFill/>
          <a:ln cap="flat" cmpd="sng" w="9525">
            <a:solidFill>
              <a:schemeClr val="lt1"/>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7"/>
          <p:cNvSpPr/>
          <p:nvPr/>
        </p:nvSpPr>
        <p:spPr>
          <a:xfrm>
            <a:off x="2948359" y="1565019"/>
            <a:ext cx="3248410" cy="1877271"/>
          </a:xfrm>
          <a:custGeom>
            <a:rect b="b" l="l" r="r" t="t"/>
            <a:pathLst>
              <a:path extrusionOk="0" h="31883" w="55170">
                <a:moveTo>
                  <a:pt x="23792" y="1"/>
                </a:moveTo>
                <a:cubicBezTo>
                  <a:pt x="23579" y="1"/>
                  <a:pt x="23379" y="225"/>
                  <a:pt x="23169" y="225"/>
                </a:cubicBezTo>
                <a:cubicBezTo>
                  <a:pt x="23139" y="225"/>
                  <a:pt x="23109" y="221"/>
                  <a:pt x="23078" y="211"/>
                </a:cubicBezTo>
                <a:cubicBezTo>
                  <a:pt x="22951" y="170"/>
                  <a:pt x="22870" y="2"/>
                  <a:pt x="22717" y="2"/>
                </a:cubicBezTo>
                <a:cubicBezTo>
                  <a:pt x="22590" y="2"/>
                  <a:pt x="22509" y="129"/>
                  <a:pt x="22488" y="256"/>
                </a:cubicBezTo>
                <a:cubicBezTo>
                  <a:pt x="22442" y="358"/>
                  <a:pt x="22463" y="485"/>
                  <a:pt x="22402" y="612"/>
                </a:cubicBezTo>
                <a:cubicBezTo>
                  <a:pt x="22361" y="719"/>
                  <a:pt x="22254" y="806"/>
                  <a:pt x="22147" y="892"/>
                </a:cubicBezTo>
                <a:cubicBezTo>
                  <a:pt x="21873" y="1147"/>
                  <a:pt x="21573" y="1375"/>
                  <a:pt x="21278" y="1630"/>
                </a:cubicBezTo>
                <a:cubicBezTo>
                  <a:pt x="21217" y="1676"/>
                  <a:pt x="21150" y="1737"/>
                  <a:pt x="21064" y="1737"/>
                </a:cubicBezTo>
                <a:cubicBezTo>
                  <a:pt x="21044" y="1741"/>
                  <a:pt x="21023" y="1742"/>
                  <a:pt x="21002" y="1742"/>
                </a:cubicBezTo>
                <a:cubicBezTo>
                  <a:pt x="20919" y="1742"/>
                  <a:pt x="20834" y="1716"/>
                  <a:pt x="20749" y="1716"/>
                </a:cubicBezTo>
                <a:cubicBezTo>
                  <a:pt x="20454" y="1716"/>
                  <a:pt x="20260" y="2098"/>
                  <a:pt x="20153" y="2393"/>
                </a:cubicBezTo>
                <a:cubicBezTo>
                  <a:pt x="20072" y="2673"/>
                  <a:pt x="19858" y="2901"/>
                  <a:pt x="19584" y="3008"/>
                </a:cubicBezTo>
                <a:cubicBezTo>
                  <a:pt x="19309" y="3095"/>
                  <a:pt x="18989" y="3095"/>
                  <a:pt x="18800" y="3283"/>
                </a:cubicBezTo>
                <a:cubicBezTo>
                  <a:pt x="18627" y="3456"/>
                  <a:pt x="18607" y="3731"/>
                  <a:pt x="18587" y="3965"/>
                </a:cubicBezTo>
                <a:cubicBezTo>
                  <a:pt x="18566" y="4280"/>
                  <a:pt x="18566" y="4641"/>
                  <a:pt x="18755" y="4895"/>
                </a:cubicBezTo>
                <a:cubicBezTo>
                  <a:pt x="18821" y="5023"/>
                  <a:pt x="18948" y="5129"/>
                  <a:pt x="19009" y="5257"/>
                </a:cubicBezTo>
                <a:cubicBezTo>
                  <a:pt x="19095" y="5424"/>
                  <a:pt x="19095" y="5638"/>
                  <a:pt x="19095" y="5826"/>
                </a:cubicBezTo>
                <a:cubicBezTo>
                  <a:pt x="19075" y="6208"/>
                  <a:pt x="19009" y="6676"/>
                  <a:pt x="18648" y="6803"/>
                </a:cubicBezTo>
                <a:cubicBezTo>
                  <a:pt x="18500" y="6869"/>
                  <a:pt x="18312" y="6844"/>
                  <a:pt x="18165" y="6910"/>
                </a:cubicBezTo>
                <a:cubicBezTo>
                  <a:pt x="17951" y="6996"/>
                  <a:pt x="17844" y="7225"/>
                  <a:pt x="17656" y="7378"/>
                </a:cubicBezTo>
                <a:cubicBezTo>
                  <a:pt x="17577" y="7445"/>
                  <a:pt x="17465" y="7481"/>
                  <a:pt x="17362" y="7481"/>
                </a:cubicBezTo>
                <a:cubicBezTo>
                  <a:pt x="17238" y="7481"/>
                  <a:pt x="17126" y="7428"/>
                  <a:pt x="17101" y="7312"/>
                </a:cubicBezTo>
                <a:cubicBezTo>
                  <a:pt x="17061" y="7078"/>
                  <a:pt x="17335" y="6950"/>
                  <a:pt x="17402" y="6716"/>
                </a:cubicBezTo>
                <a:cubicBezTo>
                  <a:pt x="17463" y="6528"/>
                  <a:pt x="17295" y="6315"/>
                  <a:pt x="17101" y="6254"/>
                </a:cubicBezTo>
                <a:cubicBezTo>
                  <a:pt x="17050" y="6241"/>
                  <a:pt x="16997" y="6235"/>
                  <a:pt x="16942" y="6235"/>
                </a:cubicBezTo>
                <a:cubicBezTo>
                  <a:pt x="16797" y="6235"/>
                  <a:pt x="16641" y="6276"/>
                  <a:pt x="16486" y="6335"/>
                </a:cubicBezTo>
                <a:cubicBezTo>
                  <a:pt x="16298" y="6401"/>
                  <a:pt x="16104" y="6508"/>
                  <a:pt x="15916" y="6615"/>
                </a:cubicBezTo>
                <a:cubicBezTo>
                  <a:pt x="15682" y="6742"/>
                  <a:pt x="15448" y="6930"/>
                  <a:pt x="15408" y="7205"/>
                </a:cubicBezTo>
                <a:cubicBezTo>
                  <a:pt x="15367" y="7312"/>
                  <a:pt x="15387" y="7439"/>
                  <a:pt x="15387" y="7566"/>
                </a:cubicBezTo>
                <a:cubicBezTo>
                  <a:pt x="15367" y="7947"/>
                  <a:pt x="15087" y="8309"/>
                  <a:pt x="14731" y="8415"/>
                </a:cubicBezTo>
                <a:cubicBezTo>
                  <a:pt x="14350" y="8543"/>
                  <a:pt x="13902" y="8415"/>
                  <a:pt x="13561" y="8624"/>
                </a:cubicBezTo>
                <a:cubicBezTo>
                  <a:pt x="13373" y="8731"/>
                  <a:pt x="13225" y="8924"/>
                  <a:pt x="13012" y="8944"/>
                </a:cubicBezTo>
                <a:cubicBezTo>
                  <a:pt x="12925" y="8944"/>
                  <a:pt x="12824" y="8904"/>
                  <a:pt x="12737" y="8878"/>
                </a:cubicBezTo>
                <a:cubicBezTo>
                  <a:pt x="12376" y="8731"/>
                  <a:pt x="11994" y="8583"/>
                  <a:pt x="11633" y="8436"/>
                </a:cubicBezTo>
                <a:cubicBezTo>
                  <a:pt x="11526" y="8395"/>
                  <a:pt x="11425" y="8349"/>
                  <a:pt x="11379" y="8242"/>
                </a:cubicBezTo>
                <a:cubicBezTo>
                  <a:pt x="11359" y="8161"/>
                  <a:pt x="11379" y="8075"/>
                  <a:pt x="11379" y="7968"/>
                </a:cubicBezTo>
                <a:cubicBezTo>
                  <a:pt x="11399" y="7734"/>
                  <a:pt x="11231" y="7479"/>
                  <a:pt x="10977" y="7418"/>
                </a:cubicBezTo>
                <a:cubicBezTo>
                  <a:pt x="10936" y="7398"/>
                  <a:pt x="10891" y="7398"/>
                  <a:pt x="10830" y="7398"/>
                </a:cubicBezTo>
                <a:cubicBezTo>
                  <a:pt x="10702" y="7439"/>
                  <a:pt x="10636" y="7566"/>
                  <a:pt x="10555" y="7673"/>
                </a:cubicBezTo>
                <a:cubicBezTo>
                  <a:pt x="10423" y="7842"/>
                  <a:pt x="10195" y="7940"/>
                  <a:pt x="9970" y="7940"/>
                </a:cubicBezTo>
                <a:cubicBezTo>
                  <a:pt x="9830" y="7940"/>
                  <a:pt x="9691" y="7902"/>
                  <a:pt x="9578" y="7820"/>
                </a:cubicBezTo>
                <a:cubicBezTo>
                  <a:pt x="9263" y="7607"/>
                  <a:pt x="9136" y="7164"/>
                  <a:pt x="8775" y="6996"/>
                </a:cubicBezTo>
                <a:cubicBezTo>
                  <a:pt x="8643" y="6910"/>
                  <a:pt x="8491" y="6887"/>
                  <a:pt x="8334" y="6887"/>
                </a:cubicBezTo>
                <a:cubicBezTo>
                  <a:pt x="8213" y="6887"/>
                  <a:pt x="8088" y="6901"/>
                  <a:pt x="7966" y="6910"/>
                </a:cubicBezTo>
                <a:cubicBezTo>
                  <a:pt x="7691" y="6910"/>
                  <a:pt x="7376" y="6844"/>
                  <a:pt x="7228" y="6615"/>
                </a:cubicBezTo>
                <a:cubicBezTo>
                  <a:pt x="7416" y="6508"/>
                  <a:pt x="7330" y="6187"/>
                  <a:pt x="7162" y="6060"/>
                </a:cubicBezTo>
                <a:cubicBezTo>
                  <a:pt x="6974" y="5953"/>
                  <a:pt x="6740" y="5933"/>
                  <a:pt x="6547" y="5852"/>
                </a:cubicBezTo>
                <a:cubicBezTo>
                  <a:pt x="6389" y="5771"/>
                  <a:pt x="6204" y="5628"/>
                  <a:pt x="6040" y="5628"/>
                </a:cubicBezTo>
                <a:cubicBezTo>
                  <a:pt x="5988" y="5628"/>
                  <a:pt x="5937" y="5643"/>
                  <a:pt x="5890" y="5679"/>
                </a:cubicBezTo>
                <a:cubicBezTo>
                  <a:pt x="5656" y="5826"/>
                  <a:pt x="5804" y="6187"/>
                  <a:pt x="5702" y="6421"/>
                </a:cubicBezTo>
                <a:cubicBezTo>
                  <a:pt x="5616" y="6569"/>
                  <a:pt x="5448" y="6655"/>
                  <a:pt x="5361" y="6823"/>
                </a:cubicBezTo>
                <a:cubicBezTo>
                  <a:pt x="5255" y="7078"/>
                  <a:pt x="5402" y="7398"/>
                  <a:pt x="5234" y="7632"/>
                </a:cubicBezTo>
                <a:cubicBezTo>
                  <a:pt x="5196" y="7689"/>
                  <a:pt x="5137" y="7711"/>
                  <a:pt x="5072" y="7711"/>
                </a:cubicBezTo>
                <a:cubicBezTo>
                  <a:pt x="4992" y="7711"/>
                  <a:pt x="4903" y="7677"/>
                  <a:pt x="4832" y="7632"/>
                </a:cubicBezTo>
                <a:cubicBezTo>
                  <a:pt x="4705" y="7525"/>
                  <a:pt x="4578" y="7418"/>
                  <a:pt x="4431" y="7418"/>
                </a:cubicBezTo>
                <a:cubicBezTo>
                  <a:pt x="4423" y="7418"/>
                  <a:pt x="4416" y="7418"/>
                  <a:pt x="4408" y="7418"/>
                </a:cubicBezTo>
                <a:cubicBezTo>
                  <a:pt x="4145" y="7418"/>
                  <a:pt x="4049" y="7767"/>
                  <a:pt x="4049" y="8034"/>
                </a:cubicBezTo>
                <a:cubicBezTo>
                  <a:pt x="3922" y="7937"/>
                  <a:pt x="3768" y="7905"/>
                  <a:pt x="3606" y="7905"/>
                </a:cubicBezTo>
                <a:cubicBezTo>
                  <a:pt x="3444" y="7905"/>
                  <a:pt x="3273" y="7937"/>
                  <a:pt x="3113" y="7968"/>
                </a:cubicBezTo>
                <a:cubicBezTo>
                  <a:pt x="2986" y="8013"/>
                  <a:pt x="2859" y="8034"/>
                  <a:pt x="2798" y="8141"/>
                </a:cubicBezTo>
                <a:cubicBezTo>
                  <a:pt x="2711" y="8242"/>
                  <a:pt x="2732" y="8395"/>
                  <a:pt x="2752" y="8543"/>
                </a:cubicBezTo>
                <a:cubicBezTo>
                  <a:pt x="2777" y="9031"/>
                  <a:pt x="2498" y="9494"/>
                  <a:pt x="2223" y="9921"/>
                </a:cubicBezTo>
                <a:cubicBezTo>
                  <a:pt x="2035" y="10196"/>
                  <a:pt x="1801" y="10511"/>
                  <a:pt x="1460" y="10557"/>
                </a:cubicBezTo>
                <a:cubicBezTo>
                  <a:pt x="1419" y="10577"/>
                  <a:pt x="1353" y="10577"/>
                  <a:pt x="1292" y="10598"/>
                </a:cubicBezTo>
                <a:cubicBezTo>
                  <a:pt x="1185" y="10659"/>
                  <a:pt x="1165" y="10811"/>
                  <a:pt x="1145" y="10938"/>
                </a:cubicBezTo>
                <a:cubicBezTo>
                  <a:pt x="1078" y="11508"/>
                  <a:pt x="844" y="12037"/>
                  <a:pt x="488" y="12464"/>
                </a:cubicBezTo>
                <a:cubicBezTo>
                  <a:pt x="275" y="12719"/>
                  <a:pt x="0" y="13014"/>
                  <a:pt x="148" y="13309"/>
                </a:cubicBezTo>
                <a:cubicBezTo>
                  <a:pt x="209" y="13482"/>
                  <a:pt x="402" y="13563"/>
                  <a:pt x="509" y="13711"/>
                </a:cubicBezTo>
                <a:cubicBezTo>
                  <a:pt x="656" y="13884"/>
                  <a:pt x="677" y="14092"/>
                  <a:pt x="717" y="14306"/>
                </a:cubicBezTo>
                <a:cubicBezTo>
                  <a:pt x="804" y="14880"/>
                  <a:pt x="890" y="15471"/>
                  <a:pt x="717" y="16025"/>
                </a:cubicBezTo>
                <a:cubicBezTo>
                  <a:pt x="697" y="16106"/>
                  <a:pt x="656" y="16213"/>
                  <a:pt x="677" y="16300"/>
                </a:cubicBezTo>
                <a:cubicBezTo>
                  <a:pt x="697" y="16406"/>
                  <a:pt x="763" y="16488"/>
                  <a:pt x="804" y="16574"/>
                </a:cubicBezTo>
                <a:cubicBezTo>
                  <a:pt x="890" y="16808"/>
                  <a:pt x="844" y="17083"/>
                  <a:pt x="890" y="17317"/>
                </a:cubicBezTo>
                <a:cubicBezTo>
                  <a:pt x="937" y="17510"/>
                  <a:pt x="1107" y="17692"/>
                  <a:pt x="1270" y="17692"/>
                </a:cubicBezTo>
                <a:cubicBezTo>
                  <a:pt x="1322" y="17692"/>
                  <a:pt x="1373" y="17674"/>
                  <a:pt x="1419" y="17632"/>
                </a:cubicBezTo>
                <a:cubicBezTo>
                  <a:pt x="1526" y="17551"/>
                  <a:pt x="1567" y="17485"/>
                  <a:pt x="1694" y="17424"/>
                </a:cubicBezTo>
                <a:cubicBezTo>
                  <a:pt x="1821" y="17358"/>
                  <a:pt x="1948" y="17358"/>
                  <a:pt x="2096" y="17358"/>
                </a:cubicBezTo>
                <a:cubicBezTo>
                  <a:pt x="2523" y="17337"/>
                  <a:pt x="2966" y="17317"/>
                  <a:pt x="3388" y="17297"/>
                </a:cubicBezTo>
                <a:cubicBezTo>
                  <a:pt x="3504" y="17291"/>
                  <a:pt x="3622" y="17287"/>
                  <a:pt x="3739" y="17287"/>
                </a:cubicBezTo>
                <a:cubicBezTo>
                  <a:pt x="4182" y="17287"/>
                  <a:pt x="4618" y="17347"/>
                  <a:pt x="4939" y="17632"/>
                </a:cubicBezTo>
                <a:cubicBezTo>
                  <a:pt x="5127" y="17788"/>
                  <a:pt x="5303" y="18044"/>
                  <a:pt x="5537" y="18044"/>
                </a:cubicBezTo>
                <a:cubicBezTo>
                  <a:pt x="5563" y="18044"/>
                  <a:pt x="5589" y="18041"/>
                  <a:pt x="5616" y="18034"/>
                </a:cubicBezTo>
                <a:cubicBezTo>
                  <a:pt x="5702" y="18034"/>
                  <a:pt x="5763" y="17994"/>
                  <a:pt x="5850" y="17994"/>
                </a:cubicBezTo>
                <a:cubicBezTo>
                  <a:pt x="5861" y="17991"/>
                  <a:pt x="5871" y="17990"/>
                  <a:pt x="5882" y="17990"/>
                </a:cubicBezTo>
                <a:cubicBezTo>
                  <a:pt x="5973" y="17990"/>
                  <a:pt x="6049" y="18066"/>
                  <a:pt x="6145" y="18121"/>
                </a:cubicBezTo>
                <a:cubicBezTo>
                  <a:pt x="6313" y="18248"/>
                  <a:pt x="6506" y="18355"/>
                  <a:pt x="6694" y="18461"/>
                </a:cubicBezTo>
                <a:cubicBezTo>
                  <a:pt x="7416" y="18843"/>
                  <a:pt x="8012" y="19372"/>
                  <a:pt x="8688" y="19815"/>
                </a:cubicBezTo>
                <a:cubicBezTo>
                  <a:pt x="9365" y="20262"/>
                  <a:pt x="10194" y="21193"/>
                  <a:pt x="10301" y="22002"/>
                </a:cubicBezTo>
                <a:cubicBezTo>
                  <a:pt x="10301" y="22083"/>
                  <a:pt x="10301" y="22149"/>
                  <a:pt x="10362" y="22190"/>
                </a:cubicBezTo>
                <a:cubicBezTo>
                  <a:pt x="10407" y="22256"/>
                  <a:pt x="10509" y="22231"/>
                  <a:pt x="10575" y="22276"/>
                </a:cubicBezTo>
                <a:cubicBezTo>
                  <a:pt x="10743" y="22358"/>
                  <a:pt x="10702" y="22592"/>
                  <a:pt x="10575" y="22719"/>
                </a:cubicBezTo>
                <a:cubicBezTo>
                  <a:pt x="10448" y="22846"/>
                  <a:pt x="10280" y="22892"/>
                  <a:pt x="10128" y="22973"/>
                </a:cubicBezTo>
                <a:cubicBezTo>
                  <a:pt x="9960" y="23039"/>
                  <a:pt x="9812" y="23207"/>
                  <a:pt x="9853" y="23375"/>
                </a:cubicBezTo>
                <a:cubicBezTo>
                  <a:pt x="9873" y="23502"/>
                  <a:pt x="9980" y="23589"/>
                  <a:pt x="10067" y="23696"/>
                </a:cubicBezTo>
                <a:cubicBezTo>
                  <a:pt x="10255" y="23930"/>
                  <a:pt x="10280" y="24265"/>
                  <a:pt x="10468" y="24499"/>
                </a:cubicBezTo>
                <a:cubicBezTo>
                  <a:pt x="10509" y="24545"/>
                  <a:pt x="10555" y="24565"/>
                  <a:pt x="10596" y="24586"/>
                </a:cubicBezTo>
                <a:cubicBezTo>
                  <a:pt x="10636" y="24586"/>
                  <a:pt x="10702" y="24565"/>
                  <a:pt x="10743" y="24545"/>
                </a:cubicBezTo>
                <a:cubicBezTo>
                  <a:pt x="10791" y="24530"/>
                  <a:pt x="10842" y="24523"/>
                  <a:pt x="10894" y="24523"/>
                </a:cubicBezTo>
                <a:cubicBezTo>
                  <a:pt x="11073" y="24523"/>
                  <a:pt x="11260" y="24608"/>
                  <a:pt x="11359" y="24754"/>
                </a:cubicBezTo>
                <a:cubicBezTo>
                  <a:pt x="11399" y="24840"/>
                  <a:pt x="11445" y="24927"/>
                  <a:pt x="11526" y="24967"/>
                </a:cubicBezTo>
                <a:cubicBezTo>
                  <a:pt x="11549" y="24978"/>
                  <a:pt x="11576" y="24978"/>
                  <a:pt x="11605" y="24978"/>
                </a:cubicBezTo>
                <a:cubicBezTo>
                  <a:pt x="11635" y="24978"/>
                  <a:pt x="11666" y="24978"/>
                  <a:pt x="11699" y="24988"/>
                </a:cubicBezTo>
                <a:cubicBezTo>
                  <a:pt x="11806" y="25028"/>
                  <a:pt x="11888" y="25135"/>
                  <a:pt x="11908" y="25262"/>
                </a:cubicBezTo>
                <a:cubicBezTo>
                  <a:pt x="11908" y="25390"/>
                  <a:pt x="11888" y="25517"/>
                  <a:pt x="11847" y="25644"/>
                </a:cubicBezTo>
                <a:cubicBezTo>
                  <a:pt x="11786" y="25658"/>
                  <a:pt x="11716" y="25675"/>
                  <a:pt x="11651" y="25675"/>
                </a:cubicBezTo>
                <a:cubicBezTo>
                  <a:pt x="11623" y="25675"/>
                  <a:pt x="11597" y="25672"/>
                  <a:pt x="11572" y="25664"/>
                </a:cubicBezTo>
                <a:lnTo>
                  <a:pt x="11572" y="25878"/>
                </a:lnTo>
                <a:cubicBezTo>
                  <a:pt x="11806" y="25878"/>
                  <a:pt x="12015" y="25857"/>
                  <a:pt x="12249" y="25857"/>
                </a:cubicBezTo>
                <a:lnTo>
                  <a:pt x="12289" y="25857"/>
                </a:lnTo>
                <a:cubicBezTo>
                  <a:pt x="12315" y="25878"/>
                  <a:pt x="12315" y="25919"/>
                  <a:pt x="12289" y="25944"/>
                </a:cubicBezTo>
                <a:cubicBezTo>
                  <a:pt x="12228" y="26071"/>
                  <a:pt x="12122" y="26173"/>
                  <a:pt x="11974" y="26219"/>
                </a:cubicBezTo>
                <a:cubicBezTo>
                  <a:pt x="11908" y="26219"/>
                  <a:pt x="11847" y="26239"/>
                  <a:pt x="11806" y="26280"/>
                </a:cubicBezTo>
                <a:cubicBezTo>
                  <a:pt x="11740" y="26325"/>
                  <a:pt x="11654" y="26407"/>
                  <a:pt x="11740" y="26427"/>
                </a:cubicBezTo>
                <a:cubicBezTo>
                  <a:pt x="11827" y="26748"/>
                  <a:pt x="11933" y="27063"/>
                  <a:pt x="12035" y="27383"/>
                </a:cubicBezTo>
                <a:cubicBezTo>
                  <a:pt x="12061" y="27424"/>
                  <a:pt x="12061" y="27490"/>
                  <a:pt x="12101" y="27511"/>
                </a:cubicBezTo>
                <a:cubicBezTo>
                  <a:pt x="12142" y="27531"/>
                  <a:pt x="12188" y="27551"/>
                  <a:pt x="12228" y="27551"/>
                </a:cubicBezTo>
                <a:cubicBezTo>
                  <a:pt x="12569" y="27679"/>
                  <a:pt x="12462" y="28335"/>
                  <a:pt x="12798" y="28462"/>
                </a:cubicBezTo>
                <a:cubicBezTo>
                  <a:pt x="12885" y="28487"/>
                  <a:pt x="12971" y="28487"/>
                  <a:pt x="13032" y="28528"/>
                </a:cubicBezTo>
                <a:cubicBezTo>
                  <a:pt x="13119" y="28569"/>
                  <a:pt x="13139" y="28655"/>
                  <a:pt x="13180" y="28742"/>
                </a:cubicBezTo>
                <a:cubicBezTo>
                  <a:pt x="13266" y="28950"/>
                  <a:pt x="13373" y="29164"/>
                  <a:pt x="13459" y="29377"/>
                </a:cubicBezTo>
                <a:cubicBezTo>
                  <a:pt x="13520" y="29545"/>
                  <a:pt x="13607" y="29713"/>
                  <a:pt x="13775" y="29779"/>
                </a:cubicBezTo>
                <a:cubicBezTo>
                  <a:pt x="13804" y="29786"/>
                  <a:pt x="13835" y="29788"/>
                  <a:pt x="13866" y="29788"/>
                </a:cubicBezTo>
                <a:cubicBezTo>
                  <a:pt x="13930" y="29788"/>
                  <a:pt x="13995" y="29779"/>
                  <a:pt x="14049" y="29779"/>
                </a:cubicBezTo>
                <a:cubicBezTo>
                  <a:pt x="14156" y="29759"/>
                  <a:pt x="14283" y="29734"/>
                  <a:pt x="14390" y="29734"/>
                </a:cubicBezTo>
                <a:cubicBezTo>
                  <a:pt x="14451" y="29723"/>
                  <a:pt x="14509" y="29716"/>
                  <a:pt x="14564" y="29716"/>
                </a:cubicBezTo>
                <a:cubicBezTo>
                  <a:pt x="14719" y="29716"/>
                  <a:pt x="14851" y="29769"/>
                  <a:pt x="14960" y="29927"/>
                </a:cubicBezTo>
                <a:cubicBezTo>
                  <a:pt x="15133" y="30181"/>
                  <a:pt x="15301" y="30435"/>
                  <a:pt x="15469" y="30690"/>
                </a:cubicBezTo>
                <a:cubicBezTo>
                  <a:pt x="15557" y="30829"/>
                  <a:pt x="15705" y="30986"/>
                  <a:pt x="15849" y="30986"/>
                </a:cubicBezTo>
                <a:cubicBezTo>
                  <a:pt x="15879" y="30986"/>
                  <a:pt x="15908" y="30979"/>
                  <a:pt x="15937" y="30965"/>
                </a:cubicBezTo>
                <a:cubicBezTo>
                  <a:pt x="15977" y="30965"/>
                  <a:pt x="16003" y="30944"/>
                  <a:pt x="16043" y="30924"/>
                </a:cubicBezTo>
                <a:cubicBezTo>
                  <a:pt x="16061" y="30917"/>
                  <a:pt x="16079" y="30914"/>
                  <a:pt x="16096" y="30914"/>
                </a:cubicBezTo>
                <a:cubicBezTo>
                  <a:pt x="16239" y="30914"/>
                  <a:pt x="16357" y="31137"/>
                  <a:pt x="16511" y="31178"/>
                </a:cubicBezTo>
                <a:cubicBezTo>
                  <a:pt x="16532" y="31182"/>
                  <a:pt x="16552" y="31184"/>
                  <a:pt x="16573" y="31184"/>
                </a:cubicBezTo>
                <a:cubicBezTo>
                  <a:pt x="16656" y="31184"/>
                  <a:pt x="16741" y="31158"/>
                  <a:pt x="16827" y="31158"/>
                </a:cubicBezTo>
                <a:cubicBezTo>
                  <a:pt x="17188" y="31158"/>
                  <a:pt x="17295" y="31707"/>
                  <a:pt x="17630" y="31855"/>
                </a:cubicBezTo>
                <a:cubicBezTo>
                  <a:pt x="17681" y="31874"/>
                  <a:pt x="17732" y="31882"/>
                  <a:pt x="17782" y="31882"/>
                </a:cubicBezTo>
                <a:cubicBezTo>
                  <a:pt x="17902" y="31882"/>
                  <a:pt x="18021" y="31837"/>
                  <a:pt x="18139" y="31794"/>
                </a:cubicBezTo>
                <a:cubicBezTo>
                  <a:pt x="18292" y="31707"/>
                  <a:pt x="18439" y="31600"/>
                  <a:pt x="18607" y="31539"/>
                </a:cubicBezTo>
                <a:cubicBezTo>
                  <a:pt x="18734" y="31473"/>
                  <a:pt x="18902" y="31432"/>
                  <a:pt x="19029" y="31366"/>
                </a:cubicBezTo>
                <a:cubicBezTo>
                  <a:pt x="19182" y="31285"/>
                  <a:pt x="19284" y="31158"/>
                  <a:pt x="19284" y="30985"/>
                </a:cubicBezTo>
                <a:cubicBezTo>
                  <a:pt x="19260" y="30973"/>
                  <a:pt x="19243" y="30961"/>
                  <a:pt x="19233" y="30961"/>
                </a:cubicBezTo>
                <a:cubicBezTo>
                  <a:pt x="19226" y="30961"/>
                  <a:pt x="19223" y="30968"/>
                  <a:pt x="19223" y="30985"/>
                </a:cubicBezTo>
                <a:cubicBezTo>
                  <a:pt x="19136" y="30944"/>
                  <a:pt x="19136" y="30817"/>
                  <a:pt x="19182" y="30710"/>
                </a:cubicBezTo>
                <a:cubicBezTo>
                  <a:pt x="19223" y="30624"/>
                  <a:pt x="19263" y="30522"/>
                  <a:pt x="19223" y="30415"/>
                </a:cubicBezTo>
                <a:cubicBezTo>
                  <a:pt x="19202" y="30369"/>
                  <a:pt x="19182" y="30349"/>
                  <a:pt x="19156" y="30308"/>
                </a:cubicBezTo>
                <a:cubicBezTo>
                  <a:pt x="19136" y="30242"/>
                  <a:pt x="19156" y="30181"/>
                  <a:pt x="19182" y="30115"/>
                </a:cubicBezTo>
                <a:cubicBezTo>
                  <a:pt x="19264" y="29987"/>
                  <a:pt x="19427" y="29916"/>
                  <a:pt x="19583" y="29916"/>
                </a:cubicBezTo>
                <a:cubicBezTo>
                  <a:pt x="19706" y="29916"/>
                  <a:pt x="19825" y="29960"/>
                  <a:pt x="19899" y="30054"/>
                </a:cubicBezTo>
                <a:cubicBezTo>
                  <a:pt x="19945" y="30074"/>
                  <a:pt x="19965" y="30115"/>
                  <a:pt x="20006" y="30140"/>
                </a:cubicBezTo>
                <a:cubicBezTo>
                  <a:pt x="20017" y="30146"/>
                  <a:pt x="20029" y="30148"/>
                  <a:pt x="20041" y="30148"/>
                </a:cubicBezTo>
                <a:cubicBezTo>
                  <a:pt x="20119" y="30148"/>
                  <a:pt x="20205" y="30040"/>
                  <a:pt x="20240" y="29947"/>
                </a:cubicBezTo>
                <a:cubicBezTo>
                  <a:pt x="20581" y="29205"/>
                  <a:pt x="20962" y="28508"/>
                  <a:pt x="21364" y="27785"/>
                </a:cubicBezTo>
                <a:cubicBezTo>
                  <a:pt x="21425" y="27658"/>
                  <a:pt x="21491" y="27531"/>
                  <a:pt x="21598" y="27445"/>
                </a:cubicBezTo>
                <a:cubicBezTo>
                  <a:pt x="21700" y="27363"/>
                  <a:pt x="21807" y="27297"/>
                  <a:pt x="21934" y="27256"/>
                </a:cubicBezTo>
                <a:cubicBezTo>
                  <a:pt x="22188" y="27129"/>
                  <a:pt x="22442" y="27022"/>
                  <a:pt x="22697" y="26895"/>
                </a:cubicBezTo>
                <a:cubicBezTo>
                  <a:pt x="22824" y="26834"/>
                  <a:pt x="22951" y="26788"/>
                  <a:pt x="23099" y="26748"/>
                </a:cubicBezTo>
                <a:cubicBezTo>
                  <a:pt x="23205" y="26748"/>
                  <a:pt x="23333" y="26748"/>
                  <a:pt x="23439" y="26727"/>
                </a:cubicBezTo>
                <a:cubicBezTo>
                  <a:pt x="23907" y="26641"/>
                  <a:pt x="24223" y="26112"/>
                  <a:pt x="24711" y="26091"/>
                </a:cubicBezTo>
                <a:cubicBezTo>
                  <a:pt x="25032" y="26091"/>
                  <a:pt x="25327" y="26325"/>
                  <a:pt x="25642" y="26407"/>
                </a:cubicBezTo>
                <a:cubicBezTo>
                  <a:pt x="25752" y="26437"/>
                  <a:pt x="25865" y="26448"/>
                  <a:pt x="25978" y="26448"/>
                </a:cubicBezTo>
                <a:cubicBezTo>
                  <a:pt x="26192" y="26448"/>
                  <a:pt x="26405" y="26406"/>
                  <a:pt x="26598" y="26366"/>
                </a:cubicBezTo>
                <a:cubicBezTo>
                  <a:pt x="26832" y="26300"/>
                  <a:pt x="27020" y="26300"/>
                  <a:pt x="27066" y="26071"/>
                </a:cubicBezTo>
                <a:cubicBezTo>
                  <a:pt x="27107" y="25771"/>
                  <a:pt x="27214" y="25435"/>
                  <a:pt x="27488" y="25369"/>
                </a:cubicBezTo>
                <a:cubicBezTo>
                  <a:pt x="27542" y="25359"/>
                  <a:pt x="27595" y="25359"/>
                  <a:pt x="27648" y="25359"/>
                </a:cubicBezTo>
                <a:cubicBezTo>
                  <a:pt x="27701" y="25359"/>
                  <a:pt x="27753" y="25359"/>
                  <a:pt x="27804" y="25349"/>
                </a:cubicBezTo>
                <a:cubicBezTo>
                  <a:pt x="28058" y="25308"/>
                  <a:pt x="28231" y="25094"/>
                  <a:pt x="28379" y="24881"/>
                </a:cubicBezTo>
                <a:cubicBezTo>
                  <a:pt x="28526" y="24647"/>
                  <a:pt x="28674" y="24418"/>
                  <a:pt x="28801" y="24184"/>
                </a:cubicBezTo>
                <a:cubicBezTo>
                  <a:pt x="28908" y="23970"/>
                  <a:pt x="29055" y="23736"/>
                  <a:pt x="29309" y="23716"/>
                </a:cubicBezTo>
                <a:cubicBezTo>
                  <a:pt x="29482" y="23716"/>
                  <a:pt x="29630" y="23823"/>
                  <a:pt x="29777" y="23884"/>
                </a:cubicBezTo>
                <a:cubicBezTo>
                  <a:pt x="29884" y="23923"/>
                  <a:pt x="29993" y="23938"/>
                  <a:pt x="30103" y="23938"/>
                </a:cubicBezTo>
                <a:cubicBezTo>
                  <a:pt x="30441" y="23938"/>
                  <a:pt x="30791" y="23798"/>
                  <a:pt x="31132" y="23798"/>
                </a:cubicBezTo>
                <a:cubicBezTo>
                  <a:pt x="31167" y="23798"/>
                  <a:pt x="31202" y="23799"/>
                  <a:pt x="31237" y="23802"/>
                </a:cubicBezTo>
                <a:cubicBezTo>
                  <a:pt x="31367" y="23802"/>
                  <a:pt x="31505" y="23837"/>
                  <a:pt x="31639" y="23837"/>
                </a:cubicBezTo>
                <a:cubicBezTo>
                  <a:pt x="31684" y="23837"/>
                  <a:pt x="31728" y="23833"/>
                  <a:pt x="31771" y="23823"/>
                </a:cubicBezTo>
                <a:cubicBezTo>
                  <a:pt x="31919" y="23782"/>
                  <a:pt x="32026" y="23675"/>
                  <a:pt x="32153" y="23589"/>
                </a:cubicBezTo>
                <a:cubicBezTo>
                  <a:pt x="32244" y="23527"/>
                  <a:pt x="32357" y="23478"/>
                  <a:pt x="32460" y="23478"/>
                </a:cubicBezTo>
                <a:cubicBezTo>
                  <a:pt x="32500" y="23478"/>
                  <a:pt x="32539" y="23485"/>
                  <a:pt x="32575" y="23502"/>
                </a:cubicBezTo>
                <a:cubicBezTo>
                  <a:pt x="32636" y="23548"/>
                  <a:pt x="32682" y="23589"/>
                  <a:pt x="32723" y="23609"/>
                </a:cubicBezTo>
                <a:cubicBezTo>
                  <a:pt x="32756" y="23622"/>
                  <a:pt x="32790" y="23627"/>
                  <a:pt x="32826" y="23627"/>
                </a:cubicBezTo>
                <a:cubicBezTo>
                  <a:pt x="32923" y="23627"/>
                  <a:pt x="33027" y="23593"/>
                  <a:pt x="33126" y="23593"/>
                </a:cubicBezTo>
                <a:cubicBezTo>
                  <a:pt x="33177" y="23593"/>
                  <a:pt x="33226" y="23602"/>
                  <a:pt x="33272" y="23630"/>
                </a:cubicBezTo>
                <a:cubicBezTo>
                  <a:pt x="33318" y="23655"/>
                  <a:pt x="33358" y="23716"/>
                  <a:pt x="33399" y="23736"/>
                </a:cubicBezTo>
                <a:cubicBezTo>
                  <a:pt x="33449" y="23777"/>
                  <a:pt x="33513" y="23794"/>
                  <a:pt x="33581" y="23794"/>
                </a:cubicBezTo>
                <a:cubicBezTo>
                  <a:pt x="33657" y="23794"/>
                  <a:pt x="33738" y="23772"/>
                  <a:pt x="33806" y="23736"/>
                </a:cubicBezTo>
                <a:cubicBezTo>
                  <a:pt x="33994" y="23696"/>
                  <a:pt x="34187" y="23630"/>
                  <a:pt x="34376" y="23568"/>
                </a:cubicBezTo>
                <a:cubicBezTo>
                  <a:pt x="34465" y="23540"/>
                  <a:pt x="34565" y="23509"/>
                  <a:pt x="34667" y="23509"/>
                </a:cubicBezTo>
                <a:cubicBezTo>
                  <a:pt x="34710" y="23509"/>
                  <a:pt x="34754" y="23514"/>
                  <a:pt x="34798" y="23528"/>
                </a:cubicBezTo>
                <a:cubicBezTo>
                  <a:pt x="34971" y="23568"/>
                  <a:pt x="35098" y="23736"/>
                  <a:pt x="35266" y="23736"/>
                </a:cubicBezTo>
                <a:cubicBezTo>
                  <a:pt x="35393" y="23716"/>
                  <a:pt x="35500" y="23609"/>
                  <a:pt x="35607" y="23609"/>
                </a:cubicBezTo>
                <a:cubicBezTo>
                  <a:pt x="35754" y="23630"/>
                  <a:pt x="35841" y="23757"/>
                  <a:pt x="35968" y="23802"/>
                </a:cubicBezTo>
                <a:cubicBezTo>
                  <a:pt x="35978" y="23804"/>
                  <a:pt x="35989" y="23805"/>
                  <a:pt x="35999" y="23805"/>
                </a:cubicBezTo>
                <a:cubicBezTo>
                  <a:pt x="36136" y="23805"/>
                  <a:pt x="36270" y="23687"/>
                  <a:pt x="36370" y="23568"/>
                </a:cubicBezTo>
                <a:cubicBezTo>
                  <a:pt x="36453" y="23485"/>
                  <a:pt x="36574" y="23336"/>
                  <a:pt x="36674" y="23336"/>
                </a:cubicBezTo>
                <a:cubicBezTo>
                  <a:pt x="36702" y="23336"/>
                  <a:pt x="36728" y="23348"/>
                  <a:pt x="36751" y="23375"/>
                </a:cubicBezTo>
                <a:cubicBezTo>
                  <a:pt x="36876" y="23522"/>
                  <a:pt x="37048" y="23693"/>
                  <a:pt x="37237" y="23693"/>
                </a:cubicBezTo>
                <a:cubicBezTo>
                  <a:pt x="37271" y="23693"/>
                  <a:pt x="37306" y="23688"/>
                  <a:pt x="37341" y="23675"/>
                </a:cubicBezTo>
                <a:cubicBezTo>
                  <a:pt x="37379" y="23659"/>
                  <a:pt x="37427" y="23624"/>
                  <a:pt x="37480" y="23624"/>
                </a:cubicBezTo>
                <a:cubicBezTo>
                  <a:pt x="37491" y="23624"/>
                  <a:pt x="37503" y="23626"/>
                  <a:pt x="37514" y="23630"/>
                </a:cubicBezTo>
                <a:cubicBezTo>
                  <a:pt x="37555" y="23630"/>
                  <a:pt x="37596" y="23675"/>
                  <a:pt x="37641" y="23716"/>
                </a:cubicBezTo>
                <a:cubicBezTo>
                  <a:pt x="37768" y="23864"/>
                  <a:pt x="37896" y="23991"/>
                  <a:pt x="38084" y="24077"/>
                </a:cubicBezTo>
                <a:cubicBezTo>
                  <a:pt x="38175" y="24123"/>
                  <a:pt x="38276" y="24150"/>
                  <a:pt x="38372" y="24150"/>
                </a:cubicBezTo>
                <a:cubicBezTo>
                  <a:pt x="38459" y="24150"/>
                  <a:pt x="38543" y="24128"/>
                  <a:pt x="38613" y="24077"/>
                </a:cubicBezTo>
                <a:cubicBezTo>
                  <a:pt x="38720" y="23991"/>
                  <a:pt x="38806" y="23884"/>
                  <a:pt x="38893" y="23782"/>
                </a:cubicBezTo>
                <a:cubicBezTo>
                  <a:pt x="38960" y="23694"/>
                  <a:pt x="39073" y="23619"/>
                  <a:pt x="39182" y="23619"/>
                </a:cubicBezTo>
                <a:cubicBezTo>
                  <a:pt x="39204" y="23619"/>
                  <a:pt x="39227" y="23623"/>
                  <a:pt x="39249" y="23630"/>
                </a:cubicBezTo>
                <a:cubicBezTo>
                  <a:pt x="39356" y="23655"/>
                  <a:pt x="39442" y="23757"/>
                  <a:pt x="39549" y="23757"/>
                </a:cubicBezTo>
                <a:cubicBezTo>
                  <a:pt x="39717" y="23757"/>
                  <a:pt x="39783" y="23548"/>
                  <a:pt x="39930" y="23482"/>
                </a:cubicBezTo>
                <a:cubicBezTo>
                  <a:pt x="39969" y="23464"/>
                  <a:pt x="40009" y="23456"/>
                  <a:pt x="40050" y="23456"/>
                </a:cubicBezTo>
                <a:cubicBezTo>
                  <a:pt x="40146" y="23456"/>
                  <a:pt x="40249" y="23496"/>
                  <a:pt x="40353" y="23528"/>
                </a:cubicBezTo>
                <a:cubicBezTo>
                  <a:pt x="40468" y="23564"/>
                  <a:pt x="40590" y="23572"/>
                  <a:pt x="40715" y="23572"/>
                </a:cubicBezTo>
                <a:cubicBezTo>
                  <a:pt x="40798" y="23572"/>
                  <a:pt x="40883" y="23568"/>
                  <a:pt x="40968" y="23568"/>
                </a:cubicBezTo>
                <a:lnTo>
                  <a:pt x="41792" y="23568"/>
                </a:lnTo>
                <a:cubicBezTo>
                  <a:pt x="41945" y="23568"/>
                  <a:pt x="42112" y="23548"/>
                  <a:pt x="42174" y="23421"/>
                </a:cubicBezTo>
                <a:cubicBezTo>
                  <a:pt x="42224" y="23537"/>
                  <a:pt x="42327" y="23565"/>
                  <a:pt x="42451" y="23565"/>
                </a:cubicBezTo>
                <a:cubicBezTo>
                  <a:pt x="42565" y="23565"/>
                  <a:pt x="42697" y="23542"/>
                  <a:pt x="42823" y="23542"/>
                </a:cubicBezTo>
                <a:cubicBezTo>
                  <a:pt x="42908" y="23542"/>
                  <a:pt x="42991" y="23553"/>
                  <a:pt x="43064" y="23589"/>
                </a:cubicBezTo>
                <a:cubicBezTo>
                  <a:pt x="43318" y="23696"/>
                  <a:pt x="43384" y="24098"/>
                  <a:pt x="43638" y="24118"/>
                </a:cubicBezTo>
                <a:cubicBezTo>
                  <a:pt x="43766" y="24118"/>
                  <a:pt x="43872" y="24057"/>
                  <a:pt x="44000" y="24057"/>
                </a:cubicBezTo>
                <a:cubicBezTo>
                  <a:pt x="44147" y="24057"/>
                  <a:pt x="44274" y="24164"/>
                  <a:pt x="44401" y="24245"/>
                </a:cubicBezTo>
                <a:cubicBezTo>
                  <a:pt x="44572" y="24360"/>
                  <a:pt x="44777" y="24416"/>
                  <a:pt x="44984" y="24416"/>
                </a:cubicBezTo>
                <a:cubicBezTo>
                  <a:pt x="45314" y="24416"/>
                  <a:pt x="45647" y="24274"/>
                  <a:pt x="45841" y="24011"/>
                </a:cubicBezTo>
                <a:cubicBezTo>
                  <a:pt x="46075" y="23716"/>
                  <a:pt x="46141" y="23355"/>
                  <a:pt x="46309" y="23039"/>
                </a:cubicBezTo>
                <a:cubicBezTo>
                  <a:pt x="46445" y="22780"/>
                  <a:pt x="46707" y="22551"/>
                  <a:pt x="46983" y="22551"/>
                </a:cubicBezTo>
                <a:cubicBezTo>
                  <a:pt x="47048" y="22551"/>
                  <a:pt x="47114" y="22564"/>
                  <a:pt x="47179" y="22592"/>
                </a:cubicBezTo>
                <a:cubicBezTo>
                  <a:pt x="47350" y="22652"/>
                  <a:pt x="47488" y="22852"/>
                  <a:pt x="47673" y="22852"/>
                </a:cubicBezTo>
                <a:cubicBezTo>
                  <a:pt x="47691" y="22852"/>
                  <a:pt x="47709" y="22850"/>
                  <a:pt x="47728" y="22846"/>
                </a:cubicBezTo>
                <a:cubicBezTo>
                  <a:pt x="47835" y="22826"/>
                  <a:pt x="47921" y="22719"/>
                  <a:pt x="48023" y="22678"/>
                </a:cubicBezTo>
                <a:cubicBezTo>
                  <a:pt x="48125" y="22606"/>
                  <a:pt x="48243" y="22575"/>
                  <a:pt x="48366" y="22575"/>
                </a:cubicBezTo>
                <a:cubicBezTo>
                  <a:pt x="48605" y="22575"/>
                  <a:pt x="48859" y="22692"/>
                  <a:pt x="49041" y="22846"/>
                </a:cubicBezTo>
                <a:cubicBezTo>
                  <a:pt x="49320" y="23101"/>
                  <a:pt x="49529" y="23421"/>
                  <a:pt x="49849" y="23630"/>
                </a:cubicBezTo>
                <a:cubicBezTo>
                  <a:pt x="50007" y="23743"/>
                  <a:pt x="50213" y="23815"/>
                  <a:pt x="50410" y="23815"/>
                </a:cubicBezTo>
                <a:cubicBezTo>
                  <a:pt x="50583" y="23815"/>
                  <a:pt x="50748" y="23760"/>
                  <a:pt x="50867" y="23630"/>
                </a:cubicBezTo>
                <a:cubicBezTo>
                  <a:pt x="51034" y="23441"/>
                  <a:pt x="51055" y="23146"/>
                  <a:pt x="51202" y="22953"/>
                </a:cubicBezTo>
                <a:cubicBezTo>
                  <a:pt x="51330" y="22785"/>
                  <a:pt x="51523" y="22678"/>
                  <a:pt x="51670" y="22510"/>
                </a:cubicBezTo>
                <a:cubicBezTo>
                  <a:pt x="51736" y="22424"/>
                  <a:pt x="51777" y="22338"/>
                  <a:pt x="51818" y="22231"/>
                </a:cubicBezTo>
                <a:cubicBezTo>
                  <a:pt x="51945" y="22002"/>
                  <a:pt x="52052" y="21768"/>
                  <a:pt x="52179" y="21534"/>
                </a:cubicBezTo>
                <a:cubicBezTo>
                  <a:pt x="52199" y="21447"/>
                  <a:pt x="52245" y="21386"/>
                  <a:pt x="52306" y="21366"/>
                </a:cubicBezTo>
                <a:cubicBezTo>
                  <a:pt x="52339" y="21353"/>
                  <a:pt x="52376" y="21353"/>
                  <a:pt x="52413" y="21353"/>
                </a:cubicBezTo>
                <a:cubicBezTo>
                  <a:pt x="52450" y="21353"/>
                  <a:pt x="52487" y="21353"/>
                  <a:pt x="52520" y="21341"/>
                </a:cubicBezTo>
                <a:cubicBezTo>
                  <a:pt x="52688" y="21320"/>
                  <a:pt x="52774" y="21132"/>
                  <a:pt x="52815" y="20959"/>
                </a:cubicBezTo>
                <a:cubicBezTo>
                  <a:pt x="53049" y="20135"/>
                  <a:pt x="53237" y="19306"/>
                  <a:pt x="53557" y="18502"/>
                </a:cubicBezTo>
                <a:cubicBezTo>
                  <a:pt x="53873" y="17719"/>
                  <a:pt x="54361" y="16956"/>
                  <a:pt x="55043" y="16447"/>
                </a:cubicBezTo>
                <a:cubicBezTo>
                  <a:pt x="55104" y="16406"/>
                  <a:pt x="55170" y="16340"/>
                  <a:pt x="55170" y="16279"/>
                </a:cubicBezTo>
                <a:cubicBezTo>
                  <a:pt x="55170" y="16213"/>
                  <a:pt x="55124" y="16172"/>
                  <a:pt x="55083" y="16127"/>
                </a:cubicBezTo>
                <a:cubicBezTo>
                  <a:pt x="54743" y="15725"/>
                  <a:pt x="54280" y="15430"/>
                  <a:pt x="53746" y="15303"/>
                </a:cubicBezTo>
                <a:cubicBezTo>
                  <a:pt x="53619" y="15282"/>
                  <a:pt x="53471" y="15262"/>
                  <a:pt x="53364" y="15196"/>
                </a:cubicBezTo>
                <a:cubicBezTo>
                  <a:pt x="53196" y="15109"/>
                  <a:pt x="53069" y="14921"/>
                  <a:pt x="52962" y="14753"/>
                </a:cubicBezTo>
                <a:cubicBezTo>
                  <a:pt x="52540" y="14072"/>
                  <a:pt x="52118" y="13395"/>
                  <a:pt x="51691" y="12719"/>
                </a:cubicBezTo>
                <a:cubicBezTo>
                  <a:pt x="51609" y="12566"/>
                  <a:pt x="51502" y="12378"/>
                  <a:pt x="51563" y="12210"/>
                </a:cubicBezTo>
                <a:cubicBezTo>
                  <a:pt x="51630" y="12083"/>
                  <a:pt x="51777" y="11996"/>
                  <a:pt x="51797" y="11869"/>
                </a:cubicBezTo>
                <a:cubicBezTo>
                  <a:pt x="51838" y="11762"/>
                  <a:pt x="51797" y="11635"/>
                  <a:pt x="51777" y="11528"/>
                </a:cubicBezTo>
                <a:cubicBezTo>
                  <a:pt x="51736" y="11294"/>
                  <a:pt x="51797" y="11020"/>
                  <a:pt x="51925" y="10811"/>
                </a:cubicBezTo>
                <a:cubicBezTo>
                  <a:pt x="51965" y="10725"/>
                  <a:pt x="52031" y="10638"/>
                  <a:pt x="52052" y="10531"/>
                </a:cubicBezTo>
                <a:cubicBezTo>
                  <a:pt x="52052" y="10334"/>
                  <a:pt x="51800" y="10228"/>
                  <a:pt x="51583" y="10228"/>
                </a:cubicBezTo>
                <a:cubicBezTo>
                  <a:pt x="51548" y="10228"/>
                  <a:pt x="51514" y="10231"/>
                  <a:pt x="51482" y="10236"/>
                </a:cubicBezTo>
                <a:cubicBezTo>
                  <a:pt x="51353" y="10257"/>
                  <a:pt x="51218" y="10284"/>
                  <a:pt x="51094" y="10284"/>
                </a:cubicBezTo>
                <a:cubicBezTo>
                  <a:pt x="50973" y="10284"/>
                  <a:pt x="50863" y="10258"/>
                  <a:pt x="50780" y="10175"/>
                </a:cubicBezTo>
                <a:cubicBezTo>
                  <a:pt x="50673" y="10069"/>
                  <a:pt x="50653" y="9921"/>
                  <a:pt x="50546" y="9855"/>
                </a:cubicBezTo>
                <a:cubicBezTo>
                  <a:pt x="50465" y="9814"/>
                  <a:pt x="50378" y="9814"/>
                  <a:pt x="50292" y="9814"/>
                </a:cubicBezTo>
                <a:cubicBezTo>
                  <a:pt x="49976" y="9794"/>
                  <a:pt x="49676" y="9667"/>
                  <a:pt x="49447" y="9453"/>
                </a:cubicBezTo>
                <a:cubicBezTo>
                  <a:pt x="49234" y="9285"/>
                  <a:pt x="49107" y="9051"/>
                  <a:pt x="48893" y="8878"/>
                </a:cubicBezTo>
                <a:cubicBezTo>
                  <a:pt x="48766" y="8776"/>
                  <a:pt x="48618" y="8710"/>
                  <a:pt x="48491" y="8649"/>
                </a:cubicBezTo>
                <a:cubicBezTo>
                  <a:pt x="48069" y="8436"/>
                  <a:pt x="47642" y="8268"/>
                  <a:pt x="47199" y="8115"/>
                </a:cubicBezTo>
                <a:cubicBezTo>
                  <a:pt x="47052" y="8054"/>
                  <a:pt x="46904" y="8013"/>
                  <a:pt x="46752" y="7947"/>
                </a:cubicBezTo>
                <a:cubicBezTo>
                  <a:pt x="46670" y="7800"/>
                  <a:pt x="46752" y="7586"/>
                  <a:pt x="46879" y="7459"/>
                </a:cubicBezTo>
                <a:cubicBezTo>
                  <a:pt x="46986" y="7332"/>
                  <a:pt x="47158" y="7225"/>
                  <a:pt x="47286" y="7123"/>
                </a:cubicBezTo>
                <a:cubicBezTo>
                  <a:pt x="47667" y="6762"/>
                  <a:pt x="47815" y="6187"/>
                  <a:pt x="47642" y="5699"/>
                </a:cubicBezTo>
                <a:cubicBezTo>
                  <a:pt x="47642" y="5658"/>
                  <a:pt x="47621" y="5638"/>
                  <a:pt x="47601" y="5597"/>
                </a:cubicBezTo>
                <a:cubicBezTo>
                  <a:pt x="47560" y="5552"/>
                  <a:pt x="47494" y="5552"/>
                  <a:pt x="47453" y="5511"/>
                </a:cubicBezTo>
                <a:cubicBezTo>
                  <a:pt x="47387" y="5470"/>
                  <a:pt x="47367" y="5384"/>
                  <a:pt x="47367" y="5318"/>
                </a:cubicBezTo>
                <a:cubicBezTo>
                  <a:pt x="47306" y="4982"/>
                  <a:pt x="47260" y="4641"/>
                  <a:pt x="47219" y="4326"/>
                </a:cubicBezTo>
                <a:cubicBezTo>
                  <a:pt x="47199" y="4260"/>
                  <a:pt x="47199" y="4173"/>
                  <a:pt x="47133" y="4132"/>
                </a:cubicBezTo>
                <a:cubicBezTo>
                  <a:pt x="47104" y="4107"/>
                  <a:pt x="47072" y="4099"/>
                  <a:pt x="47039" y="4099"/>
                </a:cubicBezTo>
                <a:cubicBezTo>
                  <a:pt x="46958" y="4099"/>
                  <a:pt x="46867" y="4153"/>
                  <a:pt x="46777" y="4153"/>
                </a:cubicBezTo>
                <a:cubicBezTo>
                  <a:pt x="46766" y="4154"/>
                  <a:pt x="46756" y="4154"/>
                  <a:pt x="46745" y="4154"/>
                </a:cubicBezTo>
                <a:cubicBezTo>
                  <a:pt x="46568" y="4154"/>
                  <a:pt x="46434" y="3996"/>
                  <a:pt x="46395" y="3837"/>
                </a:cubicBezTo>
                <a:cubicBezTo>
                  <a:pt x="46350" y="3664"/>
                  <a:pt x="46370" y="3497"/>
                  <a:pt x="46370" y="3329"/>
                </a:cubicBezTo>
                <a:cubicBezTo>
                  <a:pt x="46350" y="3202"/>
                  <a:pt x="46350" y="3054"/>
                  <a:pt x="46243" y="2968"/>
                </a:cubicBezTo>
                <a:cubicBezTo>
                  <a:pt x="46180" y="2909"/>
                  <a:pt x="46112" y="2889"/>
                  <a:pt x="46041" y="2889"/>
                </a:cubicBezTo>
                <a:cubicBezTo>
                  <a:pt x="45885" y="2889"/>
                  <a:pt x="45711" y="2984"/>
                  <a:pt x="45536" y="2984"/>
                </a:cubicBezTo>
                <a:cubicBezTo>
                  <a:pt x="45497" y="2984"/>
                  <a:pt x="45458" y="2979"/>
                  <a:pt x="45419" y="2968"/>
                </a:cubicBezTo>
                <a:cubicBezTo>
                  <a:pt x="45380" y="2983"/>
                  <a:pt x="45340" y="2989"/>
                  <a:pt x="45301" y="2989"/>
                </a:cubicBezTo>
                <a:cubicBezTo>
                  <a:pt x="45065" y="2989"/>
                  <a:pt x="44827" y="2754"/>
                  <a:pt x="44569" y="2754"/>
                </a:cubicBezTo>
                <a:cubicBezTo>
                  <a:pt x="44143" y="2754"/>
                  <a:pt x="43872" y="3384"/>
                  <a:pt x="43486" y="3384"/>
                </a:cubicBezTo>
                <a:cubicBezTo>
                  <a:pt x="43453" y="3384"/>
                  <a:pt x="43419" y="3379"/>
                  <a:pt x="43384" y="3369"/>
                </a:cubicBezTo>
                <a:cubicBezTo>
                  <a:pt x="43249" y="3337"/>
                  <a:pt x="43111" y="3218"/>
                  <a:pt x="42985" y="3218"/>
                </a:cubicBezTo>
                <a:cubicBezTo>
                  <a:pt x="42954" y="3218"/>
                  <a:pt x="42925" y="3225"/>
                  <a:pt x="42896" y="3242"/>
                </a:cubicBezTo>
                <a:cubicBezTo>
                  <a:pt x="42682" y="3369"/>
                  <a:pt x="42896" y="3792"/>
                  <a:pt x="42682" y="3919"/>
                </a:cubicBezTo>
                <a:cubicBezTo>
                  <a:pt x="42653" y="3937"/>
                  <a:pt x="42623" y="3946"/>
                  <a:pt x="42594" y="3946"/>
                </a:cubicBezTo>
                <a:cubicBezTo>
                  <a:pt x="42457" y="3946"/>
                  <a:pt x="42328" y="3762"/>
                  <a:pt x="42240" y="3624"/>
                </a:cubicBezTo>
                <a:cubicBezTo>
                  <a:pt x="42127" y="3475"/>
                  <a:pt x="41962" y="3342"/>
                  <a:pt x="41795" y="3342"/>
                </a:cubicBezTo>
                <a:cubicBezTo>
                  <a:pt x="41774" y="3342"/>
                  <a:pt x="41752" y="3344"/>
                  <a:pt x="41731" y="3349"/>
                </a:cubicBezTo>
                <a:cubicBezTo>
                  <a:pt x="41624" y="3369"/>
                  <a:pt x="41563" y="3456"/>
                  <a:pt x="41456" y="3497"/>
                </a:cubicBezTo>
                <a:cubicBezTo>
                  <a:pt x="41297" y="3595"/>
                  <a:pt x="41119" y="3634"/>
                  <a:pt x="40935" y="3634"/>
                </a:cubicBezTo>
                <a:cubicBezTo>
                  <a:pt x="40603" y="3634"/>
                  <a:pt x="40252" y="3507"/>
                  <a:pt x="39951" y="3369"/>
                </a:cubicBezTo>
                <a:cubicBezTo>
                  <a:pt x="39754" y="3296"/>
                  <a:pt x="39530" y="3223"/>
                  <a:pt x="39331" y="3223"/>
                </a:cubicBezTo>
                <a:cubicBezTo>
                  <a:pt x="39185" y="3223"/>
                  <a:pt x="39053" y="3262"/>
                  <a:pt x="38954" y="3369"/>
                </a:cubicBezTo>
                <a:cubicBezTo>
                  <a:pt x="38847" y="3497"/>
                  <a:pt x="38806" y="3690"/>
                  <a:pt x="38720" y="3837"/>
                </a:cubicBezTo>
                <a:cubicBezTo>
                  <a:pt x="38613" y="4026"/>
                  <a:pt x="38404" y="4153"/>
                  <a:pt x="38170" y="4153"/>
                </a:cubicBezTo>
                <a:cubicBezTo>
                  <a:pt x="37957" y="4132"/>
                  <a:pt x="37748" y="3985"/>
                  <a:pt x="37682" y="3771"/>
                </a:cubicBezTo>
                <a:cubicBezTo>
                  <a:pt x="37641" y="3644"/>
                  <a:pt x="37621" y="3476"/>
                  <a:pt x="37514" y="3410"/>
                </a:cubicBezTo>
                <a:cubicBezTo>
                  <a:pt x="37486" y="3397"/>
                  <a:pt x="37458" y="3391"/>
                  <a:pt x="37430" y="3391"/>
                </a:cubicBezTo>
                <a:cubicBezTo>
                  <a:pt x="37290" y="3391"/>
                  <a:pt x="37167" y="3549"/>
                  <a:pt x="37133" y="3710"/>
                </a:cubicBezTo>
                <a:cubicBezTo>
                  <a:pt x="37087" y="3878"/>
                  <a:pt x="37067" y="4092"/>
                  <a:pt x="36919" y="4199"/>
                </a:cubicBezTo>
                <a:cubicBezTo>
                  <a:pt x="36864" y="4236"/>
                  <a:pt x="36806" y="4252"/>
                  <a:pt x="36746" y="4252"/>
                </a:cubicBezTo>
                <a:cubicBezTo>
                  <a:pt x="36569" y="4252"/>
                  <a:pt x="36377" y="4120"/>
                  <a:pt x="36222" y="4026"/>
                </a:cubicBezTo>
                <a:cubicBezTo>
                  <a:pt x="35968" y="3858"/>
                  <a:pt x="35647" y="3751"/>
                  <a:pt x="35332" y="3751"/>
                </a:cubicBezTo>
                <a:cubicBezTo>
                  <a:pt x="35159" y="3751"/>
                  <a:pt x="34991" y="3771"/>
                  <a:pt x="34884" y="3898"/>
                </a:cubicBezTo>
                <a:cubicBezTo>
                  <a:pt x="34844" y="3965"/>
                  <a:pt x="34823" y="4046"/>
                  <a:pt x="34778" y="4112"/>
                </a:cubicBezTo>
                <a:cubicBezTo>
                  <a:pt x="34630" y="4407"/>
                  <a:pt x="34249" y="4534"/>
                  <a:pt x="33908" y="4534"/>
                </a:cubicBezTo>
                <a:cubicBezTo>
                  <a:pt x="33572" y="4534"/>
                  <a:pt x="33252" y="4407"/>
                  <a:pt x="32916" y="4346"/>
                </a:cubicBezTo>
                <a:cubicBezTo>
                  <a:pt x="32509" y="4280"/>
                  <a:pt x="32046" y="4280"/>
                  <a:pt x="31644" y="4280"/>
                </a:cubicBezTo>
                <a:cubicBezTo>
                  <a:pt x="31444" y="4171"/>
                  <a:pt x="31228" y="4062"/>
                  <a:pt x="31023" y="4062"/>
                </a:cubicBezTo>
                <a:cubicBezTo>
                  <a:pt x="30989" y="4062"/>
                  <a:pt x="30955" y="4065"/>
                  <a:pt x="30922" y="4071"/>
                </a:cubicBezTo>
                <a:cubicBezTo>
                  <a:pt x="30668" y="4112"/>
                  <a:pt x="30434" y="4407"/>
                  <a:pt x="30581" y="4621"/>
                </a:cubicBezTo>
                <a:lnTo>
                  <a:pt x="29437" y="4046"/>
                </a:lnTo>
                <a:cubicBezTo>
                  <a:pt x="29121" y="3878"/>
                  <a:pt x="28780" y="3710"/>
                  <a:pt x="28567" y="3410"/>
                </a:cubicBezTo>
                <a:cubicBezTo>
                  <a:pt x="28465" y="3242"/>
                  <a:pt x="28399" y="3054"/>
                  <a:pt x="28231" y="2968"/>
                </a:cubicBezTo>
                <a:cubicBezTo>
                  <a:pt x="28145" y="2901"/>
                  <a:pt x="28058" y="2901"/>
                  <a:pt x="27956" y="2861"/>
                </a:cubicBezTo>
                <a:cubicBezTo>
                  <a:pt x="27616" y="2734"/>
                  <a:pt x="27422" y="2372"/>
                  <a:pt x="27127" y="2138"/>
                </a:cubicBezTo>
                <a:cubicBezTo>
                  <a:pt x="26812" y="1910"/>
                  <a:pt x="26430" y="1843"/>
                  <a:pt x="26090" y="1696"/>
                </a:cubicBezTo>
                <a:cubicBezTo>
                  <a:pt x="25728" y="1569"/>
                  <a:pt x="25367" y="1335"/>
                  <a:pt x="25306" y="953"/>
                </a:cubicBezTo>
                <a:cubicBezTo>
                  <a:pt x="25286" y="846"/>
                  <a:pt x="25286" y="719"/>
                  <a:pt x="25199" y="612"/>
                </a:cubicBezTo>
                <a:cubicBezTo>
                  <a:pt x="25143" y="549"/>
                  <a:pt x="25067" y="531"/>
                  <a:pt x="24982" y="531"/>
                </a:cubicBezTo>
                <a:cubicBezTo>
                  <a:pt x="24869" y="531"/>
                  <a:pt x="24740" y="563"/>
                  <a:pt x="24616" y="563"/>
                </a:cubicBezTo>
                <a:cubicBezTo>
                  <a:pt x="24554" y="563"/>
                  <a:pt x="24493" y="555"/>
                  <a:pt x="24436" y="531"/>
                </a:cubicBezTo>
                <a:cubicBezTo>
                  <a:pt x="24182" y="445"/>
                  <a:pt x="24096" y="43"/>
                  <a:pt x="23821" y="2"/>
                </a:cubicBezTo>
                <a:cubicBezTo>
                  <a:pt x="23811" y="1"/>
                  <a:pt x="23801" y="1"/>
                  <a:pt x="23792" y="1"/>
                </a:cubicBezTo>
                <a:close/>
              </a:path>
            </a:pathLst>
          </a:custGeom>
          <a:noFill/>
          <a:ln cap="flat" cmpd="sng" w="9525">
            <a:solidFill>
              <a:schemeClr val="lt1"/>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57" name="Shape 3257"/>
        <p:cNvGrpSpPr/>
        <p:nvPr/>
      </p:nvGrpSpPr>
      <p:grpSpPr>
        <a:xfrm>
          <a:off x="0" y="0"/>
          <a:ext cx="0" cy="0"/>
          <a:chOff x="0" y="0"/>
          <a:chExt cx="0" cy="0"/>
        </a:xfrm>
      </p:grpSpPr>
      <p:sp>
        <p:nvSpPr>
          <p:cNvPr id="3258" name="Google Shape;3258;p68"/>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Exercise 2: Arrange the map!</a:t>
            </a:r>
            <a:endParaRPr/>
          </a:p>
        </p:txBody>
      </p:sp>
      <p:sp>
        <p:nvSpPr>
          <p:cNvPr id="3259" name="Google Shape;3259;p68"/>
          <p:cNvSpPr/>
          <p:nvPr/>
        </p:nvSpPr>
        <p:spPr>
          <a:xfrm>
            <a:off x="4750512" y="1720293"/>
            <a:ext cx="1020849" cy="785172"/>
          </a:xfrm>
          <a:custGeom>
            <a:rect b="b" l="l" r="r" t="t"/>
            <a:pathLst>
              <a:path extrusionOk="0" h="13272" w="17255">
                <a:moveTo>
                  <a:pt x="14009" y="0"/>
                </a:moveTo>
                <a:cubicBezTo>
                  <a:pt x="13578" y="0"/>
                  <a:pt x="13311" y="630"/>
                  <a:pt x="12925" y="630"/>
                </a:cubicBezTo>
                <a:cubicBezTo>
                  <a:pt x="12892" y="630"/>
                  <a:pt x="12858" y="626"/>
                  <a:pt x="12824" y="616"/>
                </a:cubicBezTo>
                <a:cubicBezTo>
                  <a:pt x="12684" y="583"/>
                  <a:pt x="12547" y="467"/>
                  <a:pt x="12422" y="467"/>
                </a:cubicBezTo>
                <a:cubicBezTo>
                  <a:pt x="12392" y="467"/>
                  <a:pt x="12363" y="473"/>
                  <a:pt x="12335" y="489"/>
                </a:cubicBezTo>
                <a:cubicBezTo>
                  <a:pt x="12122" y="616"/>
                  <a:pt x="12335" y="1043"/>
                  <a:pt x="12122" y="1170"/>
                </a:cubicBezTo>
                <a:cubicBezTo>
                  <a:pt x="12093" y="1188"/>
                  <a:pt x="12064" y="1195"/>
                  <a:pt x="12036" y="1195"/>
                </a:cubicBezTo>
                <a:cubicBezTo>
                  <a:pt x="11898" y="1195"/>
                  <a:pt x="11764" y="1013"/>
                  <a:pt x="11659" y="870"/>
                </a:cubicBezTo>
                <a:cubicBezTo>
                  <a:pt x="11569" y="729"/>
                  <a:pt x="11417" y="602"/>
                  <a:pt x="11259" y="602"/>
                </a:cubicBezTo>
                <a:cubicBezTo>
                  <a:pt x="11230" y="602"/>
                  <a:pt x="11200" y="606"/>
                  <a:pt x="11170" y="616"/>
                </a:cubicBezTo>
                <a:cubicBezTo>
                  <a:pt x="11064" y="636"/>
                  <a:pt x="10977" y="702"/>
                  <a:pt x="10896" y="763"/>
                </a:cubicBezTo>
                <a:cubicBezTo>
                  <a:pt x="10743" y="859"/>
                  <a:pt x="10572" y="897"/>
                  <a:pt x="10395" y="897"/>
                </a:cubicBezTo>
                <a:cubicBezTo>
                  <a:pt x="10054" y="897"/>
                  <a:pt x="9688" y="756"/>
                  <a:pt x="9370" y="616"/>
                </a:cubicBezTo>
                <a:cubicBezTo>
                  <a:pt x="9185" y="542"/>
                  <a:pt x="8966" y="469"/>
                  <a:pt x="8769" y="469"/>
                </a:cubicBezTo>
                <a:cubicBezTo>
                  <a:pt x="8625" y="469"/>
                  <a:pt x="8492" y="508"/>
                  <a:pt x="8393" y="616"/>
                </a:cubicBezTo>
                <a:cubicBezTo>
                  <a:pt x="8286" y="743"/>
                  <a:pt x="8246" y="936"/>
                  <a:pt x="8159" y="1084"/>
                </a:cubicBezTo>
                <a:cubicBezTo>
                  <a:pt x="8052" y="1272"/>
                  <a:pt x="7844" y="1399"/>
                  <a:pt x="7610" y="1399"/>
                </a:cubicBezTo>
                <a:cubicBezTo>
                  <a:pt x="7396" y="1379"/>
                  <a:pt x="7182" y="1231"/>
                  <a:pt x="7121" y="1018"/>
                </a:cubicBezTo>
                <a:cubicBezTo>
                  <a:pt x="7081" y="890"/>
                  <a:pt x="7055" y="743"/>
                  <a:pt x="6954" y="662"/>
                </a:cubicBezTo>
                <a:cubicBezTo>
                  <a:pt x="6924" y="647"/>
                  <a:pt x="6894" y="640"/>
                  <a:pt x="6865" y="640"/>
                </a:cubicBezTo>
                <a:cubicBezTo>
                  <a:pt x="6727" y="640"/>
                  <a:pt x="6606" y="796"/>
                  <a:pt x="6572" y="957"/>
                </a:cubicBezTo>
                <a:cubicBezTo>
                  <a:pt x="6526" y="1124"/>
                  <a:pt x="6506" y="1358"/>
                  <a:pt x="6358" y="1465"/>
                </a:cubicBezTo>
                <a:cubicBezTo>
                  <a:pt x="6305" y="1497"/>
                  <a:pt x="6249" y="1510"/>
                  <a:pt x="6190" y="1510"/>
                </a:cubicBezTo>
                <a:cubicBezTo>
                  <a:pt x="6012" y="1510"/>
                  <a:pt x="5817" y="1387"/>
                  <a:pt x="5656" y="1272"/>
                </a:cubicBezTo>
                <a:cubicBezTo>
                  <a:pt x="5402" y="1104"/>
                  <a:pt x="5087" y="1018"/>
                  <a:pt x="4766" y="997"/>
                </a:cubicBezTo>
                <a:cubicBezTo>
                  <a:pt x="4598" y="997"/>
                  <a:pt x="4431" y="1018"/>
                  <a:pt x="4324" y="1145"/>
                </a:cubicBezTo>
                <a:cubicBezTo>
                  <a:pt x="4283" y="1211"/>
                  <a:pt x="4258" y="1297"/>
                  <a:pt x="4217" y="1358"/>
                </a:cubicBezTo>
                <a:cubicBezTo>
                  <a:pt x="4082" y="1652"/>
                  <a:pt x="3749" y="1784"/>
                  <a:pt x="3432" y="1784"/>
                </a:cubicBezTo>
                <a:cubicBezTo>
                  <a:pt x="3404" y="1784"/>
                  <a:pt x="3375" y="1783"/>
                  <a:pt x="3347" y="1781"/>
                </a:cubicBezTo>
                <a:cubicBezTo>
                  <a:pt x="3011" y="1781"/>
                  <a:pt x="2691" y="1653"/>
                  <a:pt x="2350" y="1613"/>
                </a:cubicBezTo>
                <a:cubicBezTo>
                  <a:pt x="1948" y="1526"/>
                  <a:pt x="1460" y="1526"/>
                  <a:pt x="1058" y="1526"/>
                </a:cubicBezTo>
                <a:cubicBezTo>
                  <a:pt x="879" y="1417"/>
                  <a:pt x="667" y="1308"/>
                  <a:pt x="450" y="1308"/>
                </a:cubicBezTo>
                <a:cubicBezTo>
                  <a:pt x="413" y="1308"/>
                  <a:pt x="377" y="1311"/>
                  <a:pt x="341" y="1318"/>
                </a:cubicBezTo>
                <a:cubicBezTo>
                  <a:pt x="188" y="1338"/>
                  <a:pt x="61" y="1465"/>
                  <a:pt x="0" y="1613"/>
                </a:cubicBezTo>
                <a:cubicBezTo>
                  <a:pt x="382" y="1847"/>
                  <a:pt x="763" y="2228"/>
                  <a:pt x="697" y="2610"/>
                </a:cubicBezTo>
                <a:cubicBezTo>
                  <a:pt x="697" y="2630"/>
                  <a:pt x="677" y="2650"/>
                  <a:pt x="677" y="2696"/>
                </a:cubicBezTo>
                <a:cubicBezTo>
                  <a:pt x="656" y="2757"/>
                  <a:pt x="656" y="2823"/>
                  <a:pt x="677" y="2884"/>
                </a:cubicBezTo>
                <a:cubicBezTo>
                  <a:pt x="677" y="2925"/>
                  <a:pt x="743" y="2991"/>
                  <a:pt x="783" y="3032"/>
                </a:cubicBezTo>
                <a:cubicBezTo>
                  <a:pt x="1078" y="3307"/>
                  <a:pt x="1231" y="3586"/>
                  <a:pt x="1206" y="3861"/>
                </a:cubicBezTo>
                <a:cubicBezTo>
                  <a:pt x="1185" y="4156"/>
                  <a:pt x="997" y="4370"/>
                  <a:pt x="804" y="4578"/>
                </a:cubicBezTo>
                <a:cubicBezTo>
                  <a:pt x="656" y="4751"/>
                  <a:pt x="488" y="4919"/>
                  <a:pt x="422" y="5133"/>
                </a:cubicBezTo>
                <a:cubicBezTo>
                  <a:pt x="422" y="5153"/>
                  <a:pt x="402" y="5194"/>
                  <a:pt x="402" y="5214"/>
                </a:cubicBezTo>
                <a:cubicBezTo>
                  <a:pt x="382" y="5301"/>
                  <a:pt x="361" y="5387"/>
                  <a:pt x="315" y="5448"/>
                </a:cubicBezTo>
                <a:cubicBezTo>
                  <a:pt x="295" y="5494"/>
                  <a:pt x="275" y="5514"/>
                  <a:pt x="254" y="5535"/>
                </a:cubicBezTo>
                <a:cubicBezTo>
                  <a:pt x="234" y="5575"/>
                  <a:pt x="214" y="5596"/>
                  <a:pt x="188" y="5621"/>
                </a:cubicBezTo>
                <a:cubicBezTo>
                  <a:pt x="87" y="5769"/>
                  <a:pt x="127" y="5977"/>
                  <a:pt x="168" y="6170"/>
                </a:cubicBezTo>
                <a:cubicBezTo>
                  <a:pt x="214" y="6359"/>
                  <a:pt x="234" y="6552"/>
                  <a:pt x="168" y="6740"/>
                </a:cubicBezTo>
                <a:cubicBezTo>
                  <a:pt x="148" y="6786"/>
                  <a:pt x="127" y="6827"/>
                  <a:pt x="107" y="6893"/>
                </a:cubicBezTo>
                <a:cubicBezTo>
                  <a:pt x="87" y="6933"/>
                  <a:pt x="61" y="6954"/>
                  <a:pt x="41" y="6994"/>
                </a:cubicBezTo>
                <a:cubicBezTo>
                  <a:pt x="0" y="7122"/>
                  <a:pt x="0" y="7274"/>
                  <a:pt x="0" y="7422"/>
                </a:cubicBezTo>
                <a:lnTo>
                  <a:pt x="41" y="8078"/>
                </a:lnTo>
                <a:cubicBezTo>
                  <a:pt x="41" y="8139"/>
                  <a:pt x="41" y="8205"/>
                  <a:pt x="61" y="8246"/>
                </a:cubicBezTo>
                <a:cubicBezTo>
                  <a:pt x="127" y="8312"/>
                  <a:pt x="214" y="8353"/>
                  <a:pt x="315" y="8373"/>
                </a:cubicBezTo>
                <a:cubicBezTo>
                  <a:pt x="443" y="8419"/>
                  <a:pt x="570" y="8439"/>
                  <a:pt x="595" y="8587"/>
                </a:cubicBezTo>
                <a:cubicBezTo>
                  <a:pt x="616" y="8693"/>
                  <a:pt x="529" y="8775"/>
                  <a:pt x="468" y="8861"/>
                </a:cubicBezTo>
                <a:cubicBezTo>
                  <a:pt x="402" y="8927"/>
                  <a:pt x="341" y="8968"/>
                  <a:pt x="341" y="9054"/>
                </a:cubicBezTo>
                <a:cubicBezTo>
                  <a:pt x="341" y="9156"/>
                  <a:pt x="468" y="9222"/>
                  <a:pt x="570" y="9243"/>
                </a:cubicBezTo>
                <a:lnTo>
                  <a:pt x="616" y="9243"/>
                </a:lnTo>
                <a:cubicBezTo>
                  <a:pt x="743" y="9263"/>
                  <a:pt x="890" y="9309"/>
                  <a:pt x="951" y="9411"/>
                </a:cubicBezTo>
                <a:cubicBezTo>
                  <a:pt x="1058" y="9563"/>
                  <a:pt x="977" y="9772"/>
                  <a:pt x="743" y="9985"/>
                </a:cubicBezTo>
                <a:cubicBezTo>
                  <a:pt x="677" y="10046"/>
                  <a:pt x="468" y="10240"/>
                  <a:pt x="509" y="10408"/>
                </a:cubicBezTo>
                <a:cubicBezTo>
                  <a:pt x="560" y="10375"/>
                  <a:pt x="614" y="10362"/>
                  <a:pt x="667" y="10362"/>
                </a:cubicBezTo>
                <a:cubicBezTo>
                  <a:pt x="747" y="10362"/>
                  <a:pt x="826" y="10391"/>
                  <a:pt x="890" y="10428"/>
                </a:cubicBezTo>
                <a:cubicBezTo>
                  <a:pt x="997" y="10494"/>
                  <a:pt x="1078" y="10621"/>
                  <a:pt x="1145" y="10728"/>
                </a:cubicBezTo>
                <a:lnTo>
                  <a:pt x="1440" y="11171"/>
                </a:lnTo>
                <a:cubicBezTo>
                  <a:pt x="1633" y="11445"/>
                  <a:pt x="1801" y="11659"/>
                  <a:pt x="2055" y="11766"/>
                </a:cubicBezTo>
                <a:cubicBezTo>
                  <a:pt x="2075" y="11766"/>
                  <a:pt x="2075" y="11786"/>
                  <a:pt x="2075" y="11806"/>
                </a:cubicBezTo>
                <a:cubicBezTo>
                  <a:pt x="2075" y="11827"/>
                  <a:pt x="2055" y="11827"/>
                  <a:pt x="2035" y="11827"/>
                </a:cubicBezTo>
                <a:cubicBezTo>
                  <a:pt x="1994" y="11827"/>
                  <a:pt x="1948" y="11852"/>
                  <a:pt x="1928" y="11893"/>
                </a:cubicBezTo>
                <a:cubicBezTo>
                  <a:pt x="1908" y="11979"/>
                  <a:pt x="1908" y="12106"/>
                  <a:pt x="1969" y="12168"/>
                </a:cubicBezTo>
                <a:cubicBezTo>
                  <a:pt x="2035" y="12234"/>
                  <a:pt x="2096" y="12274"/>
                  <a:pt x="2182" y="12315"/>
                </a:cubicBezTo>
                <a:cubicBezTo>
                  <a:pt x="2248" y="12361"/>
                  <a:pt x="2330" y="12402"/>
                  <a:pt x="2396" y="12488"/>
                </a:cubicBezTo>
                <a:cubicBezTo>
                  <a:pt x="2503" y="12590"/>
                  <a:pt x="2523" y="12763"/>
                  <a:pt x="2477" y="12910"/>
                </a:cubicBezTo>
                <a:lnTo>
                  <a:pt x="2477" y="12931"/>
                </a:lnTo>
                <a:cubicBezTo>
                  <a:pt x="2757" y="13144"/>
                  <a:pt x="3113" y="13271"/>
                  <a:pt x="3474" y="13271"/>
                </a:cubicBezTo>
                <a:cubicBezTo>
                  <a:pt x="3774" y="13271"/>
                  <a:pt x="4197" y="13165"/>
                  <a:pt x="4324" y="12824"/>
                </a:cubicBezTo>
                <a:cubicBezTo>
                  <a:pt x="4344" y="12763"/>
                  <a:pt x="4364" y="12676"/>
                  <a:pt x="4385" y="12590"/>
                </a:cubicBezTo>
                <a:cubicBezTo>
                  <a:pt x="4431" y="12442"/>
                  <a:pt x="4451" y="12274"/>
                  <a:pt x="4598" y="12168"/>
                </a:cubicBezTo>
                <a:cubicBezTo>
                  <a:pt x="4665" y="12127"/>
                  <a:pt x="4726" y="12127"/>
                  <a:pt x="4812" y="12106"/>
                </a:cubicBezTo>
                <a:cubicBezTo>
                  <a:pt x="4853" y="12081"/>
                  <a:pt x="4893" y="12081"/>
                  <a:pt x="4939" y="12061"/>
                </a:cubicBezTo>
                <a:cubicBezTo>
                  <a:pt x="5021" y="12020"/>
                  <a:pt x="5087" y="11979"/>
                  <a:pt x="5148" y="11913"/>
                </a:cubicBezTo>
                <a:cubicBezTo>
                  <a:pt x="5194" y="11852"/>
                  <a:pt x="5255" y="11786"/>
                  <a:pt x="5341" y="11745"/>
                </a:cubicBezTo>
                <a:cubicBezTo>
                  <a:pt x="5448" y="11679"/>
                  <a:pt x="5555" y="11679"/>
                  <a:pt x="5682" y="11659"/>
                </a:cubicBezTo>
                <a:cubicBezTo>
                  <a:pt x="5702" y="11659"/>
                  <a:pt x="5723" y="11659"/>
                  <a:pt x="5743" y="11639"/>
                </a:cubicBezTo>
                <a:cubicBezTo>
                  <a:pt x="6231" y="11572"/>
                  <a:pt x="6699" y="11277"/>
                  <a:pt x="6974" y="10876"/>
                </a:cubicBezTo>
                <a:lnTo>
                  <a:pt x="6994" y="10835"/>
                </a:lnTo>
                <a:cubicBezTo>
                  <a:pt x="7035" y="10769"/>
                  <a:pt x="7081" y="10682"/>
                  <a:pt x="7162" y="10642"/>
                </a:cubicBezTo>
                <a:cubicBezTo>
                  <a:pt x="7206" y="10623"/>
                  <a:pt x="7252" y="10614"/>
                  <a:pt x="7301" y="10614"/>
                </a:cubicBezTo>
                <a:cubicBezTo>
                  <a:pt x="7416" y="10614"/>
                  <a:pt x="7545" y="10665"/>
                  <a:pt x="7691" y="10769"/>
                </a:cubicBezTo>
                <a:lnTo>
                  <a:pt x="7691" y="10789"/>
                </a:lnTo>
                <a:cubicBezTo>
                  <a:pt x="7889" y="10953"/>
                  <a:pt x="8117" y="11128"/>
                  <a:pt x="8352" y="11128"/>
                </a:cubicBezTo>
                <a:cubicBezTo>
                  <a:pt x="8394" y="11128"/>
                  <a:pt x="8437" y="11122"/>
                  <a:pt x="8480" y="11110"/>
                </a:cubicBezTo>
                <a:cubicBezTo>
                  <a:pt x="8541" y="11089"/>
                  <a:pt x="8581" y="11064"/>
                  <a:pt x="8647" y="11023"/>
                </a:cubicBezTo>
                <a:cubicBezTo>
                  <a:pt x="8708" y="10982"/>
                  <a:pt x="8754" y="10962"/>
                  <a:pt x="8815" y="10937"/>
                </a:cubicBezTo>
                <a:cubicBezTo>
                  <a:pt x="8902" y="10916"/>
                  <a:pt x="8963" y="10896"/>
                  <a:pt x="9049" y="10896"/>
                </a:cubicBezTo>
                <a:cubicBezTo>
                  <a:pt x="9197" y="10855"/>
                  <a:pt x="9344" y="10835"/>
                  <a:pt x="9410" y="10728"/>
                </a:cubicBezTo>
                <a:cubicBezTo>
                  <a:pt x="9410" y="10682"/>
                  <a:pt x="9431" y="10642"/>
                  <a:pt x="9431" y="10601"/>
                </a:cubicBezTo>
                <a:cubicBezTo>
                  <a:pt x="9431" y="10535"/>
                  <a:pt x="9431" y="10494"/>
                  <a:pt x="9471" y="10428"/>
                </a:cubicBezTo>
                <a:cubicBezTo>
                  <a:pt x="9538" y="10280"/>
                  <a:pt x="9726" y="10260"/>
                  <a:pt x="9919" y="10260"/>
                </a:cubicBezTo>
                <a:cubicBezTo>
                  <a:pt x="10067" y="10240"/>
                  <a:pt x="10214" y="10240"/>
                  <a:pt x="10280" y="10133"/>
                </a:cubicBezTo>
                <a:cubicBezTo>
                  <a:pt x="10280" y="10113"/>
                  <a:pt x="10301" y="10113"/>
                  <a:pt x="10321" y="10113"/>
                </a:cubicBezTo>
                <a:lnTo>
                  <a:pt x="10341" y="10113"/>
                </a:lnTo>
                <a:cubicBezTo>
                  <a:pt x="10575" y="10347"/>
                  <a:pt x="10850" y="10535"/>
                  <a:pt x="11150" y="10642"/>
                </a:cubicBezTo>
                <a:cubicBezTo>
                  <a:pt x="11208" y="10656"/>
                  <a:pt x="11258" y="10670"/>
                  <a:pt x="11303" y="10670"/>
                </a:cubicBezTo>
                <a:cubicBezTo>
                  <a:pt x="11322" y="10670"/>
                  <a:pt x="11341" y="10668"/>
                  <a:pt x="11359" y="10662"/>
                </a:cubicBezTo>
                <a:cubicBezTo>
                  <a:pt x="11379" y="10642"/>
                  <a:pt x="11404" y="10621"/>
                  <a:pt x="11425" y="10601"/>
                </a:cubicBezTo>
                <a:cubicBezTo>
                  <a:pt x="11445" y="10580"/>
                  <a:pt x="11465" y="10580"/>
                  <a:pt x="11506" y="10555"/>
                </a:cubicBezTo>
                <a:cubicBezTo>
                  <a:pt x="11551" y="10531"/>
                  <a:pt x="11593" y="10521"/>
                  <a:pt x="11634" y="10521"/>
                </a:cubicBezTo>
                <a:cubicBezTo>
                  <a:pt x="11734" y="10521"/>
                  <a:pt x="11829" y="10580"/>
                  <a:pt x="11933" y="10642"/>
                </a:cubicBezTo>
                <a:cubicBezTo>
                  <a:pt x="12015" y="10682"/>
                  <a:pt x="12122" y="10728"/>
                  <a:pt x="12208" y="10748"/>
                </a:cubicBezTo>
                <a:lnTo>
                  <a:pt x="12208" y="10367"/>
                </a:lnTo>
                <a:cubicBezTo>
                  <a:pt x="12208" y="10347"/>
                  <a:pt x="12228" y="10347"/>
                  <a:pt x="12228" y="10326"/>
                </a:cubicBezTo>
                <a:cubicBezTo>
                  <a:pt x="12523" y="10199"/>
                  <a:pt x="12803" y="10046"/>
                  <a:pt x="13058" y="9838"/>
                </a:cubicBezTo>
                <a:cubicBezTo>
                  <a:pt x="12930" y="9497"/>
                  <a:pt x="12971" y="9116"/>
                  <a:pt x="13159" y="8800"/>
                </a:cubicBezTo>
                <a:lnTo>
                  <a:pt x="13185" y="8775"/>
                </a:lnTo>
                <a:cubicBezTo>
                  <a:pt x="13205" y="8734"/>
                  <a:pt x="13246" y="8693"/>
                  <a:pt x="13246" y="8627"/>
                </a:cubicBezTo>
                <a:cubicBezTo>
                  <a:pt x="13266" y="8587"/>
                  <a:pt x="13266" y="8546"/>
                  <a:pt x="13266" y="8500"/>
                </a:cubicBezTo>
                <a:cubicBezTo>
                  <a:pt x="13266" y="8439"/>
                  <a:pt x="13266" y="8373"/>
                  <a:pt x="13286" y="8312"/>
                </a:cubicBezTo>
                <a:cubicBezTo>
                  <a:pt x="13332" y="8225"/>
                  <a:pt x="13393" y="8164"/>
                  <a:pt x="13459" y="8119"/>
                </a:cubicBezTo>
                <a:cubicBezTo>
                  <a:pt x="13520" y="8078"/>
                  <a:pt x="13566" y="8037"/>
                  <a:pt x="13607" y="7971"/>
                </a:cubicBezTo>
                <a:cubicBezTo>
                  <a:pt x="13627" y="7910"/>
                  <a:pt x="13648" y="7844"/>
                  <a:pt x="13648" y="7757"/>
                </a:cubicBezTo>
                <a:cubicBezTo>
                  <a:pt x="13648" y="7717"/>
                  <a:pt x="13668" y="7676"/>
                  <a:pt x="13668" y="7630"/>
                </a:cubicBezTo>
                <a:cubicBezTo>
                  <a:pt x="13734" y="7376"/>
                  <a:pt x="13922" y="7228"/>
                  <a:pt x="14136" y="7081"/>
                </a:cubicBezTo>
                <a:cubicBezTo>
                  <a:pt x="14177" y="7040"/>
                  <a:pt x="14222" y="6994"/>
                  <a:pt x="14263" y="6974"/>
                </a:cubicBezTo>
                <a:cubicBezTo>
                  <a:pt x="14497" y="6786"/>
                  <a:pt x="14685" y="6532"/>
                  <a:pt x="14812" y="6231"/>
                </a:cubicBezTo>
                <a:cubicBezTo>
                  <a:pt x="14812" y="6231"/>
                  <a:pt x="14838" y="6211"/>
                  <a:pt x="14858" y="6211"/>
                </a:cubicBezTo>
                <a:cubicBezTo>
                  <a:pt x="14879" y="6211"/>
                  <a:pt x="14879" y="6231"/>
                  <a:pt x="14899" y="6257"/>
                </a:cubicBezTo>
                <a:cubicBezTo>
                  <a:pt x="14919" y="6318"/>
                  <a:pt x="14965" y="6359"/>
                  <a:pt x="15006" y="6384"/>
                </a:cubicBezTo>
                <a:cubicBezTo>
                  <a:pt x="15056" y="6396"/>
                  <a:pt x="15111" y="6407"/>
                  <a:pt x="15165" y="6407"/>
                </a:cubicBezTo>
                <a:cubicBezTo>
                  <a:pt x="15205" y="6407"/>
                  <a:pt x="15244" y="6401"/>
                  <a:pt x="15280" y="6384"/>
                </a:cubicBezTo>
                <a:cubicBezTo>
                  <a:pt x="15428" y="6318"/>
                  <a:pt x="15555" y="6191"/>
                  <a:pt x="15662" y="6064"/>
                </a:cubicBezTo>
                <a:cubicBezTo>
                  <a:pt x="15703" y="5977"/>
                  <a:pt x="15789" y="5896"/>
                  <a:pt x="15789" y="5789"/>
                </a:cubicBezTo>
                <a:cubicBezTo>
                  <a:pt x="15809" y="5723"/>
                  <a:pt x="15789" y="5662"/>
                  <a:pt x="15789" y="5575"/>
                </a:cubicBezTo>
                <a:cubicBezTo>
                  <a:pt x="15769" y="5514"/>
                  <a:pt x="15748" y="5407"/>
                  <a:pt x="15769" y="5321"/>
                </a:cubicBezTo>
                <a:cubicBezTo>
                  <a:pt x="15809" y="5153"/>
                  <a:pt x="15982" y="5046"/>
                  <a:pt x="16171" y="4985"/>
                </a:cubicBezTo>
                <a:cubicBezTo>
                  <a:pt x="16191" y="4899"/>
                  <a:pt x="16237" y="4792"/>
                  <a:pt x="16318" y="4705"/>
                </a:cubicBezTo>
                <a:cubicBezTo>
                  <a:pt x="16425" y="4578"/>
                  <a:pt x="16572" y="4497"/>
                  <a:pt x="16720" y="4370"/>
                </a:cubicBezTo>
                <a:cubicBezTo>
                  <a:pt x="17101" y="4029"/>
                  <a:pt x="17254" y="3434"/>
                  <a:pt x="17081" y="2951"/>
                </a:cubicBezTo>
                <a:cubicBezTo>
                  <a:pt x="17081" y="2905"/>
                  <a:pt x="17061" y="2884"/>
                  <a:pt x="17040" y="2864"/>
                </a:cubicBezTo>
                <a:cubicBezTo>
                  <a:pt x="17000" y="2823"/>
                  <a:pt x="16934" y="2798"/>
                  <a:pt x="16893" y="2757"/>
                </a:cubicBezTo>
                <a:cubicBezTo>
                  <a:pt x="16827" y="2717"/>
                  <a:pt x="16806" y="2630"/>
                  <a:pt x="16806" y="2569"/>
                </a:cubicBezTo>
                <a:cubicBezTo>
                  <a:pt x="16745" y="2228"/>
                  <a:pt x="16700" y="1908"/>
                  <a:pt x="16659" y="1572"/>
                </a:cubicBezTo>
                <a:cubicBezTo>
                  <a:pt x="16639" y="1506"/>
                  <a:pt x="16639" y="1425"/>
                  <a:pt x="16572" y="1379"/>
                </a:cubicBezTo>
                <a:cubicBezTo>
                  <a:pt x="16542" y="1355"/>
                  <a:pt x="16510" y="1347"/>
                  <a:pt x="16476" y="1347"/>
                </a:cubicBezTo>
                <a:cubicBezTo>
                  <a:pt x="16391" y="1347"/>
                  <a:pt x="16296" y="1399"/>
                  <a:pt x="16191" y="1399"/>
                </a:cubicBezTo>
                <a:cubicBezTo>
                  <a:pt x="16180" y="1401"/>
                  <a:pt x="16169" y="1402"/>
                  <a:pt x="16158" y="1402"/>
                </a:cubicBezTo>
                <a:cubicBezTo>
                  <a:pt x="16004" y="1402"/>
                  <a:pt x="15873" y="1240"/>
                  <a:pt x="15830" y="1084"/>
                </a:cubicBezTo>
                <a:cubicBezTo>
                  <a:pt x="15789" y="936"/>
                  <a:pt x="15809" y="743"/>
                  <a:pt x="15789" y="575"/>
                </a:cubicBezTo>
                <a:cubicBezTo>
                  <a:pt x="15789" y="448"/>
                  <a:pt x="15789" y="300"/>
                  <a:pt x="15682" y="214"/>
                </a:cubicBezTo>
                <a:cubicBezTo>
                  <a:pt x="15618" y="155"/>
                  <a:pt x="15550" y="135"/>
                  <a:pt x="15478" y="135"/>
                </a:cubicBezTo>
                <a:cubicBezTo>
                  <a:pt x="15322" y="135"/>
                  <a:pt x="15150" y="230"/>
                  <a:pt x="14975" y="230"/>
                </a:cubicBezTo>
                <a:cubicBezTo>
                  <a:pt x="14936" y="230"/>
                  <a:pt x="14897" y="225"/>
                  <a:pt x="14858" y="214"/>
                </a:cubicBezTo>
                <a:cubicBezTo>
                  <a:pt x="14819" y="229"/>
                  <a:pt x="14780" y="236"/>
                  <a:pt x="14740" y="236"/>
                </a:cubicBezTo>
                <a:cubicBezTo>
                  <a:pt x="14503" y="236"/>
                  <a:pt x="14262" y="0"/>
                  <a:pt x="140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8"/>
          <p:cNvSpPr/>
          <p:nvPr/>
        </p:nvSpPr>
        <p:spPr>
          <a:xfrm>
            <a:off x="3522968" y="2732283"/>
            <a:ext cx="756038" cy="711517"/>
          </a:xfrm>
          <a:custGeom>
            <a:rect b="b" l="l" r="r" t="t"/>
            <a:pathLst>
              <a:path extrusionOk="0" h="12027" w="12779">
                <a:moveTo>
                  <a:pt x="9579" y="1"/>
                </a:moveTo>
                <a:cubicBezTo>
                  <a:pt x="9492" y="107"/>
                  <a:pt x="9345" y="107"/>
                  <a:pt x="9218" y="128"/>
                </a:cubicBezTo>
                <a:lnTo>
                  <a:pt x="9157" y="128"/>
                </a:lnTo>
                <a:cubicBezTo>
                  <a:pt x="9070" y="128"/>
                  <a:pt x="8963" y="189"/>
                  <a:pt x="8943" y="255"/>
                </a:cubicBezTo>
                <a:cubicBezTo>
                  <a:pt x="8923" y="296"/>
                  <a:pt x="8923" y="316"/>
                  <a:pt x="8943" y="341"/>
                </a:cubicBezTo>
                <a:cubicBezTo>
                  <a:pt x="8963" y="362"/>
                  <a:pt x="8984" y="382"/>
                  <a:pt x="9029" y="403"/>
                </a:cubicBezTo>
                <a:cubicBezTo>
                  <a:pt x="9070" y="443"/>
                  <a:pt x="9136" y="469"/>
                  <a:pt x="9157" y="530"/>
                </a:cubicBezTo>
                <a:cubicBezTo>
                  <a:pt x="9177" y="570"/>
                  <a:pt x="9177" y="637"/>
                  <a:pt x="9157" y="698"/>
                </a:cubicBezTo>
                <a:cubicBezTo>
                  <a:pt x="9091" y="932"/>
                  <a:pt x="8923" y="1145"/>
                  <a:pt x="8689" y="1272"/>
                </a:cubicBezTo>
                <a:lnTo>
                  <a:pt x="8668" y="1272"/>
                </a:lnTo>
                <a:cubicBezTo>
                  <a:pt x="8648" y="1293"/>
                  <a:pt x="8602" y="1293"/>
                  <a:pt x="8582" y="1313"/>
                </a:cubicBezTo>
                <a:cubicBezTo>
                  <a:pt x="8582" y="1359"/>
                  <a:pt x="8602" y="1400"/>
                  <a:pt x="8628" y="1486"/>
                </a:cubicBezTo>
                <a:cubicBezTo>
                  <a:pt x="8668" y="1547"/>
                  <a:pt x="8709" y="1633"/>
                  <a:pt x="8668" y="1715"/>
                </a:cubicBezTo>
                <a:cubicBezTo>
                  <a:pt x="8648" y="1715"/>
                  <a:pt x="8648" y="1715"/>
                  <a:pt x="8628" y="1740"/>
                </a:cubicBezTo>
                <a:cubicBezTo>
                  <a:pt x="8608" y="1743"/>
                  <a:pt x="8587" y="1745"/>
                  <a:pt x="8567" y="1745"/>
                </a:cubicBezTo>
                <a:cubicBezTo>
                  <a:pt x="8454" y="1745"/>
                  <a:pt x="8332" y="1699"/>
                  <a:pt x="8246" y="1613"/>
                </a:cubicBezTo>
                <a:cubicBezTo>
                  <a:pt x="8139" y="1506"/>
                  <a:pt x="8094" y="1400"/>
                  <a:pt x="8094" y="1293"/>
                </a:cubicBezTo>
                <a:cubicBezTo>
                  <a:pt x="8082" y="1299"/>
                  <a:pt x="8066" y="1301"/>
                  <a:pt x="8048" y="1301"/>
                </a:cubicBezTo>
                <a:cubicBezTo>
                  <a:pt x="8004" y="1301"/>
                  <a:pt x="7948" y="1287"/>
                  <a:pt x="7905" y="1272"/>
                </a:cubicBezTo>
                <a:cubicBezTo>
                  <a:pt x="7737" y="1186"/>
                  <a:pt x="7524" y="1104"/>
                  <a:pt x="7397" y="932"/>
                </a:cubicBezTo>
                <a:lnTo>
                  <a:pt x="7397" y="911"/>
                </a:lnTo>
                <a:cubicBezTo>
                  <a:pt x="7376" y="891"/>
                  <a:pt x="7376" y="870"/>
                  <a:pt x="7356" y="850"/>
                </a:cubicBezTo>
                <a:lnTo>
                  <a:pt x="7290" y="850"/>
                </a:lnTo>
                <a:cubicBezTo>
                  <a:pt x="7249" y="850"/>
                  <a:pt x="7203" y="891"/>
                  <a:pt x="7183" y="932"/>
                </a:cubicBezTo>
                <a:cubicBezTo>
                  <a:pt x="7183" y="977"/>
                  <a:pt x="7163" y="1018"/>
                  <a:pt x="7163" y="1059"/>
                </a:cubicBezTo>
                <a:cubicBezTo>
                  <a:pt x="7163" y="1125"/>
                  <a:pt x="7142" y="1166"/>
                  <a:pt x="7122" y="1232"/>
                </a:cubicBezTo>
                <a:cubicBezTo>
                  <a:pt x="7035" y="1379"/>
                  <a:pt x="6847" y="1440"/>
                  <a:pt x="6674" y="1440"/>
                </a:cubicBezTo>
                <a:cubicBezTo>
                  <a:pt x="6593" y="1440"/>
                  <a:pt x="6506" y="1440"/>
                  <a:pt x="6420" y="1420"/>
                </a:cubicBezTo>
                <a:cubicBezTo>
                  <a:pt x="6339" y="1400"/>
                  <a:pt x="6273" y="1400"/>
                  <a:pt x="6186" y="1400"/>
                </a:cubicBezTo>
                <a:cubicBezTo>
                  <a:pt x="6174" y="1399"/>
                  <a:pt x="6161" y="1398"/>
                  <a:pt x="6149" y="1398"/>
                </a:cubicBezTo>
                <a:cubicBezTo>
                  <a:pt x="5805" y="1398"/>
                  <a:pt x="5465" y="1666"/>
                  <a:pt x="5362" y="2015"/>
                </a:cubicBezTo>
                <a:cubicBezTo>
                  <a:pt x="5342" y="2056"/>
                  <a:pt x="5321" y="2122"/>
                  <a:pt x="5255" y="2163"/>
                </a:cubicBezTo>
                <a:cubicBezTo>
                  <a:pt x="5214" y="2183"/>
                  <a:pt x="5169" y="2183"/>
                  <a:pt x="5128" y="2183"/>
                </a:cubicBezTo>
                <a:lnTo>
                  <a:pt x="3414" y="2142"/>
                </a:lnTo>
                <a:cubicBezTo>
                  <a:pt x="3287" y="2142"/>
                  <a:pt x="3134" y="2122"/>
                  <a:pt x="3032" y="2035"/>
                </a:cubicBezTo>
                <a:cubicBezTo>
                  <a:pt x="2966" y="1995"/>
                  <a:pt x="2925" y="1929"/>
                  <a:pt x="2880" y="1888"/>
                </a:cubicBezTo>
                <a:cubicBezTo>
                  <a:pt x="2859" y="1842"/>
                  <a:pt x="2839" y="1822"/>
                  <a:pt x="2819" y="1801"/>
                </a:cubicBezTo>
                <a:cubicBezTo>
                  <a:pt x="2625" y="1567"/>
                  <a:pt x="2290" y="1547"/>
                  <a:pt x="1969" y="1527"/>
                </a:cubicBezTo>
                <a:lnTo>
                  <a:pt x="1567" y="1506"/>
                </a:lnTo>
                <a:cubicBezTo>
                  <a:pt x="1501" y="1500"/>
                  <a:pt x="1438" y="1496"/>
                  <a:pt x="1378" y="1496"/>
                </a:cubicBezTo>
                <a:cubicBezTo>
                  <a:pt x="1243" y="1496"/>
                  <a:pt x="1126" y="1517"/>
                  <a:pt x="1038" y="1588"/>
                </a:cubicBezTo>
                <a:cubicBezTo>
                  <a:pt x="1018" y="1613"/>
                  <a:pt x="1018" y="1613"/>
                  <a:pt x="998" y="1613"/>
                </a:cubicBezTo>
                <a:cubicBezTo>
                  <a:pt x="1018" y="1715"/>
                  <a:pt x="998" y="1822"/>
                  <a:pt x="972" y="1929"/>
                </a:cubicBezTo>
                <a:cubicBezTo>
                  <a:pt x="932" y="2122"/>
                  <a:pt x="891" y="2310"/>
                  <a:pt x="825" y="2478"/>
                </a:cubicBezTo>
                <a:cubicBezTo>
                  <a:pt x="911" y="2585"/>
                  <a:pt x="870" y="2778"/>
                  <a:pt x="764" y="2859"/>
                </a:cubicBezTo>
                <a:cubicBezTo>
                  <a:pt x="636" y="2987"/>
                  <a:pt x="464" y="3032"/>
                  <a:pt x="296" y="3114"/>
                </a:cubicBezTo>
                <a:cubicBezTo>
                  <a:pt x="148" y="3200"/>
                  <a:pt x="1" y="3348"/>
                  <a:pt x="41" y="3521"/>
                </a:cubicBezTo>
                <a:cubicBezTo>
                  <a:pt x="62" y="3648"/>
                  <a:pt x="169" y="3729"/>
                  <a:pt x="255" y="3836"/>
                </a:cubicBezTo>
                <a:cubicBezTo>
                  <a:pt x="443" y="4070"/>
                  <a:pt x="464" y="4411"/>
                  <a:pt x="657" y="4640"/>
                </a:cubicBezTo>
                <a:cubicBezTo>
                  <a:pt x="698" y="4685"/>
                  <a:pt x="743" y="4706"/>
                  <a:pt x="784" y="4726"/>
                </a:cubicBezTo>
                <a:cubicBezTo>
                  <a:pt x="825" y="4726"/>
                  <a:pt x="870" y="4706"/>
                  <a:pt x="932" y="4685"/>
                </a:cubicBezTo>
                <a:cubicBezTo>
                  <a:pt x="980" y="4671"/>
                  <a:pt x="1031" y="4663"/>
                  <a:pt x="1083" y="4663"/>
                </a:cubicBezTo>
                <a:cubicBezTo>
                  <a:pt x="1261" y="4663"/>
                  <a:pt x="1448" y="4748"/>
                  <a:pt x="1547" y="4894"/>
                </a:cubicBezTo>
                <a:cubicBezTo>
                  <a:pt x="1588" y="4981"/>
                  <a:pt x="1633" y="5067"/>
                  <a:pt x="1715" y="5108"/>
                </a:cubicBezTo>
                <a:cubicBezTo>
                  <a:pt x="1761" y="5128"/>
                  <a:pt x="1822" y="5128"/>
                  <a:pt x="1862" y="5128"/>
                </a:cubicBezTo>
                <a:cubicBezTo>
                  <a:pt x="1990" y="5174"/>
                  <a:pt x="2076" y="5301"/>
                  <a:pt x="2096" y="5428"/>
                </a:cubicBezTo>
                <a:cubicBezTo>
                  <a:pt x="2096" y="5530"/>
                  <a:pt x="2076" y="5657"/>
                  <a:pt x="2035" y="5784"/>
                </a:cubicBezTo>
                <a:cubicBezTo>
                  <a:pt x="1949" y="5830"/>
                  <a:pt x="1842" y="5830"/>
                  <a:pt x="1761" y="5830"/>
                </a:cubicBezTo>
                <a:lnTo>
                  <a:pt x="1761" y="6018"/>
                </a:lnTo>
                <a:cubicBezTo>
                  <a:pt x="1990" y="6018"/>
                  <a:pt x="2203" y="5998"/>
                  <a:pt x="2437" y="5998"/>
                </a:cubicBezTo>
                <a:cubicBezTo>
                  <a:pt x="2458" y="5998"/>
                  <a:pt x="2478" y="5998"/>
                  <a:pt x="2478" y="6018"/>
                </a:cubicBezTo>
                <a:cubicBezTo>
                  <a:pt x="2498" y="6018"/>
                  <a:pt x="2498" y="6064"/>
                  <a:pt x="2478" y="6084"/>
                </a:cubicBezTo>
                <a:cubicBezTo>
                  <a:pt x="2417" y="6211"/>
                  <a:pt x="2310" y="6318"/>
                  <a:pt x="2162" y="6359"/>
                </a:cubicBezTo>
                <a:cubicBezTo>
                  <a:pt x="2096" y="6379"/>
                  <a:pt x="2035" y="6379"/>
                  <a:pt x="1990" y="6420"/>
                </a:cubicBezTo>
                <a:cubicBezTo>
                  <a:pt x="1928" y="6486"/>
                  <a:pt x="1842" y="6573"/>
                  <a:pt x="1928" y="6573"/>
                </a:cubicBezTo>
                <a:cubicBezTo>
                  <a:pt x="2015" y="6888"/>
                  <a:pt x="2117" y="7208"/>
                  <a:pt x="2224" y="7524"/>
                </a:cubicBezTo>
                <a:cubicBezTo>
                  <a:pt x="2244" y="7590"/>
                  <a:pt x="2244" y="7631"/>
                  <a:pt x="2290" y="7651"/>
                </a:cubicBezTo>
                <a:cubicBezTo>
                  <a:pt x="2330" y="7692"/>
                  <a:pt x="2371" y="7692"/>
                  <a:pt x="2417" y="7692"/>
                </a:cubicBezTo>
                <a:cubicBezTo>
                  <a:pt x="2753" y="7819"/>
                  <a:pt x="2651" y="8480"/>
                  <a:pt x="2987" y="8607"/>
                </a:cubicBezTo>
                <a:cubicBezTo>
                  <a:pt x="3073" y="8628"/>
                  <a:pt x="3159" y="8628"/>
                  <a:pt x="3221" y="8668"/>
                </a:cubicBezTo>
                <a:cubicBezTo>
                  <a:pt x="3307" y="8709"/>
                  <a:pt x="3327" y="8796"/>
                  <a:pt x="3368" y="8882"/>
                </a:cubicBezTo>
                <a:cubicBezTo>
                  <a:pt x="3454" y="9091"/>
                  <a:pt x="3561" y="9304"/>
                  <a:pt x="3643" y="9538"/>
                </a:cubicBezTo>
                <a:cubicBezTo>
                  <a:pt x="3709" y="9686"/>
                  <a:pt x="3795" y="9854"/>
                  <a:pt x="3963" y="9920"/>
                </a:cubicBezTo>
                <a:cubicBezTo>
                  <a:pt x="4006" y="9930"/>
                  <a:pt x="4053" y="9935"/>
                  <a:pt x="4100" y="9935"/>
                </a:cubicBezTo>
                <a:cubicBezTo>
                  <a:pt x="4148" y="9935"/>
                  <a:pt x="4195" y="9930"/>
                  <a:pt x="4238" y="9920"/>
                </a:cubicBezTo>
                <a:cubicBezTo>
                  <a:pt x="4345" y="9899"/>
                  <a:pt x="4472" y="9879"/>
                  <a:pt x="4579" y="9879"/>
                </a:cubicBezTo>
                <a:cubicBezTo>
                  <a:pt x="4643" y="9866"/>
                  <a:pt x="4703" y="9859"/>
                  <a:pt x="4761" y="9859"/>
                </a:cubicBezTo>
                <a:cubicBezTo>
                  <a:pt x="4913" y="9859"/>
                  <a:pt x="5041" y="9912"/>
                  <a:pt x="5148" y="10067"/>
                </a:cubicBezTo>
                <a:cubicBezTo>
                  <a:pt x="5321" y="10322"/>
                  <a:pt x="5489" y="10576"/>
                  <a:pt x="5657" y="10830"/>
                </a:cubicBezTo>
                <a:cubicBezTo>
                  <a:pt x="5746" y="10969"/>
                  <a:pt x="5894" y="11126"/>
                  <a:pt x="6038" y="11126"/>
                </a:cubicBezTo>
                <a:cubicBezTo>
                  <a:pt x="6067" y="11126"/>
                  <a:pt x="6096" y="11120"/>
                  <a:pt x="6125" y="11105"/>
                </a:cubicBezTo>
                <a:cubicBezTo>
                  <a:pt x="6166" y="11105"/>
                  <a:pt x="6186" y="11085"/>
                  <a:pt x="6232" y="11064"/>
                </a:cubicBezTo>
                <a:cubicBezTo>
                  <a:pt x="6244" y="11061"/>
                  <a:pt x="6256" y="11060"/>
                  <a:pt x="6268" y="11060"/>
                </a:cubicBezTo>
                <a:cubicBezTo>
                  <a:pt x="6419" y="11060"/>
                  <a:pt x="6539" y="11281"/>
                  <a:pt x="6695" y="11318"/>
                </a:cubicBezTo>
                <a:cubicBezTo>
                  <a:pt x="6721" y="11329"/>
                  <a:pt x="6748" y="11332"/>
                  <a:pt x="6775" y="11332"/>
                </a:cubicBezTo>
                <a:cubicBezTo>
                  <a:pt x="6855" y="11332"/>
                  <a:pt x="6935" y="11298"/>
                  <a:pt x="7015" y="11298"/>
                </a:cubicBezTo>
                <a:cubicBezTo>
                  <a:pt x="7376" y="11298"/>
                  <a:pt x="7483" y="11848"/>
                  <a:pt x="7819" y="11995"/>
                </a:cubicBezTo>
                <a:cubicBezTo>
                  <a:pt x="7876" y="12017"/>
                  <a:pt x="7934" y="12027"/>
                  <a:pt x="7990" y="12027"/>
                </a:cubicBezTo>
                <a:cubicBezTo>
                  <a:pt x="8104" y="12027"/>
                  <a:pt x="8216" y="11988"/>
                  <a:pt x="8328" y="11934"/>
                </a:cubicBezTo>
                <a:cubicBezTo>
                  <a:pt x="8475" y="11848"/>
                  <a:pt x="8628" y="11741"/>
                  <a:pt x="8775" y="11680"/>
                </a:cubicBezTo>
                <a:cubicBezTo>
                  <a:pt x="8923" y="11614"/>
                  <a:pt x="9091" y="11573"/>
                  <a:pt x="9218" y="11507"/>
                </a:cubicBezTo>
                <a:cubicBezTo>
                  <a:pt x="9365" y="11425"/>
                  <a:pt x="9472" y="11298"/>
                  <a:pt x="9472" y="11151"/>
                </a:cubicBezTo>
                <a:cubicBezTo>
                  <a:pt x="9447" y="11122"/>
                  <a:pt x="9421" y="11103"/>
                  <a:pt x="9411" y="11103"/>
                </a:cubicBezTo>
                <a:cubicBezTo>
                  <a:pt x="9404" y="11103"/>
                  <a:pt x="9403" y="11110"/>
                  <a:pt x="9411" y="11125"/>
                </a:cubicBezTo>
                <a:cubicBezTo>
                  <a:pt x="9324" y="11085"/>
                  <a:pt x="9324" y="10957"/>
                  <a:pt x="9365" y="10851"/>
                </a:cubicBezTo>
                <a:cubicBezTo>
                  <a:pt x="9411" y="10769"/>
                  <a:pt x="9452" y="10662"/>
                  <a:pt x="9411" y="10555"/>
                </a:cubicBezTo>
                <a:cubicBezTo>
                  <a:pt x="9391" y="10535"/>
                  <a:pt x="9365" y="10489"/>
                  <a:pt x="9345" y="10449"/>
                </a:cubicBezTo>
                <a:cubicBezTo>
                  <a:pt x="9324" y="10408"/>
                  <a:pt x="9345" y="10322"/>
                  <a:pt x="9365" y="10260"/>
                </a:cubicBezTo>
                <a:cubicBezTo>
                  <a:pt x="9451" y="10129"/>
                  <a:pt x="9615" y="10057"/>
                  <a:pt x="9773" y="10057"/>
                </a:cubicBezTo>
                <a:cubicBezTo>
                  <a:pt x="9895" y="10057"/>
                  <a:pt x="10014" y="10101"/>
                  <a:pt x="10087" y="10194"/>
                </a:cubicBezTo>
                <a:cubicBezTo>
                  <a:pt x="10108" y="10235"/>
                  <a:pt x="10154" y="10260"/>
                  <a:pt x="10174" y="10281"/>
                </a:cubicBezTo>
                <a:cubicBezTo>
                  <a:pt x="10188" y="10286"/>
                  <a:pt x="10202" y="10289"/>
                  <a:pt x="10215" y="10289"/>
                </a:cubicBezTo>
                <a:cubicBezTo>
                  <a:pt x="10302" y="10289"/>
                  <a:pt x="10371" y="10183"/>
                  <a:pt x="10428" y="10108"/>
                </a:cubicBezTo>
                <a:cubicBezTo>
                  <a:pt x="10617" y="9645"/>
                  <a:pt x="10850" y="9197"/>
                  <a:pt x="11084" y="8775"/>
                </a:cubicBezTo>
                <a:cubicBezTo>
                  <a:pt x="11064" y="8755"/>
                  <a:pt x="11044" y="8734"/>
                  <a:pt x="11044" y="8709"/>
                </a:cubicBezTo>
                <a:cubicBezTo>
                  <a:pt x="10937" y="8607"/>
                  <a:pt x="10830" y="8455"/>
                  <a:pt x="10744" y="8455"/>
                </a:cubicBezTo>
                <a:lnTo>
                  <a:pt x="10662" y="8455"/>
                </a:lnTo>
                <a:cubicBezTo>
                  <a:pt x="10625" y="8469"/>
                  <a:pt x="10589" y="8482"/>
                  <a:pt x="10553" y="8482"/>
                </a:cubicBezTo>
                <a:cubicBezTo>
                  <a:pt x="10525" y="8482"/>
                  <a:pt x="10498" y="8475"/>
                  <a:pt x="10469" y="8455"/>
                </a:cubicBezTo>
                <a:cubicBezTo>
                  <a:pt x="10469" y="8455"/>
                  <a:pt x="10449" y="8455"/>
                  <a:pt x="10449" y="8434"/>
                </a:cubicBezTo>
                <a:cubicBezTo>
                  <a:pt x="10449" y="8353"/>
                  <a:pt x="10449" y="8246"/>
                  <a:pt x="10510" y="8180"/>
                </a:cubicBezTo>
                <a:cubicBezTo>
                  <a:pt x="10362" y="8073"/>
                  <a:pt x="10321" y="7885"/>
                  <a:pt x="10281" y="7692"/>
                </a:cubicBezTo>
                <a:cubicBezTo>
                  <a:pt x="10255" y="7631"/>
                  <a:pt x="10235" y="7565"/>
                  <a:pt x="10215" y="7503"/>
                </a:cubicBezTo>
                <a:cubicBezTo>
                  <a:pt x="10174" y="7356"/>
                  <a:pt x="10108" y="7229"/>
                  <a:pt x="10026" y="7102"/>
                </a:cubicBezTo>
                <a:lnTo>
                  <a:pt x="9452" y="6211"/>
                </a:lnTo>
                <a:cubicBezTo>
                  <a:pt x="9401" y="6107"/>
                  <a:pt x="9348" y="6057"/>
                  <a:pt x="9296" y="6057"/>
                </a:cubicBezTo>
                <a:cubicBezTo>
                  <a:pt x="9285" y="6057"/>
                  <a:pt x="9274" y="6059"/>
                  <a:pt x="9263" y="6064"/>
                </a:cubicBezTo>
                <a:cubicBezTo>
                  <a:pt x="9238" y="6064"/>
                  <a:pt x="9218" y="6064"/>
                  <a:pt x="9197" y="6084"/>
                </a:cubicBezTo>
                <a:cubicBezTo>
                  <a:pt x="9169" y="6099"/>
                  <a:pt x="9150" y="6113"/>
                  <a:pt x="9118" y="6113"/>
                </a:cubicBezTo>
                <a:cubicBezTo>
                  <a:pt x="9105" y="6113"/>
                  <a:pt x="9090" y="6111"/>
                  <a:pt x="9070" y="6105"/>
                </a:cubicBezTo>
                <a:lnTo>
                  <a:pt x="9009" y="6105"/>
                </a:lnTo>
                <a:cubicBezTo>
                  <a:pt x="9009" y="6084"/>
                  <a:pt x="8984" y="6084"/>
                  <a:pt x="8963" y="6084"/>
                </a:cubicBezTo>
                <a:cubicBezTo>
                  <a:pt x="8943" y="6084"/>
                  <a:pt x="8923" y="6145"/>
                  <a:pt x="8923" y="6191"/>
                </a:cubicBezTo>
                <a:cubicBezTo>
                  <a:pt x="8882" y="6339"/>
                  <a:pt x="8775" y="6527"/>
                  <a:pt x="8602" y="6527"/>
                </a:cubicBezTo>
                <a:cubicBezTo>
                  <a:pt x="8541" y="6527"/>
                  <a:pt x="8475" y="6486"/>
                  <a:pt x="8414" y="6445"/>
                </a:cubicBezTo>
                <a:cubicBezTo>
                  <a:pt x="8394" y="6445"/>
                  <a:pt x="8394" y="6420"/>
                  <a:pt x="8373" y="6420"/>
                </a:cubicBezTo>
                <a:cubicBezTo>
                  <a:pt x="8272" y="6360"/>
                  <a:pt x="8149" y="6327"/>
                  <a:pt x="8028" y="6327"/>
                </a:cubicBezTo>
                <a:cubicBezTo>
                  <a:pt x="7942" y="6327"/>
                  <a:pt x="7856" y="6344"/>
                  <a:pt x="7778" y="6379"/>
                </a:cubicBezTo>
                <a:cubicBezTo>
                  <a:pt x="7778" y="6390"/>
                  <a:pt x="7773" y="6395"/>
                  <a:pt x="7765" y="6395"/>
                </a:cubicBezTo>
                <a:cubicBezTo>
                  <a:pt x="7758" y="6395"/>
                  <a:pt x="7748" y="6390"/>
                  <a:pt x="7737" y="6379"/>
                </a:cubicBezTo>
                <a:cubicBezTo>
                  <a:pt x="7737" y="6379"/>
                  <a:pt x="7737" y="6359"/>
                  <a:pt x="7712" y="6359"/>
                </a:cubicBezTo>
                <a:cubicBezTo>
                  <a:pt x="7712" y="6252"/>
                  <a:pt x="7692" y="6145"/>
                  <a:pt x="7712" y="6039"/>
                </a:cubicBezTo>
                <a:cubicBezTo>
                  <a:pt x="7737" y="5911"/>
                  <a:pt x="7819" y="5830"/>
                  <a:pt x="7926" y="5810"/>
                </a:cubicBezTo>
                <a:cubicBezTo>
                  <a:pt x="7950" y="5801"/>
                  <a:pt x="7974" y="5797"/>
                  <a:pt x="7997" y="5797"/>
                </a:cubicBezTo>
                <a:cubicBezTo>
                  <a:pt x="8094" y="5797"/>
                  <a:pt x="8180" y="5867"/>
                  <a:pt x="8266" y="5937"/>
                </a:cubicBezTo>
                <a:cubicBezTo>
                  <a:pt x="8307" y="5977"/>
                  <a:pt x="8348" y="6018"/>
                  <a:pt x="8414" y="6039"/>
                </a:cubicBezTo>
                <a:cubicBezTo>
                  <a:pt x="8434" y="6064"/>
                  <a:pt x="8455" y="6064"/>
                  <a:pt x="8475" y="6064"/>
                </a:cubicBezTo>
                <a:cubicBezTo>
                  <a:pt x="8521" y="6064"/>
                  <a:pt x="8561" y="6018"/>
                  <a:pt x="8582" y="5998"/>
                </a:cubicBezTo>
                <a:cubicBezTo>
                  <a:pt x="8709" y="5911"/>
                  <a:pt x="8795" y="5764"/>
                  <a:pt x="8857" y="5616"/>
                </a:cubicBezTo>
                <a:cubicBezTo>
                  <a:pt x="8882" y="5576"/>
                  <a:pt x="8902" y="5469"/>
                  <a:pt x="8984" y="5469"/>
                </a:cubicBezTo>
                <a:cubicBezTo>
                  <a:pt x="8996" y="5459"/>
                  <a:pt x="9008" y="5454"/>
                  <a:pt x="9019" y="5454"/>
                </a:cubicBezTo>
                <a:cubicBezTo>
                  <a:pt x="9029" y="5454"/>
                  <a:pt x="9040" y="5459"/>
                  <a:pt x="9050" y="5469"/>
                </a:cubicBezTo>
                <a:lnTo>
                  <a:pt x="9070" y="5469"/>
                </a:lnTo>
                <a:cubicBezTo>
                  <a:pt x="9111" y="5469"/>
                  <a:pt x="9111" y="5448"/>
                  <a:pt x="9136" y="5428"/>
                </a:cubicBezTo>
                <a:cubicBezTo>
                  <a:pt x="9177" y="5382"/>
                  <a:pt x="9197" y="5276"/>
                  <a:pt x="9177" y="5194"/>
                </a:cubicBezTo>
                <a:cubicBezTo>
                  <a:pt x="9177" y="5148"/>
                  <a:pt x="9177" y="5128"/>
                  <a:pt x="9197" y="5128"/>
                </a:cubicBezTo>
                <a:cubicBezTo>
                  <a:pt x="9599" y="5047"/>
                  <a:pt x="9960" y="4874"/>
                  <a:pt x="10255" y="4599"/>
                </a:cubicBezTo>
                <a:cubicBezTo>
                  <a:pt x="10342" y="4538"/>
                  <a:pt x="10469" y="4411"/>
                  <a:pt x="10469" y="4258"/>
                </a:cubicBezTo>
                <a:lnTo>
                  <a:pt x="10469" y="4156"/>
                </a:lnTo>
                <a:cubicBezTo>
                  <a:pt x="10449" y="4111"/>
                  <a:pt x="10449" y="4050"/>
                  <a:pt x="10469" y="3984"/>
                </a:cubicBezTo>
                <a:cubicBezTo>
                  <a:pt x="10489" y="3902"/>
                  <a:pt x="10535" y="3856"/>
                  <a:pt x="10576" y="3795"/>
                </a:cubicBezTo>
                <a:lnTo>
                  <a:pt x="10596" y="3775"/>
                </a:lnTo>
                <a:cubicBezTo>
                  <a:pt x="10683" y="3668"/>
                  <a:pt x="10744" y="3561"/>
                  <a:pt x="10810" y="3414"/>
                </a:cubicBezTo>
                <a:cubicBezTo>
                  <a:pt x="10830" y="3348"/>
                  <a:pt x="10830" y="3307"/>
                  <a:pt x="10810" y="3287"/>
                </a:cubicBezTo>
                <a:cubicBezTo>
                  <a:pt x="10810" y="3241"/>
                  <a:pt x="10764" y="3241"/>
                  <a:pt x="10723" y="3221"/>
                </a:cubicBezTo>
                <a:cubicBezTo>
                  <a:pt x="10662" y="3200"/>
                  <a:pt x="10596" y="3180"/>
                  <a:pt x="10555" y="3114"/>
                </a:cubicBezTo>
                <a:lnTo>
                  <a:pt x="10555" y="3012"/>
                </a:lnTo>
                <a:lnTo>
                  <a:pt x="10555" y="2946"/>
                </a:lnTo>
                <a:cubicBezTo>
                  <a:pt x="10535" y="2926"/>
                  <a:pt x="10510" y="2926"/>
                  <a:pt x="10489" y="2905"/>
                </a:cubicBezTo>
                <a:cubicBezTo>
                  <a:pt x="10469" y="2885"/>
                  <a:pt x="10428" y="2859"/>
                  <a:pt x="10408" y="2819"/>
                </a:cubicBezTo>
                <a:cubicBezTo>
                  <a:pt x="10362" y="2758"/>
                  <a:pt x="10383" y="2671"/>
                  <a:pt x="10469" y="2564"/>
                </a:cubicBezTo>
                <a:cubicBezTo>
                  <a:pt x="10617" y="2396"/>
                  <a:pt x="10764" y="2203"/>
                  <a:pt x="10937" y="2056"/>
                </a:cubicBezTo>
                <a:cubicBezTo>
                  <a:pt x="10978" y="2015"/>
                  <a:pt x="11018" y="1969"/>
                  <a:pt x="11084" y="1969"/>
                </a:cubicBezTo>
                <a:cubicBezTo>
                  <a:pt x="11095" y="1966"/>
                  <a:pt x="11105" y="1964"/>
                  <a:pt x="11115" y="1964"/>
                </a:cubicBezTo>
                <a:cubicBezTo>
                  <a:pt x="11162" y="1964"/>
                  <a:pt x="11202" y="1998"/>
                  <a:pt x="11252" y="2015"/>
                </a:cubicBezTo>
                <a:cubicBezTo>
                  <a:pt x="11380" y="2076"/>
                  <a:pt x="11507" y="2183"/>
                  <a:pt x="11593" y="2310"/>
                </a:cubicBezTo>
                <a:lnTo>
                  <a:pt x="11613" y="2310"/>
                </a:lnTo>
                <a:cubicBezTo>
                  <a:pt x="11634" y="2351"/>
                  <a:pt x="11654" y="2376"/>
                  <a:pt x="11700" y="2396"/>
                </a:cubicBezTo>
                <a:cubicBezTo>
                  <a:pt x="11741" y="2417"/>
                  <a:pt x="11781" y="2417"/>
                  <a:pt x="11847" y="2417"/>
                </a:cubicBezTo>
                <a:lnTo>
                  <a:pt x="11954" y="2417"/>
                </a:lnTo>
                <a:cubicBezTo>
                  <a:pt x="12015" y="2437"/>
                  <a:pt x="12061" y="2458"/>
                  <a:pt x="12102" y="2478"/>
                </a:cubicBezTo>
                <a:cubicBezTo>
                  <a:pt x="12163" y="2503"/>
                  <a:pt x="12229" y="2524"/>
                  <a:pt x="12270" y="2524"/>
                </a:cubicBezTo>
                <a:cubicBezTo>
                  <a:pt x="12397" y="2503"/>
                  <a:pt x="12443" y="2351"/>
                  <a:pt x="12443" y="2224"/>
                </a:cubicBezTo>
                <a:lnTo>
                  <a:pt x="12443" y="2183"/>
                </a:lnTo>
                <a:cubicBezTo>
                  <a:pt x="12463" y="2056"/>
                  <a:pt x="12463" y="1908"/>
                  <a:pt x="12570" y="1801"/>
                </a:cubicBezTo>
                <a:cubicBezTo>
                  <a:pt x="12590" y="1781"/>
                  <a:pt x="12631" y="1761"/>
                  <a:pt x="12672" y="1740"/>
                </a:cubicBezTo>
                <a:cubicBezTo>
                  <a:pt x="12717" y="1695"/>
                  <a:pt x="12778" y="1654"/>
                  <a:pt x="12778" y="1613"/>
                </a:cubicBezTo>
                <a:cubicBezTo>
                  <a:pt x="12778" y="1567"/>
                  <a:pt x="12758" y="1527"/>
                  <a:pt x="12717" y="1486"/>
                </a:cubicBezTo>
                <a:cubicBezTo>
                  <a:pt x="12697" y="1440"/>
                  <a:pt x="12672" y="1420"/>
                  <a:pt x="12672" y="1379"/>
                </a:cubicBezTo>
                <a:cubicBezTo>
                  <a:pt x="12631" y="1293"/>
                  <a:pt x="12651" y="1206"/>
                  <a:pt x="12651" y="1125"/>
                </a:cubicBezTo>
                <a:cubicBezTo>
                  <a:pt x="12672" y="1079"/>
                  <a:pt x="12672" y="1038"/>
                  <a:pt x="12672" y="1018"/>
                </a:cubicBezTo>
                <a:cubicBezTo>
                  <a:pt x="12672" y="850"/>
                  <a:pt x="12524" y="698"/>
                  <a:pt x="12356" y="698"/>
                </a:cubicBezTo>
                <a:lnTo>
                  <a:pt x="12270" y="698"/>
                </a:lnTo>
                <a:cubicBezTo>
                  <a:pt x="12122" y="870"/>
                  <a:pt x="11934" y="1018"/>
                  <a:pt x="11741" y="1125"/>
                </a:cubicBezTo>
                <a:cubicBezTo>
                  <a:pt x="11680" y="1154"/>
                  <a:pt x="11621" y="1182"/>
                  <a:pt x="11554" y="1182"/>
                </a:cubicBezTo>
                <a:cubicBezTo>
                  <a:pt x="11526" y="1182"/>
                  <a:pt x="11497" y="1177"/>
                  <a:pt x="11466" y="1166"/>
                </a:cubicBezTo>
                <a:cubicBezTo>
                  <a:pt x="11425" y="1145"/>
                  <a:pt x="11380" y="1079"/>
                  <a:pt x="11359" y="1059"/>
                </a:cubicBezTo>
                <a:cubicBezTo>
                  <a:pt x="11171" y="804"/>
                  <a:pt x="10957" y="550"/>
                  <a:pt x="10850" y="235"/>
                </a:cubicBezTo>
                <a:lnTo>
                  <a:pt x="10810" y="235"/>
                </a:lnTo>
                <a:lnTo>
                  <a:pt x="9833" y="1125"/>
                </a:lnTo>
                <a:cubicBezTo>
                  <a:pt x="9762" y="1175"/>
                  <a:pt x="9695" y="1242"/>
                  <a:pt x="9591" y="1242"/>
                </a:cubicBezTo>
                <a:cubicBezTo>
                  <a:pt x="9569" y="1242"/>
                  <a:pt x="9544" y="1239"/>
                  <a:pt x="9518" y="1232"/>
                </a:cubicBezTo>
                <a:cubicBezTo>
                  <a:pt x="9431" y="1186"/>
                  <a:pt x="9365" y="1079"/>
                  <a:pt x="9365" y="977"/>
                </a:cubicBezTo>
                <a:cubicBezTo>
                  <a:pt x="9365" y="825"/>
                  <a:pt x="9452" y="723"/>
                  <a:pt x="9518" y="616"/>
                </a:cubicBezTo>
                <a:cubicBezTo>
                  <a:pt x="9579" y="530"/>
                  <a:pt x="9620" y="469"/>
                  <a:pt x="9645" y="403"/>
                </a:cubicBezTo>
                <a:cubicBezTo>
                  <a:pt x="9686" y="255"/>
                  <a:pt x="9665" y="107"/>
                  <a:pt x="95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8"/>
          <p:cNvSpPr/>
          <p:nvPr/>
        </p:nvSpPr>
        <p:spPr>
          <a:xfrm>
            <a:off x="4034538" y="1557426"/>
            <a:ext cx="860164" cy="1078309"/>
          </a:xfrm>
          <a:custGeom>
            <a:rect b="b" l="l" r="r" t="t"/>
            <a:pathLst>
              <a:path extrusionOk="0" h="18227" w="14539">
                <a:moveTo>
                  <a:pt x="5338" y="0"/>
                </a:moveTo>
                <a:cubicBezTo>
                  <a:pt x="5124" y="0"/>
                  <a:pt x="4923" y="225"/>
                  <a:pt x="4711" y="225"/>
                </a:cubicBezTo>
                <a:cubicBezTo>
                  <a:pt x="4681" y="225"/>
                  <a:pt x="4650" y="220"/>
                  <a:pt x="4620" y="210"/>
                </a:cubicBezTo>
                <a:cubicBezTo>
                  <a:pt x="4492" y="169"/>
                  <a:pt x="4406" y="22"/>
                  <a:pt x="4258" y="22"/>
                </a:cubicBezTo>
                <a:cubicBezTo>
                  <a:pt x="4131" y="22"/>
                  <a:pt x="4050" y="129"/>
                  <a:pt x="4025" y="256"/>
                </a:cubicBezTo>
                <a:cubicBezTo>
                  <a:pt x="3984" y="363"/>
                  <a:pt x="4004" y="490"/>
                  <a:pt x="3943" y="617"/>
                </a:cubicBezTo>
                <a:cubicBezTo>
                  <a:pt x="3897" y="719"/>
                  <a:pt x="3796" y="825"/>
                  <a:pt x="3689" y="892"/>
                </a:cubicBezTo>
                <a:cubicBezTo>
                  <a:pt x="3414" y="1146"/>
                  <a:pt x="3114" y="1380"/>
                  <a:pt x="2819" y="1634"/>
                </a:cubicBezTo>
                <a:cubicBezTo>
                  <a:pt x="2753" y="1675"/>
                  <a:pt x="2692" y="1736"/>
                  <a:pt x="2605" y="1736"/>
                </a:cubicBezTo>
                <a:cubicBezTo>
                  <a:pt x="2578" y="1748"/>
                  <a:pt x="2551" y="1752"/>
                  <a:pt x="2524" y="1752"/>
                </a:cubicBezTo>
                <a:cubicBezTo>
                  <a:pt x="2446" y="1752"/>
                  <a:pt x="2369" y="1716"/>
                  <a:pt x="2290" y="1716"/>
                </a:cubicBezTo>
                <a:cubicBezTo>
                  <a:pt x="1990" y="1716"/>
                  <a:pt x="1802" y="2097"/>
                  <a:pt x="1695" y="2397"/>
                </a:cubicBezTo>
                <a:cubicBezTo>
                  <a:pt x="1608" y="2672"/>
                  <a:pt x="1400" y="2906"/>
                  <a:pt x="1125" y="3008"/>
                </a:cubicBezTo>
                <a:cubicBezTo>
                  <a:pt x="845" y="3094"/>
                  <a:pt x="530" y="3094"/>
                  <a:pt x="337" y="3287"/>
                </a:cubicBezTo>
                <a:cubicBezTo>
                  <a:pt x="169" y="3455"/>
                  <a:pt x="148" y="3730"/>
                  <a:pt x="128" y="3964"/>
                </a:cubicBezTo>
                <a:cubicBezTo>
                  <a:pt x="108" y="4279"/>
                  <a:pt x="108" y="4640"/>
                  <a:pt x="276" y="4895"/>
                </a:cubicBezTo>
                <a:cubicBezTo>
                  <a:pt x="362" y="5022"/>
                  <a:pt x="489" y="5129"/>
                  <a:pt x="550" y="5256"/>
                </a:cubicBezTo>
                <a:cubicBezTo>
                  <a:pt x="637" y="5424"/>
                  <a:pt x="637" y="5637"/>
                  <a:pt x="637" y="5831"/>
                </a:cubicBezTo>
                <a:cubicBezTo>
                  <a:pt x="616" y="6212"/>
                  <a:pt x="550" y="6675"/>
                  <a:pt x="189" y="6823"/>
                </a:cubicBezTo>
                <a:cubicBezTo>
                  <a:pt x="128" y="6848"/>
                  <a:pt x="62" y="6848"/>
                  <a:pt x="1" y="6848"/>
                </a:cubicBezTo>
                <a:lnTo>
                  <a:pt x="530" y="7652"/>
                </a:lnTo>
                <a:cubicBezTo>
                  <a:pt x="616" y="7779"/>
                  <a:pt x="698" y="7926"/>
                  <a:pt x="744" y="8094"/>
                </a:cubicBezTo>
                <a:cubicBezTo>
                  <a:pt x="764" y="8140"/>
                  <a:pt x="764" y="8201"/>
                  <a:pt x="784" y="8247"/>
                </a:cubicBezTo>
                <a:cubicBezTo>
                  <a:pt x="784" y="8349"/>
                  <a:pt x="805" y="8435"/>
                  <a:pt x="845" y="8522"/>
                </a:cubicBezTo>
                <a:cubicBezTo>
                  <a:pt x="911" y="8603"/>
                  <a:pt x="998" y="8689"/>
                  <a:pt x="1079" y="8755"/>
                </a:cubicBezTo>
                <a:cubicBezTo>
                  <a:pt x="1186" y="8837"/>
                  <a:pt x="1293" y="8923"/>
                  <a:pt x="1354" y="9030"/>
                </a:cubicBezTo>
                <a:cubicBezTo>
                  <a:pt x="1420" y="9178"/>
                  <a:pt x="1400" y="9346"/>
                  <a:pt x="1379" y="9518"/>
                </a:cubicBezTo>
                <a:cubicBezTo>
                  <a:pt x="1379" y="9686"/>
                  <a:pt x="1354" y="9854"/>
                  <a:pt x="1461" y="9981"/>
                </a:cubicBezTo>
                <a:cubicBezTo>
                  <a:pt x="1527" y="10068"/>
                  <a:pt x="1634" y="10109"/>
                  <a:pt x="1736" y="10154"/>
                </a:cubicBezTo>
                <a:cubicBezTo>
                  <a:pt x="1863" y="10215"/>
                  <a:pt x="2015" y="10281"/>
                  <a:pt x="2076" y="10429"/>
                </a:cubicBezTo>
                <a:cubicBezTo>
                  <a:pt x="2097" y="10510"/>
                  <a:pt x="2097" y="10617"/>
                  <a:pt x="2076" y="10724"/>
                </a:cubicBezTo>
                <a:cubicBezTo>
                  <a:pt x="2056" y="10851"/>
                  <a:pt x="2056" y="10958"/>
                  <a:pt x="2142" y="10999"/>
                </a:cubicBezTo>
                <a:cubicBezTo>
                  <a:pt x="2163" y="11019"/>
                  <a:pt x="2183" y="11019"/>
                  <a:pt x="2203" y="11044"/>
                </a:cubicBezTo>
                <a:cubicBezTo>
                  <a:pt x="2244" y="11044"/>
                  <a:pt x="2310" y="11065"/>
                  <a:pt x="2331" y="11106"/>
                </a:cubicBezTo>
                <a:cubicBezTo>
                  <a:pt x="2371" y="11172"/>
                  <a:pt x="2371" y="11233"/>
                  <a:pt x="2371" y="11299"/>
                </a:cubicBezTo>
                <a:lnTo>
                  <a:pt x="2371" y="11909"/>
                </a:lnTo>
                <a:cubicBezTo>
                  <a:pt x="2371" y="12016"/>
                  <a:pt x="2331" y="12123"/>
                  <a:pt x="2244" y="12164"/>
                </a:cubicBezTo>
                <a:cubicBezTo>
                  <a:pt x="2227" y="12174"/>
                  <a:pt x="2209" y="12181"/>
                  <a:pt x="2194" y="12181"/>
                </a:cubicBezTo>
                <a:cubicBezTo>
                  <a:pt x="2172" y="12181"/>
                  <a:pt x="2154" y="12169"/>
                  <a:pt x="2142" y="12143"/>
                </a:cubicBezTo>
                <a:cubicBezTo>
                  <a:pt x="2117" y="12143"/>
                  <a:pt x="2117" y="12123"/>
                  <a:pt x="2117" y="12123"/>
                </a:cubicBezTo>
                <a:cubicBezTo>
                  <a:pt x="2117" y="12103"/>
                  <a:pt x="2117" y="12082"/>
                  <a:pt x="2142" y="12082"/>
                </a:cubicBezTo>
                <a:cubicBezTo>
                  <a:pt x="2142" y="12082"/>
                  <a:pt x="2142" y="12062"/>
                  <a:pt x="2117" y="12062"/>
                </a:cubicBezTo>
                <a:cubicBezTo>
                  <a:pt x="2117" y="12036"/>
                  <a:pt x="2097" y="12036"/>
                  <a:pt x="2097" y="12036"/>
                </a:cubicBezTo>
                <a:cubicBezTo>
                  <a:pt x="2056" y="12036"/>
                  <a:pt x="2036" y="12082"/>
                  <a:pt x="1990" y="12123"/>
                </a:cubicBezTo>
                <a:lnTo>
                  <a:pt x="1970" y="12143"/>
                </a:lnTo>
                <a:cubicBezTo>
                  <a:pt x="1919" y="12215"/>
                  <a:pt x="1865" y="12255"/>
                  <a:pt x="1801" y="12255"/>
                </a:cubicBezTo>
                <a:cubicBezTo>
                  <a:pt x="1788" y="12255"/>
                  <a:pt x="1775" y="12253"/>
                  <a:pt x="1761" y="12250"/>
                </a:cubicBezTo>
                <a:cubicBezTo>
                  <a:pt x="1715" y="12230"/>
                  <a:pt x="1695" y="12189"/>
                  <a:pt x="1674" y="12164"/>
                </a:cubicBezTo>
                <a:cubicBezTo>
                  <a:pt x="1674" y="12143"/>
                  <a:pt x="1674" y="12143"/>
                  <a:pt x="1654" y="12143"/>
                </a:cubicBezTo>
                <a:cubicBezTo>
                  <a:pt x="1639" y="12113"/>
                  <a:pt x="1600" y="12095"/>
                  <a:pt x="1564" y="12095"/>
                </a:cubicBezTo>
                <a:cubicBezTo>
                  <a:pt x="1551" y="12095"/>
                  <a:pt x="1538" y="12097"/>
                  <a:pt x="1527" y="12103"/>
                </a:cubicBezTo>
                <a:cubicBezTo>
                  <a:pt x="1461" y="12103"/>
                  <a:pt x="1420" y="12143"/>
                  <a:pt x="1400" y="12189"/>
                </a:cubicBezTo>
                <a:cubicBezTo>
                  <a:pt x="1379" y="12250"/>
                  <a:pt x="1420" y="12357"/>
                  <a:pt x="1461" y="12443"/>
                </a:cubicBezTo>
                <a:cubicBezTo>
                  <a:pt x="1461" y="12464"/>
                  <a:pt x="1481" y="12484"/>
                  <a:pt x="1481" y="12504"/>
                </a:cubicBezTo>
                <a:cubicBezTo>
                  <a:pt x="1507" y="12570"/>
                  <a:pt x="1527" y="12632"/>
                  <a:pt x="1507" y="12698"/>
                </a:cubicBezTo>
                <a:cubicBezTo>
                  <a:pt x="1507" y="12738"/>
                  <a:pt x="1481" y="12779"/>
                  <a:pt x="1461" y="12799"/>
                </a:cubicBezTo>
                <a:cubicBezTo>
                  <a:pt x="1695" y="12886"/>
                  <a:pt x="1863" y="13140"/>
                  <a:pt x="1842" y="13374"/>
                </a:cubicBezTo>
                <a:cubicBezTo>
                  <a:pt x="1929" y="13374"/>
                  <a:pt x="1990" y="13308"/>
                  <a:pt x="2015" y="13247"/>
                </a:cubicBezTo>
                <a:cubicBezTo>
                  <a:pt x="2036" y="13227"/>
                  <a:pt x="2036" y="13181"/>
                  <a:pt x="2036" y="13161"/>
                </a:cubicBezTo>
                <a:cubicBezTo>
                  <a:pt x="2076" y="13079"/>
                  <a:pt x="2097" y="12993"/>
                  <a:pt x="2183" y="12952"/>
                </a:cubicBezTo>
                <a:cubicBezTo>
                  <a:pt x="2270" y="12886"/>
                  <a:pt x="2371" y="12886"/>
                  <a:pt x="2478" y="12886"/>
                </a:cubicBezTo>
                <a:lnTo>
                  <a:pt x="2605" y="12886"/>
                </a:lnTo>
                <a:cubicBezTo>
                  <a:pt x="2753" y="12866"/>
                  <a:pt x="2905" y="12738"/>
                  <a:pt x="3053" y="12632"/>
                </a:cubicBezTo>
                <a:cubicBezTo>
                  <a:pt x="3214" y="12505"/>
                  <a:pt x="3379" y="12364"/>
                  <a:pt x="3569" y="12364"/>
                </a:cubicBezTo>
                <a:cubicBezTo>
                  <a:pt x="3602" y="12364"/>
                  <a:pt x="3635" y="12368"/>
                  <a:pt x="3668" y="12377"/>
                </a:cubicBezTo>
                <a:cubicBezTo>
                  <a:pt x="3709" y="12398"/>
                  <a:pt x="3770" y="12443"/>
                  <a:pt x="3816" y="12464"/>
                </a:cubicBezTo>
                <a:cubicBezTo>
                  <a:pt x="3877" y="12504"/>
                  <a:pt x="3943" y="12525"/>
                  <a:pt x="4004" y="12545"/>
                </a:cubicBezTo>
                <a:cubicBezTo>
                  <a:pt x="4177" y="12545"/>
                  <a:pt x="4279" y="12398"/>
                  <a:pt x="4406" y="12230"/>
                </a:cubicBezTo>
                <a:cubicBezTo>
                  <a:pt x="4522" y="12077"/>
                  <a:pt x="4658" y="11904"/>
                  <a:pt x="4838" y="11904"/>
                </a:cubicBezTo>
                <a:cubicBezTo>
                  <a:pt x="4857" y="11904"/>
                  <a:pt x="4875" y="11906"/>
                  <a:pt x="4894" y="11909"/>
                </a:cubicBezTo>
                <a:cubicBezTo>
                  <a:pt x="5001" y="11909"/>
                  <a:pt x="5067" y="11975"/>
                  <a:pt x="5128" y="12036"/>
                </a:cubicBezTo>
                <a:cubicBezTo>
                  <a:pt x="5296" y="12164"/>
                  <a:pt x="5489" y="12316"/>
                  <a:pt x="5596" y="12525"/>
                </a:cubicBezTo>
                <a:cubicBezTo>
                  <a:pt x="5703" y="12718"/>
                  <a:pt x="5723" y="12972"/>
                  <a:pt x="5596" y="13161"/>
                </a:cubicBezTo>
                <a:lnTo>
                  <a:pt x="5657" y="13161"/>
                </a:lnTo>
                <a:cubicBezTo>
                  <a:pt x="5698" y="13135"/>
                  <a:pt x="5737" y="13118"/>
                  <a:pt x="5777" y="13118"/>
                </a:cubicBezTo>
                <a:cubicBezTo>
                  <a:pt x="5801" y="13118"/>
                  <a:pt x="5825" y="13125"/>
                  <a:pt x="5851" y="13140"/>
                </a:cubicBezTo>
                <a:cubicBezTo>
                  <a:pt x="5891" y="13161"/>
                  <a:pt x="5912" y="13206"/>
                  <a:pt x="5932" y="13227"/>
                </a:cubicBezTo>
                <a:cubicBezTo>
                  <a:pt x="6039" y="13501"/>
                  <a:pt x="6018" y="13817"/>
                  <a:pt x="5871" y="14071"/>
                </a:cubicBezTo>
                <a:lnTo>
                  <a:pt x="5871" y="14096"/>
                </a:lnTo>
                <a:cubicBezTo>
                  <a:pt x="5851" y="14158"/>
                  <a:pt x="5805" y="14224"/>
                  <a:pt x="5830" y="14285"/>
                </a:cubicBezTo>
                <a:cubicBezTo>
                  <a:pt x="5851" y="14305"/>
                  <a:pt x="5891" y="14325"/>
                  <a:pt x="5932" y="14351"/>
                </a:cubicBezTo>
                <a:cubicBezTo>
                  <a:pt x="5957" y="14351"/>
                  <a:pt x="5978" y="14371"/>
                  <a:pt x="5998" y="14392"/>
                </a:cubicBezTo>
                <a:cubicBezTo>
                  <a:pt x="6125" y="14453"/>
                  <a:pt x="6146" y="14580"/>
                  <a:pt x="6166" y="14707"/>
                </a:cubicBezTo>
                <a:cubicBezTo>
                  <a:pt x="6186" y="14814"/>
                  <a:pt x="6212" y="14900"/>
                  <a:pt x="6252" y="14987"/>
                </a:cubicBezTo>
                <a:cubicBezTo>
                  <a:pt x="6314" y="15048"/>
                  <a:pt x="6400" y="15068"/>
                  <a:pt x="6486" y="15088"/>
                </a:cubicBezTo>
                <a:cubicBezTo>
                  <a:pt x="6527" y="15114"/>
                  <a:pt x="6547" y="15114"/>
                  <a:pt x="6593" y="15134"/>
                </a:cubicBezTo>
                <a:cubicBezTo>
                  <a:pt x="6720" y="15195"/>
                  <a:pt x="6848" y="15322"/>
                  <a:pt x="6822" y="15470"/>
                </a:cubicBezTo>
                <a:cubicBezTo>
                  <a:pt x="6802" y="15495"/>
                  <a:pt x="6802" y="15536"/>
                  <a:pt x="6781" y="15556"/>
                </a:cubicBezTo>
                <a:cubicBezTo>
                  <a:pt x="6761" y="15597"/>
                  <a:pt x="6741" y="15622"/>
                  <a:pt x="6741" y="15663"/>
                </a:cubicBezTo>
                <a:cubicBezTo>
                  <a:pt x="6761" y="15684"/>
                  <a:pt x="6781" y="15724"/>
                  <a:pt x="6848" y="15750"/>
                </a:cubicBezTo>
                <a:cubicBezTo>
                  <a:pt x="6888" y="15790"/>
                  <a:pt x="6929" y="15811"/>
                  <a:pt x="6949" y="15831"/>
                </a:cubicBezTo>
                <a:cubicBezTo>
                  <a:pt x="7015" y="15918"/>
                  <a:pt x="7015" y="16004"/>
                  <a:pt x="7015" y="16085"/>
                </a:cubicBezTo>
                <a:cubicBezTo>
                  <a:pt x="7015" y="16106"/>
                  <a:pt x="7036" y="16152"/>
                  <a:pt x="7036" y="16172"/>
                </a:cubicBezTo>
                <a:cubicBezTo>
                  <a:pt x="7056" y="16299"/>
                  <a:pt x="7163" y="16406"/>
                  <a:pt x="7310" y="16447"/>
                </a:cubicBezTo>
                <a:cubicBezTo>
                  <a:pt x="7350" y="16459"/>
                  <a:pt x="7392" y="16466"/>
                  <a:pt x="7433" y="16466"/>
                </a:cubicBezTo>
                <a:cubicBezTo>
                  <a:pt x="7524" y="16466"/>
                  <a:pt x="7612" y="16433"/>
                  <a:pt x="7672" y="16360"/>
                </a:cubicBezTo>
                <a:lnTo>
                  <a:pt x="7692" y="16340"/>
                </a:lnTo>
                <a:cubicBezTo>
                  <a:pt x="7738" y="16319"/>
                  <a:pt x="7758" y="16279"/>
                  <a:pt x="7819" y="16258"/>
                </a:cubicBezTo>
                <a:cubicBezTo>
                  <a:pt x="7865" y="16258"/>
                  <a:pt x="7906" y="16279"/>
                  <a:pt x="7946" y="16279"/>
                </a:cubicBezTo>
                <a:cubicBezTo>
                  <a:pt x="8307" y="16426"/>
                  <a:pt x="8541" y="16848"/>
                  <a:pt x="8455" y="17230"/>
                </a:cubicBezTo>
                <a:lnTo>
                  <a:pt x="8455" y="17250"/>
                </a:lnTo>
                <a:cubicBezTo>
                  <a:pt x="8475" y="17250"/>
                  <a:pt x="8501" y="17230"/>
                  <a:pt x="8521" y="17230"/>
                </a:cubicBezTo>
                <a:cubicBezTo>
                  <a:pt x="8562" y="17230"/>
                  <a:pt x="8603" y="17250"/>
                  <a:pt x="8628" y="17296"/>
                </a:cubicBezTo>
                <a:cubicBezTo>
                  <a:pt x="8669" y="17316"/>
                  <a:pt x="8669" y="17377"/>
                  <a:pt x="8669" y="17423"/>
                </a:cubicBezTo>
                <a:lnTo>
                  <a:pt x="8755" y="17423"/>
                </a:lnTo>
                <a:cubicBezTo>
                  <a:pt x="8836" y="17444"/>
                  <a:pt x="8903" y="17505"/>
                  <a:pt x="8943" y="17571"/>
                </a:cubicBezTo>
                <a:cubicBezTo>
                  <a:pt x="8964" y="17632"/>
                  <a:pt x="8984" y="17698"/>
                  <a:pt x="8984" y="17739"/>
                </a:cubicBezTo>
                <a:cubicBezTo>
                  <a:pt x="9009" y="17805"/>
                  <a:pt x="9030" y="17845"/>
                  <a:pt x="9050" y="17886"/>
                </a:cubicBezTo>
                <a:cubicBezTo>
                  <a:pt x="9066" y="17953"/>
                  <a:pt x="9134" y="18008"/>
                  <a:pt x="9192" y="18008"/>
                </a:cubicBezTo>
                <a:cubicBezTo>
                  <a:pt x="9209" y="18008"/>
                  <a:pt x="9225" y="18003"/>
                  <a:pt x="9238" y="17993"/>
                </a:cubicBezTo>
                <a:cubicBezTo>
                  <a:pt x="9264" y="17993"/>
                  <a:pt x="9304" y="17952"/>
                  <a:pt x="9325" y="17932"/>
                </a:cubicBezTo>
                <a:cubicBezTo>
                  <a:pt x="9345" y="17886"/>
                  <a:pt x="9391" y="17845"/>
                  <a:pt x="9432" y="17825"/>
                </a:cubicBezTo>
                <a:cubicBezTo>
                  <a:pt x="9457" y="17808"/>
                  <a:pt x="9488" y="17802"/>
                  <a:pt x="9519" y="17802"/>
                </a:cubicBezTo>
                <a:cubicBezTo>
                  <a:pt x="9562" y="17802"/>
                  <a:pt x="9607" y="17813"/>
                  <a:pt x="9645" y="17825"/>
                </a:cubicBezTo>
                <a:lnTo>
                  <a:pt x="9793" y="17825"/>
                </a:lnTo>
                <a:cubicBezTo>
                  <a:pt x="9940" y="17784"/>
                  <a:pt x="10027" y="17677"/>
                  <a:pt x="10108" y="17550"/>
                </a:cubicBezTo>
                <a:cubicBezTo>
                  <a:pt x="10174" y="17464"/>
                  <a:pt x="10256" y="17357"/>
                  <a:pt x="10362" y="17296"/>
                </a:cubicBezTo>
                <a:cubicBezTo>
                  <a:pt x="10490" y="17230"/>
                  <a:pt x="10637" y="17210"/>
                  <a:pt x="10764" y="17210"/>
                </a:cubicBezTo>
                <a:cubicBezTo>
                  <a:pt x="10799" y="17204"/>
                  <a:pt x="10840" y="17198"/>
                  <a:pt x="10883" y="17198"/>
                </a:cubicBezTo>
                <a:cubicBezTo>
                  <a:pt x="10997" y="17198"/>
                  <a:pt x="11123" y="17238"/>
                  <a:pt x="11171" y="17423"/>
                </a:cubicBezTo>
                <a:lnTo>
                  <a:pt x="11171" y="17632"/>
                </a:lnTo>
                <a:cubicBezTo>
                  <a:pt x="11125" y="17759"/>
                  <a:pt x="11146" y="17932"/>
                  <a:pt x="11253" y="17973"/>
                </a:cubicBezTo>
                <a:cubicBezTo>
                  <a:pt x="11273" y="17973"/>
                  <a:pt x="11298" y="17973"/>
                  <a:pt x="11319" y="17993"/>
                </a:cubicBezTo>
                <a:lnTo>
                  <a:pt x="11359" y="17993"/>
                </a:lnTo>
                <a:cubicBezTo>
                  <a:pt x="11487" y="18013"/>
                  <a:pt x="11573" y="18100"/>
                  <a:pt x="11634" y="18227"/>
                </a:cubicBezTo>
                <a:cubicBezTo>
                  <a:pt x="11654" y="18207"/>
                  <a:pt x="11700" y="18186"/>
                  <a:pt x="11721" y="18186"/>
                </a:cubicBezTo>
                <a:cubicBezTo>
                  <a:pt x="12036" y="18079"/>
                  <a:pt x="12250" y="17739"/>
                  <a:pt x="12189" y="17423"/>
                </a:cubicBezTo>
                <a:cubicBezTo>
                  <a:pt x="12189" y="17403"/>
                  <a:pt x="12189" y="17377"/>
                  <a:pt x="12209" y="17377"/>
                </a:cubicBezTo>
                <a:cubicBezTo>
                  <a:pt x="12290" y="17316"/>
                  <a:pt x="12356" y="17189"/>
                  <a:pt x="12356" y="16996"/>
                </a:cubicBezTo>
                <a:cubicBezTo>
                  <a:pt x="12377" y="16976"/>
                  <a:pt x="12377" y="16955"/>
                  <a:pt x="12377" y="16935"/>
                </a:cubicBezTo>
                <a:cubicBezTo>
                  <a:pt x="12377" y="16808"/>
                  <a:pt x="12397" y="16660"/>
                  <a:pt x="12463" y="16553"/>
                </a:cubicBezTo>
                <a:cubicBezTo>
                  <a:pt x="12504" y="16447"/>
                  <a:pt x="12590" y="16385"/>
                  <a:pt x="12697" y="16360"/>
                </a:cubicBezTo>
                <a:cubicBezTo>
                  <a:pt x="12719" y="16355"/>
                  <a:pt x="12739" y="16352"/>
                  <a:pt x="12758" y="16352"/>
                </a:cubicBezTo>
                <a:cubicBezTo>
                  <a:pt x="12813" y="16352"/>
                  <a:pt x="12861" y="16372"/>
                  <a:pt x="12906" y="16406"/>
                </a:cubicBezTo>
                <a:lnTo>
                  <a:pt x="12972" y="16467"/>
                </a:lnTo>
                <a:cubicBezTo>
                  <a:pt x="12992" y="16513"/>
                  <a:pt x="13013" y="16533"/>
                  <a:pt x="13053" y="16533"/>
                </a:cubicBezTo>
                <a:cubicBezTo>
                  <a:pt x="13058" y="16537"/>
                  <a:pt x="13063" y="16538"/>
                  <a:pt x="13069" y="16538"/>
                </a:cubicBezTo>
                <a:cubicBezTo>
                  <a:pt x="13094" y="16538"/>
                  <a:pt x="13127" y="16504"/>
                  <a:pt x="13160" y="16467"/>
                </a:cubicBezTo>
                <a:cubicBezTo>
                  <a:pt x="13206" y="16406"/>
                  <a:pt x="13247" y="16319"/>
                  <a:pt x="13287" y="16258"/>
                </a:cubicBezTo>
                <a:cubicBezTo>
                  <a:pt x="13414" y="16045"/>
                  <a:pt x="13542" y="15811"/>
                  <a:pt x="13796" y="15790"/>
                </a:cubicBezTo>
                <a:cubicBezTo>
                  <a:pt x="13821" y="15784"/>
                  <a:pt x="13847" y="15782"/>
                  <a:pt x="13872" y="15782"/>
                </a:cubicBezTo>
                <a:cubicBezTo>
                  <a:pt x="13933" y="15782"/>
                  <a:pt x="13993" y="15796"/>
                  <a:pt x="14050" y="15811"/>
                </a:cubicBezTo>
                <a:cubicBezTo>
                  <a:pt x="14111" y="15825"/>
                  <a:pt x="14173" y="15839"/>
                  <a:pt x="14232" y="15839"/>
                </a:cubicBezTo>
                <a:cubicBezTo>
                  <a:pt x="14257" y="15839"/>
                  <a:pt x="14281" y="15837"/>
                  <a:pt x="14305" y="15831"/>
                </a:cubicBezTo>
                <a:cubicBezTo>
                  <a:pt x="14391" y="15811"/>
                  <a:pt x="14478" y="15750"/>
                  <a:pt x="14498" y="15643"/>
                </a:cubicBezTo>
                <a:cubicBezTo>
                  <a:pt x="14539" y="15516"/>
                  <a:pt x="14518" y="15389"/>
                  <a:pt x="14432" y="15282"/>
                </a:cubicBezTo>
                <a:cubicBezTo>
                  <a:pt x="14391" y="15241"/>
                  <a:pt x="14305" y="15175"/>
                  <a:pt x="14244" y="15134"/>
                </a:cubicBezTo>
                <a:cubicBezTo>
                  <a:pt x="14157" y="15088"/>
                  <a:pt x="14071" y="15048"/>
                  <a:pt x="14010" y="14987"/>
                </a:cubicBezTo>
                <a:cubicBezTo>
                  <a:pt x="13923" y="14900"/>
                  <a:pt x="13903" y="14732"/>
                  <a:pt x="13969" y="14626"/>
                </a:cubicBezTo>
                <a:cubicBezTo>
                  <a:pt x="13969" y="14580"/>
                  <a:pt x="13989" y="14559"/>
                  <a:pt x="14010" y="14539"/>
                </a:cubicBezTo>
                <a:cubicBezTo>
                  <a:pt x="13776" y="14412"/>
                  <a:pt x="13608" y="14158"/>
                  <a:pt x="13481" y="13969"/>
                </a:cubicBezTo>
                <a:lnTo>
                  <a:pt x="13180" y="13522"/>
                </a:lnTo>
                <a:cubicBezTo>
                  <a:pt x="13119" y="13435"/>
                  <a:pt x="13053" y="13308"/>
                  <a:pt x="12952" y="13247"/>
                </a:cubicBezTo>
                <a:cubicBezTo>
                  <a:pt x="12892" y="13224"/>
                  <a:pt x="12826" y="13206"/>
                  <a:pt x="12765" y="13206"/>
                </a:cubicBezTo>
                <a:cubicBezTo>
                  <a:pt x="12716" y="13206"/>
                  <a:pt x="12669" y="13218"/>
                  <a:pt x="12631" y="13247"/>
                </a:cubicBezTo>
                <a:cubicBezTo>
                  <a:pt x="12618" y="13247"/>
                  <a:pt x="12613" y="13256"/>
                  <a:pt x="12606" y="13256"/>
                </a:cubicBezTo>
                <a:cubicBezTo>
                  <a:pt x="12602" y="13256"/>
                  <a:pt x="12597" y="13254"/>
                  <a:pt x="12590" y="13247"/>
                </a:cubicBezTo>
                <a:lnTo>
                  <a:pt x="12570" y="13247"/>
                </a:lnTo>
                <a:cubicBezTo>
                  <a:pt x="12417" y="13013"/>
                  <a:pt x="12672" y="12759"/>
                  <a:pt x="12779" y="12672"/>
                </a:cubicBezTo>
                <a:cubicBezTo>
                  <a:pt x="12865" y="12611"/>
                  <a:pt x="13099" y="12377"/>
                  <a:pt x="12992" y="12209"/>
                </a:cubicBezTo>
                <a:cubicBezTo>
                  <a:pt x="12926" y="12123"/>
                  <a:pt x="12824" y="12103"/>
                  <a:pt x="12718" y="12082"/>
                </a:cubicBezTo>
                <a:lnTo>
                  <a:pt x="12672" y="12082"/>
                </a:lnTo>
                <a:cubicBezTo>
                  <a:pt x="12524" y="12036"/>
                  <a:pt x="12356" y="11955"/>
                  <a:pt x="12356" y="11807"/>
                </a:cubicBezTo>
                <a:cubicBezTo>
                  <a:pt x="12356" y="11701"/>
                  <a:pt x="12443" y="11614"/>
                  <a:pt x="12504" y="11553"/>
                </a:cubicBezTo>
                <a:cubicBezTo>
                  <a:pt x="12570" y="11487"/>
                  <a:pt x="12631" y="11426"/>
                  <a:pt x="12611" y="11360"/>
                </a:cubicBezTo>
                <a:cubicBezTo>
                  <a:pt x="12611" y="11273"/>
                  <a:pt x="12524" y="11233"/>
                  <a:pt x="12397" y="11212"/>
                </a:cubicBezTo>
                <a:cubicBezTo>
                  <a:pt x="12290" y="11172"/>
                  <a:pt x="12163" y="11146"/>
                  <a:pt x="12102" y="11044"/>
                </a:cubicBezTo>
                <a:cubicBezTo>
                  <a:pt x="12061" y="10978"/>
                  <a:pt x="12061" y="10892"/>
                  <a:pt x="12061" y="10831"/>
                </a:cubicBezTo>
                <a:lnTo>
                  <a:pt x="12016" y="10175"/>
                </a:lnTo>
                <a:cubicBezTo>
                  <a:pt x="12016" y="10027"/>
                  <a:pt x="12016" y="9875"/>
                  <a:pt x="12061" y="9727"/>
                </a:cubicBezTo>
                <a:cubicBezTo>
                  <a:pt x="12082" y="9686"/>
                  <a:pt x="12102" y="9646"/>
                  <a:pt x="12122" y="9600"/>
                </a:cubicBezTo>
                <a:cubicBezTo>
                  <a:pt x="12163" y="9559"/>
                  <a:pt x="12189" y="9518"/>
                  <a:pt x="12209" y="9452"/>
                </a:cubicBezTo>
                <a:cubicBezTo>
                  <a:pt x="12250" y="9305"/>
                  <a:pt x="12229" y="9112"/>
                  <a:pt x="12189" y="8944"/>
                </a:cubicBezTo>
                <a:cubicBezTo>
                  <a:pt x="12143" y="8730"/>
                  <a:pt x="12102" y="8522"/>
                  <a:pt x="12229" y="8328"/>
                </a:cubicBezTo>
                <a:cubicBezTo>
                  <a:pt x="12250" y="8288"/>
                  <a:pt x="12270" y="8267"/>
                  <a:pt x="12290" y="8247"/>
                </a:cubicBezTo>
                <a:cubicBezTo>
                  <a:pt x="12316" y="8201"/>
                  <a:pt x="12336" y="8181"/>
                  <a:pt x="12356" y="8160"/>
                </a:cubicBezTo>
                <a:cubicBezTo>
                  <a:pt x="12377" y="8094"/>
                  <a:pt x="12397" y="8033"/>
                  <a:pt x="12417" y="7947"/>
                </a:cubicBezTo>
                <a:cubicBezTo>
                  <a:pt x="12417" y="7926"/>
                  <a:pt x="12443" y="7886"/>
                  <a:pt x="12443" y="7840"/>
                </a:cubicBezTo>
                <a:cubicBezTo>
                  <a:pt x="12524" y="7631"/>
                  <a:pt x="12672" y="7438"/>
                  <a:pt x="12845" y="7270"/>
                </a:cubicBezTo>
                <a:cubicBezTo>
                  <a:pt x="13033" y="7057"/>
                  <a:pt x="13206" y="6868"/>
                  <a:pt x="13226" y="6614"/>
                </a:cubicBezTo>
                <a:cubicBezTo>
                  <a:pt x="13247" y="6294"/>
                  <a:pt x="13033" y="6019"/>
                  <a:pt x="12845" y="5851"/>
                </a:cubicBezTo>
                <a:lnTo>
                  <a:pt x="12824" y="5851"/>
                </a:lnTo>
                <a:cubicBezTo>
                  <a:pt x="12779" y="5785"/>
                  <a:pt x="12718" y="5744"/>
                  <a:pt x="12697" y="5658"/>
                </a:cubicBezTo>
                <a:cubicBezTo>
                  <a:pt x="12672" y="5576"/>
                  <a:pt x="12672" y="5490"/>
                  <a:pt x="12697" y="5424"/>
                </a:cubicBezTo>
                <a:cubicBezTo>
                  <a:pt x="12718" y="5403"/>
                  <a:pt x="12718" y="5363"/>
                  <a:pt x="12718" y="5342"/>
                </a:cubicBezTo>
                <a:cubicBezTo>
                  <a:pt x="12779" y="5022"/>
                  <a:pt x="12417" y="4661"/>
                  <a:pt x="12082" y="4452"/>
                </a:cubicBezTo>
                <a:lnTo>
                  <a:pt x="12082" y="4452"/>
                </a:lnTo>
                <a:cubicBezTo>
                  <a:pt x="12082" y="4513"/>
                  <a:pt x="12082" y="4579"/>
                  <a:pt x="12122" y="4620"/>
                </a:cubicBezTo>
                <a:lnTo>
                  <a:pt x="10978" y="4050"/>
                </a:lnTo>
                <a:cubicBezTo>
                  <a:pt x="10663" y="3877"/>
                  <a:pt x="10322" y="3710"/>
                  <a:pt x="10108" y="3415"/>
                </a:cubicBezTo>
                <a:cubicBezTo>
                  <a:pt x="10001" y="3262"/>
                  <a:pt x="9940" y="3074"/>
                  <a:pt x="9772" y="2967"/>
                </a:cubicBezTo>
                <a:cubicBezTo>
                  <a:pt x="9686" y="2926"/>
                  <a:pt x="9599" y="2906"/>
                  <a:pt x="9493" y="2860"/>
                </a:cubicBezTo>
                <a:cubicBezTo>
                  <a:pt x="9157" y="2733"/>
                  <a:pt x="8964" y="2372"/>
                  <a:pt x="8669" y="2143"/>
                </a:cubicBezTo>
                <a:cubicBezTo>
                  <a:pt x="8348" y="1929"/>
                  <a:pt x="7967" y="1843"/>
                  <a:pt x="7631" y="1716"/>
                </a:cubicBezTo>
                <a:cubicBezTo>
                  <a:pt x="7270" y="1568"/>
                  <a:pt x="6909" y="1334"/>
                  <a:pt x="6848" y="953"/>
                </a:cubicBezTo>
                <a:cubicBezTo>
                  <a:pt x="6802" y="846"/>
                  <a:pt x="6822" y="719"/>
                  <a:pt x="6741" y="637"/>
                </a:cubicBezTo>
                <a:cubicBezTo>
                  <a:pt x="6677" y="558"/>
                  <a:pt x="6591" y="538"/>
                  <a:pt x="6495" y="538"/>
                </a:cubicBezTo>
                <a:cubicBezTo>
                  <a:pt x="6390" y="538"/>
                  <a:pt x="6273" y="562"/>
                  <a:pt x="6160" y="562"/>
                </a:cubicBezTo>
                <a:cubicBezTo>
                  <a:pt x="6097" y="562"/>
                  <a:pt x="6035" y="555"/>
                  <a:pt x="5978" y="530"/>
                </a:cubicBezTo>
                <a:cubicBezTo>
                  <a:pt x="5723" y="444"/>
                  <a:pt x="5637" y="42"/>
                  <a:pt x="5362" y="1"/>
                </a:cubicBezTo>
                <a:cubicBezTo>
                  <a:pt x="5354" y="1"/>
                  <a:pt x="5346" y="0"/>
                  <a:pt x="53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8"/>
          <p:cNvSpPr/>
          <p:nvPr/>
        </p:nvSpPr>
        <p:spPr>
          <a:xfrm>
            <a:off x="3983127" y="2580065"/>
            <a:ext cx="1046999" cy="666260"/>
          </a:xfrm>
          <a:custGeom>
            <a:rect b="b" l="l" r="r" t="t"/>
            <a:pathLst>
              <a:path extrusionOk="0" h="11262" w="17697">
                <a:moveTo>
                  <a:pt x="11745" y="1"/>
                </a:moveTo>
                <a:cubicBezTo>
                  <a:pt x="11710" y="1"/>
                  <a:pt x="11673" y="5"/>
                  <a:pt x="11633" y="10"/>
                </a:cubicBezTo>
                <a:cubicBezTo>
                  <a:pt x="11506" y="10"/>
                  <a:pt x="11379" y="10"/>
                  <a:pt x="11277" y="91"/>
                </a:cubicBezTo>
                <a:cubicBezTo>
                  <a:pt x="11170" y="137"/>
                  <a:pt x="11104" y="219"/>
                  <a:pt x="11043" y="305"/>
                </a:cubicBezTo>
                <a:cubicBezTo>
                  <a:pt x="10957" y="453"/>
                  <a:pt x="10850" y="580"/>
                  <a:pt x="10662" y="625"/>
                </a:cubicBezTo>
                <a:lnTo>
                  <a:pt x="10489" y="625"/>
                </a:lnTo>
                <a:cubicBezTo>
                  <a:pt x="10458" y="613"/>
                  <a:pt x="10433" y="606"/>
                  <a:pt x="10409" y="606"/>
                </a:cubicBezTo>
                <a:cubicBezTo>
                  <a:pt x="10386" y="606"/>
                  <a:pt x="10364" y="613"/>
                  <a:pt x="10341" y="625"/>
                </a:cubicBezTo>
                <a:cubicBezTo>
                  <a:pt x="10301" y="625"/>
                  <a:pt x="10280" y="666"/>
                  <a:pt x="10260" y="687"/>
                </a:cubicBezTo>
                <a:cubicBezTo>
                  <a:pt x="10234" y="727"/>
                  <a:pt x="10194" y="773"/>
                  <a:pt x="10153" y="793"/>
                </a:cubicBezTo>
                <a:cubicBezTo>
                  <a:pt x="10127" y="806"/>
                  <a:pt x="10099" y="812"/>
                  <a:pt x="10072" y="812"/>
                </a:cubicBezTo>
                <a:cubicBezTo>
                  <a:pt x="9969" y="812"/>
                  <a:pt x="9869" y="730"/>
                  <a:pt x="9833" y="646"/>
                </a:cubicBezTo>
                <a:cubicBezTo>
                  <a:pt x="9812" y="580"/>
                  <a:pt x="9792" y="539"/>
                  <a:pt x="9792" y="473"/>
                </a:cubicBezTo>
                <a:cubicBezTo>
                  <a:pt x="9772" y="432"/>
                  <a:pt x="9751" y="371"/>
                  <a:pt x="9726" y="325"/>
                </a:cubicBezTo>
                <a:cubicBezTo>
                  <a:pt x="9705" y="285"/>
                  <a:pt x="9665" y="244"/>
                  <a:pt x="9599" y="219"/>
                </a:cubicBezTo>
                <a:cubicBezTo>
                  <a:pt x="9578" y="219"/>
                  <a:pt x="9558" y="219"/>
                  <a:pt x="9538" y="244"/>
                </a:cubicBezTo>
                <a:lnTo>
                  <a:pt x="9497" y="244"/>
                </a:lnTo>
                <a:cubicBezTo>
                  <a:pt x="9472" y="219"/>
                  <a:pt x="9472" y="219"/>
                  <a:pt x="9472" y="198"/>
                </a:cubicBezTo>
                <a:cubicBezTo>
                  <a:pt x="9451" y="137"/>
                  <a:pt x="9451" y="91"/>
                  <a:pt x="9431" y="51"/>
                </a:cubicBezTo>
                <a:cubicBezTo>
                  <a:pt x="9431" y="30"/>
                  <a:pt x="9410" y="30"/>
                  <a:pt x="9390" y="30"/>
                </a:cubicBezTo>
                <a:cubicBezTo>
                  <a:pt x="9370" y="30"/>
                  <a:pt x="9370" y="30"/>
                  <a:pt x="9344" y="51"/>
                </a:cubicBezTo>
                <a:cubicBezTo>
                  <a:pt x="9344" y="51"/>
                  <a:pt x="9344" y="71"/>
                  <a:pt x="9324" y="71"/>
                </a:cubicBezTo>
                <a:cubicBezTo>
                  <a:pt x="9324" y="117"/>
                  <a:pt x="9324" y="137"/>
                  <a:pt x="9304" y="158"/>
                </a:cubicBezTo>
                <a:cubicBezTo>
                  <a:pt x="9263" y="198"/>
                  <a:pt x="9156" y="198"/>
                  <a:pt x="9136" y="198"/>
                </a:cubicBezTo>
                <a:lnTo>
                  <a:pt x="8861" y="198"/>
                </a:lnTo>
                <a:cubicBezTo>
                  <a:pt x="8815" y="198"/>
                  <a:pt x="8775" y="198"/>
                  <a:pt x="8754" y="219"/>
                </a:cubicBezTo>
                <a:cubicBezTo>
                  <a:pt x="8688" y="244"/>
                  <a:pt x="8688" y="325"/>
                  <a:pt x="8688" y="391"/>
                </a:cubicBezTo>
                <a:cubicBezTo>
                  <a:pt x="8709" y="432"/>
                  <a:pt x="8709" y="498"/>
                  <a:pt x="8734" y="539"/>
                </a:cubicBezTo>
                <a:cubicBezTo>
                  <a:pt x="8754" y="559"/>
                  <a:pt x="8775" y="600"/>
                  <a:pt x="8775" y="625"/>
                </a:cubicBezTo>
                <a:cubicBezTo>
                  <a:pt x="8815" y="727"/>
                  <a:pt x="8795" y="834"/>
                  <a:pt x="8754" y="900"/>
                </a:cubicBezTo>
                <a:cubicBezTo>
                  <a:pt x="8709" y="941"/>
                  <a:pt x="8668" y="982"/>
                  <a:pt x="8627" y="1007"/>
                </a:cubicBezTo>
                <a:lnTo>
                  <a:pt x="8607" y="1007"/>
                </a:lnTo>
                <a:cubicBezTo>
                  <a:pt x="8500" y="1068"/>
                  <a:pt x="8393" y="1134"/>
                  <a:pt x="8286" y="1216"/>
                </a:cubicBezTo>
                <a:cubicBezTo>
                  <a:pt x="8227" y="1289"/>
                  <a:pt x="8170" y="1322"/>
                  <a:pt x="8119" y="1322"/>
                </a:cubicBezTo>
                <a:cubicBezTo>
                  <a:pt x="8095" y="1322"/>
                  <a:pt x="8073" y="1315"/>
                  <a:pt x="8052" y="1302"/>
                </a:cubicBezTo>
                <a:cubicBezTo>
                  <a:pt x="8032" y="1302"/>
                  <a:pt x="8032" y="1282"/>
                  <a:pt x="8012" y="1282"/>
                </a:cubicBezTo>
                <a:lnTo>
                  <a:pt x="8012" y="1261"/>
                </a:lnTo>
                <a:cubicBezTo>
                  <a:pt x="7991" y="1236"/>
                  <a:pt x="7971" y="1236"/>
                  <a:pt x="7925" y="1236"/>
                </a:cubicBezTo>
                <a:lnTo>
                  <a:pt x="7884" y="1236"/>
                </a:lnTo>
                <a:cubicBezTo>
                  <a:pt x="7757" y="1216"/>
                  <a:pt x="7671" y="1175"/>
                  <a:pt x="7650" y="1109"/>
                </a:cubicBezTo>
                <a:cubicBezTo>
                  <a:pt x="7630" y="1088"/>
                  <a:pt x="7610" y="1048"/>
                  <a:pt x="7630" y="1007"/>
                </a:cubicBezTo>
                <a:cubicBezTo>
                  <a:pt x="7630" y="941"/>
                  <a:pt x="7589" y="921"/>
                  <a:pt x="7564" y="921"/>
                </a:cubicBezTo>
                <a:cubicBezTo>
                  <a:pt x="7556" y="912"/>
                  <a:pt x="7540" y="907"/>
                  <a:pt x="7524" y="907"/>
                </a:cubicBezTo>
                <a:cubicBezTo>
                  <a:pt x="7500" y="907"/>
                  <a:pt x="7474" y="917"/>
                  <a:pt x="7462" y="941"/>
                </a:cubicBezTo>
                <a:cubicBezTo>
                  <a:pt x="7416" y="982"/>
                  <a:pt x="7396" y="1068"/>
                  <a:pt x="7376" y="1134"/>
                </a:cubicBezTo>
                <a:cubicBezTo>
                  <a:pt x="7376" y="1175"/>
                  <a:pt x="7355" y="1216"/>
                  <a:pt x="7355" y="1261"/>
                </a:cubicBezTo>
                <a:cubicBezTo>
                  <a:pt x="7310" y="1343"/>
                  <a:pt x="7228" y="1429"/>
                  <a:pt x="7142" y="1450"/>
                </a:cubicBezTo>
                <a:cubicBezTo>
                  <a:pt x="7081" y="1450"/>
                  <a:pt x="7035" y="1450"/>
                  <a:pt x="6994" y="1409"/>
                </a:cubicBezTo>
                <a:cubicBezTo>
                  <a:pt x="6994" y="1388"/>
                  <a:pt x="6974" y="1388"/>
                  <a:pt x="6974" y="1363"/>
                </a:cubicBezTo>
                <a:cubicBezTo>
                  <a:pt x="6974" y="1282"/>
                  <a:pt x="6954" y="1195"/>
                  <a:pt x="6887" y="1154"/>
                </a:cubicBezTo>
                <a:cubicBezTo>
                  <a:pt x="6867" y="1134"/>
                  <a:pt x="6826" y="1088"/>
                  <a:pt x="6760" y="1088"/>
                </a:cubicBezTo>
                <a:cubicBezTo>
                  <a:pt x="6720" y="1088"/>
                  <a:pt x="6653" y="1134"/>
                  <a:pt x="6633" y="1175"/>
                </a:cubicBezTo>
                <a:cubicBezTo>
                  <a:pt x="6633" y="1195"/>
                  <a:pt x="6613" y="1236"/>
                  <a:pt x="6633" y="1282"/>
                </a:cubicBezTo>
                <a:cubicBezTo>
                  <a:pt x="6653" y="1322"/>
                  <a:pt x="6720" y="1343"/>
                  <a:pt x="6781" y="1363"/>
                </a:cubicBezTo>
                <a:cubicBezTo>
                  <a:pt x="6867" y="1409"/>
                  <a:pt x="6974" y="1429"/>
                  <a:pt x="6994" y="1556"/>
                </a:cubicBezTo>
                <a:cubicBezTo>
                  <a:pt x="7015" y="1663"/>
                  <a:pt x="6974" y="1770"/>
                  <a:pt x="6887" y="1831"/>
                </a:cubicBezTo>
                <a:lnTo>
                  <a:pt x="6847" y="1851"/>
                </a:lnTo>
                <a:cubicBezTo>
                  <a:pt x="6272" y="2319"/>
                  <a:pt x="5682" y="2787"/>
                  <a:pt x="4939" y="2869"/>
                </a:cubicBezTo>
                <a:cubicBezTo>
                  <a:pt x="4873" y="2889"/>
                  <a:pt x="4832" y="2889"/>
                  <a:pt x="4792" y="2914"/>
                </a:cubicBezTo>
                <a:cubicBezTo>
                  <a:pt x="4746" y="2935"/>
                  <a:pt x="4746" y="2976"/>
                  <a:pt x="4726" y="2996"/>
                </a:cubicBezTo>
                <a:lnTo>
                  <a:pt x="4705" y="2996"/>
                </a:lnTo>
                <a:cubicBezTo>
                  <a:pt x="4665" y="3062"/>
                  <a:pt x="4619" y="3123"/>
                  <a:pt x="4578" y="3189"/>
                </a:cubicBezTo>
                <a:cubicBezTo>
                  <a:pt x="4792" y="3189"/>
                  <a:pt x="4980" y="3377"/>
                  <a:pt x="4980" y="3591"/>
                </a:cubicBezTo>
                <a:cubicBezTo>
                  <a:pt x="4980" y="3632"/>
                  <a:pt x="4980" y="3677"/>
                  <a:pt x="4960" y="3718"/>
                </a:cubicBezTo>
                <a:cubicBezTo>
                  <a:pt x="4960" y="3779"/>
                  <a:pt x="4939" y="3866"/>
                  <a:pt x="4960" y="3906"/>
                </a:cubicBezTo>
                <a:cubicBezTo>
                  <a:pt x="4980" y="3952"/>
                  <a:pt x="5000" y="3973"/>
                  <a:pt x="5021" y="3993"/>
                </a:cubicBezTo>
                <a:cubicBezTo>
                  <a:pt x="5046" y="4059"/>
                  <a:pt x="5087" y="4120"/>
                  <a:pt x="5087" y="4186"/>
                </a:cubicBezTo>
                <a:cubicBezTo>
                  <a:pt x="5087" y="4288"/>
                  <a:pt x="5000" y="4334"/>
                  <a:pt x="4939" y="4374"/>
                </a:cubicBezTo>
                <a:cubicBezTo>
                  <a:pt x="4894" y="4395"/>
                  <a:pt x="4873" y="4415"/>
                  <a:pt x="4832" y="4440"/>
                </a:cubicBezTo>
                <a:cubicBezTo>
                  <a:pt x="4766" y="4522"/>
                  <a:pt x="4766" y="4629"/>
                  <a:pt x="4746" y="4756"/>
                </a:cubicBezTo>
                <a:lnTo>
                  <a:pt x="4746" y="4822"/>
                </a:lnTo>
                <a:cubicBezTo>
                  <a:pt x="4746" y="4969"/>
                  <a:pt x="4685" y="5158"/>
                  <a:pt x="4512" y="5178"/>
                </a:cubicBezTo>
                <a:cubicBezTo>
                  <a:pt x="4496" y="5183"/>
                  <a:pt x="4480" y="5185"/>
                  <a:pt x="4465" y="5185"/>
                </a:cubicBezTo>
                <a:cubicBezTo>
                  <a:pt x="4404" y="5185"/>
                  <a:pt x="4348" y="5150"/>
                  <a:pt x="4283" y="5117"/>
                </a:cubicBezTo>
                <a:cubicBezTo>
                  <a:pt x="4237" y="5117"/>
                  <a:pt x="4217" y="5097"/>
                  <a:pt x="4176" y="5076"/>
                </a:cubicBezTo>
                <a:lnTo>
                  <a:pt x="4069" y="5076"/>
                </a:lnTo>
                <a:cubicBezTo>
                  <a:pt x="4003" y="5076"/>
                  <a:pt x="3942" y="5076"/>
                  <a:pt x="3876" y="5051"/>
                </a:cubicBezTo>
                <a:cubicBezTo>
                  <a:pt x="3835" y="5010"/>
                  <a:pt x="3795" y="4990"/>
                  <a:pt x="3774" y="4949"/>
                </a:cubicBezTo>
                <a:lnTo>
                  <a:pt x="3749" y="4924"/>
                </a:lnTo>
                <a:cubicBezTo>
                  <a:pt x="3668" y="4822"/>
                  <a:pt x="3561" y="4736"/>
                  <a:pt x="3434" y="4649"/>
                </a:cubicBezTo>
                <a:cubicBezTo>
                  <a:pt x="3405" y="4635"/>
                  <a:pt x="3374" y="4620"/>
                  <a:pt x="3343" y="4620"/>
                </a:cubicBezTo>
                <a:cubicBezTo>
                  <a:pt x="3331" y="4620"/>
                  <a:pt x="3318" y="4623"/>
                  <a:pt x="3306" y="4629"/>
                </a:cubicBezTo>
                <a:cubicBezTo>
                  <a:pt x="3286" y="4629"/>
                  <a:pt x="3240" y="4649"/>
                  <a:pt x="3220" y="4695"/>
                </a:cubicBezTo>
                <a:cubicBezTo>
                  <a:pt x="3052" y="4842"/>
                  <a:pt x="2905" y="5010"/>
                  <a:pt x="2757" y="5178"/>
                </a:cubicBezTo>
                <a:cubicBezTo>
                  <a:pt x="2691" y="5265"/>
                  <a:pt x="2691" y="5331"/>
                  <a:pt x="2711" y="5351"/>
                </a:cubicBezTo>
                <a:cubicBezTo>
                  <a:pt x="2711" y="5371"/>
                  <a:pt x="2732" y="5392"/>
                  <a:pt x="2757" y="5412"/>
                </a:cubicBezTo>
                <a:cubicBezTo>
                  <a:pt x="2798" y="5432"/>
                  <a:pt x="2818" y="5458"/>
                  <a:pt x="2839" y="5499"/>
                </a:cubicBezTo>
                <a:cubicBezTo>
                  <a:pt x="2859" y="5519"/>
                  <a:pt x="2859" y="5560"/>
                  <a:pt x="2859" y="5605"/>
                </a:cubicBezTo>
                <a:lnTo>
                  <a:pt x="2859" y="5666"/>
                </a:lnTo>
                <a:cubicBezTo>
                  <a:pt x="2884" y="5687"/>
                  <a:pt x="2905" y="5687"/>
                  <a:pt x="2966" y="5712"/>
                </a:cubicBezTo>
                <a:cubicBezTo>
                  <a:pt x="3011" y="5732"/>
                  <a:pt x="3072" y="5753"/>
                  <a:pt x="3113" y="5794"/>
                </a:cubicBezTo>
                <a:cubicBezTo>
                  <a:pt x="3159" y="5880"/>
                  <a:pt x="3113" y="5987"/>
                  <a:pt x="3113" y="6028"/>
                </a:cubicBezTo>
                <a:cubicBezTo>
                  <a:pt x="3052" y="6155"/>
                  <a:pt x="2966" y="6282"/>
                  <a:pt x="2884" y="6409"/>
                </a:cubicBezTo>
                <a:lnTo>
                  <a:pt x="2859" y="6429"/>
                </a:lnTo>
                <a:cubicBezTo>
                  <a:pt x="2818" y="6475"/>
                  <a:pt x="2777" y="6516"/>
                  <a:pt x="2777" y="6577"/>
                </a:cubicBezTo>
                <a:cubicBezTo>
                  <a:pt x="2757" y="6623"/>
                  <a:pt x="2757" y="6663"/>
                  <a:pt x="2777" y="6729"/>
                </a:cubicBezTo>
                <a:lnTo>
                  <a:pt x="2777" y="6831"/>
                </a:lnTo>
                <a:cubicBezTo>
                  <a:pt x="2777" y="7025"/>
                  <a:pt x="2630" y="7152"/>
                  <a:pt x="2543" y="7238"/>
                </a:cubicBezTo>
                <a:cubicBezTo>
                  <a:pt x="2223" y="7513"/>
                  <a:pt x="1867" y="7681"/>
                  <a:pt x="1485" y="7788"/>
                </a:cubicBezTo>
                <a:cubicBezTo>
                  <a:pt x="1485" y="7874"/>
                  <a:pt x="1485" y="7976"/>
                  <a:pt x="1419" y="8062"/>
                </a:cubicBezTo>
                <a:cubicBezTo>
                  <a:pt x="1399" y="8083"/>
                  <a:pt x="1358" y="8103"/>
                  <a:pt x="1313" y="8128"/>
                </a:cubicBezTo>
                <a:lnTo>
                  <a:pt x="1272" y="8128"/>
                </a:lnTo>
                <a:cubicBezTo>
                  <a:pt x="1262" y="8116"/>
                  <a:pt x="1251" y="8109"/>
                  <a:pt x="1244" y="8109"/>
                </a:cubicBezTo>
                <a:cubicBezTo>
                  <a:pt x="1236" y="8109"/>
                  <a:pt x="1231" y="8116"/>
                  <a:pt x="1231" y="8128"/>
                </a:cubicBezTo>
                <a:cubicBezTo>
                  <a:pt x="1185" y="8128"/>
                  <a:pt x="1165" y="8189"/>
                  <a:pt x="1145" y="8230"/>
                </a:cubicBezTo>
                <a:cubicBezTo>
                  <a:pt x="1104" y="8383"/>
                  <a:pt x="997" y="8530"/>
                  <a:pt x="870" y="8637"/>
                </a:cubicBezTo>
                <a:cubicBezTo>
                  <a:pt x="824" y="8678"/>
                  <a:pt x="763" y="8718"/>
                  <a:pt x="722" y="8718"/>
                </a:cubicBezTo>
                <a:cubicBezTo>
                  <a:pt x="677" y="8718"/>
                  <a:pt x="636" y="8698"/>
                  <a:pt x="595" y="8678"/>
                </a:cubicBezTo>
                <a:cubicBezTo>
                  <a:pt x="529" y="8657"/>
                  <a:pt x="488" y="8612"/>
                  <a:pt x="422" y="8571"/>
                </a:cubicBezTo>
                <a:cubicBezTo>
                  <a:pt x="351" y="8518"/>
                  <a:pt x="276" y="8460"/>
                  <a:pt x="201" y="8460"/>
                </a:cubicBezTo>
                <a:cubicBezTo>
                  <a:pt x="190" y="8460"/>
                  <a:pt x="179" y="8461"/>
                  <a:pt x="168" y="8464"/>
                </a:cubicBezTo>
                <a:cubicBezTo>
                  <a:pt x="87" y="8484"/>
                  <a:pt x="20" y="8571"/>
                  <a:pt x="20" y="8637"/>
                </a:cubicBezTo>
                <a:cubicBezTo>
                  <a:pt x="0" y="8718"/>
                  <a:pt x="0" y="8784"/>
                  <a:pt x="20" y="8866"/>
                </a:cubicBezTo>
                <a:cubicBezTo>
                  <a:pt x="97" y="8834"/>
                  <a:pt x="183" y="8817"/>
                  <a:pt x="270" y="8817"/>
                </a:cubicBezTo>
                <a:cubicBezTo>
                  <a:pt x="402" y="8817"/>
                  <a:pt x="535" y="8855"/>
                  <a:pt x="636" y="8932"/>
                </a:cubicBezTo>
                <a:cubicBezTo>
                  <a:pt x="656" y="8932"/>
                  <a:pt x="677" y="8932"/>
                  <a:pt x="677" y="8952"/>
                </a:cubicBezTo>
                <a:cubicBezTo>
                  <a:pt x="743" y="8973"/>
                  <a:pt x="783" y="9018"/>
                  <a:pt x="824" y="9018"/>
                </a:cubicBezTo>
                <a:lnTo>
                  <a:pt x="850" y="9018"/>
                </a:lnTo>
                <a:cubicBezTo>
                  <a:pt x="951" y="9018"/>
                  <a:pt x="1017" y="8866"/>
                  <a:pt x="1058" y="8739"/>
                </a:cubicBezTo>
                <a:cubicBezTo>
                  <a:pt x="1058" y="8698"/>
                  <a:pt x="1079" y="8591"/>
                  <a:pt x="1185" y="8571"/>
                </a:cubicBezTo>
                <a:cubicBezTo>
                  <a:pt x="1206" y="8571"/>
                  <a:pt x="1251" y="8591"/>
                  <a:pt x="1272" y="8591"/>
                </a:cubicBezTo>
                <a:lnTo>
                  <a:pt x="1313" y="8591"/>
                </a:lnTo>
                <a:cubicBezTo>
                  <a:pt x="1318" y="8597"/>
                  <a:pt x="1325" y="8600"/>
                  <a:pt x="1331" y="8600"/>
                </a:cubicBezTo>
                <a:cubicBezTo>
                  <a:pt x="1347" y="8600"/>
                  <a:pt x="1364" y="8585"/>
                  <a:pt x="1379" y="8571"/>
                </a:cubicBezTo>
                <a:cubicBezTo>
                  <a:pt x="1399" y="8571"/>
                  <a:pt x="1419" y="8550"/>
                  <a:pt x="1460" y="8550"/>
                </a:cubicBezTo>
                <a:cubicBezTo>
                  <a:pt x="1473" y="8548"/>
                  <a:pt x="1486" y="8547"/>
                  <a:pt x="1499" y="8547"/>
                </a:cubicBezTo>
                <a:cubicBezTo>
                  <a:pt x="1589" y="8547"/>
                  <a:pt x="1667" y="8610"/>
                  <a:pt x="1760" y="8739"/>
                </a:cubicBezTo>
                <a:lnTo>
                  <a:pt x="2309" y="9629"/>
                </a:lnTo>
                <a:cubicBezTo>
                  <a:pt x="2396" y="9756"/>
                  <a:pt x="2477" y="9883"/>
                  <a:pt x="2523" y="10036"/>
                </a:cubicBezTo>
                <a:cubicBezTo>
                  <a:pt x="2543" y="10097"/>
                  <a:pt x="2564" y="10183"/>
                  <a:pt x="2584" y="10244"/>
                </a:cubicBezTo>
                <a:cubicBezTo>
                  <a:pt x="2630" y="10438"/>
                  <a:pt x="2650" y="10626"/>
                  <a:pt x="2798" y="10692"/>
                </a:cubicBezTo>
                <a:cubicBezTo>
                  <a:pt x="2818" y="10712"/>
                  <a:pt x="2818" y="10712"/>
                  <a:pt x="2818" y="10733"/>
                </a:cubicBezTo>
                <a:cubicBezTo>
                  <a:pt x="2839" y="10733"/>
                  <a:pt x="2818" y="10753"/>
                  <a:pt x="2818" y="10753"/>
                </a:cubicBezTo>
                <a:cubicBezTo>
                  <a:pt x="2777" y="10819"/>
                  <a:pt x="2757" y="10901"/>
                  <a:pt x="2757" y="10967"/>
                </a:cubicBezTo>
                <a:cubicBezTo>
                  <a:pt x="2764" y="10973"/>
                  <a:pt x="2773" y="10976"/>
                  <a:pt x="2783" y="10976"/>
                </a:cubicBezTo>
                <a:cubicBezTo>
                  <a:pt x="2805" y="10976"/>
                  <a:pt x="2832" y="10967"/>
                  <a:pt x="2859" y="10967"/>
                </a:cubicBezTo>
                <a:cubicBezTo>
                  <a:pt x="2877" y="10952"/>
                  <a:pt x="2913" y="10938"/>
                  <a:pt x="2946" y="10938"/>
                </a:cubicBezTo>
                <a:cubicBezTo>
                  <a:pt x="2960" y="10938"/>
                  <a:pt x="2974" y="10940"/>
                  <a:pt x="2986" y="10946"/>
                </a:cubicBezTo>
                <a:cubicBezTo>
                  <a:pt x="3093" y="10946"/>
                  <a:pt x="3200" y="11094"/>
                  <a:pt x="3327" y="11221"/>
                </a:cubicBezTo>
                <a:cubicBezTo>
                  <a:pt x="3327" y="11241"/>
                  <a:pt x="3347" y="11241"/>
                  <a:pt x="3347" y="11262"/>
                </a:cubicBezTo>
                <a:cubicBezTo>
                  <a:pt x="3495" y="11007"/>
                  <a:pt x="3622" y="10753"/>
                  <a:pt x="3774" y="10499"/>
                </a:cubicBezTo>
                <a:cubicBezTo>
                  <a:pt x="3835" y="10372"/>
                  <a:pt x="3902" y="10244"/>
                  <a:pt x="4003" y="10163"/>
                </a:cubicBezTo>
                <a:cubicBezTo>
                  <a:pt x="4110" y="10076"/>
                  <a:pt x="4217" y="10010"/>
                  <a:pt x="4344" y="9970"/>
                </a:cubicBezTo>
                <a:cubicBezTo>
                  <a:pt x="4598" y="9843"/>
                  <a:pt x="4853" y="9736"/>
                  <a:pt x="5107" y="9609"/>
                </a:cubicBezTo>
                <a:cubicBezTo>
                  <a:pt x="5234" y="9547"/>
                  <a:pt x="5361" y="9502"/>
                  <a:pt x="5509" y="9481"/>
                </a:cubicBezTo>
                <a:cubicBezTo>
                  <a:pt x="5616" y="9461"/>
                  <a:pt x="5743" y="9461"/>
                  <a:pt x="5850" y="9441"/>
                </a:cubicBezTo>
                <a:cubicBezTo>
                  <a:pt x="6318" y="9354"/>
                  <a:pt x="6633" y="8846"/>
                  <a:pt x="7121" y="8805"/>
                </a:cubicBezTo>
                <a:cubicBezTo>
                  <a:pt x="7437" y="8805"/>
                  <a:pt x="7737" y="9039"/>
                  <a:pt x="8052" y="9120"/>
                </a:cubicBezTo>
                <a:cubicBezTo>
                  <a:pt x="8177" y="9154"/>
                  <a:pt x="8303" y="9168"/>
                  <a:pt x="8429" y="9168"/>
                </a:cubicBezTo>
                <a:cubicBezTo>
                  <a:pt x="8628" y="9168"/>
                  <a:pt x="8825" y="9132"/>
                  <a:pt x="9009" y="9080"/>
                </a:cubicBezTo>
                <a:cubicBezTo>
                  <a:pt x="9243" y="9018"/>
                  <a:pt x="9431" y="9018"/>
                  <a:pt x="9472" y="8784"/>
                </a:cubicBezTo>
                <a:cubicBezTo>
                  <a:pt x="9517" y="8510"/>
                  <a:pt x="9624" y="8149"/>
                  <a:pt x="9899" y="8083"/>
                </a:cubicBezTo>
                <a:cubicBezTo>
                  <a:pt x="9952" y="8072"/>
                  <a:pt x="10004" y="8072"/>
                  <a:pt x="10056" y="8072"/>
                </a:cubicBezTo>
                <a:cubicBezTo>
                  <a:pt x="10109" y="8072"/>
                  <a:pt x="10161" y="8072"/>
                  <a:pt x="10214" y="8062"/>
                </a:cubicBezTo>
                <a:cubicBezTo>
                  <a:pt x="10468" y="8042"/>
                  <a:pt x="10641" y="7808"/>
                  <a:pt x="10789" y="7594"/>
                </a:cubicBezTo>
                <a:cubicBezTo>
                  <a:pt x="10936" y="7386"/>
                  <a:pt x="11084" y="7152"/>
                  <a:pt x="11211" y="6897"/>
                </a:cubicBezTo>
                <a:cubicBezTo>
                  <a:pt x="11318" y="6684"/>
                  <a:pt x="11465" y="6450"/>
                  <a:pt x="11720" y="6429"/>
                </a:cubicBezTo>
                <a:cubicBezTo>
                  <a:pt x="11888" y="6429"/>
                  <a:pt x="12015" y="6557"/>
                  <a:pt x="12188" y="6602"/>
                </a:cubicBezTo>
                <a:cubicBezTo>
                  <a:pt x="12296" y="6646"/>
                  <a:pt x="12405" y="6663"/>
                  <a:pt x="12516" y="6663"/>
                </a:cubicBezTo>
                <a:cubicBezTo>
                  <a:pt x="12850" y="6663"/>
                  <a:pt x="13197" y="6512"/>
                  <a:pt x="13554" y="6512"/>
                </a:cubicBezTo>
                <a:cubicBezTo>
                  <a:pt x="13585" y="6512"/>
                  <a:pt x="13616" y="6513"/>
                  <a:pt x="13648" y="6516"/>
                </a:cubicBezTo>
                <a:cubicBezTo>
                  <a:pt x="13766" y="6530"/>
                  <a:pt x="13891" y="6565"/>
                  <a:pt x="14011" y="6565"/>
                </a:cubicBezTo>
                <a:cubicBezTo>
                  <a:pt x="14068" y="6565"/>
                  <a:pt x="14123" y="6557"/>
                  <a:pt x="14177" y="6536"/>
                </a:cubicBezTo>
                <a:cubicBezTo>
                  <a:pt x="14329" y="6516"/>
                  <a:pt x="14431" y="6389"/>
                  <a:pt x="14558" y="6302"/>
                </a:cubicBezTo>
                <a:cubicBezTo>
                  <a:pt x="14643" y="6248"/>
                  <a:pt x="14748" y="6200"/>
                  <a:pt x="14846" y="6200"/>
                </a:cubicBezTo>
                <a:cubicBezTo>
                  <a:pt x="14896" y="6200"/>
                  <a:pt x="14943" y="6212"/>
                  <a:pt x="14985" y="6241"/>
                </a:cubicBezTo>
                <a:cubicBezTo>
                  <a:pt x="15046" y="6262"/>
                  <a:pt x="15092" y="6302"/>
                  <a:pt x="15133" y="6323"/>
                </a:cubicBezTo>
                <a:cubicBezTo>
                  <a:pt x="15166" y="6336"/>
                  <a:pt x="15201" y="6340"/>
                  <a:pt x="15237" y="6340"/>
                </a:cubicBezTo>
                <a:cubicBezTo>
                  <a:pt x="15332" y="6340"/>
                  <a:pt x="15433" y="6308"/>
                  <a:pt x="15530" y="6308"/>
                </a:cubicBezTo>
                <a:cubicBezTo>
                  <a:pt x="15583" y="6308"/>
                  <a:pt x="15635" y="6318"/>
                  <a:pt x="15682" y="6348"/>
                </a:cubicBezTo>
                <a:cubicBezTo>
                  <a:pt x="15728" y="6368"/>
                  <a:pt x="15769" y="6429"/>
                  <a:pt x="15809" y="6475"/>
                </a:cubicBezTo>
                <a:cubicBezTo>
                  <a:pt x="15855" y="6510"/>
                  <a:pt x="15911" y="6522"/>
                  <a:pt x="15970" y="6522"/>
                </a:cubicBezTo>
                <a:cubicBezTo>
                  <a:pt x="16051" y="6522"/>
                  <a:pt x="16138" y="6499"/>
                  <a:pt x="16211" y="6475"/>
                </a:cubicBezTo>
                <a:lnTo>
                  <a:pt x="16786" y="6282"/>
                </a:lnTo>
                <a:cubicBezTo>
                  <a:pt x="16876" y="6253"/>
                  <a:pt x="16975" y="6222"/>
                  <a:pt x="17078" y="6222"/>
                </a:cubicBezTo>
                <a:cubicBezTo>
                  <a:pt x="17121" y="6222"/>
                  <a:pt x="17165" y="6228"/>
                  <a:pt x="17208" y="6241"/>
                </a:cubicBezTo>
                <a:cubicBezTo>
                  <a:pt x="17335" y="6282"/>
                  <a:pt x="17442" y="6389"/>
                  <a:pt x="17569" y="6429"/>
                </a:cubicBezTo>
                <a:cubicBezTo>
                  <a:pt x="17549" y="6348"/>
                  <a:pt x="17549" y="6241"/>
                  <a:pt x="17590" y="6114"/>
                </a:cubicBezTo>
                <a:lnTo>
                  <a:pt x="17610" y="6068"/>
                </a:lnTo>
                <a:cubicBezTo>
                  <a:pt x="17656" y="5966"/>
                  <a:pt x="17697" y="5860"/>
                  <a:pt x="17676" y="5773"/>
                </a:cubicBezTo>
                <a:cubicBezTo>
                  <a:pt x="17656" y="5646"/>
                  <a:pt x="17569" y="5560"/>
                  <a:pt x="17463" y="5478"/>
                </a:cubicBezTo>
                <a:cubicBezTo>
                  <a:pt x="17381" y="5412"/>
                  <a:pt x="17295" y="5351"/>
                  <a:pt x="17254" y="5244"/>
                </a:cubicBezTo>
                <a:cubicBezTo>
                  <a:pt x="17229" y="5224"/>
                  <a:pt x="17229" y="5203"/>
                  <a:pt x="17208" y="5178"/>
                </a:cubicBezTo>
                <a:cubicBezTo>
                  <a:pt x="17188" y="5137"/>
                  <a:pt x="17168" y="5097"/>
                  <a:pt x="17127" y="5076"/>
                </a:cubicBezTo>
                <a:cubicBezTo>
                  <a:pt x="17101" y="5051"/>
                  <a:pt x="17061" y="5051"/>
                  <a:pt x="17020" y="5051"/>
                </a:cubicBezTo>
                <a:lnTo>
                  <a:pt x="17000" y="5076"/>
                </a:lnTo>
                <a:cubicBezTo>
                  <a:pt x="16745" y="5076"/>
                  <a:pt x="16511" y="4924"/>
                  <a:pt x="16298" y="4797"/>
                </a:cubicBezTo>
                <a:lnTo>
                  <a:pt x="16257" y="4776"/>
                </a:lnTo>
                <a:cubicBezTo>
                  <a:pt x="16092" y="4662"/>
                  <a:pt x="15902" y="4560"/>
                  <a:pt x="15716" y="4560"/>
                </a:cubicBezTo>
                <a:cubicBezTo>
                  <a:pt x="15662" y="4560"/>
                  <a:pt x="15608" y="4569"/>
                  <a:pt x="15555" y="4588"/>
                </a:cubicBezTo>
                <a:cubicBezTo>
                  <a:pt x="15535" y="4588"/>
                  <a:pt x="15514" y="4608"/>
                  <a:pt x="15474" y="4608"/>
                </a:cubicBezTo>
                <a:cubicBezTo>
                  <a:pt x="15420" y="4625"/>
                  <a:pt x="15370" y="4655"/>
                  <a:pt x="15318" y="4655"/>
                </a:cubicBezTo>
                <a:cubicBezTo>
                  <a:pt x="15306" y="4655"/>
                  <a:pt x="15293" y="4653"/>
                  <a:pt x="15280" y="4649"/>
                </a:cubicBezTo>
                <a:cubicBezTo>
                  <a:pt x="15174" y="4649"/>
                  <a:pt x="15067" y="4649"/>
                  <a:pt x="15026" y="4588"/>
                </a:cubicBezTo>
                <a:cubicBezTo>
                  <a:pt x="15006" y="4568"/>
                  <a:pt x="15006" y="4542"/>
                  <a:pt x="15026" y="4522"/>
                </a:cubicBezTo>
                <a:cubicBezTo>
                  <a:pt x="15067" y="4440"/>
                  <a:pt x="15046" y="4354"/>
                  <a:pt x="14985" y="4313"/>
                </a:cubicBezTo>
                <a:cubicBezTo>
                  <a:pt x="14940" y="4268"/>
                  <a:pt x="14879" y="4247"/>
                  <a:pt x="14812" y="4206"/>
                </a:cubicBezTo>
                <a:cubicBezTo>
                  <a:pt x="14751" y="4186"/>
                  <a:pt x="14685" y="4161"/>
                  <a:pt x="14624" y="4120"/>
                </a:cubicBezTo>
                <a:cubicBezTo>
                  <a:pt x="14604" y="4100"/>
                  <a:pt x="14558" y="4059"/>
                  <a:pt x="14517" y="4013"/>
                </a:cubicBezTo>
                <a:cubicBezTo>
                  <a:pt x="14477" y="3973"/>
                  <a:pt x="14431" y="3906"/>
                  <a:pt x="14390" y="3886"/>
                </a:cubicBezTo>
                <a:cubicBezTo>
                  <a:pt x="14329" y="3866"/>
                  <a:pt x="14263" y="3866"/>
                  <a:pt x="14202" y="3866"/>
                </a:cubicBezTo>
                <a:lnTo>
                  <a:pt x="14075" y="3866"/>
                </a:lnTo>
                <a:cubicBezTo>
                  <a:pt x="13754" y="3825"/>
                  <a:pt x="13587" y="3550"/>
                  <a:pt x="13414" y="3296"/>
                </a:cubicBezTo>
                <a:lnTo>
                  <a:pt x="13393" y="3250"/>
                </a:lnTo>
                <a:cubicBezTo>
                  <a:pt x="13393" y="3230"/>
                  <a:pt x="13373" y="3189"/>
                  <a:pt x="13353" y="3189"/>
                </a:cubicBezTo>
                <a:cubicBezTo>
                  <a:pt x="13339" y="3182"/>
                  <a:pt x="13325" y="3180"/>
                  <a:pt x="13310" y="3180"/>
                </a:cubicBezTo>
                <a:cubicBezTo>
                  <a:pt x="13280" y="3180"/>
                  <a:pt x="13246" y="3189"/>
                  <a:pt x="13205" y="3189"/>
                </a:cubicBezTo>
                <a:cubicBezTo>
                  <a:pt x="13139" y="3210"/>
                  <a:pt x="13098" y="3230"/>
                  <a:pt x="13032" y="3230"/>
                </a:cubicBezTo>
                <a:cubicBezTo>
                  <a:pt x="12905" y="3210"/>
                  <a:pt x="12844" y="3082"/>
                  <a:pt x="12824" y="2889"/>
                </a:cubicBezTo>
                <a:cubicBezTo>
                  <a:pt x="12803" y="2680"/>
                  <a:pt x="12803" y="2467"/>
                  <a:pt x="12824" y="2253"/>
                </a:cubicBezTo>
                <a:lnTo>
                  <a:pt x="12824" y="2213"/>
                </a:lnTo>
                <a:cubicBezTo>
                  <a:pt x="12824" y="2045"/>
                  <a:pt x="12844" y="1872"/>
                  <a:pt x="12757" y="1745"/>
                </a:cubicBezTo>
                <a:cubicBezTo>
                  <a:pt x="12737" y="1704"/>
                  <a:pt x="12717" y="1663"/>
                  <a:pt x="12676" y="1617"/>
                </a:cubicBezTo>
                <a:cubicBezTo>
                  <a:pt x="12651" y="1577"/>
                  <a:pt x="12610" y="1556"/>
                  <a:pt x="12590" y="1516"/>
                </a:cubicBezTo>
                <a:cubicBezTo>
                  <a:pt x="12549" y="1409"/>
                  <a:pt x="12523" y="1322"/>
                  <a:pt x="12503" y="1216"/>
                </a:cubicBezTo>
                <a:lnTo>
                  <a:pt x="12483" y="1216"/>
                </a:lnTo>
                <a:cubicBezTo>
                  <a:pt x="12462" y="1195"/>
                  <a:pt x="12462" y="1154"/>
                  <a:pt x="12462" y="1088"/>
                </a:cubicBezTo>
                <a:lnTo>
                  <a:pt x="12462" y="1068"/>
                </a:lnTo>
                <a:cubicBezTo>
                  <a:pt x="12442" y="1007"/>
                  <a:pt x="12376" y="814"/>
                  <a:pt x="12228" y="793"/>
                </a:cubicBezTo>
                <a:lnTo>
                  <a:pt x="12188" y="793"/>
                </a:lnTo>
                <a:cubicBezTo>
                  <a:pt x="12142" y="773"/>
                  <a:pt x="12122" y="773"/>
                  <a:pt x="12101" y="773"/>
                </a:cubicBezTo>
                <a:cubicBezTo>
                  <a:pt x="11954" y="727"/>
                  <a:pt x="11913" y="519"/>
                  <a:pt x="11954" y="325"/>
                </a:cubicBezTo>
                <a:lnTo>
                  <a:pt x="11954" y="158"/>
                </a:lnTo>
                <a:cubicBezTo>
                  <a:pt x="11924" y="33"/>
                  <a:pt x="11846" y="1"/>
                  <a:pt x="117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8"/>
          <p:cNvSpPr/>
          <p:nvPr/>
        </p:nvSpPr>
        <p:spPr>
          <a:xfrm>
            <a:off x="3484158" y="1927057"/>
            <a:ext cx="1050608" cy="929285"/>
          </a:xfrm>
          <a:custGeom>
            <a:rect b="b" l="l" r="r" t="t"/>
            <a:pathLst>
              <a:path extrusionOk="0" h="15708" w="17758">
                <a:moveTo>
                  <a:pt x="7776" y="0"/>
                </a:moveTo>
                <a:cubicBezTo>
                  <a:pt x="7634" y="0"/>
                  <a:pt x="7482" y="44"/>
                  <a:pt x="7330" y="91"/>
                </a:cubicBezTo>
                <a:cubicBezTo>
                  <a:pt x="7142" y="173"/>
                  <a:pt x="6949" y="259"/>
                  <a:pt x="6761" y="366"/>
                </a:cubicBezTo>
                <a:cubicBezTo>
                  <a:pt x="6527" y="514"/>
                  <a:pt x="6293" y="702"/>
                  <a:pt x="6252" y="956"/>
                </a:cubicBezTo>
                <a:cubicBezTo>
                  <a:pt x="6206" y="1083"/>
                  <a:pt x="6232" y="1190"/>
                  <a:pt x="6232" y="1317"/>
                </a:cubicBezTo>
                <a:cubicBezTo>
                  <a:pt x="6206" y="1699"/>
                  <a:pt x="5932" y="2060"/>
                  <a:pt x="5570" y="2167"/>
                </a:cubicBezTo>
                <a:cubicBezTo>
                  <a:pt x="5189" y="2294"/>
                  <a:pt x="4746" y="2187"/>
                  <a:pt x="4406" y="2380"/>
                </a:cubicBezTo>
                <a:cubicBezTo>
                  <a:pt x="4217" y="2482"/>
                  <a:pt x="4070" y="2696"/>
                  <a:pt x="3856" y="2696"/>
                </a:cubicBezTo>
                <a:cubicBezTo>
                  <a:pt x="3770" y="2696"/>
                  <a:pt x="3663" y="2655"/>
                  <a:pt x="3581" y="2635"/>
                </a:cubicBezTo>
                <a:lnTo>
                  <a:pt x="3561" y="2609"/>
                </a:lnTo>
                <a:lnTo>
                  <a:pt x="3536" y="2970"/>
                </a:lnTo>
                <a:cubicBezTo>
                  <a:pt x="3602" y="2991"/>
                  <a:pt x="3663" y="2991"/>
                  <a:pt x="3749" y="2991"/>
                </a:cubicBezTo>
                <a:cubicBezTo>
                  <a:pt x="3780" y="2985"/>
                  <a:pt x="3814" y="2981"/>
                  <a:pt x="3847" y="2981"/>
                </a:cubicBezTo>
                <a:cubicBezTo>
                  <a:pt x="3932" y="2981"/>
                  <a:pt x="4015" y="3007"/>
                  <a:pt x="4044" y="3098"/>
                </a:cubicBezTo>
                <a:cubicBezTo>
                  <a:pt x="4090" y="3225"/>
                  <a:pt x="3963" y="3311"/>
                  <a:pt x="3836" y="3372"/>
                </a:cubicBezTo>
                <a:cubicBezTo>
                  <a:pt x="3729" y="3438"/>
                  <a:pt x="3663" y="3479"/>
                  <a:pt x="3663" y="3566"/>
                </a:cubicBezTo>
                <a:cubicBezTo>
                  <a:pt x="3688" y="3586"/>
                  <a:pt x="3709" y="3627"/>
                  <a:pt x="3729" y="3652"/>
                </a:cubicBezTo>
                <a:cubicBezTo>
                  <a:pt x="3877" y="3800"/>
                  <a:pt x="4004" y="3967"/>
                  <a:pt x="4004" y="4181"/>
                </a:cubicBezTo>
                <a:cubicBezTo>
                  <a:pt x="4004" y="4308"/>
                  <a:pt x="3897" y="4415"/>
                  <a:pt x="3790" y="4476"/>
                </a:cubicBezTo>
                <a:cubicBezTo>
                  <a:pt x="3754" y="4490"/>
                  <a:pt x="3720" y="4497"/>
                  <a:pt x="3688" y="4497"/>
                </a:cubicBezTo>
                <a:cubicBezTo>
                  <a:pt x="3630" y="4497"/>
                  <a:pt x="3578" y="4475"/>
                  <a:pt x="3536" y="4435"/>
                </a:cubicBezTo>
                <a:cubicBezTo>
                  <a:pt x="3515" y="4415"/>
                  <a:pt x="3495" y="4415"/>
                  <a:pt x="3495" y="4390"/>
                </a:cubicBezTo>
                <a:cubicBezTo>
                  <a:pt x="3475" y="4369"/>
                  <a:pt x="3454" y="4349"/>
                  <a:pt x="3454" y="4349"/>
                </a:cubicBezTo>
                <a:cubicBezTo>
                  <a:pt x="3422" y="4334"/>
                  <a:pt x="3402" y="4320"/>
                  <a:pt x="3379" y="4320"/>
                </a:cubicBezTo>
                <a:cubicBezTo>
                  <a:pt x="3370" y="4320"/>
                  <a:pt x="3359" y="4323"/>
                  <a:pt x="3347" y="4329"/>
                </a:cubicBezTo>
                <a:cubicBezTo>
                  <a:pt x="3281" y="4349"/>
                  <a:pt x="3220" y="4415"/>
                  <a:pt x="3200" y="4476"/>
                </a:cubicBezTo>
                <a:cubicBezTo>
                  <a:pt x="3180" y="4542"/>
                  <a:pt x="3180" y="4603"/>
                  <a:pt x="3154" y="4669"/>
                </a:cubicBezTo>
                <a:cubicBezTo>
                  <a:pt x="3154" y="4730"/>
                  <a:pt x="3154" y="4817"/>
                  <a:pt x="3134" y="4878"/>
                </a:cubicBezTo>
                <a:cubicBezTo>
                  <a:pt x="3114" y="4964"/>
                  <a:pt x="3027" y="5051"/>
                  <a:pt x="2946" y="5092"/>
                </a:cubicBezTo>
                <a:cubicBezTo>
                  <a:pt x="2913" y="5102"/>
                  <a:pt x="2886" y="5107"/>
                  <a:pt x="2859" y="5107"/>
                </a:cubicBezTo>
                <a:cubicBezTo>
                  <a:pt x="2832" y="5107"/>
                  <a:pt x="2806" y="5102"/>
                  <a:pt x="2773" y="5092"/>
                </a:cubicBezTo>
                <a:cubicBezTo>
                  <a:pt x="2752" y="5092"/>
                  <a:pt x="2752" y="5071"/>
                  <a:pt x="2752" y="5051"/>
                </a:cubicBezTo>
                <a:cubicBezTo>
                  <a:pt x="2732" y="4944"/>
                  <a:pt x="2625" y="4858"/>
                  <a:pt x="2498" y="4837"/>
                </a:cubicBezTo>
                <a:cubicBezTo>
                  <a:pt x="2465" y="4825"/>
                  <a:pt x="2430" y="4820"/>
                  <a:pt x="2393" y="4820"/>
                </a:cubicBezTo>
                <a:cubicBezTo>
                  <a:pt x="2310" y="4820"/>
                  <a:pt x="2218" y="4843"/>
                  <a:pt x="2117" y="4858"/>
                </a:cubicBezTo>
                <a:cubicBezTo>
                  <a:pt x="1628" y="4985"/>
                  <a:pt x="1165" y="5132"/>
                  <a:pt x="697" y="5280"/>
                </a:cubicBezTo>
                <a:cubicBezTo>
                  <a:pt x="657" y="5280"/>
                  <a:pt x="611" y="5305"/>
                  <a:pt x="591" y="5326"/>
                </a:cubicBezTo>
                <a:cubicBezTo>
                  <a:pt x="550" y="5366"/>
                  <a:pt x="529" y="5407"/>
                  <a:pt x="484" y="5473"/>
                </a:cubicBezTo>
                <a:lnTo>
                  <a:pt x="255" y="5961"/>
                </a:lnTo>
                <a:lnTo>
                  <a:pt x="229" y="5982"/>
                </a:lnTo>
                <a:cubicBezTo>
                  <a:pt x="128" y="6022"/>
                  <a:pt x="21" y="6089"/>
                  <a:pt x="0" y="6170"/>
                </a:cubicBezTo>
                <a:cubicBezTo>
                  <a:pt x="0" y="6236"/>
                  <a:pt x="21" y="6277"/>
                  <a:pt x="41" y="6297"/>
                </a:cubicBezTo>
                <a:cubicBezTo>
                  <a:pt x="82" y="6363"/>
                  <a:pt x="168" y="6404"/>
                  <a:pt x="255" y="6404"/>
                </a:cubicBezTo>
                <a:cubicBezTo>
                  <a:pt x="273" y="6408"/>
                  <a:pt x="292" y="6409"/>
                  <a:pt x="309" y="6409"/>
                </a:cubicBezTo>
                <a:cubicBezTo>
                  <a:pt x="389" y="6409"/>
                  <a:pt x="463" y="6376"/>
                  <a:pt x="550" y="6343"/>
                </a:cubicBezTo>
                <a:cubicBezTo>
                  <a:pt x="591" y="6343"/>
                  <a:pt x="636" y="6322"/>
                  <a:pt x="677" y="6322"/>
                </a:cubicBezTo>
                <a:cubicBezTo>
                  <a:pt x="728" y="6301"/>
                  <a:pt x="801" y="6280"/>
                  <a:pt x="880" y="6280"/>
                </a:cubicBezTo>
                <a:cubicBezTo>
                  <a:pt x="969" y="6280"/>
                  <a:pt x="1065" y="6306"/>
                  <a:pt x="1145" y="6384"/>
                </a:cubicBezTo>
                <a:cubicBezTo>
                  <a:pt x="1247" y="6490"/>
                  <a:pt x="1247" y="6638"/>
                  <a:pt x="1272" y="6785"/>
                </a:cubicBezTo>
                <a:cubicBezTo>
                  <a:pt x="1272" y="6852"/>
                  <a:pt x="1272" y="6913"/>
                  <a:pt x="1292" y="6958"/>
                </a:cubicBezTo>
                <a:cubicBezTo>
                  <a:pt x="1292" y="7060"/>
                  <a:pt x="1333" y="7147"/>
                  <a:pt x="1374" y="7233"/>
                </a:cubicBezTo>
                <a:cubicBezTo>
                  <a:pt x="1628" y="7742"/>
                  <a:pt x="1908" y="8271"/>
                  <a:pt x="2183" y="8779"/>
                </a:cubicBezTo>
                <a:cubicBezTo>
                  <a:pt x="2203" y="8800"/>
                  <a:pt x="2203" y="8800"/>
                  <a:pt x="2183" y="8820"/>
                </a:cubicBezTo>
                <a:cubicBezTo>
                  <a:pt x="2183" y="8840"/>
                  <a:pt x="2162" y="8840"/>
                  <a:pt x="2162" y="8840"/>
                </a:cubicBezTo>
                <a:cubicBezTo>
                  <a:pt x="2035" y="8840"/>
                  <a:pt x="1628" y="8866"/>
                  <a:pt x="1608" y="9120"/>
                </a:cubicBezTo>
                <a:cubicBezTo>
                  <a:pt x="1608" y="9181"/>
                  <a:pt x="1608" y="9247"/>
                  <a:pt x="1628" y="9308"/>
                </a:cubicBezTo>
                <a:cubicBezTo>
                  <a:pt x="1674" y="9415"/>
                  <a:pt x="1694" y="9522"/>
                  <a:pt x="1628" y="9603"/>
                </a:cubicBezTo>
                <a:cubicBezTo>
                  <a:pt x="1608" y="9670"/>
                  <a:pt x="1547" y="9710"/>
                  <a:pt x="1481" y="9756"/>
                </a:cubicBezTo>
                <a:cubicBezTo>
                  <a:pt x="1374" y="9817"/>
                  <a:pt x="1333" y="9837"/>
                  <a:pt x="1354" y="9883"/>
                </a:cubicBezTo>
                <a:cubicBezTo>
                  <a:pt x="1399" y="9944"/>
                  <a:pt x="1460" y="9985"/>
                  <a:pt x="1526" y="10010"/>
                </a:cubicBezTo>
                <a:cubicBezTo>
                  <a:pt x="1608" y="10051"/>
                  <a:pt x="1694" y="10092"/>
                  <a:pt x="1755" y="10178"/>
                </a:cubicBezTo>
                <a:cubicBezTo>
                  <a:pt x="1862" y="10346"/>
                  <a:pt x="1755" y="10519"/>
                  <a:pt x="1674" y="10687"/>
                </a:cubicBezTo>
                <a:cubicBezTo>
                  <a:pt x="1588" y="10814"/>
                  <a:pt x="1501" y="10962"/>
                  <a:pt x="1547" y="11089"/>
                </a:cubicBezTo>
                <a:cubicBezTo>
                  <a:pt x="1567" y="11129"/>
                  <a:pt x="1567" y="11155"/>
                  <a:pt x="1588" y="11175"/>
                </a:cubicBezTo>
                <a:cubicBezTo>
                  <a:pt x="1608" y="11216"/>
                  <a:pt x="1628" y="11236"/>
                  <a:pt x="1628" y="11282"/>
                </a:cubicBezTo>
                <a:cubicBezTo>
                  <a:pt x="1654" y="11343"/>
                  <a:pt x="1654" y="11409"/>
                  <a:pt x="1654" y="11470"/>
                </a:cubicBezTo>
                <a:cubicBezTo>
                  <a:pt x="1654" y="11704"/>
                  <a:pt x="1654" y="11979"/>
                  <a:pt x="1567" y="12213"/>
                </a:cubicBezTo>
                <a:cubicBezTo>
                  <a:pt x="1526" y="12360"/>
                  <a:pt x="1440" y="12508"/>
                  <a:pt x="1354" y="12635"/>
                </a:cubicBezTo>
                <a:cubicBezTo>
                  <a:pt x="1206" y="12869"/>
                  <a:pt x="1059" y="13103"/>
                  <a:pt x="1099" y="13357"/>
                </a:cubicBezTo>
                <a:cubicBezTo>
                  <a:pt x="1120" y="13485"/>
                  <a:pt x="1206" y="13632"/>
                  <a:pt x="1272" y="13759"/>
                </a:cubicBezTo>
                <a:cubicBezTo>
                  <a:pt x="1374" y="13952"/>
                  <a:pt x="1481" y="14141"/>
                  <a:pt x="1420" y="14375"/>
                </a:cubicBezTo>
                <a:cubicBezTo>
                  <a:pt x="1399" y="14415"/>
                  <a:pt x="1374" y="14481"/>
                  <a:pt x="1354" y="14522"/>
                </a:cubicBezTo>
                <a:cubicBezTo>
                  <a:pt x="1292" y="14670"/>
                  <a:pt x="1247" y="14756"/>
                  <a:pt x="1313" y="14843"/>
                </a:cubicBezTo>
                <a:cubicBezTo>
                  <a:pt x="1333" y="14863"/>
                  <a:pt x="1374" y="14883"/>
                  <a:pt x="1420" y="14904"/>
                </a:cubicBezTo>
                <a:cubicBezTo>
                  <a:pt x="1460" y="14924"/>
                  <a:pt x="1481" y="14944"/>
                  <a:pt x="1526" y="14970"/>
                </a:cubicBezTo>
                <a:cubicBezTo>
                  <a:pt x="1588" y="15011"/>
                  <a:pt x="1608" y="15072"/>
                  <a:pt x="1628" y="15138"/>
                </a:cubicBezTo>
                <a:cubicBezTo>
                  <a:pt x="1752" y="15047"/>
                  <a:pt x="1893" y="15021"/>
                  <a:pt x="2042" y="15021"/>
                </a:cubicBezTo>
                <a:cubicBezTo>
                  <a:pt x="2102" y="15021"/>
                  <a:pt x="2162" y="15025"/>
                  <a:pt x="2223" y="15031"/>
                </a:cubicBezTo>
                <a:lnTo>
                  <a:pt x="2646" y="15051"/>
                </a:lnTo>
                <a:cubicBezTo>
                  <a:pt x="2966" y="15072"/>
                  <a:pt x="3327" y="15097"/>
                  <a:pt x="3536" y="15351"/>
                </a:cubicBezTo>
                <a:cubicBezTo>
                  <a:pt x="3561" y="15372"/>
                  <a:pt x="3581" y="15412"/>
                  <a:pt x="3602" y="15433"/>
                </a:cubicBezTo>
                <a:cubicBezTo>
                  <a:pt x="3643" y="15499"/>
                  <a:pt x="3688" y="15540"/>
                  <a:pt x="3729" y="15580"/>
                </a:cubicBezTo>
                <a:cubicBezTo>
                  <a:pt x="3836" y="15646"/>
                  <a:pt x="3963" y="15667"/>
                  <a:pt x="4070" y="15667"/>
                </a:cubicBezTo>
                <a:lnTo>
                  <a:pt x="5784" y="15707"/>
                </a:lnTo>
                <a:lnTo>
                  <a:pt x="5870" y="15707"/>
                </a:lnTo>
                <a:cubicBezTo>
                  <a:pt x="5911" y="15687"/>
                  <a:pt x="5911" y="15646"/>
                  <a:pt x="5932" y="15606"/>
                </a:cubicBezTo>
                <a:lnTo>
                  <a:pt x="5932" y="15580"/>
                </a:lnTo>
                <a:cubicBezTo>
                  <a:pt x="6035" y="15211"/>
                  <a:pt x="6414" y="14923"/>
                  <a:pt x="6803" y="14923"/>
                </a:cubicBezTo>
                <a:cubicBezTo>
                  <a:pt x="6816" y="14923"/>
                  <a:pt x="6829" y="14923"/>
                  <a:pt x="6842" y="14924"/>
                </a:cubicBezTo>
                <a:cubicBezTo>
                  <a:pt x="6929" y="14924"/>
                  <a:pt x="7015" y="14944"/>
                  <a:pt x="7096" y="14944"/>
                </a:cubicBezTo>
                <a:cubicBezTo>
                  <a:pt x="7162" y="14970"/>
                  <a:pt x="7249" y="14970"/>
                  <a:pt x="7330" y="14970"/>
                </a:cubicBezTo>
                <a:cubicBezTo>
                  <a:pt x="7458" y="14970"/>
                  <a:pt x="7630" y="14924"/>
                  <a:pt x="7691" y="14797"/>
                </a:cubicBezTo>
                <a:cubicBezTo>
                  <a:pt x="7712" y="14756"/>
                  <a:pt x="7732" y="14715"/>
                  <a:pt x="7732" y="14649"/>
                </a:cubicBezTo>
                <a:cubicBezTo>
                  <a:pt x="7732" y="14609"/>
                  <a:pt x="7758" y="14563"/>
                  <a:pt x="7778" y="14522"/>
                </a:cubicBezTo>
                <a:cubicBezTo>
                  <a:pt x="7798" y="14461"/>
                  <a:pt x="7859" y="14395"/>
                  <a:pt x="7925" y="14375"/>
                </a:cubicBezTo>
                <a:cubicBezTo>
                  <a:pt x="7937" y="14369"/>
                  <a:pt x="7950" y="14366"/>
                  <a:pt x="7962" y="14366"/>
                </a:cubicBezTo>
                <a:cubicBezTo>
                  <a:pt x="7993" y="14366"/>
                  <a:pt x="8024" y="14381"/>
                  <a:pt x="8053" y="14395"/>
                </a:cubicBezTo>
                <a:cubicBezTo>
                  <a:pt x="8093" y="14415"/>
                  <a:pt x="8114" y="14436"/>
                  <a:pt x="8114" y="14481"/>
                </a:cubicBezTo>
                <a:lnTo>
                  <a:pt x="8139" y="14481"/>
                </a:lnTo>
                <a:cubicBezTo>
                  <a:pt x="8241" y="14649"/>
                  <a:pt x="8434" y="14736"/>
                  <a:pt x="8582" y="14797"/>
                </a:cubicBezTo>
                <a:cubicBezTo>
                  <a:pt x="8606" y="14809"/>
                  <a:pt x="8652" y="14823"/>
                  <a:pt x="8696" y="14823"/>
                </a:cubicBezTo>
                <a:cubicBezTo>
                  <a:pt x="8727" y="14823"/>
                  <a:pt x="8756" y="14816"/>
                  <a:pt x="8775" y="14797"/>
                </a:cubicBezTo>
                <a:cubicBezTo>
                  <a:pt x="8775" y="14777"/>
                  <a:pt x="8795" y="14777"/>
                  <a:pt x="8816" y="14777"/>
                </a:cubicBezTo>
                <a:cubicBezTo>
                  <a:pt x="8836" y="14797"/>
                  <a:pt x="8836" y="14817"/>
                  <a:pt x="8836" y="14843"/>
                </a:cubicBezTo>
                <a:cubicBezTo>
                  <a:pt x="8816" y="14944"/>
                  <a:pt x="8856" y="15051"/>
                  <a:pt x="8943" y="15158"/>
                </a:cubicBezTo>
                <a:cubicBezTo>
                  <a:pt x="9031" y="15230"/>
                  <a:pt x="9120" y="15270"/>
                  <a:pt x="9206" y="15270"/>
                </a:cubicBezTo>
                <a:cubicBezTo>
                  <a:pt x="9223" y="15270"/>
                  <a:pt x="9241" y="15268"/>
                  <a:pt x="9258" y="15265"/>
                </a:cubicBezTo>
                <a:cubicBezTo>
                  <a:pt x="9258" y="15224"/>
                  <a:pt x="9238" y="15178"/>
                  <a:pt x="9217" y="15138"/>
                </a:cubicBezTo>
                <a:cubicBezTo>
                  <a:pt x="9177" y="15051"/>
                  <a:pt x="9131" y="14970"/>
                  <a:pt x="9177" y="14904"/>
                </a:cubicBezTo>
                <a:cubicBezTo>
                  <a:pt x="9197" y="14843"/>
                  <a:pt x="9238" y="14817"/>
                  <a:pt x="9284" y="14797"/>
                </a:cubicBezTo>
                <a:lnTo>
                  <a:pt x="9304" y="14797"/>
                </a:lnTo>
                <a:cubicBezTo>
                  <a:pt x="9513" y="14690"/>
                  <a:pt x="9665" y="14502"/>
                  <a:pt x="9726" y="14288"/>
                </a:cubicBezTo>
                <a:cubicBezTo>
                  <a:pt x="9747" y="14248"/>
                  <a:pt x="9747" y="14207"/>
                  <a:pt x="9726" y="14161"/>
                </a:cubicBezTo>
                <a:cubicBezTo>
                  <a:pt x="9726" y="14141"/>
                  <a:pt x="9685" y="14120"/>
                  <a:pt x="9640" y="14100"/>
                </a:cubicBezTo>
                <a:cubicBezTo>
                  <a:pt x="9599" y="14080"/>
                  <a:pt x="9558" y="14034"/>
                  <a:pt x="9538" y="13993"/>
                </a:cubicBezTo>
                <a:cubicBezTo>
                  <a:pt x="9492" y="13952"/>
                  <a:pt x="9492" y="13886"/>
                  <a:pt x="9513" y="13825"/>
                </a:cubicBezTo>
                <a:cubicBezTo>
                  <a:pt x="9558" y="13739"/>
                  <a:pt x="9685" y="13673"/>
                  <a:pt x="9813" y="13652"/>
                </a:cubicBezTo>
                <a:lnTo>
                  <a:pt x="9874" y="13652"/>
                </a:lnTo>
                <a:cubicBezTo>
                  <a:pt x="10001" y="13632"/>
                  <a:pt x="10128" y="13632"/>
                  <a:pt x="10194" y="13525"/>
                </a:cubicBezTo>
                <a:cubicBezTo>
                  <a:pt x="10194" y="13525"/>
                  <a:pt x="10194" y="13505"/>
                  <a:pt x="10214" y="13505"/>
                </a:cubicBezTo>
                <a:cubicBezTo>
                  <a:pt x="10235" y="13505"/>
                  <a:pt x="10235" y="13505"/>
                  <a:pt x="10255" y="13525"/>
                </a:cubicBezTo>
                <a:cubicBezTo>
                  <a:pt x="10382" y="13652"/>
                  <a:pt x="10448" y="13866"/>
                  <a:pt x="10382" y="14034"/>
                </a:cubicBezTo>
                <a:cubicBezTo>
                  <a:pt x="10342" y="14120"/>
                  <a:pt x="10301" y="14181"/>
                  <a:pt x="10255" y="14268"/>
                </a:cubicBezTo>
                <a:cubicBezTo>
                  <a:pt x="10174" y="14375"/>
                  <a:pt x="10108" y="14461"/>
                  <a:pt x="10108" y="14588"/>
                </a:cubicBezTo>
                <a:cubicBezTo>
                  <a:pt x="10108" y="14670"/>
                  <a:pt x="10148" y="14736"/>
                  <a:pt x="10214" y="14756"/>
                </a:cubicBezTo>
                <a:cubicBezTo>
                  <a:pt x="10225" y="14760"/>
                  <a:pt x="10236" y="14761"/>
                  <a:pt x="10247" y="14761"/>
                </a:cubicBezTo>
                <a:cubicBezTo>
                  <a:pt x="10299" y="14761"/>
                  <a:pt x="10357" y="14724"/>
                  <a:pt x="10428" y="14670"/>
                </a:cubicBezTo>
                <a:lnTo>
                  <a:pt x="11420" y="13780"/>
                </a:lnTo>
                <a:cubicBezTo>
                  <a:pt x="11438" y="13765"/>
                  <a:pt x="11464" y="13751"/>
                  <a:pt x="11484" y="13751"/>
                </a:cubicBezTo>
                <a:cubicBezTo>
                  <a:pt x="11493" y="13751"/>
                  <a:pt x="11501" y="13753"/>
                  <a:pt x="11506" y="13759"/>
                </a:cubicBezTo>
                <a:cubicBezTo>
                  <a:pt x="11547" y="13759"/>
                  <a:pt x="11573" y="13780"/>
                  <a:pt x="11593" y="13825"/>
                </a:cubicBezTo>
                <a:cubicBezTo>
                  <a:pt x="11700" y="14120"/>
                  <a:pt x="11888" y="14375"/>
                  <a:pt x="12081" y="14609"/>
                </a:cubicBezTo>
                <a:cubicBezTo>
                  <a:pt x="12102" y="14649"/>
                  <a:pt x="12122" y="14670"/>
                  <a:pt x="12163" y="14690"/>
                </a:cubicBezTo>
                <a:cubicBezTo>
                  <a:pt x="12181" y="14697"/>
                  <a:pt x="12199" y="14700"/>
                  <a:pt x="12217" y="14700"/>
                </a:cubicBezTo>
                <a:cubicBezTo>
                  <a:pt x="12263" y="14700"/>
                  <a:pt x="12308" y="14679"/>
                  <a:pt x="12356" y="14649"/>
                </a:cubicBezTo>
                <a:cubicBezTo>
                  <a:pt x="12631" y="14502"/>
                  <a:pt x="12885" y="14268"/>
                  <a:pt x="13073" y="13993"/>
                </a:cubicBezTo>
                <a:cubicBezTo>
                  <a:pt x="13099" y="13952"/>
                  <a:pt x="13139" y="13907"/>
                  <a:pt x="13160" y="13886"/>
                </a:cubicBezTo>
                <a:cubicBezTo>
                  <a:pt x="13226" y="13846"/>
                  <a:pt x="13287" y="13846"/>
                  <a:pt x="13353" y="13825"/>
                </a:cubicBezTo>
                <a:lnTo>
                  <a:pt x="13373" y="13825"/>
                </a:lnTo>
                <a:cubicBezTo>
                  <a:pt x="14070" y="13739"/>
                  <a:pt x="14665" y="13271"/>
                  <a:pt x="15235" y="12828"/>
                </a:cubicBezTo>
                <a:lnTo>
                  <a:pt x="15281" y="12808"/>
                </a:lnTo>
                <a:cubicBezTo>
                  <a:pt x="15342" y="12742"/>
                  <a:pt x="15362" y="12681"/>
                  <a:pt x="15342" y="12615"/>
                </a:cubicBezTo>
                <a:cubicBezTo>
                  <a:pt x="15342" y="12554"/>
                  <a:pt x="15281" y="12508"/>
                  <a:pt x="15194" y="12488"/>
                </a:cubicBezTo>
                <a:cubicBezTo>
                  <a:pt x="15108" y="12467"/>
                  <a:pt x="15026" y="12426"/>
                  <a:pt x="14981" y="12340"/>
                </a:cubicBezTo>
                <a:cubicBezTo>
                  <a:pt x="14960" y="12299"/>
                  <a:pt x="14960" y="12213"/>
                  <a:pt x="15006" y="12172"/>
                </a:cubicBezTo>
                <a:cubicBezTo>
                  <a:pt x="15047" y="12106"/>
                  <a:pt x="15108" y="12065"/>
                  <a:pt x="15194" y="12045"/>
                </a:cubicBezTo>
                <a:cubicBezTo>
                  <a:pt x="15260" y="12045"/>
                  <a:pt x="15321" y="12065"/>
                  <a:pt x="15388" y="12126"/>
                </a:cubicBezTo>
                <a:cubicBezTo>
                  <a:pt x="15449" y="12192"/>
                  <a:pt x="15489" y="12299"/>
                  <a:pt x="15489" y="12381"/>
                </a:cubicBezTo>
                <a:cubicBezTo>
                  <a:pt x="15515" y="12401"/>
                  <a:pt x="15535" y="12401"/>
                  <a:pt x="15555" y="12401"/>
                </a:cubicBezTo>
                <a:cubicBezTo>
                  <a:pt x="15617" y="12381"/>
                  <a:pt x="15683" y="12320"/>
                  <a:pt x="15703" y="12254"/>
                </a:cubicBezTo>
                <a:cubicBezTo>
                  <a:pt x="15703" y="12233"/>
                  <a:pt x="15723" y="12192"/>
                  <a:pt x="15723" y="12147"/>
                </a:cubicBezTo>
                <a:cubicBezTo>
                  <a:pt x="15744" y="12065"/>
                  <a:pt x="15769" y="11999"/>
                  <a:pt x="15810" y="11938"/>
                </a:cubicBezTo>
                <a:cubicBezTo>
                  <a:pt x="15851" y="11880"/>
                  <a:pt x="15903" y="11852"/>
                  <a:pt x="15959" y="11852"/>
                </a:cubicBezTo>
                <a:cubicBezTo>
                  <a:pt x="15987" y="11852"/>
                  <a:pt x="16015" y="11859"/>
                  <a:pt x="16044" y="11872"/>
                </a:cubicBezTo>
                <a:cubicBezTo>
                  <a:pt x="16125" y="11918"/>
                  <a:pt x="16151" y="11979"/>
                  <a:pt x="16151" y="12065"/>
                </a:cubicBezTo>
                <a:lnTo>
                  <a:pt x="16151" y="12106"/>
                </a:lnTo>
                <a:cubicBezTo>
                  <a:pt x="16171" y="12126"/>
                  <a:pt x="16232" y="12172"/>
                  <a:pt x="16339" y="12192"/>
                </a:cubicBezTo>
                <a:lnTo>
                  <a:pt x="16380" y="12192"/>
                </a:lnTo>
                <a:cubicBezTo>
                  <a:pt x="16405" y="12192"/>
                  <a:pt x="16466" y="12192"/>
                  <a:pt x="16486" y="12233"/>
                </a:cubicBezTo>
                <a:cubicBezTo>
                  <a:pt x="16507" y="12233"/>
                  <a:pt x="16507" y="12254"/>
                  <a:pt x="16507" y="12254"/>
                </a:cubicBezTo>
                <a:lnTo>
                  <a:pt x="16532" y="12274"/>
                </a:lnTo>
                <a:cubicBezTo>
                  <a:pt x="16540" y="12279"/>
                  <a:pt x="16549" y="12281"/>
                  <a:pt x="16559" y="12281"/>
                </a:cubicBezTo>
                <a:cubicBezTo>
                  <a:pt x="16597" y="12281"/>
                  <a:pt x="16643" y="12245"/>
                  <a:pt x="16680" y="12213"/>
                </a:cubicBezTo>
                <a:cubicBezTo>
                  <a:pt x="16761" y="12106"/>
                  <a:pt x="16868" y="12020"/>
                  <a:pt x="16995" y="11959"/>
                </a:cubicBezTo>
                <a:lnTo>
                  <a:pt x="17015" y="11959"/>
                </a:lnTo>
                <a:cubicBezTo>
                  <a:pt x="17061" y="11938"/>
                  <a:pt x="17081" y="11918"/>
                  <a:pt x="17102" y="11892"/>
                </a:cubicBezTo>
                <a:cubicBezTo>
                  <a:pt x="17168" y="11831"/>
                  <a:pt x="17143" y="11725"/>
                  <a:pt x="17122" y="11684"/>
                </a:cubicBezTo>
                <a:cubicBezTo>
                  <a:pt x="17122" y="11663"/>
                  <a:pt x="17102" y="11638"/>
                  <a:pt x="17102" y="11597"/>
                </a:cubicBezTo>
                <a:cubicBezTo>
                  <a:pt x="17081" y="11557"/>
                  <a:pt x="17061" y="11511"/>
                  <a:pt x="17041" y="11450"/>
                </a:cubicBezTo>
                <a:cubicBezTo>
                  <a:pt x="17041" y="11343"/>
                  <a:pt x="17061" y="11236"/>
                  <a:pt x="17143" y="11175"/>
                </a:cubicBezTo>
                <a:cubicBezTo>
                  <a:pt x="17188" y="11155"/>
                  <a:pt x="17249" y="11155"/>
                  <a:pt x="17295" y="11155"/>
                </a:cubicBezTo>
                <a:lnTo>
                  <a:pt x="17524" y="11155"/>
                </a:lnTo>
                <a:cubicBezTo>
                  <a:pt x="17610" y="11155"/>
                  <a:pt x="17631" y="11155"/>
                  <a:pt x="17651" y="11129"/>
                </a:cubicBezTo>
                <a:cubicBezTo>
                  <a:pt x="17651" y="11129"/>
                  <a:pt x="17677" y="11068"/>
                  <a:pt x="17677" y="11048"/>
                </a:cubicBezTo>
                <a:lnTo>
                  <a:pt x="17677" y="10962"/>
                </a:lnTo>
                <a:cubicBezTo>
                  <a:pt x="17758" y="10621"/>
                  <a:pt x="17549" y="10239"/>
                  <a:pt x="17209" y="10112"/>
                </a:cubicBezTo>
                <a:cubicBezTo>
                  <a:pt x="17188" y="10092"/>
                  <a:pt x="17168" y="10092"/>
                  <a:pt x="17143" y="10092"/>
                </a:cubicBezTo>
                <a:cubicBezTo>
                  <a:pt x="17102" y="10112"/>
                  <a:pt x="17081" y="10137"/>
                  <a:pt x="17061" y="10158"/>
                </a:cubicBezTo>
                <a:lnTo>
                  <a:pt x="17041" y="10178"/>
                </a:lnTo>
                <a:cubicBezTo>
                  <a:pt x="16966" y="10267"/>
                  <a:pt x="16859" y="10304"/>
                  <a:pt x="16737" y="10304"/>
                </a:cubicBezTo>
                <a:cubicBezTo>
                  <a:pt x="16684" y="10304"/>
                  <a:pt x="16629" y="10297"/>
                  <a:pt x="16573" y="10285"/>
                </a:cubicBezTo>
                <a:cubicBezTo>
                  <a:pt x="16405" y="10219"/>
                  <a:pt x="16278" y="10092"/>
                  <a:pt x="16252" y="9944"/>
                </a:cubicBezTo>
                <a:cubicBezTo>
                  <a:pt x="16252" y="9904"/>
                  <a:pt x="16252" y="9883"/>
                  <a:pt x="16232" y="9837"/>
                </a:cubicBezTo>
                <a:cubicBezTo>
                  <a:pt x="16232" y="9756"/>
                  <a:pt x="16232" y="9690"/>
                  <a:pt x="16191" y="9649"/>
                </a:cubicBezTo>
                <a:cubicBezTo>
                  <a:pt x="16171" y="9629"/>
                  <a:pt x="16125" y="9603"/>
                  <a:pt x="16105" y="9583"/>
                </a:cubicBezTo>
                <a:cubicBezTo>
                  <a:pt x="16044" y="9542"/>
                  <a:pt x="15978" y="9502"/>
                  <a:pt x="15957" y="9415"/>
                </a:cubicBezTo>
                <a:cubicBezTo>
                  <a:pt x="15957" y="9349"/>
                  <a:pt x="15978" y="9308"/>
                  <a:pt x="15998" y="9268"/>
                </a:cubicBezTo>
                <a:cubicBezTo>
                  <a:pt x="16023" y="9247"/>
                  <a:pt x="16044" y="9222"/>
                  <a:pt x="16044" y="9202"/>
                </a:cubicBezTo>
                <a:cubicBezTo>
                  <a:pt x="16064" y="9095"/>
                  <a:pt x="15957" y="9013"/>
                  <a:pt x="15850" y="8968"/>
                </a:cubicBezTo>
                <a:cubicBezTo>
                  <a:pt x="15830" y="8947"/>
                  <a:pt x="15789" y="8947"/>
                  <a:pt x="15769" y="8927"/>
                </a:cubicBezTo>
                <a:cubicBezTo>
                  <a:pt x="15662" y="8907"/>
                  <a:pt x="15576" y="8866"/>
                  <a:pt x="15489" y="8779"/>
                </a:cubicBezTo>
                <a:cubicBezTo>
                  <a:pt x="15428" y="8693"/>
                  <a:pt x="15408" y="8586"/>
                  <a:pt x="15388" y="8484"/>
                </a:cubicBezTo>
                <a:cubicBezTo>
                  <a:pt x="15362" y="8378"/>
                  <a:pt x="15342" y="8271"/>
                  <a:pt x="15260" y="8205"/>
                </a:cubicBezTo>
                <a:cubicBezTo>
                  <a:pt x="15235" y="8184"/>
                  <a:pt x="15215" y="8184"/>
                  <a:pt x="15194" y="8164"/>
                </a:cubicBezTo>
                <a:cubicBezTo>
                  <a:pt x="15154" y="8144"/>
                  <a:pt x="15087" y="8123"/>
                  <a:pt x="15067" y="8057"/>
                </a:cubicBezTo>
                <a:cubicBezTo>
                  <a:pt x="15006" y="7976"/>
                  <a:pt x="15067" y="7889"/>
                  <a:pt x="15108" y="7803"/>
                </a:cubicBezTo>
                <a:lnTo>
                  <a:pt x="15108" y="7782"/>
                </a:lnTo>
                <a:cubicBezTo>
                  <a:pt x="15235" y="7548"/>
                  <a:pt x="15260" y="7253"/>
                  <a:pt x="15154" y="7019"/>
                </a:cubicBezTo>
                <a:cubicBezTo>
                  <a:pt x="15154" y="6999"/>
                  <a:pt x="15133" y="6979"/>
                  <a:pt x="15108" y="6958"/>
                </a:cubicBezTo>
                <a:cubicBezTo>
                  <a:pt x="15103" y="6953"/>
                  <a:pt x="15097" y="6951"/>
                  <a:pt x="15089" y="6951"/>
                </a:cubicBezTo>
                <a:cubicBezTo>
                  <a:pt x="15062" y="6951"/>
                  <a:pt x="15017" y="6979"/>
                  <a:pt x="14981" y="6979"/>
                </a:cubicBezTo>
                <a:cubicBezTo>
                  <a:pt x="14938" y="6993"/>
                  <a:pt x="14905" y="7007"/>
                  <a:pt x="14873" y="7007"/>
                </a:cubicBezTo>
                <a:cubicBezTo>
                  <a:pt x="14860" y="7007"/>
                  <a:pt x="14847" y="7005"/>
                  <a:pt x="14833" y="6999"/>
                </a:cubicBezTo>
                <a:cubicBezTo>
                  <a:pt x="14813" y="6999"/>
                  <a:pt x="14792" y="6979"/>
                  <a:pt x="14792" y="6933"/>
                </a:cubicBezTo>
                <a:cubicBezTo>
                  <a:pt x="14792" y="6913"/>
                  <a:pt x="14792" y="6913"/>
                  <a:pt x="14813" y="6892"/>
                </a:cubicBezTo>
                <a:cubicBezTo>
                  <a:pt x="14940" y="6745"/>
                  <a:pt x="14920" y="6490"/>
                  <a:pt x="14833" y="6322"/>
                </a:cubicBezTo>
                <a:cubicBezTo>
                  <a:pt x="14726" y="6129"/>
                  <a:pt x="14538" y="5982"/>
                  <a:pt x="14391" y="5855"/>
                </a:cubicBezTo>
                <a:cubicBezTo>
                  <a:pt x="14324" y="5814"/>
                  <a:pt x="14263" y="5748"/>
                  <a:pt x="14177" y="5727"/>
                </a:cubicBezTo>
                <a:cubicBezTo>
                  <a:pt x="14168" y="5726"/>
                  <a:pt x="14159" y="5726"/>
                  <a:pt x="14150" y="5726"/>
                </a:cubicBezTo>
                <a:cubicBezTo>
                  <a:pt x="13997" y="5726"/>
                  <a:pt x="13895" y="5884"/>
                  <a:pt x="13775" y="6043"/>
                </a:cubicBezTo>
                <a:cubicBezTo>
                  <a:pt x="13654" y="6207"/>
                  <a:pt x="13515" y="6385"/>
                  <a:pt x="13318" y="6385"/>
                </a:cubicBezTo>
                <a:cubicBezTo>
                  <a:pt x="13308" y="6385"/>
                  <a:pt x="13298" y="6385"/>
                  <a:pt x="13287" y="6384"/>
                </a:cubicBezTo>
                <a:cubicBezTo>
                  <a:pt x="13226" y="6363"/>
                  <a:pt x="13139" y="6322"/>
                  <a:pt x="13073" y="6297"/>
                </a:cubicBezTo>
                <a:cubicBezTo>
                  <a:pt x="13032" y="6256"/>
                  <a:pt x="12992" y="6236"/>
                  <a:pt x="12926" y="6216"/>
                </a:cubicBezTo>
                <a:cubicBezTo>
                  <a:pt x="12899" y="6209"/>
                  <a:pt x="12873" y="6206"/>
                  <a:pt x="12848" y="6206"/>
                </a:cubicBezTo>
                <a:cubicBezTo>
                  <a:pt x="12695" y="6206"/>
                  <a:pt x="12563" y="6319"/>
                  <a:pt x="12397" y="6450"/>
                </a:cubicBezTo>
                <a:cubicBezTo>
                  <a:pt x="12249" y="6551"/>
                  <a:pt x="12102" y="6679"/>
                  <a:pt x="11908" y="6724"/>
                </a:cubicBezTo>
                <a:lnTo>
                  <a:pt x="11781" y="6724"/>
                </a:lnTo>
                <a:cubicBezTo>
                  <a:pt x="11674" y="6724"/>
                  <a:pt x="11593" y="6724"/>
                  <a:pt x="11527" y="6765"/>
                </a:cubicBezTo>
                <a:cubicBezTo>
                  <a:pt x="11486" y="6806"/>
                  <a:pt x="11445" y="6872"/>
                  <a:pt x="11420" y="6958"/>
                </a:cubicBezTo>
                <a:cubicBezTo>
                  <a:pt x="11420" y="6979"/>
                  <a:pt x="11400" y="6999"/>
                  <a:pt x="11400" y="7019"/>
                </a:cubicBezTo>
                <a:cubicBezTo>
                  <a:pt x="11348" y="7128"/>
                  <a:pt x="11247" y="7221"/>
                  <a:pt x="11140" y="7221"/>
                </a:cubicBezTo>
                <a:cubicBezTo>
                  <a:pt x="11122" y="7221"/>
                  <a:pt x="11103" y="7219"/>
                  <a:pt x="11084" y="7213"/>
                </a:cubicBezTo>
                <a:cubicBezTo>
                  <a:pt x="11084" y="7187"/>
                  <a:pt x="11064" y="7167"/>
                  <a:pt x="11064" y="7147"/>
                </a:cubicBezTo>
                <a:cubicBezTo>
                  <a:pt x="11105" y="6913"/>
                  <a:pt x="10911" y="6658"/>
                  <a:pt x="10682" y="6618"/>
                </a:cubicBezTo>
                <a:cubicBezTo>
                  <a:pt x="10657" y="6618"/>
                  <a:pt x="10637" y="6597"/>
                  <a:pt x="10637" y="6577"/>
                </a:cubicBezTo>
                <a:cubicBezTo>
                  <a:pt x="10637" y="6551"/>
                  <a:pt x="10657" y="6551"/>
                  <a:pt x="10657" y="6531"/>
                </a:cubicBezTo>
                <a:cubicBezTo>
                  <a:pt x="10703" y="6531"/>
                  <a:pt x="10723" y="6490"/>
                  <a:pt x="10723" y="6450"/>
                </a:cubicBezTo>
                <a:cubicBezTo>
                  <a:pt x="10743" y="6384"/>
                  <a:pt x="10723" y="6322"/>
                  <a:pt x="10703" y="6277"/>
                </a:cubicBezTo>
                <a:cubicBezTo>
                  <a:pt x="10703" y="6256"/>
                  <a:pt x="10703" y="6236"/>
                  <a:pt x="10682" y="6216"/>
                </a:cubicBezTo>
                <a:cubicBezTo>
                  <a:pt x="10637" y="6129"/>
                  <a:pt x="10596" y="6022"/>
                  <a:pt x="10637" y="5895"/>
                </a:cubicBezTo>
                <a:cubicBezTo>
                  <a:pt x="10657" y="5834"/>
                  <a:pt x="10723" y="5788"/>
                  <a:pt x="10810" y="5768"/>
                </a:cubicBezTo>
                <a:cubicBezTo>
                  <a:pt x="10830" y="5763"/>
                  <a:pt x="10850" y="5760"/>
                  <a:pt x="10870" y="5760"/>
                </a:cubicBezTo>
                <a:cubicBezTo>
                  <a:pt x="10931" y="5760"/>
                  <a:pt x="10987" y="5784"/>
                  <a:pt x="11018" y="5834"/>
                </a:cubicBezTo>
                <a:cubicBezTo>
                  <a:pt x="11039" y="5834"/>
                  <a:pt x="11039" y="5855"/>
                  <a:pt x="11064" y="5875"/>
                </a:cubicBezTo>
                <a:cubicBezTo>
                  <a:pt x="11064" y="5895"/>
                  <a:pt x="11084" y="5916"/>
                  <a:pt x="11105" y="5916"/>
                </a:cubicBezTo>
                <a:cubicBezTo>
                  <a:pt x="11113" y="5921"/>
                  <a:pt x="11121" y="5923"/>
                  <a:pt x="11129" y="5923"/>
                </a:cubicBezTo>
                <a:cubicBezTo>
                  <a:pt x="11163" y="5923"/>
                  <a:pt x="11195" y="5887"/>
                  <a:pt x="11211" y="5855"/>
                </a:cubicBezTo>
                <a:lnTo>
                  <a:pt x="11232" y="5834"/>
                </a:lnTo>
                <a:cubicBezTo>
                  <a:pt x="11273" y="5788"/>
                  <a:pt x="11318" y="5727"/>
                  <a:pt x="11379" y="5707"/>
                </a:cubicBezTo>
                <a:cubicBezTo>
                  <a:pt x="11445" y="5707"/>
                  <a:pt x="11506" y="5748"/>
                  <a:pt x="11527" y="5788"/>
                </a:cubicBezTo>
                <a:lnTo>
                  <a:pt x="11527" y="5834"/>
                </a:lnTo>
                <a:cubicBezTo>
                  <a:pt x="11573" y="5814"/>
                  <a:pt x="11593" y="5727"/>
                  <a:pt x="11593" y="5661"/>
                </a:cubicBezTo>
                <a:lnTo>
                  <a:pt x="11593" y="5051"/>
                </a:lnTo>
                <a:cubicBezTo>
                  <a:pt x="11593" y="4985"/>
                  <a:pt x="11593" y="4944"/>
                  <a:pt x="11573" y="4924"/>
                </a:cubicBezTo>
                <a:cubicBezTo>
                  <a:pt x="11547" y="4898"/>
                  <a:pt x="11527" y="4878"/>
                  <a:pt x="11486" y="4858"/>
                </a:cubicBezTo>
                <a:cubicBezTo>
                  <a:pt x="11445" y="4858"/>
                  <a:pt x="11420" y="4837"/>
                  <a:pt x="11379" y="4817"/>
                </a:cubicBezTo>
                <a:cubicBezTo>
                  <a:pt x="11273" y="4730"/>
                  <a:pt x="11273" y="4603"/>
                  <a:pt x="11293" y="4456"/>
                </a:cubicBezTo>
                <a:cubicBezTo>
                  <a:pt x="11318" y="4369"/>
                  <a:pt x="11318" y="4288"/>
                  <a:pt x="11293" y="4201"/>
                </a:cubicBezTo>
                <a:cubicBezTo>
                  <a:pt x="11252" y="4095"/>
                  <a:pt x="11125" y="4033"/>
                  <a:pt x="10998" y="3988"/>
                </a:cubicBezTo>
                <a:cubicBezTo>
                  <a:pt x="10891" y="3927"/>
                  <a:pt x="10764" y="3881"/>
                  <a:pt x="10703" y="3800"/>
                </a:cubicBezTo>
                <a:cubicBezTo>
                  <a:pt x="10576" y="3652"/>
                  <a:pt x="10596" y="3438"/>
                  <a:pt x="10616" y="3245"/>
                </a:cubicBezTo>
                <a:cubicBezTo>
                  <a:pt x="10616" y="3098"/>
                  <a:pt x="10637" y="2950"/>
                  <a:pt x="10576" y="2823"/>
                </a:cubicBezTo>
                <a:cubicBezTo>
                  <a:pt x="10530" y="2716"/>
                  <a:pt x="10428" y="2655"/>
                  <a:pt x="10342" y="2569"/>
                </a:cubicBezTo>
                <a:cubicBezTo>
                  <a:pt x="10235" y="2507"/>
                  <a:pt x="10128" y="2421"/>
                  <a:pt x="10087" y="2314"/>
                </a:cubicBezTo>
                <a:cubicBezTo>
                  <a:pt x="10021" y="2207"/>
                  <a:pt x="10021" y="2126"/>
                  <a:pt x="10001" y="2019"/>
                </a:cubicBezTo>
                <a:cubicBezTo>
                  <a:pt x="9980" y="1973"/>
                  <a:pt x="9980" y="1912"/>
                  <a:pt x="9960" y="1872"/>
                </a:cubicBezTo>
                <a:cubicBezTo>
                  <a:pt x="9940" y="1719"/>
                  <a:pt x="9833" y="1572"/>
                  <a:pt x="9747" y="1444"/>
                </a:cubicBezTo>
                <a:lnTo>
                  <a:pt x="9197" y="620"/>
                </a:lnTo>
                <a:cubicBezTo>
                  <a:pt x="9131" y="620"/>
                  <a:pt x="9070" y="641"/>
                  <a:pt x="9004" y="661"/>
                </a:cubicBezTo>
                <a:cubicBezTo>
                  <a:pt x="8795" y="748"/>
                  <a:pt x="8688" y="982"/>
                  <a:pt x="8495" y="1129"/>
                </a:cubicBezTo>
                <a:cubicBezTo>
                  <a:pt x="8419" y="1196"/>
                  <a:pt x="8307" y="1233"/>
                  <a:pt x="8204" y="1233"/>
                </a:cubicBezTo>
                <a:cubicBezTo>
                  <a:pt x="8080" y="1233"/>
                  <a:pt x="7968" y="1180"/>
                  <a:pt x="7946" y="1063"/>
                </a:cubicBezTo>
                <a:cubicBezTo>
                  <a:pt x="7885" y="829"/>
                  <a:pt x="8180" y="702"/>
                  <a:pt x="8241" y="493"/>
                </a:cubicBezTo>
                <a:cubicBezTo>
                  <a:pt x="8307" y="280"/>
                  <a:pt x="8139" y="66"/>
                  <a:pt x="7946" y="25"/>
                </a:cubicBezTo>
                <a:cubicBezTo>
                  <a:pt x="7891" y="7"/>
                  <a:pt x="7834" y="0"/>
                  <a:pt x="77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8"/>
          <p:cNvSpPr/>
          <p:nvPr/>
        </p:nvSpPr>
        <p:spPr>
          <a:xfrm>
            <a:off x="4725487" y="2021180"/>
            <a:ext cx="1164732" cy="964959"/>
          </a:xfrm>
          <a:custGeom>
            <a:rect b="b" l="l" r="r" t="t"/>
            <a:pathLst>
              <a:path extrusionOk="0" h="16311" w="19687">
                <a:moveTo>
                  <a:pt x="16573" y="1"/>
                </a:moveTo>
                <a:cubicBezTo>
                  <a:pt x="16405" y="67"/>
                  <a:pt x="16319" y="154"/>
                  <a:pt x="16278" y="255"/>
                </a:cubicBezTo>
                <a:cubicBezTo>
                  <a:pt x="16278" y="342"/>
                  <a:pt x="16278" y="408"/>
                  <a:pt x="16299" y="489"/>
                </a:cubicBezTo>
                <a:cubicBezTo>
                  <a:pt x="16299" y="555"/>
                  <a:pt x="16319" y="637"/>
                  <a:pt x="16299" y="723"/>
                </a:cubicBezTo>
                <a:cubicBezTo>
                  <a:pt x="16278" y="850"/>
                  <a:pt x="16212" y="937"/>
                  <a:pt x="16151" y="1018"/>
                </a:cubicBezTo>
                <a:cubicBezTo>
                  <a:pt x="16044" y="1145"/>
                  <a:pt x="15917" y="1318"/>
                  <a:pt x="15724" y="1379"/>
                </a:cubicBezTo>
                <a:cubicBezTo>
                  <a:pt x="15675" y="1400"/>
                  <a:pt x="15623" y="1412"/>
                  <a:pt x="15570" y="1412"/>
                </a:cubicBezTo>
                <a:cubicBezTo>
                  <a:pt x="15507" y="1412"/>
                  <a:pt x="15444" y="1395"/>
                  <a:pt x="15388" y="1359"/>
                </a:cubicBezTo>
                <a:cubicBezTo>
                  <a:pt x="15342" y="1339"/>
                  <a:pt x="15302" y="1318"/>
                  <a:pt x="15281" y="1273"/>
                </a:cubicBezTo>
                <a:cubicBezTo>
                  <a:pt x="15134" y="1527"/>
                  <a:pt x="14961" y="1761"/>
                  <a:pt x="14727" y="1954"/>
                </a:cubicBezTo>
                <a:cubicBezTo>
                  <a:pt x="14686" y="1975"/>
                  <a:pt x="14645" y="2015"/>
                  <a:pt x="14600" y="2061"/>
                </a:cubicBezTo>
                <a:cubicBezTo>
                  <a:pt x="14411" y="2209"/>
                  <a:pt x="14244" y="2336"/>
                  <a:pt x="14177" y="2544"/>
                </a:cubicBezTo>
                <a:cubicBezTo>
                  <a:pt x="14177" y="2590"/>
                  <a:pt x="14157" y="2631"/>
                  <a:pt x="14157" y="2697"/>
                </a:cubicBezTo>
                <a:cubicBezTo>
                  <a:pt x="14157" y="2778"/>
                  <a:pt x="14137" y="2865"/>
                  <a:pt x="14091" y="2926"/>
                </a:cubicBezTo>
                <a:cubicBezTo>
                  <a:pt x="14050" y="2992"/>
                  <a:pt x="14010" y="3053"/>
                  <a:pt x="13943" y="3099"/>
                </a:cubicBezTo>
                <a:cubicBezTo>
                  <a:pt x="13882" y="3139"/>
                  <a:pt x="13816" y="3205"/>
                  <a:pt x="13796" y="3267"/>
                </a:cubicBezTo>
                <a:cubicBezTo>
                  <a:pt x="13776" y="3307"/>
                  <a:pt x="13776" y="3353"/>
                  <a:pt x="13776" y="3414"/>
                </a:cubicBezTo>
                <a:cubicBezTo>
                  <a:pt x="13776" y="3460"/>
                  <a:pt x="13776" y="3521"/>
                  <a:pt x="13755" y="3562"/>
                </a:cubicBezTo>
                <a:cubicBezTo>
                  <a:pt x="13735" y="3628"/>
                  <a:pt x="13709" y="3689"/>
                  <a:pt x="13669" y="3735"/>
                </a:cubicBezTo>
                <a:lnTo>
                  <a:pt x="13648" y="3775"/>
                </a:lnTo>
                <a:cubicBezTo>
                  <a:pt x="13481" y="4050"/>
                  <a:pt x="13435" y="4431"/>
                  <a:pt x="13562" y="4752"/>
                </a:cubicBezTo>
                <a:cubicBezTo>
                  <a:pt x="13562" y="4772"/>
                  <a:pt x="13562" y="4793"/>
                  <a:pt x="13542" y="4793"/>
                </a:cubicBezTo>
                <a:cubicBezTo>
                  <a:pt x="13287" y="5006"/>
                  <a:pt x="13013" y="5174"/>
                  <a:pt x="12718" y="5301"/>
                </a:cubicBezTo>
                <a:lnTo>
                  <a:pt x="12718" y="5683"/>
                </a:lnTo>
                <a:cubicBezTo>
                  <a:pt x="12718" y="5723"/>
                  <a:pt x="12692" y="5723"/>
                  <a:pt x="12672" y="5723"/>
                </a:cubicBezTo>
                <a:cubicBezTo>
                  <a:pt x="12653" y="5727"/>
                  <a:pt x="12633" y="5729"/>
                  <a:pt x="12614" y="5729"/>
                </a:cubicBezTo>
                <a:cubicBezTo>
                  <a:pt x="12507" y="5729"/>
                  <a:pt x="12401" y="5673"/>
                  <a:pt x="12311" y="5622"/>
                </a:cubicBezTo>
                <a:cubicBezTo>
                  <a:pt x="12212" y="5570"/>
                  <a:pt x="12129" y="5522"/>
                  <a:pt x="12046" y="5522"/>
                </a:cubicBezTo>
                <a:cubicBezTo>
                  <a:pt x="12022" y="5522"/>
                  <a:pt x="11999" y="5526"/>
                  <a:pt x="11975" y="5535"/>
                </a:cubicBezTo>
                <a:lnTo>
                  <a:pt x="11909" y="5596"/>
                </a:lnTo>
                <a:cubicBezTo>
                  <a:pt x="11868" y="5622"/>
                  <a:pt x="11848" y="5642"/>
                  <a:pt x="11802" y="5642"/>
                </a:cubicBezTo>
                <a:cubicBezTo>
                  <a:pt x="11768" y="5659"/>
                  <a:pt x="11732" y="5665"/>
                  <a:pt x="11696" y="5665"/>
                </a:cubicBezTo>
                <a:cubicBezTo>
                  <a:pt x="11647" y="5665"/>
                  <a:pt x="11598" y="5654"/>
                  <a:pt x="11548" y="5642"/>
                </a:cubicBezTo>
                <a:cubicBezTo>
                  <a:pt x="11253" y="5535"/>
                  <a:pt x="10978" y="5342"/>
                  <a:pt x="10744" y="5133"/>
                </a:cubicBezTo>
                <a:cubicBezTo>
                  <a:pt x="10657" y="5240"/>
                  <a:pt x="10490" y="5240"/>
                  <a:pt x="10342" y="5261"/>
                </a:cubicBezTo>
                <a:cubicBezTo>
                  <a:pt x="10174" y="5261"/>
                  <a:pt x="10022" y="5281"/>
                  <a:pt x="9961" y="5388"/>
                </a:cubicBezTo>
                <a:cubicBezTo>
                  <a:pt x="9940" y="5428"/>
                  <a:pt x="9940" y="5469"/>
                  <a:pt x="9940" y="5515"/>
                </a:cubicBezTo>
                <a:cubicBezTo>
                  <a:pt x="9940" y="5576"/>
                  <a:pt x="9920" y="5622"/>
                  <a:pt x="9894" y="5683"/>
                </a:cubicBezTo>
                <a:cubicBezTo>
                  <a:pt x="9833" y="5830"/>
                  <a:pt x="9666" y="5851"/>
                  <a:pt x="9493" y="5896"/>
                </a:cubicBezTo>
                <a:cubicBezTo>
                  <a:pt x="9411" y="5896"/>
                  <a:pt x="9345" y="5917"/>
                  <a:pt x="9259" y="5937"/>
                </a:cubicBezTo>
                <a:cubicBezTo>
                  <a:pt x="9218" y="5957"/>
                  <a:pt x="9177" y="5978"/>
                  <a:pt x="9111" y="6003"/>
                </a:cubicBezTo>
                <a:cubicBezTo>
                  <a:pt x="9050" y="6044"/>
                  <a:pt x="8984" y="6085"/>
                  <a:pt x="8923" y="6105"/>
                </a:cubicBezTo>
                <a:cubicBezTo>
                  <a:pt x="8876" y="6118"/>
                  <a:pt x="8829" y="6123"/>
                  <a:pt x="8783" y="6123"/>
                </a:cubicBezTo>
                <a:cubicBezTo>
                  <a:pt x="8517" y="6123"/>
                  <a:pt x="8273" y="5930"/>
                  <a:pt x="8073" y="5769"/>
                </a:cubicBezTo>
                <a:lnTo>
                  <a:pt x="8053" y="5769"/>
                </a:lnTo>
                <a:cubicBezTo>
                  <a:pt x="7936" y="5666"/>
                  <a:pt x="7825" y="5612"/>
                  <a:pt x="7735" y="5612"/>
                </a:cubicBezTo>
                <a:cubicBezTo>
                  <a:pt x="7696" y="5612"/>
                  <a:pt x="7661" y="5622"/>
                  <a:pt x="7631" y="5642"/>
                </a:cubicBezTo>
                <a:cubicBezTo>
                  <a:pt x="7565" y="5662"/>
                  <a:pt x="7524" y="5723"/>
                  <a:pt x="7478" y="5810"/>
                </a:cubicBezTo>
                <a:lnTo>
                  <a:pt x="7458" y="5830"/>
                </a:lnTo>
                <a:cubicBezTo>
                  <a:pt x="7183" y="6257"/>
                  <a:pt x="6695" y="6573"/>
                  <a:pt x="6186" y="6639"/>
                </a:cubicBezTo>
                <a:cubicBezTo>
                  <a:pt x="6166" y="6659"/>
                  <a:pt x="6125" y="6659"/>
                  <a:pt x="6105" y="6659"/>
                </a:cubicBezTo>
                <a:cubicBezTo>
                  <a:pt x="5998" y="6680"/>
                  <a:pt x="5891" y="6680"/>
                  <a:pt x="5805" y="6720"/>
                </a:cubicBezTo>
                <a:cubicBezTo>
                  <a:pt x="5744" y="6766"/>
                  <a:pt x="5678" y="6827"/>
                  <a:pt x="5617" y="6868"/>
                </a:cubicBezTo>
                <a:cubicBezTo>
                  <a:pt x="5550" y="6954"/>
                  <a:pt x="5489" y="7020"/>
                  <a:pt x="5403" y="7061"/>
                </a:cubicBezTo>
                <a:cubicBezTo>
                  <a:pt x="5342" y="7082"/>
                  <a:pt x="5296" y="7082"/>
                  <a:pt x="5235" y="7102"/>
                </a:cubicBezTo>
                <a:cubicBezTo>
                  <a:pt x="5169" y="7102"/>
                  <a:pt x="5128" y="7122"/>
                  <a:pt x="5062" y="7168"/>
                </a:cubicBezTo>
                <a:cubicBezTo>
                  <a:pt x="4960" y="7229"/>
                  <a:pt x="4915" y="7377"/>
                  <a:pt x="4894" y="7529"/>
                </a:cubicBezTo>
                <a:cubicBezTo>
                  <a:pt x="4874" y="7611"/>
                  <a:pt x="4854" y="7697"/>
                  <a:pt x="4833" y="7758"/>
                </a:cubicBezTo>
                <a:cubicBezTo>
                  <a:pt x="4681" y="8140"/>
                  <a:pt x="4238" y="8267"/>
                  <a:pt x="3897" y="8267"/>
                </a:cubicBezTo>
                <a:cubicBezTo>
                  <a:pt x="3516" y="8267"/>
                  <a:pt x="3155" y="8140"/>
                  <a:pt x="2860" y="7931"/>
                </a:cubicBezTo>
                <a:cubicBezTo>
                  <a:pt x="2799" y="7992"/>
                  <a:pt x="2732" y="8058"/>
                  <a:pt x="2646" y="8079"/>
                </a:cubicBezTo>
                <a:cubicBezTo>
                  <a:pt x="2616" y="8084"/>
                  <a:pt x="2588" y="8087"/>
                  <a:pt x="2560" y="8087"/>
                </a:cubicBezTo>
                <a:cubicBezTo>
                  <a:pt x="2492" y="8087"/>
                  <a:pt x="2426" y="8073"/>
                  <a:pt x="2351" y="8058"/>
                </a:cubicBezTo>
                <a:cubicBezTo>
                  <a:pt x="2308" y="8044"/>
                  <a:pt x="2253" y="8027"/>
                  <a:pt x="2201" y="8027"/>
                </a:cubicBezTo>
                <a:cubicBezTo>
                  <a:pt x="2179" y="8027"/>
                  <a:pt x="2157" y="8030"/>
                  <a:pt x="2137" y="8038"/>
                </a:cubicBezTo>
                <a:cubicBezTo>
                  <a:pt x="1929" y="8058"/>
                  <a:pt x="1802" y="8246"/>
                  <a:pt x="1674" y="8460"/>
                </a:cubicBezTo>
                <a:cubicBezTo>
                  <a:pt x="1629" y="8546"/>
                  <a:pt x="1588" y="8608"/>
                  <a:pt x="1547" y="8674"/>
                </a:cubicBezTo>
                <a:cubicBezTo>
                  <a:pt x="1494" y="8740"/>
                  <a:pt x="1457" y="8782"/>
                  <a:pt x="1409" y="8782"/>
                </a:cubicBezTo>
                <a:cubicBezTo>
                  <a:pt x="1398" y="8782"/>
                  <a:pt x="1387" y="8780"/>
                  <a:pt x="1374" y="8775"/>
                </a:cubicBezTo>
                <a:cubicBezTo>
                  <a:pt x="1293" y="8775"/>
                  <a:pt x="1247" y="8735"/>
                  <a:pt x="1227" y="8694"/>
                </a:cubicBezTo>
                <a:lnTo>
                  <a:pt x="1166" y="8628"/>
                </a:lnTo>
                <a:cubicBezTo>
                  <a:pt x="1120" y="8608"/>
                  <a:pt x="1079" y="8608"/>
                  <a:pt x="1039" y="8608"/>
                </a:cubicBezTo>
                <a:cubicBezTo>
                  <a:pt x="952" y="8628"/>
                  <a:pt x="891" y="8674"/>
                  <a:pt x="845" y="8755"/>
                </a:cubicBezTo>
                <a:cubicBezTo>
                  <a:pt x="784" y="8842"/>
                  <a:pt x="784" y="8969"/>
                  <a:pt x="784" y="9096"/>
                </a:cubicBezTo>
                <a:cubicBezTo>
                  <a:pt x="784" y="9116"/>
                  <a:pt x="784" y="9137"/>
                  <a:pt x="764" y="9182"/>
                </a:cubicBezTo>
                <a:cubicBezTo>
                  <a:pt x="764" y="9371"/>
                  <a:pt x="698" y="9518"/>
                  <a:pt x="591" y="9584"/>
                </a:cubicBezTo>
                <a:cubicBezTo>
                  <a:pt x="637" y="9945"/>
                  <a:pt x="403" y="10301"/>
                  <a:pt x="62" y="10429"/>
                </a:cubicBezTo>
                <a:cubicBezTo>
                  <a:pt x="42" y="10429"/>
                  <a:pt x="21" y="10429"/>
                  <a:pt x="21" y="10454"/>
                </a:cubicBezTo>
                <a:cubicBezTo>
                  <a:pt x="1" y="10474"/>
                  <a:pt x="1" y="10495"/>
                  <a:pt x="1" y="10535"/>
                </a:cubicBezTo>
                <a:cubicBezTo>
                  <a:pt x="21" y="10556"/>
                  <a:pt x="21" y="10601"/>
                  <a:pt x="42" y="10642"/>
                </a:cubicBezTo>
                <a:cubicBezTo>
                  <a:pt x="42" y="10729"/>
                  <a:pt x="62" y="10835"/>
                  <a:pt x="128" y="10917"/>
                </a:cubicBezTo>
                <a:cubicBezTo>
                  <a:pt x="148" y="10937"/>
                  <a:pt x="169" y="10983"/>
                  <a:pt x="189" y="11024"/>
                </a:cubicBezTo>
                <a:cubicBezTo>
                  <a:pt x="230" y="11064"/>
                  <a:pt x="255" y="11110"/>
                  <a:pt x="276" y="11151"/>
                </a:cubicBezTo>
                <a:cubicBezTo>
                  <a:pt x="382" y="11298"/>
                  <a:pt x="357" y="11492"/>
                  <a:pt x="357" y="11660"/>
                </a:cubicBezTo>
                <a:lnTo>
                  <a:pt x="357" y="11700"/>
                </a:lnTo>
                <a:cubicBezTo>
                  <a:pt x="337" y="11914"/>
                  <a:pt x="337" y="12127"/>
                  <a:pt x="357" y="12336"/>
                </a:cubicBezTo>
                <a:cubicBezTo>
                  <a:pt x="382" y="12423"/>
                  <a:pt x="403" y="12570"/>
                  <a:pt x="510" y="12590"/>
                </a:cubicBezTo>
                <a:cubicBezTo>
                  <a:pt x="530" y="12590"/>
                  <a:pt x="591" y="12570"/>
                  <a:pt x="637" y="12570"/>
                </a:cubicBezTo>
                <a:cubicBezTo>
                  <a:pt x="680" y="12556"/>
                  <a:pt x="726" y="12541"/>
                  <a:pt x="777" y="12541"/>
                </a:cubicBezTo>
                <a:cubicBezTo>
                  <a:pt x="799" y="12541"/>
                  <a:pt x="821" y="12544"/>
                  <a:pt x="845" y="12550"/>
                </a:cubicBezTo>
                <a:cubicBezTo>
                  <a:pt x="891" y="12570"/>
                  <a:pt x="911" y="12616"/>
                  <a:pt x="932" y="12657"/>
                </a:cubicBezTo>
                <a:lnTo>
                  <a:pt x="952" y="12697"/>
                </a:lnTo>
                <a:cubicBezTo>
                  <a:pt x="1100" y="12931"/>
                  <a:pt x="1273" y="13206"/>
                  <a:pt x="1527" y="13226"/>
                </a:cubicBezTo>
                <a:lnTo>
                  <a:pt x="1654" y="13226"/>
                </a:lnTo>
                <a:cubicBezTo>
                  <a:pt x="1715" y="13226"/>
                  <a:pt x="1802" y="13226"/>
                  <a:pt x="1863" y="13272"/>
                </a:cubicBezTo>
                <a:cubicBezTo>
                  <a:pt x="1949" y="13292"/>
                  <a:pt x="1990" y="13353"/>
                  <a:pt x="2036" y="13399"/>
                </a:cubicBezTo>
                <a:cubicBezTo>
                  <a:pt x="2076" y="13440"/>
                  <a:pt x="2097" y="13481"/>
                  <a:pt x="2137" y="13506"/>
                </a:cubicBezTo>
                <a:cubicBezTo>
                  <a:pt x="2183" y="13547"/>
                  <a:pt x="2244" y="13567"/>
                  <a:pt x="2290" y="13587"/>
                </a:cubicBezTo>
                <a:cubicBezTo>
                  <a:pt x="2371" y="13608"/>
                  <a:pt x="2437" y="13633"/>
                  <a:pt x="2498" y="13694"/>
                </a:cubicBezTo>
                <a:cubicBezTo>
                  <a:pt x="2585" y="13781"/>
                  <a:pt x="2605" y="13887"/>
                  <a:pt x="2565" y="13989"/>
                </a:cubicBezTo>
                <a:cubicBezTo>
                  <a:pt x="2565" y="14015"/>
                  <a:pt x="2626" y="14015"/>
                  <a:pt x="2732" y="14015"/>
                </a:cubicBezTo>
                <a:cubicBezTo>
                  <a:pt x="2799" y="14015"/>
                  <a:pt x="2839" y="13989"/>
                  <a:pt x="2900" y="13969"/>
                </a:cubicBezTo>
                <a:cubicBezTo>
                  <a:pt x="2926" y="13969"/>
                  <a:pt x="2966" y="13949"/>
                  <a:pt x="2987" y="13949"/>
                </a:cubicBezTo>
                <a:cubicBezTo>
                  <a:pt x="3043" y="13931"/>
                  <a:pt x="3099" y="13923"/>
                  <a:pt x="3154" y="13923"/>
                </a:cubicBezTo>
                <a:cubicBezTo>
                  <a:pt x="3371" y="13923"/>
                  <a:pt x="3580" y="14041"/>
                  <a:pt x="3750" y="14142"/>
                </a:cubicBezTo>
                <a:lnTo>
                  <a:pt x="3790" y="14162"/>
                </a:lnTo>
                <a:cubicBezTo>
                  <a:pt x="4004" y="14310"/>
                  <a:pt x="4218" y="14437"/>
                  <a:pt x="4452" y="14437"/>
                </a:cubicBezTo>
                <a:lnTo>
                  <a:pt x="4472" y="14416"/>
                </a:lnTo>
                <a:cubicBezTo>
                  <a:pt x="4513" y="14416"/>
                  <a:pt x="4553" y="14416"/>
                  <a:pt x="4620" y="14437"/>
                </a:cubicBezTo>
                <a:cubicBezTo>
                  <a:pt x="4681" y="14478"/>
                  <a:pt x="4726" y="14544"/>
                  <a:pt x="4747" y="14605"/>
                </a:cubicBezTo>
                <a:cubicBezTo>
                  <a:pt x="4747" y="14625"/>
                  <a:pt x="4767" y="14625"/>
                  <a:pt x="4767" y="14650"/>
                </a:cubicBezTo>
                <a:cubicBezTo>
                  <a:pt x="4808" y="14732"/>
                  <a:pt x="4894" y="14798"/>
                  <a:pt x="4981" y="14859"/>
                </a:cubicBezTo>
                <a:cubicBezTo>
                  <a:pt x="5088" y="14966"/>
                  <a:pt x="5189" y="15052"/>
                  <a:pt x="5215" y="15200"/>
                </a:cubicBezTo>
                <a:cubicBezTo>
                  <a:pt x="5235" y="15327"/>
                  <a:pt x="5189" y="15434"/>
                  <a:pt x="5149" y="15541"/>
                </a:cubicBezTo>
                <a:lnTo>
                  <a:pt x="5128" y="15602"/>
                </a:lnTo>
                <a:cubicBezTo>
                  <a:pt x="5108" y="15688"/>
                  <a:pt x="5062" y="15815"/>
                  <a:pt x="5108" y="15897"/>
                </a:cubicBezTo>
                <a:lnTo>
                  <a:pt x="5128" y="15897"/>
                </a:lnTo>
                <a:cubicBezTo>
                  <a:pt x="5224" y="15879"/>
                  <a:pt x="5319" y="15791"/>
                  <a:pt x="5430" y="15791"/>
                </a:cubicBezTo>
                <a:cubicBezTo>
                  <a:pt x="5443" y="15791"/>
                  <a:pt x="5456" y="15792"/>
                  <a:pt x="5469" y="15795"/>
                </a:cubicBezTo>
                <a:cubicBezTo>
                  <a:pt x="5617" y="15795"/>
                  <a:pt x="5698" y="15942"/>
                  <a:pt x="5825" y="15963"/>
                </a:cubicBezTo>
                <a:cubicBezTo>
                  <a:pt x="5836" y="15964"/>
                  <a:pt x="5847" y="15965"/>
                  <a:pt x="5857" y="15965"/>
                </a:cubicBezTo>
                <a:cubicBezTo>
                  <a:pt x="5996" y="15965"/>
                  <a:pt x="6112" y="15847"/>
                  <a:pt x="6207" y="15729"/>
                </a:cubicBezTo>
                <a:cubicBezTo>
                  <a:pt x="6307" y="15644"/>
                  <a:pt x="6437" y="15509"/>
                  <a:pt x="6539" y="15509"/>
                </a:cubicBezTo>
                <a:cubicBezTo>
                  <a:pt x="6566" y="15509"/>
                  <a:pt x="6591" y="15518"/>
                  <a:pt x="6614" y="15541"/>
                </a:cubicBezTo>
                <a:cubicBezTo>
                  <a:pt x="6736" y="15697"/>
                  <a:pt x="6901" y="15857"/>
                  <a:pt x="7087" y="15857"/>
                </a:cubicBezTo>
                <a:cubicBezTo>
                  <a:pt x="7125" y="15857"/>
                  <a:pt x="7164" y="15850"/>
                  <a:pt x="7204" y="15836"/>
                </a:cubicBezTo>
                <a:cubicBezTo>
                  <a:pt x="7240" y="15820"/>
                  <a:pt x="7286" y="15787"/>
                  <a:pt x="7336" y="15787"/>
                </a:cubicBezTo>
                <a:cubicBezTo>
                  <a:pt x="7349" y="15787"/>
                  <a:pt x="7363" y="15790"/>
                  <a:pt x="7377" y="15795"/>
                </a:cubicBezTo>
                <a:cubicBezTo>
                  <a:pt x="7417" y="15795"/>
                  <a:pt x="7458" y="15836"/>
                  <a:pt x="7504" y="15876"/>
                </a:cubicBezTo>
                <a:cubicBezTo>
                  <a:pt x="7631" y="16024"/>
                  <a:pt x="7758" y="16151"/>
                  <a:pt x="7926" y="16238"/>
                </a:cubicBezTo>
                <a:cubicBezTo>
                  <a:pt x="8014" y="16283"/>
                  <a:pt x="8121" y="16310"/>
                  <a:pt x="8224" y="16310"/>
                </a:cubicBezTo>
                <a:cubicBezTo>
                  <a:pt x="8316" y="16310"/>
                  <a:pt x="8405" y="16288"/>
                  <a:pt x="8475" y="16238"/>
                </a:cubicBezTo>
                <a:cubicBezTo>
                  <a:pt x="8582" y="16176"/>
                  <a:pt x="8669" y="16049"/>
                  <a:pt x="8750" y="15942"/>
                </a:cubicBezTo>
                <a:cubicBezTo>
                  <a:pt x="8820" y="15856"/>
                  <a:pt x="8917" y="15782"/>
                  <a:pt x="9030" y="15782"/>
                </a:cubicBezTo>
                <a:cubicBezTo>
                  <a:pt x="9056" y="15782"/>
                  <a:pt x="9083" y="15786"/>
                  <a:pt x="9111" y="15795"/>
                </a:cubicBezTo>
                <a:cubicBezTo>
                  <a:pt x="9218" y="15815"/>
                  <a:pt x="9304" y="15922"/>
                  <a:pt x="9411" y="15922"/>
                </a:cubicBezTo>
                <a:cubicBezTo>
                  <a:pt x="9579" y="15922"/>
                  <a:pt x="9640" y="15709"/>
                  <a:pt x="9793" y="15642"/>
                </a:cubicBezTo>
                <a:cubicBezTo>
                  <a:pt x="9831" y="15624"/>
                  <a:pt x="9871" y="15617"/>
                  <a:pt x="9913" y="15617"/>
                </a:cubicBezTo>
                <a:cubicBezTo>
                  <a:pt x="10009" y="15617"/>
                  <a:pt x="10112" y="15656"/>
                  <a:pt x="10215" y="15688"/>
                </a:cubicBezTo>
                <a:cubicBezTo>
                  <a:pt x="10403" y="15749"/>
                  <a:pt x="10617" y="15749"/>
                  <a:pt x="10830" y="15749"/>
                </a:cubicBezTo>
                <a:cubicBezTo>
                  <a:pt x="10937" y="15749"/>
                  <a:pt x="11019" y="15729"/>
                  <a:pt x="11125" y="15729"/>
                </a:cubicBezTo>
                <a:cubicBezTo>
                  <a:pt x="11085" y="15541"/>
                  <a:pt x="11085" y="15261"/>
                  <a:pt x="11273" y="15134"/>
                </a:cubicBezTo>
                <a:cubicBezTo>
                  <a:pt x="11339" y="15093"/>
                  <a:pt x="11400" y="15073"/>
                  <a:pt x="11466" y="15052"/>
                </a:cubicBezTo>
                <a:cubicBezTo>
                  <a:pt x="11487" y="15052"/>
                  <a:pt x="11507" y="15052"/>
                  <a:pt x="11527" y="15032"/>
                </a:cubicBezTo>
                <a:cubicBezTo>
                  <a:pt x="11634" y="15007"/>
                  <a:pt x="11761" y="14946"/>
                  <a:pt x="11868" y="14879"/>
                </a:cubicBezTo>
                <a:cubicBezTo>
                  <a:pt x="11929" y="14839"/>
                  <a:pt x="12082" y="14691"/>
                  <a:pt x="12082" y="14523"/>
                </a:cubicBezTo>
                <a:cubicBezTo>
                  <a:pt x="12056" y="14416"/>
                  <a:pt x="11995" y="14330"/>
                  <a:pt x="11929" y="14244"/>
                </a:cubicBezTo>
                <a:lnTo>
                  <a:pt x="11909" y="14223"/>
                </a:lnTo>
                <a:cubicBezTo>
                  <a:pt x="11848" y="14116"/>
                  <a:pt x="11761" y="13989"/>
                  <a:pt x="11782" y="13862"/>
                </a:cubicBezTo>
                <a:cubicBezTo>
                  <a:pt x="11802" y="13781"/>
                  <a:pt x="11868" y="13694"/>
                  <a:pt x="11955" y="13674"/>
                </a:cubicBezTo>
                <a:lnTo>
                  <a:pt x="12036" y="13674"/>
                </a:lnTo>
                <a:cubicBezTo>
                  <a:pt x="12016" y="13633"/>
                  <a:pt x="12036" y="13608"/>
                  <a:pt x="12036" y="13587"/>
                </a:cubicBezTo>
                <a:cubicBezTo>
                  <a:pt x="12082" y="13460"/>
                  <a:pt x="12209" y="13333"/>
                  <a:pt x="12336" y="13292"/>
                </a:cubicBezTo>
                <a:cubicBezTo>
                  <a:pt x="12504" y="13206"/>
                  <a:pt x="12692" y="13124"/>
                  <a:pt x="12672" y="12952"/>
                </a:cubicBezTo>
                <a:cubicBezTo>
                  <a:pt x="12651" y="12890"/>
                  <a:pt x="12611" y="12845"/>
                  <a:pt x="12565" y="12784"/>
                </a:cubicBezTo>
                <a:lnTo>
                  <a:pt x="12504" y="12718"/>
                </a:lnTo>
                <a:cubicBezTo>
                  <a:pt x="12377" y="12570"/>
                  <a:pt x="12336" y="12402"/>
                  <a:pt x="12290" y="12234"/>
                </a:cubicBezTo>
                <a:lnTo>
                  <a:pt x="12122" y="11553"/>
                </a:lnTo>
                <a:cubicBezTo>
                  <a:pt x="12102" y="11426"/>
                  <a:pt x="12122" y="11319"/>
                  <a:pt x="12209" y="11298"/>
                </a:cubicBezTo>
                <a:cubicBezTo>
                  <a:pt x="12219" y="11296"/>
                  <a:pt x="12229" y="11295"/>
                  <a:pt x="12239" y="11295"/>
                </a:cubicBezTo>
                <a:cubicBezTo>
                  <a:pt x="12324" y="11295"/>
                  <a:pt x="12381" y="11371"/>
                  <a:pt x="12417" y="11426"/>
                </a:cubicBezTo>
                <a:lnTo>
                  <a:pt x="12438" y="11446"/>
                </a:lnTo>
                <a:cubicBezTo>
                  <a:pt x="12489" y="11529"/>
                  <a:pt x="12578" y="11560"/>
                  <a:pt x="12665" y="11560"/>
                </a:cubicBezTo>
                <a:cubicBezTo>
                  <a:pt x="12689" y="11560"/>
                  <a:pt x="12714" y="11557"/>
                  <a:pt x="12738" y="11553"/>
                </a:cubicBezTo>
                <a:cubicBezTo>
                  <a:pt x="12819" y="11532"/>
                  <a:pt x="12946" y="11471"/>
                  <a:pt x="12972" y="11364"/>
                </a:cubicBezTo>
                <a:cubicBezTo>
                  <a:pt x="12992" y="11319"/>
                  <a:pt x="12992" y="11258"/>
                  <a:pt x="12992" y="11217"/>
                </a:cubicBezTo>
                <a:cubicBezTo>
                  <a:pt x="12992" y="11110"/>
                  <a:pt x="13013" y="11003"/>
                  <a:pt x="13099" y="10917"/>
                </a:cubicBezTo>
                <a:cubicBezTo>
                  <a:pt x="13140" y="10897"/>
                  <a:pt x="13180" y="10897"/>
                  <a:pt x="13226" y="10876"/>
                </a:cubicBezTo>
                <a:cubicBezTo>
                  <a:pt x="13247" y="10876"/>
                  <a:pt x="13267" y="10876"/>
                  <a:pt x="13287" y="10856"/>
                </a:cubicBezTo>
                <a:cubicBezTo>
                  <a:pt x="13521" y="10769"/>
                  <a:pt x="13562" y="10474"/>
                  <a:pt x="13582" y="10347"/>
                </a:cubicBezTo>
                <a:lnTo>
                  <a:pt x="13582" y="10174"/>
                </a:lnTo>
                <a:cubicBezTo>
                  <a:pt x="13608" y="10006"/>
                  <a:pt x="13608" y="9818"/>
                  <a:pt x="13689" y="9645"/>
                </a:cubicBezTo>
                <a:cubicBezTo>
                  <a:pt x="13776" y="9538"/>
                  <a:pt x="13882" y="9457"/>
                  <a:pt x="13989" y="9457"/>
                </a:cubicBezTo>
                <a:cubicBezTo>
                  <a:pt x="14000" y="9455"/>
                  <a:pt x="14011" y="9454"/>
                  <a:pt x="14022" y="9454"/>
                </a:cubicBezTo>
                <a:cubicBezTo>
                  <a:pt x="14114" y="9454"/>
                  <a:pt x="14207" y="9523"/>
                  <a:pt x="14284" y="9564"/>
                </a:cubicBezTo>
                <a:cubicBezTo>
                  <a:pt x="14645" y="9818"/>
                  <a:pt x="15047" y="10006"/>
                  <a:pt x="15449" y="10134"/>
                </a:cubicBezTo>
                <a:cubicBezTo>
                  <a:pt x="15482" y="10149"/>
                  <a:pt x="15521" y="10156"/>
                  <a:pt x="15560" y="10156"/>
                </a:cubicBezTo>
                <a:cubicBezTo>
                  <a:pt x="15623" y="10156"/>
                  <a:pt x="15686" y="10138"/>
                  <a:pt x="15724" y="10113"/>
                </a:cubicBezTo>
                <a:cubicBezTo>
                  <a:pt x="15724" y="10093"/>
                  <a:pt x="15744" y="10072"/>
                  <a:pt x="15744" y="10047"/>
                </a:cubicBezTo>
                <a:cubicBezTo>
                  <a:pt x="15724" y="10027"/>
                  <a:pt x="15703" y="9986"/>
                  <a:pt x="15663" y="9966"/>
                </a:cubicBezTo>
                <a:cubicBezTo>
                  <a:pt x="15617" y="9945"/>
                  <a:pt x="15576" y="9900"/>
                  <a:pt x="15556" y="9859"/>
                </a:cubicBezTo>
                <a:cubicBezTo>
                  <a:pt x="15536" y="9793"/>
                  <a:pt x="15536" y="9711"/>
                  <a:pt x="15536" y="9645"/>
                </a:cubicBezTo>
                <a:cubicBezTo>
                  <a:pt x="15576" y="9371"/>
                  <a:pt x="15642" y="9055"/>
                  <a:pt x="15790" y="8801"/>
                </a:cubicBezTo>
                <a:lnTo>
                  <a:pt x="15810" y="8775"/>
                </a:lnTo>
                <a:cubicBezTo>
                  <a:pt x="15851" y="8714"/>
                  <a:pt x="15897" y="8648"/>
                  <a:pt x="15897" y="8587"/>
                </a:cubicBezTo>
                <a:cubicBezTo>
                  <a:pt x="15897" y="8546"/>
                  <a:pt x="15871" y="8501"/>
                  <a:pt x="15871" y="8460"/>
                </a:cubicBezTo>
                <a:cubicBezTo>
                  <a:pt x="15831" y="8394"/>
                  <a:pt x="15810" y="8353"/>
                  <a:pt x="15831" y="8267"/>
                </a:cubicBezTo>
                <a:cubicBezTo>
                  <a:pt x="15831" y="8206"/>
                  <a:pt x="15897" y="8140"/>
                  <a:pt x="15937" y="8099"/>
                </a:cubicBezTo>
                <a:lnTo>
                  <a:pt x="16761" y="7336"/>
                </a:lnTo>
                <a:cubicBezTo>
                  <a:pt x="16848" y="7249"/>
                  <a:pt x="16955" y="7148"/>
                  <a:pt x="17062" y="7082"/>
                </a:cubicBezTo>
                <a:cubicBezTo>
                  <a:pt x="17123" y="7061"/>
                  <a:pt x="17209" y="7020"/>
                  <a:pt x="17270" y="6995"/>
                </a:cubicBezTo>
                <a:cubicBezTo>
                  <a:pt x="17397" y="6954"/>
                  <a:pt x="17504" y="6914"/>
                  <a:pt x="17591" y="6807"/>
                </a:cubicBezTo>
                <a:cubicBezTo>
                  <a:pt x="17611" y="6787"/>
                  <a:pt x="17631" y="6766"/>
                  <a:pt x="17652" y="6741"/>
                </a:cubicBezTo>
                <a:cubicBezTo>
                  <a:pt x="17677" y="6700"/>
                  <a:pt x="17718" y="6659"/>
                  <a:pt x="17758" y="6614"/>
                </a:cubicBezTo>
                <a:cubicBezTo>
                  <a:pt x="17865" y="6532"/>
                  <a:pt x="18013" y="6532"/>
                  <a:pt x="18140" y="6532"/>
                </a:cubicBezTo>
                <a:cubicBezTo>
                  <a:pt x="18247" y="6532"/>
                  <a:pt x="18333" y="6532"/>
                  <a:pt x="18415" y="6512"/>
                </a:cubicBezTo>
                <a:cubicBezTo>
                  <a:pt x="18460" y="6085"/>
                  <a:pt x="18354" y="5662"/>
                  <a:pt x="18140" y="5322"/>
                </a:cubicBezTo>
                <a:cubicBezTo>
                  <a:pt x="18120" y="5301"/>
                  <a:pt x="18120" y="5281"/>
                  <a:pt x="18140" y="5261"/>
                </a:cubicBezTo>
                <a:cubicBezTo>
                  <a:pt x="18140" y="5261"/>
                  <a:pt x="18149" y="5251"/>
                  <a:pt x="18163" y="5251"/>
                </a:cubicBezTo>
                <a:cubicBezTo>
                  <a:pt x="18169" y="5251"/>
                  <a:pt x="18177" y="5254"/>
                  <a:pt x="18186" y="5261"/>
                </a:cubicBezTo>
                <a:cubicBezTo>
                  <a:pt x="18315" y="5299"/>
                  <a:pt x="18450" y="5319"/>
                  <a:pt x="18584" y="5319"/>
                </a:cubicBezTo>
                <a:cubicBezTo>
                  <a:pt x="18734" y="5319"/>
                  <a:pt x="18885" y="5294"/>
                  <a:pt x="19030" y="5240"/>
                </a:cubicBezTo>
                <a:cubicBezTo>
                  <a:pt x="18969" y="5133"/>
                  <a:pt x="18903" y="5027"/>
                  <a:pt x="18883" y="4899"/>
                </a:cubicBezTo>
                <a:cubicBezTo>
                  <a:pt x="18883" y="4813"/>
                  <a:pt x="18883" y="4731"/>
                  <a:pt x="18903" y="4645"/>
                </a:cubicBezTo>
                <a:lnTo>
                  <a:pt x="19137" y="2524"/>
                </a:lnTo>
                <a:cubicBezTo>
                  <a:pt x="19157" y="2483"/>
                  <a:pt x="19157" y="2417"/>
                  <a:pt x="19178" y="2356"/>
                </a:cubicBezTo>
                <a:cubicBezTo>
                  <a:pt x="19223" y="2249"/>
                  <a:pt x="19305" y="2209"/>
                  <a:pt x="19391" y="2142"/>
                </a:cubicBezTo>
                <a:lnTo>
                  <a:pt x="19432" y="2102"/>
                </a:lnTo>
                <a:cubicBezTo>
                  <a:pt x="19539" y="2036"/>
                  <a:pt x="19625" y="1954"/>
                  <a:pt x="19686" y="1868"/>
                </a:cubicBezTo>
                <a:cubicBezTo>
                  <a:pt x="19539" y="1807"/>
                  <a:pt x="19412" y="1720"/>
                  <a:pt x="19305" y="1613"/>
                </a:cubicBezTo>
                <a:cubicBezTo>
                  <a:pt x="19096" y="1446"/>
                  <a:pt x="18969" y="1212"/>
                  <a:pt x="18755" y="1044"/>
                </a:cubicBezTo>
                <a:cubicBezTo>
                  <a:pt x="18628" y="957"/>
                  <a:pt x="18481" y="871"/>
                  <a:pt x="18354" y="810"/>
                </a:cubicBezTo>
                <a:cubicBezTo>
                  <a:pt x="17931" y="616"/>
                  <a:pt x="17504" y="428"/>
                  <a:pt x="17062" y="281"/>
                </a:cubicBezTo>
                <a:cubicBezTo>
                  <a:pt x="16914" y="215"/>
                  <a:pt x="16761" y="174"/>
                  <a:pt x="16614" y="128"/>
                </a:cubicBezTo>
                <a:cubicBezTo>
                  <a:pt x="16594" y="87"/>
                  <a:pt x="16573" y="47"/>
                  <a:pt x="165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8"/>
          <p:cNvSpPr/>
          <p:nvPr/>
        </p:nvSpPr>
        <p:spPr>
          <a:xfrm>
            <a:off x="5386085" y="2132874"/>
            <a:ext cx="820111" cy="869001"/>
          </a:xfrm>
          <a:custGeom>
            <a:rect b="b" l="l" r="r" t="t"/>
            <a:pathLst>
              <a:path extrusionOk="0" h="14689" w="13862">
                <a:moveTo>
                  <a:pt x="8607" y="0"/>
                </a:moveTo>
                <a:cubicBezTo>
                  <a:pt x="8520" y="107"/>
                  <a:pt x="8439" y="214"/>
                  <a:pt x="8332" y="300"/>
                </a:cubicBezTo>
                <a:lnTo>
                  <a:pt x="8291" y="321"/>
                </a:lnTo>
                <a:cubicBezTo>
                  <a:pt x="8205" y="382"/>
                  <a:pt x="8118" y="427"/>
                  <a:pt x="8098" y="509"/>
                </a:cubicBezTo>
                <a:cubicBezTo>
                  <a:pt x="8078" y="554"/>
                  <a:pt x="8078" y="595"/>
                  <a:pt x="8057" y="656"/>
                </a:cubicBezTo>
                <a:lnTo>
                  <a:pt x="7823" y="2777"/>
                </a:lnTo>
                <a:cubicBezTo>
                  <a:pt x="7803" y="2843"/>
                  <a:pt x="7803" y="2925"/>
                  <a:pt x="7803" y="3011"/>
                </a:cubicBezTo>
                <a:cubicBezTo>
                  <a:pt x="7823" y="3139"/>
                  <a:pt x="7884" y="3245"/>
                  <a:pt x="7951" y="3352"/>
                </a:cubicBezTo>
                <a:cubicBezTo>
                  <a:pt x="7971" y="3352"/>
                  <a:pt x="7971" y="3373"/>
                  <a:pt x="7971" y="3373"/>
                </a:cubicBezTo>
                <a:cubicBezTo>
                  <a:pt x="7951" y="3393"/>
                  <a:pt x="7951" y="3393"/>
                  <a:pt x="7930" y="3413"/>
                </a:cubicBezTo>
                <a:cubicBezTo>
                  <a:pt x="7770" y="3480"/>
                  <a:pt x="7592" y="3513"/>
                  <a:pt x="7413" y="3513"/>
                </a:cubicBezTo>
                <a:cubicBezTo>
                  <a:pt x="7308" y="3513"/>
                  <a:pt x="7203" y="3502"/>
                  <a:pt x="7101" y="3479"/>
                </a:cubicBezTo>
                <a:lnTo>
                  <a:pt x="7101" y="3479"/>
                </a:lnTo>
                <a:cubicBezTo>
                  <a:pt x="7294" y="3835"/>
                  <a:pt x="7376" y="4242"/>
                  <a:pt x="7335" y="4644"/>
                </a:cubicBezTo>
                <a:cubicBezTo>
                  <a:pt x="7335" y="4665"/>
                  <a:pt x="7315" y="4665"/>
                  <a:pt x="7315" y="4685"/>
                </a:cubicBezTo>
                <a:cubicBezTo>
                  <a:pt x="7254" y="4722"/>
                  <a:pt x="7187" y="4730"/>
                  <a:pt x="7121" y="4730"/>
                </a:cubicBezTo>
                <a:cubicBezTo>
                  <a:pt x="7071" y="4730"/>
                  <a:pt x="7020" y="4726"/>
                  <a:pt x="6974" y="4726"/>
                </a:cubicBezTo>
                <a:cubicBezTo>
                  <a:pt x="6847" y="4726"/>
                  <a:pt x="6720" y="4726"/>
                  <a:pt x="6659" y="4792"/>
                </a:cubicBezTo>
                <a:cubicBezTo>
                  <a:pt x="6613" y="4812"/>
                  <a:pt x="6592" y="4853"/>
                  <a:pt x="6552" y="4899"/>
                </a:cubicBezTo>
                <a:cubicBezTo>
                  <a:pt x="6531" y="4919"/>
                  <a:pt x="6511" y="4960"/>
                  <a:pt x="6486" y="4980"/>
                </a:cubicBezTo>
                <a:cubicBezTo>
                  <a:pt x="6404" y="5087"/>
                  <a:pt x="6257" y="5132"/>
                  <a:pt x="6130" y="5194"/>
                </a:cubicBezTo>
                <a:cubicBezTo>
                  <a:pt x="6063" y="5214"/>
                  <a:pt x="6002" y="5234"/>
                  <a:pt x="5936" y="5280"/>
                </a:cubicBezTo>
                <a:cubicBezTo>
                  <a:pt x="5829" y="5341"/>
                  <a:pt x="5748" y="5428"/>
                  <a:pt x="5662" y="5489"/>
                </a:cubicBezTo>
                <a:lnTo>
                  <a:pt x="4832" y="6277"/>
                </a:lnTo>
                <a:cubicBezTo>
                  <a:pt x="4792" y="6318"/>
                  <a:pt x="4751" y="6358"/>
                  <a:pt x="4751" y="6404"/>
                </a:cubicBezTo>
                <a:cubicBezTo>
                  <a:pt x="4731" y="6445"/>
                  <a:pt x="4751" y="6486"/>
                  <a:pt x="4771" y="6552"/>
                </a:cubicBezTo>
                <a:cubicBezTo>
                  <a:pt x="4792" y="6592"/>
                  <a:pt x="4812" y="6633"/>
                  <a:pt x="4812" y="6699"/>
                </a:cubicBezTo>
                <a:cubicBezTo>
                  <a:pt x="4812" y="6786"/>
                  <a:pt x="4771" y="6867"/>
                  <a:pt x="4731" y="6933"/>
                </a:cubicBezTo>
                <a:lnTo>
                  <a:pt x="4705" y="6974"/>
                </a:lnTo>
                <a:cubicBezTo>
                  <a:pt x="4537" y="7208"/>
                  <a:pt x="4497" y="7503"/>
                  <a:pt x="4451" y="7778"/>
                </a:cubicBezTo>
                <a:cubicBezTo>
                  <a:pt x="4451" y="7844"/>
                  <a:pt x="4451" y="7884"/>
                  <a:pt x="4476" y="7930"/>
                </a:cubicBezTo>
                <a:cubicBezTo>
                  <a:pt x="4497" y="7971"/>
                  <a:pt x="4517" y="7991"/>
                  <a:pt x="4537" y="8012"/>
                </a:cubicBezTo>
                <a:cubicBezTo>
                  <a:pt x="4578" y="8032"/>
                  <a:pt x="4644" y="8078"/>
                  <a:pt x="4644" y="8159"/>
                </a:cubicBezTo>
                <a:cubicBezTo>
                  <a:pt x="4665" y="8205"/>
                  <a:pt x="4644" y="8246"/>
                  <a:pt x="4604" y="8286"/>
                </a:cubicBezTo>
                <a:cubicBezTo>
                  <a:pt x="4547" y="8329"/>
                  <a:pt x="4465" y="8353"/>
                  <a:pt x="4385" y="8353"/>
                </a:cubicBezTo>
                <a:cubicBezTo>
                  <a:pt x="4342" y="8353"/>
                  <a:pt x="4300" y="8346"/>
                  <a:pt x="4263" y="8332"/>
                </a:cubicBezTo>
                <a:cubicBezTo>
                  <a:pt x="3841" y="8184"/>
                  <a:pt x="3434" y="7991"/>
                  <a:pt x="3078" y="7757"/>
                </a:cubicBezTo>
                <a:cubicBezTo>
                  <a:pt x="2991" y="7696"/>
                  <a:pt x="2905" y="7650"/>
                  <a:pt x="2823" y="7650"/>
                </a:cubicBezTo>
                <a:cubicBezTo>
                  <a:pt x="2737" y="7650"/>
                  <a:pt x="2650" y="7717"/>
                  <a:pt x="2610" y="7803"/>
                </a:cubicBezTo>
                <a:cubicBezTo>
                  <a:pt x="2523" y="7950"/>
                  <a:pt x="2523" y="8118"/>
                  <a:pt x="2503" y="8312"/>
                </a:cubicBezTo>
                <a:lnTo>
                  <a:pt x="2503" y="8459"/>
                </a:lnTo>
                <a:cubicBezTo>
                  <a:pt x="2482" y="8607"/>
                  <a:pt x="2416" y="8947"/>
                  <a:pt x="2142" y="9049"/>
                </a:cubicBezTo>
                <a:cubicBezTo>
                  <a:pt x="2121" y="9049"/>
                  <a:pt x="2101" y="9075"/>
                  <a:pt x="2081" y="9075"/>
                </a:cubicBezTo>
                <a:cubicBezTo>
                  <a:pt x="2060" y="9075"/>
                  <a:pt x="2014" y="9095"/>
                  <a:pt x="1994" y="9115"/>
                </a:cubicBezTo>
                <a:cubicBezTo>
                  <a:pt x="1933" y="9156"/>
                  <a:pt x="1908" y="9243"/>
                  <a:pt x="1908" y="9329"/>
                </a:cubicBezTo>
                <a:cubicBezTo>
                  <a:pt x="1908" y="9390"/>
                  <a:pt x="1908" y="9431"/>
                  <a:pt x="1887" y="9497"/>
                </a:cubicBezTo>
                <a:cubicBezTo>
                  <a:pt x="1847" y="9624"/>
                  <a:pt x="1740" y="9731"/>
                  <a:pt x="1572" y="9751"/>
                </a:cubicBezTo>
                <a:cubicBezTo>
                  <a:pt x="1547" y="9755"/>
                  <a:pt x="1523" y="9756"/>
                  <a:pt x="1499" y="9756"/>
                </a:cubicBezTo>
                <a:cubicBezTo>
                  <a:pt x="1376" y="9756"/>
                  <a:pt x="1258" y="9713"/>
                  <a:pt x="1190" y="9624"/>
                </a:cubicBezTo>
                <a:lnTo>
                  <a:pt x="1170" y="9604"/>
                </a:lnTo>
                <a:cubicBezTo>
                  <a:pt x="1124" y="9538"/>
                  <a:pt x="1104" y="9497"/>
                  <a:pt x="1063" y="9497"/>
                </a:cubicBezTo>
                <a:cubicBezTo>
                  <a:pt x="1017" y="9517"/>
                  <a:pt x="1017" y="9604"/>
                  <a:pt x="1043" y="9644"/>
                </a:cubicBezTo>
                <a:lnTo>
                  <a:pt x="1211" y="10321"/>
                </a:lnTo>
                <a:cubicBezTo>
                  <a:pt x="1251" y="10473"/>
                  <a:pt x="1297" y="10641"/>
                  <a:pt x="1399" y="10769"/>
                </a:cubicBezTo>
                <a:cubicBezTo>
                  <a:pt x="1424" y="10789"/>
                  <a:pt x="1445" y="10809"/>
                  <a:pt x="1445" y="10830"/>
                </a:cubicBezTo>
                <a:cubicBezTo>
                  <a:pt x="1506" y="10896"/>
                  <a:pt x="1572" y="10957"/>
                  <a:pt x="1592" y="11064"/>
                </a:cubicBezTo>
                <a:cubicBezTo>
                  <a:pt x="1633" y="11298"/>
                  <a:pt x="1338" y="11425"/>
                  <a:pt x="1211" y="11491"/>
                </a:cubicBezTo>
                <a:cubicBezTo>
                  <a:pt x="1104" y="11532"/>
                  <a:pt x="977" y="11618"/>
                  <a:pt x="956" y="11720"/>
                </a:cubicBezTo>
                <a:cubicBezTo>
                  <a:pt x="936" y="11765"/>
                  <a:pt x="936" y="11806"/>
                  <a:pt x="977" y="11827"/>
                </a:cubicBezTo>
                <a:cubicBezTo>
                  <a:pt x="977" y="11847"/>
                  <a:pt x="977" y="11872"/>
                  <a:pt x="956" y="11893"/>
                </a:cubicBezTo>
                <a:cubicBezTo>
                  <a:pt x="946" y="11903"/>
                  <a:pt x="936" y="11908"/>
                  <a:pt x="925" y="11908"/>
                </a:cubicBezTo>
                <a:cubicBezTo>
                  <a:pt x="914" y="11908"/>
                  <a:pt x="903" y="11903"/>
                  <a:pt x="890" y="11893"/>
                </a:cubicBezTo>
                <a:cubicBezTo>
                  <a:pt x="881" y="11871"/>
                  <a:pt x="866" y="11865"/>
                  <a:pt x="852" y="11865"/>
                </a:cubicBezTo>
                <a:cubicBezTo>
                  <a:pt x="836" y="11865"/>
                  <a:pt x="820" y="11872"/>
                  <a:pt x="809" y="11872"/>
                </a:cubicBezTo>
                <a:cubicBezTo>
                  <a:pt x="763" y="11893"/>
                  <a:pt x="702" y="11933"/>
                  <a:pt x="702" y="11974"/>
                </a:cubicBezTo>
                <a:cubicBezTo>
                  <a:pt x="682" y="12081"/>
                  <a:pt x="743" y="12208"/>
                  <a:pt x="809" y="12295"/>
                </a:cubicBezTo>
                <a:lnTo>
                  <a:pt x="829" y="12315"/>
                </a:lnTo>
                <a:cubicBezTo>
                  <a:pt x="916" y="12401"/>
                  <a:pt x="977" y="12508"/>
                  <a:pt x="997" y="12635"/>
                </a:cubicBezTo>
                <a:cubicBezTo>
                  <a:pt x="997" y="12783"/>
                  <a:pt x="916" y="12930"/>
                  <a:pt x="743" y="13058"/>
                </a:cubicBezTo>
                <a:cubicBezTo>
                  <a:pt x="636" y="13144"/>
                  <a:pt x="509" y="13205"/>
                  <a:pt x="382" y="13225"/>
                </a:cubicBezTo>
                <a:cubicBezTo>
                  <a:pt x="361" y="13246"/>
                  <a:pt x="341" y="13246"/>
                  <a:pt x="321" y="13246"/>
                </a:cubicBezTo>
                <a:cubicBezTo>
                  <a:pt x="254" y="13271"/>
                  <a:pt x="193" y="13291"/>
                  <a:pt x="153" y="13312"/>
                </a:cubicBezTo>
                <a:cubicBezTo>
                  <a:pt x="0" y="13419"/>
                  <a:pt x="26" y="13673"/>
                  <a:pt x="46" y="13841"/>
                </a:cubicBezTo>
                <a:lnTo>
                  <a:pt x="488" y="13841"/>
                </a:lnTo>
                <a:cubicBezTo>
                  <a:pt x="636" y="13841"/>
                  <a:pt x="809" y="13841"/>
                  <a:pt x="850" y="13693"/>
                </a:cubicBezTo>
                <a:cubicBezTo>
                  <a:pt x="908" y="13810"/>
                  <a:pt x="1016" y="13837"/>
                  <a:pt x="1143" y="13837"/>
                </a:cubicBezTo>
                <a:cubicBezTo>
                  <a:pt x="1260" y="13837"/>
                  <a:pt x="1393" y="13814"/>
                  <a:pt x="1519" y="13814"/>
                </a:cubicBezTo>
                <a:cubicBezTo>
                  <a:pt x="1605" y="13814"/>
                  <a:pt x="1688" y="13825"/>
                  <a:pt x="1760" y="13861"/>
                </a:cubicBezTo>
                <a:cubicBezTo>
                  <a:pt x="2014" y="13968"/>
                  <a:pt x="2081" y="14370"/>
                  <a:pt x="2335" y="14390"/>
                </a:cubicBezTo>
                <a:cubicBezTo>
                  <a:pt x="2462" y="14390"/>
                  <a:pt x="2569" y="14329"/>
                  <a:pt x="2696" y="14329"/>
                </a:cubicBezTo>
                <a:cubicBezTo>
                  <a:pt x="2844" y="14329"/>
                  <a:pt x="2971" y="14436"/>
                  <a:pt x="3098" y="14517"/>
                </a:cubicBezTo>
                <a:cubicBezTo>
                  <a:pt x="3268" y="14633"/>
                  <a:pt x="3475" y="14688"/>
                  <a:pt x="3682" y="14688"/>
                </a:cubicBezTo>
                <a:cubicBezTo>
                  <a:pt x="4012" y="14688"/>
                  <a:pt x="4344" y="14548"/>
                  <a:pt x="4537" y="14288"/>
                </a:cubicBezTo>
                <a:cubicBezTo>
                  <a:pt x="4771" y="14009"/>
                  <a:pt x="4832" y="13627"/>
                  <a:pt x="5005" y="13312"/>
                </a:cubicBezTo>
                <a:cubicBezTo>
                  <a:pt x="5141" y="13053"/>
                  <a:pt x="5404" y="12823"/>
                  <a:pt x="5679" y="12823"/>
                </a:cubicBezTo>
                <a:cubicBezTo>
                  <a:pt x="5744" y="12823"/>
                  <a:pt x="5810" y="12836"/>
                  <a:pt x="5875" y="12864"/>
                </a:cubicBezTo>
                <a:cubicBezTo>
                  <a:pt x="6046" y="12942"/>
                  <a:pt x="6183" y="13125"/>
                  <a:pt x="6365" y="13125"/>
                </a:cubicBezTo>
                <a:cubicBezTo>
                  <a:pt x="6385" y="13125"/>
                  <a:pt x="6404" y="13123"/>
                  <a:pt x="6425" y="13119"/>
                </a:cubicBezTo>
                <a:cubicBezTo>
                  <a:pt x="6531" y="13098"/>
                  <a:pt x="6613" y="13017"/>
                  <a:pt x="6699" y="12951"/>
                </a:cubicBezTo>
                <a:cubicBezTo>
                  <a:pt x="6807" y="12879"/>
                  <a:pt x="6926" y="12848"/>
                  <a:pt x="7049" y="12848"/>
                </a:cubicBezTo>
                <a:cubicBezTo>
                  <a:pt x="7289" y="12848"/>
                  <a:pt x="7541" y="12967"/>
                  <a:pt x="7737" y="13119"/>
                </a:cubicBezTo>
                <a:cubicBezTo>
                  <a:pt x="8012" y="13373"/>
                  <a:pt x="8225" y="13693"/>
                  <a:pt x="8546" y="13907"/>
                </a:cubicBezTo>
                <a:cubicBezTo>
                  <a:pt x="8703" y="14018"/>
                  <a:pt x="8910" y="14089"/>
                  <a:pt x="9107" y="14089"/>
                </a:cubicBezTo>
                <a:cubicBezTo>
                  <a:pt x="9279" y="14089"/>
                  <a:pt x="9444" y="14035"/>
                  <a:pt x="9563" y="13907"/>
                </a:cubicBezTo>
                <a:cubicBezTo>
                  <a:pt x="9731" y="13714"/>
                  <a:pt x="9751" y="13439"/>
                  <a:pt x="9899" y="13225"/>
                </a:cubicBezTo>
                <a:cubicBezTo>
                  <a:pt x="10006" y="13058"/>
                  <a:pt x="10219" y="12951"/>
                  <a:pt x="10367" y="12803"/>
                </a:cubicBezTo>
                <a:cubicBezTo>
                  <a:pt x="10428" y="12717"/>
                  <a:pt x="10474" y="12610"/>
                  <a:pt x="10514" y="12508"/>
                </a:cubicBezTo>
                <a:cubicBezTo>
                  <a:pt x="10641" y="12274"/>
                  <a:pt x="10748" y="12040"/>
                  <a:pt x="10855" y="11806"/>
                </a:cubicBezTo>
                <a:cubicBezTo>
                  <a:pt x="10896" y="11745"/>
                  <a:pt x="10936" y="11659"/>
                  <a:pt x="11003" y="11638"/>
                </a:cubicBezTo>
                <a:cubicBezTo>
                  <a:pt x="11033" y="11628"/>
                  <a:pt x="11070" y="11628"/>
                  <a:pt x="11107" y="11628"/>
                </a:cubicBezTo>
                <a:cubicBezTo>
                  <a:pt x="11145" y="11628"/>
                  <a:pt x="11183" y="11628"/>
                  <a:pt x="11216" y="11618"/>
                </a:cubicBezTo>
                <a:cubicBezTo>
                  <a:pt x="11384" y="11593"/>
                  <a:pt x="11471" y="11404"/>
                  <a:pt x="11511" y="11236"/>
                </a:cubicBezTo>
                <a:cubicBezTo>
                  <a:pt x="11745" y="10428"/>
                  <a:pt x="11933" y="9583"/>
                  <a:pt x="12254" y="8775"/>
                </a:cubicBezTo>
                <a:cubicBezTo>
                  <a:pt x="12569" y="7991"/>
                  <a:pt x="13037" y="7228"/>
                  <a:pt x="13734" y="6720"/>
                </a:cubicBezTo>
                <a:cubicBezTo>
                  <a:pt x="13780" y="6679"/>
                  <a:pt x="13861" y="6613"/>
                  <a:pt x="13861" y="6552"/>
                </a:cubicBezTo>
                <a:cubicBezTo>
                  <a:pt x="13861" y="6486"/>
                  <a:pt x="13821" y="6445"/>
                  <a:pt x="13780" y="6404"/>
                </a:cubicBezTo>
                <a:cubicBezTo>
                  <a:pt x="13439" y="5997"/>
                  <a:pt x="12971" y="5702"/>
                  <a:pt x="12442" y="5575"/>
                </a:cubicBezTo>
                <a:cubicBezTo>
                  <a:pt x="12315" y="5555"/>
                  <a:pt x="12167" y="5534"/>
                  <a:pt x="12061" y="5468"/>
                </a:cubicBezTo>
                <a:cubicBezTo>
                  <a:pt x="11893" y="5387"/>
                  <a:pt x="11766" y="5194"/>
                  <a:pt x="11659" y="5046"/>
                </a:cubicBezTo>
                <a:cubicBezTo>
                  <a:pt x="11237" y="4344"/>
                  <a:pt x="10809" y="3668"/>
                  <a:pt x="10387" y="2991"/>
                </a:cubicBezTo>
                <a:cubicBezTo>
                  <a:pt x="10301" y="2843"/>
                  <a:pt x="10199" y="2650"/>
                  <a:pt x="10260" y="2503"/>
                </a:cubicBezTo>
                <a:cubicBezTo>
                  <a:pt x="10326" y="2355"/>
                  <a:pt x="10453" y="2289"/>
                  <a:pt x="10494" y="2142"/>
                </a:cubicBezTo>
                <a:cubicBezTo>
                  <a:pt x="10535" y="2035"/>
                  <a:pt x="10494" y="1928"/>
                  <a:pt x="10474" y="1801"/>
                </a:cubicBezTo>
                <a:cubicBezTo>
                  <a:pt x="10428" y="1572"/>
                  <a:pt x="10474" y="1292"/>
                  <a:pt x="10621" y="1084"/>
                </a:cubicBezTo>
                <a:cubicBezTo>
                  <a:pt x="10662" y="997"/>
                  <a:pt x="10728" y="911"/>
                  <a:pt x="10728" y="829"/>
                </a:cubicBezTo>
                <a:cubicBezTo>
                  <a:pt x="10745" y="610"/>
                  <a:pt x="10495" y="500"/>
                  <a:pt x="10275" y="500"/>
                </a:cubicBezTo>
                <a:cubicBezTo>
                  <a:pt x="10240" y="500"/>
                  <a:pt x="10206" y="503"/>
                  <a:pt x="10173" y="509"/>
                </a:cubicBezTo>
                <a:cubicBezTo>
                  <a:pt x="10046" y="532"/>
                  <a:pt x="9914" y="558"/>
                  <a:pt x="9793" y="558"/>
                </a:cubicBezTo>
                <a:cubicBezTo>
                  <a:pt x="9671" y="558"/>
                  <a:pt x="9561" y="532"/>
                  <a:pt x="9477" y="448"/>
                </a:cubicBezTo>
                <a:cubicBezTo>
                  <a:pt x="9370" y="361"/>
                  <a:pt x="9349" y="193"/>
                  <a:pt x="9243" y="127"/>
                </a:cubicBezTo>
                <a:cubicBezTo>
                  <a:pt x="9156" y="87"/>
                  <a:pt x="9075" y="87"/>
                  <a:pt x="8988" y="87"/>
                </a:cubicBezTo>
                <a:cubicBezTo>
                  <a:pt x="8861" y="87"/>
                  <a:pt x="8734" y="46"/>
                  <a:pt x="86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8"/>
          <p:cNvSpPr/>
          <p:nvPr/>
        </p:nvSpPr>
        <p:spPr>
          <a:xfrm>
            <a:off x="2942474" y="1890851"/>
            <a:ext cx="777395" cy="984422"/>
          </a:xfrm>
          <a:custGeom>
            <a:rect b="b" l="l" r="r" t="t"/>
            <a:pathLst>
              <a:path extrusionOk="0" h="16640" w="13140">
                <a:moveTo>
                  <a:pt x="6032" y="0"/>
                </a:moveTo>
                <a:cubicBezTo>
                  <a:pt x="5982" y="0"/>
                  <a:pt x="5935" y="12"/>
                  <a:pt x="5891" y="42"/>
                </a:cubicBezTo>
                <a:cubicBezTo>
                  <a:pt x="5657" y="195"/>
                  <a:pt x="5804" y="551"/>
                  <a:pt x="5677" y="785"/>
                </a:cubicBezTo>
                <a:cubicBezTo>
                  <a:pt x="5616" y="932"/>
                  <a:pt x="5443" y="1039"/>
                  <a:pt x="5362" y="1187"/>
                </a:cubicBezTo>
                <a:cubicBezTo>
                  <a:pt x="5255" y="1441"/>
                  <a:pt x="5403" y="1761"/>
                  <a:pt x="5235" y="1995"/>
                </a:cubicBezTo>
                <a:cubicBezTo>
                  <a:pt x="5196" y="2052"/>
                  <a:pt x="5137" y="2074"/>
                  <a:pt x="5072" y="2074"/>
                </a:cubicBezTo>
                <a:cubicBezTo>
                  <a:pt x="4992" y="2074"/>
                  <a:pt x="4903" y="2040"/>
                  <a:pt x="4833" y="1995"/>
                </a:cubicBezTo>
                <a:cubicBezTo>
                  <a:pt x="4706" y="1909"/>
                  <a:pt x="4578" y="1782"/>
                  <a:pt x="4426" y="1782"/>
                </a:cubicBezTo>
                <a:cubicBezTo>
                  <a:pt x="4151" y="1782"/>
                  <a:pt x="4044" y="2143"/>
                  <a:pt x="4044" y="2397"/>
                </a:cubicBezTo>
                <a:cubicBezTo>
                  <a:pt x="3923" y="2305"/>
                  <a:pt x="3778" y="2272"/>
                  <a:pt x="3625" y="2272"/>
                </a:cubicBezTo>
                <a:cubicBezTo>
                  <a:pt x="3458" y="2272"/>
                  <a:pt x="3281" y="2311"/>
                  <a:pt x="3114" y="2357"/>
                </a:cubicBezTo>
                <a:cubicBezTo>
                  <a:pt x="2986" y="2377"/>
                  <a:pt x="2859" y="2397"/>
                  <a:pt x="2798" y="2504"/>
                </a:cubicBezTo>
                <a:cubicBezTo>
                  <a:pt x="2712" y="2631"/>
                  <a:pt x="2732" y="2779"/>
                  <a:pt x="2752" y="2906"/>
                </a:cubicBezTo>
                <a:cubicBezTo>
                  <a:pt x="2773" y="3415"/>
                  <a:pt x="2498" y="3857"/>
                  <a:pt x="2223" y="4284"/>
                </a:cubicBezTo>
                <a:cubicBezTo>
                  <a:pt x="2035" y="4559"/>
                  <a:pt x="1801" y="4874"/>
                  <a:pt x="1460" y="4941"/>
                </a:cubicBezTo>
                <a:cubicBezTo>
                  <a:pt x="1399" y="4941"/>
                  <a:pt x="1354" y="4941"/>
                  <a:pt x="1293" y="4981"/>
                </a:cubicBezTo>
                <a:cubicBezTo>
                  <a:pt x="1186" y="5027"/>
                  <a:pt x="1165" y="5175"/>
                  <a:pt x="1145" y="5322"/>
                </a:cubicBezTo>
                <a:cubicBezTo>
                  <a:pt x="1079" y="5871"/>
                  <a:pt x="845" y="6400"/>
                  <a:pt x="484" y="6828"/>
                </a:cubicBezTo>
                <a:cubicBezTo>
                  <a:pt x="275" y="7082"/>
                  <a:pt x="0" y="7397"/>
                  <a:pt x="128" y="7697"/>
                </a:cubicBezTo>
                <a:cubicBezTo>
                  <a:pt x="209" y="7845"/>
                  <a:pt x="402" y="7952"/>
                  <a:pt x="509" y="8079"/>
                </a:cubicBezTo>
                <a:cubicBezTo>
                  <a:pt x="636" y="8247"/>
                  <a:pt x="677" y="8460"/>
                  <a:pt x="718" y="8669"/>
                </a:cubicBezTo>
                <a:cubicBezTo>
                  <a:pt x="804" y="9244"/>
                  <a:pt x="891" y="9834"/>
                  <a:pt x="718" y="10388"/>
                </a:cubicBezTo>
                <a:cubicBezTo>
                  <a:pt x="697" y="10470"/>
                  <a:pt x="657" y="10577"/>
                  <a:pt x="677" y="10683"/>
                </a:cubicBezTo>
                <a:cubicBezTo>
                  <a:pt x="677" y="10770"/>
                  <a:pt x="763" y="10851"/>
                  <a:pt x="804" y="10958"/>
                </a:cubicBezTo>
                <a:cubicBezTo>
                  <a:pt x="891" y="11172"/>
                  <a:pt x="845" y="11446"/>
                  <a:pt x="891" y="11680"/>
                </a:cubicBezTo>
                <a:cubicBezTo>
                  <a:pt x="923" y="11880"/>
                  <a:pt x="1111" y="12067"/>
                  <a:pt x="1284" y="12067"/>
                </a:cubicBezTo>
                <a:cubicBezTo>
                  <a:pt x="1332" y="12067"/>
                  <a:pt x="1378" y="12053"/>
                  <a:pt x="1420" y="12021"/>
                </a:cubicBezTo>
                <a:cubicBezTo>
                  <a:pt x="1526" y="11914"/>
                  <a:pt x="1567" y="11848"/>
                  <a:pt x="1694" y="11787"/>
                </a:cubicBezTo>
                <a:cubicBezTo>
                  <a:pt x="1822" y="11721"/>
                  <a:pt x="1949" y="11721"/>
                  <a:pt x="2096" y="11721"/>
                </a:cubicBezTo>
                <a:cubicBezTo>
                  <a:pt x="2518" y="11701"/>
                  <a:pt x="2966" y="11680"/>
                  <a:pt x="3388" y="11660"/>
                </a:cubicBezTo>
                <a:cubicBezTo>
                  <a:pt x="3495" y="11656"/>
                  <a:pt x="3603" y="11653"/>
                  <a:pt x="3711" y="11653"/>
                </a:cubicBezTo>
                <a:cubicBezTo>
                  <a:pt x="4163" y="11653"/>
                  <a:pt x="4610" y="11708"/>
                  <a:pt x="4935" y="11996"/>
                </a:cubicBezTo>
                <a:cubicBezTo>
                  <a:pt x="5135" y="12158"/>
                  <a:pt x="5317" y="12427"/>
                  <a:pt x="5565" y="12427"/>
                </a:cubicBezTo>
                <a:cubicBezTo>
                  <a:pt x="5582" y="12427"/>
                  <a:pt x="5599" y="12426"/>
                  <a:pt x="5616" y="12423"/>
                </a:cubicBezTo>
                <a:cubicBezTo>
                  <a:pt x="5698" y="12403"/>
                  <a:pt x="5764" y="12357"/>
                  <a:pt x="5850" y="12357"/>
                </a:cubicBezTo>
                <a:cubicBezTo>
                  <a:pt x="5952" y="12357"/>
                  <a:pt x="6038" y="12423"/>
                  <a:pt x="6125" y="12484"/>
                </a:cubicBezTo>
                <a:cubicBezTo>
                  <a:pt x="6313" y="12611"/>
                  <a:pt x="6506" y="12718"/>
                  <a:pt x="6695" y="12825"/>
                </a:cubicBezTo>
                <a:cubicBezTo>
                  <a:pt x="7396" y="13206"/>
                  <a:pt x="8012" y="13735"/>
                  <a:pt x="8689" y="14183"/>
                </a:cubicBezTo>
                <a:cubicBezTo>
                  <a:pt x="9365" y="14646"/>
                  <a:pt x="10194" y="15556"/>
                  <a:pt x="10301" y="16386"/>
                </a:cubicBezTo>
                <a:cubicBezTo>
                  <a:pt x="10301" y="16447"/>
                  <a:pt x="10301" y="16513"/>
                  <a:pt x="10362" y="16574"/>
                </a:cubicBezTo>
                <a:cubicBezTo>
                  <a:pt x="10403" y="16619"/>
                  <a:pt x="10510" y="16619"/>
                  <a:pt x="10576" y="16640"/>
                </a:cubicBezTo>
                <a:cubicBezTo>
                  <a:pt x="10616" y="16472"/>
                  <a:pt x="10657" y="16299"/>
                  <a:pt x="10703" y="16131"/>
                </a:cubicBezTo>
                <a:cubicBezTo>
                  <a:pt x="10744" y="15877"/>
                  <a:pt x="10723" y="15729"/>
                  <a:pt x="10637" y="15643"/>
                </a:cubicBezTo>
                <a:cubicBezTo>
                  <a:pt x="10596" y="15623"/>
                  <a:pt x="10576" y="15623"/>
                  <a:pt x="10530" y="15602"/>
                </a:cubicBezTo>
                <a:cubicBezTo>
                  <a:pt x="10489" y="15582"/>
                  <a:pt x="10428" y="15556"/>
                  <a:pt x="10403" y="15495"/>
                </a:cubicBezTo>
                <a:cubicBezTo>
                  <a:pt x="10301" y="15368"/>
                  <a:pt x="10362" y="15241"/>
                  <a:pt x="10428" y="15114"/>
                </a:cubicBezTo>
                <a:cubicBezTo>
                  <a:pt x="10448" y="15048"/>
                  <a:pt x="10489" y="15007"/>
                  <a:pt x="10489" y="14966"/>
                </a:cubicBezTo>
                <a:cubicBezTo>
                  <a:pt x="10555" y="14773"/>
                  <a:pt x="10448" y="14605"/>
                  <a:pt x="10362" y="14412"/>
                </a:cubicBezTo>
                <a:cubicBezTo>
                  <a:pt x="10276" y="14264"/>
                  <a:pt x="10194" y="14137"/>
                  <a:pt x="10174" y="13969"/>
                </a:cubicBezTo>
                <a:cubicBezTo>
                  <a:pt x="10128" y="13695"/>
                  <a:pt x="10276" y="13440"/>
                  <a:pt x="10428" y="13206"/>
                </a:cubicBezTo>
                <a:cubicBezTo>
                  <a:pt x="10510" y="13079"/>
                  <a:pt x="10596" y="12932"/>
                  <a:pt x="10637" y="12804"/>
                </a:cubicBezTo>
                <a:cubicBezTo>
                  <a:pt x="10723" y="12571"/>
                  <a:pt x="10723" y="12316"/>
                  <a:pt x="10723" y="12082"/>
                </a:cubicBezTo>
                <a:lnTo>
                  <a:pt x="10723" y="11914"/>
                </a:lnTo>
                <a:cubicBezTo>
                  <a:pt x="10703" y="11894"/>
                  <a:pt x="10682" y="11869"/>
                  <a:pt x="10682" y="11828"/>
                </a:cubicBezTo>
                <a:cubicBezTo>
                  <a:pt x="10657" y="11808"/>
                  <a:pt x="10637" y="11767"/>
                  <a:pt x="10637" y="11721"/>
                </a:cubicBezTo>
                <a:cubicBezTo>
                  <a:pt x="10576" y="11574"/>
                  <a:pt x="10657" y="11406"/>
                  <a:pt x="10744" y="11258"/>
                </a:cubicBezTo>
                <a:cubicBezTo>
                  <a:pt x="10850" y="11085"/>
                  <a:pt x="10911" y="10958"/>
                  <a:pt x="10850" y="10831"/>
                </a:cubicBezTo>
                <a:cubicBezTo>
                  <a:pt x="10810" y="10770"/>
                  <a:pt x="10723" y="10749"/>
                  <a:pt x="10657" y="10704"/>
                </a:cubicBezTo>
                <a:cubicBezTo>
                  <a:pt x="10576" y="10663"/>
                  <a:pt x="10489" y="10622"/>
                  <a:pt x="10428" y="10536"/>
                </a:cubicBezTo>
                <a:cubicBezTo>
                  <a:pt x="10403" y="10409"/>
                  <a:pt x="10489" y="10343"/>
                  <a:pt x="10576" y="10302"/>
                </a:cubicBezTo>
                <a:cubicBezTo>
                  <a:pt x="10637" y="10261"/>
                  <a:pt x="10703" y="10215"/>
                  <a:pt x="10723" y="10175"/>
                </a:cubicBezTo>
                <a:cubicBezTo>
                  <a:pt x="10764" y="10114"/>
                  <a:pt x="10744" y="10027"/>
                  <a:pt x="10703" y="9941"/>
                </a:cubicBezTo>
                <a:cubicBezTo>
                  <a:pt x="10703" y="9880"/>
                  <a:pt x="10682" y="9793"/>
                  <a:pt x="10682" y="9732"/>
                </a:cubicBezTo>
                <a:cubicBezTo>
                  <a:pt x="10703" y="9519"/>
                  <a:pt x="10891" y="9391"/>
                  <a:pt x="11232" y="9371"/>
                </a:cubicBezTo>
                <a:cubicBezTo>
                  <a:pt x="10957" y="8883"/>
                  <a:pt x="10703" y="8374"/>
                  <a:pt x="10469" y="7865"/>
                </a:cubicBezTo>
                <a:cubicBezTo>
                  <a:pt x="10428" y="7799"/>
                  <a:pt x="10382" y="7697"/>
                  <a:pt x="10362" y="7591"/>
                </a:cubicBezTo>
                <a:cubicBezTo>
                  <a:pt x="10342" y="7525"/>
                  <a:pt x="10342" y="7464"/>
                  <a:pt x="10342" y="7397"/>
                </a:cubicBezTo>
                <a:cubicBezTo>
                  <a:pt x="10321" y="7250"/>
                  <a:pt x="10321" y="7123"/>
                  <a:pt x="10235" y="7036"/>
                </a:cubicBezTo>
                <a:cubicBezTo>
                  <a:pt x="10176" y="6991"/>
                  <a:pt x="10098" y="6977"/>
                  <a:pt x="10022" y="6977"/>
                </a:cubicBezTo>
                <a:cubicBezTo>
                  <a:pt x="9961" y="6977"/>
                  <a:pt x="9901" y="6986"/>
                  <a:pt x="9853" y="6996"/>
                </a:cubicBezTo>
                <a:cubicBezTo>
                  <a:pt x="9813" y="7016"/>
                  <a:pt x="9767" y="7016"/>
                  <a:pt x="9747" y="7036"/>
                </a:cubicBezTo>
                <a:cubicBezTo>
                  <a:pt x="9659" y="7074"/>
                  <a:pt x="9558" y="7108"/>
                  <a:pt x="9455" y="7108"/>
                </a:cubicBezTo>
                <a:cubicBezTo>
                  <a:pt x="9432" y="7108"/>
                  <a:pt x="9408" y="7106"/>
                  <a:pt x="9385" y="7102"/>
                </a:cubicBezTo>
                <a:cubicBezTo>
                  <a:pt x="9304" y="7102"/>
                  <a:pt x="9197" y="7036"/>
                  <a:pt x="9131" y="6975"/>
                </a:cubicBezTo>
                <a:cubicBezTo>
                  <a:pt x="9090" y="6909"/>
                  <a:pt x="9070" y="6828"/>
                  <a:pt x="9070" y="6762"/>
                </a:cubicBezTo>
                <a:cubicBezTo>
                  <a:pt x="9111" y="6655"/>
                  <a:pt x="9218" y="6573"/>
                  <a:pt x="9345" y="6528"/>
                </a:cubicBezTo>
                <a:lnTo>
                  <a:pt x="9579" y="6044"/>
                </a:lnTo>
                <a:cubicBezTo>
                  <a:pt x="9599" y="5978"/>
                  <a:pt x="9640" y="5917"/>
                  <a:pt x="9685" y="5871"/>
                </a:cubicBezTo>
                <a:cubicBezTo>
                  <a:pt x="9726" y="5831"/>
                  <a:pt x="9792" y="5831"/>
                  <a:pt x="9833" y="5810"/>
                </a:cubicBezTo>
                <a:cubicBezTo>
                  <a:pt x="10301" y="5663"/>
                  <a:pt x="10764" y="5510"/>
                  <a:pt x="11252" y="5408"/>
                </a:cubicBezTo>
                <a:cubicBezTo>
                  <a:pt x="11357" y="5376"/>
                  <a:pt x="11462" y="5346"/>
                  <a:pt x="11559" y="5346"/>
                </a:cubicBezTo>
                <a:cubicBezTo>
                  <a:pt x="11599" y="5346"/>
                  <a:pt x="11638" y="5351"/>
                  <a:pt x="11674" y="5363"/>
                </a:cubicBezTo>
                <a:cubicBezTo>
                  <a:pt x="11802" y="5383"/>
                  <a:pt x="11954" y="5470"/>
                  <a:pt x="11995" y="5637"/>
                </a:cubicBezTo>
                <a:cubicBezTo>
                  <a:pt x="12015" y="5637"/>
                  <a:pt x="12036" y="5637"/>
                  <a:pt x="12081" y="5617"/>
                </a:cubicBezTo>
                <a:cubicBezTo>
                  <a:pt x="12122" y="5597"/>
                  <a:pt x="12183" y="5536"/>
                  <a:pt x="12208" y="5470"/>
                </a:cubicBezTo>
                <a:cubicBezTo>
                  <a:pt x="12229" y="5408"/>
                  <a:pt x="12229" y="5342"/>
                  <a:pt x="12229" y="5281"/>
                </a:cubicBezTo>
                <a:cubicBezTo>
                  <a:pt x="12249" y="5215"/>
                  <a:pt x="12249" y="5129"/>
                  <a:pt x="12270" y="5068"/>
                </a:cubicBezTo>
                <a:cubicBezTo>
                  <a:pt x="12310" y="4961"/>
                  <a:pt x="12376" y="4900"/>
                  <a:pt x="12483" y="4854"/>
                </a:cubicBezTo>
                <a:cubicBezTo>
                  <a:pt x="12501" y="4848"/>
                  <a:pt x="12519" y="4846"/>
                  <a:pt x="12537" y="4846"/>
                </a:cubicBezTo>
                <a:cubicBezTo>
                  <a:pt x="12581" y="4846"/>
                  <a:pt x="12622" y="4860"/>
                  <a:pt x="12651" y="4874"/>
                </a:cubicBezTo>
                <a:cubicBezTo>
                  <a:pt x="12671" y="4900"/>
                  <a:pt x="12692" y="4920"/>
                  <a:pt x="12717" y="4941"/>
                </a:cubicBezTo>
                <a:cubicBezTo>
                  <a:pt x="12717" y="4961"/>
                  <a:pt x="12737" y="4981"/>
                  <a:pt x="12737" y="4981"/>
                </a:cubicBezTo>
                <a:cubicBezTo>
                  <a:pt x="12768" y="5014"/>
                  <a:pt x="12800" y="5026"/>
                  <a:pt x="12829" y="5026"/>
                </a:cubicBezTo>
                <a:cubicBezTo>
                  <a:pt x="12858" y="5026"/>
                  <a:pt x="12885" y="5014"/>
                  <a:pt x="12905" y="5002"/>
                </a:cubicBezTo>
                <a:cubicBezTo>
                  <a:pt x="12992" y="4961"/>
                  <a:pt x="13073" y="4874"/>
                  <a:pt x="13073" y="4793"/>
                </a:cubicBezTo>
                <a:cubicBezTo>
                  <a:pt x="13073" y="4620"/>
                  <a:pt x="12946" y="4452"/>
                  <a:pt x="12819" y="4325"/>
                </a:cubicBezTo>
                <a:cubicBezTo>
                  <a:pt x="12799" y="4284"/>
                  <a:pt x="12758" y="4239"/>
                  <a:pt x="12737" y="4198"/>
                </a:cubicBezTo>
                <a:cubicBezTo>
                  <a:pt x="12717" y="4050"/>
                  <a:pt x="12844" y="3984"/>
                  <a:pt x="12946" y="3903"/>
                </a:cubicBezTo>
                <a:cubicBezTo>
                  <a:pt x="13073" y="3837"/>
                  <a:pt x="13139" y="3796"/>
                  <a:pt x="13119" y="3730"/>
                </a:cubicBezTo>
                <a:cubicBezTo>
                  <a:pt x="13106" y="3691"/>
                  <a:pt x="13075" y="3677"/>
                  <a:pt x="13021" y="3677"/>
                </a:cubicBezTo>
                <a:cubicBezTo>
                  <a:pt x="12990" y="3677"/>
                  <a:pt x="12952" y="3682"/>
                  <a:pt x="12905" y="3689"/>
                </a:cubicBezTo>
                <a:cubicBezTo>
                  <a:pt x="12871" y="3689"/>
                  <a:pt x="12834" y="3692"/>
                  <a:pt x="12796" y="3692"/>
                </a:cubicBezTo>
                <a:cubicBezTo>
                  <a:pt x="12740" y="3692"/>
                  <a:pt x="12683" y="3685"/>
                  <a:pt x="12631" y="3649"/>
                </a:cubicBezTo>
                <a:cubicBezTo>
                  <a:pt x="12610" y="3628"/>
                  <a:pt x="12610" y="3628"/>
                  <a:pt x="12610" y="3603"/>
                </a:cubicBezTo>
                <a:lnTo>
                  <a:pt x="12651" y="3201"/>
                </a:lnTo>
                <a:cubicBezTo>
                  <a:pt x="12310" y="3074"/>
                  <a:pt x="11974" y="2926"/>
                  <a:pt x="11634" y="2799"/>
                </a:cubicBezTo>
                <a:cubicBezTo>
                  <a:pt x="11527" y="2758"/>
                  <a:pt x="11420" y="2713"/>
                  <a:pt x="11379" y="2611"/>
                </a:cubicBezTo>
                <a:cubicBezTo>
                  <a:pt x="11359" y="2524"/>
                  <a:pt x="11379" y="2438"/>
                  <a:pt x="11379" y="2331"/>
                </a:cubicBezTo>
                <a:cubicBezTo>
                  <a:pt x="11400" y="2102"/>
                  <a:pt x="11232" y="1848"/>
                  <a:pt x="10977" y="1782"/>
                </a:cubicBezTo>
                <a:cubicBezTo>
                  <a:pt x="10957" y="1772"/>
                  <a:pt x="10930" y="1766"/>
                  <a:pt x="10904" y="1766"/>
                </a:cubicBezTo>
                <a:cubicBezTo>
                  <a:pt x="10877" y="1766"/>
                  <a:pt x="10850" y="1772"/>
                  <a:pt x="10830" y="1782"/>
                </a:cubicBezTo>
                <a:cubicBezTo>
                  <a:pt x="10703" y="1802"/>
                  <a:pt x="10637" y="1929"/>
                  <a:pt x="10555" y="2036"/>
                </a:cubicBezTo>
                <a:cubicBezTo>
                  <a:pt x="10424" y="2205"/>
                  <a:pt x="10195" y="2303"/>
                  <a:pt x="9970" y="2303"/>
                </a:cubicBezTo>
                <a:cubicBezTo>
                  <a:pt x="9830" y="2303"/>
                  <a:pt x="9692" y="2265"/>
                  <a:pt x="9579" y="2184"/>
                </a:cubicBezTo>
                <a:cubicBezTo>
                  <a:pt x="9258" y="1975"/>
                  <a:pt x="9131" y="1527"/>
                  <a:pt x="8775" y="1360"/>
                </a:cubicBezTo>
                <a:cubicBezTo>
                  <a:pt x="8632" y="1282"/>
                  <a:pt x="8465" y="1267"/>
                  <a:pt x="8294" y="1267"/>
                </a:cubicBezTo>
                <a:cubicBezTo>
                  <a:pt x="8184" y="1267"/>
                  <a:pt x="8073" y="1273"/>
                  <a:pt x="7966" y="1273"/>
                </a:cubicBezTo>
                <a:cubicBezTo>
                  <a:pt x="7692" y="1273"/>
                  <a:pt x="7376" y="1212"/>
                  <a:pt x="7224" y="978"/>
                </a:cubicBezTo>
                <a:cubicBezTo>
                  <a:pt x="7417" y="871"/>
                  <a:pt x="7330" y="551"/>
                  <a:pt x="7142" y="449"/>
                </a:cubicBezTo>
                <a:cubicBezTo>
                  <a:pt x="6969" y="322"/>
                  <a:pt x="6740" y="296"/>
                  <a:pt x="6547" y="215"/>
                </a:cubicBezTo>
                <a:cubicBezTo>
                  <a:pt x="6383" y="133"/>
                  <a:pt x="6195" y="0"/>
                  <a:pt x="60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8"/>
          <p:cNvSpPr/>
          <p:nvPr/>
        </p:nvSpPr>
        <p:spPr>
          <a:xfrm>
            <a:off x="2948359" y="1565019"/>
            <a:ext cx="3248410" cy="1877271"/>
          </a:xfrm>
          <a:custGeom>
            <a:rect b="b" l="l" r="r" t="t"/>
            <a:pathLst>
              <a:path extrusionOk="0" h="31883" w="55170">
                <a:moveTo>
                  <a:pt x="23792" y="1"/>
                </a:moveTo>
                <a:cubicBezTo>
                  <a:pt x="23579" y="1"/>
                  <a:pt x="23379" y="225"/>
                  <a:pt x="23169" y="225"/>
                </a:cubicBezTo>
                <a:cubicBezTo>
                  <a:pt x="23139" y="225"/>
                  <a:pt x="23109" y="221"/>
                  <a:pt x="23078" y="211"/>
                </a:cubicBezTo>
                <a:cubicBezTo>
                  <a:pt x="22951" y="170"/>
                  <a:pt x="22870" y="2"/>
                  <a:pt x="22717" y="2"/>
                </a:cubicBezTo>
                <a:cubicBezTo>
                  <a:pt x="22590" y="2"/>
                  <a:pt x="22509" y="129"/>
                  <a:pt x="22488" y="256"/>
                </a:cubicBezTo>
                <a:cubicBezTo>
                  <a:pt x="22442" y="358"/>
                  <a:pt x="22463" y="485"/>
                  <a:pt x="22402" y="612"/>
                </a:cubicBezTo>
                <a:cubicBezTo>
                  <a:pt x="22361" y="719"/>
                  <a:pt x="22254" y="806"/>
                  <a:pt x="22147" y="892"/>
                </a:cubicBezTo>
                <a:cubicBezTo>
                  <a:pt x="21873" y="1147"/>
                  <a:pt x="21573" y="1375"/>
                  <a:pt x="21278" y="1630"/>
                </a:cubicBezTo>
                <a:cubicBezTo>
                  <a:pt x="21217" y="1676"/>
                  <a:pt x="21150" y="1737"/>
                  <a:pt x="21064" y="1737"/>
                </a:cubicBezTo>
                <a:cubicBezTo>
                  <a:pt x="21044" y="1741"/>
                  <a:pt x="21023" y="1742"/>
                  <a:pt x="21002" y="1742"/>
                </a:cubicBezTo>
                <a:cubicBezTo>
                  <a:pt x="20919" y="1742"/>
                  <a:pt x="20834" y="1716"/>
                  <a:pt x="20749" y="1716"/>
                </a:cubicBezTo>
                <a:cubicBezTo>
                  <a:pt x="20454" y="1716"/>
                  <a:pt x="20260" y="2098"/>
                  <a:pt x="20153" y="2393"/>
                </a:cubicBezTo>
                <a:cubicBezTo>
                  <a:pt x="20072" y="2673"/>
                  <a:pt x="19858" y="2901"/>
                  <a:pt x="19584" y="3008"/>
                </a:cubicBezTo>
                <a:cubicBezTo>
                  <a:pt x="19309" y="3095"/>
                  <a:pt x="18989" y="3095"/>
                  <a:pt x="18800" y="3283"/>
                </a:cubicBezTo>
                <a:cubicBezTo>
                  <a:pt x="18627" y="3456"/>
                  <a:pt x="18607" y="3731"/>
                  <a:pt x="18587" y="3965"/>
                </a:cubicBezTo>
                <a:cubicBezTo>
                  <a:pt x="18566" y="4280"/>
                  <a:pt x="18566" y="4641"/>
                  <a:pt x="18755" y="4895"/>
                </a:cubicBezTo>
                <a:cubicBezTo>
                  <a:pt x="18821" y="5023"/>
                  <a:pt x="18948" y="5129"/>
                  <a:pt x="19009" y="5257"/>
                </a:cubicBezTo>
                <a:cubicBezTo>
                  <a:pt x="19095" y="5424"/>
                  <a:pt x="19095" y="5638"/>
                  <a:pt x="19095" y="5826"/>
                </a:cubicBezTo>
                <a:cubicBezTo>
                  <a:pt x="19075" y="6208"/>
                  <a:pt x="19009" y="6676"/>
                  <a:pt x="18648" y="6803"/>
                </a:cubicBezTo>
                <a:cubicBezTo>
                  <a:pt x="18500" y="6869"/>
                  <a:pt x="18312" y="6844"/>
                  <a:pt x="18165" y="6910"/>
                </a:cubicBezTo>
                <a:cubicBezTo>
                  <a:pt x="17951" y="6996"/>
                  <a:pt x="17844" y="7225"/>
                  <a:pt x="17656" y="7378"/>
                </a:cubicBezTo>
                <a:cubicBezTo>
                  <a:pt x="17577" y="7445"/>
                  <a:pt x="17465" y="7481"/>
                  <a:pt x="17362" y="7481"/>
                </a:cubicBezTo>
                <a:cubicBezTo>
                  <a:pt x="17238" y="7481"/>
                  <a:pt x="17126" y="7428"/>
                  <a:pt x="17101" y="7312"/>
                </a:cubicBezTo>
                <a:cubicBezTo>
                  <a:pt x="17061" y="7078"/>
                  <a:pt x="17335" y="6950"/>
                  <a:pt x="17402" y="6716"/>
                </a:cubicBezTo>
                <a:cubicBezTo>
                  <a:pt x="17463" y="6528"/>
                  <a:pt x="17295" y="6315"/>
                  <a:pt x="17101" y="6254"/>
                </a:cubicBezTo>
                <a:cubicBezTo>
                  <a:pt x="17050" y="6241"/>
                  <a:pt x="16997" y="6235"/>
                  <a:pt x="16942" y="6235"/>
                </a:cubicBezTo>
                <a:cubicBezTo>
                  <a:pt x="16797" y="6235"/>
                  <a:pt x="16641" y="6276"/>
                  <a:pt x="16486" y="6335"/>
                </a:cubicBezTo>
                <a:cubicBezTo>
                  <a:pt x="16298" y="6401"/>
                  <a:pt x="16104" y="6508"/>
                  <a:pt x="15916" y="6615"/>
                </a:cubicBezTo>
                <a:cubicBezTo>
                  <a:pt x="15682" y="6742"/>
                  <a:pt x="15448" y="6930"/>
                  <a:pt x="15408" y="7205"/>
                </a:cubicBezTo>
                <a:cubicBezTo>
                  <a:pt x="15367" y="7312"/>
                  <a:pt x="15387" y="7439"/>
                  <a:pt x="15387" y="7566"/>
                </a:cubicBezTo>
                <a:cubicBezTo>
                  <a:pt x="15367" y="7947"/>
                  <a:pt x="15087" y="8309"/>
                  <a:pt x="14731" y="8415"/>
                </a:cubicBezTo>
                <a:cubicBezTo>
                  <a:pt x="14350" y="8543"/>
                  <a:pt x="13902" y="8415"/>
                  <a:pt x="13561" y="8624"/>
                </a:cubicBezTo>
                <a:cubicBezTo>
                  <a:pt x="13373" y="8731"/>
                  <a:pt x="13225" y="8924"/>
                  <a:pt x="13012" y="8944"/>
                </a:cubicBezTo>
                <a:cubicBezTo>
                  <a:pt x="12925" y="8944"/>
                  <a:pt x="12824" y="8904"/>
                  <a:pt x="12737" y="8878"/>
                </a:cubicBezTo>
                <a:cubicBezTo>
                  <a:pt x="12376" y="8731"/>
                  <a:pt x="11994" y="8583"/>
                  <a:pt x="11633" y="8436"/>
                </a:cubicBezTo>
                <a:cubicBezTo>
                  <a:pt x="11526" y="8395"/>
                  <a:pt x="11425" y="8349"/>
                  <a:pt x="11379" y="8242"/>
                </a:cubicBezTo>
                <a:cubicBezTo>
                  <a:pt x="11359" y="8161"/>
                  <a:pt x="11379" y="8075"/>
                  <a:pt x="11379" y="7968"/>
                </a:cubicBezTo>
                <a:cubicBezTo>
                  <a:pt x="11399" y="7734"/>
                  <a:pt x="11231" y="7479"/>
                  <a:pt x="10977" y="7418"/>
                </a:cubicBezTo>
                <a:cubicBezTo>
                  <a:pt x="10936" y="7398"/>
                  <a:pt x="10891" y="7398"/>
                  <a:pt x="10830" y="7398"/>
                </a:cubicBezTo>
                <a:cubicBezTo>
                  <a:pt x="10702" y="7439"/>
                  <a:pt x="10636" y="7566"/>
                  <a:pt x="10555" y="7673"/>
                </a:cubicBezTo>
                <a:cubicBezTo>
                  <a:pt x="10423" y="7842"/>
                  <a:pt x="10195" y="7940"/>
                  <a:pt x="9970" y="7940"/>
                </a:cubicBezTo>
                <a:cubicBezTo>
                  <a:pt x="9830" y="7940"/>
                  <a:pt x="9691" y="7902"/>
                  <a:pt x="9578" y="7820"/>
                </a:cubicBezTo>
                <a:cubicBezTo>
                  <a:pt x="9263" y="7607"/>
                  <a:pt x="9136" y="7164"/>
                  <a:pt x="8775" y="6996"/>
                </a:cubicBezTo>
                <a:cubicBezTo>
                  <a:pt x="8643" y="6910"/>
                  <a:pt x="8491" y="6887"/>
                  <a:pt x="8334" y="6887"/>
                </a:cubicBezTo>
                <a:cubicBezTo>
                  <a:pt x="8213" y="6887"/>
                  <a:pt x="8088" y="6901"/>
                  <a:pt x="7966" y="6910"/>
                </a:cubicBezTo>
                <a:cubicBezTo>
                  <a:pt x="7691" y="6910"/>
                  <a:pt x="7376" y="6844"/>
                  <a:pt x="7228" y="6615"/>
                </a:cubicBezTo>
                <a:cubicBezTo>
                  <a:pt x="7416" y="6508"/>
                  <a:pt x="7330" y="6187"/>
                  <a:pt x="7162" y="6060"/>
                </a:cubicBezTo>
                <a:cubicBezTo>
                  <a:pt x="6974" y="5953"/>
                  <a:pt x="6740" y="5933"/>
                  <a:pt x="6547" y="5852"/>
                </a:cubicBezTo>
                <a:cubicBezTo>
                  <a:pt x="6389" y="5771"/>
                  <a:pt x="6204" y="5628"/>
                  <a:pt x="6040" y="5628"/>
                </a:cubicBezTo>
                <a:cubicBezTo>
                  <a:pt x="5988" y="5628"/>
                  <a:pt x="5937" y="5643"/>
                  <a:pt x="5890" y="5679"/>
                </a:cubicBezTo>
                <a:cubicBezTo>
                  <a:pt x="5656" y="5826"/>
                  <a:pt x="5804" y="6187"/>
                  <a:pt x="5702" y="6421"/>
                </a:cubicBezTo>
                <a:cubicBezTo>
                  <a:pt x="5616" y="6569"/>
                  <a:pt x="5448" y="6655"/>
                  <a:pt x="5361" y="6823"/>
                </a:cubicBezTo>
                <a:cubicBezTo>
                  <a:pt x="5255" y="7078"/>
                  <a:pt x="5402" y="7398"/>
                  <a:pt x="5234" y="7632"/>
                </a:cubicBezTo>
                <a:cubicBezTo>
                  <a:pt x="5196" y="7689"/>
                  <a:pt x="5137" y="7711"/>
                  <a:pt x="5072" y="7711"/>
                </a:cubicBezTo>
                <a:cubicBezTo>
                  <a:pt x="4992" y="7711"/>
                  <a:pt x="4903" y="7677"/>
                  <a:pt x="4832" y="7632"/>
                </a:cubicBezTo>
                <a:cubicBezTo>
                  <a:pt x="4705" y="7525"/>
                  <a:pt x="4578" y="7418"/>
                  <a:pt x="4431" y="7418"/>
                </a:cubicBezTo>
                <a:cubicBezTo>
                  <a:pt x="4423" y="7418"/>
                  <a:pt x="4416" y="7418"/>
                  <a:pt x="4408" y="7418"/>
                </a:cubicBezTo>
                <a:cubicBezTo>
                  <a:pt x="4145" y="7418"/>
                  <a:pt x="4049" y="7767"/>
                  <a:pt x="4049" y="8034"/>
                </a:cubicBezTo>
                <a:cubicBezTo>
                  <a:pt x="3922" y="7937"/>
                  <a:pt x="3768" y="7905"/>
                  <a:pt x="3606" y="7905"/>
                </a:cubicBezTo>
                <a:cubicBezTo>
                  <a:pt x="3444" y="7905"/>
                  <a:pt x="3273" y="7937"/>
                  <a:pt x="3113" y="7968"/>
                </a:cubicBezTo>
                <a:cubicBezTo>
                  <a:pt x="2986" y="8013"/>
                  <a:pt x="2859" y="8034"/>
                  <a:pt x="2798" y="8141"/>
                </a:cubicBezTo>
                <a:cubicBezTo>
                  <a:pt x="2711" y="8242"/>
                  <a:pt x="2732" y="8395"/>
                  <a:pt x="2752" y="8543"/>
                </a:cubicBezTo>
                <a:cubicBezTo>
                  <a:pt x="2777" y="9031"/>
                  <a:pt x="2498" y="9494"/>
                  <a:pt x="2223" y="9921"/>
                </a:cubicBezTo>
                <a:cubicBezTo>
                  <a:pt x="2035" y="10196"/>
                  <a:pt x="1801" y="10511"/>
                  <a:pt x="1460" y="10557"/>
                </a:cubicBezTo>
                <a:cubicBezTo>
                  <a:pt x="1419" y="10577"/>
                  <a:pt x="1353" y="10577"/>
                  <a:pt x="1292" y="10598"/>
                </a:cubicBezTo>
                <a:cubicBezTo>
                  <a:pt x="1185" y="10659"/>
                  <a:pt x="1165" y="10811"/>
                  <a:pt x="1145" y="10938"/>
                </a:cubicBezTo>
                <a:cubicBezTo>
                  <a:pt x="1078" y="11508"/>
                  <a:pt x="844" y="12037"/>
                  <a:pt x="488" y="12464"/>
                </a:cubicBezTo>
                <a:cubicBezTo>
                  <a:pt x="275" y="12719"/>
                  <a:pt x="0" y="13014"/>
                  <a:pt x="148" y="13309"/>
                </a:cubicBezTo>
                <a:cubicBezTo>
                  <a:pt x="209" y="13482"/>
                  <a:pt x="402" y="13563"/>
                  <a:pt x="509" y="13711"/>
                </a:cubicBezTo>
                <a:cubicBezTo>
                  <a:pt x="656" y="13884"/>
                  <a:pt x="677" y="14092"/>
                  <a:pt x="717" y="14306"/>
                </a:cubicBezTo>
                <a:cubicBezTo>
                  <a:pt x="804" y="14880"/>
                  <a:pt x="890" y="15471"/>
                  <a:pt x="717" y="16025"/>
                </a:cubicBezTo>
                <a:cubicBezTo>
                  <a:pt x="697" y="16106"/>
                  <a:pt x="656" y="16213"/>
                  <a:pt x="677" y="16300"/>
                </a:cubicBezTo>
                <a:cubicBezTo>
                  <a:pt x="697" y="16406"/>
                  <a:pt x="763" y="16488"/>
                  <a:pt x="804" y="16574"/>
                </a:cubicBezTo>
                <a:cubicBezTo>
                  <a:pt x="890" y="16808"/>
                  <a:pt x="844" y="17083"/>
                  <a:pt x="890" y="17317"/>
                </a:cubicBezTo>
                <a:cubicBezTo>
                  <a:pt x="937" y="17510"/>
                  <a:pt x="1107" y="17692"/>
                  <a:pt x="1270" y="17692"/>
                </a:cubicBezTo>
                <a:cubicBezTo>
                  <a:pt x="1322" y="17692"/>
                  <a:pt x="1373" y="17674"/>
                  <a:pt x="1419" y="17632"/>
                </a:cubicBezTo>
                <a:cubicBezTo>
                  <a:pt x="1526" y="17551"/>
                  <a:pt x="1567" y="17485"/>
                  <a:pt x="1694" y="17424"/>
                </a:cubicBezTo>
                <a:cubicBezTo>
                  <a:pt x="1821" y="17358"/>
                  <a:pt x="1948" y="17358"/>
                  <a:pt x="2096" y="17358"/>
                </a:cubicBezTo>
                <a:cubicBezTo>
                  <a:pt x="2523" y="17337"/>
                  <a:pt x="2966" y="17317"/>
                  <a:pt x="3388" y="17297"/>
                </a:cubicBezTo>
                <a:cubicBezTo>
                  <a:pt x="3504" y="17291"/>
                  <a:pt x="3622" y="17287"/>
                  <a:pt x="3739" y="17287"/>
                </a:cubicBezTo>
                <a:cubicBezTo>
                  <a:pt x="4182" y="17287"/>
                  <a:pt x="4618" y="17347"/>
                  <a:pt x="4939" y="17632"/>
                </a:cubicBezTo>
                <a:cubicBezTo>
                  <a:pt x="5127" y="17788"/>
                  <a:pt x="5303" y="18044"/>
                  <a:pt x="5537" y="18044"/>
                </a:cubicBezTo>
                <a:cubicBezTo>
                  <a:pt x="5563" y="18044"/>
                  <a:pt x="5589" y="18041"/>
                  <a:pt x="5616" y="18034"/>
                </a:cubicBezTo>
                <a:cubicBezTo>
                  <a:pt x="5702" y="18034"/>
                  <a:pt x="5763" y="17994"/>
                  <a:pt x="5850" y="17994"/>
                </a:cubicBezTo>
                <a:cubicBezTo>
                  <a:pt x="5861" y="17991"/>
                  <a:pt x="5871" y="17990"/>
                  <a:pt x="5882" y="17990"/>
                </a:cubicBezTo>
                <a:cubicBezTo>
                  <a:pt x="5973" y="17990"/>
                  <a:pt x="6049" y="18066"/>
                  <a:pt x="6145" y="18121"/>
                </a:cubicBezTo>
                <a:cubicBezTo>
                  <a:pt x="6313" y="18248"/>
                  <a:pt x="6506" y="18355"/>
                  <a:pt x="6694" y="18461"/>
                </a:cubicBezTo>
                <a:cubicBezTo>
                  <a:pt x="7416" y="18843"/>
                  <a:pt x="8012" y="19372"/>
                  <a:pt x="8688" y="19815"/>
                </a:cubicBezTo>
                <a:cubicBezTo>
                  <a:pt x="9365" y="20262"/>
                  <a:pt x="10194" y="21193"/>
                  <a:pt x="10301" y="22002"/>
                </a:cubicBezTo>
                <a:cubicBezTo>
                  <a:pt x="10301" y="22083"/>
                  <a:pt x="10301" y="22149"/>
                  <a:pt x="10362" y="22190"/>
                </a:cubicBezTo>
                <a:cubicBezTo>
                  <a:pt x="10407" y="22256"/>
                  <a:pt x="10509" y="22231"/>
                  <a:pt x="10575" y="22276"/>
                </a:cubicBezTo>
                <a:cubicBezTo>
                  <a:pt x="10743" y="22358"/>
                  <a:pt x="10702" y="22592"/>
                  <a:pt x="10575" y="22719"/>
                </a:cubicBezTo>
                <a:cubicBezTo>
                  <a:pt x="10448" y="22846"/>
                  <a:pt x="10280" y="22892"/>
                  <a:pt x="10128" y="22973"/>
                </a:cubicBezTo>
                <a:cubicBezTo>
                  <a:pt x="9960" y="23039"/>
                  <a:pt x="9812" y="23207"/>
                  <a:pt x="9853" y="23375"/>
                </a:cubicBezTo>
                <a:cubicBezTo>
                  <a:pt x="9873" y="23502"/>
                  <a:pt x="9980" y="23589"/>
                  <a:pt x="10067" y="23696"/>
                </a:cubicBezTo>
                <a:cubicBezTo>
                  <a:pt x="10255" y="23930"/>
                  <a:pt x="10280" y="24265"/>
                  <a:pt x="10468" y="24499"/>
                </a:cubicBezTo>
                <a:cubicBezTo>
                  <a:pt x="10509" y="24545"/>
                  <a:pt x="10555" y="24565"/>
                  <a:pt x="10596" y="24586"/>
                </a:cubicBezTo>
                <a:cubicBezTo>
                  <a:pt x="10636" y="24586"/>
                  <a:pt x="10702" y="24565"/>
                  <a:pt x="10743" y="24545"/>
                </a:cubicBezTo>
                <a:cubicBezTo>
                  <a:pt x="10791" y="24530"/>
                  <a:pt x="10842" y="24523"/>
                  <a:pt x="10894" y="24523"/>
                </a:cubicBezTo>
                <a:cubicBezTo>
                  <a:pt x="11073" y="24523"/>
                  <a:pt x="11260" y="24608"/>
                  <a:pt x="11359" y="24754"/>
                </a:cubicBezTo>
                <a:cubicBezTo>
                  <a:pt x="11399" y="24840"/>
                  <a:pt x="11445" y="24927"/>
                  <a:pt x="11526" y="24967"/>
                </a:cubicBezTo>
                <a:cubicBezTo>
                  <a:pt x="11549" y="24978"/>
                  <a:pt x="11576" y="24978"/>
                  <a:pt x="11605" y="24978"/>
                </a:cubicBezTo>
                <a:cubicBezTo>
                  <a:pt x="11635" y="24978"/>
                  <a:pt x="11666" y="24978"/>
                  <a:pt x="11699" y="24988"/>
                </a:cubicBezTo>
                <a:cubicBezTo>
                  <a:pt x="11806" y="25028"/>
                  <a:pt x="11888" y="25135"/>
                  <a:pt x="11908" y="25262"/>
                </a:cubicBezTo>
                <a:cubicBezTo>
                  <a:pt x="11908" y="25390"/>
                  <a:pt x="11888" y="25517"/>
                  <a:pt x="11847" y="25644"/>
                </a:cubicBezTo>
                <a:cubicBezTo>
                  <a:pt x="11786" y="25658"/>
                  <a:pt x="11716" y="25675"/>
                  <a:pt x="11651" y="25675"/>
                </a:cubicBezTo>
                <a:cubicBezTo>
                  <a:pt x="11623" y="25675"/>
                  <a:pt x="11597" y="25672"/>
                  <a:pt x="11572" y="25664"/>
                </a:cubicBezTo>
                <a:lnTo>
                  <a:pt x="11572" y="25878"/>
                </a:lnTo>
                <a:cubicBezTo>
                  <a:pt x="11806" y="25878"/>
                  <a:pt x="12015" y="25857"/>
                  <a:pt x="12249" y="25857"/>
                </a:cubicBezTo>
                <a:lnTo>
                  <a:pt x="12289" y="25857"/>
                </a:lnTo>
                <a:cubicBezTo>
                  <a:pt x="12315" y="25878"/>
                  <a:pt x="12315" y="25919"/>
                  <a:pt x="12289" y="25944"/>
                </a:cubicBezTo>
                <a:cubicBezTo>
                  <a:pt x="12228" y="26071"/>
                  <a:pt x="12122" y="26173"/>
                  <a:pt x="11974" y="26219"/>
                </a:cubicBezTo>
                <a:cubicBezTo>
                  <a:pt x="11908" y="26219"/>
                  <a:pt x="11847" y="26239"/>
                  <a:pt x="11806" y="26280"/>
                </a:cubicBezTo>
                <a:cubicBezTo>
                  <a:pt x="11740" y="26325"/>
                  <a:pt x="11654" y="26407"/>
                  <a:pt x="11740" y="26427"/>
                </a:cubicBezTo>
                <a:cubicBezTo>
                  <a:pt x="11827" y="26748"/>
                  <a:pt x="11933" y="27063"/>
                  <a:pt x="12035" y="27383"/>
                </a:cubicBezTo>
                <a:cubicBezTo>
                  <a:pt x="12061" y="27424"/>
                  <a:pt x="12061" y="27490"/>
                  <a:pt x="12101" y="27511"/>
                </a:cubicBezTo>
                <a:cubicBezTo>
                  <a:pt x="12142" y="27531"/>
                  <a:pt x="12188" y="27551"/>
                  <a:pt x="12228" y="27551"/>
                </a:cubicBezTo>
                <a:cubicBezTo>
                  <a:pt x="12569" y="27679"/>
                  <a:pt x="12462" y="28335"/>
                  <a:pt x="12798" y="28462"/>
                </a:cubicBezTo>
                <a:cubicBezTo>
                  <a:pt x="12885" y="28487"/>
                  <a:pt x="12971" y="28487"/>
                  <a:pt x="13032" y="28528"/>
                </a:cubicBezTo>
                <a:cubicBezTo>
                  <a:pt x="13119" y="28569"/>
                  <a:pt x="13139" y="28655"/>
                  <a:pt x="13180" y="28742"/>
                </a:cubicBezTo>
                <a:cubicBezTo>
                  <a:pt x="13266" y="28950"/>
                  <a:pt x="13373" y="29164"/>
                  <a:pt x="13459" y="29377"/>
                </a:cubicBezTo>
                <a:cubicBezTo>
                  <a:pt x="13520" y="29545"/>
                  <a:pt x="13607" y="29713"/>
                  <a:pt x="13775" y="29779"/>
                </a:cubicBezTo>
                <a:cubicBezTo>
                  <a:pt x="13804" y="29786"/>
                  <a:pt x="13835" y="29788"/>
                  <a:pt x="13866" y="29788"/>
                </a:cubicBezTo>
                <a:cubicBezTo>
                  <a:pt x="13930" y="29788"/>
                  <a:pt x="13995" y="29779"/>
                  <a:pt x="14049" y="29779"/>
                </a:cubicBezTo>
                <a:cubicBezTo>
                  <a:pt x="14156" y="29759"/>
                  <a:pt x="14283" y="29734"/>
                  <a:pt x="14390" y="29734"/>
                </a:cubicBezTo>
                <a:cubicBezTo>
                  <a:pt x="14451" y="29723"/>
                  <a:pt x="14509" y="29716"/>
                  <a:pt x="14564" y="29716"/>
                </a:cubicBezTo>
                <a:cubicBezTo>
                  <a:pt x="14719" y="29716"/>
                  <a:pt x="14851" y="29769"/>
                  <a:pt x="14960" y="29927"/>
                </a:cubicBezTo>
                <a:cubicBezTo>
                  <a:pt x="15133" y="30181"/>
                  <a:pt x="15301" y="30435"/>
                  <a:pt x="15469" y="30690"/>
                </a:cubicBezTo>
                <a:cubicBezTo>
                  <a:pt x="15557" y="30829"/>
                  <a:pt x="15705" y="30986"/>
                  <a:pt x="15849" y="30986"/>
                </a:cubicBezTo>
                <a:cubicBezTo>
                  <a:pt x="15879" y="30986"/>
                  <a:pt x="15908" y="30979"/>
                  <a:pt x="15937" y="30965"/>
                </a:cubicBezTo>
                <a:cubicBezTo>
                  <a:pt x="15977" y="30965"/>
                  <a:pt x="16003" y="30944"/>
                  <a:pt x="16043" y="30924"/>
                </a:cubicBezTo>
                <a:cubicBezTo>
                  <a:pt x="16061" y="30917"/>
                  <a:pt x="16079" y="30914"/>
                  <a:pt x="16096" y="30914"/>
                </a:cubicBezTo>
                <a:cubicBezTo>
                  <a:pt x="16239" y="30914"/>
                  <a:pt x="16357" y="31137"/>
                  <a:pt x="16511" y="31178"/>
                </a:cubicBezTo>
                <a:cubicBezTo>
                  <a:pt x="16532" y="31182"/>
                  <a:pt x="16552" y="31184"/>
                  <a:pt x="16573" y="31184"/>
                </a:cubicBezTo>
                <a:cubicBezTo>
                  <a:pt x="16656" y="31184"/>
                  <a:pt x="16741" y="31158"/>
                  <a:pt x="16827" y="31158"/>
                </a:cubicBezTo>
                <a:cubicBezTo>
                  <a:pt x="17188" y="31158"/>
                  <a:pt x="17295" y="31707"/>
                  <a:pt x="17630" y="31855"/>
                </a:cubicBezTo>
                <a:cubicBezTo>
                  <a:pt x="17681" y="31874"/>
                  <a:pt x="17732" y="31882"/>
                  <a:pt x="17782" y="31882"/>
                </a:cubicBezTo>
                <a:cubicBezTo>
                  <a:pt x="17902" y="31882"/>
                  <a:pt x="18021" y="31837"/>
                  <a:pt x="18139" y="31794"/>
                </a:cubicBezTo>
                <a:cubicBezTo>
                  <a:pt x="18292" y="31707"/>
                  <a:pt x="18439" y="31600"/>
                  <a:pt x="18607" y="31539"/>
                </a:cubicBezTo>
                <a:cubicBezTo>
                  <a:pt x="18734" y="31473"/>
                  <a:pt x="18902" y="31432"/>
                  <a:pt x="19029" y="31366"/>
                </a:cubicBezTo>
                <a:cubicBezTo>
                  <a:pt x="19182" y="31285"/>
                  <a:pt x="19284" y="31158"/>
                  <a:pt x="19284" y="30985"/>
                </a:cubicBezTo>
                <a:cubicBezTo>
                  <a:pt x="19260" y="30973"/>
                  <a:pt x="19243" y="30961"/>
                  <a:pt x="19233" y="30961"/>
                </a:cubicBezTo>
                <a:cubicBezTo>
                  <a:pt x="19226" y="30961"/>
                  <a:pt x="19223" y="30968"/>
                  <a:pt x="19223" y="30985"/>
                </a:cubicBezTo>
                <a:cubicBezTo>
                  <a:pt x="19136" y="30944"/>
                  <a:pt x="19136" y="30817"/>
                  <a:pt x="19182" y="30710"/>
                </a:cubicBezTo>
                <a:cubicBezTo>
                  <a:pt x="19223" y="30624"/>
                  <a:pt x="19263" y="30522"/>
                  <a:pt x="19223" y="30415"/>
                </a:cubicBezTo>
                <a:cubicBezTo>
                  <a:pt x="19202" y="30369"/>
                  <a:pt x="19182" y="30349"/>
                  <a:pt x="19156" y="30308"/>
                </a:cubicBezTo>
                <a:cubicBezTo>
                  <a:pt x="19136" y="30242"/>
                  <a:pt x="19156" y="30181"/>
                  <a:pt x="19182" y="30115"/>
                </a:cubicBezTo>
                <a:cubicBezTo>
                  <a:pt x="19264" y="29987"/>
                  <a:pt x="19427" y="29916"/>
                  <a:pt x="19583" y="29916"/>
                </a:cubicBezTo>
                <a:cubicBezTo>
                  <a:pt x="19706" y="29916"/>
                  <a:pt x="19825" y="29960"/>
                  <a:pt x="19899" y="30054"/>
                </a:cubicBezTo>
                <a:cubicBezTo>
                  <a:pt x="19945" y="30074"/>
                  <a:pt x="19965" y="30115"/>
                  <a:pt x="20006" y="30140"/>
                </a:cubicBezTo>
                <a:cubicBezTo>
                  <a:pt x="20017" y="30146"/>
                  <a:pt x="20029" y="30148"/>
                  <a:pt x="20041" y="30148"/>
                </a:cubicBezTo>
                <a:cubicBezTo>
                  <a:pt x="20119" y="30148"/>
                  <a:pt x="20205" y="30040"/>
                  <a:pt x="20240" y="29947"/>
                </a:cubicBezTo>
                <a:cubicBezTo>
                  <a:pt x="20581" y="29205"/>
                  <a:pt x="20962" y="28508"/>
                  <a:pt x="21364" y="27785"/>
                </a:cubicBezTo>
                <a:cubicBezTo>
                  <a:pt x="21425" y="27658"/>
                  <a:pt x="21491" y="27531"/>
                  <a:pt x="21598" y="27445"/>
                </a:cubicBezTo>
                <a:cubicBezTo>
                  <a:pt x="21700" y="27363"/>
                  <a:pt x="21807" y="27297"/>
                  <a:pt x="21934" y="27256"/>
                </a:cubicBezTo>
                <a:cubicBezTo>
                  <a:pt x="22188" y="27129"/>
                  <a:pt x="22442" y="27022"/>
                  <a:pt x="22697" y="26895"/>
                </a:cubicBezTo>
                <a:cubicBezTo>
                  <a:pt x="22824" y="26834"/>
                  <a:pt x="22951" y="26788"/>
                  <a:pt x="23099" y="26748"/>
                </a:cubicBezTo>
                <a:cubicBezTo>
                  <a:pt x="23205" y="26748"/>
                  <a:pt x="23333" y="26748"/>
                  <a:pt x="23439" y="26727"/>
                </a:cubicBezTo>
                <a:cubicBezTo>
                  <a:pt x="23907" y="26641"/>
                  <a:pt x="24223" y="26112"/>
                  <a:pt x="24711" y="26091"/>
                </a:cubicBezTo>
                <a:cubicBezTo>
                  <a:pt x="25032" y="26091"/>
                  <a:pt x="25327" y="26325"/>
                  <a:pt x="25642" y="26407"/>
                </a:cubicBezTo>
                <a:cubicBezTo>
                  <a:pt x="25752" y="26437"/>
                  <a:pt x="25865" y="26448"/>
                  <a:pt x="25978" y="26448"/>
                </a:cubicBezTo>
                <a:cubicBezTo>
                  <a:pt x="26192" y="26448"/>
                  <a:pt x="26405" y="26406"/>
                  <a:pt x="26598" y="26366"/>
                </a:cubicBezTo>
                <a:cubicBezTo>
                  <a:pt x="26832" y="26300"/>
                  <a:pt x="27020" y="26300"/>
                  <a:pt x="27066" y="26071"/>
                </a:cubicBezTo>
                <a:cubicBezTo>
                  <a:pt x="27107" y="25771"/>
                  <a:pt x="27214" y="25435"/>
                  <a:pt x="27488" y="25369"/>
                </a:cubicBezTo>
                <a:cubicBezTo>
                  <a:pt x="27542" y="25359"/>
                  <a:pt x="27595" y="25359"/>
                  <a:pt x="27648" y="25359"/>
                </a:cubicBezTo>
                <a:cubicBezTo>
                  <a:pt x="27701" y="25359"/>
                  <a:pt x="27753" y="25359"/>
                  <a:pt x="27804" y="25349"/>
                </a:cubicBezTo>
                <a:cubicBezTo>
                  <a:pt x="28058" y="25308"/>
                  <a:pt x="28231" y="25094"/>
                  <a:pt x="28379" y="24881"/>
                </a:cubicBezTo>
                <a:cubicBezTo>
                  <a:pt x="28526" y="24647"/>
                  <a:pt x="28674" y="24418"/>
                  <a:pt x="28801" y="24184"/>
                </a:cubicBezTo>
                <a:cubicBezTo>
                  <a:pt x="28908" y="23970"/>
                  <a:pt x="29055" y="23736"/>
                  <a:pt x="29309" y="23716"/>
                </a:cubicBezTo>
                <a:cubicBezTo>
                  <a:pt x="29482" y="23716"/>
                  <a:pt x="29630" y="23823"/>
                  <a:pt x="29777" y="23884"/>
                </a:cubicBezTo>
                <a:cubicBezTo>
                  <a:pt x="29884" y="23923"/>
                  <a:pt x="29993" y="23938"/>
                  <a:pt x="30103" y="23938"/>
                </a:cubicBezTo>
                <a:cubicBezTo>
                  <a:pt x="30441" y="23938"/>
                  <a:pt x="30791" y="23798"/>
                  <a:pt x="31132" y="23798"/>
                </a:cubicBezTo>
                <a:cubicBezTo>
                  <a:pt x="31167" y="23798"/>
                  <a:pt x="31202" y="23799"/>
                  <a:pt x="31237" y="23802"/>
                </a:cubicBezTo>
                <a:cubicBezTo>
                  <a:pt x="31367" y="23802"/>
                  <a:pt x="31505" y="23837"/>
                  <a:pt x="31639" y="23837"/>
                </a:cubicBezTo>
                <a:cubicBezTo>
                  <a:pt x="31684" y="23837"/>
                  <a:pt x="31728" y="23833"/>
                  <a:pt x="31771" y="23823"/>
                </a:cubicBezTo>
                <a:cubicBezTo>
                  <a:pt x="31919" y="23782"/>
                  <a:pt x="32026" y="23675"/>
                  <a:pt x="32153" y="23589"/>
                </a:cubicBezTo>
                <a:cubicBezTo>
                  <a:pt x="32244" y="23527"/>
                  <a:pt x="32357" y="23478"/>
                  <a:pt x="32460" y="23478"/>
                </a:cubicBezTo>
                <a:cubicBezTo>
                  <a:pt x="32500" y="23478"/>
                  <a:pt x="32539" y="23485"/>
                  <a:pt x="32575" y="23502"/>
                </a:cubicBezTo>
                <a:cubicBezTo>
                  <a:pt x="32636" y="23548"/>
                  <a:pt x="32682" y="23589"/>
                  <a:pt x="32723" y="23609"/>
                </a:cubicBezTo>
                <a:cubicBezTo>
                  <a:pt x="32756" y="23622"/>
                  <a:pt x="32790" y="23627"/>
                  <a:pt x="32826" y="23627"/>
                </a:cubicBezTo>
                <a:cubicBezTo>
                  <a:pt x="32923" y="23627"/>
                  <a:pt x="33027" y="23593"/>
                  <a:pt x="33126" y="23593"/>
                </a:cubicBezTo>
                <a:cubicBezTo>
                  <a:pt x="33177" y="23593"/>
                  <a:pt x="33226" y="23602"/>
                  <a:pt x="33272" y="23630"/>
                </a:cubicBezTo>
                <a:cubicBezTo>
                  <a:pt x="33318" y="23655"/>
                  <a:pt x="33358" y="23716"/>
                  <a:pt x="33399" y="23736"/>
                </a:cubicBezTo>
                <a:cubicBezTo>
                  <a:pt x="33449" y="23777"/>
                  <a:pt x="33513" y="23794"/>
                  <a:pt x="33581" y="23794"/>
                </a:cubicBezTo>
                <a:cubicBezTo>
                  <a:pt x="33657" y="23794"/>
                  <a:pt x="33738" y="23772"/>
                  <a:pt x="33806" y="23736"/>
                </a:cubicBezTo>
                <a:cubicBezTo>
                  <a:pt x="33994" y="23696"/>
                  <a:pt x="34187" y="23630"/>
                  <a:pt x="34376" y="23568"/>
                </a:cubicBezTo>
                <a:cubicBezTo>
                  <a:pt x="34465" y="23540"/>
                  <a:pt x="34565" y="23509"/>
                  <a:pt x="34667" y="23509"/>
                </a:cubicBezTo>
                <a:cubicBezTo>
                  <a:pt x="34710" y="23509"/>
                  <a:pt x="34754" y="23514"/>
                  <a:pt x="34798" y="23528"/>
                </a:cubicBezTo>
                <a:cubicBezTo>
                  <a:pt x="34971" y="23568"/>
                  <a:pt x="35098" y="23736"/>
                  <a:pt x="35266" y="23736"/>
                </a:cubicBezTo>
                <a:cubicBezTo>
                  <a:pt x="35393" y="23716"/>
                  <a:pt x="35500" y="23609"/>
                  <a:pt x="35607" y="23609"/>
                </a:cubicBezTo>
                <a:cubicBezTo>
                  <a:pt x="35754" y="23630"/>
                  <a:pt x="35841" y="23757"/>
                  <a:pt x="35968" y="23802"/>
                </a:cubicBezTo>
                <a:cubicBezTo>
                  <a:pt x="35978" y="23804"/>
                  <a:pt x="35989" y="23805"/>
                  <a:pt x="35999" y="23805"/>
                </a:cubicBezTo>
                <a:cubicBezTo>
                  <a:pt x="36136" y="23805"/>
                  <a:pt x="36270" y="23687"/>
                  <a:pt x="36370" y="23568"/>
                </a:cubicBezTo>
                <a:cubicBezTo>
                  <a:pt x="36453" y="23485"/>
                  <a:pt x="36574" y="23336"/>
                  <a:pt x="36674" y="23336"/>
                </a:cubicBezTo>
                <a:cubicBezTo>
                  <a:pt x="36702" y="23336"/>
                  <a:pt x="36728" y="23348"/>
                  <a:pt x="36751" y="23375"/>
                </a:cubicBezTo>
                <a:cubicBezTo>
                  <a:pt x="36876" y="23522"/>
                  <a:pt x="37048" y="23693"/>
                  <a:pt x="37237" y="23693"/>
                </a:cubicBezTo>
                <a:cubicBezTo>
                  <a:pt x="37271" y="23693"/>
                  <a:pt x="37306" y="23688"/>
                  <a:pt x="37341" y="23675"/>
                </a:cubicBezTo>
                <a:cubicBezTo>
                  <a:pt x="37379" y="23659"/>
                  <a:pt x="37427" y="23624"/>
                  <a:pt x="37480" y="23624"/>
                </a:cubicBezTo>
                <a:cubicBezTo>
                  <a:pt x="37491" y="23624"/>
                  <a:pt x="37503" y="23626"/>
                  <a:pt x="37514" y="23630"/>
                </a:cubicBezTo>
                <a:cubicBezTo>
                  <a:pt x="37555" y="23630"/>
                  <a:pt x="37596" y="23675"/>
                  <a:pt x="37641" y="23716"/>
                </a:cubicBezTo>
                <a:cubicBezTo>
                  <a:pt x="37768" y="23864"/>
                  <a:pt x="37896" y="23991"/>
                  <a:pt x="38084" y="24077"/>
                </a:cubicBezTo>
                <a:cubicBezTo>
                  <a:pt x="38175" y="24123"/>
                  <a:pt x="38276" y="24150"/>
                  <a:pt x="38372" y="24150"/>
                </a:cubicBezTo>
                <a:cubicBezTo>
                  <a:pt x="38459" y="24150"/>
                  <a:pt x="38543" y="24128"/>
                  <a:pt x="38613" y="24077"/>
                </a:cubicBezTo>
                <a:cubicBezTo>
                  <a:pt x="38720" y="23991"/>
                  <a:pt x="38806" y="23884"/>
                  <a:pt x="38893" y="23782"/>
                </a:cubicBezTo>
                <a:cubicBezTo>
                  <a:pt x="38960" y="23694"/>
                  <a:pt x="39073" y="23619"/>
                  <a:pt x="39182" y="23619"/>
                </a:cubicBezTo>
                <a:cubicBezTo>
                  <a:pt x="39204" y="23619"/>
                  <a:pt x="39227" y="23623"/>
                  <a:pt x="39249" y="23630"/>
                </a:cubicBezTo>
                <a:cubicBezTo>
                  <a:pt x="39356" y="23655"/>
                  <a:pt x="39442" y="23757"/>
                  <a:pt x="39549" y="23757"/>
                </a:cubicBezTo>
                <a:cubicBezTo>
                  <a:pt x="39717" y="23757"/>
                  <a:pt x="39783" y="23548"/>
                  <a:pt x="39930" y="23482"/>
                </a:cubicBezTo>
                <a:cubicBezTo>
                  <a:pt x="39969" y="23464"/>
                  <a:pt x="40009" y="23456"/>
                  <a:pt x="40050" y="23456"/>
                </a:cubicBezTo>
                <a:cubicBezTo>
                  <a:pt x="40146" y="23456"/>
                  <a:pt x="40249" y="23496"/>
                  <a:pt x="40353" y="23528"/>
                </a:cubicBezTo>
                <a:cubicBezTo>
                  <a:pt x="40468" y="23564"/>
                  <a:pt x="40590" y="23572"/>
                  <a:pt x="40715" y="23572"/>
                </a:cubicBezTo>
                <a:cubicBezTo>
                  <a:pt x="40798" y="23572"/>
                  <a:pt x="40883" y="23568"/>
                  <a:pt x="40968" y="23568"/>
                </a:cubicBezTo>
                <a:lnTo>
                  <a:pt x="41792" y="23568"/>
                </a:lnTo>
                <a:cubicBezTo>
                  <a:pt x="41945" y="23568"/>
                  <a:pt x="42112" y="23548"/>
                  <a:pt x="42174" y="23421"/>
                </a:cubicBezTo>
                <a:cubicBezTo>
                  <a:pt x="42224" y="23537"/>
                  <a:pt x="42327" y="23565"/>
                  <a:pt x="42451" y="23565"/>
                </a:cubicBezTo>
                <a:cubicBezTo>
                  <a:pt x="42565" y="23565"/>
                  <a:pt x="42697" y="23542"/>
                  <a:pt x="42823" y="23542"/>
                </a:cubicBezTo>
                <a:cubicBezTo>
                  <a:pt x="42908" y="23542"/>
                  <a:pt x="42991" y="23553"/>
                  <a:pt x="43064" y="23589"/>
                </a:cubicBezTo>
                <a:cubicBezTo>
                  <a:pt x="43318" y="23696"/>
                  <a:pt x="43384" y="24098"/>
                  <a:pt x="43638" y="24118"/>
                </a:cubicBezTo>
                <a:cubicBezTo>
                  <a:pt x="43766" y="24118"/>
                  <a:pt x="43872" y="24057"/>
                  <a:pt x="44000" y="24057"/>
                </a:cubicBezTo>
                <a:cubicBezTo>
                  <a:pt x="44147" y="24057"/>
                  <a:pt x="44274" y="24164"/>
                  <a:pt x="44401" y="24245"/>
                </a:cubicBezTo>
                <a:cubicBezTo>
                  <a:pt x="44572" y="24360"/>
                  <a:pt x="44777" y="24416"/>
                  <a:pt x="44984" y="24416"/>
                </a:cubicBezTo>
                <a:cubicBezTo>
                  <a:pt x="45314" y="24416"/>
                  <a:pt x="45647" y="24274"/>
                  <a:pt x="45841" y="24011"/>
                </a:cubicBezTo>
                <a:cubicBezTo>
                  <a:pt x="46075" y="23716"/>
                  <a:pt x="46141" y="23355"/>
                  <a:pt x="46309" y="23039"/>
                </a:cubicBezTo>
                <a:cubicBezTo>
                  <a:pt x="46445" y="22780"/>
                  <a:pt x="46707" y="22551"/>
                  <a:pt x="46983" y="22551"/>
                </a:cubicBezTo>
                <a:cubicBezTo>
                  <a:pt x="47048" y="22551"/>
                  <a:pt x="47114" y="22564"/>
                  <a:pt x="47179" y="22592"/>
                </a:cubicBezTo>
                <a:cubicBezTo>
                  <a:pt x="47350" y="22652"/>
                  <a:pt x="47488" y="22852"/>
                  <a:pt x="47673" y="22852"/>
                </a:cubicBezTo>
                <a:cubicBezTo>
                  <a:pt x="47691" y="22852"/>
                  <a:pt x="47709" y="22850"/>
                  <a:pt x="47728" y="22846"/>
                </a:cubicBezTo>
                <a:cubicBezTo>
                  <a:pt x="47835" y="22826"/>
                  <a:pt x="47921" y="22719"/>
                  <a:pt x="48023" y="22678"/>
                </a:cubicBezTo>
                <a:cubicBezTo>
                  <a:pt x="48125" y="22606"/>
                  <a:pt x="48243" y="22575"/>
                  <a:pt x="48366" y="22575"/>
                </a:cubicBezTo>
                <a:cubicBezTo>
                  <a:pt x="48605" y="22575"/>
                  <a:pt x="48859" y="22692"/>
                  <a:pt x="49041" y="22846"/>
                </a:cubicBezTo>
                <a:cubicBezTo>
                  <a:pt x="49320" y="23101"/>
                  <a:pt x="49529" y="23421"/>
                  <a:pt x="49849" y="23630"/>
                </a:cubicBezTo>
                <a:cubicBezTo>
                  <a:pt x="50007" y="23743"/>
                  <a:pt x="50213" y="23815"/>
                  <a:pt x="50410" y="23815"/>
                </a:cubicBezTo>
                <a:cubicBezTo>
                  <a:pt x="50583" y="23815"/>
                  <a:pt x="50748" y="23760"/>
                  <a:pt x="50867" y="23630"/>
                </a:cubicBezTo>
                <a:cubicBezTo>
                  <a:pt x="51034" y="23441"/>
                  <a:pt x="51055" y="23146"/>
                  <a:pt x="51202" y="22953"/>
                </a:cubicBezTo>
                <a:cubicBezTo>
                  <a:pt x="51330" y="22785"/>
                  <a:pt x="51523" y="22678"/>
                  <a:pt x="51670" y="22510"/>
                </a:cubicBezTo>
                <a:cubicBezTo>
                  <a:pt x="51736" y="22424"/>
                  <a:pt x="51777" y="22338"/>
                  <a:pt x="51818" y="22231"/>
                </a:cubicBezTo>
                <a:cubicBezTo>
                  <a:pt x="51945" y="22002"/>
                  <a:pt x="52052" y="21768"/>
                  <a:pt x="52179" y="21534"/>
                </a:cubicBezTo>
                <a:cubicBezTo>
                  <a:pt x="52199" y="21447"/>
                  <a:pt x="52245" y="21386"/>
                  <a:pt x="52306" y="21366"/>
                </a:cubicBezTo>
                <a:cubicBezTo>
                  <a:pt x="52339" y="21353"/>
                  <a:pt x="52376" y="21353"/>
                  <a:pt x="52413" y="21353"/>
                </a:cubicBezTo>
                <a:cubicBezTo>
                  <a:pt x="52450" y="21353"/>
                  <a:pt x="52487" y="21353"/>
                  <a:pt x="52520" y="21341"/>
                </a:cubicBezTo>
                <a:cubicBezTo>
                  <a:pt x="52688" y="21320"/>
                  <a:pt x="52774" y="21132"/>
                  <a:pt x="52815" y="20959"/>
                </a:cubicBezTo>
                <a:cubicBezTo>
                  <a:pt x="53049" y="20135"/>
                  <a:pt x="53237" y="19306"/>
                  <a:pt x="53557" y="18502"/>
                </a:cubicBezTo>
                <a:cubicBezTo>
                  <a:pt x="53873" y="17719"/>
                  <a:pt x="54361" y="16956"/>
                  <a:pt x="55043" y="16447"/>
                </a:cubicBezTo>
                <a:cubicBezTo>
                  <a:pt x="55104" y="16406"/>
                  <a:pt x="55170" y="16340"/>
                  <a:pt x="55170" y="16279"/>
                </a:cubicBezTo>
                <a:cubicBezTo>
                  <a:pt x="55170" y="16213"/>
                  <a:pt x="55124" y="16172"/>
                  <a:pt x="55083" y="16127"/>
                </a:cubicBezTo>
                <a:cubicBezTo>
                  <a:pt x="54743" y="15725"/>
                  <a:pt x="54280" y="15430"/>
                  <a:pt x="53746" y="15303"/>
                </a:cubicBezTo>
                <a:cubicBezTo>
                  <a:pt x="53619" y="15282"/>
                  <a:pt x="53471" y="15262"/>
                  <a:pt x="53364" y="15196"/>
                </a:cubicBezTo>
                <a:cubicBezTo>
                  <a:pt x="53196" y="15109"/>
                  <a:pt x="53069" y="14921"/>
                  <a:pt x="52962" y="14753"/>
                </a:cubicBezTo>
                <a:cubicBezTo>
                  <a:pt x="52540" y="14072"/>
                  <a:pt x="52118" y="13395"/>
                  <a:pt x="51691" y="12719"/>
                </a:cubicBezTo>
                <a:cubicBezTo>
                  <a:pt x="51609" y="12566"/>
                  <a:pt x="51502" y="12378"/>
                  <a:pt x="51563" y="12210"/>
                </a:cubicBezTo>
                <a:cubicBezTo>
                  <a:pt x="51630" y="12083"/>
                  <a:pt x="51777" y="11996"/>
                  <a:pt x="51797" y="11869"/>
                </a:cubicBezTo>
                <a:cubicBezTo>
                  <a:pt x="51838" y="11762"/>
                  <a:pt x="51797" y="11635"/>
                  <a:pt x="51777" y="11528"/>
                </a:cubicBezTo>
                <a:cubicBezTo>
                  <a:pt x="51736" y="11294"/>
                  <a:pt x="51797" y="11020"/>
                  <a:pt x="51925" y="10811"/>
                </a:cubicBezTo>
                <a:cubicBezTo>
                  <a:pt x="51965" y="10725"/>
                  <a:pt x="52031" y="10638"/>
                  <a:pt x="52052" y="10531"/>
                </a:cubicBezTo>
                <a:cubicBezTo>
                  <a:pt x="52052" y="10334"/>
                  <a:pt x="51800" y="10228"/>
                  <a:pt x="51583" y="10228"/>
                </a:cubicBezTo>
                <a:cubicBezTo>
                  <a:pt x="51548" y="10228"/>
                  <a:pt x="51514" y="10231"/>
                  <a:pt x="51482" y="10236"/>
                </a:cubicBezTo>
                <a:cubicBezTo>
                  <a:pt x="51353" y="10257"/>
                  <a:pt x="51218" y="10284"/>
                  <a:pt x="51094" y="10284"/>
                </a:cubicBezTo>
                <a:cubicBezTo>
                  <a:pt x="50973" y="10284"/>
                  <a:pt x="50863" y="10258"/>
                  <a:pt x="50780" y="10175"/>
                </a:cubicBezTo>
                <a:cubicBezTo>
                  <a:pt x="50673" y="10069"/>
                  <a:pt x="50653" y="9921"/>
                  <a:pt x="50546" y="9855"/>
                </a:cubicBezTo>
                <a:cubicBezTo>
                  <a:pt x="50465" y="9814"/>
                  <a:pt x="50378" y="9814"/>
                  <a:pt x="50292" y="9814"/>
                </a:cubicBezTo>
                <a:cubicBezTo>
                  <a:pt x="49976" y="9794"/>
                  <a:pt x="49676" y="9667"/>
                  <a:pt x="49447" y="9453"/>
                </a:cubicBezTo>
                <a:cubicBezTo>
                  <a:pt x="49234" y="9285"/>
                  <a:pt x="49107" y="9051"/>
                  <a:pt x="48893" y="8878"/>
                </a:cubicBezTo>
                <a:cubicBezTo>
                  <a:pt x="48766" y="8776"/>
                  <a:pt x="48618" y="8710"/>
                  <a:pt x="48491" y="8649"/>
                </a:cubicBezTo>
                <a:cubicBezTo>
                  <a:pt x="48069" y="8436"/>
                  <a:pt x="47642" y="8268"/>
                  <a:pt x="47199" y="8115"/>
                </a:cubicBezTo>
                <a:cubicBezTo>
                  <a:pt x="47052" y="8054"/>
                  <a:pt x="46904" y="8013"/>
                  <a:pt x="46752" y="7947"/>
                </a:cubicBezTo>
                <a:cubicBezTo>
                  <a:pt x="46670" y="7800"/>
                  <a:pt x="46752" y="7586"/>
                  <a:pt x="46879" y="7459"/>
                </a:cubicBezTo>
                <a:cubicBezTo>
                  <a:pt x="46986" y="7332"/>
                  <a:pt x="47158" y="7225"/>
                  <a:pt x="47286" y="7123"/>
                </a:cubicBezTo>
                <a:cubicBezTo>
                  <a:pt x="47667" y="6762"/>
                  <a:pt x="47815" y="6187"/>
                  <a:pt x="47642" y="5699"/>
                </a:cubicBezTo>
                <a:cubicBezTo>
                  <a:pt x="47642" y="5658"/>
                  <a:pt x="47621" y="5638"/>
                  <a:pt x="47601" y="5597"/>
                </a:cubicBezTo>
                <a:cubicBezTo>
                  <a:pt x="47560" y="5552"/>
                  <a:pt x="47494" y="5552"/>
                  <a:pt x="47453" y="5511"/>
                </a:cubicBezTo>
                <a:cubicBezTo>
                  <a:pt x="47387" y="5470"/>
                  <a:pt x="47367" y="5384"/>
                  <a:pt x="47367" y="5318"/>
                </a:cubicBezTo>
                <a:cubicBezTo>
                  <a:pt x="47306" y="4982"/>
                  <a:pt x="47260" y="4641"/>
                  <a:pt x="47219" y="4326"/>
                </a:cubicBezTo>
                <a:cubicBezTo>
                  <a:pt x="47199" y="4260"/>
                  <a:pt x="47199" y="4173"/>
                  <a:pt x="47133" y="4132"/>
                </a:cubicBezTo>
                <a:cubicBezTo>
                  <a:pt x="47104" y="4107"/>
                  <a:pt x="47072" y="4099"/>
                  <a:pt x="47039" y="4099"/>
                </a:cubicBezTo>
                <a:cubicBezTo>
                  <a:pt x="46958" y="4099"/>
                  <a:pt x="46867" y="4153"/>
                  <a:pt x="46777" y="4153"/>
                </a:cubicBezTo>
                <a:cubicBezTo>
                  <a:pt x="46766" y="4154"/>
                  <a:pt x="46756" y="4154"/>
                  <a:pt x="46745" y="4154"/>
                </a:cubicBezTo>
                <a:cubicBezTo>
                  <a:pt x="46568" y="4154"/>
                  <a:pt x="46434" y="3996"/>
                  <a:pt x="46395" y="3837"/>
                </a:cubicBezTo>
                <a:cubicBezTo>
                  <a:pt x="46350" y="3664"/>
                  <a:pt x="46370" y="3497"/>
                  <a:pt x="46370" y="3329"/>
                </a:cubicBezTo>
                <a:cubicBezTo>
                  <a:pt x="46350" y="3202"/>
                  <a:pt x="46350" y="3054"/>
                  <a:pt x="46243" y="2968"/>
                </a:cubicBezTo>
                <a:cubicBezTo>
                  <a:pt x="46180" y="2909"/>
                  <a:pt x="46112" y="2889"/>
                  <a:pt x="46041" y="2889"/>
                </a:cubicBezTo>
                <a:cubicBezTo>
                  <a:pt x="45885" y="2889"/>
                  <a:pt x="45711" y="2984"/>
                  <a:pt x="45536" y="2984"/>
                </a:cubicBezTo>
                <a:cubicBezTo>
                  <a:pt x="45497" y="2984"/>
                  <a:pt x="45458" y="2979"/>
                  <a:pt x="45419" y="2968"/>
                </a:cubicBezTo>
                <a:cubicBezTo>
                  <a:pt x="45380" y="2983"/>
                  <a:pt x="45340" y="2989"/>
                  <a:pt x="45301" y="2989"/>
                </a:cubicBezTo>
                <a:cubicBezTo>
                  <a:pt x="45065" y="2989"/>
                  <a:pt x="44827" y="2754"/>
                  <a:pt x="44569" y="2754"/>
                </a:cubicBezTo>
                <a:cubicBezTo>
                  <a:pt x="44143" y="2754"/>
                  <a:pt x="43872" y="3384"/>
                  <a:pt x="43486" y="3384"/>
                </a:cubicBezTo>
                <a:cubicBezTo>
                  <a:pt x="43453" y="3384"/>
                  <a:pt x="43419" y="3379"/>
                  <a:pt x="43384" y="3369"/>
                </a:cubicBezTo>
                <a:cubicBezTo>
                  <a:pt x="43249" y="3337"/>
                  <a:pt x="43111" y="3218"/>
                  <a:pt x="42985" y="3218"/>
                </a:cubicBezTo>
                <a:cubicBezTo>
                  <a:pt x="42954" y="3218"/>
                  <a:pt x="42925" y="3225"/>
                  <a:pt x="42896" y="3242"/>
                </a:cubicBezTo>
                <a:cubicBezTo>
                  <a:pt x="42682" y="3369"/>
                  <a:pt x="42896" y="3792"/>
                  <a:pt x="42682" y="3919"/>
                </a:cubicBezTo>
                <a:cubicBezTo>
                  <a:pt x="42653" y="3937"/>
                  <a:pt x="42623" y="3946"/>
                  <a:pt x="42594" y="3946"/>
                </a:cubicBezTo>
                <a:cubicBezTo>
                  <a:pt x="42457" y="3946"/>
                  <a:pt x="42328" y="3762"/>
                  <a:pt x="42240" y="3624"/>
                </a:cubicBezTo>
                <a:cubicBezTo>
                  <a:pt x="42127" y="3475"/>
                  <a:pt x="41962" y="3342"/>
                  <a:pt x="41795" y="3342"/>
                </a:cubicBezTo>
                <a:cubicBezTo>
                  <a:pt x="41774" y="3342"/>
                  <a:pt x="41752" y="3344"/>
                  <a:pt x="41731" y="3349"/>
                </a:cubicBezTo>
                <a:cubicBezTo>
                  <a:pt x="41624" y="3369"/>
                  <a:pt x="41563" y="3456"/>
                  <a:pt x="41456" y="3497"/>
                </a:cubicBezTo>
                <a:cubicBezTo>
                  <a:pt x="41297" y="3595"/>
                  <a:pt x="41119" y="3634"/>
                  <a:pt x="40935" y="3634"/>
                </a:cubicBezTo>
                <a:cubicBezTo>
                  <a:pt x="40603" y="3634"/>
                  <a:pt x="40252" y="3507"/>
                  <a:pt x="39951" y="3369"/>
                </a:cubicBezTo>
                <a:cubicBezTo>
                  <a:pt x="39754" y="3296"/>
                  <a:pt x="39530" y="3223"/>
                  <a:pt x="39331" y="3223"/>
                </a:cubicBezTo>
                <a:cubicBezTo>
                  <a:pt x="39185" y="3223"/>
                  <a:pt x="39053" y="3262"/>
                  <a:pt x="38954" y="3369"/>
                </a:cubicBezTo>
                <a:cubicBezTo>
                  <a:pt x="38847" y="3497"/>
                  <a:pt x="38806" y="3690"/>
                  <a:pt x="38720" y="3837"/>
                </a:cubicBezTo>
                <a:cubicBezTo>
                  <a:pt x="38613" y="4026"/>
                  <a:pt x="38404" y="4153"/>
                  <a:pt x="38170" y="4153"/>
                </a:cubicBezTo>
                <a:cubicBezTo>
                  <a:pt x="37957" y="4132"/>
                  <a:pt x="37748" y="3985"/>
                  <a:pt x="37682" y="3771"/>
                </a:cubicBezTo>
                <a:cubicBezTo>
                  <a:pt x="37641" y="3644"/>
                  <a:pt x="37621" y="3476"/>
                  <a:pt x="37514" y="3410"/>
                </a:cubicBezTo>
                <a:cubicBezTo>
                  <a:pt x="37486" y="3397"/>
                  <a:pt x="37458" y="3391"/>
                  <a:pt x="37430" y="3391"/>
                </a:cubicBezTo>
                <a:cubicBezTo>
                  <a:pt x="37290" y="3391"/>
                  <a:pt x="37167" y="3549"/>
                  <a:pt x="37133" y="3710"/>
                </a:cubicBezTo>
                <a:cubicBezTo>
                  <a:pt x="37087" y="3878"/>
                  <a:pt x="37067" y="4092"/>
                  <a:pt x="36919" y="4199"/>
                </a:cubicBezTo>
                <a:cubicBezTo>
                  <a:pt x="36864" y="4236"/>
                  <a:pt x="36806" y="4252"/>
                  <a:pt x="36746" y="4252"/>
                </a:cubicBezTo>
                <a:cubicBezTo>
                  <a:pt x="36569" y="4252"/>
                  <a:pt x="36377" y="4120"/>
                  <a:pt x="36222" y="4026"/>
                </a:cubicBezTo>
                <a:cubicBezTo>
                  <a:pt x="35968" y="3858"/>
                  <a:pt x="35647" y="3751"/>
                  <a:pt x="35332" y="3751"/>
                </a:cubicBezTo>
                <a:cubicBezTo>
                  <a:pt x="35159" y="3751"/>
                  <a:pt x="34991" y="3771"/>
                  <a:pt x="34884" y="3898"/>
                </a:cubicBezTo>
                <a:cubicBezTo>
                  <a:pt x="34844" y="3965"/>
                  <a:pt x="34823" y="4046"/>
                  <a:pt x="34778" y="4112"/>
                </a:cubicBezTo>
                <a:cubicBezTo>
                  <a:pt x="34630" y="4407"/>
                  <a:pt x="34249" y="4534"/>
                  <a:pt x="33908" y="4534"/>
                </a:cubicBezTo>
                <a:cubicBezTo>
                  <a:pt x="33572" y="4534"/>
                  <a:pt x="33252" y="4407"/>
                  <a:pt x="32916" y="4346"/>
                </a:cubicBezTo>
                <a:cubicBezTo>
                  <a:pt x="32509" y="4280"/>
                  <a:pt x="32046" y="4280"/>
                  <a:pt x="31644" y="4280"/>
                </a:cubicBezTo>
                <a:cubicBezTo>
                  <a:pt x="31444" y="4171"/>
                  <a:pt x="31228" y="4062"/>
                  <a:pt x="31023" y="4062"/>
                </a:cubicBezTo>
                <a:cubicBezTo>
                  <a:pt x="30989" y="4062"/>
                  <a:pt x="30955" y="4065"/>
                  <a:pt x="30922" y="4071"/>
                </a:cubicBezTo>
                <a:cubicBezTo>
                  <a:pt x="30668" y="4112"/>
                  <a:pt x="30434" y="4407"/>
                  <a:pt x="30581" y="4621"/>
                </a:cubicBezTo>
                <a:lnTo>
                  <a:pt x="29437" y="4046"/>
                </a:lnTo>
                <a:cubicBezTo>
                  <a:pt x="29121" y="3878"/>
                  <a:pt x="28780" y="3710"/>
                  <a:pt x="28567" y="3410"/>
                </a:cubicBezTo>
                <a:cubicBezTo>
                  <a:pt x="28465" y="3242"/>
                  <a:pt x="28399" y="3054"/>
                  <a:pt x="28231" y="2968"/>
                </a:cubicBezTo>
                <a:cubicBezTo>
                  <a:pt x="28145" y="2901"/>
                  <a:pt x="28058" y="2901"/>
                  <a:pt x="27956" y="2861"/>
                </a:cubicBezTo>
                <a:cubicBezTo>
                  <a:pt x="27616" y="2734"/>
                  <a:pt x="27422" y="2372"/>
                  <a:pt x="27127" y="2138"/>
                </a:cubicBezTo>
                <a:cubicBezTo>
                  <a:pt x="26812" y="1910"/>
                  <a:pt x="26430" y="1843"/>
                  <a:pt x="26090" y="1696"/>
                </a:cubicBezTo>
                <a:cubicBezTo>
                  <a:pt x="25728" y="1569"/>
                  <a:pt x="25367" y="1335"/>
                  <a:pt x="25306" y="953"/>
                </a:cubicBezTo>
                <a:cubicBezTo>
                  <a:pt x="25286" y="846"/>
                  <a:pt x="25286" y="719"/>
                  <a:pt x="25199" y="612"/>
                </a:cubicBezTo>
                <a:cubicBezTo>
                  <a:pt x="25143" y="549"/>
                  <a:pt x="25067" y="531"/>
                  <a:pt x="24982" y="531"/>
                </a:cubicBezTo>
                <a:cubicBezTo>
                  <a:pt x="24869" y="531"/>
                  <a:pt x="24740" y="563"/>
                  <a:pt x="24616" y="563"/>
                </a:cubicBezTo>
                <a:cubicBezTo>
                  <a:pt x="24554" y="563"/>
                  <a:pt x="24493" y="555"/>
                  <a:pt x="24436" y="531"/>
                </a:cubicBezTo>
                <a:cubicBezTo>
                  <a:pt x="24182" y="445"/>
                  <a:pt x="24096" y="43"/>
                  <a:pt x="23821" y="2"/>
                </a:cubicBezTo>
                <a:cubicBezTo>
                  <a:pt x="23811" y="1"/>
                  <a:pt x="23801" y="1"/>
                  <a:pt x="23792" y="1"/>
                </a:cubicBezTo>
                <a:close/>
              </a:path>
            </a:pathLst>
          </a:custGeom>
          <a:noFill/>
          <a:ln cap="flat" cmpd="sng" w="9525">
            <a:solidFill>
              <a:schemeClr val="lt1"/>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8"/>
          <p:cNvSpPr txBox="1"/>
          <p:nvPr>
            <p:ph type="title"/>
          </p:nvPr>
        </p:nvSpPr>
        <p:spPr>
          <a:xfrm>
            <a:off x="720000" y="1099500"/>
            <a:ext cx="7704000" cy="26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0" lang="en" sz="1400">
                <a:solidFill>
                  <a:schemeClr val="lt1"/>
                </a:solidFill>
                <a:latin typeface="Ubuntu"/>
                <a:ea typeface="Ubuntu"/>
                <a:cs typeface="Ubuntu"/>
                <a:sym typeface="Ubuntu"/>
              </a:rPr>
              <a:t>Drag the different parts of the map to their correct place</a:t>
            </a:r>
            <a:endParaRPr b="0" sz="1400">
              <a:solidFill>
                <a:schemeClr val="lt1"/>
              </a:solidFill>
              <a:latin typeface="Ubuntu"/>
              <a:ea typeface="Ubuntu"/>
              <a:cs typeface="Ubuntu"/>
              <a:sym typeface="Ubuntu"/>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72" name="Shape 3272"/>
        <p:cNvGrpSpPr/>
        <p:nvPr/>
      </p:nvGrpSpPr>
      <p:grpSpPr>
        <a:xfrm>
          <a:off x="0" y="0"/>
          <a:ext cx="0" cy="0"/>
          <a:chOff x="0" y="0"/>
          <a:chExt cx="0" cy="0"/>
        </a:xfrm>
      </p:grpSpPr>
      <p:sp>
        <p:nvSpPr>
          <p:cNvPr id="3273" name="Google Shape;3273;p69"/>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Exercise 3: Write the name of these cities</a:t>
            </a:r>
            <a:endParaRPr/>
          </a:p>
        </p:txBody>
      </p:sp>
      <p:sp>
        <p:nvSpPr>
          <p:cNvPr id="3274" name="Google Shape;3274;p69"/>
          <p:cNvSpPr txBox="1"/>
          <p:nvPr>
            <p:ph idx="1" type="subTitle"/>
          </p:nvPr>
        </p:nvSpPr>
        <p:spPr>
          <a:xfrm>
            <a:off x="5773750" y="1871058"/>
            <a:ext cx="1859700" cy="52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smallest planet</a:t>
            </a:r>
            <a:endParaRPr/>
          </a:p>
        </p:txBody>
      </p:sp>
      <p:sp>
        <p:nvSpPr>
          <p:cNvPr id="3275" name="Google Shape;3275;p69"/>
          <p:cNvSpPr txBox="1"/>
          <p:nvPr>
            <p:ph idx="2" type="title"/>
          </p:nvPr>
        </p:nvSpPr>
        <p:spPr>
          <a:xfrm>
            <a:off x="5773751" y="1482588"/>
            <a:ext cx="1859700" cy="42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Name here</a:t>
            </a:r>
            <a:endParaRPr/>
          </a:p>
        </p:txBody>
      </p:sp>
      <p:sp>
        <p:nvSpPr>
          <p:cNvPr id="3276" name="Google Shape;3276;p69"/>
          <p:cNvSpPr txBox="1"/>
          <p:nvPr>
            <p:ph idx="3" type="subTitle"/>
          </p:nvPr>
        </p:nvSpPr>
        <p:spPr>
          <a:xfrm>
            <a:off x="5773751" y="3797421"/>
            <a:ext cx="1859700" cy="52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3277" name="Google Shape;3277;p69"/>
          <p:cNvSpPr txBox="1"/>
          <p:nvPr>
            <p:ph idx="4" type="title"/>
          </p:nvPr>
        </p:nvSpPr>
        <p:spPr>
          <a:xfrm>
            <a:off x="5773752" y="3408950"/>
            <a:ext cx="1859700" cy="42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Name here</a:t>
            </a:r>
            <a:endParaRPr/>
          </a:p>
        </p:txBody>
      </p:sp>
      <p:sp>
        <p:nvSpPr>
          <p:cNvPr id="3278" name="Google Shape;3278;p69"/>
          <p:cNvSpPr txBox="1"/>
          <p:nvPr>
            <p:ph idx="5" type="subTitle"/>
          </p:nvPr>
        </p:nvSpPr>
        <p:spPr>
          <a:xfrm>
            <a:off x="5773740" y="2825221"/>
            <a:ext cx="1859700" cy="52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with rings</a:t>
            </a:r>
            <a:endParaRPr/>
          </a:p>
        </p:txBody>
      </p:sp>
      <p:sp>
        <p:nvSpPr>
          <p:cNvPr id="3279" name="Google Shape;3279;p69"/>
          <p:cNvSpPr txBox="1"/>
          <p:nvPr>
            <p:ph idx="6" type="title"/>
          </p:nvPr>
        </p:nvSpPr>
        <p:spPr>
          <a:xfrm>
            <a:off x="5773741" y="2436750"/>
            <a:ext cx="1859700" cy="42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Name here</a:t>
            </a:r>
            <a:endParaRPr/>
          </a:p>
        </p:txBody>
      </p:sp>
      <p:sp>
        <p:nvSpPr>
          <p:cNvPr id="3280" name="Google Shape;3280;p69"/>
          <p:cNvSpPr/>
          <p:nvPr/>
        </p:nvSpPr>
        <p:spPr>
          <a:xfrm>
            <a:off x="1933725" y="1482599"/>
            <a:ext cx="2599908" cy="2836290"/>
          </a:xfrm>
          <a:custGeom>
            <a:rect b="b" l="l" r="r" t="t"/>
            <a:pathLst>
              <a:path extrusionOk="0" h="38384" w="35185">
                <a:moveTo>
                  <a:pt x="9275" y="1"/>
                </a:moveTo>
                <a:cubicBezTo>
                  <a:pt x="9248" y="1"/>
                  <a:pt x="9222" y="3"/>
                  <a:pt x="9202" y="10"/>
                </a:cubicBezTo>
                <a:cubicBezTo>
                  <a:pt x="9104" y="28"/>
                  <a:pt x="9041" y="119"/>
                  <a:pt x="8984" y="119"/>
                </a:cubicBezTo>
                <a:cubicBezTo>
                  <a:pt x="8979" y="119"/>
                  <a:pt x="8973" y="118"/>
                  <a:pt x="8968" y="117"/>
                </a:cubicBezTo>
                <a:cubicBezTo>
                  <a:pt x="8833" y="69"/>
                  <a:pt x="8754" y="48"/>
                  <a:pt x="8692" y="48"/>
                </a:cubicBezTo>
                <a:cubicBezTo>
                  <a:pt x="8588" y="48"/>
                  <a:pt x="8530" y="107"/>
                  <a:pt x="8332" y="203"/>
                </a:cubicBezTo>
                <a:cubicBezTo>
                  <a:pt x="8246" y="264"/>
                  <a:pt x="7951" y="391"/>
                  <a:pt x="7951" y="391"/>
                </a:cubicBezTo>
                <a:cubicBezTo>
                  <a:pt x="7930" y="401"/>
                  <a:pt x="7911" y="405"/>
                  <a:pt x="7892" y="405"/>
                </a:cubicBezTo>
                <a:cubicBezTo>
                  <a:pt x="7835" y="405"/>
                  <a:pt x="7787" y="366"/>
                  <a:pt x="7737" y="351"/>
                </a:cubicBezTo>
                <a:cubicBezTo>
                  <a:pt x="7714" y="339"/>
                  <a:pt x="7692" y="334"/>
                  <a:pt x="7670" y="334"/>
                </a:cubicBezTo>
                <a:cubicBezTo>
                  <a:pt x="7571" y="334"/>
                  <a:pt x="7480" y="437"/>
                  <a:pt x="7376" y="457"/>
                </a:cubicBezTo>
                <a:cubicBezTo>
                  <a:pt x="7188" y="498"/>
                  <a:pt x="7122" y="712"/>
                  <a:pt x="7015" y="839"/>
                </a:cubicBezTo>
                <a:cubicBezTo>
                  <a:pt x="6933" y="920"/>
                  <a:pt x="6740" y="986"/>
                  <a:pt x="6633" y="1027"/>
                </a:cubicBezTo>
                <a:cubicBezTo>
                  <a:pt x="6572" y="1047"/>
                  <a:pt x="6613" y="1261"/>
                  <a:pt x="6633" y="1302"/>
                </a:cubicBezTo>
                <a:cubicBezTo>
                  <a:pt x="6716" y="1423"/>
                  <a:pt x="6604" y="1624"/>
                  <a:pt x="6815" y="1624"/>
                </a:cubicBezTo>
                <a:cubicBezTo>
                  <a:pt x="6825" y="1624"/>
                  <a:pt x="6836" y="1623"/>
                  <a:pt x="6847" y="1622"/>
                </a:cubicBezTo>
                <a:cubicBezTo>
                  <a:pt x="6912" y="1622"/>
                  <a:pt x="6999" y="1605"/>
                  <a:pt x="7083" y="1605"/>
                </a:cubicBezTo>
                <a:cubicBezTo>
                  <a:pt x="7164" y="1605"/>
                  <a:pt x="7242" y="1621"/>
                  <a:pt x="7295" y="1683"/>
                </a:cubicBezTo>
                <a:cubicBezTo>
                  <a:pt x="7335" y="1770"/>
                  <a:pt x="7422" y="1729"/>
                  <a:pt x="7462" y="1810"/>
                </a:cubicBezTo>
                <a:cubicBezTo>
                  <a:pt x="7542" y="1921"/>
                  <a:pt x="7585" y="2020"/>
                  <a:pt x="7672" y="2020"/>
                </a:cubicBezTo>
                <a:cubicBezTo>
                  <a:pt x="7702" y="2020"/>
                  <a:pt x="7736" y="2009"/>
                  <a:pt x="7778" y="1983"/>
                </a:cubicBezTo>
                <a:cubicBezTo>
                  <a:pt x="7803" y="1983"/>
                  <a:pt x="7930" y="2467"/>
                  <a:pt x="7971" y="2492"/>
                </a:cubicBezTo>
                <a:cubicBezTo>
                  <a:pt x="8012" y="2512"/>
                  <a:pt x="8058" y="2594"/>
                  <a:pt x="8119" y="2640"/>
                </a:cubicBezTo>
                <a:cubicBezTo>
                  <a:pt x="8159" y="2680"/>
                  <a:pt x="8266" y="2660"/>
                  <a:pt x="8332" y="2680"/>
                </a:cubicBezTo>
                <a:cubicBezTo>
                  <a:pt x="8373" y="2721"/>
                  <a:pt x="8353" y="2807"/>
                  <a:pt x="8312" y="2828"/>
                </a:cubicBezTo>
                <a:cubicBezTo>
                  <a:pt x="8225" y="2874"/>
                  <a:pt x="8225" y="2894"/>
                  <a:pt x="8185" y="2955"/>
                </a:cubicBezTo>
                <a:cubicBezTo>
                  <a:pt x="8098" y="3082"/>
                  <a:pt x="7905" y="3001"/>
                  <a:pt x="7844" y="3148"/>
                </a:cubicBezTo>
                <a:cubicBezTo>
                  <a:pt x="7824" y="3189"/>
                  <a:pt x="7651" y="3357"/>
                  <a:pt x="7610" y="3443"/>
                </a:cubicBezTo>
                <a:cubicBezTo>
                  <a:pt x="7524" y="3677"/>
                  <a:pt x="7610" y="4120"/>
                  <a:pt x="7610" y="4120"/>
                </a:cubicBezTo>
                <a:lnTo>
                  <a:pt x="7590" y="4735"/>
                </a:lnTo>
                <a:cubicBezTo>
                  <a:pt x="7590" y="4883"/>
                  <a:pt x="7462" y="5010"/>
                  <a:pt x="7610" y="5163"/>
                </a:cubicBezTo>
                <a:cubicBezTo>
                  <a:pt x="7803" y="5330"/>
                  <a:pt x="8032" y="5290"/>
                  <a:pt x="8225" y="5417"/>
                </a:cubicBezTo>
                <a:cubicBezTo>
                  <a:pt x="8283" y="5455"/>
                  <a:pt x="8345" y="5607"/>
                  <a:pt x="8442" y="5607"/>
                </a:cubicBezTo>
                <a:cubicBezTo>
                  <a:pt x="8447" y="5607"/>
                  <a:pt x="8453" y="5606"/>
                  <a:pt x="8459" y="5605"/>
                </a:cubicBezTo>
                <a:cubicBezTo>
                  <a:pt x="8470" y="5605"/>
                  <a:pt x="8528" y="5600"/>
                  <a:pt x="8587" y="5600"/>
                </a:cubicBezTo>
                <a:cubicBezTo>
                  <a:pt x="8645" y="5600"/>
                  <a:pt x="8704" y="5605"/>
                  <a:pt x="8714" y="5625"/>
                </a:cubicBezTo>
                <a:cubicBezTo>
                  <a:pt x="8734" y="5646"/>
                  <a:pt x="8668" y="5773"/>
                  <a:pt x="8693" y="5839"/>
                </a:cubicBezTo>
                <a:cubicBezTo>
                  <a:pt x="8714" y="5900"/>
                  <a:pt x="8795" y="5966"/>
                  <a:pt x="8861" y="5987"/>
                </a:cubicBezTo>
                <a:cubicBezTo>
                  <a:pt x="8948" y="5987"/>
                  <a:pt x="9050" y="6007"/>
                  <a:pt x="9136" y="6007"/>
                </a:cubicBezTo>
                <a:cubicBezTo>
                  <a:pt x="9202" y="6007"/>
                  <a:pt x="9177" y="6073"/>
                  <a:pt x="9263" y="6073"/>
                </a:cubicBezTo>
                <a:cubicBezTo>
                  <a:pt x="8988" y="6307"/>
                  <a:pt x="8541" y="6348"/>
                  <a:pt x="8414" y="6709"/>
                </a:cubicBezTo>
                <a:cubicBezTo>
                  <a:pt x="8393" y="6897"/>
                  <a:pt x="8373" y="7045"/>
                  <a:pt x="8332" y="7238"/>
                </a:cubicBezTo>
                <a:cubicBezTo>
                  <a:pt x="8541" y="7726"/>
                  <a:pt x="8205" y="7787"/>
                  <a:pt x="7930" y="8087"/>
                </a:cubicBezTo>
                <a:cubicBezTo>
                  <a:pt x="7778" y="8235"/>
                  <a:pt x="7737" y="8443"/>
                  <a:pt x="7651" y="8616"/>
                </a:cubicBezTo>
                <a:cubicBezTo>
                  <a:pt x="7610" y="8677"/>
                  <a:pt x="7503" y="8698"/>
                  <a:pt x="7422" y="8723"/>
                </a:cubicBezTo>
                <a:cubicBezTo>
                  <a:pt x="7228" y="8744"/>
                  <a:pt x="7142" y="8891"/>
                  <a:pt x="7081" y="9039"/>
                </a:cubicBezTo>
                <a:cubicBezTo>
                  <a:pt x="6740" y="9802"/>
                  <a:pt x="6023" y="10249"/>
                  <a:pt x="5448" y="10778"/>
                </a:cubicBezTo>
                <a:cubicBezTo>
                  <a:pt x="5280" y="10946"/>
                  <a:pt x="5260" y="11200"/>
                  <a:pt x="5046" y="11348"/>
                </a:cubicBezTo>
                <a:cubicBezTo>
                  <a:pt x="4792" y="11562"/>
                  <a:pt x="4431" y="11582"/>
                  <a:pt x="4136" y="11668"/>
                </a:cubicBezTo>
                <a:cubicBezTo>
                  <a:pt x="4064" y="11689"/>
                  <a:pt x="3998" y="11698"/>
                  <a:pt x="3937" y="11698"/>
                </a:cubicBezTo>
                <a:cubicBezTo>
                  <a:pt x="3675" y="11698"/>
                  <a:pt x="3509" y="11522"/>
                  <a:pt x="3373" y="11267"/>
                </a:cubicBezTo>
                <a:cubicBezTo>
                  <a:pt x="3356" y="11249"/>
                  <a:pt x="3338" y="11242"/>
                  <a:pt x="3320" y="11242"/>
                </a:cubicBezTo>
                <a:cubicBezTo>
                  <a:pt x="3246" y="11242"/>
                  <a:pt x="3167" y="11361"/>
                  <a:pt x="3118" y="11414"/>
                </a:cubicBezTo>
                <a:cubicBezTo>
                  <a:pt x="2798" y="11623"/>
                  <a:pt x="2818" y="12091"/>
                  <a:pt x="2437" y="12284"/>
                </a:cubicBezTo>
                <a:lnTo>
                  <a:pt x="2462" y="12258"/>
                </a:lnTo>
                <a:lnTo>
                  <a:pt x="2462" y="12258"/>
                </a:lnTo>
                <a:cubicBezTo>
                  <a:pt x="2269" y="12386"/>
                  <a:pt x="1974" y="12706"/>
                  <a:pt x="2121" y="12940"/>
                </a:cubicBezTo>
                <a:cubicBezTo>
                  <a:pt x="2310" y="13088"/>
                  <a:pt x="2610" y="13047"/>
                  <a:pt x="2757" y="13255"/>
                </a:cubicBezTo>
                <a:cubicBezTo>
                  <a:pt x="2884" y="13449"/>
                  <a:pt x="2737" y="13683"/>
                  <a:pt x="2737" y="13871"/>
                </a:cubicBezTo>
                <a:cubicBezTo>
                  <a:pt x="2717" y="14105"/>
                  <a:pt x="2798" y="14400"/>
                  <a:pt x="3052" y="14420"/>
                </a:cubicBezTo>
                <a:cubicBezTo>
                  <a:pt x="3180" y="14446"/>
                  <a:pt x="3373" y="14486"/>
                  <a:pt x="3352" y="14654"/>
                </a:cubicBezTo>
                <a:cubicBezTo>
                  <a:pt x="3352" y="14929"/>
                  <a:pt x="3561" y="15122"/>
                  <a:pt x="3668" y="15377"/>
                </a:cubicBezTo>
                <a:cubicBezTo>
                  <a:pt x="3815" y="15611"/>
                  <a:pt x="3734" y="15972"/>
                  <a:pt x="3454" y="16073"/>
                </a:cubicBezTo>
                <a:cubicBezTo>
                  <a:pt x="3398" y="16095"/>
                  <a:pt x="3342" y="16103"/>
                  <a:pt x="3286" y="16103"/>
                </a:cubicBezTo>
                <a:cubicBezTo>
                  <a:pt x="3174" y="16103"/>
                  <a:pt x="3061" y="16073"/>
                  <a:pt x="2946" y="16073"/>
                </a:cubicBezTo>
                <a:cubicBezTo>
                  <a:pt x="2626" y="16153"/>
                  <a:pt x="2307" y="16217"/>
                  <a:pt x="1988" y="16217"/>
                </a:cubicBezTo>
                <a:cubicBezTo>
                  <a:pt x="1799" y="16217"/>
                  <a:pt x="1609" y="16194"/>
                  <a:pt x="1420" y="16140"/>
                </a:cubicBezTo>
                <a:cubicBezTo>
                  <a:pt x="1343" y="16122"/>
                  <a:pt x="1279" y="16114"/>
                  <a:pt x="1226" y="16114"/>
                </a:cubicBezTo>
                <a:cubicBezTo>
                  <a:pt x="820" y="16114"/>
                  <a:pt x="987" y="16552"/>
                  <a:pt x="594" y="16552"/>
                </a:cubicBezTo>
                <a:cubicBezTo>
                  <a:pt x="537" y="16552"/>
                  <a:pt x="467" y="16543"/>
                  <a:pt x="382" y="16521"/>
                </a:cubicBezTo>
                <a:cubicBezTo>
                  <a:pt x="368" y="16518"/>
                  <a:pt x="355" y="16517"/>
                  <a:pt x="342" y="16517"/>
                </a:cubicBezTo>
                <a:cubicBezTo>
                  <a:pt x="181" y="16517"/>
                  <a:pt x="99" y="16742"/>
                  <a:pt x="0" y="16836"/>
                </a:cubicBezTo>
                <a:cubicBezTo>
                  <a:pt x="46" y="16943"/>
                  <a:pt x="128" y="16964"/>
                  <a:pt x="234" y="16989"/>
                </a:cubicBezTo>
                <a:cubicBezTo>
                  <a:pt x="300" y="16989"/>
                  <a:pt x="321" y="17070"/>
                  <a:pt x="362" y="17116"/>
                </a:cubicBezTo>
                <a:cubicBezTo>
                  <a:pt x="402" y="17177"/>
                  <a:pt x="428" y="17264"/>
                  <a:pt x="468" y="17345"/>
                </a:cubicBezTo>
                <a:cubicBezTo>
                  <a:pt x="555" y="17538"/>
                  <a:pt x="723" y="17686"/>
                  <a:pt x="911" y="17772"/>
                </a:cubicBezTo>
                <a:cubicBezTo>
                  <a:pt x="1165" y="17920"/>
                  <a:pt x="1486" y="17920"/>
                  <a:pt x="1760" y="17920"/>
                </a:cubicBezTo>
                <a:cubicBezTo>
                  <a:pt x="1928" y="17900"/>
                  <a:pt x="2081" y="17879"/>
                  <a:pt x="2228" y="17854"/>
                </a:cubicBezTo>
                <a:cubicBezTo>
                  <a:pt x="2376" y="17854"/>
                  <a:pt x="2717" y="17900"/>
                  <a:pt x="2589" y="18108"/>
                </a:cubicBezTo>
                <a:cubicBezTo>
                  <a:pt x="2437" y="18261"/>
                  <a:pt x="2228" y="18322"/>
                  <a:pt x="2055" y="18449"/>
                </a:cubicBezTo>
                <a:cubicBezTo>
                  <a:pt x="1959" y="18540"/>
                  <a:pt x="1846" y="18570"/>
                  <a:pt x="1729" y="18570"/>
                </a:cubicBezTo>
                <a:cubicBezTo>
                  <a:pt x="1511" y="18570"/>
                  <a:pt x="1278" y="18469"/>
                  <a:pt x="1104" y="18469"/>
                </a:cubicBezTo>
                <a:cubicBezTo>
                  <a:pt x="978" y="18469"/>
                  <a:pt x="884" y="18521"/>
                  <a:pt x="850" y="18703"/>
                </a:cubicBezTo>
                <a:cubicBezTo>
                  <a:pt x="829" y="18917"/>
                  <a:pt x="1038" y="19064"/>
                  <a:pt x="1211" y="19171"/>
                </a:cubicBezTo>
                <a:cubicBezTo>
                  <a:pt x="1358" y="19298"/>
                  <a:pt x="1465" y="19405"/>
                  <a:pt x="1592" y="19573"/>
                </a:cubicBezTo>
                <a:cubicBezTo>
                  <a:pt x="1654" y="19680"/>
                  <a:pt x="1699" y="19827"/>
                  <a:pt x="1760" y="19955"/>
                </a:cubicBezTo>
                <a:cubicBezTo>
                  <a:pt x="1928" y="20250"/>
                  <a:pt x="2228" y="20463"/>
                  <a:pt x="2523" y="20611"/>
                </a:cubicBezTo>
                <a:cubicBezTo>
                  <a:pt x="2779" y="20781"/>
                  <a:pt x="3043" y="20876"/>
                  <a:pt x="3324" y="20876"/>
                </a:cubicBezTo>
                <a:cubicBezTo>
                  <a:pt x="3463" y="20876"/>
                  <a:pt x="3606" y="20853"/>
                  <a:pt x="3754" y="20804"/>
                </a:cubicBezTo>
                <a:cubicBezTo>
                  <a:pt x="3922" y="20758"/>
                  <a:pt x="4090" y="20718"/>
                  <a:pt x="4263" y="20677"/>
                </a:cubicBezTo>
                <a:cubicBezTo>
                  <a:pt x="4451" y="20651"/>
                  <a:pt x="4685" y="20590"/>
                  <a:pt x="4751" y="20377"/>
                </a:cubicBezTo>
                <a:cubicBezTo>
                  <a:pt x="4899" y="20061"/>
                  <a:pt x="4726" y="19680"/>
                  <a:pt x="4899" y="19380"/>
                </a:cubicBezTo>
                <a:cubicBezTo>
                  <a:pt x="4984" y="19262"/>
                  <a:pt x="5134" y="19089"/>
                  <a:pt x="5290" y="19089"/>
                </a:cubicBezTo>
                <a:cubicBezTo>
                  <a:pt x="5329" y="19089"/>
                  <a:pt x="5369" y="19100"/>
                  <a:pt x="5407" y="19125"/>
                </a:cubicBezTo>
                <a:lnTo>
                  <a:pt x="5407" y="19151"/>
                </a:lnTo>
                <a:cubicBezTo>
                  <a:pt x="5321" y="19339"/>
                  <a:pt x="5153" y="19532"/>
                  <a:pt x="5214" y="19741"/>
                </a:cubicBezTo>
                <a:cubicBezTo>
                  <a:pt x="5235" y="19827"/>
                  <a:pt x="5321" y="19868"/>
                  <a:pt x="5341" y="19934"/>
                </a:cubicBezTo>
                <a:cubicBezTo>
                  <a:pt x="5362" y="20061"/>
                  <a:pt x="5301" y="20168"/>
                  <a:pt x="5260" y="20270"/>
                </a:cubicBezTo>
                <a:cubicBezTo>
                  <a:pt x="5173" y="20524"/>
                  <a:pt x="5173" y="20779"/>
                  <a:pt x="5194" y="21058"/>
                </a:cubicBezTo>
                <a:lnTo>
                  <a:pt x="5194" y="21033"/>
                </a:lnTo>
                <a:lnTo>
                  <a:pt x="5194" y="21033"/>
                </a:lnTo>
                <a:cubicBezTo>
                  <a:pt x="5214" y="21648"/>
                  <a:pt x="5067" y="22223"/>
                  <a:pt x="5194" y="22839"/>
                </a:cubicBezTo>
                <a:cubicBezTo>
                  <a:pt x="5235" y="23241"/>
                  <a:pt x="5321" y="23642"/>
                  <a:pt x="5362" y="24044"/>
                </a:cubicBezTo>
                <a:cubicBezTo>
                  <a:pt x="5448" y="24660"/>
                  <a:pt x="5407" y="25275"/>
                  <a:pt x="5514" y="25891"/>
                </a:cubicBezTo>
                <a:cubicBezTo>
                  <a:pt x="5555" y="26440"/>
                  <a:pt x="5723" y="26969"/>
                  <a:pt x="5936" y="27457"/>
                </a:cubicBezTo>
                <a:cubicBezTo>
                  <a:pt x="6023" y="27646"/>
                  <a:pt x="6084" y="27839"/>
                  <a:pt x="6150" y="28027"/>
                </a:cubicBezTo>
                <a:cubicBezTo>
                  <a:pt x="6211" y="28261"/>
                  <a:pt x="6298" y="28495"/>
                  <a:pt x="6379" y="28729"/>
                </a:cubicBezTo>
                <a:cubicBezTo>
                  <a:pt x="6593" y="29406"/>
                  <a:pt x="6888" y="30041"/>
                  <a:pt x="7040" y="30723"/>
                </a:cubicBezTo>
                <a:cubicBezTo>
                  <a:pt x="7101" y="30932"/>
                  <a:pt x="7122" y="31125"/>
                  <a:pt x="7167" y="31333"/>
                </a:cubicBezTo>
                <a:cubicBezTo>
                  <a:pt x="7249" y="31674"/>
                  <a:pt x="7295" y="32015"/>
                  <a:pt x="7376" y="32351"/>
                </a:cubicBezTo>
                <a:cubicBezTo>
                  <a:pt x="7483" y="32712"/>
                  <a:pt x="7651" y="33114"/>
                  <a:pt x="7971" y="33348"/>
                </a:cubicBezTo>
                <a:cubicBezTo>
                  <a:pt x="8185" y="33541"/>
                  <a:pt x="8332" y="33795"/>
                  <a:pt x="8393" y="34070"/>
                </a:cubicBezTo>
                <a:cubicBezTo>
                  <a:pt x="8459" y="34258"/>
                  <a:pt x="8480" y="34472"/>
                  <a:pt x="8520" y="34686"/>
                </a:cubicBezTo>
                <a:cubicBezTo>
                  <a:pt x="8607" y="35047"/>
                  <a:pt x="8821" y="35362"/>
                  <a:pt x="8922" y="35723"/>
                </a:cubicBezTo>
                <a:cubicBezTo>
                  <a:pt x="9075" y="36191"/>
                  <a:pt x="9222" y="36654"/>
                  <a:pt x="9456" y="37081"/>
                </a:cubicBezTo>
                <a:cubicBezTo>
                  <a:pt x="9497" y="37142"/>
                  <a:pt x="9517" y="37208"/>
                  <a:pt x="9558" y="37249"/>
                </a:cubicBezTo>
                <a:cubicBezTo>
                  <a:pt x="9624" y="37356"/>
                  <a:pt x="9645" y="37483"/>
                  <a:pt x="9751" y="37565"/>
                </a:cubicBezTo>
                <a:cubicBezTo>
                  <a:pt x="9858" y="37671"/>
                  <a:pt x="9985" y="37737"/>
                  <a:pt x="10092" y="37799"/>
                </a:cubicBezTo>
                <a:cubicBezTo>
                  <a:pt x="10219" y="37865"/>
                  <a:pt x="10301" y="37926"/>
                  <a:pt x="10408" y="37992"/>
                </a:cubicBezTo>
                <a:cubicBezTo>
                  <a:pt x="10576" y="38119"/>
                  <a:pt x="10703" y="38287"/>
                  <a:pt x="10916" y="38328"/>
                </a:cubicBezTo>
                <a:cubicBezTo>
                  <a:pt x="10973" y="38366"/>
                  <a:pt x="11029" y="38383"/>
                  <a:pt x="11085" y="38383"/>
                </a:cubicBezTo>
                <a:cubicBezTo>
                  <a:pt x="11156" y="38383"/>
                  <a:pt x="11227" y="38355"/>
                  <a:pt x="11298" y="38307"/>
                </a:cubicBezTo>
                <a:cubicBezTo>
                  <a:pt x="11339" y="38287"/>
                  <a:pt x="11384" y="38246"/>
                  <a:pt x="11405" y="38200"/>
                </a:cubicBezTo>
                <a:cubicBezTo>
                  <a:pt x="11491" y="38099"/>
                  <a:pt x="11552" y="37992"/>
                  <a:pt x="11572" y="37865"/>
                </a:cubicBezTo>
                <a:cubicBezTo>
                  <a:pt x="11593" y="37671"/>
                  <a:pt x="11679" y="37483"/>
                  <a:pt x="11827" y="37376"/>
                </a:cubicBezTo>
                <a:cubicBezTo>
                  <a:pt x="11913" y="37336"/>
                  <a:pt x="12000" y="37310"/>
                  <a:pt x="12081" y="37290"/>
                </a:cubicBezTo>
                <a:cubicBezTo>
                  <a:pt x="12295" y="37249"/>
                  <a:pt x="12529" y="37183"/>
                  <a:pt x="12717" y="37081"/>
                </a:cubicBezTo>
                <a:cubicBezTo>
                  <a:pt x="12824" y="37036"/>
                  <a:pt x="12931" y="36974"/>
                  <a:pt x="12992" y="36868"/>
                </a:cubicBezTo>
                <a:cubicBezTo>
                  <a:pt x="13058" y="36700"/>
                  <a:pt x="13037" y="36507"/>
                  <a:pt x="13078" y="36318"/>
                </a:cubicBezTo>
                <a:cubicBezTo>
                  <a:pt x="13119" y="36211"/>
                  <a:pt x="13078" y="36084"/>
                  <a:pt x="13165" y="35978"/>
                </a:cubicBezTo>
                <a:cubicBezTo>
                  <a:pt x="13185" y="35957"/>
                  <a:pt x="13226" y="35911"/>
                  <a:pt x="13246" y="35891"/>
                </a:cubicBezTo>
                <a:cubicBezTo>
                  <a:pt x="13353" y="35830"/>
                  <a:pt x="13480" y="35784"/>
                  <a:pt x="13526" y="35657"/>
                </a:cubicBezTo>
                <a:cubicBezTo>
                  <a:pt x="13546" y="35616"/>
                  <a:pt x="13526" y="35555"/>
                  <a:pt x="13546" y="35489"/>
                </a:cubicBezTo>
                <a:cubicBezTo>
                  <a:pt x="13694" y="35428"/>
                  <a:pt x="13948" y="35448"/>
                  <a:pt x="13989" y="35235"/>
                </a:cubicBezTo>
                <a:cubicBezTo>
                  <a:pt x="14055" y="34853"/>
                  <a:pt x="13989" y="34492"/>
                  <a:pt x="13907" y="34111"/>
                </a:cubicBezTo>
                <a:cubicBezTo>
                  <a:pt x="13841" y="33923"/>
                  <a:pt x="13755" y="33622"/>
                  <a:pt x="13907" y="33434"/>
                </a:cubicBezTo>
                <a:cubicBezTo>
                  <a:pt x="13928" y="33414"/>
                  <a:pt x="13948" y="33393"/>
                  <a:pt x="13968" y="33368"/>
                </a:cubicBezTo>
                <a:cubicBezTo>
                  <a:pt x="14055" y="33241"/>
                  <a:pt x="14116" y="33073"/>
                  <a:pt x="14223" y="32946"/>
                </a:cubicBezTo>
                <a:cubicBezTo>
                  <a:pt x="14309" y="32798"/>
                  <a:pt x="14416" y="32651"/>
                  <a:pt x="14477" y="32503"/>
                </a:cubicBezTo>
                <a:cubicBezTo>
                  <a:pt x="14645" y="32076"/>
                  <a:pt x="14477" y="31634"/>
                  <a:pt x="14436" y="31186"/>
                </a:cubicBezTo>
                <a:cubicBezTo>
                  <a:pt x="14390" y="30911"/>
                  <a:pt x="14350" y="30637"/>
                  <a:pt x="14309" y="30362"/>
                </a:cubicBezTo>
                <a:cubicBezTo>
                  <a:pt x="14263" y="29726"/>
                  <a:pt x="14075" y="28815"/>
                  <a:pt x="14772" y="28495"/>
                </a:cubicBezTo>
                <a:cubicBezTo>
                  <a:pt x="14965" y="28409"/>
                  <a:pt x="15179" y="28434"/>
                  <a:pt x="15367" y="28348"/>
                </a:cubicBezTo>
                <a:cubicBezTo>
                  <a:pt x="15560" y="28241"/>
                  <a:pt x="15708" y="28073"/>
                  <a:pt x="15789" y="27859"/>
                </a:cubicBezTo>
                <a:cubicBezTo>
                  <a:pt x="15815" y="27819"/>
                  <a:pt x="15835" y="27773"/>
                  <a:pt x="15876" y="27732"/>
                </a:cubicBezTo>
                <a:cubicBezTo>
                  <a:pt x="15962" y="27691"/>
                  <a:pt x="16069" y="27671"/>
                  <a:pt x="16150" y="27625"/>
                </a:cubicBezTo>
                <a:cubicBezTo>
                  <a:pt x="16237" y="27605"/>
                  <a:pt x="16323" y="27585"/>
                  <a:pt x="16405" y="27585"/>
                </a:cubicBezTo>
                <a:cubicBezTo>
                  <a:pt x="16852" y="27498"/>
                  <a:pt x="17086" y="27076"/>
                  <a:pt x="17234" y="26694"/>
                </a:cubicBezTo>
                <a:cubicBezTo>
                  <a:pt x="17275" y="26588"/>
                  <a:pt x="17361" y="26547"/>
                  <a:pt x="17468" y="26501"/>
                </a:cubicBezTo>
                <a:cubicBezTo>
                  <a:pt x="17509" y="26481"/>
                  <a:pt x="17570" y="26440"/>
                  <a:pt x="17636" y="26420"/>
                </a:cubicBezTo>
                <a:cubicBezTo>
                  <a:pt x="17743" y="26354"/>
                  <a:pt x="17870" y="26313"/>
                  <a:pt x="17997" y="26226"/>
                </a:cubicBezTo>
                <a:cubicBezTo>
                  <a:pt x="18078" y="26186"/>
                  <a:pt x="18165" y="26120"/>
                  <a:pt x="18251" y="26038"/>
                </a:cubicBezTo>
                <a:cubicBezTo>
                  <a:pt x="18312" y="25972"/>
                  <a:pt x="18399" y="25911"/>
                  <a:pt x="18439" y="25825"/>
                </a:cubicBezTo>
                <a:cubicBezTo>
                  <a:pt x="18694" y="25611"/>
                  <a:pt x="18673" y="25189"/>
                  <a:pt x="18994" y="25041"/>
                </a:cubicBezTo>
                <a:cubicBezTo>
                  <a:pt x="19436" y="24807"/>
                  <a:pt x="19945" y="24533"/>
                  <a:pt x="20113" y="24044"/>
                </a:cubicBezTo>
                <a:cubicBezTo>
                  <a:pt x="20199" y="23831"/>
                  <a:pt x="20266" y="23622"/>
                  <a:pt x="20347" y="23408"/>
                </a:cubicBezTo>
                <a:cubicBezTo>
                  <a:pt x="20520" y="23068"/>
                  <a:pt x="20856" y="22839"/>
                  <a:pt x="21237" y="22773"/>
                </a:cubicBezTo>
                <a:cubicBezTo>
                  <a:pt x="21303" y="22773"/>
                  <a:pt x="21364" y="22752"/>
                  <a:pt x="21430" y="22732"/>
                </a:cubicBezTo>
                <a:cubicBezTo>
                  <a:pt x="21484" y="22709"/>
                  <a:pt x="21542" y="22709"/>
                  <a:pt x="21600" y="22709"/>
                </a:cubicBezTo>
                <a:cubicBezTo>
                  <a:pt x="21658" y="22709"/>
                  <a:pt x="21715" y="22709"/>
                  <a:pt x="21766" y="22686"/>
                </a:cubicBezTo>
                <a:cubicBezTo>
                  <a:pt x="21873" y="22645"/>
                  <a:pt x="21939" y="22584"/>
                  <a:pt x="22000" y="22518"/>
                </a:cubicBezTo>
                <a:cubicBezTo>
                  <a:pt x="22087" y="22457"/>
                  <a:pt x="22193" y="22411"/>
                  <a:pt x="22275" y="22371"/>
                </a:cubicBezTo>
                <a:cubicBezTo>
                  <a:pt x="22529" y="22264"/>
                  <a:pt x="22722" y="22050"/>
                  <a:pt x="22890" y="21842"/>
                </a:cubicBezTo>
                <a:cubicBezTo>
                  <a:pt x="23211" y="21394"/>
                  <a:pt x="22977" y="20804"/>
                  <a:pt x="23465" y="20443"/>
                </a:cubicBezTo>
                <a:lnTo>
                  <a:pt x="23485" y="20443"/>
                </a:lnTo>
                <a:cubicBezTo>
                  <a:pt x="23572" y="20397"/>
                  <a:pt x="23653" y="20336"/>
                  <a:pt x="23740" y="20270"/>
                </a:cubicBezTo>
                <a:cubicBezTo>
                  <a:pt x="23928" y="20168"/>
                  <a:pt x="24101" y="20016"/>
                  <a:pt x="24208" y="19827"/>
                </a:cubicBezTo>
                <a:cubicBezTo>
                  <a:pt x="24269" y="19700"/>
                  <a:pt x="24248" y="19553"/>
                  <a:pt x="24289" y="19426"/>
                </a:cubicBezTo>
                <a:lnTo>
                  <a:pt x="24309" y="19426"/>
                </a:lnTo>
                <a:cubicBezTo>
                  <a:pt x="24396" y="19487"/>
                  <a:pt x="24396" y="19593"/>
                  <a:pt x="24437" y="19680"/>
                </a:cubicBezTo>
                <a:cubicBezTo>
                  <a:pt x="24503" y="19848"/>
                  <a:pt x="24564" y="20041"/>
                  <a:pt x="24737" y="20122"/>
                </a:cubicBezTo>
                <a:cubicBezTo>
                  <a:pt x="24761" y="20130"/>
                  <a:pt x="24805" y="20139"/>
                  <a:pt x="24847" y="20139"/>
                </a:cubicBezTo>
                <a:cubicBezTo>
                  <a:pt x="24913" y="20139"/>
                  <a:pt x="24973" y="20118"/>
                  <a:pt x="24945" y="20041"/>
                </a:cubicBezTo>
                <a:cubicBezTo>
                  <a:pt x="25011" y="19934"/>
                  <a:pt x="25052" y="19761"/>
                  <a:pt x="25159" y="19680"/>
                </a:cubicBezTo>
                <a:cubicBezTo>
                  <a:pt x="25225" y="19741"/>
                  <a:pt x="25200" y="19848"/>
                  <a:pt x="25245" y="19934"/>
                </a:cubicBezTo>
                <a:cubicBezTo>
                  <a:pt x="25327" y="20102"/>
                  <a:pt x="25520" y="20061"/>
                  <a:pt x="25668" y="20102"/>
                </a:cubicBezTo>
                <a:cubicBezTo>
                  <a:pt x="25627" y="19848"/>
                  <a:pt x="25581" y="19593"/>
                  <a:pt x="25561" y="19339"/>
                </a:cubicBezTo>
                <a:lnTo>
                  <a:pt x="25581" y="19339"/>
                </a:lnTo>
                <a:cubicBezTo>
                  <a:pt x="25561" y="19232"/>
                  <a:pt x="25561" y="19125"/>
                  <a:pt x="25540" y="19024"/>
                </a:cubicBezTo>
                <a:lnTo>
                  <a:pt x="25540" y="18851"/>
                </a:lnTo>
                <a:cubicBezTo>
                  <a:pt x="25500" y="18642"/>
                  <a:pt x="25520" y="18408"/>
                  <a:pt x="25434" y="18215"/>
                </a:cubicBezTo>
                <a:cubicBezTo>
                  <a:pt x="25352" y="18108"/>
                  <a:pt x="25266" y="18027"/>
                  <a:pt x="25245" y="17900"/>
                </a:cubicBezTo>
                <a:cubicBezTo>
                  <a:pt x="25200" y="17625"/>
                  <a:pt x="25179" y="17345"/>
                  <a:pt x="25159" y="17070"/>
                </a:cubicBezTo>
                <a:cubicBezTo>
                  <a:pt x="25159" y="16903"/>
                  <a:pt x="25159" y="16735"/>
                  <a:pt x="25052" y="16608"/>
                </a:cubicBezTo>
                <a:cubicBezTo>
                  <a:pt x="25032" y="16582"/>
                  <a:pt x="25032" y="16562"/>
                  <a:pt x="25011" y="16562"/>
                </a:cubicBezTo>
                <a:lnTo>
                  <a:pt x="25032" y="16562"/>
                </a:lnTo>
                <a:cubicBezTo>
                  <a:pt x="24757" y="16267"/>
                  <a:pt x="24650" y="15717"/>
                  <a:pt x="25072" y="15483"/>
                </a:cubicBezTo>
                <a:lnTo>
                  <a:pt x="25072" y="15483"/>
                </a:lnTo>
                <a:lnTo>
                  <a:pt x="25052" y="15504"/>
                </a:lnTo>
                <a:cubicBezTo>
                  <a:pt x="25072" y="15483"/>
                  <a:pt x="25098" y="15463"/>
                  <a:pt x="25118" y="15463"/>
                </a:cubicBezTo>
                <a:cubicBezTo>
                  <a:pt x="25373" y="15290"/>
                  <a:pt x="24671" y="14975"/>
                  <a:pt x="24564" y="14888"/>
                </a:cubicBezTo>
                <a:cubicBezTo>
                  <a:pt x="24437" y="14781"/>
                  <a:pt x="24289" y="14654"/>
                  <a:pt x="24248" y="14507"/>
                </a:cubicBezTo>
                <a:cubicBezTo>
                  <a:pt x="24208" y="14359"/>
                  <a:pt x="24289" y="14252"/>
                  <a:pt x="24376" y="14146"/>
                </a:cubicBezTo>
                <a:cubicBezTo>
                  <a:pt x="24482" y="13937"/>
                  <a:pt x="24523" y="13683"/>
                  <a:pt x="24716" y="13530"/>
                </a:cubicBezTo>
                <a:cubicBezTo>
                  <a:pt x="24735" y="13524"/>
                  <a:pt x="24752" y="13521"/>
                  <a:pt x="24769" y="13521"/>
                </a:cubicBezTo>
                <a:cubicBezTo>
                  <a:pt x="24914" y="13521"/>
                  <a:pt x="24963" y="13746"/>
                  <a:pt x="25118" y="13764"/>
                </a:cubicBezTo>
                <a:cubicBezTo>
                  <a:pt x="25141" y="13763"/>
                  <a:pt x="25161" y="13762"/>
                  <a:pt x="25180" y="13762"/>
                </a:cubicBezTo>
                <a:cubicBezTo>
                  <a:pt x="25429" y="13762"/>
                  <a:pt x="25408" y="13881"/>
                  <a:pt x="25607" y="14018"/>
                </a:cubicBezTo>
                <a:cubicBezTo>
                  <a:pt x="25630" y="14031"/>
                  <a:pt x="25653" y="14035"/>
                  <a:pt x="25676" y="14035"/>
                </a:cubicBezTo>
                <a:cubicBezTo>
                  <a:pt x="25714" y="14035"/>
                  <a:pt x="25750" y="14025"/>
                  <a:pt x="25783" y="14025"/>
                </a:cubicBezTo>
                <a:cubicBezTo>
                  <a:pt x="25802" y="14025"/>
                  <a:pt x="25820" y="14028"/>
                  <a:pt x="25835" y="14039"/>
                </a:cubicBezTo>
                <a:cubicBezTo>
                  <a:pt x="26049" y="14146"/>
                  <a:pt x="26197" y="14359"/>
                  <a:pt x="26303" y="14573"/>
                </a:cubicBezTo>
                <a:cubicBezTo>
                  <a:pt x="26451" y="14929"/>
                  <a:pt x="26370" y="15229"/>
                  <a:pt x="26878" y="15290"/>
                </a:cubicBezTo>
                <a:cubicBezTo>
                  <a:pt x="27081" y="15333"/>
                  <a:pt x="27294" y="15348"/>
                  <a:pt x="27510" y="15348"/>
                </a:cubicBezTo>
                <a:cubicBezTo>
                  <a:pt x="27630" y="15348"/>
                  <a:pt x="27750" y="15343"/>
                  <a:pt x="27870" y="15336"/>
                </a:cubicBezTo>
                <a:lnTo>
                  <a:pt x="27850" y="15336"/>
                </a:lnTo>
                <a:cubicBezTo>
                  <a:pt x="27924" y="15323"/>
                  <a:pt x="28004" y="15323"/>
                  <a:pt x="28084" y="15323"/>
                </a:cubicBezTo>
                <a:cubicBezTo>
                  <a:pt x="28164" y="15323"/>
                  <a:pt x="28244" y="15323"/>
                  <a:pt x="28318" y="15310"/>
                </a:cubicBezTo>
                <a:cubicBezTo>
                  <a:pt x="28572" y="15249"/>
                  <a:pt x="28867" y="15310"/>
                  <a:pt x="29101" y="15229"/>
                </a:cubicBezTo>
                <a:cubicBezTo>
                  <a:pt x="29166" y="15189"/>
                  <a:pt x="29238" y="15151"/>
                  <a:pt x="29309" y="15151"/>
                </a:cubicBezTo>
                <a:cubicBezTo>
                  <a:pt x="29355" y="15151"/>
                  <a:pt x="29400" y="15167"/>
                  <a:pt x="29442" y="15209"/>
                </a:cubicBezTo>
                <a:cubicBezTo>
                  <a:pt x="29589" y="15310"/>
                  <a:pt x="29549" y="15483"/>
                  <a:pt x="29442" y="15611"/>
                </a:cubicBezTo>
                <a:cubicBezTo>
                  <a:pt x="29355" y="15738"/>
                  <a:pt x="29294" y="15865"/>
                  <a:pt x="29228" y="16012"/>
                </a:cubicBezTo>
                <a:cubicBezTo>
                  <a:pt x="29167" y="16180"/>
                  <a:pt x="29015" y="16287"/>
                  <a:pt x="28887" y="16394"/>
                </a:cubicBezTo>
                <a:cubicBezTo>
                  <a:pt x="28720" y="16521"/>
                  <a:pt x="28633" y="16735"/>
                  <a:pt x="28425" y="16816"/>
                </a:cubicBezTo>
                <a:cubicBezTo>
                  <a:pt x="28124" y="16903"/>
                  <a:pt x="28170" y="17243"/>
                  <a:pt x="28297" y="17452"/>
                </a:cubicBezTo>
                <a:cubicBezTo>
                  <a:pt x="28379" y="17645"/>
                  <a:pt x="28465" y="17854"/>
                  <a:pt x="28613" y="18006"/>
                </a:cubicBezTo>
                <a:cubicBezTo>
                  <a:pt x="28676" y="18054"/>
                  <a:pt x="28769" y="18111"/>
                  <a:pt x="28843" y="18111"/>
                </a:cubicBezTo>
                <a:cubicBezTo>
                  <a:pt x="28894" y="18111"/>
                  <a:pt x="28937" y="18084"/>
                  <a:pt x="28954" y="18006"/>
                </a:cubicBezTo>
                <a:cubicBezTo>
                  <a:pt x="29015" y="17793"/>
                  <a:pt x="29040" y="17559"/>
                  <a:pt x="29167" y="17371"/>
                </a:cubicBezTo>
                <a:cubicBezTo>
                  <a:pt x="29241" y="17278"/>
                  <a:pt x="29364" y="17118"/>
                  <a:pt x="29482" y="17118"/>
                </a:cubicBezTo>
                <a:cubicBezTo>
                  <a:pt x="29526" y="17118"/>
                  <a:pt x="29570" y="17141"/>
                  <a:pt x="29610" y="17198"/>
                </a:cubicBezTo>
                <a:cubicBezTo>
                  <a:pt x="29757" y="17432"/>
                  <a:pt x="29630" y="17752"/>
                  <a:pt x="29737" y="18006"/>
                </a:cubicBezTo>
                <a:cubicBezTo>
                  <a:pt x="29864" y="18235"/>
                  <a:pt x="29905" y="18515"/>
                  <a:pt x="29951" y="18769"/>
                </a:cubicBezTo>
                <a:cubicBezTo>
                  <a:pt x="29989" y="18945"/>
                  <a:pt x="30026" y="19196"/>
                  <a:pt x="30238" y="19196"/>
                </a:cubicBezTo>
                <a:cubicBezTo>
                  <a:pt x="30253" y="19196"/>
                  <a:pt x="30269" y="19194"/>
                  <a:pt x="30286" y="19192"/>
                </a:cubicBezTo>
                <a:cubicBezTo>
                  <a:pt x="30309" y="19192"/>
                  <a:pt x="30336" y="19192"/>
                  <a:pt x="30364" y="19192"/>
                </a:cubicBezTo>
                <a:cubicBezTo>
                  <a:pt x="30496" y="19192"/>
                  <a:pt x="30668" y="19178"/>
                  <a:pt x="30668" y="19024"/>
                </a:cubicBezTo>
                <a:cubicBezTo>
                  <a:pt x="30668" y="18663"/>
                  <a:pt x="30352" y="18301"/>
                  <a:pt x="30541" y="17961"/>
                </a:cubicBezTo>
                <a:cubicBezTo>
                  <a:pt x="30647" y="17833"/>
                  <a:pt x="30775" y="17706"/>
                  <a:pt x="30820" y="17538"/>
                </a:cubicBezTo>
                <a:cubicBezTo>
                  <a:pt x="30861" y="17243"/>
                  <a:pt x="30520" y="16775"/>
                  <a:pt x="30902" y="16608"/>
                </a:cubicBezTo>
                <a:cubicBezTo>
                  <a:pt x="30956" y="16591"/>
                  <a:pt x="31013" y="16583"/>
                  <a:pt x="31071" y="16583"/>
                </a:cubicBezTo>
                <a:cubicBezTo>
                  <a:pt x="31170" y="16583"/>
                  <a:pt x="31269" y="16606"/>
                  <a:pt x="31349" y="16648"/>
                </a:cubicBezTo>
                <a:cubicBezTo>
                  <a:pt x="31437" y="16681"/>
                  <a:pt x="31507" y="16745"/>
                  <a:pt x="31588" y="16745"/>
                </a:cubicBezTo>
                <a:cubicBezTo>
                  <a:pt x="31606" y="16745"/>
                  <a:pt x="31625" y="16742"/>
                  <a:pt x="31644" y="16735"/>
                </a:cubicBezTo>
                <a:cubicBezTo>
                  <a:pt x="31812" y="16562"/>
                  <a:pt x="31751" y="16267"/>
                  <a:pt x="31838" y="16073"/>
                </a:cubicBezTo>
                <a:cubicBezTo>
                  <a:pt x="31899" y="15819"/>
                  <a:pt x="32153" y="15738"/>
                  <a:pt x="32219" y="15504"/>
                </a:cubicBezTo>
                <a:cubicBezTo>
                  <a:pt x="32280" y="15209"/>
                  <a:pt x="32153" y="14868"/>
                  <a:pt x="32280" y="14593"/>
                </a:cubicBezTo>
                <a:cubicBezTo>
                  <a:pt x="32387" y="14486"/>
                  <a:pt x="32494" y="14359"/>
                  <a:pt x="32555" y="14232"/>
                </a:cubicBezTo>
                <a:cubicBezTo>
                  <a:pt x="32789" y="13871"/>
                  <a:pt x="32641" y="13449"/>
                  <a:pt x="32789" y="13067"/>
                </a:cubicBezTo>
                <a:cubicBezTo>
                  <a:pt x="32896" y="12874"/>
                  <a:pt x="33130" y="12833"/>
                  <a:pt x="33277" y="12665"/>
                </a:cubicBezTo>
                <a:cubicBezTo>
                  <a:pt x="33573" y="12401"/>
                  <a:pt x="33957" y="12089"/>
                  <a:pt x="34361" y="12089"/>
                </a:cubicBezTo>
                <a:cubicBezTo>
                  <a:pt x="34478" y="12089"/>
                  <a:pt x="34597" y="12115"/>
                  <a:pt x="34717" y="12177"/>
                </a:cubicBezTo>
                <a:cubicBezTo>
                  <a:pt x="34747" y="12184"/>
                  <a:pt x="34792" y="12191"/>
                  <a:pt x="34837" y="12191"/>
                </a:cubicBezTo>
                <a:cubicBezTo>
                  <a:pt x="34921" y="12191"/>
                  <a:pt x="35001" y="12166"/>
                  <a:pt x="34971" y="12070"/>
                </a:cubicBezTo>
                <a:cubicBezTo>
                  <a:pt x="34910" y="11923"/>
                  <a:pt x="34783" y="11836"/>
                  <a:pt x="34763" y="11689"/>
                </a:cubicBezTo>
                <a:cubicBezTo>
                  <a:pt x="34610" y="11241"/>
                  <a:pt x="35185" y="11221"/>
                  <a:pt x="35119" y="10905"/>
                </a:cubicBezTo>
                <a:cubicBezTo>
                  <a:pt x="35017" y="10758"/>
                  <a:pt x="34783" y="10671"/>
                  <a:pt x="34590" y="10671"/>
                </a:cubicBezTo>
                <a:cubicBezTo>
                  <a:pt x="34510" y="10671"/>
                  <a:pt x="34414" y="10687"/>
                  <a:pt x="34324" y="10687"/>
                </a:cubicBezTo>
                <a:cubicBezTo>
                  <a:pt x="34202" y="10687"/>
                  <a:pt x="34090" y="10658"/>
                  <a:pt x="34040" y="10524"/>
                </a:cubicBezTo>
                <a:cubicBezTo>
                  <a:pt x="33933" y="10270"/>
                  <a:pt x="34315" y="10056"/>
                  <a:pt x="34020" y="9868"/>
                </a:cubicBezTo>
                <a:cubicBezTo>
                  <a:pt x="33893" y="9741"/>
                  <a:pt x="33954" y="9547"/>
                  <a:pt x="33847" y="9420"/>
                </a:cubicBezTo>
                <a:cubicBezTo>
                  <a:pt x="33775" y="9378"/>
                  <a:pt x="33693" y="9362"/>
                  <a:pt x="33610" y="9362"/>
                </a:cubicBezTo>
                <a:cubicBezTo>
                  <a:pt x="33525" y="9362"/>
                  <a:pt x="33439" y="9379"/>
                  <a:pt x="33364" y="9400"/>
                </a:cubicBezTo>
                <a:cubicBezTo>
                  <a:pt x="33277" y="9420"/>
                  <a:pt x="33211" y="9527"/>
                  <a:pt x="33109" y="9568"/>
                </a:cubicBezTo>
                <a:cubicBezTo>
                  <a:pt x="32896" y="9674"/>
                  <a:pt x="32682" y="9802"/>
                  <a:pt x="32448" y="9842"/>
                </a:cubicBezTo>
                <a:cubicBezTo>
                  <a:pt x="32407" y="9848"/>
                  <a:pt x="32366" y="9850"/>
                  <a:pt x="32326" y="9850"/>
                </a:cubicBezTo>
                <a:cubicBezTo>
                  <a:pt x="32112" y="9850"/>
                  <a:pt x="31898" y="9786"/>
                  <a:pt x="31691" y="9786"/>
                </a:cubicBezTo>
                <a:cubicBezTo>
                  <a:pt x="31612" y="9786"/>
                  <a:pt x="31533" y="9796"/>
                  <a:pt x="31456" y="9822"/>
                </a:cubicBezTo>
                <a:cubicBezTo>
                  <a:pt x="31156" y="9969"/>
                  <a:pt x="30922" y="10183"/>
                  <a:pt x="30734" y="10437"/>
                </a:cubicBezTo>
                <a:cubicBezTo>
                  <a:pt x="30566" y="10651"/>
                  <a:pt x="30286" y="10565"/>
                  <a:pt x="30078" y="10631"/>
                </a:cubicBezTo>
                <a:cubicBezTo>
                  <a:pt x="29737" y="10839"/>
                  <a:pt x="29503" y="11139"/>
                  <a:pt x="29462" y="11521"/>
                </a:cubicBezTo>
                <a:cubicBezTo>
                  <a:pt x="29424" y="11739"/>
                  <a:pt x="29247" y="11924"/>
                  <a:pt x="29028" y="11924"/>
                </a:cubicBezTo>
                <a:cubicBezTo>
                  <a:pt x="29017" y="11924"/>
                  <a:pt x="29006" y="11924"/>
                  <a:pt x="28994" y="11923"/>
                </a:cubicBezTo>
                <a:cubicBezTo>
                  <a:pt x="28973" y="11918"/>
                  <a:pt x="28949" y="11915"/>
                  <a:pt x="28923" y="11915"/>
                </a:cubicBezTo>
                <a:cubicBezTo>
                  <a:pt x="28716" y="11915"/>
                  <a:pt x="28396" y="12068"/>
                  <a:pt x="28699" y="12218"/>
                </a:cubicBezTo>
                <a:cubicBezTo>
                  <a:pt x="28826" y="12284"/>
                  <a:pt x="28994" y="12284"/>
                  <a:pt x="29101" y="12386"/>
                </a:cubicBezTo>
                <a:cubicBezTo>
                  <a:pt x="29269" y="12579"/>
                  <a:pt x="29249" y="12874"/>
                  <a:pt x="29101" y="13067"/>
                </a:cubicBezTo>
                <a:cubicBezTo>
                  <a:pt x="29043" y="13140"/>
                  <a:pt x="28947" y="13151"/>
                  <a:pt x="28851" y="13151"/>
                </a:cubicBezTo>
                <a:cubicBezTo>
                  <a:pt x="28806" y="13151"/>
                  <a:pt x="28761" y="13149"/>
                  <a:pt x="28720" y="13149"/>
                </a:cubicBezTo>
                <a:cubicBezTo>
                  <a:pt x="28312" y="13185"/>
                  <a:pt x="27892" y="13274"/>
                  <a:pt x="27469" y="13274"/>
                </a:cubicBezTo>
                <a:cubicBezTo>
                  <a:pt x="27364" y="13274"/>
                  <a:pt x="27258" y="13269"/>
                  <a:pt x="27153" y="13255"/>
                </a:cubicBezTo>
                <a:cubicBezTo>
                  <a:pt x="26970" y="13255"/>
                  <a:pt x="26784" y="13237"/>
                  <a:pt x="26594" y="13237"/>
                </a:cubicBezTo>
                <a:cubicBezTo>
                  <a:pt x="26498" y="13237"/>
                  <a:pt x="26402" y="13242"/>
                  <a:pt x="26303" y="13255"/>
                </a:cubicBezTo>
                <a:cubicBezTo>
                  <a:pt x="26122" y="13343"/>
                  <a:pt x="26003" y="13391"/>
                  <a:pt x="25904" y="13391"/>
                </a:cubicBezTo>
                <a:cubicBezTo>
                  <a:pt x="25760" y="13391"/>
                  <a:pt x="25655" y="13292"/>
                  <a:pt x="25454" y="13067"/>
                </a:cubicBezTo>
                <a:cubicBezTo>
                  <a:pt x="24945" y="12894"/>
                  <a:pt x="25118" y="12177"/>
                  <a:pt x="24905" y="11796"/>
                </a:cubicBezTo>
                <a:cubicBezTo>
                  <a:pt x="24867" y="11749"/>
                  <a:pt x="24802" y="11727"/>
                  <a:pt x="24738" y="11727"/>
                </a:cubicBezTo>
                <a:cubicBezTo>
                  <a:pt x="24654" y="11727"/>
                  <a:pt x="24569" y="11764"/>
                  <a:pt x="24543" y="11836"/>
                </a:cubicBezTo>
                <a:lnTo>
                  <a:pt x="24543" y="11816"/>
                </a:lnTo>
                <a:cubicBezTo>
                  <a:pt x="24503" y="11943"/>
                  <a:pt x="24416" y="12050"/>
                  <a:pt x="24376" y="12177"/>
                </a:cubicBezTo>
                <a:cubicBezTo>
                  <a:pt x="24335" y="12411"/>
                  <a:pt x="24335" y="12686"/>
                  <a:pt x="24355" y="12920"/>
                </a:cubicBezTo>
                <a:cubicBezTo>
                  <a:pt x="24416" y="13149"/>
                  <a:pt x="24523" y="13383"/>
                  <a:pt x="24309" y="13576"/>
                </a:cubicBezTo>
                <a:cubicBezTo>
                  <a:pt x="24228" y="13703"/>
                  <a:pt x="24208" y="13937"/>
                  <a:pt x="23994" y="13957"/>
                </a:cubicBezTo>
                <a:cubicBezTo>
                  <a:pt x="23802" y="13943"/>
                  <a:pt x="23587" y="13926"/>
                  <a:pt x="23374" y="13926"/>
                </a:cubicBezTo>
                <a:cubicBezTo>
                  <a:pt x="23283" y="13926"/>
                  <a:pt x="23192" y="13929"/>
                  <a:pt x="23104" y="13937"/>
                </a:cubicBezTo>
                <a:lnTo>
                  <a:pt x="23124" y="13937"/>
                </a:lnTo>
                <a:cubicBezTo>
                  <a:pt x="23095" y="13942"/>
                  <a:pt x="23066" y="13944"/>
                  <a:pt x="23037" y="13944"/>
                </a:cubicBezTo>
                <a:cubicBezTo>
                  <a:pt x="22820" y="13944"/>
                  <a:pt x="22632" y="13818"/>
                  <a:pt x="22448" y="13723"/>
                </a:cubicBezTo>
                <a:cubicBezTo>
                  <a:pt x="22331" y="13680"/>
                  <a:pt x="22204" y="13680"/>
                  <a:pt x="22076" y="13680"/>
                </a:cubicBezTo>
                <a:cubicBezTo>
                  <a:pt x="21949" y="13680"/>
                  <a:pt x="21822" y="13680"/>
                  <a:pt x="21705" y="13637"/>
                </a:cubicBezTo>
                <a:cubicBezTo>
                  <a:pt x="21537" y="13596"/>
                  <a:pt x="21512" y="13322"/>
                  <a:pt x="21324" y="13322"/>
                </a:cubicBezTo>
                <a:cubicBezTo>
                  <a:pt x="21271" y="13338"/>
                  <a:pt x="21218" y="13346"/>
                  <a:pt x="21167" y="13346"/>
                </a:cubicBezTo>
                <a:cubicBezTo>
                  <a:pt x="21030" y="13346"/>
                  <a:pt x="20902" y="13292"/>
                  <a:pt x="20795" y="13215"/>
                </a:cubicBezTo>
                <a:cubicBezTo>
                  <a:pt x="20688" y="13149"/>
                  <a:pt x="20561" y="13149"/>
                  <a:pt x="20454" y="13108"/>
                </a:cubicBezTo>
                <a:cubicBezTo>
                  <a:pt x="20220" y="13088"/>
                  <a:pt x="20113" y="12854"/>
                  <a:pt x="19986" y="12706"/>
                </a:cubicBezTo>
                <a:cubicBezTo>
                  <a:pt x="19925" y="12640"/>
                  <a:pt x="19838" y="12620"/>
                  <a:pt x="19757" y="12579"/>
                </a:cubicBezTo>
                <a:cubicBezTo>
                  <a:pt x="19661" y="12498"/>
                  <a:pt x="19538" y="12429"/>
                  <a:pt x="19420" y="12429"/>
                </a:cubicBezTo>
                <a:cubicBezTo>
                  <a:pt x="19382" y="12429"/>
                  <a:pt x="19345" y="12436"/>
                  <a:pt x="19309" y="12452"/>
                </a:cubicBezTo>
                <a:cubicBezTo>
                  <a:pt x="19092" y="12549"/>
                  <a:pt x="18839" y="12603"/>
                  <a:pt x="18587" y="12603"/>
                </a:cubicBezTo>
                <a:cubicBezTo>
                  <a:pt x="18350" y="12603"/>
                  <a:pt x="18115" y="12555"/>
                  <a:pt x="17910" y="12452"/>
                </a:cubicBezTo>
                <a:cubicBezTo>
                  <a:pt x="17636" y="12177"/>
                  <a:pt x="17275" y="12131"/>
                  <a:pt x="16913" y="12070"/>
                </a:cubicBezTo>
                <a:cubicBezTo>
                  <a:pt x="16746" y="12030"/>
                  <a:pt x="16659" y="11836"/>
                  <a:pt x="16552" y="11709"/>
                </a:cubicBezTo>
                <a:cubicBezTo>
                  <a:pt x="16425" y="11541"/>
                  <a:pt x="16171" y="11521"/>
                  <a:pt x="15983" y="11434"/>
                </a:cubicBezTo>
                <a:cubicBezTo>
                  <a:pt x="15835" y="11368"/>
                  <a:pt x="15769" y="11221"/>
                  <a:pt x="15621" y="11139"/>
                </a:cubicBezTo>
                <a:cubicBezTo>
                  <a:pt x="15433" y="11053"/>
                  <a:pt x="15199" y="11073"/>
                  <a:pt x="15052" y="10905"/>
                </a:cubicBezTo>
                <a:cubicBezTo>
                  <a:pt x="14624" y="10351"/>
                  <a:pt x="15026" y="9379"/>
                  <a:pt x="15621" y="9105"/>
                </a:cubicBezTo>
                <a:cubicBezTo>
                  <a:pt x="15662" y="9079"/>
                  <a:pt x="15769" y="9079"/>
                  <a:pt x="15789" y="9059"/>
                </a:cubicBezTo>
                <a:cubicBezTo>
                  <a:pt x="15806" y="9054"/>
                  <a:pt x="15821" y="9053"/>
                  <a:pt x="15834" y="9053"/>
                </a:cubicBezTo>
                <a:cubicBezTo>
                  <a:pt x="15848" y="9053"/>
                  <a:pt x="15860" y="9054"/>
                  <a:pt x="15870" y="9054"/>
                </a:cubicBezTo>
                <a:cubicBezTo>
                  <a:pt x="15891" y="9054"/>
                  <a:pt x="15906" y="9049"/>
                  <a:pt x="15916" y="9018"/>
                </a:cubicBezTo>
                <a:cubicBezTo>
                  <a:pt x="15916" y="9018"/>
                  <a:pt x="15855" y="8932"/>
                  <a:pt x="15835" y="8932"/>
                </a:cubicBezTo>
                <a:cubicBezTo>
                  <a:pt x="15749" y="8932"/>
                  <a:pt x="15642" y="8891"/>
                  <a:pt x="15581" y="8825"/>
                </a:cubicBezTo>
                <a:cubicBezTo>
                  <a:pt x="15240" y="8571"/>
                  <a:pt x="14731" y="8657"/>
                  <a:pt x="14711" y="8108"/>
                </a:cubicBezTo>
                <a:cubicBezTo>
                  <a:pt x="14624" y="7853"/>
                  <a:pt x="14202" y="8087"/>
                  <a:pt x="14055" y="7579"/>
                </a:cubicBezTo>
                <a:lnTo>
                  <a:pt x="14055" y="7513"/>
                </a:lnTo>
                <a:cubicBezTo>
                  <a:pt x="14022" y="7408"/>
                  <a:pt x="13961" y="7367"/>
                  <a:pt x="13874" y="7367"/>
                </a:cubicBezTo>
                <a:cubicBezTo>
                  <a:pt x="13838" y="7367"/>
                  <a:pt x="13799" y="7374"/>
                  <a:pt x="13755" y="7385"/>
                </a:cubicBezTo>
                <a:cubicBezTo>
                  <a:pt x="13713" y="7394"/>
                  <a:pt x="13670" y="7399"/>
                  <a:pt x="13626" y="7399"/>
                </a:cubicBezTo>
                <a:cubicBezTo>
                  <a:pt x="13564" y="7399"/>
                  <a:pt x="13502" y="7389"/>
                  <a:pt x="13439" y="7365"/>
                </a:cubicBezTo>
                <a:cubicBezTo>
                  <a:pt x="12783" y="7279"/>
                  <a:pt x="13119" y="6663"/>
                  <a:pt x="12951" y="6241"/>
                </a:cubicBezTo>
                <a:cubicBezTo>
                  <a:pt x="12951" y="6162"/>
                  <a:pt x="12901" y="5807"/>
                  <a:pt x="13032" y="5807"/>
                </a:cubicBezTo>
                <a:cubicBezTo>
                  <a:pt x="13046" y="5807"/>
                  <a:pt x="13061" y="5811"/>
                  <a:pt x="13078" y="5819"/>
                </a:cubicBezTo>
                <a:cubicBezTo>
                  <a:pt x="13205" y="5880"/>
                  <a:pt x="13165" y="5946"/>
                  <a:pt x="13226" y="6073"/>
                </a:cubicBezTo>
                <a:cubicBezTo>
                  <a:pt x="13243" y="6144"/>
                  <a:pt x="13341" y="6249"/>
                  <a:pt x="13424" y="6249"/>
                </a:cubicBezTo>
                <a:cubicBezTo>
                  <a:pt x="13436" y="6249"/>
                  <a:pt x="13448" y="6246"/>
                  <a:pt x="13460" y="6241"/>
                </a:cubicBezTo>
                <a:cubicBezTo>
                  <a:pt x="13607" y="6180"/>
                  <a:pt x="13546" y="6180"/>
                  <a:pt x="13546" y="6053"/>
                </a:cubicBezTo>
                <a:cubicBezTo>
                  <a:pt x="13566" y="5987"/>
                  <a:pt x="13694" y="6007"/>
                  <a:pt x="13734" y="5946"/>
                </a:cubicBezTo>
                <a:cubicBezTo>
                  <a:pt x="13734" y="5880"/>
                  <a:pt x="13928" y="5900"/>
                  <a:pt x="13968" y="5880"/>
                </a:cubicBezTo>
                <a:cubicBezTo>
                  <a:pt x="14116" y="5798"/>
                  <a:pt x="14182" y="5692"/>
                  <a:pt x="14095" y="5519"/>
                </a:cubicBezTo>
                <a:cubicBezTo>
                  <a:pt x="14009" y="5371"/>
                  <a:pt x="13734" y="5310"/>
                  <a:pt x="13882" y="5096"/>
                </a:cubicBezTo>
                <a:cubicBezTo>
                  <a:pt x="13989" y="4883"/>
                  <a:pt x="13694" y="4822"/>
                  <a:pt x="13526" y="4822"/>
                </a:cubicBezTo>
                <a:cubicBezTo>
                  <a:pt x="13373" y="4822"/>
                  <a:pt x="13373" y="4801"/>
                  <a:pt x="13373" y="4628"/>
                </a:cubicBezTo>
                <a:cubicBezTo>
                  <a:pt x="13399" y="4567"/>
                  <a:pt x="13399" y="4501"/>
                  <a:pt x="13419" y="4461"/>
                </a:cubicBezTo>
                <a:cubicBezTo>
                  <a:pt x="13439" y="4400"/>
                  <a:pt x="13526" y="4374"/>
                  <a:pt x="13566" y="4313"/>
                </a:cubicBezTo>
                <a:cubicBezTo>
                  <a:pt x="13566" y="4293"/>
                  <a:pt x="13500" y="4186"/>
                  <a:pt x="13500" y="4166"/>
                </a:cubicBezTo>
                <a:cubicBezTo>
                  <a:pt x="13493" y="4133"/>
                  <a:pt x="13480" y="4125"/>
                  <a:pt x="13463" y="4125"/>
                </a:cubicBezTo>
                <a:cubicBezTo>
                  <a:pt x="13445" y="4125"/>
                  <a:pt x="13423" y="4134"/>
                  <a:pt x="13399" y="4134"/>
                </a:cubicBezTo>
                <a:cubicBezTo>
                  <a:pt x="13384" y="4134"/>
                  <a:pt x="13369" y="4131"/>
                  <a:pt x="13353" y="4120"/>
                </a:cubicBezTo>
                <a:cubicBezTo>
                  <a:pt x="13312" y="4059"/>
                  <a:pt x="13312" y="3952"/>
                  <a:pt x="13353" y="3891"/>
                </a:cubicBezTo>
                <a:cubicBezTo>
                  <a:pt x="13374" y="3866"/>
                  <a:pt x="13391" y="3856"/>
                  <a:pt x="13407" y="3856"/>
                </a:cubicBezTo>
                <a:cubicBezTo>
                  <a:pt x="13472" y="3856"/>
                  <a:pt x="13505" y="4030"/>
                  <a:pt x="13607" y="4079"/>
                </a:cubicBezTo>
                <a:cubicBezTo>
                  <a:pt x="13617" y="4084"/>
                  <a:pt x="13637" y="4086"/>
                  <a:pt x="13661" y="4086"/>
                </a:cubicBezTo>
                <a:cubicBezTo>
                  <a:pt x="13746" y="4086"/>
                  <a:pt x="13892" y="4055"/>
                  <a:pt x="13928" y="3972"/>
                </a:cubicBezTo>
                <a:cubicBezTo>
                  <a:pt x="13989" y="3764"/>
                  <a:pt x="14034" y="3382"/>
                  <a:pt x="14223" y="3275"/>
                </a:cubicBezTo>
                <a:cubicBezTo>
                  <a:pt x="14289" y="3230"/>
                  <a:pt x="14563" y="3189"/>
                  <a:pt x="14624" y="3148"/>
                </a:cubicBezTo>
                <a:cubicBezTo>
                  <a:pt x="14731" y="3062"/>
                  <a:pt x="14691" y="3021"/>
                  <a:pt x="14691" y="2894"/>
                </a:cubicBezTo>
                <a:cubicBezTo>
                  <a:pt x="14691" y="2807"/>
                  <a:pt x="14752" y="2701"/>
                  <a:pt x="14772" y="2594"/>
                </a:cubicBezTo>
                <a:cubicBezTo>
                  <a:pt x="14772" y="2512"/>
                  <a:pt x="14879" y="2467"/>
                  <a:pt x="14925" y="2385"/>
                </a:cubicBezTo>
                <a:cubicBezTo>
                  <a:pt x="14945" y="2319"/>
                  <a:pt x="14945" y="2131"/>
                  <a:pt x="14925" y="2065"/>
                </a:cubicBezTo>
                <a:cubicBezTo>
                  <a:pt x="14899" y="1958"/>
                  <a:pt x="14731" y="1917"/>
                  <a:pt x="14670" y="1856"/>
                </a:cubicBezTo>
                <a:cubicBezTo>
                  <a:pt x="14518" y="1749"/>
                  <a:pt x="14543" y="1683"/>
                  <a:pt x="14350" y="1683"/>
                </a:cubicBezTo>
                <a:cubicBezTo>
                  <a:pt x="14243" y="1663"/>
                  <a:pt x="14095" y="1622"/>
                  <a:pt x="14034" y="1556"/>
                </a:cubicBezTo>
                <a:cubicBezTo>
                  <a:pt x="14002" y="1527"/>
                  <a:pt x="13855" y="1499"/>
                  <a:pt x="13741" y="1499"/>
                </a:cubicBezTo>
                <a:cubicBezTo>
                  <a:pt x="13694" y="1499"/>
                  <a:pt x="13653" y="1503"/>
                  <a:pt x="13627" y="1515"/>
                </a:cubicBezTo>
                <a:cubicBezTo>
                  <a:pt x="13526" y="1576"/>
                  <a:pt x="13165" y="1729"/>
                  <a:pt x="13058" y="1790"/>
                </a:cubicBezTo>
                <a:cubicBezTo>
                  <a:pt x="12890" y="1877"/>
                  <a:pt x="12737" y="2044"/>
                  <a:pt x="12508" y="2111"/>
                </a:cubicBezTo>
                <a:cubicBezTo>
                  <a:pt x="12451" y="2131"/>
                  <a:pt x="12375" y="2138"/>
                  <a:pt x="12298" y="2138"/>
                </a:cubicBezTo>
                <a:cubicBezTo>
                  <a:pt x="12144" y="2138"/>
                  <a:pt x="11985" y="2111"/>
                  <a:pt x="11954" y="2111"/>
                </a:cubicBezTo>
                <a:cubicBezTo>
                  <a:pt x="11847" y="2111"/>
                  <a:pt x="11873" y="2004"/>
                  <a:pt x="11847" y="1917"/>
                </a:cubicBezTo>
                <a:cubicBezTo>
                  <a:pt x="11777" y="1728"/>
                  <a:pt x="11666" y="1697"/>
                  <a:pt x="11548" y="1697"/>
                </a:cubicBezTo>
                <a:cubicBezTo>
                  <a:pt x="11491" y="1697"/>
                  <a:pt x="11432" y="1704"/>
                  <a:pt x="11376" y="1704"/>
                </a:cubicBezTo>
                <a:cubicBezTo>
                  <a:pt x="11236" y="1704"/>
                  <a:pt x="11112" y="1660"/>
                  <a:pt x="11064" y="1348"/>
                </a:cubicBezTo>
                <a:cubicBezTo>
                  <a:pt x="11043" y="1241"/>
                  <a:pt x="11023" y="1220"/>
                  <a:pt x="10916" y="1195"/>
                </a:cubicBezTo>
                <a:cubicBezTo>
                  <a:pt x="10809" y="1134"/>
                  <a:pt x="10642" y="813"/>
                  <a:pt x="10514" y="793"/>
                </a:cubicBezTo>
                <a:cubicBezTo>
                  <a:pt x="10408" y="773"/>
                  <a:pt x="10321" y="752"/>
                  <a:pt x="10194" y="712"/>
                </a:cubicBezTo>
                <a:cubicBezTo>
                  <a:pt x="10092" y="646"/>
                  <a:pt x="10133" y="539"/>
                  <a:pt x="10046" y="478"/>
                </a:cubicBezTo>
                <a:cubicBezTo>
                  <a:pt x="9899" y="371"/>
                  <a:pt x="9985" y="478"/>
                  <a:pt x="9899" y="305"/>
                </a:cubicBezTo>
                <a:cubicBezTo>
                  <a:pt x="9858" y="203"/>
                  <a:pt x="9858" y="244"/>
                  <a:pt x="9772" y="203"/>
                </a:cubicBezTo>
                <a:cubicBezTo>
                  <a:pt x="9685" y="157"/>
                  <a:pt x="9517" y="30"/>
                  <a:pt x="9431" y="10"/>
                </a:cubicBezTo>
                <a:cubicBezTo>
                  <a:pt x="9390" y="10"/>
                  <a:pt x="9329" y="1"/>
                  <a:pt x="92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9"/>
          <p:cNvSpPr/>
          <p:nvPr/>
        </p:nvSpPr>
        <p:spPr>
          <a:xfrm>
            <a:off x="3761530" y="2349278"/>
            <a:ext cx="74" cy="74"/>
          </a:xfrm>
          <a:custGeom>
            <a:rect b="b" l="l" r="r" t="t"/>
            <a:pathLst>
              <a:path extrusionOk="0" h="1" w="1">
                <a:moveTo>
                  <a:pt x="1" y="0"/>
                </a:moveTo>
                <a:lnTo>
                  <a:pt x="1"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9"/>
          <p:cNvSpPr/>
          <p:nvPr/>
        </p:nvSpPr>
        <p:spPr>
          <a:xfrm>
            <a:off x="3761530" y="2349278"/>
            <a:ext cx="74" cy="74"/>
          </a:xfrm>
          <a:custGeom>
            <a:rect b="b" l="l" r="r" t="t"/>
            <a:pathLst>
              <a:path extrusionOk="0" h="1" w="1">
                <a:moveTo>
                  <a:pt x="1" y="0"/>
                </a:moveTo>
                <a:lnTo>
                  <a:pt x="1"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9"/>
          <p:cNvSpPr/>
          <p:nvPr/>
        </p:nvSpPr>
        <p:spPr>
          <a:xfrm>
            <a:off x="2760582" y="2634574"/>
            <a:ext cx="74" cy="74"/>
          </a:xfrm>
          <a:custGeom>
            <a:rect b="b" l="l" r="r" t="t"/>
            <a:pathLst>
              <a:path extrusionOk="0" h="1" w="1">
                <a:moveTo>
                  <a:pt x="1" y="0"/>
                </a:moveTo>
                <a:lnTo>
                  <a:pt x="1" y="0"/>
                </a:lnTo>
                <a:lnTo>
                  <a:pt x="1" y="0"/>
                </a:lnTo>
                <a:lnTo>
                  <a:pt x="1" y="0"/>
                </a:lnTo>
                <a:close/>
              </a:path>
            </a:pathLst>
          </a:custGeom>
          <a:solidFill>
            <a:srgbClr val="B7D7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9"/>
          <p:cNvSpPr/>
          <p:nvPr/>
        </p:nvSpPr>
        <p:spPr>
          <a:xfrm>
            <a:off x="2760582" y="2634574"/>
            <a:ext cx="74" cy="74"/>
          </a:xfrm>
          <a:custGeom>
            <a:rect b="b" l="l" r="r" t="t"/>
            <a:pathLst>
              <a:path extrusionOk="0" h="1" w="1">
                <a:moveTo>
                  <a:pt x="1" y="0"/>
                </a:moveTo>
                <a:lnTo>
                  <a:pt x="1" y="0"/>
                </a:lnTo>
                <a:close/>
              </a:path>
            </a:pathLst>
          </a:custGeom>
          <a:solidFill>
            <a:srgbClr val="B7D7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9"/>
          <p:cNvSpPr/>
          <p:nvPr/>
        </p:nvSpPr>
        <p:spPr>
          <a:xfrm>
            <a:off x="2729400" y="2660880"/>
            <a:ext cx="74" cy="74"/>
          </a:xfrm>
          <a:custGeom>
            <a:rect b="b" l="l" r="r" t="t"/>
            <a:pathLst>
              <a:path extrusionOk="0" h="1" w="1">
                <a:moveTo>
                  <a:pt x="1" y="0"/>
                </a:moveTo>
                <a:lnTo>
                  <a:pt x="1" y="0"/>
                </a:lnTo>
                <a:close/>
              </a:path>
            </a:pathLst>
          </a:custGeom>
          <a:solidFill>
            <a:srgbClr val="B7D7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9"/>
          <p:cNvSpPr/>
          <p:nvPr/>
        </p:nvSpPr>
        <p:spPr>
          <a:xfrm>
            <a:off x="2729400" y="2660880"/>
            <a:ext cx="74" cy="74"/>
          </a:xfrm>
          <a:custGeom>
            <a:rect b="b" l="l" r="r" t="t"/>
            <a:pathLst>
              <a:path extrusionOk="0" h="1" w="1">
                <a:moveTo>
                  <a:pt x="1" y="0"/>
                </a:moveTo>
                <a:close/>
              </a:path>
            </a:pathLst>
          </a:custGeom>
          <a:solidFill>
            <a:srgbClr val="B7D7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9"/>
          <p:cNvSpPr/>
          <p:nvPr/>
        </p:nvSpPr>
        <p:spPr>
          <a:xfrm>
            <a:off x="2729400" y="2660880"/>
            <a:ext cx="74" cy="74"/>
          </a:xfrm>
          <a:custGeom>
            <a:rect b="b" l="l" r="r" t="t"/>
            <a:pathLst>
              <a:path extrusionOk="0" h="1" w="1">
                <a:moveTo>
                  <a:pt x="1" y="0"/>
                </a:moveTo>
                <a:lnTo>
                  <a:pt x="1" y="0"/>
                </a:lnTo>
                <a:close/>
              </a:path>
            </a:pathLst>
          </a:custGeom>
          <a:solidFill>
            <a:srgbClr val="B7D7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88" name="Google Shape;3288;p69"/>
          <p:cNvGrpSpPr/>
          <p:nvPr/>
        </p:nvGrpSpPr>
        <p:grpSpPr>
          <a:xfrm>
            <a:off x="2592994" y="3780934"/>
            <a:ext cx="224042" cy="336504"/>
            <a:chOff x="2592994" y="3780934"/>
            <a:chExt cx="224042" cy="336504"/>
          </a:xfrm>
        </p:grpSpPr>
        <p:sp>
          <p:nvSpPr>
            <p:cNvPr id="3289" name="Google Shape;3289;p69"/>
            <p:cNvSpPr/>
            <p:nvPr/>
          </p:nvSpPr>
          <p:spPr>
            <a:xfrm>
              <a:off x="2727922" y="3794826"/>
              <a:ext cx="6059" cy="6503"/>
            </a:xfrm>
            <a:custGeom>
              <a:rect b="b" l="l" r="r" t="t"/>
              <a:pathLst>
                <a:path extrusionOk="0" h="88" w="82">
                  <a:moveTo>
                    <a:pt x="41" y="1"/>
                  </a:moveTo>
                  <a:cubicBezTo>
                    <a:pt x="21" y="1"/>
                    <a:pt x="0" y="21"/>
                    <a:pt x="0" y="41"/>
                  </a:cubicBezTo>
                  <a:cubicBezTo>
                    <a:pt x="0" y="67"/>
                    <a:pt x="21" y="67"/>
                    <a:pt x="41" y="87"/>
                  </a:cubicBezTo>
                  <a:cubicBezTo>
                    <a:pt x="61" y="87"/>
                    <a:pt x="61" y="67"/>
                    <a:pt x="61" y="67"/>
                  </a:cubicBezTo>
                  <a:lnTo>
                    <a:pt x="82" y="67"/>
                  </a:lnTo>
                  <a:cubicBezTo>
                    <a:pt x="61" y="41"/>
                    <a:pt x="41" y="21"/>
                    <a:pt x="41"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9"/>
            <p:cNvSpPr/>
            <p:nvPr/>
          </p:nvSpPr>
          <p:spPr>
            <a:xfrm>
              <a:off x="2705754" y="3797855"/>
              <a:ext cx="9458" cy="9458"/>
            </a:xfrm>
            <a:custGeom>
              <a:rect b="b" l="l" r="r" t="t"/>
              <a:pathLst>
                <a:path extrusionOk="0" h="128" w="128">
                  <a:moveTo>
                    <a:pt x="66" y="0"/>
                  </a:moveTo>
                  <a:cubicBezTo>
                    <a:pt x="26" y="0"/>
                    <a:pt x="0" y="26"/>
                    <a:pt x="0" y="67"/>
                  </a:cubicBezTo>
                  <a:cubicBezTo>
                    <a:pt x="0" y="107"/>
                    <a:pt x="26" y="128"/>
                    <a:pt x="66" y="128"/>
                  </a:cubicBezTo>
                  <a:cubicBezTo>
                    <a:pt x="87" y="128"/>
                    <a:pt x="128" y="107"/>
                    <a:pt x="128" y="67"/>
                  </a:cubicBezTo>
                  <a:cubicBezTo>
                    <a:pt x="128" y="26"/>
                    <a:pt x="107" y="0"/>
                    <a:pt x="66"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9"/>
            <p:cNvSpPr/>
            <p:nvPr/>
          </p:nvSpPr>
          <p:spPr>
            <a:xfrm>
              <a:off x="2732429" y="3816624"/>
              <a:ext cx="3473" cy="7980"/>
            </a:xfrm>
            <a:custGeom>
              <a:rect b="b" l="l" r="r" t="t"/>
              <a:pathLst>
                <a:path extrusionOk="0" h="108" w="47">
                  <a:moveTo>
                    <a:pt x="0" y="1"/>
                  </a:moveTo>
                  <a:cubicBezTo>
                    <a:pt x="0" y="47"/>
                    <a:pt x="0" y="67"/>
                    <a:pt x="21" y="108"/>
                  </a:cubicBezTo>
                  <a:lnTo>
                    <a:pt x="46" y="108"/>
                  </a:lnTo>
                  <a:cubicBezTo>
                    <a:pt x="21" y="67"/>
                    <a:pt x="1" y="26"/>
                    <a:pt x="0"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9"/>
            <p:cNvSpPr/>
            <p:nvPr/>
          </p:nvSpPr>
          <p:spPr>
            <a:xfrm>
              <a:off x="2732429" y="3816624"/>
              <a:ext cx="44040" cy="41084"/>
            </a:xfrm>
            <a:custGeom>
              <a:rect b="b" l="l" r="r" t="t"/>
              <a:pathLst>
                <a:path extrusionOk="0" h="556" w="596">
                  <a:moveTo>
                    <a:pt x="0" y="1"/>
                  </a:moveTo>
                  <a:cubicBezTo>
                    <a:pt x="0" y="47"/>
                    <a:pt x="0" y="67"/>
                    <a:pt x="21" y="108"/>
                  </a:cubicBezTo>
                  <a:cubicBezTo>
                    <a:pt x="46" y="153"/>
                    <a:pt x="46" y="174"/>
                    <a:pt x="67" y="214"/>
                  </a:cubicBezTo>
                  <a:cubicBezTo>
                    <a:pt x="87" y="235"/>
                    <a:pt x="107" y="280"/>
                    <a:pt x="128" y="301"/>
                  </a:cubicBezTo>
                  <a:cubicBezTo>
                    <a:pt x="148" y="342"/>
                    <a:pt x="194" y="362"/>
                    <a:pt x="214" y="382"/>
                  </a:cubicBezTo>
                  <a:cubicBezTo>
                    <a:pt x="234" y="408"/>
                    <a:pt x="275" y="428"/>
                    <a:pt x="301" y="448"/>
                  </a:cubicBezTo>
                  <a:cubicBezTo>
                    <a:pt x="341" y="448"/>
                    <a:pt x="362" y="469"/>
                    <a:pt x="402" y="489"/>
                  </a:cubicBezTo>
                  <a:cubicBezTo>
                    <a:pt x="468" y="509"/>
                    <a:pt x="530" y="535"/>
                    <a:pt x="596" y="555"/>
                  </a:cubicBezTo>
                  <a:cubicBezTo>
                    <a:pt x="575" y="535"/>
                    <a:pt x="530" y="489"/>
                    <a:pt x="489" y="469"/>
                  </a:cubicBezTo>
                  <a:cubicBezTo>
                    <a:pt x="448" y="448"/>
                    <a:pt x="402" y="428"/>
                    <a:pt x="382" y="408"/>
                  </a:cubicBezTo>
                  <a:cubicBezTo>
                    <a:pt x="341" y="382"/>
                    <a:pt x="301" y="362"/>
                    <a:pt x="275" y="342"/>
                  </a:cubicBezTo>
                  <a:cubicBezTo>
                    <a:pt x="234" y="321"/>
                    <a:pt x="214" y="301"/>
                    <a:pt x="173" y="255"/>
                  </a:cubicBezTo>
                  <a:lnTo>
                    <a:pt x="148" y="235"/>
                  </a:lnTo>
                  <a:lnTo>
                    <a:pt x="128" y="214"/>
                  </a:lnTo>
                  <a:lnTo>
                    <a:pt x="107" y="194"/>
                  </a:lnTo>
                  <a:cubicBezTo>
                    <a:pt x="87" y="174"/>
                    <a:pt x="67" y="128"/>
                    <a:pt x="46" y="108"/>
                  </a:cubicBezTo>
                  <a:cubicBezTo>
                    <a:pt x="21" y="67"/>
                    <a:pt x="1" y="26"/>
                    <a:pt x="0"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9"/>
            <p:cNvSpPr/>
            <p:nvPr/>
          </p:nvSpPr>
          <p:spPr>
            <a:xfrm>
              <a:off x="2752750" y="3844850"/>
              <a:ext cx="15813" cy="23719"/>
            </a:xfrm>
            <a:custGeom>
              <a:rect b="b" l="l" r="r" t="t"/>
              <a:pathLst>
                <a:path extrusionOk="0" h="321" w="214">
                  <a:moveTo>
                    <a:pt x="0" y="0"/>
                  </a:moveTo>
                  <a:cubicBezTo>
                    <a:pt x="46" y="66"/>
                    <a:pt x="107" y="127"/>
                    <a:pt x="153" y="194"/>
                  </a:cubicBezTo>
                  <a:cubicBezTo>
                    <a:pt x="172" y="213"/>
                    <a:pt x="191" y="250"/>
                    <a:pt x="211" y="276"/>
                  </a:cubicBezTo>
                  <a:lnTo>
                    <a:pt x="211" y="276"/>
                  </a:lnTo>
                  <a:cubicBezTo>
                    <a:pt x="203" y="227"/>
                    <a:pt x="184" y="184"/>
                    <a:pt x="153" y="153"/>
                  </a:cubicBezTo>
                  <a:cubicBezTo>
                    <a:pt x="107" y="87"/>
                    <a:pt x="66" y="46"/>
                    <a:pt x="0" y="0"/>
                  </a:cubicBezTo>
                  <a:close/>
                  <a:moveTo>
                    <a:pt x="211" y="276"/>
                  </a:moveTo>
                  <a:cubicBezTo>
                    <a:pt x="213" y="290"/>
                    <a:pt x="214" y="305"/>
                    <a:pt x="214" y="321"/>
                  </a:cubicBezTo>
                  <a:lnTo>
                    <a:pt x="214" y="280"/>
                  </a:lnTo>
                  <a:cubicBezTo>
                    <a:pt x="213" y="279"/>
                    <a:pt x="212" y="277"/>
                    <a:pt x="211" y="276"/>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9"/>
            <p:cNvSpPr/>
            <p:nvPr/>
          </p:nvSpPr>
          <p:spPr>
            <a:xfrm>
              <a:off x="2705754" y="3797855"/>
              <a:ext cx="9458" cy="9458"/>
            </a:xfrm>
            <a:custGeom>
              <a:rect b="b" l="l" r="r" t="t"/>
              <a:pathLst>
                <a:path extrusionOk="0" h="128" w="128">
                  <a:moveTo>
                    <a:pt x="66" y="0"/>
                  </a:moveTo>
                  <a:cubicBezTo>
                    <a:pt x="26" y="0"/>
                    <a:pt x="0" y="26"/>
                    <a:pt x="0" y="67"/>
                  </a:cubicBezTo>
                  <a:cubicBezTo>
                    <a:pt x="0" y="107"/>
                    <a:pt x="26" y="128"/>
                    <a:pt x="66" y="128"/>
                  </a:cubicBezTo>
                  <a:cubicBezTo>
                    <a:pt x="87" y="128"/>
                    <a:pt x="128" y="107"/>
                    <a:pt x="128" y="67"/>
                  </a:cubicBezTo>
                  <a:cubicBezTo>
                    <a:pt x="128" y="26"/>
                    <a:pt x="107" y="0"/>
                    <a:pt x="66"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9"/>
            <p:cNvSpPr/>
            <p:nvPr/>
          </p:nvSpPr>
          <p:spPr>
            <a:xfrm>
              <a:off x="2727922" y="3794826"/>
              <a:ext cx="6059" cy="6503"/>
            </a:xfrm>
            <a:custGeom>
              <a:rect b="b" l="l" r="r" t="t"/>
              <a:pathLst>
                <a:path extrusionOk="0" h="88" w="82">
                  <a:moveTo>
                    <a:pt x="41" y="1"/>
                  </a:moveTo>
                  <a:cubicBezTo>
                    <a:pt x="21" y="21"/>
                    <a:pt x="0" y="21"/>
                    <a:pt x="0" y="41"/>
                  </a:cubicBezTo>
                  <a:cubicBezTo>
                    <a:pt x="0" y="67"/>
                    <a:pt x="21" y="67"/>
                    <a:pt x="41" y="87"/>
                  </a:cubicBezTo>
                  <a:cubicBezTo>
                    <a:pt x="61" y="87"/>
                    <a:pt x="61" y="67"/>
                    <a:pt x="61" y="67"/>
                  </a:cubicBezTo>
                  <a:cubicBezTo>
                    <a:pt x="82" y="67"/>
                    <a:pt x="82" y="41"/>
                    <a:pt x="82" y="41"/>
                  </a:cubicBezTo>
                  <a:cubicBezTo>
                    <a:pt x="82" y="21"/>
                    <a:pt x="61" y="1"/>
                    <a:pt x="41"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9"/>
            <p:cNvSpPr/>
            <p:nvPr/>
          </p:nvSpPr>
          <p:spPr>
            <a:xfrm>
              <a:off x="2682404" y="4057955"/>
              <a:ext cx="84681" cy="14335"/>
            </a:xfrm>
            <a:custGeom>
              <a:rect b="b" l="l" r="r" t="t"/>
              <a:pathLst>
                <a:path extrusionOk="0" h="194" w="1146">
                  <a:moveTo>
                    <a:pt x="1" y="0"/>
                  </a:moveTo>
                  <a:lnTo>
                    <a:pt x="1" y="21"/>
                  </a:lnTo>
                  <a:lnTo>
                    <a:pt x="21" y="21"/>
                  </a:lnTo>
                  <a:cubicBezTo>
                    <a:pt x="21" y="21"/>
                    <a:pt x="42" y="21"/>
                    <a:pt x="62" y="41"/>
                  </a:cubicBezTo>
                  <a:cubicBezTo>
                    <a:pt x="87" y="41"/>
                    <a:pt x="108" y="41"/>
                    <a:pt x="128" y="66"/>
                  </a:cubicBezTo>
                  <a:lnTo>
                    <a:pt x="189" y="66"/>
                  </a:lnTo>
                  <a:cubicBezTo>
                    <a:pt x="215" y="87"/>
                    <a:pt x="235" y="87"/>
                    <a:pt x="255" y="87"/>
                  </a:cubicBezTo>
                  <a:lnTo>
                    <a:pt x="316" y="87"/>
                  </a:lnTo>
                  <a:cubicBezTo>
                    <a:pt x="342" y="107"/>
                    <a:pt x="362" y="107"/>
                    <a:pt x="382" y="107"/>
                  </a:cubicBezTo>
                  <a:lnTo>
                    <a:pt x="423" y="107"/>
                  </a:lnTo>
                  <a:cubicBezTo>
                    <a:pt x="423" y="107"/>
                    <a:pt x="423" y="128"/>
                    <a:pt x="444" y="128"/>
                  </a:cubicBezTo>
                  <a:lnTo>
                    <a:pt x="510" y="128"/>
                  </a:lnTo>
                  <a:lnTo>
                    <a:pt x="550" y="148"/>
                  </a:lnTo>
                  <a:lnTo>
                    <a:pt x="571" y="148"/>
                  </a:lnTo>
                  <a:lnTo>
                    <a:pt x="596" y="168"/>
                  </a:lnTo>
                  <a:lnTo>
                    <a:pt x="698" y="168"/>
                  </a:lnTo>
                  <a:lnTo>
                    <a:pt x="744" y="194"/>
                  </a:lnTo>
                  <a:lnTo>
                    <a:pt x="1125" y="194"/>
                  </a:lnTo>
                  <a:lnTo>
                    <a:pt x="1125" y="168"/>
                  </a:lnTo>
                  <a:lnTo>
                    <a:pt x="1145" y="168"/>
                  </a:lnTo>
                  <a:lnTo>
                    <a:pt x="1125" y="148"/>
                  </a:lnTo>
                  <a:lnTo>
                    <a:pt x="657" y="148"/>
                  </a:lnTo>
                  <a:lnTo>
                    <a:pt x="657" y="128"/>
                  </a:lnTo>
                  <a:lnTo>
                    <a:pt x="550" y="128"/>
                  </a:lnTo>
                  <a:lnTo>
                    <a:pt x="530" y="107"/>
                  </a:lnTo>
                  <a:cubicBezTo>
                    <a:pt x="489" y="107"/>
                    <a:pt x="444" y="87"/>
                    <a:pt x="403" y="87"/>
                  </a:cubicBezTo>
                  <a:cubicBezTo>
                    <a:pt x="382" y="87"/>
                    <a:pt x="362" y="87"/>
                    <a:pt x="342" y="66"/>
                  </a:cubicBezTo>
                  <a:lnTo>
                    <a:pt x="215" y="66"/>
                  </a:lnTo>
                  <a:lnTo>
                    <a:pt x="189" y="41"/>
                  </a:lnTo>
                  <a:lnTo>
                    <a:pt x="148" y="41"/>
                  </a:lnTo>
                  <a:cubicBezTo>
                    <a:pt x="128" y="41"/>
                    <a:pt x="108" y="41"/>
                    <a:pt x="108" y="21"/>
                  </a:cubicBezTo>
                  <a:lnTo>
                    <a:pt x="42" y="21"/>
                  </a:lnTo>
                  <a:lnTo>
                    <a:pt x="2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9"/>
            <p:cNvSpPr/>
            <p:nvPr/>
          </p:nvSpPr>
          <p:spPr>
            <a:xfrm>
              <a:off x="2790287" y="4060984"/>
              <a:ext cx="18916" cy="3399"/>
            </a:xfrm>
            <a:custGeom>
              <a:rect b="b" l="l" r="r" t="t"/>
              <a:pathLst>
                <a:path extrusionOk="0" h="46" w="256">
                  <a:moveTo>
                    <a:pt x="235" y="0"/>
                  </a:moveTo>
                  <a:cubicBezTo>
                    <a:pt x="235" y="25"/>
                    <a:pt x="214" y="25"/>
                    <a:pt x="214" y="25"/>
                  </a:cubicBezTo>
                  <a:lnTo>
                    <a:pt x="255" y="25"/>
                  </a:lnTo>
                  <a:lnTo>
                    <a:pt x="235" y="0"/>
                  </a:lnTo>
                  <a:close/>
                  <a:moveTo>
                    <a:pt x="1" y="25"/>
                  </a:moveTo>
                  <a:lnTo>
                    <a:pt x="1" y="46"/>
                  </a:lnTo>
                  <a:lnTo>
                    <a:pt x="108" y="46"/>
                  </a:lnTo>
                  <a:lnTo>
                    <a:pt x="128" y="25"/>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9"/>
            <p:cNvSpPr/>
            <p:nvPr/>
          </p:nvSpPr>
          <p:spPr>
            <a:xfrm>
              <a:off x="2724523" y="4075246"/>
              <a:ext cx="80173" cy="7980"/>
            </a:xfrm>
            <a:custGeom>
              <a:rect b="b" l="l" r="r" t="t"/>
              <a:pathLst>
                <a:path extrusionOk="0" h="108" w="1085">
                  <a:moveTo>
                    <a:pt x="1" y="0"/>
                  </a:moveTo>
                  <a:lnTo>
                    <a:pt x="1" y="21"/>
                  </a:lnTo>
                  <a:cubicBezTo>
                    <a:pt x="26" y="21"/>
                    <a:pt x="46" y="21"/>
                    <a:pt x="67" y="41"/>
                  </a:cubicBezTo>
                  <a:lnTo>
                    <a:pt x="128" y="41"/>
                  </a:lnTo>
                  <a:lnTo>
                    <a:pt x="153" y="61"/>
                  </a:lnTo>
                  <a:lnTo>
                    <a:pt x="194" y="61"/>
                  </a:lnTo>
                  <a:lnTo>
                    <a:pt x="235" y="87"/>
                  </a:lnTo>
                  <a:lnTo>
                    <a:pt x="362" y="87"/>
                  </a:lnTo>
                  <a:lnTo>
                    <a:pt x="382" y="107"/>
                  </a:lnTo>
                  <a:lnTo>
                    <a:pt x="891" y="107"/>
                  </a:lnTo>
                  <a:cubicBezTo>
                    <a:pt x="916" y="107"/>
                    <a:pt x="937" y="107"/>
                    <a:pt x="937" y="87"/>
                  </a:cubicBezTo>
                  <a:lnTo>
                    <a:pt x="1084" y="87"/>
                  </a:lnTo>
                  <a:lnTo>
                    <a:pt x="1064" y="61"/>
                  </a:lnTo>
                  <a:lnTo>
                    <a:pt x="977" y="61"/>
                  </a:lnTo>
                  <a:cubicBezTo>
                    <a:pt x="957" y="61"/>
                    <a:pt x="937" y="87"/>
                    <a:pt x="891" y="87"/>
                  </a:cubicBezTo>
                  <a:lnTo>
                    <a:pt x="428" y="87"/>
                  </a:lnTo>
                  <a:lnTo>
                    <a:pt x="382" y="61"/>
                  </a:lnTo>
                  <a:lnTo>
                    <a:pt x="235" y="61"/>
                  </a:lnTo>
                  <a:lnTo>
                    <a:pt x="235" y="41"/>
                  </a:lnTo>
                  <a:lnTo>
                    <a:pt x="194" y="41"/>
                  </a:lnTo>
                  <a:cubicBezTo>
                    <a:pt x="174" y="41"/>
                    <a:pt x="153" y="41"/>
                    <a:pt x="153" y="21"/>
                  </a:cubicBezTo>
                  <a:lnTo>
                    <a:pt x="67" y="21"/>
                  </a:lnTo>
                  <a:cubicBezTo>
                    <a:pt x="46" y="0"/>
                    <a:pt x="26" y="0"/>
                    <a:pt x="2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9"/>
            <p:cNvSpPr/>
            <p:nvPr/>
          </p:nvSpPr>
          <p:spPr>
            <a:xfrm>
              <a:off x="2699695" y="4089137"/>
              <a:ext cx="64360" cy="9458"/>
            </a:xfrm>
            <a:custGeom>
              <a:rect b="b" l="l" r="r" t="t"/>
              <a:pathLst>
                <a:path extrusionOk="0" h="128" w="871">
                  <a:moveTo>
                    <a:pt x="1" y="1"/>
                  </a:moveTo>
                  <a:lnTo>
                    <a:pt x="1" y="26"/>
                  </a:lnTo>
                  <a:lnTo>
                    <a:pt x="42" y="26"/>
                  </a:lnTo>
                  <a:cubicBezTo>
                    <a:pt x="62" y="26"/>
                    <a:pt x="62" y="26"/>
                    <a:pt x="82" y="46"/>
                  </a:cubicBezTo>
                  <a:lnTo>
                    <a:pt x="189" y="46"/>
                  </a:lnTo>
                  <a:cubicBezTo>
                    <a:pt x="210" y="67"/>
                    <a:pt x="235" y="67"/>
                    <a:pt x="235" y="67"/>
                  </a:cubicBezTo>
                  <a:lnTo>
                    <a:pt x="337" y="67"/>
                  </a:lnTo>
                  <a:cubicBezTo>
                    <a:pt x="362" y="87"/>
                    <a:pt x="382" y="87"/>
                    <a:pt x="382" y="87"/>
                  </a:cubicBezTo>
                  <a:lnTo>
                    <a:pt x="489" y="87"/>
                  </a:lnTo>
                  <a:lnTo>
                    <a:pt x="489" y="107"/>
                  </a:lnTo>
                  <a:lnTo>
                    <a:pt x="637" y="107"/>
                  </a:lnTo>
                  <a:cubicBezTo>
                    <a:pt x="657" y="128"/>
                    <a:pt x="677" y="128"/>
                    <a:pt x="718" y="128"/>
                  </a:cubicBezTo>
                  <a:lnTo>
                    <a:pt x="871" y="128"/>
                  </a:lnTo>
                  <a:lnTo>
                    <a:pt x="871" y="107"/>
                  </a:lnTo>
                  <a:lnTo>
                    <a:pt x="698" y="107"/>
                  </a:lnTo>
                  <a:cubicBezTo>
                    <a:pt x="677" y="107"/>
                    <a:pt x="657" y="107"/>
                    <a:pt x="637" y="87"/>
                  </a:cubicBezTo>
                  <a:lnTo>
                    <a:pt x="510" y="87"/>
                  </a:lnTo>
                  <a:lnTo>
                    <a:pt x="489" y="67"/>
                  </a:lnTo>
                  <a:lnTo>
                    <a:pt x="403" y="67"/>
                  </a:lnTo>
                  <a:lnTo>
                    <a:pt x="362" y="46"/>
                  </a:lnTo>
                  <a:lnTo>
                    <a:pt x="210" y="46"/>
                  </a:lnTo>
                  <a:lnTo>
                    <a:pt x="169" y="26"/>
                  </a:lnTo>
                  <a:lnTo>
                    <a:pt x="128" y="26"/>
                  </a:lnTo>
                  <a:cubicBezTo>
                    <a:pt x="108" y="26"/>
                    <a:pt x="82" y="26"/>
                    <a:pt x="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9"/>
            <p:cNvSpPr/>
            <p:nvPr/>
          </p:nvSpPr>
          <p:spPr>
            <a:xfrm>
              <a:off x="2694818" y="4107906"/>
              <a:ext cx="74" cy="74"/>
            </a:xfrm>
            <a:custGeom>
              <a:rect b="b" l="l" r="r" t="t"/>
              <a:pathLst>
                <a:path extrusionOk="0" h="1" w="1">
                  <a:moveTo>
                    <a:pt x="1" y="1"/>
                  </a:moveTo>
                  <a:lnTo>
                    <a:pt x="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9"/>
            <p:cNvSpPr/>
            <p:nvPr/>
          </p:nvSpPr>
          <p:spPr>
            <a:xfrm>
              <a:off x="2682404" y="4057955"/>
              <a:ext cx="84681" cy="14335"/>
            </a:xfrm>
            <a:custGeom>
              <a:rect b="b" l="l" r="r" t="t"/>
              <a:pathLst>
                <a:path extrusionOk="0" h="194" w="1146">
                  <a:moveTo>
                    <a:pt x="1" y="0"/>
                  </a:moveTo>
                  <a:lnTo>
                    <a:pt x="1" y="21"/>
                  </a:lnTo>
                  <a:lnTo>
                    <a:pt x="21" y="21"/>
                  </a:lnTo>
                  <a:cubicBezTo>
                    <a:pt x="21" y="21"/>
                    <a:pt x="42" y="21"/>
                    <a:pt x="62" y="41"/>
                  </a:cubicBezTo>
                  <a:cubicBezTo>
                    <a:pt x="87" y="41"/>
                    <a:pt x="108" y="41"/>
                    <a:pt x="128" y="66"/>
                  </a:cubicBezTo>
                  <a:lnTo>
                    <a:pt x="189" y="66"/>
                  </a:lnTo>
                  <a:cubicBezTo>
                    <a:pt x="215" y="87"/>
                    <a:pt x="235" y="87"/>
                    <a:pt x="255" y="87"/>
                  </a:cubicBezTo>
                  <a:lnTo>
                    <a:pt x="316" y="87"/>
                  </a:lnTo>
                  <a:cubicBezTo>
                    <a:pt x="342" y="107"/>
                    <a:pt x="362" y="107"/>
                    <a:pt x="382" y="107"/>
                  </a:cubicBezTo>
                  <a:lnTo>
                    <a:pt x="423" y="107"/>
                  </a:lnTo>
                  <a:cubicBezTo>
                    <a:pt x="423" y="107"/>
                    <a:pt x="423" y="128"/>
                    <a:pt x="444" y="128"/>
                  </a:cubicBezTo>
                  <a:lnTo>
                    <a:pt x="510" y="128"/>
                  </a:lnTo>
                  <a:lnTo>
                    <a:pt x="550" y="148"/>
                  </a:lnTo>
                  <a:lnTo>
                    <a:pt x="571" y="148"/>
                  </a:lnTo>
                  <a:lnTo>
                    <a:pt x="596" y="168"/>
                  </a:lnTo>
                  <a:lnTo>
                    <a:pt x="698" y="168"/>
                  </a:lnTo>
                  <a:lnTo>
                    <a:pt x="744" y="194"/>
                  </a:lnTo>
                  <a:lnTo>
                    <a:pt x="1125" y="194"/>
                  </a:lnTo>
                  <a:lnTo>
                    <a:pt x="1125" y="168"/>
                  </a:lnTo>
                  <a:lnTo>
                    <a:pt x="1145" y="168"/>
                  </a:lnTo>
                  <a:lnTo>
                    <a:pt x="1125" y="148"/>
                  </a:lnTo>
                  <a:lnTo>
                    <a:pt x="657" y="148"/>
                  </a:lnTo>
                  <a:lnTo>
                    <a:pt x="657" y="128"/>
                  </a:lnTo>
                  <a:lnTo>
                    <a:pt x="550" y="128"/>
                  </a:lnTo>
                  <a:lnTo>
                    <a:pt x="530" y="107"/>
                  </a:lnTo>
                  <a:cubicBezTo>
                    <a:pt x="489" y="107"/>
                    <a:pt x="444" y="87"/>
                    <a:pt x="403" y="87"/>
                  </a:cubicBezTo>
                  <a:cubicBezTo>
                    <a:pt x="382" y="87"/>
                    <a:pt x="362" y="87"/>
                    <a:pt x="342" y="66"/>
                  </a:cubicBezTo>
                  <a:lnTo>
                    <a:pt x="215" y="66"/>
                  </a:lnTo>
                  <a:lnTo>
                    <a:pt x="189" y="41"/>
                  </a:lnTo>
                  <a:lnTo>
                    <a:pt x="148" y="41"/>
                  </a:lnTo>
                  <a:cubicBezTo>
                    <a:pt x="128" y="41"/>
                    <a:pt x="108" y="41"/>
                    <a:pt x="108" y="21"/>
                  </a:cubicBezTo>
                  <a:lnTo>
                    <a:pt x="42" y="21"/>
                  </a:lnTo>
                  <a:lnTo>
                    <a:pt x="2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9"/>
            <p:cNvSpPr/>
            <p:nvPr/>
          </p:nvSpPr>
          <p:spPr>
            <a:xfrm>
              <a:off x="2724523" y="4075246"/>
              <a:ext cx="80173" cy="7980"/>
            </a:xfrm>
            <a:custGeom>
              <a:rect b="b" l="l" r="r" t="t"/>
              <a:pathLst>
                <a:path extrusionOk="0" h="108" w="1085">
                  <a:moveTo>
                    <a:pt x="1" y="0"/>
                  </a:moveTo>
                  <a:lnTo>
                    <a:pt x="1" y="21"/>
                  </a:lnTo>
                  <a:cubicBezTo>
                    <a:pt x="26" y="21"/>
                    <a:pt x="46" y="21"/>
                    <a:pt x="67" y="41"/>
                  </a:cubicBezTo>
                  <a:lnTo>
                    <a:pt x="128" y="41"/>
                  </a:lnTo>
                  <a:lnTo>
                    <a:pt x="153" y="61"/>
                  </a:lnTo>
                  <a:lnTo>
                    <a:pt x="194" y="61"/>
                  </a:lnTo>
                  <a:lnTo>
                    <a:pt x="235" y="87"/>
                  </a:lnTo>
                  <a:lnTo>
                    <a:pt x="362" y="87"/>
                  </a:lnTo>
                  <a:lnTo>
                    <a:pt x="382" y="107"/>
                  </a:lnTo>
                  <a:lnTo>
                    <a:pt x="891" y="107"/>
                  </a:lnTo>
                  <a:cubicBezTo>
                    <a:pt x="916" y="107"/>
                    <a:pt x="937" y="107"/>
                    <a:pt x="937" y="87"/>
                  </a:cubicBezTo>
                  <a:lnTo>
                    <a:pt x="1084" y="87"/>
                  </a:lnTo>
                  <a:lnTo>
                    <a:pt x="1064" y="61"/>
                  </a:lnTo>
                  <a:lnTo>
                    <a:pt x="977" y="61"/>
                  </a:lnTo>
                  <a:cubicBezTo>
                    <a:pt x="957" y="61"/>
                    <a:pt x="937" y="87"/>
                    <a:pt x="891" y="87"/>
                  </a:cubicBezTo>
                  <a:lnTo>
                    <a:pt x="428" y="87"/>
                  </a:lnTo>
                  <a:lnTo>
                    <a:pt x="382" y="61"/>
                  </a:lnTo>
                  <a:lnTo>
                    <a:pt x="235" y="61"/>
                  </a:lnTo>
                  <a:lnTo>
                    <a:pt x="235" y="41"/>
                  </a:lnTo>
                  <a:lnTo>
                    <a:pt x="194" y="41"/>
                  </a:lnTo>
                  <a:cubicBezTo>
                    <a:pt x="174" y="41"/>
                    <a:pt x="153" y="41"/>
                    <a:pt x="153" y="21"/>
                  </a:cubicBezTo>
                  <a:lnTo>
                    <a:pt x="67" y="21"/>
                  </a:lnTo>
                  <a:cubicBezTo>
                    <a:pt x="46" y="0"/>
                    <a:pt x="26" y="0"/>
                    <a:pt x="2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9"/>
            <p:cNvSpPr/>
            <p:nvPr/>
          </p:nvSpPr>
          <p:spPr>
            <a:xfrm>
              <a:off x="2699695" y="4089137"/>
              <a:ext cx="64360" cy="9458"/>
            </a:xfrm>
            <a:custGeom>
              <a:rect b="b" l="l" r="r" t="t"/>
              <a:pathLst>
                <a:path extrusionOk="0" h="128" w="871">
                  <a:moveTo>
                    <a:pt x="1" y="1"/>
                  </a:moveTo>
                  <a:lnTo>
                    <a:pt x="1" y="26"/>
                  </a:lnTo>
                  <a:lnTo>
                    <a:pt x="42" y="26"/>
                  </a:lnTo>
                  <a:cubicBezTo>
                    <a:pt x="62" y="26"/>
                    <a:pt x="62" y="26"/>
                    <a:pt x="82" y="46"/>
                  </a:cubicBezTo>
                  <a:lnTo>
                    <a:pt x="189" y="46"/>
                  </a:lnTo>
                  <a:cubicBezTo>
                    <a:pt x="210" y="67"/>
                    <a:pt x="235" y="67"/>
                    <a:pt x="235" y="67"/>
                  </a:cubicBezTo>
                  <a:lnTo>
                    <a:pt x="337" y="67"/>
                  </a:lnTo>
                  <a:cubicBezTo>
                    <a:pt x="362" y="87"/>
                    <a:pt x="382" y="87"/>
                    <a:pt x="382" y="87"/>
                  </a:cubicBezTo>
                  <a:lnTo>
                    <a:pt x="489" y="87"/>
                  </a:lnTo>
                  <a:lnTo>
                    <a:pt x="489" y="107"/>
                  </a:lnTo>
                  <a:lnTo>
                    <a:pt x="637" y="107"/>
                  </a:lnTo>
                  <a:cubicBezTo>
                    <a:pt x="657" y="128"/>
                    <a:pt x="677" y="128"/>
                    <a:pt x="718" y="128"/>
                  </a:cubicBezTo>
                  <a:lnTo>
                    <a:pt x="871" y="128"/>
                  </a:lnTo>
                  <a:lnTo>
                    <a:pt x="871" y="107"/>
                  </a:lnTo>
                  <a:lnTo>
                    <a:pt x="698" y="107"/>
                  </a:lnTo>
                  <a:cubicBezTo>
                    <a:pt x="677" y="107"/>
                    <a:pt x="657" y="107"/>
                    <a:pt x="637" y="87"/>
                  </a:cubicBezTo>
                  <a:lnTo>
                    <a:pt x="510" y="87"/>
                  </a:lnTo>
                  <a:lnTo>
                    <a:pt x="489" y="67"/>
                  </a:lnTo>
                  <a:lnTo>
                    <a:pt x="403" y="67"/>
                  </a:lnTo>
                  <a:lnTo>
                    <a:pt x="362" y="46"/>
                  </a:lnTo>
                  <a:lnTo>
                    <a:pt x="210" y="46"/>
                  </a:lnTo>
                  <a:lnTo>
                    <a:pt x="169" y="26"/>
                  </a:lnTo>
                  <a:lnTo>
                    <a:pt x="128" y="26"/>
                  </a:lnTo>
                  <a:cubicBezTo>
                    <a:pt x="108" y="26"/>
                    <a:pt x="82" y="26"/>
                    <a:pt x="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9"/>
            <p:cNvSpPr/>
            <p:nvPr/>
          </p:nvSpPr>
          <p:spPr>
            <a:xfrm>
              <a:off x="2790287" y="4060984"/>
              <a:ext cx="18916" cy="3399"/>
            </a:xfrm>
            <a:custGeom>
              <a:rect b="b" l="l" r="r" t="t"/>
              <a:pathLst>
                <a:path extrusionOk="0" h="46" w="256">
                  <a:moveTo>
                    <a:pt x="235" y="0"/>
                  </a:moveTo>
                  <a:cubicBezTo>
                    <a:pt x="235" y="25"/>
                    <a:pt x="214" y="25"/>
                    <a:pt x="214" y="25"/>
                  </a:cubicBezTo>
                  <a:lnTo>
                    <a:pt x="255" y="25"/>
                  </a:lnTo>
                  <a:lnTo>
                    <a:pt x="235" y="0"/>
                  </a:lnTo>
                  <a:close/>
                  <a:moveTo>
                    <a:pt x="1" y="25"/>
                  </a:moveTo>
                  <a:lnTo>
                    <a:pt x="1" y="46"/>
                  </a:lnTo>
                  <a:lnTo>
                    <a:pt x="108" y="46"/>
                  </a:lnTo>
                  <a:lnTo>
                    <a:pt x="128" y="25"/>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9"/>
            <p:cNvSpPr/>
            <p:nvPr/>
          </p:nvSpPr>
          <p:spPr>
            <a:xfrm>
              <a:off x="2683956" y="4040664"/>
              <a:ext cx="59410" cy="4951"/>
            </a:xfrm>
            <a:custGeom>
              <a:rect b="b" l="l" r="r" t="t"/>
              <a:pathLst>
                <a:path extrusionOk="0" h="67" w="804">
                  <a:moveTo>
                    <a:pt x="0" y="0"/>
                  </a:moveTo>
                  <a:cubicBezTo>
                    <a:pt x="0" y="21"/>
                    <a:pt x="21" y="21"/>
                    <a:pt x="41" y="21"/>
                  </a:cubicBezTo>
                  <a:lnTo>
                    <a:pt x="66" y="46"/>
                  </a:lnTo>
                  <a:lnTo>
                    <a:pt x="148" y="46"/>
                  </a:lnTo>
                  <a:lnTo>
                    <a:pt x="168" y="67"/>
                  </a:lnTo>
                  <a:lnTo>
                    <a:pt x="234" y="67"/>
                  </a:lnTo>
                  <a:lnTo>
                    <a:pt x="255" y="46"/>
                  </a:lnTo>
                  <a:lnTo>
                    <a:pt x="275" y="46"/>
                  </a:lnTo>
                  <a:lnTo>
                    <a:pt x="295" y="67"/>
                  </a:lnTo>
                  <a:lnTo>
                    <a:pt x="804" y="67"/>
                  </a:lnTo>
                  <a:lnTo>
                    <a:pt x="804" y="46"/>
                  </a:lnTo>
                  <a:lnTo>
                    <a:pt x="804" y="21"/>
                  </a:lnTo>
                  <a:lnTo>
                    <a:pt x="804"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9"/>
            <p:cNvSpPr/>
            <p:nvPr/>
          </p:nvSpPr>
          <p:spPr>
            <a:xfrm>
              <a:off x="2763981" y="4042142"/>
              <a:ext cx="48547" cy="4951"/>
            </a:xfrm>
            <a:custGeom>
              <a:rect b="b" l="l" r="r" t="t"/>
              <a:pathLst>
                <a:path extrusionOk="0" h="67" w="657">
                  <a:moveTo>
                    <a:pt x="41" y="1"/>
                  </a:moveTo>
                  <a:lnTo>
                    <a:pt x="21" y="26"/>
                  </a:lnTo>
                  <a:lnTo>
                    <a:pt x="1" y="47"/>
                  </a:lnTo>
                  <a:lnTo>
                    <a:pt x="1" y="67"/>
                  </a:lnTo>
                  <a:lnTo>
                    <a:pt x="509" y="67"/>
                  </a:lnTo>
                  <a:lnTo>
                    <a:pt x="530" y="47"/>
                  </a:lnTo>
                  <a:lnTo>
                    <a:pt x="657" y="47"/>
                  </a:lnTo>
                  <a:lnTo>
                    <a:pt x="637" y="26"/>
                  </a:lnTo>
                  <a:lnTo>
                    <a:pt x="189" y="26"/>
                  </a:lnTo>
                  <a:cubicBezTo>
                    <a:pt x="169" y="26"/>
                    <a:pt x="169" y="26"/>
                    <a:pt x="148"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9"/>
            <p:cNvSpPr/>
            <p:nvPr/>
          </p:nvSpPr>
          <p:spPr>
            <a:xfrm>
              <a:off x="2803070" y="4044063"/>
              <a:ext cx="4581" cy="1552"/>
            </a:xfrm>
            <a:custGeom>
              <a:rect b="b" l="l" r="r" t="t"/>
              <a:pathLst>
                <a:path extrusionOk="0" h="21" w="62">
                  <a:moveTo>
                    <a:pt x="21" y="0"/>
                  </a:moveTo>
                  <a:lnTo>
                    <a:pt x="1" y="21"/>
                  </a:lnTo>
                  <a:lnTo>
                    <a:pt x="62" y="21"/>
                  </a:lnTo>
                  <a:cubicBezTo>
                    <a:pt x="41" y="21"/>
                    <a:pt x="41" y="0"/>
                    <a:pt x="2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9"/>
            <p:cNvSpPr/>
            <p:nvPr/>
          </p:nvSpPr>
          <p:spPr>
            <a:xfrm>
              <a:off x="2798193" y="4042142"/>
              <a:ext cx="14335" cy="4951"/>
            </a:xfrm>
            <a:custGeom>
              <a:rect b="b" l="l" r="r" t="t"/>
              <a:pathLst>
                <a:path extrusionOk="0" h="67" w="194">
                  <a:moveTo>
                    <a:pt x="21" y="1"/>
                  </a:moveTo>
                  <a:cubicBezTo>
                    <a:pt x="1" y="26"/>
                    <a:pt x="1" y="26"/>
                    <a:pt x="1" y="47"/>
                  </a:cubicBezTo>
                  <a:lnTo>
                    <a:pt x="1" y="67"/>
                  </a:lnTo>
                  <a:lnTo>
                    <a:pt x="46" y="67"/>
                  </a:lnTo>
                  <a:lnTo>
                    <a:pt x="67" y="47"/>
                  </a:lnTo>
                  <a:lnTo>
                    <a:pt x="194" y="47"/>
                  </a:lnTo>
                  <a:lnTo>
                    <a:pt x="174" y="26"/>
                  </a:lnTo>
                  <a:lnTo>
                    <a:pt x="67" y="26"/>
                  </a:lnTo>
                  <a:cubicBezTo>
                    <a:pt x="67" y="26"/>
                    <a:pt x="46" y="26"/>
                    <a:pt x="46"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9"/>
            <p:cNvSpPr/>
            <p:nvPr/>
          </p:nvSpPr>
          <p:spPr>
            <a:xfrm>
              <a:off x="2812455" y="4045541"/>
              <a:ext cx="74" cy="74"/>
            </a:xfrm>
            <a:custGeom>
              <a:rect b="b" l="l" r="r" t="t"/>
              <a:pathLst>
                <a:path extrusionOk="0" h="1" w="1">
                  <a:moveTo>
                    <a:pt x="1" y="1"/>
                  </a:moveTo>
                  <a:lnTo>
                    <a:pt x="1" y="1"/>
                  </a:lnTo>
                  <a:lnTo>
                    <a:pt x="1" y="1"/>
                  </a:lnTo>
                  <a:lnTo>
                    <a:pt x="1"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9"/>
            <p:cNvSpPr/>
            <p:nvPr/>
          </p:nvSpPr>
          <p:spPr>
            <a:xfrm>
              <a:off x="2765533" y="4042142"/>
              <a:ext cx="46996" cy="3473"/>
            </a:xfrm>
            <a:custGeom>
              <a:rect b="b" l="l" r="r" t="t"/>
              <a:pathLst>
                <a:path extrusionOk="0" h="47" w="636">
                  <a:moveTo>
                    <a:pt x="20" y="1"/>
                  </a:moveTo>
                  <a:lnTo>
                    <a:pt x="0" y="26"/>
                  </a:lnTo>
                  <a:lnTo>
                    <a:pt x="382" y="26"/>
                  </a:lnTo>
                  <a:lnTo>
                    <a:pt x="402" y="47"/>
                  </a:lnTo>
                  <a:lnTo>
                    <a:pt x="636" y="47"/>
                  </a:lnTo>
                  <a:lnTo>
                    <a:pt x="616" y="26"/>
                  </a:lnTo>
                  <a:lnTo>
                    <a:pt x="463" y="26"/>
                  </a:lnTo>
                  <a:cubicBezTo>
                    <a:pt x="463" y="1"/>
                    <a:pt x="443" y="1"/>
                    <a:pt x="443"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9"/>
            <p:cNvSpPr/>
            <p:nvPr/>
          </p:nvSpPr>
          <p:spPr>
            <a:xfrm>
              <a:off x="2592994" y="3780934"/>
              <a:ext cx="163155" cy="266161"/>
            </a:xfrm>
            <a:custGeom>
              <a:rect b="b" l="l" r="r" t="t"/>
              <a:pathLst>
                <a:path extrusionOk="0" h="3602" w="2208">
                  <a:moveTo>
                    <a:pt x="1592" y="229"/>
                  </a:moveTo>
                  <a:cubicBezTo>
                    <a:pt x="1633" y="229"/>
                    <a:pt x="1654" y="255"/>
                    <a:pt x="1654" y="296"/>
                  </a:cubicBezTo>
                  <a:cubicBezTo>
                    <a:pt x="1654" y="336"/>
                    <a:pt x="1613" y="357"/>
                    <a:pt x="1592" y="357"/>
                  </a:cubicBezTo>
                  <a:cubicBezTo>
                    <a:pt x="1552" y="357"/>
                    <a:pt x="1526" y="336"/>
                    <a:pt x="1526" y="296"/>
                  </a:cubicBezTo>
                  <a:cubicBezTo>
                    <a:pt x="1526" y="255"/>
                    <a:pt x="1552" y="229"/>
                    <a:pt x="1592" y="229"/>
                  </a:cubicBezTo>
                  <a:close/>
                  <a:moveTo>
                    <a:pt x="1063" y="0"/>
                  </a:moveTo>
                  <a:cubicBezTo>
                    <a:pt x="1043" y="0"/>
                    <a:pt x="1018" y="0"/>
                    <a:pt x="997" y="21"/>
                  </a:cubicBezTo>
                  <a:lnTo>
                    <a:pt x="957" y="21"/>
                  </a:lnTo>
                  <a:cubicBezTo>
                    <a:pt x="936" y="21"/>
                    <a:pt x="916" y="41"/>
                    <a:pt x="891" y="41"/>
                  </a:cubicBezTo>
                  <a:cubicBezTo>
                    <a:pt x="870" y="41"/>
                    <a:pt x="850" y="41"/>
                    <a:pt x="850" y="62"/>
                  </a:cubicBezTo>
                  <a:lnTo>
                    <a:pt x="789" y="62"/>
                  </a:lnTo>
                  <a:cubicBezTo>
                    <a:pt x="763" y="82"/>
                    <a:pt x="743" y="82"/>
                    <a:pt x="723" y="82"/>
                  </a:cubicBezTo>
                  <a:cubicBezTo>
                    <a:pt x="702" y="102"/>
                    <a:pt x="682" y="102"/>
                    <a:pt x="682" y="128"/>
                  </a:cubicBezTo>
                  <a:lnTo>
                    <a:pt x="636" y="128"/>
                  </a:lnTo>
                  <a:lnTo>
                    <a:pt x="616" y="148"/>
                  </a:lnTo>
                  <a:lnTo>
                    <a:pt x="595" y="148"/>
                  </a:lnTo>
                  <a:lnTo>
                    <a:pt x="575" y="168"/>
                  </a:lnTo>
                  <a:cubicBezTo>
                    <a:pt x="534" y="168"/>
                    <a:pt x="509" y="189"/>
                    <a:pt x="468" y="209"/>
                  </a:cubicBezTo>
                  <a:cubicBezTo>
                    <a:pt x="428" y="229"/>
                    <a:pt x="407" y="229"/>
                    <a:pt x="382" y="255"/>
                  </a:cubicBezTo>
                  <a:lnTo>
                    <a:pt x="361" y="275"/>
                  </a:lnTo>
                  <a:cubicBezTo>
                    <a:pt x="341" y="275"/>
                    <a:pt x="321" y="296"/>
                    <a:pt x="321" y="296"/>
                  </a:cubicBezTo>
                  <a:cubicBezTo>
                    <a:pt x="300" y="296"/>
                    <a:pt x="280" y="316"/>
                    <a:pt x="255" y="336"/>
                  </a:cubicBezTo>
                  <a:lnTo>
                    <a:pt x="234" y="357"/>
                  </a:lnTo>
                  <a:lnTo>
                    <a:pt x="214" y="357"/>
                  </a:lnTo>
                  <a:cubicBezTo>
                    <a:pt x="214" y="382"/>
                    <a:pt x="194" y="402"/>
                    <a:pt x="194" y="402"/>
                  </a:cubicBezTo>
                  <a:cubicBezTo>
                    <a:pt x="173" y="443"/>
                    <a:pt x="153" y="463"/>
                    <a:pt x="128" y="509"/>
                  </a:cubicBezTo>
                  <a:cubicBezTo>
                    <a:pt x="107" y="530"/>
                    <a:pt x="87" y="570"/>
                    <a:pt x="66" y="591"/>
                  </a:cubicBezTo>
                  <a:cubicBezTo>
                    <a:pt x="66" y="611"/>
                    <a:pt x="66" y="636"/>
                    <a:pt x="46" y="657"/>
                  </a:cubicBezTo>
                  <a:cubicBezTo>
                    <a:pt x="46" y="657"/>
                    <a:pt x="46" y="677"/>
                    <a:pt x="26" y="697"/>
                  </a:cubicBezTo>
                  <a:lnTo>
                    <a:pt x="26" y="763"/>
                  </a:lnTo>
                  <a:cubicBezTo>
                    <a:pt x="0" y="784"/>
                    <a:pt x="0" y="804"/>
                    <a:pt x="0" y="804"/>
                  </a:cubicBezTo>
                  <a:lnTo>
                    <a:pt x="0" y="865"/>
                  </a:lnTo>
                  <a:lnTo>
                    <a:pt x="0" y="911"/>
                  </a:lnTo>
                  <a:lnTo>
                    <a:pt x="0" y="931"/>
                  </a:lnTo>
                  <a:lnTo>
                    <a:pt x="0" y="1038"/>
                  </a:lnTo>
                  <a:lnTo>
                    <a:pt x="0" y="1059"/>
                  </a:lnTo>
                  <a:lnTo>
                    <a:pt x="0" y="1099"/>
                  </a:lnTo>
                  <a:lnTo>
                    <a:pt x="0" y="1145"/>
                  </a:lnTo>
                  <a:lnTo>
                    <a:pt x="0" y="1165"/>
                  </a:lnTo>
                  <a:cubicBezTo>
                    <a:pt x="0" y="1186"/>
                    <a:pt x="26" y="1186"/>
                    <a:pt x="26" y="1226"/>
                  </a:cubicBezTo>
                  <a:lnTo>
                    <a:pt x="26" y="1272"/>
                  </a:lnTo>
                  <a:cubicBezTo>
                    <a:pt x="46" y="1293"/>
                    <a:pt x="46" y="1313"/>
                    <a:pt x="46" y="1333"/>
                  </a:cubicBezTo>
                  <a:cubicBezTo>
                    <a:pt x="46" y="1354"/>
                    <a:pt x="66" y="1354"/>
                    <a:pt x="66" y="1374"/>
                  </a:cubicBezTo>
                  <a:cubicBezTo>
                    <a:pt x="87" y="1420"/>
                    <a:pt x="87" y="1460"/>
                    <a:pt x="107" y="1481"/>
                  </a:cubicBezTo>
                  <a:cubicBezTo>
                    <a:pt x="128" y="1526"/>
                    <a:pt x="128" y="1567"/>
                    <a:pt x="153" y="1588"/>
                  </a:cubicBezTo>
                  <a:lnTo>
                    <a:pt x="173" y="1608"/>
                  </a:lnTo>
                  <a:lnTo>
                    <a:pt x="173" y="1628"/>
                  </a:lnTo>
                  <a:lnTo>
                    <a:pt x="194" y="1628"/>
                  </a:lnTo>
                  <a:cubicBezTo>
                    <a:pt x="194" y="1654"/>
                    <a:pt x="214" y="1674"/>
                    <a:pt x="214" y="1694"/>
                  </a:cubicBezTo>
                  <a:cubicBezTo>
                    <a:pt x="234" y="1715"/>
                    <a:pt x="255" y="1755"/>
                    <a:pt x="300" y="1781"/>
                  </a:cubicBezTo>
                  <a:cubicBezTo>
                    <a:pt x="321" y="1822"/>
                    <a:pt x="341" y="1842"/>
                    <a:pt x="361" y="1862"/>
                  </a:cubicBezTo>
                  <a:cubicBezTo>
                    <a:pt x="382" y="1883"/>
                    <a:pt x="382" y="1908"/>
                    <a:pt x="407" y="1908"/>
                  </a:cubicBezTo>
                  <a:lnTo>
                    <a:pt x="407" y="1928"/>
                  </a:lnTo>
                  <a:lnTo>
                    <a:pt x="428" y="1949"/>
                  </a:lnTo>
                  <a:lnTo>
                    <a:pt x="448" y="1949"/>
                  </a:lnTo>
                  <a:lnTo>
                    <a:pt x="448" y="1969"/>
                  </a:lnTo>
                  <a:cubicBezTo>
                    <a:pt x="468" y="1989"/>
                    <a:pt x="489" y="2010"/>
                    <a:pt x="509" y="2010"/>
                  </a:cubicBezTo>
                  <a:lnTo>
                    <a:pt x="509" y="2035"/>
                  </a:lnTo>
                  <a:lnTo>
                    <a:pt x="534" y="2035"/>
                  </a:lnTo>
                  <a:lnTo>
                    <a:pt x="534" y="2056"/>
                  </a:lnTo>
                  <a:cubicBezTo>
                    <a:pt x="555" y="2076"/>
                    <a:pt x="595" y="2096"/>
                    <a:pt x="616" y="2137"/>
                  </a:cubicBezTo>
                  <a:cubicBezTo>
                    <a:pt x="636" y="2162"/>
                    <a:pt x="662" y="2183"/>
                    <a:pt x="682" y="2183"/>
                  </a:cubicBezTo>
                  <a:lnTo>
                    <a:pt x="702" y="2203"/>
                  </a:lnTo>
                  <a:cubicBezTo>
                    <a:pt x="723" y="2223"/>
                    <a:pt x="763" y="2244"/>
                    <a:pt x="789" y="2264"/>
                  </a:cubicBezTo>
                  <a:lnTo>
                    <a:pt x="789" y="2289"/>
                  </a:lnTo>
                  <a:lnTo>
                    <a:pt x="809" y="2289"/>
                  </a:lnTo>
                  <a:cubicBezTo>
                    <a:pt x="809" y="2310"/>
                    <a:pt x="829" y="2310"/>
                    <a:pt x="829" y="2310"/>
                  </a:cubicBezTo>
                  <a:cubicBezTo>
                    <a:pt x="850" y="2330"/>
                    <a:pt x="870" y="2351"/>
                    <a:pt x="891" y="2351"/>
                  </a:cubicBezTo>
                  <a:cubicBezTo>
                    <a:pt x="891" y="2371"/>
                    <a:pt x="916" y="2371"/>
                    <a:pt x="916" y="2391"/>
                  </a:cubicBezTo>
                  <a:lnTo>
                    <a:pt x="936" y="2391"/>
                  </a:lnTo>
                  <a:cubicBezTo>
                    <a:pt x="936" y="2417"/>
                    <a:pt x="957" y="2417"/>
                    <a:pt x="977" y="2437"/>
                  </a:cubicBezTo>
                  <a:cubicBezTo>
                    <a:pt x="977" y="2437"/>
                    <a:pt x="997" y="2457"/>
                    <a:pt x="1018" y="2478"/>
                  </a:cubicBezTo>
                  <a:cubicBezTo>
                    <a:pt x="1043" y="2478"/>
                    <a:pt x="1043" y="2498"/>
                    <a:pt x="1063" y="2498"/>
                  </a:cubicBezTo>
                  <a:cubicBezTo>
                    <a:pt x="1104" y="2518"/>
                    <a:pt x="1124" y="2544"/>
                    <a:pt x="1170" y="2564"/>
                  </a:cubicBezTo>
                  <a:cubicBezTo>
                    <a:pt x="1191" y="2585"/>
                    <a:pt x="1231" y="2605"/>
                    <a:pt x="1272" y="2625"/>
                  </a:cubicBezTo>
                  <a:cubicBezTo>
                    <a:pt x="1297" y="2625"/>
                    <a:pt x="1318" y="2646"/>
                    <a:pt x="1338" y="2671"/>
                  </a:cubicBezTo>
                  <a:lnTo>
                    <a:pt x="1358" y="2671"/>
                  </a:lnTo>
                  <a:cubicBezTo>
                    <a:pt x="1379" y="2691"/>
                    <a:pt x="1399" y="2691"/>
                    <a:pt x="1399" y="2712"/>
                  </a:cubicBezTo>
                  <a:lnTo>
                    <a:pt x="1425" y="2712"/>
                  </a:lnTo>
                  <a:lnTo>
                    <a:pt x="1425" y="2732"/>
                  </a:lnTo>
                  <a:lnTo>
                    <a:pt x="1445" y="2732"/>
                  </a:lnTo>
                  <a:lnTo>
                    <a:pt x="1465" y="2752"/>
                  </a:lnTo>
                  <a:cubicBezTo>
                    <a:pt x="1486" y="2752"/>
                    <a:pt x="1486" y="2752"/>
                    <a:pt x="1506" y="2773"/>
                  </a:cubicBezTo>
                  <a:cubicBezTo>
                    <a:pt x="1506" y="2773"/>
                    <a:pt x="1526" y="2773"/>
                    <a:pt x="1526" y="2798"/>
                  </a:cubicBezTo>
                  <a:lnTo>
                    <a:pt x="1572" y="2798"/>
                  </a:lnTo>
                  <a:lnTo>
                    <a:pt x="1572" y="2819"/>
                  </a:lnTo>
                  <a:lnTo>
                    <a:pt x="1592" y="2819"/>
                  </a:lnTo>
                  <a:cubicBezTo>
                    <a:pt x="1613" y="2839"/>
                    <a:pt x="1633" y="2839"/>
                    <a:pt x="1633" y="2859"/>
                  </a:cubicBezTo>
                  <a:lnTo>
                    <a:pt x="1654" y="2859"/>
                  </a:lnTo>
                  <a:cubicBezTo>
                    <a:pt x="1654" y="2859"/>
                    <a:pt x="1679" y="2859"/>
                    <a:pt x="1679" y="2880"/>
                  </a:cubicBezTo>
                  <a:cubicBezTo>
                    <a:pt x="1699" y="2880"/>
                    <a:pt x="1720" y="2900"/>
                    <a:pt x="1720" y="2900"/>
                  </a:cubicBezTo>
                  <a:lnTo>
                    <a:pt x="1740" y="2925"/>
                  </a:lnTo>
                  <a:lnTo>
                    <a:pt x="1760" y="2925"/>
                  </a:lnTo>
                  <a:lnTo>
                    <a:pt x="1760" y="2946"/>
                  </a:lnTo>
                  <a:cubicBezTo>
                    <a:pt x="1781" y="2946"/>
                    <a:pt x="1806" y="2966"/>
                    <a:pt x="1806" y="2966"/>
                  </a:cubicBezTo>
                  <a:cubicBezTo>
                    <a:pt x="1826" y="2986"/>
                    <a:pt x="1847" y="3007"/>
                    <a:pt x="1867" y="3027"/>
                  </a:cubicBezTo>
                  <a:cubicBezTo>
                    <a:pt x="1867" y="3027"/>
                    <a:pt x="1867" y="3052"/>
                    <a:pt x="1887" y="3052"/>
                  </a:cubicBezTo>
                  <a:cubicBezTo>
                    <a:pt x="1887" y="3073"/>
                    <a:pt x="1908" y="3073"/>
                    <a:pt x="1908" y="3093"/>
                  </a:cubicBezTo>
                  <a:lnTo>
                    <a:pt x="1933" y="3114"/>
                  </a:lnTo>
                  <a:cubicBezTo>
                    <a:pt x="1933" y="3134"/>
                    <a:pt x="1933" y="3134"/>
                    <a:pt x="1954" y="3154"/>
                  </a:cubicBezTo>
                  <a:cubicBezTo>
                    <a:pt x="1974" y="3200"/>
                    <a:pt x="1974" y="3220"/>
                    <a:pt x="1994" y="3261"/>
                  </a:cubicBezTo>
                  <a:cubicBezTo>
                    <a:pt x="2015" y="3281"/>
                    <a:pt x="2015" y="3327"/>
                    <a:pt x="2015" y="3348"/>
                  </a:cubicBezTo>
                  <a:cubicBezTo>
                    <a:pt x="2035" y="3348"/>
                    <a:pt x="2035" y="3368"/>
                    <a:pt x="2035" y="3368"/>
                  </a:cubicBezTo>
                  <a:lnTo>
                    <a:pt x="2035" y="3409"/>
                  </a:lnTo>
                  <a:lnTo>
                    <a:pt x="2035" y="3454"/>
                  </a:lnTo>
                  <a:lnTo>
                    <a:pt x="2035" y="3495"/>
                  </a:lnTo>
                  <a:lnTo>
                    <a:pt x="2035" y="3515"/>
                  </a:lnTo>
                  <a:lnTo>
                    <a:pt x="2035" y="3536"/>
                  </a:lnTo>
                  <a:lnTo>
                    <a:pt x="2035" y="3561"/>
                  </a:lnTo>
                  <a:lnTo>
                    <a:pt x="2035" y="3582"/>
                  </a:lnTo>
                  <a:lnTo>
                    <a:pt x="2035" y="3602"/>
                  </a:lnTo>
                  <a:lnTo>
                    <a:pt x="2188" y="3602"/>
                  </a:lnTo>
                  <a:lnTo>
                    <a:pt x="2188" y="3582"/>
                  </a:lnTo>
                  <a:lnTo>
                    <a:pt x="2188" y="3561"/>
                  </a:lnTo>
                  <a:lnTo>
                    <a:pt x="2208" y="3561"/>
                  </a:lnTo>
                  <a:lnTo>
                    <a:pt x="2208" y="3536"/>
                  </a:lnTo>
                  <a:lnTo>
                    <a:pt x="2208" y="3515"/>
                  </a:lnTo>
                  <a:lnTo>
                    <a:pt x="2208" y="3495"/>
                  </a:lnTo>
                  <a:lnTo>
                    <a:pt x="2208" y="3475"/>
                  </a:lnTo>
                  <a:cubicBezTo>
                    <a:pt x="2208" y="3434"/>
                    <a:pt x="2208" y="3388"/>
                    <a:pt x="2188" y="3368"/>
                  </a:cubicBezTo>
                  <a:lnTo>
                    <a:pt x="2188" y="3307"/>
                  </a:lnTo>
                  <a:cubicBezTo>
                    <a:pt x="2188" y="3281"/>
                    <a:pt x="2162" y="3261"/>
                    <a:pt x="2162" y="3261"/>
                  </a:cubicBezTo>
                  <a:lnTo>
                    <a:pt x="2162" y="3241"/>
                  </a:lnTo>
                  <a:cubicBezTo>
                    <a:pt x="2162" y="3220"/>
                    <a:pt x="2142" y="3220"/>
                    <a:pt x="2142" y="3200"/>
                  </a:cubicBezTo>
                  <a:cubicBezTo>
                    <a:pt x="2142" y="3180"/>
                    <a:pt x="2142" y="3154"/>
                    <a:pt x="2121" y="3154"/>
                  </a:cubicBezTo>
                  <a:lnTo>
                    <a:pt x="2121" y="3134"/>
                  </a:lnTo>
                  <a:cubicBezTo>
                    <a:pt x="2121" y="3134"/>
                    <a:pt x="2121" y="3114"/>
                    <a:pt x="2101" y="3093"/>
                  </a:cubicBezTo>
                  <a:lnTo>
                    <a:pt x="2101" y="3073"/>
                  </a:lnTo>
                  <a:lnTo>
                    <a:pt x="2081" y="3052"/>
                  </a:lnTo>
                  <a:cubicBezTo>
                    <a:pt x="2060" y="3027"/>
                    <a:pt x="2060" y="3007"/>
                    <a:pt x="2035" y="2986"/>
                  </a:cubicBezTo>
                  <a:cubicBezTo>
                    <a:pt x="2035" y="2986"/>
                    <a:pt x="2015" y="2966"/>
                    <a:pt x="2015" y="2946"/>
                  </a:cubicBezTo>
                  <a:cubicBezTo>
                    <a:pt x="1994" y="2925"/>
                    <a:pt x="1954" y="2900"/>
                    <a:pt x="1933" y="2880"/>
                  </a:cubicBezTo>
                  <a:lnTo>
                    <a:pt x="1908" y="2859"/>
                  </a:lnTo>
                  <a:cubicBezTo>
                    <a:pt x="1887" y="2859"/>
                    <a:pt x="1887" y="2839"/>
                    <a:pt x="1887" y="2839"/>
                  </a:cubicBezTo>
                  <a:lnTo>
                    <a:pt x="1867" y="2839"/>
                  </a:lnTo>
                  <a:lnTo>
                    <a:pt x="1847" y="2819"/>
                  </a:lnTo>
                  <a:lnTo>
                    <a:pt x="1826" y="2798"/>
                  </a:lnTo>
                  <a:lnTo>
                    <a:pt x="1806" y="2773"/>
                  </a:lnTo>
                  <a:lnTo>
                    <a:pt x="1781" y="2752"/>
                  </a:lnTo>
                  <a:lnTo>
                    <a:pt x="1760" y="2752"/>
                  </a:lnTo>
                  <a:cubicBezTo>
                    <a:pt x="1760" y="2732"/>
                    <a:pt x="1740" y="2732"/>
                    <a:pt x="1740" y="2732"/>
                  </a:cubicBezTo>
                  <a:lnTo>
                    <a:pt x="1740" y="2712"/>
                  </a:lnTo>
                  <a:lnTo>
                    <a:pt x="1720" y="2712"/>
                  </a:lnTo>
                  <a:cubicBezTo>
                    <a:pt x="1720" y="2712"/>
                    <a:pt x="1699" y="2691"/>
                    <a:pt x="1679" y="2691"/>
                  </a:cubicBezTo>
                  <a:cubicBezTo>
                    <a:pt x="1679" y="2671"/>
                    <a:pt x="1654" y="2671"/>
                    <a:pt x="1633" y="2646"/>
                  </a:cubicBezTo>
                  <a:cubicBezTo>
                    <a:pt x="1633" y="2646"/>
                    <a:pt x="1613" y="2646"/>
                    <a:pt x="1613" y="2625"/>
                  </a:cubicBezTo>
                  <a:lnTo>
                    <a:pt x="1592" y="2625"/>
                  </a:lnTo>
                  <a:cubicBezTo>
                    <a:pt x="1572" y="2605"/>
                    <a:pt x="1572" y="2605"/>
                    <a:pt x="1552" y="2605"/>
                  </a:cubicBezTo>
                  <a:cubicBezTo>
                    <a:pt x="1526" y="2585"/>
                    <a:pt x="1526" y="2585"/>
                    <a:pt x="1506" y="2564"/>
                  </a:cubicBezTo>
                  <a:cubicBezTo>
                    <a:pt x="1486" y="2564"/>
                    <a:pt x="1465" y="2544"/>
                    <a:pt x="1465" y="2544"/>
                  </a:cubicBezTo>
                  <a:cubicBezTo>
                    <a:pt x="1445" y="2518"/>
                    <a:pt x="1425" y="2518"/>
                    <a:pt x="1399" y="2498"/>
                  </a:cubicBezTo>
                  <a:lnTo>
                    <a:pt x="1379" y="2498"/>
                  </a:lnTo>
                  <a:lnTo>
                    <a:pt x="1358" y="2478"/>
                  </a:lnTo>
                  <a:cubicBezTo>
                    <a:pt x="1338" y="2457"/>
                    <a:pt x="1297" y="2437"/>
                    <a:pt x="1272" y="2417"/>
                  </a:cubicBezTo>
                  <a:cubicBezTo>
                    <a:pt x="1252" y="2417"/>
                    <a:pt x="1231" y="2391"/>
                    <a:pt x="1211" y="2391"/>
                  </a:cubicBezTo>
                  <a:cubicBezTo>
                    <a:pt x="1191" y="2371"/>
                    <a:pt x="1191" y="2371"/>
                    <a:pt x="1170" y="2351"/>
                  </a:cubicBezTo>
                  <a:lnTo>
                    <a:pt x="1145" y="2351"/>
                  </a:lnTo>
                  <a:cubicBezTo>
                    <a:pt x="1145" y="2351"/>
                    <a:pt x="1124" y="2351"/>
                    <a:pt x="1124" y="2330"/>
                  </a:cubicBezTo>
                  <a:lnTo>
                    <a:pt x="1104" y="2330"/>
                  </a:lnTo>
                  <a:cubicBezTo>
                    <a:pt x="1104" y="2310"/>
                    <a:pt x="1084" y="2310"/>
                    <a:pt x="1084" y="2310"/>
                  </a:cubicBezTo>
                  <a:cubicBezTo>
                    <a:pt x="1063" y="2289"/>
                    <a:pt x="1063" y="2289"/>
                    <a:pt x="1043" y="2264"/>
                  </a:cubicBezTo>
                  <a:lnTo>
                    <a:pt x="1018" y="2244"/>
                  </a:lnTo>
                  <a:lnTo>
                    <a:pt x="997" y="2223"/>
                  </a:lnTo>
                  <a:lnTo>
                    <a:pt x="977" y="2203"/>
                  </a:lnTo>
                  <a:cubicBezTo>
                    <a:pt x="957" y="2203"/>
                    <a:pt x="957" y="2183"/>
                    <a:pt x="936" y="2162"/>
                  </a:cubicBezTo>
                  <a:cubicBezTo>
                    <a:pt x="916" y="2162"/>
                    <a:pt x="891" y="2137"/>
                    <a:pt x="870" y="2117"/>
                  </a:cubicBezTo>
                  <a:lnTo>
                    <a:pt x="850" y="2096"/>
                  </a:lnTo>
                  <a:lnTo>
                    <a:pt x="829" y="2096"/>
                  </a:lnTo>
                  <a:lnTo>
                    <a:pt x="829" y="2076"/>
                  </a:lnTo>
                  <a:cubicBezTo>
                    <a:pt x="829" y="2076"/>
                    <a:pt x="809" y="2076"/>
                    <a:pt x="809" y="2056"/>
                  </a:cubicBezTo>
                  <a:lnTo>
                    <a:pt x="789" y="2056"/>
                  </a:lnTo>
                  <a:cubicBezTo>
                    <a:pt x="789" y="2035"/>
                    <a:pt x="763" y="2035"/>
                    <a:pt x="763" y="2010"/>
                  </a:cubicBezTo>
                  <a:cubicBezTo>
                    <a:pt x="743" y="2010"/>
                    <a:pt x="743" y="1989"/>
                    <a:pt x="723" y="1969"/>
                  </a:cubicBezTo>
                  <a:cubicBezTo>
                    <a:pt x="723" y="1969"/>
                    <a:pt x="702" y="1969"/>
                    <a:pt x="702" y="1949"/>
                  </a:cubicBezTo>
                  <a:lnTo>
                    <a:pt x="702" y="1928"/>
                  </a:lnTo>
                  <a:lnTo>
                    <a:pt x="682" y="1928"/>
                  </a:lnTo>
                  <a:cubicBezTo>
                    <a:pt x="682" y="1908"/>
                    <a:pt x="662" y="1908"/>
                    <a:pt x="662" y="1883"/>
                  </a:cubicBezTo>
                  <a:lnTo>
                    <a:pt x="662" y="1862"/>
                  </a:lnTo>
                  <a:cubicBezTo>
                    <a:pt x="636" y="1862"/>
                    <a:pt x="636" y="1842"/>
                    <a:pt x="636" y="1842"/>
                  </a:cubicBezTo>
                  <a:cubicBezTo>
                    <a:pt x="616" y="1822"/>
                    <a:pt x="616" y="1822"/>
                    <a:pt x="616" y="1801"/>
                  </a:cubicBezTo>
                  <a:lnTo>
                    <a:pt x="595" y="1781"/>
                  </a:lnTo>
                  <a:cubicBezTo>
                    <a:pt x="595" y="1781"/>
                    <a:pt x="595" y="1755"/>
                    <a:pt x="575" y="1735"/>
                  </a:cubicBezTo>
                  <a:lnTo>
                    <a:pt x="575" y="1715"/>
                  </a:lnTo>
                  <a:lnTo>
                    <a:pt x="555" y="1715"/>
                  </a:lnTo>
                  <a:lnTo>
                    <a:pt x="555" y="1694"/>
                  </a:lnTo>
                  <a:lnTo>
                    <a:pt x="555" y="1674"/>
                  </a:lnTo>
                  <a:lnTo>
                    <a:pt x="534" y="1654"/>
                  </a:lnTo>
                  <a:cubicBezTo>
                    <a:pt x="509" y="1608"/>
                    <a:pt x="509" y="1588"/>
                    <a:pt x="489" y="1567"/>
                  </a:cubicBezTo>
                  <a:lnTo>
                    <a:pt x="489" y="1547"/>
                  </a:lnTo>
                  <a:cubicBezTo>
                    <a:pt x="468" y="1526"/>
                    <a:pt x="468" y="1481"/>
                    <a:pt x="448" y="1440"/>
                  </a:cubicBezTo>
                  <a:lnTo>
                    <a:pt x="448" y="1374"/>
                  </a:lnTo>
                  <a:cubicBezTo>
                    <a:pt x="448" y="1354"/>
                    <a:pt x="428" y="1354"/>
                    <a:pt x="428" y="1333"/>
                  </a:cubicBezTo>
                  <a:lnTo>
                    <a:pt x="428" y="1247"/>
                  </a:lnTo>
                  <a:lnTo>
                    <a:pt x="428" y="1226"/>
                  </a:lnTo>
                  <a:lnTo>
                    <a:pt x="428" y="1206"/>
                  </a:lnTo>
                  <a:lnTo>
                    <a:pt x="428" y="1165"/>
                  </a:lnTo>
                  <a:cubicBezTo>
                    <a:pt x="448" y="1120"/>
                    <a:pt x="448" y="1099"/>
                    <a:pt x="448" y="1059"/>
                  </a:cubicBezTo>
                  <a:cubicBezTo>
                    <a:pt x="468" y="1038"/>
                    <a:pt x="468" y="1038"/>
                    <a:pt x="468" y="1018"/>
                  </a:cubicBezTo>
                  <a:cubicBezTo>
                    <a:pt x="468" y="992"/>
                    <a:pt x="489" y="972"/>
                    <a:pt x="489" y="972"/>
                  </a:cubicBezTo>
                  <a:cubicBezTo>
                    <a:pt x="509" y="931"/>
                    <a:pt x="509" y="911"/>
                    <a:pt x="534" y="891"/>
                  </a:cubicBezTo>
                  <a:lnTo>
                    <a:pt x="555" y="865"/>
                  </a:lnTo>
                  <a:lnTo>
                    <a:pt x="555" y="845"/>
                  </a:lnTo>
                  <a:lnTo>
                    <a:pt x="575" y="825"/>
                  </a:lnTo>
                  <a:cubicBezTo>
                    <a:pt x="595" y="784"/>
                    <a:pt x="616" y="738"/>
                    <a:pt x="662" y="697"/>
                  </a:cubicBezTo>
                  <a:cubicBezTo>
                    <a:pt x="662" y="677"/>
                    <a:pt x="682" y="657"/>
                    <a:pt x="702" y="657"/>
                  </a:cubicBezTo>
                  <a:lnTo>
                    <a:pt x="702" y="636"/>
                  </a:lnTo>
                  <a:cubicBezTo>
                    <a:pt x="723" y="611"/>
                    <a:pt x="743" y="611"/>
                    <a:pt x="763" y="591"/>
                  </a:cubicBezTo>
                  <a:lnTo>
                    <a:pt x="763" y="570"/>
                  </a:lnTo>
                  <a:cubicBezTo>
                    <a:pt x="789" y="570"/>
                    <a:pt x="809" y="550"/>
                    <a:pt x="829" y="550"/>
                  </a:cubicBezTo>
                  <a:cubicBezTo>
                    <a:pt x="850" y="530"/>
                    <a:pt x="850" y="530"/>
                    <a:pt x="870" y="530"/>
                  </a:cubicBezTo>
                  <a:lnTo>
                    <a:pt x="870" y="509"/>
                  </a:lnTo>
                  <a:lnTo>
                    <a:pt x="997" y="509"/>
                  </a:lnTo>
                  <a:cubicBezTo>
                    <a:pt x="1063" y="484"/>
                    <a:pt x="1104" y="484"/>
                    <a:pt x="1145" y="484"/>
                  </a:cubicBezTo>
                  <a:lnTo>
                    <a:pt x="1297" y="484"/>
                  </a:lnTo>
                  <a:cubicBezTo>
                    <a:pt x="1318" y="484"/>
                    <a:pt x="1338" y="484"/>
                    <a:pt x="1358" y="509"/>
                  </a:cubicBezTo>
                  <a:lnTo>
                    <a:pt x="1425" y="509"/>
                  </a:lnTo>
                  <a:cubicBezTo>
                    <a:pt x="1445" y="509"/>
                    <a:pt x="1465" y="509"/>
                    <a:pt x="1486" y="530"/>
                  </a:cubicBezTo>
                  <a:lnTo>
                    <a:pt x="1552" y="530"/>
                  </a:lnTo>
                  <a:cubicBezTo>
                    <a:pt x="1552" y="530"/>
                    <a:pt x="1572" y="530"/>
                    <a:pt x="1572" y="550"/>
                  </a:cubicBezTo>
                  <a:lnTo>
                    <a:pt x="1633" y="550"/>
                  </a:lnTo>
                  <a:cubicBezTo>
                    <a:pt x="1633" y="570"/>
                    <a:pt x="1654" y="570"/>
                    <a:pt x="1654" y="570"/>
                  </a:cubicBezTo>
                  <a:lnTo>
                    <a:pt x="1699" y="570"/>
                  </a:lnTo>
                  <a:lnTo>
                    <a:pt x="1720" y="591"/>
                  </a:lnTo>
                  <a:lnTo>
                    <a:pt x="1908" y="591"/>
                  </a:lnTo>
                  <a:cubicBezTo>
                    <a:pt x="1887" y="550"/>
                    <a:pt x="1887" y="530"/>
                    <a:pt x="1887" y="484"/>
                  </a:cubicBezTo>
                  <a:lnTo>
                    <a:pt x="1887" y="484"/>
                  </a:lnTo>
                  <a:cubicBezTo>
                    <a:pt x="1888" y="509"/>
                    <a:pt x="1908" y="550"/>
                    <a:pt x="1933" y="591"/>
                  </a:cubicBezTo>
                  <a:lnTo>
                    <a:pt x="1954" y="570"/>
                  </a:lnTo>
                  <a:lnTo>
                    <a:pt x="1954" y="530"/>
                  </a:lnTo>
                  <a:lnTo>
                    <a:pt x="1974" y="509"/>
                  </a:lnTo>
                  <a:lnTo>
                    <a:pt x="1974" y="423"/>
                  </a:lnTo>
                  <a:cubicBezTo>
                    <a:pt x="1974" y="423"/>
                    <a:pt x="1954" y="402"/>
                    <a:pt x="1954" y="382"/>
                  </a:cubicBezTo>
                  <a:cubicBezTo>
                    <a:pt x="1954" y="357"/>
                    <a:pt x="1933" y="336"/>
                    <a:pt x="1933" y="336"/>
                  </a:cubicBezTo>
                  <a:cubicBezTo>
                    <a:pt x="1933" y="316"/>
                    <a:pt x="1908" y="296"/>
                    <a:pt x="1908" y="275"/>
                  </a:cubicBezTo>
                  <a:cubicBezTo>
                    <a:pt x="1908" y="275"/>
                    <a:pt x="1908" y="255"/>
                    <a:pt x="1887" y="255"/>
                  </a:cubicBezTo>
                  <a:cubicBezTo>
                    <a:pt x="1887" y="255"/>
                    <a:pt x="1887" y="275"/>
                    <a:pt x="1867" y="275"/>
                  </a:cubicBezTo>
                  <a:cubicBezTo>
                    <a:pt x="1847" y="255"/>
                    <a:pt x="1826" y="255"/>
                    <a:pt x="1826" y="229"/>
                  </a:cubicBezTo>
                  <a:cubicBezTo>
                    <a:pt x="1826" y="209"/>
                    <a:pt x="1847" y="189"/>
                    <a:pt x="1867" y="189"/>
                  </a:cubicBezTo>
                  <a:lnTo>
                    <a:pt x="1847" y="189"/>
                  </a:lnTo>
                  <a:cubicBezTo>
                    <a:pt x="1847" y="168"/>
                    <a:pt x="1826" y="168"/>
                    <a:pt x="1826" y="148"/>
                  </a:cubicBezTo>
                  <a:lnTo>
                    <a:pt x="1781" y="102"/>
                  </a:lnTo>
                  <a:cubicBezTo>
                    <a:pt x="1760" y="102"/>
                    <a:pt x="1720" y="82"/>
                    <a:pt x="1679" y="62"/>
                  </a:cubicBezTo>
                  <a:cubicBezTo>
                    <a:pt x="1679" y="62"/>
                    <a:pt x="1654" y="41"/>
                    <a:pt x="1633" y="41"/>
                  </a:cubicBezTo>
                  <a:cubicBezTo>
                    <a:pt x="1613" y="41"/>
                    <a:pt x="1592" y="21"/>
                    <a:pt x="1572" y="21"/>
                  </a:cubicBezTo>
                  <a:cubicBezTo>
                    <a:pt x="1552" y="21"/>
                    <a:pt x="1506" y="0"/>
                    <a:pt x="1465"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9"/>
            <p:cNvSpPr/>
            <p:nvPr/>
          </p:nvSpPr>
          <p:spPr>
            <a:xfrm>
              <a:off x="2624546" y="3816624"/>
              <a:ext cx="153401" cy="230471"/>
            </a:xfrm>
            <a:custGeom>
              <a:rect b="b" l="l" r="r" t="t"/>
              <a:pathLst>
                <a:path extrusionOk="0" h="3119" w="2076">
                  <a:moveTo>
                    <a:pt x="718" y="1"/>
                  </a:moveTo>
                  <a:cubicBezTo>
                    <a:pt x="677" y="1"/>
                    <a:pt x="636" y="1"/>
                    <a:pt x="570" y="26"/>
                  </a:cubicBezTo>
                  <a:lnTo>
                    <a:pt x="443" y="26"/>
                  </a:lnTo>
                  <a:lnTo>
                    <a:pt x="443" y="47"/>
                  </a:lnTo>
                  <a:cubicBezTo>
                    <a:pt x="423" y="47"/>
                    <a:pt x="423" y="47"/>
                    <a:pt x="402" y="67"/>
                  </a:cubicBezTo>
                  <a:cubicBezTo>
                    <a:pt x="382" y="67"/>
                    <a:pt x="362" y="87"/>
                    <a:pt x="336" y="87"/>
                  </a:cubicBezTo>
                  <a:lnTo>
                    <a:pt x="336" y="108"/>
                  </a:lnTo>
                  <a:cubicBezTo>
                    <a:pt x="316" y="128"/>
                    <a:pt x="296" y="128"/>
                    <a:pt x="275" y="153"/>
                  </a:cubicBezTo>
                  <a:lnTo>
                    <a:pt x="275" y="174"/>
                  </a:lnTo>
                  <a:cubicBezTo>
                    <a:pt x="255" y="174"/>
                    <a:pt x="235" y="194"/>
                    <a:pt x="235" y="214"/>
                  </a:cubicBezTo>
                  <a:cubicBezTo>
                    <a:pt x="189" y="255"/>
                    <a:pt x="168" y="301"/>
                    <a:pt x="148" y="342"/>
                  </a:cubicBezTo>
                  <a:lnTo>
                    <a:pt x="128" y="362"/>
                  </a:lnTo>
                  <a:lnTo>
                    <a:pt x="128" y="382"/>
                  </a:lnTo>
                  <a:lnTo>
                    <a:pt x="107" y="408"/>
                  </a:lnTo>
                  <a:cubicBezTo>
                    <a:pt x="82" y="428"/>
                    <a:pt x="82" y="448"/>
                    <a:pt x="62" y="489"/>
                  </a:cubicBezTo>
                  <a:cubicBezTo>
                    <a:pt x="62" y="489"/>
                    <a:pt x="41" y="509"/>
                    <a:pt x="41" y="535"/>
                  </a:cubicBezTo>
                  <a:cubicBezTo>
                    <a:pt x="41" y="555"/>
                    <a:pt x="41" y="555"/>
                    <a:pt x="21" y="576"/>
                  </a:cubicBezTo>
                  <a:cubicBezTo>
                    <a:pt x="21" y="616"/>
                    <a:pt x="21" y="637"/>
                    <a:pt x="1" y="682"/>
                  </a:cubicBezTo>
                  <a:lnTo>
                    <a:pt x="1" y="723"/>
                  </a:lnTo>
                  <a:lnTo>
                    <a:pt x="1" y="743"/>
                  </a:lnTo>
                  <a:lnTo>
                    <a:pt x="1" y="764"/>
                  </a:lnTo>
                  <a:lnTo>
                    <a:pt x="1" y="850"/>
                  </a:lnTo>
                  <a:cubicBezTo>
                    <a:pt x="1" y="871"/>
                    <a:pt x="21" y="871"/>
                    <a:pt x="21" y="891"/>
                  </a:cubicBezTo>
                  <a:lnTo>
                    <a:pt x="21" y="957"/>
                  </a:lnTo>
                  <a:cubicBezTo>
                    <a:pt x="41" y="998"/>
                    <a:pt x="41" y="1043"/>
                    <a:pt x="62" y="1064"/>
                  </a:cubicBezTo>
                  <a:lnTo>
                    <a:pt x="62" y="1084"/>
                  </a:lnTo>
                  <a:cubicBezTo>
                    <a:pt x="82" y="1105"/>
                    <a:pt x="82" y="1125"/>
                    <a:pt x="107" y="1171"/>
                  </a:cubicBezTo>
                  <a:lnTo>
                    <a:pt x="128" y="1191"/>
                  </a:lnTo>
                  <a:lnTo>
                    <a:pt x="128" y="1211"/>
                  </a:lnTo>
                  <a:lnTo>
                    <a:pt x="128" y="1232"/>
                  </a:lnTo>
                  <a:lnTo>
                    <a:pt x="148" y="1232"/>
                  </a:lnTo>
                  <a:lnTo>
                    <a:pt x="148" y="1252"/>
                  </a:lnTo>
                  <a:cubicBezTo>
                    <a:pt x="168" y="1272"/>
                    <a:pt x="168" y="1298"/>
                    <a:pt x="168" y="1298"/>
                  </a:cubicBezTo>
                  <a:lnTo>
                    <a:pt x="189" y="1318"/>
                  </a:lnTo>
                  <a:cubicBezTo>
                    <a:pt x="189" y="1339"/>
                    <a:pt x="189" y="1339"/>
                    <a:pt x="209" y="1359"/>
                  </a:cubicBezTo>
                  <a:cubicBezTo>
                    <a:pt x="209" y="1359"/>
                    <a:pt x="209" y="1379"/>
                    <a:pt x="235" y="1379"/>
                  </a:cubicBezTo>
                  <a:lnTo>
                    <a:pt x="235" y="1400"/>
                  </a:lnTo>
                  <a:cubicBezTo>
                    <a:pt x="235" y="1425"/>
                    <a:pt x="255" y="1425"/>
                    <a:pt x="255" y="1445"/>
                  </a:cubicBezTo>
                  <a:lnTo>
                    <a:pt x="275" y="1445"/>
                  </a:lnTo>
                  <a:lnTo>
                    <a:pt x="275" y="1466"/>
                  </a:lnTo>
                  <a:cubicBezTo>
                    <a:pt x="275" y="1486"/>
                    <a:pt x="296" y="1486"/>
                    <a:pt x="296" y="1486"/>
                  </a:cubicBezTo>
                  <a:cubicBezTo>
                    <a:pt x="316" y="1506"/>
                    <a:pt x="316" y="1527"/>
                    <a:pt x="336" y="1527"/>
                  </a:cubicBezTo>
                  <a:cubicBezTo>
                    <a:pt x="336" y="1552"/>
                    <a:pt x="362" y="1552"/>
                    <a:pt x="362" y="1573"/>
                  </a:cubicBezTo>
                  <a:lnTo>
                    <a:pt x="382" y="1573"/>
                  </a:lnTo>
                  <a:cubicBezTo>
                    <a:pt x="382" y="1593"/>
                    <a:pt x="402" y="1593"/>
                    <a:pt x="402" y="1593"/>
                  </a:cubicBezTo>
                  <a:lnTo>
                    <a:pt x="402" y="1613"/>
                  </a:lnTo>
                  <a:lnTo>
                    <a:pt x="423" y="1613"/>
                  </a:lnTo>
                  <a:lnTo>
                    <a:pt x="443" y="1634"/>
                  </a:lnTo>
                  <a:cubicBezTo>
                    <a:pt x="464" y="1654"/>
                    <a:pt x="489" y="1679"/>
                    <a:pt x="509" y="1679"/>
                  </a:cubicBezTo>
                  <a:cubicBezTo>
                    <a:pt x="530" y="1700"/>
                    <a:pt x="530" y="1720"/>
                    <a:pt x="550" y="1720"/>
                  </a:cubicBezTo>
                  <a:lnTo>
                    <a:pt x="570" y="1740"/>
                  </a:lnTo>
                  <a:lnTo>
                    <a:pt x="591" y="1761"/>
                  </a:lnTo>
                  <a:lnTo>
                    <a:pt x="616" y="1781"/>
                  </a:lnTo>
                  <a:cubicBezTo>
                    <a:pt x="636" y="1806"/>
                    <a:pt x="636" y="1806"/>
                    <a:pt x="657" y="1827"/>
                  </a:cubicBezTo>
                  <a:cubicBezTo>
                    <a:pt x="657" y="1827"/>
                    <a:pt x="677" y="1827"/>
                    <a:pt x="677" y="1847"/>
                  </a:cubicBezTo>
                  <a:lnTo>
                    <a:pt x="697" y="1847"/>
                  </a:lnTo>
                  <a:cubicBezTo>
                    <a:pt x="697" y="1868"/>
                    <a:pt x="718" y="1868"/>
                    <a:pt x="718" y="1868"/>
                  </a:cubicBezTo>
                  <a:lnTo>
                    <a:pt x="743" y="1868"/>
                  </a:lnTo>
                  <a:cubicBezTo>
                    <a:pt x="764" y="1888"/>
                    <a:pt x="764" y="1888"/>
                    <a:pt x="784" y="1908"/>
                  </a:cubicBezTo>
                  <a:cubicBezTo>
                    <a:pt x="804" y="1908"/>
                    <a:pt x="825" y="1934"/>
                    <a:pt x="845" y="1934"/>
                  </a:cubicBezTo>
                  <a:cubicBezTo>
                    <a:pt x="870" y="1954"/>
                    <a:pt x="911" y="1974"/>
                    <a:pt x="931" y="1995"/>
                  </a:cubicBezTo>
                  <a:lnTo>
                    <a:pt x="952" y="2015"/>
                  </a:lnTo>
                  <a:lnTo>
                    <a:pt x="972" y="2015"/>
                  </a:lnTo>
                  <a:cubicBezTo>
                    <a:pt x="998" y="2035"/>
                    <a:pt x="1018" y="2035"/>
                    <a:pt x="1038" y="2061"/>
                  </a:cubicBezTo>
                  <a:cubicBezTo>
                    <a:pt x="1038" y="2061"/>
                    <a:pt x="1059" y="2081"/>
                    <a:pt x="1079" y="2081"/>
                  </a:cubicBezTo>
                  <a:cubicBezTo>
                    <a:pt x="1099" y="2102"/>
                    <a:pt x="1099" y="2102"/>
                    <a:pt x="1125" y="2122"/>
                  </a:cubicBezTo>
                  <a:cubicBezTo>
                    <a:pt x="1145" y="2122"/>
                    <a:pt x="1145" y="2122"/>
                    <a:pt x="1165" y="2142"/>
                  </a:cubicBezTo>
                  <a:lnTo>
                    <a:pt x="1186" y="2142"/>
                  </a:lnTo>
                  <a:cubicBezTo>
                    <a:pt x="1186" y="2163"/>
                    <a:pt x="1206" y="2163"/>
                    <a:pt x="1206" y="2163"/>
                  </a:cubicBezTo>
                  <a:cubicBezTo>
                    <a:pt x="1227" y="2188"/>
                    <a:pt x="1252" y="2188"/>
                    <a:pt x="1252" y="2208"/>
                  </a:cubicBezTo>
                  <a:cubicBezTo>
                    <a:pt x="1272" y="2208"/>
                    <a:pt x="1293" y="2229"/>
                    <a:pt x="1293" y="2229"/>
                  </a:cubicBezTo>
                  <a:lnTo>
                    <a:pt x="1313" y="2229"/>
                  </a:lnTo>
                  <a:lnTo>
                    <a:pt x="1313" y="2249"/>
                  </a:lnTo>
                  <a:cubicBezTo>
                    <a:pt x="1313" y="2249"/>
                    <a:pt x="1333" y="2249"/>
                    <a:pt x="1333" y="2269"/>
                  </a:cubicBezTo>
                  <a:lnTo>
                    <a:pt x="1354" y="2269"/>
                  </a:lnTo>
                  <a:lnTo>
                    <a:pt x="1379" y="2290"/>
                  </a:lnTo>
                  <a:lnTo>
                    <a:pt x="1399" y="2315"/>
                  </a:lnTo>
                  <a:lnTo>
                    <a:pt x="1420" y="2336"/>
                  </a:lnTo>
                  <a:lnTo>
                    <a:pt x="1440" y="2356"/>
                  </a:lnTo>
                  <a:lnTo>
                    <a:pt x="1460" y="2356"/>
                  </a:lnTo>
                  <a:cubicBezTo>
                    <a:pt x="1460" y="2356"/>
                    <a:pt x="1460" y="2376"/>
                    <a:pt x="1481" y="2376"/>
                  </a:cubicBezTo>
                  <a:lnTo>
                    <a:pt x="1506" y="2397"/>
                  </a:lnTo>
                  <a:cubicBezTo>
                    <a:pt x="1527" y="2417"/>
                    <a:pt x="1567" y="2442"/>
                    <a:pt x="1588" y="2463"/>
                  </a:cubicBezTo>
                  <a:cubicBezTo>
                    <a:pt x="1588" y="2483"/>
                    <a:pt x="1608" y="2503"/>
                    <a:pt x="1608" y="2503"/>
                  </a:cubicBezTo>
                  <a:cubicBezTo>
                    <a:pt x="1633" y="2524"/>
                    <a:pt x="1633" y="2544"/>
                    <a:pt x="1654" y="2569"/>
                  </a:cubicBezTo>
                  <a:lnTo>
                    <a:pt x="1674" y="2590"/>
                  </a:lnTo>
                  <a:lnTo>
                    <a:pt x="1674" y="2610"/>
                  </a:lnTo>
                  <a:cubicBezTo>
                    <a:pt x="1694" y="2631"/>
                    <a:pt x="1694" y="2651"/>
                    <a:pt x="1694" y="2651"/>
                  </a:cubicBezTo>
                  <a:lnTo>
                    <a:pt x="1694" y="2671"/>
                  </a:lnTo>
                  <a:cubicBezTo>
                    <a:pt x="1715" y="2671"/>
                    <a:pt x="1715" y="2697"/>
                    <a:pt x="1715" y="2717"/>
                  </a:cubicBezTo>
                  <a:cubicBezTo>
                    <a:pt x="1715" y="2737"/>
                    <a:pt x="1735" y="2737"/>
                    <a:pt x="1735" y="2758"/>
                  </a:cubicBezTo>
                  <a:lnTo>
                    <a:pt x="1735" y="2778"/>
                  </a:lnTo>
                  <a:cubicBezTo>
                    <a:pt x="1735" y="2778"/>
                    <a:pt x="1761" y="2798"/>
                    <a:pt x="1761" y="2824"/>
                  </a:cubicBezTo>
                  <a:lnTo>
                    <a:pt x="1761" y="2885"/>
                  </a:lnTo>
                  <a:cubicBezTo>
                    <a:pt x="1781" y="2905"/>
                    <a:pt x="1781" y="2951"/>
                    <a:pt x="1781" y="2992"/>
                  </a:cubicBezTo>
                  <a:lnTo>
                    <a:pt x="1781" y="3012"/>
                  </a:lnTo>
                  <a:lnTo>
                    <a:pt x="1781" y="3032"/>
                  </a:lnTo>
                  <a:lnTo>
                    <a:pt x="1781" y="3053"/>
                  </a:lnTo>
                  <a:lnTo>
                    <a:pt x="1781" y="3078"/>
                  </a:lnTo>
                  <a:lnTo>
                    <a:pt x="1761" y="3078"/>
                  </a:lnTo>
                  <a:lnTo>
                    <a:pt x="1761" y="3099"/>
                  </a:lnTo>
                  <a:lnTo>
                    <a:pt x="1761" y="3119"/>
                  </a:lnTo>
                  <a:lnTo>
                    <a:pt x="1888" y="3119"/>
                  </a:lnTo>
                  <a:lnTo>
                    <a:pt x="1888" y="3099"/>
                  </a:lnTo>
                  <a:lnTo>
                    <a:pt x="1908" y="3078"/>
                  </a:lnTo>
                  <a:lnTo>
                    <a:pt x="1928" y="3053"/>
                  </a:lnTo>
                  <a:lnTo>
                    <a:pt x="1928" y="3032"/>
                  </a:lnTo>
                  <a:lnTo>
                    <a:pt x="1949" y="3032"/>
                  </a:lnTo>
                  <a:cubicBezTo>
                    <a:pt x="1969" y="2992"/>
                    <a:pt x="1969" y="2971"/>
                    <a:pt x="1990" y="2951"/>
                  </a:cubicBezTo>
                  <a:lnTo>
                    <a:pt x="2015" y="2926"/>
                  </a:lnTo>
                  <a:cubicBezTo>
                    <a:pt x="2015" y="2905"/>
                    <a:pt x="2035" y="2885"/>
                    <a:pt x="2035" y="2885"/>
                  </a:cubicBezTo>
                  <a:lnTo>
                    <a:pt x="2056" y="2865"/>
                  </a:lnTo>
                  <a:lnTo>
                    <a:pt x="2056" y="2844"/>
                  </a:lnTo>
                  <a:lnTo>
                    <a:pt x="2056" y="2824"/>
                  </a:lnTo>
                  <a:lnTo>
                    <a:pt x="2076" y="2798"/>
                  </a:lnTo>
                  <a:lnTo>
                    <a:pt x="2076" y="2778"/>
                  </a:lnTo>
                  <a:lnTo>
                    <a:pt x="2076" y="2737"/>
                  </a:lnTo>
                  <a:lnTo>
                    <a:pt x="2076" y="2717"/>
                  </a:lnTo>
                  <a:lnTo>
                    <a:pt x="2076" y="2697"/>
                  </a:lnTo>
                  <a:lnTo>
                    <a:pt x="2076" y="2671"/>
                  </a:lnTo>
                  <a:lnTo>
                    <a:pt x="2076" y="2569"/>
                  </a:lnTo>
                  <a:lnTo>
                    <a:pt x="2076" y="2483"/>
                  </a:lnTo>
                  <a:lnTo>
                    <a:pt x="2076" y="2463"/>
                  </a:lnTo>
                  <a:lnTo>
                    <a:pt x="2076" y="2442"/>
                  </a:lnTo>
                  <a:lnTo>
                    <a:pt x="2076" y="2417"/>
                  </a:lnTo>
                  <a:lnTo>
                    <a:pt x="2076" y="2376"/>
                  </a:lnTo>
                  <a:lnTo>
                    <a:pt x="2076" y="2315"/>
                  </a:lnTo>
                  <a:cubicBezTo>
                    <a:pt x="2076" y="2290"/>
                    <a:pt x="2056" y="2290"/>
                    <a:pt x="2056" y="2269"/>
                  </a:cubicBezTo>
                  <a:cubicBezTo>
                    <a:pt x="2056" y="2229"/>
                    <a:pt x="2056" y="2208"/>
                    <a:pt x="2035" y="2163"/>
                  </a:cubicBezTo>
                  <a:cubicBezTo>
                    <a:pt x="2015" y="2142"/>
                    <a:pt x="2015" y="2102"/>
                    <a:pt x="1990" y="2081"/>
                  </a:cubicBezTo>
                  <a:cubicBezTo>
                    <a:pt x="1990" y="2061"/>
                    <a:pt x="1969" y="2015"/>
                    <a:pt x="1949" y="1995"/>
                  </a:cubicBezTo>
                  <a:cubicBezTo>
                    <a:pt x="1949" y="1974"/>
                    <a:pt x="1949" y="1974"/>
                    <a:pt x="1928" y="1954"/>
                  </a:cubicBezTo>
                  <a:cubicBezTo>
                    <a:pt x="1928" y="1934"/>
                    <a:pt x="1928" y="1934"/>
                    <a:pt x="1908" y="1908"/>
                  </a:cubicBezTo>
                  <a:lnTo>
                    <a:pt x="1888" y="1868"/>
                  </a:lnTo>
                  <a:lnTo>
                    <a:pt x="1862" y="1827"/>
                  </a:lnTo>
                  <a:cubicBezTo>
                    <a:pt x="1842" y="1781"/>
                    <a:pt x="1822" y="1761"/>
                    <a:pt x="1801" y="1740"/>
                  </a:cubicBezTo>
                  <a:lnTo>
                    <a:pt x="1801" y="1720"/>
                  </a:lnTo>
                  <a:lnTo>
                    <a:pt x="1781" y="1700"/>
                  </a:lnTo>
                  <a:cubicBezTo>
                    <a:pt x="1781" y="1679"/>
                    <a:pt x="1761" y="1654"/>
                    <a:pt x="1761" y="1654"/>
                  </a:cubicBezTo>
                  <a:cubicBezTo>
                    <a:pt x="1735" y="1634"/>
                    <a:pt x="1735" y="1634"/>
                    <a:pt x="1715" y="1634"/>
                  </a:cubicBezTo>
                  <a:lnTo>
                    <a:pt x="1715" y="1613"/>
                  </a:lnTo>
                  <a:lnTo>
                    <a:pt x="1694" y="1593"/>
                  </a:lnTo>
                  <a:cubicBezTo>
                    <a:pt x="1674" y="1573"/>
                    <a:pt x="1654" y="1573"/>
                    <a:pt x="1654" y="1552"/>
                  </a:cubicBezTo>
                  <a:lnTo>
                    <a:pt x="1633" y="1527"/>
                  </a:lnTo>
                  <a:lnTo>
                    <a:pt x="1608" y="1527"/>
                  </a:lnTo>
                  <a:cubicBezTo>
                    <a:pt x="1608" y="1506"/>
                    <a:pt x="1588" y="1486"/>
                    <a:pt x="1588" y="1486"/>
                  </a:cubicBezTo>
                  <a:cubicBezTo>
                    <a:pt x="1567" y="1486"/>
                    <a:pt x="1567" y="1466"/>
                    <a:pt x="1567" y="1466"/>
                  </a:cubicBezTo>
                  <a:lnTo>
                    <a:pt x="1547" y="1445"/>
                  </a:lnTo>
                  <a:cubicBezTo>
                    <a:pt x="1547" y="1425"/>
                    <a:pt x="1527" y="1400"/>
                    <a:pt x="1506" y="1400"/>
                  </a:cubicBezTo>
                  <a:lnTo>
                    <a:pt x="1481" y="1379"/>
                  </a:lnTo>
                  <a:lnTo>
                    <a:pt x="1460" y="1339"/>
                  </a:lnTo>
                  <a:cubicBezTo>
                    <a:pt x="1440" y="1318"/>
                    <a:pt x="1420" y="1272"/>
                    <a:pt x="1399" y="1252"/>
                  </a:cubicBezTo>
                  <a:lnTo>
                    <a:pt x="1399" y="1232"/>
                  </a:lnTo>
                  <a:cubicBezTo>
                    <a:pt x="1379" y="1211"/>
                    <a:pt x="1379" y="1191"/>
                    <a:pt x="1354" y="1191"/>
                  </a:cubicBezTo>
                  <a:lnTo>
                    <a:pt x="1354" y="1171"/>
                  </a:lnTo>
                  <a:cubicBezTo>
                    <a:pt x="1333" y="1145"/>
                    <a:pt x="1333" y="1125"/>
                    <a:pt x="1313" y="1105"/>
                  </a:cubicBezTo>
                  <a:cubicBezTo>
                    <a:pt x="1293" y="1064"/>
                    <a:pt x="1252" y="998"/>
                    <a:pt x="1227" y="937"/>
                  </a:cubicBezTo>
                  <a:lnTo>
                    <a:pt x="1206" y="916"/>
                  </a:lnTo>
                  <a:cubicBezTo>
                    <a:pt x="1186" y="891"/>
                    <a:pt x="1186" y="871"/>
                    <a:pt x="1165" y="850"/>
                  </a:cubicBezTo>
                  <a:cubicBezTo>
                    <a:pt x="1165" y="830"/>
                    <a:pt x="1145" y="789"/>
                    <a:pt x="1125" y="764"/>
                  </a:cubicBezTo>
                  <a:lnTo>
                    <a:pt x="1125" y="723"/>
                  </a:lnTo>
                  <a:cubicBezTo>
                    <a:pt x="1099" y="703"/>
                    <a:pt x="1099" y="703"/>
                    <a:pt x="1099" y="682"/>
                  </a:cubicBezTo>
                  <a:cubicBezTo>
                    <a:pt x="1099" y="662"/>
                    <a:pt x="1079" y="616"/>
                    <a:pt x="1079" y="596"/>
                  </a:cubicBezTo>
                  <a:cubicBezTo>
                    <a:pt x="1059" y="535"/>
                    <a:pt x="1059" y="469"/>
                    <a:pt x="1059" y="408"/>
                  </a:cubicBezTo>
                  <a:lnTo>
                    <a:pt x="1059" y="362"/>
                  </a:lnTo>
                  <a:lnTo>
                    <a:pt x="1059" y="321"/>
                  </a:lnTo>
                  <a:lnTo>
                    <a:pt x="1059" y="255"/>
                  </a:lnTo>
                  <a:lnTo>
                    <a:pt x="1079" y="255"/>
                  </a:lnTo>
                  <a:lnTo>
                    <a:pt x="1079" y="235"/>
                  </a:lnTo>
                  <a:cubicBezTo>
                    <a:pt x="1079" y="214"/>
                    <a:pt x="1099" y="194"/>
                    <a:pt x="1099" y="174"/>
                  </a:cubicBezTo>
                  <a:cubicBezTo>
                    <a:pt x="1099" y="153"/>
                    <a:pt x="1125" y="128"/>
                    <a:pt x="1125" y="128"/>
                  </a:cubicBezTo>
                  <a:cubicBezTo>
                    <a:pt x="1125" y="108"/>
                    <a:pt x="1145" y="87"/>
                    <a:pt x="1145" y="67"/>
                  </a:cubicBezTo>
                  <a:cubicBezTo>
                    <a:pt x="1145" y="47"/>
                    <a:pt x="1125" y="47"/>
                    <a:pt x="1125" y="47"/>
                  </a:cubicBezTo>
                  <a:lnTo>
                    <a:pt x="1059" y="47"/>
                  </a:lnTo>
                  <a:cubicBezTo>
                    <a:pt x="1038" y="26"/>
                    <a:pt x="1018" y="26"/>
                    <a:pt x="998" y="26"/>
                  </a:cubicBezTo>
                  <a:lnTo>
                    <a:pt x="931" y="26"/>
                  </a:lnTo>
                  <a:cubicBezTo>
                    <a:pt x="911" y="1"/>
                    <a:pt x="891" y="1"/>
                    <a:pt x="870"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9"/>
            <p:cNvSpPr/>
            <p:nvPr/>
          </p:nvSpPr>
          <p:spPr>
            <a:xfrm>
              <a:off x="2773366" y="3976378"/>
              <a:ext cx="6133" cy="54976"/>
            </a:xfrm>
            <a:custGeom>
              <a:rect b="b" l="l" r="r" t="t"/>
              <a:pathLst>
                <a:path extrusionOk="0" h="744" w="83">
                  <a:moveTo>
                    <a:pt x="21" y="1"/>
                  </a:moveTo>
                  <a:lnTo>
                    <a:pt x="1" y="26"/>
                  </a:lnTo>
                  <a:cubicBezTo>
                    <a:pt x="21" y="46"/>
                    <a:pt x="21" y="46"/>
                    <a:pt x="21" y="67"/>
                  </a:cubicBezTo>
                  <a:lnTo>
                    <a:pt x="21" y="87"/>
                  </a:lnTo>
                  <a:cubicBezTo>
                    <a:pt x="42" y="107"/>
                    <a:pt x="42" y="107"/>
                    <a:pt x="42" y="128"/>
                  </a:cubicBezTo>
                  <a:lnTo>
                    <a:pt x="42" y="153"/>
                  </a:lnTo>
                  <a:lnTo>
                    <a:pt x="42" y="194"/>
                  </a:lnTo>
                  <a:lnTo>
                    <a:pt x="42" y="214"/>
                  </a:lnTo>
                  <a:cubicBezTo>
                    <a:pt x="62" y="235"/>
                    <a:pt x="62" y="280"/>
                    <a:pt x="62" y="301"/>
                  </a:cubicBezTo>
                  <a:lnTo>
                    <a:pt x="62" y="321"/>
                  </a:lnTo>
                  <a:lnTo>
                    <a:pt x="62" y="362"/>
                  </a:lnTo>
                  <a:lnTo>
                    <a:pt x="62" y="407"/>
                  </a:lnTo>
                  <a:cubicBezTo>
                    <a:pt x="62" y="428"/>
                    <a:pt x="62" y="428"/>
                    <a:pt x="42" y="448"/>
                  </a:cubicBezTo>
                  <a:lnTo>
                    <a:pt x="42" y="469"/>
                  </a:lnTo>
                  <a:lnTo>
                    <a:pt x="42" y="509"/>
                  </a:lnTo>
                  <a:lnTo>
                    <a:pt x="42" y="535"/>
                  </a:lnTo>
                  <a:lnTo>
                    <a:pt x="42" y="575"/>
                  </a:lnTo>
                  <a:lnTo>
                    <a:pt x="42" y="616"/>
                  </a:lnTo>
                  <a:cubicBezTo>
                    <a:pt x="21" y="636"/>
                    <a:pt x="21" y="636"/>
                    <a:pt x="21" y="662"/>
                  </a:cubicBezTo>
                  <a:cubicBezTo>
                    <a:pt x="21" y="682"/>
                    <a:pt x="21" y="682"/>
                    <a:pt x="1" y="703"/>
                  </a:cubicBezTo>
                  <a:lnTo>
                    <a:pt x="1" y="723"/>
                  </a:lnTo>
                  <a:lnTo>
                    <a:pt x="1" y="743"/>
                  </a:lnTo>
                  <a:lnTo>
                    <a:pt x="21" y="723"/>
                  </a:lnTo>
                  <a:cubicBezTo>
                    <a:pt x="21" y="703"/>
                    <a:pt x="42" y="703"/>
                    <a:pt x="42" y="682"/>
                  </a:cubicBezTo>
                  <a:lnTo>
                    <a:pt x="42" y="636"/>
                  </a:lnTo>
                  <a:lnTo>
                    <a:pt x="62" y="616"/>
                  </a:lnTo>
                  <a:lnTo>
                    <a:pt x="62" y="575"/>
                  </a:lnTo>
                  <a:lnTo>
                    <a:pt x="62" y="555"/>
                  </a:lnTo>
                  <a:lnTo>
                    <a:pt x="62" y="509"/>
                  </a:lnTo>
                  <a:lnTo>
                    <a:pt x="62" y="489"/>
                  </a:lnTo>
                  <a:lnTo>
                    <a:pt x="62" y="469"/>
                  </a:lnTo>
                  <a:cubicBezTo>
                    <a:pt x="82" y="448"/>
                    <a:pt x="82" y="448"/>
                    <a:pt x="82" y="428"/>
                  </a:cubicBezTo>
                  <a:lnTo>
                    <a:pt x="82" y="407"/>
                  </a:lnTo>
                  <a:lnTo>
                    <a:pt x="82" y="362"/>
                  </a:lnTo>
                  <a:lnTo>
                    <a:pt x="82" y="341"/>
                  </a:lnTo>
                  <a:cubicBezTo>
                    <a:pt x="82" y="321"/>
                    <a:pt x="82" y="301"/>
                    <a:pt x="62" y="280"/>
                  </a:cubicBezTo>
                  <a:lnTo>
                    <a:pt x="62" y="235"/>
                  </a:lnTo>
                  <a:lnTo>
                    <a:pt x="62" y="214"/>
                  </a:lnTo>
                  <a:lnTo>
                    <a:pt x="62" y="174"/>
                  </a:lnTo>
                  <a:lnTo>
                    <a:pt x="62" y="153"/>
                  </a:lnTo>
                  <a:lnTo>
                    <a:pt x="62" y="128"/>
                  </a:lnTo>
                  <a:cubicBezTo>
                    <a:pt x="42" y="107"/>
                    <a:pt x="42" y="107"/>
                    <a:pt x="42" y="87"/>
                  </a:cubicBezTo>
                  <a:lnTo>
                    <a:pt x="42" y="67"/>
                  </a:lnTo>
                  <a:cubicBezTo>
                    <a:pt x="42" y="46"/>
                    <a:pt x="21" y="26"/>
                    <a:pt x="21" y="26"/>
                  </a:cubicBezTo>
                  <a:lnTo>
                    <a:pt x="2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9"/>
            <p:cNvSpPr/>
            <p:nvPr/>
          </p:nvSpPr>
          <p:spPr>
            <a:xfrm>
              <a:off x="2762134" y="3976378"/>
              <a:ext cx="17365" cy="70715"/>
            </a:xfrm>
            <a:custGeom>
              <a:rect b="b" l="l" r="r" t="t"/>
              <a:pathLst>
                <a:path extrusionOk="0" h="957" w="235">
                  <a:moveTo>
                    <a:pt x="153" y="1"/>
                  </a:moveTo>
                  <a:lnTo>
                    <a:pt x="153" y="26"/>
                  </a:lnTo>
                  <a:lnTo>
                    <a:pt x="173" y="46"/>
                  </a:lnTo>
                  <a:lnTo>
                    <a:pt x="173" y="26"/>
                  </a:lnTo>
                  <a:lnTo>
                    <a:pt x="153" y="1"/>
                  </a:lnTo>
                  <a:close/>
                  <a:moveTo>
                    <a:pt x="173" y="46"/>
                  </a:moveTo>
                  <a:lnTo>
                    <a:pt x="173" y="87"/>
                  </a:lnTo>
                  <a:cubicBezTo>
                    <a:pt x="173" y="87"/>
                    <a:pt x="194" y="87"/>
                    <a:pt x="194" y="107"/>
                  </a:cubicBezTo>
                  <a:lnTo>
                    <a:pt x="194" y="67"/>
                  </a:lnTo>
                  <a:lnTo>
                    <a:pt x="173" y="46"/>
                  </a:lnTo>
                  <a:close/>
                  <a:moveTo>
                    <a:pt x="194" y="107"/>
                  </a:moveTo>
                  <a:lnTo>
                    <a:pt x="194" y="128"/>
                  </a:lnTo>
                  <a:lnTo>
                    <a:pt x="194" y="153"/>
                  </a:lnTo>
                  <a:lnTo>
                    <a:pt x="194" y="174"/>
                  </a:lnTo>
                  <a:lnTo>
                    <a:pt x="194" y="214"/>
                  </a:lnTo>
                  <a:cubicBezTo>
                    <a:pt x="194" y="235"/>
                    <a:pt x="214" y="255"/>
                    <a:pt x="214" y="280"/>
                  </a:cubicBezTo>
                  <a:lnTo>
                    <a:pt x="214" y="321"/>
                  </a:lnTo>
                  <a:lnTo>
                    <a:pt x="214" y="382"/>
                  </a:lnTo>
                  <a:lnTo>
                    <a:pt x="214" y="428"/>
                  </a:lnTo>
                  <a:lnTo>
                    <a:pt x="214" y="448"/>
                  </a:lnTo>
                  <a:lnTo>
                    <a:pt x="214" y="509"/>
                  </a:lnTo>
                  <a:lnTo>
                    <a:pt x="214" y="535"/>
                  </a:lnTo>
                  <a:cubicBezTo>
                    <a:pt x="194" y="535"/>
                    <a:pt x="194" y="555"/>
                    <a:pt x="194" y="555"/>
                  </a:cubicBezTo>
                  <a:lnTo>
                    <a:pt x="194" y="616"/>
                  </a:lnTo>
                  <a:lnTo>
                    <a:pt x="194" y="662"/>
                  </a:lnTo>
                  <a:cubicBezTo>
                    <a:pt x="173" y="682"/>
                    <a:pt x="173" y="682"/>
                    <a:pt x="173" y="703"/>
                  </a:cubicBezTo>
                  <a:cubicBezTo>
                    <a:pt x="173" y="703"/>
                    <a:pt x="173" y="723"/>
                    <a:pt x="153" y="723"/>
                  </a:cubicBezTo>
                  <a:lnTo>
                    <a:pt x="153" y="743"/>
                  </a:lnTo>
                  <a:lnTo>
                    <a:pt x="128" y="764"/>
                  </a:lnTo>
                  <a:lnTo>
                    <a:pt x="128" y="789"/>
                  </a:lnTo>
                  <a:cubicBezTo>
                    <a:pt x="107" y="809"/>
                    <a:pt x="107" y="809"/>
                    <a:pt x="107" y="830"/>
                  </a:cubicBezTo>
                  <a:lnTo>
                    <a:pt x="87" y="850"/>
                  </a:lnTo>
                  <a:lnTo>
                    <a:pt x="87" y="870"/>
                  </a:lnTo>
                  <a:lnTo>
                    <a:pt x="66" y="870"/>
                  </a:lnTo>
                  <a:lnTo>
                    <a:pt x="66" y="891"/>
                  </a:lnTo>
                  <a:lnTo>
                    <a:pt x="46" y="916"/>
                  </a:lnTo>
                  <a:lnTo>
                    <a:pt x="26" y="916"/>
                  </a:lnTo>
                  <a:lnTo>
                    <a:pt x="26" y="937"/>
                  </a:lnTo>
                  <a:lnTo>
                    <a:pt x="0" y="937"/>
                  </a:lnTo>
                  <a:lnTo>
                    <a:pt x="0" y="957"/>
                  </a:lnTo>
                  <a:lnTo>
                    <a:pt x="26" y="957"/>
                  </a:lnTo>
                  <a:cubicBezTo>
                    <a:pt x="46" y="957"/>
                    <a:pt x="46" y="937"/>
                    <a:pt x="46" y="937"/>
                  </a:cubicBezTo>
                  <a:lnTo>
                    <a:pt x="66" y="916"/>
                  </a:lnTo>
                  <a:lnTo>
                    <a:pt x="87" y="891"/>
                  </a:lnTo>
                  <a:lnTo>
                    <a:pt x="107" y="870"/>
                  </a:lnTo>
                  <a:lnTo>
                    <a:pt x="107" y="850"/>
                  </a:lnTo>
                  <a:cubicBezTo>
                    <a:pt x="128" y="850"/>
                    <a:pt x="128" y="830"/>
                    <a:pt x="128" y="830"/>
                  </a:cubicBezTo>
                  <a:lnTo>
                    <a:pt x="153" y="809"/>
                  </a:lnTo>
                  <a:lnTo>
                    <a:pt x="173" y="789"/>
                  </a:lnTo>
                  <a:lnTo>
                    <a:pt x="173" y="764"/>
                  </a:lnTo>
                  <a:lnTo>
                    <a:pt x="194" y="743"/>
                  </a:lnTo>
                  <a:lnTo>
                    <a:pt x="194" y="703"/>
                  </a:lnTo>
                  <a:lnTo>
                    <a:pt x="214" y="682"/>
                  </a:lnTo>
                  <a:lnTo>
                    <a:pt x="214" y="616"/>
                  </a:lnTo>
                  <a:cubicBezTo>
                    <a:pt x="214" y="616"/>
                    <a:pt x="214" y="596"/>
                    <a:pt x="234" y="596"/>
                  </a:cubicBezTo>
                  <a:lnTo>
                    <a:pt x="234" y="575"/>
                  </a:lnTo>
                  <a:lnTo>
                    <a:pt x="234" y="509"/>
                  </a:lnTo>
                  <a:lnTo>
                    <a:pt x="234" y="448"/>
                  </a:lnTo>
                  <a:lnTo>
                    <a:pt x="234" y="407"/>
                  </a:lnTo>
                  <a:lnTo>
                    <a:pt x="234" y="382"/>
                  </a:lnTo>
                  <a:lnTo>
                    <a:pt x="234" y="321"/>
                  </a:lnTo>
                  <a:lnTo>
                    <a:pt x="234" y="280"/>
                  </a:lnTo>
                  <a:lnTo>
                    <a:pt x="234" y="255"/>
                  </a:lnTo>
                  <a:cubicBezTo>
                    <a:pt x="234" y="235"/>
                    <a:pt x="214" y="214"/>
                    <a:pt x="214" y="194"/>
                  </a:cubicBezTo>
                  <a:lnTo>
                    <a:pt x="214" y="174"/>
                  </a:lnTo>
                  <a:lnTo>
                    <a:pt x="214" y="128"/>
                  </a:lnTo>
                  <a:lnTo>
                    <a:pt x="194" y="107"/>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9"/>
            <p:cNvSpPr/>
            <p:nvPr/>
          </p:nvSpPr>
          <p:spPr>
            <a:xfrm>
              <a:off x="2682404" y="4040664"/>
              <a:ext cx="134632" cy="76774"/>
            </a:xfrm>
            <a:custGeom>
              <a:rect b="b" l="l" r="r" t="t"/>
              <a:pathLst>
                <a:path extrusionOk="0" h="1039" w="1822">
                  <a:moveTo>
                    <a:pt x="1" y="0"/>
                  </a:moveTo>
                  <a:lnTo>
                    <a:pt x="1" y="21"/>
                  </a:lnTo>
                  <a:lnTo>
                    <a:pt x="1" y="46"/>
                  </a:lnTo>
                  <a:lnTo>
                    <a:pt x="1" y="67"/>
                  </a:lnTo>
                  <a:lnTo>
                    <a:pt x="1" y="87"/>
                  </a:lnTo>
                  <a:lnTo>
                    <a:pt x="1" y="107"/>
                  </a:lnTo>
                  <a:lnTo>
                    <a:pt x="1" y="128"/>
                  </a:lnTo>
                  <a:lnTo>
                    <a:pt x="1" y="148"/>
                  </a:lnTo>
                  <a:lnTo>
                    <a:pt x="1" y="173"/>
                  </a:lnTo>
                  <a:lnTo>
                    <a:pt x="1" y="194"/>
                  </a:lnTo>
                  <a:lnTo>
                    <a:pt x="1" y="214"/>
                  </a:lnTo>
                  <a:lnTo>
                    <a:pt x="1" y="234"/>
                  </a:lnTo>
                  <a:lnTo>
                    <a:pt x="1" y="300"/>
                  </a:lnTo>
                  <a:lnTo>
                    <a:pt x="1" y="321"/>
                  </a:lnTo>
                  <a:lnTo>
                    <a:pt x="1" y="341"/>
                  </a:lnTo>
                  <a:lnTo>
                    <a:pt x="1" y="362"/>
                  </a:lnTo>
                  <a:lnTo>
                    <a:pt x="21" y="382"/>
                  </a:lnTo>
                  <a:lnTo>
                    <a:pt x="21" y="402"/>
                  </a:lnTo>
                  <a:lnTo>
                    <a:pt x="21" y="428"/>
                  </a:lnTo>
                  <a:lnTo>
                    <a:pt x="21" y="448"/>
                  </a:lnTo>
                  <a:lnTo>
                    <a:pt x="21" y="468"/>
                  </a:lnTo>
                  <a:lnTo>
                    <a:pt x="21" y="489"/>
                  </a:lnTo>
                  <a:lnTo>
                    <a:pt x="42" y="509"/>
                  </a:lnTo>
                  <a:lnTo>
                    <a:pt x="42" y="529"/>
                  </a:lnTo>
                  <a:lnTo>
                    <a:pt x="42" y="555"/>
                  </a:lnTo>
                  <a:lnTo>
                    <a:pt x="42" y="575"/>
                  </a:lnTo>
                  <a:lnTo>
                    <a:pt x="62" y="596"/>
                  </a:lnTo>
                  <a:lnTo>
                    <a:pt x="62" y="616"/>
                  </a:lnTo>
                  <a:lnTo>
                    <a:pt x="62" y="636"/>
                  </a:lnTo>
                  <a:cubicBezTo>
                    <a:pt x="87" y="657"/>
                    <a:pt x="87" y="657"/>
                    <a:pt x="87" y="682"/>
                  </a:cubicBezTo>
                  <a:lnTo>
                    <a:pt x="87" y="702"/>
                  </a:lnTo>
                  <a:lnTo>
                    <a:pt x="87" y="723"/>
                  </a:lnTo>
                  <a:lnTo>
                    <a:pt x="108" y="743"/>
                  </a:lnTo>
                  <a:lnTo>
                    <a:pt x="108" y="763"/>
                  </a:lnTo>
                  <a:lnTo>
                    <a:pt x="128" y="784"/>
                  </a:lnTo>
                  <a:lnTo>
                    <a:pt x="128" y="809"/>
                  </a:lnTo>
                  <a:lnTo>
                    <a:pt x="148" y="850"/>
                  </a:lnTo>
                  <a:lnTo>
                    <a:pt x="148" y="870"/>
                  </a:lnTo>
                  <a:lnTo>
                    <a:pt x="169" y="891"/>
                  </a:lnTo>
                  <a:lnTo>
                    <a:pt x="169" y="911"/>
                  </a:lnTo>
                  <a:lnTo>
                    <a:pt x="189" y="936"/>
                  </a:lnTo>
                  <a:lnTo>
                    <a:pt x="189" y="957"/>
                  </a:lnTo>
                  <a:lnTo>
                    <a:pt x="215" y="957"/>
                  </a:lnTo>
                  <a:cubicBezTo>
                    <a:pt x="235" y="977"/>
                    <a:pt x="276" y="977"/>
                    <a:pt x="296" y="977"/>
                  </a:cubicBezTo>
                  <a:cubicBezTo>
                    <a:pt x="342" y="997"/>
                    <a:pt x="382" y="997"/>
                    <a:pt x="423" y="1018"/>
                  </a:cubicBezTo>
                  <a:lnTo>
                    <a:pt x="550" y="1018"/>
                  </a:lnTo>
                  <a:lnTo>
                    <a:pt x="571" y="1038"/>
                  </a:lnTo>
                  <a:lnTo>
                    <a:pt x="1252" y="1038"/>
                  </a:lnTo>
                  <a:cubicBezTo>
                    <a:pt x="1293" y="1038"/>
                    <a:pt x="1334" y="1018"/>
                    <a:pt x="1379" y="1018"/>
                  </a:cubicBezTo>
                  <a:lnTo>
                    <a:pt x="1440" y="1018"/>
                  </a:lnTo>
                  <a:cubicBezTo>
                    <a:pt x="1461" y="997"/>
                    <a:pt x="1486" y="997"/>
                    <a:pt x="1507" y="997"/>
                  </a:cubicBezTo>
                  <a:cubicBezTo>
                    <a:pt x="1527" y="997"/>
                    <a:pt x="1568" y="977"/>
                    <a:pt x="1588" y="957"/>
                  </a:cubicBezTo>
                  <a:lnTo>
                    <a:pt x="1613" y="957"/>
                  </a:lnTo>
                  <a:lnTo>
                    <a:pt x="1613" y="936"/>
                  </a:lnTo>
                  <a:lnTo>
                    <a:pt x="1613" y="911"/>
                  </a:lnTo>
                  <a:lnTo>
                    <a:pt x="1634" y="891"/>
                  </a:lnTo>
                  <a:lnTo>
                    <a:pt x="1654" y="850"/>
                  </a:lnTo>
                  <a:lnTo>
                    <a:pt x="1674" y="809"/>
                  </a:lnTo>
                  <a:lnTo>
                    <a:pt x="1674" y="784"/>
                  </a:lnTo>
                  <a:lnTo>
                    <a:pt x="1695" y="763"/>
                  </a:lnTo>
                  <a:lnTo>
                    <a:pt x="1695" y="743"/>
                  </a:lnTo>
                  <a:lnTo>
                    <a:pt x="1715" y="723"/>
                  </a:lnTo>
                  <a:lnTo>
                    <a:pt x="1715" y="657"/>
                  </a:lnTo>
                  <a:lnTo>
                    <a:pt x="1741" y="657"/>
                  </a:lnTo>
                  <a:lnTo>
                    <a:pt x="1741" y="636"/>
                  </a:lnTo>
                  <a:lnTo>
                    <a:pt x="1741" y="616"/>
                  </a:lnTo>
                  <a:lnTo>
                    <a:pt x="1741" y="596"/>
                  </a:lnTo>
                  <a:cubicBezTo>
                    <a:pt x="1741" y="575"/>
                    <a:pt x="1761" y="575"/>
                    <a:pt x="1761" y="555"/>
                  </a:cubicBezTo>
                  <a:lnTo>
                    <a:pt x="1761" y="529"/>
                  </a:lnTo>
                  <a:lnTo>
                    <a:pt x="1761" y="509"/>
                  </a:lnTo>
                  <a:lnTo>
                    <a:pt x="1781" y="509"/>
                  </a:lnTo>
                  <a:lnTo>
                    <a:pt x="1781" y="489"/>
                  </a:lnTo>
                  <a:lnTo>
                    <a:pt x="1781" y="468"/>
                  </a:lnTo>
                  <a:lnTo>
                    <a:pt x="1781" y="448"/>
                  </a:lnTo>
                  <a:lnTo>
                    <a:pt x="1781" y="428"/>
                  </a:lnTo>
                  <a:lnTo>
                    <a:pt x="1781" y="382"/>
                  </a:lnTo>
                  <a:lnTo>
                    <a:pt x="1802" y="382"/>
                  </a:lnTo>
                  <a:lnTo>
                    <a:pt x="1802" y="362"/>
                  </a:lnTo>
                  <a:lnTo>
                    <a:pt x="1802" y="300"/>
                  </a:lnTo>
                  <a:lnTo>
                    <a:pt x="1802" y="275"/>
                  </a:lnTo>
                  <a:cubicBezTo>
                    <a:pt x="1802" y="255"/>
                    <a:pt x="1822" y="255"/>
                    <a:pt x="1822" y="255"/>
                  </a:cubicBezTo>
                  <a:lnTo>
                    <a:pt x="1822" y="234"/>
                  </a:lnTo>
                  <a:lnTo>
                    <a:pt x="1822" y="214"/>
                  </a:lnTo>
                  <a:lnTo>
                    <a:pt x="1822" y="194"/>
                  </a:lnTo>
                  <a:lnTo>
                    <a:pt x="1822" y="173"/>
                  </a:lnTo>
                  <a:lnTo>
                    <a:pt x="1822" y="148"/>
                  </a:lnTo>
                  <a:lnTo>
                    <a:pt x="1822" y="128"/>
                  </a:lnTo>
                  <a:lnTo>
                    <a:pt x="1822" y="107"/>
                  </a:lnTo>
                  <a:lnTo>
                    <a:pt x="1822" y="87"/>
                  </a:lnTo>
                  <a:lnTo>
                    <a:pt x="1822" y="67"/>
                  </a:lnTo>
                  <a:lnTo>
                    <a:pt x="1634" y="67"/>
                  </a:lnTo>
                  <a:lnTo>
                    <a:pt x="1613" y="87"/>
                  </a:lnTo>
                  <a:lnTo>
                    <a:pt x="850" y="87"/>
                  </a:lnTo>
                  <a:cubicBezTo>
                    <a:pt x="850" y="87"/>
                    <a:pt x="825" y="87"/>
                    <a:pt x="825" y="67"/>
                  </a:cubicBezTo>
                  <a:lnTo>
                    <a:pt x="316" y="67"/>
                  </a:lnTo>
                  <a:lnTo>
                    <a:pt x="296" y="46"/>
                  </a:lnTo>
                  <a:lnTo>
                    <a:pt x="276" y="46"/>
                  </a:lnTo>
                  <a:lnTo>
                    <a:pt x="255" y="67"/>
                  </a:lnTo>
                  <a:lnTo>
                    <a:pt x="189" y="67"/>
                  </a:lnTo>
                  <a:lnTo>
                    <a:pt x="169" y="46"/>
                  </a:lnTo>
                  <a:lnTo>
                    <a:pt x="87" y="46"/>
                  </a:lnTo>
                  <a:lnTo>
                    <a:pt x="62" y="21"/>
                  </a:lnTo>
                  <a:cubicBezTo>
                    <a:pt x="42" y="21"/>
                    <a:pt x="21" y="21"/>
                    <a:pt x="21"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9"/>
            <p:cNvSpPr/>
            <p:nvPr/>
          </p:nvSpPr>
          <p:spPr>
            <a:xfrm>
              <a:off x="2682404" y="4057955"/>
              <a:ext cx="84681" cy="14335"/>
            </a:xfrm>
            <a:custGeom>
              <a:rect b="b" l="l" r="r" t="t"/>
              <a:pathLst>
                <a:path extrusionOk="0" h="194" w="1146">
                  <a:moveTo>
                    <a:pt x="1" y="0"/>
                  </a:moveTo>
                  <a:lnTo>
                    <a:pt x="1" y="21"/>
                  </a:lnTo>
                  <a:lnTo>
                    <a:pt x="21" y="21"/>
                  </a:lnTo>
                  <a:cubicBezTo>
                    <a:pt x="21" y="21"/>
                    <a:pt x="42" y="21"/>
                    <a:pt x="62" y="41"/>
                  </a:cubicBezTo>
                  <a:cubicBezTo>
                    <a:pt x="87" y="41"/>
                    <a:pt x="108" y="41"/>
                    <a:pt x="128" y="66"/>
                  </a:cubicBezTo>
                  <a:lnTo>
                    <a:pt x="189" y="66"/>
                  </a:lnTo>
                  <a:cubicBezTo>
                    <a:pt x="215" y="87"/>
                    <a:pt x="235" y="87"/>
                    <a:pt x="255" y="87"/>
                  </a:cubicBezTo>
                  <a:lnTo>
                    <a:pt x="316" y="87"/>
                  </a:lnTo>
                  <a:cubicBezTo>
                    <a:pt x="342" y="107"/>
                    <a:pt x="362" y="107"/>
                    <a:pt x="382" y="107"/>
                  </a:cubicBezTo>
                  <a:lnTo>
                    <a:pt x="423" y="107"/>
                  </a:lnTo>
                  <a:cubicBezTo>
                    <a:pt x="423" y="107"/>
                    <a:pt x="423" y="128"/>
                    <a:pt x="444" y="128"/>
                  </a:cubicBezTo>
                  <a:lnTo>
                    <a:pt x="510" y="128"/>
                  </a:lnTo>
                  <a:lnTo>
                    <a:pt x="550" y="148"/>
                  </a:lnTo>
                  <a:lnTo>
                    <a:pt x="571" y="148"/>
                  </a:lnTo>
                  <a:lnTo>
                    <a:pt x="596" y="168"/>
                  </a:lnTo>
                  <a:lnTo>
                    <a:pt x="698" y="168"/>
                  </a:lnTo>
                  <a:lnTo>
                    <a:pt x="744" y="194"/>
                  </a:lnTo>
                  <a:lnTo>
                    <a:pt x="1125" y="194"/>
                  </a:lnTo>
                  <a:lnTo>
                    <a:pt x="1125" y="168"/>
                  </a:lnTo>
                  <a:lnTo>
                    <a:pt x="1145" y="168"/>
                  </a:lnTo>
                  <a:lnTo>
                    <a:pt x="1125" y="148"/>
                  </a:lnTo>
                  <a:lnTo>
                    <a:pt x="657" y="148"/>
                  </a:lnTo>
                  <a:lnTo>
                    <a:pt x="657" y="128"/>
                  </a:lnTo>
                  <a:lnTo>
                    <a:pt x="550" y="128"/>
                  </a:lnTo>
                  <a:lnTo>
                    <a:pt x="530" y="107"/>
                  </a:lnTo>
                  <a:cubicBezTo>
                    <a:pt x="489" y="107"/>
                    <a:pt x="444" y="87"/>
                    <a:pt x="403" y="87"/>
                  </a:cubicBezTo>
                  <a:cubicBezTo>
                    <a:pt x="382" y="87"/>
                    <a:pt x="362" y="87"/>
                    <a:pt x="342" y="66"/>
                  </a:cubicBezTo>
                  <a:lnTo>
                    <a:pt x="276" y="66"/>
                  </a:lnTo>
                  <a:cubicBezTo>
                    <a:pt x="255" y="66"/>
                    <a:pt x="235" y="66"/>
                    <a:pt x="215" y="41"/>
                  </a:cubicBezTo>
                  <a:lnTo>
                    <a:pt x="148" y="41"/>
                  </a:lnTo>
                  <a:cubicBezTo>
                    <a:pt x="128" y="41"/>
                    <a:pt x="108" y="41"/>
                    <a:pt x="108" y="21"/>
                  </a:cubicBezTo>
                  <a:lnTo>
                    <a:pt x="42" y="21"/>
                  </a:lnTo>
                  <a:lnTo>
                    <a:pt x="2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9"/>
            <p:cNvSpPr/>
            <p:nvPr/>
          </p:nvSpPr>
          <p:spPr>
            <a:xfrm>
              <a:off x="2790287" y="4060984"/>
              <a:ext cx="18916" cy="3399"/>
            </a:xfrm>
            <a:custGeom>
              <a:rect b="b" l="l" r="r" t="t"/>
              <a:pathLst>
                <a:path extrusionOk="0" h="46" w="256">
                  <a:moveTo>
                    <a:pt x="235" y="0"/>
                  </a:moveTo>
                  <a:cubicBezTo>
                    <a:pt x="235" y="25"/>
                    <a:pt x="214" y="25"/>
                    <a:pt x="214" y="25"/>
                  </a:cubicBezTo>
                  <a:lnTo>
                    <a:pt x="255" y="25"/>
                  </a:lnTo>
                  <a:lnTo>
                    <a:pt x="235" y="0"/>
                  </a:lnTo>
                  <a:close/>
                  <a:moveTo>
                    <a:pt x="1" y="25"/>
                  </a:moveTo>
                  <a:lnTo>
                    <a:pt x="1" y="46"/>
                  </a:lnTo>
                  <a:lnTo>
                    <a:pt x="108" y="46"/>
                  </a:lnTo>
                  <a:lnTo>
                    <a:pt x="128" y="25"/>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9"/>
            <p:cNvSpPr/>
            <p:nvPr/>
          </p:nvSpPr>
          <p:spPr>
            <a:xfrm>
              <a:off x="2724523" y="4075246"/>
              <a:ext cx="80173" cy="7980"/>
            </a:xfrm>
            <a:custGeom>
              <a:rect b="b" l="l" r="r" t="t"/>
              <a:pathLst>
                <a:path extrusionOk="0" h="108" w="1085">
                  <a:moveTo>
                    <a:pt x="1" y="0"/>
                  </a:moveTo>
                  <a:lnTo>
                    <a:pt x="1" y="21"/>
                  </a:lnTo>
                  <a:cubicBezTo>
                    <a:pt x="26" y="21"/>
                    <a:pt x="46" y="21"/>
                    <a:pt x="67" y="41"/>
                  </a:cubicBezTo>
                  <a:lnTo>
                    <a:pt x="128" y="41"/>
                  </a:lnTo>
                  <a:lnTo>
                    <a:pt x="153" y="61"/>
                  </a:lnTo>
                  <a:lnTo>
                    <a:pt x="194" y="61"/>
                  </a:lnTo>
                  <a:lnTo>
                    <a:pt x="235" y="87"/>
                  </a:lnTo>
                  <a:lnTo>
                    <a:pt x="362" y="87"/>
                  </a:lnTo>
                  <a:lnTo>
                    <a:pt x="382" y="107"/>
                  </a:lnTo>
                  <a:lnTo>
                    <a:pt x="891" y="107"/>
                  </a:lnTo>
                  <a:cubicBezTo>
                    <a:pt x="916" y="107"/>
                    <a:pt x="937" y="107"/>
                    <a:pt x="937" y="87"/>
                  </a:cubicBezTo>
                  <a:lnTo>
                    <a:pt x="1084" y="87"/>
                  </a:lnTo>
                  <a:lnTo>
                    <a:pt x="1064" y="61"/>
                  </a:lnTo>
                  <a:lnTo>
                    <a:pt x="977" y="61"/>
                  </a:lnTo>
                  <a:cubicBezTo>
                    <a:pt x="957" y="61"/>
                    <a:pt x="937" y="87"/>
                    <a:pt x="891" y="87"/>
                  </a:cubicBezTo>
                  <a:lnTo>
                    <a:pt x="428" y="87"/>
                  </a:lnTo>
                  <a:lnTo>
                    <a:pt x="382" y="61"/>
                  </a:lnTo>
                  <a:lnTo>
                    <a:pt x="235" y="61"/>
                  </a:lnTo>
                  <a:lnTo>
                    <a:pt x="235" y="41"/>
                  </a:lnTo>
                  <a:lnTo>
                    <a:pt x="194" y="41"/>
                  </a:lnTo>
                  <a:cubicBezTo>
                    <a:pt x="174" y="41"/>
                    <a:pt x="153" y="41"/>
                    <a:pt x="153" y="21"/>
                  </a:cubicBezTo>
                  <a:lnTo>
                    <a:pt x="67" y="21"/>
                  </a:lnTo>
                  <a:cubicBezTo>
                    <a:pt x="46" y="0"/>
                    <a:pt x="26" y="0"/>
                    <a:pt x="2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9"/>
            <p:cNvSpPr/>
            <p:nvPr/>
          </p:nvSpPr>
          <p:spPr>
            <a:xfrm>
              <a:off x="2699695" y="4089137"/>
              <a:ext cx="64360" cy="9458"/>
            </a:xfrm>
            <a:custGeom>
              <a:rect b="b" l="l" r="r" t="t"/>
              <a:pathLst>
                <a:path extrusionOk="0" h="128" w="871">
                  <a:moveTo>
                    <a:pt x="1" y="1"/>
                  </a:moveTo>
                  <a:lnTo>
                    <a:pt x="1" y="26"/>
                  </a:lnTo>
                  <a:lnTo>
                    <a:pt x="42" y="26"/>
                  </a:lnTo>
                  <a:cubicBezTo>
                    <a:pt x="62" y="26"/>
                    <a:pt x="62" y="26"/>
                    <a:pt x="82" y="46"/>
                  </a:cubicBezTo>
                  <a:lnTo>
                    <a:pt x="189" y="46"/>
                  </a:lnTo>
                  <a:cubicBezTo>
                    <a:pt x="210" y="67"/>
                    <a:pt x="235" y="67"/>
                    <a:pt x="235" y="67"/>
                  </a:cubicBezTo>
                  <a:lnTo>
                    <a:pt x="337" y="67"/>
                  </a:lnTo>
                  <a:cubicBezTo>
                    <a:pt x="362" y="87"/>
                    <a:pt x="382" y="87"/>
                    <a:pt x="382" y="87"/>
                  </a:cubicBezTo>
                  <a:lnTo>
                    <a:pt x="489" y="87"/>
                  </a:lnTo>
                  <a:lnTo>
                    <a:pt x="489" y="107"/>
                  </a:lnTo>
                  <a:lnTo>
                    <a:pt x="637" y="107"/>
                  </a:lnTo>
                  <a:cubicBezTo>
                    <a:pt x="657" y="128"/>
                    <a:pt x="677" y="128"/>
                    <a:pt x="718" y="128"/>
                  </a:cubicBezTo>
                  <a:lnTo>
                    <a:pt x="871" y="128"/>
                  </a:lnTo>
                  <a:lnTo>
                    <a:pt x="871" y="107"/>
                  </a:lnTo>
                  <a:lnTo>
                    <a:pt x="698" y="107"/>
                  </a:lnTo>
                  <a:cubicBezTo>
                    <a:pt x="677" y="107"/>
                    <a:pt x="657" y="107"/>
                    <a:pt x="637" y="87"/>
                  </a:cubicBezTo>
                  <a:lnTo>
                    <a:pt x="510" y="87"/>
                  </a:lnTo>
                  <a:lnTo>
                    <a:pt x="489" y="67"/>
                  </a:lnTo>
                  <a:lnTo>
                    <a:pt x="403" y="67"/>
                  </a:lnTo>
                  <a:lnTo>
                    <a:pt x="362" y="46"/>
                  </a:lnTo>
                  <a:lnTo>
                    <a:pt x="210" y="46"/>
                  </a:lnTo>
                  <a:lnTo>
                    <a:pt x="169" y="26"/>
                  </a:lnTo>
                  <a:lnTo>
                    <a:pt x="128" y="26"/>
                  </a:lnTo>
                  <a:cubicBezTo>
                    <a:pt x="108" y="26"/>
                    <a:pt x="82" y="26"/>
                    <a:pt x="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9"/>
            <p:cNvSpPr/>
            <p:nvPr/>
          </p:nvSpPr>
          <p:spPr>
            <a:xfrm>
              <a:off x="2638438" y="3833914"/>
              <a:ext cx="56454" cy="6503"/>
            </a:xfrm>
            <a:custGeom>
              <a:rect b="b" l="l" r="r" t="t"/>
              <a:pathLst>
                <a:path extrusionOk="0" h="88" w="764">
                  <a:moveTo>
                    <a:pt x="764" y="1"/>
                  </a:moveTo>
                  <a:cubicBezTo>
                    <a:pt x="703" y="1"/>
                    <a:pt x="637" y="1"/>
                    <a:pt x="576" y="21"/>
                  </a:cubicBezTo>
                  <a:lnTo>
                    <a:pt x="382" y="21"/>
                  </a:lnTo>
                  <a:cubicBezTo>
                    <a:pt x="321" y="21"/>
                    <a:pt x="255" y="46"/>
                    <a:pt x="194" y="46"/>
                  </a:cubicBezTo>
                  <a:lnTo>
                    <a:pt x="1" y="46"/>
                  </a:lnTo>
                  <a:cubicBezTo>
                    <a:pt x="67" y="67"/>
                    <a:pt x="108" y="67"/>
                    <a:pt x="174" y="87"/>
                  </a:cubicBezTo>
                  <a:lnTo>
                    <a:pt x="469" y="87"/>
                  </a:lnTo>
                  <a:cubicBezTo>
                    <a:pt x="509" y="87"/>
                    <a:pt x="530" y="67"/>
                    <a:pt x="576" y="67"/>
                  </a:cubicBezTo>
                  <a:cubicBezTo>
                    <a:pt x="637" y="46"/>
                    <a:pt x="703" y="21"/>
                    <a:pt x="764"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9"/>
            <p:cNvSpPr/>
            <p:nvPr/>
          </p:nvSpPr>
          <p:spPr>
            <a:xfrm>
              <a:off x="2649374" y="3846698"/>
              <a:ext cx="45518" cy="9458"/>
            </a:xfrm>
            <a:custGeom>
              <a:rect b="b" l="l" r="r" t="t"/>
              <a:pathLst>
                <a:path extrusionOk="0" h="128" w="616">
                  <a:moveTo>
                    <a:pt x="616" y="1"/>
                  </a:moveTo>
                  <a:cubicBezTo>
                    <a:pt x="601" y="12"/>
                    <a:pt x="586" y="22"/>
                    <a:pt x="570" y="31"/>
                  </a:cubicBezTo>
                  <a:lnTo>
                    <a:pt x="570" y="31"/>
                  </a:lnTo>
                  <a:cubicBezTo>
                    <a:pt x="579" y="28"/>
                    <a:pt x="588" y="25"/>
                    <a:pt x="595" y="21"/>
                  </a:cubicBezTo>
                  <a:lnTo>
                    <a:pt x="616" y="1"/>
                  </a:lnTo>
                  <a:close/>
                  <a:moveTo>
                    <a:pt x="570" y="31"/>
                  </a:moveTo>
                  <a:cubicBezTo>
                    <a:pt x="531" y="42"/>
                    <a:pt x="481" y="45"/>
                    <a:pt x="448" y="62"/>
                  </a:cubicBezTo>
                  <a:cubicBezTo>
                    <a:pt x="361" y="82"/>
                    <a:pt x="280" y="82"/>
                    <a:pt x="194" y="82"/>
                  </a:cubicBezTo>
                  <a:cubicBezTo>
                    <a:pt x="153" y="102"/>
                    <a:pt x="128" y="102"/>
                    <a:pt x="87" y="102"/>
                  </a:cubicBezTo>
                  <a:lnTo>
                    <a:pt x="0" y="102"/>
                  </a:lnTo>
                  <a:cubicBezTo>
                    <a:pt x="26" y="102"/>
                    <a:pt x="66" y="128"/>
                    <a:pt x="107" y="128"/>
                  </a:cubicBezTo>
                  <a:lnTo>
                    <a:pt x="234" y="128"/>
                  </a:lnTo>
                  <a:cubicBezTo>
                    <a:pt x="344" y="106"/>
                    <a:pt x="469" y="88"/>
                    <a:pt x="570" y="3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9"/>
            <p:cNvSpPr/>
            <p:nvPr/>
          </p:nvSpPr>
          <p:spPr>
            <a:xfrm>
              <a:off x="2643315" y="3865466"/>
              <a:ext cx="56454" cy="14040"/>
            </a:xfrm>
            <a:custGeom>
              <a:rect b="b" l="l" r="r" t="t"/>
              <a:pathLst>
                <a:path extrusionOk="0" h="190" w="764">
                  <a:moveTo>
                    <a:pt x="764" y="1"/>
                  </a:moveTo>
                  <a:lnTo>
                    <a:pt x="764" y="1"/>
                  </a:lnTo>
                  <a:cubicBezTo>
                    <a:pt x="698" y="21"/>
                    <a:pt x="637" y="42"/>
                    <a:pt x="571" y="62"/>
                  </a:cubicBezTo>
                  <a:cubicBezTo>
                    <a:pt x="510" y="82"/>
                    <a:pt x="423" y="103"/>
                    <a:pt x="362" y="103"/>
                  </a:cubicBezTo>
                  <a:cubicBezTo>
                    <a:pt x="296" y="128"/>
                    <a:pt x="210" y="128"/>
                    <a:pt x="128" y="149"/>
                  </a:cubicBezTo>
                  <a:lnTo>
                    <a:pt x="1" y="149"/>
                  </a:lnTo>
                  <a:cubicBezTo>
                    <a:pt x="42" y="169"/>
                    <a:pt x="62" y="169"/>
                    <a:pt x="108" y="169"/>
                  </a:cubicBezTo>
                  <a:cubicBezTo>
                    <a:pt x="148" y="169"/>
                    <a:pt x="169" y="169"/>
                    <a:pt x="210" y="189"/>
                  </a:cubicBezTo>
                  <a:lnTo>
                    <a:pt x="337" y="189"/>
                  </a:lnTo>
                  <a:cubicBezTo>
                    <a:pt x="403" y="169"/>
                    <a:pt x="443" y="169"/>
                    <a:pt x="510" y="149"/>
                  </a:cubicBezTo>
                  <a:cubicBezTo>
                    <a:pt x="550" y="128"/>
                    <a:pt x="616" y="103"/>
                    <a:pt x="657" y="82"/>
                  </a:cubicBezTo>
                  <a:cubicBezTo>
                    <a:pt x="698" y="62"/>
                    <a:pt x="718" y="21"/>
                    <a:pt x="764"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9"/>
            <p:cNvSpPr/>
            <p:nvPr/>
          </p:nvSpPr>
          <p:spPr>
            <a:xfrm>
              <a:off x="2655729" y="3885787"/>
              <a:ext cx="48547" cy="11010"/>
            </a:xfrm>
            <a:custGeom>
              <a:rect b="b" l="l" r="r" t="t"/>
              <a:pathLst>
                <a:path extrusionOk="0" h="149" w="657">
                  <a:moveTo>
                    <a:pt x="637" y="1"/>
                  </a:moveTo>
                  <a:cubicBezTo>
                    <a:pt x="637" y="21"/>
                    <a:pt x="616" y="21"/>
                    <a:pt x="596" y="21"/>
                  </a:cubicBezTo>
                  <a:lnTo>
                    <a:pt x="616" y="21"/>
                  </a:lnTo>
                  <a:cubicBezTo>
                    <a:pt x="550" y="62"/>
                    <a:pt x="469" y="82"/>
                    <a:pt x="403" y="82"/>
                  </a:cubicBezTo>
                  <a:cubicBezTo>
                    <a:pt x="321" y="107"/>
                    <a:pt x="235" y="107"/>
                    <a:pt x="169" y="128"/>
                  </a:cubicBezTo>
                  <a:lnTo>
                    <a:pt x="1" y="128"/>
                  </a:lnTo>
                  <a:cubicBezTo>
                    <a:pt x="42" y="148"/>
                    <a:pt x="67" y="148"/>
                    <a:pt x="108" y="148"/>
                  </a:cubicBezTo>
                  <a:lnTo>
                    <a:pt x="235" y="148"/>
                  </a:lnTo>
                  <a:cubicBezTo>
                    <a:pt x="321" y="148"/>
                    <a:pt x="382" y="148"/>
                    <a:pt x="469" y="128"/>
                  </a:cubicBezTo>
                  <a:cubicBezTo>
                    <a:pt x="489" y="107"/>
                    <a:pt x="530" y="107"/>
                    <a:pt x="550" y="82"/>
                  </a:cubicBezTo>
                  <a:cubicBezTo>
                    <a:pt x="576" y="82"/>
                    <a:pt x="596" y="62"/>
                    <a:pt x="616" y="41"/>
                  </a:cubicBezTo>
                  <a:cubicBezTo>
                    <a:pt x="637" y="41"/>
                    <a:pt x="637" y="21"/>
                    <a:pt x="657" y="21"/>
                  </a:cubicBezTo>
                  <a:lnTo>
                    <a:pt x="657"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9"/>
            <p:cNvSpPr/>
            <p:nvPr/>
          </p:nvSpPr>
          <p:spPr>
            <a:xfrm>
              <a:off x="2674571" y="3903077"/>
              <a:ext cx="44040" cy="15000"/>
            </a:xfrm>
            <a:custGeom>
              <a:rect b="b" l="l" r="r" t="t"/>
              <a:pathLst>
                <a:path extrusionOk="0" h="203" w="596">
                  <a:moveTo>
                    <a:pt x="595" y="1"/>
                  </a:moveTo>
                  <a:cubicBezTo>
                    <a:pt x="488" y="41"/>
                    <a:pt x="382" y="82"/>
                    <a:pt x="275" y="102"/>
                  </a:cubicBezTo>
                  <a:cubicBezTo>
                    <a:pt x="234" y="128"/>
                    <a:pt x="168" y="148"/>
                    <a:pt x="127" y="169"/>
                  </a:cubicBezTo>
                  <a:lnTo>
                    <a:pt x="0" y="169"/>
                  </a:lnTo>
                  <a:cubicBezTo>
                    <a:pt x="39" y="192"/>
                    <a:pt x="83" y="202"/>
                    <a:pt x="130" y="202"/>
                  </a:cubicBezTo>
                  <a:cubicBezTo>
                    <a:pt x="163" y="202"/>
                    <a:pt x="198" y="197"/>
                    <a:pt x="234" y="189"/>
                  </a:cubicBezTo>
                  <a:cubicBezTo>
                    <a:pt x="295" y="169"/>
                    <a:pt x="341" y="169"/>
                    <a:pt x="382" y="148"/>
                  </a:cubicBezTo>
                  <a:cubicBezTo>
                    <a:pt x="468" y="102"/>
                    <a:pt x="529" y="41"/>
                    <a:pt x="595"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9"/>
            <p:cNvSpPr/>
            <p:nvPr/>
          </p:nvSpPr>
          <p:spPr>
            <a:xfrm>
              <a:off x="2696370" y="3926427"/>
              <a:ext cx="33104" cy="12414"/>
            </a:xfrm>
            <a:custGeom>
              <a:rect b="b" l="l" r="r" t="t"/>
              <a:pathLst>
                <a:path extrusionOk="0" h="168" w="448">
                  <a:moveTo>
                    <a:pt x="448" y="0"/>
                  </a:moveTo>
                  <a:lnTo>
                    <a:pt x="448" y="0"/>
                  </a:lnTo>
                  <a:cubicBezTo>
                    <a:pt x="341" y="20"/>
                    <a:pt x="234" y="66"/>
                    <a:pt x="153" y="107"/>
                  </a:cubicBezTo>
                  <a:cubicBezTo>
                    <a:pt x="107" y="127"/>
                    <a:pt x="87" y="127"/>
                    <a:pt x="66" y="148"/>
                  </a:cubicBezTo>
                  <a:cubicBezTo>
                    <a:pt x="46" y="148"/>
                    <a:pt x="26" y="168"/>
                    <a:pt x="0" y="168"/>
                  </a:cubicBezTo>
                  <a:lnTo>
                    <a:pt x="153" y="168"/>
                  </a:lnTo>
                  <a:cubicBezTo>
                    <a:pt x="193" y="148"/>
                    <a:pt x="255" y="148"/>
                    <a:pt x="300" y="107"/>
                  </a:cubicBezTo>
                  <a:cubicBezTo>
                    <a:pt x="361" y="87"/>
                    <a:pt x="407" y="41"/>
                    <a:pt x="448"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9"/>
            <p:cNvSpPr/>
            <p:nvPr/>
          </p:nvSpPr>
          <p:spPr>
            <a:xfrm>
              <a:off x="2721493" y="3945196"/>
              <a:ext cx="26823" cy="10936"/>
            </a:xfrm>
            <a:custGeom>
              <a:rect b="b" l="l" r="r" t="t"/>
              <a:pathLst>
                <a:path extrusionOk="0" h="148" w="363">
                  <a:moveTo>
                    <a:pt x="362" y="0"/>
                  </a:moveTo>
                  <a:lnTo>
                    <a:pt x="362" y="0"/>
                  </a:lnTo>
                  <a:cubicBezTo>
                    <a:pt x="321" y="21"/>
                    <a:pt x="276" y="41"/>
                    <a:pt x="235" y="66"/>
                  </a:cubicBezTo>
                  <a:cubicBezTo>
                    <a:pt x="169" y="87"/>
                    <a:pt x="128" y="107"/>
                    <a:pt x="87" y="128"/>
                  </a:cubicBezTo>
                  <a:cubicBezTo>
                    <a:pt x="67" y="128"/>
                    <a:pt x="42" y="148"/>
                    <a:pt x="1" y="148"/>
                  </a:cubicBezTo>
                  <a:lnTo>
                    <a:pt x="148" y="148"/>
                  </a:lnTo>
                  <a:cubicBezTo>
                    <a:pt x="194" y="128"/>
                    <a:pt x="235" y="107"/>
                    <a:pt x="276" y="87"/>
                  </a:cubicBezTo>
                  <a:cubicBezTo>
                    <a:pt x="321" y="66"/>
                    <a:pt x="342" y="21"/>
                    <a:pt x="362"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9"/>
            <p:cNvSpPr/>
            <p:nvPr/>
          </p:nvSpPr>
          <p:spPr>
            <a:xfrm>
              <a:off x="2730951" y="3956058"/>
              <a:ext cx="34656" cy="17365"/>
            </a:xfrm>
            <a:custGeom>
              <a:rect b="b" l="l" r="r" t="t"/>
              <a:pathLst>
                <a:path extrusionOk="0" h="235" w="469">
                  <a:moveTo>
                    <a:pt x="468" y="1"/>
                  </a:moveTo>
                  <a:cubicBezTo>
                    <a:pt x="422" y="47"/>
                    <a:pt x="361" y="87"/>
                    <a:pt x="295" y="128"/>
                  </a:cubicBezTo>
                  <a:cubicBezTo>
                    <a:pt x="275" y="128"/>
                    <a:pt x="254" y="148"/>
                    <a:pt x="214" y="174"/>
                  </a:cubicBezTo>
                  <a:cubicBezTo>
                    <a:pt x="168" y="194"/>
                    <a:pt x="148" y="194"/>
                    <a:pt x="107" y="215"/>
                  </a:cubicBezTo>
                  <a:cubicBezTo>
                    <a:pt x="87" y="215"/>
                    <a:pt x="67" y="234"/>
                    <a:pt x="24" y="235"/>
                  </a:cubicBezTo>
                  <a:lnTo>
                    <a:pt x="24" y="235"/>
                  </a:lnTo>
                  <a:cubicBezTo>
                    <a:pt x="81" y="235"/>
                    <a:pt x="135" y="232"/>
                    <a:pt x="193" y="215"/>
                  </a:cubicBezTo>
                  <a:cubicBezTo>
                    <a:pt x="214" y="215"/>
                    <a:pt x="254" y="215"/>
                    <a:pt x="275" y="194"/>
                  </a:cubicBezTo>
                  <a:cubicBezTo>
                    <a:pt x="295" y="174"/>
                    <a:pt x="295" y="174"/>
                    <a:pt x="321" y="148"/>
                  </a:cubicBezTo>
                  <a:cubicBezTo>
                    <a:pt x="382" y="128"/>
                    <a:pt x="422" y="67"/>
                    <a:pt x="468" y="1"/>
                  </a:cubicBezTo>
                  <a:close/>
                  <a:moveTo>
                    <a:pt x="24" y="235"/>
                  </a:moveTo>
                  <a:cubicBezTo>
                    <a:pt x="16" y="235"/>
                    <a:pt x="8" y="235"/>
                    <a:pt x="0" y="235"/>
                  </a:cubicBezTo>
                  <a:lnTo>
                    <a:pt x="20" y="235"/>
                  </a:lnTo>
                  <a:cubicBezTo>
                    <a:pt x="22" y="235"/>
                    <a:pt x="23" y="235"/>
                    <a:pt x="24" y="235"/>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9"/>
            <p:cNvSpPr/>
            <p:nvPr/>
          </p:nvSpPr>
          <p:spPr>
            <a:xfrm>
              <a:off x="2745213" y="3974900"/>
              <a:ext cx="20394" cy="9089"/>
            </a:xfrm>
            <a:custGeom>
              <a:rect b="b" l="l" r="r" t="t"/>
              <a:pathLst>
                <a:path extrusionOk="0" h="123" w="276">
                  <a:moveTo>
                    <a:pt x="275" y="0"/>
                  </a:moveTo>
                  <a:cubicBezTo>
                    <a:pt x="255" y="0"/>
                    <a:pt x="255" y="21"/>
                    <a:pt x="229" y="46"/>
                  </a:cubicBezTo>
                  <a:lnTo>
                    <a:pt x="209" y="46"/>
                  </a:lnTo>
                  <a:cubicBezTo>
                    <a:pt x="189" y="66"/>
                    <a:pt x="148" y="66"/>
                    <a:pt x="102" y="87"/>
                  </a:cubicBezTo>
                  <a:cubicBezTo>
                    <a:pt x="82" y="87"/>
                    <a:pt x="61" y="107"/>
                    <a:pt x="41" y="107"/>
                  </a:cubicBezTo>
                  <a:lnTo>
                    <a:pt x="0" y="107"/>
                  </a:lnTo>
                  <a:cubicBezTo>
                    <a:pt x="21" y="117"/>
                    <a:pt x="41" y="122"/>
                    <a:pt x="62" y="122"/>
                  </a:cubicBezTo>
                  <a:cubicBezTo>
                    <a:pt x="83" y="122"/>
                    <a:pt x="105" y="117"/>
                    <a:pt x="128" y="107"/>
                  </a:cubicBezTo>
                  <a:cubicBezTo>
                    <a:pt x="168" y="107"/>
                    <a:pt x="189" y="87"/>
                    <a:pt x="229" y="66"/>
                  </a:cubicBezTo>
                  <a:cubicBezTo>
                    <a:pt x="255" y="46"/>
                    <a:pt x="255" y="21"/>
                    <a:pt x="275"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9"/>
            <p:cNvSpPr/>
            <p:nvPr/>
          </p:nvSpPr>
          <p:spPr>
            <a:xfrm>
              <a:off x="2751198" y="3987684"/>
              <a:ext cx="23793" cy="10936"/>
            </a:xfrm>
            <a:custGeom>
              <a:rect b="b" l="l" r="r" t="t"/>
              <a:pathLst>
                <a:path extrusionOk="0" h="148" w="322">
                  <a:moveTo>
                    <a:pt x="321" y="0"/>
                  </a:moveTo>
                  <a:lnTo>
                    <a:pt x="321" y="0"/>
                  </a:lnTo>
                  <a:cubicBezTo>
                    <a:pt x="276" y="21"/>
                    <a:pt x="214" y="41"/>
                    <a:pt x="174" y="82"/>
                  </a:cubicBezTo>
                  <a:cubicBezTo>
                    <a:pt x="148" y="82"/>
                    <a:pt x="128" y="102"/>
                    <a:pt x="108" y="102"/>
                  </a:cubicBezTo>
                  <a:cubicBezTo>
                    <a:pt x="87" y="127"/>
                    <a:pt x="47" y="127"/>
                    <a:pt x="21" y="127"/>
                  </a:cubicBezTo>
                  <a:lnTo>
                    <a:pt x="1" y="148"/>
                  </a:lnTo>
                  <a:lnTo>
                    <a:pt x="128" y="148"/>
                  </a:lnTo>
                  <a:cubicBezTo>
                    <a:pt x="148" y="127"/>
                    <a:pt x="174" y="127"/>
                    <a:pt x="214" y="102"/>
                  </a:cubicBezTo>
                  <a:cubicBezTo>
                    <a:pt x="255" y="82"/>
                    <a:pt x="276" y="41"/>
                    <a:pt x="321"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9"/>
            <p:cNvSpPr/>
            <p:nvPr/>
          </p:nvSpPr>
          <p:spPr>
            <a:xfrm>
              <a:off x="2756075" y="4003053"/>
              <a:ext cx="20394" cy="6503"/>
            </a:xfrm>
            <a:custGeom>
              <a:rect b="b" l="l" r="r" t="t"/>
              <a:pathLst>
                <a:path extrusionOk="0" h="88" w="276">
                  <a:moveTo>
                    <a:pt x="276" y="1"/>
                  </a:moveTo>
                  <a:lnTo>
                    <a:pt x="276" y="1"/>
                  </a:lnTo>
                  <a:cubicBezTo>
                    <a:pt x="210" y="21"/>
                    <a:pt x="148" y="21"/>
                    <a:pt x="108" y="46"/>
                  </a:cubicBezTo>
                  <a:cubicBezTo>
                    <a:pt x="82" y="67"/>
                    <a:pt x="62" y="67"/>
                    <a:pt x="21" y="67"/>
                  </a:cubicBezTo>
                  <a:lnTo>
                    <a:pt x="1" y="67"/>
                  </a:lnTo>
                  <a:cubicBezTo>
                    <a:pt x="42" y="87"/>
                    <a:pt x="62" y="87"/>
                    <a:pt x="108" y="87"/>
                  </a:cubicBezTo>
                  <a:cubicBezTo>
                    <a:pt x="128" y="67"/>
                    <a:pt x="169" y="67"/>
                    <a:pt x="189" y="67"/>
                  </a:cubicBezTo>
                  <a:cubicBezTo>
                    <a:pt x="210" y="46"/>
                    <a:pt x="235" y="21"/>
                    <a:pt x="276"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9"/>
            <p:cNvSpPr/>
            <p:nvPr/>
          </p:nvSpPr>
          <p:spPr>
            <a:xfrm>
              <a:off x="2757626" y="4017388"/>
              <a:ext cx="21872" cy="6059"/>
            </a:xfrm>
            <a:custGeom>
              <a:rect b="b" l="l" r="r" t="t"/>
              <a:pathLst>
                <a:path extrusionOk="0" h="82" w="296">
                  <a:moveTo>
                    <a:pt x="295" y="0"/>
                  </a:moveTo>
                  <a:lnTo>
                    <a:pt x="295" y="0"/>
                  </a:lnTo>
                  <a:cubicBezTo>
                    <a:pt x="255" y="20"/>
                    <a:pt x="234" y="20"/>
                    <a:pt x="189" y="20"/>
                  </a:cubicBezTo>
                  <a:cubicBezTo>
                    <a:pt x="148" y="41"/>
                    <a:pt x="107" y="61"/>
                    <a:pt x="61" y="61"/>
                  </a:cubicBezTo>
                  <a:cubicBezTo>
                    <a:pt x="61" y="74"/>
                    <a:pt x="52" y="79"/>
                    <a:pt x="41" y="81"/>
                  </a:cubicBezTo>
                  <a:lnTo>
                    <a:pt x="41" y="81"/>
                  </a:lnTo>
                  <a:cubicBezTo>
                    <a:pt x="27" y="79"/>
                    <a:pt x="14" y="74"/>
                    <a:pt x="0" y="61"/>
                  </a:cubicBezTo>
                  <a:lnTo>
                    <a:pt x="0" y="61"/>
                  </a:lnTo>
                  <a:lnTo>
                    <a:pt x="21" y="81"/>
                  </a:lnTo>
                  <a:cubicBezTo>
                    <a:pt x="28" y="81"/>
                    <a:pt x="34" y="81"/>
                    <a:pt x="41" y="81"/>
                  </a:cubicBezTo>
                  <a:lnTo>
                    <a:pt x="41" y="81"/>
                  </a:lnTo>
                  <a:cubicBezTo>
                    <a:pt x="48" y="81"/>
                    <a:pt x="54" y="81"/>
                    <a:pt x="61" y="81"/>
                  </a:cubicBezTo>
                  <a:lnTo>
                    <a:pt x="168" y="81"/>
                  </a:lnTo>
                  <a:cubicBezTo>
                    <a:pt x="214" y="61"/>
                    <a:pt x="255" y="20"/>
                    <a:pt x="295"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9"/>
            <p:cNvSpPr/>
            <p:nvPr/>
          </p:nvSpPr>
          <p:spPr>
            <a:xfrm>
              <a:off x="2756075" y="4031280"/>
              <a:ext cx="14040" cy="1552"/>
            </a:xfrm>
            <a:custGeom>
              <a:rect b="b" l="l" r="r" t="t"/>
              <a:pathLst>
                <a:path extrusionOk="0" h="21" w="190">
                  <a:moveTo>
                    <a:pt x="189" y="0"/>
                  </a:moveTo>
                  <a:cubicBezTo>
                    <a:pt x="170" y="0"/>
                    <a:pt x="134" y="0"/>
                    <a:pt x="113" y="16"/>
                  </a:cubicBezTo>
                  <a:lnTo>
                    <a:pt x="113" y="16"/>
                  </a:lnTo>
                  <a:cubicBezTo>
                    <a:pt x="139" y="13"/>
                    <a:pt x="164" y="9"/>
                    <a:pt x="189" y="0"/>
                  </a:cubicBezTo>
                  <a:close/>
                  <a:moveTo>
                    <a:pt x="113" y="16"/>
                  </a:moveTo>
                  <a:cubicBezTo>
                    <a:pt x="75" y="21"/>
                    <a:pt x="37" y="21"/>
                    <a:pt x="1" y="21"/>
                  </a:cubicBezTo>
                  <a:lnTo>
                    <a:pt x="108" y="21"/>
                  </a:lnTo>
                  <a:cubicBezTo>
                    <a:pt x="109" y="19"/>
                    <a:pt x="111" y="18"/>
                    <a:pt x="113" y="16"/>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69"/>
            <p:cNvSpPr/>
            <p:nvPr/>
          </p:nvSpPr>
          <p:spPr>
            <a:xfrm>
              <a:off x="2619669" y="3833914"/>
              <a:ext cx="1552" cy="74"/>
            </a:xfrm>
            <a:custGeom>
              <a:rect b="b" l="l" r="r" t="t"/>
              <a:pathLst>
                <a:path extrusionOk="0" h="1" w="21">
                  <a:moveTo>
                    <a:pt x="21" y="1"/>
                  </a:moveTo>
                  <a:lnTo>
                    <a:pt x="21" y="1"/>
                  </a:lnTo>
                  <a:lnTo>
                    <a:pt x="0" y="1"/>
                  </a:lnTo>
                  <a:close/>
                </a:path>
              </a:pathLst>
            </a:custGeom>
            <a:solidFill>
              <a:srgbClr val="7CA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9"/>
            <p:cNvSpPr/>
            <p:nvPr/>
          </p:nvSpPr>
          <p:spPr>
            <a:xfrm>
              <a:off x="2608733" y="3837313"/>
              <a:ext cx="1626" cy="74"/>
            </a:xfrm>
            <a:custGeom>
              <a:rect b="b" l="l" r="r" t="t"/>
              <a:pathLst>
                <a:path extrusionOk="0" h="1" w="22">
                  <a:moveTo>
                    <a:pt x="21" y="0"/>
                  </a:moveTo>
                  <a:lnTo>
                    <a:pt x="1" y="0"/>
                  </a:lnTo>
                  <a:lnTo>
                    <a:pt x="1" y="0"/>
                  </a:lnTo>
                  <a:lnTo>
                    <a:pt x="1" y="0"/>
                  </a:lnTo>
                  <a:close/>
                </a:path>
              </a:pathLst>
            </a:custGeom>
            <a:solidFill>
              <a:srgbClr val="7CA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9"/>
            <p:cNvSpPr/>
            <p:nvPr/>
          </p:nvSpPr>
          <p:spPr>
            <a:xfrm>
              <a:off x="2615162" y="3849727"/>
              <a:ext cx="74" cy="74"/>
            </a:xfrm>
            <a:custGeom>
              <a:rect b="b" l="l" r="r" t="t"/>
              <a:pathLst>
                <a:path extrusionOk="0" h="1" w="1">
                  <a:moveTo>
                    <a:pt x="0" y="0"/>
                  </a:moveTo>
                  <a:lnTo>
                    <a:pt x="0" y="0"/>
                  </a:lnTo>
                  <a:lnTo>
                    <a:pt x="0"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9"/>
            <p:cNvSpPr/>
            <p:nvPr/>
          </p:nvSpPr>
          <p:spPr>
            <a:xfrm>
              <a:off x="2605777" y="3837313"/>
              <a:ext cx="1552" cy="74"/>
            </a:xfrm>
            <a:custGeom>
              <a:rect b="b" l="l" r="r" t="t"/>
              <a:pathLst>
                <a:path extrusionOk="0" h="1" w="21">
                  <a:moveTo>
                    <a:pt x="21" y="0"/>
                  </a:moveTo>
                  <a:lnTo>
                    <a:pt x="0" y="0"/>
                  </a:lnTo>
                  <a:lnTo>
                    <a:pt x="0" y="0"/>
                  </a:lnTo>
                  <a:lnTo>
                    <a:pt x="0"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9"/>
            <p:cNvSpPr/>
            <p:nvPr/>
          </p:nvSpPr>
          <p:spPr>
            <a:xfrm>
              <a:off x="2704202" y="3810638"/>
              <a:ext cx="6503" cy="4581"/>
            </a:xfrm>
            <a:custGeom>
              <a:rect b="b" l="l" r="r" t="t"/>
              <a:pathLst>
                <a:path extrusionOk="0" h="62" w="88">
                  <a:moveTo>
                    <a:pt x="21" y="0"/>
                  </a:moveTo>
                  <a:lnTo>
                    <a:pt x="1" y="21"/>
                  </a:lnTo>
                  <a:cubicBezTo>
                    <a:pt x="1" y="41"/>
                    <a:pt x="21" y="61"/>
                    <a:pt x="47" y="61"/>
                  </a:cubicBezTo>
                  <a:lnTo>
                    <a:pt x="67" y="61"/>
                  </a:lnTo>
                  <a:lnTo>
                    <a:pt x="67" y="41"/>
                  </a:lnTo>
                  <a:cubicBezTo>
                    <a:pt x="87" y="21"/>
                    <a:pt x="67" y="0"/>
                    <a:pt x="47"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9"/>
            <p:cNvSpPr/>
            <p:nvPr/>
          </p:nvSpPr>
          <p:spPr>
            <a:xfrm>
              <a:off x="2699695" y="3809087"/>
              <a:ext cx="4581" cy="4655"/>
            </a:xfrm>
            <a:custGeom>
              <a:rect b="b" l="l" r="r" t="t"/>
              <a:pathLst>
                <a:path extrusionOk="0" h="63" w="62">
                  <a:moveTo>
                    <a:pt x="1" y="1"/>
                  </a:moveTo>
                  <a:lnTo>
                    <a:pt x="1" y="21"/>
                  </a:lnTo>
                  <a:cubicBezTo>
                    <a:pt x="1" y="42"/>
                    <a:pt x="1" y="62"/>
                    <a:pt x="21" y="62"/>
                  </a:cubicBezTo>
                  <a:lnTo>
                    <a:pt x="42" y="62"/>
                  </a:lnTo>
                  <a:cubicBezTo>
                    <a:pt x="62" y="42"/>
                    <a:pt x="62" y="42"/>
                    <a:pt x="62" y="21"/>
                  </a:cubicBezTo>
                  <a:cubicBezTo>
                    <a:pt x="62" y="21"/>
                    <a:pt x="42" y="1"/>
                    <a:pt x="2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9"/>
            <p:cNvSpPr/>
            <p:nvPr/>
          </p:nvSpPr>
          <p:spPr>
            <a:xfrm>
              <a:off x="2618191" y="3880910"/>
              <a:ext cx="6429" cy="6503"/>
            </a:xfrm>
            <a:custGeom>
              <a:rect b="b" l="l" r="r" t="t"/>
              <a:pathLst>
                <a:path extrusionOk="0" h="88" w="87">
                  <a:moveTo>
                    <a:pt x="41" y="1"/>
                  </a:moveTo>
                  <a:lnTo>
                    <a:pt x="20" y="21"/>
                  </a:lnTo>
                  <a:lnTo>
                    <a:pt x="20" y="46"/>
                  </a:lnTo>
                  <a:cubicBezTo>
                    <a:pt x="0" y="67"/>
                    <a:pt x="20" y="87"/>
                    <a:pt x="41" y="87"/>
                  </a:cubicBezTo>
                  <a:cubicBezTo>
                    <a:pt x="66" y="87"/>
                    <a:pt x="66" y="67"/>
                    <a:pt x="66" y="67"/>
                  </a:cubicBezTo>
                  <a:cubicBezTo>
                    <a:pt x="87" y="67"/>
                    <a:pt x="87" y="46"/>
                    <a:pt x="87" y="46"/>
                  </a:cubicBezTo>
                  <a:cubicBezTo>
                    <a:pt x="87" y="21"/>
                    <a:pt x="66" y="1"/>
                    <a:pt x="4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9"/>
            <p:cNvSpPr/>
            <p:nvPr/>
          </p:nvSpPr>
          <p:spPr>
            <a:xfrm>
              <a:off x="2619669" y="3890294"/>
              <a:ext cx="4951" cy="6503"/>
            </a:xfrm>
            <a:custGeom>
              <a:rect b="b" l="l" r="r" t="t"/>
              <a:pathLst>
                <a:path extrusionOk="0" h="88" w="67">
                  <a:moveTo>
                    <a:pt x="21" y="1"/>
                  </a:moveTo>
                  <a:lnTo>
                    <a:pt x="0" y="21"/>
                  </a:lnTo>
                  <a:lnTo>
                    <a:pt x="0" y="46"/>
                  </a:lnTo>
                  <a:cubicBezTo>
                    <a:pt x="0" y="67"/>
                    <a:pt x="0" y="87"/>
                    <a:pt x="21" y="87"/>
                  </a:cubicBezTo>
                  <a:cubicBezTo>
                    <a:pt x="46" y="87"/>
                    <a:pt x="46" y="87"/>
                    <a:pt x="46" y="67"/>
                  </a:cubicBezTo>
                  <a:cubicBezTo>
                    <a:pt x="67" y="67"/>
                    <a:pt x="67" y="67"/>
                    <a:pt x="67" y="46"/>
                  </a:cubicBezTo>
                  <a:cubicBezTo>
                    <a:pt x="67" y="21"/>
                    <a:pt x="46" y="1"/>
                    <a:pt x="2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9"/>
            <p:cNvSpPr/>
            <p:nvPr/>
          </p:nvSpPr>
          <p:spPr>
            <a:xfrm>
              <a:off x="2611763" y="3893693"/>
              <a:ext cx="6503" cy="4581"/>
            </a:xfrm>
            <a:custGeom>
              <a:rect b="b" l="l" r="r" t="t"/>
              <a:pathLst>
                <a:path extrusionOk="0" h="62" w="88">
                  <a:moveTo>
                    <a:pt x="26" y="0"/>
                  </a:moveTo>
                  <a:lnTo>
                    <a:pt x="1" y="21"/>
                  </a:lnTo>
                  <a:cubicBezTo>
                    <a:pt x="1" y="41"/>
                    <a:pt x="26" y="62"/>
                    <a:pt x="46" y="62"/>
                  </a:cubicBezTo>
                  <a:lnTo>
                    <a:pt x="67" y="62"/>
                  </a:lnTo>
                  <a:lnTo>
                    <a:pt x="87" y="41"/>
                  </a:lnTo>
                  <a:cubicBezTo>
                    <a:pt x="87" y="21"/>
                    <a:pt x="67" y="0"/>
                    <a:pt x="46"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9"/>
            <p:cNvSpPr/>
            <p:nvPr/>
          </p:nvSpPr>
          <p:spPr>
            <a:xfrm>
              <a:off x="2624546" y="3910614"/>
              <a:ext cx="4581" cy="6429"/>
            </a:xfrm>
            <a:custGeom>
              <a:rect b="b" l="l" r="r" t="t"/>
              <a:pathLst>
                <a:path extrusionOk="0" h="87" w="62">
                  <a:moveTo>
                    <a:pt x="41" y="0"/>
                  </a:moveTo>
                  <a:cubicBezTo>
                    <a:pt x="21" y="0"/>
                    <a:pt x="21" y="0"/>
                    <a:pt x="1" y="26"/>
                  </a:cubicBezTo>
                  <a:lnTo>
                    <a:pt x="1" y="46"/>
                  </a:lnTo>
                  <a:cubicBezTo>
                    <a:pt x="1" y="67"/>
                    <a:pt x="1" y="87"/>
                    <a:pt x="21" y="87"/>
                  </a:cubicBezTo>
                  <a:cubicBezTo>
                    <a:pt x="41" y="87"/>
                    <a:pt x="41" y="87"/>
                    <a:pt x="62" y="67"/>
                  </a:cubicBezTo>
                  <a:lnTo>
                    <a:pt x="62" y="46"/>
                  </a:lnTo>
                  <a:cubicBezTo>
                    <a:pt x="62" y="26"/>
                    <a:pt x="62" y="0"/>
                    <a:pt x="4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69"/>
            <p:cNvSpPr/>
            <p:nvPr/>
          </p:nvSpPr>
          <p:spPr>
            <a:xfrm>
              <a:off x="2694818" y="3971871"/>
              <a:ext cx="4951" cy="4581"/>
            </a:xfrm>
            <a:custGeom>
              <a:rect b="b" l="l" r="r" t="t"/>
              <a:pathLst>
                <a:path extrusionOk="0" h="62" w="67">
                  <a:moveTo>
                    <a:pt x="1" y="1"/>
                  </a:moveTo>
                  <a:lnTo>
                    <a:pt x="1" y="21"/>
                  </a:lnTo>
                  <a:cubicBezTo>
                    <a:pt x="1" y="41"/>
                    <a:pt x="1" y="62"/>
                    <a:pt x="21" y="62"/>
                  </a:cubicBezTo>
                  <a:lnTo>
                    <a:pt x="67" y="62"/>
                  </a:lnTo>
                  <a:lnTo>
                    <a:pt x="67" y="41"/>
                  </a:lnTo>
                  <a:cubicBezTo>
                    <a:pt x="67" y="21"/>
                    <a:pt x="67" y="1"/>
                    <a:pt x="47"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69"/>
            <p:cNvSpPr/>
            <p:nvPr/>
          </p:nvSpPr>
          <p:spPr>
            <a:xfrm>
              <a:off x="2716986" y="3985762"/>
              <a:ext cx="4581" cy="4951"/>
            </a:xfrm>
            <a:custGeom>
              <a:rect b="b" l="l" r="r" t="t"/>
              <a:pathLst>
                <a:path extrusionOk="0" h="67" w="62">
                  <a:moveTo>
                    <a:pt x="1" y="1"/>
                  </a:moveTo>
                  <a:lnTo>
                    <a:pt x="1" y="26"/>
                  </a:lnTo>
                  <a:cubicBezTo>
                    <a:pt x="1" y="47"/>
                    <a:pt x="1" y="67"/>
                    <a:pt x="21" y="67"/>
                  </a:cubicBezTo>
                  <a:lnTo>
                    <a:pt x="42" y="67"/>
                  </a:lnTo>
                  <a:cubicBezTo>
                    <a:pt x="62" y="67"/>
                    <a:pt x="62" y="47"/>
                    <a:pt x="62" y="47"/>
                  </a:cubicBezTo>
                  <a:cubicBezTo>
                    <a:pt x="62" y="26"/>
                    <a:pt x="42" y="1"/>
                    <a:pt x="2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69"/>
            <p:cNvSpPr/>
            <p:nvPr/>
          </p:nvSpPr>
          <p:spPr>
            <a:xfrm>
              <a:off x="2707601" y="3978225"/>
              <a:ext cx="1626" cy="3103"/>
            </a:xfrm>
            <a:custGeom>
              <a:rect b="b" l="l" r="r" t="t"/>
              <a:pathLst>
                <a:path extrusionOk="0" h="42" w="22">
                  <a:moveTo>
                    <a:pt x="1" y="1"/>
                  </a:moveTo>
                  <a:lnTo>
                    <a:pt x="1" y="21"/>
                  </a:lnTo>
                  <a:lnTo>
                    <a:pt x="1" y="42"/>
                  </a:lnTo>
                  <a:lnTo>
                    <a:pt x="21" y="42"/>
                  </a:lnTo>
                  <a:lnTo>
                    <a:pt x="21" y="21"/>
                  </a:lnTo>
                  <a:lnTo>
                    <a:pt x="2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9"/>
            <p:cNvSpPr/>
            <p:nvPr/>
          </p:nvSpPr>
          <p:spPr>
            <a:xfrm>
              <a:off x="2726444" y="3995147"/>
              <a:ext cx="3030" cy="1995"/>
            </a:xfrm>
            <a:custGeom>
              <a:rect b="b" l="l" r="r" t="t"/>
              <a:pathLst>
                <a:path extrusionOk="0" h="27" w="41">
                  <a:moveTo>
                    <a:pt x="20" y="1"/>
                  </a:moveTo>
                  <a:lnTo>
                    <a:pt x="0" y="26"/>
                  </a:lnTo>
                  <a:lnTo>
                    <a:pt x="41" y="26"/>
                  </a:lnTo>
                  <a:lnTo>
                    <a:pt x="20"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9"/>
            <p:cNvSpPr/>
            <p:nvPr/>
          </p:nvSpPr>
          <p:spPr>
            <a:xfrm>
              <a:off x="2694818" y="3810638"/>
              <a:ext cx="1626" cy="1552"/>
            </a:xfrm>
            <a:custGeom>
              <a:rect b="b" l="l" r="r" t="t"/>
              <a:pathLst>
                <a:path extrusionOk="0" h="21" w="22">
                  <a:moveTo>
                    <a:pt x="1" y="0"/>
                  </a:moveTo>
                  <a:lnTo>
                    <a:pt x="1" y="21"/>
                  </a:lnTo>
                  <a:lnTo>
                    <a:pt x="21" y="21"/>
                  </a:lnTo>
                  <a:lnTo>
                    <a:pt x="2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9"/>
            <p:cNvSpPr/>
            <p:nvPr/>
          </p:nvSpPr>
          <p:spPr>
            <a:xfrm>
              <a:off x="2729400" y="3807239"/>
              <a:ext cx="1626" cy="1921"/>
            </a:xfrm>
            <a:custGeom>
              <a:rect b="b" l="l" r="r" t="t"/>
              <a:pathLst>
                <a:path extrusionOk="0" h="26" w="22">
                  <a:moveTo>
                    <a:pt x="1" y="1"/>
                  </a:moveTo>
                  <a:lnTo>
                    <a:pt x="1" y="26"/>
                  </a:lnTo>
                  <a:lnTo>
                    <a:pt x="21" y="26"/>
                  </a:lnTo>
                  <a:lnTo>
                    <a:pt x="2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9"/>
            <p:cNvSpPr/>
            <p:nvPr/>
          </p:nvSpPr>
          <p:spPr>
            <a:xfrm>
              <a:off x="2610285" y="3816624"/>
              <a:ext cx="3473" cy="3473"/>
            </a:xfrm>
            <a:custGeom>
              <a:rect b="b" l="l" r="r" t="t"/>
              <a:pathLst>
                <a:path extrusionOk="0" h="47" w="47">
                  <a:moveTo>
                    <a:pt x="0" y="1"/>
                  </a:moveTo>
                  <a:lnTo>
                    <a:pt x="0" y="26"/>
                  </a:lnTo>
                  <a:lnTo>
                    <a:pt x="0" y="47"/>
                  </a:lnTo>
                  <a:lnTo>
                    <a:pt x="21" y="47"/>
                  </a:lnTo>
                  <a:lnTo>
                    <a:pt x="46" y="26"/>
                  </a:lnTo>
                  <a:cubicBezTo>
                    <a:pt x="46" y="1"/>
                    <a:pt x="21" y="1"/>
                    <a:pt x="2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9"/>
            <p:cNvSpPr/>
            <p:nvPr/>
          </p:nvSpPr>
          <p:spPr>
            <a:xfrm>
              <a:off x="2605777" y="3829407"/>
              <a:ext cx="3030" cy="4581"/>
            </a:xfrm>
            <a:custGeom>
              <a:rect b="b" l="l" r="r" t="t"/>
              <a:pathLst>
                <a:path extrusionOk="0" h="62" w="41">
                  <a:moveTo>
                    <a:pt x="0" y="1"/>
                  </a:moveTo>
                  <a:lnTo>
                    <a:pt x="0" y="21"/>
                  </a:lnTo>
                  <a:cubicBezTo>
                    <a:pt x="0" y="41"/>
                    <a:pt x="0" y="62"/>
                    <a:pt x="21" y="62"/>
                  </a:cubicBezTo>
                  <a:lnTo>
                    <a:pt x="41" y="41"/>
                  </a:lnTo>
                  <a:lnTo>
                    <a:pt x="41" y="21"/>
                  </a:lnTo>
                  <a:cubicBezTo>
                    <a:pt x="41" y="21"/>
                    <a:pt x="41" y="1"/>
                    <a:pt x="2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9"/>
            <p:cNvSpPr/>
            <p:nvPr/>
          </p:nvSpPr>
          <p:spPr>
            <a:xfrm>
              <a:off x="2626024" y="3804210"/>
              <a:ext cx="7980" cy="7980"/>
            </a:xfrm>
            <a:custGeom>
              <a:rect b="b" l="l" r="r" t="t"/>
              <a:pathLst>
                <a:path extrusionOk="0" h="108" w="108">
                  <a:moveTo>
                    <a:pt x="42" y="1"/>
                  </a:moveTo>
                  <a:cubicBezTo>
                    <a:pt x="42" y="1"/>
                    <a:pt x="21" y="1"/>
                    <a:pt x="21" y="21"/>
                  </a:cubicBezTo>
                  <a:cubicBezTo>
                    <a:pt x="1" y="21"/>
                    <a:pt x="1" y="42"/>
                    <a:pt x="1" y="42"/>
                  </a:cubicBezTo>
                  <a:lnTo>
                    <a:pt x="1" y="87"/>
                  </a:lnTo>
                  <a:cubicBezTo>
                    <a:pt x="21" y="108"/>
                    <a:pt x="21" y="108"/>
                    <a:pt x="42" y="108"/>
                  </a:cubicBezTo>
                  <a:lnTo>
                    <a:pt x="87" y="108"/>
                  </a:lnTo>
                  <a:cubicBezTo>
                    <a:pt x="87" y="87"/>
                    <a:pt x="108" y="87"/>
                    <a:pt x="108" y="67"/>
                  </a:cubicBezTo>
                  <a:cubicBezTo>
                    <a:pt x="108" y="42"/>
                    <a:pt x="87" y="42"/>
                    <a:pt x="87" y="21"/>
                  </a:cubicBezTo>
                  <a:cubicBezTo>
                    <a:pt x="87" y="21"/>
                    <a:pt x="62" y="1"/>
                    <a:pt x="42"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9"/>
            <p:cNvSpPr/>
            <p:nvPr/>
          </p:nvSpPr>
          <p:spPr>
            <a:xfrm>
              <a:off x="2626024" y="3829407"/>
              <a:ext cx="1626" cy="3103"/>
            </a:xfrm>
            <a:custGeom>
              <a:rect b="b" l="l" r="r" t="t"/>
              <a:pathLst>
                <a:path extrusionOk="0" h="42" w="22">
                  <a:moveTo>
                    <a:pt x="1" y="1"/>
                  </a:moveTo>
                  <a:lnTo>
                    <a:pt x="1" y="21"/>
                  </a:lnTo>
                  <a:cubicBezTo>
                    <a:pt x="1" y="21"/>
                    <a:pt x="1" y="41"/>
                    <a:pt x="21" y="41"/>
                  </a:cubicBezTo>
                  <a:lnTo>
                    <a:pt x="21" y="21"/>
                  </a:lnTo>
                  <a:lnTo>
                    <a:pt x="2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9"/>
            <p:cNvSpPr/>
            <p:nvPr/>
          </p:nvSpPr>
          <p:spPr>
            <a:xfrm>
              <a:off x="2615162" y="3854235"/>
              <a:ext cx="6059" cy="6429"/>
            </a:xfrm>
            <a:custGeom>
              <a:rect b="b" l="l" r="r" t="t"/>
              <a:pathLst>
                <a:path extrusionOk="0" h="87" w="82">
                  <a:moveTo>
                    <a:pt x="41" y="0"/>
                  </a:moveTo>
                  <a:cubicBezTo>
                    <a:pt x="41" y="0"/>
                    <a:pt x="21" y="0"/>
                    <a:pt x="21" y="26"/>
                  </a:cubicBezTo>
                  <a:cubicBezTo>
                    <a:pt x="0" y="26"/>
                    <a:pt x="0" y="26"/>
                    <a:pt x="0" y="46"/>
                  </a:cubicBezTo>
                  <a:cubicBezTo>
                    <a:pt x="0" y="67"/>
                    <a:pt x="21" y="87"/>
                    <a:pt x="41" y="87"/>
                  </a:cubicBezTo>
                  <a:lnTo>
                    <a:pt x="61" y="87"/>
                  </a:lnTo>
                  <a:cubicBezTo>
                    <a:pt x="82" y="67"/>
                    <a:pt x="82" y="67"/>
                    <a:pt x="82" y="46"/>
                  </a:cubicBezTo>
                  <a:cubicBezTo>
                    <a:pt x="82" y="26"/>
                    <a:pt x="61" y="0"/>
                    <a:pt x="4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69"/>
            <p:cNvSpPr/>
            <p:nvPr/>
          </p:nvSpPr>
          <p:spPr>
            <a:xfrm>
              <a:off x="2660606" y="3796377"/>
              <a:ext cx="6133" cy="6429"/>
            </a:xfrm>
            <a:custGeom>
              <a:rect b="b" l="l" r="r" t="t"/>
              <a:pathLst>
                <a:path extrusionOk="0" h="87" w="83">
                  <a:moveTo>
                    <a:pt x="21" y="0"/>
                  </a:moveTo>
                  <a:cubicBezTo>
                    <a:pt x="21" y="20"/>
                    <a:pt x="1" y="20"/>
                    <a:pt x="1" y="46"/>
                  </a:cubicBezTo>
                  <a:cubicBezTo>
                    <a:pt x="1" y="46"/>
                    <a:pt x="21" y="87"/>
                    <a:pt x="42" y="87"/>
                  </a:cubicBezTo>
                  <a:lnTo>
                    <a:pt x="62" y="66"/>
                  </a:lnTo>
                  <a:cubicBezTo>
                    <a:pt x="82" y="66"/>
                    <a:pt x="82" y="46"/>
                    <a:pt x="82" y="46"/>
                  </a:cubicBezTo>
                  <a:cubicBezTo>
                    <a:pt x="82" y="20"/>
                    <a:pt x="62" y="0"/>
                    <a:pt x="42"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9"/>
            <p:cNvSpPr/>
            <p:nvPr/>
          </p:nvSpPr>
          <p:spPr>
            <a:xfrm>
              <a:off x="2682404" y="3790318"/>
              <a:ext cx="4655" cy="4581"/>
            </a:xfrm>
            <a:custGeom>
              <a:rect b="b" l="l" r="r" t="t"/>
              <a:pathLst>
                <a:path extrusionOk="0" h="62" w="63">
                  <a:moveTo>
                    <a:pt x="21" y="1"/>
                  </a:moveTo>
                  <a:cubicBezTo>
                    <a:pt x="1" y="21"/>
                    <a:pt x="1" y="21"/>
                    <a:pt x="1" y="41"/>
                  </a:cubicBezTo>
                  <a:cubicBezTo>
                    <a:pt x="1" y="41"/>
                    <a:pt x="1" y="62"/>
                    <a:pt x="21" y="62"/>
                  </a:cubicBezTo>
                  <a:lnTo>
                    <a:pt x="62" y="62"/>
                  </a:lnTo>
                  <a:lnTo>
                    <a:pt x="62" y="41"/>
                  </a:lnTo>
                  <a:cubicBezTo>
                    <a:pt x="62" y="21"/>
                    <a:pt x="62" y="1"/>
                    <a:pt x="42"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9"/>
            <p:cNvSpPr/>
            <p:nvPr/>
          </p:nvSpPr>
          <p:spPr>
            <a:xfrm>
              <a:off x="2643315" y="3929383"/>
              <a:ext cx="4581" cy="4951"/>
            </a:xfrm>
            <a:custGeom>
              <a:rect b="b" l="l" r="r" t="t"/>
              <a:pathLst>
                <a:path extrusionOk="0" h="67" w="62">
                  <a:moveTo>
                    <a:pt x="1" y="1"/>
                  </a:moveTo>
                  <a:lnTo>
                    <a:pt x="1" y="26"/>
                  </a:lnTo>
                  <a:cubicBezTo>
                    <a:pt x="1" y="47"/>
                    <a:pt x="1" y="67"/>
                    <a:pt x="21" y="67"/>
                  </a:cubicBezTo>
                  <a:cubicBezTo>
                    <a:pt x="21" y="67"/>
                    <a:pt x="42" y="67"/>
                    <a:pt x="42" y="47"/>
                  </a:cubicBezTo>
                  <a:cubicBezTo>
                    <a:pt x="62" y="26"/>
                    <a:pt x="42" y="1"/>
                    <a:pt x="2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9"/>
            <p:cNvSpPr/>
            <p:nvPr/>
          </p:nvSpPr>
          <p:spPr>
            <a:xfrm>
              <a:off x="2668143" y="3953102"/>
              <a:ext cx="1995" cy="1552"/>
            </a:xfrm>
            <a:custGeom>
              <a:rect b="b" l="l" r="r" t="t"/>
              <a:pathLst>
                <a:path extrusionOk="0" h="21" w="27">
                  <a:moveTo>
                    <a:pt x="1" y="0"/>
                  </a:moveTo>
                  <a:lnTo>
                    <a:pt x="26" y="21"/>
                  </a:lnTo>
                  <a:lnTo>
                    <a:pt x="26"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9"/>
            <p:cNvSpPr/>
            <p:nvPr/>
          </p:nvSpPr>
          <p:spPr>
            <a:xfrm>
              <a:off x="2740336" y="4010960"/>
              <a:ext cx="6429" cy="4951"/>
            </a:xfrm>
            <a:custGeom>
              <a:rect b="b" l="l" r="r" t="t"/>
              <a:pathLst>
                <a:path extrusionOk="0" h="67" w="87">
                  <a:moveTo>
                    <a:pt x="21" y="1"/>
                  </a:moveTo>
                  <a:cubicBezTo>
                    <a:pt x="21" y="21"/>
                    <a:pt x="0" y="21"/>
                    <a:pt x="0" y="41"/>
                  </a:cubicBezTo>
                  <a:cubicBezTo>
                    <a:pt x="0" y="41"/>
                    <a:pt x="21" y="67"/>
                    <a:pt x="41" y="67"/>
                  </a:cubicBezTo>
                  <a:lnTo>
                    <a:pt x="66" y="67"/>
                  </a:lnTo>
                  <a:lnTo>
                    <a:pt x="87" y="41"/>
                  </a:lnTo>
                  <a:cubicBezTo>
                    <a:pt x="87" y="21"/>
                    <a:pt x="66" y="1"/>
                    <a:pt x="4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9"/>
            <p:cNvSpPr/>
            <p:nvPr/>
          </p:nvSpPr>
          <p:spPr>
            <a:xfrm>
              <a:off x="2746690" y="4029728"/>
              <a:ext cx="3103" cy="3103"/>
            </a:xfrm>
            <a:custGeom>
              <a:rect b="b" l="l" r="r" t="t"/>
              <a:pathLst>
                <a:path extrusionOk="0" h="42" w="42">
                  <a:moveTo>
                    <a:pt x="21" y="1"/>
                  </a:moveTo>
                  <a:lnTo>
                    <a:pt x="1" y="21"/>
                  </a:lnTo>
                  <a:lnTo>
                    <a:pt x="21" y="42"/>
                  </a:lnTo>
                  <a:lnTo>
                    <a:pt x="41" y="42"/>
                  </a:lnTo>
                  <a:lnTo>
                    <a:pt x="41" y="21"/>
                  </a:lnTo>
                  <a:cubicBezTo>
                    <a:pt x="41" y="1"/>
                    <a:pt x="41" y="1"/>
                    <a:pt x="2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9"/>
            <p:cNvSpPr/>
            <p:nvPr/>
          </p:nvSpPr>
          <p:spPr>
            <a:xfrm>
              <a:off x="2746690" y="4040664"/>
              <a:ext cx="1626" cy="1552"/>
            </a:xfrm>
            <a:custGeom>
              <a:rect b="b" l="l" r="r" t="t"/>
              <a:pathLst>
                <a:path extrusionOk="0" h="21" w="22">
                  <a:moveTo>
                    <a:pt x="1" y="0"/>
                  </a:moveTo>
                  <a:lnTo>
                    <a:pt x="1" y="21"/>
                  </a:lnTo>
                  <a:lnTo>
                    <a:pt x="21" y="21"/>
                  </a:lnTo>
                  <a:lnTo>
                    <a:pt x="2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9"/>
            <p:cNvSpPr/>
            <p:nvPr/>
          </p:nvSpPr>
          <p:spPr>
            <a:xfrm>
              <a:off x="2607255" y="3865466"/>
              <a:ext cx="4581" cy="6133"/>
            </a:xfrm>
            <a:custGeom>
              <a:rect b="b" l="l" r="r" t="t"/>
              <a:pathLst>
                <a:path extrusionOk="0" h="83" w="62">
                  <a:moveTo>
                    <a:pt x="41" y="1"/>
                  </a:moveTo>
                  <a:cubicBezTo>
                    <a:pt x="21" y="1"/>
                    <a:pt x="21" y="1"/>
                    <a:pt x="1" y="21"/>
                  </a:cubicBezTo>
                  <a:lnTo>
                    <a:pt x="1" y="42"/>
                  </a:lnTo>
                  <a:cubicBezTo>
                    <a:pt x="1" y="62"/>
                    <a:pt x="1" y="82"/>
                    <a:pt x="21" y="82"/>
                  </a:cubicBezTo>
                  <a:cubicBezTo>
                    <a:pt x="41" y="82"/>
                    <a:pt x="41" y="82"/>
                    <a:pt x="41" y="62"/>
                  </a:cubicBezTo>
                  <a:cubicBezTo>
                    <a:pt x="62" y="62"/>
                    <a:pt x="62" y="62"/>
                    <a:pt x="62" y="42"/>
                  </a:cubicBezTo>
                  <a:cubicBezTo>
                    <a:pt x="62" y="21"/>
                    <a:pt x="41" y="1"/>
                    <a:pt x="4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9"/>
            <p:cNvSpPr/>
            <p:nvPr/>
          </p:nvSpPr>
          <p:spPr>
            <a:xfrm>
              <a:off x="2597871" y="3857634"/>
              <a:ext cx="1552" cy="1552"/>
            </a:xfrm>
            <a:custGeom>
              <a:rect b="b" l="l" r="r" t="t"/>
              <a:pathLst>
                <a:path extrusionOk="0" h="21" w="21">
                  <a:moveTo>
                    <a:pt x="0" y="0"/>
                  </a:moveTo>
                  <a:lnTo>
                    <a:pt x="0" y="21"/>
                  </a:lnTo>
                  <a:lnTo>
                    <a:pt x="21" y="21"/>
                  </a:lnTo>
                  <a:lnTo>
                    <a:pt x="2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3" name="Google Shape;3363;p69"/>
          <p:cNvGrpSpPr/>
          <p:nvPr/>
        </p:nvGrpSpPr>
        <p:grpSpPr>
          <a:xfrm>
            <a:off x="2598620" y="1568864"/>
            <a:ext cx="261653" cy="247760"/>
            <a:chOff x="2598620" y="1568864"/>
            <a:chExt cx="261653" cy="247760"/>
          </a:xfrm>
        </p:grpSpPr>
        <p:sp>
          <p:nvSpPr>
            <p:cNvPr id="3364" name="Google Shape;3364;p69"/>
            <p:cNvSpPr/>
            <p:nvPr/>
          </p:nvSpPr>
          <p:spPr>
            <a:xfrm>
              <a:off x="2650049" y="1734973"/>
              <a:ext cx="58006" cy="51577"/>
            </a:xfrm>
            <a:custGeom>
              <a:rect b="b" l="l" r="r" t="t"/>
              <a:pathLst>
                <a:path extrusionOk="0" h="698" w="785">
                  <a:moveTo>
                    <a:pt x="723" y="1"/>
                  </a:moveTo>
                  <a:cubicBezTo>
                    <a:pt x="555" y="21"/>
                    <a:pt x="362" y="87"/>
                    <a:pt x="235" y="215"/>
                  </a:cubicBezTo>
                  <a:cubicBezTo>
                    <a:pt x="128" y="342"/>
                    <a:pt x="1" y="510"/>
                    <a:pt x="47" y="698"/>
                  </a:cubicBezTo>
                  <a:lnTo>
                    <a:pt x="47" y="677"/>
                  </a:lnTo>
                  <a:cubicBezTo>
                    <a:pt x="87" y="637"/>
                    <a:pt x="128" y="616"/>
                    <a:pt x="174" y="596"/>
                  </a:cubicBezTo>
                  <a:cubicBezTo>
                    <a:pt x="276" y="530"/>
                    <a:pt x="403" y="443"/>
                    <a:pt x="510" y="342"/>
                  </a:cubicBezTo>
                  <a:cubicBezTo>
                    <a:pt x="616" y="255"/>
                    <a:pt x="723" y="128"/>
                    <a:pt x="784" y="1"/>
                  </a:cubicBezTo>
                  <a:close/>
                </a:path>
              </a:pathLst>
            </a:custGeom>
            <a:solidFill>
              <a:srgbClr val="F29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9"/>
            <p:cNvSpPr/>
            <p:nvPr/>
          </p:nvSpPr>
          <p:spPr>
            <a:xfrm>
              <a:off x="2678276" y="1736525"/>
              <a:ext cx="37685" cy="75223"/>
            </a:xfrm>
            <a:custGeom>
              <a:rect b="b" l="l" r="r" t="t"/>
              <a:pathLst>
                <a:path extrusionOk="0" h="1018" w="510">
                  <a:moveTo>
                    <a:pt x="509" y="0"/>
                  </a:moveTo>
                  <a:lnTo>
                    <a:pt x="509" y="0"/>
                  </a:lnTo>
                  <a:cubicBezTo>
                    <a:pt x="341" y="107"/>
                    <a:pt x="194" y="275"/>
                    <a:pt x="107" y="468"/>
                  </a:cubicBezTo>
                  <a:cubicBezTo>
                    <a:pt x="67" y="529"/>
                    <a:pt x="46" y="616"/>
                    <a:pt x="21" y="702"/>
                  </a:cubicBezTo>
                  <a:cubicBezTo>
                    <a:pt x="21" y="743"/>
                    <a:pt x="0" y="784"/>
                    <a:pt x="0" y="829"/>
                  </a:cubicBezTo>
                  <a:cubicBezTo>
                    <a:pt x="0" y="890"/>
                    <a:pt x="0" y="957"/>
                    <a:pt x="21" y="1018"/>
                  </a:cubicBezTo>
                  <a:lnTo>
                    <a:pt x="46" y="997"/>
                  </a:lnTo>
                  <a:lnTo>
                    <a:pt x="46" y="977"/>
                  </a:lnTo>
                  <a:cubicBezTo>
                    <a:pt x="87" y="911"/>
                    <a:pt x="148" y="850"/>
                    <a:pt x="214" y="763"/>
                  </a:cubicBezTo>
                  <a:cubicBezTo>
                    <a:pt x="255" y="702"/>
                    <a:pt x="321" y="636"/>
                    <a:pt x="362" y="550"/>
                  </a:cubicBezTo>
                  <a:cubicBezTo>
                    <a:pt x="402" y="468"/>
                    <a:pt x="428" y="382"/>
                    <a:pt x="448" y="295"/>
                  </a:cubicBezTo>
                  <a:cubicBezTo>
                    <a:pt x="489" y="214"/>
                    <a:pt x="489" y="107"/>
                    <a:pt x="509" y="0"/>
                  </a:cubicBezTo>
                  <a:close/>
                </a:path>
              </a:pathLst>
            </a:custGeom>
            <a:solidFill>
              <a:srgbClr val="F29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9"/>
            <p:cNvSpPr/>
            <p:nvPr/>
          </p:nvSpPr>
          <p:spPr>
            <a:xfrm>
              <a:off x="2709828" y="1736525"/>
              <a:ext cx="24902" cy="80099"/>
            </a:xfrm>
            <a:custGeom>
              <a:rect b="b" l="l" r="r" t="t"/>
              <a:pathLst>
                <a:path extrusionOk="0" h="1084" w="337">
                  <a:moveTo>
                    <a:pt x="230" y="0"/>
                  </a:moveTo>
                  <a:cubicBezTo>
                    <a:pt x="148" y="87"/>
                    <a:pt x="102" y="194"/>
                    <a:pt x="62" y="295"/>
                  </a:cubicBezTo>
                  <a:cubicBezTo>
                    <a:pt x="21" y="382"/>
                    <a:pt x="1" y="468"/>
                    <a:pt x="1" y="550"/>
                  </a:cubicBezTo>
                  <a:cubicBezTo>
                    <a:pt x="1" y="743"/>
                    <a:pt x="41" y="911"/>
                    <a:pt x="128" y="1084"/>
                  </a:cubicBezTo>
                  <a:cubicBezTo>
                    <a:pt x="209" y="911"/>
                    <a:pt x="275" y="763"/>
                    <a:pt x="296" y="595"/>
                  </a:cubicBezTo>
                  <a:cubicBezTo>
                    <a:pt x="336" y="402"/>
                    <a:pt x="296" y="194"/>
                    <a:pt x="230" y="0"/>
                  </a:cubicBezTo>
                  <a:close/>
                </a:path>
              </a:pathLst>
            </a:custGeom>
            <a:solidFill>
              <a:srgbClr val="F29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69"/>
            <p:cNvSpPr/>
            <p:nvPr/>
          </p:nvSpPr>
          <p:spPr>
            <a:xfrm>
              <a:off x="2734656" y="1739481"/>
              <a:ext cx="26749" cy="69681"/>
            </a:xfrm>
            <a:custGeom>
              <a:rect b="b" l="l" r="r" t="t"/>
              <a:pathLst>
                <a:path extrusionOk="0" h="943" w="362">
                  <a:moveTo>
                    <a:pt x="21" y="1"/>
                  </a:moveTo>
                  <a:lnTo>
                    <a:pt x="21" y="1"/>
                  </a:lnTo>
                  <a:cubicBezTo>
                    <a:pt x="0" y="194"/>
                    <a:pt x="0" y="408"/>
                    <a:pt x="87" y="596"/>
                  </a:cubicBezTo>
                  <a:cubicBezTo>
                    <a:pt x="128" y="683"/>
                    <a:pt x="173" y="744"/>
                    <a:pt x="214" y="810"/>
                  </a:cubicBezTo>
                  <a:cubicBezTo>
                    <a:pt x="234" y="830"/>
                    <a:pt x="255" y="871"/>
                    <a:pt x="301" y="891"/>
                  </a:cubicBezTo>
                  <a:cubicBezTo>
                    <a:pt x="301" y="912"/>
                    <a:pt x="327" y="942"/>
                    <a:pt x="337" y="942"/>
                  </a:cubicBezTo>
                  <a:cubicBezTo>
                    <a:pt x="340" y="942"/>
                    <a:pt x="341" y="941"/>
                    <a:pt x="341" y="937"/>
                  </a:cubicBezTo>
                  <a:cubicBezTo>
                    <a:pt x="362" y="789"/>
                    <a:pt x="362" y="637"/>
                    <a:pt x="321" y="489"/>
                  </a:cubicBezTo>
                  <a:cubicBezTo>
                    <a:pt x="275" y="301"/>
                    <a:pt x="148" y="128"/>
                    <a:pt x="21" y="1"/>
                  </a:cubicBezTo>
                  <a:close/>
                </a:path>
              </a:pathLst>
            </a:custGeom>
            <a:solidFill>
              <a:srgbClr val="F29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9"/>
            <p:cNvSpPr/>
            <p:nvPr/>
          </p:nvSpPr>
          <p:spPr>
            <a:xfrm>
              <a:off x="2748917" y="1732018"/>
              <a:ext cx="48547" cy="57932"/>
            </a:xfrm>
            <a:custGeom>
              <a:rect b="b" l="l" r="r" t="t"/>
              <a:pathLst>
                <a:path extrusionOk="0" h="784" w="657">
                  <a:moveTo>
                    <a:pt x="1" y="0"/>
                  </a:moveTo>
                  <a:cubicBezTo>
                    <a:pt x="41" y="168"/>
                    <a:pt x="108" y="336"/>
                    <a:pt x="235" y="483"/>
                  </a:cubicBezTo>
                  <a:cubicBezTo>
                    <a:pt x="336" y="590"/>
                    <a:pt x="489" y="656"/>
                    <a:pt x="591" y="763"/>
                  </a:cubicBezTo>
                  <a:cubicBezTo>
                    <a:pt x="616" y="763"/>
                    <a:pt x="616" y="784"/>
                    <a:pt x="637" y="784"/>
                  </a:cubicBezTo>
                  <a:cubicBezTo>
                    <a:pt x="657" y="697"/>
                    <a:pt x="657" y="611"/>
                    <a:pt x="616" y="529"/>
                  </a:cubicBezTo>
                  <a:cubicBezTo>
                    <a:pt x="591" y="443"/>
                    <a:pt x="530" y="382"/>
                    <a:pt x="489" y="316"/>
                  </a:cubicBezTo>
                  <a:cubicBezTo>
                    <a:pt x="362" y="168"/>
                    <a:pt x="189" y="61"/>
                    <a:pt x="1" y="0"/>
                  </a:cubicBezTo>
                  <a:close/>
                </a:path>
              </a:pathLst>
            </a:custGeom>
            <a:solidFill>
              <a:srgbClr val="F29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9"/>
            <p:cNvSpPr/>
            <p:nvPr/>
          </p:nvSpPr>
          <p:spPr>
            <a:xfrm>
              <a:off x="2697045" y="1568864"/>
              <a:ext cx="31700" cy="130125"/>
            </a:xfrm>
            <a:custGeom>
              <a:rect b="b" l="l" r="r" t="t"/>
              <a:pathLst>
                <a:path extrusionOk="0" h="1761" w="429">
                  <a:moveTo>
                    <a:pt x="148" y="1"/>
                  </a:moveTo>
                  <a:cubicBezTo>
                    <a:pt x="108" y="67"/>
                    <a:pt x="87" y="128"/>
                    <a:pt x="87" y="214"/>
                  </a:cubicBezTo>
                  <a:cubicBezTo>
                    <a:pt x="21" y="448"/>
                    <a:pt x="1" y="703"/>
                    <a:pt x="21" y="937"/>
                  </a:cubicBezTo>
                  <a:cubicBezTo>
                    <a:pt x="47" y="1232"/>
                    <a:pt x="148" y="1506"/>
                    <a:pt x="301" y="1761"/>
                  </a:cubicBezTo>
                  <a:cubicBezTo>
                    <a:pt x="382" y="1508"/>
                    <a:pt x="428" y="1254"/>
                    <a:pt x="428" y="1001"/>
                  </a:cubicBezTo>
                  <a:lnTo>
                    <a:pt x="428" y="1001"/>
                  </a:lnTo>
                  <a:cubicBezTo>
                    <a:pt x="428" y="1007"/>
                    <a:pt x="428" y="1012"/>
                    <a:pt x="428" y="1018"/>
                  </a:cubicBezTo>
                  <a:lnTo>
                    <a:pt x="428" y="998"/>
                  </a:lnTo>
                  <a:cubicBezTo>
                    <a:pt x="428" y="999"/>
                    <a:pt x="428" y="1000"/>
                    <a:pt x="428" y="1001"/>
                  </a:cubicBezTo>
                  <a:lnTo>
                    <a:pt x="428" y="1001"/>
                  </a:lnTo>
                  <a:cubicBezTo>
                    <a:pt x="428" y="903"/>
                    <a:pt x="427" y="825"/>
                    <a:pt x="403" y="743"/>
                  </a:cubicBezTo>
                  <a:cubicBezTo>
                    <a:pt x="382" y="636"/>
                    <a:pt x="362" y="555"/>
                    <a:pt x="342" y="469"/>
                  </a:cubicBezTo>
                  <a:lnTo>
                    <a:pt x="342" y="489"/>
                  </a:lnTo>
                  <a:cubicBezTo>
                    <a:pt x="321" y="402"/>
                    <a:pt x="275" y="301"/>
                    <a:pt x="235" y="194"/>
                  </a:cubicBezTo>
                  <a:cubicBezTo>
                    <a:pt x="235" y="128"/>
                    <a:pt x="194" y="67"/>
                    <a:pt x="148" y="21"/>
                  </a:cubicBezTo>
                  <a:lnTo>
                    <a:pt x="148"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9"/>
            <p:cNvSpPr/>
            <p:nvPr/>
          </p:nvSpPr>
          <p:spPr>
            <a:xfrm>
              <a:off x="2645542" y="1592584"/>
              <a:ext cx="23424" cy="111282"/>
            </a:xfrm>
            <a:custGeom>
              <a:rect b="b" l="l" r="r" t="t"/>
              <a:pathLst>
                <a:path extrusionOk="0" h="1506" w="317">
                  <a:moveTo>
                    <a:pt x="169" y="0"/>
                  </a:moveTo>
                  <a:cubicBezTo>
                    <a:pt x="108" y="61"/>
                    <a:pt x="82" y="188"/>
                    <a:pt x="62" y="275"/>
                  </a:cubicBezTo>
                  <a:cubicBezTo>
                    <a:pt x="42" y="402"/>
                    <a:pt x="1" y="529"/>
                    <a:pt x="1" y="656"/>
                  </a:cubicBezTo>
                  <a:cubicBezTo>
                    <a:pt x="1" y="743"/>
                    <a:pt x="1" y="804"/>
                    <a:pt x="21" y="870"/>
                  </a:cubicBezTo>
                  <a:cubicBezTo>
                    <a:pt x="42" y="951"/>
                    <a:pt x="62" y="1017"/>
                    <a:pt x="82" y="1099"/>
                  </a:cubicBezTo>
                  <a:cubicBezTo>
                    <a:pt x="128" y="1251"/>
                    <a:pt x="209" y="1379"/>
                    <a:pt x="276" y="1506"/>
                  </a:cubicBezTo>
                  <a:cubicBezTo>
                    <a:pt x="296" y="1353"/>
                    <a:pt x="316" y="1206"/>
                    <a:pt x="296" y="1038"/>
                  </a:cubicBezTo>
                  <a:lnTo>
                    <a:pt x="296" y="911"/>
                  </a:lnTo>
                  <a:lnTo>
                    <a:pt x="296" y="804"/>
                  </a:lnTo>
                  <a:lnTo>
                    <a:pt x="296" y="677"/>
                  </a:lnTo>
                  <a:cubicBezTo>
                    <a:pt x="296" y="529"/>
                    <a:pt x="276" y="402"/>
                    <a:pt x="255" y="275"/>
                  </a:cubicBezTo>
                  <a:cubicBezTo>
                    <a:pt x="235" y="234"/>
                    <a:pt x="209" y="188"/>
                    <a:pt x="209" y="127"/>
                  </a:cubicBezTo>
                  <a:cubicBezTo>
                    <a:pt x="189" y="81"/>
                    <a:pt x="169" y="41"/>
                    <a:pt x="169"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9"/>
            <p:cNvSpPr/>
            <p:nvPr/>
          </p:nvSpPr>
          <p:spPr>
            <a:xfrm>
              <a:off x="2754977" y="1584677"/>
              <a:ext cx="22242" cy="106405"/>
            </a:xfrm>
            <a:custGeom>
              <a:rect b="b" l="l" r="r" t="t"/>
              <a:pathLst>
                <a:path extrusionOk="0" h="1440" w="301">
                  <a:moveTo>
                    <a:pt x="214" y="0"/>
                  </a:moveTo>
                  <a:lnTo>
                    <a:pt x="214" y="21"/>
                  </a:lnTo>
                  <a:cubicBezTo>
                    <a:pt x="153" y="107"/>
                    <a:pt x="107" y="214"/>
                    <a:pt x="87" y="316"/>
                  </a:cubicBezTo>
                  <a:lnTo>
                    <a:pt x="87" y="361"/>
                  </a:lnTo>
                  <a:cubicBezTo>
                    <a:pt x="66" y="382"/>
                    <a:pt x="66" y="402"/>
                    <a:pt x="66" y="422"/>
                  </a:cubicBezTo>
                  <a:cubicBezTo>
                    <a:pt x="66" y="443"/>
                    <a:pt x="46" y="468"/>
                    <a:pt x="46" y="509"/>
                  </a:cubicBezTo>
                  <a:lnTo>
                    <a:pt x="46" y="489"/>
                  </a:lnTo>
                  <a:cubicBezTo>
                    <a:pt x="0" y="636"/>
                    <a:pt x="0" y="763"/>
                    <a:pt x="0" y="911"/>
                  </a:cubicBezTo>
                  <a:cubicBezTo>
                    <a:pt x="0" y="1079"/>
                    <a:pt x="0" y="1272"/>
                    <a:pt x="46" y="1440"/>
                  </a:cubicBezTo>
                  <a:cubicBezTo>
                    <a:pt x="173" y="1185"/>
                    <a:pt x="254" y="931"/>
                    <a:pt x="280" y="677"/>
                  </a:cubicBezTo>
                  <a:cubicBezTo>
                    <a:pt x="280" y="550"/>
                    <a:pt x="300" y="422"/>
                    <a:pt x="280" y="295"/>
                  </a:cubicBezTo>
                  <a:cubicBezTo>
                    <a:pt x="280" y="255"/>
                    <a:pt x="280" y="188"/>
                    <a:pt x="254" y="148"/>
                  </a:cubicBezTo>
                  <a:cubicBezTo>
                    <a:pt x="254" y="127"/>
                    <a:pt x="234" y="87"/>
                    <a:pt x="234" y="61"/>
                  </a:cubicBezTo>
                  <a:cubicBezTo>
                    <a:pt x="234" y="41"/>
                    <a:pt x="214" y="21"/>
                    <a:pt x="214"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9"/>
            <p:cNvSpPr/>
            <p:nvPr/>
          </p:nvSpPr>
          <p:spPr>
            <a:xfrm>
              <a:off x="2781652" y="1595539"/>
              <a:ext cx="41010" cy="100420"/>
            </a:xfrm>
            <a:custGeom>
              <a:rect b="b" l="l" r="r" t="t"/>
              <a:pathLst>
                <a:path extrusionOk="0" h="1359" w="555">
                  <a:moveTo>
                    <a:pt x="529" y="1"/>
                  </a:moveTo>
                  <a:cubicBezTo>
                    <a:pt x="489" y="67"/>
                    <a:pt x="448" y="108"/>
                    <a:pt x="402" y="169"/>
                  </a:cubicBezTo>
                  <a:cubicBezTo>
                    <a:pt x="361" y="235"/>
                    <a:pt x="321" y="296"/>
                    <a:pt x="275" y="362"/>
                  </a:cubicBezTo>
                  <a:cubicBezTo>
                    <a:pt x="194" y="509"/>
                    <a:pt x="127" y="657"/>
                    <a:pt x="87" y="804"/>
                  </a:cubicBezTo>
                  <a:cubicBezTo>
                    <a:pt x="46" y="977"/>
                    <a:pt x="0" y="1166"/>
                    <a:pt x="0" y="1359"/>
                  </a:cubicBezTo>
                  <a:cubicBezTo>
                    <a:pt x="107" y="1272"/>
                    <a:pt x="214" y="1166"/>
                    <a:pt x="300" y="1059"/>
                  </a:cubicBezTo>
                  <a:cubicBezTo>
                    <a:pt x="341" y="998"/>
                    <a:pt x="382" y="932"/>
                    <a:pt x="402" y="871"/>
                  </a:cubicBezTo>
                  <a:cubicBezTo>
                    <a:pt x="448" y="804"/>
                    <a:pt x="468" y="743"/>
                    <a:pt x="489" y="657"/>
                  </a:cubicBezTo>
                  <a:cubicBezTo>
                    <a:pt x="509" y="550"/>
                    <a:pt x="509" y="448"/>
                    <a:pt x="529" y="321"/>
                  </a:cubicBezTo>
                  <a:cubicBezTo>
                    <a:pt x="529" y="275"/>
                    <a:pt x="555" y="214"/>
                    <a:pt x="555" y="169"/>
                  </a:cubicBezTo>
                  <a:cubicBezTo>
                    <a:pt x="555" y="108"/>
                    <a:pt x="529" y="67"/>
                    <a:pt x="529"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9"/>
            <p:cNvSpPr/>
            <p:nvPr/>
          </p:nvSpPr>
          <p:spPr>
            <a:xfrm>
              <a:off x="2603127" y="1617337"/>
              <a:ext cx="51946" cy="103450"/>
            </a:xfrm>
            <a:custGeom>
              <a:rect b="b" l="l" r="r" t="t"/>
              <a:pathLst>
                <a:path extrusionOk="0" h="1400" w="703">
                  <a:moveTo>
                    <a:pt x="46" y="1"/>
                  </a:moveTo>
                  <a:cubicBezTo>
                    <a:pt x="46" y="1"/>
                    <a:pt x="20" y="26"/>
                    <a:pt x="20" y="47"/>
                  </a:cubicBezTo>
                  <a:cubicBezTo>
                    <a:pt x="20" y="67"/>
                    <a:pt x="0" y="108"/>
                    <a:pt x="0" y="128"/>
                  </a:cubicBezTo>
                  <a:cubicBezTo>
                    <a:pt x="0" y="235"/>
                    <a:pt x="0" y="342"/>
                    <a:pt x="20" y="448"/>
                  </a:cubicBezTo>
                  <a:cubicBezTo>
                    <a:pt x="46" y="596"/>
                    <a:pt x="87" y="723"/>
                    <a:pt x="148" y="830"/>
                  </a:cubicBezTo>
                  <a:cubicBezTo>
                    <a:pt x="214" y="957"/>
                    <a:pt x="300" y="1044"/>
                    <a:pt x="382" y="1125"/>
                  </a:cubicBezTo>
                  <a:cubicBezTo>
                    <a:pt x="468" y="1232"/>
                    <a:pt x="575" y="1318"/>
                    <a:pt x="702" y="1400"/>
                  </a:cubicBezTo>
                  <a:cubicBezTo>
                    <a:pt x="656" y="1272"/>
                    <a:pt x="616" y="1125"/>
                    <a:pt x="555" y="998"/>
                  </a:cubicBezTo>
                  <a:cubicBezTo>
                    <a:pt x="529" y="937"/>
                    <a:pt x="488" y="891"/>
                    <a:pt x="468" y="830"/>
                  </a:cubicBezTo>
                  <a:cubicBezTo>
                    <a:pt x="448" y="764"/>
                    <a:pt x="427" y="703"/>
                    <a:pt x="382" y="637"/>
                  </a:cubicBezTo>
                  <a:cubicBezTo>
                    <a:pt x="341" y="535"/>
                    <a:pt x="275" y="428"/>
                    <a:pt x="214" y="321"/>
                  </a:cubicBezTo>
                  <a:cubicBezTo>
                    <a:pt x="173" y="214"/>
                    <a:pt x="107" y="108"/>
                    <a:pt x="66" y="26"/>
                  </a:cubicBezTo>
                  <a:lnTo>
                    <a:pt x="46"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9"/>
            <p:cNvSpPr/>
            <p:nvPr/>
          </p:nvSpPr>
          <p:spPr>
            <a:xfrm>
              <a:off x="2615911" y="1595539"/>
              <a:ext cx="60961" cy="122218"/>
            </a:xfrm>
            <a:custGeom>
              <a:rect b="b" l="l" r="r" t="t"/>
              <a:pathLst>
                <a:path extrusionOk="0" h="1654" w="825">
                  <a:moveTo>
                    <a:pt x="148" y="1"/>
                  </a:moveTo>
                  <a:cubicBezTo>
                    <a:pt x="127" y="21"/>
                    <a:pt x="127" y="21"/>
                    <a:pt x="102" y="41"/>
                  </a:cubicBezTo>
                  <a:cubicBezTo>
                    <a:pt x="0" y="235"/>
                    <a:pt x="0" y="469"/>
                    <a:pt x="0" y="677"/>
                  </a:cubicBezTo>
                  <a:cubicBezTo>
                    <a:pt x="0" y="804"/>
                    <a:pt x="41" y="977"/>
                    <a:pt x="102" y="1105"/>
                  </a:cubicBezTo>
                  <a:cubicBezTo>
                    <a:pt x="254" y="1400"/>
                    <a:pt x="529" y="1567"/>
                    <a:pt x="824" y="1654"/>
                  </a:cubicBezTo>
                  <a:cubicBezTo>
                    <a:pt x="804" y="1440"/>
                    <a:pt x="717" y="1232"/>
                    <a:pt x="656" y="1038"/>
                  </a:cubicBezTo>
                  <a:cubicBezTo>
                    <a:pt x="590" y="911"/>
                    <a:pt x="549" y="784"/>
                    <a:pt x="483" y="657"/>
                  </a:cubicBezTo>
                  <a:cubicBezTo>
                    <a:pt x="422" y="509"/>
                    <a:pt x="336" y="382"/>
                    <a:pt x="275" y="255"/>
                  </a:cubicBezTo>
                  <a:cubicBezTo>
                    <a:pt x="229" y="194"/>
                    <a:pt x="188" y="128"/>
                    <a:pt x="168" y="41"/>
                  </a:cubicBezTo>
                  <a:cubicBezTo>
                    <a:pt x="148" y="41"/>
                    <a:pt x="148" y="21"/>
                    <a:pt x="148" y="21"/>
                  </a:cubicBezTo>
                  <a:lnTo>
                    <a:pt x="148" y="1"/>
                  </a:lnTo>
                  <a:close/>
                </a:path>
              </a:pathLst>
            </a:custGeom>
            <a:solidFill>
              <a:srgbClr val="F29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69"/>
            <p:cNvSpPr/>
            <p:nvPr/>
          </p:nvSpPr>
          <p:spPr>
            <a:xfrm>
              <a:off x="2660985" y="1587633"/>
              <a:ext cx="50469" cy="128647"/>
            </a:xfrm>
            <a:custGeom>
              <a:rect b="b" l="l" r="r" t="t"/>
              <a:pathLst>
                <a:path extrusionOk="0" h="1741" w="683">
                  <a:moveTo>
                    <a:pt x="194" y="1"/>
                  </a:moveTo>
                  <a:lnTo>
                    <a:pt x="194" y="21"/>
                  </a:lnTo>
                  <a:cubicBezTo>
                    <a:pt x="173" y="47"/>
                    <a:pt x="153" y="67"/>
                    <a:pt x="153" y="108"/>
                  </a:cubicBezTo>
                  <a:cubicBezTo>
                    <a:pt x="87" y="301"/>
                    <a:pt x="26" y="489"/>
                    <a:pt x="26" y="703"/>
                  </a:cubicBezTo>
                  <a:cubicBezTo>
                    <a:pt x="0" y="891"/>
                    <a:pt x="46" y="1064"/>
                    <a:pt x="153" y="1232"/>
                  </a:cubicBezTo>
                  <a:cubicBezTo>
                    <a:pt x="280" y="1446"/>
                    <a:pt x="448" y="1613"/>
                    <a:pt x="662" y="1741"/>
                  </a:cubicBezTo>
                  <a:cubicBezTo>
                    <a:pt x="682" y="1420"/>
                    <a:pt x="636" y="1125"/>
                    <a:pt x="555" y="830"/>
                  </a:cubicBezTo>
                  <a:cubicBezTo>
                    <a:pt x="509" y="723"/>
                    <a:pt x="489" y="637"/>
                    <a:pt x="448" y="555"/>
                  </a:cubicBezTo>
                  <a:cubicBezTo>
                    <a:pt x="428" y="469"/>
                    <a:pt x="407" y="382"/>
                    <a:pt x="362" y="321"/>
                  </a:cubicBezTo>
                  <a:cubicBezTo>
                    <a:pt x="321" y="215"/>
                    <a:pt x="280" y="108"/>
                    <a:pt x="214" y="1"/>
                  </a:cubicBezTo>
                  <a:close/>
                </a:path>
              </a:pathLst>
            </a:custGeom>
            <a:solidFill>
              <a:srgbClr val="F29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69"/>
            <p:cNvSpPr/>
            <p:nvPr/>
          </p:nvSpPr>
          <p:spPr>
            <a:xfrm>
              <a:off x="2717365" y="1583125"/>
              <a:ext cx="37685" cy="139583"/>
            </a:xfrm>
            <a:custGeom>
              <a:rect b="b" l="l" r="r" t="t"/>
              <a:pathLst>
                <a:path extrusionOk="0" h="1889" w="510">
                  <a:moveTo>
                    <a:pt x="321" y="1"/>
                  </a:moveTo>
                  <a:cubicBezTo>
                    <a:pt x="301" y="42"/>
                    <a:pt x="301" y="62"/>
                    <a:pt x="280" y="82"/>
                  </a:cubicBezTo>
                  <a:cubicBezTo>
                    <a:pt x="255" y="108"/>
                    <a:pt x="234" y="128"/>
                    <a:pt x="234" y="169"/>
                  </a:cubicBezTo>
                  <a:cubicBezTo>
                    <a:pt x="173" y="276"/>
                    <a:pt x="107" y="403"/>
                    <a:pt x="87" y="530"/>
                  </a:cubicBezTo>
                  <a:cubicBezTo>
                    <a:pt x="46" y="657"/>
                    <a:pt x="0" y="825"/>
                    <a:pt x="0" y="972"/>
                  </a:cubicBezTo>
                  <a:cubicBezTo>
                    <a:pt x="0" y="1293"/>
                    <a:pt x="67" y="1588"/>
                    <a:pt x="194" y="1888"/>
                  </a:cubicBezTo>
                  <a:cubicBezTo>
                    <a:pt x="301" y="1761"/>
                    <a:pt x="362" y="1608"/>
                    <a:pt x="428" y="1461"/>
                  </a:cubicBezTo>
                  <a:cubicBezTo>
                    <a:pt x="468" y="1313"/>
                    <a:pt x="509" y="1125"/>
                    <a:pt x="509" y="952"/>
                  </a:cubicBezTo>
                  <a:cubicBezTo>
                    <a:pt x="509" y="784"/>
                    <a:pt x="489" y="637"/>
                    <a:pt x="468" y="464"/>
                  </a:cubicBezTo>
                  <a:cubicBezTo>
                    <a:pt x="428" y="337"/>
                    <a:pt x="407" y="209"/>
                    <a:pt x="362" y="82"/>
                  </a:cubicBezTo>
                  <a:cubicBezTo>
                    <a:pt x="362" y="62"/>
                    <a:pt x="341" y="42"/>
                    <a:pt x="321" y="1"/>
                  </a:cubicBezTo>
                  <a:close/>
                </a:path>
              </a:pathLst>
            </a:custGeom>
            <a:solidFill>
              <a:srgbClr val="F29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9"/>
            <p:cNvSpPr/>
            <p:nvPr/>
          </p:nvSpPr>
          <p:spPr>
            <a:xfrm>
              <a:off x="2758302" y="1597091"/>
              <a:ext cx="47070" cy="120666"/>
            </a:xfrm>
            <a:custGeom>
              <a:rect b="b" l="l" r="r" t="t"/>
              <a:pathLst>
                <a:path extrusionOk="0" h="1633" w="637">
                  <a:moveTo>
                    <a:pt x="571" y="0"/>
                  </a:moveTo>
                  <a:lnTo>
                    <a:pt x="550" y="20"/>
                  </a:lnTo>
                  <a:cubicBezTo>
                    <a:pt x="550" y="20"/>
                    <a:pt x="530" y="46"/>
                    <a:pt x="530" y="66"/>
                  </a:cubicBezTo>
                  <a:cubicBezTo>
                    <a:pt x="443" y="148"/>
                    <a:pt x="382" y="234"/>
                    <a:pt x="316" y="341"/>
                  </a:cubicBezTo>
                  <a:cubicBezTo>
                    <a:pt x="255" y="468"/>
                    <a:pt x="169" y="616"/>
                    <a:pt x="128" y="743"/>
                  </a:cubicBezTo>
                  <a:cubicBezTo>
                    <a:pt x="42" y="1038"/>
                    <a:pt x="1" y="1338"/>
                    <a:pt x="62" y="1633"/>
                  </a:cubicBezTo>
                  <a:cubicBezTo>
                    <a:pt x="255" y="1506"/>
                    <a:pt x="403" y="1318"/>
                    <a:pt x="510" y="1104"/>
                  </a:cubicBezTo>
                  <a:cubicBezTo>
                    <a:pt x="616" y="870"/>
                    <a:pt x="637" y="616"/>
                    <a:pt x="616" y="361"/>
                  </a:cubicBezTo>
                  <a:cubicBezTo>
                    <a:pt x="616" y="234"/>
                    <a:pt x="616" y="107"/>
                    <a:pt x="571" y="0"/>
                  </a:cubicBezTo>
                  <a:close/>
                </a:path>
              </a:pathLst>
            </a:custGeom>
            <a:solidFill>
              <a:srgbClr val="F29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9"/>
            <p:cNvSpPr/>
            <p:nvPr/>
          </p:nvSpPr>
          <p:spPr>
            <a:xfrm>
              <a:off x="2761331" y="1612830"/>
              <a:ext cx="84681" cy="122218"/>
            </a:xfrm>
            <a:custGeom>
              <a:rect b="b" l="l" r="r" t="t"/>
              <a:pathLst>
                <a:path extrusionOk="0" h="1654" w="1146">
                  <a:moveTo>
                    <a:pt x="1104" y="1"/>
                  </a:moveTo>
                  <a:lnTo>
                    <a:pt x="1104" y="21"/>
                  </a:lnTo>
                  <a:cubicBezTo>
                    <a:pt x="1084" y="21"/>
                    <a:pt x="1084" y="41"/>
                    <a:pt x="1059" y="41"/>
                  </a:cubicBezTo>
                  <a:cubicBezTo>
                    <a:pt x="998" y="108"/>
                    <a:pt x="957" y="169"/>
                    <a:pt x="891" y="235"/>
                  </a:cubicBezTo>
                  <a:cubicBezTo>
                    <a:pt x="804" y="316"/>
                    <a:pt x="743" y="403"/>
                    <a:pt x="677" y="489"/>
                  </a:cubicBezTo>
                  <a:cubicBezTo>
                    <a:pt x="575" y="596"/>
                    <a:pt x="489" y="698"/>
                    <a:pt x="402" y="825"/>
                  </a:cubicBezTo>
                  <a:cubicBezTo>
                    <a:pt x="255" y="1079"/>
                    <a:pt x="107" y="1359"/>
                    <a:pt x="1" y="1654"/>
                  </a:cubicBezTo>
                  <a:cubicBezTo>
                    <a:pt x="128" y="1613"/>
                    <a:pt x="255" y="1567"/>
                    <a:pt x="382" y="1506"/>
                  </a:cubicBezTo>
                  <a:cubicBezTo>
                    <a:pt x="550" y="1420"/>
                    <a:pt x="677" y="1293"/>
                    <a:pt x="804" y="1145"/>
                  </a:cubicBezTo>
                  <a:cubicBezTo>
                    <a:pt x="911" y="1018"/>
                    <a:pt x="998" y="871"/>
                    <a:pt x="1059" y="698"/>
                  </a:cubicBezTo>
                  <a:cubicBezTo>
                    <a:pt x="1084" y="596"/>
                    <a:pt x="1125" y="469"/>
                    <a:pt x="1125" y="342"/>
                  </a:cubicBezTo>
                  <a:cubicBezTo>
                    <a:pt x="1145" y="255"/>
                    <a:pt x="1125" y="148"/>
                    <a:pt x="1125" y="62"/>
                  </a:cubicBezTo>
                  <a:cubicBezTo>
                    <a:pt x="1125" y="41"/>
                    <a:pt x="1125" y="21"/>
                    <a:pt x="1104" y="1"/>
                  </a:cubicBezTo>
                  <a:close/>
                </a:path>
              </a:pathLst>
            </a:custGeom>
            <a:solidFill>
              <a:srgbClr val="F29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69"/>
            <p:cNvSpPr/>
            <p:nvPr/>
          </p:nvSpPr>
          <p:spPr>
            <a:xfrm>
              <a:off x="2598620" y="1633150"/>
              <a:ext cx="130125" cy="121849"/>
            </a:xfrm>
            <a:custGeom>
              <a:rect b="b" l="l" r="r" t="t"/>
              <a:pathLst>
                <a:path extrusionOk="0" h="1649" w="1761">
                  <a:moveTo>
                    <a:pt x="0" y="0"/>
                  </a:moveTo>
                  <a:cubicBezTo>
                    <a:pt x="0" y="148"/>
                    <a:pt x="0" y="295"/>
                    <a:pt x="41" y="423"/>
                  </a:cubicBezTo>
                  <a:cubicBezTo>
                    <a:pt x="41" y="529"/>
                    <a:pt x="81" y="616"/>
                    <a:pt x="127" y="702"/>
                  </a:cubicBezTo>
                  <a:cubicBezTo>
                    <a:pt x="148" y="784"/>
                    <a:pt x="188" y="850"/>
                    <a:pt x="234" y="931"/>
                  </a:cubicBezTo>
                  <a:cubicBezTo>
                    <a:pt x="275" y="1018"/>
                    <a:pt x="336" y="1104"/>
                    <a:pt x="422" y="1186"/>
                  </a:cubicBezTo>
                  <a:cubicBezTo>
                    <a:pt x="509" y="1272"/>
                    <a:pt x="590" y="1359"/>
                    <a:pt x="697" y="1420"/>
                  </a:cubicBezTo>
                  <a:cubicBezTo>
                    <a:pt x="783" y="1486"/>
                    <a:pt x="890" y="1526"/>
                    <a:pt x="972" y="1547"/>
                  </a:cubicBezTo>
                  <a:cubicBezTo>
                    <a:pt x="1058" y="1593"/>
                    <a:pt x="1165" y="1613"/>
                    <a:pt x="1251" y="1633"/>
                  </a:cubicBezTo>
                  <a:cubicBezTo>
                    <a:pt x="1335" y="1643"/>
                    <a:pt x="1419" y="1648"/>
                    <a:pt x="1504" y="1648"/>
                  </a:cubicBezTo>
                  <a:cubicBezTo>
                    <a:pt x="1588" y="1648"/>
                    <a:pt x="1674" y="1643"/>
                    <a:pt x="1760" y="1633"/>
                  </a:cubicBezTo>
                  <a:cubicBezTo>
                    <a:pt x="1607" y="1420"/>
                    <a:pt x="1440" y="1231"/>
                    <a:pt x="1251" y="1058"/>
                  </a:cubicBezTo>
                  <a:cubicBezTo>
                    <a:pt x="1165" y="997"/>
                    <a:pt x="1078" y="911"/>
                    <a:pt x="997" y="830"/>
                  </a:cubicBezTo>
                  <a:cubicBezTo>
                    <a:pt x="890" y="723"/>
                    <a:pt x="763" y="636"/>
                    <a:pt x="656" y="529"/>
                  </a:cubicBezTo>
                  <a:lnTo>
                    <a:pt x="656" y="550"/>
                  </a:lnTo>
                  <a:cubicBezTo>
                    <a:pt x="636" y="509"/>
                    <a:pt x="590" y="489"/>
                    <a:pt x="570" y="468"/>
                  </a:cubicBezTo>
                  <a:lnTo>
                    <a:pt x="570" y="468"/>
                  </a:lnTo>
                  <a:lnTo>
                    <a:pt x="590" y="489"/>
                  </a:lnTo>
                  <a:cubicBezTo>
                    <a:pt x="402" y="341"/>
                    <a:pt x="209" y="194"/>
                    <a:pt x="41" y="41"/>
                  </a:cubicBezTo>
                  <a:cubicBezTo>
                    <a:pt x="20" y="21"/>
                    <a:pt x="20" y="21"/>
                    <a:pt x="0"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69"/>
            <p:cNvSpPr/>
            <p:nvPr/>
          </p:nvSpPr>
          <p:spPr>
            <a:xfrm>
              <a:off x="2660985" y="1620736"/>
              <a:ext cx="65838" cy="133154"/>
            </a:xfrm>
            <a:custGeom>
              <a:rect b="b" l="l" r="r" t="t"/>
              <a:pathLst>
                <a:path extrusionOk="0" h="1802" w="891">
                  <a:moveTo>
                    <a:pt x="87" y="1"/>
                  </a:moveTo>
                  <a:cubicBezTo>
                    <a:pt x="67" y="1"/>
                    <a:pt x="67" y="21"/>
                    <a:pt x="67" y="21"/>
                  </a:cubicBezTo>
                  <a:lnTo>
                    <a:pt x="67" y="41"/>
                  </a:lnTo>
                  <a:cubicBezTo>
                    <a:pt x="46" y="62"/>
                    <a:pt x="46" y="82"/>
                    <a:pt x="46" y="107"/>
                  </a:cubicBezTo>
                  <a:cubicBezTo>
                    <a:pt x="0" y="382"/>
                    <a:pt x="26" y="677"/>
                    <a:pt x="107" y="952"/>
                  </a:cubicBezTo>
                  <a:cubicBezTo>
                    <a:pt x="153" y="1079"/>
                    <a:pt x="214" y="1226"/>
                    <a:pt x="301" y="1354"/>
                  </a:cubicBezTo>
                  <a:cubicBezTo>
                    <a:pt x="448" y="1567"/>
                    <a:pt x="662" y="1694"/>
                    <a:pt x="891" y="1801"/>
                  </a:cubicBezTo>
                  <a:cubicBezTo>
                    <a:pt x="870" y="1567"/>
                    <a:pt x="809" y="1354"/>
                    <a:pt x="743" y="1145"/>
                  </a:cubicBezTo>
                  <a:cubicBezTo>
                    <a:pt x="702" y="998"/>
                    <a:pt x="636" y="845"/>
                    <a:pt x="575" y="718"/>
                  </a:cubicBezTo>
                  <a:cubicBezTo>
                    <a:pt x="448" y="509"/>
                    <a:pt x="301" y="275"/>
                    <a:pt x="153" y="82"/>
                  </a:cubicBezTo>
                  <a:cubicBezTo>
                    <a:pt x="128" y="62"/>
                    <a:pt x="107" y="41"/>
                    <a:pt x="87"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9"/>
            <p:cNvSpPr/>
            <p:nvPr/>
          </p:nvSpPr>
          <p:spPr>
            <a:xfrm>
              <a:off x="2700444" y="1606475"/>
              <a:ext cx="40641" cy="147416"/>
            </a:xfrm>
            <a:custGeom>
              <a:rect b="b" l="l" r="r" t="t"/>
              <a:pathLst>
                <a:path extrusionOk="0" h="1995" w="550">
                  <a:moveTo>
                    <a:pt x="189" y="0"/>
                  </a:moveTo>
                  <a:cubicBezTo>
                    <a:pt x="168" y="46"/>
                    <a:pt x="148" y="87"/>
                    <a:pt x="128" y="148"/>
                  </a:cubicBezTo>
                  <a:lnTo>
                    <a:pt x="128" y="127"/>
                  </a:lnTo>
                  <a:cubicBezTo>
                    <a:pt x="41" y="428"/>
                    <a:pt x="1" y="743"/>
                    <a:pt x="41" y="1063"/>
                  </a:cubicBezTo>
                  <a:cubicBezTo>
                    <a:pt x="62" y="1211"/>
                    <a:pt x="82" y="1379"/>
                    <a:pt x="148" y="1526"/>
                  </a:cubicBezTo>
                  <a:cubicBezTo>
                    <a:pt x="209" y="1699"/>
                    <a:pt x="296" y="1847"/>
                    <a:pt x="402" y="1994"/>
                  </a:cubicBezTo>
                  <a:cubicBezTo>
                    <a:pt x="530" y="1674"/>
                    <a:pt x="550" y="1358"/>
                    <a:pt x="550" y="1018"/>
                  </a:cubicBezTo>
                  <a:cubicBezTo>
                    <a:pt x="530" y="850"/>
                    <a:pt x="484" y="682"/>
                    <a:pt x="423" y="529"/>
                  </a:cubicBezTo>
                  <a:cubicBezTo>
                    <a:pt x="382" y="382"/>
                    <a:pt x="336" y="255"/>
                    <a:pt x="275" y="127"/>
                  </a:cubicBezTo>
                  <a:cubicBezTo>
                    <a:pt x="255" y="87"/>
                    <a:pt x="229" y="21"/>
                    <a:pt x="18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69"/>
            <p:cNvSpPr/>
            <p:nvPr/>
          </p:nvSpPr>
          <p:spPr>
            <a:xfrm>
              <a:off x="2728671" y="1614382"/>
              <a:ext cx="46996" cy="137957"/>
            </a:xfrm>
            <a:custGeom>
              <a:rect b="b" l="l" r="r" t="t"/>
              <a:pathLst>
                <a:path extrusionOk="0" h="1867" w="636">
                  <a:moveTo>
                    <a:pt x="509" y="0"/>
                  </a:moveTo>
                  <a:lnTo>
                    <a:pt x="509" y="20"/>
                  </a:lnTo>
                  <a:cubicBezTo>
                    <a:pt x="483" y="20"/>
                    <a:pt x="483" y="41"/>
                    <a:pt x="463" y="66"/>
                  </a:cubicBezTo>
                  <a:cubicBezTo>
                    <a:pt x="443" y="107"/>
                    <a:pt x="402" y="168"/>
                    <a:pt x="382" y="234"/>
                  </a:cubicBezTo>
                  <a:cubicBezTo>
                    <a:pt x="336" y="321"/>
                    <a:pt x="315" y="402"/>
                    <a:pt x="275" y="468"/>
                  </a:cubicBezTo>
                  <a:cubicBezTo>
                    <a:pt x="188" y="636"/>
                    <a:pt x="127" y="804"/>
                    <a:pt x="102" y="997"/>
                  </a:cubicBezTo>
                  <a:lnTo>
                    <a:pt x="102" y="931"/>
                  </a:lnTo>
                  <a:cubicBezTo>
                    <a:pt x="41" y="1231"/>
                    <a:pt x="0" y="1546"/>
                    <a:pt x="20" y="1867"/>
                  </a:cubicBezTo>
                  <a:cubicBezTo>
                    <a:pt x="148" y="1760"/>
                    <a:pt x="275" y="1633"/>
                    <a:pt x="382" y="1506"/>
                  </a:cubicBezTo>
                  <a:cubicBezTo>
                    <a:pt x="483" y="1358"/>
                    <a:pt x="549" y="1185"/>
                    <a:pt x="590" y="997"/>
                  </a:cubicBezTo>
                  <a:cubicBezTo>
                    <a:pt x="636" y="829"/>
                    <a:pt x="636" y="636"/>
                    <a:pt x="610" y="468"/>
                  </a:cubicBezTo>
                  <a:cubicBezTo>
                    <a:pt x="610" y="341"/>
                    <a:pt x="570" y="193"/>
                    <a:pt x="529" y="66"/>
                  </a:cubicBezTo>
                  <a:cubicBezTo>
                    <a:pt x="529" y="41"/>
                    <a:pt x="529" y="20"/>
                    <a:pt x="50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9"/>
            <p:cNvSpPr/>
            <p:nvPr/>
          </p:nvSpPr>
          <p:spPr>
            <a:xfrm>
              <a:off x="2730149" y="1620736"/>
              <a:ext cx="101898" cy="131603"/>
            </a:xfrm>
            <a:custGeom>
              <a:rect b="b" l="l" r="r" t="t"/>
              <a:pathLst>
                <a:path extrusionOk="0" h="1781" w="1379">
                  <a:moveTo>
                    <a:pt x="1313" y="1"/>
                  </a:moveTo>
                  <a:cubicBezTo>
                    <a:pt x="1313" y="21"/>
                    <a:pt x="1292" y="21"/>
                    <a:pt x="1292" y="41"/>
                  </a:cubicBezTo>
                  <a:cubicBezTo>
                    <a:pt x="1145" y="189"/>
                    <a:pt x="997" y="362"/>
                    <a:pt x="870" y="530"/>
                  </a:cubicBezTo>
                  <a:cubicBezTo>
                    <a:pt x="743" y="677"/>
                    <a:pt x="636" y="825"/>
                    <a:pt x="509" y="972"/>
                  </a:cubicBezTo>
                  <a:cubicBezTo>
                    <a:pt x="316" y="1226"/>
                    <a:pt x="148" y="1506"/>
                    <a:pt x="0" y="1781"/>
                  </a:cubicBezTo>
                  <a:cubicBezTo>
                    <a:pt x="336" y="1761"/>
                    <a:pt x="657" y="1633"/>
                    <a:pt x="911" y="1399"/>
                  </a:cubicBezTo>
                  <a:cubicBezTo>
                    <a:pt x="1099" y="1252"/>
                    <a:pt x="1206" y="1018"/>
                    <a:pt x="1272" y="784"/>
                  </a:cubicBezTo>
                  <a:cubicBezTo>
                    <a:pt x="1313" y="657"/>
                    <a:pt x="1353" y="509"/>
                    <a:pt x="1353" y="382"/>
                  </a:cubicBezTo>
                  <a:cubicBezTo>
                    <a:pt x="1353" y="275"/>
                    <a:pt x="1379" y="148"/>
                    <a:pt x="1353" y="41"/>
                  </a:cubicBezTo>
                  <a:cubicBezTo>
                    <a:pt x="1353" y="41"/>
                    <a:pt x="1333" y="1"/>
                    <a:pt x="1313"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9"/>
            <p:cNvSpPr/>
            <p:nvPr/>
          </p:nvSpPr>
          <p:spPr>
            <a:xfrm>
              <a:off x="2734656" y="1641057"/>
              <a:ext cx="125617" cy="114459"/>
            </a:xfrm>
            <a:custGeom>
              <a:rect b="b" l="l" r="r" t="t"/>
              <a:pathLst>
                <a:path extrusionOk="0" h="1549" w="1700">
                  <a:moveTo>
                    <a:pt x="1699" y="0"/>
                  </a:moveTo>
                  <a:cubicBezTo>
                    <a:pt x="1674" y="21"/>
                    <a:pt x="1674" y="21"/>
                    <a:pt x="1654" y="41"/>
                  </a:cubicBezTo>
                  <a:lnTo>
                    <a:pt x="1633" y="41"/>
                  </a:lnTo>
                  <a:cubicBezTo>
                    <a:pt x="1593" y="107"/>
                    <a:pt x="1526" y="148"/>
                    <a:pt x="1465" y="214"/>
                  </a:cubicBezTo>
                  <a:cubicBezTo>
                    <a:pt x="1399" y="255"/>
                    <a:pt x="1338" y="316"/>
                    <a:pt x="1272" y="382"/>
                  </a:cubicBezTo>
                  <a:cubicBezTo>
                    <a:pt x="1191" y="443"/>
                    <a:pt x="1125" y="529"/>
                    <a:pt x="1038" y="595"/>
                  </a:cubicBezTo>
                  <a:cubicBezTo>
                    <a:pt x="984" y="650"/>
                    <a:pt x="909" y="708"/>
                    <a:pt x="850" y="764"/>
                  </a:cubicBezTo>
                  <a:lnTo>
                    <a:pt x="850" y="764"/>
                  </a:lnTo>
                  <a:cubicBezTo>
                    <a:pt x="850" y="764"/>
                    <a:pt x="850" y="763"/>
                    <a:pt x="850" y="763"/>
                  </a:cubicBezTo>
                  <a:lnTo>
                    <a:pt x="850" y="763"/>
                  </a:lnTo>
                  <a:cubicBezTo>
                    <a:pt x="840" y="773"/>
                    <a:pt x="835" y="778"/>
                    <a:pt x="830" y="784"/>
                  </a:cubicBezTo>
                  <a:lnTo>
                    <a:pt x="830" y="784"/>
                  </a:lnTo>
                  <a:cubicBezTo>
                    <a:pt x="784" y="824"/>
                    <a:pt x="743" y="870"/>
                    <a:pt x="702" y="911"/>
                  </a:cubicBezTo>
                  <a:cubicBezTo>
                    <a:pt x="596" y="1018"/>
                    <a:pt x="489" y="1124"/>
                    <a:pt x="382" y="1231"/>
                  </a:cubicBezTo>
                  <a:cubicBezTo>
                    <a:pt x="255" y="1313"/>
                    <a:pt x="128" y="1419"/>
                    <a:pt x="0" y="1506"/>
                  </a:cubicBezTo>
                  <a:cubicBezTo>
                    <a:pt x="120" y="1531"/>
                    <a:pt x="237" y="1548"/>
                    <a:pt x="355" y="1548"/>
                  </a:cubicBezTo>
                  <a:cubicBezTo>
                    <a:pt x="428" y="1548"/>
                    <a:pt x="501" y="1542"/>
                    <a:pt x="575" y="1526"/>
                  </a:cubicBezTo>
                  <a:cubicBezTo>
                    <a:pt x="763" y="1486"/>
                    <a:pt x="977" y="1399"/>
                    <a:pt x="1125" y="1252"/>
                  </a:cubicBezTo>
                  <a:cubicBezTo>
                    <a:pt x="1272" y="1124"/>
                    <a:pt x="1399" y="977"/>
                    <a:pt x="1486" y="804"/>
                  </a:cubicBezTo>
                  <a:cubicBezTo>
                    <a:pt x="1547" y="677"/>
                    <a:pt x="1593" y="550"/>
                    <a:pt x="1633" y="422"/>
                  </a:cubicBezTo>
                  <a:cubicBezTo>
                    <a:pt x="1674" y="295"/>
                    <a:pt x="1699" y="168"/>
                    <a:pt x="1699" y="41"/>
                  </a:cubicBezTo>
                  <a:lnTo>
                    <a:pt x="1699"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5" name="Google Shape;3385;p69"/>
          <p:cNvGrpSpPr/>
          <p:nvPr/>
        </p:nvGrpSpPr>
        <p:grpSpPr>
          <a:xfrm>
            <a:off x="3156872" y="2618741"/>
            <a:ext cx="466927" cy="365026"/>
            <a:chOff x="4201410" y="3043491"/>
            <a:chExt cx="466927" cy="365026"/>
          </a:xfrm>
        </p:grpSpPr>
        <p:sp>
          <p:nvSpPr>
            <p:cNvPr id="3386" name="Google Shape;3386;p69"/>
            <p:cNvSpPr/>
            <p:nvPr/>
          </p:nvSpPr>
          <p:spPr>
            <a:xfrm>
              <a:off x="4596070" y="3055905"/>
              <a:ext cx="34656" cy="53424"/>
            </a:xfrm>
            <a:custGeom>
              <a:rect b="b" l="l" r="r" t="t"/>
              <a:pathLst>
                <a:path extrusionOk="0" h="723" w="469">
                  <a:moveTo>
                    <a:pt x="469" y="1"/>
                  </a:moveTo>
                  <a:cubicBezTo>
                    <a:pt x="443" y="1"/>
                    <a:pt x="443" y="21"/>
                    <a:pt x="443" y="21"/>
                  </a:cubicBezTo>
                  <a:cubicBezTo>
                    <a:pt x="443" y="41"/>
                    <a:pt x="423" y="67"/>
                    <a:pt x="423" y="67"/>
                  </a:cubicBezTo>
                  <a:cubicBezTo>
                    <a:pt x="423" y="87"/>
                    <a:pt x="402" y="87"/>
                    <a:pt x="402" y="107"/>
                  </a:cubicBezTo>
                  <a:cubicBezTo>
                    <a:pt x="402" y="128"/>
                    <a:pt x="382" y="128"/>
                    <a:pt x="382" y="148"/>
                  </a:cubicBezTo>
                  <a:cubicBezTo>
                    <a:pt x="382" y="148"/>
                    <a:pt x="362" y="168"/>
                    <a:pt x="362" y="194"/>
                  </a:cubicBezTo>
                  <a:cubicBezTo>
                    <a:pt x="362" y="194"/>
                    <a:pt x="341" y="194"/>
                    <a:pt x="341" y="214"/>
                  </a:cubicBezTo>
                  <a:lnTo>
                    <a:pt x="341" y="235"/>
                  </a:lnTo>
                  <a:cubicBezTo>
                    <a:pt x="341" y="235"/>
                    <a:pt x="316" y="235"/>
                    <a:pt x="316" y="255"/>
                  </a:cubicBezTo>
                  <a:lnTo>
                    <a:pt x="316" y="275"/>
                  </a:lnTo>
                  <a:lnTo>
                    <a:pt x="296" y="296"/>
                  </a:lnTo>
                  <a:lnTo>
                    <a:pt x="275" y="321"/>
                  </a:lnTo>
                  <a:cubicBezTo>
                    <a:pt x="255" y="362"/>
                    <a:pt x="255" y="382"/>
                    <a:pt x="235" y="402"/>
                  </a:cubicBezTo>
                  <a:lnTo>
                    <a:pt x="214" y="423"/>
                  </a:lnTo>
                  <a:lnTo>
                    <a:pt x="214" y="448"/>
                  </a:lnTo>
                  <a:lnTo>
                    <a:pt x="189" y="448"/>
                  </a:lnTo>
                  <a:lnTo>
                    <a:pt x="168" y="469"/>
                  </a:lnTo>
                  <a:cubicBezTo>
                    <a:pt x="148" y="489"/>
                    <a:pt x="128" y="509"/>
                    <a:pt x="107" y="530"/>
                  </a:cubicBezTo>
                  <a:lnTo>
                    <a:pt x="87" y="550"/>
                  </a:lnTo>
                  <a:cubicBezTo>
                    <a:pt x="62" y="575"/>
                    <a:pt x="62" y="575"/>
                    <a:pt x="41" y="596"/>
                  </a:cubicBezTo>
                  <a:lnTo>
                    <a:pt x="21" y="616"/>
                  </a:lnTo>
                  <a:lnTo>
                    <a:pt x="21" y="636"/>
                  </a:lnTo>
                  <a:cubicBezTo>
                    <a:pt x="1" y="657"/>
                    <a:pt x="1" y="657"/>
                    <a:pt x="21" y="677"/>
                  </a:cubicBezTo>
                  <a:lnTo>
                    <a:pt x="21" y="703"/>
                  </a:lnTo>
                  <a:lnTo>
                    <a:pt x="41" y="723"/>
                  </a:lnTo>
                  <a:lnTo>
                    <a:pt x="62" y="723"/>
                  </a:lnTo>
                  <a:lnTo>
                    <a:pt x="87" y="703"/>
                  </a:lnTo>
                  <a:lnTo>
                    <a:pt x="87" y="657"/>
                  </a:lnTo>
                  <a:cubicBezTo>
                    <a:pt x="107" y="657"/>
                    <a:pt x="107" y="657"/>
                    <a:pt x="107" y="636"/>
                  </a:cubicBezTo>
                  <a:lnTo>
                    <a:pt x="107" y="616"/>
                  </a:lnTo>
                  <a:lnTo>
                    <a:pt x="107" y="596"/>
                  </a:lnTo>
                  <a:lnTo>
                    <a:pt x="107" y="575"/>
                  </a:lnTo>
                  <a:lnTo>
                    <a:pt x="107" y="550"/>
                  </a:lnTo>
                  <a:cubicBezTo>
                    <a:pt x="128" y="550"/>
                    <a:pt x="128" y="575"/>
                    <a:pt x="128" y="575"/>
                  </a:cubicBezTo>
                  <a:lnTo>
                    <a:pt x="168" y="596"/>
                  </a:lnTo>
                  <a:lnTo>
                    <a:pt x="189" y="616"/>
                  </a:lnTo>
                  <a:lnTo>
                    <a:pt x="214" y="636"/>
                  </a:lnTo>
                  <a:cubicBezTo>
                    <a:pt x="235" y="636"/>
                    <a:pt x="255" y="657"/>
                    <a:pt x="275" y="657"/>
                  </a:cubicBezTo>
                  <a:lnTo>
                    <a:pt x="296" y="677"/>
                  </a:lnTo>
                  <a:lnTo>
                    <a:pt x="296" y="703"/>
                  </a:lnTo>
                  <a:lnTo>
                    <a:pt x="316" y="677"/>
                  </a:lnTo>
                  <a:lnTo>
                    <a:pt x="341" y="657"/>
                  </a:lnTo>
                  <a:lnTo>
                    <a:pt x="341" y="636"/>
                  </a:lnTo>
                  <a:cubicBezTo>
                    <a:pt x="362" y="616"/>
                    <a:pt x="362" y="596"/>
                    <a:pt x="362" y="596"/>
                  </a:cubicBezTo>
                  <a:cubicBezTo>
                    <a:pt x="382" y="550"/>
                    <a:pt x="382" y="530"/>
                    <a:pt x="402" y="509"/>
                  </a:cubicBezTo>
                  <a:lnTo>
                    <a:pt x="402" y="469"/>
                  </a:lnTo>
                  <a:cubicBezTo>
                    <a:pt x="402" y="448"/>
                    <a:pt x="423" y="423"/>
                    <a:pt x="423" y="423"/>
                  </a:cubicBezTo>
                  <a:lnTo>
                    <a:pt x="423" y="402"/>
                  </a:lnTo>
                  <a:lnTo>
                    <a:pt x="423" y="382"/>
                  </a:lnTo>
                  <a:lnTo>
                    <a:pt x="423" y="362"/>
                  </a:lnTo>
                  <a:cubicBezTo>
                    <a:pt x="443" y="362"/>
                    <a:pt x="443" y="341"/>
                    <a:pt x="443" y="341"/>
                  </a:cubicBezTo>
                  <a:lnTo>
                    <a:pt x="443" y="321"/>
                  </a:lnTo>
                  <a:cubicBezTo>
                    <a:pt x="443" y="296"/>
                    <a:pt x="443" y="275"/>
                    <a:pt x="469" y="235"/>
                  </a:cubicBezTo>
                  <a:lnTo>
                    <a:pt x="469" y="214"/>
                  </a:lnTo>
                  <a:lnTo>
                    <a:pt x="469" y="194"/>
                  </a:lnTo>
                  <a:cubicBezTo>
                    <a:pt x="469" y="194"/>
                    <a:pt x="469" y="168"/>
                    <a:pt x="443" y="168"/>
                  </a:cubicBezTo>
                  <a:lnTo>
                    <a:pt x="443" y="148"/>
                  </a:lnTo>
                  <a:lnTo>
                    <a:pt x="443" y="128"/>
                  </a:lnTo>
                  <a:lnTo>
                    <a:pt x="469" y="107"/>
                  </a:lnTo>
                  <a:lnTo>
                    <a:pt x="469" y="67"/>
                  </a:lnTo>
                  <a:lnTo>
                    <a:pt x="469" y="41"/>
                  </a:lnTo>
                  <a:lnTo>
                    <a:pt x="469" y="21"/>
                  </a:lnTo>
                  <a:lnTo>
                    <a:pt x="469"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9"/>
            <p:cNvSpPr/>
            <p:nvPr/>
          </p:nvSpPr>
          <p:spPr>
            <a:xfrm>
              <a:off x="4622745" y="3054427"/>
              <a:ext cx="7980" cy="32734"/>
            </a:xfrm>
            <a:custGeom>
              <a:rect b="b" l="l" r="r" t="t"/>
              <a:pathLst>
                <a:path extrusionOk="0" h="443" w="108">
                  <a:moveTo>
                    <a:pt x="108" y="0"/>
                  </a:moveTo>
                  <a:cubicBezTo>
                    <a:pt x="108" y="21"/>
                    <a:pt x="82" y="21"/>
                    <a:pt x="82" y="41"/>
                  </a:cubicBezTo>
                  <a:lnTo>
                    <a:pt x="82" y="61"/>
                  </a:lnTo>
                  <a:lnTo>
                    <a:pt x="82" y="107"/>
                  </a:lnTo>
                  <a:cubicBezTo>
                    <a:pt x="82" y="127"/>
                    <a:pt x="82" y="148"/>
                    <a:pt x="62" y="168"/>
                  </a:cubicBezTo>
                  <a:lnTo>
                    <a:pt x="62" y="214"/>
                  </a:lnTo>
                  <a:lnTo>
                    <a:pt x="62" y="255"/>
                  </a:lnTo>
                  <a:cubicBezTo>
                    <a:pt x="62" y="275"/>
                    <a:pt x="41" y="295"/>
                    <a:pt x="41" y="316"/>
                  </a:cubicBezTo>
                  <a:cubicBezTo>
                    <a:pt x="41" y="316"/>
                    <a:pt x="41" y="341"/>
                    <a:pt x="21" y="361"/>
                  </a:cubicBezTo>
                  <a:lnTo>
                    <a:pt x="21" y="382"/>
                  </a:lnTo>
                  <a:lnTo>
                    <a:pt x="1" y="402"/>
                  </a:lnTo>
                  <a:lnTo>
                    <a:pt x="1" y="443"/>
                  </a:lnTo>
                  <a:lnTo>
                    <a:pt x="21" y="443"/>
                  </a:lnTo>
                  <a:cubicBezTo>
                    <a:pt x="21" y="443"/>
                    <a:pt x="21" y="422"/>
                    <a:pt x="41" y="422"/>
                  </a:cubicBezTo>
                  <a:lnTo>
                    <a:pt x="41" y="402"/>
                  </a:lnTo>
                  <a:cubicBezTo>
                    <a:pt x="41" y="402"/>
                    <a:pt x="41" y="382"/>
                    <a:pt x="62" y="382"/>
                  </a:cubicBezTo>
                  <a:lnTo>
                    <a:pt x="62" y="361"/>
                  </a:lnTo>
                  <a:cubicBezTo>
                    <a:pt x="62" y="341"/>
                    <a:pt x="82" y="341"/>
                    <a:pt x="82" y="316"/>
                  </a:cubicBezTo>
                  <a:lnTo>
                    <a:pt x="82" y="275"/>
                  </a:lnTo>
                  <a:cubicBezTo>
                    <a:pt x="108" y="255"/>
                    <a:pt x="108" y="234"/>
                    <a:pt x="108" y="214"/>
                  </a:cubicBezTo>
                  <a:lnTo>
                    <a:pt x="108" y="168"/>
                  </a:lnTo>
                  <a:lnTo>
                    <a:pt x="108" y="127"/>
                  </a:lnTo>
                  <a:lnTo>
                    <a:pt x="108" y="21"/>
                  </a:lnTo>
                  <a:lnTo>
                    <a:pt x="108"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9"/>
            <p:cNvSpPr/>
            <p:nvPr/>
          </p:nvSpPr>
          <p:spPr>
            <a:xfrm>
              <a:off x="4617868" y="3052875"/>
              <a:ext cx="14335" cy="29779"/>
            </a:xfrm>
            <a:custGeom>
              <a:rect b="b" l="l" r="r" t="t"/>
              <a:pathLst>
                <a:path extrusionOk="0" h="403" w="194">
                  <a:moveTo>
                    <a:pt x="174" y="1"/>
                  </a:moveTo>
                  <a:cubicBezTo>
                    <a:pt x="174" y="21"/>
                    <a:pt x="174" y="42"/>
                    <a:pt x="148" y="62"/>
                  </a:cubicBezTo>
                  <a:lnTo>
                    <a:pt x="174" y="62"/>
                  </a:lnTo>
                  <a:cubicBezTo>
                    <a:pt x="174" y="62"/>
                    <a:pt x="148" y="82"/>
                    <a:pt x="148" y="108"/>
                  </a:cubicBezTo>
                  <a:lnTo>
                    <a:pt x="148" y="148"/>
                  </a:lnTo>
                  <a:lnTo>
                    <a:pt x="174" y="148"/>
                  </a:lnTo>
                  <a:lnTo>
                    <a:pt x="174" y="128"/>
                  </a:lnTo>
                  <a:lnTo>
                    <a:pt x="174" y="82"/>
                  </a:lnTo>
                  <a:lnTo>
                    <a:pt x="194" y="62"/>
                  </a:lnTo>
                  <a:lnTo>
                    <a:pt x="194" y="42"/>
                  </a:lnTo>
                  <a:cubicBezTo>
                    <a:pt x="194" y="21"/>
                    <a:pt x="174" y="21"/>
                    <a:pt x="174" y="1"/>
                  </a:cubicBezTo>
                  <a:close/>
                  <a:moveTo>
                    <a:pt x="148" y="62"/>
                  </a:moveTo>
                  <a:cubicBezTo>
                    <a:pt x="148" y="82"/>
                    <a:pt x="128" y="108"/>
                    <a:pt x="128" y="108"/>
                  </a:cubicBezTo>
                  <a:cubicBezTo>
                    <a:pt x="128" y="128"/>
                    <a:pt x="107" y="128"/>
                    <a:pt x="107" y="148"/>
                  </a:cubicBezTo>
                  <a:cubicBezTo>
                    <a:pt x="107" y="148"/>
                    <a:pt x="107" y="169"/>
                    <a:pt x="87" y="169"/>
                  </a:cubicBezTo>
                  <a:lnTo>
                    <a:pt x="87" y="209"/>
                  </a:lnTo>
                  <a:cubicBezTo>
                    <a:pt x="67" y="235"/>
                    <a:pt x="67" y="276"/>
                    <a:pt x="46" y="296"/>
                  </a:cubicBezTo>
                  <a:cubicBezTo>
                    <a:pt x="46" y="337"/>
                    <a:pt x="21" y="362"/>
                    <a:pt x="1" y="382"/>
                  </a:cubicBezTo>
                  <a:lnTo>
                    <a:pt x="1" y="403"/>
                  </a:lnTo>
                  <a:lnTo>
                    <a:pt x="21" y="403"/>
                  </a:lnTo>
                  <a:lnTo>
                    <a:pt x="46" y="382"/>
                  </a:lnTo>
                  <a:cubicBezTo>
                    <a:pt x="46" y="362"/>
                    <a:pt x="46" y="362"/>
                    <a:pt x="67" y="337"/>
                  </a:cubicBezTo>
                  <a:lnTo>
                    <a:pt x="87" y="316"/>
                  </a:lnTo>
                  <a:lnTo>
                    <a:pt x="87" y="276"/>
                  </a:lnTo>
                  <a:lnTo>
                    <a:pt x="87" y="255"/>
                  </a:lnTo>
                  <a:cubicBezTo>
                    <a:pt x="107" y="235"/>
                    <a:pt x="107" y="209"/>
                    <a:pt x="128" y="169"/>
                  </a:cubicBezTo>
                  <a:cubicBezTo>
                    <a:pt x="128" y="148"/>
                    <a:pt x="148" y="108"/>
                    <a:pt x="148" y="82"/>
                  </a:cubicBezTo>
                  <a:lnTo>
                    <a:pt x="148" y="62"/>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9"/>
            <p:cNvSpPr/>
            <p:nvPr/>
          </p:nvSpPr>
          <p:spPr>
            <a:xfrm>
              <a:off x="4617868" y="3052875"/>
              <a:ext cx="14335" cy="51577"/>
            </a:xfrm>
            <a:custGeom>
              <a:rect b="b" l="l" r="r" t="t"/>
              <a:pathLst>
                <a:path extrusionOk="0" h="698" w="194">
                  <a:moveTo>
                    <a:pt x="174" y="1"/>
                  </a:moveTo>
                  <a:lnTo>
                    <a:pt x="174" y="21"/>
                  </a:lnTo>
                  <a:lnTo>
                    <a:pt x="174" y="62"/>
                  </a:lnTo>
                  <a:lnTo>
                    <a:pt x="174" y="128"/>
                  </a:lnTo>
                  <a:lnTo>
                    <a:pt x="174" y="148"/>
                  </a:lnTo>
                  <a:cubicBezTo>
                    <a:pt x="148" y="169"/>
                    <a:pt x="148" y="169"/>
                    <a:pt x="148" y="189"/>
                  </a:cubicBezTo>
                  <a:lnTo>
                    <a:pt x="148" y="235"/>
                  </a:lnTo>
                  <a:lnTo>
                    <a:pt x="128" y="255"/>
                  </a:lnTo>
                  <a:cubicBezTo>
                    <a:pt x="128" y="296"/>
                    <a:pt x="128" y="337"/>
                    <a:pt x="107" y="362"/>
                  </a:cubicBezTo>
                  <a:lnTo>
                    <a:pt x="107" y="403"/>
                  </a:lnTo>
                  <a:cubicBezTo>
                    <a:pt x="87" y="423"/>
                    <a:pt x="87" y="443"/>
                    <a:pt x="87" y="443"/>
                  </a:cubicBezTo>
                  <a:cubicBezTo>
                    <a:pt x="87" y="464"/>
                    <a:pt x="67" y="489"/>
                    <a:pt x="67" y="530"/>
                  </a:cubicBezTo>
                  <a:cubicBezTo>
                    <a:pt x="46" y="550"/>
                    <a:pt x="46" y="571"/>
                    <a:pt x="21" y="616"/>
                  </a:cubicBezTo>
                  <a:cubicBezTo>
                    <a:pt x="21" y="616"/>
                    <a:pt x="21" y="637"/>
                    <a:pt x="1" y="657"/>
                  </a:cubicBezTo>
                  <a:lnTo>
                    <a:pt x="1" y="698"/>
                  </a:lnTo>
                  <a:lnTo>
                    <a:pt x="21" y="698"/>
                  </a:lnTo>
                  <a:lnTo>
                    <a:pt x="21" y="677"/>
                  </a:lnTo>
                  <a:lnTo>
                    <a:pt x="21" y="657"/>
                  </a:lnTo>
                  <a:cubicBezTo>
                    <a:pt x="46" y="637"/>
                    <a:pt x="46" y="637"/>
                    <a:pt x="46" y="616"/>
                  </a:cubicBezTo>
                  <a:cubicBezTo>
                    <a:pt x="67" y="591"/>
                    <a:pt x="67" y="550"/>
                    <a:pt x="87" y="530"/>
                  </a:cubicBezTo>
                  <a:cubicBezTo>
                    <a:pt x="87" y="510"/>
                    <a:pt x="87" y="510"/>
                    <a:pt x="107" y="489"/>
                  </a:cubicBezTo>
                  <a:lnTo>
                    <a:pt x="107" y="443"/>
                  </a:lnTo>
                  <a:lnTo>
                    <a:pt x="128" y="423"/>
                  </a:lnTo>
                  <a:lnTo>
                    <a:pt x="128" y="403"/>
                  </a:lnTo>
                  <a:lnTo>
                    <a:pt x="128" y="362"/>
                  </a:lnTo>
                  <a:cubicBezTo>
                    <a:pt x="148" y="362"/>
                    <a:pt x="148" y="337"/>
                    <a:pt x="148" y="337"/>
                  </a:cubicBezTo>
                  <a:lnTo>
                    <a:pt x="148" y="276"/>
                  </a:lnTo>
                  <a:cubicBezTo>
                    <a:pt x="148" y="255"/>
                    <a:pt x="174" y="255"/>
                    <a:pt x="174" y="235"/>
                  </a:cubicBezTo>
                  <a:lnTo>
                    <a:pt x="174" y="209"/>
                  </a:lnTo>
                  <a:lnTo>
                    <a:pt x="174" y="189"/>
                  </a:lnTo>
                  <a:lnTo>
                    <a:pt x="174" y="169"/>
                  </a:lnTo>
                  <a:lnTo>
                    <a:pt x="194" y="148"/>
                  </a:lnTo>
                  <a:lnTo>
                    <a:pt x="194" y="128"/>
                  </a:lnTo>
                  <a:lnTo>
                    <a:pt x="194" y="108"/>
                  </a:lnTo>
                  <a:lnTo>
                    <a:pt x="194" y="82"/>
                  </a:lnTo>
                  <a:lnTo>
                    <a:pt x="194" y="62"/>
                  </a:lnTo>
                  <a:lnTo>
                    <a:pt x="194" y="21"/>
                  </a:lnTo>
                  <a:lnTo>
                    <a:pt x="174"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9"/>
            <p:cNvSpPr/>
            <p:nvPr/>
          </p:nvSpPr>
          <p:spPr>
            <a:xfrm>
              <a:off x="4597548" y="3091964"/>
              <a:ext cx="6503" cy="6503"/>
            </a:xfrm>
            <a:custGeom>
              <a:rect b="b" l="l" r="r" t="t"/>
              <a:pathLst>
                <a:path extrusionOk="0" h="88" w="88">
                  <a:moveTo>
                    <a:pt x="1" y="1"/>
                  </a:moveTo>
                  <a:lnTo>
                    <a:pt x="1" y="21"/>
                  </a:lnTo>
                  <a:cubicBezTo>
                    <a:pt x="21" y="42"/>
                    <a:pt x="42" y="62"/>
                    <a:pt x="87" y="87"/>
                  </a:cubicBezTo>
                  <a:lnTo>
                    <a:pt x="87" y="62"/>
                  </a:lnTo>
                  <a:cubicBezTo>
                    <a:pt x="67" y="42"/>
                    <a:pt x="42" y="21"/>
                    <a:pt x="21" y="21"/>
                  </a:cubicBez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9"/>
            <p:cNvSpPr/>
            <p:nvPr/>
          </p:nvSpPr>
          <p:spPr>
            <a:xfrm>
              <a:off x="4570873" y="3089009"/>
              <a:ext cx="1626" cy="1552"/>
            </a:xfrm>
            <a:custGeom>
              <a:rect b="b" l="l" r="r" t="t"/>
              <a:pathLst>
                <a:path extrusionOk="0" h="21" w="22">
                  <a:moveTo>
                    <a:pt x="21" y="21"/>
                  </a:moveTo>
                  <a:lnTo>
                    <a:pt x="21" y="21"/>
                  </a:lnTo>
                  <a:lnTo>
                    <a:pt x="21" y="21"/>
                  </a:lnTo>
                  <a:lnTo>
                    <a:pt x="21" y="21"/>
                  </a:lnTo>
                  <a:lnTo>
                    <a:pt x="21" y="0"/>
                  </a:lnTo>
                  <a:lnTo>
                    <a:pt x="21" y="0"/>
                  </a:lnTo>
                  <a:lnTo>
                    <a:pt x="1" y="0"/>
                  </a:lnTo>
                  <a:lnTo>
                    <a:pt x="2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9"/>
            <p:cNvSpPr/>
            <p:nvPr/>
          </p:nvSpPr>
          <p:spPr>
            <a:xfrm>
              <a:off x="4600577" y="3096472"/>
              <a:ext cx="1995" cy="1995"/>
            </a:xfrm>
            <a:custGeom>
              <a:rect b="b" l="l" r="r" t="t"/>
              <a:pathLst>
                <a:path extrusionOk="0" h="27" w="27">
                  <a:moveTo>
                    <a:pt x="1" y="1"/>
                  </a:moveTo>
                  <a:lnTo>
                    <a:pt x="26" y="26"/>
                  </a:lnTo>
                  <a:lnTo>
                    <a:pt x="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9"/>
            <p:cNvSpPr/>
            <p:nvPr/>
          </p:nvSpPr>
          <p:spPr>
            <a:xfrm>
              <a:off x="4567917" y="3047999"/>
              <a:ext cx="36133" cy="62883"/>
            </a:xfrm>
            <a:custGeom>
              <a:rect b="b" l="l" r="r" t="t"/>
              <a:pathLst>
                <a:path extrusionOk="0" h="851" w="489">
                  <a:moveTo>
                    <a:pt x="41" y="1"/>
                  </a:moveTo>
                  <a:lnTo>
                    <a:pt x="20" y="21"/>
                  </a:lnTo>
                  <a:lnTo>
                    <a:pt x="20" y="47"/>
                  </a:lnTo>
                  <a:lnTo>
                    <a:pt x="0" y="67"/>
                  </a:lnTo>
                  <a:lnTo>
                    <a:pt x="0" y="174"/>
                  </a:lnTo>
                  <a:lnTo>
                    <a:pt x="0" y="214"/>
                  </a:lnTo>
                  <a:lnTo>
                    <a:pt x="0" y="255"/>
                  </a:lnTo>
                  <a:lnTo>
                    <a:pt x="0" y="275"/>
                  </a:lnTo>
                  <a:lnTo>
                    <a:pt x="0" y="321"/>
                  </a:lnTo>
                  <a:lnTo>
                    <a:pt x="0" y="362"/>
                  </a:lnTo>
                  <a:lnTo>
                    <a:pt x="20" y="382"/>
                  </a:lnTo>
                  <a:lnTo>
                    <a:pt x="20" y="403"/>
                  </a:lnTo>
                  <a:lnTo>
                    <a:pt x="20" y="448"/>
                  </a:lnTo>
                  <a:lnTo>
                    <a:pt x="41" y="448"/>
                  </a:lnTo>
                  <a:cubicBezTo>
                    <a:pt x="41" y="489"/>
                    <a:pt x="41" y="509"/>
                    <a:pt x="61" y="530"/>
                  </a:cubicBezTo>
                  <a:lnTo>
                    <a:pt x="61" y="576"/>
                  </a:lnTo>
                  <a:lnTo>
                    <a:pt x="87" y="576"/>
                  </a:lnTo>
                  <a:lnTo>
                    <a:pt x="87" y="596"/>
                  </a:lnTo>
                  <a:lnTo>
                    <a:pt x="87" y="616"/>
                  </a:lnTo>
                  <a:cubicBezTo>
                    <a:pt x="107" y="637"/>
                    <a:pt x="107" y="657"/>
                    <a:pt x="107" y="657"/>
                  </a:cubicBezTo>
                  <a:cubicBezTo>
                    <a:pt x="127" y="682"/>
                    <a:pt x="127" y="703"/>
                    <a:pt x="148" y="703"/>
                  </a:cubicBezTo>
                  <a:cubicBezTo>
                    <a:pt x="148" y="723"/>
                    <a:pt x="168" y="743"/>
                    <a:pt x="188" y="784"/>
                  </a:cubicBezTo>
                  <a:lnTo>
                    <a:pt x="214" y="784"/>
                  </a:lnTo>
                  <a:lnTo>
                    <a:pt x="214" y="810"/>
                  </a:lnTo>
                  <a:lnTo>
                    <a:pt x="234" y="810"/>
                  </a:lnTo>
                  <a:cubicBezTo>
                    <a:pt x="254" y="830"/>
                    <a:pt x="254" y="850"/>
                    <a:pt x="275" y="850"/>
                  </a:cubicBezTo>
                  <a:lnTo>
                    <a:pt x="382" y="850"/>
                  </a:lnTo>
                  <a:cubicBezTo>
                    <a:pt x="382" y="850"/>
                    <a:pt x="402" y="830"/>
                    <a:pt x="422" y="830"/>
                  </a:cubicBezTo>
                  <a:lnTo>
                    <a:pt x="422" y="810"/>
                  </a:lnTo>
                  <a:cubicBezTo>
                    <a:pt x="443" y="810"/>
                    <a:pt x="443" y="810"/>
                    <a:pt x="443" y="784"/>
                  </a:cubicBezTo>
                  <a:cubicBezTo>
                    <a:pt x="443" y="784"/>
                    <a:pt x="468" y="784"/>
                    <a:pt x="468" y="764"/>
                  </a:cubicBezTo>
                  <a:lnTo>
                    <a:pt x="468" y="743"/>
                  </a:lnTo>
                  <a:lnTo>
                    <a:pt x="468" y="723"/>
                  </a:lnTo>
                  <a:lnTo>
                    <a:pt x="468" y="703"/>
                  </a:lnTo>
                  <a:lnTo>
                    <a:pt x="488" y="703"/>
                  </a:lnTo>
                  <a:lnTo>
                    <a:pt x="488" y="682"/>
                  </a:lnTo>
                  <a:cubicBezTo>
                    <a:pt x="443" y="657"/>
                    <a:pt x="422" y="637"/>
                    <a:pt x="402" y="616"/>
                  </a:cubicBezTo>
                  <a:cubicBezTo>
                    <a:pt x="382" y="596"/>
                    <a:pt x="361" y="576"/>
                    <a:pt x="361" y="576"/>
                  </a:cubicBezTo>
                  <a:lnTo>
                    <a:pt x="315" y="555"/>
                  </a:lnTo>
                  <a:lnTo>
                    <a:pt x="315" y="530"/>
                  </a:lnTo>
                  <a:cubicBezTo>
                    <a:pt x="295" y="530"/>
                    <a:pt x="275" y="509"/>
                    <a:pt x="254" y="489"/>
                  </a:cubicBezTo>
                  <a:lnTo>
                    <a:pt x="254" y="469"/>
                  </a:lnTo>
                  <a:cubicBezTo>
                    <a:pt x="234" y="448"/>
                    <a:pt x="214" y="428"/>
                    <a:pt x="214" y="382"/>
                  </a:cubicBezTo>
                  <a:lnTo>
                    <a:pt x="188" y="382"/>
                  </a:lnTo>
                  <a:lnTo>
                    <a:pt x="188" y="362"/>
                  </a:lnTo>
                  <a:cubicBezTo>
                    <a:pt x="168" y="342"/>
                    <a:pt x="168" y="321"/>
                    <a:pt x="148" y="321"/>
                  </a:cubicBezTo>
                  <a:lnTo>
                    <a:pt x="148" y="301"/>
                  </a:lnTo>
                  <a:cubicBezTo>
                    <a:pt x="127" y="275"/>
                    <a:pt x="127" y="255"/>
                    <a:pt x="127" y="235"/>
                  </a:cubicBezTo>
                  <a:cubicBezTo>
                    <a:pt x="107" y="214"/>
                    <a:pt x="107" y="194"/>
                    <a:pt x="107" y="194"/>
                  </a:cubicBezTo>
                  <a:lnTo>
                    <a:pt x="107" y="174"/>
                  </a:lnTo>
                  <a:lnTo>
                    <a:pt x="107" y="148"/>
                  </a:lnTo>
                  <a:cubicBezTo>
                    <a:pt x="87" y="108"/>
                    <a:pt x="87" y="87"/>
                    <a:pt x="61" y="67"/>
                  </a:cubicBezTo>
                  <a:lnTo>
                    <a:pt x="61" y="47"/>
                  </a:lnTo>
                  <a:lnTo>
                    <a:pt x="61" y="21"/>
                  </a:lnTo>
                  <a:lnTo>
                    <a:pt x="41" y="21"/>
                  </a:lnTo>
                  <a:lnTo>
                    <a:pt x="4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9"/>
            <p:cNvSpPr/>
            <p:nvPr/>
          </p:nvSpPr>
          <p:spPr>
            <a:xfrm>
              <a:off x="4566365" y="3043491"/>
              <a:ext cx="37685" cy="68868"/>
            </a:xfrm>
            <a:custGeom>
              <a:rect b="b" l="l" r="r" t="t"/>
              <a:pathLst>
                <a:path extrusionOk="0" h="932" w="510">
                  <a:moveTo>
                    <a:pt x="41" y="1"/>
                  </a:moveTo>
                  <a:lnTo>
                    <a:pt x="41" y="21"/>
                  </a:lnTo>
                  <a:cubicBezTo>
                    <a:pt x="41" y="41"/>
                    <a:pt x="21" y="41"/>
                    <a:pt x="21" y="62"/>
                  </a:cubicBezTo>
                  <a:cubicBezTo>
                    <a:pt x="21" y="62"/>
                    <a:pt x="21" y="82"/>
                    <a:pt x="1" y="108"/>
                  </a:cubicBezTo>
                  <a:lnTo>
                    <a:pt x="1" y="148"/>
                  </a:lnTo>
                  <a:lnTo>
                    <a:pt x="1" y="189"/>
                  </a:lnTo>
                  <a:lnTo>
                    <a:pt x="1" y="235"/>
                  </a:lnTo>
                  <a:lnTo>
                    <a:pt x="1" y="275"/>
                  </a:lnTo>
                  <a:lnTo>
                    <a:pt x="1" y="316"/>
                  </a:lnTo>
                  <a:lnTo>
                    <a:pt x="1" y="382"/>
                  </a:lnTo>
                  <a:lnTo>
                    <a:pt x="21" y="403"/>
                  </a:lnTo>
                  <a:lnTo>
                    <a:pt x="21" y="443"/>
                  </a:lnTo>
                  <a:lnTo>
                    <a:pt x="21" y="464"/>
                  </a:lnTo>
                  <a:lnTo>
                    <a:pt x="41" y="489"/>
                  </a:lnTo>
                  <a:lnTo>
                    <a:pt x="41" y="530"/>
                  </a:lnTo>
                  <a:cubicBezTo>
                    <a:pt x="41" y="550"/>
                    <a:pt x="62" y="570"/>
                    <a:pt x="62" y="570"/>
                  </a:cubicBezTo>
                  <a:lnTo>
                    <a:pt x="62" y="616"/>
                  </a:lnTo>
                  <a:lnTo>
                    <a:pt x="82" y="616"/>
                  </a:lnTo>
                  <a:lnTo>
                    <a:pt x="82" y="637"/>
                  </a:lnTo>
                  <a:lnTo>
                    <a:pt x="108" y="657"/>
                  </a:lnTo>
                  <a:lnTo>
                    <a:pt x="108" y="677"/>
                  </a:lnTo>
                  <a:lnTo>
                    <a:pt x="108" y="698"/>
                  </a:lnTo>
                  <a:lnTo>
                    <a:pt x="128" y="718"/>
                  </a:lnTo>
                  <a:cubicBezTo>
                    <a:pt x="128" y="743"/>
                    <a:pt x="148" y="764"/>
                    <a:pt x="148" y="764"/>
                  </a:cubicBezTo>
                  <a:lnTo>
                    <a:pt x="169" y="784"/>
                  </a:lnTo>
                  <a:cubicBezTo>
                    <a:pt x="169" y="804"/>
                    <a:pt x="169" y="804"/>
                    <a:pt x="189" y="825"/>
                  </a:cubicBezTo>
                  <a:lnTo>
                    <a:pt x="189" y="845"/>
                  </a:lnTo>
                  <a:lnTo>
                    <a:pt x="209" y="871"/>
                  </a:lnTo>
                  <a:lnTo>
                    <a:pt x="209" y="891"/>
                  </a:lnTo>
                  <a:lnTo>
                    <a:pt x="235" y="891"/>
                  </a:lnTo>
                  <a:lnTo>
                    <a:pt x="255" y="911"/>
                  </a:lnTo>
                  <a:cubicBezTo>
                    <a:pt x="255" y="911"/>
                    <a:pt x="275" y="911"/>
                    <a:pt x="275" y="932"/>
                  </a:cubicBezTo>
                  <a:lnTo>
                    <a:pt x="362" y="932"/>
                  </a:lnTo>
                  <a:cubicBezTo>
                    <a:pt x="382" y="932"/>
                    <a:pt x="403" y="932"/>
                    <a:pt x="403" y="911"/>
                  </a:cubicBezTo>
                  <a:lnTo>
                    <a:pt x="443" y="911"/>
                  </a:lnTo>
                  <a:lnTo>
                    <a:pt x="464" y="891"/>
                  </a:lnTo>
                  <a:lnTo>
                    <a:pt x="489" y="871"/>
                  </a:lnTo>
                  <a:lnTo>
                    <a:pt x="489" y="825"/>
                  </a:lnTo>
                  <a:lnTo>
                    <a:pt x="464" y="845"/>
                  </a:lnTo>
                  <a:lnTo>
                    <a:pt x="443" y="871"/>
                  </a:lnTo>
                  <a:lnTo>
                    <a:pt x="423" y="891"/>
                  </a:lnTo>
                  <a:lnTo>
                    <a:pt x="403" y="891"/>
                  </a:lnTo>
                  <a:cubicBezTo>
                    <a:pt x="382" y="911"/>
                    <a:pt x="382" y="911"/>
                    <a:pt x="362" y="911"/>
                  </a:cubicBezTo>
                  <a:lnTo>
                    <a:pt x="316" y="911"/>
                  </a:lnTo>
                  <a:cubicBezTo>
                    <a:pt x="296" y="911"/>
                    <a:pt x="296" y="891"/>
                    <a:pt x="275" y="891"/>
                  </a:cubicBezTo>
                  <a:cubicBezTo>
                    <a:pt x="255" y="891"/>
                    <a:pt x="255" y="871"/>
                    <a:pt x="255" y="871"/>
                  </a:cubicBezTo>
                  <a:lnTo>
                    <a:pt x="235" y="845"/>
                  </a:lnTo>
                  <a:cubicBezTo>
                    <a:pt x="235" y="845"/>
                    <a:pt x="209" y="825"/>
                    <a:pt x="209" y="804"/>
                  </a:cubicBezTo>
                  <a:lnTo>
                    <a:pt x="189" y="784"/>
                  </a:lnTo>
                  <a:cubicBezTo>
                    <a:pt x="189" y="764"/>
                    <a:pt x="169" y="764"/>
                    <a:pt x="169" y="743"/>
                  </a:cubicBezTo>
                  <a:lnTo>
                    <a:pt x="148" y="718"/>
                  </a:lnTo>
                  <a:lnTo>
                    <a:pt x="148" y="698"/>
                  </a:lnTo>
                  <a:lnTo>
                    <a:pt x="128" y="677"/>
                  </a:lnTo>
                  <a:lnTo>
                    <a:pt x="128" y="637"/>
                  </a:lnTo>
                  <a:cubicBezTo>
                    <a:pt x="108" y="616"/>
                    <a:pt x="108" y="591"/>
                    <a:pt x="82" y="591"/>
                  </a:cubicBezTo>
                  <a:cubicBezTo>
                    <a:pt x="82" y="570"/>
                    <a:pt x="82" y="550"/>
                    <a:pt x="62" y="530"/>
                  </a:cubicBezTo>
                  <a:lnTo>
                    <a:pt x="62" y="489"/>
                  </a:lnTo>
                  <a:cubicBezTo>
                    <a:pt x="41" y="464"/>
                    <a:pt x="41" y="464"/>
                    <a:pt x="41" y="443"/>
                  </a:cubicBezTo>
                  <a:lnTo>
                    <a:pt x="41" y="403"/>
                  </a:lnTo>
                  <a:lnTo>
                    <a:pt x="21" y="382"/>
                  </a:lnTo>
                  <a:lnTo>
                    <a:pt x="21" y="362"/>
                  </a:lnTo>
                  <a:lnTo>
                    <a:pt x="21" y="296"/>
                  </a:lnTo>
                  <a:lnTo>
                    <a:pt x="21" y="235"/>
                  </a:lnTo>
                  <a:lnTo>
                    <a:pt x="21" y="209"/>
                  </a:lnTo>
                  <a:lnTo>
                    <a:pt x="21" y="169"/>
                  </a:lnTo>
                  <a:cubicBezTo>
                    <a:pt x="21" y="148"/>
                    <a:pt x="41" y="148"/>
                    <a:pt x="41" y="128"/>
                  </a:cubicBezTo>
                  <a:lnTo>
                    <a:pt x="41" y="108"/>
                  </a:lnTo>
                  <a:cubicBezTo>
                    <a:pt x="41" y="82"/>
                    <a:pt x="41" y="82"/>
                    <a:pt x="62" y="62"/>
                  </a:cubicBezTo>
                  <a:lnTo>
                    <a:pt x="62" y="108"/>
                  </a:lnTo>
                  <a:cubicBezTo>
                    <a:pt x="62" y="128"/>
                    <a:pt x="62" y="148"/>
                    <a:pt x="82" y="148"/>
                  </a:cubicBezTo>
                  <a:lnTo>
                    <a:pt x="82" y="189"/>
                  </a:lnTo>
                  <a:cubicBezTo>
                    <a:pt x="108" y="209"/>
                    <a:pt x="108" y="235"/>
                    <a:pt x="108" y="235"/>
                  </a:cubicBezTo>
                  <a:cubicBezTo>
                    <a:pt x="108" y="255"/>
                    <a:pt x="128" y="275"/>
                    <a:pt x="128" y="296"/>
                  </a:cubicBezTo>
                  <a:cubicBezTo>
                    <a:pt x="148" y="296"/>
                    <a:pt x="148" y="316"/>
                    <a:pt x="148" y="336"/>
                  </a:cubicBezTo>
                  <a:cubicBezTo>
                    <a:pt x="169" y="336"/>
                    <a:pt x="169" y="362"/>
                    <a:pt x="169" y="382"/>
                  </a:cubicBezTo>
                  <a:lnTo>
                    <a:pt x="189" y="403"/>
                  </a:lnTo>
                  <a:lnTo>
                    <a:pt x="189" y="423"/>
                  </a:lnTo>
                  <a:cubicBezTo>
                    <a:pt x="209" y="423"/>
                    <a:pt x="209" y="443"/>
                    <a:pt x="235" y="443"/>
                  </a:cubicBezTo>
                  <a:lnTo>
                    <a:pt x="235" y="464"/>
                  </a:lnTo>
                  <a:cubicBezTo>
                    <a:pt x="235" y="489"/>
                    <a:pt x="255" y="489"/>
                    <a:pt x="255" y="489"/>
                  </a:cubicBezTo>
                  <a:cubicBezTo>
                    <a:pt x="255" y="509"/>
                    <a:pt x="255" y="530"/>
                    <a:pt x="275" y="530"/>
                  </a:cubicBezTo>
                  <a:lnTo>
                    <a:pt x="275" y="550"/>
                  </a:lnTo>
                  <a:lnTo>
                    <a:pt x="296" y="570"/>
                  </a:lnTo>
                  <a:lnTo>
                    <a:pt x="316" y="591"/>
                  </a:lnTo>
                  <a:lnTo>
                    <a:pt x="336" y="616"/>
                  </a:lnTo>
                  <a:lnTo>
                    <a:pt x="362" y="637"/>
                  </a:lnTo>
                  <a:lnTo>
                    <a:pt x="382" y="657"/>
                  </a:lnTo>
                  <a:lnTo>
                    <a:pt x="403" y="677"/>
                  </a:lnTo>
                  <a:lnTo>
                    <a:pt x="423" y="698"/>
                  </a:lnTo>
                  <a:lnTo>
                    <a:pt x="443" y="718"/>
                  </a:lnTo>
                  <a:cubicBezTo>
                    <a:pt x="443" y="718"/>
                    <a:pt x="464" y="718"/>
                    <a:pt x="464" y="743"/>
                  </a:cubicBezTo>
                  <a:lnTo>
                    <a:pt x="464" y="764"/>
                  </a:lnTo>
                  <a:cubicBezTo>
                    <a:pt x="464" y="764"/>
                    <a:pt x="464" y="784"/>
                    <a:pt x="489" y="784"/>
                  </a:cubicBezTo>
                  <a:lnTo>
                    <a:pt x="489" y="825"/>
                  </a:lnTo>
                  <a:cubicBezTo>
                    <a:pt x="509" y="825"/>
                    <a:pt x="509" y="825"/>
                    <a:pt x="509" y="804"/>
                  </a:cubicBezTo>
                  <a:lnTo>
                    <a:pt x="509" y="784"/>
                  </a:lnTo>
                  <a:lnTo>
                    <a:pt x="509" y="764"/>
                  </a:lnTo>
                  <a:lnTo>
                    <a:pt x="509" y="743"/>
                  </a:lnTo>
                  <a:lnTo>
                    <a:pt x="509" y="718"/>
                  </a:lnTo>
                  <a:lnTo>
                    <a:pt x="489" y="698"/>
                  </a:lnTo>
                  <a:lnTo>
                    <a:pt x="464" y="677"/>
                  </a:lnTo>
                  <a:cubicBezTo>
                    <a:pt x="443" y="657"/>
                    <a:pt x="443" y="657"/>
                    <a:pt x="423" y="657"/>
                  </a:cubicBezTo>
                  <a:cubicBezTo>
                    <a:pt x="403" y="637"/>
                    <a:pt x="403" y="637"/>
                    <a:pt x="382" y="616"/>
                  </a:cubicBezTo>
                  <a:lnTo>
                    <a:pt x="362" y="591"/>
                  </a:lnTo>
                  <a:cubicBezTo>
                    <a:pt x="336" y="570"/>
                    <a:pt x="336" y="550"/>
                    <a:pt x="316" y="550"/>
                  </a:cubicBezTo>
                  <a:lnTo>
                    <a:pt x="296" y="530"/>
                  </a:lnTo>
                  <a:cubicBezTo>
                    <a:pt x="296" y="509"/>
                    <a:pt x="296" y="509"/>
                    <a:pt x="275" y="489"/>
                  </a:cubicBezTo>
                  <a:cubicBezTo>
                    <a:pt x="275" y="464"/>
                    <a:pt x="275" y="464"/>
                    <a:pt x="255" y="443"/>
                  </a:cubicBezTo>
                  <a:cubicBezTo>
                    <a:pt x="255" y="423"/>
                    <a:pt x="235" y="423"/>
                    <a:pt x="235" y="403"/>
                  </a:cubicBezTo>
                  <a:cubicBezTo>
                    <a:pt x="235" y="382"/>
                    <a:pt x="209" y="382"/>
                    <a:pt x="209" y="362"/>
                  </a:cubicBezTo>
                  <a:cubicBezTo>
                    <a:pt x="189" y="336"/>
                    <a:pt x="189" y="316"/>
                    <a:pt x="189" y="296"/>
                  </a:cubicBezTo>
                  <a:cubicBezTo>
                    <a:pt x="169" y="296"/>
                    <a:pt x="169" y="275"/>
                    <a:pt x="148" y="255"/>
                  </a:cubicBezTo>
                  <a:cubicBezTo>
                    <a:pt x="148" y="209"/>
                    <a:pt x="128" y="189"/>
                    <a:pt x="128" y="169"/>
                  </a:cubicBezTo>
                  <a:cubicBezTo>
                    <a:pt x="108" y="148"/>
                    <a:pt x="108" y="128"/>
                    <a:pt x="108" y="128"/>
                  </a:cubicBezTo>
                  <a:lnTo>
                    <a:pt x="108" y="108"/>
                  </a:lnTo>
                  <a:lnTo>
                    <a:pt x="82" y="82"/>
                  </a:lnTo>
                  <a:lnTo>
                    <a:pt x="82" y="21"/>
                  </a:lnTo>
                  <a:lnTo>
                    <a:pt x="82"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9"/>
            <p:cNvSpPr/>
            <p:nvPr/>
          </p:nvSpPr>
          <p:spPr>
            <a:xfrm>
              <a:off x="4577301" y="3068319"/>
              <a:ext cx="12488" cy="18843"/>
            </a:xfrm>
            <a:custGeom>
              <a:rect b="b" l="l" r="r" t="t"/>
              <a:pathLst>
                <a:path extrusionOk="0" h="255" w="169">
                  <a:moveTo>
                    <a:pt x="21" y="0"/>
                  </a:moveTo>
                  <a:lnTo>
                    <a:pt x="0" y="26"/>
                  </a:lnTo>
                  <a:cubicBezTo>
                    <a:pt x="0" y="26"/>
                    <a:pt x="0" y="46"/>
                    <a:pt x="21" y="46"/>
                  </a:cubicBezTo>
                  <a:lnTo>
                    <a:pt x="21" y="67"/>
                  </a:lnTo>
                  <a:lnTo>
                    <a:pt x="21" y="87"/>
                  </a:lnTo>
                  <a:lnTo>
                    <a:pt x="41" y="107"/>
                  </a:lnTo>
                  <a:lnTo>
                    <a:pt x="41" y="128"/>
                  </a:lnTo>
                  <a:lnTo>
                    <a:pt x="61" y="153"/>
                  </a:lnTo>
                  <a:lnTo>
                    <a:pt x="61" y="173"/>
                  </a:lnTo>
                  <a:cubicBezTo>
                    <a:pt x="87" y="194"/>
                    <a:pt x="87" y="194"/>
                    <a:pt x="107" y="214"/>
                  </a:cubicBezTo>
                  <a:lnTo>
                    <a:pt x="107" y="234"/>
                  </a:lnTo>
                  <a:lnTo>
                    <a:pt x="127" y="234"/>
                  </a:lnTo>
                  <a:lnTo>
                    <a:pt x="127" y="255"/>
                  </a:lnTo>
                  <a:lnTo>
                    <a:pt x="168" y="255"/>
                  </a:lnTo>
                  <a:lnTo>
                    <a:pt x="168" y="234"/>
                  </a:lnTo>
                  <a:lnTo>
                    <a:pt x="148" y="234"/>
                  </a:lnTo>
                  <a:lnTo>
                    <a:pt x="148" y="214"/>
                  </a:lnTo>
                  <a:lnTo>
                    <a:pt x="127" y="194"/>
                  </a:lnTo>
                  <a:cubicBezTo>
                    <a:pt x="127" y="194"/>
                    <a:pt x="127" y="173"/>
                    <a:pt x="107" y="153"/>
                  </a:cubicBezTo>
                  <a:lnTo>
                    <a:pt x="87" y="128"/>
                  </a:lnTo>
                  <a:lnTo>
                    <a:pt x="61" y="107"/>
                  </a:lnTo>
                  <a:lnTo>
                    <a:pt x="61" y="87"/>
                  </a:lnTo>
                  <a:cubicBezTo>
                    <a:pt x="61" y="67"/>
                    <a:pt x="41" y="67"/>
                    <a:pt x="41" y="46"/>
                  </a:cubicBezTo>
                  <a:lnTo>
                    <a:pt x="41" y="26"/>
                  </a:lnTo>
                  <a:lnTo>
                    <a:pt x="41"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9"/>
            <p:cNvSpPr/>
            <p:nvPr/>
          </p:nvSpPr>
          <p:spPr>
            <a:xfrm>
              <a:off x="4508507" y="3316005"/>
              <a:ext cx="32734" cy="62439"/>
            </a:xfrm>
            <a:custGeom>
              <a:rect b="b" l="l" r="r" t="t"/>
              <a:pathLst>
                <a:path extrusionOk="0" h="845" w="443">
                  <a:moveTo>
                    <a:pt x="0" y="1"/>
                  </a:moveTo>
                  <a:lnTo>
                    <a:pt x="0" y="21"/>
                  </a:lnTo>
                  <a:cubicBezTo>
                    <a:pt x="0" y="41"/>
                    <a:pt x="0" y="62"/>
                    <a:pt x="21" y="82"/>
                  </a:cubicBezTo>
                  <a:lnTo>
                    <a:pt x="21" y="168"/>
                  </a:lnTo>
                  <a:lnTo>
                    <a:pt x="21" y="209"/>
                  </a:lnTo>
                  <a:lnTo>
                    <a:pt x="21" y="255"/>
                  </a:lnTo>
                  <a:lnTo>
                    <a:pt x="21" y="275"/>
                  </a:lnTo>
                  <a:lnTo>
                    <a:pt x="21" y="296"/>
                  </a:lnTo>
                  <a:lnTo>
                    <a:pt x="21" y="316"/>
                  </a:lnTo>
                  <a:lnTo>
                    <a:pt x="21" y="336"/>
                  </a:lnTo>
                  <a:lnTo>
                    <a:pt x="21" y="362"/>
                  </a:lnTo>
                  <a:lnTo>
                    <a:pt x="21" y="382"/>
                  </a:lnTo>
                  <a:lnTo>
                    <a:pt x="21" y="443"/>
                  </a:lnTo>
                  <a:lnTo>
                    <a:pt x="21" y="489"/>
                  </a:lnTo>
                  <a:lnTo>
                    <a:pt x="21" y="509"/>
                  </a:lnTo>
                  <a:lnTo>
                    <a:pt x="21" y="530"/>
                  </a:lnTo>
                  <a:lnTo>
                    <a:pt x="21" y="550"/>
                  </a:lnTo>
                  <a:lnTo>
                    <a:pt x="21" y="570"/>
                  </a:lnTo>
                  <a:cubicBezTo>
                    <a:pt x="21" y="591"/>
                    <a:pt x="21" y="591"/>
                    <a:pt x="41" y="616"/>
                  </a:cubicBezTo>
                  <a:lnTo>
                    <a:pt x="61" y="636"/>
                  </a:lnTo>
                  <a:lnTo>
                    <a:pt x="82" y="657"/>
                  </a:lnTo>
                  <a:lnTo>
                    <a:pt x="82" y="677"/>
                  </a:lnTo>
                  <a:lnTo>
                    <a:pt x="102" y="677"/>
                  </a:lnTo>
                  <a:lnTo>
                    <a:pt x="102" y="697"/>
                  </a:lnTo>
                  <a:cubicBezTo>
                    <a:pt x="128" y="718"/>
                    <a:pt x="148" y="743"/>
                    <a:pt x="148" y="764"/>
                  </a:cubicBezTo>
                  <a:lnTo>
                    <a:pt x="168" y="784"/>
                  </a:lnTo>
                  <a:lnTo>
                    <a:pt x="168" y="804"/>
                  </a:lnTo>
                  <a:lnTo>
                    <a:pt x="189" y="825"/>
                  </a:lnTo>
                  <a:lnTo>
                    <a:pt x="189" y="845"/>
                  </a:lnTo>
                  <a:lnTo>
                    <a:pt x="275" y="845"/>
                  </a:lnTo>
                  <a:lnTo>
                    <a:pt x="295" y="825"/>
                  </a:lnTo>
                  <a:lnTo>
                    <a:pt x="443" y="825"/>
                  </a:lnTo>
                  <a:lnTo>
                    <a:pt x="423" y="804"/>
                  </a:lnTo>
                  <a:lnTo>
                    <a:pt x="423" y="784"/>
                  </a:lnTo>
                  <a:lnTo>
                    <a:pt x="402" y="764"/>
                  </a:lnTo>
                  <a:lnTo>
                    <a:pt x="382" y="743"/>
                  </a:lnTo>
                  <a:lnTo>
                    <a:pt x="382" y="718"/>
                  </a:lnTo>
                  <a:cubicBezTo>
                    <a:pt x="356" y="718"/>
                    <a:pt x="356" y="718"/>
                    <a:pt x="336" y="697"/>
                  </a:cubicBezTo>
                  <a:cubicBezTo>
                    <a:pt x="336" y="697"/>
                    <a:pt x="336" y="677"/>
                    <a:pt x="316" y="677"/>
                  </a:cubicBezTo>
                  <a:lnTo>
                    <a:pt x="316" y="657"/>
                  </a:lnTo>
                  <a:cubicBezTo>
                    <a:pt x="316" y="657"/>
                    <a:pt x="295" y="636"/>
                    <a:pt x="275" y="616"/>
                  </a:cubicBezTo>
                  <a:lnTo>
                    <a:pt x="275" y="591"/>
                  </a:lnTo>
                  <a:cubicBezTo>
                    <a:pt x="275" y="591"/>
                    <a:pt x="255" y="591"/>
                    <a:pt x="255" y="570"/>
                  </a:cubicBezTo>
                  <a:cubicBezTo>
                    <a:pt x="255" y="550"/>
                    <a:pt x="255" y="550"/>
                    <a:pt x="229" y="530"/>
                  </a:cubicBezTo>
                  <a:lnTo>
                    <a:pt x="229" y="489"/>
                  </a:lnTo>
                  <a:cubicBezTo>
                    <a:pt x="209" y="463"/>
                    <a:pt x="209" y="463"/>
                    <a:pt x="209" y="443"/>
                  </a:cubicBezTo>
                  <a:lnTo>
                    <a:pt x="209" y="402"/>
                  </a:lnTo>
                  <a:cubicBezTo>
                    <a:pt x="209" y="382"/>
                    <a:pt x="189" y="362"/>
                    <a:pt x="189" y="316"/>
                  </a:cubicBezTo>
                  <a:lnTo>
                    <a:pt x="189" y="255"/>
                  </a:lnTo>
                  <a:cubicBezTo>
                    <a:pt x="189" y="235"/>
                    <a:pt x="209" y="209"/>
                    <a:pt x="209" y="189"/>
                  </a:cubicBezTo>
                  <a:lnTo>
                    <a:pt x="209" y="168"/>
                  </a:lnTo>
                  <a:lnTo>
                    <a:pt x="209" y="148"/>
                  </a:lnTo>
                  <a:lnTo>
                    <a:pt x="209" y="107"/>
                  </a:lnTo>
                  <a:lnTo>
                    <a:pt x="209" y="62"/>
                  </a:lnTo>
                  <a:lnTo>
                    <a:pt x="209"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9"/>
            <p:cNvSpPr/>
            <p:nvPr/>
          </p:nvSpPr>
          <p:spPr>
            <a:xfrm>
              <a:off x="4354737" y="3301743"/>
              <a:ext cx="44114" cy="72193"/>
            </a:xfrm>
            <a:custGeom>
              <a:rect b="b" l="l" r="r" t="t"/>
              <a:pathLst>
                <a:path extrusionOk="0" h="977" w="597">
                  <a:moveTo>
                    <a:pt x="1" y="0"/>
                  </a:moveTo>
                  <a:lnTo>
                    <a:pt x="1" y="21"/>
                  </a:lnTo>
                  <a:lnTo>
                    <a:pt x="1" y="46"/>
                  </a:lnTo>
                  <a:lnTo>
                    <a:pt x="1" y="66"/>
                  </a:lnTo>
                  <a:lnTo>
                    <a:pt x="1" y="107"/>
                  </a:lnTo>
                  <a:lnTo>
                    <a:pt x="21" y="107"/>
                  </a:lnTo>
                  <a:lnTo>
                    <a:pt x="21" y="127"/>
                  </a:lnTo>
                  <a:cubicBezTo>
                    <a:pt x="21" y="148"/>
                    <a:pt x="21" y="173"/>
                    <a:pt x="47" y="214"/>
                  </a:cubicBezTo>
                  <a:lnTo>
                    <a:pt x="47" y="234"/>
                  </a:lnTo>
                  <a:lnTo>
                    <a:pt x="47" y="255"/>
                  </a:lnTo>
                  <a:lnTo>
                    <a:pt x="47" y="275"/>
                  </a:lnTo>
                  <a:lnTo>
                    <a:pt x="47" y="321"/>
                  </a:lnTo>
                  <a:cubicBezTo>
                    <a:pt x="67" y="341"/>
                    <a:pt x="67" y="361"/>
                    <a:pt x="67" y="361"/>
                  </a:cubicBezTo>
                  <a:lnTo>
                    <a:pt x="67" y="402"/>
                  </a:lnTo>
                  <a:lnTo>
                    <a:pt x="67" y="489"/>
                  </a:lnTo>
                  <a:cubicBezTo>
                    <a:pt x="67" y="529"/>
                    <a:pt x="67" y="555"/>
                    <a:pt x="87" y="595"/>
                  </a:cubicBezTo>
                  <a:lnTo>
                    <a:pt x="87" y="636"/>
                  </a:lnTo>
                  <a:lnTo>
                    <a:pt x="87" y="682"/>
                  </a:lnTo>
                  <a:cubicBezTo>
                    <a:pt x="108" y="702"/>
                    <a:pt x="128" y="743"/>
                    <a:pt x="148" y="763"/>
                  </a:cubicBezTo>
                  <a:lnTo>
                    <a:pt x="148" y="784"/>
                  </a:lnTo>
                  <a:lnTo>
                    <a:pt x="174" y="784"/>
                  </a:lnTo>
                  <a:cubicBezTo>
                    <a:pt x="194" y="809"/>
                    <a:pt x="194" y="809"/>
                    <a:pt x="215" y="829"/>
                  </a:cubicBezTo>
                  <a:lnTo>
                    <a:pt x="235" y="850"/>
                  </a:lnTo>
                  <a:cubicBezTo>
                    <a:pt x="235" y="870"/>
                    <a:pt x="255" y="870"/>
                    <a:pt x="255" y="890"/>
                  </a:cubicBezTo>
                  <a:lnTo>
                    <a:pt x="276" y="890"/>
                  </a:lnTo>
                  <a:lnTo>
                    <a:pt x="276" y="911"/>
                  </a:lnTo>
                  <a:lnTo>
                    <a:pt x="276" y="936"/>
                  </a:lnTo>
                  <a:lnTo>
                    <a:pt x="301" y="936"/>
                  </a:lnTo>
                  <a:lnTo>
                    <a:pt x="301" y="957"/>
                  </a:lnTo>
                  <a:lnTo>
                    <a:pt x="321" y="977"/>
                  </a:lnTo>
                  <a:lnTo>
                    <a:pt x="362" y="977"/>
                  </a:lnTo>
                  <a:lnTo>
                    <a:pt x="362" y="957"/>
                  </a:lnTo>
                  <a:lnTo>
                    <a:pt x="428" y="957"/>
                  </a:lnTo>
                  <a:lnTo>
                    <a:pt x="428" y="936"/>
                  </a:lnTo>
                  <a:lnTo>
                    <a:pt x="469" y="936"/>
                  </a:lnTo>
                  <a:cubicBezTo>
                    <a:pt x="489" y="911"/>
                    <a:pt x="510" y="911"/>
                    <a:pt x="530" y="911"/>
                  </a:cubicBezTo>
                  <a:lnTo>
                    <a:pt x="596" y="911"/>
                  </a:lnTo>
                  <a:lnTo>
                    <a:pt x="596" y="890"/>
                  </a:lnTo>
                  <a:lnTo>
                    <a:pt x="576" y="890"/>
                  </a:lnTo>
                  <a:lnTo>
                    <a:pt x="576" y="870"/>
                  </a:lnTo>
                  <a:lnTo>
                    <a:pt x="555" y="870"/>
                  </a:lnTo>
                  <a:lnTo>
                    <a:pt x="530" y="850"/>
                  </a:lnTo>
                  <a:cubicBezTo>
                    <a:pt x="530" y="850"/>
                    <a:pt x="510" y="850"/>
                    <a:pt x="510" y="829"/>
                  </a:cubicBezTo>
                  <a:lnTo>
                    <a:pt x="489" y="829"/>
                  </a:lnTo>
                  <a:cubicBezTo>
                    <a:pt x="489" y="829"/>
                    <a:pt x="469" y="829"/>
                    <a:pt x="469" y="809"/>
                  </a:cubicBezTo>
                  <a:cubicBezTo>
                    <a:pt x="449" y="809"/>
                    <a:pt x="449" y="784"/>
                    <a:pt x="428" y="784"/>
                  </a:cubicBezTo>
                  <a:cubicBezTo>
                    <a:pt x="428" y="763"/>
                    <a:pt x="403" y="763"/>
                    <a:pt x="403" y="743"/>
                  </a:cubicBezTo>
                  <a:lnTo>
                    <a:pt x="382" y="743"/>
                  </a:lnTo>
                  <a:lnTo>
                    <a:pt x="382" y="723"/>
                  </a:lnTo>
                  <a:cubicBezTo>
                    <a:pt x="382" y="702"/>
                    <a:pt x="362" y="702"/>
                    <a:pt x="362" y="702"/>
                  </a:cubicBezTo>
                  <a:lnTo>
                    <a:pt x="362" y="656"/>
                  </a:lnTo>
                  <a:cubicBezTo>
                    <a:pt x="362" y="656"/>
                    <a:pt x="362" y="636"/>
                    <a:pt x="342" y="616"/>
                  </a:cubicBezTo>
                  <a:lnTo>
                    <a:pt x="342" y="595"/>
                  </a:lnTo>
                  <a:lnTo>
                    <a:pt x="342" y="575"/>
                  </a:lnTo>
                  <a:lnTo>
                    <a:pt x="342" y="529"/>
                  </a:lnTo>
                  <a:cubicBezTo>
                    <a:pt x="321" y="509"/>
                    <a:pt x="321" y="509"/>
                    <a:pt x="321" y="489"/>
                  </a:cubicBezTo>
                  <a:lnTo>
                    <a:pt x="321" y="448"/>
                  </a:lnTo>
                  <a:cubicBezTo>
                    <a:pt x="321" y="428"/>
                    <a:pt x="301" y="402"/>
                    <a:pt x="301" y="402"/>
                  </a:cubicBezTo>
                  <a:lnTo>
                    <a:pt x="301" y="361"/>
                  </a:lnTo>
                  <a:lnTo>
                    <a:pt x="301" y="341"/>
                  </a:lnTo>
                  <a:lnTo>
                    <a:pt x="301" y="321"/>
                  </a:lnTo>
                  <a:lnTo>
                    <a:pt x="301" y="300"/>
                  </a:lnTo>
                  <a:lnTo>
                    <a:pt x="301" y="275"/>
                  </a:lnTo>
                  <a:lnTo>
                    <a:pt x="301" y="234"/>
                  </a:lnTo>
                  <a:lnTo>
                    <a:pt x="301" y="194"/>
                  </a:lnTo>
                  <a:lnTo>
                    <a:pt x="301" y="173"/>
                  </a:lnTo>
                  <a:lnTo>
                    <a:pt x="301" y="148"/>
                  </a:lnTo>
                  <a:lnTo>
                    <a:pt x="301" y="127"/>
                  </a:lnTo>
                  <a:lnTo>
                    <a:pt x="276" y="127"/>
                  </a:lnTo>
                  <a:lnTo>
                    <a:pt x="276" y="107"/>
                  </a:lnTo>
                  <a:lnTo>
                    <a:pt x="255" y="107"/>
                  </a:lnTo>
                  <a:lnTo>
                    <a:pt x="235" y="87"/>
                  </a:lnTo>
                  <a:lnTo>
                    <a:pt x="194" y="87"/>
                  </a:lnTo>
                  <a:lnTo>
                    <a:pt x="174" y="66"/>
                  </a:lnTo>
                  <a:lnTo>
                    <a:pt x="128" y="66"/>
                  </a:lnTo>
                  <a:lnTo>
                    <a:pt x="128" y="46"/>
                  </a:lnTo>
                  <a:lnTo>
                    <a:pt x="87" y="46"/>
                  </a:lnTo>
                  <a:lnTo>
                    <a:pt x="67" y="21"/>
                  </a:lnTo>
                  <a:lnTo>
                    <a:pt x="21" y="21"/>
                  </a:lnTo>
                  <a:lnTo>
                    <a:pt x="1"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9"/>
            <p:cNvSpPr/>
            <p:nvPr/>
          </p:nvSpPr>
          <p:spPr>
            <a:xfrm>
              <a:off x="4398777" y="3367507"/>
              <a:ext cx="74" cy="74"/>
            </a:xfrm>
            <a:custGeom>
              <a:rect b="b" l="l" r="r" t="t"/>
              <a:pathLst>
                <a:path extrusionOk="0" h="1" w="1">
                  <a:moveTo>
                    <a:pt x="0" y="0"/>
                  </a:moveTo>
                  <a:lnTo>
                    <a:pt x="0"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9"/>
            <p:cNvSpPr/>
            <p:nvPr/>
          </p:nvSpPr>
          <p:spPr>
            <a:xfrm>
              <a:off x="4201410" y="3084132"/>
              <a:ext cx="466927" cy="311605"/>
            </a:xfrm>
            <a:custGeom>
              <a:rect b="b" l="l" r="r" t="t"/>
              <a:pathLst>
                <a:path extrusionOk="0" h="4217" w="6319">
                  <a:moveTo>
                    <a:pt x="3668" y="0"/>
                  </a:moveTo>
                  <a:cubicBezTo>
                    <a:pt x="3648" y="0"/>
                    <a:pt x="3648" y="0"/>
                    <a:pt x="3622" y="20"/>
                  </a:cubicBezTo>
                  <a:lnTo>
                    <a:pt x="3602" y="20"/>
                  </a:lnTo>
                  <a:cubicBezTo>
                    <a:pt x="3602" y="20"/>
                    <a:pt x="3582" y="20"/>
                    <a:pt x="3582" y="41"/>
                  </a:cubicBezTo>
                  <a:cubicBezTo>
                    <a:pt x="3561" y="41"/>
                    <a:pt x="3561" y="41"/>
                    <a:pt x="3541" y="66"/>
                  </a:cubicBezTo>
                  <a:lnTo>
                    <a:pt x="3521" y="66"/>
                  </a:lnTo>
                  <a:lnTo>
                    <a:pt x="3495" y="87"/>
                  </a:lnTo>
                  <a:lnTo>
                    <a:pt x="3495" y="107"/>
                  </a:lnTo>
                  <a:lnTo>
                    <a:pt x="3475" y="107"/>
                  </a:lnTo>
                  <a:lnTo>
                    <a:pt x="3475" y="127"/>
                  </a:lnTo>
                  <a:cubicBezTo>
                    <a:pt x="3454" y="127"/>
                    <a:pt x="3434" y="127"/>
                    <a:pt x="3434" y="148"/>
                  </a:cubicBezTo>
                  <a:lnTo>
                    <a:pt x="3414" y="148"/>
                  </a:lnTo>
                  <a:lnTo>
                    <a:pt x="3393" y="168"/>
                  </a:lnTo>
                  <a:cubicBezTo>
                    <a:pt x="3368" y="193"/>
                    <a:pt x="3368" y="214"/>
                    <a:pt x="3348" y="214"/>
                  </a:cubicBezTo>
                  <a:lnTo>
                    <a:pt x="3348" y="234"/>
                  </a:lnTo>
                  <a:lnTo>
                    <a:pt x="3327" y="234"/>
                  </a:lnTo>
                  <a:lnTo>
                    <a:pt x="3307" y="254"/>
                  </a:lnTo>
                  <a:lnTo>
                    <a:pt x="3287" y="254"/>
                  </a:lnTo>
                  <a:lnTo>
                    <a:pt x="3287" y="275"/>
                  </a:lnTo>
                  <a:lnTo>
                    <a:pt x="3266" y="295"/>
                  </a:lnTo>
                  <a:cubicBezTo>
                    <a:pt x="3220" y="341"/>
                    <a:pt x="3200" y="361"/>
                    <a:pt x="3200" y="382"/>
                  </a:cubicBezTo>
                  <a:cubicBezTo>
                    <a:pt x="3180" y="402"/>
                    <a:pt x="3159" y="422"/>
                    <a:pt x="3139" y="448"/>
                  </a:cubicBezTo>
                  <a:cubicBezTo>
                    <a:pt x="3139" y="468"/>
                    <a:pt x="3114" y="488"/>
                    <a:pt x="3114" y="488"/>
                  </a:cubicBezTo>
                  <a:lnTo>
                    <a:pt x="3114" y="509"/>
                  </a:lnTo>
                  <a:lnTo>
                    <a:pt x="3093" y="529"/>
                  </a:lnTo>
                  <a:cubicBezTo>
                    <a:pt x="3073" y="575"/>
                    <a:pt x="3073" y="595"/>
                    <a:pt x="3053" y="616"/>
                  </a:cubicBezTo>
                  <a:cubicBezTo>
                    <a:pt x="3032" y="636"/>
                    <a:pt x="3012" y="656"/>
                    <a:pt x="3012" y="656"/>
                  </a:cubicBezTo>
                  <a:cubicBezTo>
                    <a:pt x="3012" y="677"/>
                    <a:pt x="2986" y="677"/>
                    <a:pt x="2986" y="702"/>
                  </a:cubicBezTo>
                  <a:lnTo>
                    <a:pt x="2966" y="722"/>
                  </a:lnTo>
                  <a:lnTo>
                    <a:pt x="2946" y="743"/>
                  </a:lnTo>
                  <a:lnTo>
                    <a:pt x="2925" y="763"/>
                  </a:lnTo>
                  <a:cubicBezTo>
                    <a:pt x="2905" y="763"/>
                    <a:pt x="2885" y="783"/>
                    <a:pt x="2885" y="783"/>
                  </a:cubicBezTo>
                  <a:cubicBezTo>
                    <a:pt x="2859" y="804"/>
                    <a:pt x="2859" y="804"/>
                    <a:pt x="2839" y="829"/>
                  </a:cubicBezTo>
                  <a:cubicBezTo>
                    <a:pt x="2839" y="829"/>
                    <a:pt x="2819" y="829"/>
                    <a:pt x="2819" y="850"/>
                  </a:cubicBezTo>
                  <a:lnTo>
                    <a:pt x="2798" y="850"/>
                  </a:lnTo>
                  <a:cubicBezTo>
                    <a:pt x="2778" y="870"/>
                    <a:pt x="2758" y="870"/>
                    <a:pt x="2712" y="890"/>
                  </a:cubicBezTo>
                  <a:cubicBezTo>
                    <a:pt x="2712" y="890"/>
                    <a:pt x="2691" y="890"/>
                    <a:pt x="2691" y="911"/>
                  </a:cubicBezTo>
                  <a:lnTo>
                    <a:pt x="2651" y="911"/>
                  </a:lnTo>
                  <a:lnTo>
                    <a:pt x="2630" y="931"/>
                  </a:lnTo>
                  <a:lnTo>
                    <a:pt x="2585" y="931"/>
                  </a:lnTo>
                  <a:cubicBezTo>
                    <a:pt x="2564" y="931"/>
                    <a:pt x="2544" y="931"/>
                    <a:pt x="2524" y="956"/>
                  </a:cubicBezTo>
                  <a:lnTo>
                    <a:pt x="2478" y="956"/>
                  </a:lnTo>
                  <a:lnTo>
                    <a:pt x="2457" y="977"/>
                  </a:lnTo>
                  <a:lnTo>
                    <a:pt x="2330" y="977"/>
                  </a:lnTo>
                  <a:lnTo>
                    <a:pt x="2330" y="956"/>
                  </a:lnTo>
                  <a:lnTo>
                    <a:pt x="2290" y="956"/>
                  </a:lnTo>
                  <a:cubicBezTo>
                    <a:pt x="2269" y="956"/>
                    <a:pt x="2249" y="956"/>
                    <a:pt x="2249" y="931"/>
                  </a:cubicBezTo>
                  <a:lnTo>
                    <a:pt x="2203" y="931"/>
                  </a:lnTo>
                  <a:cubicBezTo>
                    <a:pt x="2183" y="931"/>
                    <a:pt x="2183" y="911"/>
                    <a:pt x="2183" y="911"/>
                  </a:cubicBezTo>
                  <a:lnTo>
                    <a:pt x="2162" y="911"/>
                  </a:lnTo>
                  <a:cubicBezTo>
                    <a:pt x="2142" y="911"/>
                    <a:pt x="2142" y="890"/>
                    <a:pt x="2142" y="890"/>
                  </a:cubicBezTo>
                  <a:lnTo>
                    <a:pt x="2096" y="890"/>
                  </a:lnTo>
                  <a:lnTo>
                    <a:pt x="2096" y="870"/>
                  </a:lnTo>
                  <a:cubicBezTo>
                    <a:pt x="2076" y="870"/>
                    <a:pt x="2076" y="850"/>
                    <a:pt x="2056" y="850"/>
                  </a:cubicBezTo>
                  <a:cubicBezTo>
                    <a:pt x="2035" y="850"/>
                    <a:pt x="2035" y="850"/>
                    <a:pt x="2015" y="829"/>
                  </a:cubicBezTo>
                  <a:cubicBezTo>
                    <a:pt x="1995" y="829"/>
                    <a:pt x="1969" y="829"/>
                    <a:pt x="1928" y="804"/>
                  </a:cubicBezTo>
                  <a:lnTo>
                    <a:pt x="1781" y="804"/>
                  </a:lnTo>
                  <a:cubicBezTo>
                    <a:pt x="1761" y="804"/>
                    <a:pt x="1761" y="804"/>
                    <a:pt x="1740" y="829"/>
                  </a:cubicBezTo>
                  <a:cubicBezTo>
                    <a:pt x="1715" y="829"/>
                    <a:pt x="1715" y="829"/>
                    <a:pt x="1694" y="850"/>
                  </a:cubicBezTo>
                  <a:lnTo>
                    <a:pt x="1674" y="850"/>
                  </a:lnTo>
                  <a:lnTo>
                    <a:pt x="1674" y="870"/>
                  </a:lnTo>
                  <a:lnTo>
                    <a:pt x="1654" y="870"/>
                  </a:lnTo>
                  <a:lnTo>
                    <a:pt x="1633" y="890"/>
                  </a:lnTo>
                  <a:lnTo>
                    <a:pt x="1613" y="890"/>
                  </a:lnTo>
                  <a:lnTo>
                    <a:pt x="1613" y="911"/>
                  </a:lnTo>
                  <a:lnTo>
                    <a:pt x="1588" y="911"/>
                  </a:lnTo>
                  <a:lnTo>
                    <a:pt x="1567" y="931"/>
                  </a:lnTo>
                  <a:cubicBezTo>
                    <a:pt x="1567" y="931"/>
                    <a:pt x="1547" y="931"/>
                    <a:pt x="1547" y="956"/>
                  </a:cubicBezTo>
                  <a:lnTo>
                    <a:pt x="1527" y="956"/>
                  </a:lnTo>
                  <a:cubicBezTo>
                    <a:pt x="1527" y="977"/>
                    <a:pt x="1506" y="977"/>
                    <a:pt x="1506" y="997"/>
                  </a:cubicBezTo>
                  <a:cubicBezTo>
                    <a:pt x="1486" y="997"/>
                    <a:pt x="1460" y="997"/>
                    <a:pt x="1460" y="1017"/>
                  </a:cubicBezTo>
                  <a:cubicBezTo>
                    <a:pt x="1440" y="1038"/>
                    <a:pt x="1440" y="1038"/>
                    <a:pt x="1420" y="1058"/>
                  </a:cubicBezTo>
                  <a:lnTo>
                    <a:pt x="1399" y="1084"/>
                  </a:lnTo>
                  <a:cubicBezTo>
                    <a:pt x="1379" y="1104"/>
                    <a:pt x="1379" y="1124"/>
                    <a:pt x="1359" y="1124"/>
                  </a:cubicBezTo>
                  <a:cubicBezTo>
                    <a:pt x="1359" y="1145"/>
                    <a:pt x="1359" y="1165"/>
                    <a:pt x="1333" y="1165"/>
                  </a:cubicBezTo>
                  <a:cubicBezTo>
                    <a:pt x="1333" y="1185"/>
                    <a:pt x="1313" y="1211"/>
                    <a:pt x="1313" y="1211"/>
                  </a:cubicBezTo>
                  <a:cubicBezTo>
                    <a:pt x="1293" y="1231"/>
                    <a:pt x="1293" y="1251"/>
                    <a:pt x="1272" y="1272"/>
                  </a:cubicBezTo>
                  <a:lnTo>
                    <a:pt x="1252" y="1272"/>
                  </a:lnTo>
                  <a:lnTo>
                    <a:pt x="1252" y="1292"/>
                  </a:lnTo>
                  <a:cubicBezTo>
                    <a:pt x="1252" y="1292"/>
                    <a:pt x="1232" y="1292"/>
                    <a:pt x="1232" y="1312"/>
                  </a:cubicBezTo>
                  <a:cubicBezTo>
                    <a:pt x="1186" y="1358"/>
                    <a:pt x="1165" y="1399"/>
                    <a:pt x="1145" y="1440"/>
                  </a:cubicBezTo>
                  <a:lnTo>
                    <a:pt x="1125" y="1465"/>
                  </a:lnTo>
                  <a:lnTo>
                    <a:pt x="1104" y="1485"/>
                  </a:lnTo>
                  <a:lnTo>
                    <a:pt x="1079" y="1506"/>
                  </a:lnTo>
                  <a:lnTo>
                    <a:pt x="1018" y="1546"/>
                  </a:lnTo>
                  <a:lnTo>
                    <a:pt x="1018" y="1567"/>
                  </a:lnTo>
                  <a:lnTo>
                    <a:pt x="998" y="1567"/>
                  </a:lnTo>
                  <a:lnTo>
                    <a:pt x="952" y="1613"/>
                  </a:lnTo>
                  <a:cubicBezTo>
                    <a:pt x="931" y="1633"/>
                    <a:pt x="911" y="1653"/>
                    <a:pt x="891" y="1674"/>
                  </a:cubicBezTo>
                  <a:lnTo>
                    <a:pt x="870" y="1674"/>
                  </a:lnTo>
                  <a:lnTo>
                    <a:pt x="850" y="1694"/>
                  </a:lnTo>
                  <a:lnTo>
                    <a:pt x="825" y="1719"/>
                  </a:lnTo>
                  <a:lnTo>
                    <a:pt x="784" y="1719"/>
                  </a:lnTo>
                  <a:cubicBezTo>
                    <a:pt x="784" y="1740"/>
                    <a:pt x="764" y="1740"/>
                    <a:pt x="764" y="1740"/>
                  </a:cubicBezTo>
                  <a:cubicBezTo>
                    <a:pt x="743" y="1760"/>
                    <a:pt x="743" y="1760"/>
                    <a:pt x="723" y="1760"/>
                  </a:cubicBezTo>
                  <a:lnTo>
                    <a:pt x="697" y="1780"/>
                  </a:lnTo>
                  <a:lnTo>
                    <a:pt x="657" y="1780"/>
                  </a:lnTo>
                  <a:cubicBezTo>
                    <a:pt x="657" y="1801"/>
                    <a:pt x="657" y="1801"/>
                    <a:pt x="636" y="1801"/>
                  </a:cubicBezTo>
                  <a:lnTo>
                    <a:pt x="616" y="1801"/>
                  </a:lnTo>
                  <a:cubicBezTo>
                    <a:pt x="616" y="1801"/>
                    <a:pt x="596" y="1821"/>
                    <a:pt x="570" y="1821"/>
                  </a:cubicBezTo>
                  <a:lnTo>
                    <a:pt x="530" y="1821"/>
                  </a:lnTo>
                  <a:lnTo>
                    <a:pt x="509" y="1847"/>
                  </a:lnTo>
                  <a:lnTo>
                    <a:pt x="469" y="1847"/>
                  </a:lnTo>
                  <a:cubicBezTo>
                    <a:pt x="443" y="1847"/>
                    <a:pt x="423" y="1847"/>
                    <a:pt x="423" y="1867"/>
                  </a:cubicBezTo>
                  <a:lnTo>
                    <a:pt x="382" y="1867"/>
                  </a:lnTo>
                  <a:cubicBezTo>
                    <a:pt x="362" y="1867"/>
                    <a:pt x="316" y="1887"/>
                    <a:pt x="296" y="1887"/>
                  </a:cubicBezTo>
                  <a:cubicBezTo>
                    <a:pt x="275" y="1908"/>
                    <a:pt x="235" y="1928"/>
                    <a:pt x="214" y="1928"/>
                  </a:cubicBezTo>
                  <a:cubicBezTo>
                    <a:pt x="189" y="1928"/>
                    <a:pt x="189" y="1948"/>
                    <a:pt x="168" y="1948"/>
                  </a:cubicBezTo>
                  <a:lnTo>
                    <a:pt x="128" y="1994"/>
                  </a:lnTo>
                  <a:lnTo>
                    <a:pt x="107" y="2014"/>
                  </a:lnTo>
                  <a:lnTo>
                    <a:pt x="87" y="2035"/>
                  </a:lnTo>
                  <a:lnTo>
                    <a:pt x="87" y="2055"/>
                  </a:lnTo>
                  <a:cubicBezTo>
                    <a:pt x="87" y="2075"/>
                    <a:pt x="62" y="2075"/>
                    <a:pt x="62" y="2101"/>
                  </a:cubicBezTo>
                  <a:cubicBezTo>
                    <a:pt x="62" y="2121"/>
                    <a:pt x="41" y="2121"/>
                    <a:pt x="41" y="2142"/>
                  </a:cubicBezTo>
                  <a:cubicBezTo>
                    <a:pt x="21" y="2162"/>
                    <a:pt x="21" y="2203"/>
                    <a:pt x="21" y="2228"/>
                  </a:cubicBezTo>
                  <a:cubicBezTo>
                    <a:pt x="1" y="2269"/>
                    <a:pt x="1" y="2289"/>
                    <a:pt x="21" y="2330"/>
                  </a:cubicBezTo>
                  <a:lnTo>
                    <a:pt x="21" y="2376"/>
                  </a:lnTo>
                  <a:lnTo>
                    <a:pt x="21" y="2396"/>
                  </a:lnTo>
                  <a:lnTo>
                    <a:pt x="41" y="2416"/>
                  </a:lnTo>
                  <a:lnTo>
                    <a:pt x="62" y="2396"/>
                  </a:lnTo>
                  <a:cubicBezTo>
                    <a:pt x="62" y="2396"/>
                    <a:pt x="87" y="2396"/>
                    <a:pt x="107" y="2376"/>
                  </a:cubicBezTo>
                  <a:lnTo>
                    <a:pt x="128" y="2376"/>
                  </a:lnTo>
                  <a:cubicBezTo>
                    <a:pt x="128" y="2355"/>
                    <a:pt x="148" y="2355"/>
                    <a:pt x="148" y="2355"/>
                  </a:cubicBezTo>
                  <a:lnTo>
                    <a:pt x="168" y="2330"/>
                  </a:lnTo>
                  <a:lnTo>
                    <a:pt x="168" y="2309"/>
                  </a:lnTo>
                  <a:lnTo>
                    <a:pt x="189" y="2309"/>
                  </a:lnTo>
                  <a:lnTo>
                    <a:pt x="189" y="2289"/>
                  </a:lnTo>
                  <a:cubicBezTo>
                    <a:pt x="214" y="2269"/>
                    <a:pt x="214" y="2269"/>
                    <a:pt x="214" y="2248"/>
                  </a:cubicBezTo>
                  <a:cubicBezTo>
                    <a:pt x="214" y="2228"/>
                    <a:pt x="214" y="2203"/>
                    <a:pt x="235" y="2162"/>
                  </a:cubicBezTo>
                  <a:lnTo>
                    <a:pt x="235" y="2142"/>
                  </a:lnTo>
                  <a:lnTo>
                    <a:pt x="235" y="2121"/>
                  </a:lnTo>
                  <a:lnTo>
                    <a:pt x="235" y="2075"/>
                  </a:lnTo>
                  <a:lnTo>
                    <a:pt x="235" y="2035"/>
                  </a:lnTo>
                  <a:lnTo>
                    <a:pt x="255" y="2014"/>
                  </a:lnTo>
                  <a:lnTo>
                    <a:pt x="275" y="1994"/>
                  </a:lnTo>
                  <a:lnTo>
                    <a:pt x="362" y="1994"/>
                  </a:lnTo>
                  <a:lnTo>
                    <a:pt x="382" y="1974"/>
                  </a:lnTo>
                  <a:lnTo>
                    <a:pt x="550" y="1974"/>
                  </a:lnTo>
                  <a:lnTo>
                    <a:pt x="570" y="1948"/>
                  </a:lnTo>
                  <a:lnTo>
                    <a:pt x="616" y="1948"/>
                  </a:lnTo>
                  <a:cubicBezTo>
                    <a:pt x="616" y="1928"/>
                    <a:pt x="636" y="1928"/>
                    <a:pt x="636" y="1928"/>
                  </a:cubicBezTo>
                  <a:lnTo>
                    <a:pt x="636" y="1908"/>
                  </a:lnTo>
                  <a:lnTo>
                    <a:pt x="677" y="1908"/>
                  </a:lnTo>
                  <a:lnTo>
                    <a:pt x="677" y="1887"/>
                  </a:lnTo>
                  <a:lnTo>
                    <a:pt x="697" y="1887"/>
                  </a:lnTo>
                  <a:cubicBezTo>
                    <a:pt x="723" y="1887"/>
                    <a:pt x="743" y="1887"/>
                    <a:pt x="743" y="1867"/>
                  </a:cubicBezTo>
                  <a:lnTo>
                    <a:pt x="764" y="1867"/>
                  </a:lnTo>
                  <a:cubicBezTo>
                    <a:pt x="764" y="1867"/>
                    <a:pt x="784" y="1867"/>
                    <a:pt x="804" y="1847"/>
                  </a:cubicBezTo>
                  <a:lnTo>
                    <a:pt x="850" y="1847"/>
                  </a:lnTo>
                  <a:lnTo>
                    <a:pt x="870" y="1821"/>
                  </a:lnTo>
                  <a:lnTo>
                    <a:pt x="891" y="1821"/>
                  </a:lnTo>
                  <a:lnTo>
                    <a:pt x="911" y="1801"/>
                  </a:lnTo>
                  <a:lnTo>
                    <a:pt x="952" y="1801"/>
                  </a:lnTo>
                  <a:cubicBezTo>
                    <a:pt x="952" y="1780"/>
                    <a:pt x="952" y="1780"/>
                    <a:pt x="977" y="1780"/>
                  </a:cubicBezTo>
                  <a:lnTo>
                    <a:pt x="977" y="1760"/>
                  </a:lnTo>
                  <a:lnTo>
                    <a:pt x="998" y="1760"/>
                  </a:lnTo>
                  <a:lnTo>
                    <a:pt x="1018" y="1740"/>
                  </a:lnTo>
                  <a:lnTo>
                    <a:pt x="1038" y="1740"/>
                  </a:lnTo>
                  <a:lnTo>
                    <a:pt x="1038" y="1719"/>
                  </a:lnTo>
                  <a:lnTo>
                    <a:pt x="1059" y="1719"/>
                  </a:lnTo>
                  <a:lnTo>
                    <a:pt x="1059" y="1694"/>
                  </a:lnTo>
                  <a:lnTo>
                    <a:pt x="1079" y="1694"/>
                  </a:lnTo>
                  <a:lnTo>
                    <a:pt x="1104" y="1674"/>
                  </a:lnTo>
                  <a:lnTo>
                    <a:pt x="1104" y="1694"/>
                  </a:lnTo>
                  <a:cubicBezTo>
                    <a:pt x="1079" y="1719"/>
                    <a:pt x="1079" y="1760"/>
                    <a:pt x="1079" y="1801"/>
                  </a:cubicBezTo>
                  <a:lnTo>
                    <a:pt x="1079" y="1847"/>
                  </a:lnTo>
                  <a:lnTo>
                    <a:pt x="1079" y="1867"/>
                  </a:lnTo>
                  <a:lnTo>
                    <a:pt x="1079" y="1887"/>
                  </a:lnTo>
                  <a:lnTo>
                    <a:pt x="1079" y="1908"/>
                  </a:lnTo>
                  <a:lnTo>
                    <a:pt x="1079" y="1948"/>
                  </a:lnTo>
                  <a:lnTo>
                    <a:pt x="1079" y="1994"/>
                  </a:lnTo>
                  <a:cubicBezTo>
                    <a:pt x="1079" y="2035"/>
                    <a:pt x="1079" y="2075"/>
                    <a:pt x="1104" y="2101"/>
                  </a:cubicBezTo>
                  <a:lnTo>
                    <a:pt x="1104" y="2142"/>
                  </a:lnTo>
                  <a:lnTo>
                    <a:pt x="1104" y="2182"/>
                  </a:lnTo>
                  <a:lnTo>
                    <a:pt x="1104" y="2248"/>
                  </a:lnTo>
                  <a:lnTo>
                    <a:pt x="1104" y="2269"/>
                  </a:lnTo>
                  <a:lnTo>
                    <a:pt x="1104" y="2289"/>
                  </a:lnTo>
                  <a:cubicBezTo>
                    <a:pt x="1125" y="2309"/>
                    <a:pt x="1104" y="2330"/>
                    <a:pt x="1104" y="2376"/>
                  </a:cubicBezTo>
                  <a:lnTo>
                    <a:pt x="1104" y="2416"/>
                  </a:lnTo>
                  <a:lnTo>
                    <a:pt x="1104" y="2437"/>
                  </a:lnTo>
                  <a:lnTo>
                    <a:pt x="1104" y="2482"/>
                  </a:lnTo>
                  <a:lnTo>
                    <a:pt x="1104" y="2543"/>
                  </a:lnTo>
                  <a:cubicBezTo>
                    <a:pt x="1104" y="2564"/>
                    <a:pt x="1079" y="2584"/>
                    <a:pt x="1079" y="2610"/>
                  </a:cubicBezTo>
                  <a:cubicBezTo>
                    <a:pt x="1079" y="2650"/>
                    <a:pt x="1059" y="2691"/>
                    <a:pt x="1038" y="2737"/>
                  </a:cubicBezTo>
                  <a:lnTo>
                    <a:pt x="1038" y="2757"/>
                  </a:lnTo>
                  <a:cubicBezTo>
                    <a:pt x="1038" y="2777"/>
                    <a:pt x="1038" y="2777"/>
                    <a:pt x="1018" y="2777"/>
                  </a:cubicBezTo>
                  <a:cubicBezTo>
                    <a:pt x="1018" y="2798"/>
                    <a:pt x="1018" y="2818"/>
                    <a:pt x="998" y="2818"/>
                  </a:cubicBezTo>
                  <a:cubicBezTo>
                    <a:pt x="998" y="2838"/>
                    <a:pt x="998" y="2838"/>
                    <a:pt x="977" y="2864"/>
                  </a:cubicBezTo>
                  <a:lnTo>
                    <a:pt x="952" y="2884"/>
                  </a:lnTo>
                  <a:cubicBezTo>
                    <a:pt x="952" y="2884"/>
                    <a:pt x="931" y="2905"/>
                    <a:pt x="911" y="2905"/>
                  </a:cubicBezTo>
                  <a:lnTo>
                    <a:pt x="891" y="2925"/>
                  </a:lnTo>
                  <a:lnTo>
                    <a:pt x="870" y="2945"/>
                  </a:lnTo>
                  <a:lnTo>
                    <a:pt x="850" y="2966"/>
                  </a:lnTo>
                  <a:lnTo>
                    <a:pt x="850" y="2991"/>
                  </a:lnTo>
                  <a:lnTo>
                    <a:pt x="850" y="3011"/>
                  </a:lnTo>
                  <a:lnTo>
                    <a:pt x="850" y="3032"/>
                  </a:lnTo>
                  <a:lnTo>
                    <a:pt x="850" y="3052"/>
                  </a:lnTo>
                  <a:lnTo>
                    <a:pt x="850" y="3072"/>
                  </a:lnTo>
                  <a:lnTo>
                    <a:pt x="850" y="3093"/>
                  </a:lnTo>
                  <a:lnTo>
                    <a:pt x="870" y="3093"/>
                  </a:lnTo>
                  <a:lnTo>
                    <a:pt x="870" y="3118"/>
                  </a:lnTo>
                  <a:lnTo>
                    <a:pt x="870" y="3139"/>
                  </a:lnTo>
                  <a:cubicBezTo>
                    <a:pt x="870" y="3139"/>
                    <a:pt x="891" y="3139"/>
                    <a:pt x="891" y="3159"/>
                  </a:cubicBezTo>
                  <a:cubicBezTo>
                    <a:pt x="891" y="3179"/>
                    <a:pt x="891" y="3179"/>
                    <a:pt x="911" y="3200"/>
                  </a:cubicBezTo>
                  <a:lnTo>
                    <a:pt x="911" y="3220"/>
                  </a:lnTo>
                  <a:lnTo>
                    <a:pt x="911" y="3266"/>
                  </a:lnTo>
                  <a:lnTo>
                    <a:pt x="931" y="3286"/>
                  </a:lnTo>
                  <a:lnTo>
                    <a:pt x="931" y="3347"/>
                  </a:lnTo>
                  <a:cubicBezTo>
                    <a:pt x="952" y="3373"/>
                    <a:pt x="952" y="3393"/>
                    <a:pt x="952" y="3413"/>
                  </a:cubicBezTo>
                  <a:lnTo>
                    <a:pt x="977" y="3434"/>
                  </a:lnTo>
                  <a:lnTo>
                    <a:pt x="977" y="3454"/>
                  </a:lnTo>
                  <a:lnTo>
                    <a:pt x="977" y="3474"/>
                  </a:lnTo>
                  <a:lnTo>
                    <a:pt x="998" y="3474"/>
                  </a:lnTo>
                  <a:lnTo>
                    <a:pt x="998" y="3500"/>
                  </a:lnTo>
                  <a:lnTo>
                    <a:pt x="998" y="3520"/>
                  </a:lnTo>
                  <a:lnTo>
                    <a:pt x="1018" y="3540"/>
                  </a:lnTo>
                  <a:lnTo>
                    <a:pt x="1018" y="3581"/>
                  </a:lnTo>
                  <a:lnTo>
                    <a:pt x="1038" y="3601"/>
                  </a:lnTo>
                  <a:lnTo>
                    <a:pt x="1038" y="3647"/>
                  </a:lnTo>
                  <a:cubicBezTo>
                    <a:pt x="1038" y="3647"/>
                    <a:pt x="1038" y="3668"/>
                    <a:pt x="1059" y="3688"/>
                  </a:cubicBezTo>
                  <a:lnTo>
                    <a:pt x="1059" y="3708"/>
                  </a:lnTo>
                  <a:cubicBezTo>
                    <a:pt x="1059" y="3708"/>
                    <a:pt x="1059" y="3729"/>
                    <a:pt x="1079" y="3729"/>
                  </a:cubicBezTo>
                  <a:lnTo>
                    <a:pt x="1079" y="3774"/>
                  </a:lnTo>
                  <a:lnTo>
                    <a:pt x="1079" y="3881"/>
                  </a:lnTo>
                  <a:lnTo>
                    <a:pt x="1079" y="3902"/>
                  </a:lnTo>
                  <a:lnTo>
                    <a:pt x="1079" y="3922"/>
                  </a:lnTo>
                  <a:lnTo>
                    <a:pt x="1104" y="3942"/>
                  </a:lnTo>
                  <a:lnTo>
                    <a:pt x="1104" y="3963"/>
                  </a:lnTo>
                  <a:lnTo>
                    <a:pt x="1104" y="3983"/>
                  </a:lnTo>
                  <a:lnTo>
                    <a:pt x="1125" y="3983"/>
                  </a:lnTo>
                  <a:lnTo>
                    <a:pt x="1145" y="4008"/>
                  </a:lnTo>
                  <a:lnTo>
                    <a:pt x="1165" y="4008"/>
                  </a:lnTo>
                  <a:lnTo>
                    <a:pt x="1165" y="4029"/>
                  </a:lnTo>
                  <a:lnTo>
                    <a:pt x="1186" y="4029"/>
                  </a:lnTo>
                  <a:lnTo>
                    <a:pt x="1186" y="4049"/>
                  </a:lnTo>
                  <a:lnTo>
                    <a:pt x="1206" y="4049"/>
                  </a:lnTo>
                  <a:lnTo>
                    <a:pt x="1232" y="4069"/>
                  </a:lnTo>
                  <a:lnTo>
                    <a:pt x="1252" y="4090"/>
                  </a:lnTo>
                  <a:lnTo>
                    <a:pt x="1272" y="4069"/>
                  </a:lnTo>
                  <a:lnTo>
                    <a:pt x="1293" y="4069"/>
                  </a:lnTo>
                  <a:cubicBezTo>
                    <a:pt x="1313" y="4049"/>
                    <a:pt x="1333" y="4049"/>
                    <a:pt x="1359" y="4049"/>
                  </a:cubicBezTo>
                  <a:cubicBezTo>
                    <a:pt x="1359" y="4049"/>
                    <a:pt x="1379" y="4029"/>
                    <a:pt x="1399" y="4029"/>
                  </a:cubicBezTo>
                  <a:lnTo>
                    <a:pt x="1440" y="4029"/>
                  </a:lnTo>
                  <a:lnTo>
                    <a:pt x="1460" y="4008"/>
                  </a:lnTo>
                  <a:lnTo>
                    <a:pt x="1506" y="4008"/>
                  </a:lnTo>
                  <a:lnTo>
                    <a:pt x="1506" y="3983"/>
                  </a:lnTo>
                  <a:lnTo>
                    <a:pt x="1486" y="3983"/>
                  </a:lnTo>
                  <a:cubicBezTo>
                    <a:pt x="1460" y="3963"/>
                    <a:pt x="1460" y="3963"/>
                    <a:pt x="1440" y="3963"/>
                  </a:cubicBezTo>
                  <a:lnTo>
                    <a:pt x="1420" y="3963"/>
                  </a:lnTo>
                  <a:lnTo>
                    <a:pt x="1420" y="3942"/>
                  </a:lnTo>
                  <a:lnTo>
                    <a:pt x="1379" y="3942"/>
                  </a:lnTo>
                  <a:cubicBezTo>
                    <a:pt x="1379" y="3922"/>
                    <a:pt x="1359" y="3922"/>
                    <a:pt x="1359" y="3922"/>
                  </a:cubicBezTo>
                  <a:cubicBezTo>
                    <a:pt x="1333" y="3902"/>
                    <a:pt x="1313" y="3902"/>
                    <a:pt x="1313" y="3881"/>
                  </a:cubicBezTo>
                  <a:cubicBezTo>
                    <a:pt x="1293" y="3856"/>
                    <a:pt x="1293" y="3856"/>
                    <a:pt x="1272" y="3835"/>
                  </a:cubicBezTo>
                  <a:cubicBezTo>
                    <a:pt x="1272" y="3835"/>
                    <a:pt x="1252" y="3815"/>
                    <a:pt x="1232" y="3795"/>
                  </a:cubicBezTo>
                  <a:lnTo>
                    <a:pt x="1232" y="3774"/>
                  </a:lnTo>
                  <a:lnTo>
                    <a:pt x="1232" y="3754"/>
                  </a:lnTo>
                  <a:lnTo>
                    <a:pt x="1232" y="3708"/>
                  </a:lnTo>
                  <a:cubicBezTo>
                    <a:pt x="1206" y="3668"/>
                    <a:pt x="1206" y="3647"/>
                    <a:pt x="1206" y="3601"/>
                  </a:cubicBezTo>
                  <a:lnTo>
                    <a:pt x="1206" y="3561"/>
                  </a:lnTo>
                  <a:lnTo>
                    <a:pt x="1206" y="3520"/>
                  </a:lnTo>
                  <a:lnTo>
                    <a:pt x="1206" y="3500"/>
                  </a:lnTo>
                  <a:lnTo>
                    <a:pt x="1206" y="3413"/>
                  </a:lnTo>
                  <a:lnTo>
                    <a:pt x="1206" y="3393"/>
                  </a:lnTo>
                  <a:lnTo>
                    <a:pt x="1206" y="3306"/>
                  </a:lnTo>
                  <a:lnTo>
                    <a:pt x="1206" y="3266"/>
                  </a:lnTo>
                  <a:cubicBezTo>
                    <a:pt x="1232" y="3245"/>
                    <a:pt x="1232" y="3220"/>
                    <a:pt x="1232" y="3220"/>
                  </a:cubicBezTo>
                  <a:lnTo>
                    <a:pt x="1232" y="3200"/>
                  </a:lnTo>
                  <a:lnTo>
                    <a:pt x="1252" y="3200"/>
                  </a:lnTo>
                  <a:cubicBezTo>
                    <a:pt x="1252" y="3179"/>
                    <a:pt x="1252" y="3179"/>
                    <a:pt x="1272" y="3179"/>
                  </a:cubicBezTo>
                  <a:lnTo>
                    <a:pt x="1272" y="3159"/>
                  </a:lnTo>
                  <a:cubicBezTo>
                    <a:pt x="1293" y="3159"/>
                    <a:pt x="1293" y="3159"/>
                    <a:pt x="1313" y="3139"/>
                  </a:cubicBezTo>
                  <a:lnTo>
                    <a:pt x="1333" y="3139"/>
                  </a:lnTo>
                  <a:cubicBezTo>
                    <a:pt x="1333" y="3118"/>
                    <a:pt x="1359" y="3118"/>
                    <a:pt x="1379" y="3093"/>
                  </a:cubicBezTo>
                  <a:cubicBezTo>
                    <a:pt x="1399" y="3093"/>
                    <a:pt x="1399" y="3072"/>
                    <a:pt x="1420" y="3072"/>
                  </a:cubicBezTo>
                  <a:lnTo>
                    <a:pt x="1440" y="3052"/>
                  </a:lnTo>
                  <a:cubicBezTo>
                    <a:pt x="1486" y="3032"/>
                    <a:pt x="1506" y="3011"/>
                    <a:pt x="1527" y="3011"/>
                  </a:cubicBezTo>
                  <a:cubicBezTo>
                    <a:pt x="1527" y="2991"/>
                    <a:pt x="1547" y="2991"/>
                    <a:pt x="1547" y="2966"/>
                  </a:cubicBezTo>
                  <a:lnTo>
                    <a:pt x="1567" y="2966"/>
                  </a:lnTo>
                  <a:cubicBezTo>
                    <a:pt x="1567" y="2945"/>
                    <a:pt x="1588" y="2945"/>
                    <a:pt x="1588" y="2925"/>
                  </a:cubicBezTo>
                  <a:cubicBezTo>
                    <a:pt x="1613" y="2925"/>
                    <a:pt x="1613" y="2905"/>
                    <a:pt x="1633" y="2905"/>
                  </a:cubicBezTo>
                  <a:cubicBezTo>
                    <a:pt x="1633" y="2884"/>
                    <a:pt x="1654" y="2884"/>
                    <a:pt x="1654" y="2864"/>
                  </a:cubicBezTo>
                  <a:cubicBezTo>
                    <a:pt x="1674" y="2838"/>
                    <a:pt x="1674" y="2838"/>
                    <a:pt x="1694" y="2818"/>
                  </a:cubicBezTo>
                  <a:cubicBezTo>
                    <a:pt x="1694" y="2798"/>
                    <a:pt x="1694" y="2798"/>
                    <a:pt x="1715" y="2777"/>
                  </a:cubicBezTo>
                  <a:lnTo>
                    <a:pt x="1715" y="2757"/>
                  </a:lnTo>
                  <a:lnTo>
                    <a:pt x="1740" y="2737"/>
                  </a:lnTo>
                  <a:lnTo>
                    <a:pt x="1740" y="2757"/>
                  </a:lnTo>
                  <a:lnTo>
                    <a:pt x="1761" y="2757"/>
                  </a:lnTo>
                  <a:cubicBezTo>
                    <a:pt x="1781" y="2777"/>
                    <a:pt x="1781" y="2777"/>
                    <a:pt x="1801" y="2798"/>
                  </a:cubicBezTo>
                  <a:lnTo>
                    <a:pt x="1822" y="2798"/>
                  </a:lnTo>
                  <a:lnTo>
                    <a:pt x="1842" y="2818"/>
                  </a:lnTo>
                  <a:lnTo>
                    <a:pt x="1867" y="2838"/>
                  </a:lnTo>
                  <a:cubicBezTo>
                    <a:pt x="1867" y="2838"/>
                    <a:pt x="1888" y="2838"/>
                    <a:pt x="1888" y="2864"/>
                  </a:cubicBezTo>
                  <a:cubicBezTo>
                    <a:pt x="1908" y="2864"/>
                    <a:pt x="1908" y="2864"/>
                    <a:pt x="1928" y="2884"/>
                  </a:cubicBezTo>
                  <a:lnTo>
                    <a:pt x="1949" y="2884"/>
                  </a:lnTo>
                  <a:lnTo>
                    <a:pt x="1949" y="2905"/>
                  </a:lnTo>
                  <a:lnTo>
                    <a:pt x="1969" y="2905"/>
                  </a:lnTo>
                  <a:lnTo>
                    <a:pt x="1995" y="2925"/>
                  </a:lnTo>
                  <a:lnTo>
                    <a:pt x="2015" y="2925"/>
                  </a:lnTo>
                  <a:lnTo>
                    <a:pt x="2035" y="2945"/>
                  </a:lnTo>
                  <a:lnTo>
                    <a:pt x="2076" y="2945"/>
                  </a:lnTo>
                  <a:lnTo>
                    <a:pt x="2096" y="2966"/>
                  </a:lnTo>
                  <a:lnTo>
                    <a:pt x="2142" y="2966"/>
                  </a:lnTo>
                  <a:lnTo>
                    <a:pt x="2162" y="2991"/>
                  </a:lnTo>
                  <a:lnTo>
                    <a:pt x="2203" y="2991"/>
                  </a:lnTo>
                  <a:lnTo>
                    <a:pt x="2203" y="3011"/>
                  </a:lnTo>
                  <a:lnTo>
                    <a:pt x="2249" y="3011"/>
                  </a:lnTo>
                  <a:lnTo>
                    <a:pt x="2269" y="3032"/>
                  </a:lnTo>
                  <a:lnTo>
                    <a:pt x="2310" y="3032"/>
                  </a:lnTo>
                  <a:lnTo>
                    <a:pt x="2330" y="3052"/>
                  </a:lnTo>
                  <a:lnTo>
                    <a:pt x="2351" y="3052"/>
                  </a:lnTo>
                  <a:lnTo>
                    <a:pt x="2351" y="3072"/>
                  </a:lnTo>
                  <a:lnTo>
                    <a:pt x="2417" y="3072"/>
                  </a:lnTo>
                  <a:cubicBezTo>
                    <a:pt x="2437" y="3072"/>
                    <a:pt x="2457" y="3093"/>
                    <a:pt x="2478" y="3093"/>
                  </a:cubicBezTo>
                  <a:lnTo>
                    <a:pt x="2544" y="3093"/>
                  </a:lnTo>
                  <a:cubicBezTo>
                    <a:pt x="2564" y="3093"/>
                    <a:pt x="2605" y="3118"/>
                    <a:pt x="2605" y="3118"/>
                  </a:cubicBezTo>
                  <a:lnTo>
                    <a:pt x="2778" y="3118"/>
                  </a:lnTo>
                  <a:cubicBezTo>
                    <a:pt x="2798" y="3118"/>
                    <a:pt x="2839" y="3118"/>
                    <a:pt x="2859" y="3139"/>
                  </a:cubicBezTo>
                  <a:lnTo>
                    <a:pt x="3114" y="3139"/>
                  </a:lnTo>
                  <a:cubicBezTo>
                    <a:pt x="3159" y="3118"/>
                    <a:pt x="3200" y="3118"/>
                    <a:pt x="3241" y="3118"/>
                  </a:cubicBezTo>
                  <a:lnTo>
                    <a:pt x="3266" y="3118"/>
                  </a:lnTo>
                  <a:lnTo>
                    <a:pt x="3287" y="3093"/>
                  </a:lnTo>
                  <a:lnTo>
                    <a:pt x="3307" y="3093"/>
                  </a:lnTo>
                  <a:cubicBezTo>
                    <a:pt x="3327" y="3093"/>
                    <a:pt x="3348" y="3093"/>
                    <a:pt x="3368" y="3072"/>
                  </a:cubicBezTo>
                  <a:cubicBezTo>
                    <a:pt x="3393" y="3072"/>
                    <a:pt x="3414" y="3072"/>
                    <a:pt x="3434" y="3052"/>
                  </a:cubicBezTo>
                  <a:cubicBezTo>
                    <a:pt x="3454" y="3052"/>
                    <a:pt x="3475" y="3052"/>
                    <a:pt x="3495" y="3032"/>
                  </a:cubicBezTo>
                  <a:cubicBezTo>
                    <a:pt x="3521" y="3032"/>
                    <a:pt x="3541" y="3011"/>
                    <a:pt x="3541" y="3011"/>
                  </a:cubicBezTo>
                  <a:lnTo>
                    <a:pt x="3561" y="2991"/>
                  </a:lnTo>
                  <a:lnTo>
                    <a:pt x="3582" y="2991"/>
                  </a:lnTo>
                  <a:cubicBezTo>
                    <a:pt x="3582" y="2991"/>
                    <a:pt x="3582" y="2966"/>
                    <a:pt x="3602" y="2966"/>
                  </a:cubicBezTo>
                  <a:lnTo>
                    <a:pt x="3648" y="2966"/>
                  </a:lnTo>
                  <a:lnTo>
                    <a:pt x="3668" y="2991"/>
                  </a:lnTo>
                  <a:lnTo>
                    <a:pt x="3688" y="2991"/>
                  </a:lnTo>
                  <a:lnTo>
                    <a:pt x="3688" y="3011"/>
                  </a:lnTo>
                  <a:lnTo>
                    <a:pt x="3709" y="3032"/>
                  </a:lnTo>
                  <a:lnTo>
                    <a:pt x="3709" y="3072"/>
                  </a:lnTo>
                  <a:cubicBezTo>
                    <a:pt x="3729" y="3093"/>
                    <a:pt x="3729" y="3118"/>
                    <a:pt x="3729" y="3118"/>
                  </a:cubicBezTo>
                  <a:lnTo>
                    <a:pt x="3729" y="3139"/>
                  </a:lnTo>
                  <a:lnTo>
                    <a:pt x="3729" y="3179"/>
                  </a:lnTo>
                  <a:lnTo>
                    <a:pt x="3729" y="3200"/>
                  </a:lnTo>
                  <a:lnTo>
                    <a:pt x="3729" y="3220"/>
                  </a:lnTo>
                  <a:lnTo>
                    <a:pt x="3729" y="3245"/>
                  </a:lnTo>
                  <a:lnTo>
                    <a:pt x="3729" y="3286"/>
                  </a:lnTo>
                  <a:lnTo>
                    <a:pt x="3729" y="3306"/>
                  </a:lnTo>
                  <a:lnTo>
                    <a:pt x="3729" y="3327"/>
                  </a:lnTo>
                  <a:lnTo>
                    <a:pt x="3729" y="3347"/>
                  </a:lnTo>
                  <a:lnTo>
                    <a:pt x="3729" y="3413"/>
                  </a:lnTo>
                  <a:lnTo>
                    <a:pt x="3729" y="3540"/>
                  </a:lnTo>
                  <a:lnTo>
                    <a:pt x="3729" y="3581"/>
                  </a:lnTo>
                  <a:lnTo>
                    <a:pt x="3729" y="3668"/>
                  </a:lnTo>
                  <a:lnTo>
                    <a:pt x="3729" y="3688"/>
                  </a:lnTo>
                  <a:lnTo>
                    <a:pt x="3729" y="3708"/>
                  </a:lnTo>
                  <a:lnTo>
                    <a:pt x="3729" y="3729"/>
                  </a:lnTo>
                  <a:lnTo>
                    <a:pt x="3729" y="3754"/>
                  </a:lnTo>
                  <a:lnTo>
                    <a:pt x="3729" y="3774"/>
                  </a:lnTo>
                  <a:lnTo>
                    <a:pt x="3729" y="3795"/>
                  </a:lnTo>
                  <a:lnTo>
                    <a:pt x="3729" y="3856"/>
                  </a:lnTo>
                  <a:lnTo>
                    <a:pt x="3729" y="3922"/>
                  </a:lnTo>
                  <a:lnTo>
                    <a:pt x="3729" y="3963"/>
                  </a:lnTo>
                  <a:cubicBezTo>
                    <a:pt x="3749" y="3963"/>
                    <a:pt x="3749" y="3983"/>
                    <a:pt x="3749" y="3983"/>
                  </a:cubicBezTo>
                  <a:lnTo>
                    <a:pt x="3775" y="4008"/>
                  </a:lnTo>
                  <a:lnTo>
                    <a:pt x="3775" y="4029"/>
                  </a:lnTo>
                  <a:lnTo>
                    <a:pt x="3795" y="4029"/>
                  </a:lnTo>
                  <a:lnTo>
                    <a:pt x="3816" y="4049"/>
                  </a:lnTo>
                  <a:lnTo>
                    <a:pt x="3816" y="4069"/>
                  </a:lnTo>
                  <a:lnTo>
                    <a:pt x="3836" y="4090"/>
                  </a:lnTo>
                  <a:lnTo>
                    <a:pt x="3856" y="4110"/>
                  </a:lnTo>
                  <a:lnTo>
                    <a:pt x="3856" y="4136"/>
                  </a:lnTo>
                  <a:lnTo>
                    <a:pt x="3877" y="4136"/>
                  </a:lnTo>
                  <a:cubicBezTo>
                    <a:pt x="3877" y="4156"/>
                    <a:pt x="3902" y="4176"/>
                    <a:pt x="3902" y="4176"/>
                  </a:cubicBezTo>
                  <a:lnTo>
                    <a:pt x="3902" y="4197"/>
                  </a:lnTo>
                  <a:lnTo>
                    <a:pt x="3922" y="4217"/>
                  </a:lnTo>
                  <a:lnTo>
                    <a:pt x="3943" y="4217"/>
                  </a:lnTo>
                  <a:lnTo>
                    <a:pt x="3963" y="4197"/>
                  </a:lnTo>
                  <a:lnTo>
                    <a:pt x="4004" y="4197"/>
                  </a:lnTo>
                  <a:lnTo>
                    <a:pt x="4004" y="4176"/>
                  </a:lnTo>
                  <a:lnTo>
                    <a:pt x="4217" y="4176"/>
                  </a:lnTo>
                  <a:lnTo>
                    <a:pt x="4217" y="4156"/>
                  </a:lnTo>
                  <a:lnTo>
                    <a:pt x="4197" y="4156"/>
                  </a:lnTo>
                  <a:lnTo>
                    <a:pt x="4197" y="4136"/>
                  </a:lnTo>
                  <a:lnTo>
                    <a:pt x="4177" y="4110"/>
                  </a:lnTo>
                  <a:lnTo>
                    <a:pt x="4156" y="4090"/>
                  </a:lnTo>
                  <a:cubicBezTo>
                    <a:pt x="4131" y="4090"/>
                    <a:pt x="4131" y="4090"/>
                    <a:pt x="4131" y="4069"/>
                  </a:cubicBezTo>
                  <a:cubicBezTo>
                    <a:pt x="4111" y="4069"/>
                    <a:pt x="4111" y="4049"/>
                    <a:pt x="4111" y="4049"/>
                  </a:cubicBezTo>
                  <a:lnTo>
                    <a:pt x="4090" y="4029"/>
                  </a:lnTo>
                  <a:lnTo>
                    <a:pt x="4070" y="4008"/>
                  </a:lnTo>
                  <a:cubicBezTo>
                    <a:pt x="4070" y="4008"/>
                    <a:pt x="4050" y="3983"/>
                    <a:pt x="4029" y="3983"/>
                  </a:cubicBezTo>
                  <a:cubicBezTo>
                    <a:pt x="4029" y="3963"/>
                    <a:pt x="4029" y="3963"/>
                    <a:pt x="4004" y="3963"/>
                  </a:cubicBezTo>
                  <a:lnTo>
                    <a:pt x="4004" y="3922"/>
                  </a:lnTo>
                  <a:cubicBezTo>
                    <a:pt x="3983" y="3902"/>
                    <a:pt x="3983" y="3902"/>
                    <a:pt x="3983" y="3881"/>
                  </a:cubicBezTo>
                  <a:lnTo>
                    <a:pt x="3983" y="3856"/>
                  </a:lnTo>
                  <a:cubicBezTo>
                    <a:pt x="3983" y="3835"/>
                    <a:pt x="3963" y="3835"/>
                    <a:pt x="3963" y="3815"/>
                  </a:cubicBezTo>
                  <a:lnTo>
                    <a:pt x="3963" y="3774"/>
                  </a:lnTo>
                  <a:lnTo>
                    <a:pt x="3963" y="3708"/>
                  </a:lnTo>
                  <a:cubicBezTo>
                    <a:pt x="3963" y="3668"/>
                    <a:pt x="3963" y="3627"/>
                    <a:pt x="3943" y="3581"/>
                  </a:cubicBezTo>
                  <a:lnTo>
                    <a:pt x="3943" y="3561"/>
                  </a:lnTo>
                  <a:lnTo>
                    <a:pt x="3943" y="3520"/>
                  </a:lnTo>
                  <a:lnTo>
                    <a:pt x="3943" y="3500"/>
                  </a:lnTo>
                  <a:lnTo>
                    <a:pt x="3943" y="3454"/>
                  </a:lnTo>
                  <a:lnTo>
                    <a:pt x="3943" y="3413"/>
                  </a:lnTo>
                  <a:cubicBezTo>
                    <a:pt x="3943" y="3413"/>
                    <a:pt x="3943" y="3393"/>
                    <a:pt x="3963" y="3393"/>
                  </a:cubicBezTo>
                  <a:lnTo>
                    <a:pt x="3963" y="3347"/>
                  </a:lnTo>
                  <a:lnTo>
                    <a:pt x="3983" y="3327"/>
                  </a:lnTo>
                  <a:cubicBezTo>
                    <a:pt x="3983" y="3306"/>
                    <a:pt x="4004" y="3286"/>
                    <a:pt x="4029" y="3286"/>
                  </a:cubicBezTo>
                  <a:cubicBezTo>
                    <a:pt x="4029" y="3266"/>
                    <a:pt x="4050" y="3245"/>
                    <a:pt x="4050" y="3245"/>
                  </a:cubicBezTo>
                  <a:cubicBezTo>
                    <a:pt x="4050" y="3220"/>
                    <a:pt x="4070" y="3220"/>
                    <a:pt x="4090" y="3200"/>
                  </a:cubicBezTo>
                  <a:cubicBezTo>
                    <a:pt x="4090" y="3179"/>
                    <a:pt x="4111" y="3179"/>
                    <a:pt x="4111" y="3179"/>
                  </a:cubicBezTo>
                  <a:lnTo>
                    <a:pt x="4111" y="3159"/>
                  </a:lnTo>
                  <a:lnTo>
                    <a:pt x="4131" y="3159"/>
                  </a:lnTo>
                  <a:cubicBezTo>
                    <a:pt x="4131" y="3159"/>
                    <a:pt x="4131" y="3139"/>
                    <a:pt x="4156" y="3139"/>
                  </a:cubicBezTo>
                  <a:lnTo>
                    <a:pt x="4345" y="3139"/>
                  </a:lnTo>
                  <a:cubicBezTo>
                    <a:pt x="4365" y="3139"/>
                    <a:pt x="4385" y="3139"/>
                    <a:pt x="4411" y="3118"/>
                  </a:cubicBezTo>
                  <a:lnTo>
                    <a:pt x="4431" y="3118"/>
                  </a:lnTo>
                  <a:lnTo>
                    <a:pt x="4431" y="3093"/>
                  </a:lnTo>
                  <a:lnTo>
                    <a:pt x="4472" y="3093"/>
                  </a:lnTo>
                  <a:lnTo>
                    <a:pt x="4472" y="3072"/>
                  </a:lnTo>
                  <a:lnTo>
                    <a:pt x="4492" y="3072"/>
                  </a:lnTo>
                  <a:lnTo>
                    <a:pt x="4492" y="3052"/>
                  </a:lnTo>
                  <a:lnTo>
                    <a:pt x="4512" y="3052"/>
                  </a:lnTo>
                  <a:lnTo>
                    <a:pt x="4538" y="3032"/>
                  </a:lnTo>
                  <a:lnTo>
                    <a:pt x="4558" y="3011"/>
                  </a:lnTo>
                  <a:lnTo>
                    <a:pt x="4579" y="3011"/>
                  </a:lnTo>
                  <a:lnTo>
                    <a:pt x="4579" y="2991"/>
                  </a:lnTo>
                  <a:lnTo>
                    <a:pt x="4599" y="2991"/>
                  </a:lnTo>
                  <a:lnTo>
                    <a:pt x="4599" y="2966"/>
                  </a:lnTo>
                  <a:lnTo>
                    <a:pt x="4619" y="2966"/>
                  </a:lnTo>
                  <a:lnTo>
                    <a:pt x="4619" y="2945"/>
                  </a:lnTo>
                  <a:lnTo>
                    <a:pt x="4640" y="2925"/>
                  </a:lnTo>
                  <a:cubicBezTo>
                    <a:pt x="4640" y="2925"/>
                    <a:pt x="4640" y="2905"/>
                    <a:pt x="4665" y="2905"/>
                  </a:cubicBezTo>
                  <a:lnTo>
                    <a:pt x="4665" y="2864"/>
                  </a:lnTo>
                  <a:lnTo>
                    <a:pt x="4685" y="2864"/>
                  </a:lnTo>
                  <a:lnTo>
                    <a:pt x="4685" y="2838"/>
                  </a:lnTo>
                  <a:lnTo>
                    <a:pt x="4706" y="2818"/>
                  </a:lnTo>
                  <a:lnTo>
                    <a:pt x="4726" y="2798"/>
                  </a:lnTo>
                  <a:lnTo>
                    <a:pt x="4726" y="2777"/>
                  </a:lnTo>
                  <a:lnTo>
                    <a:pt x="4746" y="2757"/>
                  </a:lnTo>
                  <a:cubicBezTo>
                    <a:pt x="4746" y="2757"/>
                    <a:pt x="4746" y="2737"/>
                    <a:pt x="4767" y="2737"/>
                  </a:cubicBezTo>
                  <a:lnTo>
                    <a:pt x="4767" y="2711"/>
                  </a:lnTo>
                  <a:lnTo>
                    <a:pt x="4767" y="2691"/>
                  </a:lnTo>
                  <a:lnTo>
                    <a:pt x="4792" y="2671"/>
                  </a:lnTo>
                  <a:lnTo>
                    <a:pt x="4792" y="2630"/>
                  </a:lnTo>
                  <a:lnTo>
                    <a:pt x="4813" y="2630"/>
                  </a:lnTo>
                  <a:lnTo>
                    <a:pt x="4813" y="2610"/>
                  </a:lnTo>
                  <a:lnTo>
                    <a:pt x="4833" y="2584"/>
                  </a:lnTo>
                  <a:lnTo>
                    <a:pt x="4853" y="2543"/>
                  </a:lnTo>
                  <a:lnTo>
                    <a:pt x="4853" y="2523"/>
                  </a:lnTo>
                  <a:lnTo>
                    <a:pt x="4874" y="2503"/>
                  </a:lnTo>
                  <a:lnTo>
                    <a:pt x="4874" y="2482"/>
                  </a:lnTo>
                  <a:lnTo>
                    <a:pt x="4894" y="2457"/>
                  </a:lnTo>
                  <a:cubicBezTo>
                    <a:pt x="4894" y="2457"/>
                    <a:pt x="4894" y="2437"/>
                    <a:pt x="4919" y="2416"/>
                  </a:cubicBezTo>
                  <a:cubicBezTo>
                    <a:pt x="4919" y="2416"/>
                    <a:pt x="4919" y="2396"/>
                    <a:pt x="4940" y="2396"/>
                  </a:cubicBezTo>
                  <a:cubicBezTo>
                    <a:pt x="4940" y="2376"/>
                    <a:pt x="4960" y="2355"/>
                    <a:pt x="4980" y="2330"/>
                  </a:cubicBezTo>
                  <a:lnTo>
                    <a:pt x="5001" y="2330"/>
                  </a:lnTo>
                  <a:lnTo>
                    <a:pt x="5001" y="2309"/>
                  </a:lnTo>
                  <a:lnTo>
                    <a:pt x="5021" y="2309"/>
                  </a:lnTo>
                  <a:cubicBezTo>
                    <a:pt x="5047" y="2309"/>
                    <a:pt x="5047" y="2309"/>
                    <a:pt x="5067" y="2289"/>
                  </a:cubicBezTo>
                  <a:lnTo>
                    <a:pt x="5255" y="2289"/>
                  </a:lnTo>
                  <a:cubicBezTo>
                    <a:pt x="5255" y="2269"/>
                    <a:pt x="5275" y="2269"/>
                    <a:pt x="5301" y="2248"/>
                  </a:cubicBezTo>
                  <a:cubicBezTo>
                    <a:pt x="5301" y="2248"/>
                    <a:pt x="5321" y="2248"/>
                    <a:pt x="5321" y="2228"/>
                  </a:cubicBezTo>
                  <a:cubicBezTo>
                    <a:pt x="5342" y="2228"/>
                    <a:pt x="5342" y="2203"/>
                    <a:pt x="5362" y="2203"/>
                  </a:cubicBezTo>
                  <a:cubicBezTo>
                    <a:pt x="5362" y="2182"/>
                    <a:pt x="5382" y="2162"/>
                    <a:pt x="5382" y="2162"/>
                  </a:cubicBezTo>
                  <a:cubicBezTo>
                    <a:pt x="5403" y="2142"/>
                    <a:pt x="5403" y="2121"/>
                    <a:pt x="5403" y="2121"/>
                  </a:cubicBezTo>
                  <a:cubicBezTo>
                    <a:pt x="5403" y="2101"/>
                    <a:pt x="5428" y="2101"/>
                    <a:pt x="5428" y="2101"/>
                  </a:cubicBezTo>
                  <a:lnTo>
                    <a:pt x="5428" y="2075"/>
                  </a:lnTo>
                  <a:lnTo>
                    <a:pt x="5428" y="2035"/>
                  </a:lnTo>
                  <a:lnTo>
                    <a:pt x="5428" y="2014"/>
                  </a:lnTo>
                  <a:cubicBezTo>
                    <a:pt x="5448" y="1994"/>
                    <a:pt x="5448" y="1974"/>
                    <a:pt x="5448" y="1948"/>
                  </a:cubicBezTo>
                  <a:cubicBezTo>
                    <a:pt x="5448" y="1908"/>
                    <a:pt x="5469" y="1887"/>
                    <a:pt x="5469" y="1847"/>
                  </a:cubicBezTo>
                  <a:lnTo>
                    <a:pt x="5469" y="1821"/>
                  </a:lnTo>
                  <a:lnTo>
                    <a:pt x="5469" y="1801"/>
                  </a:lnTo>
                  <a:lnTo>
                    <a:pt x="5469" y="1780"/>
                  </a:lnTo>
                  <a:lnTo>
                    <a:pt x="5469" y="1760"/>
                  </a:lnTo>
                  <a:lnTo>
                    <a:pt x="5469" y="1740"/>
                  </a:lnTo>
                  <a:lnTo>
                    <a:pt x="5469" y="1719"/>
                  </a:lnTo>
                  <a:lnTo>
                    <a:pt x="5469" y="1694"/>
                  </a:lnTo>
                  <a:lnTo>
                    <a:pt x="5469" y="1674"/>
                  </a:lnTo>
                  <a:lnTo>
                    <a:pt x="5489" y="1674"/>
                  </a:lnTo>
                  <a:lnTo>
                    <a:pt x="5489" y="1633"/>
                  </a:lnTo>
                  <a:lnTo>
                    <a:pt x="5489" y="1613"/>
                  </a:lnTo>
                  <a:lnTo>
                    <a:pt x="5489" y="1592"/>
                  </a:lnTo>
                  <a:lnTo>
                    <a:pt x="5489" y="1567"/>
                  </a:lnTo>
                  <a:cubicBezTo>
                    <a:pt x="5489" y="1546"/>
                    <a:pt x="5489" y="1526"/>
                    <a:pt x="5509" y="1526"/>
                  </a:cubicBezTo>
                  <a:cubicBezTo>
                    <a:pt x="5509" y="1485"/>
                    <a:pt x="5509" y="1465"/>
                    <a:pt x="5530" y="1440"/>
                  </a:cubicBezTo>
                  <a:cubicBezTo>
                    <a:pt x="5530" y="1419"/>
                    <a:pt x="5530" y="1399"/>
                    <a:pt x="5555" y="1358"/>
                  </a:cubicBezTo>
                  <a:lnTo>
                    <a:pt x="5555" y="1312"/>
                  </a:lnTo>
                  <a:cubicBezTo>
                    <a:pt x="5576" y="1312"/>
                    <a:pt x="5576" y="1312"/>
                    <a:pt x="5576" y="1292"/>
                  </a:cubicBezTo>
                  <a:lnTo>
                    <a:pt x="5576" y="1272"/>
                  </a:lnTo>
                  <a:cubicBezTo>
                    <a:pt x="5596" y="1251"/>
                    <a:pt x="5596" y="1231"/>
                    <a:pt x="5596" y="1231"/>
                  </a:cubicBezTo>
                  <a:lnTo>
                    <a:pt x="5616" y="1231"/>
                  </a:lnTo>
                  <a:lnTo>
                    <a:pt x="5616" y="1211"/>
                  </a:lnTo>
                  <a:cubicBezTo>
                    <a:pt x="5616" y="1185"/>
                    <a:pt x="5637" y="1145"/>
                    <a:pt x="5657" y="1124"/>
                  </a:cubicBezTo>
                  <a:cubicBezTo>
                    <a:pt x="5682" y="1104"/>
                    <a:pt x="5682" y="1084"/>
                    <a:pt x="5703" y="1084"/>
                  </a:cubicBezTo>
                  <a:cubicBezTo>
                    <a:pt x="5703" y="1058"/>
                    <a:pt x="5723" y="1058"/>
                    <a:pt x="5723" y="1038"/>
                  </a:cubicBezTo>
                  <a:lnTo>
                    <a:pt x="5743" y="1038"/>
                  </a:lnTo>
                  <a:lnTo>
                    <a:pt x="5764" y="1017"/>
                  </a:lnTo>
                  <a:cubicBezTo>
                    <a:pt x="5784" y="1017"/>
                    <a:pt x="5784" y="997"/>
                    <a:pt x="5810" y="997"/>
                  </a:cubicBezTo>
                  <a:cubicBezTo>
                    <a:pt x="5830" y="997"/>
                    <a:pt x="5850" y="977"/>
                    <a:pt x="5850" y="977"/>
                  </a:cubicBezTo>
                  <a:lnTo>
                    <a:pt x="5891" y="977"/>
                  </a:lnTo>
                  <a:lnTo>
                    <a:pt x="5911" y="997"/>
                  </a:lnTo>
                  <a:lnTo>
                    <a:pt x="5957" y="997"/>
                  </a:lnTo>
                  <a:cubicBezTo>
                    <a:pt x="5977" y="997"/>
                    <a:pt x="5977" y="1017"/>
                    <a:pt x="5998" y="1017"/>
                  </a:cubicBezTo>
                  <a:lnTo>
                    <a:pt x="6018" y="1038"/>
                  </a:lnTo>
                  <a:lnTo>
                    <a:pt x="6038" y="1038"/>
                  </a:lnTo>
                  <a:lnTo>
                    <a:pt x="6038" y="1058"/>
                  </a:lnTo>
                  <a:lnTo>
                    <a:pt x="6064" y="1058"/>
                  </a:lnTo>
                  <a:lnTo>
                    <a:pt x="6084" y="1084"/>
                  </a:lnTo>
                  <a:lnTo>
                    <a:pt x="6105" y="1084"/>
                  </a:lnTo>
                  <a:lnTo>
                    <a:pt x="6125" y="1104"/>
                  </a:lnTo>
                  <a:lnTo>
                    <a:pt x="6145" y="1104"/>
                  </a:lnTo>
                  <a:lnTo>
                    <a:pt x="6166" y="1124"/>
                  </a:lnTo>
                  <a:lnTo>
                    <a:pt x="6211" y="1124"/>
                  </a:lnTo>
                  <a:lnTo>
                    <a:pt x="6232" y="1104"/>
                  </a:lnTo>
                  <a:lnTo>
                    <a:pt x="6252" y="1104"/>
                  </a:lnTo>
                  <a:lnTo>
                    <a:pt x="6252" y="1084"/>
                  </a:lnTo>
                  <a:cubicBezTo>
                    <a:pt x="6252" y="1084"/>
                    <a:pt x="6272" y="1084"/>
                    <a:pt x="6272" y="1058"/>
                  </a:cubicBezTo>
                  <a:cubicBezTo>
                    <a:pt x="6272" y="1038"/>
                    <a:pt x="6272" y="1038"/>
                    <a:pt x="6293" y="1017"/>
                  </a:cubicBezTo>
                  <a:lnTo>
                    <a:pt x="6293" y="977"/>
                  </a:lnTo>
                  <a:lnTo>
                    <a:pt x="6293" y="931"/>
                  </a:lnTo>
                  <a:cubicBezTo>
                    <a:pt x="6318" y="911"/>
                    <a:pt x="6318" y="890"/>
                    <a:pt x="6318" y="890"/>
                  </a:cubicBezTo>
                  <a:lnTo>
                    <a:pt x="6318" y="850"/>
                  </a:lnTo>
                  <a:lnTo>
                    <a:pt x="6318" y="829"/>
                  </a:lnTo>
                  <a:lnTo>
                    <a:pt x="6318" y="804"/>
                  </a:lnTo>
                  <a:lnTo>
                    <a:pt x="6318" y="783"/>
                  </a:lnTo>
                  <a:lnTo>
                    <a:pt x="6293" y="763"/>
                  </a:lnTo>
                  <a:lnTo>
                    <a:pt x="6293" y="743"/>
                  </a:lnTo>
                  <a:lnTo>
                    <a:pt x="6293" y="722"/>
                  </a:lnTo>
                  <a:lnTo>
                    <a:pt x="6293" y="702"/>
                  </a:lnTo>
                  <a:lnTo>
                    <a:pt x="6293" y="677"/>
                  </a:lnTo>
                  <a:lnTo>
                    <a:pt x="6272" y="677"/>
                  </a:lnTo>
                  <a:lnTo>
                    <a:pt x="6272" y="656"/>
                  </a:lnTo>
                  <a:lnTo>
                    <a:pt x="6272" y="636"/>
                  </a:lnTo>
                  <a:lnTo>
                    <a:pt x="6272" y="616"/>
                  </a:lnTo>
                  <a:lnTo>
                    <a:pt x="6252" y="616"/>
                  </a:lnTo>
                  <a:lnTo>
                    <a:pt x="6252" y="595"/>
                  </a:lnTo>
                  <a:lnTo>
                    <a:pt x="6211" y="595"/>
                  </a:lnTo>
                  <a:cubicBezTo>
                    <a:pt x="6191" y="575"/>
                    <a:pt x="6191" y="575"/>
                    <a:pt x="6166" y="575"/>
                  </a:cubicBezTo>
                  <a:lnTo>
                    <a:pt x="6145" y="575"/>
                  </a:lnTo>
                  <a:cubicBezTo>
                    <a:pt x="6105" y="575"/>
                    <a:pt x="6064" y="549"/>
                    <a:pt x="6038" y="549"/>
                  </a:cubicBezTo>
                  <a:cubicBezTo>
                    <a:pt x="6018" y="529"/>
                    <a:pt x="6018" y="529"/>
                    <a:pt x="5998" y="529"/>
                  </a:cubicBezTo>
                  <a:lnTo>
                    <a:pt x="5977" y="509"/>
                  </a:lnTo>
                  <a:lnTo>
                    <a:pt x="5957" y="509"/>
                  </a:lnTo>
                  <a:cubicBezTo>
                    <a:pt x="5957" y="488"/>
                    <a:pt x="5937" y="488"/>
                    <a:pt x="5937" y="488"/>
                  </a:cubicBezTo>
                  <a:cubicBezTo>
                    <a:pt x="5891" y="448"/>
                    <a:pt x="5830" y="422"/>
                    <a:pt x="5764" y="382"/>
                  </a:cubicBezTo>
                  <a:cubicBezTo>
                    <a:pt x="5743" y="382"/>
                    <a:pt x="5743" y="382"/>
                    <a:pt x="5723" y="361"/>
                  </a:cubicBezTo>
                  <a:cubicBezTo>
                    <a:pt x="5703" y="361"/>
                    <a:pt x="5703" y="341"/>
                    <a:pt x="5682" y="341"/>
                  </a:cubicBezTo>
                  <a:cubicBezTo>
                    <a:pt x="5657" y="321"/>
                    <a:pt x="5657" y="321"/>
                    <a:pt x="5637" y="321"/>
                  </a:cubicBezTo>
                  <a:lnTo>
                    <a:pt x="5637" y="295"/>
                  </a:lnTo>
                  <a:lnTo>
                    <a:pt x="5616" y="275"/>
                  </a:lnTo>
                  <a:cubicBezTo>
                    <a:pt x="5596" y="275"/>
                    <a:pt x="5576" y="254"/>
                    <a:pt x="5555" y="254"/>
                  </a:cubicBezTo>
                  <a:lnTo>
                    <a:pt x="5530" y="234"/>
                  </a:lnTo>
                  <a:lnTo>
                    <a:pt x="5509" y="214"/>
                  </a:lnTo>
                  <a:lnTo>
                    <a:pt x="5469" y="193"/>
                  </a:lnTo>
                  <a:lnTo>
                    <a:pt x="5448" y="168"/>
                  </a:lnTo>
                  <a:lnTo>
                    <a:pt x="5448" y="193"/>
                  </a:lnTo>
                  <a:lnTo>
                    <a:pt x="5448" y="214"/>
                  </a:lnTo>
                  <a:lnTo>
                    <a:pt x="5448" y="234"/>
                  </a:lnTo>
                  <a:lnTo>
                    <a:pt x="5448" y="254"/>
                  </a:lnTo>
                  <a:cubicBezTo>
                    <a:pt x="5448" y="275"/>
                    <a:pt x="5448" y="275"/>
                    <a:pt x="5428" y="275"/>
                  </a:cubicBezTo>
                  <a:lnTo>
                    <a:pt x="5428" y="321"/>
                  </a:lnTo>
                  <a:lnTo>
                    <a:pt x="5403" y="341"/>
                  </a:lnTo>
                  <a:lnTo>
                    <a:pt x="5382" y="361"/>
                  </a:lnTo>
                  <a:lnTo>
                    <a:pt x="5342" y="361"/>
                  </a:lnTo>
                  <a:cubicBezTo>
                    <a:pt x="5342" y="382"/>
                    <a:pt x="5321" y="382"/>
                    <a:pt x="5301" y="382"/>
                  </a:cubicBezTo>
                  <a:lnTo>
                    <a:pt x="5235" y="382"/>
                  </a:lnTo>
                  <a:lnTo>
                    <a:pt x="5214" y="361"/>
                  </a:lnTo>
                  <a:lnTo>
                    <a:pt x="5194" y="361"/>
                  </a:lnTo>
                  <a:lnTo>
                    <a:pt x="5174" y="341"/>
                  </a:lnTo>
                  <a:lnTo>
                    <a:pt x="5148" y="341"/>
                  </a:lnTo>
                  <a:lnTo>
                    <a:pt x="5148" y="321"/>
                  </a:lnTo>
                  <a:lnTo>
                    <a:pt x="5128" y="295"/>
                  </a:lnTo>
                  <a:lnTo>
                    <a:pt x="5128" y="275"/>
                  </a:lnTo>
                  <a:cubicBezTo>
                    <a:pt x="5108" y="254"/>
                    <a:pt x="5108" y="254"/>
                    <a:pt x="5108" y="234"/>
                  </a:cubicBezTo>
                  <a:lnTo>
                    <a:pt x="5087" y="214"/>
                  </a:lnTo>
                  <a:cubicBezTo>
                    <a:pt x="5087" y="214"/>
                    <a:pt x="5067" y="193"/>
                    <a:pt x="5067" y="168"/>
                  </a:cubicBezTo>
                  <a:lnTo>
                    <a:pt x="5047" y="148"/>
                  </a:lnTo>
                  <a:lnTo>
                    <a:pt x="5047" y="127"/>
                  </a:lnTo>
                  <a:lnTo>
                    <a:pt x="5047" y="107"/>
                  </a:lnTo>
                  <a:lnTo>
                    <a:pt x="5021" y="87"/>
                  </a:lnTo>
                  <a:lnTo>
                    <a:pt x="5021" y="66"/>
                  </a:lnTo>
                  <a:lnTo>
                    <a:pt x="4980" y="66"/>
                  </a:lnTo>
                  <a:cubicBezTo>
                    <a:pt x="4960" y="66"/>
                    <a:pt x="4940" y="87"/>
                    <a:pt x="4940" y="87"/>
                  </a:cubicBezTo>
                  <a:cubicBezTo>
                    <a:pt x="4894" y="107"/>
                    <a:pt x="4874" y="127"/>
                    <a:pt x="4853" y="127"/>
                  </a:cubicBezTo>
                  <a:cubicBezTo>
                    <a:pt x="4833" y="148"/>
                    <a:pt x="4813" y="168"/>
                    <a:pt x="4792" y="193"/>
                  </a:cubicBezTo>
                  <a:cubicBezTo>
                    <a:pt x="4767" y="214"/>
                    <a:pt x="4767" y="214"/>
                    <a:pt x="4746" y="234"/>
                  </a:cubicBezTo>
                  <a:lnTo>
                    <a:pt x="4726" y="254"/>
                  </a:lnTo>
                  <a:cubicBezTo>
                    <a:pt x="4706" y="254"/>
                    <a:pt x="4706" y="275"/>
                    <a:pt x="4706" y="275"/>
                  </a:cubicBezTo>
                  <a:cubicBezTo>
                    <a:pt x="4685" y="275"/>
                    <a:pt x="4685" y="275"/>
                    <a:pt x="4685" y="295"/>
                  </a:cubicBezTo>
                  <a:lnTo>
                    <a:pt x="4640" y="295"/>
                  </a:lnTo>
                  <a:cubicBezTo>
                    <a:pt x="4619" y="295"/>
                    <a:pt x="4619" y="295"/>
                    <a:pt x="4599" y="321"/>
                  </a:cubicBezTo>
                  <a:lnTo>
                    <a:pt x="4492" y="321"/>
                  </a:lnTo>
                  <a:cubicBezTo>
                    <a:pt x="4472" y="321"/>
                    <a:pt x="4451" y="295"/>
                    <a:pt x="4411" y="295"/>
                  </a:cubicBezTo>
                  <a:lnTo>
                    <a:pt x="4345" y="295"/>
                  </a:lnTo>
                  <a:cubicBezTo>
                    <a:pt x="4345" y="275"/>
                    <a:pt x="4324" y="275"/>
                    <a:pt x="4324" y="275"/>
                  </a:cubicBezTo>
                  <a:lnTo>
                    <a:pt x="4284" y="275"/>
                  </a:lnTo>
                  <a:cubicBezTo>
                    <a:pt x="4258" y="254"/>
                    <a:pt x="4238" y="254"/>
                    <a:pt x="4217" y="254"/>
                  </a:cubicBezTo>
                  <a:cubicBezTo>
                    <a:pt x="4197" y="234"/>
                    <a:pt x="4177" y="234"/>
                    <a:pt x="4177" y="234"/>
                  </a:cubicBezTo>
                  <a:cubicBezTo>
                    <a:pt x="4156" y="234"/>
                    <a:pt x="4156" y="214"/>
                    <a:pt x="4131" y="214"/>
                  </a:cubicBezTo>
                  <a:lnTo>
                    <a:pt x="4111" y="214"/>
                  </a:lnTo>
                  <a:lnTo>
                    <a:pt x="4111" y="193"/>
                  </a:lnTo>
                  <a:lnTo>
                    <a:pt x="4090" y="193"/>
                  </a:lnTo>
                  <a:cubicBezTo>
                    <a:pt x="4070" y="193"/>
                    <a:pt x="4070" y="168"/>
                    <a:pt x="4050" y="168"/>
                  </a:cubicBezTo>
                  <a:cubicBezTo>
                    <a:pt x="4029" y="148"/>
                    <a:pt x="4004" y="148"/>
                    <a:pt x="3983" y="127"/>
                  </a:cubicBezTo>
                  <a:lnTo>
                    <a:pt x="3963" y="127"/>
                  </a:lnTo>
                  <a:cubicBezTo>
                    <a:pt x="3963" y="127"/>
                    <a:pt x="3963" y="107"/>
                    <a:pt x="3943" y="107"/>
                  </a:cubicBezTo>
                  <a:cubicBezTo>
                    <a:pt x="3943" y="107"/>
                    <a:pt x="3922" y="87"/>
                    <a:pt x="3902" y="87"/>
                  </a:cubicBezTo>
                  <a:cubicBezTo>
                    <a:pt x="3877" y="66"/>
                    <a:pt x="3836" y="41"/>
                    <a:pt x="3816" y="41"/>
                  </a:cubicBezTo>
                  <a:cubicBezTo>
                    <a:pt x="3795" y="41"/>
                    <a:pt x="3795" y="20"/>
                    <a:pt x="3775" y="20"/>
                  </a:cubicBezTo>
                  <a:lnTo>
                    <a:pt x="3729" y="20"/>
                  </a:lnTo>
                  <a:cubicBezTo>
                    <a:pt x="3709" y="0"/>
                    <a:pt x="3688" y="0"/>
                    <a:pt x="36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9"/>
            <p:cNvSpPr/>
            <p:nvPr/>
          </p:nvSpPr>
          <p:spPr>
            <a:xfrm>
              <a:off x="4290524" y="3383320"/>
              <a:ext cx="74" cy="1552"/>
            </a:xfrm>
            <a:custGeom>
              <a:rect b="b" l="l" r="r" t="t"/>
              <a:pathLst>
                <a:path extrusionOk="0" h="21" w="1">
                  <a:moveTo>
                    <a:pt x="0" y="20"/>
                  </a:moveTo>
                  <a:lnTo>
                    <a:pt x="0" y="20"/>
                  </a:lnTo>
                  <a:lnTo>
                    <a:pt x="0" y="20"/>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9"/>
            <p:cNvSpPr/>
            <p:nvPr/>
          </p:nvSpPr>
          <p:spPr>
            <a:xfrm>
              <a:off x="4290524" y="3384798"/>
              <a:ext cx="1921" cy="74"/>
            </a:xfrm>
            <a:custGeom>
              <a:rect b="b" l="l" r="r" t="t"/>
              <a:pathLst>
                <a:path extrusionOk="0" h="1" w="26">
                  <a:moveTo>
                    <a:pt x="0" y="0"/>
                  </a:moveTo>
                  <a:lnTo>
                    <a:pt x="26" y="0"/>
                  </a:lnTo>
                  <a:lnTo>
                    <a:pt x="26" y="0"/>
                  </a:lnTo>
                  <a:lnTo>
                    <a:pt x="26" y="0"/>
                  </a:lnTo>
                  <a:lnTo>
                    <a:pt x="26" y="0"/>
                  </a:lnTo>
                  <a:lnTo>
                    <a:pt x="0" y="0"/>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9"/>
            <p:cNvSpPr/>
            <p:nvPr/>
          </p:nvSpPr>
          <p:spPr>
            <a:xfrm>
              <a:off x="4599099" y="3117161"/>
              <a:ext cx="20320" cy="11010"/>
            </a:xfrm>
            <a:custGeom>
              <a:rect b="b" l="l" r="r" t="t"/>
              <a:pathLst>
                <a:path extrusionOk="0" h="149" w="275">
                  <a:moveTo>
                    <a:pt x="275" y="1"/>
                  </a:moveTo>
                  <a:cubicBezTo>
                    <a:pt x="275" y="21"/>
                    <a:pt x="255" y="21"/>
                    <a:pt x="255" y="41"/>
                  </a:cubicBezTo>
                  <a:cubicBezTo>
                    <a:pt x="234" y="62"/>
                    <a:pt x="214" y="82"/>
                    <a:pt x="194" y="82"/>
                  </a:cubicBezTo>
                  <a:lnTo>
                    <a:pt x="127" y="82"/>
                  </a:lnTo>
                  <a:cubicBezTo>
                    <a:pt x="107" y="82"/>
                    <a:pt x="87" y="62"/>
                    <a:pt x="46" y="62"/>
                  </a:cubicBezTo>
                  <a:cubicBezTo>
                    <a:pt x="46" y="41"/>
                    <a:pt x="21" y="41"/>
                    <a:pt x="21" y="21"/>
                  </a:cubicBezTo>
                  <a:lnTo>
                    <a:pt x="0" y="21"/>
                  </a:lnTo>
                  <a:cubicBezTo>
                    <a:pt x="21" y="62"/>
                    <a:pt x="46" y="102"/>
                    <a:pt x="87" y="128"/>
                  </a:cubicBezTo>
                  <a:cubicBezTo>
                    <a:pt x="107" y="148"/>
                    <a:pt x="127" y="148"/>
                    <a:pt x="173" y="148"/>
                  </a:cubicBezTo>
                  <a:cubicBezTo>
                    <a:pt x="194" y="148"/>
                    <a:pt x="214" y="148"/>
                    <a:pt x="234" y="128"/>
                  </a:cubicBezTo>
                  <a:cubicBezTo>
                    <a:pt x="255" y="128"/>
                    <a:pt x="255" y="102"/>
                    <a:pt x="275" y="82"/>
                  </a:cubicBezTo>
                  <a:lnTo>
                    <a:pt x="275" y="41"/>
                  </a:lnTo>
                  <a:lnTo>
                    <a:pt x="275"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9"/>
            <p:cNvSpPr/>
            <p:nvPr/>
          </p:nvSpPr>
          <p:spPr>
            <a:xfrm>
              <a:off x="4655479" y="3138959"/>
              <a:ext cx="3473" cy="7980"/>
            </a:xfrm>
            <a:custGeom>
              <a:rect b="b" l="l" r="r" t="t"/>
              <a:pathLst>
                <a:path extrusionOk="0" h="108" w="47">
                  <a:moveTo>
                    <a:pt x="46" y="1"/>
                  </a:moveTo>
                  <a:lnTo>
                    <a:pt x="46" y="1"/>
                  </a:lnTo>
                  <a:cubicBezTo>
                    <a:pt x="0" y="21"/>
                    <a:pt x="0" y="62"/>
                    <a:pt x="0" y="108"/>
                  </a:cubicBezTo>
                  <a:cubicBezTo>
                    <a:pt x="21" y="87"/>
                    <a:pt x="21" y="62"/>
                    <a:pt x="21" y="41"/>
                  </a:cubicBezTo>
                  <a:cubicBezTo>
                    <a:pt x="46" y="21"/>
                    <a:pt x="46" y="21"/>
                    <a:pt x="4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9"/>
            <p:cNvSpPr/>
            <p:nvPr/>
          </p:nvSpPr>
          <p:spPr>
            <a:xfrm>
              <a:off x="4569395" y="3120191"/>
              <a:ext cx="25271" cy="61774"/>
            </a:xfrm>
            <a:custGeom>
              <a:rect b="b" l="l" r="r" t="t"/>
              <a:pathLst>
                <a:path extrusionOk="0" h="836" w="342">
                  <a:moveTo>
                    <a:pt x="341" y="0"/>
                  </a:moveTo>
                  <a:lnTo>
                    <a:pt x="341" y="0"/>
                  </a:lnTo>
                  <a:cubicBezTo>
                    <a:pt x="295" y="107"/>
                    <a:pt x="275" y="234"/>
                    <a:pt x="255" y="341"/>
                  </a:cubicBezTo>
                  <a:cubicBezTo>
                    <a:pt x="234" y="402"/>
                    <a:pt x="234" y="468"/>
                    <a:pt x="214" y="529"/>
                  </a:cubicBezTo>
                  <a:lnTo>
                    <a:pt x="214" y="616"/>
                  </a:lnTo>
                  <a:cubicBezTo>
                    <a:pt x="194" y="636"/>
                    <a:pt x="194" y="657"/>
                    <a:pt x="194" y="697"/>
                  </a:cubicBezTo>
                  <a:cubicBezTo>
                    <a:pt x="194" y="723"/>
                    <a:pt x="168" y="723"/>
                    <a:pt x="168" y="743"/>
                  </a:cubicBezTo>
                  <a:cubicBezTo>
                    <a:pt x="148" y="763"/>
                    <a:pt x="148" y="763"/>
                    <a:pt x="128" y="784"/>
                  </a:cubicBezTo>
                  <a:lnTo>
                    <a:pt x="107" y="804"/>
                  </a:lnTo>
                  <a:lnTo>
                    <a:pt x="87" y="804"/>
                  </a:lnTo>
                  <a:cubicBezTo>
                    <a:pt x="67" y="784"/>
                    <a:pt x="41" y="784"/>
                    <a:pt x="21" y="763"/>
                  </a:cubicBezTo>
                  <a:lnTo>
                    <a:pt x="0" y="763"/>
                  </a:lnTo>
                  <a:lnTo>
                    <a:pt x="21" y="784"/>
                  </a:lnTo>
                  <a:cubicBezTo>
                    <a:pt x="41" y="804"/>
                    <a:pt x="67" y="824"/>
                    <a:pt x="107" y="824"/>
                  </a:cubicBezTo>
                  <a:cubicBezTo>
                    <a:pt x="113" y="832"/>
                    <a:pt x="119" y="835"/>
                    <a:pt x="126" y="835"/>
                  </a:cubicBezTo>
                  <a:cubicBezTo>
                    <a:pt x="140" y="835"/>
                    <a:pt x="154" y="818"/>
                    <a:pt x="168" y="804"/>
                  </a:cubicBezTo>
                  <a:cubicBezTo>
                    <a:pt x="194" y="804"/>
                    <a:pt x="214" y="784"/>
                    <a:pt x="214" y="763"/>
                  </a:cubicBezTo>
                  <a:cubicBezTo>
                    <a:pt x="234" y="743"/>
                    <a:pt x="234" y="743"/>
                    <a:pt x="234" y="723"/>
                  </a:cubicBezTo>
                  <a:cubicBezTo>
                    <a:pt x="255" y="697"/>
                    <a:pt x="255" y="697"/>
                    <a:pt x="255" y="677"/>
                  </a:cubicBezTo>
                  <a:cubicBezTo>
                    <a:pt x="275" y="616"/>
                    <a:pt x="275" y="529"/>
                    <a:pt x="295" y="468"/>
                  </a:cubicBezTo>
                  <a:cubicBezTo>
                    <a:pt x="295" y="316"/>
                    <a:pt x="321" y="148"/>
                    <a:pt x="341" y="0"/>
                  </a:cubicBezTo>
                  <a:close/>
                </a:path>
              </a:pathLst>
            </a:custGeom>
            <a:solidFill>
              <a:srgbClr val="ECEC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9"/>
            <p:cNvSpPr/>
            <p:nvPr/>
          </p:nvSpPr>
          <p:spPr>
            <a:xfrm>
              <a:off x="4523877" y="3118713"/>
              <a:ext cx="22316" cy="159756"/>
            </a:xfrm>
            <a:custGeom>
              <a:rect b="b" l="l" r="r" t="t"/>
              <a:pathLst>
                <a:path extrusionOk="0" h="2162" w="302">
                  <a:moveTo>
                    <a:pt x="194" y="0"/>
                  </a:moveTo>
                  <a:cubicBezTo>
                    <a:pt x="174" y="61"/>
                    <a:pt x="148" y="107"/>
                    <a:pt x="148" y="168"/>
                  </a:cubicBezTo>
                  <a:cubicBezTo>
                    <a:pt x="128" y="188"/>
                    <a:pt x="128" y="209"/>
                    <a:pt x="128" y="254"/>
                  </a:cubicBezTo>
                  <a:lnTo>
                    <a:pt x="128" y="315"/>
                  </a:lnTo>
                  <a:cubicBezTo>
                    <a:pt x="108" y="382"/>
                    <a:pt x="108" y="422"/>
                    <a:pt x="108" y="488"/>
                  </a:cubicBezTo>
                  <a:lnTo>
                    <a:pt x="108" y="616"/>
                  </a:lnTo>
                  <a:cubicBezTo>
                    <a:pt x="87" y="697"/>
                    <a:pt x="108" y="783"/>
                    <a:pt x="108" y="844"/>
                  </a:cubicBezTo>
                  <a:lnTo>
                    <a:pt x="108" y="972"/>
                  </a:lnTo>
                  <a:cubicBezTo>
                    <a:pt x="108" y="1017"/>
                    <a:pt x="128" y="1038"/>
                    <a:pt x="128" y="1078"/>
                  </a:cubicBezTo>
                  <a:cubicBezTo>
                    <a:pt x="128" y="1124"/>
                    <a:pt x="148" y="1165"/>
                    <a:pt x="148" y="1185"/>
                  </a:cubicBezTo>
                  <a:lnTo>
                    <a:pt x="148" y="1292"/>
                  </a:lnTo>
                  <a:cubicBezTo>
                    <a:pt x="174" y="1379"/>
                    <a:pt x="174" y="1460"/>
                    <a:pt x="174" y="1526"/>
                  </a:cubicBezTo>
                  <a:lnTo>
                    <a:pt x="174" y="1567"/>
                  </a:lnTo>
                  <a:lnTo>
                    <a:pt x="174" y="1674"/>
                  </a:lnTo>
                  <a:cubicBezTo>
                    <a:pt x="174" y="1694"/>
                    <a:pt x="148" y="1714"/>
                    <a:pt x="148" y="1760"/>
                  </a:cubicBezTo>
                  <a:cubicBezTo>
                    <a:pt x="148" y="1801"/>
                    <a:pt x="148" y="1862"/>
                    <a:pt x="128" y="1928"/>
                  </a:cubicBezTo>
                  <a:cubicBezTo>
                    <a:pt x="108" y="1969"/>
                    <a:pt x="108" y="2014"/>
                    <a:pt x="87" y="2035"/>
                  </a:cubicBezTo>
                  <a:cubicBezTo>
                    <a:pt x="67" y="2075"/>
                    <a:pt x="21" y="2116"/>
                    <a:pt x="1" y="2162"/>
                  </a:cubicBezTo>
                  <a:cubicBezTo>
                    <a:pt x="21" y="2142"/>
                    <a:pt x="47" y="2116"/>
                    <a:pt x="47" y="2116"/>
                  </a:cubicBezTo>
                  <a:cubicBezTo>
                    <a:pt x="108" y="2075"/>
                    <a:pt x="148" y="2014"/>
                    <a:pt x="174" y="1969"/>
                  </a:cubicBezTo>
                  <a:cubicBezTo>
                    <a:pt x="215" y="1928"/>
                    <a:pt x="215" y="1887"/>
                    <a:pt x="235" y="1841"/>
                  </a:cubicBezTo>
                  <a:cubicBezTo>
                    <a:pt x="235" y="1821"/>
                    <a:pt x="255" y="1801"/>
                    <a:pt x="255" y="1780"/>
                  </a:cubicBezTo>
                  <a:lnTo>
                    <a:pt x="255" y="1714"/>
                  </a:lnTo>
                  <a:cubicBezTo>
                    <a:pt x="276" y="1674"/>
                    <a:pt x="276" y="1633"/>
                    <a:pt x="276" y="1607"/>
                  </a:cubicBezTo>
                  <a:cubicBezTo>
                    <a:pt x="301" y="1526"/>
                    <a:pt x="301" y="1440"/>
                    <a:pt x="301" y="1379"/>
                  </a:cubicBezTo>
                  <a:lnTo>
                    <a:pt x="301" y="1312"/>
                  </a:lnTo>
                  <a:lnTo>
                    <a:pt x="301" y="1251"/>
                  </a:lnTo>
                  <a:cubicBezTo>
                    <a:pt x="276" y="1206"/>
                    <a:pt x="276" y="1165"/>
                    <a:pt x="276" y="1145"/>
                  </a:cubicBezTo>
                  <a:cubicBezTo>
                    <a:pt x="255" y="1099"/>
                    <a:pt x="255" y="1058"/>
                    <a:pt x="235" y="1038"/>
                  </a:cubicBezTo>
                  <a:cubicBezTo>
                    <a:pt x="235" y="997"/>
                    <a:pt x="235" y="951"/>
                    <a:pt x="215" y="931"/>
                  </a:cubicBezTo>
                  <a:cubicBezTo>
                    <a:pt x="215" y="844"/>
                    <a:pt x="194" y="783"/>
                    <a:pt x="194" y="697"/>
                  </a:cubicBezTo>
                  <a:cubicBezTo>
                    <a:pt x="174" y="636"/>
                    <a:pt x="174" y="549"/>
                    <a:pt x="174" y="488"/>
                  </a:cubicBezTo>
                  <a:cubicBezTo>
                    <a:pt x="174" y="402"/>
                    <a:pt x="174" y="336"/>
                    <a:pt x="148" y="275"/>
                  </a:cubicBezTo>
                  <a:cubicBezTo>
                    <a:pt x="174" y="234"/>
                    <a:pt x="174" y="188"/>
                    <a:pt x="174" y="148"/>
                  </a:cubicBezTo>
                  <a:cubicBezTo>
                    <a:pt x="174" y="107"/>
                    <a:pt x="194" y="61"/>
                    <a:pt x="194" y="0"/>
                  </a:cubicBezTo>
                  <a:close/>
                </a:path>
              </a:pathLst>
            </a:custGeom>
            <a:solidFill>
              <a:srgbClr val="ECEC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9"/>
            <p:cNvSpPr/>
            <p:nvPr/>
          </p:nvSpPr>
          <p:spPr>
            <a:xfrm>
              <a:off x="4552104" y="3188984"/>
              <a:ext cx="23719" cy="61331"/>
            </a:xfrm>
            <a:custGeom>
              <a:rect b="b" l="l" r="r" t="t"/>
              <a:pathLst>
                <a:path extrusionOk="0" h="830" w="321">
                  <a:moveTo>
                    <a:pt x="0" y="0"/>
                  </a:moveTo>
                  <a:cubicBezTo>
                    <a:pt x="0" y="87"/>
                    <a:pt x="21" y="173"/>
                    <a:pt x="21" y="255"/>
                  </a:cubicBezTo>
                  <a:lnTo>
                    <a:pt x="21" y="341"/>
                  </a:lnTo>
                  <a:cubicBezTo>
                    <a:pt x="46" y="382"/>
                    <a:pt x="46" y="402"/>
                    <a:pt x="46" y="448"/>
                  </a:cubicBezTo>
                  <a:cubicBezTo>
                    <a:pt x="67" y="489"/>
                    <a:pt x="67" y="529"/>
                    <a:pt x="107" y="595"/>
                  </a:cubicBezTo>
                  <a:cubicBezTo>
                    <a:pt x="107" y="616"/>
                    <a:pt x="128" y="656"/>
                    <a:pt x="148" y="682"/>
                  </a:cubicBezTo>
                  <a:cubicBezTo>
                    <a:pt x="173" y="702"/>
                    <a:pt x="194" y="743"/>
                    <a:pt x="214" y="763"/>
                  </a:cubicBezTo>
                  <a:cubicBezTo>
                    <a:pt x="234" y="784"/>
                    <a:pt x="255" y="809"/>
                    <a:pt x="275" y="809"/>
                  </a:cubicBezTo>
                  <a:cubicBezTo>
                    <a:pt x="275" y="784"/>
                    <a:pt x="255" y="784"/>
                    <a:pt x="255" y="763"/>
                  </a:cubicBezTo>
                  <a:cubicBezTo>
                    <a:pt x="234" y="723"/>
                    <a:pt x="214" y="682"/>
                    <a:pt x="194" y="636"/>
                  </a:cubicBezTo>
                  <a:cubicBezTo>
                    <a:pt x="194" y="616"/>
                    <a:pt x="173" y="595"/>
                    <a:pt x="173" y="575"/>
                  </a:cubicBezTo>
                  <a:cubicBezTo>
                    <a:pt x="148" y="529"/>
                    <a:pt x="148" y="509"/>
                    <a:pt x="128" y="468"/>
                  </a:cubicBezTo>
                  <a:lnTo>
                    <a:pt x="128" y="428"/>
                  </a:lnTo>
                  <a:cubicBezTo>
                    <a:pt x="107" y="361"/>
                    <a:pt x="87" y="300"/>
                    <a:pt x="87" y="234"/>
                  </a:cubicBezTo>
                  <a:cubicBezTo>
                    <a:pt x="67" y="148"/>
                    <a:pt x="46" y="87"/>
                    <a:pt x="0" y="0"/>
                  </a:cubicBezTo>
                  <a:close/>
                  <a:moveTo>
                    <a:pt x="275" y="809"/>
                  </a:moveTo>
                  <a:cubicBezTo>
                    <a:pt x="301" y="829"/>
                    <a:pt x="301" y="829"/>
                    <a:pt x="321" y="829"/>
                  </a:cubicBezTo>
                  <a:cubicBezTo>
                    <a:pt x="301" y="829"/>
                    <a:pt x="301" y="809"/>
                    <a:pt x="275" y="809"/>
                  </a:cubicBezTo>
                  <a:close/>
                </a:path>
              </a:pathLst>
            </a:custGeom>
            <a:solidFill>
              <a:srgbClr val="ECEC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9"/>
            <p:cNvSpPr/>
            <p:nvPr/>
          </p:nvSpPr>
          <p:spPr>
            <a:xfrm>
              <a:off x="4458113" y="3204723"/>
              <a:ext cx="14409" cy="87710"/>
            </a:xfrm>
            <a:custGeom>
              <a:rect b="b" l="l" r="r" t="t"/>
              <a:pathLst>
                <a:path extrusionOk="0" h="1187" w="195">
                  <a:moveTo>
                    <a:pt x="174" y="1"/>
                  </a:moveTo>
                  <a:cubicBezTo>
                    <a:pt x="128" y="87"/>
                    <a:pt x="87" y="189"/>
                    <a:pt x="67" y="296"/>
                  </a:cubicBezTo>
                  <a:cubicBezTo>
                    <a:pt x="47" y="316"/>
                    <a:pt x="47" y="342"/>
                    <a:pt x="47" y="362"/>
                  </a:cubicBezTo>
                  <a:cubicBezTo>
                    <a:pt x="47" y="382"/>
                    <a:pt x="21" y="382"/>
                    <a:pt x="21" y="403"/>
                  </a:cubicBezTo>
                  <a:cubicBezTo>
                    <a:pt x="21" y="469"/>
                    <a:pt x="1" y="530"/>
                    <a:pt x="1" y="596"/>
                  </a:cubicBezTo>
                  <a:cubicBezTo>
                    <a:pt x="1" y="637"/>
                    <a:pt x="21" y="698"/>
                    <a:pt x="21" y="744"/>
                  </a:cubicBezTo>
                  <a:cubicBezTo>
                    <a:pt x="47" y="825"/>
                    <a:pt x="67" y="911"/>
                    <a:pt x="87" y="998"/>
                  </a:cubicBezTo>
                  <a:cubicBezTo>
                    <a:pt x="108" y="1059"/>
                    <a:pt x="128" y="1125"/>
                    <a:pt x="174" y="1186"/>
                  </a:cubicBezTo>
                  <a:cubicBezTo>
                    <a:pt x="148" y="1105"/>
                    <a:pt x="148" y="998"/>
                    <a:pt x="128" y="911"/>
                  </a:cubicBezTo>
                  <a:lnTo>
                    <a:pt x="128" y="764"/>
                  </a:lnTo>
                  <a:cubicBezTo>
                    <a:pt x="108" y="698"/>
                    <a:pt x="108" y="637"/>
                    <a:pt x="108" y="571"/>
                  </a:cubicBezTo>
                  <a:cubicBezTo>
                    <a:pt x="108" y="489"/>
                    <a:pt x="108" y="423"/>
                    <a:pt x="128" y="362"/>
                  </a:cubicBezTo>
                  <a:cubicBezTo>
                    <a:pt x="128" y="235"/>
                    <a:pt x="148" y="108"/>
                    <a:pt x="194" y="1"/>
                  </a:cubicBezTo>
                  <a:close/>
                </a:path>
              </a:pathLst>
            </a:custGeom>
            <a:solidFill>
              <a:srgbClr val="ECEC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9"/>
            <p:cNvSpPr/>
            <p:nvPr/>
          </p:nvSpPr>
          <p:spPr>
            <a:xfrm>
              <a:off x="4339367" y="3204723"/>
              <a:ext cx="39163" cy="75296"/>
            </a:xfrm>
            <a:custGeom>
              <a:rect b="b" l="l" r="r" t="t"/>
              <a:pathLst>
                <a:path extrusionOk="0" h="1019" w="530">
                  <a:moveTo>
                    <a:pt x="509" y="1"/>
                  </a:moveTo>
                  <a:lnTo>
                    <a:pt x="529" y="21"/>
                  </a:lnTo>
                  <a:lnTo>
                    <a:pt x="529" y="1"/>
                  </a:lnTo>
                  <a:close/>
                  <a:moveTo>
                    <a:pt x="509" y="21"/>
                  </a:moveTo>
                  <a:lnTo>
                    <a:pt x="509" y="42"/>
                  </a:lnTo>
                  <a:cubicBezTo>
                    <a:pt x="443" y="87"/>
                    <a:pt x="402" y="128"/>
                    <a:pt x="336" y="148"/>
                  </a:cubicBezTo>
                  <a:cubicBezTo>
                    <a:pt x="336" y="169"/>
                    <a:pt x="316" y="169"/>
                    <a:pt x="295" y="189"/>
                  </a:cubicBezTo>
                  <a:cubicBezTo>
                    <a:pt x="255" y="215"/>
                    <a:pt x="229" y="235"/>
                    <a:pt x="189" y="276"/>
                  </a:cubicBezTo>
                  <a:cubicBezTo>
                    <a:pt x="168" y="296"/>
                    <a:pt x="128" y="316"/>
                    <a:pt x="128" y="362"/>
                  </a:cubicBezTo>
                  <a:cubicBezTo>
                    <a:pt x="102" y="403"/>
                    <a:pt x="82" y="423"/>
                    <a:pt x="61" y="469"/>
                  </a:cubicBezTo>
                  <a:cubicBezTo>
                    <a:pt x="41" y="510"/>
                    <a:pt x="41" y="550"/>
                    <a:pt x="21" y="596"/>
                  </a:cubicBezTo>
                  <a:lnTo>
                    <a:pt x="21" y="657"/>
                  </a:lnTo>
                  <a:cubicBezTo>
                    <a:pt x="0" y="723"/>
                    <a:pt x="0" y="784"/>
                    <a:pt x="0" y="825"/>
                  </a:cubicBezTo>
                  <a:lnTo>
                    <a:pt x="0" y="932"/>
                  </a:lnTo>
                  <a:cubicBezTo>
                    <a:pt x="0" y="952"/>
                    <a:pt x="0" y="998"/>
                    <a:pt x="21" y="1018"/>
                  </a:cubicBezTo>
                  <a:lnTo>
                    <a:pt x="21" y="978"/>
                  </a:lnTo>
                  <a:cubicBezTo>
                    <a:pt x="21" y="952"/>
                    <a:pt x="21" y="932"/>
                    <a:pt x="41" y="911"/>
                  </a:cubicBezTo>
                  <a:lnTo>
                    <a:pt x="41" y="805"/>
                  </a:lnTo>
                  <a:cubicBezTo>
                    <a:pt x="61" y="744"/>
                    <a:pt x="82" y="657"/>
                    <a:pt x="102" y="571"/>
                  </a:cubicBezTo>
                  <a:cubicBezTo>
                    <a:pt x="128" y="510"/>
                    <a:pt x="148" y="443"/>
                    <a:pt x="189" y="382"/>
                  </a:cubicBezTo>
                  <a:cubicBezTo>
                    <a:pt x="209" y="342"/>
                    <a:pt x="229" y="296"/>
                    <a:pt x="275" y="255"/>
                  </a:cubicBezTo>
                  <a:cubicBezTo>
                    <a:pt x="336" y="189"/>
                    <a:pt x="402" y="148"/>
                    <a:pt x="463" y="108"/>
                  </a:cubicBezTo>
                  <a:cubicBezTo>
                    <a:pt x="484" y="87"/>
                    <a:pt x="509" y="62"/>
                    <a:pt x="529" y="42"/>
                  </a:cubicBezTo>
                  <a:lnTo>
                    <a:pt x="529" y="21"/>
                  </a:lnTo>
                  <a:close/>
                </a:path>
              </a:pathLst>
            </a:custGeom>
            <a:solidFill>
              <a:srgbClr val="ECEC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9"/>
            <p:cNvSpPr/>
            <p:nvPr/>
          </p:nvSpPr>
          <p:spPr>
            <a:xfrm>
              <a:off x="4448728" y="3124698"/>
              <a:ext cx="20394" cy="33178"/>
            </a:xfrm>
            <a:custGeom>
              <a:rect b="b" l="l" r="r" t="t"/>
              <a:pathLst>
                <a:path extrusionOk="0" h="449" w="276">
                  <a:moveTo>
                    <a:pt x="1" y="0"/>
                  </a:moveTo>
                  <a:cubicBezTo>
                    <a:pt x="21" y="67"/>
                    <a:pt x="46" y="153"/>
                    <a:pt x="87" y="214"/>
                  </a:cubicBezTo>
                  <a:cubicBezTo>
                    <a:pt x="107" y="255"/>
                    <a:pt x="128" y="301"/>
                    <a:pt x="174" y="341"/>
                  </a:cubicBezTo>
                  <a:cubicBezTo>
                    <a:pt x="194" y="362"/>
                    <a:pt x="214" y="382"/>
                    <a:pt x="214" y="407"/>
                  </a:cubicBezTo>
                  <a:cubicBezTo>
                    <a:pt x="235" y="428"/>
                    <a:pt x="235" y="428"/>
                    <a:pt x="255" y="428"/>
                  </a:cubicBezTo>
                  <a:cubicBezTo>
                    <a:pt x="235" y="382"/>
                    <a:pt x="214" y="341"/>
                    <a:pt x="194" y="301"/>
                  </a:cubicBezTo>
                  <a:cubicBezTo>
                    <a:pt x="174" y="255"/>
                    <a:pt x="128" y="214"/>
                    <a:pt x="107" y="173"/>
                  </a:cubicBezTo>
                  <a:cubicBezTo>
                    <a:pt x="87" y="107"/>
                    <a:pt x="46" y="46"/>
                    <a:pt x="1" y="0"/>
                  </a:cubicBezTo>
                  <a:close/>
                  <a:moveTo>
                    <a:pt x="255" y="428"/>
                  </a:moveTo>
                  <a:cubicBezTo>
                    <a:pt x="255" y="448"/>
                    <a:pt x="255" y="448"/>
                    <a:pt x="275" y="448"/>
                  </a:cubicBezTo>
                  <a:cubicBezTo>
                    <a:pt x="255" y="448"/>
                    <a:pt x="255" y="428"/>
                    <a:pt x="255" y="428"/>
                  </a:cubicBezTo>
                  <a:close/>
                </a:path>
              </a:pathLst>
            </a:custGeom>
            <a:solidFill>
              <a:srgbClr val="ECEC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9"/>
            <p:cNvSpPr/>
            <p:nvPr/>
          </p:nvSpPr>
          <p:spPr>
            <a:xfrm>
              <a:off x="4442743" y="3134083"/>
              <a:ext cx="4581" cy="30148"/>
            </a:xfrm>
            <a:custGeom>
              <a:rect b="b" l="l" r="r" t="t"/>
              <a:pathLst>
                <a:path extrusionOk="0" h="408" w="62">
                  <a:moveTo>
                    <a:pt x="61" y="1"/>
                  </a:moveTo>
                  <a:lnTo>
                    <a:pt x="61" y="1"/>
                  </a:lnTo>
                  <a:cubicBezTo>
                    <a:pt x="41" y="46"/>
                    <a:pt x="21" y="107"/>
                    <a:pt x="0" y="153"/>
                  </a:cubicBezTo>
                  <a:cubicBezTo>
                    <a:pt x="0" y="194"/>
                    <a:pt x="0" y="235"/>
                    <a:pt x="21" y="280"/>
                  </a:cubicBezTo>
                  <a:cubicBezTo>
                    <a:pt x="21" y="321"/>
                    <a:pt x="21" y="362"/>
                    <a:pt x="41" y="408"/>
                  </a:cubicBezTo>
                  <a:lnTo>
                    <a:pt x="41" y="382"/>
                  </a:lnTo>
                  <a:lnTo>
                    <a:pt x="41" y="280"/>
                  </a:lnTo>
                  <a:lnTo>
                    <a:pt x="41" y="128"/>
                  </a:lnTo>
                  <a:cubicBezTo>
                    <a:pt x="41" y="87"/>
                    <a:pt x="61" y="46"/>
                    <a:pt x="61" y="1"/>
                  </a:cubicBezTo>
                  <a:close/>
                </a:path>
              </a:pathLst>
            </a:custGeom>
            <a:solidFill>
              <a:srgbClr val="ECEC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9"/>
            <p:cNvSpPr/>
            <p:nvPr/>
          </p:nvSpPr>
          <p:spPr>
            <a:xfrm>
              <a:off x="4342397" y="3160758"/>
              <a:ext cx="9458" cy="34656"/>
            </a:xfrm>
            <a:custGeom>
              <a:rect b="b" l="l" r="r" t="t"/>
              <a:pathLst>
                <a:path extrusionOk="0" h="469" w="128">
                  <a:moveTo>
                    <a:pt x="127" y="1"/>
                  </a:moveTo>
                  <a:lnTo>
                    <a:pt x="127" y="1"/>
                  </a:lnTo>
                  <a:cubicBezTo>
                    <a:pt x="107" y="21"/>
                    <a:pt x="61" y="67"/>
                    <a:pt x="41" y="108"/>
                  </a:cubicBezTo>
                  <a:cubicBezTo>
                    <a:pt x="20" y="148"/>
                    <a:pt x="20" y="194"/>
                    <a:pt x="0" y="235"/>
                  </a:cubicBezTo>
                  <a:lnTo>
                    <a:pt x="0" y="382"/>
                  </a:lnTo>
                  <a:lnTo>
                    <a:pt x="0" y="469"/>
                  </a:lnTo>
                  <a:cubicBezTo>
                    <a:pt x="20" y="448"/>
                    <a:pt x="20" y="403"/>
                    <a:pt x="20" y="382"/>
                  </a:cubicBezTo>
                  <a:cubicBezTo>
                    <a:pt x="41" y="321"/>
                    <a:pt x="61" y="275"/>
                    <a:pt x="61" y="235"/>
                  </a:cubicBezTo>
                  <a:cubicBezTo>
                    <a:pt x="87" y="194"/>
                    <a:pt x="87" y="148"/>
                    <a:pt x="107" y="87"/>
                  </a:cubicBezTo>
                  <a:cubicBezTo>
                    <a:pt x="107" y="67"/>
                    <a:pt x="127" y="21"/>
                    <a:pt x="127" y="1"/>
                  </a:cubicBezTo>
                  <a:close/>
                </a:path>
              </a:pathLst>
            </a:custGeom>
            <a:solidFill>
              <a:srgbClr val="ECEC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9"/>
            <p:cNvSpPr/>
            <p:nvPr/>
          </p:nvSpPr>
          <p:spPr>
            <a:xfrm>
              <a:off x="4491216" y="3392704"/>
              <a:ext cx="26749" cy="15813"/>
            </a:xfrm>
            <a:custGeom>
              <a:rect b="b" l="l" r="r" t="t"/>
              <a:pathLst>
                <a:path extrusionOk="0" h="214" w="362">
                  <a:moveTo>
                    <a:pt x="82" y="0"/>
                  </a:moveTo>
                  <a:lnTo>
                    <a:pt x="82" y="21"/>
                  </a:lnTo>
                  <a:lnTo>
                    <a:pt x="41" y="21"/>
                  </a:lnTo>
                  <a:lnTo>
                    <a:pt x="21" y="41"/>
                  </a:lnTo>
                  <a:lnTo>
                    <a:pt x="0" y="41"/>
                  </a:lnTo>
                  <a:lnTo>
                    <a:pt x="0" y="61"/>
                  </a:lnTo>
                  <a:lnTo>
                    <a:pt x="0" y="87"/>
                  </a:lnTo>
                  <a:cubicBezTo>
                    <a:pt x="21" y="107"/>
                    <a:pt x="21" y="107"/>
                    <a:pt x="21" y="127"/>
                  </a:cubicBezTo>
                  <a:lnTo>
                    <a:pt x="21" y="148"/>
                  </a:lnTo>
                  <a:lnTo>
                    <a:pt x="21" y="168"/>
                  </a:lnTo>
                  <a:cubicBezTo>
                    <a:pt x="21" y="168"/>
                    <a:pt x="21" y="188"/>
                    <a:pt x="41" y="188"/>
                  </a:cubicBezTo>
                  <a:lnTo>
                    <a:pt x="41" y="214"/>
                  </a:lnTo>
                  <a:lnTo>
                    <a:pt x="362" y="214"/>
                  </a:lnTo>
                  <a:lnTo>
                    <a:pt x="362" y="188"/>
                  </a:lnTo>
                  <a:cubicBezTo>
                    <a:pt x="362" y="168"/>
                    <a:pt x="336" y="148"/>
                    <a:pt x="336" y="127"/>
                  </a:cubicBezTo>
                  <a:lnTo>
                    <a:pt x="336" y="107"/>
                  </a:lnTo>
                  <a:lnTo>
                    <a:pt x="336" y="87"/>
                  </a:lnTo>
                  <a:lnTo>
                    <a:pt x="316" y="61"/>
                  </a:lnTo>
                  <a:lnTo>
                    <a:pt x="316" y="41"/>
                  </a:lnTo>
                  <a:lnTo>
                    <a:pt x="316" y="21"/>
                  </a:lnTo>
                  <a:lnTo>
                    <a:pt x="295"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9"/>
            <p:cNvSpPr/>
            <p:nvPr/>
          </p:nvSpPr>
          <p:spPr>
            <a:xfrm>
              <a:off x="4522399" y="3376892"/>
              <a:ext cx="21872" cy="12857"/>
            </a:xfrm>
            <a:custGeom>
              <a:rect b="b" l="l" r="r" t="t"/>
              <a:pathLst>
                <a:path extrusionOk="0" h="174" w="296">
                  <a:moveTo>
                    <a:pt x="107" y="1"/>
                  </a:moveTo>
                  <a:lnTo>
                    <a:pt x="107" y="21"/>
                  </a:lnTo>
                  <a:lnTo>
                    <a:pt x="1" y="21"/>
                  </a:lnTo>
                  <a:lnTo>
                    <a:pt x="1" y="46"/>
                  </a:lnTo>
                  <a:lnTo>
                    <a:pt x="21" y="67"/>
                  </a:lnTo>
                  <a:lnTo>
                    <a:pt x="21" y="87"/>
                  </a:lnTo>
                  <a:lnTo>
                    <a:pt x="21" y="107"/>
                  </a:lnTo>
                  <a:lnTo>
                    <a:pt x="41" y="107"/>
                  </a:lnTo>
                  <a:lnTo>
                    <a:pt x="41" y="128"/>
                  </a:lnTo>
                  <a:lnTo>
                    <a:pt x="67" y="148"/>
                  </a:lnTo>
                  <a:lnTo>
                    <a:pt x="235" y="148"/>
                  </a:lnTo>
                  <a:cubicBezTo>
                    <a:pt x="255" y="174"/>
                    <a:pt x="255" y="174"/>
                    <a:pt x="275" y="174"/>
                  </a:cubicBezTo>
                  <a:lnTo>
                    <a:pt x="296" y="174"/>
                  </a:lnTo>
                  <a:lnTo>
                    <a:pt x="296" y="148"/>
                  </a:lnTo>
                  <a:lnTo>
                    <a:pt x="296" y="128"/>
                  </a:lnTo>
                  <a:lnTo>
                    <a:pt x="296" y="107"/>
                  </a:lnTo>
                  <a:lnTo>
                    <a:pt x="296" y="87"/>
                  </a:lnTo>
                  <a:lnTo>
                    <a:pt x="275" y="87"/>
                  </a:lnTo>
                  <a:lnTo>
                    <a:pt x="275" y="67"/>
                  </a:lnTo>
                  <a:lnTo>
                    <a:pt x="275" y="46"/>
                  </a:lnTo>
                  <a:cubicBezTo>
                    <a:pt x="255" y="21"/>
                    <a:pt x="255" y="21"/>
                    <a:pt x="255"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9"/>
            <p:cNvSpPr/>
            <p:nvPr/>
          </p:nvSpPr>
          <p:spPr>
            <a:xfrm>
              <a:off x="4528828" y="3387828"/>
              <a:ext cx="74" cy="74"/>
            </a:xfrm>
            <a:custGeom>
              <a:rect b="b" l="l" r="r" t="t"/>
              <a:pathLst>
                <a:path extrusionOk="0" h="1" w="1">
                  <a:moveTo>
                    <a:pt x="0" y="0"/>
                  </a:move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9"/>
            <p:cNvSpPr/>
            <p:nvPr/>
          </p:nvSpPr>
          <p:spPr>
            <a:xfrm>
              <a:off x="4530306" y="3387828"/>
              <a:ext cx="74" cy="74"/>
            </a:xfrm>
            <a:custGeom>
              <a:rect b="b" l="l" r="r" t="t"/>
              <a:pathLst>
                <a:path extrusionOk="0" h="1" w="1">
                  <a:moveTo>
                    <a:pt x="0" y="0"/>
                  </a:moveTo>
                  <a:lnTo>
                    <a:pt x="0" y="0"/>
                  </a:lnTo>
                  <a:lnTo>
                    <a:pt x="0"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9"/>
            <p:cNvSpPr/>
            <p:nvPr/>
          </p:nvSpPr>
          <p:spPr>
            <a:xfrm>
              <a:off x="4541168" y="3376892"/>
              <a:ext cx="74" cy="74"/>
            </a:xfrm>
            <a:custGeom>
              <a:rect b="b" l="l" r="r" t="t"/>
              <a:pathLst>
                <a:path extrusionOk="0" h="1" w="1">
                  <a:moveTo>
                    <a:pt x="1" y="1"/>
                  </a:moveTo>
                  <a:lnTo>
                    <a:pt x="1" y="1"/>
                  </a:lnTo>
                  <a:lnTo>
                    <a:pt x="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9"/>
            <p:cNvSpPr/>
            <p:nvPr/>
          </p:nvSpPr>
          <p:spPr>
            <a:xfrm>
              <a:off x="4378456" y="3368985"/>
              <a:ext cx="23350" cy="14409"/>
            </a:xfrm>
            <a:custGeom>
              <a:rect b="b" l="l" r="r" t="t"/>
              <a:pathLst>
                <a:path extrusionOk="0" h="195" w="316">
                  <a:moveTo>
                    <a:pt x="209" y="1"/>
                  </a:moveTo>
                  <a:cubicBezTo>
                    <a:pt x="189" y="1"/>
                    <a:pt x="168" y="1"/>
                    <a:pt x="148" y="26"/>
                  </a:cubicBezTo>
                  <a:lnTo>
                    <a:pt x="107" y="26"/>
                  </a:lnTo>
                  <a:lnTo>
                    <a:pt x="107" y="47"/>
                  </a:lnTo>
                  <a:lnTo>
                    <a:pt x="41" y="47"/>
                  </a:lnTo>
                  <a:lnTo>
                    <a:pt x="41" y="67"/>
                  </a:lnTo>
                  <a:lnTo>
                    <a:pt x="0" y="67"/>
                  </a:lnTo>
                  <a:lnTo>
                    <a:pt x="0" y="87"/>
                  </a:lnTo>
                  <a:lnTo>
                    <a:pt x="0" y="108"/>
                  </a:lnTo>
                  <a:lnTo>
                    <a:pt x="0" y="128"/>
                  </a:lnTo>
                  <a:lnTo>
                    <a:pt x="0" y="153"/>
                  </a:lnTo>
                  <a:lnTo>
                    <a:pt x="21" y="153"/>
                  </a:lnTo>
                  <a:lnTo>
                    <a:pt x="21" y="174"/>
                  </a:lnTo>
                  <a:lnTo>
                    <a:pt x="168" y="174"/>
                  </a:lnTo>
                  <a:cubicBezTo>
                    <a:pt x="189" y="174"/>
                    <a:pt x="189" y="174"/>
                    <a:pt x="209" y="194"/>
                  </a:cubicBezTo>
                  <a:lnTo>
                    <a:pt x="316" y="194"/>
                  </a:lnTo>
                  <a:lnTo>
                    <a:pt x="316" y="174"/>
                  </a:lnTo>
                  <a:lnTo>
                    <a:pt x="316" y="153"/>
                  </a:lnTo>
                  <a:lnTo>
                    <a:pt x="316" y="108"/>
                  </a:lnTo>
                  <a:lnTo>
                    <a:pt x="316" y="87"/>
                  </a:lnTo>
                  <a:lnTo>
                    <a:pt x="295" y="87"/>
                  </a:lnTo>
                  <a:lnTo>
                    <a:pt x="295" y="67"/>
                  </a:lnTo>
                  <a:lnTo>
                    <a:pt x="295" y="47"/>
                  </a:lnTo>
                  <a:lnTo>
                    <a:pt x="295" y="26"/>
                  </a:lnTo>
                  <a:lnTo>
                    <a:pt x="275" y="26"/>
                  </a:lnTo>
                  <a:lnTo>
                    <a:pt x="275"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9"/>
            <p:cNvSpPr/>
            <p:nvPr/>
          </p:nvSpPr>
          <p:spPr>
            <a:xfrm>
              <a:off x="4401733" y="3376892"/>
              <a:ext cx="74" cy="74"/>
            </a:xfrm>
            <a:custGeom>
              <a:rect b="b" l="l" r="r" t="t"/>
              <a:pathLst>
                <a:path extrusionOk="0" h="1" w="1">
                  <a:moveTo>
                    <a:pt x="1" y="1"/>
                  </a:move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9"/>
            <p:cNvSpPr/>
            <p:nvPr/>
          </p:nvSpPr>
          <p:spPr>
            <a:xfrm>
              <a:off x="4401733" y="3376892"/>
              <a:ext cx="74" cy="74"/>
            </a:xfrm>
            <a:custGeom>
              <a:rect b="b" l="l" r="r" t="t"/>
              <a:pathLst>
                <a:path extrusionOk="0" h="1" w="1">
                  <a:moveTo>
                    <a:pt x="1" y="1"/>
                  </a:moveTo>
                  <a:lnTo>
                    <a:pt x="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9"/>
            <p:cNvSpPr/>
            <p:nvPr/>
          </p:nvSpPr>
          <p:spPr>
            <a:xfrm>
              <a:off x="4293850" y="3380291"/>
              <a:ext cx="24902" cy="13966"/>
            </a:xfrm>
            <a:custGeom>
              <a:rect b="b" l="l" r="r" t="t"/>
              <a:pathLst>
                <a:path extrusionOk="0" h="189" w="337">
                  <a:moveTo>
                    <a:pt x="209" y="0"/>
                  </a:moveTo>
                  <a:lnTo>
                    <a:pt x="189" y="21"/>
                  </a:lnTo>
                  <a:lnTo>
                    <a:pt x="148" y="21"/>
                  </a:lnTo>
                  <a:cubicBezTo>
                    <a:pt x="128" y="21"/>
                    <a:pt x="108" y="41"/>
                    <a:pt x="108" y="41"/>
                  </a:cubicBezTo>
                  <a:cubicBezTo>
                    <a:pt x="82" y="41"/>
                    <a:pt x="62" y="41"/>
                    <a:pt x="42" y="61"/>
                  </a:cubicBezTo>
                  <a:lnTo>
                    <a:pt x="21" y="61"/>
                  </a:lnTo>
                  <a:lnTo>
                    <a:pt x="1" y="82"/>
                  </a:lnTo>
                  <a:lnTo>
                    <a:pt x="1" y="102"/>
                  </a:lnTo>
                  <a:lnTo>
                    <a:pt x="21" y="102"/>
                  </a:lnTo>
                  <a:lnTo>
                    <a:pt x="21" y="128"/>
                  </a:lnTo>
                  <a:lnTo>
                    <a:pt x="21" y="148"/>
                  </a:lnTo>
                  <a:lnTo>
                    <a:pt x="42" y="148"/>
                  </a:lnTo>
                  <a:lnTo>
                    <a:pt x="62" y="168"/>
                  </a:lnTo>
                  <a:lnTo>
                    <a:pt x="235" y="168"/>
                  </a:lnTo>
                  <a:cubicBezTo>
                    <a:pt x="255" y="168"/>
                    <a:pt x="255" y="189"/>
                    <a:pt x="276" y="189"/>
                  </a:cubicBezTo>
                  <a:lnTo>
                    <a:pt x="337" y="189"/>
                  </a:lnTo>
                  <a:lnTo>
                    <a:pt x="337" y="168"/>
                  </a:lnTo>
                  <a:lnTo>
                    <a:pt x="316" y="148"/>
                  </a:lnTo>
                  <a:lnTo>
                    <a:pt x="316" y="102"/>
                  </a:lnTo>
                  <a:lnTo>
                    <a:pt x="296" y="82"/>
                  </a:lnTo>
                  <a:lnTo>
                    <a:pt x="296" y="61"/>
                  </a:lnTo>
                  <a:lnTo>
                    <a:pt x="296" y="41"/>
                  </a:lnTo>
                  <a:lnTo>
                    <a:pt x="276" y="41"/>
                  </a:lnTo>
                  <a:lnTo>
                    <a:pt x="276" y="21"/>
                  </a:lnTo>
                  <a:lnTo>
                    <a:pt x="255"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1" name="Google Shape;3421;p69"/>
          <p:cNvGrpSpPr/>
          <p:nvPr/>
        </p:nvGrpSpPr>
        <p:grpSpPr>
          <a:xfrm>
            <a:off x="2107742" y="2684525"/>
            <a:ext cx="167736" cy="283526"/>
            <a:chOff x="2107742" y="2684525"/>
            <a:chExt cx="167736" cy="283526"/>
          </a:xfrm>
        </p:grpSpPr>
        <p:sp>
          <p:nvSpPr>
            <p:cNvPr id="3422" name="Google Shape;3422;p69"/>
            <p:cNvSpPr/>
            <p:nvPr/>
          </p:nvSpPr>
          <p:spPr>
            <a:xfrm>
              <a:off x="2107742" y="2684525"/>
              <a:ext cx="167736" cy="283526"/>
            </a:xfrm>
            <a:custGeom>
              <a:rect b="b" l="l" r="r" t="t"/>
              <a:pathLst>
                <a:path extrusionOk="0" h="3837" w="2270">
                  <a:moveTo>
                    <a:pt x="350" y="1322"/>
                  </a:moveTo>
                  <a:cubicBezTo>
                    <a:pt x="343" y="1334"/>
                    <a:pt x="336" y="1345"/>
                    <a:pt x="336" y="1359"/>
                  </a:cubicBezTo>
                  <a:lnTo>
                    <a:pt x="336" y="1333"/>
                  </a:lnTo>
                  <a:cubicBezTo>
                    <a:pt x="342" y="1329"/>
                    <a:pt x="346" y="1325"/>
                    <a:pt x="350" y="1322"/>
                  </a:cubicBezTo>
                  <a:close/>
                  <a:moveTo>
                    <a:pt x="128" y="2035"/>
                  </a:moveTo>
                  <a:lnTo>
                    <a:pt x="107" y="2056"/>
                  </a:lnTo>
                  <a:cubicBezTo>
                    <a:pt x="107" y="2056"/>
                    <a:pt x="107" y="2035"/>
                    <a:pt x="128" y="2035"/>
                  </a:cubicBezTo>
                  <a:close/>
                  <a:moveTo>
                    <a:pt x="2117" y="2585"/>
                  </a:moveTo>
                  <a:cubicBezTo>
                    <a:pt x="2117" y="2605"/>
                    <a:pt x="2117" y="2605"/>
                    <a:pt x="2096" y="2631"/>
                  </a:cubicBezTo>
                  <a:cubicBezTo>
                    <a:pt x="2096" y="2605"/>
                    <a:pt x="2117" y="2605"/>
                    <a:pt x="2117" y="2585"/>
                  </a:cubicBezTo>
                  <a:close/>
                  <a:moveTo>
                    <a:pt x="2076" y="2671"/>
                  </a:moveTo>
                  <a:lnTo>
                    <a:pt x="2076" y="2692"/>
                  </a:lnTo>
                  <a:cubicBezTo>
                    <a:pt x="2073" y="2692"/>
                    <a:pt x="2071" y="2692"/>
                    <a:pt x="2069" y="2692"/>
                  </a:cubicBezTo>
                  <a:lnTo>
                    <a:pt x="2069" y="2692"/>
                  </a:lnTo>
                  <a:cubicBezTo>
                    <a:pt x="2073" y="2685"/>
                    <a:pt x="2076" y="2678"/>
                    <a:pt x="2076" y="2671"/>
                  </a:cubicBezTo>
                  <a:close/>
                  <a:moveTo>
                    <a:pt x="1989" y="3200"/>
                  </a:moveTo>
                  <a:cubicBezTo>
                    <a:pt x="1989" y="3206"/>
                    <a:pt x="1988" y="3212"/>
                    <a:pt x="1985" y="3218"/>
                  </a:cubicBezTo>
                  <a:lnTo>
                    <a:pt x="1985" y="3218"/>
                  </a:lnTo>
                  <a:cubicBezTo>
                    <a:pt x="1995" y="3213"/>
                    <a:pt x="2005" y="3208"/>
                    <a:pt x="2015" y="3200"/>
                  </a:cubicBezTo>
                  <a:close/>
                  <a:moveTo>
                    <a:pt x="1206" y="1"/>
                  </a:moveTo>
                  <a:lnTo>
                    <a:pt x="1206" y="128"/>
                  </a:lnTo>
                  <a:cubicBezTo>
                    <a:pt x="1206" y="148"/>
                    <a:pt x="1186" y="169"/>
                    <a:pt x="1186" y="189"/>
                  </a:cubicBezTo>
                  <a:cubicBezTo>
                    <a:pt x="1165" y="214"/>
                    <a:pt x="1145" y="235"/>
                    <a:pt x="1145" y="255"/>
                  </a:cubicBezTo>
                  <a:cubicBezTo>
                    <a:pt x="1125" y="275"/>
                    <a:pt x="1099" y="296"/>
                    <a:pt x="1079" y="342"/>
                  </a:cubicBezTo>
                  <a:cubicBezTo>
                    <a:pt x="1079" y="362"/>
                    <a:pt x="1058" y="382"/>
                    <a:pt x="1038" y="403"/>
                  </a:cubicBezTo>
                  <a:lnTo>
                    <a:pt x="1038" y="423"/>
                  </a:lnTo>
                  <a:cubicBezTo>
                    <a:pt x="1038" y="443"/>
                    <a:pt x="1018" y="469"/>
                    <a:pt x="1018" y="469"/>
                  </a:cubicBezTo>
                  <a:cubicBezTo>
                    <a:pt x="997" y="489"/>
                    <a:pt x="997" y="509"/>
                    <a:pt x="972" y="530"/>
                  </a:cubicBezTo>
                  <a:cubicBezTo>
                    <a:pt x="972" y="550"/>
                    <a:pt x="972" y="550"/>
                    <a:pt x="952" y="570"/>
                  </a:cubicBezTo>
                  <a:cubicBezTo>
                    <a:pt x="972" y="550"/>
                    <a:pt x="972" y="509"/>
                    <a:pt x="972" y="489"/>
                  </a:cubicBezTo>
                  <a:lnTo>
                    <a:pt x="972" y="489"/>
                  </a:lnTo>
                  <a:cubicBezTo>
                    <a:pt x="931" y="530"/>
                    <a:pt x="911" y="570"/>
                    <a:pt x="891" y="616"/>
                  </a:cubicBezTo>
                  <a:cubicBezTo>
                    <a:pt x="845" y="657"/>
                    <a:pt x="825" y="698"/>
                    <a:pt x="784" y="743"/>
                  </a:cubicBezTo>
                  <a:cubicBezTo>
                    <a:pt x="763" y="784"/>
                    <a:pt x="743" y="825"/>
                    <a:pt x="697" y="871"/>
                  </a:cubicBezTo>
                  <a:cubicBezTo>
                    <a:pt x="697" y="891"/>
                    <a:pt x="677" y="911"/>
                    <a:pt x="677" y="932"/>
                  </a:cubicBezTo>
                  <a:cubicBezTo>
                    <a:pt x="677" y="891"/>
                    <a:pt x="697" y="850"/>
                    <a:pt x="677" y="784"/>
                  </a:cubicBezTo>
                  <a:cubicBezTo>
                    <a:pt x="677" y="804"/>
                    <a:pt x="677" y="825"/>
                    <a:pt x="657" y="825"/>
                  </a:cubicBezTo>
                  <a:cubicBezTo>
                    <a:pt x="636" y="891"/>
                    <a:pt x="591" y="952"/>
                    <a:pt x="570" y="1018"/>
                  </a:cubicBezTo>
                  <a:cubicBezTo>
                    <a:pt x="550" y="1059"/>
                    <a:pt x="529" y="1105"/>
                    <a:pt x="509" y="1166"/>
                  </a:cubicBezTo>
                  <a:cubicBezTo>
                    <a:pt x="509" y="1145"/>
                    <a:pt x="529" y="1105"/>
                    <a:pt x="529" y="1079"/>
                  </a:cubicBezTo>
                  <a:lnTo>
                    <a:pt x="529" y="1038"/>
                  </a:lnTo>
                  <a:cubicBezTo>
                    <a:pt x="509" y="1079"/>
                    <a:pt x="463" y="1125"/>
                    <a:pt x="443" y="1166"/>
                  </a:cubicBezTo>
                  <a:cubicBezTo>
                    <a:pt x="423" y="1186"/>
                    <a:pt x="423" y="1206"/>
                    <a:pt x="402" y="1232"/>
                  </a:cubicBezTo>
                  <a:cubicBezTo>
                    <a:pt x="402" y="1252"/>
                    <a:pt x="382" y="1272"/>
                    <a:pt x="362" y="1293"/>
                  </a:cubicBezTo>
                  <a:lnTo>
                    <a:pt x="362" y="1313"/>
                  </a:lnTo>
                  <a:cubicBezTo>
                    <a:pt x="359" y="1315"/>
                    <a:pt x="356" y="1318"/>
                    <a:pt x="353" y="1319"/>
                  </a:cubicBezTo>
                  <a:lnTo>
                    <a:pt x="353" y="1319"/>
                  </a:lnTo>
                  <a:cubicBezTo>
                    <a:pt x="362" y="1311"/>
                    <a:pt x="362" y="1307"/>
                    <a:pt x="362" y="1293"/>
                  </a:cubicBezTo>
                  <a:lnTo>
                    <a:pt x="362" y="1293"/>
                  </a:lnTo>
                  <a:cubicBezTo>
                    <a:pt x="362" y="1302"/>
                    <a:pt x="356" y="1311"/>
                    <a:pt x="351" y="1321"/>
                  </a:cubicBezTo>
                  <a:lnTo>
                    <a:pt x="351" y="1321"/>
                  </a:lnTo>
                  <a:cubicBezTo>
                    <a:pt x="331" y="1334"/>
                    <a:pt x="316" y="1337"/>
                    <a:pt x="316" y="1359"/>
                  </a:cubicBezTo>
                  <a:cubicBezTo>
                    <a:pt x="295" y="1379"/>
                    <a:pt x="275" y="1400"/>
                    <a:pt x="255" y="1420"/>
                  </a:cubicBezTo>
                  <a:cubicBezTo>
                    <a:pt x="234" y="1461"/>
                    <a:pt x="209" y="1486"/>
                    <a:pt x="209" y="1506"/>
                  </a:cubicBezTo>
                  <a:cubicBezTo>
                    <a:pt x="168" y="1567"/>
                    <a:pt x="168" y="1613"/>
                    <a:pt x="148" y="1674"/>
                  </a:cubicBezTo>
                  <a:cubicBezTo>
                    <a:pt x="128" y="1781"/>
                    <a:pt x="128" y="1888"/>
                    <a:pt x="107" y="1995"/>
                  </a:cubicBezTo>
                  <a:lnTo>
                    <a:pt x="107" y="1969"/>
                  </a:lnTo>
                  <a:lnTo>
                    <a:pt x="107" y="1842"/>
                  </a:lnTo>
                  <a:cubicBezTo>
                    <a:pt x="107" y="1888"/>
                    <a:pt x="82" y="1929"/>
                    <a:pt x="62" y="1995"/>
                  </a:cubicBezTo>
                  <a:cubicBezTo>
                    <a:pt x="62" y="2015"/>
                    <a:pt x="62" y="2035"/>
                    <a:pt x="41" y="2076"/>
                  </a:cubicBezTo>
                  <a:lnTo>
                    <a:pt x="41" y="2122"/>
                  </a:lnTo>
                  <a:lnTo>
                    <a:pt x="41" y="2163"/>
                  </a:lnTo>
                  <a:cubicBezTo>
                    <a:pt x="41" y="2163"/>
                    <a:pt x="41" y="2183"/>
                    <a:pt x="21" y="2203"/>
                  </a:cubicBezTo>
                  <a:lnTo>
                    <a:pt x="21" y="2249"/>
                  </a:lnTo>
                  <a:cubicBezTo>
                    <a:pt x="21" y="2269"/>
                    <a:pt x="41" y="2290"/>
                    <a:pt x="41" y="2330"/>
                  </a:cubicBezTo>
                  <a:lnTo>
                    <a:pt x="41" y="2351"/>
                  </a:lnTo>
                  <a:cubicBezTo>
                    <a:pt x="21" y="2310"/>
                    <a:pt x="0" y="2269"/>
                    <a:pt x="0" y="2224"/>
                  </a:cubicBezTo>
                  <a:lnTo>
                    <a:pt x="0" y="2351"/>
                  </a:lnTo>
                  <a:lnTo>
                    <a:pt x="0" y="2503"/>
                  </a:lnTo>
                  <a:cubicBezTo>
                    <a:pt x="21" y="2544"/>
                    <a:pt x="41" y="2585"/>
                    <a:pt x="62" y="2651"/>
                  </a:cubicBezTo>
                  <a:cubicBezTo>
                    <a:pt x="82" y="2692"/>
                    <a:pt x="107" y="2732"/>
                    <a:pt x="148" y="2778"/>
                  </a:cubicBezTo>
                  <a:lnTo>
                    <a:pt x="148" y="2798"/>
                  </a:lnTo>
                  <a:lnTo>
                    <a:pt x="148" y="2819"/>
                  </a:lnTo>
                  <a:lnTo>
                    <a:pt x="168" y="2839"/>
                  </a:lnTo>
                  <a:lnTo>
                    <a:pt x="168" y="2859"/>
                  </a:lnTo>
                  <a:cubicBezTo>
                    <a:pt x="189" y="2885"/>
                    <a:pt x="189" y="2905"/>
                    <a:pt x="189" y="2926"/>
                  </a:cubicBezTo>
                  <a:lnTo>
                    <a:pt x="209" y="2946"/>
                  </a:lnTo>
                  <a:lnTo>
                    <a:pt x="209" y="2966"/>
                  </a:lnTo>
                  <a:lnTo>
                    <a:pt x="234" y="2987"/>
                  </a:lnTo>
                  <a:lnTo>
                    <a:pt x="234" y="3012"/>
                  </a:lnTo>
                  <a:lnTo>
                    <a:pt x="255" y="3032"/>
                  </a:lnTo>
                  <a:lnTo>
                    <a:pt x="275" y="3053"/>
                  </a:lnTo>
                  <a:lnTo>
                    <a:pt x="275" y="3073"/>
                  </a:lnTo>
                  <a:lnTo>
                    <a:pt x="295" y="3093"/>
                  </a:lnTo>
                  <a:lnTo>
                    <a:pt x="295" y="3114"/>
                  </a:lnTo>
                  <a:lnTo>
                    <a:pt x="316" y="3114"/>
                  </a:lnTo>
                  <a:lnTo>
                    <a:pt x="316" y="3139"/>
                  </a:lnTo>
                  <a:lnTo>
                    <a:pt x="336" y="3160"/>
                  </a:lnTo>
                  <a:lnTo>
                    <a:pt x="336" y="3180"/>
                  </a:lnTo>
                  <a:lnTo>
                    <a:pt x="362" y="3180"/>
                  </a:lnTo>
                  <a:lnTo>
                    <a:pt x="362" y="3200"/>
                  </a:lnTo>
                  <a:lnTo>
                    <a:pt x="382" y="3221"/>
                  </a:lnTo>
                  <a:lnTo>
                    <a:pt x="382" y="3241"/>
                  </a:lnTo>
                  <a:lnTo>
                    <a:pt x="402" y="3241"/>
                  </a:lnTo>
                  <a:lnTo>
                    <a:pt x="402" y="3266"/>
                  </a:lnTo>
                  <a:lnTo>
                    <a:pt x="423" y="3287"/>
                  </a:lnTo>
                  <a:lnTo>
                    <a:pt x="443" y="3307"/>
                  </a:lnTo>
                  <a:lnTo>
                    <a:pt x="443" y="3327"/>
                  </a:lnTo>
                  <a:lnTo>
                    <a:pt x="463" y="3327"/>
                  </a:lnTo>
                  <a:lnTo>
                    <a:pt x="463" y="3348"/>
                  </a:lnTo>
                  <a:lnTo>
                    <a:pt x="489" y="3368"/>
                  </a:lnTo>
                  <a:lnTo>
                    <a:pt x="489" y="3394"/>
                  </a:lnTo>
                  <a:lnTo>
                    <a:pt x="509" y="3394"/>
                  </a:lnTo>
                  <a:lnTo>
                    <a:pt x="509" y="3414"/>
                  </a:lnTo>
                  <a:lnTo>
                    <a:pt x="529" y="3434"/>
                  </a:lnTo>
                  <a:cubicBezTo>
                    <a:pt x="529" y="3434"/>
                    <a:pt x="529" y="3455"/>
                    <a:pt x="550" y="3455"/>
                  </a:cubicBezTo>
                  <a:lnTo>
                    <a:pt x="550" y="3475"/>
                  </a:lnTo>
                  <a:lnTo>
                    <a:pt x="570" y="3475"/>
                  </a:lnTo>
                  <a:lnTo>
                    <a:pt x="570" y="3495"/>
                  </a:lnTo>
                  <a:lnTo>
                    <a:pt x="591" y="3521"/>
                  </a:lnTo>
                  <a:lnTo>
                    <a:pt x="616" y="3541"/>
                  </a:lnTo>
                  <a:lnTo>
                    <a:pt x="616" y="3561"/>
                  </a:lnTo>
                  <a:lnTo>
                    <a:pt x="636" y="3582"/>
                  </a:lnTo>
                  <a:cubicBezTo>
                    <a:pt x="636" y="3582"/>
                    <a:pt x="636" y="3602"/>
                    <a:pt x="657" y="3602"/>
                  </a:cubicBezTo>
                  <a:lnTo>
                    <a:pt x="657" y="3622"/>
                  </a:lnTo>
                  <a:lnTo>
                    <a:pt x="677" y="3648"/>
                  </a:lnTo>
                  <a:lnTo>
                    <a:pt x="677" y="3668"/>
                  </a:lnTo>
                  <a:lnTo>
                    <a:pt x="697" y="3689"/>
                  </a:lnTo>
                  <a:lnTo>
                    <a:pt x="697" y="3709"/>
                  </a:lnTo>
                  <a:lnTo>
                    <a:pt x="718" y="3729"/>
                  </a:lnTo>
                  <a:lnTo>
                    <a:pt x="718" y="3750"/>
                  </a:lnTo>
                  <a:lnTo>
                    <a:pt x="718" y="3775"/>
                  </a:lnTo>
                  <a:lnTo>
                    <a:pt x="718" y="3795"/>
                  </a:lnTo>
                  <a:lnTo>
                    <a:pt x="718" y="3816"/>
                  </a:lnTo>
                  <a:lnTo>
                    <a:pt x="743" y="3816"/>
                  </a:lnTo>
                  <a:lnTo>
                    <a:pt x="743" y="3836"/>
                  </a:lnTo>
                  <a:lnTo>
                    <a:pt x="870" y="3836"/>
                  </a:lnTo>
                  <a:lnTo>
                    <a:pt x="891" y="3816"/>
                  </a:lnTo>
                  <a:lnTo>
                    <a:pt x="891" y="3795"/>
                  </a:lnTo>
                  <a:lnTo>
                    <a:pt x="911" y="3795"/>
                  </a:lnTo>
                  <a:lnTo>
                    <a:pt x="911" y="3775"/>
                  </a:lnTo>
                  <a:lnTo>
                    <a:pt x="952" y="3775"/>
                  </a:lnTo>
                  <a:lnTo>
                    <a:pt x="952" y="3750"/>
                  </a:lnTo>
                  <a:lnTo>
                    <a:pt x="972" y="3750"/>
                  </a:lnTo>
                  <a:cubicBezTo>
                    <a:pt x="1018" y="3750"/>
                    <a:pt x="1058" y="3750"/>
                    <a:pt x="1099" y="3729"/>
                  </a:cubicBezTo>
                  <a:cubicBezTo>
                    <a:pt x="1145" y="3729"/>
                    <a:pt x="1206" y="3709"/>
                    <a:pt x="1252" y="3709"/>
                  </a:cubicBezTo>
                  <a:cubicBezTo>
                    <a:pt x="1313" y="3689"/>
                    <a:pt x="1354" y="3668"/>
                    <a:pt x="1399" y="3668"/>
                  </a:cubicBezTo>
                  <a:cubicBezTo>
                    <a:pt x="1460" y="3648"/>
                    <a:pt x="1506" y="3602"/>
                    <a:pt x="1567" y="3582"/>
                  </a:cubicBezTo>
                  <a:cubicBezTo>
                    <a:pt x="1633" y="3541"/>
                    <a:pt x="1715" y="3495"/>
                    <a:pt x="1781" y="3455"/>
                  </a:cubicBezTo>
                  <a:cubicBezTo>
                    <a:pt x="1821" y="3414"/>
                    <a:pt x="1842" y="3394"/>
                    <a:pt x="1888" y="3368"/>
                  </a:cubicBezTo>
                  <a:cubicBezTo>
                    <a:pt x="1908" y="3327"/>
                    <a:pt x="1928" y="3307"/>
                    <a:pt x="1949" y="3266"/>
                  </a:cubicBezTo>
                  <a:cubicBezTo>
                    <a:pt x="1963" y="3248"/>
                    <a:pt x="1978" y="3232"/>
                    <a:pt x="1985" y="3218"/>
                  </a:cubicBezTo>
                  <a:lnTo>
                    <a:pt x="1985" y="3218"/>
                  </a:lnTo>
                  <a:cubicBezTo>
                    <a:pt x="1970" y="3224"/>
                    <a:pt x="1953" y="3229"/>
                    <a:pt x="1928" y="3241"/>
                  </a:cubicBezTo>
                  <a:lnTo>
                    <a:pt x="1908" y="3266"/>
                  </a:lnTo>
                  <a:cubicBezTo>
                    <a:pt x="1928" y="3241"/>
                    <a:pt x="1949" y="3200"/>
                    <a:pt x="1969" y="3180"/>
                  </a:cubicBezTo>
                  <a:cubicBezTo>
                    <a:pt x="2015" y="3139"/>
                    <a:pt x="2035" y="3073"/>
                    <a:pt x="2055" y="3032"/>
                  </a:cubicBezTo>
                  <a:cubicBezTo>
                    <a:pt x="2076" y="3012"/>
                    <a:pt x="2076" y="2987"/>
                    <a:pt x="2096" y="2966"/>
                  </a:cubicBezTo>
                  <a:cubicBezTo>
                    <a:pt x="2096" y="2926"/>
                    <a:pt x="2117" y="2905"/>
                    <a:pt x="2117" y="2885"/>
                  </a:cubicBezTo>
                  <a:cubicBezTo>
                    <a:pt x="2142" y="2839"/>
                    <a:pt x="2162" y="2798"/>
                    <a:pt x="2183" y="2758"/>
                  </a:cubicBezTo>
                  <a:cubicBezTo>
                    <a:pt x="2203" y="2712"/>
                    <a:pt x="2223" y="2671"/>
                    <a:pt x="2244" y="2631"/>
                  </a:cubicBezTo>
                  <a:lnTo>
                    <a:pt x="2244" y="2605"/>
                  </a:lnTo>
                  <a:cubicBezTo>
                    <a:pt x="2219" y="2620"/>
                    <a:pt x="2202" y="2641"/>
                    <a:pt x="2183" y="2664"/>
                  </a:cubicBezTo>
                  <a:lnTo>
                    <a:pt x="2183" y="2664"/>
                  </a:lnTo>
                  <a:cubicBezTo>
                    <a:pt x="2187" y="2646"/>
                    <a:pt x="2203" y="2628"/>
                    <a:pt x="2203" y="2605"/>
                  </a:cubicBezTo>
                  <a:cubicBezTo>
                    <a:pt x="2223" y="2585"/>
                    <a:pt x="2223" y="2544"/>
                    <a:pt x="2244" y="2524"/>
                  </a:cubicBezTo>
                  <a:cubicBezTo>
                    <a:pt x="2244" y="2478"/>
                    <a:pt x="2269" y="2397"/>
                    <a:pt x="2269" y="2351"/>
                  </a:cubicBezTo>
                  <a:lnTo>
                    <a:pt x="2269" y="2330"/>
                  </a:lnTo>
                  <a:cubicBezTo>
                    <a:pt x="2269" y="2330"/>
                    <a:pt x="2244" y="2351"/>
                    <a:pt x="2244" y="2376"/>
                  </a:cubicBezTo>
                  <a:cubicBezTo>
                    <a:pt x="2223" y="2397"/>
                    <a:pt x="2223" y="2417"/>
                    <a:pt x="2203" y="2437"/>
                  </a:cubicBezTo>
                  <a:cubicBezTo>
                    <a:pt x="2203" y="2478"/>
                    <a:pt x="2183" y="2503"/>
                    <a:pt x="2162" y="2544"/>
                  </a:cubicBezTo>
                  <a:cubicBezTo>
                    <a:pt x="2142" y="2544"/>
                    <a:pt x="2142" y="2564"/>
                    <a:pt x="2117" y="2585"/>
                  </a:cubicBezTo>
                  <a:cubicBezTo>
                    <a:pt x="2142" y="2564"/>
                    <a:pt x="2142" y="2544"/>
                    <a:pt x="2162" y="2503"/>
                  </a:cubicBezTo>
                  <a:cubicBezTo>
                    <a:pt x="2183" y="2417"/>
                    <a:pt x="2183" y="2310"/>
                    <a:pt x="2203" y="2203"/>
                  </a:cubicBezTo>
                  <a:lnTo>
                    <a:pt x="2203" y="2203"/>
                  </a:lnTo>
                  <a:cubicBezTo>
                    <a:pt x="2183" y="2224"/>
                    <a:pt x="2183" y="2224"/>
                    <a:pt x="2183" y="2249"/>
                  </a:cubicBezTo>
                  <a:cubicBezTo>
                    <a:pt x="2162" y="2269"/>
                    <a:pt x="2162" y="2310"/>
                    <a:pt x="2142" y="2330"/>
                  </a:cubicBezTo>
                  <a:cubicBezTo>
                    <a:pt x="2142" y="2351"/>
                    <a:pt x="2117" y="2351"/>
                    <a:pt x="2117" y="2376"/>
                  </a:cubicBezTo>
                  <a:lnTo>
                    <a:pt x="2117" y="2351"/>
                  </a:lnTo>
                  <a:lnTo>
                    <a:pt x="2117" y="2330"/>
                  </a:lnTo>
                  <a:cubicBezTo>
                    <a:pt x="2117" y="2310"/>
                    <a:pt x="2142" y="2310"/>
                    <a:pt x="2142" y="2290"/>
                  </a:cubicBezTo>
                  <a:cubicBezTo>
                    <a:pt x="2162" y="2269"/>
                    <a:pt x="2162" y="2249"/>
                    <a:pt x="2183" y="2203"/>
                  </a:cubicBezTo>
                  <a:cubicBezTo>
                    <a:pt x="2183" y="2183"/>
                    <a:pt x="2203" y="2163"/>
                    <a:pt x="2203" y="2142"/>
                  </a:cubicBezTo>
                  <a:cubicBezTo>
                    <a:pt x="2203" y="2096"/>
                    <a:pt x="2223" y="2076"/>
                    <a:pt x="2223" y="2056"/>
                  </a:cubicBezTo>
                  <a:cubicBezTo>
                    <a:pt x="2223" y="2015"/>
                    <a:pt x="2244" y="1949"/>
                    <a:pt x="2244" y="1908"/>
                  </a:cubicBezTo>
                  <a:lnTo>
                    <a:pt x="2244" y="1822"/>
                  </a:lnTo>
                  <a:lnTo>
                    <a:pt x="2244" y="1761"/>
                  </a:lnTo>
                  <a:cubicBezTo>
                    <a:pt x="2244" y="1781"/>
                    <a:pt x="2223" y="1801"/>
                    <a:pt x="2223" y="1801"/>
                  </a:cubicBezTo>
                  <a:cubicBezTo>
                    <a:pt x="2203" y="1868"/>
                    <a:pt x="2183" y="1908"/>
                    <a:pt x="2162" y="1969"/>
                  </a:cubicBezTo>
                  <a:cubicBezTo>
                    <a:pt x="2142" y="1969"/>
                    <a:pt x="2142" y="1995"/>
                    <a:pt x="2142" y="2015"/>
                  </a:cubicBezTo>
                  <a:lnTo>
                    <a:pt x="2142" y="1995"/>
                  </a:lnTo>
                  <a:lnTo>
                    <a:pt x="2142" y="1969"/>
                  </a:lnTo>
                  <a:cubicBezTo>
                    <a:pt x="2162" y="1888"/>
                    <a:pt x="2183" y="1822"/>
                    <a:pt x="2183" y="1740"/>
                  </a:cubicBezTo>
                  <a:cubicBezTo>
                    <a:pt x="2203" y="1674"/>
                    <a:pt x="2183" y="1634"/>
                    <a:pt x="2183" y="1567"/>
                  </a:cubicBezTo>
                  <a:lnTo>
                    <a:pt x="2183" y="1486"/>
                  </a:lnTo>
                  <a:cubicBezTo>
                    <a:pt x="2183" y="1461"/>
                    <a:pt x="2162" y="1440"/>
                    <a:pt x="2162" y="1420"/>
                  </a:cubicBezTo>
                  <a:lnTo>
                    <a:pt x="2162" y="1379"/>
                  </a:lnTo>
                  <a:cubicBezTo>
                    <a:pt x="2142" y="1420"/>
                    <a:pt x="2142" y="1461"/>
                    <a:pt x="2142" y="1506"/>
                  </a:cubicBezTo>
                  <a:cubicBezTo>
                    <a:pt x="2117" y="1567"/>
                    <a:pt x="2117" y="1613"/>
                    <a:pt x="2096" y="1654"/>
                  </a:cubicBezTo>
                  <a:lnTo>
                    <a:pt x="2096" y="1634"/>
                  </a:lnTo>
                  <a:lnTo>
                    <a:pt x="2096" y="1588"/>
                  </a:lnTo>
                  <a:lnTo>
                    <a:pt x="2096" y="1506"/>
                  </a:lnTo>
                  <a:cubicBezTo>
                    <a:pt x="2096" y="1486"/>
                    <a:pt x="2096" y="1440"/>
                    <a:pt x="2076" y="1420"/>
                  </a:cubicBezTo>
                  <a:lnTo>
                    <a:pt x="2076" y="1359"/>
                  </a:lnTo>
                  <a:cubicBezTo>
                    <a:pt x="2055" y="1313"/>
                    <a:pt x="2055" y="1293"/>
                    <a:pt x="2035" y="1272"/>
                  </a:cubicBezTo>
                  <a:cubicBezTo>
                    <a:pt x="2035" y="1206"/>
                    <a:pt x="2015" y="1166"/>
                    <a:pt x="1989" y="1125"/>
                  </a:cubicBezTo>
                  <a:cubicBezTo>
                    <a:pt x="1969" y="1105"/>
                    <a:pt x="1969" y="1079"/>
                    <a:pt x="1969" y="1059"/>
                  </a:cubicBezTo>
                  <a:lnTo>
                    <a:pt x="1969" y="1059"/>
                  </a:lnTo>
                  <a:cubicBezTo>
                    <a:pt x="1969" y="1153"/>
                    <a:pt x="1969" y="1247"/>
                    <a:pt x="1983" y="1327"/>
                  </a:cubicBezTo>
                  <a:lnTo>
                    <a:pt x="1983" y="1327"/>
                  </a:lnTo>
                  <a:lnTo>
                    <a:pt x="1969" y="1313"/>
                  </a:lnTo>
                  <a:lnTo>
                    <a:pt x="1969" y="1252"/>
                  </a:lnTo>
                  <a:cubicBezTo>
                    <a:pt x="1969" y="1232"/>
                    <a:pt x="1969" y="1186"/>
                    <a:pt x="1949" y="1166"/>
                  </a:cubicBezTo>
                  <a:cubicBezTo>
                    <a:pt x="1949" y="1145"/>
                    <a:pt x="1949" y="1125"/>
                    <a:pt x="1928" y="1079"/>
                  </a:cubicBezTo>
                  <a:cubicBezTo>
                    <a:pt x="1908" y="1038"/>
                    <a:pt x="1888" y="977"/>
                    <a:pt x="1862" y="932"/>
                  </a:cubicBezTo>
                  <a:cubicBezTo>
                    <a:pt x="1842" y="891"/>
                    <a:pt x="1821" y="850"/>
                    <a:pt x="1801" y="804"/>
                  </a:cubicBezTo>
                  <a:lnTo>
                    <a:pt x="1781" y="784"/>
                  </a:lnTo>
                  <a:lnTo>
                    <a:pt x="1781" y="784"/>
                  </a:lnTo>
                  <a:cubicBezTo>
                    <a:pt x="1801" y="850"/>
                    <a:pt x="1801" y="891"/>
                    <a:pt x="1801" y="932"/>
                  </a:cubicBezTo>
                  <a:lnTo>
                    <a:pt x="1801" y="977"/>
                  </a:lnTo>
                  <a:cubicBezTo>
                    <a:pt x="1801" y="952"/>
                    <a:pt x="1801" y="932"/>
                    <a:pt x="1781" y="911"/>
                  </a:cubicBezTo>
                  <a:cubicBezTo>
                    <a:pt x="1781" y="850"/>
                    <a:pt x="1760" y="804"/>
                    <a:pt x="1735" y="764"/>
                  </a:cubicBezTo>
                  <a:cubicBezTo>
                    <a:pt x="1735" y="698"/>
                    <a:pt x="1694" y="657"/>
                    <a:pt x="1674" y="616"/>
                  </a:cubicBezTo>
                  <a:cubicBezTo>
                    <a:pt x="1674" y="550"/>
                    <a:pt x="1654" y="509"/>
                    <a:pt x="1633" y="469"/>
                  </a:cubicBezTo>
                  <a:lnTo>
                    <a:pt x="1633" y="616"/>
                  </a:lnTo>
                  <a:cubicBezTo>
                    <a:pt x="1633" y="637"/>
                    <a:pt x="1633" y="657"/>
                    <a:pt x="1654" y="677"/>
                  </a:cubicBezTo>
                  <a:lnTo>
                    <a:pt x="1633" y="657"/>
                  </a:lnTo>
                  <a:cubicBezTo>
                    <a:pt x="1633" y="637"/>
                    <a:pt x="1608" y="616"/>
                    <a:pt x="1608" y="596"/>
                  </a:cubicBezTo>
                  <a:cubicBezTo>
                    <a:pt x="1567" y="469"/>
                    <a:pt x="1506" y="362"/>
                    <a:pt x="1460" y="255"/>
                  </a:cubicBezTo>
                  <a:lnTo>
                    <a:pt x="1460" y="403"/>
                  </a:lnTo>
                  <a:cubicBezTo>
                    <a:pt x="1460" y="423"/>
                    <a:pt x="1481" y="443"/>
                    <a:pt x="1481" y="469"/>
                  </a:cubicBezTo>
                  <a:lnTo>
                    <a:pt x="1481" y="489"/>
                  </a:lnTo>
                  <a:cubicBezTo>
                    <a:pt x="1460" y="469"/>
                    <a:pt x="1460" y="423"/>
                    <a:pt x="1440" y="403"/>
                  </a:cubicBezTo>
                  <a:cubicBezTo>
                    <a:pt x="1440" y="382"/>
                    <a:pt x="1440" y="382"/>
                    <a:pt x="1420" y="362"/>
                  </a:cubicBezTo>
                  <a:cubicBezTo>
                    <a:pt x="1420" y="342"/>
                    <a:pt x="1399" y="316"/>
                    <a:pt x="1379" y="296"/>
                  </a:cubicBezTo>
                  <a:cubicBezTo>
                    <a:pt x="1379" y="275"/>
                    <a:pt x="1379" y="275"/>
                    <a:pt x="1354" y="275"/>
                  </a:cubicBezTo>
                  <a:cubicBezTo>
                    <a:pt x="1354" y="255"/>
                    <a:pt x="1333" y="235"/>
                    <a:pt x="1313" y="214"/>
                  </a:cubicBezTo>
                  <a:cubicBezTo>
                    <a:pt x="1272" y="148"/>
                    <a:pt x="1252" y="87"/>
                    <a:pt x="1206"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9"/>
            <p:cNvSpPr/>
            <p:nvPr/>
          </p:nvSpPr>
          <p:spPr>
            <a:xfrm>
              <a:off x="2149861" y="2759747"/>
              <a:ext cx="74" cy="74"/>
            </a:xfrm>
            <a:custGeom>
              <a:rect b="b" l="l" r="r" t="t"/>
              <a:pathLst>
                <a:path extrusionOk="0" h="1" w="1">
                  <a:moveTo>
                    <a:pt x="0" y="0"/>
                  </a:moveTo>
                  <a:lnTo>
                    <a:pt x="0"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9"/>
            <p:cNvSpPr/>
            <p:nvPr/>
          </p:nvSpPr>
          <p:spPr>
            <a:xfrm>
              <a:off x="2125033" y="2825511"/>
              <a:ext cx="20394" cy="39163"/>
            </a:xfrm>
            <a:custGeom>
              <a:rect b="b" l="l" r="r" t="t"/>
              <a:pathLst>
                <a:path extrusionOk="0" h="530" w="276">
                  <a:moveTo>
                    <a:pt x="255" y="0"/>
                  </a:moveTo>
                  <a:lnTo>
                    <a:pt x="255" y="61"/>
                  </a:lnTo>
                  <a:lnTo>
                    <a:pt x="229" y="87"/>
                  </a:lnTo>
                  <a:cubicBezTo>
                    <a:pt x="229" y="107"/>
                    <a:pt x="229" y="127"/>
                    <a:pt x="209" y="148"/>
                  </a:cubicBezTo>
                  <a:cubicBezTo>
                    <a:pt x="189" y="188"/>
                    <a:pt x="189" y="214"/>
                    <a:pt x="168" y="255"/>
                  </a:cubicBezTo>
                  <a:cubicBezTo>
                    <a:pt x="148" y="275"/>
                    <a:pt x="128" y="316"/>
                    <a:pt x="128" y="341"/>
                  </a:cubicBezTo>
                  <a:cubicBezTo>
                    <a:pt x="102" y="382"/>
                    <a:pt x="82" y="402"/>
                    <a:pt x="61" y="443"/>
                  </a:cubicBezTo>
                  <a:cubicBezTo>
                    <a:pt x="61" y="443"/>
                    <a:pt x="41" y="468"/>
                    <a:pt x="41" y="489"/>
                  </a:cubicBezTo>
                  <a:cubicBezTo>
                    <a:pt x="21" y="509"/>
                    <a:pt x="21" y="509"/>
                    <a:pt x="0" y="529"/>
                  </a:cubicBezTo>
                  <a:cubicBezTo>
                    <a:pt x="21" y="529"/>
                    <a:pt x="21" y="509"/>
                    <a:pt x="41" y="509"/>
                  </a:cubicBezTo>
                  <a:cubicBezTo>
                    <a:pt x="41" y="489"/>
                    <a:pt x="61" y="489"/>
                    <a:pt x="61" y="468"/>
                  </a:cubicBezTo>
                  <a:cubicBezTo>
                    <a:pt x="82" y="443"/>
                    <a:pt x="102" y="422"/>
                    <a:pt x="128" y="402"/>
                  </a:cubicBezTo>
                  <a:cubicBezTo>
                    <a:pt x="148" y="361"/>
                    <a:pt x="168" y="341"/>
                    <a:pt x="189" y="316"/>
                  </a:cubicBezTo>
                  <a:cubicBezTo>
                    <a:pt x="189" y="275"/>
                    <a:pt x="209" y="255"/>
                    <a:pt x="209" y="234"/>
                  </a:cubicBezTo>
                  <a:cubicBezTo>
                    <a:pt x="229" y="188"/>
                    <a:pt x="229" y="168"/>
                    <a:pt x="255" y="127"/>
                  </a:cubicBezTo>
                  <a:lnTo>
                    <a:pt x="255" y="87"/>
                  </a:lnTo>
                  <a:cubicBezTo>
                    <a:pt x="255" y="61"/>
                    <a:pt x="255" y="21"/>
                    <a:pt x="275"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9"/>
            <p:cNvSpPr/>
            <p:nvPr/>
          </p:nvSpPr>
          <p:spPr>
            <a:xfrm>
              <a:off x="2141954" y="2826989"/>
              <a:ext cx="6429" cy="44040"/>
            </a:xfrm>
            <a:custGeom>
              <a:rect b="b" l="l" r="r" t="t"/>
              <a:pathLst>
                <a:path extrusionOk="0" h="596" w="87">
                  <a:moveTo>
                    <a:pt x="0" y="1"/>
                  </a:moveTo>
                  <a:lnTo>
                    <a:pt x="0" y="21"/>
                  </a:lnTo>
                  <a:lnTo>
                    <a:pt x="0" y="67"/>
                  </a:lnTo>
                  <a:cubicBezTo>
                    <a:pt x="26" y="87"/>
                    <a:pt x="26" y="107"/>
                    <a:pt x="26" y="128"/>
                  </a:cubicBezTo>
                  <a:lnTo>
                    <a:pt x="26" y="194"/>
                  </a:lnTo>
                  <a:cubicBezTo>
                    <a:pt x="26" y="214"/>
                    <a:pt x="26" y="235"/>
                    <a:pt x="46" y="255"/>
                  </a:cubicBezTo>
                  <a:lnTo>
                    <a:pt x="46" y="296"/>
                  </a:lnTo>
                  <a:lnTo>
                    <a:pt x="46" y="321"/>
                  </a:lnTo>
                  <a:lnTo>
                    <a:pt x="46" y="341"/>
                  </a:lnTo>
                  <a:lnTo>
                    <a:pt x="46" y="382"/>
                  </a:lnTo>
                  <a:lnTo>
                    <a:pt x="46" y="448"/>
                  </a:lnTo>
                  <a:lnTo>
                    <a:pt x="46" y="469"/>
                  </a:lnTo>
                  <a:lnTo>
                    <a:pt x="46" y="509"/>
                  </a:lnTo>
                  <a:lnTo>
                    <a:pt x="46" y="596"/>
                  </a:lnTo>
                  <a:cubicBezTo>
                    <a:pt x="46" y="575"/>
                    <a:pt x="46" y="550"/>
                    <a:pt x="66" y="530"/>
                  </a:cubicBezTo>
                  <a:lnTo>
                    <a:pt x="66" y="469"/>
                  </a:lnTo>
                  <a:cubicBezTo>
                    <a:pt x="87" y="448"/>
                    <a:pt x="87" y="423"/>
                    <a:pt x="87" y="402"/>
                  </a:cubicBezTo>
                  <a:lnTo>
                    <a:pt x="87" y="362"/>
                  </a:lnTo>
                  <a:lnTo>
                    <a:pt x="87" y="321"/>
                  </a:lnTo>
                  <a:lnTo>
                    <a:pt x="87" y="275"/>
                  </a:lnTo>
                  <a:cubicBezTo>
                    <a:pt x="87" y="255"/>
                    <a:pt x="66" y="255"/>
                    <a:pt x="66" y="235"/>
                  </a:cubicBezTo>
                  <a:cubicBezTo>
                    <a:pt x="66" y="194"/>
                    <a:pt x="66" y="168"/>
                    <a:pt x="46" y="148"/>
                  </a:cubicBezTo>
                  <a:cubicBezTo>
                    <a:pt x="46" y="128"/>
                    <a:pt x="46" y="107"/>
                    <a:pt x="26" y="87"/>
                  </a:cubicBezTo>
                  <a:lnTo>
                    <a:pt x="26" y="41"/>
                  </a:lnTo>
                  <a:cubicBezTo>
                    <a:pt x="0" y="21"/>
                    <a:pt x="0" y="2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9"/>
            <p:cNvSpPr/>
            <p:nvPr/>
          </p:nvSpPr>
          <p:spPr>
            <a:xfrm>
              <a:off x="2156215" y="2830019"/>
              <a:ext cx="13966" cy="44040"/>
            </a:xfrm>
            <a:custGeom>
              <a:rect b="b" l="l" r="r" t="t"/>
              <a:pathLst>
                <a:path extrusionOk="0" h="596" w="189">
                  <a:moveTo>
                    <a:pt x="169" y="0"/>
                  </a:moveTo>
                  <a:lnTo>
                    <a:pt x="169" y="46"/>
                  </a:lnTo>
                  <a:cubicBezTo>
                    <a:pt x="169" y="87"/>
                    <a:pt x="148" y="107"/>
                    <a:pt x="148" y="127"/>
                  </a:cubicBezTo>
                  <a:cubicBezTo>
                    <a:pt x="128" y="194"/>
                    <a:pt x="107" y="234"/>
                    <a:pt x="107" y="280"/>
                  </a:cubicBezTo>
                  <a:cubicBezTo>
                    <a:pt x="87" y="341"/>
                    <a:pt x="62" y="382"/>
                    <a:pt x="41" y="448"/>
                  </a:cubicBezTo>
                  <a:cubicBezTo>
                    <a:pt x="41" y="468"/>
                    <a:pt x="41" y="489"/>
                    <a:pt x="21" y="509"/>
                  </a:cubicBezTo>
                  <a:cubicBezTo>
                    <a:pt x="21" y="534"/>
                    <a:pt x="21" y="555"/>
                    <a:pt x="1" y="595"/>
                  </a:cubicBezTo>
                  <a:cubicBezTo>
                    <a:pt x="21" y="575"/>
                    <a:pt x="41" y="555"/>
                    <a:pt x="62" y="509"/>
                  </a:cubicBezTo>
                  <a:cubicBezTo>
                    <a:pt x="87" y="489"/>
                    <a:pt x="107" y="468"/>
                    <a:pt x="107" y="448"/>
                  </a:cubicBezTo>
                  <a:cubicBezTo>
                    <a:pt x="128" y="407"/>
                    <a:pt x="148" y="382"/>
                    <a:pt x="148" y="341"/>
                  </a:cubicBezTo>
                  <a:cubicBezTo>
                    <a:pt x="169" y="321"/>
                    <a:pt x="169" y="300"/>
                    <a:pt x="169" y="255"/>
                  </a:cubicBezTo>
                  <a:cubicBezTo>
                    <a:pt x="189" y="194"/>
                    <a:pt x="189" y="153"/>
                    <a:pt x="189" y="87"/>
                  </a:cubicBezTo>
                  <a:cubicBezTo>
                    <a:pt x="189" y="66"/>
                    <a:pt x="169" y="46"/>
                    <a:pt x="169"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9"/>
            <p:cNvSpPr/>
            <p:nvPr/>
          </p:nvSpPr>
          <p:spPr>
            <a:xfrm>
              <a:off x="2168629" y="2833418"/>
              <a:ext cx="20394" cy="42119"/>
            </a:xfrm>
            <a:custGeom>
              <a:rect b="b" l="l" r="r" t="t"/>
              <a:pathLst>
                <a:path extrusionOk="0" h="570" w="276">
                  <a:moveTo>
                    <a:pt x="1" y="0"/>
                  </a:moveTo>
                  <a:cubicBezTo>
                    <a:pt x="21" y="0"/>
                    <a:pt x="21" y="0"/>
                    <a:pt x="21" y="20"/>
                  </a:cubicBezTo>
                  <a:cubicBezTo>
                    <a:pt x="67" y="41"/>
                    <a:pt x="87" y="81"/>
                    <a:pt x="107" y="127"/>
                  </a:cubicBezTo>
                  <a:cubicBezTo>
                    <a:pt x="107" y="148"/>
                    <a:pt x="128" y="168"/>
                    <a:pt x="148" y="188"/>
                  </a:cubicBezTo>
                  <a:lnTo>
                    <a:pt x="148" y="209"/>
                  </a:lnTo>
                  <a:cubicBezTo>
                    <a:pt x="173" y="234"/>
                    <a:pt x="194" y="275"/>
                    <a:pt x="194" y="295"/>
                  </a:cubicBezTo>
                  <a:cubicBezTo>
                    <a:pt x="214" y="315"/>
                    <a:pt x="214" y="361"/>
                    <a:pt x="234" y="382"/>
                  </a:cubicBezTo>
                  <a:cubicBezTo>
                    <a:pt x="234" y="422"/>
                    <a:pt x="234" y="443"/>
                    <a:pt x="255" y="463"/>
                  </a:cubicBezTo>
                  <a:lnTo>
                    <a:pt x="255" y="509"/>
                  </a:lnTo>
                  <a:cubicBezTo>
                    <a:pt x="255" y="529"/>
                    <a:pt x="255" y="549"/>
                    <a:pt x="275" y="570"/>
                  </a:cubicBezTo>
                  <a:lnTo>
                    <a:pt x="275" y="488"/>
                  </a:lnTo>
                  <a:lnTo>
                    <a:pt x="275" y="402"/>
                  </a:lnTo>
                  <a:cubicBezTo>
                    <a:pt x="275" y="382"/>
                    <a:pt x="255" y="361"/>
                    <a:pt x="255" y="336"/>
                  </a:cubicBezTo>
                  <a:cubicBezTo>
                    <a:pt x="255" y="295"/>
                    <a:pt x="255" y="275"/>
                    <a:pt x="234" y="234"/>
                  </a:cubicBezTo>
                  <a:cubicBezTo>
                    <a:pt x="234" y="234"/>
                    <a:pt x="214" y="209"/>
                    <a:pt x="214" y="188"/>
                  </a:cubicBezTo>
                  <a:cubicBezTo>
                    <a:pt x="194" y="168"/>
                    <a:pt x="194" y="168"/>
                    <a:pt x="194" y="148"/>
                  </a:cubicBezTo>
                  <a:cubicBezTo>
                    <a:pt x="173" y="148"/>
                    <a:pt x="148" y="127"/>
                    <a:pt x="148" y="107"/>
                  </a:cubicBezTo>
                  <a:cubicBezTo>
                    <a:pt x="128" y="107"/>
                    <a:pt x="128" y="81"/>
                    <a:pt x="107" y="81"/>
                  </a:cubicBezTo>
                  <a:cubicBezTo>
                    <a:pt x="87" y="61"/>
                    <a:pt x="87" y="41"/>
                    <a:pt x="67" y="20"/>
                  </a:cubicBezTo>
                  <a:lnTo>
                    <a:pt x="46" y="20"/>
                  </a:lnTo>
                  <a:lnTo>
                    <a:pt x="46"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9"/>
            <p:cNvSpPr/>
            <p:nvPr/>
          </p:nvSpPr>
          <p:spPr>
            <a:xfrm>
              <a:off x="2121634" y="2830019"/>
              <a:ext cx="4951" cy="31626"/>
            </a:xfrm>
            <a:custGeom>
              <a:rect b="b" l="l" r="r" t="t"/>
              <a:pathLst>
                <a:path extrusionOk="0" h="428" w="67">
                  <a:moveTo>
                    <a:pt x="1" y="0"/>
                  </a:moveTo>
                  <a:lnTo>
                    <a:pt x="1" y="26"/>
                  </a:lnTo>
                  <a:lnTo>
                    <a:pt x="1" y="87"/>
                  </a:lnTo>
                  <a:cubicBezTo>
                    <a:pt x="1" y="107"/>
                    <a:pt x="21" y="127"/>
                    <a:pt x="21" y="153"/>
                  </a:cubicBezTo>
                  <a:cubicBezTo>
                    <a:pt x="1" y="173"/>
                    <a:pt x="21" y="214"/>
                    <a:pt x="21" y="234"/>
                  </a:cubicBezTo>
                  <a:cubicBezTo>
                    <a:pt x="1" y="300"/>
                    <a:pt x="1" y="361"/>
                    <a:pt x="1" y="428"/>
                  </a:cubicBezTo>
                  <a:cubicBezTo>
                    <a:pt x="21" y="382"/>
                    <a:pt x="21" y="361"/>
                    <a:pt x="46" y="341"/>
                  </a:cubicBezTo>
                  <a:cubicBezTo>
                    <a:pt x="46" y="300"/>
                    <a:pt x="46" y="280"/>
                    <a:pt x="67" y="234"/>
                  </a:cubicBezTo>
                  <a:cubicBezTo>
                    <a:pt x="67" y="214"/>
                    <a:pt x="67" y="194"/>
                    <a:pt x="46" y="173"/>
                  </a:cubicBezTo>
                  <a:lnTo>
                    <a:pt x="46" y="127"/>
                  </a:lnTo>
                  <a:cubicBezTo>
                    <a:pt x="46" y="107"/>
                    <a:pt x="46" y="87"/>
                    <a:pt x="21" y="66"/>
                  </a:cubicBezTo>
                  <a:lnTo>
                    <a:pt x="21" y="26"/>
                  </a:lnTo>
                  <a:lnTo>
                    <a:pt x="1"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9"/>
            <p:cNvSpPr/>
            <p:nvPr/>
          </p:nvSpPr>
          <p:spPr>
            <a:xfrm>
              <a:off x="2192275" y="2842802"/>
              <a:ext cx="11010" cy="34286"/>
            </a:xfrm>
            <a:custGeom>
              <a:rect b="b" l="l" r="r" t="t"/>
              <a:pathLst>
                <a:path extrusionOk="0" h="464" w="149">
                  <a:moveTo>
                    <a:pt x="148" y="0"/>
                  </a:moveTo>
                  <a:cubicBezTo>
                    <a:pt x="148" y="41"/>
                    <a:pt x="148" y="61"/>
                    <a:pt x="128" y="82"/>
                  </a:cubicBezTo>
                  <a:cubicBezTo>
                    <a:pt x="128" y="127"/>
                    <a:pt x="108" y="148"/>
                    <a:pt x="108" y="168"/>
                  </a:cubicBezTo>
                  <a:cubicBezTo>
                    <a:pt x="108" y="209"/>
                    <a:pt x="82" y="234"/>
                    <a:pt x="82" y="255"/>
                  </a:cubicBezTo>
                  <a:cubicBezTo>
                    <a:pt x="82" y="275"/>
                    <a:pt x="82" y="275"/>
                    <a:pt x="62" y="295"/>
                  </a:cubicBezTo>
                  <a:cubicBezTo>
                    <a:pt x="62" y="316"/>
                    <a:pt x="62" y="336"/>
                    <a:pt x="42" y="361"/>
                  </a:cubicBezTo>
                  <a:cubicBezTo>
                    <a:pt x="42" y="382"/>
                    <a:pt x="42" y="402"/>
                    <a:pt x="21" y="422"/>
                  </a:cubicBezTo>
                  <a:cubicBezTo>
                    <a:pt x="21" y="443"/>
                    <a:pt x="1" y="463"/>
                    <a:pt x="1" y="463"/>
                  </a:cubicBezTo>
                  <a:cubicBezTo>
                    <a:pt x="42" y="422"/>
                    <a:pt x="82" y="361"/>
                    <a:pt x="108" y="275"/>
                  </a:cubicBezTo>
                  <a:lnTo>
                    <a:pt x="108" y="234"/>
                  </a:lnTo>
                  <a:cubicBezTo>
                    <a:pt x="128" y="234"/>
                    <a:pt x="128" y="209"/>
                    <a:pt x="128" y="188"/>
                  </a:cubicBezTo>
                  <a:cubicBezTo>
                    <a:pt x="128" y="168"/>
                    <a:pt x="148" y="127"/>
                    <a:pt x="148" y="107"/>
                  </a:cubicBezTo>
                  <a:lnTo>
                    <a:pt x="148"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9"/>
            <p:cNvSpPr/>
            <p:nvPr/>
          </p:nvSpPr>
          <p:spPr>
            <a:xfrm>
              <a:off x="2201733" y="2842802"/>
              <a:ext cx="13966" cy="39163"/>
            </a:xfrm>
            <a:custGeom>
              <a:rect b="b" l="l" r="r" t="t"/>
              <a:pathLst>
                <a:path extrusionOk="0" h="530" w="189">
                  <a:moveTo>
                    <a:pt x="0" y="0"/>
                  </a:moveTo>
                  <a:cubicBezTo>
                    <a:pt x="0" y="21"/>
                    <a:pt x="0" y="41"/>
                    <a:pt x="20" y="61"/>
                  </a:cubicBezTo>
                  <a:cubicBezTo>
                    <a:pt x="20" y="82"/>
                    <a:pt x="20" y="107"/>
                    <a:pt x="41" y="127"/>
                  </a:cubicBezTo>
                  <a:cubicBezTo>
                    <a:pt x="41" y="168"/>
                    <a:pt x="61" y="209"/>
                    <a:pt x="61" y="255"/>
                  </a:cubicBezTo>
                  <a:cubicBezTo>
                    <a:pt x="82" y="295"/>
                    <a:pt x="82" y="336"/>
                    <a:pt x="107" y="402"/>
                  </a:cubicBezTo>
                  <a:cubicBezTo>
                    <a:pt x="127" y="443"/>
                    <a:pt x="127" y="489"/>
                    <a:pt x="148" y="529"/>
                  </a:cubicBezTo>
                  <a:cubicBezTo>
                    <a:pt x="188" y="443"/>
                    <a:pt x="188" y="336"/>
                    <a:pt x="168" y="234"/>
                  </a:cubicBezTo>
                  <a:cubicBezTo>
                    <a:pt x="148" y="188"/>
                    <a:pt x="127" y="127"/>
                    <a:pt x="82" y="107"/>
                  </a:cubicBezTo>
                  <a:cubicBezTo>
                    <a:pt x="61" y="61"/>
                    <a:pt x="20" y="21"/>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9"/>
            <p:cNvSpPr/>
            <p:nvPr/>
          </p:nvSpPr>
          <p:spPr>
            <a:xfrm>
              <a:off x="2217103" y="2844280"/>
              <a:ext cx="17365" cy="37685"/>
            </a:xfrm>
            <a:custGeom>
              <a:rect b="b" l="l" r="r" t="t"/>
              <a:pathLst>
                <a:path extrusionOk="0" h="510" w="235">
                  <a:moveTo>
                    <a:pt x="235" y="1"/>
                  </a:moveTo>
                  <a:lnTo>
                    <a:pt x="235" y="1"/>
                  </a:lnTo>
                  <a:cubicBezTo>
                    <a:pt x="214" y="41"/>
                    <a:pt x="194" y="87"/>
                    <a:pt x="174" y="107"/>
                  </a:cubicBezTo>
                  <a:cubicBezTo>
                    <a:pt x="153" y="168"/>
                    <a:pt x="128" y="214"/>
                    <a:pt x="108" y="255"/>
                  </a:cubicBezTo>
                  <a:cubicBezTo>
                    <a:pt x="87" y="296"/>
                    <a:pt x="67" y="316"/>
                    <a:pt x="67" y="341"/>
                  </a:cubicBezTo>
                  <a:cubicBezTo>
                    <a:pt x="46" y="402"/>
                    <a:pt x="26" y="469"/>
                    <a:pt x="1" y="509"/>
                  </a:cubicBezTo>
                  <a:cubicBezTo>
                    <a:pt x="26" y="509"/>
                    <a:pt x="46" y="489"/>
                    <a:pt x="67" y="469"/>
                  </a:cubicBezTo>
                  <a:cubicBezTo>
                    <a:pt x="67" y="469"/>
                    <a:pt x="87" y="443"/>
                    <a:pt x="108" y="423"/>
                  </a:cubicBezTo>
                  <a:cubicBezTo>
                    <a:pt x="128" y="402"/>
                    <a:pt x="153" y="362"/>
                    <a:pt x="174" y="316"/>
                  </a:cubicBezTo>
                  <a:cubicBezTo>
                    <a:pt x="235" y="235"/>
                    <a:pt x="235" y="107"/>
                    <a:pt x="235"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9"/>
            <p:cNvSpPr/>
            <p:nvPr/>
          </p:nvSpPr>
          <p:spPr>
            <a:xfrm>
              <a:off x="2232916" y="2844280"/>
              <a:ext cx="14335" cy="44040"/>
            </a:xfrm>
            <a:custGeom>
              <a:rect b="b" l="l" r="r" t="t"/>
              <a:pathLst>
                <a:path extrusionOk="0" h="596" w="194">
                  <a:moveTo>
                    <a:pt x="0" y="1"/>
                  </a:moveTo>
                  <a:cubicBezTo>
                    <a:pt x="0" y="21"/>
                    <a:pt x="21" y="62"/>
                    <a:pt x="21" y="87"/>
                  </a:cubicBezTo>
                  <a:cubicBezTo>
                    <a:pt x="41" y="107"/>
                    <a:pt x="41" y="128"/>
                    <a:pt x="66" y="168"/>
                  </a:cubicBezTo>
                  <a:cubicBezTo>
                    <a:pt x="66" y="189"/>
                    <a:pt x="66" y="214"/>
                    <a:pt x="87" y="235"/>
                  </a:cubicBezTo>
                  <a:cubicBezTo>
                    <a:pt x="87" y="255"/>
                    <a:pt x="87" y="296"/>
                    <a:pt x="107" y="316"/>
                  </a:cubicBezTo>
                  <a:cubicBezTo>
                    <a:pt x="107" y="382"/>
                    <a:pt x="127" y="423"/>
                    <a:pt x="127" y="489"/>
                  </a:cubicBezTo>
                  <a:lnTo>
                    <a:pt x="127" y="596"/>
                  </a:lnTo>
                  <a:cubicBezTo>
                    <a:pt x="168" y="530"/>
                    <a:pt x="194" y="443"/>
                    <a:pt x="194" y="382"/>
                  </a:cubicBezTo>
                  <a:cubicBezTo>
                    <a:pt x="194" y="341"/>
                    <a:pt x="194" y="296"/>
                    <a:pt x="168" y="255"/>
                  </a:cubicBezTo>
                  <a:cubicBezTo>
                    <a:pt x="148" y="214"/>
                    <a:pt x="127" y="168"/>
                    <a:pt x="107" y="148"/>
                  </a:cubicBezTo>
                  <a:cubicBezTo>
                    <a:pt x="87" y="87"/>
                    <a:pt x="41" y="4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9"/>
            <p:cNvSpPr/>
            <p:nvPr/>
          </p:nvSpPr>
          <p:spPr>
            <a:xfrm>
              <a:off x="2192275" y="2877014"/>
              <a:ext cx="23424" cy="31626"/>
            </a:xfrm>
            <a:custGeom>
              <a:rect b="b" l="l" r="r" t="t"/>
              <a:pathLst>
                <a:path extrusionOk="0" h="428" w="317">
                  <a:moveTo>
                    <a:pt x="296" y="0"/>
                  </a:moveTo>
                  <a:cubicBezTo>
                    <a:pt x="276" y="46"/>
                    <a:pt x="255" y="87"/>
                    <a:pt x="235" y="127"/>
                  </a:cubicBezTo>
                  <a:cubicBezTo>
                    <a:pt x="210" y="153"/>
                    <a:pt x="189" y="173"/>
                    <a:pt x="169" y="193"/>
                  </a:cubicBezTo>
                  <a:cubicBezTo>
                    <a:pt x="148" y="254"/>
                    <a:pt x="108" y="300"/>
                    <a:pt x="62" y="341"/>
                  </a:cubicBezTo>
                  <a:cubicBezTo>
                    <a:pt x="42" y="382"/>
                    <a:pt x="21" y="407"/>
                    <a:pt x="1" y="427"/>
                  </a:cubicBezTo>
                  <a:cubicBezTo>
                    <a:pt x="42" y="407"/>
                    <a:pt x="82" y="382"/>
                    <a:pt x="108" y="361"/>
                  </a:cubicBezTo>
                  <a:cubicBezTo>
                    <a:pt x="148" y="321"/>
                    <a:pt x="189" y="280"/>
                    <a:pt x="210" y="234"/>
                  </a:cubicBezTo>
                  <a:lnTo>
                    <a:pt x="255" y="193"/>
                  </a:lnTo>
                  <a:cubicBezTo>
                    <a:pt x="255" y="173"/>
                    <a:pt x="255" y="153"/>
                    <a:pt x="276" y="127"/>
                  </a:cubicBezTo>
                  <a:cubicBezTo>
                    <a:pt x="276" y="107"/>
                    <a:pt x="296" y="87"/>
                    <a:pt x="296" y="66"/>
                  </a:cubicBezTo>
                  <a:cubicBezTo>
                    <a:pt x="296" y="46"/>
                    <a:pt x="296" y="46"/>
                    <a:pt x="316" y="26"/>
                  </a:cubicBezTo>
                  <a:lnTo>
                    <a:pt x="316"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9"/>
            <p:cNvSpPr/>
            <p:nvPr/>
          </p:nvSpPr>
          <p:spPr>
            <a:xfrm>
              <a:off x="2215625" y="2875462"/>
              <a:ext cx="4951" cy="42562"/>
            </a:xfrm>
            <a:custGeom>
              <a:rect b="b" l="l" r="r" t="t"/>
              <a:pathLst>
                <a:path extrusionOk="0" h="576" w="67">
                  <a:moveTo>
                    <a:pt x="0" y="1"/>
                  </a:moveTo>
                  <a:lnTo>
                    <a:pt x="0" y="148"/>
                  </a:lnTo>
                  <a:lnTo>
                    <a:pt x="0" y="301"/>
                  </a:lnTo>
                  <a:lnTo>
                    <a:pt x="0" y="382"/>
                  </a:lnTo>
                  <a:lnTo>
                    <a:pt x="0" y="448"/>
                  </a:lnTo>
                  <a:lnTo>
                    <a:pt x="0" y="576"/>
                  </a:lnTo>
                  <a:cubicBezTo>
                    <a:pt x="46" y="509"/>
                    <a:pt x="66" y="428"/>
                    <a:pt x="66" y="362"/>
                  </a:cubicBezTo>
                  <a:lnTo>
                    <a:pt x="66" y="214"/>
                  </a:lnTo>
                  <a:cubicBezTo>
                    <a:pt x="66" y="174"/>
                    <a:pt x="46" y="128"/>
                    <a:pt x="46" y="108"/>
                  </a:cubicBezTo>
                  <a:cubicBezTo>
                    <a:pt x="21" y="67"/>
                    <a:pt x="21" y="2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9"/>
            <p:cNvSpPr/>
            <p:nvPr/>
          </p:nvSpPr>
          <p:spPr>
            <a:xfrm>
              <a:off x="2160723" y="2870955"/>
              <a:ext cx="28301" cy="29779"/>
            </a:xfrm>
            <a:custGeom>
              <a:rect b="b" l="l" r="r" t="t"/>
              <a:pathLst>
                <a:path extrusionOk="0" h="403" w="383">
                  <a:moveTo>
                    <a:pt x="382" y="1"/>
                  </a:moveTo>
                  <a:cubicBezTo>
                    <a:pt x="362" y="21"/>
                    <a:pt x="362" y="41"/>
                    <a:pt x="341" y="62"/>
                  </a:cubicBezTo>
                  <a:lnTo>
                    <a:pt x="321" y="82"/>
                  </a:lnTo>
                  <a:cubicBezTo>
                    <a:pt x="301" y="108"/>
                    <a:pt x="280" y="128"/>
                    <a:pt x="235" y="169"/>
                  </a:cubicBezTo>
                  <a:cubicBezTo>
                    <a:pt x="214" y="209"/>
                    <a:pt x="174" y="235"/>
                    <a:pt x="153" y="275"/>
                  </a:cubicBezTo>
                  <a:cubicBezTo>
                    <a:pt x="128" y="296"/>
                    <a:pt x="108" y="316"/>
                    <a:pt x="87" y="336"/>
                  </a:cubicBezTo>
                  <a:cubicBezTo>
                    <a:pt x="67" y="362"/>
                    <a:pt x="67" y="382"/>
                    <a:pt x="26" y="382"/>
                  </a:cubicBezTo>
                  <a:cubicBezTo>
                    <a:pt x="26" y="395"/>
                    <a:pt x="26" y="399"/>
                    <a:pt x="20" y="401"/>
                  </a:cubicBezTo>
                  <a:lnTo>
                    <a:pt x="20" y="401"/>
                  </a:lnTo>
                  <a:cubicBezTo>
                    <a:pt x="58" y="397"/>
                    <a:pt x="90" y="379"/>
                    <a:pt x="108" y="362"/>
                  </a:cubicBezTo>
                  <a:cubicBezTo>
                    <a:pt x="153" y="336"/>
                    <a:pt x="174" y="316"/>
                    <a:pt x="214" y="296"/>
                  </a:cubicBezTo>
                  <a:cubicBezTo>
                    <a:pt x="255" y="255"/>
                    <a:pt x="280" y="209"/>
                    <a:pt x="321" y="169"/>
                  </a:cubicBezTo>
                  <a:cubicBezTo>
                    <a:pt x="341" y="108"/>
                    <a:pt x="382" y="62"/>
                    <a:pt x="382" y="1"/>
                  </a:cubicBezTo>
                  <a:close/>
                  <a:moveTo>
                    <a:pt x="20" y="401"/>
                  </a:moveTo>
                  <a:lnTo>
                    <a:pt x="20" y="401"/>
                  </a:lnTo>
                  <a:cubicBezTo>
                    <a:pt x="14" y="402"/>
                    <a:pt x="7" y="403"/>
                    <a:pt x="1" y="403"/>
                  </a:cubicBezTo>
                  <a:cubicBezTo>
                    <a:pt x="11" y="403"/>
                    <a:pt x="17" y="403"/>
                    <a:pt x="20" y="40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9"/>
            <p:cNvSpPr/>
            <p:nvPr/>
          </p:nvSpPr>
          <p:spPr>
            <a:xfrm>
              <a:off x="2185920" y="2869477"/>
              <a:ext cx="7980" cy="37611"/>
            </a:xfrm>
            <a:custGeom>
              <a:rect b="b" l="l" r="r" t="t"/>
              <a:pathLst>
                <a:path extrusionOk="0" h="509" w="108">
                  <a:moveTo>
                    <a:pt x="21" y="0"/>
                  </a:moveTo>
                  <a:lnTo>
                    <a:pt x="21" y="61"/>
                  </a:lnTo>
                  <a:lnTo>
                    <a:pt x="21" y="128"/>
                  </a:lnTo>
                  <a:lnTo>
                    <a:pt x="21" y="229"/>
                  </a:lnTo>
                  <a:cubicBezTo>
                    <a:pt x="0" y="275"/>
                    <a:pt x="0" y="316"/>
                    <a:pt x="0" y="356"/>
                  </a:cubicBezTo>
                  <a:lnTo>
                    <a:pt x="0" y="509"/>
                  </a:lnTo>
                  <a:cubicBezTo>
                    <a:pt x="21" y="484"/>
                    <a:pt x="67" y="443"/>
                    <a:pt x="67" y="382"/>
                  </a:cubicBezTo>
                  <a:cubicBezTo>
                    <a:pt x="87" y="336"/>
                    <a:pt x="107" y="295"/>
                    <a:pt x="107" y="255"/>
                  </a:cubicBezTo>
                  <a:cubicBezTo>
                    <a:pt x="107" y="209"/>
                    <a:pt x="107" y="168"/>
                    <a:pt x="87" y="148"/>
                  </a:cubicBezTo>
                  <a:cubicBezTo>
                    <a:pt x="87" y="102"/>
                    <a:pt x="67" y="61"/>
                    <a:pt x="41" y="21"/>
                  </a:cubicBezTo>
                  <a:cubicBezTo>
                    <a:pt x="41" y="21"/>
                    <a:pt x="21" y="21"/>
                    <a:pt x="2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9"/>
            <p:cNvSpPr/>
            <p:nvPr/>
          </p:nvSpPr>
          <p:spPr>
            <a:xfrm>
              <a:off x="2132570" y="2861570"/>
              <a:ext cx="15813" cy="32808"/>
            </a:xfrm>
            <a:custGeom>
              <a:rect b="b" l="l" r="r" t="t"/>
              <a:pathLst>
                <a:path extrusionOk="0" h="444" w="214">
                  <a:moveTo>
                    <a:pt x="214" y="1"/>
                  </a:moveTo>
                  <a:cubicBezTo>
                    <a:pt x="193" y="21"/>
                    <a:pt x="193" y="41"/>
                    <a:pt x="173" y="62"/>
                  </a:cubicBezTo>
                  <a:cubicBezTo>
                    <a:pt x="153" y="82"/>
                    <a:pt x="153" y="107"/>
                    <a:pt x="127" y="128"/>
                  </a:cubicBezTo>
                  <a:cubicBezTo>
                    <a:pt x="107" y="168"/>
                    <a:pt x="107" y="189"/>
                    <a:pt x="87" y="235"/>
                  </a:cubicBezTo>
                  <a:cubicBezTo>
                    <a:pt x="46" y="296"/>
                    <a:pt x="26" y="382"/>
                    <a:pt x="0" y="443"/>
                  </a:cubicBezTo>
                  <a:cubicBezTo>
                    <a:pt x="66" y="402"/>
                    <a:pt x="107" y="336"/>
                    <a:pt x="153" y="275"/>
                  </a:cubicBezTo>
                  <a:cubicBezTo>
                    <a:pt x="173" y="235"/>
                    <a:pt x="193" y="189"/>
                    <a:pt x="193" y="148"/>
                  </a:cubicBezTo>
                  <a:cubicBezTo>
                    <a:pt x="193" y="148"/>
                    <a:pt x="214" y="128"/>
                    <a:pt x="214" y="107"/>
                  </a:cubicBezTo>
                  <a:lnTo>
                    <a:pt x="214" y="62"/>
                  </a:lnTo>
                  <a:lnTo>
                    <a:pt x="214" y="21"/>
                  </a:lnTo>
                  <a:lnTo>
                    <a:pt x="214"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9"/>
            <p:cNvSpPr/>
            <p:nvPr/>
          </p:nvSpPr>
          <p:spPr>
            <a:xfrm>
              <a:off x="2148309" y="2860093"/>
              <a:ext cx="11010" cy="45148"/>
            </a:xfrm>
            <a:custGeom>
              <a:rect b="b" l="l" r="r" t="t"/>
              <a:pathLst>
                <a:path extrusionOk="0" h="611" w="149">
                  <a:moveTo>
                    <a:pt x="1" y="0"/>
                  </a:moveTo>
                  <a:lnTo>
                    <a:pt x="1" y="21"/>
                  </a:lnTo>
                  <a:cubicBezTo>
                    <a:pt x="1" y="21"/>
                    <a:pt x="1" y="21"/>
                    <a:pt x="1" y="21"/>
                  </a:cubicBezTo>
                  <a:lnTo>
                    <a:pt x="1" y="21"/>
                  </a:lnTo>
                  <a:cubicBezTo>
                    <a:pt x="1" y="13"/>
                    <a:pt x="1" y="6"/>
                    <a:pt x="1" y="0"/>
                  </a:cubicBezTo>
                  <a:close/>
                  <a:moveTo>
                    <a:pt x="1" y="21"/>
                  </a:moveTo>
                  <a:cubicBezTo>
                    <a:pt x="2" y="41"/>
                    <a:pt x="6" y="67"/>
                    <a:pt x="21" y="82"/>
                  </a:cubicBezTo>
                  <a:lnTo>
                    <a:pt x="21" y="209"/>
                  </a:lnTo>
                  <a:lnTo>
                    <a:pt x="21" y="255"/>
                  </a:lnTo>
                  <a:cubicBezTo>
                    <a:pt x="42" y="382"/>
                    <a:pt x="67" y="483"/>
                    <a:pt x="108" y="611"/>
                  </a:cubicBezTo>
                  <a:cubicBezTo>
                    <a:pt x="128" y="483"/>
                    <a:pt x="148" y="382"/>
                    <a:pt x="128" y="275"/>
                  </a:cubicBezTo>
                  <a:cubicBezTo>
                    <a:pt x="128" y="209"/>
                    <a:pt x="108" y="168"/>
                    <a:pt x="87" y="127"/>
                  </a:cubicBezTo>
                  <a:cubicBezTo>
                    <a:pt x="67" y="102"/>
                    <a:pt x="67" y="82"/>
                    <a:pt x="42" y="61"/>
                  </a:cubicBezTo>
                  <a:cubicBezTo>
                    <a:pt x="21" y="41"/>
                    <a:pt x="21" y="21"/>
                    <a:pt x="1" y="2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9"/>
            <p:cNvSpPr/>
            <p:nvPr/>
          </p:nvSpPr>
          <p:spPr>
            <a:xfrm>
              <a:off x="2120156" y="2855216"/>
              <a:ext cx="9458" cy="34656"/>
            </a:xfrm>
            <a:custGeom>
              <a:rect b="b" l="l" r="r" t="t"/>
              <a:pathLst>
                <a:path extrusionOk="0" h="469" w="128">
                  <a:moveTo>
                    <a:pt x="0" y="0"/>
                  </a:moveTo>
                  <a:lnTo>
                    <a:pt x="0" y="20"/>
                  </a:lnTo>
                  <a:lnTo>
                    <a:pt x="0" y="66"/>
                  </a:lnTo>
                  <a:cubicBezTo>
                    <a:pt x="0" y="87"/>
                    <a:pt x="21" y="107"/>
                    <a:pt x="21" y="127"/>
                  </a:cubicBezTo>
                  <a:cubicBezTo>
                    <a:pt x="21" y="148"/>
                    <a:pt x="21" y="193"/>
                    <a:pt x="41" y="234"/>
                  </a:cubicBezTo>
                  <a:cubicBezTo>
                    <a:pt x="41" y="321"/>
                    <a:pt x="66" y="382"/>
                    <a:pt x="87" y="468"/>
                  </a:cubicBezTo>
                  <a:cubicBezTo>
                    <a:pt x="107" y="382"/>
                    <a:pt x="127" y="295"/>
                    <a:pt x="107" y="214"/>
                  </a:cubicBezTo>
                  <a:cubicBezTo>
                    <a:pt x="87" y="168"/>
                    <a:pt x="87" y="127"/>
                    <a:pt x="66" y="87"/>
                  </a:cubicBezTo>
                  <a:cubicBezTo>
                    <a:pt x="41" y="87"/>
                    <a:pt x="41" y="66"/>
                    <a:pt x="21" y="41"/>
                  </a:cubicBezTo>
                  <a:cubicBezTo>
                    <a:pt x="21" y="41"/>
                    <a:pt x="0" y="20"/>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9"/>
            <p:cNvSpPr/>
            <p:nvPr/>
          </p:nvSpPr>
          <p:spPr>
            <a:xfrm>
              <a:off x="2220502" y="2881891"/>
              <a:ext cx="26749" cy="31257"/>
            </a:xfrm>
            <a:custGeom>
              <a:rect b="b" l="l" r="r" t="t"/>
              <a:pathLst>
                <a:path extrusionOk="0" h="423" w="362">
                  <a:moveTo>
                    <a:pt x="362" y="0"/>
                  </a:moveTo>
                  <a:cubicBezTo>
                    <a:pt x="362" y="21"/>
                    <a:pt x="336" y="21"/>
                    <a:pt x="336" y="21"/>
                  </a:cubicBezTo>
                  <a:cubicBezTo>
                    <a:pt x="336" y="41"/>
                    <a:pt x="316" y="41"/>
                    <a:pt x="316" y="41"/>
                  </a:cubicBezTo>
                  <a:cubicBezTo>
                    <a:pt x="295" y="61"/>
                    <a:pt x="275" y="87"/>
                    <a:pt x="255" y="107"/>
                  </a:cubicBezTo>
                  <a:cubicBezTo>
                    <a:pt x="234" y="127"/>
                    <a:pt x="209" y="148"/>
                    <a:pt x="189" y="168"/>
                  </a:cubicBezTo>
                  <a:cubicBezTo>
                    <a:pt x="189" y="188"/>
                    <a:pt x="168" y="214"/>
                    <a:pt x="148" y="234"/>
                  </a:cubicBezTo>
                  <a:cubicBezTo>
                    <a:pt x="128" y="255"/>
                    <a:pt x="107" y="275"/>
                    <a:pt x="82" y="295"/>
                  </a:cubicBezTo>
                  <a:cubicBezTo>
                    <a:pt x="41" y="341"/>
                    <a:pt x="21" y="382"/>
                    <a:pt x="0" y="422"/>
                  </a:cubicBezTo>
                  <a:cubicBezTo>
                    <a:pt x="41" y="402"/>
                    <a:pt x="82" y="361"/>
                    <a:pt x="128" y="341"/>
                  </a:cubicBezTo>
                  <a:cubicBezTo>
                    <a:pt x="148" y="316"/>
                    <a:pt x="168" y="295"/>
                    <a:pt x="189" y="275"/>
                  </a:cubicBezTo>
                  <a:lnTo>
                    <a:pt x="209" y="255"/>
                  </a:lnTo>
                  <a:lnTo>
                    <a:pt x="234" y="234"/>
                  </a:lnTo>
                  <a:cubicBezTo>
                    <a:pt x="255" y="214"/>
                    <a:pt x="275" y="188"/>
                    <a:pt x="275" y="168"/>
                  </a:cubicBezTo>
                  <a:cubicBezTo>
                    <a:pt x="295" y="148"/>
                    <a:pt x="295" y="127"/>
                    <a:pt x="316" y="107"/>
                  </a:cubicBezTo>
                  <a:cubicBezTo>
                    <a:pt x="316" y="87"/>
                    <a:pt x="336" y="61"/>
                    <a:pt x="336" y="41"/>
                  </a:cubicBezTo>
                  <a:cubicBezTo>
                    <a:pt x="336" y="41"/>
                    <a:pt x="362" y="41"/>
                    <a:pt x="362" y="21"/>
                  </a:cubicBezTo>
                  <a:lnTo>
                    <a:pt x="362"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9"/>
            <p:cNvSpPr/>
            <p:nvPr/>
          </p:nvSpPr>
          <p:spPr>
            <a:xfrm>
              <a:off x="2237793" y="2883369"/>
              <a:ext cx="15517" cy="40641"/>
            </a:xfrm>
            <a:custGeom>
              <a:rect b="b" l="l" r="r" t="t"/>
              <a:pathLst>
                <a:path extrusionOk="0" h="550" w="210">
                  <a:moveTo>
                    <a:pt x="168" y="1"/>
                  </a:moveTo>
                  <a:cubicBezTo>
                    <a:pt x="148" y="67"/>
                    <a:pt x="148" y="128"/>
                    <a:pt x="148" y="194"/>
                  </a:cubicBezTo>
                  <a:cubicBezTo>
                    <a:pt x="148" y="214"/>
                    <a:pt x="128" y="255"/>
                    <a:pt x="128" y="275"/>
                  </a:cubicBezTo>
                  <a:cubicBezTo>
                    <a:pt x="102" y="296"/>
                    <a:pt x="102" y="321"/>
                    <a:pt x="102" y="321"/>
                  </a:cubicBezTo>
                  <a:cubicBezTo>
                    <a:pt x="82" y="362"/>
                    <a:pt x="82" y="382"/>
                    <a:pt x="61" y="423"/>
                  </a:cubicBezTo>
                  <a:cubicBezTo>
                    <a:pt x="41" y="469"/>
                    <a:pt x="21" y="509"/>
                    <a:pt x="0" y="550"/>
                  </a:cubicBezTo>
                  <a:cubicBezTo>
                    <a:pt x="61" y="509"/>
                    <a:pt x="128" y="448"/>
                    <a:pt x="168" y="362"/>
                  </a:cubicBezTo>
                  <a:cubicBezTo>
                    <a:pt x="189" y="321"/>
                    <a:pt x="209" y="275"/>
                    <a:pt x="209" y="235"/>
                  </a:cubicBezTo>
                  <a:cubicBezTo>
                    <a:pt x="209" y="194"/>
                    <a:pt x="209" y="148"/>
                    <a:pt x="189" y="107"/>
                  </a:cubicBezTo>
                  <a:cubicBezTo>
                    <a:pt x="189" y="67"/>
                    <a:pt x="168" y="41"/>
                    <a:pt x="168" y="21"/>
                  </a:cubicBezTo>
                  <a:lnTo>
                    <a:pt x="168"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9"/>
            <p:cNvSpPr/>
            <p:nvPr/>
          </p:nvSpPr>
          <p:spPr>
            <a:xfrm>
              <a:off x="2250207" y="2855216"/>
              <a:ext cx="17365" cy="26749"/>
            </a:xfrm>
            <a:custGeom>
              <a:rect b="b" l="l" r="r" t="t"/>
              <a:pathLst>
                <a:path extrusionOk="0" h="362" w="235">
                  <a:moveTo>
                    <a:pt x="234" y="0"/>
                  </a:moveTo>
                  <a:cubicBezTo>
                    <a:pt x="234" y="20"/>
                    <a:pt x="214" y="41"/>
                    <a:pt x="189" y="66"/>
                  </a:cubicBezTo>
                  <a:cubicBezTo>
                    <a:pt x="168" y="87"/>
                    <a:pt x="148" y="107"/>
                    <a:pt x="148" y="127"/>
                  </a:cubicBezTo>
                  <a:cubicBezTo>
                    <a:pt x="87" y="214"/>
                    <a:pt x="41" y="275"/>
                    <a:pt x="0" y="361"/>
                  </a:cubicBezTo>
                  <a:cubicBezTo>
                    <a:pt x="21" y="341"/>
                    <a:pt x="61" y="321"/>
                    <a:pt x="87" y="295"/>
                  </a:cubicBezTo>
                  <a:cubicBezTo>
                    <a:pt x="107" y="275"/>
                    <a:pt x="127" y="254"/>
                    <a:pt x="148" y="234"/>
                  </a:cubicBezTo>
                  <a:cubicBezTo>
                    <a:pt x="168" y="214"/>
                    <a:pt x="189" y="193"/>
                    <a:pt x="189" y="148"/>
                  </a:cubicBezTo>
                  <a:cubicBezTo>
                    <a:pt x="214" y="127"/>
                    <a:pt x="214" y="107"/>
                    <a:pt x="234" y="66"/>
                  </a:cubicBezTo>
                  <a:lnTo>
                    <a:pt x="234" y="20"/>
                  </a:lnTo>
                  <a:lnTo>
                    <a:pt x="234"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9"/>
            <p:cNvSpPr/>
            <p:nvPr/>
          </p:nvSpPr>
          <p:spPr>
            <a:xfrm>
              <a:off x="2162644" y="2903689"/>
              <a:ext cx="26380" cy="20320"/>
            </a:xfrm>
            <a:custGeom>
              <a:rect b="b" l="l" r="r" t="t"/>
              <a:pathLst>
                <a:path extrusionOk="0" h="275" w="357">
                  <a:moveTo>
                    <a:pt x="356" y="0"/>
                  </a:moveTo>
                  <a:cubicBezTo>
                    <a:pt x="336" y="21"/>
                    <a:pt x="295" y="66"/>
                    <a:pt x="275" y="87"/>
                  </a:cubicBezTo>
                  <a:cubicBezTo>
                    <a:pt x="254" y="107"/>
                    <a:pt x="229" y="107"/>
                    <a:pt x="209" y="127"/>
                  </a:cubicBezTo>
                  <a:cubicBezTo>
                    <a:pt x="168" y="148"/>
                    <a:pt x="148" y="173"/>
                    <a:pt x="127" y="173"/>
                  </a:cubicBezTo>
                  <a:lnTo>
                    <a:pt x="102" y="194"/>
                  </a:lnTo>
                  <a:cubicBezTo>
                    <a:pt x="61" y="214"/>
                    <a:pt x="20" y="234"/>
                    <a:pt x="0" y="275"/>
                  </a:cubicBezTo>
                  <a:cubicBezTo>
                    <a:pt x="41" y="255"/>
                    <a:pt x="61" y="255"/>
                    <a:pt x="102" y="234"/>
                  </a:cubicBezTo>
                  <a:cubicBezTo>
                    <a:pt x="127" y="234"/>
                    <a:pt x="148" y="214"/>
                    <a:pt x="168" y="214"/>
                  </a:cubicBezTo>
                  <a:cubicBezTo>
                    <a:pt x="188" y="194"/>
                    <a:pt x="209" y="194"/>
                    <a:pt x="209" y="173"/>
                  </a:cubicBezTo>
                  <a:cubicBezTo>
                    <a:pt x="254" y="148"/>
                    <a:pt x="295" y="127"/>
                    <a:pt x="315" y="107"/>
                  </a:cubicBezTo>
                  <a:cubicBezTo>
                    <a:pt x="336" y="66"/>
                    <a:pt x="356" y="46"/>
                    <a:pt x="356"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9"/>
            <p:cNvSpPr/>
            <p:nvPr/>
          </p:nvSpPr>
          <p:spPr>
            <a:xfrm>
              <a:off x="2173506" y="2903689"/>
              <a:ext cx="17365" cy="44040"/>
            </a:xfrm>
            <a:custGeom>
              <a:rect b="b" l="l" r="r" t="t"/>
              <a:pathLst>
                <a:path extrusionOk="0" h="596" w="235">
                  <a:moveTo>
                    <a:pt x="209" y="0"/>
                  </a:moveTo>
                  <a:cubicBezTo>
                    <a:pt x="209" y="66"/>
                    <a:pt x="189" y="107"/>
                    <a:pt x="189" y="173"/>
                  </a:cubicBezTo>
                  <a:cubicBezTo>
                    <a:pt x="168" y="173"/>
                    <a:pt x="168" y="194"/>
                    <a:pt x="168" y="214"/>
                  </a:cubicBezTo>
                  <a:cubicBezTo>
                    <a:pt x="168" y="214"/>
                    <a:pt x="168" y="234"/>
                    <a:pt x="148" y="255"/>
                  </a:cubicBezTo>
                  <a:lnTo>
                    <a:pt x="148" y="300"/>
                  </a:lnTo>
                  <a:cubicBezTo>
                    <a:pt x="128" y="321"/>
                    <a:pt x="107" y="361"/>
                    <a:pt x="107" y="402"/>
                  </a:cubicBezTo>
                  <a:cubicBezTo>
                    <a:pt x="82" y="428"/>
                    <a:pt x="62" y="468"/>
                    <a:pt x="41" y="509"/>
                  </a:cubicBezTo>
                  <a:cubicBezTo>
                    <a:pt x="21" y="529"/>
                    <a:pt x="21" y="575"/>
                    <a:pt x="1" y="595"/>
                  </a:cubicBezTo>
                  <a:cubicBezTo>
                    <a:pt x="21" y="595"/>
                    <a:pt x="41" y="575"/>
                    <a:pt x="62" y="529"/>
                  </a:cubicBezTo>
                  <a:cubicBezTo>
                    <a:pt x="82" y="529"/>
                    <a:pt x="82" y="509"/>
                    <a:pt x="107" y="489"/>
                  </a:cubicBezTo>
                  <a:cubicBezTo>
                    <a:pt x="168" y="428"/>
                    <a:pt x="189" y="341"/>
                    <a:pt x="209" y="255"/>
                  </a:cubicBezTo>
                  <a:cubicBezTo>
                    <a:pt x="209" y="214"/>
                    <a:pt x="235" y="173"/>
                    <a:pt x="235" y="127"/>
                  </a:cubicBezTo>
                  <a:cubicBezTo>
                    <a:pt x="235" y="87"/>
                    <a:pt x="209" y="46"/>
                    <a:pt x="209"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9"/>
            <p:cNvSpPr/>
            <p:nvPr/>
          </p:nvSpPr>
          <p:spPr>
            <a:xfrm>
              <a:off x="2185920" y="2914625"/>
              <a:ext cx="29705" cy="30074"/>
            </a:xfrm>
            <a:custGeom>
              <a:rect b="b" l="l" r="r" t="t"/>
              <a:pathLst>
                <a:path extrusionOk="0" h="407" w="402">
                  <a:moveTo>
                    <a:pt x="402" y="0"/>
                  </a:moveTo>
                  <a:lnTo>
                    <a:pt x="382" y="25"/>
                  </a:lnTo>
                  <a:lnTo>
                    <a:pt x="362" y="46"/>
                  </a:lnTo>
                  <a:cubicBezTo>
                    <a:pt x="362" y="46"/>
                    <a:pt x="341" y="66"/>
                    <a:pt x="321" y="86"/>
                  </a:cubicBezTo>
                  <a:cubicBezTo>
                    <a:pt x="321" y="107"/>
                    <a:pt x="296" y="107"/>
                    <a:pt x="296" y="127"/>
                  </a:cubicBezTo>
                  <a:cubicBezTo>
                    <a:pt x="275" y="152"/>
                    <a:pt x="275" y="173"/>
                    <a:pt x="255" y="173"/>
                  </a:cubicBezTo>
                  <a:cubicBezTo>
                    <a:pt x="234" y="193"/>
                    <a:pt x="234" y="213"/>
                    <a:pt x="214" y="234"/>
                  </a:cubicBezTo>
                  <a:cubicBezTo>
                    <a:pt x="214" y="234"/>
                    <a:pt x="194" y="254"/>
                    <a:pt x="194" y="280"/>
                  </a:cubicBezTo>
                  <a:cubicBezTo>
                    <a:pt x="148" y="300"/>
                    <a:pt x="128" y="341"/>
                    <a:pt x="87" y="361"/>
                  </a:cubicBezTo>
                  <a:cubicBezTo>
                    <a:pt x="67" y="381"/>
                    <a:pt x="41" y="381"/>
                    <a:pt x="41" y="381"/>
                  </a:cubicBezTo>
                  <a:cubicBezTo>
                    <a:pt x="21" y="407"/>
                    <a:pt x="21" y="407"/>
                    <a:pt x="0" y="407"/>
                  </a:cubicBezTo>
                  <a:cubicBezTo>
                    <a:pt x="21" y="407"/>
                    <a:pt x="41" y="407"/>
                    <a:pt x="67" y="381"/>
                  </a:cubicBezTo>
                  <a:cubicBezTo>
                    <a:pt x="87" y="381"/>
                    <a:pt x="107" y="361"/>
                    <a:pt x="128" y="361"/>
                  </a:cubicBezTo>
                  <a:cubicBezTo>
                    <a:pt x="148" y="341"/>
                    <a:pt x="194" y="320"/>
                    <a:pt x="214" y="280"/>
                  </a:cubicBezTo>
                  <a:cubicBezTo>
                    <a:pt x="234" y="280"/>
                    <a:pt x="234" y="254"/>
                    <a:pt x="255" y="234"/>
                  </a:cubicBezTo>
                  <a:lnTo>
                    <a:pt x="296" y="193"/>
                  </a:lnTo>
                  <a:cubicBezTo>
                    <a:pt x="296" y="173"/>
                    <a:pt x="321" y="173"/>
                    <a:pt x="321" y="152"/>
                  </a:cubicBezTo>
                  <a:cubicBezTo>
                    <a:pt x="341" y="127"/>
                    <a:pt x="341" y="107"/>
                    <a:pt x="362" y="86"/>
                  </a:cubicBezTo>
                  <a:cubicBezTo>
                    <a:pt x="362" y="86"/>
                    <a:pt x="362" y="66"/>
                    <a:pt x="382" y="46"/>
                  </a:cubicBezTo>
                  <a:cubicBezTo>
                    <a:pt x="382" y="25"/>
                    <a:pt x="382" y="25"/>
                    <a:pt x="402"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9"/>
            <p:cNvSpPr/>
            <p:nvPr/>
          </p:nvSpPr>
          <p:spPr>
            <a:xfrm>
              <a:off x="2209566" y="2916472"/>
              <a:ext cx="7611" cy="28227"/>
            </a:xfrm>
            <a:custGeom>
              <a:rect b="b" l="l" r="r" t="t"/>
              <a:pathLst>
                <a:path extrusionOk="0" h="382" w="103">
                  <a:moveTo>
                    <a:pt x="62" y="0"/>
                  </a:moveTo>
                  <a:lnTo>
                    <a:pt x="62" y="127"/>
                  </a:lnTo>
                  <a:cubicBezTo>
                    <a:pt x="42" y="168"/>
                    <a:pt x="42" y="188"/>
                    <a:pt x="42" y="209"/>
                  </a:cubicBezTo>
                  <a:cubicBezTo>
                    <a:pt x="21" y="275"/>
                    <a:pt x="21" y="336"/>
                    <a:pt x="1" y="382"/>
                  </a:cubicBezTo>
                  <a:cubicBezTo>
                    <a:pt x="42" y="336"/>
                    <a:pt x="62" y="295"/>
                    <a:pt x="82" y="229"/>
                  </a:cubicBezTo>
                  <a:cubicBezTo>
                    <a:pt x="82" y="209"/>
                    <a:pt x="103" y="168"/>
                    <a:pt x="103" y="127"/>
                  </a:cubicBezTo>
                  <a:cubicBezTo>
                    <a:pt x="103" y="102"/>
                    <a:pt x="82" y="82"/>
                    <a:pt x="82" y="61"/>
                  </a:cubicBezTo>
                  <a:lnTo>
                    <a:pt x="82"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9"/>
            <p:cNvSpPr/>
            <p:nvPr/>
          </p:nvSpPr>
          <p:spPr>
            <a:xfrm>
              <a:off x="2156215" y="2902137"/>
              <a:ext cx="6503" cy="36207"/>
            </a:xfrm>
            <a:custGeom>
              <a:rect b="b" l="l" r="r" t="t"/>
              <a:pathLst>
                <a:path extrusionOk="0" h="490" w="88">
                  <a:moveTo>
                    <a:pt x="1" y="1"/>
                  </a:moveTo>
                  <a:lnTo>
                    <a:pt x="1" y="42"/>
                  </a:lnTo>
                  <a:lnTo>
                    <a:pt x="1" y="67"/>
                  </a:lnTo>
                  <a:lnTo>
                    <a:pt x="1" y="128"/>
                  </a:lnTo>
                  <a:lnTo>
                    <a:pt x="1" y="235"/>
                  </a:lnTo>
                  <a:lnTo>
                    <a:pt x="1" y="362"/>
                  </a:lnTo>
                  <a:lnTo>
                    <a:pt x="1" y="489"/>
                  </a:lnTo>
                  <a:cubicBezTo>
                    <a:pt x="21" y="449"/>
                    <a:pt x="41" y="382"/>
                    <a:pt x="62" y="342"/>
                  </a:cubicBezTo>
                  <a:cubicBezTo>
                    <a:pt x="87" y="276"/>
                    <a:pt x="87" y="215"/>
                    <a:pt x="62" y="148"/>
                  </a:cubicBezTo>
                  <a:cubicBezTo>
                    <a:pt x="62" y="108"/>
                    <a:pt x="41" y="87"/>
                    <a:pt x="21" y="42"/>
                  </a:cubicBezTo>
                  <a:cubicBezTo>
                    <a:pt x="21" y="21"/>
                    <a:pt x="1" y="21"/>
                    <a:pt x="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9"/>
            <p:cNvSpPr/>
            <p:nvPr/>
          </p:nvSpPr>
          <p:spPr>
            <a:xfrm>
              <a:off x="2143801" y="2897630"/>
              <a:ext cx="7611" cy="29779"/>
            </a:xfrm>
            <a:custGeom>
              <a:rect b="b" l="l" r="r" t="t"/>
              <a:pathLst>
                <a:path extrusionOk="0" h="403" w="103">
                  <a:moveTo>
                    <a:pt x="103" y="1"/>
                  </a:moveTo>
                  <a:cubicBezTo>
                    <a:pt x="82" y="62"/>
                    <a:pt x="62" y="103"/>
                    <a:pt x="41" y="169"/>
                  </a:cubicBezTo>
                  <a:cubicBezTo>
                    <a:pt x="41" y="189"/>
                    <a:pt x="21" y="230"/>
                    <a:pt x="21" y="255"/>
                  </a:cubicBezTo>
                  <a:cubicBezTo>
                    <a:pt x="21" y="296"/>
                    <a:pt x="1" y="357"/>
                    <a:pt x="1" y="403"/>
                  </a:cubicBezTo>
                  <a:cubicBezTo>
                    <a:pt x="21" y="357"/>
                    <a:pt x="41" y="316"/>
                    <a:pt x="62" y="276"/>
                  </a:cubicBezTo>
                  <a:cubicBezTo>
                    <a:pt x="82" y="255"/>
                    <a:pt x="82" y="209"/>
                    <a:pt x="103" y="189"/>
                  </a:cubicBezTo>
                  <a:lnTo>
                    <a:pt x="103"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9"/>
            <p:cNvSpPr/>
            <p:nvPr/>
          </p:nvSpPr>
          <p:spPr>
            <a:xfrm>
              <a:off x="2149861" y="2800314"/>
              <a:ext cx="14335" cy="36133"/>
            </a:xfrm>
            <a:custGeom>
              <a:rect b="b" l="l" r="r" t="t"/>
              <a:pathLst>
                <a:path extrusionOk="0" h="489" w="194">
                  <a:moveTo>
                    <a:pt x="173" y="0"/>
                  </a:moveTo>
                  <a:cubicBezTo>
                    <a:pt x="173" y="21"/>
                    <a:pt x="173" y="46"/>
                    <a:pt x="148" y="46"/>
                  </a:cubicBezTo>
                  <a:lnTo>
                    <a:pt x="148" y="87"/>
                  </a:lnTo>
                  <a:cubicBezTo>
                    <a:pt x="127" y="107"/>
                    <a:pt x="127" y="107"/>
                    <a:pt x="127" y="128"/>
                  </a:cubicBezTo>
                  <a:cubicBezTo>
                    <a:pt x="107" y="148"/>
                    <a:pt x="87" y="194"/>
                    <a:pt x="87" y="234"/>
                  </a:cubicBezTo>
                  <a:cubicBezTo>
                    <a:pt x="66" y="255"/>
                    <a:pt x="66" y="301"/>
                    <a:pt x="46" y="341"/>
                  </a:cubicBezTo>
                  <a:cubicBezTo>
                    <a:pt x="21" y="382"/>
                    <a:pt x="21" y="428"/>
                    <a:pt x="0" y="489"/>
                  </a:cubicBezTo>
                  <a:cubicBezTo>
                    <a:pt x="66" y="428"/>
                    <a:pt x="107" y="362"/>
                    <a:pt x="127" y="275"/>
                  </a:cubicBezTo>
                  <a:cubicBezTo>
                    <a:pt x="148" y="255"/>
                    <a:pt x="148" y="214"/>
                    <a:pt x="173" y="194"/>
                  </a:cubicBezTo>
                  <a:cubicBezTo>
                    <a:pt x="173" y="128"/>
                    <a:pt x="193" y="67"/>
                    <a:pt x="173"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9"/>
            <p:cNvSpPr/>
            <p:nvPr/>
          </p:nvSpPr>
          <p:spPr>
            <a:xfrm>
              <a:off x="2162644" y="2801792"/>
              <a:ext cx="6059" cy="26749"/>
            </a:xfrm>
            <a:custGeom>
              <a:rect b="b" l="l" r="r" t="t"/>
              <a:pathLst>
                <a:path extrusionOk="0" h="362" w="82">
                  <a:moveTo>
                    <a:pt x="0" y="1"/>
                  </a:moveTo>
                  <a:lnTo>
                    <a:pt x="0" y="87"/>
                  </a:lnTo>
                  <a:cubicBezTo>
                    <a:pt x="20" y="108"/>
                    <a:pt x="20" y="153"/>
                    <a:pt x="20" y="174"/>
                  </a:cubicBezTo>
                  <a:cubicBezTo>
                    <a:pt x="20" y="194"/>
                    <a:pt x="41" y="235"/>
                    <a:pt x="41" y="255"/>
                  </a:cubicBezTo>
                  <a:cubicBezTo>
                    <a:pt x="41" y="301"/>
                    <a:pt x="61" y="321"/>
                    <a:pt x="61" y="362"/>
                  </a:cubicBezTo>
                  <a:cubicBezTo>
                    <a:pt x="61" y="301"/>
                    <a:pt x="82" y="235"/>
                    <a:pt x="61" y="174"/>
                  </a:cubicBezTo>
                  <a:cubicBezTo>
                    <a:pt x="41" y="108"/>
                    <a:pt x="20" y="47"/>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9"/>
            <p:cNvSpPr/>
            <p:nvPr/>
          </p:nvSpPr>
          <p:spPr>
            <a:xfrm>
              <a:off x="2134417" y="2797284"/>
              <a:ext cx="6133" cy="36207"/>
            </a:xfrm>
            <a:custGeom>
              <a:rect b="b" l="l" r="r" t="t"/>
              <a:pathLst>
                <a:path extrusionOk="0" h="490" w="83">
                  <a:moveTo>
                    <a:pt x="1" y="1"/>
                  </a:moveTo>
                  <a:lnTo>
                    <a:pt x="1" y="108"/>
                  </a:lnTo>
                  <a:cubicBezTo>
                    <a:pt x="1" y="128"/>
                    <a:pt x="21" y="169"/>
                    <a:pt x="21" y="189"/>
                  </a:cubicBezTo>
                  <a:lnTo>
                    <a:pt x="21" y="235"/>
                  </a:lnTo>
                  <a:cubicBezTo>
                    <a:pt x="21" y="235"/>
                    <a:pt x="21" y="255"/>
                    <a:pt x="41" y="275"/>
                  </a:cubicBezTo>
                  <a:lnTo>
                    <a:pt x="41" y="316"/>
                  </a:lnTo>
                  <a:cubicBezTo>
                    <a:pt x="62" y="362"/>
                    <a:pt x="62" y="403"/>
                    <a:pt x="62" y="443"/>
                  </a:cubicBezTo>
                  <a:lnTo>
                    <a:pt x="62" y="489"/>
                  </a:lnTo>
                  <a:cubicBezTo>
                    <a:pt x="82" y="469"/>
                    <a:pt x="82" y="443"/>
                    <a:pt x="82" y="423"/>
                  </a:cubicBezTo>
                  <a:lnTo>
                    <a:pt x="82" y="296"/>
                  </a:lnTo>
                  <a:lnTo>
                    <a:pt x="82" y="255"/>
                  </a:lnTo>
                  <a:cubicBezTo>
                    <a:pt x="82" y="235"/>
                    <a:pt x="62" y="214"/>
                    <a:pt x="62" y="189"/>
                  </a:cubicBezTo>
                  <a:cubicBezTo>
                    <a:pt x="62" y="148"/>
                    <a:pt x="41" y="128"/>
                    <a:pt x="41" y="108"/>
                  </a:cubicBezTo>
                  <a:cubicBezTo>
                    <a:pt x="21" y="62"/>
                    <a:pt x="1" y="41"/>
                    <a:pt x="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9"/>
            <p:cNvSpPr/>
            <p:nvPr/>
          </p:nvSpPr>
          <p:spPr>
            <a:xfrm>
              <a:off x="2120156" y="2795807"/>
              <a:ext cx="14335" cy="26749"/>
            </a:xfrm>
            <a:custGeom>
              <a:rect b="b" l="l" r="r" t="t"/>
              <a:pathLst>
                <a:path extrusionOk="0" h="362" w="194">
                  <a:moveTo>
                    <a:pt x="194" y="0"/>
                  </a:moveTo>
                  <a:cubicBezTo>
                    <a:pt x="194" y="6"/>
                    <a:pt x="194" y="13"/>
                    <a:pt x="193" y="21"/>
                  </a:cubicBezTo>
                  <a:lnTo>
                    <a:pt x="193" y="21"/>
                  </a:lnTo>
                  <a:cubicBezTo>
                    <a:pt x="193" y="21"/>
                    <a:pt x="193" y="21"/>
                    <a:pt x="194" y="21"/>
                  </a:cubicBezTo>
                  <a:lnTo>
                    <a:pt x="194" y="0"/>
                  </a:lnTo>
                  <a:close/>
                  <a:moveTo>
                    <a:pt x="193" y="21"/>
                  </a:moveTo>
                  <a:lnTo>
                    <a:pt x="193" y="21"/>
                  </a:lnTo>
                  <a:cubicBezTo>
                    <a:pt x="168" y="21"/>
                    <a:pt x="168" y="41"/>
                    <a:pt x="148" y="61"/>
                  </a:cubicBezTo>
                  <a:cubicBezTo>
                    <a:pt x="148" y="82"/>
                    <a:pt x="127" y="107"/>
                    <a:pt x="127" y="128"/>
                  </a:cubicBezTo>
                  <a:cubicBezTo>
                    <a:pt x="107" y="148"/>
                    <a:pt x="87" y="189"/>
                    <a:pt x="66" y="234"/>
                  </a:cubicBezTo>
                  <a:lnTo>
                    <a:pt x="66" y="209"/>
                  </a:lnTo>
                  <a:cubicBezTo>
                    <a:pt x="41" y="275"/>
                    <a:pt x="21" y="316"/>
                    <a:pt x="0" y="362"/>
                  </a:cubicBezTo>
                  <a:cubicBezTo>
                    <a:pt x="66" y="316"/>
                    <a:pt x="107" y="234"/>
                    <a:pt x="148" y="168"/>
                  </a:cubicBezTo>
                  <a:cubicBezTo>
                    <a:pt x="168" y="128"/>
                    <a:pt x="168" y="107"/>
                    <a:pt x="168" y="82"/>
                  </a:cubicBezTo>
                  <a:cubicBezTo>
                    <a:pt x="187" y="67"/>
                    <a:pt x="192" y="41"/>
                    <a:pt x="193" y="2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9"/>
            <p:cNvSpPr/>
            <p:nvPr/>
          </p:nvSpPr>
          <p:spPr>
            <a:xfrm>
              <a:off x="2181413" y="2809698"/>
              <a:ext cx="13966" cy="28301"/>
            </a:xfrm>
            <a:custGeom>
              <a:rect b="b" l="l" r="r" t="t"/>
              <a:pathLst>
                <a:path extrusionOk="0" h="383" w="189">
                  <a:moveTo>
                    <a:pt x="189" y="1"/>
                  </a:moveTo>
                  <a:cubicBezTo>
                    <a:pt x="168" y="21"/>
                    <a:pt x="148" y="67"/>
                    <a:pt x="128" y="107"/>
                  </a:cubicBezTo>
                  <a:cubicBezTo>
                    <a:pt x="102" y="128"/>
                    <a:pt x="82" y="174"/>
                    <a:pt x="61" y="214"/>
                  </a:cubicBezTo>
                  <a:cubicBezTo>
                    <a:pt x="61" y="235"/>
                    <a:pt x="61" y="235"/>
                    <a:pt x="41" y="255"/>
                  </a:cubicBezTo>
                  <a:cubicBezTo>
                    <a:pt x="41" y="275"/>
                    <a:pt x="21" y="301"/>
                    <a:pt x="21" y="321"/>
                  </a:cubicBezTo>
                  <a:cubicBezTo>
                    <a:pt x="0" y="341"/>
                    <a:pt x="0" y="362"/>
                    <a:pt x="0" y="382"/>
                  </a:cubicBezTo>
                  <a:cubicBezTo>
                    <a:pt x="21" y="362"/>
                    <a:pt x="41" y="341"/>
                    <a:pt x="61" y="301"/>
                  </a:cubicBezTo>
                  <a:cubicBezTo>
                    <a:pt x="82" y="301"/>
                    <a:pt x="82" y="275"/>
                    <a:pt x="102" y="255"/>
                  </a:cubicBezTo>
                  <a:cubicBezTo>
                    <a:pt x="128" y="235"/>
                    <a:pt x="128" y="214"/>
                    <a:pt x="128" y="194"/>
                  </a:cubicBezTo>
                  <a:cubicBezTo>
                    <a:pt x="148" y="174"/>
                    <a:pt x="168" y="128"/>
                    <a:pt x="168" y="87"/>
                  </a:cubicBezTo>
                  <a:cubicBezTo>
                    <a:pt x="189" y="67"/>
                    <a:pt x="189" y="46"/>
                    <a:pt x="189" y="21"/>
                  </a:cubicBezTo>
                  <a:lnTo>
                    <a:pt x="189"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9"/>
            <p:cNvSpPr/>
            <p:nvPr/>
          </p:nvSpPr>
          <p:spPr>
            <a:xfrm>
              <a:off x="2193827" y="2806669"/>
              <a:ext cx="9458" cy="32808"/>
            </a:xfrm>
            <a:custGeom>
              <a:rect b="b" l="l" r="r" t="t"/>
              <a:pathLst>
                <a:path extrusionOk="0" h="444" w="128">
                  <a:moveTo>
                    <a:pt x="0" y="1"/>
                  </a:moveTo>
                  <a:cubicBezTo>
                    <a:pt x="0" y="42"/>
                    <a:pt x="21" y="87"/>
                    <a:pt x="21" y="128"/>
                  </a:cubicBezTo>
                  <a:lnTo>
                    <a:pt x="41" y="148"/>
                  </a:lnTo>
                  <a:cubicBezTo>
                    <a:pt x="41" y="189"/>
                    <a:pt x="41" y="215"/>
                    <a:pt x="61" y="255"/>
                  </a:cubicBezTo>
                  <a:cubicBezTo>
                    <a:pt x="61" y="316"/>
                    <a:pt x="87" y="382"/>
                    <a:pt x="107" y="443"/>
                  </a:cubicBezTo>
                  <a:cubicBezTo>
                    <a:pt x="127" y="382"/>
                    <a:pt x="127" y="316"/>
                    <a:pt x="127" y="255"/>
                  </a:cubicBezTo>
                  <a:cubicBezTo>
                    <a:pt x="127" y="215"/>
                    <a:pt x="107" y="189"/>
                    <a:pt x="107" y="169"/>
                  </a:cubicBezTo>
                  <a:cubicBezTo>
                    <a:pt x="87" y="148"/>
                    <a:pt x="87" y="128"/>
                    <a:pt x="61" y="108"/>
                  </a:cubicBezTo>
                  <a:cubicBezTo>
                    <a:pt x="41" y="62"/>
                    <a:pt x="21" y="2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9"/>
            <p:cNvSpPr/>
            <p:nvPr/>
          </p:nvSpPr>
          <p:spPr>
            <a:xfrm>
              <a:off x="2211117" y="2813097"/>
              <a:ext cx="15444" cy="32734"/>
            </a:xfrm>
            <a:custGeom>
              <a:rect b="b" l="l" r="r" t="t"/>
              <a:pathLst>
                <a:path extrusionOk="0" h="443" w="209">
                  <a:moveTo>
                    <a:pt x="209" y="0"/>
                  </a:moveTo>
                  <a:cubicBezTo>
                    <a:pt x="209" y="21"/>
                    <a:pt x="209" y="21"/>
                    <a:pt x="189" y="41"/>
                  </a:cubicBezTo>
                  <a:cubicBezTo>
                    <a:pt x="189" y="61"/>
                    <a:pt x="168" y="102"/>
                    <a:pt x="148" y="148"/>
                  </a:cubicBezTo>
                  <a:cubicBezTo>
                    <a:pt x="127" y="189"/>
                    <a:pt x="107" y="229"/>
                    <a:pt x="107" y="275"/>
                  </a:cubicBezTo>
                  <a:cubicBezTo>
                    <a:pt x="82" y="316"/>
                    <a:pt x="61" y="336"/>
                    <a:pt x="41" y="382"/>
                  </a:cubicBezTo>
                  <a:cubicBezTo>
                    <a:pt x="41" y="402"/>
                    <a:pt x="41" y="402"/>
                    <a:pt x="21" y="423"/>
                  </a:cubicBezTo>
                  <a:lnTo>
                    <a:pt x="0" y="443"/>
                  </a:lnTo>
                  <a:cubicBezTo>
                    <a:pt x="21" y="443"/>
                    <a:pt x="41" y="423"/>
                    <a:pt x="41" y="423"/>
                  </a:cubicBezTo>
                  <a:cubicBezTo>
                    <a:pt x="61" y="423"/>
                    <a:pt x="82" y="402"/>
                    <a:pt x="82" y="402"/>
                  </a:cubicBezTo>
                  <a:cubicBezTo>
                    <a:pt x="107" y="382"/>
                    <a:pt x="127" y="356"/>
                    <a:pt x="127" y="336"/>
                  </a:cubicBezTo>
                  <a:cubicBezTo>
                    <a:pt x="148" y="316"/>
                    <a:pt x="148" y="295"/>
                    <a:pt x="168" y="275"/>
                  </a:cubicBezTo>
                  <a:cubicBezTo>
                    <a:pt x="189" y="255"/>
                    <a:pt x="189" y="209"/>
                    <a:pt x="209" y="168"/>
                  </a:cubicBezTo>
                  <a:lnTo>
                    <a:pt x="209" y="82"/>
                  </a:lnTo>
                  <a:lnTo>
                    <a:pt x="209" y="41"/>
                  </a:lnTo>
                  <a:lnTo>
                    <a:pt x="209"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9"/>
            <p:cNvSpPr/>
            <p:nvPr/>
          </p:nvSpPr>
          <p:spPr>
            <a:xfrm>
              <a:off x="2226487" y="2816127"/>
              <a:ext cx="14409" cy="31257"/>
            </a:xfrm>
            <a:custGeom>
              <a:rect b="b" l="l" r="r" t="t"/>
              <a:pathLst>
                <a:path extrusionOk="0" h="423" w="195">
                  <a:moveTo>
                    <a:pt x="1" y="0"/>
                  </a:moveTo>
                  <a:cubicBezTo>
                    <a:pt x="26" y="41"/>
                    <a:pt x="26" y="61"/>
                    <a:pt x="47" y="107"/>
                  </a:cubicBezTo>
                  <a:cubicBezTo>
                    <a:pt x="87" y="168"/>
                    <a:pt x="108" y="234"/>
                    <a:pt x="153" y="295"/>
                  </a:cubicBezTo>
                  <a:cubicBezTo>
                    <a:pt x="153" y="341"/>
                    <a:pt x="174" y="382"/>
                    <a:pt x="174" y="422"/>
                  </a:cubicBezTo>
                  <a:cubicBezTo>
                    <a:pt x="194" y="382"/>
                    <a:pt x="194" y="361"/>
                    <a:pt x="174" y="315"/>
                  </a:cubicBezTo>
                  <a:cubicBezTo>
                    <a:pt x="174" y="295"/>
                    <a:pt x="174" y="254"/>
                    <a:pt x="153" y="234"/>
                  </a:cubicBezTo>
                  <a:cubicBezTo>
                    <a:pt x="153" y="188"/>
                    <a:pt x="128" y="168"/>
                    <a:pt x="128" y="148"/>
                  </a:cubicBezTo>
                  <a:cubicBezTo>
                    <a:pt x="108" y="127"/>
                    <a:pt x="87" y="107"/>
                    <a:pt x="67" y="61"/>
                  </a:cubicBezTo>
                  <a:cubicBezTo>
                    <a:pt x="47" y="41"/>
                    <a:pt x="26" y="20"/>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9"/>
            <p:cNvSpPr/>
            <p:nvPr/>
          </p:nvSpPr>
          <p:spPr>
            <a:xfrm>
              <a:off x="2245330" y="2814575"/>
              <a:ext cx="14335" cy="34286"/>
            </a:xfrm>
            <a:custGeom>
              <a:rect b="b" l="l" r="r" t="t"/>
              <a:pathLst>
                <a:path extrusionOk="0" h="464" w="194">
                  <a:moveTo>
                    <a:pt x="193" y="1"/>
                  </a:moveTo>
                  <a:cubicBezTo>
                    <a:pt x="173" y="21"/>
                    <a:pt x="173" y="62"/>
                    <a:pt x="153" y="108"/>
                  </a:cubicBezTo>
                  <a:cubicBezTo>
                    <a:pt x="153" y="128"/>
                    <a:pt x="127" y="148"/>
                    <a:pt x="107" y="169"/>
                  </a:cubicBezTo>
                  <a:cubicBezTo>
                    <a:pt x="107" y="209"/>
                    <a:pt x="87" y="235"/>
                    <a:pt x="66" y="275"/>
                  </a:cubicBezTo>
                  <a:lnTo>
                    <a:pt x="0" y="464"/>
                  </a:lnTo>
                  <a:cubicBezTo>
                    <a:pt x="26" y="443"/>
                    <a:pt x="46" y="423"/>
                    <a:pt x="87" y="403"/>
                  </a:cubicBezTo>
                  <a:cubicBezTo>
                    <a:pt x="107" y="362"/>
                    <a:pt x="127" y="336"/>
                    <a:pt x="153" y="296"/>
                  </a:cubicBezTo>
                  <a:cubicBezTo>
                    <a:pt x="173" y="275"/>
                    <a:pt x="173" y="235"/>
                    <a:pt x="193" y="209"/>
                  </a:cubicBezTo>
                  <a:lnTo>
                    <a:pt x="193" y="82"/>
                  </a:lnTo>
                  <a:lnTo>
                    <a:pt x="193"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9"/>
            <p:cNvSpPr/>
            <p:nvPr/>
          </p:nvSpPr>
          <p:spPr>
            <a:xfrm>
              <a:off x="2203211" y="2783023"/>
              <a:ext cx="12488" cy="31626"/>
            </a:xfrm>
            <a:custGeom>
              <a:rect b="b" l="l" r="r" t="t"/>
              <a:pathLst>
                <a:path extrusionOk="0" h="428" w="169">
                  <a:moveTo>
                    <a:pt x="148" y="0"/>
                  </a:moveTo>
                  <a:cubicBezTo>
                    <a:pt x="148" y="67"/>
                    <a:pt x="128" y="107"/>
                    <a:pt x="107" y="173"/>
                  </a:cubicBezTo>
                  <a:cubicBezTo>
                    <a:pt x="87" y="194"/>
                    <a:pt x="87" y="214"/>
                    <a:pt x="62" y="255"/>
                  </a:cubicBezTo>
                  <a:cubicBezTo>
                    <a:pt x="62" y="280"/>
                    <a:pt x="41" y="341"/>
                    <a:pt x="21" y="382"/>
                  </a:cubicBezTo>
                  <a:cubicBezTo>
                    <a:pt x="21" y="382"/>
                    <a:pt x="0" y="407"/>
                    <a:pt x="0" y="428"/>
                  </a:cubicBezTo>
                  <a:cubicBezTo>
                    <a:pt x="41" y="407"/>
                    <a:pt x="87" y="341"/>
                    <a:pt x="107" y="301"/>
                  </a:cubicBezTo>
                  <a:cubicBezTo>
                    <a:pt x="128" y="255"/>
                    <a:pt x="148" y="234"/>
                    <a:pt x="148" y="194"/>
                  </a:cubicBezTo>
                  <a:cubicBezTo>
                    <a:pt x="168" y="128"/>
                    <a:pt x="168" y="67"/>
                    <a:pt x="148"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9"/>
            <p:cNvSpPr/>
            <p:nvPr/>
          </p:nvSpPr>
          <p:spPr>
            <a:xfrm>
              <a:off x="2214073" y="2783023"/>
              <a:ext cx="7980" cy="36133"/>
            </a:xfrm>
            <a:custGeom>
              <a:rect b="b" l="l" r="r" t="t"/>
              <a:pathLst>
                <a:path extrusionOk="0" h="489" w="108">
                  <a:moveTo>
                    <a:pt x="1" y="0"/>
                  </a:moveTo>
                  <a:cubicBezTo>
                    <a:pt x="1" y="67"/>
                    <a:pt x="21" y="107"/>
                    <a:pt x="21" y="173"/>
                  </a:cubicBezTo>
                  <a:cubicBezTo>
                    <a:pt x="42" y="234"/>
                    <a:pt x="42" y="321"/>
                    <a:pt x="67" y="382"/>
                  </a:cubicBezTo>
                  <a:lnTo>
                    <a:pt x="67" y="489"/>
                  </a:lnTo>
                  <a:cubicBezTo>
                    <a:pt x="87" y="448"/>
                    <a:pt x="108" y="382"/>
                    <a:pt x="108" y="321"/>
                  </a:cubicBezTo>
                  <a:cubicBezTo>
                    <a:pt x="108" y="301"/>
                    <a:pt x="87" y="280"/>
                    <a:pt x="87" y="255"/>
                  </a:cubicBezTo>
                  <a:lnTo>
                    <a:pt x="87" y="194"/>
                  </a:lnTo>
                  <a:cubicBezTo>
                    <a:pt x="67" y="173"/>
                    <a:pt x="67" y="128"/>
                    <a:pt x="42" y="107"/>
                  </a:cubicBezTo>
                  <a:cubicBezTo>
                    <a:pt x="42" y="67"/>
                    <a:pt x="21" y="46"/>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9"/>
            <p:cNvSpPr/>
            <p:nvPr/>
          </p:nvSpPr>
          <p:spPr>
            <a:xfrm>
              <a:off x="2234394" y="2781546"/>
              <a:ext cx="15887" cy="34656"/>
            </a:xfrm>
            <a:custGeom>
              <a:rect b="b" l="l" r="r" t="t"/>
              <a:pathLst>
                <a:path extrusionOk="0" h="469" w="215">
                  <a:moveTo>
                    <a:pt x="194" y="0"/>
                  </a:moveTo>
                  <a:cubicBezTo>
                    <a:pt x="194" y="20"/>
                    <a:pt x="194" y="46"/>
                    <a:pt x="174" y="66"/>
                  </a:cubicBezTo>
                  <a:cubicBezTo>
                    <a:pt x="174" y="87"/>
                    <a:pt x="174" y="107"/>
                    <a:pt x="148" y="127"/>
                  </a:cubicBezTo>
                  <a:cubicBezTo>
                    <a:pt x="148" y="148"/>
                    <a:pt x="128" y="173"/>
                    <a:pt x="128" y="193"/>
                  </a:cubicBezTo>
                  <a:cubicBezTo>
                    <a:pt x="107" y="234"/>
                    <a:pt x="87" y="300"/>
                    <a:pt x="67" y="361"/>
                  </a:cubicBezTo>
                  <a:cubicBezTo>
                    <a:pt x="46" y="402"/>
                    <a:pt x="21" y="427"/>
                    <a:pt x="1" y="468"/>
                  </a:cubicBezTo>
                  <a:cubicBezTo>
                    <a:pt x="67" y="448"/>
                    <a:pt x="107" y="402"/>
                    <a:pt x="148" y="341"/>
                  </a:cubicBezTo>
                  <a:cubicBezTo>
                    <a:pt x="174" y="300"/>
                    <a:pt x="194" y="234"/>
                    <a:pt x="214" y="173"/>
                  </a:cubicBezTo>
                  <a:cubicBezTo>
                    <a:pt x="214" y="107"/>
                    <a:pt x="214" y="46"/>
                    <a:pt x="194"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9"/>
            <p:cNvSpPr/>
            <p:nvPr/>
          </p:nvSpPr>
          <p:spPr>
            <a:xfrm>
              <a:off x="2168629" y="2778516"/>
              <a:ext cx="14335" cy="29779"/>
            </a:xfrm>
            <a:custGeom>
              <a:rect b="b" l="l" r="r" t="t"/>
              <a:pathLst>
                <a:path extrusionOk="0" h="403" w="194">
                  <a:moveTo>
                    <a:pt x="194" y="0"/>
                  </a:moveTo>
                  <a:cubicBezTo>
                    <a:pt x="194" y="41"/>
                    <a:pt x="173" y="61"/>
                    <a:pt x="148" y="107"/>
                  </a:cubicBezTo>
                  <a:lnTo>
                    <a:pt x="148" y="168"/>
                  </a:lnTo>
                  <a:cubicBezTo>
                    <a:pt x="128" y="189"/>
                    <a:pt x="128" y="189"/>
                    <a:pt x="107" y="214"/>
                  </a:cubicBezTo>
                  <a:lnTo>
                    <a:pt x="107" y="255"/>
                  </a:lnTo>
                  <a:cubicBezTo>
                    <a:pt x="107" y="255"/>
                    <a:pt x="87" y="275"/>
                    <a:pt x="87" y="295"/>
                  </a:cubicBezTo>
                  <a:cubicBezTo>
                    <a:pt x="67" y="316"/>
                    <a:pt x="67" y="341"/>
                    <a:pt x="46" y="362"/>
                  </a:cubicBezTo>
                  <a:cubicBezTo>
                    <a:pt x="21" y="382"/>
                    <a:pt x="21" y="382"/>
                    <a:pt x="1" y="402"/>
                  </a:cubicBezTo>
                  <a:cubicBezTo>
                    <a:pt x="21" y="382"/>
                    <a:pt x="46" y="382"/>
                    <a:pt x="67" y="382"/>
                  </a:cubicBezTo>
                  <a:cubicBezTo>
                    <a:pt x="67" y="362"/>
                    <a:pt x="87" y="362"/>
                    <a:pt x="87" y="341"/>
                  </a:cubicBezTo>
                  <a:cubicBezTo>
                    <a:pt x="107" y="316"/>
                    <a:pt x="128" y="316"/>
                    <a:pt x="128" y="295"/>
                  </a:cubicBezTo>
                  <a:cubicBezTo>
                    <a:pt x="148" y="275"/>
                    <a:pt x="148" y="275"/>
                    <a:pt x="148" y="255"/>
                  </a:cubicBezTo>
                  <a:cubicBezTo>
                    <a:pt x="173" y="234"/>
                    <a:pt x="173" y="214"/>
                    <a:pt x="173" y="214"/>
                  </a:cubicBezTo>
                  <a:cubicBezTo>
                    <a:pt x="194" y="168"/>
                    <a:pt x="194" y="128"/>
                    <a:pt x="194" y="87"/>
                  </a:cubicBezTo>
                  <a:lnTo>
                    <a:pt x="194"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9"/>
            <p:cNvSpPr/>
            <p:nvPr/>
          </p:nvSpPr>
          <p:spPr>
            <a:xfrm>
              <a:off x="2184442" y="2781546"/>
              <a:ext cx="6429" cy="37611"/>
            </a:xfrm>
            <a:custGeom>
              <a:rect b="b" l="l" r="r" t="t"/>
              <a:pathLst>
                <a:path extrusionOk="0" h="509" w="87">
                  <a:moveTo>
                    <a:pt x="0" y="0"/>
                  </a:moveTo>
                  <a:cubicBezTo>
                    <a:pt x="0" y="46"/>
                    <a:pt x="0" y="66"/>
                    <a:pt x="20" y="107"/>
                  </a:cubicBezTo>
                  <a:lnTo>
                    <a:pt x="20" y="193"/>
                  </a:lnTo>
                  <a:lnTo>
                    <a:pt x="20" y="214"/>
                  </a:lnTo>
                  <a:cubicBezTo>
                    <a:pt x="20" y="254"/>
                    <a:pt x="41" y="275"/>
                    <a:pt x="41" y="321"/>
                  </a:cubicBezTo>
                  <a:lnTo>
                    <a:pt x="41" y="341"/>
                  </a:lnTo>
                  <a:lnTo>
                    <a:pt x="41" y="427"/>
                  </a:lnTo>
                  <a:lnTo>
                    <a:pt x="41" y="468"/>
                  </a:lnTo>
                  <a:lnTo>
                    <a:pt x="41" y="509"/>
                  </a:lnTo>
                  <a:cubicBezTo>
                    <a:pt x="41" y="488"/>
                    <a:pt x="61" y="468"/>
                    <a:pt x="61" y="448"/>
                  </a:cubicBezTo>
                  <a:cubicBezTo>
                    <a:pt x="61" y="427"/>
                    <a:pt x="87" y="402"/>
                    <a:pt x="87" y="382"/>
                  </a:cubicBezTo>
                  <a:lnTo>
                    <a:pt x="87" y="234"/>
                  </a:lnTo>
                  <a:cubicBezTo>
                    <a:pt x="87" y="193"/>
                    <a:pt x="61" y="148"/>
                    <a:pt x="61" y="107"/>
                  </a:cubicBezTo>
                  <a:cubicBezTo>
                    <a:pt x="41" y="66"/>
                    <a:pt x="20" y="20"/>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9"/>
            <p:cNvSpPr/>
            <p:nvPr/>
          </p:nvSpPr>
          <p:spPr>
            <a:xfrm>
              <a:off x="2135895" y="2772087"/>
              <a:ext cx="18916" cy="28301"/>
            </a:xfrm>
            <a:custGeom>
              <a:rect b="b" l="l" r="r" t="t"/>
              <a:pathLst>
                <a:path extrusionOk="0" h="383" w="256">
                  <a:moveTo>
                    <a:pt x="255" y="1"/>
                  </a:moveTo>
                  <a:cubicBezTo>
                    <a:pt x="255" y="21"/>
                    <a:pt x="235" y="47"/>
                    <a:pt x="235" y="67"/>
                  </a:cubicBezTo>
                  <a:lnTo>
                    <a:pt x="210" y="87"/>
                  </a:lnTo>
                  <a:cubicBezTo>
                    <a:pt x="210" y="108"/>
                    <a:pt x="189" y="148"/>
                    <a:pt x="169" y="174"/>
                  </a:cubicBezTo>
                  <a:cubicBezTo>
                    <a:pt x="169" y="194"/>
                    <a:pt x="148" y="235"/>
                    <a:pt x="128" y="255"/>
                  </a:cubicBezTo>
                  <a:cubicBezTo>
                    <a:pt x="108" y="276"/>
                    <a:pt x="82" y="321"/>
                    <a:pt x="62" y="342"/>
                  </a:cubicBezTo>
                  <a:lnTo>
                    <a:pt x="42" y="362"/>
                  </a:lnTo>
                  <a:cubicBezTo>
                    <a:pt x="21" y="382"/>
                    <a:pt x="21" y="382"/>
                    <a:pt x="1" y="382"/>
                  </a:cubicBezTo>
                  <a:lnTo>
                    <a:pt x="62" y="382"/>
                  </a:lnTo>
                  <a:cubicBezTo>
                    <a:pt x="108" y="362"/>
                    <a:pt x="128" y="342"/>
                    <a:pt x="148" y="321"/>
                  </a:cubicBezTo>
                  <a:cubicBezTo>
                    <a:pt x="169" y="301"/>
                    <a:pt x="189" y="276"/>
                    <a:pt x="210" y="235"/>
                  </a:cubicBezTo>
                  <a:cubicBezTo>
                    <a:pt x="210" y="215"/>
                    <a:pt x="235" y="194"/>
                    <a:pt x="235" y="148"/>
                  </a:cubicBezTo>
                  <a:cubicBezTo>
                    <a:pt x="255" y="128"/>
                    <a:pt x="255" y="108"/>
                    <a:pt x="255" y="87"/>
                  </a:cubicBezTo>
                  <a:lnTo>
                    <a:pt x="255"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9"/>
            <p:cNvSpPr/>
            <p:nvPr/>
          </p:nvSpPr>
          <p:spPr>
            <a:xfrm>
              <a:off x="2154737" y="2770610"/>
              <a:ext cx="6059" cy="39163"/>
            </a:xfrm>
            <a:custGeom>
              <a:rect b="b" l="l" r="r" t="t"/>
              <a:pathLst>
                <a:path extrusionOk="0" h="530" w="82">
                  <a:moveTo>
                    <a:pt x="0" y="1"/>
                  </a:moveTo>
                  <a:lnTo>
                    <a:pt x="0" y="1"/>
                  </a:lnTo>
                  <a:cubicBezTo>
                    <a:pt x="0" y="41"/>
                    <a:pt x="21" y="87"/>
                    <a:pt x="21" y="128"/>
                  </a:cubicBezTo>
                  <a:lnTo>
                    <a:pt x="21" y="255"/>
                  </a:lnTo>
                  <a:lnTo>
                    <a:pt x="21" y="382"/>
                  </a:lnTo>
                  <a:lnTo>
                    <a:pt x="21" y="530"/>
                  </a:lnTo>
                  <a:cubicBezTo>
                    <a:pt x="61" y="448"/>
                    <a:pt x="82" y="382"/>
                    <a:pt x="82" y="296"/>
                  </a:cubicBezTo>
                  <a:lnTo>
                    <a:pt x="82" y="194"/>
                  </a:lnTo>
                  <a:cubicBezTo>
                    <a:pt x="61" y="148"/>
                    <a:pt x="61" y="107"/>
                    <a:pt x="41" y="67"/>
                  </a:cubicBezTo>
                  <a:cubicBezTo>
                    <a:pt x="21" y="41"/>
                    <a:pt x="0" y="2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9"/>
            <p:cNvSpPr/>
            <p:nvPr/>
          </p:nvSpPr>
          <p:spPr>
            <a:xfrm>
              <a:off x="2159245" y="2751841"/>
              <a:ext cx="15813" cy="28227"/>
            </a:xfrm>
            <a:custGeom>
              <a:rect b="b" l="l" r="r" t="t"/>
              <a:pathLst>
                <a:path extrusionOk="0" h="382" w="214">
                  <a:moveTo>
                    <a:pt x="194" y="0"/>
                  </a:moveTo>
                  <a:lnTo>
                    <a:pt x="194" y="41"/>
                  </a:lnTo>
                  <a:cubicBezTo>
                    <a:pt x="173" y="66"/>
                    <a:pt x="173" y="87"/>
                    <a:pt x="148" y="107"/>
                  </a:cubicBezTo>
                  <a:cubicBezTo>
                    <a:pt x="148" y="127"/>
                    <a:pt x="128" y="148"/>
                    <a:pt x="128" y="168"/>
                  </a:cubicBezTo>
                  <a:cubicBezTo>
                    <a:pt x="107" y="194"/>
                    <a:pt x="107" y="214"/>
                    <a:pt x="87" y="234"/>
                  </a:cubicBezTo>
                  <a:cubicBezTo>
                    <a:pt x="66" y="275"/>
                    <a:pt x="46" y="321"/>
                    <a:pt x="0" y="382"/>
                  </a:cubicBezTo>
                  <a:cubicBezTo>
                    <a:pt x="66" y="341"/>
                    <a:pt x="107" y="321"/>
                    <a:pt x="128" y="275"/>
                  </a:cubicBezTo>
                  <a:cubicBezTo>
                    <a:pt x="173" y="234"/>
                    <a:pt x="194" y="194"/>
                    <a:pt x="194" y="127"/>
                  </a:cubicBezTo>
                  <a:cubicBezTo>
                    <a:pt x="214" y="87"/>
                    <a:pt x="214" y="41"/>
                    <a:pt x="194"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9"/>
            <p:cNvSpPr/>
            <p:nvPr/>
          </p:nvSpPr>
          <p:spPr>
            <a:xfrm>
              <a:off x="2176536" y="2756718"/>
              <a:ext cx="3103" cy="31257"/>
            </a:xfrm>
            <a:custGeom>
              <a:rect b="b" l="l" r="r" t="t"/>
              <a:pathLst>
                <a:path extrusionOk="0" h="423" w="42">
                  <a:moveTo>
                    <a:pt x="0" y="0"/>
                  </a:moveTo>
                  <a:lnTo>
                    <a:pt x="0" y="21"/>
                  </a:lnTo>
                  <a:lnTo>
                    <a:pt x="0" y="102"/>
                  </a:lnTo>
                  <a:lnTo>
                    <a:pt x="0" y="209"/>
                  </a:lnTo>
                  <a:lnTo>
                    <a:pt x="0" y="255"/>
                  </a:lnTo>
                  <a:lnTo>
                    <a:pt x="0" y="316"/>
                  </a:lnTo>
                  <a:lnTo>
                    <a:pt x="0" y="356"/>
                  </a:lnTo>
                  <a:lnTo>
                    <a:pt x="0" y="423"/>
                  </a:lnTo>
                  <a:cubicBezTo>
                    <a:pt x="21" y="402"/>
                    <a:pt x="41" y="356"/>
                    <a:pt x="41" y="316"/>
                  </a:cubicBezTo>
                  <a:lnTo>
                    <a:pt x="41" y="255"/>
                  </a:lnTo>
                  <a:lnTo>
                    <a:pt x="41" y="229"/>
                  </a:lnTo>
                  <a:lnTo>
                    <a:pt x="41" y="209"/>
                  </a:lnTo>
                  <a:lnTo>
                    <a:pt x="41" y="148"/>
                  </a:lnTo>
                  <a:lnTo>
                    <a:pt x="41" y="102"/>
                  </a:lnTo>
                  <a:cubicBezTo>
                    <a:pt x="21" y="61"/>
                    <a:pt x="21" y="21"/>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9"/>
            <p:cNvSpPr/>
            <p:nvPr/>
          </p:nvSpPr>
          <p:spPr>
            <a:xfrm>
              <a:off x="2192275" y="2756718"/>
              <a:ext cx="11010" cy="31257"/>
            </a:xfrm>
            <a:custGeom>
              <a:rect b="b" l="l" r="r" t="t"/>
              <a:pathLst>
                <a:path extrusionOk="0" h="423" w="149">
                  <a:moveTo>
                    <a:pt x="128" y="0"/>
                  </a:moveTo>
                  <a:cubicBezTo>
                    <a:pt x="128" y="21"/>
                    <a:pt x="108" y="21"/>
                    <a:pt x="108" y="41"/>
                  </a:cubicBezTo>
                  <a:cubicBezTo>
                    <a:pt x="108" y="61"/>
                    <a:pt x="108" y="102"/>
                    <a:pt x="82" y="148"/>
                  </a:cubicBezTo>
                  <a:cubicBezTo>
                    <a:pt x="82" y="168"/>
                    <a:pt x="62" y="209"/>
                    <a:pt x="62" y="255"/>
                  </a:cubicBezTo>
                  <a:cubicBezTo>
                    <a:pt x="42" y="295"/>
                    <a:pt x="42" y="316"/>
                    <a:pt x="21" y="356"/>
                  </a:cubicBezTo>
                  <a:cubicBezTo>
                    <a:pt x="21" y="382"/>
                    <a:pt x="1" y="402"/>
                    <a:pt x="1" y="423"/>
                  </a:cubicBezTo>
                  <a:cubicBezTo>
                    <a:pt x="21" y="402"/>
                    <a:pt x="42" y="382"/>
                    <a:pt x="62" y="356"/>
                  </a:cubicBezTo>
                  <a:cubicBezTo>
                    <a:pt x="108" y="316"/>
                    <a:pt x="108" y="275"/>
                    <a:pt x="128" y="229"/>
                  </a:cubicBezTo>
                  <a:cubicBezTo>
                    <a:pt x="148" y="168"/>
                    <a:pt x="148" y="102"/>
                    <a:pt x="128" y="41"/>
                  </a:cubicBezTo>
                  <a:lnTo>
                    <a:pt x="128"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9"/>
            <p:cNvSpPr/>
            <p:nvPr/>
          </p:nvSpPr>
          <p:spPr>
            <a:xfrm>
              <a:off x="2203211" y="2759747"/>
              <a:ext cx="7980" cy="28227"/>
            </a:xfrm>
            <a:custGeom>
              <a:rect b="b" l="l" r="r" t="t"/>
              <a:pathLst>
                <a:path extrusionOk="0" h="382" w="108">
                  <a:moveTo>
                    <a:pt x="0" y="0"/>
                  </a:moveTo>
                  <a:lnTo>
                    <a:pt x="0" y="20"/>
                  </a:lnTo>
                  <a:cubicBezTo>
                    <a:pt x="21" y="41"/>
                    <a:pt x="21" y="87"/>
                    <a:pt x="21" y="107"/>
                  </a:cubicBezTo>
                  <a:cubicBezTo>
                    <a:pt x="41" y="148"/>
                    <a:pt x="41" y="188"/>
                    <a:pt x="41" y="234"/>
                  </a:cubicBezTo>
                  <a:cubicBezTo>
                    <a:pt x="62" y="275"/>
                    <a:pt x="62" y="341"/>
                    <a:pt x="87" y="382"/>
                  </a:cubicBezTo>
                  <a:cubicBezTo>
                    <a:pt x="87" y="341"/>
                    <a:pt x="107" y="275"/>
                    <a:pt x="107" y="234"/>
                  </a:cubicBezTo>
                  <a:lnTo>
                    <a:pt x="107" y="168"/>
                  </a:lnTo>
                  <a:cubicBezTo>
                    <a:pt x="87" y="148"/>
                    <a:pt x="87" y="107"/>
                    <a:pt x="62" y="87"/>
                  </a:cubicBezTo>
                  <a:cubicBezTo>
                    <a:pt x="62" y="61"/>
                    <a:pt x="41" y="61"/>
                    <a:pt x="41" y="41"/>
                  </a:cubicBezTo>
                  <a:lnTo>
                    <a:pt x="0"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9"/>
            <p:cNvSpPr/>
            <p:nvPr/>
          </p:nvSpPr>
          <p:spPr>
            <a:xfrm>
              <a:off x="2219024" y="2753319"/>
              <a:ext cx="9458" cy="31626"/>
            </a:xfrm>
            <a:custGeom>
              <a:rect b="b" l="l" r="r" t="t"/>
              <a:pathLst>
                <a:path extrusionOk="0" h="428" w="128">
                  <a:moveTo>
                    <a:pt x="102" y="1"/>
                  </a:moveTo>
                  <a:cubicBezTo>
                    <a:pt x="102" y="46"/>
                    <a:pt x="82" y="67"/>
                    <a:pt x="82" y="107"/>
                  </a:cubicBezTo>
                  <a:cubicBezTo>
                    <a:pt x="61" y="148"/>
                    <a:pt x="41" y="194"/>
                    <a:pt x="20" y="235"/>
                  </a:cubicBezTo>
                  <a:cubicBezTo>
                    <a:pt x="20" y="301"/>
                    <a:pt x="0" y="341"/>
                    <a:pt x="0" y="382"/>
                  </a:cubicBezTo>
                  <a:lnTo>
                    <a:pt x="0" y="428"/>
                  </a:lnTo>
                  <a:cubicBezTo>
                    <a:pt x="20" y="382"/>
                    <a:pt x="61" y="362"/>
                    <a:pt x="82" y="301"/>
                  </a:cubicBezTo>
                  <a:cubicBezTo>
                    <a:pt x="82" y="275"/>
                    <a:pt x="102" y="255"/>
                    <a:pt x="102" y="235"/>
                  </a:cubicBezTo>
                  <a:cubicBezTo>
                    <a:pt x="127" y="194"/>
                    <a:pt x="127" y="174"/>
                    <a:pt x="127" y="148"/>
                  </a:cubicBezTo>
                  <a:lnTo>
                    <a:pt x="127" y="67"/>
                  </a:lnTo>
                  <a:cubicBezTo>
                    <a:pt x="127" y="46"/>
                    <a:pt x="127" y="21"/>
                    <a:pt x="102"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9"/>
            <p:cNvSpPr/>
            <p:nvPr/>
          </p:nvSpPr>
          <p:spPr>
            <a:xfrm>
              <a:off x="2229886" y="2743935"/>
              <a:ext cx="12488" cy="47070"/>
            </a:xfrm>
            <a:custGeom>
              <a:rect b="b" l="l" r="r" t="t"/>
              <a:pathLst>
                <a:path extrusionOk="0" h="637" w="169">
                  <a:moveTo>
                    <a:pt x="1" y="0"/>
                  </a:moveTo>
                  <a:cubicBezTo>
                    <a:pt x="21" y="87"/>
                    <a:pt x="41" y="173"/>
                    <a:pt x="62" y="275"/>
                  </a:cubicBezTo>
                  <a:cubicBezTo>
                    <a:pt x="62" y="321"/>
                    <a:pt x="82" y="362"/>
                    <a:pt x="82" y="402"/>
                  </a:cubicBezTo>
                  <a:cubicBezTo>
                    <a:pt x="82" y="428"/>
                    <a:pt x="82" y="448"/>
                    <a:pt x="107" y="468"/>
                  </a:cubicBezTo>
                  <a:lnTo>
                    <a:pt x="107" y="529"/>
                  </a:lnTo>
                  <a:cubicBezTo>
                    <a:pt x="128" y="575"/>
                    <a:pt x="128" y="596"/>
                    <a:pt x="128" y="636"/>
                  </a:cubicBezTo>
                  <a:cubicBezTo>
                    <a:pt x="148" y="575"/>
                    <a:pt x="168" y="529"/>
                    <a:pt x="168" y="468"/>
                  </a:cubicBezTo>
                  <a:lnTo>
                    <a:pt x="168" y="448"/>
                  </a:lnTo>
                  <a:lnTo>
                    <a:pt x="168" y="382"/>
                  </a:lnTo>
                  <a:lnTo>
                    <a:pt x="168" y="341"/>
                  </a:lnTo>
                  <a:cubicBezTo>
                    <a:pt x="168" y="301"/>
                    <a:pt x="148" y="275"/>
                    <a:pt x="148" y="234"/>
                  </a:cubicBezTo>
                  <a:cubicBezTo>
                    <a:pt x="128" y="194"/>
                    <a:pt x="107" y="148"/>
                    <a:pt x="62" y="107"/>
                  </a:cubicBezTo>
                  <a:cubicBezTo>
                    <a:pt x="41" y="87"/>
                    <a:pt x="21" y="46"/>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9"/>
            <p:cNvSpPr/>
            <p:nvPr/>
          </p:nvSpPr>
          <p:spPr>
            <a:xfrm>
              <a:off x="2206241" y="2726644"/>
              <a:ext cx="6429" cy="34656"/>
            </a:xfrm>
            <a:custGeom>
              <a:rect b="b" l="l" r="r" t="t"/>
              <a:pathLst>
                <a:path extrusionOk="0" h="469" w="87">
                  <a:moveTo>
                    <a:pt x="0" y="0"/>
                  </a:moveTo>
                  <a:lnTo>
                    <a:pt x="0" y="26"/>
                  </a:lnTo>
                  <a:lnTo>
                    <a:pt x="0" y="173"/>
                  </a:lnTo>
                  <a:lnTo>
                    <a:pt x="0" y="255"/>
                  </a:lnTo>
                  <a:lnTo>
                    <a:pt x="0" y="362"/>
                  </a:lnTo>
                  <a:lnTo>
                    <a:pt x="0" y="468"/>
                  </a:lnTo>
                  <a:cubicBezTo>
                    <a:pt x="21" y="428"/>
                    <a:pt x="46" y="407"/>
                    <a:pt x="46" y="362"/>
                  </a:cubicBezTo>
                  <a:cubicBezTo>
                    <a:pt x="66" y="301"/>
                    <a:pt x="87" y="234"/>
                    <a:pt x="66" y="153"/>
                  </a:cubicBezTo>
                  <a:cubicBezTo>
                    <a:pt x="46" y="107"/>
                    <a:pt x="21" y="46"/>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9"/>
            <p:cNvSpPr/>
            <p:nvPr/>
          </p:nvSpPr>
          <p:spPr>
            <a:xfrm>
              <a:off x="2185920" y="2732999"/>
              <a:ext cx="7980" cy="25271"/>
            </a:xfrm>
            <a:custGeom>
              <a:rect b="b" l="l" r="r" t="t"/>
              <a:pathLst>
                <a:path extrusionOk="0" h="342" w="108">
                  <a:moveTo>
                    <a:pt x="0" y="1"/>
                  </a:moveTo>
                  <a:lnTo>
                    <a:pt x="0" y="42"/>
                  </a:lnTo>
                  <a:cubicBezTo>
                    <a:pt x="0" y="67"/>
                    <a:pt x="21" y="87"/>
                    <a:pt x="21" y="108"/>
                  </a:cubicBezTo>
                  <a:cubicBezTo>
                    <a:pt x="21" y="108"/>
                    <a:pt x="21" y="128"/>
                    <a:pt x="41" y="148"/>
                  </a:cubicBezTo>
                  <a:cubicBezTo>
                    <a:pt x="41" y="194"/>
                    <a:pt x="67" y="215"/>
                    <a:pt x="67" y="255"/>
                  </a:cubicBezTo>
                  <a:lnTo>
                    <a:pt x="87" y="276"/>
                  </a:lnTo>
                  <a:cubicBezTo>
                    <a:pt x="87" y="296"/>
                    <a:pt x="107" y="321"/>
                    <a:pt x="107" y="342"/>
                  </a:cubicBezTo>
                  <a:lnTo>
                    <a:pt x="107" y="235"/>
                  </a:lnTo>
                  <a:cubicBezTo>
                    <a:pt x="107" y="215"/>
                    <a:pt x="107" y="169"/>
                    <a:pt x="87" y="148"/>
                  </a:cubicBezTo>
                  <a:cubicBezTo>
                    <a:pt x="87" y="128"/>
                    <a:pt x="87" y="128"/>
                    <a:pt x="67" y="108"/>
                  </a:cubicBezTo>
                  <a:cubicBezTo>
                    <a:pt x="67" y="87"/>
                    <a:pt x="41" y="67"/>
                    <a:pt x="41" y="42"/>
                  </a:cubicBezTo>
                  <a:cubicBezTo>
                    <a:pt x="21" y="21"/>
                    <a:pt x="0" y="2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9"/>
            <p:cNvSpPr/>
            <p:nvPr/>
          </p:nvSpPr>
          <p:spPr>
            <a:xfrm>
              <a:off x="2170107" y="2731521"/>
              <a:ext cx="15887" cy="17365"/>
            </a:xfrm>
            <a:custGeom>
              <a:rect b="b" l="l" r="r" t="t"/>
              <a:pathLst>
                <a:path extrusionOk="0" h="235" w="215">
                  <a:moveTo>
                    <a:pt x="214" y="1"/>
                  </a:moveTo>
                  <a:cubicBezTo>
                    <a:pt x="214" y="1"/>
                    <a:pt x="194" y="21"/>
                    <a:pt x="174" y="21"/>
                  </a:cubicBezTo>
                  <a:cubicBezTo>
                    <a:pt x="174" y="41"/>
                    <a:pt x="153" y="41"/>
                    <a:pt x="153" y="62"/>
                  </a:cubicBezTo>
                  <a:cubicBezTo>
                    <a:pt x="87" y="107"/>
                    <a:pt x="47" y="168"/>
                    <a:pt x="1" y="235"/>
                  </a:cubicBezTo>
                  <a:cubicBezTo>
                    <a:pt x="47" y="235"/>
                    <a:pt x="87" y="214"/>
                    <a:pt x="108" y="168"/>
                  </a:cubicBezTo>
                  <a:cubicBezTo>
                    <a:pt x="128" y="148"/>
                    <a:pt x="153" y="128"/>
                    <a:pt x="174" y="87"/>
                  </a:cubicBezTo>
                  <a:cubicBezTo>
                    <a:pt x="194" y="62"/>
                    <a:pt x="194" y="62"/>
                    <a:pt x="194" y="41"/>
                  </a:cubicBezTo>
                  <a:cubicBezTo>
                    <a:pt x="214" y="21"/>
                    <a:pt x="214" y="1"/>
                    <a:pt x="214"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9"/>
            <p:cNvSpPr/>
            <p:nvPr/>
          </p:nvSpPr>
          <p:spPr>
            <a:xfrm>
              <a:off x="2164122" y="2743935"/>
              <a:ext cx="4581" cy="23719"/>
            </a:xfrm>
            <a:custGeom>
              <a:rect b="b" l="l" r="r" t="t"/>
              <a:pathLst>
                <a:path extrusionOk="0" h="321" w="62">
                  <a:moveTo>
                    <a:pt x="41" y="0"/>
                  </a:moveTo>
                  <a:cubicBezTo>
                    <a:pt x="41" y="46"/>
                    <a:pt x="21" y="87"/>
                    <a:pt x="21" y="128"/>
                  </a:cubicBezTo>
                  <a:cubicBezTo>
                    <a:pt x="21" y="173"/>
                    <a:pt x="0" y="194"/>
                    <a:pt x="0" y="214"/>
                  </a:cubicBezTo>
                  <a:lnTo>
                    <a:pt x="0" y="321"/>
                  </a:lnTo>
                  <a:cubicBezTo>
                    <a:pt x="21" y="255"/>
                    <a:pt x="41" y="214"/>
                    <a:pt x="41" y="173"/>
                  </a:cubicBezTo>
                  <a:cubicBezTo>
                    <a:pt x="62" y="107"/>
                    <a:pt x="41" y="67"/>
                    <a:pt x="4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9"/>
            <p:cNvSpPr/>
            <p:nvPr/>
          </p:nvSpPr>
          <p:spPr>
            <a:xfrm>
              <a:off x="2187398" y="2707875"/>
              <a:ext cx="9532" cy="25197"/>
            </a:xfrm>
            <a:custGeom>
              <a:rect b="b" l="l" r="r" t="t"/>
              <a:pathLst>
                <a:path extrusionOk="0" h="341" w="129">
                  <a:moveTo>
                    <a:pt x="87" y="0"/>
                  </a:moveTo>
                  <a:cubicBezTo>
                    <a:pt x="96" y="10"/>
                    <a:pt x="100" y="20"/>
                    <a:pt x="105" y="29"/>
                  </a:cubicBezTo>
                  <a:lnTo>
                    <a:pt x="105" y="29"/>
                  </a:lnTo>
                  <a:cubicBezTo>
                    <a:pt x="106" y="28"/>
                    <a:pt x="107" y="27"/>
                    <a:pt x="108" y="26"/>
                  </a:cubicBezTo>
                  <a:lnTo>
                    <a:pt x="108" y="0"/>
                  </a:lnTo>
                  <a:close/>
                  <a:moveTo>
                    <a:pt x="105" y="29"/>
                  </a:moveTo>
                  <a:lnTo>
                    <a:pt x="105" y="29"/>
                  </a:lnTo>
                  <a:cubicBezTo>
                    <a:pt x="87" y="48"/>
                    <a:pt x="87" y="67"/>
                    <a:pt x="87" y="87"/>
                  </a:cubicBezTo>
                  <a:cubicBezTo>
                    <a:pt x="67" y="127"/>
                    <a:pt x="67" y="153"/>
                    <a:pt x="47" y="193"/>
                  </a:cubicBezTo>
                  <a:cubicBezTo>
                    <a:pt x="47" y="214"/>
                    <a:pt x="47" y="214"/>
                    <a:pt x="21" y="234"/>
                  </a:cubicBezTo>
                  <a:lnTo>
                    <a:pt x="21" y="280"/>
                  </a:lnTo>
                  <a:cubicBezTo>
                    <a:pt x="21" y="300"/>
                    <a:pt x="21" y="321"/>
                    <a:pt x="1" y="341"/>
                  </a:cubicBezTo>
                  <a:cubicBezTo>
                    <a:pt x="21" y="341"/>
                    <a:pt x="47" y="321"/>
                    <a:pt x="67" y="300"/>
                  </a:cubicBezTo>
                  <a:cubicBezTo>
                    <a:pt x="67" y="280"/>
                    <a:pt x="67" y="280"/>
                    <a:pt x="87" y="254"/>
                  </a:cubicBezTo>
                  <a:cubicBezTo>
                    <a:pt x="87" y="234"/>
                    <a:pt x="108" y="214"/>
                    <a:pt x="108" y="193"/>
                  </a:cubicBezTo>
                  <a:cubicBezTo>
                    <a:pt x="128" y="153"/>
                    <a:pt x="128" y="107"/>
                    <a:pt x="128" y="66"/>
                  </a:cubicBezTo>
                  <a:cubicBezTo>
                    <a:pt x="116" y="54"/>
                    <a:pt x="111" y="42"/>
                    <a:pt x="105" y="29"/>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76" name="Google Shape;3476;p69"/>
          <p:cNvSpPr/>
          <p:nvPr/>
        </p:nvSpPr>
        <p:spPr>
          <a:xfrm>
            <a:off x="2773366" y="2845758"/>
            <a:ext cx="74" cy="74"/>
          </a:xfrm>
          <a:custGeom>
            <a:rect b="b" l="l" r="r" t="t"/>
            <a:pathLst>
              <a:path extrusionOk="0" h="1" w="1">
                <a:moveTo>
                  <a:pt x="1" y="1"/>
                </a:moveTo>
                <a:lnTo>
                  <a:pt x="1" y="1"/>
                </a:lnTo>
                <a:lnTo>
                  <a:pt x="1" y="1"/>
                </a:lnTo>
                <a:lnTo>
                  <a:pt x="1" y="1"/>
                </a:lnTo>
                <a:lnTo>
                  <a:pt x="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9"/>
          <p:cNvSpPr/>
          <p:nvPr/>
        </p:nvSpPr>
        <p:spPr>
          <a:xfrm>
            <a:off x="2756075" y="2847309"/>
            <a:ext cx="18916" cy="25271"/>
          </a:xfrm>
          <a:custGeom>
            <a:rect b="b" l="l" r="r" t="t"/>
            <a:pathLst>
              <a:path extrusionOk="0" h="342" w="256">
                <a:moveTo>
                  <a:pt x="235" y="0"/>
                </a:moveTo>
                <a:lnTo>
                  <a:pt x="235" y="21"/>
                </a:lnTo>
                <a:lnTo>
                  <a:pt x="42" y="21"/>
                </a:lnTo>
                <a:lnTo>
                  <a:pt x="21" y="46"/>
                </a:lnTo>
                <a:lnTo>
                  <a:pt x="1" y="66"/>
                </a:lnTo>
                <a:lnTo>
                  <a:pt x="1" y="87"/>
                </a:lnTo>
                <a:lnTo>
                  <a:pt x="1" y="107"/>
                </a:lnTo>
                <a:lnTo>
                  <a:pt x="1" y="127"/>
                </a:lnTo>
                <a:cubicBezTo>
                  <a:pt x="1" y="148"/>
                  <a:pt x="21" y="173"/>
                  <a:pt x="21" y="194"/>
                </a:cubicBezTo>
                <a:lnTo>
                  <a:pt x="21" y="234"/>
                </a:lnTo>
                <a:lnTo>
                  <a:pt x="42" y="255"/>
                </a:lnTo>
                <a:lnTo>
                  <a:pt x="42" y="275"/>
                </a:lnTo>
                <a:lnTo>
                  <a:pt x="62" y="275"/>
                </a:lnTo>
                <a:lnTo>
                  <a:pt x="62" y="300"/>
                </a:lnTo>
                <a:lnTo>
                  <a:pt x="108" y="300"/>
                </a:lnTo>
                <a:lnTo>
                  <a:pt x="128" y="321"/>
                </a:lnTo>
                <a:lnTo>
                  <a:pt x="189" y="321"/>
                </a:lnTo>
                <a:lnTo>
                  <a:pt x="210" y="341"/>
                </a:lnTo>
                <a:lnTo>
                  <a:pt x="235" y="341"/>
                </a:lnTo>
                <a:lnTo>
                  <a:pt x="255" y="321"/>
                </a:lnTo>
                <a:lnTo>
                  <a:pt x="255" y="300"/>
                </a:lnTo>
                <a:lnTo>
                  <a:pt x="255" y="275"/>
                </a:lnTo>
                <a:lnTo>
                  <a:pt x="255" y="255"/>
                </a:lnTo>
                <a:lnTo>
                  <a:pt x="255" y="234"/>
                </a:lnTo>
                <a:lnTo>
                  <a:pt x="255" y="214"/>
                </a:lnTo>
                <a:lnTo>
                  <a:pt x="255" y="194"/>
                </a:lnTo>
                <a:lnTo>
                  <a:pt x="255" y="173"/>
                </a:lnTo>
                <a:lnTo>
                  <a:pt x="255" y="127"/>
                </a:lnTo>
                <a:lnTo>
                  <a:pt x="255" y="46"/>
                </a:lnTo>
                <a:cubicBezTo>
                  <a:pt x="235" y="21"/>
                  <a:pt x="235" y="21"/>
                  <a:pt x="235"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9"/>
          <p:cNvSpPr/>
          <p:nvPr/>
        </p:nvSpPr>
        <p:spPr>
          <a:xfrm>
            <a:off x="2773366" y="2872506"/>
            <a:ext cx="74" cy="74"/>
          </a:xfrm>
          <a:custGeom>
            <a:rect b="b" l="l" r="r" t="t"/>
            <a:pathLst>
              <a:path extrusionOk="0" h="1" w="1">
                <a:moveTo>
                  <a:pt x="1" y="0"/>
                </a:moveTo>
                <a:lnTo>
                  <a:pt x="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9" name="Google Shape;3479;p69"/>
          <p:cNvGrpSpPr/>
          <p:nvPr/>
        </p:nvGrpSpPr>
        <p:grpSpPr>
          <a:xfrm>
            <a:off x="2640128" y="2531754"/>
            <a:ext cx="258328" cy="225594"/>
            <a:chOff x="2640128" y="2531754"/>
            <a:chExt cx="258328" cy="225594"/>
          </a:xfrm>
        </p:grpSpPr>
        <p:sp>
          <p:nvSpPr>
            <p:cNvPr id="3480" name="Google Shape;3480;p69"/>
            <p:cNvSpPr/>
            <p:nvPr/>
          </p:nvSpPr>
          <p:spPr>
            <a:xfrm>
              <a:off x="2640128" y="2531754"/>
              <a:ext cx="258328" cy="225594"/>
            </a:xfrm>
            <a:custGeom>
              <a:rect b="b" l="l" r="r" t="t"/>
              <a:pathLst>
                <a:path extrusionOk="0" h="3053" w="3496">
                  <a:moveTo>
                    <a:pt x="3134" y="1"/>
                  </a:moveTo>
                  <a:lnTo>
                    <a:pt x="3114" y="21"/>
                  </a:lnTo>
                  <a:lnTo>
                    <a:pt x="3094" y="41"/>
                  </a:lnTo>
                  <a:lnTo>
                    <a:pt x="3094" y="62"/>
                  </a:lnTo>
                  <a:cubicBezTo>
                    <a:pt x="3073" y="62"/>
                    <a:pt x="3073" y="62"/>
                    <a:pt x="3073" y="87"/>
                  </a:cubicBezTo>
                  <a:lnTo>
                    <a:pt x="3073" y="107"/>
                  </a:lnTo>
                  <a:lnTo>
                    <a:pt x="3073" y="128"/>
                  </a:lnTo>
                  <a:lnTo>
                    <a:pt x="3073" y="168"/>
                  </a:lnTo>
                  <a:lnTo>
                    <a:pt x="3073" y="189"/>
                  </a:lnTo>
                  <a:lnTo>
                    <a:pt x="3073" y="235"/>
                  </a:lnTo>
                  <a:lnTo>
                    <a:pt x="3073" y="255"/>
                  </a:lnTo>
                  <a:lnTo>
                    <a:pt x="3073" y="296"/>
                  </a:lnTo>
                  <a:lnTo>
                    <a:pt x="3053" y="316"/>
                  </a:lnTo>
                  <a:lnTo>
                    <a:pt x="3053" y="362"/>
                  </a:lnTo>
                  <a:lnTo>
                    <a:pt x="3053" y="382"/>
                  </a:lnTo>
                  <a:lnTo>
                    <a:pt x="3053" y="402"/>
                  </a:lnTo>
                  <a:lnTo>
                    <a:pt x="3053" y="423"/>
                  </a:lnTo>
                  <a:lnTo>
                    <a:pt x="3027" y="443"/>
                  </a:lnTo>
                  <a:lnTo>
                    <a:pt x="3027" y="489"/>
                  </a:lnTo>
                  <a:cubicBezTo>
                    <a:pt x="3007" y="509"/>
                    <a:pt x="3007" y="530"/>
                    <a:pt x="3007" y="530"/>
                  </a:cubicBezTo>
                  <a:cubicBezTo>
                    <a:pt x="2987" y="550"/>
                    <a:pt x="2987" y="550"/>
                    <a:pt x="2987" y="570"/>
                  </a:cubicBezTo>
                  <a:lnTo>
                    <a:pt x="2987" y="596"/>
                  </a:lnTo>
                  <a:lnTo>
                    <a:pt x="2966" y="596"/>
                  </a:lnTo>
                  <a:lnTo>
                    <a:pt x="2966" y="616"/>
                  </a:lnTo>
                  <a:lnTo>
                    <a:pt x="2946" y="636"/>
                  </a:lnTo>
                  <a:lnTo>
                    <a:pt x="2926" y="657"/>
                  </a:lnTo>
                  <a:lnTo>
                    <a:pt x="2926" y="677"/>
                  </a:lnTo>
                  <a:lnTo>
                    <a:pt x="2900" y="697"/>
                  </a:lnTo>
                  <a:cubicBezTo>
                    <a:pt x="2900" y="697"/>
                    <a:pt x="2880" y="723"/>
                    <a:pt x="2880" y="743"/>
                  </a:cubicBezTo>
                  <a:cubicBezTo>
                    <a:pt x="2860" y="764"/>
                    <a:pt x="2860" y="764"/>
                    <a:pt x="2839" y="784"/>
                  </a:cubicBezTo>
                  <a:lnTo>
                    <a:pt x="2819" y="804"/>
                  </a:lnTo>
                  <a:lnTo>
                    <a:pt x="2819" y="825"/>
                  </a:lnTo>
                  <a:lnTo>
                    <a:pt x="2819" y="850"/>
                  </a:lnTo>
                  <a:cubicBezTo>
                    <a:pt x="2799" y="850"/>
                    <a:pt x="2799" y="870"/>
                    <a:pt x="2799" y="870"/>
                  </a:cubicBezTo>
                  <a:lnTo>
                    <a:pt x="2773" y="891"/>
                  </a:lnTo>
                  <a:lnTo>
                    <a:pt x="2773" y="911"/>
                  </a:lnTo>
                  <a:lnTo>
                    <a:pt x="2753" y="911"/>
                  </a:lnTo>
                  <a:cubicBezTo>
                    <a:pt x="2753" y="911"/>
                    <a:pt x="2753" y="931"/>
                    <a:pt x="2732" y="931"/>
                  </a:cubicBezTo>
                  <a:lnTo>
                    <a:pt x="2712" y="952"/>
                  </a:lnTo>
                  <a:lnTo>
                    <a:pt x="2712" y="977"/>
                  </a:lnTo>
                  <a:lnTo>
                    <a:pt x="2692" y="977"/>
                  </a:lnTo>
                  <a:lnTo>
                    <a:pt x="2692" y="998"/>
                  </a:lnTo>
                  <a:lnTo>
                    <a:pt x="2671" y="1018"/>
                  </a:lnTo>
                  <a:lnTo>
                    <a:pt x="2646" y="1038"/>
                  </a:lnTo>
                  <a:lnTo>
                    <a:pt x="2626" y="1059"/>
                  </a:lnTo>
                  <a:lnTo>
                    <a:pt x="2605" y="1059"/>
                  </a:lnTo>
                  <a:cubicBezTo>
                    <a:pt x="2605" y="1079"/>
                    <a:pt x="2585" y="1104"/>
                    <a:pt x="2585" y="1104"/>
                  </a:cubicBezTo>
                  <a:lnTo>
                    <a:pt x="2565" y="1125"/>
                  </a:lnTo>
                  <a:lnTo>
                    <a:pt x="2544" y="1145"/>
                  </a:lnTo>
                  <a:lnTo>
                    <a:pt x="2519" y="1186"/>
                  </a:lnTo>
                  <a:lnTo>
                    <a:pt x="2498" y="1186"/>
                  </a:lnTo>
                  <a:lnTo>
                    <a:pt x="2498" y="1206"/>
                  </a:lnTo>
                  <a:lnTo>
                    <a:pt x="2458" y="1252"/>
                  </a:lnTo>
                  <a:lnTo>
                    <a:pt x="2437" y="1272"/>
                  </a:lnTo>
                  <a:lnTo>
                    <a:pt x="2417" y="1293"/>
                  </a:lnTo>
                  <a:lnTo>
                    <a:pt x="2392" y="1313"/>
                  </a:lnTo>
                  <a:lnTo>
                    <a:pt x="2371" y="1333"/>
                  </a:lnTo>
                  <a:lnTo>
                    <a:pt x="2351" y="1359"/>
                  </a:lnTo>
                  <a:lnTo>
                    <a:pt x="2331" y="1379"/>
                  </a:lnTo>
                  <a:cubicBezTo>
                    <a:pt x="2310" y="1399"/>
                    <a:pt x="2310" y="1399"/>
                    <a:pt x="2290" y="1420"/>
                  </a:cubicBezTo>
                  <a:lnTo>
                    <a:pt x="2264" y="1440"/>
                  </a:lnTo>
                  <a:lnTo>
                    <a:pt x="2244" y="1460"/>
                  </a:lnTo>
                  <a:cubicBezTo>
                    <a:pt x="2224" y="1460"/>
                    <a:pt x="2203" y="1486"/>
                    <a:pt x="2203" y="1506"/>
                  </a:cubicBezTo>
                  <a:cubicBezTo>
                    <a:pt x="2183" y="1506"/>
                    <a:pt x="2163" y="1527"/>
                    <a:pt x="2163" y="1527"/>
                  </a:cubicBezTo>
                  <a:cubicBezTo>
                    <a:pt x="2137" y="1547"/>
                    <a:pt x="2117" y="1567"/>
                    <a:pt x="2117" y="1567"/>
                  </a:cubicBezTo>
                  <a:lnTo>
                    <a:pt x="2097" y="1588"/>
                  </a:lnTo>
                  <a:cubicBezTo>
                    <a:pt x="2076" y="1588"/>
                    <a:pt x="2076" y="1588"/>
                    <a:pt x="2056" y="1613"/>
                  </a:cubicBezTo>
                  <a:lnTo>
                    <a:pt x="2036" y="1633"/>
                  </a:lnTo>
                  <a:cubicBezTo>
                    <a:pt x="2010" y="1633"/>
                    <a:pt x="1990" y="1654"/>
                    <a:pt x="1990" y="1654"/>
                  </a:cubicBezTo>
                  <a:lnTo>
                    <a:pt x="1949" y="1694"/>
                  </a:lnTo>
                  <a:cubicBezTo>
                    <a:pt x="1929" y="1694"/>
                    <a:pt x="1908" y="1715"/>
                    <a:pt x="1863" y="1740"/>
                  </a:cubicBezTo>
                  <a:lnTo>
                    <a:pt x="1842" y="1761"/>
                  </a:lnTo>
                  <a:lnTo>
                    <a:pt x="1822" y="1781"/>
                  </a:lnTo>
                  <a:lnTo>
                    <a:pt x="1802" y="1781"/>
                  </a:lnTo>
                  <a:lnTo>
                    <a:pt x="1802" y="1801"/>
                  </a:lnTo>
                  <a:lnTo>
                    <a:pt x="1781" y="1801"/>
                  </a:lnTo>
                  <a:cubicBezTo>
                    <a:pt x="1756" y="1801"/>
                    <a:pt x="1756" y="1822"/>
                    <a:pt x="1735" y="1822"/>
                  </a:cubicBezTo>
                  <a:lnTo>
                    <a:pt x="1715" y="1842"/>
                  </a:lnTo>
                  <a:cubicBezTo>
                    <a:pt x="1695" y="1842"/>
                    <a:pt x="1674" y="1867"/>
                    <a:pt x="1674" y="1867"/>
                  </a:cubicBezTo>
                  <a:lnTo>
                    <a:pt x="1654" y="1867"/>
                  </a:lnTo>
                  <a:lnTo>
                    <a:pt x="1629" y="1888"/>
                  </a:lnTo>
                  <a:lnTo>
                    <a:pt x="1608" y="1888"/>
                  </a:lnTo>
                  <a:lnTo>
                    <a:pt x="1588" y="1908"/>
                  </a:lnTo>
                  <a:lnTo>
                    <a:pt x="1547" y="1928"/>
                  </a:lnTo>
                  <a:lnTo>
                    <a:pt x="1501" y="1928"/>
                  </a:lnTo>
                  <a:lnTo>
                    <a:pt x="1501" y="1949"/>
                  </a:lnTo>
                  <a:lnTo>
                    <a:pt x="1461" y="1949"/>
                  </a:lnTo>
                  <a:lnTo>
                    <a:pt x="1440" y="1969"/>
                  </a:lnTo>
                  <a:cubicBezTo>
                    <a:pt x="1420" y="1969"/>
                    <a:pt x="1400" y="1969"/>
                    <a:pt x="1400" y="1995"/>
                  </a:cubicBezTo>
                  <a:lnTo>
                    <a:pt x="1354" y="1995"/>
                  </a:lnTo>
                  <a:lnTo>
                    <a:pt x="1334" y="2015"/>
                  </a:lnTo>
                  <a:cubicBezTo>
                    <a:pt x="1293" y="2035"/>
                    <a:pt x="1247" y="2035"/>
                    <a:pt x="1206" y="2056"/>
                  </a:cubicBezTo>
                  <a:cubicBezTo>
                    <a:pt x="1206" y="2056"/>
                    <a:pt x="1186" y="2056"/>
                    <a:pt x="1166" y="2076"/>
                  </a:cubicBezTo>
                  <a:lnTo>
                    <a:pt x="1145" y="2076"/>
                  </a:lnTo>
                  <a:cubicBezTo>
                    <a:pt x="1145" y="2076"/>
                    <a:pt x="1120" y="2076"/>
                    <a:pt x="1120" y="2096"/>
                  </a:cubicBezTo>
                  <a:lnTo>
                    <a:pt x="972" y="2122"/>
                  </a:lnTo>
                  <a:lnTo>
                    <a:pt x="932" y="2142"/>
                  </a:lnTo>
                  <a:lnTo>
                    <a:pt x="891" y="2162"/>
                  </a:lnTo>
                  <a:lnTo>
                    <a:pt x="866" y="2162"/>
                  </a:lnTo>
                  <a:cubicBezTo>
                    <a:pt x="845" y="2162"/>
                    <a:pt x="825" y="2183"/>
                    <a:pt x="805" y="2183"/>
                  </a:cubicBezTo>
                  <a:lnTo>
                    <a:pt x="764" y="2183"/>
                  </a:lnTo>
                  <a:lnTo>
                    <a:pt x="764" y="2203"/>
                  </a:lnTo>
                  <a:lnTo>
                    <a:pt x="698" y="2203"/>
                  </a:lnTo>
                  <a:lnTo>
                    <a:pt x="637" y="2223"/>
                  </a:lnTo>
                  <a:cubicBezTo>
                    <a:pt x="591" y="2223"/>
                    <a:pt x="571" y="2249"/>
                    <a:pt x="530" y="2249"/>
                  </a:cubicBezTo>
                  <a:lnTo>
                    <a:pt x="510" y="2249"/>
                  </a:lnTo>
                  <a:cubicBezTo>
                    <a:pt x="464" y="2269"/>
                    <a:pt x="443" y="2269"/>
                    <a:pt x="403" y="2290"/>
                  </a:cubicBezTo>
                  <a:lnTo>
                    <a:pt x="316" y="2290"/>
                  </a:lnTo>
                  <a:cubicBezTo>
                    <a:pt x="296" y="2310"/>
                    <a:pt x="296" y="2310"/>
                    <a:pt x="276" y="2310"/>
                  </a:cubicBezTo>
                  <a:lnTo>
                    <a:pt x="209" y="2310"/>
                  </a:lnTo>
                  <a:lnTo>
                    <a:pt x="189" y="2330"/>
                  </a:lnTo>
                  <a:lnTo>
                    <a:pt x="1" y="2330"/>
                  </a:lnTo>
                  <a:cubicBezTo>
                    <a:pt x="1" y="2351"/>
                    <a:pt x="1" y="2351"/>
                    <a:pt x="21" y="2376"/>
                  </a:cubicBezTo>
                  <a:lnTo>
                    <a:pt x="21" y="2457"/>
                  </a:lnTo>
                  <a:lnTo>
                    <a:pt x="21" y="2503"/>
                  </a:lnTo>
                  <a:lnTo>
                    <a:pt x="21" y="2524"/>
                  </a:lnTo>
                  <a:lnTo>
                    <a:pt x="21" y="2544"/>
                  </a:lnTo>
                  <a:lnTo>
                    <a:pt x="21" y="2564"/>
                  </a:lnTo>
                  <a:lnTo>
                    <a:pt x="21" y="2585"/>
                  </a:lnTo>
                  <a:lnTo>
                    <a:pt x="21" y="2605"/>
                  </a:lnTo>
                  <a:lnTo>
                    <a:pt x="21" y="2630"/>
                  </a:lnTo>
                  <a:lnTo>
                    <a:pt x="21" y="2651"/>
                  </a:lnTo>
                  <a:lnTo>
                    <a:pt x="1" y="2671"/>
                  </a:lnTo>
                  <a:lnTo>
                    <a:pt x="21" y="2671"/>
                  </a:lnTo>
                  <a:lnTo>
                    <a:pt x="42" y="2691"/>
                  </a:lnTo>
                  <a:cubicBezTo>
                    <a:pt x="62" y="2712"/>
                    <a:pt x="82" y="2712"/>
                    <a:pt x="103" y="2732"/>
                  </a:cubicBezTo>
                  <a:lnTo>
                    <a:pt x="128" y="2732"/>
                  </a:lnTo>
                  <a:cubicBezTo>
                    <a:pt x="128" y="2732"/>
                    <a:pt x="128" y="2758"/>
                    <a:pt x="148" y="2758"/>
                  </a:cubicBezTo>
                  <a:lnTo>
                    <a:pt x="169" y="2758"/>
                  </a:lnTo>
                  <a:lnTo>
                    <a:pt x="189" y="2778"/>
                  </a:lnTo>
                  <a:lnTo>
                    <a:pt x="230" y="2778"/>
                  </a:lnTo>
                  <a:lnTo>
                    <a:pt x="255" y="2798"/>
                  </a:lnTo>
                  <a:cubicBezTo>
                    <a:pt x="276" y="2798"/>
                    <a:pt x="296" y="2798"/>
                    <a:pt x="316" y="2819"/>
                  </a:cubicBezTo>
                  <a:cubicBezTo>
                    <a:pt x="357" y="2819"/>
                    <a:pt x="403" y="2839"/>
                    <a:pt x="423" y="2839"/>
                  </a:cubicBezTo>
                  <a:cubicBezTo>
                    <a:pt x="510" y="2859"/>
                    <a:pt x="591" y="2885"/>
                    <a:pt x="677" y="2905"/>
                  </a:cubicBezTo>
                  <a:cubicBezTo>
                    <a:pt x="698" y="2905"/>
                    <a:pt x="718" y="2905"/>
                    <a:pt x="764" y="2925"/>
                  </a:cubicBezTo>
                  <a:lnTo>
                    <a:pt x="784" y="2925"/>
                  </a:lnTo>
                  <a:cubicBezTo>
                    <a:pt x="825" y="2925"/>
                    <a:pt x="866" y="2946"/>
                    <a:pt x="911" y="2946"/>
                  </a:cubicBezTo>
                  <a:lnTo>
                    <a:pt x="932" y="2966"/>
                  </a:lnTo>
                  <a:lnTo>
                    <a:pt x="972" y="2966"/>
                  </a:lnTo>
                  <a:cubicBezTo>
                    <a:pt x="993" y="2966"/>
                    <a:pt x="993" y="2966"/>
                    <a:pt x="1018" y="2986"/>
                  </a:cubicBezTo>
                  <a:lnTo>
                    <a:pt x="1079" y="2986"/>
                  </a:lnTo>
                  <a:lnTo>
                    <a:pt x="1100" y="3012"/>
                  </a:lnTo>
                  <a:lnTo>
                    <a:pt x="1186" y="3012"/>
                  </a:lnTo>
                  <a:lnTo>
                    <a:pt x="1206" y="3032"/>
                  </a:lnTo>
                  <a:lnTo>
                    <a:pt x="1273" y="3032"/>
                  </a:lnTo>
                  <a:cubicBezTo>
                    <a:pt x="1293" y="3032"/>
                    <a:pt x="1313" y="3053"/>
                    <a:pt x="1334" y="3053"/>
                  </a:cubicBezTo>
                  <a:lnTo>
                    <a:pt x="1588" y="3053"/>
                  </a:lnTo>
                  <a:cubicBezTo>
                    <a:pt x="1608" y="3053"/>
                    <a:pt x="1608" y="3032"/>
                    <a:pt x="1629" y="3032"/>
                  </a:cubicBezTo>
                  <a:lnTo>
                    <a:pt x="1735" y="3032"/>
                  </a:lnTo>
                  <a:lnTo>
                    <a:pt x="1756" y="3012"/>
                  </a:lnTo>
                  <a:lnTo>
                    <a:pt x="1883" y="3012"/>
                  </a:lnTo>
                  <a:cubicBezTo>
                    <a:pt x="1908" y="2986"/>
                    <a:pt x="1929" y="2986"/>
                    <a:pt x="1949" y="2986"/>
                  </a:cubicBezTo>
                  <a:lnTo>
                    <a:pt x="2010" y="2986"/>
                  </a:lnTo>
                  <a:lnTo>
                    <a:pt x="2036" y="2966"/>
                  </a:lnTo>
                  <a:lnTo>
                    <a:pt x="2117" y="2966"/>
                  </a:lnTo>
                  <a:cubicBezTo>
                    <a:pt x="2137" y="2966"/>
                    <a:pt x="2163" y="2946"/>
                    <a:pt x="2183" y="2946"/>
                  </a:cubicBezTo>
                  <a:lnTo>
                    <a:pt x="2244" y="2946"/>
                  </a:lnTo>
                  <a:cubicBezTo>
                    <a:pt x="2264" y="2925"/>
                    <a:pt x="2290" y="2925"/>
                    <a:pt x="2290" y="2925"/>
                  </a:cubicBezTo>
                  <a:lnTo>
                    <a:pt x="2351" y="2925"/>
                  </a:lnTo>
                  <a:lnTo>
                    <a:pt x="2351" y="2905"/>
                  </a:lnTo>
                  <a:lnTo>
                    <a:pt x="2417" y="2905"/>
                  </a:lnTo>
                  <a:lnTo>
                    <a:pt x="2437" y="2885"/>
                  </a:lnTo>
                  <a:lnTo>
                    <a:pt x="2478" y="2885"/>
                  </a:lnTo>
                  <a:lnTo>
                    <a:pt x="2498" y="2859"/>
                  </a:lnTo>
                  <a:lnTo>
                    <a:pt x="2544" y="2839"/>
                  </a:lnTo>
                  <a:lnTo>
                    <a:pt x="2565" y="2839"/>
                  </a:lnTo>
                  <a:cubicBezTo>
                    <a:pt x="2565" y="2839"/>
                    <a:pt x="2585" y="2819"/>
                    <a:pt x="2605" y="2819"/>
                  </a:cubicBezTo>
                  <a:lnTo>
                    <a:pt x="2626" y="2798"/>
                  </a:lnTo>
                  <a:cubicBezTo>
                    <a:pt x="2646" y="2798"/>
                    <a:pt x="2671" y="2778"/>
                    <a:pt x="2712" y="2758"/>
                  </a:cubicBezTo>
                  <a:cubicBezTo>
                    <a:pt x="2732" y="2758"/>
                    <a:pt x="2732" y="2732"/>
                    <a:pt x="2753" y="2712"/>
                  </a:cubicBezTo>
                  <a:lnTo>
                    <a:pt x="2773" y="2712"/>
                  </a:lnTo>
                  <a:lnTo>
                    <a:pt x="2773" y="2691"/>
                  </a:lnTo>
                  <a:lnTo>
                    <a:pt x="2819" y="2671"/>
                  </a:lnTo>
                  <a:lnTo>
                    <a:pt x="2839" y="2651"/>
                  </a:lnTo>
                  <a:lnTo>
                    <a:pt x="2860" y="2630"/>
                  </a:lnTo>
                  <a:lnTo>
                    <a:pt x="2880" y="2605"/>
                  </a:lnTo>
                  <a:lnTo>
                    <a:pt x="2900" y="2585"/>
                  </a:lnTo>
                  <a:lnTo>
                    <a:pt x="2926" y="2564"/>
                  </a:lnTo>
                  <a:lnTo>
                    <a:pt x="2946" y="2544"/>
                  </a:lnTo>
                  <a:lnTo>
                    <a:pt x="2946" y="2524"/>
                  </a:lnTo>
                  <a:lnTo>
                    <a:pt x="2966" y="2524"/>
                  </a:lnTo>
                  <a:lnTo>
                    <a:pt x="2966" y="2503"/>
                  </a:lnTo>
                  <a:lnTo>
                    <a:pt x="2987" y="2503"/>
                  </a:lnTo>
                  <a:cubicBezTo>
                    <a:pt x="2987" y="2478"/>
                    <a:pt x="3007" y="2478"/>
                    <a:pt x="3007" y="2457"/>
                  </a:cubicBezTo>
                  <a:cubicBezTo>
                    <a:pt x="3027" y="2457"/>
                    <a:pt x="3027" y="2437"/>
                    <a:pt x="3027" y="2437"/>
                  </a:cubicBezTo>
                  <a:cubicBezTo>
                    <a:pt x="3053" y="2417"/>
                    <a:pt x="3053" y="2396"/>
                    <a:pt x="3073" y="2396"/>
                  </a:cubicBezTo>
                  <a:cubicBezTo>
                    <a:pt x="3073" y="2376"/>
                    <a:pt x="3094" y="2351"/>
                    <a:pt x="3094" y="2330"/>
                  </a:cubicBezTo>
                  <a:lnTo>
                    <a:pt x="3114" y="2330"/>
                  </a:lnTo>
                  <a:cubicBezTo>
                    <a:pt x="3114" y="2310"/>
                    <a:pt x="3134" y="2290"/>
                    <a:pt x="3134" y="2290"/>
                  </a:cubicBezTo>
                  <a:lnTo>
                    <a:pt x="3134" y="2269"/>
                  </a:lnTo>
                  <a:lnTo>
                    <a:pt x="3155" y="2223"/>
                  </a:lnTo>
                  <a:cubicBezTo>
                    <a:pt x="3180" y="2203"/>
                    <a:pt x="3180" y="2203"/>
                    <a:pt x="3200" y="2183"/>
                  </a:cubicBezTo>
                  <a:lnTo>
                    <a:pt x="3221" y="2162"/>
                  </a:lnTo>
                  <a:lnTo>
                    <a:pt x="3221" y="2122"/>
                  </a:lnTo>
                  <a:lnTo>
                    <a:pt x="3241" y="2096"/>
                  </a:lnTo>
                  <a:lnTo>
                    <a:pt x="3261" y="2076"/>
                  </a:lnTo>
                  <a:lnTo>
                    <a:pt x="3282" y="2035"/>
                  </a:lnTo>
                  <a:lnTo>
                    <a:pt x="3282" y="2015"/>
                  </a:lnTo>
                  <a:lnTo>
                    <a:pt x="3307" y="1995"/>
                  </a:lnTo>
                  <a:lnTo>
                    <a:pt x="3307" y="1969"/>
                  </a:lnTo>
                  <a:lnTo>
                    <a:pt x="3328" y="1949"/>
                  </a:lnTo>
                  <a:lnTo>
                    <a:pt x="3328" y="1928"/>
                  </a:lnTo>
                  <a:lnTo>
                    <a:pt x="3328" y="1908"/>
                  </a:lnTo>
                  <a:lnTo>
                    <a:pt x="3348" y="1908"/>
                  </a:lnTo>
                  <a:cubicBezTo>
                    <a:pt x="3348" y="1888"/>
                    <a:pt x="3348" y="1867"/>
                    <a:pt x="3368" y="1842"/>
                  </a:cubicBezTo>
                  <a:cubicBezTo>
                    <a:pt x="3368" y="1822"/>
                    <a:pt x="3368" y="1801"/>
                    <a:pt x="3389" y="1781"/>
                  </a:cubicBezTo>
                  <a:lnTo>
                    <a:pt x="3389" y="1740"/>
                  </a:lnTo>
                  <a:cubicBezTo>
                    <a:pt x="3409" y="1715"/>
                    <a:pt x="3409" y="1694"/>
                    <a:pt x="3409" y="1674"/>
                  </a:cubicBezTo>
                  <a:lnTo>
                    <a:pt x="3434" y="1654"/>
                  </a:lnTo>
                  <a:lnTo>
                    <a:pt x="3434" y="1633"/>
                  </a:lnTo>
                  <a:lnTo>
                    <a:pt x="3434" y="1613"/>
                  </a:lnTo>
                  <a:lnTo>
                    <a:pt x="3455" y="1588"/>
                  </a:lnTo>
                  <a:lnTo>
                    <a:pt x="3455" y="1567"/>
                  </a:lnTo>
                  <a:lnTo>
                    <a:pt x="3455" y="1506"/>
                  </a:lnTo>
                  <a:cubicBezTo>
                    <a:pt x="3475" y="1486"/>
                    <a:pt x="3475" y="1460"/>
                    <a:pt x="3475" y="1440"/>
                  </a:cubicBezTo>
                  <a:lnTo>
                    <a:pt x="3475" y="1420"/>
                  </a:lnTo>
                  <a:lnTo>
                    <a:pt x="3475" y="1399"/>
                  </a:lnTo>
                  <a:lnTo>
                    <a:pt x="3475" y="1359"/>
                  </a:lnTo>
                  <a:lnTo>
                    <a:pt x="3475" y="1333"/>
                  </a:lnTo>
                  <a:cubicBezTo>
                    <a:pt x="3495" y="1313"/>
                    <a:pt x="3495" y="1293"/>
                    <a:pt x="3495" y="1272"/>
                  </a:cubicBezTo>
                  <a:lnTo>
                    <a:pt x="3495" y="1252"/>
                  </a:lnTo>
                  <a:lnTo>
                    <a:pt x="3495" y="1232"/>
                  </a:lnTo>
                  <a:lnTo>
                    <a:pt x="3495" y="1165"/>
                  </a:lnTo>
                  <a:lnTo>
                    <a:pt x="3495" y="1059"/>
                  </a:lnTo>
                  <a:lnTo>
                    <a:pt x="3495" y="998"/>
                  </a:lnTo>
                  <a:lnTo>
                    <a:pt x="3495" y="952"/>
                  </a:lnTo>
                  <a:lnTo>
                    <a:pt x="3495" y="931"/>
                  </a:lnTo>
                  <a:lnTo>
                    <a:pt x="3495" y="911"/>
                  </a:lnTo>
                  <a:lnTo>
                    <a:pt x="3495" y="891"/>
                  </a:lnTo>
                  <a:lnTo>
                    <a:pt x="3495" y="870"/>
                  </a:lnTo>
                  <a:lnTo>
                    <a:pt x="3495" y="850"/>
                  </a:lnTo>
                  <a:lnTo>
                    <a:pt x="3495" y="825"/>
                  </a:lnTo>
                  <a:lnTo>
                    <a:pt x="3495" y="804"/>
                  </a:lnTo>
                  <a:lnTo>
                    <a:pt x="3475" y="784"/>
                  </a:lnTo>
                  <a:lnTo>
                    <a:pt x="3475" y="764"/>
                  </a:lnTo>
                  <a:lnTo>
                    <a:pt x="3475" y="743"/>
                  </a:lnTo>
                  <a:lnTo>
                    <a:pt x="3475" y="723"/>
                  </a:lnTo>
                  <a:lnTo>
                    <a:pt x="3475" y="697"/>
                  </a:lnTo>
                  <a:cubicBezTo>
                    <a:pt x="3475" y="677"/>
                    <a:pt x="3475" y="636"/>
                    <a:pt x="3455" y="616"/>
                  </a:cubicBezTo>
                  <a:lnTo>
                    <a:pt x="3455" y="596"/>
                  </a:lnTo>
                  <a:lnTo>
                    <a:pt x="3455" y="550"/>
                  </a:lnTo>
                  <a:lnTo>
                    <a:pt x="3455" y="530"/>
                  </a:lnTo>
                  <a:cubicBezTo>
                    <a:pt x="3455" y="509"/>
                    <a:pt x="3455" y="509"/>
                    <a:pt x="3434" y="489"/>
                  </a:cubicBezTo>
                  <a:lnTo>
                    <a:pt x="3434" y="423"/>
                  </a:lnTo>
                  <a:lnTo>
                    <a:pt x="3434" y="382"/>
                  </a:lnTo>
                  <a:lnTo>
                    <a:pt x="3434" y="362"/>
                  </a:lnTo>
                  <a:lnTo>
                    <a:pt x="3434" y="296"/>
                  </a:lnTo>
                  <a:cubicBezTo>
                    <a:pt x="3455" y="275"/>
                    <a:pt x="3455" y="255"/>
                    <a:pt x="3455" y="235"/>
                  </a:cubicBezTo>
                  <a:lnTo>
                    <a:pt x="3455" y="214"/>
                  </a:lnTo>
                  <a:lnTo>
                    <a:pt x="3455" y="189"/>
                  </a:lnTo>
                  <a:lnTo>
                    <a:pt x="3455" y="168"/>
                  </a:lnTo>
                  <a:lnTo>
                    <a:pt x="3455" y="148"/>
                  </a:lnTo>
                  <a:lnTo>
                    <a:pt x="3455" y="128"/>
                  </a:lnTo>
                  <a:lnTo>
                    <a:pt x="3434" y="128"/>
                  </a:lnTo>
                  <a:lnTo>
                    <a:pt x="3434" y="107"/>
                  </a:lnTo>
                  <a:lnTo>
                    <a:pt x="3409" y="87"/>
                  </a:lnTo>
                  <a:lnTo>
                    <a:pt x="3389" y="87"/>
                  </a:lnTo>
                  <a:lnTo>
                    <a:pt x="3348" y="62"/>
                  </a:lnTo>
                  <a:lnTo>
                    <a:pt x="3328" y="62"/>
                  </a:lnTo>
                  <a:cubicBezTo>
                    <a:pt x="3307" y="41"/>
                    <a:pt x="3307" y="41"/>
                    <a:pt x="3282" y="41"/>
                  </a:cubicBezTo>
                  <a:cubicBezTo>
                    <a:pt x="3261" y="41"/>
                    <a:pt x="3241" y="41"/>
                    <a:pt x="3241" y="21"/>
                  </a:cubicBezTo>
                  <a:lnTo>
                    <a:pt x="3180" y="21"/>
                  </a:lnTo>
                  <a:lnTo>
                    <a:pt x="3155"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9"/>
            <p:cNvSpPr/>
            <p:nvPr/>
          </p:nvSpPr>
          <p:spPr>
            <a:xfrm>
              <a:off x="2658971" y="2569365"/>
              <a:ext cx="220717" cy="177120"/>
            </a:xfrm>
            <a:custGeom>
              <a:rect b="b" l="l" r="r" t="t"/>
              <a:pathLst>
                <a:path extrusionOk="0" h="2397" w="2987">
                  <a:moveTo>
                    <a:pt x="2966" y="0"/>
                  </a:moveTo>
                  <a:lnTo>
                    <a:pt x="2966" y="21"/>
                  </a:lnTo>
                  <a:cubicBezTo>
                    <a:pt x="2966" y="24"/>
                    <a:pt x="2966" y="27"/>
                    <a:pt x="2967" y="31"/>
                  </a:cubicBezTo>
                  <a:lnTo>
                    <a:pt x="2967" y="31"/>
                  </a:lnTo>
                  <a:cubicBezTo>
                    <a:pt x="2966" y="19"/>
                    <a:pt x="2966" y="8"/>
                    <a:pt x="2966" y="0"/>
                  </a:cubicBezTo>
                  <a:close/>
                  <a:moveTo>
                    <a:pt x="2967" y="31"/>
                  </a:moveTo>
                  <a:cubicBezTo>
                    <a:pt x="2968" y="45"/>
                    <a:pt x="2971" y="60"/>
                    <a:pt x="2978" y="73"/>
                  </a:cubicBezTo>
                  <a:lnTo>
                    <a:pt x="2978" y="73"/>
                  </a:lnTo>
                  <a:cubicBezTo>
                    <a:pt x="2974" y="57"/>
                    <a:pt x="2969" y="42"/>
                    <a:pt x="2967" y="31"/>
                  </a:cubicBezTo>
                  <a:close/>
                  <a:moveTo>
                    <a:pt x="2978" y="73"/>
                  </a:moveTo>
                  <a:cubicBezTo>
                    <a:pt x="2981" y="84"/>
                    <a:pt x="2983" y="96"/>
                    <a:pt x="2985" y="107"/>
                  </a:cubicBezTo>
                  <a:lnTo>
                    <a:pt x="2985" y="107"/>
                  </a:lnTo>
                  <a:cubicBezTo>
                    <a:pt x="2986" y="100"/>
                    <a:pt x="2986" y="93"/>
                    <a:pt x="2986" y="87"/>
                  </a:cubicBezTo>
                  <a:cubicBezTo>
                    <a:pt x="2983" y="83"/>
                    <a:pt x="2980" y="78"/>
                    <a:pt x="2978" y="73"/>
                  </a:cubicBezTo>
                  <a:close/>
                  <a:moveTo>
                    <a:pt x="2985" y="107"/>
                  </a:moveTo>
                  <a:lnTo>
                    <a:pt x="2985" y="107"/>
                  </a:lnTo>
                  <a:cubicBezTo>
                    <a:pt x="2980" y="142"/>
                    <a:pt x="2966" y="179"/>
                    <a:pt x="2966" y="234"/>
                  </a:cubicBezTo>
                  <a:lnTo>
                    <a:pt x="2966" y="361"/>
                  </a:lnTo>
                  <a:cubicBezTo>
                    <a:pt x="2945" y="402"/>
                    <a:pt x="2945" y="443"/>
                    <a:pt x="2945" y="489"/>
                  </a:cubicBezTo>
                  <a:cubicBezTo>
                    <a:pt x="2945" y="550"/>
                    <a:pt x="2925" y="595"/>
                    <a:pt x="2925" y="636"/>
                  </a:cubicBezTo>
                  <a:cubicBezTo>
                    <a:pt x="2925" y="656"/>
                    <a:pt x="2925" y="677"/>
                    <a:pt x="2900" y="697"/>
                  </a:cubicBezTo>
                  <a:cubicBezTo>
                    <a:pt x="2900" y="723"/>
                    <a:pt x="2900" y="743"/>
                    <a:pt x="2879" y="784"/>
                  </a:cubicBezTo>
                  <a:cubicBezTo>
                    <a:pt x="2859" y="824"/>
                    <a:pt x="2839" y="870"/>
                    <a:pt x="2839" y="911"/>
                  </a:cubicBezTo>
                  <a:cubicBezTo>
                    <a:pt x="2818" y="951"/>
                    <a:pt x="2798" y="997"/>
                    <a:pt x="2772" y="1058"/>
                  </a:cubicBezTo>
                  <a:cubicBezTo>
                    <a:pt x="2752" y="1104"/>
                    <a:pt x="2752" y="1145"/>
                    <a:pt x="2732" y="1185"/>
                  </a:cubicBezTo>
                  <a:cubicBezTo>
                    <a:pt x="2711" y="1206"/>
                    <a:pt x="2711" y="1252"/>
                    <a:pt x="2691" y="1272"/>
                  </a:cubicBezTo>
                  <a:cubicBezTo>
                    <a:pt x="2671" y="1292"/>
                    <a:pt x="2645" y="1333"/>
                    <a:pt x="2625" y="1358"/>
                  </a:cubicBezTo>
                  <a:cubicBezTo>
                    <a:pt x="2625" y="1379"/>
                    <a:pt x="2605" y="1399"/>
                    <a:pt x="2584" y="1419"/>
                  </a:cubicBezTo>
                  <a:cubicBezTo>
                    <a:pt x="2564" y="1460"/>
                    <a:pt x="2544" y="1486"/>
                    <a:pt x="2518" y="1506"/>
                  </a:cubicBezTo>
                  <a:cubicBezTo>
                    <a:pt x="2518" y="1547"/>
                    <a:pt x="2498" y="1567"/>
                    <a:pt x="2477" y="1587"/>
                  </a:cubicBezTo>
                  <a:cubicBezTo>
                    <a:pt x="2437" y="1633"/>
                    <a:pt x="2416" y="1653"/>
                    <a:pt x="2371" y="1694"/>
                  </a:cubicBezTo>
                  <a:cubicBezTo>
                    <a:pt x="2330" y="1760"/>
                    <a:pt x="2243" y="1821"/>
                    <a:pt x="2182" y="1867"/>
                  </a:cubicBezTo>
                  <a:cubicBezTo>
                    <a:pt x="2137" y="1908"/>
                    <a:pt x="2096" y="1928"/>
                    <a:pt x="2055" y="1948"/>
                  </a:cubicBezTo>
                  <a:cubicBezTo>
                    <a:pt x="2035" y="1969"/>
                    <a:pt x="2009" y="1994"/>
                    <a:pt x="1989" y="1994"/>
                  </a:cubicBezTo>
                  <a:cubicBezTo>
                    <a:pt x="1969" y="2015"/>
                    <a:pt x="1948" y="2035"/>
                    <a:pt x="1908" y="2035"/>
                  </a:cubicBezTo>
                  <a:cubicBezTo>
                    <a:pt x="1862" y="2076"/>
                    <a:pt x="1821" y="2096"/>
                    <a:pt x="1755" y="2121"/>
                  </a:cubicBezTo>
                  <a:cubicBezTo>
                    <a:pt x="1714" y="2142"/>
                    <a:pt x="1674" y="2162"/>
                    <a:pt x="1628" y="2182"/>
                  </a:cubicBezTo>
                  <a:cubicBezTo>
                    <a:pt x="1608" y="2182"/>
                    <a:pt x="1587" y="2182"/>
                    <a:pt x="1567" y="2203"/>
                  </a:cubicBezTo>
                  <a:lnTo>
                    <a:pt x="1526" y="2203"/>
                  </a:lnTo>
                  <a:cubicBezTo>
                    <a:pt x="1501" y="2203"/>
                    <a:pt x="1501" y="2223"/>
                    <a:pt x="1480" y="2223"/>
                  </a:cubicBezTo>
                  <a:cubicBezTo>
                    <a:pt x="1440" y="2223"/>
                    <a:pt x="1399" y="2249"/>
                    <a:pt x="1333" y="2269"/>
                  </a:cubicBezTo>
                  <a:lnTo>
                    <a:pt x="1272" y="2269"/>
                  </a:lnTo>
                  <a:cubicBezTo>
                    <a:pt x="1246" y="2289"/>
                    <a:pt x="1206" y="2289"/>
                    <a:pt x="1185" y="2289"/>
                  </a:cubicBezTo>
                  <a:cubicBezTo>
                    <a:pt x="1165" y="2289"/>
                    <a:pt x="1145" y="2289"/>
                    <a:pt x="1099" y="2310"/>
                  </a:cubicBezTo>
                  <a:lnTo>
                    <a:pt x="865" y="2310"/>
                  </a:lnTo>
                  <a:cubicBezTo>
                    <a:pt x="845" y="2320"/>
                    <a:pt x="824" y="2325"/>
                    <a:pt x="801" y="2325"/>
                  </a:cubicBezTo>
                  <a:cubicBezTo>
                    <a:pt x="777" y="2325"/>
                    <a:pt x="751" y="2320"/>
                    <a:pt x="717" y="2310"/>
                  </a:cubicBezTo>
                  <a:lnTo>
                    <a:pt x="509" y="2310"/>
                  </a:lnTo>
                  <a:cubicBezTo>
                    <a:pt x="483" y="2310"/>
                    <a:pt x="443" y="2289"/>
                    <a:pt x="422" y="2289"/>
                  </a:cubicBezTo>
                  <a:cubicBezTo>
                    <a:pt x="402" y="2289"/>
                    <a:pt x="356" y="2289"/>
                    <a:pt x="336" y="2269"/>
                  </a:cubicBezTo>
                  <a:cubicBezTo>
                    <a:pt x="295" y="2269"/>
                    <a:pt x="255" y="2269"/>
                    <a:pt x="209" y="2249"/>
                  </a:cubicBezTo>
                  <a:cubicBezTo>
                    <a:pt x="148" y="2223"/>
                    <a:pt x="82" y="2203"/>
                    <a:pt x="0" y="2182"/>
                  </a:cubicBezTo>
                  <a:lnTo>
                    <a:pt x="0" y="2182"/>
                  </a:lnTo>
                  <a:cubicBezTo>
                    <a:pt x="127" y="2223"/>
                    <a:pt x="255" y="2289"/>
                    <a:pt x="382" y="2310"/>
                  </a:cubicBezTo>
                  <a:cubicBezTo>
                    <a:pt x="443" y="2330"/>
                    <a:pt x="509" y="2350"/>
                    <a:pt x="570" y="2350"/>
                  </a:cubicBezTo>
                  <a:cubicBezTo>
                    <a:pt x="636" y="2376"/>
                    <a:pt x="697" y="2376"/>
                    <a:pt x="763" y="2376"/>
                  </a:cubicBezTo>
                  <a:cubicBezTo>
                    <a:pt x="804" y="2376"/>
                    <a:pt x="824" y="2396"/>
                    <a:pt x="865" y="2396"/>
                  </a:cubicBezTo>
                  <a:lnTo>
                    <a:pt x="1145" y="2396"/>
                  </a:lnTo>
                  <a:cubicBezTo>
                    <a:pt x="1206" y="2396"/>
                    <a:pt x="1292" y="2376"/>
                    <a:pt x="1353" y="2376"/>
                  </a:cubicBezTo>
                  <a:cubicBezTo>
                    <a:pt x="1374" y="2376"/>
                    <a:pt x="1419" y="2376"/>
                    <a:pt x="1440" y="2350"/>
                  </a:cubicBezTo>
                  <a:lnTo>
                    <a:pt x="1526" y="2350"/>
                  </a:lnTo>
                  <a:cubicBezTo>
                    <a:pt x="1567" y="2350"/>
                    <a:pt x="1587" y="2330"/>
                    <a:pt x="1628" y="2330"/>
                  </a:cubicBezTo>
                  <a:cubicBezTo>
                    <a:pt x="1653" y="2310"/>
                    <a:pt x="1694" y="2310"/>
                    <a:pt x="1714" y="2289"/>
                  </a:cubicBezTo>
                  <a:cubicBezTo>
                    <a:pt x="1781" y="2269"/>
                    <a:pt x="1842" y="2249"/>
                    <a:pt x="1908" y="2223"/>
                  </a:cubicBezTo>
                  <a:cubicBezTo>
                    <a:pt x="1948" y="2223"/>
                    <a:pt x="1969" y="2203"/>
                    <a:pt x="1989" y="2182"/>
                  </a:cubicBezTo>
                  <a:cubicBezTo>
                    <a:pt x="2009" y="2182"/>
                    <a:pt x="2035" y="2182"/>
                    <a:pt x="2055" y="2162"/>
                  </a:cubicBezTo>
                  <a:cubicBezTo>
                    <a:pt x="2055" y="2162"/>
                    <a:pt x="2076" y="2162"/>
                    <a:pt x="2096" y="2142"/>
                  </a:cubicBezTo>
                  <a:cubicBezTo>
                    <a:pt x="2137" y="2121"/>
                    <a:pt x="2203" y="2076"/>
                    <a:pt x="2243" y="2055"/>
                  </a:cubicBezTo>
                  <a:cubicBezTo>
                    <a:pt x="2310" y="2015"/>
                    <a:pt x="2371" y="1969"/>
                    <a:pt x="2416" y="1908"/>
                  </a:cubicBezTo>
                  <a:cubicBezTo>
                    <a:pt x="2477" y="1867"/>
                    <a:pt x="2498" y="1821"/>
                    <a:pt x="2544" y="1760"/>
                  </a:cubicBezTo>
                  <a:cubicBezTo>
                    <a:pt x="2564" y="1740"/>
                    <a:pt x="2584" y="1714"/>
                    <a:pt x="2605" y="1674"/>
                  </a:cubicBezTo>
                  <a:cubicBezTo>
                    <a:pt x="2625" y="1633"/>
                    <a:pt x="2671" y="1567"/>
                    <a:pt x="2691" y="1526"/>
                  </a:cubicBezTo>
                  <a:cubicBezTo>
                    <a:pt x="2711" y="1506"/>
                    <a:pt x="2711" y="1486"/>
                    <a:pt x="2711" y="1486"/>
                  </a:cubicBezTo>
                  <a:cubicBezTo>
                    <a:pt x="2732" y="1440"/>
                    <a:pt x="2752" y="1419"/>
                    <a:pt x="2772" y="1379"/>
                  </a:cubicBezTo>
                  <a:cubicBezTo>
                    <a:pt x="2798" y="1333"/>
                    <a:pt x="2798" y="1292"/>
                    <a:pt x="2818" y="1252"/>
                  </a:cubicBezTo>
                  <a:cubicBezTo>
                    <a:pt x="2839" y="1185"/>
                    <a:pt x="2859" y="1145"/>
                    <a:pt x="2859" y="1079"/>
                  </a:cubicBezTo>
                  <a:cubicBezTo>
                    <a:pt x="2879" y="1038"/>
                    <a:pt x="2879" y="1018"/>
                    <a:pt x="2879" y="977"/>
                  </a:cubicBezTo>
                  <a:cubicBezTo>
                    <a:pt x="2900" y="951"/>
                    <a:pt x="2900" y="911"/>
                    <a:pt x="2900" y="890"/>
                  </a:cubicBezTo>
                  <a:cubicBezTo>
                    <a:pt x="2925" y="870"/>
                    <a:pt x="2925" y="824"/>
                    <a:pt x="2925" y="804"/>
                  </a:cubicBezTo>
                  <a:cubicBezTo>
                    <a:pt x="2945" y="763"/>
                    <a:pt x="2945" y="743"/>
                    <a:pt x="2945" y="697"/>
                  </a:cubicBezTo>
                  <a:cubicBezTo>
                    <a:pt x="2966" y="677"/>
                    <a:pt x="2966" y="636"/>
                    <a:pt x="2966" y="616"/>
                  </a:cubicBezTo>
                  <a:lnTo>
                    <a:pt x="2966" y="529"/>
                  </a:lnTo>
                  <a:cubicBezTo>
                    <a:pt x="2966" y="489"/>
                    <a:pt x="2966" y="443"/>
                    <a:pt x="2986" y="382"/>
                  </a:cubicBezTo>
                  <a:lnTo>
                    <a:pt x="2986" y="255"/>
                  </a:lnTo>
                  <a:lnTo>
                    <a:pt x="2986" y="127"/>
                  </a:lnTo>
                  <a:cubicBezTo>
                    <a:pt x="2986" y="121"/>
                    <a:pt x="2986" y="114"/>
                    <a:pt x="2985" y="107"/>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82" name="Google Shape;3482;p69"/>
          <p:cNvSpPr/>
          <p:nvPr/>
        </p:nvSpPr>
        <p:spPr>
          <a:xfrm>
            <a:off x="3014329" y="2686077"/>
            <a:ext cx="3473" cy="18843"/>
          </a:xfrm>
          <a:custGeom>
            <a:rect b="b" l="l" r="r" t="t"/>
            <a:pathLst>
              <a:path extrusionOk="0" h="255" w="47">
                <a:moveTo>
                  <a:pt x="46" y="0"/>
                </a:moveTo>
                <a:cubicBezTo>
                  <a:pt x="46" y="41"/>
                  <a:pt x="21" y="107"/>
                  <a:pt x="21" y="148"/>
                </a:cubicBezTo>
                <a:cubicBezTo>
                  <a:pt x="21" y="168"/>
                  <a:pt x="0" y="214"/>
                  <a:pt x="0" y="254"/>
                </a:cubicBezTo>
                <a:cubicBezTo>
                  <a:pt x="21" y="214"/>
                  <a:pt x="21" y="193"/>
                  <a:pt x="46" y="148"/>
                </a:cubicBezTo>
                <a:lnTo>
                  <a:pt x="46"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9"/>
          <p:cNvSpPr/>
          <p:nvPr/>
        </p:nvSpPr>
        <p:spPr>
          <a:xfrm>
            <a:off x="3004945" y="2695461"/>
            <a:ext cx="10936" cy="6429"/>
          </a:xfrm>
          <a:custGeom>
            <a:rect b="b" l="l" r="r" t="t"/>
            <a:pathLst>
              <a:path extrusionOk="0" h="87" w="148">
                <a:moveTo>
                  <a:pt x="0" y="0"/>
                </a:moveTo>
                <a:cubicBezTo>
                  <a:pt x="0" y="11"/>
                  <a:pt x="6" y="16"/>
                  <a:pt x="14" y="21"/>
                </a:cubicBezTo>
                <a:lnTo>
                  <a:pt x="14" y="21"/>
                </a:lnTo>
                <a:cubicBezTo>
                  <a:pt x="8" y="14"/>
                  <a:pt x="4" y="7"/>
                  <a:pt x="0" y="0"/>
                </a:cubicBezTo>
                <a:close/>
                <a:moveTo>
                  <a:pt x="14" y="21"/>
                </a:moveTo>
                <a:lnTo>
                  <a:pt x="14" y="21"/>
                </a:lnTo>
                <a:cubicBezTo>
                  <a:pt x="43" y="55"/>
                  <a:pt x="97" y="87"/>
                  <a:pt x="148" y="87"/>
                </a:cubicBezTo>
                <a:cubicBezTo>
                  <a:pt x="107" y="66"/>
                  <a:pt x="87" y="41"/>
                  <a:pt x="46" y="41"/>
                </a:cubicBezTo>
                <a:cubicBezTo>
                  <a:pt x="34" y="31"/>
                  <a:pt x="22" y="26"/>
                  <a:pt x="14" y="2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9"/>
          <p:cNvSpPr/>
          <p:nvPr/>
        </p:nvSpPr>
        <p:spPr>
          <a:xfrm>
            <a:off x="3017728" y="2703368"/>
            <a:ext cx="7537" cy="74"/>
          </a:xfrm>
          <a:custGeom>
            <a:rect b="b" l="l" r="r" t="t"/>
            <a:pathLst>
              <a:path extrusionOk="0" h="1" w="102">
                <a:moveTo>
                  <a:pt x="0" y="0"/>
                </a:moveTo>
                <a:lnTo>
                  <a:pt x="0" y="0"/>
                </a:lnTo>
                <a:lnTo>
                  <a:pt x="102" y="0"/>
                </a:lnTo>
                <a:lnTo>
                  <a:pt x="102" y="0"/>
                </a:lnTo>
                <a:lnTo>
                  <a:pt x="41"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85" name="Google Shape;3485;p69"/>
          <p:cNvGrpSpPr/>
          <p:nvPr/>
        </p:nvGrpSpPr>
        <p:grpSpPr>
          <a:xfrm>
            <a:off x="2709153" y="2916472"/>
            <a:ext cx="313156" cy="281974"/>
            <a:chOff x="2709153" y="2916472"/>
            <a:chExt cx="313156" cy="281974"/>
          </a:xfrm>
        </p:grpSpPr>
        <p:sp>
          <p:nvSpPr>
            <p:cNvPr id="3486" name="Google Shape;3486;p69"/>
            <p:cNvSpPr/>
            <p:nvPr/>
          </p:nvSpPr>
          <p:spPr>
            <a:xfrm>
              <a:off x="2709153" y="2916472"/>
              <a:ext cx="313156" cy="267639"/>
            </a:xfrm>
            <a:custGeom>
              <a:rect b="b" l="l" r="r" t="t"/>
              <a:pathLst>
                <a:path extrusionOk="0" h="3622" w="4238">
                  <a:moveTo>
                    <a:pt x="1058" y="911"/>
                  </a:moveTo>
                  <a:lnTo>
                    <a:pt x="1058" y="931"/>
                  </a:lnTo>
                  <a:lnTo>
                    <a:pt x="1124" y="931"/>
                  </a:lnTo>
                  <a:lnTo>
                    <a:pt x="1145" y="951"/>
                  </a:lnTo>
                  <a:cubicBezTo>
                    <a:pt x="1165" y="951"/>
                    <a:pt x="1185" y="972"/>
                    <a:pt x="1185" y="972"/>
                  </a:cubicBezTo>
                  <a:cubicBezTo>
                    <a:pt x="1206" y="972"/>
                    <a:pt x="1206" y="972"/>
                    <a:pt x="1226" y="992"/>
                  </a:cubicBezTo>
                  <a:lnTo>
                    <a:pt x="1251" y="992"/>
                  </a:lnTo>
                  <a:cubicBezTo>
                    <a:pt x="1272" y="1018"/>
                    <a:pt x="1272" y="1018"/>
                    <a:pt x="1292" y="1018"/>
                  </a:cubicBezTo>
                  <a:lnTo>
                    <a:pt x="1312" y="1038"/>
                  </a:lnTo>
                  <a:cubicBezTo>
                    <a:pt x="1333" y="1038"/>
                    <a:pt x="1333" y="1058"/>
                    <a:pt x="1353" y="1058"/>
                  </a:cubicBezTo>
                  <a:cubicBezTo>
                    <a:pt x="1379" y="1079"/>
                    <a:pt x="1399" y="1079"/>
                    <a:pt x="1419" y="1099"/>
                  </a:cubicBezTo>
                  <a:lnTo>
                    <a:pt x="1440" y="1119"/>
                  </a:lnTo>
                  <a:cubicBezTo>
                    <a:pt x="1460" y="1145"/>
                    <a:pt x="1460" y="1145"/>
                    <a:pt x="1480" y="1145"/>
                  </a:cubicBezTo>
                  <a:cubicBezTo>
                    <a:pt x="1506" y="1165"/>
                    <a:pt x="1526" y="1185"/>
                    <a:pt x="1546" y="1185"/>
                  </a:cubicBezTo>
                  <a:lnTo>
                    <a:pt x="1567" y="1206"/>
                  </a:lnTo>
                  <a:lnTo>
                    <a:pt x="1587" y="1206"/>
                  </a:lnTo>
                  <a:cubicBezTo>
                    <a:pt x="1587" y="1226"/>
                    <a:pt x="1607" y="1226"/>
                    <a:pt x="1607" y="1226"/>
                  </a:cubicBezTo>
                  <a:lnTo>
                    <a:pt x="1633" y="1246"/>
                  </a:lnTo>
                  <a:lnTo>
                    <a:pt x="1653" y="1246"/>
                  </a:lnTo>
                  <a:lnTo>
                    <a:pt x="1653" y="1272"/>
                  </a:lnTo>
                  <a:lnTo>
                    <a:pt x="1674" y="1272"/>
                  </a:lnTo>
                  <a:cubicBezTo>
                    <a:pt x="1694" y="1292"/>
                    <a:pt x="1714" y="1313"/>
                    <a:pt x="1735" y="1313"/>
                  </a:cubicBezTo>
                  <a:lnTo>
                    <a:pt x="1760" y="1333"/>
                  </a:lnTo>
                  <a:lnTo>
                    <a:pt x="1780" y="1333"/>
                  </a:lnTo>
                  <a:lnTo>
                    <a:pt x="1801" y="1353"/>
                  </a:lnTo>
                  <a:lnTo>
                    <a:pt x="1821" y="1353"/>
                  </a:lnTo>
                  <a:lnTo>
                    <a:pt x="1841" y="1374"/>
                  </a:lnTo>
                  <a:cubicBezTo>
                    <a:pt x="1841" y="1374"/>
                    <a:pt x="1862" y="1374"/>
                    <a:pt x="1862" y="1399"/>
                  </a:cubicBezTo>
                  <a:cubicBezTo>
                    <a:pt x="1887" y="1399"/>
                    <a:pt x="1908" y="1399"/>
                    <a:pt x="1908" y="1419"/>
                  </a:cubicBezTo>
                  <a:lnTo>
                    <a:pt x="1928" y="1419"/>
                  </a:lnTo>
                  <a:cubicBezTo>
                    <a:pt x="1948" y="1440"/>
                    <a:pt x="1969" y="1440"/>
                    <a:pt x="1989" y="1460"/>
                  </a:cubicBezTo>
                  <a:lnTo>
                    <a:pt x="2014" y="1460"/>
                  </a:lnTo>
                  <a:cubicBezTo>
                    <a:pt x="2014" y="1460"/>
                    <a:pt x="2035" y="1480"/>
                    <a:pt x="2055" y="1480"/>
                  </a:cubicBezTo>
                  <a:lnTo>
                    <a:pt x="2055" y="1501"/>
                  </a:lnTo>
                  <a:lnTo>
                    <a:pt x="2116" y="1501"/>
                  </a:lnTo>
                  <a:lnTo>
                    <a:pt x="2116" y="1526"/>
                  </a:lnTo>
                  <a:lnTo>
                    <a:pt x="2162" y="1526"/>
                  </a:lnTo>
                  <a:cubicBezTo>
                    <a:pt x="2182" y="1526"/>
                    <a:pt x="2182" y="1547"/>
                    <a:pt x="2203" y="1547"/>
                  </a:cubicBezTo>
                  <a:lnTo>
                    <a:pt x="2223" y="1547"/>
                  </a:lnTo>
                  <a:lnTo>
                    <a:pt x="2223" y="1567"/>
                  </a:lnTo>
                  <a:lnTo>
                    <a:pt x="2269" y="1567"/>
                  </a:lnTo>
                  <a:lnTo>
                    <a:pt x="2289" y="1587"/>
                  </a:lnTo>
                  <a:lnTo>
                    <a:pt x="2309" y="1587"/>
                  </a:lnTo>
                  <a:lnTo>
                    <a:pt x="2309" y="1608"/>
                  </a:lnTo>
                  <a:lnTo>
                    <a:pt x="2350" y="1608"/>
                  </a:lnTo>
                  <a:cubicBezTo>
                    <a:pt x="2350" y="1628"/>
                    <a:pt x="2370" y="1628"/>
                    <a:pt x="2370" y="1628"/>
                  </a:cubicBezTo>
                  <a:lnTo>
                    <a:pt x="2416" y="1674"/>
                  </a:lnTo>
                  <a:lnTo>
                    <a:pt x="2437" y="1674"/>
                  </a:lnTo>
                  <a:cubicBezTo>
                    <a:pt x="2457" y="1694"/>
                    <a:pt x="2477" y="1714"/>
                    <a:pt x="2498" y="1735"/>
                  </a:cubicBezTo>
                  <a:lnTo>
                    <a:pt x="2523" y="1735"/>
                  </a:lnTo>
                  <a:lnTo>
                    <a:pt x="2543" y="1755"/>
                  </a:lnTo>
                  <a:cubicBezTo>
                    <a:pt x="2543" y="1755"/>
                    <a:pt x="2564" y="1755"/>
                    <a:pt x="2564" y="1781"/>
                  </a:cubicBezTo>
                  <a:cubicBezTo>
                    <a:pt x="2584" y="1781"/>
                    <a:pt x="2584" y="1781"/>
                    <a:pt x="2604" y="1801"/>
                  </a:cubicBezTo>
                  <a:cubicBezTo>
                    <a:pt x="2604" y="1801"/>
                    <a:pt x="2625" y="1801"/>
                    <a:pt x="2625" y="1821"/>
                  </a:cubicBezTo>
                  <a:lnTo>
                    <a:pt x="2650" y="1821"/>
                  </a:lnTo>
                  <a:lnTo>
                    <a:pt x="2650" y="1842"/>
                  </a:lnTo>
                  <a:lnTo>
                    <a:pt x="2691" y="1862"/>
                  </a:lnTo>
                  <a:cubicBezTo>
                    <a:pt x="2711" y="1882"/>
                    <a:pt x="2732" y="1908"/>
                    <a:pt x="2752" y="1908"/>
                  </a:cubicBezTo>
                  <a:cubicBezTo>
                    <a:pt x="2777" y="1928"/>
                    <a:pt x="2798" y="1948"/>
                    <a:pt x="2818" y="1948"/>
                  </a:cubicBezTo>
                  <a:lnTo>
                    <a:pt x="2818" y="1969"/>
                  </a:lnTo>
                  <a:lnTo>
                    <a:pt x="2838" y="1969"/>
                  </a:lnTo>
                  <a:lnTo>
                    <a:pt x="2859" y="1989"/>
                  </a:lnTo>
                  <a:cubicBezTo>
                    <a:pt x="2859" y="2009"/>
                    <a:pt x="2905" y="2035"/>
                    <a:pt x="2925" y="2055"/>
                  </a:cubicBezTo>
                  <a:lnTo>
                    <a:pt x="2925" y="2076"/>
                  </a:lnTo>
                  <a:cubicBezTo>
                    <a:pt x="2945" y="2076"/>
                    <a:pt x="2966" y="2096"/>
                    <a:pt x="2966" y="2116"/>
                  </a:cubicBezTo>
                  <a:lnTo>
                    <a:pt x="2986" y="2116"/>
                  </a:lnTo>
                  <a:lnTo>
                    <a:pt x="3006" y="2137"/>
                  </a:lnTo>
                  <a:lnTo>
                    <a:pt x="3006" y="2162"/>
                  </a:lnTo>
                  <a:lnTo>
                    <a:pt x="3032" y="2162"/>
                  </a:lnTo>
                  <a:cubicBezTo>
                    <a:pt x="3032" y="2182"/>
                    <a:pt x="3052" y="2182"/>
                    <a:pt x="3052" y="2203"/>
                  </a:cubicBezTo>
                  <a:cubicBezTo>
                    <a:pt x="3072" y="2203"/>
                    <a:pt x="3072" y="2203"/>
                    <a:pt x="3072" y="2223"/>
                  </a:cubicBezTo>
                  <a:lnTo>
                    <a:pt x="3093" y="2223"/>
                  </a:lnTo>
                  <a:lnTo>
                    <a:pt x="3113" y="2243"/>
                  </a:lnTo>
                  <a:cubicBezTo>
                    <a:pt x="3113" y="2264"/>
                    <a:pt x="3113" y="2264"/>
                    <a:pt x="3133" y="2289"/>
                  </a:cubicBezTo>
                  <a:cubicBezTo>
                    <a:pt x="3159" y="2310"/>
                    <a:pt x="3179" y="2330"/>
                    <a:pt x="3179" y="2350"/>
                  </a:cubicBezTo>
                  <a:cubicBezTo>
                    <a:pt x="3200" y="2350"/>
                    <a:pt x="3200" y="2371"/>
                    <a:pt x="3220" y="2371"/>
                  </a:cubicBezTo>
                  <a:lnTo>
                    <a:pt x="3220" y="2391"/>
                  </a:lnTo>
                  <a:lnTo>
                    <a:pt x="3240" y="2416"/>
                  </a:lnTo>
                  <a:cubicBezTo>
                    <a:pt x="3261" y="2416"/>
                    <a:pt x="3261" y="2437"/>
                    <a:pt x="3286" y="2457"/>
                  </a:cubicBezTo>
                  <a:lnTo>
                    <a:pt x="3286" y="2477"/>
                  </a:lnTo>
                  <a:cubicBezTo>
                    <a:pt x="3306" y="2498"/>
                    <a:pt x="3327" y="2498"/>
                    <a:pt x="3347" y="2518"/>
                  </a:cubicBezTo>
                  <a:lnTo>
                    <a:pt x="3347" y="2544"/>
                  </a:lnTo>
                  <a:cubicBezTo>
                    <a:pt x="3367" y="2564"/>
                    <a:pt x="3367" y="2564"/>
                    <a:pt x="3388" y="2584"/>
                  </a:cubicBezTo>
                  <a:cubicBezTo>
                    <a:pt x="3388" y="2605"/>
                    <a:pt x="3413" y="2605"/>
                    <a:pt x="3413" y="2625"/>
                  </a:cubicBezTo>
                  <a:cubicBezTo>
                    <a:pt x="3434" y="2625"/>
                    <a:pt x="3434" y="2645"/>
                    <a:pt x="3434" y="2645"/>
                  </a:cubicBezTo>
                  <a:cubicBezTo>
                    <a:pt x="3454" y="2671"/>
                    <a:pt x="3454" y="2671"/>
                    <a:pt x="3454" y="2691"/>
                  </a:cubicBezTo>
                  <a:lnTo>
                    <a:pt x="3474" y="2711"/>
                  </a:lnTo>
                  <a:lnTo>
                    <a:pt x="3474" y="2732"/>
                  </a:lnTo>
                  <a:lnTo>
                    <a:pt x="3474" y="2752"/>
                  </a:lnTo>
                  <a:lnTo>
                    <a:pt x="3495" y="2752"/>
                  </a:lnTo>
                  <a:cubicBezTo>
                    <a:pt x="3495" y="2772"/>
                    <a:pt x="3515" y="2798"/>
                    <a:pt x="3515" y="2818"/>
                  </a:cubicBezTo>
                  <a:lnTo>
                    <a:pt x="3515" y="2839"/>
                  </a:lnTo>
                  <a:lnTo>
                    <a:pt x="3515" y="2859"/>
                  </a:lnTo>
                  <a:lnTo>
                    <a:pt x="3495" y="2859"/>
                  </a:lnTo>
                  <a:lnTo>
                    <a:pt x="3495" y="2879"/>
                  </a:lnTo>
                  <a:lnTo>
                    <a:pt x="3495" y="2900"/>
                  </a:lnTo>
                  <a:lnTo>
                    <a:pt x="3474" y="2900"/>
                  </a:lnTo>
                  <a:cubicBezTo>
                    <a:pt x="3454" y="2925"/>
                    <a:pt x="3434" y="2925"/>
                    <a:pt x="3413" y="2925"/>
                  </a:cubicBezTo>
                  <a:lnTo>
                    <a:pt x="3261" y="2925"/>
                  </a:lnTo>
                  <a:cubicBezTo>
                    <a:pt x="3240" y="2925"/>
                    <a:pt x="3220" y="2925"/>
                    <a:pt x="3200" y="2900"/>
                  </a:cubicBezTo>
                  <a:cubicBezTo>
                    <a:pt x="3159" y="2900"/>
                    <a:pt x="3133" y="2900"/>
                    <a:pt x="3113" y="2879"/>
                  </a:cubicBezTo>
                  <a:lnTo>
                    <a:pt x="3052" y="2879"/>
                  </a:lnTo>
                  <a:lnTo>
                    <a:pt x="3032" y="2859"/>
                  </a:lnTo>
                  <a:lnTo>
                    <a:pt x="2986" y="2859"/>
                  </a:lnTo>
                  <a:cubicBezTo>
                    <a:pt x="2966" y="2859"/>
                    <a:pt x="2966" y="2859"/>
                    <a:pt x="2966" y="2839"/>
                  </a:cubicBezTo>
                  <a:lnTo>
                    <a:pt x="2879" y="2839"/>
                  </a:lnTo>
                  <a:lnTo>
                    <a:pt x="2859" y="2818"/>
                  </a:lnTo>
                  <a:lnTo>
                    <a:pt x="2798" y="2818"/>
                  </a:lnTo>
                  <a:lnTo>
                    <a:pt x="2777" y="2798"/>
                  </a:lnTo>
                  <a:lnTo>
                    <a:pt x="2732" y="2798"/>
                  </a:lnTo>
                  <a:lnTo>
                    <a:pt x="2711" y="2772"/>
                  </a:lnTo>
                  <a:lnTo>
                    <a:pt x="2671" y="2772"/>
                  </a:lnTo>
                  <a:lnTo>
                    <a:pt x="2671" y="2752"/>
                  </a:lnTo>
                  <a:lnTo>
                    <a:pt x="2650" y="2752"/>
                  </a:lnTo>
                  <a:lnTo>
                    <a:pt x="2604" y="2732"/>
                  </a:lnTo>
                  <a:lnTo>
                    <a:pt x="2584" y="2732"/>
                  </a:lnTo>
                  <a:lnTo>
                    <a:pt x="2564" y="2711"/>
                  </a:lnTo>
                  <a:lnTo>
                    <a:pt x="2543" y="2691"/>
                  </a:lnTo>
                  <a:lnTo>
                    <a:pt x="2523" y="2691"/>
                  </a:lnTo>
                  <a:lnTo>
                    <a:pt x="2498" y="2671"/>
                  </a:lnTo>
                  <a:cubicBezTo>
                    <a:pt x="2477" y="2671"/>
                    <a:pt x="2477" y="2645"/>
                    <a:pt x="2457" y="2645"/>
                  </a:cubicBezTo>
                  <a:lnTo>
                    <a:pt x="2437" y="2645"/>
                  </a:lnTo>
                  <a:lnTo>
                    <a:pt x="2437" y="2625"/>
                  </a:lnTo>
                  <a:lnTo>
                    <a:pt x="2416" y="2625"/>
                  </a:lnTo>
                  <a:lnTo>
                    <a:pt x="2396" y="2605"/>
                  </a:lnTo>
                  <a:lnTo>
                    <a:pt x="2370" y="2605"/>
                  </a:lnTo>
                  <a:lnTo>
                    <a:pt x="2350" y="2584"/>
                  </a:lnTo>
                  <a:lnTo>
                    <a:pt x="2330" y="2564"/>
                  </a:lnTo>
                  <a:cubicBezTo>
                    <a:pt x="2309" y="2544"/>
                    <a:pt x="2309" y="2544"/>
                    <a:pt x="2289" y="2544"/>
                  </a:cubicBezTo>
                  <a:cubicBezTo>
                    <a:pt x="2289" y="2518"/>
                    <a:pt x="2269" y="2518"/>
                    <a:pt x="2269" y="2518"/>
                  </a:cubicBezTo>
                  <a:lnTo>
                    <a:pt x="2269" y="2498"/>
                  </a:lnTo>
                  <a:cubicBezTo>
                    <a:pt x="2243" y="2498"/>
                    <a:pt x="2243" y="2498"/>
                    <a:pt x="2223" y="2477"/>
                  </a:cubicBezTo>
                  <a:lnTo>
                    <a:pt x="2203" y="2477"/>
                  </a:lnTo>
                  <a:lnTo>
                    <a:pt x="2203" y="2457"/>
                  </a:lnTo>
                  <a:lnTo>
                    <a:pt x="2182" y="2457"/>
                  </a:lnTo>
                  <a:lnTo>
                    <a:pt x="2182" y="2437"/>
                  </a:lnTo>
                  <a:lnTo>
                    <a:pt x="2162" y="2437"/>
                  </a:lnTo>
                  <a:lnTo>
                    <a:pt x="2142" y="2391"/>
                  </a:lnTo>
                  <a:lnTo>
                    <a:pt x="2116" y="2391"/>
                  </a:lnTo>
                  <a:lnTo>
                    <a:pt x="2116" y="2371"/>
                  </a:lnTo>
                  <a:cubicBezTo>
                    <a:pt x="2096" y="2350"/>
                    <a:pt x="2096" y="2350"/>
                    <a:pt x="2075" y="2350"/>
                  </a:cubicBezTo>
                  <a:lnTo>
                    <a:pt x="2075" y="2330"/>
                  </a:lnTo>
                  <a:lnTo>
                    <a:pt x="2055" y="2310"/>
                  </a:lnTo>
                  <a:lnTo>
                    <a:pt x="2035" y="2289"/>
                  </a:lnTo>
                  <a:cubicBezTo>
                    <a:pt x="2035" y="2264"/>
                    <a:pt x="2014" y="2243"/>
                    <a:pt x="2014" y="2243"/>
                  </a:cubicBezTo>
                  <a:cubicBezTo>
                    <a:pt x="1989" y="2223"/>
                    <a:pt x="1969" y="2203"/>
                    <a:pt x="1969" y="2182"/>
                  </a:cubicBezTo>
                  <a:lnTo>
                    <a:pt x="1948" y="2182"/>
                  </a:lnTo>
                  <a:cubicBezTo>
                    <a:pt x="1948" y="2162"/>
                    <a:pt x="1928" y="2137"/>
                    <a:pt x="1908" y="2116"/>
                  </a:cubicBezTo>
                  <a:cubicBezTo>
                    <a:pt x="1908" y="2096"/>
                    <a:pt x="1887" y="2096"/>
                    <a:pt x="1887" y="2076"/>
                  </a:cubicBezTo>
                  <a:cubicBezTo>
                    <a:pt x="1862" y="2076"/>
                    <a:pt x="1862" y="2055"/>
                    <a:pt x="1862" y="2055"/>
                  </a:cubicBezTo>
                  <a:cubicBezTo>
                    <a:pt x="1841" y="2035"/>
                    <a:pt x="1841" y="2035"/>
                    <a:pt x="1821" y="2009"/>
                  </a:cubicBezTo>
                  <a:cubicBezTo>
                    <a:pt x="1801" y="1989"/>
                    <a:pt x="1801" y="1969"/>
                    <a:pt x="1780" y="1948"/>
                  </a:cubicBezTo>
                  <a:cubicBezTo>
                    <a:pt x="1760" y="1928"/>
                    <a:pt x="1760" y="1908"/>
                    <a:pt x="1735" y="1882"/>
                  </a:cubicBezTo>
                  <a:lnTo>
                    <a:pt x="1714" y="1862"/>
                  </a:lnTo>
                  <a:lnTo>
                    <a:pt x="1714" y="1842"/>
                  </a:lnTo>
                  <a:lnTo>
                    <a:pt x="1694" y="1842"/>
                  </a:lnTo>
                  <a:lnTo>
                    <a:pt x="1694" y="1821"/>
                  </a:lnTo>
                  <a:cubicBezTo>
                    <a:pt x="1674" y="1781"/>
                    <a:pt x="1653" y="1755"/>
                    <a:pt x="1653" y="1755"/>
                  </a:cubicBezTo>
                  <a:cubicBezTo>
                    <a:pt x="1633" y="1735"/>
                    <a:pt x="1633" y="1714"/>
                    <a:pt x="1633" y="1714"/>
                  </a:cubicBezTo>
                  <a:cubicBezTo>
                    <a:pt x="1607" y="1694"/>
                    <a:pt x="1607" y="1694"/>
                    <a:pt x="1607" y="1674"/>
                  </a:cubicBezTo>
                  <a:cubicBezTo>
                    <a:pt x="1587" y="1674"/>
                    <a:pt x="1587" y="1653"/>
                    <a:pt x="1587" y="1653"/>
                  </a:cubicBezTo>
                  <a:lnTo>
                    <a:pt x="1567" y="1628"/>
                  </a:lnTo>
                  <a:lnTo>
                    <a:pt x="1546" y="1608"/>
                  </a:lnTo>
                  <a:lnTo>
                    <a:pt x="1546" y="1587"/>
                  </a:lnTo>
                  <a:lnTo>
                    <a:pt x="1526" y="1567"/>
                  </a:lnTo>
                  <a:lnTo>
                    <a:pt x="1506" y="1547"/>
                  </a:lnTo>
                  <a:cubicBezTo>
                    <a:pt x="1506" y="1547"/>
                    <a:pt x="1480" y="1526"/>
                    <a:pt x="1480" y="1501"/>
                  </a:cubicBezTo>
                  <a:cubicBezTo>
                    <a:pt x="1460" y="1501"/>
                    <a:pt x="1460" y="1480"/>
                    <a:pt x="1440" y="1460"/>
                  </a:cubicBezTo>
                  <a:lnTo>
                    <a:pt x="1440" y="1440"/>
                  </a:lnTo>
                  <a:lnTo>
                    <a:pt x="1419" y="1440"/>
                  </a:lnTo>
                  <a:cubicBezTo>
                    <a:pt x="1399" y="1419"/>
                    <a:pt x="1399" y="1399"/>
                    <a:pt x="1379" y="1374"/>
                  </a:cubicBezTo>
                  <a:lnTo>
                    <a:pt x="1353" y="1353"/>
                  </a:lnTo>
                  <a:lnTo>
                    <a:pt x="1353" y="1333"/>
                  </a:lnTo>
                  <a:lnTo>
                    <a:pt x="1333" y="1313"/>
                  </a:lnTo>
                  <a:lnTo>
                    <a:pt x="1312" y="1292"/>
                  </a:lnTo>
                  <a:lnTo>
                    <a:pt x="1312" y="1272"/>
                  </a:lnTo>
                  <a:cubicBezTo>
                    <a:pt x="1292" y="1246"/>
                    <a:pt x="1272" y="1206"/>
                    <a:pt x="1251" y="1185"/>
                  </a:cubicBezTo>
                  <a:lnTo>
                    <a:pt x="1226" y="1185"/>
                  </a:lnTo>
                  <a:lnTo>
                    <a:pt x="1206" y="1165"/>
                  </a:lnTo>
                  <a:lnTo>
                    <a:pt x="1206" y="1145"/>
                  </a:lnTo>
                  <a:lnTo>
                    <a:pt x="1185" y="1119"/>
                  </a:lnTo>
                  <a:lnTo>
                    <a:pt x="1185" y="1099"/>
                  </a:lnTo>
                  <a:lnTo>
                    <a:pt x="1165" y="1099"/>
                  </a:lnTo>
                  <a:lnTo>
                    <a:pt x="1145" y="1079"/>
                  </a:lnTo>
                  <a:lnTo>
                    <a:pt x="1145" y="1058"/>
                  </a:lnTo>
                  <a:lnTo>
                    <a:pt x="1124" y="1038"/>
                  </a:lnTo>
                  <a:lnTo>
                    <a:pt x="1099" y="1018"/>
                  </a:lnTo>
                  <a:lnTo>
                    <a:pt x="1078" y="1018"/>
                  </a:lnTo>
                  <a:lnTo>
                    <a:pt x="1058" y="992"/>
                  </a:lnTo>
                  <a:lnTo>
                    <a:pt x="1038" y="972"/>
                  </a:lnTo>
                  <a:lnTo>
                    <a:pt x="1017" y="951"/>
                  </a:lnTo>
                  <a:lnTo>
                    <a:pt x="1017" y="931"/>
                  </a:lnTo>
                  <a:lnTo>
                    <a:pt x="997" y="931"/>
                  </a:lnTo>
                  <a:lnTo>
                    <a:pt x="997" y="911"/>
                  </a:lnTo>
                  <a:close/>
                  <a:moveTo>
                    <a:pt x="315" y="0"/>
                  </a:moveTo>
                  <a:cubicBezTo>
                    <a:pt x="295" y="0"/>
                    <a:pt x="275" y="21"/>
                    <a:pt x="254" y="21"/>
                  </a:cubicBezTo>
                  <a:lnTo>
                    <a:pt x="254" y="41"/>
                  </a:lnTo>
                  <a:lnTo>
                    <a:pt x="209" y="41"/>
                  </a:lnTo>
                  <a:cubicBezTo>
                    <a:pt x="209" y="41"/>
                    <a:pt x="209" y="61"/>
                    <a:pt x="188" y="61"/>
                  </a:cubicBezTo>
                  <a:lnTo>
                    <a:pt x="168" y="61"/>
                  </a:lnTo>
                  <a:lnTo>
                    <a:pt x="168" y="82"/>
                  </a:lnTo>
                  <a:lnTo>
                    <a:pt x="148" y="82"/>
                  </a:lnTo>
                  <a:lnTo>
                    <a:pt x="148" y="102"/>
                  </a:lnTo>
                  <a:lnTo>
                    <a:pt x="127" y="102"/>
                  </a:lnTo>
                  <a:lnTo>
                    <a:pt x="107" y="127"/>
                  </a:lnTo>
                  <a:lnTo>
                    <a:pt x="82" y="148"/>
                  </a:lnTo>
                  <a:lnTo>
                    <a:pt x="61" y="168"/>
                  </a:lnTo>
                  <a:lnTo>
                    <a:pt x="61" y="188"/>
                  </a:lnTo>
                  <a:lnTo>
                    <a:pt x="41" y="188"/>
                  </a:lnTo>
                  <a:lnTo>
                    <a:pt x="41" y="209"/>
                  </a:lnTo>
                  <a:lnTo>
                    <a:pt x="20" y="229"/>
                  </a:lnTo>
                  <a:lnTo>
                    <a:pt x="20" y="255"/>
                  </a:lnTo>
                  <a:lnTo>
                    <a:pt x="20" y="275"/>
                  </a:lnTo>
                  <a:lnTo>
                    <a:pt x="20" y="295"/>
                  </a:lnTo>
                  <a:lnTo>
                    <a:pt x="0" y="295"/>
                  </a:lnTo>
                  <a:lnTo>
                    <a:pt x="20" y="316"/>
                  </a:lnTo>
                  <a:lnTo>
                    <a:pt x="20" y="336"/>
                  </a:lnTo>
                  <a:lnTo>
                    <a:pt x="41" y="336"/>
                  </a:lnTo>
                  <a:lnTo>
                    <a:pt x="41" y="402"/>
                  </a:lnTo>
                  <a:cubicBezTo>
                    <a:pt x="61" y="402"/>
                    <a:pt x="61" y="422"/>
                    <a:pt x="61" y="422"/>
                  </a:cubicBezTo>
                  <a:lnTo>
                    <a:pt x="61" y="443"/>
                  </a:lnTo>
                  <a:cubicBezTo>
                    <a:pt x="61" y="463"/>
                    <a:pt x="61" y="463"/>
                    <a:pt x="82" y="483"/>
                  </a:cubicBezTo>
                  <a:lnTo>
                    <a:pt x="82" y="509"/>
                  </a:lnTo>
                  <a:lnTo>
                    <a:pt x="107" y="509"/>
                  </a:lnTo>
                  <a:cubicBezTo>
                    <a:pt x="107" y="529"/>
                    <a:pt x="127" y="550"/>
                    <a:pt x="127" y="570"/>
                  </a:cubicBezTo>
                  <a:lnTo>
                    <a:pt x="148" y="570"/>
                  </a:lnTo>
                  <a:lnTo>
                    <a:pt x="148" y="590"/>
                  </a:lnTo>
                  <a:lnTo>
                    <a:pt x="168" y="611"/>
                  </a:lnTo>
                  <a:lnTo>
                    <a:pt x="188" y="636"/>
                  </a:lnTo>
                  <a:lnTo>
                    <a:pt x="188" y="656"/>
                  </a:lnTo>
                  <a:lnTo>
                    <a:pt x="209" y="656"/>
                  </a:lnTo>
                  <a:cubicBezTo>
                    <a:pt x="234" y="677"/>
                    <a:pt x="234" y="677"/>
                    <a:pt x="234" y="697"/>
                  </a:cubicBezTo>
                  <a:lnTo>
                    <a:pt x="254" y="697"/>
                  </a:lnTo>
                  <a:lnTo>
                    <a:pt x="254" y="717"/>
                  </a:lnTo>
                  <a:lnTo>
                    <a:pt x="275" y="717"/>
                  </a:lnTo>
                  <a:lnTo>
                    <a:pt x="275" y="738"/>
                  </a:lnTo>
                  <a:lnTo>
                    <a:pt x="295" y="738"/>
                  </a:lnTo>
                  <a:lnTo>
                    <a:pt x="315" y="763"/>
                  </a:lnTo>
                  <a:lnTo>
                    <a:pt x="336" y="784"/>
                  </a:lnTo>
                  <a:lnTo>
                    <a:pt x="361" y="804"/>
                  </a:lnTo>
                  <a:lnTo>
                    <a:pt x="382" y="824"/>
                  </a:lnTo>
                  <a:lnTo>
                    <a:pt x="402" y="845"/>
                  </a:lnTo>
                  <a:lnTo>
                    <a:pt x="422" y="865"/>
                  </a:lnTo>
                  <a:lnTo>
                    <a:pt x="443" y="865"/>
                  </a:lnTo>
                  <a:lnTo>
                    <a:pt x="443" y="890"/>
                  </a:lnTo>
                  <a:lnTo>
                    <a:pt x="463" y="890"/>
                  </a:lnTo>
                  <a:cubicBezTo>
                    <a:pt x="488" y="911"/>
                    <a:pt x="488" y="931"/>
                    <a:pt x="509" y="951"/>
                  </a:cubicBezTo>
                  <a:lnTo>
                    <a:pt x="529" y="951"/>
                  </a:lnTo>
                  <a:lnTo>
                    <a:pt x="529" y="972"/>
                  </a:lnTo>
                  <a:lnTo>
                    <a:pt x="549" y="972"/>
                  </a:lnTo>
                  <a:lnTo>
                    <a:pt x="549" y="992"/>
                  </a:lnTo>
                  <a:lnTo>
                    <a:pt x="570" y="1018"/>
                  </a:lnTo>
                  <a:lnTo>
                    <a:pt x="590" y="1038"/>
                  </a:lnTo>
                  <a:lnTo>
                    <a:pt x="616" y="1038"/>
                  </a:lnTo>
                  <a:lnTo>
                    <a:pt x="636" y="1058"/>
                  </a:lnTo>
                  <a:lnTo>
                    <a:pt x="656" y="1099"/>
                  </a:lnTo>
                  <a:cubicBezTo>
                    <a:pt x="656" y="1099"/>
                    <a:pt x="677" y="1099"/>
                    <a:pt x="677" y="1119"/>
                  </a:cubicBezTo>
                  <a:lnTo>
                    <a:pt x="697" y="1145"/>
                  </a:lnTo>
                  <a:lnTo>
                    <a:pt x="697" y="1165"/>
                  </a:lnTo>
                  <a:lnTo>
                    <a:pt x="717" y="1165"/>
                  </a:lnTo>
                  <a:lnTo>
                    <a:pt x="743" y="1185"/>
                  </a:lnTo>
                  <a:lnTo>
                    <a:pt x="743" y="1206"/>
                  </a:lnTo>
                  <a:lnTo>
                    <a:pt x="763" y="1226"/>
                  </a:lnTo>
                  <a:lnTo>
                    <a:pt x="783" y="1246"/>
                  </a:lnTo>
                  <a:lnTo>
                    <a:pt x="804" y="1272"/>
                  </a:lnTo>
                  <a:lnTo>
                    <a:pt x="804" y="1292"/>
                  </a:lnTo>
                  <a:lnTo>
                    <a:pt x="824" y="1313"/>
                  </a:lnTo>
                  <a:cubicBezTo>
                    <a:pt x="824" y="1313"/>
                    <a:pt x="845" y="1333"/>
                    <a:pt x="845" y="1353"/>
                  </a:cubicBezTo>
                  <a:lnTo>
                    <a:pt x="870" y="1374"/>
                  </a:lnTo>
                  <a:lnTo>
                    <a:pt x="870" y="1399"/>
                  </a:lnTo>
                  <a:lnTo>
                    <a:pt x="890" y="1440"/>
                  </a:lnTo>
                  <a:lnTo>
                    <a:pt x="911" y="1440"/>
                  </a:lnTo>
                  <a:lnTo>
                    <a:pt x="911" y="1460"/>
                  </a:lnTo>
                  <a:lnTo>
                    <a:pt x="931" y="1480"/>
                  </a:lnTo>
                  <a:lnTo>
                    <a:pt x="931" y="1501"/>
                  </a:lnTo>
                  <a:lnTo>
                    <a:pt x="951" y="1526"/>
                  </a:lnTo>
                  <a:lnTo>
                    <a:pt x="972" y="1547"/>
                  </a:lnTo>
                  <a:lnTo>
                    <a:pt x="972" y="1567"/>
                  </a:lnTo>
                  <a:lnTo>
                    <a:pt x="972" y="1587"/>
                  </a:lnTo>
                  <a:lnTo>
                    <a:pt x="997" y="1587"/>
                  </a:lnTo>
                  <a:lnTo>
                    <a:pt x="997" y="1608"/>
                  </a:lnTo>
                  <a:lnTo>
                    <a:pt x="1017" y="1628"/>
                  </a:lnTo>
                  <a:cubicBezTo>
                    <a:pt x="1017" y="1653"/>
                    <a:pt x="1038" y="1674"/>
                    <a:pt x="1038" y="1674"/>
                  </a:cubicBezTo>
                  <a:cubicBezTo>
                    <a:pt x="1038" y="1694"/>
                    <a:pt x="1058" y="1714"/>
                    <a:pt x="1058" y="1714"/>
                  </a:cubicBezTo>
                  <a:lnTo>
                    <a:pt x="1078" y="1735"/>
                  </a:lnTo>
                  <a:cubicBezTo>
                    <a:pt x="1078" y="1755"/>
                    <a:pt x="1078" y="1755"/>
                    <a:pt x="1099" y="1781"/>
                  </a:cubicBezTo>
                  <a:lnTo>
                    <a:pt x="1099" y="1801"/>
                  </a:lnTo>
                  <a:lnTo>
                    <a:pt x="1124" y="1821"/>
                  </a:lnTo>
                  <a:lnTo>
                    <a:pt x="1145" y="1862"/>
                  </a:lnTo>
                  <a:lnTo>
                    <a:pt x="1145" y="1882"/>
                  </a:lnTo>
                  <a:lnTo>
                    <a:pt x="1165" y="1908"/>
                  </a:lnTo>
                  <a:lnTo>
                    <a:pt x="1185" y="1948"/>
                  </a:lnTo>
                  <a:lnTo>
                    <a:pt x="1185" y="1969"/>
                  </a:lnTo>
                  <a:lnTo>
                    <a:pt x="1185" y="1989"/>
                  </a:lnTo>
                  <a:cubicBezTo>
                    <a:pt x="1206" y="2009"/>
                    <a:pt x="1226" y="2055"/>
                    <a:pt x="1251" y="2096"/>
                  </a:cubicBezTo>
                  <a:lnTo>
                    <a:pt x="1251" y="2116"/>
                  </a:lnTo>
                  <a:lnTo>
                    <a:pt x="1272" y="2137"/>
                  </a:lnTo>
                  <a:lnTo>
                    <a:pt x="1272" y="2162"/>
                  </a:lnTo>
                  <a:cubicBezTo>
                    <a:pt x="1292" y="2182"/>
                    <a:pt x="1292" y="2203"/>
                    <a:pt x="1312" y="2243"/>
                  </a:cubicBezTo>
                  <a:lnTo>
                    <a:pt x="1333" y="2289"/>
                  </a:lnTo>
                  <a:lnTo>
                    <a:pt x="1353" y="2350"/>
                  </a:lnTo>
                  <a:lnTo>
                    <a:pt x="1379" y="2350"/>
                  </a:lnTo>
                  <a:lnTo>
                    <a:pt x="1379" y="2391"/>
                  </a:lnTo>
                  <a:lnTo>
                    <a:pt x="1399" y="2416"/>
                  </a:lnTo>
                  <a:lnTo>
                    <a:pt x="1399" y="2437"/>
                  </a:lnTo>
                  <a:cubicBezTo>
                    <a:pt x="1419" y="2437"/>
                    <a:pt x="1419" y="2457"/>
                    <a:pt x="1419" y="2457"/>
                  </a:cubicBezTo>
                  <a:lnTo>
                    <a:pt x="1440" y="2477"/>
                  </a:lnTo>
                  <a:lnTo>
                    <a:pt x="1440" y="2498"/>
                  </a:lnTo>
                  <a:lnTo>
                    <a:pt x="1440" y="2518"/>
                  </a:lnTo>
                  <a:lnTo>
                    <a:pt x="1460" y="2518"/>
                  </a:lnTo>
                  <a:lnTo>
                    <a:pt x="1460" y="2544"/>
                  </a:lnTo>
                  <a:lnTo>
                    <a:pt x="1480" y="2564"/>
                  </a:lnTo>
                  <a:cubicBezTo>
                    <a:pt x="1480" y="2584"/>
                    <a:pt x="1506" y="2584"/>
                    <a:pt x="1506" y="2605"/>
                  </a:cubicBezTo>
                  <a:lnTo>
                    <a:pt x="1526" y="2625"/>
                  </a:lnTo>
                  <a:lnTo>
                    <a:pt x="1546" y="2645"/>
                  </a:lnTo>
                  <a:lnTo>
                    <a:pt x="1567" y="2671"/>
                  </a:lnTo>
                  <a:lnTo>
                    <a:pt x="1567" y="2691"/>
                  </a:lnTo>
                  <a:lnTo>
                    <a:pt x="1587" y="2691"/>
                  </a:lnTo>
                  <a:lnTo>
                    <a:pt x="1587" y="2711"/>
                  </a:lnTo>
                  <a:lnTo>
                    <a:pt x="1607" y="2732"/>
                  </a:lnTo>
                  <a:lnTo>
                    <a:pt x="1633" y="2752"/>
                  </a:lnTo>
                  <a:lnTo>
                    <a:pt x="1653" y="2772"/>
                  </a:lnTo>
                  <a:lnTo>
                    <a:pt x="1674" y="2798"/>
                  </a:lnTo>
                  <a:cubicBezTo>
                    <a:pt x="1694" y="2818"/>
                    <a:pt x="1694" y="2839"/>
                    <a:pt x="1714" y="2859"/>
                  </a:cubicBezTo>
                  <a:lnTo>
                    <a:pt x="1735" y="2859"/>
                  </a:lnTo>
                  <a:lnTo>
                    <a:pt x="1735" y="2879"/>
                  </a:lnTo>
                  <a:lnTo>
                    <a:pt x="1760" y="2879"/>
                  </a:lnTo>
                  <a:lnTo>
                    <a:pt x="1760" y="2900"/>
                  </a:lnTo>
                  <a:cubicBezTo>
                    <a:pt x="1780" y="2900"/>
                    <a:pt x="1780" y="2925"/>
                    <a:pt x="1780" y="2925"/>
                  </a:cubicBezTo>
                  <a:lnTo>
                    <a:pt x="1801" y="2945"/>
                  </a:lnTo>
                  <a:lnTo>
                    <a:pt x="1821" y="2945"/>
                  </a:lnTo>
                  <a:lnTo>
                    <a:pt x="1821" y="2966"/>
                  </a:lnTo>
                  <a:lnTo>
                    <a:pt x="1841" y="2986"/>
                  </a:lnTo>
                  <a:lnTo>
                    <a:pt x="1862" y="2986"/>
                  </a:lnTo>
                  <a:lnTo>
                    <a:pt x="1887" y="3006"/>
                  </a:lnTo>
                  <a:cubicBezTo>
                    <a:pt x="1887" y="3027"/>
                    <a:pt x="1908" y="3027"/>
                    <a:pt x="1908" y="3052"/>
                  </a:cubicBezTo>
                  <a:lnTo>
                    <a:pt x="1928" y="3052"/>
                  </a:lnTo>
                  <a:lnTo>
                    <a:pt x="1928" y="3073"/>
                  </a:lnTo>
                  <a:lnTo>
                    <a:pt x="1948" y="3073"/>
                  </a:lnTo>
                  <a:lnTo>
                    <a:pt x="1969" y="3093"/>
                  </a:lnTo>
                  <a:lnTo>
                    <a:pt x="1989" y="3113"/>
                  </a:lnTo>
                  <a:lnTo>
                    <a:pt x="2014" y="3113"/>
                  </a:lnTo>
                  <a:lnTo>
                    <a:pt x="2055" y="3154"/>
                  </a:lnTo>
                  <a:lnTo>
                    <a:pt x="2075" y="3154"/>
                  </a:lnTo>
                  <a:lnTo>
                    <a:pt x="2096" y="3179"/>
                  </a:lnTo>
                  <a:lnTo>
                    <a:pt x="2116" y="3200"/>
                  </a:lnTo>
                  <a:lnTo>
                    <a:pt x="2162" y="3220"/>
                  </a:lnTo>
                  <a:lnTo>
                    <a:pt x="2182" y="3240"/>
                  </a:lnTo>
                  <a:lnTo>
                    <a:pt x="2223" y="3261"/>
                  </a:lnTo>
                  <a:lnTo>
                    <a:pt x="2243" y="3261"/>
                  </a:lnTo>
                  <a:lnTo>
                    <a:pt x="2269" y="3281"/>
                  </a:lnTo>
                  <a:lnTo>
                    <a:pt x="2269" y="3307"/>
                  </a:lnTo>
                  <a:lnTo>
                    <a:pt x="2309" y="3307"/>
                  </a:lnTo>
                  <a:lnTo>
                    <a:pt x="2309" y="3327"/>
                  </a:lnTo>
                  <a:lnTo>
                    <a:pt x="2370" y="3347"/>
                  </a:lnTo>
                  <a:lnTo>
                    <a:pt x="2396" y="3368"/>
                  </a:lnTo>
                  <a:lnTo>
                    <a:pt x="2416" y="3368"/>
                  </a:lnTo>
                  <a:lnTo>
                    <a:pt x="2437" y="3388"/>
                  </a:lnTo>
                  <a:cubicBezTo>
                    <a:pt x="2437" y="3388"/>
                    <a:pt x="2457" y="3408"/>
                    <a:pt x="2477" y="3408"/>
                  </a:cubicBezTo>
                  <a:cubicBezTo>
                    <a:pt x="2498" y="3434"/>
                    <a:pt x="2498" y="3434"/>
                    <a:pt x="2523" y="3434"/>
                  </a:cubicBezTo>
                  <a:cubicBezTo>
                    <a:pt x="2543" y="3454"/>
                    <a:pt x="2543" y="3454"/>
                    <a:pt x="2564" y="3454"/>
                  </a:cubicBezTo>
                  <a:cubicBezTo>
                    <a:pt x="2584" y="3474"/>
                    <a:pt x="2584" y="3474"/>
                    <a:pt x="2604" y="3474"/>
                  </a:cubicBezTo>
                  <a:cubicBezTo>
                    <a:pt x="2625" y="3495"/>
                    <a:pt x="2625" y="3495"/>
                    <a:pt x="2650" y="3495"/>
                  </a:cubicBezTo>
                  <a:cubicBezTo>
                    <a:pt x="2671" y="3495"/>
                    <a:pt x="2671" y="3515"/>
                    <a:pt x="2691" y="3515"/>
                  </a:cubicBezTo>
                  <a:lnTo>
                    <a:pt x="2711" y="3515"/>
                  </a:lnTo>
                  <a:cubicBezTo>
                    <a:pt x="2732" y="3515"/>
                    <a:pt x="2732" y="3515"/>
                    <a:pt x="2752" y="3535"/>
                  </a:cubicBezTo>
                  <a:lnTo>
                    <a:pt x="2777" y="3535"/>
                  </a:lnTo>
                  <a:lnTo>
                    <a:pt x="2818" y="3561"/>
                  </a:lnTo>
                  <a:lnTo>
                    <a:pt x="2879" y="3561"/>
                  </a:lnTo>
                  <a:cubicBezTo>
                    <a:pt x="2879" y="3561"/>
                    <a:pt x="2905" y="3561"/>
                    <a:pt x="2905" y="3581"/>
                  </a:cubicBezTo>
                  <a:lnTo>
                    <a:pt x="3006" y="3581"/>
                  </a:lnTo>
                  <a:lnTo>
                    <a:pt x="3006" y="3602"/>
                  </a:lnTo>
                  <a:lnTo>
                    <a:pt x="3133" y="3602"/>
                  </a:lnTo>
                  <a:lnTo>
                    <a:pt x="3133" y="3622"/>
                  </a:lnTo>
                  <a:lnTo>
                    <a:pt x="3835" y="3622"/>
                  </a:lnTo>
                  <a:cubicBezTo>
                    <a:pt x="3835" y="3602"/>
                    <a:pt x="3856" y="3602"/>
                    <a:pt x="3876" y="3602"/>
                  </a:cubicBezTo>
                  <a:lnTo>
                    <a:pt x="4024" y="3602"/>
                  </a:lnTo>
                  <a:lnTo>
                    <a:pt x="4049" y="3581"/>
                  </a:lnTo>
                  <a:lnTo>
                    <a:pt x="4110" y="3581"/>
                  </a:lnTo>
                  <a:cubicBezTo>
                    <a:pt x="4130" y="3581"/>
                    <a:pt x="4130" y="3581"/>
                    <a:pt x="4151" y="3561"/>
                  </a:cubicBezTo>
                  <a:lnTo>
                    <a:pt x="4176" y="3561"/>
                  </a:lnTo>
                  <a:cubicBezTo>
                    <a:pt x="4197" y="3535"/>
                    <a:pt x="4197" y="3535"/>
                    <a:pt x="4217" y="3535"/>
                  </a:cubicBezTo>
                  <a:lnTo>
                    <a:pt x="4237" y="3535"/>
                  </a:lnTo>
                  <a:lnTo>
                    <a:pt x="4237" y="3515"/>
                  </a:lnTo>
                  <a:lnTo>
                    <a:pt x="4237" y="3495"/>
                  </a:lnTo>
                  <a:lnTo>
                    <a:pt x="4237" y="3474"/>
                  </a:lnTo>
                  <a:lnTo>
                    <a:pt x="4237" y="3454"/>
                  </a:lnTo>
                  <a:lnTo>
                    <a:pt x="4237" y="3434"/>
                  </a:lnTo>
                  <a:lnTo>
                    <a:pt x="4237" y="3408"/>
                  </a:lnTo>
                  <a:lnTo>
                    <a:pt x="4237" y="3388"/>
                  </a:lnTo>
                  <a:lnTo>
                    <a:pt x="4237" y="3368"/>
                  </a:lnTo>
                  <a:lnTo>
                    <a:pt x="4237" y="3347"/>
                  </a:lnTo>
                  <a:lnTo>
                    <a:pt x="4217" y="3347"/>
                  </a:lnTo>
                  <a:lnTo>
                    <a:pt x="4217" y="3327"/>
                  </a:lnTo>
                  <a:lnTo>
                    <a:pt x="4217" y="3307"/>
                  </a:lnTo>
                  <a:lnTo>
                    <a:pt x="4197" y="3281"/>
                  </a:lnTo>
                  <a:lnTo>
                    <a:pt x="4197" y="3261"/>
                  </a:lnTo>
                  <a:lnTo>
                    <a:pt x="4176" y="3220"/>
                  </a:lnTo>
                  <a:lnTo>
                    <a:pt x="4176" y="3200"/>
                  </a:lnTo>
                  <a:lnTo>
                    <a:pt x="4151" y="3179"/>
                  </a:lnTo>
                  <a:lnTo>
                    <a:pt x="4130" y="3154"/>
                  </a:lnTo>
                  <a:lnTo>
                    <a:pt x="4130" y="3134"/>
                  </a:lnTo>
                  <a:cubicBezTo>
                    <a:pt x="4130" y="3134"/>
                    <a:pt x="4110" y="3113"/>
                    <a:pt x="4110" y="3093"/>
                  </a:cubicBezTo>
                  <a:lnTo>
                    <a:pt x="4090" y="3073"/>
                  </a:lnTo>
                  <a:lnTo>
                    <a:pt x="4090" y="3052"/>
                  </a:lnTo>
                  <a:lnTo>
                    <a:pt x="4069" y="3027"/>
                  </a:lnTo>
                  <a:cubicBezTo>
                    <a:pt x="4069" y="3027"/>
                    <a:pt x="4049" y="3006"/>
                    <a:pt x="4049" y="2986"/>
                  </a:cubicBezTo>
                  <a:lnTo>
                    <a:pt x="4024" y="2966"/>
                  </a:lnTo>
                  <a:lnTo>
                    <a:pt x="4024" y="2945"/>
                  </a:lnTo>
                  <a:cubicBezTo>
                    <a:pt x="4003" y="2945"/>
                    <a:pt x="4003" y="2925"/>
                    <a:pt x="3983" y="2925"/>
                  </a:cubicBezTo>
                  <a:lnTo>
                    <a:pt x="3983" y="2900"/>
                  </a:lnTo>
                  <a:lnTo>
                    <a:pt x="3963" y="2859"/>
                  </a:lnTo>
                  <a:lnTo>
                    <a:pt x="3942" y="2839"/>
                  </a:lnTo>
                  <a:lnTo>
                    <a:pt x="3922" y="2798"/>
                  </a:lnTo>
                  <a:lnTo>
                    <a:pt x="3922" y="2772"/>
                  </a:lnTo>
                  <a:lnTo>
                    <a:pt x="3896" y="2752"/>
                  </a:lnTo>
                  <a:lnTo>
                    <a:pt x="3896" y="2732"/>
                  </a:lnTo>
                  <a:lnTo>
                    <a:pt x="3876" y="2732"/>
                  </a:lnTo>
                  <a:lnTo>
                    <a:pt x="3876" y="2711"/>
                  </a:lnTo>
                  <a:lnTo>
                    <a:pt x="3856" y="2691"/>
                  </a:lnTo>
                  <a:lnTo>
                    <a:pt x="3856" y="2671"/>
                  </a:lnTo>
                  <a:cubicBezTo>
                    <a:pt x="3856" y="2645"/>
                    <a:pt x="3835" y="2645"/>
                    <a:pt x="3835" y="2625"/>
                  </a:cubicBezTo>
                  <a:lnTo>
                    <a:pt x="3835" y="2605"/>
                  </a:lnTo>
                  <a:lnTo>
                    <a:pt x="3815" y="2584"/>
                  </a:lnTo>
                  <a:cubicBezTo>
                    <a:pt x="3815" y="2564"/>
                    <a:pt x="3795" y="2544"/>
                    <a:pt x="3795" y="2518"/>
                  </a:cubicBezTo>
                  <a:lnTo>
                    <a:pt x="3795" y="2498"/>
                  </a:lnTo>
                  <a:lnTo>
                    <a:pt x="3769" y="2477"/>
                  </a:lnTo>
                  <a:lnTo>
                    <a:pt x="3769" y="2457"/>
                  </a:lnTo>
                  <a:lnTo>
                    <a:pt x="3749" y="2437"/>
                  </a:lnTo>
                  <a:lnTo>
                    <a:pt x="3749" y="2416"/>
                  </a:lnTo>
                  <a:lnTo>
                    <a:pt x="3749" y="2391"/>
                  </a:lnTo>
                  <a:lnTo>
                    <a:pt x="3729" y="2371"/>
                  </a:lnTo>
                  <a:lnTo>
                    <a:pt x="3708" y="2330"/>
                  </a:lnTo>
                  <a:lnTo>
                    <a:pt x="3708" y="2310"/>
                  </a:lnTo>
                  <a:lnTo>
                    <a:pt x="3688" y="2289"/>
                  </a:lnTo>
                  <a:cubicBezTo>
                    <a:pt x="3668" y="2243"/>
                    <a:pt x="3642" y="2203"/>
                    <a:pt x="3622" y="2162"/>
                  </a:cubicBezTo>
                  <a:lnTo>
                    <a:pt x="3622" y="2137"/>
                  </a:lnTo>
                  <a:lnTo>
                    <a:pt x="3601" y="2116"/>
                  </a:lnTo>
                  <a:cubicBezTo>
                    <a:pt x="3601" y="2116"/>
                    <a:pt x="3601" y="2096"/>
                    <a:pt x="3581" y="2096"/>
                  </a:cubicBezTo>
                  <a:lnTo>
                    <a:pt x="3581" y="2076"/>
                  </a:lnTo>
                  <a:lnTo>
                    <a:pt x="3561" y="2055"/>
                  </a:lnTo>
                  <a:lnTo>
                    <a:pt x="3561" y="2035"/>
                  </a:lnTo>
                  <a:lnTo>
                    <a:pt x="3540" y="2009"/>
                  </a:lnTo>
                  <a:lnTo>
                    <a:pt x="3540" y="1989"/>
                  </a:lnTo>
                  <a:lnTo>
                    <a:pt x="3515" y="1969"/>
                  </a:lnTo>
                  <a:cubicBezTo>
                    <a:pt x="3495" y="1948"/>
                    <a:pt x="3495" y="1928"/>
                    <a:pt x="3474" y="1908"/>
                  </a:cubicBezTo>
                  <a:lnTo>
                    <a:pt x="3474" y="1882"/>
                  </a:lnTo>
                  <a:cubicBezTo>
                    <a:pt x="3454" y="1882"/>
                    <a:pt x="3454" y="1862"/>
                    <a:pt x="3454" y="1862"/>
                  </a:cubicBezTo>
                  <a:lnTo>
                    <a:pt x="3434" y="1842"/>
                  </a:lnTo>
                  <a:lnTo>
                    <a:pt x="3434" y="1821"/>
                  </a:lnTo>
                  <a:cubicBezTo>
                    <a:pt x="3434" y="1821"/>
                    <a:pt x="3413" y="1821"/>
                    <a:pt x="3413" y="1801"/>
                  </a:cubicBezTo>
                  <a:cubicBezTo>
                    <a:pt x="3413" y="1801"/>
                    <a:pt x="3388" y="1801"/>
                    <a:pt x="3388" y="1781"/>
                  </a:cubicBezTo>
                  <a:lnTo>
                    <a:pt x="3367" y="1755"/>
                  </a:lnTo>
                  <a:lnTo>
                    <a:pt x="3347" y="1714"/>
                  </a:lnTo>
                  <a:lnTo>
                    <a:pt x="3327" y="1694"/>
                  </a:lnTo>
                  <a:lnTo>
                    <a:pt x="3327" y="1674"/>
                  </a:lnTo>
                  <a:lnTo>
                    <a:pt x="3306" y="1674"/>
                  </a:lnTo>
                  <a:lnTo>
                    <a:pt x="3306" y="1653"/>
                  </a:lnTo>
                  <a:lnTo>
                    <a:pt x="3286" y="1653"/>
                  </a:lnTo>
                  <a:lnTo>
                    <a:pt x="3261" y="1628"/>
                  </a:lnTo>
                  <a:lnTo>
                    <a:pt x="3240" y="1587"/>
                  </a:lnTo>
                  <a:cubicBezTo>
                    <a:pt x="3220" y="1567"/>
                    <a:pt x="3200" y="1567"/>
                    <a:pt x="3200" y="1547"/>
                  </a:cubicBezTo>
                  <a:lnTo>
                    <a:pt x="3179" y="1526"/>
                  </a:lnTo>
                  <a:lnTo>
                    <a:pt x="3159" y="1501"/>
                  </a:lnTo>
                  <a:lnTo>
                    <a:pt x="3133" y="1480"/>
                  </a:lnTo>
                  <a:cubicBezTo>
                    <a:pt x="3133" y="1480"/>
                    <a:pt x="3113" y="1460"/>
                    <a:pt x="3093" y="1440"/>
                  </a:cubicBezTo>
                  <a:lnTo>
                    <a:pt x="3072" y="1419"/>
                  </a:lnTo>
                  <a:lnTo>
                    <a:pt x="3052" y="1399"/>
                  </a:lnTo>
                  <a:lnTo>
                    <a:pt x="3032" y="1374"/>
                  </a:lnTo>
                  <a:lnTo>
                    <a:pt x="3006" y="1374"/>
                  </a:lnTo>
                  <a:lnTo>
                    <a:pt x="3006" y="1353"/>
                  </a:lnTo>
                  <a:lnTo>
                    <a:pt x="2986" y="1333"/>
                  </a:lnTo>
                  <a:lnTo>
                    <a:pt x="2966" y="1333"/>
                  </a:lnTo>
                  <a:cubicBezTo>
                    <a:pt x="2966" y="1313"/>
                    <a:pt x="2966" y="1313"/>
                    <a:pt x="2945" y="1292"/>
                  </a:cubicBezTo>
                  <a:cubicBezTo>
                    <a:pt x="2925" y="1292"/>
                    <a:pt x="2925" y="1272"/>
                    <a:pt x="2905" y="1246"/>
                  </a:cubicBezTo>
                  <a:lnTo>
                    <a:pt x="2879" y="1246"/>
                  </a:lnTo>
                  <a:lnTo>
                    <a:pt x="2879" y="1226"/>
                  </a:lnTo>
                  <a:lnTo>
                    <a:pt x="2859" y="1226"/>
                  </a:lnTo>
                  <a:lnTo>
                    <a:pt x="2859" y="1206"/>
                  </a:lnTo>
                  <a:cubicBezTo>
                    <a:pt x="2838" y="1206"/>
                    <a:pt x="2838" y="1206"/>
                    <a:pt x="2818" y="1185"/>
                  </a:cubicBezTo>
                  <a:lnTo>
                    <a:pt x="2798" y="1185"/>
                  </a:lnTo>
                  <a:lnTo>
                    <a:pt x="2798" y="1165"/>
                  </a:lnTo>
                  <a:lnTo>
                    <a:pt x="2777" y="1165"/>
                  </a:lnTo>
                  <a:lnTo>
                    <a:pt x="2752" y="1145"/>
                  </a:lnTo>
                  <a:lnTo>
                    <a:pt x="2732" y="1119"/>
                  </a:lnTo>
                  <a:lnTo>
                    <a:pt x="2691" y="1119"/>
                  </a:lnTo>
                  <a:lnTo>
                    <a:pt x="2691" y="1099"/>
                  </a:lnTo>
                  <a:lnTo>
                    <a:pt x="2671" y="1099"/>
                  </a:lnTo>
                  <a:lnTo>
                    <a:pt x="2650" y="1079"/>
                  </a:lnTo>
                  <a:lnTo>
                    <a:pt x="2625" y="1079"/>
                  </a:lnTo>
                  <a:cubicBezTo>
                    <a:pt x="2625" y="1058"/>
                    <a:pt x="2604" y="1058"/>
                    <a:pt x="2584" y="1038"/>
                  </a:cubicBezTo>
                  <a:lnTo>
                    <a:pt x="2564" y="1038"/>
                  </a:lnTo>
                  <a:lnTo>
                    <a:pt x="2543" y="1018"/>
                  </a:lnTo>
                  <a:lnTo>
                    <a:pt x="2498" y="1018"/>
                  </a:lnTo>
                  <a:lnTo>
                    <a:pt x="2498" y="992"/>
                  </a:lnTo>
                  <a:lnTo>
                    <a:pt x="2437" y="992"/>
                  </a:lnTo>
                  <a:lnTo>
                    <a:pt x="2437" y="972"/>
                  </a:lnTo>
                  <a:lnTo>
                    <a:pt x="2350" y="972"/>
                  </a:lnTo>
                  <a:lnTo>
                    <a:pt x="2350" y="951"/>
                  </a:lnTo>
                  <a:lnTo>
                    <a:pt x="2223" y="951"/>
                  </a:lnTo>
                  <a:lnTo>
                    <a:pt x="2203" y="931"/>
                  </a:lnTo>
                  <a:lnTo>
                    <a:pt x="2116" y="931"/>
                  </a:lnTo>
                  <a:lnTo>
                    <a:pt x="2096" y="911"/>
                  </a:lnTo>
                  <a:lnTo>
                    <a:pt x="2055" y="911"/>
                  </a:lnTo>
                  <a:lnTo>
                    <a:pt x="2035" y="890"/>
                  </a:lnTo>
                  <a:lnTo>
                    <a:pt x="1969" y="890"/>
                  </a:lnTo>
                  <a:cubicBezTo>
                    <a:pt x="1948" y="890"/>
                    <a:pt x="1948" y="890"/>
                    <a:pt x="1948" y="865"/>
                  </a:cubicBezTo>
                  <a:lnTo>
                    <a:pt x="1841" y="865"/>
                  </a:lnTo>
                  <a:cubicBezTo>
                    <a:pt x="1821" y="845"/>
                    <a:pt x="1821" y="845"/>
                    <a:pt x="1801" y="845"/>
                  </a:cubicBezTo>
                  <a:lnTo>
                    <a:pt x="1735" y="845"/>
                  </a:lnTo>
                  <a:lnTo>
                    <a:pt x="1735" y="824"/>
                  </a:lnTo>
                  <a:lnTo>
                    <a:pt x="1653" y="824"/>
                  </a:lnTo>
                  <a:lnTo>
                    <a:pt x="1653" y="804"/>
                  </a:lnTo>
                  <a:lnTo>
                    <a:pt x="1587" y="804"/>
                  </a:lnTo>
                  <a:lnTo>
                    <a:pt x="1567" y="784"/>
                  </a:lnTo>
                  <a:lnTo>
                    <a:pt x="1526" y="784"/>
                  </a:lnTo>
                  <a:cubicBezTo>
                    <a:pt x="1506" y="763"/>
                    <a:pt x="1480" y="763"/>
                    <a:pt x="1460" y="763"/>
                  </a:cubicBezTo>
                  <a:cubicBezTo>
                    <a:pt x="1440" y="738"/>
                    <a:pt x="1419" y="738"/>
                    <a:pt x="1399" y="738"/>
                  </a:cubicBezTo>
                  <a:cubicBezTo>
                    <a:pt x="1379" y="738"/>
                    <a:pt x="1353" y="717"/>
                    <a:pt x="1353" y="717"/>
                  </a:cubicBezTo>
                  <a:lnTo>
                    <a:pt x="1333" y="717"/>
                  </a:lnTo>
                  <a:lnTo>
                    <a:pt x="1312" y="697"/>
                  </a:lnTo>
                  <a:lnTo>
                    <a:pt x="1272" y="697"/>
                  </a:lnTo>
                  <a:lnTo>
                    <a:pt x="1272" y="677"/>
                  </a:lnTo>
                  <a:lnTo>
                    <a:pt x="1251" y="677"/>
                  </a:lnTo>
                  <a:cubicBezTo>
                    <a:pt x="1226" y="656"/>
                    <a:pt x="1206" y="656"/>
                    <a:pt x="1185" y="656"/>
                  </a:cubicBezTo>
                  <a:lnTo>
                    <a:pt x="1124" y="611"/>
                  </a:lnTo>
                  <a:cubicBezTo>
                    <a:pt x="1099" y="611"/>
                    <a:pt x="1099" y="611"/>
                    <a:pt x="1078" y="590"/>
                  </a:cubicBezTo>
                  <a:lnTo>
                    <a:pt x="1058" y="590"/>
                  </a:lnTo>
                  <a:cubicBezTo>
                    <a:pt x="1058" y="570"/>
                    <a:pt x="1038" y="570"/>
                    <a:pt x="1038" y="570"/>
                  </a:cubicBezTo>
                  <a:lnTo>
                    <a:pt x="1017" y="550"/>
                  </a:lnTo>
                  <a:lnTo>
                    <a:pt x="997" y="550"/>
                  </a:lnTo>
                  <a:lnTo>
                    <a:pt x="997" y="529"/>
                  </a:lnTo>
                  <a:lnTo>
                    <a:pt x="972" y="529"/>
                  </a:lnTo>
                  <a:lnTo>
                    <a:pt x="972" y="509"/>
                  </a:lnTo>
                  <a:lnTo>
                    <a:pt x="951" y="509"/>
                  </a:lnTo>
                  <a:lnTo>
                    <a:pt x="931" y="483"/>
                  </a:lnTo>
                  <a:lnTo>
                    <a:pt x="911" y="463"/>
                  </a:lnTo>
                  <a:lnTo>
                    <a:pt x="890" y="443"/>
                  </a:lnTo>
                  <a:lnTo>
                    <a:pt x="870" y="422"/>
                  </a:lnTo>
                  <a:lnTo>
                    <a:pt x="845" y="422"/>
                  </a:lnTo>
                  <a:lnTo>
                    <a:pt x="845" y="402"/>
                  </a:lnTo>
                  <a:lnTo>
                    <a:pt x="824" y="402"/>
                  </a:lnTo>
                  <a:lnTo>
                    <a:pt x="824" y="382"/>
                  </a:lnTo>
                  <a:lnTo>
                    <a:pt x="804" y="356"/>
                  </a:lnTo>
                  <a:lnTo>
                    <a:pt x="783" y="336"/>
                  </a:lnTo>
                  <a:lnTo>
                    <a:pt x="763" y="316"/>
                  </a:lnTo>
                  <a:lnTo>
                    <a:pt x="763" y="295"/>
                  </a:lnTo>
                  <a:lnTo>
                    <a:pt x="743" y="295"/>
                  </a:lnTo>
                  <a:lnTo>
                    <a:pt x="743" y="275"/>
                  </a:lnTo>
                  <a:lnTo>
                    <a:pt x="717" y="275"/>
                  </a:lnTo>
                  <a:lnTo>
                    <a:pt x="717" y="255"/>
                  </a:lnTo>
                  <a:lnTo>
                    <a:pt x="697" y="229"/>
                  </a:lnTo>
                  <a:lnTo>
                    <a:pt x="677" y="229"/>
                  </a:lnTo>
                  <a:lnTo>
                    <a:pt x="677" y="209"/>
                  </a:lnTo>
                  <a:lnTo>
                    <a:pt x="656" y="188"/>
                  </a:lnTo>
                  <a:lnTo>
                    <a:pt x="636" y="168"/>
                  </a:lnTo>
                  <a:lnTo>
                    <a:pt x="616" y="168"/>
                  </a:lnTo>
                  <a:lnTo>
                    <a:pt x="616" y="148"/>
                  </a:lnTo>
                  <a:lnTo>
                    <a:pt x="590" y="148"/>
                  </a:lnTo>
                  <a:lnTo>
                    <a:pt x="590" y="127"/>
                  </a:lnTo>
                  <a:lnTo>
                    <a:pt x="570" y="127"/>
                  </a:lnTo>
                  <a:lnTo>
                    <a:pt x="570" y="102"/>
                  </a:lnTo>
                  <a:lnTo>
                    <a:pt x="549" y="82"/>
                  </a:lnTo>
                  <a:lnTo>
                    <a:pt x="529" y="61"/>
                  </a:lnTo>
                  <a:lnTo>
                    <a:pt x="509" y="41"/>
                  </a:lnTo>
                  <a:cubicBezTo>
                    <a:pt x="509" y="41"/>
                    <a:pt x="488" y="41"/>
                    <a:pt x="488" y="21"/>
                  </a:cubicBezTo>
                  <a:lnTo>
                    <a:pt x="463" y="21"/>
                  </a:lnTo>
                  <a:lnTo>
                    <a:pt x="463"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9"/>
            <p:cNvSpPr/>
            <p:nvPr/>
          </p:nvSpPr>
          <p:spPr>
            <a:xfrm>
              <a:off x="3015807" y="3179527"/>
              <a:ext cx="1995" cy="1626"/>
            </a:xfrm>
            <a:custGeom>
              <a:rect b="b" l="l" r="r" t="t"/>
              <a:pathLst>
                <a:path extrusionOk="0" h="22" w="27">
                  <a:moveTo>
                    <a:pt x="26" y="1"/>
                  </a:moveTo>
                  <a:lnTo>
                    <a:pt x="1" y="21"/>
                  </a:lnTo>
                  <a:lnTo>
                    <a:pt x="26" y="21"/>
                  </a:lnTo>
                  <a:lnTo>
                    <a:pt x="26" y="1"/>
                  </a:lnTo>
                  <a:close/>
                </a:path>
              </a:pathLst>
            </a:custGeom>
            <a:solidFill>
              <a:srgbClr val="D855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9"/>
            <p:cNvSpPr/>
            <p:nvPr/>
          </p:nvSpPr>
          <p:spPr>
            <a:xfrm>
              <a:off x="3012851" y="3181079"/>
              <a:ext cx="74" cy="74"/>
            </a:xfrm>
            <a:custGeom>
              <a:rect b="b" l="l" r="r" t="t"/>
              <a:pathLst>
                <a:path extrusionOk="0" h="1" w="1">
                  <a:moveTo>
                    <a:pt x="0" y="0"/>
                  </a:moveTo>
                  <a:lnTo>
                    <a:pt x="0" y="0"/>
                  </a:lnTo>
                  <a:close/>
                </a:path>
              </a:pathLst>
            </a:custGeom>
            <a:solidFill>
              <a:srgbClr val="D855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9"/>
            <p:cNvSpPr/>
            <p:nvPr/>
          </p:nvSpPr>
          <p:spPr>
            <a:xfrm>
              <a:off x="2710631" y="2941226"/>
              <a:ext cx="300742" cy="257220"/>
            </a:xfrm>
            <a:custGeom>
              <a:rect b="b" l="l" r="r" t="t"/>
              <a:pathLst>
                <a:path extrusionOk="0" h="3481" w="4070">
                  <a:moveTo>
                    <a:pt x="4029" y="3246"/>
                  </a:moveTo>
                  <a:lnTo>
                    <a:pt x="4004" y="3267"/>
                  </a:lnTo>
                  <a:lnTo>
                    <a:pt x="4029" y="3267"/>
                  </a:lnTo>
                  <a:cubicBezTo>
                    <a:pt x="4049" y="3267"/>
                    <a:pt x="4049" y="3267"/>
                    <a:pt x="4070" y="3246"/>
                  </a:cubicBezTo>
                  <a:close/>
                  <a:moveTo>
                    <a:pt x="0" y="1"/>
                  </a:moveTo>
                  <a:lnTo>
                    <a:pt x="0" y="47"/>
                  </a:lnTo>
                  <a:lnTo>
                    <a:pt x="0" y="67"/>
                  </a:lnTo>
                  <a:lnTo>
                    <a:pt x="21" y="87"/>
                  </a:lnTo>
                  <a:cubicBezTo>
                    <a:pt x="21" y="108"/>
                    <a:pt x="21" y="128"/>
                    <a:pt x="41" y="148"/>
                  </a:cubicBezTo>
                  <a:cubicBezTo>
                    <a:pt x="41" y="174"/>
                    <a:pt x="41" y="194"/>
                    <a:pt x="62" y="215"/>
                  </a:cubicBezTo>
                  <a:lnTo>
                    <a:pt x="62" y="255"/>
                  </a:lnTo>
                  <a:lnTo>
                    <a:pt x="87" y="276"/>
                  </a:lnTo>
                  <a:cubicBezTo>
                    <a:pt x="87" y="301"/>
                    <a:pt x="107" y="321"/>
                    <a:pt x="107" y="342"/>
                  </a:cubicBezTo>
                  <a:cubicBezTo>
                    <a:pt x="107" y="362"/>
                    <a:pt x="128" y="382"/>
                    <a:pt x="128" y="382"/>
                  </a:cubicBezTo>
                  <a:lnTo>
                    <a:pt x="128" y="403"/>
                  </a:lnTo>
                  <a:lnTo>
                    <a:pt x="148" y="428"/>
                  </a:lnTo>
                  <a:cubicBezTo>
                    <a:pt x="148" y="428"/>
                    <a:pt x="148" y="449"/>
                    <a:pt x="168" y="449"/>
                  </a:cubicBezTo>
                  <a:lnTo>
                    <a:pt x="168" y="489"/>
                  </a:lnTo>
                  <a:cubicBezTo>
                    <a:pt x="189" y="489"/>
                    <a:pt x="189" y="510"/>
                    <a:pt x="189" y="510"/>
                  </a:cubicBezTo>
                  <a:cubicBezTo>
                    <a:pt x="214" y="555"/>
                    <a:pt x="214" y="576"/>
                    <a:pt x="234" y="616"/>
                  </a:cubicBezTo>
                  <a:lnTo>
                    <a:pt x="234" y="637"/>
                  </a:lnTo>
                  <a:cubicBezTo>
                    <a:pt x="255" y="657"/>
                    <a:pt x="255" y="657"/>
                    <a:pt x="255" y="683"/>
                  </a:cubicBezTo>
                  <a:cubicBezTo>
                    <a:pt x="255" y="683"/>
                    <a:pt x="255" y="703"/>
                    <a:pt x="275" y="723"/>
                  </a:cubicBezTo>
                  <a:lnTo>
                    <a:pt x="275" y="744"/>
                  </a:lnTo>
                  <a:lnTo>
                    <a:pt x="275" y="764"/>
                  </a:lnTo>
                  <a:cubicBezTo>
                    <a:pt x="295" y="764"/>
                    <a:pt x="295" y="784"/>
                    <a:pt x="295" y="784"/>
                  </a:cubicBezTo>
                  <a:lnTo>
                    <a:pt x="295" y="810"/>
                  </a:lnTo>
                  <a:lnTo>
                    <a:pt x="316" y="830"/>
                  </a:lnTo>
                  <a:lnTo>
                    <a:pt x="316" y="850"/>
                  </a:lnTo>
                  <a:cubicBezTo>
                    <a:pt x="341" y="871"/>
                    <a:pt x="341" y="891"/>
                    <a:pt x="362" y="911"/>
                  </a:cubicBezTo>
                  <a:cubicBezTo>
                    <a:pt x="362" y="937"/>
                    <a:pt x="362" y="957"/>
                    <a:pt x="382" y="978"/>
                  </a:cubicBezTo>
                  <a:lnTo>
                    <a:pt x="382" y="998"/>
                  </a:lnTo>
                  <a:cubicBezTo>
                    <a:pt x="402" y="1018"/>
                    <a:pt x="402" y="1018"/>
                    <a:pt x="402" y="1039"/>
                  </a:cubicBezTo>
                  <a:cubicBezTo>
                    <a:pt x="402" y="1064"/>
                    <a:pt x="423" y="1084"/>
                    <a:pt x="423" y="1105"/>
                  </a:cubicBezTo>
                  <a:cubicBezTo>
                    <a:pt x="423" y="1105"/>
                    <a:pt x="423" y="1125"/>
                    <a:pt x="443" y="1125"/>
                  </a:cubicBezTo>
                  <a:lnTo>
                    <a:pt x="443" y="1145"/>
                  </a:lnTo>
                  <a:cubicBezTo>
                    <a:pt x="443" y="1166"/>
                    <a:pt x="468" y="1191"/>
                    <a:pt x="468" y="1191"/>
                  </a:cubicBezTo>
                  <a:lnTo>
                    <a:pt x="468" y="1212"/>
                  </a:lnTo>
                  <a:cubicBezTo>
                    <a:pt x="489" y="1232"/>
                    <a:pt x="489" y="1252"/>
                    <a:pt x="489" y="1252"/>
                  </a:cubicBezTo>
                  <a:cubicBezTo>
                    <a:pt x="489" y="1273"/>
                    <a:pt x="509" y="1273"/>
                    <a:pt x="509" y="1293"/>
                  </a:cubicBezTo>
                  <a:lnTo>
                    <a:pt x="509" y="1318"/>
                  </a:lnTo>
                  <a:cubicBezTo>
                    <a:pt x="529" y="1318"/>
                    <a:pt x="529" y="1339"/>
                    <a:pt x="529" y="1339"/>
                  </a:cubicBezTo>
                  <a:cubicBezTo>
                    <a:pt x="529" y="1359"/>
                    <a:pt x="550" y="1379"/>
                    <a:pt x="550" y="1400"/>
                  </a:cubicBezTo>
                  <a:cubicBezTo>
                    <a:pt x="570" y="1420"/>
                    <a:pt x="570" y="1446"/>
                    <a:pt x="596" y="1466"/>
                  </a:cubicBezTo>
                  <a:lnTo>
                    <a:pt x="596" y="1507"/>
                  </a:lnTo>
                  <a:lnTo>
                    <a:pt x="616" y="1527"/>
                  </a:lnTo>
                  <a:cubicBezTo>
                    <a:pt x="616" y="1547"/>
                    <a:pt x="616" y="1547"/>
                    <a:pt x="636" y="1573"/>
                  </a:cubicBezTo>
                  <a:lnTo>
                    <a:pt x="636" y="1593"/>
                  </a:lnTo>
                  <a:cubicBezTo>
                    <a:pt x="636" y="1613"/>
                    <a:pt x="657" y="1613"/>
                    <a:pt x="657" y="1634"/>
                  </a:cubicBezTo>
                  <a:lnTo>
                    <a:pt x="657" y="1654"/>
                  </a:lnTo>
                  <a:cubicBezTo>
                    <a:pt x="677" y="1654"/>
                    <a:pt x="677" y="1674"/>
                    <a:pt x="677" y="1674"/>
                  </a:cubicBezTo>
                  <a:cubicBezTo>
                    <a:pt x="677" y="1700"/>
                    <a:pt x="697" y="1720"/>
                    <a:pt x="697" y="1720"/>
                  </a:cubicBezTo>
                  <a:cubicBezTo>
                    <a:pt x="697" y="1741"/>
                    <a:pt x="697" y="1741"/>
                    <a:pt x="723" y="1761"/>
                  </a:cubicBezTo>
                  <a:lnTo>
                    <a:pt x="723" y="1781"/>
                  </a:lnTo>
                  <a:cubicBezTo>
                    <a:pt x="743" y="1781"/>
                    <a:pt x="743" y="1802"/>
                    <a:pt x="743" y="1802"/>
                  </a:cubicBezTo>
                  <a:lnTo>
                    <a:pt x="743" y="1827"/>
                  </a:lnTo>
                  <a:lnTo>
                    <a:pt x="763" y="1827"/>
                  </a:lnTo>
                  <a:lnTo>
                    <a:pt x="763" y="1847"/>
                  </a:lnTo>
                  <a:lnTo>
                    <a:pt x="763" y="1868"/>
                  </a:lnTo>
                  <a:cubicBezTo>
                    <a:pt x="784" y="1868"/>
                    <a:pt x="784" y="1888"/>
                    <a:pt x="784" y="1888"/>
                  </a:cubicBezTo>
                  <a:cubicBezTo>
                    <a:pt x="804" y="1908"/>
                    <a:pt x="804" y="1908"/>
                    <a:pt x="804" y="1929"/>
                  </a:cubicBezTo>
                  <a:lnTo>
                    <a:pt x="825" y="1954"/>
                  </a:lnTo>
                  <a:cubicBezTo>
                    <a:pt x="825" y="1975"/>
                    <a:pt x="825" y="1975"/>
                    <a:pt x="850" y="1975"/>
                  </a:cubicBezTo>
                  <a:cubicBezTo>
                    <a:pt x="850" y="1995"/>
                    <a:pt x="850" y="1995"/>
                    <a:pt x="870" y="2015"/>
                  </a:cubicBezTo>
                  <a:lnTo>
                    <a:pt x="870" y="2036"/>
                  </a:lnTo>
                  <a:lnTo>
                    <a:pt x="891" y="2056"/>
                  </a:lnTo>
                  <a:cubicBezTo>
                    <a:pt x="911" y="2081"/>
                    <a:pt x="911" y="2081"/>
                    <a:pt x="911" y="2102"/>
                  </a:cubicBezTo>
                  <a:lnTo>
                    <a:pt x="931" y="2122"/>
                  </a:lnTo>
                  <a:cubicBezTo>
                    <a:pt x="952" y="2142"/>
                    <a:pt x="952" y="2163"/>
                    <a:pt x="977" y="2183"/>
                  </a:cubicBezTo>
                  <a:lnTo>
                    <a:pt x="997" y="2209"/>
                  </a:lnTo>
                  <a:lnTo>
                    <a:pt x="997" y="2229"/>
                  </a:lnTo>
                  <a:cubicBezTo>
                    <a:pt x="1018" y="2229"/>
                    <a:pt x="1018" y="2229"/>
                    <a:pt x="1018" y="2249"/>
                  </a:cubicBezTo>
                  <a:lnTo>
                    <a:pt x="1038" y="2270"/>
                  </a:lnTo>
                  <a:lnTo>
                    <a:pt x="1058" y="2290"/>
                  </a:lnTo>
                  <a:cubicBezTo>
                    <a:pt x="1058" y="2290"/>
                    <a:pt x="1058" y="2310"/>
                    <a:pt x="1079" y="2310"/>
                  </a:cubicBezTo>
                  <a:cubicBezTo>
                    <a:pt x="1079" y="2336"/>
                    <a:pt x="1104" y="2336"/>
                    <a:pt x="1104" y="2356"/>
                  </a:cubicBezTo>
                  <a:cubicBezTo>
                    <a:pt x="1125" y="2376"/>
                    <a:pt x="1125" y="2376"/>
                    <a:pt x="1145" y="2397"/>
                  </a:cubicBezTo>
                  <a:cubicBezTo>
                    <a:pt x="1145" y="2417"/>
                    <a:pt x="1165" y="2437"/>
                    <a:pt x="1165" y="2437"/>
                  </a:cubicBezTo>
                  <a:lnTo>
                    <a:pt x="1186" y="2463"/>
                  </a:lnTo>
                  <a:cubicBezTo>
                    <a:pt x="1186" y="2483"/>
                    <a:pt x="1206" y="2483"/>
                    <a:pt x="1206" y="2504"/>
                  </a:cubicBezTo>
                  <a:cubicBezTo>
                    <a:pt x="1231" y="2504"/>
                    <a:pt x="1231" y="2524"/>
                    <a:pt x="1252" y="2524"/>
                  </a:cubicBezTo>
                  <a:cubicBezTo>
                    <a:pt x="1252" y="2544"/>
                    <a:pt x="1252" y="2544"/>
                    <a:pt x="1272" y="2565"/>
                  </a:cubicBezTo>
                  <a:lnTo>
                    <a:pt x="1292" y="2590"/>
                  </a:lnTo>
                  <a:cubicBezTo>
                    <a:pt x="1292" y="2610"/>
                    <a:pt x="1313" y="2610"/>
                    <a:pt x="1333" y="2631"/>
                  </a:cubicBezTo>
                  <a:cubicBezTo>
                    <a:pt x="1333" y="2651"/>
                    <a:pt x="1359" y="2671"/>
                    <a:pt x="1379" y="2692"/>
                  </a:cubicBezTo>
                  <a:lnTo>
                    <a:pt x="1399" y="2717"/>
                  </a:lnTo>
                  <a:lnTo>
                    <a:pt x="1420" y="2738"/>
                  </a:lnTo>
                  <a:lnTo>
                    <a:pt x="1440" y="2758"/>
                  </a:lnTo>
                  <a:cubicBezTo>
                    <a:pt x="1460" y="2778"/>
                    <a:pt x="1460" y="2778"/>
                    <a:pt x="1486" y="2778"/>
                  </a:cubicBezTo>
                  <a:lnTo>
                    <a:pt x="1486" y="2799"/>
                  </a:lnTo>
                  <a:lnTo>
                    <a:pt x="1506" y="2799"/>
                  </a:lnTo>
                  <a:lnTo>
                    <a:pt x="1506" y="2819"/>
                  </a:lnTo>
                  <a:lnTo>
                    <a:pt x="1526" y="2844"/>
                  </a:lnTo>
                  <a:cubicBezTo>
                    <a:pt x="1526" y="2844"/>
                    <a:pt x="1547" y="2844"/>
                    <a:pt x="1547" y="2865"/>
                  </a:cubicBezTo>
                  <a:lnTo>
                    <a:pt x="1567" y="2865"/>
                  </a:lnTo>
                  <a:cubicBezTo>
                    <a:pt x="1587" y="2885"/>
                    <a:pt x="1613" y="2905"/>
                    <a:pt x="1633" y="2926"/>
                  </a:cubicBezTo>
                  <a:cubicBezTo>
                    <a:pt x="1633" y="2926"/>
                    <a:pt x="1654" y="2946"/>
                    <a:pt x="1674" y="2946"/>
                  </a:cubicBezTo>
                  <a:cubicBezTo>
                    <a:pt x="1674" y="2972"/>
                    <a:pt x="1674" y="2972"/>
                    <a:pt x="1694" y="2972"/>
                  </a:cubicBezTo>
                  <a:cubicBezTo>
                    <a:pt x="1715" y="2992"/>
                    <a:pt x="1715" y="3012"/>
                    <a:pt x="1740" y="3012"/>
                  </a:cubicBezTo>
                  <a:cubicBezTo>
                    <a:pt x="1760" y="3012"/>
                    <a:pt x="1760" y="3033"/>
                    <a:pt x="1760" y="3033"/>
                  </a:cubicBezTo>
                  <a:cubicBezTo>
                    <a:pt x="1781" y="3053"/>
                    <a:pt x="1801" y="3053"/>
                    <a:pt x="1821" y="3073"/>
                  </a:cubicBezTo>
                  <a:lnTo>
                    <a:pt x="1842" y="3099"/>
                  </a:lnTo>
                  <a:cubicBezTo>
                    <a:pt x="1867" y="3099"/>
                    <a:pt x="1888" y="3119"/>
                    <a:pt x="1928" y="3139"/>
                  </a:cubicBezTo>
                  <a:cubicBezTo>
                    <a:pt x="1928" y="3160"/>
                    <a:pt x="1949" y="3160"/>
                    <a:pt x="1949" y="3160"/>
                  </a:cubicBezTo>
                  <a:lnTo>
                    <a:pt x="1969" y="3180"/>
                  </a:lnTo>
                  <a:cubicBezTo>
                    <a:pt x="1994" y="3180"/>
                    <a:pt x="2015" y="3200"/>
                    <a:pt x="2035" y="3226"/>
                  </a:cubicBezTo>
                  <a:cubicBezTo>
                    <a:pt x="2035" y="3226"/>
                    <a:pt x="2055" y="3226"/>
                    <a:pt x="2055" y="3246"/>
                  </a:cubicBezTo>
                  <a:cubicBezTo>
                    <a:pt x="2076" y="3246"/>
                    <a:pt x="2096" y="3267"/>
                    <a:pt x="2122" y="3267"/>
                  </a:cubicBezTo>
                  <a:lnTo>
                    <a:pt x="2142" y="3287"/>
                  </a:lnTo>
                  <a:lnTo>
                    <a:pt x="2162" y="3287"/>
                  </a:lnTo>
                  <a:lnTo>
                    <a:pt x="2183" y="3307"/>
                  </a:lnTo>
                  <a:cubicBezTo>
                    <a:pt x="2203" y="3307"/>
                    <a:pt x="2203" y="3307"/>
                    <a:pt x="2223" y="3328"/>
                  </a:cubicBezTo>
                  <a:lnTo>
                    <a:pt x="2269" y="3328"/>
                  </a:lnTo>
                  <a:cubicBezTo>
                    <a:pt x="2269" y="3353"/>
                    <a:pt x="2289" y="3353"/>
                    <a:pt x="2289" y="3353"/>
                  </a:cubicBezTo>
                  <a:lnTo>
                    <a:pt x="2310" y="3353"/>
                  </a:lnTo>
                  <a:lnTo>
                    <a:pt x="2330" y="3373"/>
                  </a:lnTo>
                  <a:lnTo>
                    <a:pt x="2396" y="3373"/>
                  </a:lnTo>
                  <a:cubicBezTo>
                    <a:pt x="2417" y="3373"/>
                    <a:pt x="2417" y="3394"/>
                    <a:pt x="2417" y="3394"/>
                  </a:cubicBezTo>
                  <a:lnTo>
                    <a:pt x="2478" y="3394"/>
                  </a:lnTo>
                  <a:cubicBezTo>
                    <a:pt x="2478" y="3394"/>
                    <a:pt x="2503" y="3394"/>
                    <a:pt x="2503" y="3414"/>
                  </a:cubicBezTo>
                  <a:lnTo>
                    <a:pt x="2564" y="3414"/>
                  </a:lnTo>
                  <a:lnTo>
                    <a:pt x="2584" y="3434"/>
                  </a:lnTo>
                  <a:lnTo>
                    <a:pt x="2651" y="3434"/>
                  </a:lnTo>
                  <a:lnTo>
                    <a:pt x="2651" y="3455"/>
                  </a:lnTo>
                  <a:lnTo>
                    <a:pt x="2732" y="3455"/>
                  </a:lnTo>
                  <a:lnTo>
                    <a:pt x="2757" y="3480"/>
                  </a:lnTo>
                  <a:lnTo>
                    <a:pt x="3159" y="3480"/>
                  </a:lnTo>
                  <a:cubicBezTo>
                    <a:pt x="3180" y="3455"/>
                    <a:pt x="3200" y="3455"/>
                    <a:pt x="3220" y="3455"/>
                  </a:cubicBezTo>
                  <a:lnTo>
                    <a:pt x="3286" y="3455"/>
                  </a:lnTo>
                  <a:lnTo>
                    <a:pt x="3286" y="3434"/>
                  </a:lnTo>
                  <a:lnTo>
                    <a:pt x="3368" y="3434"/>
                  </a:lnTo>
                  <a:cubicBezTo>
                    <a:pt x="3393" y="3414"/>
                    <a:pt x="3414" y="3414"/>
                    <a:pt x="3434" y="3414"/>
                  </a:cubicBezTo>
                  <a:lnTo>
                    <a:pt x="3475" y="3414"/>
                  </a:lnTo>
                  <a:cubicBezTo>
                    <a:pt x="3475" y="3414"/>
                    <a:pt x="3495" y="3414"/>
                    <a:pt x="3495" y="3394"/>
                  </a:cubicBezTo>
                  <a:lnTo>
                    <a:pt x="3581" y="3394"/>
                  </a:lnTo>
                  <a:cubicBezTo>
                    <a:pt x="3602" y="3394"/>
                    <a:pt x="3622" y="3394"/>
                    <a:pt x="3648" y="3373"/>
                  </a:cubicBezTo>
                  <a:lnTo>
                    <a:pt x="3709" y="3373"/>
                  </a:lnTo>
                  <a:lnTo>
                    <a:pt x="3729" y="3353"/>
                  </a:lnTo>
                  <a:lnTo>
                    <a:pt x="3795" y="3353"/>
                  </a:lnTo>
                  <a:cubicBezTo>
                    <a:pt x="3795" y="3328"/>
                    <a:pt x="3795" y="3328"/>
                    <a:pt x="3815" y="3328"/>
                  </a:cubicBezTo>
                  <a:lnTo>
                    <a:pt x="3836" y="3328"/>
                  </a:lnTo>
                  <a:cubicBezTo>
                    <a:pt x="3836" y="3328"/>
                    <a:pt x="3856" y="3328"/>
                    <a:pt x="3856" y="3307"/>
                  </a:cubicBezTo>
                  <a:lnTo>
                    <a:pt x="3902" y="3307"/>
                  </a:lnTo>
                  <a:cubicBezTo>
                    <a:pt x="3922" y="3307"/>
                    <a:pt x="3922" y="3287"/>
                    <a:pt x="3943" y="3287"/>
                  </a:cubicBezTo>
                  <a:lnTo>
                    <a:pt x="4004" y="3287"/>
                  </a:lnTo>
                  <a:lnTo>
                    <a:pt x="4004" y="3267"/>
                  </a:lnTo>
                  <a:lnTo>
                    <a:pt x="3856" y="3267"/>
                  </a:lnTo>
                  <a:cubicBezTo>
                    <a:pt x="3836" y="3267"/>
                    <a:pt x="3815" y="3267"/>
                    <a:pt x="3815" y="3287"/>
                  </a:cubicBezTo>
                  <a:lnTo>
                    <a:pt x="3113" y="3287"/>
                  </a:lnTo>
                  <a:lnTo>
                    <a:pt x="3113" y="3267"/>
                  </a:lnTo>
                  <a:lnTo>
                    <a:pt x="2986" y="3267"/>
                  </a:lnTo>
                  <a:lnTo>
                    <a:pt x="2986" y="3246"/>
                  </a:lnTo>
                  <a:lnTo>
                    <a:pt x="2885" y="3246"/>
                  </a:lnTo>
                  <a:cubicBezTo>
                    <a:pt x="2885" y="3226"/>
                    <a:pt x="2859" y="3226"/>
                    <a:pt x="2859" y="3226"/>
                  </a:cubicBezTo>
                  <a:lnTo>
                    <a:pt x="2798" y="3226"/>
                  </a:lnTo>
                  <a:lnTo>
                    <a:pt x="2757" y="3200"/>
                  </a:lnTo>
                  <a:lnTo>
                    <a:pt x="2732" y="3200"/>
                  </a:lnTo>
                  <a:cubicBezTo>
                    <a:pt x="2712" y="3180"/>
                    <a:pt x="2712" y="3180"/>
                    <a:pt x="2691" y="3180"/>
                  </a:cubicBezTo>
                  <a:lnTo>
                    <a:pt x="2671" y="3180"/>
                  </a:lnTo>
                  <a:cubicBezTo>
                    <a:pt x="2651" y="3180"/>
                    <a:pt x="2651" y="3160"/>
                    <a:pt x="2630" y="3160"/>
                  </a:cubicBezTo>
                  <a:cubicBezTo>
                    <a:pt x="2605" y="3160"/>
                    <a:pt x="2605" y="3160"/>
                    <a:pt x="2584" y="3139"/>
                  </a:cubicBezTo>
                  <a:cubicBezTo>
                    <a:pt x="2564" y="3139"/>
                    <a:pt x="2564" y="3139"/>
                    <a:pt x="2544" y="3119"/>
                  </a:cubicBezTo>
                  <a:cubicBezTo>
                    <a:pt x="2523" y="3119"/>
                    <a:pt x="2523" y="3119"/>
                    <a:pt x="2503" y="3099"/>
                  </a:cubicBezTo>
                  <a:cubicBezTo>
                    <a:pt x="2478" y="3099"/>
                    <a:pt x="2478" y="3099"/>
                    <a:pt x="2457" y="3073"/>
                  </a:cubicBezTo>
                  <a:cubicBezTo>
                    <a:pt x="2437" y="3073"/>
                    <a:pt x="2417" y="3053"/>
                    <a:pt x="2417" y="3053"/>
                  </a:cubicBezTo>
                  <a:lnTo>
                    <a:pt x="2396" y="3033"/>
                  </a:lnTo>
                  <a:lnTo>
                    <a:pt x="2376" y="3033"/>
                  </a:lnTo>
                  <a:lnTo>
                    <a:pt x="2350" y="3012"/>
                  </a:lnTo>
                  <a:lnTo>
                    <a:pt x="2289" y="2992"/>
                  </a:lnTo>
                  <a:lnTo>
                    <a:pt x="2289" y="2972"/>
                  </a:lnTo>
                  <a:lnTo>
                    <a:pt x="2249" y="2972"/>
                  </a:lnTo>
                  <a:lnTo>
                    <a:pt x="2249" y="2946"/>
                  </a:lnTo>
                  <a:lnTo>
                    <a:pt x="2223" y="2926"/>
                  </a:lnTo>
                  <a:lnTo>
                    <a:pt x="2203" y="2926"/>
                  </a:lnTo>
                  <a:lnTo>
                    <a:pt x="2162" y="2905"/>
                  </a:lnTo>
                  <a:lnTo>
                    <a:pt x="2142" y="2885"/>
                  </a:lnTo>
                  <a:lnTo>
                    <a:pt x="2096" y="2865"/>
                  </a:lnTo>
                  <a:lnTo>
                    <a:pt x="2076" y="2844"/>
                  </a:lnTo>
                  <a:lnTo>
                    <a:pt x="2055" y="2819"/>
                  </a:lnTo>
                  <a:lnTo>
                    <a:pt x="2035" y="2819"/>
                  </a:lnTo>
                  <a:lnTo>
                    <a:pt x="1994" y="2778"/>
                  </a:lnTo>
                  <a:lnTo>
                    <a:pt x="1969" y="2778"/>
                  </a:lnTo>
                  <a:lnTo>
                    <a:pt x="1949" y="2758"/>
                  </a:lnTo>
                  <a:lnTo>
                    <a:pt x="1928" y="2738"/>
                  </a:lnTo>
                  <a:lnTo>
                    <a:pt x="1908" y="2738"/>
                  </a:lnTo>
                  <a:lnTo>
                    <a:pt x="1908" y="2717"/>
                  </a:lnTo>
                  <a:lnTo>
                    <a:pt x="1888" y="2717"/>
                  </a:lnTo>
                  <a:cubicBezTo>
                    <a:pt x="1888" y="2692"/>
                    <a:pt x="1867" y="2692"/>
                    <a:pt x="1867" y="2671"/>
                  </a:cubicBezTo>
                  <a:lnTo>
                    <a:pt x="1842" y="2651"/>
                  </a:lnTo>
                  <a:lnTo>
                    <a:pt x="1821" y="2651"/>
                  </a:lnTo>
                  <a:lnTo>
                    <a:pt x="1801" y="2631"/>
                  </a:lnTo>
                  <a:lnTo>
                    <a:pt x="1801" y="2610"/>
                  </a:lnTo>
                  <a:lnTo>
                    <a:pt x="1781" y="2610"/>
                  </a:lnTo>
                  <a:lnTo>
                    <a:pt x="1760" y="2590"/>
                  </a:lnTo>
                  <a:cubicBezTo>
                    <a:pt x="1760" y="2590"/>
                    <a:pt x="1760" y="2565"/>
                    <a:pt x="1740" y="2565"/>
                  </a:cubicBezTo>
                  <a:lnTo>
                    <a:pt x="1740" y="2544"/>
                  </a:lnTo>
                  <a:lnTo>
                    <a:pt x="1715" y="2544"/>
                  </a:lnTo>
                  <a:lnTo>
                    <a:pt x="1715" y="2524"/>
                  </a:lnTo>
                  <a:lnTo>
                    <a:pt x="1694" y="2524"/>
                  </a:lnTo>
                  <a:cubicBezTo>
                    <a:pt x="1674" y="2504"/>
                    <a:pt x="1674" y="2483"/>
                    <a:pt x="1654" y="2463"/>
                  </a:cubicBezTo>
                  <a:lnTo>
                    <a:pt x="1633" y="2437"/>
                  </a:lnTo>
                  <a:lnTo>
                    <a:pt x="1613" y="2417"/>
                  </a:lnTo>
                  <a:lnTo>
                    <a:pt x="1587" y="2397"/>
                  </a:lnTo>
                  <a:lnTo>
                    <a:pt x="1567" y="2376"/>
                  </a:lnTo>
                  <a:lnTo>
                    <a:pt x="1567" y="2356"/>
                  </a:lnTo>
                  <a:lnTo>
                    <a:pt x="1547" y="2356"/>
                  </a:lnTo>
                  <a:lnTo>
                    <a:pt x="1547" y="2336"/>
                  </a:lnTo>
                  <a:lnTo>
                    <a:pt x="1526" y="2310"/>
                  </a:lnTo>
                  <a:lnTo>
                    <a:pt x="1506" y="2290"/>
                  </a:lnTo>
                  <a:lnTo>
                    <a:pt x="1486" y="2270"/>
                  </a:lnTo>
                  <a:cubicBezTo>
                    <a:pt x="1486" y="2249"/>
                    <a:pt x="1460" y="2249"/>
                    <a:pt x="1460" y="2229"/>
                  </a:cubicBezTo>
                  <a:lnTo>
                    <a:pt x="1440" y="2209"/>
                  </a:lnTo>
                  <a:lnTo>
                    <a:pt x="1440" y="2183"/>
                  </a:lnTo>
                  <a:lnTo>
                    <a:pt x="1420" y="2183"/>
                  </a:lnTo>
                  <a:lnTo>
                    <a:pt x="1420" y="2163"/>
                  </a:lnTo>
                  <a:lnTo>
                    <a:pt x="1420" y="2142"/>
                  </a:lnTo>
                  <a:lnTo>
                    <a:pt x="1399" y="2122"/>
                  </a:lnTo>
                  <a:cubicBezTo>
                    <a:pt x="1399" y="2122"/>
                    <a:pt x="1399" y="2102"/>
                    <a:pt x="1379" y="2102"/>
                  </a:cubicBezTo>
                  <a:lnTo>
                    <a:pt x="1379" y="2081"/>
                  </a:lnTo>
                  <a:lnTo>
                    <a:pt x="1359" y="2056"/>
                  </a:lnTo>
                  <a:lnTo>
                    <a:pt x="1359" y="2015"/>
                  </a:lnTo>
                  <a:lnTo>
                    <a:pt x="1333" y="2015"/>
                  </a:lnTo>
                  <a:lnTo>
                    <a:pt x="1313" y="1954"/>
                  </a:lnTo>
                  <a:lnTo>
                    <a:pt x="1292" y="1908"/>
                  </a:lnTo>
                  <a:cubicBezTo>
                    <a:pt x="1272" y="1868"/>
                    <a:pt x="1272" y="1847"/>
                    <a:pt x="1252" y="1827"/>
                  </a:cubicBezTo>
                  <a:lnTo>
                    <a:pt x="1252" y="1802"/>
                  </a:lnTo>
                  <a:lnTo>
                    <a:pt x="1231" y="1781"/>
                  </a:lnTo>
                  <a:lnTo>
                    <a:pt x="1231" y="1761"/>
                  </a:lnTo>
                  <a:cubicBezTo>
                    <a:pt x="1206" y="1720"/>
                    <a:pt x="1186" y="1674"/>
                    <a:pt x="1165" y="1654"/>
                  </a:cubicBezTo>
                  <a:lnTo>
                    <a:pt x="1165" y="1634"/>
                  </a:lnTo>
                  <a:lnTo>
                    <a:pt x="1165" y="1613"/>
                  </a:lnTo>
                  <a:lnTo>
                    <a:pt x="1145" y="1573"/>
                  </a:lnTo>
                  <a:lnTo>
                    <a:pt x="1125" y="1547"/>
                  </a:lnTo>
                  <a:lnTo>
                    <a:pt x="1125" y="1527"/>
                  </a:lnTo>
                  <a:lnTo>
                    <a:pt x="1104" y="1486"/>
                  </a:lnTo>
                  <a:lnTo>
                    <a:pt x="1079" y="1466"/>
                  </a:lnTo>
                  <a:lnTo>
                    <a:pt x="1079" y="1446"/>
                  </a:lnTo>
                  <a:cubicBezTo>
                    <a:pt x="1058" y="1420"/>
                    <a:pt x="1058" y="1420"/>
                    <a:pt x="1058" y="1400"/>
                  </a:cubicBezTo>
                  <a:lnTo>
                    <a:pt x="1038" y="1379"/>
                  </a:lnTo>
                  <a:cubicBezTo>
                    <a:pt x="1038" y="1379"/>
                    <a:pt x="1018" y="1359"/>
                    <a:pt x="1018" y="1339"/>
                  </a:cubicBezTo>
                  <a:cubicBezTo>
                    <a:pt x="1018" y="1339"/>
                    <a:pt x="997" y="1318"/>
                    <a:pt x="997" y="1293"/>
                  </a:cubicBezTo>
                  <a:lnTo>
                    <a:pt x="977" y="1273"/>
                  </a:lnTo>
                  <a:lnTo>
                    <a:pt x="977" y="1252"/>
                  </a:lnTo>
                  <a:lnTo>
                    <a:pt x="952" y="1252"/>
                  </a:lnTo>
                  <a:lnTo>
                    <a:pt x="952" y="1232"/>
                  </a:lnTo>
                  <a:lnTo>
                    <a:pt x="952" y="1212"/>
                  </a:lnTo>
                  <a:lnTo>
                    <a:pt x="931" y="1191"/>
                  </a:lnTo>
                  <a:lnTo>
                    <a:pt x="911" y="1166"/>
                  </a:lnTo>
                  <a:lnTo>
                    <a:pt x="911" y="1145"/>
                  </a:lnTo>
                  <a:lnTo>
                    <a:pt x="891" y="1125"/>
                  </a:lnTo>
                  <a:lnTo>
                    <a:pt x="891" y="1105"/>
                  </a:lnTo>
                  <a:lnTo>
                    <a:pt x="870" y="1105"/>
                  </a:lnTo>
                  <a:lnTo>
                    <a:pt x="850" y="1064"/>
                  </a:lnTo>
                  <a:lnTo>
                    <a:pt x="850" y="1039"/>
                  </a:lnTo>
                  <a:lnTo>
                    <a:pt x="825" y="1018"/>
                  </a:lnTo>
                  <a:cubicBezTo>
                    <a:pt x="825" y="998"/>
                    <a:pt x="804" y="978"/>
                    <a:pt x="804" y="978"/>
                  </a:cubicBezTo>
                  <a:lnTo>
                    <a:pt x="784" y="957"/>
                  </a:lnTo>
                  <a:lnTo>
                    <a:pt x="784" y="937"/>
                  </a:lnTo>
                  <a:lnTo>
                    <a:pt x="763" y="911"/>
                  </a:lnTo>
                  <a:lnTo>
                    <a:pt x="743" y="891"/>
                  </a:lnTo>
                  <a:lnTo>
                    <a:pt x="723" y="871"/>
                  </a:lnTo>
                  <a:lnTo>
                    <a:pt x="723" y="850"/>
                  </a:lnTo>
                  <a:lnTo>
                    <a:pt x="697" y="830"/>
                  </a:lnTo>
                  <a:lnTo>
                    <a:pt x="677" y="830"/>
                  </a:lnTo>
                  <a:lnTo>
                    <a:pt x="677" y="810"/>
                  </a:lnTo>
                  <a:lnTo>
                    <a:pt x="657" y="784"/>
                  </a:lnTo>
                  <a:cubicBezTo>
                    <a:pt x="657" y="764"/>
                    <a:pt x="636" y="764"/>
                    <a:pt x="636" y="764"/>
                  </a:cubicBezTo>
                  <a:lnTo>
                    <a:pt x="616" y="723"/>
                  </a:lnTo>
                  <a:lnTo>
                    <a:pt x="596" y="703"/>
                  </a:lnTo>
                  <a:lnTo>
                    <a:pt x="570" y="703"/>
                  </a:lnTo>
                  <a:lnTo>
                    <a:pt x="550" y="683"/>
                  </a:lnTo>
                  <a:lnTo>
                    <a:pt x="529" y="657"/>
                  </a:lnTo>
                  <a:lnTo>
                    <a:pt x="529" y="637"/>
                  </a:lnTo>
                  <a:lnTo>
                    <a:pt x="509" y="637"/>
                  </a:lnTo>
                  <a:lnTo>
                    <a:pt x="509" y="616"/>
                  </a:lnTo>
                  <a:lnTo>
                    <a:pt x="489" y="616"/>
                  </a:lnTo>
                  <a:cubicBezTo>
                    <a:pt x="468" y="596"/>
                    <a:pt x="468" y="576"/>
                    <a:pt x="443" y="555"/>
                  </a:cubicBezTo>
                  <a:lnTo>
                    <a:pt x="423" y="555"/>
                  </a:lnTo>
                  <a:lnTo>
                    <a:pt x="423" y="530"/>
                  </a:lnTo>
                  <a:lnTo>
                    <a:pt x="402" y="530"/>
                  </a:lnTo>
                  <a:lnTo>
                    <a:pt x="382" y="510"/>
                  </a:lnTo>
                  <a:lnTo>
                    <a:pt x="362" y="489"/>
                  </a:lnTo>
                  <a:lnTo>
                    <a:pt x="341" y="469"/>
                  </a:lnTo>
                  <a:lnTo>
                    <a:pt x="316" y="449"/>
                  </a:lnTo>
                  <a:lnTo>
                    <a:pt x="295" y="428"/>
                  </a:lnTo>
                  <a:lnTo>
                    <a:pt x="275" y="403"/>
                  </a:lnTo>
                  <a:lnTo>
                    <a:pt x="255" y="403"/>
                  </a:lnTo>
                  <a:lnTo>
                    <a:pt x="255" y="382"/>
                  </a:lnTo>
                  <a:lnTo>
                    <a:pt x="234" y="382"/>
                  </a:lnTo>
                  <a:lnTo>
                    <a:pt x="234" y="362"/>
                  </a:lnTo>
                  <a:lnTo>
                    <a:pt x="214" y="362"/>
                  </a:lnTo>
                  <a:cubicBezTo>
                    <a:pt x="214" y="342"/>
                    <a:pt x="214" y="342"/>
                    <a:pt x="189" y="321"/>
                  </a:cubicBezTo>
                  <a:lnTo>
                    <a:pt x="168" y="321"/>
                  </a:lnTo>
                  <a:lnTo>
                    <a:pt x="168" y="301"/>
                  </a:lnTo>
                  <a:lnTo>
                    <a:pt x="148" y="276"/>
                  </a:lnTo>
                  <a:lnTo>
                    <a:pt x="128" y="255"/>
                  </a:lnTo>
                  <a:lnTo>
                    <a:pt x="128" y="235"/>
                  </a:lnTo>
                  <a:lnTo>
                    <a:pt x="107" y="235"/>
                  </a:lnTo>
                  <a:cubicBezTo>
                    <a:pt x="107" y="215"/>
                    <a:pt x="87" y="194"/>
                    <a:pt x="87" y="174"/>
                  </a:cubicBezTo>
                  <a:lnTo>
                    <a:pt x="62" y="174"/>
                  </a:lnTo>
                  <a:lnTo>
                    <a:pt x="62" y="148"/>
                  </a:lnTo>
                  <a:cubicBezTo>
                    <a:pt x="41" y="128"/>
                    <a:pt x="41" y="128"/>
                    <a:pt x="41" y="108"/>
                  </a:cubicBezTo>
                  <a:lnTo>
                    <a:pt x="41" y="87"/>
                  </a:lnTo>
                  <a:cubicBezTo>
                    <a:pt x="41" y="87"/>
                    <a:pt x="41" y="67"/>
                    <a:pt x="21" y="67"/>
                  </a:cubicBezTo>
                  <a:lnTo>
                    <a:pt x="2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9"/>
            <p:cNvSpPr/>
            <p:nvPr/>
          </p:nvSpPr>
          <p:spPr>
            <a:xfrm>
              <a:off x="2782824" y="2983714"/>
              <a:ext cx="186061" cy="148893"/>
            </a:xfrm>
            <a:custGeom>
              <a:rect b="b" l="l" r="r" t="t"/>
              <a:pathLst>
                <a:path extrusionOk="0" h="2015" w="2518">
                  <a:moveTo>
                    <a:pt x="0" y="1"/>
                  </a:moveTo>
                  <a:lnTo>
                    <a:pt x="0" y="21"/>
                  </a:lnTo>
                  <a:lnTo>
                    <a:pt x="20" y="21"/>
                  </a:lnTo>
                  <a:lnTo>
                    <a:pt x="20" y="41"/>
                  </a:lnTo>
                  <a:lnTo>
                    <a:pt x="41" y="62"/>
                  </a:lnTo>
                  <a:lnTo>
                    <a:pt x="61" y="82"/>
                  </a:lnTo>
                  <a:lnTo>
                    <a:pt x="81" y="108"/>
                  </a:lnTo>
                  <a:lnTo>
                    <a:pt x="102" y="108"/>
                  </a:lnTo>
                  <a:lnTo>
                    <a:pt x="127" y="128"/>
                  </a:lnTo>
                  <a:lnTo>
                    <a:pt x="148" y="148"/>
                  </a:lnTo>
                  <a:lnTo>
                    <a:pt x="148" y="169"/>
                  </a:lnTo>
                  <a:lnTo>
                    <a:pt x="168" y="189"/>
                  </a:lnTo>
                  <a:lnTo>
                    <a:pt x="188" y="189"/>
                  </a:lnTo>
                  <a:lnTo>
                    <a:pt x="188" y="209"/>
                  </a:lnTo>
                  <a:lnTo>
                    <a:pt x="209" y="235"/>
                  </a:lnTo>
                  <a:lnTo>
                    <a:pt x="209" y="255"/>
                  </a:lnTo>
                  <a:lnTo>
                    <a:pt x="229" y="275"/>
                  </a:lnTo>
                  <a:lnTo>
                    <a:pt x="254" y="275"/>
                  </a:lnTo>
                  <a:cubicBezTo>
                    <a:pt x="275" y="296"/>
                    <a:pt x="295" y="336"/>
                    <a:pt x="315" y="362"/>
                  </a:cubicBezTo>
                  <a:lnTo>
                    <a:pt x="315" y="382"/>
                  </a:lnTo>
                  <a:lnTo>
                    <a:pt x="336" y="403"/>
                  </a:lnTo>
                  <a:lnTo>
                    <a:pt x="356" y="423"/>
                  </a:lnTo>
                  <a:lnTo>
                    <a:pt x="356" y="443"/>
                  </a:lnTo>
                  <a:lnTo>
                    <a:pt x="382" y="464"/>
                  </a:lnTo>
                  <a:cubicBezTo>
                    <a:pt x="402" y="489"/>
                    <a:pt x="402" y="509"/>
                    <a:pt x="422" y="530"/>
                  </a:cubicBezTo>
                  <a:lnTo>
                    <a:pt x="443" y="530"/>
                  </a:lnTo>
                  <a:lnTo>
                    <a:pt x="443" y="550"/>
                  </a:lnTo>
                  <a:cubicBezTo>
                    <a:pt x="463" y="570"/>
                    <a:pt x="463" y="591"/>
                    <a:pt x="483" y="591"/>
                  </a:cubicBezTo>
                  <a:cubicBezTo>
                    <a:pt x="483" y="616"/>
                    <a:pt x="509" y="637"/>
                    <a:pt x="509" y="637"/>
                  </a:cubicBezTo>
                  <a:lnTo>
                    <a:pt x="529" y="657"/>
                  </a:lnTo>
                  <a:lnTo>
                    <a:pt x="549" y="677"/>
                  </a:lnTo>
                  <a:lnTo>
                    <a:pt x="549" y="698"/>
                  </a:lnTo>
                  <a:lnTo>
                    <a:pt x="570" y="718"/>
                  </a:lnTo>
                  <a:lnTo>
                    <a:pt x="590" y="743"/>
                  </a:lnTo>
                  <a:cubicBezTo>
                    <a:pt x="590" y="743"/>
                    <a:pt x="590" y="764"/>
                    <a:pt x="610" y="764"/>
                  </a:cubicBezTo>
                  <a:cubicBezTo>
                    <a:pt x="610" y="784"/>
                    <a:pt x="610" y="784"/>
                    <a:pt x="636" y="804"/>
                  </a:cubicBezTo>
                  <a:cubicBezTo>
                    <a:pt x="636" y="804"/>
                    <a:pt x="636" y="825"/>
                    <a:pt x="656" y="845"/>
                  </a:cubicBezTo>
                  <a:cubicBezTo>
                    <a:pt x="656" y="845"/>
                    <a:pt x="677" y="871"/>
                    <a:pt x="697" y="911"/>
                  </a:cubicBezTo>
                  <a:lnTo>
                    <a:pt x="697" y="932"/>
                  </a:lnTo>
                  <a:lnTo>
                    <a:pt x="717" y="932"/>
                  </a:lnTo>
                  <a:lnTo>
                    <a:pt x="717" y="952"/>
                  </a:lnTo>
                  <a:lnTo>
                    <a:pt x="738" y="972"/>
                  </a:lnTo>
                  <a:cubicBezTo>
                    <a:pt x="763" y="998"/>
                    <a:pt x="763" y="1018"/>
                    <a:pt x="783" y="1038"/>
                  </a:cubicBezTo>
                  <a:cubicBezTo>
                    <a:pt x="804" y="1059"/>
                    <a:pt x="804" y="1079"/>
                    <a:pt x="824" y="1099"/>
                  </a:cubicBezTo>
                  <a:cubicBezTo>
                    <a:pt x="844" y="1125"/>
                    <a:pt x="844" y="1125"/>
                    <a:pt x="865" y="1145"/>
                  </a:cubicBezTo>
                  <a:cubicBezTo>
                    <a:pt x="865" y="1145"/>
                    <a:pt x="865" y="1166"/>
                    <a:pt x="890" y="1166"/>
                  </a:cubicBezTo>
                  <a:cubicBezTo>
                    <a:pt x="890" y="1186"/>
                    <a:pt x="911" y="1186"/>
                    <a:pt x="911" y="1206"/>
                  </a:cubicBezTo>
                  <a:cubicBezTo>
                    <a:pt x="931" y="1227"/>
                    <a:pt x="951" y="1252"/>
                    <a:pt x="951" y="1272"/>
                  </a:cubicBezTo>
                  <a:lnTo>
                    <a:pt x="972" y="1272"/>
                  </a:lnTo>
                  <a:cubicBezTo>
                    <a:pt x="972" y="1293"/>
                    <a:pt x="992" y="1313"/>
                    <a:pt x="1017" y="1333"/>
                  </a:cubicBezTo>
                  <a:cubicBezTo>
                    <a:pt x="1017" y="1333"/>
                    <a:pt x="1038" y="1354"/>
                    <a:pt x="1038" y="1379"/>
                  </a:cubicBezTo>
                  <a:lnTo>
                    <a:pt x="1058" y="1400"/>
                  </a:lnTo>
                  <a:lnTo>
                    <a:pt x="1078" y="1420"/>
                  </a:lnTo>
                  <a:lnTo>
                    <a:pt x="1078" y="1440"/>
                  </a:lnTo>
                  <a:cubicBezTo>
                    <a:pt x="1099" y="1440"/>
                    <a:pt x="1099" y="1440"/>
                    <a:pt x="1119" y="1461"/>
                  </a:cubicBezTo>
                  <a:lnTo>
                    <a:pt x="1119" y="1481"/>
                  </a:lnTo>
                  <a:lnTo>
                    <a:pt x="1145" y="1481"/>
                  </a:lnTo>
                  <a:lnTo>
                    <a:pt x="1165" y="1527"/>
                  </a:lnTo>
                  <a:lnTo>
                    <a:pt x="1185" y="1527"/>
                  </a:lnTo>
                  <a:lnTo>
                    <a:pt x="1185" y="1547"/>
                  </a:lnTo>
                  <a:lnTo>
                    <a:pt x="1206" y="1547"/>
                  </a:lnTo>
                  <a:lnTo>
                    <a:pt x="1206" y="1567"/>
                  </a:lnTo>
                  <a:lnTo>
                    <a:pt x="1226" y="1567"/>
                  </a:lnTo>
                  <a:cubicBezTo>
                    <a:pt x="1246" y="1588"/>
                    <a:pt x="1246" y="1588"/>
                    <a:pt x="1272" y="1588"/>
                  </a:cubicBezTo>
                  <a:lnTo>
                    <a:pt x="1272" y="1608"/>
                  </a:lnTo>
                  <a:cubicBezTo>
                    <a:pt x="1272" y="1608"/>
                    <a:pt x="1292" y="1608"/>
                    <a:pt x="1292" y="1634"/>
                  </a:cubicBezTo>
                  <a:cubicBezTo>
                    <a:pt x="1312" y="1634"/>
                    <a:pt x="1312" y="1634"/>
                    <a:pt x="1333" y="1654"/>
                  </a:cubicBezTo>
                  <a:lnTo>
                    <a:pt x="1353" y="1674"/>
                  </a:lnTo>
                  <a:lnTo>
                    <a:pt x="1373" y="1695"/>
                  </a:lnTo>
                  <a:lnTo>
                    <a:pt x="1399" y="1695"/>
                  </a:lnTo>
                  <a:lnTo>
                    <a:pt x="1419" y="1715"/>
                  </a:lnTo>
                  <a:lnTo>
                    <a:pt x="1440" y="1715"/>
                  </a:lnTo>
                  <a:lnTo>
                    <a:pt x="1440" y="1735"/>
                  </a:lnTo>
                  <a:lnTo>
                    <a:pt x="1460" y="1735"/>
                  </a:lnTo>
                  <a:cubicBezTo>
                    <a:pt x="1480" y="1735"/>
                    <a:pt x="1480" y="1761"/>
                    <a:pt x="1501" y="1761"/>
                  </a:cubicBezTo>
                  <a:lnTo>
                    <a:pt x="1526" y="1781"/>
                  </a:lnTo>
                  <a:lnTo>
                    <a:pt x="1546" y="1781"/>
                  </a:lnTo>
                  <a:lnTo>
                    <a:pt x="1567" y="1801"/>
                  </a:lnTo>
                  <a:lnTo>
                    <a:pt x="1587" y="1822"/>
                  </a:lnTo>
                  <a:lnTo>
                    <a:pt x="1607" y="1822"/>
                  </a:lnTo>
                  <a:lnTo>
                    <a:pt x="1653" y="1842"/>
                  </a:lnTo>
                  <a:lnTo>
                    <a:pt x="1674" y="1842"/>
                  </a:lnTo>
                  <a:lnTo>
                    <a:pt x="1674" y="1862"/>
                  </a:lnTo>
                  <a:lnTo>
                    <a:pt x="1714" y="1862"/>
                  </a:lnTo>
                  <a:lnTo>
                    <a:pt x="1735" y="1888"/>
                  </a:lnTo>
                  <a:lnTo>
                    <a:pt x="1780" y="1888"/>
                  </a:lnTo>
                  <a:lnTo>
                    <a:pt x="1801" y="1908"/>
                  </a:lnTo>
                  <a:lnTo>
                    <a:pt x="1862" y="1908"/>
                  </a:lnTo>
                  <a:lnTo>
                    <a:pt x="1882" y="1929"/>
                  </a:lnTo>
                  <a:lnTo>
                    <a:pt x="1969" y="1929"/>
                  </a:lnTo>
                  <a:cubicBezTo>
                    <a:pt x="1969" y="1949"/>
                    <a:pt x="1969" y="1949"/>
                    <a:pt x="1989" y="1949"/>
                  </a:cubicBezTo>
                  <a:lnTo>
                    <a:pt x="2035" y="1949"/>
                  </a:lnTo>
                  <a:lnTo>
                    <a:pt x="2055" y="1969"/>
                  </a:lnTo>
                  <a:lnTo>
                    <a:pt x="2116" y="1969"/>
                  </a:lnTo>
                  <a:cubicBezTo>
                    <a:pt x="2136" y="1990"/>
                    <a:pt x="2162" y="1990"/>
                    <a:pt x="2203" y="1990"/>
                  </a:cubicBezTo>
                  <a:cubicBezTo>
                    <a:pt x="2223" y="2015"/>
                    <a:pt x="2243" y="2015"/>
                    <a:pt x="2264" y="2015"/>
                  </a:cubicBezTo>
                  <a:lnTo>
                    <a:pt x="2416" y="2015"/>
                  </a:lnTo>
                  <a:cubicBezTo>
                    <a:pt x="2437" y="2015"/>
                    <a:pt x="2457" y="2015"/>
                    <a:pt x="2477" y="1990"/>
                  </a:cubicBezTo>
                  <a:lnTo>
                    <a:pt x="2498" y="1990"/>
                  </a:lnTo>
                  <a:lnTo>
                    <a:pt x="2498" y="1969"/>
                  </a:lnTo>
                  <a:lnTo>
                    <a:pt x="2498" y="1949"/>
                  </a:lnTo>
                  <a:lnTo>
                    <a:pt x="2518" y="1949"/>
                  </a:lnTo>
                  <a:lnTo>
                    <a:pt x="2518" y="1929"/>
                  </a:lnTo>
                  <a:lnTo>
                    <a:pt x="2518" y="1908"/>
                  </a:lnTo>
                  <a:cubicBezTo>
                    <a:pt x="2518" y="1888"/>
                    <a:pt x="2498" y="1862"/>
                    <a:pt x="2498" y="1842"/>
                  </a:cubicBezTo>
                  <a:lnTo>
                    <a:pt x="2477" y="1842"/>
                  </a:lnTo>
                  <a:lnTo>
                    <a:pt x="2477" y="1822"/>
                  </a:lnTo>
                  <a:lnTo>
                    <a:pt x="2477" y="1801"/>
                  </a:lnTo>
                  <a:lnTo>
                    <a:pt x="2457" y="1781"/>
                  </a:lnTo>
                  <a:cubicBezTo>
                    <a:pt x="2457" y="1761"/>
                    <a:pt x="2457" y="1761"/>
                    <a:pt x="2437" y="1735"/>
                  </a:cubicBezTo>
                  <a:cubicBezTo>
                    <a:pt x="2437" y="1735"/>
                    <a:pt x="2437" y="1715"/>
                    <a:pt x="2416" y="1715"/>
                  </a:cubicBezTo>
                  <a:cubicBezTo>
                    <a:pt x="2416" y="1695"/>
                    <a:pt x="2391" y="1695"/>
                    <a:pt x="2391" y="1674"/>
                  </a:cubicBezTo>
                  <a:cubicBezTo>
                    <a:pt x="2370" y="1654"/>
                    <a:pt x="2370" y="1654"/>
                    <a:pt x="2350" y="1634"/>
                  </a:cubicBezTo>
                  <a:lnTo>
                    <a:pt x="2350" y="1608"/>
                  </a:lnTo>
                  <a:cubicBezTo>
                    <a:pt x="2330" y="1588"/>
                    <a:pt x="2309" y="1588"/>
                    <a:pt x="2289" y="1567"/>
                  </a:cubicBezTo>
                  <a:lnTo>
                    <a:pt x="2289" y="1547"/>
                  </a:lnTo>
                  <a:cubicBezTo>
                    <a:pt x="2264" y="1527"/>
                    <a:pt x="2264" y="1506"/>
                    <a:pt x="2243" y="1506"/>
                  </a:cubicBezTo>
                  <a:lnTo>
                    <a:pt x="2223" y="1481"/>
                  </a:lnTo>
                  <a:lnTo>
                    <a:pt x="2223" y="1461"/>
                  </a:lnTo>
                  <a:cubicBezTo>
                    <a:pt x="2203" y="1461"/>
                    <a:pt x="2203" y="1440"/>
                    <a:pt x="2182" y="1440"/>
                  </a:cubicBezTo>
                  <a:cubicBezTo>
                    <a:pt x="2182" y="1420"/>
                    <a:pt x="2162" y="1400"/>
                    <a:pt x="2136" y="1379"/>
                  </a:cubicBezTo>
                  <a:cubicBezTo>
                    <a:pt x="2116" y="1354"/>
                    <a:pt x="2116" y="1354"/>
                    <a:pt x="2116" y="1333"/>
                  </a:cubicBezTo>
                  <a:lnTo>
                    <a:pt x="2096" y="1313"/>
                  </a:lnTo>
                  <a:lnTo>
                    <a:pt x="2075" y="1313"/>
                  </a:lnTo>
                  <a:cubicBezTo>
                    <a:pt x="2075" y="1293"/>
                    <a:pt x="2075" y="1293"/>
                    <a:pt x="2055" y="1293"/>
                  </a:cubicBezTo>
                  <a:cubicBezTo>
                    <a:pt x="2055" y="1272"/>
                    <a:pt x="2035" y="1272"/>
                    <a:pt x="2035" y="1252"/>
                  </a:cubicBezTo>
                  <a:lnTo>
                    <a:pt x="2009" y="1252"/>
                  </a:lnTo>
                  <a:lnTo>
                    <a:pt x="2009" y="1227"/>
                  </a:lnTo>
                  <a:lnTo>
                    <a:pt x="1989" y="1206"/>
                  </a:lnTo>
                  <a:lnTo>
                    <a:pt x="1969" y="1206"/>
                  </a:lnTo>
                  <a:cubicBezTo>
                    <a:pt x="1969" y="1186"/>
                    <a:pt x="1948" y="1166"/>
                    <a:pt x="1928" y="1166"/>
                  </a:cubicBezTo>
                  <a:lnTo>
                    <a:pt x="1928" y="1145"/>
                  </a:lnTo>
                  <a:cubicBezTo>
                    <a:pt x="1908" y="1125"/>
                    <a:pt x="1862" y="1099"/>
                    <a:pt x="1862" y="1079"/>
                  </a:cubicBezTo>
                  <a:lnTo>
                    <a:pt x="1841" y="1059"/>
                  </a:lnTo>
                  <a:lnTo>
                    <a:pt x="1821" y="1059"/>
                  </a:lnTo>
                  <a:lnTo>
                    <a:pt x="1821" y="1038"/>
                  </a:lnTo>
                  <a:cubicBezTo>
                    <a:pt x="1801" y="1038"/>
                    <a:pt x="1780" y="1018"/>
                    <a:pt x="1755" y="998"/>
                  </a:cubicBezTo>
                  <a:cubicBezTo>
                    <a:pt x="1735" y="998"/>
                    <a:pt x="1714" y="972"/>
                    <a:pt x="1694" y="952"/>
                  </a:cubicBezTo>
                  <a:lnTo>
                    <a:pt x="1653" y="932"/>
                  </a:lnTo>
                  <a:lnTo>
                    <a:pt x="1653" y="911"/>
                  </a:lnTo>
                  <a:lnTo>
                    <a:pt x="1628" y="911"/>
                  </a:lnTo>
                  <a:cubicBezTo>
                    <a:pt x="1628" y="891"/>
                    <a:pt x="1607" y="891"/>
                    <a:pt x="1607" y="891"/>
                  </a:cubicBezTo>
                  <a:cubicBezTo>
                    <a:pt x="1587" y="871"/>
                    <a:pt x="1587" y="871"/>
                    <a:pt x="1567" y="871"/>
                  </a:cubicBezTo>
                  <a:cubicBezTo>
                    <a:pt x="1567" y="845"/>
                    <a:pt x="1546" y="845"/>
                    <a:pt x="1546" y="845"/>
                  </a:cubicBezTo>
                  <a:lnTo>
                    <a:pt x="1526" y="825"/>
                  </a:lnTo>
                  <a:lnTo>
                    <a:pt x="1501" y="825"/>
                  </a:lnTo>
                  <a:cubicBezTo>
                    <a:pt x="1480" y="804"/>
                    <a:pt x="1460" y="784"/>
                    <a:pt x="1440" y="764"/>
                  </a:cubicBezTo>
                  <a:lnTo>
                    <a:pt x="1419" y="764"/>
                  </a:lnTo>
                  <a:lnTo>
                    <a:pt x="1373" y="718"/>
                  </a:lnTo>
                  <a:cubicBezTo>
                    <a:pt x="1373" y="718"/>
                    <a:pt x="1353" y="718"/>
                    <a:pt x="1353" y="698"/>
                  </a:cubicBezTo>
                  <a:lnTo>
                    <a:pt x="1312" y="698"/>
                  </a:lnTo>
                  <a:lnTo>
                    <a:pt x="1312" y="677"/>
                  </a:lnTo>
                  <a:lnTo>
                    <a:pt x="1292" y="677"/>
                  </a:lnTo>
                  <a:lnTo>
                    <a:pt x="1272" y="657"/>
                  </a:lnTo>
                  <a:lnTo>
                    <a:pt x="1226" y="657"/>
                  </a:lnTo>
                  <a:lnTo>
                    <a:pt x="1226" y="637"/>
                  </a:lnTo>
                  <a:lnTo>
                    <a:pt x="1206" y="637"/>
                  </a:lnTo>
                  <a:cubicBezTo>
                    <a:pt x="1185" y="637"/>
                    <a:pt x="1185" y="616"/>
                    <a:pt x="1165" y="616"/>
                  </a:cubicBezTo>
                  <a:lnTo>
                    <a:pt x="1119" y="616"/>
                  </a:lnTo>
                  <a:lnTo>
                    <a:pt x="1119" y="591"/>
                  </a:lnTo>
                  <a:lnTo>
                    <a:pt x="1058" y="591"/>
                  </a:lnTo>
                  <a:lnTo>
                    <a:pt x="1058" y="570"/>
                  </a:lnTo>
                  <a:cubicBezTo>
                    <a:pt x="1038" y="570"/>
                    <a:pt x="1017" y="550"/>
                    <a:pt x="1017" y="550"/>
                  </a:cubicBezTo>
                  <a:lnTo>
                    <a:pt x="992" y="550"/>
                  </a:lnTo>
                  <a:cubicBezTo>
                    <a:pt x="972" y="530"/>
                    <a:pt x="951" y="530"/>
                    <a:pt x="931" y="509"/>
                  </a:cubicBezTo>
                  <a:lnTo>
                    <a:pt x="911" y="509"/>
                  </a:lnTo>
                  <a:cubicBezTo>
                    <a:pt x="911" y="489"/>
                    <a:pt x="890" y="489"/>
                    <a:pt x="865" y="489"/>
                  </a:cubicBezTo>
                  <a:cubicBezTo>
                    <a:pt x="865" y="464"/>
                    <a:pt x="844" y="464"/>
                    <a:pt x="844" y="464"/>
                  </a:cubicBezTo>
                  <a:lnTo>
                    <a:pt x="824" y="443"/>
                  </a:lnTo>
                  <a:lnTo>
                    <a:pt x="804" y="443"/>
                  </a:lnTo>
                  <a:lnTo>
                    <a:pt x="783" y="423"/>
                  </a:lnTo>
                  <a:lnTo>
                    <a:pt x="763" y="423"/>
                  </a:lnTo>
                  <a:lnTo>
                    <a:pt x="738" y="403"/>
                  </a:lnTo>
                  <a:cubicBezTo>
                    <a:pt x="717" y="403"/>
                    <a:pt x="697" y="382"/>
                    <a:pt x="677" y="362"/>
                  </a:cubicBezTo>
                  <a:lnTo>
                    <a:pt x="656" y="362"/>
                  </a:lnTo>
                  <a:lnTo>
                    <a:pt x="656" y="336"/>
                  </a:lnTo>
                  <a:lnTo>
                    <a:pt x="636" y="336"/>
                  </a:lnTo>
                  <a:lnTo>
                    <a:pt x="610" y="316"/>
                  </a:lnTo>
                  <a:cubicBezTo>
                    <a:pt x="610" y="316"/>
                    <a:pt x="590" y="316"/>
                    <a:pt x="590" y="296"/>
                  </a:cubicBezTo>
                  <a:lnTo>
                    <a:pt x="570" y="296"/>
                  </a:lnTo>
                  <a:lnTo>
                    <a:pt x="549" y="275"/>
                  </a:lnTo>
                  <a:cubicBezTo>
                    <a:pt x="529" y="275"/>
                    <a:pt x="509" y="255"/>
                    <a:pt x="483" y="235"/>
                  </a:cubicBezTo>
                  <a:cubicBezTo>
                    <a:pt x="463" y="235"/>
                    <a:pt x="463" y="235"/>
                    <a:pt x="443" y="209"/>
                  </a:cubicBezTo>
                  <a:lnTo>
                    <a:pt x="422" y="189"/>
                  </a:lnTo>
                  <a:cubicBezTo>
                    <a:pt x="402" y="169"/>
                    <a:pt x="382" y="169"/>
                    <a:pt x="356" y="148"/>
                  </a:cubicBezTo>
                  <a:cubicBezTo>
                    <a:pt x="336" y="148"/>
                    <a:pt x="336" y="128"/>
                    <a:pt x="315" y="128"/>
                  </a:cubicBezTo>
                  <a:lnTo>
                    <a:pt x="295" y="108"/>
                  </a:lnTo>
                  <a:cubicBezTo>
                    <a:pt x="275" y="108"/>
                    <a:pt x="275" y="108"/>
                    <a:pt x="254" y="82"/>
                  </a:cubicBezTo>
                  <a:lnTo>
                    <a:pt x="229" y="82"/>
                  </a:lnTo>
                  <a:cubicBezTo>
                    <a:pt x="209" y="62"/>
                    <a:pt x="209" y="62"/>
                    <a:pt x="188" y="62"/>
                  </a:cubicBezTo>
                  <a:cubicBezTo>
                    <a:pt x="188" y="62"/>
                    <a:pt x="168" y="41"/>
                    <a:pt x="148" y="41"/>
                  </a:cubicBezTo>
                  <a:lnTo>
                    <a:pt x="127" y="21"/>
                  </a:lnTo>
                  <a:lnTo>
                    <a:pt x="61" y="21"/>
                  </a:lnTo>
                  <a:lnTo>
                    <a:pt x="61"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9"/>
            <p:cNvSpPr/>
            <p:nvPr/>
          </p:nvSpPr>
          <p:spPr>
            <a:xfrm>
              <a:off x="2782824" y="2983714"/>
              <a:ext cx="4581" cy="4581"/>
            </a:xfrm>
            <a:custGeom>
              <a:rect b="b" l="l" r="r" t="t"/>
              <a:pathLst>
                <a:path extrusionOk="0" h="62" w="62">
                  <a:moveTo>
                    <a:pt x="20" y="1"/>
                  </a:moveTo>
                  <a:lnTo>
                    <a:pt x="20" y="21"/>
                  </a:lnTo>
                  <a:lnTo>
                    <a:pt x="0" y="21"/>
                  </a:lnTo>
                  <a:lnTo>
                    <a:pt x="20" y="41"/>
                  </a:lnTo>
                  <a:lnTo>
                    <a:pt x="41" y="62"/>
                  </a:lnTo>
                  <a:lnTo>
                    <a:pt x="61" y="62"/>
                  </a:lnTo>
                  <a:lnTo>
                    <a:pt x="61" y="41"/>
                  </a:lnTo>
                  <a:lnTo>
                    <a:pt x="61" y="21"/>
                  </a:lnTo>
                  <a:lnTo>
                    <a:pt x="41" y="21"/>
                  </a:lnTo>
                  <a:lnTo>
                    <a:pt x="20"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9"/>
            <p:cNvSpPr/>
            <p:nvPr/>
          </p:nvSpPr>
          <p:spPr>
            <a:xfrm>
              <a:off x="2901569" y="3090118"/>
              <a:ext cx="4951" cy="3030"/>
            </a:xfrm>
            <a:custGeom>
              <a:rect b="b" l="l" r="r" t="t"/>
              <a:pathLst>
                <a:path extrusionOk="0" h="41" w="67">
                  <a:moveTo>
                    <a:pt x="21" y="0"/>
                  </a:moveTo>
                  <a:cubicBezTo>
                    <a:pt x="21" y="0"/>
                    <a:pt x="0" y="0"/>
                    <a:pt x="0" y="21"/>
                  </a:cubicBezTo>
                  <a:lnTo>
                    <a:pt x="21" y="41"/>
                  </a:lnTo>
                  <a:cubicBezTo>
                    <a:pt x="46" y="41"/>
                    <a:pt x="46" y="41"/>
                    <a:pt x="67" y="21"/>
                  </a:cubicBezTo>
                  <a:cubicBezTo>
                    <a:pt x="67" y="0"/>
                    <a:pt x="46" y="0"/>
                    <a:pt x="2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9"/>
            <p:cNvSpPr/>
            <p:nvPr/>
          </p:nvSpPr>
          <p:spPr>
            <a:xfrm>
              <a:off x="2910953" y="3099503"/>
              <a:ext cx="9458" cy="9458"/>
            </a:xfrm>
            <a:custGeom>
              <a:rect b="b" l="l" r="r" t="t"/>
              <a:pathLst>
                <a:path extrusionOk="0" h="128" w="128">
                  <a:moveTo>
                    <a:pt x="67" y="0"/>
                  </a:moveTo>
                  <a:cubicBezTo>
                    <a:pt x="21" y="0"/>
                    <a:pt x="1" y="21"/>
                    <a:pt x="1" y="67"/>
                  </a:cubicBezTo>
                  <a:cubicBezTo>
                    <a:pt x="1" y="87"/>
                    <a:pt x="21" y="128"/>
                    <a:pt x="67" y="128"/>
                  </a:cubicBezTo>
                  <a:cubicBezTo>
                    <a:pt x="87" y="128"/>
                    <a:pt x="128" y="107"/>
                    <a:pt x="128" y="67"/>
                  </a:cubicBezTo>
                  <a:cubicBezTo>
                    <a:pt x="128" y="21"/>
                    <a:pt x="87" y="0"/>
                    <a:pt x="6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9"/>
            <p:cNvSpPr/>
            <p:nvPr/>
          </p:nvSpPr>
          <p:spPr>
            <a:xfrm>
              <a:off x="2897062" y="3087089"/>
              <a:ext cx="7980" cy="6059"/>
            </a:xfrm>
            <a:custGeom>
              <a:rect b="b" l="l" r="r" t="t"/>
              <a:pathLst>
                <a:path extrusionOk="0" h="82" w="108">
                  <a:moveTo>
                    <a:pt x="41" y="1"/>
                  </a:moveTo>
                  <a:cubicBezTo>
                    <a:pt x="21" y="1"/>
                    <a:pt x="0" y="21"/>
                    <a:pt x="0" y="41"/>
                  </a:cubicBezTo>
                  <a:cubicBezTo>
                    <a:pt x="0" y="62"/>
                    <a:pt x="21" y="82"/>
                    <a:pt x="41" y="82"/>
                  </a:cubicBezTo>
                  <a:cubicBezTo>
                    <a:pt x="82" y="82"/>
                    <a:pt x="107" y="62"/>
                    <a:pt x="107" y="41"/>
                  </a:cubicBezTo>
                  <a:cubicBezTo>
                    <a:pt x="107" y="21"/>
                    <a:pt x="82" y="1"/>
                    <a:pt x="4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9"/>
            <p:cNvSpPr/>
            <p:nvPr/>
          </p:nvSpPr>
          <p:spPr>
            <a:xfrm>
              <a:off x="2879771" y="3072828"/>
              <a:ext cx="6429" cy="7980"/>
            </a:xfrm>
            <a:custGeom>
              <a:rect b="b" l="l" r="r" t="t"/>
              <a:pathLst>
                <a:path extrusionOk="0" h="108" w="87">
                  <a:moveTo>
                    <a:pt x="41" y="0"/>
                  </a:moveTo>
                  <a:cubicBezTo>
                    <a:pt x="21" y="0"/>
                    <a:pt x="0" y="21"/>
                    <a:pt x="0" y="46"/>
                  </a:cubicBezTo>
                  <a:cubicBezTo>
                    <a:pt x="0" y="87"/>
                    <a:pt x="21" y="107"/>
                    <a:pt x="41" y="107"/>
                  </a:cubicBezTo>
                  <a:cubicBezTo>
                    <a:pt x="61" y="107"/>
                    <a:pt x="87" y="87"/>
                    <a:pt x="87" y="46"/>
                  </a:cubicBezTo>
                  <a:cubicBezTo>
                    <a:pt x="87" y="21"/>
                    <a:pt x="61" y="0"/>
                    <a:pt x="4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9"/>
            <p:cNvSpPr/>
            <p:nvPr/>
          </p:nvSpPr>
          <p:spPr>
            <a:xfrm>
              <a:off x="2895584" y="3094995"/>
              <a:ext cx="6059" cy="6059"/>
            </a:xfrm>
            <a:custGeom>
              <a:rect b="b" l="l" r="r" t="t"/>
              <a:pathLst>
                <a:path extrusionOk="0" h="82" w="82">
                  <a:moveTo>
                    <a:pt x="41" y="0"/>
                  </a:moveTo>
                  <a:cubicBezTo>
                    <a:pt x="20" y="0"/>
                    <a:pt x="0" y="21"/>
                    <a:pt x="0" y="41"/>
                  </a:cubicBezTo>
                  <a:cubicBezTo>
                    <a:pt x="0" y="61"/>
                    <a:pt x="20" y="82"/>
                    <a:pt x="41" y="82"/>
                  </a:cubicBezTo>
                  <a:cubicBezTo>
                    <a:pt x="61" y="82"/>
                    <a:pt x="81" y="61"/>
                    <a:pt x="81" y="41"/>
                  </a:cubicBezTo>
                  <a:cubicBezTo>
                    <a:pt x="81" y="21"/>
                    <a:pt x="61" y="0"/>
                    <a:pt x="4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9"/>
            <p:cNvSpPr/>
            <p:nvPr/>
          </p:nvSpPr>
          <p:spPr>
            <a:xfrm>
              <a:off x="2903047" y="3094995"/>
              <a:ext cx="6503" cy="7611"/>
            </a:xfrm>
            <a:custGeom>
              <a:rect b="b" l="l" r="r" t="t"/>
              <a:pathLst>
                <a:path extrusionOk="0" h="103" w="88">
                  <a:moveTo>
                    <a:pt x="47" y="0"/>
                  </a:moveTo>
                  <a:cubicBezTo>
                    <a:pt x="26" y="0"/>
                    <a:pt x="1" y="21"/>
                    <a:pt x="1" y="41"/>
                  </a:cubicBezTo>
                  <a:cubicBezTo>
                    <a:pt x="1" y="82"/>
                    <a:pt x="26" y="102"/>
                    <a:pt x="47" y="102"/>
                  </a:cubicBezTo>
                  <a:cubicBezTo>
                    <a:pt x="67" y="102"/>
                    <a:pt x="87" y="82"/>
                    <a:pt x="87" y="41"/>
                  </a:cubicBezTo>
                  <a:cubicBezTo>
                    <a:pt x="87" y="21"/>
                    <a:pt x="67" y="0"/>
                    <a:pt x="4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9"/>
            <p:cNvSpPr/>
            <p:nvPr/>
          </p:nvSpPr>
          <p:spPr>
            <a:xfrm>
              <a:off x="2904968" y="3088567"/>
              <a:ext cx="4581" cy="3103"/>
            </a:xfrm>
            <a:custGeom>
              <a:rect b="b" l="l" r="r" t="t"/>
              <a:pathLst>
                <a:path extrusionOk="0" h="42" w="62">
                  <a:moveTo>
                    <a:pt x="41" y="1"/>
                  </a:moveTo>
                  <a:cubicBezTo>
                    <a:pt x="21" y="1"/>
                    <a:pt x="21" y="1"/>
                    <a:pt x="0" y="21"/>
                  </a:cubicBezTo>
                  <a:cubicBezTo>
                    <a:pt x="0" y="42"/>
                    <a:pt x="21" y="42"/>
                    <a:pt x="41" y="42"/>
                  </a:cubicBezTo>
                  <a:cubicBezTo>
                    <a:pt x="41" y="42"/>
                    <a:pt x="61" y="42"/>
                    <a:pt x="61" y="21"/>
                  </a:cubicBezTo>
                  <a:cubicBezTo>
                    <a:pt x="61" y="1"/>
                    <a:pt x="61" y="1"/>
                    <a:pt x="4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9"/>
            <p:cNvSpPr/>
            <p:nvPr/>
          </p:nvSpPr>
          <p:spPr>
            <a:xfrm>
              <a:off x="2886126" y="3088567"/>
              <a:ext cx="9532" cy="9532"/>
            </a:xfrm>
            <a:custGeom>
              <a:rect b="b" l="l" r="r" t="t"/>
              <a:pathLst>
                <a:path extrusionOk="0" h="129" w="129">
                  <a:moveTo>
                    <a:pt x="62" y="1"/>
                  </a:moveTo>
                  <a:cubicBezTo>
                    <a:pt x="21" y="1"/>
                    <a:pt x="1" y="21"/>
                    <a:pt x="1" y="62"/>
                  </a:cubicBezTo>
                  <a:cubicBezTo>
                    <a:pt x="1" y="87"/>
                    <a:pt x="21" y="128"/>
                    <a:pt x="62" y="128"/>
                  </a:cubicBezTo>
                  <a:cubicBezTo>
                    <a:pt x="82" y="128"/>
                    <a:pt x="128" y="87"/>
                    <a:pt x="128" y="62"/>
                  </a:cubicBezTo>
                  <a:cubicBezTo>
                    <a:pt x="128" y="21"/>
                    <a:pt x="82" y="1"/>
                    <a:pt x="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9"/>
            <p:cNvSpPr/>
            <p:nvPr/>
          </p:nvSpPr>
          <p:spPr>
            <a:xfrm>
              <a:off x="2886126" y="3091596"/>
              <a:ext cx="7611" cy="7980"/>
            </a:xfrm>
            <a:custGeom>
              <a:rect b="b" l="l" r="r" t="t"/>
              <a:pathLst>
                <a:path extrusionOk="0" h="108" w="103">
                  <a:moveTo>
                    <a:pt x="62" y="1"/>
                  </a:moveTo>
                  <a:cubicBezTo>
                    <a:pt x="21" y="1"/>
                    <a:pt x="1" y="21"/>
                    <a:pt x="1" y="67"/>
                  </a:cubicBezTo>
                  <a:cubicBezTo>
                    <a:pt x="1" y="87"/>
                    <a:pt x="21" y="107"/>
                    <a:pt x="62" y="107"/>
                  </a:cubicBezTo>
                  <a:cubicBezTo>
                    <a:pt x="82" y="107"/>
                    <a:pt x="103" y="87"/>
                    <a:pt x="103" y="67"/>
                  </a:cubicBezTo>
                  <a:cubicBezTo>
                    <a:pt x="103" y="21"/>
                    <a:pt x="82" y="1"/>
                    <a:pt x="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9"/>
            <p:cNvSpPr/>
            <p:nvPr/>
          </p:nvSpPr>
          <p:spPr>
            <a:xfrm>
              <a:off x="2879771" y="3079182"/>
              <a:ext cx="6429" cy="6503"/>
            </a:xfrm>
            <a:custGeom>
              <a:rect b="b" l="l" r="r" t="t"/>
              <a:pathLst>
                <a:path extrusionOk="0" h="88" w="87">
                  <a:moveTo>
                    <a:pt x="41" y="1"/>
                  </a:moveTo>
                  <a:cubicBezTo>
                    <a:pt x="21" y="1"/>
                    <a:pt x="0" y="21"/>
                    <a:pt x="0" y="41"/>
                  </a:cubicBezTo>
                  <a:cubicBezTo>
                    <a:pt x="0" y="62"/>
                    <a:pt x="21" y="87"/>
                    <a:pt x="41" y="87"/>
                  </a:cubicBezTo>
                  <a:cubicBezTo>
                    <a:pt x="61" y="87"/>
                    <a:pt x="87" y="62"/>
                    <a:pt x="87" y="41"/>
                  </a:cubicBezTo>
                  <a:cubicBezTo>
                    <a:pt x="87" y="21"/>
                    <a:pt x="61" y="1"/>
                    <a:pt x="4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9"/>
            <p:cNvSpPr/>
            <p:nvPr/>
          </p:nvSpPr>
          <p:spPr>
            <a:xfrm>
              <a:off x="2867357" y="3068320"/>
              <a:ext cx="9458" cy="9458"/>
            </a:xfrm>
            <a:custGeom>
              <a:rect b="b" l="l" r="r" t="t"/>
              <a:pathLst>
                <a:path extrusionOk="0" h="128" w="128">
                  <a:moveTo>
                    <a:pt x="62" y="0"/>
                  </a:moveTo>
                  <a:cubicBezTo>
                    <a:pt x="41" y="0"/>
                    <a:pt x="1" y="21"/>
                    <a:pt x="1" y="61"/>
                  </a:cubicBezTo>
                  <a:cubicBezTo>
                    <a:pt x="1" y="82"/>
                    <a:pt x="41" y="127"/>
                    <a:pt x="62" y="127"/>
                  </a:cubicBezTo>
                  <a:cubicBezTo>
                    <a:pt x="102" y="127"/>
                    <a:pt x="128" y="107"/>
                    <a:pt x="128" y="61"/>
                  </a:cubicBezTo>
                  <a:cubicBezTo>
                    <a:pt x="128" y="21"/>
                    <a:pt x="102" y="0"/>
                    <a:pt x="6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9"/>
            <p:cNvSpPr/>
            <p:nvPr/>
          </p:nvSpPr>
          <p:spPr>
            <a:xfrm>
              <a:off x="2874894" y="3082212"/>
              <a:ext cx="7980" cy="7980"/>
            </a:xfrm>
            <a:custGeom>
              <a:rect b="b" l="l" r="r" t="t"/>
              <a:pathLst>
                <a:path extrusionOk="0" h="108" w="108">
                  <a:moveTo>
                    <a:pt x="66" y="0"/>
                  </a:moveTo>
                  <a:cubicBezTo>
                    <a:pt x="26" y="0"/>
                    <a:pt x="0" y="21"/>
                    <a:pt x="0" y="46"/>
                  </a:cubicBezTo>
                  <a:cubicBezTo>
                    <a:pt x="0" y="87"/>
                    <a:pt x="26" y="107"/>
                    <a:pt x="66" y="107"/>
                  </a:cubicBezTo>
                  <a:cubicBezTo>
                    <a:pt x="87" y="107"/>
                    <a:pt x="107" y="87"/>
                    <a:pt x="107" y="46"/>
                  </a:cubicBezTo>
                  <a:cubicBezTo>
                    <a:pt x="107" y="21"/>
                    <a:pt x="87" y="0"/>
                    <a:pt x="6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9"/>
            <p:cNvSpPr/>
            <p:nvPr/>
          </p:nvSpPr>
          <p:spPr>
            <a:xfrm>
              <a:off x="2887677" y="3082212"/>
              <a:ext cx="4581" cy="6429"/>
            </a:xfrm>
            <a:custGeom>
              <a:rect b="b" l="l" r="r" t="t"/>
              <a:pathLst>
                <a:path extrusionOk="0" h="87" w="62">
                  <a:moveTo>
                    <a:pt x="21" y="0"/>
                  </a:moveTo>
                  <a:cubicBezTo>
                    <a:pt x="0" y="0"/>
                    <a:pt x="0" y="21"/>
                    <a:pt x="0" y="46"/>
                  </a:cubicBezTo>
                  <a:cubicBezTo>
                    <a:pt x="0" y="67"/>
                    <a:pt x="0" y="87"/>
                    <a:pt x="21" y="87"/>
                  </a:cubicBezTo>
                  <a:cubicBezTo>
                    <a:pt x="41" y="87"/>
                    <a:pt x="61" y="67"/>
                    <a:pt x="61" y="46"/>
                  </a:cubicBezTo>
                  <a:cubicBezTo>
                    <a:pt x="61" y="21"/>
                    <a:pt x="41" y="0"/>
                    <a:pt x="2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9"/>
            <p:cNvSpPr/>
            <p:nvPr/>
          </p:nvSpPr>
          <p:spPr>
            <a:xfrm>
              <a:off x="2889155" y="3074305"/>
              <a:ext cx="9458" cy="9458"/>
            </a:xfrm>
            <a:custGeom>
              <a:rect b="b" l="l" r="r" t="t"/>
              <a:pathLst>
                <a:path extrusionOk="0" h="128" w="128">
                  <a:moveTo>
                    <a:pt x="62" y="1"/>
                  </a:moveTo>
                  <a:cubicBezTo>
                    <a:pt x="21" y="1"/>
                    <a:pt x="1" y="26"/>
                    <a:pt x="1" y="67"/>
                  </a:cubicBezTo>
                  <a:cubicBezTo>
                    <a:pt x="1" y="87"/>
                    <a:pt x="21" y="128"/>
                    <a:pt x="62" y="128"/>
                  </a:cubicBezTo>
                  <a:cubicBezTo>
                    <a:pt x="87" y="128"/>
                    <a:pt x="128" y="87"/>
                    <a:pt x="128" y="67"/>
                  </a:cubicBezTo>
                  <a:cubicBezTo>
                    <a:pt x="128" y="26"/>
                    <a:pt x="87" y="1"/>
                    <a:pt x="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9"/>
            <p:cNvSpPr/>
            <p:nvPr/>
          </p:nvSpPr>
          <p:spPr>
            <a:xfrm>
              <a:off x="2897062" y="3076227"/>
              <a:ext cx="9458" cy="10936"/>
            </a:xfrm>
            <a:custGeom>
              <a:rect b="b" l="l" r="r" t="t"/>
              <a:pathLst>
                <a:path extrusionOk="0" h="148" w="128">
                  <a:moveTo>
                    <a:pt x="61" y="0"/>
                  </a:moveTo>
                  <a:cubicBezTo>
                    <a:pt x="21" y="0"/>
                    <a:pt x="0" y="41"/>
                    <a:pt x="0" y="81"/>
                  </a:cubicBezTo>
                  <a:cubicBezTo>
                    <a:pt x="0" y="102"/>
                    <a:pt x="21" y="148"/>
                    <a:pt x="61" y="148"/>
                  </a:cubicBezTo>
                  <a:cubicBezTo>
                    <a:pt x="107" y="148"/>
                    <a:pt x="128" y="102"/>
                    <a:pt x="128" y="81"/>
                  </a:cubicBezTo>
                  <a:cubicBezTo>
                    <a:pt x="128" y="41"/>
                    <a:pt x="107" y="0"/>
                    <a:pt x="6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9"/>
            <p:cNvSpPr/>
            <p:nvPr/>
          </p:nvSpPr>
          <p:spPr>
            <a:xfrm>
              <a:off x="2907924" y="3090118"/>
              <a:ext cx="6503" cy="4951"/>
            </a:xfrm>
            <a:custGeom>
              <a:rect b="b" l="l" r="r" t="t"/>
              <a:pathLst>
                <a:path extrusionOk="0" h="67" w="88">
                  <a:moveTo>
                    <a:pt x="42" y="0"/>
                  </a:moveTo>
                  <a:cubicBezTo>
                    <a:pt x="21" y="0"/>
                    <a:pt x="1" y="0"/>
                    <a:pt x="1" y="21"/>
                  </a:cubicBezTo>
                  <a:cubicBezTo>
                    <a:pt x="1" y="41"/>
                    <a:pt x="21" y="66"/>
                    <a:pt x="42" y="66"/>
                  </a:cubicBezTo>
                  <a:cubicBezTo>
                    <a:pt x="62" y="66"/>
                    <a:pt x="87" y="41"/>
                    <a:pt x="87" y="21"/>
                  </a:cubicBezTo>
                  <a:cubicBezTo>
                    <a:pt x="87" y="0"/>
                    <a:pt x="62" y="0"/>
                    <a:pt x="4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9"/>
            <p:cNvSpPr/>
            <p:nvPr/>
          </p:nvSpPr>
          <p:spPr>
            <a:xfrm>
              <a:off x="2918860" y="3104379"/>
              <a:ext cx="6429" cy="7611"/>
            </a:xfrm>
            <a:custGeom>
              <a:rect b="b" l="l" r="r" t="t"/>
              <a:pathLst>
                <a:path extrusionOk="0" h="103" w="87">
                  <a:moveTo>
                    <a:pt x="41" y="1"/>
                  </a:moveTo>
                  <a:cubicBezTo>
                    <a:pt x="21" y="1"/>
                    <a:pt x="0" y="21"/>
                    <a:pt x="0" y="41"/>
                  </a:cubicBezTo>
                  <a:cubicBezTo>
                    <a:pt x="0" y="82"/>
                    <a:pt x="21" y="102"/>
                    <a:pt x="41" y="102"/>
                  </a:cubicBezTo>
                  <a:cubicBezTo>
                    <a:pt x="67" y="102"/>
                    <a:pt x="87" y="82"/>
                    <a:pt x="87" y="41"/>
                  </a:cubicBezTo>
                  <a:cubicBezTo>
                    <a:pt x="87" y="21"/>
                    <a:pt x="67" y="1"/>
                    <a:pt x="4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9"/>
            <p:cNvSpPr/>
            <p:nvPr/>
          </p:nvSpPr>
          <p:spPr>
            <a:xfrm>
              <a:off x="2918860" y="3108887"/>
              <a:ext cx="6429" cy="6503"/>
            </a:xfrm>
            <a:custGeom>
              <a:rect b="b" l="l" r="r" t="t"/>
              <a:pathLst>
                <a:path extrusionOk="0" h="88" w="87">
                  <a:moveTo>
                    <a:pt x="41" y="1"/>
                  </a:moveTo>
                  <a:cubicBezTo>
                    <a:pt x="21" y="1"/>
                    <a:pt x="0" y="21"/>
                    <a:pt x="0" y="41"/>
                  </a:cubicBezTo>
                  <a:cubicBezTo>
                    <a:pt x="0" y="67"/>
                    <a:pt x="21" y="87"/>
                    <a:pt x="41" y="87"/>
                  </a:cubicBezTo>
                  <a:cubicBezTo>
                    <a:pt x="67" y="87"/>
                    <a:pt x="87" y="67"/>
                    <a:pt x="87" y="41"/>
                  </a:cubicBezTo>
                  <a:cubicBezTo>
                    <a:pt x="87" y="21"/>
                    <a:pt x="67" y="1"/>
                    <a:pt x="4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9"/>
            <p:cNvSpPr/>
            <p:nvPr/>
          </p:nvSpPr>
          <p:spPr>
            <a:xfrm>
              <a:off x="2898539" y="3100980"/>
              <a:ext cx="9458" cy="9458"/>
            </a:xfrm>
            <a:custGeom>
              <a:rect b="b" l="l" r="r" t="t"/>
              <a:pathLst>
                <a:path extrusionOk="0" h="128" w="128">
                  <a:moveTo>
                    <a:pt x="62" y="1"/>
                  </a:moveTo>
                  <a:cubicBezTo>
                    <a:pt x="41" y="1"/>
                    <a:pt x="21" y="21"/>
                    <a:pt x="21" y="67"/>
                  </a:cubicBezTo>
                  <a:cubicBezTo>
                    <a:pt x="1" y="87"/>
                    <a:pt x="41" y="128"/>
                    <a:pt x="62" y="128"/>
                  </a:cubicBezTo>
                  <a:cubicBezTo>
                    <a:pt x="108" y="128"/>
                    <a:pt x="128" y="87"/>
                    <a:pt x="128" y="67"/>
                  </a:cubicBezTo>
                  <a:cubicBezTo>
                    <a:pt x="128" y="21"/>
                    <a:pt x="108" y="1"/>
                    <a:pt x="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9"/>
            <p:cNvSpPr/>
            <p:nvPr/>
          </p:nvSpPr>
          <p:spPr>
            <a:xfrm>
              <a:off x="2895584" y="3104379"/>
              <a:ext cx="4581" cy="4581"/>
            </a:xfrm>
            <a:custGeom>
              <a:rect b="b" l="l" r="r" t="t"/>
              <a:pathLst>
                <a:path extrusionOk="0" h="62" w="62">
                  <a:moveTo>
                    <a:pt x="41" y="1"/>
                  </a:moveTo>
                  <a:cubicBezTo>
                    <a:pt x="20" y="1"/>
                    <a:pt x="0" y="1"/>
                    <a:pt x="0" y="21"/>
                  </a:cubicBezTo>
                  <a:cubicBezTo>
                    <a:pt x="0" y="41"/>
                    <a:pt x="20" y="62"/>
                    <a:pt x="20" y="62"/>
                  </a:cubicBezTo>
                  <a:cubicBezTo>
                    <a:pt x="41" y="62"/>
                    <a:pt x="61" y="41"/>
                    <a:pt x="61" y="21"/>
                  </a:cubicBezTo>
                  <a:lnTo>
                    <a:pt x="4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9"/>
            <p:cNvSpPr/>
            <p:nvPr/>
          </p:nvSpPr>
          <p:spPr>
            <a:xfrm>
              <a:off x="2910953" y="3111916"/>
              <a:ext cx="4951" cy="6429"/>
            </a:xfrm>
            <a:custGeom>
              <a:rect b="b" l="l" r="r" t="t"/>
              <a:pathLst>
                <a:path extrusionOk="0" h="87" w="67">
                  <a:moveTo>
                    <a:pt x="46" y="0"/>
                  </a:moveTo>
                  <a:cubicBezTo>
                    <a:pt x="21" y="0"/>
                    <a:pt x="1" y="26"/>
                    <a:pt x="1" y="46"/>
                  </a:cubicBezTo>
                  <a:cubicBezTo>
                    <a:pt x="1" y="66"/>
                    <a:pt x="21" y="87"/>
                    <a:pt x="46" y="87"/>
                  </a:cubicBezTo>
                  <a:cubicBezTo>
                    <a:pt x="67" y="87"/>
                    <a:pt x="67" y="66"/>
                    <a:pt x="67" y="46"/>
                  </a:cubicBezTo>
                  <a:cubicBezTo>
                    <a:pt x="67" y="26"/>
                    <a:pt x="67" y="0"/>
                    <a:pt x="4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9"/>
            <p:cNvSpPr/>
            <p:nvPr/>
          </p:nvSpPr>
          <p:spPr>
            <a:xfrm>
              <a:off x="2918860" y="3110365"/>
              <a:ext cx="7980" cy="7980"/>
            </a:xfrm>
            <a:custGeom>
              <a:rect b="b" l="l" r="r" t="t"/>
              <a:pathLst>
                <a:path extrusionOk="0" h="108" w="108">
                  <a:moveTo>
                    <a:pt x="67" y="1"/>
                  </a:moveTo>
                  <a:cubicBezTo>
                    <a:pt x="41" y="1"/>
                    <a:pt x="0" y="21"/>
                    <a:pt x="0" y="67"/>
                  </a:cubicBezTo>
                  <a:cubicBezTo>
                    <a:pt x="0" y="87"/>
                    <a:pt x="21" y="108"/>
                    <a:pt x="67" y="108"/>
                  </a:cubicBezTo>
                  <a:cubicBezTo>
                    <a:pt x="87" y="108"/>
                    <a:pt x="107" y="87"/>
                    <a:pt x="107" y="67"/>
                  </a:cubicBezTo>
                  <a:cubicBezTo>
                    <a:pt x="107" y="21"/>
                    <a:pt x="87" y="1"/>
                    <a:pt x="6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9"/>
            <p:cNvSpPr/>
            <p:nvPr/>
          </p:nvSpPr>
          <p:spPr>
            <a:xfrm>
              <a:off x="2926766" y="3116793"/>
              <a:ext cx="9458" cy="7980"/>
            </a:xfrm>
            <a:custGeom>
              <a:rect b="b" l="l" r="r" t="t"/>
              <a:pathLst>
                <a:path extrusionOk="0" h="108" w="128">
                  <a:moveTo>
                    <a:pt x="61" y="0"/>
                  </a:moveTo>
                  <a:cubicBezTo>
                    <a:pt x="41" y="0"/>
                    <a:pt x="0" y="21"/>
                    <a:pt x="0" y="41"/>
                  </a:cubicBezTo>
                  <a:cubicBezTo>
                    <a:pt x="0" y="87"/>
                    <a:pt x="41" y="107"/>
                    <a:pt x="61" y="107"/>
                  </a:cubicBezTo>
                  <a:cubicBezTo>
                    <a:pt x="107" y="107"/>
                    <a:pt x="127" y="87"/>
                    <a:pt x="127" y="61"/>
                  </a:cubicBezTo>
                  <a:cubicBezTo>
                    <a:pt x="127" y="21"/>
                    <a:pt x="107" y="0"/>
                    <a:pt x="6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9"/>
            <p:cNvSpPr/>
            <p:nvPr/>
          </p:nvSpPr>
          <p:spPr>
            <a:xfrm>
              <a:off x="2934673" y="3118271"/>
              <a:ext cx="6059" cy="7980"/>
            </a:xfrm>
            <a:custGeom>
              <a:rect b="b" l="l" r="r" t="t"/>
              <a:pathLst>
                <a:path extrusionOk="0" h="108" w="82">
                  <a:moveTo>
                    <a:pt x="41" y="1"/>
                  </a:moveTo>
                  <a:cubicBezTo>
                    <a:pt x="20" y="1"/>
                    <a:pt x="0" y="21"/>
                    <a:pt x="0" y="41"/>
                  </a:cubicBezTo>
                  <a:cubicBezTo>
                    <a:pt x="0" y="87"/>
                    <a:pt x="20" y="108"/>
                    <a:pt x="41" y="108"/>
                  </a:cubicBezTo>
                  <a:cubicBezTo>
                    <a:pt x="61" y="108"/>
                    <a:pt x="81" y="87"/>
                    <a:pt x="81" y="41"/>
                  </a:cubicBezTo>
                  <a:cubicBezTo>
                    <a:pt x="81" y="21"/>
                    <a:pt x="61" y="1"/>
                    <a:pt x="4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9"/>
            <p:cNvSpPr/>
            <p:nvPr/>
          </p:nvSpPr>
          <p:spPr>
            <a:xfrm>
              <a:off x="2934673" y="3108887"/>
              <a:ext cx="7906" cy="7980"/>
            </a:xfrm>
            <a:custGeom>
              <a:rect b="b" l="l" r="r" t="t"/>
              <a:pathLst>
                <a:path extrusionOk="0" h="108" w="107">
                  <a:moveTo>
                    <a:pt x="41" y="1"/>
                  </a:moveTo>
                  <a:cubicBezTo>
                    <a:pt x="20" y="1"/>
                    <a:pt x="0" y="21"/>
                    <a:pt x="0" y="67"/>
                  </a:cubicBezTo>
                  <a:cubicBezTo>
                    <a:pt x="0" y="87"/>
                    <a:pt x="20" y="107"/>
                    <a:pt x="41" y="107"/>
                  </a:cubicBezTo>
                  <a:cubicBezTo>
                    <a:pt x="61" y="107"/>
                    <a:pt x="107" y="87"/>
                    <a:pt x="107" y="67"/>
                  </a:cubicBezTo>
                  <a:cubicBezTo>
                    <a:pt x="107" y="21"/>
                    <a:pt x="81" y="1"/>
                    <a:pt x="4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9"/>
            <p:cNvSpPr/>
            <p:nvPr/>
          </p:nvSpPr>
          <p:spPr>
            <a:xfrm>
              <a:off x="2923737" y="3096473"/>
              <a:ext cx="6059" cy="7980"/>
            </a:xfrm>
            <a:custGeom>
              <a:rect b="b" l="l" r="r" t="t"/>
              <a:pathLst>
                <a:path extrusionOk="0" h="108" w="82">
                  <a:moveTo>
                    <a:pt x="41" y="1"/>
                  </a:moveTo>
                  <a:cubicBezTo>
                    <a:pt x="21" y="1"/>
                    <a:pt x="1" y="21"/>
                    <a:pt x="1" y="62"/>
                  </a:cubicBezTo>
                  <a:cubicBezTo>
                    <a:pt x="1" y="82"/>
                    <a:pt x="21" y="108"/>
                    <a:pt x="41" y="108"/>
                  </a:cubicBezTo>
                  <a:cubicBezTo>
                    <a:pt x="62" y="108"/>
                    <a:pt x="82" y="82"/>
                    <a:pt x="82" y="62"/>
                  </a:cubicBezTo>
                  <a:cubicBezTo>
                    <a:pt x="82" y="21"/>
                    <a:pt x="62" y="1"/>
                    <a:pt x="4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9"/>
            <p:cNvSpPr/>
            <p:nvPr/>
          </p:nvSpPr>
          <p:spPr>
            <a:xfrm>
              <a:off x="2915830" y="3096473"/>
              <a:ext cx="11010" cy="11010"/>
            </a:xfrm>
            <a:custGeom>
              <a:rect b="b" l="l" r="r" t="t"/>
              <a:pathLst>
                <a:path extrusionOk="0" h="149" w="149">
                  <a:moveTo>
                    <a:pt x="62" y="1"/>
                  </a:moveTo>
                  <a:cubicBezTo>
                    <a:pt x="21" y="1"/>
                    <a:pt x="1" y="41"/>
                    <a:pt x="1" y="82"/>
                  </a:cubicBezTo>
                  <a:cubicBezTo>
                    <a:pt x="1" y="128"/>
                    <a:pt x="21" y="148"/>
                    <a:pt x="62" y="148"/>
                  </a:cubicBezTo>
                  <a:cubicBezTo>
                    <a:pt x="108" y="148"/>
                    <a:pt x="148" y="128"/>
                    <a:pt x="148" y="82"/>
                  </a:cubicBezTo>
                  <a:cubicBezTo>
                    <a:pt x="148" y="41"/>
                    <a:pt x="108" y="1"/>
                    <a:pt x="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9"/>
            <p:cNvSpPr/>
            <p:nvPr/>
          </p:nvSpPr>
          <p:spPr>
            <a:xfrm>
              <a:off x="2925215" y="3108887"/>
              <a:ext cx="9532" cy="9458"/>
            </a:xfrm>
            <a:custGeom>
              <a:rect b="b" l="l" r="r" t="t"/>
              <a:pathLst>
                <a:path extrusionOk="0" h="128" w="129">
                  <a:moveTo>
                    <a:pt x="62" y="1"/>
                  </a:moveTo>
                  <a:cubicBezTo>
                    <a:pt x="42" y="1"/>
                    <a:pt x="1" y="21"/>
                    <a:pt x="1" y="67"/>
                  </a:cubicBezTo>
                  <a:cubicBezTo>
                    <a:pt x="1" y="87"/>
                    <a:pt x="42" y="128"/>
                    <a:pt x="62" y="128"/>
                  </a:cubicBezTo>
                  <a:cubicBezTo>
                    <a:pt x="108" y="128"/>
                    <a:pt x="128" y="107"/>
                    <a:pt x="128" y="67"/>
                  </a:cubicBezTo>
                  <a:cubicBezTo>
                    <a:pt x="128" y="21"/>
                    <a:pt x="108" y="1"/>
                    <a:pt x="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9"/>
            <p:cNvSpPr/>
            <p:nvPr/>
          </p:nvSpPr>
          <p:spPr>
            <a:xfrm>
              <a:off x="2926766" y="3100980"/>
              <a:ext cx="12488" cy="12857"/>
            </a:xfrm>
            <a:custGeom>
              <a:rect b="b" l="l" r="r" t="t"/>
              <a:pathLst>
                <a:path extrusionOk="0" h="174" w="169">
                  <a:moveTo>
                    <a:pt x="87" y="1"/>
                  </a:moveTo>
                  <a:cubicBezTo>
                    <a:pt x="41" y="1"/>
                    <a:pt x="0" y="21"/>
                    <a:pt x="0" y="87"/>
                  </a:cubicBezTo>
                  <a:cubicBezTo>
                    <a:pt x="0" y="128"/>
                    <a:pt x="21" y="174"/>
                    <a:pt x="87" y="174"/>
                  </a:cubicBezTo>
                  <a:cubicBezTo>
                    <a:pt x="127" y="174"/>
                    <a:pt x="168" y="128"/>
                    <a:pt x="168" y="87"/>
                  </a:cubicBezTo>
                  <a:cubicBezTo>
                    <a:pt x="168" y="47"/>
                    <a:pt x="127"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9"/>
            <p:cNvSpPr/>
            <p:nvPr/>
          </p:nvSpPr>
          <p:spPr>
            <a:xfrm>
              <a:off x="2914352" y="3100980"/>
              <a:ext cx="6059" cy="6503"/>
            </a:xfrm>
            <a:custGeom>
              <a:rect b="b" l="l" r="r" t="t"/>
              <a:pathLst>
                <a:path extrusionOk="0" h="88" w="82">
                  <a:moveTo>
                    <a:pt x="41" y="1"/>
                  </a:moveTo>
                  <a:cubicBezTo>
                    <a:pt x="21" y="1"/>
                    <a:pt x="0" y="21"/>
                    <a:pt x="0" y="47"/>
                  </a:cubicBezTo>
                  <a:cubicBezTo>
                    <a:pt x="0" y="67"/>
                    <a:pt x="21" y="87"/>
                    <a:pt x="41" y="87"/>
                  </a:cubicBezTo>
                  <a:cubicBezTo>
                    <a:pt x="61" y="87"/>
                    <a:pt x="82" y="67"/>
                    <a:pt x="82" y="47"/>
                  </a:cubicBezTo>
                  <a:cubicBezTo>
                    <a:pt x="82" y="21"/>
                    <a:pt x="61" y="1"/>
                    <a:pt x="4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9"/>
            <p:cNvSpPr/>
            <p:nvPr/>
          </p:nvSpPr>
          <p:spPr>
            <a:xfrm>
              <a:off x="2857972" y="3053985"/>
              <a:ext cx="10936" cy="11010"/>
            </a:xfrm>
            <a:custGeom>
              <a:rect b="b" l="l" r="r" t="t"/>
              <a:pathLst>
                <a:path extrusionOk="0" h="149" w="148">
                  <a:moveTo>
                    <a:pt x="61" y="1"/>
                  </a:moveTo>
                  <a:cubicBezTo>
                    <a:pt x="21" y="1"/>
                    <a:pt x="0" y="47"/>
                    <a:pt x="0" y="87"/>
                  </a:cubicBezTo>
                  <a:cubicBezTo>
                    <a:pt x="0" y="128"/>
                    <a:pt x="21" y="148"/>
                    <a:pt x="61" y="148"/>
                  </a:cubicBezTo>
                  <a:cubicBezTo>
                    <a:pt x="102" y="148"/>
                    <a:pt x="128" y="128"/>
                    <a:pt x="148" y="87"/>
                  </a:cubicBezTo>
                  <a:cubicBezTo>
                    <a:pt x="148" y="47"/>
                    <a:pt x="102" y="1"/>
                    <a:pt x="6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9"/>
            <p:cNvSpPr/>
            <p:nvPr/>
          </p:nvSpPr>
          <p:spPr>
            <a:xfrm>
              <a:off x="2870386" y="3052507"/>
              <a:ext cx="10936" cy="9458"/>
            </a:xfrm>
            <a:custGeom>
              <a:rect b="b" l="l" r="r" t="t"/>
              <a:pathLst>
                <a:path extrusionOk="0" h="128" w="148">
                  <a:moveTo>
                    <a:pt x="87" y="1"/>
                  </a:moveTo>
                  <a:cubicBezTo>
                    <a:pt x="41" y="1"/>
                    <a:pt x="21" y="21"/>
                    <a:pt x="0" y="67"/>
                  </a:cubicBezTo>
                  <a:cubicBezTo>
                    <a:pt x="0" y="107"/>
                    <a:pt x="41" y="128"/>
                    <a:pt x="87" y="128"/>
                  </a:cubicBezTo>
                  <a:cubicBezTo>
                    <a:pt x="127" y="128"/>
                    <a:pt x="148" y="107"/>
                    <a:pt x="148" y="67"/>
                  </a:cubicBezTo>
                  <a:cubicBezTo>
                    <a:pt x="148" y="21"/>
                    <a:pt x="127"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9"/>
            <p:cNvSpPr/>
            <p:nvPr/>
          </p:nvSpPr>
          <p:spPr>
            <a:xfrm>
              <a:off x="2843711" y="3038616"/>
              <a:ext cx="10936" cy="10936"/>
            </a:xfrm>
            <a:custGeom>
              <a:rect b="b" l="l" r="r" t="t"/>
              <a:pathLst>
                <a:path extrusionOk="0" h="148" w="148">
                  <a:moveTo>
                    <a:pt x="87" y="0"/>
                  </a:moveTo>
                  <a:cubicBezTo>
                    <a:pt x="41" y="0"/>
                    <a:pt x="0" y="21"/>
                    <a:pt x="0" y="61"/>
                  </a:cubicBezTo>
                  <a:cubicBezTo>
                    <a:pt x="0" y="102"/>
                    <a:pt x="41" y="148"/>
                    <a:pt x="87" y="148"/>
                  </a:cubicBezTo>
                  <a:cubicBezTo>
                    <a:pt x="107" y="148"/>
                    <a:pt x="148" y="102"/>
                    <a:pt x="148" y="61"/>
                  </a:cubicBezTo>
                  <a:cubicBezTo>
                    <a:pt x="148" y="41"/>
                    <a:pt x="127"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9"/>
            <p:cNvSpPr/>
            <p:nvPr/>
          </p:nvSpPr>
          <p:spPr>
            <a:xfrm>
              <a:off x="2850066" y="3061892"/>
              <a:ext cx="11010" cy="11010"/>
            </a:xfrm>
            <a:custGeom>
              <a:rect b="b" l="l" r="r" t="t"/>
              <a:pathLst>
                <a:path extrusionOk="0" h="149" w="149">
                  <a:moveTo>
                    <a:pt x="82" y="1"/>
                  </a:moveTo>
                  <a:cubicBezTo>
                    <a:pt x="41" y="1"/>
                    <a:pt x="1" y="41"/>
                    <a:pt x="1" y="67"/>
                  </a:cubicBezTo>
                  <a:cubicBezTo>
                    <a:pt x="1" y="108"/>
                    <a:pt x="41" y="148"/>
                    <a:pt x="82" y="148"/>
                  </a:cubicBezTo>
                  <a:cubicBezTo>
                    <a:pt x="128" y="148"/>
                    <a:pt x="148" y="108"/>
                    <a:pt x="148" y="87"/>
                  </a:cubicBezTo>
                  <a:cubicBezTo>
                    <a:pt x="148" y="41"/>
                    <a:pt x="128"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9"/>
            <p:cNvSpPr/>
            <p:nvPr/>
          </p:nvSpPr>
          <p:spPr>
            <a:xfrm>
              <a:off x="2865510" y="3074305"/>
              <a:ext cx="11306" cy="11379"/>
            </a:xfrm>
            <a:custGeom>
              <a:rect b="b" l="l" r="r" t="t"/>
              <a:pathLst>
                <a:path extrusionOk="0" h="154" w="153">
                  <a:moveTo>
                    <a:pt x="66" y="1"/>
                  </a:moveTo>
                  <a:cubicBezTo>
                    <a:pt x="46" y="1"/>
                    <a:pt x="0" y="46"/>
                    <a:pt x="0" y="87"/>
                  </a:cubicBezTo>
                  <a:cubicBezTo>
                    <a:pt x="0" y="128"/>
                    <a:pt x="26" y="153"/>
                    <a:pt x="66" y="153"/>
                  </a:cubicBezTo>
                  <a:cubicBezTo>
                    <a:pt x="107" y="153"/>
                    <a:pt x="153" y="128"/>
                    <a:pt x="153" y="87"/>
                  </a:cubicBezTo>
                  <a:cubicBezTo>
                    <a:pt x="153" y="46"/>
                    <a:pt x="107" y="1"/>
                    <a:pt x="6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9"/>
            <p:cNvSpPr/>
            <p:nvPr/>
          </p:nvSpPr>
          <p:spPr>
            <a:xfrm>
              <a:off x="2874894" y="3060414"/>
              <a:ext cx="11306" cy="10936"/>
            </a:xfrm>
            <a:custGeom>
              <a:rect b="b" l="l" r="r" t="t"/>
              <a:pathLst>
                <a:path extrusionOk="0" h="148" w="153">
                  <a:moveTo>
                    <a:pt x="87" y="0"/>
                  </a:moveTo>
                  <a:cubicBezTo>
                    <a:pt x="46" y="0"/>
                    <a:pt x="0" y="21"/>
                    <a:pt x="0" y="61"/>
                  </a:cubicBezTo>
                  <a:cubicBezTo>
                    <a:pt x="0" y="107"/>
                    <a:pt x="46" y="148"/>
                    <a:pt x="66" y="148"/>
                  </a:cubicBezTo>
                  <a:cubicBezTo>
                    <a:pt x="107" y="148"/>
                    <a:pt x="153" y="107"/>
                    <a:pt x="153" y="61"/>
                  </a:cubicBezTo>
                  <a:cubicBezTo>
                    <a:pt x="153" y="21"/>
                    <a:pt x="107"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9"/>
            <p:cNvSpPr/>
            <p:nvPr/>
          </p:nvSpPr>
          <p:spPr>
            <a:xfrm>
              <a:off x="2882800" y="3064921"/>
              <a:ext cx="10936" cy="11306"/>
            </a:xfrm>
            <a:custGeom>
              <a:rect b="b" l="l" r="r" t="t"/>
              <a:pathLst>
                <a:path extrusionOk="0" h="153" w="148">
                  <a:moveTo>
                    <a:pt x="87" y="0"/>
                  </a:moveTo>
                  <a:cubicBezTo>
                    <a:pt x="46" y="0"/>
                    <a:pt x="0" y="46"/>
                    <a:pt x="0" y="67"/>
                  </a:cubicBezTo>
                  <a:cubicBezTo>
                    <a:pt x="0" y="107"/>
                    <a:pt x="46" y="153"/>
                    <a:pt x="87" y="153"/>
                  </a:cubicBezTo>
                  <a:cubicBezTo>
                    <a:pt x="127" y="153"/>
                    <a:pt x="148" y="128"/>
                    <a:pt x="148" y="87"/>
                  </a:cubicBezTo>
                  <a:cubicBezTo>
                    <a:pt x="148" y="46"/>
                    <a:pt x="127"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9"/>
            <p:cNvSpPr/>
            <p:nvPr/>
          </p:nvSpPr>
          <p:spPr>
            <a:xfrm>
              <a:off x="2884278" y="3088567"/>
              <a:ext cx="11379" cy="11010"/>
            </a:xfrm>
            <a:custGeom>
              <a:rect b="b" l="l" r="r" t="t"/>
              <a:pathLst>
                <a:path extrusionOk="0" h="149" w="154">
                  <a:moveTo>
                    <a:pt x="87" y="1"/>
                  </a:moveTo>
                  <a:cubicBezTo>
                    <a:pt x="46" y="1"/>
                    <a:pt x="0" y="21"/>
                    <a:pt x="0" y="62"/>
                  </a:cubicBezTo>
                  <a:cubicBezTo>
                    <a:pt x="0" y="108"/>
                    <a:pt x="46" y="148"/>
                    <a:pt x="67" y="148"/>
                  </a:cubicBezTo>
                  <a:cubicBezTo>
                    <a:pt x="107" y="148"/>
                    <a:pt x="153" y="108"/>
                    <a:pt x="153" y="62"/>
                  </a:cubicBezTo>
                  <a:cubicBezTo>
                    <a:pt x="153" y="21"/>
                    <a:pt x="107"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9"/>
            <p:cNvSpPr/>
            <p:nvPr/>
          </p:nvSpPr>
          <p:spPr>
            <a:xfrm>
              <a:off x="2889155" y="3104379"/>
              <a:ext cx="11010" cy="11010"/>
            </a:xfrm>
            <a:custGeom>
              <a:rect b="b" l="l" r="r" t="t"/>
              <a:pathLst>
                <a:path extrusionOk="0" h="149" w="149">
                  <a:moveTo>
                    <a:pt x="87" y="1"/>
                  </a:moveTo>
                  <a:cubicBezTo>
                    <a:pt x="41" y="1"/>
                    <a:pt x="1" y="21"/>
                    <a:pt x="1" y="62"/>
                  </a:cubicBezTo>
                  <a:cubicBezTo>
                    <a:pt x="1" y="102"/>
                    <a:pt x="41" y="148"/>
                    <a:pt x="62" y="148"/>
                  </a:cubicBezTo>
                  <a:cubicBezTo>
                    <a:pt x="107" y="148"/>
                    <a:pt x="148" y="102"/>
                    <a:pt x="148" y="62"/>
                  </a:cubicBezTo>
                  <a:cubicBezTo>
                    <a:pt x="148" y="41"/>
                    <a:pt x="107"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9"/>
            <p:cNvSpPr/>
            <p:nvPr/>
          </p:nvSpPr>
          <p:spPr>
            <a:xfrm>
              <a:off x="2907924" y="3111916"/>
              <a:ext cx="11010" cy="11306"/>
            </a:xfrm>
            <a:custGeom>
              <a:rect b="b" l="l" r="r" t="t"/>
              <a:pathLst>
                <a:path extrusionOk="0" h="153" w="149">
                  <a:moveTo>
                    <a:pt x="62" y="0"/>
                  </a:moveTo>
                  <a:cubicBezTo>
                    <a:pt x="21" y="0"/>
                    <a:pt x="1" y="26"/>
                    <a:pt x="1" y="66"/>
                  </a:cubicBezTo>
                  <a:cubicBezTo>
                    <a:pt x="1" y="107"/>
                    <a:pt x="21" y="153"/>
                    <a:pt x="62" y="153"/>
                  </a:cubicBezTo>
                  <a:cubicBezTo>
                    <a:pt x="108" y="153"/>
                    <a:pt x="148" y="107"/>
                    <a:pt x="148" y="66"/>
                  </a:cubicBezTo>
                  <a:cubicBezTo>
                    <a:pt x="148" y="26"/>
                    <a:pt x="108" y="0"/>
                    <a:pt x="6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9"/>
            <p:cNvSpPr/>
            <p:nvPr/>
          </p:nvSpPr>
          <p:spPr>
            <a:xfrm>
              <a:off x="2898539" y="3087089"/>
              <a:ext cx="11010" cy="11010"/>
            </a:xfrm>
            <a:custGeom>
              <a:rect b="b" l="l" r="r" t="t"/>
              <a:pathLst>
                <a:path extrusionOk="0" h="149" w="149">
                  <a:moveTo>
                    <a:pt x="87" y="1"/>
                  </a:moveTo>
                  <a:cubicBezTo>
                    <a:pt x="41" y="1"/>
                    <a:pt x="1" y="21"/>
                    <a:pt x="1" y="62"/>
                  </a:cubicBezTo>
                  <a:cubicBezTo>
                    <a:pt x="1" y="107"/>
                    <a:pt x="41" y="148"/>
                    <a:pt x="87" y="148"/>
                  </a:cubicBezTo>
                  <a:cubicBezTo>
                    <a:pt x="128" y="148"/>
                    <a:pt x="148" y="107"/>
                    <a:pt x="148" y="62"/>
                  </a:cubicBezTo>
                  <a:cubicBezTo>
                    <a:pt x="148" y="21"/>
                    <a:pt x="128"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9"/>
            <p:cNvSpPr/>
            <p:nvPr/>
          </p:nvSpPr>
          <p:spPr>
            <a:xfrm>
              <a:off x="2835805" y="3038616"/>
              <a:ext cx="10936" cy="10936"/>
            </a:xfrm>
            <a:custGeom>
              <a:rect b="b" l="l" r="r" t="t"/>
              <a:pathLst>
                <a:path extrusionOk="0" h="148" w="148">
                  <a:moveTo>
                    <a:pt x="87" y="0"/>
                  </a:moveTo>
                  <a:cubicBezTo>
                    <a:pt x="46" y="0"/>
                    <a:pt x="0" y="41"/>
                    <a:pt x="0" y="82"/>
                  </a:cubicBezTo>
                  <a:cubicBezTo>
                    <a:pt x="0" y="128"/>
                    <a:pt x="46" y="148"/>
                    <a:pt x="87" y="148"/>
                  </a:cubicBezTo>
                  <a:cubicBezTo>
                    <a:pt x="127" y="148"/>
                    <a:pt x="148" y="128"/>
                    <a:pt x="148" y="82"/>
                  </a:cubicBezTo>
                  <a:cubicBezTo>
                    <a:pt x="148" y="41"/>
                    <a:pt x="127"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9"/>
            <p:cNvSpPr/>
            <p:nvPr/>
          </p:nvSpPr>
          <p:spPr>
            <a:xfrm>
              <a:off x="2843711" y="3051029"/>
              <a:ext cx="10936" cy="10936"/>
            </a:xfrm>
            <a:custGeom>
              <a:rect b="b" l="l" r="r" t="t"/>
              <a:pathLst>
                <a:path extrusionOk="0" h="148" w="148">
                  <a:moveTo>
                    <a:pt x="66" y="0"/>
                  </a:moveTo>
                  <a:cubicBezTo>
                    <a:pt x="20" y="0"/>
                    <a:pt x="0" y="41"/>
                    <a:pt x="0" y="87"/>
                  </a:cubicBezTo>
                  <a:cubicBezTo>
                    <a:pt x="0" y="127"/>
                    <a:pt x="20" y="148"/>
                    <a:pt x="66" y="148"/>
                  </a:cubicBezTo>
                  <a:cubicBezTo>
                    <a:pt x="107" y="148"/>
                    <a:pt x="148" y="127"/>
                    <a:pt x="148" y="87"/>
                  </a:cubicBezTo>
                  <a:cubicBezTo>
                    <a:pt x="148" y="41"/>
                    <a:pt x="107" y="0"/>
                    <a:pt x="6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9"/>
            <p:cNvSpPr/>
            <p:nvPr/>
          </p:nvSpPr>
          <p:spPr>
            <a:xfrm>
              <a:off x="2853096" y="3051029"/>
              <a:ext cx="10936" cy="10936"/>
            </a:xfrm>
            <a:custGeom>
              <a:rect b="b" l="l" r="r" t="t"/>
              <a:pathLst>
                <a:path extrusionOk="0" h="148" w="148">
                  <a:moveTo>
                    <a:pt x="66" y="0"/>
                  </a:moveTo>
                  <a:cubicBezTo>
                    <a:pt x="41" y="0"/>
                    <a:pt x="0" y="21"/>
                    <a:pt x="0" y="61"/>
                  </a:cubicBezTo>
                  <a:cubicBezTo>
                    <a:pt x="0" y="107"/>
                    <a:pt x="21" y="148"/>
                    <a:pt x="66" y="148"/>
                  </a:cubicBezTo>
                  <a:cubicBezTo>
                    <a:pt x="107" y="148"/>
                    <a:pt x="148" y="107"/>
                    <a:pt x="148" y="61"/>
                  </a:cubicBezTo>
                  <a:cubicBezTo>
                    <a:pt x="148" y="21"/>
                    <a:pt x="107" y="0"/>
                    <a:pt x="6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9"/>
            <p:cNvSpPr/>
            <p:nvPr/>
          </p:nvSpPr>
          <p:spPr>
            <a:xfrm>
              <a:off x="2854573" y="3040093"/>
              <a:ext cx="11010" cy="11010"/>
            </a:xfrm>
            <a:custGeom>
              <a:rect b="b" l="l" r="r" t="t"/>
              <a:pathLst>
                <a:path extrusionOk="0" h="149" w="149">
                  <a:moveTo>
                    <a:pt x="87" y="1"/>
                  </a:moveTo>
                  <a:cubicBezTo>
                    <a:pt x="46" y="1"/>
                    <a:pt x="1" y="41"/>
                    <a:pt x="1" y="82"/>
                  </a:cubicBezTo>
                  <a:cubicBezTo>
                    <a:pt x="1" y="108"/>
                    <a:pt x="46" y="148"/>
                    <a:pt x="87" y="148"/>
                  </a:cubicBezTo>
                  <a:cubicBezTo>
                    <a:pt x="128" y="148"/>
                    <a:pt x="148" y="128"/>
                    <a:pt x="148" y="82"/>
                  </a:cubicBezTo>
                  <a:cubicBezTo>
                    <a:pt x="148" y="41"/>
                    <a:pt x="128"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9"/>
            <p:cNvSpPr/>
            <p:nvPr/>
          </p:nvSpPr>
          <p:spPr>
            <a:xfrm>
              <a:off x="2837283" y="3038616"/>
              <a:ext cx="11379" cy="10936"/>
            </a:xfrm>
            <a:custGeom>
              <a:rect b="b" l="l" r="r" t="t"/>
              <a:pathLst>
                <a:path extrusionOk="0" h="148" w="154">
                  <a:moveTo>
                    <a:pt x="87" y="0"/>
                  </a:moveTo>
                  <a:cubicBezTo>
                    <a:pt x="46" y="0"/>
                    <a:pt x="1" y="21"/>
                    <a:pt x="1" y="61"/>
                  </a:cubicBezTo>
                  <a:cubicBezTo>
                    <a:pt x="1" y="102"/>
                    <a:pt x="46" y="148"/>
                    <a:pt x="87" y="148"/>
                  </a:cubicBezTo>
                  <a:cubicBezTo>
                    <a:pt x="128" y="148"/>
                    <a:pt x="153" y="102"/>
                    <a:pt x="153" y="61"/>
                  </a:cubicBezTo>
                  <a:cubicBezTo>
                    <a:pt x="153" y="41"/>
                    <a:pt x="128"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9"/>
            <p:cNvSpPr/>
            <p:nvPr/>
          </p:nvSpPr>
          <p:spPr>
            <a:xfrm>
              <a:off x="2824869" y="3027310"/>
              <a:ext cx="11010" cy="9458"/>
            </a:xfrm>
            <a:custGeom>
              <a:rect b="b" l="l" r="r" t="t"/>
              <a:pathLst>
                <a:path extrusionOk="0" h="128" w="149">
                  <a:moveTo>
                    <a:pt x="67" y="1"/>
                  </a:moveTo>
                  <a:cubicBezTo>
                    <a:pt x="21" y="1"/>
                    <a:pt x="1" y="26"/>
                    <a:pt x="1" y="67"/>
                  </a:cubicBezTo>
                  <a:cubicBezTo>
                    <a:pt x="1" y="108"/>
                    <a:pt x="21" y="128"/>
                    <a:pt x="67" y="128"/>
                  </a:cubicBezTo>
                  <a:cubicBezTo>
                    <a:pt x="108" y="128"/>
                    <a:pt x="148" y="108"/>
                    <a:pt x="148" y="67"/>
                  </a:cubicBezTo>
                  <a:cubicBezTo>
                    <a:pt x="148" y="26"/>
                    <a:pt x="108" y="1"/>
                    <a:pt x="6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9"/>
            <p:cNvSpPr/>
            <p:nvPr/>
          </p:nvSpPr>
          <p:spPr>
            <a:xfrm>
              <a:off x="2821913" y="3021325"/>
              <a:ext cx="10936" cy="10936"/>
            </a:xfrm>
            <a:custGeom>
              <a:rect b="b" l="l" r="r" t="t"/>
              <a:pathLst>
                <a:path extrusionOk="0" h="148" w="148">
                  <a:moveTo>
                    <a:pt x="81" y="0"/>
                  </a:moveTo>
                  <a:cubicBezTo>
                    <a:pt x="41" y="0"/>
                    <a:pt x="20" y="41"/>
                    <a:pt x="0" y="82"/>
                  </a:cubicBezTo>
                  <a:cubicBezTo>
                    <a:pt x="0" y="128"/>
                    <a:pt x="41" y="148"/>
                    <a:pt x="81" y="148"/>
                  </a:cubicBezTo>
                  <a:cubicBezTo>
                    <a:pt x="127" y="148"/>
                    <a:pt x="148" y="128"/>
                    <a:pt x="148" y="82"/>
                  </a:cubicBezTo>
                  <a:cubicBezTo>
                    <a:pt x="148" y="41"/>
                    <a:pt x="127" y="0"/>
                    <a:pt x="8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9"/>
            <p:cNvSpPr/>
            <p:nvPr/>
          </p:nvSpPr>
          <p:spPr>
            <a:xfrm>
              <a:off x="2814006" y="3008542"/>
              <a:ext cx="10936" cy="11306"/>
            </a:xfrm>
            <a:custGeom>
              <a:rect b="b" l="l" r="r" t="t"/>
              <a:pathLst>
                <a:path extrusionOk="0" h="153" w="148">
                  <a:moveTo>
                    <a:pt x="61" y="0"/>
                  </a:moveTo>
                  <a:cubicBezTo>
                    <a:pt x="21" y="0"/>
                    <a:pt x="0" y="46"/>
                    <a:pt x="0" y="87"/>
                  </a:cubicBezTo>
                  <a:cubicBezTo>
                    <a:pt x="0" y="128"/>
                    <a:pt x="21" y="153"/>
                    <a:pt x="61" y="153"/>
                  </a:cubicBezTo>
                  <a:cubicBezTo>
                    <a:pt x="107" y="153"/>
                    <a:pt x="148" y="128"/>
                    <a:pt x="148" y="87"/>
                  </a:cubicBezTo>
                  <a:cubicBezTo>
                    <a:pt x="148" y="46"/>
                    <a:pt x="107" y="0"/>
                    <a:pt x="6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9"/>
            <p:cNvSpPr/>
            <p:nvPr/>
          </p:nvSpPr>
          <p:spPr>
            <a:xfrm>
              <a:off x="2807578" y="3004034"/>
              <a:ext cx="11010" cy="10936"/>
            </a:xfrm>
            <a:custGeom>
              <a:rect b="b" l="l" r="r" t="t"/>
              <a:pathLst>
                <a:path extrusionOk="0" h="148" w="149">
                  <a:moveTo>
                    <a:pt x="87" y="0"/>
                  </a:moveTo>
                  <a:cubicBezTo>
                    <a:pt x="47" y="0"/>
                    <a:pt x="1" y="21"/>
                    <a:pt x="1" y="61"/>
                  </a:cubicBezTo>
                  <a:cubicBezTo>
                    <a:pt x="1" y="107"/>
                    <a:pt x="47" y="148"/>
                    <a:pt x="67" y="148"/>
                  </a:cubicBezTo>
                  <a:cubicBezTo>
                    <a:pt x="108" y="148"/>
                    <a:pt x="148" y="107"/>
                    <a:pt x="148" y="61"/>
                  </a:cubicBezTo>
                  <a:cubicBezTo>
                    <a:pt x="148" y="21"/>
                    <a:pt x="108"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9"/>
            <p:cNvSpPr/>
            <p:nvPr/>
          </p:nvSpPr>
          <p:spPr>
            <a:xfrm>
              <a:off x="2829746" y="3021325"/>
              <a:ext cx="11010" cy="10936"/>
            </a:xfrm>
            <a:custGeom>
              <a:rect b="b" l="l" r="r" t="t"/>
              <a:pathLst>
                <a:path extrusionOk="0" h="148" w="149">
                  <a:moveTo>
                    <a:pt x="82" y="0"/>
                  </a:moveTo>
                  <a:cubicBezTo>
                    <a:pt x="42" y="0"/>
                    <a:pt x="21" y="41"/>
                    <a:pt x="1" y="82"/>
                  </a:cubicBezTo>
                  <a:cubicBezTo>
                    <a:pt x="1" y="107"/>
                    <a:pt x="42" y="148"/>
                    <a:pt x="82" y="148"/>
                  </a:cubicBezTo>
                  <a:cubicBezTo>
                    <a:pt x="128" y="148"/>
                    <a:pt x="148" y="128"/>
                    <a:pt x="148" y="82"/>
                  </a:cubicBezTo>
                  <a:cubicBezTo>
                    <a:pt x="148" y="41"/>
                    <a:pt x="128" y="0"/>
                    <a:pt x="8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9"/>
            <p:cNvSpPr/>
            <p:nvPr/>
          </p:nvSpPr>
          <p:spPr>
            <a:xfrm>
              <a:off x="2839204" y="3030709"/>
              <a:ext cx="10936" cy="11010"/>
            </a:xfrm>
            <a:custGeom>
              <a:rect b="b" l="l" r="r" t="t"/>
              <a:pathLst>
                <a:path extrusionOk="0" h="149" w="148">
                  <a:moveTo>
                    <a:pt x="61" y="1"/>
                  </a:moveTo>
                  <a:cubicBezTo>
                    <a:pt x="41" y="1"/>
                    <a:pt x="0" y="21"/>
                    <a:pt x="0" y="62"/>
                  </a:cubicBezTo>
                  <a:cubicBezTo>
                    <a:pt x="0" y="107"/>
                    <a:pt x="20" y="148"/>
                    <a:pt x="61" y="148"/>
                  </a:cubicBezTo>
                  <a:cubicBezTo>
                    <a:pt x="102" y="148"/>
                    <a:pt x="148" y="107"/>
                    <a:pt x="148" y="62"/>
                  </a:cubicBezTo>
                  <a:cubicBezTo>
                    <a:pt x="148" y="41"/>
                    <a:pt x="102" y="1"/>
                    <a:pt x="6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9"/>
            <p:cNvSpPr/>
            <p:nvPr/>
          </p:nvSpPr>
          <p:spPr>
            <a:xfrm>
              <a:off x="2842159" y="3049478"/>
              <a:ext cx="11010" cy="11010"/>
            </a:xfrm>
            <a:custGeom>
              <a:rect b="b" l="l" r="r" t="t"/>
              <a:pathLst>
                <a:path extrusionOk="0" h="149" w="149">
                  <a:moveTo>
                    <a:pt x="87" y="1"/>
                  </a:moveTo>
                  <a:cubicBezTo>
                    <a:pt x="41" y="1"/>
                    <a:pt x="1" y="42"/>
                    <a:pt x="1" y="82"/>
                  </a:cubicBezTo>
                  <a:cubicBezTo>
                    <a:pt x="1" y="128"/>
                    <a:pt x="41" y="148"/>
                    <a:pt x="87" y="148"/>
                  </a:cubicBezTo>
                  <a:cubicBezTo>
                    <a:pt x="128" y="148"/>
                    <a:pt x="148" y="128"/>
                    <a:pt x="148" y="82"/>
                  </a:cubicBezTo>
                  <a:cubicBezTo>
                    <a:pt x="148" y="42"/>
                    <a:pt x="128"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9"/>
            <p:cNvSpPr/>
            <p:nvPr/>
          </p:nvSpPr>
          <p:spPr>
            <a:xfrm>
              <a:off x="2851544" y="3064921"/>
              <a:ext cx="11010" cy="11306"/>
            </a:xfrm>
            <a:custGeom>
              <a:rect b="b" l="l" r="r" t="t"/>
              <a:pathLst>
                <a:path extrusionOk="0" h="153" w="149">
                  <a:moveTo>
                    <a:pt x="62" y="0"/>
                  </a:moveTo>
                  <a:cubicBezTo>
                    <a:pt x="21" y="0"/>
                    <a:pt x="1" y="46"/>
                    <a:pt x="1" y="87"/>
                  </a:cubicBezTo>
                  <a:cubicBezTo>
                    <a:pt x="1" y="107"/>
                    <a:pt x="21" y="153"/>
                    <a:pt x="62" y="153"/>
                  </a:cubicBezTo>
                  <a:cubicBezTo>
                    <a:pt x="108" y="153"/>
                    <a:pt x="148" y="128"/>
                    <a:pt x="148" y="87"/>
                  </a:cubicBezTo>
                  <a:cubicBezTo>
                    <a:pt x="148" y="46"/>
                    <a:pt x="108" y="0"/>
                    <a:pt x="6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9"/>
            <p:cNvSpPr/>
            <p:nvPr/>
          </p:nvSpPr>
          <p:spPr>
            <a:xfrm>
              <a:off x="2857972" y="3074305"/>
              <a:ext cx="10936" cy="11379"/>
            </a:xfrm>
            <a:custGeom>
              <a:rect b="b" l="l" r="r" t="t"/>
              <a:pathLst>
                <a:path extrusionOk="0" h="154" w="148">
                  <a:moveTo>
                    <a:pt x="82" y="1"/>
                  </a:moveTo>
                  <a:cubicBezTo>
                    <a:pt x="41" y="1"/>
                    <a:pt x="0" y="46"/>
                    <a:pt x="0" y="87"/>
                  </a:cubicBezTo>
                  <a:cubicBezTo>
                    <a:pt x="0" y="107"/>
                    <a:pt x="41" y="153"/>
                    <a:pt x="82" y="153"/>
                  </a:cubicBezTo>
                  <a:cubicBezTo>
                    <a:pt x="128" y="153"/>
                    <a:pt x="148" y="128"/>
                    <a:pt x="148" y="87"/>
                  </a:cubicBezTo>
                  <a:cubicBezTo>
                    <a:pt x="148" y="46"/>
                    <a:pt x="128"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9"/>
            <p:cNvSpPr/>
            <p:nvPr/>
          </p:nvSpPr>
          <p:spPr>
            <a:xfrm>
              <a:off x="2865510" y="3082212"/>
              <a:ext cx="11306" cy="10936"/>
            </a:xfrm>
            <a:custGeom>
              <a:rect b="b" l="l" r="r" t="t"/>
              <a:pathLst>
                <a:path extrusionOk="0" h="148" w="153">
                  <a:moveTo>
                    <a:pt x="66" y="0"/>
                  </a:moveTo>
                  <a:cubicBezTo>
                    <a:pt x="46" y="0"/>
                    <a:pt x="0" y="46"/>
                    <a:pt x="0" y="67"/>
                  </a:cubicBezTo>
                  <a:cubicBezTo>
                    <a:pt x="0" y="107"/>
                    <a:pt x="26" y="148"/>
                    <a:pt x="66" y="148"/>
                  </a:cubicBezTo>
                  <a:cubicBezTo>
                    <a:pt x="107" y="148"/>
                    <a:pt x="153" y="128"/>
                    <a:pt x="153" y="87"/>
                  </a:cubicBezTo>
                  <a:cubicBezTo>
                    <a:pt x="153" y="46"/>
                    <a:pt x="107" y="0"/>
                    <a:pt x="6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9"/>
            <p:cNvSpPr/>
            <p:nvPr/>
          </p:nvSpPr>
          <p:spPr>
            <a:xfrm>
              <a:off x="2874894" y="3091596"/>
              <a:ext cx="11306" cy="11010"/>
            </a:xfrm>
            <a:custGeom>
              <a:rect b="b" l="l" r="r" t="t"/>
              <a:pathLst>
                <a:path extrusionOk="0" h="149" w="153">
                  <a:moveTo>
                    <a:pt x="66" y="1"/>
                  </a:moveTo>
                  <a:cubicBezTo>
                    <a:pt x="26" y="1"/>
                    <a:pt x="0" y="21"/>
                    <a:pt x="0" y="67"/>
                  </a:cubicBezTo>
                  <a:cubicBezTo>
                    <a:pt x="0" y="107"/>
                    <a:pt x="26" y="148"/>
                    <a:pt x="66" y="148"/>
                  </a:cubicBezTo>
                  <a:cubicBezTo>
                    <a:pt x="107" y="148"/>
                    <a:pt x="153" y="107"/>
                    <a:pt x="153" y="67"/>
                  </a:cubicBezTo>
                  <a:cubicBezTo>
                    <a:pt x="153" y="21"/>
                    <a:pt x="107" y="1"/>
                    <a:pt x="6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9"/>
            <p:cNvSpPr/>
            <p:nvPr/>
          </p:nvSpPr>
          <p:spPr>
            <a:xfrm>
              <a:off x="2879771" y="3094995"/>
              <a:ext cx="10936" cy="10936"/>
            </a:xfrm>
            <a:custGeom>
              <a:rect b="b" l="l" r="r" t="t"/>
              <a:pathLst>
                <a:path extrusionOk="0" h="148" w="148">
                  <a:moveTo>
                    <a:pt x="87" y="0"/>
                  </a:moveTo>
                  <a:cubicBezTo>
                    <a:pt x="41" y="0"/>
                    <a:pt x="0" y="41"/>
                    <a:pt x="0" y="82"/>
                  </a:cubicBezTo>
                  <a:cubicBezTo>
                    <a:pt x="0" y="128"/>
                    <a:pt x="41" y="148"/>
                    <a:pt x="87" y="148"/>
                  </a:cubicBezTo>
                  <a:cubicBezTo>
                    <a:pt x="128" y="148"/>
                    <a:pt x="148" y="128"/>
                    <a:pt x="148" y="82"/>
                  </a:cubicBezTo>
                  <a:cubicBezTo>
                    <a:pt x="148" y="41"/>
                    <a:pt x="128"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9"/>
            <p:cNvSpPr/>
            <p:nvPr/>
          </p:nvSpPr>
          <p:spPr>
            <a:xfrm>
              <a:off x="2890633" y="3102532"/>
              <a:ext cx="11010" cy="11306"/>
            </a:xfrm>
            <a:custGeom>
              <a:rect b="b" l="l" r="r" t="t"/>
              <a:pathLst>
                <a:path extrusionOk="0" h="153" w="149">
                  <a:moveTo>
                    <a:pt x="67" y="0"/>
                  </a:moveTo>
                  <a:cubicBezTo>
                    <a:pt x="21" y="0"/>
                    <a:pt x="1" y="46"/>
                    <a:pt x="1" y="87"/>
                  </a:cubicBezTo>
                  <a:cubicBezTo>
                    <a:pt x="1" y="107"/>
                    <a:pt x="21" y="153"/>
                    <a:pt x="67" y="153"/>
                  </a:cubicBezTo>
                  <a:cubicBezTo>
                    <a:pt x="108" y="153"/>
                    <a:pt x="148" y="127"/>
                    <a:pt x="148" y="87"/>
                  </a:cubicBezTo>
                  <a:cubicBezTo>
                    <a:pt x="148" y="46"/>
                    <a:pt x="108" y="0"/>
                    <a:pt x="6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9"/>
            <p:cNvSpPr/>
            <p:nvPr/>
          </p:nvSpPr>
          <p:spPr>
            <a:xfrm>
              <a:off x="2897062" y="3108887"/>
              <a:ext cx="10936" cy="11010"/>
            </a:xfrm>
            <a:custGeom>
              <a:rect b="b" l="l" r="r" t="t"/>
              <a:pathLst>
                <a:path extrusionOk="0" h="149" w="148">
                  <a:moveTo>
                    <a:pt x="82" y="1"/>
                  </a:moveTo>
                  <a:cubicBezTo>
                    <a:pt x="41" y="1"/>
                    <a:pt x="0" y="21"/>
                    <a:pt x="0" y="67"/>
                  </a:cubicBezTo>
                  <a:cubicBezTo>
                    <a:pt x="0" y="107"/>
                    <a:pt x="41" y="148"/>
                    <a:pt x="82" y="148"/>
                  </a:cubicBezTo>
                  <a:cubicBezTo>
                    <a:pt x="128" y="148"/>
                    <a:pt x="148" y="107"/>
                    <a:pt x="148" y="67"/>
                  </a:cubicBezTo>
                  <a:cubicBezTo>
                    <a:pt x="148" y="21"/>
                    <a:pt x="128"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9"/>
            <p:cNvSpPr/>
            <p:nvPr/>
          </p:nvSpPr>
          <p:spPr>
            <a:xfrm>
              <a:off x="2904968" y="3108887"/>
              <a:ext cx="10936" cy="11010"/>
            </a:xfrm>
            <a:custGeom>
              <a:rect b="b" l="l" r="r" t="t"/>
              <a:pathLst>
                <a:path extrusionOk="0" h="149" w="148">
                  <a:moveTo>
                    <a:pt x="61" y="1"/>
                  </a:moveTo>
                  <a:cubicBezTo>
                    <a:pt x="21" y="1"/>
                    <a:pt x="0" y="41"/>
                    <a:pt x="0" y="87"/>
                  </a:cubicBezTo>
                  <a:cubicBezTo>
                    <a:pt x="0" y="128"/>
                    <a:pt x="21" y="148"/>
                    <a:pt x="61" y="148"/>
                  </a:cubicBezTo>
                  <a:cubicBezTo>
                    <a:pt x="102" y="148"/>
                    <a:pt x="148" y="128"/>
                    <a:pt x="148" y="87"/>
                  </a:cubicBezTo>
                  <a:cubicBezTo>
                    <a:pt x="148" y="41"/>
                    <a:pt x="102" y="1"/>
                    <a:pt x="6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9"/>
            <p:cNvSpPr/>
            <p:nvPr/>
          </p:nvSpPr>
          <p:spPr>
            <a:xfrm>
              <a:off x="2920338" y="3115315"/>
              <a:ext cx="11010" cy="10936"/>
            </a:xfrm>
            <a:custGeom>
              <a:rect b="b" l="l" r="r" t="t"/>
              <a:pathLst>
                <a:path extrusionOk="0" h="148" w="149">
                  <a:moveTo>
                    <a:pt x="67" y="0"/>
                  </a:moveTo>
                  <a:cubicBezTo>
                    <a:pt x="47" y="0"/>
                    <a:pt x="1" y="41"/>
                    <a:pt x="1" y="61"/>
                  </a:cubicBezTo>
                  <a:cubicBezTo>
                    <a:pt x="1" y="107"/>
                    <a:pt x="21" y="148"/>
                    <a:pt x="67" y="148"/>
                  </a:cubicBezTo>
                  <a:cubicBezTo>
                    <a:pt x="108" y="148"/>
                    <a:pt x="148" y="127"/>
                    <a:pt x="148" y="81"/>
                  </a:cubicBezTo>
                  <a:cubicBezTo>
                    <a:pt x="148" y="41"/>
                    <a:pt x="108" y="0"/>
                    <a:pt x="6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9"/>
            <p:cNvSpPr/>
            <p:nvPr/>
          </p:nvSpPr>
          <p:spPr>
            <a:xfrm>
              <a:off x="2926766" y="3116793"/>
              <a:ext cx="10936" cy="10936"/>
            </a:xfrm>
            <a:custGeom>
              <a:rect b="b" l="l" r="r" t="t"/>
              <a:pathLst>
                <a:path extrusionOk="0" h="148" w="148">
                  <a:moveTo>
                    <a:pt x="61" y="0"/>
                  </a:moveTo>
                  <a:cubicBezTo>
                    <a:pt x="21" y="0"/>
                    <a:pt x="0" y="41"/>
                    <a:pt x="0" y="87"/>
                  </a:cubicBezTo>
                  <a:cubicBezTo>
                    <a:pt x="0" y="107"/>
                    <a:pt x="21" y="148"/>
                    <a:pt x="61" y="148"/>
                  </a:cubicBezTo>
                  <a:cubicBezTo>
                    <a:pt x="107" y="148"/>
                    <a:pt x="148" y="128"/>
                    <a:pt x="148" y="87"/>
                  </a:cubicBezTo>
                  <a:cubicBezTo>
                    <a:pt x="148" y="41"/>
                    <a:pt x="107" y="0"/>
                    <a:pt x="6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9"/>
            <p:cNvSpPr/>
            <p:nvPr/>
          </p:nvSpPr>
          <p:spPr>
            <a:xfrm>
              <a:off x="2936151" y="3118271"/>
              <a:ext cx="12488" cy="11010"/>
            </a:xfrm>
            <a:custGeom>
              <a:rect b="b" l="l" r="r" t="t"/>
              <a:pathLst>
                <a:path extrusionOk="0" h="149" w="169">
                  <a:moveTo>
                    <a:pt x="87" y="1"/>
                  </a:moveTo>
                  <a:cubicBezTo>
                    <a:pt x="41" y="1"/>
                    <a:pt x="21" y="21"/>
                    <a:pt x="21" y="67"/>
                  </a:cubicBezTo>
                  <a:cubicBezTo>
                    <a:pt x="0" y="108"/>
                    <a:pt x="41" y="148"/>
                    <a:pt x="87" y="148"/>
                  </a:cubicBezTo>
                  <a:cubicBezTo>
                    <a:pt x="128" y="148"/>
                    <a:pt x="148" y="108"/>
                    <a:pt x="148" y="67"/>
                  </a:cubicBezTo>
                  <a:cubicBezTo>
                    <a:pt x="168" y="41"/>
                    <a:pt x="128"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9"/>
            <p:cNvSpPr/>
            <p:nvPr/>
          </p:nvSpPr>
          <p:spPr>
            <a:xfrm>
              <a:off x="2944057" y="3118271"/>
              <a:ext cx="10936" cy="11010"/>
            </a:xfrm>
            <a:custGeom>
              <a:rect b="b" l="l" r="r" t="t"/>
              <a:pathLst>
                <a:path extrusionOk="0" h="149" w="148">
                  <a:moveTo>
                    <a:pt x="82" y="1"/>
                  </a:moveTo>
                  <a:cubicBezTo>
                    <a:pt x="41" y="1"/>
                    <a:pt x="0" y="41"/>
                    <a:pt x="0" y="87"/>
                  </a:cubicBezTo>
                  <a:cubicBezTo>
                    <a:pt x="0" y="128"/>
                    <a:pt x="41" y="148"/>
                    <a:pt x="82" y="148"/>
                  </a:cubicBezTo>
                  <a:cubicBezTo>
                    <a:pt x="107" y="148"/>
                    <a:pt x="148" y="128"/>
                    <a:pt x="148" y="87"/>
                  </a:cubicBezTo>
                  <a:cubicBezTo>
                    <a:pt x="148" y="41"/>
                    <a:pt x="127"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9"/>
            <p:cNvSpPr/>
            <p:nvPr/>
          </p:nvSpPr>
          <p:spPr>
            <a:xfrm>
              <a:off x="2937629" y="3108887"/>
              <a:ext cx="11010" cy="11010"/>
            </a:xfrm>
            <a:custGeom>
              <a:rect b="b" l="l" r="r" t="t"/>
              <a:pathLst>
                <a:path extrusionOk="0" h="149" w="149">
                  <a:moveTo>
                    <a:pt x="87" y="1"/>
                  </a:moveTo>
                  <a:cubicBezTo>
                    <a:pt x="41" y="1"/>
                    <a:pt x="1" y="41"/>
                    <a:pt x="1" y="87"/>
                  </a:cubicBezTo>
                  <a:cubicBezTo>
                    <a:pt x="1" y="128"/>
                    <a:pt x="41" y="148"/>
                    <a:pt x="87" y="148"/>
                  </a:cubicBezTo>
                  <a:cubicBezTo>
                    <a:pt x="108" y="148"/>
                    <a:pt x="148" y="128"/>
                    <a:pt x="148" y="87"/>
                  </a:cubicBezTo>
                  <a:cubicBezTo>
                    <a:pt x="148" y="41"/>
                    <a:pt x="128"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9"/>
            <p:cNvSpPr/>
            <p:nvPr/>
          </p:nvSpPr>
          <p:spPr>
            <a:xfrm>
              <a:off x="2928244" y="3100980"/>
              <a:ext cx="11010" cy="11010"/>
            </a:xfrm>
            <a:custGeom>
              <a:rect b="b" l="l" r="r" t="t"/>
              <a:pathLst>
                <a:path extrusionOk="0" h="149" w="149">
                  <a:moveTo>
                    <a:pt x="87" y="1"/>
                  </a:moveTo>
                  <a:cubicBezTo>
                    <a:pt x="41" y="1"/>
                    <a:pt x="1" y="47"/>
                    <a:pt x="1" y="87"/>
                  </a:cubicBezTo>
                  <a:cubicBezTo>
                    <a:pt x="1" y="128"/>
                    <a:pt x="41" y="148"/>
                    <a:pt x="87" y="148"/>
                  </a:cubicBezTo>
                  <a:cubicBezTo>
                    <a:pt x="128" y="148"/>
                    <a:pt x="148" y="128"/>
                    <a:pt x="148" y="87"/>
                  </a:cubicBezTo>
                  <a:cubicBezTo>
                    <a:pt x="148" y="47"/>
                    <a:pt x="128"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9"/>
            <p:cNvSpPr/>
            <p:nvPr/>
          </p:nvSpPr>
          <p:spPr>
            <a:xfrm>
              <a:off x="2917382" y="3090118"/>
              <a:ext cx="10936" cy="10936"/>
            </a:xfrm>
            <a:custGeom>
              <a:rect b="b" l="l" r="r" t="t"/>
              <a:pathLst>
                <a:path extrusionOk="0" h="148" w="148">
                  <a:moveTo>
                    <a:pt x="87" y="0"/>
                  </a:moveTo>
                  <a:cubicBezTo>
                    <a:pt x="41" y="0"/>
                    <a:pt x="0" y="41"/>
                    <a:pt x="0" y="87"/>
                  </a:cubicBezTo>
                  <a:cubicBezTo>
                    <a:pt x="0" y="127"/>
                    <a:pt x="41" y="148"/>
                    <a:pt x="87" y="148"/>
                  </a:cubicBezTo>
                  <a:cubicBezTo>
                    <a:pt x="107" y="148"/>
                    <a:pt x="148" y="127"/>
                    <a:pt x="148" y="87"/>
                  </a:cubicBezTo>
                  <a:cubicBezTo>
                    <a:pt x="148" y="41"/>
                    <a:pt x="127"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9"/>
            <p:cNvSpPr/>
            <p:nvPr/>
          </p:nvSpPr>
          <p:spPr>
            <a:xfrm>
              <a:off x="2906446" y="3079182"/>
              <a:ext cx="11010" cy="11010"/>
            </a:xfrm>
            <a:custGeom>
              <a:rect b="b" l="l" r="r" t="t"/>
              <a:pathLst>
                <a:path extrusionOk="0" h="149" w="149">
                  <a:moveTo>
                    <a:pt x="82" y="1"/>
                  </a:moveTo>
                  <a:cubicBezTo>
                    <a:pt x="41" y="1"/>
                    <a:pt x="1" y="41"/>
                    <a:pt x="1" y="87"/>
                  </a:cubicBezTo>
                  <a:cubicBezTo>
                    <a:pt x="1" y="128"/>
                    <a:pt x="41" y="148"/>
                    <a:pt x="82" y="148"/>
                  </a:cubicBezTo>
                  <a:cubicBezTo>
                    <a:pt x="128" y="148"/>
                    <a:pt x="148" y="128"/>
                    <a:pt x="148" y="87"/>
                  </a:cubicBezTo>
                  <a:cubicBezTo>
                    <a:pt x="148" y="41"/>
                    <a:pt x="128"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9"/>
            <p:cNvSpPr/>
            <p:nvPr/>
          </p:nvSpPr>
          <p:spPr>
            <a:xfrm>
              <a:off x="2906446" y="3085611"/>
              <a:ext cx="11010" cy="10936"/>
            </a:xfrm>
            <a:custGeom>
              <a:rect b="b" l="l" r="r" t="t"/>
              <a:pathLst>
                <a:path extrusionOk="0" h="148" w="149">
                  <a:moveTo>
                    <a:pt x="82" y="0"/>
                  </a:moveTo>
                  <a:cubicBezTo>
                    <a:pt x="41" y="0"/>
                    <a:pt x="1" y="41"/>
                    <a:pt x="1" y="82"/>
                  </a:cubicBezTo>
                  <a:cubicBezTo>
                    <a:pt x="1" y="127"/>
                    <a:pt x="41" y="148"/>
                    <a:pt x="82" y="148"/>
                  </a:cubicBezTo>
                  <a:cubicBezTo>
                    <a:pt x="128" y="148"/>
                    <a:pt x="148" y="127"/>
                    <a:pt x="148" y="82"/>
                  </a:cubicBezTo>
                  <a:cubicBezTo>
                    <a:pt x="148" y="41"/>
                    <a:pt x="128" y="0"/>
                    <a:pt x="8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9"/>
            <p:cNvSpPr/>
            <p:nvPr/>
          </p:nvSpPr>
          <p:spPr>
            <a:xfrm>
              <a:off x="2909476" y="3093074"/>
              <a:ext cx="10936" cy="11379"/>
            </a:xfrm>
            <a:custGeom>
              <a:rect b="b" l="l" r="r" t="t"/>
              <a:pathLst>
                <a:path extrusionOk="0" h="154" w="148">
                  <a:moveTo>
                    <a:pt x="87" y="1"/>
                  </a:moveTo>
                  <a:cubicBezTo>
                    <a:pt x="41" y="1"/>
                    <a:pt x="21" y="47"/>
                    <a:pt x="0" y="87"/>
                  </a:cubicBezTo>
                  <a:cubicBezTo>
                    <a:pt x="0" y="128"/>
                    <a:pt x="41" y="154"/>
                    <a:pt x="87" y="154"/>
                  </a:cubicBezTo>
                  <a:cubicBezTo>
                    <a:pt x="127" y="154"/>
                    <a:pt x="148" y="128"/>
                    <a:pt x="148" y="87"/>
                  </a:cubicBezTo>
                  <a:cubicBezTo>
                    <a:pt x="148" y="47"/>
                    <a:pt x="127"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9"/>
            <p:cNvSpPr/>
            <p:nvPr/>
          </p:nvSpPr>
          <p:spPr>
            <a:xfrm>
              <a:off x="2881249" y="3077704"/>
              <a:ext cx="11010" cy="10936"/>
            </a:xfrm>
            <a:custGeom>
              <a:rect b="b" l="l" r="r" t="t"/>
              <a:pathLst>
                <a:path extrusionOk="0" h="148" w="149">
                  <a:moveTo>
                    <a:pt x="67" y="0"/>
                  </a:moveTo>
                  <a:cubicBezTo>
                    <a:pt x="41" y="0"/>
                    <a:pt x="1" y="41"/>
                    <a:pt x="1" y="82"/>
                  </a:cubicBezTo>
                  <a:cubicBezTo>
                    <a:pt x="1" y="128"/>
                    <a:pt x="21" y="148"/>
                    <a:pt x="67" y="148"/>
                  </a:cubicBezTo>
                  <a:cubicBezTo>
                    <a:pt x="108" y="148"/>
                    <a:pt x="148" y="128"/>
                    <a:pt x="148" y="82"/>
                  </a:cubicBezTo>
                  <a:cubicBezTo>
                    <a:pt x="148" y="41"/>
                    <a:pt x="108" y="0"/>
                    <a:pt x="6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9"/>
            <p:cNvSpPr/>
            <p:nvPr/>
          </p:nvSpPr>
          <p:spPr>
            <a:xfrm>
              <a:off x="2868835" y="3061892"/>
              <a:ext cx="11010" cy="11010"/>
            </a:xfrm>
            <a:custGeom>
              <a:rect b="b" l="l" r="r" t="t"/>
              <a:pathLst>
                <a:path extrusionOk="0" h="149" w="149">
                  <a:moveTo>
                    <a:pt x="82" y="1"/>
                  </a:moveTo>
                  <a:cubicBezTo>
                    <a:pt x="42" y="1"/>
                    <a:pt x="1" y="41"/>
                    <a:pt x="1" y="87"/>
                  </a:cubicBezTo>
                  <a:cubicBezTo>
                    <a:pt x="1" y="108"/>
                    <a:pt x="42" y="148"/>
                    <a:pt x="62" y="148"/>
                  </a:cubicBezTo>
                  <a:cubicBezTo>
                    <a:pt x="108" y="148"/>
                    <a:pt x="148" y="128"/>
                    <a:pt x="148" y="87"/>
                  </a:cubicBezTo>
                  <a:cubicBezTo>
                    <a:pt x="148" y="41"/>
                    <a:pt x="128"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9"/>
            <p:cNvSpPr/>
            <p:nvPr/>
          </p:nvSpPr>
          <p:spPr>
            <a:xfrm>
              <a:off x="2870386" y="3068320"/>
              <a:ext cx="10936" cy="10936"/>
            </a:xfrm>
            <a:custGeom>
              <a:rect b="b" l="l" r="r" t="t"/>
              <a:pathLst>
                <a:path extrusionOk="0" h="148" w="148">
                  <a:moveTo>
                    <a:pt x="61" y="0"/>
                  </a:moveTo>
                  <a:cubicBezTo>
                    <a:pt x="21" y="0"/>
                    <a:pt x="0" y="21"/>
                    <a:pt x="0" y="61"/>
                  </a:cubicBezTo>
                  <a:cubicBezTo>
                    <a:pt x="0" y="107"/>
                    <a:pt x="21" y="148"/>
                    <a:pt x="61" y="148"/>
                  </a:cubicBezTo>
                  <a:cubicBezTo>
                    <a:pt x="107" y="148"/>
                    <a:pt x="148" y="107"/>
                    <a:pt x="148" y="61"/>
                  </a:cubicBezTo>
                  <a:cubicBezTo>
                    <a:pt x="148" y="41"/>
                    <a:pt x="107" y="0"/>
                    <a:pt x="6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9"/>
            <p:cNvSpPr/>
            <p:nvPr/>
          </p:nvSpPr>
          <p:spPr>
            <a:xfrm>
              <a:off x="2882800" y="3080734"/>
              <a:ext cx="10936" cy="10936"/>
            </a:xfrm>
            <a:custGeom>
              <a:rect b="b" l="l" r="r" t="t"/>
              <a:pathLst>
                <a:path extrusionOk="0" h="148" w="148">
                  <a:moveTo>
                    <a:pt x="87" y="0"/>
                  </a:moveTo>
                  <a:cubicBezTo>
                    <a:pt x="46" y="0"/>
                    <a:pt x="0" y="20"/>
                    <a:pt x="0" y="66"/>
                  </a:cubicBezTo>
                  <a:cubicBezTo>
                    <a:pt x="0" y="107"/>
                    <a:pt x="46" y="148"/>
                    <a:pt x="87" y="148"/>
                  </a:cubicBezTo>
                  <a:cubicBezTo>
                    <a:pt x="107" y="148"/>
                    <a:pt x="148" y="107"/>
                    <a:pt x="148" y="66"/>
                  </a:cubicBezTo>
                  <a:cubicBezTo>
                    <a:pt x="148" y="20"/>
                    <a:pt x="127"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9"/>
            <p:cNvSpPr/>
            <p:nvPr/>
          </p:nvSpPr>
          <p:spPr>
            <a:xfrm>
              <a:off x="2890633" y="3091596"/>
              <a:ext cx="11010" cy="11010"/>
            </a:xfrm>
            <a:custGeom>
              <a:rect b="b" l="l" r="r" t="t"/>
              <a:pathLst>
                <a:path extrusionOk="0" h="149" w="149">
                  <a:moveTo>
                    <a:pt x="67" y="1"/>
                  </a:moveTo>
                  <a:cubicBezTo>
                    <a:pt x="42" y="1"/>
                    <a:pt x="1" y="21"/>
                    <a:pt x="1" y="67"/>
                  </a:cubicBezTo>
                  <a:cubicBezTo>
                    <a:pt x="1" y="107"/>
                    <a:pt x="21" y="148"/>
                    <a:pt x="67" y="148"/>
                  </a:cubicBezTo>
                  <a:cubicBezTo>
                    <a:pt x="108" y="148"/>
                    <a:pt x="148" y="107"/>
                    <a:pt x="148" y="67"/>
                  </a:cubicBezTo>
                  <a:cubicBezTo>
                    <a:pt x="148" y="21"/>
                    <a:pt x="108" y="1"/>
                    <a:pt x="6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9"/>
            <p:cNvSpPr/>
            <p:nvPr/>
          </p:nvSpPr>
          <p:spPr>
            <a:xfrm>
              <a:off x="2890633" y="3080734"/>
              <a:ext cx="11010" cy="10936"/>
            </a:xfrm>
            <a:custGeom>
              <a:rect b="b" l="l" r="r" t="t"/>
              <a:pathLst>
                <a:path extrusionOk="0" h="148" w="149">
                  <a:moveTo>
                    <a:pt x="67" y="0"/>
                  </a:moveTo>
                  <a:cubicBezTo>
                    <a:pt x="21" y="0"/>
                    <a:pt x="1" y="41"/>
                    <a:pt x="1" y="87"/>
                  </a:cubicBezTo>
                  <a:cubicBezTo>
                    <a:pt x="1" y="107"/>
                    <a:pt x="21" y="148"/>
                    <a:pt x="67" y="148"/>
                  </a:cubicBezTo>
                  <a:cubicBezTo>
                    <a:pt x="108" y="148"/>
                    <a:pt x="148" y="127"/>
                    <a:pt x="148" y="87"/>
                  </a:cubicBezTo>
                  <a:cubicBezTo>
                    <a:pt x="148" y="41"/>
                    <a:pt x="108" y="0"/>
                    <a:pt x="6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9"/>
            <p:cNvSpPr/>
            <p:nvPr/>
          </p:nvSpPr>
          <p:spPr>
            <a:xfrm>
              <a:off x="2893663" y="3066768"/>
              <a:ext cx="11379" cy="11010"/>
            </a:xfrm>
            <a:custGeom>
              <a:rect b="b" l="l" r="r" t="t"/>
              <a:pathLst>
                <a:path extrusionOk="0" h="149" w="154">
                  <a:moveTo>
                    <a:pt x="87" y="1"/>
                  </a:moveTo>
                  <a:cubicBezTo>
                    <a:pt x="46" y="1"/>
                    <a:pt x="1" y="21"/>
                    <a:pt x="1" y="62"/>
                  </a:cubicBezTo>
                  <a:cubicBezTo>
                    <a:pt x="1" y="103"/>
                    <a:pt x="46" y="148"/>
                    <a:pt x="87" y="148"/>
                  </a:cubicBezTo>
                  <a:cubicBezTo>
                    <a:pt x="107" y="148"/>
                    <a:pt x="153" y="103"/>
                    <a:pt x="153" y="62"/>
                  </a:cubicBezTo>
                  <a:cubicBezTo>
                    <a:pt x="153" y="21"/>
                    <a:pt x="128"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9"/>
            <p:cNvSpPr/>
            <p:nvPr/>
          </p:nvSpPr>
          <p:spPr>
            <a:xfrm>
              <a:off x="2881249" y="3060414"/>
              <a:ext cx="11010" cy="10936"/>
            </a:xfrm>
            <a:custGeom>
              <a:rect b="b" l="l" r="r" t="t"/>
              <a:pathLst>
                <a:path extrusionOk="0" h="148" w="149">
                  <a:moveTo>
                    <a:pt x="87" y="0"/>
                  </a:moveTo>
                  <a:cubicBezTo>
                    <a:pt x="41" y="0"/>
                    <a:pt x="1" y="21"/>
                    <a:pt x="1" y="61"/>
                  </a:cubicBezTo>
                  <a:cubicBezTo>
                    <a:pt x="1" y="107"/>
                    <a:pt x="41" y="148"/>
                    <a:pt x="87" y="148"/>
                  </a:cubicBezTo>
                  <a:cubicBezTo>
                    <a:pt x="128" y="148"/>
                    <a:pt x="148" y="107"/>
                    <a:pt x="148" y="61"/>
                  </a:cubicBezTo>
                  <a:cubicBezTo>
                    <a:pt x="148" y="21"/>
                    <a:pt x="128"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9"/>
            <p:cNvSpPr/>
            <p:nvPr/>
          </p:nvSpPr>
          <p:spPr>
            <a:xfrm>
              <a:off x="2865510" y="3049478"/>
              <a:ext cx="11306" cy="11010"/>
            </a:xfrm>
            <a:custGeom>
              <a:rect b="b" l="l" r="r" t="t"/>
              <a:pathLst>
                <a:path extrusionOk="0" h="149" w="153">
                  <a:moveTo>
                    <a:pt x="66" y="1"/>
                  </a:moveTo>
                  <a:cubicBezTo>
                    <a:pt x="26" y="1"/>
                    <a:pt x="0" y="21"/>
                    <a:pt x="0" y="62"/>
                  </a:cubicBezTo>
                  <a:cubicBezTo>
                    <a:pt x="0" y="108"/>
                    <a:pt x="26" y="148"/>
                    <a:pt x="66" y="148"/>
                  </a:cubicBezTo>
                  <a:cubicBezTo>
                    <a:pt x="107" y="148"/>
                    <a:pt x="153" y="108"/>
                    <a:pt x="153" y="62"/>
                  </a:cubicBezTo>
                  <a:cubicBezTo>
                    <a:pt x="153" y="21"/>
                    <a:pt x="107" y="1"/>
                    <a:pt x="6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9"/>
            <p:cNvSpPr/>
            <p:nvPr/>
          </p:nvSpPr>
          <p:spPr>
            <a:xfrm>
              <a:off x="2857972" y="3048000"/>
              <a:ext cx="10936" cy="11010"/>
            </a:xfrm>
            <a:custGeom>
              <a:rect b="b" l="l" r="r" t="t"/>
              <a:pathLst>
                <a:path extrusionOk="0" h="149" w="148">
                  <a:moveTo>
                    <a:pt x="82" y="1"/>
                  </a:moveTo>
                  <a:cubicBezTo>
                    <a:pt x="41" y="1"/>
                    <a:pt x="0" y="21"/>
                    <a:pt x="0" y="62"/>
                  </a:cubicBezTo>
                  <a:cubicBezTo>
                    <a:pt x="0" y="102"/>
                    <a:pt x="41" y="148"/>
                    <a:pt x="82" y="148"/>
                  </a:cubicBezTo>
                  <a:cubicBezTo>
                    <a:pt x="128" y="148"/>
                    <a:pt x="148" y="102"/>
                    <a:pt x="148" y="62"/>
                  </a:cubicBezTo>
                  <a:cubicBezTo>
                    <a:pt x="148" y="21"/>
                    <a:pt x="128"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9"/>
            <p:cNvSpPr/>
            <p:nvPr/>
          </p:nvSpPr>
          <p:spPr>
            <a:xfrm>
              <a:off x="2862480" y="3058936"/>
              <a:ext cx="10936" cy="10936"/>
            </a:xfrm>
            <a:custGeom>
              <a:rect b="b" l="l" r="r" t="t"/>
              <a:pathLst>
                <a:path extrusionOk="0" h="148" w="148">
                  <a:moveTo>
                    <a:pt x="87" y="0"/>
                  </a:moveTo>
                  <a:cubicBezTo>
                    <a:pt x="41" y="0"/>
                    <a:pt x="0" y="41"/>
                    <a:pt x="0" y="81"/>
                  </a:cubicBezTo>
                  <a:cubicBezTo>
                    <a:pt x="0" y="127"/>
                    <a:pt x="41" y="148"/>
                    <a:pt x="67" y="148"/>
                  </a:cubicBezTo>
                  <a:cubicBezTo>
                    <a:pt x="107" y="148"/>
                    <a:pt x="148" y="127"/>
                    <a:pt x="148" y="81"/>
                  </a:cubicBezTo>
                  <a:cubicBezTo>
                    <a:pt x="148" y="41"/>
                    <a:pt x="107"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9"/>
            <p:cNvSpPr/>
            <p:nvPr/>
          </p:nvSpPr>
          <p:spPr>
            <a:xfrm>
              <a:off x="2850066" y="3036694"/>
              <a:ext cx="11010" cy="11379"/>
            </a:xfrm>
            <a:custGeom>
              <a:rect b="b" l="l" r="r" t="t"/>
              <a:pathLst>
                <a:path extrusionOk="0" h="154" w="149">
                  <a:moveTo>
                    <a:pt x="62" y="1"/>
                  </a:moveTo>
                  <a:cubicBezTo>
                    <a:pt x="21" y="1"/>
                    <a:pt x="1" y="26"/>
                    <a:pt x="1" y="67"/>
                  </a:cubicBezTo>
                  <a:cubicBezTo>
                    <a:pt x="1" y="108"/>
                    <a:pt x="21" y="154"/>
                    <a:pt x="62" y="154"/>
                  </a:cubicBezTo>
                  <a:cubicBezTo>
                    <a:pt x="107" y="154"/>
                    <a:pt x="148" y="108"/>
                    <a:pt x="148" y="87"/>
                  </a:cubicBezTo>
                  <a:cubicBezTo>
                    <a:pt x="148" y="47"/>
                    <a:pt x="107" y="1"/>
                    <a:pt x="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9"/>
            <p:cNvSpPr/>
            <p:nvPr/>
          </p:nvSpPr>
          <p:spPr>
            <a:xfrm>
              <a:off x="2843711" y="3038616"/>
              <a:ext cx="12414" cy="10936"/>
            </a:xfrm>
            <a:custGeom>
              <a:rect b="b" l="l" r="r" t="t"/>
              <a:pathLst>
                <a:path extrusionOk="0" h="148" w="168">
                  <a:moveTo>
                    <a:pt x="87" y="0"/>
                  </a:moveTo>
                  <a:cubicBezTo>
                    <a:pt x="41" y="0"/>
                    <a:pt x="20" y="41"/>
                    <a:pt x="20" y="82"/>
                  </a:cubicBezTo>
                  <a:cubicBezTo>
                    <a:pt x="0" y="102"/>
                    <a:pt x="41" y="148"/>
                    <a:pt x="87" y="148"/>
                  </a:cubicBezTo>
                  <a:cubicBezTo>
                    <a:pt x="127" y="148"/>
                    <a:pt x="148" y="128"/>
                    <a:pt x="148" y="82"/>
                  </a:cubicBezTo>
                  <a:cubicBezTo>
                    <a:pt x="168" y="41"/>
                    <a:pt x="127"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9"/>
            <p:cNvSpPr/>
            <p:nvPr/>
          </p:nvSpPr>
          <p:spPr>
            <a:xfrm>
              <a:off x="2850066" y="3046153"/>
              <a:ext cx="11010" cy="11306"/>
            </a:xfrm>
            <a:custGeom>
              <a:rect b="b" l="l" r="r" t="t"/>
              <a:pathLst>
                <a:path extrusionOk="0" h="153" w="149">
                  <a:moveTo>
                    <a:pt x="62" y="0"/>
                  </a:moveTo>
                  <a:cubicBezTo>
                    <a:pt x="41" y="0"/>
                    <a:pt x="1" y="46"/>
                    <a:pt x="1" y="87"/>
                  </a:cubicBezTo>
                  <a:cubicBezTo>
                    <a:pt x="1" y="107"/>
                    <a:pt x="21" y="153"/>
                    <a:pt x="62" y="153"/>
                  </a:cubicBezTo>
                  <a:cubicBezTo>
                    <a:pt x="107" y="153"/>
                    <a:pt x="148" y="127"/>
                    <a:pt x="148" y="87"/>
                  </a:cubicBezTo>
                  <a:cubicBezTo>
                    <a:pt x="148" y="46"/>
                    <a:pt x="107" y="0"/>
                    <a:pt x="6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9"/>
            <p:cNvSpPr/>
            <p:nvPr/>
          </p:nvSpPr>
          <p:spPr>
            <a:xfrm>
              <a:off x="2834253" y="3033739"/>
              <a:ext cx="11010" cy="10936"/>
            </a:xfrm>
            <a:custGeom>
              <a:rect b="b" l="l" r="r" t="t"/>
              <a:pathLst>
                <a:path extrusionOk="0" h="148" w="149">
                  <a:moveTo>
                    <a:pt x="67" y="0"/>
                  </a:moveTo>
                  <a:cubicBezTo>
                    <a:pt x="42" y="0"/>
                    <a:pt x="1" y="41"/>
                    <a:pt x="1" y="87"/>
                  </a:cubicBezTo>
                  <a:cubicBezTo>
                    <a:pt x="1" y="127"/>
                    <a:pt x="21" y="148"/>
                    <a:pt x="67" y="148"/>
                  </a:cubicBezTo>
                  <a:cubicBezTo>
                    <a:pt x="108" y="148"/>
                    <a:pt x="148" y="127"/>
                    <a:pt x="148" y="87"/>
                  </a:cubicBezTo>
                  <a:cubicBezTo>
                    <a:pt x="148" y="41"/>
                    <a:pt x="108" y="0"/>
                    <a:pt x="6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9"/>
            <p:cNvSpPr/>
            <p:nvPr/>
          </p:nvSpPr>
          <p:spPr>
            <a:xfrm>
              <a:off x="2826420" y="3025832"/>
              <a:ext cx="10936" cy="10936"/>
            </a:xfrm>
            <a:custGeom>
              <a:rect b="b" l="l" r="r" t="t"/>
              <a:pathLst>
                <a:path extrusionOk="0" h="148" w="148">
                  <a:moveTo>
                    <a:pt x="87" y="0"/>
                  </a:moveTo>
                  <a:cubicBezTo>
                    <a:pt x="46" y="0"/>
                    <a:pt x="0" y="21"/>
                    <a:pt x="0" y="67"/>
                  </a:cubicBezTo>
                  <a:cubicBezTo>
                    <a:pt x="0" y="107"/>
                    <a:pt x="46" y="148"/>
                    <a:pt x="66" y="148"/>
                  </a:cubicBezTo>
                  <a:cubicBezTo>
                    <a:pt x="107" y="148"/>
                    <a:pt x="148" y="107"/>
                    <a:pt x="148" y="67"/>
                  </a:cubicBezTo>
                  <a:cubicBezTo>
                    <a:pt x="148" y="46"/>
                    <a:pt x="107"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9"/>
            <p:cNvSpPr/>
            <p:nvPr/>
          </p:nvSpPr>
          <p:spPr>
            <a:xfrm>
              <a:off x="2831297" y="3035217"/>
              <a:ext cx="10936" cy="11010"/>
            </a:xfrm>
            <a:custGeom>
              <a:rect b="b" l="l" r="r" t="t"/>
              <a:pathLst>
                <a:path extrusionOk="0" h="149" w="148">
                  <a:moveTo>
                    <a:pt x="61" y="1"/>
                  </a:moveTo>
                  <a:cubicBezTo>
                    <a:pt x="41" y="1"/>
                    <a:pt x="0" y="46"/>
                    <a:pt x="0" y="87"/>
                  </a:cubicBezTo>
                  <a:cubicBezTo>
                    <a:pt x="0" y="107"/>
                    <a:pt x="21" y="148"/>
                    <a:pt x="61" y="148"/>
                  </a:cubicBezTo>
                  <a:cubicBezTo>
                    <a:pt x="107" y="148"/>
                    <a:pt x="148" y="128"/>
                    <a:pt x="148" y="87"/>
                  </a:cubicBezTo>
                  <a:cubicBezTo>
                    <a:pt x="148" y="46"/>
                    <a:pt x="107" y="1"/>
                    <a:pt x="6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9"/>
            <p:cNvSpPr/>
            <p:nvPr/>
          </p:nvSpPr>
          <p:spPr>
            <a:xfrm>
              <a:off x="2834253" y="3044601"/>
              <a:ext cx="11010" cy="11010"/>
            </a:xfrm>
            <a:custGeom>
              <a:rect b="b" l="l" r="r" t="t"/>
              <a:pathLst>
                <a:path extrusionOk="0" h="149" w="149">
                  <a:moveTo>
                    <a:pt x="87" y="1"/>
                  </a:moveTo>
                  <a:cubicBezTo>
                    <a:pt x="42" y="1"/>
                    <a:pt x="21" y="21"/>
                    <a:pt x="1" y="67"/>
                  </a:cubicBezTo>
                  <a:cubicBezTo>
                    <a:pt x="1" y="108"/>
                    <a:pt x="42" y="148"/>
                    <a:pt x="87" y="148"/>
                  </a:cubicBezTo>
                  <a:cubicBezTo>
                    <a:pt x="128" y="148"/>
                    <a:pt x="148" y="108"/>
                    <a:pt x="148" y="67"/>
                  </a:cubicBezTo>
                  <a:cubicBezTo>
                    <a:pt x="148" y="21"/>
                    <a:pt x="128"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9"/>
            <p:cNvSpPr/>
            <p:nvPr/>
          </p:nvSpPr>
          <p:spPr>
            <a:xfrm>
              <a:off x="2839204" y="3052507"/>
              <a:ext cx="10936" cy="11010"/>
            </a:xfrm>
            <a:custGeom>
              <a:rect b="b" l="l" r="r" t="t"/>
              <a:pathLst>
                <a:path extrusionOk="0" h="149" w="148">
                  <a:moveTo>
                    <a:pt x="81" y="1"/>
                  </a:moveTo>
                  <a:cubicBezTo>
                    <a:pt x="41" y="1"/>
                    <a:pt x="0" y="21"/>
                    <a:pt x="0" y="67"/>
                  </a:cubicBezTo>
                  <a:cubicBezTo>
                    <a:pt x="0" y="107"/>
                    <a:pt x="41" y="148"/>
                    <a:pt x="81" y="148"/>
                  </a:cubicBezTo>
                  <a:cubicBezTo>
                    <a:pt x="127" y="148"/>
                    <a:pt x="148" y="107"/>
                    <a:pt x="148" y="67"/>
                  </a:cubicBezTo>
                  <a:cubicBezTo>
                    <a:pt x="148" y="21"/>
                    <a:pt x="127" y="1"/>
                    <a:pt x="8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9"/>
            <p:cNvSpPr/>
            <p:nvPr/>
          </p:nvSpPr>
          <p:spPr>
            <a:xfrm>
              <a:off x="2850066" y="3060414"/>
              <a:ext cx="11010" cy="10936"/>
            </a:xfrm>
            <a:custGeom>
              <a:rect b="b" l="l" r="r" t="t"/>
              <a:pathLst>
                <a:path extrusionOk="0" h="148" w="149">
                  <a:moveTo>
                    <a:pt x="82" y="0"/>
                  </a:moveTo>
                  <a:cubicBezTo>
                    <a:pt x="41" y="0"/>
                    <a:pt x="1" y="21"/>
                    <a:pt x="1" y="61"/>
                  </a:cubicBezTo>
                  <a:cubicBezTo>
                    <a:pt x="1" y="107"/>
                    <a:pt x="41" y="148"/>
                    <a:pt x="82" y="148"/>
                  </a:cubicBezTo>
                  <a:cubicBezTo>
                    <a:pt x="128" y="148"/>
                    <a:pt x="148" y="107"/>
                    <a:pt x="148" y="87"/>
                  </a:cubicBezTo>
                  <a:cubicBezTo>
                    <a:pt x="148" y="41"/>
                    <a:pt x="128" y="0"/>
                    <a:pt x="8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9"/>
            <p:cNvSpPr/>
            <p:nvPr/>
          </p:nvSpPr>
          <p:spPr>
            <a:xfrm>
              <a:off x="2857972" y="3066768"/>
              <a:ext cx="10936" cy="11010"/>
            </a:xfrm>
            <a:custGeom>
              <a:rect b="b" l="l" r="r" t="t"/>
              <a:pathLst>
                <a:path extrusionOk="0" h="149" w="148">
                  <a:moveTo>
                    <a:pt x="82" y="1"/>
                  </a:moveTo>
                  <a:cubicBezTo>
                    <a:pt x="41" y="1"/>
                    <a:pt x="0" y="42"/>
                    <a:pt x="0" y="82"/>
                  </a:cubicBezTo>
                  <a:cubicBezTo>
                    <a:pt x="0" y="128"/>
                    <a:pt x="41" y="148"/>
                    <a:pt x="82" y="148"/>
                  </a:cubicBezTo>
                  <a:cubicBezTo>
                    <a:pt x="128" y="148"/>
                    <a:pt x="148" y="128"/>
                    <a:pt x="148" y="82"/>
                  </a:cubicBezTo>
                  <a:cubicBezTo>
                    <a:pt x="148" y="42"/>
                    <a:pt x="128"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9"/>
            <p:cNvSpPr/>
            <p:nvPr/>
          </p:nvSpPr>
          <p:spPr>
            <a:xfrm>
              <a:off x="2815484" y="3016448"/>
              <a:ext cx="12488" cy="10936"/>
            </a:xfrm>
            <a:custGeom>
              <a:rect b="b" l="l" r="r" t="t"/>
              <a:pathLst>
                <a:path extrusionOk="0" h="148" w="169">
                  <a:moveTo>
                    <a:pt x="87" y="0"/>
                  </a:moveTo>
                  <a:cubicBezTo>
                    <a:pt x="41" y="0"/>
                    <a:pt x="21" y="21"/>
                    <a:pt x="21" y="66"/>
                  </a:cubicBezTo>
                  <a:cubicBezTo>
                    <a:pt x="1" y="107"/>
                    <a:pt x="41" y="148"/>
                    <a:pt x="87" y="148"/>
                  </a:cubicBezTo>
                  <a:cubicBezTo>
                    <a:pt x="128" y="148"/>
                    <a:pt x="148" y="107"/>
                    <a:pt x="148" y="66"/>
                  </a:cubicBezTo>
                  <a:cubicBezTo>
                    <a:pt x="168" y="46"/>
                    <a:pt x="128"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9"/>
            <p:cNvSpPr/>
            <p:nvPr/>
          </p:nvSpPr>
          <p:spPr>
            <a:xfrm>
              <a:off x="2823391" y="3014896"/>
              <a:ext cx="10936" cy="11010"/>
            </a:xfrm>
            <a:custGeom>
              <a:rect b="b" l="l" r="r" t="t"/>
              <a:pathLst>
                <a:path extrusionOk="0" h="149" w="148">
                  <a:moveTo>
                    <a:pt x="61" y="1"/>
                  </a:moveTo>
                  <a:cubicBezTo>
                    <a:pt x="21" y="1"/>
                    <a:pt x="0" y="21"/>
                    <a:pt x="0" y="67"/>
                  </a:cubicBezTo>
                  <a:cubicBezTo>
                    <a:pt x="0" y="108"/>
                    <a:pt x="21" y="148"/>
                    <a:pt x="61" y="148"/>
                  </a:cubicBezTo>
                  <a:cubicBezTo>
                    <a:pt x="107" y="148"/>
                    <a:pt x="128" y="108"/>
                    <a:pt x="148" y="67"/>
                  </a:cubicBezTo>
                  <a:cubicBezTo>
                    <a:pt x="148" y="42"/>
                    <a:pt x="107" y="1"/>
                    <a:pt x="6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9"/>
            <p:cNvSpPr/>
            <p:nvPr/>
          </p:nvSpPr>
          <p:spPr>
            <a:xfrm>
              <a:off x="2801592" y="2993098"/>
              <a:ext cx="10936" cy="11010"/>
            </a:xfrm>
            <a:custGeom>
              <a:rect b="b" l="l" r="r" t="t"/>
              <a:pathLst>
                <a:path extrusionOk="0" h="149" w="148">
                  <a:moveTo>
                    <a:pt x="82" y="1"/>
                  </a:moveTo>
                  <a:cubicBezTo>
                    <a:pt x="41" y="1"/>
                    <a:pt x="0" y="42"/>
                    <a:pt x="0" y="82"/>
                  </a:cubicBezTo>
                  <a:cubicBezTo>
                    <a:pt x="0" y="128"/>
                    <a:pt x="41" y="148"/>
                    <a:pt x="61" y="148"/>
                  </a:cubicBezTo>
                  <a:cubicBezTo>
                    <a:pt x="102" y="148"/>
                    <a:pt x="148" y="128"/>
                    <a:pt x="148" y="82"/>
                  </a:cubicBezTo>
                  <a:cubicBezTo>
                    <a:pt x="148" y="42"/>
                    <a:pt x="102"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9"/>
            <p:cNvSpPr/>
            <p:nvPr/>
          </p:nvSpPr>
          <p:spPr>
            <a:xfrm>
              <a:off x="2839204" y="3022803"/>
              <a:ext cx="10936" cy="11010"/>
            </a:xfrm>
            <a:custGeom>
              <a:rect b="b" l="l" r="r" t="t"/>
              <a:pathLst>
                <a:path extrusionOk="0" h="149" w="148">
                  <a:moveTo>
                    <a:pt x="81" y="1"/>
                  </a:moveTo>
                  <a:cubicBezTo>
                    <a:pt x="41" y="1"/>
                    <a:pt x="0" y="41"/>
                    <a:pt x="0" y="87"/>
                  </a:cubicBezTo>
                  <a:cubicBezTo>
                    <a:pt x="0" y="128"/>
                    <a:pt x="41" y="148"/>
                    <a:pt x="81" y="148"/>
                  </a:cubicBezTo>
                  <a:cubicBezTo>
                    <a:pt x="127" y="148"/>
                    <a:pt x="148" y="128"/>
                    <a:pt x="148" y="87"/>
                  </a:cubicBezTo>
                  <a:cubicBezTo>
                    <a:pt x="148" y="41"/>
                    <a:pt x="127" y="1"/>
                    <a:pt x="8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9"/>
            <p:cNvSpPr/>
            <p:nvPr/>
          </p:nvSpPr>
          <p:spPr>
            <a:xfrm>
              <a:off x="2850066" y="3030709"/>
              <a:ext cx="11010" cy="11010"/>
            </a:xfrm>
            <a:custGeom>
              <a:rect b="b" l="l" r="r" t="t"/>
              <a:pathLst>
                <a:path extrusionOk="0" h="149" w="149">
                  <a:moveTo>
                    <a:pt x="82" y="1"/>
                  </a:moveTo>
                  <a:cubicBezTo>
                    <a:pt x="41" y="1"/>
                    <a:pt x="21" y="41"/>
                    <a:pt x="1" y="82"/>
                  </a:cubicBezTo>
                  <a:cubicBezTo>
                    <a:pt x="1" y="128"/>
                    <a:pt x="41" y="148"/>
                    <a:pt x="82" y="148"/>
                  </a:cubicBezTo>
                  <a:cubicBezTo>
                    <a:pt x="128" y="148"/>
                    <a:pt x="148" y="128"/>
                    <a:pt x="148" y="82"/>
                  </a:cubicBezTo>
                  <a:cubicBezTo>
                    <a:pt x="148" y="41"/>
                    <a:pt x="128"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9"/>
            <p:cNvSpPr/>
            <p:nvPr/>
          </p:nvSpPr>
          <p:spPr>
            <a:xfrm>
              <a:off x="2859450" y="3038616"/>
              <a:ext cx="11010" cy="10936"/>
            </a:xfrm>
            <a:custGeom>
              <a:rect b="b" l="l" r="r" t="t"/>
              <a:pathLst>
                <a:path extrusionOk="0" h="148" w="149">
                  <a:moveTo>
                    <a:pt x="62" y="0"/>
                  </a:moveTo>
                  <a:cubicBezTo>
                    <a:pt x="21" y="0"/>
                    <a:pt x="1" y="41"/>
                    <a:pt x="1" y="82"/>
                  </a:cubicBezTo>
                  <a:cubicBezTo>
                    <a:pt x="1" y="102"/>
                    <a:pt x="21" y="148"/>
                    <a:pt x="62" y="148"/>
                  </a:cubicBezTo>
                  <a:cubicBezTo>
                    <a:pt x="108" y="148"/>
                    <a:pt x="148" y="128"/>
                    <a:pt x="148" y="82"/>
                  </a:cubicBezTo>
                  <a:cubicBezTo>
                    <a:pt x="148" y="41"/>
                    <a:pt x="108" y="0"/>
                    <a:pt x="6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9"/>
            <p:cNvSpPr/>
            <p:nvPr/>
          </p:nvSpPr>
          <p:spPr>
            <a:xfrm>
              <a:off x="2868835" y="3046153"/>
              <a:ext cx="11010" cy="11306"/>
            </a:xfrm>
            <a:custGeom>
              <a:rect b="b" l="l" r="r" t="t"/>
              <a:pathLst>
                <a:path extrusionOk="0" h="153" w="149">
                  <a:moveTo>
                    <a:pt x="82" y="0"/>
                  </a:moveTo>
                  <a:cubicBezTo>
                    <a:pt x="42" y="0"/>
                    <a:pt x="1" y="26"/>
                    <a:pt x="1" y="66"/>
                  </a:cubicBezTo>
                  <a:cubicBezTo>
                    <a:pt x="1" y="107"/>
                    <a:pt x="42" y="153"/>
                    <a:pt x="82" y="153"/>
                  </a:cubicBezTo>
                  <a:cubicBezTo>
                    <a:pt x="108" y="153"/>
                    <a:pt x="148" y="107"/>
                    <a:pt x="148" y="66"/>
                  </a:cubicBezTo>
                  <a:cubicBezTo>
                    <a:pt x="148" y="26"/>
                    <a:pt x="128" y="0"/>
                    <a:pt x="8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9"/>
            <p:cNvSpPr/>
            <p:nvPr/>
          </p:nvSpPr>
          <p:spPr>
            <a:xfrm>
              <a:off x="2878293" y="3051029"/>
              <a:ext cx="10936" cy="10936"/>
            </a:xfrm>
            <a:custGeom>
              <a:rect b="b" l="l" r="r" t="t"/>
              <a:pathLst>
                <a:path extrusionOk="0" h="148" w="148">
                  <a:moveTo>
                    <a:pt x="61" y="0"/>
                  </a:moveTo>
                  <a:cubicBezTo>
                    <a:pt x="20" y="0"/>
                    <a:pt x="0" y="21"/>
                    <a:pt x="0" y="61"/>
                  </a:cubicBezTo>
                  <a:cubicBezTo>
                    <a:pt x="0" y="107"/>
                    <a:pt x="20" y="148"/>
                    <a:pt x="61" y="148"/>
                  </a:cubicBezTo>
                  <a:cubicBezTo>
                    <a:pt x="107" y="148"/>
                    <a:pt x="148" y="107"/>
                    <a:pt x="148" y="61"/>
                  </a:cubicBezTo>
                  <a:cubicBezTo>
                    <a:pt x="148" y="21"/>
                    <a:pt x="107" y="0"/>
                    <a:pt x="6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9"/>
            <p:cNvSpPr/>
            <p:nvPr/>
          </p:nvSpPr>
          <p:spPr>
            <a:xfrm>
              <a:off x="2887677" y="3057384"/>
              <a:ext cx="10936" cy="11010"/>
            </a:xfrm>
            <a:custGeom>
              <a:rect b="b" l="l" r="r" t="t"/>
              <a:pathLst>
                <a:path extrusionOk="0" h="149" w="148">
                  <a:moveTo>
                    <a:pt x="82" y="1"/>
                  </a:moveTo>
                  <a:cubicBezTo>
                    <a:pt x="41" y="1"/>
                    <a:pt x="0" y="41"/>
                    <a:pt x="0" y="82"/>
                  </a:cubicBezTo>
                  <a:cubicBezTo>
                    <a:pt x="0" y="102"/>
                    <a:pt x="41" y="148"/>
                    <a:pt x="82" y="148"/>
                  </a:cubicBezTo>
                  <a:cubicBezTo>
                    <a:pt x="127" y="148"/>
                    <a:pt x="148" y="128"/>
                    <a:pt x="148" y="82"/>
                  </a:cubicBezTo>
                  <a:cubicBezTo>
                    <a:pt x="148" y="41"/>
                    <a:pt x="127"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9"/>
            <p:cNvSpPr/>
            <p:nvPr/>
          </p:nvSpPr>
          <p:spPr>
            <a:xfrm>
              <a:off x="2895584" y="3061892"/>
              <a:ext cx="10936" cy="11010"/>
            </a:xfrm>
            <a:custGeom>
              <a:rect b="b" l="l" r="r" t="t"/>
              <a:pathLst>
                <a:path extrusionOk="0" h="149" w="148">
                  <a:moveTo>
                    <a:pt x="81" y="1"/>
                  </a:moveTo>
                  <a:cubicBezTo>
                    <a:pt x="41" y="1"/>
                    <a:pt x="0" y="21"/>
                    <a:pt x="0" y="67"/>
                  </a:cubicBezTo>
                  <a:cubicBezTo>
                    <a:pt x="0" y="108"/>
                    <a:pt x="41" y="148"/>
                    <a:pt x="61" y="148"/>
                  </a:cubicBezTo>
                  <a:cubicBezTo>
                    <a:pt x="102" y="148"/>
                    <a:pt x="148" y="108"/>
                    <a:pt x="148" y="87"/>
                  </a:cubicBezTo>
                  <a:cubicBezTo>
                    <a:pt x="148" y="41"/>
                    <a:pt x="102" y="1"/>
                    <a:pt x="8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9"/>
            <p:cNvSpPr/>
            <p:nvPr/>
          </p:nvSpPr>
          <p:spPr>
            <a:xfrm>
              <a:off x="2904968" y="3068320"/>
              <a:ext cx="10936" cy="10936"/>
            </a:xfrm>
            <a:custGeom>
              <a:rect b="b" l="l" r="r" t="t"/>
              <a:pathLst>
                <a:path extrusionOk="0" h="148" w="148">
                  <a:moveTo>
                    <a:pt x="61" y="0"/>
                  </a:moveTo>
                  <a:cubicBezTo>
                    <a:pt x="21" y="0"/>
                    <a:pt x="0" y="41"/>
                    <a:pt x="0" y="82"/>
                  </a:cubicBezTo>
                  <a:cubicBezTo>
                    <a:pt x="0" y="127"/>
                    <a:pt x="21" y="148"/>
                    <a:pt x="61" y="148"/>
                  </a:cubicBezTo>
                  <a:cubicBezTo>
                    <a:pt x="102" y="148"/>
                    <a:pt x="148" y="127"/>
                    <a:pt x="148" y="82"/>
                  </a:cubicBezTo>
                  <a:cubicBezTo>
                    <a:pt x="148" y="41"/>
                    <a:pt x="102" y="0"/>
                    <a:pt x="6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9"/>
            <p:cNvSpPr/>
            <p:nvPr/>
          </p:nvSpPr>
          <p:spPr>
            <a:xfrm>
              <a:off x="2910953" y="3074305"/>
              <a:ext cx="11010" cy="11379"/>
            </a:xfrm>
            <a:custGeom>
              <a:rect b="b" l="l" r="r" t="t"/>
              <a:pathLst>
                <a:path extrusionOk="0" h="154" w="149">
                  <a:moveTo>
                    <a:pt x="87" y="1"/>
                  </a:moveTo>
                  <a:cubicBezTo>
                    <a:pt x="46" y="1"/>
                    <a:pt x="1" y="26"/>
                    <a:pt x="1" y="67"/>
                  </a:cubicBezTo>
                  <a:cubicBezTo>
                    <a:pt x="1" y="107"/>
                    <a:pt x="46" y="153"/>
                    <a:pt x="87" y="153"/>
                  </a:cubicBezTo>
                  <a:cubicBezTo>
                    <a:pt x="128" y="153"/>
                    <a:pt x="148" y="107"/>
                    <a:pt x="148" y="87"/>
                  </a:cubicBezTo>
                  <a:cubicBezTo>
                    <a:pt x="148" y="46"/>
                    <a:pt x="128"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9"/>
            <p:cNvSpPr/>
            <p:nvPr/>
          </p:nvSpPr>
          <p:spPr>
            <a:xfrm>
              <a:off x="2915830" y="3079182"/>
              <a:ext cx="11010" cy="11010"/>
            </a:xfrm>
            <a:custGeom>
              <a:rect b="b" l="l" r="r" t="t"/>
              <a:pathLst>
                <a:path extrusionOk="0" h="149" w="149">
                  <a:moveTo>
                    <a:pt x="82" y="1"/>
                  </a:moveTo>
                  <a:cubicBezTo>
                    <a:pt x="41" y="1"/>
                    <a:pt x="1" y="41"/>
                    <a:pt x="1" y="87"/>
                  </a:cubicBezTo>
                  <a:cubicBezTo>
                    <a:pt x="1" y="108"/>
                    <a:pt x="41" y="148"/>
                    <a:pt x="62" y="148"/>
                  </a:cubicBezTo>
                  <a:cubicBezTo>
                    <a:pt x="108" y="148"/>
                    <a:pt x="148" y="128"/>
                    <a:pt x="148" y="87"/>
                  </a:cubicBezTo>
                  <a:cubicBezTo>
                    <a:pt x="148" y="41"/>
                    <a:pt x="108"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9"/>
            <p:cNvSpPr/>
            <p:nvPr/>
          </p:nvSpPr>
          <p:spPr>
            <a:xfrm>
              <a:off x="2925215" y="3088567"/>
              <a:ext cx="11010" cy="11010"/>
            </a:xfrm>
            <a:custGeom>
              <a:rect b="b" l="l" r="r" t="t"/>
              <a:pathLst>
                <a:path extrusionOk="0" h="149" w="149">
                  <a:moveTo>
                    <a:pt x="62" y="1"/>
                  </a:moveTo>
                  <a:cubicBezTo>
                    <a:pt x="21" y="1"/>
                    <a:pt x="1" y="42"/>
                    <a:pt x="1" y="87"/>
                  </a:cubicBezTo>
                  <a:cubicBezTo>
                    <a:pt x="1" y="128"/>
                    <a:pt x="21" y="148"/>
                    <a:pt x="62" y="148"/>
                  </a:cubicBezTo>
                  <a:cubicBezTo>
                    <a:pt x="108" y="148"/>
                    <a:pt x="148" y="128"/>
                    <a:pt x="148" y="87"/>
                  </a:cubicBezTo>
                  <a:cubicBezTo>
                    <a:pt x="148" y="42"/>
                    <a:pt x="108" y="1"/>
                    <a:pt x="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9"/>
            <p:cNvSpPr/>
            <p:nvPr/>
          </p:nvSpPr>
          <p:spPr>
            <a:xfrm>
              <a:off x="2929722" y="3093074"/>
              <a:ext cx="11010" cy="11379"/>
            </a:xfrm>
            <a:custGeom>
              <a:rect b="b" l="l" r="r" t="t"/>
              <a:pathLst>
                <a:path extrusionOk="0" h="154" w="149">
                  <a:moveTo>
                    <a:pt x="67" y="1"/>
                  </a:moveTo>
                  <a:cubicBezTo>
                    <a:pt x="21" y="1"/>
                    <a:pt x="1" y="26"/>
                    <a:pt x="1" y="67"/>
                  </a:cubicBezTo>
                  <a:cubicBezTo>
                    <a:pt x="1" y="108"/>
                    <a:pt x="21" y="154"/>
                    <a:pt x="67" y="154"/>
                  </a:cubicBezTo>
                  <a:cubicBezTo>
                    <a:pt x="108" y="154"/>
                    <a:pt x="148" y="108"/>
                    <a:pt x="148" y="67"/>
                  </a:cubicBezTo>
                  <a:cubicBezTo>
                    <a:pt x="148" y="26"/>
                    <a:pt x="108" y="1"/>
                    <a:pt x="6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9"/>
            <p:cNvSpPr/>
            <p:nvPr/>
          </p:nvSpPr>
          <p:spPr>
            <a:xfrm>
              <a:off x="2939180" y="3102532"/>
              <a:ext cx="10936" cy="11306"/>
            </a:xfrm>
            <a:custGeom>
              <a:rect b="b" l="l" r="r" t="t"/>
              <a:pathLst>
                <a:path extrusionOk="0" h="153" w="148">
                  <a:moveTo>
                    <a:pt x="87" y="0"/>
                  </a:moveTo>
                  <a:cubicBezTo>
                    <a:pt x="46" y="0"/>
                    <a:pt x="0" y="46"/>
                    <a:pt x="0" y="87"/>
                  </a:cubicBezTo>
                  <a:cubicBezTo>
                    <a:pt x="0" y="127"/>
                    <a:pt x="46" y="153"/>
                    <a:pt x="66" y="153"/>
                  </a:cubicBezTo>
                  <a:cubicBezTo>
                    <a:pt x="107" y="153"/>
                    <a:pt x="148" y="127"/>
                    <a:pt x="148" y="87"/>
                  </a:cubicBezTo>
                  <a:cubicBezTo>
                    <a:pt x="148" y="46"/>
                    <a:pt x="127"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9"/>
            <p:cNvSpPr/>
            <p:nvPr/>
          </p:nvSpPr>
          <p:spPr>
            <a:xfrm>
              <a:off x="2944057" y="3110365"/>
              <a:ext cx="10936" cy="9532"/>
            </a:xfrm>
            <a:custGeom>
              <a:rect b="b" l="l" r="r" t="t"/>
              <a:pathLst>
                <a:path extrusionOk="0" h="129" w="148">
                  <a:moveTo>
                    <a:pt x="82" y="1"/>
                  </a:moveTo>
                  <a:cubicBezTo>
                    <a:pt x="41" y="1"/>
                    <a:pt x="0" y="21"/>
                    <a:pt x="0" y="67"/>
                  </a:cubicBezTo>
                  <a:cubicBezTo>
                    <a:pt x="0" y="108"/>
                    <a:pt x="41" y="128"/>
                    <a:pt x="82" y="128"/>
                  </a:cubicBezTo>
                  <a:cubicBezTo>
                    <a:pt x="127" y="128"/>
                    <a:pt x="148" y="108"/>
                    <a:pt x="148" y="67"/>
                  </a:cubicBezTo>
                  <a:cubicBezTo>
                    <a:pt x="148" y="21"/>
                    <a:pt x="127"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9"/>
            <p:cNvSpPr/>
            <p:nvPr/>
          </p:nvSpPr>
          <p:spPr>
            <a:xfrm>
              <a:off x="2948565" y="3118271"/>
              <a:ext cx="10936" cy="11010"/>
            </a:xfrm>
            <a:custGeom>
              <a:rect b="b" l="l" r="r" t="t"/>
              <a:pathLst>
                <a:path extrusionOk="0" h="149" w="148">
                  <a:moveTo>
                    <a:pt x="87" y="1"/>
                  </a:moveTo>
                  <a:cubicBezTo>
                    <a:pt x="46" y="1"/>
                    <a:pt x="0" y="21"/>
                    <a:pt x="0" y="67"/>
                  </a:cubicBezTo>
                  <a:cubicBezTo>
                    <a:pt x="0" y="108"/>
                    <a:pt x="46" y="148"/>
                    <a:pt x="87" y="148"/>
                  </a:cubicBezTo>
                  <a:cubicBezTo>
                    <a:pt x="127" y="148"/>
                    <a:pt x="148" y="108"/>
                    <a:pt x="148" y="67"/>
                  </a:cubicBezTo>
                  <a:cubicBezTo>
                    <a:pt x="148" y="41"/>
                    <a:pt x="127"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2" name="Google Shape;3602;p69"/>
          <p:cNvGrpSpPr/>
          <p:nvPr/>
        </p:nvGrpSpPr>
        <p:grpSpPr>
          <a:xfrm>
            <a:off x="2364444" y="2848787"/>
            <a:ext cx="318033" cy="359042"/>
            <a:chOff x="2364444" y="2848787"/>
            <a:chExt cx="318033" cy="359042"/>
          </a:xfrm>
        </p:grpSpPr>
        <p:sp>
          <p:nvSpPr>
            <p:cNvPr id="3603" name="Google Shape;3603;p69"/>
            <p:cNvSpPr/>
            <p:nvPr/>
          </p:nvSpPr>
          <p:spPr>
            <a:xfrm>
              <a:off x="2417795" y="2970931"/>
              <a:ext cx="97095" cy="138031"/>
            </a:xfrm>
            <a:custGeom>
              <a:rect b="b" l="l" r="r" t="t"/>
              <a:pathLst>
                <a:path extrusionOk="0" h="1868" w="1314">
                  <a:moveTo>
                    <a:pt x="845" y="1"/>
                  </a:moveTo>
                  <a:cubicBezTo>
                    <a:pt x="825" y="26"/>
                    <a:pt x="825" y="47"/>
                    <a:pt x="805" y="47"/>
                  </a:cubicBezTo>
                  <a:cubicBezTo>
                    <a:pt x="784" y="67"/>
                    <a:pt x="764" y="108"/>
                    <a:pt x="744" y="128"/>
                  </a:cubicBezTo>
                  <a:cubicBezTo>
                    <a:pt x="718" y="128"/>
                    <a:pt x="698" y="153"/>
                    <a:pt x="677" y="174"/>
                  </a:cubicBezTo>
                  <a:lnTo>
                    <a:pt x="677" y="194"/>
                  </a:lnTo>
                  <a:cubicBezTo>
                    <a:pt x="657" y="194"/>
                    <a:pt x="657" y="214"/>
                    <a:pt x="637" y="235"/>
                  </a:cubicBezTo>
                  <a:lnTo>
                    <a:pt x="616" y="255"/>
                  </a:lnTo>
                  <a:lnTo>
                    <a:pt x="591" y="301"/>
                  </a:lnTo>
                  <a:cubicBezTo>
                    <a:pt x="591" y="301"/>
                    <a:pt x="571" y="321"/>
                    <a:pt x="571" y="342"/>
                  </a:cubicBezTo>
                  <a:lnTo>
                    <a:pt x="550" y="362"/>
                  </a:lnTo>
                  <a:lnTo>
                    <a:pt x="530" y="382"/>
                  </a:lnTo>
                  <a:lnTo>
                    <a:pt x="530" y="408"/>
                  </a:lnTo>
                  <a:cubicBezTo>
                    <a:pt x="510" y="428"/>
                    <a:pt x="489" y="448"/>
                    <a:pt x="464" y="489"/>
                  </a:cubicBezTo>
                  <a:lnTo>
                    <a:pt x="443" y="509"/>
                  </a:lnTo>
                  <a:cubicBezTo>
                    <a:pt x="443" y="535"/>
                    <a:pt x="423" y="555"/>
                    <a:pt x="423" y="555"/>
                  </a:cubicBezTo>
                  <a:lnTo>
                    <a:pt x="403" y="576"/>
                  </a:lnTo>
                  <a:cubicBezTo>
                    <a:pt x="403" y="596"/>
                    <a:pt x="403" y="596"/>
                    <a:pt x="382" y="616"/>
                  </a:cubicBezTo>
                  <a:lnTo>
                    <a:pt x="382" y="637"/>
                  </a:lnTo>
                  <a:cubicBezTo>
                    <a:pt x="382" y="662"/>
                    <a:pt x="362" y="662"/>
                    <a:pt x="362" y="682"/>
                  </a:cubicBezTo>
                  <a:lnTo>
                    <a:pt x="337" y="703"/>
                  </a:lnTo>
                  <a:cubicBezTo>
                    <a:pt x="337" y="723"/>
                    <a:pt x="316" y="723"/>
                    <a:pt x="316" y="743"/>
                  </a:cubicBezTo>
                  <a:cubicBezTo>
                    <a:pt x="316" y="764"/>
                    <a:pt x="296" y="789"/>
                    <a:pt x="296" y="810"/>
                  </a:cubicBezTo>
                  <a:cubicBezTo>
                    <a:pt x="276" y="830"/>
                    <a:pt x="255" y="850"/>
                    <a:pt x="255" y="871"/>
                  </a:cubicBezTo>
                  <a:lnTo>
                    <a:pt x="235" y="891"/>
                  </a:lnTo>
                  <a:lnTo>
                    <a:pt x="235" y="916"/>
                  </a:lnTo>
                  <a:lnTo>
                    <a:pt x="210" y="937"/>
                  </a:lnTo>
                  <a:cubicBezTo>
                    <a:pt x="210" y="937"/>
                    <a:pt x="210" y="957"/>
                    <a:pt x="189" y="977"/>
                  </a:cubicBezTo>
                  <a:lnTo>
                    <a:pt x="189" y="998"/>
                  </a:lnTo>
                  <a:cubicBezTo>
                    <a:pt x="169" y="1018"/>
                    <a:pt x="169" y="1064"/>
                    <a:pt x="148" y="1105"/>
                  </a:cubicBezTo>
                  <a:cubicBezTo>
                    <a:pt x="128" y="1125"/>
                    <a:pt x="128" y="1145"/>
                    <a:pt x="128" y="1171"/>
                  </a:cubicBezTo>
                  <a:cubicBezTo>
                    <a:pt x="108" y="1191"/>
                    <a:pt x="108" y="1211"/>
                    <a:pt x="108" y="1232"/>
                  </a:cubicBezTo>
                  <a:lnTo>
                    <a:pt x="82" y="1252"/>
                  </a:lnTo>
                  <a:cubicBezTo>
                    <a:pt x="82" y="1272"/>
                    <a:pt x="82" y="1298"/>
                    <a:pt x="62" y="1318"/>
                  </a:cubicBezTo>
                  <a:lnTo>
                    <a:pt x="62" y="1359"/>
                  </a:lnTo>
                  <a:lnTo>
                    <a:pt x="42" y="1359"/>
                  </a:lnTo>
                  <a:lnTo>
                    <a:pt x="42" y="1379"/>
                  </a:lnTo>
                  <a:lnTo>
                    <a:pt x="42" y="1425"/>
                  </a:lnTo>
                  <a:cubicBezTo>
                    <a:pt x="21" y="1445"/>
                    <a:pt x="21" y="1466"/>
                    <a:pt x="21" y="1486"/>
                  </a:cubicBezTo>
                  <a:cubicBezTo>
                    <a:pt x="21" y="1506"/>
                    <a:pt x="1" y="1506"/>
                    <a:pt x="1" y="1506"/>
                  </a:cubicBezTo>
                  <a:lnTo>
                    <a:pt x="1" y="1527"/>
                  </a:lnTo>
                  <a:lnTo>
                    <a:pt x="1" y="1552"/>
                  </a:lnTo>
                  <a:lnTo>
                    <a:pt x="1" y="1573"/>
                  </a:lnTo>
                  <a:lnTo>
                    <a:pt x="21" y="1593"/>
                  </a:lnTo>
                  <a:lnTo>
                    <a:pt x="82" y="1593"/>
                  </a:lnTo>
                  <a:cubicBezTo>
                    <a:pt x="108" y="1593"/>
                    <a:pt x="108" y="1593"/>
                    <a:pt x="128" y="1613"/>
                  </a:cubicBezTo>
                  <a:lnTo>
                    <a:pt x="189" y="1613"/>
                  </a:lnTo>
                  <a:cubicBezTo>
                    <a:pt x="210" y="1613"/>
                    <a:pt x="235" y="1613"/>
                    <a:pt x="255" y="1634"/>
                  </a:cubicBezTo>
                  <a:lnTo>
                    <a:pt x="382" y="1634"/>
                  </a:lnTo>
                  <a:cubicBezTo>
                    <a:pt x="423" y="1654"/>
                    <a:pt x="443" y="1654"/>
                    <a:pt x="489" y="1679"/>
                  </a:cubicBezTo>
                  <a:lnTo>
                    <a:pt x="550" y="1679"/>
                  </a:lnTo>
                  <a:cubicBezTo>
                    <a:pt x="571" y="1700"/>
                    <a:pt x="591" y="1700"/>
                    <a:pt x="616" y="1700"/>
                  </a:cubicBezTo>
                  <a:lnTo>
                    <a:pt x="637" y="1700"/>
                  </a:lnTo>
                  <a:cubicBezTo>
                    <a:pt x="637" y="1700"/>
                    <a:pt x="657" y="1700"/>
                    <a:pt x="677" y="1720"/>
                  </a:cubicBezTo>
                  <a:lnTo>
                    <a:pt x="744" y="1720"/>
                  </a:lnTo>
                  <a:cubicBezTo>
                    <a:pt x="744" y="1740"/>
                    <a:pt x="764" y="1740"/>
                    <a:pt x="764" y="1740"/>
                  </a:cubicBezTo>
                  <a:lnTo>
                    <a:pt x="784" y="1740"/>
                  </a:lnTo>
                  <a:cubicBezTo>
                    <a:pt x="805" y="1740"/>
                    <a:pt x="825" y="1740"/>
                    <a:pt x="845" y="1761"/>
                  </a:cubicBezTo>
                  <a:lnTo>
                    <a:pt x="911" y="1761"/>
                  </a:lnTo>
                  <a:cubicBezTo>
                    <a:pt x="932" y="1761"/>
                    <a:pt x="952" y="1781"/>
                    <a:pt x="973" y="1781"/>
                  </a:cubicBezTo>
                  <a:lnTo>
                    <a:pt x="1018" y="1781"/>
                  </a:lnTo>
                  <a:lnTo>
                    <a:pt x="1039" y="1807"/>
                  </a:lnTo>
                  <a:lnTo>
                    <a:pt x="1079" y="1807"/>
                  </a:lnTo>
                  <a:cubicBezTo>
                    <a:pt x="1100" y="1827"/>
                    <a:pt x="1125" y="1827"/>
                    <a:pt x="1145" y="1827"/>
                  </a:cubicBezTo>
                  <a:cubicBezTo>
                    <a:pt x="1166" y="1827"/>
                    <a:pt x="1186" y="1847"/>
                    <a:pt x="1206" y="1847"/>
                  </a:cubicBezTo>
                  <a:lnTo>
                    <a:pt x="1227" y="1847"/>
                  </a:lnTo>
                  <a:lnTo>
                    <a:pt x="1252" y="1868"/>
                  </a:lnTo>
                  <a:lnTo>
                    <a:pt x="1313" y="1868"/>
                  </a:lnTo>
                  <a:cubicBezTo>
                    <a:pt x="1293" y="1868"/>
                    <a:pt x="1293" y="1847"/>
                    <a:pt x="1293" y="1847"/>
                  </a:cubicBezTo>
                  <a:lnTo>
                    <a:pt x="1293" y="1827"/>
                  </a:lnTo>
                  <a:lnTo>
                    <a:pt x="1293" y="1781"/>
                  </a:lnTo>
                  <a:lnTo>
                    <a:pt x="1293" y="1679"/>
                  </a:lnTo>
                  <a:lnTo>
                    <a:pt x="1293" y="1634"/>
                  </a:lnTo>
                  <a:lnTo>
                    <a:pt x="1293" y="1593"/>
                  </a:lnTo>
                  <a:lnTo>
                    <a:pt x="1293" y="1486"/>
                  </a:lnTo>
                  <a:lnTo>
                    <a:pt x="1293" y="1425"/>
                  </a:lnTo>
                  <a:lnTo>
                    <a:pt x="1293" y="1379"/>
                  </a:lnTo>
                  <a:lnTo>
                    <a:pt x="1293" y="1272"/>
                  </a:lnTo>
                  <a:lnTo>
                    <a:pt x="1293" y="1232"/>
                  </a:lnTo>
                  <a:lnTo>
                    <a:pt x="1293" y="1211"/>
                  </a:lnTo>
                  <a:lnTo>
                    <a:pt x="1293" y="1171"/>
                  </a:lnTo>
                  <a:lnTo>
                    <a:pt x="1293" y="1145"/>
                  </a:lnTo>
                  <a:cubicBezTo>
                    <a:pt x="1273" y="1125"/>
                    <a:pt x="1273" y="1084"/>
                    <a:pt x="1273" y="1044"/>
                  </a:cubicBezTo>
                  <a:lnTo>
                    <a:pt x="1273" y="937"/>
                  </a:lnTo>
                  <a:lnTo>
                    <a:pt x="1273" y="891"/>
                  </a:lnTo>
                  <a:lnTo>
                    <a:pt x="1273" y="871"/>
                  </a:lnTo>
                  <a:lnTo>
                    <a:pt x="1273" y="830"/>
                  </a:lnTo>
                  <a:lnTo>
                    <a:pt x="1273" y="810"/>
                  </a:lnTo>
                  <a:lnTo>
                    <a:pt x="1273" y="743"/>
                  </a:lnTo>
                  <a:cubicBezTo>
                    <a:pt x="1273" y="743"/>
                    <a:pt x="1293" y="723"/>
                    <a:pt x="1293" y="703"/>
                  </a:cubicBezTo>
                  <a:lnTo>
                    <a:pt x="1293" y="662"/>
                  </a:lnTo>
                  <a:lnTo>
                    <a:pt x="1293" y="596"/>
                  </a:lnTo>
                  <a:lnTo>
                    <a:pt x="1293" y="469"/>
                  </a:lnTo>
                  <a:lnTo>
                    <a:pt x="1293" y="362"/>
                  </a:lnTo>
                  <a:lnTo>
                    <a:pt x="1293" y="174"/>
                  </a:lnTo>
                  <a:lnTo>
                    <a:pt x="1293" y="108"/>
                  </a:lnTo>
                  <a:lnTo>
                    <a:pt x="1293" y="87"/>
                  </a:lnTo>
                  <a:lnTo>
                    <a:pt x="1206" y="87"/>
                  </a:lnTo>
                  <a:lnTo>
                    <a:pt x="1186" y="67"/>
                  </a:lnTo>
                  <a:lnTo>
                    <a:pt x="1125" y="67"/>
                  </a:lnTo>
                  <a:cubicBezTo>
                    <a:pt x="1100" y="67"/>
                    <a:pt x="1100" y="67"/>
                    <a:pt x="1079" y="47"/>
                  </a:cubicBezTo>
                  <a:lnTo>
                    <a:pt x="973" y="47"/>
                  </a:lnTo>
                  <a:cubicBezTo>
                    <a:pt x="952" y="26"/>
                    <a:pt x="952" y="26"/>
                    <a:pt x="932" y="26"/>
                  </a:cubicBezTo>
                  <a:lnTo>
                    <a:pt x="871" y="26"/>
                  </a:lnTo>
                  <a:lnTo>
                    <a:pt x="84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9"/>
            <p:cNvSpPr/>
            <p:nvPr/>
          </p:nvSpPr>
          <p:spPr>
            <a:xfrm>
              <a:off x="2511786" y="2972852"/>
              <a:ext cx="90666" cy="136110"/>
            </a:xfrm>
            <a:custGeom>
              <a:rect b="b" l="l" r="r" t="t"/>
              <a:pathLst>
                <a:path extrusionOk="0" h="1842" w="1227">
                  <a:moveTo>
                    <a:pt x="336" y="0"/>
                  </a:moveTo>
                  <a:cubicBezTo>
                    <a:pt x="316" y="0"/>
                    <a:pt x="316" y="0"/>
                    <a:pt x="296" y="21"/>
                  </a:cubicBezTo>
                  <a:lnTo>
                    <a:pt x="235" y="21"/>
                  </a:lnTo>
                  <a:lnTo>
                    <a:pt x="209" y="41"/>
                  </a:lnTo>
                  <a:lnTo>
                    <a:pt x="148" y="41"/>
                  </a:lnTo>
                  <a:lnTo>
                    <a:pt x="128" y="61"/>
                  </a:lnTo>
                  <a:cubicBezTo>
                    <a:pt x="107" y="61"/>
                    <a:pt x="82" y="61"/>
                    <a:pt x="62" y="82"/>
                  </a:cubicBezTo>
                  <a:lnTo>
                    <a:pt x="21" y="82"/>
                  </a:lnTo>
                  <a:lnTo>
                    <a:pt x="21" y="148"/>
                  </a:lnTo>
                  <a:lnTo>
                    <a:pt x="21" y="336"/>
                  </a:lnTo>
                  <a:lnTo>
                    <a:pt x="21" y="443"/>
                  </a:lnTo>
                  <a:lnTo>
                    <a:pt x="21" y="570"/>
                  </a:lnTo>
                  <a:lnTo>
                    <a:pt x="21" y="636"/>
                  </a:lnTo>
                  <a:lnTo>
                    <a:pt x="21" y="677"/>
                  </a:lnTo>
                  <a:cubicBezTo>
                    <a:pt x="21" y="697"/>
                    <a:pt x="1" y="717"/>
                    <a:pt x="1" y="717"/>
                  </a:cubicBezTo>
                  <a:lnTo>
                    <a:pt x="1" y="784"/>
                  </a:lnTo>
                  <a:lnTo>
                    <a:pt x="1" y="804"/>
                  </a:lnTo>
                  <a:lnTo>
                    <a:pt x="1" y="845"/>
                  </a:lnTo>
                  <a:lnTo>
                    <a:pt x="1" y="865"/>
                  </a:lnTo>
                  <a:lnTo>
                    <a:pt x="1" y="911"/>
                  </a:lnTo>
                  <a:lnTo>
                    <a:pt x="1" y="1018"/>
                  </a:lnTo>
                  <a:cubicBezTo>
                    <a:pt x="1" y="1058"/>
                    <a:pt x="1" y="1099"/>
                    <a:pt x="21" y="1119"/>
                  </a:cubicBezTo>
                  <a:lnTo>
                    <a:pt x="21" y="1145"/>
                  </a:lnTo>
                  <a:lnTo>
                    <a:pt x="21" y="1185"/>
                  </a:lnTo>
                  <a:lnTo>
                    <a:pt x="21" y="1206"/>
                  </a:lnTo>
                  <a:lnTo>
                    <a:pt x="21" y="1246"/>
                  </a:lnTo>
                  <a:lnTo>
                    <a:pt x="21" y="1353"/>
                  </a:lnTo>
                  <a:lnTo>
                    <a:pt x="21" y="1399"/>
                  </a:lnTo>
                  <a:lnTo>
                    <a:pt x="21" y="1460"/>
                  </a:lnTo>
                  <a:lnTo>
                    <a:pt x="21" y="1567"/>
                  </a:lnTo>
                  <a:lnTo>
                    <a:pt x="21" y="1608"/>
                  </a:lnTo>
                  <a:lnTo>
                    <a:pt x="21" y="1653"/>
                  </a:lnTo>
                  <a:lnTo>
                    <a:pt x="21" y="1755"/>
                  </a:lnTo>
                  <a:lnTo>
                    <a:pt x="21" y="1801"/>
                  </a:lnTo>
                  <a:lnTo>
                    <a:pt x="21" y="1821"/>
                  </a:lnTo>
                  <a:cubicBezTo>
                    <a:pt x="21" y="1821"/>
                    <a:pt x="21" y="1842"/>
                    <a:pt x="41" y="1842"/>
                  </a:cubicBezTo>
                  <a:lnTo>
                    <a:pt x="107" y="1842"/>
                  </a:lnTo>
                  <a:cubicBezTo>
                    <a:pt x="128" y="1842"/>
                    <a:pt x="128" y="1821"/>
                    <a:pt x="148" y="1821"/>
                  </a:cubicBezTo>
                  <a:lnTo>
                    <a:pt x="189" y="1821"/>
                  </a:lnTo>
                  <a:cubicBezTo>
                    <a:pt x="189" y="1801"/>
                    <a:pt x="209" y="1801"/>
                    <a:pt x="235" y="1801"/>
                  </a:cubicBezTo>
                  <a:cubicBezTo>
                    <a:pt x="255" y="1801"/>
                    <a:pt x="275" y="1781"/>
                    <a:pt x="275" y="1781"/>
                  </a:cubicBezTo>
                  <a:lnTo>
                    <a:pt x="336" y="1781"/>
                  </a:lnTo>
                  <a:cubicBezTo>
                    <a:pt x="362" y="1755"/>
                    <a:pt x="382" y="1755"/>
                    <a:pt x="423" y="1755"/>
                  </a:cubicBezTo>
                  <a:cubicBezTo>
                    <a:pt x="443" y="1755"/>
                    <a:pt x="464" y="1735"/>
                    <a:pt x="489" y="1735"/>
                  </a:cubicBezTo>
                  <a:lnTo>
                    <a:pt x="550" y="1735"/>
                  </a:lnTo>
                  <a:cubicBezTo>
                    <a:pt x="550" y="1714"/>
                    <a:pt x="570" y="1714"/>
                    <a:pt x="591" y="1714"/>
                  </a:cubicBezTo>
                  <a:lnTo>
                    <a:pt x="616" y="1714"/>
                  </a:lnTo>
                  <a:cubicBezTo>
                    <a:pt x="636" y="1714"/>
                    <a:pt x="636" y="1694"/>
                    <a:pt x="657" y="1694"/>
                  </a:cubicBezTo>
                  <a:lnTo>
                    <a:pt x="718" y="1694"/>
                  </a:lnTo>
                  <a:cubicBezTo>
                    <a:pt x="743" y="1674"/>
                    <a:pt x="764" y="1674"/>
                    <a:pt x="784" y="1674"/>
                  </a:cubicBezTo>
                  <a:cubicBezTo>
                    <a:pt x="804" y="1653"/>
                    <a:pt x="825" y="1653"/>
                    <a:pt x="845" y="1653"/>
                  </a:cubicBezTo>
                  <a:cubicBezTo>
                    <a:pt x="870" y="1653"/>
                    <a:pt x="891" y="1628"/>
                    <a:pt x="891" y="1628"/>
                  </a:cubicBezTo>
                  <a:cubicBezTo>
                    <a:pt x="911" y="1628"/>
                    <a:pt x="931" y="1628"/>
                    <a:pt x="952" y="1608"/>
                  </a:cubicBezTo>
                  <a:lnTo>
                    <a:pt x="1018" y="1608"/>
                  </a:lnTo>
                  <a:cubicBezTo>
                    <a:pt x="1038" y="1608"/>
                    <a:pt x="1059" y="1587"/>
                    <a:pt x="1079" y="1587"/>
                  </a:cubicBezTo>
                  <a:cubicBezTo>
                    <a:pt x="1099" y="1587"/>
                    <a:pt x="1099" y="1587"/>
                    <a:pt x="1125" y="1567"/>
                  </a:cubicBezTo>
                  <a:lnTo>
                    <a:pt x="1145" y="1567"/>
                  </a:lnTo>
                  <a:lnTo>
                    <a:pt x="1165" y="1547"/>
                  </a:lnTo>
                  <a:lnTo>
                    <a:pt x="1186" y="1547"/>
                  </a:lnTo>
                  <a:cubicBezTo>
                    <a:pt x="1186" y="1526"/>
                    <a:pt x="1206" y="1526"/>
                    <a:pt x="1206" y="1526"/>
                  </a:cubicBezTo>
                  <a:lnTo>
                    <a:pt x="1227" y="1526"/>
                  </a:lnTo>
                  <a:lnTo>
                    <a:pt x="1227" y="1501"/>
                  </a:lnTo>
                  <a:cubicBezTo>
                    <a:pt x="1206" y="1460"/>
                    <a:pt x="1206" y="1440"/>
                    <a:pt x="1206" y="1399"/>
                  </a:cubicBezTo>
                  <a:lnTo>
                    <a:pt x="1206" y="1374"/>
                  </a:lnTo>
                  <a:lnTo>
                    <a:pt x="1186" y="1353"/>
                  </a:lnTo>
                  <a:lnTo>
                    <a:pt x="1186" y="1333"/>
                  </a:lnTo>
                  <a:lnTo>
                    <a:pt x="1186" y="1313"/>
                  </a:lnTo>
                  <a:cubicBezTo>
                    <a:pt x="1186" y="1292"/>
                    <a:pt x="1165" y="1246"/>
                    <a:pt x="1165" y="1226"/>
                  </a:cubicBezTo>
                  <a:cubicBezTo>
                    <a:pt x="1145" y="1206"/>
                    <a:pt x="1145" y="1185"/>
                    <a:pt x="1145" y="1165"/>
                  </a:cubicBezTo>
                  <a:lnTo>
                    <a:pt x="1125" y="1145"/>
                  </a:lnTo>
                  <a:cubicBezTo>
                    <a:pt x="1125" y="1099"/>
                    <a:pt x="1125" y="1079"/>
                    <a:pt x="1099" y="1038"/>
                  </a:cubicBezTo>
                  <a:cubicBezTo>
                    <a:pt x="1099" y="1018"/>
                    <a:pt x="1079" y="992"/>
                    <a:pt x="1059" y="972"/>
                  </a:cubicBezTo>
                  <a:lnTo>
                    <a:pt x="1059" y="951"/>
                  </a:lnTo>
                  <a:cubicBezTo>
                    <a:pt x="1038" y="931"/>
                    <a:pt x="1038" y="911"/>
                    <a:pt x="1018" y="890"/>
                  </a:cubicBezTo>
                  <a:lnTo>
                    <a:pt x="1018" y="865"/>
                  </a:lnTo>
                  <a:cubicBezTo>
                    <a:pt x="998" y="845"/>
                    <a:pt x="998" y="804"/>
                    <a:pt x="972" y="784"/>
                  </a:cubicBezTo>
                  <a:lnTo>
                    <a:pt x="952" y="763"/>
                  </a:lnTo>
                  <a:cubicBezTo>
                    <a:pt x="952" y="738"/>
                    <a:pt x="931" y="717"/>
                    <a:pt x="931" y="697"/>
                  </a:cubicBezTo>
                  <a:cubicBezTo>
                    <a:pt x="911" y="677"/>
                    <a:pt x="891" y="656"/>
                    <a:pt x="891" y="636"/>
                  </a:cubicBezTo>
                  <a:cubicBezTo>
                    <a:pt x="870" y="590"/>
                    <a:pt x="845" y="570"/>
                    <a:pt x="825" y="529"/>
                  </a:cubicBezTo>
                  <a:cubicBezTo>
                    <a:pt x="804" y="509"/>
                    <a:pt x="804" y="463"/>
                    <a:pt x="784" y="443"/>
                  </a:cubicBezTo>
                  <a:cubicBezTo>
                    <a:pt x="764" y="422"/>
                    <a:pt x="743" y="382"/>
                    <a:pt x="718" y="356"/>
                  </a:cubicBezTo>
                  <a:cubicBezTo>
                    <a:pt x="718" y="336"/>
                    <a:pt x="697" y="316"/>
                    <a:pt x="677" y="295"/>
                  </a:cubicBezTo>
                  <a:lnTo>
                    <a:pt x="677" y="275"/>
                  </a:lnTo>
                  <a:cubicBezTo>
                    <a:pt x="657" y="255"/>
                    <a:pt x="636" y="229"/>
                    <a:pt x="591" y="188"/>
                  </a:cubicBezTo>
                  <a:cubicBezTo>
                    <a:pt x="570" y="168"/>
                    <a:pt x="530" y="127"/>
                    <a:pt x="509" y="82"/>
                  </a:cubicBezTo>
                  <a:cubicBezTo>
                    <a:pt x="489" y="82"/>
                    <a:pt x="489" y="61"/>
                    <a:pt x="464" y="61"/>
                  </a:cubicBezTo>
                  <a:lnTo>
                    <a:pt x="443" y="41"/>
                  </a:lnTo>
                  <a:lnTo>
                    <a:pt x="423" y="21"/>
                  </a:lnTo>
                  <a:lnTo>
                    <a:pt x="402" y="0"/>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9"/>
            <p:cNvSpPr/>
            <p:nvPr/>
          </p:nvSpPr>
          <p:spPr>
            <a:xfrm>
              <a:off x="2514816" y="2975807"/>
              <a:ext cx="1552" cy="1626"/>
            </a:xfrm>
            <a:custGeom>
              <a:rect b="b" l="l" r="r" t="t"/>
              <a:pathLst>
                <a:path extrusionOk="0" h="22" w="21">
                  <a:moveTo>
                    <a:pt x="0" y="1"/>
                  </a:moveTo>
                  <a:lnTo>
                    <a:pt x="0" y="21"/>
                  </a:lnTo>
                  <a:lnTo>
                    <a:pt x="21"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9"/>
            <p:cNvSpPr/>
            <p:nvPr/>
          </p:nvSpPr>
          <p:spPr>
            <a:xfrm>
              <a:off x="2414470" y="3087089"/>
              <a:ext cx="1921" cy="74"/>
            </a:xfrm>
            <a:custGeom>
              <a:rect b="b" l="l" r="r" t="t"/>
              <a:pathLst>
                <a:path extrusionOk="0" h="1" w="26">
                  <a:moveTo>
                    <a:pt x="26" y="1"/>
                  </a:moveTo>
                  <a:lnTo>
                    <a:pt x="0" y="1"/>
                  </a:lnTo>
                  <a:lnTo>
                    <a:pt x="0" y="1"/>
                  </a:lnTo>
                  <a:lnTo>
                    <a:pt x="26" y="1"/>
                  </a:lnTo>
                  <a:lnTo>
                    <a:pt x="26" y="1"/>
                  </a:ln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9"/>
            <p:cNvSpPr/>
            <p:nvPr/>
          </p:nvSpPr>
          <p:spPr>
            <a:xfrm>
              <a:off x="2402056" y="3087089"/>
              <a:ext cx="112834" cy="37685"/>
            </a:xfrm>
            <a:custGeom>
              <a:rect b="b" l="l" r="r" t="t"/>
              <a:pathLst>
                <a:path extrusionOk="0" h="510" w="1527">
                  <a:moveTo>
                    <a:pt x="194" y="1"/>
                  </a:moveTo>
                  <a:lnTo>
                    <a:pt x="168" y="21"/>
                  </a:lnTo>
                  <a:lnTo>
                    <a:pt x="148" y="21"/>
                  </a:lnTo>
                  <a:cubicBezTo>
                    <a:pt x="127" y="41"/>
                    <a:pt x="107" y="41"/>
                    <a:pt x="107" y="41"/>
                  </a:cubicBezTo>
                  <a:cubicBezTo>
                    <a:pt x="87" y="41"/>
                    <a:pt x="66" y="62"/>
                    <a:pt x="66" y="62"/>
                  </a:cubicBezTo>
                  <a:lnTo>
                    <a:pt x="41" y="62"/>
                  </a:lnTo>
                  <a:lnTo>
                    <a:pt x="21" y="82"/>
                  </a:lnTo>
                  <a:cubicBezTo>
                    <a:pt x="0" y="82"/>
                    <a:pt x="0" y="82"/>
                    <a:pt x="0" y="107"/>
                  </a:cubicBezTo>
                  <a:lnTo>
                    <a:pt x="21" y="107"/>
                  </a:lnTo>
                  <a:lnTo>
                    <a:pt x="41" y="128"/>
                  </a:lnTo>
                  <a:lnTo>
                    <a:pt x="127" y="128"/>
                  </a:lnTo>
                  <a:lnTo>
                    <a:pt x="148" y="148"/>
                  </a:lnTo>
                  <a:lnTo>
                    <a:pt x="214" y="148"/>
                  </a:lnTo>
                  <a:lnTo>
                    <a:pt x="214" y="168"/>
                  </a:lnTo>
                  <a:lnTo>
                    <a:pt x="295" y="168"/>
                  </a:lnTo>
                  <a:lnTo>
                    <a:pt x="321" y="189"/>
                  </a:lnTo>
                  <a:lnTo>
                    <a:pt x="361" y="189"/>
                  </a:lnTo>
                  <a:cubicBezTo>
                    <a:pt x="382" y="189"/>
                    <a:pt x="402" y="209"/>
                    <a:pt x="423" y="209"/>
                  </a:cubicBezTo>
                  <a:cubicBezTo>
                    <a:pt x="468" y="209"/>
                    <a:pt x="509" y="209"/>
                    <a:pt x="529" y="235"/>
                  </a:cubicBezTo>
                  <a:lnTo>
                    <a:pt x="550" y="235"/>
                  </a:lnTo>
                  <a:cubicBezTo>
                    <a:pt x="550" y="235"/>
                    <a:pt x="575" y="235"/>
                    <a:pt x="595" y="255"/>
                  </a:cubicBezTo>
                  <a:lnTo>
                    <a:pt x="656" y="255"/>
                  </a:lnTo>
                  <a:cubicBezTo>
                    <a:pt x="656" y="275"/>
                    <a:pt x="677" y="275"/>
                    <a:pt x="702" y="275"/>
                  </a:cubicBezTo>
                  <a:cubicBezTo>
                    <a:pt x="723" y="296"/>
                    <a:pt x="743" y="296"/>
                    <a:pt x="763" y="296"/>
                  </a:cubicBezTo>
                  <a:cubicBezTo>
                    <a:pt x="784" y="296"/>
                    <a:pt x="804" y="316"/>
                    <a:pt x="804" y="316"/>
                  </a:cubicBezTo>
                  <a:lnTo>
                    <a:pt x="829" y="316"/>
                  </a:lnTo>
                  <a:cubicBezTo>
                    <a:pt x="829" y="316"/>
                    <a:pt x="850" y="316"/>
                    <a:pt x="870" y="336"/>
                  </a:cubicBezTo>
                  <a:lnTo>
                    <a:pt x="911" y="336"/>
                  </a:lnTo>
                  <a:cubicBezTo>
                    <a:pt x="931" y="336"/>
                    <a:pt x="931" y="362"/>
                    <a:pt x="957" y="362"/>
                  </a:cubicBezTo>
                  <a:lnTo>
                    <a:pt x="997" y="362"/>
                  </a:lnTo>
                  <a:cubicBezTo>
                    <a:pt x="1018" y="362"/>
                    <a:pt x="1018" y="362"/>
                    <a:pt x="1038" y="382"/>
                  </a:cubicBezTo>
                  <a:lnTo>
                    <a:pt x="1104" y="382"/>
                  </a:lnTo>
                  <a:lnTo>
                    <a:pt x="1124" y="402"/>
                  </a:lnTo>
                  <a:lnTo>
                    <a:pt x="1165" y="402"/>
                  </a:lnTo>
                  <a:cubicBezTo>
                    <a:pt x="1186" y="402"/>
                    <a:pt x="1211" y="423"/>
                    <a:pt x="1231" y="423"/>
                  </a:cubicBezTo>
                  <a:lnTo>
                    <a:pt x="1252" y="423"/>
                  </a:lnTo>
                  <a:lnTo>
                    <a:pt x="1292" y="443"/>
                  </a:lnTo>
                  <a:lnTo>
                    <a:pt x="1313" y="443"/>
                  </a:lnTo>
                  <a:lnTo>
                    <a:pt x="1358" y="463"/>
                  </a:lnTo>
                  <a:lnTo>
                    <a:pt x="1419" y="463"/>
                  </a:lnTo>
                  <a:lnTo>
                    <a:pt x="1440" y="489"/>
                  </a:lnTo>
                  <a:lnTo>
                    <a:pt x="1506" y="489"/>
                  </a:lnTo>
                  <a:lnTo>
                    <a:pt x="1506" y="509"/>
                  </a:lnTo>
                  <a:cubicBezTo>
                    <a:pt x="1506" y="489"/>
                    <a:pt x="1506" y="489"/>
                    <a:pt x="1526" y="463"/>
                  </a:cubicBezTo>
                  <a:lnTo>
                    <a:pt x="1526" y="443"/>
                  </a:lnTo>
                  <a:lnTo>
                    <a:pt x="1506" y="423"/>
                  </a:lnTo>
                  <a:lnTo>
                    <a:pt x="1506" y="402"/>
                  </a:lnTo>
                  <a:lnTo>
                    <a:pt x="1506" y="336"/>
                  </a:lnTo>
                  <a:lnTo>
                    <a:pt x="1506" y="316"/>
                  </a:lnTo>
                  <a:lnTo>
                    <a:pt x="1526" y="316"/>
                  </a:lnTo>
                  <a:lnTo>
                    <a:pt x="1526" y="296"/>
                  </a:lnTo>
                  <a:lnTo>
                    <a:pt x="1465" y="296"/>
                  </a:lnTo>
                  <a:lnTo>
                    <a:pt x="1440" y="275"/>
                  </a:lnTo>
                  <a:lnTo>
                    <a:pt x="1419" y="275"/>
                  </a:lnTo>
                  <a:cubicBezTo>
                    <a:pt x="1399" y="275"/>
                    <a:pt x="1379" y="255"/>
                    <a:pt x="1358" y="255"/>
                  </a:cubicBezTo>
                  <a:cubicBezTo>
                    <a:pt x="1338" y="255"/>
                    <a:pt x="1313" y="255"/>
                    <a:pt x="1292" y="235"/>
                  </a:cubicBezTo>
                  <a:lnTo>
                    <a:pt x="1252" y="235"/>
                  </a:lnTo>
                  <a:lnTo>
                    <a:pt x="1231" y="209"/>
                  </a:lnTo>
                  <a:lnTo>
                    <a:pt x="1186" y="209"/>
                  </a:lnTo>
                  <a:cubicBezTo>
                    <a:pt x="1165" y="209"/>
                    <a:pt x="1145" y="189"/>
                    <a:pt x="1124" y="189"/>
                  </a:cubicBezTo>
                  <a:lnTo>
                    <a:pt x="1058" y="189"/>
                  </a:lnTo>
                  <a:cubicBezTo>
                    <a:pt x="1038" y="168"/>
                    <a:pt x="1018" y="168"/>
                    <a:pt x="997" y="168"/>
                  </a:cubicBezTo>
                  <a:lnTo>
                    <a:pt x="977" y="168"/>
                  </a:lnTo>
                  <a:cubicBezTo>
                    <a:pt x="977" y="168"/>
                    <a:pt x="957" y="168"/>
                    <a:pt x="957" y="148"/>
                  </a:cubicBezTo>
                  <a:lnTo>
                    <a:pt x="890" y="148"/>
                  </a:lnTo>
                  <a:cubicBezTo>
                    <a:pt x="870" y="128"/>
                    <a:pt x="850" y="128"/>
                    <a:pt x="850" y="128"/>
                  </a:cubicBezTo>
                  <a:lnTo>
                    <a:pt x="829" y="128"/>
                  </a:lnTo>
                  <a:cubicBezTo>
                    <a:pt x="804" y="128"/>
                    <a:pt x="784" y="128"/>
                    <a:pt x="763" y="107"/>
                  </a:cubicBezTo>
                  <a:lnTo>
                    <a:pt x="702" y="107"/>
                  </a:lnTo>
                  <a:cubicBezTo>
                    <a:pt x="656" y="82"/>
                    <a:pt x="636" y="82"/>
                    <a:pt x="595" y="62"/>
                  </a:cubicBezTo>
                  <a:lnTo>
                    <a:pt x="468" y="62"/>
                  </a:lnTo>
                  <a:cubicBezTo>
                    <a:pt x="448" y="41"/>
                    <a:pt x="423" y="41"/>
                    <a:pt x="402" y="41"/>
                  </a:cubicBezTo>
                  <a:lnTo>
                    <a:pt x="341" y="41"/>
                  </a:lnTo>
                  <a:cubicBezTo>
                    <a:pt x="321" y="21"/>
                    <a:pt x="321" y="21"/>
                    <a:pt x="295" y="21"/>
                  </a:cubicBezTo>
                  <a:lnTo>
                    <a:pt x="234" y="21"/>
                  </a:lnTo>
                  <a:lnTo>
                    <a:pt x="214" y="1"/>
                  </a:ln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9"/>
            <p:cNvSpPr/>
            <p:nvPr/>
          </p:nvSpPr>
          <p:spPr>
            <a:xfrm>
              <a:off x="2400504" y="3093074"/>
              <a:ext cx="74" cy="74"/>
            </a:xfrm>
            <a:custGeom>
              <a:rect b="b" l="l" r="r" t="t"/>
              <a:pathLst>
                <a:path extrusionOk="0" h="1" w="1">
                  <a:moveTo>
                    <a:pt x="1" y="1"/>
                  </a:moveTo>
                  <a:lnTo>
                    <a:pt x="1" y="1"/>
                  </a:ln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9"/>
            <p:cNvSpPr/>
            <p:nvPr/>
          </p:nvSpPr>
          <p:spPr>
            <a:xfrm>
              <a:off x="2513264" y="3108887"/>
              <a:ext cx="3103" cy="15887"/>
            </a:xfrm>
            <a:custGeom>
              <a:rect b="b" l="l" r="r" t="t"/>
              <a:pathLst>
                <a:path extrusionOk="0" h="215" w="42">
                  <a:moveTo>
                    <a:pt x="21" y="1"/>
                  </a:moveTo>
                  <a:lnTo>
                    <a:pt x="1" y="21"/>
                  </a:lnTo>
                  <a:lnTo>
                    <a:pt x="1" y="41"/>
                  </a:lnTo>
                  <a:lnTo>
                    <a:pt x="1" y="107"/>
                  </a:lnTo>
                  <a:lnTo>
                    <a:pt x="1" y="128"/>
                  </a:lnTo>
                  <a:lnTo>
                    <a:pt x="21" y="148"/>
                  </a:lnTo>
                  <a:lnTo>
                    <a:pt x="21" y="168"/>
                  </a:lnTo>
                  <a:cubicBezTo>
                    <a:pt x="1" y="194"/>
                    <a:pt x="1" y="194"/>
                    <a:pt x="1" y="214"/>
                  </a:cubicBezTo>
                  <a:lnTo>
                    <a:pt x="42" y="214"/>
                  </a:lnTo>
                  <a:lnTo>
                    <a:pt x="42" y="194"/>
                  </a:lnTo>
                  <a:lnTo>
                    <a:pt x="42" y="168"/>
                  </a:lnTo>
                  <a:lnTo>
                    <a:pt x="42" y="148"/>
                  </a:lnTo>
                  <a:lnTo>
                    <a:pt x="42" y="128"/>
                  </a:lnTo>
                  <a:lnTo>
                    <a:pt x="21" y="107"/>
                  </a:lnTo>
                  <a:lnTo>
                    <a:pt x="21" y="87"/>
                  </a:lnTo>
                  <a:lnTo>
                    <a:pt x="21" y="41"/>
                  </a:lnTo>
                  <a:lnTo>
                    <a:pt x="21" y="21"/>
                  </a:lnTo>
                  <a:lnTo>
                    <a:pt x="21" y="1"/>
                  </a:lnTo>
                  <a:close/>
                </a:path>
              </a:pathLst>
            </a:custGeom>
            <a:solidFill>
              <a:srgbClr val="F8C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9"/>
            <p:cNvSpPr/>
            <p:nvPr/>
          </p:nvSpPr>
          <p:spPr>
            <a:xfrm>
              <a:off x="2627576" y="3091596"/>
              <a:ext cx="74" cy="74"/>
            </a:xfrm>
            <a:custGeom>
              <a:rect b="b" l="l" r="r" t="t"/>
              <a:pathLst>
                <a:path extrusionOk="0" h="1" w="1">
                  <a:moveTo>
                    <a:pt x="0" y="1"/>
                  </a:moveTo>
                  <a:lnTo>
                    <a:pt x="0" y="1"/>
                  </a:lnTo>
                  <a:lnTo>
                    <a:pt x="0" y="1"/>
                  </a:lnTo>
                  <a:lnTo>
                    <a:pt x="0" y="1"/>
                  </a:lnTo>
                  <a:lnTo>
                    <a:pt x="0" y="1"/>
                  </a:lnTo>
                  <a:lnTo>
                    <a:pt x="0" y="1"/>
                  </a:lnTo>
                  <a:close/>
                </a:path>
              </a:pathLst>
            </a:custGeom>
            <a:solidFill>
              <a:srgbClr val="F8C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9"/>
            <p:cNvSpPr/>
            <p:nvPr/>
          </p:nvSpPr>
          <p:spPr>
            <a:xfrm>
              <a:off x="2511786" y="3108887"/>
              <a:ext cx="4581" cy="15887"/>
            </a:xfrm>
            <a:custGeom>
              <a:rect b="b" l="l" r="r" t="t"/>
              <a:pathLst>
                <a:path extrusionOk="0" h="215" w="62">
                  <a:moveTo>
                    <a:pt x="41" y="1"/>
                  </a:moveTo>
                  <a:lnTo>
                    <a:pt x="21" y="21"/>
                  </a:lnTo>
                  <a:cubicBezTo>
                    <a:pt x="21" y="41"/>
                    <a:pt x="21" y="41"/>
                    <a:pt x="41" y="67"/>
                  </a:cubicBezTo>
                  <a:lnTo>
                    <a:pt x="41" y="41"/>
                  </a:lnTo>
                  <a:lnTo>
                    <a:pt x="41" y="21"/>
                  </a:lnTo>
                  <a:lnTo>
                    <a:pt x="41" y="1"/>
                  </a:lnTo>
                  <a:close/>
                  <a:moveTo>
                    <a:pt x="41" y="107"/>
                  </a:moveTo>
                  <a:lnTo>
                    <a:pt x="41" y="128"/>
                  </a:lnTo>
                  <a:lnTo>
                    <a:pt x="41" y="148"/>
                  </a:lnTo>
                  <a:lnTo>
                    <a:pt x="41" y="168"/>
                  </a:lnTo>
                  <a:lnTo>
                    <a:pt x="41" y="194"/>
                  </a:lnTo>
                  <a:lnTo>
                    <a:pt x="21" y="168"/>
                  </a:lnTo>
                  <a:lnTo>
                    <a:pt x="1" y="168"/>
                  </a:lnTo>
                  <a:lnTo>
                    <a:pt x="1" y="194"/>
                  </a:lnTo>
                  <a:lnTo>
                    <a:pt x="21" y="194"/>
                  </a:lnTo>
                  <a:lnTo>
                    <a:pt x="41" y="214"/>
                  </a:lnTo>
                  <a:lnTo>
                    <a:pt x="62" y="214"/>
                  </a:lnTo>
                  <a:lnTo>
                    <a:pt x="62" y="194"/>
                  </a:lnTo>
                  <a:lnTo>
                    <a:pt x="62" y="168"/>
                  </a:lnTo>
                  <a:lnTo>
                    <a:pt x="62" y="148"/>
                  </a:lnTo>
                  <a:lnTo>
                    <a:pt x="62" y="128"/>
                  </a:lnTo>
                  <a:lnTo>
                    <a:pt x="41" y="107"/>
                  </a:ln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9"/>
            <p:cNvSpPr/>
            <p:nvPr/>
          </p:nvSpPr>
          <p:spPr>
            <a:xfrm>
              <a:off x="2513264" y="3108887"/>
              <a:ext cx="1626" cy="14335"/>
            </a:xfrm>
            <a:custGeom>
              <a:rect b="b" l="l" r="r" t="t"/>
              <a:pathLst>
                <a:path extrusionOk="0" h="194" w="22">
                  <a:moveTo>
                    <a:pt x="1" y="1"/>
                  </a:moveTo>
                  <a:lnTo>
                    <a:pt x="1" y="21"/>
                  </a:lnTo>
                  <a:lnTo>
                    <a:pt x="1" y="107"/>
                  </a:lnTo>
                  <a:lnTo>
                    <a:pt x="1" y="194"/>
                  </a:lnTo>
                  <a:lnTo>
                    <a:pt x="21" y="194"/>
                  </a:lnTo>
                  <a:lnTo>
                    <a:pt x="21" y="107"/>
                  </a:lnTo>
                  <a:lnTo>
                    <a:pt x="21" y="21"/>
                  </a:lnTo>
                  <a:lnTo>
                    <a:pt x="1" y="1"/>
                  </a:ln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9"/>
            <p:cNvSpPr/>
            <p:nvPr/>
          </p:nvSpPr>
          <p:spPr>
            <a:xfrm>
              <a:off x="2513264" y="3121301"/>
              <a:ext cx="1626" cy="1921"/>
            </a:xfrm>
            <a:custGeom>
              <a:rect b="b" l="l" r="r" t="t"/>
              <a:pathLst>
                <a:path extrusionOk="0" h="26" w="22">
                  <a:moveTo>
                    <a:pt x="1" y="0"/>
                  </a:moveTo>
                  <a:lnTo>
                    <a:pt x="1" y="26"/>
                  </a:lnTo>
                  <a:lnTo>
                    <a:pt x="21" y="26"/>
                  </a:lnTo>
                  <a:lnTo>
                    <a:pt x="1" y="0"/>
                  </a:ln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9"/>
            <p:cNvSpPr/>
            <p:nvPr/>
          </p:nvSpPr>
          <p:spPr>
            <a:xfrm>
              <a:off x="2514816" y="3093074"/>
              <a:ext cx="112834" cy="44114"/>
            </a:xfrm>
            <a:custGeom>
              <a:rect b="b" l="l" r="r" t="t"/>
              <a:pathLst>
                <a:path extrusionOk="0" h="597" w="1527">
                  <a:moveTo>
                    <a:pt x="1465" y="1"/>
                  </a:moveTo>
                  <a:cubicBezTo>
                    <a:pt x="1440" y="1"/>
                    <a:pt x="1419" y="26"/>
                    <a:pt x="1399" y="26"/>
                  </a:cubicBezTo>
                  <a:lnTo>
                    <a:pt x="1338" y="26"/>
                  </a:lnTo>
                  <a:cubicBezTo>
                    <a:pt x="1313" y="47"/>
                    <a:pt x="1292" y="47"/>
                    <a:pt x="1272" y="47"/>
                  </a:cubicBezTo>
                  <a:lnTo>
                    <a:pt x="1231" y="47"/>
                  </a:lnTo>
                  <a:cubicBezTo>
                    <a:pt x="1231" y="67"/>
                    <a:pt x="1211" y="67"/>
                    <a:pt x="1211" y="67"/>
                  </a:cubicBezTo>
                  <a:cubicBezTo>
                    <a:pt x="1186" y="67"/>
                    <a:pt x="1165" y="67"/>
                    <a:pt x="1145" y="87"/>
                  </a:cubicBezTo>
                  <a:lnTo>
                    <a:pt x="1084" y="87"/>
                  </a:lnTo>
                  <a:cubicBezTo>
                    <a:pt x="1058" y="108"/>
                    <a:pt x="1058" y="108"/>
                    <a:pt x="1038" y="108"/>
                  </a:cubicBezTo>
                  <a:lnTo>
                    <a:pt x="1018" y="108"/>
                  </a:lnTo>
                  <a:cubicBezTo>
                    <a:pt x="977" y="128"/>
                    <a:pt x="931" y="128"/>
                    <a:pt x="911" y="154"/>
                  </a:cubicBezTo>
                  <a:lnTo>
                    <a:pt x="870" y="154"/>
                  </a:lnTo>
                  <a:cubicBezTo>
                    <a:pt x="850" y="174"/>
                    <a:pt x="829" y="174"/>
                    <a:pt x="829" y="174"/>
                  </a:cubicBezTo>
                  <a:lnTo>
                    <a:pt x="784" y="174"/>
                  </a:lnTo>
                  <a:lnTo>
                    <a:pt x="784" y="194"/>
                  </a:lnTo>
                  <a:lnTo>
                    <a:pt x="743" y="194"/>
                  </a:lnTo>
                  <a:lnTo>
                    <a:pt x="723" y="215"/>
                  </a:lnTo>
                  <a:lnTo>
                    <a:pt x="702" y="215"/>
                  </a:lnTo>
                  <a:cubicBezTo>
                    <a:pt x="677" y="215"/>
                    <a:pt x="656" y="235"/>
                    <a:pt x="636" y="235"/>
                  </a:cubicBezTo>
                  <a:cubicBezTo>
                    <a:pt x="595" y="255"/>
                    <a:pt x="550" y="255"/>
                    <a:pt x="529" y="255"/>
                  </a:cubicBezTo>
                  <a:lnTo>
                    <a:pt x="509" y="255"/>
                  </a:lnTo>
                  <a:lnTo>
                    <a:pt x="489" y="281"/>
                  </a:lnTo>
                  <a:lnTo>
                    <a:pt x="423" y="281"/>
                  </a:lnTo>
                  <a:cubicBezTo>
                    <a:pt x="423" y="281"/>
                    <a:pt x="402" y="301"/>
                    <a:pt x="382" y="301"/>
                  </a:cubicBezTo>
                  <a:cubicBezTo>
                    <a:pt x="341" y="301"/>
                    <a:pt x="295" y="321"/>
                    <a:pt x="255" y="342"/>
                  </a:cubicBezTo>
                  <a:lnTo>
                    <a:pt x="214" y="342"/>
                  </a:lnTo>
                  <a:cubicBezTo>
                    <a:pt x="214" y="362"/>
                    <a:pt x="214" y="362"/>
                    <a:pt x="194" y="362"/>
                  </a:cubicBezTo>
                  <a:cubicBezTo>
                    <a:pt x="168" y="362"/>
                    <a:pt x="148" y="362"/>
                    <a:pt x="148" y="382"/>
                  </a:cubicBezTo>
                  <a:lnTo>
                    <a:pt x="107" y="382"/>
                  </a:lnTo>
                  <a:cubicBezTo>
                    <a:pt x="87" y="408"/>
                    <a:pt x="66" y="408"/>
                    <a:pt x="21" y="428"/>
                  </a:cubicBezTo>
                  <a:lnTo>
                    <a:pt x="0" y="428"/>
                  </a:lnTo>
                  <a:lnTo>
                    <a:pt x="0" y="449"/>
                  </a:lnTo>
                  <a:lnTo>
                    <a:pt x="0" y="469"/>
                  </a:lnTo>
                  <a:lnTo>
                    <a:pt x="0" y="489"/>
                  </a:lnTo>
                  <a:lnTo>
                    <a:pt x="0" y="510"/>
                  </a:lnTo>
                  <a:lnTo>
                    <a:pt x="0" y="535"/>
                  </a:lnTo>
                  <a:lnTo>
                    <a:pt x="0" y="555"/>
                  </a:lnTo>
                  <a:lnTo>
                    <a:pt x="0" y="576"/>
                  </a:lnTo>
                  <a:lnTo>
                    <a:pt x="0" y="596"/>
                  </a:lnTo>
                  <a:lnTo>
                    <a:pt x="21" y="596"/>
                  </a:lnTo>
                  <a:lnTo>
                    <a:pt x="21" y="576"/>
                  </a:lnTo>
                  <a:lnTo>
                    <a:pt x="66" y="576"/>
                  </a:lnTo>
                  <a:cubicBezTo>
                    <a:pt x="87" y="555"/>
                    <a:pt x="107" y="555"/>
                    <a:pt x="127" y="555"/>
                  </a:cubicBezTo>
                  <a:lnTo>
                    <a:pt x="148" y="555"/>
                  </a:lnTo>
                  <a:lnTo>
                    <a:pt x="168" y="535"/>
                  </a:lnTo>
                  <a:lnTo>
                    <a:pt x="194" y="535"/>
                  </a:lnTo>
                  <a:cubicBezTo>
                    <a:pt x="214" y="535"/>
                    <a:pt x="214" y="535"/>
                    <a:pt x="234" y="510"/>
                  </a:cubicBezTo>
                  <a:lnTo>
                    <a:pt x="255" y="510"/>
                  </a:lnTo>
                  <a:cubicBezTo>
                    <a:pt x="275" y="510"/>
                    <a:pt x="275" y="510"/>
                    <a:pt x="295" y="489"/>
                  </a:cubicBezTo>
                  <a:lnTo>
                    <a:pt x="341" y="489"/>
                  </a:lnTo>
                  <a:lnTo>
                    <a:pt x="341" y="469"/>
                  </a:lnTo>
                  <a:lnTo>
                    <a:pt x="382" y="469"/>
                  </a:lnTo>
                  <a:cubicBezTo>
                    <a:pt x="382" y="469"/>
                    <a:pt x="402" y="469"/>
                    <a:pt x="402" y="449"/>
                  </a:cubicBezTo>
                  <a:lnTo>
                    <a:pt x="448" y="449"/>
                  </a:lnTo>
                  <a:lnTo>
                    <a:pt x="468" y="428"/>
                  </a:lnTo>
                  <a:lnTo>
                    <a:pt x="509" y="428"/>
                  </a:lnTo>
                  <a:lnTo>
                    <a:pt x="509" y="408"/>
                  </a:lnTo>
                  <a:lnTo>
                    <a:pt x="550" y="408"/>
                  </a:lnTo>
                  <a:cubicBezTo>
                    <a:pt x="575" y="382"/>
                    <a:pt x="595" y="382"/>
                    <a:pt x="616" y="382"/>
                  </a:cubicBezTo>
                  <a:lnTo>
                    <a:pt x="616" y="362"/>
                  </a:lnTo>
                  <a:lnTo>
                    <a:pt x="656" y="362"/>
                  </a:lnTo>
                  <a:lnTo>
                    <a:pt x="677" y="342"/>
                  </a:lnTo>
                  <a:lnTo>
                    <a:pt x="702" y="342"/>
                  </a:lnTo>
                  <a:cubicBezTo>
                    <a:pt x="723" y="342"/>
                    <a:pt x="723" y="321"/>
                    <a:pt x="743" y="321"/>
                  </a:cubicBezTo>
                  <a:lnTo>
                    <a:pt x="763" y="321"/>
                  </a:lnTo>
                  <a:cubicBezTo>
                    <a:pt x="784" y="321"/>
                    <a:pt x="784" y="301"/>
                    <a:pt x="804" y="301"/>
                  </a:cubicBezTo>
                  <a:lnTo>
                    <a:pt x="870" y="301"/>
                  </a:lnTo>
                  <a:lnTo>
                    <a:pt x="870" y="281"/>
                  </a:lnTo>
                  <a:lnTo>
                    <a:pt x="911" y="281"/>
                  </a:lnTo>
                  <a:cubicBezTo>
                    <a:pt x="931" y="281"/>
                    <a:pt x="931" y="255"/>
                    <a:pt x="957" y="255"/>
                  </a:cubicBezTo>
                  <a:lnTo>
                    <a:pt x="997" y="255"/>
                  </a:lnTo>
                  <a:lnTo>
                    <a:pt x="1018" y="235"/>
                  </a:lnTo>
                  <a:lnTo>
                    <a:pt x="1058" y="235"/>
                  </a:lnTo>
                  <a:lnTo>
                    <a:pt x="1058" y="215"/>
                  </a:lnTo>
                  <a:lnTo>
                    <a:pt x="1124" y="215"/>
                  </a:lnTo>
                  <a:lnTo>
                    <a:pt x="1145" y="194"/>
                  </a:lnTo>
                  <a:lnTo>
                    <a:pt x="1186" y="194"/>
                  </a:lnTo>
                  <a:cubicBezTo>
                    <a:pt x="1211" y="194"/>
                    <a:pt x="1211" y="194"/>
                    <a:pt x="1231" y="174"/>
                  </a:cubicBezTo>
                  <a:lnTo>
                    <a:pt x="1292" y="174"/>
                  </a:lnTo>
                  <a:cubicBezTo>
                    <a:pt x="1292" y="174"/>
                    <a:pt x="1313" y="174"/>
                    <a:pt x="1313" y="154"/>
                  </a:cubicBezTo>
                  <a:lnTo>
                    <a:pt x="1379" y="154"/>
                  </a:lnTo>
                  <a:lnTo>
                    <a:pt x="1379" y="128"/>
                  </a:lnTo>
                  <a:lnTo>
                    <a:pt x="1419" y="128"/>
                  </a:lnTo>
                  <a:cubicBezTo>
                    <a:pt x="1419" y="108"/>
                    <a:pt x="1440" y="108"/>
                    <a:pt x="1440" y="108"/>
                  </a:cubicBezTo>
                  <a:lnTo>
                    <a:pt x="1506" y="108"/>
                  </a:lnTo>
                  <a:lnTo>
                    <a:pt x="1506" y="87"/>
                  </a:lnTo>
                  <a:lnTo>
                    <a:pt x="1506" y="67"/>
                  </a:lnTo>
                  <a:lnTo>
                    <a:pt x="1506" y="47"/>
                  </a:lnTo>
                  <a:lnTo>
                    <a:pt x="1526" y="26"/>
                  </a:lnTo>
                  <a:lnTo>
                    <a:pt x="1526"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9"/>
            <p:cNvSpPr/>
            <p:nvPr/>
          </p:nvSpPr>
          <p:spPr>
            <a:xfrm>
              <a:off x="2400504" y="3094995"/>
              <a:ext cx="114386" cy="42193"/>
            </a:xfrm>
            <a:custGeom>
              <a:rect b="b" l="l" r="r" t="t"/>
              <a:pathLst>
                <a:path extrusionOk="0" h="571" w="1548">
                  <a:moveTo>
                    <a:pt x="1" y="0"/>
                  </a:moveTo>
                  <a:lnTo>
                    <a:pt x="1" y="61"/>
                  </a:lnTo>
                  <a:lnTo>
                    <a:pt x="1" y="128"/>
                  </a:lnTo>
                  <a:lnTo>
                    <a:pt x="21" y="148"/>
                  </a:lnTo>
                  <a:lnTo>
                    <a:pt x="21" y="168"/>
                  </a:lnTo>
                  <a:lnTo>
                    <a:pt x="62" y="168"/>
                  </a:lnTo>
                  <a:cubicBezTo>
                    <a:pt x="87" y="189"/>
                    <a:pt x="108" y="189"/>
                    <a:pt x="108" y="189"/>
                  </a:cubicBezTo>
                  <a:lnTo>
                    <a:pt x="169" y="189"/>
                  </a:lnTo>
                  <a:lnTo>
                    <a:pt x="169" y="209"/>
                  </a:lnTo>
                  <a:lnTo>
                    <a:pt x="255" y="209"/>
                  </a:lnTo>
                  <a:cubicBezTo>
                    <a:pt x="276" y="209"/>
                    <a:pt x="296" y="229"/>
                    <a:pt x="296" y="229"/>
                  </a:cubicBezTo>
                  <a:lnTo>
                    <a:pt x="362" y="229"/>
                  </a:lnTo>
                  <a:cubicBezTo>
                    <a:pt x="362" y="229"/>
                    <a:pt x="362" y="255"/>
                    <a:pt x="382" y="255"/>
                  </a:cubicBezTo>
                  <a:lnTo>
                    <a:pt x="444" y="255"/>
                  </a:lnTo>
                  <a:cubicBezTo>
                    <a:pt x="444" y="275"/>
                    <a:pt x="469" y="275"/>
                    <a:pt x="469" y="275"/>
                  </a:cubicBezTo>
                  <a:lnTo>
                    <a:pt x="530" y="275"/>
                  </a:lnTo>
                  <a:lnTo>
                    <a:pt x="550" y="295"/>
                  </a:lnTo>
                  <a:lnTo>
                    <a:pt x="616" y="295"/>
                  </a:lnTo>
                  <a:lnTo>
                    <a:pt x="637" y="316"/>
                  </a:lnTo>
                  <a:lnTo>
                    <a:pt x="698" y="316"/>
                  </a:lnTo>
                  <a:lnTo>
                    <a:pt x="698" y="336"/>
                  </a:lnTo>
                  <a:lnTo>
                    <a:pt x="764" y="336"/>
                  </a:lnTo>
                  <a:cubicBezTo>
                    <a:pt x="764" y="356"/>
                    <a:pt x="784" y="356"/>
                    <a:pt x="784" y="356"/>
                  </a:cubicBezTo>
                  <a:lnTo>
                    <a:pt x="850" y="356"/>
                  </a:lnTo>
                  <a:lnTo>
                    <a:pt x="871" y="382"/>
                  </a:lnTo>
                  <a:lnTo>
                    <a:pt x="911" y="382"/>
                  </a:lnTo>
                  <a:lnTo>
                    <a:pt x="932" y="402"/>
                  </a:lnTo>
                  <a:lnTo>
                    <a:pt x="1018" y="402"/>
                  </a:lnTo>
                  <a:cubicBezTo>
                    <a:pt x="1018" y="423"/>
                    <a:pt x="1039" y="423"/>
                    <a:pt x="1039" y="423"/>
                  </a:cubicBezTo>
                  <a:lnTo>
                    <a:pt x="1079" y="423"/>
                  </a:lnTo>
                  <a:cubicBezTo>
                    <a:pt x="1079" y="423"/>
                    <a:pt x="1105" y="423"/>
                    <a:pt x="1105" y="443"/>
                  </a:cubicBezTo>
                  <a:lnTo>
                    <a:pt x="1166" y="443"/>
                  </a:lnTo>
                  <a:lnTo>
                    <a:pt x="1166" y="463"/>
                  </a:lnTo>
                  <a:lnTo>
                    <a:pt x="1232" y="463"/>
                  </a:lnTo>
                  <a:lnTo>
                    <a:pt x="1252" y="484"/>
                  </a:lnTo>
                  <a:lnTo>
                    <a:pt x="1293" y="484"/>
                  </a:lnTo>
                  <a:lnTo>
                    <a:pt x="1313" y="509"/>
                  </a:lnTo>
                  <a:lnTo>
                    <a:pt x="1379" y="509"/>
                  </a:lnTo>
                  <a:lnTo>
                    <a:pt x="1400" y="529"/>
                  </a:lnTo>
                  <a:lnTo>
                    <a:pt x="1440" y="529"/>
                  </a:lnTo>
                  <a:lnTo>
                    <a:pt x="1461" y="550"/>
                  </a:lnTo>
                  <a:lnTo>
                    <a:pt x="1527" y="550"/>
                  </a:lnTo>
                  <a:cubicBezTo>
                    <a:pt x="1527" y="550"/>
                    <a:pt x="1527" y="570"/>
                    <a:pt x="1547" y="570"/>
                  </a:cubicBezTo>
                  <a:lnTo>
                    <a:pt x="1547" y="550"/>
                  </a:lnTo>
                  <a:lnTo>
                    <a:pt x="1547" y="484"/>
                  </a:lnTo>
                  <a:lnTo>
                    <a:pt x="1547" y="463"/>
                  </a:lnTo>
                  <a:lnTo>
                    <a:pt x="1547" y="443"/>
                  </a:lnTo>
                  <a:lnTo>
                    <a:pt x="1547" y="423"/>
                  </a:lnTo>
                  <a:lnTo>
                    <a:pt x="1547" y="402"/>
                  </a:lnTo>
                  <a:lnTo>
                    <a:pt x="1527" y="402"/>
                  </a:lnTo>
                  <a:lnTo>
                    <a:pt x="1527" y="382"/>
                  </a:lnTo>
                  <a:lnTo>
                    <a:pt x="1461" y="382"/>
                  </a:lnTo>
                  <a:lnTo>
                    <a:pt x="1440" y="356"/>
                  </a:lnTo>
                  <a:lnTo>
                    <a:pt x="1379" y="356"/>
                  </a:lnTo>
                  <a:lnTo>
                    <a:pt x="1334" y="336"/>
                  </a:lnTo>
                  <a:lnTo>
                    <a:pt x="1313" y="336"/>
                  </a:lnTo>
                  <a:lnTo>
                    <a:pt x="1273" y="316"/>
                  </a:lnTo>
                  <a:lnTo>
                    <a:pt x="1252" y="316"/>
                  </a:lnTo>
                  <a:cubicBezTo>
                    <a:pt x="1232" y="316"/>
                    <a:pt x="1207" y="295"/>
                    <a:pt x="1186" y="295"/>
                  </a:cubicBezTo>
                  <a:lnTo>
                    <a:pt x="1145" y="295"/>
                  </a:lnTo>
                  <a:lnTo>
                    <a:pt x="1125" y="275"/>
                  </a:lnTo>
                  <a:lnTo>
                    <a:pt x="1059" y="275"/>
                  </a:lnTo>
                  <a:cubicBezTo>
                    <a:pt x="1039" y="255"/>
                    <a:pt x="1039" y="255"/>
                    <a:pt x="1018" y="255"/>
                  </a:cubicBezTo>
                  <a:lnTo>
                    <a:pt x="978" y="255"/>
                  </a:lnTo>
                  <a:cubicBezTo>
                    <a:pt x="952" y="255"/>
                    <a:pt x="952" y="229"/>
                    <a:pt x="932" y="229"/>
                  </a:cubicBezTo>
                  <a:lnTo>
                    <a:pt x="891" y="229"/>
                  </a:lnTo>
                  <a:cubicBezTo>
                    <a:pt x="871" y="209"/>
                    <a:pt x="850" y="209"/>
                    <a:pt x="850" y="209"/>
                  </a:cubicBezTo>
                  <a:lnTo>
                    <a:pt x="825" y="209"/>
                  </a:lnTo>
                  <a:cubicBezTo>
                    <a:pt x="825" y="209"/>
                    <a:pt x="805" y="189"/>
                    <a:pt x="784" y="189"/>
                  </a:cubicBezTo>
                  <a:cubicBezTo>
                    <a:pt x="764" y="189"/>
                    <a:pt x="744" y="189"/>
                    <a:pt x="723" y="168"/>
                  </a:cubicBezTo>
                  <a:cubicBezTo>
                    <a:pt x="698" y="168"/>
                    <a:pt x="677" y="168"/>
                    <a:pt x="677" y="148"/>
                  </a:cubicBezTo>
                  <a:lnTo>
                    <a:pt x="616" y="148"/>
                  </a:lnTo>
                  <a:cubicBezTo>
                    <a:pt x="596" y="128"/>
                    <a:pt x="571" y="128"/>
                    <a:pt x="571" y="128"/>
                  </a:cubicBezTo>
                  <a:lnTo>
                    <a:pt x="550" y="128"/>
                  </a:lnTo>
                  <a:cubicBezTo>
                    <a:pt x="530" y="102"/>
                    <a:pt x="489" y="102"/>
                    <a:pt x="444" y="102"/>
                  </a:cubicBezTo>
                  <a:cubicBezTo>
                    <a:pt x="423" y="102"/>
                    <a:pt x="403" y="82"/>
                    <a:pt x="382" y="82"/>
                  </a:cubicBezTo>
                  <a:lnTo>
                    <a:pt x="342" y="82"/>
                  </a:lnTo>
                  <a:lnTo>
                    <a:pt x="316" y="61"/>
                  </a:lnTo>
                  <a:lnTo>
                    <a:pt x="235" y="61"/>
                  </a:lnTo>
                  <a:lnTo>
                    <a:pt x="235" y="41"/>
                  </a:lnTo>
                  <a:lnTo>
                    <a:pt x="169" y="41"/>
                  </a:lnTo>
                  <a:lnTo>
                    <a:pt x="148" y="21"/>
                  </a:lnTo>
                  <a:lnTo>
                    <a:pt x="62" y="21"/>
                  </a:lnTo>
                  <a:lnTo>
                    <a:pt x="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9"/>
            <p:cNvSpPr/>
            <p:nvPr/>
          </p:nvSpPr>
          <p:spPr>
            <a:xfrm>
              <a:off x="2514816" y="3085611"/>
              <a:ext cx="112834" cy="39163"/>
            </a:xfrm>
            <a:custGeom>
              <a:rect b="b" l="l" r="r" t="t"/>
              <a:pathLst>
                <a:path extrusionOk="0" h="530" w="1527">
                  <a:moveTo>
                    <a:pt x="1165" y="0"/>
                  </a:moveTo>
                  <a:cubicBezTo>
                    <a:pt x="1165" y="0"/>
                    <a:pt x="1145" y="0"/>
                    <a:pt x="1145" y="21"/>
                  </a:cubicBezTo>
                  <a:lnTo>
                    <a:pt x="1124" y="21"/>
                  </a:lnTo>
                  <a:lnTo>
                    <a:pt x="1104" y="41"/>
                  </a:lnTo>
                  <a:lnTo>
                    <a:pt x="1084" y="41"/>
                  </a:lnTo>
                  <a:cubicBezTo>
                    <a:pt x="1058" y="61"/>
                    <a:pt x="1058" y="61"/>
                    <a:pt x="1038" y="61"/>
                  </a:cubicBezTo>
                  <a:cubicBezTo>
                    <a:pt x="1018" y="61"/>
                    <a:pt x="997" y="82"/>
                    <a:pt x="977" y="82"/>
                  </a:cubicBezTo>
                  <a:lnTo>
                    <a:pt x="911" y="82"/>
                  </a:lnTo>
                  <a:cubicBezTo>
                    <a:pt x="890" y="102"/>
                    <a:pt x="870" y="102"/>
                    <a:pt x="850" y="102"/>
                  </a:cubicBezTo>
                  <a:cubicBezTo>
                    <a:pt x="850" y="102"/>
                    <a:pt x="829" y="127"/>
                    <a:pt x="804" y="127"/>
                  </a:cubicBezTo>
                  <a:cubicBezTo>
                    <a:pt x="784" y="127"/>
                    <a:pt x="763" y="127"/>
                    <a:pt x="743" y="148"/>
                  </a:cubicBezTo>
                  <a:cubicBezTo>
                    <a:pt x="723" y="148"/>
                    <a:pt x="702" y="148"/>
                    <a:pt x="677" y="168"/>
                  </a:cubicBezTo>
                  <a:lnTo>
                    <a:pt x="616" y="168"/>
                  </a:lnTo>
                  <a:cubicBezTo>
                    <a:pt x="595" y="168"/>
                    <a:pt x="595" y="188"/>
                    <a:pt x="575" y="188"/>
                  </a:cubicBezTo>
                  <a:lnTo>
                    <a:pt x="550" y="188"/>
                  </a:lnTo>
                  <a:cubicBezTo>
                    <a:pt x="529" y="188"/>
                    <a:pt x="509" y="188"/>
                    <a:pt x="509" y="209"/>
                  </a:cubicBezTo>
                  <a:lnTo>
                    <a:pt x="448" y="209"/>
                  </a:lnTo>
                  <a:cubicBezTo>
                    <a:pt x="423" y="209"/>
                    <a:pt x="402" y="229"/>
                    <a:pt x="382" y="229"/>
                  </a:cubicBezTo>
                  <a:cubicBezTo>
                    <a:pt x="341" y="229"/>
                    <a:pt x="321" y="229"/>
                    <a:pt x="295" y="255"/>
                  </a:cubicBezTo>
                  <a:lnTo>
                    <a:pt x="234" y="255"/>
                  </a:lnTo>
                  <a:cubicBezTo>
                    <a:pt x="234" y="255"/>
                    <a:pt x="214" y="275"/>
                    <a:pt x="194" y="275"/>
                  </a:cubicBezTo>
                  <a:cubicBezTo>
                    <a:pt x="168" y="275"/>
                    <a:pt x="148" y="275"/>
                    <a:pt x="148" y="295"/>
                  </a:cubicBezTo>
                  <a:lnTo>
                    <a:pt x="107" y="295"/>
                  </a:lnTo>
                  <a:cubicBezTo>
                    <a:pt x="87" y="295"/>
                    <a:pt x="87" y="316"/>
                    <a:pt x="66" y="316"/>
                  </a:cubicBezTo>
                  <a:lnTo>
                    <a:pt x="0" y="316"/>
                  </a:lnTo>
                  <a:lnTo>
                    <a:pt x="0" y="336"/>
                  </a:lnTo>
                  <a:lnTo>
                    <a:pt x="0" y="356"/>
                  </a:lnTo>
                  <a:lnTo>
                    <a:pt x="0" y="402"/>
                  </a:lnTo>
                  <a:lnTo>
                    <a:pt x="21" y="422"/>
                  </a:lnTo>
                  <a:lnTo>
                    <a:pt x="21" y="443"/>
                  </a:lnTo>
                  <a:lnTo>
                    <a:pt x="21" y="463"/>
                  </a:lnTo>
                  <a:lnTo>
                    <a:pt x="21" y="483"/>
                  </a:lnTo>
                  <a:lnTo>
                    <a:pt x="21" y="509"/>
                  </a:lnTo>
                  <a:lnTo>
                    <a:pt x="21" y="529"/>
                  </a:lnTo>
                  <a:cubicBezTo>
                    <a:pt x="66" y="509"/>
                    <a:pt x="87" y="509"/>
                    <a:pt x="107" y="483"/>
                  </a:cubicBezTo>
                  <a:lnTo>
                    <a:pt x="148" y="483"/>
                  </a:lnTo>
                  <a:cubicBezTo>
                    <a:pt x="148" y="463"/>
                    <a:pt x="168" y="463"/>
                    <a:pt x="194" y="463"/>
                  </a:cubicBezTo>
                  <a:cubicBezTo>
                    <a:pt x="214" y="463"/>
                    <a:pt x="214" y="463"/>
                    <a:pt x="214" y="443"/>
                  </a:cubicBezTo>
                  <a:lnTo>
                    <a:pt x="255" y="443"/>
                  </a:lnTo>
                  <a:cubicBezTo>
                    <a:pt x="295" y="422"/>
                    <a:pt x="341" y="402"/>
                    <a:pt x="382" y="402"/>
                  </a:cubicBezTo>
                  <a:cubicBezTo>
                    <a:pt x="402" y="402"/>
                    <a:pt x="423" y="382"/>
                    <a:pt x="423" y="382"/>
                  </a:cubicBezTo>
                  <a:lnTo>
                    <a:pt x="489" y="382"/>
                  </a:lnTo>
                  <a:lnTo>
                    <a:pt x="509" y="356"/>
                  </a:lnTo>
                  <a:lnTo>
                    <a:pt x="529" y="356"/>
                  </a:lnTo>
                  <a:cubicBezTo>
                    <a:pt x="550" y="356"/>
                    <a:pt x="595" y="356"/>
                    <a:pt x="636" y="336"/>
                  </a:cubicBezTo>
                  <a:cubicBezTo>
                    <a:pt x="656" y="336"/>
                    <a:pt x="677" y="316"/>
                    <a:pt x="702" y="316"/>
                  </a:cubicBezTo>
                  <a:lnTo>
                    <a:pt x="723" y="316"/>
                  </a:lnTo>
                  <a:lnTo>
                    <a:pt x="743" y="295"/>
                  </a:lnTo>
                  <a:lnTo>
                    <a:pt x="784" y="295"/>
                  </a:lnTo>
                  <a:lnTo>
                    <a:pt x="784" y="275"/>
                  </a:lnTo>
                  <a:lnTo>
                    <a:pt x="829" y="275"/>
                  </a:lnTo>
                  <a:cubicBezTo>
                    <a:pt x="829" y="275"/>
                    <a:pt x="850" y="275"/>
                    <a:pt x="870" y="255"/>
                  </a:cubicBezTo>
                  <a:lnTo>
                    <a:pt x="911" y="255"/>
                  </a:lnTo>
                  <a:cubicBezTo>
                    <a:pt x="931" y="229"/>
                    <a:pt x="977" y="229"/>
                    <a:pt x="1018" y="209"/>
                  </a:cubicBezTo>
                  <a:lnTo>
                    <a:pt x="1038" y="209"/>
                  </a:lnTo>
                  <a:cubicBezTo>
                    <a:pt x="1058" y="209"/>
                    <a:pt x="1058" y="209"/>
                    <a:pt x="1084" y="188"/>
                  </a:cubicBezTo>
                  <a:lnTo>
                    <a:pt x="1145" y="188"/>
                  </a:lnTo>
                  <a:cubicBezTo>
                    <a:pt x="1165" y="168"/>
                    <a:pt x="1186" y="168"/>
                    <a:pt x="1211" y="168"/>
                  </a:cubicBezTo>
                  <a:cubicBezTo>
                    <a:pt x="1211" y="168"/>
                    <a:pt x="1231" y="168"/>
                    <a:pt x="1231" y="148"/>
                  </a:cubicBezTo>
                  <a:lnTo>
                    <a:pt x="1272" y="148"/>
                  </a:lnTo>
                  <a:cubicBezTo>
                    <a:pt x="1292" y="148"/>
                    <a:pt x="1313" y="148"/>
                    <a:pt x="1338" y="127"/>
                  </a:cubicBezTo>
                  <a:lnTo>
                    <a:pt x="1399" y="127"/>
                  </a:lnTo>
                  <a:cubicBezTo>
                    <a:pt x="1419" y="127"/>
                    <a:pt x="1440" y="102"/>
                    <a:pt x="1465" y="102"/>
                  </a:cubicBezTo>
                  <a:lnTo>
                    <a:pt x="1526" y="102"/>
                  </a:lnTo>
                  <a:lnTo>
                    <a:pt x="1526" y="82"/>
                  </a:lnTo>
                  <a:lnTo>
                    <a:pt x="1506" y="82"/>
                  </a:lnTo>
                  <a:lnTo>
                    <a:pt x="1465" y="61"/>
                  </a:lnTo>
                  <a:lnTo>
                    <a:pt x="1419" y="61"/>
                  </a:lnTo>
                  <a:lnTo>
                    <a:pt x="1419" y="41"/>
                  </a:lnTo>
                  <a:lnTo>
                    <a:pt x="1358" y="41"/>
                  </a:lnTo>
                  <a:cubicBezTo>
                    <a:pt x="1338" y="41"/>
                    <a:pt x="1338" y="41"/>
                    <a:pt x="1313" y="21"/>
                  </a:cubicBezTo>
                  <a:lnTo>
                    <a:pt x="1272" y="21"/>
                  </a:lnTo>
                  <a:cubicBezTo>
                    <a:pt x="1252" y="21"/>
                    <a:pt x="1252" y="21"/>
                    <a:pt x="1231" y="0"/>
                  </a:cubicBez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9"/>
            <p:cNvSpPr/>
            <p:nvPr/>
          </p:nvSpPr>
          <p:spPr>
            <a:xfrm>
              <a:off x="2383213" y="3105857"/>
              <a:ext cx="133154" cy="48621"/>
            </a:xfrm>
            <a:custGeom>
              <a:rect b="b" l="l" r="r" t="t"/>
              <a:pathLst>
                <a:path extrusionOk="0" h="658" w="1802">
                  <a:moveTo>
                    <a:pt x="235" y="1"/>
                  </a:moveTo>
                  <a:lnTo>
                    <a:pt x="235" y="21"/>
                  </a:lnTo>
                  <a:lnTo>
                    <a:pt x="215" y="21"/>
                  </a:lnTo>
                  <a:cubicBezTo>
                    <a:pt x="194" y="21"/>
                    <a:pt x="194" y="42"/>
                    <a:pt x="169" y="42"/>
                  </a:cubicBezTo>
                  <a:lnTo>
                    <a:pt x="149" y="62"/>
                  </a:lnTo>
                  <a:lnTo>
                    <a:pt x="128" y="62"/>
                  </a:lnTo>
                  <a:lnTo>
                    <a:pt x="108" y="82"/>
                  </a:lnTo>
                  <a:cubicBezTo>
                    <a:pt x="87" y="82"/>
                    <a:pt x="87" y="82"/>
                    <a:pt x="87" y="108"/>
                  </a:cubicBezTo>
                  <a:lnTo>
                    <a:pt x="67" y="108"/>
                  </a:lnTo>
                  <a:lnTo>
                    <a:pt x="42" y="128"/>
                  </a:lnTo>
                  <a:lnTo>
                    <a:pt x="1" y="128"/>
                  </a:lnTo>
                  <a:lnTo>
                    <a:pt x="1" y="148"/>
                  </a:lnTo>
                  <a:lnTo>
                    <a:pt x="42" y="148"/>
                  </a:lnTo>
                  <a:lnTo>
                    <a:pt x="42" y="169"/>
                  </a:lnTo>
                  <a:lnTo>
                    <a:pt x="108" y="169"/>
                  </a:lnTo>
                  <a:lnTo>
                    <a:pt x="128" y="189"/>
                  </a:lnTo>
                  <a:lnTo>
                    <a:pt x="169" y="189"/>
                  </a:lnTo>
                  <a:lnTo>
                    <a:pt x="194" y="209"/>
                  </a:lnTo>
                  <a:lnTo>
                    <a:pt x="235" y="209"/>
                  </a:lnTo>
                  <a:lnTo>
                    <a:pt x="255" y="235"/>
                  </a:lnTo>
                  <a:lnTo>
                    <a:pt x="321" y="235"/>
                  </a:lnTo>
                  <a:lnTo>
                    <a:pt x="321" y="255"/>
                  </a:lnTo>
                  <a:lnTo>
                    <a:pt x="382" y="255"/>
                  </a:lnTo>
                  <a:lnTo>
                    <a:pt x="403" y="276"/>
                  </a:lnTo>
                  <a:lnTo>
                    <a:pt x="469" y="276"/>
                  </a:lnTo>
                  <a:lnTo>
                    <a:pt x="489" y="296"/>
                  </a:lnTo>
                  <a:lnTo>
                    <a:pt x="550" y="296"/>
                  </a:lnTo>
                  <a:lnTo>
                    <a:pt x="576" y="316"/>
                  </a:lnTo>
                  <a:lnTo>
                    <a:pt x="616" y="316"/>
                  </a:lnTo>
                  <a:lnTo>
                    <a:pt x="616" y="337"/>
                  </a:lnTo>
                  <a:lnTo>
                    <a:pt x="657" y="337"/>
                  </a:lnTo>
                  <a:cubicBezTo>
                    <a:pt x="657" y="337"/>
                    <a:pt x="678" y="337"/>
                    <a:pt x="678" y="362"/>
                  </a:cubicBezTo>
                  <a:lnTo>
                    <a:pt x="744" y="362"/>
                  </a:lnTo>
                  <a:lnTo>
                    <a:pt x="744" y="382"/>
                  </a:lnTo>
                  <a:lnTo>
                    <a:pt x="784" y="382"/>
                  </a:lnTo>
                  <a:cubicBezTo>
                    <a:pt x="805" y="382"/>
                    <a:pt x="805" y="382"/>
                    <a:pt x="830" y="403"/>
                  </a:cubicBezTo>
                  <a:lnTo>
                    <a:pt x="891" y="403"/>
                  </a:lnTo>
                  <a:cubicBezTo>
                    <a:pt x="891" y="423"/>
                    <a:pt x="911" y="423"/>
                    <a:pt x="911" y="423"/>
                  </a:cubicBezTo>
                  <a:lnTo>
                    <a:pt x="957" y="423"/>
                  </a:lnTo>
                  <a:cubicBezTo>
                    <a:pt x="957" y="443"/>
                    <a:pt x="978" y="443"/>
                    <a:pt x="978" y="443"/>
                  </a:cubicBezTo>
                  <a:lnTo>
                    <a:pt x="1018" y="443"/>
                  </a:lnTo>
                  <a:lnTo>
                    <a:pt x="1018" y="464"/>
                  </a:lnTo>
                  <a:lnTo>
                    <a:pt x="1105" y="464"/>
                  </a:lnTo>
                  <a:lnTo>
                    <a:pt x="1125" y="489"/>
                  </a:lnTo>
                  <a:lnTo>
                    <a:pt x="1166" y="489"/>
                  </a:lnTo>
                  <a:cubicBezTo>
                    <a:pt x="1186" y="489"/>
                    <a:pt x="1186" y="489"/>
                    <a:pt x="1212" y="510"/>
                  </a:cubicBezTo>
                  <a:lnTo>
                    <a:pt x="1273" y="510"/>
                  </a:lnTo>
                  <a:lnTo>
                    <a:pt x="1293" y="530"/>
                  </a:lnTo>
                  <a:lnTo>
                    <a:pt x="1359" y="530"/>
                  </a:lnTo>
                  <a:lnTo>
                    <a:pt x="1379" y="550"/>
                  </a:lnTo>
                  <a:lnTo>
                    <a:pt x="1441" y="550"/>
                  </a:lnTo>
                  <a:lnTo>
                    <a:pt x="1466" y="571"/>
                  </a:lnTo>
                  <a:lnTo>
                    <a:pt x="1507" y="571"/>
                  </a:lnTo>
                  <a:cubicBezTo>
                    <a:pt x="1527" y="571"/>
                    <a:pt x="1547" y="571"/>
                    <a:pt x="1568" y="591"/>
                  </a:cubicBezTo>
                  <a:lnTo>
                    <a:pt x="1634" y="591"/>
                  </a:lnTo>
                  <a:lnTo>
                    <a:pt x="1634" y="616"/>
                  </a:lnTo>
                  <a:lnTo>
                    <a:pt x="1674" y="616"/>
                  </a:lnTo>
                  <a:lnTo>
                    <a:pt x="1695" y="637"/>
                  </a:lnTo>
                  <a:lnTo>
                    <a:pt x="1741" y="637"/>
                  </a:lnTo>
                  <a:lnTo>
                    <a:pt x="1761" y="657"/>
                  </a:lnTo>
                  <a:lnTo>
                    <a:pt x="1781" y="657"/>
                  </a:lnTo>
                  <a:lnTo>
                    <a:pt x="1802" y="637"/>
                  </a:lnTo>
                  <a:lnTo>
                    <a:pt x="1802" y="616"/>
                  </a:lnTo>
                  <a:lnTo>
                    <a:pt x="1802" y="591"/>
                  </a:lnTo>
                  <a:lnTo>
                    <a:pt x="1802" y="571"/>
                  </a:lnTo>
                  <a:lnTo>
                    <a:pt x="1802" y="550"/>
                  </a:lnTo>
                  <a:lnTo>
                    <a:pt x="1802" y="530"/>
                  </a:lnTo>
                  <a:lnTo>
                    <a:pt x="1802" y="510"/>
                  </a:lnTo>
                  <a:lnTo>
                    <a:pt x="1802" y="489"/>
                  </a:lnTo>
                  <a:lnTo>
                    <a:pt x="1802" y="423"/>
                  </a:lnTo>
                  <a:lnTo>
                    <a:pt x="1781" y="423"/>
                  </a:lnTo>
                  <a:lnTo>
                    <a:pt x="1761" y="403"/>
                  </a:lnTo>
                  <a:lnTo>
                    <a:pt x="1695" y="403"/>
                  </a:lnTo>
                  <a:lnTo>
                    <a:pt x="1674" y="382"/>
                  </a:lnTo>
                  <a:lnTo>
                    <a:pt x="1634" y="382"/>
                  </a:lnTo>
                  <a:lnTo>
                    <a:pt x="1613" y="362"/>
                  </a:lnTo>
                  <a:lnTo>
                    <a:pt x="1547" y="362"/>
                  </a:lnTo>
                  <a:lnTo>
                    <a:pt x="1527" y="337"/>
                  </a:lnTo>
                  <a:lnTo>
                    <a:pt x="1486" y="337"/>
                  </a:lnTo>
                  <a:lnTo>
                    <a:pt x="1466" y="316"/>
                  </a:lnTo>
                  <a:lnTo>
                    <a:pt x="1400" y="316"/>
                  </a:lnTo>
                  <a:lnTo>
                    <a:pt x="1400" y="296"/>
                  </a:lnTo>
                  <a:lnTo>
                    <a:pt x="1339" y="296"/>
                  </a:lnTo>
                  <a:cubicBezTo>
                    <a:pt x="1339" y="276"/>
                    <a:pt x="1313" y="276"/>
                    <a:pt x="1313" y="276"/>
                  </a:cubicBezTo>
                  <a:lnTo>
                    <a:pt x="1273" y="276"/>
                  </a:lnTo>
                  <a:cubicBezTo>
                    <a:pt x="1273" y="276"/>
                    <a:pt x="1252" y="276"/>
                    <a:pt x="1252" y="255"/>
                  </a:cubicBezTo>
                  <a:lnTo>
                    <a:pt x="1166" y="255"/>
                  </a:lnTo>
                  <a:lnTo>
                    <a:pt x="1145" y="235"/>
                  </a:lnTo>
                  <a:lnTo>
                    <a:pt x="1105" y="235"/>
                  </a:lnTo>
                  <a:lnTo>
                    <a:pt x="1084" y="209"/>
                  </a:lnTo>
                  <a:lnTo>
                    <a:pt x="1018" y="209"/>
                  </a:lnTo>
                  <a:cubicBezTo>
                    <a:pt x="1018" y="209"/>
                    <a:pt x="998" y="209"/>
                    <a:pt x="998" y="189"/>
                  </a:cubicBezTo>
                  <a:lnTo>
                    <a:pt x="932" y="189"/>
                  </a:lnTo>
                  <a:lnTo>
                    <a:pt x="932" y="169"/>
                  </a:lnTo>
                  <a:lnTo>
                    <a:pt x="871" y="169"/>
                  </a:lnTo>
                  <a:lnTo>
                    <a:pt x="850" y="148"/>
                  </a:lnTo>
                  <a:lnTo>
                    <a:pt x="784" y="148"/>
                  </a:lnTo>
                  <a:lnTo>
                    <a:pt x="764" y="128"/>
                  </a:lnTo>
                  <a:lnTo>
                    <a:pt x="703" y="128"/>
                  </a:lnTo>
                  <a:cubicBezTo>
                    <a:pt x="703" y="128"/>
                    <a:pt x="678" y="128"/>
                    <a:pt x="678" y="108"/>
                  </a:cubicBezTo>
                  <a:lnTo>
                    <a:pt x="616" y="108"/>
                  </a:lnTo>
                  <a:cubicBezTo>
                    <a:pt x="596" y="108"/>
                    <a:pt x="596" y="82"/>
                    <a:pt x="596" y="82"/>
                  </a:cubicBezTo>
                  <a:lnTo>
                    <a:pt x="530" y="82"/>
                  </a:lnTo>
                  <a:cubicBezTo>
                    <a:pt x="530" y="82"/>
                    <a:pt x="510" y="62"/>
                    <a:pt x="489" y="62"/>
                  </a:cubicBezTo>
                  <a:lnTo>
                    <a:pt x="403" y="62"/>
                  </a:lnTo>
                  <a:lnTo>
                    <a:pt x="403" y="42"/>
                  </a:lnTo>
                  <a:lnTo>
                    <a:pt x="342" y="42"/>
                  </a:lnTo>
                  <a:cubicBezTo>
                    <a:pt x="342" y="42"/>
                    <a:pt x="321" y="42"/>
                    <a:pt x="296" y="21"/>
                  </a:cubicBezTo>
                  <a:lnTo>
                    <a:pt x="255" y="21"/>
                  </a:lnTo>
                  <a:lnTo>
                    <a:pt x="255" y="1"/>
                  </a:ln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9"/>
            <p:cNvSpPr/>
            <p:nvPr/>
          </p:nvSpPr>
          <p:spPr>
            <a:xfrm>
              <a:off x="2383213" y="3116793"/>
              <a:ext cx="131676" cy="45518"/>
            </a:xfrm>
            <a:custGeom>
              <a:rect b="b" l="l" r="r" t="t"/>
              <a:pathLst>
                <a:path extrusionOk="0" h="616" w="1782">
                  <a:moveTo>
                    <a:pt x="1" y="0"/>
                  </a:moveTo>
                  <a:lnTo>
                    <a:pt x="1" y="21"/>
                  </a:lnTo>
                  <a:lnTo>
                    <a:pt x="1" y="41"/>
                  </a:lnTo>
                  <a:lnTo>
                    <a:pt x="21" y="41"/>
                  </a:lnTo>
                  <a:lnTo>
                    <a:pt x="21" y="61"/>
                  </a:lnTo>
                  <a:lnTo>
                    <a:pt x="21" y="87"/>
                  </a:lnTo>
                  <a:lnTo>
                    <a:pt x="21" y="107"/>
                  </a:lnTo>
                  <a:cubicBezTo>
                    <a:pt x="42" y="107"/>
                    <a:pt x="42" y="107"/>
                    <a:pt x="67" y="128"/>
                  </a:cubicBezTo>
                  <a:lnTo>
                    <a:pt x="108" y="128"/>
                  </a:lnTo>
                  <a:lnTo>
                    <a:pt x="108" y="148"/>
                  </a:lnTo>
                  <a:lnTo>
                    <a:pt x="149" y="148"/>
                  </a:lnTo>
                  <a:lnTo>
                    <a:pt x="149" y="168"/>
                  </a:lnTo>
                  <a:lnTo>
                    <a:pt x="194" y="168"/>
                  </a:lnTo>
                  <a:lnTo>
                    <a:pt x="215" y="189"/>
                  </a:lnTo>
                  <a:lnTo>
                    <a:pt x="255" y="189"/>
                  </a:lnTo>
                  <a:lnTo>
                    <a:pt x="255" y="214"/>
                  </a:lnTo>
                  <a:lnTo>
                    <a:pt x="276" y="214"/>
                  </a:lnTo>
                  <a:cubicBezTo>
                    <a:pt x="276" y="214"/>
                    <a:pt x="296" y="214"/>
                    <a:pt x="296" y="234"/>
                  </a:cubicBezTo>
                  <a:lnTo>
                    <a:pt x="342" y="234"/>
                  </a:lnTo>
                  <a:lnTo>
                    <a:pt x="362" y="255"/>
                  </a:lnTo>
                  <a:lnTo>
                    <a:pt x="403" y="255"/>
                  </a:lnTo>
                  <a:lnTo>
                    <a:pt x="403" y="275"/>
                  </a:lnTo>
                  <a:lnTo>
                    <a:pt x="489" y="275"/>
                  </a:lnTo>
                  <a:lnTo>
                    <a:pt x="489" y="295"/>
                  </a:lnTo>
                  <a:lnTo>
                    <a:pt x="510" y="295"/>
                  </a:lnTo>
                  <a:cubicBezTo>
                    <a:pt x="530" y="295"/>
                    <a:pt x="530" y="295"/>
                    <a:pt x="550" y="316"/>
                  </a:cubicBezTo>
                  <a:lnTo>
                    <a:pt x="616" y="316"/>
                  </a:lnTo>
                  <a:lnTo>
                    <a:pt x="616" y="341"/>
                  </a:lnTo>
                  <a:lnTo>
                    <a:pt x="637" y="341"/>
                  </a:lnTo>
                  <a:cubicBezTo>
                    <a:pt x="657" y="341"/>
                    <a:pt x="657" y="341"/>
                    <a:pt x="678" y="362"/>
                  </a:cubicBezTo>
                  <a:lnTo>
                    <a:pt x="723" y="362"/>
                  </a:lnTo>
                  <a:lnTo>
                    <a:pt x="723" y="382"/>
                  </a:lnTo>
                  <a:lnTo>
                    <a:pt x="805" y="382"/>
                  </a:lnTo>
                  <a:lnTo>
                    <a:pt x="805" y="402"/>
                  </a:lnTo>
                  <a:lnTo>
                    <a:pt x="850" y="402"/>
                  </a:lnTo>
                  <a:cubicBezTo>
                    <a:pt x="871" y="402"/>
                    <a:pt x="871" y="402"/>
                    <a:pt x="891" y="423"/>
                  </a:cubicBezTo>
                  <a:lnTo>
                    <a:pt x="957" y="423"/>
                  </a:lnTo>
                  <a:lnTo>
                    <a:pt x="957" y="443"/>
                  </a:lnTo>
                  <a:lnTo>
                    <a:pt x="1039" y="443"/>
                  </a:lnTo>
                  <a:lnTo>
                    <a:pt x="1039" y="468"/>
                  </a:lnTo>
                  <a:lnTo>
                    <a:pt x="1125" y="468"/>
                  </a:lnTo>
                  <a:cubicBezTo>
                    <a:pt x="1125" y="468"/>
                    <a:pt x="1145" y="468"/>
                    <a:pt x="1145" y="489"/>
                  </a:cubicBezTo>
                  <a:lnTo>
                    <a:pt x="1232" y="489"/>
                  </a:lnTo>
                  <a:lnTo>
                    <a:pt x="1252" y="509"/>
                  </a:lnTo>
                  <a:lnTo>
                    <a:pt x="1339" y="509"/>
                  </a:lnTo>
                  <a:lnTo>
                    <a:pt x="1339" y="529"/>
                  </a:lnTo>
                  <a:lnTo>
                    <a:pt x="1400" y="529"/>
                  </a:lnTo>
                  <a:lnTo>
                    <a:pt x="1420" y="550"/>
                  </a:lnTo>
                  <a:lnTo>
                    <a:pt x="1486" y="550"/>
                  </a:lnTo>
                  <a:cubicBezTo>
                    <a:pt x="1507" y="570"/>
                    <a:pt x="1527" y="570"/>
                    <a:pt x="1547" y="570"/>
                  </a:cubicBezTo>
                  <a:lnTo>
                    <a:pt x="1568" y="570"/>
                  </a:lnTo>
                  <a:lnTo>
                    <a:pt x="1593" y="596"/>
                  </a:lnTo>
                  <a:lnTo>
                    <a:pt x="1654" y="596"/>
                  </a:lnTo>
                  <a:cubicBezTo>
                    <a:pt x="1674" y="596"/>
                    <a:pt x="1695" y="616"/>
                    <a:pt x="1720" y="616"/>
                  </a:cubicBezTo>
                  <a:lnTo>
                    <a:pt x="1781" y="616"/>
                  </a:lnTo>
                  <a:lnTo>
                    <a:pt x="1781" y="596"/>
                  </a:lnTo>
                  <a:lnTo>
                    <a:pt x="1781" y="570"/>
                  </a:lnTo>
                  <a:lnTo>
                    <a:pt x="1781" y="529"/>
                  </a:lnTo>
                  <a:lnTo>
                    <a:pt x="1781" y="509"/>
                  </a:lnTo>
                  <a:lnTo>
                    <a:pt x="1761" y="509"/>
                  </a:lnTo>
                  <a:lnTo>
                    <a:pt x="1741" y="489"/>
                  </a:lnTo>
                  <a:lnTo>
                    <a:pt x="1695" y="489"/>
                  </a:lnTo>
                  <a:lnTo>
                    <a:pt x="1674" y="468"/>
                  </a:lnTo>
                  <a:lnTo>
                    <a:pt x="1634" y="468"/>
                  </a:lnTo>
                  <a:lnTo>
                    <a:pt x="1634" y="443"/>
                  </a:lnTo>
                  <a:lnTo>
                    <a:pt x="1568" y="443"/>
                  </a:lnTo>
                  <a:cubicBezTo>
                    <a:pt x="1547" y="443"/>
                    <a:pt x="1527" y="423"/>
                    <a:pt x="1507" y="423"/>
                  </a:cubicBezTo>
                  <a:lnTo>
                    <a:pt x="1466" y="423"/>
                  </a:lnTo>
                  <a:lnTo>
                    <a:pt x="1441" y="402"/>
                  </a:lnTo>
                  <a:lnTo>
                    <a:pt x="1379" y="402"/>
                  </a:lnTo>
                  <a:lnTo>
                    <a:pt x="1359" y="382"/>
                  </a:lnTo>
                  <a:lnTo>
                    <a:pt x="1293" y="382"/>
                  </a:lnTo>
                  <a:lnTo>
                    <a:pt x="1273" y="362"/>
                  </a:lnTo>
                  <a:lnTo>
                    <a:pt x="1212" y="362"/>
                  </a:lnTo>
                  <a:cubicBezTo>
                    <a:pt x="1186" y="341"/>
                    <a:pt x="1186" y="341"/>
                    <a:pt x="1166" y="341"/>
                  </a:cubicBezTo>
                  <a:lnTo>
                    <a:pt x="1125" y="341"/>
                  </a:lnTo>
                  <a:lnTo>
                    <a:pt x="1105" y="316"/>
                  </a:lnTo>
                  <a:lnTo>
                    <a:pt x="1018" y="316"/>
                  </a:lnTo>
                  <a:lnTo>
                    <a:pt x="1018" y="295"/>
                  </a:lnTo>
                  <a:lnTo>
                    <a:pt x="978" y="295"/>
                  </a:lnTo>
                  <a:cubicBezTo>
                    <a:pt x="978" y="295"/>
                    <a:pt x="957" y="295"/>
                    <a:pt x="957" y="275"/>
                  </a:cubicBezTo>
                  <a:lnTo>
                    <a:pt x="911" y="275"/>
                  </a:lnTo>
                  <a:cubicBezTo>
                    <a:pt x="911" y="275"/>
                    <a:pt x="891" y="275"/>
                    <a:pt x="891" y="255"/>
                  </a:cubicBezTo>
                  <a:lnTo>
                    <a:pt x="830" y="255"/>
                  </a:lnTo>
                  <a:cubicBezTo>
                    <a:pt x="805" y="234"/>
                    <a:pt x="805" y="234"/>
                    <a:pt x="784" y="234"/>
                  </a:cubicBezTo>
                  <a:lnTo>
                    <a:pt x="744" y="234"/>
                  </a:lnTo>
                  <a:lnTo>
                    <a:pt x="744" y="214"/>
                  </a:lnTo>
                  <a:lnTo>
                    <a:pt x="678" y="214"/>
                  </a:lnTo>
                  <a:cubicBezTo>
                    <a:pt x="678" y="189"/>
                    <a:pt x="657" y="189"/>
                    <a:pt x="657" y="189"/>
                  </a:cubicBezTo>
                  <a:lnTo>
                    <a:pt x="616" y="189"/>
                  </a:lnTo>
                  <a:lnTo>
                    <a:pt x="616" y="168"/>
                  </a:lnTo>
                  <a:lnTo>
                    <a:pt x="576" y="168"/>
                  </a:lnTo>
                  <a:lnTo>
                    <a:pt x="550" y="148"/>
                  </a:lnTo>
                  <a:lnTo>
                    <a:pt x="489" y="148"/>
                  </a:lnTo>
                  <a:lnTo>
                    <a:pt x="469" y="128"/>
                  </a:lnTo>
                  <a:lnTo>
                    <a:pt x="403" y="128"/>
                  </a:lnTo>
                  <a:lnTo>
                    <a:pt x="382" y="107"/>
                  </a:lnTo>
                  <a:lnTo>
                    <a:pt x="321" y="107"/>
                  </a:lnTo>
                  <a:lnTo>
                    <a:pt x="321" y="87"/>
                  </a:lnTo>
                  <a:lnTo>
                    <a:pt x="255" y="87"/>
                  </a:lnTo>
                  <a:lnTo>
                    <a:pt x="235" y="61"/>
                  </a:lnTo>
                  <a:lnTo>
                    <a:pt x="194" y="61"/>
                  </a:lnTo>
                  <a:lnTo>
                    <a:pt x="169" y="41"/>
                  </a:lnTo>
                  <a:lnTo>
                    <a:pt x="128" y="41"/>
                  </a:lnTo>
                  <a:lnTo>
                    <a:pt x="108" y="21"/>
                  </a:lnTo>
                  <a:lnTo>
                    <a:pt x="42" y="21"/>
                  </a:lnTo>
                  <a:lnTo>
                    <a:pt x="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9"/>
            <p:cNvSpPr/>
            <p:nvPr/>
          </p:nvSpPr>
          <p:spPr>
            <a:xfrm>
              <a:off x="2514816" y="3152852"/>
              <a:ext cx="1552" cy="1626"/>
            </a:xfrm>
            <a:custGeom>
              <a:rect b="b" l="l" r="r" t="t"/>
              <a:pathLst>
                <a:path extrusionOk="0" h="22" w="21">
                  <a:moveTo>
                    <a:pt x="21" y="1"/>
                  </a:moveTo>
                  <a:lnTo>
                    <a:pt x="0" y="21"/>
                  </a:lnTo>
                  <a:lnTo>
                    <a:pt x="21" y="21"/>
                  </a:lnTo>
                  <a:lnTo>
                    <a:pt x="2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9"/>
            <p:cNvSpPr/>
            <p:nvPr/>
          </p:nvSpPr>
          <p:spPr>
            <a:xfrm>
              <a:off x="2367474" y="3124700"/>
              <a:ext cx="148893" cy="56454"/>
            </a:xfrm>
            <a:custGeom>
              <a:rect b="b" l="l" r="r" t="t"/>
              <a:pathLst>
                <a:path extrusionOk="0" h="764" w="2015">
                  <a:moveTo>
                    <a:pt x="234" y="0"/>
                  </a:moveTo>
                  <a:cubicBezTo>
                    <a:pt x="214" y="0"/>
                    <a:pt x="194" y="21"/>
                    <a:pt x="173" y="21"/>
                  </a:cubicBezTo>
                  <a:lnTo>
                    <a:pt x="153" y="41"/>
                  </a:lnTo>
                  <a:lnTo>
                    <a:pt x="128" y="61"/>
                  </a:lnTo>
                  <a:lnTo>
                    <a:pt x="107" y="61"/>
                  </a:lnTo>
                  <a:cubicBezTo>
                    <a:pt x="107" y="82"/>
                    <a:pt x="87" y="82"/>
                    <a:pt x="87" y="82"/>
                  </a:cubicBezTo>
                  <a:lnTo>
                    <a:pt x="66" y="107"/>
                  </a:lnTo>
                  <a:lnTo>
                    <a:pt x="26" y="107"/>
                  </a:lnTo>
                  <a:lnTo>
                    <a:pt x="26" y="127"/>
                  </a:lnTo>
                  <a:lnTo>
                    <a:pt x="0" y="127"/>
                  </a:lnTo>
                  <a:lnTo>
                    <a:pt x="26" y="148"/>
                  </a:lnTo>
                  <a:lnTo>
                    <a:pt x="46" y="168"/>
                  </a:lnTo>
                  <a:lnTo>
                    <a:pt x="87" y="168"/>
                  </a:lnTo>
                  <a:lnTo>
                    <a:pt x="87" y="188"/>
                  </a:lnTo>
                  <a:lnTo>
                    <a:pt x="128" y="188"/>
                  </a:lnTo>
                  <a:lnTo>
                    <a:pt x="153" y="209"/>
                  </a:lnTo>
                  <a:lnTo>
                    <a:pt x="214" y="209"/>
                  </a:lnTo>
                  <a:lnTo>
                    <a:pt x="214" y="234"/>
                  </a:lnTo>
                  <a:lnTo>
                    <a:pt x="234" y="234"/>
                  </a:lnTo>
                  <a:cubicBezTo>
                    <a:pt x="255" y="234"/>
                    <a:pt x="280" y="234"/>
                    <a:pt x="300" y="255"/>
                  </a:cubicBezTo>
                  <a:lnTo>
                    <a:pt x="341" y="255"/>
                  </a:lnTo>
                  <a:lnTo>
                    <a:pt x="362" y="275"/>
                  </a:lnTo>
                  <a:lnTo>
                    <a:pt x="407" y="275"/>
                  </a:lnTo>
                  <a:lnTo>
                    <a:pt x="428" y="295"/>
                  </a:lnTo>
                  <a:lnTo>
                    <a:pt x="489" y="295"/>
                  </a:lnTo>
                  <a:lnTo>
                    <a:pt x="489" y="316"/>
                  </a:lnTo>
                  <a:lnTo>
                    <a:pt x="555" y="316"/>
                  </a:lnTo>
                  <a:cubicBezTo>
                    <a:pt x="555" y="336"/>
                    <a:pt x="555" y="336"/>
                    <a:pt x="575" y="336"/>
                  </a:cubicBezTo>
                  <a:lnTo>
                    <a:pt x="616" y="336"/>
                  </a:lnTo>
                  <a:lnTo>
                    <a:pt x="616" y="361"/>
                  </a:lnTo>
                  <a:lnTo>
                    <a:pt x="682" y="361"/>
                  </a:lnTo>
                  <a:lnTo>
                    <a:pt x="682" y="382"/>
                  </a:lnTo>
                  <a:lnTo>
                    <a:pt x="743" y="382"/>
                  </a:lnTo>
                  <a:lnTo>
                    <a:pt x="743" y="402"/>
                  </a:lnTo>
                  <a:lnTo>
                    <a:pt x="809" y="402"/>
                  </a:lnTo>
                  <a:lnTo>
                    <a:pt x="809" y="422"/>
                  </a:lnTo>
                  <a:lnTo>
                    <a:pt x="850" y="422"/>
                  </a:lnTo>
                  <a:lnTo>
                    <a:pt x="870" y="443"/>
                  </a:lnTo>
                  <a:lnTo>
                    <a:pt x="957" y="443"/>
                  </a:lnTo>
                  <a:lnTo>
                    <a:pt x="957" y="463"/>
                  </a:lnTo>
                  <a:lnTo>
                    <a:pt x="1018" y="463"/>
                  </a:lnTo>
                  <a:lnTo>
                    <a:pt x="1018" y="489"/>
                  </a:lnTo>
                  <a:lnTo>
                    <a:pt x="1084" y="489"/>
                  </a:lnTo>
                  <a:lnTo>
                    <a:pt x="1104" y="509"/>
                  </a:lnTo>
                  <a:lnTo>
                    <a:pt x="1145" y="509"/>
                  </a:lnTo>
                  <a:lnTo>
                    <a:pt x="1170" y="529"/>
                  </a:lnTo>
                  <a:lnTo>
                    <a:pt x="1211" y="529"/>
                  </a:lnTo>
                  <a:cubicBezTo>
                    <a:pt x="1211" y="550"/>
                    <a:pt x="1231" y="550"/>
                    <a:pt x="1231" y="550"/>
                  </a:cubicBezTo>
                  <a:lnTo>
                    <a:pt x="1272" y="550"/>
                  </a:lnTo>
                  <a:lnTo>
                    <a:pt x="1297" y="570"/>
                  </a:lnTo>
                  <a:lnTo>
                    <a:pt x="1358" y="570"/>
                  </a:lnTo>
                  <a:lnTo>
                    <a:pt x="1358" y="590"/>
                  </a:lnTo>
                  <a:lnTo>
                    <a:pt x="1425" y="590"/>
                  </a:lnTo>
                  <a:lnTo>
                    <a:pt x="1445" y="616"/>
                  </a:lnTo>
                  <a:lnTo>
                    <a:pt x="1486" y="616"/>
                  </a:lnTo>
                  <a:lnTo>
                    <a:pt x="1486" y="636"/>
                  </a:lnTo>
                  <a:lnTo>
                    <a:pt x="1552" y="636"/>
                  </a:lnTo>
                  <a:cubicBezTo>
                    <a:pt x="1552" y="636"/>
                    <a:pt x="1572" y="636"/>
                    <a:pt x="1572" y="656"/>
                  </a:cubicBezTo>
                  <a:lnTo>
                    <a:pt x="1613" y="656"/>
                  </a:lnTo>
                  <a:cubicBezTo>
                    <a:pt x="1633" y="656"/>
                    <a:pt x="1654" y="677"/>
                    <a:pt x="1679" y="677"/>
                  </a:cubicBezTo>
                  <a:lnTo>
                    <a:pt x="1699" y="677"/>
                  </a:lnTo>
                  <a:lnTo>
                    <a:pt x="1720" y="697"/>
                  </a:lnTo>
                  <a:lnTo>
                    <a:pt x="1781" y="697"/>
                  </a:lnTo>
                  <a:lnTo>
                    <a:pt x="1806" y="717"/>
                  </a:lnTo>
                  <a:lnTo>
                    <a:pt x="1847" y="717"/>
                  </a:lnTo>
                  <a:lnTo>
                    <a:pt x="1867" y="743"/>
                  </a:lnTo>
                  <a:lnTo>
                    <a:pt x="1954" y="743"/>
                  </a:lnTo>
                  <a:lnTo>
                    <a:pt x="1954" y="763"/>
                  </a:lnTo>
                  <a:lnTo>
                    <a:pt x="2015" y="763"/>
                  </a:lnTo>
                  <a:lnTo>
                    <a:pt x="2015" y="743"/>
                  </a:lnTo>
                  <a:lnTo>
                    <a:pt x="2015" y="717"/>
                  </a:lnTo>
                  <a:lnTo>
                    <a:pt x="2015" y="697"/>
                  </a:lnTo>
                  <a:lnTo>
                    <a:pt x="2015" y="677"/>
                  </a:lnTo>
                  <a:lnTo>
                    <a:pt x="2015" y="656"/>
                  </a:lnTo>
                  <a:lnTo>
                    <a:pt x="2015" y="636"/>
                  </a:lnTo>
                  <a:lnTo>
                    <a:pt x="2015" y="590"/>
                  </a:lnTo>
                  <a:lnTo>
                    <a:pt x="2015" y="570"/>
                  </a:lnTo>
                  <a:lnTo>
                    <a:pt x="2015" y="529"/>
                  </a:lnTo>
                  <a:lnTo>
                    <a:pt x="2015" y="509"/>
                  </a:lnTo>
                  <a:lnTo>
                    <a:pt x="1933" y="509"/>
                  </a:lnTo>
                  <a:cubicBezTo>
                    <a:pt x="1908" y="509"/>
                    <a:pt x="1887" y="489"/>
                    <a:pt x="1867" y="489"/>
                  </a:cubicBezTo>
                  <a:lnTo>
                    <a:pt x="1806" y="489"/>
                  </a:lnTo>
                  <a:lnTo>
                    <a:pt x="1781" y="463"/>
                  </a:lnTo>
                  <a:lnTo>
                    <a:pt x="1760" y="463"/>
                  </a:lnTo>
                  <a:cubicBezTo>
                    <a:pt x="1740" y="463"/>
                    <a:pt x="1720" y="463"/>
                    <a:pt x="1699" y="443"/>
                  </a:cubicBezTo>
                  <a:lnTo>
                    <a:pt x="1633" y="443"/>
                  </a:lnTo>
                  <a:lnTo>
                    <a:pt x="1613" y="422"/>
                  </a:lnTo>
                  <a:lnTo>
                    <a:pt x="1552" y="422"/>
                  </a:lnTo>
                  <a:lnTo>
                    <a:pt x="1552" y="402"/>
                  </a:lnTo>
                  <a:lnTo>
                    <a:pt x="1465" y="402"/>
                  </a:lnTo>
                  <a:lnTo>
                    <a:pt x="1445" y="382"/>
                  </a:lnTo>
                  <a:lnTo>
                    <a:pt x="1358" y="382"/>
                  </a:lnTo>
                  <a:cubicBezTo>
                    <a:pt x="1358" y="361"/>
                    <a:pt x="1338" y="361"/>
                    <a:pt x="1338" y="361"/>
                  </a:cubicBezTo>
                  <a:lnTo>
                    <a:pt x="1252" y="361"/>
                  </a:lnTo>
                  <a:lnTo>
                    <a:pt x="1252" y="336"/>
                  </a:lnTo>
                  <a:lnTo>
                    <a:pt x="1170" y="336"/>
                  </a:lnTo>
                  <a:lnTo>
                    <a:pt x="1170" y="316"/>
                  </a:lnTo>
                  <a:lnTo>
                    <a:pt x="1104" y="316"/>
                  </a:lnTo>
                  <a:cubicBezTo>
                    <a:pt x="1084" y="295"/>
                    <a:pt x="1084" y="295"/>
                    <a:pt x="1063" y="295"/>
                  </a:cubicBezTo>
                  <a:lnTo>
                    <a:pt x="1018" y="295"/>
                  </a:lnTo>
                  <a:lnTo>
                    <a:pt x="1018" y="275"/>
                  </a:lnTo>
                  <a:lnTo>
                    <a:pt x="936" y="275"/>
                  </a:lnTo>
                  <a:lnTo>
                    <a:pt x="936" y="255"/>
                  </a:lnTo>
                  <a:lnTo>
                    <a:pt x="891" y="255"/>
                  </a:lnTo>
                  <a:cubicBezTo>
                    <a:pt x="870" y="234"/>
                    <a:pt x="870" y="234"/>
                    <a:pt x="850" y="234"/>
                  </a:cubicBezTo>
                  <a:lnTo>
                    <a:pt x="829" y="234"/>
                  </a:lnTo>
                  <a:lnTo>
                    <a:pt x="829" y="209"/>
                  </a:lnTo>
                  <a:lnTo>
                    <a:pt x="763" y="209"/>
                  </a:lnTo>
                  <a:cubicBezTo>
                    <a:pt x="743" y="188"/>
                    <a:pt x="743" y="188"/>
                    <a:pt x="723" y="188"/>
                  </a:cubicBezTo>
                  <a:lnTo>
                    <a:pt x="702" y="188"/>
                  </a:lnTo>
                  <a:lnTo>
                    <a:pt x="702" y="168"/>
                  </a:lnTo>
                  <a:lnTo>
                    <a:pt x="616" y="168"/>
                  </a:lnTo>
                  <a:lnTo>
                    <a:pt x="616" y="148"/>
                  </a:lnTo>
                  <a:lnTo>
                    <a:pt x="575" y="148"/>
                  </a:lnTo>
                  <a:lnTo>
                    <a:pt x="555" y="127"/>
                  </a:lnTo>
                  <a:lnTo>
                    <a:pt x="509" y="127"/>
                  </a:lnTo>
                  <a:cubicBezTo>
                    <a:pt x="509" y="107"/>
                    <a:pt x="489" y="107"/>
                    <a:pt x="489" y="107"/>
                  </a:cubicBezTo>
                  <a:lnTo>
                    <a:pt x="468" y="107"/>
                  </a:lnTo>
                  <a:lnTo>
                    <a:pt x="468" y="82"/>
                  </a:lnTo>
                  <a:lnTo>
                    <a:pt x="428" y="82"/>
                  </a:lnTo>
                  <a:lnTo>
                    <a:pt x="407" y="61"/>
                  </a:lnTo>
                  <a:lnTo>
                    <a:pt x="362" y="61"/>
                  </a:lnTo>
                  <a:lnTo>
                    <a:pt x="362" y="41"/>
                  </a:lnTo>
                  <a:lnTo>
                    <a:pt x="321" y="41"/>
                  </a:lnTo>
                  <a:lnTo>
                    <a:pt x="321" y="21"/>
                  </a:lnTo>
                  <a:lnTo>
                    <a:pt x="280" y="21"/>
                  </a:lnTo>
                  <a:cubicBezTo>
                    <a:pt x="255" y="0"/>
                    <a:pt x="255" y="0"/>
                    <a:pt x="234" y="0"/>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9"/>
            <p:cNvSpPr/>
            <p:nvPr/>
          </p:nvSpPr>
          <p:spPr>
            <a:xfrm>
              <a:off x="2367474" y="3134084"/>
              <a:ext cx="148893" cy="73745"/>
            </a:xfrm>
            <a:custGeom>
              <a:rect b="b" l="l" r="r" t="t"/>
              <a:pathLst>
                <a:path extrusionOk="0" h="998" w="2015">
                  <a:moveTo>
                    <a:pt x="0" y="0"/>
                  </a:moveTo>
                  <a:lnTo>
                    <a:pt x="0" y="21"/>
                  </a:lnTo>
                  <a:lnTo>
                    <a:pt x="0" y="41"/>
                  </a:lnTo>
                  <a:lnTo>
                    <a:pt x="0" y="61"/>
                  </a:lnTo>
                  <a:lnTo>
                    <a:pt x="0" y="82"/>
                  </a:lnTo>
                  <a:lnTo>
                    <a:pt x="0" y="107"/>
                  </a:lnTo>
                  <a:lnTo>
                    <a:pt x="0" y="128"/>
                  </a:lnTo>
                  <a:lnTo>
                    <a:pt x="0" y="148"/>
                  </a:lnTo>
                  <a:lnTo>
                    <a:pt x="0" y="189"/>
                  </a:lnTo>
                  <a:lnTo>
                    <a:pt x="0" y="234"/>
                  </a:lnTo>
                  <a:lnTo>
                    <a:pt x="26" y="234"/>
                  </a:lnTo>
                  <a:lnTo>
                    <a:pt x="26" y="255"/>
                  </a:lnTo>
                  <a:lnTo>
                    <a:pt x="26" y="275"/>
                  </a:lnTo>
                  <a:lnTo>
                    <a:pt x="26" y="295"/>
                  </a:lnTo>
                  <a:lnTo>
                    <a:pt x="46" y="295"/>
                  </a:lnTo>
                  <a:lnTo>
                    <a:pt x="66" y="316"/>
                  </a:lnTo>
                  <a:lnTo>
                    <a:pt x="107" y="316"/>
                  </a:lnTo>
                  <a:lnTo>
                    <a:pt x="128" y="336"/>
                  </a:lnTo>
                  <a:lnTo>
                    <a:pt x="153" y="336"/>
                  </a:lnTo>
                  <a:lnTo>
                    <a:pt x="214" y="362"/>
                  </a:lnTo>
                  <a:lnTo>
                    <a:pt x="234" y="362"/>
                  </a:lnTo>
                  <a:lnTo>
                    <a:pt x="234" y="382"/>
                  </a:lnTo>
                  <a:lnTo>
                    <a:pt x="280" y="382"/>
                  </a:lnTo>
                  <a:cubicBezTo>
                    <a:pt x="300" y="382"/>
                    <a:pt x="321" y="402"/>
                    <a:pt x="362" y="402"/>
                  </a:cubicBezTo>
                  <a:lnTo>
                    <a:pt x="382" y="423"/>
                  </a:lnTo>
                  <a:lnTo>
                    <a:pt x="448" y="423"/>
                  </a:lnTo>
                  <a:lnTo>
                    <a:pt x="468" y="443"/>
                  </a:lnTo>
                  <a:lnTo>
                    <a:pt x="489" y="443"/>
                  </a:lnTo>
                  <a:lnTo>
                    <a:pt x="509" y="463"/>
                  </a:lnTo>
                  <a:cubicBezTo>
                    <a:pt x="534" y="463"/>
                    <a:pt x="555" y="463"/>
                    <a:pt x="575" y="489"/>
                  </a:cubicBezTo>
                  <a:lnTo>
                    <a:pt x="662" y="509"/>
                  </a:lnTo>
                  <a:cubicBezTo>
                    <a:pt x="662" y="509"/>
                    <a:pt x="682" y="529"/>
                    <a:pt x="702" y="529"/>
                  </a:cubicBezTo>
                  <a:lnTo>
                    <a:pt x="723" y="529"/>
                  </a:lnTo>
                  <a:lnTo>
                    <a:pt x="763" y="550"/>
                  </a:lnTo>
                  <a:lnTo>
                    <a:pt x="789" y="550"/>
                  </a:lnTo>
                  <a:cubicBezTo>
                    <a:pt x="809" y="570"/>
                    <a:pt x="809" y="570"/>
                    <a:pt x="829" y="570"/>
                  </a:cubicBezTo>
                  <a:lnTo>
                    <a:pt x="829" y="590"/>
                  </a:lnTo>
                  <a:lnTo>
                    <a:pt x="850" y="590"/>
                  </a:lnTo>
                  <a:lnTo>
                    <a:pt x="936" y="616"/>
                  </a:lnTo>
                  <a:lnTo>
                    <a:pt x="957" y="636"/>
                  </a:lnTo>
                  <a:lnTo>
                    <a:pt x="997" y="657"/>
                  </a:lnTo>
                  <a:lnTo>
                    <a:pt x="1018" y="657"/>
                  </a:lnTo>
                  <a:cubicBezTo>
                    <a:pt x="1043" y="677"/>
                    <a:pt x="1063" y="677"/>
                    <a:pt x="1084" y="677"/>
                  </a:cubicBezTo>
                  <a:lnTo>
                    <a:pt x="1084" y="697"/>
                  </a:lnTo>
                  <a:lnTo>
                    <a:pt x="1124" y="697"/>
                  </a:lnTo>
                  <a:lnTo>
                    <a:pt x="1145" y="718"/>
                  </a:lnTo>
                  <a:lnTo>
                    <a:pt x="1191" y="718"/>
                  </a:lnTo>
                  <a:lnTo>
                    <a:pt x="1211" y="743"/>
                  </a:lnTo>
                  <a:lnTo>
                    <a:pt x="1252" y="743"/>
                  </a:lnTo>
                  <a:lnTo>
                    <a:pt x="1272" y="763"/>
                  </a:lnTo>
                  <a:lnTo>
                    <a:pt x="1297" y="763"/>
                  </a:lnTo>
                  <a:cubicBezTo>
                    <a:pt x="1338" y="763"/>
                    <a:pt x="1358" y="784"/>
                    <a:pt x="1379" y="784"/>
                  </a:cubicBezTo>
                  <a:lnTo>
                    <a:pt x="1425" y="784"/>
                  </a:lnTo>
                  <a:lnTo>
                    <a:pt x="1445" y="804"/>
                  </a:lnTo>
                  <a:lnTo>
                    <a:pt x="1486" y="804"/>
                  </a:lnTo>
                  <a:lnTo>
                    <a:pt x="1486" y="824"/>
                  </a:lnTo>
                  <a:lnTo>
                    <a:pt x="1526" y="824"/>
                  </a:lnTo>
                  <a:cubicBezTo>
                    <a:pt x="1572" y="845"/>
                    <a:pt x="1592" y="845"/>
                    <a:pt x="1613" y="845"/>
                  </a:cubicBezTo>
                  <a:cubicBezTo>
                    <a:pt x="1633" y="870"/>
                    <a:pt x="1654" y="870"/>
                    <a:pt x="1654" y="870"/>
                  </a:cubicBezTo>
                  <a:lnTo>
                    <a:pt x="1679" y="891"/>
                  </a:lnTo>
                  <a:cubicBezTo>
                    <a:pt x="1699" y="891"/>
                    <a:pt x="1720" y="891"/>
                    <a:pt x="1760" y="911"/>
                  </a:cubicBezTo>
                  <a:lnTo>
                    <a:pt x="1806" y="911"/>
                  </a:lnTo>
                  <a:lnTo>
                    <a:pt x="1826" y="931"/>
                  </a:lnTo>
                  <a:cubicBezTo>
                    <a:pt x="1847" y="931"/>
                    <a:pt x="1867" y="952"/>
                    <a:pt x="1908" y="952"/>
                  </a:cubicBezTo>
                  <a:cubicBezTo>
                    <a:pt x="1933" y="952"/>
                    <a:pt x="1954" y="972"/>
                    <a:pt x="1974" y="972"/>
                  </a:cubicBezTo>
                  <a:cubicBezTo>
                    <a:pt x="1994" y="972"/>
                    <a:pt x="1994" y="972"/>
                    <a:pt x="2015" y="997"/>
                  </a:cubicBezTo>
                  <a:lnTo>
                    <a:pt x="2015" y="972"/>
                  </a:lnTo>
                  <a:lnTo>
                    <a:pt x="2015" y="952"/>
                  </a:lnTo>
                  <a:lnTo>
                    <a:pt x="2015" y="931"/>
                  </a:lnTo>
                  <a:lnTo>
                    <a:pt x="2015" y="911"/>
                  </a:lnTo>
                  <a:lnTo>
                    <a:pt x="2015" y="891"/>
                  </a:lnTo>
                  <a:lnTo>
                    <a:pt x="2015" y="870"/>
                  </a:lnTo>
                  <a:lnTo>
                    <a:pt x="2015" y="845"/>
                  </a:lnTo>
                  <a:lnTo>
                    <a:pt x="2015" y="824"/>
                  </a:lnTo>
                  <a:lnTo>
                    <a:pt x="2015" y="804"/>
                  </a:lnTo>
                  <a:lnTo>
                    <a:pt x="2015" y="784"/>
                  </a:lnTo>
                  <a:lnTo>
                    <a:pt x="2015" y="763"/>
                  </a:lnTo>
                  <a:lnTo>
                    <a:pt x="2015" y="718"/>
                  </a:lnTo>
                  <a:lnTo>
                    <a:pt x="2015" y="697"/>
                  </a:lnTo>
                  <a:lnTo>
                    <a:pt x="2015" y="657"/>
                  </a:lnTo>
                  <a:lnTo>
                    <a:pt x="2015" y="636"/>
                  </a:lnTo>
                  <a:lnTo>
                    <a:pt x="1954" y="636"/>
                  </a:lnTo>
                  <a:lnTo>
                    <a:pt x="1954" y="616"/>
                  </a:lnTo>
                  <a:lnTo>
                    <a:pt x="1867" y="616"/>
                  </a:lnTo>
                  <a:lnTo>
                    <a:pt x="1847" y="590"/>
                  </a:lnTo>
                  <a:lnTo>
                    <a:pt x="1806" y="590"/>
                  </a:lnTo>
                  <a:lnTo>
                    <a:pt x="1781" y="570"/>
                  </a:lnTo>
                  <a:lnTo>
                    <a:pt x="1720" y="570"/>
                  </a:lnTo>
                  <a:lnTo>
                    <a:pt x="1699" y="550"/>
                  </a:lnTo>
                  <a:lnTo>
                    <a:pt x="1679" y="550"/>
                  </a:lnTo>
                  <a:cubicBezTo>
                    <a:pt x="1654" y="550"/>
                    <a:pt x="1633" y="529"/>
                    <a:pt x="1613" y="529"/>
                  </a:cubicBezTo>
                  <a:lnTo>
                    <a:pt x="1572" y="529"/>
                  </a:lnTo>
                  <a:cubicBezTo>
                    <a:pt x="1572" y="509"/>
                    <a:pt x="1552" y="509"/>
                    <a:pt x="1552" y="509"/>
                  </a:cubicBezTo>
                  <a:lnTo>
                    <a:pt x="1486" y="509"/>
                  </a:lnTo>
                  <a:lnTo>
                    <a:pt x="1486" y="489"/>
                  </a:lnTo>
                  <a:lnTo>
                    <a:pt x="1445" y="489"/>
                  </a:lnTo>
                  <a:lnTo>
                    <a:pt x="1425" y="463"/>
                  </a:lnTo>
                  <a:lnTo>
                    <a:pt x="1358" y="463"/>
                  </a:lnTo>
                  <a:lnTo>
                    <a:pt x="1358" y="443"/>
                  </a:lnTo>
                  <a:lnTo>
                    <a:pt x="1297" y="443"/>
                  </a:lnTo>
                  <a:lnTo>
                    <a:pt x="1272" y="423"/>
                  </a:lnTo>
                  <a:lnTo>
                    <a:pt x="1231" y="423"/>
                  </a:lnTo>
                  <a:cubicBezTo>
                    <a:pt x="1231" y="423"/>
                    <a:pt x="1211" y="423"/>
                    <a:pt x="1211" y="402"/>
                  </a:cubicBezTo>
                  <a:lnTo>
                    <a:pt x="1170" y="402"/>
                  </a:lnTo>
                  <a:lnTo>
                    <a:pt x="1145" y="382"/>
                  </a:lnTo>
                  <a:lnTo>
                    <a:pt x="1104" y="382"/>
                  </a:lnTo>
                  <a:lnTo>
                    <a:pt x="1084" y="362"/>
                  </a:lnTo>
                  <a:lnTo>
                    <a:pt x="1018" y="362"/>
                  </a:lnTo>
                  <a:lnTo>
                    <a:pt x="1018" y="336"/>
                  </a:lnTo>
                  <a:lnTo>
                    <a:pt x="957" y="336"/>
                  </a:lnTo>
                  <a:lnTo>
                    <a:pt x="957" y="316"/>
                  </a:lnTo>
                  <a:lnTo>
                    <a:pt x="870" y="316"/>
                  </a:lnTo>
                  <a:lnTo>
                    <a:pt x="870" y="295"/>
                  </a:lnTo>
                  <a:lnTo>
                    <a:pt x="809" y="295"/>
                  </a:lnTo>
                  <a:lnTo>
                    <a:pt x="809" y="275"/>
                  </a:lnTo>
                  <a:lnTo>
                    <a:pt x="743" y="275"/>
                  </a:lnTo>
                  <a:lnTo>
                    <a:pt x="743" y="255"/>
                  </a:lnTo>
                  <a:lnTo>
                    <a:pt x="682" y="255"/>
                  </a:lnTo>
                  <a:lnTo>
                    <a:pt x="682" y="234"/>
                  </a:lnTo>
                  <a:lnTo>
                    <a:pt x="616" y="234"/>
                  </a:lnTo>
                  <a:lnTo>
                    <a:pt x="616" y="209"/>
                  </a:lnTo>
                  <a:lnTo>
                    <a:pt x="575" y="209"/>
                  </a:lnTo>
                  <a:cubicBezTo>
                    <a:pt x="555" y="209"/>
                    <a:pt x="555" y="209"/>
                    <a:pt x="555" y="189"/>
                  </a:cubicBezTo>
                  <a:lnTo>
                    <a:pt x="489" y="189"/>
                  </a:lnTo>
                  <a:lnTo>
                    <a:pt x="489" y="168"/>
                  </a:lnTo>
                  <a:lnTo>
                    <a:pt x="428" y="168"/>
                  </a:lnTo>
                  <a:lnTo>
                    <a:pt x="407" y="148"/>
                  </a:lnTo>
                  <a:lnTo>
                    <a:pt x="362" y="148"/>
                  </a:lnTo>
                  <a:lnTo>
                    <a:pt x="341" y="128"/>
                  </a:lnTo>
                  <a:lnTo>
                    <a:pt x="300" y="128"/>
                  </a:lnTo>
                  <a:cubicBezTo>
                    <a:pt x="280" y="107"/>
                    <a:pt x="255" y="107"/>
                    <a:pt x="234" y="107"/>
                  </a:cubicBezTo>
                  <a:lnTo>
                    <a:pt x="214" y="107"/>
                  </a:lnTo>
                  <a:lnTo>
                    <a:pt x="214" y="82"/>
                  </a:lnTo>
                  <a:lnTo>
                    <a:pt x="153" y="82"/>
                  </a:lnTo>
                  <a:lnTo>
                    <a:pt x="128" y="61"/>
                  </a:lnTo>
                  <a:lnTo>
                    <a:pt x="87" y="61"/>
                  </a:lnTo>
                  <a:lnTo>
                    <a:pt x="87" y="41"/>
                  </a:lnTo>
                  <a:lnTo>
                    <a:pt x="46" y="41"/>
                  </a:lnTo>
                  <a:lnTo>
                    <a:pt x="46" y="21"/>
                  </a:lnTo>
                  <a:lnTo>
                    <a:pt x="26" y="21"/>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9"/>
            <p:cNvSpPr/>
            <p:nvPr/>
          </p:nvSpPr>
          <p:spPr>
            <a:xfrm>
              <a:off x="2364444" y="3152852"/>
              <a:ext cx="74" cy="1626"/>
            </a:xfrm>
            <a:custGeom>
              <a:rect b="b" l="l" r="r" t="t"/>
              <a:pathLst>
                <a:path extrusionOk="0" h="22" w="1">
                  <a:moveTo>
                    <a:pt x="1" y="21"/>
                  </a:moveTo>
                  <a:lnTo>
                    <a:pt x="1" y="21"/>
                  </a:lnTo>
                  <a:lnTo>
                    <a:pt x="1" y="21"/>
                  </a:ln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9"/>
            <p:cNvSpPr/>
            <p:nvPr/>
          </p:nvSpPr>
          <p:spPr>
            <a:xfrm>
              <a:off x="2369321" y="3141990"/>
              <a:ext cx="51577" cy="29779"/>
            </a:xfrm>
            <a:custGeom>
              <a:rect b="b" l="l" r="r" t="t"/>
              <a:pathLst>
                <a:path extrusionOk="0" h="403" w="698">
                  <a:moveTo>
                    <a:pt x="128" y="21"/>
                  </a:moveTo>
                  <a:cubicBezTo>
                    <a:pt x="103" y="21"/>
                    <a:pt x="103" y="41"/>
                    <a:pt x="82" y="41"/>
                  </a:cubicBezTo>
                  <a:lnTo>
                    <a:pt x="62" y="61"/>
                  </a:lnTo>
                  <a:lnTo>
                    <a:pt x="62" y="82"/>
                  </a:lnTo>
                  <a:cubicBezTo>
                    <a:pt x="41" y="102"/>
                    <a:pt x="41" y="102"/>
                    <a:pt x="41" y="127"/>
                  </a:cubicBezTo>
                  <a:lnTo>
                    <a:pt x="21" y="148"/>
                  </a:lnTo>
                  <a:lnTo>
                    <a:pt x="1" y="168"/>
                  </a:lnTo>
                  <a:lnTo>
                    <a:pt x="1" y="188"/>
                  </a:lnTo>
                  <a:lnTo>
                    <a:pt x="21" y="188"/>
                  </a:lnTo>
                  <a:cubicBezTo>
                    <a:pt x="21" y="168"/>
                    <a:pt x="41" y="148"/>
                    <a:pt x="62" y="127"/>
                  </a:cubicBezTo>
                  <a:lnTo>
                    <a:pt x="62" y="102"/>
                  </a:lnTo>
                  <a:lnTo>
                    <a:pt x="82" y="82"/>
                  </a:lnTo>
                  <a:lnTo>
                    <a:pt x="103" y="61"/>
                  </a:lnTo>
                  <a:lnTo>
                    <a:pt x="103" y="41"/>
                  </a:lnTo>
                  <a:cubicBezTo>
                    <a:pt x="128" y="41"/>
                    <a:pt x="128" y="41"/>
                    <a:pt x="128" y="21"/>
                  </a:cubicBezTo>
                  <a:close/>
                  <a:moveTo>
                    <a:pt x="128" y="0"/>
                  </a:moveTo>
                  <a:lnTo>
                    <a:pt x="128" y="21"/>
                  </a:lnTo>
                  <a:lnTo>
                    <a:pt x="148" y="21"/>
                  </a:lnTo>
                  <a:cubicBezTo>
                    <a:pt x="169" y="41"/>
                    <a:pt x="169" y="61"/>
                    <a:pt x="189" y="82"/>
                  </a:cubicBezTo>
                  <a:lnTo>
                    <a:pt x="189" y="102"/>
                  </a:lnTo>
                  <a:cubicBezTo>
                    <a:pt x="189" y="127"/>
                    <a:pt x="189" y="127"/>
                    <a:pt x="209" y="148"/>
                  </a:cubicBezTo>
                  <a:lnTo>
                    <a:pt x="209" y="188"/>
                  </a:lnTo>
                  <a:cubicBezTo>
                    <a:pt x="230" y="209"/>
                    <a:pt x="230" y="209"/>
                    <a:pt x="230" y="229"/>
                  </a:cubicBezTo>
                  <a:lnTo>
                    <a:pt x="230" y="255"/>
                  </a:lnTo>
                  <a:lnTo>
                    <a:pt x="255" y="255"/>
                  </a:lnTo>
                  <a:lnTo>
                    <a:pt x="255" y="229"/>
                  </a:lnTo>
                  <a:lnTo>
                    <a:pt x="275" y="229"/>
                  </a:lnTo>
                  <a:lnTo>
                    <a:pt x="275" y="209"/>
                  </a:lnTo>
                  <a:lnTo>
                    <a:pt x="296" y="188"/>
                  </a:lnTo>
                  <a:lnTo>
                    <a:pt x="316" y="168"/>
                  </a:lnTo>
                  <a:lnTo>
                    <a:pt x="316" y="148"/>
                  </a:lnTo>
                  <a:lnTo>
                    <a:pt x="337" y="148"/>
                  </a:lnTo>
                  <a:lnTo>
                    <a:pt x="337" y="127"/>
                  </a:lnTo>
                  <a:lnTo>
                    <a:pt x="357" y="102"/>
                  </a:lnTo>
                  <a:lnTo>
                    <a:pt x="382" y="82"/>
                  </a:lnTo>
                  <a:lnTo>
                    <a:pt x="403" y="82"/>
                  </a:lnTo>
                  <a:lnTo>
                    <a:pt x="403" y="102"/>
                  </a:lnTo>
                  <a:lnTo>
                    <a:pt x="423" y="127"/>
                  </a:lnTo>
                  <a:lnTo>
                    <a:pt x="423" y="148"/>
                  </a:lnTo>
                  <a:cubicBezTo>
                    <a:pt x="423" y="168"/>
                    <a:pt x="423" y="168"/>
                    <a:pt x="443" y="188"/>
                  </a:cubicBezTo>
                  <a:lnTo>
                    <a:pt x="443" y="229"/>
                  </a:lnTo>
                  <a:cubicBezTo>
                    <a:pt x="464" y="255"/>
                    <a:pt x="464" y="275"/>
                    <a:pt x="464" y="275"/>
                  </a:cubicBezTo>
                  <a:lnTo>
                    <a:pt x="464" y="295"/>
                  </a:lnTo>
                  <a:lnTo>
                    <a:pt x="464" y="316"/>
                  </a:lnTo>
                  <a:lnTo>
                    <a:pt x="464" y="336"/>
                  </a:lnTo>
                  <a:lnTo>
                    <a:pt x="484" y="336"/>
                  </a:lnTo>
                  <a:lnTo>
                    <a:pt x="509" y="316"/>
                  </a:lnTo>
                  <a:lnTo>
                    <a:pt x="509" y="295"/>
                  </a:lnTo>
                  <a:lnTo>
                    <a:pt x="509" y="275"/>
                  </a:lnTo>
                  <a:lnTo>
                    <a:pt x="484" y="295"/>
                  </a:lnTo>
                  <a:lnTo>
                    <a:pt x="484" y="255"/>
                  </a:lnTo>
                  <a:cubicBezTo>
                    <a:pt x="464" y="229"/>
                    <a:pt x="464" y="209"/>
                    <a:pt x="464" y="188"/>
                  </a:cubicBezTo>
                  <a:lnTo>
                    <a:pt x="443" y="168"/>
                  </a:lnTo>
                  <a:lnTo>
                    <a:pt x="443" y="148"/>
                  </a:lnTo>
                  <a:lnTo>
                    <a:pt x="443" y="127"/>
                  </a:lnTo>
                  <a:lnTo>
                    <a:pt x="423" y="102"/>
                  </a:lnTo>
                  <a:lnTo>
                    <a:pt x="423" y="82"/>
                  </a:lnTo>
                  <a:lnTo>
                    <a:pt x="403" y="61"/>
                  </a:lnTo>
                  <a:lnTo>
                    <a:pt x="382" y="61"/>
                  </a:lnTo>
                  <a:cubicBezTo>
                    <a:pt x="382" y="61"/>
                    <a:pt x="357" y="61"/>
                    <a:pt x="357" y="82"/>
                  </a:cubicBezTo>
                  <a:lnTo>
                    <a:pt x="337" y="102"/>
                  </a:lnTo>
                  <a:lnTo>
                    <a:pt x="316" y="127"/>
                  </a:lnTo>
                  <a:lnTo>
                    <a:pt x="296" y="127"/>
                  </a:lnTo>
                  <a:lnTo>
                    <a:pt x="296" y="148"/>
                  </a:lnTo>
                  <a:lnTo>
                    <a:pt x="275" y="168"/>
                  </a:lnTo>
                  <a:cubicBezTo>
                    <a:pt x="275" y="188"/>
                    <a:pt x="275" y="188"/>
                    <a:pt x="255" y="209"/>
                  </a:cubicBezTo>
                  <a:cubicBezTo>
                    <a:pt x="230" y="188"/>
                    <a:pt x="230" y="188"/>
                    <a:pt x="230" y="168"/>
                  </a:cubicBezTo>
                  <a:cubicBezTo>
                    <a:pt x="230" y="148"/>
                    <a:pt x="230" y="127"/>
                    <a:pt x="209" y="102"/>
                  </a:cubicBezTo>
                  <a:cubicBezTo>
                    <a:pt x="209" y="82"/>
                    <a:pt x="209" y="82"/>
                    <a:pt x="189" y="61"/>
                  </a:cubicBezTo>
                  <a:cubicBezTo>
                    <a:pt x="189" y="41"/>
                    <a:pt x="189" y="41"/>
                    <a:pt x="169" y="21"/>
                  </a:cubicBezTo>
                  <a:lnTo>
                    <a:pt x="169" y="0"/>
                  </a:lnTo>
                  <a:close/>
                  <a:moveTo>
                    <a:pt x="591" y="148"/>
                  </a:moveTo>
                  <a:lnTo>
                    <a:pt x="591" y="168"/>
                  </a:lnTo>
                  <a:cubicBezTo>
                    <a:pt x="570" y="188"/>
                    <a:pt x="550" y="188"/>
                    <a:pt x="550" y="209"/>
                  </a:cubicBezTo>
                  <a:lnTo>
                    <a:pt x="530" y="229"/>
                  </a:lnTo>
                  <a:lnTo>
                    <a:pt x="509" y="255"/>
                  </a:lnTo>
                  <a:lnTo>
                    <a:pt x="509" y="275"/>
                  </a:lnTo>
                  <a:lnTo>
                    <a:pt x="530" y="255"/>
                  </a:lnTo>
                  <a:lnTo>
                    <a:pt x="550" y="255"/>
                  </a:lnTo>
                  <a:cubicBezTo>
                    <a:pt x="550" y="229"/>
                    <a:pt x="570" y="209"/>
                    <a:pt x="570" y="209"/>
                  </a:cubicBezTo>
                  <a:lnTo>
                    <a:pt x="591" y="188"/>
                  </a:lnTo>
                  <a:lnTo>
                    <a:pt x="611" y="188"/>
                  </a:lnTo>
                  <a:lnTo>
                    <a:pt x="611" y="168"/>
                  </a:lnTo>
                  <a:lnTo>
                    <a:pt x="637" y="168"/>
                  </a:lnTo>
                  <a:cubicBezTo>
                    <a:pt x="657" y="188"/>
                    <a:pt x="657" y="188"/>
                    <a:pt x="657" y="209"/>
                  </a:cubicBezTo>
                  <a:cubicBezTo>
                    <a:pt x="657" y="229"/>
                    <a:pt x="657" y="255"/>
                    <a:pt x="677" y="255"/>
                  </a:cubicBezTo>
                  <a:lnTo>
                    <a:pt x="677" y="316"/>
                  </a:lnTo>
                  <a:lnTo>
                    <a:pt x="677" y="356"/>
                  </a:lnTo>
                  <a:cubicBezTo>
                    <a:pt x="677" y="356"/>
                    <a:pt x="677" y="382"/>
                    <a:pt x="698" y="402"/>
                  </a:cubicBezTo>
                  <a:lnTo>
                    <a:pt x="698" y="356"/>
                  </a:lnTo>
                  <a:lnTo>
                    <a:pt x="698" y="336"/>
                  </a:lnTo>
                  <a:lnTo>
                    <a:pt x="698" y="275"/>
                  </a:lnTo>
                  <a:cubicBezTo>
                    <a:pt x="698" y="255"/>
                    <a:pt x="677" y="255"/>
                    <a:pt x="677" y="229"/>
                  </a:cubicBezTo>
                  <a:lnTo>
                    <a:pt x="677" y="209"/>
                  </a:lnTo>
                  <a:cubicBezTo>
                    <a:pt x="677" y="188"/>
                    <a:pt x="677" y="188"/>
                    <a:pt x="657" y="168"/>
                  </a:cubicBezTo>
                  <a:lnTo>
                    <a:pt x="657" y="148"/>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9"/>
            <p:cNvSpPr/>
            <p:nvPr/>
          </p:nvSpPr>
          <p:spPr>
            <a:xfrm>
              <a:off x="2420824" y="3158912"/>
              <a:ext cx="92513" cy="44040"/>
            </a:xfrm>
            <a:custGeom>
              <a:rect b="b" l="l" r="r" t="t"/>
              <a:pathLst>
                <a:path extrusionOk="0" h="596" w="1252">
                  <a:moveTo>
                    <a:pt x="870" y="214"/>
                  </a:moveTo>
                  <a:lnTo>
                    <a:pt x="870" y="234"/>
                  </a:lnTo>
                  <a:lnTo>
                    <a:pt x="891" y="234"/>
                  </a:lnTo>
                  <a:lnTo>
                    <a:pt x="891" y="214"/>
                  </a:lnTo>
                  <a:close/>
                  <a:moveTo>
                    <a:pt x="128" y="0"/>
                  </a:moveTo>
                  <a:lnTo>
                    <a:pt x="107" y="26"/>
                  </a:lnTo>
                  <a:lnTo>
                    <a:pt x="87" y="46"/>
                  </a:lnTo>
                  <a:cubicBezTo>
                    <a:pt x="67" y="46"/>
                    <a:pt x="67" y="66"/>
                    <a:pt x="41" y="87"/>
                  </a:cubicBezTo>
                  <a:cubicBezTo>
                    <a:pt x="41" y="87"/>
                    <a:pt x="41" y="107"/>
                    <a:pt x="21" y="107"/>
                  </a:cubicBezTo>
                  <a:cubicBezTo>
                    <a:pt x="21" y="127"/>
                    <a:pt x="21" y="127"/>
                    <a:pt x="1" y="153"/>
                  </a:cubicBezTo>
                  <a:lnTo>
                    <a:pt x="1" y="173"/>
                  </a:lnTo>
                  <a:cubicBezTo>
                    <a:pt x="21" y="173"/>
                    <a:pt x="21" y="153"/>
                    <a:pt x="21" y="153"/>
                  </a:cubicBezTo>
                  <a:lnTo>
                    <a:pt x="41" y="127"/>
                  </a:lnTo>
                  <a:cubicBezTo>
                    <a:pt x="67" y="107"/>
                    <a:pt x="67" y="87"/>
                    <a:pt x="87" y="66"/>
                  </a:cubicBezTo>
                  <a:lnTo>
                    <a:pt x="107" y="46"/>
                  </a:lnTo>
                  <a:lnTo>
                    <a:pt x="128" y="26"/>
                  </a:lnTo>
                  <a:lnTo>
                    <a:pt x="148" y="26"/>
                  </a:lnTo>
                  <a:lnTo>
                    <a:pt x="169" y="46"/>
                  </a:lnTo>
                  <a:cubicBezTo>
                    <a:pt x="169" y="66"/>
                    <a:pt x="169" y="66"/>
                    <a:pt x="194" y="87"/>
                  </a:cubicBezTo>
                  <a:lnTo>
                    <a:pt x="194" y="107"/>
                  </a:lnTo>
                  <a:lnTo>
                    <a:pt x="194" y="127"/>
                  </a:lnTo>
                  <a:lnTo>
                    <a:pt x="214" y="153"/>
                  </a:lnTo>
                  <a:lnTo>
                    <a:pt x="214" y="173"/>
                  </a:lnTo>
                  <a:lnTo>
                    <a:pt x="214" y="193"/>
                  </a:lnTo>
                  <a:lnTo>
                    <a:pt x="214" y="214"/>
                  </a:lnTo>
                  <a:cubicBezTo>
                    <a:pt x="235" y="234"/>
                    <a:pt x="235" y="234"/>
                    <a:pt x="235" y="254"/>
                  </a:cubicBezTo>
                  <a:lnTo>
                    <a:pt x="235" y="280"/>
                  </a:lnTo>
                  <a:lnTo>
                    <a:pt x="235" y="300"/>
                  </a:lnTo>
                  <a:lnTo>
                    <a:pt x="255" y="300"/>
                  </a:lnTo>
                  <a:lnTo>
                    <a:pt x="275" y="280"/>
                  </a:lnTo>
                  <a:lnTo>
                    <a:pt x="275" y="254"/>
                  </a:lnTo>
                  <a:lnTo>
                    <a:pt x="296" y="234"/>
                  </a:lnTo>
                  <a:lnTo>
                    <a:pt x="296" y="214"/>
                  </a:lnTo>
                  <a:lnTo>
                    <a:pt x="321" y="214"/>
                  </a:lnTo>
                  <a:lnTo>
                    <a:pt x="321" y="193"/>
                  </a:lnTo>
                  <a:lnTo>
                    <a:pt x="341" y="173"/>
                  </a:lnTo>
                  <a:lnTo>
                    <a:pt x="341" y="153"/>
                  </a:lnTo>
                  <a:lnTo>
                    <a:pt x="362" y="127"/>
                  </a:lnTo>
                  <a:lnTo>
                    <a:pt x="382" y="107"/>
                  </a:lnTo>
                  <a:lnTo>
                    <a:pt x="382" y="87"/>
                  </a:lnTo>
                  <a:lnTo>
                    <a:pt x="402" y="107"/>
                  </a:lnTo>
                  <a:cubicBezTo>
                    <a:pt x="402" y="127"/>
                    <a:pt x="402" y="153"/>
                    <a:pt x="423" y="173"/>
                  </a:cubicBezTo>
                  <a:cubicBezTo>
                    <a:pt x="423" y="193"/>
                    <a:pt x="423" y="214"/>
                    <a:pt x="448" y="234"/>
                  </a:cubicBezTo>
                  <a:cubicBezTo>
                    <a:pt x="448" y="254"/>
                    <a:pt x="448" y="280"/>
                    <a:pt x="469" y="300"/>
                  </a:cubicBezTo>
                  <a:lnTo>
                    <a:pt x="469" y="321"/>
                  </a:lnTo>
                  <a:lnTo>
                    <a:pt x="469" y="341"/>
                  </a:lnTo>
                  <a:lnTo>
                    <a:pt x="469" y="361"/>
                  </a:lnTo>
                  <a:lnTo>
                    <a:pt x="509" y="361"/>
                  </a:lnTo>
                  <a:lnTo>
                    <a:pt x="509" y="341"/>
                  </a:lnTo>
                  <a:lnTo>
                    <a:pt x="509" y="321"/>
                  </a:lnTo>
                  <a:cubicBezTo>
                    <a:pt x="530" y="300"/>
                    <a:pt x="530" y="280"/>
                    <a:pt x="550" y="280"/>
                  </a:cubicBezTo>
                  <a:lnTo>
                    <a:pt x="550" y="234"/>
                  </a:lnTo>
                  <a:cubicBezTo>
                    <a:pt x="575" y="234"/>
                    <a:pt x="575" y="214"/>
                    <a:pt x="596" y="214"/>
                  </a:cubicBezTo>
                  <a:cubicBezTo>
                    <a:pt x="596" y="193"/>
                    <a:pt x="596" y="193"/>
                    <a:pt x="616" y="173"/>
                  </a:cubicBezTo>
                  <a:lnTo>
                    <a:pt x="636" y="153"/>
                  </a:lnTo>
                  <a:lnTo>
                    <a:pt x="636" y="173"/>
                  </a:lnTo>
                  <a:lnTo>
                    <a:pt x="636" y="193"/>
                  </a:lnTo>
                  <a:cubicBezTo>
                    <a:pt x="657" y="193"/>
                    <a:pt x="657" y="214"/>
                    <a:pt x="657" y="214"/>
                  </a:cubicBezTo>
                  <a:lnTo>
                    <a:pt x="657" y="254"/>
                  </a:lnTo>
                  <a:lnTo>
                    <a:pt x="677" y="280"/>
                  </a:lnTo>
                  <a:lnTo>
                    <a:pt x="677" y="300"/>
                  </a:lnTo>
                  <a:lnTo>
                    <a:pt x="677" y="321"/>
                  </a:lnTo>
                  <a:lnTo>
                    <a:pt x="677" y="341"/>
                  </a:lnTo>
                  <a:cubicBezTo>
                    <a:pt x="677" y="361"/>
                    <a:pt x="677" y="382"/>
                    <a:pt x="703" y="407"/>
                  </a:cubicBezTo>
                  <a:lnTo>
                    <a:pt x="703" y="427"/>
                  </a:lnTo>
                  <a:cubicBezTo>
                    <a:pt x="723" y="427"/>
                    <a:pt x="723" y="407"/>
                    <a:pt x="723" y="407"/>
                  </a:cubicBezTo>
                  <a:cubicBezTo>
                    <a:pt x="723" y="382"/>
                    <a:pt x="723" y="382"/>
                    <a:pt x="743" y="361"/>
                  </a:cubicBezTo>
                  <a:cubicBezTo>
                    <a:pt x="743" y="341"/>
                    <a:pt x="743" y="341"/>
                    <a:pt x="764" y="321"/>
                  </a:cubicBezTo>
                  <a:lnTo>
                    <a:pt x="764" y="300"/>
                  </a:lnTo>
                  <a:cubicBezTo>
                    <a:pt x="784" y="280"/>
                    <a:pt x="784" y="280"/>
                    <a:pt x="804" y="254"/>
                  </a:cubicBezTo>
                  <a:cubicBezTo>
                    <a:pt x="804" y="254"/>
                    <a:pt x="830" y="234"/>
                    <a:pt x="850" y="234"/>
                  </a:cubicBezTo>
                  <a:lnTo>
                    <a:pt x="850" y="214"/>
                  </a:lnTo>
                  <a:lnTo>
                    <a:pt x="870" y="214"/>
                  </a:lnTo>
                  <a:lnTo>
                    <a:pt x="870" y="193"/>
                  </a:lnTo>
                  <a:lnTo>
                    <a:pt x="850" y="193"/>
                  </a:lnTo>
                  <a:lnTo>
                    <a:pt x="830" y="214"/>
                  </a:lnTo>
                  <a:cubicBezTo>
                    <a:pt x="804" y="214"/>
                    <a:pt x="804" y="234"/>
                    <a:pt x="804" y="234"/>
                  </a:cubicBezTo>
                  <a:cubicBezTo>
                    <a:pt x="784" y="234"/>
                    <a:pt x="784" y="254"/>
                    <a:pt x="784" y="254"/>
                  </a:cubicBezTo>
                  <a:lnTo>
                    <a:pt x="764" y="280"/>
                  </a:lnTo>
                  <a:lnTo>
                    <a:pt x="743" y="300"/>
                  </a:lnTo>
                  <a:lnTo>
                    <a:pt x="723" y="321"/>
                  </a:lnTo>
                  <a:lnTo>
                    <a:pt x="723" y="361"/>
                  </a:lnTo>
                  <a:lnTo>
                    <a:pt x="703" y="361"/>
                  </a:lnTo>
                  <a:lnTo>
                    <a:pt x="703" y="341"/>
                  </a:lnTo>
                  <a:lnTo>
                    <a:pt x="703" y="300"/>
                  </a:lnTo>
                  <a:lnTo>
                    <a:pt x="703" y="280"/>
                  </a:lnTo>
                  <a:cubicBezTo>
                    <a:pt x="703" y="254"/>
                    <a:pt x="677" y="254"/>
                    <a:pt x="677" y="234"/>
                  </a:cubicBezTo>
                  <a:lnTo>
                    <a:pt x="677" y="214"/>
                  </a:lnTo>
                  <a:cubicBezTo>
                    <a:pt x="657" y="193"/>
                    <a:pt x="657" y="173"/>
                    <a:pt x="657" y="153"/>
                  </a:cubicBezTo>
                  <a:lnTo>
                    <a:pt x="636" y="127"/>
                  </a:lnTo>
                  <a:lnTo>
                    <a:pt x="616" y="153"/>
                  </a:lnTo>
                  <a:cubicBezTo>
                    <a:pt x="596" y="153"/>
                    <a:pt x="596" y="173"/>
                    <a:pt x="596" y="173"/>
                  </a:cubicBezTo>
                  <a:cubicBezTo>
                    <a:pt x="575" y="173"/>
                    <a:pt x="575" y="193"/>
                    <a:pt x="575" y="214"/>
                  </a:cubicBezTo>
                  <a:cubicBezTo>
                    <a:pt x="550" y="214"/>
                    <a:pt x="550" y="234"/>
                    <a:pt x="530" y="234"/>
                  </a:cubicBezTo>
                  <a:cubicBezTo>
                    <a:pt x="530" y="254"/>
                    <a:pt x="509" y="280"/>
                    <a:pt x="509" y="300"/>
                  </a:cubicBezTo>
                  <a:lnTo>
                    <a:pt x="489" y="321"/>
                  </a:lnTo>
                  <a:lnTo>
                    <a:pt x="489" y="300"/>
                  </a:lnTo>
                  <a:cubicBezTo>
                    <a:pt x="469" y="280"/>
                    <a:pt x="469" y="254"/>
                    <a:pt x="469" y="234"/>
                  </a:cubicBezTo>
                  <a:cubicBezTo>
                    <a:pt x="448" y="214"/>
                    <a:pt x="448" y="193"/>
                    <a:pt x="448" y="173"/>
                  </a:cubicBezTo>
                  <a:cubicBezTo>
                    <a:pt x="423" y="153"/>
                    <a:pt x="423" y="127"/>
                    <a:pt x="423" y="107"/>
                  </a:cubicBezTo>
                  <a:lnTo>
                    <a:pt x="402" y="87"/>
                  </a:lnTo>
                  <a:lnTo>
                    <a:pt x="402" y="66"/>
                  </a:lnTo>
                  <a:lnTo>
                    <a:pt x="382" y="66"/>
                  </a:lnTo>
                  <a:lnTo>
                    <a:pt x="362" y="87"/>
                  </a:lnTo>
                  <a:cubicBezTo>
                    <a:pt x="362" y="107"/>
                    <a:pt x="341" y="127"/>
                    <a:pt x="321" y="127"/>
                  </a:cubicBezTo>
                  <a:cubicBezTo>
                    <a:pt x="321" y="153"/>
                    <a:pt x="296" y="173"/>
                    <a:pt x="296" y="193"/>
                  </a:cubicBezTo>
                  <a:lnTo>
                    <a:pt x="275" y="214"/>
                  </a:lnTo>
                  <a:cubicBezTo>
                    <a:pt x="275" y="234"/>
                    <a:pt x="275" y="234"/>
                    <a:pt x="255" y="254"/>
                  </a:cubicBezTo>
                  <a:lnTo>
                    <a:pt x="255" y="234"/>
                  </a:lnTo>
                  <a:cubicBezTo>
                    <a:pt x="235" y="214"/>
                    <a:pt x="235" y="214"/>
                    <a:pt x="235" y="193"/>
                  </a:cubicBezTo>
                  <a:lnTo>
                    <a:pt x="235" y="173"/>
                  </a:lnTo>
                  <a:cubicBezTo>
                    <a:pt x="235" y="153"/>
                    <a:pt x="235" y="153"/>
                    <a:pt x="214" y="127"/>
                  </a:cubicBezTo>
                  <a:lnTo>
                    <a:pt x="214" y="107"/>
                  </a:lnTo>
                  <a:lnTo>
                    <a:pt x="214" y="87"/>
                  </a:lnTo>
                  <a:lnTo>
                    <a:pt x="194" y="66"/>
                  </a:lnTo>
                  <a:lnTo>
                    <a:pt x="194" y="46"/>
                  </a:lnTo>
                  <a:cubicBezTo>
                    <a:pt x="169" y="26"/>
                    <a:pt x="169" y="26"/>
                    <a:pt x="169" y="0"/>
                  </a:cubicBezTo>
                  <a:close/>
                  <a:moveTo>
                    <a:pt x="1125" y="300"/>
                  </a:moveTo>
                  <a:lnTo>
                    <a:pt x="1125" y="321"/>
                  </a:lnTo>
                  <a:lnTo>
                    <a:pt x="1145" y="341"/>
                  </a:lnTo>
                  <a:lnTo>
                    <a:pt x="1145" y="361"/>
                  </a:lnTo>
                  <a:cubicBezTo>
                    <a:pt x="1145" y="382"/>
                    <a:pt x="1165" y="382"/>
                    <a:pt x="1165" y="407"/>
                  </a:cubicBezTo>
                  <a:lnTo>
                    <a:pt x="1186" y="427"/>
                  </a:lnTo>
                  <a:lnTo>
                    <a:pt x="1186" y="407"/>
                  </a:lnTo>
                  <a:lnTo>
                    <a:pt x="1186" y="382"/>
                  </a:lnTo>
                  <a:cubicBezTo>
                    <a:pt x="1165" y="361"/>
                    <a:pt x="1165" y="361"/>
                    <a:pt x="1165" y="341"/>
                  </a:cubicBezTo>
                  <a:cubicBezTo>
                    <a:pt x="1165" y="341"/>
                    <a:pt x="1165" y="321"/>
                    <a:pt x="1145" y="321"/>
                  </a:cubicBezTo>
                  <a:lnTo>
                    <a:pt x="1145" y="300"/>
                  </a:lnTo>
                  <a:close/>
                  <a:moveTo>
                    <a:pt x="891" y="234"/>
                  </a:moveTo>
                  <a:lnTo>
                    <a:pt x="891" y="280"/>
                  </a:lnTo>
                  <a:cubicBezTo>
                    <a:pt x="911" y="300"/>
                    <a:pt x="911" y="321"/>
                    <a:pt x="911" y="341"/>
                  </a:cubicBezTo>
                  <a:cubicBezTo>
                    <a:pt x="932" y="341"/>
                    <a:pt x="932" y="361"/>
                    <a:pt x="932" y="361"/>
                  </a:cubicBezTo>
                  <a:lnTo>
                    <a:pt x="932" y="407"/>
                  </a:lnTo>
                  <a:cubicBezTo>
                    <a:pt x="957" y="427"/>
                    <a:pt x="957" y="448"/>
                    <a:pt x="957" y="468"/>
                  </a:cubicBezTo>
                  <a:cubicBezTo>
                    <a:pt x="957" y="468"/>
                    <a:pt x="977" y="468"/>
                    <a:pt x="977" y="488"/>
                  </a:cubicBezTo>
                  <a:lnTo>
                    <a:pt x="977" y="509"/>
                  </a:lnTo>
                  <a:cubicBezTo>
                    <a:pt x="998" y="509"/>
                    <a:pt x="998" y="488"/>
                    <a:pt x="998" y="488"/>
                  </a:cubicBezTo>
                  <a:cubicBezTo>
                    <a:pt x="998" y="468"/>
                    <a:pt x="998" y="468"/>
                    <a:pt x="1018" y="448"/>
                  </a:cubicBezTo>
                  <a:lnTo>
                    <a:pt x="1018" y="427"/>
                  </a:lnTo>
                  <a:cubicBezTo>
                    <a:pt x="1018" y="407"/>
                    <a:pt x="1038" y="407"/>
                    <a:pt x="1038" y="382"/>
                  </a:cubicBezTo>
                  <a:cubicBezTo>
                    <a:pt x="1059" y="382"/>
                    <a:pt x="1059" y="361"/>
                    <a:pt x="1084" y="341"/>
                  </a:cubicBezTo>
                  <a:lnTo>
                    <a:pt x="1104" y="321"/>
                  </a:lnTo>
                  <a:lnTo>
                    <a:pt x="1125" y="300"/>
                  </a:lnTo>
                  <a:lnTo>
                    <a:pt x="1125" y="280"/>
                  </a:lnTo>
                  <a:lnTo>
                    <a:pt x="1104" y="280"/>
                  </a:lnTo>
                  <a:lnTo>
                    <a:pt x="1104" y="300"/>
                  </a:lnTo>
                  <a:lnTo>
                    <a:pt x="1084" y="300"/>
                  </a:lnTo>
                  <a:cubicBezTo>
                    <a:pt x="1084" y="321"/>
                    <a:pt x="1059" y="321"/>
                    <a:pt x="1059" y="341"/>
                  </a:cubicBezTo>
                  <a:cubicBezTo>
                    <a:pt x="1059" y="341"/>
                    <a:pt x="1038" y="341"/>
                    <a:pt x="1038" y="361"/>
                  </a:cubicBezTo>
                  <a:lnTo>
                    <a:pt x="1018" y="382"/>
                  </a:lnTo>
                  <a:cubicBezTo>
                    <a:pt x="998" y="407"/>
                    <a:pt x="998" y="407"/>
                    <a:pt x="998" y="427"/>
                  </a:cubicBezTo>
                  <a:lnTo>
                    <a:pt x="998" y="448"/>
                  </a:lnTo>
                  <a:lnTo>
                    <a:pt x="977" y="468"/>
                  </a:lnTo>
                  <a:lnTo>
                    <a:pt x="977" y="427"/>
                  </a:lnTo>
                  <a:cubicBezTo>
                    <a:pt x="977" y="427"/>
                    <a:pt x="977" y="407"/>
                    <a:pt x="957" y="407"/>
                  </a:cubicBezTo>
                  <a:lnTo>
                    <a:pt x="957" y="361"/>
                  </a:lnTo>
                  <a:cubicBezTo>
                    <a:pt x="957" y="361"/>
                    <a:pt x="957" y="341"/>
                    <a:pt x="932" y="341"/>
                  </a:cubicBezTo>
                  <a:lnTo>
                    <a:pt x="932" y="300"/>
                  </a:lnTo>
                  <a:cubicBezTo>
                    <a:pt x="911" y="280"/>
                    <a:pt x="911" y="254"/>
                    <a:pt x="891" y="234"/>
                  </a:cubicBezTo>
                  <a:close/>
                  <a:moveTo>
                    <a:pt x="1186" y="427"/>
                  </a:moveTo>
                  <a:lnTo>
                    <a:pt x="1186" y="448"/>
                  </a:lnTo>
                  <a:lnTo>
                    <a:pt x="1211" y="468"/>
                  </a:lnTo>
                  <a:lnTo>
                    <a:pt x="1211" y="488"/>
                  </a:lnTo>
                  <a:lnTo>
                    <a:pt x="1211" y="509"/>
                  </a:lnTo>
                  <a:cubicBezTo>
                    <a:pt x="1232" y="509"/>
                    <a:pt x="1232" y="534"/>
                    <a:pt x="1232" y="534"/>
                  </a:cubicBezTo>
                  <a:lnTo>
                    <a:pt x="1232" y="555"/>
                  </a:lnTo>
                  <a:lnTo>
                    <a:pt x="1232" y="575"/>
                  </a:lnTo>
                  <a:lnTo>
                    <a:pt x="1252" y="595"/>
                  </a:lnTo>
                  <a:lnTo>
                    <a:pt x="1252" y="575"/>
                  </a:lnTo>
                  <a:lnTo>
                    <a:pt x="1252" y="555"/>
                  </a:lnTo>
                  <a:lnTo>
                    <a:pt x="1252" y="509"/>
                  </a:lnTo>
                  <a:cubicBezTo>
                    <a:pt x="1252" y="509"/>
                    <a:pt x="1232" y="509"/>
                    <a:pt x="1232" y="488"/>
                  </a:cubicBezTo>
                  <a:lnTo>
                    <a:pt x="1232" y="468"/>
                  </a:lnTo>
                  <a:lnTo>
                    <a:pt x="1211" y="448"/>
                  </a:lnTo>
                  <a:lnTo>
                    <a:pt x="1211" y="427"/>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9"/>
            <p:cNvSpPr/>
            <p:nvPr/>
          </p:nvSpPr>
          <p:spPr>
            <a:xfrm>
              <a:off x="2480234" y="2955561"/>
              <a:ext cx="33104" cy="21872"/>
            </a:xfrm>
            <a:custGeom>
              <a:rect b="b" l="l" r="r" t="t"/>
              <a:pathLst>
                <a:path extrusionOk="0" h="296" w="448">
                  <a:moveTo>
                    <a:pt x="26" y="0"/>
                  </a:moveTo>
                  <a:lnTo>
                    <a:pt x="26" y="21"/>
                  </a:lnTo>
                  <a:lnTo>
                    <a:pt x="26" y="41"/>
                  </a:lnTo>
                  <a:lnTo>
                    <a:pt x="26" y="61"/>
                  </a:lnTo>
                  <a:lnTo>
                    <a:pt x="26" y="82"/>
                  </a:lnTo>
                  <a:lnTo>
                    <a:pt x="26" y="107"/>
                  </a:lnTo>
                  <a:lnTo>
                    <a:pt x="26" y="127"/>
                  </a:lnTo>
                  <a:lnTo>
                    <a:pt x="26" y="148"/>
                  </a:lnTo>
                  <a:lnTo>
                    <a:pt x="0" y="168"/>
                  </a:lnTo>
                  <a:lnTo>
                    <a:pt x="0" y="188"/>
                  </a:lnTo>
                  <a:lnTo>
                    <a:pt x="0" y="209"/>
                  </a:lnTo>
                  <a:lnTo>
                    <a:pt x="26" y="234"/>
                  </a:lnTo>
                  <a:lnTo>
                    <a:pt x="87" y="234"/>
                  </a:lnTo>
                  <a:cubicBezTo>
                    <a:pt x="107" y="234"/>
                    <a:pt x="107" y="234"/>
                    <a:pt x="128" y="255"/>
                  </a:cubicBezTo>
                  <a:lnTo>
                    <a:pt x="234" y="255"/>
                  </a:lnTo>
                  <a:cubicBezTo>
                    <a:pt x="255" y="275"/>
                    <a:pt x="255" y="275"/>
                    <a:pt x="280" y="275"/>
                  </a:cubicBezTo>
                  <a:lnTo>
                    <a:pt x="341" y="275"/>
                  </a:lnTo>
                  <a:lnTo>
                    <a:pt x="361" y="295"/>
                  </a:lnTo>
                  <a:lnTo>
                    <a:pt x="448" y="295"/>
                  </a:lnTo>
                  <a:lnTo>
                    <a:pt x="448" y="275"/>
                  </a:lnTo>
                  <a:lnTo>
                    <a:pt x="448" y="255"/>
                  </a:lnTo>
                  <a:lnTo>
                    <a:pt x="448" y="234"/>
                  </a:lnTo>
                  <a:lnTo>
                    <a:pt x="448" y="209"/>
                  </a:lnTo>
                  <a:lnTo>
                    <a:pt x="448" y="168"/>
                  </a:lnTo>
                  <a:lnTo>
                    <a:pt x="448" y="148"/>
                  </a:lnTo>
                  <a:lnTo>
                    <a:pt x="448" y="127"/>
                  </a:lnTo>
                  <a:lnTo>
                    <a:pt x="448" y="107"/>
                  </a:lnTo>
                  <a:lnTo>
                    <a:pt x="448" y="82"/>
                  </a:lnTo>
                  <a:lnTo>
                    <a:pt x="407" y="82"/>
                  </a:lnTo>
                  <a:cubicBezTo>
                    <a:pt x="382" y="82"/>
                    <a:pt x="382" y="61"/>
                    <a:pt x="382" y="61"/>
                  </a:cubicBezTo>
                  <a:lnTo>
                    <a:pt x="300" y="61"/>
                  </a:lnTo>
                  <a:cubicBezTo>
                    <a:pt x="280" y="41"/>
                    <a:pt x="280" y="41"/>
                    <a:pt x="255" y="41"/>
                  </a:cubicBezTo>
                  <a:lnTo>
                    <a:pt x="234" y="41"/>
                  </a:lnTo>
                  <a:cubicBezTo>
                    <a:pt x="214" y="41"/>
                    <a:pt x="194" y="21"/>
                    <a:pt x="173" y="21"/>
                  </a:cubicBezTo>
                  <a:lnTo>
                    <a:pt x="107" y="21"/>
                  </a:lnTo>
                  <a:cubicBezTo>
                    <a:pt x="87" y="0"/>
                    <a:pt x="66" y="0"/>
                    <a:pt x="46" y="0"/>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9"/>
            <p:cNvSpPr/>
            <p:nvPr/>
          </p:nvSpPr>
          <p:spPr>
            <a:xfrm>
              <a:off x="2502402" y="2957039"/>
              <a:ext cx="9458" cy="3103"/>
            </a:xfrm>
            <a:custGeom>
              <a:rect b="b" l="l" r="r" t="t"/>
              <a:pathLst>
                <a:path extrusionOk="0" h="42" w="128">
                  <a:moveTo>
                    <a:pt x="0" y="1"/>
                  </a:moveTo>
                  <a:cubicBezTo>
                    <a:pt x="0" y="21"/>
                    <a:pt x="21" y="21"/>
                    <a:pt x="21" y="21"/>
                  </a:cubicBezTo>
                  <a:lnTo>
                    <a:pt x="0" y="1"/>
                  </a:lnTo>
                  <a:close/>
                  <a:moveTo>
                    <a:pt x="82" y="21"/>
                  </a:moveTo>
                  <a:lnTo>
                    <a:pt x="107" y="41"/>
                  </a:lnTo>
                  <a:lnTo>
                    <a:pt x="128" y="41"/>
                  </a:lnTo>
                  <a:cubicBezTo>
                    <a:pt x="128" y="41"/>
                    <a:pt x="107" y="41"/>
                    <a:pt x="107" y="21"/>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9"/>
            <p:cNvSpPr/>
            <p:nvPr/>
          </p:nvSpPr>
          <p:spPr>
            <a:xfrm>
              <a:off x="2513264" y="2957039"/>
              <a:ext cx="29779" cy="21872"/>
            </a:xfrm>
            <a:custGeom>
              <a:rect b="b" l="l" r="r" t="t"/>
              <a:pathLst>
                <a:path extrusionOk="0" h="296" w="403">
                  <a:moveTo>
                    <a:pt x="42" y="255"/>
                  </a:moveTo>
                  <a:lnTo>
                    <a:pt x="21" y="275"/>
                  </a:lnTo>
                  <a:lnTo>
                    <a:pt x="21" y="255"/>
                  </a:lnTo>
                  <a:close/>
                  <a:moveTo>
                    <a:pt x="276" y="1"/>
                  </a:moveTo>
                  <a:lnTo>
                    <a:pt x="276" y="21"/>
                  </a:lnTo>
                  <a:lnTo>
                    <a:pt x="215" y="21"/>
                  </a:lnTo>
                  <a:cubicBezTo>
                    <a:pt x="215" y="21"/>
                    <a:pt x="169" y="21"/>
                    <a:pt x="148" y="41"/>
                  </a:cubicBezTo>
                  <a:lnTo>
                    <a:pt x="108" y="41"/>
                  </a:lnTo>
                  <a:cubicBezTo>
                    <a:pt x="87" y="41"/>
                    <a:pt x="62" y="62"/>
                    <a:pt x="42" y="62"/>
                  </a:cubicBezTo>
                  <a:lnTo>
                    <a:pt x="1" y="62"/>
                  </a:lnTo>
                  <a:lnTo>
                    <a:pt x="1" y="87"/>
                  </a:lnTo>
                  <a:lnTo>
                    <a:pt x="1" y="107"/>
                  </a:lnTo>
                  <a:lnTo>
                    <a:pt x="1" y="128"/>
                  </a:lnTo>
                  <a:lnTo>
                    <a:pt x="1" y="148"/>
                  </a:lnTo>
                  <a:lnTo>
                    <a:pt x="1" y="189"/>
                  </a:lnTo>
                  <a:lnTo>
                    <a:pt x="1" y="214"/>
                  </a:lnTo>
                  <a:lnTo>
                    <a:pt x="1" y="235"/>
                  </a:lnTo>
                  <a:lnTo>
                    <a:pt x="1" y="255"/>
                  </a:lnTo>
                  <a:lnTo>
                    <a:pt x="1" y="275"/>
                  </a:lnTo>
                  <a:lnTo>
                    <a:pt x="1" y="296"/>
                  </a:lnTo>
                  <a:lnTo>
                    <a:pt x="42" y="296"/>
                  </a:lnTo>
                  <a:cubicBezTo>
                    <a:pt x="62" y="275"/>
                    <a:pt x="87" y="275"/>
                    <a:pt x="108" y="275"/>
                  </a:cubicBezTo>
                  <a:lnTo>
                    <a:pt x="128" y="255"/>
                  </a:lnTo>
                  <a:lnTo>
                    <a:pt x="189" y="255"/>
                  </a:lnTo>
                  <a:lnTo>
                    <a:pt x="215" y="235"/>
                  </a:lnTo>
                  <a:lnTo>
                    <a:pt x="276" y="235"/>
                  </a:lnTo>
                  <a:cubicBezTo>
                    <a:pt x="296" y="214"/>
                    <a:pt x="296" y="214"/>
                    <a:pt x="316" y="214"/>
                  </a:cubicBezTo>
                  <a:lnTo>
                    <a:pt x="403" y="214"/>
                  </a:lnTo>
                  <a:lnTo>
                    <a:pt x="403" y="189"/>
                  </a:lnTo>
                  <a:lnTo>
                    <a:pt x="403" y="168"/>
                  </a:lnTo>
                  <a:lnTo>
                    <a:pt x="403" y="148"/>
                  </a:lnTo>
                  <a:lnTo>
                    <a:pt x="403" y="128"/>
                  </a:lnTo>
                  <a:cubicBezTo>
                    <a:pt x="403" y="107"/>
                    <a:pt x="382" y="107"/>
                    <a:pt x="382" y="87"/>
                  </a:cubicBezTo>
                  <a:lnTo>
                    <a:pt x="382" y="62"/>
                  </a:lnTo>
                  <a:lnTo>
                    <a:pt x="382" y="41"/>
                  </a:lnTo>
                  <a:lnTo>
                    <a:pt x="382" y="21"/>
                  </a:lnTo>
                  <a:lnTo>
                    <a:pt x="382" y="1"/>
                  </a:ln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9"/>
            <p:cNvSpPr/>
            <p:nvPr/>
          </p:nvSpPr>
          <p:spPr>
            <a:xfrm>
              <a:off x="2513264" y="2960068"/>
              <a:ext cx="3103" cy="74"/>
            </a:xfrm>
            <a:custGeom>
              <a:rect b="b" l="l" r="r" t="t"/>
              <a:pathLst>
                <a:path extrusionOk="0" h="1" w="42">
                  <a:moveTo>
                    <a:pt x="42" y="0"/>
                  </a:moveTo>
                  <a:lnTo>
                    <a:pt x="21" y="0"/>
                  </a:lnTo>
                  <a:lnTo>
                    <a:pt x="21" y="0"/>
                  </a:lnTo>
                  <a:lnTo>
                    <a:pt x="21" y="0"/>
                  </a:lnTo>
                  <a:lnTo>
                    <a:pt x="21" y="0"/>
                  </a:lnTo>
                  <a:lnTo>
                    <a:pt x="1" y="0"/>
                  </a:lnTo>
                  <a:lnTo>
                    <a:pt x="1" y="0"/>
                  </a:lnTo>
                  <a:lnTo>
                    <a:pt x="21" y="0"/>
                  </a:lnTo>
                  <a:lnTo>
                    <a:pt x="21" y="0"/>
                  </a:lnTo>
                  <a:lnTo>
                    <a:pt x="42" y="0"/>
                  </a:ln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9"/>
            <p:cNvSpPr/>
            <p:nvPr/>
          </p:nvSpPr>
          <p:spPr>
            <a:xfrm>
              <a:off x="2513264" y="2974330"/>
              <a:ext cx="6503" cy="3103"/>
            </a:xfrm>
            <a:custGeom>
              <a:rect b="b" l="l" r="r" t="t"/>
              <a:pathLst>
                <a:path extrusionOk="0" h="42" w="88">
                  <a:moveTo>
                    <a:pt x="42" y="1"/>
                  </a:moveTo>
                  <a:lnTo>
                    <a:pt x="42" y="21"/>
                  </a:lnTo>
                  <a:lnTo>
                    <a:pt x="1" y="21"/>
                  </a:lnTo>
                  <a:lnTo>
                    <a:pt x="1" y="41"/>
                  </a:lnTo>
                  <a:lnTo>
                    <a:pt x="42" y="41"/>
                  </a:lnTo>
                  <a:lnTo>
                    <a:pt x="62" y="21"/>
                  </a:lnTo>
                  <a:lnTo>
                    <a:pt x="87" y="21"/>
                  </a:lnTo>
                  <a:lnTo>
                    <a:pt x="87" y="1"/>
                  </a:ln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9"/>
            <p:cNvSpPr/>
            <p:nvPr/>
          </p:nvSpPr>
          <p:spPr>
            <a:xfrm>
              <a:off x="2483633" y="2951497"/>
              <a:ext cx="56454" cy="10123"/>
            </a:xfrm>
            <a:custGeom>
              <a:rect b="b" l="l" r="r" t="t"/>
              <a:pathLst>
                <a:path extrusionOk="0" h="137" w="764">
                  <a:moveTo>
                    <a:pt x="254" y="76"/>
                  </a:moveTo>
                  <a:lnTo>
                    <a:pt x="275" y="96"/>
                  </a:lnTo>
                  <a:cubicBezTo>
                    <a:pt x="275" y="96"/>
                    <a:pt x="254" y="96"/>
                    <a:pt x="254" y="76"/>
                  </a:cubicBezTo>
                  <a:close/>
                  <a:moveTo>
                    <a:pt x="361" y="96"/>
                  </a:moveTo>
                  <a:lnTo>
                    <a:pt x="382" y="116"/>
                  </a:lnTo>
                  <a:lnTo>
                    <a:pt x="361" y="116"/>
                  </a:lnTo>
                  <a:lnTo>
                    <a:pt x="336" y="96"/>
                  </a:lnTo>
                  <a:close/>
                  <a:moveTo>
                    <a:pt x="417" y="0"/>
                  </a:moveTo>
                  <a:cubicBezTo>
                    <a:pt x="367" y="0"/>
                    <a:pt x="315" y="9"/>
                    <a:pt x="275" y="9"/>
                  </a:cubicBezTo>
                  <a:lnTo>
                    <a:pt x="148" y="9"/>
                  </a:lnTo>
                  <a:lnTo>
                    <a:pt x="127" y="35"/>
                  </a:lnTo>
                  <a:lnTo>
                    <a:pt x="41" y="35"/>
                  </a:lnTo>
                  <a:lnTo>
                    <a:pt x="20" y="55"/>
                  </a:lnTo>
                  <a:lnTo>
                    <a:pt x="0" y="55"/>
                  </a:lnTo>
                  <a:cubicBezTo>
                    <a:pt x="20" y="55"/>
                    <a:pt x="41" y="55"/>
                    <a:pt x="61" y="76"/>
                  </a:cubicBezTo>
                  <a:lnTo>
                    <a:pt x="127" y="76"/>
                  </a:lnTo>
                  <a:cubicBezTo>
                    <a:pt x="148" y="76"/>
                    <a:pt x="168" y="96"/>
                    <a:pt x="188" y="96"/>
                  </a:cubicBezTo>
                  <a:lnTo>
                    <a:pt x="209" y="96"/>
                  </a:lnTo>
                  <a:cubicBezTo>
                    <a:pt x="234" y="96"/>
                    <a:pt x="234" y="96"/>
                    <a:pt x="254" y="116"/>
                  </a:cubicBezTo>
                  <a:lnTo>
                    <a:pt x="336" y="116"/>
                  </a:lnTo>
                  <a:cubicBezTo>
                    <a:pt x="336" y="116"/>
                    <a:pt x="336" y="137"/>
                    <a:pt x="361" y="137"/>
                  </a:cubicBezTo>
                  <a:lnTo>
                    <a:pt x="443" y="137"/>
                  </a:lnTo>
                  <a:cubicBezTo>
                    <a:pt x="463" y="137"/>
                    <a:pt x="488" y="116"/>
                    <a:pt x="509" y="116"/>
                  </a:cubicBezTo>
                  <a:lnTo>
                    <a:pt x="549" y="116"/>
                  </a:lnTo>
                  <a:cubicBezTo>
                    <a:pt x="570" y="96"/>
                    <a:pt x="616" y="96"/>
                    <a:pt x="636" y="96"/>
                  </a:cubicBezTo>
                  <a:lnTo>
                    <a:pt x="677" y="96"/>
                  </a:lnTo>
                  <a:lnTo>
                    <a:pt x="677" y="76"/>
                  </a:lnTo>
                  <a:lnTo>
                    <a:pt x="763" y="76"/>
                  </a:lnTo>
                  <a:lnTo>
                    <a:pt x="763" y="55"/>
                  </a:lnTo>
                  <a:lnTo>
                    <a:pt x="697" y="55"/>
                  </a:lnTo>
                  <a:cubicBezTo>
                    <a:pt x="636" y="55"/>
                    <a:pt x="570" y="9"/>
                    <a:pt x="488" y="9"/>
                  </a:cubicBezTo>
                  <a:cubicBezTo>
                    <a:pt x="466" y="3"/>
                    <a:pt x="442" y="0"/>
                    <a:pt x="417" y="0"/>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9"/>
            <p:cNvSpPr/>
            <p:nvPr/>
          </p:nvSpPr>
          <p:spPr>
            <a:xfrm>
              <a:off x="2495973" y="2955561"/>
              <a:ext cx="20394" cy="6059"/>
            </a:xfrm>
            <a:custGeom>
              <a:rect b="b" l="l" r="r" t="t"/>
              <a:pathLst>
                <a:path extrusionOk="0" h="82" w="276">
                  <a:moveTo>
                    <a:pt x="1" y="0"/>
                  </a:moveTo>
                  <a:lnTo>
                    <a:pt x="1" y="21"/>
                  </a:lnTo>
                  <a:lnTo>
                    <a:pt x="21" y="41"/>
                  </a:lnTo>
                  <a:lnTo>
                    <a:pt x="128" y="41"/>
                  </a:lnTo>
                  <a:lnTo>
                    <a:pt x="148" y="61"/>
                  </a:lnTo>
                  <a:lnTo>
                    <a:pt x="194" y="61"/>
                  </a:lnTo>
                  <a:lnTo>
                    <a:pt x="194" y="82"/>
                  </a:lnTo>
                  <a:lnTo>
                    <a:pt x="255" y="82"/>
                  </a:lnTo>
                  <a:lnTo>
                    <a:pt x="276" y="61"/>
                  </a:lnTo>
                  <a:lnTo>
                    <a:pt x="276" y="41"/>
                  </a:lnTo>
                  <a:lnTo>
                    <a:pt x="194" y="41"/>
                  </a:lnTo>
                  <a:cubicBezTo>
                    <a:pt x="169" y="41"/>
                    <a:pt x="169" y="21"/>
                    <a:pt x="148" y="21"/>
                  </a:cubicBezTo>
                  <a:lnTo>
                    <a:pt x="87" y="21"/>
                  </a:lnTo>
                  <a:lnTo>
                    <a:pt x="87" y="0"/>
                  </a:ln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9"/>
            <p:cNvSpPr/>
            <p:nvPr/>
          </p:nvSpPr>
          <p:spPr>
            <a:xfrm>
              <a:off x="2503880" y="2848787"/>
              <a:ext cx="14040" cy="108326"/>
            </a:xfrm>
            <a:custGeom>
              <a:rect b="b" l="l" r="r" t="t"/>
              <a:pathLst>
                <a:path extrusionOk="0" h="1466" w="190">
                  <a:moveTo>
                    <a:pt x="128" y="1"/>
                  </a:moveTo>
                  <a:cubicBezTo>
                    <a:pt x="128" y="26"/>
                    <a:pt x="108" y="46"/>
                    <a:pt x="108" y="67"/>
                  </a:cubicBezTo>
                  <a:lnTo>
                    <a:pt x="108" y="128"/>
                  </a:lnTo>
                  <a:lnTo>
                    <a:pt x="108" y="153"/>
                  </a:lnTo>
                  <a:cubicBezTo>
                    <a:pt x="108" y="174"/>
                    <a:pt x="108" y="174"/>
                    <a:pt x="87" y="194"/>
                  </a:cubicBezTo>
                  <a:lnTo>
                    <a:pt x="87" y="255"/>
                  </a:lnTo>
                  <a:lnTo>
                    <a:pt x="87" y="280"/>
                  </a:lnTo>
                  <a:lnTo>
                    <a:pt x="87" y="301"/>
                  </a:lnTo>
                  <a:lnTo>
                    <a:pt x="87" y="321"/>
                  </a:lnTo>
                  <a:lnTo>
                    <a:pt x="87" y="362"/>
                  </a:lnTo>
                  <a:lnTo>
                    <a:pt x="87" y="382"/>
                  </a:lnTo>
                  <a:lnTo>
                    <a:pt x="62" y="448"/>
                  </a:lnTo>
                  <a:lnTo>
                    <a:pt x="62" y="489"/>
                  </a:lnTo>
                  <a:lnTo>
                    <a:pt x="62" y="535"/>
                  </a:lnTo>
                  <a:lnTo>
                    <a:pt x="62" y="596"/>
                  </a:lnTo>
                  <a:cubicBezTo>
                    <a:pt x="62" y="616"/>
                    <a:pt x="62" y="636"/>
                    <a:pt x="41" y="662"/>
                  </a:cubicBezTo>
                  <a:lnTo>
                    <a:pt x="41" y="723"/>
                  </a:lnTo>
                  <a:lnTo>
                    <a:pt x="41" y="789"/>
                  </a:lnTo>
                  <a:cubicBezTo>
                    <a:pt x="41" y="809"/>
                    <a:pt x="41" y="830"/>
                    <a:pt x="21" y="850"/>
                  </a:cubicBezTo>
                  <a:lnTo>
                    <a:pt x="21" y="870"/>
                  </a:lnTo>
                  <a:lnTo>
                    <a:pt x="21" y="916"/>
                  </a:lnTo>
                  <a:lnTo>
                    <a:pt x="21" y="937"/>
                  </a:lnTo>
                  <a:lnTo>
                    <a:pt x="21" y="977"/>
                  </a:lnTo>
                  <a:lnTo>
                    <a:pt x="21" y="998"/>
                  </a:lnTo>
                  <a:lnTo>
                    <a:pt x="21" y="1018"/>
                  </a:lnTo>
                  <a:lnTo>
                    <a:pt x="21" y="1043"/>
                  </a:lnTo>
                  <a:lnTo>
                    <a:pt x="21" y="1084"/>
                  </a:lnTo>
                  <a:lnTo>
                    <a:pt x="21" y="1104"/>
                  </a:lnTo>
                  <a:lnTo>
                    <a:pt x="21" y="1125"/>
                  </a:lnTo>
                  <a:lnTo>
                    <a:pt x="21" y="1145"/>
                  </a:lnTo>
                  <a:lnTo>
                    <a:pt x="1" y="1191"/>
                  </a:lnTo>
                  <a:lnTo>
                    <a:pt x="1" y="1252"/>
                  </a:lnTo>
                  <a:lnTo>
                    <a:pt x="1" y="1272"/>
                  </a:lnTo>
                  <a:lnTo>
                    <a:pt x="1" y="1298"/>
                  </a:lnTo>
                  <a:lnTo>
                    <a:pt x="1" y="1318"/>
                  </a:lnTo>
                  <a:lnTo>
                    <a:pt x="1" y="1338"/>
                  </a:lnTo>
                  <a:lnTo>
                    <a:pt x="1" y="1359"/>
                  </a:lnTo>
                  <a:lnTo>
                    <a:pt x="1" y="1379"/>
                  </a:lnTo>
                  <a:lnTo>
                    <a:pt x="1" y="1399"/>
                  </a:lnTo>
                  <a:lnTo>
                    <a:pt x="1" y="1445"/>
                  </a:lnTo>
                  <a:lnTo>
                    <a:pt x="21" y="1445"/>
                  </a:lnTo>
                  <a:cubicBezTo>
                    <a:pt x="41" y="1466"/>
                    <a:pt x="62" y="1466"/>
                    <a:pt x="87" y="1466"/>
                  </a:cubicBezTo>
                  <a:lnTo>
                    <a:pt x="148" y="1466"/>
                  </a:lnTo>
                  <a:lnTo>
                    <a:pt x="169" y="1445"/>
                  </a:lnTo>
                  <a:lnTo>
                    <a:pt x="189" y="1445"/>
                  </a:lnTo>
                  <a:lnTo>
                    <a:pt x="189" y="1425"/>
                  </a:lnTo>
                  <a:lnTo>
                    <a:pt x="189" y="1399"/>
                  </a:lnTo>
                  <a:lnTo>
                    <a:pt x="189" y="1359"/>
                  </a:lnTo>
                  <a:lnTo>
                    <a:pt x="189" y="1318"/>
                  </a:lnTo>
                  <a:lnTo>
                    <a:pt x="189" y="1298"/>
                  </a:lnTo>
                  <a:lnTo>
                    <a:pt x="189" y="1272"/>
                  </a:lnTo>
                  <a:lnTo>
                    <a:pt x="189" y="1232"/>
                  </a:lnTo>
                  <a:lnTo>
                    <a:pt x="189" y="1191"/>
                  </a:lnTo>
                  <a:lnTo>
                    <a:pt x="189" y="1171"/>
                  </a:lnTo>
                  <a:lnTo>
                    <a:pt x="189" y="1104"/>
                  </a:lnTo>
                  <a:lnTo>
                    <a:pt x="189" y="1064"/>
                  </a:lnTo>
                  <a:lnTo>
                    <a:pt x="189" y="1043"/>
                  </a:lnTo>
                  <a:lnTo>
                    <a:pt x="189" y="998"/>
                  </a:lnTo>
                  <a:cubicBezTo>
                    <a:pt x="169" y="998"/>
                    <a:pt x="169" y="977"/>
                    <a:pt x="169" y="977"/>
                  </a:cubicBezTo>
                  <a:lnTo>
                    <a:pt x="169" y="937"/>
                  </a:lnTo>
                  <a:lnTo>
                    <a:pt x="169" y="891"/>
                  </a:lnTo>
                  <a:lnTo>
                    <a:pt x="169" y="850"/>
                  </a:lnTo>
                  <a:lnTo>
                    <a:pt x="169" y="830"/>
                  </a:lnTo>
                  <a:lnTo>
                    <a:pt x="169" y="764"/>
                  </a:lnTo>
                  <a:lnTo>
                    <a:pt x="169" y="743"/>
                  </a:lnTo>
                  <a:lnTo>
                    <a:pt x="169" y="723"/>
                  </a:lnTo>
                  <a:lnTo>
                    <a:pt x="169" y="703"/>
                  </a:lnTo>
                  <a:lnTo>
                    <a:pt x="169" y="662"/>
                  </a:lnTo>
                  <a:lnTo>
                    <a:pt x="169" y="636"/>
                  </a:lnTo>
                  <a:cubicBezTo>
                    <a:pt x="169" y="616"/>
                    <a:pt x="169" y="616"/>
                    <a:pt x="148" y="596"/>
                  </a:cubicBezTo>
                  <a:lnTo>
                    <a:pt x="148" y="575"/>
                  </a:lnTo>
                  <a:lnTo>
                    <a:pt x="148" y="535"/>
                  </a:lnTo>
                  <a:lnTo>
                    <a:pt x="148" y="509"/>
                  </a:lnTo>
                  <a:lnTo>
                    <a:pt x="148" y="448"/>
                  </a:lnTo>
                  <a:lnTo>
                    <a:pt x="148" y="428"/>
                  </a:lnTo>
                  <a:lnTo>
                    <a:pt x="148" y="408"/>
                  </a:lnTo>
                  <a:lnTo>
                    <a:pt x="148" y="382"/>
                  </a:lnTo>
                  <a:lnTo>
                    <a:pt x="148" y="362"/>
                  </a:lnTo>
                  <a:lnTo>
                    <a:pt x="148" y="341"/>
                  </a:lnTo>
                  <a:lnTo>
                    <a:pt x="148" y="321"/>
                  </a:lnTo>
                  <a:lnTo>
                    <a:pt x="128" y="301"/>
                  </a:lnTo>
                  <a:lnTo>
                    <a:pt x="128" y="280"/>
                  </a:lnTo>
                  <a:lnTo>
                    <a:pt x="128" y="255"/>
                  </a:lnTo>
                  <a:lnTo>
                    <a:pt x="128" y="235"/>
                  </a:lnTo>
                  <a:lnTo>
                    <a:pt x="128" y="194"/>
                  </a:lnTo>
                  <a:lnTo>
                    <a:pt x="128" y="174"/>
                  </a:lnTo>
                  <a:lnTo>
                    <a:pt x="128" y="153"/>
                  </a:lnTo>
                  <a:lnTo>
                    <a:pt x="128" y="128"/>
                  </a:lnTo>
                  <a:lnTo>
                    <a:pt x="128" y="107"/>
                  </a:lnTo>
                  <a:lnTo>
                    <a:pt x="128" y="87"/>
                  </a:lnTo>
                  <a:lnTo>
                    <a:pt x="128" y="67"/>
                  </a:lnTo>
                  <a:lnTo>
                    <a:pt x="128" y="46"/>
                  </a:lnTo>
                  <a:lnTo>
                    <a:pt x="128" y="26"/>
                  </a:lnTo>
                  <a:lnTo>
                    <a:pt x="128"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9"/>
            <p:cNvSpPr/>
            <p:nvPr/>
          </p:nvSpPr>
          <p:spPr>
            <a:xfrm>
              <a:off x="2516294" y="3099503"/>
              <a:ext cx="139509" cy="54976"/>
            </a:xfrm>
            <a:custGeom>
              <a:rect b="b" l="l" r="r" t="t"/>
              <a:pathLst>
                <a:path extrusionOk="0" h="744" w="1888">
                  <a:moveTo>
                    <a:pt x="1486" y="0"/>
                  </a:moveTo>
                  <a:lnTo>
                    <a:pt x="1466" y="21"/>
                  </a:lnTo>
                  <a:lnTo>
                    <a:pt x="1420" y="21"/>
                  </a:lnTo>
                  <a:cubicBezTo>
                    <a:pt x="1420" y="21"/>
                    <a:pt x="1399" y="21"/>
                    <a:pt x="1399" y="41"/>
                  </a:cubicBezTo>
                  <a:lnTo>
                    <a:pt x="1359" y="41"/>
                  </a:lnTo>
                  <a:lnTo>
                    <a:pt x="1359" y="67"/>
                  </a:lnTo>
                  <a:lnTo>
                    <a:pt x="1293" y="67"/>
                  </a:lnTo>
                  <a:cubicBezTo>
                    <a:pt x="1293" y="87"/>
                    <a:pt x="1272" y="87"/>
                    <a:pt x="1272" y="87"/>
                  </a:cubicBezTo>
                  <a:lnTo>
                    <a:pt x="1211" y="87"/>
                  </a:lnTo>
                  <a:cubicBezTo>
                    <a:pt x="1191" y="107"/>
                    <a:pt x="1191" y="107"/>
                    <a:pt x="1166" y="107"/>
                  </a:cubicBezTo>
                  <a:lnTo>
                    <a:pt x="1125" y="107"/>
                  </a:lnTo>
                  <a:lnTo>
                    <a:pt x="1104" y="128"/>
                  </a:lnTo>
                  <a:lnTo>
                    <a:pt x="1038" y="128"/>
                  </a:lnTo>
                  <a:lnTo>
                    <a:pt x="1038" y="148"/>
                  </a:lnTo>
                  <a:lnTo>
                    <a:pt x="998" y="148"/>
                  </a:lnTo>
                  <a:lnTo>
                    <a:pt x="977" y="168"/>
                  </a:lnTo>
                  <a:lnTo>
                    <a:pt x="937" y="168"/>
                  </a:lnTo>
                  <a:cubicBezTo>
                    <a:pt x="911" y="168"/>
                    <a:pt x="911" y="194"/>
                    <a:pt x="891" y="194"/>
                  </a:cubicBezTo>
                  <a:lnTo>
                    <a:pt x="850" y="194"/>
                  </a:lnTo>
                  <a:lnTo>
                    <a:pt x="850" y="214"/>
                  </a:lnTo>
                  <a:lnTo>
                    <a:pt x="784" y="214"/>
                  </a:lnTo>
                  <a:cubicBezTo>
                    <a:pt x="764" y="214"/>
                    <a:pt x="764" y="234"/>
                    <a:pt x="743" y="234"/>
                  </a:cubicBezTo>
                  <a:lnTo>
                    <a:pt x="723" y="234"/>
                  </a:lnTo>
                  <a:cubicBezTo>
                    <a:pt x="703" y="234"/>
                    <a:pt x="703" y="255"/>
                    <a:pt x="682" y="255"/>
                  </a:cubicBezTo>
                  <a:lnTo>
                    <a:pt x="657" y="255"/>
                  </a:lnTo>
                  <a:lnTo>
                    <a:pt x="636" y="275"/>
                  </a:lnTo>
                  <a:lnTo>
                    <a:pt x="596" y="275"/>
                  </a:lnTo>
                  <a:lnTo>
                    <a:pt x="596" y="295"/>
                  </a:lnTo>
                  <a:cubicBezTo>
                    <a:pt x="575" y="295"/>
                    <a:pt x="555" y="295"/>
                    <a:pt x="530" y="321"/>
                  </a:cubicBezTo>
                  <a:lnTo>
                    <a:pt x="489" y="321"/>
                  </a:lnTo>
                  <a:lnTo>
                    <a:pt x="489" y="341"/>
                  </a:lnTo>
                  <a:lnTo>
                    <a:pt x="448" y="341"/>
                  </a:lnTo>
                  <a:lnTo>
                    <a:pt x="428" y="362"/>
                  </a:lnTo>
                  <a:lnTo>
                    <a:pt x="382" y="362"/>
                  </a:lnTo>
                  <a:cubicBezTo>
                    <a:pt x="382" y="382"/>
                    <a:pt x="362" y="382"/>
                    <a:pt x="362" y="382"/>
                  </a:cubicBezTo>
                  <a:lnTo>
                    <a:pt x="321" y="382"/>
                  </a:lnTo>
                  <a:lnTo>
                    <a:pt x="321" y="402"/>
                  </a:lnTo>
                  <a:lnTo>
                    <a:pt x="275" y="402"/>
                  </a:lnTo>
                  <a:cubicBezTo>
                    <a:pt x="255" y="423"/>
                    <a:pt x="255" y="423"/>
                    <a:pt x="235" y="423"/>
                  </a:cubicBezTo>
                  <a:lnTo>
                    <a:pt x="214" y="423"/>
                  </a:lnTo>
                  <a:cubicBezTo>
                    <a:pt x="194" y="448"/>
                    <a:pt x="194" y="448"/>
                    <a:pt x="174" y="448"/>
                  </a:cubicBezTo>
                  <a:lnTo>
                    <a:pt x="148" y="448"/>
                  </a:lnTo>
                  <a:lnTo>
                    <a:pt x="128" y="468"/>
                  </a:lnTo>
                  <a:lnTo>
                    <a:pt x="107" y="468"/>
                  </a:lnTo>
                  <a:cubicBezTo>
                    <a:pt x="87" y="468"/>
                    <a:pt x="67" y="468"/>
                    <a:pt x="46" y="489"/>
                  </a:cubicBezTo>
                  <a:lnTo>
                    <a:pt x="1" y="489"/>
                  </a:lnTo>
                  <a:lnTo>
                    <a:pt x="1" y="509"/>
                  </a:lnTo>
                  <a:lnTo>
                    <a:pt x="1" y="575"/>
                  </a:lnTo>
                  <a:lnTo>
                    <a:pt x="1" y="596"/>
                  </a:lnTo>
                  <a:lnTo>
                    <a:pt x="1" y="616"/>
                  </a:lnTo>
                  <a:lnTo>
                    <a:pt x="1" y="636"/>
                  </a:lnTo>
                  <a:lnTo>
                    <a:pt x="1" y="657"/>
                  </a:lnTo>
                  <a:lnTo>
                    <a:pt x="1" y="677"/>
                  </a:lnTo>
                  <a:lnTo>
                    <a:pt x="1" y="702"/>
                  </a:lnTo>
                  <a:lnTo>
                    <a:pt x="1" y="723"/>
                  </a:lnTo>
                  <a:lnTo>
                    <a:pt x="1" y="743"/>
                  </a:lnTo>
                  <a:lnTo>
                    <a:pt x="46" y="743"/>
                  </a:lnTo>
                  <a:lnTo>
                    <a:pt x="67" y="723"/>
                  </a:lnTo>
                  <a:lnTo>
                    <a:pt x="107" y="723"/>
                  </a:lnTo>
                  <a:lnTo>
                    <a:pt x="128" y="702"/>
                  </a:lnTo>
                  <a:lnTo>
                    <a:pt x="174" y="702"/>
                  </a:lnTo>
                  <a:lnTo>
                    <a:pt x="194" y="677"/>
                  </a:lnTo>
                  <a:lnTo>
                    <a:pt x="214" y="677"/>
                  </a:lnTo>
                  <a:cubicBezTo>
                    <a:pt x="235" y="677"/>
                    <a:pt x="235" y="677"/>
                    <a:pt x="255" y="657"/>
                  </a:cubicBezTo>
                  <a:lnTo>
                    <a:pt x="301" y="657"/>
                  </a:lnTo>
                  <a:lnTo>
                    <a:pt x="321" y="636"/>
                  </a:lnTo>
                  <a:lnTo>
                    <a:pt x="362" y="636"/>
                  </a:lnTo>
                  <a:lnTo>
                    <a:pt x="382" y="616"/>
                  </a:lnTo>
                  <a:cubicBezTo>
                    <a:pt x="403" y="616"/>
                    <a:pt x="428" y="596"/>
                    <a:pt x="448" y="596"/>
                  </a:cubicBezTo>
                  <a:cubicBezTo>
                    <a:pt x="469" y="596"/>
                    <a:pt x="469" y="575"/>
                    <a:pt x="489" y="575"/>
                  </a:cubicBezTo>
                  <a:lnTo>
                    <a:pt x="509" y="575"/>
                  </a:lnTo>
                  <a:lnTo>
                    <a:pt x="509" y="550"/>
                  </a:lnTo>
                  <a:lnTo>
                    <a:pt x="555" y="550"/>
                  </a:lnTo>
                  <a:lnTo>
                    <a:pt x="555" y="529"/>
                  </a:lnTo>
                  <a:lnTo>
                    <a:pt x="596" y="529"/>
                  </a:lnTo>
                  <a:lnTo>
                    <a:pt x="616" y="509"/>
                  </a:lnTo>
                  <a:lnTo>
                    <a:pt x="657" y="509"/>
                  </a:lnTo>
                  <a:lnTo>
                    <a:pt x="682" y="489"/>
                  </a:lnTo>
                  <a:lnTo>
                    <a:pt x="723" y="489"/>
                  </a:lnTo>
                  <a:lnTo>
                    <a:pt x="743" y="468"/>
                  </a:lnTo>
                  <a:lnTo>
                    <a:pt x="784" y="468"/>
                  </a:lnTo>
                  <a:cubicBezTo>
                    <a:pt x="784" y="468"/>
                    <a:pt x="809" y="468"/>
                    <a:pt x="809" y="448"/>
                  </a:cubicBezTo>
                  <a:lnTo>
                    <a:pt x="850" y="448"/>
                  </a:lnTo>
                  <a:lnTo>
                    <a:pt x="850" y="423"/>
                  </a:lnTo>
                  <a:lnTo>
                    <a:pt x="891" y="423"/>
                  </a:lnTo>
                  <a:lnTo>
                    <a:pt x="891" y="402"/>
                  </a:lnTo>
                  <a:lnTo>
                    <a:pt x="937" y="402"/>
                  </a:lnTo>
                  <a:cubicBezTo>
                    <a:pt x="957" y="382"/>
                    <a:pt x="977" y="382"/>
                    <a:pt x="998" y="382"/>
                  </a:cubicBezTo>
                  <a:lnTo>
                    <a:pt x="998" y="362"/>
                  </a:lnTo>
                  <a:lnTo>
                    <a:pt x="1018" y="362"/>
                  </a:lnTo>
                  <a:lnTo>
                    <a:pt x="1038" y="341"/>
                  </a:lnTo>
                  <a:lnTo>
                    <a:pt x="1084" y="341"/>
                  </a:lnTo>
                  <a:cubicBezTo>
                    <a:pt x="1104" y="321"/>
                    <a:pt x="1125" y="321"/>
                    <a:pt x="1125" y="321"/>
                  </a:cubicBezTo>
                  <a:lnTo>
                    <a:pt x="1145" y="295"/>
                  </a:lnTo>
                  <a:lnTo>
                    <a:pt x="1191" y="295"/>
                  </a:lnTo>
                  <a:lnTo>
                    <a:pt x="1211" y="275"/>
                  </a:lnTo>
                  <a:lnTo>
                    <a:pt x="1272" y="275"/>
                  </a:lnTo>
                  <a:lnTo>
                    <a:pt x="1293" y="255"/>
                  </a:lnTo>
                  <a:lnTo>
                    <a:pt x="1338" y="255"/>
                  </a:lnTo>
                  <a:lnTo>
                    <a:pt x="1359" y="234"/>
                  </a:lnTo>
                  <a:lnTo>
                    <a:pt x="1399" y="234"/>
                  </a:lnTo>
                  <a:lnTo>
                    <a:pt x="1420" y="214"/>
                  </a:lnTo>
                  <a:lnTo>
                    <a:pt x="1466" y="214"/>
                  </a:lnTo>
                  <a:cubicBezTo>
                    <a:pt x="1486" y="194"/>
                    <a:pt x="1506" y="194"/>
                    <a:pt x="1506" y="194"/>
                  </a:cubicBezTo>
                  <a:cubicBezTo>
                    <a:pt x="1527" y="194"/>
                    <a:pt x="1547" y="168"/>
                    <a:pt x="1547" y="168"/>
                  </a:cubicBezTo>
                  <a:lnTo>
                    <a:pt x="1572" y="168"/>
                  </a:lnTo>
                  <a:cubicBezTo>
                    <a:pt x="1593" y="148"/>
                    <a:pt x="1613" y="148"/>
                    <a:pt x="1633" y="148"/>
                  </a:cubicBezTo>
                  <a:lnTo>
                    <a:pt x="1654" y="128"/>
                  </a:lnTo>
                  <a:lnTo>
                    <a:pt x="1700" y="128"/>
                  </a:lnTo>
                  <a:cubicBezTo>
                    <a:pt x="1700" y="128"/>
                    <a:pt x="1720" y="128"/>
                    <a:pt x="1720" y="107"/>
                  </a:cubicBezTo>
                  <a:lnTo>
                    <a:pt x="1781" y="107"/>
                  </a:lnTo>
                  <a:lnTo>
                    <a:pt x="1801" y="87"/>
                  </a:lnTo>
                  <a:lnTo>
                    <a:pt x="1867" y="87"/>
                  </a:lnTo>
                  <a:lnTo>
                    <a:pt x="1867" y="67"/>
                  </a:lnTo>
                  <a:lnTo>
                    <a:pt x="1888" y="67"/>
                  </a:lnTo>
                  <a:lnTo>
                    <a:pt x="1888" y="41"/>
                  </a:lnTo>
                  <a:lnTo>
                    <a:pt x="1720" y="41"/>
                  </a:lnTo>
                  <a:cubicBezTo>
                    <a:pt x="1700" y="41"/>
                    <a:pt x="1700" y="21"/>
                    <a:pt x="1674" y="21"/>
                  </a:cubicBezTo>
                  <a:lnTo>
                    <a:pt x="1486" y="21"/>
                  </a:lnTo>
                  <a:lnTo>
                    <a:pt x="1486" y="0"/>
                  </a:ln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9"/>
            <p:cNvSpPr/>
            <p:nvPr/>
          </p:nvSpPr>
          <p:spPr>
            <a:xfrm>
              <a:off x="2514816" y="3104379"/>
              <a:ext cx="140987" cy="59483"/>
            </a:xfrm>
            <a:custGeom>
              <a:rect b="b" l="l" r="r" t="t"/>
              <a:pathLst>
                <a:path extrusionOk="0" h="805" w="1908">
                  <a:moveTo>
                    <a:pt x="1887" y="1"/>
                  </a:moveTo>
                  <a:lnTo>
                    <a:pt x="1887" y="21"/>
                  </a:lnTo>
                  <a:lnTo>
                    <a:pt x="1821" y="21"/>
                  </a:lnTo>
                  <a:lnTo>
                    <a:pt x="1801" y="41"/>
                  </a:lnTo>
                  <a:lnTo>
                    <a:pt x="1740" y="41"/>
                  </a:lnTo>
                  <a:cubicBezTo>
                    <a:pt x="1740" y="62"/>
                    <a:pt x="1720" y="62"/>
                    <a:pt x="1720" y="62"/>
                  </a:cubicBezTo>
                  <a:lnTo>
                    <a:pt x="1674" y="62"/>
                  </a:lnTo>
                  <a:lnTo>
                    <a:pt x="1653" y="82"/>
                  </a:lnTo>
                  <a:cubicBezTo>
                    <a:pt x="1633" y="82"/>
                    <a:pt x="1613" y="82"/>
                    <a:pt x="1592" y="102"/>
                  </a:cubicBezTo>
                  <a:lnTo>
                    <a:pt x="1567" y="102"/>
                  </a:lnTo>
                  <a:cubicBezTo>
                    <a:pt x="1567" y="102"/>
                    <a:pt x="1547" y="128"/>
                    <a:pt x="1526" y="128"/>
                  </a:cubicBezTo>
                  <a:cubicBezTo>
                    <a:pt x="1526" y="128"/>
                    <a:pt x="1506" y="128"/>
                    <a:pt x="1486" y="148"/>
                  </a:cubicBezTo>
                  <a:lnTo>
                    <a:pt x="1440" y="148"/>
                  </a:lnTo>
                  <a:lnTo>
                    <a:pt x="1419" y="168"/>
                  </a:lnTo>
                  <a:lnTo>
                    <a:pt x="1379" y="168"/>
                  </a:lnTo>
                  <a:lnTo>
                    <a:pt x="1358" y="189"/>
                  </a:lnTo>
                  <a:lnTo>
                    <a:pt x="1313" y="189"/>
                  </a:lnTo>
                  <a:lnTo>
                    <a:pt x="1292" y="209"/>
                  </a:lnTo>
                  <a:lnTo>
                    <a:pt x="1231" y="209"/>
                  </a:lnTo>
                  <a:lnTo>
                    <a:pt x="1211" y="229"/>
                  </a:lnTo>
                  <a:lnTo>
                    <a:pt x="1165" y="229"/>
                  </a:lnTo>
                  <a:lnTo>
                    <a:pt x="1145" y="255"/>
                  </a:lnTo>
                  <a:cubicBezTo>
                    <a:pt x="1145" y="255"/>
                    <a:pt x="1124" y="255"/>
                    <a:pt x="1104" y="275"/>
                  </a:cubicBezTo>
                  <a:lnTo>
                    <a:pt x="1058" y="275"/>
                  </a:lnTo>
                  <a:lnTo>
                    <a:pt x="1038" y="296"/>
                  </a:lnTo>
                  <a:lnTo>
                    <a:pt x="1018" y="296"/>
                  </a:lnTo>
                  <a:lnTo>
                    <a:pt x="1018" y="316"/>
                  </a:lnTo>
                  <a:cubicBezTo>
                    <a:pt x="997" y="316"/>
                    <a:pt x="977" y="316"/>
                    <a:pt x="957" y="336"/>
                  </a:cubicBezTo>
                  <a:lnTo>
                    <a:pt x="911" y="336"/>
                  </a:lnTo>
                  <a:lnTo>
                    <a:pt x="911" y="357"/>
                  </a:lnTo>
                  <a:lnTo>
                    <a:pt x="870" y="357"/>
                  </a:lnTo>
                  <a:lnTo>
                    <a:pt x="870" y="382"/>
                  </a:lnTo>
                  <a:lnTo>
                    <a:pt x="829" y="382"/>
                  </a:lnTo>
                  <a:cubicBezTo>
                    <a:pt x="829" y="402"/>
                    <a:pt x="804" y="402"/>
                    <a:pt x="804" y="402"/>
                  </a:cubicBezTo>
                  <a:lnTo>
                    <a:pt x="763" y="402"/>
                  </a:lnTo>
                  <a:lnTo>
                    <a:pt x="743" y="423"/>
                  </a:lnTo>
                  <a:lnTo>
                    <a:pt x="702" y="423"/>
                  </a:lnTo>
                  <a:lnTo>
                    <a:pt x="677" y="443"/>
                  </a:lnTo>
                  <a:lnTo>
                    <a:pt x="636" y="443"/>
                  </a:lnTo>
                  <a:lnTo>
                    <a:pt x="616" y="463"/>
                  </a:lnTo>
                  <a:lnTo>
                    <a:pt x="575" y="463"/>
                  </a:lnTo>
                  <a:lnTo>
                    <a:pt x="575" y="484"/>
                  </a:lnTo>
                  <a:lnTo>
                    <a:pt x="529" y="484"/>
                  </a:lnTo>
                  <a:lnTo>
                    <a:pt x="529" y="509"/>
                  </a:lnTo>
                  <a:lnTo>
                    <a:pt x="509" y="509"/>
                  </a:lnTo>
                  <a:cubicBezTo>
                    <a:pt x="489" y="509"/>
                    <a:pt x="489" y="530"/>
                    <a:pt x="468" y="530"/>
                  </a:cubicBezTo>
                  <a:cubicBezTo>
                    <a:pt x="448" y="530"/>
                    <a:pt x="423" y="550"/>
                    <a:pt x="402" y="550"/>
                  </a:cubicBezTo>
                  <a:lnTo>
                    <a:pt x="382" y="570"/>
                  </a:lnTo>
                  <a:lnTo>
                    <a:pt x="341" y="570"/>
                  </a:lnTo>
                  <a:lnTo>
                    <a:pt x="321" y="591"/>
                  </a:lnTo>
                  <a:lnTo>
                    <a:pt x="275" y="591"/>
                  </a:lnTo>
                  <a:cubicBezTo>
                    <a:pt x="255" y="611"/>
                    <a:pt x="255" y="611"/>
                    <a:pt x="234" y="611"/>
                  </a:cubicBezTo>
                  <a:lnTo>
                    <a:pt x="214" y="611"/>
                  </a:lnTo>
                  <a:lnTo>
                    <a:pt x="214" y="636"/>
                  </a:lnTo>
                  <a:lnTo>
                    <a:pt x="148" y="636"/>
                  </a:lnTo>
                  <a:lnTo>
                    <a:pt x="127" y="657"/>
                  </a:lnTo>
                  <a:lnTo>
                    <a:pt x="87" y="657"/>
                  </a:lnTo>
                  <a:lnTo>
                    <a:pt x="66" y="677"/>
                  </a:lnTo>
                  <a:lnTo>
                    <a:pt x="0" y="677"/>
                  </a:lnTo>
                  <a:lnTo>
                    <a:pt x="0" y="697"/>
                  </a:lnTo>
                  <a:lnTo>
                    <a:pt x="0" y="738"/>
                  </a:lnTo>
                  <a:lnTo>
                    <a:pt x="0" y="764"/>
                  </a:lnTo>
                  <a:lnTo>
                    <a:pt x="0" y="784"/>
                  </a:lnTo>
                  <a:lnTo>
                    <a:pt x="21" y="784"/>
                  </a:lnTo>
                  <a:lnTo>
                    <a:pt x="21" y="804"/>
                  </a:lnTo>
                  <a:lnTo>
                    <a:pt x="41" y="804"/>
                  </a:lnTo>
                  <a:cubicBezTo>
                    <a:pt x="66" y="804"/>
                    <a:pt x="87" y="784"/>
                    <a:pt x="107" y="784"/>
                  </a:cubicBezTo>
                  <a:lnTo>
                    <a:pt x="127" y="784"/>
                  </a:lnTo>
                  <a:lnTo>
                    <a:pt x="148" y="764"/>
                  </a:lnTo>
                  <a:lnTo>
                    <a:pt x="168" y="764"/>
                  </a:lnTo>
                  <a:lnTo>
                    <a:pt x="194" y="738"/>
                  </a:lnTo>
                  <a:lnTo>
                    <a:pt x="234" y="738"/>
                  </a:lnTo>
                  <a:cubicBezTo>
                    <a:pt x="255" y="718"/>
                    <a:pt x="275" y="718"/>
                    <a:pt x="295" y="697"/>
                  </a:cubicBezTo>
                  <a:lnTo>
                    <a:pt x="341" y="697"/>
                  </a:lnTo>
                  <a:cubicBezTo>
                    <a:pt x="341" y="677"/>
                    <a:pt x="341" y="677"/>
                    <a:pt x="361" y="677"/>
                  </a:cubicBezTo>
                  <a:lnTo>
                    <a:pt x="382" y="677"/>
                  </a:lnTo>
                  <a:lnTo>
                    <a:pt x="382" y="657"/>
                  </a:lnTo>
                  <a:lnTo>
                    <a:pt x="423" y="657"/>
                  </a:lnTo>
                  <a:cubicBezTo>
                    <a:pt x="448" y="636"/>
                    <a:pt x="468" y="636"/>
                    <a:pt x="468" y="611"/>
                  </a:cubicBezTo>
                  <a:lnTo>
                    <a:pt x="489" y="611"/>
                  </a:lnTo>
                  <a:cubicBezTo>
                    <a:pt x="509" y="611"/>
                    <a:pt x="509" y="611"/>
                    <a:pt x="529" y="591"/>
                  </a:cubicBezTo>
                  <a:lnTo>
                    <a:pt x="595" y="591"/>
                  </a:lnTo>
                  <a:lnTo>
                    <a:pt x="616" y="570"/>
                  </a:lnTo>
                  <a:lnTo>
                    <a:pt x="656" y="570"/>
                  </a:lnTo>
                  <a:cubicBezTo>
                    <a:pt x="656" y="570"/>
                    <a:pt x="677" y="550"/>
                    <a:pt x="702" y="550"/>
                  </a:cubicBezTo>
                  <a:lnTo>
                    <a:pt x="723" y="550"/>
                  </a:lnTo>
                  <a:lnTo>
                    <a:pt x="743" y="530"/>
                  </a:lnTo>
                  <a:lnTo>
                    <a:pt x="763" y="530"/>
                  </a:lnTo>
                  <a:cubicBezTo>
                    <a:pt x="784" y="530"/>
                    <a:pt x="784" y="509"/>
                    <a:pt x="804" y="509"/>
                  </a:cubicBezTo>
                  <a:lnTo>
                    <a:pt x="829" y="509"/>
                  </a:lnTo>
                  <a:cubicBezTo>
                    <a:pt x="829" y="509"/>
                    <a:pt x="850" y="509"/>
                    <a:pt x="850" y="484"/>
                  </a:cubicBezTo>
                  <a:lnTo>
                    <a:pt x="870" y="484"/>
                  </a:lnTo>
                  <a:cubicBezTo>
                    <a:pt x="870" y="484"/>
                    <a:pt x="890" y="484"/>
                    <a:pt x="890" y="463"/>
                  </a:cubicBezTo>
                  <a:lnTo>
                    <a:pt x="957" y="463"/>
                  </a:lnTo>
                  <a:lnTo>
                    <a:pt x="957" y="443"/>
                  </a:lnTo>
                  <a:cubicBezTo>
                    <a:pt x="977" y="443"/>
                    <a:pt x="997" y="443"/>
                    <a:pt x="1018" y="423"/>
                  </a:cubicBezTo>
                  <a:lnTo>
                    <a:pt x="1038" y="423"/>
                  </a:lnTo>
                  <a:lnTo>
                    <a:pt x="1058" y="402"/>
                  </a:lnTo>
                  <a:lnTo>
                    <a:pt x="1084" y="402"/>
                  </a:lnTo>
                  <a:lnTo>
                    <a:pt x="1104" y="382"/>
                  </a:lnTo>
                  <a:lnTo>
                    <a:pt x="1145" y="382"/>
                  </a:lnTo>
                  <a:lnTo>
                    <a:pt x="1145" y="357"/>
                  </a:lnTo>
                  <a:lnTo>
                    <a:pt x="1211" y="357"/>
                  </a:lnTo>
                  <a:cubicBezTo>
                    <a:pt x="1211" y="336"/>
                    <a:pt x="1231" y="336"/>
                    <a:pt x="1231" y="336"/>
                  </a:cubicBezTo>
                  <a:cubicBezTo>
                    <a:pt x="1252" y="336"/>
                    <a:pt x="1272" y="316"/>
                    <a:pt x="1272" y="316"/>
                  </a:cubicBezTo>
                  <a:lnTo>
                    <a:pt x="1313" y="316"/>
                  </a:lnTo>
                  <a:lnTo>
                    <a:pt x="1313" y="296"/>
                  </a:lnTo>
                  <a:lnTo>
                    <a:pt x="1358" y="296"/>
                  </a:lnTo>
                  <a:lnTo>
                    <a:pt x="1379" y="275"/>
                  </a:lnTo>
                  <a:lnTo>
                    <a:pt x="1419" y="275"/>
                  </a:lnTo>
                  <a:lnTo>
                    <a:pt x="1419" y="255"/>
                  </a:lnTo>
                  <a:lnTo>
                    <a:pt x="1486" y="255"/>
                  </a:lnTo>
                  <a:cubicBezTo>
                    <a:pt x="1506" y="229"/>
                    <a:pt x="1506" y="229"/>
                    <a:pt x="1526" y="229"/>
                  </a:cubicBezTo>
                  <a:lnTo>
                    <a:pt x="1547" y="209"/>
                  </a:lnTo>
                  <a:lnTo>
                    <a:pt x="1592" y="209"/>
                  </a:lnTo>
                  <a:cubicBezTo>
                    <a:pt x="1613" y="209"/>
                    <a:pt x="1613" y="189"/>
                    <a:pt x="1633" y="189"/>
                  </a:cubicBezTo>
                  <a:lnTo>
                    <a:pt x="1653" y="189"/>
                  </a:lnTo>
                  <a:cubicBezTo>
                    <a:pt x="1674" y="189"/>
                    <a:pt x="1694" y="168"/>
                    <a:pt x="1694" y="168"/>
                  </a:cubicBezTo>
                  <a:lnTo>
                    <a:pt x="1760" y="168"/>
                  </a:lnTo>
                  <a:lnTo>
                    <a:pt x="1760" y="148"/>
                  </a:lnTo>
                  <a:lnTo>
                    <a:pt x="1801" y="148"/>
                  </a:lnTo>
                  <a:cubicBezTo>
                    <a:pt x="1821" y="148"/>
                    <a:pt x="1821" y="128"/>
                    <a:pt x="1847" y="128"/>
                  </a:cubicBezTo>
                  <a:lnTo>
                    <a:pt x="1867" y="128"/>
                  </a:lnTo>
                  <a:lnTo>
                    <a:pt x="1887" y="102"/>
                  </a:lnTo>
                  <a:lnTo>
                    <a:pt x="1908" y="102"/>
                  </a:lnTo>
                  <a:lnTo>
                    <a:pt x="1908" y="82"/>
                  </a:lnTo>
                  <a:lnTo>
                    <a:pt x="1908" y="62"/>
                  </a:lnTo>
                  <a:lnTo>
                    <a:pt x="1908" y="41"/>
                  </a:lnTo>
                  <a:lnTo>
                    <a:pt x="1908" y="21"/>
                  </a:lnTo>
                  <a:lnTo>
                    <a:pt x="1908"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9"/>
            <p:cNvSpPr/>
            <p:nvPr/>
          </p:nvSpPr>
          <p:spPr>
            <a:xfrm>
              <a:off x="2516294" y="3111916"/>
              <a:ext cx="164706" cy="69237"/>
            </a:xfrm>
            <a:custGeom>
              <a:rect b="b" l="l" r="r" t="t"/>
              <a:pathLst>
                <a:path extrusionOk="0" h="937" w="2229">
                  <a:moveTo>
                    <a:pt x="1867" y="0"/>
                  </a:moveTo>
                  <a:lnTo>
                    <a:pt x="1847" y="26"/>
                  </a:lnTo>
                  <a:lnTo>
                    <a:pt x="1827" y="26"/>
                  </a:lnTo>
                  <a:cubicBezTo>
                    <a:pt x="1801" y="26"/>
                    <a:pt x="1801" y="46"/>
                    <a:pt x="1781" y="46"/>
                  </a:cubicBezTo>
                  <a:lnTo>
                    <a:pt x="1740" y="46"/>
                  </a:lnTo>
                  <a:lnTo>
                    <a:pt x="1740" y="66"/>
                  </a:lnTo>
                  <a:lnTo>
                    <a:pt x="1674" y="66"/>
                  </a:lnTo>
                  <a:cubicBezTo>
                    <a:pt x="1674" y="66"/>
                    <a:pt x="1654" y="87"/>
                    <a:pt x="1633" y="87"/>
                  </a:cubicBezTo>
                  <a:lnTo>
                    <a:pt x="1613" y="87"/>
                  </a:lnTo>
                  <a:cubicBezTo>
                    <a:pt x="1593" y="87"/>
                    <a:pt x="1593" y="107"/>
                    <a:pt x="1572" y="107"/>
                  </a:cubicBezTo>
                  <a:lnTo>
                    <a:pt x="1527" y="107"/>
                  </a:lnTo>
                  <a:lnTo>
                    <a:pt x="1506" y="127"/>
                  </a:lnTo>
                  <a:cubicBezTo>
                    <a:pt x="1486" y="127"/>
                    <a:pt x="1486" y="127"/>
                    <a:pt x="1466" y="153"/>
                  </a:cubicBezTo>
                  <a:lnTo>
                    <a:pt x="1399" y="153"/>
                  </a:lnTo>
                  <a:lnTo>
                    <a:pt x="1399" y="173"/>
                  </a:lnTo>
                  <a:lnTo>
                    <a:pt x="1359" y="173"/>
                  </a:lnTo>
                  <a:lnTo>
                    <a:pt x="1338" y="194"/>
                  </a:lnTo>
                  <a:lnTo>
                    <a:pt x="1293" y="194"/>
                  </a:lnTo>
                  <a:lnTo>
                    <a:pt x="1293" y="214"/>
                  </a:lnTo>
                  <a:lnTo>
                    <a:pt x="1252" y="214"/>
                  </a:lnTo>
                  <a:cubicBezTo>
                    <a:pt x="1252" y="214"/>
                    <a:pt x="1232" y="234"/>
                    <a:pt x="1211" y="234"/>
                  </a:cubicBezTo>
                  <a:cubicBezTo>
                    <a:pt x="1211" y="234"/>
                    <a:pt x="1191" y="234"/>
                    <a:pt x="1191" y="255"/>
                  </a:cubicBezTo>
                  <a:lnTo>
                    <a:pt x="1125" y="255"/>
                  </a:lnTo>
                  <a:lnTo>
                    <a:pt x="1125" y="280"/>
                  </a:lnTo>
                  <a:lnTo>
                    <a:pt x="1084" y="280"/>
                  </a:lnTo>
                  <a:lnTo>
                    <a:pt x="1064" y="300"/>
                  </a:lnTo>
                  <a:lnTo>
                    <a:pt x="1038" y="300"/>
                  </a:lnTo>
                  <a:lnTo>
                    <a:pt x="1018" y="321"/>
                  </a:lnTo>
                  <a:lnTo>
                    <a:pt x="998" y="321"/>
                  </a:lnTo>
                  <a:cubicBezTo>
                    <a:pt x="977" y="341"/>
                    <a:pt x="957" y="341"/>
                    <a:pt x="937" y="341"/>
                  </a:cubicBezTo>
                  <a:lnTo>
                    <a:pt x="937" y="361"/>
                  </a:lnTo>
                  <a:lnTo>
                    <a:pt x="870" y="361"/>
                  </a:lnTo>
                  <a:cubicBezTo>
                    <a:pt x="870" y="382"/>
                    <a:pt x="850" y="382"/>
                    <a:pt x="850" y="382"/>
                  </a:cubicBezTo>
                  <a:lnTo>
                    <a:pt x="830" y="382"/>
                  </a:lnTo>
                  <a:cubicBezTo>
                    <a:pt x="830" y="407"/>
                    <a:pt x="809" y="407"/>
                    <a:pt x="809" y="407"/>
                  </a:cubicBezTo>
                  <a:lnTo>
                    <a:pt x="784" y="407"/>
                  </a:lnTo>
                  <a:cubicBezTo>
                    <a:pt x="764" y="407"/>
                    <a:pt x="764" y="428"/>
                    <a:pt x="743" y="428"/>
                  </a:cubicBezTo>
                  <a:lnTo>
                    <a:pt x="723" y="428"/>
                  </a:lnTo>
                  <a:lnTo>
                    <a:pt x="703" y="448"/>
                  </a:lnTo>
                  <a:lnTo>
                    <a:pt x="682" y="448"/>
                  </a:lnTo>
                  <a:cubicBezTo>
                    <a:pt x="657" y="448"/>
                    <a:pt x="636" y="468"/>
                    <a:pt x="636" y="468"/>
                  </a:cubicBezTo>
                  <a:lnTo>
                    <a:pt x="596" y="468"/>
                  </a:lnTo>
                  <a:lnTo>
                    <a:pt x="575" y="489"/>
                  </a:lnTo>
                  <a:lnTo>
                    <a:pt x="509" y="489"/>
                  </a:lnTo>
                  <a:cubicBezTo>
                    <a:pt x="489" y="509"/>
                    <a:pt x="489" y="509"/>
                    <a:pt x="469" y="509"/>
                  </a:cubicBezTo>
                  <a:lnTo>
                    <a:pt x="448" y="509"/>
                  </a:lnTo>
                  <a:cubicBezTo>
                    <a:pt x="448" y="534"/>
                    <a:pt x="428" y="534"/>
                    <a:pt x="403" y="555"/>
                  </a:cubicBezTo>
                  <a:lnTo>
                    <a:pt x="362" y="555"/>
                  </a:lnTo>
                  <a:lnTo>
                    <a:pt x="362" y="575"/>
                  </a:lnTo>
                  <a:lnTo>
                    <a:pt x="341" y="575"/>
                  </a:lnTo>
                  <a:cubicBezTo>
                    <a:pt x="321" y="575"/>
                    <a:pt x="321" y="575"/>
                    <a:pt x="321" y="595"/>
                  </a:cubicBezTo>
                  <a:lnTo>
                    <a:pt x="275" y="595"/>
                  </a:lnTo>
                  <a:cubicBezTo>
                    <a:pt x="255" y="616"/>
                    <a:pt x="235" y="616"/>
                    <a:pt x="214" y="636"/>
                  </a:cubicBezTo>
                  <a:lnTo>
                    <a:pt x="174" y="636"/>
                  </a:lnTo>
                  <a:lnTo>
                    <a:pt x="148" y="662"/>
                  </a:lnTo>
                  <a:lnTo>
                    <a:pt x="128" y="662"/>
                  </a:lnTo>
                  <a:lnTo>
                    <a:pt x="107" y="682"/>
                  </a:lnTo>
                  <a:lnTo>
                    <a:pt x="87" y="682"/>
                  </a:lnTo>
                  <a:cubicBezTo>
                    <a:pt x="67" y="682"/>
                    <a:pt x="46" y="702"/>
                    <a:pt x="21" y="702"/>
                  </a:cubicBezTo>
                  <a:lnTo>
                    <a:pt x="1" y="702"/>
                  </a:lnTo>
                  <a:lnTo>
                    <a:pt x="1" y="743"/>
                  </a:lnTo>
                  <a:lnTo>
                    <a:pt x="1" y="763"/>
                  </a:lnTo>
                  <a:lnTo>
                    <a:pt x="1" y="809"/>
                  </a:lnTo>
                  <a:lnTo>
                    <a:pt x="1" y="829"/>
                  </a:lnTo>
                  <a:lnTo>
                    <a:pt x="1" y="850"/>
                  </a:lnTo>
                  <a:lnTo>
                    <a:pt x="1" y="870"/>
                  </a:lnTo>
                  <a:lnTo>
                    <a:pt x="1" y="890"/>
                  </a:lnTo>
                  <a:lnTo>
                    <a:pt x="1" y="916"/>
                  </a:lnTo>
                  <a:lnTo>
                    <a:pt x="1" y="936"/>
                  </a:lnTo>
                  <a:cubicBezTo>
                    <a:pt x="21" y="936"/>
                    <a:pt x="46" y="936"/>
                    <a:pt x="67" y="916"/>
                  </a:cubicBezTo>
                  <a:cubicBezTo>
                    <a:pt x="87" y="916"/>
                    <a:pt x="107" y="890"/>
                    <a:pt x="128" y="890"/>
                  </a:cubicBezTo>
                  <a:cubicBezTo>
                    <a:pt x="128" y="890"/>
                    <a:pt x="148" y="890"/>
                    <a:pt x="174" y="870"/>
                  </a:cubicBezTo>
                  <a:lnTo>
                    <a:pt x="214" y="870"/>
                  </a:lnTo>
                  <a:lnTo>
                    <a:pt x="235" y="850"/>
                  </a:lnTo>
                  <a:lnTo>
                    <a:pt x="275" y="850"/>
                  </a:lnTo>
                  <a:cubicBezTo>
                    <a:pt x="275" y="829"/>
                    <a:pt x="301" y="829"/>
                    <a:pt x="301" y="829"/>
                  </a:cubicBezTo>
                  <a:lnTo>
                    <a:pt x="341" y="829"/>
                  </a:lnTo>
                  <a:lnTo>
                    <a:pt x="341" y="809"/>
                  </a:lnTo>
                  <a:lnTo>
                    <a:pt x="382" y="809"/>
                  </a:lnTo>
                  <a:lnTo>
                    <a:pt x="403" y="789"/>
                  </a:lnTo>
                  <a:lnTo>
                    <a:pt x="428" y="789"/>
                  </a:lnTo>
                  <a:cubicBezTo>
                    <a:pt x="448" y="789"/>
                    <a:pt x="469" y="763"/>
                    <a:pt x="489" y="763"/>
                  </a:cubicBezTo>
                  <a:cubicBezTo>
                    <a:pt x="509" y="763"/>
                    <a:pt x="530" y="743"/>
                    <a:pt x="555" y="743"/>
                  </a:cubicBezTo>
                  <a:lnTo>
                    <a:pt x="575" y="743"/>
                  </a:lnTo>
                  <a:lnTo>
                    <a:pt x="575" y="723"/>
                  </a:lnTo>
                  <a:lnTo>
                    <a:pt x="616" y="723"/>
                  </a:lnTo>
                  <a:cubicBezTo>
                    <a:pt x="616" y="702"/>
                    <a:pt x="636" y="702"/>
                    <a:pt x="636" y="702"/>
                  </a:cubicBezTo>
                  <a:cubicBezTo>
                    <a:pt x="657" y="702"/>
                    <a:pt x="657" y="702"/>
                    <a:pt x="682" y="682"/>
                  </a:cubicBezTo>
                  <a:lnTo>
                    <a:pt x="723" y="682"/>
                  </a:lnTo>
                  <a:lnTo>
                    <a:pt x="743" y="662"/>
                  </a:lnTo>
                  <a:lnTo>
                    <a:pt x="784" y="662"/>
                  </a:lnTo>
                  <a:lnTo>
                    <a:pt x="809" y="636"/>
                  </a:lnTo>
                  <a:lnTo>
                    <a:pt x="850" y="636"/>
                  </a:lnTo>
                  <a:cubicBezTo>
                    <a:pt x="870" y="636"/>
                    <a:pt x="870" y="616"/>
                    <a:pt x="870" y="616"/>
                  </a:cubicBezTo>
                  <a:lnTo>
                    <a:pt x="911" y="616"/>
                  </a:lnTo>
                  <a:cubicBezTo>
                    <a:pt x="937" y="595"/>
                    <a:pt x="937" y="595"/>
                    <a:pt x="957" y="595"/>
                  </a:cubicBezTo>
                  <a:lnTo>
                    <a:pt x="977" y="595"/>
                  </a:lnTo>
                  <a:cubicBezTo>
                    <a:pt x="977" y="575"/>
                    <a:pt x="998" y="575"/>
                    <a:pt x="998" y="575"/>
                  </a:cubicBezTo>
                  <a:lnTo>
                    <a:pt x="1038" y="575"/>
                  </a:lnTo>
                  <a:lnTo>
                    <a:pt x="1064" y="555"/>
                  </a:lnTo>
                  <a:lnTo>
                    <a:pt x="1104" y="555"/>
                  </a:lnTo>
                  <a:lnTo>
                    <a:pt x="1104" y="534"/>
                  </a:lnTo>
                  <a:lnTo>
                    <a:pt x="1145" y="534"/>
                  </a:lnTo>
                  <a:cubicBezTo>
                    <a:pt x="1166" y="534"/>
                    <a:pt x="1166" y="509"/>
                    <a:pt x="1166" y="509"/>
                  </a:cubicBezTo>
                  <a:lnTo>
                    <a:pt x="1191" y="509"/>
                  </a:lnTo>
                  <a:cubicBezTo>
                    <a:pt x="1211" y="509"/>
                    <a:pt x="1211" y="509"/>
                    <a:pt x="1211" y="489"/>
                  </a:cubicBezTo>
                  <a:lnTo>
                    <a:pt x="1272" y="489"/>
                  </a:lnTo>
                  <a:lnTo>
                    <a:pt x="1293" y="468"/>
                  </a:lnTo>
                  <a:lnTo>
                    <a:pt x="1318" y="468"/>
                  </a:lnTo>
                  <a:cubicBezTo>
                    <a:pt x="1338" y="468"/>
                    <a:pt x="1359" y="468"/>
                    <a:pt x="1379" y="448"/>
                  </a:cubicBezTo>
                  <a:cubicBezTo>
                    <a:pt x="1399" y="448"/>
                    <a:pt x="1420" y="428"/>
                    <a:pt x="1445" y="428"/>
                  </a:cubicBezTo>
                  <a:lnTo>
                    <a:pt x="1466" y="428"/>
                  </a:lnTo>
                  <a:lnTo>
                    <a:pt x="1466" y="407"/>
                  </a:lnTo>
                  <a:lnTo>
                    <a:pt x="1506" y="407"/>
                  </a:lnTo>
                  <a:lnTo>
                    <a:pt x="1506" y="382"/>
                  </a:lnTo>
                  <a:lnTo>
                    <a:pt x="1547" y="382"/>
                  </a:lnTo>
                  <a:lnTo>
                    <a:pt x="1547" y="361"/>
                  </a:lnTo>
                  <a:cubicBezTo>
                    <a:pt x="1572" y="361"/>
                    <a:pt x="1593" y="341"/>
                    <a:pt x="1613" y="341"/>
                  </a:cubicBezTo>
                  <a:lnTo>
                    <a:pt x="1633" y="341"/>
                  </a:lnTo>
                  <a:lnTo>
                    <a:pt x="1654" y="321"/>
                  </a:lnTo>
                  <a:lnTo>
                    <a:pt x="1674" y="321"/>
                  </a:lnTo>
                  <a:lnTo>
                    <a:pt x="1700" y="300"/>
                  </a:lnTo>
                  <a:lnTo>
                    <a:pt x="1740" y="300"/>
                  </a:lnTo>
                  <a:cubicBezTo>
                    <a:pt x="1740" y="280"/>
                    <a:pt x="1761" y="280"/>
                    <a:pt x="1761" y="280"/>
                  </a:cubicBezTo>
                  <a:lnTo>
                    <a:pt x="1781" y="280"/>
                  </a:lnTo>
                  <a:lnTo>
                    <a:pt x="1781" y="255"/>
                  </a:lnTo>
                  <a:lnTo>
                    <a:pt x="1827" y="255"/>
                  </a:lnTo>
                  <a:lnTo>
                    <a:pt x="1827" y="234"/>
                  </a:lnTo>
                  <a:lnTo>
                    <a:pt x="1847" y="234"/>
                  </a:lnTo>
                  <a:cubicBezTo>
                    <a:pt x="1847" y="234"/>
                    <a:pt x="1867" y="234"/>
                    <a:pt x="1867" y="214"/>
                  </a:cubicBezTo>
                  <a:lnTo>
                    <a:pt x="1908" y="214"/>
                  </a:lnTo>
                  <a:lnTo>
                    <a:pt x="1908" y="194"/>
                  </a:lnTo>
                  <a:lnTo>
                    <a:pt x="1929" y="194"/>
                  </a:lnTo>
                  <a:cubicBezTo>
                    <a:pt x="1954" y="194"/>
                    <a:pt x="1954" y="194"/>
                    <a:pt x="1974" y="173"/>
                  </a:cubicBezTo>
                  <a:lnTo>
                    <a:pt x="2035" y="173"/>
                  </a:lnTo>
                  <a:lnTo>
                    <a:pt x="2056" y="153"/>
                  </a:lnTo>
                  <a:lnTo>
                    <a:pt x="2081" y="153"/>
                  </a:lnTo>
                  <a:lnTo>
                    <a:pt x="2101" y="127"/>
                  </a:lnTo>
                  <a:lnTo>
                    <a:pt x="2122" y="127"/>
                  </a:lnTo>
                  <a:lnTo>
                    <a:pt x="2122" y="107"/>
                  </a:lnTo>
                  <a:lnTo>
                    <a:pt x="2142" y="107"/>
                  </a:lnTo>
                  <a:lnTo>
                    <a:pt x="2162" y="87"/>
                  </a:lnTo>
                  <a:lnTo>
                    <a:pt x="2183" y="87"/>
                  </a:lnTo>
                  <a:cubicBezTo>
                    <a:pt x="2208" y="87"/>
                    <a:pt x="2208" y="66"/>
                    <a:pt x="2229" y="66"/>
                  </a:cubicBezTo>
                  <a:lnTo>
                    <a:pt x="2183" y="66"/>
                  </a:lnTo>
                  <a:lnTo>
                    <a:pt x="2162" y="46"/>
                  </a:lnTo>
                  <a:lnTo>
                    <a:pt x="2122" y="46"/>
                  </a:lnTo>
                  <a:cubicBezTo>
                    <a:pt x="2101" y="46"/>
                    <a:pt x="2101" y="26"/>
                    <a:pt x="2081" y="26"/>
                  </a:cubicBezTo>
                  <a:lnTo>
                    <a:pt x="2015" y="26"/>
                  </a:lnTo>
                  <a:lnTo>
                    <a:pt x="1995" y="0"/>
                  </a:ln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9"/>
            <p:cNvSpPr/>
            <p:nvPr/>
          </p:nvSpPr>
          <p:spPr>
            <a:xfrm>
              <a:off x="2666665" y="3113764"/>
              <a:ext cx="74" cy="74"/>
            </a:xfrm>
            <a:custGeom>
              <a:rect b="b" l="l" r="r" t="t"/>
              <a:pathLst>
                <a:path extrusionOk="0" h="1" w="1">
                  <a:moveTo>
                    <a:pt x="0" y="1"/>
                  </a:move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9"/>
            <p:cNvSpPr/>
            <p:nvPr/>
          </p:nvSpPr>
          <p:spPr>
            <a:xfrm>
              <a:off x="2676049" y="3113764"/>
              <a:ext cx="74" cy="74"/>
            </a:xfrm>
            <a:custGeom>
              <a:rect b="b" l="l" r="r" t="t"/>
              <a:pathLst>
                <a:path extrusionOk="0" h="1" w="1">
                  <a:moveTo>
                    <a:pt x="0" y="1"/>
                  </a:moveTo>
                  <a:lnTo>
                    <a:pt x="0" y="1"/>
                  </a:lnTo>
                  <a:lnTo>
                    <a:pt x="0" y="1"/>
                  </a:ln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9"/>
            <p:cNvSpPr/>
            <p:nvPr/>
          </p:nvSpPr>
          <p:spPr>
            <a:xfrm>
              <a:off x="2516294" y="3116793"/>
              <a:ext cx="166184" cy="91036"/>
            </a:xfrm>
            <a:custGeom>
              <a:rect b="b" l="l" r="r" t="t"/>
              <a:pathLst>
                <a:path extrusionOk="0" h="1232" w="2249">
                  <a:moveTo>
                    <a:pt x="2229" y="0"/>
                  </a:moveTo>
                  <a:cubicBezTo>
                    <a:pt x="2208" y="0"/>
                    <a:pt x="2208" y="21"/>
                    <a:pt x="2183" y="21"/>
                  </a:cubicBezTo>
                  <a:lnTo>
                    <a:pt x="2162" y="21"/>
                  </a:lnTo>
                  <a:lnTo>
                    <a:pt x="2142" y="41"/>
                  </a:lnTo>
                  <a:lnTo>
                    <a:pt x="2122" y="41"/>
                  </a:lnTo>
                  <a:lnTo>
                    <a:pt x="2122" y="61"/>
                  </a:lnTo>
                  <a:lnTo>
                    <a:pt x="2101" y="61"/>
                  </a:lnTo>
                  <a:lnTo>
                    <a:pt x="2081" y="87"/>
                  </a:lnTo>
                  <a:lnTo>
                    <a:pt x="2056" y="87"/>
                  </a:lnTo>
                  <a:lnTo>
                    <a:pt x="2035" y="107"/>
                  </a:lnTo>
                  <a:lnTo>
                    <a:pt x="1974" y="107"/>
                  </a:lnTo>
                  <a:cubicBezTo>
                    <a:pt x="1954" y="128"/>
                    <a:pt x="1954" y="128"/>
                    <a:pt x="1929" y="128"/>
                  </a:cubicBezTo>
                  <a:lnTo>
                    <a:pt x="1908" y="128"/>
                  </a:lnTo>
                  <a:lnTo>
                    <a:pt x="1908" y="148"/>
                  </a:lnTo>
                  <a:lnTo>
                    <a:pt x="1867" y="148"/>
                  </a:lnTo>
                  <a:cubicBezTo>
                    <a:pt x="1867" y="168"/>
                    <a:pt x="1847" y="168"/>
                    <a:pt x="1847" y="168"/>
                  </a:cubicBezTo>
                  <a:lnTo>
                    <a:pt x="1827" y="168"/>
                  </a:lnTo>
                  <a:lnTo>
                    <a:pt x="1827" y="189"/>
                  </a:lnTo>
                  <a:lnTo>
                    <a:pt x="1781" y="189"/>
                  </a:lnTo>
                  <a:lnTo>
                    <a:pt x="1781" y="214"/>
                  </a:lnTo>
                  <a:lnTo>
                    <a:pt x="1761" y="214"/>
                  </a:lnTo>
                  <a:cubicBezTo>
                    <a:pt x="1761" y="214"/>
                    <a:pt x="1740" y="214"/>
                    <a:pt x="1740" y="234"/>
                  </a:cubicBezTo>
                  <a:lnTo>
                    <a:pt x="1700" y="234"/>
                  </a:lnTo>
                  <a:lnTo>
                    <a:pt x="1674" y="255"/>
                  </a:lnTo>
                  <a:lnTo>
                    <a:pt x="1654" y="255"/>
                  </a:lnTo>
                  <a:lnTo>
                    <a:pt x="1633" y="275"/>
                  </a:lnTo>
                  <a:lnTo>
                    <a:pt x="1613" y="275"/>
                  </a:lnTo>
                  <a:cubicBezTo>
                    <a:pt x="1593" y="275"/>
                    <a:pt x="1572" y="295"/>
                    <a:pt x="1547" y="295"/>
                  </a:cubicBezTo>
                  <a:lnTo>
                    <a:pt x="1547" y="316"/>
                  </a:lnTo>
                  <a:lnTo>
                    <a:pt x="1506" y="316"/>
                  </a:lnTo>
                  <a:lnTo>
                    <a:pt x="1506" y="341"/>
                  </a:lnTo>
                  <a:lnTo>
                    <a:pt x="1466" y="341"/>
                  </a:lnTo>
                  <a:lnTo>
                    <a:pt x="1466" y="362"/>
                  </a:lnTo>
                  <a:lnTo>
                    <a:pt x="1445" y="362"/>
                  </a:lnTo>
                  <a:cubicBezTo>
                    <a:pt x="1420" y="362"/>
                    <a:pt x="1399" y="382"/>
                    <a:pt x="1379" y="382"/>
                  </a:cubicBezTo>
                  <a:cubicBezTo>
                    <a:pt x="1359" y="402"/>
                    <a:pt x="1338" y="402"/>
                    <a:pt x="1318" y="402"/>
                  </a:cubicBezTo>
                  <a:lnTo>
                    <a:pt x="1293" y="402"/>
                  </a:lnTo>
                  <a:lnTo>
                    <a:pt x="1272" y="423"/>
                  </a:lnTo>
                  <a:lnTo>
                    <a:pt x="1211" y="423"/>
                  </a:lnTo>
                  <a:cubicBezTo>
                    <a:pt x="1211" y="443"/>
                    <a:pt x="1211" y="443"/>
                    <a:pt x="1191" y="443"/>
                  </a:cubicBezTo>
                  <a:lnTo>
                    <a:pt x="1166" y="443"/>
                  </a:lnTo>
                  <a:cubicBezTo>
                    <a:pt x="1166" y="443"/>
                    <a:pt x="1166" y="468"/>
                    <a:pt x="1145" y="468"/>
                  </a:cubicBezTo>
                  <a:lnTo>
                    <a:pt x="1104" y="468"/>
                  </a:lnTo>
                  <a:lnTo>
                    <a:pt x="1104" y="489"/>
                  </a:lnTo>
                  <a:lnTo>
                    <a:pt x="1064" y="489"/>
                  </a:lnTo>
                  <a:lnTo>
                    <a:pt x="1038" y="509"/>
                  </a:lnTo>
                  <a:lnTo>
                    <a:pt x="998" y="509"/>
                  </a:lnTo>
                  <a:cubicBezTo>
                    <a:pt x="998" y="509"/>
                    <a:pt x="977" y="509"/>
                    <a:pt x="977" y="529"/>
                  </a:cubicBezTo>
                  <a:lnTo>
                    <a:pt x="957" y="529"/>
                  </a:lnTo>
                  <a:cubicBezTo>
                    <a:pt x="937" y="529"/>
                    <a:pt x="937" y="529"/>
                    <a:pt x="911" y="550"/>
                  </a:cubicBezTo>
                  <a:lnTo>
                    <a:pt x="870" y="550"/>
                  </a:lnTo>
                  <a:cubicBezTo>
                    <a:pt x="870" y="550"/>
                    <a:pt x="870" y="570"/>
                    <a:pt x="850" y="570"/>
                  </a:cubicBezTo>
                  <a:lnTo>
                    <a:pt x="809" y="570"/>
                  </a:lnTo>
                  <a:lnTo>
                    <a:pt x="784" y="596"/>
                  </a:lnTo>
                  <a:lnTo>
                    <a:pt x="743" y="596"/>
                  </a:lnTo>
                  <a:lnTo>
                    <a:pt x="723" y="616"/>
                  </a:lnTo>
                  <a:lnTo>
                    <a:pt x="682" y="616"/>
                  </a:lnTo>
                  <a:cubicBezTo>
                    <a:pt x="657" y="636"/>
                    <a:pt x="657" y="636"/>
                    <a:pt x="636" y="636"/>
                  </a:cubicBezTo>
                  <a:cubicBezTo>
                    <a:pt x="636" y="636"/>
                    <a:pt x="616" y="636"/>
                    <a:pt x="616" y="657"/>
                  </a:cubicBezTo>
                  <a:lnTo>
                    <a:pt x="575" y="657"/>
                  </a:lnTo>
                  <a:lnTo>
                    <a:pt x="575" y="677"/>
                  </a:lnTo>
                  <a:lnTo>
                    <a:pt x="555" y="677"/>
                  </a:lnTo>
                  <a:cubicBezTo>
                    <a:pt x="530" y="677"/>
                    <a:pt x="509" y="697"/>
                    <a:pt x="489" y="697"/>
                  </a:cubicBezTo>
                  <a:cubicBezTo>
                    <a:pt x="469" y="697"/>
                    <a:pt x="448" y="723"/>
                    <a:pt x="428" y="723"/>
                  </a:cubicBezTo>
                  <a:lnTo>
                    <a:pt x="403" y="723"/>
                  </a:lnTo>
                  <a:lnTo>
                    <a:pt x="382" y="743"/>
                  </a:lnTo>
                  <a:lnTo>
                    <a:pt x="341" y="743"/>
                  </a:lnTo>
                  <a:lnTo>
                    <a:pt x="341" y="763"/>
                  </a:lnTo>
                  <a:lnTo>
                    <a:pt x="301" y="763"/>
                  </a:lnTo>
                  <a:cubicBezTo>
                    <a:pt x="301" y="763"/>
                    <a:pt x="275" y="763"/>
                    <a:pt x="275" y="784"/>
                  </a:cubicBezTo>
                  <a:lnTo>
                    <a:pt x="235" y="784"/>
                  </a:lnTo>
                  <a:lnTo>
                    <a:pt x="214" y="804"/>
                  </a:lnTo>
                  <a:lnTo>
                    <a:pt x="174" y="804"/>
                  </a:lnTo>
                  <a:cubicBezTo>
                    <a:pt x="148" y="824"/>
                    <a:pt x="128" y="824"/>
                    <a:pt x="128" y="824"/>
                  </a:cubicBezTo>
                  <a:cubicBezTo>
                    <a:pt x="107" y="824"/>
                    <a:pt x="87" y="850"/>
                    <a:pt x="67" y="850"/>
                  </a:cubicBezTo>
                  <a:cubicBezTo>
                    <a:pt x="46" y="870"/>
                    <a:pt x="21" y="870"/>
                    <a:pt x="1" y="870"/>
                  </a:cubicBezTo>
                  <a:lnTo>
                    <a:pt x="1" y="891"/>
                  </a:lnTo>
                  <a:lnTo>
                    <a:pt x="1" y="931"/>
                  </a:lnTo>
                  <a:lnTo>
                    <a:pt x="1" y="952"/>
                  </a:lnTo>
                  <a:lnTo>
                    <a:pt x="1" y="997"/>
                  </a:lnTo>
                  <a:lnTo>
                    <a:pt x="1" y="1018"/>
                  </a:lnTo>
                  <a:lnTo>
                    <a:pt x="1" y="1038"/>
                  </a:lnTo>
                  <a:lnTo>
                    <a:pt x="1" y="1058"/>
                  </a:lnTo>
                  <a:lnTo>
                    <a:pt x="1" y="1079"/>
                  </a:lnTo>
                  <a:lnTo>
                    <a:pt x="1" y="1104"/>
                  </a:lnTo>
                  <a:lnTo>
                    <a:pt x="1" y="1125"/>
                  </a:lnTo>
                  <a:lnTo>
                    <a:pt x="1" y="1145"/>
                  </a:lnTo>
                  <a:lnTo>
                    <a:pt x="1" y="1165"/>
                  </a:lnTo>
                  <a:lnTo>
                    <a:pt x="1" y="1186"/>
                  </a:lnTo>
                  <a:lnTo>
                    <a:pt x="1" y="1206"/>
                  </a:lnTo>
                  <a:lnTo>
                    <a:pt x="1" y="1231"/>
                  </a:lnTo>
                  <a:cubicBezTo>
                    <a:pt x="46" y="1206"/>
                    <a:pt x="87" y="1206"/>
                    <a:pt x="107" y="1186"/>
                  </a:cubicBezTo>
                  <a:lnTo>
                    <a:pt x="128" y="1186"/>
                  </a:lnTo>
                  <a:lnTo>
                    <a:pt x="128" y="1165"/>
                  </a:lnTo>
                  <a:lnTo>
                    <a:pt x="148" y="1165"/>
                  </a:lnTo>
                  <a:cubicBezTo>
                    <a:pt x="174" y="1165"/>
                    <a:pt x="174" y="1165"/>
                    <a:pt x="174" y="1145"/>
                  </a:cubicBezTo>
                  <a:lnTo>
                    <a:pt x="194" y="1145"/>
                  </a:lnTo>
                  <a:cubicBezTo>
                    <a:pt x="214" y="1145"/>
                    <a:pt x="214" y="1145"/>
                    <a:pt x="235" y="1125"/>
                  </a:cubicBezTo>
                  <a:lnTo>
                    <a:pt x="301" y="1125"/>
                  </a:lnTo>
                  <a:cubicBezTo>
                    <a:pt x="321" y="1125"/>
                    <a:pt x="321" y="1104"/>
                    <a:pt x="341" y="1104"/>
                  </a:cubicBezTo>
                  <a:lnTo>
                    <a:pt x="362" y="1104"/>
                  </a:lnTo>
                  <a:cubicBezTo>
                    <a:pt x="382" y="1104"/>
                    <a:pt x="382" y="1079"/>
                    <a:pt x="403" y="1079"/>
                  </a:cubicBezTo>
                  <a:lnTo>
                    <a:pt x="448" y="1079"/>
                  </a:lnTo>
                  <a:cubicBezTo>
                    <a:pt x="448" y="1058"/>
                    <a:pt x="469" y="1058"/>
                    <a:pt x="469" y="1058"/>
                  </a:cubicBezTo>
                  <a:lnTo>
                    <a:pt x="489" y="1058"/>
                  </a:lnTo>
                  <a:cubicBezTo>
                    <a:pt x="489" y="1038"/>
                    <a:pt x="509" y="1038"/>
                    <a:pt x="509" y="1038"/>
                  </a:cubicBezTo>
                  <a:lnTo>
                    <a:pt x="530" y="1038"/>
                  </a:lnTo>
                  <a:lnTo>
                    <a:pt x="555" y="1018"/>
                  </a:lnTo>
                  <a:lnTo>
                    <a:pt x="575" y="1018"/>
                  </a:lnTo>
                  <a:lnTo>
                    <a:pt x="596" y="997"/>
                  </a:lnTo>
                  <a:lnTo>
                    <a:pt x="636" y="997"/>
                  </a:lnTo>
                  <a:lnTo>
                    <a:pt x="682" y="977"/>
                  </a:lnTo>
                  <a:lnTo>
                    <a:pt x="703" y="952"/>
                  </a:lnTo>
                  <a:lnTo>
                    <a:pt x="723" y="952"/>
                  </a:lnTo>
                  <a:cubicBezTo>
                    <a:pt x="743" y="952"/>
                    <a:pt x="743" y="931"/>
                    <a:pt x="764" y="931"/>
                  </a:cubicBezTo>
                  <a:lnTo>
                    <a:pt x="809" y="911"/>
                  </a:lnTo>
                  <a:lnTo>
                    <a:pt x="830" y="911"/>
                  </a:lnTo>
                  <a:lnTo>
                    <a:pt x="870" y="891"/>
                  </a:lnTo>
                  <a:lnTo>
                    <a:pt x="911" y="870"/>
                  </a:lnTo>
                  <a:cubicBezTo>
                    <a:pt x="937" y="870"/>
                    <a:pt x="957" y="850"/>
                    <a:pt x="977" y="850"/>
                  </a:cubicBezTo>
                  <a:cubicBezTo>
                    <a:pt x="998" y="824"/>
                    <a:pt x="1018" y="824"/>
                    <a:pt x="1038" y="804"/>
                  </a:cubicBezTo>
                  <a:lnTo>
                    <a:pt x="1064" y="804"/>
                  </a:lnTo>
                  <a:lnTo>
                    <a:pt x="1104" y="784"/>
                  </a:lnTo>
                  <a:cubicBezTo>
                    <a:pt x="1125" y="763"/>
                    <a:pt x="1145" y="763"/>
                    <a:pt x="1166" y="743"/>
                  </a:cubicBezTo>
                  <a:cubicBezTo>
                    <a:pt x="1191" y="743"/>
                    <a:pt x="1191" y="743"/>
                    <a:pt x="1211" y="723"/>
                  </a:cubicBezTo>
                  <a:lnTo>
                    <a:pt x="1232" y="723"/>
                  </a:lnTo>
                  <a:lnTo>
                    <a:pt x="1272" y="697"/>
                  </a:lnTo>
                  <a:lnTo>
                    <a:pt x="1293" y="677"/>
                  </a:lnTo>
                  <a:lnTo>
                    <a:pt x="1338" y="677"/>
                  </a:lnTo>
                  <a:cubicBezTo>
                    <a:pt x="1338" y="677"/>
                    <a:pt x="1359" y="657"/>
                    <a:pt x="1379" y="657"/>
                  </a:cubicBezTo>
                  <a:lnTo>
                    <a:pt x="1420" y="636"/>
                  </a:lnTo>
                  <a:lnTo>
                    <a:pt x="1445" y="636"/>
                  </a:lnTo>
                  <a:cubicBezTo>
                    <a:pt x="1445" y="616"/>
                    <a:pt x="1466" y="616"/>
                    <a:pt x="1486" y="596"/>
                  </a:cubicBezTo>
                  <a:lnTo>
                    <a:pt x="1527" y="596"/>
                  </a:lnTo>
                  <a:lnTo>
                    <a:pt x="1527" y="570"/>
                  </a:lnTo>
                  <a:cubicBezTo>
                    <a:pt x="1547" y="570"/>
                    <a:pt x="1572" y="570"/>
                    <a:pt x="1593" y="550"/>
                  </a:cubicBezTo>
                  <a:cubicBezTo>
                    <a:pt x="1613" y="550"/>
                    <a:pt x="1633" y="550"/>
                    <a:pt x="1633" y="529"/>
                  </a:cubicBezTo>
                  <a:lnTo>
                    <a:pt x="1654" y="529"/>
                  </a:lnTo>
                  <a:cubicBezTo>
                    <a:pt x="1674" y="529"/>
                    <a:pt x="1700" y="509"/>
                    <a:pt x="1700" y="509"/>
                  </a:cubicBezTo>
                  <a:lnTo>
                    <a:pt x="1720" y="509"/>
                  </a:lnTo>
                  <a:cubicBezTo>
                    <a:pt x="1740" y="489"/>
                    <a:pt x="1761" y="489"/>
                    <a:pt x="1781" y="489"/>
                  </a:cubicBezTo>
                  <a:cubicBezTo>
                    <a:pt x="1827" y="468"/>
                    <a:pt x="1867" y="443"/>
                    <a:pt x="1908" y="423"/>
                  </a:cubicBezTo>
                  <a:cubicBezTo>
                    <a:pt x="1929" y="423"/>
                    <a:pt x="1929" y="423"/>
                    <a:pt x="1954" y="402"/>
                  </a:cubicBezTo>
                  <a:lnTo>
                    <a:pt x="1974" y="402"/>
                  </a:lnTo>
                  <a:cubicBezTo>
                    <a:pt x="1995" y="382"/>
                    <a:pt x="2015" y="382"/>
                    <a:pt x="2035" y="362"/>
                  </a:cubicBezTo>
                  <a:lnTo>
                    <a:pt x="2056" y="362"/>
                  </a:lnTo>
                  <a:cubicBezTo>
                    <a:pt x="2081" y="341"/>
                    <a:pt x="2101" y="341"/>
                    <a:pt x="2101" y="341"/>
                  </a:cubicBezTo>
                  <a:cubicBezTo>
                    <a:pt x="2122" y="316"/>
                    <a:pt x="2142" y="316"/>
                    <a:pt x="2162" y="295"/>
                  </a:cubicBezTo>
                  <a:lnTo>
                    <a:pt x="2183" y="295"/>
                  </a:lnTo>
                  <a:lnTo>
                    <a:pt x="2208" y="275"/>
                  </a:lnTo>
                  <a:lnTo>
                    <a:pt x="2249" y="275"/>
                  </a:lnTo>
                  <a:lnTo>
                    <a:pt x="2249" y="255"/>
                  </a:lnTo>
                  <a:lnTo>
                    <a:pt x="2249" y="214"/>
                  </a:lnTo>
                  <a:lnTo>
                    <a:pt x="2249" y="148"/>
                  </a:lnTo>
                  <a:lnTo>
                    <a:pt x="2249" y="128"/>
                  </a:lnTo>
                  <a:lnTo>
                    <a:pt x="2229" y="107"/>
                  </a:lnTo>
                  <a:lnTo>
                    <a:pt x="2229" y="87"/>
                  </a:lnTo>
                  <a:lnTo>
                    <a:pt x="2229" y="61"/>
                  </a:lnTo>
                  <a:lnTo>
                    <a:pt x="2229" y="0"/>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9"/>
            <p:cNvSpPr/>
            <p:nvPr/>
          </p:nvSpPr>
          <p:spPr>
            <a:xfrm>
              <a:off x="2596393" y="3116793"/>
              <a:ext cx="84607" cy="39163"/>
            </a:xfrm>
            <a:custGeom>
              <a:rect b="b" l="l" r="r" t="t"/>
              <a:pathLst>
                <a:path extrusionOk="0" h="530" w="1145">
                  <a:moveTo>
                    <a:pt x="1099" y="0"/>
                  </a:moveTo>
                  <a:lnTo>
                    <a:pt x="1078" y="21"/>
                  </a:lnTo>
                  <a:lnTo>
                    <a:pt x="1058" y="21"/>
                  </a:lnTo>
                  <a:lnTo>
                    <a:pt x="1038" y="41"/>
                  </a:lnTo>
                  <a:lnTo>
                    <a:pt x="1017" y="41"/>
                  </a:lnTo>
                  <a:lnTo>
                    <a:pt x="997" y="61"/>
                  </a:lnTo>
                  <a:lnTo>
                    <a:pt x="972" y="61"/>
                  </a:lnTo>
                  <a:cubicBezTo>
                    <a:pt x="951" y="61"/>
                    <a:pt x="951" y="87"/>
                    <a:pt x="931" y="87"/>
                  </a:cubicBezTo>
                  <a:lnTo>
                    <a:pt x="911" y="87"/>
                  </a:lnTo>
                  <a:cubicBezTo>
                    <a:pt x="890" y="107"/>
                    <a:pt x="870" y="107"/>
                    <a:pt x="845" y="128"/>
                  </a:cubicBezTo>
                  <a:lnTo>
                    <a:pt x="824" y="128"/>
                  </a:lnTo>
                  <a:cubicBezTo>
                    <a:pt x="804" y="128"/>
                    <a:pt x="804" y="148"/>
                    <a:pt x="804" y="148"/>
                  </a:cubicBezTo>
                  <a:lnTo>
                    <a:pt x="783" y="148"/>
                  </a:lnTo>
                  <a:lnTo>
                    <a:pt x="763" y="168"/>
                  </a:lnTo>
                  <a:lnTo>
                    <a:pt x="717" y="168"/>
                  </a:lnTo>
                  <a:cubicBezTo>
                    <a:pt x="697" y="189"/>
                    <a:pt x="677" y="189"/>
                    <a:pt x="656" y="214"/>
                  </a:cubicBezTo>
                  <a:lnTo>
                    <a:pt x="636" y="214"/>
                  </a:lnTo>
                  <a:lnTo>
                    <a:pt x="616" y="234"/>
                  </a:lnTo>
                  <a:cubicBezTo>
                    <a:pt x="590" y="234"/>
                    <a:pt x="590" y="234"/>
                    <a:pt x="570" y="255"/>
                  </a:cubicBezTo>
                  <a:lnTo>
                    <a:pt x="549" y="255"/>
                  </a:lnTo>
                  <a:lnTo>
                    <a:pt x="529" y="275"/>
                  </a:lnTo>
                  <a:lnTo>
                    <a:pt x="488" y="275"/>
                  </a:lnTo>
                  <a:cubicBezTo>
                    <a:pt x="488" y="295"/>
                    <a:pt x="488" y="295"/>
                    <a:pt x="463" y="295"/>
                  </a:cubicBezTo>
                  <a:cubicBezTo>
                    <a:pt x="463" y="295"/>
                    <a:pt x="443" y="295"/>
                    <a:pt x="443" y="316"/>
                  </a:cubicBezTo>
                  <a:lnTo>
                    <a:pt x="402" y="316"/>
                  </a:lnTo>
                  <a:cubicBezTo>
                    <a:pt x="382" y="341"/>
                    <a:pt x="382" y="341"/>
                    <a:pt x="361" y="341"/>
                  </a:cubicBezTo>
                  <a:cubicBezTo>
                    <a:pt x="336" y="362"/>
                    <a:pt x="315" y="362"/>
                    <a:pt x="295" y="382"/>
                  </a:cubicBezTo>
                  <a:lnTo>
                    <a:pt x="254" y="382"/>
                  </a:lnTo>
                  <a:lnTo>
                    <a:pt x="234" y="402"/>
                  </a:lnTo>
                  <a:cubicBezTo>
                    <a:pt x="209" y="402"/>
                    <a:pt x="209" y="402"/>
                    <a:pt x="188" y="423"/>
                  </a:cubicBezTo>
                  <a:lnTo>
                    <a:pt x="148" y="423"/>
                  </a:lnTo>
                  <a:cubicBezTo>
                    <a:pt x="127" y="443"/>
                    <a:pt x="107" y="443"/>
                    <a:pt x="82" y="468"/>
                  </a:cubicBezTo>
                  <a:cubicBezTo>
                    <a:pt x="61" y="468"/>
                    <a:pt x="41" y="489"/>
                    <a:pt x="41" y="489"/>
                  </a:cubicBezTo>
                  <a:lnTo>
                    <a:pt x="20" y="489"/>
                  </a:lnTo>
                  <a:lnTo>
                    <a:pt x="0" y="509"/>
                  </a:lnTo>
                  <a:lnTo>
                    <a:pt x="0" y="529"/>
                  </a:lnTo>
                  <a:cubicBezTo>
                    <a:pt x="20" y="529"/>
                    <a:pt x="20" y="509"/>
                    <a:pt x="41" y="509"/>
                  </a:cubicBezTo>
                  <a:lnTo>
                    <a:pt x="61" y="489"/>
                  </a:lnTo>
                  <a:cubicBezTo>
                    <a:pt x="82" y="489"/>
                    <a:pt x="82" y="489"/>
                    <a:pt x="107" y="468"/>
                  </a:cubicBezTo>
                  <a:lnTo>
                    <a:pt x="148" y="468"/>
                  </a:lnTo>
                  <a:cubicBezTo>
                    <a:pt x="148" y="443"/>
                    <a:pt x="168" y="443"/>
                    <a:pt x="188" y="443"/>
                  </a:cubicBezTo>
                  <a:lnTo>
                    <a:pt x="209" y="423"/>
                  </a:lnTo>
                  <a:cubicBezTo>
                    <a:pt x="234" y="423"/>
                    <a:pt x="254" y="423"/>
                    <a:pt x="254" y="402"/>
                  </a:cubicBezTo>
                  <a:lnTo>
                    <a:pt x="295" y="402"/>
                  </a:lnTo>
                  <a:lnTo>
                    <a:pt x="315" y="382"/>
                  </a:lnTo>
                  <a:cubicBezTo>
                    <a:pt x="336" y="382"/>
                    <a:pt x="336" y="382"/>
                    <a:pt x="361" y="362"/>
                  </a:cubicBezTo>
                  <a:lnTo>
                    <a:pt x="382" y="362"/>
                  </a:lnTo>
                  <a:cubicBezTo>
                    <a:pt x="402" y="341"/>
                    <a:pt x="422" y="341"/>
                    <a:pt x="443" y="341"/>
                  </a:cubicBezTo>
                  <a:lnTo>
                    <a:pt x="463" y="316"/>
                  </a:lnTo>
                  <a:cubicBezTo>
                    <a:pt x="488" y="316"/>
                    <a:pt x="488" y="316"/>
                    <a:pt x="509" y="295"/>
                  </a:cubicBezTo>
                  <a:lnTo>
                    <a:pt x="529" y="295"/>
                  </a:lnTo>
                  <a:lnTo>
                    <a:pt x="549" y="275"/>
                  </a:lnTo>
                  <a:cubicBezTo>
                    <a:pt x="570" y="275"/>
                    <a:pt x="590" y="255"/>
                    <a:pt x="616" y="255"/>
                  </a:cubicBezTo>
                  <a:lnTo>
                    <a:pt x="636" y="234"/>
                  </a:lnTo>
                  <a:lnTo>
                    <a:pt x="656" y="234"/>
                  </a:lnTo>
                  <a:cubicBezTo>
                    <a:pt x="677" y="214"/>
                    <a:pt x="677" y="214"/>
                    <a:pt x="697" y="214"/>
                  </a:cubicBezTo>
                  <a:cubicBezTo>
                    <a:pt x="697" y="214"/>
                    <a:pt x="717" y="214"/>
                    <a:pt x="717" y="189"/>
                  </a:cubicBezTo>
                  <a:lnTo>
                    <a:pt x="743" y="189"/>
                  </a:lnTo>
                  <a:cubicBezTo>
                    <a:pt x="763" y="189"/>
                    <a:pt x="763" y="189"/>
                    <a:pt x="783" y="168"/>
                  </a:cubicBezTo>
                  <a:lnTo>
                    <a:pt x="804" y="168"/>
                  </a:lnTo>
                  <a:lnTo>
                    <a:pt x="824" y="148"/>
                  </a:lnTo>
                  <a:cubicBezTo>
                    <a:pt x="845" y="148"/>
                    <a:pt x="845" y="148"/>
                    <a:pt x="870" y="128"/>
                  </a:cubicBezTo>
                  <a:lnTo>
                    <a:pt x="890" y="128"/>
                  </a:lnTo>
                  <a:cubicBezTo>
                    <a:pt x="911" y="107"/>
                    <a:pt x="931" y="107"/>
                    <a:pt x="951" y="107"/>
                  </a:cubicBezTo>
                  <a:cubicBezTo>
                    <a:pt x="951" y="87"/>
                    <a:pt x="972" y="87"/>
                    <a:pt x="972" y="87"/>
                  </a:cubicBezTo>
                  <a:lnTo>
                    <a:pt x="997" y="87"/>
                  </a:lnTo>
                  <a:lnTo>
                    <a:pt x="1017" y="61"/>
                  </a:lnTo>
                  <a:lnTo>
                    <a:pt x="1058" y="61"/>
                  </a:lnTo>
                  <a:cubicBezTo>
                    <a:pt x="1058" y="41"/>
                    <a:pt x="1058" y="41"/>
                    <a:pt x="1078" y="41"/>
                  </a:cubicBezTo>
                  <a:cubicBezTo>
                    <a:pt x="1078" y="41"/>
                    <a:pt x="1099" y="41"/>
                    <a:pt x="1099" y="21"/>
                  </a:cubicBezTo>
                  <a:lnTo>
                    <a:pt x="1124" y="21"/>
                  </a:lnTo>
                  <a:lnTo>
                    <a:pt x="1145" y="0"/>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9"/>
            <p:cNvSpPr/>
            <p:nvPr/>
          </p:nvSpPr>
          <p:spPr>
            <a:xfrm>
              <a:off x="2649374" y="3130685"/>
              <a:ext cx="74" cy="74"/>
            </a:xfrm>
            <a:custGeom>
              <a:rect b="b" l="l" r="r" t="t"/>
              <a:pathLst>
                <a:path extrusionOk="0" h="1" w="1">
                  <a:moveTo>
                    <a:pt x="0" y="1"/>
                  </a:move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9"/>
            <p:cNvSpPr/>
            <p:nvPr/>
          </p:nvSpPr>
          <p:spPr>
            <a:xfrm>
              <a:off x="2604226" y="3151375"/>
              <a:ext cx="74" cy="74"/>
            </a:xfrm>
            <a:custGeom>
              <a:rect b="b" l="l" r="r" t="t"/>
              <a:pathLst>
                <a:path extrusionOk="0" h="1" w="1">
                  <a:moveTo>
                    <a:pt x="1" y="0"/>
                  </a:moveTo>
                  <a:lnTo>
                    <a:pt x="1" y="0"/>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9"/>
            <p:cNvSpPr/>
            <p:nvPr/>
          </p:nvSpPr>
          <p:spPr>
            <a:xfrm>
              <a:off x="2649374" y="3129207"/>
              <a:ext cx="74" cy="74"/>
            </a:xfrm>
            <a:custGeom>
              <a:rect b="b" l="l" r="r" t="t"/>
              <a:pathLst>
                <a:path extrusionOk="0" h="1" w="1">
                  <a:moveTo>
                    <a:pt x="0" y="0"/>
                  </a:move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9"/>
            <p:cNvSpPr/>
            <p:nvPr/>
          </p:nvSpPr>
          <p:spPr>
            <a:xfrm>
              <a:off x="2649374" y="3130685"/>
              <a:ext cx="74" cy="74"/>
            </a:xfrm>
            <a:custGeom>
              <a:rect b="b" l="l" r="r" t="t"/>
              <a:pathLst>
                <a:path extrusionOk="0" h="1" w="1">
                  <a:moveTo>
                    <a:pt x="0" y="1"/>
                  </a:moveTo>
                  <a:lnTo>
                    <a:pt x="0"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9"/>
            <p:cNvSpPr/>
            <p:nvPr/>
          </p:nvSpPr>
          <p:spPr>
            <a:xfrm>
              <a:off x="2624546" y="3143468"/>
              <a:ext cx="74" cy="74"/>
            </a:xfrm>
            <a:custGeom>
              <a:rect b="b" l="l" r="r" t="t"/>
              <a:pathLst>
                <a:path extrusionOk="0" h="1" w="1">
                  <a:moveTo>
                    <a:pt x="1" y="1"/>
                  </a:move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9"/>
            <p:cNvSpPr/>
            <p:nvPr/>
          </p:nvSpPr>
          <p:spPr>
            <a:xfrm>
              <a:off x="2618191" y="3144946"/>
              <a:ext cx="74" cy="74"/>
            </a:xfrm>
            <a:custGeom>
              <a:rect b="b" l="l" r="r" t="t"/>
              <a:pathLst>
                <a:path extrusionOk="0" h="1" w="1">
                  <a:moveTo>
                    <a:pt x="0" y="1"/>
                  </a:move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9"/>
            <p:cNvSpPr/>
            <p:nvPr/>
          </p:nvSpPr>
          <p:spPr>
            <a:xfrm>
              <a:off x="2618191" y="3144946"/>
              <a:ext cx="74" cy="74"/>
            </a:xfrm>
            <a:custGeom>
              <a:rect b="b" l="l" r="r" t="t"/>
              <a:pathLst>
                <a:path extrusionOk="0" h="1" w="1">
                  <a:moveTo>
                    <a:pt x="0" y="1"/>
                  </a:moveTo>
                  <a:lnTo>
                    <a:pt x="0"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9"/>
            <p:cNvSpPr/>
            <p:nvPr/>
          </p:nvSpPr>
          <p:spPr>
            <a:xfrm>
              <a:off x="2604226" y="3151375"/>
              <a:ext cx="74" cy="74"/>
            </a:xfrm>
            <a:custGeom>
              <a:rect b="b" l="l" r="r" t="t"/>
              <a:pathLst>
                <a:path extrusionOk="0" h="1" w="1">
                  <a:moveTo>
                    <a:pt x="1" y="0"/>
                  </a:moveTo>
                  <a:lnTo>
                    <a:pt x="1" y="0"/>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9"/>
            <p:cNvSpPr/>
            <p:nvPr/>
          </p:nvSpPr>
          <p:spPr>
            <a:xfrm>
              <a:off x="2604226" y="3151375"/>
              <a:ext cx="74" cy="74"/>
            </a:xfrm>
            <a:custGeom>
              <a:rect b="b" l="l" r="r" t="t"/>
              <a:pathLst>
                <a:path extrusionOk="0" h="1" w="1">
                  <a:moveTo>
                    <a:pt x="1" y="0"/>
                  </a:moveTo>
                  <a:lnTo>
                    <a:pt x="1" y="0"/>
                  </a:lnTo>
                  <a:lnTo>
                    <a:pt x="1" y="0"/>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9"/>
            <p:cNvSpPr/>
            <p:nvPr/>
          </p:nvSpPr>
          <p:spPr>
            <a:xfrm>
              <a:off x="2604226" y="3151375"/>
              <a:ext cx="74" cy="74"/>
            </a:xfrm>
            <a:custGeom>
              <a:rect b="b" l="l" r="r" t="t"/>
              <a:pathLst>
                <a:path extrusionOk="0" h="1" w="1">
                  <a:moveTo>
                    <a:pt x="1" y="0"/>
                  </a:moveTo>
                  <a:lnTo>
                    <a:pt x="1" y="0"/>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9"/>
            <p:cNvSpPr/>
            <p:nvPr/>
          </p:nvSpPr>
          <p:spPr>
            <a:xfrm>
              <a:off x="2519693" y="3171695"/>
              <a:ext cx="34286" cy="32734"/>
            </a:xfrm>
            <a:custGeom>
              <a:rect b="b" l="l" r="r" t="t"/>
              <a:pathLst>
                <a:path extrusionOk="0" h="443" w="464">
                  <a:moveTo>
                    <a:pt x="382" y="41"/>
                  </a:moveTo>
                  <a:lnTo>
                    <a:pt x="382" y="81"/>
                  </a:lnTo>
                  <a:cubicBezTo>
                    <a:pt x="402" y="107"/>
                    <a:pt x="402" y="127"/>
                    <a:pt x="402" y="127"/>
                  </a:cubicBezTo>
                  <a:lnTo>
                    <a:pt x="402" y="148"/>
                  </a:lnTo>
                  <a:lnTo>
                    <a:pt x="423" y="168"/>
                  </a:lnTo>
                  <a:lnTo>
                    <a:pt x="423" y="188"/>
                  </a:lnTo>
                  <a:lnTo>
                    <a:pt x="423" y="209"/>
                  </a:lnTo>
                  <a:cubicBezTo>
                    <a:pt x="423" y="209"/>
                    <a:pt x="443" y="234"/>
                    <a:pt x="443" y="254"/>
                  </a:cubicBezTo>
                  <a:lnTo>
                    <a:pt x="463" y="254"/>
                  </a:lnTo>
                  <a:lnTo>
                    <a:pt x="463" y="234"/>
                  </a:lnTo>
                  <a:cubicBezTo>
                    <a:pt x="443" y="209"/>
                    <a:pt x="443" y="188"/>
                    <a:pt x="443" y="168"/>
                  </a:cubicBezTo>
                  <a:cubicBezTo>
                    <a:pt x="443" y="168"/>
                    <a:pt x="423" y="148"/>
                    <a:pt x="423" y="127"/>
                  </a:cubicBezTo>
                  <a:cubicBezTo>
                    <a:pt x="423" y="107"/>
                    <a:pt x="423" y="107"/>
                    <a:pt x="402" y="81"/>
                  </a:cubicBezTo>
                  <a:lnTo>
                    <a:pt x="402" y="61"/>
                  </a:lnTo>
                  <a:lnTo>
                    <a:pt x="402" y="41"/>
                  </a:lnTo>
                  <a:close/>
                  <a:moveTo>
                    <a:pt x="336" y="0"/>
                  </a:moveTo>
                  <a:lnTo>
                    <a:pt x="316" y="20"/>
                  </a:lnTo>
                  <a:cubicBezTo>
                    <a:pt x="316" y="41"/>
                    <a:pt x="295" y="41"/>
                    <a:pt x="295" y="41"/>
                  </a:cubicBezTo>
                  <a:cubicBezTo>
                    <a:pt x="295" y="61"/>
                    <a:pt x="295" y="61"/>
                    <a:pt x="275" y="81"/>
                  </a:cubicBezTo>
                  <a:lnTo>
                    <a:pt x="275" y="107"/>
                  </a:lnTo>
                  <a:lnTo>
                    <a:pt x="255" y="127"/>
                  </a:lnTo>
                  <a:lnTo>
                    <a:pt x="255" y="148"/>
                  </a:lnTo>
                  <a:cubicBezTo>
                    <a:pt x="255" y="148"/>
                    <a:pt x="255" y="168"/>
                    <a:pt x="229" y="168"/>
                  </a:cubicBezTo>
                  <a:lnTo>
                    <a:pt x="229" y="188"/>
                  </a:lnTo>
                  <a:lnTo>
                    <a:pt x="229" y="209"/>
                  </a:lnTo>
                  <a:cubicBezTo>
                    <a:pt x="209" y="234"/>
                    <a:pt x="209" y="234"/>
                    <a:pt x="209" y="254"/>
                  </a:cubicBezTo>
                  <a:lnTo>
                    <a:pt x="209" y="275"/>
                  </a:lnTo>
                  <a:lnTo>
                    <a:pt x="209" y="295"/>
                  </a:lnTo>
                  <a:lnTo>
                    <a:pt x="189" y="275"/>
                  </a:lnTo>
                  <a:cubicBezTo>
                    <a:pt x="189" y="275"/>
                    <a:pt x="168" y="254"/>
                    <a:pt x="168" y="234"/>
                  </a:cubicBezTo>
                  <a:cubicBezTo>
                    <a:pt x="148" y="209"/>
                    <a:pt x="148" y="209"/>
                    <a:pt x="148" y="188"/>
                  </a:cubicBezTo>
                  <a:lnTo>
                    <a:pt x="128" y="188"/>
                  </a:lnTo>
                  <a:lnTo>
                    <a:pt x="128" y="168"/>
                  </a:lnTo>
                  <a:lnTo>
                    <a:pt x="128" y="148"/>
                  </a:lnTo>
                  <a:lnTo>
                    <a:pt x="102" y="148"/>
                  </a:lnTo>
                  <a:lnTo>
                    <a:pt x="82" y="127"/>
                  </a:lnTo>
                  <a:lnTo>
                    <a:pt x="61" y="148"/>
                  </a:lnTo>
                  <a:cubicBezTo>
                    <a:pt x="61" y="168"/>
                    <a:pt x="61" y="168"/>
                    <a:pt x="41" y="188"/>
                  </a:cubicBezTo>
                  <a:lnTo>
                    <a:pt x="41" y="209"/>
                  </a:lnTo>
                  <a:cubicBezTo>
                    <a:pt x="41" y="209"/>
                    <a:pt x="41" y="234"/>
                    <a:pt x="21" y="234"/>
                  </a:cubicBezTo>
                  <a:lnTo>
                    <a:pt x="21" y="254"/>
                  </a:lnTo>
                  <a:lnTo>
                    <a:pt x="21" y="275"/>
                  </a:lnTo>
                  <a:lnTo>
                    <a:pt x="21" y="315"/>
                  </a:lnTo>
                  <a:lnTo>
                    <a:pt x="41" y="295"/>
                  </a:lnTo>
                  <a:lnTo>
                    <a:pt x="41" y="275"/>
                  </a:lnTo>
                  <a:lnTo>
                    <a:pt x="41" y="234"/>
                  </a:lnTo>
                  <a:lnTo>
                    <a:pt x="61" y="234"/>
                  </a:lnTo>
                  <a:lnTo>
                    <a:pt x="61" y="209"/>
                  </a:lnTo>
                  <a:lnTo>
                    <a:pt x="61" y="188"/>
                  </a:lnTo>
                  <a:cubicBezTo>
                    <a:pt x="61" y="188"/>
                    <a:pt x="82" y="188"/>
                    <a:pt x="82" y="168"/>
                  </a:cubicBezTo>
                  <a:lnTo>
                    <a:pt x="82" y="148"/>
                  </a:lnTo>
                  <a:lnTo>
                    <a:pt x="102" y="168"/>
                  </a:lnTo>
                  <a:cubicBezTo>
                    <a:pt x="102" y="188"/>
                    <a:pt x="128" y="209"/>
                    <a:pt x="148" y="234"/>
                  </a:cubicBezTo>
                  <a:cubicBezTo>
                    <a:pt x="148" y="254"/>
                    <a:pt x="168" y="275"/>
                    <a:pt x="168" y="275"/>
                  </a:cubicBezTo>
                  <a:cubicBezTo>
                    <a:pt x="168" y="295"/>
                    <a:pt x="189" y="315"/>
                    <a:pt x="189" y="315"/>
                  </a:cubicBezTo>
                  <a:lnTo>
                    <a:pt x="189" y="336"/>
                  </a:lnTo>
                  <a:lnTo>
                    <a:pt x="189" y="361"/>
                  </a:lnTo>
                  <a:lnTo>
                    <a:pt x="209" y="361"/>
                  </a:lnTo>
                  <a:lnTo>
                    <a:pt x="209" y="336"/>
                  </a:lnTo>
                  <a:lnTo>
                    <a:pt x="229" y="315"/>
                  </a:lnTo>
                  <a:lnTo>
                    <a:pt x="229" y="295"/>
                  </a:lnTo>
                  <a:lnTo>
                    <a:pt x="229" y="254"/>
                  </a:lnTo>
                  <a:lnTo>
                    <a:pt x="229" y="234"/>
                  </a:lnTo>
                  <a:cubicBezTo>
                    <a:pt x="255" y="209"/>
                    <a:pt x="255" y="209"/>
                    <a:pt x="255" y="188"/>
                  </a:cubicBezTo>
                  <a:cubicBezTo>
                    <a:pt x="255" y="168"/>
                    <a:pt x="275" y="168"/>
                    <a:pt x="275" y="148"/>
                  </a:cubicBezTo>
                  <a:lnTo>
                    <a:pt x="275" y="127"/>
                  </a:lnTo>
                  <a:lnTo>
                    <a:pt x="295" y="107"/>
                  </a:lnTo>
                  <a:lnTo>
                    <a:pt x="295" y="81"/>
                  </a:lnTo>
                  <a:cubicBezTo>
                    <a:pt x="316" y="61"/>
                    <a:pt x="336" y="41"/>
                    <a:pt x="336" y="20"/>
                  </a:cubicBezTo>
                  <a:lnTo>
                    <a:pt x="357" y="20"/>
                  </a:lnTo>
                  <a:lnTo>
                    <a:pt x="357" y="41"/>
                  </a:lnTo>
                  <a:lnTo>
                    <a:pt x="382" y="41"/>
                  </a:lnTo>
                  <a:lnTo>
                    <a:pt x="382" y="20"/>
                  </a:lnTo>
                  <a:lnTo>
                    <a:pt x="357" y="0"/>
                  </a:lnTo>
                  <a:close/>
                  <a:moveTo>
                    <a:pt x="0" y="315"/>
                  </a:moveTo>
                  <a:lnTo>
                    <a:pt x="0" y="336"/>
                  </a:lnTo>
                  <a:lnTo>
                    <a:pt x="0" y="382"/>
                  </a:lnTo>
                  <a:lnTo>
                    <a:pt x="0" y="422"/>
                  </a:lnTo>
                  <a:lnTo>
                    <a:pt x="0" y="443"/>
                  </a:lnTo>
                  <a:lnTo>
                    <a:pt x="21" y="422"/>
                  </a:lnTo>
                  <a:lnTo>
                    <a:pt x="21" y="402"/>
                  </a:lnTo>
                  <a:lnTo>
                    <a:pt x="21" y="336"/>
                  </a:lnTo>
                  <a:lnTo>
                    <a:pt x="21" y="315"/>
                  </a:ln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9"/>
            <p:cNvSpPr/>
            <p:nvPr/>
          </p:nvSpPr>
          <p:spPr>
            <a:xfrm>
              <a:off x="2552353" y="3160759"/>
              <a:ext cx="34656" cy="29779"/>
            </a:xfrm>
            <a:custGeom>
              <a:rect b="b" l="l" r="r" t="t"/>
              <a:pathLst>
                <a:path extrusionOk="0" h="403" w="469">
                  <a:moveTo>
                    <a:pt x="342" y="1"/>
                  </a:moveTo>
                  <a:lnTo>
                    <a:pt x="342" y="21"/>
                  </a:lnTo>
                  <a:lnTo>
                    <a:pt x="321" y="21"/>
                  </a:lnTo>
                  <a:lnTo>
                    <a:pt x="321" y="41"/>
                  </a:lnTo>
                  <a:cubicBezTo>
                    <a:pt x="296" y="62"/>
                    <a:pt x="296" y="82"/>
                    <a:pt x="296" y="102"/>
                  </a:cubicBezTo>
                  <a:cubicBezTo>
                    <a:pt x="276" y="102"/>
                    <a:pt x="276" y="128"/>
                    <a:pt x="276" y="128"/>
                  </a:cubicBezTo>
                  <a:lnTo>
                    <a:pt x="276" y="148"/>
                  </a:lnTo>
                  <a:cubicBezTo>
                    <a:pt x="276" y="168"/>
                    <a:pt x="255" y="189"/>
                    <a:pt x="255" y="189"/>
                  </a:cubicBezTo>
                  <a:lnTo>
                    <a:pt x="255" y="229"/>
                  </a:lnTo>
                  <a:lnTo>
                    <a:pt x="255" y="255"/>
                  </a:lnTo>
                  <a:cubicBezTo>
                    <a:pt x="235" y="255"/>
                    <a:pt x="235" y="275"/>
                    <a:pt x="235" y="275"/>
                  </a:cubicBezTo>
                  <a:cubicBezTo>
                    <a:pt x="235" y="255"/>
                    <a:pt x="235" y="255"/>
                    <a:pt x="215" y="229"/>
                  </a:cubicBezTo>
                  <a:cubicBezTo>
                    <a:pt x="215" y="229"/>
                    <a:pt x="194" y="209"/>
                    <a:pt x="194" y="189"/>
                  </a:cubicBezTo>
                  <a:cubicBezTo>
                    <a:pt x="169" y="168"/>
                    <a:pt x="169" y="168"/>
                    <a:pt x="169" y="148"/>
                  </a:cubicBezTo>
                  <a:cubicBezTo>
                    <a:pt x="148" y="148"/>
                    <a:pt x="148" y="148"/>
                    <a:pt x="148" y="128"/>
                  </a:cubicBezTo>
                  <a:lnTo>
                    <a:pt x="128" y="128"/>
                  </a:lnTo>
                  <a:lnTo>
                    <a:pt x="108" y="102"/>
                  </a:lnTo>
                  <a:lnTo>
                    <a:pt x="108" y="82"/>
                  </a:lnTo>
                  <a:lnTo>
                    <a:pt x="87" y="82"/>
                  </a:lnTo>
                  <a:lnTo>
                    <a:pt x="87" y="102"/>
                  </a:lnTo>
                  <a:cubicBezTo>
                    <a:pt x="108" y="128"/>
                    <a:pt x="108" y="128"/>
                    <a:pt x="128" y="148"/>
                  </a:cubicBezTo>
                  <a:lnTo>
                    <a:pt x="148" y="168"/>
                  </a:lnTo>
                  <a:cubicBezTo>
                    <a:pt x="148" y="168"/>
                    <a:pt x="169" y="189"/>
                    <a:pt x="169" y="209"/>
                  </a:cubicBezTo>
                  <a:cubicBezTo>
                    <a:pt x="194" y="229"/>
                    <a:pt x="215" y="255"/>
                    <a:pt x="215" y="275"/>
                  </a:cubicBezTo>
                  <a:lnTo>
                    <a:pt x="235" y="296"/>
                  </a:lnTo>
                  <a:lnTo>
                    <a:pt x="255" y="316"/>
                  </a:lnTo>
                  <a:lnTo>
                    <a:pt x="255" y="296"/>
                  </a:lnTo>
                  <a:lnTo>
                    <a:pt x="255" y="275"/>
                  </a:lnTo>
                  <a:cubicBezTo>
                    <a:pt x="255" y="275"/>
                    <a:pt x="255" y="255"/>
                    <a:pt x="276" y="255"/>
                  </a:cubicBezTo>
                  <a:lnTo>
                    <a:pt x="276" y="229"/>
                  </a:lnTo>
                  <a:lnTo>
                    <a:pt x="276" y="209"/>
                  </a:lnTo>
                  <a:cubicBezTo>
                    <a:pt x="276" y="189"/>
                    <a:pt x="276" y="189"/>
                    <a:pt x="296" y="168"/>
                  </a:cubicBezTo>
                  <a:lnTo>
                    <a:pt x="296" y="128"/>
                  </a:lnTo>
                  <a:cubicBezTo>
                    <a:pt x="296" y="128"/>
                    <a:pt x="321" y="102"/>
                    <a:pt x="321" y="82"/>
                  </a:cubicBezTo>
                  <a:cubicBezTo>
                    <a:pt x="321" y="82"/>
                    <a:pt x="321" y="62"/>
                    <a:pt x="342" y="41"/>
                  </a:cubicBezTo>
                  <a:cubicBezTo>
                    <a:pt x="362" y="41"/>
                    <a:pt x="362" y="41"/>
                    <a:pt x="362" y="62"/>
                  </a:cubicBezTo>
                  <a:lnTo>
                    <a:pt x="382" y="82"/>
                  </a:lnTo>
                  <a:lnTo>
                    <a:pt x="403" y="102"/>
                  </a:lnTo>
                  <a:lnTo>
                    <a:pt x="403" y="128"/>
                  </a:lnTo>
                  <a:cubicBezTo>
                    <a:pt x="423" y="128"/>
                    <a:pt x="423" y="148"/>
                    <a:pt x="423" y="148"/>
                  </a:cubicBezTo>
                  <a:cubicBezTo>
                    <a:pt x="449" y="168"/>
                    <a:pt x="449" y="189"/>
                    <a:pt x="449" y="189"/>
                  </a:cubicBezTo>
                  <a:lnTo>
                    <a:pt x="449" y="209"/>
                  </a:lnTo>
                  <a:lnTo>
                    <a:pt x="469" y="209"/>
                  </a:lnTo>
                  <a:lnTo>
                    <a:pt x="469" y="189"/>
                  </a:lnTo>
                  <a:lnTo>
                    <a:pt x="469" y="168"/>
                  </a:lnTo>
                  <a:lnTo>
                    <a:pt x="449" y="148"/>
                  </a:lnTo>
                  <a:cubicBezTo>
                    <a:pt x="423" y="128"/>
                    <a:pt x="423" y="102"/>
                    <a:pt x="403" y="82"/>
                  </a:cubicBezTo>
                  <a:lnTo>
                    <a:pt x="382" y="62"/>
                  </a:lnTo>
                  <a:cubicBezTo>
                    <a:pt x="382" y="41"/>
                    <a:pt x="382" y="41"/>
                    <a:pt x="362" y="21"/>
                  </a:cubicBezTo>
                  <a:lnTo>
                    <a:pt x="362" y="1"/>
                  </a:lnTo>
                  <a:close/>
                  <a:moveTo>
                    <a:pt x="87" y="102"/>
                  </a:moveTo>
                  <a:lnTo>
                    <a:pt x="67" y="128"/>
                  </a:lnTo>
                  <a:lnTo>
                    <a:pt x="67" y="148"/>
                  </a:lnTo>
                  <a:cubicBezTo>
                    <a:pt x="42" y="168"/>
                    <a:pt x="42" y="189"/>
                    <a:pt x="42" y="209"/>
                  </a:cubicBezTo>
                  <a:lnTo>
                    <a:pt x="21" y="229"/>
                  </a:lnTo>
                  <a:lnTo>
                    <a:pt x="21" y="275"/>
                  </a:lnTo>
                  <a:cubicBezTo>
                    <a:pt x="21" y="296"/>
                    <a:pt x="1" y="316"/>
                    <a:pt x="1" y="316"/>
                  </a:cubicBezTo>
                  <a:lnTo>
                    <a:pt x="1" y="402"/>
                  </a:lnTo>
                  <a:lnTo>
                    <a:pt x="21" y="402"/>
                  </a:lnTo>
                  <a:lnTo>
                    <a:pt x="21" y="357"/>
                  </a:lnTo>
                  <a:lnTo>
                    <a:pt x="21" y="296"/>
                  </a:lnTo>
                  <a:cubicBezTo>
                    <a:pt x="21" y="296"/>
                    <a:pt x="42" y="275"/>
                    <a:pt x="42" y="255"/>
                  </a:cubicBezTo>
                  <a:lnTo>
                    <a:pt x="42" y="229"/>
                  </a:lnTo>
                  <a:cubicBezTo>
                    <a:pt x="67" y="209"/>
                    <a:pt x="67" y="209"/>
                    <a:pt x="67" y="189"/>
                  </a:cubicBezTo>
                  <a:lnTo>
                    <a:pt x="67" y="168"/>
                  </a:lnTo>
                  <a:lnTo>
                    <a:pt x="87" y="148"/>
                  </a:lnTo>
                  <a:lnTo>
                    <a:pt x="87" y="128"/>
                  </a:lnTo>
                  <a:lnTo>
                    <a:pt x="87" y="102"/>
                  </a:ln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9"/>
            <p:cNvSpPr/>
            <p:nvPr/>
          </p:nvSpPr>
          <p:spPr>
            <a:xfrm>
              <a:off x="2586935" y="3144946"/>
              <a:ext cx="39163" cy="31330"/>
            </a:xfrm>
            <a:custGeom>
              <a:rect b="b" l="l" r="r" t="t"/>
              <a:pathLst>
                <a:path extrusionOk="0" h="424" w="530">
                  <a:moveTo>
                    <a:pt x="403" y="1"/>
                  </a:moveTo>
                  <a:lnTo>
                    <a:pt x="382" y="21"/>
                  </a:lnTo>
                  <a:lnTo>
                    <a:pt x="382" y="42"/>
                  </a:lnTo>
                  <a:cubicBezTo>
                    <a:pt x="403" y="42"/>
                    <a:pt x="403" y="42"/>
                    <a:pt x="403" y="21"/>
                  </a:cubicBezTo>
                  <a:lnTo>
                    <a:pt x="423" y="21"/>
                  </a:lnTo>
                  <a:cubicBezTo>
                    <a:pt x="423" y="42"/>
                    <a:pt x="443" y="62"/>
                    <a:pt x="443" y="62"/>
                  </a:cubicBezTo>
                  <a:cubicBezTo>
                    <a:pt x="443" y="87"/>
                    <a:pt x="464" y="108"/>
                    <a:pt x="464" y="108"/>
                  </a:cubicBezTo>
                  <a:cubicBezTo>
                    <a:pt x="464" y="128"/>
                    <a:pt x="489" y="128"/>
                    <a:pt x="489" y="148"/>
                  </a:cubicBezTo>
                  <a:cubicBezTo>
                    <a:pt x="489" y="148"/>
                    <a:pt x="510" y="169"/>
                    <a:pt x="510" y="189"/>
                  </a:cubicBezTo>
                  <a:lnTo>
                    <a:pt x="530" y="189"/>
                  </a:lnTo>
                  <a:lnTo>
                    <a:pt x="530" y="169"/>
                  </a:lnTo>
                  <a:lnTo>
                    <a:pt x="510" y="148"/>
                  </a:lnTo>
                  <a:cubicBezTo>
                    <a:pt x="510" y="128"/>
                    <a:pt x="510" y="128"/>
                    <a:pt x="489" y="108"/>
                  </a:cubicBezTo>
                  <a:lnTo>
                    <a:pt x="489" y="87"/>
                  </a:lnTo>
                  <a:cubicBezTo>
                    <a:pt x="464" y="87"/>
                    <a:pt x="464" y="62"/>
                    <a:pt x="464" y="62"/>
                  </a:cubicBezTo>
                  <a:lnTo>
                    <a:pt x="443" y="42"/>
                  </a:lnTo>
                  <a:lnTo>
                    <a:pt x="443" y="21"/>
                  </a:lnTo>
                  <a:lnTo>
                    <a:pt x="423" y="1"/>
                  </a:lnTo>
                  <a:close/>
                  <a:moveTo>
                    <a:pt x="382" y="42"/>
                  </a:moveTo>
                  <a:cubicBezTo>
                    <a:pt x="362" y="42"/>
                    <a:pt x="362" y="62"/>
                    <a:pt x="362" y="62"/>
                  </a:cubicBezTo>
                  <a:cubicBezTo>
                    <a:pt x="362" y="87"/>
                    <a:pt x="337" y="87"/>
                    <a:pt x="337" y="108"/>
                  </a:cubicBezTo>
                  <a:lnTo>
                    <a:pt x="337" y="128"/>
                  </a:lnTo>
                  <a:cubicBezTo>
                    <a:pt x="316" y="148"/>
                    <a:pt x="316" y="169"/>
                    <a:pt x="316" y="169"/>
                  </a:cubicBezTo>
                  <a:lnTo>
                    <a:pt x="316" y="215"/>
                  </a:lnTo>
                  <a:lnTo>
                    <a:pt x="296" y="235"/>
                  </a:lnTo>
                  <a:lnTo>
                    <a:pt x="296" y="255"/>
                  </a:lnTo>
                  <a:cubicBezTo>
                    <a:pt x="276" y="255"/>
                    <a:pt x="276" y="235"/>
                    <a:pt x="276" y="235"/>
                  </a:cubicBezTo>
                  <a:cubicBezTo>
                    <a:pt x="255" y="235"/>
                    <a:pt x="255" y="215"/>
                    <a:pt x="235" y="215"/>
                  </a:cubicBezTo>
                  <a:cubicBezTo>
                    <a:pt x="235" y="189"/>
                    <a:pt x="235" y="189"/>
                    <a:pt x="210" y="169"/>
                  </a:cubicBezTo>
                  <a:lnTo>
                    <a:pt x="189" y="148"/>
                  </a:lnTo>
                  <a:cubicBezTo>
                    <a:pt x="189" y="128"/>
                    <a:pt x="169" y="128"/>
                    <a:pt x="169" y="108"/>
                  </a:cubicBezTo>
                  <a:lnTo>
                    <a:pt x="128" y="108"/>
                  </a:lnTo>
                  <a:cubicBezTo>
                    <a:pt x="108" y="128"/>
                    <a:pt x="108" y="128"/>
                    <a:pt x="108" y="148"/>
                  </a:cubicBezTo>
                  <a:lnTo>
                    <a:pt x="82" y="148"/>
                  </a:lnTo>
                  <a:lnTo>
                    <a:pt x="82" y="169"/>
                  </a:lnTo>
                  <a:lnTo>
                    <a:pt x="82" y="189"/>
                  </a:lnTo>
                  <a:lnTo>
                    <a:pt x="62" y="189"/>
                  </a:lnTo>
                  <a:lnTo>
                    <a:pt x="62" y="235"/>
                  </a:lnTo>
                  <a:cubicBezTo>
                    <a:pt x="42" y="235"/>
                    <a:pt x="42" y="255"/>
                    <a:pt x="42" y="276"/>
                  </a:cubicBezTo>
                  <a:lnTo>
                    <a:pt x="42" y="296"/>
                  </a:lnTo>
                  <a:cubicBezTo>
                    <a:pt x="62" y="296"/>
                    <a:pt x="62" y="276"/>
                    <a:pt x="62" y="276"/>
                  </a:cubicBezTo>
                  <a:cubicBezTo>
                    <a:pt x="62" y="255"/>
                    <a:pt x="62" y="235"/>
                    <a:pt x="82" y="235"/>
                  </a:cubicBezTo>
                  <a:lnTo>
                    <a:pt x="82" y="215"/>
                  </a:lnTo>
                  <a:lnTo>
                    <a:pt x="108" y="189"/>
                  </a:lnTo>
                  <a:lnTo>
                    <a:pt x="108" y="169"/>
                  </a:lnTo>
                  <a:lnTo>
                    <a:pt x="128" y="148"/>
                  </a:lnTo>
                  <a:lnTo>
                    <a:pt x="128" y="128"/>
                  </a:lnTo>
                  <a:lnTo>
                    <a:pt x="148" y="128"/>
                  </a:lnTo>
                  <a:cubicBezTo>
                    <a:pt x="148" y="128"/>
                    <a:pt x="169" y="128"/>
                    <a:pt x="169" y="148"/>
                  </a:cubicBezTo>
                  <a:lnTo>
                    <a:pt x="189" y="169"/>
                  </a:lnTo>
                  <a:lnTo>
                    <a:pt x="210" y="189"/>
                  </a:lnTo>
                  <a:lnTo>
                    <a:pt x="210" y="215"/>
                  </a:lnTo>
                  <a:lnTo>
                    <a:pt x="235" y="235"/>
                  </a:lnTo>
                  <a:lnTo>
                    <a:pt x="255" y="255"/>
                  </a:lnTo>
                  <a:lnTo>
                    <a:pt x="276" y="276"/>
                  </a:lnTo>
                  <a:lnTo>
                    <a:pt x="296" y="296"/>
                  </a:lnTo>
                  <a:lnTo>
                    <a:pt x="316" y="296"/>
                  </a:lnTo>
                  <a:lnTo>
                    <a:pt x="316" y="276"/>
                  </a:lnTo>
                  <a:lnTo>
                    <a:pt x="316" y="255"/>
                  </a:lnTo>
                  <a:lnTo>
                    <a:pt x="316" y="235"/>
                  </a:lnTo>
                  <a:cubicBezTo>
                    <a:pt x="316" y="215"/>
                    <a:pt x="337" y="215"/>
                    <a:pt x="337" y="189"/>
                  </a:cubicBezTo>
                  <a:cubicBezTo>
                    <a:pt x="337" y="169"/>
                    <a:pt x="337" y="169"/>
                    <a:pt x="362" y="148"/>
                  </a:cubicBezTo>
                  <a:lnTo>
                    <a:pt x="337" y="148"/>
                  </a:lnTo>
                  <a:cubicBezTo>
                    <a:pt x="362" y="128"/>
                    <a:pt x="362" y="128"/>
                    <a:pt x="362" y="108"/>
                  </a:cubicBezTo>
                  <a:lnTo>
                    <a:pt x="382" y="87"/>
                  </a:lnTo>
                  <a:lnTo>
                    <a:pt x="382" y="42"/>
                  </a:lnTo>
                  <a:close/>
                  <a:moveTo>
                    <a:pt x="42" y="296"/>
                  </a:moveTo>
                  <a:cubicBezTo>
                    <a:pt x="21" y="296"/>
                    <a:pt x="21" y="296"/>
                    <a:pt x="21" y="316"/>
                  </a:cubicBezTo>
                  <a:cubicBezTo>
                    <a:pt x="21" y="342"/>
                    <a:pt x="21" y="342"/>
                    <a:pt x="1" y="362"/>
                  </a:cubicBezTo>
                  <a:lnTo>
                    <a:pt x="1" y="403"/>
                  </a:lnTo>
                  <a:lnTo>
                    <a:pt x="1" y="423"/>
                  </a:lnTo>
                  <a:lnTo>
                    <a:pt x="21" y="403"/>
                  </a:lnTo>
                  <a:lnTo>
                    <a:pt x="21" y="382"/>
                  </a:lnTo>
                  <a:lnTo>
                    <a:pt x="42" y="362"/>
                  </a:lnTo>
                  <a:lnTo>
                    <a:pt x="42" y="296"/>
                  </a:ln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9"/>
            <p:cNvSpPr/>
            <p:nvPr/>
          </p:nvSpPr>
          <p:spPr>
            <a:xfrm>
              <a:off x="2626024" y="3130685"/>
              <a:ext cx="37685" cy="26749"/>
            </a:xfrm>
            <a:custGeom>
              <a:rect b="b" l="l" r="r" t="t"/>
              <a:pathLst>
                <a:path extrusionOk="0" h="362" w="510">
                  <a:moveTo>
                    <a:pt x="362" y="1"/>
                  </a:moveTo>
                  <a:lnTo>
                    <a:pt x="362" y="26"/>
                  </a:lnTo>
                  <a:cubicBezTo>
                    <a:pt x="342" y="26"/>
                    <a:pt x="342" y="26"/>
                    <a:pt x="342" y="46"/>
                  </a:cubicBezTo>
                  <a:cubicBezTo>
                    <a:pt x="342" y="46"/>
                    <a:pt x="342" y="67"/>
                    <a:pt x="316" y="67"/>
                  </a:cubicBezTo>
                  <a:cubicBezTo>
                    <a:pt x="316" y="87"/>
                    <a:pt x="296" y="107"/>
                    <a:pt x="296" y="128"/>
                  </a:cubicBezTo>
                  <a:lnTo>
                    <a:pt x="296" y="153"/>
                  </a:lnTo>
                  <a:lnTo>
                    <a:pt x="316" y="153"/>
                  </a:lnTo>
                  <a:lnTo>
                    <a:pt x="316" y="128"/>
                  </a:lnTo>
                  <a:lnTo>
                    <a:pt x="316" y="107"/>
                  </a:lnTo>
                  <a:cubicBezTo>
                    <a:pt x="342" y="87"/>
                    <a:pt x="342" y="87"/>
                    <a:pt x="342" y="67"/>
                  </a:cubicBezTo>
                  <a:cubicBezTo>
                    <a:pt x="342" y="67"/>
                    <a:pt x="362" y="67"/>
                    <a:pt x="362" y="46"/>
                  </a:cubicBezTo>
                  <a:cubicBezTo>
                    <a:pt x="362" y="46"/>
                    <a:pt x="362" y="26"/>
                    <a:pt x="382" y="26"/>
                  </a:cubicBezTo>
                  <a:lnTo>
                    <a:pt x="403" y="46"/>
                  </a:lnTo>
                  <a:lnTo>
                    <a:pt x="423" y="67"/>
                  </a:lnTo>
                  <a:lnTo>
                    <a:pt x="423" y="87"/>
                  </a:lnTo>
                  <a:lnTo>
                    <a:pt x="444" y="107"/>
                  </a:lnTo>
                  <a:cubicBezTo>
                    <a:pt x="469" y="128"/>
                    <a:pt x="469" y="128"/>
                    <a:pt x="469" y="153"/>
                  </a:cubicBezTo>
                  <a:lnTo>
                    <a:pt x="489" y="174"/>
                  </a:lnTo>
                  <a:lnTo>
                    <a:pt x="510" y="174"/>
                  </a:lnTo>
                  <a:lnTo>
                    <a:pt x="510" y="153"/>
                  </a:lnTo>
                  <a:cubicBezTo>
                    <a:pt x="489" y="153"/>
                    <a:pt x="489" y="153"/>
                    <a:pt x="489" y="128"/>
                  </a:cubicBezTo>
                  <a:lnTo>
                    <a:pt x="469" y="107"/>
                  </a:lnTo>
                  <a:cubicBezTo>
                    <a:pt x="444" y="87"/>
                    <a:pt x="444" y="67"/>
                    <a:pt x="423" y="46"/>
                  </a:cubicBezTo>
                  <a:lnTo>
                    <a:pt x="403" y="26"/>
                  </a:lnTo>
                  <a:lnTo>
                    <a:pt x="403" y="1"/>
                  </a:lnTo>
                  <a:close/>
                  <a:moveTo>
                    <a:pt x="108" y="107"/>
                  </a:moveTo>
                  <a:lnTo>
                    <a:pt x="108" y="128"/>
                  </a:lnTo>
                  <a:cubicBezTo>
                    <a:pt x="87" y="128"/>
                    <a:pt x="87" y="128"/>
                    <a:pt x="87" y="153"/>
                  </a:cubicBezTo>
                  <a:cubicBezTo>
                    <a:pt x="62" y="153"/>
                    <a:pt x="62" y="174"/>
                    <a:pt x="62" y="174"/>
                  </a:cubicBezTo>
                  <a:lnTo>
                    <a:pt x="62" y="194"/>
                  </a:lnTo>
                  <a:lnTo>
                    <a:pt x="87" y="174"/>
                  </a:lnTo>
                  <a:lnTo>
                    <a:pt x="108" y="153"/>
                  </a:lnTo>
                  <a:cubicBezTo>
                    <a:pt x="108" y="153"/>
                    <a:pt x="108" y="128"/>
                    <a:pt x="128" y="128"/>
                  </a:cubicBezTo>
                  <a:cubicBezTo>
                    <a:pt x="128" y="128"/>
                    <a:pt x="128" y="153"/>
                    <a:pt x="148" y="153"/>
                  </a:cubicBezTo>
                  <a:lnTo>
                    <a:pt x="148" y="174"/>
                  </a:lnTo>
                  <a:cubicBezTo>
                    <a:pt x="169" y="174"/>
                    <a:pt x="169" y="174"/>
                    <a:pt x="169" y="194"/>
                  </a:cubicBezTo>
                  <a:lnTo>
                    <a:pt x="189" y="214"/>
                  </a:lnTo>
                  <a:lnTo>
                    <a:pt x="215" y="214"/>
                  </a:lnTo>
                  <a:lnTo>
                    <a:pt x="215" y="235"/>
                  </a:lnTo>
                  <a:lnTo>
                    <a:pt x="235" y="255"/>
                  </a:lnTo>
                  <a:lnTo>
                    <a:pt x="255" y="280"/>
                  </a:lnTo>
                  <a:lnTo>
                    <a:pt x="276" y="301"/>
                  </a:lnTo>
                  <a:lnTo>
                    <a:pt x="276" y="280"/>
                  </a:lnTo>
                  <a:cubicBezTo>
                    <a:pt x="276" y="255"/>
                    <a:pt x="276" y="255"/>
                    <a:pt x="296" y="235"/>
                  </a:cubicBezTo>
                  <a:lnTo>
                    <a:pt x="296" y="214"/>
                  </a:lnTo>
                  <a:lnTo>
                    <a:pt x="296" y="194"/>
                  </a:lnTo>
                  <a:lnTo>
                    <a:pt x="296" y="174"/>
                  </a:lnTo>
                  <a:lnTo>
                    <a:pt x="296" y="153"/>
                  </a:lnTo>
                  <a:lnTo>
                    <a:pt x="276" y="153"/>
                  </a:lnTo>
                  <a:lnTo>
                    <a:pt x="276" y="174"/>
                  </a:lnTo>
                  <a:lnTo>
                    <a:pt x="276" y="194"/>
                  </a:lnTo>
                  <a:lnTo>
                    <a:pt x="276" y="214"/>
                  </a:lnTo>
                  <a:lnTo>
                    <a:pt x="276" y="235"/>
                  </a:lnTo>
                  <a:cubicBezTo>
                    <a:pt x="276" y="235"/>
                    <a:pt x="276" y="255"/>
                    <a:pt x="255" y="255"/>
                  </a:cubicBezTo>
                  <a:cubicBezTo>
                    <a:pt x="255" y="235"/>
                    <a:pt x="255" y="235"/>
                    <a:pt x="235" y="235"/>
                  </a:cubicBezTo>
                  <a:lnTo>
                    <a:pt x="235" y="214"/>
                  </a:lnTo>
                  <a:lnTo>
                    <a:pt x="215" y="194"/>
                  </a:lnTo>
                  <a:cubicBezTo>
                    <a:pt x="215" y="194"/>
                    <a:pt x="189" y="194"/>
                    <a:pt x="189" y="174"/>
                  </a:cubicBezTo>
                  <a:lnTo>
                    <a:pt x="169" y="153"/>
                  </a:lnTo>
                  <a:lnTo>
                    <a:pt x="148" y="128"/>
                  </a:lnTo>
                  <a:lnTo>
                    <a:pt x="128" y="107"/>
                  </a:lnTo>
                  <a:close/>
                  <a:moveTo>
                    <a:pt x="62" y="194"/>
                  </a:moveTo>
                  <a:lnTo>
                    <a:pt x="42" y="214"/>
                  </a:lnTo>
                  <a:lnTo>
                    <a:pt x="42" y="235"/>
                  </a:lnTo>
                  <a:lnTo>
                    <a:pt x="21" y="235"/>
                  </a:lnTo>
                  <a:lnTo>
                    <a:pt x="21" y="255"/>
                  </a:lnTo>
                  <a:cubicBezTo>
                    <a:pt x="1" y="301"/>
                    <a:pt x="1" y="321"/>
                    <a:pt x="1" y="362"/>
                  </a:cubicBezTo>
                  <a:cubicBezTo>
                    <a:pt x="21" y="341"/>
                    <a:pt x="21" y="321"/>
                    <a:pt x="21" y="301"/>
                  </a:cubicBezTo>
                  <a:cubicBezTo>
                    <a:pt x="42" y="280"/>
                    <a:pt x="42" y="280"/>
                    <a:pt x="42" y="255"/>
                  </a:cubicBezTo>
                  <a:lnTo>
                    <a:pt x="62" y="235"/>
                  </a:lnTo>
                  <a:lnTo>
                    <a:pt x="62" y="214"/>
                  </a:lnTo>
                  <a:lnTo>
                    <a:pt x="62" y="194"/>
                  </a:ln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9"/>
            <p:cNvSpPr/>
            <p:nvPr/>
          </p:nvSpPr>
          <p:spPr>
            <a:xfrm>
              <a:off x="2662157" y="3118271"/>
              <a:ext cx="18843" cy="25271"/>
            </a:xfrm>
            <a:custGeom>
              <a:rect b="b" l="l" r="r" t="t"/>
              <a:pathLst>
                <a:path extrusionOk="0" h="342" w="255">
                  <a:moveTo>
                    <a:pt x="255" y="1"/>
                  </a:moveTo>
                  <a:lnTo>
                    <a:pt x="234" y="21"/>
                  </a:lnTo>
                  <a:lnTo>
                    <a:pt x="234" y="41"/>
                  </a:lnTo>
                  <a:lnTo>
                    <a:pt x="234" y="67"/>
                  </a:lnTo>
                  <a:lnTo>
                    <a:pt x="209" y="87"/>
                  </a:lnTo>
                  <a:lnTo>
                    <a:pt x="209" y="108"/>
                  </a:lnTo>
                  <a:lnTo>
                    <a:pt x="209" y="148"/>
                  </a:lnTo>
                  <a:lnTo>
                    <a:pt x="209" y="169"/>
                  </a:lnTo>
                  <a:lnTo>
                    <a:pt x="209" y="194"/>
                  </a:lnTo>
                  <a:cubicBezTo>
                    <a:pt x="209" y="194"/>
                    <a:pt x="188" y="194"/>
                    <a:pt x="188" y="169"/>
                  </a:cubicBezTo>
                  <a:cubicBezTo>
                    <a:pt x="168" y="148"/>
                    <a:pt x="168" y="148"/>
                    <a:pt x="148" y="128"/>
                  </a:cubicBezTo>
                  <a:lnTo>
                    <a:pt x="127" y="108"/>
                  </a:lnTo>
                  <a:lnTo>
                    <a:pt x="107" y="87"/>
                  </a:lnTo>
                  <a:lnTo>
                    <a:pt x="82" y="87"/>
                  </a:lnTo>
                  <a:lnTo>
                    <a:pt x="82" y="108"/>
                  </a:lnTo>
                  <a:cubicBezTo>
                    <a:pt x="107" y="108"/>
                    <a:pt x="107" y="128"/>
                    <a:pt x="127" y="128"/>
                  </a:cubicBezTo>
                  <a:cubicBezTo>
                    <a:pt x="127" y="148"/>
                    <a:pt x="148" y="148"/>
                    <a:pt x="148" y="169"/>
                  </a:cubicBezTo>
                  <a:cubicBezTo>
                    <a:pt x="168" y="169"/>
                    <a:pt x="168" y="194"/>
                    <a:pt x="188" y="214"/>
                  </a:cubicBezTo>
                  <a:lnTo>
                    <a:pt x="209" y="235"/>
                  </a:lnTo>
                  <a:lnTo>
                    <a:pt x="234" y="235"/>
                  </a:lnTo>
                  <a:lnTo>
                    <a:pt x="234" y="214"/>
                  </a:lnTo>
                  <a:lnTo>
                    <a:pt x="234" y="169"/>
                  </a:lnTo>
                  <a:lnTo>
                    <a:pt x="234" y="128"/>
                  </a:lnTo>
                  <a:lnTo>
                    <a:pt x="234" y="108"/>
                  </a:lnTo>
                  <a:lnTo>
                    <a:pt x="234" y="87"/>
                  </a:lnTo>
                  <a:lnTo>
                    <a:pt x="255" y="87"/>
                  </a:lnTo>
                  <a:lnTo>
                    <a:pt x="255" y="41"/>
                  </a:lnTo>
                  <a:lnTo>
                    <a:pt x="255" y="1"/>
                  </a:lnTo>
                  <a:close/>
                  <a:moveTo>
                    <a:pt x="61" y="87"/>
                  </a:moveTo>
                  <a:lnTo>
                    <a:pt x="61" y="108"/>
                  </a:lnTo>
                  <a:lnTo>
                    <a:pt x="41" y="128"/>
                  </a:lnTo>
                  <a:lnTo>
                    <a:pt x="41" y="148"/>
                  </a:lnTo>
                  <a:cubicBezTo>
                    <a:pt x="41" y="169"/>
                    <a:pt x="41" y="169"/>
                    <a:pt x="21" y="169"/>
                  </a:cubicBezTo>
                  <a:lnTo>
                    <a:pt x="21" y="194"/>
                  </a:lnTo>
                  <a:lnTo>
                    <a:pt x="21" y="214"/>
                  </a:lnTo>
                  <a:lnTo>
                    <a:pt x="21" y="235"/>
                  </a:lnTo>
                  <a:cubicBezTo>
                    <a:pt x="21" y="235"/>
                    <a:pt x="21" y="255"/>
                    <a:pt x="0" y="255"/>
                  </a:cubicBezTo>
                  <a:lnTo>
                    <a:pt x="0" y="275"/>
                  </a:lnTo>
                  <a:lnTo>
                    <a:pt x="0" y="321"/>
                  </a:lnTo>
                  <a:lnTo>
                    <a:pt x="0" y="342"/>
                  </a:lnTo>
                  <a:lnTo>
                    <a:pt x="21" y="321"/>
                  </a:lnTo>
                  <a:lnTo>
                    <a:pt x="21" y="296"/>
                  </a:lnTo>
                  <a:lnTo>
                    <a:pt x="21" y="275"/>
                  </a:lnTo>
                  <a:cubicBezTo>
                    <a:pt x="21" y="255"/>
                    <a:pt x="21" y="255"/>
                    <a:pt x="41" y="235"/>
                  </a:cubicBezTo>
                  <a:lnTo>
                    <a:pt x="41" y="194"/>
                  </a:lnTo>
                  <a:lnTo>
                    <a:pt x="61" y="169"/>
                  </a:lnTo>
                  <a:lnTo>
                    <a:pt x="61" y="148"/>
                  </a:lnTo>
                  <a:lnTo>
                    <a:pt x="61" y="128"/>
                  </a:lnTo>
                  <a:cubicBezTo>
                    <a:pt x="82" y="108"/>
                    <a:pt x="82" y="108"/>
                    <a:pt x="82" y="87"/>
                  </a:cubicBez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5" name="Google Shape;3655;p69"/>
          <p:cNvGrpSpPr/>
          <p:nvPr/>
        </p:nvGrpSpPr>
        <p:grpSpPr>
          <a:xfrm>
            <a:off x="2866658" y="3253369"/>
            <a:ext cx="366581" cy="438699"/>
            <a:chOff x="2837283" y="3270119"/>
            <a:chExt cx="366581" cy="438699"/>
          </a:xfrm>
        </p:grpSpPr>
        <p:sp>
          <p:nvSpPr>
            <p:cNvPr id="3656" name="Google Shape;3656;p69"/>
            <p:cNvSpPr/>
            <p:nvPr/>
          </p:nvSpPr>
          <p:spPr>
            <a:xfrm>
              <a:off x="2837283" y="3372016"/>
              <a:ext cx="366581" cy="336802"/>
            </a:xfrm>
            <a:custGeom>
              <a:rect b="b" l="l" r="r" t="t"/>
              <a:pathLst>
                <a:path extrusionOk="0" h="4558" w="4961">
                  <a:moveTo>
                    <a:pt x="2356" y="0"/>
                  </a:moveTo>
                  <a:cubicBezTo>
                    <a:pt x="2335" y="0"/>
                    <a:pt x="2315" y="0"/>
                    <a:pt x="2315" y="21"/>
                  </a:cubicBezTo>
                  <a:lnTo>
                    <a:pt x="2229" y="21"/>
                  </a:lnTo>
                  <a:cubicBezTo>
                    <a:pt x="2208" y="41"/>
                    <a:pt x="2188" y="41"/>
                    <a:pt x="2188" y="41"/>
                  </a:cubicBezTo>
                  <a:lnTo>
                    <a:pt x="2142" y="41"/>
                  </a:lnTo>
                  <a:cubicBezTo>
                    <a:pt x="2122" y="41"/>
                    <a:pt x="2122" y="41"/>
                    <a:pt x="2122" y="66"/>
                  </a:cubicBezTo>
                  <a:lnTo>
                    <a:pt x="2035" y="66"/>
                  </a:lnTo>
                  <a:cubicBezTo>
                    <a:pt x="2015" y="66"/>
                    <a:pt x="2015" y="87"/>
                    <a:pt x="1995" y="87"/>
                  </a:cubicBezTo>
                  <a:lnTo>
                    <a:pt x="1954" y="87"/>
                  </a:lnTo>
                  <a:cubicBezTo>
                    <a:pt x="1954" y="87"/>
                    <a:pt x="1934" y="87"/>
                    <a:pt x="1934" y="107"/>
                  </a:cubicBezTo>
                  <a:lnTo>
                    <a:pt x="1888" y="107"/>
                  </a:lnTo>
                  <a:lnTo>
                    <a:pt x="1888" y="127"/>
                  </a:lnTo>
                  <a:lnTo>
                    <a:pt x="1847" y="127"/>
                  </a:lnTo>
                  <a:lnTo>
                    <a:pt x="1847" y="148"/>
                  </a:lnTo>
                  <a:lnTo>
                    <a:pt x="1806" y="148"/>
                  </a:lnTo>
                  <a:lnTo>
                    <a:pt x="1781" y="168"/>
                  </a:lnTo>
                  <a:lnTo>
                    <a:pt x="1761" y="168"/>
                  </a:lnTo>
                  <a:lnTo>
                    <a:pt x="1740" y="194"/>
                  </a:lnTo>
                  <a:lnTo>
                    <a:pt x="1720" y="194"/>
                  </a:lnTo>
                  <a:lnTo>
                    <a:pt x="1700" y="214"/>
                  </a:lnTo>
                  <a:lnTo>
                    <a:pt x="1679" y="234"/>
                  </a:lnTo>
                  <a:lnTo>
                    <a:pt x="1654" y="234"/>
                  </a:lnTo>
                  <a:lnTo>
                    <a:pt x="1633" y="255"/>
                  </a:lnTo>
                  <a:lnTo>
                    <a:pt x="1613" y="275"/>
                  </a:lnTo>
                  <a:lnTo>
                    <a:pt x="1572" y="275"/>
                  </a:lnTo>
                  <a:lnTo>
                    <a:pt x="1552" y="295"/>
                  </a:lnTo>
                  <a:lnTo>
                    <a:pt x="1552" y="321"/>
                  </a:lnTo>
                  <a:lnTo>
                    <a:pt x="1527" y="321"/>
                  </a:lnTo>
                  <a:cubicBezTo>
                    <a:pt x="1506" y="341"/>
                    <a:pt x="1506" y="361"/>
                    <a:pt x="1486" y="361"/>
                  </a:cubicBezTo>
                  <a:cubicBezTo>
                    <a:pt x="1466" y="382"/>
                    <a:pt x="1445" y="402"/>
                    <a:pt x="1445" y="422"/>
                  </a:cubicBezTo>
                  <a:cubicBezTo>
                    <a:pt x="1425" y="422"/>
                    <a:pt x="1425" y="448"/>
                    <a:pt x="1399" y="468"/>
                  </a:cubicBezTo>
                  <a:lnTo>
                    <a:pt x="1379" y="489"/>
                  </a:lnTo>
                  <a:lnTo>
                    <a:pt x="1379" y="509"/>
                  </a:lnTo>
                  <a:lnTo>
                    <a:pt x="1359" y="509"/>
                  </a:lnTo>
                  <a:lnTo>
                    <a:pt x="1359" y="529"/>
                  </a:lnTo>
                  <a:lnTo>
                    <a:pt x="1338" y="529"/>
                  </a:lnTo>
                  <a:lnTo>
                    <a:pt x="1338" y="550"/>
                  </a:lnTo>
                  <a:lnTo>
                    <a:pt x="1318" y="575"/>
                  </a:lnTo>
                  <a:lnTo>
                    <a:pt x="1318" y="595"/>
                  </a:lnTo>
                  <a:lnTo>
                    <a:pt x="1298" y="595"/>
                  </a:lnTo>
                  <a:lnTo>
                    <a:pt x="1298" y="616"/>
                  </a:lnTo>
                  <a:lnTo>
                    <a:pt x="1272" y="616"/>
                  </a:lnTo>
                  <a:lnTo>
                    <a:pt x="1272" y="636"/>
                  </a:lnTo>
                  <a:lnTo>
                    <a:pt x="1272" y="656"/>
                  </a:lnTo>
                  <a:lnTo>
                    <a:pt x="1252" y="656"/>
                  </a:lnTo>
                  <a:lnTo>
                    <a:pt x="1252" y="677"/>
                  </a:lnTo>
                  <a:lnTo>
                    <a:pt x="1252" y="702"/>
                  </a:lnTo>
                  <a:lnTo>
                    <a:pt x="1252" y="723"/>
                  </a:lnTo>
                  <a:lnTo>
                    <a:pt x="1232" y="723"/>
                  </a:lnTo>
                  <a:lnTo>
                    <a:pt x="1232" y="743"/>
                  </a:lnTo>
                  <a:lnTo>
                    <a:pt x="1232" y="763"/>
                  </a:lnTo>
                  <a:lnTo>
                    <a:pt x="1211" y="784"/>
                  </a:lnTo>
                  <a:lnTo>
                    <a:pt x="1211" y="804"/>
                  </a:lnTo>
                  <a:lnTo>
                    <a:pt x="1211" y="829"/>
                  </a:lnTo>
                  <a:lnTo>
                    <a:pt x="1211" y="850"/>
                  </a:lnTo>
                  <a:lnTo>
                    <a:pt x="1191" y="870"/>
                  </a:lnTo>
                  <a:lnTo>
                    <a:pt x="1191" y="850"/>
                  </a:lnTo>
                  <a:lnTo>
                    <a:pt x="1171" y="850"/>
                  </a:lnTo>
                  <a:lnTo>
                    <a:pt x="1171" y="829"/>
                  </a:lnTo>
                  <a:lnTo>
                    <a:pt x="1145" y="829"/>
                  </a:lnTo>
                  <a:lnTo>
                    <a:pt x="1125" y="804"/>
                  </a:lnTo>
                  <a:lnTo>
                    <a:pt x="1104" y="784"/>
                  </a:lnTo>
                  <a:lnTo>
                    <a:pt x="1084" y="763"/>
                  </a:lnTo>
                  <a:lnTo>
                    <a:pt x="1064" y="763"/>
                  </a:lnTo>
                  <a:lnTo>
                    <a:pt x="1064" y="743"/>
                  </a:lnTo>
                  <a:lnTo>
                    <a:pt x="1043" y="743"/>
                  </a:lnTo>
                  <a:lnTo>
                    <a:pt x="1043" y="723"/>
                  </a:lnTo>
                  <a:cubicBezTo>
                    <a:pt x="1018" y="723"/>
                    <a:pt x="1018" y="723"/>
                    <a:pt x="998" y="702"/>
                  </a:cubicBezTo>
                  <a:cubicBezTo>
                    <a:pt x="998" y="702"/>
                    <a:pt x="977" y="702"/>
                    <a:pt x="977" y="677"/>
                  </a:cubicBezTo>
                  <a:lnTo>
                    <a:pt x="957" y="677"/>
                  </a:lnTo>
                  <a:lnTo>
                    <a:pt x="937" y="656"/>
                  </a:lnTo>
                  <a:lnTo>
                    <a:pt x="916" y="656"/>
                  </a:lnTo>
                  <a:cubicBezTo>
                    <a:pt x="891" y="636"/>
                    <a:pt x="870" y="636"/>
                    <a:pt x="850" y="616"/>
                  </a:cubicBezTo>
                  <a:lnTo>
                    <a:pt x="830" y="595"/>
                  </a:lnTo>
                  <a:lnTo>
                    <a:pt x="809" y="595"/>
                  </a:lnTo>
                  <a:lnTo>
                    <a:pt x="789" y="575"/>
                  </a:lnTo>
                  <a:lnTo>
                    <a:pt x="764" y="575"/>
                  </a:lnTo>
                  <a:lnTo>
                    <a:pt x="743" y="550"/>
                  </a:lnTo>
                  <a:lnTo>
                    <a:pt x="723" y="550"/>
                  </a:lnTo>
                  <a:lnTo>
                    <a:pt x="703" y="529"/>
                  </a:lnTo>
                  <a:lnTo>
                    <a:pt x="662" y="529"/>
                  </a:lnTo>
                  <a:lnTo>
                    <a:pt x="636" y="509"/>
                  </a:lnTo>
                  <a:lnTo>
                    <a:pt x="509" y="509"/>
                  </a:lnTo>
                  <a:cubicBezTo>
                    <a:pt x="489" y="489"/>
                    <a:pt x="469" y="489"/>
                    <a:pt x="469" y="489"/>
                  </a:cubicBezTo>
                  <a:lnTo>
                    <a:pt x="448" y="489"/>
                  </a:lnTo>
                  <a:cubicBezTo>
                    <a:pt x="428" y="489"/>
                    <a:pt x="408" y="509"/>
                    <a:pt x="382" y="509"/>
                  </a:cubicBezTo>
                  <a:lnTo>
                    <a:pt x="321" y="509"/>
                  </a:lnTo>
                  <a:lnTo>
                    <a:pt x="301" y="529"/>
                  </a:lnTo>
                  <a:lnTo>
                    <a:pt x="255" y="529"/>
                  </a:lnTo>
                  <a:lnTo>
                    <a:pt x="255" y="550"/>
                  </a:lnTo>
                  <a:lnTo>
                    <a:pt x="235" y="550"/>
                  </a:lnTo>
                  <a:cubicBezTo>
                    <a:pt x="214" y="575"/>
                    <a:pt x="194" y="575"/>
                    <a:pt x="194" y="575"/>
                  </a:cubicBezTo>
                  <a:lnTo>
                    <a:pt x="174" y="595"/>
                  </a:lnTo>
                  <a:lnTo>
                    <a:pt x="153" y="616"/>
                  </a:lnTo>
                  <a:lnTo>
                    <a:pt x="128" y="636"/>
                  </a:lnTo>
                  <a:lnTo>
                    <a:pt x="107" y="656"/>
                  </a:lnTo>
                  <a:lnTo>
                    <a:pt x="107" y="677"/>
                  </a:lnTo>
                  <a:lnTo>
                    <a:pt x="87" y="677"/>
                  </a:lnTo>
                  <a:lnTo>
                    <a:pt x="87" y="702"/>
                  </a:lnTo>
                  <a:lnTo>
                    <a:pt x="67" y="723"/>
                  </a:lnTo>
                  <a:lnTo>
                    <a:pt x="67" y="743"/>
                  </a:lnTo>
                  <a:lnTo>
                    <a:pt x="46" y="743"/>
                  </a:lnTo>
                  <a:lnTo>
                    <a:pt x="46" y="763"/>
                  </a:lnTo>
                  <a:lnTo>
                    <a:pt x="46" y="784"/>
                  </a:lnTo>
                  <a:lnTo>
                    <a:pt x="26" y="804"/>
                  </a:lnTo>
                  <a:lnTo>
                    <a:pt x="26" y="829"/>
                  </a:lnTo>
                  <a:lnTo>
                    <a:pt x="26" y="850"/>
                  </a:lnTo>
                  <a:lnTo>
                    <a:pt x="26" y="870"/>
                  </a:lnTo>
                  <a:lnTo>
                    <a:pt x="1" y="870"/>
                  </a:lnTo>
                  <a:lnTo>
                    <a:pt x="1" y="890"/>
                  </a:lnTo>
                  <a:lnTo>
                    <a:pt x="1" y="911"/>
                  </a:lnTo>
                  <a:lnTo>
                    <a:pt x="1" y="931"/>
                  </a:lnTo>
                  <a:lnTo>
                    <a:pt x="1" y="956"/>
                  </a:lnTo>
                  <a:lnTo>
                    <a:pt x="1" y="977"/>
                  </a:lnTo>
                  <a:lnTo>
                    <a:pt x="26" y="997"/>
                  </a:lnTo>
                  <a:lnTo>
                    <a:pt x="26" y="1018"/>
                  </a:lnTo>
                  <a:lnTo>
                    <a:pt x="26" y="1038"/>
                  </a:lnTo>
                  <a:lnTo>
                    <a:pt x="46" y="1058"/>
                  </a:lnTo>
                  <a:cubicBezTo>
                    <a:pt x="46" y="1084"/>
                    <a:pt x="67" y="1104"/>
                    <a:pt x="87" y="1124"/>
                  </a:cubicBezTo>
                  <a:lnTo>
                    <a:pt x="87" y="1145"/>
                  </a:lnTo>
                  <a:lnTo>
                    <a:pt x="107" y="1145"/>
                  </a:lnTo>
                  <a:lnTo>
                    <a:pt x="107" y="1165"/>
                  </a:lnTo>
                  <a:cubicBezTo>
                    <a:pt x="128" y="1165"/>
                    <a:pt x="128" y="1185"/>
                    <a:pt x="128" y="1185"/>
                  </a:cubicBezTo>
                  <a:cubicBezTo>
                    <a:pt x="153" y="1185"/>
                    <a:pt x="153" y="1211"/>
                    <a:pt x="174" y="1211"/>
                  </a:cubicBezTo>
                  <a:lnTo>
                    <a:pt x="174" y="1231"/>
                  </a:lnTo>
                  <a:lnTo>
                    <a:pt x="194" y="1231"/>
                  </a:lnTo>
                  <a:cubicBezTo>
                    <a:pt x="214" y="1252"/>
                    <a:pt x="214" y="1252"/>
                    <a:pt x="235" y="1272"/>
                  </a:cubicBezTo>
                  <a:lnTo>
                    <a:pt x="255" y="1272"/>
                  </a:lnTo>
                  <a:lnTo>
                    <a:pt x="255" y="1292"/>
                  </a:lnTo>
                  <a:cubicBezTo>
                    <a:pt x="280" y="1292"/>
                    <a:pt x="280" y="1313"/>
                    <a:pt x="301" y="1313"/>
                  </a:cubicBezTo>
                  <a:cubicBezTo>
                    <a:pt x="301" y="1338"/>
                    <a:pt x="321" y="1338"/>
                    <a:pt x="321" y="1338"/>
                  </a:cubicBezTo>
                  <a:cubicBezTo>
                    <a:pt x="341" y="1358"/>
                    <a:pt x="341" y="1358"/>
                    <a:pt x="362" y="1358"/>
                  </a:cubicBezTo>
                  <a:lnTo>
                    <a:pt x="362" y="1379"/>
                  </a:lnTo>
                  <a:lnTo>
                    <a:pt x="382" y="1379"/>
                  </a:lnTo>
                  <a:lnTo>
                    <a:pt x="382" y="1399"/>
                  </a:lnTo>
                  <a:lnTo>
                    <a:pt x="408" y="1399"/>
                  </a:lnTo>
                  <a:lnTo>
                    <a:pt x="428" y="1419"/>
                  </a:lnTo>
                  <a:lnTo>
                    <a:pt x="448" y="1419"/>
                  </a:lnTo>
                  <a:lnTo>
                    <a:pt x="448" y="1440"/>
                  </a:lnTo>
                  <a:lnTo>
                    <a:pt x="469" y="1440"/>
                  </a:lnTo>
                  <a:cubicBezTo>
                    <a:pt x="469" y="1440"/>
                    <a:pt x="469" y="1465"/>
                    <a:pt x="489" y="1465"/>
                  </a:cubicBezTo>
                  <a:lnTo>
                    <a:pt x="489" y="1486"/>
                  </a:lnTo>
                  <a:cubicBezTo>
                    <a:pt x="509" y="1506"/>
                    <a:pt x="509" y="1506"/>
                    <a:pt x="509" y="1526"/>
                  </a:cubicBezTo>
                  <a:lnTo>
                    <a:pt x="509" y="1547"/>
                  </a:lnTo>
                  <a:lnTo>
                    <a:pt x="509" y="1567"/>
                  </a:lnTo>
                  <a:lnTo>
                    <a:pt x="509" y="1613"/>
                  </a:lnTo>
                  <a:lnTo>
                    <a:pt x="509" y="1633"/>
                  </a:lnTo>
                  <a:lnTo>
                    <a:pt x="509" y="1674"/>
                  </a:lnTo>
                  <a:lnTo>
                    <a:pt x="509" y="1694"/>
                  </a:lnTo>
                  <a:lnTo>
                    <a:pt x="509" y="1740"/>
                  </a:lnTo>
                  <a:lnTo>
                    <a:pt x="509" y="1760"/>
                  </a:lnTo>
                  <a:lnTo>
                    <a:pt x="535" y="1760"/>
                  </a:lnTo>
                  <a:lnTo>
                    <a:pt x="535" y="1781"/>
                  </a:lnTo>
                  <a:lnTo>
                    <a:pt x="535" y="1801"/>
                  </a:lnTo>
                  <a:lnTo>
                    <a:pt x="535" y="1821"/>
                  </a:lnTo>
                  <a:lnTo>
                    <a:pt x="535" y="1847"/>
                  </a:lnTo>
                  <a:lnTo>
                    <a:pt x="555" y="1867"/>
                  </a:lnTo>
                  <a:lnTo>
                    <a:pt x="555" y="1887"/>
                  </a:lnTo>
                  <a:lnTo>
                    <a:pt x="575" y="1908"/>
                  </a:lnTo>
                  <a:lnTo>
                    <a:pt x="575" y="1928"/>
                  </a:lnTo>
                  <a:lnTo>
                    <a:pt x="596" y="1928"/>
                  </a:lnTo>
                  <a:lnTo>
                    <a:pt x="596" y="1948"/>
                  </a:lnTo>
                  <a:lnTo>
                    <a:pt x="616" y="1948"/>
                  </a:lnTo>
                  <a:lnTo>
                    <a:pt x="616" y="1974"/>
                  </a:lnTo>
                  <a:lnTo>
                    <a:pt x="662" y="1974"/>
                  </a:lnTo>
                  <a:lnTo>
                    <a:pt x="662" y="1994"/>
                  </a:lnTo>
                  <a:lnTo>
                    <a:pt x="682" y="1994"/>
                  </a:lnTo>
                  <a:lnTo>
                    <a:pt x="682" y="2015"/>
                  </a:lnTo>
                  <a:lnTo>
                    <a:pt x="703" y="2015"/>
                  </a:lnTo>
                  <a:lnTo>
                    <a:pt x="703" y="2035"/>
                  </a:lnTo>
                  <a:lnTo>
                    <a:pt x="723" y="2035"/>
                  </a:lnTo>
                  <a:lnTo>
                    <a:pt x="723" y="2055"/>
                  </a:lnTo>
                  <a:cubicBezTo>
                    <a:pt x="743" y="2055"/>
                    <a:pt x="743" y="2076"/>
                    <a:pt x="743" y="2076"/>
                  </a:cubicBezTo>
                  <a:lnTo>
                    <a:pt x="743" y="2101"/>
                  </a:lnTo>
                  <a:lnTo>
                    <a:pt x="764" y="2121"/>
                  </a:lnTo>
                  <a:lnTo>
                    <a:pt x="764" y="2142"/>
                  </a:lnTo>
                  <a:lnTo>
                    <a:pt x="764" y="2162"/>
                  </a:lnTo>
                  <a:lnTo>
                    <a:pt x="764" y="2182"/>
                  </a:lnTo>
                  <a:lnTo>
                    <a:pt x="764" y="2203"/>
                  </a:lnTo>
                  <a:cubicBezTo>
                    <a:pt x="789" y="2228"/>
                    <a:pt x="789" y="2249"/>
                    <a:pt x="789" y="2269"/>
                  </a:cubicBezTo>
                  <a:lnTo>
                    <a:pt x="789" y="2289"/>
                  </a:lnTo>
                  <a:lnTo>
                    <a:pt x="789" y="2310"/>
                  </a:lnTo>
                  <a:cubicBezTo>
                    <a:pt x="789" y="2330"/>
                    <a:pt x="809" y="2355"/>
                    <a:pt x="809" y="2355"/>
                  </a:cubicBezTo>
                  <a:lnTo>
                    <a:pt x="809" y="2396"/>
                  </a:lnTo>
                  <a:lnTo>
                    <a:pt x="830" y="2416"/>
                  </a:lnTo>
                  <a:lnTo>
                    <a:pt x="830" y="2437"/>
                  </a:lnTo>
                  <a:lnTo>
                    <a:pt x="850" y="2437"/>
                  </a:lnTo>
                  <a:lnTo>
                    <a:pt x="850" y="2457"/>
                  </a:lnTo>
                  <a:lnTo>
                    <a:pt x="870" y="2482"/>
                  </a:lnTo>
                  <a:lnTo>
                    <a:pt x="870" y="2503"/>
                  </a:lnTo>
                  <a:lnTo>
                    <a:pt x="891" y="2503"/>
                  </a:lnTo>
                  <a:lnTo>
                    <a:pt x="916" y="2523"/>
                  </a:lnTo>
                  <a:lnTo>
                    <a:pt x="937" y="2544"/>
                  </a:lnTo>
                  <a:lnTo>
                    <a:pt x="977" y="2544"/>
                  </a:lnTo>
                  <a:lnTo>
                    <a:pt x="998" y="2564"/>
                  </a:lnTo>
                  <a:lnTo>
                    <a:pt x="1043" y="2564"/>
                  </a:lnTo>
                  <a:lnTo>
                    <a:pt x="1064" y="2544"/>
                  </a:lnTo>
                  <a:lnTo>
                    <a:pt x="1104" y="2544"/>
                  </a:lnTo>
                  <a:lnTo>
                    <a:pt x="1104" y="2523"/>
                  </a:lnTo>
                  <a:lnTo>
                    <a:pt x="1125" y="2523"/>
                  </a:lnTo>
                  <a:lnTo>
                    <a:pt x="1145" y="2503"/>
                  </a:lnTo>
                  <a:lnTo>
                    <a:pt x="1171" y="2482"/>
                  </a:lnTo>
                  <a:lnTo>
                    <a:pt x="1171" y="2457"/>
                  </a:lnTo>
                  <a:lnTo>
                    <a:pt x="1191" y="2457"/>
                  </a:lnTo>
                  <a:lnTo>
                    <a:pt x="1191" y="2437"/>
                  </a:lnTo>
                  <a:lnTo>
                    <a:pt x="1211" y="2437"/>
                  </a:lnTo>
                  <a:lnTo>
                    <a:pt x="1211" y="2416"/>
                  </a:lnTo>
                  <a:lnTo>
                    <a:pt x="1211" y="2396"/>
                  </a:lnTo>
                  <a:cubicBezTo>
                    <a:pt x="1232" y="2396"/>
                    <a:pt x="1232" y="2376"/>
                    <a:pt x="1232" y="2376"/>
                  </a:cubicBezTo>
                  <a:cubicBezTo>
                    <a:pt x="1252" y="2355"/>
                    <a:pt x="1252" y="2355"/>
                    <a:pt x="1252" y="2330"/>
                  </a:cubicBezTo>
                  <a:lnTo>
                    <a:pt x="1252" y="2310"/>
                  </a:lnTo>
                  <a:lnTo>
                    <a:pt x="1272" y="2289"/>
                  </a:lnTo>
                  <a:lnTo>
                    <a:pt x="1272" y="2269"/>
                  </a:lnTo>
                  <a:lnTo>
                    <a:pt x="1272" y="2249"/>
                  </a:lnTo>
                  <a:cubicBezTo>
                    <a:pt x="1298" y="2249"/>
                    <a:pt x="1298" y="2228"/>
                    <a:pt x="1298" y="2228"/>
                  </a:cubicBezTo>
                  <a:lnTo>
                    <a:pt x="1298" y="2203"/>
                  </a:lnTo>
                  <a:lnTo>
                    <a:pt x="1298" y="2182"/>
                  </a:lnTo>
                  <a:lnTo>
                    <a:pt x="1318" y="2182"/>
                  </a:lnTo>
                  <a:lnTo>
                    <a:pt x="1318" y="2162"/>
                  </a:lnTo>
                  <a:lnTo>
                    <a:pt x="1318" y="2142"/>
                  </a:lnTo>
                  <a:lnTo>
                    <a:pt x="1318" y="2121"/>
                  </a:lnTo>
                  <a:lnTo>
                    <a:pt x="1338" y="2121"/>
                  </a:lnTo>
                  <a:lnTo>
                    <a:pt x="1338" y="2101"/>
                  </a:lnTo>
                  <a:lnTo>
                    <a:pt x="1359" y="2076"/>
                  </a:lnTo>
                  <a:lnTo>
                    <a:pt x="1359" y="2101"/>
                  </a:lnTo>
                  <a:lnTo>
                    <a:pt x="1359" y="2121"/>
                  </a:lnTo>
                  <a:lnTo>
                    <a:pt x="1379" y="2121"/>
                  </a:lnTo>
                  <a:lnTo>
                    <a:pt x="1379" y="2142"/>
                  </a:lnTo>
                  <a:lnTo>
                    <a:pt x="1379" y="2162"/>
                  </a:lnTo>
                  <a:lnTo>
                    <a:pt x="1379" y="2182"/>
                  </a:lnTo>
                  <a:lnTo>
                    <a:pt x="1379" y="2203"/>
                  </a:lnTo>
                  <a:lnTo>
                    <a:pt x="1399" y="2228"/>
                  </a:lnTo>
                  <a:lnTo>
                    <a:pt x="1399" y="2269"/>
                  </a:lnTo>
                  <a:lnTo>
                    <a:pt x="1399" y="2289"/>
                  </a:lnTo>
                  <a:lnTo>
                    <a:pt x="1399" y="2310"/>
                  </a:lnTo>
                  <a:lnTo>
                    <a:pt x="1425" y="2330"/>
                  </a:lnTo>
                  <a:lnTo>
                    <a:pt x="1425" y="2355"/>
                  </a:lnTo>
                  <a:lnTo>
                    <a:pt x="1425" y="2376"/>
                  </a:lnTo>
                  <a:lnTo>
                    <a:pt x="1425" y="2396"/>
                  </a:lnTo>
                  <a:lnTo>
                    <a:pt x="1425" y="2416"/>
                  </a:lnTo>
                  <a:lnTo>
                    <a:pt x="1445" y="2416"/>
                  </a:lnTo>
                  <a:lnTo>
                    <a:pt x="1445" y="2457"/>
                  </a:lnTo>
                  <a:cubicBezTo>
                    <a:pt x="1466" y="2482"/>
                    <a:pt x="1466" y="2482"/>
                    <a:pt x="1466" y="2503"/>
                  </a:cubicBezTo>
                  <a:cubicBezTo>
                    <a:pt x="1466" y="2523"/>
                    <a:pt x="1486" y="2523"/>
                    <a:pt x="1486" y="2544"/>
                  </a:cubicBezTo>
                  <a:lnTo>
                    <a:pt x="1486" y="2564"/>
                  </a:lnTo>
                  <a:lnTo>
                    <a:pt x="1506" y="2564"/>
                  </a:lnTo>
                  <a:lnTo>
                    <a:pt x="1506" y="2584"/>
                  </a:lnTo>
                  <a:lnTo>
                    <a:pt x="1527" y="2610"/>
                  </a:lnTo>
                  <a:lnTo>
                    <a:pt x="1527" y="2630"/>
                  </a:lnTo>
                  <a:lnTo>
                    <a:pt x="1552" y="2650"/>
                  </a:lnTo>
                  <a:cubicBezTo>
                    <a:pt x="1552" y="2650"/>
                    <a:pt x="1552" y="2671"/>
                    <a:pt x="1572" y="2671"/>
                  </a:cubicBezTo>
                  <a:lnTo>
                    <a:pt x="1572" y="2691"/>
                  </a:lnTo>
                  <a:cubicBezTo>
                    <a:pt x="1572" y="2691"/>
                    <a:pt x="1593" y="2691"/>
                    <a:pt x="1593" y="2711"/>
                  </a:cubicBezTo>
                  <a:cubicBezTo>
                    <a:pt x="1613" y="2711"/>
                    <a:pt x="1613" y="2737"/>
                    <a:pt x="1613" y="2737"/>
                  </a:cubicBezTo>
                  <a:cubicBezTo>
                    <a:pt x="1633" y="2757"/>
                    <a:pt x="1633" y="2757"/>
                    <a:pt x="1633" y="2778"/>
                  </a:cubicBezTo>
                  <a:lnTo>
                    <a:pt x="1654" y="2778"/>
                  </a:lnTo>
                  <a:lnTo>
                    <a:pt x="1679" y="2798"/>
                  </a:lnTo>
                  <a:cubicBezTo>
                    <a:pt x="1679" y="2798"/>
                    <a:pt x="1679" y="2818"/>
                    <a:pt x="1700" y="2818"/>
                  </a:cubicBezTo>
                  <a:cubicBezTo>
                    <a:pt x="1700" y="2839"/>
                    <a:pt x="1720" y="2839"/>
                    <a:pt x="1740" y="2864"/>
                  </a:cubicBezTo>
                  <a:cubicBezTo>
                    <a:pt x="1740" y="2864"/>
                    <a:pt x="1761" y="2864"/>
                    <a:pt x="1761" y="2884"/>
                  </a:cubicBezTo>
                  <a:lnTo>
                    <a:pt x="1781" y="2884"/>
                  </a:lnTo>
                  <a:lnTo>
                    <a:pt x="1806" y="2905"/>
                  </a:lnTo>
                  <a:lnTo>
                    <a:pt x="1888" y="2905"/>
                  </a:lnTo>
                  <a:cubicBezTo>
                    <a:pt x="1908" y="2925"/>
                    <a:pt x="1908" y="2925"/>
                    <a:pt x="1934" y="2925"/>
                  </a:cubicBezTo>
                  <a:lnTo>
                    <a:pt x="2015" y="2925"/>
                  </a:lnTo>
                  <a:lnTo>
                    <a:pt x="2035" y="2966"/>
                  </a:lnTo>
                  <a:lnTo>
                    <a:pt x="2035" y="2991"/>
                  </a:lnTo>
                  <a:lnTo>
                    <a:pt x="2035" y="3012"/>
                  </a:lnTo>
                  <a:lnTo>
                    <a:pt x="2035" y="3032"/>
                  </a:lnTo>
                  <a:lnTo>
                    <a:pt x="2035" y="3052"/>
                  </a:lnTo>
                  <a:lnTo>
                    <a:pt x="2035" y="3093"/>
                  </a:lnTo>
                  <a:lnTo>
                    <a:pt x="2035" y="3139"/>
                  </a:lnTo>
                  <a:lnTo>
                    <a:pt x="2035" y="3179"/>
                  </a:lnTo>
                  <a:lnTo>
                    <a:pt x="2061" y="3179"/>
                  </a:lnTo>
                  <a:lnTo>
                    <a:pt x="2061" y="3200"/>
                  </a:lnTo>
                  <a:lnTo>
                    <a:pt x="2061" y="3220"/>
                  </a:lnTo>
                  <a:lnTo>
                    <a:pt x="2061" y="3245"/>
                  </a:lnTo>
                  <a:lnTo>
                    <a:pt x="2061" y="3286"/>
                  </a:lnTo>
                  <a:lnTo>
                    <a:pt x="2081" y="3307"/>
                  </a:lnTo>
                  <a:cubicBezTo>
                    <a:pt x="2081" y="3347"/>
                    <a:pt x="2081" y="3373"/>
                    <a:pt x="2101" y="3413"/>
                  </a:cubicBezTo>
                  <a:lnTo>
                    <a:pt x="2101" y="3454"/>
                  </a:lnTo>
                  <a:lnTo>
                    <a:pt x="2101" y="3500"/>
                  </a:lnTo>
                  <a:lnTo>
                    <a:pt x="2101" y="3520"/>
                  </a:lnTo>
                  <a:lnTo>
                    <a:pt x="2122" y="3520"/>
                  </a:lnTo>
                  <a:lnTo>
                    <a:pt x="2122" y="3541"/>
                  </a:lnTo>
                  <a:lnTo>
                    <a:pt x="2122" y="3561"/>
                  </a:lnTo>
                  <a:lnTo>
                    <a:pt x="2122" y="3581"/>
                  </a:lnTo>
                  <a:lnTo>
                    <a:pt x="2122" y="3602"/>
                  </a:lnTo>
                  <a:cubicBezTo>
                    <a:pt x="2142" y="3627"/>
                    <a:pt x="2142" y="3627"/>
                    <a:pt x="2142" y="3647"/>
                  </a:cubicBezTo>
                  <a:cubicBezTo>
                    <a:pt x="2142" y="3668"/>
                    <a:pt x="2162" y="3708"/>
                    <a:pt x="2162" y="3729"/>
                  </a:cubicBezTo>
                  <a:lnTo>
                    <a:pt x="2162" y="3754"/>
                  </a:lnTo>
                  <a:lnTo>
                    <a:pt x="2162" y="3775"/>
                  </a:lnTo>
                  <a:lnTo>
                    <a:pt x="2188" y="3795"/>
                  </a:lnTo>
                  <a:lnTo>
                    <a:pt x="2188" y="3815"/>
                  </a:lnTo>
                  <a:lnTo>
                    <a:pt x="2188" y="3836"/>
                  </a:lnTo>
                  <a:lnTo>
                    <a:pt x="2188" y="3856"/>
                  </a:lnTo>
                  <a:lnTo>
                    <a:pt x="2208" y="3881"/>
                  </a:lnTo>
                  <a:lnTo>
                    <a:pt x="2208" y="3922"/>
                  </a:lnTo>
                  <a:cubicBezTo>
                    <a:pt x="2229" y="3922"/>
                    <a:pt x="2229" y="3942"/>
                    <a:pt x="2229" y="3963"/>
                  </a:cubicBezTo>
                  <a:cubicBezTo>
                    <a:pt x="2229" y="3963"/>
                    <a:pt x="2229" y="3983"/>
                    <a:pt x="2249" y="3983"/>
                  </a:cubicBezTo>
                  <a:lnTo>
                    <a:pt x="2249" y="4008"/>
                  </a:lnTo>
                  <a:lnTo>
                    <a:pt x="2249" y="4029"/>
                  </a:lnTo>
                  <a:lnTo>
                    <a:pt x="2249" y="4049"/>
                  </a:lnTo>
                  <a:lnTo>
                    <a:pt x="2269" y="4049"/>
                  </a:lnTo>
                  <a:lnTo>
                    <a:pt x="2269" y="4070"/>
                  </a:lnTo>
                  <a:lnTo>
                    <a:pt x="2290" y="4090"/>
                  </a:lnTo>
                  <a:cubicBezTo>
                    <a:pt x="2290" y="4110"/>
                    <a:pt x="2315" y="4110"/>
                    <a:pt x="2315" y="4110"/>
                  </a:cubicBezTo>
                  <a:lnTo>
                    <a:pt x="2315" y="4136"/>
                  </a:lnTo>
                  <a:lnTo>
                    <a:pt x="2335" y="4136"/>
                  </a:lnTo>
                  <a:lnTo>
                    <a:pt x="2335" y="4156"/>
                  </a:lnTo>
                  <a:lnTo>
                    <a:pt x="2356" y="4176"/>
                  </a:lnTo>
                  <a:lnTo>
                    <a:pt x="2376" y="4197"/>
                  </a:lnTo>
                  <a:lnTo>
                    <a:pt x="2396" y="4217"/>
                  </a:lnTo>
                  <a:lnTo>
                    <a:pt x="2417" y="4237"/>
                  </a:lnTo>
                  <a:cubicBezTo>
                    <a:pt x="2417" y="4263"/>
                    <a:pt x="2442" y="4263"/>
                    <a:pt x="2442" y="4283"/>
                  </a:cubicBezTo>
                  <a:lnTo>
                    <a:pt x="2463" y="4304"/>
                  </a:lnTo>
                  <a:lnTo>
                    <a:pt x="2483" y="4304"/>
                  </a:lnTo>
                  <a:lnTo>
                    <a:pt x="2483" y="4324"/>
                  </a:lnTo>
                  <a:lnTo>
                    <a:pt x="2503" y="4324"/>
                  </a:lnTo>
                  <a:lnTo>
                    <a:pt x="2503" y="4344"/>
                  </a:lnTo>
                  <a:lnTo>
                    <a:pt x="2524" y="4344"/>
                  </a:lnTo>
                  <a:lnTo>
                    <a:pt x="2524" y="4365"/>
                  </a:lnTo>
                  <a:lnTo>
                    <a:pt x="2544" y="4365"/>
                  </a:lnTo>
                  <a:lnTo>
                    <a:pt x="2569" y="4390"/>
                  </a:lnTo>
                  <a:lnTo>
                    <a:pt x="2610" y="4390"/>
                  </a:lnTo>
                  <a:lnTo>
                    <a:pt x="2630" y="4410"/>
                  </a:lnTo>
                  <a:lnTo>
                    <a:pt x="2651" y="4410"/>
                  </a:lnTo>
                  <a:lnTo>
                    <a:pt x="2671" y="4431"/>
                  </a:lnTo>
                  <a:lnTo>
                    <a:pt x="2717" y="4431"/>
                  </a:lnTo>
                  <a:lnTo>
                    <a:pt x="2717" y="4451"/>
                  </a:lnTo>
                  <a:lnTo>
                    <a:pt x="2758" y="4451"/>
                  </a:lnTo>
                  <a:lnTo>
                    <a:pt x="2778" y="4471"/>
                  </a:lnTo>
                  <a:lnTo>
                    <a:pt x="2798" y="4471"/>
                  </a:lnTo>
                  <a:cubicBezTo>
                    <a:pt x="2798" y="4471"/>
                    <a:pt x="2824" y="4471"/>
                    <a:pt x="2844" y="4492"/>
                  </a:cubicBezTo>
                  <a:lnTo>
                    <a:pt x="2905" y="4492"/>
                  </a:lnTo>
                  <a:lnTo>
                    <a:pt x="2905" y="4517"/>
                  </a:lnTo>
                  <a:lnTo>
                    <a:pt x="3332" y="4517"/>
                  </a:lnTo>
                  <a:lnTo>
                    <a:pt x="3353" y="4492"/>
                  </a:lnTo>
                  <a:lnTo>
                    <a:pt x="3434" y="4492"/>
                  </a:lnTo>
                  <a:lnTo>
                    <a:pt x="3434" y="4471"/>
                  </a:lnTo>
                  <a:lnTo>
                    <a:pt x="3521" y="4471"/>
                  </a:lnTo>
                  <a:lnTo>
                    <a:pt x="3521" y="4451"/>
                  </a:lnTo>
                  <a:lnTo>
                    <a:pt x="3561" y="4451"/>
                  </a:lnTo>
                  <a:lnTo>
                    <a:pt x="3587" y="4431"/>
                  </a:lnTo>
                  <a:lnTo>
                    <a:pt x="3607" y="4431"/>
                  </a:lnTo>
                  <a:lnTo>
                    <a:pt x="3627" y="4410"/>
                  </a:lnTo>
                  <a:lnTo>
                    <a:pt x="3648" y="4410"/>
                  </a:lnTo>
                  <a:lnTo>
                    <a:pt x="3668" y="4390"/>
                  </a:lnTo>
                  <a:lnTo>
                    <a:pt x="3688" y="4390"/>
                  </a:lnTo>
                  <a:lnTo>
                    <a:pt x="3688" y="4365"/>
                  </a:lnTo>
                  <a:lnTo>
                    <a:pt x="3714" y="4365"/>
                  </a:lnTo>
                  <a:cubicBezTo>
                    <a:pt x="3734" y="4365"/>
                    <a:pt x="3734" y="4344"/>
                    <a:pt x="3755" y="4344"/>
                  </a:cubicBezTo>
                  <a:lnTo>
                    <a:pt x="3775" y="4324"/>
                  </a:lnTo>
                  <a:cubicBezTo>
                    <a:pt x="3795" y="4324"/>
                    <a:pt x="3795" y="4304"/>
                    <a:pt x="3795" y="4304"/>
                  </a:cubicBezTo>
                  <a:lnTo>
                    <a:pt x="3816" y="4304"/>
                  </a:lnTo>
                  <a:lnTo>
                    <a:pt x="3816" y="4283"/>
                  </a:lnTo>
                  <a:lnTo>
                    <a:pt x="3841" y="4283"/>
                  </a:lnTo>
                  <a:lnTo>
                    <a:pt x="3841" y="4263"/>
                  </a:lnTo>
                  <a:lnTo>
                    <a:pt x="3861" y="4237"/>
                  </a:lnTo>
                  <a:cubicBezTo>
                    <a:pt x="3861" y="4237"/>
                    <a:pt x="3882" y="4237"/>
                    <a:pt x="3882" y="4217"/>
                  </a:cubicBezTo>
                  <a:lnTo>
                    <a:pt x="3902" y="4217"/>
                  </a:lnTo>
                  <a:lnTo>
                    <a:pt x="3922" y="4197"/>
                  </a:lnTo>
                  <a:lnTo>
                    <a:pt x="3943" y="4176"/>
                  </a:lnTo>
                  <a:cubicBezTo>
                    <a:pt x="3968" y="4176"/>
                    <a:pt x="3968" y="4156"/>
                    <a:pt x="3989" y="4156"/>
                  </a:cubicBezTo>
                  <a:lnTo>
                    <a:pt x="4009" y="4136"/>
                  </a:lnTo>
                  <a:lnTo>
                    <a:pt x="4050" y="4136"/>
                  </a:lnTo>
                  <a:cubicBezTo>
                    <a:pt x="4050" y="4110"/>
                    <a:pt x="4070" y="4110"/>
                    <a:pt x="4070" y="4110"/>
                  </a:cubicBezTo>
                  <a:lnTo>
                    <a:pt x="4116" y="4110"/>
                  </a:lnTo>
                  <a:lnTo>
                    <a:pt x="4116" y="4090"/>
                  </a:lnTo>
                  <a:lnTo>
                    <a:pt x="4350" y="4090"/>
                  </a:lnTo>
                  <a:lnTo>
                    <a:pt x="4350" y="4110"/>
                  </a:lnTo>
                  <a:lnTo>
                    <a:pt x="4390" y="4110"/>
                  </a:lnTo>
                  <a:lnTo>
                    <a:pt x="4390" y="4136"/>
                  </a:lnTo>
                  <a:lnTo>
                    <a:pt x="4411" y="4136"/>
                  </a:lnTo>
                  <a:cubicBezTo>
                    <a:pt x="4411" y="4136"/>
                    <a:pt x="4411" y="4156"/>
                    <a:pt x="4431" y="4156"/>
                  </a:cubicBezTo>
                  <a:lnTo>
                    <a:pt x="4451" y="4176"/>
                  </a:lnTo>
                  <a:lnTo>
                    <a:pt x="4477" y="4197"/>
                  </a:lnTo>
                  <a:lnTo>
                    <a:pt x="4497" y="4217"/>
                  </a:lnTo>
                  <a:lnTo>
                    <a:pt x="4497" y="4237"/>
                  </a:lnTo>
                  <a:lnTo>
                    <a:pt x="4518" y="4237"/>
                  </a:lnTo>
                  <a:lnTo>
                    <a:pt x="4518" y="4263"/>
                  </a:lnTo>
                  <a:lnTo>
                    <a:pt x="4518" y="4283"/>
                  </a:lnTo>
                  <a:lnTo>
                    <a:pt x="4538" y="4283"/>
                  </a:lnTo>
                  <a:lnTo>
                    <a:pt x="4538" y="4304"/>
                  </a:lnTo>
                  <a:lnTo>
                    <a:pt x="4538" y="4344"/>
                  </a:lnTo>
                  <a:lnTo>
                    <a:pt x="4538" y="4365"/>
                  </a:lnTo>
                  <a:lnTo>
                    <a:pt x="4538" y="4390"/>
                  </a:lnTo>
                  <a:lnTo>
                    <a:pt x="4538" y="4410"/>
                  </a:lnTo>
                  <a:lnTo>
                    <a:pt x="4538" y="4431"/>
                  </a:lnTo>
                  <a:lnTo>
                    <a:pt x="4538" y="4451"/>
                  </a:lnTo>
                  <a:lnTo>
                    <a:pt x="4538" y="4471"/>
                  </a:lnTo>
                  <a:lnTo>
                    <a:pt x="4538" y="4492"/>
                  </a:lnTo>
                  <a:lnTo>
                    <a:pt x="4538" y="4517"/>
                  </a:lnTo>
                  <a:lnTo>
                    <a:pt x="4538" y="4538"/>
                  </a:lnTo>
                  <a:lnTo>
                    <a:pt x="4558" y="4558"/>
                  </a:lnTo>
                  <a:lnTo>
                    <a:pt x="4579" y="4558"/>
                  </a:lnTo>
                  <a:cubicBezTo>
                    <a:pt x="4604" y="4558"/>
                    <a:pt x="4604" y="4558"/>
                    <a:pt x="4604" y="4538"/>
                  </a:cubicBezTo>
                  <a:lnTo>
                    <a:pt x="4645" y="4538"/>
                  </a:lnTo>
                  <a:cubicBezTo>
                    <a:pt x="4645" y="4517"/>
                    <a:pt x="4665" y="4517"/>
                    <a:pt x="4665" y="4492"/>
                  </a:cubicBezTo>
                  <a:lnTo>
                    <a:pt x="4685" y="4471"/>
                  </a:lnTo>
                  <a:lnTo>
                    <a:pt x="4685" y="4451"/>
                  </a:lnTo>
                  <a:lnTo>
                    <a:pt x="4706" y="4431"/>
                  </a:lnTo>
                  <a:lnTo>
                    <a:pt x="4706" y="4410"/>
                  </a:lnTo>
                  <a:lnTo>
                    <a:pt x="4706" y="4390"/>
                  </a:lnTo>
                  <a:lnTo>
                    <a:pt x="4706" y="4365"/>
                  </a:lnTo>
                  <a:lnTo>
                    <a:pt x="4706" y="4344"/>
                  </a:lnTo>
                  <a:lnTo>
                    <a:pt x="4731" y="4324"/>
                  </a:lnTo>
                  <a:lnTo>
                    <a:pt x="4731" y="4304"/>
                  </a:lnTo>
                  <a:lnTo>
                    <a:pt x="4731" y="4283"/>
                  </a:lnTo>
                  <a:lnTo>
                    <a:pt x="4772" y="4283"/>
                  </a:lnTo>
                  <a:cubicBezTo>
                    <a:pt x="4772" y="4263"/>
                    <a:pt x="4772" y="4263"/>
                    <a:pt x="4792" y="4263"/>
                  </a:cubicBezTo>
                  <a:lnTo>
                    <a:pt x="4813" y="4237"/>
                  </a:lnTo>
                  <a:lnTo>
                    <a:pt x="4813" y="4217"/>
                  </a:lnTo>
                  <a:lnTo>
                    <a:pt x="4858" y="4217"/>
                  </a:lnTo>
                  <a:lnTo>
                    <a:pt x="4858" y="4197"/>
                  </a:lnTo>
                  <a:lnTo>
                    <a:pt x="4879" y="4197"/>
                  </a:lnTo>
                  <a:lnTo>
                    <a:pt x="4899" y="4176"/>
                  </a:lnTo>
                  <a:lnTo>
                    <a:pt x="4899" y="4156"/>
                  </a:lnTo>
                  <a:cubicBezTo>
                    <a:pt x="4919" y="4156"/>
                    <a:pt x="4919" y="4136"/>
                    <a:pt x="4940" y="4136"/>
                  </a:cubicBezTo>
                  <a:lnTo>
                    <a:pt x="4940" y="4090"/>
                  </a:lnTo>
                  <a:lnTo>
                    <a:pt x="4960" y="4090"/>
                  </a:lnTo>
                  <a:lnTo>
                    <a:pt x="4960" y="4070"/>
                  </a:lnTo>
                  <a:lnTo>
                    <a:pt x="4960" y="4049"/>
                  </a:lnTo>
                  <a:lnTo>
                    <a:pt x="4960" y="4029"/>
                  </a:lnTo>
                  <a:lnTo>
                    <a:pt x="4960" y="3983"/>
                  </a:lnTo>
                  <a:lnTo>
                    <a:pt x="4960" y="3963"/>
                  </a:lnTo>
                  <a:lnTo>
                    <a:pt x="4960" y="3942"/>
                  </a:lnTo>
                  <a:lnTo>
                    <a:pt x="4960" y="3922"/>
                  </a:lnTo>
                  <a:lnTo>
                    <a:pt x="4858" y="3922"/>
                  </a:lnTo>
                  <a:cubicBezTo>
                    <a:pt x="4833" y="3922"/>
                    <a:pt x="4833" y="3942"/>
                    <a:pt x="4813" y="3942"/>
                  </a:cubicBezTo>
                  <a:lnTo>
                    <a:pt x="4792" y="3942"/>
                  </a:lnTo>
                  <a:lnTo>
                    <a:pt x="4792" y="3963"/>
                  </a:lnTo>
                  <a:lnTo>
                    <a:pt x="4772" y="3963"/>
                  </a:lnTo>
                  <a:lnTo>
                    <a:pt x="4752" y="3983"/>
                  </a:lnTo>
                  <a:lnTo>
                    <a:pt x="4685" y="3983"/>
                  </a:lnTo>
                  <a:lnTo>
                    <a:pt x="4685" y="3963"/>
                  </a:lnTo>
                  <a:lnTo>
                    <a:pt x="4624" y="3963"/>
                  </a:lnTo>
                  <a:lnTo>
                    <a:pt x="4604" y="3942"/>
                  </a:lnTo>
                  <a:lnTo>
                    <a:pt x="4579" y="3942"/>
                  </a:lnTo>
                  <a:lnTo>
                    <a:pt x="4558" y="3922"/>
                  </a:lnTo>
                  <a:lnTo>
                    <a:pt x="4538" y="3922"/>
                  </a:lnTo>
                  <a:lnTo>
                    <a:pt x="4538" y="3902"/>
                  </a:lnTo>
                  <a:lnTo>
                    <a:pt x="4518" y="3902"/>
                  </a:lnTo>
                  <a:cubicBezTo>
                    <a:pt x="4497" y="3881"/>
                    <a:pt x="4497" y="3881"/>
                    <a:pt x="4477" y="3856"/>
                  </a:cubicBezTo>
                  <a:lnTo>
                    <a:pt x="4451" y="3856"/>
                  </a:lnTo>
                  <a:lnTo>
                    <a:pt x="4451" y="3836"/>
                  </a:lnTo>
                  <a:lnTo>
                    <a:pt x="4431" y="3836"/>
                  </a:lnTo>
                  <a:lnTo>
                    <a:pt x="4431" y="3815"/>
                  </a:lnTo>
                  <a:lnTo>
                    <a:pt x="4411" y="3815"/>
                  </a:lnTo>
                  <a:lnTo>
                    <a:pt x="4390" y="3795"/>
                  </a:lnTo>
                  <a:lnTo>
                    <a:pt x="4370" y="3795"/>
                  </a:lnTo>
                  <a:lnTo>
                    <a:pt x="4370" y="3775"/>
                  </a:lnTo>
                  <a:lnTo>
                    <a:pt x="4324" y="3775"/>
                  </a:lnTo>
                  <a:lnTo>
                    <a:pt x="4304" y="3754"/>
                  </a:lnTo>
                  <a:lnTo>
                    <a:pt x="4029" y="3754"/>
                  </a:lnTo>
                  <a:lnTo>
                    <a:pt x="4009" y="3775"/>
                  </a:lnTo>
                  <a:lnTo>
                    <a:pt x="3968" y="3775"/>
                  </a:lnTo>
                  <a:lnTo>
                    <a:pt x="3943" y="3795"/>
                  </a:lnTo>
                  <a:cubicBezTo>
                    <a:pt x="3943" y="3795"/>
                    <a:pt x="3922" y="3795"/>
                    <a:pt x="3922" y="3815"/>
                  </a:cubicBezTo>
                  <a:lnTo>
                    <a:pt x="3902" y="3815"/>
                  </a:lnTo>
                  <a:lnTo>
                    <a:pt x="3882" y="3836"/>
                  </a:lnTo>
                  <a:lnTo>
                    <a:pt x="3861" y="3856"/>
                  </a:lnTo>
                  <a:cubicBezTo>
                    <a:pt x="3841" y="3856"/>
                    <a:pt x="3841" y="3856"/>
                    <a:pt x="3841" y="3881"/>
                  </a:cubicBezTo>
                  <a:lnTo>
                    <a:pt x="3816" y="3881"/>
                  </a:lnTo>
                  <a:lnTo>
                    <a:pt x="3795" y="3902"/>
                  </a:lnTo>
                  <a:lnTo>
                    <a:pt x="3775" y="3902"/>
                  </a:lnTo>
                  <a:lnTo>
                    <a:pt x="3755" y="3922"/>
                  </a:lnTo>
                  <a:lnTo>
                    <a:pt x="3734" y="3942"/>
                  </a:lnTo>
                  <a:lnTo>
                    <a:pt x="3714" y="3942"/>
                  </a:lnTo>
                  <a:cubicBezTo>
                    <a:pt x="3688" y="3963"/>
                    <a:pt x="3688" y="3963"/>
                    <a:pt x="3668" y="3963"/>
                  </a:cubicBezTo>
                  <a:lnTo>
                    <a:pt x="3668" y="3983"/>
                  </a:lnTo>
                  <a:lnTo>
                    <a:pt x="3648" y="3983"/>
                  </a:lnTo>
                  <a:cubicBezTo>
                    <a:pt x="3627" y="4008"/>
                    <a:pt x="3627" y="4008"/>
                    <a:pt x="3607" y="4008"/>
                  </a:cubicBezTo>
                  <a:lnTo>
                    <a:pt x="3587" y="4029"/>
                  </a:lnTo>
                  <a:lnTo>
                    <a:pt x="3541" y="4029"/>
                  </a:lnTo>
                  <a:lnTo>
                    <a:pt x="3521" y="4049"/>
                  </a:lnTo>
                  <a:lnTo>
                    <a:pt x="3205" y="4049"/>
                  </a:lnTo>
                  <a:lnTo>
                    <a:pt x="3180" y="4029"/>
                  </a:lnTo>
                  <a:lnTo>
                    <a:pt x="3139" y="4029"/>
                  </a:lnTo>
                  <a:cubicBezTo>
                    <a:pt x="3119" y="4029"/>
                    <a:pt x="3119" y="4029"/>
                    <a:pt x="3098" y="4008"/>
                  </a:cubicBezTo>
                  <a:lnTo>
                    <a:pt x="3053" y="4008"/>
                  </a:lnTo>
                  <a:lnTo>
                    <a:pt x="3032" y="3983"/>
                  </a:lnTo>
                  <a:lnTo>
                    <a:pt x="3012" y="3983"/>
                  </a:lnTo>
                  <a:lnTo>
                    <a:pt x="3012" y="3963"/>
                  </a:lnTo>
                  <a:cubicBezTo>
                    <a:pt x="2992" y="3963"/>
                    <a:pt x="2992" y="3942"/>
                    <a:pt x="2992" y="3942"/>
                  </a:cubicBezTo>
                  <a:cubicBezTo>
                    <a:pt x="2971" y="3922"/>
                    <a:pt x="2951" y="3902"/>
                    <a:pt x="2951" y="3881"/>
                  </a:cubicBezTo>
                  <a:cubicBezTo>
                    <a:pt x="2925" y="3856"/>
                    <a:pt x="2925" y="3836"/>
                    <a:pt x="2905" y="3815"/>
                  </a:cubicBezTo>
                  <a:lnTo>
                    <a:pt x="2905" y="3795"/>
                  </a:lnTo>
                  <a:cubicBezTo>
                    <a:pt x="2885" y="3775"/>
                    <a:pt x="2885" y="3775"/>
                    <a:pt x="2885" y="3754"/>
                  </a:cubicBezTo>
                  <a:lnTo>
                    <a:pt x="2885" y="3729"/>
                  </a:lnTo>
                  <a:cubicBezTo>
                    <a:pt x="2864" y="3708"/>
                    <a:pt x="2864" y="3708"/>
                    <a:pt x="2864" y="3688"/>
                  </a:cubicBezTo>
                  <a:lnTo>
                    <a:pt x="2864" y="3668"/>
                  </a:lnTo>
                  <a:lnTo>
                    <a:pt x="2864" y="3647"/>
                  </a:lnTo>
                  <a:cubicBezTo>
                    <a:pt x="2864" y="3627"/>
                    <a:pt x="2864" y="3627"/>
                    <a:pt x="2844" y="3602"/>
                  </a:cubicBezTo>
                  <a:lnTo>
                    <a:pt x="2844" y="3581"/>
                  </a:lnTo>
                  <a:lnTo>
                    <a:pt x="2844" y="3541"/>
                  </a:lnTo>
                  <a:lnTo>
                    <a:pt x="2844" y="3520"/>
                  </a:lnTo>
                  <a:lnTo>
                    <a:pt x="2844" y="3500"/>
                  </a:lnTo>
                  <a:lnTo>
                    <a:pt x="2844" y="3474"/>
                  </a:lnTo>
                  <a:lnTo>
                    <a:pt x="2844" y="3454"/>
                  </a:lnTo>
                  <a:lnTo>
                    <a:pt x="2844" y="3434"/>
                  </a:lnTo>
                  <a:lnTo>
                    <a:pt x="2844" y="3413"/>
                  </a:lnTo>
                  <a:lnTo>
                    <a:pt x="2844" y="3393"/>
                  </a:lnTo>
                  <a:lnTo>
                    <a:pt x="2864" y="3373"/>
                  </a:lnTo>
                  <a:lnTo>
                    <a:pt x="2864" y="3347"/>
                  </a:lnTo>
                  <a:lnTo>
                    <a:pt x="2864" y="3327"/>
                  </a:lnTo>
                  <a:lnTo>
                    <a:pt x="2864" y="3307"/>
                  </a:lnTo>
                  <a:lnTo>
                    <a:pt x="2885" y="3307"/>
                  </a:lnTo>
                  <a:lnTo>
                    <a:pt x="2885" y="3286"/>
                  </a:lnTo>
                  <a:lnTo>
                    <a:pt x="2885" y="3266"/>
                  </a:lnTo>
                  <a:cubicBezTo>
                    <a:pt x="2905" y="3266"/>
                    <a:pt x="2905" y="3245"/>
                    <a:pt x="2905" y="3220"/>
                  </a:cubicBezTo>
                  <a:lnTo>
                    <a:pt x="2925" y="3200"/>
                  </a:lnTo>
                  <a:lnTo>
                    <a:pt x="2925" y="3179"/>
                  </a:lnTo>
                  <a:lnTo>
                    <a:pt x="2951" y="3159"/>
                  </a:lnTo>
                  <a:lnTo>
                    <a:pt x="2951" y="3139"/>
                  </a:lnTo>
                  <a:lnTo>
                    <a:pt x="2951" y="3118"/>
                  </a:lnTo>
                  <a:lnTo>
                    <a:pt x="2971" y="3118"/>
                  </a:lnTo>
                  <a:lnTo>
                    <a:pt x="2971" y="3093"/>
                  </a:lnTo>
                  <a:lnTo>
                    <a:pt x="2971" y="3073"/>
                  </a:lnTo>
                  <a:lnTo>
                    <a:pt x="2992" y="3073"/>
                  </a:lnTo>
                  <a:lnTo>
                    <a:pt x="2992" y="3052"/>
                  </a:lnTo>
                  <a:lnTo>
                    <a:pt x="3012" y="3032"/>
                  </a:lnTo>
                  <a:lnTo>
                    <a:pt x="3012" y="3012"/>
                  </a:lnTo>
                  <a:lnTo>
                    <a:pt x="3032" y="3012"/>
                  </a:lnTo>
                  <a:lnTo>
                    <a:pt x="3032" y="2991"/>
                  </a:lnTo>
                  <a:cubicBezTo>
                    <a:pt x="3053" y="2966"/>
                    <a:pt x="3053" y="2966"/>
                    <a:pt x="3053" y="2945"/>
                  </a:cubicBezTo>
                  <a:lnTo>
                    <a:pt x="3159" y="2945"/>
                  </a:lnTo>
                  <a:lnTo>
                    <a:pt x="3159" y="2966"/>
                  </a:lnTo>
                  <a:lnTo>
                    <a:pt x="3266" y="2966"/>
                  </a:lnTo>
                  <a:lnTo>
                    <a:pt x="3287" y="2945"/>
                  </a:lnTo>
                  <a:lnTo>
                    <a:pt x="3332" y="2945"/>
                  </a:lnTo>
                  <a:lnTo>
                    <a:pt x="3332" y="2925"/>
                  </a:lnTo>
                  <a:lnTo>
                    <a:pt x="3373" y="2925"/>
                  </a:lnTo>
                  <a:lnTo>
                    <a:pt x="3393" y="2905"/>
                  </a:lnTo>
                  <a:cubicBezTo>
                    <a:pt x="3414" y="2884"/>
                    <a:pt x="3414" y="2884"/>
                    <a:pt x="3434" y="2884"/>
                  </a:cubicBezTo>
                  <a:lnTo>
                    <a:pt x="3434" y="2864"/>
                  </a:lnTo>
                  <a:lnTo>
                    <a:pt x="3460" y="2839"/>
                  </a:lnTo>
                  <a:lnTo>
                    <a:pt x="3480" y="2818"/>
                  </a:lnTo>
                  <a:lnTo>
                    <a:pt x="3500" y="2798"/>
                  </a:lnTo>
                  <a:lnTo>
                    <a:pt x="3500" y="2778"/>
                  </a:lnTo>
                  <a:lnTo>
                    <a:pt x="3521" y="2778"/>
                  </a:lnTo>
                  <a:cubicBezTo>
                    <a:pt x="3521" y="2757"/>
                    <a:pt x="3541" y="2737"/>
                    <a:pt x="3541" y="2711"/>
                  </a:cubicBezTo>
                  <a:cubicBezTo>
                    <a:pt x="3561" y="2691"/>
                    <a:pt x="3561" y="2691"/>
                    <a:pt x="3561" y="2671"/>
                  </a:cubicBezTo>
                  <a:lnTo>
                    <a:pt x="3561" y="2650"/>
                  </a:lnTo>
                  <a:lnTo>
                    <a:pt x="3587" y="2650"/>
                  </a:lnTo>
                  <a:cubicBezTo>
                    <a:pt x="3587" y="2630"/>
                    <a:pt x="3587" y="2610"/>
                    <a:pt x="3607" y="2584"/>
                  </a:cubicBezTo>
                  <a:lnTo>
                    <a:pt x="3607" y="2544"/>
                  </a:lnTo>
                  <a:lnTo>
                    <a:pt x="3627" y="2523"/>
                  </a:lnTo>
                  <a:lnTo>
                    <a:pt x="3627" y="2503"/>
                  </a:lnTo>
                  <a:cubicBezTo>
                    <a:pt x="3627" y="2482"/>
                    <a:pt x="3627" y="2457"/>
                    <a:pt x="3648" y="2457"/>
                  </a:cubicBezTo>
                  <a:lnTo>
                    <a:pt x="3648" y="2437"/>
                  </a:lnTo>
                  <a:lnTo>
                    <a:pt x="3648" y="2416"/>
                  </a:lnTo>
                  <a:lnTo>
                    <a:pt x="3648" y="2376"/>
                  </a:lnTo>
                  <a:lnTo>
                    <a:pt x="3668" y="2355"/>
                  </a:lnTo>
                  <a:lnTo>
                    <a:pt x="3668" y="2330"/>
                  </a:lnTo>
                  <a:lnTo>
                    <a:pt x="3668" y="2310"/>
                  </a:lnTo>
                  <a:lnTo>
                    <a:pt x="3668" y="2289"/>
                  </a:lnTo>
                  <a:lnTo>
                    <a:pt x="3668" y="2269"/>
                  </a:lnTo>
                  <a:lnTo>
                    <a:pt x="3688" y="2249"/>
                  </a:lnTo>
                  <a:lnTo>
                    <a:pt x="3688" y="2203"/>
                  </a:lnTo>
                  <a:lnTo>
                    <a:pt x="3688" y="2182"/>
                  </a:lnTo>
                  <a:lnTo>
                    <a:pt x="3688" y="2162"/>
                  </a:lnTo>
                  <a:lnTo>
                    <a:pt x="3688" y="2121"/>
                  </a:lnTo>
                  <a:cubicBezTo>
                    <a:pt x="3688" y="2121"/>
                    <a:pt x="3688" y="2101"/>
                    <a:pt x="3714" y="2101"/>
                  </a:cubicBezTo>
                  <a:lnTo>
                    <a:pt x="3714" y="2035"/>
                  </a:lnTo>
                  <a:lnTo>
                    <a:pt x="3714" y="2015"/>
                  </a:lnTo>
                  <a:lnTo>
                    <a:pt x="3714" y="1994"/>
                  </a:lnTo>
                  <a:lnTo>
                    <a:pt x="3734" y="2015"/>
                  </a:lnTo>
                  <a:lnTo>
                    <a:pt x="3755" y="2035"/>
                  </a:lnTo>
                  <a:lnTo>
                    <a:pt x="3755" y="2055"/>
                  </a:lnTo>
                  <a:lnTo>
                    <a:pt x="3775" y="2055"/>
                  </a:lnTo>
                  <a:lnTo>
                    <a:pt x="3775" y="2076"/>
                  </a:lnTo>
                  <a:lnTo>
                    <a:pt x="3795" y="2101"/>
                  </a:lnTo>
                  <a:lnTo>
                    <a:pt x="3816" y="2121"/>
                  </a:lnTo>
                  <a:lnTo>
                    <a:pt x="3816" y="2142"/>
                  </a:lnTo>
                  <a:lnTo>
                    <a:pt x="3841" y="2162"/>
                  </a:lnTo>
                  <a:lnTo>
                    <a:pt x="3861" y="2182"/>
                  </a:lnTo>
                  <a:lnTo>
                    <a:pt x="3882" y="2203"/>
                  </a:lnTo>
                  <a:lnTo>
                    <a:pt x="3902" y="2249"/>
                  </a:lnTo>
                  <a:lnTo>
                    <a:pt x="3922" y="2249"/>
                  </a:lnTo>
                  <a:lnTo>
                    <a:pt x="3922" y="2269"/>
                  </a:lnTo>
                  <a:lnTo>
                    <a:pt x="3943" y="2289"/>
                  </a:lnTo>
                  <a:cubicBezTo>
                    <a:pt x="3968" y="2310"/>
                    <a:pt x="3968" y="2310"/>
                    <a:pt x="3989" y="2330"/>
                  </a:cubicBezTo>
                  <a:cubicBezTo>
                    <a:pt x="3989" y="2330"/>
                    <a:pt x="4009" y="2330"/>
                    <a:pt x="4009" y="2355"/>
                  </a:cubicBezTo>
                  <a:lnTo>
                    <a:pt x="4050" y="2355"/>
                  </a:lnTo>
                  <a:lnTo>
                    <a:pt x="4050" y="2376"/>
                  </a:lnTo>
                  <a:lnTo>
                    <a:pt x="4095" y="2376"/>
                  </a:lnTo>
                  <a:lnTo>
                    <a:pt x="4116" y="2396"/>
                  </a:lnTo>
                  <a:lnTo>
                    <a:pt x="4263" y="2396"/>
                  </a:lnTo>
                  <a:lnTo>
                    <a:pt x="4263" y="2376"/>
                  </a:lnTo>
                  <a:lnTo>
                    <a:pt x="4284" y="2376"/>
                  </a:lnTo>
                  <a:lnTo>
                    <a:pt x="4304" y="2355"/>
                  </a:lnTo>
                  <a:lnTo>
                    <a:pt x="4304" y="2330"/>
                  </a:lnTo>
                  <a:lnTo>
                    <a:pt x="4304" y="2310"/>
                  </a:lnTo>
                  <a:lnTo>
                    <a:pt x="4324" y="2289"/>
                  </a:lnTo>
                  <a:lnTo>
                    <a:pt x="4324" y="2269"/>
                  </a:lnTo>
                  <a:lnTo>
                    <a:pt x="4324" y="2249"/>
                  </a:lnTo>
                  <a:lnTo>
                    <a:pt x="4304" y="2228"/>
                  </a:lnTo>
                  <a:lnTo>
                    <a:pt x="4304" y="2203"/>
                  </a:lnTo>
                  <a:lnTo>
                    <a:pt x="4304" y="2182"/>
                  </a:lnTo>
                  <a:lnTo>
                    <a:pt x="4304" y="2162"/>
                  </a:lnTo>
                  <a:lnTo>
                    <a:pt x="4284" y="2142"/>
                  </a:lnTo>
                  <a:lnTo>
                    <a:pt x="4284" y="2121"/>
                  </a:lnTo>
                  <a:lnTo>
                    <a:pt x="4263" y="2101"/>
                  </a:lnTo>
                  <a:lnTo>
                    <a:pt x="4263" y="2076"/>
                  </a:lnTo>
                  <a:lnTo>
                    <a:pt x="4263" y="2035"/>
                  </a:lnTo>
                  <a:cubicBezTo>
                    <a:pt x="4263" y="2035"/>
                    <a:pt x="4263" y="2015"/>
                    <a:pt x="4243" y="2015"/>
                  </a:cubicBezTo>
                  <a:lnTo>
                    <a:pt x="4243" y="1994"/>
                  </a:lnTo>
                  <a:lnTo>
                    <a:pt x="4243" y="1974"/>
                  </a:lnTo>
                  <a:lnTo>
                    <a:pt x="4243" y="1948"/>
                  </a:lnTo>
                  <a:lnTo>
                    <a:pt x="4263" y="1928"/>
                  </a:lnTo>
                  <a:lnTo>
                    <a:pt x="4263" y="1908"/>
                  </a:lnTo>
                  <a:cubicBezTo>
                    <a:pt x="4284" y="1908"/>
                    <a:pt x="4284" y="1887"/>
                    <a:pt x="4284" y="1887"/>
                  </a:cubicBezTo>
                  <a:cubicBezTo>
                    <a:pt x="4304" y="1867"/>
                    <a:pt x="4304" y="1867"/>
                    <a:pt x="4324" y="1867"/>
                  </a:cubicBezTo>
                  <a:lnTo>
                    <a:pt x="4324" y="1847"/>
                  </a:lnTo>
                  <a:lnTo>
                    <a:pt x="4350" y="1821"/>
                  </a:lnTo>
                  <a:lnTo>
                    <a:pt x="4370" y="1801"/>
                  </a:lnTo>
                  <a:lnTo>
                    <a:pt x="4390" y="1781"/>
                  </a:lnTo>
                  <a:cubicBezTo>
                    <a:pt x="4390" y="1760"/>
                    <a:pt x="4390" y="1760"/>
                    <a:pt x="4411" y="1740"/>
                  </a:cubicBezTo>
                  <a:lnTo>
                    <a:pt x="4411" y="1719"/>
                  </a:lnTo>
                  <a:lnTo>
                    <a:pt x="4431" y="1694"/>
                  </a:lnTo>
                  <a:lnTo>
                    <a:pt x="4431" y="1674"/>
                  </a:lnTo>
                  <a:lnTo>
                    <a:pt x="4431" y="1653"/>
                  </a:lnTo>
                  <a:lnTo>
                    <a:pt x="4431" y="1633"/>
                  </a:lnTo>
                  <a:lnTo>
                    <a:pt x="4451" y="1633"/>
                  </a:lnTo>
                  <a:lnTo>
                    <a:pt x="4451" y="1613"/>
                  </a:lnTo>
                  <a:lnTo>
                    <a:pt x="4451" y="1592"/>
                  </a:lnTo>
                  <a:lnTo>
                    <a:pt x="4451" y="1567"/>
                  </a:lnTo>
                  <a:lnTo>
                    <a:pt x="4451" y="1526"/>
                  </a:lnTo>
                  <a:lnTo>
                    <a:pt x="4451" y="1506"/>
                  </a:lnTo>
                  <a:lnTo>
                    <a:pt x="4451" y="1486"/>
                  </a:lnTo>
                  <a:lnTo>
                    <a:pt x="4451" y="1465"/>
                  </a:lnTo>
                  <a:lnTo>
                    <a:pt x="4451" y="1440"/>
                  </a:lnTo>
                  <a:lnTo>
                    <a:pt x="4431" y="1419"/>
                  </a:lnTo>
                  <a:lnTo>
                    <a:pt x="4431" y="1399"/>
                  </a:lnTo>
                  <a:lnTo>
                    <a:pt x="4431" y="1379"/>
                  </a:lnTo>
                  <a:lnTo>
                    <a:pt x="4431" y="1358"/>
                  </a:lnTo>
                  <a:lnTo>
                    <a:pt x="4431" y="1338"/>
                  </a:lnTo>
                  <a:lnTo>
                    <a:pt x="4431" y="1313"/>
                  </a:lnTo>
                  <a:lnTo>
                    <a:pt x="4431" y="1292"/>
                  </a:lnTo>
                  <a:lnTo>
                    <a:pt x="4431" y="1272"/>
                  </a:lnTo>
                  <a:lnTo>
                    <a:pt x="4431" y="1252"/>
                  </a:lnTo>
                  <a:lnTo>
                    <a:pt x="4451" y="1231"/>
                  </a:lnTo>
                  <a:lnTo>
                    <a:pt x="4451" y="1211"/>
                  </a:lnTo>
                  <a:lnTo>
                    <a:pt x="4477" y="1185"/>
                  </a:lnTo>
                  <a:cubicBezTo>
                    <a:pt x="4477" y="1185"/>
                    <a:pt x="4477" y="1165"/>
                    <a:pt x="4497" y="1165"/>
                  </a:cubicBezTo>
                  <a:lnTo>
                    <a:pt x="4497" y="1145"/>
                  </a:lnTo>
                  <a:lnTo>
                    <a:pt x="4518" y="1124"/>
                  </a:lnTo>
                  <a:cubicBezTo>
                    <a:pt x="4538" y="1124"/>
                    <a:pt x="4538" y="1104"/>
                    <a:pt x="4538" y="1104"/>
                  </a:cubicBezTo>
                  <a:cubicBezTo>
                    <a:pt x="4538" y="1084"/>
                    <a:pt x="4558" y="1084"/>
                    <a:pt x="4558" y="1058"/>
                  </a:cubicBezTo>
                  <a:lnTo>
                    <a:pt x="4579" y="1018"/>
                  </a:lnTo>
                  <a:lnTo>
                    <a:pt x="4604" y="1018"/>
                  </a:lnTo>
                  <a:lnTo>
                    <a:pt x="4604" y="997"/>
                  </a:lnTo>
                  <a:cubicBezTo>
                    <a:pt x="4624" y="977"/>
                    <a:pt x="4624" y="956"/>
                    <a:pt x="4645" y="931"/>
                  </a:cubicBezTo>
                  <a:cubicBezTo>
                    <a:pt x="4645" y="911"/>
                    <a:pt x="4665" y="890"/>
                    <a:pt x="4665" y="870"/>
                  </a:cubicBezTo>
                  <a:cubicBezTo>
                    <a:pt x="4685" y="870"/>
                    <a:pt x="4685" y="850"/>
                    <a:pt x="4685" y="829"/>
                  </a:cubicBezTo>
                  <a:lnTo>
                    <a:pt x="4706" y="829"/>
                  </a:lnTo>
                  <a:lnTo>
                    <a:pt x="4706" y="804"/>
                  </a:lnTo>
                  <a:lnTo>
                    <a:pt x="4706" y="784"/>
                  </a:lnTo>
                  <a:lnTo>
                    <a:pt x="4731" y="763"/>
                  </a:lnTo>
                  <a:lnTo>
                    <a:pt x="4752" y="743"/>
                  </a:lnTo>
                  <a:cubicBezTo>
                    <a:pt x="4752" y="723"/>
                    <a:pt x="4772" y="702"/>
                    <a:pt x="4792" y="677"/>
                  </a:cubicBezTo>
                  <a:cubicBezTo>
                    <a:pt x="4792" y="656"/>
                    <a:pt x="4792" y="656"/>
                    <a:pt x="4813" y="636"/>
                  </a:cubicBezTo>
                  <a:lnTo>
                    <a:pt x="4813" y="616"/>
                  </a:lnTo>
                  <a:lnTo>
                    <a:pt x="4833" y="595"/>
                  </a:lnTo>
                  <a:lnTo>
                    <a:pt x="4858" y="575"/>
                  </a:lnTo>
                  <a:lnTo>
                    <a:pt x="4879" y="550"/>
                  </a:lnTo>
                  <a:cubicBezTo>
                    <a:pt x="4879" y="550"/>
                    <a:pt x="4879" y="529"/>
                    <a:pt x="4899" y="529"/>
                  </a:cubicBezTo>
                  <a:lnTo>
                    <a:pt x="4899" y="509"/>
                  </a:lnTo>
                  <a:lnTo>
                    <a:pt x="4899" y="489"/>
                  </a:lnTo>
                  <a:lnTo>
                    <a:pt x="4919" y="489"/>
                  </a:lnTo>
                  <a:lnTo>
                    <a:pt x="4919" y="468"/>
                  </a:lnTo>
                  <a:lnTo>
                    <a:pt x="4919" y="448"/>
                  </a:lnTo>
                  <a:lnTo>
                    <a:pt x="4919" y="422"/>
                  </a:lnTo>
                  <a:lnTo>
                    <a:pt x="4940" y="422"/>
                  </a:lnTo>
                  <a:lnTo>
                    <a:pt x="4940" y="402"/>
                  </a:lnTo>
                  <a:lnTo>
                    <a:pt x="4940" y="382"/>
                  </a:lnTo>
                  <a:lnTo>
                    <a:pt x="4940" y="361"/>
                  </a:lnTo>
                  <a:lnTo>
                    <a:pt x="4940" y="341"/>
                  </a:lnTo>
                  <a:lnTo>
                    <a:pt x="4940" y="321"/>
                  </a:lnTo>
                  <a:lnTo>
                    <a:pt x="4919" y="321"/>
                  </a:lnTo>
                  <a:lnTo>
                    <a:pt x="4919" y="295"/>
                  </a:lnTo>
                  <a:lnTo>
                    <a:pt x="4919" y="275"/>
                  </a:lnTo>
                  <a:lnTo>
                    <a:pt x="4919" y="255"/>
                  </a:lnTo>
                  <a:lnTo>
                    <a:pt x="4899" y="255"/>
                  </a:lnTo>
                  <a:lnTo>
                    <a:pt x="4879" y="234"/>
                  </a:lnTo>
                  <a:lnTo>
                    <a:pt x="4879" y="214"/>
                  </a:lnTo>
                  <a:lnTo>
                    <a:pt x="4858" y="214"/>
                  </a:lnTo>
                  <a:lnTo>
                    <a:pt x="4833" y="194"/>
                  </a:lnTo>
                  <a:lnTo>
                    <a:pt x="4813" y="194"/>
                  </a:lnTo>
                  <a:lnTo>
                    <a:pt x="4792" y="168"/>
                  </a:lnTo>
                  <a:lnTo>
                    <a:pt x="4731" y="168"/>
                  </a:lnTo>
                  <a:cubicBezTo>
                    <a:pt x="4706" y="148"/>
                    <a:pt x="4706" y="148"/>
                    <a:pt x="4685" y="148"/>
                  </a:cubicBezTo>
                  <a:lnTo>
                    <a:pt x="4390" y="148"/>
                  </a:lnTo>
                  <a:lnTo>
                    <a:pt x="4390" y="168"/>
                  </a:lnTo>
                  <a:lnTo>
                    <a:pt x="4304" y="168"/>
                  </a:lnTo>
                  <a:cubicBezTo>
                    <a:pt x="4304" y="194"/>
                    <a:pt x="4284" y="194"/>
                    <a:pt x="4284" y="194"/>
                  </a:cubicBezTo>
                  <a:cubicBezTo>
                    <a:pt x="4263" y="194"/>
                    <a:pt x="4243" y="214"/>
                    <a:pt x="4223" y="214"/>
                  </a:cubicBezTo>
                  <a:lnTo>
                    <a:pt x="4223" y="234"/>
                  </a:lnTo>
                  <a:lnTo>
                    <a:pt x="4177" y="234"/>
                  </a:lnTo>
                  <a:cubicBezTo>
                    <a:pt x="4177" y="255"/>
                    <a:pt x="4156" y="255"/>
                    <a:pt x="4156" y="255"/>
                  </a:cubicBezTo>
                  <a:lnTo>
                    <a:pt x="4136" y="275"/>
                  </a:lnTo>
                  <a:lnTo>
                    <a:pt x="4116" y="275"/>
                  </a:lnTo>
                  <a:cubicBezTo>
                    <a:pt x="4116" y="295"/>
                    <a:pt x="4095" y="295"/>
                    <a:pt x="4095" y="295"/>
                  </a:cubicBezTo>
                  <a:lnTo>
                    <a:pt x="4070" y="321"/>
                  </a:lnTo>
                  <a:lnTo>
                    <a:pt x="4050" y="321"/>
                  </a:lnTo>
                  <a:cubicBezTo>
                    <a:pt x="4050" y="341"/>
                    <a:pt x="4029" y="341"/>
                    <a:pt x="4029" y="341"/>
                  </a:cubicBezTo>
                  <a:lnTo>
                    <a:pt x="4009" y="361"/>
                  </a:lnTo>
                  <a:lnTo>
                    <a:pt x="3989" y="382"/>
                  </a:lnTo>
                  <a:lnTo>
                    <a:pt x="3989" y="402"/>
                  </a:lnTo>
                  <a:lnTo>
                    <a:pt x="3968" y="402"/>
                  </a:lnTo>
                  <a:lnTo>
                    <a:pt x="3943" y="422"/>
                  </a:lnTo>
                  <a:lnTo>
                    <a:pt x="3922" y="448"/>
                  </a:lnTo>
                  <a:cubicBezTo>
                    <a:pt x="3922" y="468"/>
                    <a:pt x="3902" y="468"/>
                    <a:pt x="3902" y="489"/>
                  </a:cubicBezTo>
                  <a:cubicBezTo>
                    <a:pt x="3882" y="489"/>
                    <a:pt x="3882" y="509"/>
                    <a:pt x="3861" y="529"/>
                  </a:cubicBezTo>
                  <a:lnTo>
                    <a:pt x="3861" y="550"/>
                  </a:lnTo>
                  <a:lnTo>
                    <a:pt x="3841" y="575"/>
                  </a:lnTo>
                  <a:lnTo>
                    <a:pt x="3816" y="595"/>
                  </a:lnTo>
                  <a:lnTo>
                    <a:pt x="3816" y="616"/>
                  </a:lnTo>
                  <a:lnTo>
                    <a:pt x="3795" y="636"/>
                  </a:lnTo>
                  <a:lnTo>
                    <a:pt x="3795" y="656"/>
                  </a:lnTo>
                  <a:lnTo>
                    <a:pt x="3775" y="656"/>
                  </a:lnTo>
                  <a:lnTo>
                    <a:pt x="3775" y="677"/>
                  </a:lnTo>
                  <a:lnTo>
                    <a:pt x="3775" y="702"/>
                  </a:lnTo>
                  <a:lnTo>
                    <a:pt x="3755" y="702"/>
                  </a:lnTo>
                  <a:lnTo>
                    <a:pt x="3755" y="677"/>
                  </a:lnTo>
                  <a:lnTo>
                    <a:pt x="3734" y="656"/>
                  </a:lnTo>
                  <a:lnTo>
                    <a:pt x="3734" y="636"/>
                  </a:lnTo>
                  <a:lnTo>
                    <a:pt x="3714" y="636"/>
                  </a:lnTo>
                  <a:lnTo>
                    <a:pt x="3714" y="616"/>
                  </a:lnTo>
                  <a:lnTo>
                    <a:pt x="3688" y="595"/>
                  </a:lnTo>
                  <a:lnTo>
                    <a:pt x="3668" y="575"/>
                  </a:lnTo>
                  <a:lnTo>
                    <a:pt x="3668" y="550"/>
                  </a:lnTo>
                  <a:lnTo>
                    <a:pt x="3648" y="550"/>
                  </a:lnTo>
                  <a:lnTo>
                    <a:pt x="3648" y="529"/>
                  </a:lnTo>
                  <a:lnTo>
                    <a:pt x="3627" y="529"/>
                  </a:lnTo>
                  <a:lnTo>
                    <a:pt x="3627" y="509"/>
                  </a:lnTo>
                  <a:lnTo>
                    <a:pt x="3607" y="509"/>
                  </a:lnTo>
                  <a:cubicBezTo>
                    <a:pt x="3607" y="489"/>
                    <a:pt x="3587" y="489"/>
                    <a:pt x="3587" y="489"/>
                  </a:cubicBezTo>
                  <a:cubicBezTo>
                    <a:pt x="3587" y="468"/>
                    <a:pt x="3561" y="468"/>
                    <a:pt x="3561" y="448"/>
                  </a:cubicBezTo>
                  <a:cubicBezTo>
                    <a:pt x="3541" y="448"/>
                    <a:pt x="3541" y="448"/>
                    <a:pt x="3541" y="422"/>
                  </a:cubicBezTo>
                  <a:lnTo>
                    <a:pt x="3521" y="422"/>
                  </a:lnTo>
                  <a:lnTo>
                    <a:pt x="3500" y="402"/>
                  </a:lnTo>
                  <a:lnTo>
                    <a:pt x="3480" y="382"/>
                  </a:lnTo>
                  <a:lnTo>
                    <a:pt x="3460" y="361"/>
                  </a:lnTo>
                  <a:lnTo>
                    <a:pt x="3434" y="341"/>
                  </a:lnTo>
                  <a:lnTo>
                    <a:pt x="3393" y="321"/>
                  </a:lnTo>
                  <a:lnTo>
                    <a:pt x="3393" y="295"/>
                  </a:lnTo>
                  <a:lnTo>
                    <a:pt x="3373" y="275"/>
                  </a:lnTo>
                  <a:lnTo>
                    <a:pt x="3353" y="255"/>
                  </a:lnTo>
                  <a:lnTo>
                    <a:pt x="3332" y="255"/>
                  </a:lnTo>
                  <a:lnTo>
                    <a:pt x="3332" y="234"/>
                  </a:lnTo>
                  <a:lnTo>
                    <a:pt x="3307" y="234"/>
                  </a:lnTo>
                  <a:lnTo>
                    <a:pt x="3287" y="214"/>
                  </a:lnTo>
                  <a:lnTo>
                    <a:pt x="3266" y="214"/>
                  </a:lnTo>
                  <a:lnTo>
                    <a:pt x="3266" y="194"/>
                  </a:lnTo>
                  <a:lnTo>
                    <a:pt x="3205" y="194"/>
                  </a:lnTo>
                  <a:lnTo>
                    <a:pt x="3205" y="168"/>
                  </a:lnTo>
                  <a:lnTo>
                    <a:pt x="3159" y="168"/>
                  </a:lnTo>
                  <a:lnTo>
                    <a:pt x="3159" y="148"/>
                  </a:lnTo>
                  <a:lnTo>
                    <a:pt x="3139" y="148"/>
                  </a:lnTo>
                  <a:cubicBezTo>
                    <a:pt x="3119" y="127"/>
                    <a:pt x="3119" y="127"/>
                    <a:pt x="3098" y="127"/>
                  </a:cubicBezTo>
                  <a:lnTo>
                    <a:pt x="3078" y="127"/>
                  </a:lnTo>
                  <a:lnTo>
                    <a:pt x="3078" y="107"/>
                  </a:lnTo>
                  <a:cubicBezTo>
                    <a:pt x="3053" y="107"/>
                    <a:pt x="3053" y="107"/>
                    <a:pt x="3032" y="87"/>
                  </a:cubicBezTo>
                  <a:lnTo>
                    <a:pt x="2971" y="87"/>
                  </a:lnTo>
                  <a:lnTo>
                    <a:pt x="2971" y="66"/>
                  </a:lnTo>
                  <a:lnTo>
                    <a:pt x="2905" y="66"/>
                  </a:lnTo>
                  <a:lnTo>
                    <a:pt x="2885" y="41"/>
                  </a:lnTo>
                  <a:lnTo>
                    <a:pt x="2798" y="41"/>
                  </a:lnTo>
                  <a:lnTo>
                    <a:pt x="2798" y="21"/>
                  </a:lnTo>
                  <a:lnTo>
                    <a:pt x="2717" y="21"/>
                  </a:lnTo>
                  <a:cubicBezTo>
                    <a:pt x="2717" y="0"/>
                    <a:pt x="2697" y="0"/>
                    <a:pt x="2697"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9"/>
            <p:cNvSpPr/>
            <p:nvPr/>
          </p:nvSpPr>
          <p:spPr>
            <a:xfrm>
              <a:off x="2956471" y="3334405"/>
              <a:ext cx="117711" cy="119189"/>
            </a:xfrm>
            <a:custGeom>
              <a:rect b="b" l="l" r="r" t="t"/>
              <a:pathLst>
                <a:path extrusionOk="0" h="1613" w="1593">
                  <a:moveTo>
                    <a:pt x="402" y="1"/>
                  </a:moveTo>
                  <a:lnTo>
                    <a:pt x="402" y="21"/>
                  </a:lnTo>
                  <a:cubicBezTo>
                    <a:pt x="382" y="41"/>
                    <a:pt x="361" y="67"/>
                    <a:pt x="361" y="87"/>
                  </a:cubicBezTo>
                  <a:cubicBezTo>
                    <a:pt x="341" y="107"/>
                    <a:pt x="321" y="128"/>
                    <a:pt x="321" y="148"/>
                  </a:cubicBezTo>
                  <a:lnTo>
                    <a:pt x="295" y="168"/>
                  </a:lnTo>
                  <a:lnTo>
                    <a:pt x="295" y="194"/>
                  </a:lnTo>
                  <a:lnTo>
                    <a:pt x="275" y="214"/>
                  </a:lnTo>
                  <a:lnTo>
                    <a:pt x="275" y="235"/>
                  </a:lnTo>
                  <a:lnTo>
                    <a:pt x="254" y="235"/>
                  </a:lnTo>
                  <a:cubicBezTo>
                    <a:pt x="254" y="255"/>
                    <a:pt x="254" y="255"/>
                    <a:pt x="234" y="275"/>
                  </a:cubicBezTo>
                  <a:cubicBezTo>
                    <a:pt x="234" y="296"/>
                    <a:pt x="214" y="321"/>
                    <a:pt x="214" y="341"/>
                  </a:cubicBezTo>
                  <a:cubicBezTo>
                    <a:pt x="193" y="382"/>
                    <a:pt x="193" y="402"/>
                    <a:pt x="168" y="423"/>
                  </a:cubicBezTo>
                  <a:cubicBezTo>
                    <a:pt x="168" y="423"/>
                    <a:pt x="168" y="448"/>
                    <a:pt x="148" y="448"/>
                  </a:cubicBezTo>
                  <a:lnTo>
                    <a:pt x="148" y="469"/>
                  </a:lnTo>
                  <a:lnTo>
                    <a:pt x="148" y="489"/>
                  </a:lnTo>
                  <a:cubicBezTo>
                    <a:pt x="127" y="489"/>
                    <a:pt x="127" y="509"/>
                    <a:pt x="127" y="509"/>
                  </a:cubicBezTo>
                  <a:cubicBezTo>
                    <a:pt x="127" y="530"/>
                    <a:pt x="107" y="530"/>
                    <a:pt x="107" y="550"/>
                  </a:cubicBezTo>
                  <a:cubicBezTo>
                    <a:pt x="107" y="550"/>
                    <a:pt x="87" y="575"/>
                    <a:pt x="87" y="596"/>
                  </a:cubicBezTo>
                  <a:cubicBezTo>
                    <a:pt x="87" y="596"/>
                    <a:pt x="87" y="616"/>
                    <a:pt x="66" y="616"/>
                  </a:cubicBezTo>
                  <a:lnTo>
                    <a:pt x="66" y="657"/>
                  </a:lnTo>
                  <a:cubicBezTo>
                    <a:pt x="41" y="657"/>
                    <a:pt x="41" y="677"/>
                    <a:pt x="41" y="677"/>
                  </a:cubicBezTo>
                  <a:lnTo>
                    <a:pt x="41" y="703"/>
                  </a:lnTo>
                  <a:lnTo>
                    <a:pt x="20" y="723"/>
                  </a:lnTo>
                  <a:lnTo>
                    <a:pt x="20" y="743"/>
                  </a:lnTo>
                  <a:cubicBezTo>
                    <a:pt x="0" y="764"/>
                    <a:pt x="0" y="764"/>
                    <a:pt x="0" y="784"/>
                  </a:cubicBezTo>
                  <a:lnTo>
                    <a:pt x="0" y="830"/>
                  </a:lnTo>
                  <a:cubicBezTo>
                    <a:pt x="0" y="850"/>
                    <a:pt x="20" y="870"/>
                    <a:pt x="20" y="891"/>
                  </a:cubicBezTo>
                  <a:lnTo>
                    <a:pt x="20" y="911"/>
                  </a:lnTo>
                  <a:lnTo>
                    <a:pt x="41" y="931"/>
                  </a:lnTo>
                  <a:lnTo>
                    <a:pt x="41" y="957"/>
                  </a:lnTo>
                  <a:lnTo>
                    <a:pt x="66" y="957"/>
                  </a:lnTo>
                  <a:lnTo>
                    <a:pt x="66" y="977"/>
                  </a:lnTo>
                  <a:lnTo>
                    <a:pt x="87" y="977"/>
                  </a:lnTo>
                  <a:lnTo>
                    <a:pt x="87" y="998"/>
                  </a:lnTo>
                  <a:lnTo>
                    <a:pt x="107" y="1018"/>
                  </a:lnTo>
                  <a:lnTo>
                    <a:pt x="127" y="1038"/>
                  </a:lnTo>
                  <a:lnTo>
                    <a:pt x="127" y="1059"/>
                  </a:lnTo>
                  <a:cubicBezTo>
                    <a:pt x="148" y="1059"/>
                    <a:pt x="148" y="1059"/>
                    <a:pt x="148" y="1084"/>
                  </a:cubicBezTo>
                  <a:lnTo>
                    <a:pt x="193" y="1104"/>
                  </a:lnTo>
                  <a:cubicBezTo>
                    <a:pt x="193" y="1125"/>
                    <a:pt x="214" y="1145"/>
                    <a:pt x="234" y="1165"/>
                  </a:cubicBezTo>
                  <a:lnTo>
                    <a:pt x="254" y="1186"/>
                  </a:lnTo>
                  <a:lnTo>
                    <a:pt x="275" y="1211"/>
                  </a:lnTo>
                  <a:lnTo>
                    <a:pt x="295" y="1211"/>
                  </a:lnTo>
                  <a:lnTo>
                    <a:pt x="295" y="1232"/>
                  </a:lnTo>
                  <a:cubicBezTo>
                    <a:pt x="321" y="1252"/>
                    <a:pt x="321" y="1252"/>
                    <a:pt x="341" y="1252"/>
                  </a:cubicBezTo>
                  <a:lnTo>
                    <a:pt x="341" y="1272"/>
                  </a:lnTo>
                  <a:lnTo>
                    <a:pt x="361" y="1272"/>
                  </a:lnTo>
                  <a:lnTo>
                    <a:pt x="361" y="1293"/>
                  </a:lnTo>
                  <a:lnTo>
                    <a:pt x="382" y="1293"/>
                  </a:lnTo>
                  <a:lnTo>
                    <a:pt x="402" y="1313"/>
                  </a:lnTo>
                  <a:lnTo>
                    <a:pt x="422" y="1338"/>
                  </a:lnTo>
                  <a:lnTo>
                    <a:pt x="448" y="1338"/>
                  </a:lnTo>
                  <a:lnTo>
                    <a:pt x="448" y="1359"/>
                  </a:lnTo>
                  <a:cubicBezTo>
                    <a:pt x="468" y="1359"/>
                    <a:pt x="468" y="1359"/>
                    <a:pt x="488" y="1379"/>
                  </a:cubicBezTo>
                  <a:cubicBezTo>
                    <a:pt x="488" y="1379"/>
                    <a:pt x="509" y="1379"/>
                    <a:pt x="509" y="1399"/>
                  </a:cubicBezTo>
                  <a:lnTo>
                    <a:pt x="529" y="1399"/>
                  </a:lnTo>
                  <a:lnTo>
                    <a:pt x="549" y="1420"/>
                  </a:lnTo>
                  <a:cubicBezTo>
                    <a:pt x="575" y="1420"/>
                    <a:pt x="595" y="1440"/>
                    <a:pt x="616" y="1440"/>
                  </a:cubicBezTo>
                  <a:lnTo>
                    <a:pt x="616" y="1465"/>
                  </a:lnTo>
                  <a:lnTo>
                    <a:pt x="636" y="1465"/>
                  </a:lnTo>
                  <a:lnTo>
                    <a:pt x="677" y="1486"/>
                  </a:lnTo>
                  <a:lnTo>
                    <a:pt x="702" y="1506"/>
                  </a:lnTo>
                  <a:lnTo>
                    <a:pt x="743" y="1506"/>
                  </a:lnTo>
                  <a:lnTo>
                    <a:pt x="743" y="1527"/>
                  </a:lnTo>
                  <a:lnTo>
                    <a:pt x="763" y="1527"/>
                  </a:lnTo>
                  <a:lnTo>
                    <a:pt x="783" y="1547"/>
                  </a:lnTo>
                  <a:lnTo>
                    <a:pt x="804" y="1547"/>
                  </a:lnTo>
                  <a:cubicBezTo>
                    <a:pt x="829" y="1547"/>
                    <a:pt x="850" y="1567"/>
                    <a:pt x="870" y="1567"/>
                  </a:cubicBezTo>
                  <a:lnTo>
                    <a:pt x="870" y="1593"/>
                  </a:lnTo>
                  <a:lnTo>
                    <a:pt x="890" y="1593"/>
                  </a:lnTo>
                  <a:cubicBezTo>
                    <a:pt x="911" y="1593"/>
                    <a:pt x="911" y="1593"/>
                    <a:pt x="931" y="1613"/>
                  </a:cubicBezTo>
                  <a:lnTo>
                    <a:pt x="1017" y="1613"/>
                  </a:lnTo>
                  <a:lnTo>
                    <a:pt x="1017" y="1593"/>
                  </a:lnTo>
                  <a:lnTo>
                    <a:pt x="1058" y="1593"/>
                  </a:lnTo>
                  <a:cubicBezTo>
                    <a:pt x="1058" y="1567"/>
                    <a:pt x="1084" y="1567"/>
                    <a:pt x="1084" y="1567"/>
                  </a:cubicBezTo>
                  <a:lnTo>
                    <a:pt x="1104" y="1547"/>
                  </a:lnTo>
                  <a:lnTo>
                    <a:pt x="1124" y="1527"/>
                  </a:lnTo>
                  <a:lnTo>
                    <a:pt x="1145" y="1527"/>
                  </a:lnTo>
                  <a:lnTo>
                    <a:pt x="1145" y="1506"/>
                  </a:lnTo>
                  <a:lnTo>
                    <a:pt x="1165" y="1506"/>
                  </a:lnTo>
                  <a:lnTo>
                    <a:pt x="1165" y="1486"/>
                  </a:lnTo>
                  <a:lnTo>
                    <a:pt x="1185" y="1486"/>
                  </a:lnTo>
                  <a:lnTo>
                    <a:pt x="1211" y="1465"/>
                  </a:lnTo>
                  <a:lnTo>
                    <a:pt x="1211" y="1440"/>
                  </a:lnTo>
                  <a:cubicBezTo>
                    <a:pt x="1231" y="1440"/>
                    <a:pt x="1231" y="1420"/>
                    <a:pt x="1231" y="1420"/>
                  </a:cubicBezTo>
                  <a:lnTo>
                    <a:pt x="1251" y="1399"/>
                  </a:lnTo>
                  <a:lnTo>
                    <a:pt x="1251" y="1379"/>
                  </a:lnTo>
                  <a:lnTo>
                    <a:pt x="1272" y="1379"/>
                  </a:lnTo>
                  <a:lnTo>
                    <a:pt x="1272" y="1359"/>
                  </a:lnTo>
                  <a:cubicBezTo>
                    <a:pt x="1292" y="1359"/>
                    <a:pt x="1292" y="1338"/>
                    <a:pt x="1292" y="1338"/>
                  </a:cubicBezTo>
                  <a:lnTo>
                    <a:pt x="1312" y="1313"/>
                  </a:lnTo>
                  <a:lnTo>
                    <a:pt x="1312" y="1293"/>
                  </a:lnTo>
                  <a:cubicBezTo>
                    <a:pt x="1338" y="1293"/>
                    <a:pt x="1338" y="1272"/>
                    <a:pt x="1338" y="1272"/>
                  </a:cubicBezTo>
                  <a:lnTo>
                    <a:pt x="1358" y="1252"/>
                  </a:lnTo>
                  <a:lnTo>
                    <a:pt x="1358" y="1232"/>
                  </a:lnTo>
                  <a:cubicBezTo>
                    <a:pt x="1358" y="1232"/>
                    <a:pt x="1358" y="1211"/>
                    <a:pt x="1379" y="1211"/>
                  </a:cubicBezTo>
                  <a:lnTo>
                    <a:pt x="1379" y="1186"/>
                  </a:lnTo>
                  <a:lnTo>
                    <a:pt x="1379" y="1165"/>
                  </a:lnTo>
                  <a:cubicBezTo>
                    <a:pt x="1399" y="1165"/>
                    <a:pt x="1399" y="1145"/>
                    <a:pt x="1399" y="1145"/>
                  </a:cubicBezTo>
                  <a:cubicBezTo>
                    <a:pt x="1399" y="1125"/>
                    <a:pt x="1419" y="1125"/>
                    <a:pt x="1419" y="1104"/>
                  </a:cubicBezTo>
                  <a:cubicBezTo>
                    <a:pt x="1419" y="1104"/>
                    <a:pt x="1419" y="1084"/>
                    <a:pt x="1440" y="1084"/>
                  </a:cubicBezTo>
                  <a:cubicBezTo>
                    <a:pt x="1440" y="1059"/>
                    <a:pt x="1465" y="1038"/>
                    <a:pt x="1465" y="1018"/>
                  </a:cubicBezTo>
                  <a:lnTo>
                    <a:pt x="1465" y="998"/>
                  </a:lnTo>
                  <a:lnTo>
                    <a:pt x="1485" y="977"/>
                  </a:lnTo>
                  <a:cubicBezTo>
                    <a:pt x="1485" y="977"/>
                    <a:pt x="1485" y="957"/>
                    <a:pt x="1506" y="957"/>
                  </a:cubicBezTo>
                  <a:lnTo>
                    <a:pt x="1506" y="931"/>
                  </a:lnTo>
                  <a:lnTo>
                    <a:pt x="1506" y="911"/>
                  </a:lnTo>
                  <a:lnTo>
                    <a:pt x="1506" y="891"/>
                  </a:lnTo>
                  <a:lnTo>
                    <a:pt x="1526" y="891"/>
                  </a:lnTo>
                  <a:lnTo>
                    <a:pt x="1526" y="870"/>
                  </a:lnTo>
                  <a:lnTo>
                    <a:pt x="1526" y="850"/>
                  </a:lnTo>
                  <a:lnTo>
                    <a:pt x="1546" y="830"/>
                  </a:lnTo>
                  <a:lnTo>
                    <a:pt x="1546" y="804"/>
                  </a:lnTo>
                  <a:lnTo>
                    <a:pt x="1567" y="784"/>
                  </a:lnTo>
                  <a:lnTo>
                    <a:pt x="1567" y="764"/>
                  </a:lnTo>
                  <a:cubicBezTo>
                    <a:pt x="1592" y="743"/>
                    <a:pt x="1592" y="723"/>
                    <a:pt x="1592" y="723"/>
                  </a:cubicBezTo>
                  <a:lnTo>
                    <a:pt x="1592" y="703"/>
                  </a:lnTo>
                  <a:lnTo>
                    <a:pt x="1567" y="677"/>
                  </a:lnTo>
                  <a:lnTo>
                    <a:pt x="1567" y="636"/>
                  </a:lnTo>
                  <a:cubicBezTo>
                    <a:pt x="1546" y="636"/>
                    <a:pt x="1546" y="616"/>
                    <a:pt x="1546" y="616"/>
                  </a:cubicBezTo>
                  <a:cubicBezTo>
                    <a:pt x="1526" y="596"/>
                    <a:pt x="1526" y="596"/>
                    <a:pt x="1526" y="575"/>
                  </a:cubicBezTo>
                  <a:lnTo>
                    <a:pt x="1506" y="575"/>
                  </a:lnTo>
                  <a:lnTo>
                    <a:pt x="1506" y="550"/>
                  </a:lnTo>
                  <a:lnTo>
                    <a:pt x="1506" y="530"/>
                  </a:lnTo>
                  <a:lnTo>
                    <a:pt x="1485" y="509"/>
                  </a:lnTo>
                  <a:lnTo>
                    <a:pt x="1485" y="489"/>
                  </a:lnTo>
                  <a:lnTo>
                    <a:pt x="1465" y="469"/>
                  </a:lnTo>
                  <a:cubicBezTo>
                    <a:pt x="1440" y="448"/>
                    <a:pt x="1440" y="423"/>
                    <a:pt x="1419" y="402"/>
                  </a:cubicBezTo>
                  <a:cubicBezTo>
                    <a:pt x="1419" y="382"/>
                    <a:pt x="1399" y="382"/>
                    <a:pt x="1399" y="362"/>
                  </a:cubicBezTo>
                  <a:lnTo>
                    <a:pt x="1379" y="341"/>
                  </a:lnTo>
                  <a:cubicBezTo>
                    <a:pt x="1379" y="321"/>
                    <a:pt x="1358" y="321"/>
                    <a:pt x="1358" y="321"/>
                  </a:cubicBezTo>
                  <a:lnTo>
                    <a:pt x="1358" y="296"/>
                  </a:lnTo>
                  <a:lnTo>
                    <a:pt x="1338" y="275"/>
                  </a:lnTo>
                  <a:cubicBezTo>
                    <a:pt x="1338" y="255"/>
                    <a:pt x="1312" y="235"/>
                    <a:pt x="1312" y="214"/>
                  </a:cubicBezTo>
                  <a:cubicBezTo>
                    <a:pt x="1292" y="194"/>
                    <a:pt x="1292" y="194"/>
                    <a:pt x="1292" y="168"/>
                  </a:cubicBezTo>
                  <a:lnTo>
                    <a:pt x="1272" y="168"/>
                  </a:lnTo>
                  <a:lnTo>
                    <a:pt x="1272" y="148"/>
                  </a:lnTo>
                  <a:lnTo>
                    <a:pt x="1251" y="128"/>
                  </a:lnTo>
                  <a:lnTo>
                    <a:pt x="1251" y="107"/>
                  </a:lnTo>
                  <a:lnTo>
                    <a:pt x="1231" y="87"/>
                  </a:lnTo>
                  <a:lnTo>
                    <a:pt x="1211" y="67"/>
                  </a:lnTo>
                  <a:lnTo>
                    <a:pt x="1185" y="41"/>
                  </a:lnTo>
                  <a:lnTo>
                    <a:pt x="1185" y="21"/>
                  </a:lnTo>
                  <a:lnTo>
                    <a:pt x="1165" y="1"/>
                  </a:lnTo>
                  <a:lnTo>
                    <a:pt x="1145" y="1"/>
                  </a:lnTo>
                  <a:lnTo>
                    <a:pt x="1124" y="21"/>
                  </a:lnTo>
                  <a:lnTo>
                    <a:pt x="1058" y="21"/>
                  </a:lnTo>
                  <a:lnTo>
                    <a:pt x="1038" y="41"/>
                  </a:lnTo>
                  <a:lnTo>
                    <a:pt x="890" y="41"/>
                  </a:lnTo>
                  <a:cubicBezTo>
                    <a:pt x="890" y="67"/>
                    <a:pt x="870" y="67"/>
                    <a:pt x="870" y="67"/>
                  </a:cubicBezTo>
                  <a:lnTo>
                    <a:pt x="656" y="67"/>
                  </a:lnTo>
                  <a:cubicBezTo>
                    <a:pt x="636" y="67"/>
                    <a:pt x="616" y="67"/>
                    <a:pt x="616" y="41"/>
                  </a:cubicBezTo>
                  <a:lnTo>
                    <a:pt x="529" y="41"/>
                  </a:lnTo>
                  <a:lnTo>
                    <a:pt x="509" y="21"/>
                  </a:lnTo>
                  <a:lnTo>
                    <a:pt x="422" y="21"/>
                  </a:lnTo>
                  <a:lnTo>
                    <a:pt x="422"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9"/>
            <p:cNvSpPr/>
            <p:nvPr/>
          </p:nvSpPr>
          <p:spPr>
            <a:xfrm>
              <a:off x="2978269" y="3270119"/>
              <a:ext cx="67686" cy="69237"/>
            </a:xfrm>
            <a:custGeom>
              <a:rect b="b" l="l" r="r" t="t"/>
              <a:pathLst>
                <a:path extrusionOk="0" h="937" w="916">
                  <a:moveTo>
                    <a:pt x="427" y="1"/>
                  </a:moveTo>
                  <a:lnTo>
                    <a:pt x="427" y="21"/>
                  </a:lnTo>
                  <a:lnTo>
                    <a:pt x="407" y="21"/>
                  </a:lnTo>
                  <a:lnTo>
                    <a:pt x="382" y="47"/>
                  </a:lnTo>
                  <a:lnTo>
                    <a:pt x="361" y="67"/>
                  </a:lnTo>
                  <a:lnTo>
                    <a:pt x="361" y="87"/>
                  </a:lnTo>
                  <a:lnTo>
                    <a:pt x="341" y="87"/>
                  </a:lnTo>
                  <a:cubicBezTo>
                    <a:pt x="341" y="108"/>
                    <a:pt x="341" y="108"/>
                    <a:pt x="321" y="108"/>
                  </a:cubicBezTo>
                  <a:lnTo>
                    <a:pt x="321" y="128"/>
                  </a:lnTo>
                  <a:lnTo>
                    <a:pt x="300" y="148"/>
                  </a:lnTo>
                  <a:lnTo>
                    <a:pt x="300" y="174"/>
                  </a:lnTo>
                  <a:lnTo>
                    <a:pt x="300" y="194"/>
                  </a:lnTo>
                  <a:lnTo>
                    <a:pt x="300" y="214"/>
                  </a:lnTo>
                  <a:lnTo>
                    <a:pt x="300" y="235"/>
                  </a:lnTo>
                  <a:lnTo>
                    <a:pt x="300" y="255"/>
                  </a:lnTo>
                  <a:lnTo>
                    <a:pt x="300" y="275"/>
                  </a:lnTo>
                  <a:lnTo>
                    <a:pt x="300" y="301"/>
                  </a:lnTo>
                  <a:lnTo>
                    <a:pt x="321" y="301"/>
                  </a:lnTo>
                  <a:lnTo>
                    <a:pt x="321" y="321"/>
                  </a:lnTo>
                  <a:lnTo>
                    <a:pt x="300" y="301"/>
                  </a:lnTo>
                  <a:lnTo>
                    <a:pt x="193" y="301"/>
                  </a:lnTo>
                  <a:lnTo>
                    <a:pt x="193" y="321"/>
                  </a:lnTo>
                  <a:lnTo>
                    <a:pt x="173" y="321"/>
                  </a:lnTo>
                  <a:lnTo>
                    <a:pt x="153" y="342"/>
                  </a:lnTo>
                  <a:lnTo>
                    <a:pt x="127" y="342"/>
                  </a:lnTo>
                  <a:cubicBezTo>
                    <a:pt x="127" y="362"/>
                    <a:pt x="107" y="362"/>
                    <a:pt x="107" y="382"/>
                  </a:cubicBezTo>
                  <a:cubicBezTo>
                    <a:pt x="107" y="382"/>
                    <a:pt x="87" y="382"/>
                    <a:pt x="87" y="403"/>
                  </a:cubicBezTo>
                  <a:lnTo>
                    <a:pt x="66" y="428"/>
                  </a:lnTo>
                  <a:cubicBezTo>
                    <a:pt x="66" y="448"/>
                    <a:pt x="46" y="448"/>
                    <a:pt x="46" y="469"/>
                  </a:cubicBezTo>
                  <a:lnTo>
                    <a:pt x="26" y="489"/>
                  </a:lnTo>
                  <a:lnTo>
                    <a:pt x="26" y="509"/>
                  </a:lnTo>
                  <a:lnTo>
                    <a:pt x="26" y="530"/>
                  </a:lnTo>
                  <a:lnTo>
                    <a:pt x="0" y="555"/>
                  </a:lnTo>
                  <a:lnTo>
                    <a:pt x="0" y="596"/>
                  </a:lnTo>
                  <a:lnTo>
                    <a:pt x="0" y="616"/>
                  </a:lnTo>
                  <a:lnTo>
                    <a:pt x="0" y="637"/>
                  </a:lnTo>
                  <a:lnTo>
                    <a:pt x="0" y="657"/>
                  </a:lnTo>
                  <a:lnTo>
                    <a:pt x="0" y="682"/>
                  </a:lnTo>
                  <a:lnTo>
                    <a:pt x="0" y="703"/>
                  </a:lnTo>
                  <a:lnTo>
                    <a:pt x="0" y="723"/>
                  </a:lnTo>
                  <a:lnTo>
                    <a:pt x="0" y="743"/>
                  </a:lnTo>
                  <a:lnTo>
                    <a:pt x="26" y="764"/>
                  </a:lnTo>
                  <a:lnTo>
                    <a:pt x="26" y="784"/>
                  </a:lnTo>
                  <a:lnTo>
                    <a:pt x="46" y="784"/>
                  </a:lnTo>
                  <a:lnTo>
                    <a:pt x="46" y="810"/>
                  </a:lnTo>
                  <a:lnTo>
                    <a:pt x="46" y="830"/>
                  </a:lnTo>
                  <a:lnTo>
                    <a:pt x="66" y="850"/>
                  </a:lnTo>
                  <a:lnTo>
                    <a:pt x="87" y="850"/>
                  </a:lnTo>
                  <a:lnTo>
                    <a:pt x="87" y="871"/>
                  </a:lnTo>
                  <a:lnTo>
                    <a:pt x="127" y="871"/>
                  </a:lnTo>
                  <a:lnTo>
                    <a:pt x="127" y="891"/>
                  </a:lnTo>
                  <a:lnTo>
                    <a:pt x="214" y="891"/>
                  </a:lnTo>
                  <a:lnTo>
                    <a:pt x="234" y="911"/>
                  </a:lnTo>
                  <a:lnTo>
                    <a:pt x="321" y="911"/>
                  </a:lnTo>
                  <a:cubicBezTo>
                    <a:pt x="321" y="937"/>
                    <a:pt x="341" y="937"/>
                    <a:pt x="361" y="937"/>
                  </a:cubicBezTo>
                  <a:lnTo>
                    <a:pt x="575" y="937"/>
                  </a:lnTo>
                  <a:lnTo>
                    <a:pt x="595" y="911"/>
                  </a:lnTo>
                  <a:lnTo>
                    <a:pt x="743" y="911"/>
                  </a:lnTo>
                  <a:lnTo>
                    <a:pt x="763" y="891"/>
                  </a:lnTo>
                  <a:lnTo>
                    <a:pt x="829" y="891"/>
                  </a:lnTo>
                  <a:lnTo>
                    <a:pt x="850" y="871"/>
                  </a:lnTo>
                  <a:lnTo>
                    <a:pt x="870" y="871"/>
                  </a:lnTo>
                  <a:lnTo>
                    <a:pt x="870" y="850"/>
                  </a:lnTo>
                  <a:lnTo>
                    <a:pt x="890" y="850"/>
                  </a:lnTo>
                  <a:lnTo>
                    <a:pt x="890" y="830"/>
                  </a:lnTo>
                  <a:lnTo>
                    <a:pt x="890" y="810"/>
                  </a:lnTo>
                  <a:lnTo>
                    <a:pt x="890" y="784"/>
                  </a:lnTo>
                  <a:cubicBezTo>
                    <a:pt x="916" y="764"/>
                    <a:pt x="916" y="764"/>
                    <a:pt x="916" y="743"/>
                  </a:cubicBezTo>
                  <a:lnTo>
                    <a:pt x="916" y="723"/>
                  </a:lnTo>
                  <a:lnTo>
                    <a:pt x="916" y="703"/>
                  </a:lnTo>
                  <a:lnTo>
                    <a:pt x="916" y="682"/>
                  </a:lnTo>
                  <a:lnTo>
                    <a:pt x="916" y="637"/>
                  </a:lnTo>
                  <a:lnTo>
                    <a:pt x="916" y="596"/>
                  </a:lnTo>
                  <a:lnTo>
                    <a:pt x="916" y="576"/>
                  </a:lnTo>
                  <a:cubicBezTo>
                    <a:pt x="890" y="555"/>
                    <a:pt x="890" y="555"/>
                    <a:pt x="890" y="530"/>
                  </a:cubicBezTo>
                  <a:lnTo>
                    <a:pt x="890" y="509"/>
                  </a:lnTo>
                  <a:lnTo>
                    <a:pt x="870" y="509"/>
                  </a:lnTo>
                  <a:lnTo>
                    <a:pt x="870" y="489"/>
                  </a:lnTo>
                  <a:lnTo>
                    <a:pt x="850" y="469"/>
                  </a:lnTo>
                  <a:lnTo>
                    <a:pt x="850" y="448"/>
                  </a:lnTo>
                  <a:lnTo>
                    <a:pt x="829" y="448"/>
                  </a:lnTo>
                  <a:lnTo>
                    <a:pt x="829" y="428"/>
                  </a:lnTo>
                  <a:lnTo>
                    <a:pt x="809" y="403"/>
                  </a:lnTo>
                  <a:cubicBezTo>
                    <a:pt x="789" y="382"/>
                    <a:pt x="789" y="382"/>
                    <a:pt x="789" y="362"/>
                  </a:cubicBezTo>
                  <a:lnTo>
                    <a:pt x="743" y="362"/>
                  </a:lnTo>
                  <a:lnTo>
                    <a:pt x="743" y="342"/>
                  </a:lnTo>
                  <a:lnTo>
                    <a:pt x="702" y="342"/>
                  </a:lnTo>
                  <a:lnTo>
                    <a:pt x="702" y="321"/>
                  </a:lnTo>
                  <a:lnTo>
                    <a:pt x="661" y="321"/>
                  </a:lnTo>
                  <a:cubicBezTo>
                    <a:pt x="636" y="301"/>
                    <a:pt x="636" y="301"/>
                    <a:pt x="616" y="301"/>
                  </a:cubicBezTo>
                  <a:lnTo>
                    <a:pt x="575" y="301"/>
                  </a:lnTo>
                  <a:lnTo>
                    <a:pt x="575" y="275"/>
                  </a:lnTo>
                  <a:lnTo>
                    <a:pt x="575" y="255"/>
                  </a:lnTo>
                  <a:lnTo>
                    <a:pt x="595" y="255"/>
                  </a:lnTo>
                  <a:lnTo>
                    <a:pt x="595" y="235"/>
                  </a:lnTo>
                  <a:lnTo>
                    <a:pt x="595" y="214"/>
                  </a:lnTo>
                  <a:lnTo>
                    <a:pt x="595" y="194"/>
                  </a:lnTo>
                  <a:lnTo>
                    <a:pt x="595" y="174"/>
                  </a:lnTo>
                  <a:lnTo>
                    <a:pt x="595" y="148"/>
                  </a:lnTo>
                  <a:lnTo>
                    <a:pt x="595" y="128"/>
                  </a:lnTo>
                  <a:lnTo>
                    <a:pt x="575" y="128"/>
                  </a:lnTo>
                  <a:lnTo>
                    <a:pt x="575" y="108"/>
                  </a:lnTo>
                  <a:lnTo>
                    <a:pt x="555" y="87"/>
                  </a:lnTo>
                  <a:lnTo>
                    <a:pt x="534" y="87"/>
                  </a:lnTo>
                  <a:lnTo>
                    <a:pt x="534" y="67"/>
                  </a:lnTo>
                  <a:lnTo>
                    <a:pt x="509" y="47"/>
                  </a:lnTo>
                  <a:lnTo>
                    <a:pt x="488" y="47"/>
                  </a:lnTo>
                  <a:lnTo>
                    <a:pt x="488" y="21"/>
                  </a:lnTo>
                  <a:lnTo>
                    <a:pt x="448" y="21"/>
                  </a:lnTo>
                  <a:lnTo>
                    <a:pt x="448"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9"/>
            <p:cNvSpPr/>
            <p:nvPr/>
          </p:nvSpPr>
          <p:spPr>
            <a:xfrm>
              <a:off x="2987654" y="3292287"/>
              <a:ext cx="15813" cy="3103"/>
            </a:xfrm>
            <a:custGeom>
              <a:rect b="b" l="l" r="r" t="t"/>
              <a:pathLst>
                <a:path extrusionOk="0" h="42" w="214">
                  <a:moveTo>
                    <a:pt x="127" y="1"/>
                  </a:moveTo>
                  <a:cubicBezTo>
                    <a:pt x="153" y="1"/>
                    <a:pt x="173" y="1"/>
                    <a:pt x="194" y="21"/>
                  </a:cubicBezTo>
                  <a:lnTo>
                    <a:pt x="214" y="1"/>
                  </a:lnTo>
                  <a:close/>
                  <a:moveTo>
                    <a:pt x="66" y="1"/>
                  </a:moveTo>
                  <a:lnTo>
                    <a:pt x="46" y="21"/>
                  </a:lnTo>
                  <a:lnTo>
                    <a:pt x="26" y="21"/>
                  </a:lnTo>
                  <a:lnTo>
                    <a:pt x="0" y="42"/>
                  </a:lnTo>
                  <a:lnTo>
                    <a:pt x="46" y="42"/>
                  </a:lnTo>
                  <a:cubicBezTo>
                    <a:pt x="46" y="21"/>
                    <a:pt x="46" y="21"/>
                    <a:pt x="66" y="21"/>
                  </a:cubicBezTo>
                  <a:lnTo>
                    <a:pt x="87" y="21"/>
                  </a:lnTo>
                  <a:lnTo>
                    <a:pt x="8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9"/>
            <p:cNvSpPr/>
            <p:nvPr/>
          </p:nvSpPr>
          <p:spPr>
            <a:xfrm>
              <a:off x="2953442" y="3495637"/>
              <a:ext cx="29779" cy="15148"/>
            </a:xfrm>
            <a:custGeom>
              <a:rect b="b" l="l" r="r" t="t"/>
              <a:pathLst>
                <a:path extrusionOk="0" h="205" w="403">
                  <a:moveTo>
                    <a:pt x="0" y="1"/>
                  </a:moveTo>
                  <a:cubicBezTo>
                    <a:pt x="0" y="67"/>
                    <a:pt x="61" y="128"/>
                    <a:pt x="107" y="174"/>
                  </a:cubicBezTo>
                  <a:cubicBezTo>
                    <a:pt x="148" y="194"/>
                    <a:pt x="185" y="204"/>
                    <a:pt x="219" y="204"/>
                  </a:cubicBezTo>
                  <a:cubicBezTo>
                    <a:pt x="254" y="204"/>
                    <a:pt x="285" y="194"/>
                    <a:pt x="316" y="174"/>
                  </a:cubicBezTo>
                  <a:cubicBezTo>
                    <a:pt x="362" y="148"/>
                    <a:pt x="402" y="128"/>
                    <a:pt x="402" y="87"/>
                  </a:cubicBezTo>
                  <a:lnTo>
                    <a:pt x="402" y="87"/>
                  </a:lnTo>
                  <a:cubicBezTo>
                    <a:pt x="382" y="108"/>
                    <a:pt x="382" y="108"/>
                    <a:pt x="362" y="108"/>
                  </a:cubicBezTo>
                  <a:cubicBezTo>
                    <a:pt x="316" y="128"/>
                    <a:pt x="295" y="128"/>
                    <a:pt x="255" y="128"/>
                  </a:cubicBezTo>
                  <a:cubicBezTo>
                    <a:pt x="234" y="128"/>
                    <a:pt x="209" y="128"/>
                    <a:pt x="189" y="108"/>
                  </a:cubicBezTo>
                  <a:cubicBezTo>
                    <a:pt x="148" y="108"/>
                    <a:pt x="128" y="87"/>
                    <a:pt x="82" y="67"/>
                  </a:cubicBezTo>
                  <a:cubicBezTo>
                    <a:pt x="61" y="46"/>
                    <a:pt x="41" y="46"/>
                    <a:pt x="21" y="21"/>
                  </a:cubicBezTo>
                  <a:cubicBezTo>
                    <a:pt x="21" y="21"/>
                    <a:pt x="21" y="1"/>
                    <a:pt x="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9"/>
            <p:cNvSpPr/>
            <p:nvPr/>
          </p:nvSpPr>
          <p:spPr>
            <a:xfrm>
              <a:off x="3058295" y="3489652"/>
              <a:ext cx="31257" cy="18843"/>
            </a:xfrm>
            <a:custGeom>
              <a:rect b="b" l="l" r="r" t="t"/>
              <a:pathLst>
                <a:path extrusionOk="0" h="255" w="423">
                  <a:moveTo>
                    <a:pt x="423" y="0"/>
                  </a:moveTo>
                  <a:lnTo>
                    <a:pt x="423" y="0"/>
                  </a:lnTo>
                  <a:cubicBezTo>
                    <a:pt x="402" y="21"/>
                    <a:pt x="382" y="21"/>
                    <a:pt x="382" y="41"/>
                  </a:cubicBezTo>
                  <a:cubicBezTo>
                    <a:pt x="362" y="61"/>
                    <a:pt x="341" y="82"/>
                    <a:pt x="316" y="102"/>
                  </a:cubicBezTo>
                  <a:cubicBezTo>
                    <a:pt x="316" y="127"/>
                    <a:pt x="296" y="127"/>
                    <a:pt x="275" y="148"/>
                  </a:cubicBezTo>
                  <a:cubicBezTo>
                    <a:pt x="255" y="148"/>
                    <a:pt x="235" y="168"/>
                    <a:pt x="189" y="168"/>
                  </a:cubicBezTo>
                  <a:lnTo>
                    <a:pt x="62" y="168"/>
                  </a:lnTo>
                  <a:cubicBezTo>
                    <a:pt x="41" y="168"/>
                    <a:pt x="21" y="148"/>
                    <a:pt x="1" y="148"/>
                  </a:cubicBezTo>
                  <a:cubicBezTo>
                    <a:pt x="21" y="168"/>
                    <a:pt x="41" y="189"/>
                    <a:pt x="87" y="209"/>
                  </a:cubicBezTo>
                  <a:cubicBezTo>
                    <a:pt x="87" y="229"/>
                    <a:pt x="107" y="229"/>
                    <a:pt x="128" y="229"/>
                  </a:cubicBezTo>
                  <a:cubicBezTo>
                    <a:pt x="168" y="255"/>
                    <a:pt x="189" y="255"/>
                    <a:pt x="235" y="255"/>
                  </a:cubicBezTo>
                  <a:cubicBezTo>
                    <a:pt x="255" y="229"/>
                    <a:pt x="296" y="209"/>
                    <a:pt x="316" y="189"/>
                  </a:cubicBezTo>
                  <a:cubicBezTo>
                    <a:pt x="362" y="168"/>
                    <a:pt x="382" y="127"/>
                    <a:pt x="382" y="82"/>
                  </a:cubicBezTo>
                  <a:cubicBezTo>
                    <a:pt x="402" y="61"/>
                    <a:pt x="423" y="21"/>
                    <a:pt x="42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9"/>
            <p:cNvSpPr/>
            <p:nvPr/>
          </p:nvSpPr>
          <p:spPr>
            <a:xfrm>
              <a:off x="3003393" y="3594505"/>
              <a:ext cx="47070" cy="11010"/>
            </a:xfrm>
            <a:custGeom>
              <a:rect b="b" l="l" r="r" t="t"/>
              <a:pathLst>
                <a:path extrusionOk="0" h="149" w="637">
                  <a:moveTo>
                    <a:pt x="321" y="1"/>
                  </a:moveTo>
                  <a:cubicBezTo>
                    <a:pt x="276" y="1"/>
                    <a:pt x="235" y="1"/>
                    <a:pt x="215" y="21"/>
                  </a:cubicBezTo>
                  <a:cubicBezTo>
                    <a:pt x="169" y="21"/>
                    <a:pt x="128" y="41"/>
                    <a:pt x="87" y="62"/>
                  </a:cubicBezTo>
                  <a:cubicBezTo>
                    <a:pt x="42" y="82"/>
                    <a:pt x="21" y="107"/>
                    <a:pt x="1" y="148"/>
                  </a:cubicBezTo>
                  <a:cubicBezTo>
                    <a:pt x="21" y="148"/>
                    <a:pt x="42" y="128"/>
                    <a:pt x="42" y="128"/>
                  </a:cubicBezTo>
                  <a:cubicBezTo>
                    <a:pt x="67" y="107"/>
                    <a:pt x="87" y="107"/>
                    <a:pt x="108" y="107"/>
                  </a:cubicBezTo>
                  <a:cubicBezTo>
                    <a:pt x="169" y="82"/>
                    <a:pt x="235" y="82"/>
                    <a:pt x="296" y="82"/>
                  </a:cubicBezTo>
                  <a:lnTo>
                    <a:pt x="510" y="82"/>
                  </a:lnTo>
                  <a:cubicBezTo>
                    <a:pt x="550" y="107"/>
                    <a:pt x="576" y="107"/>
                    <a:pt x="596" y="107"/>
                  </a:cubicBezTo>
                  <a:cubicBezTo>
                    <a:pt x="616" y="107"/>
                    <a:pt x="616" y="128"/>
                    <a:pt x="637" y="128"/>
                  </a:cubicBezTo>
                  <a:cubicBezTo>
                    <a:pt x="637" y="107"/>
                    <a:pt x="616" y="107"/>
                    <a:pt x="596" y="82"/>
                  </a:cubicBezTo>
                  <a:cubicBezTo>
                    <a:pt x="550" y="62"/>
                    <a:pt x="530" y="41"/>
                    <a:pt x="489" y="41"/>
                  </a:cubicBezTo>
                  <a:cubicBezTo>
                    <a:pt x="423" y="21"/>
                    <a:pt x="382" y="1"/>
                    <a:pt x="321"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9"/>
            <p:cNvSpPr/>
            <p:nvPr/>
          </p:nvSpPr>
          <p:spPr>
            <a:xfrm>
              <a:off x="3011299" y="3622731"/>
              <a:ext cx="23424" cy="4581"/>
            </a:xfrm>
            <a:custGeom>
              <a:rect b="b" l="l" r="r" t="t"/>
              <a:pathLst>
                <a:path extrusionOk="0" h="62" w="317">
                  <a:moveTo>
                    <a:pt x="148" y="0"/>
                  </a:moveTo>
                  <a:cubicBezTo>
                    <a:pt x="115" y="0"/>
                    <a:pt x="65" y="14"/>
                    <a:pt x="25" y="41"/>
                  </a:cubicBezTo>
                  <a:lnTo>
                    <a:pt x="316" y="41"/>
                  </a:lnTo>
                  <a:cubicBezTo>
                    <a:pt x="296" y="20"/>
                    <a:pt x="255" y="20"/>
                    <a:pt x="214" y="0"/>
                  </a:cubicBezTo>
                  <a:close/>
                  <a:moveTo>
                    <a:pt x="21" y="41"/>
                  </a:moveTo>
                  <a:lnTo>
                    <a:pt x="1" y="61"/>
                  </a:lnTo>
                  <a:cubicBezTo>
                    <a:pt x="8" y="54"/>
                    <a:pt x="17" y="47"/>
                    <a:pt x="25" y="4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9"/>
            <p:cNvSpPr/>
            <p:nvPr/>
          </p:nvSpPr>
          <p:spPr>
            <a:xfrm>
              <a:off x="3017728" y="3656869"/>
              <a:ext cx="16995" cy="3473"/>
            </a:xfrm>
            <a:custGeom>
              <a:rect b="b" l="l" r="r" t="t"/>
              <a:pathLst>
                <a:path extrusionOk="0" h="47" w="230">
                  <a:moveTo>
                    <a:pt x="127" y="1"/>
                  </a:moveTo>
                  <a:cubicBezTo>
                    <a:pt x="82" y="1"/>
                    <a:pt x="41" y="26"/>
                    <a:pt x="0" y="47"/>
                  </a:cubicBezTo>
                  <a:lnTo>
                    <a:pt x="41" y="47"/>
                  </a:lnTo>
                  <a:cubicBezTo>
                    <a:pt x="61" y="26"/>
                    <a:pt x="82" y="26"/>
                    <a:pt x="102" y="26"/>
                  </a:cubicBezTo>
                  <a:lnTo>
                    <a:pt x="229" y="26"/>
                  </a:lnTo>
                  <a:cubicBezTo>
                    <a:pt x="209" y="1"/>
                    <a:pt x="168" y="1"/>
                    <a:pt x="127"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9"/>
            <p:cNvSpPr/>
            <p:nvPr/>
          </p:nvSpPr>
          <p:spPr>
            <a:xfrm>
              <a:off x="3041004" y="3674160"/>
              <a:ext cx="12488" cy="17365"/>
            </a:xfrm>
            <a:custGeom>
              <a:rect b="b" l="l" r="r" t="t"/>
              <a:pathLst>
                <a:path extrusionOk="0" h="235" w="169">
                  <a:moveTo>
                    <a:pt x="148" y="1"/>
                  </a:moveTo>
                  <a:cubicBezTo>
                    <a:pt x="128" y="1"/>
                    <a:pt x="107" y="21"/>
                    <a:pt x="107" y="21"/>
                  </a:cubicBezTo>
                  <a:cubicBezTo>
                    <a:pt x="87" y="47"/>
                    <a:pt x="67" y="47"/>
                    <a:pt x="67" y="67"/>
                  </a:cubicBezTo>
                  <a:cubicBezTo>
                    <a:pt x="21" y="108"/>
                    <a:pt x="1" y="174"/>
                    <a:pt x="1" y="235"/>
                  </a:cubicBezTo>
                  <a:cubicBezTo>
                    <a:pt x="1" y="215"/>
                    <a:pt x="21" y="194"/>
                    <a:pt x="21" y="174"/>
                  </a:cubicBezTo>
                  <a:cubicBezTo>
                    <a:pt x="41" y="148"/>
                    <a:pt x="67" y="128"/>
                    <a:pt x="87" y="87"/>
                  </a:cubicBezTo>
                  <a:cubicBezTo>
                    <a:pt x="87" y="67"/>
                    <a:pt x="107" y="47"/>
                    <a:pt x="107" y="47"/>
                  </a:cubicBezTo>
                  <a:lnTo>
                    <a:pt x="128" y="21"/>
                  </a:lnTo>
                  <a:cubicBezTo>
                    <a:pt x="128" y="21"/>
                    <a:pt x="148" y="21"/>
                    <a:pt x="168"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9"/>
            <p:cNvSpPr/>
            <p:nvPr/>
          </p:nvSpPr>
          <p:spPr>
            <a:xfrm>
              <a:off x="3050389" y="3679111"/>
              <a:ext cx="4951" cy="12414"/>
            </a:xfrm>
            <a:custGeom>
              <a:rect b="b" l="l" r="r" t="t"/>
              <a:pathLst>
                <a:path extrusionOk="0" h="168" w="67">
                  <a:moveTo>
                    <a:pt x="67" y="0"/>
                  </a:moveTo>
                  <a:cubicBezTo>
                    <a:pt x="41" y="0"/>
                    <a:pt x="21" y="20"/>
                    <a:pt x="21" y="41"/>
                  </a:cubicBezTo>
                  <a:cubicBezTo>
                    <a:pt x="1" y="81"/>
                    <a:pt x="1" y="127"/>
                    <a:pt x="21" y="168"/>
                  </a:cubicBezTo>
                  <a:lnTo>
                    <a:pt x="21" y="127"/>
                  </a:lnTo>
                  <a:cubicBezTo>
                    <a:pt x="41" y="81"/>
                    <a:pt x="41" y="61"/>
                    <a:pt x="41" y="20"/>
                  </a:cubicBezTo>
                  <a:lnTo>
                    <a:pt x="67"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9"/>
            <p:cNvSpPr/>
            <p:nvPr/>
          </p:nvSpPr>
          <p:spPr>
            <a:xfrm>
              <a:off x="3070709" y="3680589"/>
              <a:ext cx="4951" cy="17365"/>
            </a:xfrm>
            <a:custGeom>
              <a:rect b="b" l="l" r="r" t="t"/>
              <a:pathLst>
                <a:path extrusionOk="0" h="235" w="67">
                  <a:moveTo>
                    <a:pt x="67" y="0"/>
                  </a:moveTo>
                  <a:cubicBezTo>
                    <a:pt x="0" y="61"/>
                    <a:pt x="0" y="148"/>
                    <a:pt x="21" y="234"/>
                  </a:cubicBezTo>
                  <a:cubicBezTo>
                    <a:pt x="46" y="189"/>
                    <a:pt x="67" y="148"/>
                    <a:pt x="67" y="107"/>
                  </a:cubicBezTo>
                  <a:lnTo>
                    <a:pt x="67"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9"/>
            <p:cNvSpPr/>
            <p:nvPr/>
          </p:nvSpPr>
          <p:spPr>
            <a:xfrm>
              <a:off x="3128567" y="3658791"/>
              <a:ext cx="6503" cy="18843"/>
            </a:xfrm>
            <a:custGeom>
              <a:rect b="b" l="l" r="r" t="t"/>
              <a:pathLst>
                <a:path extrusionOk="0" h="255" w="88">
                  <a:moveTo>
                    <a:pt x="87" y="0"/>
                  </a:moveTo>
                  <a:cubicBezTo>
                    <a:pt x="47" y="21"/>
                    <a:pt x="26" y="61"/>
                    <a:pt x="1" y="102"/>
                  </a:cubicBezTo>
                  <a:lnTo>
                    <a:pt x="1" y="255"/>
                  </a:lnTo>
                  <a:cubicBezTo>
                    <a:pt x="26" y="229"/>
                    <a:pt x="26" y="189"/>
                    <a:pt x="47" y="168"/>
                  </a:cubicBezTo>
                  <a:cubicBezTo>
                    <a:pt x="47" y="127"/>
                    <a:pt x="47" y="82"/>
                    <a:pt x="67" y="41"/>
                  </a:cubicBezTo>
                  <a:lnTo>
                    <a:pt x="67" y="21"/>
                  </a:lnTo>
                  <a:lnTo>
                    <a:pt x="87" y="21"/>
                  </a:lnTo>
                  <a:lnTo>
                    <a:pt x="87"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9"/>
            <p:cNvSpPr/>
            <p:nvPr/>
          </p:nvSpPr>
          <p:spPr>
            <a:xfrm>
              <a:off x="3100414" y="3672682"/>
              <a:ext cx="4951" cy="14335"/>
            </a:xfrm>
            <a:custGeom>
              <a:rect b="b" l="l" r="r" t="t"/>
              <a:pathLst>
                <a:path extrusionOk="0" h="194" w="67">
                  <a:moveTo>
                    <a:pt x="66" y="1"/>
                  </a:moveTo>
                  <a:cubicBezTo>
                    <a:pt x="0" y="41"/>
                    <a:pt x="0" y="128"/>
                    <a:pt x="46" y="194"/>
                  </a:cubicBezTo>
                  <a:lnTo>
                    <a:pt x="46" y="148"/>
                  </a:lnTo>
                  <a:cubicBezTo>
                    <a:pt x="46" y="107"/>
                    <a:pt x="46" y="67"/>
                    <a:pt x="66" y="21"/>
                  </a:cubicBezTo>
                  <a:lnTo>
                    <a:pt x="66"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9"/>
            <p:cNvSpPr/>
            <p:nvPr/>
          </p:nvSpPr>
          <p:spPr>
            <a:xfrm>
              <a:off x="3155242" y="3664776"/>
              <a:ext cx="3473" cy="6503"/>
            </a:xfrm>
            <a:custGeom>
              <a:rect b="b" l="l" r="r" t="t"/>
              <a:pathLst>
                <a:path extrusionOk="0" h="88" w="47">
                  <a:moveTo>
                    <a:pt x="47" y="1"/>
                  </a:moveTo>
                  <a:lnTo>
                    <a:pt x="47" y="1"/>
                  </a:lnTo>
                  <a:cubicBezTo>
                    <a:pt x="1" y="21"/>
                    <a:pt x="1" y="67"/>
                    <a:pt x="1" y="87"/>
                  </a:cubicBezTo>
                  <a:cubicBezTo>
                    <a:pt x="21" y="67"/>
                    <a:pt x="21" y="67"/>
                    <a:pt x="21" y="46"/>
                  </a:cubicBezTo>
                  <a:cubicBezTo>
                    <a:pt x="21" y="21"/>
                    <a:pt x="21" y="21"/>
                    <a:pt x="47"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9"/>
            <p:cNvSpPr/>
            <p:nvPr/>
          </p:nvSpPr>
          <p:spPr>
            <a:xfrm>
              <a:off x="3001915" y="3566352"/>
              <a:ext cx="51577" cy="17291"/>
            </a:xfrm>
            <a:custGeom>
              <a:rect b="b" l="l" r="r" t="t"/>
              <a:pathLst>
                <a:path extrusionOk="0" h="234" w="698">
                  <a:moveTo>
                    <a:pt x="362" y="0"/>
                  </a:moveTo>
                  <a:cubicBezTo>
                    <a:pt x="275" y="0"/>
                    <a:pt x="214" y="20"/>
                    <a:pt x="148" y="61"/>
                  </a:cubicBezTo>
                  <a:cubicBezTo>
                    <a:pt x="128" y="81"/>
                    <a:pt x="107" y="107"/>
                    <a:pt x="87" y="127"/>
                  </a:cubicBezTo>
                  <a:cubicBezTo>
                    <a:pt x="62" y="148"/>
                    <a:pt x="41" y="168"/>
                    <a:pt x="21" y="188"/>
                  </a:cubicBezTo>
                  <a:cubicBezTo>
                    <a:pt x="21" y="188"/>
                    <a:pt x="21" y="209"/>
                    <a:pt x="1" y="234"/>
                  </a:cubicBezTo>
                  <a:cubicBezTo>
                    <a:pt x="21" y="209"/>
                    <a:pt x="41" y="188"/>
                    <a:pt x="62" y="188"/>
                  </a:cubicBezTo>
                  <a:cubicBezTo>
                    <a:pt x="128" y="148"/>
                    <a:pt x="189" y="127"/>
                    <a:pt x="255" y="107"/>
                  </a:cubicBezTo>
                  <a:cubicBezTo>
                    <a:pt x="296" y="81"/>
                    <a:pt x="316" y="81"/>
                    <a:pt x="362" y="81"/>
                  </a:cubicBezTo>
                  <a:cubicBezTo>
                    <a:pt x="402" y="81"/>
                    <a:pt x="423" y="81"/>
                    <a:pt x="469" y="107"/>
                  </a:cubicBezTo>
                  <a:cubicBezTo>
                    <a:pt x="530" y="107"/>
                    <a:pt x="596" y="148"/>
                    <a:pt x="636" y="168"/>
                  </a:cubicBezTo>
                  <a:cubicBezTo>
                    <a:pt x="657" y="188"/>
                    <a:pt x="677" y="188"/>
                    <a:pt x="697" y="209"/>
                  </a:cubicBezTo>
                  <a:cubicBezTo>
                    <a:pt x="677" y="168"/>
                    <a:pt x="636" y="127"/>
                    <a:pt x="596" y="81"/>
                  </a:cubicBezTo>
                  <a:cubicBezTo>
                    <a:pt x="530" y="20"/>
                    <a:pt x="443" y="0"/>
                    <a:pt x="362"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9"/>
            <p:cNvSpPr/>
            <p:nvPr/>
          </p:nvSpPr>
          <p:spPr>
            <a:xfrm>
              <a:off x="2846667" y="3425366"/>
              <a:ext cx="77144" cy="122883"/>
            </a:xfrm>
            <a:custGeom>
              <a:rect b="b" l="l" r="r" t="t"/>
              <a:pathLst>
                <a:path extrusionOk="0" h="1663" w="1044">
                  <a:moveTo>
                    <a:pt x="194" y="1"/>
                  </a:moveTo>
                  <a:cubicBezTo>
                    <a:pt x="153" y="1"/>
                    <a:pt x="108" y="21"/>
                    <a:pt x="67" y="41"/>
                  </a:cubicBezTo>
                  <a:cubicBezTo>
                    <a:pt x="67" y="41"/>
                    <a:pt x="47" y="41"/>
                    <a:pt x="26" y="62"/>
                  </a:cubicBezTo>
                  <a:cubicBezTo>
                    <a:pt x="26" y="62"/>
                    <a:pt x="26" y="82"/>
                    <a:pt x="1" y="82"/>
                  </a:cubicBezTo>
                  <a:lnTo>
                    <a:pt x="1" y="168"/>
                  </a:lnTo>
                  <a:cubicBezTo>
                    <a:pt x="1" y="209"/>
                    <a:pt x="1" y="234"/>
                    <a:pt x="26" y="275"/>
                  </a:cubicBezTo>
                  <a:cubicBezTo>
                    <a:pt x="26" y="296"/>
                    <a:pt x="47" y="316"/>
                    <a:pt x="67" y="336"/>
                  </a:cubicBezTo>
                  <a:cubicBezTo>
                    <a:pt x="108" y="382"/>
                    <a:pt x="153" y="402"/>
                    <a:pt x="194" y="443"/>
                  </a:cubicBezTo>
                  <a:cubicBezTo>
                    <a:pt x="235" y="463"/>
                    <a:pt x="301" y="489"/>
                    <a:pt x="342" y="530"/>
                  </a:cubicBezTo>
                  <a:cubicBezTo>
                    <a:pt x="382" y="550"/>
                    <a:pt x="428" y="570"/>
                    <a:pt x="469" y="616"/>
                  </a:cubicBezTo>
                  <a:cubicBezTo>
                    <a:pt x="469" y="616"/>
                    <a:pt x="469" y="636"/>
                    <a:pt x="489" y="636"/>
                  </a:cubicBezTo>
                  <a:lnTo>
                    <a:pt x="489" y="657"/>
                  </a:lnTo>
                  <a:lnTo>
                    <a:pt x="489" y="677"/>
                  </a:lnTo>
                  <a:cubicBezTo>
                    <a:pt x="469" y="697"/>
                    <a:pt x="469" y="718"/>
                    <a:pt x="448" y="743"/>
                  </a:cubicBezTo>
                  <a:lnTo>
                    <a:pt x="448" y="784"/>
                  </a:lnTo>
                  <a:cubicBezTo>
                    <a:pt x="428" y="784"/>
                    <a:pt x="428" y="804"/>
                    <a:pt x="428" y="804"/>
                  </a:cubicBezTo>
                  <a:cubicBezTo>
                    <a:pt x="428" y="825"/>
                    <a:pt x="428" y="845"/>
                    <a:pt x="408" y="845"/>
                  </a:cubicBezTo>
                  <a:lnTo>
                    <a:pt x="408" y="911"/>
                  </a:lnTo>
                  <a:cubicBezTo>
                    <a:pt x="408" y="931"/>
                    <a:pt x="428" y="952"/>
                    <a:pt x="428" y="972"/>
                  </a:cubicBezTo>
                  <a:cubicBezTo>
                    <a:pt x="428" y="997"/>
                    <a:pt x="448" y="1038"/>
                    <a:pt x="469" y="1059"/>
                  </a:cubicBezTo>
                  <a:cubicBezTo>
                    <a:pt x="509" y="1099"/>
                    <a:pt x="555" y="1125"/>
                    <a:pt x="596" y="1125"/>
                  </a:cubicBezTo>
                  <a:cubicBezTo>
                    <a:pt x="637" y="1145"/>
                    <a:pt x="662" y="1165"/>
                    <a:pt x="703" y="1165"/>
                  </a:cubicBezTo>
                  <a:cubicBezTo>
                    <a:pt x="703" y="1186"/>
                    <a:pt x="703" y="1186"/>
                    <a:pt x="723" y="1186"/>
                  </a:cubicBezTo>
                  <a:lnTo>
                    <a:pt x="723" y="1206"/>
                  </a:lnTo>
                  <a:cubicBezTo>
                    <a:pt x="723" y="1226"/>
                    <a:pt x="743" y="1226"/>
                    <a:pt x="743" y="1252"/>
                  </a:cubicBezTo>
                  <a:cubicBezTo>
                    <a:pt x="743" y="1293"/>
                    <a:pt x="723" y="1333"/>
                    <a:pt x="723" y="1379"/>
                  </a:cubicBezTo>
                  <a:cubicBezTo>
                    <a:pt x="723" y="1420"/>
                    <a:pt x="743" y="1481"/>
                    <a:pt x="764" y="1547"/>
                  </a:cubicBezTo>
                  <a:cubicBezTo>
                    <a:pt x="764" y="1567"/>
                    <a:pt x="764" y="1588"/>
                    <a:pt x="789" y="1608"/>
                  </a:cubicBezTo>
                  <a:cubicBezTo>
                    <a:pt x="789" y="1633"/>
                    <a:pt x="810" y="1633"/>
                    <a:pt x="830" y="1654"/>
                  </a:cubicBezTo>
                  <a:cubicBezTo>
                    <a:pt x="842" y="1660"/>
                    <a:pt x="854" y="1662"/>
                    <a:pt x="866" y="1662"/>
                  </a:cubicBezTo>
                  <a:cubicBezTo>
                    <a:pt x="895" y="1662"/>
                    <a:pt x="922" y="1648"/>
                    <a:pt x="937" y="1633"/>
                  </a:cubicBezTo>
                  <a:cubicBezTo>
                    <a:pt x="977" y="1588"/>
                    <a:pt x="998" y="1547"/>
                    <a:pt x="1018" y="1481"/>
                  </a:cubicBezTo>
                  <a:cubicBezTo>
                    <a:pt x="1018" y="1460"/>
                    <a:pt x="1044" y="1440"/>
                    <a:pt x="1044" y="1399"/>
                  </a:cubicBezTo>
                  <a:lnTo>
                    <a:pt x="1044" y="1399"/>
                  </a:lnTo>
                  <a:cubicBezTo>
                    <a:pt x="1018" y="1420"/>
                    <a:pt x="1018" y="1440"/>
                    <a:pt x="998" y="1460"/>
                  </a:cubicBezTo>
                  <a:cubicBezTo>
                    <a:pt x="977" y="1506"/>
                    <a:pt x="957" y="1547"/>
                    <a:pt x="916" y="1567"/>
                  </a:cubicBezTo>
                  <a:cubicBezTo>
                    <a:pt x="916" y="1588"/>
                    <a:pt x="916" y="1588"/>
                    <a:pt x="891" y="1588"/>
                  </a:cubicBezTo>
                  <a:lnTo>
                    <a:pt x="891" y="1608"/>
                  </a:lnTo>
                  <a:lnTo>
                    <a:pt x="871" y="1608"/>
                  </a:lnTo>
                  <a:cubicBezTo>
                    <a:pt x="871" y="1588"/>
                    <a:pt x="850" y="1588"/>
                    <a:pt x="850" y="1567"/>
                  </a:cubicBezTo>
                  <a:lnTo>
                    <a:pt x="850" y="1547"/>
                  </a:lnTo>
                  <a:cubicBezTo>
                    <a:pt x="830" y="1506"/>
                    <a:pt x="830" y="1460"/>
                    <a:pt x="830" y="1420"/>
                  </a:cubicBezTo>
                  <a:lnTo>
                    <a:pt x="830" y="1272"/>
                  </a:lnTo>
                  <a:lnTo>
                    <a:pt x="830" y="1165"/>
                  </a:lnTo>
                  <a:cubicBezTo>
                    <a:pt x="810" y="1145"/>
                    <a:pt x="810" y="1125"/>
                    <a:pt x="789" y="1125"/>
                  </a:cubicBezTo>
                  <a:cubicBezTo>
                    <a:pt x="743" y="1059"/>
                    <a:pt x="682" y="1038"/>
                    <a:pt x="616" y="997"/>
                  </a:cubicBezTo>
                  <a:lnTo>
                    <a:pt x="596" y="997"/>
                  </a:lnTo>
                  <a:lnTo>
                    <a:pt x="596" y="972"/>
                  </a:lnTo>
                  <a:lnTo>
                    <a:pt x="596" y="952"/>
                  </a:lnTo>
                  <a:lnTo>
                    <a:pt x="576" y="931"/>
                  </a:lnTo>
                  <a:lnTo>
                    <a:pt x="596" y="911"/>
                  </a:lnTo>
                  <a:lnTo>
                    <a:pt x="596" y="891"/>
                  </a:lnTo>
                  <a:cubicBezTo>
                    <a:pt x="616" y="870"/>
                    <a:pt x="616" y="845"/>
                    <a:pt x="616" y="845"/>
                  </a:cubicBezTo>
                  <a:lnTo>
                    <a:pt x="616" y="825"/>
                  </a:lnTo>
                  <a:cubicBezTo>
                    <a:pt x="637" y="804"/>
                    <a:pt x="637" y="764"/>
                    <a:pt x="637" y="743"/>
                  </a:cubicBezTo>
                  <a:lnTo>
                    <a:pt x="637" y="657"/>
                  </a:lnTo>
                  <a:cubicBezTo>
                    <a:pt x="637" y="636"/>
                    <a:pt x="616" y="591"/>
                    <a:pt x="616" y="570"/>
                  </a:cubicBezTo>
                  <a:cubicBezTo>
                    <a:pt x="596" y="550"/>
                    <a:pt x="555" y="530"/>
                    <a:pt x="535" y="509"/>
                  </a:cubicBezTo>
                  <a:cubicBezTo>
                    <a:pt x="469" y="463"/>
                    <a:pt x="428" y="443"/>
                    <a:pt x="362" y="402"/>
                  </a:cubicBezTo>
                  <a:cubicBezTo>
                    <a:pt x="301" y="382"/>
                    <a:pt x="235" y="362"/>
                    <a:pt x="174" y="316"/>
                  </a:cubicBezTo>
                  <a:cubicBezTo>
                    <a:pt x="153" y="296"/>
                    <a:pt x="128" y="275"/>
                    <a:pt x="108" y="275"/>
                  </a:cubicBezTo>
                  <a:cubicBezTo>
                    <a:pt x="87" y="255"/>
                    <a:pt x="87" y="234"/>
                    <a:pt x="67" y="234"/>
                  </a:cubicBezTo>
                  <a:cubicBezTo>
                    <a:pt x="67" y="209"/>
                    <a:pt x="67" y="189"/>
                    <a:pt x="47" y="168"/>
                  </a:cubicBezTo>
                  <a:lnTo>
                    <a:pt x="47" y="128"/>
                  </a:lnTo>
                  <a:lnTo>
                    <a:pt x="47" y="107"/>
                  </a:lnTo>
                  <a:cubicBezTo>
                    <a:pt x="47" y="82"/>
                    <a:pt x="67" y="82"/>
                    <a:pt x="67" y="82"/>
                  </a:cubicBezTo>
                  <a:lnTo>
                    <a:pt x="67" y="62"/>
                  </a:lnTo>
                  <a:cubicBezTo>
                    <a:pt x="87" y="62"/>
                    <a:pt x="108" y="41"/>
                    <a:pt x="128" y="41"/>
                  </a:cubicBezTo>
                  <a:cubicBezTo>
                    <a:pt x="128" y="21"/>
                    <a:pt x="153" y="21"/>
                    <a:pt x="174" y="21"/>
                  </a:cubicBezTo>
                  <a:cubicBezTo>
                    <a:pt x="194" y="1"/>
                    <a:pt x="214" y="1"/>
                    <a:pt x="235"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9"/>
            <p:cNvSpPr/>
            <p:nvPr/>
          </p:nvSpPr>
          <p:spPr>
            <a:xfrm>
              <a:off x="3124059" y="3392262"/>
              <a:ext cx="65838" cy="145938"/>
            </a:xfrm>
            <a:custGeom>
              <a:rect b="b" l="l" r="r" t="t"/>
              <a:pathLst>
                <a:path extrusionOk="0" h="1975" w="891">
                  <a:moveTo>
                    <a:pt x="1" y="1634"/>
                  </a:moveTo>
                  <a:lnTo>
                    <a:pt x="1" y="1654"/>
                  </a:lnTo>
                  <a:cubicBezTo>
                    <a:pt x="2" y="1655"/>
                    <a:pt x="2" y="1657"/>
                    <a:pt x="3" y="1658"/>
                  </a:cubicBezTo>
                  <a:lnTo>
                    <a:pt x="3" y="1658"/>
                  </a:lnTo>
                  <a:cubicBezTo>
                    <a:pt x="2" y="1651"/>
                    <a:pt x="1" y="1642"/>
                    <a:pt x="1" y="1634"/>
                  </a:cubicBezTo>
                  <a:close/>
                  <a:moveTo>
                    <a:pt x="637" y="1"/>
                  </a:moveTo>
                  <a:cubicBezTo>
                    <a:pt x="469" y="67"/>
                    <a:pt x="362" y="194"/>
                    <a:pt x="255" y="342"/>
                  </a:cubicBezTo>
                  <a:cubicBezTo>
                    <a:pt x="316" y="276"/>
                    <a:pt x="382" y="215"/>
                    <a:pt x="443" y="174"/>
                  </a:cubicBezTo>
                  <a:cubicBezTo>
                    <a:pt x="509" y="148"/>
                    <a:pt x="570" y="128"/>
                    <a:pt x="637" y="108"/>
                  </a:cubicBezTo>
                  <a:cubicBezTo>
                    <a:pt x="657" y="87"/>
                    <a:pt x="657" y="87"/>
                    <a:pt x="677" y="87"/>
                  </a:cubicBezTo>
                  <a:cubicBezTo>
                    <a:pt x="698" y="87"/>
                    <a:pt x="723" y="87"/>
                    <a:pt x="743" y="108"/>
                  </a:cubicBezTo>
                  <a:cubicBezTo>
                    <a:pt x="743" y="128"/>
                    <a:pt x="743" y="128"/>
                    <a:pt x="764" y="148"/>
                  </a:cubicBezTo>
                  <a:cubicBezTo>
                    <a:pt x="764" y="174"/>
                    <a:pt x="743" y="215"/>
                    <a:pt x="743" y="235"/>
                  </a:cubicBezTo>
                  <a:cubicBezTo>
                    <a:pt x="723" y="301"/>
                    <a:pt x="698" y="342"/>
                    <a:pt x="677" y="403"/>
                  </a:cubicBezTo>
                  <a:cubicBezTo>
                    <a:pt x="637" y="469"/>
                    <a:pt x="596" y="510"/>
                    <a:pt x="530" y="576"/>
                  </a:cubicBezTo>
                  <a:cubicBezTo>
                    <a:pt x="489" y="616"/>
                    <a:pt x="469" y="657"/>
                    <a:pt x="423" y="703"/>
                  </a:cubicBezTo>
                  <a:cubicBezTo>
                    <a:pt x="403" y="744"/>
                    <a:pt x="382" y="784"/>
                    <a:pt x="362" y="830"/>
                  </a:cubicBezTo>
                  <a:cubicBezTo>
                    <a:pt x="342" y="891"/>
                    <a:pt x="342" y="957"/>
                    <a:pt x="342" y="998"/>
                  </a:cubicBezTo>
                  <a:cubicBezTo>
                    <a:pt x="342" y="1039"/>
                    <a:pt x="362" y="1064"/>
                    <a:pt x="362" y="1105"/>
                  </a:cubicBezTo>
                  <a:cubicBezTo>
                    <a:pt x="382" y="1125"/>
                    <a:pt x="382" y="1145"/>
                    <a:pt x="403" y="1166"/>
                  </a:cubicBezTo>
                  <a:lnTo>
                    <a:pt x="403" y="1232"/>
                  </a:lnTo>
                  <a:lnTo>
                    <a:pt x="403" y="1252"/>
                  </a:lnTo>
                  <a:cubicBezTo>
                    <a:pt x="382" y="1273"/>
                    <a:pt x="382" y="1273"/>
                    <a:pt x="362" y="1293"/>
                  </a:cubicBezTo>
                  <a:cubicBezTo>
                    <a:pt x="342" y="1293"/>
                    <a:pt x="316" y="1293"/>
                    <a:pt x="296" y="1318"/>
                  </a:cubicBezTo>
                  <a:cubicBezTo>
                    <a:pt x="255" y="1339"/>
                    <a:pt x="214" y="1359"/>
                    <a:pt x="189" y="1400"/>
                  </a:cubicBezTo>
                  <a:cubicBezTo>
                    <a:pt x="169" y="1445"/>
                    <a:pt x="169" y="1486"/>
                    <a:pt x="169" y="1507"/>
                  </a:cubicBezTo>
                  <a:cubicBezTo>
                    <a:pt x="148" y="1573"/>
                    <a:pt x="148" y="1613"/>
                    <a:pt x="169" y="1654"/>
                  </a:cubicBezTo>
                  <a:cubicBezTo>
                    <a:pt x="169" y="1700"/>
                    <a:pt x="189" y="1720"/>
                    <a:pt x="189" y="1761"/>
                  </a:cubicBezTo>
                  <a:cubicBezTo>
                    <a:pt x="214" y="1802"/>
                    <a:pt x="214" y="1847"/>
                    <a:pt x="214" y="1868"/>
                  </a:cubicBezTo>
                  <a:lnTo>
                    <a:pt x="169" y="1868"/>
                  </a:lnTo>
                  <a:cubicBezTo>
                    <a:pt x="148" y="1847"/>
                    <a:pt x="128" y="1847"/>
                    <a:pt x="128" y="1827"/>
                  </a:cubicBezTo>
                  <a:cubicBezTo>
                    <a:pt x="88" y="1782"/>
                    <a:pt x="43" y="1723"/>
                    <a:pt x="3" y="1658"/>
                  </a:cubicBezTo>
                  <a:lnTo>
                    <a:pt x="3" y="1658"/>
                  </a:lnTo>
                  <a:cubicBezTo>
                    <a:pt x="9" y="1685"/>
                    <a:pt x="21" y="1704"/>
                    <a:pt x="21" y="1720"/>
                  </a:cubicBezTo>
                  <a:cubicBezTo>
                    <a:pt x="41" y="1741"/>
                    <a:pt x="41" y="1761"/>
                    <a:pt x="41" y="1802"/>
                  </a:cubicBezTo>
                  <a:cubicBezTo>
                    <a:pt x="62" y="1827"/>
                    <a:pt x="62" y="1868"/>
                    <a:pt x="87" y="1888"/>
                  </a:cubicBezTo>
                  <a:cubicBezTo>
                    <a:pt x="128" y="1929"/>
                    <a:pt x="169" y="1975"/>
                    <a:pt x="235" y="1975"/>
                  </a:cubicBezTo>
                  <a:cubicBezTo>
                    <a:pt x="275" y="1975"/>
                    <a:pt x="316" y="1954"/>
                    <a:pt x="316" y="1908"/>
                  </a:cubicBezTo>
                  <a:cubicBezTo>
                    <a:pt x="342" y="1868"/>
                    <a:pt x="342" y="1802"/>
                    <a:pt x="342" y="1761"/>
                  </a:cubicBezTo>
                  <a:lnTo>
                    <a:pt x="342" y="1654"/>
                  </a:lnTo>
                  <a:lnTo>
                    <a:pt x="342" y="1573"/>
                  </a:lnTo>
                  <a:cubicBezTo>
                    <a:pt x="342" y="1547"/>
                    <a:pt x="362" y="1527"/>
                    <a:pt x="362" y="1507"/>
                  </a:cubicBezTo>
                  <a:cubicBezTo>
                    <a:pt x="382" y="1507"/>
                    <a:pt x="382" y="1486"/>
                    <a:pt x="403" y="1486"/>
                  </a:cubicBezTo>
                  <a:cubicBezTo>
                    <a:pt x="423" y="1486"/>
                    <a:pt x="443" y="1466"/>
                    <a:pt x="469" y="1466"/>
                  </a:cubicBezTo>
                  <a:cubicBezTo>
                    <a:pt x="489" y="1445"/>
                    <a:pt x="509" y="1420"/>
                    <a:pt x="509" y="1420"/>
                  </a:cubicBezTo>
                  <a:cubicBezTo>
                    <a:pt x="530" y="1379"/>
                    <a:pt x="550" y="1359"/>
                    <a:pt x="570" y="1339"/>
                  </a:cubicBezTo>
                  <a:cubicBezTo>
                    <a:pt x="596" y="1318"/>
                    <a:pt x="596" y="1273"/>
                    <a:pt x="596" y="1252"/>
                  </a:cubicBezTo>
                  <a:lnTo>
                    <a:pt x="596" y="1191"/>
                  </a:lnTo>
                  <a:lnTo>
                    <a:pt x="596" y="1105"/>
                  </a:lnTo>
                  <a:cubicBezTo>
                    <a:pt x="596" y="1084"/>
                    <a:pt x="596" y="1084"/>
                    <a:pt x="570" y="1064"/>
                  </a:cubicBezTo>
                  <a:lnTo>
                    <a:pt x="570" y="1018"/>
                  </a:lnTo>
                  <a:cubicBezTo>
                    <a:pt x="550" y="998"/>
                    <a:pt x="550" y="978"/>
                    <a:pt x="550" y="957"/>
                  </a:cubicBezTo>
                  <a:cubicBezTo>
                    <a:pt x="550" y="937"/>
                    <a:pt x="550" y="911"/>
                    <a:pt x="570" y="911"/>
                  </a:cubicBezTo>
                  <a:cubicBezTo>
                    <a:pt x="570" y="871"/>
                    <a:pt x="596" y="830"/>
                    <a:pt x="616" y="810"/>
                  </a:cubicBezTo>
                  <a:cubicBezTo>
                    <a:pt x="657" y="744"/>
                    <a:pt x="677" y="682"/>
                    <a:pt x="723" y="637"/>
                  </a:cubicBezTo>
                  <a:cubicBezTo>
                    <a:pt x="764" y="576"/>
                    <a:pt x="804" y="530"/>
                    <a:pt x="825" y="469"/>
                  </a:cubicBezTo>
                  <a:cubicBezTo>
                    <a:pt x="850" y="428"/>
                    <a:pt x="850" y="382"/>
                    <a:pt x="871" y="342"/>
                  </a:cubicBezTo>
                  <a:cubicBezTo>
                    <a:pt x="871" y="276"/>
                    <a:pt x="891" y="235"/>
                    <a:pt x="891" y="194"/>
                  </a:cubicBezTo>
                  <a:cubicBezTo>
                    <a:pt x="891" y="174"/>
                    <a:pt x="891" y="128"/>
                    <a:pt x="871" y="87"/>
                  </a:cubicBezTo>
                  <a:cubicBezTo>
                    <a:pt x="871" y="67"/>
                    <a:pt x="850" y="47"/>
                    <a:pt x="825" y="21"/>
                  </a:cubicBezTo>
                  <a:cubicBezTo>
                    <a:pt x="825" y="1"/>
                    <a:pt x="804" y="1"/>
                    <a:pt x="784"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9"/>
            <p:cNvSpPr/>
            <p:nvPr/>
          </p:nvSpPr>
          <p:spPr>
            <a:xfrm>
              <a:off x="2944057" y="3572337"/>
              <a:ext cx="32734" cy="45518"/>
            </a:xfrm>
            <a:custGeom>
              <a:rect b="b" l="l" r="r" t="t"/>
              <a:pathLst>
                <a:path extrusionOk="0" h="616" w="443">
                  <a:moveTo>
                    <a:pt x="382" y="0"/>
                  </a:moveTo>
                  <a:cubicBezTo>
                    <a:pt x="361" y="87"/>
                    <a:pt x="316" y="173"/>
                    <a:pt x="275" y="280"/>
                  </a:cubicBezTo>
                  <a:cubicBezTo>
                    <a:pt x="255" y="321"/>
                    <a:pt x="234" y="362"/>
                    <a:pt x="188" y="407"/>
                  </a:cubicBezTo>
                  <a:cubicBezTo>
                    <a:pt x="168" y="428"/>
                    <a:pt x="148" y="468"/>
                    <a:pt x="127" y="509"/>
                  </a:cubicBezTo>
                  <a:cubicBezTo>
                    <a:pt x="82" y="555"/>
                    <a:pt x="41" y="575"/>
                    <a:pt x="0" y="616"/>
                  </a:cubicBezTo>
                  <a:cubicBezTo>
                    <a:pt x="41" y="616"/>
                    <a:pt x="61" y="616"/>
                    <a:pt x="82" y="596"/>
                  </a:cubicBezTo>
                  <a:cubicBezTo>
                    <a:pt x="168" y="596"/>
                    <a:pt x="234" y="575"/>
                    <a:pt x="275" y="509"/>
                  </a:cubicBezTo>
                  <a:cubicBezTo>
                    <a:pt x="361" y="448"/>
                    <a:pt x="402" y="362"/>
                    <a:pt x="422" y="280"/>
                  </a:cubicBezTo>
                  <a:cubicBezTo>
                    <a:pt x="443" y="173"/>
                    <a:pt x="422" y="87"/>
                    <a:pt x="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9"/>
            <p:cNvSpPr/>
            <p:nvPr/>
          </p:nvSpPr>
          <p:spPr>
            <a:xfrm>
              <a:off x="3074108" y="3580243"/>
              <a:ext cx="29779" cy="38202"/>
            </a:xfrm>
            <a:custGeom>
              <a:rect b="b" l="l" r="r" t="t"/>
              <a:pathLst>
                <a:path extrusionOk="0" h="517" w="403">
                  <a:moveTo>
                    <a:pt x="61" y="0"/>
                  </a:moveTo>
                  <a:cubicBezTo>
                    <a:pt x="21" y="46"/>
                    <a:pt x="0" y="127"/>
                    <a:pt x="0" y="194"/>
                  </a:cubicBezTo>
                  <a:cubicBezTo>
                    <a:pt x="21" y="300"/>
                    <a:pt x="61" y="382"/>
                    <a:pt x="127" y="448"/>
                  </a:cubicBezTo>
                  <a:cubicBezTo>
                    <a:pt x="188" y="494"/>
                    <a:pt x="264" y="517"/>
                    <a:pt x="334" y="517"/>
                  </a:cubicBezTo>
                  <a:cubicBezTo>
                    <a:pt x="358" y="517"/>
                    <a:pt x="380" y="514"/>
                    <a:pt x="402" y="509"/>
                  </a:cubicBezTo>
                  <a:lnTo>
                    <a:pt x="402" y="489"/>
                  </a:lnTo>
                  <a:cubicBezTo>
                    <a:pt x="382" y="489"/>
                    <a:pt x="356" y="468"/>
                    <a:pt x="336" y="448"/>
                  </a:cubicBezTo>
                  <a:cubicBezTo>
                    <a:pt x="295" y="402"/>
                    <a:pt x="255" y="361"/>
                    <a:pt x="229" y="321"/>
                  </a:cubicBezTo>
                  <a:cubicBezTo>
                    <a:pt x="168" y="214"/>
                    <a:pt x="102" y="107"/>
                    <a:pt x="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9"/>
            <p:cNvSpPr/>
            <p:nvPr/>
          </p:nvSpPr>
          <p:spPr>
            <a:xfrm>
              <a:off x="3019206" y="3478346"/>
              <a:ext cx="15517" cy="14409"/>
            </a:xfrm>
            <a:custGeom>
              <a:rect b="b" l="l" r="r" t="t"/>
              <a:pathLst>
                <a:path extrusionOk="0" h="195" w="210">
                  <a:moveTo>
                    <a:pt x="82" y="1"/>
                  </a:moveTo>
                  <a:cubicBezTo>
                    <a:pt x="62" y="1"/>
                    <a:pt x="41" y="1"/>
                    <a:pt x="41" y="26"/>
                  </a:cubicBezTo>
                  <a:cubicBezTo>
                    <a:pt x="21" y="47"/>
                    <a:pt x="1" y="67"/>
                    <a:pt x="1" y="87"/>
                  </a:cubicBezTo>
                  <a:cubicBezTo>
                    <a:pt x="1" y="108"/>
                    <a:pt x="1" y="153"/>
                    <a:pt x="21" y="174"/>
                  </a:cubicBezTo>
                  <a:cubicBezTo>
                    <a:pt x="21" y="174"/>
                    <a:pt x="62" y="194"/>
                    <a:pt x="82" y="194"/>
                  </a:cubicBezTo>
                  <a:lnTo>
                    <a:pt x="107" y="194"/>
                  </a:lnTo>
                  <a:cubicBezTo>
                    <a:pt x="128" y="194"/>
                    <a:pt x="148" y="194"/>
                    <a:pt x="168" y="174"/>
                  </a:cubicBezTo>
                  <a:cubicBezTo>
                    <a:pt x="189" y="174"/>
                    <a:pt x="189" y="128"/>
                    <a:pt x="189" y="108"/>
                  </a:cubicBezTo>
                  <a:cubicBezTo>
                    <a:pt x="209" y="87"/>
                    <a:pt x="189" y="67"/>
                    <a:pt x="168" y="47"/>
                  </a:cubicBezTo>
                  <a:cubicBezTo>
                    <a:pt x="168" y="26"/>
                    <a:pt x="128" y="1"/>
                    <a:pt x="107"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9"/>
            <p:cNvSpPr/>
            <p:nvPr/>
          </p:nvSpPr>
          <p:spPr>
            <a:xfrm>
              <a:off x="2989501" y="3428396"/>
              <a:ext cx="4581" cy="3030"/>
            </a:xfrm>
            <a:custGeom>
              <a:rect b="b" l="l" r="r" t="t"/>
              <a:pathLst>
                <a:path extrusionOk="0" h="41" w="62">
                  <a:moveTo>
                    <a:pt x="21" y="0"/>
                  </a:moveTo>
                  <a:lnTo>
                    <a:pt x="1" y="21"/>
                  </a:lnTo>
                  <a:lnTo>
                    <a:pt x="21" y="41"/>
                  </a:lnTo>
                  <a:lnTo>
                    <a:pt x="41" y="41"/>
                  </a:lnTo>
                  <a:lnTo>
                    <a:pt x="62" y="21"/>
                  </a:lnTo>
                  <a:lnTo>
                    <a:pt x="41"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9"/>
            <p:cNvSpPr/>
            <p:nvPr/>
          </p:nvSpPr>
          <p:spPr>
            <a:xfrm>
              <a:off x="2983146" y="3420489"/>
              <a:ext cx="4581" cy="4951"/>
            </a:xfrm>
            <a:custGeom>
              <a:rect b="b" l="l" r="r" t="t"/>
              <a:pathLst>
                <a:path extrusionOk="0" h="67" w="62">
                  <a:moveTo>
                    <a:pt x="21" y="0"/>
                  </a:moveTo>
                  <a:lnTo>
                    <a:pt x="0" y="21"/>
                  </a:lnTo>
                  <a:lnTo>
                    <a:pt x="0" y="46"/>
                  </a:lnTo>
                  <a:lnTo>
                    <a:pt x="0" y="67"/>
                  </a:lnTo>
                  <a:lnTo>
                    <a:pt x="41" y="67"/>
                  </a:lnTo>
                  <a:lnTo>
                    <a:pt x="41" y="46"/>
                  </a:lnTo>
                  <a:cubicBezTo>
                    <a:pt x="61" y="46"/>
                    <a:pt x="41" y="21"/>
                    <a:pt x="41" y="21"/>
                  </a:cubicBezTo>
                  <a:lnTo>
                    <a:pt x="21"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9"/>
            <p:cNvSpPr/>
            <p:nvPr/>
          </p:nvSpPr>
          <p:spPr>
            <a:xfrm>
              <a:off x="2975240" y="3414504"/>
              <a:ext cx="3103" cy="3030"/>
            </a:xfrm>
            <a:custGeom>
              <a:rect b="b" l="l" r="r" t="t"/>
              <a:pathLst>
                <a:path extrusionOk="0" h="41" w="42">
                  <a:moveTo>
                    <a:pt x="21" y="0"/>
                  </a:moveTo>
                  <a:lnTo>
                    <a:pt x="0" y="20"/>
                  </a:lnTo>
                  <a:lnTo>
                    <a:pt x="0" y="41"/>
                  </a:lnTo>
                  <a:lnTo>
                    <a:pt x="41" y="41"/>
                  </a:lnTo>
                  <a:lnTo>
                    <a:pt x="41" y="20"/>
                  </a:lnTo>
                  <a:lnTo>
                    <a:pt x="41"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9"/>
            <p:cNvSpPr/>
            <p:nvPr/>
          </p:nvSpPr>
          <p:spPr>
            <a:xfrm>
              <a:off x="2965856" y="3405046"/>
              <a:ext cx="3030" cy="4581"/>
            </a:xfrm>
            <a:custGeom>
              <a:rect b="b" l="l" r="r" t="t"/>
              <a:pathLst>
                <a:path extrusionOk="0" h="62" w="41">
                  <a:moveTo>
                    <a:pt x="21" y="1"/>
                  </a:moveTo>
                  <a:lnTo>
                    <a:pt x="0" y="21"/>
                  </a:lnTo>
                  <a:lnTo>
                    <a:pt x="0" y="42"/>
                  </a:lnTo>
                  <a:lnTo>
                    <a:pt x="0" y="62"/>
                  </a:lnTo>
                  <a:lnTo>
                    <a:pt x="41" y="62"/>
                  </a:lnTo>
                  <a:lnTo>
                    <a:pt x="41" y="42"/>
                  </a:lnTo>
                  <a:lnTo>
                    <a:pt x="41" y="21"/>
                  </a:lnTo>
                  <a:lnTo>
                    <a:pt x="21"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9"/>
            <p:cNvSpPr/>
            <p:nvPr/>
          </p:nvSpPr>
          <p:spPr>
            <a:xfrm>
              <a:off x="2959427" y="3395661"/>
              <a:ext cx="4951" cy="4581"/>
            </a:xfrm>
            <a:custGeom>
              <a:rect b="b" l="l" r="r" t="t"/>
              <a:pathLst>
                <a:path extrusionOk="0" h="62" w="67">
                  <a:moveTo>
                    <a:pt x="26" y="1"/>
                  </a:moveTo>
                  <a:cubicBezTo>
                    <a:pt x="1" y="21"/>
                    <a:pt x="1" y="21"/>
                    <a:pt x="1" y="41"/>
                  </a:cubicBezTo>
                  <a:lnTo>
                    <a:pt x="26" y="62"/>
                  </a:lnTo>
                  <a:lnTo>
                    <a:pt x="67" y="62"/>
                  </a:lnTo>
                  <a:lnTo>
                    <a:pt x="67" y="41"/>
                  </a:lnTo>
                  <a:lnTo>
                    <a:pt x="67" y="21"/>
                  </a:lnTo>
                  <a:cubicBezTo>
                    <a:pt x="67" y="1"/>
                    <a:pt x="47" y="1"/>
                    <a:pt x="47"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9"/>
            <p:cNvSpPr/>
            <p:nvPr/>
          </p:nvSpPr>
          <p:spPr>
            <a:xfrm>
              <a:off x="2997038" y="3433272"/>
              <a:ext cx="3473" cy="3103"/>
            </a:xfrm>
            <a:custGeom>
              <a:rect b="b" l="l" r="r" t="t"/>
              <a:pathLst>
                <a:path extrusionOk="0" h="42" w="47">
                  <a:moveTo>
                    <a:pt x="26" y="0"/>
                  </a:moveTo>
                  <a:lnTo>
                    <a:pt x="26" y="21"/>
                  </a:lnTo>
                  <a:lnTo>
                    <a:pt x="0" y="21"/>
                  </a:lnTo>
                  <a:lnTo>
                    <a:pt x="0" y="41"/>
                  </a:lnTo>
                  <a:lnTo>
                    <a:pt x="46" y="41"/>
                  </a:lnTo>
                  <a:lnTo>
                    <a:pt x="46" y="21"/>
                  </a:lnTo>
                  <a:lnTo>
                    <a:pt x="26"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9"/>
            <p:cNvSpPr/>
            <p:nvPr/>
          </p:nvSpPr>
          <p:spPr>
            <a:xfrm>
              <a:off x="3006423" y="3436302"/>
              <a:ext cx="4951" cy="6429"/>
            </a:xfrm>
            <a:custGeom>
              <a:rect b="b" l="l" r="r" t="t"/>
              <a:pathLst>
                <a:path extrusionOk="0" h="87" w="67">
                  <a:moveTo>
                    <a:pt x="46" y="0"/>
                  </a:moveTo>
                  <a:cubicBezTo>
                    <a:pt x="26" y="0"/>
                    <a:pt x="26" y="0"/>
                    <a:pt x="1" y="20"/>
                  </a:cubicBezTo>
                  <a:lnTo>
                    <a:pt x="1" y="41"/>
                  </a:lnTo>
                  <a:lnTo>
                    <a:pt x="1" y="61"/>
                  </a:lnTo>
                  <a:lnTo>
                    <a:pt x="26" y="86"/>
                  </a:lnTo>
                  <a:cubicBezTo>
                    <a:pt x="46" y="86"/>
                    <a:pt x="46" y="86"/>
                    <a:pt x="46" y="61"/>
                  </a:cubicBezTo>
                  <a:cubicBezTo>
                    <a:pt x="67" y="61"/>
                    <a:pt x="67" y="61"/>
                    <a:pt x="67" y="41"/>
                  </a:cubicBezTo>
                  <a:lnTo>
                    <a:pt x="67" y="20"/>
                  </a:lnTo>
                  <a:cubicBezTo>
                    <a:pt x="46" y="20"/>
                    <a:pt x="46" y="0"/>
                    <a:pt x="46"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9"/>
            <p:cNvSpPr/>
            <p:nvPr/>
          </p:nvSpPr>
          <p:spPr>
            <a:xfrm>
              <a:off x="3017728" y="3444134"/>
              <a:ext cx="3030" cy="3103"/>
            </a:xfrm>
            <a:custGeom>
              <a:rect b="b" l="l" r="r" t="t"/>
              <a:pathLst>
                <a:path extrusionOk="0" h="42" w="41">
                  <a:moveTo>
                    <a:pt x="0" y="1"/>
                  </a:moveTo>
                  <a:lnTo>
                    <a:pt x="0" y="21"/>
                  </a:lnTo>
                  <a:lnTo>
                    <a:pt x="21" y="42"/>
                  </a:lnTo>
                  <a:lnTo>
                    <a:pt x="41" y="21"/>
                  </a:lnTo>
                  <a:lnTo>
                    <a:pt x="41"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9"/>
            <p:cNvSpPr/>
            <p:nvPr/>
          </p:nvSpPr>
          <p:spPr>
            <a:xfrm>
              <a:off x="3023713" y="3447164"/>
              <a:ext cx="4951" cy="4951"/>
            </a:xfrm>
            <a:custGeom>
              <a:rect b="b" l="l" r="r" t="t"/>
              <a:pathLst>
                <a:path extrusionOk="0" h="67" w="67">
                  <a:moveTo>
                    <a:pt x="21" y="1"/>
                  </a:moveTo>
                  <a:lnTo>
                    <a:pt x="21" y="21"/>
                  </a:lnTo>
                  <a:cubicBezTo>
                    <a:pt x="1" y="41"/>
                    <a:pt x="21" y="41"/>
                    <a:pt x="21" y="41"/>
                  </a:cubicBezTo>
                  <a:lnTo>
                    <a:pt x="46" y="67"/>
                  </a:lnTo>
                  <a:lnTo>
                    <a:pt x="67" y="67"/>
                  </a:lnTo>
                  <a:lnTo>
                    <a:pt x="67" y="41"/>
                  </a:lnTo>
                  <a:lnTo>
                    <a:pt x="67" y="21"/>
                  </a:lnTo>
                  <a:lnTo>
                    <a:pt x="46"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9"/>
            <p:cNvSpPr/>
            <p:nvPr/>
          </p:nvSpPr>
          <p:spPr>
            <a:xfrm>
              <a:off x="3033098" y="3442657"/>
              <a:ext cx="4951" cy="6059"/>
            </a:xfrm>
            <a:custGeom>
              <a:rect b="b" l="l" r="r" t="t"/>
              <a:pathLst>
                <a:path extrusionOk="0" h="82" w="67">
                  <a:moveTo>
                    <a:pt x="47" y="0"/>
                  </a:moveTo>
                  <a:cubicBezTo>
                    <a:pt x="21" y="0"/>
                    <a:pt x="21" y="21"/>
                    <a:pt x="21" y="21"/>
                  </a:cubicBezTo>
                  <a:cubicBezTo>
                    <a:pt x="1" y="21"/>
                    <a:pt x="1" y="21"/>
                    <a:pt x="1" y="41"/>
                  </a:cubicBezTo>
                  <a:lnTo>
                    <a:pt x="1" y="62"/>
                  </a:lnTo>
                  <a:cubicBezTo>
                    <a:pt x="21" y="62"/>
                    <a:pt x="21" y="82"/>
                    <a:pt x="21" y="82"/>
                  </a:cubicBezTo>
                  <a:cubicBezTo>
                    <a:pt x="47" y="82"/>
                    <a:pt x="47" y="62"/>
                    <a:pt x="67" y="62"/>
                  </a:cubicBezTo>
                  <a:lnTo>
                    <a:pt x="67" y="41"/>
                  </a:lnTo>
                  <a:lnTo>
                    <a:pt x="67" y="21"/>
                  </a:lnTo>
                  <a:lnTo>
                    <a:pt x="4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9"/>
            <p:cNvSpPr/>
            <p:nvPr/>
          </p:nvSpPr>
          <p:spPr>
            <a:xfrm>
              <a:off x="3042482" y="3436302"/>
              <a:ext cx="3473" cy="3030"/>
            </a:xfrm>
            <a:custGeom>
              <a:rect b="b" l="l" r="r" t="t"/>
              <a:pathLst>
                <a:path extrusionOk="0" h="41" w="47">
                  <a:moveTo>
                    <a:pt x="1" y="0"/>
                  </a:moveTo>
                  <a:lnTo>
                    <a:pt x="1" y="20"/>
                  </a:lnTo>
                  <a:lnTo>
                    <a:pt x="21" y="41"/>
                  </a:lnTo>
                  <a:lnTo>
                    <a:pt x="47" y="41"/>
                  </a:lnTo>
                  <a:lnTo>
                    <a:pt x="47" y="20"/>
                  </a:lnTo>
                  <a:lnTo>
                    <a:pt x="4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9"/>
            <p:cNvSpPr/>
            <p:nvPr/>
          </p:nvSpPr>
          <p:spPr>
            <a:xfrm>
              <a:off x="3047433" y="3423888"/>
              <a:ext cx="6059" cy="6059"/>
            </a:xfrm>
            <a:custGeom>
              <a:rect b="b" l="l" r="r" t="t"/>
              <a:pathLst>
                <a:path extrusionOk="0" h="82" w="82">
                  <a:moveTo>
                    <a:pt x="41" y="0"/>
                  </a:moveTo>
                  <a:lnTo>
                    <a:pt x="20" y="21"/>
                  </a:lnTo>
                  <a:lnTo>
                    <a:pt x="0" y="41"/>
                  </a:lnTo>
                  <a:cubicBezTo>
                    <a:pt x="0" y="61"/>
                    <a:pt x="0" y="61"/>
                    <a:pt x="20" y="61"/>
                  </a:cubicBezTo>
                  <a:cubicBezTo>
                    <a:pt x="20" y="82"/>
                    <a:pt x="20" y="82"/>
                    <a:pt x="41" y="82"/>
                  </a:cubicBezTo>
                  <a:lnTo>
                    <a:pt x="61" y="82"/>
                  </a:lnTo>
                  <a:lnTo>
                    <a:pt x="81" y="61"/>
                  </a:lnTo>
                  <a:lnTo>
                    <a:pt x="81" y="21"/>
                  </a:lnTo>
                  <a:cubicBezTo>
                    <a:pt x="61" y="21"/>
                    <a:pt x="61" y="0"/>
                    <a:pt x="41"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9"/>
            <p:cNvSpPr/>
            <p:nvPr/>
          </p:nvSpPr>
          <p:spPr>
            <a:xfrm>
              <a:off x="3055265" y="3415982"/>
              <a:ext cx="4581" cy="4581"/>
            </a:xfrm>
            <a:custGeom>
              <a:rect b="b" l="l" r="r" t="t"/>
              <a:pathLst>
                <a:path extrusionOk="0" h="62" w="62">
                  <a:moveTo>
                    <a:pt x="1" y="0"/>
                  </a:moveTo>
                  <a:lnTo>
                    <a:pt x="1" y="21"/>
                  </a:lnTo>
                  <a:lnTo>
                    <a:pt x="1" y="41"/>
                  </a:lnTo>
                  <a:lnTo>
                    <a:pt x="21" y="61"/>
                  </a:lnTo>
                  <a:lnTo>
                    <a:pt x="42" y="61"/>
                  </a:lnTo>
                  <a:cubicBezTo>
                    <a:pt x="42" y="41"/>
                    <a:pt x="62" y="41"/>
                    <a:pt x="62" y="41"/>
                  </a:cubicBezTo>
                  <a:lnTo>
                    <a:pt x="42" y="21"/>
                  </a:lnTo>
                  <a:lnTo>
                    <a:pt x="21"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9"/>
            <p:cNvSpPr/>
            <p:nvPr/>
          </p:nvSpPr>
          <p:spPr>
            <a:xfrm>
              <a:off x="3059773" y="3403198"/>
              <a:ext cx="5025" cy="4951"/>
            </a:xfrm>
            <a:custGeom>
              <a:rect b="b" l="l" r="r" t="t"/>
              <a:pathLst>
                <a:path extrusionOk="0" h="67" w="68">
                  <a:moveTo>
                    <a:pt x="21" y="0"/>
                  </a:moveTo>
                  <a:lnTo>
                    <a:pt x="1" y="26"/>
                  </a:lnTo>
                  <a:lnTo>
                    <a:pt x="1" y="46"/>
                  </a:lnTo>
                  <a:lnTo>
                    <a:pt x="1" y="67"/>
                  </a:lnTo>
                  <a:lnTo>
                    <a:pt x="42" y="67"/>
                  </a:lnTo>
                  <a:lnTo>
                    <a:pt x="67" y="46"/>
                  </a:lnTo>
                  <a:lnTo>
                    <a:pt x="42" y="26"/>
                  </a:lnTo>
                  <a:lnTo>
                    <a:pt x="21"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9"/>
            <p:cNvSpPr/>
            <p:nvPr/>
          </p:nvSpPr>
          <p:spPr>
            <a:xfrm>
              <a:off x="3062802" y="3395661"/>
              <a:ext cx="4951" cy="4581"/>
            </a:xfrm>
            <a:custGeom>
              <a:rect b="b" l="l" r="r" t="t"/>
              <a:pathLst>
                <a:path extrusionOk="0" h="62" w="67">
                  <a:moveTo>
                    <a:pt x="26" y="1"/>
                  </a:moveTo>
                  <a:cubicBezTo>
                    <a:pt x="26" y="1"/>
                    <a:pt x="26" y="21"/>
                    <a:pt x="1" y="21"/>
                  </a:cubicBezTo>
                  <a:lnTo>
                    <a:pt x="26" y="41"/>
                  </a:lnTo>
                  <a:cubicBezTo>
                    <a:pt x="26" y="41"/>
                    <a:pt x="26" y="62"/>
                    <a:pt x="46" y="62"/>
                  </a:cubicBezTo>
                  <a:lnTo>
                    <a:pt x="67" y="41"/>
                  </a:lnTo>
                  <a:lnTo>
                    <a:pt x="67" y="21"/>
                  </a:lnTo>
                  <a:lnTo>
                    <a:pt x="6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9"/>
            <p:cNvSpPr/>
            <p:nvPr/>
          </p:nvSpPr>
          <p:spPr>
            <a:xfrm>
              <a:off x="3067679" y="3386277"/>
              <a:ext cx="3103" cy="3103"/>
            </a:xfrm>
            <a:custGeom>
              <a:rect b="b" l="l" r="r" t="t"/>
              <a:pathLst>
                <a:path extrusionOk="0" h="42" w="42">
                  <a:moveTo>
                    <a:pt x="1" y="1"/>
                  </a:moveTo>
                  <a:lnTo>
                    <a:pt x="1" y="21"/>
                  </a:lnTo>
                  <a:lnTo>
                    <a:pt x="21" y="41"/>
                  </a:lnTo>
                  <a:lnTo>
                    <a:pt x="41" y="41"/>
                  </a:lnTo>
                  <a:lnTo>
                    <a:pt x="41" y="21"/>
                  </a:lnTo>
                  <a:lnTo>
                    <a:pt x="41"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9"/>
            <p:cNvSpPr/>
            <p:nvPr/>
          </p:nvSpPr>
          <p:spPr>
            <a:xfrm>
              <a:off x="2975240" y="3351696"/>
              <a:ext cx="75223" cy="17365"/>
            </a:xfrm>
            <a:custGeom>
              <a:rect b="b" l="l" r="r" t="t"/>
              <a:pathLst>
                <a:path extrusionOk="0" h="235" w="1018">
                  <a:moveTo>
                    <a:pt x="41" y="1"/>
                  </a:moveTo>
                  <a:cubicBezTo>
                    <a:pt x="21" y="1"/>
                    <a:pt x="21" y="1"/>
                    <a:pt x="21" y="21"/>
                  </a:cubicBezTo>
                  <a:cubicBezTo>
                    <a:pt x="0" y="21"/>
                    <a:pt x="0" y="41"/>
                    <a:pt x="21" y="62"/>
                  </a:cubicBezTo>
                  <a:cubicBezTo>
                    <a:pt x="41" y="62"/>
                    <a:pt x="67" y="87"/>
                    <a:pt x="87" y="107"/>
                  </a:cubicBezTo>
                  <a:cubicBezTo>
                    <a:pt x="107" y="128"/>
                    <a:pt x="128" y="128"/>
                    <a:pt x="148" y="148"/>
                  </a:cubicBezTo>
                  <a:cubicBezTo>
                    <a:pt x="168" y="168"/>
                    <a:pt x="194" y="168"/>
                    <a:pt x="234" y="189"/>
                  </a:cubicBezTo>
                  <a:lnTo>
                    <a:pt x="255" y="189"/>
                  </a:lnTo>
                  <a:lnTo>
                    <a:pt x="255" y="214"/>
                  </a:lnTo>
                  <a:lnTo>
                    <a:pt x="295" y="214"/>
                  </a:lnTo>
                  <a:cubicBezTo>
                    <a:pt x="321" y="214"/>
                    <a:pt x="341" y="214"/>
                    <a:pt x="341" y="235"/>
                  </a:cubicBezTo>
                  <a:lnTo>
                    <a:pt x="575" y="235"/>
                  </a:lnTo>
                  <a:cubicBezTo>
                    <a:pt x="596" y="235"/>
                    <a:pt x="616" y="235"/>
                    <a:pt x="636" y="214"/>
                  </a:cubicBezTo>
                  <a:lnTo>
                    <a:pt x="723" y="214"/>
                  </a:lnTo>
                  <a:cubicBezTo>
                    <a:pt x="743" y="189"/>
                    <a:pt x="763" y="189"/>
                    <a:pt x="784" y="189"/>
                  </a:cubicBezTo>
                  <a:cubicBezTo>
                    <a:pt x="804" y="168"/>
                    <a:pt x="830" y="168"/>
                    <a:pt x="850" y="148"/>
                  </a:cubicBezTo>
                  <a:cubicBezTo>
                    <a:pt x="870" y="148"/>
                    <a:pt x="891" y="148"/>
                    <a:pt x="911" y="128"/>
                  </a:cubicBezTo>
                  <a:cubicBezTo>
                    <a:pt x="931" y="128"/>
                    <a:pt x="931" y="128"/>
                    <a:pt x="957" y="107"/>
                  </a:cubicBezTo>
                  <a:cubicBezTo>
                    <a:pt x="957" y="107"/>
                    <a:pt x="977" y="107"/>
                    <a:pt x="977" y="87"/>
                  </a:cubicBezTo>
                  <a:lnTo>
                    <a:pt x="997" y="87"/>
                  </a:lnTo>
                  <a:lnTo>
                    <a:pt x="997" y="62"/>
                  </a:lnTo>
                  <a:cubicBezTo>
                    <a:pt x="1018" y="41"/>
                    <a:pt x="1018" y="41"/>
                    <a:pt x="1018" y="21"/>
                  </a:cubicBezTo>
                  <a:lnTo>
                    <a:pt x="997" y="21"/>
                  </a:lnTo>
                  <a:lnTo>
                    <a:pt x="977" y="41"/>
                  </a:lnTo>
                  <a:lnTo>
                    <a:pt x="957" y="62"/>
                  </a:lnTo>
                  <a:lnTo>
                    <a:pt x="931" y="87"/>
                  </a:lnTo>
                  <a:cubicBezTo>
                    <a:pt x="911" y="87"/>
                    <a:pt x="891" y="87"/>
                    <a:pt x="891" y="107"/>
                  </a:cubicBezTo>
                  <a:cubicBezTo>
                    <a:pt x="870" y="107"/>
                    <a:pt x="850" y="107"/>
                    <a:pt x="830" y="128"/>
                  </a:cubicBezTo>
                  <a:lnTo>
                    <a:pt x="763" y="128"/>
                  </a:lnTo>
                  <a:cubicBezTo>
                    <a:pt x="743" y="148"/>
                    <a:pt x="723" y="148"/>
                    <a:pt x="702" y="148"/>
                  </a:cubicBezTo>
                  <a:cubicBezTo>
                    <a:pt x="677" y="148"/>
                    <a:pt x="677" y="168"/>
                    <a:pt x="657" y="168"/>
                  </a:cubicBezTo>
                  <a:lnTo>
                    <a:pt x="596" y="168"/>
                  </a:lnTo>
                  <a:cubicBezTo>
                    <a:pt x="550" y="168"/>
                    <a:pt x="489" y="189"/>
                    <a:pt x="448" y="189"/>
                  </a:cubicBezTo>
                  <a:cubicBezTo>
                    <a:pt x="423" y="189"/>
                    <a:pt x="402" y="168"/>
                    <a:pt x="382" y="168"/>
                  </a:cubicBezTo>
                  <a:lnTo>
                    <a:pt x="321" y="168"/>
                  </a:lnTo>
                  <a:cubicBezTo>
                    <a:pt x="321" y="148"/>
                    <a:pt x="295" y="148"/>
                    <a:pt x="275" y="148"/>
                  </a:cubicBezTo>
                  <a:cubicBezTo>
                    <a:pt x="275" y="148"/>
                    <a:pt x="255" y="148"/>
                    <a:pt x="255" y="128"/>
                  </a:cubicBezTo>
                  <a:cubicBezTo>
                    <a:pt x="234" y="128"/>
                    <a:pt x="214" y="128"/>
                    <a:pt x="194" y="107"/>
                  </a:cubicBezTo>
                  <a:cubicBezTo>
                    <a:pt x="168" y="87"/>
                    <a:pt x="128" y="62"/>
                    <a:pt x="107" y="62"/>
                  </a:cubicBezTo>
                  <a:cubicBezTo>
                    <a:pt x="87" y="41"/>
                    <a:pt x="67" y="21"/>
                    <a:pt x="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9"/>
            <p:cNvSpPr/>
            <p:nvPr/>
          </p:nvSpPr>
          <p:spPr>
            <a:xfrm>
              <a:off x="2989501" y="3296794"/>
              <a:ext cx="42193" cy="7980"/>
            </a:xfrm>
            <a:custGeom>
              <a:rect b="b" l="l" r="r" t="t"/>
              <a:pathLst>
                <a:path extrusionOk="0" h="108" w="571">
                  <a:moveTo>
                    <a:pt x="1" y="1"/>
                  </a:moveTo>
                  <a:lnTo>
                    <a:pt x="21" y="21"/>
                  </a:lnTo>
                  <a:cubicBezTo>
                    <a:pt x="21" y="21"/>
                    <a:pt x="41" y="42"/>
                    <a:pt x="62" y="42"/>
                  </a:cubicBezTo>
                  <a:cubicBezTo>
                    <a:pt x="82" y="67"/>
                    <a:pt x="102" y="67"/>
                    <a:pt x="128" y="87"/>
                  </a:cubicBezTo>
                  <a:cubicBezTo>
                    <a:pt x="148" y="87"/>
                    <a:pt x="169" y="108"/>
                    <a:pt x="209" y="108"/>
                  </a:cubicBezTo>
                  <a:lnTo>
                    <a:pt x="423" y="108"/>
                  </a:lnTo>
                  <a:lnTo>
                    <a:pt x="443" y="87"/>
                  </a:lnTo>
                  <a:lnTo>
                    <a:pt x="484" y="87"/>
                  </a:lnTo>
                  <a:cubicBezTo>
                    <a:pt x="484" y="67"/>
                    <a:pt x="509" y="67"/>
                    <a:pt x="530" y="67"/>
                  </a:cubicBezTo>
                  <a:lnTo>
                    <a:pt x="550" y="42"/>
                  </a:lnTo>
                  <a:lnTo>
                    <a:pt x="570" y="42"/>
                  </a:lnTo>
                  <a:lnTo>
                    <a:pt x="570" y="21"/>
                  </a:lnTo>
                  <a:lnTo>
                    <a:pt x="550" y="21"/>
                  </a:lnTo>
                  <a:cubicBezTo>
                    <a:pt x="530" y="42"/>
                    <a:pt x="509" y="42"/>
                    <a:pt x="484" y="67"/>
                  </a:cubicBezTo>
                  <a:cubicBezTo>
                    <a:pt x="464" y="67"/>
                    <a:pt x="443" y="67"/>
                    <a:pt x="423" y="87"/>
                  </a:cubicBezTo>
                  <a:lnTo>
                    <a:pt x="230" y="87"/>
                  </a:lnTo>
                  <a:cubicBezTo>
                    <a:pt x="209" y="87"/>
                    <a:pt x="209" y="87"/>
                    <a:pt x="189" y="67"/>
                  </a:cubicBezTo>
                  <a:lnTo>
                    <a:pt x="148" y="67"/>
                  </a:lnTo>
                  <a:cubicBezTo>
                    <a:pt x="128" y="42"/>
                    <a:pt x="102" y="42"/>
                    <a:pt x="82" y="21"/>
                  </a:cubicBezTo>
                  <a:cubicBezTo>
                    <a:pt x="62" y="21"/>
                    <a:pt x="41" y="1"/>
                    <a:pt x="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9"/>
            <p:cNvSpPr/>
            <p:nvPr/>
          </p:nvSpPr>
          <p:spPr>
            <a:xfrm>
              <a:off x="2995560" y="3293838"/>
              <a:ext cx="6429" cy="6059"/>
            </a:xfrm>
            <a:custGeom>
              <a:rect b="b" l="l" r="r" t="t"/>
              <a:pathLst>
                <a:path extrusionOk="0" h="82" w="87">
                  <a:moveTo>
                    <a:pt x="46" y="0"/>
                  </a:moveTo>
                  <a:lnTo>
                    <a:pt x="20" y="21"/>
                  </a:lnTo>
                  <a:cubicBezTo>
                    <a:pt x="20" y="21"/>
                    <a:pt x="0" y="21"/>
                    <a:pt x="0" y="41"/>
                  </a:cubicBezTo>
                  <a:cubicBezTo>
                    <a:pt x="0" y="41"/>
                    <a:pt x="0" y="61"/>
                    <a:pt x="20" y="61"/>
                  </a:cubicBezTo>
                  <a:cubicBezTo>
                    <a:pt x="20" y="61"/>
                    <a:pt x="20" y="82"/>
                    <a:pt x="46" y="82"/>
                  </a:cubicBezTo>
                  <a:cubicBezTo>
                    <a:pt x="46" y="82"/>
                    <a:pt x="66" y="82"/>
                    <a:pt x="66" y="61"/>
                  </a:cubicBezTo>
                  <a:cubicBezTo>
                    <a:pt x="66" y="61"/>
                    <a:pt x="87" y="61"/>
                    <a:pt x="87" y="41"/>
                  </a:cubicBezTo>
                  <a:cubicBezTo>
                    <a:pt x="87" y="41"/>
                    <a:pt x="87" y="21"/>
                    <a:pt x="66" y="21"/>
                  </a:cubicBezTo>
                  <a:cubicBezTo>
                    <a:pt x="66" y="21"/>
                    <a:pt x="66" y="0"/>
                    <a:pt x="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9"/>
            <p:cNvSpPr/>
            <p:nvPr/>
          </p:nvSpPr>
          <p:spPr>
            <a:xfrm>
              <a:off x="3004945" y="3298346"/>
              <a:ext cx="3473" cy="3399"/>
            </a:xfrm>
            <a:custGeom>
              <a:rect b="b" l="l" r="r" t="t"/>
              <a:pathLst>
                <a:path extrusionOk="0" h="46" w="47">
                  <a:moveTo>
                    <a:pt x="0" y="0"/>
                  </a:moveTo>
                  <a:lnTo>
                    <a:pt x="0" y="21"/>
                  </a:lnTo>
                  <a:lnTo>
                    <a:pt x="21" y="46"/>
                  </a:lnTo>
                  <a:lnTo>
                    <a:pt x="46" y="46"/>
                  </a:lnTo>
                  <a:lnTo>
                    <a:pt x="46" y="21"/>
                  </a:lnTo>
                  <a:lnTo>
                    <a:pt x="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9"/>
            <p:cNvSpPr/>
            <p:nvPr/>
          </p:nvSpPr>
          <p:spPr>
            <a:xfrm>
              <a:off x="3012851" y="3296794"/>
              <a:ext cx="4951" cy="4951"/>
            </a:xfrm>
            <a:custGeom>
              <a:rect b="b" l="l" r="r" t="t"/>
              <a:pathLst>
                <a:path extrusionOk="0" h="67" w="67">
                  <a:moveTo>
                    <a:pt x="0" y="1"/>
                  </a:moveTo>
                  <a:lnTo>
                    <a:pt x="0" y="21"/>
                  </a:lnTo>
                  <a:lnTo>
                    <a:pt x="0" y="67"/>
                  </a:lnTo>
                  <a:lnTo>
                    <a:pt x="66" y="67"/>
                  </a:lnTo>
                  <a:lnTo>
                    <a:pt x="66" y="42"/>
                  </a:lnTo>
                  <a:lnTo>
                    <a:pt x="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9"/>
            <p:cNvSpPr/>
            <p:nvPr/>
          </p:nvSpPr>
          <p:spPr>
            <a:xfrm>
              <a:off x="3020684" y="3295316"/>
              <a:ext cx="4581" cy="4581"/>
            </a:xfrm>
            <a:custGeom>
              <a:rect b="b" l="l" r="r" t="t"/>
              <a:pathLst>
                <a:path extrusionOk="0" h="62" w="62">
                  <a:moveTo>
                    <a:pt x="21" y="1"/>
                  </a:moveTo>
                  <a:lnTo>
                    <a:pt x="1" y="21"/>
                  </a:lnTo>
                  <a:lnTo>
                    <a:pt x="1" y="41"/>
                  </a:lnTo>
                  <a:lnTo>
                    <a:pt x="21" y="62"/>
                  </a:lnTo>
                  <a:lnTo>
                    <a:pt x="42" y="41"/>
                  </a:lnTo>
                  <a:lnTo>
                    <a:pt x="62" y="41"/>
                  </a:lnTo>
                  <a:lnTo>
                    <a:pt x="42" y="21"/>
                  </a:lnTo>
                  <a:lnTo>
                    <a:pt x="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9"/>
            <p:cNvSpPr/>
            <p:nvPr/>
          </p:nvSpPr>
          <p:spPr>
            <a:xfrm>
              <a:off x="2983146" y="3340834"/>
              <a:ext cx="6429" cy="10936"/>
            </a:xfrm>
            <a:custGeom>
              <a:rect b="b" l="l" r="r" t="t"/>
              <a:pathLst>
                <a:path extrusionOk="0" h="148" w="87">
                  <a:moveTo>
                    <a:pt x="41" y="0"/>
                  </a:moveTo>
                  <a:cubicBezTo>
                    <a:pt x="21" y="20"/>
                    <a:pt x="21" y="41"/>
                    <a:pt x="0" y="61"/>
                  </a:cubicBezTo>
                  <a:lnTo>
                    <a:pt x="0" y="107"/>
                  </a:lnTo>
                  <a:lnTo>
                    <a:pt x="0" y="127"/>
                  </a:lnTo>
                  <a:lnTo>
                    <a:pt x="0" y="148"/>
                  </a:lnTo>
                  <a:lnTo>
                    <a:pt x="41" y="148"/>
                  </a:lnTo>
                  <a:cubicBezTo>
                    <a:pt x="41" y="127"/>
                    <a:pt x="61" y="127"/>
                    <a:pt x="61" y="107"/>
                  </a:cubicBezTo>
                  <a:lnTo>
                    <a:pt x="87" y="81"/>
                  </a:lnTo>
                  <a:lnTo>
                    <a:pt x="87" y="41"/>
                  </a:lnTo>
                  <a:lnTo>
                    <a:pt x="87" y="20"/>
                  </a:lnTo>
                  <a:lnTo>
                    <a:pt x="8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9"/>
            <p:cNvSpPr/>
            <p:nvPr/>
          </p:nvSpPr>
          <p:spPr>
            <a:xfrm>
              <a:off x="2992531" y="3343789"/>
              <a:ext cx="7980" cy="14335"/>
            </a:xfrm>
            <a:custGeom>
              <a:rect b="b" l="l" r="r" t="t"/>
              <a:pathLst>
                <a:path extrusionOk="0" h="194" w="108">
                  <a:moveTo>
                    <a:pt x="87" y="1"/>
                  </a:moveTo>
                  <a:cubicBezTo>
                    <a:pt x="61" y="1"/>
                    <a:pt x="61" y="1"/>
                    <a:pt x="61" y="21"/>
                  </a:cubicBezTo>
                  <a:cubicBezTo>
                    <a:pt x="41" y="41"/>
                    <a:pt x="41" y="67"/>
                    <a:pt x="21" y="87"/>
                  </a:cubicBezTo>
                  <a:lnTo>
                    <a:pt x="21" y="108"/>
                  </a:lnTo>
                  <a:cubicBezTo>
                    <a:pt x="0" y="128"/>
                    <a:pt x="0" y="148"/>
                    <a:pt x="21" y="169"/>
                  </a:cubicBezTo>
                  <a:cubicBezTo>
                    <a:pt x="21" y="169"/>
                    <a:pt x="21" y="194"/>
                    <a:pt x="41" y="194"/>
                  </a:cubicBezTo>
                  <a:cubicBezTo>
                    <a:pt x="41" y="194"/>
                    <a:pt x="61" y="194"/>
                    <a:pt x="61" y="169"/>
                  </a:cubicBezTo>
                  <a:cubicBezTo>
                    <a:pt x="61" y="169"/>
                    <a:pt x="87" y="169"/>
                    <a:pt x="87" y="148"/>
                  </a:cubicBezTo>
                  <a:lnTo>
                    <a:pt x="87" y="128"/>
                  </a:lnTo>
                  <a:lnTo>
                    <a:pt x="87" y="108"/>
                  </a:lnTo>
                  <a:cubicBezTo>
                    <a:pt x="107" y="87"/>
                    <a:pt x="107" y="67"/>
                    <a:pt x="107" y="41"/>
                  </a:cubicBezTo>
                  <a:cubicBezTo>
                    <a:pt x="107" y="21"/>
                    <a:pt x="107" y="1"/>
                    <a:pt x="87"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9"/>
            <p:cNvSpPr/>
            <p:nvPr/>
          </p:nvSpPr>
          <p:spPr>
            <a:xfrm>
              <a:off x="3004945" y="3345341"/>
              <a:ext cx="6429" cy="15813"/>
            </a:xfrm>
            <a:custGeom>
              <a:rect b="b" l="l" r="r" t="t"/>
              <a:pathLst>
                <a:path extrusionOk="0" h="214" w="87">
                  <a:moveTo>
                    <a:pt x="46" y="0"/>
                  </a:moveTo>
                  <a:cubicBezTo>
                    <a:pt x="21" y="0"/>
                    <a:pt x="21" y="20"/>
                    <a:pt x="21" y="20"/>
                  </a:cubicBezTo>
                  <a:lnTo>
                    <a:pt x="21" y="66"/>
                  </a:lnTo>
                  <a:cubicBezTo>
                    <a:pt x="21" y="87"/>
                    <a:pt x="0" y="87"/>
                    <a:pt x="0" y="107"/>
                  </a:cubicBezTo>
                  <a:lnTo>
                    <a:pt x="0" y="148"/>
                  </a:lnTo>
                  <a:lnTo>
                    <a:pt x="0" y="173"/>
                  </a:lnTo>
                  <a:lnTo>
                    <a:pt x="21" y="193"/>
                  </a:lnTo>
                  <a:lnTo>
                    <a:pt x="46" y="214"/>
                  </a:lnTo>
                  <a:lnTo>
                    <a:pt x="66" y="214"/>
                  </a:lnTo>
                  <a:lnTo>
                    <a:pt x="66" y="193"/>
                  </a:lnTo>
                  <a:cubicBezTo>
                    <a:pt x="87" y="193"/>
                    <a:pt x="87" y="193"/>
                    <a:pt x="87" y="173"/>
                  </a:cubicBezTo>
                  <a:lnTo>
                    <a:pt x="87" y="148"/>
                  </a:lnTo>
                  <a:lnTo>
                    <a:pt x="87" y="127"/>
                  </a:lnTo>
                  <a:lnTo>
                    <a:pt x="87" y="107"/>
                  </a:lnTo>
                  <a:lnTo>
                    <a:pt x="87" y="46"/>
                  </a:lnTo>
                  <a:lnTo>
                    <a:pt x="87" y="20"/>
                  </a:lnTo>
                  <a:lnTo>
                    <a:pt x="8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9"/>
            <p:cNvSpPr/>
            <p:nvPr/>
          </p:nvSpPr>
          <p:spPr>
            <a:xfrm>
              <a:off x="3017728" y="3345341"/>
              <a:ext cx="6059" cy="14335"/>
            </a:xfrm>
            <a:custGeom>
              <a:rect b="b" l="l" r="r" t="t"/>
              <a:pathLst>
                <a:path extrusionOk="0" h="194" w="82">
                  <a:moveTo>
                    <a:pt x="21" y="0"/>
                  </a:moveTo>
                  <a:lnTo>
                    <a:pt x="0" y="20"/>
                  </a:lnTo>
                  <a:lnTo>
                    <a:pt x="0" y="107"/>
                  </a:lnTo>
                  <a:lnTo>
                    <a:pt x="0" y="127"/>
                  </a:lnTo>
                  <a:lnTo>
                    <a:pt x="0" y="148"/>
                  </a:lnTo>
                  <a:lnTo>
                    <a:pt x="0" y="173"/>
                  </a:lnTo>
                  <a:lnTo>
                    <a:pt x="21" y="173"/>
                  </a:lnTo>
                  <a:cubicBezTo>
                    <a:pt x="21" y="193"/>
                    <a:pt x="21" y="193"/>
                    <a:pt x="41" y="193"/>
                  </a:cubicBezTo>
                  <a:lnTo>
                    <a:pt x="61" y="193"/>
                  </a:lnTo>
                  <a:lnTo>
                    <a:pt x="82" y="173"/>
                  </a:lnTo>
                  <a:lnTo>
                    <a:pt x="82" y="148"/>
                  </a:lnTo>
                  <a:lnTo>
                    <a:pt x="82" y="107"/>
                  </a:lnTo>
                  <a:lnTo>
                    <a:pt x="82" y="66"/>
                  </a:lnTo>
                  <a:lnTo>
                    <a:pt x="82" y="46"/>
                  </a:lnTo>
                  <a:lnTo>
                    <a:pt x="61" y="20"/>
                  </a:lnTo>
                  <a:lnTo>
                    <a:pt x="61"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9"/>
            <p:cNvSpPr/>
            <p:nvPr/>
          </p:nvSpPr>
          <p:spPr>
            <a:xfrm>
              <a:off x="3008344" y="3345341"/>
              <a:ext cx="3030" cy="7906"/>
            </a:xfrm>
            <a:custGeom>
              <a:rect b="b" l="l" r="r" t="t"/>
              <a:pathLst>
                <a:path extrusionOk="0" h="107" w="41">
                  <a:moveTo>
                    <a:pt x="20" y="0"/>
                  </a:moveTo>
                  <a:cubicBezTo>
                    <a:pt x="0" y="0"/>
                    <a:pt x="0" y="0"/>
                    <a:pt x="0" y="20"/>
                  </a:cubicBezTo>
                  <a:lnTo>
                    <a:pt x="0" y="66"/>
                  </a:lnTo>
                  <a:lnTo>
                    <a:pt x="0" y="87"/>
                  </a:lnTo>
                  <a:cubicBezTo>
                    <a:pt x="0" y="107"/>
                    <a:pt x="20" y="107"/>
                    <a:pt x="20" y="107"/>
                  </a:cubicBezTo>
                  <a:cubicBezTo>
                    <a:pt x="20" y="107"/>
                    <a:pt x="41" y="107"/>
                    <a:pt x="41" y="87"/>
                  </a:cubicBezTo>
                  <a:lnTo>
                    <a:pt x="41" y="46"/>
                  </a:lnTo>
                  <a:lnTo>
                    <a:pt x="41"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9"/>
            <p:cNvSpPr/>
            <p:nvPr/>
          </p:nvSpPr>
          <p:spPr>
            <a:xfrm>
              <a:off x="3027112" y="3343789"/>
              <a:ext cx="7611" cy="12488"/>
            </a:xfrm>
            <a:custGeom>
              <a:rect b="b" l="l" r="r" t="t"/>
              <a:pathLst>
                <a:path extrusionOk="0" h="169" w="103">
                  <a:moveTo>
                    <a:pt x="41" y="41"/>
                  </a:moveTo>
                  <a:lnTo>
                    <a:pt x="61" y="67"/>
                  </a:lnTo>
                  <a:cubicBezTo>
                    <a:pt x="41" y="67"/>
                    <a:pt x="41" y="41"/>
                    <a:pt x="41" y="41"/>
                  </a:cubicBezTo>
                  <a:close/>
                  <a:moveTo>
                    <a:pt x="21" y="1"/>
                  </a:moveTo>
                  <a:cubicBezTo>
                    <a:pt x="21" y="1"/>
                    <a:pt x="0" y="1"/>
                    <a:pt x="0" y="21"/>
                  </a:cubicBezTo>
                  <a:lnTo>
                    <a:pt x="0" y="41"/>
                  </a:lnTo>
                  <a:lnTo>
                    <a:pt x="21" y="67"/>
                  </a:lnTo>
                  <a:lnTo>
                    <a:pt x="21" y="108"/>
                  </a:lnTo>
                  <a:cubicBezTo>
                    <a:pt x="21" y="128"/>
                    <a:pt x="21" y="128"/>
                    <a:pt x="41" y="148"/>
                  </a:cubicBezTo>
                  <a:lnTo>
                    <a:pt x="61" y="169"/>
                  </a:lnTo>
                  <a:lnTo>
                    <a:pt x="82" y="169"/>
                  </a:lnTo>
                  <a:lnTo>
                    <a:pt x="82" y="148"/>
                  </a:lnTo>
                  <a:cubicBezTo>
                    <a:pt x="102" y="128"/>
                    <a:pt x="102" y="128"/>
                    <a:pt x="102" y="108"/>
                  </a:cubicBezTo>
                  <a:lnTo>
                    <a:pt x="82" y="87"/>
                  </a:lnTo>
                  <a:cubicBezTo>
                    <a:pt x="82" y="67"/>
                    <a:pt x="61" y="41"/>
                    <a:pt x="61" y="21"/>
                  </a:cubicBezTo>
                  <a:lnTo>
                    <a:pt x="41"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9"/>
            <p:cNvSpPr/>
            <p:nvPr/>
          </p:nvSpPr>
          <p:spPr>
            <a:xfrm>
              <a:off x="3028590" y="3345341"/>
              <a:ext cx="4581" cy="9458"/>
            </a:xfrm>
            <a:custGeom>
              <a:rect b="b" l="l" r="r" t="t"/>
              <a:pathLst>
                <a:path extrusionOk="0" h="128" w="62">
                  <a:moveTo>
                    <a:pt x="1" y="0"/>
                  </a:moveTo>
                  <a:lnTo>
                    <a:pt x="1" y="20"/>
                  </a:lnTo>
                  <a:cubicBezTo>
                    <a:pt x="1" y="46"/>
                    <a:pt x="21" y="66"/>
                    <a:pt x="21" y="87"/>
                  </a:cubicBezTo>
                  <a:lnTo>
                    <a:pt x="21" y="107"/>
                  </a:lnTo>
                  <a:lnTo>
                    <a:pt x="41" y="127"/>
                  </a:lnTo>
                  <a:cubicBezTo>
                    <a:pt x="62" y="127"/>
                    <a:pt x="62" y="107"/>
                    <a:pt x="62" y="87"/>
                  </a:cubicBezTo>
                  <a:lnTo>
                    <a:pt x="62" y="46"/>
                  </a:lnTo>
                  <a:cubicBezTo>
                    <a:pt x="62" y="46"/>
                    <a:pt x="41" y="20"/>
                    <a:pt x="41"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9"/>
            <p:cNvSpPr/>
            <p:nvPr/>
          </p:nvSpPr>
          <p:spPr>
            <a:xfrm>
              <a:off x="3034649" y="3340834"/>
              <a:ext cx="9458" cy="12414"/>
            </a:xfrm>
            <a:custGeom>
              <a:rect b="b" l="l" r="r" t="t"/>
              <a:pathLst>
                <a:path extrusionOk="0" h="168" w="128">
                  <a:moveTo>
                    <a:pt x="26" y="0"/>
                  </a:moveTo>
                  <a:cubicBezTo>
                    <a:pt x="0" y="0"/>
                    <a:pt x="0" y="20"/>
                    <a:pt x="0" y="20"/>
                  </a:cubicBezTo>
                  <a:cubicBezTo>
                    <a:pt x="26" y="41"/>
                    <a:pt x="26" y="61"/>
                    <a:pt x="26" y="107"/>
                  </a:cubicBezTo>
                  <a:cubicBezTo>
                    <a:pt x="46" y="127"/>
                    <a:pt x="46" y="148"/>
                    <a:pt x="66" y="168"/>
                  </a:cubicBezTo>
                  <a:lnTo>
                    <a:pt x="87" y="168"/>
                  </a:lnTo>
                  <a:cubicBezTo>
                    <a:pt x="107" y="168"/>
                    <a:pt x="107" y="168"/>
                    <a:pt x="107" y="148"/>
                  </a:cubicBezTo>
                  <a:cubicBezTo>
                    <a:pt x="127" y="148"/>
                    <a:pt x="127" y="127"/>
                    <a:pt x="127" y="107"/>
                  </a:cubicBezTo>
                  <a:cubicBezTo>
                    <a:pt x="107" y="107"/>
                    <a:pt x="107" y="81"/>
                    <a:pt x="107" y="81"/>
                  </a:cubicBezTo>
                  <a:cubicBezTo>
                    <a:pt x="107" y="61"/>
                    <a:pt x="107" y="61"/>
                    <a:pt x="87" y="41"/>
                  </a:cubicBezTo>
                  <a:lnTo>
                    <a:pt x="87" y="20"/>
                  </a:lnTo>
                  <a:lnTo>
                    <a:pt x="46" y="20"/>
                  </a:lnTo>
                  <a:lnTo>
                    <a:pt x="46"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9"/>
            <p:cNvSpPr/>
            <p:nvPr/>
          </p:nvSpPr>
          <p:spPr>
            <a:xfrm>
              <a:off x="3036497" y="3340834"/>
              <a:ext cx="4581" cy="6059"/>
            </a:xfrm>
            <a:custGeom>
              <a:rect b="b" l="l" r="r" t="t"/>
              <a:pathLst>
                <a:path extrusionOk="0" h="82" w="62">
                  <a:moveTo>
                    <a:pt x="1" y="0"/>
                  </a:moveTo>
                  <a:lnTo>
                    <a:pt x="21" y="20"/>
                  </a:lnTo>
                  <a:lnTo>
                    <a:pt x="21" y="41"/>
                  </a:lnTo>
                  <a:lnTo>
                    <a:pt x="41" y="61"/>
                  </a:lnTo>
                  <a:lnTo>
                    <a:pt x="41" y="81"/>
                  </a:lnTo>
                  <a:lnTo>
                    <a:pt x="62" y="81"/>
                  </a:lnTo>
                  <a:cubicBezTo>
                    <a:pt x="62" y="61"/>
                    <a:pt x="62" y="61"/>
                    <a:pt x="41" y="41"/>
                  </a:cubicBezTo>
                  <a:lnTo>
                    <a:pt x="41" y="20"/>
                  </a:lnTo>
                  <a:lnTo>
                    <a:pt x="21"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9"/>
            <p:cNvSpPr/>
            <p:nvPr/>
          </p:nvSpPr>
          <p:spPr>
            <a:xfrm>
              <a:off x="3036497" y="3339282"/>
              <a:ext cx="6059" cy="7611"/>
            </a:xfrm>
            <a:custGeom>
              <a:rect b="b" l="l" r="r" t="t"/>
              <a:pathLst>
                <a:path extrusionOk="0" h="103" w="82">
                  <a:moveTo>
                    <a:pt x="1" y="1"/>
                  </a:moveTo>
                  <a:lnTo>
                    <a:pt x="1" y="21"/>
                  </a:lnTo>
                  <a:lnTo>
                    <a:pt x="1" y="41"/>
                  </a:lnTo>
                  <a:lnTo>
                    <a:pt x="21" y="41"/>
                  </a:lnTo>
                  <a:lnTo>
                    <a:pt x="41" y="62"/>
                  </a:lnTo>
                  <a:cubicBezTo>
                    <a:pt x="41" y="82"/>
                    <a:pt x="41" y="82"/>
                    <a:pt x="62" y="102"/>
                  </a:cubicBezTo>
                  <a:lnTo>
                    <a:pt x="82" y="102"/>
                  </a:lnTo>
                  <a:cubicBezTo>
                    <a:pt x="82" y="82"/>
                    <a:pt x="62" y="82"/>
                    <a:pt x="62" y="62"/>
                  </a:cubicBezTo>
                  <a:lnTo>
                    <a:pt x="62" y="41"/>
                  </a:lnTo>
                  <a:lnTo>
                    <a:pt x="41" y="21"/>
                  </a:lnTo>
                  <a:lnTo>
                    <a:pt x="21"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9"/>
            <p:cNvSpPr/>
            <p:nvPr/>
          </p:nvSpPr>
          <p:spPr>
            <a:xfrm>
              <a:off x="3022236" y="3419011"/>
              <a:ext cx="9458" cy="7906"/>
            </a:xfrm>
            <a:custGeom>
              <a:rect b="b" l="l" r="r" t="t"/>
              <a:pathLst>
                <a:path extrusionOk="0" h="107" w="128">
                  <a:moveTo>
                    <a:pt x="21" y="0"/>
                  </a:moveTo>
                  <a:cubicBezTo>
                    <a:pt x="21" y="20"/>
                    <a:pt x="21" y="20"/>
                    <a:pt x="0" y="41"/>
                  </a:cubicBezTo>
                  <a:cubicBezTo>
                    <a:pt x="0" y="66"/>
                    <a:pt x="21" y="66"/>
                    <a:pt x="21" y="87"/>
                  </a:cubicBezTo>
                  <a:cubicBezTo>
                    <a:pt x="21" y="87"/>
                    <a:pt x="41" y="107"/>
                    <a:pt x="66" y="107"/>
                  </a:cubicBezTo>
                  <a:cubicBezTo>
                    <a:pt x="66" y="107"/>
                    <a:pt x="87" y="107"/>
                    <a:pt x="107" y="87"/>
                  </a:cubicBezTo>
                  <a:lnTo>
                    <a:pt x="127" y="66"/>
                  </a:lnTo>
                  <a:cubicBezTo>
                    <a:pt x="127" y="41"/>
                    <a:pt x="127" y="20"/>
                    <a:pt x="107" y="20"/>
                  </a:cubicBezTo>
                  <a:cubicBezTo>
                    <a:pt x="107" y="0"/>
                    <a:pt x="87" y="0"/>
                    <a:pt x="66"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9"/>
            <p:cNvSpPr/>
            <p:nvPr/>
          </p:nvSpPr>
          <p:spPr>
            <a:xfrm>
              <a:off x="3012851" y="3414504"/>
              <a:ext cx="4951" cy="4581"/>
            </a:xfrm>
            <a:custGeom>
              <a:rect b="b" l="l" r="r" t="t"/>
              <a:pathLst>
                <a:path extrusionOk="0" h="62" w="67">
                  <a:moveTo>
                    <a:pt x="0" y="0"/>
                  </a:moveTo>
                  <a:lnTo>
                    <a:pt x="0" y="20"/>
                  </a:lnTo>
                  <a:lnTo>
                    <a:pt x="0" y="61"/>
                  </a:lnTo>
                  <a:lnTo>
                    <a:pt x="41" y="61"/>
                  </a:lnTo>
                  <a:cubicBezTo>
                    <a:pt x="66" y="61"/>
                    <a:pt x="66" y="41"/>
                    <a:pt x="66" y="41"/>
                  </a:cubicBezTo>
                  <a:lnTo>
                    <a:pt x="66" y="20"/>
                  </a:lnTo>
                  <a:cubicBezTo>
                    <a:pt x="41" y="0"/>
                    <a:pt x="41" y="0"/>
                    <a:pt x="20"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9"/>
            <p:cNvSpPr/>
            <p:nvPr/>
          </p:nvSpPr>
          <p:spPr>
            <a:xfrm>
              <a:off x="3011299" y="3425366"/>
              <a:ext cx="4581" cy="4581"/>
            </a:xfrm>
            <a:custGeom>
              <a:rect b="b" l="l" r="r" t="t"/>
              <a:pathLst>
                <a:path extrusionOk="0" h="62" w="62">
                  <a:moveTo>
                    <a:pt x="21" y="1"/>
                  </a:moveTo>
                  <a:lnTo>
                    <a:pt x="1" y="21"/>
                  </a:lnTo>
                  <a:lnTo>
                    <a:pt x="1" y="62"/>
                  </a:lnTo>
                  <a:lnTo>
                    <a:pt x="62" y="62"/>
                  </a:lnTo>
                  <a:lnTo>
                    <a:pt x="62" y="41"/>
                  </a:lnTo>
                  <a:lnTo>
                    <a:pt x="62" y="21"/>
                  </a:lnTo>
                  <a:cubicBezTo>
                    <a:pt x="62" y="1"/>
                    <a:pt x="41" y="1"/>
                    <a:pt x="41"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9"/>
            <p:cNvSpPr/>
            <p:nvPr/>
          </p:nvSpPr>
          <p:spPr>
            <a:xfrm>
              <a:off x="3017728" y="3433272"/>
              <a:ext cx="6059" cy="4581"/>
            </a:xfrm>
            <a:custGeom>
              <a:rect b="b" l="l" r="r" t="t"/>
              <a:pathLst>
                <a:path extrusionOk="0" h="62" w="82">
                  <a:moveTo>
                    <a:pt x="41" y="0"/>
                  </a:moveTo>
                  <a:cubicBezTo>
                    <a:pt x="41" y="0"/>
                    <a:pt x="21" y="0"/>
                    <a:pt x="21" y="21"/>
                  </a:cubicBezTo>
                  <a:cubicBezTo>
                    <a:pt x="21" y="21"/>
                    <a:pt x="0" y="21"/>
                    <a:pt x="0" y="41"/>
                  </a:cubicBezTo>
                  <a:lnTo>
                    <a:pt x="21" y="61"/>
                  </a:lnTo>
                  <a:lnTo>
                    <a:pt x="61" y="61"/>
                  </a:lnTo>
                  <a:cubicBezTo>
                    <a:pt x="61" y="61"/>
                    <a:pt x="61" y="41"/>
                    <a:pt x="82" y="41"/>
                  </a:cubicBezTo>
                  <a:lnTo>
                    <a:pt x="61" y="21"/>
                  </a:lnTo>
                  <a:cubicBezTo>
                    <a:pt x="61" y="21"/>
                    <a:pt x="61" y="0"/>
                    <a:pt x="41"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9"/>
            <p:cNvSpPr/>
            <p:nvPr/>
          </p:nvSpPr>
          <p:spPr>
            <a:xfrm>
              <a:off x="3028590" y="3434750"/>
              <a:ext cx="6133" cy="4581"/>
            </a:xfrm>
            <a:custGeom>
              <a:rect b="b" l="l" r="r" t="t"/>
              <a:pathLst>
                <a:path extrusionOk="0" h="62" w="83">
                  <a:moveTo>
                    <a:pt x="21" y="1"/>
                  </a:moveTo>
                  <a:cubicBezTo>
                    <a:pt x="1" y="21"/>
                    <a:pt x="1" y="21"/>
                    <a:pt x="1" y="41"/>
                  </a:cubicBezTo>
                  <a:lnTo>
                    <a:pt x="21" y="62"/>
                  </a:lnTo>
                  <a:lnTo>
                    <a:pt x="62" y="62"/>
                  </a:lnTo>
                  <a:lnTo>
                    <a:pt x="62" y="41"/>
                  </a:lnTo>
                  <a:cubicBezTo>
                    <a:pt x="82" y="41"/>
                    <a:pt x="62" y="21"/>
                    <a:pt x="62" y="21"/>
                  </a:cubicBezTo>
                  <a:cubicBezTo>
                    <a:pt x="62" y="1"/>
                    <a:pt x="41" y="1"/>
                    <a:pt x="41"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9"/>
            <p:cNvSpPr/>
            <p:nvPr/>
          </p:nvSpPr>
          <p:spPr>
            <a:xfrm>
              <a:off x="3036497" y="3425366"/>
              <a:ext cx="7611" cy="7980"/>
            </a:xfrm>
            <a:custGeom>
              <a:rect b="b" l="l" r="r" t="t"/>
              <a:pathLst>
                <a:path extrusionOk="0" h="108" w="103">
                  <a:moveTo>
                    <a:pt x="21" y="1"/>
                  </a:moveTo>
                  <a:cubicBezTo>
                    <a:pt x="21" y="21"/>
                    <a:pt x="1" y="21"/>
                    <a:pt x="1" y="41"/>
                  </a:cubicBezTo>
                  <a:cubicBezTo>
                    <a:pt x="1" y="62"/>
                    <a:pt x="1" y="62"/>
                    <a:pt x="21" y="82"/>
                  </a:cubicBezTo>
                  <a:lnTo>
                    <a:pt x="41" y="107"/>
                  </a:lnTo>
                  <a:cubicBezTo>
                    <a:pt x="62" y="107"/>
                    <a:pt x="82" y="107"/>
                    <a:pt x="82" y="82"/>
                  </a:cubicBezTo>
                  <a:cubicBezTo>
                    <a:pt x="102" y="82"/>
                    <a:pt x="102" y="62"/>
                    <a:pt x="102" y="62"/>
                  </a:cubicBezTo>
                  <a:lnTo>
                    <a:pt x="102" y="21"/>
                  </a:lnTo>
                  <a:cubicBezTo>
                    <a:pt x="82" y="1"/>
                    <a:pt x="82" y="1"/>
                    <a:pt x="62"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9"/>
            <p:cNvSpPr/>
            <p:nvPr/>
          </p:nvSpPr>
          <p:spPr>
            <a:xfrm>
              <a:off x="3037975" y="3412583"/>
              <a:ext cx="6133" cy="7980"/>
            </a:xfrm>
            <a:custGeom>
              <a:rect b="b" l="l" r="r" t="t"/>
              <a:pathLst>
                <a:path extrusionOk="0" h="108" w="83">
                  <a:moveTo>
                    <a:pt x="42" y="1"/>
                  </a:moveTo>
                  <a:cubicBezTo>
                    <a:pt x="42" y="1"/>
                    <a:pt x="21" y="1"/>
                    <a:pt x="21" y="26"/>
                  </a:cubicBezTo>
                  <a:cubicBezTo>
                    <a:pt x="1" y="26"/>
                    <a:pt x="1" y="46"/>
                    <a:pt x="1" y="46"/>
                  </a:cubicBezTo>
                  <a:lnTo>
                    <a:pt x="1" y="87"/>
                  </a:lnTo>
                  <a:cubicBezTo>
                    <a:pt x="21" y="87"/>
                    <a:pt x="21" y="107"/>
                    <a:pt x="42" y="107"/>
                  </a:cubicBezTo>
                  <a:cubicBezTo>
                    <a:pt x="42" y="107"/>
                    <a:pt x="62" y="107"/>
                    <a:pt x="62" y="87"/>
                  </a:cubicBezTo>
                  <a:cubicBezTo>
                    <a:pt x="82" y="87"/>
                    <a:pt x="82" y="67"/>
                    <a:pt x="82" y="67"/>
                  </a:cubicBezTo>
                  <a:lnTo>
                    <a:pt x="82" y="26"/>
                  </a:lnTo>
                  <a:cubicBezTo>
                    <a:pt x="62" y="26"/>
                    <a:pt x="62" y="1"/>
                    <a:pt x="42"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9"/>
            <p:cNvSpPr/>
            <p:nvPr/>
          </p:nvSpPr>
          <p:spPr>
            <a:xfrm>
              <a:off x="3028590" y="3406597"/>
              <a:ext cx="7980" cy="6059"/>
            </a:xfrm>
            <a:custGeom>
              <a:rect b="b" l="l" r="r" t="t"/>
              <a:pathLst>
                <a:path extrusionOk="0" h="82" w="108">
                  <a:moveTo>
                    <a:pt x="21" y="0"/>
                  </a:moveTo>
                  <a:cubicBezTo>
                    <a:pt x="21" y="21"/>
                    <a:pt x="1" y="21"/>
                    <a:pt x="1" y="41"/>
                  </a:cubicBezTo>
                  <a:cubicBezTo>
                    <a:pt x="1" y="41"/>
                    <a:pt x="1" y="61"/>
                    <a:pt x="21" y="61"/>
                  </a:cubicBezTo>
                  <a:cubicBezTo>
                    <a:pt x="21" y="82"/>
                    <a:pt x="41" y="82"/>
                    <a:pt x="41" y="82"/>
                  </a:cubicBezTo>
                  <a:lnTo>
                    <a:pt x="82" y="82"/>
                  </a:lnTo>
                  <a:cubicBezTo>
                    <a:pt x="82" y="61"/>
                    <a:pt x="108" y="61"/>
                    <a:pt x="108" y="41"/>
                  </a:cubicBezTo>
                  <a:cubicBezTo>
                    <a:pt x="108" y="41"/>
                    <a:pt x="108" y="21"/>
                    <a:pt x="82" y="21"/>
                  </a:cubicBezTo>
                  <a:cubicBezTo>
                    <a:pt x="82" y="0"/>
                    <a:pt x="62" y="0"/>
                    <a:pt x="62"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9"/>
            <p:cNvSpPr/>
            <p:nvPr/>
          </p:nvSpPr>
          <p:spPr>
            <a:xfrm>
              <a:off x="3017728" y="3406597"/>
              <a:ext cx="6059" cy="4581"/>
            </a:xfrm>
            <a:custGeom>
              <a:rect b="b" l="l" r="r" t="t"/>
              <a:pathLst>
                <a:path extrusionOk="0" h="62" w="82">
                  <a:moveTo>
                    <a:pt x="21" y="0"/>
                  </a:moveTo>
                  <a:cubicBezTo>
                    <a:pt x="21" y="21"/>
                    <a:pt x="0" y="21"/>
                    <a:pt x="0" y="21"/>
                  </a:cubicBezTo>
                  <a:cubicBezTo>
                    <a:pt x="0" y="41"/>
                    <a:pt x="21" y="41"/>
                    <a:pt x="21" y="61"/>
                  </a:cubicBezTo>
                  <a:lnTo>
                    <a:pt x="61" y="61"/>
                  </a:lnTo>
                  <a:lnTo>
                    <a:pt x="82" y="41"/>
                  </a:lnTo>
                  <a:cubicBezTo>
                    <a:pt x="82" y="21"/>
                    <a:pt x="82" y="21"/>
                    <a:pt x="61" y="21"/>
                  </a:cubicBezTo>
                  <a:cubicBezTo>
                    <a:pt x="61" y="0"/>
                    <a:pt x="61" y="0"/>
                    <a:pt x="41"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9"/>
            <p:cNvSpPr/>
            <p:nvPr/>
          </p:nvSpPr>
          <p:spPr>
            <a:xfrm>
              <a:off x="2968811" y="3362632"/>
              <a:ext cx="12857" cy="28227"/>
            </a:xfrm>
            <a:custGeom>
              <a:rect b="b" l="l" r="r" t="t"/>
              <a:pathLst>
                <a:path extrusionOk="0" h="382" w="174">
                  <a:moveTo>
                    <a:pt x="128" y="0"/>
                  </a:moveTo>
                  <a:lnTo>
                    <a:pt x="128" y="20"/>
                  </a:lnTo>
                  <a:lnTo>
                    <a:pt x="108" y="41"/>
                  </a:lnTo>
                  <a:cubicBezTo>
                    <a:pt x="108" y="66"/>
                    <a:pt x="87" y="87"/>
                    <a:pt x="87" y="87"/>
                  </a:cubicBezTo>
                  <a:lnTo>
                    <a:pt x="87" y="107"/>
                  </a:lnTo>
                  <a:lnTo>
                    <a:pt x="67" y="127"/>
                  </a:lnTo>
                  <a:lnTo>
                    <a:pt x="67" y="148"/>
                  </a:lnTo>
                  <a:cubicBezTo>
                    <a:pt x="47" y="168"/>
                    <a:pt x="47" y="193"/>
                    <a:pt x="47" y="193"/>
                  </a:cubicBezTo>
                  <a:cubicBezTo>
                    <a:pt x="47" y="214"/>
                    <a:pt x="47" y="234"/>
                    <a:pt x="26" y="234"/>
                  </a:cubicBezTo>
                  <a:lnTo>
                    <a:pt x="26" y="275"/>
                  </a:lnTo>
                  <a:lnTo>
                    <a:pt x="26" y="295"/>
                  </a:lnTo>
                  <a:lnTo>
                    <a:pt x="26" y="321"/>
                  </a:lnTo>
                  <a:cubicBezTo>
                    <a:pt x="1" y="321"/>
                    <a:pt x="1" y="341"/>
                    <a:pt x="1" y="341"/>
                  </a:cubicBezTo>
                  <a:lnTo>
                    <a:pt x="1" y="361"/>
                  </a:lnTo>
                  <a:lnTo>
                    <a:pt x="1" y="382"/>
                  </a:lnTo>
                  <a:lnTo>
                    <a:pt x="26" y="382"/>
                  </a:lnTo>
                  <a:lnTo>
                    <a:pt x="26" y="361"/>
                  </a:lnTo>
                  <a:cubicBezTo>
                    <a:pt x="26" y="341"/>
                    <a:pt x="47" y="321"/>
                    <a:pt x="47" y="295"/>
                  </a:cubicBezTo>
                  <a:cubicBezTo>
                    <a:pt x="47" y="275"/>
                    <a:pt x="67" y="254"/>
                    <a:pt x="67" y="214"/>
                  </a:cubicBezTo>
                  <a:lnTo>
                    <a:pt x="87" y="193"/>
                  </a:lnTo>
                  <a:lnTo>
                    <a:pt x="87" y="148"/>
                  </a:lnTo>
                  <a:cubicBezTo>
                    <a:pt x="108" y="148"/>
                    <a:pt x="108" y="127"/>
                    <a:pt x="108" y="107"/>
                  </a:cubicBezTo>
                  <a:lnTo>
                    <a:pt x="128" y="87"/>
                  </a:lnTo>
                  <a:cubicBezTo>
                    <a:pt x="128" y="66"/>
                    <a:pt x="154" y="41"/>
                    <a:pt x="154" y="41"/>
                  </a:cubicBezTo>
                  <a:lnTo>
                    <a:pt x="154" y="20"/>
                  </a:lnTo>
                  <a:lnTo>
                    <a:pt x="174" y="20"/>
                  </a:lnTo>
                  <a:lnTo>
                    <a:pt x="174"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9"/>
            <p:cNvSpPr/>
            <p:nvPr/>
          </p:nvSpPr>
          <p:spPr>
            <a:xfrm>
              <a:off x="2978269" y="3370464"/>
              <a:ext cx="11306" cy="32808"/>
            </a:xfrm>
            <a:custGeom>
              <a:rect b="b" l="l" r="r" t="t"/>
              <a:pathLst>
                <a:path extrusionOk="0" h="444" w="153">
                  <a:moveTo>
                    <a:pt x="107" y="1"/>
                  </a:moveTo>
                  <a:lnTo>
                    <a:pt x="107" y="21"/>
                  </a:lnTo>
                  <a:lnTo>
                    <a:pt x="87" y="42"/>
                  </a:lnTo>
                  <a:cubicBezTo>
                    <a:pt x="87" y="62"/>
                    <a:pt x="87" y="87"/>
                    <a:pt x="66" y="87"/>
                  </a:cubicBezTo>
                  <a:lnTo>
                    <a:pt x="66" y="128"/>
                  </a:lnTo>
                  <a:cubicBezTo>
                    <a:pt x="66" y="128"/>
                    <a:pt x="66" y="148"/>
                    <a:pt x="46" y="148"/>
                  </a:cubicBezTo>
                  <a:lnTo>
                    <a:pt x="46" y="189"/>
                  </a:lnTo>
                  <a:cubicBezTo>
                    <a:pt x="46" y="215"/>
                    <a:pt x="46" y="235"/>
                    <a:pt x="26" y="235"/>
                  </a:cubicBezTo>
                  <a:lnTo>
                    <a:pt x="26" y="316"/>
                  </a:lnTo>
                  <a:cubicBezTo>
                    <a:pt x="0" y="362"/>
                    <a:pt x="0" y="382"/>
                    <a:pt x="0" y="423"/>
                  </a:cubicBezTo>
                  <a:lnTo>
                    <a:pt x="0" y="443"/>
                  </a:lnTo>
                  <a:lnTo>
                    <a:pt x="26" y="423"/>
                  </a:lnTo>
                  <a:cubicBezTo>
                    <a:pt x="26" y="403"/>
                    <a:pt x="46" y="362"/>
                    <a:pt x="46" y="316"/>
                  </a:cubicBezTo>
                  <a:cubicBezTo>
                    <a:pt x="46" y="296"/>
                    <a:pt x="66" y="276"/>
                    <a:pt x="66" y="255"/>
                  </a:cubicBezTo>
                  <a:lnTo>
                    <a:pt x="66" y="215"/>
                  </a:lnTo>
                  <a:cubicBezTo>
                    <a:pt x="87" y="189"/>
                    <a:pt x="87" y="169"/>
                    <a:pt x="87" y="169"/>
                  </a:cubicBezTo>
                  <a:lnTo>
                    <a:pt x="87" y="148"/>
                  </a:lnTo>
                  <a:cubicBezTo>
                    <a:pt x="87" y="128"/>
                    <a:pt x="107" y="128"/>
                    <a:pt x="107" y="108"/>
                  </a:cubicBezTo>
                  <a:lnTo>
                    <a:pt x="107" y="62"/>
                  </a:lnTo>
                  <a:cubicBezTo>
                    <a:pt x="127" y="62"/>
                    <a:pt x="127" y="62"/>
                    <a:pt x="127" y="42"/>
                  </a:cubicBezTo>
                  <a:cubicBezTo>
                    <a:pt x="127" y="42"/>
                    <a:pt x="127" y="21"/>
                    <a:pt x="153" y="21"/>
                  </a:cubicBezTo>
                  <a:cubicBezTo>
                    <a:pt x="153" y="1"/>
                    <a:pt x="153" y="1"/>
                    <a:pt x="127"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9"/>
            <p:cNvSpPr/>
            <p:nvPr/>
          </p:nvSpPr>
          <p:spPr>
            <a:xfrm>
              <a:off x="2992531" y="3376893"/>
              <a:ext cx="7980" cy="37611"/>
            </a:xfrm>
            <a:custGeom>
              <a:rect b="b" l="l" r="r" t="t"/>
              <a:pathLst>
                <a:path extrusionOk="0" h="509" w="108">
                  <a:moveTo>
                    <a:pt x="107" y="0"/>
                  </a:moveTo>
                  <a:cubicBezTo>
                    <a:pt x="87" y="21"/>
                    <a:pt x="87" y="21"/>
                    <a:pt x="87" y="41"/>
                  </a:cubicBezTo>
                  <a:cubicBezTo>
                    <a:pt x="87" y="61"/>
                    <a:pt x="61" y="61"/>
                    <a:pt x="61" y="82"/>
                  </a:cubicBezTo>
                  <a:lnTo>
                    <a:pt x="61" y="102"/>
                  </a:lnTo>
                  <a:cubicBezTo>
                    <a:pt x="61" y="128"/>
                    <a:pt x="41" y="148"/>
                    <a:pt x="41" y="168"/>
                  </a:cubicBezTo>
                  <a:lnTo>
                    <a:pt x="41" y="229"/>
                  </a:lnTo>
                  <a:cubicBezTo>
                    <a:pt x="61" y="209"/>
                    <a:pt x="61" y="189"/>
                    <a:pt x="61" y="189"/>
                  </a:cubicBezTo>
                  <a:cubicBezTo>
                    <a:pt x="61" y="168"/>
                    <a:pt x="87" y="128"/>
                    <a:pt x="87" y="102"/>
                  </a:cubicBezTo>
                  <a:lnTo>
                    <a:pt x="87" y="61"/>
                  </a:lnTo>
                  <a:lnTo>
                    <a:pt x="107" y="61"/>
                  </a:lnTo>
                  <a:lnTo>
                    <a:pt x="107" y="41"/>
                  </a:lnTo>
                  <a:lnTo>
                    <a:pt x="107" y="0"/>
                  </a:lnTo>
                  <a:close/>
                  <a:moveTo>
                    <a:pt x="41" y="229"/>
                  </a:moveTo>
                  <a:cubicBezTo>
                    <a:pt x="21" y="255"/>
                    <a:pt x="21" y="255"/>
                    <a:pt x="21" y="275"/>
                  </a:cubicBezTo>
                  <a:lnTo>
                    <a:pt x="21" y="295"/>
                  </a:lnTo>
                  <a:cubicBezTo>
                    <a:pt x="21" y="316"/>
                    <a:pt x="21" y="336"/>
                    <a:pt x="0" y="356"/>
                  </a:cubicBezTo>
                  <a:lnTo>
                    <a:pt x="0" y="402"/>
                  </a:lnTo>
                  <a:lnTo>
                    <a:pt x="0" y="443"/>
                  </a:lnTo>
                  <a:lnTo>
                    <a:pt x="0" y="463"/>
                  </a:lnTo>
                  <a:lnTo>
                    <a:pt x="0" y="484"/>
                  </a:lnTo>
                  <a:lnTo>
                    <a:pt x="0" y="509"/>
                  </a:lnTo>
                  <a:lnTo>
                    <a:pt x="21" y="509"/>
                  </a:lnTo>
                  <a:lnTo>
                    <a:pt x="21" y="484"/>
                  </a:lnTo>
                  <a:lnTo>
                    <a:pt x="21" y="443"/>
                  </a:lnTo>
                  <a:lnTo>
                    <a:pt x="21" y="423"/>
                  </a:lnTo>
                  <a:lnTo>
                    <a:pt x="21" y="336"/>
                  </a:lnTo>
                  <a:cubicBezTo>
                    <a:pt x="41" y="336"/>
                    <a:pt x="41" y="316"/>
                    <a:pt x="41" y="316"/>
                  </a:cubicBezTo>
                  <a:lnTo>
                    <a:pt x="41" y="255"/>
                  </a:lnTo>
                  <a:lnTo>
                    <a:pt x="41" y="229"/>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9"/>
            <p:cNvSpPr/>
            <p:nvPr/>
          </p:nvSpPr>
          <p:spPr>
            <a:xfrm>
              <a:off x="3012851" y="3376893"/>
              <a:ext cx="3030" cy="29779"/>
            </a:xfrm>
            <a:custGeom>
              <a:rect b="b" l="l" r="r" t="t"/>
              <a:pathLst>
                <a:path extrusionOk="0" h="403" w="41">
                  <a:moveTo>
                    <a:pt x="20" y="0"/>
                  </a:moveTo>
                  <a:cubicBezTo>
                    <a:pt x="0" y="0"/>
                    <a:pt x="0" y="21"/>
                    <a:pt x="0" y="21"/>
                  </a:cubicBezTo>
                  <a:lnTo>
                    <a:pt x="0" y="82"/>
                  </a:lnTo>
                  <a:lnTo>
                    <a:pt x="0" y="128"/>
                  </a:lnTo>
                  <a:lnTo>
                    <a:pt x="0" y="209"/>
                  </a:lnTo>
                  <a:lnTo>
                    <a:pt x="0" y="255"/>
                  </a:lnTo>
                  <a:lnTo>
                    <a:pt x="0" y="295"/>
                  </a:lnTo>
                  <a:lnTo>
                    <a:pt x="0" y="316"/>
                  </a:lnTo>
                  <a:lnTo>
                    <a:pt x="0" y="356"/>
                  </a:lnTo>
                  <a:lnTo>
                    <a:pt x="0" y="382"/>
                  </a:lnTo>
                  <a:cubicBezTo>
                    <a:pt x="0" y="382"/>
                    <a:pt x="0" y="402"/>
                    <a:pt x="20" y="402"/>
                  </a:cubicBezTo>
                  <a:cubicBezTo>
                    <a:pt x="20" y="402"/>
                    <a:pt x="41" y="382"/>
                    <a:pt x="20" y="382"/>
                  </a:cubicBezTo>
                  <a:lnTo>
                    <a:pt x="20" y="275"/>
                  </a:lnTo>
                  <a:lnTo>
                    <a:pt x="20" y="189"/>
                  </a:lnTo>
                  <a:cubicBezTo>
                    <a:pt x="20" y="168"/>
                    <a:pt x="20" y="128"/>
                    <a:pt x="41" y="102"/>
                  </a:cubicBezTo>
                  <a:lnTo>
                    <a:pt x="41" y="21"/>
                  </a:lnTo>
                  <a:lnTo>
                    <a:pt x="20"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9"/>
            <p:cNvSpPr/>
            <p:nvPr/>
          </p:nvSpPr>
          <p:spPr>
            <a:xfrm>
              <a:off x="3025191" y="3376893"/>
              <a:ext cx="9532" cy="24902"/>
            </a:xfrm>
            <a:custGeom>
              <a:rect b="b" l="l" r="r" t="t"/>
              <a:pathLst>
                <a:path extrusionOk="0" h="337" w="129">
                  <a:moveTo>
                    <a:pt x="1" y="0"/>
                  </a:moveTo>
                  <a:lnTo>
                    <a:pt x="1" y="21"/>
                  </a:lnTo>
                  <a:cubicBezTo>
                    <a:pt x="26" y="102"/>
                    <a:pt x="47" y="168"/>
                    <a:pt x="67" y="255"/>
                  </a:cubicBezTo>
                  <a:lnTo>
                    <a:pt x="67" y="229"/>
                  </a:lnTo>
                  <a:cubicBezTo>
                    <a:pt x="67" y="255"/>
                    <a:pt x="67" y="275"/>
                    <a:pt x="87" y="275"/>
                  </a:cubicBezTo>
                  <a:lnTo>
                    <a:pt x="87" y="316"/>
                  </a:lnTo>
                  <a:lnTo>
                    <a:pt x="87" y="336"/>
                  </a:lnTo>
                  <a:lnTo>
                    <a:pt x="108" y="336"/>
                  </a:lnTo>
                  <a:lnTo>
                    <a:pt x="128" y="316"/>
                  </a:lnTo>
                  <a:cubicBezTo>
                    <a:pt x="108" y="295"/>
                    <a:pt x="108" y="295"/>
                    <a:pt x="108" y="275"/>
                  </a:cubicBezTo>
                  <a:lnTo>
                    <a:pt x="108" y="255"/>
                  </a:lnTo>
                  <a:lnTo>
                    <a:pt x="108" y="229"/>
                  </a:lnTo>
                  <a:cubicBezTo>
                    <a:pt x="108" y="229"/>
                    <a:pt x="108" y="209"/>
                    <a:pt x="87" y="209"/>
                  </a:cubicBezTo>
                  <a:lnTo>
                    <a:pt x="87" y="168"/>
                  </a:lnTo>
                  <a:cubicBezTo>
                    <a:pt x="87" y="148"/>
                    <a:pt x="67" y="128"/>
                    <a:pt x="67" y="102"/>
                  </a:cubicBezTo>
                  <a:cubicBezTo>
                    <a:pt x="47" y="61"/>
                    <a:pt x="47" y="41"/>
                    <a:pt x="47" y="21"/>
                  </a:cubicBezTo>
                  <a:lnTo>
                    <a:pt x="26"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9"/>
            <p:cNvSpPr/>
            <p:nvPr/>
          </p:nvSpPr>
          <p:spPr>
            <a:xfrm>
              <a:off x="3034649" y="3368986"/>
              <a:ext cx="20690" cy="32808"/>
            </a:xfrm>
            <a:custGeom>
              <a:rect b="b" l="l" r="r" t="t"/>
              <a:pathLst>
                <a:path extrusionOk="0" h="444" w="280">
                  <a:moveTo>
                    <a:pt x="26" y="1"/>
                  </a:moveTo>
                  <a:cubicBezTo>
                    <a:pt x="0" y="1"/>
                    <a:pt x="0" y="21"/>
                    <a:pt x="26" y="21"/>
                  </a:cubicBezTo>
                  <a:cubicBezTo>
                    <a:pt x="46" y="62"/>
                    <a:pt x="66" y="82"/>
                    <a:pt x="87" y="128"/>
                  </a:cubicBezTo>
                  <a:cubicBezTo>
                    <a:pt x="107" y="148"/>
                    <a:pt x="107" y="148"/>
                    <a:pt x="127" y="168"/>
                  </a:cubicBezTo>
                  <a:lnTo>
                    <a:pt x="153" y="189"/>
                  </a:lnTo>
                  <a:lnTo>
                    <a:pt x="153" y="209"/>
                  </a:lnTo>
                  <a:cubicBezTo>
                    <a:pt x="173" y="235"/>
                    <a:pt x="173" y="255"/>
                    <a:pt x="193" y="275"/>
                  </a:cubicBezTo>
                  <a:lnTo>
                    <a:pt x="193" y="296"/>
                  </a:lnTo>
                  <a:lnTo>
                    <a:pt x="214" y="316"/>
                  </a:lnTo>
                  <a:cubicBezTo>
                    <a:pt x="234" y="362"/>
                    <a:pt x="234" y="402"/>
                    <a:pt x="254" y="443"/>
                  </a:cubicBezTo>
                  <a:lnTo>
                    <a:pt x="280" y="443"/>
                  </a:lnTo>
                  <a:lnTo>
                    <a:pt x="280" y="423"/>
                  </a:lnTo>
                  <a:cubicBezTo>
                    <a:pt x="280" y="402"/>
                    <a:pt x="280" y="382"/>
                    <a:pt x="254" y="336"/>
                  </a:cubicBezTo>
                  <a:cubicBezTo>
                    <a:pt x="254" y="316"/>
                    <a:pt x="234" y="296"/>
                    <a:pt x="234" y="275"/>
                  </a:cubicBezTo>
                  <a:cubicBezTo>
                    <a:pt x="214" y="275"/>
                    <a:pt x="214" y="255"/>
                    <a:pt x="214" y="255"/>
                  </a:cubicBezTo>
                  <a:cubicBezTo>
                    <a:pt x="214" y="235"/>
                    <a:pt x="193" y="209"/>
                    <a:pt x="193" y="209"/>
                  </a:cubicBezTo>
                  <a:cubicBezTo>
                    <a:pt x="193" y="189"/>
                    <a:pt x="173" y="189"/>
                    <a:pt x="173" y="168"/>
                  </a:cubicBezTo>
                  <a:lnTo>
                    <a:pt x="173" y="148"/>
                  </a:lnTo>
                  <a:lnTo>
                    <a:pt x="153" y="148"/>
                  </a:lnTo>
                  <a:cubicBezTo>
                    <a:pt x="127" y="107"/>
                    <a:pt x="87" y="41"/>
                    <a:pt x="46"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9"/>
            <p:cNvSpPr/>
            <p:nvPr/>
          </p:nvSpPr>
          <p:spPr>
            <a:xfrm>
              <a:off x="3047433" y="3362632"/>
              <a:ext cx="15444" cy="23719"/>
            </a:xfrm>
            <a:custGeom>
              <a:rect b="b" l="l" r="r" t="t"/>
              <a:pathLst>
                <a:path extrusionOk="0" h="321" w="209">
                  <a:moveTo>
                    <a:pt x="0" y="0"/>
                  </a:moveTo>
                  <a:lnTo>
                    <a:pt x="0" y="20"/>
                  </a:lnTo>
                  <a:cubicBezTo>
                    <a:pt x="20" y="41"/>
                    <a:pt x="41" y="66"/>
                    <a:pt x="61" y="87"/>
                  </a:cubicBezTo>
                  <a:cubicBezTo>
                    <a:pt x="81" y="107"/>
                    <a:pt x="107" y="148"/>
                    <a:pt x="107" y="168"/>
                  </a:cubicBezTo>
                  <a:cubicBezTo>
                    <a:pt x="127" y="193"/>
                    <a:pt x="127" y="214"/>
                    <a:pt x="148" y="234"/>
                  </a:cubicBezTo>
                  <a:lnTo>
                    <a:pt x="148" y="254"/>
                  </a:lnTo>
                  <a:cubicBezTo>
                    <a:pt x="148" y="275"/>
                    <a:pt x="168" y="295"/>
                    <a:pt x="168" y="321"/>
                  </a:cubicBezTo>
                  <a:lnTo>
                    <a:pt x="188" y="321"/>
                  </a:lnTo>
                  <a:lnTo>
                    <a:pt x="209" y="295"/>
                  </a:lnTo>
                  <a:cubicBezTo>
                    <a:pt x="188" y="275"/>
                    <a:pt x="188" y="234"/>
                    <a:pt x="168" y="193"/>
                  </a:cubicBezTo>
                  <a:cubicBezTo>
                    <a:pt x="168" y="168"/>
                    <a:pt x="148" y="148"/>
                    <a:pt x="148" y="148"/>
                  </a:cubicBezTo>
                  <a:cubicBezTo>
                    <a:pt x="127" y="127"/>
                    <a:pt x="127" y="107"/>
                    <a:pt x="107" y="87"/>
                  </a:cubicBezTo>
                  <a:cubicBezTo>
                    <a:pt x="81" y="66"/>
                    <a:pt x="61" y="41"/>
                    <a:pt x="20"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9"/>
            <p:cNvSpPr/>
            <p:nvPr/>
          </p:nvSpPr>
          <p:spPr>
            <a:xfrm>
              <a:off x="2983146" y="3303223"/>
              <a:ext cx="6429" cy="24902"/>
            </a:xfrm>
            <a:custGeom>
              <a:rect b="b" l="l" r="r" t="t"/>
              <a:pathLst>
                <a:path extrusionOk="0" h="337" w="87">
                  <a:moveTo>
                    <a:pt x="61" y="0"/>
                  </a:moveTo>
                  <a:lnTo>
                    <a:pt x="41" y="21"/>
                  </a:lnTo>
                  <a:cubicBezTo>
                    <a:pt x="41" y="41"/>
                    <a:pt x="41" y="41"/>
                    <a:pt x="21" y="61"/>
                  </a:cubicBezTo>
                  <a:lnTo>
                    <a:pt x="21" y="82"/>
                  </a:lnTo>
                  <a:cubicBezTo>
                    <a:pt x="21" y="107"/>
                    <a:pt x="0" y="128"/>
                    <a:pt x="0" y="148"/>
                  </a:cubicBezTo>
                  <a:lnTo>
                    <a:pt x="0" y="168"/>
                  </a:lnTo>
                  <a:lnTo>
                    <a:pt x="0" y="189"/>
                  </a:lnTo>
                  <a:lnTo>
                    <a:pt x="0" y="255"/>
                  </a:lnTo>
                  <a:cubicBezTo>
                    <a:pt x="0" y="275"/>
                    <a:pt x="21" y="275"/>
                    <a:pt x="21" y="295"/>
                  </a:cubicBezTo>
                  <a:cubicBezTo>
                    <a:pt x="21" y="316"/>
                    <a:pt x="21" y="316"/>
                    <a:pt x="41" y="336"/>
                  </a:cubicBezTo>
                  <a:lnTo>
                    <a:pt x="41" y="316"/>
                  </a:lnTo>
                  <a:lnTo>
                    <a:pt x="41" y="295"/>
                  </a:lnTo>
                  <a:lnTo>
                    <a:pt x="21" y="275"/>
                  </a:lnTo>
                  <a:lnTo>
                    <a:pt x="21" y="255"/>
                  </a:lnTo>
                  <a:lnTo>
                    <a:pt x="21" y="234"/>
                  </a:lnTo>
                  <a:lnTo>
                    <a:pt x="21" y="189"/>
                  </a:lnTo>
                  <a:lnTo>
                    <a:pt x="21" y="168"/>
                  </a:lnTo>
                  <a:lnTo>
                    <a:pt x="21" y="128"/>
                  </a:lnTo>
                  <a:cubicBezTo>
                    <a:pt x="21" y="107"/>
                    <a:pt x="21" y="107"/>
                    <a:pt x="41" y="82"/>
                  </a:cubicBezTo>
                  <a:cubicBezTo>
                    <a:pt x="41" y="61"/>
                    <a:pt x="41" y="61"/>
                    <a:pt x="61" y="41"/>
                  </a:cubicBezTo>
                  <a:cubicBezTo>
                    <a:pt x="61" y="41"/>
                    <a:pt x="61" y="21"/>
                    <a:pt x="87" y="21"/>
                  </a:cubicBezTo>
                  <a:lnTo>
                    <a:pt x="8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9"/>
            <p:cNvSpPr/>
            <p:nvPr/>
          </p:nvSpPr>
          <p:spPr>
            <a:xfrm>
              <a:off x="2995560" y="3306252"/>
              <a:ext cx="3399" cy="25197"/>
            </a:xfrm>
            <a:custGeom>
              <a:rect b="b" l="l" r="r" t="t"/>
              <a:pathLst>
                <a:path extrusionOk="0" h="341" w="46">
                  <a:moveTo>
                    <a:pt x="20" y="0"/>
                  </a:moveTo>
                  <a:cubicBezTo>
                    <a:pt x="20" y="41"/>
                    <a:pt x="0" y="66"/>
                    <a:pt x="0" y="87"/>
                  </a:cubicBezTo>
                  <a:lnTo>
                    <a:pt x="0" y="193"/>
                  </a:lnTo>
                  <a:cubicBezTo>
                    <a:pt x="0" y="148"/>
                    <a:pt x="20" y="107"/>
                    <a:pt x="20" y="66"/>
                  </a:cubicBezTo>
                  <a:lnTo>
                    <a:pt x="20" y="41"/>
                  </a:lnTo>
                  <a:lnTo>
                    <a:pt x="46" y="20"/>
                  </a:lnTo>
                  <a:lnTo>
                    <a:pt x="46" y="0"/>
                  </a:lnTo>
                  <a:close/>
                  <a:moveTo>
                    <a:pt x="0" y="193"/>
                  </a:moveTo>
                  <a:lnTo>
                    <a:pt x="0" y="234"/>
                  </a:lnTo>
                  <a:lnTo>
                    <a:pt x="0" y="275"/>
                  </a:lnTo>
                  <a:cubicBezTo>
                    <a:pt x="0" y="295"/>
                    <a:pt x="20" y="295"/>
                    <a:pt x="20" y="321"/>
                  </a:cubicBezTo>
                  <a:cubicBezTo>
                    <a:pt x="20" y="321"/>
                    <a:pt x="20" y="341"/>
                    <a:pt x="46" y="341"/>
                  </a:cubicBezTo>
                  <a:lnTo>
                    <a:pt x="46" y="295"/>
                  </a:lnTo>
                  <a:cubicBezTo>
                    <a:pt x="20" y="295"/>
                    <a:pt x="20" y="275"/>
                    <a:pt x="20" y="275"/>
                  </a:cubicBezTo>
                  <a:cubicBezTo>
                    <a:pt x="20" y="234"/>
                    <a:pt x="0" y="214"/>
                    <a:pt x="0" y="19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9"/>
            <p:cNvSpPr/>
            <p:nvPr/>
          </p:nvSpPr>
          <p:spPr>
            <a:xfrm>
              <a:off x="3004945" y="3309208"/>
              <a:ext cx="3473" cy="22242"/>
            </a:xfrm>
            <a:custGeom>
              <a:rect b="b" l="l" r="r" t="t"/>
              <a:pathLst>
                <a:path extrusionOk="0" h="301" w="47">
                  <a:moveTo>
                    <a:pt x="21" y="1"/>
                  </a:moveTo>
                  <a:lnTo>
                    <a:pt x="21" y="26"/>
                  </a:lnTo>
                  <a:lnTo>
                    <a:pt x="21" y="47"/>
                  </a:lnTo>
                  <a:cubicBezTo>
                    <a:pt x="21" y="67"/>
                    <a:pt x="0" y="67"/>
                    <a:pt x="0" y="87"/>
                  </a:cubicBezTo>
                  <a:lnTo>
                    <a:pt x="0" y="128"/>
                  </a:lnTo>
                  <a:lnTo>
                    <a:pt x="0" y="153"/>
                  </a:lnTo>
                  <a:lnTo>
                    <a:pt x="0" y="174"/>
                  </a:lnTo>
                  <a:lnTo>
                    <a:pt x="0" y="214"/>
                  </a:lnTo>
                  <a:cubicBezTo>
                    <a:pt x="0" y="235"/>
                    <a:pt x="21" y="235"/>
                    <a:pt x="21" y="255"/>
                  </a:cubicBezTo>
                  <a:cubicBezTo>
                    <a:pt x="21" y="255"/>
                    <a:pt x="21" y="281"/>
                    <a:pt x="46" y="301"/>
                  </a:cubicBezTo>
                  <a:lnTo>
                    <a:pt x="46" y="281"/>
                  </a:lnTo>
                  <a:lnTo>
                    <a:pt x="46" y="255"/>
                  </a:lnTo>
                  <a:lnTo>
                    <a:pt x="46" y="235"/>
                  </a:lnTo>
                  <a:cubicBezTo>
                    <a:pt x="21" y="214"/>
                    <a:pt x="21" y="194"/>
                    <a:pt x="21" y="174"/>
                  </a:cubicBezTo>
                  <a:lnTo>
                    <a:pt x="21" y="128"/>
                  </a:lnTo>
                  <a:lnTo>
                    <a:pt x="21" y="108"/>
                  </a:lnTo>
                  <a:lnTo>
                    <a:pt x="21" y="87"/>
                  </a:lnTo>
                  <a:lnTo>
                    <a:pt x="21" y="67"/>
                  </a:lnTo>
                  <a:cubicBezTo>
                    <a:pt x="46" y="67"/>
                    <a:pt x="46" y="47"/>
                    <a:pt x="46" y="47"/>
                  </a:cubicBezTo>
                  <a:lnTo>
                    <a:pt x="46" y="26"/>
                  </a:lnTo>
                  <a:lnTo>
                    <a:pt x="2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9"/>
            <p:cNvSpPr/>
            <p:nvPr/>
          </p:nvSpPr>
          <p:spPr>
            <a:xfrm>
              <a:off x="3019206" y="3306252"/>
              <a:ext cx="4581" cy="21872"/>
            </a:xfrm>
            <a:custGeom>
              <a:rect b="b" l="l" r="r" t="t"/>
              <a:pathLst>
                <a:path extrusionOk="0" h="296" w="62">
                  <a:moveTo>
                    <a:pt x="1" y="0"/>
                  </a:moveTo>
                  <a:lnTo>
                    <a:pt x="1" y="20"/>
                  </a:lnTo>
                  <a:cubicBezTo>
                    <a:pt x="1" y="41"/>
                    <a:pt x="1" y="41"/>
                    <a:pt x="21" y="66"/>
                  </a:cubicBezTo>
                  <a:cubicBezTo>
                    <a:pt x="21" y="87"/>
                    <a:pt x="21" y="107"/>
                    <a:pt x="41" y="107"/>
                  </a:cubicBezTo>
                  <a:lnTo>
                    <a:pt x="41" y="148"/>
                  </a:lnTo>
                  <a:lnTo>
                    <a:pt x="41" y="193"/>
                  </a:lnTo>
                  <a:lnTo>
                    <a:pt x="41" y="254"/>
                  </a:lnTo>
                  <a:cubicBezTo>
                    <a:pt x="41" y="254"/>
                    <a:pt x="41" y="275"/>
                    <a:pt x="21" y="295"/>
                  </a:cubicBezTo>
                  <a:lnTo>
                    <a:pt x="41" y="295"/>
                  </a:lnTo>
                  <a:cubicBezTo>
                    <a:pt x="62" y="275"/>
                    <a:pt x="62" y="275"/>
                    <a:pt x="62" y="254"/>
                  </a:cubicBezTo>
                  <a:lnTo>
                    <a:pt x="62" y="214"/>
                  </a:lnTo>
                  <a:lnTo>
                    <a:pt x="62" y="127"/>
                  </a:lnTo>
                  <a:cubicBezTo>
                    <a:pt x="41" y="107"/>
                    <a:pt x="41" y="87"/>
                    <a:pt x="41" y="66"/>
                  </a:cubicBezTo>
                  <a:cubicBezTo>
                    <a:pt x="21" y="41"/>
                    <a:pt x="21" y="20"/>
                    <a:pt x="21" y="20"/>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9"/>
            <p:cNvSpPr/>
            <p:nvPr/>
          </p:nvSpPr>
          <p:spPr>
            <a:xfrm>
              <a:off x="3027112" y="3306252"/>
              <a:ext cx="7611" cy="21872"/>
            </a:xfrm>
            <a:custGeom>
              <a:rect b="b" l="l" r="r" t="t"/>
              <a:pathLst>
                <a:path extrusionOk="0" h="296" w="103">
                  <a:moveTo>
                    <a:pt x="0" y="0"/>
                  </a:moveTo>
                  <a:lnTo>
                    <a:pt x="21" y="20"/>
                  </a:lnTo>
                  <a:lnTo>
                    <a:pt x="41" y="41"/>
                  </a:lnTo>
                  <a:cubicBezTo>
                    <a:pt x="61" y="66"/>
                    <a:pt x="61" y="87"/>
                    <a:pt x="61" y="107"/>
                  </a:cubicBezTo>
                  <a:lnTo>
                    <a:pt x="61" y="127"/>
                  </a:lnTo>
                  <a:cubicBezTo>
                    <a:pt x="61" y="144"/>
                    <a:pt x="75" y="147"/>
                    <a:pt x="80" y="159"/>
                  </a:cubicBezTo>
                  <a:lnTo>
                    <a:pt x="80" y="159"/>
                  </a:lnTo>
                  <a:cubicBezTo>
                    <a:pt x="75" y="176"/>
                    <a:pt x="61" y="193"/>
                    <a:pt x="61" y="193"/>
                  </a:cubicBezTo>
                  <a:lnTo>
                    <a:pt x="61" y="234"/>
                  </a:lnTo>
                  <a:lnTo>
                    <a:pt x="61" y="275"/>
                  </a:lnTo>
                  <a:lnTo>
                    <a:pt x="41" y="295"/>
                  </a:lnTo>
                  <a:lnTo>
                    <a:pt x="61" y="295"/>
                  </a:lnTo>
                  <a:lnTo>
                    <a:pt x="82" y="275"/>
                  </a:lnTo>
                  <a:lnTo>
                    <a:pt x="82" y="254"/>
                  </a:lnTo>
                  <a:cubicBezTo>
                    <a:pt x="82" y="234"/>
                    <a:pt x="82" y="214"/>
                    <a:pt x="102" y="193"/>
                  </a:cubicBezTo>
                  <a:lnTo>
                    <a:pt x="102" y="148"/>
                  </a:lnTo>
                  <a:cubicBezTo>
                    <a:pt x="102" y="127"/>
                    <a:pt x="82" y="107"/>
                    <a:pt x="82" y="87"/>
                  </a:cubicBezTo>
                  <a:cubicBezTo>
                    <a:pt x="82" y="66"/>
                    <a:pt x="82" y="41"/>
                    <a:pt x="61" y="41"/>
                  </a:cubicBezTo>
                  <a:cubicBezTo>
                    <a:pt x="61" y="20"/>
                    <a:pt x="61" y="20"/>
                    <a:pt x="41" y="20"/>
                  </a:cubicBezTo>
                  <a:lnTo>
                    <a:pt x="2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9"/>
            <p:cNvSpPr/>
            <p:nvPr/>
          </p:nvSpPr>
          <p:spPr>
            <a:xfrm>
              <a:off x="3034649" y="3303223"/>
              <a:ext cx="7906" cy="21872"/>
            </a:xfrm>
            <a:custGeom>
              <a:rect b="b" l="l" r="r" t="t"/>
              <a:pathLst>
                <a:path extrusionOk="0" h="296" w="107">
                  <a:moveTo>
                    <a:pt x="0" y="0"/>
                  </a:moveTo>
                  <a:cubicBezTo>
                    <a:pt x="26" y="21"/>
                    <a:pt x="26" y="41"/>
                    <a:pt x="26" y="61"/>
                  </a:cubicBezTo>
                  <a:lnTo>
                    <a:pt x="46" y="61"/>
                  </a:lnTo>
                  <a:lnTo>
                    <a:pt x="46" y="82"/>
                  </a:lnTo>
                  <a:cubicBezTo>
                    <a:pt x="46" y="107"/>
                    <a:pt x="66" y="107"/>
                    <a:pt x="66" y="128"/>
                  </a:cubicBezTo>
                  <a:lnTo>
                    <a:pt x="66" y="189"/>
                  </a:lnTo>
                  <a:lnTo>
                    <a:pt x="66" y="255"/>
                  </a:lnTo>
                  <a:lnTo>
                    <a:pt x="66" y="275"/>
                  </a:lnTo>
                  <a:lnTo>
                    <a:pt x="66" y="295"/>
                  </a:lnTo>
                  <a:lnTo>
                    <a:pt x="87" y="295"/>
                  </a:lnTo>
                  <a:cubicBezTo>
                    <a:pt x="87" y="275"/>
                    <a:pt x="87" y="255"/>
                    <a:pt x="107" y="234"/>
                  </a:cubicBezTo>
                  <a:cubicBezTo>
                    <a:pt x="107" y="189"/>
                    <a:pt x="107" y="168"/>
                    <a:pt x="87" y="148"/>
                  </a:cubicBezTo>
                  <a:lnTo>
                    <a:pt x="87" y="82"/>
                  </a:lnTo>
                  <a:cubicBezTo>
                    <a:pt x="66" y="82"/>
                    <a:pt x="66" y="61"/>
                    <a:pt x="66" y="61"/>
                  </a:cubicBezTo>
                  <a:lnTo>
                    <a:pt x="66" y="41"/>
                  </a:lnTo>
                  <a:cubicBezTo>
                    <a:pt x="46" y="21"/>
                    <a:pt x="46" y="21"/>
                    <a:pt x="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9"/>
            <p:cNvSpPr/>
            <p:nvPr/>
          </p:nvSpPr>
          <p:spPr>
            <a:xfrm>
              <a:off x="3003393" y="3292287"/>
              <a:ext cx="12488" cy="1626"/>
            </a:xfrm>
            <a:custGeom>
              <a:rect b="b" l="l" r="r" t="t"/>
              <a:pathLst>
                <a:path extrusionOk="0" h="22" w="169">
                  <a:moveTo>
                    <a:pt x="1" y="1"/>
                  </a:moveTo>
                  <a:lnTo>
                    <a:pt x="1" y="21"/>
                  </a:lnTo>
                  <a:lnTo>
                    <a:pt x="108" y="21"/>
                  </a:lnTo>
                  <a:cubicBezTo>
                    <a:pt x="87" y="21"/>
                    <a:pt x="87" y="1"/>
                    <a:pt x="67" y="1"/>
                  </a:cubicBezTo>
                  <a:close/>
                  <a:moveTo>
                    <a:pt x="128" y="1"/>
                  </a:moveTo>
                  <a:lnTo>
                    <a:pt x="108" y="21"/>
                  </a:lnTo>
                  <a:lnTo>
                    <a:pt x="169" y="21"/>
                  </a:lnTo>
                  <a:lnTo>
                    <a:pt x="1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9"/>
            <p:cNvSpPr/>
            <p:nvPr/>
          </p:nvSpPr>
          <p:spPr>
            <a:xfrm>
              <a:off x="3003393" y="3276548"/>
              <a:ext cx="5025" cy="15813"/>
            </a:xfrm>
            <a:custGeom>
              <a:rect b="b" l="l" r="r" t="t"/>
              <a:pathLst>
                <a:path extrusionOk="0" h="214" w="68">
                  <a:moveTo>
                    <a:pt x="42" y="0"/>
                  </a:moveTo>
                  <a:lnTo>
                    <a:pt x="42" y="21"/>
                  </a:lnTo>
                  <a:lnTo>
                    <a:pt x="67" y="0"/>
                  </a:lnTo>
                  <a:close/>
                  <a:moveTo>
                    <a:pt x="42" y="21"/>
                  </a:moveTo>
                  <a:cubicBezTo>
                    <a:pt x="21" y="41"/>
                    <a:pt x="21" y="61"/>
                    <a:pt x="21" y="61"/>
                  </a:cubicBezTo>
                  <a:cubicBezTo>
                    <a:pt x="1" y="87"/>
                    <a:pt x="1" y="87"/>
                    <a:pt x="1" y="107"/>
                  </a:cubicBezTo>
                  <a:lnTo>
                    <a:pt x="1" y="127"/>
                  </a:lnTo>
                  <a:lnTo>
                    <a:pt x="1" y="148"/>
                  </a:lnTo>
                  <a:lnTo>
                    <a:pt x="21" y="168"/>
                  </a:lnTo>
                  <a:lnTo>
                    <a:pt x="21" y="148"/>
                  </a:lnTo>
                  <a:lnTo>
                    <a:pt x="21" y="107"/>
                  </a:lnTo>
                  <a:lnTo>
                    <a:pt x="21" y="87"/>
                  </a:lnTo>
                  <a:lnTo>
                    <a:pt x="42" y="61"/>
                  </a:lnTo>
                  <a:lnTo>
                    <a:pt x="42" y="41"/>
                  </a:lnTo>
                  <a:lnTo>
                    <a:pt x="42" y="21"/>
                  </a:lnTo>
                  <a:close/>
                  <a:moveTo>
                    <a:pt x="21" y="188"/>
                  </a:moveTo>
                  <a:lnTo>
                    <a:pt x="21" y="214"/>
                  </a:lnTo>
                  <a:lnTo>
                    <a:pt x="42" y="214"/>
                  </a:lnTo>
                  <a:lnTo>
                    <a:pt x="42" y="18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9"/>
            <p:cNvSpPr/>
            <p:nvPr/>
          </p:nvSpPr>
          <p:spPr>
            <a:xfrm>
              <a:off x="3008344" y="3278025"/>
              <a:ext cx="3030" cy="15887"/>
            </a:xfrm>
            <a:custGeom>
              <a:rect b="b" l="l" r="r" t="t"/>
              <a:pathLst>
                <a:path extrusionOk="0" h="215" w="41">
                  <a:moveTo>
                    <a:pt x="41" y="1"/>
                  </a:moveTo>
                  <a:lnTo>
                    <a:pt x="20" y="21"/>
                  </a:lnTo>
                  <a:lnTo>
                    <a:pt x="20" y="41"/>
                  </a:lnTo>
                  <a:lnTo>
                    <a:pt x="41" y="21"/>
                  </a:lnTo>
                  <a:lnTo>
                    <a:pt x="41" y="1"/>
                  </a:lnTo>
                  <a:close/>
                  <a:moveTo>
                    <a:pt x="20" y="41"/>
                  </a:moveTo>
                  <a:cubicBezTo>
                    <a:pt x="0" y="67"/>
                    <a:pt x="0" y="67"/>
                    <a:pt x="0" y="87"/>
                  </a:cubicBezTo>
                  <a:lnTo>
                    <a:pt x="0" y="128"/>
                  </a:lnTo>
                  <a:lnTo>
                    <a:pt x="0" y="148"/>
                  </a:lnTo>
                  <a:lnTo>
                    <a:pt x="0" y="168"/>
                  </a:lnTo>
                  <a:lnTo>
                    <a:pt x="0" y="194"/>
                  </a:lnTo>
                  <a:lnTo>
                    <a:pt x="20" y="214"/>
                  </a:lnTo>
                  <a:lnTo>
                    <a:pt x="20" y="194"/>
                  </a:lnTo>
                  <a:lnTo>
                    <a:pt x="20" y="168"/>
                  </a:lnTo>
                  <a:lnTo>
                    <a:pt x="20" y="148"/>
                  </a:lnTo>
                  <a:lnTo>
                    <a:pt x="20" y="128"/>
                  </a:lnTo>
                  <a:lnTo>
                    <a:pt x="20" y="107"/>
                  </a:lnTo>
                  <a:lnTo>
                    <a:pt x="20" y="87"/>
                  </a:lnTo>
                  <a:lnTo>
                    <a:pt x="20" y="4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9"/>
            <p:cNvSpPr/>
            <p:nvPr/>
          </p:nvSpPr>
          <p:spPr>
            <a:xfrm>
              <a:off x="3012851" y="3279503"/>
              <a:ext cx="3030" cy="12857"/>
            </a:xfrm>
            <a:custGeom>
              <a:rect b="b" l="l" r="r" t="t"/>
              <a:pathLst>
                <a:path extrusionOk="0" h="174" w="41">
                  <a:moveTo>
                    <a:pt x="20" y="1"/>
                  </a:moveTo>
                  <a:lnTo>
                    <a:pt x="20" y="21"/>
                  </a:lnTo>
                  <a:lnTo>
                    <a:pt x="20" y="47"/>
                  </a:lnTo>
                  <a:lnTo>
                    <a:pt x="20" y="67"/>
                  </a:lnTo>
                  <a:lnTo>
                    <a:pt x="20" y="108"/>
                  </a:lnTo>
                  <a:lnTo>
                    <a:pt x="20" y="128"/>
                  </a:lnTo>
                  <a:cubicBezTo>
                    <a:pt x="41" y="128"/>
                    <a:pt x="41" y="108"/>
                    <a:pt x="41" y="108"/>
                  </a:cubicBezTo>
                  <a:lnTo>
                    <a:pt x="41" y="67"/>
                  </a:lnTo>
                  <a:lnTo>
                    <a:pt x="41" y="47"/>
                  </a:lnTo>
                  <a:lnTo>
                    <a:pt x="41" y="21"/>
                  </a:lnTo>
                  <a:lnTo>
                    <a:pt x="41" y="1"/>
                  </a:lnTo>
                  <a:close/>
                  <a:moveTo>
                    <a:pt x="20" y="128"/>
                  </a:moveTo>
                  <a:cubicBezTo>
                    <a:pt x="0" y="148"/>
                    <a:pt x="0" y="148"/>
                    <a:pt x="0" y="174"/>
                  </a:cubicBezTo>
                  <a:lnTo>
                    <a:pt x="20" y="174"/>
                  </a:lnTo>
                  <a:lnTo>
                    <a:pt x="20" y="12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9"/>
            <p:cNvSpPr/>
            <p:nvPr/>
          </p:nvSpPr>
          <p:spPr>
            <a:xfrm>
              <a:off x="3017728" y="3282902"/>
              <a:ext cx="1552" cy="6133"/>
            </a:xfrm>
            <a:custGeom>
              <a:rect b="b" l="l" r="r" t="t"/>
              <a:pathLst>
                <a:path extrusionOk="0" h="83" w="21">
                  <a:moveTo>
                    <a:pt x="0" y="1"/>
                  </a:moveTo>
                  <a:lnTo>
                    <a:pt x="0" y="21"/>
                  </a:lnTo>
                  <a:lnTo>
                    <a:pt x="0" y="41"/>
                  </a:lnTo>
                  <a:lnTo>
                    <a:pt x="0" y="82"/>
                  </a:lnTo>
                  <a:lnTo>
                    <a:pt x="21" y="82"/>
                  </a:lnTo>
                  <a:lnTo>
                    <a:pt x="21" y="41"/>
                  </a:lnTo>
                  <a:lnTo>
                    <a:pt x="21" y="21"/>
                  </a:lnTo>
                  <a:lnTo>
                    <a:pt x="2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9"/>
            <p:cNvSpPr/>
            <p:nvPr/>
          </p:nvSpPr>
          <p:spPr>
            <a:xfrm>
              <a:off x="2909476" y="3450194"/>
              <a:ext cx="17365" cy="45518"/>
            </a:xfrm>
            <a:custGeom>
              <a:rect b="b" l="l" r="r" t="t"/>
              <a:pathLst>
                <a:path extrusionOk="0" h="616" w="235">
                  <a:moveTo>
                    <a:pt x="87" y="0"/>
                  </a:moveTo>
                  <a:cubicBezTo>
                    <a:pt x="66" y="26"/>
                    <a:pt x="41" y="26"/>
                    <a:pt x="41" y="46"/>
                  </a:cubicBezTo>
                  <a:lnTo>
                    <a:pt x="41" y="66"/>
                  </a:lnTo>
                  <a:cubicBezTo>
                    <a:pt x="41" y="87"/>
                    <a:pt x="21" y="87"/>
                    <a:pt x="21" y="107"/>
                  </a:cubicBezTo>
                  <a:lnTo>
                    <a:pt x="21" y="153"/>
                  </a:lnTo>
                  <a:cubicBezTo>
                    <a:pt x="0" y="173"/>
                    <a:pt x="0" y="214"/>
                    <a:pt x="0" y="234"/>
                  </a:cubicBezTo>
                  <a:cubicBezTo>
                    <a:pt x="0" y="234"/>
                    <a:pt x="0" y="255"/>
                    <a:pt x="21" y="255"/>
                  </a:cubicBezTo>
                  <a:lnTo>
                    <a:pt x="21" y="280"/>
                  </a:lnTo>
                  <a:lnTo>
                    <a:pt x="21" y="300"/>
                  </a:lnTo>
                  <a:lnTo>
                    <a:pt x="21" y="321"/>
                  </a:lnTo>
                  <a:lnTo>
                    <a:pt x="21" y="361"/>
                  </a:lnTo>
                  <a:lnTo>
                    <a:pt x="41" y="428"/>
                  </a:lnTo>
                  <a:lnTo>
                    <a:pt x="41" y="448"/>
                  </a:lnTo>
                  <a:cubicBezTo>
                    <a:pt x="41" y="468"/>
                    <a:pt x="41" y="489"/>
                    <a:pt x="66" y="489"/>
                  </a:cubicBezTo>
                  <a:lnTo>
                    <a:pt x="66" y="534"/>
                  </a:lnTo>
                  <a:cubicBezTo>
                    <a:pt x="66" y="555"/>
                    <a:pt x="87" y="575"/>
                    <a:pt x="87" y="575"/>
                  </a:cubicBezTo>
                  <a:cubicBezTo>
                    <a:pt x="107" y="595"/>
                    <a:pt x="107" y="595"/>
                    <a:pt x="127" y="616"/>
                  </a:cubicBezTo>
                  <a:lnTo>
                    <a:pt x="194" y="616"/>
                  </a:lnTo>
                  <a:lnTo>
                    <a:pt x="194" y="595"/>
                  </a:lnTo>
                  <a:cubicBezTo>
                    <a:pt x="214" y="575"/>
                    <a:pt x="214" y="555"/>
                    <a:pt x="214" y="534"/>
                  </a:cubicBezTo>
                  <a:cubicBezTo>
                    <a:pt x="214" y="534"/>
                    <a:pt x="214" y="509"/>
                    <a:pt x="234" y="509"/>
                  </a:cubicBezTo>
                  <a:lnTo>
                    <a:pt x="234" y="428"/>
                  </a:lnTo>
                  <a:lnTo>
                    <a:pt x="234" y="341"/>
                  </a:lnTo>
                  <a:lnTo>
                    <a:pt x="234" y="280"/>
                  </a:lnTo>
                  <a:lnTo>
                    <a:pt x="234" y="214"/>
                  </a:lnTo>
                  <a:cubicBezTo>
                    <a:pt x="234" y="173"/>
                    <a:pt x="214" y="153"/>
                    <a:pt x="214" y="127"/>
                  </a:cubicBezTo>
                  <a:cubicBezTo>
                    <a:pt x="214" y="107"/>
                    <a:pt x="194" y="87"/>
                    <a:pt x="194" y="66"/>
                  </a:cubicBezTo>
                  <a:cubicBezTo>
                    <a:pt x="168" y="46"/>
                    <a:pt x="168" y="46"/>
                    <a:pt x="148" y="26"/>
                  </a:cubicBezTo>
                  <a:cubicBezTo>
                    <a:pt x="148" y="0"/>
                    <a:pt x="127" y="0"/>
                    <a:pt x="107"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9"/>
            <p:cNvSpPr/>
            <p:nvPr/>
          </p:nvSpPr>
          <p:spPr>
            <a:xfrm>
              <a:off x="2917382" y="3444134"/>
              <a:ext cx="3030" cy="1626"/>
            </a:xfrm>
            <a:custGeom>
              <a:rect b="b" l="l" r="r" t="t"/>
              <a:pathLst>
                <a:path extrusionOk="0" h="22" w="41">
                  <a:moveTo>
                    <a:pt x="20" y="1"/>
                  </a:moveTo>
                  <a:lnTo>
                    <a:pt x="0" y="21"/>
                  </a:lnTo>
                  <a:lnTo>
                    <a:pt x="41" y="21"/>
                  </a:lnTo>
                  <a:lnTo>
                    <a:pt x="4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9"/>
            <p:cNvSpPr/>
            <p:nvPr/>
          </p:nvSpPr>
          <p:spPr>
            <a:xfrm>
              <a:off x="2917382" y="3437780"/>
              <a:ext cx="3030" cy="3103"/>
            </a:xfrm>
            <a:custGeom>
              <a:rect b="b" l="l" r="r" t="t"/>
              <a:pathLst>
                <a:path extrusionOk="0" h="42" w="41">
                  <a:moveTo>
                    <a:pt x="20" y="0"/>
                  </a:moveTo>
                  <a:lnTo>
                    <a:pt x="0" y="21"/>
                  </a:lnTo>
                  <a:lnTo>
                    <a:pt x="20" y="21"/>
                  </a:lnTo>
                  <a:lnTo>
                    <a:pt x="41" y="41"/>
                  </a:lnTo>
                  <a:lnTo>
                    <a:pt x="41" y="21"/>
                  </a:lnTo>
                  <a:lnTo>
                    <a:pt x="4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9"/>
            <p:cNvSpPr/>
            <p:nvPr/>
          </p:nvSpPr>
          <p:spPr>
            <a:xfrm>
              <a:off x="2918860" y="3433272"/>
              <a:ext cx="3103" cy="3103"/>
            </a:xfrm>
            <a:custGeom>
              <a:rect b="b" l="l" r="r" t="t"/>
              <a:pathLst>
                <a:path extrusionOk="0" h="42" w="42">
                  <a:moveTo>
                    <a:pt x="21" y="0"/>
                  </a:moveTo>
                  <a:lnTo>
                    <a:pt x="21" y="21"/>
                  </a:lnTo>
                  <a:lnTo>
                    <a:pt x="0" y="21"/>
                  </a:lnTo>
                  <a:lnTo>
                    <a:pt x="21" y="41"/>
                  </a:lnTo>
                  <a:lnTo>
                    <a:pt x="41" y="21"/>
                  </a:lnTo>
                  <a:lnTo>
                    <a:pt x="4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9"/>
            <p:cNvSpPr/>
            <p:nvPr/>
          </p:nvSpPr>
          <p:spPr>
            <a:xfrm>
              <a:off x="2907924" y="3456548"/>
              <a:ext cx="3103" cy="4951"/>
            </a:xfrm>
            <a:custGeom>
              <a:rect b="b" l="l" r="r" t="t"/>
              <a:pathLst>
                <a:path extrusionOk="0" h="67" w="42">
                  <a:moveTo>
                    <a:pt x="1" y="1"/>
                  </a:moveTo>
                  <a:lnTo>
                    <a:pt x="1" y="21"/>
                  </a:lnTo>
                  <a:lnTo>
                    <a:pt x="1" y="41"/>
                  </a:lnTo>
                  <a:lnTo>
                    <a:pt x="21" y="67"/>
                  </a:lnTo>
                  <a:lnTo>
                    <a:pt x="21" y="41"/>
                  </a:lnTo>
                  <a:lnTo>
                    <a:pt x="42" y="21"/>
                  </a:lnTo>
                  <a:lnTo>
                    <a:pt x="21" y="21"/>
                  </a:lnTo>
                  <a:lnTo>
                    <a:pt x="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9"/>
            <p:cNvSpPr/>
            <p:nvPr/>
          </p:nvSpPr>
          <p:spPr>
            <a:xfrm>
              <a:off x="2906446" y="3467484"/>
              <a:ext cx="1552" cy="1552"/>
            </a:xfrm>
            <a:custGeom>
              <a:rect b="b" l="l" r="r" t="t"/>
              <a:pathLst>
                <a:path extrusionOk="0" h="21" w="21">
                  <a:moveTo>
                    <a:pt x="1" y="0"/>
                  </a:moveTo>
                  <a:lnTo>
                    <a:pt x="1" y="21"/>
                  </a:lnTo>
                  <a:lnTo>
                    <a:pt x="21" y="21"/>
                  </a:lnTo>
                  <a:lnTo>
                    <a:pt x="2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9"/>
            <p:cNvSpPr/>
            <p:nvPr/>
          </p:nvSpPr>
          <p:spPr>
            <a:xfrm>
              <a:off x="2906446" y="3473839"/>
              <a:ext cx="3103" cy="1626"/>
            </a:xfrm>
            <a:custGeom>
              <a:rect b="b" l="l" r="r" t="t"/>
              <a:pathLst>
                <a:path extrusionOk="0" h="22" w="42">
                  <a:moveTo>
                    <a:pt x="1" y="1"/>
                  </a:moveTo>
                  <a:lnTo>
                    <a:pt x="1" y="21"/>
                  </a:lnTo>
                  <a:lnTo>
                    <a:pt x="41" y="21"/>
                  </a:lnTo>
                  <a:lnTo>
                    <a:pt x="2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9"/>
            <p:cNvSpPr/>
            <p:nvPr/>
          </p:nvSpPr>
          <p:spPr>
            <a:xfrm>
              <a:off x="2907924" y="3481745"/>
              <a:ext cx="3103" cy="3103"/>
            </a:xfrm>
            <a:custGeom>
              <a:rect b="b" l="l" r="r" t="t"/>
              <a:pathLst>
                <a:path extrusionOk="0" h="42" w="42">
                  <a:moveTo>
                    <a:pt x="1" y="1"/>
                  </a:moveTo>
                  <a:lnTo>
                    <a:pt x="1" y="21"/>
                  </a:lnTo>
                  <a:lnTo>
                    <a:pt x="21" y="21"/>
                  </a:lnTo>
                  <a:lnTo>
                    <a:pt x="21" y="41"/>
                  </a:lnTo>
                  <a:lnTo>
                    <a:pt x="42" y="21"/>
                  </a:lnTo>
                  <a:lnTo>
                    <a:pt x="2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9"/>
            <p:cNvSpPr/>
            <p:nvPr/>
          </p:nvSpPr>
          <p:spPr>
            <a:xfrm>
              <a:off x="2909476" y="3487731"/>
              <a:ext cx="1552" cy="1995"/>
            </a:xfrm>
            <a:custGeom>
              <a:rect b="b" l="l" r="r" t="t"/>
              <a:pathLst>
                <a:path extrusionOk="0" h="27" w="21">
                  <a:moveTo>
                    <a:pt x="0" y="1"/>
                  </a:moveTo>
                  <a:lnTo>
                    <a:pt x="0" y="26"/>
                  </a:lnTo>
                  <a:lnTo>
                    <a:pt x="21" y="26"/>
                  </a:lnTo>
                  <a:lnTo>
                    <a:pt x="2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9"/>
            <p:cNvSpPr/>
            <p:nvPr/>
          </p:nvSpPr>
          <p:spPr>
            <a:xfrm>
              <a:off x="2912431" y="3495637"/>
              <a:ext cx="1995" cy="1626"/>
            </a:xfrm>
            <a:custGeom>
              <a:rect b="b" l="l" r="r" t="t"/>
              <a:pathLst>
                <a:path extrusionOk="0" h="22" w="27">
                  <a:moveTo>
                    <a:pt x="1" y="1"/>
                  </a:moveTo>
                  <a:lnTo>
                    <a:pt x="1" y="21"/>
                  </a:lnTo>
                  <a:lnTo>
                    <a:pt x="26" y="21"/>
                  </a:lnTo>
                  <a:lnTo>
                    <a:pt x="26"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9"/>
            <p:cNvSpPr/>
            <p:nvPr/>
          </p:nvSpPr>
          <p:spPr>
            <a:xfrm>
              <a:off x="2915830" y="3499036"/>
              <a:ext cx="3103" cy="12488"/>
            </a:xfrm>
            <a:custGeom>
              <a:rect b="b" l="l" r="r" t="t"/>
              <a:pathLst>
                <a:path extrusionOk="0" h="169" w="42">
                  <a:moveTo>
                    <a:pt x="21" y="0"/>
                  </a:moveTo>
                  <a:cubicBezTo>
                    <a:pt x="21" y="41"/>
                    <a:pt x="1" y="62"/>
                    <a:pt x="1" y="82"/>
                  </a:cubicBezTo>
                  <a:lnTo>
                    <a:pt x="1" y="148"/>
                  </a:lnTo>
                  <a:lnTo>
                    <a:pt x="1" y="168"/>
                  </a:lnTo>
                  <a:lnTo>
                    <a:pt x="21" y="168"/>
                  </a:lnTo>
                  <a:lnTo>
                    <a:pt x="21" y="82"/>
                  </a:lnTo>
                  <a:cubicBezTo>
                    <a:pt x="21" y="62"/>
                    <a:pt x="41" y="41"/>
                    <a:pt x="41" y="21"/>
                  </a:cubicBezTo>
                  <a:lnTo>
                    <a:pt x="2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9"/>
            <p:cNvSpPr/>
            <p:nvPr/>
          </p:nvSpPr>
          <p:spPr>
            <a:xfrm>
              <a:off x="2918860" y="3497189"/>
              <a:ext cx="3103" cy="14335"/>
            </a:xfrm>
            <a:custGeom>
              <a:rect b="b" l="l" r="r" t="t"/>
              <a:pathLst>
                <a:path extrusionOk="0" h="194" w="42">
                  <a:moveTo>
                    <a:pt x="21" y="0"/>
                  </a:moveTo>
                  <a:lnTo>
                    <a:pt x="0" y="25"/>
                  </a:lnTo>
                  <a:cubicBezTo>
                    <a:pt x="0" y="87"/>
                    <a:pt x="21" y="127"/>
                    <a:pt x="21" y="193"/>
                  </a:cubicBezTo>
                  <a:lnTo>
                    <a:pt x="41" y="193"/>
                  </a:lnTo>
                  <a:lnTo>
                    <a:pt x="41" y="25"/>
                  </a:lnTo>
                  <a:lnTo>
                    <a:pt x="2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9"/>
            <p:cNvSpPr/>
            <p:nvPr/>
          </p:nvSpPr>
          <p:spPr>
            <a:xfrm>
              <a:off x="2923737" y="3497189"/>
              <a:ext cx="4581" cy="12783"/>
            </a:xfrm>
            <a:custGeom>
              <a:rect b="b" l="l" r="r" t="t"/>
              <a:pathLst>
                <a:path extrusionOk="0" h="173" w="62">
                  <a:moveTo>
                    <a:pt x="1" y="0"/>
                  </a:moveTo>
                  <a:lnTo>
                    <a:pt x="1" y="25"/>
                  </a:lnTo>
                  <a:cubicBezTo>
                    <a:pt x="1" y="46"/>
                    <a:pt x="21" y="87"/>
                    <a:pt x="21" y="107"/>
                  </a:cubicBezTo>
                  <a:cubicBezTo>
                    <a:pt x="41" y="127"/>
                    <a:pt x="41" y="127"/>
                    <a:pt x="41" y="153"/>
                  </a:cubicBezTo>
                  <a:lnTo>
                    <a:pt x="41" y="173"/>
                  </a:lnTo>
                  <a:lnTo>
                    <a:pt x="62" y="173"/>
                  </a:lnTo>
                  <a:cubicBezTo>
                    <a:pt x="62" y="153"/>
                    <a:pt x="62" y="127"/>
                    <a:pt x="41" y="107"/>
                  </a:cubicBezTo>
                  <a:cubicBezTo>
                    <a:pt x="41" y="66"/>
                    <a:pt x="21" y="46"/>
                    <a:pt x="21" y="25"/>
                  </a:cubicBezTo>
                  <a:lnTo>
                    <a:pt x="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9"/>
            <p:cNvSpPr/>
            <p:nvPr/>
          </p:nvSpPr>
          <p:spPr>
            <a:xfrm>
              <a:off x="2928244" y="3494159"/>
              <a:ext cx="1552" cy="1552"/>
            </a:xfrm>
            <a:custGeom>
              <a:rect b="b" l="l" r="r" t="t"/>
              <a:pathLst>
                <a:path extrusionOk="0" h="21" w="21">
                  <a:moveTo>
                    <a:pt x="1" y="0"/>
                  </a:moveTo>
                  <a:lnTo>
                    <a:pt x="1" y="21"/>
                  </a:lnTo>
                  <a:lnTo>
                    <a:pt x="21" y="21"/>
                  </a:lnTo>
                  <a:lnTo>
                    <a:pt x="2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9"/>
            <p:cNvSpPr/>
            <p:nvPr/>
          </p:nvSpPr>
          <p:spPr>
            <a:xfrm>
              <a:off x="2929722" y="3486253"/>
              <a:ext cx="1626" cy="3473"/>
            </a:xfrm>
            <a:custGeom>
              <a:rect b="b" l="l" r="r" t="t"/>
              <a:pathLst>
                <a:path extrusionOk="0" h="47" w="22">
                  <a:moveTo>
                    <a:pt x="1" y="1"/>
                  </a:moveTo>
                  <a:lnTo>
                    <a:pt x="1" y="21"/>
                  </a:lnTo>
                  <a:lnTo>
                    <a:pt x="21" y="46"/>
                  </a:lnTo>
                  <a:lnTo>
                    <a:pt x="21" y="21"/>
                  </a:lnTo>
                  <a:lnTo>
                    <a:pt x="2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9"/>
            <p:cNvSpPr/>
            <p:nvPr/>
          </p:nvSpPr>
          <p:spPr>
            <a:xfrm>
              <a:off x="2931274" y="3478346"/>
              <a:ext cx="1921" cy="1995"/>
            </a:xfrm>
            <a:custGeom>
              <a:rect b="b" l="l" r="r" t="t"/>
              <a:pathLst>
                <a:path extrusionOk="0" h="27" w="26">
                  <a:moveTo>
                    <a:pt x="0" y="1"/>
                  </a:moveTo>
                  <a:lnTo>
                    <a:pt x="0" y="26"/>
                  </a:lnTo>
                  <a:lnTo>
                    <a:pt x="26" y="26"/>
                  </a:lnTo>
                  <a:lnTo>
                    <a:pt x="26"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9"/>
            <p:cNvSpPr/>
            <p:nvPr/>
          </p:nvSpPr>
          <p:spPr>
            <a:xfrm>
              <a:off x="2931274" y="3470809"/>
              <a:ext cx="1921" cy="1626"/>
            </a:xfrm>
            <a:custGeom>
              <a:rect b="b" l="l" r="r" t="t"/>
              <a:pathLst>
                <a:path extrusionOk="0" h="22" w="26">
                  <a:moveTo>
                    <a:pt x="0" y="1"/>
                  </a:moveTo>
                  <a:lnTo>
                    <a:pt x="0" y="21"/>
                  </a:lnTo>
                  <a:lnTo>
                    <a:pt x="26" y="21"/>
                  </a:lnTo>
                  <a:lnTo>
                    <a:pt x="26"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9"/>
            <p:cNvSpPr/>
            <p:nvPr/>
          </p:nvSpPr>
          <p:spPr>
            <a:xfrm>
              <a:off x="2929722" y="3461425"/>
              <a:ext cx="1626" cy="3103"/>
            </a:xfrm>
            <a:custGeom>
              <a:rect b="b" l="l" r="r" t="t"/>
              <a:pathLst>
                <a:path extrusionOk="0" h="42" w="22">
                  <a:moveTo>
                    <a:pt x="1" y="1"/>
                  </a:moveTo>
                  <a:lnTo>
                    <a:pt x="1" y="21"/>
                  </a:lnTo>
                  <a:lnTo>
                    <a:pt x="21" y="42"/>
                  </a:lnTo>
                  <a:lnTo>
                    <a:pt x="21" y="21"/>
                  </a:lnTo>
                  <a:lnTo>
                    <a:pt x="2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9"/>
            <p:cNvSpPr/>
            <p:nvPr/>
          </p:nvSpPr>
          <p:spPr>
            <a:xfrm>
              <a:off x="2926766" y="3455071"/>
              <a:ext cx="3030" cy="3103"/>
            </a:xfrm>
            <a:custGeom>
              <a:rect b="b" l="l" r="r" t="t"/>
              <a:pathLst>
                <a:path extrusionOk="0" h="42" w="41">
                  <a:moveTo>
                    <a:pt x="21" y="0"/>
                  </a:moveTo>
                  <a:lnTo>
                    <a:pt x="21" y="21"/>
                  </a:lnTo>
                  <a:lnTo>
                    <a:pt x="0" y="21"/>
                  </a:lnTo>
                  <a:lnTo>
                    <a:pt x="21" y="41"/>
                  </a:lnTo>
                  <a:lnTo>
                    <a:pt x="41" y="41"/>
                  </a:lnTo>
                  <a:lnTo>
                    <a:pt x="41" y="21"/>
                  </a:lnTo>
                  <a:lnTo>
                    <a:pt x="2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9"/>
            <p:cNvSpPr/>
            <p:nvPr/>
          </p:nvSpPr>
          <p:spPr>
            <a:xfrm>
              <a:off x="2921889" y="3450194"/>
              <a:ext cx="3399" cy="3399"/>
            </a:xfrm>
            <a:custGeom>
              <a:rect b="b" l="l" r="r" t="t"/>
              <a:pathLst>
                <a:path extrusionOk="0" h="46" w="46">
                  <a:moveTo>
                    <a:pt x="0" y="0"/>
                  </a:moveTo>
                  <a:lnTo>
                    <a:pt x="0" y="26"/>
                  </a:lnTo>
                  <a:lnTo>
                    <a:pt x="0" y="46"/>
                  </a:lnTo>
                  <a:lnTo>
                    <a:pt x="46" y="46"/>
                  </a:lnTo>
                  <a:lnTo>
                    <a:pt x="46" y="26"/>
                  </a:lnTo>
                  <a:lnTo>
                    <a:pt x="46"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9"/>
            <p:cNvSpPr/>
            <p:nvPr/>
          </p:nvSpPr>
          <p:spPr>
            <a:xfrm>
              <a:off x="2909476" y="3450194"/>
              <a:ext cx="1552" cy="3399"/>
            </a:xfrm>
            <a:custGeom>
              <a:rect b="b" l="l" r="r" t="t"/>
              <a:pathLst>
                <a:path extrusionOk="0" h="46" w="21">
                  <a:moveTo>
                    <a:pt x="0" y="0"/>
                  </a:moveTo>
                  <a:lnTo>
                    <a:pt x="0" y="26"/>
                  </a:lnTo>
                  <a:lnTo>
                    <a:pt x="0" y="46"/>
                  </a:lnTo>
                  <a:lnTo>
                    <a:pt x="21" y="26"/>
                  </a:lnTo>
                  <a:lnTo>
                    <a:pt x="0"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9"/>
            <p:cNvSpPr/>
            <p:nvPr/>
          </p:nvSpPr>
          <p:spPr>
            <a:xfrm>
              <a:off x="2914352" y="3447164"/>
              <a:ext cx="1552" cy="1552"/>
            </a:xfrm>
            <a:custGeom>
              <a:rect b="b" l="l" r="r" t="t"/>
              <a:pathLst>
                <a:path extrusionOk="0" h="21" w="21">
                  <a:moveTo>
                    <a:pt x="0" y="1"/>
                  </a:moveTo>
                  <a:lnTo>
                    <a:pt x="0" y="21"/>
                  </a:lnTo>
                  <a:lnTo>
                    <a:pt x="21" y="21"/>
                  </a:lnTo>
                  <a:lnTo>
                    <a:pt x="2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9"/>
            <p:cNvSpPr/>
            <p:nvPr/>
          </p:nvSpPr>
          <p:spPr>
            <a:xfrm>
              <a:off x="3116153" y="3428396"/>
              <a:ext cx="14409" cy="50025"/>
            </a:xfrm>
            <a:custGeom>
              <a:rect b="b" l="l" r="r" t="t"/>
              <a:pathLst>
                <a:path extrusionOk="0" h="677" w="195">
                  <a:moveTo>
                    <a:pt x="128" y="0"/>
                  </a:moveTo>
                  <a:cubicBezTo>
                    <a:pt x="128" y="0"/>
                    <a:pt x="108" y="0"/>
                    <a:pt x="87" y="21"/>
                  </a:cubicBezTo>
                  <a:lnTo>
                    <a:pt x="67" y="41"/>
                  </a:lnTo>
                  <a:lnTo>
                    <a:pt x="67" y="66"/>
                  </a:lnTo>
                  <a:lnTo>
                    <a:pt x="42" y="66"/>
                  </a:lnTo>
                  <a:lnTo>
                    <a:pt x="42" y="87"/>
                  </a:lnTo>
                  <a:cubicBezTo>
                    <a:pt x="42" y="107"/>
                    <a:pt x="21" y="127"/>
                    <a:pt x="21" y="168"/>
                  </a:cubicBezTo>
                  <a:lnTo>
                    <a:pt x="21" y="193"/>
                  </a:lnTo>
                  <a:lnTo>
                    <a:pt x="21" y="214"/>
                  </a:lnTo>
                  <a:cubicBezTo>
                    <a:pt x="21" y="214"/>
                    <a:pt x="1" y="214"/>
                    <a:pt x="1" y="234"/>
                  </a:cubicBezTo>
                  <a:lnTo>
                    <a:pt x="1" y="255"/>
                  </a:lnTo>
                  <a:lnTo>
                    <a:pt x="1" y="275"/>
                  </a:lnTo>
                  <a:lnTo>
                    <a:pt x="1" y="321"/>
                  </a:lnTo>
                  <a:lnTo>
                    <a:pt x="1" y="402"/>
                  </a:lnTo>
                  <a:lnTo>
                    <a:pt x="1" y="448"/>
                  </a:lnTo>
                  <a:lnTo>
                    <a:pt x="1" y="489"/>
                  </a:lnTo>
                  <a:cubicBezTo>
                    <a:pt x="1" y="509"/>
                    <a:pt x="21" y="529"/>
                    <a:pt x="21" y="575"/>
                  </a:cubicBezTo>
                  <a:cubicBezTo>
                    <a:pt x="21" y="595"/>
                    <a:pt x="21" y="616"/>
                    <a:pt x="42" y="636"/>
                  </a:cubicBezTo>
                  <a:lnTo>
                    <a:pt x="42" y="656"/>
                  </a:lnTo>
                  <a:lnTo>
                    <a:pt x="67" y="656"/>
                  </a:lnTo>
                  <a:lnTo>
                    <a:pt x="67" y="677"/>
                  </a:lnTo>
                  <a:lnTo>
                    <a:pt x="108" y="677"/>
                  </a:lnTo>
                  <a:lnTo>
                    <a:pt x="128" y="656"/>
                  </a:lnTo>
                  <a:cubicBezTo>
                    <a:pt x="128" y="656"/>
                    <a:pt x="128" y="636"/>
                    <a:pt x="148" y="636"/>
                  </a:cubicBezTo>
                  <a:lnTo>
                    <a:pt x="148" y="575"/>
                  </a:lnTo>
                  <a:lnTo>
                    <a:pt x="169" y="575"/>
                  </a:lnTo>
                  <a:lnTo>
                    <a:pt x="169" y="529"/>
                  </a:lnTo>
                  <a:lnTo>
                    <a:pt x="169" y="468"/>
                  </a:lnTo>
                  <a:cubicBezTo>
                    <a:pt x="194" y="422"/>
                    <a:pt x="194" y="402"/>
                    <a:pt x="194" y="382"/>
                  </a:cubicBezTo>
                  <a:lnTo>
                    <a:pt x="194" y="321"/>
                  </a:lnTo>
                  <a:lnTo>
                    <a:pt x="194" y="234"/>
                  </a:lnTo>
                  <a:lnTo>
                    <a:pt x="194" y="168"/>
                  </a:lnTo>
                  <a:lnTo>
                    <a:pt x="194" y="87"/>
                  </a:lnTo>
                  <a:cubicBezTo>
                    <a:pt x="194" y="87"/>
                    <a:pt x="194" y="66"/>
                    <a:pt x="169" y="66"/>
                  </a:cubicBezTo>
                  <a:lnTo>
                    <a:pt x="169" y="41"/>
                  </a:lnTo>
                  <a:lnTo>
                    <a:pt x="169" y="21"/>
                  </a:lnTo>
                  <a:lnTo>
                    <a:pt x="148"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9"/>
            <p:cNvSpPr/>
            <p:nvPr/>
          </p:nvSpPr>
          <p:spPr>
            <a:xfrm>
              <a:off x="3122582" y="3423888"/>
              <a:ext cx="3103" cy="3030"/>
            </a:xfrm>
            <a:custGeom>
              <a:rect b="b" l="l" r="r" t="t"/>
              <a:pathLst>
                <a:path extrusionOk="0" h="41" w="42">
                  <a:moveTo>
                    <a:pt x="0" y="0"/>
                  </a:moveTo>
                  <a:lnTo>
                    <a:pt x="0" y="21"/>
                  </a:lnTo>
                  <a:lnTo>
                    <a:pt x="21" y="41"/>
                  </a:lnTo>
                  <a:lnTo>
                    <a:pt x="41" y="41"/>
                  </a:lnTo>
                  <a:lnTo>
                    <a:pt x="41" y="21"/>
                  </a:lnTo>
                  <a:lnTo>
                    <a:pt x="4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9"/>
            <p:cNvSpPr/>
            <p:nvPr/>
          </p:nvSpPr>
          <p:spPr>
            <a:xfrm>
              <a:off x="3119182" y="3419011"/>
              <a:ext cx="3473" cy="3030"/>
            </a:xfrm>
            <a:custGeom>
              <a:rect b="b" l="l" r="r" t="t"/>
              <a:pathLst>
                <a:path extrusionOk="0" h="41" w="47">
                  <a:moveTo>
                    <a:pt x="26" y="0"/>
                  </a:moveTo>
                  <a:lnTo>
                    <a:pt x="1" y="20"/>
                  </a:lnTo>
                  <a:lnTo>
                    <a:pt x="26" y="20"/>
                  </a:lnTo>
                  <a:lnTo>
                    <a:pt x="46" y="41"/>
                  </a:lnTo>
                  <a:lnTo>
                    <a:pt x="46" y="20"/>
                  </a:lnTo>
                  <a:lnTo>
                    <a:pt x="46"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9"/>
            <p:cNvSpPr/>
            <p:nvPr/>
          </p:nvSpPr>
          <p:spPr>
            <a:xfrm>
              <a:off x="3117705" y="3426844"/>
              <a:ext cx="3473" cy="3103"/>
            </a:xfrm>
            <a:custGeom>
              <a:rect b="b" l="l" r="r" t="t"/>
              <a:pathLst>
                <a:path extrusionOk="0" h="42" w="47">
                  <a:moveTo>
                    <a:pt x="0" y="1"/>
                  </a:moveTo>
                  <a:lnTo>
                    <a:pt x="0" y="21"/>
                  </a:lnTo>
                  <a:lnTo>
                    <a:pt x="0" y="42"/>
                  </a:lnTo>
                  <a:lnTo>
                    <a:pt x="21" y="42"/>
                  </a:lnTo>
                  <a:lnTo>
                    <a:pt x="46" y="21"/>
                  </a:lnTo>
                  <a:lnTo>
                    <a:pt x="46"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9"/>
            <p:cNvSpPr/>
            <p:nvPr/>
          </p:nvSpPr>
          <p:spPr>
            <a:xfrm>
              <a:off x="3113197" y="3433272"/>
              <a:ext cx="4581" cy="3103"/>
            </a:xfrm>
            <a:custGeom>
              <a:rect b="b" l="l" r="r" t="t"/>
              <a:pathLst>
                <a:path extrusionOk="0" h="42" w="62">
                  <a:moveTo>
                    <a:pt x="21" y="0"/>
                  </a:moveTo>
                  <a:lnTo>
                    <a:pt x="0" y="21"/>
                  </a:lnTo>
                  <a:lnTo>
                    <a:pt x="21" y="41"/>
                  </a:lnTo>
                  <a:lnTo>
                    <a:pt x="41" y="41"/>
                  </a:lnTo>
                  <a:lnTo>
                    <a:pt x="61" y="21"/>
                  </a:lnTo>
                  <a:lnTo>
                    <a:pt x="4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9"/>
            <p:cNvSpPr/>
            <p:nvPr/>
          </p:nvSpPr>
          <p:spPr>
            <a:xfrm>
              <a:off x="3111645" y="3439258"/>
              <a:ext cx="3103" cy="1626"/>
            </a:xfrm>
            <a:custGeom>
              <a:rect b="b" l="l" r="r" t="t"/>
              <a:pathLst>
                <a:path extrusionOk="0" h="22" w="42">
                  <a:moveTo>
                    <a:pt x="1" y="1"/>
                  </a:moveTo>
                  <a:lnTo>
                    <a:pt x="1" y="21"/>
                  </a:lnTo>
                  <a:lnTo>
                    <a:pt x="42" y="21"/>
                  </a:lnTo>
                  <a:lnTo>
                    <a:pt x="42"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9"/>
            <p:cNvSpPr/>
            <p:nvPr/>
          </p:nvSpPr>
          <p:spPr>
            <a:xfrm>
              <a:off x="3109798" y="3447164"/>
              <a:ext cx="1921" cy="3103"/>
            </a:xfrm>
            <a:custGeom>
              <a:rect b="b" l="l" r="r" t="t"/>
              <a:pathLst>
                <a:path extrusionOk="0" h="42" w="26">
                  <a:moveTo>
                    <a:pt x="0" y="1"/>
                  </a:moveTo>
                  <a:lnTo>
                    <a:pt x="0" y="21"/>
                  </a:lnTo>
                  <a:lnTo>
                    <a:pt x="0" y="41"/>
                  </a:lnTo>
                  <a:lnTo>
                    <a:pt x="26" y="41"/>
                  </a:lnTo>
                  <a:lnTo>
                    <a:pt x="26" y="21"/>
                  </a:lnTo>
                  <a:lnTo>
                    <a:pt x="26"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9"/>
            <p:cNvSpPr/>
            <p:nvPr/>
          </p:nvSpPr>
          <p:spPr>
            <a:xfrm>
              <a:off x="3109798" y="3456548"/>
              <a:ext cx="1921" cy="1626"/>
            </a:xfrm>
            <a:custGeom>
              <a:rect b="b" l="l" r="r" t="t"/>
              <a:pathLst>
                <a:path extrusionOk="0" h="22" w="26">
                  <a:moveTo>
                    <a:pt x="0" y="1"/>
                  </a:moveTo>
                  <a:lnTo>
                    <a:pt x="0" y="21"/>
                  </a:lnTo>
                  <a:lnTo>
                    <a:pt x="26" y="21"/>
                  </a:lnTo>
                  <a:lnTo>
                    <a:pt x="26"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9"/>
            <p:cNvSpPr/>
            <p:nvPr/>
          </p:nvSpPr>
          <p:spPr>
            <a:xfrm>
              <a:off x="3109798" y="3462977"/>
              <a:ext cx="3473" cy="3030"/>
            </a:xfrm>
            <a:custGeom>
              <a:rect b="b" l="l" r="r" t="t"/>
              <a:pathLst>
                <a:path extrusionOk="0" h="41" w="47">
                  <a:moveTo>
                    <a:pt x="26" y="0"/>
                  </a:moveTo>
                  <a:lnTo>
                    <a:pt x="0" y="21"/>
                  </a:lnTo>
                  <a:lnTo>
                    <a:pt x="26" y="41"/>
                  </a:lnTo>
                  <a:lnTo>
                    <a:pt x="46" y="41"/>
                  </a:lnTo>
                  <a:lnTo>
                    <a:pt x="46" y="21"/>
                  </a:lnTo>
                  <a:lnTo>
                    <a:pt x="26"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9"/>
            <p:cNvSpPr/>
            <p:nvPr/>
          </p:nvSpPr>
          <p:spPr>
            <a:xfrm>
              <a:off x="3111645" y="3472361"/>
              <a:ext cx="3103" cy="3103"/>
            </a:xfrm>
            <a:custGeom>
              <a:rect b="b" l="l" r="r" t="t"/>
              <a:pathLst>
                <a:path extrusionOk="0" h="42" w="42">
                  <a:moveTo>
                    <a:pt x="21" y="0"/>
                  </a:moveTo>
                  <a:lnTo>
                    <a:pt x="1" y="21"/>
                  </a:lnTo>
                  <a:lnTo>
                    <a:pt x="21" y="21"/>
                  </a:lnTo>
                  <a:lnTo>
                    <a:pt x="21" y="41"/>
                  </a:lnTo>
                  <a:lnTo>
                    <a:pt x="42" y="21"/>
                  </a:lnTo>
                  <a:lnTo>
                    <a:pt x="42"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9"/>
            <p:cNvSpPr/>
            <p:nvPr/>
          </p:nvSpPr>
          <p:spPr>
            <a:xfrm>
              <a:off x="3114675" y="3476869"/>
              <a:ext cx="3103" cy="3473"/>
            </a:xfrm>
            <a:custGeom>
              <a:rect b="b" l="l" r="r" t="t"/>
              <a:pathLst>
                <a:path extrusionOk="0" h="47" w="42">
                  <a:moveTo>
                    <a:pt x="21" y="0"/>
                  </a:moveTo>
                  <a:lnTo>
                    <a:pt x="1" y="21"/>
                  </a:lnTo>
                  <a:lnTo>
                    <a:pt x="1" y="46"/>
                  </a:lnTo>
                  <a:lnTo>
                    <a:pt x="41" y="46"/>
                  </a:lnTo>
                  <a:lnTo>
                    <a:pt x="41" y="21"/>
                  </a:lnTo>
                  <a:lnTo>
                    <a:pt x="21" y="21"/>
                  </a:lnTo>
                  <a:lnTo>
                    <a:pt x="2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9"/>
            <p:cNvSpPr/>
            <p:nvPr/>
          </p:nvSpPr>
          <p:spPr>
            <a:xfrm>
              <a:off x="3119182" y="3481745"/>
              <a:ext cx="4951" cy="3103"/>
            </a:xfrm>
            <a:custGeom>
              <a:rect b="b" l="l" r="r" t="t"/>
              <a:pathLst>
                <a:path extrusionOk="0" h="42" w="67">
                  <a:moveTo>
                    <a:pt x="1" y="1"/>
                  </a:moveTo>
                  <a:lnTo>
                    <a:pt x="1" y="21"/>
                  </a:lnTo>
                  <a:lnTo>
                    <a:pt x="26" y="41"/>
                  </a:lnTo>
                  <a:lnTo>
                    <a:pt x="46" y="41"/>
                  </a:lnTo>
                  <a:lnTo>
                    <a:pt x="67" y="21"/>
                  </a:lnTo>
                  <a:lnTo>
                    <a:pt x="46"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9"/>
            <p:cNvSpPr/>
            <p:nvPr/>
          </p:nvSpPr>
          <p:spPr>
            <a:xfrm>
              <a:off x="3128567" y="3481745"/>
              <a:ext cx="1995" cy="1552"/>
            </a:xfrm>
            <a:custGeom>
              <a:rect b="b" l="l" r="r" t="t"/>
              <a:pathLst>
                <a:path extrusionOk="0" h="21" w="27">
                  <a:moveTo>
                    <a:pt x="1" y="1"/>
                  </a:moveTo>
                  <a:lnTo>
                    <a:pt x="1" y="21"/>
                  </a:lnTo>
                  <a:lnTo>
                    <a:pt x="26" y="21"/>
                  </a:lnTo>
                  <a:lnTo>
                    <a:pt x="26"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9"/>
            <p:cNvSpPr/>
            <p:nvPr/>
          </p:nvSpPr>
          <p:spPr>
            <a:xfrm>
              <a:off x="3130488" y="3472361"/>
              <a:ext cx="3030" cy="3103"/>
            </a:xfrm>
            <a:custGeom>
              <a:rect b="b" l="l" r="r" t="t"/>
              <a:pathLst>
                <a:path extrusionOk="0" h="42" w="41">
                  <a:moveTo>
                    <a:pt x="21" y="0"/>
                  </a:moveTo>
                  <a:lnTo>
                    <a:pt x="0" y="21"/>
                  </a:lnTo>
                  <a:lnTo>
                    <a:pt x="21" y="41"/>
                  </a:lnTo>
                  <a:lnTo>
                    <a:pt x="41" y="41"/>
                  </a:lnTo>
                  <a:lnTo>
                    <a:pt x="41" y="21"/>
                  </a:lnTo>
                  <a:lnTo>
                    <a:pt x="4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9"/>
            <p:cNvSpPr/>
            <p:nvPr/>
          </p:nvSpPr>
          <p:spPr>
            <a:xfrm>
              <a:off x="3133444" y="3461425"/>
              <a:ext cx="3103" cy="3103"/>
            </a:xfrm>
            <a:custGeom>
              <a:rect b="b" l="l" r="r" t="t"/>
              <a:pathLst>
                <a:path extrusionOk="0" h="42" w="42">
                  <a:moveTo>
                    <a:pt x="1" y="1"/>
                  </a:moveTo>
                  <a:lnTo>
                    <a:pt x="1" y="21"/>
                  </a:lnTo>
                  <a:lnTo>
                    <a:pt x="1" y="42"/>
                  </a:lnTo>
                  <a:lnTo>
                    <a:pt x="21" y="42"/>
                  </a:lnTo>
                  <a:lnTo>
                    <a:pt x="42" y="21"/>
                  </a:lnTo>
                  <a:lnTo>
                    <a:pt x="2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9"/>
            <p:cNvSpPr/>
            <p:nvPr/>
          </p:nvSpPr>
          <p:spPr>
            <a:xfrm>
              <a:off x="3133444" y="3450194"/>
              <a:ext cx="3103" cy="3399"/>
            </a:xfrm>
            <a:custGeom>
              <a:rect b="b" l="l" r="r" t="t"/>
              <a:pathLst>
                <a:path extrusionOk="0" h="46" w="42">
                  <a:moveTo>
                    <a:pt x="21" y="0"/>
                  </a:moveTo>
                  <a:lnTo>
                    <a:pt x="1" y="26"/>
                  </a:lnTo>
                  <a:lnTo>
                    <a:pt x="1" y="46"/>
                  </a:lnTo>
                  <a:lnTo>
                    <a:pt x="42" y="46"/>
                  </a:lnTo>
                  <a:lnTo>
                    <a:pt x="42" y="26"/>
                  </a:lnTo>
                  <a:lnTo>
                    <a:pt x="2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9"/>
            <p:cNvSpPr/>
            <p:nvPr/>
          </p:nvSpPr>
          <p:spPr>
            <a:xfrm>
              <a:off x="3133444" y="3440809"/>
              <a:ext cx="3103" cy="3399"/>
            </a:xfrm>
            <a:custGeom>
              <a:rect b="b" l="l" r="r" t="t"/>
              <a:pathLst>
                <a:path extrusionOk="0" h="46" w="42">
                  <a:moveTo>
                    <a:pt x="1" y="0"/>
                  </a:moveTo>
                  <a:lnTo>
                    <a:pt x="1" y="25"/>
                  </a:lnTo>
                  <a:lnTo>
                    <a:pt x="1" y="46"/>
                  </a:lnTo>
                  <a:lnTo>
                    <a:pt x="21" y="46"/>
                  </a:lnTo>
                  <a:lnTo>
                    <a:pt x="42" y="25"/>
                  </a:lnTo>
                  <a:lnTo>
                    <a:pt x="42"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9"/>
            <p:cNvSpPr/>
            <p:nvPr/>
          </p:nvSpPr>
          <p:spPr>
            <a:xfrm>
              <a:off x="3133444" y="3433272"/>
              <a:ext cx="1626" cy="1552"/>
            </a:xfrm>
            <a:custGeom>
              <a:rect b="b" l="l" r="r" t="t"/>
              <a:pathLst>
                <a:path extrusionOk="0" h="21" w="22">
                  <a:moveTo>
                    <a:pt x="1" y="0"/>
                  </a:moveTo>
                  <a:lnTo>
                    <a:pt x="1" y="21"/>
                  </a:lnTo>
                  <a:lnTo>
                    <a:pt x="21" y="21"/>
                  </a:lnTo>
                  <a:lnTo>
                    <a:pt x="2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9"/>
            <p:cNvSpPr/>
            <p:nvPr/>
          </p:nvSpPr>
          <p:spPr>
            <a:xfrm>
              <a:off x="3130488" y="3423888"/>
              <a:ext cx="3030" cy="3030"/>
            </a:xfrm>
            <a:custGeom>
              <a:rect b="b" l="l" r="r" t="t"/>
              <a:pathLst>
                <a:path extrusionOk="0" h="41" w="41">
                  <a:moveTo>
                    <a:pt x="0" y="0"/>
                  </a:moveTo>
                  <a:lnTo>
                    <a:pt x="0" y="21"/>
                  </a:lnTo>
                  <a:lnTo>
                    <a:pt x="0" y="41"/>
                  </a:lnTo>
                  <a:lnTo>
                    <a:pt x="41" y="41"/>
                  </a:lnTo>
                  <a:lnTo>
                    <a:pt x="41" y="21"/>
                  </a:lnTo>
                  <a:lnTo>
                    <a:pt x="2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9"/>
            <p:cNvSpPr/>
            <p:nvPr/>
          </p:nvSpPr>
          <p:spPr>
            <a:xfrm>
              <a:off x="3116153" y="3486253"/>
              <a:ext cx="6503" cy="14335"/>
            </a:xfrm>
            <a:custGeom>
              <a:rect b="b" l="l" r="r" t="t"/>
              <a:pathLst>
                <a:path extrusionOk="0" h="194" w="88">
                  <a:moveTo>
                    <a:pt x="67" y="1"/>
                  </a:moveTo>
                  <a:cubicBezTo>
                    <a:pt x="42" y="1"/>
                    <a:pt x="42" y="1"/>
                    <a:pt x="42" y="21"/>
                  </a:cubicBezTo>
                  <a:cubicBezTo>
                    <a:pt x="42" y="46"/>
                    <a:pt x="21" y="67"/>
                    <a:pt x="21" y="87"/>
                  </a:cubicBezTo>
                  <a:cubicBezTo>
                    <a:pt x="21" y="107"/>
                    <a:pt x="21" y="148"/>
                    <a:pt x="1" y="173"/>
                  </a:cubicBezTo>
                  <a:lnTo>
                    <a:pt x="21" y="194"/>
                  </a:lnTo>
                  <a:lnTo>
                    <a:pt x="42" y="173"/>
                  </a:lnTo>
                  <a:cubicBezTo>
                    <a:pt x="42" y="148"/>
                    <a:pt x="42" y="128"/>
                    <a:pt x="67" y="107"/>
                  </a:cubicBezTo>
                  <a:cubicBezTo>
                    <a:pt x="67" y="67"/>
                    <a:pt x="67" y="46"/>
                    <a:pt x="87" y="21"/>
                  </a:cubicBezTo>
                  <a:cubicBezTo>
                    <a:pt x="87" y="1"/>
                    <a:pt x="67" y="1"/>
                    <a:pt x="67"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9"/>
            <p:cNvSpPr/>
            <p:nvPr/>
          </p:nvSpPr>
          <p:spPr>
            <a:xfrm>
              <a:off x="3121104" y="3489652"/>
              <a:ext cx="3030" cy="9458"/>
            </a:xfrm>
            <a:custGeom>
              <a:rect b="b" l="l" r="r" t="t"/>
              <a:pathLst>
                <a:path extrusionOk="0" h="128" w="41">
                  <a:moveTo>
                    <a:pt x="20" y="0"/>
                  </a:moveTo>
                  <a:cubicBezTo>
                    <a:pt x="0" y="0"/>
                    <a:pt x="0" y="21"/>
                    <a:pt x="0" y="21"/>
                  </a:cubicBezTo>
                  <a:lnTo>
                    <a:pt x="0" y="82"/>
                  </a:lnTo>
                  <a:cubicBezTo>
                    <a:pt x="0" y="82"/>
                    <a:pt x="20" y="102"/>
                    <a:pt x="20" y="127"/>
                  </a:cubicBezTo>
                  <a:lnTo>
                    <a:pt x="41" y="127"/>
                  </a:lnTo>
                  <a:lnTo>
                    <a:pt x="41" y="61"/>
                  </a:lnTo>
                  <a:lnTo>
                    <a:pt x="41" y="21"/>
                  </a:lnTo>
                  <a:lnTo>
                    <a:pt x="20"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9"/>
            <p:cNvSpPr/>
            <p:nvPr/>
          </p:nvSpPr>
          <p:spPr>
            <a:xfrm>
              <a:off x="3124059" y="3487731"/>
              <a:ext cx="7980" cy="13522"/>
            </a:xfrm>
            <a:custGeom>
              <a:rect b="b" l="l" r="r" t="t"/>
              <a:pathLst>
                <a:path extrusionOk="0" h="183" w="108">
                  <a:moveTo>
                    <a:pt x="21" y="1"/>
                  </a:moveTo>
                  <a:cubicBezTo>
                    <a:pt x="21" y="26"/>
                    <a:pt x="1" y="26"/>
                    <a:pt x="21" y="47"/>
                  </a:cubicBezTo>
                  <a:cubicBezTo>
                    <a:pt x="41" y="87"/>
                    <a:pt x="41" y="128"/>
                    <a:pt x="62" y="174"/>
                  </a:cubicBezTo>
                  <a:cubicBezTo>
                    <a:pt x="79" y="174"/>
                    <a:pt x="84" y="183"/>
                    <a:pt x="86" y="183"/>
                  </a:cubicBezTo>
                  <a:cubicBezTo>
                    <a:pt x="87" y="183"/>
                    <a:pt x="87" y="181"/>
                    <a:pt x="87" y="174"/>
                  </a:cubicBezTo>
                  <a:cubicBezTo>
                    <a:pt x="108" y="174"/>
                    <a:pt x="108" y="174"/>
                    <a:pt x="108" y="153"/>
                  </a:cubicBezTo>
                  <a:cubicBezTo>
                    <a:pt x="87" y="108"/>
                    <a:pt x="62" y="67"/>
                    <a:pt x="41" y="26"/>
                  </a:cubicBezTo>
                  <a:lnTo>
                    <a:pt x="2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0" name="Google Shape;3780;p69"/>
          <p:cNvGrpSpPr/>
          <p:nvPr/>
        </p:nvGrpSpPr>
        <p:grpSpPr>
          <a:xfrm>
            <a:off x="2008874" y="2245903"/>
            <a:ext cx="410547" cy="393255"/>
            <a:chOff x="2008874" y="2245903"/>
            <a:chExt cx="410547" cy="393255"/>
          </a:xfrm>
        </p:grpSpPr>
        <p:sp>
          <p:nvSpPr>
            <p:cNvPr id="3781" name="Google Shape;3781;p69"/>
            <p:cNvSpPr/>
            <p:nvPr/>
          </p:nvSpPr>
          <p:spPr>
            <a:xfrm>
              <a:off x="2331784" y="2283514"/>
              <a:ext cx="74" cy="74"/>
            </a:xfrm>
            <a:custGeom>
              <a:rect b="b" l="l" r="r" t="t"/>
              <a:pathLst>
                <a:path extrusionOk="0" h="1" w="1">
                  <a:moveTo>
                    <a:pt x="0" y="0"/>
                  </a:moveTo>
                  <a:lnTo>
                    <a:pt x="0"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9"/>
            <p:cNvSpPr/>
            <p:nvPr/>
          </p:nvSpPr>
          <p:spPr>
            <a:xfrm>
              <a:off x="2331784" y="2283514"/>
              <a:ext cx="74" cy="74"/>
            </a:xfrm>
            <a:custGeom>
              <a:rect b="b" l="l" r="r" t="t"/>
              <a:pathLst>
                <a:path extrusionOk="0" h="1" w="1">
                  <a:moveTo>
                    <a:pt x="0" y="0"/>
                  </a:moveTo>
                  <a:lnTo>
                    <a:pt x="0"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9"/>
            <p:cNvSpPr/>
            <p:nvPr/>
          </p:nvSpPr>
          <p:spPr>
            <a:xfrm>
              <a:off x="2214073" y="2369598"/>
              <a:ext cx="97095" cy="269560"/>
            </a:xfrm>
            <a:custGeom>
              <a:rect b="b" l="l" r="r" t="t"/>
              <a:pathLst>
                <a:path extrusionOk="0" h="3648" w="1314">
                  <a:moveTo>
                    <a:pt x="1" y="0"/>
                  </a:moveTo>
                  <a:lnTo>
                    <a:pt x="1" y="66"/>
                  </a:lnTo>
                  <a:lnTo>
                    <a:pt x="1" y="87"/>
                  </a:lnTo>
                  <a:lnTo>
                    <a:pt x="1" y="127"/>
                  </a:lnTo>
                  <a:lnTo>
                    <a:pt x="1" y="153"/>
                  </a:lnTo>
                  <a:lnTo>
                    <a:pt x="1" y="173"/>
                  </a:lnTo>
                  <a:lnTo>
                    <a:pt x="1" y="193"/>
                  </a:lnTo>
                  <a:lnTo>
                    <a:pt x="1" y="234"/>
                  </a:lnTo>
                  <a:lnTo>
                    <a:pt x="1" y="254"/>
                  </a:lnTo>
                  <a:lnTo>
                    <a:pt x="21" y="300"/>
                  </a:lnTo>
                  <a:cubicBezTo>
                    <a:pt x="42" y="321"/>
                    <a:pt x="42" y="361"/>
                    <a:pt x="67" y="382"/>
                  </a:cubicBezTo>
                  <a:lnTo>
                    <a:pt x="87" y="407"/>
                  </a:lnTo>
                  <a:lnTo>
                    <a:pt x="87" y="427"/>
                  </a:lnTo>
                  <a:lnTo>
                    <a:pt x="108" y="448"/>
                  </a:lnTo>
                  <a:lnTo>
                    <a:pt x="108" y="468"/>
                  </a:lnTo>
                  <a:lnTo>
                    <a:pt x="128" y="488"/>
                  </a:lnTo>
                  <a:lnTo>
                    <a:pt x="149" y="555"/>
                  </a:lnTo>
                  <a:lnTo>
                    <a:pt x="169" y="575"/>
                  </a:lnTo>
                  <a:lnTo>
                    <a:pt x="169" y="595"/>
                  </a:lnTo>
                  <a:lnTo>
                    <a:pt x="169" y="616"/>
                  </a:lnTo>
                  <a:lnTo>
                    <a:pt x="194" y="616"/>
                  </a:lnTo>
                  <a:lnTo>
                    <a:pt x="194" y="636"/>
                  </a:lnTo>
                  <a:lnTo>
                    <a:pt x="215" y="682"/>
                  </a:lnTo>
                  <a:lnTo>
                    <a:pt x="235" y="763"/>
                  </a:lnTo>
                  <a:cubicBezTo>
                    <a:pt x="255" y="809"/>
                    <a:pt x="255" y="829"/>
                    <a:pt x="276" y="870"/>
                  </a:cubicBezTo>
                  <a:lnTo>
                    <a:pt x="276" y="890"/>
                  </a:lnTo>
                  <a:lnTo>
                    <a:pt x="296" y="916"/>
                  </a:lnTo>
                  <a:lnTo>
                    <a:pt x="296" y="936"/>
                  </a:lnTo>
                  <a:lnTo>
                    <a:pt x="296" y="956"/>
                  </a:lnTo>
                  <a:lnTo>
                    <a:pt x="321" y="977"/>
                  </a:lnTo>
                  <a:lnTo>
                    <a:pt x="342" y="1104"/>
                  </a:lnTo>
                  <a:lnTo>
                    <a:pt x="362" y="1124"/>
                  </a:lnTo>
                  <a:lnTo>
                    <a:pt x="362" y="1145"/>
                  </a:lnTo>
                  <a:cubicBezTo>
                    <a:pt x="362" y="1190"/>
                    <a:pt x="382" y="1211"/>
                    <a:pt x="382" y="1231"/>
                  </a:cubicBezTo>
                  <a:lnTo>
                    <a:pt x="403" y="1297"/>
                  </a:lnTo>
                  <a:lnTo>
                    <a:pt x="403" y="1318"/>
                  </a:lnTo>
                  <a:lnTo>
                    <a:pt x="423" y="1399"/>
                  </a:lnTo>
                  <a:lnTo>
                    <a:pt x="449" y="1465"/>
                  </a:lnTo>
                  <a:lnTo>
                    <a:pt x="449" y="1506"/>
                  </a:lnTo>
                  <a:cubicBezTo>
                    <a:pt x="449" y="1526"/>
                    <a:pt x="449" y="1552"/>
                    <a:pt x="469" y="1572"/>
                  </a:cubicBezTo>
                  <a:cubicBezTo>
                    <a:pt x="469" y="1592"/>
                    <a:pt x="469" y="1633"/>
                    <a:pt x="489" y="1653"/>
                  </a:cubicBezTo>
                  <a:lnTo>
                    <a:pt x="489" y="1679"/>
                  </a:lnTo>
                  <a:lnTo>
                    <a:pt x="489" y="1699"/>
                  </a:lnTo>
                  <a:lnTo>
                    <a:pt x="510" y="1760"/>
                  </a:lnTo>
                  <a:lnTo>
                    <a:pt x="510" y="1826"/>
                  </a:lnTo>
                  <a:lnTo>
                    <a:pt x="510" y="1847"/>
                  </a:lnTo>
                  <a:lnTo>
                    <a:pt x="530" y="1887"/>
                  </a:lnTo>
                  <a:lnTo>
                    <a:pt x="530" y="1908"/>
                  </a:lnTo>
                  <a:cubicBezTo>
                    <a:pt x="530" y="1974"/>
                    <a:pt x="550" y="2014"/>
                    <a:pt x="550" y="2060"/>
                  </a:cubicBezTo>
                  <a:lnTo>
                    <a:pt x="550" y="2101"/>
                  </a:lnTo>
                  <a:lnTo>
                    <a:pt x="550" y="2121"/>
                  </a:lnTo>
                  <a:lnTo>
                    <a:pt x="576" y="2162"/>
                  </a:lnTo>
                  <a:lnTo>
                    <a:pt x="576" y="2208"/>
                  </a:lnTo>
                  <a:lnTo>
                    <a:pt x="576" y="2269"/>
                  </a:lnTo>
                  <a:lnTo>
                    <a:pt x="576" y="2289"/>
                  </a:lnTo>
                  <a:lnTo>
                    <a:pt x="596" y="2315"/>
                  </a:lnTo>
                  <a:lnTo>
                    <a:pt x="596" y="2335"/>
                  </a:lnTo>
                  <a:lnTo>
                    <a:pt x="596" y="2355"/>
                  </a:lnTo>
                  <a:lnTo>
                    <a:pt x="596" y="2416"/>
                  </a:lnTo>
                  <a:lnTo>
                    <a:pt x="596" y="2442"/>
                  </a:lnTo>
                  <a:lnTo>
                    <a:pt x="596" y="2462"/>
                  </a:lnTo>
                  <a:cubicBezTo>
                    <a:pt x="596" y="2503"/>
                    <a:pt x="616" y="2523"/>
                    <a:pt x="616" y="2569"/>
                  </a:cubicBezTo>
                  <a:lnTo>
                    <a:pt x="616" y="2696"/>
                  </a:lnTo>
                  <a:lnTo>
                    <a:pt x="616" y="2716"/>
                  </a:lnTo>
                  <a:lnTo>
                    <a:pt x="616" y="2737"/>
                  </a:lnTo>
                  <a:cubicBezTo>
                    <a:pt x="616" y="2757"/>
                    <a:pt x="616" y="2798"/>
                    <a:pt x="637" y="2823"/>
                  </a:cubicBezTo>
                  <a:lnTo>
                    <a:pt x="637" y="2864"/>
                  </a:lnTo>
                  <a:lnTo>
                    <a:pt x="637" y="2905"/>
                  </a:lnTo>
                  <a:lnTo>
                    <a:pt x="637" y="2925"/>
                  </a:lnTo>
                  <a:lnTo>
                    <a:pt x="637" y="2991"/>
                  </a:lnTo>
                  <a:lnTo>
                    <a:pt x="637" y="3011"/>
                  </a:lnTo>
                  <a:lnTo>
                    <a:pt x="637" y="3032"/>
                  </a:lnTo>
                  <a:lnTo>
                    <a:pt x="637" y="3118"/>
                  </a:lnTo>
                  <a:lnTo>
                    <a:pt x="637" y="3139"/>
                  </a:lnTo>
                  <a:lnTo>
                    <a:pt x="637" y="3159"/>
                  </a:lnTo>
                  <a:lnTo>
                    <a:pt x="637" y="3205"/>
                  </a:lnTo>
                  <a:lnTo>
                    <a:pt x="637" y="3225"/>
                  </a:lnTo>
                  <a:lnTo>
                    <a:pt x="637" y="3245"/>
                  </a:lnTo>
                  <a:lnTo>
                    <a:pt x="637" y="3286"/>
                  </a:lnTo>
                  <a:lnTo>
                    <a:pt x="637" y="3306"/>
                  </a:lnTo>
                  <a:lnTo>
                    <a:pt x="637" y="3332"/>
                  </a:lnTo>
                  <a:lnTo>
                    <a:pt x="637" y="3413"/>
                  </a:lnTo>
                  <a:lnTo>
                    <a:pt x="637" y="3434"/>
                  </a:lnTo>
                  <a:lnTo>
                    <a:pt x="637" y="3459"/>
                  </a:lnTo>
                  <a:lnTo>
                    <a:pt x="637" y="3479"/>
                  </a:lnTo>
                  <a:lnTo>
                    <a:pt x="616" y="3479"/>
                  </a:lnTo>
                  <a:lnTo>
                    <a:pt x="616" y="3500"/>
                  </a:lnTo>
                  <a:lnTo>
                    <a:pt x="616" y="3520"/>
                  </a:lnTo>
                  <a:lnTo>
                    <a:pt x="616" y="3540"/>
                  </a:lnTo>
                  <a:lnTo>
                    <a:pt x="637" y="3540"/>
                  </a:lnTo>
                  <a:lnTo>
                    <a:pt x="637" y="3561"/>
                  </a:lnTo>
                  <a:lnTo>
                    <a:pt x="678" y="3561"/>
                  </a:lnTo>
                  <a:cubicBezTo>
                    <a:pt x="678" y="3586"/>
                    <a:pt x="703" y="3586"/>
                    <a:pt x="703" y="3586"/>
                  </a:cubicBezTo>
                  <a:lnTo>
                    <a:pt x="723" y="3607"/>
                  </a:lnTo>
                  <a:lnTo>
                    <a:pt x="744" y="3607"/>
                  </a:lnTo>
                  <a:lnTo>
                    <a:pt x="764" y="3627"/>
                  </a:lnTo>
                  <a:lnTo>
                    <a:pt x="805" y="3627"/>
                  </a:lnTo>
                  <a:cubicBezTo>
                    <a:pt x="805" y="3627"/>
                    <a:pt x="830" y="3627"/>
                    <a:pt x="830" y="3647"/>
                  </a:cubicBezTo>
                  <a:lnTo>
                    <a:pt x="1145" y="3647"/>
                  </a:lnTo>
                  <a:cubicBezTo>
                    <a:pt x="1166" y="3647"/>
                    <a:pt x="1166" y="3647"/>
                    <a:pt x="1186" y="3627"/>
                  </a:cubicBezTo>
                  <a:lnTo>
                    <a:pt x="1273" y="3627"/>
                  </a:lnTo>
                  <a:lnTo>
                    <a:pt x="1293" y="3607"/>
                  </a:lnTo>
                  <a:cubicBezTo>
                    <a:pt x="1313" y="3586"/>
                    <a:pt x="1313" y="3540"/>
                    <a:pt x="1313" y="3520"/>
                  </a:cubicBezTo>
                  <a:lnTo>
                    <a:pt x="1313" y="3459"/>
                  </a:lnTo>
                  <a:lnTo>
                    <a:pt x="1313" y="3434"/>
                  </a:lnTo>
                  <a:lnTo>
                    <a:pt x="1313" y="3413"/>
                  </a:lnTo>
                  <a:lnTo>
                    <a:pt x="1313" y="3393"/>
                  </a:lnTo>
                  <a:lnTo>
                    <a:pt x="1313" y="3373"/>
                  </a:lnTo>
                  <a:lnTo>
                    <a:pt x="1313" y="3352"/>
                  </a:lnTo>
                  <a:lnTo>
                    <a:pt x="1313" y="3332"/>
                  </a:lnTo>
                  <a:lnTo>
                    <a:pt x="1313" y="3286"/>
                  </a:lnTo>
                  <a:lnTo>
                    <a:pt x="1313" y="3266"/>
                  </a:lnTo>
                  <a:lnTo>
                    <a:pt x="1313" y="3245"/>
                  </a:lnTo>
                  <a:lnTo>
                    <a:pt x="1313" y="3225"/>
                  </a:lnTo>
                  <a:lnTo>
                    <a:pt x="1313" y="3205"/>
                  </a:lnTo>
                  <a:lnTo>
                    <a:pt x="1313" y="3179"/>
                  </a:lnTo>
                  <a:lnTo>
                    <a:pt x="1313" y="3159"/>
                  </a:lnTo>
                  <a:lnTo>
                    <a:pt x="1313" y="3139"/>
                  </a:lnTo>
                  <a:lnTo>
                    <a:pt x="1313" y="3118"/>
                  </a:lnTo>
                  <a:lnTo>
                    <a:pt x="1313" y="3098"/>
                  </a:lnTo>
                  <a:lnTo>
                    <a:pt x="1313" y="3011"/>
                  </a:lnTo>
                  <a:lnTo>
                    <a:pt x="1313" y="2950"/>
                  </a:lnTo>
                  <a:lnTo>
                    <a:pt x="1313" y="2925"/>
                  </a:lnTo>
                  <a:lnTo>
                    <a:pt x="1293" y="2905"/>
                  </a:lnTo>
                  <a:lnTo>
                    <a:pt x="1293" y="2884"/>
                  </a:lnTo>
                  <a:lnTo>
                    <a:pt x="1293" y="2844"/>
                  </a:lnTo>
                  <a:lnTo>
                    <a:pt x="1293" y="2777"/>
                  </a:lnTo>
                  <a:lnTo>
                    <a:pt x="1293" y="2757"/>
                  </a:lnTo>
                  <a:lnTo>
                    <a:pt x="1273" y="2716"/>
                  </a:lnTo>
                  <a:lnTo>
                    <a:pt x="1273" y="2696"/>
                  </a:lnTo>
                  <a:lnTo>
                    <a:pt x="1273" y="2671"/>
                  </a:lnTo>
                  <a:lnTo>
                    <a:pt x="1273" y="2650"/>
                  </a:lnTo>
                  <a:lnTo>
                    <a:pt x="1273" y="2630"/>
                  </a:lnTo>
                  <a:lnTo>
                    <a:pt x="1252" y="2610"/>
                  </a:lnTo>
                  <a:lnTo>
                    <a:pt x="1252" y="2569"/>
                  </a:lnTo>
                  <a:lnTo>
                    <a:pt x="1232" y="2523"/>
                  </a:lnTo>
                  <a:lnTo>
                    <a:pt x="1232" y="2503"/>
                  </a:lnTo>
                  <a:lnTo>
                    <a:pt x="1232" y="2482"/>
                  </a:lnTo>
                  <a:lnTo>
                    <a:pt x="1212" y="2442"/>
                  </a:lnTo>
                  <a:lnTo>
                    <a:pt x="1212" y="2416"/>
                  </a:lnTo>
                  <a:lnTo>
                    <a:pt x="1212" y="2376"/>
                  </a:lnTo>
                  <a:lnTo>
                    <a:pt x="1186" y="2355"/>
                  </a:lnTo>
                  <a:lnTo>
                    <a:pt x="1186" y="2335"/>
                  </a:lnTo>
                  <a:lnTo>
                    <a:pt x="1186" y="2315"/>
                  </a:lnTo>
                  <a:lnTo>
                    <a:pt x="1166" y="2269"/>
                  </a:lnTo>
                  <a:lnTo>
                    <a:pt x="1166" y="2228"/>
                  </a:lnTo>
                  <a:cubicBezTo>
                    <a:pt x="1166" y="2208"/>
                    <a:pt x="1145" y="2187"/>
                    <a:pt x="1145" y="2187"/>
                  </a:cubicBezTo>
                  <a:lnTo>
                    <a:pt x="1145" y="2142"/>
                  </a:lnTo>
                  <a:lnTo>
                    <a:pt x="1125" y="2101"/>
                  </a:lnTo>
                  <a:cubicBezTo>
                    <a:pt x="1125" y="2081"/>
                    <a:pt x="1105" y="2060"/>
                    <a:pt x="1105" y="2014"/>
                  </a:cubicBezTo>
                  <a:lnTo>
                    <a:pt x="1084" y="1994"/>
                  </a:lnTo>
                  <a:lnTo>
                    <a:pt x="1084" y="1953"/>
                  </a:lnTo>
                  <a:lnTo>
                    <a:pt x="1084" y="1933"/>
                  </a:lnTo>
                  <a:lnTo>
                    <a:pt x="1059" y="1887"/>
                  </a:lnTo>
                  <a:lnTo>
                    <a:pt x="1059" y="1867"/>
                  </a:lnTo>
                  <a:cubicBezTo>
                    <a:pt x="1039" y="1847"/>
                    <a:pt x="1039" y="1826"/>
                    <a:pt x="1039" y="1806"/>
                  </a:cubicBezTo>
                  <a:lnTo>
                    <a:pt x="1018" y="1806"/>
                  </a:lnTo>
                  <a:lnTo>
                    <a:pt x="1018" y="1780"/>
                  </a:lnTo>
                  <a:lnTo>
                    <a:pt x="1018" y="1760"/>
                  </a:lnTo>
                  <a:lnTo>
                    <a:pt x="998" y="1719"/>
                  </a:lnTo>
                  <a:lnTo>
                    <a:pt x="998" y="1699"/>
                  </a:lnTo>
                  <a:lnTo>
                    <a:pt x="978" y="1653"/>
                  </a:lnTo>
                  <a:lnTo>
                    <a:pt x="978" y="1633"/>
                  </a:lnTo>
                  <a:lnTo>
                    <a:pt x="957" y="1572"/>
                  </a:lnTo>
                  <a:lnTo>
                    <a:pt x="957" y="1552"/>
                  </a:lnTo>
                  <a:lnTo>
                    <a:pt x="932" y="1552"/>
                  </a:lnTo>
                  <a:lnTo>
                    <a:pt x="932" y="1526"/>
                  </a:lnTo>
                  <a:lnTo>
                    <a:pt x="912" y="1485"/>
                  </a:lnTo>
                  <a:cubicBezTo>
                    <a:pt x="912" y="1465"/>
                    <a:pt x="891" y="1445"/>
                    <a:pt x="891" y="1424"/>
                  </a:cubicBezTo>
                  <a:lnTo>
                    <a:pt x="891" y="1379"/>
                  </a:lnTo>
                  <a:cubicBezTo>
                    <a:pt x="871" y="1358"/>
                    <a:pt x="850" y="1338"/>
                    <a:pt x="850" y="1297"/>
                  </a:cubicBezTo>
                  <a:lnTo>
                    <a:pt x="830" y="1272"/>
                  </a:lnTo>
                  <a:lnTo>
                    <a:pt x="805" y="1211"/>
                  </a:lnTo>
                  <a:lnTo>
                    <a:pt x="805" y="1190"/>
                  </a:lnTo>
                  <a:lnTo>
                    <a:pt x="784" y="1124"/>
                  </a:lnTo>
                  <a:lnTo>
                    <a:pt x="764" y="1104"/>
                  </a:lnTo>
                  <a:lnTo>
                    <a:pt x="764" y="1063"/>
                  </a:lnTo>
                  <a:lnTo>
                    <a:pt x="744" y="1063"/>
                  </a:lnTo>
                  <a:cubicBezTo>
                    <a:pt x="744" y="1043"/>
                    <a:pt x="723" y="1017"/>
                    <a:pt x="723" y="997"/>
                  </a:cubicBezTo>
                  <a:lnTo>
                    <a:pt x="723" y="977"/>
                  </a:lnTo>
                  <a:lnTo>
                    <a:pt x="703" y="956"/>
                  </a:lnTo>
                  <a:lnTo>
                    <a:pt x="703" y="936"/>
                  </a:lnTo>
                  <a:lnTo>
                    <a:pt x="678" y="916"/>
                  </a:lnTo>
                  <a:lnTo>
                    <a:pt x="678" y="890"/>
                  </a:lnTo>
                  <a:lnTo>
                    <a:pt x="637" y="829"/>
                  </a:lnTo>
                  <a:lnTo>
                    <a:pt x="637" y="809"/>
                  </a:lnTo>
                  <a:lnTo>
                    <a:pt x="616" y="789"/>
                  </a:lnTo>
                  <a:lnTo>
                    <a:pt x="596" y="743"/>
                  </a:lnTo>
                  <a:lnTo>
                    <a:pt x="576" y="702"/>
                  </a:lnTo>
                  <a:cubicBezTo>
                    <a:pt x="576" y="702"/>
                    <a:pt x="550" y="682"/>
                    <a:pt x="550" y="661"/>
                  </a:cubicBezTo>
                  <a:cubicBezTo>
                    <a:pt x="550" y="636"/>
                    <a:pt x="530" y="636"/>
                    <a:pt x="530" y="616"/>
                  </a:cubicBezTo>
                  <a:cubicBezTo>
                    <a:pt x="510" y="595"/>
                    <a:pt x="510" y="575"/>
                    <a:pt x="489" y="555"/>
                  </a:cubicBezTo>
                  <a:cubicBezTo>
                    <a:pt x="489" y="534"/>
                    <a:pt x="469" y="509"/>
                    <a:pt x="469" y="509"/>
                  </a:cubicBezTo>
                  <a:lnTo>
                    <a:pt x="469" y="488"/>
                  </a:lnTo>
                  <a:lnTo>
                    <a:pt x="449" y="468"/>
                  </a:lnTo>
                  <a:lnTo>
                    <a:pt x="449" y="448"/>
                  </a:lnTo>
                  <a:lnTo>
                    <a:pt x="423" y="427"/>
                  </a:lnTo>
                  <a:lnTo>
                    <a:pt x="403" y="382"/>
                  </a:lnTo>
                  <a:cubicBezTo>
                    <a:pt x="382" y="382"/>
                    <a:pt x="382" y="361"/>
                    <a:pt x="382" y="341"/>
                  </a:cubicBezTo>
                  <a:lnTo>
                    <a:pt x="362" y="341"/>
                  </a:lnTo>
                  <a:lnTo>
                    <a:pt x="362" y="321"/>
                  </a:lnTo>
                  <a:lnTo>
                    <a:pt x="362" y="300"/>
                  </a:lnTo>
                  <a:lnTo>
                    <a:pt x="342" y="300"/>
                  </a:lnTo>
                  <a:lnTo>
                    <a:pt x="321" y="280"/>
                  </a:lnTo>
                  <a:lnTo>
                    <a:pt x="321" y="254"/>
                  </a:lnTo>
                  <a:lnTo>
                    <a:pt x="296" y="234"/>
                  </a:lnTo>
                  <a:lnTo>
                    <a:pt x="296" y="214"/>
                  </a:lnTo>
                  <a:lnTo>
                    <a:pt x="276" y="214"/>
                  </a:lnTo>
                  <a:lnTo>
                    <a:pt x="276" y="193"/>
                  </a:lnTo>
                  <a:lnTo>
                    <a:pt x="255" y="193"/>
                  </a:lnTo>
                  <a:lnTo>
                    <a:pt x="255" y="173"/>
                  </a:lnTo>
                  <a:lnTo>
                    <a:pt x="215" y="127"/>
                  </a:lnTo>
                  <a:lnTo>
                    <a:pt x="169" y="127"/>
                  </a:lnTo>
                  <a:cubicBezTo>
                    <a:pt x="169" y="107"/>
                    <a:pt x="149" y="107"/>
                    <a:pt x="149" y="107"/>
                  </a:cubicBezTo>
                  <a:cubicBezTo>
                    <a:pt x="128" y="107"/>
                    <a:pt x="108" y="107"/>
                    <a:pt x="108" y="87"/>
                  </a:cubicBezTo>
                  <a:cubicBezTo>
                    <a:pt x="87" y="87"/>
                    <a:pt x="87" y="66"/>
                    <a:pt x="67" y="66"/>
                  </a:cubicBezTo>
                  <a:lnTo>
                    <a:pt x="42" y="46"/>
                  </a:lnTo>
                  <a:cubicBezTo>
                    <a:pt x="21" y="26"/>
                    <a:pt x="21" y="26"/>
                    <a:pt x="21"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9"/>
            <p:cNvSpPr/>
            <p:nvPr/>
          </p:nvSpPr>
          <p:spPr>
            <a:xfrm>
              <a:off x="2008874" y="2245903"/>
              <a:ext cx="410547" cy="294757"/>
            </a:xfrm>
            <a:custGeom>
              <a:rect b="b" l="l" r="r" t="t"/>
              <a:pathLst>
                <a:path extrusionOk="0" h="3989" w="5556">
                  <a:moveTo>
                    <a:pt x="3795" y="1"/>
                  </a:moveTo>
                  <a:cubicBezTo>
                    <a:pt x="3775" y="21"/>
                    <a:pt x="3755" y="21"/>
                    <a:pt x="3734" y="21"/>
                  </a:cubicBezTo>
                  <a:cubicBezTo>
                    <a:pt x="3668" y="21"/>
                    <a:pt x="3627" y="21"/>
                    <a:pt x="3561" y="46"/>
                  </a:cubicBezTo>
                  <a:cubicBezTo>
                    <a:pt x="3521" y="67"/>
                    <a:pt x="3480" y="67"/>
                    <a:pt x="3434" y="87"/>
                  </a:cubicBezTo>
                  <a:cubicBezTo>
                    <a:pt x="3393" y="107"/>
                    <a:pt x="3373" y="107"/>
                    <a:pt x="3327" y="128"/>
                  </a:cubicBezTo>
                  <a:cubicBezTo>
                    <a:pt x="3307" y="148"/>
                    <a:pt x="3287" y="148"/>
                    <a:pt x="3246" y="174"/>
                  </a:cubicBezTo>
                  <a:lnTo>
                    <a:pt x="3226" y="194"/>
                  </a:lnTo>
                  <a:lnTo>
                    <a:pt x="3200" y="194"/>
                  </a:lnTo>
                  <a:cubicBezTo>
                    <a:pt x="3200" y="194"/>
                    <a:pt x="3200" y="214"/>
                    <a:pt x="3180" y="214"/>
                  </a:cubicBezTo>
                  <a:cubicBezTo>
                    <a:pt x="3159" y="235"/>
                    <a:pt x="3159" y="235"/>
                    <a:pt x="3139" y="235"/>
                  </a:cubicBezTo>
                  <a:lnTo>
                    <a:pt x="3119" y="275"/>
                  </a:lnTo>
                  <a:cubicBezTo>
                    <a:pt x="3098" y="275"/>
                    <a:pt x="3098" y="275"/>
                    <a:pt x="3073" y="301"/>
                  </a:cubicBezTo>
                  <a:cubicBezTo>
                    <a:pt x="3053" y="321"/>
                    <a:pt x="3032" y="341"/>
                    <a:pt x="3012" y="341"/>
                  </a:cubicBezTo>
                  <a:lnTo>
                    <a:pt x="3012" y="362"/>
                  </a:lnTo>
                  <a:lnTo>
                    <a:pt x="2992" y="382"/>
                  </a:lnTo>
                  <a:lnTo>
                    <a:pt x="2971" y="402"/>
                  </a:lnTo>
                  <a:cubicBezTo>
                    <a:pt x="2946" y="428"/>
                    <a:pt x="2926" y="448"/>
                    <a:pt x="2905" y="469"/>
                  </a:cubicBezTo>
                  <a:lnTo>
                    <a:pt x="2885" y="489"/>
                  </a:lnTo>
                  <a:lnTo>
                    <a:pt x="2885" y="509"/>
                  </a:lnTo>
                  <a:lnTo>
                    <a:pt x="2864" y="530"/>
                  </a:lnTo>
                  <a:lnTo>
                    <a:pt x="2844" y="555"/>
                  </a:lnTo>
                  <a:lnTo>
                    <a:pt x="2819" y="575"/>
                  </a:lnTo>
                  <a:cubicBezTo>
                    <a:pt x="2798" y="616"/>
                    <a:pt x="2778" y="636"/>
                    <a:pt x="2778" y="657"/>
                  </a:cubicBezTo>
                  <a:cubicBezTo>
                    <a:pt x="2758" y="682"/>
                    <a:pt x="2737" y="723"/>
                    <a:pt x="2717" y="764"/>
                  </a:cubicBezTo>
                  <a:cubicBezTo>
                    <a:pt x="2692" y="784"/>
                    <a:pt x="2692" y="830"/>
                    <a:pt x="2671" y="850"/>
                  </a:cubicBezTo>
                  <a:lnTo>
                    <a:pt x="2671" y="911"/>
                  </a:lnTo>
                  <a:lnTo>
                    <a:pt x="2651" y="957"/>
                  </a:lnTo>
                  <a:cubicBezTo>
                    <a:pt x="2630" y="977"/>
                    <a:pt x="2630" y="1018"/>
                    <a:pt x="2630" y="1038"/>
                  </a:cubicBezTo>
                  <a:cubicBezTo>
                    <a:pt x="2610" y="1084"/>
                    <a:pt x="2610" y="1104"/>
                    <a:pt x="2590" y="1165"/>
                  </a:cubicBezTo>
                  <a:lnTo>
                    <a:pt x="2590" y="1232"/>
                  </a:lnTo>
                  <a:lnTo>
                    <a:pt x="2590" y="1252"/>
                  </a:lnTo>
                  <a:lnTo>
                    <a:pt x="2590" y="1272"/>
                  </a:lnTo>
                  <a:lnTo>
                    <a:pt x="2590" y="1318"/>
                  </a:lnTo>
                  <a:lnTo>
                    <a:pt x="2590" y="1338"/>
                  </a:lnTo>
                  <a:lnTo>
                    <a:pt x="2564" y="1318"/>
                  </a:lnTo>
                  <a:cubicBezTo>
                    <a:pt x="2564" y="1293"/>
                    <a:pt x="2544" y="1293"/>
                    <a:pt x="2544" y="1272"/>
                  </a:cubicBezTo>
                  <a:lnTo>
                    <a:pt x="2524" y="1272"/>
                  </a:lnTo>
                  <a:cubicBezTo>
                    <a:pt x="2524" y="1252"/>
                    <a:pt x="2503" y="1252"/>
                    <a:pt x="2503" y="1232"/>
                  </a:cubicBezTo>
                  <a:cubicBezTo>
                    <a:pt x="2437" y="1191"/>
                    <a:pt x="2376" y="1145"/>
                    <a:pt x="2310" y="1104"/>
                  </a:cubicBezTo>
                  <a:cubicBezTo>
                    <a:pt x="2269" y="1084"/>
                    <a:pt x="2249" y="1084"/>
                    <a:pt x="2208" y="1064"/>
                  </a:cubicBezTo>
                  <a:cubicBezTo>
                    <a:pt x="2163" y="1038"/>
                    <a:pt x="2142" y="1038"/>
                    <a:pt x="2101" y="1018"/>
                  </a:cubicBezTo>
                  <a:cubicBezTo>
                    <a:pt x="2015" y="998"/>
                    <a:pt x="1954" y="998"/>
                    <a:pt x="1867" y="998"/>
                  </a:cubicBezTo>
                  <a:lnTo>
                    <a:pt x="1740" y="998"/>
                  </a:lnTo>
                  <a:cubicBezTo>
                    <a:pt x="1720" y="998"/>
                    <a:pt x="1674" y="1018"/>
                    <a:pt x="1633" y="1018"/>
                  </a:cubicBezTo>
                  <a:cubicBezTo>
                    <a:pt x="1613" y="1018"/>
                    <a:pt x="1593" y="1038"/>
                    <a:pt x="1572" y="1038"/>
                  </a:cubicBezTo>
                  <a:cubicBezTo>
                    <a:pt x="1572" y="1038"/>
                    <a:pt x="1547" y="1038"/>
                    <a:pt x="1527" y="1064"/>
                  </a:cubicBezTo>
                  <a:lnTo>
                    <a:pt x="1486" y="1064"/>
                  </a:lnTo>
                  <a:lnTo>
                    <a:pt x="1466" y="1084"/>
                  </a:lnTo>
                  <a:cubicBezTo>
                    <a:pt x="1445" y="1084"/>
                    <a:pt x="1420" y="1104"/>
                    <a:pt x="1400" y="1104"/>
                  </a:cubicBezTo>
                  <a:lnTo>
                    <a:pt x="1379" y="1104"/>
                  </a:lnTo>
                  <a:lnTo>
                    <a:pt x="1379" y="1125"/>
                  </a:lnTo>
                  <a:lnTo>
                    <a:pt x="1338" y="1125"/>
                  </a:lnTo>
                  <a:lnTo>
                    <a:pt x="1338" y="1145"/>
                  </a:lnTo>
                  <a:lnTo>
                    <a:pt x="1318" y="1145"/>
                  </a:lnTo>
                  <a:lnTo>
                    <a:pt x="1293" y="1165"/>
                  </a:lnTo>
                  <a:cubicBezTo>
                    <a:pt x="1272" y="1165"/>
                    <a:pt x="1272" y="1191"/>
                    <a:pt x="1252" y="1191"/>
                  </a:cubicBezTo>
                  <a:lnTo>
                    <a:pt x="1252" y="1232"/>
                  </a:lnTo>
                  <a:lnTo>
                    <a:pt x="1252" y="1252"/>
                  </a:lnTo>
                  <a:lnTo>
                    <a:pt x="1272" y="1272"/>
                  </a:lnTo>
                  <a:lnTo>
                    <a:pt x="1486" y="1272"/>
                  </a:lnTo>
                  <a:lnTo>
                    <a:pt x="1506" y="1252"/>
                  </a:lnTo>
                  <a:lnTo>
                    <a:pt x="1527" y="1252"/>
                  </a:lnTo>
                  <a:cubicBezTo>
                    <a:pt x="1593" y="1252"/>
                    <a:pt x="1633" y="1252"/>
                    <a:pt x="1700" y="1232"/>
                  </a:cubicBezTo>
                  <a:cubicBezTo>
                    <a:pt x="1740" y="1232"/>
                    <a:pt x="1761" y="1232"/>
                    <a:pt x="1801" y="1211"/>
                  </a:cubicBezTo>
                  <a:lnTo>
                    <a:pt x="1847" y="1211"/>
                  </a:lnTo>
                  <a:cubicBezTo>
                    <a:pt x="1888" y="1211"/>
                    <a:pt x="1929" y="1191"/>
                    <a:pt x="1954" y="1191"/>
                  </a:cubicBezTo>
                  <a:lnTo>
                    <a:pt x="2015" y="1191"/>
                  </a:lnTo>
                  <a:lnTo>
                    <a:pt x="2015" y="1211"/>
                  </a:lnTo>
                  <a:lnTo>
                    <a:pt x="2015" y="1232"/>
                  </a:lnTo>
                  <a:lnTo>
                    <a:pt x="2015" y="1252"/>
                  </a:lnTo>
                  <a:lnTo>
                    <a:pt x="2056" y="1272"/>
                  </a:lnTo>
                  <a:lnTo>
                    <a:pt x="2101" y="1272"/>
                  </a:lnTo>
                  <a:cubicBezTo>
                    <a:pt x="2122" y="1293"/>
                    <a:pt x="2142" y="1293"/>
                    <a:pt x="2163" y="1293"/>
                  </a:cubicBezTo>
                  <a:lnTo>
                    <a:pt x="2269" y="1293"/>
                  </a:lnTo>
                  <a:cubicBezTo>
                    <a:pt x="2290" y="1293"/>
                    <a:pt x="2290" y="1293"/>
                    <a:pt x="2310" y="1318"/>
                  </a:cubicBezTo>
                  <a:lnTo>
                    <a:pt x="2376" y="1318"/>
                  </a:lnTo>
                  <a:cubicBezTo>
                    <a:pt x="2396" y="1338"/>
                    <a:pt x="2417" y="1338"/>
                    <a:pt x="2437" y="1338"/>
                  </a:cubicBezTo>
                  <a:cubicBezTo>
                    <a:pt x="2463" y="1359"/>
                    <a:pt x="2503" y="1379"/>
                    <a:pt x="2524" y="1399"/>
                  </a:cubicBezTo>
                  <a:lnTo>
                    <a:pt x="2483" y="1399"/>
                  </a:lnTo>
                  <a:lnTo>
                    <a:pt x="2463" y="1379"/>
                  </a:lnTo>
                  <a:lnTo>
                    <a:pt x="2437" y="1379"/>
                  </a:lnTo>
                  <a:cubicBezTo>
                    <a:pt x="2376" y="1359"/>
                    <a:pt x="2290" y="1359"/>
                    <a:pt x="2208" y="1338"/>
                  </a:cubicBezTo>
                  <a:lnTo>
                    <a:pt x="1827" y="1338"/>
                  </a:lnTo>
                  <a:lnTo>
                    <a:pt x="1827" y="1359"/>
                  </a:lnTo>
                  <a:lnTo>
                    <a:pt x="1700" y="1359"/>
                  </a:lnTo>
                  <a:cubicBezTo>
                    <a:pt x="1654" y="1359"/>
                    <a:pt x="1633" y="1379"/>
                    <a:pt x="1613" y="1379"/>
                  </a:cubicBezTo>
                  <a:lnTo>
                    <a:pt x="1572" y="1379"/>
                  </a:lnTo>
                  <a:cubicBezTo>
                    <a:pt x="1547" y="1379"/>
                    <a:pt x="1527" y="1379"/>
                    <a:pt x="1527" y="1399"/>
                  </a:cubicBezTo>
                  <a:lnTo>
                    <a:pt x="1445" y="1399"/>
                  </a:lnTo>
                  <a:lnTo>
                    <a:pt x="1400" y="1420"/>
                  </a:lnTo>
                  <a:lnTo>
                    <a:pt x="1359" y="1420"/>
                  </a:lnTo>
                  <a:lnTo>
                    <a:pt x="1338" y="1445"/>
                  </a:lnTo>
                  <a:lnTo>
                    <a:pt x="1293" y="1445"/>
                  </a:lnTo>
                  <a:lnTo>
                    <a:pt x="1272" y="1466"/>
                  </a:lnTo>
                  <a:lnTo>
                    <a:pt x="1232" y="1466"/>
                  </a:lnTo>
                  <a:lnTo>
                    <a:pt x="1191" y="1486"/>
                  </a:lnTo>
                  <a:lnTo>
                    <a:pt x="1145" y="1506"/>
                  </a:lnTo>
                  <a:cubicBezTo>
                    <a:pt x="1084" y="1506"/>
                    <a:pt x="1038" y="1527"/>
                    <a:pt x="1018" y="1547"/>
                  </a:cubicBezTo>
                  <a:lnTo>
                    <a:pt x="998" y="1547"/>
                  </a:lnTo>
                  <a:lnTo>
                    <a:pt x="977" y="1572"/>
                  </a:lnTo>
                  <a:lnTo>
                    <a:pt x="937" y="1572"/>
                  </a:lnTo>
                  <a:lnTo>
                    <a:pt x="911" y="1593"/>
                  </a:lnTo>
                  <a:lnTo>
                    <a:pt x="891" y="1593"/>
                  </a:lnTo>
                  <a:cubicBezTo>
                    <a:pt x="870" y="1613"/>
                    <a:pt x="830" y="1613"/>
                    <a:pt x="809" y="1633"/>
                  </a:cubicBezTo>
                  <a:lnTo>
                    <a:pt x="784" y="1633"/>
                  </a:lnTo>
                  <a:lnTo>
                    <a:pt x="764" y="1654"/>
                  </a:lnTo>
                  <a:lnTo>
                    <a:pt x="723" y="1654"/>
                  </a:lnTo>
                  <a:lnTo>
                    <a:pt x="682" y="1700"/>
                  </a:lnTo>
                  <a:lnTo>
                    <a:pt x="637" y="1720"/>
                  </a:lnTo>
                  <a:lnTo>
                    <a:pt x="616" y="1720"/>
                  </a:lnTo>
                  <a:lnTo>
                    <a:pt x="575" y="1740"/>
                  </a:lnTo>
                  <a:lnTo>
                    <a:pt x="555" y="1761"/>
                  </a:lnTo>
                  <a:lnTo>
                    <a:pt x="530" y="1761"/>
                  </a:lnTo>
                  <a:lnTo>
                    <a:pt x="489" y="1781"/>
                  </a:lnTo>
                  <a:lnTo>
                    <a:pt x="489" y="1801"/>
                  </a:lnTo>
                  <a:lnTo>
                    <a:pt x="469" y="1801"/>
                  </a:lnTo>
                  <a:cubicBezTo>
                    <a:pt x="469" y="1801"/>
                    <a:pt x="448" y="1801"/>
                    <a:pt x="448" y="1827"/>
                  </a:cubicBezTo>
                  <a:cubicBezTo>
                    <a:pt x="428" y="1827"/>
                    <a:pt x="428" y="1847"/>
                    <a:pt x="403" y="1847"/>
                  </a:cubicBezTo>
                  <a:lnTo>
                    <a:pt x="382" y="1867"/>
                  </a:lnTo>
                  <a:lnTo>
                    <a:pt x="362" y="1867"/>
                  </a:lnTo>
                  <a:lnTo>
                    <a:pt x="341" y="1888"/>
                  </a:lnTo>
                  <a:lnTo>
                    <a:pt x="321" y="1908"/>
                  </a:lnTo>
                  <a:cubicBezTo>
                    <a:pt x="301" y="1908"/>
                    <a:pt x="301" y="1928"/>
                    <a:pt x="275" y="1954"/>
                  </a:cubicBezTo>
                  <a:lnTo>
                    <a:pt x="255" y="1954"/>
                  </a:lnTo>
                  <a:lnTo>
                    <a:pt x="235" y="1974"/>
                  </a:lnTo>
                  <a:lnTo>
                    <a:pt x="214" y="1995"/>
                  </a:lnTo>
                  <a:lnTo>
                    <a:pt x="194" y="2015"/>
                  </a:lnTo>
                  <a:lnTo>
                    <a:pt x="174" y="2035"/>
                  </a:lnTo>
                  <a:lnTo>
                    <a:pt x="174" y="2056"/>
                  </a:lnTo>
                  <a:lnTo>
                    <a:pt x="148" y="2056"/>
                  </a:lnTo>
                  <a:lnTo>
                    <a:pt x="128" y="2081"/>
                  </a:lnTo>
                  <a:lnTo>
                    <a:pt x="107" y="2101"/>
                  </a:lnTo>
                  <a:lnTo>
                    <a:pt x="107" y="2122"/>
                  </a:lnTo>
                  <a:lnTo>
                    <a:pt x="87" y="2142"/>
                  </a:lnTo>
                  <a:lnTo>
                    <a:pt x="67" y="2162"/>
                  </a:lnTo>
                  <a:cubicBezTo>
                    <a:pt x="46" y="2183"/>
                    <a:pt x="46" y="2208"/>
                    <a:pt x="21" y="2229"/>
                  </a:cubicBezTo>
                  <a:cubicBezTo>
                    <a:pt x="21" y="2249"/>
                    <a:pt x="1" y="2269"/>
                    <a:pt x="1" y="2269"/>
                  </a:cubicBezTo>
                  <a:lnTo>
                    <a:pt x="1" y="2310"/>
                  </a:lnTo>
                  <a:lnTo>
                    <a:pt x="1" y="2335"/>
                  </a:lnTo>
                  <a:lnTo>
                    <a:pt x="1" y="2356"/>
                  </a:lnTo>
                  <a:cubicBezTo>
                    <a:pt x="1" y="2376"/>
                    <a:pt x="1" y="2376"/>
                    <a:pt x="21" y="2376"/>
                  </a:cubicBezTo>
                  <a:lnTo>
                    <a:pt x="21" y="2396"/>
                  </a:lnTo>
                  <a:lnTo>
                    <a:pt x="46" y="2396"/>
                  </a:lnTo>
                  <a:lnTo>
                    <a:pt x="46" y="2417"/>
                  </a:lnTo>
                  <a:lnTo>
                    <a:pt x="107" y="2417"/>
                  </a:lnTo>
                  <a:cubicBezTo>
                    <a:pt x="128" y="2396"/>
                    <a:pt x="148" y="2396"/>
                    <a:pt x="194" y="2376"/>
                  </a:cubicBezTo>
                  <a:lnTo>
                    <a:pt x="235" y="2376"/>
                  </a:lnTo>
                  <a:lnTo>
                    <a:pt x="255" y="2356"/>
                  </a:lnTo>
                  <a:lnTo>
                    <a:pt x="275" y="2356"/>
                  </a:lnTo>
                  <a:lnTo>
                    <a:pt x="301" y="2335"/>
                  </a:lnTo>
                  <a:lnTo>
                    <a:pt x="321" y="2335"/>
                  </a:lnTo>
                  <a:lnTo>
                    <a:pt x="341" y="2310"/>
                  </a:lnTo>
                  <a:cubicBezTo>
                    <a:pt x="362" y="2290"/>
                    <a:pt x="382" y="2290"/>
                    <a:pt x="403" y="2269"/>
                  </a:cubicBezTo>
                  <a:cubicBezTo>
                    <a:pt x="420" y="2269"/>
                    <a:pt x="434" y="2260"/>
                    <a:pt x="448" y="2254"/>
                  </a:cubicBezTo>
                  <a:lnTo>
                    <a:pt x="448" y="2254"/>
                  </a:lnTo>
                  <a:lnTo>
                    <a:pt x="448" y="2269"/>
                  </a:lnTo>
                  <a:lnTo>
                    <a:pt x="448" y="2290"/>
                  </a:lnTo>
                  <a:cubicBezTo>
                    <a:pt x="428" y="2290"/>
                    <a:pt x="428" y="2310"/>
                    <a:pt x="428" y="2335"/>
                  </a:cubicBezTo>
                  <a:cubicBezTo>
                    <a:pt x="428" y="2356"/>
                    <a:pt x="403" y="2376"/>
                    <a:pt x="403" y="2417"/>
                  </a:cubicBezTo>
                  <a:lnTo>
                    <a:pt x="403" y="2437"/>
                  </a:lnTo>
                  <a:cubicBezTo>
                    <a:pt x="403" y="2463"/>
                    <a:pt x="403" y="2463"/>
                    <a:pt x="428" y="2483"/>
                  </a:cubicBezTo>
                  <a:lnTo>
                    <a:pt x="428" y="2503"/>
                  </a:lnTo>
                  <a:lnTo>
                    <a:pt x="448" y="2503"/>
                  </a:lnTo>
                  <a:cubicBezTo>
                    <a:pt x="448" y="2503"/>
                    <a:pt x="448" y="2524"/>
                    <a:pt x="469" y="2524"/>
                  </a:cubicBezTo>
                  <a:lnTo>
                    <a:pt x="489" y="2524"/>
                  </a:lnTo>
                  <a:cubicBezTo>
                    <a:pt x="509" y="2524"/>
                    <a:pt x="509" y="2524"/>
                    <a:pt x="530" y="2503"/>
                  </a:cubicBezTo>
                  <a:cubicBezTo>
                    <a:pt x="555" y="2503"/>
                    <a:pt x="575" y="2503"/>
                    <a:pt x="575" y="2483"/>
                  </a:cubicBezTo>
                  <a:cubicBezTo>
                    <a:pt x="596" y="2483"/>
                    <a:pt x="616" y="2463"/>
                    <a:pt x="637" y="2437"/>
                  </a:cubicBezTo>
                  <a:cubicBezTo>
                    <a:pt x="657" y="2417"/>
                    <a:pt x="657" y="2417"/>
                    <a:pt x="682" y="2396"/>
                  </a:cubicBezTo>
                  <a:cubicBezTo>
                    <a:pt x="703" y="2376"/>
                    <a:pt x="703" y="2356"/>
                    <a:pt x="723" y="2335"/>
                  </a:cubicBezTo>
                  <a:lnTo>
                    <a:pt x="743" y="2310"/>
                  </a:lnTo>
                  <a:lnTo>
                    <a:pt x="764" y="2249"/>
                  </a:lnTo>
                  <a:lnTo>
                    <a:pt x="784" y="2229"/>
                  </a:lnTo>
                  <a:lnTo>
                    <a:pt x="784" y="2208"/>
                  </a:lnTo>
                  <a:lnTo>
                    <a:pt x="809" y="2183"/>
                  </a:lnTo>
                  <a:lnTo>
                    <a:pt x="809" y="2162"/>
                  </a:lnTo>
                  <a:cubicBezTo>
                    <a:pt x="830" y="2142"/>
                    <a:pt x="830" y="2122"/>
                    <a:pt x="850" y="2101"/>
                  </a:cubicBezTo>
                  <a:lnTo>
                    <a:pt x="850" y="2122"/>
                  </a:lnTo>
                  <a:lnTo>
                    <a:pt x="937" y="2122"/>
                  </a:lnTo>
                  <a:lnTo>
                    <a:pt x="937" y="2142"/>
                  </a:lnTo>
                  <a:cubicBezTo>
                    <a:pt x="937" y="2162"/>
                    <a:pt x="937" y="2162"/>
                    <a:pt x="957" y="2183"/>
                  </a:cubicBezTo>
                  <a:lnTo>
                    <a:pt x="998" y="2183"/>
                  </a:lnTo>
                  <a:cubicBezTo>
                    <a:pt x="1018" y="2183"/>
                    <a:pt x="1038" y="2183"/>
                    <a:pt x="1038" y="2162"/>
                  </a:cubicBezTo>
                  <a:lnTo>
                    <a:pt x="1084" y="2162"/>
                  </a:lnTo>
                  <a:cubicBezTo>
                    <a:pt x="1104" y="2142"/>
                    <a:pt x="1125" y="2142"/>
                    <a:pt x="1166" y="2122"/>
                  </a:cubicBezTo>
                  <a:cubicBezTo>
                    <a:pt x="1166" y="2101"/>
                    <a:pt x="1191" y="2101"/>
                    <a:pt x="1211" y="2081"/>
                  </a:cubicBezTo>
                  <a:cubicBezTo>
                    <a:pt x="1211" y="2081"/>
                    <a:pt x="1232" y="2081"/>
                    <a:pt x="1232" y="2056"/>
                  </a:cubicBezTo>
                  <a:cubicBezTo>
                    <a:pt x="1252" y="2056"/>
                    <a:pt x="1252" y="2056"/>
                    <a:pt x="1272" y="2035"/>
                  </a:cubicBezTo>
                  <a:lnTo>
                    <a:pt x="1486" y="2035"/>
                  </a:lnTo>
                  <a:cubicBezTo>
                    <a:pt x="1506" y="2035"/>
                    <a:pt x="1527" y="2035"/>
                    <a:pt x="1547" y="2015"/>
                  </a:cubicBezTo>
                  <a:cubicBezTo>
                    <a:pt x="1572" y="2015"/>
                    <a:pt x="1572" y="1995"/>
                    <a:pt x="1593" y="1995"/>
                  </a:cubicBezTo>
                  <a:cubicBezTo>
                    <a:pt x="1633" y="1974"/>
                    <a:pt x="1654" y="1954"/>
                    <a:pt x="1674" y="1908"/>
                  </a:cubicBezTo>
                  <a:cubicBezTo>
                    <a:pt x="1700" y="1888"/>
                    <a:pt x="1700" y="1888"/>
                    <a:pt x="1700" y="1867"/>
                  </a:cubicBezTo>
                  <a:cubicBezTo>
                    <a:pt x="1720" y="1867"/>
                    <a:pt x="1720" y="1847"/>
                    <a:pt x="1720" y="1847"/>
                  </a:cubicBezTo>
                  <a:cubicBezTo>
                    <a:pt x="1720" y="1847"/>
                    <a:pt x="1720" y="1827"/>
                    <a:pt x="1740" y="1801"/>
                  </a:cubicBezTo>
                  <a:lnTo>
                    <a:pt x="1740" y="1827"/>
                  </a:lnTo>
                  <a:cubicBezTo>
                    <a:pt x="1761" y="1827"/>
                    <a:pt x="1761" y="1847"/>
                    <a:pt x="1781" y="1847"/>
                  </a:cubicBezTo>
                  <a:cubicBezTo>
                    <a:pt x="1781" y="1867"/>
                    <a:pt x="1801" y="1867"/>
                    <a:pt x="1801" y="1867"/>
                  </a:cubicBezTo>
                  <a:lnTo>
                    <a:pt x="1827" y="1888"/>
                  </a:lnTo>
                  <a:lnTo>
                    <a:pt x="1847" y="1888"/>
                  </a:lnTo>
                  <a:lnTo>
                    <a:pt x="1867" y="1908"/>
                  </a:lnTo>
                  <a:lnTo>
                    <a:pt x="1954" y="1908"/>
                  </a:lnTo>
                  <a:cubicBezTo>
                    <a:pt x="1954" y="1888"/>
                    <a:pt x="1974" y="1888"/>
                    <a:pt x="1974" y="1888"/>
                  </a:cubicBezTo>
                  <a:lnTo>
                    <a:pt x="2015" y="1888"/>
                  </a:lnTo>
                  <a:lnTo>
                    <a:pt x="2015" y="1867"/>
                  </a:lnTo>
                  <a:lnTo>
                    <a:pt x="2035" y="1867"/>
                  </a:lnTo>
                  <a:lnTo>
                    <a:pt x="2081" y="1847"/>
                  </a:lnTo>
                  <a:cubicBezTo>
                    <a:pt x="2101" y="1847"/>
                    <a:pt x="2122" y="1827"/>
                    <a:pt x="2142" y="1801"/>
                  </a:cubicBezTo>
                  <a:cubicBezTo>
                    <a:pt x="2163" y="1781"/>
                    <a:pt x="2183" y="1781"/>
                    <a:pt x="2208" y="1761"/>
                  </a:cubicBezTo>
                  <a:cubicBezTo>
                    <a:pt x="2229" y="1740"/>
                    <a:pt x="2249" y="1720"/>
                    <a:pt x="2269" y="1720"/>
                  </a:cubicBezTo>
                  <a:cubicBezTo>
                    <a:pt x="2290" y="1700"/>
                    <a:pt x="2310" y="1674"/>
                    <a:pt x="2356" y="1654"/>
                  </a:cubicBezTo>
                  <a:cubicBezTo>
                    <a:pt x="2356" y="1633"/>
                    <a:pt x="2376" y="1633"/>
                    <a:pt x="2396" y="1633"/>
                  </a:cubicBezTo>
                  <a:lnTo>
                    <a:pt x="2417" y="1613"/>
                  </a:lnTo>
                  <a:lnTo>
                    <a:pt x="2437" y="1593"/>
                  </a:lnTo>
                  <a:lnTo>
                    <a:pt x="2483" y="1572"/>
                  </a:lnTo>
                  <a:lnTo>
                    <a:pt x="2503" y="1547"/>
                  </a:lnTo>
                  <a:lnTo>
                    <a:pt x="2524" y="1547"/>
                  </a:lnTo>
                  <a:lnTo>
                    <a:pt x="2544" y="1527"/>
                  </a:lnTo>
                  <a:lnTo>
                    <a:pt x="2544" y="1527"/>
                  </a:lnTo>
                  <a:cubicBezTo>
                    <a:pt x="2524" y="1547"/>
                    <a:pt x="2524" y="1572"/>
                    <a:pt x="2503" y="1572"/>
                  </a:cubicBezTo>
                  <a:cubicBezTo>
                    <a:pt x="2483" y="1593"/>
                    <a:pt x="2463" y="1593"/>
                    <a:pt x="2463" y="1613"/>
                  </a:cubicBezTo>
                  <a:cubicBezTo>
                    <a:pt x="2437" y="1613"/>
                    <a:pt x="2437" y="1613"/>
                    <a:pt x="2437" y="1633"/>
                  </a:cubicBezTo>
                  <a:lnTo>
                    <a:pt x="2417" y="1633"/>
                  </a:lnTo>
                  <a:lnTo>
                    <a:pt x="2396" y="1654"/>
                  </a:lnTo>
                  <a:lnTo>
                    <a:pt x="2376" y="1700"/>
                  </a:lnTo>
                  <a:lnTo>
                    <a:pt x="2356" y="1700"/>
                  </a:lnTo>
                  <a:lnTo>
                    <a:pt x="2335" y="1720"/>
                  </a:lnTo>
                  <a:cubicBezTo>
                    <a:pt x="2335" y="1720"/>
                    <a:pt x="2310" y="1740"/>
                    <a:pt x="2310" y="1761"/>
                  </a:cubicBezTo>
                  <a:lnTo>
                    <a:pt x="2290" y="1761"/>
                  </a:lnTo>
                  <a:lnTo>
                    <a:pt x="2290" y="1781"/>
                  </a:lnTo>
                  <a:lnTo>
                    <a:pt x="2269" y="1801"/>
                  </a:lnTo>
                  <a:lnTo>
                    <a:pt x="2229" y="1847"/>
                  </a:lnTo>
                  <a:cubicBezTo>
                    <a:pt x="2229" y="1847"/>
                    <a:pt x="2208" y="1867"/>
                    <a:pt x="2208" y="1888"/>
                  </a:cubicBezTo>
                  <a:lnTo>
                    <a:pt x="2183" y="1888"/>
                  </a:lnTo>
                  <a:cubicBezTo>
                    <a:pt x="2183" y="1908"/>
                    <a:pt x="2163" y="1928"/>
                    <a:pt x="2163" y="1928"/>
                  </a:cubicBezTo>
                  <a:lnTo>
                    <a:pt x="2163" y="1954"/>
                  </a:lnTo>
                  <a:lnTo>
                    <a:pt x="2142" y="1954"/>
                  </a:lnTo>
                  <a:cubicBezTo>
                    <a:pt x="2142" y="1974"/>
                    <a:pt x="2122" y="1974"/>
                    <a:pt x="2122" y="1995"/>
                  </a:cubicBezTo>
                  <a:lnTo>
                    <a:pt x="2122" y="2015"/>
                  </a:lnTo>
                  <a:lnTo>
                    <a:pt x="2101" y="2015"/>
                  </a:lnTo>
                  <a:lnTo>
                    <a:pt x="2101" y="2035"/>
                  </a:lnTo>
                  <a:lnTo>
                    <a:pt x="2081" y="2081"/>
                  </a:lnTo>
                  <a:lnTo>
                    <a:pt x="2056" y="2101"/>
                  </a:lnTo>
                  <a:lnTo>
                    <a:pt x="2056" y="2122"/>
                  </a:lnTo>
                  <a:lnTo>
                    <a:pt x="2035" y="2142"/>
                  </a:lnTo>
                  <a:lnTo>
                    <a:pt x="2035" y="2162"/>
                  </a:lnTo>
                  <a:lnTo>
                    <a:pt x="2015" y="2162"/>
                  </a:lnTo>
                  <a:lnTo>
                    <a:pt x="2015" y="2183"/>
                  </a:lnTo>
                  <a:lnTo>
                    <a:pt x="2015" y="2208"/>
                  </a:lnTo>
                  <a:lnTo>
                    <a:pt x="1995" y="2229"/>
                  </a:lnTo>
                  <a:lnTo>
                    <a:pt x="1995" y="2249"/>
                  </a:lnTo>
                  <a:lnTo>
                    <a:pt x="1974" y="2269"/>
                  </a:lnTo>
                  <a:lnTo>
                    <a:pt x="1974" y="2290"/>
                  </a:lnTo>
                  <a:lnTo>
                    <a:pt x="1954" y="2310"/>
                  </a:lnTo>
                  <a:lnTo>
                    <a:pt x="1929" y="2376"/>
                  </a:lnTo>
                  <a:lnTo>
                    <a:pt x="1929" y="2396"/>
                  </a:lnTo>
                  <a:lnTo>
                    <a:pt x="1929" y="2417"/>
                  </a:lnTo>
                  <a:lnTo>
                    <a:pt x="1908" y="2417"/>
                  </a:lnTo>
                  <a:lnTo>
                    <a:pt x="1908" y="2437"/>
                  </a:lnTo>
                  <a:cubicBezTo>
                    <a:pt x="1908" y="2463"/>
                    <a:pt x="1888" y="2503"/>
                    <a:pt x="1888" y="2524"/>
                  </a:cubicBezTo>
                  <a:lnTo>
                    <a:pt x="1867" y="2544"/>
                  </a:lnTo>
                  <a:lnTo>
                    <a:pt x="1867" y="2564"/>
                  </a:lnTo>
                  <a:lnTo>
                    <a:pt x="1867" y="2590"/>
                  </a:lnTo>
                  <a:cubicBezTo>
                    <a:pt x="1847" y="2630"/>
                    <a:pt x="1827" y="2671"/>
                    <a:pt x="1801" y="2717"/>
                  </a:cubicBezTo>
                  <a:lnTo>
                    <a:pt x="1801" y="2737"/>
                  </a:lnTo>
                  <a:lnTo>
                    <a:pt x="1801" y="2758"/>
                  </a:lnTo>
                  <a:cubicBezTo>
                    <a:pt x="1801" y="2758"/>
                    <a:pt x="1801" y="2778"/>
                    <a:pt x="1781" y="2798"/>
                  </a:cubicBezTo>
                  <a:lnTo>
                    <a:pt x="1781" y="2844"/>
                  </a:lnTo>
                  <a:lnTo>
                    <a:pt x="1761" y="2885"/>
                  </a:lnTo>
                  <a:lnTo>
                    <a:pt x="1761" y="2925"/>
                  </a:lnTo>
                  <a:lnTo>
                    <a:pt x="1740" y="2946"/>
                  </a:lnTo>
                  <a:lnTo>
                    <a:pt x="1740" y="2992"/>
                  </a:lnTo>
                  <a:lnTo>
                    <a:pt x="1740" y="3012"/>
                  </a:lnTo>
                  <a:lnTo>
                    <a:pt x="1720" y="3012"/>
                  </a:lnTo>
                  <a:lnTo>
                    <a:pt x="1720" y="3073"/>
                  </a:lnTo>
                  <a:lnTo>
                    <a:pt x="1720" y="3098"/>
                  </a:lnTo>
                  <a:lnTo>
                    <a:pt x="1700" y="3139"/>
                  </a:lnTo>
                  <a:lnTo>
                    <a:pt x="1700" y="3180"/>
                  </a:lnTo>
                  <a:lnTo>
                    <a:pt x="1700" y="3200"/>
                  </a:lnTo>
                  <a:lnTo>
                    <a:pt x="1674" y="3200"/>
                  </a:lnTo>
                  <a:lnTo>
                    <a:pt x="1674" y="3246"/>
                  </a:lnTo>
                  <a:lnTo>
                    <a:pt x="1674" y="3266"/>
                  </a:lnTo>
                  <a:lnTo>
                    <a:pt x="1674" y="3307"/>
                  </a:lnTo>
                  <a:lnTo>
                    <a:pt x="1674" y="3327"/>
                  </a:lnTo>
                  <a:cubicBezTo>
                    <a:pt x="1654" y="3353"/>
                    <a:pt x="1654" y="3373"/>
                    <a:pt x="1654" y="3393"/>
                  </a:cubicBezTo>
                  <a:lnTo>
                    <a:pt x="1654" y="3414"/>
                  </a:lnTo>
                  <a:lnTo>
                    <a:pt x="1654" y="3480"/>
                  </a:lnTo>
                  <a:lnTo>
                    <a:pt x="1654" y="3500"/>
                  </a:lnTo>
                  <a:lnTo>
                    <a:pt x="1654" y="3541"/>
                  </a:lnTo>
                  <a:lnTo>
                    <a:pt x="1654" y="3561"/>
                  </a:lnTo>
                  <a:lnTo>
                    <a:pt x="1654" y="3582"/>
                  </a:lnTo>
                  <a:lnTo>
                    <a:pt x="1654" y="3607"/>
                  </a:lnTo>
                  <a:lnTo>
                    <a:pt x="1654" y="3627"/>
                  </a:lnTo>
                  <a:lnTo>
                    <a:pt x="1654" y="3648"/>
                  </a:lnTo>
                  <a:lnTo>
                    <a:pt x="1654" y="3688"/>
                  </a:lnTo>
                  <a:lnTo>
                    <a:pt x="1654" y="3709"/>
                  </a:lnTo>
                  <a:lnTo>
                    <a:pt x="1654" y="3734"/>
                  </a:lnTo>
                  <a:lnTo>
                    <a:pt x="1654" y="3755"/>
                  </a:lnTo>
                  <a:lnTo>
                    <a:pt x="1674" y="3755"/>
                  </a:lnTo>
                  <a:lnTo>
                    <a:pt x="1674" y="3795"/>
                  </a:lnTo>
                  <a:cubicBezTo>
                    <a:pt x="1674" y="3816"/>
                    <a:pt x="1674" y="3836"/>
                    <a:pt x="1700" y="3861"/>
                  </a:cubicBezTo>
                  <a:lnTo>
                    <a:pt x="1700" y="3902"/>
                  </a:lnTo>
                  <a:cubicBezTo>
                    <a:pt x="1700" y="3922"/>
                    <a:pt x="1720" y="3922"/>
                    <a:pt x="1720" y="3943"/>
                  </a:cubicBezTo>
                  <a:lnTo>
                    <a:pt x="1720" y="3963"/>
                  </a:lnTo>
                  <a:cubicBezTo>
                    <a:pt x="1740" y="3963"/>
                    <a:pt x="1740" y="3989"/>
                    <a:pt x="1761" y="3989"/>
                  </a:cubicBezTo>
                  <a:lnTo>
                    <a:pt x="1827" y="3989"/>
                  </a:lnTo>
                  <a:cubicBezTo>
                    <a:pt x="1847" y="3963"/>
                    <a:pt x="1847" y="3963"/>
                    <a:pt x="1847" y="3943"/>
                  </a:cubicBezTo>
                  <a:lnTo>
                    <a:pt x="1847" y="3922"/>
                  </a:lnTo>
                  <a:lnTo>
                    <a:pt x="1847" y="3902"/>
                  </a:lnTo>
                  <a:lnTo>
                    <a:pt x="1847" y="3861"/>
                  </a:lnTo>
                  <a:lnTo>
                    <a:pt x="1867" y="3861"/>
                  </a:lnTo>
                  <a:lnTo>
                    <a:pt x="1867" y="3795"/>
                  </a:lnTo>
                  <a:lnTo>
                    <a:pt x="1867" y="3775"/>
                  </a:lnTo>
                  <a:lnTo>
                    <a:pt x="1867" y="3755"/>
                  </a:lnTo>
                  <a:lnTo>
                    <a:pt x="1867" y="3734"/>
                  </a:lnTo>
                  <a:lnTo>
                    <a:pt x="1847" y="3709"/>
                  </a:lnTo>
                  <a:lnTo>
                    <a:pt x="1847" y="3582"/>
                  </a:lnTo>
                  <a:lnTo>
                    <a:pt x="1847" y="3521"/>
                  </a:lnTo>
                  <a:cubicBezTo>
                    <a:pt x="1847" y="3541"/>
                    <a:pt x="1847" y="3541"/>
                    <a:pt x="1867" y="3561"/>
                  </a:cubicBezTo>
                  <a:cubicBezTo>
                    <a:pt x="1867" y="3582"/>
                    <a:pt x="1867" y="3607"/>
                    <a:pt x="1888" y="3627"/>
                  </a:cubicBezTo>
                  <a:lnTo>
                    <a:pt x="1888" y="3648"/>
                  </a:lnTo>
                  <a:lnTo>
                    <a:pt x="1908" y="3648"/>
                  </a:lnTo>
                  <a:lnTo>
                    <a:pt x="1908" y="3668"/>
                  </a:lnTo>
                  <a:lnTo>
                    <a:pt x="1929" y="3688"/>
                  </a:lnTo>
                  <a:cubicBezTo>
                    <a:pt x="1929" y="3709"/>
                    <a:pt x="1954" y="3734"/>
                    <a:pt x="1974" y="3755"/>
                  </a:cubicBezTo>
                  <a:cubicBezTo>
                    <a:pt x="1974" y="3775"/>
                    <a:pt x="1995" y="3795"/>
                    <a:pt x="2015" y="3816"/>
                  </a:cubicBezTo>
                  <a:lnTo>
                    <a:pt x="2035" y="3836"/>
                  </a:lnTo>
                  <a:cubicBezTo>
                    <a:pt x="2056" y="3836"/>
                    <a:pt x="2056" y="3816"/>
                    <a:pt x="2081" y="3816"/>
                  </a:cubicBezTo>
                  <a:cubicBezTo>
                    <a:pt x="2081" y="3795"/>
                    <a:pt x="2101" y="3795"/>
                    <a:pt x="2101" y="3775"/>
                  </a:cubicBezTo>
                  <a:lnTo>
                    <a:pt x="2101" y="3755"/>
                  </a:lnTo>
                  <a:cubicBezTo>
                    <a:pt x="2101" y="3755"/>
                    <a:pt x="2122" y="3755"/>
                    <a:pt x="2122" y="3734"/>
                  </a:cubicBezTo>
                  <a:lnTo>
                    <a:pt x="2122" y="3668"/>
                  </a:lnTo>
                  <a:cubicBezTo>
                    <a:pt x="2122" y="3668"/>
                    <a:pt x="2122" y="3648"/>
                    <a:pt x="2142" y="3627"/>
                  </a:cubicBezTo>
                  <a:lnTo>
                    <a:pt x="2142" y="3607"/>
                  </a:lnTo>
                  <a:lnTo>
                    <a:pt x="2142" y="3582"/>
                  </a:lnTo>
                  <a:lnTo>
                    <a:pt x="2142" y="3561"/>
                  </a:lnTo>
                  <a:lnTo>
                    <a:pt x="2142" y="3541"/>
                  </a:lnTo>
                  <a:lnTo>
                    <a:pt x="2142" y="3521"/>
                  </a:lnTo>
                  <a:lnTo>
                    <a:pt x="2142" y="3500"/>
                  </a:lnTo>
                  <a:lnTo>
                    <a:pt x="2142" y="3480"/>
                  </a:lnTo>
                  <a:lnTo>
                    <a:pt x="2142" y="3434"/>
                  </a:lnTo>
                  <a:lnTo>
                    <a:pt x="2142" y="3414"/>
                  </a:lnTo>
                  <a:lnTo>
                    <a:pt x="2142" y="3373"/>
                  </a:lnTo>
                  <a:lnTo>
                    <a:pt x="2142" y="3327"/>
                  </a:lnTo>
                  <a:lnTo>
                    <a:pt x="2142" y="3307"/>
                  </a:lnTo>
                  <a:lnTo>
                    <a:pt x="2142" y="3287"/>
                  </a:lnTo>
                  <a:cubicBezTo>
                    <a:pt x="2122" y="3246"/>
                    <a:pt x="2122" y="3226"/>
                    <a:pt x="2122" y="3180"/>
                  </a:cubicBezTo>
                  <a:lnTo>
                    <a:pt x="2122" y="3159"/>
                  </a:lnTo>
                  <a:lnTo>
                    <a:pt x="2122" y="3098"/>
                  </a:lnTo>
                  <a:lnTo>
                    <a:pt x="2122" y="3032"/>
                  </a:lnTo>
                  <a:cubicBezTo>
                    <a:pt x="2101" y="3012"/>
                    <a:pt x="2101" y="3012"/>
                    <a:pt x="2101" y="2992"/>
                  </a:cubicBezTo>
                  <a:lnTo>
                    <a:pt x="2101" y="2971"/>
                  </a:lnTo>
                  <a:lnTo>
                    <a:pt x="2101" y="2925"/>
                  </a:lnTo>
                  <a:cubicBezTo>
                    <a:pt x="2101" y="2946"/>
                    <a:pt x="2122" y="2946"/>
                    <a:pt x="2122" y="2971"/>
                  </a:cubicBezTo>
                  <a:lnTo>
                    <a:pt x="2122" y="2992"/>
                  </a:lnTo>
                  <a:cubicBezTo>
                    <a:pt x="2142" y="3012"/>
                    <a:pt x="2142" y="3012"/>
                    <a:pt x="2163" y="3032"/>
                  </a:cubicBezTo>
                  <a:cubicBezTo>
                    <a:pt x="2163" y="3053"/>
                    <a:pt x="2183" y="3073"/>
                    <a:pt x="2208" y="3098"/>
                  </a:cubicBezTo>
                  <a:cubicBezTo>
                    <a:pt x="2208" y="3098"/>
                    <a:pt x="2208" y="3119"/>
                    <a:pt x="2229" y="3119"/>
                  </a:cubicBezTo>
                  <a:lnTo>
                    <a:pt x="2269" y="3119"/>
                  </a:lnTo>
                  <a:lnTo>
                    <a:pt x="2269" y="3098"/>
                  </a:lnTo>
                  <a:lnTo>
                    <a:pt x="2290" y="3098"/>
                  </a:lnTo>
                  <a:lnTo>
                    <a:pt x="2290" y="3073"/>
                  </a:lnTo>
                  <a:lnTo>
                    <a:pt x="2290" y="3032"/>
                  </a:lnTo>
                  <a:lnTo>
                    <a:pt x="2290" y="2992"/>
                  </a:lnTo>
                  <a:lnTo>
                    <a:pt x="2290" y="2946"/>
                  </a:lnTo>
                  <a:lnTo>
                    <a:pt x="2310" y="2946"/>
                  </a:lnTo>
                  <a:lnTo>
                    <a:pt x="2310" y="2971"/>
                  </a:lnTo>
                  <a:cubicBezTo>
                    <a:pt x="2335" y="2971"/>
                    <a:pt x="2335" y="2971"/>
                    <a:pt x="2356" y="2992"/>
                  </a:cubicBezTo>
                  <a:lnTo>
                    <a:pt x="2396" y="2992"/>
                  </a:lnTo>
                  <a:lnTo>
                    <a:pt x="2417" y="2971"/>
                  </a:lnTo>
                  <a:lnTo>
                    <a:pt x="2417" y="2946"/>
                  </a:lnTo>
                  <a:lnTo>
                    <a:pt x="2437" y="2925"/>
                  </a:lnTo>
                  <a:lnTo>
                    <a:pt x="2437" y="2905"/>
                  </a:lnTo>
                  <a:lnTo>
                    <a:pt x="2437" y="2885"/>
                  </a:lnTo>
                  <a:lnTo>
                    <a:pt x="2437" y="2844"/>
                  </a:lnTo>
                  <a:lnTo>
                    <a:pt x="2437" y="2778"/>
                  </a:lnTo>
                  <a:cubicBezTo>
                    <a:pt x="2437" y="2737"/>
                    <a:pt x="2417" y="2717"/>
                    <a:pt x="2417" y="2691"/>
                  </a:cubicBezTo>
                  <a:lnTo>
                    <a:pt x="2417" y="2671"/>
                  </a:lnTo>
                  <a:lnTo>
                    <a:pt x="2417" y="2651"/>
                  </a:lnTo>
                  <a:lnTo>
                    <a:pt x="2417" y="2630"/>
                  </a:lnTo>
                  <a:lnTo>
                    <a:pt x="2396" y="2610"/>
                  </a:lnTo>
                  <a:lnTo>
                    <a:pt x="2396" y="2590"/>
                  </a:lnTo>
                  <a:lnTo>
                    <a:pt x="2396" y="2564"/>
                  </a:lnTo>
                  <a:lnTo>
                    <a:pt x="2396" y="2544"/>
                  </a:lnTo>
                  <a:cubicBezTo>
                    <a:pt x="2376" y="2524"/>
                    <a:pt x="2376" y="2503"/>
                    <a:pt x="2376" y="2463"/>
                  </a:cubicBezTo>
                  <a:cubicBezTo>
                    <a:pt x="2356" y="2437"/>
                    <a:pt x="2356" y="2417"/>
                    <a:pt x="2356" y="2396"/>
                  </a:cubicBezTo>
                  <a:lnTo>
                    <a:pt x="2356" y="2396"/>
                  </a:lnTo>
                  <a:lnTo>
                    <a:pt x="2376" y="2417"/>
                  </a:lnTo>
                  <a:lnTo>
                    <a:pt x="2376" y="2437"/>
                  </a:lnTo>
                  <a:lnTo>
                    <a:pt x="2396" y="2437"/>
                  </a:lnTo>
                  <a:lnTo>
                    <a:pt x="2396" y="2463"/>
                  </a:lnTo>
                  <a:lnTo>
                    <a:pt x="2417" y="2483"/>
                  </a:lnTo>
                  <a:cubicBezTo>
                    <a:pt x="2417" y="2503"/>
                    <a:pt x="2437" y="2503"/>
                    <a:pt x="2463" y="2524"/>
                  </a:cubicBezTo>
                  <a:cubicBezTo>
                    <a:pt x="2463" y="2544"/>
                    <a:pt x="2483" y="2544"/>
                    <a:pt x="2483" y="2544"/>
                  </a:cubicBezTo>
                  <a:lnTo>
                    <a:pt x="2503" y="2564"/>
                  </a:lnTo>
                  <a:lnTo>
                    <a:pt x="2544" y="2564"/>
                  </a:lnTo>
                  <a:cubicBezTo>
                    <a:pt x="2544" y="2564"/>
                    <a:pt x="2564" y="2564"/>
                    <a:pt x="2564" y="2544"/>
                  </a:cubicBezTo>
                  <a:cubicBezTo>
                    <a:pt x="2590" y="2544"/>
                    <a:pt x="2610" y="2524"/>
                    <a:pt x="2630" y="2503"/>
                  </a:cubicBezTo>
                  <a:lnTo>
                    <a:pt x="2651" y="2483"/>
                  </a:lnTo>
                  <a:lnTo>
                    <a:pt x="2651" y="2463"/>
                  </a:lnTo>
                  <a:cubicBezTo>
                    <a:pt x="2651" y="2437"/>
                    <a:pt x="2671" y="2437"/>
                    <a:pt x="2671" y="2417"/>
                  </a:cubicBezTo>
                  <a:lnTo>
                    <a:pt x="2671" y="2396"/>
                  </a:lnTo>
                  <a:lnTo>
                    <a:pt x="2671" y="2376"/>
                  </a:lnTo>
                  <a:cubicBezTo>
                    <a:pt x="2692" y="2335"/>
                    <a:pt x="2692" y="2269"/>
                    <a:pt x="2717" y="2229"/>
                  </a:cubicBezTo>
                  <a:cubicBezTo>
                    <a:pt x="2717" y="2208"/>
                    <a:pt x="2717" y="2183"/>
                    <a:pt x="2737" y="2162"/>
                  </a:cubicBezTo>
                  <a:cubicBezTo>
                    <a:pt x="2737" y="2142"/>
                    <a:pt x="2737" y="2101"/>
                    <a:pt x="2758" y="2081"/>
                  </a:cubicBezTo>
                  <a:lnTo>
                    <a:pt x="2758" y="2015"/>
                  </a:lnTo>
                  <a:cubicBezTo>
                    <a:pt x="2758" y="1974"/>
                    <a:pt x="2758" y="1954"/>
                    <a:pt x="2778" y="1928"/>
                  </a:cubicBezTo>
                  <a:lnTo>
                    <a:pt x="2778" y="1867"/>
                  </a:lnTo>
                  <a:lnTo>
                    <a:pt x="2778" y="1847"/>
                  </a:lnTo>
                  <a:lnTo>
                    <a:pt x="2778" y="1827"/>
                  </a:lnTo>
                  <a:lnTo>
                    <a:pt x="2778" y="1801"/>
                  </a:lnTo>
                  <a:lnTo>
                    <a:pt x="2778" y="1761"/>
                  </a:lnTo>
                  <a:lnTo>
                    <a:pt x="2778" y="1740"/>
                  </a:lnTo>
                  <a:lnTo>
                    <a:pt x="2778" y="1674"/>
                  </a:lnTo>
                  <a:lnTo>
                    <a:pt x="2819" y="1720"/>
                  </a:lnTo>
                  <a:lnTo>
                    <a:pt x="2844" y="1740"/>
                  </a:lnTo>
                  <a:cubicBezTo>
                    <a:pt x="2864" y="1740"/>
                    <a:pt x="2864" y="1761"/>
                    <a:pt x="2885" y="1761"/>
                  </a:cubicBezTo>
                  <a:cubicBezTo>
                    <a:pt x="2885" y="1781"/>
                    <a:pt x="2905" y="1781"/>
                    <a:pt x="2926" y="1781"/>
                  </a:cubicBezTo>
                  <a:cubicBezTo>
                    <a:pt x="2926" y="1781"/>
                    <a:pt x="2946" y="1781"/>
                    <a:pt x="2946" y="1801"/>
                  </a:cubicBezTo>
                  <a:lnTo>
                    <a:pt x="3159" y="1801"/>
                  </a:lnTo>
                  <a:cubicBezTo>
                    <a:pt x="3180" y="1801"/>
                    <a:pt x="3200" y="1801"/>
                    <a:pt x="3200" y="1781"/>
                  </a:cubicBezTo>
                  <a:cubicBezTo>
                    <a:pt x="3226" y="1781"/>
                    <a:pt x="3246" y="1761"/>
                    <a:pt x="3246" y="1761"/>
                  </a:cubicBezTo>
                  <a:cubicBezTo>
                    <a:pt x="3266" y="1740"/>
                    <a:pt x="3266" y="1740"/>
                    <a:pt x="3287" y="1720"/>
                  </a:cubicBezTo>
                  <a:lnTo>
                    <a:pt x="3287" y="1700"/>
                  </a:lnTo>
                  <a:lnTo>
                    <a:pt x="3307" y="1700"/>
                  </a:lnTo>
                  <a:lnTo>
                    <a:pt x="3307" y="1654"/>
                  </a:lnTo>
                  <a:cubicBezTo>
                    <a:pt x="3327" y="1633"/>
                    <a:pt x="3327" y="1613"/>
                    <a:pt x="3327" y="1593"/>
                  </a:cubicBezTo>
                  <a:cubicBezTo>
                    <a:pt x="3353" y="1572"/>
                    <a:pt x="3353" y="1547"/>
                    <a:pt x="3353" y="1527"/>
                  </a:cubicBezTo>
                  <a:lnTo>
                    <a:pt x="3373" y="1527"/>
                  </a:lnTo>
                  <a:cubicBezTo>
                    <a:pt x="3414" y="1547"/>
                    <a:pt x="3455" y="1572"/>
                    <a:pt x="3500" y="1572"/>
                  </a:cubicBezTo>
                  <a:lnTo>
                    <a:pt x="3561" y="1572"/>
                  </a:lnTo>
                  <a:lnTo>
                    <a:pt x="3582" y="1547"/>
                  </a:lnTo>
                  <a:cubicBezTo>
                    <a:pt x="3607" y="1547"/>
                    <a:pt x="3607" y="1527"/>
                    <a:pt x="3627" y="1527"/>
                  </a:cubicBezTo>
                  <a:cubicBezTo>
                    <a:pt x="3648" y="1506"/>
                    <a:pt x="3648" y="1506"/>
                    <a:pt x="3668" y="1506"/>
                  </a:cubicBezTo>
                  <a:cubicBezTo>
                    <a:pt x="3668" y="1486"/>
                    <a:pt x="3668" y="1486"/>
                    <a:pt x="3689" y="1486"/>
                  </a:cubicBezTo>
                  <a:lnTo>
                    <a:pt x="3689" y="1466"/>
                  </a:lnTo>
                  <a:cubicBezTo>
                    <a:pt x="3689" y="1445"/>
                    <a:pt x="3709" y="1445"/>
                    <a:pt x="3709" y="1445"/>
                  </a:cubicBezTo>
                  <a:lnTo>
                    <a:pt x="3709" y="1379"/>
                  </a:lnTo>
                  <a:lnTo>
                    <a:pt x="3734" y="1359"/>
                  </a:lnTo>
                  <a:lnTo>
                    <a:pt x="3734" y="1338"/>
                  </a:lnTo>
                  <a:lnTo>
                    <a:pt x="3734" y="1318"/>
                  </a:lnTo>
                  <a:lnTo>
                    <a:pt x="3734" y="1272"/>
                  </a:lnTo>
                  <a:lnTo>
                    <a:pt x="3755" y="1293"/>
                  </a:lnTo>
                  <a:lnTo>
                    <a:pt x="3755" y="1318"/>
                  </a:lnTo>
                  <a:cubicBezTo>
                    <a:pt x="3775" y="1318"/>
                    <a:pt x="3775" y="1338"/>
                    <a:pt x="3775" y="1338"/>
                  </a:cubicBezTo>
                  <a:cubicBezTo>
                    <a:pt x="3795" y="1359"/>
                    <a:pt x="3795" y="1379"/>
                    <a:pt x="3816" y="1379"/>
                  </a:cubicBezTo>
                  <a:cubicBezTo>
                    <a:pt x="3836" y="1420"/>
                    <a:pt x="3861" y="1466"/>
                    <a:pt x="3882" y="1486"/>
                  </a:cubicBezTo>
                  <a:cubicBezTo>
                    <a:pt x="3882" y="1506"/>
                    <a:pt x="3902" y="1527"/>
                    <a:pt x="3922" y="1547"/>
                  </a:cubicBezTo>
                  <a:cubicBezTo>
                    <a:pt x="3922" y="1572"/>
                    <a:pt x="3943" y="1572"/>
                    <a:pt x="3943" y="1593"/>
                  </a:cubicBezTo>
                  <a:cubicBezTo>
                    <a:pt x="3943" y="1613"/>
                    <a:pt x="3963" y="1613"/>
                    <a:pt x="3989" y="1633"/>
                  </a:cubicBezTo>
                  <a:cubicBezTo>
                    <a:pt x="3989" y="1654"/>
                    <a:pt x="4009" y="1654"/>
                    <a:pt x="4009" y="1674"/>
                  </a:cubicBezTo>
                  <a:cubicBezTo>
                    <a:pt x="4029" y="1700"/>
                    <a:pt x="4029" y="1700"/>
                    <a:pt x="4050" y="1700"/>
                  </a:cubicBezTo>
                  <a:lnTo>
                    <a:pt x="4050" y="1720"/>
                  </a:lnTo>
                  <a:lnTo>
                    <a:pt x="4116" y="1720"/>
                  </a:lnTo>
                  <a:lnTo>
                    <a:pt x="4136" y="1700"/>
                  </a:lnTo>
                  <a:lnTo>
                    <a:pt x="4136" y="1674"/>
                  </a:lnTo>
                  <a:lnTo>
                    <a:pt x="4156" y="1654"/>
                  </a:lnTo>
                  <a:cubicBezTo>
                    <a:pt x="4156" y="1654"/>
                    <a:pt x="4156" y="1633"/>
                    <a:pt x="4177" y="1613"/>
                  </a:cubicBezTo>
                  <a:lnTo>
                    <a:pt x="4177" y="1572"/>
                  </a:lnTo>
                  <a:cubicBezTo>
                    <a:pt x="4197" y="1572"/>
                    <a:pt x="4197" y="1547"/>
                    <a:pt x="4197" y="1547"/>
                  </a:cubicBezTo>
                  <a:cubicBezTo>
                    <a:pt x="4197" y="1572"/>
                    <a:pt x="4218" y="1572"/>
                    <a:pt x="4218" y="1593"/>
                  </a:cubicBezTo>
                  <a:cubicBezTo>
                    <a:pt x="4243" y="1613"/>
                    <a:pt x="4263" y="1633"/>
                    <a:pt x="4284" y="1654"/>
                  </a:cubicBezTo>
                  <a:lnTo>
                    <a:pt x="4284" y="1674"/>
                  </a:lnTo>
                  <a:cubicBezTo>
                    <a:pt x="4304" y="1700"/>
                    <a:pt x="4324" y="1720"/>
                    <a:pt x="4345" y="1720"/>
                  </a:cubicBezTo>
                  <a:cubicBezTo>
                    <a:pt x="4345" y="1740"/>
                    <a:pt x="4345" y="1740"/>
                    <a:pt x="4370" y="1740"/>
                  </a:cubicBezTo>
                  <a:lnTo>
                    <a:pt x="4452" y="1740"/>
                  </a:lnTo>
                  <a:cubicBezTo>
                    <a:pt x="4452" y="1740"/>
                    <a:pt x="4472" y="1720"/>
                    <a:pt x="4497" y="1720"/>
                  </a:cubicBezTo>
                  <a:cubicBezTo>
                    <a:pt x="4497" y="1700"/>
                    <a:pt x="4518" y="1700"/>
                    <a:pt x="4518" y="1674"/>
                  </a:cubicBezTo>
                  <a:lnTo>
                    <a:pt x="4538" y="1674"/>
                  </a:lnTo>
                  <a:lnTo>
                    <a:pt x="4558" y="1654"/>
                  </a:lnTo>
                  <a:cubicBezTo>
                    <a:pt x="4558" y="1633"/>
                    <a:pt x="4579" y="1613"/>
                    <a:pt x="4579" y="1613"/>
                  </a:cubicBezTo>
                  <a:lnTo>
                    <a:pt x="4579" y="1572"/>
                  </a:lnTo>
                  <a:lnTo>
                    <a:pt x="4579" y="1527"/>
                  </a:lnTo>
                  <a:lnTo>
                    <a:pt x="4579" y="1486"/>
                  </a:lnTo>
                  <a:cubicBezTo>
                    <a:pt x="4599" y="1486"/>
                    <a:pt x="4624" y="1506"/>
                    <a:pt x="4624" y="1506"/>
                  </a:cubicBezTo>
                  <a:cubicBezTo>
                    <a:pt x="4645" y="1506"/>
                    <a:pt x="4645" y="1527"/>
                    <a:pt x="4665" y="1527"/>
                  </a:cubicBezTo>
                  <a:cubicBezTo>
                    <a:pt x="4685" y="1527"/>
                    <a:pt x="4685" y="1547"/>
                    <a:pt x="4706" y="1547"/>
                  </a:cubicBezTo>
                  <a:lnTo>
                    <a:pt x="4726" y="1547"/>
                  </a:lnTo>
                  <a:cubicBezTo>
                    <a:pt x="4726" y="1572"/>
                    <a:pt x="4726" y="1572"/>
                    <a:pt x="4752" y="1572"/>
                  </a:cubicBezTo>
                  <a:lnTo>
                    <a:pt x="4772" y="1593"/>
                  </a:lnTo>
                  <a:cubicBezTo>
                    <a:pt x="4792" y="1593"/>
                    <a:pt x="4813" y="1613"/>
                    <a:pt x="4833" y="1613"/>
                  </a:cubicBezTo>
                  <a:lnTo>
                    <a:pt x="4853" y="1613"/>
                  </a:lnTo>
                  <a:lnTo>
                    <a:pt x="4853" y="1633"/>
                  </a:lnTo>
                  <a:cubicBezTo>
                    <a:pt x="4879" y="1633"/>
                    <a:pt x="4899" y="1633"/>
                    <a:pt x="4919" y="1654"/>
                  </a:cubicBezTo>
                  <a:lnTo>
                    <a:pt x="4960" y="1674"/>
                  </a:lnTo>
                  <a:lnTo>
                    <a:pt x="5006" y="1674"/>
                  </a:lnTo>
                  <a:lnTo>
                    <a:pt x="5006" y="1700"/>
                  </a:lnTo>
                  <a:lnTo>
                    <a:pt x="5026" y="1700"/>
                  </a:lnTo>
                  <a:cubicBezTo>
                    <a:pt x="5047" y="1700"/>
                    <a:pt x="5067" y="1720"/>
                    <a:pt x="5087" y="1720"/>
                  </a:cubicBezTo>
                  <a:lnTo>
                    <a:pt x="5108" y="1720"/>
                  </a:lnTo>
                  <a:cubicBezTo>
                    <a:pt x="5153" y="1740"/>
                    <a:pt x="5174" y="1740"/>
                    <a:pt x="5215" y="1740"/>
                  </a:cubicBezTo>
                  <a:cubicBezTo>
                    <a:pt x="5260" y="1761"/>
                    <a:pt x="5301" y="1761"/>
                    <a:pt x="5342" y="1761"/>
                  </a:cubicBezTo>
                  <a:lnTo>
                    <a:pt x="5362" y="1761"/>
                  </a:lnTo>
                  <a:cubicBezTo>
                    <a:pt x="5387" y="1761"/>
                    <a:pt x="5387" y="1740"/>
                    <a:pt x="5408" y="1740"/>
                  </a:cubicBezTo>
                  <a:cubicBezTo>
                    <a:pt x="5428" y="1740"/>
                    <a:pt x="5448" y="1740"/>
                    <a:pt x="5469" y="1720"/>
                  </a:cubicBezTo>
                  <a:cubicBezTo>
                    <a:pt x="5489" y="1720"/>
                    <a:pt x="5489" y="1700"/>
                    <a:pt x="5515" y="1700"/>
                  </a:cubicBezTo>
                  <a:lnTo>
                    <a:pt x="5535" y="1674"/>
                  </a:lnTo>
                  <a:cubicBezTo>
                    <a:pt x="5535" y="1654"/>
                    <a:pt x="5555" y="1654"/>
                    <a:pt x="5555" y="1654"/>
                  </a:cubicBezTo>
                  <a:lnTo>
                    <a:pt x="5555" y="1613"/>
                  </a:lnTo>
                  <a:lnTo>
                    <a:pt x="5555" y="1572"/>
                  </a:lnTo>
                  <a:lnTo>
                    <a:pt x="5535" y="1572"/>
                  </a:lnTo>
                  <a:lnTo>
                    <a:pt x="5535" y="1547"/>
                  </a:lnTo>
                  <a:lnTo>
                    <a:pt x="5515" y="1527"/>
                  </a:lnTo>
                  <a:cubicBezTo>
                    <a:pt x="5489" y="1506"/>
                    <a:pt x="5489" y="1506"/>
                    <a:pt x="5469" y="1486"/>
                  </a:cubicBezTo>
                  <a:cubicBezTo>
                    <a:pt x="5448" y="1486"/>
                    <a:pt x="5428" y="1466"/>
                    <a:pt x="5408" y="1445"/>
                  </a:cubicBezTo>
                  <a:cubicBezTo>
                    <a:pt x="5387" y="1420"/>
                    <a:pt x="5362" y="1420"/>
                    <a:pt x="5342" y="1399"/>
                  </a:cubicBezTo>
                  <a:lnTo>
                    <a:pt x="5321" y="1399"/>
                  </a:lnTo>
                  <a:lnTo>
                    <a:pt x="5301" y="1379"/>
                  </a:lnTo>
                  <a:cubicBezTo>
                    <a:pt x="5281" y="1379"/>
                    <a:pt x="5260" y="1359"/>
                    <a:pt x="5235" y="1359"/>
                  </a:cubicBezTo>
                  <a:lnTo>
                    <a:pt x="5215" y="1338"/>
                  </a:lnTo>
                  <a:cubicBezTo>
                    <a:pt x="5215" y="1338"/>
                    <a:pt x="5194" y="1318"/>
                    <a:pt x="5174" y="1318"/>
                  </a:cubicBezTo>
                  <a:lnTo>
                    <a:pt x="5133" y="1293"/>
                  </a:lnTo>
                  <a:lnTo>
                    <a:pt x="5108" y="1272"/>
                  </a:lnTo>
                  <a:lnTo>
                    <a:pt x="5087" y="1252"/>
                  </a:lnTo>
                  <a:lnTo>
                    <a:pt x="5026" y="1232"/>
                  </a:lnTo>
                  <a:lnTo>
                    <a:pt x="5006" y="1232"/>
                  </a:lnTo>
                  <a:lnTo>
                    <a:pt x="4981" y="1211"/>
                  </a:lnTo>
                  <a:cubicBezTo>
                    <a:pt x="4960" y="1211"/>
                    <a:pt x="4940" y="1211"/>
                    <a:pt x="4940" y="1191"/>
                  </a:cubicBezTo>
                  <a:lnTo>
                    <a:pt x="4919" y="1191"/>
                  </a:lnTo>
                  <a:lnTo>
                    <a:pt x="4899" y="1165"/>
                  </a:lnTo>
                  <a:cubicBezTo>
                    <a:pt x="4879" y="1165"/>
                    <a:pt x="4853" y="1165"/>
                    <a:pt x="4833" y="1145"/>
                  </a:cubicBezTo>
                  <a:lnTo>
                    <a:pt x="4792" y="1145"/>
                  </a:lnTo>
                  <a:lnTo>
                    <a:pt x="4752" y="1104"/>
                  </a:lnTo>
                  <a:lnTo>
                    <a:pt x="4685" y="1084"/>
                  </a:lnTo>
                  <a:lnTo>
                    <a:pt x="4624" y="1084"/>
                  </a:lnTo>
                  <a:lnTo>
                    <a:pt x="4624" y="1064"/>
                  </a:lnTo>
                  <a:lnTo>
                    <a:pt x="4579" y="1064"/>
                  </a:lnTo>
                  <a:lnTo>
                    <a:pt x="4558" y="1038"/>
                  </a:lnTo>
                  <a:lnTo>
                    <a:pt x="4518" y="1038"/>
                  </a:lnTo>
                  <a:lnTo>
                    <a:pt x="4497" y="1018"/>
                  </a:lnTo>
                  <a:lnTo>
                    <a:pt x="4472" y="1018"/>
                  </a:lnTo>
                  <a:lnTo>
                    <a:pt x="4370" y="998"/>
                  </a:lnTo>
                  <a:lnTo>
                    <a:pt x="4345" y="977"/>
                  </a:lnTo>
                  <a:lnTo>
                    <a:pt x="4284" y="977"/>
                  </a:lnTo>
                  <a:lnTo>
                    <a:pt x="4243" y="957"/>
                  </a:lnTo>
                  <a:lnTo>
                    <a:pt x="4197" y="957"/>
                  </a:lnTo>
                  <a:cubicBezTo>
                    <a:pt x="4156" y="957"/>
                    <a:pt x="4136" y="937"/>
                    <a:pt x="4090" y="937"/>
                  </a:cubicBezTo>
                  <a:lnTo>
                    <a:pt x="4029" y="937"/>
                  </a:lnTo>
                  <a:lnTo>
                    <a:pt x="4009" y="911"/>
                  </a:lnTo>
                  <a:lnTo>
                    <a:pt x="3795" y="911"/>
                  </a:lnTo>
                  <a:cubicBezTo>
                    <a:pt x="3765" y="901"/>
                    <a:pt x="3733" y="896"/>
                    <a:pt x="3701" y="896"/>
                  </a:cubicBezTo>
                  <a:cubicBezTo>
                    <a:pt x="3669" y="896"/>
                    <a:pt x="3638" y="901"/>
                    <a:pt x="3607" y="911"/>
                  </a:cubicBezTo>
                  <a:lnTo>
                    <a:pt x="3480" y="911"/>
                  </a:lnTo>
                  <a:cubicBezTo>
                    <a:pt x="3414" y="937"/>
                    <a:pt x="3373" y="937"/>
                    <a:pt x="3327" y="957"/>
                  </a:cubicBezTo>
                  <a:cubicBezTo>
                    <a:pt x="3200" y="977"/>
                    <a:pt x="3053" y="1064"/>
                    <a:pt x="2926" y="1145"/>
                  </a:cubicBezTo>
                  <a:lnTo>
                    <a:pt x="2905" y="1165"/>
                  </a:lnTo>
                  <a:cubicBezTo>
                    <a:pt x="2926" y="1145"/>
                    <a:pt x="2926" y="1145"/>
                    <a:pt x="2926" y="1125"/>
                  </a:cubicBezTo>
                  <a:lnTo>
                    <a:pt x="2926" y="1104"/>
                  </a:lnTo>
                  <a:lnTo>
                    <a:pt x="2926" y="1084"/>
                  </a:lnTo>
                  <a:lnTo>
                    <a:pt x="2926" y="1064"/>
                  </a:lnTo>
                  <a:lnTo>
                    <a:pt x="2971" y="1064"/>
                  </a:lnTo>
                  <a:cubicBezTo>
                    <a:pt x="2971" y="1038"/>
                    <a:pt x="2971" y="1038"/>
                    <a:pt x="2992" y="1038"/>
                  </a:cubicBezTo>
                  <a:cubicBezTo>
                    <a:pt x="3012" y="1018"/>
                    <a:pt x="3032" y="1018"/>
                    <a:pt x="3032" y="998"/>
                  </a:cubicBezTo>
                  <a:lnTo>
                    <a:pt x="3053" y="998"/>
                  </a:lnTo>
                  <a:cubicBezTo>
                    <a:pt x="3073" y="998"/>
                    <a:pt x="3098" y="977"/>
                    <a:pt x="3098" y="957"/>
                  </a:cubicBezTo>
                  <a:lnTo>
                    <a:pt x="3119" y="937"/>
                  </a:lnTo>
                  <a:lnTo>
                    <a:pt x="3119" y="911"/>
                  </a:lnTo>
                  <a:lnTo>
                    <a:pt x="3119" y="891"/>
                  </a:lnTo>
                  <a:lnTo>
                    <a:pt x="3119" y="850"/>
                  </a:lnTo>
                  <a:lnTo>
                    <a:pt x="3266" y="850"/>
                  </a:lnTo>
                  <a:lnTo>
                    <a:pt x="3266" y="830"/>
                  </a:lnTo>
                  <a:lnTo>
                    <a:pt x="3327" y="830"/>
                  </a:lnTo>
                  <a:cubicBezTo>
                    <a:pt x="3327" y="809"/>
                    <a:pt x="3327" y="809"/>
                    <a:pt x="3353" y="809"/>
                  </a:cubicBezTo>
                  <a:cubicBezTo>
                    <a:pt x="3373" y="784"/>
                    <a:pt x="3393" y="784"/>
                    <a:pt x="3414" y="764"/>
                  </a:cubicBezTo>
                  <a:cubicBezTo>
                    <a:pt x="3414" y="764"/>
                    <a:pt x="3434" y="743"/>
                    <a:pt x="3455" y="743"/>
                  </a:cubicBezTo>
                  <a:lnTo>
                    <a:pt x="3480" y="723"/>
                  </a:lnTo>
                  <a:lnTo>
                    <a:pt x="3480" y="682"/>
                  </a:lnTo>
                  <a:cubicBezTo>
                    <a:pt x="3500" y="682"/>
                    <a:pt x="3500" y="682"/>
                    <a:pt x="3500" y="657"/>
                  </a:cubicBezTo>
                  <a:lnTo>
                    <a:pt x="3500" y="636"/>
                  </a:lnTo>
                  <a:cubicBezTo>
                    <a:pt x="3500" y="616"/>
                    <a:pt x="3480" y="616"/>
                    <a:pt x="3480" y="616"/>
                  </a:cubicBezTo>
                  <a:lnTo>
                    <a:pt x="3480" y="596"/>
                  </a:lnTo>
                  <a:cubicBezTo>
                    <a:pt x="3455" y="575"/>
                    <a:pt x="3455" y="575"/>
                    <a:pt x="3434" y="555"/>
                  </a:cubicBezTo>
                  <a:lnTo>
                    <a:pt x="3480" y="555"/>
                  </a:lnTo>
                  <a:cubicBezTo>
                    <a:pt x="3500" y="555"/>
                    <a:pt x="3521" y="555"/>
                    <a:pt x="3561" y="530"/>
                  </a:cubicBezTo>
                  <a:lnTo>
                    <a:pt x="3734" y="530"/>
                  </a:lnTo>
                  <a:cubicBezTo>
                    <a:pt x="3734" y="509"/>
                    <a:pt x="3755" y="509"/>
                    <a:pt x="3755" y="509"/>
                  </a:cubicBezTo>
                  <a:lnTo>
                    <a:pt x="3816" y="509"/>
                  </a:lnTo>
                  <a:cubicBezTo>
                    <a:pt x="3882" y="489"/>
                    <a:pt x="3943" y="469"/>
                    <a:pt x="4009" y="428"/>
                  </a:cubicBezTo>
                  <a:cubicBezTo>
                    <a:pt x="4029" y="428"/>
                    <a:pt x="4029" y="402"/>
                    <a:pt x="4050" y="402"/>
                  </a:cubicBezTo>
                  <a:cubicBezTo>
                    <a:pt x="4070" y="382"/>
                    <a:pt x="4090" y="382"/>
                    <a:pt x="4090" y="362"/>
                  </a:cubicBezTo>
                  <a:cubicBezTo>
                    <a:pt x="4116" y="362"/>
                    <a:pt x="4136" y="341"/>
                    <a:pt x="4136" y="321"/>
                  </a:cubicBezTo>
                  <a:cubicBezTo>
                    <a:pt x="4156" y="321"/>
                    <a:pt x="4156" y="301"/>
                    <a:pt x="4156" y="275"/>
                  </a:cubicBezTo>
                  <a:cubicBezTo>
                    <a:pt x="4156" y="255"/>
                    <a:pt x="4177" y="235"/>
                    <a:pt x="4177" y="214"/>
                  </a:cubicBezTo>
                  <a:cubicBezTo>
                    <a:pt x="4177" y="214"/>
                    <a:pt x="4177" y="194"/>
                    <a:pt x="4156" y="174"/>
                  </a:cubicBezTo>
                  <a:lnTo>
                    <a:pt x="4156" y="148"/>
                  </a:lnTo>
                  <a:lnTo>
                    <a:pt x="4136" y="148"/>
                  </a:lnTo>
                  <a:lnTo>
                    <a:pt x="4136" y="128"/>
                  </a:lnTo>
                  <a:lnTo>
                    <a:pt x="4090" y="87"/>
                  </a:lnTo>
                  <a:cubicBezTo>
                    <a:pt x="4070" y="67"/>
                    <a:pt x="4050" y="67"/>
                    <a:pt x="4029" y="67"/>
                  </a:cubicBezTo>
                  <a:cubicBezTo>
                    <a:pt x="4009" y="46"/>
                    <a:pt x="3963" y="21"/>
                    <a:pt x="3922" y="21"/>
                  </a:cubicBezTo>
                  <a:cubicBezTo>
                    <a:pt x="3882" y="21"/>
                    <a:pt x="3861" y="1"/>
                    <a:pt x="3795"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9"/>
            <p:cNvSpPr/>
            <p:nvPr/>
          </p:nvSpPr>
          <p:spPr>
            <a:xfrm>
              <a:off x="2138924" y="2363539"/>
              <a:ext cx="64360" cy="153475"/>
            </a:xfrm>
            <a:custGeom>
              <a:rect b="b" l="l" r="r" t="t"/>
              <a:pathLst>
                <a:path extrusionOk="0" h="2077" w="871">
                  <a:moveTo>
                    <a:pt x="870" y="1"/>
                  </a:moveTo>
                  <a:lnTo>
                    <a:pt x="870" y="1"/>
                  </a:lnTo>
                  <a:cubicBezTo>
                    <a:pt x="850" y="21"/>
                    <a:pt x="830" y="41"/>
                    <a:pt x="804" y="82"/>
                  </a:cubicBezTo>
                  <a:cubicBezTo>
                    <a:pt x="784" y="82"/>
                    <a:pt x="784" y="108"/>
                    <a:pt x="764" y="128"/>
                  </a:cubicBezTo>
                  <a:lnTo>
                    <a:pt x="743" y="128"/>
                  </a:lnTo>
                  <a:cubicBezTo>
                    <a:pt x="723" y="169"/>
                    <a:pt x="703" y="189"/>
                    <a:pt x="703" y="209"/>
                  </a:cubicBezTo>
                  <a:cubicBezTo>
                    <a:pt x="677" y="235"/>
                    <a:pt x="657" y="255"/>
                    <a:pt x="657" y="275"/>
                  </a:cubicBezTo>
                  <a:cubicBezTo>
                    <a:pt x="596" y="362"/>
                    <a:pt x="550" y="443"/>
                    <a:pt x="489" y="530"/>
                  </a:cubicBezTo>
                  <a:cubicBezTo>
                    <a:pt x="448" y="591"/>
                    <a:pt x="423" y="657"/>
                    <a:pt x="382" y="743"/>
                  </a:cubicBezTo>
                  <a:cubicBezTo>
                    <a:pt x="382" y="764"/>
                    <a:pt x="362" y="784"/>
                    <a:pt x="362" y="804"/>
                  </a:cubicBezTo>
                  <a:cubicBezTo>
                    <a:pt x="341" y="825"/>
                    <a:pt x="321" y="845"/>
                    <a:pt x="321" y="891"/>
                  </a:cubicBezTo>
                  <a:lnTo>
                    <a:pt x="296" y="911"/>
                  </a:lnTo>
                  <a:cubicBezTo>
                    <a:pt x="296" y="932"/>
                    <a:pt x="296" y="932"/>
                    <a:pt x="275" y="952"/>
                  </a:cubicBezTo>
                  <a:cubicBezTo>
                    <a:pt x="275" y="972"/>
                    <a:pt x="275" y="998"/>
                    <a:pt x="255" y="1038"/>
                  </a:cubicBezTo>
                  <a:cubicBezTo>
                    <a:pt x="255" y="1079"/>
                    <a:pt x="235" y="1125"/>
                    <a:pt x="214" y="1166"/>
                  </a:cubicBezTo>
                  <a:cubicBezTo>
                    <a:pt x="194" y="1186"/>
                    <a:pt x="194" y="1206"/>
                    <a:pt x="169" y="1227"/>
                  </a:cubicBezTo>
                  <a:cubicBezTo>
                    <a:pt x="169" y="1272"/>
                    <a:pt x="169" y="1293"/>
                    <a:pt x="148" y="1313"/>
                  </a:cubicBezTo>
                  <a:lnTo>
                    <a:pt x="148" y="1379"/>
                  </a:lnTo>
                  <a:cubicBezTo>
                    <a:pt x="128" y="1400"/>
                    <a:pt x="128" y="1420"/>
                    <a:pt x="128" y="1440"/>
                  </a:cubicBezTo>
                  <a:cubicBezTo>
                    <a:pt x="128" y="1461"/>
                    <a:pt x="107" y="1481"/>
                    <a:pt x="107" y="1506"/>
                  </a:cubicBezTo>
                  <a:cubicBezTo>
                    <a:pt x="107" y="1527"/>
                    <a:pt x="87" y="1547"/>
                    <a:pt x="87" y="1567"/>
                  </a:cubicBezTo>
                  <a:lnTo>
                    <a:pt x="87" y="1588"/>
                  </a:lnTo>
                  <a:cubicBezTo>
                    <a:pt x="67" y="1674"/>
                    <a:pt x="41" y="1781"/>
                    <a:pt x="41" y="1862"/>
                  </a:cubicBezTo>
                  <a:cubicBezTo>
                    <a:pt x="21" y="1908"/>
                    <a:pt x="21" y="1929"/>
                    <a:pt x="21" y="1969"/>
                  </a:cubicBezTo>
                  <a:cubicBezTo>
                    <a:pt x="1" y="2015"/>
                    <a:pt x="1" y="2035"/>
                    <a:pt x="1" y="2076"/>
                  </a:cubicBezTo>
                  <a:cubicBezTo>
                    <a:pt x="1" y="2056"/>
                    <a:pt x="21" y="2035"/>
                    <a:pt x="21" y="1990"/>
                  </a:cubicBezTo>
                  <a:cubicBezTo>
                    <a:pt x="21" y="1949"/>
                    <a:pt x="41" y="1908"/>
                    <a:pt x="67" y="1862"/>
                  </a:cubicBezTo>
                  <a:cubicBezTo>
                    <a:pt x="67" y="1822"/>
                    <a:pt x="87" y="1761"/>
                    <a:pt x="87" y="1715"/>
                  </a:cubicBezTo>
                  <a:cubicBezTo>
                    <a:pt x="107" y="1695"/>
                    <a:pt x="107" y="1674"/>
                    <a:pt x="128" y="1634"/>
                  </a:cubicBezTo>
                  <a:lnTo>
                    <a:pt x="128" y="1608"/>
                  </a:lnTo>
                  <a:cubicBezTo>
                    <a:pt x="128" y="1588"/>
                    <a:pt x="128" y="1588"/>
                    <a:pt x="148" y="1567"/>
                  </a:cubicBezTo>
                  <a:cubicBezTo>
                    <a:pt x="148" y="1547"/>
                    <a:pt x="169" y="1527"/>
                    <a:pt x="169" y="1506"/>
                  </a:cubicBezTo>
                  <a:cubicBezTo>
                    <a:pt x="169" y="1481"/>
                    <a:pt x="169" y="1481"/>
                    <a:pt x="194" y="1461"/>
                  </a:cubicBezTo>
                  <a:lnTo>
                    <a:pt x="194" y="1420"/>
                  </a:lnTo>
                  <a:cubicBezTo>
                    <a:pt x="214" y="1400"/>
                    <a:pt x="214" y="1354"/>
                    <a:pt x="235" y="1333"/>
                  </a:cubicBezTo>
                  <a:cubicBezTo>
                    <a:pt x="235" y="1313"/>
                    <a:pt x="255" y="1293"/>
                    <a:pt x="255" y="1272"/>
                  </a:cubicBezTo>
                  <a:cubicBezTo>
                    <a:pt x="255" y="1252"/>
                    <a:pt x="275" y="1252"/>
                    <a:pt x="275" y="1227"/>
                  </a:cubicBezTo>
                  <a:cubicBezTo>
                    <a:pt x="296" y="1166"/>
                    <a:pt x="321" y="1125"/>
                    <a:pt x="341" y="1079"/>
                  </a:cubicBezTo>
                  <a:cubicBezTo>
                    <a:pt x="362" y="1059"/>
                    <a:pt x="362" y="1038"/>
                    <a:pt x="382" y="998"/>
                  </a:cubicBezTo>
                  <a:cubicBezTo>
                    <a:pt x="382" y="972"/>
                    <a:pt x="382" y="952"/>
                    <a:pt x="403" y="932"/>
                  </a:cubicBezTo>
                  <a:cubicBezTo>
                    <a:pt x="403" y="911"/>
                    <a:pt x="423" y="891"/>
                    <a:pt x="423" y="871"/>
                  </a:cubicBezTo>
                  <a:cubicBezTo>
                    <a:pt x="448" y="845"/>
                    <a:pt x="448" y="825"/>
                    <a:pt x="469" y="804"/>
                  </a:cubicBezTo>
                  <a:cubicBezTo>
                    <a:pt x="489" y="764"/>
                    <a:pt x="509" y="718"/>
                    <a:pt x="530" y="677"/>
                  </a:cubicBezTo>
                  <a:cubicBezTo>
                    <a:pt x="530" y="657"/>
                    <a:pt x="530" y="616"/>
                    <a:pt x="550" y="591"/>
                  </a:cubicBezTo>
                  <a:cubicBezTo>
                    <a:pt x="575" y="570"/>
                    <a:pt x="575" y="550"/>
                    <a:pt x="596" y="530"/>
                  </a:cubicBezTo>
                  <a:cubicBezTo>
                    <a:pt x="596" y="509"/>
                    <a:pt x="616" y="489"/>
                    <a:pt x="616" y="464"/>
                  </a:cubicBezTo>
                  <a:cubicBezTo>
                    <a:pt x="636" y="423"/>
                    <a:pt x="636" y="403"/>
                    <a:pt x="657" y="382"/>
                  </a:cubicBezTo>
                  <a:cubicBezTo>
                    <a:pt x="677" y="336"/>
                    <a:pt x="723" y="275"/>
                    <a:pt x="743" y="209"/>
                  </a:cubicBezTo>
                  <a:cubicBezTo>
                    <a:pt x="764" y="189"/>
                    <a:pt x="784" y="148"/>
                    <a:pt x="784" y="128"/>
                  </a:cubicBezTo>
                  <a:cubicBezTo>
                    <a:pt x="830" y="82"/>
                    <a:pt x="850" y="41"/>
                    <a:pt x="87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9"/>
            <p:cNvSpPr/>
            <p:nvPr/>
          </p:nvSpPr>
          <p:spPr>
            <a:xfrm>
              <a:off x="2035549" y="2352677"/>
              <a:ext cx="138031" cy="43670"/>
            </a:xfrm>
            <a:custGeom>
              <a:rect b="b" l="l" r="r" t="t"/>
              <a:pathLst>
                <a:path extrusionOk="0" h="591" w="1868">
                  <a:moveTo>
                    <a:pt x="1420" y="0"/>
                  </a:moveTo>
                  <a:cubicBezTo>
                    <a:pt x="1400" y="0"/>
                    <a:pt x="1379" y="0"/>
                    <a:pt x="1359" y="21"/>
                  </a:cubicBezTo>
                  <a:lnTo>
                    <a:pt x="1232" y="21"/>
                  </a:lnTo>
                  <a:cubicBezTo>
                    <a:pt x="1186" y="41"/>
                    <a:pt x="1166" y="41"/>
                    <a:pt x="1125" y="41"/>
                  </a:cubicBezTo>
                  <a:cubicBezTo>
                    <a:pt x="1084" y="61"/>
                    <a:pt x="1059" y="61"/>
                    <a:pt x="1018" y="61"/>
                  </a:cubicBezTo>
                  <a:cubicBezTo>
                    <a:pt x="977" y="82"/>
                    <a:pt x="957" y="82"/>
                    <a:pt x="911" y="102"/>
                  </a:cubicBezTo>
                  <a:cubicBezTo>
                    <a:pt x="891" y="102"/>
                    <a:pt x="850" y="127"/>
                    <a:pt x="830" y="127"/>
                  </a:cubicBezTo>
                  <a:cubicBezTo>
                    <a:pt x="764" y="148"/>
                    <a:pt x="703" y="168"/>
                    <a:pt x="637" y="188"/>
                  </a:cubicBezTo>
                  <a:cubicBezTo>
                    <a:pt x="576" y="229"/>
                    <a:pt x="509" y="255"/>
                    <a:pt x="448" y="275"/>
                  </a:cubicBezTo>
                  <a:cubicBezTo>
                    <a:pt x="382" y="316"/>
                    <a:pt x="321" y="356"/>
                    <a:pt x="276" y="382"/>
                  </a:cubicBezTo>
                  <a:cubicBezTo>
                    <a:pt x="214" y="422"/>
                    <a:pt x="148" y="463"/>
                    <a:pt x="87" y="509"/>
                  </a:cubicBezTo>
                  <a:cubicBezTo>
                    <a:pt x="67" y="529"/>
                    <a:pt x="42" y="570"/>
                    <a:pt x="1" y="590"/>
                  </a:cubicBezTo>
                  <a:cubicBezTo>
                    <a:pt x="42" y="590"/>
                    <a:pt x="67" y="570"/>
                    <a:pt x="87" y="550"/>
                  </a:cubicBezTo>
                  <a:cubicBezTo>
                    <a:pt x="148" y="529"/>
                    <a:pt x="214" y="483"/>
                    <a:pt x="276" y="443"/>
                  </a:cubicBezTo>
                  <a:lnTo>
                    <a:pt x="296" y="443"/>
                  </a:lnTo>
                  <a:cubicBezTo>
                    <a:pt x="321" y="422"/>
                    <a:pt x="342" y="422"/>
                    <a:pt x="362" y="402"/>
                  </a:cubicBezTo>
                  <a:cubicBezTo>
                    <a:pt x="382" y="402"/>
                    <a:pt x="403" y="382"/>
                    <a:pt x="448" y="382"/>
                  </a:cubicBezTo>
                  <a:cubicBezTo>
                    <a:pt x="469" y="356"/>
                    <a:pt x="489" y="336"/>
                    <a:pt x="530" y="336"/>
                  </a:cubicBezTo>
                  <a:cubicBezTo>
                    <a:pt x="550" y="316"/>
                    <a:pt x="596" y="295"/>
                    <a:pt x="616" y="295"/>
                  </a:cubicBezTo>
                  <a:cubicBezTo>
                    <a:pt x="657" y="275"/>
                    <a:pt x="677" y="275"/>
                    <a:pt x="723" y="255"/>
                  </a:cubicBezTo>
                  <a:cubicBezTo>
                    <a:pt x="743" y="255"/>
                    <a:pt x="784" y="229"/>
                    <a:pt x="805" y="229"/>
                  </a:cubicBezTo>
                  <a:cubicBezTo>
                    <a:pt x="850" y="209"/>
                    <a:pt x="891" y="209"/>
                    <a:pt x="911" y="188"/>
                  </a:cubicBezTo>
                  <a:cubicBezTo>
                    <a:pt x="957" y="168"/>
                    <a:pt x="977" y="168"/>
                    <a:pt x="1018" y="168"/>
                  </a:cubicBezTo>
                  <a:cubicBezTo>
                    <a:pt x="1059" y="148"/>
                    <a:pt x="1084" y="148"/>
                    <a:pt x="1125" y="127"/>
                  </a:cubicBezTo>
                  <a:cubicBezTo>
                    <a:pt x="1145" y="127"/>
                    <a:pt x="1186" y="127"/>
                    <a:pt x="1211" y="102"/>
                  </a:cubicBezTo>
                  <a:cubicBezTo>
                    <a:pt x="1272" y="102"/>
                    <a:pt x="1339" y="82"/>
                    <a:pt x="1400" y="82"/>
                  </a:cubicBezTo>
                  <a:cubicBezTo>
                    <a:pt x="1420" y="61"/>
                    <a:pt x="1466" y="61"/>
                    <a:pt x="1506" y="61"/>
                  </a:cubicBezTo>
                  <a:cubicBezTo>
                    <a:pt x="1527" y="61"/>
                    <a:pt x="1527" y="41"/>
                    <a:pt x="1527" y="41"/>
                  </a:cubicBezTo>
                  <a:lnTo>
                    <a:pt x="1613" y="41"/>
                  </a:lnTo>
                  <a:cubicBezTo>
                    <a:pt x="1634" y="41"/>
                    <a:pt x="1674" y="41"/>
                    <a:pt x="1695" y="21"/>
                  </a:cubicBezTo>
                  <a:lnTo>
                    <a:pt x="1868" y="21"/>
                  </a:lnTo>
                  <a:cubicBezTo>
                    <a:pt x="1822" y="0"/>
                    <a:pt x="1781" y="0"/>
                    <a:pt x="172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9"/>
            <p:cNvSpPr/>
            <p:nvPr/>
          </p:nvSpPr>
          <p:spPr>
            <a:xfrm>
              <a:off x="2110771" y="2321051"/>
              <a:ext cx="78252" cy="15887"/>
            </a:xfrm>
            <a:custGeom>
              <a:rect b="b" l="l" r="r" t="t"/>
              <a:pathLst>
                <a:path extrusionOk="0" h="215" w="1059">
                  <a:moveTo>
                    <a:pt x="468" y="1"/>
                  </a:moveTo>
                  <a:lnTo>
                    <a:pt x="468" y="21"/>
                  </a:lnTo>
                  <a:lnTo>
                    <a:pt x="382" y="21"/>
                  </a:lnTo>
                  <a:cubicBezTo>
                    <a:pt x="341" y="21"/>
                    <a:pt x="321" y="47"/>
                    <a:pt x="275" y="47"/>
                  </a:cubicBezTo>
                  <a:cubicBezTo>
                    <a:pt x="254" y="47"/>
                    <a:pt x="214" y="67"/>
                    <a:pt x="193" y="67"/>
                  </a:cubicBezTo>
                  <a:cubicBezTo>
                    <a:pt x="168" y="87"/>
                    <a:pt x="148" y="87"/>
                    <a:pt x="107" y="108"/>
                  </a:cubicBezTo>
                  <a:cubicBezTo>
                    <a:pt x="87" y="128"/>
                    <a:pt x="41" y="148"/>
                    <a:pt x="0" y="174"/>
                  </a:cubicBezTo>
                  <a:cubicBezTo>
                    <a:pt x="41" y="148"/>
                    <a:pt x="87" y="148"/>
                    <a:pt x="107" y="128"/>
                  </a:cubicBezTo>
                  <a:cubicBezTo>
                    <a:pt x="127" y="128"/>
                    <a:pt x="168" y="108"/>
                    <a:pt x="193" y="108"/>
                  </a:cubicBezTo>
                  <a:lnTo>
                    <a:pt x="214" y="108"/>
                  </a:lnTo>
                  <a:cubicBezTo>
                    <a:pt x="234" y="108"/>
                    <a:pt x="254" y="87"/>
                    <a:pt x="275" y="87"/>
                  </a:cubicBezTo>
                  <a:lnTo>
                    <a:pt x="321" y="87"/>
                  </a:lnTo>
                  <a:cubicBezTo>
                    <a:pt x="341" y="87"/>
                    <a:pt x="361" y="87"/>
                    <a:pt x="382" y="67"/>
                  </a:cubicBezTo>
                  <a:lnTo>
                    <a:pt x="468" y="67"/>
                  </a:lnTo>
                  <a:cubicBezTo>
                    <a:pt x="550" y="67"/>
                    <a:pt x="636" y="67"/>
                    <a:pt x="722" y="87"/>
                  </a:cubicBezTo>
                  <a:cubicBezTo>
                    <a:pt x="722" y="87"/>
                    <a:pt x="743" y="87"/>
                    <a:pt x="743" y="108"/>
                  </a:cubicBezTo>
                  <a:cubicBezTo>
                    <a:pt x="763" y="108"/>
                    <a:pt x="784" y="108"/>
                    <a:pt x="804" y="128"/>
                  </a:cubicBezTo>
                  <a:cubicBezTo>
                    <a:pt x="829" y="128"/>
                    <a:pt x="850" y="148"/>
                    <a:pt x="890" y="148"/>
                  </a:cubicBezTo>
                  <a:cubicBezTo>
                    <a:pt x="926" y="171"/>
                    <a:pt x="981" y="189"/>
                    <a:pt x="1035" y="207"/>
                  </a:cubicBezTo>
                  <a:lnTo>
                    <a:pt x="1035" y="207"/>
                  </a:lnTo>
                  <a:cubicBezTo>
                    <a:pt x="1022" y="199"/>
                    <a:pt x="1010" y="186"/>
                    <a:pt x="997" y="174"/>
                  </a:cubicBezTo>
                  <a:cubicBezTo>
                    <a:pt x="956" y="174"/>
                    <a:pt x="931" y="148"/>
                    <a:pt x="911" y="148"/>
                  </a:cubicBezTo>
                  <a:cubicBezTo>
                    <a:pt x="890" y="128"/>
                    <a:pt x="870" y="128"/>
                    <a:pt x="850" y="108"/>
                  </a:cubicBezTo>
                  <a:cubicBezTo>
                    <a:pt x="829" y="87"/>
                    <a:pt x="804" y="87"/>
                    <a:pt x="784" y="67"/>
                  </a:cubicBezTo>
                  <a:cubicBezTo>
                    <a:pt x="743" y="47"/>
                    <a:pt x="677" y="21"/>
                    <a:pt x="616" y="21"/>
                  </a:cubicBezTo>
                  <a:cubicBezTo>
                    <a:pt x="575" y="1"/>
                    <a:pt x="529" y="1"/>
                    <a:pt x="468" y="1"/>
                  </a:cubicBezTo>
                  <a:close/>
                  <a:moveTo>
                    <a:pt x="1035" y="207"/>
                  </a:moveTo>
                  <a:cubicBezTo>
                    <a:pt x="1043" y="212"/>
                    <a:pt x="1050" y="215"/>
                    <a:pt x="1058" y="215"/>
                  </a:cubicBezTo>
                  <a:cubicBezTo>
                    <a:pt x="1051" y="212"/>
                    <a:pt x="1043" y="209"/>
                    <a:pt x="1035" y="207"/>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9"/>
            <p:cNvSpPr/>
            <p:nvPr/>
          </p:nvSpPr>
          <p:spPr>
            <a:xfrm>
              <a:off x="2207718" y="2253809"/>
              <a:ext cx="89558" cy="84607"/>
            </a:xfrm>
            <a:custGeom>
              <a:rect b="b" l="l" r="r" t="t"/>
              <a:pathLst>
                <a:path extrusionOk="0" h="1145" w="1212">
                  <a:moveTo>
                    <a:pt x="1211" y="0"/>
                  </a:moveTo>
                  <a:cubicBezTo>
                    <a:pt x="1191" y="0"/>
                    <a:pt x="1145" y="0"/>
                    <a:pt x="1104" y="21"/>
                  </a:cubicBezTo>
                  <a:cubicBezTo>
                    <a:pt x="1084" y="21"/>
                    <a:pt x="1043" y="21"/>
                    <a:pt x="1018" y="41"/>
                  </a:cubicBezTo>
                  <a:cubicBezTo>
                    <a:pt x="998" y="41"/>
                    <a:pt x="977" y="41"/>
                    <a:pt x="936" y="67"/>
                  </a:cubicBezTo>
                  <a:lnTo>
                    <a:pt x="916" y="67"/>
                  </a:lnTo>
                  <a:cubicBezTo>
                    <a:pt x="891" y="67"/>
                    <a:pt x="870" y="67"/>
                    <a:pt x="870" y="87"/>
                  </a:cubicBezTo>
                  <a:cubicBezTo>
                    <a:pt x="850" y="87"/>
                    <a:pt x="809" y="107"/>
                    <a:pt x="789" y="107"/>
                  </a:cubicBezTo>
                  <a:cubicBezTo>
                    <a:pt x="764" y="107"/>
                    <a:pt x="764" y="128"/>
                    <a:pt x="743" y="128"/>
                  </a:cubicBezTo>
                  <a:cubicBezTo>
                    <a:pt x="743" y="128"/>
                    <a:pt x="723" y="148"/>
                    <a:pt x="702" y="148"/>
                  </a:cubicBezTo>
                  <a:cubicBezTo>
                    <a:pt x="662" y="194"/>
                    <a:pt x="616" y="214"/>
                    <a:pt x="555" y="255"/>
                  </a:cubicBezTo>
                  <a:cubicBezTo>
                    <a:pt x="535" y="255"/>
                    <a:pt x="509" y="275"/>
                    <a:pt x="489" y="295"/>
                  </a:cubicBezTo>
                  <a:cubicBezTo>
                    <a:pt x="468" y="321"/>
                    <a:pt x="448" y="341"/>
                    <a:pt x="428" y="341"/>
                  </a:cubicBezTo>
                  <a:cubicBezTo>
                    <a:pt x="407" y="362"/>
                    <a:pt x="382" y="382"/>
                    <a:pt x="362" y="402"/>
                  </a:cubicBezTo>
                  <a:cubicBezTo>
                    <a:pt x="321" y="448"/>
                    <a:pt x="280" y="489"/>
                    <a:pt x="255" y="529"/>
                  </a:cubicBezTo>
                  <a:cubicBezTo>
                    <a:pt x="235" y="550"/>
                    <a:pt x="214" y="596"/>
                    <a:pt x="194" y="616"/>
                  </a:cubicBezTo>
                  <a:cubicBezTo>
                    <a:pt x="173" y="636"/>
                    <a:pt x="173" y="677"/>
                    <a:pt x="153" y="702"/>
                  </a:cubicBezTo>
                  <a:cubicBezTo>
                    <a:pt x="128" y="723"/>
                    <a:pt x="128" y="743"/>
                    <a:pt x="107" y="763"/>
                  </a:cubicBezTo>
                  <a:cubicBezTo>
                    <a:pt x="107" y="784"/>
                    <a:pt x="87" y="804"/>
                    <a:pt x="87" y="804"/>
                  </a:cubicBezTo>
                  <a:cubicBezTo>
                    <a:pt x="87" y="830"/>
                    <a:pt x="67" y="830"/>
                    <a:pt x="67" y="850"/>
                  </a:cubicBezTo>
                  <a:lnTo>
                    <a:pt x="67" y="891"/>
                  </a:lnTo>
                  <a:cubicBezTo>
                    <a:pt x="46" y="891"/>
                    <a:pt x="46" y="911"/>
                    <a:pt x="46" y="931"/>
                  </a:cubicBezTo>
                  <a:cubicBezTo>
                    <a:pt x="46" y="957"/>
                    <a:pt x="46" y="977"/>
                    <a:pt x="26" y="997"/>
                  </a:cubicBezTo>
                  <a:cubicBezTo>
                    <a:pt x="26" y="1058"/>
                    <a:pt x="1" y="1104"/>
                    <a:pt x="1" y="1145"/>
                  </a:cubicBezTo>
                  <a:cubicBezTo>
                    <a:pt x="26" y="1104"/>
                    <a:pt x="46" y="1058"/>
                    <a:pt x="46" y="1018"/>
                  </a:cubicBezTo>
                  <a:cubicBezTo>
                    <a:pt x="67" y="977"/>
                    <a:pt x="67" y="957"/>
                    <a:pt x="87" y="931"/>
                  </a:cubicBezTo>
                  <a:lnTo>
                    <a:pt x="87" y="891"/>
                  </a:lnTo>
                  <a:cubicBezTo>
                    <a:pt x="107" y="891"/>
                    <a:pt x="107" y="870"/>
                    <a:pt x="107" y="870"/>
                  </a:cubicBezTo>
                  <a:cubicBezTo>
                    <a:pt x="128" y="850"/>
                    <a:pt x="128" y="830"/>
                    <a:pt x="153" y="784"/>
                  </a:cubicBezTo>
                  <a:cubicBezTo>
                    <a:pt x="173" y="763"/>
                    <a:pt x="194" y="743"/>
                    <a:pt x="214" y="723"/>
                  </a:cubicBezTo>
                  <a:cubicBezTo>
                    <a:pt x="255" y="657"/>
                    <a:pt x="280" y="596"/>
                    <a:pt x="341" y="529"/>
                  </a:cubicBezTo>
                  <a:cubicBezTo>
                    <a:pt x="362" y="509"/>
                    <a:pt x="382" y="489"/>
                    <a:pt x="407" y="468"/>
                  </a:cubicBezTo>
                  <a:cubicBezTo>
                    <a:pt x="407" y="468"/>
                    <a:pt x="428" y="448"/>
                    <a:pt x="448" y="448"/>
                  </a:cubicBezTo>
                  <a:cubicBezTo>
                    <a:pt x="448" y="423"/>
                    <a:pt x="468" y="402"/>
                    <a:pt x="489" y="402"/>
                  </a:cubicBezTo>
                  <a:cubicBezTo>
                    <a:pt x="509" y="382"/>
                    <a:pt x="509" y="362"/>
                    <a:pt x="535" y="362"/>
                  </a:cubicBezTo>
                  <a:cubicBezTo>
                    <a:pt x="555" y="341"/>
                    <a:pt x="575" y="321"/>
                    <a:pt x="596" y="321"/>
                  </a:cubicBezTo>
                  <a:cubicBezTo>
                    <a:pt x="596" y="295"/>
                    <a:pt x="616" y="295"/>
                    <a:pt x="636" y="275"/>
                  </a:cubicBezTo>
                  <a:cubicBezTo>
                    <a:pt x="662" y="255"/>
                    <a:pt x="702" y="234"/>
                    <a:pt x="723" y="214"/>
                  </a:cubicBezTo>
                  <a:cubicBezTo>
                    <a:pt x="743" y="214"/>
                    <a:pt x="743" y="194"/>
                    <a:pt x="764" y="194"/>
                  </a:cubicBezTo>
                  <a:cubicBezTo>
                    <a:pt x="789" y="168"/>
                    <a:pt x="789" y="168"/>
                    <a:pt x="809" y="168"/>
                  </a:cubicBezTo>
                  <a:cubicBezTo>
                    <a:pt x="830" y="148"/>
                    <a:pt x="870" y="128"/>
                    <a:pt x="891" y="128"/>
                  </a:cubicBezTo>
                  <a:cubicBezTo>
                    <a:pt x="936" y="107"/>
                    <a:pt x="977" y="87"/>
                    <a:pt x="998" y="67"/>
                  </a:cubicBezTo>
                  <a:cubicBezTo>
                    <a:pt x="1043" y="67"/>
                    <a:pt x="1064" y="41"/>
                    <a:pt x="1104" y="41"/>
                  </a:cubicBezTo>
                  <a:cubicBezTo>
                    <a:pt x="1125" y="21"/>
                    <a:pt x="1170" y="0"/>
                    <a:pt x="121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9"/>
            <p:cNvSpPr/>
            <p:nvPr/>
          </p:nvSpPr>
          <p:spPr>
            <a:xfrm>
              <a:off x="2212595" y="2319573"/>
              <a:ext cx="186505" cy="36133"/>
            </a:xfrm>
            <a:custGeom>
              <a:rect b="b" l="l" r="r" t="t"/>
              <a:pathLst>
                <a:path extrusionOk="0" h="489" w="2524">
                  <a:moveTo>
                    <a:pt x="977" y="1"/>
                  </a:moveTo>
                  <a:cubicBezTo>
                    <a:pt x="932" y="21"/>
                    <a:pt x="891" y="21"/>
                    <a:pt x="825" y="41"/>
                  </a:cubicBezTo>
                  <a:lnTo>
                    <a:pt x="743" y="41"/>
                  </a:lnTo>
                  <a:cubicBezTo>
                    <a:pt x="723" y="67"/>
                    <a:pt x="698" y="67"/>
                    <a:pt x="657" y="67"/>
                  </a:cubicBezTo>
                  <a:cubicBezTo>
                    <a:pt x="636" y="87"/>
                    <a:pt x="616" y="87"/>
                    <a:pt x="570" y="107"/>
                  </a:cubicBezTo>
                  <a:cubicBezTo>
                    <a:pt x="550" y="107"/>
                    <a:pt x="530" y="107"/>
                    <a:pt x="489" y="128"/>
                  </a:cubicBezTo>
                  <a:cubicBezTo>
                    <a:pt x="489" y="128"/>
                    <a:pt x="469" y="128"/>
                    <a:pt x="469" y="148"/>
                  </a:cubicBezTo>
                  <a:lnTo>
                    <a:pt x="423" y="148"/>
                  </a:lnTo>
                  <a:cubicBezTo>
                    <a:pt x="402" y="168"/>
                    <a:pt x="382" y="168"/>
                    <a:pt x="382" y="168"/>
                  </a:cubicBezTo>
                  <a:cubicBezTo>
                    <a:pt x="362" y="194"/>
                    <a:pt x="341" y="194"/>
                    <a:pt x="316" y="214"/>
                  </a:cubicBezTo>
                  <a:cubicBezTo>
                    <a:pt x="296" y="214"/>
                    <a:pt x="275" y="235"/>
                    <a:pt x="255" y="235"/>
                  </a:cubicBezTo>
                  <a:cubicBezTo>
                    <a:pt x="255" y="255"/>
                    <a:pt x="235" y="255"/>
                    <a:pt x="214" y="275"/>
                  </a:cubicBezTo>
                  <a:cubicBezTo>
                    <a:pt x="189" y="275"/>
                    <a:pt x="169" y="296"/>
                    <a:pt x="148" y="321"/>
                  </a:cubicBezTo>
                  <a:lnTo>
                    <a:pt x="128" y="341"/>
                  </a:lnTo>
                  <a:cubicBezTo>
                    <a:pt x="107" y="362"/>
                    <a:pt x="87" y="382"/>
                    <a:pt x="62" y="402"/>
                  </a:cubicBezTo>
                  <a:cubicBezTo>
                    <a:pt x="41" y="423"/>
                    <a:pt x="21" y="448"/>
                    <a:pt x="1" y="448"/>
                  </a:cubicBezTo>
                  <a:lnTo>
                    <a:pt x="1" y="469"/>
                  </a:lnTo>
                  <a:cubicBezTo>
                    <a:pt x="41" y="423"/>
                    <a:pt x="87" y="382"/>
                    <a:pt x="148" y="362"/>
                  </a:cubicBezTo>
                  <a:cubicBezTo>
                    <a:pt x="189" y="341"/>
                    <a:pt x="214" y="321"/>
                    <a:pt x="255" y="296"/>
                  </a:cubicBezTo>
                  <a:lnTo>
                    <a:pt x="275" y="296"/>
                  </a:lnTo>
                  <a:cubicBezTo>
                    <a:pt x="296" y="275"/>
                    <a:pt x="296" y="275"/>
                    <a:pt x="316" y="275"/>
                  </a:cubicBezTo>
                  <a:cubicBezTo>
                    <a:pt x="341" y="255"/>
                    <a:pt x="362" y="255"/>
                    <a:pt x="362" y="255"/>
                  </a:cubicBezTo>
                  <a:cubicBezTo>
                    <a:pt x="382" y="235"/>
                    <a:pt x="402" y="235"/>
                    <a:pt x="423" y="235"/>
                  </a:cubicBezTo>
                  <a:cubicBezTo>
                    <a:pt x="443" y="214"/>
                    <a:pt x="469" y="214"/>
                    <a:pt x="489" y="214"/>
                  </a:cubicBezTo>
                  <a:cubicBezTo>
                    <a:pt x="509" y="194"/>
                    <a:pt x="550" y="194"/>
                    <a:pt x="596" y="168"/>
                  </a:cubicBezTo>
                  <a:cubicBezTo>
                    <a:pt x="616" y="168"/>
                    <a:pt x="636" y="168"/>
                    <a:pt x="657" y="148"/>
                  </a:cubicBezTo>
                  <a:lnTo>
                    <a:pt x="723" y="148"/>
                  </a:lnTo>
                  <a:cubicBezTo>
                    <a:pt x="743" y="148"/>
                    <a:pt x="743" y="148"/>
                    <a:pt x="764" y="128"/>
                  </a:cubicBezTo>
                  <a:lnTo>
                    <a:pt x="825" y="128"/>
                  </a:lnTo>
                  <a:cubicBezTo>
                    <a:pt x="891" y="107"/>
                    <a:pt x="952" y="107"/>
                    <a:pt x="1018" y="107"/>
                  </a:cubicBezTo>
                  <a:lnTo>
                    <a:pt x="1293" y="107"/>
                  </a:lnTo>
                  <a:cubicBezTo>
                    <a:pt x="1313" y="107"/>
                    <a:pt x="1359" y="128"/>
                    <a:pt x="1379" y="128"/>
                  </a:cubicBezTo>
                  <a:lnTo>
                    <a:pt x="1461" y="128"/>
                  </a:lnTo>
                  <a:cubicBezTo>
                    <a:pt x="1506" y="148"/>
                    <a:pt x="1527" y="148"/>
                    <a:pt x="1547" y="148"/>
                  </a:cubicBezTo>
                  <a:cubicBezTo>
                    <a:pt x="1588" y="168"/>
                    <a:pt x="1613" y="168"/>
                    <a:pt x="1633" y="168"/>
                  </a:cubicBezTo>
                  <a:cubicBezTo>
                    <a:pt x="1695" y="194"/>
                    <a:pt x="1740" y="214"/>
                    <a:pt x="1801" y="214"/>
                  </a:cubicBezTo>
                  <a:cubicBezTo>
                    <a:pt x="1842" y="235"/>
                    <a:pt x="1908" y="255"/>
                    <a:pt x="1949" y="275"/>
                  </a:cubicBezTo>
                  <a:cubicBezTo>
                    <a:pt x="2015" y="275"/>
                    <a:pt x="2076" y="296"/>
                    <a:pt x="2122" y="321"/>
                  </a:cubicBezTo>
                  <a:cubicBezTo>
                    <a:pt x="2162" y="341"/>
                    <a:pt x="2183" y="341"/>
                    <a:pt x="2224" y="362"/>
                  </a:cubicBezTo>
                  <a:cubicBezTo>
                    <a:pt x="2269" y="382"/>
                    <a:pt x="2290" y="382"/>
                    <a:pt x="2330" y="402"/>
                  </a:cubicBezTo>
                  <a:cubicBezTo>
                    <a:pt x="2351" y="423"/>
                    <a:pt x="2396" y="423"/>
                    <a:pt x="2437" y="448"/>
                  </a:cubicBezTo>
                  <a:cubicBezTo>
                    <a:pt x="2450" y="462"/>
                    <a:pt x="2475" y="466"/>
                    <a:pt x="2496" y="473"/>
                  </a:cubicBezTo>
                  <a:lnTo>
                    <a:pt x="2496" y="473"/>
                  </a:lnTo>
                  <a:cubicBezTo>
                    <a:pt x="2460" y="451"/>
                    <a:pt x="2425" y="419"/>
                    <a:pt x="2376" y="402"/>
                  </a:cubicBezTo>
                  <a:cubicBezTo>
                    <a:pt x="2351" y="382"/>
                    <a:pt x="2330" y="382"/>
                    <a:pt x="2310" y="362"/>
                  </a:cubicBezTo>
                  <a:cubicBezTo>
                    <a:pt x="2269" y="341"/>
                    <a:pt x="2249" y="341"/>
                    <a:pt x="2224" y="321"/>
                  </a:cubicBezTo>
                  <a:cubicBezTo>
                    <a:pt x="2183" y="296"/>
                    <a:pt x="2122" y="275"/>
                    <a:pt x="2076" y="255"/>
                  </a:cubicBezTo>
                  <a:cubicBezTo>
                    <a:pt x="2015" y="235"/>
                    <a:pt x="1969" y="214"/>
                    <a:pt x="1908" y="194"/>
                  </a:cubicBezTo>
                  <a:cubicBezTo>
                    <a:pt x="1867" y="168"/>
                    <a:pt x="1801" y="148"/>
                    <a:pt x="1761" y="128"/>
                  </a:cubicBezTo>
                  <a:cubicBezTo>
                    <a:pt x="1740" y="128"/>
                    <a:pt x="1695" y="107"/>
                    <a:pt x="1674" y="107"/>
                  </a:cubicBezTo>
                  <a:cubicBezTo>
                    <a:pt x="1654" y="87"/>
                    <a:pt x="1613" y="87"/>
                    <a:pt x="1588" y="67"/>
                  </a:cubicBezTo>
                  <a:cubicBezTo>
                    <a:pt x="1547" y="67"/>
                    <a:pt x="1527" y="67"/>
                    <a:pt x="1506" y="41"/>
                  </a:cubicBezTo>
                  <a:lnTo>
                    <a:pt x="1399" y="41"/>
                  </a:lnTo>
                  <a:cubicBezTo>
                    <a:pt x="1379" y="21"/>
                    <a:pt x="1359" y="21"/>
                    <a:pt x="1313" y="21"/>
                  </a:cubicBezTo>
                  <a:cubicBezTo>
                    <a:pt x="1293" y="21"/>
                    <a:pt x="1272" y="21"/>
                    <a:pt x="1232" y="1"/>
                  </a:cubicBezTo>
                  <a:close/>
                  <a:moveTo>
                    <a:pt x="2496" y="473"/>
                  </a:moveTo>
                  <a:lnTo>
                    <a:pt x="2496" y="473"/>
                  </a:lnTo>
                  <a:cubicBezTo>
                    <a:pt x="2505" y="479"/>
                    <a:pt x="2514" y="485"/>
                    <a:pt x="2524" y="489"/>
                  </a:cubicBezTo>
                  <a:cubicBezTo>
                    <a:pt x="2517" y="482"/>
                    <a:pt x="2507" y="477"/>
                    <a:pt x="2496" y="473"/>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9"/>
            <p:cNvSpPr/>
            <p:nvPr/>
          </p:nvSpPr>
          <p:spPr>
            <a:xfrm>
              <a:off x="2217103" y="2380830"/>
              <a:ext cx="15887" cy="12488"/>
            </a:xfrm>
            <a:custGeom>
              <a:rect b="b" l="l" r="r" t="t"/>
              <a:pathLst>
                <a:path extrusionOk="0" h="169" w="215">
                  <a:moveTo>
                    <a:pt x="87" y="1"/>
                  </a:moveTo>
                  <a:lnTo>
                    <a:pt x="67" y="21"/>
                  </a:lnTo>
                  <a:lnTo>
                    <a:pt x="67" y="41"/>
                  </a:lnTo>
                  <a:lnTo>
                    <a:pt x="67" y="62"/>
                  </a:lnTo>
                  <a:lnTo>
                    <a:pt x="67" y="82"/>
                  </a:lnTo>
                  <a:lnTo>
                    <a:pt x="67" y="128"/>
                  </a:lnTo>
                  <a:lnTo>
                    <a:pt x="1" y="128"/>
                  </a:lnTo>
                  <a:lnTo>
                    <a:pt x="26" y="148"/>
                  </a:lnTo>
                  <a:lnTo>
                    <a:pt x="46" y="169"/>
                  </a:lnTo>
                  <a:lnTo>
                    <a:pt x="67" y="169"/>
                  </a:lnTo>
                  <a:lnTo>
                    <a:pt x="67" y="148"/>
                  </a:lnTo>
                  <a:lnTo>
                    <a:pt x="87" y="148"/>
                  </a:lnTo>
                  <a:lnTo>
                    <a:pt x="87" y="102"/>
                  </a:lnTo>
                  <a:cubicBezTo>
                    <a:pt x="108" y="102"/>
                    <a:pt x="108" y="82"/>
                    <a:pt x="108" y="82"/>
                  </a:cubicBezTo>
                  <a:lnTo>
                    <a:pt x="108" y="62"/>
                  </a:lnTo>
                  <a:lnTo>
                    <a:pt x="128" y="62"/>
                  </a:lnTo>
                  <a:lnTo>
                    <a:pt x="128" y="82"/>
                  </a:lnTo>
                  <a:lnTo>
                    <a:pt x="194" y="82"/>
                  </a:lnTo>
                  <a:lnTo>
                    <a:pt x="214" y="62"/>
                  </a:lnTo>
                  <a:lnTo>
                    <a:pt x="214" y="41"/>
                  </a:lnTo>
                  <a:lnTo>
                    <a:pt x="174" y="41"/>
                  </a:lnTo>
                  <a:lnTo>
                    <a:pt x="174" y="62"/>
                  </a:lnTo>
                  <a:lnTo>
                    <a:pt x="153" y="62"/>
                  </a:lnTo>
                  <a:lnTo>
                    <a:pt x="153" y="41"/>
                  </a:lnTo>
                  <a:lnTo>
                    <a:pt x="128" y="41"/>
                  </a:lnTo>
                  <a:lnTo>
                    <a:pt x="108" y="21"/>
                  </a:lnTo>
                  <a:lnTo>
                    <a:pt x="8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9"/>
            <p:cNvSpPr/>
            <p:nvPr/>
          </p:nvSpPr>
          <p:spPr>
            <a:xfrm>
              <a:off x="2221980" y="2386889"/>
              <a:ext cx="15887" cy="14335"/>
            </a:xfrm>
            <a:custGeom>
              <a:rect b="b" l="l" r="r" t="t"/>
              <a:pathLst>
                <a:path extrusionOk="0" h="194" w="215">
                  <a:moveTo>
                    <a:pt x="128" y="0"/>
                  </a:moveTo>
                  <a:lnTo>
                    <a:pt x="128" y="20"/>
                  </a:lnTo>
                  <a:lnTo>
                    <a:pt x="128" y="46"/>
                  </a:lnTo>
                  <a:cubicBezTo>
                    <a:pt x="148" y="66"/>
                    <a:pt x="148" y="87"/>
                    <a:pt x="148" y="107"/>
                  </a:cubicBezTo>
                  <a:cubicBezTo>
                    <a:pt x="148" y="127"/>
                    <a:pt x="128" y="127"/>
                    <a:pt x="128" y="127"/>
                  </a:cubicBezTo>
                  <a:lnTo>
                    <a:pt x="128" y="148"/>
                  </a:lnTo>
                  <a:lnTo>
                    <a:pt x="108" y="173"/>
                  </a:lnTo>
                  <a:cubicBezTo>
                    <a:pt x="87" y="173"/>
                    <a:pt x="87" y="148"/>
                    <a:pt x="87" y="148"/>
                  </a:cubicBezTo>
                  <a:lnTo>
                    <a:pt x="62" y="127"/>
                  </a:lnTo>
                  <a:cubicBezTo>
                    <a:pt x="42" y="127"/>
                    <a:pt x="21" y="107"/>
                    <a:pt x="21" y="87"/>
                  </a:cubicBezTo>
                  <a:lnTo>
                    <a:pt x="1" y="87"/>
                  </a:lnTo>
                  <a:lnTo>
                    <a:pt x="1" y="107"/>
                  </a:lnTo>
                  <a:cubicBezTo>
                    <a:pt x="21" y="127"/>
                    <a:pt x="21" y="148"/>
                    <a:pt x="42" y="148"/>
                  </a:cubicBezTo>
                  <a:lnTo>
                    <a:pt x="62" y="173"/>
                  </a:lnTo>
                  <a:lnTo>
                    <a:pt x="62" y="193"/>
                  </a:lnTo>
                  <a:lnTo>
                    <a:pt x="128" y="193"/>
                  </a:lnTo>
                  <a:lnTo>
                    <a:pt x="148" y="173"/>
                  </a:lnTo>
                  <a:lnTo>
                    <a:pt x="148" y="148"/>
                  </a:lnTo>
                  <a:cubicBezTo>
                    <a:pt x="148" y="148"/>
                    <a:pt x="169" y="148"/>
                    <a:pt x="169" y="127"/>
                  </a:cubicBezTo>
                  <a:lnTo>
                    <a:pt x="169" y="107"/>
                  </a:lnTo>
                  <a:lnTo>
                    <a:pt x="169" y="87"/>
                  </a:lnTo>
                  <a:lnTo>
                    <a:pt x="169" y="66"/>
                  </a:lnTo>
                  <a:lnTo>
                    <a:pt x="189" y="87"/>
                  </a:lnTo>
                  <a:lnTo>
                    <a:pt x="214" y="87"/>
                  </a:lnTo>
                  <a:lnTo>
                    <a:pt x="214" y="66"/>
                  </a:lnTo>
                  <a:lnTo>
                    <a:pt x="214" y="46"/>
                  </a:lnTo>
                  <a:lnTo>
                    <a:pt x="189" y="46"/>
                  </a:lnTo>
                  <a:lnTo>
                    <a:pt x="169" y="20"/>
                  </a:lnTo>
                  <a:lnTo>
                    <a:pt x="148" y="20"/>
                  </a:lnTo>
                  <a:lnTo>
                    <a:pt x="148"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9"/>
            <p:cNvSpPr/>
            <p:nvPr/>
          </p:nvSpPr>
          <p:spPr>
            <a:xfrm>
              <a:off x="2220502" y="2393243"/>
              <a:ext cx="3103" cy="7980"/>
            </a:xfrm>
            <a:custGeom>
              <a:rect b="b" l="l" r="r" t="t"/>
              <a:pathLst>
                <a:path extrusionOk="0" h="108" w="42">
                  <a:moveTo>
                    <a:pt x="0" y="1"/>
                  </a:moveTo>
                  <a:lnTo>
                    <a:pt x="0" y="21"/>
                  </a:lnTo>
                  <a:cubicBezTo>
                    <a:pt x="0" y="41"/>
                    <a:pt x="21" y="62"/>
                    <a:pt x="21" y="87"/>
                  </a:cubicBezTo>
                  <a:lnTo>
                    <a:pt x="21" y="107"/>
                  </a:lnTo>
                  <a:lnTo>
                    <a:pt x="41" y="107"/>
                  </a:lnTo>
                  <a:lnTo>
                    <a:pt x="41" y="87"/>
                  </a:lnTo>
                  <a:lnTo>
                    <a:pt x="41" y="62"/>
                  </a:lnTo>
                  <a:cubicBezTo>
                    <a:pt x="41" y="41"/>
                    <a:pt x="41" y="21"/>
                    <a:pt x="21" y="21"/>
                  </a:cubicBezTo>
                  <a:lnTo>
                    <a:pt x="2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9"/>
            <p:cNvSpPr/>
            <p:nvPr/>
          </p:nvSpPr>
          <p:spPr>
            <a:xfrm>
              <a:off x="2228408" y="2397751"/>
              <a:ext cx="15444" cy="14335"/>
            </a:xfrm>
            <a:custGeom>
              <a:rect b="b" l="l" r="r" t="t"/>
              <a:pathLst>
                <a:path extrusionOk="0" h="194" w="209">
                  <a:moveTo>
                    <a:pt x="168" y="1"/>
                  </a:moveTo>
                  <a:lnTo>
                    <a:pt x="168" y="26"/>
                  </a:lnTo>
                  <a:lnTo>
                    <a:pt x="168" y="46"/>
                  </a:lnTo>
                  <a:lnTo>
                    <a:pt x="168" y="67"/>
                  </a:lnTo>
                  <a:lnTo>
                    <a:pt x="168" y="87"/>
                  </a:lnTo>
                  <a:lnTo>
                    <a:pt x="168" y="107"/>
                  </a:lnTo>
                  <a:lnTo>
                    <a:pt x="168" y="128"/>
                  </a:lnTo>
                  <a:lnTo>
                    <a:pt x="102" y="128"/>
                  </a:lnTo>
                  <a:cubicBezTo>
                    <a:pt x="102" y="107"/>
                    <a:pt x="82" y="107"/>
                    <a:pt x="82" y="87"/>
                  </a:cubicBezTo>
                  <a:lnTo>
                    <a:pt x="61" y="87"/>
                  </a:lnTo>
                  <a:lnTo>
                    <a:pt x="61" y="67"/>
                  </a:lnTo>
                  <a:lnTo>
                    <a:pt x="41" y="67"/>
                  </a:lnTo>
                  <a:lnTo>
                    <a:pt x="21" y="87"/>
                  </a:lnTo>
                  <a:lnTo>
                    <a:pt x="21" y="107"/>
                  </a:lnTo>
                  <a:lnTo>
                    <a:pt x="21" y="128"/>
                  </a:lnTo>
                  <a:lnTo>
                    <a:pt x="21" y="153"/>
                  </a:lnTo>
                  <a:lnTo>
                    <a:pt x="0" y="153"/>
                  </a:lnTo>
                  <a:lnTo>
                    <a:pt x="0" y="174"/>
                  </a:lnTo>
                  <a:lnTo>
                    <a:pt x="0" y="194"/>
                  </a:lnTo>
                  <a:lnTo>
                    <a:pt x="21" y="194"/>
                  </a:lnTo>
                  <a:lnTo>
                    <a:pt x="41" y="174"/>
                  </a:lnTo>
                  <a:lnTo>
                    <a:pt x="41" y="153"/>
                  </a:lnTo>
                  <a:lnTo>
                    <a:pt x="61" y="128"/>
                  </a:lnTo>
                  <a:lnTo>
                    <a:pt x="82" y="128"/>
                  </a:lnTo>
                  <a:cubicBezTo>
                    <a:pt x="82" y="128"/>
                    <a:pt x="82" y="153"/>
                    <a:pt x="102" y="153"/>
                  </a:cubicBezTo>
                  <a:cubicBezTo>
                    <a:pt x="102" y="153"/>
                    <a:pt x="127" y="153"/>
                    <a:pt x="148" y="174"/>
                  </a:cubicBezTo>
                  <a:cubicBezTo>
                    <a:pt x="148" y="174"/>
                    <a:pt x="168" y="174"/>
                    <a:pt x="168" y="153"/>
                  </a:cubicBezTo>
                  <a:lnTo>
                    <a:pt x="188" y="153"/>
                  </a:lnTo>
                  <a:cubicBezTo>
                    <a:pt x="188" y="128"/>
                    <a:pt x="209" y="107"/>
                    <a:pt x="209" y="107"/>
                  </a:cubicBezTo>
                  <a:lnTo>
                    <a:pt x="209" y="67"/>
                  </a:lnTo>
                  <a:lnTo>
                    <a:pt x="188" y="46"/>
                  </a:lnTo>
                  <a:lnTo>
                    <a:pt x="188" y="26"/>
                  </a:lnTo>
                  <a:lnTo>
                    <a:pt x="16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9"/>
            <p:cNvSpPr/>
            <p:nvPr/>
          </p:nvSpPr>
          <p:spPr>
            <a:xfrm>
              <a:off x="2229886" y="2409056"/>
              <a:ext cx="20394" cy="10936"/>
            </a:xfrm>
            <a:custGeom>
              <a:rect b="b" l="l" r="r" t="t"/>
              <a:pathLst>
                <a:path extrusionOk="0" h="148" w="276">
                  <a:moveTo>
                    <a:pt x="128" y="0"/>
                  </a:moveTo>
                  <a:lnTo>
                    <a:pt x="107" y="21"/>
                  </a:lnTo>
                  <a:lnTo>
                    <a:pt x="107" y="41"/>
                  </a:lnTo>
                  <a:cubicBezTo>
                    <a:pt x="107" y="61"/>
                    <a:pt x="82" y="82"/>
                    <a:pt x="82" y="82"/>
                  </a:cubicBezTo>
                  <a:cubicBezTo>
                    <a:pt x="82" y="102"/>
                    <a:pt x="62" y="102"/>
                    <a:pt x="62" y="127"/>
                  </a:cubicBezTo>
                  <a:lnTo>
                    <a:pt x="1" y="127"/>
                  </a:lnTo>
                  <a:lnTo>
                    <a:pt x="21" y="148"/>
                  </a:lnTo>
                  <a:lnTo>
                    <a:pt x="41" y="148"/>
                  </a:lnTo>
                  <a:cubicBezTo>
                    <a:pt x="62" y="148"/>
                    <a:pt x="82" y="148"/>
                    <a:pt x="82" y="127"/>
                  </a:cubicBezTo>
                  <a:cubicBezTo>
                    <a:pt x="107" y="127"/>
                    <a:pt x="107" y="102"/>
                    <a:pt x="128" y="82"/>
                  </a:cubicBezTo>
                  <a:lnTo>
                    <a:pt x="128" y="61"/>
                  </a:lnTo>
                  <a:lnTo>
                    <a:pt x="148" y="61"/>
                  </a:lnTo>
                  <a:lnTo>
                    <a:pt x="168" y="82"/>
                  </a:lnTo>
                  <a:lnTo>
                    <a:pt x="168" y="102"/>
                  </a:lnTo>
                  <a:cubicBezTo>
                    <a:pt x="189" y="102"/>
                    <a:pt x="189" y="127"/>
                    <a:pt x="209" y="127"/>
                  </a:cubicBezTo>
                  <a:lnTo>
                    <a:pt x="235" y="127"/>
                  </a:lnTo>
                  <a:lnTo>
                    <a:pt x="235" y="102"/>
                  </a:lnTo>
                  <a:lnTo>
                    <a:pt x="255" y="102"/>
                  </a:lnTo>
                  <a:cubicBezTo>
                    <a:pt x="275" y="82"/>
                    <a:pt x="275" y="61"/>
                    <a:pt x="275" y="61"/>
                  </a:cubicBezTo>
                  <a:lnTo>
                    <a:pt x="275" y="21"/>
                  </a:lnTo>
                  <a:lnTo>
                    <a:pt x="255" y="21"/>
                  </a:lnTo>
                  <a:cubicBezTo>
                    <a:pt x="255" y="21"/>
                    <a:pt x="235" y="21"/>
                    <a:pt x="235" y="41"/>
                  </a:cubicBezTo>
                  <a:lnTo>
                    <a:pt x="235" y="82"/>
                  </a:lnTo>
                  <a:lnTo>
                    <a:pt x="189" y="82"/>
                  </a:lnTo>
                  <a:cubicBezTo>
                    <a:pt x="189" y="82"/>
                    <a:pt x="189" y="61"/>
                    <a:pt x="168" y="61"/>
                  </a:cubicBezTo>
                  <a:lnTo>
                    <a:pt x="168" y="41"/>
                  </a:lnTo>
                  <a:lnTo>
                    <a:pt x="148" y="21"/>
                  </a:lnTo>
                  <a:lnTo>
                    <a:pt x="128" y="21"/>
                  </a:lnTo>
                  <a:lnTo>
                    <a:pt x="128"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9"/>
            <p:cNvSpPr/>
            <p:nvPr/>
          </p:nvSpPr>
          <p:spPr>
            <a:xfrm>
              <a:off x="2234394" y="2416519"/>
              <a:ext cx="18916" cy="15887"/>
            </a:xfrm>
            <a:custGeom>
              <a:rect b="b" l="l" r="r" t="t"/>
              <a:pathLst>
                <a:path extrusionOk="0" h="215" w="256">
                  <a:moveTo>
                    <a:pt x="87" y="1"/>
                  </a:moveTo>
                  <a:lnTo>
                    <a:pt x="87" y="26"/>
                  </a:lnTo>
                  <a:lnTo>
                    <a:pt x="87" y="47"/>
                  </a:lnTo>
                  <a:lnTo>
                    <a:pt x="87" y="67"/>
                  </a:lnTo>
                  <a:cubicBezTo>
                    <a:pt x="87" y="87"/>
                    <a:pt x="87" y="87"/>
                    <a:pt x="67" y="108"/>
                  </a:cubicBezTo>
                  <a:lnTo>
                    <a:pt x="67" y="128"/>
                  </a:lnTo>
                  <a:cubicBezTo>
                    <a:pt x="67" y="154"/>
                    <a:pt x="46" y="154"/>
                    <a:pt x="46" y="174"/>
                  </a:cubicBezTo>
                  <a:lnTo>
                    <a:pt x="21" y="174"/>
                  </a:lnTo>
                  <a:lnTo>
                    <a:pt x="1" y="154"/>
                  </a:lnTo>
                  <a:lnTo>
                    <a:pt x="1" y="174"/>
                  </a:lnTo>
                  <a:lnTo>
                    <a:pt x="1" y="194"/>
                  </a:lnTo>
                  <a:lnTo>
                    <a:pt x="21" y="194"/>
                  </a:lnTo>
                  <a:lnTo>
                    <a:pt x="46" y="215"/>
                  </a:lnTo>
                  <a:lnTo>
                    <a:pt x="67" y="194"/>
                  </a:lnTo>
                  <a:lnTo>
                    <a:pt x="67" y="174"/>
                  </a:lnTo>
                  <a:lnTo>
                    <a:pt x="87" y="154"/>
                  </a:lnTo>
                  <a:cubicBezTo>
                    <a:pt x="87" y="128"/>
                    <a:pt x="107" y="128"/>
                    <a:pt x="107" y="108"/>
                  </a:cubicBezTo>
                  <a:lnTo>
                    <a:pt x="107" y="87"/>
                  </a:lnTo>
                  <a:lnTo>
                    <a:pt x="128" y="108"/>
                  </a:lnTo>
                  <a:lnTo>
                    <a:pt x="128" y="128"/>
                  </a:lnTo>
                  <a:lnTo>
                    <a:pt x="148" y="128"/>
                  </a:lnTo>
                  <a:lnTo>
                    <a:pt x="174" y="154"/>
                  </a:lnTo>
                  <a:lnTo>
                    <a:pt x="194" y="154"/>
                  </a:lnTo>
                  <a:cubicBezTo>
                    <a:pt x="214" y="154"/>
                    <a:pt x="214" y="154"/>
                    <a:pt x="235" y="128"/>
                  </a:cubicBezTo>
                  <a:lnTo>
                    <a:pt x="235" y="108"/>
                  </a:lnTo>
                  <a:lnTo>
                    <a:pt x="235" y="87"/>
                  </a:lnTo>
                  <a:lnTo>
                    <a:pt x="235" y="67"/>
                  </a:lnTo>
                  <a:lnTo>
                    <a:pt x="255" y="67"/>
                  </a:lnTo>
                  <a:lnTo>
                    <a:pt x="255" y="47"/>
                  </a:lnTo>
                  <a:lnTo>
                    <a:pt x="235" y="47"/>
                  </a:lnTo>
                  <a:lnTo>
                    <a:pt x="235" y="26"/>
                  </a:lnTo>
                  <a:lnTo>
                    <a:pt x="214" y="47"/>
                  </a:lnTo>
                  <a:lnTo>
                    <a:pt x="214" y="67"/>
                  </a:lnTo>
                  <a:lnTo>
                    <a:pt x="214" y="87"/>
                  </a:lnTo>
                  <a:lnTo>
                    <a:pt x="214" y="108"/>
                  </a:lnTo>
                  <a:lnTo>
                    <a:pt x="194" y="128"/>
                  </a:lnTo>
                  <a:lnTo>
                    <a:pt x="174" y="128"/>
                  </a:lnTo>
                  <a:lnTo>
                    <a:pt x="174" y="108"/>
                  </a:lnTo>
                  <a:lnTo>
                    <a:pt x="148" y="87"/>
                  </a:lnTo>
                  <a:cubicBezTo>
                    <a:pt x="148" y="87"/>
                    <a:pt x="128" y="87"/>
                    <a:pt x="128" y="67"/>
                  </a:cubicBezTo>
                  <a:lnTo>
                    <a:pt x="128" y="47"/>
                  </a:lnTo>
                  <a:lnTo>
                    <a:pt x="107" y="26"/>
                  </a:lnTo>
                  <a:lnTo>
                    <a:pt x="10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9"/>
            <p:cNvSpPr/>
            <p:nvPr/>
          </p:nvSpPr>
          <p:spPr>
            <a:xfrm>
              <a:off x="2215625" y="2378982"/>
              <a:ext cx="9458" cy="3473"/>
            </a:xfrm>
            <a:custGeom>
              <a:rect b="b" l="l" r="r" t="t"/>
              <a:pathLst>
                <a:path extrusionOk="0" h="47" w="128">
                  <a:moveTo>
                    <a:pt x="0" y="0"/>
                  </a:moveTo>
                  <a:lnTo>
                    <a:pt x="0" y="26"/>
                  </a:lnTo>
                  <a:cubicBezTo>
                    <a:pt x="21" y="26"/>
                    <a:pt x="21" y="46"/>
                    <a:pt x="46" y="46"/>
                  </a:cubicBezTo>
                  <a:lnTo>
                    <a:pt x="107" y="46"/>
                  </a:lnTo>
                  <a:lnTo>
                    <a:pt x="128" y="26"/>
                  </a:lnTo>
                  <a:lnTo>
                    <a:pt x="128" y="0"/>
                  </a:lnTo>
                  <a:lnTo>
                    <a:pt x="87" y="0"/>
                  </a:lnTo>
                  <a:lnTo>
                    <a:pt x="87" y="26"/>
                  </a:lnTo>
                  <a:lnTo>
                    <a:pt x="66" y="26"/>
                  </a:lnTo>
                  <a:lnTo>
                    <a:pt x="46"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9"/>
            <p:cNvSpPr/>
            <p:nvPr/>
          </p:nvSpPr>
          <p:spPr>
            <a:xfrm>
              <a:off x="2239271" y="2427825"/>
              <a:ext cx="20394" cy="13966"/>
            </a:xfrm>
            <a:custGeom>
              <a:rect b="b" l="l" r="r" t="t"/>
              <a:pathLst>
                <a:path extrusionOk="0" h="189" w="276">
                  <a:moveTo>
                    <a:pt x="148" y="1"/>
                  </a:moveTo>
                  <a:lnTo>
                    <a:pt x="148" y="21"/>
                  </a:lnTo>
                  <a:lnTo>
                    <a:pt x="148" y="62"/>
                  </a:lnTo>
                  <a:lnTo>
                    <a:pt x="148" y="82"/>
                  </a:lnTo>
                  <a:lnTo>
                    <a:pt x="148" y="102"/>
                  </a:lnTo>
                  <a:lnTo>
                    <a:pt x="128" y="128"/>
                  </a:lnTo>
                  <a:lnTo>
                    <a:pt x="128" y="148"/>
                  </a:lnTo>
                  <a:lnTo>
                    <a:pt x="82" y="148"/>
                  </a:lnTo>
                  <a:cubicBezTo>
                    <a:pt x="82" y="148"/>
                    <a:pt x="82" y="128"/>
                    <a:pt x="62" y="128"/>
                  </a:cubicBezTo>
                  <a:cubicBezTo>
                    <a:pt x="41" y="102"/>
                    <a:pt x="41" y="82"/>
                    <a:pt x="21" y="62"/>
                  </a:cubicBezTo>
                  <a:lnTo>
                    <a:pt x="1" y="62"/>
                  </a:lnTo>
                  <a:lnTo>
                    <a:pt x="1" y="82"/>
                  </a:lnTo>
                  <a:cubicBezTo>
                    <a:pt x="1" y="82"/>
                    <a:pt x="21" y="102"/>
                    <a:pt x="41" y="128"/>
                  </a:cubicBezTo>
                  <a:cubicBezTo>
                    <a:pt x="41" y="148"/>
                    <a:pt x="41" y="148"/>
                    <a:pt x="62" y="148"/>
                  </a:cubicBezTo>
                  <a:cubicBezTo>
                    <a:pt x="62" y="168"/>
                    <a:pt x="82" y="168"/>
                    <a:pt x="82" y="168"/>
                  </a:cubicBezTo>
                  <a:lnTo>
                    <a:pt x="108" y="189"/>
                  </a:lnTo>
                  <a:lnTo>
                    <a:pt x="128" y="168"/>
                  </a:lnTo>
                  <a:lnTo>
                    <a:pt x="148" y="168"/>
                  </a:lnTo>
                  <a:lnTo>
                    <a:pt x="148" y="148"/>
                  </a:lnTo>
                  <a:lnTo>
                    <a:pt x="169" y="148"/>
                  </a:lnTo>
                  <a:lnTo>
                    <a:pt x="169" y="128"/>
                  </a:lnTo>
                  <a:lnTo>
                    <a:pt x="169" y="102"/>
                  </a:lnTo>
                  <a:lnTo>
                    <a:pt x="169" y="82"/>
                  </a:lnTo>
                  <a:lnTo>
                    <a:pt x="169" y="41"/>
                  </a:lnTo>
                  <a:lnTo>
                    <a:pt x="189" y="62"/>
                  </a:lnTo>
                  <a:cubicBezTo>
                    <a:pt x="189" y="82"/>
                    <a:pt x="209" y="82"/>
                    <a:pt x="209" y="82"/>
                  </a:cubicBezTo>
                  <a:lnTo>
                    <a:pt x="275" y="82"/>
                  </a:lnTo>
                  <a:lnTo>
                    <a:pt x="275" y="62"/>
                  </a:lnTo>
                  <a:lnTo>
                    <a:pt x="235" y="62"/>
                  </a:lnTo>
                  <a:lnTo>
                    <a:pt x="209" y="41"/>
                  </a:lnTo>
                  <a:lnTo>
                    <a:pt x="189" y="21"/>
                  </a:lnTo>
                  <a:lnTo>
                    <a:pt x="189"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9"/>
            <p:cNvSpPr/>
            <p:nvPr/>
          </p:nvSpPr>
          <p:spPr>
            <a:xfrm>
              <a:off x="2237793" y="2432332"/>
              <a:ext cx="1552" cy="6503"/>
            </a:xfrm>
            <a:custGeom>
              <a:rect b="b" l="l" r="r" t="t"/>
              <a:pathLst>
                <a:path extrusionOk="0" h="88" w="21">
                  <a:moveTo>
                    <a:pt x="0" y="1"/>
                  </a:moveTo>
                  <a:lnTo>
                    <a:pt x="0" y="21"/>
                  </a:lnTo>
                  <a:lnTo>
                    <a:pt x="0" y="41"/>
                  </a:lnTo>
                  <a:lnTo>
                    <a:pt x="0" y="67"/>
                  </a:lnTo>
                  <a:lnTo>
                    <a:pt x="0" y="87"/>
                  </a:lnTo>
                  <a:lnTo>
                    <a:pt x="21" y="87"/>
                  </a:lnTo>
                  <a:lnTo>
                    <a:pt x="21" y="67"/>
                  </a:lnTo>
                  <a:lnTo>
                    <a:pt x="21" y="41"/>
                  </a:lnTo>
                  <a:lnTo>
                    <a:pt x="2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9"/>
            <p:cNvSpPr/>
            <p:nvPr/>
          </p:nvSpPr>
          <p:spPr>
            <a:xfrm>
              <a:off x="2240822" y="2435362"/>
              <a:ext cx="23350" cy="17365"/>
            </a:xfrm>
            <a:custGeom>
              <a:rect b="b" l="l" r="r" t="t"/>
              <a:pathLst>
                <a:path extrusionOk="0" h="235" w="316">
                  <a:moveTo>
                    <a:pt x="234" y="0"/>
                  </a:moveTo>
                  <a:lnTo>
                    <a:pt x="234" y="26"/>
                  </a:lnTo>
                  <a:lnTo>
                    <a:pt x="234" y="46"/>
                  </a:lnTo>
                  <a:lnTo>
                    <a:pt x="254" y="66"/>
                  </a:lnTo>
                  <a:lnTo>
                    <a:pt x="254" y="107"/>
                  </a:lnTo>
                  <a:lnTo>
                    <a:pt x="254" y="127"/>
                  </a:lnTo>
                  <a:lnTo>
                    <a:pt x="234" y="153"/>
                  </a:lnTo>
                  <a:lnTo>
                    <a:pt x="234" y="173"/>
                  </a:lnTo>
                  <a:lnTo>
                    <a:pt x="168" y="173"/>
                  </a:lnTo>
                  <a:cubicBezTo>
                    <a:pt x="168" y="153"/>
                    <a:pt x="168" y="153"/>
                    <a:pt x="148" y="127"/>
                  </a:cubicBezTo>
                  <a:lnTo>
                    <a:pt x="127" y="107"/>
                  </a:lnTo>
                  <a:lnTo>
                    <a:pt x="127" y="87"/>
                  </a:lnTo>
                  <a:lnTo>
                    <a:pt x="87" y="87"/>
                  </a:lnTo>
                  <a:lnTo>
                    <a:pt x="87" y="107"/>
                  </a:lnTo>
                  <a:lnTo>
                    <a:pt x="87" y="153"/>
                  </a:lnTo>
                  <a:lnTo>
                    <a:pt x="87" y="173"/>
                  </a:lnTo>
                  <a:lnTo>
                    <a:pt x="61" y="173"/>
                  </a:lnTo>
                  <a:lnTo>
                    <a:pt x="61" y="194"/>
                  </a:lnTo>
                  <a:lnTo>
                    <a:pt x="61" y="214"/>
                  </a:lnTo>
                  <a:lnTo>
                    <a:pt x="20" y="214"/>
                  </a:lnTo>
                  <a:lnTo>
                    <a:pt x="0" y="234"/>
                  </a:lnTo>
                  <a:lnTo>
                    <a:pt x="61" y="234"/>
                  </a:lnTo>
                  <a:lnTo>
                    <a:pt x="87" y="214"/>
                  </a:lnTo>
                  <a:lnTo>
                    <a:pt x="87" y="194"/>
                  </a:lnTo>
                  <a:lnTo>
                    <a:pt x="107" y="173"/>
                  </a:lnTo>
                  <a:lnTo>
                    <a:pt x="107" y="127"/>
                  </a:lnTo>
                  <a:lnTo>
                    <a:pt x="127" y="127"/>
                  </a:lnTo>
                  <a:cubicBezTo>
                    <a:pt x="127" y="153"/>
                    <a:pt x="148" y="173"/>
                    <a:pt x="148" y="173"/>
                  </a:cubicBezTo>
                  <a:lnTo>
                    <a:pt x="168" y="194"/>
                  </a:lnTo>
                  <a:lnTo>
                    <a:pt x="188" y="214"/>
                  </a:lnTo>
                  <a:lnTo>
                    <a:pt x="234" y="214"/>
                  </a:lnTo>
                  <a:cubicBezTo>
                    <a:pt x="234" y="194"/>
                    <a:pt x="254" y="194"/>
                    <a:pt x="254" y="194"/>
                  </a:cubicBezTo>
                  <a:lnTo>
                    <a:pt x="254" y="173"/>
                  </a:lnTo>
                  <a:cubicBezTo>
                    <a:pt x="275" y="173"/>
                    <a:pt x="275" y="153"/>
                    <a:pt x="275" y="153"/>
                  </a:cubicBezTo>
                  <a:lnTo>
                    <a:pt x="275" y="107"/>
                  </a:lnTo>
                  <a:lnTo>
                    <a:pt x="275" y="66"/>
                  </a:lnTo>
                  <a:lnTo>
                    <a:pt x="295" y="87"/>
                  </a:lnTo>
                  <a:lnTo>
                    <a:pt x="316" y="66"/>
                  </a:lnTo>
                  <a:lnTo>
                    <a:pt x="295" y="66"/>
                  </a:lnTo>
                  <a:lnTo>
                    <a:pt x="295" y="46"/>
                  </a:lnTo>
                  <a:lnTo>
                    <a:pt x="275" y="26"/>
                  </a:lnTo>
                  <a:lnTo>
                    <a:pt x="254"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9"/>
            <p:cNvSpPr/>
            <p:nvPr/>
          </p:nvSpPr>
          <p:spPr>
            <a:xfrm>
              <a:off x="2243778" y="2452653"/>
              <a:ext cx="25271" cy="17365"/>
            </a:xfrm>
            <a:custGeom>
              <a:rect b="b" l="l" r="r" t="t"/>
              <a:pathLst>
                <a:path extrusionOk="0" h="235" w="342">
                  <a:moveTo>
                    <a:pt x="174" y="0"/>
                  </a:moveTo>
                  <a:lnTo>
                    <a:pt x="174" y="21"/>
                  </a:lnTo>
                  <a:lnTo>
                    <a:pt x="174" y="46"/>
                  </a:lnTo>
                  <a:lnTo>
                    <a:pt x="174" y="87"/>
                  </a:lnTo>
                  <a:cubicBezTo>
                    <a:pt x="174" y="87"/>
                    <a:pt x="174" y="107"/>
                    <a:pt x="148" y="107"/>
                  </a:cubicBezTo>
                  <a:lnTo>
                    <a:pt x="148" y="127"/>
                  </a:lnTo>
                  <a:lnTo>
                    <a:pt x="148" y="148"/>
                  </a:lnTo>
                  <a:lnTo>
                    <a:pt x="148" y="194"/>
                  </a:lnTo>
                  <a:lnTo>
                    <a:pt x="128" y="194"/>
                  </a:lnTo>
                  <a:lnTo>
                    <a:pt x="108" y="214"/>
                  </a:lnTo>
                  <a:lnTo>
                    <a:pt x="87" y="214"/>
                  </a:lnTo>
                  <a:lnTo>
                    <a:pt x="87" y="194"/>
                  </a:lnTo>
                  <a:lnTo>
                    <a:pt x="67" y="173"/>
                  </a:lnTo>
                  <a:lnTo>
                    <a:pt x="87" y="173"/>
                  </a:lnTo>
                  <a:cubicBezTo>
                    <a:pt x="67" y="173"/>
                    <a:pt x="67" y="173"/>
                    <a:pt x="67" y="148"/>
                  </a:cubicBezTo>
                  <a:lnTo>
                    <a:pt x="67" y="127"/>
                  </a:lnTo>
                  <a:lnTo>
                    <a:pt x="47" y="127"/>
                  </a:lnTo>
                  <a:lnTo>
                    <a:pt x="47" y="87"/>
                  </a:lnTo>
                  <a:cubicBezTo>
                    <a:pt x="21" y="66"/>
                    <a:pt x="21" y="46"/>
                    <a:pt x="21" y="46"/>
                  </a:cubicBezTo>
                  <a:lnTo>
                    <a:pt x="1" y="21"/>
                  </a:lnTo>
                  <a:lnTo>
                    <a:pt x="1" y="46"/>
                  </a:lnTo>
                  <a:lnTo>
                    <a:pt x="1" y="87"/>
                  </a:lnTo>
                  <a:lnTo>
                    <a:pt x="21" y="107"/>
                  </a:lnTo>
                  <a:lnTo>
                    <a:pt x="21" y="127"/>
                  </a:lnTo>
                  <a:lnTo>
                    <a:pt x="21" y="148"/>
                  </a:lnTo>
                  <a:cubicBezTo>
                    <a:pt x="47" y="173"/>
                    <a:pt x="47" y="173"/>
                    <a:pt x="47" y="194"/>
                  </a:cubicBezTo>
                  <a:lnTo>
                    <a:pt x="67" y="214"/>
                  </a:lnTo>
                  <a:cubicBezTo>
                    <a:pt x="67" y="234"/>
                    <a:pt x="87" y="234"/>
                    <a:pt x="87" y="234"/>
                  </a:cubicBezTo>
                  <a:lnTo>
                    <a:pt x="128" y="234"/>
                  </a:lnTo>
                  <a:lnTo>
                    <a:pt x="148" y="214"/>
                  </a:lnTo>
                  <a:lnTo>
                    <a:pt x="174" y="194"/>
                  </a:lnTo>
                  <a:lnTo>
                    <a:pt x="174" y="173"/>
                  </a:lnTo>
                  <a:cubicBezTo>
                    <a:pt x="174" y="173"/>
                    <a:pt x="174" y="148"/>
                    <a:pt x="194" y="148"/>
                  </a:cubicBezTo>
                  <a:lnTo>
                    <a:pt x="194" y="127"/>
                  </a:lnTo>
                  <a:lnTo>
                    <a:pt x="194" y="87"/>
                  </a:lnTo>
                  <a:lnTo>
                    <a:pt x="214" y="87"/>
                  </a:lnTo>
                  <a:cubicBezTo>
                    <a:pt x="214" y="107"/>
                    <a:pt x="235" y="107"/>
                    <a:pt x="235" y="127"/>
                  </a:cubicBezTo>
                  <a:lnTo>
                    <a:pt x="255" y="148"/>
                  </a:lnTo>
                  <a:lnTo>
                    <a:pt x="301" y="148"/>
                  </a:lnTo>
                  <a:lnTo>
                    <a:pt x="321" y="127"/>
                  </a:lnTo>
                  <a:lnTo>
                    <a:pt x="342" y="107"/>
                  </a:lnTo>
                  <a:lnTo>
                    <a:pt x="342" y="87"/>
                  </a:lnTo>
                  <a:lnTo>
                    <a:pt x="342" y="66"/>
                  </a:lnTo>
                  <a:lnTo>
                    <a:pt x="342" y="46"/>
                  </a:lnTo>
                  <a:cubicBezTo>
                    <a:pt x="321" y="46"/>
                    <a:pt x="321" y="66"/>
                    <a:pt x="321" y="66"/>
                  </a:cubicBezTo>
                  <a:lnTo>
                    <a:pt x="321" y="87"/>
                  </a:lnTo>
                  <a:cubicBezTo>
                    <a:pt x="321" y="87"/>
                    <a:pt x="321" y="107"/>
                    <a:pt x="301" y="107"/>
                  </a:cubicBezTo>
                  <a:lnTo>
                    <a:pt x="301" y="127"/>
                  </a:lnTo>
                  <a:lnTo>
                    <a:pt x="276" y="107"/>
                  </a:lnTo>
                  <a:cubicBezTo>
                    <a:pt x="255" y="107"/>
                    <a:pt x="255" y="107"/>
                    <a:pt x="255" y="87"/>
                  </a:cubicBezTo>
                  <a:cubicBezTo>
                    <a:pt x="235" y="87"/>
                    <a:pt x="214" y="66"/>
                    <a:pt x="214" y="46"/>
                  </a:cubicBezTo>
                  <a:lnTo>
                    <a:pt x="214" y="21"/>
                  </a:lnTo>
                  <a:lnTo>
                    <a:pt x="194" y="21"/>
                  </a:lnTo>
                  <a:lnTo>
                    <a:pt x="194"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9"/>
            <p:cNvSpPr/>
            <p:nvPr/>
          </p:nvSpPr>
          <p:spPr>
            <a:xfrm>
              <a:off x="2253236" y="2463515"/>
              <a:ext cx="23719" cy="20764"/>
            </a:xfrm>
            <a:custGeom>
              <a:rect b="b" l="l" r="r" t="t"/>
              <a:pathLst>
                <a:path extrusionOk="0" h="281" w="321">
                  <a:moveTo>
                    <a:pt x="193" y="1"/>
                  </a:moveTo>
                  <a:lnTo>
                    <a:pt x="173" y="26"/>
                  </a:lnTo>
                  <a:lnTo>
                    <a:pt x="173" y="47"/>
                  </a:lnTo>
                  <a:lnTo>
                    <a:pt x="173" y="67"/>
                  </a:lnTo>
                  <a:lnTo>
                    <a:pt x="173" y="108"/>
                  </a:lnTo>
                  <a:lnTo>
                    <a:pt x="173" y="153"/>
                  </a:lnTo>
                  <a:lnTo>
                    <a:pt x="173" y="194"/>
                  </a:lnTo>
                  <a:lnTo>
                    <a:pt x="148" y="214"/>
                  </a:lnTo>
                  <a:lnTo>
                    <a:pt x="148" y="235"/>
                  </a:lnTo>
                  <a:lnTo>
                    <a:pt x="66" y="235"/>
                  </a:lnTo>
                  <a:lnTo>
                    <a:pt x="66" y="214"/>
                  </a:lnTo>
                  <a:lnTo>
                    <a:pt x="66" y="194"/>
                  </a:lnTo>
                  <a:lnTo>
                    <a:pt x="46" y="174"/>
                  </a:lnTo>
                  <a:lnTo>
                    <a:pt x="46" y="153"/>
                  </a:lnTo>
                  <a:cubicBezTo>
                    <a:pt x="46" y="128"/>
                    <a:pt x="20" y="108"/>
                    <a:pt x="20" y="108"/>
                  </a:cubicBezTo>
                  <a:lnTo>
                    <a:pt x="0" y="87"/>
                  </a:lnTo>
                  <a:lnTo>
                    <a:pt x="0" y="108"/>
                  </a:lnTo>
                  <a:cubicBezTo>
                    <a:pt x="0" y="128"/>
                    <a:pt x="0" y="153"/>
                    <a:pt x="20" y="174"/>
                  </a:cubicBezTo>
                  <a:lnTo>
                    <a:pt x="20" y="194"/>
                  </a:lnTo>
                  <a:lnTo>
                    <a:pt x="20" y="214"/>
                  </a:lnTo>
                  <a:cubicBezTo>
                    <a:pt x="46" y="214"/>
                    <a:pt x="46" y="235"/>
                    <a:pt x="46" y="235"/>
                  </a:cubicBezTo>
                  <a:lnTo>
                    <a:pt x="46" y="255"/>
                  </a:lnTo>
                  <a:lnTo>
                    <a:pt x="66" y="255"/>
                  </a:lnTo>
                  <a:lnTo>
                    <a:pt x="66" y="281"/>
                  </a:lnTo>
                  <a:lnTo>
                    <a:pt x="127" y="281"/>
                  </a:lnTo>
                  <a:lnTo>
                    <a:pt x="148" y="255"/>
                  </a:lnTo>
                  <a:lnTo>
                    <a:pt x="173" y="235"/>
                  </a:lnTo>
                  <a:lnTo>
                    <a:pt x="193" y="214"/>
                  </a:lnTo>
                  <a:lnTo>
                    <a:pt x="193" y="194"/>
                  </a:lnTo>
                  <a:lnTo>
                    <a:pt x="193" y="174"/>
                  </a:lnTo>
                  <a:lnTo>
                    <a:pt x="193" y="153"/>
                  </a:lnTo>
                  <a:lnTo>
                    <a:pt x="214" y="128"/>
                  </a:lnTo>
                  <a:lnTo>
                    <a:pt x="214" y="108"/>
                  </a:lnTo>
                  <a:lnTo>
                    <a:pt x="214" y="87"/>
                  </a:lnTo>
                  <a:cubicBezTo>
                    <a:pt x="214" y="87"/>
                    <a:pt x="214" y="108"/>
                    <a:pt x="234" y="108"/>
                  </a:cubicBezTo>
                  <a:lnTo>
                    <a:pt x="254" y="128"/>
                  </a:lnTo>
                  <a:lnTo>
                    <a:pt x="275" y="128"/>
                  </a:lnTo>
                  <a:cubicBezTo>
                    <a:pt x="275" y="128"/>
                    <a:pt x="275" y="153"/>
                    <a:pt x="300" y="153"/>
                  </a:cubicBezTo>
                  <a:lnTo>
                    <a:pt x="320" y="128"/>
                  </a:lnTo>
                  <a:cubicBezTo>
                    <a:pt x="320" y="128"/>
                    <a:pt x="320" y="108"/>
                    <a:pt x="300" y="108"/>
                  </a:cubicBezTo>
                  <a:lnTo>
                    <a:pt x="275" y="108"/>
                  </a:lnTo>
                  <a:lnTo>
                    <a:pt x="254" y="87"/>
                  </a:lnTo>
                  <a:cubicBezTo>
                    <a:pt x="254" y="87"/>
                    <a:pt x="234" y="87"/>
                    <a:pt x="234" y="67"/>
                  </a:cubicBezTo>
                  <a:cubicBezTo>
                    <a:pt x="234" y="67"/>
                    <a:pt x="214" y="67"/>
                    <a:pt x="214" y="47"/>
                  </a:cubicBezTo>
                  <a:cubicBezTo>
                    <a:pt x="214" y="47"/>
                    <a:pt x="214" y="26"/>
                    <a:pt x="193" y="26"/>
                  </a:cubicBezTo>
                  <a:lnTo>
                    <a:pt x="193"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9"/>
            <p:cNvSpPr/>
            <p:nvPr/>
          </p:nvSpPr>
          <p:spPr>
            <a:xfrm>
              <a:off x="2250207" y="2469943"/>
              <a:ext cx="4581" cy="12488"/>
            </a:xfrm>
            <a:custGeom>
              <a:rect b="b" l="l" r="r" t="t"/>
              <a:pathLst>
                <a:path extrusionOk="0" h="169" w="62">
                  <a:moveTo>
                    <a:pt x="41" y="0"/>
                  </a:moveTo>
                  <a:lnTo>
                    <a:pt x="41" y="21"/>
                  </a:lnTo>
                  <a:lnTo>
                    <a:pt x="41" y="66"/>
                  </a:lnTo>
                  <a:cubicBezTo>
                    <a:pt x="41" y="87"/>
                    <a:pt x="21" y="107"/>
                    <a:pt x="21" y="107"/>
                  </a:cubicBezTo>
                  <a:lnTo>
                    <a:pt x="21" y="148"/>
                  </a:lnTo>
                  <a:lnTo>
                    <a:pt x="0" y="148"/>
                  </a:lnTo>
                  <a:lnTo>
                    <a:pt x="0" y="168"/>
                  </a:lnTo>
                  <a:lnTo>
                    <a:pt x="41" y="168"/>
                  </a:lnTo>
                  <a:lnTo>
                    <a:pt x="41" y="148"/>
                  </a:lnTo>
                  <a:lnTo>
                    <a:pt x="41" y="127"/>
                  </a:lnTo>
                  <a:cubicBezTo>
                    <a:pt x="61" y="127"/>
                    <a:pt x="61" y="107"/>
                    <a:pt x="61" y="107"/>
                  </a:cubicBezTo>
                  <a:lnTo>
                    <a:pt x="61" y="66"/>
                  </a:lnTo>
                  <a:lnTo>
                    <a:pt x="61" y="21"/>
                  </a:lnTo>
                  <a:lnTo>
                    <a:pt x="6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9"/>
            <p:cNvSpPr/>
            <p:nvPr/>
          </p:nvSpPr>
          <p:spPr>
            <a:xfrm>
              <a:off x="2251684" y="2479327"/>
              <a:ext cx="29779" cy="20394"/>
            </a:xfrm>
            <a:custGeom>
              <a:rect b="b" l="l" r="r" t="t"/>
              <a:pathLst>
                <a:path extrusionOk="0" h="276" w="403">
                  <a:moveTo>
                    <a:pt x="341" y="0"/>
                  </a:moveTo>
                  <a:cubicBezTo>
                    <a:pt x="321" y="21"/>
                    <a:pt x="321" y="21"/>
                    <a:pt x="321" y="41"/>
                  </a:cubicBezTo>
                  <a:lnTo>
                    <a:pt x="321" y="87"/>
                  </a:lnTo>
                  <a:lnTo>
                    <a:pt x="321" y="128"/>
                  </a:lnTo>
                  <a:lnTo>
                    <a:pt x="321" y="168"/>
                  </a:lnTo>
                  <a:lnTo>
                    <a:pt x="321" y="214"/>
                  </a:lnTo>
                  <a:lnTo>
                    <a:pt x="296" y="234"/>
                  </a:lnTo>
                  <a:lnTo>
                    <a:pt x="296" y="255"/>
                  </a:lnTo>
                  <a:lnTo>
                    <a:pt x="255" y="255"/>
                  </a:lnTo>
                  <a:lnTo>
                    <a:pt x="255" y="234"/>
                  </a:lnTo>
                  <a:lnTo>
                    <a:pt x="235" y="234"/>
                  </a:lnTo>
                  <a:lnTo>
                    <a:pt x="235" y="214"/>
                  </a:lnTo>
                  <a:lnTo>
                    <a:pt x="214" y="194"/>
                  </a:lnTo>
                  <a:cubicBezTo>
                    <a:pt x="194" y="168"/>
                    <a:pt x="194" y="148"/>
                    <a:pt x="169" y="128"/>
                  </a:cubicBezTo>
                  <a:lnTo>
                    <a:pt x="169" y="107"/>
                  </a:lnTo>
                  <a:lnTo>
                    <a:pt x="148" y="87"/>
                  </a:lnTo>
                  <a:lnTo>
                    <a:pt x="128" y="87"/>
                  </a:lnTo>
                  <a:lnTo>
                    <a:pt x="128" y="107"/>
                  </a:lnTo>
                  <a:cubicBezTo>
                    <a:pt x="128" y="128"/>
                    <a:pt x="128" y="128"/>
                    <a:pt x="107" y="148"/>
                  </a:cubicBezTo>
                  <a:lnTo>
                    <a:pt x="107" y="168"/>
                  </a:lnTo>
                  <a:lnTo>
                    <a:pt x="107" y="194"/>
                  </a:lnTo>
                  <a:lnTo>
                    <a:pt x="87" y="214"/>
                  </a:lnTo>
                  <a:lnTo>
                    <a:pt x="67" y="234"/>
                  </a:lnTo>
                  <a:lnTo>
                    <a:pt x="1" y="234"/>
                  </a:lnTo>
                  <a:lnTo>
                    <a:pt x="21" y="255"/>
                  </a:lnTo>
                  <a:lnTo>
                    <a:pt x="41" y="255"/>
                  </a:lnTo>
                  <a:cubicBezTo>
                    <a:pt x="41" y="262"/>
                    <a:pt x="44" y="264"/>
                    <a:pt x="48" y="264"/>
                  </a:cubicBezTo>
                  <a:cubicBezTo>
                    <a:pt x="55" y="264"/>
                    <a:pt x="67" y="255"/>
                    <a:pt x="67" y="255"/>
                  </a:cubicBezTo>
                  <a:cubicBezTo>
                    <a:pt x="87" y="255"/>
                    <a:pt x="87" y="234"/>
                    <a:pt x="107" y="234"/>
                  </a:cubicBezTo>
                  <a:lnTo>
                    <a:pt x="128" y="214"/>
                  </a:lnTo>
                  <a:lnTo>
                    <a:pt x="128" y="194"/>
                  </a:lnTo>
                  <a:cubicBezTo>
                    <a:pt x="148" y="168"/>
                    <a:pt x="148" y="148"/>
                    <a:pt x="148" y="148"/>
                  </a:cubicBezTo>
                  <a:lnTo>
                    <a:pt x="169" y="168"/>
                  </a:lnTo>
                  <a:lnTo>
                    <a:pt x="169" y="194"/>
                  </a:lnTo>
                  <a:lnTo>
                    <a:pt x="194" y="214"/>
                  </a:lnTo>
                  <a:lnTo>
                    <a:pt x="194" y="234"/>
                  </a:lnTo>
                  <a:lnTo>
                    <a:pt x="214" y="255"/>
                  </a:lnTo>
                  <a:lnTo>
                    <a:pt x="235" y="255"/>
                  </a:lnTo>
                  <a:lnTo>
                    <a:pt x="235" y="275"/>
                  </a:lnTo>
                  <a:lnTo>
                    <a:pt x="321" y="275"/>
                  </a:lnTo>
                  <a:lnTo>
                    <a:pt x="321" y="255"/>
                  </a:lnTo>
                  <a:lnTo>
                    <a:pt x="341" y="234"/>
                  </a:lnTo>
                  <a:lnTo>
                    <a:pt x="341" y="214"/>
                  </a:lnTo>
                  <a:lnTo>
                    <a:pt x="362" y="194"/>
                  </a:lnTo>
                  <a:lnTo>
                    <a:pt x="362" y="168"/>
                  </a:lnTo>
                  <a:lnTo>
                    <a:pt x="362" y="128"/>
                  </a:lnTo>
                  <a:lnTo>
                    <a:pt x="362" y="67"/>
                  </a:lnTo>
                  <a:cubicBezTo>
                    <a:pt x="362" y="87"/>
                    <a:pt x="382" y="87"/>
                    <a:pt x="382" y="107"/>
                  </a:cubicBezTo>
                  <a:lnTo>
                    <a:pt x="403" y="87"/>
                  </a:lnTo>
                  <a:lnTo>
                    <a:pt x="403" y="67"/>
                  </a:lnTo>
                  <a:lnTo>
                    <a:pt x="382" y="67"/>
                  </a:lnTo>
                  <a:cubicBezTo>
                    <a:pt x="382" y="41"/>
                    <a:pt x="362" y="41"/>
                    <a:pt x="362" y="21"/>
                  </a:cubicBezTo>
                  <a:lnTo>
                    <a:pt x="34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9"/>
            <p:cNvSpPr/>
            <p:nvPr/>
          </p:nvSpPr>
          <p:spPr>
            <a:xfrm>
              <a:off x="2254714" y="2501126"/>
              <a:ext cx="31626" cy="18030"/>
            </a:xfrm>
            <a:custGeom>
              <a:rect b="b" l="l" r="r" t="t"/>
              <a:pathLst>
                <a:path extrusionOk="0" h="244" w="428">
                  <a:moveTo>
                    <a:pt x="26" y="0"/>
                  </a:moveTo>
                  <a:cubicBezTo>
                    <a:pt x="0" y="0"/>
                    <a:pt x="0" y="0"/>
                    <a:pt x="0" y="26"/>
                  </a:cubicBezTo>
                  <a:lnTo>
                    <a:pt x="0" y="67"/>
                  </a:lnTo>
                  <a:cubicBezTo>
                    <a:pt x="0" y="87"/>
                    <a:pt x="26" y="87"/>
                    <a:pt x="26" y="107"/>
                  </a:cubicBezTo>
                  <a:lnTo>
                    <a:pt x="26" y="128"/>
                  </a:lnTo>
                  <a:cubicBezTo>
                    <a:pt x="26" y="128"/>
                    <a:pt x="26" y="153"/>
                    <a:pt x="46" y="153"/>
                  </a:cubicBezTo>
                  <a:cubicBezTo>
                    <a:pt x="46" y="173"/>
                    <a:pt x="66" y="194"/>
                    <a:pt x="66" y="214"/>
                  </a:cubicBezTo>
                  <a:cubicBezTo>
                    <a:pt x="87" y="214"/>
                    <a:pt x="87" y="234"/>
                    <a:pt x="87" y="234"/>
                  </a:cubicBezTo>
                  <a:lnTo>
                    <a:pt x="128" y="234"/>
                  </a:lnTo>
                  <a:cubicBezTo>
                    <a:pt x="136" y="241"/>
                    <a:pt x="144" y="243"/>
                    <a:pt x="151" y="243"/>
                  </a:cubicBezTo>
                  <a:cubicBezTo>
                    <a:pt x="167" y="243"/>
                    <a:pt x="180" y="234"/>
                    <a:pt x="194" y="234"/>
                  </a:cubicBezTo>
                  <a:cubicBezTo>
                    <a:pt x="214" y="214"/>
                    <a:pt x="214" y="194"/>
                    <a:pt x="234" y="173"/>
                  </a:cubicBezTo>
                  <a:lnTo>
                    <a:pt x="234" y="153"/>
                  </a:lnTo>
                  <a:lnTo>
                    <a:pt x="234" y="128"/>
                  </a:lnTo>
                  <a:lnTo>
                    <a:pt x="255" y="107"/>
                  </a:lnTo>
                  <a:lnTo>
                    <a:pt x="255" y="87"/>
                  </a:lnTo>
                  <a:cubicBezTo>
                    <a:pt x="255" y="87"/>
                    <a:pt x="280" y="107"/>
                    <a:pt x="280" y="128"/>
                  </a:cubicBezTo>
                  <a:lnTo>
                    <a:pt x="300" y="128"/>
                  </a:lnTo>
                  <a:lnTo>
                    <a:pt x="321" y="153"/>
                  </a:lnTo>
                  <a:lnTo>
                    <a:pt x="382" y="153"/>
                  </a:lnTo>
                  <a:lnTo>
                    <a:pt x="407" y="128"/>
                  </a:lnTo>
                  <a:lnTo>
                    <a:pt x="428" y="107"/>
                  </a:lnTo>
                  <a:lnTo>
                    <a:pt x="428" y="87"/>
                  </a:lnTo>
                  <a:lnTo>
                    <a:pt x="428" y="67"/>
                  </a:lnTo>
                  <a:lnTo>
                    <a:pt x="428" y="46"/>
                  </a:lnTo>
                  <a:lnTo>
                    <a:pt x="428" y="0"/>
                  </a:lnTo>
                  <a:lnTo>
                    <a:pt x="407" y="0"/>
                  </a:lnTo>
                  <a:lnTo>
                    <a:pt x="407" y="67"/>
                  </a:lnTo>
                  <a:lnTo>
                    <a:pt x="407" y="87"/>
                  </a:lnTo>
                  <a:lnTo>
                    <a:pt x="382" y="107"/>
                  </a:lnTo>
                  <a:lnTo>
                    <a:pt x="382" y="128"/>
                  </a:lnTo>
                  <a:lnTo>
                    <a:pt x="341" y="128"/>
                  </a:lnTo>
                  <a:cubicBezTo>
                    <a:pt x="341" y="128"/>
                    <a:pt x="341" y="107"/>
                    <a:pt x="321" y="107"/>
                  </a:cubicBezTo>
                  <a:lnTo>
                    <a:pt x="300" y="87"/>
                  </a:lnTo>
                  <a:lnTo>
                    <a:pt x="280" y="67"/>
                  </a:lnTo>
                  <a:lnTo>
                    <a:pt x="255" y="46"/>
                  </a:lnTo>
                  <a:lnTo>
                    <a:pt x="255" y="26"/>
                  </a:lnTo>
                  <a:lnTo>
                    <a:pt x="234" y="0"/>
                  </a:lnTo>
                  <a:lnTo>
                    <a:pt x="234" y="26"/>
                  </a:lnTo>
                  <a:lnTo>
                    <a:pt x="214" y="26"/>
                  </a:lnTo>
                  <a:lnTo>
                    <a:pt x="214" y="46"/>
                  </a:lnTo>
                  <a:lnTo>
                    <a:pt x="234" y="46"/>
                  </a:lnTo>
                  <a:lnTo>
                    <a:pt x="234" y="67"/>
                  </a:lnTo>
                  <a:cubicBezTo>
                    <a:pt x="214" y="67"/>
                    <a:pt x="214" y="87"/>
                    <a:pt x="214" y="87"/>
                  </a:cubicBezTo>
                  <a:lnTo>
                    <a:pt x="214" y="107"/>
                  </a:lnTo>
                  <a:lnTo>
                    <a:pt x="214" y="128"/>
                  </a:lnTo>
                  <a:cubicBezTo>
                    <a:pt x="214" y="153"/>
                    <a:pt x="194" y="173"/>
                    <a:pt x="194" y="173"/>
                  </a:cubicBezTo>
                  <a:lnTo>
                    <a:pt x="173" y="194"/>
                  </a:lnTo>
                  <a:lnTo>
                    <a:pt x="173" y="214"/>
                  </a:lnTo>
                  <a:lnTo>
                    <a:pt x="107" y="214"/>
                  </a:lnTo>
                  <a:lnTo>
                    <a:pt x="87" y="194"/>
                  </a:lnTo>
                  <a:cubicBezTo>
                    <a:pt x="87" y="173"/>
                    <a:pt x="66" y="173"/>
                    <a:pt x="66" y="153"/>
                  </a:cubicBezTo>
                  <a:cubicBezTo>
                    <a:pt x="66" y="128"/>
                    <a:pt x="46" y="128"/>
                    <a:pt x="46" y="107"/>
                  </a:cubicBezTo>
                  <a:lnTo>
                    <a:pt x="46" y="87"/>
                  </a:lnTo>
                  <a:lnTo>
                    <a:pt x="46" y="67"/>
                  </a:lnTo>
                  <a:cubicBezTo>
                    <a:pt x="46" y="46"/>
                    <a:pt x="46" y="26"/>
                    <a:pt x="26" y="26"/>
                  </a:cubicBezTo>
                  <a:lnTo>
                    <a:pt x="26"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9"/>
            <p:cNvSpPr/>
            <p:nvPr/>
          </p:nvSpPr>
          <p:spPr>
            <a:xfrm>
              <a:off x="2259591" y="2515387"/>
              <a:ext cx="34656" cy="20394"/>
            </a:xfrm>
            <a:custGeom>
              <a:rect b="b" l="l" r="r" t="t"/>
              <a:pathLst>
                <a:path extrusionOk="0" h="276" w="469">
                  <a:moveTo>
                    <a:pt x="296" y="1"/>
                  </a:moveTo>
                  <a:lnTo>
                    <a:pt x="296" y="21"/>
                  </a:lnTo>
                  <a:cubicBezTo>
                    <a:pt x="296" y="41"/>
                    <a:pt x="275" y="41"/>
                    <a:pt x="275" y="62"/>
                  </a:cubicBezTo>
                  <a:lnTo>
                    <a:pt x="275" y="87"/>
                  </a:lnTo>
                  <a:lnTo>
                    <a:pt x="275" y="189"/>
                  </a:lnTo>
                  <a:lnTo>
                    <a:pt x="255" y="189"/>
                  </a:lnTo>
                  <a:lnTo>
                    <a:pt x="255" y="214"/>
                  </a:lnTo>
                  <a:cubicBezTo>
                    <a:pt x="234" y="214"/>
                    <a:pt x="234" y="235"/>
                    <a:pt x="214" y="235"/>
                  </a:cubicBezTo>
                  <a:lnTo>
                    <a:pt x="168" y="235"/>
                  </a:lnTo>
                  <a:cubicBezTo>
                    <a:pt x="148" y="214"/>
                    <a:pt x="128" y="169"/>
                    <a:pt x="107" y="148"/>
                  </a:cubicBezTo>
                  <a:cubicBezTo>
                    <a:pt x="107" y="148"/>
                    <a:pt x="87" y="128"/>
                    <a:pt x="87" y="108"/>
                  </a:cubicBezTo>
                  <a:lnTo>
                    <a:pt x="87" y="87"/>
                  </a:lnTo>
                  <a:lnTo>
                    <a:pt x="62" y="87"/>
                  </a:lnTo>
                  <a:lnTo>
                    <a:pt x="62" y="128"/>
                  </a:lnTo>
                  <a:cubicBezTo>
                    <a:pt x="41" y="128"/>
                    <a:pt x="41" y="148"/>
                    <a:pt x="41" y="148"/>
                  </a:cubicBezTo>
                  <a:cubicBezTo>
                    <a:pt x="41" y="169"/>
                    <a:pt x="21" y="189"/>
                    <a:pt x="21" y="214"/>
                  </a:cubicBezTo>
                  <a:cubicBezTo>
                    <a:pt x="0" y="235"/>
                    <a:pt x="0" y="235"/>
                    <a:pt x="0" y="255"/>
                  </a:cubicBezTo>
                  <a:lnTo>
                    <a:pt x="0" y="275"/>
                  </a:lnTo>
                  <a:lnTo>
                    <a:pt x="21" y="275"/>
                  </a:lnTo>
                  <a:cubicBezTo>
                    <a:pt x="21" y="255"/>
                    <a:pt x="41" y="235"/>
                    <a:pt x="62" y="214"/>
                  </a:cubicBezTo>
                  <a:cubicBezTo>
                    <a:pt x="62" y="189"/>
                    <a:pt x="62" y="169"/>
                    <a:pt x="87" y="148"/>
                  </a:cubicBezTo>
                  <a:cubicBezTo>
                    <a:pt x="87" y="169"/>
                    <a:pt x="107" y="189"/>
                    <a:pt x="107" y="214"/>
                  </a:cubicBezTo>
                  <a:lnTo>
                    <a:pt x="128" y="235"/>
                  </a:lnTo>
                  <a:lnTo>
                    <a:pt x="148" y="235"/>
                  </a:lnTo>
                  <a:lnTo>
                    <a:pt x="148" y="255"/>
                  </a:lnTo>
                  <a:cubicBezTo>
                    <a:pt x="158" y="265"/>
                    <a:pt x="168" y="270"/>
                    <a:pt x="179" y="270"/>
                  </a:cubicBezTo>
                  <a:cubicBezTo>
                    <a:pt x="190" y="270"/>
                    <a:pt x="201" y="265"/>
                    <a:pt x="214" y="255"/>
                  </a:cubicBezTo>
                  <a:lnTo>
                    <a:pt x="255" y="255"/>
                  </a:lnTo>
                  <a:lnTo>
                    <a:pt x="255" y="235"/>
                  </a:lnTo>
                  <a:lnTo>
                    <a:pt x="275" y="235"/>
                  </a:lnTo>
                  <a:lnTo>
                    <a:pt x="275" y="214"/>
                  </a:lnTo>
                  <a:lnTo>
                    <a:pt x="296" y="214"/>
                  </a:lnTo>
                  <a:lnTo>
                    <a:pt x="296" y="189"/>
                  </a:lnTo>
                  <a:cubicBezTo>
                    <a:pt x="296" y="169"/>
                    <a:pt x="296" y="169"/>
                    <a:pt x="316" y="148"/>
                  </a:cubicBezTo>
                  <a:lnTo>
                    <a:pt x="316" y="128"/>
                  </a:lnTo>
                  <a:lnTo>
                    <a:pt x="316" y="108"/>
                  </a:lnTo>
                  <a:lnTo>
                    <a:pt x="316" y="87"/>
                  </a:lnTo>
                  <a:cubicBezTo>
                    <a:pt x="316" y="108"/>
                    <a:pt x="341" y="108"/>
                    <a:pt x="341" y="128"/>
                  </a:cubicBezTo>
                  <a:lnTo>
                    <a:pt x="362" y="148"/>
                  </a:lnTo>
                  <a:lnTo>
                    <a:pt x="382" y="169"/>
                  </a:lnTo>
                  <a:lnTo>
                    <a:pt x="443" y="169"/>
                  </a:lnTo>
                  <a:lnTo>
                    <a:pt x="468" y="148"/>
                  </a:lnTo>
                  <a:lnTo>
                    <a:pt x="443" y="128"/>
                  </a:lnTo>
                  <a:lnTo>
                    <a:pt x="423" y="128"/>
                  </a:lnTo>
                  <a:lnTo>
                    <a:pt x="423" y="148"/>
                  </a:lnTo>
                  <a:lnTo>
                    <a:pt x="402" y="148"/>
                  </a:lnTo>
                  <a:lnTo>
                    <a:pt x="382" y="128"/>
                  </a:lnTo>
                  <a:lnTo>
                    <a:pt x="362" y="108"/>
                  </a:lnTo>
                  <a:cubicBezTo>
                    <a:pt x="362" y="108"/>
                    <a:pt x="362" y="87"/>
                    <a:pt x="341" y="87"/>
                  </a:cubicBezTo>
                  <a:cubicBezTo>
                    <a:pt x="341" y="62"/>
                    <a:pt x="341" y="41"/>
                    <a:pt x="316" y="21"/>
                  </a:cubicBezTo>
                  <a:lnTo>
                    <a:pt x="316"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9"/>
            <p:cNvSpPr/>
            <p:nvPr/>
          </p:nvSpPr>
          <p:spPr>
            <a:xfrm>
              <a:off x="2261069" y="2531200"/>
              <a:ext cx="34656" cy="23350"/>
            </a:xfrm>
            <a:custGeom>
              <a:rect b="b" l="l" r="r" t="t"/>
              <a:pathLst>
                <a:path extrusionOk="0" h="316" w="469">
                  <a:moveTo>
                    <a:pt x="448" y="0"/>
                  </a:moveTo>
                  <a:cubicBezTo>
                    <a:pt x="448" y="0"/>
                    <a:pt x="423" y="0"/>
                    <a:pt x="423" y="21"/>
                  </a:cubicBezTo>
                  <a:lnTo>
                    <a:pt x="423" y="41"/>
                  </a:lnTo>
                  <a:lnTo>
                    <a:pt x="423" y="82"/>
                  </a:lnTo>
                  <a:lnTo>
                    <a:pt x="423" y="128"/>
                  </a:lnTo>
                  <a:lnTo>
                    <a:pt x="423" y="148"/>
                  </a:lnTo>
                  <a:cubicBezTo>
                    <a:pt x="423" y="168"/>
                    <a:pt x="403" y="168"/>
                    <a:pt x="403" y="189"/>
                  </a:cubicBezTo>
                  <a:lnTo>
                    <a:pt x="382" y="209"/>
                  </a:lnTo>
                  <a:lnTo>
                    <a:pt x="342" y="209"/>
                  </a:lnTo>
                  <a:lnTo>
                    <a:pt x="321" y="189"/>
                  </a:lnTo>
                  <a:cubicBezTo>
                    <a:pt x="321" y="189"/>
                    <a:pt x="321" y="168"/>
                    <a:pt x="296" y="168"/>
                  </a:cubicBezTo>
                  <a:cubicBezTo>
                    <a:pt x="296" y="148"/>
                    <a:pt x="276" y="148"/>
                    <a:pt x="276" y="128"/>
                  </a:cubicBezTo>
                  <a:lnTo>
                    <a:pt x="276" y="102"/>
                  </a:lnTo>
                  <a:cubicBezTo>
                    <a:pt x="255" y="82"/>
                    <a:pt x="255" y="82"/>
                    <a:pt x="255" y="61"/>
                  </a:cubicBezTo>
                  <a:lnTo>
                    <a:pt x="235" y="61"/>
                  </a:lnTo>
                  <a:lnTo>
                    <a:pt x="235" y="82"/>
                  </a:lnTo>
                  <a:lnTo>
                    <a:pt x="235" y="102"/>
                  </a:lnTo>
                  <a:lnTo>
                    <a:pt x="235" y="148"/>
                  </a:lnTo>
                  <a:cubicBezTo>
                    <a:pt x="214" y="168"/>
                    <a:pt x="214" y="189"/>
                    <a:pt x="214" y="209"/>
                  </a:cubicBezTo>
                  <a:cubicBezTo>
                    <a:pt x="214" y="229"/>
                    <a:pt x="194" y="229"/>
                    <a:pt x="194" y="255"/>
                  </a:cubicBezTo>
                  <a:lnTo>
                    <a:pt x="169" y="275"/>
                  </a:lnTo>
                  <a:lnTo>
                    <a:pt x="169" y="295"/>
                  </a:lnTo>
                  <a:lnTo>
                    <a:pt x="128" y="295"/>
                  </a:lnTo>
                  <a:lnTo>
                    <a:pt x="108" y="275"/>
                  </a:lnTo>
                  <a:cubicBezTo>
                    <a:pt x="87" y="275"/>
                    <a:pt x="87" y="275"/>
                    <a:pt x="67" y="255"/>
                  </a:cubicBezTo>
                  <a:cubicBezTo>
                    <a:pt x="67" y="255"/>
                    <a:pt x="67" y="229"/>
                    <a:pt x="42" y="229"/>
                  </a:cubicBezTo>
                  <a:lnTo>
                    <a:pt x="42" y="189"/>
                  </a:lnTo>
                  <a:cubicBezTo>
                    <a:pt x="42" y="189"/>
                    <a:pt x="21" y="168"/>
                    <a:pt x="21" y="148"/>
                  </a:cubicBezTo>
                  <a:lnTo>
                    <a:pt x="21" y="128"/>
                  </a:lnTo>
                  <a:lnTo>
                    <a:pt x="1" y="102"/>
                  </a:lnTo>
                  <a:lnTo>
                    <a:pt x="1" y="128"/>
                  </a:lnTo>
                  <a:lnTo>
                    <a:pt x="1" y="189"/>
                  </a:lnTo>
                  <a:cubicBezTo>
                    <a:pt x="21" y="209"/>
                    <a:pt x="21" y="229"/>
                    <a:pt x="42" y="255"/>
                  </a:cubicBezTo>
                  <a:cubicBezTo>
                    <a:pt x="42" y="275"/>
                    <a:pt x="42" y="275"/>
                    <a:pt x="67" y="275"/>
                  </a:cubicBezTo>
                  <a:cubicBezTo>
                    <a:pt x="67" y="295"/>
                    <a:pt x="67" y="295"/>
                    <a:pt x="87" y="295"/>
                  </a:cubicBezTo>
                  <a:lnTo>
                    <a:pt x="108" y="316"/>
                  </a:lnTo>
                  <a:lnTo>
                    <a:pt x="169" y="316"/>
                  </a:lnTo>
                  <a:cubicBezTo>
                    <a:pt x="194" y="295"/>
                    <a:pt x="194" y="295"/>
                    <a:pt x="214" y="295"/>
                  </a:cubicBezTo>
                  <a:lnTo>
                    <a:pt x="214" y="255"/>
                  </a:lnTo>
                  <a:cubicBezTo>
                    <a:pt x="235" y="255"/>
                    <a:pt x="235" y="229"/>
                    <a:pt x="235" y="229"/>
                  </a:cubicBezTo>
                  <a:cubicBezTo>
                    <a:pt x="235" y="209"/>
                    <a:pt x="255" y="189"/>
                    <a:pt x="255" y="148"/>
                  </a:cubicBezTo>
                  <a:cubicBezTo>
                    <a:pt x="255" y="148"/>
                    <a:pt x="276" y="168"/>
                    <a:pt x="276" y="189"/>
                  </a:cubicBezTo>
                  <a:cubicBezTo>
                    <a:pt x="276" y="189"/>
                    <a:pt x="296" y="189"/>
                    <a:pt x="296" y="209"/>
                  </a:cubicBezTo>
                  <a:lnTo>
                    <a:pt x="321" y="209"/>
                  </a:lnTo>
                  <a:lnTo>
                    <a:pt x="321" y="229"/>
                  </a:lnTo>
                  <a:lnTo>
                    <a:pt x="403" y="229"/>
                  </a:lnTo>
                  <a:cubicBezTo>
                    <a:pt x="403" y="229"/>
                    <a:pt x="423" y="229"/>
                    <a:pt x="423" y="209"/>
                  </a:cubicBezTo>
                  <a:lnTo>
                    <a:pt x="448" y="189"/>
                  </a:lnTo>
                  <a:lnTo>
                    <a:pt x="448" y="168"/>
                  </a:lnTo>
                  <a:lnTo>
                    <a:pt x="448" y="148"/>
                  </a:lnTo>
                  <a:cubicBezTo>
                    <a:pt x="469" y="148"/>
                    <a:pt x="469" y="128"/>
                    <a:pt x="469" y="128"/>
                  </a:cubicBezTo>
                  <a:lnTo>
                    <a:pt x="469" y="102"/>
                  </a:lnTo>
                  <a:lnTo>
                    <a:pt x="469" y="41"/>
                  </a:lnTo>
                  <a:lnTo>
                    <a:pt x="469" y="21"/>
                  </a:lnTo>
                  <a:cubicBezTo>
                    <a:pt x="469" y="0"/>
                    <a:pt x="448" y="0"/>
                    <a:pt x="44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9"/>
            <p:cNvSpPr/>
            <p:nvPr/>
          </p:nvSpPr>
          <p:spPr>
            <a:xfrm>
              <a:off x="2261069" y="2548121"/>
              <a:ext cx="44040" cy="20764"/>
            </a:xfrm>
            <a:custGeom>
              <a:rect b="b" l="l" r="r" t="t"/>
              <a:pathLst>
                <a:path extrusionOk="0" h="281" w="596">
                  <a:moveTo>
                    <a:pt x="362" y="0"/>
                  </a:moveTo>
                  <a:lnTo>
                    <a:pt x="342" y="26"/>
                  </a:lnTo>
                  <a:lnTo>
                    <a:pt x="342" y="46"/>
                  </a:lnTo>
                  <a:lnTo>
                    <a:pt x="342" y="66"/>
                  </a:lnTo>
                  <a:cubicBezTo>
                    <a:pt x="342" y="87"/>
                    <a:pt x="321" y="87"/>
                    <a:pt x="321" y="107"/>
                  </a:cubicBezTo>
                  <a:cubicBezTo>
                    <a:pt x="321" y="127"/>
                    <a:pt x="321" y="127"/>
                    <a:pt x="296" y="153"/>
                  </a:cubicBezTo>
                  <a:lnTo>
                    <a:pt x="296" y="194"/>
                  </a:lnTo>
                  <a:lnTo>
                    <a:pt x="276" y="214"/>
                  </a:lnTo>
                  <a:cubicBezTo>
                    <a:pt x="255" y="214"/>
                    <a:pt x="255" y="214"/>
                    <a:pt x="255" y="234"/>
                  </a:cubicBezTo>
                  <a:lnTo>
                    <a:pt x="214" y="234"/>
                  </a:lnTo>
                  <a:lnTo>
                    <a:pt x="194" y="214"/>
                  </a:lnTo>
                  <a:lnTo>
                    <a:pt x="169" y="194"/>
                  </a:lnTo>
                  <a:lnTo>
                    <a:pt x="169" y="173"/>
                  </a:lnTo>
                  <a:lnTo>
                    <a:pt x="148" y="153"/>
                  </a:lnTo>
                  <a:cubicBezTo>
                    <a:pt x="148" y="153"/>
                    <a:pt x="128" y="127"/>
                    <a:pt x="128" y="107"/>
                  </a:cubicBezTo>
                  <a:lnTo>
                    <a:pt x="128" y="87"/>
                  </a:lnTo>
                  <a:lnTo>
                    <a:pt x="108" y="87"/>
                  </a:lnTo>
                  <a:lnTo>
                    <a:pt x="108" y="107"/>
                  </a:lnTo>
                  <a:lnTo>
                    <a:pt x="87" y="127"/>
                  </a:lnTo>
                  <a:lnTo>
                    <a:pt x="87" y="153"/>
                  </a:lnTo>
                  <a:lnTo>
                    <a:pt x="87" y="194"/>
                  </a:lnTo>
                  <a:lnTo>
                    <a:pt x="67" y="194"/>
                  </a:lnTo>
                  <a:lnTo>
                    <a:pt x="67" y="214"/>
                  </a:lnTo>
                  <a:lnTo>
                    <a:pt x="67" y="234"/>
                  </a:lnTo>
                  <a:lnTo>
                    <a:pt x="42" y="234"/>
                  </a:lnTo>
                  <a:lnTo>
                    <a:pt x="42" y="255"/>
                  </a:lnTo>
                  <a:lnTo>
                    <a:pt x="21" y="255"/>
                  </a:lnTo>
                  <a:cubicBezTo>
                    <a:pt x="1" y="255"/>
                    <a:pt x="1" y="255"/>
                    <a:pt x="1" y="280"/>
                  </a:cubicBezTo>
                  <a:lnTo>
                    <a:pt x="67" y="280"/>
                  </a:lnTo>
                  <a:lnTo>
                    <a:pt x="67" y="255"/>
                  </a:lnTo>
                  <a:lnTo>
                    <a:pt x="87" y="234"/>
                  </a:lnTo>
                  <a:cubicBezTo>
                    <a:pt x="87" y="214"/>
                    <a:pt x="108" y="214"/>
                    <a:pt x="108" y="194"/>
                  </a:cubicBezTo>
                  <a:lnTo>
                    <a:pt x="108" y="173"/>
                  </a:lnTo>
                  <a:lnTo>
                    <a:pt x="128" y="153"/>
                  </a:lnTo>
                  <a:lnTo>
                    <a:pt x="128" y="194"/>
                  </a:lnTo>
                  <a:cubicBezTo>
                    <a:pt x="148" y="194"/>
                    <a:pt x="148" y="214"/>
                    <a:pt x="148" y="214"/>
                  </a:cubicBezTo>
                  <a:cubicBezTo>
                    <a:pt x="169" y="214"/>
                    <a:pt x="169" y="234"/>
                    <a:pt x="194" y="234"/>
                  </a:cubicBezTo>
                  <a:lnTo>
                    <a:pt x="214" y="255"/>
                  </a:lnTo>
                  <a:lnTo>
                    <a:pt x="255" y="255"/>
                  </a:lnTo>
                  <a:cubicBezTo>
                    <a:pt x="255" y="255"/>
                    <a:pt x="276" y="255"/>
                    <a:pt x="276" y="234"/>
                  </a:cubicBezTo>
                  <a:lnTo>
                    <a:pt x="296" y="214"/>
                  </a:lnTo>
                  <a:lnTo>
                    <a:pt x="321" y="194"/>
                  </a:lnTo>
                  <a:lnTo>
                    <a:pt x="342" y="173"/>
                  </a:lnTo>
                  <a:lnTo>
                    <a:pt x="342" y="127"/>
                  </a:lnTo>
                  <a:cubicBezTo>
                    <a:pt x="362" y="107"/>
                    <a:pt x="362" y="87"/>
                    <a:pt x="362" y="87"/>
                  </a:cubicBezTo>
                  <a:cubicBezTo>
                    <a:pt x="362" y="87"/>
                    <a:pt x="362" y="107"/>
                    <a:pt x="382" y="127"/>
                  </a:cubicBezTo>
                  <a:lnTo>
                    <a:pt x="382" y="153"/>
                  </a:lnTo>
                  <a:lnTo>
                    <a:pt x="403" y="173"/>
                  </a:lnTo>
                  <a:lnTo>
                    <a:pt x="403" y="194"/>
                  </a:lnTo>
                  <a:lnTo>
                    <a:pt x="448" y="234"/>
                  </a:lnTo>
                  <a:cubicBezTo>
                    <a:pt x="448" y="234"/>
                    <a:pt x="469" y="255"/>
                    <a:pt x="489" y="255"/>
                  </a:cubicBezTo>
                  <a:lnTo>
                    <a:pt x="509" y="280"/>
                  </a:lnTo>
                  <a:lnTo>
                    <a:pt x="530" y="280"/>
                  </a:lnTo>
                  <a:cubicBezTo>
                    <a:pt x="550" y="280"/>
                    <a:pt x="550" y="280"/>
                    <a:pt x="576" y="255"/>
                  </a:cubicBezTo>
                  <a:lnTo>
                    <a:pt x="596" y="234"/>
                  </a:lnTo>
                  <a:lnTo>
                    <a:pt x="596" y="214"/>
                  </a:lnTo>
                  <a:lnTo>
                    <a:pt x="596" y="194"/>
                  </a:lnTo>
                  <a:lnTo>
                    <a:pt x="596" y="173"/>
                  </a:lnTo>
                  <a:cubicBezTo>
                    <a:pt x="576" y="173"/>
                    <a:pt x="576" y="173"/>
                    <a:pt x="576" y="194"/>
                  </a:cubicBezTo>
                  <a:lnTo>
                    <a:pt x="576" y="214"/>
                  </a:lnTo>
                  <a:lnTo>
                    <a:pt x="550" y="234"/>
                  </a:lnTo>
                  <a:lnTo>
                    <a:pt x="489" y="234"/>
                  </a:lnTo>
                  <a:cubicBezTo>
                    <a:pt x="489" y="214"/>
                    <a:pt x="469" y="214"/>
                    <a:pt x="469" y="194"/>
                  </a:cubicBezTo>
                  <a:cubicBezTo>
                    <a:pt x="448" y="173"/>
                    <a:pt x="423" y="153"/>
                    <a:pt x="403" y="127"/>
                  </a:cubicBezTo>
                  <a:lnTo>
                    <a:pt x="403" y="107"/>
                  </a:lnTo>
                  <a:lnTo>
                    <a:pt x="382" y="87"/>
                  </a:lnTo>
                  <a:lnTo>
                    <a:pt x="382" y="46"/>
                  </a:lnTo>
                  <a:lnTo>
                    <a:pt x="382" y="26"/>
                  </a:lnTo>
                  <a:lnTo>
                    <a:pt x="36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9"/>
            <p:cNvSpPr/>
            <p:nvPr/>
          </p:nvSpPr>
          <p:spPr>
            <a:xfrm>
              <a:off x="2261069" y="2565412"/>
              <a:ext cx="45592" cy="20320"/>
            </a:xfrm>
            <a:custGeom>
              <a:rect b="b" l="l" r="r" t="t"/>
              <a:pathLst>
                <a:path extrusionOk="0" h="275" w="617">
                  <a:moveTo>
                    <a:pt x="489" y="0"/>
                  </a:moveTo>
                  <a:lnTo>
                    <a:pt x="469" y="21"/>
                  </a:lnTo>
                  <a:lnTo>
                    <a:pt x="469" y="46"/>
                  </a:lnTo>
                  <a:lnTo>
                    <a:pt x="469" y="66"/>
                  </a:lnTo>
                  <a:cubicBezTo>
                    <a:pt x="469" y="87"/>
                    <a:pt x="448" y="107"/>
                    <a:pt x="448" y="127"/>
                  </a:cubicBezTo>
                  <a:cubicBezTo>
                    <a:pt x="448" y="148"/>
                    <a:pt x="448" y="148"/>
                    <a:pt x="423" y="173"/>
                  </a:cubicBezTo>
                  <a:cubicBezTo>
                    <a:pt x="423" y="194"/>
                    <a:pt x="403" y="194"/>
                    <a:pt x="403" y="194"/>
                  </a:cubicBezTo>
                  <a:lnTo>
                    <a:pt x="382" y="214"/>
                  </a:lnTo>
                  <a:lnTo>
                    <a:pt x="342" y="214"/>
                  </a:lnTo>
                  <a:cubicBezTo>
                    <a:pt x="342" y="194"/>
                    <a:pt x="321" y="194"/>
                    <a:pt x="296" y="173"/>
                  </a:cubicBezTo>
                  <a:cubicBezTo>
                    <a:pt x="296" y="148"/>
                    <a:pt x="276" y="148"/>
                    <a:pt x="276" y="127"/>
                  </a:cubicBezTo>
                  <a:cubicBezTo>
                    <a:pt x="255" y="107"/>
                    <a:pt x="255" y="87"/>
                    <a:pt x="255" y="66"/>
                  </a:cubicBezTo>
                  <a:lnTo>
                    <a:pt x="235" y="66"/>
                  </a:lnTo>
                  <a:lnTo>
                    <a:pt x="235" y="46"/>
                  </a:lnTo>
                  <a:lnTo>
                    <a:pt x="235" y="21"/>
                  </a:lnTo>
                  <a:lnTo>
                    <a:pt x="214" y="21"/>
                  </a:lnTo>
                  <a:lnTo>
                    <a:pt x="214" y="46"/>
                  </a:lnTo>
                  <a:lnTo>
                    <a:pt x="214" y="107"/>
                  </a:lnTo>
                  <a:cubicBezTo>
                    <a:pt x="194" y="127"/>
                    <a:pt x="194" y="127"/>
                    <a:pt x="194" y="148"/>
                  </a:cubicBezTo>
                  <a:cubicBezTo>
                    <a:pt x="194" y="173"/>
                    <a:pt x="169" y="194"/>
                    <a:pt x="169" y="194"/>
                  </a:cubicBezTo>
                  <a:cubicBezTo>
                    <a:pt x="169" y="214"/>
                    <a:pt x="148" y="214"/>
                    <a:pt x="148" y="234"/>
                  </a:cubicBezTo>
                  <a:lnTo>
                    <a:pt x="87" y="234"/>
                  </a:lnTo>
                  <a:lnTo>
                    <a:pt x="87" y="214"/>
                  </a:lnTo>
                  <a:lnTo>
                    <a:pt x="67" y="194"/>
                  </a:lnTo>
                  <a:lnTo>
                    <a:pt x="67" y="173"/>
                  </a:lnTo>
                  <a:lnTo>
                    <a:pt x="67" y="148"/>
                  </a:lnTo>
                  <a:cubicBezTo>
                    <a:pt x="42" y="148"/>
                    <a:pt x="42" y="127"/>
                    <a:pt x="42" y="127"/>
                  </a:cubicBezTo>
                  <a:lnTo>
                    <a:pt x="42" y="87"/>
                  </a:lnTo>
                  <a:lnTo>
                    <a:pt x="42" y="66"/>
                  </a:lnTo>
                  <a:lnTo>
                    <a:pt x="42" y="46"/>
                  </a:lnTo>
                  <a:lnTo>
                    <a:pt x="21" y="21"/>
                  </a:lnTo>
                  <a:lnTo>
                    <a:pt x="1" y="46"/>
                  </a:lnTo>
                  <a:cubicBezTo>
                    <a:pt x="1" y="66"/>
                    <a:pt x="1" y="66"/>
                    <a:pt x="21" y="87"/>
                  </a:cubicBezTo>
                  <a:lnTo>
                    <a:pt x="21" y="107"/>
                  </a:lnTo>
                  <a:lnTo>
                    <a:pt x="21" y="127"/>
                  </a:lnTo>
                  <a:lnTo>
                    <a:pt x="21" y="173"/>
                  </a:lnTo>
                  <a:lnTo>
                    <a:pt x="42" y="173"/>
                  </a:lnTo>
                  <a:lnTo>
                    <a:pt x="42" y="194"/>
                  </a:lnTo>
                  <a:lnTo>
                    <a:pt x="42" y="214"/>
                  </a:lnTo>
                  <a:lnTo>
                    <a:pt x="67" y="234"/>
                  </a:lnTo>
                  <a:lnTo>
                    <a:pt x="87" y="255"/>
                  </a:lnTo>
                  <a:cubicBezTo>
                    <a:pt x="87" y="255"/>
                    <a:pt x="108" y="255"/>
                    <a:pt x="108" y="275"/>
                  </a:cubicBezTo>
                  <a:cubicBezTo>
                    <a:pt x="128" y="275"/>
                    <a:pt x="128" y="275"/>
                    <a:pt x="148" y="255"/>
                  </a:cubicBezTo>
                  <a:lnTo>
                    <a:pt x="169" y="255"/>
                  </a:lnTo>
                  <a:cubicBezTo>
                    <a:pt x="194" y="234"/>
                    <a:pt x="194" y="214"/>
                    <a:pt x="214" y="194"/>
                  </a:cubicBezTo>
                  <a:lnTo>
                    <a:pt x="214" y="148"/>
                  </a:lnTo>
                  <a:lnTo>
                    <a:pt x="235" y="127"/>
                  </a:lnTo>
                  <a:lnTo>
                    <a:pt x="235" y="107"/>
                  </a:lnTo>
                  <a:cubicBezTo>
                    <a:pt x="235" y="127"/>
                    <a:pt x="255" y="148"/>
                    <a:pt x="255" y="173"/>
                  </a:cubicBezTo>
                  <a:cubicBezTo>
                    <a:pt x="276" y="173"/>
                    <a:pt x="276" y="194"/>
                    <a:pt x="276" y="194"/>
                  </a:cubicBezTo>
                  <a:lnTo>
                    <a:pt x="296" y="214"/>
                  </a:lnTo>
                  <a:lnTo>
                    <a:pt x="321" y="214"/>
                  </a:lnTo>
                  <a:cubicBezTo>
                    <a:pt x="321" y="234"/>
                    <a:pt x="342" y="234"/>
                    <a:pt x="342" y="234"/>
                  </a:cubicBezTo>
                  <a:lnTo>
                    <a:pt x="403" y="234"/>
                  </a:lnTo>
                  <a:cubicBezTo>
                    <a:pt x="423" y="234"/>
                    <a:pt x="423" y="214"/>
                    <a:pt x="448" y="194"/>
                  </a:cubicBezTo>
                  <a:lnTo>
                    <a:pt x="469" y="173"/>
                  </a:lnTo>
                  <a:lnTo>
                    <a:pt x="469" y="148"/>
                  </a:lnTo>
                  <a:lnTo>
                    <a:pt x="469" y="127"/>
                  </a:lnTo>
                  <a:cubicBezTo>
                    <a:pt x="469" y="127"/>
                    <a:pt x="489" y="127"/>
                    <a:pt x="489" y="107"/>
                  </a:cubicBezTo>
                  <a:cubicBezTo>
                    <a:pt x="509" y="127"/>
                    <a:pt x="530" y="148"/>
                    <a:pt x="530" y="173"/>
                  </a:cubicBezTo>
                  <a:cubicBezTo>
                    <a:pt x="550" y="173"/>
                    <a:pt x="550" y="194"/>
                    <a:pt x="576" y="194"/>
                  </a:cubicBezTo>
                  <a:lnTo>
                    <a:pt x="616" y="194"/>
                  </a:lnTo>
                  <a:lnTo>
                    <a:pt x="616" y="173"/>
                  </a:lnTo>
                  <a:lnTo>
                    <a:pt x="576" y="173"/>
                  </a:lnTo>
                  <a:lnTo>
                    <a:pt x="576" y="148"/>
                  </a:lnTo>
                  <a:cubicBezTo>
                    <a:pt x="550" y="148"/>
                    <a:pt x="550" y="127"/>
                    <a:pt x="530" y="107"/>
                  </a:cubicBezTo>
                  <a:cubicBezTo>
                    <a:pt x="530" y="87"/>
                    <a:pt x="509" y="87"/>
                    <a:pt x="509" y="66"/>
                  </a:cubicBezTo>
                  <a:lnTo>
                    <a:pt x="509" y="46"/>
                  </a:lnTo>
                  <a:lnTo>
                    <a:pt x="509" y="21"/>
                  </a:lnTo>
                  <a:lnTo>
                    <a:pt x="489" y="21"/>
                  </a:lnTo>
                  <a:lnTo>
                    <a:pt x="489"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9"/>
            <p:cNvSpPr/>
            <p:nvPr/>
          </p:nvSpPr>
          <p:spPr>
            <a:xfrm>
              <a:off x="2262621" y="2582702"/>
              <a:ext cx="45518" cy="18843"/>
            </a:xfrm>
            <a:custGeom>
              <a:rect b="b" l="l" r="r" t="t"/>
              <a:pathLst>
                <a:path extrusionOk="0" h="255" w="616">
                  <a:moveTo>
                    <a:pt x="361" y="0"/>
                  </a:moveTo>
                  <a:lnTo>
                    <a:pt x="361" y="21"/>
                  </a:lnTo>
                  <a:lnTo>
                    <a:pt x="361" y="66"/>
                  </a:lnTo>
                  <a:lnTo>
                    <a:pt x="361" y="107"/>
                  </a:lnTo>
                  <a:cubicBezTo>
                    <a:pt x="361" y="127"/>
                    <a:pt x="361" y="148"/>
                    <a:pt x="341" y="168"/>
                  </a:cubicBezTo>
                  <a:lnTo>
                    <a:pt x="341" y="194"/>
                  </a:lnTo>
                  <a:lnTo>
                    <a:pt x="341" y="214"/>
                  </a:lnTo>
                  <a:lnTo>
                    <a:pt x="321" y="214"/>
                  </a:lnTo>
                  <a:lnTo>
                    <a:pt x="300" y="234"/>
                  </a:lnTo>
                  <a:lnTo>
                    <a:pt x="234" y="234"/>
                  </a:lnTo>
                  <a:lnTo>
                    <a:pt x="234" y="214"/>
                  </a:lnTo>
                  <a:lnTo>
                    <a:pt x="214" y="194"/>
                  </a:lnTo>
                  <a:lnTo>
                    <a:pt x="193" y="194"/>
                  </a:lnTo>
                  <a:lnTo>
                    <a:pt x="193" y="168"/>
                  </a:lnTo>
                  <a:cubicBezTo>
                    <a:pt x="173" y="168"/>
                    <a:pt x="173" y="148"/>
                    <a:pt x="173" y="148"/>
                  </a:cubicBezTo>
                  <a:lnTo>
                    <a:pt x="148" y="127"/>
                  </a:lnTo>
                  <a:lnTo>
                    <a:pt x="148" y="87"/>
                  </a:lnTo>
                  <a:lnTo>
                    <a:pt x="148" y="66"/>
                  </a:lnTo>
                  <a:lnTo>
                    <a:pt x="148" y="41"/>
                  </a:lnTo>
                  <a:lnTo>
                    <a:pt x="127" y="21"/>
                  </a:lnTo>
                  <a:lnTo>
                    <a:pt x="107" y="41"/>
                  </a:lnTo>
                  <a:lnTo>
                    <a:pt x="107" y="66"/>
                  </a:lnTo>
                  <a:lnTo>
                    <a:pt x="107" y="87"/>
                  </a:lnTo>
                  <a:cubicBezTo>
                    <a:pt x="87" y="127"/>
                    <a:pt x="87" y="148"/>
                    <a:pt x="66" y="168"/>
                  </a:cubicBezTo>
                  <a:cubicBezTo>
                    <a:pt x="66" y="168"/>
                    <a:pt x="66" y="194"/>
                    <a:pt x="46" y="194"/>
                  </a:cubicBezTo>
                  <a:cubicBezTo>
                    <a:pt x="46" y="194"/>
                    <a:pt x="46" y="214"/>
                    <a:pt x="21" y="214"/>
                  </a:cubicBezTo>
                  <a:lnTo>
                    <a:pt x="0" y="214"/>
                  </a:lnTo>
                  <a:lnTo>
                    <a:pt x="0" y="234"/>
                  </a:lnTo>
                  <a:lnTo>
                    <a:pt x="46" y="234"/>
                  </a:lnTo>
                  <a:cubicBezTo>
                    <a:pt x="46" y="234"/>
                    <a:pt x="66" y="234"/>
                    <a:pt x="66" y="214"/>
                  </a:cubicBezTo>
                  <a:cubicBezTo>
                    <a:pt x="87" y="214"/>
                    <a:pt x="87" y="194"/>
                    <a:pt x="107" y="168"/>
                  </a:cubicBezTo>
                  <a:cubicBezTo>
                    <a:pt x="107" y="148"/>
                    <a:pt x="107" y="127"/>
                    <a:pt x="127" y="107"/>
                  </a:cubicBezTo>
                  <a:lnTo>
                    <a:pt x="127" y="127"/>
                  </a:lnTo>
                  <a:cubicBezTo>
                    <a:pt x="127" y="148"/>
                    <a:pt x="148" y="148"/>
                    <a:pt x="148" y="168"/>
                  </a:cubicBezTo>
                  <a:cubicBezTo>
                    <a:pt x="148" y="168"/>
                    <a:pt x="148" y="194"/>
                    <a:pt x="173" y="194"/>
                  </a:cubicBezTo>
                  <a:lnTo>
                    <a:pt x="173" y="214"/>
                  </a:lnTo>
                  <a:cubicBezTo>
                    <a:pt x="193" y="214"/>
                    <a:pt x="193" y="234"/>
                    <a:pt x="214" y="234"/>
                  </a:cubicBezTo>
                  <a:lnTo>
                    <a:pt x="214" y="255"/>
                  </a:lnTo>
                  <a:lnTo>
                    <a:pt x="321" y="255"/>
                  </a:lnTo>
                  <a:lnTo>
                    <a:pt x="341" y="234"/>
                  </a:lnTo>
                  <a:lnTo>
                    <a:pt x="361" y="214"/>
                  </a:lnTo>
                  <a:lnTo>
                    <a:pt x="361" y="194"/>
                  </a:lnTo>
                  <a:cubicBezTo>
                    <a:pt x="382" y="194"/>
                    <a:pt x="382" y="168"/>
                    <a:pt x="382" y="148"/>
                  </a:cubicBezTo>
                  <a:lnTo>
                    <a:pt x="382" y="127"/>
                  </a:lnTo>
                  <a:lnTo>
                    <a:pt x="382" y="107"/>
                  </a:lnTo>
                  <a:lnTo>
                    <a:pt x="402" y="127"/>
                  </a:lnTo>
                  <a:cubicBezTo>
                    <a:pt x="402" y="148"/>
                    <a:pt x="402" y="148"/>
                    <a:pt x="427" y="168"/>
                  </a:cubicBezTo>
                  <a:cubicBezTo>
                    <a:pt x="427" y="168"/>
                    <a:pt x="448" y="168"/>
                    <a:pt x="448" y="194"/>
                  </a:cubicBezTo>
                  <a:lnTo>
                    <a:pt x="468" y="194"/>
                  </a:lnTo>
                  <a:cubicBezTo>
                    <a:pt x="488" y="214"/>
                    <a:pt x="488" y="214"/>
                    <a:pt x="509" y="214"/>
                  </a:cubicBezTo>
                  <a:lnTo>
                    <a:pt x="529" y="214"/>
                  </a:lnTo>
                  <a:lnTo>
                    <a:pt x="555" y="194"/>
                  </a:lnTo>
                  <a:lnTo>
                    <a:pt x="575" y="168"/>
                  </a:lnTo>
                  <a:lnTo>
                    <a:pt x="595" y="148"/>
                  </a:lnTo>
                  <a:lnTo>
                    <a:pt x="595" y="127"/>
                  </a:lnTo>
                  <a:cubicBezTo>
                    <a:pt x="595" y="107"/>
                    <a:pt x="595" y="107"/>
                    <a:pt x="616" y="87"/>
                  </a:cubicBezTo>
                  <a:lnTo>
                    <a:pt x="616" y="41"/>
                  </a:lnTo>
                  <a:lnTo>
                    <a:pt x="616" y="21"/>
                  </a:lnTo>
                  <a:lnTo>
                    <a:pt x="575" y="21"/>
                  </a:lnTo>
                  <a:lnTo>
                    <a:pt x="575" y="66"/>
                  </a:lnTo>
                  <a:lnTo>
                    <a:pt x="575" y="107"/>
                  </a:lnTo>
                  <a:lnTo>
                    <a:pt x="575" y="127"/>
                  </a:lnTo>
                  <a:lnTo>
                    <a:pt x="555" y="148"/>
                  </a:lnTo>
                  <a:cubicBezTo>
                    <a:pt x="555" y="148"/>
                    <a:pt x="555" y="168"/>
                    <a:pt x="529" y="168"/>
                  </a:cubicBezTo>
                  <a:lnTo>
                    <a:pt x="509" y="194"/>
                  </a:lnTo>
                  <a:lnTo>
                    <a:pt x="488" y="168"/>
                  </a:lnTo>
                  <a:cubicBezTo>
                    <a:pt x="468" y="168"/>
                    <a:pt x="448" y="148"/>
                    <a:pt x="448" y="148"/>
                  </a:cubicBezTo>
                  <a:lnTo>
                    <a:pt x="427" y="127"/>
                  </a:lnTo>
                  <a:cubicBezTo>
                    <a:pt x="427" y="107"/>
                    <a:pt x="427" y="87"/>
                    <a:pt x="402" y="87"/>
                  </a:cubicBezTo>
                  <a:lnTo>
                    <a:pt x="402" y="41"/>
                  </a:lnTo>
                  <a:lnTo>
                    <a:pt x="402" y="21"/>
                  </a:lnTo>
                  <a:lnTo>
                    <a:pt x="382" y="21"/>
                  </a:lnTo>
                  <a:lnTo>
                    <a:pt x="38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9"/>
            <p:cNvSpPr/>
            <p:nvPr/>
          </p:nvSpPr>
          <p:spPr>
            <a:xfrm>
              <a:off x="2262621" y="2596963"/>
              <a:ext cx="46996" cy="21872"/>
            </a:xfrm>
            <a:custGeom>
              <a:rect b="b" l="l" r="r" t="t"/>
              <a:pathLst>
                <a:path extrusionOk="0" h="296" w="636">
                  <a:moveTo>
                    <a:pt x="468" y="1"/>
                  </a:moveTo>
                  <a:lnTo>
                    <a:pt x="468" y="21"/>
                  </a:lnTo>
                  <a:lnTo>
                    <a:pt x="468" y="41"/>
                  </a:lnTo>
                  <a:cubicBezTo>
                    <a:pt x="448" y="62"/>
                    <a:pt x="448" y="62"/>
                    <a:pt x="448" y="82"/>
                  </a:cubicBezTo>
                  <a:lnTo>
                    <a:pt x="448" y="128"/>
                  </a:lnTo>
                  <a:lnTo>
                    <a:pt x="427" y="148"/>
                  </a:lnTo>
                  <a:lnTo>
                    <a:pt x="427" y="168"/>
                  </a:lnTo>
                  <a:cubicBezTo>
                    <a:pt x="427" y="189"/>
                    <a:pt x="402" y="209"/>
                    <a:pt x="402" y="209"/>
                  </a:cubicBezTo>
                  <a:cubicBezTo>
                    <a:pt x="402" y="229"/>
                    <a:pt x="382" y="229"/>
                    <a:pt x="382" y="255"/>
                  </a:cubicBezTo>
                  <a:lnTo>
                    <a:pt x="300" y="255"/>
                  </a:lnTo>
                  <a:cubicBezTo>
                    <a:pt x="300" y="229"/>
                    <a:pt x="275" y="209"/>
                    <a:pt x="275" y="209"/>
                  </a:cubicBezTo>
                  <a:cubicBezTo>
                    <a:pt x="275" y="189"/>
                    <a:pt x="255" y="189"/>
                    <a:pt x="255" y="189"/>
                  </a:cubicBezTo>
                  <a:lnTo>
                    <a:pt x="255" y="148"/>
                  </a:lnTo>
                  <a:lnTo>
                    <a:pt x="255" y="102"/>
                  </a:lnTo>
                  <a:lnTo>
                    <a:pt x="234" y="82"/>
                  </a:lnTo>
                  <a:lnTo>
                    <a:pt x="234" y="62"/>
                  </a:lnTo>
                  <a:lnTo>
                    <a:pt x="214" y="62"/>
                  </a:lnTo>
                  <a:lnTo>
                    <a:pt x="214" y="82"/>
                  </a:lnTo>
                  <a:lnTo>
                    <a:pt x="193" y="102"/>
                  </a:lnTo>
                  <a:cubicBezTo>
                    <a:pt x="193" y="128"/>
                    <a:pt x="173" y="148"/>
                    <a:pt x="173" y="148"/>
                  </a:cubicBezTo>
                  <a:cubicBezTo>
                    <a:pt x="148" y="168"/>
                    <a:pt x="148" y="189"/>
                    <a:pt x="127" y="209"/>
                  </a:cubicBezTo>
                  <a:lnTo>
                    <a:pt x="107" y="209"/>
                  </a:lnTo>
                  <a:lnTo>
                    <a:pt x="107" y="229"/>
                  </a:lnTo>
                  <a:lnTo>
                    <a:pt x="87" y="229"/>
                  </a:lnTo>
                  <a:lnTo>
                    <a:pt x="87" y="209"/>
                  </a:lnTo>
                  <a:lnTo>
                    <a:pt x="46" y="209"/>
                  </a:lnTo>
                  <a:lnTo>
                    <a:pt x="21" y="189"/>
                  </a:lnTo>
                  <a:lnTo>
                    <a:pt x="0" y="189"/>
                  </a:lnTo>
                  <a:lnTo>
                    <a:pt x="0" y="209"/>
                  </a:lnTo>
                  <a:lnTo>
                    <a:pt x="21" y="229"/>
                  </a:lnTo>
                  <a:lnTo>
                    <a:pt x="66" y="229"/>
                  </a:lnTo>
                  <a:lnTo>
                    <a:pt x="66" y="255"/>
                  </a:lnTo>
                  <a:lnTo>
                    <a:pt x="127" y="255"/>
                  </a:lnTo>
                  <a:cubicBezTo>
                    <a:pt x="127" y="229"/>
                    <a:pt x="127" y="229"/>
                    <a:pt x="148" y="229"/>
                  </a:cubicBezTo>
                  <a:lnTo>
                    <a:pt x="173" y="209"/>
                  </a:lnTo>
                  <a:lnTo>
                    <a:pt x="173" y="189"/>
                  </a:lnTo>
                  <a:cubicBezTo>
                    <a:pt x="193" y="168"/>
                    <a:pt x="193" y="168"/>
                    <a:pt x="214" y="148"/>
                  </a:cubicBezTo>
                  <a:lnTo>
                    <a:pt x="214" y="128"/>
                  </a:lnTo>
                  <a:cubicBezTo>
                    <a:pt x="214" y="148"/>
                    <a:pt x="234" y="168"/>
                    <a:pt x="234" y="168"/>
                  </a:cubicBezTo>
                  <a:cubicBezTo>
                    <a:pt x="234" y="189"/>
                    <a:pt x="234" y="209"/>
                    <a:pt x="255" y="229"/>
                  </a:cubicBezTo>
                  <a:lnTo>
                    <a:pt x="255" y="255"/>
                  </a:lnTo>
                  <a:lnTo>
                    <a:pt x="275" y="275"/>
                  </a:lnTo>
                  <a:lnTo>
                    <a:pt x="300" y="275"/>
                  </a:lnTo>
                  <a:cubicBezTo>
                    <a:pt x="321" y="296"/>
                    <a:pt x="321" y="296"/>
                    <a:pt x="341" y="296"/>
                  </a:cubicBezTo>
                  <a:lnTo>
                    <a:pt x="361" y="296"/>
                  </a:lnTo>
                  <a:lnTo>
                    <a:pt x="382" y="275"/>
                  </a:lnTo>
                  <a:cubicBezTo>
                    <a:pt x="402" y="275"/>
                    <a:pt x="402" y="255"/>
                    <a:pt x="402" y="255"/>
                  </a:cubicBezTo>
                  <a:lnTo>
                    <a:pt x="427" y="229"/>
                  </a:lnTo>
                  <a:cubicBezTo>
                    <a:pt x="448" y="209"/>
                    <a:pt x="448" y="209"/>
                    <a:pt x="448" y="189"/>
                  </a:cubicBezTo>
                  <a:cubicBezTo>
                    <a:pt x="448" y="168"/>
                    <a:pt x="468" y="168"/>
                    <a:pt x="468" y="148"/>
                  </a:cubicBezTo>
                  <a:lnTo>
                    <a:pt x="468" y="102"/>
                  </a:lnTo>
                  <a:cubicBezTo>
                    <a:pt x="468" y="82"/>
                    <a:pt x="488" y="82"/>
                    <a:pt x="488" y="62"/>
                  </a:cubicBezTo>
                  <a:lnTo>
                    <a:pt x="488" y="102"/>
                  </a:lnTo>
                  <a:cubicBezTo>
                    <a:pt x="509" y="128"/>
                    <a:pt x="509" y="148"/>
                    <a:pt x="509" y="168"/>
                  </a:cubicBezTo>
                  <a:cubicBezTo>
                    <a:pt x="529" y="168"/>
                    <a:pt x="529" y="168"/>
                    <a:pt x="529" y="189"/>
                  </a:cubicBezTo>
                  <a:lnTo>
                    <a:pt x="555" y="209"/>
                  </a:lnTo>
                  <a:cubicBezTo>
                    <a:pt x="555" y="209"/>
                    <a:pt x="575" y="209"/>
                    <a:pt x="575" y="229"/>
                  </a:cubicBezTo>
                  <a:lnTo>
                    <a:pt x="595" y="229"/>
                  </a:lnTo>
                  <a:cubicBezTo>
                    <a:pt x="616" y="229"/>
                    <a:pt x="616" y="229"/>
                    <a:pt x="636" y="209"/>
                  </a:cubicBezTo>
                  <a:lnTo>
                    <a:pt x="616" y="189"/>
                  </a:lnTo>
                  <a:lnTo>
                    <a:pt x="575" y="189"/>
                  </a:lnTo>
                  <a:cubicBezTo>
                    <a:pt x="555" y="168"/>
                    <a:pt x="555" y="168"/>
                    <a:pt x="555" y="148"/>
                  </a:cubicBezTo>
                  <a:cubicBezTo>
                    <a:pt x="529" y="128"/>
                    <a:pt x="509" y="82"/>
                    <a:pt x="509" y="62"/>
                  </a:cubicBezTo>
                  <a:lnTo>
                    <a:pt x="509" y="41"/>
                  </a:lnTo>
                  <a:lnTo>
                    <a:pt x="509" y="21"/>
                  </a:lnTo>
                  <a:lnTo>
                    <a:pt x="48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9"/>
            <p:cNvSpPr/>
            <p:nvPr/>
          </p:nvSpPr>
          <p:spPr>
            <a:xfrm>
              <a:off x="2262621" y="2610855"/>
              <a:ext cx="45518" cy="23793"/>
            </a:xfrm>
            <a:custGeom>
              <a:rect b="b" l="l" r="r" t="t"/>
              <a:pathLst>
                <a:path extrusionOk="0" h="322" w="616">
                  <a:moveTo>
                    <a:pt x="21" y="1"/>
                  </a:moveTo>
                  <a:lnTo>
                    <a:pt x="0" y="21"/>
                  </a:lnTo>
                  <a:lnTo>
                    <a:pt x="0" y="87"/>
                  </a:lnTo>
                  <a:lnTo>
                    <a:pt x="0" y="148"/>
                  </a:lnTo>
                  <a:cubicBezTo>
                    <a:pt x="0" y="169"/>
                    <a:pt x="21" y="194"/>
                    <a:pt x="21" y="214"/>
                  </a:cubicBezTo>
                  <a:lnTo>
                    <a:pt x="46" y="235"/>
                  </a:lnTo>
                  <a:cubicBezTo>
                    <a:pt x="46" y="255"/>
                    <a:pt x="46" y="255"/>
                    <a:pt x="66" y="255"/>
                  </a:cubicBezTo>
                  <a:lnTo>
                    <a:pt x="87" y="275"/>
                  </a:lnTo>
                  <a:lnTo>
                    <a:pt x="87" y="296"/>
                  </a:lnTo>
                  <a:lnTo>
                    <a:pt x="173" y="296"/>
                  </a:lnTo>
                  <a:cubicBezTo>
                    <a:pt x="173" y="275"/>
                    <a:pt x="193" y="275"/>
                    <a:pt x="193" y="275"/>
                  </a:cubicBezTo>
                  <a:lnTo>
                    <a:pt x="214" y="255"/>
                  </a:lnTo>
                  <a:lnTo>
                    <a:pt x="234" y="235"/>
                  </a:lnTo>
                  <a:lnTo>
                    <a:pt x="234" y="214"/>
                  </a:lnTo>
                  <a:cubicBezTo>
                    <a:pt x="255" y="194"/>
                    <a:pt x="255" y="194"/>
                    <a:pt x="255" y="169"/>
                  </a:cubicBezTo>
                  <a:lnTo>
                    <a:pt x="275" y="148"/>
                  </a:lnTo>
                  <a:lnTo>
                    <a:pt x="275" y="169"/>
                  </a:lnTo>
                  <a:lnTo>
                    <a:pt x="275" y="194"/>
                  </a:lnTo>
                  <a:lnTo>
                    <a:pt x="275" y="214"/>
                  </a:lnTo>
                  <a:cubicBezTo>
                    <a:pt x="300" y="235"/>
                    <a:pt x="300" y="255"/>
                    <a:pt x="321" y="255"/>
                  </a:cubicBezTo>
                  <a:lnTo>
                    <a:pt x="341" y="275"/>
                  </a:lnTo>
                  <a:lnTo>
                    <a:pt x="341" y="296"/>
                  </a:lnTo>
                  <a:lnTo>
                    <a:pt x="361" y="296"/>
                  </a:lnTo>
                  <a:cubicBezTo>
                    <a:pt x="361" y="296"/>
                    <a:pt x="382" y="296"/>
                    <a:pt x="402" y="321"/>
                  </a:cubicBezTo>
                  <a:lnTo>
                    <a:pt x="427" y="296"/>
                  </a:lnTo>
                  <a:lnTo>
                    <a:pt x="448" y="296"/>
                  </a:lnTo>
                  <a:cubicBezTo>
                    <a:pt x="468" y="275"/>
                    <a:pt x="468" y="275"/>
                    <a:pt x="488" y="275"/>
                  </a:cubicBezTo>
                  <a:cubicBezTo>
                    <a:pt x="488" y="255"/>
                    <a:pt x="488" y="255"/>
                    <a:pt x="509" y="235"/>
                  </a:cubicBezTo>
                  <a:lnTo>
                    <a:pt x="509" y="214"/>
                  </a:lnTo>
                  <a:lnTo>
                    <a:pt x="529" y="194"/>
                  </a:lnTo>
                  <a:cubicBezTo>
                    <a:pt x="529" y="194"/>
                    <a:pt x="529" y="169"/>
                    <a:pt x="555" y="148"/>
                  </a:cubicBezTo>
                  <a:lnTo>
                    <a:pt x="555" y="128"/>
                  </a:lnTo>
                  <a:cubicBezTo>
                    <a:pt x="555" y="148"/>
                    <a:pt x="575" y="169"/>
                    <a:pt x="575" y="194"/>
                  </a:cubicBezTo>
                  <a:lnTo>
                    <a:pt x="575" y="214"/>
                  </a:lnTo>
                  <a:lnTo>
                    <a:pt x="595" y="214"/>
                  </a:lnTo>
                  <a:lnTo>
                    <a:pt x="595" y="235"/>
                  </a:lnTo>
                  <a:lnTo>
                    <a:pt x="616" y="214"/>
                  </a:lnTo>
                  <a:lnTo>
                    <a:pt x="616" y="194"/>
                  </a:lnTo>
                  <a:lnTo>
                    <a:pt x="595" y="194"/>
                  </a:lnTo>
                  <a:lnTo>
                    <a:pt x="595" y="169"/>
                  </a:lnTo>
                  <a:lnTo>
                    <a:pt x="595" y="128"/>
                  </a:lnTo>
                  <a:lnTo>
                    <a:pt x="595" y="108"/>
                  </a:lnTo>
                  <a:cubicBezTo>
                    <a:pt x="595" y="87"/>
                    <a:pt x="575" y="87"/>
                    <a:pt x="575" y="87"/>
                  </a:cubicBezTo>
                  <a:lnTo>
                    <a:pt x="575" y="67"/>
                  </a:lnTo>
                  <a:lnTo>
                    <a:pt x="575" y="41"/>
                  </a:lnTo>
                  <a:lnTo>
                    <a:pt x="575" y="21"/>
                  </a:lnTo>
                  <a:lnTo>
                    <a:pt x="555" y="41"/>
                  </a:lnTo>
                  <a:lnTo>
                    <a:pt x="555" y="67"/>
                  </a:lnTo>
                  <a:cubicBezTo>
                    <a:pt x="529" y="87"/>
                    <a:pt x="529" y="87"/>
                    <a:pt x="529" y="108"/>
                  </a:cubicBezTo>
                  <a:lnTo>
                    <a:pt x="529" y="128"/>
                  </a:lnTo>
                  <a:lnTo>
                    <a:pt x="509" y="148"/>
                  </a:lnTo>
                  <a:lnTo>
                    <a:pt x="509" y="194"/>
                  </a:lnTo>
                  <a:cubicBezTo>
                    <a:pt x="488" y="194"/>
                    <a:pt x="488" y="214"/>
                    <a:pt x="488" y="214"/>
                  </a:cubicBezTo>
                  <a:cubicBezTo>
                    <a:pt x="488" y="235"/>
                    <a:pt x="468" y="235"/>
                    <a:pt x="448" y="255"/>
                  </a:cubicBezTo>
                  <a:cubicBezTo>
                    <a:pt x="448" y="255"/>
                    <a:pt x="448" y="275"/>
                    <a:pt x="427" y="275"/>
                  </a:cubicBezTo>
                  <a:lnTo>
                    <a:pt x="361" y="275"/>
                  </a:lnTo>
                  <a:lnTo>
                    <a:pt x="341" y="255"/>
                  </a:lnTo>
                  <a:cubicBezTo>
                    <a:pt x="341" y="235"/>
                    <a:pt x="321" y="235"/>
                    <a:pt x="321" y="214"/>
                  </a:cubicBezTo>
                  <a:cubicBezTo>
                    <a:pt x="300" y="194"/>
                    <a:pt x="300" y="169"/>
                    <a:pt x="300" y="169"/>
                  </a:cubicBezTo>
                  <a:lnTo>
                    <a:pt x="300" y="128"/>
                  </a:lnTo>
                  <a:lnTo>
                    <a:pt x="300" y="108"/>
                  </a:lnTo>
                  <a:lnTo>
                    <a:pt x="300" y="87"/>
                  </a:lnTo>
                  <a:lnTo>
                    <a:pt x="275" y="67"/>
                  </a:lnTo>
                  <a:lnTo>
                    <a:pt x="275" y="87"/>
                  </a:lnTo>
                  <a:lnTo>
                    <a:pt x="255" y="87"/>
                  </a:lnTo>
                  <a:lnTo>
                    <a:pt x="255" y="108"/>
                  </a:lnTo>
                  <a:lnTo>
                    <a:pt x="255" y="128"/>
                  </a:lnTo>
                  <a:cubicBezTo>
                    <a:pt x="255" y="148"/>
                    <a:pt x="234" y="148"/>
                    <a:pt x="234" y="169"/>
                  </a:cubicBezTo>
                  <a:lnTo>
                    <a:pt x="234" y="194"/>
                  </a:lnTo>
                  <a:lnTo>
                    <a:pt x="214" y="194"/>
                  </a:lnTo>
                  <a:cubicBezTo>
                    <a:pt x="214" y="214"/>
                    <a:pt x="193" y="235"/>
                    <a:pt x="173" y="255"/>
                  </a:cubicBezTo>
                  <a:cubicBezTo>
                    <a:pt x="148" y="255"/>
                    <a:pt x="148" y="255"/>
                    <a:pt x="148" y="275"/>
                  </a:cubicBezTo>
                  <a:lnTo>
                    <a:pt x="127" y="275"/>
                  </a:lnTo>
                  <a:lnTo>
                    <a:pt x="107" y="255"/>
                  </a:lnTo>
                  <a:cubicBezTo>
                    <a:pt x="87" y="255"/>
                    <a:pt x="87" y="255"/>
                    <a:pt x="87" y="235"/>
                  </a:cubicBezTo>
                  <a:cubicBezTo>
                    <a:pt x="66" y="235"/>
                    <a:pt x="66" y="214"/>
                    <a:pt x="66" y="214"/>
                  </a:cubicBezTo>
                  <a:cubicBezTo>
                    <a:pt x="46" y="194"/>
                    <a:pt x="46" y="169"/>
                    <a:pt x="46" y="148"/>
                  </a:cubicBezTo>
                  <a:cubicBezTo>
                    <a:pt x="21" y="128"/>
                    <a:pt x="21" y="128"/>
                    <a:pt x="21" y="108"/>
                  </a:cubicBezTo>
                  <a:lnTo>
                    <a:pt x="21" y="41"/>
                  </a:lnTo>
                  <a:lnTo>
                    <a:pt x="21" y="21"/>
                  </a:lnTo>
                  <a:lnTo>
                    <a:pt x="2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2" name="Google Shape;3812;p69"/>
          <p:cNvGrpSpPr/>
          <p:nvPr/>
        </p:nvGrpSpPr>
        <p:grpSpPr>
          <a:xfrm>
            <a:off x="3048987" y="2983784"/>
            <a:ext cx="289880" cy="277466"/>
            <a:chOff x="3072187" y="3091596"/>
            <a:chExt cx="289880" cy="277466"/>
          </a:xfrm>
        </p:grpSpPr>
        <p:sp>
          <p:nvSpPr>
            <p:cNvPr id="3813" name="Google Shape;3813;p69"/>
            <p:cNvSpPr/>
            <p:nvPr/>
          </p:nvSpPr>
          <p:spPr>
            <a:xfrm>
              <a:off x="3216573" y="3179527"/>
              <a:ext cx="68794" cy="189534"/>
            </a:xfrm>
            <a:custGeom>
              <a:rect b="b" l="l" r="r" t="t"/>
              <a:pathLst>
                <a:path extrusionOk="0" h="2565" w="931">
                  <a:moveTo>
                    <a:pt x="20" y="1"/>
                  </a:moveTo>
                  <a:lnTo>
                    <a:pt x="20" y="42"/>
                  </a:lnTo>
                  <a:lnTo>
                    <a:pt x="20" y="62"/>
                  </a:lnTo>
                  <a:lnTo>
                    <a:pt x="20" y="82"/>
                  </a:lnTo>
                  <a:lnTo>
                    <a:pt x="0" y="103"/>
                  </a:lnTo>
                  <a:lnTo>
                    <a:pt x="0" y="128"/>
                  </a:lnTo>
                  <a:lnTo>
                    <a:pt x="0" y="169"/>
                  </a:lnTo>
                  <a:lnTo>
                    <a:pt x="20" y="169"/>
                  </a:lnTo>
                  <a:lnTo>
                    <a:pt x="20" y="189"/>
                  </a:lnTo>
                  <a:cubicBezTo>
                    <a:pt x="41" y="209"/>
                    <a:pt x="41" y="230"/>
                    <a:pt x="61" y="255"/>
                  </a:cubicBezTo>
                  <a:lnTo>
                    <a:pt x="61" y="276"/>
                  </a:lnTo>
                  <a:lnTo>
                    <a:pt x="81" y="296"/>
                  </a:lnTo>
                  <a:lnTo>
                    <a:pt x="81" y="316"/>
                  </a:lnTo>
                  <a:lnTo>
                    <a:pt x="107" y="337"/>
                  </a:lnTo>
                  <a:lnTo>
                    <a:pt x="127" y="382"/>
                  </a:lnTo>
                  <a:lnTo>
                    <a:pt x="127" y="403"/>
                  </a:lnTo>
                  <a:lnTo>
                    <a:pt x="148" y="423"/>
                  </a:lnTo>
                  <a:lnTo>
                    <a:pt x="148" y="443"/>
                  </a:lnTo>
                  <a:lnTo>
                    <a:pt x="148" y="464"/>
                  </a:lnTo>
                  <a:lnTo>
                    <a:pt x="168" y="464"/>
                  </a:lnTo>
                  <a:lnTo>
                    <a:pt x="188" y="530"/>
                  </a:lnTo>
                  <a:cubicBezTo>
                    <a:pt x="188" y="550"/>
                    <a:pt x="188" y="571"/>
                    <a:pt x="209" y="611"/>
                  </a:cubicBezTo>
                  <a:lnTo>
                    <a:pt x="209" y="637"/>
                  </a:lnTo>
                  <a:lnTo>
                    <a:pt x="209" y="657"/>
                  </a:lnTo>
                  <a:lnTo>
                    <a:pt x="234" y="657"/>
                  </a:lnTo>
                  <a:lnTo>
                    <a:pt x="234" y="677"/>
                  </a:lnTo>
                  <a:lnTo>
                    <a:pt x="254" y="764"/>
                  </a:lnTo>
                  <a:lnTo>
                    <a:pt x="254" y="784"/>
                  </a:lnTo>
                  <a:lnTo>
                    <a:pt x="275" y="805"/>
                  </a:lnTo>
                  <a:lnTo>
                    <a:pt x="275" y="866"/>
                  </a:lnTo>
                  <a:lnTo>
                    <a:pt x="295" y="891"/>
                  </a:lnTo>
                  <a:lnTo>
                    <a:pt x="295" y="911"/>
                  </a:lnTo>
                  <a:lnTo>
                    <a:pt x="315" y="972"/>
                  </a:lnTo>
                  <a:lnTo>
                    <a:pt x="315" y="1018"/>
                  </a:lnTo>
                  <a:lnTo>
                    <a:pt x="315" y="1039"/>
                  </a:lnTo>
                  <a:cubicBezTo>
                    <a:pt x="336" y="1059"/>
                    <a:pt x="336" y="1079"/>
                    <a:pt x="336" y="1079"/>
                  </a:cubicBezTo>
                  <a:lnTo>
                    <a:pt x="336" y="1100"/>
                  </a:lnTo>
                  <a:lnTo>
                    <a:pt x="336" y="1145"/>
                  </a:lnTo>
                  <a:lnTo>
                    <a:pt x="361" y="1166"/>
                  </a:lnTo>
                  <a:lnTo>
                    <a:pt x="361" y="1186"/>
                  </a:lnTo>
                  <a:lnTo>
                    <a:pt x="361" y="1227"/>
                  </a:lnTo>
                  <a:lnTo>
                    <a:pt x="382" y="1273"/>
                  </a:lnTo>
                  <a:lnTo>
                    <a:pt x="382" y="1293"/>
                  </a:lnTo>
                  <a:lnTo>
                    <a:pt x="382" y="1313"/>
                  </a:lnTo>
                  <a:lnTo>
                    <a:pt x="382" y="1334"/>
                  </a:lnTo>
                  <a:cubicBezTo>
                    <a:pt x="382" y="1374"/>
                    <a:pt x="402" y="1400"/>
                    <a:pt x="402" y="1440"/>
                  </a:cubicBezTo>
                  <a:lnTo>
                    <a:pt x="402" y="1461"/>
                  </a:lnTo>
                  <a:lnTo>
                    <a:pt x="402" y="1481"/>
                  </a:lnTo>
                  <a:lnTo>
                    <a:pt x="402" y="1501"/>
                  </a:lnTo>
                  <a:lnTo>
                    <a:pt x="422" y="1547"/>
                  </a:lnTo>
                  <a:lnTo>
                    <a:pt x="422" y="1588"/>
                  </a:lnTo>
                  <a:lnTo>
                    <a:pt x="422" y="1608"/>
                  </a:lnTo>
                  <a:lnTo>
                    <a:pt x="422" y="1629"/>
                  </a:lnTo>
                  <a:lnTo>
                    <a:pt x="422" y="1654"/>
                  </a:lnTo>
                  <a:lnTo>
                    <a:pt x="422" y="1695"/>
                  </a:lnTo>
                  <a:lnTo>
                    <a:pt x="422" y="1715"/>
                  </a:lnTo>
                  <a:lnTo>
                    <a:pt x="443" y="1715"/>
                  </a:lnTo>
                  <a:lnTo>
                    <a:pt x="443" y="1802"/>
                  </a:lnTo>
                  <a:lnTo>
                    <a:pt x="443" y="1883"/>
                  </a:lnTo>
                  <a:lnTo>
                    <a:pt x="443" y="1908"/>
                  </a:lnTo>
                  <a:lnTo>
                    <a:pt x="443" y="1969"/>
                  </a:lnTo>
                  <a:lnTo>
                    <a:pt x="443" y="1990"/>
                  </a:lnTo>
                  <a:lnTo>
                    <a:pt x="463" y="2036"/>
                  </a:lnTo>
                  <a:lnTo>
                    <a:pt x="463" y="2056"/>
                  </a:lnTo>
                  <a:lnTo>
                    <a:pt x="463" y="2097"/>
                  </a:lnTo>
                  <a:lnTo>
                    <a:pt x="463" y="2117"/>
                  </a:lnTo>
                  <a:lnTo>
                    <a:pt x="463" y="2183"/>
                  </a:lnTo>
                  <a:lnTo>
                    <a:pt x="463" y="2203"/>
                  </a:lnTo>
                  <a:lnTo>
                    <a:pt x="463" y="2224"/>
                  </a:lnTo>
                  <a:lnTo>
                    <a:pt x="463" y="2264"/>
                  </a:lnTo>
                  <a:lnTo>
                    <a:pt x="463" y="2290"/>
                  </a:lnTo>
                  <a:lnTo>
                    <a:pt x="463" y="2310"/>
                  </a:lnTo>
                  <a:lnTo>
                    <a:pt x="463" y="2331"/>
                  </a:lnTo>
                  <a:lnTo>
                    <a:pt x="463" y="2392"/>
                  </a:lnTo>
                  <a:lnTo>
                    <a:pt x="443" y="2392"/>
                  </a:lnTo>
                  <a:lnTo>
                    <a:pt x="443" y="2417"/>
                  </a:lnTo>
                  <a:lnTo>
                    <a:pt x="443" y="2437"/>
                  </a:lnTo>
                  <a:lnTo>
                    <a:pt x="443" y="2458"/>
                  </a:lnTo>
                  <a:lnTo>
                    <a:pt x="443" y="2478"/>
                  </a:lnTo>
                  <a:lnTo>
                    <a:pt x="463" y="2478"/>
                  </a:lnTo>
                  <a:lnTo>
                    <a:pt x="463" y="2498"/>
                  </a:lnTo>
                  <a:lnTo>
                    <a:pt x="488" y="2498"/>
                  </a:lnTo>
                  <a:cubicBezTo>
                    <a:pt x="488" y="2498"/>
                    <a:pt x="509" y="2498"/>
                    <a:pt x="509" y="2519"/>
                  </a:cubicBezTo>
                  <a:lnTo>
                    <a:pt x="529" y="2519"/>
                  </a:lnTo>
                  <a:lnTo>
                    <a:pt x="549" y="2544"/>
                  </a:lnTo>
                  <a:lnTo>
                    <a:pt x="636" y="2544"/>
                  </a:lnTo>
                  <a:lnTo>
                    <a:pt x="636" y="2565"/>
                  </a:lnTo>
                  <a:lnTo>
                    <a:pt x="783" y="2565"/>
                  </a:lnTo>
                  <a:lnTo>
                    <a:pt x="804" y="2544"/>
                  </a:lnTo>
                  <a:lnTo>
                    <a:pt x="911" y="2544"/>
                  </a:lnTo>
                  <a:lnTo>
                    <a:pt x="911" y="2519"/>
                  </a:lnTo>
                  <a:lnTo>
                    <a:pt x="931" y="2519"/>
                  </a:lnTo>
                  <a:lnTo>
                    <a:pt x="931" y="2478"/>
                  </a:lnTo>
                  <a:lnTo>
                    <a:pt x="931" y="2458"/>
                  </a:lnTo>
                  <a:lnTo>
                    <a:pt x="931" y="2417"/>
                  </a:lnTo>
                  <a:lnTo>
                    <a:pt x="931" y="2392"/>
                  </a:lnTo>
                  <a:lnTo>
                    <a:pt x="931" y="2371"/>
                  </a:lnTo>
                  <a:lnTo>
                    <a:pt x="931" y="2351"/>
                  </a:lnTo>
                  <a:lnTo>
                    <a:pt x="931" y="2331"/>
                  </a:lnTo>
                  <a:lnTo>
                    <a:pt x="931" y="2310"/>
                  </a:lnTo>
                  <a:lnTo>
                    <a:pt x="931" y="2290"/>
                  </a:lnTo>
                  <a:lnTo>
                    <a:pt x="931" y="2264"/>
                  </a:lnTo>
                  <a:lnTo>
                    <a:pt x="931" y="2244"/>
                  </a:lnTo>
                  <a:lnTo>
                    <a:pt x="931" y="2224"/>
                  </a:lnTo>
                  <a:lnTo>
                    <a:pt x="931" y="2203"/>
                  </a:lnTo>
                  <a:lnTo>
                    <a:pt x="931" y="2183"/>
                  </a:lnTo>
                  <a:lnTo>
                    <a:pt x="931" y="2163"/>
                  </a:lnTo>
                  <a:lnTo>
                    <a:pt x="931" y="2117"/>
                  </a:lnTo>
                  <a:lnTo>
                    <a:pt x="931" y="2097"/>
                  </a:lnTo>
                  <a:lnTo>
                    <a:pt x="931" y="2076"/>
                  </a:lnTo>
                  <a:lnTo>
                    <a:pt x="931" y="2056"/>
                  </a:lnTo>
                  <a:lnTo>
                    <a:pt x="931" y="2036"/>
                  </a:lnTo>
                  <a:lnTo>
                    <a:pt x="931" y="2010"/>
                  </a:lnTo>
                  <a:lnTo>
                    <a:pt x="931" y="1990"/>
                  </a:lnTo>
                  <a:cubicBezTo>
                    <a:pt x="911" y="1969"/>
                    <a:pt x="911" y="1949"/>
                    <a:pt x="911" y="1929"/>
                  </a:cubicBezTo>
                  <a:lnTo>
                    <a:pt x="911" y="1908"/>
                  </a:lnTo>
                  <a:lnTo>
                    <a:pt x="911" y="1883"/>
                  </a:lnTo>
                  <a:lnTo>
                    <a:pt x="911" y="1863"/>
                  </a:lnTo>
                  <a:lnTo>
                    <a:pt x="890" y="1842"/>
                  </a:lnTo>
                  <a:lnTo>
                    <a:pt x="890" y="1822"/>
                  </a:lnTo>
                  <a:lnTo>
                    <a:pt x="890" y="1802"/>
                  </a:lnTo>
                  <a:lnTo>
                    <a:pt x="890" y="1756"/>
                  </a:lnTo>
                  <a:lnTo>
                    <a:pt x="870" y="1735"/>
                  </a:lnTo>
                  <a:lnTo>
                    <a:pt x="870" y="1715"/>
                  </a:lnTo>
                  <a:lnTo>
                    <a:pt x="870" y="1695"/>
                  </a:lnTo>
                  <a:cubicBezTo>
                    <a:pt x="870" y="1674"/>
                    <a:pt x="870" y="1674"/>
                    <a:pt x="844" y="1654"/>
                  </a:cubicBezTo>
                  <a:lnTo>
                    <a:pt x="844" y="1629"/>
                  </a:lnTo>
                  <a:lnTo>
                    <a:pt x="844" y="1608"/>
                  </a:lnTo>
                  <a:lnTo>
                    <a:pt x="824" y="1588"/>
                  </a:lnTo>
                  <a:lnTo>
                    <a:pt x="824" y="1547"/>
                  </a:lnTo>
                  <a:lnTo>
                    <a:pt x="824" y="1527"/>
                  </a:lnTo>
                  <a:lnTo>
                    <a:pt x="804" y="1501"/>
                  </a:lnTo>
                  <a:lnTo>
                    <a:pt x="804" y="1461"/>
                  </a:lnTo>
                  <a:cubicBezTo>
                    <a:pt x="804" y="1440"/>
                    <a:pt x="783" y="1420"/>
                    <a:pt x="783" y="1420"/>
                  </a:cubicBezTo>
                  <a:lnTo>
                    <a:pt x="783" y="1374"/>
                  </a:lnTo>
                  <a:lnTo>
                    <a:pt x="763" y="1354"/>
                  </a:lnTo>
                  <a:lnTo>
                    <a:pt x="763" y="1334"/>
                  </a:lnTo>
                  <a:lnTo>
                    <a:pt x="763" y="1313"/>
                  </a:lnTo>
                  <a:cubicBezTo>
                    <a:pt x="743" y="1293"/>
                    <a:pt x="743" y="1273"/>
                    <a:pt x="743" y="1273"/>
                  </a:cubicBezTo>
                  <a:lnTo>
                    <a:pt x="743" y="1247"/>
                  </a:lnTo>
                  <a:lnTo>
                    <a:pt x="717" y="1227"/>
                  </a:lnTo>
                  <a:lnTo>
                    <a:pt x="717" y="1206"/>
                  </a:lnTo>
                  <a:lnTo>
                    <a:pt x="717" y="1186"/>
                  </a:lnTo>
                  <a:lnTo>
                    <a:pt x="697" y="1145"/>
                  </a:lnTo>
                  <a:lnTo>
                    <a:pt x="677" y="1100"/>
                  </a:lnTo>
                  <a:lnTo>
                    <a:pt x="677" y="1079"/>
                  </a:lnTo>
                  <a:lnTo>
                    <a:pt x="677" y="1059"/>
                  </a:lnTo>
                  <a:lnTo>
                    <a:pt x="656" y="1039"/>
                  </a:lnTo>
                  <a:cubicBezTo>
                    <a:pt x="656" y="1018"/>
                    <a:pt x="636" y="993"/>
                    <a:pt x="636" y="972"/>
                  </a:cubicBezTo>
                  <a:cubicBezTo>
                    <a:pt x="616" y="952"/>
                    <a:pt x="616" y="932"/>
                    <a:pt x="616" y="911"/>
                  </a:cubicBezTo>
                  <a:lnTo>
                    <a:pt x="590" y="866"/>
                  </a:lnTo>
                  <a:lnTo>
                    <a:pt x="590" y="845"/>
                  </a:lnTo>
                  <a:lnTo>
                    <a:pt x="570" y="825"/>
                  </a:lnTo>
                  <a:lnTo>
                    <a:pt x="549" y="784"/>
                  </a:lnTo>
                  <a:lnTo>
                    <a:pt x="549" y="764"/>
                  </a:lnTo>
                  <a:lnTo>
                    <a:pt x="549" y="738"/>
                  </a:lnTo>
                  <a:lnTo>
                    <a:pt x="529" y="738"/>
                  </a:lnTo>
                  <a:lnTo>
                    <a:pt x="529" y="677"/>
                  </a:lnTo>
                  <a:lnTo>
                    <a:pt x="509" y="677"/>
                  </a:lnTo>
                  <a:lnTo>
                    <a:pt x="509" y="657"/>
                  </a:lnTo>
                  <a:lnTo>
                    <a:pt x="488" y="637"/>
                  </a:lnTo>
                  <a:lnTo>
                    <a:pt x="488" y="611"/>
                  </a:lnTo>
                  <a:lnTo>
                    <a:pt x="463" y="571"/>
                  </a:lnTo>
                  <a:lnTo>
                    <a:pt x="463" y="550"/>
                  </a:lnTo>
                  <a:lnTo>
                    <a:pt x="443" y="530"/>
                  </a:lnTo>
                  <a:lnTo>
                    <a:pt x="422" y="510"/>
                  </a:lnTo>
                  <a:lnTo>
                    <a:pt x="422" y="484"/>
                  </a:lnTo>
                  <a:cubicBezTo>
                    <a:pt x="402" y="484"/>
                    <a:pt x="402" y="464"/>
                    <a:pt x="402" y="443"/>
                  </a:cubicBezTo>
                  <a:lnTo>
                    <a:pt x="382" y="423"/>
                  </a:lnTo>
                  <a:cubicBezTo>
                    <a:pt x="382" y="403"/>
                    <a:pt x="361" y="382"/>
                    <a:pt x="361" y="382"/>
                  </a:cubicBezTo>
                  <a:cubicBezTo>
                    <a:pt x="361" y="357"/>
                    <a:pt x="336" y="357"/>
                    <a:pt x="336" y="337"/>
                  </a:cubicBezTo>
                  <a:lnTo>
                    <a:pt x="315" y="316"/>
                  </a:lnTo>
                  <a:lnTo>
                    <a:pt x="315" y="296"/>
                  </a:lnTo>
                  <a:lnTo>
                    <a:pt x="295" y="255"/>
                  </a:lnTo>
                  <a:cubicBezTo>
                    <a:pt x="295" y="255"/>
                    <a:pt x="275" y="255"/>
                    <a:pt x="275" y="230"/>
                  </a:cubicBezTo>
                  <a:lnTo>
                    <a:pt x="254" y="209"/>
                  </a:lnTo>
                  <a:lnTo>
                    <a:pt x="254" y="189"/>
                  </a:lnTo>
                  <a:lnTo>
                    <a:pt x="234" y="169"/>
                  </a:lnTo>
                  <a:lnTo>
                    <a:pt x="234" y="148"/>
                  </a:lnTo>
                  <a:lnTo>
                    <a:pt x="209" y="148"/>
                  </a:lnTo>
                  <a:lnTo>
                    <a:pt x="209" y="128"/>
                  </a:lnTo>
                  <a:lnTo>
                    <a:pt x="188" y="128"/>
                  </a:lnTo>
                  <a:lnTo>
                    <a:pt x="188" y="103"/>
                  </a:lnTo>
                  <a:lnTo>
                    <a:pt x="168" y="82"/>
                  </a:lnTo>
                  <a:cubicBezTo>
                    <a:pt x="148" y="82"/>
                    <a:pt x="148" y="82"/>
                    <a:pt x="127" y="62"/>
                  </a:cubicBezTo>
                  <a:lnTo>
                    <a:pt x="81" y="62"/>
                  </a:lnTo>
                  <a:cubicBezTo>
                    <a:pt x="81" y="42"/>
                    <a:pt x="61" y="42"/>
                    <a:pt x="61" y="42"/>
                  </a:cubicBezTo>
                  <a:lnTo>
                    <a:pt x="61" y="21"/>
                  </a:lnTo>
                  <a:lnTo>
                    <a:pt x="41" y="21"/>
                  </a:lnTo>
                  <a:lnTo>
                    <a:pt x="20"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9"/>
            <p:cNvSpPr/>
            <p:nvPr/>
          </p:nvSpPr>
          <p:spPr>
            <a:xfrm>
              <a:off x="3072187" y="3091596"/>
              <a:ext cx="289880" cy="206825"/>
            </a:xfrm>
            <a:custGeom>
              <a:rect b="b" l="l" r="r" t="t"/>
              <a:pathLst>
                <a:path extrusionOk="0" h="2799" w="3923">
                  <a:moveTo>
                    <a:pt x="2697" y="1"/>
                  </a:moveTo>
                  <a:cubicBezTo>
                    <a:pt x="2671" y="1"/>
                    <a:pt x="2651" y="1"/>
                    <a:pt x="2631" y="21"/>
                  </a:cubicBezTo>
                  <a:cubicBezTo>
                    <a:pt x="2590" y="21"/>
                    <a:pt x="2570" y="21"/>
                    <a:pt x="2503" y="46"/>
                  </a:cubicBezTo>
                  <a:cubicBezTo>
                    <a:pt x="2483" y="46"/>
                    <a:pt x="2463" y="46"/>
                    <a:pt x="2442" y="67"/>
                  </a:cubicBezTo>
                  <a:cubicBezTo>
                    <a:pt x="2397" y="67"/>
                    <a:pt x="2376" y="87"/>
                    <a:pt x="2356" y="87"/>
                  </a:cubicBezTo>
                  <a:cubicBezTo>
                    <a:pt x="2336" y="107"/>
                    <a:pt x="2315" y="107"/>
                    <a:pt x="2290" y="128"/>
                  </a:cubicBezTo>
                  <a:lnTo>
                    <a:pt x="2269" y="128"/>
                  </a:lnTo>
                  <a:lnTo>
                    <a:pt x="2249" y="148"/>
                  </a:lnTo>
                  <a:lnTo>
                    <a:pt x="2229" y="174"/>
                  </a:lnTo>
                  <a:lnTo>
                    <a:pt x="2208" y="194"/>
                  </a:lnTo>
                  <a:lnTo>
                    <a:pt x="2188" y="214"/>
                  </a:lnTo>
                  <a:lnTo>
                    <a:pt x="2163" y="214"/>
                  </a:lnTo>
                  <a:cubicBezTo>
                    <a:pt x="2163" y="214"/>
                    <a:pt x="2142" y="235"/>
                    <a:pt x="2142" y="255"/>
                  </a:cubicBezTo>
                  <a:lnTo>
                    <a:pt x="2122" y="255"/>
                  </a:lnTo>
                  <a:lnTo>
                    <a:pt x="2102" y="275"/>
                  </a:lnTo>
                  <a:cubicBezTo>
                    <a:pt x="2081" y="301"/>
                    <a:pt x="2061" y="321"/>
                    <a:pt x="2061" y="341"/>
                  </a:cubicBezTo>
                  <a:lnTo>
                    <a:pt x="2035" y="341"/>
                  </a:lnTo>
                  <a:lnTo>
                    <a:pt x="2035" y="362"/>
                  </a:lnTo>
                  <a:lnTo>
                    <a:pt x="2015" y="382"/>
                  </a:lnTo>
                  <a:lnTo>
                    <a:pt x="2015" y="402"/>
                  </a:lnTo>
                  <a:lnTo>
                    <a:pt x="1995" y="402"/>
                  </a:lnTo>
                  <a:cubicBezTo>
                    <a:pt x="1974" y="428"/>
                    <a:pt x="1974" y="448"/>
                    <a:pt x="1954" y="469"/>
                  </a:cubicBezTo>
                  <a:cubicBezTo>
                    <a:pt x="1954" y="489"/>
                    <a:pt x="1934" y="509"/>
                    <a:pt x="1908" y="530"/>
                  </a:cubicBezTo>
                  <a:cubicBezTo>
                    <a:pt x="1908" y="555"/>
                    <a:pt x="1908" y="575"/>
                    <a:pt x="1888" y="596"/>
                  </a:cubicBezTo>
                  <a:lnTo>
                    <a:pt x="1888" y="636"/>
                  </a:lnTo>
                  <a:lnTo>
                    <a:pt x="1868" y="682"/>
                  </a:lnTo>
                  <a:cubicBezTo>
                    <a:pt x="1868" y="703"/>
                    <a:pt x="1868" y="703"/>
                    <a:pt x="1847" y="723"/>
                  </a:cubicBezTo>
                  <a:lnTo>
                    <a:pt x="1847" y="809"/>
                  </a:lnTo>
                  <a:cubicBezTo>
                    <a:pt x="1827" y="830"/>
                    <a:pt x="1827" y="850"/>
                    <a:pt x="1827" y="850"/>
                  </a:cubicBezTo>
                  <a:lnTo>
                    <a:pt x="1827" y="870"/>
                  </a:lnTo>
                  <a:lnTo>
                    <a:pt x="1827" y="891"/>
                  </a:lnTo>
                  <a:lnTo>
                    <a:pt x="1827" y="911"/>
                  </a:lnTo>
                  <a:lnTo>
                    <a:pt x="1827" y="937"/>
                  </a:lnTo>
                  <a:cubicBezTo>
                    <a:pt x="1807" y="911"/>
                    <a:pt x="1807" y="911"/>
                    <a:pt x="1807" y="891"/>
                  </a:cubicBezTo>
                  <a:lnTo>
                    <a:pt x="1781" y="891"/>
                  </a:lnTo>
                  <a:cubicBezTo>
                    <a:pt x="1781" y="891"/>
                    <a:pt x="1781" y="870"/>
                    <a:pt x="1761" y="870"/>
                  </a:cubicBezTo>
                  <a:cubicBezTo>
                    <a:pt x="1720" y="830"/>
                    <a:pt x="1679" y="809"/>
                    <a:pt x="1634" y="784"/>
                  </a:cubicBezTo>
                  <a:cubicBezTo>
                    <a:pt x="1613" y="764"/>
                    <a:pt x="1593" y="764"/>
                    <a:pt x="1573" y="743"/>
                  </a:cubicBezTo>
                  <a:cubicBezTo>
                    <a:pt x="1552" y="743"/>
                    <a:pt x="1506" y="723"/>
                    <a:pt x="1486" y="723"/>
                  </a:cubicBezTo>
                  <a:cubicBezTo>
                    <a:pt x="1425" y="703"/>
                    <a:pt x="1379" y="703"/>
                    <a:pt x="1318" y="703"/>
                  </a:cubicBezTo>
                  <a:lnTo>
                    <a:pt x="1232" y="703"/>
                  </a:lnTo>
                  <a:cubicBezTo>
                    <a:pt x="1211" y="703"/>
                    <a:pt x="1191" y="723"/>
                    <a:pt x="1171" y="723"/>
                  </a:cubicBezTo>
                  <a:lnTo>
                    <a:pt x="1125" y="723"/>
                  </a:lnTo>
                  <a:cubicBezTo>
                    <a:pt x="1105" y="743"/>
                    <a:pt x="1105" y="743"/>
                    <a:pt x="1084" y="743"/>
                  </a:cubicBezTo>
                  <a:lnTo>
                    <a:pt x="1064" y="743"/>
                  </a:lnTo>
                  <a:lnTo>
                    <a:pt x="1044" y="764"/>
                  </a:lnTo>
                  <a:lnTo>
                    <a:pt x="998" y="764"/>
                  </a:lnTo>
                  <a:lnTo>
                    <a:pt x="998" y="784"/>
                  </a:lnTo>
                  <a:lnTo>
                    <a:pt x="977" y="784"/>
                  </a:lnTo>
                  <a:lnTo>
                    <a:pt x="957" y="809"/>
                  </a:lnTo>
                  <a:lnTo>
                    <a:pt x="937" y="809"/>
                  </a:lnTo>
                  <a:lnTo>
                    <a:pt x="916" y="830"/>
                  </a:lnTo>
                  <a:cubicBezTo>
                    <a:pt x="916" y="830"/>
                    <a:pt x="891" y="830"/>
                    <a:pt x="891" y="850"/>
                  </a:cubicBezTo>
                  <a:lnTo>
                    <a:pt x="891" y="870"/>
                  </a:lnTo>
                  <a:lnTo>
                    <a:pt x="891" y="891"/>
                  </a:lnTo>
                  <a:lnTo>
                    <a:pt x="1084" y="891"/>
                  </a:lnTo>
                  <a:cubicBezTo>
                    <a:pt x="1125" y="870"/>
                    <a:pt x="1171" y="870"/>
                    <a:pt x="1211" y="870"/>
                  </a:cubicBezTo>
                  <a:cubicBezTo>
                    <a:pt x="1232" y="870"/>
                    <a:pt x="1252" y="870"/>
                    <a:pt x="1272" y="850"/>
                  </a:cubicBezTo>
                  <a:lnTo>
                    <a:pt x="1379" y="850"/>
                  </a:lnTo>
                  <a:lnTo>
                    <a:pt x="1400" y="830"/>
                  </a:lnTo>
                  <a:lnTo>
                    <a:pt x="1425" y="830"/>
                  </a:lnTo>
                  <a:lnTo>
                    <a:pt x="1425" y="850"/>
                  </a:lnTo>
                  <a:lnTo>
                    <a:pt x="1425" y="870"/>
                  </a:lnTo>
                  <a:lnTo>
                    <a:pt x="1445" y="891"/>
                  </a:lnTo>
                  <a:cubicBezTo>
                    <a:pt x="1466" y="891"/>
                    <a:pt x="1466" y="891"/>
                    <a:pt x="1486" y="911"/>
                  </a:cubicBezTo>
                  <a:lnTo>
                    <a:pt x="1654" y="911"/>
                  </a:lnTo>
                  <a:cubicBezTo>
                    <a:pt x="1679" y="937"/>
                    <a:pt x="1679" y="937"/>
                    <a:pt x="1700" y="937"/>
                  </a:cubicBezTo>
                  <a:cubicBezTo>
                    <a:pt x="1700" y="937"/>
                    <a:pt x="1720" y="937"/>
                    <a:pt x="1720" y="957"/>
                  </a:cubicBezTo>
                  <a:cubicBezTo>
                    <a:pt x="1740" y="957"/>
                    <a:pt x="1761" y="977"/>
                    <a:pt x="1781" y="977"/>
                  </a:cubicBezTo>
                  <a:lnTo>
                    <a:pt x="1720" y="977"/>
                  </a:lnTo>
                  <a:cubicBezTo>
                    <a:pt x="1679" y="957"/>
                    <a:pt x="1613" y="957"/>
                    <a:pt x="1573" y="937"/>
                  </a:cubicBezTo>
                  <a:lnTo>
                    <a:pt x="1379" y="937"/>
                  </a:lnTo>
                  <a:cubicBezTo>
                    <a:pt x="1359" y="937"/>
                    <a:pt x="1339" y="937"/>
                    <a:pt x="1318" y="957"/>
                  </a:cubicBezTo>
                  <a:lnTo>
                    <a:pt x="1191" y="957"/>
                  </a:lnTo>
                  <a:cubicBezTo>
                    <a:pt x="1191" y="957"/>
                    <a:pt x="1171" y="957"/>
                    <a:pt x="1145" y="977"/>
                  </a:cubicBezTo>
                  <a:lnTo>
                    <a:pt x="1064" y="977"/>
                  </a:lnTo>
                  <a:lnTo>
                    <a:pt x="1044" y="998"/>
                  </a:lnTo>
                  <a:lnTo>
                    <a:pt x="957" y="998"/>
                  </a:lnTo>
                  <a:lnTo>
                    <a:pt x="957" y="1018"/>
                  </a:lnTo>
                  <a:lnTo>
                    <a:pt x="891" y="1018"/>
                  </a:lnTo>
                  <a:lnTo>
                    <a:pt x="871" y="1038"/>
                  </a:lnTo>
                  <a:lnTo>
                    <a:pt x="850" y="1038"/>
                  </a:lnTo>
                  <a:lnTo>
                    <a:pt x="810" y="1064"/>
                  </a:lnTo>
                  <a:cubicBezTo>
                    <a:pt x="789" y="1064"/>
                    <a:pt x="743" y="1084"/>
                    <a:pt x="723" y="1084"/>
                  </a:cubicBezTo>
                  <a:lnTo>
                    <a:pt x="703" y="1104"/>
                  </a:lnTo>
                  <a:lnTo>
                    <a:pt x="682" y="1104"/>
                  </a:lnTo>
                  <a:lnTo>
                    <a:pt x="662" y="1125"/>
                  </a:lnTo>
                  <a:lnTo>
                    <a:pt x="637" y="1125"/>
                  </a:lnTo>
                  <a:cubicBezTo>
                    <a:pt x="616" y="1125"/>
                    <a:pt x="596" y="1145"/>
                    <a:pt x="576" y="1145"/>
                  </a:cubicBezTo>
                  <a:lnTo>
                    <a:pt x="555" y="1145"/>
                  </a:lnTo>
                  <a:lnTo>
                    <a:pt x="535" y="1165"/>
                  </a:lnTo>
                  <a:lnTo>
                    <a:pt x="489" y="1191"/>
                  </a:lnTo>
                  <a:lnTo>
                    <a:pt x="448" y="1211"/>
                  </a:lnTo>
                  <a:lnTo>
                    <a:pt x="408" y="1232"/>
                  </a:lnTo>
                  <a:lnTo>
                    <a:pt x="382" y="1252"/>
                  </a:lnTo>
                  <a:lnTo>
                    <a:pt x="362" y="1252"/>
                  </a:lnTo>
                  <a:lnTo>
                    <a:pt x="342" y="1272"/>
                  </a:lnTo>
                  <a:lnTo>
                    <a:pt x="321" y="1272"/>
                  </a:lnTo>
                  <a:cubicBezTo>
                    <a:pt x="321" y="1293"/>
                    <a:pt x="301" y="1293"/>
                    <a:pt x="301" y="1293"/>
                  </a:cubicBezTo>
                  <a:lnTo>
                    <a:pt x="281" y="1318"/>
                  </a:lnTo>
                  <a:lnTo>
                    <a:pt x="255" y="1338"/>
                  </a:lnTo>
                  <a:lnTo>
                    <a:pt x="235" y="1338"/>
                  </a:lnTo>
                  <a:cubicBezTo>
                    <a:pt x="235" y="1359"/>
                    <a:pt x="214" y="1359"/>
                    <a:pt x="194" y="1379"/>
                  </a:cubicBezTo>
                  <a:lnTo>
                    <a:pt x="174" y="1399"/>
                  </a:lnTo>
                  <a:lnTo>
                    <a:pt x="153" y="1399"/>
                  </a:lnTo>
                  <a:lnTo>
                    <a:pt x="153" y="1420"/>
                  </a:lnTo>
                  <a:lnTo>
                    <a:pt x="128" y="1445"/>
                  </a:lnTo>
                  <a:lnTo>
                    <a:pt x="108" y="1445"/>
                  </a:lnTo>
                  <a:lnTo>
                    <a:pt x="108" y="1466"/>
                  </a:lnTo>
                  <a:lnTo>
                    <a:pt x="87" y="1486"/>
                  </a:lnTo>
                  <a:lnTo>
                    <a:pt x="67" y="1506"/>
                  </a:lnTo>
                  <a:cubicBezTo>
                    <a:pt x="47" y="1527"/>
                    <a:pt x="47" y="1547"/>
                    <a:pt x="26" y="1572"/>
                  </a:cubicBezTo>
                  <a:lnTo>
                    <a:pt x="26" y="1593"/>
                  </a:lnTo>
                  <a:lnTo>
                    <a:pt x="1" y="1613"/>
                  </a:lnTo>
                  <a:lnTo>
                    <a:pt x="1" y="1633"/>
                  </a:lnTo>
                  <a:lnTo>
                    <a:pt x="1" y="1654"/>
                  </a:lnTo>
                  <a:lnTo>
                    <a:pt x="26" y="1674"/>
                  </a:lnTo>
                  <a:lnTo>
                    <a:pt x="26" y="1700"/>
                  </a:lnTo>
                  <a:lnTo>
                    <a:pt x="87" y="1700"/>
                  </a:lnTo>
                  <a:cubicBezTo>
                    <a:pt x="108" y="1700"/>
                    <a:pt x="128" y="1674"/>
                    <a:pt x="153" y="1674"/>
                  </a:cubicBezTo>
                  <a:lnTo>
                    <a:pt x="174" y="1654"/>
                  </a:lnTo>
                  <a:lnTo>
                    <a:pt x="214" y="1654"/>
                  </a:lnTo>
                  <a:lnTo>
                    <a:pt x="214" y="1633"/>
                  </a:lnTo>
                  <a:lnTo>
                    <a:pt x="255" y="1633"/>
                  </a:lnTo>
                  <a:cubicBezTo>
                    <a:pt x="281" y="1613"/>
                    <a:pt x="281" y="1613"/>
                    <a:pt x="301" y="1593"/>
                  </a:cubicBezTo>
                  <a:cubicBezTo>
                    <a:pt x="301" y="1593"/>
                    <a:pt x="321" y="1593"/>
                    <a:pt x="342" y="1572"/>
                  </a:cubicBezTo>
                  <a:lnTo>
                    <a:pt x="342" y="1572"/>
                  </a:lnTo>
                  <a:cubicBezTo>
                    <a:pt x="321" y="1593"/>
                    <a:pt x="321" y="1593"/>
                    <a:pt x="321" y="1613"/>
                  </a:cubicBezTo>
                  <a:lnTo>
                    <a:pt x="321" y="1633"/>
                  </a:lnTo>
                  <a:cubicBezTo>
                    <a:pt x="301" y="1654"/>
                    <a:pt x="301" y="1674"/>
                    <a:pt x="301" y="1700"/>
                  </a:cubicBezTo>
                  <a:lnTo>
                    <a:pt x="301" y="1720"/>
                  </a:lnTo>
                  <a:lnTo>
                    <a:pt x="301" y="1740"/>
                  </a:lnTo>
                  <a:lnTo>
                    <a:pt x="321" y="1761"/>
                  </a:lnTo>
                  <a:lnTo>
                    <a:pt x="342" y="1761"/>
                  </a:lnTo>
                  <a:lnTo>
                    <a:pt x="362" y="1781"/>
                  </a:lnTo>
                  <a:cubicBezTo>
                    <a:pt x="362" y="1761"/>
                    <a:pt x="362" y="1761"/>
                    <a:pt x="382" y="1761"/>
                  </a:cubicBezTo>
                  <a:cubicBezTo>
                    <a:pt x="382" y="1761"/>
                    <a:pt x="408" y="1761"/>
                    <a:pt x="428" y="1740"/>
                  </a:cubicBezTo>
                  <a:cubicBezTo>
                    <a:pt x="428" y="1740"/>
                    <a:pt x="448" y="1740"/>
                    <a:pt x="448" y="1720"/>
                  </a:cubicBezTo>
                  <a:cubicBezTo>
                    <a:pt x="469" y="1720"/>
                    <a:pt x="469" y="1700"/>
                    <a:pt x="489" y="1674"/>
                  </a:cubicBezTo>
                  <a:cubicBezTo>
                    <a:pt x="489" y="1674"/>
                    <a:pt x="509" y="1654"/>
                    <a:pt x="509" y="1633"/>
                  </a:cubicBezTo>
                  <a:lnTo>
                    <a:pt x="535" y="1633"/>
                  </a:lnTo>
                  <a:lnTo>
                    <a:pt x="535" y="1613"/>
                  </a:lnTo>
                  <a:lnTo>
                    <a:pt x="555" y="1593"/>
                  </a:lnTo>
                  <a:lnTo>
                    <a:pt x="555" y="1572"/>
                  </a:lnTo>
                  <a:lnTo>
                    <a:pt x="576" y="1547"/>
                  </a:lnTo>
                  <a:lnTo>
                    <a:pt x="576" y="1527"/>
                  </a:lnTo>
                  <a:cubicBezTo>
                    <a:pt x="596" y="1506"/>
                    <a:pt x="596" y="1486"/>
                    <a:pt x="616" y="1466"/>
                  </a:cubicBezTo>
                  <a:lnTo>
                    <a:pt x="616" y="1486"/>
                  </a:lnTo>
                  <a:lnTo>
                    <a:pt x="637" y="1506"/>
                  </a:lnTo>
                  <a:lnTo>
                    <a:pt x="662" y="1486"/>
                  </a:lnTo>
                  <a:lnTo>
                    <a:pt x="662" y="1506"/>
                  </a:lnTo>
                  <a:lnTo>
                    <a:pt x="682" y="1527"/>
                  </a:lnTo>
                  <a:lnTo>
                    <a:pt x="703" y="1547"/>
                  </a:lnTo>
                  <a:lnTo>
                    <a:pt x="723" y="1547"/>
                  </a:lnTo>
                  <a:cubicBezTo>
                    <a:pt x="723" y="1527"/>
                    <a:pt x="743" y="1527"/>
                    <a:pt x="743" y="1527"/>
                  </a:cubicBezTo>
                  <a:lnTo>
                    <a:pt x="764" y="1527"/>
                  </a:lnTo>
                  <a:cubicBezTo>
                    <a:pt x="789" y="1506"/>
                    <a:pt x="810" y="1506"/>
                    <a:pt x="830" y="1486"/>
                  </a:cubicBezTo>
                  <a:cubicBezTo>
                    <a:pt x="830" y="1486"/>
                    <a:pt x="850" y="1486"/>
                    <a:pt x="871" y="1466"/>
                  </a:cubicBezTo>
                  <a:cubicBezTo>
                    <a:pt x="891" y="1445"/>
                    <a:pt x="891" y="1445"/>
                    <a:pt x="916" y="1445"/>
                  </a:cubicBezTo>
                  <a:lnTo>
                    <a:pt x="916" y="1420"/>
                  </a:lnTo>
                  <a:lnTo>
                    <a:pt x="937" y="1420"/>
                  </a:lnTo>
                  <a:cubicBezTo>
                    <a:pt x="937" y="1420"/>
                    <a:pt x="957" y="1445"/>
                    <a:pt x="977" y="1445"/>
                  </a:cubicBezTo>
                  <a:lnTo>
                    <a:pt x="1064" y="1445"/>
                  </a:lnTo>
                  <a:cubicBezTo>
                    <a:pt x="1064" y="1445"/>
                    <a:pt x="1084" y="1420"/>
                    <a:pt x="1105" y="1420"/>
                  </a:cubicBezTo>
                  <a:lnTo>
                    <a:pt x="1125" y="1399"/>
                  </a:lnTo>
                  <a:cubicBezTo>
                    <a:pt x="1145" y="1379"/>
                    <a:pt x="1171" y="1359"/>
                    <a:pt x="1191" y="1338"/>
                  </a:cubicBezTo>
                  <a:lnTo>
                    <a:pt x="1211" y="1318"/>
                  </a:lnTo>
                  <a:lnTo>
                    <a:pt x="1211" y="1293"/>
                  </a:lnTo>
                  <a:cubicBezTo>
                    <a:pt x="1232" y="1293"/>
                    <a:pt x="1232" y="1272"/>
                    <a:pt x="1232" y="1272"/>
                  </a:cubicBezTo>
                  <a:lnTo>
                    <a:pt x="1252" y="1293"/>
                  </a:lnTo>
                  <a:lnTo>
                    <a:pt x="1272" y="1318"/>
                  </a:lnTo>
                  <a:lnTo>
                    <a:pt x="1298" y="1318"/>
                  </a:lnTo>
                  <a:lnTo>
                    <a:pt x="1298" y="1338"/>
                  </a:lnTo>
                  <a:lnTo>
                    <a:pt x="1400" y="1338"/>
                  </a:lnTo>
                  <a:lnTo>
                    <a:pt x="1425" y="1318"/>
                  </a:lnTo>
                  <a:lnTo>
                    <a:pt x="1445" y="1318"/>
                  </a:lnTo>
                  <a:lnTo>
                    <a:pt x="1466" y="1293"/>
                  </a:lnTo>
                  <a:cubicBezTo>
                    <a:pt x="1486" y="1293"/>
                    <a:pt x="1506" y="1272"/>
                    <a:pt x="1506" y="1272"/>
                  </a:cubicBezTo>
                  <a:cubicBezTo>
                    <a:pt x="1527" y="1252"/>
                    <a:pt x="1552" y="1252"/>
                    <a:pt x="1573" y="1232"/>
                  </a:cubicBezTo>
                  <a:cubicBezTo>
                    <a:pt x="1573" y="1232"/>
                    <a:pt x="1593" y="1211"/>
                    <a:pt x="1613" y="1211"/>
                  </a:cubicBezTo>
                  <a:cubicBezTo>
                    <a:pt x="1634" y="1191"/>
                    <a:pt x="1634" y="1165"/>
                    <a:pt x="1654" y="1165"/>
                  </a:cubicBezTo>
                  <a:cubicBezTo>
                    <a:pt x="1679" y="1145"/>
                    <a:pt x="1679" y="1145"/>
                    <a:pt x="1700" y="1145"/>
                  </a:cubicBezTo>
                  <a:lnTo>
                    <a:pt x="1700" y="1125"/>
                  </a:lnTo>
                  <a:lnTo>
                    <a:pt x="1720" y="1125"/>
                  </a:lnTo>
                  <a:lnTo>
                    <a:pt x="1761" y="1104"/>
                  </a:lnTo>
                  <a:lnTo>
                    <a:pt x="1781" y="1084"/>
                  </a:lnTo>
                  <a:lnTo>
                    <a:pt x="1807" y="1084"/>
                  </a:lnTo>
                  <a:cubicBezTo>
                    <a:pt x="1781" y="1084"/>
                    <a:pt x="1781" y="1104"/>
                    <a:pt x="1781" y="1104"/>
                  </a:cubicBezTo>
                  <a:cubicBezTo>
                    <a:pt x="1761" y="1104"/>
                    <a:pt x="1740" y="1125"/>
                    <a:pt x="1740" y="1125"/>
                  </a:cubicBezTo>
                  <a:lnTo>
                    <a:pt x="1720" y="1145"/>
                  </a:lnTo>
                  <a:lnTo>
                    <a:pt x="1700" y="1165"/>
                  </a:lnTo>
                  <a:lnTo>
                    <a:pt x="1679" y="1191"/>
                  </a:lnTo>
                  <a:lnTo>
                    <a:pt x="1654" y="1211"/>
                  </a:lnTo>
                  <a:lnTo>
                    <a:pt x="1634" y="1232"/>
                  </a:lnTo>
                  <a:lnTo>
                    <a:pt x="1613" y="1252"/>
                  </a:lnTo>
                  <a:lnTo>
                    <a:pt x="1613" y="1272"/>
                  </a:lnTo>
                  <a:lnTo>
                    <a:pt x="1593" y="1293"/>
                  </a:lnTo>
                  <a:cubicBezTo>
                    <a:pt x="1573" y="1293"/>
                    <a:pt x="1573" y="1318"/>
                    <a:pt x="1573" y="1318"/>
                  </a:cubicBezTo>
                  <a:lnTo>
                    <a:pt x="1552" y="1318"/>
                  </a:lnTo>
                  <a:lnTo>
                    <a:pt x="1552" y="1338"/>
                  </a:lnTo>
                  <a:lnTo>
                    <a:pt x="1527" y="1359"/>
                  </a:lnTo>
                  <a:lnTo>
                    <a:pt x="1527" y="1379"/>
                  </a:lnTo>
                  <a:cubicBezTo>
                    <a:pt x="1506" y="1379"/>
                    <a:pt x="1506" y="1399"/>
                    <a:pt x="1506" y="1399"/>
                  </a:cubicBezTo>
                  <a:lnTo>
                    <a:pt x="1506" y="1420"/>
                  </a:lnTo>
                  <a:lnTo>
                    <a:pt x="1486" y="1420"/>
                  </a:lnTo>
                  <a:lnTo>
                    <a:pt x="1486" y="1445"/>
                  </a:lnTo>
                  <a:lnTo>
                    <a:pt x="1466" y="1466"/>
                  </a:lnTo>
                  <a:lnTo>
                    <a:pt x="1466" y="1486"/>
                  </a:lnTo>
                  <a:lnTo>
                    <a:pt x="1445" y="1506"/>
                  </a:lnTo>
                  <a:lnTo>
                    <a:pt x="1445" y="1527"/>
                  </a:lnTo>
                  <a:lnTo>
                    <a:pt x="1425" y="1547"/>
                  </a:lnTo>
                  <a:lnTo>
                    <a:pt x="1425" y="1572"/>
                  </a:lnTo>
                  <a:lnTo>
                    <a:pt x="1400" y="1572"/>
                  </a:lnTo>
                  <a:lnTo>
                    <a:pt x="1400" y="1593"/>
                  </a:lnTo>
                  <a:lnTo>
                    <a:pt x="1400" y="1613"/>
                  </a:lnTo>
                  <a:lnTo>
                    <a:pt x="1379" y="1633"/>
                  </a:lnTo>
                  <a:lnTo>
                    <a:pt x="1379" y="1674"/>
                  </a:lnTo>
                  <a:lnTo>
                    <a:pt x="1359" y="1674"/>
                  </a:lnTo>
                  <a:lnTo>
                    <a:pt x="1359" y="1700"/>
                  </a:lnTo>
                  <a:lnTo>
                    <a:pt x="1359" y="1720"/>
                  </a:lnTo>
                  <a:cubicBezTo>
                    <a:pt x="1339" y="1740"/>
                    <a:pt x="1339" y="1761"/>
                    <a:pt x="1339" y="1781"/>
                  </a:cubicBezTo>
                  <a:lnTo>
                    <a:pt x="1339" y="1801"/>
                  </a:lnTo>
                  <a:lnTo>
                    <a:pt x="1318" y="1801"/>
                  </a:lnTo>
                  <a:lnTo>
                    <a:pt x="1318" y="1827"/>
                  </a:lnTo>
                  <a:cubicBezTo>
                    <a:pt x="1318" y="1867"/>
                    <a:pt x="1298" y="1888"/>
                    <a:pt x="1298" y="1908"/>
                  </a:cubicBezTo>
                  <a:lnTo>
                    <a:pt x="1272" y="1928"/>
                  </a:lnTo>
                  <a:lnTo>
                    <a:pt x="1272" y="1974"/>
                  </a:lnTo>
                  <a:lnTo>
                    <a:pt x="1252" y="1995"/>
                  </a:lnTo>
                  <a:lnTo>
                    <a:pt x="1252" y="2035"/>
                  </a:lnTo>
                  <a:lnTo>
                    <a:pt x="1252" y="2056"/>
                  </a:lnTo>
                  <a:lnTo>
                    <a:pt x="1232" y="2081"/>
                  </a:lnTo>
                  <a:lnTo>
                    <a:pt x="1232" y="2101"/>
                  </a:lnTo>
                  <a:lnTo>
                    <a:pt x="1232" y="2122"/>
                  </a:lnTo>
                  <a:cubicBezTo>
                    <a:pt x="1232" y="2142"/>
                    <a:pt x="1211" y="2142"/>
                    <a:pt x="1211" y="2162"/>
                  </a:cubicBezTo>
                  <a:lnTo>
                    <a:pt x="1211" y="2208"/>
                  </a:lnTo>
                  <a:lnTo>
                    <a:pt x="1211" y="2229"/>
                  </a:lnTo>
                  <a:lnTo>
                    <a:pt x="1191" y="2249"/>
                  </a:lnTo>
                  <a:lnTo>
                    <a:pt x="1191" y="2269"/>
                  </a:lnTo>
                  <a:lnTo>
                    <a:pt x="1191" y="2290"/>
                  </a:lnTo>
                  <a:lnTo>
                    <a:pt x="1191" y="2335"/>
                  </a:lnTo>
                  <a:lnTo>
                    <a:pt x="1191" y="2356"/>
                  </a:lnTo>
                  <a:lnTo>
                    <a:pt x="1191" y="2396"/>
                  </a:lnTo>
                  <a:lnTo>
                    <a:pt x="1171" y="2396"/>
                  </a:lnTo>
                  <a:lnTo>
                    <a:pt x="1171" y="2437"/>
                  </a:lnTo>
                  <a:lnTo>
                    <a:pt x="1171" y="2463"/>
                  </a:lnTo>
                  <a:lnTo>
                    <a:pt x="1171" y="2503"/>
                  </a:lnTo>
                  <a:lnTo>
                    <a:pt x="1171" y="2524"/>
                  </a:lnTo>
                  <a:lnTo>
                    <a:pt x="1171" y="2544"/>
                  </a:lnTo>
                  <a:lnTo>
                    <a:pt x="1171" y="2564"/>
                  </a:lnTo>
                  <a:lnTo>
                    <a:pt x="1171" y="2590"/>
                  </a:lnTo>
                  <a:lnTo>
                    <a:pt x="1171" y="2610"/>
                  </a:lnTo>
                  <a:lnTo>
                    <a:pt x="1171" y="2630"/>
                  </a:lnTo>
                  <a:lnTo>
                    <a:pt x="1191" y="2630"/>
                  </a:lnTo>
                  <a:lnTo>
                    <a:pt x="1191" y="2651"/>
                  </a:lnTo>
                  <a:lnTo>
                    <a:pt x="1191" y="2671"/>
                  </a:lnTo>
                  <a:lnTo>
                    <a:pt x="1191" y="2717"/>
                  </a:lnTo>
                  <a:cubicBezTo>
                    <a:pt x="1211" y="2737"/>
                    <a:pt x="1211" y="2737"/>
                    <a:pt x="1211" y="2758"/>
                  </a:cubicBezTo>
                  <a:lnTo>
                    <a:pt x="1211" y="2778"/>
                  </a:lnTo>
                  <a:lnTo>
                    <a:pt x="1232" y="2778"/>
                  </a:lnTo>
                  <a:lnTo>
                    <a:pt x="1232" y="2798"/>
                  </a:lnTo>
                  <a:lnTo>
                    <a:pt x="1298" y="2798"/>
                  </a:lnTo>
                  <a:lnTo>
                    <a:pt x="1318" y="2778"/>
                  </a:lnTo>
                  <a:lnTo>
                    <a:pt x="1318" y="2758"/>
                  </a:lnTo>
                  <a:lnTo>
                    <a:pt x="1318" y="2737"/>
                  </a:lnTo>
                  <a:lnTo>
                    <a:pt x="1318" y="2717"/>
                  </a:lnTo>
                  <a:lnTo>
                    <a:pt x="1318" y="2671"/>
                  </a:lnTo>
                  <a:lnTo>
                    <a:pt x="1318" y="2651"/>
                  </a:lnTo>
                  <a:lnTo>
                    <a:pt x="1318" y="2630"/>
                  </a:lnTo>
                  <a:lnTo>
                    <a:pt x="1318" y="2610"/>
                  </a:lnTo>
                  <a:lnTo>
                    <a:pt x="1318" y="2524"/>
                  </a:lnTo>
                  <a:cubicBezTo>
                    <a:pt x="1318" y="2503"/>
                    <a:pt x="1298" y="2483"/>
                    <a:pt x="1298" y="2463"/>
                  </a:cubicBezTo>
                  <a:lnTo>
                    <a:pt x="1298" y="2463"/>
                  </a:lnTo>
                  <a:lnTo>
                    <a:pt x="1318" y="2483"/>
                  </a:lnTo>
                  <a:lnTo>
                    <a:pt x="1318" y="2503"/>
                  </a:lnTo>
                  <a:cubicBezTo>
                    <a:pt x="1318" y="2524"/>
                    <a:pt x="1339" y="2544"/>
                    <a:pt x="1339" y="2544"/>
                  </a:cubicBezTo>
                  <a:lnTo>
                    <a:pt x="1339" y="2564"/>
                  </a:lnTo>
                  <a:lnTo>
                    <a:pt x="1359" y="2564"/>
                  </a:lnTo>
                  <a:lnTo>
                    <a:pt x="1359" y="2590"/>
                  </a:lnTo>
                  <a:cubicBezTo>
                    <a:pt x="1379" y="2610"/>
                    <a:pt x="1379" y="2630"/>
                    <a:pt x="1400" y="2630"/>
                  </a:cubicBezTo>
                  <a:cubicBezTo>
                    <a:pt x="1400" y="2651"/>
                    <a:pt x="1400" y="2671"/>
                    <a:pt x="1425" y="2671"/>
                  </a:cubicBezTo>
                  <a:lnTo>
                    <a:pt x="1445" y="2691"/>
                  </a:lnTo>
                  <a:lnTo>
                    <a:pt x="1466" y="2691"/>
                  </a:lnTo>
                  <a:cubicBezTo>
                    <a:pt x="1466" y="2671"/>
                    <a:pt x="1486" y="2671"/>
                    <a:pt x="1486" y="2651"/>
                  </a:cubicBezTo>
                  <a:lnTo>
                    <a:pt x="1506" y="2630"/>
                  </a:lnTo>
                  <a:lnTo>
                    <a:pt x="1506" y="2590"/>
                  </a:lnTo>
                  <a:lnTo>
                    <a:pt x="1506" y="2564"/>
                  </a:lnTo>
                  <a:lnTo>
                    <a:pt x="1506" y="2544"/>
                  </a:lnTo>
                  <a:lnTo>
                    <a:pt x="1506" y="2524"/>
                  </a:lnTo>
                  <a:lnTo>
                    <a:pt x="1506" y="2503"/>
                  </a:lnTo>
                  <a:lnTo>
                    <a:pt x="1506" y="2483"/>
                  </a:lnTo>
                  <a:lnTo>
                    <a:pt x="1506" y="2463"/>
                  </a:lnTo>
                  <a:lnTo>
                    <a:pt x="1506" y="2437"/>
                  </a:lnTo>
                  <a:lnTo>
                    <a:pt x="1506" y="2417"/>
                  </a:lnTo>
                  <a:lnTo>
                    <a:pt x="1506" y="2396"/>
                  </a:lnTo>
                  <a:lnTo>
                    <a:pt x="1506" y="2376"/>
                  </a:lnTo>
                  <a:lnTo>
                    <a:pt x="1506" y="2356"/>
                  </a:lnTo>
                  <a:lnTo>
                    <a:pt x="1506" y="2335"/>
                  </a:lnTo>
                  <a:lnTo>
                    <a:pt x="1506" y="2310"/>
                  </a:lnTo>
                  <a:lnTo>
                    <a:pt x="1506" y="2229"/>
                  </a:lnTo>
                  <a:lnTo>
                    <a:pt x="1506" y="2183"/>
                  </a:lnTo>
                  <a:cubicBezTo>
                    <a:pt x="1506" y="2162"/>
                    <a:pt x="1506" y="2142"/>
                    <a:pt x="1486" y="2122"/>
                  </a:cubicBezTo>
                  <a:lnTo>
                    <a:pt x="1486" y="2101"/>
                  </a:lnTo>
                  <a:lnTo>
                    <a:pt x="1486" y="2081"/>
                  </a:lnTo>
                  <a:lnTo>
                    <a:pt x="1486" y="2056"/>
                  </a:lnTo>
                  <a:cubicBezTo>
                    <a:pt x="1486" y="2081"/>
                    <a:pt x="1506" y="2081"/>
                    <a:pt x="1506" y="2081"/>
                  </a:cubicBezTo>
                  <a:lnTo>
                    <a:pt x="1506" y="2101"/>
                  </a:lnTo>
                  <a:cubicBezTo>
                    <a:pt x="1506" y="2122"/>
                    <a:pt x="1527" y="2122"/>
                    <a:pt x="1527" y="2142"/>
                  </a:cubicBezTo>
                  <a:cubicBezTo>
                    <a:pt x="1527" y="2142"/>
                    <a:pt x="1552" y="2162"/>
                    <a:pt x="1552" y="2183"/>
                  </a:cubicBezTo>
                  <a:cubicBezTo>
                    <a:pt x="1573" y="2183"/>
                    <a:pt x="1573" y="2183"/>
                    <a:pt x="1573" y="2208"/>
                  </a:cubicBezTo>
                  <a:lnTo>
                    <a:pt x="1593" y="2208"/>
                  </a:lnTo>
                  <a:lnTo>
                    <a:pt x="1613" y="2183"/>
                  </a:lnTo>
                  <a:lnTo>
                    <a:pt x="1613" y="2162"/>
                  </a:lnTo>
                  <a:cubicBezTo>
                    <a:pt x="1613" y="2142"/>
                    <a:pt x="1634" y="2142"/>
                    <a:pt x="1634" y="2142"/>
                  </a:cubicBezTo>
                  <a:lnTo>
                    <a:pt x="1634" y="2101"/>
                  </a:lnTo>
                  <a:lnTo>
                    <a:pt x="1613" y="2081"/>
                  </a:lnTo>
                  <a:lnTo>
                    <a:pt x="1613" y="2056"/>
                  </a:lnTo>
                  <a:lnTo>
                    <a:pt x="1634" y="2056"/>
                  </a:lnTo>
                  <a:lnTo>
                    <a:pt x="1634" y="2081"/>
                  </a:lnTo>
                  <a:lnTo>
                    <a:pt x="1654" y="2101"/>
                  </a:lnTo>
                  <a:lnTo>
                    <a:pt x="1720" y="2101"/>
                  </a:lnTo>
                  <a:lnTo>
                    <a:pt x="1720" y="2081"/>
                  </a:lnTo>
                  <a:lnTo>
                    <a:pt x="1720" y="2056"/>
                  </a:lnTo>
                  <a:lnTo>
                    <a:pt x="1720" y="2035"/>
                  </a:lnTo>
                  <a:lnTo>
                    <a:pt x="1720" y="2015"/>
                  </a:lnTo>
                  <a:lnTo>
                    <a:pt x="1720" y="1995"/>
                  </a:lnTo>
                  <a:lnTo>
                    <a:pt x="1720" y="1954"/>
                  </a:lnTo>
                  <a:lnTo>
                    <a:pt x="1720" y="1888"/>
                  </a:lnTo>
                  <a:lnTo>
                    <a:pt x="1720" y="1867"/>
                  </a:lnTo>
                  <a:lnTo>
                    <a:pt x="1700" y="1847"/>
                  </a:lnTo>
                  <a:lnTo>
                    <a:pt x="1700" y="1827"/>
                  </a:lnTo>
                  <a:lnTo>
                    <a:pt x="1700" y="1801"/>
                  </a:lnTo>
                  <a:lnTo>
                    <a:pt x="1700" y="1781"/>
                  </a:lnTo>
                  <a:cubicBezTo>
                    <a:pt x="1679" y="1781"/>
                    <a:pt x="1679" y="1761"/>
                    <a:pt x="1679" y="1740"/>
                  </a:cubicBezTo>
                  <a:cubicBezTo>
                    <a:pt x="1679" y="1720"/>
                    <a:pt x="1679" y="1700"/>
                    <a:pt x="1654" y="1700"/>
                  </a:cubicBezTo>
                  <a:lnTo>
                    <a:pt x="1654" y="1674"/>
                  </a:lnTo>
                  <a:lnTo>
                    <a:pt x="1679" y="1700"/>
                  </a:lnTo>
                  <a:lnTo>
                    <a:pt x="1679" y="1720"/>
                  </a:lnTo>
                  <a:lnTo>
                    <a:pt x="1700" y="1720"/>
                  </a:lnTo>
                  <a:lnTo>
                    <a:pt x="1700" y="1740"/>
                  </a:lnTo>
                  <a:lnTo>
                    <a:pt x="1720" y="1740"/>
                  </a:lnTo>
                  <a:cubicBezTo>
                    <a:pt x="1720" y="1761"/>
                    <a:pt x="1720" y="1761"/>
                    <a:pt x="1740" y="1781"/>
                  </a:cubicBezTo>
                  <a:lnTo>
                    <a:pt x="1761" y="1801"/>
                  </a:lnTo>
                  <a:lnTo>
                    <a:pt x="1827" y="1801"/>
                  </a:lnTo>
                  <a:cubicBezTo>
                    <a:pt x="1827" y="1781"/>
                    <a:pt x="1847" y="1781"/>
                    <a:pt x="1847" y="1761"/>
                  </a:cubicBezTo>
                  <a:lnTo>
                    <a:pt x="1868" y="1761"/>
                  </a:lnTo>
                  <a:lnTo>
                    <a:pt x="1868" y="1740"/>
                  </a:lnTo>
                  <a:lnTo>
                    <a:pt x="1868" y="1720"/>
                  </a:lnTo>
                  <a:cubicBezTo>
                    <a:pt x="1888" y="1720"/>
                    <a:pt x="1888" y="1720"/>
                    <a:pt x="1888" y="1700"/>
                  </a:cubicBezTo>
                  <a:lnTo>
                    <a:pt x="1888" y="1674"/>
                  </a:lnTo>
                  <a:cubicBezTo>
                    <a:pt x="1908" y="1633"/>
                    <a:pt x="1908" y="1593"/>
                    <a:pt x="1908" y="1572"/>
                  </a:cubicBezTo>
                  <a:cubicBezTo>
                    <a:pt x="1934" y="1547"/>
                    <a:pt x="1934" y="1547"/>
                    <a:pt x="1934" y="1527"/>
                  </a:cubicBezTo>
                  <a:cubicBezTo>
                    <a:pt x="1934" y="1506"/>
                    <a:pt x="1934" y="1486"/>
                    <a:pt x="1954" y="1466"/>
                  </a:cubicBezTo>
                  <a:lnTo>
                    <a:pt x="1954" y="1399"/>
                  </a:lnTo>
                  <a:lnTo>
                    <a:pt x="1954" y="1359"/>
                  </a:lnTo>
                  <a:lnTo>
                    <a:pt x="1954" y="1318"/>
                  </a:lnTo>
                  <a:lnTo>
                    <a:pt x="1954" y="1293"/>
                  </a:lnTo>
                  <a:lnTo>
                    <a:pt x="1974" y="1272"/>
                  </a:lnTo>
                  <a:lnTo>
                    <a:pt x="1974" y="1252"/>
                  </a:lnTo>
                  <a:lnTo>
                    <a:pt x="1974" y="1232"/>
                  </a:lnTo>
                  <a:lnTo>
                    <a:pt x="1974" y="1191"/>
                  </a:lnTo>
                  <a:lnTo>
                    <a:pt x="1995" y="1211"/>
                  </a:lnTo>
                  <a:lnTo>
                    <a:pt x="2015" y="1211"/>
                  </a:lnTo>
                  <a:lnTo>
                    <a:pt x="2015" y="1232"/>
                  </a:lnTo>
                  <a:cubicBezTo>
                    <a:pt x="2015" y="1232"/>
                    <a:pt x="2035" y="1232"/>
                    <a:pt x="2035" y="1252"/>
                  </a:cubicBezTo>
                  <a:lnTo>
                    <a:pt x="2081" y="1252"/>
                  </a:lnTo>
                  <a:cubicBezTo>
                    <a:pt x="2102" y="1272"/>
                    <a:pt x="2102" y="1272"/>
                    <a:pt x="2122" y="1272"/>
                  </a:cubicBezTo>
                  <a:lnTo>
                    <a:pt x="2229" y="1272"/>
                  </a:lnTo>
                  <a:cubicBezTo>
                    <a:pt x="2249" y="1272"/>
                    <a:pt x="2249" y="1252"/>
                    <a:pt x="2269" y="1252"/>
                  </a:cubicBezTo>
                  <a:cubicBezTo>
                    <a:pt x="2269" y="1252"/>
                    <a:pt x="2290" y="1252"/>
                    <a:pt x="2290" y="1232"/>
                  </a:cubicBezTo>
                  <a:cubicBezTo>
                    <a:pt x="2315" y="1232"/>
                    <a:pt x="2315" y="1232"/>
                    <a:pt x="2315" y="1211"/>
                  </a:cubicBezTo>
                  <a:lnTo>
                    <a:pt x="2336" y="1191"/>
                  </a:lnTo>
                  <a:lnTo>
                    <a:pt x="2336" y="1165"/>
                  </a:lnTo>
                  <a:cubicBezTo>
                    <a:pt x="2356" y="1145"/>
                    <a:pt x="2356" y="1145"/>
                    <a:pt x="2356" y="1125"/>
                  </a:cubicBezTo>
                  <a:lnTo>
                    <a:pt x="2356" y="1064"/>
                  </a:lnTo>
                  <a:lnTo>
                    <a:pt x="2376" y="1084"/>
                  </a:lnTo>
                  <a:cubicBezTo>
                    <a:pt x="2417" y="1084"/>
                    <a:pt x="2442" y="1104"/>
                    <a:pt x="2483" y="1104"/>
                  </a:cubicBezTo>
                  <a:lnTo>
                    <a:pt x="2524" y="1104"/>
                  </a:lnTo>
                  <a:lnTo>
                    <a:pt x="2524" y="1084"/>
                  </a:lnTo>
                  <a:lnTo>
                    <a:pt x="2570" y="1084"/>
                  </a:lnTo>
                  <a:cubicBezTo>
                    <a:pt x="2570" y="1064"/>
                    <a:pt x="2570" y="1064"/>
                    <a:pt x="2590" y="1064"/>
                  </a:cubicBezTo>
                  <a:lnTo>
                    <a:pt x="2610" y="1038"/>
                  </a:lnTo>
                  <a:lnTo>
                    <a:pt x="2610" y="1018"/>
                  </a:lnTo>
                  <a:cubicBezTo>
                    <a:pt x="2631" y="998"/>
                    <a:pt x="2631" y="977"/>
                    <a:pt x="2631" y="957"/>
                  </a:cubicBezTo>
                  <a:lnTo>
                    <a:pt x="2631" y="937"/>
                  </a:lnTo>
                  <a:lnTo>
                    <a:pt x="2631" y="891"/>
                  </a:lnTo>
                  <a:lnTo>
                    <a:pt x="2651" y="911"/>
                  </a:lnTo>
                  <a:cubicBezTo>
                    <a:pt x="2651" y="937"/>
                    <a:pt x="2671" y="937"/>
                    <a:pt x="2671" y="937"/>
                  </a:cubicBezTo>
                  <a:lnTo>
                    <a:pt x="2671" y="957"/>
                  </a:lnTo>
                  <a:lnTo>
                    <a:pt x="2697" y="977"/>
                  </a:lnTo>
                  <a:cubicBezTo>
                    <a:pt x="2717" y="998"/>
                    <a:pt x="2717" y="1018"/>
                    <a:pt x="2737" y="1038"/>
                  </a:cubicBezTo>
                  <a:cubicBezTo>
                    <a:pt x="2737" y="1064"/>
                    <a:pt x="2758" y="1084"/>
                    <a:pt x="2758" y="1084"/>
                  </a:cubicBezTo>
                  <a:lnTo>
                    <a:pt x="2778" y="1104"/>
                  </a:lnTo>
                  <a:lnTo>
                    <a:pt x="2778" y="1125"/>
                  </a:lnTo>
                  <a:cubicBezTo>
                    <a:pt x="2798" y="1125"/>
                    <a:pt x="2798" y="1145"/>
                    <a:pt x="2798" y="1145"/>
                  </a:cubicBezTo>
                  <a:lnTo>
                    <a:pt x="2824" y="1165"/>
                  </a:lnTo>
                  <a:cubicBezTo>
                    <a:pt x="2844" y="1191"/>
                    <a:pt x="2844" y="1191"/>
                    <a:pt x="2865" y="1191"/>
                  </a:cubicBezTo>
                  <a:lnTo>
                    <a:pt x="2865" y="1211"/>
                  </a:lnTo>
                  <a:lnTo>
                    <a:pt x="2905" y="1211"/>
                  </a:lnTo>
                  <a:lnTo>
                    <a:pt x="2905" y="1191"/>
                  </a:lnTo>
                  <a:lnTo>
                    <a:pt x="2926" y="1191"/>
                  </a:lnTo>
                  <a:lnTo>
                    <a:pt x="2926" y="1165"/>
                  </a:lnTo>
                  <a:lnTo>
                    <a:pt x="2951" y="1145"/>
                  </a:lnTo>
                  <a:lnTo>
                    <a:pt x="2951" y="1125"/>
                  </a:lnTo>
                  <a:lnTo>
                    <a:pt x="2951" y="1104"/>
                  </a:lnTo>
                  <a:lnTo>
                    <a:pt x="2971" y="1084"/>
                  </a:lnTo>
                  <a:lnTo>
                    <a:pt x="2971" y="1125"/>
                  </a:lnTo>
                  <a:lnTo>
                    <a:pt x="2992" y="1125"/>
                  </a:lnTo>
                  <a:cubicBezTo>
                    <a:pt x="2992" y="1145"/>
                    <a:pt x="3012" y="1145"/>
                    <a:pt x="3012" y="1165"/>
                  </a:cubicBezTo>
                  <a:lnTo>
                    <a:pt x="3032" y="1165"/>
                  </a:lnTo>
                  <a:lnTo>
                    <a:pt x="3032" y="1191"/>
                  </a:lnTo>
                  <a:lnTo>
                    <a:pt x="3053" y="1211"/>
                  </a:lnTo>
                  <a:lnTo>
                    <a:pt x="3078" y="1232"/>
                  </a:lnTo>
                  <a:lnTo>
                    <a:pt x="3139" y="1232"/>
                  </a:lnTo>
                  <a:cubicBezTo>
                    <a:pt x="3139" y="1211"/>
                    <a:pt x="3160" y="1211"/>
                    <a:pt x="3160" y="1211"/>
                  </a:cubicBezTo>
                  <a:cubicBezTo>
                    <a:pt x="3180" y="1211"/>
                    <a:pt x="3180" y="1191"/>
                    <a:pt x="3180" y="1191"/>
                  </a:cubicBezTo>
                  <a:lnTo>
                    <a:pt x="3205" y="1191"/>
                  </a:lnTo>
                  <a:lnTo>
                    <a:pt x="3205" y="1165"/>
                  </a:lnTo>
                  <a:cubicBezTo>
                    <a:pt x="3226" y="1145"/>
                    <a:pt x="3226" y="1145"/>
                    <a:pt x="3226" y="1125"/>
                  </a:cubicBezTo>
                  <a:lnTo>
                    <a:pt x="3226" y="1104"/>
                  </a:lnTo>
                  <a:lnTo>
                    <a:pt x="3226" y="1064"/>
                  </a:lnTo>
                  <a:lnTo>
                    <a:pt x="3226" y="1038"/>
                  </a:lnTo>
                  <a:lnTo>
                    <a:pt x="3246" y="1038"/>
                  </a:lnTo>
                  <a:lnTo>
                    <a:pt x="3266" y="1064"/>
                  </a:lnTo>
                  <a:lnTo>
                    <a:pt x="3287" y="1084"/>
                  </a:lnTo>
                  <a:lnTo>
                    <a:pt x="3333" y="1084"/>
                  </a:lnTo>
                  <a:lnTo>
                    <a:pt x="3333" y="1104"/>
                  </a:lnTo>
                  <a:lnTo>
                    <a:pt x="3373" y="1104"/>
                  </a:lnTo>
                  <a:lnTo>
                    <a:pt x="3373" y="1125"/>
                  </a:lnTo>
                  <a:lnTo>
                    <a:pt x="3414" y="1125"/>
                  </a:lnTo>
                  <a:lnTo>
                    <a:pt x="3414" y="1145"/>
                  </a:lnTo>
                  <a:cubicBezTo>
                    <a:pt x="3434" y="1145"/>
                    <a:pt x="3460" y="1145"/>
                    <a:pt x="3480" y="1165"/>
                  </a:cubicBezTo>
                  <a:lnTo>
                    <a:pt x="3500" y="1165"/>
                  </a:lnTo>
                  <a:lnTo>
                    <a:pt x="3500" y="1191"/>
                  </a:lnTo>
                  <a:lnTo>
                    <a:pt x="3541" y="1191"/>
                  </a:lnTo>
                  <a:cubicBezTo>
                    <a:pt x="3561" y="1191"/>
                    <a:pt x="3587" y="1211"/>
                    <a:pt x="3607" y="1211"/>
                  </a:cubicBezTo>
                  <a:cubicBezTo>
                    <a:pt x="3628" y="1211"/>
                    <a:pt x="3648" y="1232"/>
                    <a:pt x="3689" y="1232"/>
                  </a:cubicBezTo>
                  <a:lnTo>
                    <a:pt x="3816" y="1232"/>
                  </a:lnTo>
                  <a:cubicBezTo>
                    <a:pt x="3841" y="1232"/>
                    <a:pt x="3841" y="1211"/>
                    <a:pt x="3862" y="1211"/>
                  </a:cubicBezTo>
                  <a:lnTo>
                    <a:pt x="3882" y="1191"/>
                  </a:lnTo>
                  <a:lnTo>
                    <a:pt x="3902" y="1165"/>
                  </a:lnTo>
                  <a:lnTo>
                    <a:pt x="3923" y="1165"/>
                  </a:lnTo>
                  <a:lnTo>
                    <a:pt x="3923" y="1125"/>
                  </a:lnTo>
                  <a:lnTo>
                    <a:pt x="3902" y="1104"/>
                  </a:lnTo>
                  <a:cubicBezTo>
                    <a:pt x="3902" y="1084"/>
                    <a:pt x="3882" y="1084"/>
                    <a:pt x="3882" y="1084"/>
                  </a:cubicBezTo>
                  <a:cubicBezTo>
                    <a:pt x="3882" y="1064"/>
                    <a:pt x="3862" y="1064"/>
                    <a:pt x="3862" y="1064"/>
                  </a:cubicBezTo>
                  <a:cubicBezTo>
                    <a:pt x="3841" y="1038"/>
                    <a:pt x="3816" y="1018"/>
                    <a:pt x="3816" y="1018"/>
                  </a:cubicBezTo>
                  <a:cubicBezTo>
                    <a:pt x="3795" y="998"/>
                    <a:pt x="3775" y="998"/>
                    <a:pt x="3775" y="998"/>
                  </a:cubicBezTo>
                  <a:lnTo>
                    <a:pt x="3755" y="977"/>
                  </a:lnTo>
                  <a:lnTo>
                    <a:pt x="3734" y="977"/>
                  </a:lnTo>
                  <a:cubicBezTo>
                    <a:pt x="3734" y="957"/>
                    <a:pt x="3714" y="957"/>
                    <a:pt x="3689" y="957"/>
                  </a:cubicBezTo>
                  <a:lnTo>
                    <a:pt x="3689" y="937"/>
                  </a:lnTo>
                  <a:cubicBezTo>
                    <a:pt x="3668" y="937"/>
                    <a:pt x="3648" y="937"/>
                    <a:pt x="3648" y="911"/>
                  </a:cubicBezTo>
                  <a:lnTo>
                    <a:pt x="3628" y="911"/>
                  </a:lnTo>
                  <a:lnTo>
                    <a:pt x="3607" y="891"/>
                  </a:lnTo>
                  <a:lnTo>
                    <a:pt x="3587" y="891"/>
                  </a:lnTo>
                  <a:lnTo>
                    <a:pt x="3541" y="870"/>
                  </a:lnTo>
                  <a:lnTo>
                    <a:pt x="3521" y="850"/>
                  </a:lnTo>
                  <a:lnTo>
                    <a:pt x="3480" y="850"/>
                  </a:lnTo>
                  <a:lnTo>
                    <a:pt x="3460" y="830"/>
                  </a:lnTo>
                  <a:cubicBezTo>
                    <a:pt x="3434" y="830"/>
                    <a:pt x="3434" y="809"/>
                    <a:pt x="3414" y="809"/>
                  </a:cubicBezTo>
                  <a:lnTo>
                    <a:pt x="3394" y="809"/>
                  </a:lnTo>
                  <a:cubicBezTo>
                    <a:pt x="3373" y="784"/>
                    <a:pt x="3353" y="784"/>
                    <a:pt x="3353" y="784"/>
                  </a:cubicBezTo>
                  <a:lnTo>
                    <a:pt x="3307" y="764"/>
                  </a:lnTo>
                  <a:lnTo>
                    <a:pt x="3266" y="764"/>
                  </a:lnTo>
                  <a:lnTo>
                    <a:pt x="3266" y="743"/>
                  </a:lnTo>
                  <a:lnTo>
                    <a:pt x="3205" y="743"/>
                  </a:lnTo>
                  <a:lnTo>
                    <a:pt x="3180" y="723"/>
                  </a:lnTo>
                  <a:lnTo>
                    <a:pt x="3160" y="723"/>
                  </a:lnTo>
                  <a:lnTo>
                    <a:pt x="3078" y="703"/>
                  </a:lnTo>
                  <a:lnTo>
                    <a:pt x="3053" y="703"/>
                  </a:lnTo>
                  <a:lnTo>
                    <a:pt x="3032" y="682"/>
                  </a:lnTo>
                  <a:lnTo>
                    <a:pt x="2971" y="682"/>
                  </a:lnTo>
                  <a:cubicBezTo>
                    <a:pt x="2951" y="657"/>
                    <a:pt x="2905" y="657"/>
                    <a:pt x="2885" y="657"/>
                  </a:cubicBezTo>
                  <a:lnTo>
                    <a:pt x="2824" y="657"/>
                  </a:lnTo>
                  <a:lnTo>
                    <a:pt x="2798" y="636"/>
                  </a:lnTo>
                  <a:lnTo>
                    <a:pt x="2442" y="636"/>
                  </a:lnTo>
                  <a:cubicBezTo>
                    <a:pt x="2417" y="657"/>
                    <a:pt x="2376" y="657"/>
                    <a:pt x="2356" y="657"/>
                  </a:cubicBezTo>
                  <a:cubicBezTo>
                    <a:pt x="2249" y="703"/>
                    <a:pt x="2163" y="743"/>
                    <a:pt x="2081" y="809"/>
                  </a:cubicBezTo>
                  <a:lnTo>
                    <a:pt x="2061" y="830"/>
                  </a:lnTo>
                  <a:lnTo>
                    <a:pt x="2061" y="784"/>
                  </a:lnTo>
                  <a:lnTo>
                    <a:pt x="2061" y="764"/>
                  </a:lnTo>
                  <a:lnTo>
                    <a:pt x="2081" y="743"/>
                  </a:lnTo>
                  <a:lnTo>
                    <a:pt x="2102" y="743"/>
                  </a:lnTo>
                  <a:lnTo>
                    <a:pt x="2122" y="723"/>
                  </a:lnTo>
                  <a:cubicBezTo>
                    <a:pt x="2122" y="723"/>
                    <a:pt x="2142" y="723"/>
                    <a:pt x="2142" y="703"/>
                  </a:cubicBezTo>
                  <a:cubicBezTo>
                    <a:pt x="2163" y="703"/>
                    <a:pt x="2188" y="682"/>
                    <a:pt x="2188" y="657"/>
                  </a:cubicBezTo>
                  <a:lnTo>
                    <a:pt x="2208" y="657"/>
                  </a:lnTo>
                  <a:lnTo>
                    <a:pt x="2208" y="636"/>
                  </a:lnTo>
                  <a:lnTo>
                    <a:pt x="2208" y="596"/>
                  </a:lnTo>
                  <a:lnTo>
                    <a:pt x="2315" y="596"/>
                  </a:lnTo>
                  <a:cubicBezTo>
                    <a:pt x="2336" y="575"/>
                    <a:pt x="2336" y="575"/>
                    <a:pt x="2356" y="575"/>
                  </a:cubicBezTo>
                  <a:lnTo>
                    <a:pt x="2376" y="575"/>
                  </a:lnTo>
                  <a:cubicBezTo>
                    <a:pt x="2376" y="555"/>
                    <a:pt x="2397" y="555"/>
                    <a:pt x="2397" y="555"/>
                  </a:cubicBezTo>
                  <a:cubicBezTo>
                    <a:pt x="2417" y="530"/>
                    <a:pt x="2417" y="530"/>
                    <a:pt x="2442" y="509"/>
                  </a:cubicBezTo>
                  <a:lnTo>
                    <a:pt x="2463" y="509"/>
                  </a:lnTo>
                  <a:lnTo>
                    <a:pt x="2463" y="489"/>
                  </a:lnTo>
                  <a:lnTo>
                    <a:pt x="2463" y="469"/>
                  </a:lnTo>
                  <a:lnTo>
                    <a:pt x="2463" y="448"/>
                  </a:lnTo>
                  <a:lnTo>
                    <a:pt x="2463" y="428"/>
                  </a:lnTo>
                  <a:cubicBezTo>
                    <a:pt x="2442" y="402"/>
                    <a:pt x="2442" y="402"/>
                    <a:pt x="2442" y="382"/>
                  </a:cubicBezTo>
                  <a:lnTo>
                    <a:pt x="2590" y="382"/>
                  </a:lnTo>
                  <a:lnTo>
                    <a:pt x="2610" y="362"/>
                  </a:lnTo>
                  <a:lnTo>
                    <a:pt x="2697" y="362"/>
                  </a:lnTo>
                  <a:cubicBezTo>
                    <a:pt x="2737" y="341"/>
                    <a:pt x="2778" y="321"/>
                    <a:pt x="2824" y="301"/>
                  </a:cubicBezTo>
                  <a:cubicBezTo>
                    <a:pt x="2844" y="301"/>
                    <a:pt x="2844" y="301"/>
                    <a:pt x="2865" y="275"/>
                  </a:cubicBezTo>
                  <a:cubicBezTo>
                    <a:pt x="2885" y="275"/>
                    <a:pt x="2885" y="255"/>
                    <a:pt x="2905" y="255"/>
                  </a:cubicBezTo>
                  <a:cubicBezTo>
                    <a:pt x="2905" y="255"/>
                    <a:pt x="2905" y="235"/>
                    <a:pt x="2926" y="235"/>
                  </a:cubicBezTo>
                  <a:lnTo>
                    <a:pt x="2926" y="194"/>
                  </a:lnTo>
                  <a:cubicBezTo>
                    <a:pt x="2951" y="194"/>
                    <a:pt x="2951" y="174"/>
                    <a:pt x="2951" y="148"/>
                  </a:cubicBezTo>
                  <a:cubicBezTo>
                    <a:pt x="2951" y="148"/>
                    <a:pt x="2951" y="128"/>
                    <a:pt x="2926" y="128"/>
                  </a:cubicBezTo>
                  <a:lnTo>
                    <a:pt x="2926" y="107"/>
                  </a:lnTo>
                  <a:lnTo>
                    <a:pt x="2905" y="87"/>
                  </a:lnTo>
                  <a:cubicBezTo>
                    <a:pt x="2905" y="87"/>
                    <a:pt x="2905" y="67"/>
                    <a:pt x="2885" y="67"/>
                  </a:cubicBezTo>
                  <a:cubicBezTo>
                    <a:pt x="2885" y="46"/>
                    <a:pt x="2865" y="46"/>
                    <a:pt x="2844" y="46"/>
                  </a:cubicBezTo>
                  <a:cubicBezTo>
                    <a:pt x="2824" y="21"/>
                    <a:pt x="2798" y="21"/>
                    <a:pt x="2778" y="21"/>
                  </a:cubicBezTo>
                  <a:cubicBezTo>
                    <a:pt x="2737" y="1"/>
                    <a:pt x="2717" y="1"/>
                    <a:pt x="2697"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9"/>
            <p:cNvSpPr/>
            <p:nvPr/>
          </p:nvSpPr>
          <p:spPr>
            <a:xfrm>
              <a:off x="3164700" y="3174651"/>
              <a:ext cx="45518" cy="103449"/>
            </a:xfrm>
            <a:custGeom>
              <a:rect b="b" l="l" r="r" t="t"/>
              <a:pathLst>
                <a:path extrusionOk="0" h="1400" w="616">
                  <a:moveTo>
                    <a:pt x="616" y="1"/>
                  </a:moveTo>
                  <a:lnTo>
                    <a:pt x="616" y="1"/>
                  </a:lnTo>
                  <a:cubicBezTo>
                    <a:pt x="595" y="21"/>
                    <a:pt x="575" y="21"/>
                    <a:pt x="555" y="41"/>
                  </a:cubicBezTo>
                  <a:cubicBezTo>
                    <a:pt x="555" y="67"/>
                    <a:pt x="555" y="67"/>
                    <a:pt x="529" y="87"/>
                  </a:cubicBezTo>
                  <a:cubicBezTo>
                    <a:pt x="509" y="108"/>
                    <a:pt x="488" y="128"/>
                    <a:pt x="488" y="148"/>
                  </a:cubicBezTo>
                  <a:cubicBezTo>
                    <a:pt x="468" y="148"/>
                    <a:pt x="468" y="169"/>
                    <a:pt x="448" y="194"/>
                  </a:cubicBezTo>
                  <a:cubicBezTo>
                    <a:pt x="427" y="235"/>
                    <a:pt x="382" y="296"/>
                    <a:pt x="341" y="362"/>
                  </a:cubicBezTo>
                  <a:cubicBezTo>
                    <a:pt x="321" y="403"/>
                    <a:pt x="300" y="469"/>
                    <a:pt x="275" y="509"/>
                  </a:cubicBezTo>
                  <a:cubicBezTo>
                    <a:pt x="254" y="530"/>
                    <a:pt x="254" y="550"/>
                    <a:pt x="254" y="550"/>
                  </a:cubicBezTo>
                  <a:cubicBezTo>
                    <a:pt x="234" y="576"/>
                    <a:pt x="234" y="596"/>
                    <a:pt x="214" y="616"/>
                  </a:cubicBezTo>
                  <a:lnTo>
                    <a:pt x="214" y="637"/>
                  </a:lnTo>
                  <a:cubicBezTo>
                    <a:pt x="214" y="637"/>
                    <a:pt x="214" y="657"/>
                    <a:pt x="193" y="677"/>
                  </a:cubicBezTo>
                  <a:cubicBezTo>
                    <a:pt x="193" y="677"/>
                    <a:pt x="193" y="703"/>
                    <a:pt x="173" y="723"/>
                  </a:cubicBezTo>
                  <a:cubicBezTo>
                    <a:pt x="173" y="743"/>
                    <a:pt x="148" y="784"/>
                    <a:pt x="148" y="830"/>
                  </a:cubicBezTo>
                  <a:cubicBezTo>
                    <a:pt x="127" y="830"/>
                    <a:pt x="127" y="850"/>
                    <a:pt x="127" y="871"/>
                  </a:cubicBezTo>
                  <a:cubicBezTo>
                    <a:pt x="107" y="891"/>
                    <a:pt x="107" y="911"/>
                    <a:pt x="107" y="911"/>
                  </a:cubicBezTo>
                  <a:cubicBezTo>
                    <a:pt x="107" y="932"/>
                    <a:pt x="107" y="957"/>
                    <a:pt x="87" y="977"/>
                  </a:cubicBezTo>
                  <a:lnTo>
                    <a:pt x="87" y="1018"/>
                  </a:lnTo>
                  <a:cubicBezTo>
                    <a:pt x="87" y="1038"/>
                    <a:pt x="66" y="1038"/>
                    <a:pt x="66" y="1059"/>
                  </a:cubicBezTo>
                  <a:lnTo>
                    <a:pt x="66" y="1105"/>
                  </a:lnTo>
                  <a:lnTo>
                    <a:pt x="66" y="1125"/>
                  </a:lnTo>
                  <a:cubicBezTo>
                    <a:pt x="46" y="1186"/>
                    <a:pt x="46" y="1252"/>
                    <a:pt x="20" y="1313"/>
                  </a:cubicBezTo>
                  <a:cubicBezTo>
                    <a:pt x="20" y="1339"/>
                    <a:pt x="20" y="1359"/>
                    <a:pt x="0" y="1379"/>
                  </a:cubicBezTo>
                  <a:lnTo>
                    <a:pt x="0" y="1400"/>
                  </a:lnTo>
                  <a:cubicBezTo>
                    <a:pt x="20" y="1379"/>
                    <a:pt x="20" y="1339"/>
                    <a:pt x="46" y="1293"/>
                  </a:cubicBezTo>
                  <a:cubicBezTo>
                    <a:pt x="46" y="1272"/>
                    <a:pt x="66" y="1232"/>
                    <a:pt x="66" y="1211"/>
                  </a:cubicBezTo>
                  <a:cubicBezTo>
                    <a:pt x="66" y="1186"/>
                    <a:pt x="66" y="1166"/>
                    <a:pt x="87" y="1145"/>
                  </a:cubicBezTo>
                  <a:lnTo>
                    <a:pt x="87" y="1125"/>
                  </a:lnTo>
                  <a:lnTo>
                    <a:pt x="87" y="1105"/>
                  </a:lnTo>
                  <a:cubicBezTo>
                    <a:pt x="107" y="1084"/>
                    <a:pt x="107" y="1059"/>
                    <a:pt x="107" y="1059"/>
                  </a:cubicBezTo>
                  <a:cubicBezTo>
                    <a:pt x="127" y="1038"/>
                    <a:pt x="127" y="1038"/>
                    <a:pt x="127" y="1018"/>
                  </a:cubicBezTo>
                  <a:lnTo>
                    <a:pt x="127" y="998"/>
                  </a:lnTo>
                  <a:cubicBezTo>
                    <a:pt x="148" y="977"/>
                    <a:pt x="148" y="957"/>
                    <a:pt x="173" y="932"/>
                  </a:cubicBezTo>
                  <a:lnTo>
                    <a:pt x="173" y="891"/>
                  </a:lnTo>
                  <a:cubicBezTo>
                    <a:pt x="173" y="891"/>
                    <a:pt x="193" y="871"/>
                    <a:pt x="193" y="850"/>
                  </a:cubicBezTo>
                  <a:cubicBezTo>
                    <a:pt x="214" y="830"/>
                    <a:pt x="234" y="784"/>
                    <a:pt x="234" y="764"/>
                  </a:cubicBezTo>
                  <a:cubicBezTo>
                    <a:pt x="254" y="743"/>
                    <a:pt x="254" y="723"/>
                    <a:pt x="254" y="703"/>
                  </a:cubicBezTo>
                  <a:cubicBezTo>
                    <a:pt x="275" y="677"/>
                    <a:pt x="275" y="677"/>
                    <a:pt x="275" y="657"/>
                  </a:cubicBezTo>
                  <a:cubicBezTo>
                    <a:pt x="275" y="637"/>
                    <a:pt x="300" y="616"/>
                    <a:pt x="300" y="596"/>
                  </a:cubicBezTo>
                  <a:cubicBezTo>
                    <a:pt x="300" y="596"/>
                    <a:pt x="321" y="576"/>
                    <a:pt x="321" y="550"/>
                  </a:cubicBezTo>
                  <a:cubicBezTo>
                    <a:pt x="341" y="530"/>
                    <a:pt x="341" y="489"/>
                    <a:pt x="361" y="469"/>
                  </a:cubicBezTo>
                  <a:cubicBezTo>
                    <a:pt x="361" y="448"/>
                    <a:pt x="382" y="448"/>
                    <a:pt x="382" y="423"/>
                  </a:cubicBezTo>
                  <a:cubicBezTo>
                    <a:pt x="382" y="403"/>
                    <a:pt x="402" y="382"/>
                    <a:pt x="402" y="362"/>
                  </a:cubicBezTo>
                  <a:cubicBezTo>
                    <a:pt x="427" y="362"/>
                    <a:pt x="427" y="342"/>
                    <a:pt x="427" y="321"/>
                  </a:cubicBezTo>
                  <a:cubicBezTo>
                    <a:pt x="448" y="296"/>
                    <a:pt x="448" y="275"/>
                    <a:pt x="468" y="255"/>
                  </a:cubicBezTo>
                  <a:lnTo>
                    <a:pt x="468" y="255"/>
                  </a:lnTo>
                  <a:lnTo>
                    <a:pt x="448" y="275"/>
                  </a:lnTo>
                  <a:cubicBezTo>
                    <a:pt x="468" y="235"/>
                    <a:pt x="488" y="194"/>
                    <a:pt x="529" y="148"/>
                  </a:cubicBezTo>
                  <a:cubicBezTo>
                    <a:pt x="529" y="128"/>
                    <a:pt x="555" y="108"/>
                    <a:pt x="555" y="87"/>
                  </a:cubicBezTo>
                  <a:cubicBezTo>
                    <a:pt x="575" y="67"/>
                    <a:pt x="595" y="21"/>
                    <a:pt x="61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9"/>
            <p:cNvSpPr/>
            <p:nvPr/>
          </p:nvSpPr>
          <p:spPr>
            <a:xfrm>
              <a:off x="3088000" y="3166744"/>
              <a:ext cx="100420" cy="33178"/>
            </a:xfrm>
            <a:custGeom>
              <a:rect b="b" l="l" r="r" t="t"/>
              <a:pathLst>
                <a:path extrusionOk="0" h="449" w="1359">
                  <a:moveTo>
                    <a:pt x="997" y="1"/>
                  </a:moveTo>
                  <a:cubicBezTo>
                    <a:pt x="977" y="1"/>
                    <a:pt x="931" y="21"/>
                    <a:pt x="911" y="21"/>
                  </a:cubicBezTo>
                  <a:lnTo>
                    <a:pt x="850" y="21"/>
                  </a:lnTo>
                  <a:cubicBezTo>
                    <a:pt x="804" y="47"/>
                    <a:pt x="784" y="47"/>
                    <a:pt x="763" y="47"/>
                  </a:cubicBezTo>
                  <a:cubicBezTo>
                    <a:pt x="743" y="47"/>
                    <a:pt x="723" y="67"/>
                    <a:pt x="702" y="67"/>
                  </a:cubicBezTo>
                  <a:cubicBezTo>
                    <a:pt x="677" y="67"/>
                    <a:pt x="657" y="87"/>
                    <a:pt x="636" y="87"/>
                  </a:cubicBezTo>
                  <a:cubicBezTo>
                    <a:pt x="575" y="108"/>
                    <a:pt x="529" y="128"/>
                    <a:pt x="489" y="128"/>
                  </a:cubicBezTo>
                  <a:cubicBezTo>
                    <a:pt x="448" y="148"/>
                    <a:pt x="402" y="174"/>
                    <a:pt x="362" y="194"/>
                  </a:cubicBezTo>
                  <a:cubicBezTo>
                    <a:pt x="321" y="215"/>
                    <a:pt x="275" y="235"/>
                    <a:pt x="234" y="276"/>
                  </a:cubicBezTo>
                  <a:cubicBezTo>
                    <a:pt x="194" y="301"/>
                    <a:pt x="148" y="342"/>
                    <a:pt x="107" y="362"/>
                  </a:cubicBezTo>
                  <a:cubicBezTo>
                    <a:pt x="87" y="382"/>
                    <a:pt x="67" y="382"/>
                    <a:pt x="67" y="403"/>
                  </a:cubicBezTo>
                  <a:cubicBezTo>
                    <a:pt x="41" y="428"/>
                    <a:pt x="21" y="449"/>
                    <a:pt x="0" y="449"/>
                  </a:cubicBezTo>
                  <a:cubicBezTo>
                    <a:pt x="21" y="449"/>
                    <a:pt x="41" y="428"/>
                    <a:pt x="67" y="428"/>
                  </a:cubicBezTo>
                  <a:cubicBezTo>
                    <a:pt x="87" y="403"/>
                    <a:pt x="87" y="403"/>
                    <a:pt x="107" y="382"/>
                  </a:cubicBezTo>
                  <a:cubicBezTo>
                    <a:pt x="148" y="362"/>
                    <a:pt x="194" y="342"/>
                    <a:pt x="234" y="321"/>
                  </a:cubicBezTo>
                  <a:cubicBezTo>
                    <a:pt x="255" y="321"/>
                    <a:pt x="255" y="301"/>
                    <a:pt x="255" y="301"/>
                  </a:cubicBezTo>
                  <a:lnTo>
                    <a:pt x="295" y="301"/>
                  </a:lnTo>
                  <a:cubicBezTo>
                    <a:pt x="321" y="276"/>
                    <a:pt x="341" y="276"/>
                    <a:pt x="362" y="255"/>
                  </a:cubicBezTo>
                  <a:cubicBezTo>
                    <a:pt x="382" y="255"/>
                    <a:pt x="402" y="235"/>
                    <a:pt x="423" y="235"/>
                  </a:cubicBezTo>
                  <a:cubicBezTo>
                    <a:pt x="448" y="215"/>
                    <a:pt x="468" y="215"/>
                    <a:pt x="489" y="215"/>
                  </a:cubicBezTo>
                  <a:cubicBezTo>
                    <a:pt x="509" y="194"/>
                    <a:pt x="529" y="194"/>
                    <a:pt x="550" y="174"/>
                  </a:cubicBezTo>
                  <a:cubicBezTo>
                    <a:pt x="575" y="174"/>
                    <a:pt x="596" y="174"/>
                    <a:pt x="616" y="148"/>
                  </a:cubicBezTo>
                  <a:cubicBezTo>
                    <a:pt x="657" y="148"/>
                    <a:pt x="677" y="148"/>
                    <a:pt x="702" y="128"/>
                  </a:cubicBezTo>
                  <a:cubicBezTo>
                    <a:pt x="723" y="128"/>
                    <a:pt x="743" y="108"/>
                    <a:pt x="763" y="108"/>
                  </a:cubicBezTo>
                  <a:cubicBezTo>
                    <a:pt x="784" y="108"/>
                    <a:pt x="804" y="108"/>
                    <a:pt x="830" y="87"/>
                  </a:cubicBezTo>
                  <a:lnTo>
                    <a:pt x="911" y="87"/>
                  </a:lnTo>
                  <a:cubicBezTo>
                    <a:pt x="957" y="67"/>
                    <a:pt x="997" y="67"/>
                    <a:pt x="1038" y="47"/>
                  </a:cubicBezTo>
                  <a:lnTo>
                    <a:pt x="1125" y="47"/>
                  </a:lnTo>
                  <a:cubicBezTo>
                    <a:pt x="1145" y="21"/>
                    <a:pt x="1165" y="21"/>
                    <a:pt x="1186" y="21"/>
                  </a:cubicBezTo>
                  <a:lnTo>
                    <a:pt x="1252" y="21"/>
                  </a:lnTo>
                  <a:cubicBezTo>
                    <a:pt x="1292" y="21"/>
                    <a:pt x="1338" y="1"/>
                    <a:pt x="1359"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9"/>
            <p:cNvSpPr/>
            <p:nvPr/>
          </p:nvSpPr>
          <p:spPr>
            <a:xfrm>
              <a:off x="3144380" y="3144946"/>
              <a:ext cx="54976" cy="11010"/>
            </a:xfrm>
            <a:custGeom>
              <a:rect b="b" l="l" r="r" t="t"/>
              <a:pathLst>
                <a:path extrusionOk="0" h="149" w="744">
                  <a:moveTo>
                    <a:pt x="321" y="1"/>
                  </a:moveTo>
                  <a:cubicBezTo>
                    <a:pt x="295" y="1"/>
                    <a:pt x="295" y="1"/>
                    <a:pt x="275" y="21"/>
                  </a:cubicBezTo>
                  <a:lnTo>
                    <a:pt x="194" y="21"/>
                  </a:lnTo>
                  <a:cubicBezTo>
                    <a:pt x="168" y="21"/>
                    <a:pt x="148" y="42"/>
                    <a:pt x="128" y="42"/>
                  </a:cubicBezTo>
                  <a:cubicBezTo>
                    <a:pt x="128" y="42"/>
                    <a:pt x="107" y="62"/>
                    <a:pt x="87" y="62"/>
                  </a:cubicBezTo>
                  <a:cubicBezTo>
                    <a:pt x="67" y="87"/>
                    <a:pt x="21" y="108"/>
                    <a:pt x="0" y="108"/>
                  </a:cubicBezTo>
                  <a:cubicBezTo>
                    <a:pt x="41" y="108"/>
                    <a:pt x="67" y="87"/>
                    <a:pt x="87" y="87"/>
                  </a:cubicBezTo>
                  <a:cubicBezTo>
                    <a:pt x="107" y="87"/>
                    <a:pt x="107" y="87"/>
                    <a:pt x="128" y="62"/>
                  </a:cubicBezTo>
                  <a:lnTo>
                    <a:pt x="214" y="62"/>
                  </a:lnTo>
                  <a:cubicBezTo>
                    <a:pt x="234" y="42"/>
                    <a:pt x="255" y="42"/>
                    <a:pt x="275" y="42"/>
                  </a:cubicBezTo>
                  <a:lnTo>
                    <a:pt x="341" y="42"/>
                  </a:lnTo>
                  <a:cubicBezTo>
                    <a:pt x="382" y="42"/>
                    <a:pt x="448" y="42"/>
                    <a:pt x="509" y="62"/>
                  </a:cubicBezTo>
                  <a:lnTo>
                    <a:pt x="529" y="62"/>
                  </a:lnTo>
                  <a:cubicBezTo>
                    <a:pt x="550" y="62"/>
                    <a:pt x="550" y="62"/>
                    <a:pt x="575" y="87"/>
                  </a:cubicBezTo>
                  <a:cubicBezTo>
                    <a:pt x="575" y="87"/>
                    <a:pt x="596" y="87"/>
                    <a:pt x="616" y="108"/>
                  </a:cubicBezTo>
                  <a:cubicBezTo>
                    <a:pt x="657" y="108"/>
                    <a:pt x="702" y="128"/>
                    <a:pt x="743" y="148"/>
                  </a:cubicBezTo>
                  <a:cubicBezTo>
                    <a:pt x="743" y="128"/>
                    <a:pt x="723" y="128"/>
                    <a:pt x="702" y="128"/>
                  </a:cubicBezTo>
                  <a:cubicBezTo>
                    <a:pt x="677" y="108"/>
                    <a:pt x="657" y="108"/>
                    <a:pt x="657" y="87"/>
                  </a:cubicBezTo>
                  <a:cubicBezTo>
                    <a:pt x="636" y="87"/>
                    <a:pt x="616" y="87"/>
                    <a:pt x="596" y="62"/>
                  </a:cubicBezTo>
                  <a:cubicBezTo>
                    <a:pt x="596" y="62"/>
                    <a:pt x="575" y="42"/>
                    <a:pt x="550" y="42"/>
                  </a:cubicBezTo>
                  <a:cubicBezTo>
                    <a:pt x="509" y="21"/>
                    <a:pt x="489" y="21"/>
                    <a:pt x="44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9"/>
            <p:cNvSpPr/>
            <p:nvPr/>
          </p:nvSpPr>
          <p:spPr>
            <a:xfrm>
              <a:off x="3213174" y="3096473"/>
              <a:ext cx="62809" cy="60961"/>
            </a:xfrm>
            <a:custGeom>
              <a:rect b="b" l="l" r="r" t="t"/>
              <a:pathLst>
                <a:path extrusionOk="0" h="825" w="850">
                  <a:moveTo>
                    <a:pt x="850" y="1"/>
                  </a:moveTo>
                  <a:lnTo>
                    <a:pt x="850" y="1"/>
                  </a:lnTo>
                  <a:cubicBezTo>
                    <a:pt x="841" y="9"/>
                    <a:pt x="829" y="14"/>
                    <a:pt x="817" y="18"/>
                  </a:cubicBezTo>
                  <a:lnTo>
                    <a:pt x="817" y="18"/>
                  </a:lnTo>
                  <a:cubicBezTo>
                    <a:pt x="830" y="16"/>
                    <a:pt x="840" y="11"/>
                    <a:pt x="850" y="1"/>
                  </a:cubicBezTo>
                  <a:close/>
                  <a:moveTo>
                    <a:pt x="817" y="18"/>
                  </a:moveTo>
                  <a:lnTo>
                    <a:pt x="817" y="18"/>
                  </a:lnTo>
                  <a:cubicBezTo>
                    <a:pt x="803" y="21"/>
                    <a:pt x="786" y="21"/>
                    <a:pt x="763" y="21"/>
                  </a:cubicBezTo>
                  <a:cubicBezTo>
                    <a:pt x="743" y="21"/>
                    <a:pt x="743" y="21"/>
                    <a:pt x="723" y="41"/>
                  </a:cubicBezTo>
                  <a:lnTo>
                    <a:pt x="662" y="41"/>
                  </a:lnTo>
                  <a:lnTo>
                    <a:pt x="636" y="62"/>
                  </a:lnTo>
                  <a:lnTo>
                    <a:pt x="616" y="62"/>
                  </a:lnTo>
                  <a:cubicBezTo>
                    <a:pt x="595" y="62"/>
                    <a:pt x="575" y="82"/>
                    <a:pt x="555" y="82"/>
                  </a:cubicBezTo>
                  <a:cubicBezTo>
                    <a:pt x="534" y="82"/>
                    <a:pt x="534" y="108"/>
                    <a:pt x="534" y="108"/>
                  </a:cubicBezTo>
                  <a:cubicBezTo>
                    <a:pt x="509" y="108"/>
                    <a:pt x="509" y="108"/>
                    <a:pt x="489" y="128"/>
                  </a:cubicBezTo>
                  <a:cubicBezTo>
                    <a:pt x="448" y="148"/>
                    <a:pt x="428" y="169"/>
                    <a:pt x="382" y="189"/>
                  </a:cubicBezTo>
                  <a:cubicBezTo>
                    <a:pt x="382" y="189"/>
                    <a:pt x="361" y="209"/>
                    <a:pt x="341" y="209"/>
                  </a:cubicBezTo>
                  <a:cubicBezTo>
                    <a:pt x="321" y="235"/>
                    <a:pt x="321" y="235"/>
                    <a:pt x="300" y="255"/>
                  </a:cubicBezTo>
                  <a:cubicBezTo>
                    <a:pt x="280" y="275"/>
                    <a:pt x="255" y="275"/>
                    <a:pt x="255" y="296"/>
                  </a:cubicBezTo>
                  <a:cubicBezTo>
                    <a:pt x="214" y="316"/>
                    <a:pt x="194" y="362"/>
                    <a:pt x="173" y="382"/>
                  </a:cubicBezTo>
                  <a:cubicBezTo>
                    <a:pt x="153" y="403"/>
                    <a:pt x="153" y="423"/>
                    <a:pt x="127" y="443"/>
                  </a:cubicBezTo>
                  <a:cubicBezTo>
                    <a:pt x="127" y="464"/>
                    <a:pt x="107" y="489"/>
                    <a:pt x="107" y="509"/>
                  </a:cubicBezTo>
                  <a:cubicBezTo>
                    <a:pt x="87" y="509"/>
                    <a:pt x="87" y="530"/>
                    <a:pt x="66" y="550"/>
                  </a:cubicBezTo>
                  <a:lnTo>
                    <a:pt x="66" y="570"/>
                  </a:lnTo>
                  <a:cubicBezTo>
                    <a:pt x="46" y="591"/>
                    <a:pt x="46" y="591"/>
                    <a:pt x="46" y="616"/>
                  </a:cubicBezTo>
                  <a:lnTo>
                    <a:pt x="46" y="637"/>
                  </a:lnTo>
                  <a:cubicBezTo>
                    <a:pt x="26" y="637"/>
                    <a:pt x="26" y="657"/>
                    <a:pt x="26" y="657"/>
                  </a:cubicBezTo>
                  <a:lnTo>
                    <a:pt x="26" y="718"/>
                  </a:lnTo>
                  <a:cubicBezTo>
                    <a:pt x="46" y="698"/>
                    <a:pt x="46" y="677"/>
                    <a:pt x="46" y="677"/>
                  </a:cubicBezTo>
                  <a:cubicBezTo>
                    <a:pt x="66" y="657"/>
                    <a:pt x="66" y="657"/>
                    <a:pt x="66" y="637"/>
                  </a:cubicBezTo>
                  <a:lnTo>
                    <a:pt x="66" y="616"/>
                  </a:lnTo>
                  <a:cubicBezTo>
                    <a:pt x="87" y="591"/>
                    <a:pt x="87" y="591"/>
                    <a:pt x="107" y="570"/>
                  </a:cubicBezTo>
                  <a:cubicBezTo>
                    <a:pt x="107" y="550"/>
                    <a:pt x="127" y="530"/>
                    <a:pt x="153" y="509"/>
                  </a:cubicBezTo>
                  <a:cubicBezTo>
                    <a:pt x="173" y="464"/>
                    <a:pt x="194" y="423"/>
                    <a:pt x="234" y="382"/>
                  </a:cubicBezTo>
                  <a:cubicBezTo>
                    <a:pt x="234" y="382"/>
                    <a:pt x="255" y="362"/>
                    <a:pt x="280" y="336"/>
                  </a:cubicBezTo>
                  <a:lnTo>
                    <a:pt x="300" y="316"/>
                  </a:lnTo>
                  <a:cubicBezTo>
                    <a:pt x="321" y="316"/>
                    <a:pt x="321" y="296"/>
                    <a:pt x="341" y="296"/>
                  </a:cubicBezTo>
                  <a:cubicBezTo>
                    <a:pt x="341" y="275"/>
                    <a:pt x="361" y="275"/>
                    <a:pt x="382" y="255"/>
                  </a:cubicBezTo>
                  <a:lnTo>
                    <a:pt x="407" y="235"/>
                  </a:lnTo>
                  <a:cubicBezTo>
                    <a:pt x="428" y="235"/>
                    <a:pt x="428" y="209"/>
                    <a:pt x="448" y="209"/>
                  </a:cubicBezTo>
                  <a:cubicBezTo>
                    <a:pt x="468" y="189"/>
                    <a:pt x="489" y="169"/>
                    <a:pt x="509" y="169"/>
                  </a:cubicBezTo>
                  <a:cubicBezTo>
                    <a:pt x="509" y="148"/>
                    <a:pt x="534" y="148"/>
                    <a:pt x="534" y="148"/>
                  </a:cubicBezTo>
                  <a:cubicBezTo>
                    <a:pt x="555" y="128"/>
                    <a:pt x="555" y="128"/>
                    <a:pt x="575" y="128"/>
                  </a:cubicBezTo>
                  <a:cubicBezTo>
                    <a:pt x="575" y="108"/>
                    <a:pt x="595" y="108"/>
                    <a:pt x="616" y="82"/>
                  </a:cubicBezTo>
                  <a:cubicBezTo>
                    <a:pt x="662" y="82"/>
                    <a:pt x="682" y="62"/>
                    <a:pt x="702" y="62"/>
                  </a:cubicBezTo>
                  <a:cubicBezTo>
                    <a:pt x="723" y="41"/>
                    <a:pt x="743" y="41"/>
                    <a:pt x="763" y="41"/>
                  </a:cubicBezTo>
                  <a:cubicBezTo>
                    <a:pt x="778" y="29"/>
                    <a:pt x="798" y="25"/>
                    <a:pt x="817" y="18"/>
                  </a:cubicBezTo>
                  <a:close/>
                  <a:moveTo>
                    <a:pt x="26" y="718"/>
                  </a:moveTo>
                  <a:lnTo>
                    <a:pt x="26" y="718"/>
                  </a:lnTo>
                  <a:cubicBezTo>
                    <a:pt x="0" y="743"/>
                    <a:pt x="0" y="784"/>
                    <a:pt x="0" y="825"/>
                  </a:cubicBezTo>
                  <a:cubicBezTo>
                    <a:pt x="0" y="784"/>
                    <a:pt x="26" y="764"/>
                    <a:pt x="26" y="718"/>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9"/>
            <p:cNvSpPr/>
            <p:nvPr/>
          </p:nvSpPr>
          <p:spPr>
            <a:xfrm>
              <a:off x="3216573" y="3143468"/>
              <a:ext cx="131603" cy="24902"/>
            </a:xfrm>
            <a:custGeom>
              <a:rect b="b" l="l" r="r" t="t"/>
              <a:pathLst>
                <a:path extrusionOk="0" h="337" w="1781">
                  <a:moveTo>
                    <a:pt x="677" y="1"/>
                  </a:moveTo>
                  <a:cubicBezTo>
                    <a:pt x="656" y="21"/>
                    <a:pt x="616" y="21"/>
                    <a:pt x="590" y="21"/>
                  </a:cubicBezTo>
                  <a:cubicBezTo>
                    <a:pt x="570" y="21"/>
                    <a:pt x="549" y="41"/>
                    <a:pt x="529" y="41"/>
                  </a:cubicBezTo>
                  <a:cubicBezTo>
                    <a:pt x="509" y="41"/>
                    <a:pt x="488" y="41"/>
                    <a:pt x="463" y="62"/>
                  </a:cubicBezTo>
                  <a:lnTo>
                    <a:pt x="402" y="62"/>
                  </a:lnTo>
                  <a:cubicBezTo>
                    <a:pt x="382" y="82"/>
                    <a:pt x="361" y="82"/>
                    <a:pt x="336" y="82"/>
                  </a:cubicBezTo>
                  <a:cubicBezTo>
                    <a:pt x="336" y="82"/>
                    <a:pt x="336" y="107"/>
                    <a:pt x="315" y="107"/>
                  </a:cubicBezTo>
                  <a:lnTo>
                    <a:pt x="295" y="107"/>
                  </a:lnTo>
                  <a:cubicBezTo>
                    <a:pt x="275" y="107"/>
                    <a:pt x="275" y="128"/>
                    <a:pt x="254" y="128"/>
                  </a:cubicBezTo>
                  <a:cubicBezTo>
                    <a:pt x="254" y="128"/>
                    <a:pt x="234" y="148"/>
                    <a:pt x="209" y="148"/>
                  </a:cubicBezTo>
                  <a:cubicBezTo>
                    <a:pt x="209" y="148"/>
                    <a:pt x="188" y="168"/>
                    <a:pt x="168" y="168"/>
                  </a:cubicBezTo>
                  <a:cubicBezTo>
                    <a:pt x="168" y="168"/>
                    <a:pt x="168" y="189"/>
                    <a:pt x="148" y="189"/>
                  </a:cubicBezTo>
                  <a:cubicBezTo>
                    <a:pt x="127" y="209"/>
                    <a:pt x="127" y="209"/>
                    <a:pt x="107" y="235"/>
                  </a:cubicBezTo>
                  <a:lnTo>
                    <a:pt x="81" y="235"/>
                  </a:lnTo>
                  <a:cubicBezTo>
                    <a:pt x="61" y="255"/>
                    <a:pt x="41" y="275"/>
                    <a:pt x="41" y="275"/>
                  </a:cubicBezTo>
                  <a:cubicBezTo>
                    <a:pt x="20" y="296"/>
                    <a:pt x="0" y="296"/>
                    <a:pt x="0" y="316"/>
                  </a:cubicBezTo>
                  <a:cubicBezTo>
                    <a:pt x="20" y="296"/>
                    <a:pt x="61" y="275"/>
                    <a:pt x="107" y="255"/>
                  </a:cubicBezTo>
                  <a:cubicBezTo>
                    <a:pt x="127" y="235"/>
                    <a:pt x="148" y="235"/>
                    <a:pt x="168" y="209"/>
                  </a:cubicBezTo>
                  <a:lnTo>
                    <a:pt x="188" y="209"/>
                  </a:lnTo>
                  <a:cubicBezTo>
                    <a:pt x="188" y="189"/>
                    <a:pt x="209" y="189"/>
                    <a:pt x="209" y="189"/>
                  </a:cubicBezTo>
                  <a:cubicBezTo>
                    <a:pt x="234" y="189"/>
                    <a:pt x="254" y="189"/>
                    <a:pt x="254" y="168"/>
                  </a:cubicBezTo>
                  <a:lnTo>
                    <a:pt x="295" y="168"/>
                  </a:lnTo>
                  <a:cubicBezTo>
                    <a:pt x="315" y="148"/>
                    <a:pt x="315" y="148"/>
                    <a:pt x="336" y="148"/>
                  </a:cubicBezTo>
                  <a:cubicBezTo>
                    <a:pt x="361" y="148"/>
                    <a:pt x="382" y="128"/>
                    <a:pt x="402" y="128"/>
                  </a:cubicBezTo>
                  <a:cubicBezTo>
                    <a:pt x="422" y="128"/>
                    <a:pt x="443" y="128"/>
                    <a:pt x="463" y="107"/>
                  </a:cubicBezTo>
                  <a:lnTo>
                    <a:pt x="529" y="107"/>
                  </a:lnTo>
                  <a:cubicBezTo>
                    <a:pt x="549" y="82"/>
                    <a:pt x="549" y="82"/>
                    <a:pt x="570" y="82"/>
                  </a:cubicBezTo>
                  <a:cubicBezTo>
                    <a:pt x="616" y="82"/>
                    <a:pt x="677" y="82"/>
                    <a:pt x="717" y="62"/>
                  </a:cubicBezTo>
                  <a:lnTo>
                    <a:pt x="824" y="62"/>
                  </a:lnTo>
                  <a:cubicBezTo>
                    <a:pt x="844" y="62"/>
                    <a:pt x="870" y="82"/>
                    <a:pt x="890" y="82"/>
                  </a:cubicBezTo>
                  <a:lnTo>
                    <a:pt x="972" y="82"/>
                  </a:lnTo>
                  <a:cubicBezTo>
                    <a:pt x="997" y="82"/>
                    <a:pt x="1017" y="82"/>
                    <a:pt x="1038" y="107"/>
                  </a:cubicBezTo>
                  <a:lnTo>
                    <a:pt x="1078" y="107"/>
                  </a:lnTo>
                  <a:cubicBezTo>
                    <a:pt x="1099" y="107"/>
                    <a:pt x="1124" y="128"/>
                    <a:pt x="1145" y="128"/>
                  </a:cubicBezTo>
                  <a:cubicBezTo>
                    <a:pt x="1185" y="128"/>
                    <a:pt x="1226" y="148"/>
                    <a:pt x="1251" y="148"/>
                  </a:cubicBezTo>
                  <a:cubicBezTo>
                    <a:pt x="1292" y="168"/>
                    <a:pt x="1333" y="168"/>
                    <a:pt x="1379" y="189"/>
                  </a:cubicBezTo>
                  <a:cubicBezTo>
                    <a:pt x="1419" y="209"/>
                    <a:pt x="1460" y="209"/>
                    <a:pt x="1480" y="235"/>
                  </a:cubicBezTo>
                  <a:cubicBezTo>
                    <a:pt x="1526" y="235"/>
                    <a:pt x="1546" y="255"/>
                    <a:pt x="1567" y="255"/>
                  </a:cubicBezTo>
                  <a:cubicBezTo>
                    <a:pt x="1587" y="255"/>
                    <a:pt x="1607" y="275"/>
                    <a:pt x="1633" y="275"/>
                  </a:cubicBezTo>
                  <a:cubicBezTo>
                    <a:pt x="1653" y="296"/>
                    <a:pt x="1674" y="296"/>
                    <a:pt x="1694" y="316"/>
                  </a:cubicBezTo>
                  <a:cubicBezTo>
                    <a:pt x="1735" y="316"/>
                    <a:pt x="1760" y="336"/>
                    <a:pt x="1780" y="336"/>
                  </a:cubicBezTo>
                  <a:cubicBezTo>
                    <a:pt x="1735" y="316"/>
                    <a:pt x="1714" y="296"/>
                    <a:pt x="1674" y="296"/>
                  </a:cubicBezTo>
                  <a:cubicBezTo>
                    <a:pt x="1653" y="275"/>
                    <a:pt x="1633" y="275"/>
                    <a:pt x="1607" y="255"/>
                  </a:cubicBezTo>
                  <a:cubicBezTo>
                    <a:pt x="1587" y="255"/>
                    <a:pt x="1567" y="235"/>
                    <a:pt x="1567" y="235"/>
                  </a:cubicBezTo>
                  <a:cubicBezTo>
                    <a:pt x="1526" y="209"/>
                    <a:pt x="1480" y="189"/>
                    <a:pt x="1460" y="189"/>
                  </a:cubicBezTo>
                  <a:cubicBezTo>
                    <a:pt x="1419" y="168"/>
                    <a:pt x="1379" y="148"/>
                    <a:pt x="1333" y="128"/>
                  </a:cubicBezTo>
                  <a:cubicBezTo>
                    <a:pt x="1312" y="128"/>
                    <a:pt x="1272" y="107"/>
                    <a:pt x="1226" y="82"/>
                  </a:cubicBezTo>
                  <a:cubicBezTo>
                    <a:pt x="1206" y="82"/>
                    <a:pt x="1185" y="82"/>
                    <a:pt x="1185" y="62"/>
                  </a:cubicBezTo>
                  <a:lnTo>
                    <a:pt x="1124" y="62"/>
                  </a:lnTo>
                  <a:cubicBezTo>
                    <a:pt x="1099" y="41"/>
                    <a:pt x="1078" y="41"/>
                    <a:pt x="1058" y="41"/>
                  </a:cubicBezTo>
                  <a:cubicBezTo>
                    <a:pt x="1038" y="21"/>
                    <a:pt x="997" y="21"/>
                    <a:pt x="972" y="21"/>
                  </a:cubicBezTo>
                  <a:lnTo>
                    <a:pt x="931" y="21"/>
                  </a:lnTo>
                  <a:cubicBezTo>
                    <a:pt x="911" y="21"/>
                    <a:pt x="890" y="1"/>
                    <a:pt x="87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9"/>
            <p:cNvSpPr/>
            <p:nvPr/>
          </p:nvSpPr>
          <p:spPr>
            <a:xfrm>
              <a:off x="3219528" y="3187064"/>
              <a:ext cx="11010" cy="7980"/>
            </a:xfrm>
            <a:custGeom>
              <a:rect b="b" l="l" r="r" t="t"/>
              <a:pathLst>
                <a:path extrusionOk="0" h="108" w="149">
                  <a:moveTo>
                    <a:pt x="41" y="1"/>
                  </a:moveTo>
                  <a:lnTo>
                    <a:pt x="41" y="26"/>
                  </a:lnTo>
                  <a:lnTo>
                    <a:pt x="41" y="67"/>
                  </a:lnTo>
                  <a:lnTo>
                    <a:pt x="41" y="87"/>
                  </a:lnTo>
                  <a:lnTo>
                    <a:pt x="1" y="87"/>
                  </a:lnTo>
                  <a:lnTo>
                    <a:pt x="1" y="107"/>
                  </a:lnTo>
                  <a:lnTo>
                    <a:pt x="67" y="107"/>
                  </a:lnTo>
                  <a:lnTo>
                    <a:pt x="67" y="67"/>
                  </a:lnTo>
                  <a:lnTo>
                    <a:pt x="67" y="46"/>
                  </a:lnTo>
                  <a:lnTo>
                    <a:pt x="67" y="26"/>
                  </a:lnTo>
                  <a:lnTo>
                    <a:pt x="87" y="46"/>
                  </a:lnTo>
                  <a:lnTo>
                    <a:pt x="148" y="46"/>
                  </a:lnTo>
                  <a:lnTo>
                    <a:pt x="148" y="26"/>
                  </a:lnTo>
                  <a:lnTo>
                    <a:pt x="87" y="26"/>
                  </a:lnTo>
                  <a:lnTo>
                    <a:pt x="6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9"/>
            <p:cNvSpPr/>
            <p:nvPr/>
          </p:nvSpPr>
          <p:spPr>
            <a:xfrm>
              <a:off x="3222558" y="3191941"/>
              <a:ext cx="11379" cy="9458"/>
            </a:xfrm>
            <a:custGeom>
              <a:rect b="b" l="l" r="r" t="t"/>
              <a:pathLst>
                <a:path extrusionOk="0" h="128" w="154">
                  <a:moveTo>
                    <a:pt x="128" y="21"/>
                  </a:moveTo>
                  <a:lnTo>
                    <a:pt x="153" y="41"/>
                  </a:lnTo>
                  <a:lnTo>
                    <a:pt x="153" y="21"/>
                  </a:lnTo>
                  <a:close/>
                  <a:moveTo>
                    <a:pt x="0" y="41"/>
                  </a:moveTo>
                  <a:lnTo>
                    <a:pt x="0" y="62"/>
                  </a:lnTo>
                  <a:lnTo>
                    <a:pt x="46" y="108"/>
                  </a:lnTo>
                  <a:lnTo>
                    <a:pt x="67" y="108"/>
                  </a:lnTo>
                  <a:lnTo>
                    <a:pt x="67" y="87"/>
                  </a:lnTo>
                  <a:lnTo>
                    <a:pt x="46" y="87"/>
                  </a:lnTo>
                  <a:cubicBezTo>
                    <a:pt x="46" y="62"/>
                    <a:pt x="26" y="62"/>
                    <a:pt x="26" y="41"/>
                  </a:cubicBezTo>
                  <a:close/>
                  <a:moveTo>
                    <a:pt x="87" y="1"/>
                  </a:moveTo>
                  <a:lnTo>
                    <a:pt x="107" y="21"/>
                  </a:lnTo>
                  <a:lnTo>
                    <a:pt x="107" y="62"/>
                  </a:lnTo>
                  <a:lnTo>
                    <a:pt x="107" y="87"/>
                  </a:lnTo>
                  <a:lnTo>
                    <a:pt x="87" y="87"/>
                  </a:lnTo>
                  <a:lnTo>
                    <a:pt x="87" y="108"/>
                  </a:lnTo>
                  <a:lnTo>
                    <a:pt x="67" y="108"/>
                  </a:lnTo>
                  <a:lnTo>
                    <a:pt x="67" y="128"/>
                  </a:lnTo>
                  <a:lnTo>
                    <a:pt x="87" y="128"/>
                  </a:lnTo>
                  <a:lnTo>
                    <a:pt x="107" y="108"/>
                  </a:lnTo>
                  <a:lnTo>
                    <a:pt x="128" y="87"/>
                  </a:lnTo>
                  <a:lnTo>
                    <a:pt x="128" y="62"/>
                  </a:lnTo>
                  <a:lnTo>
                    <a:pt x="128" y="41"/>
                  </a:lnTo>
                  <a:lnTo>
                    <a:pt x="128" y="21"/>
                  </a:lnTo>
                  <a:lnTo>
                    <a:pt x="12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9"/>
            <p:cNvSpPr/>
            <p:nvPr/>
          </p:nvSpPr>
          <p:spPr>
            <a:xfrm>
              <a:off x="3221080" y="3194971"/>
              <a:ext cx="3399" cy="6429"/>
            </a:xfrm>
            <a:custGeom>
              <a:rect b="b" l="l" r="r" t="t"/>
              <a:pathLst>
                <a:path extrusionOk="0" h="87" w="46">
                  <a:moveTo>
                    <a:pt x="0" y="0"/>
                  </a:moveTo>
                  <a:lnTo>
                    <a:pt x="0" y="21"/>
                  </a:lnTo>
                  <a:cubicBezTo>
                    <a:pt x="20" y="46"/>
                    <a:pt x="20" y="46"/>
                    <a:pt x="20" y="67"/>
                  </a:cubicBezTo>
                  <a:lnTo>
                    <a:pt x="46" y="87"/>
                  </a:lnTo>
                  <a:lnTo>
                    <a:pt x="46" y="67"/>
                  </a:lnTo>
                  <a:lnTo>
                    <a:pt x="46" y="46"/>
                  </a:lnTo>
                  <a:cubicBezTo>
                    <a:pt x="46" y="21"/>
                    <a:pt x="20" y="21"/>
                    <a:pt x="20" y="21"/>
                  </a:cubicBezTo>
                  <a:lnTo>
                    <a:pt x="2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9"/>
            <p:cNvSpPr/>
            <p:nvPr/>
          </p:nvSpPr>
          <p:spPr>
            <a:xfrm>
              <a:off x="3227435" y="3199848"/>
              <a:ext cx="11010" cy="9458"/>
            </a:xfrm>
            <a:custGeom>
              <a:rect b="b" l="l" r="r" t="t"/>
              <a:pathLst>
                <a:path extrusionOk="0" h="128" w="149">
                  <a:moveTo>
                    <a:pt x="107" y="1"/>
                  </a:moveTo>
                  <a:lnTo>
                    <a:pt x="128" y="21"/>
                  </a:lnTo>
                  <a:lnTo>
                    <a:pt x="128" y="41"/>
                  </a:lnTo>
                  <a:lnTo>
                    <a:pt x="128" y="62"/>
                  </a:lnTo>
                  <a:lnTo>
                    <a:pt x="107" y="62"/>
                  </a:lnTo>
                  <a:lnTo>
                    <a:pt x="107" y="82"/>
                  </a:lnTo>
                  <a:lnTo>
                    <a:pt x="87" y="82"/>
                  </a:lnTo>
                  <a:lnTo>
                    <a:pt x="87" y="62"/>
                  </a:lnTo>
                  <a:cubicBezTo>
                    <a:pt x="62" y="62"/>
                    <a:pt x="62" y="62"/>
                    <a:pt x="41" y="41"/>
                  </a:cubicBezTo>
                  <a:lnTo>
                    <a:pt x="41" y="21"/>
                  </a:lnTo>
                  <a:lnTo>
                    <a:pt x="21" y="21"/>
                  </a:lnTo>
                  <a:lnTo>
                    <a:pt x="21" y="41"/>
                  </a:lnTo>
                  <a:lnTo>
                    <a:pt x="21" y="62"/>
                  </a:lnTo>
                  <a:lnTo>
                    <a:pt x="1" y="82"/>
                  </a:lnTo>
                  <a:lnTo>
                    <a:pt x="1" y="107"/>
                  </a:lnTo>
                  <a:lnTo>
                    <a:pt x="1" y="128"/>
                  </a:lnTo>
                  <a:lnTo>
                    <a:pt x="21" y="107"/>
                  </a:lnTo>
                  <a:lnTo>
                    <a:pt x="41" y="82"/>
                  </a:lnTo>
                  <a:lnTo>
                    <a:pt x="41" y="62"/>
                  </a:lnTo>
                  <a:lnTo>
                    <a:pt x="62" y="82"/>
                  </a:lnTo>
                  <a:cubicBezTo>
                    <a:pt x="87" y="82"/>
                    <a:pt x="87" y="82"/>
                    <a:pt x="107" y="107"/>
                  </a:cubicBezTo>
                  <a:lnTo>
                    <a:pt x="128" y="82"/>
                  </a:lnTo>
                  <a:cubicBezTo>
                    <a:pt x="148" y="82"/>
                    <a:pt x="148" y="62"/>
                    <a:pt x="148" y="62"/>
                  </a:cubicBezTo>
                  <a:lnTo>
                    <a:pt x="148" y="21"/>
                  </a:lnTo>
                  <a:lnTo>
                    <a:pt x="12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9"/>
            <p:cNvSpPr/>
            <p:nvPr/>
          </p:nvSpPr>
          <p:spPr>
            <a:xfrm>
              <a:off x="3228913" y="3207754"/>
              <a:ext cx="14409" cy="6059"/>
            </a:xfrm>
            <a:custGeom>
              <a:rect b="b" l="l" r="r" t="t"/>
              <a:pathLst>
                <a:path extrusionOk="0" h="82" w="195">
                  <a:moveTo>
                    <a:pt x="67" y="0"/>
                  </a:moveTo>
                  <a:lnTo>
                    <a:pt x="67" y="21"/>
                  </a:lnTo>
                  <a:cubicBezTo>
                    <a:pt x="67" y="21"/>
                    <a:pt x="67" y="41"/>
                    <a:pt x="42" y="41"/>
                  </a:cubicBezTo>
                  <a:lnTo>
                    <a:pt x="42" y="61"/>
                  </a:lnTo>
                  <a:lnTo>
                    <a:pt x="1" y="61"/>
                  </a:lnTo>
                  <a:lnTo>
                    <a:pt x="1" y="82"/>
                  </a:lnTo>
                  <a:lnTo>
                    <a:pt x="67" y="82"/>
                  </a:lnTo>
                  <a:cubicBezTo>
                    <a:pt x="67" y="61"/>
                    <a:pt x="67" y="61"/>
                    <a:pt x="87" y="41"/>
                  </a:cubicBezTo>
                  <a:lnTo>
                    <a:pt x="87" y="21"/>
                  </a:lnTo>
                  <a:lnTo>
                    <a:pt x="108" y="41"/>
                  </a:lnTo>
                  <a:lnTo>
                    <a:pt x="128" y="61"/>
                  </a:lnTo>
                  <a:lnTo>
                    <a:pt x="169" y="61"/>
                  </a:lnTo>
                  <a:lnTo>
                    <a:pt x="169" y="41"/>
                  </a:lnTo>
                  <a:lnTo>
                    <a:pt x="194" y="21"/>
                  </a:lnTo>
                  <a:lnTo>
                    <a:pt x="194" y="0"/>
                  </a:lnTo>
                  <a:lnTo>
                    <a:pt x="169" y="0"/>
                  </a:lnTo>
                  <a:lnTo>
                    <a:pt x="169" y="21"/>
                  </a:lnTo>
                  <a:lnTo>
                    <a:pt x="148" y="41"/>
                  </a:lnTo>
                  <a:lnTo>
                    <a:pt x="128" y="41"/>
                  </a:lnTo>
                  <a:lnTo>
                    <a:pt x="108" y="21"/>
                  </a:lnTo>
                  <a:lnTo>
                    <a:pt x="8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9"/>
            <p:cNvSpPr/>
            <p:nvPr/>
          </p:nvSpPr>
          <p:spPr>
            <a:xfrm>
              <a:off x="3230465" y="3212262"/>
              <a:ext cx="14335" cy="9458"/>
            </a:xfrm>
            <a:custGeom>
              <a:rect b="b" l="l" r="r" t="t"/>
              <a:pathLst>
                <a:path extrusionOk="0" h="128" w="194">
                  <a:moveTo>
                    <a:pt x="173" y="21"/>
                  </a:moveTo>
                  <a:lnTo>
                    <a:pt x="173" y="41"/>
                  </a:lnTo>
                  <a:lnTo>
                    <a:pt x="173" y="67"/>
                  </a:lnTo>
                  <a:lnTo>
                    <a:pt x="148" y="67"/>
                  </a:lnTo>
                  <a:lnTo>
                    <a:pt x="148" y="87"/>
                  </a:lnTo>
                  <a:lnTo>
                    <a:pt x="127" y="87"/>
                  </a:lnTo>
                  <a:lnTo>
                    <a:pt x="127" y="107"/>
                  </a:lnTo>
                  <a:lnTo>
                    <a:pt x="148" y="107"/>
                  </a:lnTo>
                  <a:lnTo>
                    <a:pt x="173" y="87"/>
                  </a:lnTo>
                  <a:lnTo>
                    <a:pt x="194" y="67"/>
                  </a:lnTo>
                  <a:lnTo>
                    <a:pt x="194" y="41"/>
                  </a:lnTo>
                  <a:lnTo>
                    <a:pt x="194" y="21"/>
                  </a:lnTo>
                  <a:close/>
                  <a:moveTo>
                    <a:pt x="87" y="0"/>
                  </a:moveTo>
                  <a:lnTo>
                    <a:pt x="66" y="21"/>
                  </a:lnTo>
                  <a:lnTo>
                    <a:pt x="66" y="41"/>
                  </a:lnTo>
                  <a:lnTo>
                    <a:pt x="66" y="67"/>
                  </a:lnTo>
                  <a:lnTo>
                    <a:pt x="66" y="87"/>
                  </a:lnTo>
                  <a:lnTo>
                    <a:pt x="46" y="107"/>
                  </a:lnTo>
                  <a:lnTo>
                    <a:pt x="21" y="107"/>
                  </a:lnTo>
                  <a:lnTo>
                    <a:pt x="0" y="128"/>
                  </a:lnTo>
                  <a:lnTo>
                    <a:pt x="66" y="128"/>
                  </a:lnTo>
                  <a:lnTo>
                    <a:pt x="66" y="107"/>
                  </a:lnTo>
                  <a:lnTo>
                    <a:pt x="87" y="87"/>
                  </a:lnTo>
                  <a:lnTo>
                    <a:pt x="87" y="67"/>
                  </a:lnTo>
                  <a:lnTo>
                    <a:pt x="87" y="41"/>
                  </a:lnTo>
                  <a:lnTo>
                    <a:pt x="107" y="67"/>
                  </a:lnTo>
                  <a:lnTo>
                    <a:pt x="107" y="87"/>
                  </a:lnTo>
                  <a:lnTo>
                    <a:pt x="127" y="87"/>
                  </a:lnTo>
                  <a:lnTo>
                    <a:pt x="127" y="67"/>
                  </a:lnTo>
                  <a:lnTo>
                    <a:pt x="107" y="41"/>
                  </a:lnTo>
                  <a:lnTo>
                    <a:pt x="107" y="21"/>
                  </a:lnTo>
                  <a:lnTo>
                    <a:pt x="8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9"/>
            <p:cNvSpPr/>
            <p:nvPr/>
          </p:nvSpPr>
          <p:spPr>
            <a:xfrm>
              <a:off x="3218051" y="3185587"/>
              <a:ext cx="6429" cy="1552"/>
            </a:xfrm>
            <a:custGeom>
              <a:rect b="b" l="l" r="r" t="t"/>
              <a:pathLst>
                <a:path extrusionOk="0" h="21" w="87">
                  <a:moveTo>
                    <a:pt x="0" y="0"/>
                  </a:moveTo>
                  <a:lnTo>
                    <a:pt x="21" y="21"/>
                  </a:lnTo>
                  <a:lnTo>
                    <a:pt x="87" y="21"/>
                  </a:lnTo>
                  <a:lnTo>
                    <a:pt x="8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9"/>
            <p:cNvSpPr/>
            <p:nvPr/>
          </p:nvSpPr>
          <p:spPr>
            <a:xfrm>
              <a:off x="3235341" y="3218616"/>
              <a:ext cx="13966" cy="11010"/>
            </a:xfrm>
            <a:custGeom>
              <a:rect b="b" l="l" r="r" t="t"/>
              <a:pathLst>
                <a:path extrusionOk="0" h="149" w="189">
                  <a:moveTo>
                    <a:pt x="0" y="42"/>
                  </a:moveTo>
                  <a:lnTo>
                    <a:pt x="0" y="62"/>
                  </a:lnTo>
                  <a:cubicBezTo>
                    <a:pt x="0" y="82"/>
                    <a:pt x="21" y="82"/>
                    <a:pt x="21" y="108"/>
                  </a:cubicBezTo>
                  <a:lnTo>
                    <a:pt x="41" y="128"/>
                  </a:lnTo>
                  <a:lnTo>
                    <a:pt x="61" y="128"/>
                  </a:lnTo>
                  <a:lnTo>
                    <a:pt x="61" y="108"/>
                  </a:lnTo>
                  <a:lnTo>
                    <a:pt x="41" y="108"/>
                  </a:lnTo>
                  <a:cubicBezTo>
                    <a:pt x="41" y="82"/>
                    <a:pt x="21" y="62"/>
                    <a:pt x="21" y="62"/>
                  </a:cubicBezTo>
                  <a:lnTo>
                    <a:pt x="0" y="42"/>
                  </a:lnTo>
                  <a:close/>
                  <a:moveTo>
                    <a:pt x="107" y="1"/>
                  </a:moveTo>
                  <a:lnTo>
                    <a:pt x="107" y="21"/>
                  </a:lnTo>
                  <a:lnTo>
                    <a:pt x="107" y="42"/>
                  </a:lnTo>
                  <a:lnTo>
                    <a:pt x="107" y="62"/>
                  </a:lnTo>
                  <a:lnTo>
                    <a:pt x="107" y="82"/>
                  </a:lnTo>
                  <a:lnTo>
                    <a:pt x="82" y="108"/>
                  </a:lnTo>
                  <a:lnTo>
                    <a:pt x="82" y="128"/>
                  </a:lnTo>
                  <a:lnTo>
                    <a:pt x="107" y="128"/>
                  </a:lnTo>
                  <a:lnTo>
                    <a:pt x="107" y="108"/>
                  </a:lnTo>
                  <a:lnTo>
                    <a:pt x="128" y="82"/>
                  </a:lnTo>
                  <a:lnTo>
                    <a:pt x="128" y="62"/>
                  </a:lnTo>
                  <a:cubicBezTo>
                    <a:pt x="128" y="62"/>
                    <a:pt x="148" y="62"/>
                    <a:pt x="148" y="82"/>
                  </a:cubicBezTo>
                  <a:lnTo>
                    <a:pt x="189" y="82"/>
                  </a:lnTo>
                  <a:lnTo>
                    <a:pt x="189" y="62"/>
                  </a:lnTo>
                  <a:lnTo>
                    <a:pt x="148" y="62"/>
                  </a:lnTo>
                  <a:lnTo>
                    <a:pt x="148" y="42"/>
                  </a:lnTo>
                  <a:lnTo>
                    <a:pt x="128" y="21"/>
                  </a:lnTo>
                  <a:lnTo>
                    <a:pt x="128" y="1"/>
                  </a:lnTo>
                  <a:close/>
                  <a:moveTo>
                    <a:pt x="61" y="128"/>
                  </a:moveTo>
                  <a:lnTo>
                    <a:pt x="82" y="148"/>
                  </a:lnTo>
                  <a:lnTo>
                    <a:pt x="82" y="128"/>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9"/>
            <p:cNvSpPr/>
            <p:nvPr/>
          </p:nvSpPr>
          <p:spPr>
            <a:xfrm>
              <a:off x="3233864" y="3221646"/>
              <a:ext cx="1552" cy="4951"/>
            </a:xfrm>
            <a:custGeom>
              <a:rect b="b" l="l" r="r" t="t"/>
              <a:pathLst>
                <a:path extrusionOk="0" h="67" w="21">
                  <a:moveTo>
                    <a:pt x="20" y="1"/>
                  </a:moveTo>
                  <a:lnTo>
                    <a:pt x="0" y="21"/>
                  </a:lnTo>
                  <a:lnTo>
                    <a:pt x="0" y="41"/>
                  </a:lnTo>
                  <a:lnTo>
                    <a:pt x="0" y="67"/>
                  </a:lnTo>
                  <a:lnTo>
                    <a:pt x="20" y="67"/>
                  </a:lnTo>
                  <a:lnTo>
                    <a:pt x="20" y="41"/>
                  </a:lnTo>
                  <a:lnTo>
                    <a:pt x="20" y="21"/>
                  </a:lnTo>
                  <a:lnTo>
                    <a:pt x="2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9"/>
            <p:cNvSpPr/>
            <p:nvPr/>
          </p:nvSpPr>
          <p:spPr>
            <a:xfrm>
              <a:off x="3236819" y="3226523"/>
              <a:ext cx="15887" cy="11010"/>
            </a:xfrm>
            <a:custGeom>
              <a:rect b="b" l="l" r="r" t="t"/>
              <a:pathLst>
                <a:path extrusionOk="0" h="149" w="215">
                  <a:moveTo>
                    <a:pt x="169" y="1"/>
                  </a:moveTo>
                  <a:lnTo>
                    <a:pt x="169" y="21"/>
                  </a:lnTo>
                  <a:lnTo>
                    <a:pt x="169" y="62"/>
                  </a:lnTo>
                  <a:lnTo>
                    <a:pt x="169" y="82"/>
                  </a:lnTo>
                  <a:lnTo>
                    <a:pt x="148" y="102"/>
                  </a:lnTo>
                  <a:lnTo>
                    <a:pt x="128" y="102"/>
                  </a:lnTo>
                  <a:lnTo>
                    <a:pt x="108" y="82"/>
                  </a:lnTo>
                  <a:lnTo>
                    <a:pt x="108" y="62"/>
                  </a:lnTo>
                  <a:lnTo>
                    <a:pt x="87" y="62"/>
                  </a:lnTo>
                  <a:lnTo>
                    <a:pt x="87" y="41"/>
                  </a:lnTo>
                  <a:lnTo>
                    <a:pt x="41" y="41"/>
                  </a:lnTo>
                  <a:lnTo>
                    <a:pt x="41" y="62"/>
                  </a:lnTo>
                  <a:lnTo>
                    <a:pt x="41" y="82"/>
                  </a:lnTo>
                  <a:lnTo>
                    <a:pt x="41" y="102"/>
                  </a:lnTo>
                  <a:lnTo>
                    <a:pt x="41" y="128"/>
                  </a:lnTo>
                  <a:lnTo>
                    <a:pt x="62" y="128"/>
                  </a:lnTo>
                  <a:lnTo>
                    <a:pt x="62" y="102"/>
                  </a:lnTo>
                  <a:lnTo>
                    <a:pt x="62" y="82"/>
                  </a:lnTo>
                  <a:cubicBezTo>
                    <a:pt x="87" y="82"/>
                    <a:pt x="87" y="82"/>
                    <a:pt x="87" y="102"/>
                  </a:cubicBezTo>
                  <a:lnTo>
                    <a:pt x="108" y="102"/>
                  </a:lnTo>
                  <a:lnTo>
                    <a:pt x="108" y="128"/>
                  </a:lnTo>
                  <a:lnTo>
                    <a:pt x="148" y="128"/>
                  </a:lnTo>
                  <a:lnTo>
                    <a:pt x="169" y="102"/>
                  </a:lnTo>
                  <a:lnTo>
                    <a:pt x="189" y="82"/>
                  </a:lnTo>
                  <a:lnTo>
                    <a:pt x="189" y="41"/>
                  </a:lnTo>
                  <a:lnTo>
                    <a:pt x="214" y="41"/>
                  </a:lnTo>
                  <a:lnTo>
                    <a:pt x="214" y="21"/>
                  </a:lnTo>
                  <a:lnTo>
                    <a:pt x="189" y="21"/>
                  </a:lnTo>
                  <a:lnTo>
                    <a:pt x="189" y="1"/>
                  </a:lnTo>
                  <a:close/>
                  <a:moveTo>
                    <a:pt x="1" y="128"/>
                  </a:moveTo>
                  <a:lnTo>
                    <a:pt x="1" y="148"/>
                  </a:lnTo>
                  <a:lnTo>
                    <a:pt x="41" y="148"/>
                  </a:lnTo>
                  <a:lnTo>
                    <a:pt x="41" y="128"/>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9"/>
            <p:cNvSpPr/>
            <p:nvPr/>
          </p:nvSpPr>
          <p:spPr>
            <a:xfrm>
              <a:off x="3238371" y="3237459"/>
              <a:ext cx="17365" cy="12488"/>
            </a:xfrm>
            <a:custGeom>
              <a:rect b="b" l="l" r="r" t="t"/>
              <a:pathLst>
                <a:path extrusionOk="0" h="169" w="235">
                  <a:moveTo>
                    <a:pt x="234" y="41"/>
                  </a:moveTo>
                  <a:lnTo>
                    <a:pt x="214" y="61"/>
                  </a:lnTo>
                  <a:lnTo>
                    <a:pt x="214" y="82"/>
                  </a:lnTo>
                  <a:lnTo>
                    <a:pt x="193" y="82"/>
                  </a:lnTo>
                  <a:cubicBezTo>
                    <a:pt x="193" y="107"/>
                    <a:pt x="214" y="107"/>
                    <a:pt x="214" y="107"/>
                  </a:cubicBezTo>
                  <a:lnTo>
                    <a:pt x="234" y="82"/>
                  </a:lnTo>
                  <a:lnTo>
                    <a:pt x="234" y="61"/>
                  </a:lnTo>
                  <a:lnTo>
                    <a:pt x="234" y="41"/>
                  </a:lnTo>
                  <a:close/>
                  <a:moveTo>
                    <a:pt x="0" y="21"/>
                  </a:moveTo>
                  <a:lnTo>
                    <a:pt x="0" y="61"/>
                  </a:lnTo>
                  <a:lnTo>
                    <a:pt x="20" y="82"/>
                  </a:lnTo>
                  <a:lnTo>
                    <a:pt x="20" y="107"/>
                  </a:lnTo>
                  <a:cubicBezTo>
                    <a:pt x="20" y="107"/>
                    <a:pt x="20" y="127"/>
                    <a:pt x="41" y="127"/>
                  </a:cubicBezTo>
                  <a:lnTo>
                    <a:pt x="41" y="107"/>
                  </a:lnTo>
                  <a:lnTo>
                    <a:pt x="41" y="82"/>
                  </a:lnTo>
                  <a:lnTo>
                    <a:pt x="20" y="61"/>
                  </a:lnTo>
                  <a:lnTo>
                    <a:pt x="20" y="21"/>
                  </a:lnTo>
                  <a:close/>
                  <a:moveTo>
                    <a:pt x="127" y="0"/>
                  </a:moveTo>
                  <a:lnTo>
                    <a:pt x="107" y="21"/>
                  </a:lnTo>
                  <a:lnTo>
                    <a:pt x="107" y="41"/>
                  </a:lnTo>
                  <a:lnTo>
                    <a:pt x="107" y="82"/>
                  </a:lnTo>
                  <a:lnTo>
                    <a:pt x="107" y="107"/>
                  </a:lnTo>
                  <a:lnTo>
                    <a:pt x="107" y="127"/>
                  </a:lnTo>
                  <a:lnTo>
                    <a:pt x="127" y="127"/>
                  </a:lnTo>
                  <a:lnTo>
                    <a:pt x="127" y="107"/>
                  </a:lnTo>
                  <a:lnTo>
                    <a:pt x="127" y="82"/>
                  </a:lnTo>
                  <a:lnTo>
                    <a:pt x="127" y="41"/>
                  </a:lnTo>
                  <a:lnTo>
                    <a:pt x="148" y="41"/>
                  </a:lnTo>
                  <a:lnTo>
                    <a:pt x="148" y="61"/>
                  </a:lnTo>
                  <a:lnTo>
                    <a:pt x="168" y="82"/>
                  </a:lnTo>
                  <a:lnTo>
                    <a:pt x="193" y="82"/>
                  </a:lnTo>
                  <a:lnTo>
                    <a:pt x="168" y="61"/>
                  </a:lnTo>
                  <a:cubicBezTo>
                    <a:pt x="168" y="41"/>
                    <a:pt x="148" y="41"/>
                    <a:pt x="148" y="21"/>
                  </a:cubicBezTo>
                  <a:lnTo>
                    <a:pt x="127" y="0"/>
                  </a:lnTo>
                  <a:close/>
                  <a:moveTo>
                    <a:pt x="87" y="127"/>
                  </a:moveTo>
                  <a:lnTo>
                    <a:pt x="87" y="148"/>
                  </a:lnTo>
                  <a:lnTo>
                    <a:pt x="107" y="148"/>
                  </a:lnTo>
                  <a:lnTo>
                    <a:pt x="107" y="127"/>
                  </a:lnTo>
                  <a:close/>
                  <a:moveTo>
                    <a:pt x="41" y="127"/>
                  </a:moveTo>
                  <a:lnTo>
                    <a:pt x="41" y="148"/>
                  </a:lnTo>
                  <a:lnTo>
                    <a:pt x="66" y="168"/>
                  </a:lnTo>
                  <a:lnTo>
                    <a:pt x="87" y="168"/>
                  </a:lnTo>
                  <a:lnTo>
                    <a:pt x="87" y="148"/>
                  </a:lnTo>
                  <a:lnTo>
                    <a:pt x="66" y="148"/>
                  </a:lnTo>
                  <a:lnTo>
                    <a:pt x="66" y="127"/>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9"/>
            <p:cNvSpPr/>
            <p:nvPr/>
          </p:nvSpPr>
          <p:spPr>
            <a:xfrm>
              <a:off x="3244726" y="3245365"/>
              <a:ext cx="15517" cy="13966"/>
            </a:xfrm>
            <a:custGeom>
              <a:rect b="b" l="l" r="r" t="t"/>
              <a:pathLst>
                <a:path extrusionOk="0" h="189" w="210">
                  <a:moveTo>
                    <a:pt x="1" y="61"/>
                  </a:moveTo>
                  <a:cubicBezTo>
                    <a:pt x="1" y="81"/>
                    <a:pt x="1" y="102"/>
                    <a:pt x="21" y="102"/>
                  </a:cubicBezTo>
                  <a:lnTo>
                    <a:pt x="21" y="127"/>
                  </a:lnTo>
                  <a:lnTo>
                    <a:pt x="21" y="148"/>
                  </a:lnTo>
                  <a:lnTo>
                    <a:pt x="41" y="148"/>
                  </a:lnTo>
                  <a:lnTo>
                    <a:pt x="41" y="127"/>
                  </a:lnTo>
                  <a:lnTo>
                    <a:pt x="41" y="102"/>
                  </a:lnTo>
                  <a:lnTo>
                    <a:pt x="21" y="81"/>
                  </a:lnTo>
                  <a:lnTo>
                    <a:pt x="21" y="61"/>
                  </a:lnTo>
                  <a:close/>
                  <a:moveTo>
                    <a:pt x="128" y="0"/>
                  </a:moveTo>
                  <a:lnTo>
                    <a:pt x="128" y="20"/>
                  </a:lnTo>
                  <a:lnTo>
                    <a:pt x="128" y="41"/>
                  </a:lnTo>
                  <a:lnTo>
                    <a:pt x="128" y="61"/>
                  </a:lnTo>
                  <a:lnTo>
                    <a:pt x="128" y="102"/>
                  </a:lnTo>
                  <a:lnTo>
                    <a:pt x="128" y="127"/>
                  </a:lnTo>
                  <a:lnTo>
                    <a:pt x="107" y="148"/>
                  </a:lnTo>
                  <a:lnTo>
                    <a:pt x="82" y="168"/>
                  </a:lnTo>
                  <a:lnTo>
                    <a:pt x="62" y="168"/>
                  </a:lnTo>
                  <a:lnTo>
                    <a:pt x="62" y="148"/>
                  </a:lnTo>
                  <a:lnTo>
                    <a:pt x="41" y="148"/>
                  </a:lnTo>
                  <a:lnTo>
                    <a:pt x="41" y="168"/>
                  </a:lnTo>
                  <a:lnTo>
                    <a:pt x="62" y="188"/>
                  </a:lnTo>
                  <a:lnTo>
                    <a:pt x="107" y="188"/>
                  </a:lnTo>
                  <a:lnTo>
                    <a:pt x="107" y="168"/>
                  </a:lnTo>
                  <a:lnTo>
                    <a:pt x="128" y="168"/>
                  </a:lnTo>
                  <a:lnTo>
                    <a:pt x="128" y="148"/>
                  </a:lnTo>
                  <a:lnTo>
                    <a:pt x="148" y="127"/>
                  </a:lnTo>
                  <a:lnTo>
                    <a:pt x="148" y="102"/>
                  </a:lnTo>
                  <a:lnTo>
                    <a:pt x="148" y="81"/>
                  </a:lnTo>
                  <a:lnTo>
                    <a:pt x="148" y="61"/>
                  </a:lnTo>
                  <a:lnTo>
                    <a:pt x="148" y="41"/>
                  </a:lnTo>
                  <a:lnTo>
                    <a:pt x="168" y="61"/>
                  </a:lnTo>
                  <a:lnTo>
                    <a:pt x="168" y="81"/>
                  </a:lnTo>
                  <a:lnTo>
                    <a:pt x="209" y="81"/>
                  </a:lnTo>
                  <a:lnTo>
                    <a:pt x="209" y="61"/>
                  </a:lnTo>
                  <a:lnTo>
                    <a:pt x="189" y="61"/>
                  </a:lnTo>
                  <a:lnTo>
                    <a:pt x="168" y="41"/>
                  </a:lnTo>
                  <a:lnTo>
                    <a:pt x="148" y="20"/>
                  </a:lnTo>
                  <a:lnTo>
                    <a:pt x="148"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9"/>
            <p:cNvSpPr/>
            <p:nvPr/>
          </p:nvSpPr>
          <p:spPr>
            <a:xfrm>
              <a:off x="3243248" y="3249873"/>
              <a:ext cx="3030" cy="7906"/>
            </a:xfrm>
            <a:custGeom>
              <a:rect b="b" l="l" r="r" t="t"/>
              <a:pathLst>
                <a:path extrusionOk="0" h="107" w="41">
                  <a:moveTo>
                    <a:pt x="21" y="0"/>
                  </a:moveTo>
                  <a:lnTo>
                    <a:pt x="21" y="20"/>
                  </a:lnTo>
                  <a:lnTo>
                    <a:pt x="21" y="41"/>
                  </a:lnTo>
                  <a:lnTo>
                    <a:pt x="21" y="66"/>
                  </a:lnTo>
                  <a:cubicBezTo>
                    <a:pt x="21" y="87"/>
                    <a:pt x="0" y="87"/>
                    <a:pt x="0" y="87"/>
                  </a:cubicBezTo>
                  <a:lnTo>
                    <a:pt x="0" y="107"/>
                  </a:lnTo>
                  <a:lnTo>
                    <a:pt x="21" y="107"/>
                  </a:lnTo>
                  <a:lnTo>
                    <a:pt x="21" y="87"/>
                  </a:lnTo>
                  <a:lnTo>
                    <a:pt x="41" y="66"/>
                  </a:lnTo>
                  <a:lnTo>
                    <a:pt x="41" y="41"/>
                  </a:lnTo>
                  <a:lnTo>
                    <a:pt x="41" y="20"/>
                  </a:lnTo>
                  <a:lnTo>
                    <a:pt x="4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9"/>
            <p:cNvSpPr/>
            <p:nvPr/>
          </p:nvSpPr>
          <p:spPr>
            <a:xfrm>
              <a:off x="3244726" y="3256227"/>
              <a:ext cx="20394" cy="13966"/>
            </a:xfrm>
            <a:custGeom>
              <a:rect b="b" l="l" r="r" t="t"/>
              <a:pathLst>
                <a:path extrusionOk="0" h="189" w="276">
                  <a:moveTo>
                    <a:pt x="62" y="62"/>
                  </a:moveTo>
                  <a:lnTo>
                    <a:pt x="62" y="82"/>
                  </a:lnTo>
                  <a:lnTo>
                    <a:pt x="62" y="128"/>
                  </a:lnTo>
                  <a:lnTo>
                    <a:pt x="41" y="128"/>
                  </a:lnTo>
                  <a:lnTo>
                    <a:pt x="41" y="148"/>
                  </a:lnTo>
                  <a:lnTo>
                    <a:pt x="21" y="168"/>
                  </a:lnTo>
                  <a:lnTo>
                    <a:pt x="1" y="168"/>
                  </a:lnTo>
                  <a:lnTo>
                    <a:pt x="21" y="189"/>
                  </a:lnTo>
                  <a:lnTo>
                    <a:pt x="41" y="168"/>
                  </a:lnTo>
                  <a:cubicBezTo>
                    <a:pt x="41" y="168"/>
                    <a:pt x="62" y="168"/>
                    <a:pt x="62" y="148"/>
                  </a:cubicBezTo>
                  <a:lnTo>
                    <a:pt x="82" y="128"/>
                  </a:lnTo>
                  <a:lnTo>
                    <a:pt x="82" y="107"/>
                  </a:lnTo>
                  <a:lnTo>
                    <a:pt x="107" y="128"/>
                  </a:lnTo>
                  <a:lnTo>
                    <a:pt x="128" y="148"/>
                  </a:lnTo>
                  <a:lnTo>
                    <a:pt x="148" y="168"/>
                  </a:lnTo>
                  <a:lnTo>
                    <a:pt x="148" y="148"/>
                  </a:lnTo>
                  <a:lnTo>
                    <a:pt x="128" y="128"/>
                  </a:lnTo>
                  <a:cubicBezTo>
                    <a:pt x="128" y="107"/>
                    <a:pt x="128" y="107"/>
                    <a:pt x="107" y="82"/>
                  </a:cubicBezTo>
                  <a:lnTo>
                    <a:pt x="107" y="62"/>
                  </a:lnTo>
                  <a:close/>
                  <a:moveTo>
                    <a:pt x="209" y="1"/>
                  </a:moveTo>
                  <a:lnTo>
                    <a:pt x="209" y="21"/>
                  </a:lnTo>
                  <a:lnTo>
                    <a:pt x="209" y="41"/>
                  </a:lnTo>
                  <a:lnTo>
                    <a:pt x="209" y="82"/>
                  </a:lnTo>
                  <a:lnTo>
                    <a:pt x="209" y="128"/>
                  </a:lnTo>
                  <a:lnTo>
                    <a:pt x="209" y="148"/>
                  </a:lnTo>
                  <a:lnTo>
                    <a:pt x="189" y="168"/>
                  </a:lnTo>
                  <a:lnTo>
                    <a:pt x="148" y="168"/>
                  </a:lnTo>
                  <a:lnTo>
                    <a:pt x="148" y="189"/>
                  </a:lnTo>
                  <a:lnTo>
                    <a:pt x="209" y="189"/>
                  </a:lnTo>
                  <a:lnTo>
                    <a:pt x="209" y="168"/>
                  </a:lnTo>
                  <a:lnTo>
                    <a:pt x="235" y="168"/>
                  </a:lnTo>
                  <a:lnTo>
                    <a:pt x="235" y="148"/>
                  </a:lnTo>
                  <a:lnTo>
                    <a:pt x="235" y="128"/>
                  </a:lnTo>
                  <a:lnTo>
                    <a:pt x="235" y="107"/>
                  </a:lnTo>
                  <a:lnTo>
                    <a:pt x="235" y="82"/>
                  </a:lnTo>
                  <a:lnTo>
                    <a:pt x="235" y="41"/>
                  </a:lnTo>
                  <a:lnTo>
                    <a:pt x="255" y="62"/>
                  </a:lnTo>
                  <a:lnTo>
                    <a:pt x="275" y="62"/>
                  </a:lnTo>
                  <a:lnTo>
                    <a:pt x="275" y="41"/>
                  </a:lnTo>
                  <a:lnTo>
                    <a:pt x="255" y="41"/>
                  </a:lnTo>
                  <a:lnTo>
                    <a:pt x="235" y="21"/>
                  </a:lnTo>
                  <a:lnTo>
                    <a:pt x="235"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9"/>
            <p:cNvSpPr/>
            <p:nvPr/>
          </p:nvSpPr>
          <p:spPr>
            <a:xfrm>
              <a:off x="3246204" y="3270119"/>
              <a:ext cx="21872" cy="14409"/>
            </a:xfrm>
            <a:custGeom>
              <a:rect b="b" l="l" r="r" t="t"/>
              <a:pathLst>
                <a:path extrusionOk="0" h="195" w="296">
                  <a:moveTo>
                    <a:pt x="276" y="1"/>
                  </a:moveTo>
                  <a:lnTo>
                    <a:pt x="276" y="21"/>
                  </a:lnTo>
                  <a:lnTo>
                    <a:pt x="276" y="47"/>
                  </a:lnTo>
                  <a:lnTo>
                    <a:pt x="276" y="67"/>
                  </a:lnTo>
                  <a:lnTo>
                    <a:pt x="276" y="87"/>
                  </a:lnTo>
                  <a:lnTo>
                    <a:pt x="255" y="108"/>
                  </a:lnTo>
                  <a:lnTo>
                    <a:pt x="235" y="108"/>
                  </a:lnTo>
                  <a:lnTo>
                    <a:pt x="235" y="128"/>
                  </a:lnTo>
                  <a:lnTo>
                    <a:pt x="255" y="128"/>
                  </a:lnTo>
                  <a:lnTo>
                    <a:pt x="276" y="108"/>
                  </a:lnTo>
                  <a:lnTo>
                    <a:pt x="296" y="87"/>
                  </a:lnTo>
                  <a:lnTo>
                    <a:pt x="296" y="67"/>
                  </a:lnTo>
                  <a:lnTo>
                    <a:pt x="296" y="47"/>
                  </a:lnTo>
                  <a:lnTo>
                    <a:pt x="296" y="21"/>
                  </a:lnTo>
                  <a:lnTo>
                    <a:pt x="276" y="1"/>
                  </a:lnTo>
                  <a:close/>
                  <a:moveTo>
                    <a:pt x="1" y="21"/>
                  </a:moveTo>
                  <a:lnTo>
                    <a:pt x="1" y="67"/>
                  </a:lnTo>
                  <a:lnTo>
                    <a:pt x="1" y="87"/>
                  </a:lnTo>
                  <a:lnTo>
                    <a:pt x="1" y="108"/>
                  </a:lnTo>
                  <a:cubicBezTo>
                    <a:pt x="21" y="108"/>
                    <a:pt x="21" y="128"/>
                    <a:pt x="21" y="128"/>
                  </a:cubicBezTo>
                  <a:cubicBezTo>
                    <a:pt x="21" y="128"/>
                    <a:pt x="42" y="148"/>
                    <a:pt x="42" y="174"/>
                  </a:cubicBezTo>
                  <a:lnTo>
                    <a:pt x="62" y="174"/>
                  </a:lnTo>
                  <a:cubicBezTo>
                    <a:pt x="62" y="194"/>
                    <a:pt x="87" y="194"/>
                    <a:pt x="87" y="194"/>
                  </a:cubicBezTo>
                  <a:cubicBezTo>
                    <a:pt x="108" y="194"/>
                    <a:pt x="108" y="194"/>
                    <a:pt x="128" y="174"/>
                  </a:cubicBezTo>
                  <a:cubicBezTo>
                    <a:pt x="148" y="174"/>
                    <a:pt x="148" y="148"/>
                    <a:pt x="148" y="128"/>
                  </a:cubicBezTo>
                  <a:lnTo>
                    <a:pt x="169" y="128"/>
                  </a:lnTo>
                  <a:lnTo>
                    <a:pt x="169" y="108"/>
                  </a:lnTo>
                  <a:lnTo>
                    <a:pt x="169" y="87"/>
                  </a:lnTo>
                  <a:lnTo>
                    <a:pt x="169" y="67"/>
                  </a:lnTo>
                  <a:cubicBezTo>
                    <a:pt x="189" y="87"/>
                    <a:pt x="189" y="87"/>
                    <a:pt x="189" y="108"/>
                  </a:cubicBezTo>
                  <a:lnTo>
                    <a:pt x="235" y="108"/>
                  </a:lnTo>
                  <a:lnTo>
                    <a:pt x="235" y="87"/>
                  </a:lnTo>
                  <a:lnTo>
                    <a:pt x="215" y="87"/>
                  </a:lnTo>
                  <a:lnTo>
                    <a:pt x="189" y="67"/>
                  </a:lnTo>
                  <a:lnTo>
                    <a:pt x="189" y="47"/>
                  </a:lnTo>
                  <a:lnTo>
                    <a:pt x="169" y="47"/>
                  </a:lnTo>
                  <a:lnTo>
                    <a:pt x="169" y="21"/>
                  </a:lnTo>
                  <a:lnTo>
                    <a:pt x="148" y="21"/>
                  </a:lnTo>
                  <a:lnTo>
                    <a:pt x="148" y="47"/>
                  </a:lnTo>
                  <a:lnTo>
                    <a:pt x="148" y="67"/>
                  </a:lnTo>
                  <a:lnTo>
                    <a:pt x="148" y="87"/>
                  </a:lnTo>
                  <a:lnTo>
                    <a:pt x="148" y="108"/>
                  </a:lnTo>
                  <a:cubicBezTo>
                    <a:pt x="148" y="108"/>
                    <a:pt x="148" y="128"/>
                    <a:pt x="128" y="148"/>
                  </a:cubicBezTo>
                  <a:lnTo>
                    <a:pt x="108" y="174"/>
                  </a:lnTo>
                  <a:lnTo>
                    <a:pt x="87" y="174"/>
                  </a:lnTo>
                  <a:lnTo>
                    <a:pt x="62" y="148"/>
                  </a:lnTo>
                  <a:lnTo>
                    <a:pt x="42" y="128"/>
                  </a:lnTo>
                  <a:cubicBezTo>
                    <a:pt x="42" y="108"/>
                    <a:pt x="21" y="108"/>
                    <a:pt x="21" y="87"/>
                  </a:cubicBezTo>
                  <a:lnTo>
                    <a:pt x="21" y="67"/>
                  </a:lnTo>
                  <a:lnTo>
                    <a:pt x="21" y="2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9"/>
            <p:cNvSpPr/>
            <p:nvPr/>
          </p:nvSpPr>
          <p:spPr>
            <a:xfrm>
              <a:off x="3249233" y="3281055"/>
              <a:ext cx="23793" cy="14335"/>
            </a:xfrm>
            <a:custGeom>
              <a:rect b="b" l="l" r="r" t="t"/>
              <a:pathLst>
                <a:path extrusionOk="0" h="194" w="322">
                  <a:moveTo>
                    <a:pt x="321" y="87"/>
                  </a:moveTo>
                  <a:lnTo>
                    <a:pt x="301" y="107"/>
                  </a:lnTo>
                  <a:lnTo>
                    <a:pt x="275" y="107"/>
                  </a:lnTo>
                  <a:lnTo>
                    <a:pt x="275" y="127"/>
                  </a:lnTo>
                  <a:lnTo>
                    <a:pt x="301" y="127"/>
                  </a:lnTo>
                  <a:lnTo>
                    <a:pt x="321" y="107"/>
                  </a:lnTo>
                  <a:lnTo>
                    <a:pt x="321" y="87"/>
                  </a:lnTo>
                  <a:close/>
                  <a:moveTo>
                    <a:pt x="214" y="0"/>
                  </a:moveTo>
                  <a:lnTo>
                    <a:pt x="214" y="26"/>
                  </a:lnTo>
                  <a:lnTo>
                    <a:pt x="194" y="46"/>
                  </a:lnTo>
                  <a:lnTo>
                    <a:pt x="194" y="66"/>
                  </a:lnTo>
                  <a:lnTo>
                    <a:pt x="194" y="127"/>
                  </a:lnTo>
                  <a:lnTo>
                    <a:pt x="194" y="153"/>
                  </a:lnTo>
                  <a:lnTo>
                    <a:pt x="214" y="153"/>
                  </a:lnTo>
                  <a:lnTo>
                    <a:pt x="214" y="127"/>
                  </a:lnTo>
                  <a:lnTo>
                    <a:pt x="214" y="107"/>
                  </a:lnTo>
                  <a:lnTo>
                    <a:pt x="214" y="87"/>
                  </a:lnTo>
                  <a:lnTo>
                    <a:pt x="214" y="66"/>
                  </a:lnTo>
                  <a:cubicBezTo>
                    <a:pt x="235" y="66"/>
                    <a:pt x="235" y="87"/>
                    <a:pt x="235" y="87"/>
                  </a:cubicBezTo>
                  <a:cubicBezTo>
                    <a:pt x="255" y="87"/>
                    <a:pt x="255" y="107"/>
                    <a:pt x="255" y="107"/>
                  </a:cubicBezTo>
                  <a:lnTo>
                    <a:pt x="275" y="107"/>
                  </a:lnTo>
                  <a:lnTo>
                    <a:pt x="275" y="87"/>
                  </a:lnTo>
                  <a:lnTo>
                    <a:pt x="255" y="87"/>
                  </a:lnTo>
                  <a:lnTo>
                    <a:pt x="235" y="66"/>
                  </a:lnTo>
                  <a:lnTo>
                    <a:pt x="235" y="26"/>
                  </a:lnTo>
                  <a:lnTo>
                    <a:pt x="214" y="0"/>
                  </a:lnTo>
                  <a:close/>
                  <a:moveTo>
                    <a:pt x="46" y="66"/>
                  </a:moveTo>
                  <a:lnTo>
                    <a:pt x="46" y="87"/>
                  </a:lnTo>
                  <a:cubicBezTo>
                    <a:pt x="46" y="87"/>
                    <a:pt x="46" y="107"/>
                    <a:pt x="21" y="107"/>
                  </a:cubicBezTo>
                  <a:lnTo>
                    <a:pt x="21" y="153"/>
                  </a:lnTo>
                  <a:lnTo>
                    <a:pt x="1" y="173"/>
                  </a:lnTo>
                  <a:lnTo>
                    <a:pt x="1" y="194"/>
                  </a:lnTo>
                  <a:lnTo>
                    <a:pt x="21" y="194"/>
                  </a:lnTo>
                  <a:cubicBezTo>
                    <a:pt x="21" y="173"/>
                    <a:pt x="21" y="173"/>
                    <a:pt x="46" y="153"/>
                  </a:cubicBezTo>
                  <a:lnTo>
                    <a:pt x="46" y="107"/>
                  </a:lnTo>
                  <a:lnTo>
                    <a:pt x="67" y="107"/>
                  </a:lnTo>
                  <a:cubicBezTo>
                    <a:pt x="67" y="127"/>
                    <a:pt x="67" y="127"/>
                    <a:pt x="87" y="153"/>
                  </a:cubicBezTo>
                  <a:lnTo>
                    <a:pt x="87" y="173"/>
                  </a:lnTo>
                  <a:lnTo>
                    <a:pt x="107" y="173"/>
                  </a:lnTo>
                  <a:cubicBezTo>
                    <a:pt x="128" y="194"/>
                    <a:pt x="148" y="194"/>
                    <a:pt x="148" y="194"/>
                  </a:cubicBezTo>
                  <a:lnTo>
                    <a:pt x="174" y="173"/>
                  </a:lnTo>
                  <a:lnTo>
                    <a:pt x="194" y="173"/>
                  </a:lnTo>
                  <a:lnTo>
                    <a:pt x="194" y="153"/>
                  </a:lnTo>
                  <a:lnTo>
                    <a:pt x="174" y="153"/>
                  </a:lnTo>
                  <a:lnTo>
                    <a:pt x="148" y="173"/>
                  </a:lnTo>
                  <a:lnTo>
                    <a:pt x="128" y="173"/>
                  </a:lnTo>
                  <a:lnTo>
                    <a:pt x="107" y="153"/>
                  </a:lnTo>
                  <a:cubicBezTo>
                    <a:pt x="107" y="153"/>
                    <a:pt x="87" y="127"/>
                    <a:pt x="87" y="107"/>
                  </a:cubicBezTo>
                  <a:cubicBezTo>
                    <a:pt x="67" y="107"/>
                    <a:pt x="67" y="87"/>
                    <a:pt x="67" y="87"/>
                  </a:cubicBezTo>
                  <a:lnTo>
                    <a:pt x="67" y="66"/>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9"/>
            <p:cNvSpPr/>
            <p:nvPr/>
          </p:nvSpPr>
          <p:spPr>
            <a:xfrm>
              <a:off x="3249233" y="3292287"/>
              <a:ext cx="25271" cy="16995"/>
            </a:xfrm>
            <a:custGeom>
              <a:rect b="b" l="l" r="r" t="t"/>
              <a:pathLst>
                <a:path extrusionOk="0" h="230" w="342">
                  <a:moveTo>
                    <a:pt x="1" y="82"/>
                  </a:moveTo>
                  <a:cubicBezTo>
                    <a:pt x="21" y="103"/>
                    <a:pt x="21" y="128"/>
                    <a:pt x="21" y="148"/>
                  </a:cubicBezTo>
                  <a:cubicBezTo>
                    <a:pt x="21" y="148"/>
                    <a:pt x="46" y="169"/>
                    <a:pt x="46" y="189"/>
                  </a:cubicBezTo>
                  <a:lnTo>
                    <a:pt x="67" y="189"/>
                  </a:lnTo>
                  <a:cubicBezTo>
                    <a:pt x="67" y="169"/>
                    <a:pt x="67" y="169"/>
                    <a:pt x="46" y="169"/>
                  </a:cubicBezTo>
                  <a:lnTo>
                    <a:pt x="46" y="128"/>
                  </a:lnTo>
                  <a:lnTo>
                    <a:pt x="46" y="103"/>
                  </a:lnTo>
                  <a:lnTo>
                    <a:pt x="21" y="82"/>
                  </a:lnTo>
                  <a:close/>
                  <a:moveTo>
                    <a:pt x="321" y="1"/>
                  </a:moveTo>
                  <a:lnTo>
                    <a:pt x="321" y="21"/>
                  </a:lnTo>
                  <a:lnTo>
                    <a:pt x="321" y="42"/>
                  </a:lnTo>
                  <a:lnTo>
                    <a:pt x="321" y="62"/>
                  </a:lnTo>
                  <a:lnTo>
                    <a:pt x="321" y="82"/>
                  </a:lnTo>
                  <a:lnTo>
                    <a:pt x="321" y="103"/>
                  </a:lnTo>
                  <a:lnTo>
                    <a:pt x="301" y="128"/>
                  </a:lnTo>
                  <a:lnTo>
                    <a:pt x="301" y="148"/>
                  </a:lnTo>
                  <a:lnTo>
                    <a:pt x="255" y="148"/>
                  </a:lnTo>
                  <a:lnTo>
                    <a:pt x="235" y="128"/>
                  </a:lnTo>
                  <a:lnTo>
                    <a:pt x="235" y="103"/>
                  </a:lnTo>
                  <a:cubicBezTo>
                    <a:pt x="214" y="103"/>
                    <a:pt x="214" y="103"/>
                    <a:pt x="214" y="82"/>
                  </a:cubicBezTo>
                  <a:lnTo>
                    <a:pt x="214" y="62"/>
                  </a:lnTo>
                  <a:lnTo>
                    <a:pt x="194" y="42"/>
                  </a:lnTo>
                  <a:lnTo>
                    <a:pt x="174" y="62"/>
                  </a:lnTo>
                  <a:lnTo>
                    <a:pt x="174" y="82"/>
                  </a:lnTo>
                  <a:lnTo>
                    <a:pt x="174" y="103"/>
                  </a:lnTo>
                  <a:lnTo>
                    <a:pt x="174" y="148"/>
                  </a:lnTo>
                  <a:lnTo>
                    <a:pt x="148" y="169"/>
                  </a:lnTo>
                  <a:lnTo>
                    <a:pt x="128" y="189"/>
                  </a:lnTo>
                  <a:lnTo>
                    <a:pt x="128" y="209"/>
                  </a:lnTo>
                  <a:lnTo>
                    <a:pt x="107" y="209"/>
                  </a:lnTo>
                  <a:lnTo>
                    <a:pt x="87" y="189"/>
                  </a:lnTo>
                  <a:lnTo>
                    <a:pt x="67" y="189"/>
                  </a:lnTo>
                  <a:lnTo>
                    <a:pt x="67" y="209"/>
                  </a:lnTo>
                  <a:lnTo>
                    <a:pt x="87" y="209"/>
                  </a:lnTo>
                  <a:lnTo>
                    <a:pt x="87" y="230"/>
                  </a:lnTo>
                  <a:lnTo>
                    <a:pt x="128" y="230"/>
                  </a:lnTo>
                  <a:cubicBezTo>
                    <a:pt x="128" y="230"/>
                    <a:pt x="128" y="209"/>
                    <a:pt x="148" y="209"/>
                  </a:cubicBezTo>
                  <a:lnTo>
                    <a:pt x="174" y="189"/>
                  </a:lnTo>
                  <a:lnTo>
                    <a:pt x="174" y="169"/>
                  </a:lnTo>
                  <a:cubicBezTo>
                    <a:pt x="194" y="148"/>
                    <a:pt x="194" y="128"/>
                    <a:pt x="194" y="103"/>
                  </a:cubicBezTo>
                  <a:lnTo>
                    <a:pt x="214" y="128"/>
                  </a:lnTo>
                  <a:lnTo>
                    <a:pt x="235" y="148"/>
                  </a:lnTo>
                  <a:lnTo>
                    <a:pt x="235" y="169"/>
                  </a:lnTo>
                  <a:lnTo>
                    <a:pt x="301" y="169"/>
                  </a:lnTo>
                  <a:cubicBezTo>
                    <a:pt x="301" y="169"/>
                    <a:pt x="301" y="148"/>
                    <a:pt x="321" y="148"/>
                  </a:cubicBezTo>
                  <a:lnTo>
                    <a:pt x="341" y="128"/>
                  </a:lnTo>
                  <a:lnTo>
                    <a:pt x="341" y="103"/>
                  </a:lnTo>
                  <a:lnTo>
                    <a:pt x="341" y="82"/>
                  </a:lnTo>
                  <a:lnTo>
                    <a:pt x="341" y="62"/>
                  </a:lnTo>
                  <a:lnTo>
                    <a:pt x="341" y="42"/>
                  </a:lnTo>
                  <a:lnTo>
                    <a:pt x="34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9"/>
            <p:cNvSpPr/>
            <p:nvPr/>
          </p:nvSpPr>
          <p:spPr>
            <a:xfrm>
              <a:off x="3250711" y="3304700"/>
              <a:ext cx="31700" cy="13966"/>
            </a:xfrm>
            <a:custGeom>
              <a:rect b="b" l="l" r="r" t="t"/>
              <a:pathLst>
                <a:path extrusionOk="0" h="189" w="429">
                  <a:moveTo>
                    <a:pt x="408" y="108"/>
                  </a:moveTo>
                  <a:lnTo>
                    <a:pt x="408" y="128"/>
                  </a:lnTo>
                  <a:lnTo>
                    <a:pt x="408" y="148"/>
                  </a:lnTo>
                  <a:lnTo>
                    <a:pt x="428" y="128"/>
                  </a:lnTo>
                  <a:lnTo>
                    <a:pt x="408" y="108"/>
                  </a:lnTo>
                  <a:close/>
                  <a:moveTo>
                    <a:pt x="382" y="148"/>
                  </a:moveTo>
                  <a:lnTo>
                    <a:pt x="382" y="169"/>
                  </a:lnTo>
                  <a:lnTo>
                    <a:pt x="408" y="169"/>
                  </a:lnTo>
                  <a:lnTo>
                    <a:pt x="408" y="148"/>
                  </a:lnTo>
                  <a:close/>
                  <a:moveTo>
                    <a:pt x="235" y="1"/>
                  </a:moveTo>
                  <a:lnTo>
                    <a:pt x="235" y="21"/>
                  </a:lnTo>
                  <a:lnTo>
                    <a:pt x="235" y="41"/>
                  </a:lnTo>
                  <a:lnTo>
                    <a:pt x="215" y="62"/>
                  </a:lnTo>
                  <a:lnTo>
                    <a:pt x="215" y="108"/>
                  </a:lnTo>
                  <a:lnTo>
                    <a:pt x="194" y="128"/>
                  </a:lnTo>
                  <a:lnTo>
                    <a:pt x="194" y="148"/>
                  </a:lnTo>
                  <a:lnTo>
                    <a:pt x="128" y="148"/>
                  </a:lnTo>
                  <a:lnTo>
                    <a:pt x="128" y="128"/>
                  </a:lnTo>
                  <a:lnTo>
                    <a:pt x="108" y="128"/>
                  </a:lnTo>
                  <a:lnTo>
                    <a:pt x="108" y="108"/>
                  </a:lnTo>
                  <a:cubicBezTo>
                    <a:pt x="87" y="87"/>
                    <a:pt x="87" y="87"/>
                    <a:pt x="87" y="62"/>
                  </a:cubicBezTo>
                  <a:lnTo>
                    <a:pt x="67" y="62"/>
                  </a:lnTo>
                  <a:lnTo>
                    <a:pt x="67" y="87"/>
                  </a:lnTo>
                  <a:cubicBezTo>
                    <a:pt x="67" y="108"/>
                    <a:pt x="47" y="108"/>
                    <a:pt x="47" y="128"/>
                  </a:cubicBezTo>
                  <a:lnTo>
                    <a:pt x="47" y="148"/>
                  </a:lnTo>
                  <a:lnTo>
                    <a:pt x="26" y="169"/>
                  </a:lnTo>
                  <a:lnTo>
                    <a:pt x="1" y="169"/>
                  </a:lnTo>
                  <a:lnTo>
                    <a:pt x="1" y="189"/>
                  </a:lnTo>
                  <a:lnTo>
                    <a:pt x="26" y="189"/>
                  </a:lnTo>
                  <a:lnTo>
                    <a:pt x="47" y="169"/>
                  </a:lnTo>
                  <a:lnTo>
                    <a:pt x="67" y="148"/>
                  </a:lnTo>
                  <a:lnTo>
                    <a:pt x="67" y="128"/>
                  </a:lnTo>
                  <a:lnTo>
                    <a:pt x="87" y="108"/>
                  </a:lnTo>
                  <a:lnTo>
                    <a:pt x="87" y="128"/>
                  </a:lnTo>
                  <a:lnTo>
                    <a:pt x="108" y="148"/>
                  </a:lnTo>
                  <a:lnTo>
                    <a:pt x="128" y="169"/>
                  </a:lnTo>
                  <a:lnTo>
                    <a:pt x="194" y="169"/>
                  </a:lnTo>
                  <a:lnTo>
                    <a:pt x="215" y="148"/>
                  </a:lnTo>
                  <a:lnTo>
                    <a:pt x="215" y="128"/>
                  </a:lnTo>
                  <a:lnTo>
                    <a:pt x="235" y="108"/>
                  </a:lnTo>
                  <a:lnTo>
                    <a:pt x="235" y="87"/>
                  </a:lnTo>
                  <a:cubicBezTo>
                    <a:pt x="235" y="62"/>
                    <a:pt x="235" y="62"/>
                    <a:pt x="255" y="41"/>
                  </a:cubicBezTo>
                  <a:lnTo>
                    <a:pt x="255" y="87"/>
                  </a:lnTo>
                  <a:lnTo>
                    <a:pt x="281" y="108"/>
                  </a:lnTo>
                  <a:lnTo>
                    <a:pt x="281" y="128"/>
                  </a:lnTo>
                  <a:cubicBezTo>
                    <a:pt x="301" y="128"/>
                    <a:pt x="301" y="148"/>
                    <a:pt x="301" y="148"/>
                  </a:cubicBezTo>
                  <a:cubicBezTo>
                    <a:pt x="321" y="169"/>
                    <a:pt x="321" y="169"/>
                    <a:pt x="342" y="169"/>
                  </a:cubicBezTo>
                  <a:lnTo>
                    <a:pt x="362" y="189"/>
                  </a:lnTo>
                  <a:lnTo>
                    <a:pt x="382" y="169"/>
                  </a:lnTo>
                  <a:lnTo>
                    <a:pt x="362" y="169"/>
                  </a:lnTo>
                  <a:lnTo>
                    <a:pt x="342" y="148"/>
                  </a:lnTo>
                  <a:cubicBezTo>
                    <a:pt x="342" y="148"/>
                    <a:pt x="321" y="148"/>
                    <a:pt x="321" y="128"/>
                  </a:cubicBezTo>
                  <a:cubicBezTo>
                    <a:pt x="301" y="128"/>
                    <a:pt x="301" y="108"/>
                    <a:pt x="281" y="87"/>
                  </a:cubicBezTo>
                  <a:lnTo>
                    <a:pt x="281" y="62"/>
                  </a:lnTo>
                  <a:cubicBezTo>
                    <a:pt x="281" y="41"/>
                    <a:pt x="255" y="41"/>
                    <a:pt x="255" y="21"/>
                  </a:cubicBezTo>
                  <a:lnTo>
                    <a:pt x="255"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9"/>
            <p:cNvSpPr/>
            <p:nvPr/>
          </p:nvSpPr>
          <p:spPr>
            <a:xfrm>
              <a:off x="3250711" y="3317114"/>
              <a:ext cx="31700" cy="12857"/>
            </a:xfrm>
            <a:custGeom>
              <a:rect b="b" l="l" r="r" t="t"/>
              <a:pathLst>
                <a:path extrusionOk="0" h="174" w="429">
                  <a:moveTo>
                    <a:pt x="382" y="107"/>
                  </a:moveTo>
                  <a:cubicBezTo>
                    <a:pt x="382" y="107"/>
                    <a:pt x="382" y="128"/>
                    <a:pt x="408" y="128"/>
                  </a:cubicBezTo>
                  <a:lnTo>
                    <a:pt x="428" y="128"/>
                  </a:lnTo>
                  <a:lnTo>
                    <a:pt x="428" y="107"/>
                  </a:lnTo>
                  <a:close/>
                  <a:moveTo>
                    <a:pt x="1" y="1"/>
                  </a:moveTo>
                  <a:lnTo>
                    <a:pt x="1" y="21"/>
                  </a:lnTo>
                  <a:lnTo>
                    <a:pt x="1" y="46"/>
                  </a:lnTo>
                  <a:lnTo>
                    <a:pt x="1" y="67"/>
                  </a:lnTo>
                  <a:lnTo>
                    <a:pt x="1" y="87"/>
                  </a:lnTo>
                  <a:lnTo>
                    <a:pt x="26" y="107"/>
                  </a:lnTo>
                  <a:lnTo>
                    <a:pt x="26" y="128"/>
                  </a:lnTo>
                  <a:lnTo>
                    <a:pt x="26" y="148"/>
                  </a:lnTo>
                  <a:lnTo>
                    <a:pt x="47" y="148"/>
                  </a:lnTo>
                  <a:lnTo>
                    <a:pt x="47" y="128"/>
                  </a:lnTo>
                  <a:lnTo>
                    <a:pt x="47" y="107"/>
                  </a:lnTo>
                  <a:cubicBezTo>
                    <a:pt x="26" y="87"/>
                    <a:pt x="26" y="87"/>
                    <a:pt x="26" y="67"/>
                  </a:cubicBezTo>
                  <a:lnTo>
                    <a:pt x="26" y="46"/>
                  </a:lnTo>
                  <a:lnTo>
                    <a:pt x="26" y="21"/>
                  </a:lnTo>
                  <a:lnTo>
                    <a:pt x="1" y="1"/>
                  </a:lnTo>
                  <a:close/>
                  <a:moveTo>
                    <a:pt x="154" y="1"/>
                  </a:moveTo>
                  <a:lnTo>
                    <a:pt x="154" y="21"/>
                  </a:lnTo>
                  <a:cubicBezTo>
                    <a:pt x="154" y="46"/>
                    <a:pt x="154" y="46"/>
                    <a:pt x="128" y="67"/>
                  </a:cubicBezTo>
                  <a:lnTo>
                    <a:pt x="128" y="107"/>
                  </a:lnTo>
                  <a:cubicBezTo>
                    <a:pt x="128" y="107"/>
                    <a:pt x="128" y="128"/>
                    <a:pt x="108" y="128"/>
                  </a:cubicBezTo>
                  <a:lnTo>
                    <a:pt x="108" y="148"/>
                  </a:lnTo>
                  <a:lnTo>
                    <a:pt x="47" y="148"/>
                  </a:lnTo>
                  <a:lnTo>
                    <a:pt x="47" y="174"/>
                  </a:lnTo>
                  <a:lnTo>
                    <a:pt x="108" y="174"/>
                  </a:lnTo>
                  <a:cubicBezTo>
                    <a:pt x="128" y="148"/>
                    <a:pt x="128" y="148"/>
                    <a:pt x="154" y="128"/>
                  </a:cubicBezTo>
                  <a:lnTo>
                    <a:pt x="154" y="87"/>
                  </a:lnTo>
                  <a:lnTo>
                    <a:pt x="154" y="67"/>
                  </a:lnTo>
                  <a:cubicBezTo>
                    <a:pt x="174" y="87"/>
                    <a:pt x="174" y="87"/>
                    <a:pt x="174" y="107"/>
                  </a:cubicBezTo>
                  <a:lnTo>
                    <a:pt x="194" y="128"/>
                  </a:lnTo>
                  <a:lnTo>
                    <a:pt x="215" y="128"/>
                  </a:lnTo>
                  <a:lnTo>
                    <a:pt x="215" y="148"/>
                  </a:lnTo>
                  <a:lnTo>
                    <a:pt x="235" y="148"/>
                  </a:lnTo>
                  <a:lnTo>
                    <a:pt x="255" y="174"/>
                  </a:lnTo>
                  <a:lnTo>
                    <a:pt x="281" y="148"/>
                  </a:lnTo>
                  <a:cubicBezTo>
                    <a:pt x="301" y="148"/>
                    <a:pt x="301" y="128"/>
                    <a:pt x="301" y="128"/>
                  </a:cubicBezTo>
                  <a:lnTo>
                    <a:pt x="321" y="107"/>
                  </a:lnTo>
                  <a:lnTo>
                    <a:pt x="321" y="87"/>
                  </a:lnTo>
                  <a:lnTo>
                    <a:pt x="342" y="67"/>
                  </a:lnTo>
                  <a:cubicBezTo>
                    <a:pt x="342" y="87"/>
                    <a:pt x="362" y="87"/>
                    <a:pt x="382" y="107"/>
                  </a:cubicBezTo>
                  <a:cubicBezTo>
                    <a:pt x="382" y="87"/>
                    <a:pt x="382" y="87"/>
                    <a:pt x="362" y="67"/>
                  </a:cubicBezTo>
                  <a:lnTo>
                    <a:pt x="362" y="21"/>
                  </a:lnTo>
                  <a:lnTo>
                    <a:pt x="342" y="21"/>
                  </a:lnTo>
                  <a:lnTo>
                    <a:pt x="342" y="1"/>
                  </a:lnTo>
                  <a:lnTo>
                    <a:pt x="321" y="1"/>
                  </a:lnTo>
                  <a:lnTo>
                    <a:pt x="321" y="21"/>
                  </a:lnTo>
                  <a:lnTo>
                    <a:pt x="321" y="46"/>
                  </a:lnTo>
                  <a:cubicBezTo>
                    <a:pt x="321" y="67"/>
                    <a:pt x="321" y="67"/>
                    <a:pt x="301" y="87"/>
                  </a:cubicBezTo>
                  <a:lnTo>
                    <a:pt x="301" y="107"/>
                  </a:lnTo>
                  <a:lnTo>
                    <a:pt x="281" y="128"/>
                  </a:lnTo>
                  <a:lnTo>
                    <a:pt x="255" y="148"/>
                  </a:lnTo>
                  <a:lnTo>
                    <a:pt x="255" y="128"/>
                  </a:lnTo>
                  <a:lnTo>
                    <a:pt x="235" y="128"/>
                  </a:lnTo>
                  <a:cubicBezTo>
                    <a:pt x="235" y="128"/>
                    <a:pt x="215" y="128"/>
                    <a:pt x="215" y="107"/>
                  </a:cubicBezTo>
                  <a:cubicBezTo>
                    <a:pt x="194" y="107"/>
                    <a:pt x="194" y="87"/>
                    <a:pt x="194" y="87"/>
                  </a:cubicBezTo>
                  <a:cubicBezTo>
                    <a:pt x="174" y="67"/>
                    <a:pt x="174" y="46"/>
                    <a:pt x="174" y="46"/>
                  </a:cubicBezTo>
                  <a:lnTo>
                    <a:pt x="174" y="21"/>
                  </a:lnTo>
                  <a:lnTo>
                    <a:pt x="174"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9"/>
            <p:cNvSpPr/>
            <p:nvPr/>
          </p:nvSpPr>
          <p:spPr>
            <a:xfrm>
              <a:off x="3250711" y="3328050"/>
              <a:ext cx="33178" cy="14335"/>
            </a:xfrm>
            <a:custGeom>
              <a:rect b="b" l="l" r="r" t="t"/>
              <a:pathLst>
                <a:path extrusionOk="0" h="194" w="449">
                  <a:moveTo>
                    <a:pt x="428" y="26"/>
                  </a:moveTo>
                  <a:lnTo>
                    <a:pt x="428" y="66"/>
                  </a:lnTo>
                  <a:cubicBezTo>
                    <a:pt x="449" y="66"/>
                    <a:pt x="449" y="46"/>
                    <a:pt x="449" y="46"/>
                  </a:cubicBezTo>
                  <a:lnTo>
                    <a:pt x="449" y="26"/>
                  </a:lnTo>
                  <a:close/>
                  <a:moveTo>
                    <a:pt x="255" y="0"/>
                  </a:moveTo>
                  <a:lnTo>
                    <a:pt x="255" y="26"/>
                  </a:lnTo>
                  <a:lnTo>
                    <a:pt x="255" y="46"/>
                  </a:lnTo>
                  <a:lnTo>
                    <a:pt x="255" y="66"/>
                  </a:lnTo>
                  <a:lnTo>
                    <a:pt x="255" y="87"/>
                  </a:lnTo>
                  <a:lnTo>
                    <a:pt x="255" y="127"/>
                  </a:lnTo>
                  <a:lnTo>
                    <a:pt x="255" y="153"/>
                  </a:lnTo>
                  <a:lnTo>
                    <a:pt x="281" y="153"/>
                  </a:lnTo>
                  <a:lnTo>
                    <a:pt x="281" y="107"/>
                  </a:lnTo>
                  <a:lnTo>
                    <a:pt x="281" y="87"/>
                  </a:lnTo>
                  <a:lnTo>
                    <a:pt x="301" y="107"/>
                  </a:lnTo>
                  <a:lnTo>
                    <a:pt x="301" y="127"/>
                  </a:lnTo>
                  <a:lnTo>
                    <a:pt x="321" y="127"/>
                  </a:lnTo>
                  <a:lnTo>
                    <a:pt x="342" y="153"/>
                  </a:lnTo>
                  <a:lnTo>
                    <a:pt x="408" y="153"/>
                  </a:lnTo>
                  <a:lnTo>
                    <a:pt x="408" y="127"/>
                  </a:lnTo>
                  <a:lnTo>
                    <a:pt x="428" y="107"/>
                  </a:lnTo>
                  <a:lnTo>
                    <a:pt x="428" y="66"/>
                  </a:lnTo>
                  <a:cubicBezTo>
                    <a:pt x="408" y="66"/>
                    <a:pt x="408" y="87"/>
                    <a:pt x="408" y="87"/>
                  </a:cubicBezTo>
                  <a:lnTo>
                    <a:pt x="408" y="107"/>
                  </a:lnTo>
                  <a:lnTo>
                    <a:pt x="382" y="127"/>
                  </a:lnTo>
                  <a:lnTo>
                    <a:pt x="342" y="127"/>
                  </a:lnTo>
                  <a:cubicBezTo>
                    <a:pt x="342" y="127"/>
                    <a:pt x="342" y="107"/>
                    <a:pt x="321" y="107"/>
                  </a:cubicBezTo>
                  <a:lnTo>
                    <a:pt x="321" y="87"/>
                  </a:lnTo>
                  <a:cubicBezTo>
                    <a:pt x="301" y="87"/>
                    <a:pt x="301" y="66"/>
                    <a:pt x="301" y="66"/>
                  </a:cubicBezTo>
                  <a:lnTo>
                    <a:pt x="301" y="46"/>
                  </a:lnTo>
                  <a:lnTo>
                    <a:pt x="281" y="26"/>
                  </a:lnTo>
                  <a:lnTo>
                    <a:pt x="281" y="0"/>
                  </a:lnTo>
                  <a:close/>
                  <a:moveTo>
                    <a:pt x="26" y="153"/>
                  </a:moveTo>
                  <a:lnTo>
                    <a:pt x="1" y="173"/>
                  </a:lnTo>
                  <a:lnTo>
                    <a:pt x="47" y="173"/>
                  </a:lnTo>
                  <a:lnTo>
                    <a:pt x="47" y="153"/>
                  </a:lnTo>
                  <a:close/>
                  <a:moveTo>
                    <a:pt x="87" y="26"/>
                  </a:moveTo>
                  <a:lnTo>
                    <a:pt x="87" y="46"/>
                  </a:lnTo>
                  <a:lnTo>
                    <a:pt x="87" y="66"/>
                  </a:lnTo>
                  <a:cubicBezTo>
                    <a:pt x="67" y="87"/>
                    <a:pt x="67" y="107"/>
                    <a:pt x="67" y="127"/>
                  </a:cubicBezTo>
                  <a:lnTo>
                    <a:pt x="47" y="153"/>
                  </a:lnTo>
                  <a:cubicBezTo>
                    <a:pt x="67" y="153"/>
                    <a:pt x="67" y="127"/>
                    <a:pt x="87" y="127"/>
                  </a:cubicBezTo>
                  <a:lnTo>
                    <a:pt x="87" y="87"/>
                  </a:lnTo>
                  <a:lnTo>
                    <a:pt x="108" y="107"/>
                  </a:lnTo>
                  <a:lnTo>
                    <a:pt x="108" y="127"/>
                  </a:lnTo>
                  <a:lnTo>
                    <a:pt x="128" y="153"/>
                  </a:lnTo>
                  <a:cubicBezTo>
                    <a:pt x="154" y="153"/>
                    <a:pt x="154" y="173"/>
                    <a:pt x="154" y="173"/>
                  </a:cubicBezTo>
                  <a:lnTo>
                    <a:pt x="174" y="173"/>
                  </a:lnTo>
                  <a:lnTo>
                    <a:pt x="174" y="153"/>
                  </a:lnTo>
                  <a:lnTo>
                    <a:pt x="154" y="153"/>
                  </a:lnTo>
                  <a:lnTo>
                    <a:pt x="154" y="127"/>
                  </a:lnTo>
                  <a:lnTo>
                    <a:pt x="128" y="127"/>
                  </a:lnTo>
                  <a:lnTo>
                    <a:pt x="128" y="107"/>
                  </a:lnTo>
                  <a:lnTo>
                    <a:pt x="128" y="87"/>
                  </a:lnTo>
                  <a:lnTo>
                    <a:pt x="108" y="66"/>
                  </a:lnTo>
                  <a:lnTo>
                    <a:pt x="108" y="46"/>
                  </a:lnTo>
                  <a:lnTo>
                    <a:pt x="108" y="26"/>
                  </a:lnTo>
                  <a:close/>
                  <a:moveTo>
                    <a:pt x="235" y="153"/>
                  </a:moveTo>
                  <a:lnTo>
                    <a:pt x="215" y="173"/>
                  </a:lnTo>
                  <a:lnTo>
                    <a:pt x="174" y="173"/>
                  </a:lnTo>
                  <a:lnTo>
                    <a:pt x="174" y="193"/>
                  </a:lnTo>
                  <a:lnTo>
                    <a:pt x="235" y="193"/>
                  </a:lnTo>
                  <a:lnTo>
                    <a:pt x="255" y="173"/>
                  </a:lnTo>
                  <a:lnTo>
                    <a:pt x="255" y="153"/>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9"/>
            <p:cNvSpPr/>
            <p:nvPr/>
          </p:nvSpPr>
          <p:spPr>
            <a:xfrm>
              <a:off x="3250711" y="3339282"/>
              <a:ext cx="33178" cy="13966"/>
            </a:xfrm>
            <a:custGeom>
              <a:rect b="b" l="l" r="r" t="t"/>
              <a:pathLst>
                <a:path extrusionOk="0" h="189" w="449">
                  <a:moveTo>
                    <a:pt x="408" y="128"/>
                  </a:moveTo>
                  <a:lnTo>
                    <a:pt x="408" y="148"/>
                  </a:lnTo>
                  <a:lnTo>
                    <a:pt x="449" y="148"/>
                  </a:lnTo>
                  <a:lnTo>
                    <a:pt x="449" y="128"/>
                  </a:lnTo>
                  <a:close/>
                  <a:moveTo>
                    <a:pt x="174" y="21"/>
                  </a:moveTo>
                  <a:lnTo>
                    <a:pt x="154" y="41"/>
                  </a:lnTo>
                  <a:lnTo>
                    <a:pt x="154" y="62"/>
                  </a:lnTo>
                  <a:cubicBezTo>
                    <a:pt x="154" y="82"/>
                    <a:pt x="128" y="82"/>
                    <a:pt x="128" y="102"/>
                  </a:cubicBezTo>
                  <a:cubicBezTo>
                    <a:pt x="108" y="102"/>
                    <a:pt x="108" y="128"/>
                    <a:pt x="87" y="128"/>
                  </a:cubicBezTo>
                  <a:lnTo>
                    <a:pt x="87" y="148"/>
                  </a:lnTo>
                  <a:lnTo>
                    <a:pt x="67" y="148"/>
                  </a:lnTo>
                  <a:lnTo>
                    <a:pt x="47" y="128"/>
                  </a:lnTo>
                  <a:lnTo>
                    <a:pt x="1" y="128"/>
                  </a:lnTo>
                  <a:lnTo>
                    <a:pt x="26" y="148"/>
                  </a:lnTo>
                  <a:lnTo>
                    <a:pt x="47" y="169"/>
                  </a:lnTo>
                  <a:lnTo>
                    <a:pt x="87" y="169"/>
                  </a:lnTo>
                  <a:lnTo>
                    <a:pt x="108" y="148"/>
                  </a:lnTo>
                  <a:lnTo>
                    <a:pt x="128" y="128"/>
                  </a:lnTo>
                  <a:lnTo>
                    <a:pt x="154" y="102"/>
                  </a:lnTo>
                  <a:lnTo>
                    <a:pt x="174" y="82"/>
                  </a:lnTo>
                  <a:lnTo>
                    <a:pt x="174" y="102"/>
                  </a:lnTo>
                  <a:cubicBezTo>
                    <a:pt x="174" y="128"/>
                    <a:pt x="174" y="148"/>
                    <a:pt x="194" y="148"/>
                  </a:cubicBezTo>
                  <a:lnTo>
                    <a:pt x="194" y="169"/>
                  </a:lnTo>
                  <a:lnTo>
                    <a:pt x="215" y="169"/>
                  </a:lnTo>
                  <a:cubicBezTo>
                    <a:pt x="215" y="148"/>
                    <a:pt x="215" y="148"/>
                    <a:pt x="194" y="128"/>
                  </a:cubicBezTo>
                  <a:lnTo>
                    <a:pt x="194" y="102"/>
                  </a:lnTo>
                  <a:cubicBezTo>
                    <a:pt x="194" y="82"/>
                    <a:pt x="194" y="62"/>
                    <a:pt x="174" y="62"/>
                  </a:cubicBezTo>
                  <a:lnTo>
                    <a:pt x="174" y="41"/>
                  </a:lnTo>
                  <a:lnTo>
                    <a:pt x="174" y="21"/>
                  </a:lnTo>
                  <a:close/>
                  <a:moveTo>
                    <a:pt x="342" y="1"/>
                  </a:moveTo>
                  <a:lnTo>
                    <a:pt x="342" y="21"/>
                  </a:lnTo>
                  <a:lnTo>
                    <a:pt x="321" y="41"/>
                  </a:lnTo>
                  <a:lnTo>
                    <a:pt x="321" y="82"/>
                  </a:lnTo>
                  <a:lnTo>
                    <a:pt x="321" y="102"/>
                  </a:lnTo>
                  <a:lnTo>
                    <a:pt x="301" y="102"/>
                  </a:lnTo>
                  <a:lnTo>
                    <a:pt x="301" y="148"/>
                  </a:lnTo>
                  <a:lnTo>
                    <a:pt x="281" y="169"/>
                  </a:lnTo>
                  <a:lnTo>
                    <a:pt x="215" y="169"/>
                  </a:lnTo>
                  <a:lnTo>
                    <a:pt x="215" y="189"/>
                  </a:lnTo>
                  <a:lnTo>
                    <a:pt x="281" y="189"/>
                  </a:lnTo>
                  <a:lnTo>
                    <a:pt x="301" y="169"/>
                  </a:lnTo>
                  <a:lnTo>
                    <a:pt x="321" y="148"/>
                  </a:lnTo>
                  <a:lnTo>
                    <a:pt x="321" y="128"/>
                  </a:lnTo>
                  <a:cubicBezTo>
                    <a:pt x="321" y="128"/>
                    <a:pt x="342" y="102"/>
                    <a:pt x="342" y="82"/>
                  </a:cubicBezTo>
                  <a:lnTo>
                    <a:pt x="342" y="62"/>
                  </a:lnTo>
                  <a:lnTo>
                    <a:pt x="342" y="41"/>
                  </a:lnTo>
                  <a:cubicBezTo>
                    <a:pt x="362" y="41"/>
                    <a:pt x="362" y="62"/>
                    <a:pt x="362" y="62"/>
                  </a:cubicBezTo>
                  <a:cubicBezTo>
                    <a:pt x="362" y="82"/>
                    <a:pt x="362" y="82"/>
                    <a:pt x="382" y="102"/>
                  </a:cubicBezTo>
                  <a:lnTo>
                    <a:pt x="382" y="128"/>
                  </a:lnTo>
                  <a:lnTo>
                    <a:pt x="408" y="128"/>
                  </a:lnTo>
                  <a:cubicBezTo>
                    <a:pt x="408" y="102"/>
                    <a:pt x="408" y="102"/>
                    <a:pt x="382" y="82"/>
                  </a:cubicBezTo>
                  <a:cubicBezTo>
                    <a:pt x="382" y="82"/>
                    <a:pt x="382" y="62"/>
                    <a:pt x="362" y="41"/>
                  </a:cubicBezTo>
                  <a:lnTo>
                    <a:pt x="362" y="21"/>
                  </a:lnTo>
                  <a:lnTo>
                    <a:pt x="36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9"/>
            <p:cNvSpPr/>
            <p:nvPr/>
          </p:nvSpPr>
          <p:spPr>
            <a:xfrm>
              <a:off x="3250711" y="3348666"/>
              <a:ext cx="33178" cy="15517"/>
            </a:xfrm>
            <a:custGeom>
              <a:rect b="b" l="l" r="r" t="t"/>
              <a:pathLst>
                <a:path extrusionOk="0" h="210" w="449">
                  <a:moveTo>
                    <a:pt x="408" y="21"/>
                  </a:moveTo>
                  <a:lnTo>
                    <a:pt x="382" y="42"/>
                  </a:lnTo>
                  <a:lnTo>
                    <a:pt x="382" y="62"/>
                  </a:lnTo>
                  <a:lnTo>
                    <a:pt x="382" y="82"/>
                  </a:lnTo>
                  <a:lnTo>
                    <a:pt x="362" y="103"/>
                  </a:lnTo>
                  <a:lnTo>
                    <a:pt x="362" y="128"/>
                  </a:lnTo>
                  <a:lnTo>
                    <a:pt x="362" y="148"/>
                  </a:lnTo>
                  <a:lnTo>
                    <a:pt x="382" y="148"/>
                  </a:lnTo>
                  <a:lnTo>
                    <a:pt x="382" y="103"/>
                  </a:lnTo>
                  <a:lnTo>
                    <a:pt x="408" y="82"/>
                  </a:lnTo>
                  <a:lnTo>
                    <a:pt x="408" y="128"/>
                  </a:lnTo>
                  <a:lnTo>
                    <a:pt x="428" y="148"/>
                  </a:lnTo>
                  <a:lnTo>
                    <a:pt x="449" y="148"/>
                  </a:lnTo>
                  <a:lnTo>
                    <a:pt x="449" y="128"/>
                  </a:lnTo>
                  <a:lnTo>
                    <a:pt x="428" y="128"/>
                  </a:lnTo>
                  <a:lnTo>
                    <a:pt x="428" y="103"/>
                  </a:lnTo>
                  <a:lnTo>
                    <a:pt x="428" y="82"/>
                  </a:lnTo>
                  <a:lnTo>
                    <a:pt x="428" y="62"/>
                  </a:lnTo>
                  <a:lnTo>
                    <a:pt x="428" y="42"/>
                  </a:lnTo>
                  <a:lnTo>
                    <a:pt x="428" y="21"/>
                  </a:lnTo>
                  <a:close/>
                  <a:moveTo>
                    <a:pt x="1" y="1"/>
                  </a:moveTo>
                  <a:lnTo>
                    <a:pt x="1" y="62"/>
                  </a:lnTo>
                  <a:lnTo>
                    <a:pt x="1" y="103"/>
                  </a:lnTo>
                  <a:cubicBezTo>
                    <a:pt x="26" y="103"/>
                    <a:pt x="26" y="128"/>
                    <a:pt x="26" y="148"/>
                  </a:cubicBezTo>
                  <a:lnTo>
                    <a:pt x="47" y="169"/>
                  </a:lnTo>
                  <a:lnTo>
                    <a:pt x="47" y="189"/>
                  </a:lnTo>
                  <a:lnTo>
                    <a:pt x="67" y="189"/>
                  </a:lnTo>
                  <a:lnTo>
                    <a:pt x="87" y="209"/>
                  </a:lnTo>
                  <a:lnTo>
                    <a:pt x="108" y="209"/>
                  </a:lnTo>
                  <a:cubicBezTo>
                    <a:pt x="108" y="209"/>
                    <a:pt x="128" y="209"/>
                    <a:pt x="128" y="189"/>
                  </a:cubicBezTo>
                  <a:lnTo>
                    <a:pt x="154" y="189"/>
                  </a:lnTo>
                  <a:lnTo>
                    <a:pt x="174" y="169"/>
                  </a:lnTo>
                  <a:lnTo>
                    <a:pt x="174" y="148"/>
                  </a:lnTo>
                  <a:cubicBezTo>
                    <a:pt x="154" y="148"/>
                    <a:pt x="154" y="169"/>
                    <a:pt x="128" y="169"/>
                  </a:cubicBezTo>
                  <a:lnTo>
                    <a:pt x="108" y="189"/>
                  </a:lnTo>
                  <a:lnTo>
                    <a:pt x="87" y="189"/>
                  </a:lnTo>
                  <a:lnTo>
                    <a:pt x="67" y="169"/>
                  </a:lnTo>
                  <a:lnTo>
                    <a:pt x="47" y="148"/>
                  </a:lnTo>
                  <a:lnTo>
                    <a:pt x="47" y="103"/>
                  </a:lnTo>
                  <a:cubicBezTo>
                    <a:pt x="26" y="82"/>
                    <a:pt x="26" y="82"/>
                    <a:pt x="26" y="62"/>
                  </a:cubicBezTo>
                  <a:lnTo>
                    <a:pt x="26" y="21"/>
                  </a:lnTo>
                  <a:lnTo>
                    <a:pt x="26" y="1"/>
                  </a:lnTo>
                  <a:close/>
                  <a:moveTo>
                    <a:pt x="194" y="42"/>
                  </a:moveTo>
                  <a:lnTo>
                    <a:pt x="194" y="62"/>
                  </a:lnTo>
                  <a:lnTo>
                    <a:pt x="194" y="82"/>
                  </a:lnTo>
                  <a:cubicBezTo>
                    <a:pt x="194" y="103"/>
                    <a:pt x="174" y="103"/>
                    <a:pt x="174" y="103"/>
                  </a:cubicBezTo>
                  <a:lnTo>
                    <a:pt x="174" y="128"/>
                  </a:lnTo>
                  <a:lnTo>
                    <a:pt x="174" y="148"/>
                  </a:lnTo>
                  <a:lnTo>
                    <a:pt x="194" y="128"/>
                  </a:lnTo>
                  <a:lnTo>
                    <a:pt x="194" y="103"/>
                  </a:lnTo>
                  <a:lnTo>
                    <a:pt x="215" y="128"/>
                  </a:lnTo>
                  <a:lnTo>
                    <a:pt x="215" y="148"/>
                  </a:lnTo>
                  <a:cubicBezTo>
                    <a:pt x="215" y="169"/>
                    <a:pt x="215" y="169"/>
                    <a:pt x="235" y="189"/>
                  </a:cubicBezTo>
                  <a:lnTo>
                    <a:pt x="255" y="209"/>
                  </a:lnTo>
                  <a:lnTo>
                    <a:pt x="321" y="209"/>
                  </a:lnTo>
                  <a:lnTo>
                    <a:pt x="342" y="189"/>
                  </a:lnTo>
                  <a:lnTo>
                    <a:pt x="362" y="169"/>
                  </a:lnTo>
                  <a:lnTo>
                    <a:pt x="362" y="148"/>
                  </a:lnTo>
                  <a:cubicBezTo>
                    <a:pt x="342" y="148"/>
                    <a:pt x="342" y="169"/>
                    <a:pt x="321" y="169"/>
                  </a:cubicBezTo>
                  <a:lnTo>
                    <a:pt x="321" y="189"/>
                  </a:lnTo>
                  <a:lnTo>
                    <a:pt x="255" y="189"/>
                  </a:lnTo>
                  <a:lnTo>
                    <a:pt x="255" y="169"/>
                  </a:lnTo>
                  <a:cubicBezTo>
                    <a:pt x="235" y="169"/>
                    <a:pt x="235" y="169"/>
                    <a:pt x="235" y="148"/>
                  </a:cubicBezTo>
                  <a:cubicBezTo>
                    <a:pt x="235" y="128"/>
                    <a:pt x="215" y="128"/>
                    <a:pt x="215" y="103"/>
                  </a:cubicBezTo>
                  <a:lnTo>
                    <a:pt x="215" y="82"/>
                  </a:lnTo>
                  <a:lnTo>
                    <a:pt x="215" y="62"/>
                  </a:lnTo>
                  <a:lnTo>
                    <a:pt x="194" y="42"/>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2" name="Google Shape;3842;p69"/>
          <p:cNvGrpSpPr/>
          <p:nvPr/>
        </p:nvGrpSpPr>
        <p:grpSpPr>
          <a:xfrm>
            <a:off x="2472697" y="3337435"/>
            <a:ext cx="314708" cy="297712"/>
            <a:chOff x="2472697" y="3337435"/>
            <a:chExt cx="314708" cy="297712"/>
          </a:xfrm>
        </p:grpSpPr>
        <p:sp>
          <p:nvSpPr>
            <p:cNvPr id="3843" name="Google Shape;3843;p69"/>
            <p:cNvSpPr/>
            <p:nvPr/>
          </p:nvSpPr>
          <p:spPr>
            <a:xfrm>
              <a:off x="2572674" y="3425366"/>
              <a:ext cx="58006" cy="209781"/>
            </a:xfrm>
            <a:custGeom>
              <a:rect b="b" l="l" r="r" t="t"/>
              <a:pathLst>
                <a:path extrusionOk="0" h="2839" w="785">
                  <a:moveTo>
                    <a:pt x="743" y="1"/>
                  </a:moveTo>
                  <a:cubicBezTo>
                    <a:pt x="743" y="21"/>
                    <a:pt x="743" y="21"/>
                    <a:pt x="723" y="21"/>
                  </a:cubicBezTo>
                  <a:lnTo>
                    <a:pt x="703" y="41"/>
                  </a:lnTo>
                  <a:cubicBezTo>
                    <a:pt x="703" y="62"/>
                    <a:pt x="682" y="62"/>
                    <a:pt x="682" y="82"/>
                  </a:cubicBezTo>
                  <a:lnTo>
                    <a:pt x="657" y="82"/>
                  </a:lnTo>
                  <a:lnTo>
                    <a:pt x="636" y="107"/>
                  </a:lnTo>
                  <a:lnTo>
                    <a:pt x="596" y="107"/>
                  </a:lnTo>
                  <a:lnTo>
                    <a:pt x="575" y="148"/>
                  </a:lnTo>
                  <a:lnTo>
                    <a:pt x="555" y="168"/>
                  </a:lnTo>
                  <a:lnTo>
                    <a:pt x="555" y="189"/>
                  </a:lnTo>
                  <a:lnTo>
                    <a:pt x="530" y="209"/>
                  </a:lnTo>
                  <a:lnTo>
                    <a:pt x="530" y="234"/>
                  </a:lnTo>
                  <a:lnTo>
                    <a:pt x="509" y="255"/>
                  </a:lnTo>
                  <a:lnTo>
                    <a:pt x="489" y="275"/>
                  </a:lnTo>
                  <a:lnTo>
                    <a:pt x="489" y="296"/>
                  </a:lnTo>
                  <a:lnTo>
                    <a:pt x="489" y="316"/>
                  </a:lnTo>
                  <a:lnTo>
                    <a:pt x="469" y="362"/>
                  </a:lnTo>
                  <a:lnTo>
                    <a:pt x="448" y="382"/>
                  </a:lnTo>
                  <a:lnTo>
                    <a:pt x="448" y="402"/>
                  </a:lnTo>
                  <a:lnTo>
                    <a:pt x="448" y="423"/>
                  </a:lnTo>
                  <a:cubicBezTo>
                    <a:pt x="428" y="423"/>
                    <a:pt x="428" y="443"/>
                    <a:pt x="428" y="443"/>
                  </a:cubicBezTo>
                  <a:cubicBezTo>
                    <a:pt x="428" y="463"/>
                    <a:pt x="403" y="489"/>
                    <a:pt x="403" y="509"/>
                  </a:cubicBezTo>
                  <a:lnTo>
                    <a:pt x="382" y="530"/>
                  </a:lnTo>
                  <a:cubicBezTo>
                    <a:pt x="382" y="550"/>
                    <a:pt x="382" y="570"/>
                    <a:pt x="362" y="570"/>
                  </a:cubicBezTo>
                  <a:lnTo>
                    <a:pt x="362" y="616"/>
                  </a:lnTo>
                  <a:lnTo>
                    <a:pt x="341" y="636"/>
                  </a:lnTo>
                  <a:lnTo>
                    <a:pt x="341" y="657"/>
                  </a:lnTo>
                  <a:lnTo>
                    <a:pt x="341" y="677"/>
                  </a:lnTo>
                  <a:lnTo>
                    <a:pt x="321" y="718"/>
                  </a:lnTo>
                  <a:lnTo>
                    <a:pt x="301" y="743"/>
                  </a:lnTo>
                  <a:lnTo>
                    <a:pt x="301" y="764"/>
                  </a:lnTo>
                  <a:lnTo>
                    <a:pt x="301" y="784"/>
                  </a:lnTo>
                  <a:lnTo>
                    <a:pt x="275" y="784"/>
                  </a:lnTo>
                  <a:lnTo>
                    <a:pt x="275" y="804"/>
                  </a:lnTo>
                  <a:lnTo>
                    <a:pt x="275" y="845"/>
                  </a:lnTo>
                  <a:lnTo>
                    <a:pt x="255" y="870"/>
                  </a:lnTo>
                  <a:lnTo>
                    <a:pt x="255" y="891"/>
                  </a:lnTo>
                  <a:lnTo>
                    <a:pt x="255" y="911"/>
                  </a:lnTo>
                  <a:lnTo>
                    <a:pt x="235" y="952"/>
                  </a:lnTo>
                  <a:lnTo>
                    <a:pt x="235" y="972"/>
                  </a:lnTo>
                  <a:lnTo>
                    <a:pt x="214" y="1018"/>
                  </a:lnTo>
                  <a:lnTo>
                    <a:pt x="214" y="1038"/>
                  </a:lnTo>
                  <a:cubicBezTo>
                    <a:pt x="214" y="1059"/>
                    <a:pt x="194" y="1079"/>
                    <a:pt x="194" y="1125"/>
                  </a:cubicBezTo>
                  <a:lnTo>
                    <a:pt x="194" y="1145"/>
                  </a:lnTo>
                  <a:cubicBezTo>
                    <a:pt x="194" y="1165"/>
                    <a:pt x="174" y="1165"/>
                    <a:pt x="174" y="1186"/>
                  </a:cubicBezTo>
                  <a:lnTo>
                    <a:pt x="174" y="1226"/>
                  </a:lnTo>
                  <a:lnTo>
                    <a:pt x="148" y="1252"/>
                  </a:lnTo>
                  <a:lnTo>
                    <a:pt x="148" y="1272"/>
                  </a:lnTo>
                  <a:lnTo>
                    <a:pt x="148" y="1313"/>
                  </a:lnTo>
                  <a:lnTo>
                    <a:pt x="128" y="1333"/>
                  </a:lnTo>
                  <a:lnTo>
                    <a:pt x="128" y="1354"/>
                  </a:lnTo>
                  <a:lnTo>
                    <a:pt x="128" y="1379"/>
                  </a:lnTo>
                  <a:lnTo>
                    <a:pt x="128" y="1399"/>
                  </a:lnTo>
                  <a:lnTo>
                    <a:pt x="107" y="1420"/>
                  </a:lnTo>
                  <a:lnTo>
                    <a:pt x="107" y="1440"/>
                  </a:lnTo>
                  <a:lnTo>
                    <a:pt x="107" y="1506"/>
                  </a:lnTo>
                  <a:lnTo>
                    <a:pt x="87" y="1506"/>
                  </a:lnTo>
                  <a:lnTo>
                    <a:pt x="87" y="1527"/>
                  </a:lnTo>
                  <a:lnTo>
                    <a:pt x="87" y="1547"/>
                  </a:lnTo>
                  <a:lnTo>
                    <a:pt x="87" y="1588"/>
                  </a:lnTo>
                  <a:lnTo>
                    <a:pt x="87" y="1608"/>
                  </a:lnTo>
                  <a:cubicBezTo>
                    <a:pt x="67" y="1633"/>
                    <a:pt x="67" y="1654"/>
                    <a:pt x="67" y="1674"/>
                  </a:cubicBezTo>
                  <a:lnTo>
                    <a:pt x="67" y="1694"/>
                  </a:lnTo>
                  <a:lnTo>
                    <a:pt x="46" y="1735"/>
                  </a:lnTo>
                  <a:lnTo>
                    <a:pt x="46" y="1760"/>
                  </a:lnTo>
                  <a:lnTo>
                    <a:pt x="46" y="1801"/>
                  </a:lnTo>
                  <a:lnTo>
                    <a:pt x="46" y="1822"/>
                  </a:lnTo>
                  <a:cubicBezTo>
                    <a:pt x="46" y="1842"/>
                    <a:pt x="46" y="1842"/>
                    <a:pt x="21" y="1862"/>
                  </a:cubicBezTo>
                  <a:lnTo>
                    <a:pt x="21" y="1888"/>
                  </a:lnTo>
                  <a:lnTo>
                    <a:pt x="21" y="1908"/>
                  </a:lnTo>
                  <a:lnTo>
                    <a:pt x="21" y="1928"/>
                  </a:lnTo>
                  <a:lnTo>
                    <a:pt x="21" y="1969"/>
                  </a:lnTo>
                  <a:lnTo>
                    <a:pt x="21" y="1989"/>
                  </a:lnTo>
                  <a:lnTo>
                    <a:pt x="1" y="1989"/>
                  </a:lnTo>
                  <a:lnTo>
                    <a:pt x="1" y="2035"/>
                  </a:lnTo>
                  <a:lnTo>
                    <a:pt x="1" y="2056"/>
                  </a:lnTo>
                  <a:lnTo>
                    <a:pt x="1" y="2076"/>
                  </a:lnTo>
                  <a:lnTo>
                    <a:pt x="1" y="2096"/>
                  </a:lnTo>
                  <a:lnTo>
                    <a:pt x="1" y="2117"/>
                  </a:lnTo>
                  <a:lnTo>
                    <a:pt x="1" y="2142"/>
                  </a:lnTo>
                  <a:lnTo>
                    <a:pt x="1" y="2183"/>
                  </a:lnTo>
                  <a:lnTo>
                    <a:pt x="1" y="2244"/>
                  </a:lnTo>
                  <a:lnTo>
                    <a:pt x="1" y="2290"/>
                  </a:lnTo>
                  <a:lnTo>
                    <a:pt x="1" y="2310"/>
                  </a:lnTo>
                  <a:lnTo>
                    <a:pt x="1" y="2330"/>
                  </a:lnTo>
                  <a:lnTo>
                    <a:pt x="1" y="2371"/>
                  </a:lnTo>
                  <a:lnTo>
                    <a:pt x="1" y="2437"/>
                  </a:lnTo>
                  <a:lnTo>
                    <a:pt x="1" y="2457"/>
                  </a:lnTo>
                  <a:lnTo>
                    <a:pt x="1" y="2478"/>
                  </a:lnTo>
                  <a:lnTo>
                    <a:pt x="1" y="2498"/>
                  </a:lnTo>
                  <a:lnTo>
                    <a:pt x="1" y="2523"/>
                  </a:lnTo>
                  <a:lnTo>
                    <a:pt x="1" y="2544"/>
                  </a:lnTo>
                  <a:lnTo>
                    <a:pt x="1" y="2564"/>
                  </a:lnTo>
                  <a:lnTo>
                    <a:pt x="21" y="2585"/>
                  </a:lnTo>
                  <a:lnTo>
                    <a:pt x="21" y="2605"/>
                  </a:lnTo>
                  <a:lnTo>
                    <a:pt x="21" y="2625"/>
                  </a:lnTo>
                  <a:lnTo>
                    <a:pt x="21" y="2651"/>
                  </a:lnTo>
                  <a:lnTo>
                    <a:pt x="21" y="2671"/>
                  </a:lnTo>
                  <a:lnTo>
                    <a:pt x="21" y="2691"/>
                  </a:lnTo>
                  <a:lnTo>
                    <a:pt x="21" y="2712"/>
                  </a:lnTo>
                  <a:lnTo>
                    <a:pt x="21" y="2752"/>
                  </a:lnTo>
                  <a:lnTo>
                    <a:pt x="46" y="2752"/>
                  </a:lnTo>
                  <a:lnTo>
                    <a:pt x="46" y="2819"/>
                  </a:lnTo>
                  <a:lnTo>
                    <a:pt x="67" y="2819"/>
                  </a:lnTo>
                  <a:lnTo>
                    <a:pt x="87" y="2839"/>
                  </a:lnTo>
                  <a:lnTo>
                    <a:pt x="341" y="2839"/>
                  </a:lnTo>
                  <a:lnTo>
                    <a:pt x="341" y="2819"/>
                  </a:lnTo>
                  <a:lnTo>
                    <a:pt x="403" y="2819"/>
                  </a:lnTo>
                  <a:lnTo>
                    <a:pt x="428" y="2798"/>
                  </a:lnTo>
                  <a:lnTo>
                    <a:pt x="448" y="2798"/>
                  </a:lnTo>
                  <a:lnTo>
                    <a:pt x="469" y="2778"/>
                  </a:lnTo>
                  <a:lnTo>
                    <a:pt x="489" y="2778"/>
                  </a:lnTo>
                  <a:lnTo>
                    <a:pt x="489" y="2752"/>
                  </a:lnTo>
                  <a:lnTo>
                    <a:pt x="530" y="2752"/>
                  </a:lnTo>
                  <a:lnTo>
                    <a:pt x="530" y="2732"/>
                  </a:lnTo>
                  <a:lnTo>
                    <a:pt x="555" y="2732"/>
                  </a:lnTo>
                  <a:lnTo>
                    <a:pt x="555" y="2712"/>
                  </a:lnTo>
                  <a:lnTo>
                    <a:pt x="555" y="2691"/>
                  </a:lnTo>
                  <a:lnTo>
                    <a:pt x="555" y="2671"/>
                  </a:lnTo>
                  <a:lnTo>
                    <a:pt x="555" y="2651"/>
                  </a:lnTo>
                  <a:lnTo>
                    <a:pt x="530" y="2625"/>
                  </a:lnTo>
                  <a:lnTo>
                    <a:pt x="530" y="2564"/>
                  </a:lnTo>
                  <a:lnTo>
                    <a:pt x="530" y="2544"/>
                  </a:lnTo>
                  <a:lnTo>
                    <a:pt x="530" y="2523"/>
                  </a:lnTo>
                  <a:lnTo>
                    <a:pt x="530" y="2498"/>
                  </a:lnTo>
                  <a:lnTo>
                    <a:pt x="530" y="2478"/>
                  </a:lnTo>
                  <a:lnTo>
                    <a:pt x="509" y="2457"/>
                  </a:lnTo>
                  <a:lnTo>
                    <a:pt x="509" y="2437"/>
                  </a:lnTo>
                  <a:lnTo>
                    <a:pt x="509" y="2417"/>
                  </a:lnTo>
                  <a:lnTo>
                    <a:pt x="509" y="2396"/>
                  </a:lnTo>
                  <a:lnTo>
                    <a:pt x="509" y="2330"/>
                  </a:lnTo>
                  <a:lnTo>
                    <a:pt x="509" y="2310"/>
                  </a:lnTo>
                  <a:lnTo>
                    <a:pt x="509" y="2269"/>
                  </a:lnTo>
                  <a:lnTo>
                    <a:pt x="509" y="2223"/>
                  </a:lnTo>
                  <a:lnTo>
                    <a:pt x="489" y="2203"/>
                  </a:lnTo>
                  <a:lnTo>
                    <a:pt x="489" y="2183"/>
                  </a:lnTo>
                  <a:lnTo>
                    <a:pt x="489" y="2117"/>
                  </a:lnTo>
                  <a:lnTo>
                    <a:pt x="489" y="2096"/>
                  </a:lnTo>
                  <a:lnTo>
                    <a:pt x="489" y="2076"/>
                  </a:lnTo>
                  <a:lnTo>
                    <a:pt x="489" y="1989"/>
                  </a:lnTo>
                  <a:lnTo>
                    <a:pt x="489" y="1908"/>
                  </a:lnTo>
                  <a:lnTo>
                    <a:pt x="489" y="1888"/>
                  </a:lnTo>
                  <a:lnTo>
                    <a:pt x="489" y="1822"/>
                  </a:lnTo>
                  <a:lnTo>
                    <a:pt x="489" y="1801"/>
                  </a:lnTo>
                  <a:lnTo>
                    <a:pt x="489" y="1781"/>
                  </a:lnTo>
                  <a:lnTo>
                    <a:pt x="489" y="1760"/>
                  </a:lnTo>
                  <a:lnTo>
                    <a:pt x="489" y="1715"/>
                  </a:lnTo>
                  <a:lnTo>
                    <a:pt x="489" y="1674"/>
                  </a:lnTo>
                  <a:lnTo>
                    <a:pt x="489" y="1654"/>
                  </a:lnTo>
                  <a:lnTo>
                    <a:pt x="489" y="1633"/>
                  </a:lnTo>
                  <a:lnTo>
                    <a:pt x="489" y="1608"/>
                  </a:lnTo>
                  <a:cubicBezTo>
                    <a:pt x="489" y="1567"/>
                    <a:pt x="489" y="1527"/>
                    <a:pt x="509" y="1481"/>
                  </a:cubicBezTo>
                  <a:lnTo>
                    <a:pt x="509" y="1460"/>
                  </a:lnTo>
                  <a:lnTo>
                    <a:pt x="509" y="1440"/>
                  </a:lnTo>
                  <a:lnTo>
                    <a:pt x="509" y="1420"/>
                  </a:lnTo>
                  <a:lnTo>
                    <a:pt x="509" y="1354"/>
                  </a:lnTo>
                  <a:lnTo>
                    <a:pt x="509" y="1313"/>
                  </a:lnTo>
                  <a:lnTo>
                    <a:pt x="509" y="1293"/>
                  </a:lnTo>
                  <a:cubicBezTo>
                    <a:pt x="509" y="1272"/>
                    <a:pt x="530" y="1252"/>
                    <a:pt x="530" y="1226"/>
                  </a:cubicBezTo>
                  <a:lnTo>
                    <a:pt x="530" y="1206"/>
                  </a:lnTo>
                  <a:lnTo>
                    <a:pt x="530" y="1165"/>
                  </a:lnTo>
                  <a:lnTo>
                    <a:pt x="530" y="1145"/>
                  </a:lnTo>
                  <a:lnTo>
                    <a:pt x="530" y="1079"/>
                  </a:lnTo>
                  <a:lnTo>
                    <a:pt x="555" y="1038"/>
                  </a:lnTo>
                  <a:lnTo>
                    <a:pt x="555" y="1018"/>
                  </a:lnTo>
                  <a:lnTo>
                    <a:pt x="555" y="997"/>
                  </a:lnTo>
                  <a:lnTo>
                    <a:pt x="555" y="952"/>
                  </a:lnTo>
                  <a:cubicBezTo>
                    <a:pt x="555" y="931"/>
                    <a:pt x="575" y="911"/>
                    <a:pt x="575" y="891"/>
                  </a:cubicBezTo>
                  <a:lnTo>
                    <a:pt x="575" y="870"/>
                  </a:lnTo>
                  <a:lnTo>
                    <a:pt x="596" y="764"/>
                  </a:lnTo>
                  <a:lnTo>
                    <a:pt x="596" y="743"/>
                  </a:lnTo>
                  <a:lnTo>
                    <a:pt x="596" y="718"/>
                  </a:lnTo>
                  <a:lnTo>
                    <a:pt x="596" y="697"/>
                  </a:lnTo>
                  <a:lnTo>
                    <a:pt x="616" y="697"/>
                  </a:lnTo>
                  <a:lnTo>
                    <a:pt x="616" y="677"/>
                  </a:lnTo>
                  <a:cubicBezTo>
                    <a:pt x="616" y="657"/>
                    <a:pt x="616" y="616"/>
                    <a:pt x="636" y="591"/>
                  </a:cubicBezTo>
                  <a:lnTo>
                    <a:pt x="636" y="530"/>
                  </a:lnTo>
                  <a:lnTo>
                    <a:pt x="657" y="509"/>
                  </a:lnTo>
                  <a:lnTo>
                    <a:pt x="657" y="489"/>
                  </a:lnTo>
                  <a:lnTo>
                    <a:pt x="657" y="463"/>
                  </a:lnTo>
                  <a:lnTo>
                    <a:pt x="682" y="443"/>
                  </a:lnTo>
                  <a:lnTo>
                    <a:pt x="682" y="423"/>
                  </a:lnTo>
                  <a:lnTo>
                    <a:pt x="703" y="382"/>
                  </a:lnTo>
                  <a:lnTo>
                    <a:pt x="703" y="362"/>
                  </a:lnTo>
                  <a:lnTo>
                    <a:pt x="703" y="336"/>
                  </a:lnTo>
                  <a:lnTo>
                    <a:pt x="723" y="336"/>
                  </a:lnTo>
                  <a:lnTo>
                    <a:pt x="723" y="316"/>
                  </a:lnTo>
                  <a:lnTo>
                    <a:pt x="723" y="296"/>
                  </a:lnTo>
                  <a:cubicBezTo>
                    <a:pt x="743" y="275"/>
                    <a:pt x="743" y="255"/>
                    <a:pt x="764" y="234"/>
                  </a:cubicBezTo>
                  <a:lnTo>
                    <a:pt x="764" y="189"/>
                  </a:lnTo>
                  <a:lnTo>
                    <a:pt x="784" y="168"/>
                  </a:lnTo>
                  <a:lnTo>
                    <a:pt x="764" y="148"/>
                  </a:lnTo>
                  <a:lnTo>
                    <a:pt x="764" y="128"/>
                  </a:lnTo>
                  <a:lnTo>
                    <a:pt x="764" y="107"/>
                  </a:lnTo>
                  <a:lnTo>
                    <a:pt x="764" y="82"/>
                  </a:lnTo>
                  <a:lnTo>
                    <a:pt x="764" y="62"/>
                  </a:lnTo>
                  <a:lnTo>
                    <a:pt x="743" y="41"/>
                  </a:lnTo>
                  <a:lnTo>
                    <a:pt x="743"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9"/>
            <p:cNvSpPr/>
            <p:nvPr/>
          </p:nvSpPr>
          <p:spPr>
            <a:xfrm>
              <a:off x="2472697" y="3337435"/>
              <a:ext cx="314708" cy="211702"/>
            </a:xfrm>
            <a:custGeom>
              <a:rect b="b" l="l" r="r" t="t"/>
              <a:pathLst>
                <a:path extrusionOk="0" h="2865" w="4259">
                  <a:moveTo>
                    <a:pt x="2310" y="1063"/>
                  </a:moveTo>
                  <a:lnTo>
                    <a:pt x="2310" y="1084"/>
                  </a:lnTo>
                  <a:cubicBezTo>
                    <a:pt x="2290" y="1084"/>
                    <a:pt x="2290" y="1063"/>
                    <a:pt x="2264" y="1063"/>
                  </a:cubicBezTo>
                  <a:close/>
                  <a:moveTo>
                    <a:pt x="1206" y="0"/>
                  </a:moveTo>
                  <a:cubicBezTo>
                    <a:pt x="1165" y="26"/>
                    <a:pt x="1145" y="26"/>
                    <a:pt x="1120" y="26"/>
                  </a:cubicBezTo>
                  <a:cubicBezTo>
                    <a:pt x="1079" y="46"/>
                    <a:pt x="1059" y="46"/>
                    <a:pt x="1038" y="66"/>
                  </a:cubicBezTo>
                  <a:cubicBezTo>
                    <a:pt x="1018" y="66"/>
                    <a:pt x="993" y="87"/>
                    <a:pt x="993" y="87"/>
                  </a:cubicBezTo>
                  <a:cubicBezTo>
                    <a:pt x="972" y="107"/>
                    <a:pt x="972" y="107"/>
                    <a:pt x="972" y="127"/>
                  </a:cubicBezTo>
                  <a:lnTo>
                    <a:pt x="952" y="153"/>
                  </a:lnTo>
                  <a:cubicBezTo>
                    <a:pt x="931" y="173"/>
                    <a:pt x="931" y="194"/>
                    <a:pt x="931" y="194"/>
                  </a:cubicBezTo>
                  <a:cubicBezTo>
                    <a:pt x="931" y="214"/>
                    <a:pt x="952" y="234"/>
                    <a:pt x="952" y="234"/>
                  </a:cubicBezTo>
                  <a:cubicBezTo>
                    <a:pt x="952" y="255"/>
                    <a:pt x="972" y="255"/>
                    <a:pt x="972" y="280"/>
                  </a:cubicBezTo>
                  <a:lnTo>
                    <a:pt x="993" y="300"/>
                  </a:lnTo>
                  <a:cubicBezTo>
                    <a:pt x="1018" y="300"/>
                    <a:pt x="1018" y="321"/>
                    <a:pt x="1038" y="321"/>
                  </a:cubicBezTo>
                  <a:cubicBezTo>
                    <a:pt x="1059" y="341"/>
                    <a:pt x="1059" y="341"/>
                    <a:pt x="1079" y="341"/>
                  </a:cubicBezTo>
                  <a:cubicBezTo>
                    <a:pt x="1120" y="361"/>
                    <a:pt x="1186" y="382"/>
                    <a:pt x="1226" y="382"/>
                  </a:cubicBezTo>
                  <a:lnTo>
                    <a:pt x="1527" y="382"/>
                  </a:lnTo>
                  <a:cubicBezTo>
                    <a:pt x="1501" y="407"/>
                    <a:pt x="1501" y="407"/>
                    <a:pt x="1501" y="428"/>
                  </a:cubicBezTo>
                  <a:lnTo>
                    <a:pt x="1481" y="428"/>
                  </a:lnTo>
                  <a:lnTo>
                    <a:pt x="1481" y="448"/>
                  </a:lnTo>
                  <a:lnTo>
                    <a:pt x="1481" y="468"/>
                  </a:lnTo>
                  <a:lnTo>
                    <a:pt x="1481" y="489"/>
                  </a:lnTo>
                  <a:lnTo>
                    <a:pt x="1501" y="509"/>
                  </a:lnTo>
                  <a:lnTo>
                    <a:pt x="1527" y="534"/>
                  </a:lnTo>
                  <a:cubicBezTo>
                    <a:pt x="1547" y="534"/>
                    <a:pt x="1547" y="555"/>
                    <a:pt x="1567" y="555"/>
                  </a:cubicBezTo>
                  <a:cubicBezTo>
                    <a:pt x="1567" y="555"/>
                    <a:pt x="1588" y="575"/>
                    <a:pt x="1608" y="575"/>
                  </a:cubicBezTo>
                  <a:lnTo>
                    <a:pt x="1628" y="575"/>
                  </a:lnTo>
                  <a:cubicBezTo>
                    <a:pt x="1628" y="595"/>
                    <a:pt x="1654" y="595"/>
                    <a:pt x="1674" y="595"/>
                  </a:cubicBezTo>
                  <a:lnTo>
                    <a:pt x="1781" y="595"/>
                  </a:lnTo>
                  <a:lnTo>
                    <a:pt x="1781" y="616"/>
                  </a:lnTo>
                  <a:lnTo>
                    <a:pt x="1781" y="636"/>
                  </a:lnTo>
                  <a:lnTo>
                    <a:pt x="1801" y="662"/>
                  </a:lnTo>
                  <a:cubicBezTo>
                    <a:pt x="1822" y="682"/>
                    <a:pt x="1842" y="702"/>
                    <a:pt x="1842" y="702"/>
                  </a:cubicBezTo>
                  <a:lnTo>
                    <a:pt x="1862" y="702"/>
                  </a:lnTo>
                  <a:lnTo>
                    <a:pt x="1883" y="723"/>
                  </a:lnTo>
                  <a:lnTo>
                    <a:pt x="1928" y="723"/>
                  </a:lnTo>
                  <a:lnTo>
                    <a:pt x="1949" y="743"/>
                  </a:lnTo>
                  <a:lnTo>
                    <a:pt x="1949" y="763"/>
                  </a:lnTo>
                  <a:lnTo>
                    <a:pt x="1949" y="789"/>
                  </a:lnTo>
                  <a:cubicBezTo>
                    <a:pt x="1949" y="789"/>
                    <a:pt x="1949" y="809"/>
                    <a:pt x="1969" y="809"/>
                  </a:cubicBezTo>
                  <a:lnTo>
                    <a:pt x="1949" y="809"/>
                  </a:lnTo>
                  <a:cubicBezTo>
                    <a:pt x="1842" y="743"/>
                    <a:pt x="1735" y="702"/>
                    <a:pt x="1628" y="682"/>
                  </a:cubicBezTo>
                  <a:cubicBezTo>
                    <a:pt x="1588" y="682"/>
                    <a:pt x="1567" y="682"/>
                    <a:pt x="1527" y="662"/>
                  </a:cubicBezTo>
                  <a:lnTo>
                    <a:pt x="1420" y="662"/>
                  </a:lnTo>
                  <a:cubicBezTo>
                    <a:pt x="1374" y="682"/>
                    <a:pt x="1333" y="682"/>
                    <a:pt x="1272" y="682"/>
                  </a:cubicBezTo>
                  <a:cubicBezTo>
                    <a:pt x="1247" y="682"/>
                    <a:pt x="1226" y="702"/>
                    <a:pt x="1206" y="702"/>
                  </a:cubicBezTo>
                  <a:lnTo>
                    <a:pt x="1145" y="702"/>
                  </a:lnTo>
                  <a:lnTo>
                    <a:pt x="1120" y="723"/>
                  </a:lnTo>
                  <a:lnTo>
                    <a:pt x="1059" y="723"/>
                  </a:lnTo>
                  <a:cubicBezTo>
                    <a:pt x="1038" y="743"/>
                    <a:pt x="993" y="743"/>
                    <a:pt x="972" y="743"/>
                  </a:cubicBezTo>
                  <a:lnTo>
                    <a:pt x="972" y="763"/>
                  </a:lnTo>
                  <a:lnTo>
                    <a:pt x="911" y="763"/>
                  </a:lnTo>
                  <a:lnTo>
                    <a:pt x="891" y="789"/>
                  </a:lnTo>
                  <a:lnTo>
                    <a:pt x="845" y="789"/>
                  </a:lnTo>
                  <a:lnTo>
                    <a:pt x="764" y="829"/>
                  </a:lnTo>
                  <a:lnTo>
                    <a:pt x="738" y="829"/>
                  </a:lnTo>
                  <a:lnTo>
                    <a:pt x="718" y="850"/>
                  </a:lnTo>
                  <a:lnTo>
                    <a:pt x="697" y="850"/>
                  </a:lnTo>
                  <a:lnTo>
                    <a:pt x="677" y="870"/>
                  </a:lnTo>
                  <a:lnTo>
                    <a:pt x="657" y="870"/>
                  </a:lnTo>
                  <a:lnTo>
                    <a:pt x="636" y="890"/>
                  </a:lnTo>
                  <a:lnTo>
                    <a:pt x="570" y="916"/>
                  </a:lnTo>
                  <a:cubicBezTo>
                    <a:pt x="570" y="916"/>
                    <a:pt x="550" y="936"/>
                    <a:pt x="530" y="936"/>
                  </a:cubicBezTo>
                  <a:lnTo>
                    <a:pt x="509" y="957"/>
                  </a:lnTo>
                  <a:cubicBezTo>
                    <a:pt x="484" y="957"/>
                    <a:pt x="484" y="977"/>
                    <a:pt x="463" y="977"/>
                  </a:cubicBezTo>
                  <a:lnTo>
                    <a:pt x="443" y="977"/>
                  </a:lnTo>
                  <a:lnTo>
                    <a:pt x="443" y="997"/>
                  </a:lnTo>
                  <a:cubicBezTo>
                    <a:pt x="423" y="997"/>
                    <a:pt x="423" y="997"/>
                    <a:pt x="402" y="1018"/>
                  </a:cubicBezTo>
                  <a:lnTo>
                    <a:pt x="382" y="1018"/>
                  </a:lnTo>
                  <a:lnTo>
                    <a:pt x="382" y="1043"/>
                  </a:lnTo>
                  <a:lnTo>
                    <a:pt x="336" y="1063"/>
                  </a:lnTo>
                  <a:lnTo>
                    <a:pt x="316" y="1063"/>
                  </a:lnTo>
                  <a:lnTo>
                    <a:pt x="296" y="1084"/>
                  </a:lnTo>
                  <a:lnTo>
                    <a:pt x="275" y="1104"/>
                  </a:lnTo>
                  <a:cubicBezTo>
                    <a:pt x="255" y="1104"/>
                    <a:pt x="255" y="1104"/>
                    <a:pt x="230" y="1124"/>
                  </a:cubicBezTo>
                  <a:lnTo>
                    <a:pt x="209" y="1124"/>
                  </a:lnTo>
                  <a:cubicBezTo>
                    <a:pt x="209" y="1145"/>
                    <a:pt x="189" y="1145"/>
                    <a:pt x="189" y="1170"/>
                  </a:cubicBezTo>
                  <a:lnTo>
                    <a:pt x="168" y="1170"/>
                  </a:lnTo>
                  <a:lnTo>
                    <a:pt x="148" y="1191"/>
                  </a:lnTo>
                  <a:cubicBezTo>
                    <a:pt x="128" y="1191"/>
                    <a:pt x="128" y="1211"/>
                    <a:pt x="102" y="1211"/>
                  </a:cubicBezTo>
                  <a:cubicBezTo>
                    <a:pt x="82" y="1231"/>
                    <a:pt x="62" y="1252"/>
                    <a:pt x="62" y="1252"/>
                  </a:cubicBezTo>
                  <a:cubicBezTo>
                    <a:pt x="41" y="1272"/>
                    <a:pt x="41" y="1272"/>
                    <a:pt x="41" y="1297"/>
                  </a:cubicBezTo>
                  <a:cubicBezTo>
                    <a:pt x="21" y="1297"/>
                    <a:pt x="21" y="1297"/>
                    <a:pt x="21" y="1318"/>
                  </a:cubicBezTo>
                  <a:lnTo>
                    <a:pt x="1" y="1338"/>
                  </a:lnTo>
                  <a:lnTo>
                    <a:pt x="1" y="1358"/>
                  </a:lnTo>
                  <a:cubicBezTo>
                    <a:pt x="1" y="1358"/>
                    <a:pt x="1" y="1379"/>
                    <a:pt x="21" y="1379"/>
                  </a:cubicBezTo>
                  <a:lnTo>
                    <a:pt x="21" y="1399"/>
                  </a:lnTo>
                  <a:lnTo>
                    <a:pt x="41" y="1399"/>
                  </a:lnTo>
                  <a:cubicBezTo>
                    <a:pt x="62" y="1424"/>
                    <a:pt x="62" y="1424"/>
                    <a:pt x="82" y="1424"/>
                  </a:cubicBezTo>
                  <a:cubicBezTo>
                    <a:pt x="82" y="1445"/>
                    <a:pt x="102" y="1445"/>
                    <a:pt x="128" y="1445"/>
                  </a:cubicBezTo>
                  <a:lnTo>
                    <a:pt x="168" y="1445"/>
                  </a:lnTo>
                  <a:cubicBezTo>
                    <a:pt x="209" y="1445"/>
                    <a:pt x="230" y="1445"/>
                    <a:pt x="275" y="1424"/>
                  </a:cubicBezTo>
                  <a:cubicBezTo>
                    <a:pt x="296" y="1424"/>
                    <a:pt x="316" y="1424"/>
                    <a:pt x="357" y="1399"/>
                  </a:cubicBezTo>
                  <a:cubicBezTo>
                    <a:pt x="382" y="1399"/>
                    <a:pt x="402" y="1379"/>
                    <a:pt x="423" y="1379"/>
                  </a:cubicBezTo>
                  <a:lnTo>
                    <a:pt x="423" y="1358"/>
                  </a:lnTo>
                  <a:lnTo>
                    <a:pt x="463" y="1358"/>
                  </a:lnTo>
                  <a:lnTo>
                    <a:pt x="484" y="1338"/>
                  </a:lnTo>
                  <a:cubicBezTo>
                    <a:pt x="509" y="1338"/>
                    <a:pt x="530" y="1318"/>
                    <a:pt x="530" y="1318"/>
                  </a:cubicBezTo>
                  <a:lnTo>
                    <a:pt x="550" y="1297"/>
                  </a:lnTo>
                  <a:cubicBezTo>
                    <a:pt x="570" y="1297"/>
                    <a:pt x="570" y="1272"/>
                    <a:pt x="591" y="1272"/>
                  </a:cubicBezTo>
                  <a:lnTo>
                    <a:pt x="611" y="1252"/>
                  </a:lnTo>
                  <a:lnTo>
                    <a:pt x="636" y="1252"/>
                  </a:lnTo>
                  <a:lnTo>
                    <a:pt x="636" y="1231"/>
                  </a:lnTo>
                  <a:lnTo>
                    <a:pt x="657" y="1231"/>
                  </a:lnTo>
                  <a:lnTo>
                    <a:pt x="677" y="1211"/>
                  </a:lnTo>
                  <a:lnTo>
                    <a:pt x="697" y="1211"/>
                  </a:lnTo>
                  <a:cubicBezTo>
                    <a:pt x="697" y="1191"/>
                    <a:pt x="718" y="1191"/>
                    <a:pt x="718" y="1191"/>
                  </a:cubicBezTo>
                  <a:lnTo>
                    <a:pt x="738" y="1170"/>
                  </a:lnTo>
                  <a:lnTo>
                    <a:pt x="738" y="1191"/>
                  </a:lnTo>
                  <a:lnTo>
                    <a:pt x="738" y="1211"/>
                  </a:lnTo>
                  <a:lnTo>
                    <a:pt x="738" y="1252"/>
                  </a:lnTo>
                  <a:lnTo>
                    <a:pt x="738" y="1272"/>
                  </a:lnTo>
                  <a:cubicBezTo>
                    <a:pt x="738" y="1297"/>
                    <a:pt x="764" y="1297"/>
                    <a:pt x="764" y="1297"/>
                  </a:cubicBezTo>
                  <a:lnTo>
                    <a:pt x="764" y="1318"/>
                  </a:lnTo>
                  <a:lnTo>
                    <a:pt x="784" y="1318"/>
                  </a:lnTo>
                  <a:lnTo>
                    <a:pt x="784" y="1338"/>
                  </a:lnTo>
                  <a:cubicBezTo>
                    <a:pt x="804" y="1338"/>
                    <a:pt x="804" y="1338"/>
                    <a:pt x="825" y="1358"/>
                  </a:cubicBezTo>
                  <a:lnTo>
                    <a:pt x="911" y="1358"/>
                  </a:lnTo>
                  <a:lnTo>
                    <a:pt x="931" y="1338"/>
                  </a:lnTo>
                  <a:cubicBezTo>
                    <a:pt x="952" y="1338"/>
                    <a:pt x="952" y="1318"/>
                    <a:pt x="952" y="1318"/>
                  </a:cubicBezTo>
                  <a:lnTo>
                    <a:pt x="972" y="1297"/>
                  </a:lnTo>
                  <a:cubicBezTo>
                    <a:pt x="993" y="1272"/>
                    <a:pt x="993" y="1252"/>
                    <a:pt x="1018" y="1231"/>
                  </a:cubicBezTo>
                  <a:lnTo>
                    <a:pt x="1018" y="1211"/>
                  </a:lnTo>
                  <a:lnTo>
                    <a:pt x="1038" y="1211"/>
                  </a:lnTo>
                  <a:lnTo>
                    <a:pt x="1038" y="1252"/>
                  </a:lnTo>
                  <a:lnTo>
                    <a:pt x="1059" y="1252"/>
                  </a:lnTo>
                  <a:lnTo>
                    <a:pt x="1059" y="1272"/>
                  </a:lnTo>
                  <a:lnTo>
                    <a:pt x="1079" y="1297"/>
                  </a:lnTo>
                  <a:lnTo>
                    <a:pt x="1079" y="1318"/>
                  </a:lnTo>
                  <a:lnTo>
                    <a:pt x="1145" y="1318"/>
                  </a:lnTo>
                  <a:cubicBezTo>
                    <a:pt x="1165" y="1297"/>
                    <a:pt x="1165" y="1297"/>
                    <a:pt x="1186" y="1272"/>
                  </a:cubicBezTo>
                  <a:lnTo>
                    <a:pt x="1186" y="1252"/>
                  </a:lnTo>
                  <a:lnTo>
                    <a:pt x="1226" y="1211"/>
                  </a:lnTo>
                  <a:lnTo>
                    <a:pt x="1226" y="1191"/>
                  </a:lnTo>
                  <a:cubicBezTo>
                    <a:pt x="1247" y="1170"/>
                    <a:pt x="1247" y="1145"/>
                    <a:pt x="1272" y="1124"/>
                  </a:cubicBezTo>
                  <a:cubicBezTo>
                    <a:pt x="1272" y="1104"/>
                    <a:pt x="1293" y="1084"/>
                    <a:pt x="1313" y="1063"/>
                  </a:cubicBezTo>
                  <a:lnTo>
                    <a:pt x="1313" y="1018"/>
                  </a:lnTo>
                  <a:cubicBezTo>
                    <a:pt x="1333" y="997"/>
                    <a:pt x="1333" y="997"/>
                    <a:pt x="1333" y="977"/>
                  </a:cubicBezTo>
                  <a:lnTo>
                    <a:pt x="1354" y="977"/>
                  </a:lnTo>
                  <a:lnTo>
                    <a:pt x="1354" y="997"/>
                  </a:lnTo>
                  <a:lnTo>
                    <a:pt x="1354" y="1018"/>
                  </a:lnTo>
                  <a:lnTo>
                    <a:pt x="1374" y="1018"/>
                  </a:lnTo>
                  <a:lnTo>
                    <a:pt x="1374" y="1043"/>
                  </a:lnTo>
                  <a:lnTo>
                    <a:pt x="1374" y="1084"/>
                  </a:lnTo>
                  <a:lnTo>
                    <a:pt x="1399" y="1104"/>
                  </a:lnTo>
                  <a:lnTo>
                    <a:pt x="1420" y="1104"/>
                  </a:lnTo>
                  <a:lnTo>
                    <a:pt x="1420" y="1124"/>
                  </a:lnTo>
                  <a:cubicBezTo>
                    <a:pt x="1440" y="1124"/>
                    <a:pt x="1440" y="1124"/>
                    <a:pt x="1460" y="1145"/>
                  </a:cubicBezTo>
                  <a:lnTo>
                    <a:pt x="1481" y="1145"/>
                  </a:lnTo>
                  <a:lnTo>
                    <a:pt x="1501" y="1170"/>
                  </a:lnTo>
                  <a:lnTo>
                    <a:pt x="1547" y="1170"/>
                  </a:lnTo>
                  <a:cubicBezTo>
                    <a:pt x="1588" y="1170"/>
                    <a:pt x="1608" y="1145"/>
                    <a:pt x="1654" y="1124"/>
                  </a:cubicBezTo>
                  <a:lnTo>
                    <a:pt x="1674" y="1104"/>
                  </a:lnTo>
                  <a:lnTo>
                    <a:pt x="1674" y="1124"/>
                  </a:lnTo>
                  <a:lnTo>
                    <a:pt x="1674" y="1170"/>
                  </a:lnTo>
                  <a:cubicBezTo>
                    <a:pt x="1694" y="1191"/>
                    <a:pt x="1694" y="1211"/>
                    <a:pt x="1694" y="1211"/>
                  </a:cubicBezTo>
                  <a:cubicBezTo>
                    <a:pt x="1694" y="1231"/>
                    <a:pt x="1715" y="1231"/>
                    <a:pt x="1715" y="1231"/>
                  </a:cubicBezTo>
                  <a:lnTo>
                    <a:pt x="1715" y="1252"/>
                  </a:lnTo>
                  <a:lnTo>
                    <a:pt x="1735" y="1252"/>
                  </a:lnTo>
                  <a:cubicBezTo>
                    <a:pt x="1735" y="1272"/>
                    <a:pt x="1735" y="1272"/>
                    <a:pt x="1756" y="1297"/>
                  </a:cubicBezTo>
                  <a:lnTo>
                    <a:pt x="1781" y="1297"/>
                  </a:lnTo>
                  <a:cubicBezTo>
                    <a:pt x="1801" y="1318"/>
                    <a:pt x="1822" y="1318"/>
                    <a:pt x="1822" y="1318"/>
                  </a:cubicBezTo>
                  <a:lnTo>
                    <a:pt x="1928" y="1318"/>
                  </a:lnTo>
                  <a:lnTo>
                    <a:pt x="1949" y="1297"/>
                  </a:lnTo>
                  <a:lnTo>
                    <a:pt x="1989" y="1297"/>
                  </a:lnTo>
                  <a:lnTo>
                    <a:pt x="2010" y="1272"/>
                  </a:lnTo>
                  <a:lnTo>
                    <a:pt x="2035" y="1272"/>
                  </a:lnTo>
                  <a:cubicBezTo>
                    <a:pt x="2035" y="1252"/>
                    <a:pt x="2056" y="1252"/>
                    <a:pt x="2056" y="1231"/>
                  </a:cubicBezTo>
                  <a:lnTo>
                    <a:pt x="2076" y="1211"/>
                  </a:lnTo>
                  <a:cubicBezTo>
                    <a:pt x="2096" y="1211"/>
                    <a:pt x="2096" y="1211"/>
                    <a:pt x="2096" y="1191"/>
                  </a:cubicBezTo>
                  <a:lnTo>
                    <a:pt x="2096" y="1231"/>
                  </a:lnTo>
                  <a:lnTo>
                    <a:pt x="2117" y="1252"/>
                  </a:lnTo>
                  <a:lnTo>
                    <a:pt x="2117" y="1272"/>
                  </a:lnTo>
                  <a:lnTo>
                    <a:pt x="2117" y="1297"/>
                  </a:lnTo>
                  <a:lnTo>
                    <a:pt x="2117" y="1318"/>
                  </a:lnTo>
                  <a:lnTo>
                    <a:pt x="2117" y="1338"/>
                  </a:lnTo>
                  <a:cubicBezTo>
                    <a:pt x="2117" y="1338"/>
                    <a:pt x="2137" y="1358"/>
                    <a:pt x="2137" y="1379"/>
                  </a:cubicBezTo>
                  <a:lnTo>
                    <a:pt x="2137" y="1445"/>
                  </a:lnTo>
                  <a:cubicBezTo>
                    <a:pt x="2137" y="1445"/>
                    <a:pt x="2162" y="1465"/>
                    <a:pt x="2162" y="1486"/>
                  </a:cubicBezTo>
                  <a:cubicBezTo>
                    <a:pt x="2162" y="1506"/>
                    <a:pt x="2183" y="1526"/>
                    <a:pt x="2183" y="1552"/>
                  </a:cubicBezTo>
                  <a:cubicBezTo>
                    <a:pt x="2183" y="1572"/>
                    <a:pt x="2183" y="1592"/>
                    <a:pt x="2203" y="1592"/>
                  </a:cubicBezTo>
                  <a:cubicBezTo>
                    <a:pt x="2203" y="1633"/>
                    <a:pt x="2223" y="1679"/>
                    <a:pt x="2223" y="1699"/>
                  </a:cubicBezTo>
                  <a:lnTo>
                    <a:pt x="2244" y="1720"/>
                  </a:lnTo>
                  <a:lnTo>
                    <a:pt x="2244" y="1740"/>
                  </a:lnTo>
                  <a:cubicBezTo>
                    <a:pt x="2244" y="1740"/>
                    <a:pt x="2244" y="1760"/>
                    <a:pt x="2264" y="1760"/>
                  </a:cubicBezTo>
                  <a:lnTo>
                    <a:pt x="2264" y="1781"/>
                  </a:lnTo>
                  <a:lnTo>
                    <a:pt x="2290" y="1806"/>
                  </a:lnTo>
                  <a:cubicBezTo>
                    <a:pt x="2310" y="1826"/>
                    <a:pt x="2310" y="1826"/>
                    <a:pt x="2330" y="1826"/>
                  </a:cubicBezTo>
                  <a:cubicBezTo>
                    <a:pt x="2330" y="1847"/>
                    <a:pt x="2351" y="1847"/>
                    <a:pt x="2351" y="1847"/>
                  </a:cubicBezTo>
                  <a:lnTo>
                    <a:pt x="2371" y="1847"/>
                  </a:lnTo>
                  <a:lnTo>
                    <a:pt x="2391" y="1826"/>
                  </a:lnTo>
                  <a:cubicBezTo>
                    <a:pt x="2391" y="1826"/>
                    <a:pt x="2417" y="1826"/>
                    <a:pt x="2417" y="1806"/>
                  </a:cubicBezTo>
                  <a:cubicBezTo>
                    <a:pt x="2417" y="1806"/>
                    <a:pt x="2437" y="1781"/>
                    <a:pt x="2437" y="1760"/>
                  </a:cubicBezTo>
                  <a:lnTo>
                    <a:pt x="2457" y="1760"/>
                  </a:lnTo>
                  <a:lnTo>
                    <a:pt x="2457" y="1740"/>
                  </a:lnTo>
                  <a:lnTo>
                    <a:pt x="2457" y="1720"/>
                  </a:lnTo>
                  <a:lnTo>
                    <a:pt x="2478" y="1720"/>
                  </a:lnTo>
                  <a:lnTo>
                    <a:pt x="2478" y="1760"/>
                  </a:lnTo>
                  <a:cubicBezTo>
                    <a:pt x="2478" y="1781"/>
                    <a:pt x="2478" y="1806"/>
                    <a:pt x="2457" y="1826"/>
                  </a:cubicBezTo>
                  <a:lnTo>
                    <a:pt x="2457" y="1847"/>
                  </a:lnTo>
                  <a:lnTo>
                    <a:pt x="2457" y="1867"/>
                  </a:lnTo>
                  <a:lnTo>
                    <a:pt x="2457" y="1887"/>
                  </a:lnTo>
                  <a:lnTo>
                    <a:pt x="2457" y="1908"/>
                  </a:lnTo>
                  <a:lnTo>
                    <a:pt x="2457" y="1933"/>
                  </a:lnTo>
                  <a:lnTo>
                    <a:pt x="2457" y="1994"/>
                  </a:lnTo>
                  <a:lnTo>
                    <a:pt x="2457" y="2035"/>
                  </a:lnTo>
                  <a:lnTo>
                    <a:pt x="2457" y="2081"/>
                  </a:lnTo>
                  <a:lnTo>
                    <a:pt x="2457" y="2121"/>
                  </a:lnTo>
                  <a:lnTo>
                    <a:pt x="2478" y="2121"/>
                  </a:lnTo>
                  <a:lnTo>
                    <a:pt x="2478" y="2142"/>
                  </a:lnTo>
                  <a:lnTo>
                    <a:pt x="2498" y="2162"/>
                  </a:lnTo>
                  <a:lnTo>
                    <a:pt x="2519" y="2142"/>
                  </a:lnTo>
                  <a:lnTo>
                    <a:pt x="2544" y="2121"/>
                  </a:lnTo>
                  <a:lnTo>
                    <a:pt x="2564" y="2101"/>
                  </a:lnTo>
                  <a:lnTo>
                    <a:pt x="2564" y="2142"/>
                  </a:lnTo>
                  <a:cubicBezTo>
                    <a:pt x="2564" y="2162"/>
                    <a:pt x="2564" y="2162"/>
                    <a:pt x="2585" y="2162"/>
                  </a:cubicBezTo>
                  <a:lnTo>
                    <a:pt x="2585" y="2208"/>
                  </a:lnTo>
                  <a:lnTo>
                    <a:pt x="2585" y="2228"/>
                  </a:lnTo>
                  <a:lnTo>
                    <a:pt x="2605" y="2228"/>
                  </a:lnTo>
                  <a:lnTo>
                    <a:pt x="2605" y="2249"/>
                  </a:lnTo>
                  <a:lnTo>
                    <a:pt x="2625" y="2249"/>
                  </a:lnTo>
                  <a:lnTo>
                    <a:pt x="2625" y="2228"/>
                  </a:lnTo>
                  <a:cubicBezTo>
                    <a:pt x="2646" y="2228"/>
                    <a:pt x="2646" y="2228"/>
                    <a:pt x="2646" y="2208"/>
                  </a:cubicBezTo>
                  <a:cubicBezTo>
                    <a:pt x="2671" y="2208"/>
                    <a:pt x="2671" y="2187"/>
                    <a:pt x="2691" y="2162"/>
                  </a:cubicBezTo>
                  <a:lnTo>
                    <a:pt x="2691" y="2121"/>
                  </a:lnTo>
                  <a:lnTo>
                    <a:pt x="2712" y="2121"/>
                  </a:lnTo>
                  <a:lnTo>
                    <a:pt x="2712" y="2162"/>
                  </a:lnTo>
                  <a:lnTo>
                    <a:pt x="2712" y="2228"/>
                  </a:lnTo>
                  <a:lnTo>
                    <a:pt x="2712" y="2249"/>
                  </a:lnTo>
                  <a:lnTo>
                    <a:pt x="2712" y="2269"/>
                  </a:lnTo>
                  <a:lnTo>
                    <a:pt x="2712" y="2355"/>
                  </a:lnTo>
                  <a:lnTo>
                    <a:pt x="2712" y="2376"/>
                  </a:lnTo>
                  <a:lnTo>
                    <a:pt x="2712" y="2396"/>
                  </a:lnTo>
                  <a:lnTo>
                    <a:pt x="2712" y="2416"/>
                  </a:lnTo>
                  <a:lnTo>
                    <a:pt x="2732" y="2442"/>
                  </a:lnTo>
                  <a:lnTo>
                    <a:pt x="2732" y="2462"/>
                  </a:lnTo>
                  <a:lnTo>
                    <a:pt x="2732" y="2503"/>
                  </a:lnTo>
                  <a:lnTo>
                    <a:pt x="2732" y="2523"/>
                  </a:lnTo>
                  <a:lnTo>
                    <a:pt x="2732" y="2544"/>
                  </a:lnTo>
                  <a:lnTo>
                    <a:pt x="2732" y="2569"/>
                  </a:lnTo>
                  <a:lnTo>
                    <a:pt x="2732" y="2589"/>
                  </a:lnTo>
                  <a:lnTo>
                    <a:pt x="2732" y="2610"/>
                  </a:lnTo>
                  <a:lnTo>
                    <a:pt x="2752" y="2610"/>
                  </a:lnTo>
                  <a:lnTo>
                    <a:pt x="2752" y="2650"/>
                  </a:lnTo>
                  <a:lnTo>
                    <a:pt x="2752" y="2696"/>
                  </a:lnTo>
                  <a:cubicBezTo>
                    <a:pt x="2773" y="2696"/>
                    <a:pt x="2773" y="2717"/>
                    <a:pt x="2773" y="2717"/>
                  </a:cubicBezTo>
                  <a:lnTo>
                    <a:pt x="2773" y="2737"/>
                  </a:lnTo>
                  <a:cubicBezTo>
                    <a:pt x="2798" y="2737"/>
                    <a:pt x="2798" y="2737"/>
                    <a:pt x="2798" y="2757"/>
                  </a:cubicBezTo>
                  <a:lnTo>
                    <a:pt x="2839" y="2757"/>
                  </a:lnTo>
                  <a:lnTo>
                    <a:pt x="2859" y="2737"/>
                  </a:lnTo>
                  <a:cubicBezTo>
                    <a:pt x="2859" y="2737"/>
                    <a:pt x="2880" y="2717"/>
                    <a:pt x="2880" y="2696"/>
                  </a:cubicBezTo>
                  <a:cubicBezTo>
                    <a:pt x="2880" y="2671"/>
                    <a:pt x="2900" y="2650"/>
                    <a:pt x="2900" y="2650"/>
                  </a:cubicBezTo>
                  <a:lnTo>
                    <a:pt x="2925" y="2630"/>
                  </a:lnTo>
                  <a:lnTo>
                    <a:pt x="2925" y="2610"/>
                  </a:lnTo>
                  <a:lnTo>
                    <a:pt x="2925" y="2589"/>
                  </a:lnTo>
                  <a:cubicBezTo>
                    <a:pt x="2946" y="2569"/>
                    <a:pt x="2946" y="2569"/>
                    <a:pt x="2946" y="2544"/>
                  </a:cubicBezTo>
                  <a:lnTo>
                    <a:pt x="2946" y="2503"/>
                  </a:lnTo>
                  <a:lnTo>
                    <a:pt x="2966" y="2503"/>
                  </a:lnTo>
                  <a:lnTo>
                    <a:pt x="2966" y="2544"/>
                  </a:lnTo>
                  <a:lnTo>
                    <a:pt x="2966" y="2650"/>
                  </a:lnTo>
                  <a:lnTo>
                    <a:pt x="2966" y="2671"/>
                  </a:lnTo>
                  <a:lnTo>
                    <a:pt x="2966" y="2696"/>
                  </a:lnTo>
                  <a:lnTo>
                    <a:pt x="2966" y="2717"/>
                  </a:lnTo>
                  <a:lnTo>
                    <a:pt x="2966" y="2757"/>
                  </a:lnTo>
                  <a:lnTo>
                    <a:pt x="2966" y="2778"/>
                  </a:lnTo>
                  <a:lnTo>
                    <a:pt x="2966" y="2798"/>
                  </a:lnTo>
                  <a:lnTo>
                    <a:pt x="2986" y="2798"/>
                  </a:lnTo>
                  <a:lnTo>
                    <a:pt x="2986" y="2823"/>
                  </a:lnTo>
                  <a:cubicBezTo>
                    <a:pt x="2986" y="2844"/>
                    <a:pt x="2986" y="2844"/>
                    <a:pt x="3007" y="2844"/>
                  </a:cubicBezTo>
                  <a:lnTo>
                    <a:pt x="3007" y="2864"/>
                  </a:lnTo>
                  <a:lnTo>
                    <a:pt x="3053" y="2864"/>
                  </a:lnTo>
                  <a:cubicBezTo>
                    <a:pt x="3073" y="2844"/>
                    <a:pt x="3073" y="2844"/>
                    <a:pt x="3073" y="2823"/>
                  </a:cubicBezTo>
                  <a:lnTo>
                    <a:pt x="3093" y="2823"/>
                  </a:lnTo>
                  <a:lnTo>
                    <a:pt x="3093" y="2778"/>
                  </a:lnTo>
                  <a:lnTo>
                    <a:pt x="3093" y="2757"/>
                  </a:lnTo>
                  <a:cubicBezTo>
                    <a:pt x="3093" y="2737"/>
                    <a:pt x="3093" y="2717"/>
                    <a:pt x="3114" y="2717"/>
                  </a:cubicBezTo>
                  <a:lnTo>
                    <a:pt x="3114" y="2696"/>
                  </a:lnTo>
                  <a:lnTo>
                    <a:pt x="3114" y="2671"/>
                  </a:lnTo>
                  <a:lnTo>
                    <a:pt x="3114" y="2650"/>
                  </a:lnTo>
                  <a:lnTo>
                    <a:pt x="3114" y="2630"/>
                  </a:lnTo>
                  <a:lnTo>
                    <a:pt x="3114" y="2610"/>
                  </a:lnTo>
                  <a:lnTo>
                    <a:pt x="3114" y="2589"/>
                  </a:lnTo>
                  <a:lnTo>
                    <a:pt x="3114" y="2569"/>
                  </a:lnTo>
                  <a:lnTo>
                    <a:pt x="3114" y="2544"/>
                  </a:lnTo>
                  <a:lnTo>
                    <a:pt x="3093" y="2523"/>
                  </a:lnTo>
                  <a:lnTo>
                    <a:pt x="3093" y="2462"/>
                  </a:lnTo>
                  <a:lnTo>
                    <a:pt x="3093" y="2416"/>
                  </a:lnTo>
                  <a:lnTo>
                    <a:pt x="3073" y="2396"/>
                  </a:lnTo>
                  <a:lnTo>
                    <a:pt x="3073" y="2355"/>
                  </a:lnTo>
                  <a:lnTo>
                    <a:pt x="3073" y="2335"/>
                  </a:lnTo>
                  <a:cubicBezTo>
                    <a:pt x="3073" y="2315"/>
                    <a:pt x="3073" y="2315"/>
                    <a:pt x="3053" y="2289"/>
                  </a:cubicBezTo>
                  <a:lnTo>
                    <a:pt x="3053" y="2269"/>
                  </a:lnTo>
                  <a:lnTo>
                    <a:pt x="3053" y="2249"/>
                  </a:lnTo>
                  <a:lnTo>
                    <a:pt x="3053" y="2228"/>
                  </a:lnTo>
                  <a:lnTo>
                    <a:pt x="3027" y="2208"/>
                  </a:lnTo>
                  <a:lnTo>
                    <a:pt x="3027" y="2162"/>
                  </a:lnTo>
                  <a:lnTo>
                    <a:pt x="3007" y="2162"/>
                  </a:lnTo>
                  <a:lnTo>
                    <a:pt x="3007" y="2121"/>
                  </a:lnTo>
                  <a:lnTo>
                    <a:pt x="2986" y="2101"/>
                  </a:lnTo>
                  <a:lnTo>
                    <a:pt x="2986" y="2081"/>
                  </a:lnTo>
                  <a:lnTo>
                    <a:pt x="2986" y="2060"/>
                  </a:lnTo>
                  <a:cubicBezTo>
                    <a:pt x="2966" y="2035"/>
                    <a:pt x="2966" y="2035"/>
                    <a:pt x="2966" y="2015"/>
                  </a:cubicBezTo>
                  <a:lnTo>
                    <a:pt x="2946" y="1994"/>
                  </a:lnTo>
                  <a:lnTo>
                    <a:pt x="2946" y="1954"/>
                  </a:lnTo>
                  <a:cubicBezTo>
                    <a:pt x="2925" y="1954"/>
                    <a:pt x="2925" y="1933"/>
                    <a:pt x="2925" y="1933"/>
                  </a:cubicBezTo>
                  <a:lnTo>
                    <a:pt x="2925" y="1908"/>
                  </a:lnTo>
                  <a:cubicBezTo>
                    <a:pt x="2900" y="1867"/>
                    <a:pt x="2880" y="1847"/>
                    <a:pt x="2880" y="1806"/>
                  </a:cubicBezTo>
                  <a:lnTo>
                    <a:pt x="2859" y="1781"/>
                  </a:lnTo>
                  <a:lnTo>
                    <a:pt x="2839" y="1760"/>
                  </a:lnTo>
                  <a:cubicBezTo>
                    <a:pt x="2839" y="1740"/>
                    <a:pt x="2839" y="1720"/>
                    <a:pt x="2819" y="1699"/>
                  </a:cubicBezTo>
                  <a:lnTo>
                    <a:pt x="2819" y="1679"/>
                  </a:lnTo>
                  <a:lnTo>
                    <a:pt x="2798" y="1653"/>
                  </a:lnTo>
                  <a:lnTo>
                    <a:pt x="2773" y="1613"/>
                  </a:lnTo>
                  <a:lnTo>
                    <a:pt x="2752" y="1592"/>
                  </a:lnTo>
                  <a:lnTo>
                    <a:pt x="2752" y="1572"/>
                  </a:lnTo>
                  <a:lnTo>
                    <a:pt x="2752" y="1552"/>
                  </a:lnTo>
                  <a:lnTo>
                    <a:pt x="2732" y="1552"/>
                  </a:lnTo>
                  <a:lnTo>
                    <a:pt x="2732" y="1526"/>
                  </a:lnTo>
                  <a:lnTo>
                    <a:pt x="2712" y="1506"/>
                  </a:lnTo>
                  <a:lnTo>
                    <a:pt x="2712" y="1486"/>
                  </a:lnTo>
                  <a:lnTo>
                    <a:pt x="2691" y="1486"/>
                  </a:lnTo>
                  <a:lnTo>
                    <a:pt x="2691" y="1465"/>
                  </a:lnTo>
                  <a:lnTo>
                    <a:pt x="2671" y="1445"/>
                  </a:lnTo>
                  <a:lnTo>
                    <a:pt x="2671" y="1424"/>
                  </a:lnTo>
                  <a:lnTo>
                    <a:pt x="2646" y="1424"/>
                  </a:lnTo>
                  <a:lnTo>
                    <a:pt x="2646" y="1399"/>
                  </a:lnTo>
                  <a:lnTo>
                    <a:pt x="2625" y="1399"/>
                  </a:lnTo>
                  <a:lnTo>
                    <a:pt x="2625" y="1379"/>
                  </a:lnTo>
                  <a:lnTo>
                    <a:pt x="2605" y="1358"/>
                  </a:lnTo>
                  <a:lnTo>
                    <a:pt x="2585" y="1338"/>
                  </a:lnTo>
                  <a:cubicBezTo>
                    <a:pt x="2585" y="1338"/>
                    <a:pt x="2585" y="1318"/>
                    <a:pt x="2564" y="1318"/>
                  </a:cubicBezTo>
                  <a:lnTo>
                    <a:pt x="2564" y="1297"/>
                  </a:lnTo>
                  <a:cubicBezTo>
                    <a:pt x="2544" y="1297"/>
                    <a:pt x="2544" y="1272"/>
                    <a:pt x="2519" y="1272"/>
                  </a:cubicBezTo>
                  <a:lnTo>
                    <a:pt x="2498" y="1231"/>
                  </a:lnTo>
                  <a:lnTo>
                    <a:pt x="2478" y="1231"/>
                  </a:lnTo>
                  <a:lnTo>
                    <a:pt x="2478" y="1211"/>
                  </a:lnTo>
                  <a:cubicBezTo>
                    <a:pt x="2457" y="1211"/>
                    <a:pt x="2457" y="1191"/>
                    <a:pt x="2437" y="1191"/>
                  </a:cubicBezTo>
                  <a:lnTo>
                    <a:pt x="2437" y="1170"/>
                  </a:lnTo>
                  <a:lnTo>
                    <a:pt x="2417" y="1170"/>
                  </a:lnTo>
                  <a:lnTo>
                    <a:pt x="2391" y="1145"/>
                  </a:lnTo>
                  <a:lnTo>
                    <a:pt x="2371" y="1124"/>
                  </a:lnTo>
                  <a:lnTo>
                    <a:pt x="2351" y="1104"/>
                  </a:lnTo>
                  <a:cubicBezTo>
                    <a:pt x="2330" y="1104"/>
                    <a:pt x="2310" y="1104"/>
                    <a:pt x="2310" y="1084"/>
                  </a:cubicBezTo>
                  <a:lnTo>
                    <a:pt x="2310" y="1084"/>
                  </a:lnTo>
                  <a:lnTo>
                    <a:pt x="2351" y="1104"/>
                  </a:lnTo>
                  <a:lnTo>
                    <a:pt x="2371" y="1104"/>
                  </a:lnTo>
                  <a:lnTo>
                    <a:pt x="2391" y="1124"/>
                  </a:lnTo>
                  <a:cubicBezTo>
                    <a:pt x="2417" y="1124"/>
                    <a:pt x="2417" y="1124"/>
                    <a:pt x="2437" y="1145"/>
                  </a:cubicBezTo>
                  <a:cubicBezTo>
                    <a:pt x="2457" y="1145"/>
                    <a:pt x="2478" y="1170"/>
                    <a:pt x="2478" y="1170"/>
                  </a:cubicBezTo>
                  <a:lnTo>
                    <a:pt x="2498" y="1170"/>
                  </a:lnTo>
                  <a:cubicBezTo>
                    <a:pt x="2498" y="1191"/>
                    <a:pt x="2519" y="1191"/>
                    <a:pt x="2544" y="1211"/>
                  </a:cubicBezTo>
                  <a:cubicBezTo>
                    <a:pt x="2564" y="1211"/>
                    <a:pt x="2585" y="1231"/>
                    <a:pt x="2605" y="1231"/>
                  </a:cubicBezTo>
                  <a:cubicBezTo>
                    <a:pt x="2605" y="1252"/>
                    <a:pt x="2625" y="1252"/>
                    <a:pt x="2646" y="1272"/>
                  </a:cubicBezTo>
                  <a:lnTo>
                    <a:pt x="2712" y="1272"/>
                  </a:lnTo>
                  <a:lnTo>
                    <a:pt x="2712" y="1297"/>
                  </a:lnTo>
                  <a:lnTo>
                    <a:pt x="2819" y="1297"/>
                  </a:lnTo>
                  <a:lnTo>
                    <a:pt x="2819" y="1272"/>
                  </a:lnTo>
                  <a:lnTo>
                    <a:pt x="2839" y="1272"/>
                  </a:lnTo>
                  <a:lnTo>
                    <a:pt x="2859" y="1252"/>
                  </a:lnTo>
                  <a:lnTo>
                    <a:pt x="2880" y="1252"/>
                  </a:lnTo>
                  <a:cubicBezTo>
                    <a:pt x="2880" y="1231"/>
                    <a:pt x="2880" y="1231"/>
                    <a:pt x="2900" y="1211"/>
                  </a:cubicBezTo>
                  <a:lnTo>
                    <a:pt x="2925" y="1231"/>
                  </a:lnTo>
                  <a:lnTo>
                    <a:pt x="2925" y="1252"/>
                  </a:lnTo>
                  <a:cubicBezTo>
                    <a:pt x="2946" y="1252"/>
                    <a:pt x="2946" y="1272"/>
                    <a:pt x="2946" y="1272"/>
                  </a:cubicBezTo>
                  <a:cubicBezTo>
                    <a:pt x="2966" y="1297"/>
                    <a:pt x="3007" y="1318"/>
                    <a:pt x="3027" y="1338"/>
                  </a:cubicBezTo>
                  <a:cubicBezTo>
                    <a:pt x="3027" y="1338"/>
                    <a:pt x="3053" y="1358"/>
                    <a:pt x="3073" y="1358"/>
                  </a:cubicBezTo>
                  <a:lnTo>
                    <a:pt x="3200" y="1358"/>
                  </a:lnTo>
                  <a:cubicBezTo>
                    <a:pt x="3220" y="1358"/>
                    <a:pt x="3241" y="1338"/>
                    <a:pt x="3241" y="1338"/>
                  </a:cubicBezTo>
                  <a:lnTo>
                    <a:pt x="3261" y="1338"/>
                  </a:lnTo>
                  <a:lnTo>
                    <a:pt x="3261" y="1358"/>
                  </a:lnTo>
                  <a:lnTo>
                    <a:pt x="3307" y="1358"/>
                  </a:lnTo>
                  <a:lnTo>
                    <a:pt x="3327" y="1379"/>
                  </a:lnTo>
                  <a:cubicBezTo>
                    <a:pt x="3348" y="1379"/>
                    <a:pt x="3348" y="1379"/>
                    <a:pt x="3368" y="1399"/>
                  </a:cubicBezTo>
                  <a:cubicBezTo>
                    <a:pt x="3388" y="1399"/>
                    <a:pt x="3409" y="1424"/>
                    <a:pt x="3434" y="1424"/>
                  </a:cubicBezTo>
                  <a:lnTo>
                    <a:pt x="3454" y="1424"/>
                  </a:lnTo>
                  <a:cubicBezTo>
                    <a:pt x="3454" y="1445"/>
                    <a:pt x="3475" y="1445"/>
                    <a:pt x="3495" y="1445"/>
                  </a:cubicBezTo>
                  <a:lnTo>
                    <a:pt x="3515" y="1445"/>
                  </a:lnTo>
                  <a:lnTo>
                    <a:pt x="3515" y="1424"/>
                  </a:lnTo>
                  <a:cubicBezTo>
                    <a:pt x="3536" y="1424"/>
                    <a:pt x="3536" y="1399"/>
                    <a:pt x="3536" y="1399"/>
                  </a:cubicBezTo>
                  <a:lnTo>
                    <a:pt x="3536" y="1379"/>
                  </a:lnTo>
                  <a:lnTo>
                    <a:pt x="3582" y="1379"/>
                  </a:lnTo>
                  <a:lnTo>
                    <a:pt x="3582" y="1358"/>
                  </a:lnTo>
                  <a:lnTo>
                    <a:pt x="3602" y="1358"/>
                  </a:lnTo>
                  <a:cubicBezTo>
                    <a:pt x="3602" y="1379"/>
                    <a:pt x="3622" y="1399"/>
                    <a:pt x="3622" y="1399"/>
                  </a:cubicBezTo>
                  <a:lnTo>
                    <a:pt x="3622" y="1424"/>
                  </a:lnTo>
                  <a:cubicBezTo>
                    <a:pt x="3643" y="1424"/>
                    <a:pt x="3643" y="1445"/>
                    <a:pt x="3643" y="1445"/>
                  </a:cubicBezTo>
                  <a:lnTo>
                    <a:pt x="3663" y="1465"/>
                  </a:lnTo>
                  <a:lnTo>
                    <a:pt x="3688" y="1506"/>
                  </a:lnTo>
                  <a:lnTo>
                    <a:pt x="3709" y="1526"/>
                  </a:lnTo>
                  <a:cubicBezTo>
                    <a:pt x="3729" y="1552"/>
                    <a:pt x="3729" y="1552"/>
                    <a:pt x="3749" y="1572"/>
                  </a:cubicBezTo>
                  <a:cubicBezTo>
                    <a:pt x="3749" y="1572"/>
                    <a:pt x="3770" y="1592"/>
                    <a:pt x="3790" y="1592"/>
                  </a:cubicBezTo>
                  <a:cubicBezTo>
                    <a:pt x="3790" y="1613"/>
                    <a:pt x="3816" y="1613"/>
                    <a:pt x="3836" y="1633"/>
                  </a:cubicBezTo>
                  <a:lnTo>
                    <a:pt x="3877" y="1633"/>
                  </a:lnTo>
                  <a:cubicBezTo>
                    <a:pt x="3877" y="1653"/>
                    <a:pt x="3897" y="1653"/>
                    <a:pt x="3897" y="1653"/>
                  </a:cubicBezTo>
                  <a:lnTo>
                    <a:pt x="3917" y="1633"/>
                  </a:lnTo>
                  <a:lnTo>
                    <a:pt x="3943" y="1633"/>
                  </a:lnTo>
                  <a:lnTo>
                    <a:pt x="3943" y="1613"/>
                  </a:lnTo>
                  <a:cubicBezTo>
                    <a:pt x="3963" y="1613"/>
                    <a:pt x="3963" y="1592"/>
                    <a:pt x="3963" y="1592"/>
                  </a:cubicBezTo>
                  <a:lnTo>
                    <a:pt x="3963" y="1572"/>
                  </a:lnTo>
                  <a:cubicBezTo>
                    <a:pt x="3943" y="1552"/>
                    <a:pt x="3943" y="1526"/>
                    <a:pt x="3943" y="1506"/>
                  </a:cubicBezTo>
                  <a:cubicBezTo>
                    <a:pt x="3917" y="1486"/>
                    <a:pt x="3917" y="1486"/>
                    <a:pt x="3917" y="1465"/>
                  </a:cubicBezTo>
                  <a:lnTo>
                    <a:pt x="3897" y="1445"/>
                  </a:lnTo>
                  <a:cubicBezTo>
                    <a:pt x="3917" y="1445"/>
                    <a:pt x="3917" y="1445"/>
                    <a:pt x="3943" y="1465"/>
                  </a:cubicBezTo>
                  <a:cubicBezTo>
                    <a:pt x="3963" y="1465"/>
                    <a:pt x="3983" y="1465"/>
                    <a:pt x="3983" y="1486"/>
                  </a:cubicBezTo>
                  <a:lnTo>
                    <a:pt x="4024" y="1486"/>
                  </a:lnTo>
                  <a:lnTo>
                    <a:pt x="4045" y="1506"/>
                  </a:lnTo>
                  <a:lnTo>
                    <a:pt x="4070" y="1506"/>
                  </a:lnTo>
                  <a:lnTo>
                    <a:pt x="4111" y="1526"/>
                  </a:lnTo>
                  <a:lnTo>
                    <a:pt x="4238" y="1526"/>
                  </a:lnTo>
                  <a:lnTo>
                    <a:pt x="4258" y="1506"/>
                  </a:lnTo>
                  <a:lnTo>
                    <a:pt x="4258" y="1486"/>
                  </a:lnTo>
                  <a:lnTo>
                    <a:pt x="4258" y="1465"/>
                  </a:lnTo>
                  <a:lnTo>
                    <a:pt x="4258" y="1445"/>
                  </a:lnTo>
                  <a:cubicBezTo>
                    <a:pt x="4258" y="1445"/>
                    <a:pt x="4258" y="1424"/>
                    <a:pt x="4238" y="1424"/>
                  </a:cubicBezTo>
                  <a:lnTo>
                    <a:pt x="4238" y="1399"/>
                  </a:lnTo>
                  <a:cubicBezTo>
                    <a:pt x="4217" y="1379"/>
                    <a:pt x="4197" y="1358"/>
                    <a:pt x="4197" y="1338"/>
                  </a:cubicBezTo>
                  <a:lnTo>
                    <a:pt x="4172" y="1338"/>
                  </a:lnTo>
                  <a:lnTo>
                    <a:pt x="4172" y="1318"/>
                  </a:lnTo>
                  <a:lnTo>
                    <a:pt x="4151" y="1297"/>
                  </a:lnTo>
                  <a:lnTo>
                    <a:pt x="4131" y="1297"/>
                  </a:lnTo>
                  <a:cubicBezTo>
                    <a:pt x="4131" y="1297"/>
                    <a:pt x="4131" y="1272"/>
                    <a:pt x="4111" y="1272"/>
                  </a:cubicBezTo>
                  <a:lnTo>
                    <a:pt x="4090" y="1252"/>
                  </a:lnTo>
                  <a:lnTo>
                    <a:pt x="4070" y="1231"/>
                  </a:lnTo>
                  <a:lnTo>
                    <a:pt x="4045" y="1211"/>
                  </a:lnTo>
                  <a:lnTo>
                    <a:pt x="4024" y="1211"/>
                  </a:lnTo>
                  <a:lnTo>
                    <a:pt x="4024" y="1191"/>
                  </a:lnTo>
                  <a:cubicBezTo>
                    <a:pt x="4004" y="1191"/>
                    <a:pt x="3983" y="1191"/>
                    <a:pt x="3983" y="1170"/>
                  </a:cubicBezTo>
                  <a:lnTo>
                    <a:pt x="3963" y="1170"/>
                  </a:lnTo>
                  <a:lnTo>
                    <a:pt x="3943" y="1145"/>
                  </a:lnTo>
                  <a:lnTo>
                    <a:pt x="3917" y="1145"/>
                  </a:lnTo>
                  <a:lnTo>
                    <a:pt x="3917" y="1124"/>
                  </a:lnTo>
                  <a:cubicBezTo>
                    <a:pt x="3897" y="1124"/>
                    <a:pt x="3897" y="1124"/>
                    <a:pt x="3877" y="1104"/>
                  </a:cubicBezTo>
                  <a:lnTo>
                    <a:pt x="3836" y="1104"/>
                  </a:lnTo>
                  <a:lnTo>
                    <a:pt x="3816" y="1084"/>
                  </a:lnTo>
                  <a:lnTo>
                    <a:pt x="3790" y="1084"/>
                  </a:lnTo>
                  <a:lnTo>
                    <a:pt x="3770" y="1063"/>
                  </a:lnTo>
                  <a:lnTo>
                    <a:pt x="3749" y="1063"/>
                  </a:lnTo>
                  <a:lnTo>
                    <a:pt x="3729" y="1043"/>
                  </a:lnTo>
                  <a:lnTo>
                    <a:pt x="3688" y="1043"/>
                  </a:lnTo>
                  <a:lnTo>
                    <a:pt x="3643" y="1018"/>
                  </a:lnTo>
                  <a:lnTo>
                    <a:pt x="3622" y="1018"/>
                  </a:lnTo>
                  <a:lnTo>
                    <a:pt x="3602" y="997"/>
                  </a:lnTo>
                  <a:lnTo>
                    <a:pt x="3582" y="997"/>
                  </a:lnTo>
                  <a:cubicBezTo>
                    <a:pt x="3561" y="997"/>
                    <a:pt x="3536" y="997"/>
                    <a:pt x="3536" y="977"/>
                  </a:cubicBezTo>
                  <a:lnTo>
                    <a:pt x="3475" y="977"/>
                  </a:lnTo>
                  <a:lnTo>
                    <a:pt x="3454" y="957"/>
                  </a:lnTo>
                  <a:lnTo>
                    <a:pt x="3434" y="957"/>
                  </a:lnTo>
                  <a:cubicBezTo>
                    <a:pt x="3409" y="957"/>
                    <a:pt x="3368" y="936"/>
                    <a:pt x="3327" y="936"/>
                  </a:cubicBezTo>
                  <a:lnTo>
                    <a:pt x="3282" y="916"/>
                  </a:lnTo>
                  <a:lnTo>
                    <a:pt x="3220" y="916"/>
                  </a:lnTo>
                  <a:lnTo>
                    <a:pt x="3200" y="890"/>
                  </a:lnTo>
                  <a:lnTo>
                    <a:pt x="3093" y="890"/>
                  </a:lnTo>
                  <a:lnTo>
                    <a:pt x="3073" y="870"/>
                  </a:lnTo>
                  <a:lnTo>
                    <a:pt x="2605" y="870"/>
                  </a:lnTo>
                  <a:cubicBezTo>
                    <a:pt x="2585" y="870"/>
                    <a:pt x="2544" y="890"/>
                    <a:pt x="2498" y="890"/>
                  </a:cubicBezTo>
                  <a:cubicBezTo>
                    <a:pt x="2457" y="916"/>
                    <a:pt x="2391" y="916"/>
                    <a:pt x="2330" y="936"/>
                  </a:cubicBezTo>
                  <a:lnTo>
                    <a:pt x="2310" y="957"/>
                  </a:lnTo>
                  <a:lnTo>
                    <a:pt x="2290" y="957"/>
                  </a:lnTo>
                  <a:cubicBezTo>
                    <a:pt x="2290" y="936"/>
                    <a:pt x="2310" y="916"/>
                    <a:pt x="2330" y="916"/>
                  </a:cubicBezTo>
                  <a:cubicBezTo>
                    <a:pt x="2351" y="916"/>
                    <a:pt x="2351" y="890"/>
                    <a:pt x="2371" y="890"/>
                  </a:cubicBezTo>
                  <a:cubicBezTo>
                    <a:pt x="2391" y="890"/>
                    <a:pt x="2391" y="890"/>
                    <a:pt x="2417" y="870"/>
                  </a:cubicBezTo>
                  <a:lnTo>
                    <a:pt x="2457" y="870"/>
                  </a:lnTo>
                  <a:cubicBezTo>
                    <a:pt x="2478" y="870"/>
                    <a:pt x="2498" y="850"/>
                    <a:pt x="2519" y="850"/>
                  </a:cubicBezTo>
                  <a:lnTo>
                    <a:pt x="2544" y="850"/>
                  </a:lnTo>
                  <a:cubicBezTo>
                    <a:pt x="2564" y="850"/>
                    <a:pt x="2564" y="850"/>
                    <a:pt x="2585" y="829"/>
                  </a:cubicBezTo>
                  <a:lnTo>
                    <a:pt x="2625" y="829"/>
                  </a:lnTo>
                  <a:lnTo>
                    <a:pt x="2646" y="809"/>
                  </a:lnTo>
                  <a:lnTo>
                    <a:pt x="2646" y="789"/>
                  </a:lnTo>
                  <a:lnTo>
                    <a:pt x="2646" y="763"/>
                  </a:lnTo>
                  <a:lnTo>
                    <a:pt x="2880" y="763"/>
                  </a:lnTo>
                  <a:cubicBezTo>
                    <a:pt x="2925" y="763"/>
                    <a:pt x="2966" y="763"/>
                    <a:pt x="3007" y="789"/>
                  </a:cubicBezTo>
                  <a:lnTo>
                    <a:pt x="3114" y="789"/>
                  </a:lnTo>
                  <a:lnTo>
                    <a:pt x="3134" y="763"/>
                  </a:lnTo>
                  <a:lnTo>
                    <a:pt x="3220" y="763"/>
                  </a:lnTo>
                  <a:lnTo>
                    <a:pt x="3220" y="743"/>
                  </a:lnTo>
                  <a:lnTo>
                    <a:pt x="3220" y="723"/>
                  </a:lnTo>
                  <a:lnTo>
                    <a:pt x="3220" y="702"/>
                  </a:lnTo>
                  <a:cubicBezTo>
                    <a:pt x="3200" y="702"/>
                    <a:pt x="3200" y="702"/>
                    <a:pt x="3180" y="682"/>
                  </a:cubicBezTo>
                  <a:cubicBezTo>
                    <a:pt x="3154" y="682"/>
                    <a:pt x="3154" y="682"/>
                    <a:pt x="3154" y="662"/>
                  </a:cubicBezTo>
                  <a:lnTo>
                    <a:pt x="3093" y="662"/>
                  </a:lnTo>
                  <a:lnTo>
                    <a:pt x="3093" y="636"/>
                  </a:lnTo>
                  <a:lnTo>
                    <a:pt x="3027" y="636"/>
                  </a:lnTo>
                  <a:lnTo>
                    <a:pt x="3007" y="616"/>
                  </a:lnTo>
                  <a:lnTo>
                    <a:pt x="2966" y="616"/>
                  </a:lnTo>
                  <a:cubicBezTo>
                    <a:pt x="2946" y="616"/>
                    <a:pt x="2946" y="616"/>
                    <a:pt x="2925" y="595"/>
                  </a:cubicBezTo>
                  <a:lnTo>
                    <a:pt x="2732" y="595"/>
                  </a:lnTo>
                  <a:cubicBezTo>
                    <a:pt x="2691" y="616"/>
                    <a:pt x="2625" y="616"/>
                    <a:pt x="2564" y="636"/>
                  </a:cubicBezTo>
                  <a:cubicBezTo>
                    <a:pt x="2544" y="662"/>
                    <a:pt x="2519" y="662"/>
                    <a:pt x="2498" y="682"/>
                  </a:cubicBezTo>
                  <a:cubicBezTo>
                    <a:pt x="2457" y="682"/>
                    <a:pt x="2437" y="702"/>
                    <a:pt x="2417" y="723"/>
                  </a:cubicBezTo>
                  <a:cubicBezTo>
                    <a:pt x="2371" y="763"/>
                    <a:pt x="2330" y="789"/>
                    <a:pt x="2290" y="829"/>
                  </a:cubicBezTo>
                  <a:cubicBezTo>
                    <a:pt x="2290" y="850"/>
                    <a:pt x="2264" y="850"/>
                    <a:pt x="2264" y="870"/>
                  </a:cubicBezTo>
                  <a:lnTo>
                    <a:pt x="2244" y="870"/>
                  </a:lnTo>
                  <a:cubicBezTo>
                    <a:pt x="2244" y="870"/>
                    <a:pt x="2244" y="890"/>
                    <a:pt x="2223" y="890"/>
                  </a:cubicBezTo>
                  <a:lnTo>
                    <a:pt x="2223" y="870"/>
                  </a:lnTo>
                  <a:lnTo>
                    <a:pt x="2203" y="850"/>
                  </a:lnTo>
                  <a:lnTo>
                    <a:pt x="2203" y="829"/>
                  </a:lnTo>
                  <a:lnTo>
                    <a:pt x="2203" y="789"/>
                  </a:lnTo>
                  <a:cubicBezTo>
                    <a:pt x="2203" y="743"/>
                    <a:pt x="2183" y="723"/>
                    <a:pt x="2183" y="702"/>
                  </a:cubicBezTo>
                  <a:cubicBezTo>
                    <a:pt x="2162" y="682"/>
                    <a:pt x="2162" y="662"/>
                    <a:pt x="2137" y="636"/>
                  </a:cubicBezTo>
                  <a:lnTo>
                    <a:pt x="2137" y="595"/>
                  </a:lnTo>
                  <a:lnTo>
                    <a:pt x="2117" y="555"/>
                  </a:lnTo>
                  <a:cubicBezTo>
                    <a:pt x="2096" y="534"/>
                    <a:pt x="2096" y="509"/>
                    <a:pt x="2076" y="489"/>
                  </a:cubicBezTo>
                  <a:cubicBezTo>
                    <a:pt x="2056" y="468"/>
                    <a:pt x="2056" y="448"/>
                    <a:pt x="2035" y="428"/>
                  </a:cubicBezTo>
                  <a:cubicBezTo>
                    <a:pt x="2010" y="407"/>
                    <a:pt x="2010" y="382"/>
                    <a:pt x="1989" y="361"/>
                  </a:cubicBezTo>
                  <a:lnTo>
                    <a:pt x="1969" y="341"/>
                  </a:lnTo>
                  <a:lnTo>
                    <a:pt x="1949" y="321"/>
                  </a:lnTo>
                  <a:lnTo>
                    <a:pt x="1928" y="300"/>
                  </a:lnTo>
                  <a:lnTo>
                    <a:pt x="1908" y="300"/>
                  </a:lnTo>
                  <a:cubicBezTo>
                    <a:pt x="1908" y="280"/>
                    <a:pt x="1883" y="255"/>
                    <a:pt x="1862" y="234"/>
                  </a:cubicBezTo>
                  <a:lnTo>
                    <a:pt x="1842" y="234"/>
                  </a:lnTo>
                  <a:lnTo>
                    <a:pt x="1842" y="214"/>
                  </a:lnTo>
                  <a:lnTo>
                    <a:pt x="1822" y="214"/>
                  </a:lnTo>
                  <a:cubicBezTo>
                    <a:pt x="1801" y="194"/>
                    <a:pt x="1801" y="173"/>
                    <a:pt x="1781" y="173"/>
                  </a:cubicBezTo>
                  <a:lnTo>
                    <a:pt x="1756" y="173"/>
                  </a:lnTo>
                  <a:lnTo>
                    <a:pt x="1735" y="153"/>
                  </a:lnTo>
                  <a:lnTo>
                    <a:pt x="1715" y="127"/>
                  </a:lnTo>
                  <a:lnTo>
                    <a:pt x="1694" y="127"/>
                  </a:lnTo>
                  <a:lnTo>
                    <a:pt x="1694" y="107"/>
                  </a:lnTo>
                  <a:lnTo>
                    <a:pt x="1654" y="107"/>
                  </a:lnTo>
                  <a:cubicBezTo>
                    <a:pt x="1654" y="87"/>
                    <a:pt x="1628" y="87"/>
                    <a:pt x="1628" y="87"/>
                  </a:cubicBezTo>
                  <a:cubicBezTo>
                    <a:pt x="1608" y="87"/>
                    <a:pt x="1588" y="66"/>
                    <a:pt x="1567" y="66"/>
                  </a:cubicBezTo>
                  <a:cubicBezTo>
                    <a:pt x="1547" y="46"/>
                    <a:pt x="1501" y="46"/>
                    <a:pt x="1481" y="46"/>
                  </a:cubicBezTo>
                  <a:cubicBezTo>
                    <a:pt x="1440" y="26"/>
                    <a:pt x="1420" y="26"/>
                    <a:pt x="1399" y="26"/>
                  </a:cubicBezTo>
                  <a:cubicBezTo>
                    <a:pt x="1333" y="0"/>
                    <a:pt x="1293" y="0"/>
                    <a:pt x="1247"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9"/>
            <p:cNvSpPr/>
            <p:nvPr/>
          </p:nvSpPr>
          <p:spPr>
            <a:xfrm>
              <a:off x="2635482" y="3419011"/>
              <a:ext cx="60961" cy="111208"/>
            </a:xfrm>
            <a:custGeom>
              <a:rect b="b" l="l" r="r" t="t"/>
              <a:pathLst>
                <a:path extrusionOk="0" h="1505" w="825">
                  <a:moveTo>
                    <a:pt x="0" y="0"/>
                  </a:moveTo>
                  <a:cubicBezTo>
                    <a:pt x="20" y="41"/>
                    <a:pt x="61" y="66"/>
                    <a:pt x="87" y="107"/>
                  </a:cubicBezTo>
                  <a:cubicBezTo>
                    <a:pt x="87" y="127"/>
                    <a:pt x="107" y="148"/>
                    <a:pt x="127" y="148"/>
                  </a:cubicBezTo>
                  <a:cubicBezTo>
                    <a:pt x="148" y="193"/>
                    <a:pt x="168" y="254"/>
                    <a:pt x="214" y="295"/>
                  </a:cubicBezTo>
                  <a:lnTo>
                    <a:pt x="188" y="275"/>
                  </a:lnTo>
                  <a:lnTo>
                    <a:pt x="188" y="275"/>
                  </a:lnTo>
                  <a:cubicBezTo>
                    <a:pt x="214" y="295"/>
                    <a:pt x="214" y="321"/>
                    <a:pt x="234" y="341"/>
                  </a:cubicBezTo>
                  <a:cubicBezTo>
                    <a:pt x="234" y="361"/>
                    <a:pt x="254" y="361"/>
                    <a:pt x="254" y="382"/>
                  </a:cubicBezTo>
                  <a:cubicBezTo>
                    <a:pt x="275" y="402"/>
                    <a:pt x="275" y="422"/>
                    <a:pt x="295" y="448"/>
                  </a:cubicBezTo>
                  <a:cubicBezTo>
                    <a:pt x="295" y="448"/>
                    <a:pt x="316" y="468"/>
                    <a:pt x="316" y="488"/>
                  </a:cubicBezTo>
                  <a:cubicBezTo>
                    <a:pt x="341" y="509"/>
                    <a:pt x="361" y="549"/>
                    <a:pt x="382" y="575"/>
                  </a:cubicBezTo>
                  <a:cubicBezTo>
                    <a:pt x="382" y="595"/>
                    <a:pt x="402" y="616"/>
                    <a:pt x="402" y="636"/>
                  </a:cubicBezTo>
                  <a:cubicBezTo>
                    <a:pt x="422" y="636"/>
                    <a:pt x="422" y="656"/>
                    <a:pt x="422" y="677"/>
                  </a:cubicBezTo>
                  <a:cubicBezTo>
                    <a:pt x="443" y="702"/>
                    <a:pt x="443" y="722"/>
                    <a:pt x="468" y="722"/>
                  </a:cubicBezTo>
                  <a:cubicBezTo>
                    <a:pt x="468" y="743"/>
                    <a:pt x="468" y="763"/>
                    <a:pt x="488" y="783"/>
                  </a:cubicBezTo>
                  <a:cubicBezTo>
                    <a:pt x="509" y="829"/>
                    <a:pt x="529" y="850"/>
                    <a:pt x="549" y="890"/>
                  </a:cubicBezTo>
                  <a:cubicBezTo>
                    <a:pt x="549" y="890"/>
                    <a:pt x="570" y="911"/>
                    <a:pt x="570" y="931"/>
                  </a:cubicBezTo>
                  <a:lnTo>
                    <a:pt x="595" y="956"/>
                  </a:lnTo>
                  <a:cubicBezTo>
                    <a:pt x="595" y="977"/>
                    <a:pt x="616" y="1017"/>
                    <a:pt x="616" y="1038"/>
                  </a:cubicBezTo>
                  <a:cubicBezTo>
                    <a:pt x="636" y="1038"/>
                    <a:pt x="636" y="1058"/>
                    <a:pt x="636" y="1058"/>
                  </a:cubicBezTo>
                  <a:cubicBezTo>
                    <a:pt x="636" y="1083"/>
                    <a:pt x="656" y="1083"/>
                    <a:pt x="656" y="1083"/>
                  </a:cubicBezTo>
                  <a:cubicBezTo>
                    <a:pt x="656" y="1104"/>
                    <a:pt x="677" y="1124"/>
                    <a:pt x="677" y="1145"/>
                  </a:cubicBezTo>
                  <a:lnTo>
                    <a:pt x="697" y="1165"/>
                  </a:lnTo>
                  <a:lnTo>
                    <a:pt x="697" y="1185"/>
                  </a:lnTo>
                  <a:cubicBezTo>
                    <a:pt x="722" y="1211"/>
                    <a:pt x="722" y="1231"/>
                    <a:pt x="722" y="1251"/>
                  </a:cubicBezTo>
                  <a:cubicBezTo>
                    <a:pt x="743" y="1272"/>
                    <a:pt x="743" y="1312"/>
                    <a:pt x="763" y="1358"/>
                  </a:cubicBezTo>
                  <a:cubicBezTo>
                    <a:pt x="783" y="1379"/>
                    <a:pt x="804" y="1419"/>
                    <a:pt x="804" y="1465"/>
                  </a:cubicBezTo>
                  <a:cubicBezTo>
                    <a:pt x="804" y="1465"/>
                    <a:pt x="823" y="1485"/>
                    <a:pt x="824" y="1505"/>
                  </a:cubicBezTo>
                  <a:lnTo>
                    <a:pt x="824" y="1505"/>
                  </a:lnTo>
                  <a:cubicBezTo>
                    <a:pt x="823" y="1485"/>
                    <a:pt x="804" y="1465"/>
                    <a:pt x="804" y="1440"/>
                  </a:cubicBezTo>
                  <a:cubicBezTo>
                    <a:pt x="804" y="1399"/>
                    <a:pt x="783" y="1379"/>
                    <a:pt x="783" y="1358"/>
                  </a:cubicBezTo>
                  <a:cubicBezTo>
                    <a:pt x="763" y="1292"/>
                    <a:pt x="743" y="1211"/>
                    <a:pt x="722" y="1145"/>
                  </a:cubicBezTo>
                  <a:lnTo>
                    <a:pt x="722" y="1124"/>
                  </a:lnTo>
                  <a:lnTo>
                    <a:pt x="697" y="1104"/>
                  </a:lnTo>
                  <a:cubicBezTo>
                    <a:pt x="697" y="1083"/>
                    <a:pt x="697" y="1058"/>
                    <a:pt x="677" y="1038"/>
                  </a:cubicBezTo>
                  <a:cubicBezTo>
                    <a:pt x="677" y="1038"/>
                    <a:pt x="677" y="1017"/>
                    <a:pt x="656" y="997"/>
                  </a:cubicBezTo>
                  <a:lnTo>
                    <a:pt x="656" y="956"/>
                  </a:lnTo>
                  <a:cubicBezTo>
                    <a:pt x="636" y="931"/>
                    <a:pt x="636" y="911"/>
                    <a:pt x="616" y="890"/>
                  </a:cubicBezTo>
                  <a:cubicBezTo>
                    <a:pt x="616" y="870"/>
                    <a:pt x="616" y="850"/>
                    <a:pt x="595" y="850"/>
                  </a:cubicBezTo>
                  <a:cubicBezTo>
                    <a:pt x="570" y="804"/>
                    <a:pt x="570" y="763"/>
                    <a:pt x="549" y="743"/>
                  </a:cubicBezTo>
                  <a:cubicBezTo>
                    <a:pt x="529" y="722"/>
                    <a:pt x="529" y="702"/>
                    <a:pt x="529" y="677"/>
                  </a:cubicBezTo>
                  <a:cubicBezTo>
                    <a:pt x="509" y="677"/>
                    <a:pt x="509" y="656"/>
                    <a:pt x="509" y="656"/>
                  </a:cubicBezTo>
                  <a:lnTo>
                    <a:pt x="488" y="636"/>
                  </a:lnTo>
                  <a:cubicBezTo>
                    <a:pt x="488" y="616"/>
                    <a:pt x="468" y="595"/>
                    <a:pt x="468" y="575"/>
                  </a:cubicBezTo>
                  <a:cubicBezTo>
                    <a:pt x="443" y="549"/>
                    <a:pt x="443" y="549"/>
                    <a:pt x="422" y="529"/>
                  </a:cubicBezTo>
                  <a:cubicBezTo>
                    <a:pt x="402" y="468"/>
                    <a:pt x="361" y="422"/>
                    <a:pt x="341" y="382"/>
                  </a:cubicBezTo>
                  <a:cubicBezTo>
                    <a:pt x="295" y="320"/>
                    <a:pt x="234" y="254"/>
                    <a:pt x="188" y="193"/>
                  </a:cubicBezTo>
                  <a:cubicBezTo>
                    <a:pt x="188" y="193"/>
                    <a:pt x="168" y="168"/>
                    <a:pt x="148" y="148"/>
                  </a:cubicBezTo>
                  <a:cubicBezTo>
                    <a:pt x="148" y="127"/>
                    <a:pt x="127" y="127"/>
                    <a:pt x="107" y="107"/>
                  </a:cubicBezTo>
                  <a:lnTo>
                    <a:pt x="107" y="87"/>
                  </a:lnTo>
                  <a:cubicBezTo>
                    <a:pt x="87" y="87"/>
                    <a:pt x="87" y="66"/>
                    <a:pt x="61" y="66"/>
                  </a:cubicBezTo>
                  <a:cubicBezTo>
                    <a:pt x="41" y="41"/>
                    <a:pt x="20" y="20"/>
                    <a:pt x="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9"/>
            <p:cNvSpPr/>
            <p:nvPr/>
          </p:nvSpPr>
          <p:spPr>
            <a:xfrm>
              <a:off x="2657280" y="3406597"/>
              <a:ext cx="112834" cy="28227"/>
            </a:xfrm>
            <a:custGeom>
              <a:rect b="b" l="l" r="r" t="t"/>
              <a:pathLst>
                <a:path extrusionOk="0" h="382" w="1527">
                  <a:moveTo>
                    <a:pt x="275" y="0"/>
                  </a:moveTo>
                  <a:cubicBezTo>
                    <a:pt x="234" y="21"/>
                    <a:pt x="214" y="21"/>
                    <a:pt x="173" y="21"/>
                  </a:cubicBezTo>
                  <a:lnTo>
                    <a:pt x="107" y="21"/>
                  </a:lnTo>
                  <a:cubicBezTo>
                    <a:pt x="66" y="41"/>
                    <a:pt x="46" y="41"/>
                    <a:pt x="0" y="41"/>
                  </a:cubicBezTo>
                  <a:lnTo>
                    <a:pt x="275" y="41"/>
                  </a:lnTo>
                  <a:cubicBezTo>
                    <a:pt x="321" y="41"/>
                    <a:pt x="341" y="41"/>
                    <a:pt x="361" y="61"/>
                  </a:cubicBezTo>
                  <a:lnTo>
                    <a:pt x="509" y="61"/>
                  </a:lnTo>
                  <a:cubicBezTo>
                    <a:pt x="529" y="61"/>
                    <a:pt x="555" y="82"/>
                    <a:pt x="575" y="82"/>
                  </a:cubicBezTo>
                  <a:lnTo>
                    <a:pt x="656" y="82"/>
                  </a:lnTo>
                  <a:cubicBezTo>
                    <a:pt x="682" y="107"/>
                    <a:pt x="702" y="107"/>
                    <a:pt x="743" y="107"/>
                  </a:cubicBezTo>
                  <a:cubicBezTo>
                    <a:pt x="763" y="107"/>
                    <a:pt x="784" y="127"/>
                    <a:pt x="809" y="127"/>
                  </a:cubicBezTo>
                  <a:cubicBezTo>
                    <a:pt x="850" y="127"/>
                    <a:pt x="870" y="127"/>
                    <a:pt x="890" y="148"/>
                  </a:cubicBezTo>
                  <a:cubicBezTo>
                    <a:pt x="911" y="148"/>
                    <a:pt x="936" y="148"/>
                    <a:pt x="977" y="168"/>
                  </a:cubicBezTo>
                  <a:cubicBezTo>
                    <a:pt x="997" y="168"/>
                    <a:pt x="1017" y="168"/>
                    <a:pt x="1038" y="188"/>
                  </a:cubicBezTo>
                  <a:cubicBezTo>
                    <a:pt x="1063" y="188"/>
                    <a:pt x="1084" y="188"/>
                    <a:pt x="1104" y="209"/>
                  </a:cubicBezTo>
                  <a:cubicBezTo>
                    <a:pt x="1145" y="209"/>
                    <a:pt x="1165" y="209"/>
                    <a:pt x="1190" y="234"/>
                  </a:cubicBezTo>
                  <a:lnTo>
                    <a:pt x="1211" y="234"/>
                  </a:lnTo>
                  <a:cubicBezTo>
                    <a:pt x="1231" y="255"/>
                    <a:pt x="1231" y="255"/>
                    <a:pt x="1251" y="255"/>
                  </a:cubicBezTo>
                  <a:cubicBezTo>
                    <a:pt x="1292" y="275"/>
                    <a:pt x="1338" y="295"/>
                    <a:pt x="1399" y="316"/>
                  </a:cubicBezTo>
                  <a:cubicBezTo>
                    <a:pt x="1419" y="316"/>
                    <a:pt x="1445" y="336"/>
                    <a:pt x="1465" y="336"/>
                  </a:cubicBezTo>
                  <a:cubicBezTo>
                    <a:pt x="1445" y="316"/>
                    <a:pt x="1399" y="295"/>
                    <a:pt x="1379" y="295"/>
                  </a:cubicBezTo>
                  <a:cubicBezTo>
                    <a:pt x="1338" y="255"/>
                    <a:pt x="1292" y="234"/>
                    <a:pt x="1251" y="209"/>
                  </a:cubicBezTo>
                  <a:cubicBezTo>
                    <a:pt x="1190" y="188"/>
                    <a:pt x="1145" y="168"/>
                    <a:pt x="1104" y="148"/>
                  </a:cubicBezTo>
                  <a:cubicBezTo>
                    <a:pt x="1038" y="127"/>
                    <a:pt x="997" y="107"/>
                    <a:pt x="956" y="82"/>
                  </a:cubicBezTo>
                  <a:cubicBezTo>
                    <a:pt x="911" y="82"/>
                    <a:pt x="850" y="61"/>
                    <a:pt x="809" y="41"/>
                  </a:cubicBezTo>
                  <a:lnTo>
                    <a:pt x="722" y="41"/>
                  </a:lnTo>
                  <a:cubicBezTo>
                    <a:pt x="702" y="41"/>
                    <a:pt x="682" y="21"/>
                    <a:pt x="656" y="21"/>
                  </a:cubicBezTo>
                  <a:lnTo>
                    <a:pt x="575" y="21"/>
                  </a:lnTo>
                  <a:cubicBezTo>
                    <a:pt x="555" y="21"/>
                    <a:pt x="509" y="0"/>
                    <a:pt x="488" y="0"/>
                  </a:cubicBezTo>
                  <a:close/>
                  <a:moveTo>
                    <a:pt x="1465" y="336"/>
                  </a:moveTo>
                  <a:cubicBezTo>
                    <a:pt x="1485" y="361"/>
                    <a:pt x="1506" y="361"/>
                    <a:pt x="1526" y="382"/>
                  </a:cubicBezTo>
                  <a:cubicBezTo>
                    <a:pt x="1506" y="361"/>
                    <a:pt x="1485" y="336"/>
                    <a:pt x="1465" y="336"/>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9"/>
            <p:cNvSpPr/>
            <p:nvPr/>
          </p:nvSpPr>
          <p:spPr>
            <a:xfrm>
              <a:off x="2644866" y="3382878"/>
              <a:ext cx="57932" cy="15887"/>
            </a:xfrm>
            <a:custGeom>
              <a:rect b="b" l="l" r="r" t="t"/>
              <a:pathLst>
                <a:path extrusionOk="0" h="215" w="784">
                  <a:moveTo>
                    <a:pt x="697" y="67"/>
                  </a:moveTo>
                  <a:cubicBezTo>
                    <a:pt x="743" y="87"/>
                    <a:pt x="763" y="87"/>
                    <a:pt x="784" y="108"/>
                  </a:cubicBezTo>
                  <a:cubicBezTo>
                    <a:pt x="763" y="87"/>
                    <a:pt x="743" y="67"/>
                    <a:pt x="697" y="67"/>
                  </a:cubicBezTo>
                  <a:close/>
                  <a:moveTo>
                    <a:pt x="422" y="1"/>
                  </a:moveTo>
                  <a:cubicBezTo>
                    <a:pt x="382" y="21"/>
                    <a:pt x="341" y="21"/>
                    <a:pt x="316" y="21"/>
                  </a:cubicBezTo>
                  <a:cubicBezTo>
                    <a:pt x="275" y="47"/>
                    <a:pt x="234" y="47"/>
                    <a:pt x="189" y="87"/>
                  </a:cubicBezTo>
                  <a:cubicBezTo>
                    <a:pt x="168" y="87"/>
                    <a:pt x="168" y="108"/>
                    <a:pt x="148" y="108"/>
                  </a:cubicBezTo>
                  <a:cubicBezTo>
                    <a:pt x="127" y="128"/>
                    <a:pt x="107" y="128"/>
                    <a:pt x="107" y="148"/>
                  </a:cubicBezTo>
                  <a:cubicBezTo>
                    <a:pt x="87" y="148"/>
                    <a:pt x="61" y="174"/>
                    <a:pt x="41" y="174"/>
                  </a:cubicBezTo>
                  <a:cubicBezTo>
                    <a:pt x="21" y="194"/>
                    <a:pt x="21" y="194"/>
                    <a:pt x="0" y="214"/>
                  </a:cubicBezTo>
                  <a:cubicBezTo>
                    <a:pt x="41" y="194"/>
                    <a:pt x="87" y="174"/>
                    <a:pt x="127" y="148"/>
                  </a:cubicBezTo>
                  <a:cubicBezTo>
                    <a:pt x="148" y="148"/>
                    <a:pt x="168" y="128"/>
                    <a:pt x="189" y="128"/>
                  </a:cubicBezTo>
                  <a:cubicBezTo>
                    <a:pt x="189" y="108"/>
                    <a:pt x="214" y="108"/>
                    <a:pt x="214" y="108"/>
                  </a:cubicBezTo>
                  <a:cubicBezTo>
                    <a:pt x="234" y="87"/>
                    <a:pt x="234" y="87"/>
                    <a:pt x="255" y="87"/>
                  </a:cubicBezTo>
                  <a:cubicBezTo>
                    <a:pt x="316" y="67"/>
                    <a:pt x="382" y="67"/>
                    <a:pt x="422" y="47"/>
                  </a:cubicBezTo>
                  <a:lnTo>
                    <a:pt x="489" y="47"/>
                  </a:lnTo>
                  <a:cubicBezTo>
                    <a:pt x="509" y="67"/>
                    <a:pt x="529" y="67"/>
                    <a:pt x="550" y="67"/>
                  </a:cubicBezTo>
                  <a:lnTo>
                    <a:pt x="697" y="67"/>
                  </a:lnTo>
                  <a:cubicBezTo>
                    <a:pt x="677" y="47"/>
                    <a:pt x="656" y="47"/>
                    <a:pt x="636" y="47"/>
                  </a:cubicBezTo>
                  <a:cubicBezTo>
                    <a:pt x="616" y="21"/>
                    <a:pt x="595" y="21"/>
                    <a:pt x="570" y="21"/>
                  </a:cubicBezTo>
                  <a:lnTo>
                    <a:pt x="489" y="21"/>
                  </a:lnTo>
                  <a:cubicBezTo>
                    <a:pt x="468" y="21"/>
                    <a:pt x="468" y="1"/>
                    <a:pt x="443"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9"/>
            <p:cNvSpPr/>
            <p:nvPr/>
          </p:nvSpPr>
          <p:spPr>
            <a:xfrm>
              <a:off x="2555383" y="3343789"/>
              <a:ext cx="75296" cy="58006"/>
            </a:xfrm>
            <a:custGeom>
              <a:rect b="b" l="l" r="r" t="t"/>
              <a:pathLst>
                <a:path extrusionOk="0" h="785" w="1019">
                  <a:moveTo>
                    <a:pt x="1" y="1"/>
                  </a:moveTo>
                  <a:cubicBezTo>
                    <a:pt x="46" y="1"/>
                    <a:pt x="67" y="21"/>
                    <a:pt x="107" y="21"/>
                  </a:cubicBezTo>
                  <a:cubicBezTo>
                    <a:pt x="128" y="21"/>
                    <a:pt x="153" y="41"/>
                    <a:pt x="174" y="41"/>
                  </a:cubicBezTo>
                  <a:cubicBezTo>
                    <a:pt x="214" y="41"/>
                    <a:pt x="235" y="67"/>
                    <a:pt x="255" y="67"/>
                  </a:cubicBezTo>
                  <a:cubicBezTo>
                    <a:pt x="280" y="87"/>
                    <a:pt x="301" y="87"/>
                    <a:pt x="341" y="87"/>
                  </a:cubicBezTo>
                  <a:cubicBezTo>
                    <a:pt x="341" y="108"/>
                    <a:pt x="362" y="108"/>
                    <a:pt x="362" y="108"/>
                  </a:cubicBezTo>
                  <a:cubicBezTo>
                    <a:pt x="382" y="108"/>
                    <a:pt x="382" y="128"/>
                    <a:pt x="408" y="128"/>
                  </a:cubicBezTo>
                  <a:cubicBezTo>
                    <a:pt x="428" y="148"/>
                    <a:pt x="448" y="148"/>
                    <a:pt x="469" y="169"/>
                  </a:cubicBezTo>
                  <a:cubicBezTo>
                    <a:pt x="489" y="169"/>
                    <a:pt x="489" y="194"/>
                    <a:pt x="509" y="194"/>
                  </a:cubicBezTo>
                  <a:cubicBezTo>
                    <a:pt x="535" y="194"/>
                    <a:pt x="535" y="214"/>
                    <a:pt x="555" y="214"/>
                  </a:cubicBezTo>
                  <a:cubicBezTo>
                    <a:pt x="575" y="235"/>
                    <a:pt x="575" y="235"/>
                    <a:pt x="596" y="255"/>
                  </a:cubicBezTo>
                  <a:cubicBezTo>
                    <a:pt x="616" y="255"/>
                    <a:pt x="616" y="255"/>
                    <a:pt x="637" y="275"/>
                  </a:cubicBezTo>
                  <a:lnTo>
                    <a:pt x="662" y="296"/>
                  </a:lnTo>
                  <a:cubicBezTo>
                    <a:pt x="682" y="321"/>
                    <a:pt x="703" y="321"/>
                    <a:pt x="723" y="342"/>
                  </a:cubicBezTo>
                  <a:cubicBezTo>
                    <a:pt x="764" y="382"/>
                    <a:pt x="789" y="423"/>
                    <a:pt x="830" y="469"/>
                  </a:cubicBezTo>
                  <a:cubicBezTo>
                    <a:pt x="850" y="489"/>
                    <a:pt x="850" y="509"/>
                    <a:pt x="870" y="530"/>
                  </a:cubicBezTo>
                  <a:cubicBezTo>
                    <a:pt x="891" y="530"/>
                    <a:pt x="891" y="550"/>
                    <a:pt x="916" y="576"/>
                  </a:cubicBezTo>
                  <a:cubicBezTo>
                    <a:pt x="916" y="576"/>
                    <a:pt x="916" y="596"/>
                    <a:pt x="937" y="596"/>
                  </a:cubicBezTo>
                  <a:lnTo>
                    <a:pt x="937" y="616"/>
                  </a:lnTo>
                  <a:cubicBezTo>
                    <a:pt x="957" y="637"/>
                    <a:pt x="957" y="657"/>
                    <a:pt x="977" y="677"/>
                  </a:cubicBezTo>
                  <a:cubicBezTo>
                    <a:pt x="977" y="657"/>
                    <a:pt x="977" y="637"/>
                    <a:pt x="957" y="616"/>
                  </a:cubicBezTo>
                  <a:lnTo>
                    <a:pt x="957" y="596"/>
                  </a:lnTo>
                  <a:cubicBezTo>
                    <a:pt x="957" y="576"/>
                    <a:pt x="957" y="576"/>
                    <a:pt x="937" y="550"/>
                  </a:cubicBezTo>
                  <a:lnTo>
                    <a:pt x="937" y="530"/>
                  </a:lnTo>
                  <a:lnTo>
                    <a:pt x="916" y="509"/>
                  </a:lnTo>
                  <a:cubicBezTo>
                    <a:pt x="891" y="489"/>
                    <a:pt x="891" y="469"/>
                    <a:pt x="870" y="448"/>
                  </a:cubicBezTo>
                  <a:cubicBezTo>
                    <a:pt x="850" y="423"/>
                    <a:pt x="850" y="403"/>
                    <a:pt x="830" y="403"/>
                  </a:cubicBezTo>
                  <a:cubicBezTo>
                    <a:pt x="809" y="382"/>
                    <a:pt x="789" y="342"/>
                    <a:pt x="789" y="321"/>
                  </a:cubicBezTo>
                  <a:cubicBezTo>
                    <a:pt x="743" y="296"/>
                    <a:pt x="723" y="275"/>
                    <a:pt x="682" y="255"/>
                  </a:cubicBezTo>
                  <a:cubicBezTo>
                    <a:pt x="682" y="235"/>
                    <a:pt x="662" y="214"/>
                    <a:pt x="637" y="214"/>
                  </a:cubicBezTo>
                  <a:cubicBezTo>
                    <a:pt x="616" y="194"/>
                    <a:pt x="596" y="194"/>
                    <a:pt x="575" y="169"/>
                  </a:cubicBezTo>
                  <a:cubicBezTo>
                    <a:pt x="555" y="169"/>
                    <a:pt x="555" y="148"/>
                    <a:pt x="535" y="148"/>
                  </a:cubicBezTo>
                  <a:cubicBezTo>
                    <a:pt x="489" y="128"/>
                    <a:pt x="448" y="108"/>
                    <a:pt x="408" y="87"/>
                  </a:cubicBezTo>
                  <a:cubicBezTo>
                    <a:pt x="408" y="87"/>
                    <a:pt x="382" y="67"/>
                    <a:pt x="362" y="67"/>
                  </a:cubicBezTo>
                  <a:lnTo>
                    <a:pt x="341" y="67"/>
                  </a:lnTo>
                  <a:cubicBezTo>
                    <a:pt x="321" y="41"/>
                    <a:pt x="301" y="41"/>
                    <a:pt x="280" y="41"/>
                  </a:cubicBezTo>
                  <a:lnTo>
                    <a:pt x="255" y="21"/>
                  </a:lnTo>
                  <a:lnTo>
                    <a:pt x="153" y="21"/>
                  </a:lnTo>
                  <a:cubicBezTo>
                    <a:pt x="128" y="1"/>
                    <a:pt x="107" y="1"/>
                    <a:pt x="87" y="1"/>
                  </a:cubicBezTo>
                  <a:close/>
                  <a:moveTo>
                    <a:pt x="977" y="677"/>
                  </a:moveTo>
                  <a:cubicBezTo>
                    <a:pt x="977" y="703"/>
                    <a:pt x="998" y="743"/>
                    <a:pt x="1018" y="784"/>
                  </a:cubicBezTo>
                  <a:cubicBezTo>
                    <a:pt x="998" y="743"/>
                    <a:pt x="998" y="703"/>
                    <a:pt x="977" y="677"/>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9"/>
            <p:cNvSpPr/>
            <p:nvPr/>
          </p:nvSpPr>
          <p:spPr>
            <a:xfrm>
              <a:off x="2486589" y="3393814"/>
              <a:ext cx="142539" cy="34656"/>
            </a:xfrm>
            <a:custGeom>
              <a:rect b="b" l="l" r="r" t="t"/>
              <a:pathLst>
                <a:path extrusionOk="0" h="469" w="1929">
                  <a:moveTo>
                    <a:pt x="1018" y="0"/>
                  </a:moveTo>
                  <a:cubicBezTo>
                    <a:pt x="998" y="0"/>
                    <a:pt x="977" y="0"/>
                    <a:pt x="957" y="26"/>
                  </a:cubicBezTo>
                  <a:lnTo>
                    <a:pt x="891" y="26"/>
                  </a:lnTo>
                  <a:cubicBezTo>
                    <a:pt x="871" y="26"/>
                    <a:pt x="850" y="46"/>
                    <a:pt x="830" y="46"/>
                  </a:cubicBezTo>
                  <a:cubicBezTo>
                    <a:pt x="805" y="46"/>
                    <a:pt x="784" y="66"/>
                    <a:pt x="743" y="66"/>
                  </a:cubicBezTo>
                  <a:cubicBezTo>
                    <a:pt x="723" y="66"/>
                    <a:pt x="703" y="87"/>
                    <a:pt x="677" y="87"/>
                  </a:cubicBezTo>
                  <a:cubicBezTo>
                    <a:pt x="657" y="107"/>
                    <a:pt x="637" y="107"/>
                    <a:pt x="616" y="107"/>
                  </a:cubicBezTo>
                  <a:cubicBezTo>
                    <a:pt x="596" y="127"/>
                    <a:pt x="576" y="127"/>
                    <a:pt x="550" y="153"/>
                  </a:cubicBezTo>
                  <a:cubicBezTo>
                    <a:pt x="530" y="173"/>
                    <a:pt x="489" y="173"/>
                    <a:pt x="448" y="194"/>
                  </a:cubicBezTo>
                  <a:cubicBezTo>
                    <a:pt x="403" y="214"/>
                    <a:pt x="362" y="234"/>
                    <a:pt x="342" y="255"/>
                  </a:cubicBezTo>
                  <a:cubicBezTo>
                    <a:pt x="296" y="280"/>
                    <a:pt x="255" y="300"/>
                    <a:pt x="235" y="321"/>
                  </a:cubicBezTo>
                  <a:cubicBezTo>
                    <a:pt x="214" y="341"/>
                    <a:pt x="194" y="341"/>
                    <a:pt x="169" y="361"/>
                  </a:cubicBezTo>
                  <a:cubicBezTo>
                    <a:pt x="148" y="382"/>
                    <a:pt x="128" y="382"/>
                    <a:pt x="108" y="407"/>
                  </a:cubicBezTo>
                  <a:cubicBezTo>
                    <a:pt x="87" y="428"/>
                    <a:pt x="42" y="448"/>
                    <a:pt x="1" y="468"/>
                  </a:cubicBezTo>
                  <a:cubicBezTo>
                    <a:pt x="21" y="468"/>
                    <a:pt x="67" y="448"/>
                    <a:pt x="87" y="428"/>
                  </a:cubicBezTo>
                  <a:cubicBezTo>
                    <a:pt x="108" y="428"/>
                    <a:pt x="128" y="407"/>
                    <a:pt x="148" y="407"/>
                  </a:cubicBezTo>
                  <a:cubicBezTo>
                    <a:pt x="169" y="382"/>
                    <a:pt x="194" y="361"/>
                    <a:pt x="235" y="361"/>
                  </a:cubicBezTo>
                  <a:cubicBezTo>
                    <a:pt x="255" y="341"/>
                    <a:pt x="275" y="341"/>
                    <a:pt x="296" y="321"/>
                  </a:cubicBezTo>
                  <a:cubicBezTo>
                    <a:pt x="342" y="300"/>
                    <a:pt x="382" y="280"/>
                    <a:pt x="423" y="255"/>
                  </a:cubicBezTo>
                  <a:cubicBezTo>
                    <a:pt x="469" y="255"/>
                    <a:pt x="509" y="234"/>
                    <a:pt x="530" y="214"/>
                  </a:cubicBezTo>
                  <a:cubicBezTo>
                    <a:pt x="576" y="194"/>
                    <a:pt x="616" y="194"/>
                    <a:pt x="657" y="173"/>
                  </a:cubicBezTo>
                  <a:cubicBezTo>
                    <a:pt x="677" y="173"/>
                    <a:pt x="703" y="153"/>
                    <a:pt x="723" y="153"/>
                  </a:cubicBezTo>
                  <a:cubicBezTo>
                    <a:pt x="743" y="153"/>
                    <a:pt x="764" y="127"/>
                    <a:pt x="784" y="127"/>
                  </a:cubicBezTo>
                  <a:cubicBezTo>
                    <a:pt x="805" y="127"/>
                    <a:pt x="830" y="107"/>
                    <a:pt x="850" y="107"/>
                  </a:cubicBezTo>
                  <a:cubicBezTo>
                    <a:pt x="871" y="107"/>
                    <a:pt x="891" y="87"/>
                    <a:pt x="911" y="87"/>
                  </a:cubicBezTo>
                  <a:lnTo>
                    <a:pt x="998" y="87"/>
                  </a:lnTo>
                  <a:cubicBezTo>
                    <a:pt x="1018" y="87"/>
                    <a:pt x="1018" y="66"/>
                    <a:pt x="1038" y="66"/>
                  </a:cubicBezTo>
                  <a:lnTo>
                    <a:pt x="1313" y="66"/>
                  </a:lnTo>
                  <a:cubicBezTo>
                    <a:pt x="1313" y="66"/>
                    <a:pt x="1339" y="66"/>
                    <a:pt x="1359" y="87"/>
                  </a:cubicBezTo>
                  <a:lnTo>
                    <a:pt x="1440" y="87"/>
                  </a:lnTo>
                  <a:cubicBezTo>
                    <a:pt x="1486" y="87"/>
                    <a:pt x="1506" y="107"/>
                    <a:pt x="1527" y="107"/>
                  </a:cubicBezTo>
                  <a:lnTo>
                    <a:pt x="1568" y="107"/>
                  </a:lnTo>
                  <a:cubicBezTo>
                    <a:pt x="1593" y="107"/>
                    <a:pt x="1613" y="127"/>
                    <a:pt x="1613" y="127"/>
                  </a:cubicBezTo>
                  <a:lnTo>
                    <a:pt x="1654" y="127"/>
                  </a:lnTo>
                  <a:cubicBezTo>
                    <a:pt x="1674" y="153"/>
                    <a:pt x="1674" y="153"/>
                    <a:pt x="1695" y="153"/>
                  </a:cubicBezTo>
                  <a:lnTo>
                    <a:pt x="1720" y="153"/>
                  </a:lnTo>
                  <a:cubicBezTo>
                    <a:pt x="1740" y="173"/>
                    <a:pt x="1761" y="173"/>
                    <a:pt x="1801" y="194"/>
                  </a:cubicBezTo>
                  <a:cubicBezTo>
                    <a:pt x="1847" y="214"/>
                    <a:pt x="1888" y="234"/>
                    <a:pt x="1929" y="255"/>
                  </a:cubicBezTo>
                  <a:cubicBezTo>
                    <a:pt x="1908" y="234"/>
                    <a:pt x="1888" y="234"/>
                    <a:pt x="1868" y="214"/>
                  </a:cubicBezTo>
                  <a:cubicBezTo>
                    <a:pt x="1847" y="194"/>
                    <a:pt x="1822" y="194"/>
                    <a:pt x="1822" y="173"/>
                  </a:cubicBezTo>
                  <a:lnTo>
                    <a:pt x="1781" y="173"/>
                  </a:lnTo>
                  <a:cubicBezTo>
                    <a:pt x="1781" y="153"/>
                    <a:pt x="1761" y="153"/>
                    <a:pt x="1740" y="127"/>
                  </a:cubicBezTo>
                  <a:cubicBezTo>
                    <a:pt x="1720" y="127"/>
                    <a:pt x="1720" y="127"/>
                    <a:pt x="1695" y="107"/>
                  </a:cubicBezTo>
                  <a:cubicBezTo>
                    <a:pt x="1695" y="107"/>
                    <a:pt x="1674" y="107"/>
                    <a:pt x="1654" y="87"/>
                  </a:cubicBezTo>
                  <a:cubicBezTo>
                    <a:pt x="1654" y="87"/>
                    <a:pt x="1634" y="87"/>
                    <a:pt x="1613" y="66"/>
                  </a:cubicBezTo>
                  <a:lnTo>
                    <a:pt x="1568" y="66"/>
                  </a:lnTo>
                  <a:cubicBezTo>
                    <a:pt x="1568" y="66"/>
                    <a:pt x="1547" y="66"/>
                    <a:pt x="1547" y="46"/>
                  </a:cubicBezTo>
                  <a:lnTo>
                    <a:pt x="1506" y="46"/>
                  </a:lnTo>
                  <a:cubicBezTo>
                    <a:pt x="1486" y="46"/>
                    <a:pt x="1466" y="46"/>
                    <a:pt x="1440" y="26"/>
                  </a:cubicBezTo>
                  <a:lnTo>
                    <a:pt x="1379" y="26"/>
                  </a:lnTo>
                  <a:cubicBezTo>
                    <a:pt x="1359" y="26"/>
                    <a:pt x="1339" y="0"/>
                    <a:pt x="131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9"/>
            <p:cNvSpPr/>
            <p:nvPr/>
          </p:nvSpPr>
          <p:spPr>
            <a:xfrm>
              <a:off x="2615162" y="3434750"/>
              <a:ext cx="12488" cy="7980"/>
            </a:xfrm>
            <a:custGeom>
              <a:rect b="b" l="l" r="r" t="t"/>
              <a:pathLst>
                <a:path extrusionOk="0" h="108" w="169">
                  <a:moveTo>
                    <a:pt x="0" y="41"/>
                  </a:moveTo>
                  <a:lnTo>
                    <a:pt x="21" y="62"/>
                  </a:lnTo>
                  <a:lnTo>
                    <a:pt x="61" y="62"/>
                  </a:lnTo>
                  <a:lnTo>
                    <a:pt x="61" y="41"/>
                  </a:lnTo>
                  <a:close/>
                  <a:moveTo>
                    <a:pt x="82" y="1"/>
                  </a:moveTo>
                  <a:lnTo>
                    <a:pt x="82" y="21"/>
                  </a:lnTo>
                  <a:lnTo>
                    <a:pt x="61" y="21"/>
                  </a:lnTo>
                  <a:lnTo>
                    <a:pt x="61" y="41"/>
                  </a:lnTo>
                  <a:lnTo>
                    <a:pt x="82" y="41"/>
                  </a:lnTo>
                  <a:lnTo>
                    <a:pt x="82" y="62"/>
                  </a:lnTo>
                  <a:lnTo>
                    <a:pt x="82" y="82"/>
                  </a:lnTo>
                  <a:cubicBezTo>
                    <a:pt x="107" y="82"/>
                    <a:pt x="107" y="107"/>
                    <a:pt x="107" y="107"/>
                  </a:cubicBezTo>
                  <a:lnTo>
                    <a:pt x="148" y="107"/>
                  </a:lnTo>
                  <a:lnTo>
                    <a:pt x="168" y="82"/>
                  </a:lnTo>
                  <a:lnTo>
                    <a:pt x="128" y="82"/>
                  </a:lnTo>
                  <a:lnTo>
                    <a:pt x="107" y="62"/>
                  </a:lnTo>
                  <a:lnTo>
                    <a:pt x="107" y="41"/>
                  </a:lnTo>
                  <a:lnTo>
                    <a:pt x="107" y="21"/>
                  </a:lnTo>
                  <a:lnTo>
                    <a:pt x="10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9"/>
            <p:cNvSpPr/>
            <p:nvPr/>
          </p:nvSpPr>
          <p:spPr>
            <a:xfrm>
              <a:off x="2611763" y="3439258"/>
              <a:ext cx="12857" cy="11010"/>
            </a:xfrm>
            <a:custGeom>
              <a:rect b="b" l="l" r="r" t="t"/>
              <a:pathLst>
                <a:path extrusionOk="0" h="149" w="174">
                  <a:moveTo>
                    <a:pt x="153" y="67"/>
                  </a:moveTo>
                  <a:cubicBezTo>
                    <a:pt x="153" y="87"/>
                    <a:pt x="128" y="87"/>
                    <a:pt x="128" y="108"/>
                  </a:cubicBezTo>
                  <a:cubicBezTo>
                    <a:pt x="153" y="108"/>
                    <a:pt x="153" y="87"/>
                    <a:pt x="174" y="87"/>
                  </a:cubicBezTo>
                  <a:lnTo>
                    <a:pt x="174" y="67"/>
                  </a:lnTo>
                  <a:close/>
                  <a:moveTo>
                    <a:pt x="46" y="1"/>
                  </a:moveTo>
                  <a:lnTo>
                    <a:pt x="46" y="21"/>
                  </a:lnTo>
                  <a:lnTo>
                    <a:pt x="26" y="21"/>
                  </a:lnTo>
                  <a:lnTo>
                    <a:pt x="26" y="46"/>
                  </a:lnTo>
                  <a:lnTo>
                    <a:pt x="1" y="46"/>
                  </a:lnTo>
                  <a:lnTo>
                    <a:pt x="1" y="67"/>
                  </a:lnTo>
                  <a:lnTo>
                    <a:pt x="46" y="67"/>
                  </a:lnTo>
                  <a:lnTo>
                    <a:pt x="46" y="87"/>
                  </a:lnTo>
                  <a:lnTo>
                    <a:pt x="46" y="108"/>
                  </a:lnTo>
                  <a:lnTo>
                    <a:pt x="67" y="128"/>
                  </a:lnTo>
                  <a:lnTo>
                    <a:pt x="67" y="148"/>
                  </a:lnTo>
                  <a:lnTo>
                    <a:pt x="128" y="148"/>
                  </a:lnTo>
                  <a:lnTo>
                    <a:pt x="128" y="128"/>
                  </a:lnTo>
                  <a:lnTo>
                    <a:pt x="128" y="108"/>
                  </a:lnTo>
                  <a:lnTo>
                    <a:pt x="107" y="108"/>
                  </a:lnTo>
                  <a:lnTo>
                    <a:pt x="107" y="128"/>
                  </a:lnTo>
                  <a:lnTo>
                    <a:pt x="87" y="128"/>
                  </a:lnTo>
                  <a:lnTo>
                    <a:pt x="67" y="108"/>
                  </a:lnTo>
                  <a:lnTo>
                    <a:pt x="67" y="87"/>
                  </a:lnTo>
                  <a:lnTo>
                    <a:pt x="67" y="46"/>
                  </a:lnTo>
                  <a:lnTo>
                    <a:pt x="67" y="21"/>
                  </a:lnTo>
                  <a:lnTo>
                    <a:pt x="6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9"/>
            <p:cNvSpPr/>
            <p:nvPr/>
          </p:nvSpPr>
          <p:spPr>
            <a:xfrm>
              <a:off x="2623068" y="3444134"/>
              <a:ext cx="3030" cy="6133"/>
            </a:xfrm>
            <a:custGeom>
              <a:rect b="b" l="l" r="r" t="t"/>
              <a:pathLst>
                <a:path extrusionOk="0" h="83" w="41">
                  <a:moveTo>
                    <a:pt x="21" y="1"/>
                  </a:moveTo>
                  <a:cubicBezTo>
                    <a:pt x="0" y="21"/>
                    <a:pt x="0" y="21"/>
                    <a:pt x="0" y="42"/>
                  </a:cubicBezTo>
                  <a:lnTo>
                    <a:pt x="0" y="62"/>
                  </a:lnTo>
                  <a:lnTo>
                    <a:pt x="21" y="82"/>
                  </a:lnTo>
                  <a:lnTo>
                    <a:pt x="21" y="62"/>
                  </a:lnTo>
                  <a:cubicBezTo>
                    <a:pt x="21" y="42"/>
                    <a:pt x="21" y="21"/>
                    <a:pt x="4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9"/>
            <p:cNvSpPr/>
            <p:nvPr/>
          </p:nvSpPr>
          <p:spPr>
            <a:xfrm>
              <a:off x="2608733" y="3448642"/>
              <a:ext cx="12488" cy="9532"/>
            </a:xfrm>
            <a:custGeom>
              <a:rect b="b" l="l" r="r" t="t"/>
              <a:pathLst>
                <a:path extrusionOk="0" h="129" w="169">
                  <a:moveTo>
                    <a:pt x="108" y="47"/>
                  </a:moveTo>
                  <a:lnTo>
                    <a:pt x="108" y="67"/>
                  </a:lnTo>
                  <a:lnTo>
                    <a:pt x="128" y="87"/>
                  </a:lnTo>
                  <a:lnTo>
                    <a:pt x="128" y="67"/>
                  </a:lnTo>
                  <a:lnTo>
                    <a:pt x="128" y="47"/>
                  </a:lnTo>
                  <a:close/>
                  <a:moveTo>
                    <a:pt x="1" y="1"/>
                  </a:moveTo>
                  <a:lnTo>
                    <a:pt x="1" y="21"/>
                  </a:lnTo>
                  <a:lnTo>
                    <a:pt x="1" y="47"/>
                  </a:lnTo>
                  <a:lnTo>
                    <a:pt x="1" y="87"/>
                  </a:lnTo>
                  <a:cubicBezTo>
                    <a:pt x="1" y="87"/>
                    <a:pt x="1" y="108"/>
                    <a:pt x="21" y="108"/>
                  </a:cubicBezTo>
                  <a:lnTo>
                    <a:pt x="42" y="128"/>
                  </a:lnTo>
                  <a:cubicBezTo>
                    <a:pt x="67" y="108"/>
                    <a:pt x="67" y="108"/>
                    <a:pt x="87" y="108"/>
                  </a:cubicBezTo>
                  <a:lnTo>
                    <a:pt x="108" y="87"/>
                  </a:lnTo>
                  <a:lnTo>
                    <a:pt x="108" y="67"/>
                  </a:lnTo>
                  <a:cubicBezTo>
                    <a:pt x="87" y="67"/>
                    <a:pt x="87" y="87"/>
                    <a:pt x="67" y="87"/>
                  </a:cubicBezTo>
                  <a:lnTo>
                    <a:pt x="42" y="108"/>
                  </a:lnTo>
                  <a:lnTo>
                    <a:pt x="42" y="87"/>
                  </a:lnTo>
                  <a:lnTo>
                    <a:pt x="21" y="87"/>
                  </a:lnTo>
                  <a:lnTo>
                    <a:pt x="21" y="67"/>
                  </a:lnTo>
                  <a:lnTo>
                    <a:pt x="21" y="47"/>
                  </a:lnTo>
                  <a:lnTo>
                    <a:pt x="21" y="21"/>
                  </a:lnTo>
                  <a:lnTo>
                    <a:pt x="21" y="1"/>
                  </a:lnTo>
                  <a:close/>
                  <a:moveTo>
                    <a:pt x="128" y="87"/>
                  </a:moveTo>
                  <a:lnTo>
                    <a:pt x="128" y="108"/>
                  </a:lnTo>
                  <a:lnTo>
                    <a:pt x="148" y="128"/>
                  </a:lnTo>
                  <a:lnTo>
                    <a:pt x="169" y="128"/>
                  </a:lnTo>
                  <a:lnTo>
                    <a:pt x="169" y="108"/>
                  </a:lnTo>
                  <a:lnTo>
                    <a:pt x="148" y="108"/>
                  </a:lnTo>
                  <a:lnTo>
                    <a:pt x="128" y="87"/>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9"/>
            <p:cNvSpPr/>
            <p:nvPr/>
          </p:nvSpPr>
          <p:spPr>
            <a:xfrm>
              <a:off x="2604226" y="3456548"/>
              <a:ext cx="15517" cy="7980"/>
            </a:xfrm>
            <a:custGeom>
              <a:rect b="b" l="l" r="r" t="t"/>
              <a:pathLst>
                <a:path extrusionOk="0" h="108" w="210">
                  <a:moveTo>
                    <a:pt x="21" y="21"/>
                  </a:moveTo>
                  <a:lnTo>
                    <a:pt x="1" y="41"/>
                  </a:lnTo>
                  <a:lnTo>
                    <a:pt x="1" y="67"/>
                  </a:lnTo>
                  <a:lnTo>
                    <a:pt x="21" y="87"/>
                  </a:lnTo>
                  <a:lnTo>
                    <a:pt x="21" y="108"/>
                  </a:lnTo>
                  <a:lnTo>
                    <a:pt x="62" y="108"/>
                  </a:lnTo>
                  <a:cubicBezTo>
                    <a:pt x="62" y="108"/>
                    <a:pt x="62" y="87"/>
                    <a:pt x="82" y="87"/>
                  </a:cubicBezTo>
                  <a:lnTo>
                    <a:pt x="82" y="67"/>
                  </a:lnTo>
                  <a:lnTo>
                    <a:pt x="62" y="67"/>
                  </a:lnTo>
                  <a:lnTo>
                    <a:pt x="42" y="87"/>
                  </a:lnTo>
                  <a:lnTo>
                    <a:pt x="42" y="67"/>
                  </a:lnTo>
                  <a:lnTo>
                    <a:pt x="21" y="41"/>
                  </a:lnTo>
                  <a:lnTo>
                    <a:pt x="21" y="21"/>
                  </a:lnTo>
                  <a:close/>
                  <a:moveTo>
                    <a:pt x="103" y="1"/>
                  </a:moveTo>
                  <a:lnTo>
                    <a:pt x="103" y="21"/>
                  </a:lnTo>
                  <a:lnTo>
                    <a:pt x="82" y="41"/>
                  </a:lnTo>
                  <a:lnTo>
                    <a:pt x="82" y="67"/>
                  </a:lnTo>
                  <a:lnTo>
                    <a:pt x="103" y="67"/>
                  </a:lnTo>
                  <a:lnTo>
                    <a:pt x="103" y="41"/>
                  </a:lnTo>
                  <a:lnTo>
                    <a:pt x="128" y="67"/>
                  </a:lnTo>
                  <a:cubicBezTo>
                    <a:pt x="128" y="87"/>
                    <a:pt x="148" y="87"/>
                    <a:pt x="148" y="108"/>
                  </a:cubicBezTo>
                  <a:lnTo>
                    <a:pt x="209" y="108"/>
                  </a:lnTo>
                  <a:lnTo>
                    <a:pt x="209" y="87"/>
                  </a:lnTo>
                  <a:lnTo>
                    <a:pt x="169" y="87"/>
                  </a:lnTo>
                  <a:lnTo>
                    <a:pt x="148" y="67"/>
                  </a:lnTo>
                  <a:lnTo>
                    <a:pt x="128" y="41"/>
                  </a:lnTo>
                  <a:lnTo>
                    <a:pt x="128" y="21"/>
                  </a:lnTo>
                  <a:lnTo>
                    <a:pt x="103"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9"/>
            <p:cNvSpPr/>
            <p:nvPr/>
          </p:nvSpPr>
          <p:spPr>
            <a:xfrm>
              <a:off x="2602378" y="3462977"/>
              <a:ext cx="15887" cy="10936"/>
            </a:xfrm>
            <a:custGeom>
              <a:rect b="b" l="l" r="r" t="t"/>
              <a:pathLst>
                <a:path extrusionOk="0" h="148" w="215">
                  <a:moveTo>
                    <a:pt x="1" y="41"/>
                  </a:moveTo>
                  <a:lnTo>
                    <a:pt x="1" y="61"/>
                  </a:lnTo>
                  <a:lnTo>
                    <a:pt x="26" y="61"/>
                  </a:lnTo>
                  <a:lnTo>
                    <a:pt x="26" y="82"/>
                  </a:lnTo>
                  <a:lnTo>
                    <a:pt x="26" y="107"/>
                  </a:lnTo>
                  <a:lnTo>
                    <a:pt x="46" y="127"/>
                  </a:lnTo>
                  <a:lnTo>
                    <a:pt x="67" y="107"/>
                  </a:lnTo>
                  <a:lnTo>
                    <a:pt x="46" y="107"/>
                  </a:lnTo>
                  <a:lnTo>
                    <a:pt x="46" y="82"/>
                  </a:lnTo>
                  <a:lnTo>
                    <a:pt x="46" y="61"/>
                  </a:lnTo>
                  <a:lnTo>
                    <a:pt x="46" y="41"/>
                  </a:lnTo>
                  <a:close/>
                  <a:moveTo>
                    <a:pt x="107" y="0"/>
                  </a:moveTo>
                  <a:lnTo>
                    <a:pt x="107" y="21"/>
                  </a:lnTo>
                  <a:lnTo>
                    <a:pt x="107" y="41"/>
                  </a:lnTo>
                  <a:lnTo>
                    <a:pt x="87" y="61"/>
                  </a:lnTo>
                  <a:lnTo>
                    <a:pt x="67" y="82"/>
                  </a:lnTo>
                  <a:lnTo>
                    <a:pt x="67" y="107"/>
                  </a:lnTo>
                  <a:lnTo>
                    <a:pt x="87" y="107"/>
                  </a:lnTo>
                  <a:lnTo>
                    <a:pt x="87" y="82"/>
                  </a:lnTo>
                  <a:lnTo>
                    <a:pt x="107" y="82"/>
                  </a:lnTo>
                  <a:lnTo>
                    <a:pt x="107" y="61"/>
                  </a:lnTo>
                  <a:lnTo>
                    <a:pt x="128" y="82"/>
                  </a:lnTo>
                  <a:lnTo>
                    <a:pt x="128" y="107"/>
                  </a:lnTo>
                  <a:lnTo>
                    <a:pt x="153" y="127"/>
                  </a:lnTo>
                  <a:lnTo>
                    <a:pt x="153" y="148"/>
                  </a:lnTo>
                  <a:lnTo>
                    <a:pt x="194" y="148"/>
                  </a:lnTo>
                  <a:lnTo>
                    <a:pt x="214" y="127"/>
                  </a:lnTo>
                  <a:lnTo>
                    <a:pt x="214" y="107"/>
                  </a:lnTo>
                  <a:lnTo>
                    <a:pt x="194" y="107"/>
                  </a:lnTo>
                  <a:lnTo>
                    <a:pt x="194" y="127"/>
                  </a:lnTo>
                  <a:lnTo>
                    <a:pt x="173" y="127"/>
                  </a:lnTo>
                  <a:lnTo>
                    <a:pt x="153" y="107"/>
                  </a:lnTo>
                  <a:lnTo>
                    <a:pt x="153" y="82"/>
                  </a:lnTo>
                  <a:cubicBezTo>
                    <a:pt x="153" y="61"/>
                    <a:pt x="128" y="61"/>
                    <a:pt x="128" y="41"/>
                  </a:cubicBezTo>
                  <a:lnTo>
                    <a:pt x="128" y="21"/>
                  </a:lnTo>
                  <a:lnTo>
                    <a:pt x="128"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9"/>
            <p:cNvSpPr/>
            <p:nvPr/>
          </p:nvSpPr>
          <p:spPr>
            <a:xfrm>
              <a:off x="2621147" y="3431351"/>
              <a:ext cx="6503" cy="3473"/>
            </a:xfrm>
            <a:custGeom>
              <a:rect b="b" l="l" r="r" t="t"/>
              <a:pathLst>
                <a:path extrusionOk="0" h="47" w="88">
                  <a:moveTo>
                    <a:pt x="87" y="1"/>
                  </a:moveTo>
                  <a:lnTo>
                    <a:pt x="67" y="26"/>
                  </a:lnTo>
                  <a:lnTo>
                    <a:pt x="1" y="26"/>
                  </a:lnTo>
                  <a:lnTo>
                    <a:pt x="1" y="47"/>
                  </a:lnTo>
                  <a:lnTo>
                    <a:pt x="67" y="47"/>
                  </a:lnTo>
                  <a:cubicBezTo>
                    <a:pt x="67" y="47"/>
                    <a:pt x="87" y="47"/>
                    <a:pt x="87" y="26"/>
                  </a:cubicBezTo>
                  <a:lnTo>
                    <a:pt x="8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9"/>
            <p:cNvSpPr/>
            <p:nvPr/>
          </p:nvSpPr>
          <p:spPr>
            <a:xfrm>
              <a:off x="2597871" y="3472361"/>
              <a:ext cx="17365" cy="9458"/>
            </a:xfrm>
            <a:custGeom>
              <a:rect b="b" l="l" r="r" t="t"/>
              <a:pathLst>
                <a:path extrusionOk="0" h="128" w="235">
                  <a:moveTo>
                    <a:pt x="62" y="0"/>
                  </a:moveTo>
                  <a:lnTo>
                    <a:pt x="62" y="21"/>
                  </a:lnTo>
                  <a:lnTo>
                    <a:pt x="62" y="41"/>
                  </a:lnTo>
                  <a:lnTo>
                    <a:pt x="21" y="41"/>
                  </a:lnTo>
                  <a:lnTo>
                    <a:pt x="0" y="61"/>
                  </a:lnTo>
                  <a:lnTo>
                    <a:pt x="62" y="61"/>
                  </a:lnTo>
                  <a:lnTo>
                    <a:pt x="87" y="41"/>
                  </a:lnTo>
                  <a:lnTo>
                    <a:pt x="87" y="61"/>
                  </a:lnTo>
                  <a:lnTo>
                    <a:pt x="87" y="82"/>
                  </a:lnTo>
                  <a:lnTo>
                    <a:pt x="107" y="82"/>
                  </a:lnTo>
                  <a:lnTo>
                    <a:pt x="107" y="61"/>
                  </a:lnTo>
                  <a:lnTo>
                    <a:pt x="107" y="41"/>
                  </a:lnTo>
                  <a:lnTo>
                    <a:pt x="107" y="21"/>
                  </a:lnTo>
                  <a:lnTo>
                    <a:pt x="107" y="0"/>
                  </a:lnTo>
                  <a:close/>
                  <a:moveTo>
                    <a:pt x="214" y="21"/>
                  </a:moveTo>
                  <a:cubicBezTo>
                    <a:pt x="189" y="41"/>
                    <a:pt x="189" y="61"/>
                    <a:pt x="168" y="82"/>
                  </a:cubicBezTo>
                  <a:lnTo>
                    <a:pt x="148" y="107"/>
                  </a:lnTo>
                  <a:lnTo>
                    <a:pt x="128" y="107"/>
                  </a:lnTo>
                  <a:lnTo>
                    <a:pt x="128" y="82"/>
                  </a:lnTo>
                  <a:lnTo>
                    <a:pt x="107" y="82"/>
                  </a:lnTo>
                  <a:lnTo>
                    <a:pt x="107" y="107"/>
                  </a:lnTo>
                  <a:lnTo>
                    <a:pt x="128" y="128"/>
                  </a:lnTo>
                  <a:lnTo>
                    <a:pt x="168" y="128"/>
                  </a:lnTo>
                  <a:lnTo>
                    <a:pt x="189" y="107"/>
                  </a:lnTo>
                  <a:lnTo>
                    <a:pt x="189" y="82"/>
                  </a:lnTo>
                  <a:cubicBezTo>
                    <a:pt x="214" y="61"/>
                    <a:pt x="214" y="61"/>
                    <a:pt x="234" y="41"/>
                  </a:cubicBezTo>
                  <a:lnTo>
                    <a:pt x="214" y="2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9"/>
            <p:cNvSpPr/>
            <p:nvPr/>
          </p:nvSpPr>
          <p:spPr>
            <a:xfrm>
              <a:off x="2613684" y="3473839"/>
              <a:ext cx="1552" cy="4581"/>
            </a:xfrm>
            <a:custGeom>
              <a:rect b="b" l="l" r="r" t="t"/>
              <a:pathLst>
                <a:path extrusionOk="0" h="62" w="21">
                  <a:moveTo>
                    <a:pt x="20" y="1"/>
                  </a:moveTo>
                  <a:lnTo>
                    <a:pt x="0" y="21"/>
                  </a:lnTo>
                  <a:lnTo>
                    <a:pt x="0" y="41"/>
                  </a:lnTo>
                  <a:lnTo>
                    <a:pt x="20" y="62"/>
                  </a:lnTo>
                  <a:lnTo>
                    <a:pt x="20" y="41"/>
                  </a:lnTo>
                  <a:lnTo>
                    <a:pt x="20" y="21"/>
                  </a:lnTo>
                  <a:lnTo>
                    <a:pt x="2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9"/>
            <p:cNvSpPr/>
            <p:nvPr/>
          </p:nvSpPr>
          <p:spPr>
            <a:xfrm>
              <a:off x="2596393" y="3478346"/>
              <a:ext cx="17365" cy="12857"/>
            </a:xfrm>
            <a:custGeom>
              <a:rect b="b" l="l" r="r" t="t"/>
              <a:pathLst>
                <a:path extrusionOk="0" h="174" w="235">
                  <a:moveTo>
                    <a:pt x="41" y="1"/>
                  </a:moveTo>
                  <a:lnTo>
                    <a:pt x="20" y="26"/>
                  </a:lnTo>
                  <a:lnTo>
                    <a:pt x="20" y="47"/>
                  </a:lnTo>
                  <a:lnTo>
                    <a:pt x="0" y="47"/>
                  </a:lnTo>
                  <a:lnTo>
                    <a:pt x="0" y="67"/>
                  </a:lnTo>
                  <a:lnTo>
                    <a:pt x="20" y="67"/>
                  </a:lnTo>
                  <a:lnTo>
                    <a:pt x="20" y="87"/>
                  </a:lnTo>
                  <a:cubicBezTo>
                    <a:pt x="20" y="87"/>
                    <a:pt x="20" y="108"/>
                    <a:pt x="41" y="108"/>
                  </a:cubicBezTo>
                  <a:lnTo>
                    <a:pt x="41" y="128"/>
                  </a:lnTo>
                  <a:lnTo>
                    <a:pt x="41" y="153"/>
                  </a:lnTo>
                  <a:lnTo>
                    <a:pt x="107" y="153"/>
                  </a:lnTo>
                  <a:lnTo>
                    <a:pt x="127" y="128"/>
                  </a:lnTo>
                  <a:cubicBezTo>
                    <a:pt x="127" y="108"/>
                    <a:pt x="148" y="108"/>
                    <a:pt x="148" y="87"/>
                  </a:cubicBezTo>
                  <a:cubicBezTo>
                    <a:pt x="148" y="108"/>
                    <a:pt x="168" y="108"/>
                    <a:pt x="168" y="128"/>
                  </a:cubicBezTo>
                  <a:lnTo>
                    <a:pt x="188" y="153"/>
                  </a:lnTo>
                  <a:lnTo>
                    <a:pt x="188" y="128"/>
                  </a:lnTo>
                  <a:lnTo>
                    <a:pt x="188" y="108"/>
                  </a:lnTo>
                  <a:cubicBezTo>
                    <a:pt x="168" y="87"/>
                    <a:pt x="168" y="87"/>
                    <a:pt x="168" y="67"/>
                  </a:cubicBezTo>
                  <a:lnTo>
                    <a:pt x="168" y="47"/>
                  </a:lnTo>
                  <a:lnTo>
                    <a:pt x="148" y="47"/>
                  </a:lnTo>
                  <a:lnTo>
                    <a:pt x="148" y="67"/>
                  </a:lnTo>
                  <a:lnTo>
                    <a:pt x="127" y="67"/>
                  </a:lnTo>
                  <a:lnTo>
                    <a:pt x="127" y="87"/>
                  </a:lnTo>
                  <a:cubicBezTo>
                    <a:pt x="127" y="108"/>
                    <a:pt x="107" y="108"/>
                    <a:pt x="107" y="108"/>
                  </a:cubicBezTo>
                  <a:lnTo>
                    <a:pt x="82" y="128"/>
                  </a:lnTo>
                  <a:lnTo>
                    <a:pt x="61" y="128"/>
                  </a:lnTo>
                  <a:lnTo>
                    <a:pt x="61" y="108"/>
                  </a:lnTo>
                  <a:lnTo>
                    <a:pt x="41" y="87"/>
                  </a:lnTo>
                  <a:lnTo>
                    <a:pt x="41" y="47"/>
                  </a:lnTo>
                  <a:lnTo>
                    <a:pt x="41" y="26"/>
                  </a:lnTo>
                  <a:lnTo>
                    <a:pt x="41" y="1"/>
                  </a:lnTo>
                  <a:close/>
                  <a:moveTo>
                    <a:pt x="188" y="153"/>
                  </a:moveTo>
                  <a:lnTo>
                    <a:pt x="209" y="174"/>
                  </a:lnTo>
                  <a:lnTo>
                    <a:pt x="234" y="174"/>
                  </a:lnTo>
                  <a:lnTo>
                    <a:pt x="234" y="153"/>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9"/>
            <p:cNvSpPr/>
            <p:nvPr/>
          </p:nvSpPr>
          <p:spPr>
            <a:xfrm>
              <a:off x="2592994" y="3491130"/>
              <a:ext cx="20764" cy="12488"/>
            </a:xfrm>
            <a:custGeom>
              <a:rect b="b" l="l" r="r" t="t"/>
              <a:pathLst>
                <a:path extrusionOk="0" h="169" w="281">
                  <a:moveTo>
                    <a:pt x="0" y="41"/>
                  </a:moveTo>
                  <a:lnTo>
                    <a:pt x="0" y="62"/>
                  </a:lnTo>
                  <a:lnTo>
                    <a:pt x="0" y="82"/>
                  </a:lnTo>
                  <a:lnTo>
                    <a:pt x="26" y="107"/>
                  </a:lnTo>
                  <a:lnTo>
                    <a:pt x="46" y="128"/>
                  </a:lnTo>
                  <a:cubicBezTo>
                    <a:pt x="46" y="128"/>
                    <a:pt x="66" y="128"/>
                    <a:pt x="66" y="107"/>
                  </a:cubicBezTo>
                  <a:lnTo>
                    <a:pt x="46" y="107"/>
                  </a:lnTo>
                  <a:lnTo>
                    <a:pt x="46" y="82"/>
                  </a:lnTo>
                  <a:lnTo>
                    <a:pt x="26" y="82"/>
                  </a:lnTo>
                  <a:lnTo>
                    <a:pt x="26" y="62"/>
                  </a:lnTo>
                  <a:lnTo>
                    <a:pt x="0" y="41"/>
                  </a:lnTo>
                  <a:close/>
                  <a:moveTo>
                    <a:pt x="107" y="1"/>
                  </a:moveTo>
                  <a:lnTo>
                    <a:pt x="107" y="21"/>
                  </a:lnTo>
                  <a:lnTo>
                    <a:pt x="107" y="41"/>
                  </a:lnTo>
                  <a:cubicBezTo>
                    <a:pt x="107" y="41"/>
                    <a:pt x="87" y="62"/>
                    <a:pt x="87" y="82"/>
                  </a:cubicBezTo>
                  <a:lnTo>
                    <a:pt x="66" y="82"/>
                  </a:lnTo>
                  <a:lnTo>
                    <a:pt x="66" y="107"/>
                  </a:lnTo>
                  <a:lnTo>
                    <a:pt x="87" y="107"/>
                  </a:lnTo>
                  <a:cubicBezTo>
                    <a:pt x="87" y="82"/>
                    <a:pt x="107" y="82"/>
                    <a:pt x="107" y="82"/>
                  </a:cubicBezTo>
                  <a:lnTo>
                    <a:pt x="107" y="62"/>
                  </a:lnTo>
                  <a:lnTo>
                    <a:pt x="128" y="41"/>
                  </a:lnTo>
                  <a:lnTo>
                    <a:pt x="128" y="82"/>
                  </a:lnTo>
                  <a:lnTo>
                    <a:pt x="128" y="107"/>
                  </a:lnTo>
                  <a:lnTo>
                    <a:pt x="153" y="128"/>
                  </a:lnTo>
                  <a:lnTo>
                    <a:pt x="153" y="107"/>
                  </a:lnTo>
                  <a:lnTo>
                    <a:pt x="153" y="82"/>
                  </a:lnTo>
                  <a:lnTo>
                    <a:pt x="153" y="62"/>
                  </a:lnTo>
                  <a:lnTo>
                    <a:pt x="153" y="41"/>
                  </a:lnTo>
                  <a:lnTo>
                    <a:pt x="128" y="21"/>
                  </a:lnTo>
                  <a:lnTo>
                    <a:pt x="128" y="1"/>
                  </a:lnTo>
                  <a:close/>
                  <a:moveTo>
                    <a:pt x="255" y="1"/>
                  </a:moveTo>
                  <a:lnTo>
                    <a:pt x="255" y="21"/>
                  </a:lnTo>
                  <a:cubicBezTo>
                    <a:pt x="255" y="21"/>
                    <a:pt x="234" y="41"/>
                    <a:pt x="234" y="62"/>
                  </a:cubicBezTo>
                  <a:lnTo>
                    <a:pt x="234" y="82"/>
                  </a:lnTo>
                  <a:lnTo>
                    <a:pt x="214" y="107"/>
                  </a:lnTo>
                  <a:lnTo>
                    <a:pt x="214" y="128"/>
                  </a:lnTo>
                  <a:lnTo>
                    <a:pt x="214" y="148"/>
                  </a:lnTo>
                  <a:lnTo>
                    <a:pt x="173" y="148"/>
                  </a:lnTo>
                  <a:lnTo>
                    <a:pt x="173" y="128"/>
                  </a:lnTo>
                  <a:lnTo>
                    <a:pt x="153" y="128"/>
                  </a:lnTo>
                  <a:lnTo>
                    <a:pt x="153" y="148"/>
                  </a:lnTo>
                  <a:lnTo>
                    <a:pt x="173" y="169"/>
                  </a:lnTo>
                  <a:lnTo>
                    <a:pt x="214" y="169"/>
                  </a:lnTo>
                  <a:lnTo>
                    <a:pt x="234" y="148"/>
                  </a:lnTo>
                  <a:cubicBezTo>
                    <a:pt x="234" y="128"/>
                    <a:pt x="234" y="128"/>
                    <a:pt x="255" y="107"/>
                  </a:cubicBezTo>
                  <a:lnTo>
                    <a:pt x="255" y="82"/>
                  </a:lnTo>
                  <a:lnTo>
                    <a:pt x="255" y="62"/>
                  </a:lnTo>
                  <a:lnTo>
                    <a:pt x="255" y="41"/>
                  </a:lnTo>
                  <a:lnTo>
                    <a:pt x="280" y="21"/>
                  </a:lnTo>
                  <a:lnTo>
                    <a:pt x="255"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9"/>
            <p:cNvSpPr/>
            <p:nvPr/>
          </p:nvSpPr>
          <p:spPr>
            <a:xfrm>
              <a:off x="2589964" y="3500514"/>
              <a:ext cx="17365" cy="14040"/>
            </a:xfrm>
            <a:custGeom>
              <a:rect b="b" l="l" r="r" t="t"/>
              <a:pathLst>
                <a:path extrusionOk="0" h="190" w="235">
                  <a:moveTo>
                    <a:pt x="67" y="1"/>
                  </a:moveTo>
                  <a:lnTo>
                    <a:pt x="67" y="21"/>
                  </a:lnTo>
                  <a:lnTo>
                    <a:pt x="67" y="42"/>
                  </a:lnTo>
                  <a:lnTo>
                    <a:pt x="41" y="62"/>
                  </a:lnTo>
                  <a:lnTo>
                    <a:pt x="21" y="62"/>
                  </a:lnTo>
                  <a:lnTo>
                    <a:pt x="21" y="82"/>
                  </a:lnTo>
                  <a:lnTo>
                    <a:pt x="1" y="82"/>
                  </a:lnTo>
                  <a:lnTo>
                    <a:pt x="1" y="108"/>
                  </a:lnTo>
                  <a:lnTo>
                    <a:pt x="41" y="108"/>
                  </a:lnTo>
                  <a:lnTo>
                    <a:pt x="41" y="82"/>
                  </a:lnTo>
                  <a:cubicBezTo>
                    <a:pt x="67" y="82"/>
                    <a:pt x="67" y="62"/>
                    <a:pt x="67" y="62"/>
                  </a:cubicBezTo>
                  <a:lnTo>
                    <a:pt x="67" y="82"/>
                  </a:lnTo>
                  <a:lnTo>
                    <a:pt x="67" y="108"/>
                  </a:lnTo>
                  <a:lnTo>
                    <a:pt x="87" y="128"/>
                  </a:lnTo>
                  <a:lnTo>
                    <a:pt x="87" y="148"/>
                  </a:lnTo>
                  <a:lnTo>
                    <a:pt x="87" y="169"/>
                  </a:lnTo>
                  <a:lnTo>
                    <a:pt x="107" y="169"/>
                  </a:lnTo>
                  <a:lnTo>
                    <a:pt x="128" y="189"/>
                  </a:lnTo>
                  <a:lnTo>
                    <a:pt x="194" y="189"/>
                  </a:lnTo>
                  <a:lnTo>
                    <a:pt x="194" y="169"/>
                  </a:lnTo>
                  <a:lnTo>
                    <a:pt x="214" y="148"/>
                  </a:lnTo>
                  <a:lnTo>
                    <a:pt x="214" y="128"/>
                  </a:lnTo>
                  <a:lnTo>
                    <a:pt x="214" y="108"/>
                  </a:lnTo>
                  <a:cubicBezTo>
                    <a:pt x="214" y="108"/>
                    <a:pt x="214" y="82"/>
                    <a:pt x="235" y="62"/>
                  </a:cubicBezTo>
                  <a:lnTo>
                    <a:pt x="214" y="42"/>
                  </a:lnTo>
                  <a:lnTo>
                    <a:pt x="214" y="62"/>
                  </a:lnTo>
                  <a:lnTo>
                    <a:pt x="194" y="82"/>
                  </a:lnTo>
                  <a:lnTo>
                    <a:pt x="194" y="108"/>
                  </a:lnTo>
                  <a:lnTo>
                    <a:pt x="194" y="128"/>
                  </a:lnTo>
                  <a:lnTo>
                    <a:pt x="194" y="148"/>
                  </a:lnTo>
                  <a:lnTo>
                    <a:pt x="169" y="169"/>
                  </a:lnTo>
                  <a:lnTo>
                    <a:pt x="128" y="169"/>
                  </a:lnTo>
                  <a:lnTo>
                    <a:pt x="107" y="148"/>
                  </a:lnTo>
                  <a:cubicBezTo>
                    <a:pt x="107" y="128"/>
                    <a:pt x="107" y="128"/>
                    <a:pt x="87" y="108"/>
                  </a:cubicBezTo>
                  <a:lnTo>
                    <a:pt x="87" y="82"/>
                  </a:lnTo>
                  <a:lnTo>
                    <a:pt x="87" y="42"/>
                  </a:lnTo>
                  <a:lnTo>
                    <a:pt x="87" y="21"/>
                  </a:lnTo>
                  <a:lnTo>
                    <a:pt x="8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9"/>
            <p:cNvSpPr/>
            <p:nvPr/>
          </p:nvSpPr>
          <p:spPr>
            <a:xfrm>
              <a:off x="2605777" y="3503544"/>
              <a:ext cx="3030" cy="9458"/>
            </a:xfrm>
            <a:custGeom>
              <a:rect b="b" l="l" r="r" t="t"/>
              <a:pathLst>
                <a:path extrusionOk="0" h="128" w="41">
                  <a:moveTo>
                    <a:pt x="0" y="1"/>
                  </a:moveTo>
                  <a:lnTo>
                    <a:pt x="0" y="21"/>
                  </a:lnTo>
                  <a:lnTo>
                    <a:pt x="0" y="41"/>
                  </a:lnTo>
                  <a:lnTo>
                    <a:pt x="0" y="67"/>
                  </a:lnTo>
                  <a:lnTo>
                    <a:pt x="0" y="87"/>
                  </a:lnTo>
                  <a:lnTo>
                    <a:pt x="21" y="107"/>
                  </a:lnTo>
                  <a:lnTo>
                    <a:pt x="21" y="128"/>
                  </a:lnTo>
                  <a:lnTo>
                    <a:pt x="41" y="128"/>
                  </a:lnTo>
                  <a:lnTo>
                    <a:pt x="41" y="107"/>
                  </a:lnTo>
                  <a:cubicBezTo>
                    <a:pt x="41" y="107"/>
                    <a:pt x="41" y="87"/>
                    <a:pt x="21" y="87"/>
                  </a:cubicBezTo>
                  <a:lnTo>
                    <a:pt x="21" y="67"/>
                  </a:lnTo>
                  <a:lnTo>
                    <a:pt x="21" y="41"/>
                  </a:lnTo>
                  <a:lnTo>
                    <a:pt x="21" y="21"/>
                  </a:lnTo>
                  <a:lnTo>
                    <a:pt x="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9"/>
            <p:cNvSpPr/>
            <p:nvPr/>
          </p:nvSpPr>
          <p:spPr>
            <a:xfrm>
              <a:off x="2586935" y="3512928"/>
              <a:ext cx="21872" cy="15887"/>
            </a:xfrm>
            <a:custGeom>
              <a:rect b="b" l="l" r="r" t="t"/>
              <a:pathLst>
                <a:path extrusionOk="0" h="215" w="296">
                  <a:moveTo>
                    <a:pt x="21" y="1"/>
                  </a:moveTo>
                  <a:lnTo>
                    <a:pt x="21" y="21"/>
                  </a:lnTo>
                  <a:cubicBezTo>
                    <a:pt x="21" y="21"/>
                    <a:pt x="21" y="41"/>
                    <a:pt x="1" y="41"/>
                  </a:cubicBezTo>
                  <a:lnTo>
                    <a:pt x="1" y="67"/>
                  </a:lnTo>
                  <a:lnTo>
                    <a:pt x="1" y="87"/>
                  </a:lnTo>
                  <a:lnTo>
                    <a:pt x="21" y="67"/>
                  </a:lnTo>
                  <a:lnTo>
                    <a:pt x="21" y="87"/>
                  </a:lnTo>
                  <a:cubicBezTo>
                    <a:pt x="21" y="108"/>
                    <a:pt x="42" y="108"/>
                    <a:pt x="42" y="128"/>
                  </a:cubicBezTo>
                  <a:lnTo>
                    <a:pt x="42" y="148"/>
                  </a:lnTo>
                  <a:lnTo>
                    <a:pt x="42" y="169"/>
                  </a:lnTo>
                  <a:lnTo>
                    <a:pt x="62" y="194"/>
                  </a:lnTo>
                  <a:lnTo>
                    <a:pt x="82" y="194"/>
                  </a:lnTo>
                  <a:lnTo>
                    <a:pt x="82" y="169"/>
                  </a:lnTo>
                  <a:lnTo>
                    <a:pt x="62" y="148"/>
                  </a:lnTo>
                  <a:lnTo>
                    <a:pt x="62" y="128"/>
                  </a:lnTo>
                  <a:cubicBezTo>
                    <a:pt x="62" y="128"/>
                    <a:pt x="62" y="108"/>
                    <a:pt x="42" y="108"/>
                  </a:cubicBezTo>
                  <a:lnTo>
                    <a:pt x="42" y="67"/>
                  </a:lnTo>
                  <a:lnTo>
                    <a:pt x="42" y="41"/>
                  </a:lnTo>
                  <a:lnTo>
                    <a:pt x="42" y="21"/>
                  </a:lnTo>
                  <a:lnTo>
                    <a:pt x="42" y="1"/>
                  </a:lnTo>
                  <a:close/>
                  <a:moveTo>
                    <a:pt x="189" y="41"/>
                  </a:moveTo>
                  <a:lnTo>
                    <a:pt x="169" y="67"/>
                  </a:lnTo>
                  <a:lnTo>
                    <a:pt x="169" y="87"/>
                  </a:lnTo>
                  <a:cubicBezTo>
                    <a:pt x="169" y="108"/>
                    <a:pt x="148" y="108"/>
                    <a:pt x="148" y="128"/>
                  </a:cubicBezTo>
                  <a:lnTo>
                    <a:pt x="148" y="148"/>
                  </a:lnTo>
                  <a:lnTo>
                    <a:pt x="128" y="169"/>
                  </a:lnTo>
                  <a:lnTo>
                    <a:pt x="108" y="169"/>
                  </a:lnTo>
                  <a:lnTo>
                    <a:pt x="108" y="194"/>
                  </a:lnTo>
                  <a:lnTo>
                    <a:pt x="148" y="194"/>
                  </a:lnTo>
                  <a:lnTo>
                    <a:pt x="148" y="169"/>
                  </a:lnTo>
                  <a:lnTo>
                    <a:pt x="169" y="148"/>
                  </a:lnTo>
                  <a:lnTo>
                    <a:pt x="169" y="128"/>
                  </a:lnTo>
                  <a:lnTo>
                    <a:pt x="189" y="108"/>
                  </a:lnTo>
                  <a:lnTo>
                    <a:pt x="189" y="128"/>
                  </a:lnTo>
                  <a:lnTo>
                    <a:pt x="210" y="128"/>
                  </a:lnTo>
                  <a:lnTo>
                    <a:pt x="210" y="148"/>
                  </a:lnTo>
                  <a:lnTo>
                    <a:pt x="235" y="148"/>
                  </a:lnTo>
                  <a:cubicBezTo>
                    <a:pt x="235" y="169"/>
                    <a:pt x="255" y="169"/>
                    <a:pt x="255" y="169"/>
                  </a:cubicBezTo>
                  <a:lnTo>
                    <a:pt x="296" y="169"/>
                  </a:lnTo>
                  <a:lnTo>
                    <a:pt x="296" y="148"/>
                  </a:lnTo>
                  <a:lnTo>
                    <a:pt x="255" y="148"/>
                  </a:lnTo>
                  <a:lnTo>
                    <a:pt x="235" y="128"/>
                  </a:lnTo>
                  <a:lnTo>
                    <a:pt x="210" y="108"/>
                  </a:lnTo>
                  <a:lnTo>
                    <a:pt x="210" y="87"/>
                  </a:lnTo>
                  <a:lnTo>
                    <a:pt x="210" y="67"/>
                  </a:lnTo>
                  <a:lnTo>
                    <a:pt x="189" y="41"/>
                  </a:lnTo>
                  <a:close/>
                  <a:moveTo>
                    <a:pt x="82" y="194"/>
                  </a:moveTo>
                  <a:lnTo>
                    <a:pt x="82" y="214"/>
                  </a:lnTo>
                  <a:lnTo>
                    <a:pt x="108" y="214"/>
                  </a:lnTo>
                  <a:lnTo>
                    <a:pt x="108" y="194"/>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9"/>
            <p:cNvSpPr/>
            <p:nvPr/>
          </p:nvSpPr>
          <p:spPr>
            <a:xfrm>
              <a:off x="2583610" y="3527189"/>
              <a:ext cx="23719" cy="15517"/>
            </a:xfrm>
            <a:custGeom>
              <a:rect b="b" l="l" r="r" t="t"/>
              <a:pathLst>
                <a:path extrusionOk="0" h="210" w="321">
                  <a:moveTo>
                    <a:pt x="321" y="1"/>
                  </a:moveTo>
                  <a:lnTo>
                    <a:pt x="300" y="21"/>
                  </a:lnTo>
                  <a:lnTo>
                    <a:pt x="300" y="62"/>
                  </a:lnTo>
                  <a:lnTo>
                    <a:pt x="300" y="82"/>
                  </a:lnTo>
                  <a:lnTo>
                    <a:pt x="300" y="103"/>
                  </a:lnTo>
                  <a:lnTo>
                    <a:pt x="300" y="128"/>
                  </a:lnTo>
                  <a:cubicBezTo>
                    <a:pt x="280" y="149"/>
                    <a:pt x="280" y="149"/>
                    <a:pt x="280" y="169"/>
                  </a:cubicBezTo>
                  <a:lnTo>
                    <a:pt x="255" y="169"/>
                  </a:lnTo>
                  <a:lnTo>
                    <a:pt x="234" y="189"/>
                  </a:lnTo>
                  <a:lnTo>
                    <a:pt x="214" y="169"/>
                  </a:lnTo>
                  <a:lnTo>
                    <a:pt x="193" y="169"/>
                  </a:lnTo>
                  <a:cubicBezTo>
                    <a:pt x="193" y="149"/>
                    <a:pt x="173" y="128"/>
                    <a:pt x="173" y="128"/>
                  </a:cubicBezTo>
                  <a:lnTo>
                    <a:pt x="173" y="103"/>
                  </a:lnTo>
                  <a:lnTo>
                    <a:pt x="173" y="82"/>
                  </a:lnTo>
                  <a:lnTo>
                    <a:pt x="153" y="62"/>
                  </a:lnTo>
                  <a:lnTo>
                    <a:pt x="153" y="42"/>
                  </a:lnTo>
                  <a:lnTo>
                    <a:pt x="127" y="42"/>
                  </a:lnTo>
                  <a:lnTo>
                    <a:pt x="127" y="62"/>
                  </a:lnTo>
                  <a:lnTo>
                    <a:pt x="127" y="82"/>
                  </a:lnTo>
                  <a:lnTo>
                    <a:pt x="107" y="82"/>
                  </a:lnTo>
                  <a:lnTo>
                    <a:pt x="107" y="103"/>
                  </a:lnTo>
                  <a:lnTo>
                    <a:pt x="87" y="128"/>
                  </a:lnTo>
                  <a:lnTo>
                    <a:pt x="46" y="128"/>
                  </a:lnTo>
                  <a:lnTo>
                    <a:pt x="46" y="103"/>
                  </a:lnTo>
                  <a:lnTo>
                    <a:pt x="26" y="82"/>
                  </a:lnTo>
                  <a:lnTo>
                    <a:pt x="26" y="42"/>
                  </a:lnTo>
                  <a:lnTo>
                    <a:pt x="0" y="42"/>
                  </a:lnTo>
                  <a:lnTo>
                    <a:pt x="0" y="62"/>
                  </a:lnTo>
                  <a:lnTo>
                    <a:pt x="0" y="82"/>
                  </a:lnTo>
                  <a:lnTo>
                    <a:pt x="0" y="103"/>
                  </a:lnTo>
                  <a:lnTo>
                    <a:pt x="26" y="103"/>
                  </a:lnTo>
                  <a:lnTo>
                    <a:pt x="26" y="128"/>
                  </a:lnTo>
                  <a:lnTo>
                    <a:pt x="26" y="149"/>
                  </a:lnTo>
                  <a:lnTo>
                    <a:pt x="87" y="149"/>
                  </a:lnTo>
                  <a:lnTo>
                    <a:pt x="107" y="128"/>
                  </a:lnTo>
                  <a:lnTo>
                    <a:pt x="127" y="128"/>
                  </a:lnTo>
                  <a:cubicBezTo>
                    <a:pt x="127" y="103"/>
                    <a:pt x="127" y="103"/>
                    <a:pt x="153" y="82"/>
                  </a:cubicBezTo>
                  <a:lnTo>
                    <a:pt x="153" y="103"/>
                  </a:lnTo>
                  <a:lnTo>
                    <a:pt x="153" y="128"/>
                  </a:lnTo>
                  <a:lnTo>
                    <a:pt x="153" y="149"/>
                  </a:lnTo>
                  <a:lnTo>
                    <a:pt x="173" y="169"/>
                  </a:lnTo>
                  <a:lnTo>
                    <a:pt x="193" y="189"/>
                  </a:lnTo>
                  <a:cubicBezTo>
                    <a:pt x="214" y="210"/>
                    <a:pt x="234" y="210"/>
                    <a:pt x="255" y="210"/>
                  </a:cubicBezTo>
                  <a:cubicBezTo>
                    <a:pt x="255" y="189"/>
                    <a:pt x="280" y="189"/>
                    <a:pt x="280" y="189"/>
                  </a:cubicBezTo>
                  <a:lnTo>
                    <a:pt x="300" y="169"/>
                  </a:lnTo>
                  <a:cubicBezTo>
                    <a:pt x="300" y="169"/>
                    <a:pt x="300" y="149"/>
                    <a:pt x="321" y="128"/>
                  </a:cubicBezTo>
                  <a:lnTo>
                    <a:pt x="321" y="103"/>
                  </a:lnTo>
                  <a:lnTo>
                    <a:pt x="321" y="82"/>
                  </a:lnTo>
                  <a:lnTo>
                    <a:pt x="321" y="62"/>
                  </a:lnTo>
                  <a:lnTo>
                    <a:pt x="321" y="21"/>
                  </a:lnTo>
                  <a:lnTo>
                    <a:pt x="32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9"/>
            <p:cNvSpPr/>
            <p:nvPr/>
          </p:nvSpPr>
          <p:spPr>
            <a:xfrm>
              <a:off x="2580580" y="3541155"/>
              <a:ext cx="26749" cy="14335"/>
            </a:xfrm>
            <a:custGeom>
              <a:rect b="b" l="l" r="r" t="t"/>
              <a:pathLst>
                <a:path extrusionOk="0" h="194" w="362">
                  <a:moveTo>
                    <a:pt x="107" y="0"/>
                  </a:moveTo>
                  <a:lnTo>
                    <a:pt x="87" y="21"/>
                  </a:lnTo>
                  <a:lnTo>
                    <a:pt x="87" y="66"/>
                  </a:lnTo>
                  <a:lnTo>
                    <a:pt x="67" y="87"/>
                  </a:lnTo>
                  <a:lnTo>
                    <a:pt x="41" y="107"/>
                  </a:lnTo>
                  <a:lnTo>
                    <a:pt x="0" y="107"/>
                  </a:lnTo>
                  <a:lnTo>
                    <a:pt x="0" y="127"/>
                  </a:lnTo>
                  <a:lnTo>
                    <a:pt x="67" y="127"/>
                  </a:lnTo>
                  <a:lnTo>
                    <a:pt x="67" y="107"/>
                  </a:lnTo>
                  <a:lnTo>
                    <a:pt x="87" y="87"/>
                  </a:lnTo>
                  <a:lnTo>
                    <a:pt x="107" y="66"/>
                  </a:lnTo>
                  <a:lnTo>
                    <a:pt x="107" y="87"/>
                  </a:lnTo>
                  <a:lnTo>
                    <a:pt x="107" y="107"/>
                  </a:lnTo>
                  <a:lnTo>
                    <a:pt x="128" y="127"/>
                  </a:lnTo>
                  <a:lnTo>
                    <a:pt x="128" y="148"/>
                  </a:lnTo>
                  <a:lnTo>
                    <a:pt x="148" y="168"/>
                  </a:lnTo>
                  <a:lnTo>
                    <a:pt x="168" y="168"/>
                  </a:lnTo>
                  <a:lnTo>
                    <a:pt x="194" y="193"/>
                  </a:lnTo>
                  <a:cubicBezTo>
                    <a:pt x="214" y="193"/>
                    <a:pt x="234" y="193"/>
                    <a:pt x="234" y="168"/>
                  </a:cubicBezTo>
                  <a:lnTo>
                    <a:pt x="255" y="168"/>
                  </a:lnTo>
                  <a:lnTo>
                    <a:pt x="255" y="148"/>
                  </a:lnTo>
                  <a:lnTo>
                    <a:pt x="255" y="127"/>
                  </a:lnTo>
                  <a:cubicBezTo>
                    <a:pt x="275" y="127"/>
                    <a:pt x="275" y="107"/>
                    <a:pt x="275" y="87"/>
                  </a:cubicBezTo>
                  <a:lnTo>
                    <a:pt x="296" y="87"/>
                  </a:lnTo>
                  <a:cubicBezTo>
                    <a:pt x="296" y="107"/>
                    <a:pt x="296" y="107"/>
                    <a:pt x="321" y="127"/>
                  </a:cubicBezTo>
                  <a:cubicBezTo>
                    <a:pt x="321" y="148"/>
                    <a:pt x="341" y="168"/>
                    <a:pt x="341" y="168"/>
                  </a:cubicBezTo>
                  <a:lnTo>
                    <a:pt x="362" y="168"/>
                  </a:lnTo>
                  <a:lnTo>
                    <a:pt x="362" y="148"/>
                  </a:lnTo>
                  <a:cubicBezTo>
                    <a:pt x="362" y="148"/>
                    <a:pt x="341" y="148"/>
                    <a:pt x="341" y="127"/>
                  </a:cubicBezTo>
                  <a:cubicBezTo>
                    <a:pt x="321" y="127"/>
                    <a:pt x="321" y="107"/>
                    <a:pt x="321" y="87"/>
                  </a:cubicBezTo>
                  <a:lnTo>
                    <a:pt x="296" y="66"/>
                  </a:lnTo>
                  <a:lnTo>
                    <a:pt x="296" y="41"/>
                  </a:lnTo>
                  <a:lnTo>
                    <a:pt x="275" y="41"/>
                  </a:lnTo>
                  <a:lnTo>
                    <a:pt x="275" y="66"/>
                  </a:lnTo>
                  <a:cubicBezTo>
                    <a:pt x="275" y="66"/>
                    <a:pt x="275" y="87"/>
                    <a:pt x="255" y="87"/>
                  </a:cubicBezTo>
                  <a:cubicBezTo>
                    <a:pt x="255" y="107"/>
                    <a:pt x="234" y="127"/>
                    <a:pt x="234" y="148"/>
                  </a:cubicBezTo>
                  <a:lnTo>
                    <a:pt x="214" y="168"/>
                  </a:lnTo>
                  <a:lnTo>
                    <a:pt x="194" y="168"/>
                  </a:lnTo>
                  <a:lnTo>
                    <a:pt x="168" y="148"/>
                  </a:lnTo>
                  <a:lnTo>
                    <a:pt x="148" y="148"/>
                  </a:lnTo>
                  <a:lnTo>
                    <a:pt x="148" y="127"/>
                  </a:lnTo>
                  <a:cubicBezTo>
                    <a:pt x="128" y="107"/>
                    <a:pt x="128" y="87"/>
                    <a:pt x="128" y="66"/>
                  </a:cubicBezTo>
                  <a:lnTo>
                    <a:pt x="128" y="41"/>
                  </a:lnTo>
                  <a:lnTo>
                    <a:pt x="128" y="21"/>
                  </a:lnTo>
                  <a:lnTo>
                    <a:pt x="10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9"/>
            <p:cNvSpPr/>
            <p:nvPr/>
          </p:nvSpPr>
          <p:spPr>
            <a:xfrm>
              <a:off x="2579102" y="3553568"/>
              <a:ext cx="26749" cy="15813"/>
            </a:xfrm>
            <a:custGeom>
              <a:rect b="b" l="l" r="r" t="t"/>
              <a:pathLst>
                <a:path extrusionOk="0" h="214" w="362">
                  <a:moveTo>
                    <a:pt x="0" y="0"/>
                  </a:moveTo>
                  <a:lnTo>
                    <a:pt x="0" y="46"/>
                  </a:lnTo>
                  <a:lnTo>
                    <a:pt x="20" y="66"/>
                  </a:lnTo>
                  <a:lnTo>
                    <a:pt x="20" y="87"/>
                  </a:lnTo>
                  <a:lnTo>
                    <a:pt x="20" y="107"/>
                  </a:lnTo>
                  <a:lnTo>
                    <a:pt x="20" y="127"/>
                  </a:lnTo>
                  <a:lnTo>
                    <a:pt x="41" y="153"/>
                  </a:lnTo>
                  <a:cubicBezTo>
                    <a:pt x="61" y="173"/>
                    <a:pt x="61" y="173"/>
                    <a:pt x="87" y="173"/>
                  </a:cubicBezTo>
                  <a:lnTo>
                    <a:pt x="127" y="173"/>
                  </a:lnTo>
                  <a:lnTo>
                    <a:pt x="127" y="153"/>
                  </a:lnTo>
                  <a:lnTo>
                    <a:pt x="148" y="153"/>
                  </a:lnTo>
                  <a:lnTo>
                    <a:pt x="148" y="127"/>
                  </a:lnTo>
                  <a:cubicBezTo>
                    <a:pt x="168" y="107"/>
                    <a:pt x="168" y="107"/>
                    <a:pt x="168" y="87"/>
                  </a:cubicBezTo>
                  <a:lnTo>
                    <a:pt x="168" y="107"/>
                  </a:lnTo>
                  <a:cubicBezTo>
                    <a:pt x="188" y="127"/>
                    <a:pt x="188" y="127"/>
                    <a:pt x="188" y="153"/>
                  </a:cubicBezTo>
                  <a:lnTo>
                    <a:pt x="214" y="173"/>
                  </a:lnTo>
                  <a:lnTo>
                    <a:pt x="234" y="193"/>
                  </a:lnTo>
                  <a:cubicBezTo>
                    <a:pt x="234" y="193"/>
                    <a:pt x="234" y="214"/>
                    <a:pt x="254" y="214"/>
                  </a:cubicBezTo>
                  <a:lnTo>
                    <a:pt x="295" y="214"/>
                  </a:lnTo>
                  <a:lnTo>
                    <a:pt x="316" y="193"/>
                  </a:lnTo>
                  <a:lnTo>
                    <a:pt x="341" y="173"/>
                  </a:lnTo>
                  <a:lnTo>
                    <a:pt x="341" y="153"/>
                  </a:lnTo>
                  <a:cubicBezTo>
                    <a:pt x="361" y="153"/>
                    <a:pt x="361" y="127"/>
                    <a:pt x="361" y="107"/>
                  </a:cubicBezTo>
                  <a:lnTo>
                    <a:pt x="361" y="66"/>
                  </a:lnTo>
                  <a:lnTo>
                    <a:pt x="361" y="46"/>
                  </a:lnTo>
                  <a:lnTo>
                    <a:pt x="341" y="66"/>
                  </a:lnTo>
                  <a:lnTo>
                    <a:pt x="341" y="87"/>
                  </a:lnTo>
                  <a:lnTo>
                    <a:pt x="341" y="107"/>
                  </a:lnTo>
                  <a:lnTo>
                    <a:pt x="341" y="127"/>
                  </a:lnTo>
                  <a:cubicBezTo>
                    <a:pt x="316" y="153"/>
                    <a:pt x="316" y="153"/>
                    <a:pt x="316" y="173"/>
                  </a:cubicBezTo>
                  <a:cubicBezTo>
                    <a:pt x="316" y="173"/>
                    <a:pt x="295" y="173"/>
                    <a:pt x="295" y="193"/>
                  </a:cubicBezTo>
                  <a:lnTo>
                    <a:pt x="254" y="193"/>
                  </a:lnTo>
                  <a:lnTo>
                    <a:pt x="234" y="173"/>
                  </a:lnTo>
                  <a:cubicBezTo>
                    <a:pt x="214" y="153"/>
                    <a:pt x="214" y="153"/>
                    <a:pt x="214" y="127"/>
                  </a:cubicBezTo>
                  <a:cubicBezTo>
                    <a:pt x="214" y="127"/>
                    <a:pt x="188" y="107"/>
                    <a:pt x="188" y="87"/>
                  </a:cubicBezTo>
                  <a:lnTo>
                    <a:pt x="188" y="66"/>
                  </a:lnTo>
                  <a:lnTo>
                    <a:pt x="188" y="46"/>
                  </a:lnTo>
                  <a:lnTo>
                    <a:pt x="168" y="25"/>
                  </a:lnTo>
                  <a:lnTo>
                    <a:pt x="168" y="46"/>
                  </a:lnTo>
                  <a:lnTo>
                    <a:pt x="168" y="66"/>
                  </a:lnTo>
                  <a:lnTo>
                    <a:pt x="148" y="87"/>
                  </a:lnTo>
                  <a:lnTo>
                    <a:pt x="148" y="107"/>
                  </a:lnTo>
                  <a:cubicBezTo>
                    <a:pt x="127" y="107"/>
                    <a:pt x="127" y="127"/>
                    <a:pt x="127" y="127"/>
                  </a:cubicBezTo>
                  <a:lnTo>
                    <a:pt x="107" y="153"/>
                  </a:lnTo>
                  <a:lnTo>
                    <a:pt x="61" y="153"/>
                  </a:lnTo>
                  <a:lnTo>
                    <a:pt x="61" y="127"/>
                  </a:lnTo>
                  <a:cubicBezTo>
                    <a:pt x="61" y="127"/>
                    <a:pt x="41" y="127"/>
                    <a:pt x="41" y="107"/>
                  </a:cubicBezTo>
                  <a:lnTo>
                    <a:pt x="41" y="87"/>
                  </a:lnTo>
                  <a:lnTo>
                    <a:pt x="41" y="66"/>
                  </a:lnTo>
                  <a:lnTo>
                    <a:pt x="20" y="25"/>
                  </a:lnTo>
                  <a:lnTo>
                    <a:pt x="2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9"/>
            <p:cNvSpPr/>
            <p:nvPr/>
          </p:nvSpPr>
          <p:spPr>
            <a:xfrm>
              <a:off x="2574225" y="3566352"/>
              <a:ext cx="33104" cy="15444"/>
            </a:xfrm>
            <a:custGeom>
              <a:rect b="b" l="l" r="r" t="t"/>
              <a:pathLst>
                <a:path extrusionOk="0" h="209" w="448">
                  <a:moveTo>
                    <a:pt x="153" y="0"/>
                  </a:moveTo>
                  <a:lnTo>
                    <a:pt x="153" y="20"/>
                  </a:lnTo>
                  <a:lnTo>
                    <a:pt x="153" y="41"/>
                  </a:lnTo>
                  <a:lnTo>
                    <a:pt x="153" y="61"/>
                  </a:lnTo>
                  <a:lnTo>
                    <a:pt x="153" y="81"/>
                  </a:lnTo>
                  <a:lnTo>
                    <a:pt x="153" y="107"/>
                  </a:lnTo>
                  <a:lnTo>
                    <a:pt x="173" y="81"/>
                  </a:lnTo>
                  <a:lnTo>
                    <a:pt x="173" y="61"/>
                  </a:lnTo>
                  <a:cubicBezTo>
                    <a:pt x="173" y="61"/>
                    <a:pt x="173" y="81"/>
                    <a:pt x="193" y="81"/>
                  </a:cubicBezTo>
                  <a:lnTo>
                    <a:pt x="193" y="127"/>
                  </a:lnTo>
                  <a:lnTo>
                    <a:pt x="214" y="127"/>
                  </a:lnTo>
                  <a:lnTo>
                    <a:pt x="214" y="148"/>
                  </a:lnTo>
                  <a:lnTo>
                    <a:pt x="234" y="148"/>
                  </a:lnTo>
                  <a:lnTo>
                    <a:pt x="234" y="168"/>
                  </a:lnTo>
                  <a:cubicBezTo>
                    <a:pt x="254" y="168"/>
                    <a:pt x="254" y="168"/>
                    <a:pt x="280" y="188"/>
                  </a:cubicBezTo>
                  <a:lnTo>
                    <a:pt x="300" y="168"/>
                  </a:lnTo>
                  <a:lnTo>
                    <a:pt x="320" y="168"/>
                  </a:lnTo>
                  <a:cubicBezTo>
                    <a:pt x="320" y="148"/>
                    <a:pt x="341" y="148"/>
                    <a:pt x="341" y="148"/>
                  </a:cubicBezTo>
                  <a:lnTo>
                    <a:pt x="341" y="127"/>
                  </a:lnTo>
                  <a:cubicBezTo>
                    <a:pt x="361" y="107"/>
                    <a:pt x="361" y="107"/>
                    <a:pt x="361" y="81"/>
                  </a:cubicBezTo>
                  <a:lnTo>
                    <a:pt x="361" y="107"/>
                  </a:lnTo>
                  <a:lnTo>
                    <a:pt x="361" y="127"/>
                  </a:lnTo>
                  <a:cubicBezTo>
                    <a:pt x="382" y="127"/>
                    <a:pt x="382" y="148"/>
                    <a:pt x="382" y="148"/>
                  </a:cubicBezTo>
                  <a:lnTo>
                    <a:pt x="407" y="148"/>
                  </a:lnTo>
                  <a:lnTo>
                    <a:pt x="407" y="127"/>
                  </a:lnTo>
                  <a:lnTo>
                    <a:pt x="382" y="107"/>
                  </a:lnTo>
                  <a:lnTo>
                    <a:pt x="382" y="81"/>
                  </a:lnTo>
                  <a:lnTo>
                    <a:pt x="382" y="61"/>
                  </a:lnTo>
                  <a:lnTo>
                    <a:pt x="361" y="41"/>
                  </a:lnTo>
                  <a:lnTo>
                    <a:pt x="341" y="41"/>
                  </a:lnTo>
                  <a:lnTo>
                    <a:pt x="341" y="61"/>
                  </a:lnTo>
                  <a:lnTo>
                    <a:pt x="341" y="81"/>
                  </a:lnTo>
                  <a:lnTo>
                    <a:pt x="320" y="107"/>
                  </a:lnTo>
                  <a:lnTo>
                    <a:pt x="320" y="127"/>
                  </a:lnTo>
                  <a:lnTo>
                    <a:pt x="300" y="148"/>
                  </a:lnTo>
                  <a:lnTo>
                    <a:pt x="280" y="168"/>
                  </a:lnTo>
                  <a:lnTo>
                    <a:pt x="254" y="148"/>
                  </a:lnTo>
                  <a:lnTo>
                    <a:pt x="234" y="127"/>
                  </a:lnTo>
                  <a:lnTo>
                    <a:pt x="214" y="107"/>
                  </a:lnTo>
                  <a:lnTo>
                    <a:pt x="214" y="81"/>
                  </a:lnTo>
                  <a:lnTo>
                    <a:pt x="193" y="61"/>
                  </a:lnTo>
                  <a:lnTo>
                    <a:pt x="193" y="41"/>
                  </a:lnTo>
                  <a:lnTo>
                    <a:pt x="193" y="20"/>
                  </a:lnTo>
                  <a:lnTo>
                    <a:pt x="173" y="0"/>
                  </a:lnTo>
                  <a:close/>
                  <a:moveTo>
                    <a:pt x="407" y="148"/>
                  </a:moveTo>
                  <a:lnTo>
                    <a:pt x="407" y="168"/>
                  </a:lnTo>
                  <a:lnTo>
                    <a:pt x="427" y="168"/>
                  </a:lnTo>
                  <a:lnTo>
                    <a:pt x="448" y="188"/>
                  </a:lnTo>
                  <a:lnTo>
                    <a:pt x="448" y="168"/>
                  </a:lnTo>
                  <a:lnTo>
                    <a:pt x="427" y="148"/>
                  </a:lnTo>
                  <a:close/>
                  <a:moveTo>
                    <a:pt x="153" y="107"/>
                  </a:moveTo>
                  <a:cubicBezTo>
                    <a:pt x="127" y="127"/>
                    <a:pt x="127" y="127"/>
                    <a:pt x="107" y="148"/>
                  </a:cubicBezTo>
                  <a:cubicBezTo>
                    <a:pt x="107" y="168"/>
                    <a:pt x="86" y="168"/>
                    <a:pt x="86" y="168"/>
                  </a:cubicBezTo>
                  <a:lnTo>
                    <a:pt x="66" y="188"/>
                  </a:lnTo>
                  <a:lnTo>
                    <a:pt x="46" y="188"/>
                  </a:lnTo>
                  <a:lnTo>
                    <a:pt x="25" y="168"/>
                  </a:lnTo>
                  <a:lnTo>
                    <a:pt x="25" y="148"/>
                  </a:lnTo>
                  <a:lnTo>
                    <a:pt x="0" y="148"/>
                  </a:lnTo>
                  <a:lnTo>
                    <a:pt x="0" y="168"/>
                  </a:lnTo>
                  <a:lnTo>
                    <a:pt x="25" y="188"/>
                  </a:lnTo>
                  <a:lnTo>
                    <a:pt x="25" y="209"/>
                  </a:lnTo>
                  <a:lnTo>
                    <a:pt x="66" y="209"/>
                  </a:lnTo>
                  <a:lnTo>
                    <a:pt x="86" y="188"/>
                  </a:lnTo>
                  <a:cubicBezTo>
                    <a:pt x="107" y="188"/>
                    <a:pt x="107" y="188"/>
                    <a:pt x="127" y="168"/>
                  </a:cubicBezTo>
                  <a:cubicBezTo>
                    <a:pt x="127" y="168"/>
                    <a:pt x="127" y="148"/>
                    <a:pt x="153" y="148"/>
                  </a:cubicBezTo>
                  <a:lnTo>
                    <a:pt x="153" y="127"/>
                  </a:lnTo>
                  <a:lnTo>
                    <a:pt x="153" y="107"/>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9"/>
            <p:cNvSpPr/>
            <p:nvPr/>
          </p:nvSpPr>
          <p:spPr>
            <a:xfrm>
              <a:off x="2574225" y="3578692"/>
              <a:ext cx="33104" cy="14409"/>
            </a:xfrm>
            <a:custGeom>
              <a:rect b="b" l="l" r="r" t="t"/>
              <a:pathLst>
                <a:path extrusionOk="0" h="195" w="448">
                  <a:moveTo>
                    <a:pt x="280" y="1"/>
                  </a:moveTo>
                  <a:lnTo>
                    <a:pt x="280" y="21"/>
                  </a:lnTo>
                  <a:lnTo>
                    <a:pt x="280" y="42"/>
                  </a:lnTo>
                  <a:cubicBezTo>
                    <a:pt x="280" y="67"/>
                    <a:pt x="280" y="67"/>
                    <a:pt x="254" y="87"/>
                  </a:cubicBezTo>
                  <a:cubicBezTo>
                    <a:pt x="254" y="108"/>
                    <a:pt x="254" y="108"/>
                    <a:pt x="234" y="128"/>
                  </a:cubicBezTo>
                  <a:lnTo>
                    <a:pt x="214" y="148"/>
                  </a:lnTo>
                  <a:lnTo>
                    <a:pt x="193" y="169"/>
                  </a:lnTo>
                  <a:lnTo>
                    <a:pt x="173" y="169"/>
                  </a:lnTo>
                  <a:lnTo>
                    <a:pt x="173" y="148"/>
                  </a:lnTo>
                  <a:lnTo>
                    <a:pt x="153" y="148"/>
                  </a:lnTo>
                  <a:lnTo>
                    <a:pt x="153" y="128"/>
                  </a:lnTo>
                  <a:cubicBezTo>
                    <a:pt x="127" y="128"/>
                    <a:pt x="127" y="108"/>
                    <a:pt x="127" y="108"/>
                  </a:cubicBezTo>
                  <a:cubicBezTo>
                    <a:pt x="127" y="87"/>
                    <a:pt x="107" y="87"/>
                    <a:pt x="107" y="67"/>
                  </a:cubicBezTo>
                  <a:lnTo>
                    <a:pt x="107" y="42"/>
                  </a:lnTo>
                  <a:lnTo>
                    <a:pt x="107" y="21"/>
                  </a:lnTo>
                  <a:lnTo>
                    <a:pt x="86" y="21"/>
                  </a:lnTo>
                  <a:lnTo>
                    <a:pt x="86" y="42"/>
                  </a:lnTo>
                  <a:lnTo>
                    <a:pt x="66" y="67"/>
                  </a:lnTo>
                  <a:lnTo>
                    <a:pt x="66" y="108"/>
                  </a:lnTo>
                  <a:lnTo>
                    <a:pt x="46" y="128"/>
                  </a:lnTo>
                  <a:lnTo>
                    <a:pt x="25" y="148"/>
                  </a:lnTo>
                  <a:lnTo>
                    <a:pt x="0" y="148"/>
                  </a:lnTo>
                  <a:lnTo>
                    <a:pt x="0" y="169"/>
                  </a:lnTo>
                  <a:lnTo>
                    <a:pt x="46" y="169"/>
                  </a:lnTo>
                  <a:cubicBezTo>
                    <a:pt x="46" y="148"/>
                    <a:pt x="66" y="148"/>
                    <a:pt x="66" y="148"/>
                  </a:cubicBezTo>
                  <a:cubicBezTo>
                    <a:pt x="66" y="128"/>
                    <a:pt x="86" y="108"/>
                    <a:pt x="86" y="87"/>
                  </a:cubicBezTo>
                  <a:lnTo>
                    <a:pt x="86" y="67"/>
                  </a:lnTo>
                  <a:cubicBezTo>
                    <a:pt x="86" y="87"/>
                    <a:pt x="107" y="87"/>
                    <a:pt x="107" y="87"/>
                  </a:cubicBezTo>
                  <a:lnTo>
                    <a:pt x="107" y="108"/>
                  </a:lnTo>
                  <a:lnTo>
                    <a:pt x="107" y="128"/>
                  </a:lnTo>
                  <a:lnTo>
                    <a:pt x="127" y="148"/>
                  </a:lnTo>
                  <a:cubicBezTo>
                    <a:pt x="153" y="169"/>
                    <a:pt x="153" y="169"/>
                    <a:pt x="173" y="194"/>
                  </a:cubicBezTo>
                  <a:lnTo>
                    <a:pt x="193" y="194"/>
                  </a:lnTo>
                  <a:lnTo>
                    <a:pt x="214" y="169"/>
                  </a:lnTo>
                  <a:lnTo>
                    <a:pt x="234" y="169"/>
                  </a:lnTo>
                  <a:lnTo>
                    <a:pt x="234" y="148"/>
                  </a:lnTo>
                  <a:lnTo>
                    <a:pt x="254" y="148"/>
                  </a:lnTo>
                  <a:cubicBezTo>
                    <a:pt x="254" y="128"/>
                    <a:pt x="280" y="128"/>
                    <a:pt x="280" y="108"/>
                  </a:cubicBezTo>
                  <a:cubicBezTo>
                    <a:pt x="280" y="108"/>
                    <a:pt x="280" y="87"/>
                    <a:pt x="300" y="87"/>
                  </a:cubicBezTo>
                  <a:lnTo>
                    <a:pt x="300" y="108"/>
                  </a:lnTo>
                  <a:cubicBezTo>
                    <a:pt x="300" y="108"/>
                    <a:pt x="300" y="128"/>
                    <a:pt x="320" y="128"/>
                  </a:cubicBezTo>
                  <a:cubicBezTo>
                    <a:pt x="320" y="148"/>
                    <a:pt x="341" y="169"/>
                    <a:pt x="341" y="169"/>
                  </a:cubicBezTo>
                  <a:lnTo>
                    <a:pt x="361" y="169"/>
                  </a:lnTo>
                  <a:lnTo>
                    <a:pt x="361" y="148"/>
                  </a:lnTo>
                  <a:lnTo>
                    <a:pt x="341" y="128"/>
                  </a:lnTo>
                  <a:cubicBezTo>
                    <a:pt x="341" y="128"/>
                    <a:pt x="320" y="128"/>
                    <a:pt x="320" y="108"/>
                  </a:cubicBezTo>
                  <a:lnTo>
                    <a:pt x="320" y="67"/>
                  </a:lnTo>
                  <a:cubicBezTo>
                    <a:pt x="300" y="42"/>
                    <a:pt x="300" y="42"/>
                    <a:pt x="300" y="21"/>
                  </a:cubicBezTo>
                  <a:lnTo>
                    <a:pt x="300" y="1"/>
                  </a:lnTo>
                  <a:close/>
                  <a:moveTo>
                    <a:pt x="427" y="1"/>
                  </a:moveTo>
                  <a:lnTo>
                    <a:pt x="427" y="21"/>
                  </a:lnTo>
                  <a:lnTo>
                    <a:pt x="427" y="42"/>
                  </a:lnTo>
                  <a:lnTo>
                    <a:pt x="427" y="67"/>
                  </a:lnTo>
                  <a:lnTo>
                    <a:pt x="427" y="87"/>
                  </a:lnTo>
                  <a:lnTo>
                    <a:pt x="427" y="108"/>
                  </a:lnTo>
                  <a:lnTo>
                    <a:pt x="427" y="128"/>
                  </a:lnTo>
                  <a:lnTo>
                    <a:pt x="407" y="148"/>
                  </a:lnTo>
                  <a:lnTo>
                    <a:pt x="382" y="169"/>
                  </a:lnTo>
                  <a:lnTo>
                    <a:pt x="361" y="169"/>
                  </a:lnTo>
                  <a:lnTo>
                    <a:pt x="361" y="194"/>
                  </a:lnTo>
                  <a:lnTo>
                    <a:pt x="407" y="194"/>
                  </a:lnTo>
                  <a:cubicBezTo>
                    <a:pt x="407" y="169"/>
                    <a:pt x="407" y="169"/>
                    <a:pt x="427" y="169"/>
                  </a:cubicBezTo>
                  <a:lnTo>
                    <a:pt x="427" y="148"/>
                  </a:lnTo>
                  <a:lnTo>
                    <a:pt x="448" y="148"/>
                  </a:lnTo>
                  <a:lnTo>
                    <a:pt x="448" y="128"/>
                  </a:lnTo>
                  <a:lnTo>
                    <a:pt x="448" y="108"/>
                  </a:lnTo>
                  <a:lnTo>
                    <a:pt x="448" y="67"/>
                  </a:lnTo>
                  <a:lnTo>
                    <a:pt x="448" y="42"/>
                  </a:lnTo>
                  <a:lnTo>
                    <a:pt x="44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9"/>
            <p:cNvSpPr/>
            <p:nvPr/>
          </p:nvSpPr>
          <p:spPr>
            <a:xfrm>
              <a:off x="2574225" y="3591106"/>
              <a:ext cx="34582" cy="15887"/>
            </a:xfrm>
            <a:custGeom>
              <a:rect b="b" l="l" r="r" t="t"/>
              <a:pathLst>
                <a:path extrusionOk="0" h="215" w="468">
                  <a:moveTo>
                    <a:pt x="361" y="1"/>
                  </a:moveTo>
                  <a:lnTo>
                    <a:pt x="361" y="26"/>
                  </a:lnTo>
                  <a:lnTo>
                    <a:pt x="361" y="47"/>
                  </a:lnTo>
                  <a:lnTo>
                    <a:pt x="361" y="67"/>
                  </a:lnTo>
                  <a:cubicBezTo>
                    <a:pt x="361" y="67"/>
                    <a:pt x="361" y="87"/>
                    <a:pt x="341" y="87"/>
                  </a:cubicBezTo>
                  <a:lnTo>
                    <a:pt x="341" y="108"/>
                  </a:lnTo>
                  <a:lnTo>
                    <a:pt x="341" y="128"/>
                  </a:lnTo>
                  <a:lnTo>
                    <a:pt x="361" y="108"/>
                  </a:lnTo>
                  <a:lnTo>
                    <a:pt x="361" y="87"/>
                  </a:lnTo>
                  <a:lnTo>
                    <a:pt x="382" y="87"/>
                  </a:lnTo>
                  <a:cubicBezTo>
                    <a:pt x="382" y="87"/>
                    <a:pt x="382" y="108"/>
                    <a:pt x="407" y="128"/>
                  </a:cubicBezTo>
                  <a:cubicBezTo>
                    <a:pt x="407" y="128"/>
                    <a:pt x="407" y="153"/>
                    <a:pt x="427" y="153"/>
                  </a:cubicBezTo>
                  <a:lnTo>
                    <a:pt x="448" y="174"/>
                  </a:lnTo>
                  <a:lnTo>
                    <a:pt x="468" y="174"/>
                  </a:lnTo>
                  <a:lnTo>
                    <a:pt x="468" y="153"/>
                  </a:lnTo>
                  <a:lnTo>
                    <a:pt x="448" y="153"/>
                  </a:lnTo>
                  <a:lnTo>
                    <a:pt x="427" y="128"/>
                  </a:lnTo>
                  <a:lnTo>
                    <a:pt x="427" y="108"/>
                  </a:lnTo>
                  <a:cubicBezTo>
                    <a:pt x="407" y="108"/>
                    <a:pt x="407" y="87"/>
                    <a:pt x="382" y="67"/>
                  </a:cubicBezTo>
                  <a:lnTo>
                    <a:pt x="382" y="47"/>
                  </a:lnTo>
                  <a:lnTo>
                    <a:pt x="382" y="26"/>
                  </a:lnTo>
                  <a:lnTo>
                    <a:pt x="361" y="1"/>
                  </a:lnTo>
                  <a:close/>
                  <a:moveTo>
                    <a:pt x="173" y="26"/>
                  </a:moveTo>
                  <a:lnTo>
                    <a:pt x="173" y="47"/>
                  </a:lnTo>
                  <a:cubicBezTo>
                    <a:pt x="153" y="47"/>
                    <a:pt x="153" y="67"/>
                    <a:pt x="153" y="67"/>
                  </a:cubicBezTo>
                  <a:lnTo>
                    <a:pt x="153" y="108"/>
                  </a:lnTo>
                  <a:lnTo>
                    <a:pt x="127" y="128"/>
                  </a:lnTo>
                  <a:cubicBezTo>
                    <a:pt x="127" y="128"/>
                    <a:pt x="127" y="153"/>
                    <a:pt x="107" y="153"/>
                  </a:cubicBezTo>
                  <a:lnTo>
                    <a:pt x="66" y="153"/>
                  </a:lnTo>
                  <a:lnTo>
                    <a:pt x="46" y="128"/>
                  </a:lnTo>
                  <a:lnTo>
                    <a:pt x="46" y="108"/>
                  </a:lnTo>
                  <a:cubicBezTo>
                    <a:pt x="25" y="108"/>
                    <a:pt x="25" y="87"/>
                    <a:pt x="25" y="87"/>
                  </a:cubicBezTo>
                  <a:lnTo>
                    <a:pt x="25" y="47"/>
                  </a:lnTo>
                  <a:lnTo>
                    <a:pt x="0" y="47"/>
                  </a:lnTo>
                  <a:lnTo>
                    <a:pt x="0" y="67"/>
                  </a:lnTo>
                  <a:lnTo>
                    <a:pt x="0" y="87"/>
                  </a:lnTo>
                  <a:cubicBezTo>
                    <a:pt x="0" y="108"/>
                    <a:pt x="25" y="108"/>
                    <a:pt x="25" y="128"/>
                  </a:cubicBezTo>
                  <a:lnTo>
                    <a:pt x="25" y="153"/>
                  </a:lnTo>
                  <a:lnTo>
                    <a:pt x="46" y="174"/>
                  </a:lnTo>
                  <a:lnTo>
                    <a:pt x="66" y="174"/>
                  </a:lnTo>
                  <a:cubicBezTo>
                    <a:pt x="73" y="180"/>
                    <a:pt x="77" y="183"/>
                    <a:pt x="80" y="183"/>
                  </a:cubicBezTo>
                  <a:cubicBezTo>
                    <a:pt x="86" y="183"/>
                    <a:pt x="86" y="174"/>
                    <a:pt x="86" y="174"/>
                  </a:cubicBezTo>
                  <a:lnTo>
                    <a:pt x="127" y="174"/>
                  </a:lnTo>
                  <a:lnTo>
                    <a:pt x="127" y="153"/>
                  </a:lnTo>
                  <a:cubicBezTo>
                    <a:pt x="153" y="153"/>
                    <a:pt x="153" y="153"/>
                    <a:pt x="153" y="128"/>
                  </a:cubicBezTo>
                  <a:cubicBezTo>
                    <a:pt x="153" y="128"/>
                    <a:pt x="173" y="128"/>
                    <a:pt x="173" y="108"/>
                  </a:cubicBezTo>
                  <a:lnTo>
                    <a:pt x="193" y="128"/>
                  </a:lnTo>
                  <a:lnTo>
                    <a:pt x="193" y="174"/>
                  </a:lnTo>
                  <a:lnTo>
                    <a:pt x="214" y="174"/>
                  </a:lnTo>
                  <a:cubicBezTo>
                    <a:pt x="214" y="194"/>
                    <a:pt x="234" y="194"/>
                    <a:pt x="234" y="194"/>
                  </a:cubicBezTo>
                  <a:cubicBezTo>
                    <a:pt x="254" y="214"/>
                    <a:pt x="254" y="214"/>
                    <a:pt x="280" y="214"/>
                  </a:cubicBezTo>
                  <a:lnTo>
                    <a:pt x="280" y="194"/>
                  </a:lnTo>
                  <a:lnTo>
                    <a:pt x="320" y="194"/>
                  </a:lnTo>
                  <a:cubicBezTo>
                    <a:pt x="320" y="174"/>
                    <a:pt x="341" y="174"/>
                    <a:pt x="341" y="153"/>
                  </a:cubicBezTo>
                  <a:lnTo>
                    <a:pt x="341" y="128"/>
                  </a:lnTo>
                  <a:lnTo>
                    <a:pt x="320" y="128"/>
                  </a:lnTo>
                  <a:lnTo>
                    <a:pt x="320" y="153"/>
                  </a:lnTo>
                  <a:lnTo>
                    <a:pt x="300" y="174"/>
                  </a:lnTo>
                  <a:lnTo>
                    <a:pt x="280" y="174"/>
                  </a:lnTo>
                  <a:lnTo>
                    <a:pt x="254" y="194"/>
                  </a:lnTo>
                  <a:lnTo>
                    <a:pt x="254" y="174"/>
                  </a:lnTo>
                  <a:lnTo>
                    <a:pt x="234" y="174"/>
                  </a:lnTo>
                  <a:lnTo>
                    <a:pt x="214" y="153"/>
                  </a:lnTo>
                  <a:cubicBezTo>
                    <a:pt x="214" y="128"/>
                    <a:pt x="193" y="108"/>
                    <a:pt x="193" y="108"/>
                  </a:cubicBezTo>
                  <a:lnTo>
                    <a:pt x="193" y="67"/>
                  </a:lnTo>
                  <a:lnTo>
                    <a:pt x="193" y="47"/>
                  </a:lnTo>
                  <a:lnTo>
                    <a:pt x="193" y="26"/>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9"/>
            <p:cNvSpPr/>
            <p:nvPr/>
          </p:nvSpPr>
          <p:spPr>
            <a:xfrm>
              <a:off x="2574225" y="3603889"/>
              <a:ext cx="36133" cy="15517"/>
            </a:xfrm>
            <a:custGeom>
              <a:rect b="b" l="l" r="r" t="t"/>
              <a:pathLst>
                <a:path extrusionOk="0" h="210" w="489">
                  <a:moveTo>
                    <a:pt x="0" y="148"/>
                  </a:moveTo>
                  <a:lnTo>
                    <a:pt x="25" y="169"/>
                  </a:lnTo>
                  <a:lnTo>
                    <a:pt x="66" y="169"/>
                  </a:lnTo>
                  <a:lnTo>
                    <a:pt x="66" y="148"/>
                  </a:lnTo>
                  <a:close/>
                  <a:moveTo>
                    <a:pt x="86" y="1"/>
                  </a:moveTo>
                  <a:lnTo>
                    <a:pt x="86" y="21"/>
                  </a:lnTo>
                  <a:lnTo>
                    <a:pt x="86" y="41"/>
                  </a:lnTo>
                  <a:cubicBezTo>
                    <a:pt x="86" y="62"/>
                    <a:pt x="86" y="82"/>
                    <a:pt x="66" y="107"/>
                  </a:cubicBezTo>
                  <a:lnTo>
                    <a:pt x="66" y="148"/>
                  </a:lnTo>
                  <a:lnTo>
                    <a:pt x="86" y="148"/>
                  </a:lnTo>
                  <a:lnTo>
                    <a:pt x="86" y="128"/>
                  </a:lnTo>
                  <a:cubicBezTo>
                    <a:pt x="107" y="107"/>
                    <a:pt x="107" y="82"/>
                    <a:pt x="107" y="82"/>
                  </a:cubicBezTo>
                  <a:lnTo>
                    <a:pt x="107" y="41"/>
                  </a:lnTo>
                  <a:lnTo>
                    <a:pt x="127" y="62"/>
                  </a:lnTo>
                  <a:lnTo>
                    <a:pt x="127" y="107"/>
                  </a:lnTo>
                  <a:cubicBezTo>
                    <a:pt x="153" y="107"/>
                    <a:pt x="153" y="128"/>
                    <a:pt x="153" y="148"/>
                  </a:cubicBezTo>
                  <a:lnTo>
                    <a:pt x="173" y="169"/>
                  </a:lnTo>
                  <a:lnTo>
                    <a:pt x="193" y="189"/>
                  </a:lnTo>
                  <a:lnTo>
                    <a:pt x="214" y="189"/>
                  </a:lnTo>
                  <a:lnTo>
                    <a:pt x="214" y="169"/>
                  </a:lnTo>
                  <a:lnTo>
                    <a:pt x="193" y="148"/>
                  </a:lnTo>
                  <a:cubicBezTo>
                    <a:pt x="173" y="148"/>
                    <a:pt x="173" y="128"/>
                    <a:pt x="173" y="128"/>
                  </a:cubicBezTo>
                  <a:lnTo>
                    <a:pt x="153" y="107"/>
                  </a:lnTo>
                  <a:lnTo>
                    <a:pt x="153" y="82"/>
                  </a:lnTo>
                  <a:lnTo>
                    <a:pt x="153" y="62"/>
                  </a:lnTo>
                  <a:cubicBezTo>
                    <a:pt x="127" y="41"/>
                    <a:pt x="127" y="41"/>
                    <a:pt x="127" y="21"/>
                  </a:cubicBezTo>
                  <a:lnTo>
                    <a:pt x="127" y="1"/>
                  </a:lnTo>
                  <a:close/>
                  <a:moveTo>
                    <a:pt x="300" y="21"/>
                  </a:moveTo>
                  <a:lnTo>
                    <a:pt x="300" y="41"/>
                  </a:lnTo>
                  <a:lnTo>
                    <a:pt x="300" y="82"/>
                  </a:lnTo>
                  <a:lnTo>
                    <a:pt x="300" y="107"/>
                  </a:lnTo>
                  <a:lnTo>
                    <a:pt x="280" y="128"/>
                  </a:lnTo>
                  <a:cubicBezTo>
                    <a:pt x="280" y="148"/>
                    <a:pt x="280" y="148"/>
                    <a:pt x="254" y="169"/>
                  </a:cubicBezTo>
                  <a:lnTo>
                    <a:pt x="234" y="189"/>
                  </a:lnTo>
                  <a:lnTo>
                    <a:pt x="214" y="189"/>
                  </a:lnTo>
                  <a:lnTo>
                    <a:pt x="214" y="209"/>
                  </a:lnTo>
                  <a:lnTo>
                    <a:pt x="254" y="209"/>
                  </a:lnTo>
                  <a:lnTo>
                    <a:pt x="254" y="189"/>
                  </a:lnTo>
                  <a:lnTo>
                    <a:pt x="280" y="189"/>
                  </a:lnTo>
                  <a:lnTo>
                    <a:pt x="280" y="169"/>
                  </a:lnTo>
                  <a:lnTo>
                    <a:pt x="300" y="169"/>
                  </a:lnTo>
                  <a:lnTo>
                    <a:pt x="300" y="148"/>
                  </a:lnTo>
                  <a:cubicBezTo>
                    <a:pt x="300" y="128"/>
                    <a:pt x="320" y="128"/>
                    <a:pt x="320" y="107"/>
                  </a:cubicBezTo>
                  <a:lnTo>
                    <a:pt x="320" y="82"/>
                  </a:lnTo>
                  <a:cubicBezTo>
                    <a:pt x="341" y="82"/>
                    <a:pt x="341" y="107"/>
                    <a:pt x="361" y="107"/>
                  </a:cubicBezTo>
                  <a:lnTo>
                    <a:pt x="361" y="128"/>
                  </a:lnTo>
                  <a:lnTo>
                    <a:pt x="382" y="148"/>
                  </a:lnTo>
                  <a:lnTo>
                    <a:pt x="448" y="148"/>
                  </a:lnTo>
                  <a:lnTo>
                    <a:pt x="468" y="128"/>
                  </a:lnTo>
                  <a:lnTo>
                    <a:pt x="488" y="107"/>
                  </a:lnTo>
                  <a:lnTo>
                    <a:pt x="468" y="107"/>
                  </a:lnTo>
                  <a:lnTo>
                    <a:pt x="448" y="128"/>
                  </a:lnTo>
                  <a:lnTo>
                    <a:pt x="407" y="128"/>
                  </a:lnTo>
                  <a:cubicBezTo>
                    <a:pt x="382" y="107"/>
                    <a:pt x="361" y="107"/>
                    <a:pt x="361" y="82"/>
                  </a:cubicBezTo>
                  <a:cubicBezTo>
                    <a:pt x="341" y="82"/>
                    <a:pt x="341" y="62"/>
                    <a:pt x="341" y="62"/>
                  </a:cubicBezTo>
                  <a:lnTo>
                    <a:pt x="320" y="41"/>
                  </a:lnTo>
                  <a:lnTo>
                    <a:pt x="320" y="2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9"/>
            <p:cNvSpPr/>
            <p:nvPr/>
          </p:nvSpPr>
          <p:spPr>
            <a:xfrm>
              <a:off x="2577550" y="3611795"/>
              <a:ext cx="32808" cy="18843"/>
            </a:xfrm>
            <a:custGeom>
              <a:rect b="b" l="l" r="r" t="t"/>
              <a:pathLst>
                <a:path extrusionOk="0" h="255" w="444">
                  <a:moveTo>
                    <a:pt x="423" y="0"/>
                  </a:moveTo>
                  <a:lnTo>
                    <a:pt x="423" y="21"/>
                  </a:lnTo>
                  <a:lnTo>
                    <a:pt x="423" y="62"/>
                  </a:lnTo>
                  <a:lnTo>
                    <a:pt x="423" y="102"/>
                  </a:lnTo>
                  <a:lnTo>
                    <a:pt x="423" y="148"/>
                  </a:lnTo>
                  <a:cubicBezTo>
                    <a:pt x="423" y="168"/>
                    <a:pt x="403" y="168"/>
                    <a:pt x="403" y="189"/>
                  </a:cubicBezTo>
                  <a:lnTo>
                    <a:pt x="382" y="189"/>
                  </a:lnTo>
                  <a:lnTo>
                    <a:pt x="382" y="209"/>
                  </a:lnTo>
                  <a:lnTo>
                    <a:pt x="337" y="209"/>
                  </a:lnTo>
                  <a:lnTo>
                    <a:pt x="337" y="189"/>
                  </a:lnTo>
                  <a:lnTo>
                    <a:pt x="316" y="189"/>
                  </a:lnTo>
                  <a:lnTo>
                    <a:pt x="296" y="168"/>
                  </a:lnTo>
                  <a:lnTo>
                    <a:pt x="296" y="148"/>
                  </a:lnTo>
                  <a:lnTo>
                    <a:pt x="275" y="128"/>
                  </a:lnTo>
                  <a:lnTo>
                    <a:pt x="255" y="102"/>
                  </a:lnTo>
                  <a:lnTo>
                    <a:pt x="255" y="82"/>
                  </a:lnTo>
                  <a:lnTo>
                    <a:pt x="255" y="62"/>
                  </a:lnTo>
                  <a:lnTo>
                    <a:pt x="235" y="62"/>
                  </a:lnTo>
                  <a:lnTo>
                    <a:pt x="235" y="82"/>
                  </a:lnTo>
                  <a:lnTo>
                    <a:pt x="235" y="102"/>
                  </a:lnTo>
                  <a:lnTo>
                    <a:pt x="235" y="148"/>
                  </a:lnTo>
                  <a:lnTo>
                    <a:pt x="235" y="168"/>
                  </a:lnTo>
                  <a:lnTo>
                    <a:pt x="209" y="189"/>
                  </a:lnTo>
                  <a:lnTo>
                    <a:pt x="209" y="209"/>
                  </a:lnTo>
                  <a:lnTo>
                    <a:pt x="189" y="209"/>
                  </a:lnTo>
                  <a:lnTo>
                    <a:pt x="189" y="229"/>
                  </a:lnTo>
                  <a:lnTo>
                    <a:pt x="148" y="229"/>
                  </a:lnTo>
                  <a:cubicBezTo>
                    <a:pt x="128" y="229"/>
                    <a:pt x="128" y="229"/>
                    <a:pt x="128" y="209"/>
                  </a:cubicBezTo>
                  <a:cubicBezTo>
                    <a:pt x="108" y="209"/>
                    <a:pt x="108" y="209"/>
                    <a:pt x="82" y="189"/>
                  </a:cubicBezTo>
                  <a:lnTo>
                    <a:pt x="82" y="168"/>
                  </a:lnTo>
                  <a:lnTo>
                    <a:pt x="62" y="148"/>
                  </a:lnTo>
                  <a:lnTo>
                    <a:pt x="62" y="128"/>
                  </a:lnTo>
                  <a:lnTo>
                    <a:pt x="41" y="102"/>
                  </a:lnTo>
                  <a:lnTo>
                    <a:pt x="41" y="82"/>
                  </a:lnTo>
                  <a:lnTo>
                    <a:pt x="41" y="62"/>
                  </a:lnTo>
                  <a:lnTo>
                    <a:pt x="1" y="62"/>
                  </a:lnTo>
                  <a:lnTo>
                    <a:pt x="1" y="82"/>
                  </a:lnTo>
                  <a:lnTo>
                    <a:pt x="1" y="102"/>
                  </a:lnTo>
                  <a:lnTo>
                    <a:pt x="1" y="128"/>
                  </a:lnTo>
                  <a:lnTo>
                    <a:pt x="1" y="148"/>
                  </a:lnTo>
                  <a:lnTo>
                    <a:pt x="1" y="168"/>
                  </a:lnTo>
                  <a:lnTo>
                    <a:pt x="1" y="189"/>
                  </a:lnTo>
                  <a:lnTo>
                    <a:pt x="1" y="209"/>
                  </a:lnTo>
                  <a:lnTo>
                    <a:pt x="21" y="209"/>
                  </a:lnTo>
                  <a:lnTo>
                    <a:pt x="21" y="189"/>
                  </a:lnTo>
                  <a:lnTo>
                    <a:pt x="21" y="168"/>
                  </a:lnTo>
                  <a:lnTo>
                    <a:pt x="21" y="148"/>
                  </a:lnTo>
                  <a:lnTo>
                    <a:pt x="21" y="128"/>
                  </a:lnTo>
                  <a:lnTo>
                    <a:pt x="41" y="128"/>
                  </a:lnTo>
                  <a:lnTo>
                    <a:pt x="41" y="148"/>
                  </a:lnTo>
                  <a:cubicBezTo>
                    <a:pt x="41" y="168"/>
                    <a:pt x="62" y="168"/>
                    <a:pt x="62" y="189"/>
                  </a:cubicBezTo>
                  <a:lnTo>
                    <a:pt x="82" y="209"/>
                  </a:lnTo>
                  <a:lnTo>
                    <a:pt x="108" y="229"/>
                  </a:lnTo>
                  <a:cubicBezTo>
                    <a:pt x="108" y="229"/>
                    <a:pt x="108" y="255"/>
                    <a:pt x="128" y="255"/>
                  </a:cubicBezTo>
                  <a:lnTo>
                    <a:pt x="189" y="255"/>
                  </a:lnTo>
                  <a:lnTo>
                    <a:pt x="209" y="229"/>
                  </a:lnTo>
                  <a:lnTo>
                    <a:pt x="235" y="209"/>
                  </a:lnTo>
                  <a:cubicBezTo>
                    <a:pt x="235" y="209"/>
                    <a:pt x="235" y="189"/>
                    <a:pt x="255" y="189"/>
                  </a:cubicBezTo>
                  <a:lnTo>
                    <a:pt x="255" y="168"/>
                  </a:lnTo>
                  <a:lnTo>
                    <a:pt x="255" y="148"/>
                  </a:lnTo>
                  <a:lnTo>
                    <a:pt x="275" y="168"/>
                  </a:lnTo>
                  <a:lnTo>
                    <a:pt x="296" y="189"/>
                  </a:lnTo>
                  <a:lnTo>
                    <a:pt x="316" y="209"/>
                  </a:lnTo>
                  <a:lnTo>
                    <a:pt x="337" y="229"/>
                  </a:lnTo>
                  <a:lnTo>
                    <a:pt x="382" y="229"/>
                  </a:lnTo>
                  <a:lnTo>
                    <a:pt x="403" y="209"/>
                  </a:lnTo>
                  <a:lnTo>
                    <a:pt x="423" y="189"/>
                  </a:lnTo>
                  <a:lnTo>
                    <a:pt x="423" y="168"/>
                  </a:lnTo>
                  <a:lnTo>
                    <a:pt x="443" y="148"/>
                  </a:lnTo>
                  <a:lnTo>
                    <a:pt x="443" y="102"/>
                  </a:lnTo>
                  <a:lnTo>
                    <a:pt x="443" y="62"/>
                  </a:lnTo>
                  <a:lnTo>
                    <a:pt x="443"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2" name="Google Shape;3872;p69"/>
          <p:cNvGrpSpPr/>
          <p:nvPr/>
        </p:nvGrpSpPr>
        <p:grpSpPr>
          <a:xfrm>
            <a:off x="3786358" y="2322603"/>
            <a:ext cx="557888" cy="398130"/>
            <a:chOff x="3786358" y="2322603"/>
            <a:chExt cx="557888" cy="398130"/>
          </a:xfrm>
        </p:grpSpPr>
        <p:sp>
          <p:nvSpPr>
            <p:cNvPr id="3873" name="Google Shape;3873;p69"/>
            <p:cNvSpPr/>
            <p:nvPr/>
          </p:nvSpPr>
          <p:spPr>
            <a:xfrm>
              <a:off x="3786358" y="2632653"/>
              <a:ext cx="1921" cy="74"/>
            </a:xfrm>
            <a:custGeom>
              <a:rect b="b" l="l" r="r" t="t"/>
              <a:pathLst>
                <a:path extrusionOk="0" h="1" w="26">
                  <a:moveTo>
                    <a:pt x="0" y="1"/>
                  </a:moveTo>
                  <a:lnTo>
                    <a:pt x="26" y="1"/>
                  </a:lnTo>
                  <a:lnTo>
                    <a:pt x="26" y="1"/>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9"/>
            <p:cNvSpPr/>
            <p:nvPr/>
          </p:nvSpPr>
          <p:spPr>
            <a:xfrm>
              <a:off x="3788205" y="2632653"/>
              <a:ext cx="74" cy="74"/>
            </a:xfrm>
            <a:custGeom>
              <a:rect b="b" l="l" r="r" t="t"/>
              <a:pathLst>
                <a:path extrusionOk="0" h="1" w="1">
                  <a:moveTo>
                    <a:pt x="1" y="1"/>
                  </a:moveTo>
                  <a:lnTo>
                    <a:pt x="1" y="1"/>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9"/>
            <p:cNvSpPr/>
            <p:nvPr/>
          </p:nvSpPr>
          <p:spPr>
            <a:xfrm>
              <a:off x="3795742" y="2499648"/>
              <a:ext cx="74" cy="74"/>
            </a:xfrm>
            <a:custGeom>
              <a:rect b="b" l="l" r="r" t="t"/>
              <a:pathLst>
                <a:path extrusionOk="0" h="1" w="1">
                  <a:moveTo>
                    <a:pt x="1" y="0"/>
                  </a:moveTo>
                  <a:lnTo>
                    <a:pt x="1"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9"/>
            <p:cNvSpPr/>
            <p:nvPr/>
          </p:nvSpPr>
          <p:spPr>
            <a:xfrm>
              <a:off x="4212570" y="2719107"/>
              <a:ext cx="74" cy="74"/>
            </a:xfrm>
            <a:custGeom>
              <a:rect b="b" l="l" r="r" t="t"/>
              <a:pathLst>
                <a:path extrusionOk="0" h="1" w="1">
                  <a:moveTo>
                    <a:pt x="1" y="1"/>
                  </a:moveTo>
                  <a:lnTo>
                    <a:pt x="1" y="1"/>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9"/>
            <p:cNvSpPr/>
            <p:nvPr/>
          </p:nvSpPr>
          <p:spPr>
            <a:xfrm>
              <a:off x="3789757" y="2717260"/>
              <a:ext cx="74" cy="1921"/>
            </a:xfrm>
            <a:custGeom>
              <a:rect b="b" l="l" r="r" t="t"/>
              <a:pathLst>
                <a:path extrusionOk="0" h="26" w="1">
                  <a:moveTo>
                    <a:pt x="0" y="26"/>
                  </a:moveTo>
                  <a:lnTo>
                    <a:pt x="0"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9"/>
            <p:cNvSpPr/>
            <p:nvPr/>
          </p:nvSpPr>
          <p:spPr>
            <a:xfrm>
              <a:off x="3795742" y="2499648"/>
              <a:ext cx="74" cy="74"/>
            </a:xfrm>
            <a:custGeom>
              <a:rect b="b" l="l" r="r" t="t"/>
              <a:pathLst>
                <a:path extrusionOk="0" h="1" w="1">
                  <a:moveTo>
                    <a:pt x="1" y="0"/>
                  </a:moveTo>
                  <a:lnTo>
                    <a:pt x="1"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9"/>
            <p:cNvSpPr/>
            <p:nvPr/>
          </p:nvSpPr>
          <p:spPr>
            <a:xfrm>
              <a:off x="4289270" y="2681570"/>
              <a:ext cx="74" cy="0"/>
            </a:xfrm>
            <a:custGeom>
              <a:rect b="b" l="l" r="r" t="t"/>
              <a:pathLst>
                <a:path extrusionOk="0" h="0" w="1">
                  <a:moveTo>
                    <a:pt x="0" y="0"/>
                  </a:moveTo>
                  <a:lnTo>
                    <a:pt x="0"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9"/>
            <p:cNvSpPr/>
            <p:nvPr/>
          </p:nvSpPr>
          <p:spPr>
            <a:xfrm>
              <a:off x="4212570" y="2719107"/>
              <a:ext cx="74" cy="1626"/>
            </a:xfrm>
            <a:custGeom>
              <a:rect b="b" l="l" r="r" t="t"/>
              <a:pathLst>
                <a:path extrusionOk="0" h="22" w="1">
                  <a:moveTo>
                    <a:pt x="1" y="21"/>
                  </a:moveTo>
                  <a:lnTo>
                    <a:pt x="1" y="1"/>
                  </a:lnTo>
                  <a:lnTo>
                    <a:pt x="1" y="1"/>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9"/>
            <p:cNvSpPr/>
            <p:nvPr/>
          </p:nvSpPr>
          <p:spPr>
            <a:xfrm>
              <a:off x="4289270" y="2681570"/>
              <a:ext cx="74" cy="0"/>
            </a:xfrm>
            <a:custGeom>
              <a:rect b="b" l="l" r="r" t="t"/>
              <a:pathLst>
                <a:path extrusionOk="0" h="0" w="1">
                  <a:moveTo>
                    <a:pt x="0" y="0"/>
                  </a:moveTo>
                  <a:lnTo>
                    <a:pt x="0"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9"/>
            <p:cNvSpPr/>
            <p:nvPr/>
          </p:nvSpPr>
          <p:spPr>
            <a:xfrm>
              <a:off x="3874290" y="2566889"/>
              <a:ext cx="74" cy="74"/>
            </a:xfrm>
            <a:custGeom>
              <a:rect b="b" l="l" r="r" t="t"/>
              <a:pathLst>
                <a:path extrusionOk="0" h="1" w="1">
                  <a:moveTo>
                    <a:pt x="1" y="1"/>
                  </a:moveTo>
                  <a:lnTo>
                    <a:pt x="1" y="1"/>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9"/>
            <p:cNvSpPr/>
            <p:nvPr/>
          </p:nvSpPr>
          <p:spPr>
            <a:xfrm>
              <a:off x="3899118" y="2606348"/>
              <a:ext cx="74" cy="74"/>
            </a:xfrm>
            <a:custGeom>
              <a:rect b="b" l="l" r="r" t="t"/>
              <a:pathLst>
                <a:path extrusionOk="0" h="1" w="1">
                  <a:moveTo>
                    <a:pt x="0" y="1"/>
                  </a:moveTo>
                  <a:lnTo>
                    <a:pt x="0" y="1"/>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9"/>
            <p:cNvSpPr/>
            <p:nvPr/>
          </p:nvSpPr>
          <p:spPr>
            <a:xfrm>
              <a:off x="3874290" y="2566889"/>
              <a:ext cx="74" cy="74"/>
            </a:xfrm>
            <a:custGeom>
              <a:rect b="b" l="l" r="r" t="t"/>
              <a:pathLst>
                <a:path extrusionOk="0" h="1" w="1">
                  <a:moveTo>
                    <a:pt x="1" y="1"/>
                  </a:moveTo>
                  <a:lnTo>
                    <a:pt x="1" y="1"/>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9"/>
            <p:cNvSpPr/>
            <p:nvPr/>
          </p:nvSpPr>
          <p:spPr>
            <a:xfrm>
              <a:off x="4279886" y="2703368"/>
              <a:ext cx="74" cy="74"/>
            </a:xfrm>
            <a:custGeom>
              <a:rect b="b" l="l" r="r" t="t"/>
              <a:pathLst>
                <a:path extrusionOk="0" h="1" w="1">
                  <a:moveTo>
                    <a:pt x="0" y="0"/>
                  </a:moveTo>
                  <a:lnTo>
                    <a:pt x="0"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9"/>
            <p:cNvSpPr/>
            <p:nvPr/>
          </p:nvSpPr>
          <p:spPr>
            <a:xfrm>
              <a:off x="4279886" y="2703368"/>
              <a:ext cx="74" cy="74"/>
            </a:xfrm>
            <a:custGeom>
              <a:rect b="b" l="l" r="r" t="t"/>
              <a:pathLst>
                <a:path extrusionOk="0" h="1" w="1">
                  <a:moveTo>
                    <a:pt x="0" y="0"/>
                  </a:moveTo>
                  <a:lnTo>
                    <a:pt x="0"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9"/>
            <p:cNvSpPr/>
            <p:nvPr/>
          </p:nvSpPr>
          <p:spPr>
            <a:xfrm>
              <a:off x="4044982" y="2374475"/>
              <a:ext cx="74" cy="74"/>
            </a:xfrm>
            <a:custGeom>
              <a:rect b="b" l="l" r="r" t="t"/>
              <a:pathLst>
                <a:path extrusionOk="0" h="1" w="1">
                  <a:moveTo>
                    <a:pt x="0" y="0"/>
                  </a:moveTo>
                  <a:lnTo>
                    <a:pt x="0"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9"/>
            <p:cNvSpPr/>
            <p:nvPr/>
          </p:nvSpPr>
          <p:spPr>
            <a:xfrm>
              <a:off x="4044982" y="2374475"/>
              <a:ext cx="74" cy="74"/>
            </a:xfrm>
            <a:custGeom>
              <a:rect b="b" l="l" r="r" t="t"/>
              <a:pathLst>
                <a:path extrusionOk="0" h="1" w="1">
                  <a:moveTo>
                    <a:pt x="0" y="0"/>
                  </a:moveTo>
                  <a:lnTo>
                    <a:pt x="0" y="0"/>
                  </a:lnTo>
                  <a:lnTo>
                    <a:pt x="0" y="0"/>
                  </a:lnTo>
                  <a:lnTo>
                    <a:pt x="0"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9"/>
            <p:cNvSpPr/>
            <p:nvPr/>
          </p:nvSpPr>
          <p:spPr>
            <a:xfrm>
              <a:off x="3899118" y="2606348"/>
              <a:ext cx="74" cy="74"/>
            </a:xfrm>
            <a:custGeom>
              <a:rect b="b" l="l" r="r" t="t"/>
              <a:pathLst>
                <a:path extrusionOk="0" h="1" w="1">
                  <a:moveTo>
                    <a:pt x="0" y="1"/>
                  </a:move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9"/>
            <p:cNvSpPr/>
            <p:nvPr/>
          </p:nvSpPr>
          <p:spPr>
            <a:xfrm>
              <a:off x="3899118" y="2606348"/>
              <a:ext cx="74" cy="74"/>
            </a:xfrm>
            <a:custGeom>
              <a:rect b="b" l="l" r="r" t="t"/>
              <a:pathLst>
                <a:path extrusionOk="0" h="1" w="1">
                  <a:moveTo>
                    <a:pt x="0" y="1"/>
                  </a:moveTo>
                  <a:close/>
                </a:path>
              </a:pathLst>
            </a:custGeom>
            <a:solidFill>
              <a:srgbClr val="D99E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9"/>
            <p:cNvSpPr/>
            <p:nvPr/>
          </p:nvSpPr>
          <p:spPr>
            <a:xfrm>
              <a:off x="3788205" y="2704846"/>
              <a:ext cx="74" cy="74"/>
            </a:xfrm>
            <a:custGeom>
              <a:rect b="b" l="l" r="r" t="t"/>
              <a:pathLst>
                <a:path extrusionOk="0" h="1" w="1">
                  <a:moveTo>
                    <a:pt x="1" y="0"/>
                  </a:moveTo>
                  <a:close/>
                </a:path>
              </a:pathLst>
            </a:custGeom>
            <a:solidFill>
              <a:srgbClr val="D99E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9"/>
            <p:cNvSpPr/>
            <p:nvPr/>
          </p:nvSpPr>
          <p:spPr>
            <a:xfrm>
              <a:off x="4090426" y="2322603"/>
              <a:ext cx="28301" cy="203796"/>
            </a:xfrm>
            <a:custGeom>
              <a:rect b="b" l="l" r="r" t="t"/>
              <a:pathLst>
                <a:path extrusionOk="0" h="2758" w="383">
                  <a:moveTo>
                    <a:pt x="382" y="0"/>
                  </a:moveTo>
                  <a:lnTo>
                    <a:pt x="382" y="0"/>
                  </a:lnTo>
                  <a:cubicBezTo>
                    <a:pt x="316" y="214"/>
                    <a:pt x="255" y="428"/>
                    <a:pt x="189" y="636"/>
                  </a:cubicBezTo>
                  <a:cubicBezTo>
                    <a:pt x="148" y="743"/>
                    <a:pt x="128" y="829"/>
                    <a:pt x="107" y="936"/>
                  </a:cubicBezTo>
                  <a:cubicBezTo>
                    <a:pt x="62" y="1104"/>
                    <a:pt x="41" y="1272"/>
                    <a:pt x="21" y="1445"/>
                  </a:cubicBezTo>
                  <a:cubicBezTo>
                    <a:pt x="1" y="1613"/>
                    <a:pt x="21" y="1781"/>
                    <a:pt x="21" y="1954"/>
                  </a:cubicBezTo>
                  <a:cubicBezTo>
                    <a:pt x="41" y="2121"/>
                    <a:pt x="62" y="2289"/>
                    <a:pt x="107" y="2462"/>
                  </a:cubicBezTo>
                  <a:cubicBezTo>
                    <a:pt x="128" y="2569"/>
                    <a:pt x="148" y="2650"/>
                    <a:pt x="189" y="2757"/>
                  </a:cubicBezTo>
                  <a:lnTo>
                    <a:pt x="189" y="2442"/>
                  </a:lnTo>
                  <a:lnTo>
                    <a:pt x="189" y="2121"/>
                  </a:lnTo>
                  <a:cubicBezTo>
                    <a:pt x="189" y="1908"/>
                    <a:pt x="209" y="1679"/>
                    <a:pt x="209" y="1465"/>
                  </a:cubicBezTo>
                  <a:cubicBezTo>
                    <a:pt x="209" y="1358"/>
                    <a:pt x="209" y="1252"/>
                    <a:pt x="235" y="1124"/>
                  </a:cubicBezTo>
                  <a:cubicBezTo>
                    <a:pt x="235" y="1018"/>
                    <a:pt x="235" y="916"/>
                    <a:pt x="255" y="809"/>
                  </a:cubicBezTo>
                  <a:cubicBezTo>
                    <a:pt x="255" y="723"/>
                    <a:pt x="275" y="636"/>
                    <a:pt x="275" y="575"/>
                  </a:cubicBezTo>
                  <a:lnTo>
                    <a:pt x="296" y="575"/>
                  </a:lnTo>
                  <a:cubicBezTo>
                    <a:pt x="316" y="382"/>
                    <a:pt x="336" y="194"/>
                    <a:pt x="382"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9"/>
            <p:cNvSpPr/>
            <p:nvPr/>
          </p:nvSpPr>
          <p:spPr>
            <a:xfrm>
              <a:off x="4110746" y="2346248"/>
              <a:ext cx="18843" cy="173721"/>
            </a:xfrm>
            <a:custGeom>
              <a:rect b="b" l="l" r="r" t="t"/>
              <a:pathLst>
                <a:path extrusionOk="0" h="2351" w="255">
                  <a:moveTo>
                    <a:pt x="255" y="1"/>
                  </a:moveTo>
                  <a:cubicBezTo>
                    <a:pt x="251" y="17"/>
                    <a:pt x="248" y="34"/>
                    <a:pt x="245" y="51"/>
                  </a:cubicBezTo>
                  <a:lnTo>
                    <a:pt x="245" y="51"/>
                  </a:lnTo>
                  <a:cubicBezTo>
                    <a:pt x="248" y="34"/>
                    <a:pt x="251" y="17"/>
                    <a:pt x="255" y="1"/>
                  </a:cubicBezTo>
                  <a:close/>
                  <a:moveTo>
                    <a:pt x="245" y="51"/>
                  </a:moveTo>
                  <a:lnTo>
                    <a:pt x="245" y="51"/>
                  </a:lnTo>
                  <a:cubicBezTo>
                    <a:pt x="228" y="140"/>
                    <a:pt x="210" y="227"/>
                    <a:pt x="188" y="296"/>
                  </a:cubicBezTo>
                  <a:cubicBezTo>
                    <a:pt x="168" y="362"/>
                    <a:pt x="148" y="423"/>
                    <a:pt x="127" y="489"/>
                  </a:cubicBezTo>
                  <a:cubicBezTo>
                    <a:pt x="127" y="530"/>
                    <a:pt x="107" y="596"/>
                    <a:pt x="107" y="637"/>
                  </a:cubicBezTo>
                  <a:cubicBezTo>
                    <a:pt x="107" y="677"/>
                    <a:pt x="87" y="698"/>
                    <a:pt x="87" y="743"/>
                  </a:cubicBezTo>
                  <a:lnTo>
                    <a:pt x="87" y="764"/>
                  </a:lnTo>
                  <a:cubicBezTo>
                    <a:pt x="61" y="825"/>
                    <a:pt x="61" y="891"/>
                    <a:pt x="41" y="977"/>
                  </a:cubicBezTo>
                  <a:cubicBezTo>
                    <a:pt x="41" y="998"/>
                    <a:pt x="41" y="1038"/>
                    <a:pt x="21" y="1059"/>
                  </a:cubicBezTo>
                  <a:lnTo>
                    <a:pt x="21" y="1105"/>
                  </a:lnTo>
                  <a:lnTo>
                    <a:pt x="21" y="1272"/>
                  </a:lnTo>
                  <a:cubicBezTo>
                    <a:pt x="0" y="1333"/>
                    <a:pt x="0" y="1400"/>
                    <a:pt x="0" y="1461"/>
                  </a:cubicBezTo>
                  <a:lnTo>
                    <a:pt x="0" y="1486"/>
                  </a:lnTo>
                  <a:lnTo>
                    <a:pt x="0" y="1567"/>
                  </a:lnTo>
                  <a:lnTo>
                    <a:pt x="0" y="1801"/>
                  </a:lnTo>
                  <a:cubicBezTo>
                    <a:pt x="0" y="1822"/>
                    <a:pt x="0" y="1868"/>
                    <a:pt x="21" y="1908"/>
                  </a:cubicBezTo>
                  <a:lnTo>
                    <a:pt x="21" y="2122"/>
                  </a:lnTo>
                  <a:cubicBezTo>
                    <a:pt x="41" y="2163"/>
                    <a:pt x="41" y="2203"/>
                    <a:pt x="41" y="2224"/>
                  </a:cubicBezTo>
                  <a:cubicBezTo>
                    <a:pt x="41" y="2269"/>
                    <a:pt x="41" y="2310"/>
                    <a:pt x="61" y="2351"/>
                  </a:cubicBezTo>
                  <a:lnTo>
                    <a:pt x="61" y="2249"/>
                  </a:lnTo>
                  <a:lnTo>
                    <a:pt x="61" y="2142"/>
                  </a:lnTo>
                  <a:lnTo>
                    <a:pt x="61" y="1929"/>
                  </a:lnTo>
                  <a:lnTo>
                    <a:pt x="61" y="1842"/>
                  </a:lnTo>
                  <a:lnTo>
                    <a:pt x="61" y="1634"/>
                  </a:lnTo>
                  <a:cubicBezTo>
                    <a:pt x="87" y="1567"/>
                    <a:pt x="87" y="1527"/>
                    <a:pt x="87" y="1461"/>
                  </a:cubicBezTo>
                  <a:lnTo>
                    <a:pt x="87" y="1440"/>
                  </a:lnTo>
                  <a:lnTo>
                    <a:pt x="87" y="1333"/>
                  </a:lnTo>
                  <a:cubicBezTo>
                    <a:pt x="87" y="1272"/>
                    <a:pt x="107" y="1186"/>
                    <a:pt x="107" y="1125"/>
                  </a:cubicBezTo>
                  <a:lnTo>
                    <a:pt x="107" y="1018"/>
                  </a:lnTo>
                  <a:cubicBezTo>
                    <a:pt x="127" y="932"/>
                    <a:pt x="127" y="871"/>
                    <a:pt x="127" y="784"/>
                  </a:cubicBezTo>
                  <a:cubicBezTo>
                    <a:pt x="148" y="677"/>
                    <a:pt x="168" y="596"/>
                    <a:pt x="168" y="489"/>
                  </a:cubicBezTo>
                  <a:cubicBezTo>
                    <a:pt x="188" y="423"/>
                    <a:pt x="188" y="342"/>
                    <a:pt x="214" y="275"/>
                  </a:cubicBezTo>
                  <a:cubicBezTo>
                    <a:pt x="230" y="205"/>
                    <a:pt x="234" y="125"/>
                    <a:pt x="245" y="5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9"/>
            <p:cNvSpPr/>
            <p:nvPr/>
          </p:nvSpPr>
          <p:spPr>
            <a:xfrm>
              <a:off x="4099810" y="2344770"/>
              <a:ext cx="21872" cy="181628"/>
            </a:xfrm>
            <a:custGeom>
              <a:rect b="b" l="l" r="r" t="t"/>
              <a:pathLst>
                <a:path extrusionOk="0" h="2458" w="296">
                  <a:moveTo>
                    <a:pt x="296" y="0"/>
                  </a:moveTo>
                  <a:lnTo>
                    <a:pt x="296" y="0"/>
                  </a:lnTo>
                  <a:cubicBezTo>
                    <a:pt x="275" y="128"/>
                    <a:pt x="255" y="234"/>
                    <a:pt x="209" y="336"/>
                  </a:cubicBezTo>
                  <a:cubicBezTo>
                    <a:pt x="189" y="443"/>
                    <a:pt x="169" y="570"/>
                    <a:pt x="128" y="677"/>
                  </a:cubicBezTo>
                  <a:cubicBezTo>
                    <a:pt x="108" y="718"/>
                    <a:pt x="108" y="784"/>
                    <a:pt x="82" y="845"/>
                  </a:cubicBezTo>
                  <a:cubicBezTo>
                    <a:pt x="82" y="870"/>
                    <a:pt x="82" y="891"/>
                    <a:pt x="62" y="911"/>
                  </a:cubicBezTo>
                  <a:lnTo>
                    <a:pt x="62" y="972"/>
                  </a:lnTo>
                  <a:cubicBezTo>
                    <a:pt x="41" y="1058"/>
                    <a:pt x="41" y="1125"/>
                    <a:pt x="21" y="1206"/>
                  </a:cubicBezTo>
                  <a:lnTo>
                    <a:pt x="21" y="1333"/>
                  </a:lnTo>
                  <a:cubicBezTo>
                    <a:pt x="1" y="1399"/>
                    <a:pt x="1" y="1460"/>
                    <a:pt x="1" y="1506"/>
                  </a:cubicBezTo>
                  <a:lnTo>
                    <a:pt x="1" y="1587"/>
                  </a:lnTo>
                  <a:cubicBezTo>
                    <a:pt x="1" y="1694"/>
                    <a:pt x="1" y="1801"/>
                    <a:pt x="21" y="1908"/>
                  </a:cubicBezTo>
                  <a:lnTo>
                    <a:pt x="21" y="2015"/>
                  </a:lnTo>
                  <a:cubicBezTo>
                    <a:pt x="21" y="2035"/>
                    <a:pt x="41" y="2076"/>
                    <a:pt x="41" y="2116"/>
                  </a:cubicBezTo>
                  <a:cubicBezTo>
                    <a:pt x="41" y="2183"/>
                    <a:pt x="62" y="2223"/>
                    <a:pt x="62" y="2289"/>
                  </a:cubicBezTo>
                  <a:cubicBezTo>
                    <a:pt x="82" y="2350"/>
                    <a:pt x="82" y="2396"/>
                    <a:pt x="108" y="2457"/>
                  </a:cubicBezTo>
                  <a:cubicBezTo>
                    <a:pt x="108" y="2310"/>
                    <a:pt x="128" y="2162"/>
                    <a:pt x="128" y="2015"/>
                  </a:cubicBezTo>
                  <a:lnTo>
                    <a:pt x="128" y="1908"/>
                  </a:lnTo>
                  <a:cubicBezTo>
                    <a:pt x="148" y="1821"/>
                    <a:pt x="148" y="1735"/>
                    <a:pt x="148" y="1654"/>
                  </a:cubicBezTo>
                  <a:cubicBezTo>
                    <a:pt x="148" y="1547"/>
                    <a:pt x="169" y="1440"/>
                    <a:pt x="169" y="1333"/>
                  </a:cubicBezTo>
                  <a:lnTo>
                    <a:pt x="169" y="1206"/>
                  </a:lnTo>
                  <a:cubicBezTo>
                    <a:pt x="189" y="1125"/>
                    <a:pt x="189" y="1058"/>
                    <a:pt x="189" y="972"/>
                  </a:cubicBezTo>
                  <a:cubicBezTo>
                    <a:pt x="189" y="891"/>
                    <a:pt x="209" y="804"/>
                    <a:pt x="209" y="743"/>
                  </a:cubicBezTo>
                  <a:cubicBezTo>
                    <a:pt x="235" y="657"/>
                    <a:pt x="235" y="590"/>
                    <a:pt x="255" y="509"/>
                  </a:cubicBezTo>
                  <a:cubicBezTo>
                    <a:pt x="275" y="336"/>
                    <a:pt x="275" y="168"/>
                    <a:pt x="296"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9"/>
            <p:cNvSpPr/>
            <p:nvPr/>
          </p:nvSpPr>
          <p:spPr>
            <a:xfrm>
              <a:off x="4071657" y="2322603"/>
              <a:ext cx="26749" cy="203796"/>
            </a:xfrm>
            <a:custGeom>
              <a:rect b="b" l="l" r="r" t="t"/>
              <a:pathLst>
                <a:path extrusionOk="0" h="2758" w="362">
                  <a:moveTo>
                    <a:pt x="255" y="0"/>
                  </a:moveTo>
                  <a:lnTo>
                    <a:pt x="255" y="0"/>
                  </a:lnTo>
                  <a:cubicBezTo>
                    <a:pt x="234" y="107"/>
                    <a:pt x="209" y="214"/>
                    <a:pt x="168" y="321"/>
                  </a:cubicBezTo>
                  <a:cubicBezTo>
                    <a:pt x="148" y="448"/>
                    <a:pt x="127" y="555"/>
                    <a:pt x="82" y="662"/>
                  </a:cubicBezTo>
                  <a:cubicBezTo>
                    <a:pt x="41" y="850"/>
                    <a:pt x="0" y="1043"/>
                    <a:pt x="0" y="1231"/>
                  </a:cubicBezTo>
                  <a:cubicBezTo>
                    <a:pt x="0" y="1379"/>
                    <a:pt x="0" y="1506"/>
                    <a:pt x="21" y="1653"/>
                  </a:cubicBezTo>
                  <a:cubicBezTo>
                    <a:pt x="21" y="1740"/>
                    <a:pt x="41" y="1806"/>
                    <a:pt x="61" y="1867"/>
                  </a:cubicBezTo>
                  <a:cubicBezTo>
                    <a:pt x="82" y="1974"/>
                    <a:pt x="107" y="2081"/>
                    <a:pt x="127" y="2188"/>
                  </a:cubicBezTo>
                  <a:cubicBezTo>
                    <a:pt x="168" y="2289"/>
                    <a:pt x="209" y="2396"/>
                    <a:pt x="234" y="2483"/>
                  </a:cubicBezTo>
                  <a:cubicBezTo>
                    <a:pt x="275" y="2589"/>
                    <a:pt x="316" y="2671"/>
                    <a:pt x="361" y="2757"/>
                  </a:cubicBezTo>
                  <a:cubicBezTo>
                    <a:pt x="361" y="2717"/>
                    <a:pt x="361" y="2696"/>
                    <a:pt x="336" y="2650"/>
                  </a:cubicBezTo>
                  <a:cubicBezTo>
                    <a:pt x="336" y="2544"/>
                    <a:pt x="316" y="2462"/>
                    <a:pt x="316" y="2355"/>
                  </a:cubicBezTo>
                  <a:lnTo>
                    <a:pt x="316" y="2376"/>
                  </a:lnTo>
                  <a:cubicBezTo>
                    <a:pt x="275" y="2121"/>
                    <a:pt x="255" y="1867"/>
                    <a:pt x="234" y="1613"/>
                  </a:cubicBezTo>
                  <a:cubicBezTo>
                    <a:pt x="234" y="1552"/>
                    <a:pt x="209" y="1465"/>
                    <a:pt x="209" y="1379"/>
                  </a:cubicBezTo>
                  <a:cubicBezTo>
                    <a:pt x="188" y="1318"/>
                    <a:pt x="188" y="1231"/>
                    <a:pt x="168" y="1170"/>
                  </a:cubicBezTo>
                  <a:cubicBezTo>
                    <a:pt x="148" y="1018"/>
                    <a:pt x="168" y="870"/>
                    <a:pt x="168" y="723"/>
                  </a:cubicBezTo>
                  <a:cubicBezTo>
                    <a:pt x="188" y="636"/>
                    <a:pt x="188" y="555"/>
                    <a:pt x="209" y="468"/>
                  </a:cubicBezTo>
                  <a:cubicBezTo>
                    <a:pt x="209" y="321"/>
                    <a:pt x="234" y="153"/>
                    <a:pt x="255"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9"/>
            <p:cNvSpPr/>
            <p:nvPr/>
          </p:nvSpPr>
          <p:spPr>
            <a:xfrm>
              <a:off x="4081041" y="2328957"/>
              <a:ext cx="15444" cy="192933"/>
            </a:xfrm>
            <a:custGeom>
              <a:rect b="b" l="l" r="r" t="t"/>
              <a:pathLst>
                <a:path extrusionOk="0" h="2611" w="209">
                  <a:moveTo>
                    <a:pt x="209" y="1"/>
                  </a:moveTo>
                  <a:lnTo>
                    <a:pt x="209" y="1"/>
                  </a:lnTo>
                  <a:cubicBezTo>
                    <a:pt x="189" y="169"/>
                    <a:pt x="148" y="342"/>
                    <a:pt x="128" y="509"/>
                  </a:cubicBezTo>
                  <a:cubicBezTo>
                    <a:pt x="107" y="596"/>
                    <a:pt x="107" y="657"/>
                    <a:pt x="82" y="723"/>
                  </a:cubicBezTo>
                  <a:cubicBezTo>
                    <a:pt x="82" y="784"/>
                    <a:pt x="61" y="850"/>
                    <a:pt x="61" y="911"/>
                  </a:cubicBezTo>
                  <a:cubicBezTo>
                    <a:pt x="41" y="932"/>
                    <a:pt x="41" y="977"/>
                    <a:pt x="41" y="998"/>
                  </a:cubicBezTo>
                  <a:cubicBezTo>
                    <a:pt x="41" y="1105"/>
                    <a:pt x="21" y="1186"/>
                    <a:pt x="21" y="1293"/>
                  </a:cubicBezTo>
                  <a:cubicBezTo>
                    <a:pt x="21" y="1339"/>
                    <a:pt x="0" y="1400"/>
                    <a:pt x="0" y="1466"/>
                  </a:cubicBezTo>
                  <a:cubicBezTo>
                    <a:pt x="21" y="1593"/>
                    <a:pt x="21" y="1695"/>
                    <a:pt x="21" y="1801"/>
                  </a:cubicBezTo>
                  <a:cubicBezTo>
                    <a:pt x="21" y="1868"/>
                    <a:pt x="21" y="1929"/>
                    <a:pt x="41" y="1995"/>
                  </a:cubicBezTo>
                  <a:cubicBezTo>
                    <a:pt x="41" y="2102"/>
                    <a:pt x="61" y="2203"/>
                    <a:pt x="82" y="2290"/>
                  </a:cubicBezTo>
                  <a:cubicBezTo>
                    <a:pt x="82" y="2356"/>
                    <a:pt x="82" y="2397"/>
                    <a:pt x="107" y="2437"/>
                  </a:cubicBezTo>
                  <a:cubicBezTo>
                    <a:pt x="107" y="2503"/>
                    <a:pt x="128" y="2544"/>
                    <a:pt x="128" y="2610"/>
                  </a:cubicBezTo>
                  <a:cubicBezTo>
                    <a:pt x="148" y="2544"/>
                    <a:pt x="148" y="2483"/>
                    <a:pt x="148" y="2417"/>
                  </a:cubicBezTo>
                  <a:lnTo>
                    <a:pt x="148" y="2269"/>
                  </a:lnTo>
                  <a:lnTo>
                    <a:pt x="148" y="1974"/>
                  </a:lnTo>
                  <a:lnTo>
                    <a:pt x="148" y="1929"/>
                  </a:lnTo>
                  <a:lnTo>
                    <a:pt x="148" y="1761"/>
                  </a:lnTo>
                  <a:lnTo>
                    <a:pt x="148" y="1466"/>
                  </a:lnTo>
                  <a:lnTo>
                    <a:pt x="148" y="1400"/>
                  </a:lnTo>
                  <a:lnTo>
                    <a:pt x="148" y="1252"/>
                  </a:lnTo>
                  <a:lnTo>
                    <a:pt x="148" y="1084"/>
                  </a:lnTo>
                  <a:lnTo>
                    <a:pt x="148" y="998"/>
                  </a:lnTo>
                  <a:cubicBezTo>
                    <a:pt x="168" y="830"/>
                    <a:pt x="168" y="657"/>
                    <a:pt x="189" y="489"/>
                  </a:cubicBezTo>
                  <a:cubicBezTo>
                    <a:pt x="189" y="321"/>
                    <a:pt x="189" y="169"/>
                    <a:pt x="209"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9"/>
            <p:cNvSpPr/>
            <p:nvPr/>
          </p:nvSpPr>
          <p:spPr>
            <a:xfrm>
              <a:off x="4047937" y="2349278"/>
              <a:ext cx="34656" cy="186505"/>
            </a:xfrm>
            <a:custGeom>
              <a:rect b="b" l="l" r="r" t="t"/>
              <a:pathLst>
                <a:path extrusionOk="0" h="2524" w="469">
                  <a:moveTo>
                    <a:pt x="235" y="0"/>
                  </a:moveTo>
                  <a:lnTo>
                    <a:pt x="235" y="0"/>
                  </a:lnTo>
                  <a:cubicBezTo>
                    <a:pt x="194" y="87"/>
                    <a:pt x="174" y="173"/>
                    <a:pt x="148" y="275"/>
                  </a:cubicBezTo>
                  <a:cubicBezTo>
                    <a:pt x="128" y="321"/>
                    <a:pt x="108" y="362"/>
                    <a:pt x="108" y="428"/>
                  </a:cubicBezTo>
                  <a:cubicBezTo>
                    <a:pt x="87" y="428"/>
                    <a:pt x="87" y="448"/>
                    <a:pt x="87" y="468"/>
                  </a:cubicBezTo>
                  <a:cubicBezTo>
                    <a:pt x="87" y="509"/>
                    <a:pt x="67" y="529"/>
                    <a:pt x="67" y="575"/>
                  </a:cubicBezTo>
                  <a:cubicBezTo>
                    <a:pt x="21" y="809"/>
                    <a:pt x="1" y="1038"/>
                    <a:pt x="21" y="1272"/>
                  </a:cubicBezTo>
                  <a:cubicBezTo>
                    <a:pt x="47" y="1399"/>
                    <a:pt x="67" y="1547"/>
                    <a:pt x="87" y="1674"/>
                  </a:cubicBezTo>
                  <a:cubicBezTo>
                    <a:pt x="87" y="1699"/>
                    <a:pt x="108" y="1740"/>
                    <a:pt x="108" y="1760"/>
                  </a:cubicBezTo>
                  <a:cubicBezTo>
                    <a:pt x="128" y="1827"/>
                    <a:pt x="148" y="1888"/>
                    <a:pt x="148" y="1954"/>
                  </a:cubicBezTo>
                  <a:cubicBezTo>
                    <a:pt x="194" y="2035"/>
                    <a:pt x="214" y="2142"/>
                    <a:pt x="255" y="2228"/>
                  </a:cubicBezTo>
                  <a:cubicBezTo>
                    <a:pt x="301" y="2289"/>
                    <a:pt x="321" y="2356"/>
                    <a:pt x="362" y="2396"/>
                  </a:cubicBezTo>
                  <a:cubicBezTo>
                    <a:pt x="362" y="2417"/>
                    <a:pt x="382" y="2437"/>
                    <a:pt x="403" y="2462"/>
                  </a:cubicBezTo>
                  <a:cubicBezTo>
                    <a:pt x="428" y="2483"/>
                    <a:pt x="448" y="2503"/>
                    <a:pt x="469" y="2523"/>
                  </a:cubicBezTo>
                  <a:cubicBezTo>
                    <a:pt x="428" y="2483"/>
                    <a:pt x="403" y="2437"/>
                    <a:pt x="382" y="2376"/>
                  </a:cubicBezTo>
                  <a:cubicBezTo>
                    <a:pt x="362" y="2310"/>
                    <a:pt x="342" y="2228"/>
                    <a:pt x="321" y="2142"/>
                  </a:cubicBezTo>
                  <a:cubicBezTo>
                    <a:pt x="301" y="2101"/>
                    <a:pt x="301" y="2055"/>
                    <a:pt x="275" y="2015"/>
                  </a:cubicBezTo>
                  <a:cubicBezTo>
                    <a:pt x="275" y="1994"/>
                    <a:pt x="275" y="1974"/>
                    <a:pt x="255" y="1928"/>
                  </a:cubicBezTo>
                  <a:cubicBezTo>
                    <a:pt x="255" y="1867"/>
                    <a:pt x="235" y="1781"/>
                    <a:pt x="214" y="1720"/>
                  </a:cubicBezTo>
                  <a:lnTo>
                    <a:pt x="214" y="1654"/>
                  </a:lnTo>
                  <a:cubicBezTo>
                    <a:pt x="194" y="1633"/>
                    <a:pt x="194" y="1613"/>
                    <a:pt x="194" y="1572"/>
                  </a:cubicBezTo>
                  <a:cubicBezTo>
                    <a:pt x="194" y="1506"/>
                    <a:pt x="174" y="1445"/>
                    <a:pt x="174" y="1379"/>
                  </a:cubicBezTo>
                  <a:cubicBezTo>
                    <a:pt x="148" y="1272"/>
                    <a:pt x="148" y="1165"/>
                    <a:pt x="128" y="1084"/>
                  </a:cubicBezTo>
                  <a:lnTo>
                    <a:pt x="128" y="743"/>
                  </a:lnTo>
                  <a:cubicBezTo>
                    <a:pt x="128" y="636"/>
                    <a:pt x="148" y="529"/>
                    <a:pt x="148" y="428"/>
                  </a:cubicBezTo>
                  <a:cubicBezTo>
                    <a:pt x="174" y="275"/>
                    <a:pt x="194" y="148"/>
                    <a:pt x="235"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9"/>
            <p:cNvSpPr/>
            <p:nvPr/>
          </p:nvSpPr>
          <p:spPr>
            <a:xfrm>
              <a:off x="4063750" y="2339893"/>
              <a:ext cx="18843" cy="184953"/>
            </a:xfrm>
            <a:custGeom>
              <a:rect b="b" l="l" r="r" t="t"/>
              <a:pathLst>
                <a:path extrusionOk="0" h="2503" w="255">
                  <a:moveTo>
                    <a:pt x="255" y="0"/>
                  </a:moveTo>
                  <a:lnTo>
                    <a:pt x="255" y="0"/>
                  </a:lnTo>
                  <a:cubicBezTo>
                    <a:pt x="214" y="87"/>
                    <a:pt x="189" y="173"/>
                    <a:pt x="168" y="255"/>
                  </a:cubicBezTo>
                  <a:cubicBezTo>
                    <a:pt x="148" y="300"/>
                    <a:pt x="128" y="361"/>
                    <a:pt x="128" y="402"/>
                  </a:cubicBezTo>
                  <a:cubicBezTo>
                    <a:pt x="107" y="448"/>
                    <a:pt x="107" y="468"/>
                    <a:pt x="87" y="509"/>
                  </a:cubicBezTo>
                  <a:cubicBezTo>
                    <a:pt x="87" y="555"/>
                    <a:pt x="61" y="595"/>
                    <a:pt x="61" y="616"/>
                  </a:cubicBezTo>
                  <a:cubicBezTo>
                    <a:pt x="61" y="682"/>
                    <a:pt x="41" y="723"/>
                    <a:pt x="41" y="784"/>
                  </a:cubicBezTo>
                  <a:cubicBezTo>
                    <a:pt x="41" y="829"/>
                    <a:pt x="21" y="890"/>
                    <a:pt x="21" y="936"/>
                  </a:cubicBezTo>
                  <a:cubicBezTo>
                    <a:pt x="21" y="977"/>
                    <a:pt x="21" y="1018"/>
                    <a:pt x="0" y="1084"/>
                  </a:cubicBezTo>
                  <a:lnTo>
                    <a:pt x="0" y="1292"/>
                  </a:lnTo>
                  <a:cubicBezTo>
                    <a:pt x="0" y="1486"/>
                    <a:pt x="21" y="1699"/>
                    <a:pt x="61" y="1908"/>
                  </a:cubicBezTo>
                  <a:cubicBezTo>
                    <a:pt x="87" y="2015"/>
                    <a:pt x="107" y="2121"/>
                    <a:pt x="128" y="2208"/>
                  </a:cubicBezTo>
                  <a:cubicBezTo>
                    <a:pt x="148" y="2310"/>
                    <a:pt x="189" y="2396"/>
                    <a:pt x="214" y="2503"/>
                  </a:cubicBezTo>
                  <a:lnTo>
                    <a:pt x="234" y="2503"/>
                  </a:lnTo>
                  <a:cubicBezTo>
                    <a:pt x="214" y="2462"/>
                    <a:pt x="214" y="2416"/>
                    <a:pt x="214" y="2376"/>
                  </a:cubicBezTo>
                  <a:cubicBezTo>
                    <a:pt x="189" y="2335"/>
                    <a:pt x="189" y="2269"/>
                    <a:pt x="189" y="2228"/>
                  </a:cubicBezTo>
                  <a:cubicBezTo>
                    <a:pt x="148" y="1994"/>
                    <a:pt x="148" y="1760"/>
                    <a:pt x="128" y="1526"/>
                  </a:cubicBezTo>
                  <a:lnTo>
                    <a:pt x="128" y="1165"/>
                  </a:lnTo>
                  <a:lnTo>
                    <a:pt x="128" y="936"/>
                  </a:lnTo>
                  <a:cubicBezTo>
                    <a:pt x="128" y="829"/>
                    <a:pt x="148" y="723"/>
                    <a:pt x="148" y="636"/>
                  </a:cubicBezTo>
                  <a:lnTo>
                    <a:pt x="148" y="555"/>
                  </a:lnTo>
                  <a:cubicBezTo>
                    <a:pt x="148" y="509"/>
                    <a:pt x="168" y="468"/>
                    <a:pt x="168" y="428"/>
                  </a:cubicBezTo>
                  <a:cubicBezTo>
                    <a:pt x="168" y="382"/>
                    <a:pt x="168" y="341"/>
                    <a:pt x="189" y="321"/>
                  </a:cubicBezTo>
                  <a:cubicBezTo>
                    <a:pt x="189" y="275"/>
                    <a:pt x="189" y="255"/>
                    <a:pt x="214" y="214"/>
                  </a:cubicBezTo>
                  <a:cubicBezTo>
                    <a:pt x="234" y="148"/>
                    <a:pt x="234" y="66"/>
                    <a:pt x="255"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9"/>
            <p:cNvSpPr/>
            <p:nvPr/>
          </p:nvSpPr>
          <p:spPr>
            <a:xfrm>
              <a:off x="4094933" y="2347800"/>
              <a:ext cx="33178" cy="180076"/>
            </a:xfrm>
            <a:custGeom>
              <a:rect b="b" l="l" r="r" t="t"/>
              <a:pathLst>
                <a:path extrusionOk="0" h="2437" w="449">
                  <a:moveTo>
                    <a:pt x="448" y="0"/>
                  </a:moveTo>
                  <a:lnTo>
                    <a:pt x="448" y="0"/>
                  </a:lnTo>
                  <a:cubicBezTo>
                    <a:pt x="382" y="214"/>
                    <a:pt x="321" y="422"/>
                    <a:pt x="235" y="636"/>
                  </a:cubicBezTo>
                  <a:cubicBezTo>
                    <a:pt x="214" y="743"/>
                    <a:pt x="174" y="870"/>
                    <a:pt x="128" y="977"/>
                  </a:cubicBezTo>
                  <a:cubicBezTo>
                    <a:pt x="128" y="1038"/>
                    <a:pt x="107" y="1084"/>
                    <a:pt x="107" y="1124"/>
                  </a:cubicBezTo>
                  <a:cubicBezTo>
                    <a:pt x="87" y="1185"/>
                    <a:pt x="67" y="1272"/>
                    <a:pt x="67" y="1338"/>
                  </a:cubicBezTo>
                  <a:cubicBezTo>
                    <a:pt x="46" y="1399"/>
                    <a:pt x="46" y="1485"/>
                    <a:pt x="46" y="1546"/>
                  </a:cubicBezTo>
                  <a:cubicBezTo>
                    <a:pt x="21" y="1653"/>
                    <a:pt x="21" y="1780"/>
                    <a:pt x="1" y="1887"/>
                  </a:cubicBezTo>
                  <a:cubicBezTo>
                    <a:pt x="1" y="1948"/>
                    <a:pt x="1" y="2014"/>
                    <a:pt x="21" y="2101"/>
                  </a:cubicBezTo>
                  <a:lnTo>
                    <a:pt x="21" y="2269"/>
                  </a:lnTo>
                  <a:cubicBezTo>
                    <a:pt x="21" y="2330"/>
                    <a:pt x="21" y="2396"/>
                    <a:pt x="46" y="2437"/>
                  </a:cubicBezTo>
                  <a:cubicBezTo>
                    <a:pt x="46" y="2376"/>
                    <a:pt x="67" y="2309"/>
                    <a:pt x="67" y="2248"/>
                  </a:cubicBezTo>
                  <a:cubicBezTo>
                    <a:pt x="87" y="2182"/>
                    <a:pt x="107" y="2121"/>
                    <a:pt x="107" y="2035"/>
                  </a:cubicBezTo>
                  <a:cubicBezTo>
                    <a:pt x="128" y="2014"/>
                    <a:pt x="128" y="1974"/>
                    <a:pt x="128" y="1948"/>
                  </a:cubicBezTo>
                  <a:cubicBezTo>
                    <a:pt x="148" y="1887"/>
                    <a:pt x="148" y="1847"/>
                    <a:pt x="174" y="1801"/>
                  </a:cubicBezTo>
                  <a:cubicBezTo>
                    <a:pt x="194" y="1694"/>
                    <a:pt x="194" y="1592"/>
                    <a:pt x="214" y="1485"/>
                  </a:cubicBezTo>
                  <a:cubicBezTo>
                    <a:pt x="235" y="1379"/>
                    <a:pt x="255" y="1272"/>
                    <a:pt x="275" y="1165"/>
                  </a:cubicBezTo>
                  <a:cubicBezTo>
                    <a:pt x="275" y="1058"/>
                    <a:pt x="301" y="977"/>
                    <a:pt x="321" y="890"/>
                  </a:cubicBezTo>
                  <a:cubicBezTo>
                    <a:pt x="362" y="595"/>
                    <a:pt x="402" y="295"/>
                    <a:pt x="448"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9"/>
            <p:cNvSpPr/>
            <p:nvPr/>
          </p:nvSpPr>
          <p:spPr>
            <a:xfrm>
              <a:off x="4110746" y="2335386"/>
              <a:ext cx="45518" cy="181628"/>
            </a:xfrm>
            <a:custGeom>
              <a:rect b="b" l="l" r="r" t="t"/>
              <a:pathLst>
                <a:path extrusionOk="0" h="2458" w="616">
                  <a:moveTo>
                    <a:pt x="616" y="0"/>
                  </a:moveTo>
                  <a:lnTo>
                    <a:pt x="616" y="0"/>
                  </a:lnTo>
                  <a:cubicBezTo>
                    <a:pt x="570" y="107"/>
                    <a:pt x="509" y="188"/>
                    <a:pt x="468" y="295"/>
                  </a:cubicBezTo>
                  <a:cubicBezTo>
                    <a:pt x="443" y="361"/>
                    <a:pt x="402" y="402"/>
                    <a:pt x="382" y="463"/>
                  </a:cubicBezTo>
                  <a:cubicBezTo>
                    <a:pt x="361" y="509"/>
                    <a:pt x="341" y="570"/>
                    <a:pt x="316" y="636"/>
                  </a:cubicBezTo>
                  <a:cubicBezTo>
                    <a:pt x="214" y="845"/>
                    <a:pt x="148" y="1058"/>
                    <a:pt x="87" y="1292"/>
                  </a:cubicBezTo>
                  <a:cubicBezTo>
                    <a:pt x="87" y="1313"/>
                    <a:pt x="61" y="1353"/>
                    <a:pt x="61" y="1379"/>
                  </a:cubicBezTo>
                  <a:cubicBezTo>
                    <a:pt x="61" y="1440"/>
                    <a:pt x="41" y="1506"/>
                    <a:pt x="41" y="1567"/>
                  </a:cubicBezTo>
                  <a:cubicBezTo>
                    <a:pt x="21" y="1674"/>
                    <a:pt x="21" y="1760"/>
                    <a:pt x="0" y="1842"/>
                  </a:cubicBezTo>
                  <a:lnTo>
                    <a:pt x="0" y="2076"/>
                  </a:lnTo>
                  <a:cubicBezTo>
                    <a:pt x="0" y="2203"/>
                    <a:pt x="21" y="2330"/>
                    <a:pt x="21" y="2457"/>
                  </a:cubicBezTo>
                  <a:cubicBezTo>
                    <a:pt x="61" y="2330"/>
                    <a:pt x="107" y="2182"/>
                    <a:pt x="148" y="2035"/>
                  </a:cubicBezTo>
                  <a:cubicBezTo>
                    <a:pt x="148" y="2015"/>
                    <a:pt x="168" y="1969"/>
                    <a:pt x="168" y="1928"/>
                  </a:cubicBezTo>
                  <a:cubicBezTo>
                    <a:pt x="188" y="1862"/>
                    <a:pt x="214" y="1781"/>
                    <a:pt x="234" y="1694"/>
                  </a:cubicBezTo>
                  <a:cubicBezTo>
                    <a:pt x="255" y="1587"/>
                    <a:pt x="275" y="1480"/>
                    <a:pt x="295" y="1379"/>
                  </a:cubicBezTo>
                  <a:cubicBezTo>
                    <a:pt x="316" y="1333"/>
                    <a:pt x="316" y="1292"/>
                    <a:pt x="341" y="1252"/>
                  </a:cubicBezTo>
                  <a:cubicBezTo>
                    <a:pt x="341" y="1185"/>
                    <a:pt x="361" y="1099"/>
                    <a:pt x="361" y="1038"/>
                  </a:cubicBezTo>
                  <a:cubicBezTo>
                    <a:pt x="382" y="951"/>
                    <a:pt x="402" y="870"/>
                    <a:pt x="422" y="763"/>
                  </a:cubicBezTo>
                  <a:cubicBezTo>
                    <a:pt x="443" y="677"/>
                    <a:pt x="468" y="590"/>
                    <a:pt x="468" y="509"/>
                  </a:cubicBezTo>
                  <a:cubicBezTo>
                    <a:pt x="489" y="463"/>
                    <a:pt x="489" y="422"/>
                    <a:pt x="509" y="382"/>
                  </a:cubicBezTo>
                  <a:cubicBezTo>
                    <a:pt x="509" y="361"/>
                    <a:pt x="529" y="316"/>
                    <a:pt x="529" y="275"/>
                  </a:cubicBezTo>
                  <a:cubicBezTo>
                    <a:pt x="570" y="188"/>
                    <a:pt x="595" y="82"/>
                    <a:pt x="616"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9"/>
            <p:cNvSpPr/>
            <p:nvPr/>
          </p:nvSpPr>
          <p:spPr>
            <a:xfrm>
              <a:off x="4084071" y="2382381"/>
              <a:ext cx="15813" cy="150371"/>
            </a:xfrm>
            <a:custGeom>
              <a:rect b="b" l="l" r="r" t="t"/>
              <a:pathLst>
                <a:path extrusionOk="0" h="2035" w="214">
                  <a:moveTo>
                    <a:pt x="168" y="0"/>
                  </a:moveTo>
                  <a:cubicBezTo>
                    <a:pt x="148" y="107"/>
                    <a:pt x="107" y="209"/>
                    <a:pt x="87" y="315"/>
                  </a:cubicBezTo>
                  <a:cubicBezTo>
                    <a:pt x="87" y="361"/>
                    <a:pt x="66" y="422"/>
                    <a:pt x="66" y="488"/>
                  </a:cubicBezTo>
                  <a:cubicBezTo>
                    <a:pt x="41" y="509"/>
                    <a:pt x="41" y="529"/>
                    <a:pt x="41" y="549"/>
                  </a:cubicBezTo>
                  <a:cubicBezTo>
                    <a:pt x="41" y="590"/>
                    <a:pt x="41" y="636"/>
                    <a:pt x="20" y="677"/>
                  </a:cubicBezTo>
                  <a:lnTo>
                    <a:pt x="20" y="804"/>
                  </a:lnTo>
                  <a:cubicBezTo>
                    <a:pt x="0" y="890"/>
                    <a:pt x="0" y="951"/>
                    <a:pt x="0" y="1038"/>
                  </a:cubicBezTo>
                  <a:lnTo>
                    <a:pt x="0" y="1165"/>
                  </a:lnTo>
                  <a:cubicBezTo>
                    <a:pt x="20" y="1226"/>
                    <a:pt x="20" y="1312"/>
                    <a:pt x="20" y="1379"/>
                  </a:cubicBezTo>
                  <a:cubicBezTo>
                    <a:pt x="41" y="1460"/>
                    <a:pt x="66" y="1546"/>
                    <a:pt x="87" y="1633"/>
                  </a:cubicBezTo>
                  <a:cubicBezTo>
                    <a:pt x="87" y="1714"/>
                    <a:pt x="107" y="1780"/>
                    <a:pt x="127" y="1841"/>
                  </a:cubicBezTo>
                  <a:cubicBezTo>
                    <a:pt x="148" y="1908"/>
                    <a:pt x="168" y="1969"/>
                    <a:pt x="193" y="2035"/>
                  </a:cubicBezTo>
                  <a:cubicBezTo>
                    <a:pt x="193" y="1887"/>
                    <a:pt x="214" y="1735"/>
                    <a:pt x="214" y="1587"/>
                  </a:cubicBezTo>
                  <a:lnTo>
                    <a:pt x="214" y="1480"/>
                  </a:lnTo>
                  <a:lnTo>
                    <a:pt x="214" y="1226"/>
                  </a:lnTo>
                  <a:cubicBezTo>
                    <a:pt x="193" y="1124"/>
                    <a:pt x="193" y="1017"/>
                    <a:pt x="193" y="911"/>
                  </a:cubicBezTo>
                  <a:cubicBezTo>
                    <a:pt x="193" y="844"/>
                    <a:pt x="168" y="804"/>
                    <a:pt x="168" y="763"/>
                  </a:cubicBezTo>
                  <a:lnTo>
                    <a:pt x="168" y="549"/>
                  </a:lnTo>
                  <a:lnTo>
                    <a:pt x="168" y="295"/>
                  </a:lnTo>
                  <a:lnTo>
                    <a:pt x="168"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9"/>
            <p:cNvSpPr/>
            <p:nvPr/>
          </p:nvSpPr>
          <p:spPr>
            <a:xfrm>
              <a:off x="4063750" y="2388367"/>
              <a:ext cx="20394" cy="148893"/>
            </a:xfrm>
            <a:custGeom>
              <a:rect b="b" l="l" r="r" t="t"/>
              <a:pathLst>
                <a:path extrusionOk="0" h="2015" w="276">
                  <a:moveTo>
                    <a:pt x="168" y="0"/>
                  </a:moveTo>
                  <a:lnTo>
                    <a:pt x="168" y="0"/>
                  </a:lnTo>
                  <a:cubicBezTo>
                    <a:pt x="148" y="87"/>
                    <a:pt x="128" y="173"/>
                    <a:pt x="107" y="255"/>
                  </a:cubicBezTo>
                  <a:cubicBezTo>
                    <a:pt x="87" y="341"/>
                    <a:pt x="61" y="428"/>
                    <a:pt x="41" y="535"/>
                  </a:cubicBezTo>
                  <a:cubicBezTo>
                    <a:pt x="21" y="662"/>
                    <a:pt x="0" y="789"/>
                    <a:pt x="0" y="891"/>
                  </a:cubicBezTo>
                  <a:cubicBezTo>
                    <a:pt x="0" y="1043"/>
                    <a:pt x="21" y="1170"/>
                    <a:pt x="41" y="1298"/>
                  </a:cubicBezTo>
                  <a:cubicBezTo>
                    <a:pt x="61" y="1552"/>
                    <a:pt x="148" y="1781"/>
                    <a:pt x="275" y="2015"/>
                  </a:cubicBezTo>
                  <a:cubicBezTo>
                    <a:pt x="234" y="1760"/>
                    <a:pt x="234" y="1526"/>
                    <a:pt x="214" y="1272"/>
                  </a:cubicBezTo>
                  <a:cubicBezTo>
                    <a:pt x="189" y="1145"/>
                    <a:pt x="189" y="1018"/>
                    <a:pt x="168" y="916"/>
                  </a:cubicBezTo>
                  <a:cubicBezTo>
                    <a:pt x="168" y="789"/>
                    <a:pt x="148" y="662"/>
                    <a:pt x="148" y="535"/>
                  </a:cubicBezTo>
                  <a:lnTo>
                    <a:pt x="148" y="255"/>
                  </a:lnTo>
                  <a:cubicBezTo>
                    <a:pt x="168" y="173"/>
                    <a:pt x="168" y="87"/>
                    <a:pt x="168"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9"/>
            <p:cNvSpPr/>
            <p:nvPr/>
          </p:nvSpPr>
          <p:spPr>
            <a:xfrm>
              <a:off x="4128037" y="2358662"/>
              <a:ext cx="31257" cy="163229"/>
            </a:xfrm>
            <a:custGeom>
              <a:rect b="b" l="l" r="r" t="t"/>
              <a:pathLst>
                <a:path extrusionOk="0" h="2209" w="423">
                  <a:moveTo>
                    <a:pt x="422" y="1"/>
                  </a:moveTo>
                  <a:cubicBezTo>
                    <a:pt x="402" y="107"/>
                    <a:pt x="382" y="214"/>
                    <a:pt x="336" y="321"/>
                  </a:cubicBezTo>
                  <a:cubicBezTo>
                    <a:pt x="316" y="362"/>
                    <a:pt x="316" y="428"/>
                    <a:pt x="295" y="469"/>
                  </a:cubicBezTo>
                  <a:cubicBezTo>
                    <a:pt x="275" y="530"/>
                    <a:pt x="255" y="616"/>
                    <a:pt x="234" y="682"/>
                  </a:cubicBezTo>
                  <a:cubicBezTo>
                    <a:pt x="168" y="891"/>
                    <a:pt x="107" y="1084"/>
                    <a:pt x="61" y="1318"/>
                  </a:cubicBezTo>
                  <a:cubicBezTo>
                    <a:pt x="41" y="1445"/>
                    <a:pt x="21" y="1593"/>
                    <a:pt x="0" y="1740"/>
                  </a:cubicBezTo>
                  <a:lnTo>
                    <a:pt x="0" y="2208"/>
                  </a:lnTo>
                  <a:cubicBezTo>
                    <a:pt x="107" y="1954"/>
                    <a:pt x="188" y="1720"/>
                    <a:pt x="255" y="1466"/>
                  </a:cubicBezTo>
                  <a:cubicBezTo>
                    <a:pt x="295" y="1359"/>
                    <a:pt x="316" y="1232"/>
                    <a:pt x="336" y="1125"/>
                  </a:cubicBezTo>
                  <a:cubicBezTo>
                    <a:pt x="361" y="998"/>
                    <a:pt x="361" y="891"/>
                    <a:pt x="382" y="764"/>
                  </a:cubicBezTo>
                  <a:cubicBezTo>
                    <a:pt x="402" y="636"/>
                    <a:pt x="402" y="509"/>
                    <a:pt x="402" y="402"/>
                  </a:cubicBezTo>
                  <a:cubicBezTo>
                    <a:pt x="422" y="341"/>
                    <a:pt x="422" y="275"/>
                    <a:pt x="422" y="214"/>
                  </a:cubicBezTo>
                  <a:lnTo>
                    <a:pt x="422"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9"/>
            <p:cNvSpPr/>
            <p:nvPr/>
          </p:nvSpPr>
          <p:spPr>
            <a:xfrm>
              <a:off x="4115253" y="2355632"/>
              <a:ext cx="41010" cy="166258"/>
            </a:xfrm>
            <a:custGeom>
              <a:rect b="b" l="l" r="r" t="t"/>
              <a:pathLst>
                <a:path extrusionOk="0" h="2250" w="555">
                  <a:moveTo>
                    <a:pt x="555" y="1"/>
                  </a:moveTo>
                  <a:cubicBezTo>
                    <a:pt x="534" y="62"/>
                    <a:pt x="509" y="128"/>
                    <a:pt x="489" y="169"/>
                  </a:cubicBezTo>
                  <a:cubicBezTo>
                    <a:pt x="489" y="189"/>
                    <a:pt x="468" y="215"/>
                    <a:pt x="468" y="255"/>
                  </a:cubicBezTo>
                  <a:lnTo>
                    <a:pt x="468" y="235"/>
                  </a:lnTo>
                  <a:cubicBezTo>
                    <a:pt x="407" y="362"/>
                    <a:pt x="361" y="469"/>
                    <a:pt x="321" y="596"/>
                  </a:cubicBezTo>
                  <a:cubicBezTo>
                    <a:pt x="280" y="698"/>
                    <a:pt x="234" y="825"/>
                    <a:pt x="194" y="932"/>
                  </a:cubicBezTo>
                  <a:cubicBezTo>
                    <a:pt x="153" y="1039"/>
                    <a:pt x="127" y="1145"/>
                    <a:pt x="107" y="1252"/>
                  </a:cubicBezTo>
                  <a:cubicBezTo>
                    <a:pt x="87" y="1334"/>
                    <a:pt x="66" y="1440"/>
                    <a:pt x="46" y="1527"/>
                  </a:cubicBezTo>
                  <a:cubicBezTo>
                    <a:pt x="46" y="1654"/>
                    <a:pt x="26" y="1781"/>
                    <a:pt x="26" y="1888"/>
                  </a:cubicBezTo>
                  <a:cubicBezTo>
                    <a:pt x="26" y="1929"/>
                    <a:pt x="26" y="1995"/>
                    <a:pt x="0" y="2036"/>
                  </a:cubicBezTo>
                  <a:lnTo>
                    <a:pt x="0" y="2249"/>
                  </a:lnTo>
                  <a:cubicBezTo>
                    <a:pt x="46" y="2183"/>
                    <a:pt x="66" y="2097"/>
                    <a:pt x="87" y="2015"/>
                  </a:cubicBezTo>
                  <a:cubicBezTo>
                    <a:pt x="107" y="1949"/>
                    <a:pt x="127" y="1868"/>
                    <a:pt x="153" y="1802"/>
                  </a:cubicBezTo>
                  <a:cubicBezTo>
                    <a:pt x="173" y="1741"/>
                    <a:pt x="194" y="1654"/>
                    <a:pt x="214" y="1568"/>
                  </a:cubicBezTo>
                  <a:cubicBezTo>
                    <a:pt x="234" y="1547"/>
                    <a:pt x="234" y="1527"/>
                    <a:pt x="234" y="1507"/>
                  </a:cubicBezTo>
                  <a:cubicBezTo>
                    <a:pt x="280" y="1359"/>
                    <a:pt x="321" y="1232"/>
                    <a:pt x="341" y="1079"/>
                  </a:cubicBezTo>
                  <a:cubicBezTo>
                    <a:pt x="361" y="978"/>
                    <a:pt x="382" y="871"/>
                    <a:pt x="407" y="784"/>
                  </a:cubicBezTo>
                  <a:cubicBezTo>
                    <a:pt x="428" y="657"/>
                    <a:pt x="448" y="530"/>
                    <a:pt x="468" y="403"/>
                  </a:cubicBezTo>
                  <a:cubicBezTo>
                    <a:pt x="489" y="342"/>
                    <a:pt x="509" y="276"/>
                    <a:pt x="509" y="215"/>
                  </a:cubicBezTo>
                  <a:cubicBezTo>
                    <a:pt x="534" y="148"/>
                    <a:pt x="534" y="87"/>
                    <a:pt x="555"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9"/>
            <p:cNvSpPr/>
            <p:nvPr/>
          </p:nvSpPr>
          <p:spPr>
            <a:xfrm>
              <a:off x="4135943" y="2371445"/>
              <a:ext cx="40641" cy="153401"/>
            </a:xfrm>
            <a:custGeom>
              <a:rect b="b" l="l" r="r" t="t"/>
              <a:pathLst>
                <a:path extrusionOk="0" h="2076" w="550">
                  <a:moveTo>
                    <a:pt x="549" y="1"/>
                  </a:moveTo>
                  <a:cubicBezTo>
                    <a:pt x="529" y="128"/>
                    <a:pt x="483" y="255"/>
                    <a:pt x="463" y="382"/>
                  </a:cubicBezTo>
                  <a:cubicBezTo>
                    <a:pt x="443" y="443"/>
                    <a:pt x="422" y="509"/>
                    <a:pt x="402" y="570"/>
                  </a:cubicBezTo>
                  <a:cubicBezTo>
                    <a:pt x="382" y="636"/>
                    <a:pt x="356" y="718"/>
                    <a:pt x="336" y="784"/>
                  </a:cubicBezTo>
                  <a:cubicBezTo>
                    <a:pt x="336" y="804"/>
                    <a:pt x="336" y="825"/>
                    <a:pt x="315" y="865"/>
                  </a:cubicBezTo>
                  <a:cubicBezTo>
                    <a:pt x="315" y="911"/>
                    <a:pt x="295" y="952"/>
                    <a:pt x="275" y="992"/>
                  </a:cubicBezTo>
                  <a:cubicBezTo>
                    <a:pt x="275" y="1038"/>
                    <a:pt x="254" y="1099"/>
                    <a:pt x="229" y="1145"/>
                  </a:cubicBezTo>
                  <a:cubicBezTo>
                    <a:pt x="209" y="1293"/>
                    <a:pt x="168" y="1420"/>
                    <a:pt x="127" y="1567"/>
                  </a:cubicBezTo>
                  <a:cubicBezTo>
                    <a:pt x="81" y="1735"/>
                    <a:pt x="41" y="1908"/>
                    <a:pt x="0" y="2076"/>
                  </a:cubicBezTo>
                  <a:cubicBezTo>
                    <a:pt x="102" y="1801"/>
                    <a:pt x="188" y="1527"/>
                    <a:pt x="295" y="1272"/>
                  </a:cubicBezTo>
                  <a:cubicBezTo>
                    <a:pt x="315" y="1206"/>
                    <a:pt x="336" y="1145"/>
                    <a:pt x="336" y="1099"/>
                  </a:cubicBezTo>
                  <a:cubicBezTo>
                    <a:pt x="382" y="1018"/>
                    <a:pt x="402" y="931"/>
                    <a:pt x="422" y="845"/>
                  </a:cubicBezTo>
                  <a:cubicBezTo>
                    <a:pt x="443" y="804"/>
                    <a:pt x="443" y="738"/>
                    <a:pt x="463" y="677"/>
                  </a:cubicBezTo>
                  <a:cubicBezTo>
                    <a:pt x="463" y="636"/>
                    <a:pt x="463" y="611"/>
                    <a:pt x="483" y="570"/>
                  </a:cubicBezTo>
                  <a:lnTo>
                    <a:pt x="483" y="509"/>
                  </a:lnTo>
                  <a:cubicBezTo>
                    <a:pt x="509" y="336"/>
                    <a:pt x="529" y="168"/>
                    <a:pt x="549"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9"/>
            <p:cNvSpPr/>
            <p:nvPr/>
          </p:nvSpPr>
          <p:spPr>
            <a:xfrm>
              <a:off x="4123160" y="2374475"/>
              <a:ext cx="45518" cy="156800"/>
            </a:xfrm>
            <a:custGeom>
              <a:rect b="b" l="l" r="r" t="t"/>
              <a:pathLst>
                <a:path extrusionOk="0" h="2122" w="616">
                  <a:moveTo>
                    <a:pt x="616" y="0"/>
                  </a:moveTo>
                  <a:cubicBezTo>
                    <a:pt x="595" y="107"/>
                    <a:pt x="555" y="214"/>
                    <a:pt x="529" y="316"/>
                  </a:cubicBezTo>
                  <a:cubicBezTo>
                    <a:pt x="488" y="443"/>
                    <a:pt x="448" y="550"/>
                    <a:pt x="402" y="656"/>
                  </a:cubicBezTo>
                  <a:cubicBezTo>
                    <a:pt x="321" y="870"/>
                    <a:pt x="234" y="1079"/>
                    <a:pt x="173" y="1313"/>
                  </a:cubicBezTo>
                  <a:cubicBezTo>
                    <a:pt x="127" y="1440"/>
                    <a:pt x="107" y="1547"/>
                    <a:pt x="87" y="1674"/>
                  </a:cubicBezTo>
                  <a:cubicBezTo>
                    <a:pt x="46" y="1821"/>
                    <a:pt x="20" y="1969"/>
                    <a:pt x="0" y="2121"/>
                  </a:cubicBezTo>
                  <a:lnTo>
                    <a:pt x="20" y="2121"/>
                  </a:lnTo>
                  <a:cubicBezTo>
                    <a:pt x="127" y="1887"/>
                    <a:pt x="254" y="1653"/>
                    <a:pt x="341" y="1399"/>
                  </a:cubicBezTo>
                  <a:cubicBezTo>
                    <a:pt x="382" y="1292"/>
                    <a:pt x="427" y="1185"/>
                    <a:pt x="448" y="1079"/>
                  </a:cubicBezTo>
                  <a:cubicBezTo>
                    <a:pt x="488" y="977"/>
                    <a:pt x="509" y="870"/>
                    <a:pt x="529" y="763"/>
                  </a:cubicBezTo>
                  <a:cubicBezTo>
                    <a:pt x="575" y="509"/>
                    <a:pt x="616" y="255"/>
                    <a:pt x="616"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9"/>
            <p:cNvSpPr/>
            <p:nvPr/>
          </p:nvSpPr>
          <p:spPr>
            <a:xfrm>
              <a:off x="4140451" y="2378982"/>
              <a:ext cx="51946" cy="155322"/>
            </a:xfrm>
            <a:custGeom>
              <a:rect b="b" l="l" r="r" t="t"/>
              <a:pathLst>
                <a:path extrusionOk="0" h="2102" w="703">
                  <a:moveTo>
                    <a:pt x="677" y="0"/>
                  </a:moveTo>
                  <a:cubicBezTo>
                    <a:pt x="656" y="66"/>
                    <a:pt x="656" y="107"/>
                    <a:pt x="656" y="173"/>
                  </a:cubicBezTo>
                  <a:cubicBezTo>
                    <a:pt x="636" y="280"/>
                    <a:pt x="595" y="407"/>
                    <a:pt x="549" y="509"/>
                  </a:cubicBezTo>
                  <a:cubicBezTo>
                    <a:pt x="549" y="534"/>
                    <a:pt x="529" y="575"/>
                    <a:pt x="529" y="595"/>
                  </a:cubicBezTo>
                  <a:cubicBezTo>
                    <a:pt x="509" y="636"/>
                    <a:pt x="488" y="682"/>
                    <a:pt x="488" y="702"/>
                  </a:cubicBezTo>
                  <a:cubicBezTo>
                    <a:pt x="448" y="789"/>
                    <a:pt x="402" y="850"/>
                    <a:pt x="382" y="936"/>
                  </a:cubicBezTo>
                  <a:cubicBezTo>
                    <a:pt x="214" y="1297"/>
                    <a:pt x="87" y="1699"/>
                    <a:pt x="0" y="2101"/>
                  </a:cubicBezTo>
                  <a:cubicBezTo>
                    <a:pt x="148" y="1867"/>
                    <a:pt x="275" y="1653"/>
                    <a:pt x="402" y="1425"/>
                  </a:cubicBezTo>
                  <a:cubicBezTo>
                    <a:pt x="448" y="1318"/>
                    <a:pt x="488" y="1211"/>
                    <a:pt x="529" y="1084"/>
                  </a:cubicBezTo>
                  <a:cubicBezTo>
                    <a:pt x="549" y="1063"/>
                    <a:pt x="575" y="1018"/>
                    <a:pt x="575" y="977"/>
                  </a:cubicBezTo>
                  <a:cubicBezTo>
                    <a:pt x="595" y="916"/>
                    <a:pt x="616" y="829"/>
                    <a:pt x="636" y="763"/>
                  </a:cubicBezTo>
                  <a:cubicBezTo>
                    <a:pt x="636" y="723"/>
                    <a:pt x="656" y="662"/>
                    <a:pt x="656" y="616"/>
                  </a:cubicBezTo>
                  <a:cubicBezTo>
                    <a:pt x="677" y="555"/>
                    <a:pt x="677" y="509"/>
                    <a:pt x="677" y="448"/>
                  </a:cubicBezTo>
                  <a:cubicBezTo>
                    <a:pt x="702" y="361"/>
                    <a:pt x="702" y="255"/>
                    <a:pt x="702" y="173"/>
                  </a:cubicBezTo>
                  <a:cubicBezTo>
                    <a:pt x="677" y="107"/>
                    <a:pt x="677" y="66"/>
                    <a:pt x="677"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9"/>
            <p:cNvSpPr/>
            <p:nvPr/>
          </p:nvSpPr>
          <p:spPr>
            <a:xfrm>
              <a:off x="4152791" y="2391766"/>
              <a:ext cx="59853" cy="134632"/>
            </a:xfrm>
            <a:custGeom>
              <a:rect b="b" l="l" r="r" t="t"/>
              <a:pathLst>
                <a:path extrusionOk="0" h="1822" w="810">
                  <a:moveTo>
                    <a:pt x="810" y="0"/>
                  </a:moveTo>
                  <a:cubicBezTo>
                    <a:pt x="703" y="188"/>
                    <a:pt x="596" y="361"/>
                    <a:pt x="489" y="550"/>
                  </a:cubicBezTo>
                  <a:cubicBezTo>
                    <a:pt x="428" y="656"/>
                    <a:pt x="362" y="763"/>
                    <a:pt x="321" y="870"/>
                  </a:cubicBezTo>
                  <a:cubicBezTo>
                    <a:pt x="281" y="972"/>
                    <a:pt x="235" y="1079"/>
                    <a:pt x="194" y="1206"/>
                  </a:cubicBezTo>
                  <a:cubicBezTo>
                    <a:pt x="108" y="1399"/>
                    <a:pt x="67" y="1608"/>
                    <a:pt x="1" y="1821"/>
                  </a:cubicBezTo>
                  <a:lnTo>
                    <a:pt x="26" y="1821"/>
                  </a:lnTo>
                  <a:cubicBezTo>
                    <a:pt x="174" y="1633"/>
                    <a:pt x="301" y="1419"/>
                    <a:pt x="408" y="1206"/>
                  </a:cubicBezTo>
                  <a:cubicBezTo>
                    <a:pt x="510" y="997"/>
                    <a:pt x="596" y="784"/>
                    <a:pt x="662" y="570"/>
                  </a:cubicBezTo>
                  <a:cubicBezTo>
                    <a:pt x="703" y="382"/>
                    <a:pt x="764" y="188"/>
                    <a:pt x="810"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9"/>
            <p:cNvSpPr/>
            <p:nvPr/>
          </p:nvSpPr>
          <p:spPr>
            <a:xfrm>
              <a:off x="4135943" y="2396273"/>
              <a:ext cx="51503" cy="127095"/>
            </a:xfrm>
            <a:custGeom>
              <a:rect b="b" l="l" r="r" t="t"/>
              <a:pathLst>
                <a:path extrusionOk="0" h="1720" w="697">
                  <a:moveTo>
                    <a:pt x="697" y="0"/>
                  </a:moveTo>
                  <a:cubicBezTo>
                    <a:pt x="590" y="194"/>
                    <a:pt x="483" y="402"/>
                    <a:pt x="382" y="595"/>
                  </a:cubicBezTo>
                  <a:cubicBezTo>
                    <a:pt x="336" y="702"/>
                    <a:pt x="295" y="809"/>
                    <a:pt x="254" y="911"/>
                  </a:cubicBezTo>
                  <a:cubicBezTo>
                    <a:pt x="209" y="1018"/>
                    <a:pt x="168" y="1145"/>
                    <a:pt x="127" y="1252"/>
                  </a:cubicBezTo>
                  <a:cubicBezTo>
                    <a:pt x="102" y="1318"/>
                    <a:pt x="81" y="1399"/>
                    <a:pt x="61" y="1465"/>
                  </a:cubicBezTo>
                  <a:cubicBezTo>
                    <a:pt x="41" y="1547"/>
                    <a:pt x="20" y="1633"/>
                    <a:pt x="0" y="1720"/>
                  </a:cubicBezTo>
                  <a:cubicBezTo>
                    <a:pt x="127" y="1486"/>
                    <a:pt x="254" y="1252"/>
                    <a:pt x="356" y="1018"/>
                  </a:cubicBezTo>
                  <a:cubicBezTo>
                    <a:pt x="402" y="911"/>
                    <a:pt x="443" y="809"/>
                    <a:pt x="463" y="682"/>
                  </a:cubicBezTo>
                  <a:cubicBezTo>
                    <a:pt x="509" y="595"/>
                    <a:pt x="529" y="489"/>
                    <a:pt x="570" y="402"/>
                  </a:cubicBezTo>
                  <a:cubicBezTo>
                    <a:pt x="610" y="275"/>
                    <a:pt x="656" y="127"/>
                    <a:pt x="697"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9"/>
            <p:cNvSpPr/>
            <p:nvPr/>
          </p:nvSpPr>
          <p:spPr>
            <a:xfrm>
              <a:off x="4160697" y="2415042"/>
              <a:ext cx="56454" cy="127095"/>
            </a:xfrm>
            <a:custGeom>
              <a:rect b="b" l="l" r="r" t="t"/>
              <a:pathLst>
                <a:path extrusionOk="0" h="1720" w="764">
                  <a:moveTo>
                    <a:pt x="764" y="1"/>
                  </a:moveTo>
                  <a:lnTo>
                    <a:pt x="764" y="1"/>
                  </a:lnTo>
                  <a:cubicBezTo>
                    <a:pt x="657" y="194"/>
                    <a:pt x="555" y="382"/>
                    <a:pt x="448" y="575"/>
                  </a:cubicBezTo>
                  <a:cubicBezTo>
                    <a:pt x="382" y="657"/>
                    <a:pt x="342" y="764"/>
                    <a:pt x="301" y="870"/>
                  </a:cubicBezTo>
                  <a:cubicBezTo>
                    <a:pt x="255" y="937"/>
                    <a:pt x="214" y="1018"/>
                    <a:pt x="194" y="1104"/>
                  </a:cubicBezTo>
                  <a:cubicBezTo>
                    <a:pt x="174" y="1125"/>
                    <a:pt x="148" y="1165"/>
                    <a:pt x="148" y="1211"/>
                  </a:cubicBezTo>
                  <a:cubicBezTo>
                    <a:pt x="87" y="1379"/>
                    <a:pt x="47" y="1547"/>
                    <a:pt x="1" y="1720"/>
                  </a:cubicBezTo>
                  <a:cubicBezTo>
                    <a:pt x="148" y="1506"/>
                    <a:pt x="301" y="1272"/>
                    <a:pt x="403" y="1064"/>
                  </a:cubicBezTo>
                  <a:cubicBezTo>
                    <a:pt x="428" y="998"/>
                    <a:pt x="469" y="957"/>
                    <a:pt x="489" y="891"/>
                  </a:cubicBezTo>
                  <a:cubicBezTo>
                    <a:pt x="509" y="850"/>
                    <a:pt x="530" y="784"/>
                    <a:pt x="555" y="743"/>
                  </a:cubicBezTo>
                  <a:cubicBezTo>
                    <a:pt x="576" y="682"/>
                    <a:pt x="596" y="616"/>
                    <a:pt x="616" y="575"/>
                  </a:cubicBezTo>
                  <a:cubicBezTo>
                    <a:pt x="616" y="509"/>
                    <a:pt x="637" y="448"/>
                    <a:pt x="657" y="382"/>
                  </a:cubicBezTo>
                  <a:cubicBezTo>
                    <a:pt x="703" y="255"/>
                    <a:pt x="723" y="128"/>
                    <a:pt x="764"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9"/>
            <p:cNvSpPr/>
            <p:nvPr/>
          </p:nvSpPr>
          <p:spPr>
            <a:xfrm>
              <a:off x="4055844" y="2380830"/>
              <a:ext cx="20394" cy="139140"/>
            </a:xfrm>
            <a:custGeom>
              <a:rect b="b" l="l" r="r" t="t"/>
              <a:pathLst>
                <a:path extrusionOk="0" h="1883" w="276">
                  <a:moveTo>
                    <a:pt x="148" y="1"/>
                  </a:moveTo>
                  <a:cubicBezTo>
                    <a:pt x="128" y="62"/>
                    <a:pt x="107" y="128"/>
                    <a:pt x="107" y="209"/>
                  </a:cubicBezTo>
                  <a:cubicBezTo>
                    <a:pt x="67" y="336"/>
                    <a:pt x="41" y="484"/>
                    <a:pt x="21" y="637"/>
                  </a:cubicBezTo>
                  <a:cubicBezTo>
                    <a:pt x="1" y="845"/>
                    <a:pt x="21" y="1059"/>
                    <a:pt x="67" y="1293"/>
                  </a:cubicBezTo>
                  <a:cubicBezTo>
                    <a:pt x="87" y="1400"/>
                    <a:pt x="128" y="1481"/>
                    <a:pt x="168" y="1588"/>
                  </a:cubicBezTo>
                  <a:cubicBezTo>
                    <a:pt x="194" y="1695"/>
                    <a:pt x="235" y="1781"/>
                    <a:pt x="275" y="1883"/>
                  </a:cubicBezTo>
                  <a:cubicBezTo>
                    <a:pt x="275" y="1654"/>
                    <a:pt x="275" y="1440"/>
                    <a:pt x="255" y="1227"/>
                  </a:cubicBezTo>
                  <a:cubicBezTo>
                    <a:pt x="235" y="1099"/>
                    <a:pt x="235" y="993"/>
                    <a:pt x="214" y="891"/>
                  </a:cubicBezTo>
                  <a:cubicBezTo>
                    <a:pt x="214" y="784"/>
                    <a:pt x="194" y="677"/>
                    <a:pt x="168" y="550"/>
                  </a:cubicBezTo>
                  <a:cubicBezTo>
                    <a:pt x="168" y="443"/>
                    <a:pt x="148" y="316"/>
                    <a:pt x="148" y="209"/>
                  </a:cubicBezTo>
                  <a:lnTo>
                    <a:pt x="148"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9"/>
            <p:cNvSpPr/>
            <p:nvPr/>
          </p:nvSpPr>
          <p:spPr>
            <a:xfrm>
              <a:off x="4030647" y="2402628"/>
              <a:ext cx="42562" cy="142539"/>
            </a:xfrm>
            <a:custGeom>
              <a:rect b="b" l="l" r="r" t="t"/>
              <a:pathLst>
                <a:path extrusionOk="0" h="1929" w="576">
                  <a:moveTo>
                    <a:pt x="47" y="1"/>
                  </a:moveTo>
                  <a:lnTo>
                    <a:pt x="47" y="1"/>
                  </a:lnTo>
                  <a:cubicBezTo>
                    <a:pt x="1" y="316"/>
                    <a:pt x="26" y="637"/>
                    <a:pt x="108" y="952"/>
                  </a:cubicBezTo>
                  <a:cubicBezTo>
                    <a:pt x="108" y="1018"/>
                    <a:pt x="128" y="1079"/>
                    <a:pt x="153" y="1145"/>
                  </a:cubicBezTo>
                  <a:cubicBezTo>
                    <a:pt x="174" y="1206"/>
                    <a:pt x="194" y="1252"/>
                    <a:pt x="214" y="1293"/>
                  </a:cubicBezTo>
                  <a:cubicBezTo>
                    <a:pt x="235" y="1359"/>
                    <a:pt x="255" y="1420"/>
                    <a:pt x="301" y="1486"/>
                  </a:cubicBezTo>
                  <a:cubicBezTo>
                    <a:pt x="362" y="1634"/>
                    <a:pt x="448" y="1761"/>
                    <a:pt x="535" y="1888"/>
                  </a:cubicBezTo>
                  <a:cubicBezTo>
                    <a:pt x="555" y="1908"/>
                    <a:pt x="555" y="1908"/>
                    <a:pt x="576" y="1929"/>
                  </a:cubicBezTo>
                  <a:cubicBezTo>
                    <a:pt x="555" y="1908"/>
                    <a:pt x="555" y="1888"/>
                    <a:pt x="535" y="1868"/>
                  </a:cubicBezTo>
                  <a:cubicBezTo>
                    <a:pt x="469" y="1695"/>
                    <a:pt x="408" y="1506"/>
                    <a:pt x="342" y="1313"/>
                  </a:cubicBezTo>
                  <a:cubicBezTo>
                    <a:pt x="321" y="1252"/>
                    <a:pt x="321" y="1206"/>
                    <a:pt x="301" y="1145"/>
                  </a:cubicBezTo>
                  <a:cubicBezTo>
                    <a:pt x="281" y="1105"/>
                    <a:pt x="281" y="1079"/>
                    <a:pt x="255" y="1038"/>
                  </a:cubicBezTo>
                  <a:cubicBezTo>
                    <a:pt x="235" y="998"/>
                    <a:pt x="214" y="932"/>
                    <a:pt x="214" y="871"/>
                  </a:cubicBezTo>
                  <a:cubicBezTo>
                    <a:pt x="194" y="825"/>
                    <a:pt x="194" y="804"/>
                    <a:pt x="174" y="764"/>
                  </a:cubicBezTo>
                  <a:cubicBezTo>
                    <a:pt x="153" y="698"/>
                    <a:pt x="128" y="637"/>
                    <a:pt x="108" y="570"/>
                  </a:cubicBezTo>
                  <a:cubicBezTo>
                    <a:pt x="87" y="443"/>
                    <a:pt x="67" y="316"/>
                    <a:pt x="67" y="189"/>
                  </a:cubicBezTo>
                  <a:cubicBezTo>
                    <a:pt x="47" y="128"/>
                    <a:pt x="47" y="62"/>
                    <a:pt x="47"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9"/>
            <p:cNvSpPr/>
            <p:nvPr/>
          </p:nvSpPr>
          <p:spPr>
            <a:xfrm>
              <a:off x="4041952" y="2380830"/>
              <a:ext cx="29779" cy="157982"/>
            </a:xfrm>
            <a:custGeom>
              <a:rect b="b" l="l" r="r" t="t"/>
              <a:pathLst>
                <a:path extrusionOk="0" h="2138" w="403">
                  <a:moveTo>
                    <a:pt x="82" y="1"/>
                  </a:moveTo>
                  <a:cubicBezTo>
                    <a:pt x="61" y="128"/>
                    <a:pt x="41" y="230"/>
                    <a:pt x="21" y="336"/>
                  </a:cubicBezTo>
                  <a:lnTo>
                    <a:pt x="21" y="443"/>
                  </a:lnTo>
                  <a:lnTo>
                    <a:pt x="21" y="509"/>
                  </a:lnTo>
                  <a:cubicBezTo>
                    <a:pt x="21" y="570"/>
                    <a:pt x="0" y="637"/>
                    <a:pt x="0" y="698"/>
                  </a:cubicBezTo>
                  <a:lnTo>
                    <a:pt x="0" y="804"/>
                  </a:lnTo>
                  <a:cubicBezTo>
                    <a:pt x="0" y="845"/>
                    <a:pt x="0" y="891"/>
                    <a:pt x="21" y="911"/>
                  </a:cubicBezTo>
                  <a:cubicBezTo>
                    <a:pt x="21" y="993"/>
                    <a:pt x="21" y="1099"/>
                    <a:pt x="41" y="1186"/>
                  </a:cubicBezTo>
                  <a:cubicBezTo>
                    <a:pt x="41" y="1247"/>
                    <a:pt x="61" y="1333"/>
                    <a:pt x="82" y="1420"/>
                  </a:cubicBezTo>
                  <a:cubicBezTo>
                    <a:pt x="102" y="1461"/>
                    <a:pt x="102" y="1501"/>
                    <a:pt x="128" y="1527"/>
                  </a:cubicBezTo>
                  <a:cubicBezTo>
                    <a:pt x="168" y="1654"/>
                    <a:pt x="209" y="1756"/>
                    <a:pt x="255" y="1862"/>
                  </a:cubicBezTo>
                  <a:cubicBezTo>
                    <a:pt x="295" y="1969"/>
                    <a:pt x="356" y="2056"/>
                    <a:pt x="402" y="2137"/>
                  </a:cubicBezTo>
                  <a:cubicBezTo>
                    <a:pt x="382" y="2056"/>
                    <a:pt x="382" y="1949"/>
                    <a:pt x="356" y="1842"/>
                  </a:cubicBezTo>
                  <a:cubicBezTo>
                    <a:pt x="336" y="1781"/>
                    <a:pt x="316" y="1715"/>
                    <a:pt x="316" y="1654"/>
                  </a:cubicBezTo>
                  <a:cubicBezTo>
                    <a:pt x="295" y="1608"/>
                    <a:pt x="295" y="1567"/>
                    <a:pt x="275" y="1501"/>
                  </a:cubicBezTo>
                  <a:cubicBezTo>
                    <a:pt x="275" y="1440"/>
                    <a:pt x="255" y="1400"/>
                    <a:pt x="255" y="1333"/>
                  </a:cubicBezTo>
                  <a:cubicBezTo>
                    <a:pt x="209" y="1120"/>
                    <a:pt x="168" y="911"/>
                    <a:pt x="128" y="677"/>
                  </a:cubicBezTo>
                  <a:cubicBezTo>
                    <a:pt x="128" y="611"/>
                    <a:pt x="102" y="530"/>
                    <a:pt x="102" y="443"/>
                  </a:cubicBezTo>
                  <a:cubicBezTo>
                    <a:pt x="82" y="296"/>
                    <a:pt x="82" y="148"/>
                    <a:pt x="82"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9"/>
            <p:cNvSpPr/>
            <p:nvPr/>
          </p:nvSpPr>
          <p:spPr>
            <a:xfrm>
              <a:off x="4130993" y="2407135"/>
              <a:ext cx="37685" cy="116233"/>
            </a:xfrm>
            <a:custGeom>
              <a:rect b="b" l="l" r="r" t="t"/>
              <a:pathLst>
                <a:path extrusionOk="0" h="1573" w="510">
                  <a:moveTo>
                    <a:pt x="510" y="1"/>
                  </a:moveTo>
                  <a:lnTo>
                    <a:pt x="510" y="1"/>
                  </a:lnTo>
                  <a:cubicBezTo>
                    <a:pt x="469" y="128"/>
                    <a:pt x="423" y="235"/>
                    <a:pt x="362" y="342"/>
                  </a:cubicBezTo>
                  <a:cubicBezTo>
                    <a:pt x="321" y="428"/>
                    <a:pt x="276" y="535"/>
                    <a:pt x="235" y="637"/>
                  </a:cubicBezTo>
                  <a:cubicBezTo>
                    <a:pt x="148" y="850"/>
                    <a:pt x="87" y="1105"/>
                    <a:pt x="42" y="1339"/>
                  </a:cubicBezTo>
                  <a:cubicBezTo>
                    <a:pt x="21" y="1425"/>
                    <a:pt x="1" y="1486"/>
                    <a:pt x="1" y="1573"/>
                  </a:cubicBezTo>
                  <a:cubicBezTo>
                    <a:pt x="108" y="1339"/>
                    <a:pt x="215" y="1105"/>
                    <a:pt x="296" y="871"/>
                  </a:cubicBezTo>
                  <a:cubicBezTo>
                    <a:pt x="362" y="637"/>
                    <a:pt x="423" y="428"/>
                    <a:pt x="469" y="194"/>
                  </a:cubicBezTo>
                  <a:cubicBezTo>
                    <a:pt x="489" y="128"/>
                    <a:pt x="489" y="67"/>
                    <a:pt x="510"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9"/>
            <p:cNvSpPr/>
            <p:nvPr/>
          </p:nvSpPr>
          <p:spPr>
            <a:xfrm>
              <a:off x="4107716" y="2393243"/>
              <a:ext cx="11010" cy="120740"/>
            </a:xfrm>
            <a:custGeom>
              <a:rect b="b" l="l" r="r" t="t"/>
              <a:pathLst>
                <a:path extrusionOk="0" h="1634" w="149">
                  <a:moveTo>
                    <a:pt x="148" y="1"/>
                  </a:moveTo>
                  <a:lnTo>
                    <a:pt x="148" y="1"/>
                  </a:lnTo>
                  <a:cubicBezTo>
                    <a:pt x="128" y="87"/>
                    <a:pt x="102" y="168"/>
                    <a:pt x="102" y="255"/>
                  </a:cubicBezTo>
                  <a:cubicBezTo>
                    <a:pt x="82" y="362"/>
                    <a:pt x="62" y="443"/>
                    <a:pt x="41" y="530"/>
                  </a:cubicBezTo>
                  <a:cubicBezTo>
                    <a:pt x="41" y="596"/>
                    <a:pt x="21" y="636"/>
                    <a:pt x="21" y="697"/>
                  </a:cubicBezTo>
                  <a:lnTo>
                    <a:pt x="21" y="743"/>
                  </a:lnTo>
                  <a:lnTo>
                    <a:pt x="21" y="825"/>
                  </a:lnTo>
                  <a:cubicBezTo>
                    <a:pt x="1" y="870"/>
                    <a:pt x="1" y="911"/>
                    <a:pt x="1" y="977"/>
                  </a:cubicBezTo>
                  <a:lnTo>
                    <a:pt x="1" y="1104"/>
                  </a:lnTo>
                  <a:cubicBezTo>
                    <a:pt x="1" y="1165"/>
                    <a:pt x="1" y="1252"/>
                    <a:pt x="21" y="1333"/>
                  </a:cubicBezTo>
                  <a:cubicBezTo>
                    <a:pt x="21" y="1420"/>
                    <a:pt x="41" y="1527"/>
                    <a:pt x="62" y="1633"/>
                  </a:cubicBezTo>
                  <a:cubicBezTo>
                    <a:pt x="62" y="1527"/>
                    <a:pt x="62" y="1420"/>
                    <a:pt x="82" y="1293"/>
                  </a:cubicBezTo>
                  <a:lnTo>
                    <a:pt x="82" y="1186"/>
                  </a:lnTo>
                  <a:cubicBezTo>
                    <a:pt x="82" y="1125"/>
                    <a:pt x="102" y="1059"/>
                    <a:pt x="102" y="998"/>
                  </a:cubicBezTo>
                  <a:lnTo>
                    <a:pt x="102" y="743"/>
                  </a:lnTo>
                  <a:cubicBezTo>
                    <a:pt x="102" y="636"/>
                    <a:pt x="128" y="550"/>
                    <a:pt x="128" y="469"/>
                  </a:cubicBezTo>
                  <a:lnTo>
                    <a:pt x="128" y="255"/>
                  </a:lnTo>
                  <a:cubicBezTo>
                    <a:pt x="148" y="168"/>
                    <a:pt x="148" y="87"/>
                    <a:pt x="148"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9"/>
            <p:cNvSpPr/>
            <p:nvPr/>
          </p:nvSpPr>
          <p:spPr>
            <a:xfrm>
              <a:off x="4118653" y="2410534"/>
              <a:ext cx="13966" cy="112834"/>
            </a:xfrm>
            <a:custGeom>
              <a:rect b="b" l="l" r="r" t="t"/>
              <a:pathLst>
                <a:path extrusionOk="0" h="1527" w="189">
                  <a:moveTo>
                    <a:pt x="188" y="1"/>
                  </a:moveTo>
                  <a:cubicBezTo>
                    <a:pt x="188" y="62"/>
                    <a:pt x="168" y="148"/>
                    <a:pt x="148" y="209"/>
                  </a:cubicBezTo>
                  <a:cubicBezTo>
                    <a:pt x="148" y="296"/>
                    <a:pt x="127" y="362"/>
                    <a:pt x="127" y="443"/>
                  </a:cubicBezTo>
                  <a:cubicBezTo>
                    <a:pt x="107" y="509"/>
                    <a:pt x="81" y="591"/>
                    <a:pt x="61" y="677"/>
                  </a:cubicBezTo>
                  <a:cubicBezTo>
                    <a:pt x="61" y="743"/>
                    <a:pt x="41" y="825"/>
                    <a:pt x="20" y="911"/>
                  </a:cubicBezTo>
                  <a:cubicBezTo>
                    <a:pt x="20" y="972"/>
                    <a:pt x="20" y="1038"/>
                    <a:pt x="0" y="1099"/>
                  </a:cubicBezTo>
                  <a:lnTo>
                    <a:pt x="0" y="1293"/>
                  </a:lnTo>
                  <a:lnTo>
                    <a:pt x="0" y="1399"/>
                  </a:lnTo>
                  <a:cubicBezTo>
                    <a:pt x="0" y="1440"/>
                    <a:pt x="0" y="1481"/>
                    <a:pt x="20" y="1527"/>
                  </a:cubicBezTo>
                  <a:cubicBezTo>
                    <a:pt x="20" y="1440"/>
                    <a:pt x="20" y="1354"/>
                    <a:pt x="41" y="1272"/>
                  </a:cubicBezTo>
                  <a:lnTo>
                    <a:pt x="41" y="1293"/>
                  </a:lnTo>
                  <a:cubicBezTo>
                    <a:pt x="61" y="1165"/>
                    <a:pt x="81" y="1038"/>
                    <a:pt x="107" y="911"/>
                  </a:cubicBezTo>
                  <a:cubicBezTo>
                    <a:pt x="107" y="845"/>
                    <a:pt x="127" y="764"/>
                    <a:pt x="148" y="677"/>
                  </a:cubicBezTo>
                  <a:cubicBezTo>
                    <a:pt x="148" y="591"/>
                    <a:pt x="168" y="530"/>
                    <a:pt x="168" y="443"/>
                  </a:cubicBezTo>
                  <a:cubicBezTo>
                    <a:pt x="168" y="362"/>
                    <a:pt x="188" y="296"/>
                    <a:pt x="188" y="209"/>
                  </a:cubicBezTo>
                  <a:lnTo>
                    <a:pt x="188"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9"/>
            <p:cNvSpPr/>
            <p:nvPr/>
          </p:nvSpPr>
          <p:spPr>
            <a:xfrm>
              <a:off x="4101362" y="2418441"/>
              <a:ext cx="7906" cy="114312"/>
            </a:xfrm>
            <a:custGeom>
              <a:rect b="b" l="l" r="r" t="t"/>
              <a:pathLst>
                <a:path extrusionOk="0" h="1547" w="107">
                  <a:moveTo>
                    <a:pt x="107" y="0"/>
                  </a:moveTo>
                  <a:cubicBezTo>
                    <a:pt x="107" y="82"/>
                    <a:pt x="87" y="168"/>
                    <a:pt x="87" y="255"/>
                  </a:cubicBezTo>
                  <a:cubicBezTo>
                    <a:pt x="61" y="336"/>
                    <a:pt x="61" y="443"/>
                    <a:pt x="41" y="529"/>
                  </a:cubicBezTo>
                  <a:cubicBezTo>
                    <a:pt x="41" y="611"/>
                    <a:pt x="20" y="697"/>
                    <a:pt x="20" y="784"/>
                  </a:cubicBezTo>
                  <a:cubicBezTo>
                    <a:pt x="20" y="845"/>
                    <a:pt x="0" y="911"/>
                    <a:pt x="0" y="972"/>
                  </a:cubicBezTo>
                  <a:lnTo>
                    <a:pt x="0" y="1079"/>
                  </a:lnTo>
                  <a:cubicBezTo>
                    <a:pt x="0" y="1165"/>
                    <a:pt x="20" y="1226"/>
                    <a:pt x="20" y="1292"/>
                  </a:cubicBezTo>
                  <a:lnTo>
                    <a:pt x="20" y="1399"/>
                  </a:lnTo>
                  <a:cubicBezTo>
                    <a:pt x="41" y="1460"/>
                    <a:pt x="41" y="1501"/>
                    <a:pt x="41" y="1547"/>
                  </a:cubicBezTo>
                  <a:cubicBezTo>
                    <a:pt x="41" y="1481"/>
                    <a:pt x="61" y="1420"/>
                    <a:pt x="61" y="1353"/>
                  </a:cubicBezTo>
                  <a:cubicBezTo>
                    <a:pt x="61" y="1292"/>
                    <a:pt x="87" y="1226"/>
                    <a:pt x="87" y="1165"/>
                  </a:cubicBezTo>
                  <a:lnTo>
                    <a:pt x="87" y="1079"/>
                  </a:lnTo>
                  <a:cubicBezTo>
                    <a:pt x="87" y="1038"/>
                    <a:pt x="87" y="972"/>
                    <a:pt x="107" y="931"/>
                  </a:cubicBezTo>
                  <a:lnTo>
                    <a:pt x="107" y="382"/>
                  </a:lnTo>
                  <a:lnTo>
                    <a:pt x="107"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9"/>
            <p:cNvSpPr/>
            <p:nvPr/>
          </p:nvSpPr>
          <p:spPr>
            <a:xfrm>
              <a:off x="4071657" y="2413564"/>
              <a:ext cx="26749" cy="112834"/>
            </a:xfrm>
            <a:custGeom>
              <a:rect b="b" l="l" r="r" t="t"/>
              <a:pathLst>
                <a:path extrusionOk="0" h="1527" w="362">
                  <a:moveTo>
                    <a:pt x="21" y="0"/>
                  </a:moveTo>
                  <a:cubicBezTo>
                    <a:pt x="21" y="66"/>
                    <a:pt x="21" y="148"/>
                    <a:pt x="0" y="234"/>
                  </a:cubicBezTo>
                  <a:lnTo>
                    <a:pt x="0" y="468"/>
                  </a:lnTo>
                  <a:cubicBezTo>
                    <a:pt x="0" y="509"/>
                    <a:pt x="21" y="575"/>
                    <a:pt x="21" y="636"/>
                  </a:cubicBezTo>
                  <a:cubicBezTo>
                    <a:pt x="21" y="656"/>
                    <a:pt x="21" y="702"/>
                    <a:pt x="41" y="723"/>
                  </a:cubicBezTo>
                  <a:cubicBezTo>
                    <a:pt x="61" y="804"/>
                    <a:pt x="61" y="911"/>
                    <a:pt x="107" y="997"/>
                  </a:cubicBezTo>
                  <a:cubicBezTo>
                    <a:pt x="107" y="1038"/>
                    <a:pt x="127" y="1084"/>
                    <a:pt x="148" y="1145"/>
                  </a:cubicBezTo>
                  <a:cubicBezTo>
                    <a:pt x="168" y="1185"/>
                    <a:pt x="188" y="1231"/>
                    <a:pt x="209" y="1292"/>
                  </a:cubicBezTo>
                  <a:cubicBezTo>
                    <a:pt x="234" y="1338"/>
                    <a:pt x="255" y="1379"/>
                    <a:pt x="295" y="1440"/>
                  </a:cubicBezTo>
                  <a:cubicBezTo>
                    <a:pt x="316" y="1465"/>
                    <a:pt x="336" y="1506"/>
                    <a:pt x="361" y="1526"/>
                  </a:cubicBezTo>
                  <a:lnTo>
                    <a:pt x="361" y="1506"/>
                  </a:lnTo>
                  <a:cubicBezTo>
                    <a:pt x="336" y="1486"/>
                    <a:pt x="336" y="1465"/>
                    <a:pt x="316" y="1440"/>
                  </a:cubicBezTo>
                  <a:cubicBezTo>
                    <a:pt x="295" y="1379"/>
                    <a:pt x="295" y="1338"/>
                    <a:pt x="275" y="1272"/>
                  </a:cubicBezTo>
                  <a:cubicBezTo>
                    <a:pt x="255" y="1211"/>
                    <a:pt x="234" y="1124"/>
                    <a:pt x="209" y="1058"/>
                  </a:cubicBezTo>
                  <a:cubicBezTo>
                    <a:pt x="188" y="997"/>
                    <a:pt x="188" y="931"/>
                    <a:pt x="168" y="870"/>
                  </a:cubicBezTo>
                  <a:cubicBezTo>
                    <a:pt x="148" y="804"/>
                    <a:pt x="148" y="743"/>
                    <a:pt x="127" y="702"/>
                  </a:cubicBezTo>
                  <a:cubicBezTo>
                    <a:pt x="107" y="636"/>
                    <a:pt x="107" y="575"/>
                    <a:pt x="82" y="529"/>
                  </a:cubicBezTo>
                  <a:cubicBezTo>
                    <a:pt x="61" y="448"/>
                    <a:pt x="61" y="382"/>
                    <a:pt x="61" y="295"/>
                  </a:cubicBezTo>
                  <a:cubicBezTo>
                    <a:pt x="41" y="194"/>
                    <a:pt x="21" y="107"/>
                    <a:pt x="2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9"/>
            <p:cNvSpPr/>
            <p:nvPr/>
          </p:nvSpPr>
          <p:spPr>
            <a:xfrm>
              <a:off x="4070105" y="2425978"/>
              <a:ext cx="16995" cy="101898"/>
            </a:xfrm>
            <a:custGeom>
              <a:rect b="b" l="l" r="r" t="t"/>
              <a:pathLst>
                <a:path extrusionOk="0" h="1379" w="230">
                  <a:moveTo>
                    <a:pt x="21" y="0"/>
                  </a:moveTo>
                  <a:cubicBezTo>
                    <a:pt x="21" y="87"/>
                    <a:pt x="21" y="193"/>
                    <a:pt x="1" y="300"/>
                  </a:cubicBezTo>
                  <a:lnTo>
                    <a:pt x="1" y="448"/>
                  </a:lnTo>
                  <a:cubicBezTo>
                    <a:pt x="1" y="468"/>
                    <a:pt x="1" y="509"/>
                    <a:pt x="21" y="555"/>
                  </a:cubicBezTo>
                  <a:lnTo>
                    <a:pt x="21" y="595"/>
                  </a:lnTo>
                  <a:cubicBezTo>
                    <a:pt x="21" y="661"/>
                    <a:pt x="21" y="722"/>
                    <a:pt x="42" y="789"/>
                  </a:cubicBezTo>
                  <a:cubicBezTo>
                    <a:pt x="42" y="829"/>
                    <a:pt x="42" y="870"/>
                    <a:pt x="62" y="916"/>
                  </a:cubicBezTo>
                  <a:cubicBezTo>
                    <a:pt x="103" y="1063"/>
                    <a:pt x="148" y="1231"/>
                    <a:pt x="230" y="1379"/>
                  </a:cubicBezTo>
                  <a:cubicBezTo>
                    <a:pt x="209" y="1297"/>
                    <a:pt x="209" y="1211"/>
                    <a:pt x="189" y="1124"/>
                  </a:cubicBezTo>
                  <a:cubicBezTo>
                    <a:pt x="189" y="1043"/>
                    <a:pt x="169" y="956"/>
                    <a:pt x="148" y="870"/>
                  </a:cubicBezTo>
                  <a:cubicBezTo>
                    <a:pt x="148" y="789"/>
                    <a:pt x="128" y="702"/>
                    <a:pt x="128" y="636"/>
                  </a:cubicBezTo>
                  <a:cubicBezTo>
                    <a:pt x="103" y="575"/>
                    <a:pt x="103" y="488"/>
                    <a:pt x="82" y="427"/>
                  </a:cubicBezTo>
                  <a:cubicBezTo>
                    <a:pt x="62" y="300"/>
                    <a:pt x="42" y="173"/>
                    <a:pt x="21" y="26"/>
                  </a:cubicBezTo>
                  <a:lnTo>
                    <a:pt x="2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9"/>
            <p:cNvSpPr/>
            <p:nvPr/>
          </p:nvSpPr>
          <p:spPr>
            <a:xfrm>
              <a:off x="4049489" y="2433810"/>
              <a:ext cx="25197" cy="98942"/>
            </a:xfrm>
            <a:custGeom>
              <a:rect b="b" l="l" r="r" t="t"/>
              <a:pathLst>
                <a:path extrusionOk="0" h="1339" w="341">
                  <a:moveTo>
                    <a:pt x="0" y="1"/>
                  </a:moveTo>
                  <a:lnTo>
                    <a:pt x="0" y="194"/>
                  </a:lnTo>
                  <a:lnTo>
                    <a:pt x="0" y="321"/>
                  </a:lnTo>
                  <a:cubicBezTo>
                    <a:pt x="0" y="428"/>
                    <a:pt x="0" y="530"/>
                    <a:pt x="26" y="637"/>
                  </a:cubicBezTo>
                  <a:cubicBezTo>
                    <a:pt x="46" y="744"/>
                    <a:pt x="87" y="850"/>
                    <a:pt x="127" y="937"/>
                  </a:cubicBezTo>
                  <a:cubicBezTo>
                    <a:pt x="153" y="998"/>
                    <a:pt x="173" y="1039"/>
                    <a:pt x="193" y="1084"/>
                  </a:cubicBezTo>
                  <a:cubicBezTo>
                    <a:pt x="214" y="1125"/>
                    <a:pt x="234" y="1166"/>
                    <a:pt x="254" y="1232"/>
                  </a:cubicBezTo>
                  <a:cubicBezTo>
                    <a:pt x="254" y="1232"/>
                    <a:pt x="280" y="1252"/>
                    <a:pt x="280" y="1273"/>
                  </a:cubicBezTo>
                  <a:cubicBezTo>
                    <a:pt x="300" y="1293"/>
                    <a:pt x="321" y="1318"/>
                    <a:pt x="341" y="1339"/>
                  </a:cubicBezTo>
                  <a:cubicBezTo>
                    <a:pt x="321" y="1318"/>
                    <a:pt x="321" y="1293"/>
                    <a:pt x="300" y="1273"/>
                  </a:cubicBezTo>
                  <a:cubicBezTo>
                    <a:pt x="300" y="1252"/>
                    <a:pt x="300" y="1232"/>
                    <a:pt x="280" y="1212"/>
                  </a:cubicBezTo>
                  <a:cubicBezTo>
                    <a:pt x="280" y="1166"/>
                    <a:pt x="254" y="1125"/>
                    <a:pt x="234" y="1064"/>
                  </a:cubicBezTo>
                  <a:cubicBezTo>
                    <a:pt x="193" y="911"/>
                    <a:pt x="153" y="784"/>
                    <a:pt x="107" y="637"/>
                  </a:cubicBezTo>
                  <a:cubicBezTo>
                    <a:pt x="107" y="576"/>
                    <a:pt x="87" y="530"/>
                    <a:pt x="87" y="489"/>
                  </a:cubicBezTo>
                  <a:cubicBezTo>
                    <a:pt x="66" y="449"/>
                    <a:pt x="66" y="382"/>
                    <a:pt x="46" y="342"/>
                  </a:cubicBezTo>
                  <a:cubicBezTo>
                    <a:pt x="46" y="301"/>
                    <a:pt x="46" y="255"/>
                    <a:pt x="26" y="215"/>
                  </a:cubicBezTo>
                  <a:cubicBezTo>
                    <a:pt x="26" y="128"/>
                    <a:pt x="0" y="67"/>
                    <a:pt x="0"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9"/>
            <p:cNvSpPr/>
            <p:nvPr/>
          </p:nvSpPr>
          <p:spPr>
            <a:xfrm>
              <a:off x="4081041" y="2413564"/>
              <a:ext cx="9458" cy="120740"/>
            </a:xfrm>
            <a:custGeom>
              <a:rect b="b" l="l" r="r" t="t"/>
              <a:pathLst>
                <a:path extrusionOk="0" h="1634" w="128">
                  <a:moveTo>
                    <a:pt x="41" y="0"/>
                  </a:moveTo>
                  <a:cubicBezTo>
                    <a:pt x="41" y="194"/>
                    <a:pt x="21" y="382"/>
                    <a:pt x="21" y="575"/>
                  </a:cubicBezTo>
                  <a:cubicBezTo>
                    <a:pt x="0" y="677"/>
                    <a:pt x="0" y="763"/>
                    <a:pt x="21" y="870"/>
                  </a:cubicBezTo>
                  <a:cubicBezTo>
                    <a:pt x="21" y="957"/>
                    <a:pt x="21" y="1058"/>
                    <a:pt x="41" y="1145"/>
                  </a:cubicBezTo>
                  <a:lnTo>
                    <a:pt x="41" y="1231"/>
                  </a:lnTo>
                  <a:cubicBezTo>
                    <a:pt x="41" y="1272"/>
                    <a:pt x="61" y="1292"/>
                    <a:pt x="61" y="1338"/>
                  </a:cubicBezTo>
                  <a:cubicBezTo>
                    <a:pt x="61" y="1379"/>
                    <a:pt x="82" y="1440"/>
                    <a:pt x="82" y="1486"/>
                  </a:cubicBezTo>
                  <a:cubicBezTo>
                    <a:pt x="107" y="1547"/>
                    <a:pt x="107" y="1592"/>
                    <a:pt x="128" y="1633"/>
                  </a:cubicBezTo>
                  <a:lnTo>
                    <a:pt x="128" y="1252"/>
                  </a:lnTo>
                  <a:lnTo>
                    <a:pt x="128" y="1165"/>
                  </a:lnTo>
                  <a:lnTo>
                    <a:pt x="128" y="977"/>
                  </a:lnTo>
                  <a:cubicBezTo>
                    <a:pt x="107" y="890"/>
                    <a:pt x="107" y="804"/>
                    <a:pt x="107" y="702"/>
                  </a:cubicBezTo>
                  <a:cubicBezTo>
                    <a:pt x="107" y="616"/>
                    <a:pt x="82" y="509"/>
                    <a:pt x="82" y="422"/>
                  </a:cubicBezTo>
                  <a:cubicBezTo>
                    <a:pt x="61" y="275"/>
                    <a:pt x="61" y="127"/>
                    <a:pt x="4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9"/>
            <p:cNvSpPr/>
            <p:nvPr/>
          </p:nvSpPr>
          <p:spPr>
            <a:xfrm>
              <a:off x="4094933" y="2388367"/>
              <a:ext cx="9458" cy="136479"/>
            </a:xfrm>
            <a:custGeom>
              <a:rect b="b" l="l" r="r" t="t"/>
              <a:pathLst>
                <a:path extrusionOk="0" h="1847" w="128">
                  <a:moveTo>
                    <a:pt x="107" y="0"/>
                  </a:moveTo>
                  <a:cubicBezTo>
                    <a:pt x="107" y="46"/>
                    <a:pt x="107" y="87"/>
                    <a:pt x="87" y="153"/>
                  </a:cubicBezTo>
                  <a:cubicBezTo>
                    <a:pt x="87" y="194"/>
                    <a:pt x="67" y="234"/>
                    <a:pt x="67" y="301"/>
                  </a:cubicBezTo>
                  <a:cubicBezTo>
                    <a:pt x="67" y="341"/>
                    <a:pt x="46" y="382"/>
                    <a:pt x="46" y="428"/>
                  </a:cubicBezTo>
                  <a:cubicBezTo>
                    <a:pt x="46" y="489"/>
                    <a:pt x="21" y="555"/>
                    <a:pt x="21" y="616"/>
                  </a:cubicBezTo>
                  <a:lnTo>
                    <a:pt x="21" y="662"/>
                  </a:lnTo>
                  <a:lnTo>
                    <a:pt x="21" y="723"/>
                  </a:lnTo>
                  <a:cubicBezTo>
                    <a:pt x="1" y="789"/>
                    <a:pt x="1" y="850"/>
                    <a:pt x="1" y="916"/>
                  </a:cubicBezTo>
                  <a:lnTo>
                    <a:pt x="1" y="957"/>
                  </a:lnTo>
                  <a:lnTo>
                    <a:pt x="1" y="1043"/>
                  </a:lnTo>
                  <a:cubicBezTo>
                    <a:pt x="21" y="1084"/>
                    <a:pt x="21" y="1104"/>
                    <a:pt x="21" y="1145"/>
                  </a:cubicBezTo>
                  <a:lnTo>
                    <a:pt x="21" y="1191"/>
                  </a:lnTo>
                  <a:cubicBezTo>
                    <a:pt x="21" y="1298"/>
                    <a:pt x="46" y="1399"/>
                    <a:pt x="67" y="1506"/>
                  </a:cubicBezTo>
                  <a:lnTo>
                    <a:pt x="67" y="1552"/>
                  </a:lnTo>
                  <a:cubicBezTo>
                    <a:pt x="67" y="1593"/>
                    <a:pt x="87" y="1613"/>
                    <a:pt x="87" y="1654"/>
                  </a:cubicBezTo>
                  <a:cubicBezTo>
                    <a:pt x="87" y="1702"/>
                    <a:pt x="98" y="1737"/>
                    <a:pt x="112" y="1779"/>
                  </a:cubicBezTo>
                  <a:lnTo>
                    <a:pt x="112" y="1779"/>
                  </a:lnTo>
                  <a:cubicBezTo>
                    <a:pt x="109" y="1766"/>
                    <a:pt x="107" y="1753"/>
                    <a:pt x="107" y="1740"/>
                  </a:cubicBezTo>
                  <a:lnTo>
                    <a:pt x="107" y="1654"/>
                  </a:lnTo>
                  <a:cubicBezTo>
                    <a:pt x="107" y="1613"/>
                    <a:pt x="107" y="1593"/>
                    <a:pt x="87" y="1552"/>
                  </a:cubicBezTo>
                  <a:lnTo>
                    <a:pt x="87" y="1506"/>
                  </a:lnTo>
                  <a:cubicBezTo>
                    <a:pt x="87" y="1399"/>
                    <a:pt x="87" y="1298"/>
                    <a:pt x="67" y="1191"/>
                  </a:cubicBezTo>
                  <a:lnTo>
                    <a:pt x="67" y="1145"/>
                  </a:lnTo>
                  <a:lnTo>
                    <a:pt x="67" y="1043"/>
                  </a:lnTo>
                  <a:lnTo>
                    <a:pt x="67" y="957"/>
                  </a:lnTo>
                  <a:lnTo>
                    <a:pt x="67" y="916"/>
                  </a:lnTo>
                  <a:lnTo>
                    <a:pt x="67" y="723"/>
                  </a:lnTo>
                  <a:lnTo>
                    <a:pt x="67" y="662"/>
                  </a:lnTo>
                  <a:lnTo>
                    <a:pt x="67" y="616"/>
                  </a:lnTo>
                  <a:cubicBezTo>
                    <a:pt x="67" y="555"/>
                    <a:pt x="87" y="489"/>
                    <a:pt x="87" y="428"/>
                  </a:cubicBezTo>
                  <a:lnTo>
                    <a:pt x="87" y="301"/>
                  </a:lnTo>
                  <a:cubicBezTo>
                    <a:pt x="87" y="234"/>
                    <a:pt x="107" y="194"/>
                    <a:pt x="107" y="153"/>
                  </a:cubicBezTo>
                  <a:lnTo>
                    <a:pt x="107" y="0"/>
                  </a:lnTo>
                  <a:close/>
                  <a:moveTo>
                    <a:pt x="112" y="1779"/>
                  </a:moveTo>
                  <a:cubicBezTo>
                    <a:pt x="118" y="1807"/>
                    <a:pt x="128" y="1833"/>
                    <a:pt x="128" y="1847"/>
                  </a:cubicBezTo>
                  <a:lnTo>
                    <a:pt x="128" y="1827"/>
                  </a:lnTo>
                  <a:cubicBezTo>
                    <a:pt x="122" y="1809"/>
                    <a:pt x="117" y="1794"/>
                    <a:pt x="112" y="1779"/>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9"/>
            <p:cNvSpPr/>
            <p:nvPr/>
          </p:nvSpPr>
          <p:spPr>
            <a:xfrm>
              <a:off x="4157742" y="2394721"/>
              <a:ext cx="28227" cy="98942"/>
            </a:xfrm>
            <a:custGeom>
              <a:rect b="b" l="l" r="r" t="t"/>
              <a:pathLst>
                <a:path extrusionOk="0" h="1339" w="382">
                  <a:moveTo>
                    <a:pt x="382" y="1"/>
                  </a:moveTo>
                  <a:lnTo>
                    <a:pt x="382" y="1"/>
                  </a:lnTo>
                  <a:cubicBezTo>
                    <a:pt x="295" y="215"/>
                    <a:pt x="188" y="423"/>
                    <a:pt x="127" y="657"/>
                  </a:cubicBezTo>
                  <a:cubicBezTo>
                    <a:pt x="107" y="703"/>
                    <a:pt x="107" y="744"/>
                    <a:pt x="87" y="784"/>
                  </a:cubicBezTo>
                  <a:cubicBezTo>
                    <a:pt x="87" y="830"/>
                    <a:pt x="61" y="891"/>
                    <a:pt x="41" y="932"/>
                  </a:cubicBezTo>
                  <a:cubicBezTo>
                    <a:pt x="41" y="998"/>
                    <a:pt x="20" y="1059"/>
                    <a:pt x="20" y="1125"/>
                  </a:cubicBezTo>
                  <a:lnTo>
                    <a:pt x="20" y="1212"/>
                  </a:lnTo>
                  <a:cubicBezTo>
                    <a:pt x="20" y="1252"/>
                    <a:pt x="20" y="1293"/>
                    <a:pt x="0" y="1339"/>
                  </a:cubicBezTo>
                  <a:lnTo>
                    <a:pt x="20" y="1339"/>
                  </a:lnTo>
                  <a:cubicBezTo>
                    <a:pt x="41" y="1273"/>
                    <a:pt x="61" y="1212"/>
                    <a:pt x="87" y="1145"/>
                  </a:cubicBezTo>
                  <a:cubicBezTo>
                    <a:pt x="87" y="1125"/>
                    <a:pt x="107" y="1084"/>
                    <a:pt x="107" y="1059"/>
                  </a:cubicBezTo>
                  <a:cubicBezTo>
                    <a:pt x="127" y="1039"/>
                    <a:pt x="127" y="998"/>
                    <a:pt x="148" y="957"/>
                  </a:cubicBezTo>
                  <a:cubicBezTo>
                    <a:pt x="168" y="871"/>
                    <a:pt x="214" y="784"/>
                    <a:pt x="234" y="677"/>
                  </a:cubicBezTo>
                  <a:cubicBezTo>
                    <a:pt x="295" y="469"/>
                    <a:pt x="315" y="235"/>
                    <a:pt x="382"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9"/>
            <p:cNvSpPr/>
            <p:nvPr/>
          </p:nvSpPr>
          <p:spPr>
            <a:xfrm>
              <a:off x="4165574" y="2404179"/>
              <a:ext cx="43670" cy="112834"/>
            </a:xfrm>
            <a:custGeom>
              <a:rect b="b" l="l" r="r" t="t"/>
              <a:pathLst>
                <a:path extrusionOk="0" h="1527" w="591">
                  <a:moveTo>
                    <a:pt x="591" y="0"/>
                  </a:moveTo>
                  <a:lnTo>
                    <a:pt x="571" y="20"/>
                  </a:lnTo>
                  <a:cubicBezTo>
                    <a:pt x="489" y="234"/>
                    <a:pt x="403" y="422"/>
                    <a:pt x="296" y="636"/>
                  </a:cubicBezTo>
                  <a:cubicBezTo>
                    <a:pt x="255" y="763"/>
                    <a:pt x="209" y="870"/>
                    <a:pt x="169" y="977"/>
                  </a:cubicBezTo>
                  <a:cubicBezTo>
                    <a:pt x="128" y="1084"/>
                    <a:pt x="108" y="1165"/>
                    <a:pt x="62" y="1272"/>
                  </a:cubicBezTo>
                  <a:cubicBezTo>
                    <a:pt x="42" y="1358"/>
                    <a:pt x="21" y="1440"/>
                    <a:pt x="1" y="1526"/>
                  </a:cubicBezTo>
                  <a:cubicBezTo>
                    <a:pt x="82" y="1399"/>
                    <a:pt x="148" y="1292"/>
                    <a:pt x="209" y="1165"/>
                  </a:cubicBezTo>
                  <a:cubicBezTo>
                    <a:pt x="235" y="1124"/>
                    <a:pt x="255" y="1084"/>
                    <a:pt x="276" y="1038"/>
                  </a:cubicBezTo>
                  <a:cubicBezTo>
                    <a:pt x="316" y="956"/>
                    <a:pt x="337" y="890"/>
                    <a:pt x="362" y="829"/>
                  </a:cubicBezTo>
                  <a:cubicBezTo>
                    <a:pt x="443" y="616"/>
                    <a:pt x="489" y="402"/>
                    <a:pt x="550" y="193"/>
                  </a:cubicBezTo>
                  <a:cubicBezTo>
                    <a:pt x="550" y="127"/>
                    <a:pt x="571" y="66"/>
                    <a:pt x="59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9"/>
            <p:cNvSpPr/>
            <p:nvPr/>
          </p:nvSpPr>
          <p:spPr>
            <a:xfrm>
              <a:off x="4170082" y="2425978"/>
              <a:ext cx="53498" cy="106775"/>
            </a:xfrm>
            <a:custGeom>
              <a:rect b="b" l="l" r="r" t="t"/>
              <a:pathLst>
                <a:path extrusionOk="0" h="1445" w="724">
                  <a:moveTo>
                    <a:pt x="723" y="0"/>
                  </a:moveTo>
                  <a:cubicBezTo>
                    <a:pt x="683" y="46"/>
                    <a:pt x="657" y="107"/>
                    <a:pt x="637" y="153"/>
                  </a:cubicBezTo>
                  <a:cubicBezTo>
                    <a:pt x="616" y="193"/>
                    <a:pt x="596" y="234"/>
                    <a:pt x="576" y="280"/>
                  </a:cubicBezTo>
                  <a:cubicBezTo>
                    <a:pt x="555" y="321"/>
                    <a:pt x="530" y="341"/>
                    <a:pt x="530" y="382"/>
                  </a:cubicBezTo>
                  <a:cubicBezTo>
                    <a:pt x="510" y="407"/>
                    <a:pt x="510" y="427"/>
                    <a:pt x="489" y="448"/>
                  </a:cubicBezTo>
                  <a:cubicBezTo>
                    <a:pt x="469" y="488"/>
                    <a:pt x="449" y="555"/>
                    <a:pt x="428" y="616"/>
                  </a:cubicBezTo>
                  <a:cubicBezTo>
                    <a:pt x="403" y="661"/>
                    <a:pt x="382" y="702"/>
                    <a:pt x="362" y="743"/>
                  </a:cubicBezTo>
                  <a:cubicBezTo>
                    <a:pt x="342" y="809"/>
                    <a:pt x="321" y="850"/>
                    <a:pt x="301" y="916"/>
                  </a:cubicBezTo>
                  <a:lnTo>
                    <a:pt x="321" y="890"/>
                  </a:lnTo>
                  <a:lnTo>
                    <a:pt x="321" y="890"/>
                  </a:lnTo>
                  <a:cubicBezTo>
                    <a:pt x="276" y="997"/>
                    <a:pt x="235" y="1084"/>
                    <a:pt x="174" y="1170"/>
                  </a:cubicBezTo>
                  <a:cubicBezTo>
                    <a:pt x="148" y="1211"/>
                    <a:pt x="128" y="1251"/>
                    <a:pt x="108" y="1272"/>
                  </a:cubicBezTo>
                  <a:cubicBezTo>
                    <a:pt x="87" y="1318"/>
                    <a:pt x="87" y="1338"/>
                    <a:pt x="67" y="1358"/>
                  </a:cubicBezTo>
                  <a:cubicBezTo>
                    <a:pt x="62" y="1369"/>
                    <a:pt x="56" y="1378"/>
                    <a:pt x="51" y="1387"/>
                  </a:cubicBezTo>
                  <a:lnTo>
                    <a:pt x="51" y="1387"/>
                  </a:lnTo>
                  <a:cubicBezTo>
                    <a:pt x="69" y="1363"/>
                    <a:pt x="85" y="1340"/>
                    <a:pt x="108" y="1318"/>
                  </a:cubicBezTo>
                  <a:cubicBezTo>
                    <a:pt x="128" y="1272"/>
                    <a:pt x="174" y="1231"/>
                    <a:pt x="194" y="1190"/>
                  </a:cubicBezTo>
                  <a:cubicBezTo>
                    <a:pt x="215" y="1170"/>
                    <a:pt x="235" y="1124"/>
                    <a:pt x="255" y="1104"/>
                  </a:cubicBezTo>
                  <a:cubicBezTo>
                    <a:pt x="276" y="1063"/>
                    <a:pt x="301" y="1017"/>
                    <a:pt x="321" y="997"/>
                  </a:cubicBezTo>
                  <a:cubicBezTo>
                    <a:pt x="342" y="956"/>
                    <a:pt x="362" y="890"/>
                    <a:pt x="382" y="850"/>
                  </a:cubicBezTo>
                  <a:cubicBezTo>
                    <a:pt x="428" y="789"/>
                    <a:pt x="449" y="722"/>
                    <a:pt x="469" y="661"/>
                  </a:cubicBezTo>
                  <a:cubicBezTo>
                    <a:pt x="489" y="616"/>
                    <a:pt x="510" y="575"/>
                    <a:pt x="530" y="509"/>
                  </a:cubicBezTo>
                  <a:cubicBezTo>
                    <a:pt x="530" y="468"/>
                    <a:pt x="555" y="427"/>
                    <a:pt x="576" y="382"/>
                  </a:cubicBezTo>
                  <a:cubicBezTo>
                    <a:pt x="616" y="280"/>
                    <a:pt x="657" y="173"/>
                    <a:pt x="683" y="66"/>
                  </a:cubicBezTo>
                  <a:cubicBezTo>
                    <a:pt x="703" y="46"/>
                    <a:pt x="703" y="26"/>
                    <a:pt x="723" y="0"/>
                  </a:cubicBezTo>
                  <a:close/>
                  <a:moveTo>
                    <a:pt x="51" y="1387"/>
                  </a:moveTo>
                  <a:cubicBezTo>
                    <a:pt x="36" y="1405"/>
                    <a:pt x="21" y="1424"/>
                    <a:pt x="1" y="1445"/>
                  </a:cubicBezTo>
                  <a:cubicBezTo>
                    <a:pt x="16" y="1430"/>
                    <a:pt x="34" y="1412"/>
                    <a:pt x="51" y="1387"/>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9"/>
            <p:cNvSpPr/>
            <p:nvPr/>
          </p:nvSpPr>
          <p:spPr>
            <a:xfrm>
              <a:off x="4165574" y="2438761"/>
              <a:ext cx="58006" cy="101898"/>
            </a:xfrm>
            <a:custGeom>
              <a:rect b="b" l="l" r="r" t="t"/>
              <a:pathLst>
                <a:path extrusionOk="0" h="1379" w="785">
                  <a:moveTo>
                    <a:pt x="784" y="0"/>
                  </a:moveTo>
                  <a:lnTo>
                    <a:pt x="784" y="0"/>
                  </a:lnTo>
                  <a:cubicBezTo>
                    <a:pt x="637" y="188"/>
                    <a:pt x="510" y="382"/>
                    <a:pt x="382" y="570"/>
                  </a:cubicBezTo>
                  <a:cubicBezTo>
                    <a:pt x="316" y="656"/>
                    <a:pt x="255" y="763"/>
                    <a:pt x="209" y="844"/>
                  </a:cubicBezTo>
                  <a:cubicBezTo>
                    <a:pt x="148" y="972"/>
                    <a:pt x="108" y="1078"/>
                    <a:pt x="42" y="1206"/>
                  </a:cubicBezTo>
                  <a:cubicBezTo>
                    <a:pt x="21" y="1251"/>
                    <a:pt x="21" y="1312"/>
                    <a:pt x="1" y="1379"/>
                  </a:cubicBezTo>
                  <a:cubicBezTo>
                    <a:pt x="82" y="1272"/>
                    <a:pt x="169" y="1145"/>
                    <a:pt x="255" y="1038"/>
                  </a:cubicBezTo>
                  <a:cubicBezTo>
                    <a:pt x="316" y="951"/>
                    <a:pt x="382" y="844"/>
                    <a:pt x="443" y="743"/>
                  </a:cubicBezTo>
                  <a:cubicBezTo>
                    <a:pt x="489" y="656"/>
                    <a:pt x="550" y="549"/>
                    <a:pt x="591" y="443"/>
                  </a:cubicBezTo>
                  <a:cubicBezTo>
                    <a:pt x="637" y="336"/>
                    <a:pt x="677" y="254"/>
                    <a:pt x="718" y="148"/>
                  </a:cubicBezTo>
                  <a:cubicBezTo>
                    <a:pt x="744" y="107"/>
                    <a:pt x="764" y="41"/>
                    <a:pt x="784"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9"/>
            <p:cNvSpPr/>
            <p:nvPr/>
          </p:nvSpPr>
          <p:spPr>
            <a:xfrm>
              <a:off x="4019784" y="2383859"/>
              <a:ext cx="50395" cy="156800"/>
            </a:xfrm>
            <a:custGeom>
              <a:rect b="b" l="l" r="r" t="t"/>
              <a:pathLst>
                <a:path extrusionOk="0" h="2122" w="682">
                  <a:moveTo>
                    <a:pt x="0" y="0"/>
                  </a:moveTo>
                  <a:cubicBezTo>
                    <a:pt x="0" y="128"/>
                    <a:pt x="21" y="255"/>
                    <a:pt x="46" y="382"/>
                  </a:cubicBezTo>
                  <a:cubicBezTo>
                    <a:pt x="46" y="489"/>
                    <a:pt x="66" y="596"/>
                    <a:pt x="87" y="723"/>
                  </a:cubicBezTo>
                  <a:cubicBezTo>
                    <a:pt x="87" y="763"/>
                    <a:pt x="107" y="824"/>
                    <a:pt x="127" y="870"/>
                  </a:cubicBezTo>
                  <a:cubicBezTo>
                    <a:pt x="127" y="931"/>
                    <a:pt x="148" y="997"/>
                    <a:pt x="173" y="1058"/>
                  </a:cubicBezTo>
                  <a:lnTo>
                    <a:pt x="173" y="1104"/>
                  </a:lnTo>
                  <a:cubicBezTo>
                    <a:pt x="194" y="1145"/>
                    <a:pt x="214" y="1186"/>
                    <a:pt x="214" y="1231"/>
                  </a:cubicBezTo>
                  <a:cubicBezTo>
                    <a:pt x="234" y="1272"/>
                    <a:pt x="255" y="1313"/>
                    <a:pt x="275" y="1359"/>
                  </a:cubicBezTo>
                  <a:cubicBezTo>
                    <a:pt x="341" y="1506"/>
                    <a:pt x="402" y="1633"/>
                    <a:pt x="468" y="1781"/>
                  </a:cubicBezTo>
                  <a:cubicBezTo>
                    <a:pt x="509" y="1821"/>
                    <a:pt x="529" y="1888"/>
                    <a:pt x="575" y="1949"/>
                  </a:cubicBezTo>
                  <a:cubicBezTo>
                    <a:pt x="595" y="2015"/>
                    <a:pt x="636" y="2076"/>
                    <a:pt x="682" y="2122"/>
                  </a:cubicBezTo>
                  <a:cubicBezTo>
                    <a:pt x="616" y="1908"/>
                    <a:pt x="555" y="1674"/>
                    <a:pt x="489" y="1460"/>
                  </a:cubicBezTo>
                  <a:cubicBezTo>
                    <a:pt x="448" y="1333"/>
                    <a:pt x="402" y="1231"/>
                    <a:pt x="361" y="1104"/>
                  </a:cubicBezTo>
                  <a:cubicBezTo>
                    <a:pt x="361" y="1058"/>
                    <a:pt x="341" y="1018"/>
                    <a:pt x="321" y="997"/>
                  </a:cubicBezTo>
                  <a:cubicBezTo>
                    <a:pt x="300" y="911"/>
                    <a:pt x="275" y="850"/>
                    <a:pt x="255" y="763"/>
                  </a:cubicBezTo>
                  <a:cubicBezTo>
                    <a:pt x="214" y="636"/>
                    <a:pt x="173" y="509"/>
                    <a:pt x="127" y="382"/>
                  </a:cubicBezTo>
                  <a:cubicBezTo>
                    <a:pt x="107" y="316"/>
                    <a:pt x="87" y="255"/>
                    <a:pt x="66" y="214"/>
                  </a:cubicBezTo>
                  <a:cubicBezTo>
                    <a:pt x="46" y="148"/>
                    <a:pt x="21" y="87"/>
                    <a:pt x="0"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9"/>
            <p:cNvSpPr/>
            <p:nvPr/>
          </p:nvSpPr>
          <p:spPr>
            <a:xfrm>
              <a:off x="3882196" y="2581151"/>
              <a:ext cx="67390" cy="114386"/>
            </a:xfrm>
            <a:custGeom>
              <a:rect b="b" l="l" r="r" t="t"/>
              <a:pathLst>
                <a:path extrusionOk="0" h="1548" w="912">
                  <a:moveTo>
                    <a:pt x="463" y="1"/>
                  </a:moveTo>
                  <a:lnTo>
                    <a:pt x="443" y="21"/>
                  </a:lnTo>
                  <a:cubicBezTo>
                    <a:pt x="443" y="62"/>
                    <a:pt x="423" y="108"/>
                    <a:pt x="423" y="148"/>
                  </a:cubicBezTo>
                  <a:lnTo>
                    <a:pt x="423" y="169"/>
                  </a:lnTo>
                  <a:lnTo>
                    <a:pt x="402" y="189"/>
                  </a:lnTo>
                  <a:lnTo>
                    <a:pt x="402" y="235"/>
                  </a:lnTo>
                  <a:lnTo>
                    <a:pt x="423" y="235"/>
                  </a:lnTo>
                  <a:cubicBezTo>
                    <a:pt x="402" y="255"/>
                    <a:pt x="402" y="276"/>
                    <a:pt x="402" y="296"/>
                  </a:cubicBezTo>
                  <a:cubicBezTo>
                    <a:pt x="402" y="316"/>
                    <a:pt x="402" y="342"/>
                    <a:pt x="382" y="382"/>
                  </a:cubicBezTo>
                  <a:lnTo>
                    <a:pt x="382" y="403"/>
                  </a:lnTo>
                  <a:cubicBezTo>
                    <a:pt x="382" y="423"/>
                    <a:pt x="382" y="443"/>
                    <a:pt x="357" y="443"/>
                  </a:cubicBezTo>
                  <a:lnTo>
                    <a:pt x="357" y="469"/>
                  </a:lnTo>
                  <a:cubicBezTo>
                    <a:pt x="357" y="489"/>
                    <a:pt x="336" y="489"/>
                    <a:pt x="336" y="510"/>
                  </a:cubicBezTo>
                  <a:lnTo>
                    <a:pt x="316" y="530"/>
                  </a:lnTo>
                  <a:lnTo>
                    <a:pt x="296" y="550"/>
                  </a:lnTo>
                  <a:lnTo>
                    <a:pt x="296" y="571"/>
                  </a:lnTo>
                  <a:lnTo>
                    <a:pt x="275" y="596"/>
                  </a:lnTo>
                  <a:lnTo>
                    <a:pt x="255" y="616"/>
                  </a:lnTo>
                  <a:cubicBezTo>
                    <a:pt x="229" y="637"/>
                    <a:pt x="229" y="657"/>
                    <a:pt x="209" y="657"/>
                  </a:cubicBezTo>
                  <a:cubicBezTo>
                    <a:pt x="209" y="677"/>
                    <a:pt x="209" y="677"/>
                    <a:pt x="189" y="698"/>
                  </a:cubicBezTo>
                  <a:cubicBezTo>
                    <a:pt x="168" y="723"/>
                    <a:pt x="168" y="764"/>
                    <a:pt x="148" y="784"/>
                  </a:cubicBezTo>
                  <a:cubicBezTo>
                    <a:pt x="128" y="825"/>
                    <a:pt x="102" y="850"/>
                    <a:pt x="102" y="871"/>
                  </a:cubicBezTo>
                  <a:cubicBezTo>
                    <a:pt x="82" y="891"/>
                    <a:pt x="82" y="932"/>
                    <a:pt x="62" y="952"/>
                  </a:cubicBezTo>
                  <a:cubicBezTo>
                    <a:pt x="41" y="998"/>
                    <a:pt x="41" y="1018"/>
                    <a:pt x="21" y="1039"/>
                  </a:cubicBezTo>
                  <a:lnTo>
                    <a:pt x="21" y="1079"/>
                  </a:lnTo>
                  <a:cubicBezTo>
                    <a:pt x="21" y="1105"/>
                    <a:pt x="1" y="1125"/>
                    <a:pt x="1" y="1125"/>
                  </a:cubicBezTo>
                  <a:lnTo>
                    <a:pt x="1" y="1145"/>
                  </a:lnTo>
                  <a:lnTo>
                    <a:pt x="1" y="1186"/>
                  </a:lnTo>
                  <a:lnTo>
                    <a:pt x="1" y="1232"/>
                  </a:lnTo>
                  <a:lnTo>
                    <a:pt x="1" y="1334"/>
                  </a:lnTo>
                  <a:cubicBezTo>
                    <a:pt x="1" y="1359"/>
                    <a:pt x="1" y="1379"/>
                    <a:pt x="21" y="1420"/>
                  </a:cubicBezTo>
                  <a:lnTo>
                    <a:pt x="21" y="1440"/>
                  </a:lnTo>
                  <a:lnTo>
                    <a:pt x="21" y="1461"/>
                  </a:lnTo>
                  <a:lnTo>
                    <a:pt x="41" y="1486"/>
                  </a:lnTo>
                  <a:lnTo>
                    <a:pt x="41" y="1507"/>
                  </a:lnTo>
                  <a:lnTo>
                    <a:pt x="41" y="1527"/>
                  </a:lnTo>
                  <a:lnTo>
                    <a:pt x="62" y="1547"/>
                  </a:lnTo>
                  <a:lnTo>
                    <a:pt x="128" y="1547"/>
                  </a:lnTo>
                  <a:lnTo>
                    <a:pt x="148" y="1527"/>
                  </a:lnTo>
                  <a:cubicBezTo>
                    <a:pt x="168" y="1527"/>
                    <a:pt x="168" y="1507"/>
                    <a:pt x="168" y="1507"/>
                  </a:cubicBezTo>
                  <a:cubicBezTo>
                    <a:pt x="189" y="1486"/>
                    <a:pt x="189" y="1461"/>
                    <a:pt x="189" y="1461"/>
                  </a:cubicBezTo>
                  <a:cubicBezTo>
                    <a:pt x="209" y="1440"/>
                    <a:pt x="209" y="1420"/>
                    <a:pt x="209" y="1400"/>
                  </a:cubicBezTo>
                  <a:lnTo>
                    <a:pt x="209" y="1379"/>
                  </a:lnTo>
                  <a:lnTo>
                    <a:pt x="209" y="1359"/>
                  </a:lnTo>
                  <a:cubicBezTo>
                    <a:pt x="229" y="1359"/>
                    <a:pt x="229" y="1334"/>
                    <a:pt x="229" y="1334"/>
                  </a:cubicBezTo>
                  <a:lnTo>
                    <a:pt x="229" y="1293"/>
                  </a:lnTo>
                  <a:cubicBezTo>
                    <a:pt x="229" y="1293"/>
                    <a:pt x="229" y="1273"/>
                    <a:pt x="255" y="1273"/>
                  </a:cubicBezTo>
                  <a:lnTo>
                    <a:pt x="255" y="1232"/>
                  </a:lnTo>
                  <a:cubicBezTo>
                    <a:pt x="275" y="1232"/>
                    <a:pt x="275" y="1206"/>
                    <a:pt x="275" y="1206"/>
                  </a:cubicBezTo>
                  <a:lnTo>
                    <a:pt x="296" y="1186"/>
                  </a:lnTo>
                  <a:cubicBezTo>
                    <a:pt x="316" y="1166"/>
                    <a:pt x="316" y="1166"/>
                    <a:pt x="316" y="1145"/>
                  </a:cubicBezTo>
                  <a:cubicBezTo>
                    <a:pt x="336" y="1145"/>
                    <a:pt x="336" y="1125"/>
                    <a:pt x="357" y="1125"/>
                  </a:cubicBezTo>
                  <a:cubicBezTo>
                    <a:pt x="357" y="1105"/>
                    <a:pt x="357" y="1105"/>
                    <a:pt x="382" y="1079"/>
                  </a:cubicBezTo>
                  <a:cubicBezTo>
                    <a:pt x="382" y="1059"/>
                    <a:pt x="402" y="1059"/>
                    <a:pt x="423" y="1039"/>
                  </a:cubicBezTo>
                  <a:lnTo>
                    <a:pt x="443" y="1018"/>
                  </a:lnTo>
                  <a:lnTo>
                    <a:pt x="463" y="998"/>
                  </a:lnTo>
                  <a:lnTo>
                    <a:pt x="484" y="978"/>
                  </a:lnTo>
                  <a:lnTo>
                    <a:pt x="509" y="952"/>
                  </a:lnTo>
                  <a:cubicBezTo>
                    <a:pt x="530" y="932"/>
                    <a:pt x="530" y="932"/>
                    <a:pt x="550" y="911"/>
                  </a:cubicBezTo>
                  <a:cubicBezTo>
                    <a:pt x="570" y="911"/>
                    <a:pt x="570" y="891"/>
                    <a:pt x="591" y="891"/>
                  </a:cubicBezTo>
                  <a:cubicBezTo>
                    <a:pt x="611" y="871"/>
                    <a:pt x="611" y="871"/>
                    <a:pt x="636" y="871"/>
                  </a:cubicBezTo>
                  <a:lnTo>
                    <a:pt x="657" y="850"/>
                  </a:lnTo>
                  <a:lnTo>
                    <a:pt x="697" y="850"/>
                  </a:lnTo>
                  <a:cubicBezTo>
                    <a:pt x="697" y="825"/>
                    <a:pt x="718" y="825"/>
                    <a:pt x="738" y="825"/>
                  </a:cubicBezTo>
                  <a:cubicBezTo>
                    <a:pt x="764" y="805"/>
                    <a:pt x="784" y="784"/>
                    <a:pt x="804" y="764"/>
                  </a:cubicBezTo>
                  <a:lnTo>
                    <a:pt x="825" y="744"/>
                  </a:lnTo>
                  <a:lnTo>
                    <a:pt x="845" y="723"/>
                  </a:lnTo>
                  <a:lnTo>
                    <a:pt x="865" y="698"/>
                  </a:lnTo>
                  <a:cubicBezTo>
                    <a:pt x="891" y="677"/>
                    <a:pt x="891" y="657"/>
                    <a:pt x="891" y="657"/>
                  </a:cubicBezTo>
                  <a:cubicBezTo>
                    <a:pt x="911" y="637"/>
                    <a:pt x="911" y="616"/>
                    <a:pt x="911" y="616"/>
                  </a:cubicBezTo>
                  <a:lnTo>
                    <a:pt x="911" y="596"/>
                  </a:lnTo>
                  <a:lnTo>
                    <a:pt x="911" y="571"/>
                  </a:lnTo>
                  <a:lnTo>
                    <a:pt x="911" y="530"/>
                  </a:lnTo>
                  <a:cubicBezTo>
                    <a:pt x="911" y="510"/>
                    <a:pt x="911" y="510"/>
                    <a:pt x="891" y="489"/>
                  </a:cubicBezTo>
                  <a:cubicBezTo>
                    <a:pt x="891" y="469"/>
                    <a:pt x="891" y="443"/>
                    <a:pt x="865" y="443"/>
                  </a:cubicBezTo>
                  <a:cubicBezTo>
                    <a:pt x="865" y="423"/>
                    <a:pt x="865" y="403"/>
                    <a:pt x="845" y="382"/>
                  </a:cubicBezTo>
                  <a:cubicBezTo>
                    <a:pt x="845" y="362"/>
                    <a:pt x="825" y="342"/>
                    <a:pt x="804" y="316"/>
                  </a:cubicBezTo>
                  <a:lnTo>
                    <a:pt x="784" y="296"/>
                  </a:lnTo>
                  <a:lnTo>
                    <a:pt x="764" y="276"/>
                  </a:lnTo>
                  <a:cubicBezTo>
                    <a:pt x="764" y="255"/>
                    <a:pt x="738" y="235"/>
                    <a:pt x="738" y="235"/>
                  </a:cubicBezTo>
                  <a:cubicBezTo>
                    <a:pt x="738" y="215"/>
                    <a:pt x="718" y="215"/>
                    <a:pt x="718" y="215"/>
                  </a:cubicBezTo>
                  <a:cubicBezTo>
                    <a:pt x="697" y="189"/>
                    <a:pt x="677" y="189"/>
                    <a:pt x="677" y="169"/>
                  </a:cubicBezTo>
                  <a:cubicBezTo>
                    <a:pt x="657" y="169"/>
                    <a:pt x="636" y="148"/>
                    <a:pt x="611" y="128"/>
                  </a:cubicBezTo>
                  <a:lnTo>
                    <a:pt x="570" y="128"/>
                  </a:lnTo>
                  <a:cubicBezTo>
                    <a:pt x="550" y="128"/>
                    <a:pt x="550" y="108"/>
                    <a:pt x="530" y="108"/>
                  </a:cubicBezTo>
                  <a:lnTo>
                    <a:pt x="484" y="108"/>
                  </a:lnTo>
                  <a:cubicBezTo>
                    <a:pt x="484" y="128"/>
                    <a:pt x="463" y="128"/>
                    <a:pt x="463" y="128"/>
                  </a:cubicBezTo>
                  <a:lnTo>
                    <a:pt x="463" y="21"/>
                  </a:lnTo>
                  <a:lnTo>
                    <a:pt x="463"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9"/>
            <p:cNvSpPr/>
            <p:nvPr/>
          </p:nvSpPr>
          <p:spPr>
            <a:xfrm>
              <a:off x="4027691" y="2566889"/>
              <a:ext cx="83129" cy="114681"/>
            </a:xfrm>
            <a:custGeom>
              <a:rect b="b" l="l" r="r" t="t"/>
              <a:pathLst>
                <a:path extrusionOk="0" h="1552" w="1125">
                  <a:moveTo>
                    <a:pt x="341" y="1"/>
                  </a:moveTo>
                  <a:cubicBezTo>
                    <a:pt x="321" y="1"/>
                    <a:pt x="295" y="1"/>
                    <a:pt x="275" y="26"/>
                  </a:cubicBezTo>
                  <a:lnTo>
                    <a:pt x="254" y="26"/>
                  </a:lnTo>
                  <a:cubicBezTo>
                    <a:pt x="234" y="26"/>
                    <a:pt x="234" y="46"/>
                    <a:pt x="234" y="46"/>
                  </a:cubicBezTo>
                  <a:cubicBezTo>
                    <a:pt x="214" y="46"/>
                    <a:pt x="214" y="46"/>
                    <a:pt x="193" y="67"/>
                  </a:cubicBezTo>
                  <a:lnTo>
                    <a:pt x="168" y="87"/>
                  </a:lnTo>
                  <a:lnTo>
                    <a:pt x="148" y="87"/>
                  </a:lnTo>
                  <a:cubicBezTo>
                    <a:pt x="148" y="107"/>
                    <a:pt x="127" y="107"/>
                    <a:pt x="127" y="128"/>
                  </a:cubicBezTo>
                  <a:cubicBezTo>
                    <a:pt x="107" y="153"/>
                    <a:pt x="107" y="153"/>
                    <a:pt x="87" y="174"/>
                  </a:cubicBezTo>
                  <a:cubicBezTo>
                    <a:pt x="87" y="174"/>
                    <a:pt x="66" y="194"/>
                    <a:pt x="66" y="214"/>
                  </a:cubicBezTo>
                  <a:cubicBezTo>
                    <a:pt x="41" y="214"/>
                    <a:pt x="41" y="235"/>
                    <a:pt x="41" y="235"/>
                  </a:cubicBezTo>
                  <a:cubicBezTo>
                    <a:pt x="41" y="255"/>
                    <a:pt x="20" y="280"/>
                    <a:pt x="20" y="301"/>
                  </a:cubicBezTo>
                  <a:cubicBezTo>
                    <a:pt x="20" y="301"/>
                    <a:pt x="0" y="321"/>
                    <a:pt x="0" y="341"/>
                  </a:cubicBezTo>
                  <a:lnTo>
                    <a:pt x="0" y="382"/>
                  </a:lnTo>
                  <a:lnTo>
                    <a:pt x="0" y="428"/>
                  </a:lnTo>
                  <a:lnTo>
                    <a:pt x="0" y="469"/>
                  </a:lnTo>
                  <a:lnTo>
                    <a:pt x="0" y="535"/>
                  </a:lnTo>
                  <a:cubicBezTo>
                    <a:pt x="0" y="555"/>
                    <a:pt x="20" y="555"/>
                    <a:pt x="20" y="575"/>
                  </a:cubicBezTo>
                  <a:lnTo>
                    <a:pt x="20" y="596"/>
                  </a:lnTo>
                  <a:lnTo>
                    <a:pt x="41" y="616"/>
                  </a:lnTo>
                  <a:lnTo>
                    <a:pt x="41" y="636"/>
                  </a:lnTo>
                  <a:lnTo>
                    <a:pt x="66" y="662"/>
                  </a:lnTo>
                  <a:lnTo>
                    <a:pt x="87" y="662"/>
                  </a:lnTo>
                  <a:lnTo>
                    <a:pt x="87" y="682"/>
                  </a:lnTo>
                  <a:lnTo>
                    <a:pt x="107" y="682"/>
                  </a:lnTo>
                  <a:cubicBezTo>
                    <a:pt x="127" y="703"/>
                    <a:pt x="127" y="723"/>
                    <a:pt x="148" y="723"/>
                  </a:cubicBezTo>
                  <a:lnTo>
                    <a:pt x="148" y="743"/>
                  </a:lnTo>
                  <a:lnTo>
                    <a:pt x="168" y="764"/>
                  </a:lnTo>
                  <a:lnTo>
                    <a:pt x="214" y="809"/>
                  </a:lnTo>
                  <a:cubicBezTo>
                    <a:pt x="234" y="809"/>
                    <a:pt x="234" y="830"/>
                    <a:pt x="254" y="830"/>
                  </a:cubicBezTo>
                  <a:lnTo>
                    <a:pt x="254" y="850"/>
                  </a:lnTo>
                  <a:cubicBezTo>
                    <a:pt x="275" y="870"/>
                    <a:pt x="295" y="870"/>
                    <a:pt x="321" y="891"/>
                  </a:cubicBezTo>
                  <a:lnTo>
                    <a:pt x="341" y="916"/>
                  </a:lnTo>
                  <a:lnTo>
                    <a:pt x="361" y="937"/>
                  </a:lnTo>
                  <a:cubicBezTo>
                    <a:pt x="382" y="957"/>
                    <a:pt x="402" y="957"/>
                    <a:pt x="422" y="977"/>
                  </a:cubicBezTo>
                  <a:cubicBezTo>
                    <a:pt x="448" y="977"/>
                    <a:pt x="448" y="998"/>
                    <a:pt x="468" y="1018"/>
                  </a:cubicBezTo>
                  <a:lnTo>
                    <a:pt x="488" y="1018"/>
                  </a:lnTo>
                  <a:cubicBezTo>
                    <a:pt x="509" y="1018"/>
                    <a:pt x="509" y="1043"/>
                    <a:pt x="509" y="1043"/>
                  </a:cubicBezTo>
                  <a:lnTo>
                    <a:pt x="529" y="1064"/>
                  </a:lnTo>
                  <a:lnTo>
                    <a:pt x="549" y="1084"/>
                  </a:lnTo>
                  <a:lnTo>
                    <a:pt x="549" y="1171"/>
                  </a:lnTo>
                  <a:lnTo>
                    <a:pt x="549" y="1191"/>
                  </a:lnTo>
                  <a:lnTo>
                    <a:pt x="549" y="1211"/>
                  </a:lnTo>
                  <a:lnTo>
                    <a:pt x="549" y="1232"/>
                  </a:lnTo>
                  <a:lnTo>
                    <a:pt x="549" y="1252"/>
                  </a:lnTo>
                  <a:lnTo>
                    <a:pt x="529" y="1252"/>
                  </a:lnTo>
                  <a:lnTo>
                    <a:pt x="529" y="1272"/>
                  </a:lnTo>
                  <a:lnTo>
                    <a:pt x="509" y="1272"/>
                  </a:lnTo>
                  <a:cubicBezTo>
                    <a:pt x="488" y="1298"/>
                    <a:pt x="468" y="1318"/>
                    <a:pt x="448" y="1318"/>
                  </a:cubicBezTo>
                  <a:cubicBezTo>
                    <a:pt x="448" y="1318"/>
                    <a:pt x="422" y="1338"/>
                    <a:pt x="402" y="1338"/>
                  </a:cubicBezTo>
                  <a:lnTo>
                    <a:pt x="382" y="1338"/>
                  </a:lnTo>
                  <a:lnTo>
                    <a:pt x="361" y="1359"/>
                  </a:lnTo>
                  <a:cubicBezTo>
                    <a:pt x="341" y="1359"/>
                    <a:pt x="341" y="1359"/>
                    <a:pt x="321" y="1379"/>
                  </a:cubicBezTo>
                  <a:lnTo>
                    <a:pt x="295" y="1379"/>
                  </a:lnTo>
                  <a:lnTo>
                    <a:pt x="275" y="1399"/>
                  </a:lnTo>
                  <a:lnTo>
                    <a:pt x="275" y="1445"/>
                  </a:lnTo>
                  <a:lnTo>
                    <a:pt x="275" y="1486"/>
                  </a:lnTo>
                  <a:lnTo>
                    <a:pt x="275" y="1506"/>
                  </a:lnTo>
                  <a:lnTo>
                    <a:pt x="275" y="1527"/>
                  </a:lnTo>
                  <a:lnTo>
                    <a:pt x="295" y="1527"/>
                  </a:lnTo>
                  <a:lnTo>
                    <a:pt x="321" y="1552"/>
                  </a:lnTo>
                  <a:lnTo>
                    <a:pt x="382" y="1552"/>
                  </a:lnTo>
                  <a:cubicBezTo>
                    <a:pt x="402" y="1552"/>
                    <a:pt x="448" y="1552"/>
                    <a:pt x="468" y="1527"/>
                  </a:cubicBezTo>
                  <a:lnTo>
                    <a:pt x="575" y="1527"/>
                  </a:lnTo>
                  <a:cubicBezTo>
                    <a:pt x="575" y="1506"/>
                    <a:pt x="595" y="1506"/>
                    <a:pt x="616" y="1506"/>
                  </a:cubicBezTo>
                  <a:lnTo>
                    <a:pt x="656" y="1486"/>
                  </a:lnTo>
                  <a:lnTo>
                    <a:pt x="702" y="1486"/>
                  </a:lnTo>
                  <a:cubicBezTo>
                    <a:pt x="702" y="1486"/>
                    <a:pt x="702" y="1466"/>
                    <a:pt x="722" y="1466"/>
                  </a:cubicBezTo>
                  <a:lnTo>
                    <a:pt x="743" y="1466"/>
                  </a:lnTo>
                  <a:lnTo>
                    <a:pt x="743" y="1445"/>
                  </a:lnTo>
                  <a:lnTo>
                    <a:pt x="743" y="1425"/>
                  </a:lnTo>
                  <a:cubicBezTo>
                    <a:pt x="763" y="1399"/>
                    <a:pt x="763" y="1379"/>
                    <a:pt x="763" y="1379"/>
                  </a:cubicBezTo>
                  <a:cubicBezTo>
                    <a:pt x="763" y="1359"/>
                    <a:pt x="783" y="1338"/>
                    <a:pt x="783" y="1338"/>
                  </a:cubicBezTo>
                  <a:lnTo>
                    <a:pt x="783" y="1318"/>
                  </a:lnTo>
                  <a:lnTo>
                    <a:pt x="804" y="1298"/>
                  </a:lnTo>
                  <a:lnTo>
                    <a:pt x="804" y="1272"/>
                  </a:lnTo>
                  <a:cubicBezTo>
                    <a:pt x="829" y="1252"/>
                    <a:pt x="829" y="1252"/>
                    <a:pt x="829" y="1232"/>
                  </a:cubicBezTo>
                  <a:cubicBezTo>
                    <a:pt x="850" y="1232"/>
                    <a:pt x="850" y="1211"/>
                    <a:pt x="870" y="1191"/>
                  </a:cubicBezTo>
                  <a:cubicBezTo>
                    <a:pt x="870" y="1191"/>
                    <a:pt x="870" y="1171"/>
                    <a:pt x="890" y="1171"/>
                  </a:cubicBezTo>
                  <a:cubicBezTo>
                    <a:pt x="890" y="1145"/>
                    <a:pt x="890" y="1145"/>
                    <a:pt x="911" y="1125"/>
                  </a:cubicBezTo>
                  <a:cubicBezTo>
                    <a:pt x="911" y="1104"/>
                    <a:pt x="931" y="1104"/>
                    <a:pt x="931" y="1084"/>
                  </a:cubicBezTo>
                  <a:cubicBezTo>
                    <a:pt x="956" y="1064"/>
                    <a:pt x="956" y="1043"/>
                    <a:pt x="977" y="998"/>
                  </a:cubicBezTo>
                  <a:cubicBezTo>
                    <a:pt x="997" y="957"/>
                    <a:pt x="1017" y="891"/>
                    <a:pt x="1038" y="830"/>
                  </a:cubicBezTo>
                  <a:lnTo>
                    <a:pt x="1058" y="809"/>
                  </a:lnTo>
                  <a:cubicBezTo>
                    <a:pt x="1058" y="789"/>
                    <a:pt x="1084" y="764"/>
                    <a:pt x="1084" y="743"/>
                  </a:cubicBezTo>
                  <a:cubicBezTo>
                    <a:pt x="1084" y="723"/>
                    <a:pt x="1084" y="723"/>
                    <a:pt x="1104" y="703"/>
                  </a:cubicBezTo>
                  <a:lnTo>
                    <a:pt x="1104" y="662"/>
                  </a:lnTo>
                  <a:lnTo>
                    <a:pt x="1104" y="616"/>
                  </a:lnTo>
                  <a:lnTo>
                    <a:pt x="1124" y="596"/>
                  </a:lnTo>
                  <a:lnTo>
                    <a:pt x="1124" y="555"/>
                  </a:lnTo>
                  <a:lnTo>
                    <a:pt x="1124" y="448"/>
                  </a:lnTo>
                  <a:cubicBezTo>
                    <a:pt x="1124" y="448"/>
                    <a:pt x="1124" y="428"/>
                    <a:pt x="1104" y="408"/>
                  </a:cubicBezTo>
                  <a:lnTo>
                    <a:pt x="1104" y="362"/>
                  </a:lnTo>
                  <a:cubicBezTo>
                    <a:pt x="1084" y="321"/>
                    <a:pt x="1084" y="301"/>
                    <a:pt x="1058" y="280"/>
                  </a:cubicBezTo>
                  <a:cubicBezTo>
                    <a:pt x="1058" y="255"/>
                    <a:pt x="1038" y="235"/>
                    <a:pt x="1038" y="235"/>
                  </a:cubicBezTo>
                  <a:lnTo>
                    <a:pt x="1017" y="214"/>
                  </a:lnTo>
                  <a:lnTo>
                    <a:pt x="1017" y="194"/>
                  </a:lnTo>
                  <a:cubicBezTo>
                    <a:pt x="997" y="174"/>
                    <a:pt x="997" y="174"/>
                    <a:pt x="977" y="153"/>
                  </a:cubicBezTo>
                  <a:lnTo>
                    <a:pt x="956" y="128"/>
                  </a:lnTo>
                  <a:lnTo>
                    <a:pt x="931" y="128"/>
                  </a:lnTo>
                  <a:lnTo>
                    <a:pt x="931" y="107"/>
                  </a:lnTo>
                  <a:cubicBezTo>
                    <a:pt x="890" y="87"/>
                    <a:pt x="870" y="87"/>
                    <a:pt x="829" y="67"/>
                  </a:cubicBezTo>
                  <a:lnTo>
                    <a:pt x="804" y="67"/>
                  </a:lnTo>
                  <a:lnTo>
                    <a:pt x="783" y="46"/>
                  </a:lnTo>
                  <a:lnTo>
                    <a:pt x="722" y="46"/>
                  </a:lnTo>
                  <a:cubicBezTo>
                    <a:pt x="722" y="26"/>
                    <a:pt x="702" y="26"/>
                    <a:pt x="702" y="26"/>
                  </a:cubicBezTo>
                  <a:lnTo>
                    <a:pt x="616" y="26"/>
                  </a:lnTo>
                  <a:lnTo>
                    <a:pt x="595"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9"/>
            <p:cNvSpPr/>
            <p:nvPr/>
          </p:nvSpPr>
          <p:spPr>
            <a:xfrm>
              <a:off x="3792713" y="2466914"/>
              <a:ext cx="512444" cy="233500"/>
            </a:xfrm>
            <a:custGeom>
              <a:rect b="b" l="l" r="r" t="t"/>
              <a:pathLst>
                <a:path extrusionOk="0" h="3160" w="6935">
                  <a:moveTo>
                    <a:pt x="850" y="1293"/>
                  </a:moveTo>
                  <a:lnTo>
                    <a:pt x="850" y="1313"/>
                  </a:lnTo>
                  <a:cubicBezTo>
                    <a:pt x="871" y="1313"/>
                    <a:pt x="891" y="1313"/>
                    <a:pt x="932" y="1333"/>
                  </a:cubicBezTo>
                  <a:lnTo>
                    <a:pt x="871" y="1333"/>
                  </a:lnTo>
                  <a:cubicBezTo>
                    <a:pt x="850" y="1333"/>
                    <a:pt x="850" y="1313"/>
                    <a:pt x="850" y="1313"/>
                  </a:cubicBezTo>
                  <a:lnTo>
                    <a:pt x="830" y="1313"/>
                  </a:lnTo>
                  <a:cubicBezTo>
                    <a:pt x="784" y="1313"/>
                    <a:pt x="744" y="1333"/>
                    <a:pt x="703" y="1333"/>
                  </a:cubicBezTo>
                  <a:cubicBezTo>
                    <a:pt x="703" y="1333"/>
                    <a:pt x="677" y="1354"/>
                    <a:pt x="657" y="1354"/>
                  </a:cubicBezTo>
                  <a:lnTo>
                    <a:pt x="637" y="1354"/>
                  </a:lnTo>
                  <a:cubicBezTo>
                    <a:pt x="677" y="1313"/>
                    <a:pt x="744" y="1293"/>
                    <a:pt x="784" y="1293"/>
                  </a:cubicBezTo>
                  <a:close/>
                  <a:moveTo>
                    <a:pt x="469" y="1527"/>
                  </a:moveTo>
                  <a:cubicBezTo>
                    <a:pt x="468" y="1555"/>
                    <a:pt x="465" y="1575"/>
                    <a:pt x="449" y="1608"/>
                  </a:cubicBezTo>
                  <a:cubicBezTo>
                    <a:pt x="423" y="1633"/>
                    <a:pt x="403" y="1654"/>
                    <a:pt x="362" y="1654"/>
                  </a:cubicBezTo>
                  <a:lnTo>
                    <a:pt x="296" y="1654"/>
                  </a:lnTo>
                  <a:cubicBezTo>
                    <a:pt x="296" y="1633"/>
                    <a:pt x="276" y="1633"/>
                    <a:pt x="276" y="1633"/>
                  </a:cubicBezTo>
                  <a:lnTo>
                    <a:pt x="362" y="1633"/>
                  </a:lnTo>
                  <a:lnTo>
                    <a:pt x="362" y="1608"/>
                  </a:lnTo>
                  <a:cubicBezTo>
                    <a:pt x="382" y="1608"/>
                    <a:pt x="403" y="1588"/>
                    <a:pt x="423" y="1588"/>
                  </a:cubicBezTo>
                  <a:cubicBezTo>
                    <a:pt x="423" y="1567"/>
                    <a:pt x="423" y="1567"/>
                    <a:pt x="449" y="1567"/>
                  </a:cubicBezTo>
                  <a:lnTo>
                    <a:pt x="449" y="1527"/>
                  </a:lnTo>
                  <a:close/>
                  <a:moveTo>
                    <a:pt x="850" y="1567"/>
                  </a:moveTo>
                  <a:cubicBezTo>
                    <a:pt x="871" y="1567"/>
                    <a:pt x="932" y="1588"/>
                    <a:pt x="978" y="1608"/>
                  </a:cubicBezTo>
                  <a:cubicBezTo>
                    <a:pt x="998" y="1608"/>
                    <a:pt x="1039" y="1633"/>
                    <a:pt x="1039" y="1654"/>
                  </a:cubicBezTo>
                  <a:lnTo>
                    <a:pt x="998" y="1654"/>
                  </a:lnTo>
                  <a:cubicBezTo>
                    <a:pt x="978" y="1633"/>
                    <a:pt x="957" y="1633"/>
                    <a:pt x="932" y="1633"/>
                  </a:cubicBezTo>
                  <a:cubicBezTo>
                    <a:pt x="911" y="1608"/>
                    <a:pt x="871" y="1588"/>
                    <a:pt x="850" y="1567"/>
                  </a:cubicBezTo>
                  <a:close/>
                  <a:moveTo>
                    <a:pt x="850" y="1735"/>
                  </a:moveTo>
                  <a:cubicBezTo>
                    <a:pt x="891" y="1735"/>
                    <a:pt x="932" y="1761"/>
                    <a:pt x="978" y="1781"/>
                  </a:cubicBezTo>
                  <a:cubicBezTo>
                    <a:pt x="998" y="1801"/>
                    <a:pt x="1039" y="1822"/>
                    <a:pt x="1059" y="1842"/>
                  </a:cubicBezTo>
                  <a:cubicBezTo>
                    <a:pt x="978" y="1822"/>
                    <a:pt x="911" y="1781"/>
                    <a:pt x="850" y="1735"/>
                  </a:cubicBezTo>
                  <a:close/>
                  <a:moveTo>
                    <a:pt x="830" y="1908"/>
                  </a:moveTo>
                  <a:cubicBezTo>
                    <a:pt x="891" y="1908"/>
                    <a:pt x="911" y="1908"/>
                    <a:pt x="957" y="1949"/>
                  </a:cubicBezTo>
                  <a:cubicBezTo>
                    <a:pt x="911" y="1949"/>
                    <a:pt x="871" y="1928"/>
                    <a:pt x="830" y="1908"/>
                  </a:cubicBezTo>
                  <a:close/>
                  <a:moveTo>
                    <a:pt x="1720" y="1"/>
                  </a:moveTo>
                  <a:cubicBezTo>
                    <a:pt x="1695" y="1"/>
                    <a:pt x="1674" y="21"/>
                    <a:pt x="1654" y="21"/>
                  </a:cubicBezTo>
                  <a:cubicBezTo>
                    <a:pt x="1634" y="21"/>
                    <a:pt x="1593" y="41"/>
                    <a:pt x="1568" y="41"/>
                  </a:cubicBezTo>
                  <a:cubicBezTo>
                    <a:pt x="1547" y="41"/>
                    <a:pt x="1527" y="62"/>
                    <a:pt x="1486" y="62"/>
                  </a:cubicBezTo>
                  <a:cubicBezTo>
                    <a:pt x="1466" y="62"/>
                    <a:pt x="1440" y="82"/>
                    <a:pt x="1420" y="82"/>
                  </a:cubicBezTo>
                  <a:cubicBezTo>
                    <a:pt x="1400" y="107"/>
                    <a:pt x="1359" y="128"/>
                    <a:pt x="1339" y="128"/>
                  </a:cubicBezTo>
                  <a:cubicBezTo>
                    <a:pt x="1339" y="148"/>
                    <a:pt x="1313" y="148"/>
                    <a:pt x="1293" y="148"/>
                  </a:cubicBezTo>
                  <a:cubicBezTo>
                    <a:pt x="1293" y="168"/>
                    <a:pt x="1273" y="168"/>
                    <a:pt x="1273" y="168"/>
                  </a:cubicBezTo>
                  <a:cubicBezTo>
                    <a:pt x="1252" y="189"/>
                    <a:pt x="1232" y="209"/>
                    <a:pt x="1212" y="209"/>
                  </a:cubicBezTo>
                  <a:lnTo>
                    <a:pt x="1186" y="235"/>
                  </a:lnTo>
                  <a:lnTo>
                    <a:pt x="1186" y="255"/>
                  </a:lnTo>
                  <a:lnTo>
                    <a:pt x="1166" y="255"/>
                  </a:lnTo>
                  <a:lnTo>
                    <a:pt x="1145" y="275"/>
                  </a:lnTo>
                  <a:cubicBezTo>
                    <a:pt x="1125" y="296"/>
                    <a:pt x="1105" y="316"/>
                    <a:pt x="1059" y="316"/>
                  </a:cubicBezTo>
                  <a:cubicBezTo>
                    <a:pt x="1039" y="336"/>
                    <a:pt x="1018" y="362"/>
                    <a:pt x="998" y="382"/>
                  </a:cubicBezTo>
                  <a:cubicBezTo>
                    <a:pt x="957" y="402"/>
                    <a:pt x="932" y="423"/>
                    <a:pt x="911" y="463"/>
                  </a:cubicBezTo>
                  <a:lnTo>
                    <a:pt x="891" y="463"/>
                  </a:lnTo>
                  <a:lnTo>
                    <a:pt x="871" y="489"/>
                  </a:lnTo>
                  <a:cubicBezTo>
                    <a:pt x="850" y="509"/>
                    <a:pt x="830" y="530"/>
                    <a:pt x="830" y="550"/>
                  </a:cubicBezTo>
                  <a:cubicBezTo>
                    <a:pt x="805" y="550"/>
                    <a:pt x="805" y="570"/>
                    <a:pt x="784" y="570"/>
                  </a:cubicBezTo>
                  <a:lnTo>
                    <a:pt x="784" y="591"/>
                  </a:lnTo>
                  <a:lnTo>
                    <a:pt x="764" y="616"/>
                  </a:lnTo>
                  <a:lnTo>
                    <a:pt x="744" y="636"/>
                  </a:lnTo>
                  <a:cubicBezTo>
                    <a:pt x="703" y="657"/>
                    <a:pt x="677" y="697"/>
                    <a:pt x="657" y="718"/>
                  </a:cubicBezTo>
                  <a:lnTo>
                    <a:pt x="637" y="718"/>
                  </a:lnTo>
                  <a:lnTo>
                    <a:pt x="616" y="743"/>
                  </a:lnTo>
                  <a:lnTo>
                    <a:pt x="596" y="743"/>
                  </a:lnTo>
                  <a:lnTo>
                    <a:pt x="596" y="764"/>
                  </a:lnTo>
                  <a:cubicBezTo>
                    <a:pt x="576" y="784"/>
                    <a:pt x="550" y="784"/>
                    <a:pt x="550" y="804"/>
                  </a:cubicBezTo>
                  <a:lnTo>
                    <a:pt x="530" y="804"/>
                  </a:lnTo>
                  <a:cubicBezTo>
                    <a:pt x="510" y="825"/>
                    <a:pt x="489" y="845"/>
                    <a:pt x="469" y="870"/>
                  </a:cubicBezTo>
                  <a:lnTo>
                    <a:pt x="449" y="891"/>
                  </a:lnTo>
                  <a:lnTo>
                    <a:pt x="423" y="911"/>
                  </a:lnTo>
                  <a:lnTo>
                    <a:pt x="403" y="931"/>
                  </a:lnTo>
                  <a:lnTo>
                    <a:pt x="382" y="952"/>
                  </a:lnTo>
                  <a:cubicBezTo>
                    <a:pt x="362" y="952"/>
                    <a:pt x="362" y="972"/>
                    <a:pt x="362" y="972"/>
                  </a:cubicBezTo>
                  <a:lnTo>
                    <a:pt x="342" y="972"/>
                  </a:lnTo>
                  <a:lnTo>
                    <a:pt x="342" y="998"/>
                  </a:lnTo>
                  <a:lnTo>
                    <a:pt x="296" y="998"/>
                  </a:lnTo>
                  <a:lnTo>
                    <a:pt x="276" y="972"/>
                  </a:lnTo>
                  <a:cubicBezTo>
                    <a:pt x="276" y="972"/>
                    <a:pt x="255" y="972"/>
                    <a:pt x="255" y="952"/>
                  </a:cubicBezTo>
                  <a:lnTo>
                    <a:pt x="215" y="952"/>
                  </a:lnTo>
                  <a:cubicBezTo>
                    <a:pt x="215" y="931"/>
                    <a:pt x="194" y="931"/>
                    <a:pt x="194" y="931"/>
                  </a:cubicBezTo>
                  <a:cubicBezTo>
                    <a:pt x="148" y="911"/>
                    <a:pt x="128" y="911"/>
                    <a:pt x="108" y="911"/>
                  </a:cubicBezTo>
                  <a:lnTo>
                    <a:pt x="1" y="911"/>
                  </a:lnTo>
                  <a:lnTo>
                    <a:pt x="1" y="931"/>
                  </a:lnTo>
                  <a:lnTo>
                    <a:pt x="1" y="952"/>
                  </a:lnTo>
                  <a:lnTo>
                    <a:pt x="1" y="972"/>
                  </a:lnTo>
                  <a:lnTo>
                    <a:pt x="21" y="998"/>
                  </a:lnTo>
                  <a:lnTo>
                    <a:pt x="21" y="1038"/>
                  </a:lnTo>
                  <a:cubicBezTo>
                    <a:pt x="21" y="1038"/>
                    <a:pt x="21" y="1059"/>
                    <a:pt x="42" y="1079"/>
                  </a:cubicBezTo>
                  <a:lnTo>
                    <a:pt x="42" y="1125"/>
                  </a:lnTo>
                  <a:lnTo>
                    <a:pt x="42" y="1145"/>
                  </a:lnTo>
                  <a:cubicBezTo>
                    <a:pt x="67" y="1186"/>
                    <a:pt x="67" y="1206"/>
                    <a:pt x="67" y="1226"/>
                  </a:cubicBezTo>
                  <a:cubicBezTo>
                    <a:pt x="87" y="1226"/>
                    <a:pt x="87" y="1252"/>
                    <a:pt x="87" y="1252"/>
                  </a:cubicBezTo>
                  <a:cubicBezTo>
                    <a:pt x="87" y="1272"/>
                    <a:pt x="87" y="1272"/>
                    <a:pt x="108" y="1293"/>
                  </a:cubicBezTo>
                  <a:lnTo>
                    <a:pt x="108" y="1313"/>
                  </a:lnTo>
                  <a:cubicBezTo>
                    <a:pt x="108" y="1333"/>
                    <a:pt x="128" y="1333"/>
                    <a:pt x="128" y="1354"/>
                  </a:cubicBezTo>
                  <a:lnTo>
                    <a:pt x="128" y="1379"/>
                  </a:lnTo>
                  <a:cubicBezTo>
                    <a:pt x="148" y="1399"/>
                    <a:pt x="148" y="1420"/>
                    <a:pt x="148" y="1440"/>
                  </a:cubicBezTo>
                  <a:lnTo>
                    <a:pt x="148" y="1506"/>
                  </a:lnTo>
                  <a:lnTo>
                    <a:pt x="148" y="1588"/>
                  </a:lnTo>
                  <a:lnTo>
                    <a:pt x="148" y="1608"/>
                  </a:lnTo>
                  <a:lnTo>
                    <a:pt x="148" y="1633"/>
                  </a:lnTo>
                  <a:lnTo>
                    <a:pt x="148" y="1654"/>
                  </a:lnTo>
                  <a:lnTo>
                    <a:pt x="148" y="1674"/>
                  </a:lnTo>
                  <a:lnTo>
                    <a:pt x="148" y="1694"/>
                  </a:lnTo>
                  <a:lnTo>
                    <a:pt x="148" y="1735"/>
                  </a:lnTo>
                  <a:cubicBezTo>
                    <a:pt x="169" y="1761"/>
                    <a:pt x="169" y="1781"/>
                    <a:pt x="169" y="1822"/>
                  </a:cubicBezTo>
                  <a:lnTo>
                    <a:pt x="169" y="1888"/>
                  </a:lnTo>
                  <a:lnTo>
                    <a:pt x="169" y="1908"/>
                  </a:lnTo>
                  <a:lnTo>
                    <a:pt x="169" y="1928"/>
                  </a:lnTo>
                  <a:lnTo>
                    <a:pt x="169" y="1969"/>
                  </a:lnTo>
                  <a:lnTo>
                    <a:pt x="194" y="1949"/>
                  </a:lnTo>
                  <a:lnTo>
                    <a:pt x="215" y="1928"/>
                  </a:lnTo>
                  <a:lnTo>
                    <a:pt x="255" y="1928"/>
                  </a:lnTo>
                  <a:lnTo>
                    <a:pt x="255" y="1949"/>
                  </a:lnTo>
                  <a:cubicBezTo>
                    <a:pt x="255" y="1949"/>
                    <a:pt x="276" y="1949"/>
                    <a:pt x="276" y="1969"/>
                  </a:cubicBezTo>
                  <a:lnTo>
                    <a:pt x="276" y="1989"/>
                  </a:lnTo>
                  <a:lnTo>
                    <a:pt x="296" y="2015"/>
                  </a:lnTo>
                  <a:lnTo>
                    <a:pt x="296" y="2035"/>
                  </a:lnTo>
                  <a:lnTo>
                    <a:pt x="296" y="2076"/>
                  </a:lnTo>
                  <a:lnTo>
                    <a:pt x="296" y="2117"/>
                  </a:lnTo>
                  <a:lnTo>
                    <a:pt x="469" y="2117"/>
                  </a:lnTo>
                  <a:cubicBezTo>
                    <a:pt x="489" y="2142"/>
                    <a:pt x="489" y="2142"/>
                    <a:pt x="510" y="2142"/>
                  </a:cubicBezTo>
                  <a:lnTo>
                    <a:pt x="723" y="2142"/>
                  </a:lnTo>
                  <a:cubicBezTo>
                    <a:pt x="744" y="2142"/>
                    <a:pt x="764" y="2117"/>
                    <a:pt x="784" y="2117"/>
                  </a:cubicBezTo>
                  <a:cubicBezTo>
                    <a:pt x="805" y="2117"/>
                    <a:pt x="830" y="2117"/>
                    <a:pt x="830" y="2096"/>
                  </a:cubicBezTo>
                  <a:cubicBezTo>
                    <a:pt x="850" y="2096"/>
                    <a:pt x="850" y="2096"/>
                    <a:pt x="871" y="2076"/>
                  </a:cubicBezTo>
                  <a:cubicBezTo>
                    <a:pt x="871" y="2076"/>
                    <a:pt x="891" y="2076"/>
                    <a:pt x="891" y="2056"/>
                  </a:cubicBezTo>
                  <a:lnTo>
                    <a:pt x="911" y="2056"/>
                  </a:lnTo>
                  <a:lnTo>
                    <a:pt x="911" y="2035"/>
                  </a:lnTo>
                  <a:lnTo>
                    <a:pt x="957" y="2035"/>
                  </a:lnTo>
                  <a:cubicBezTo>
                    <a:pt x="957" y="2015"/>
                    <a:pt x="957" y="2015"/>
                    <a:pt x="978" y="2015"/>
                  </a:cubicBezTo>
                  <a:lnTo>
                    <a:pt x="998" y="1989"/>
                  </a:lnTo>
                  <a:lnTo>
                    <a:pt x="1018" y="1969"/>
                  </a:lnTo>
                  <a:lnTo>
                    <a:pt x="1039" y="1969"/>
                  </a:lnTo>
                  <a:lnTo>
                    <a:pt x="1039" y="1949"/>
                  </a:lnTo>
                  <a:lnTo>
                    <a:pt x="1039" y="1928"/>
                  </a:lnTo>
                  <a:lnTo>
                    <a:pt x="1018" y="1908"/>
                  </a:lnTo>
                  <a:lnTo>
                    <a:pt x="998" y="1888"/>
                  </a:lnTo>
                  <a:lnTo>
                    <a:pt x="1039" y="1888"/>
                  </a:lnTo>
                  <a:cubicBezTo>
                    <a:pt x="1059" y="1888"/>
                    <a:pt x="1084" y="1862"/>
                    <a:pt x="1105" y="1862"/>
                  </a:cubicBezTo>
                  <a:lnTo>
                    <a:pt x="1105" y="1842"/>
                  </a:lnTo>
                  <a:lnTo>
                    <a:pt x="1125" y="1842"/>
                  </a:lnTo>
                  <a:lnTo>
                    <a:pt x="1105" y="1822"/>
                  </a:lnTo>
                  <a:lnTo>
                    <a:pt x="1105" y="1801"/>
                  </a:lnTo>
                  <a:lnTo>
                    <a:pt x="1084" y="1801"/>
                  </a:lnTo>
                  <a:lnTo>
                    <a:pt x="1084" y="1781"/>
                  </a:lnTo>
                  <a:lnTo>
                    <a:pt x="1059" y="1781"/>
                  </a:lnTo>
                  <a:lnTo>
                    <a:pt x="1039" y="1761"/>
                  </a:lnTo>
                  <a:lnTo>
                    <a:pt x="1059" y="1761"/>
                  </a:lnTo>
                  <a:lnTo>
                    <a:pt x="1084" y="1735"/>
                  </a:lnTo>
                  <a:lnTo>
                    <a:pt x="1084" y="1715"/>
                  </a:lnTo>
                  <a:lnTo>
                    <a:pt x="1059" y="1715"/>
                  </a:lnTo>
                  <a:lnTo>
                    <a:pt x="1039" y="1694"/>
                  </a:lnTo>
                  <a:lnTo>
                    <a:pt x="1105" y="1694"/>
                  </a:lnTo>
                  <a:cubicBezTo>
                    <a:pt x="1145" y="1674"/>
                    <a:pt x="1166" y="1674"/>
                    <a:pt x="1186" y="1654"/>
                  </a:cubicBezTo>
                  <a:lnTo>
                    <a:pt x="1232" y="1654"/>
                  </a:lnTo>
                  <a:cubicBezTo>
                    <a:pt x="1252" y="1654"/>
                    <a:pt x="1273" y="1633"/>
                    <a:pt x="1293" y="1633"/>
                  </a:cubicBezTo>
                  <a:lnTo>
                    <a:pt x="1339" y="1633"/>
                  </a:lnTo>
                  <a:lnTo>
                    <a:pt x="1359" y="1608"/>
                  </a:lnTo>
                  <a:lnTo>
                    <a:pt x="1400" y="1608"/>
                  </a:lnTo>
                  <a:cubicBezTo>
                    <a:pt x="1400" y="1608"/>
                    <a:pt x="1420" y="1608"/>
                    <a:pt x="1440" y="1588"/>
                  </a:cubicBezTo>
                  <a:lnTo>
                    <a:pt x="1507" y="1588"/>
                  </a:lnTo>
                  <a:lnTo>
                    <a:pt x="1527" y="1608"/>
                  </a:lnTo>
                  <a:lnTo>
                    <a:pt x="1568" y="1608"/>
                  </a:lnTo>
                  <a:lnTo>
                    <a:pt x="1593" y="1633"/>
                  </a:lnTo>
                  <a:cubicBezTo>
                    <a:pt x="1593" y="1633"/>
                    <a:pt x="1613" y="1633"/>
                    <a:pt x="1613" y="1654"/>
                  </a:cubicBezTo>
                  <a:lnTo>
                    <a:pt x="1634" y="1654"/>
                  </a:lnTo>
                  <a:lnTo>
                    <a:pt x="1634" y="1674"/>
                  </a:lnTo>
                  <a:lnTo>
                    <a:pt x="1654" y="1694"/>
                  </a:lnTo>
                  <a:lnTo>
                    <a:pt x="1674" y="1715"/>
                  </a:lnTo>
                  <a:lnTo>
                    <a:pt x="1674" y="1735"/>
                  </a:lnTo>
                  <a:lnTo>
                    <a:pt x="1674" y="1761"/>
                  </a:lnTo>
                  <a:lnTo>
                    <a:pt x="1695" y="1761"/>
                  </a:lnTo>
                  <a:lnTo>
                    <a:pt x="1695" y="1801"/>
                  </a:lnTo>
                  <a:cubicBezTo>
                    <a:pt x="1695" y="1822"/>
                    <a:pt x="1720" y="1842"/>
                    <a:pt x="1720" y="1888"/>
                  </a:cubicBezTo>
                  <a:lnTo>
                    <a:pt x="1720" y="1908"/>
                  </a:lnTo>
                  <a:cubicBezTo>
                    <a:pt x="1741" y="1928"/>
                    <a:pt x="1741" y="1949"/>
                    <a:pt x="1741" y="1949"/>
                  </a:cubicBezTo>
                  <a:lnTo>
                    <a:pt x="1741" y="1969"/>
                  </a:lnTo>
                  <a:cubicBezTo>
                    <a:pt x="1741" y="1989"/>
                    <a:pt x="1761" y="2015"/>
                    <a:pt x="1761" y="2035"/>
                  </a:cubicBezTo>
                  <a:cubicBezTo>
                    <a:pt x="1761" y="2056"/>
                    <a:pt x="1761" y="2056"/>
                    <a:pt x="1781" y="2076"/>
                  </a:cubicBezTo>
                  <a:cubicBezTo>
                    <a:pt x="1781" y="2076"/>
                    <a:pt x="1781" y="2096"/>
                    <a:pt x="1802" y="2096"/>
                  </a:cubicBezTo>
                  <a:lnTo>
                    <a:pt x="1802" y="2117"/>
                  </a:lnTo>
                  <a:lnTo>
                    <a:pt x="1802" y="2142"/>
                  </a:lnTo>
                  <a:cubicBezTo>
                    <a:pt x="1822" y="2142"/>
                    <a:pt x="1822" y="2162"/>
                    <a:pt x="1822" y="2162"/>
                  </a:cubicBezTo>
                  <a:lnTo>
                    <a:pt x="1847" y="2183"/>
                  </a:lnTo>
                  <a:lnTo>
                    <a:pt x="1847" y="2203"/>
                  </a:lnTo>
                  <a:lnTo>
                    <a:pt x="1868" y="2223"/>
                  </a:lnTo>
                  <a:cubicBezTo>
                    <a:pt x="1888" y="2269"/>
                    <a:pt x="1908" y="2269"/>
                    <a:pt x="1908" y="2290"/>
                  </a:cubicBezTo>
                  <a:lnTo>
                    <a:pt x="1908" y="2310"/>
                  </a:lnTo>
                  <a:lnTo>
                    <a:pt x="1929" y="2310"/>
                  </a:lnTo>
                  <a:lnTo>
                    <a:pt x="1929" y="2330"/>
                  </a:lnTo>
                  <a:lnTo>
                    <a:pt x="1949" y="2351"/>
                  </a:lnTo>
                  <a:cubicBezTo>
                    <a:pt x="1975" y="2351"/>
                    <a:pt x="1975" y="2371"/>
                    <a:pt x="1995" y="2396"/>
                  </a:cubicBezTo>
                  <a:cubicBezTo>
                    <a:pt x="1995" y="2417"/>
                    <a:pt x="1995" y="2417"/>
                    <a:pt x="2015" y="2437"/>
                  </a:cubicBezTo>
                  <a:cubicBezTo>
                    <a:pt x="2036" y="2457"/>
                    <a:pt x="2036" y="2478"/>
                    <a:pt x="2036" y="2498"/>
                  </a:cubicBezTo>
                  <a:lnTo>
                    <a:pt x="2056" y="2524"/>
                  </a:lnTo>
                  <a:lnTo>
                    <a:pt x="2056" y="2544"/>
                  </a:lnTo>
                  <a:cubicBezTo>
                    <a:pt x="2076" y="2564"/>
                    <a:pt x="2076" y="2564"/>
                    <a:pt x="2076" y="2585"/>
                  </a:cubicBezTo>
                  <a:lnTo>
                    <a:pt x="2076" y="2625"/>
                  </a:lnTo>
                  <a:cubicBezTo>
                    <a:pt x="2102" y="2671"/>
                    <a:pt x="2102" y="2691"/>
                    <a:pt x="2102" y="2732"/>
                  </a:cubicBezTo>
                  <a:lnTo>
                    <a:pt x="2102" y="2798"/>
                  </a:lnTo>
                  <a:lnTo>
                    <a:pt x="2102" y="2819"/>
                  </a:lnTo>
                  <a:lnTo>
                    <a:pt x="2102" y="2859"/>
                  </a:lnTo>
                  <a:lnTo>
                    <a:pt x="2076" y="2880"/>
                  </a:lnTo>
                  <a:lnTo>
                    <a:pt x="2076" y="2905"/>
                  </a:lnTo>
                  <a:lnTo>
                    <a:pt x="2056" y="2925"/>
                  </a:lnTo>
                  <a:lnTo>
                    <a:pt x="2036" y="2946"/>
                  </a:lnTo>
                  <a:lnTo>
                    <a:pt x="2036" y="2966"/>
                  </a:lnTo>
                  <a:lnTo>
                    <a:pt x="2015" y="2966"/>
                  </a:lnTo>
                  <a:lnTo>
                    <a:pt x="2015" y="2986"/>
                  </a:lnTo>
                  <a:lnTo>
                    <a:pt x="1995" y="2986"/>
                  </a:lnTo>
                  <a:lnTo>
                    <a:pt x="1975" y="3007"/>
                  </a:lnTo>
                  <a:lnTo>
                    <a:pt x="1949" y="3032"/>
                  </a:lnTo>
                  <a:cubicBezTo>
                    <a:pt x="1949" y="3032"/>
                    <a:pt x="1929" y="3032"/>
                    <a:pt x="1929" y="3053"/>
                  </a:cubicBezTo>
                  <a:lnTo>
                    <a:pt x="1908" y="3073"/>
                  </a:lnTo>
                  <a:lnTo>
                    <a:pt x="1908" y="3093"/>
                  </a:lnTo>
                  <a:lnTo>
                    <a:pt x="1908" y="3114"/>
                  </a:lnTo>
                  <a:lnTo>
                    <a:pt x="1929" y="3114"/>
                  </a:lnTo>
                  <a:lnTo>
                    <a:pt x="1949" y="3134"/>
                  </a:lnTo>
                  <a:lnTo>
                    <a:pt x="1975" y="3134"/>
                  </a:lnTo>
                  <a:cubicBezTo>
                    <a:pt x="1975" y="3134"/>
                    <a:pt x="1995" y="3134"/>
                    <a:pt x="1995" y="3159"/>
                  </a:cubicBezTo>
                  <a:lnTo>
                    <a:pt x="2076" y="3159"/>
                  </a:lnTo>
                  <a:cubicBezTo>
                    <a:pt x="2076" y="3159"/>
                    <a:pt x="2102" y="3134"/>
                    <a:pt x="2142" y="3134"/>
                  </a:cubicBezTo>
                  <a:lnTo>
                    <a:pt x="2163" y="3114"/>
                  </a:lnTo>
                  <a:lnTo>
                    <a:pt x="2203" y="3114"/>
                  </a:lnTo>
                  <a:cubicBezTo>
                    <a:pt x="2203" y="3093"/>
                    <a:pt x="2229" y="3093"/>
                    <a:pt x="2249" y="3073"/>
                  </a:cubicBezTo>
                  <a:lnTo>
                    <a:pt x="2270" y="3073"/>
                  </a:lnTo>
                  <a:cubicBezTo>
                    <a:pt x="2270" y="3073"/>
                    <a:pt x="2290" y="3073"/>
                    <a:pt x="2290" y="3053"/>
                  </a:cubicBezTo>
                  <a:lnTo>
                    <a:pt x="2356" y="3053"/>
                  </a:lnTo>
                  <a:cubicBezTo>
                    <a:pt x="2356" y="3032"/>
                    <a:pt x="2376" y="3032"/>
                    <a:pt x="2376" y="3032"/>
                  </a:cubicBezTo>
                  <a:lnTo>
                    <a:pt x="2397" y="3007"/>
                  </a:lnTo>
                  <a:lnTo>
                    <a:pt x="2397" y="2986"/>
                  </a:lnTo>
                  <a:lnTo>
                    <a:pt x="2397" y="2966"/>
                  </a:lnTo>
                  <a:cubicBezTo>
                    <a:pt x="2417" y="2946"/>
                    <a:pt x="2417" y="2905"/>
                    <a:pt x="2417" y="2880"/>
                  </a:cubicBezTo>
                  <a:lnTo>
                    <a:pt x="2417" y="2798"/>
                  </a:lnTo>
                  <a:lnTo>
                    <a:pt x="2417" y="2625"/>
                  </a:lnTo>
                  <a:lnTo>
                    <a:pt x="2417" y="2564"/>
                  </a:lnTo>
                  <a:lnTo>
                    <a:pt x="2417" y="2544"/>
                  </a:lnTo>
                  <a:lnTo>
                    <a:pt x="2417" y="2457"/>
                  </a:lnTo>
                  <a:lnTo>
                    <a:pt x="2417" y="2269"/>
                  </a:lnTo>
                  <a:lnTo>
                    <a:pt x="2417" y="2183"/>
                  </a:lnTo>
                  <a:lnTo>
                    <a:pt x="2417" y="2142"/>
                  </a:lnTo>
                  <a:lnTo>
                    <a:pt x="2417" y="2076"/>
                  </a:lnTo>
                  <a:cubicBezTo>
                    <a:pt x="2417" y="2076"/>
                    <a:pt x="2417" y="2056"/>
                    <a:pt x="2437" y="2035"/>
                  </a:cubicBezTo>
                  <a:lnTo>
                    <a:pt x="2458" y="2015"/>
                  </a:lnTo>
                  <a:lnTo>
                    <a:pt x="2544" y="2015"/>
                  </a:lnTo>
                  <a:cubicBezTo>
                    <a:pt x="2565" y="2015"/>
                    <a:pt x="2585" y="2015"/>
                    <a:pt x="2610" y="2035"/>
                  </a:cubicBezTo>
                  <a:lnTo>
                    <a:pt x="2819" y="2035"/>
                  </a:lnTo>
                  <a:cubicBezTo>
                    <a:pt x="2819" y="2015"/>
                    <a:pt x="2839" y="2015"/>
                    <a:pt x="2865" y="2015"/>
                  </a:cubicBezTo>
                  <a:lnTo>
                    <a:pt x="3094" y="2015"/>
                  </a:lnTo>
                  <a:cubicBezTo>
                    <a:pt x="3119" y="1989"/>
                    <a:pt x="3119" y="1989"/>
                    <a:pt x="3139" y="1989"/>
                  </a:cubicBezTo>
                  <a:lnTo>
                    <a:pt x="3267" y="1989"/>
                  </a:lnTo>
                  <a:lnTo>
                    <a:pt x="3287" y="1969"/>
                  </a:lnTo>
                  <a:lnTo>
                    <a:pt x="3434" y="1969"/>
                  </a:lnTo>
                  <a:cubicBezTo>
                    <a:pt x="3434" y="1949"/>
                    <a:pt x="3434" y="1949"/>
                    <a:pt x="3455" y="1949"/>
                  </a:cubicBezTo>
                  <a:lnTo>
                    <a:pt x="3541" y="1949"/>
                  </a:lnTo>
                  <a:cubicBezTo>
                    <a:pt x="3562" y="1949"/>
                    <a:pt x="3582" y="1928"/>
                    <a:pt x="3602" y="1928"/>
                  </a:cubicBezTo>
                  <a:lnTo>
                    <a:pt x="3648" y="1928"/>
                  </a:lnTo>
                  <a:cubicBezTo>
                    <a:pt x="3668" y="1928"/>
                    <a:pt x="3689" y="1928"/>
                    <a:pt x="3709" y="1908"/>
                  </a:cubicBezTo>
                  <a:lnTo>
                    <a:pt x="3775" y="1908"/>
                  </a:lnTo>
                  <a:cubicBezTo>
                    <a:pt x="3796" y="1908"/>
                    <a:pt x="3816" y="1888"/>
                    <a:pt x="3816" y="1888"/>
                  </a:cubicBezTo>
                  <a:cubicBezTo>
                    <a:pt x="3836" y="1888"/>
                    <a:pt x="3857" y="1862"/>
                    <a:pt x="3882" y="1862"/>
                  </a:cubicBezTo>
                  <a:cubicBezTo>
                    <a:pt x="3902" y="1842"/>
                    <a:pt x="3923" y="1842"/>
                    <a:pt x="3943" y="1842"/>
                  </a:cubicBezTo>
                  <a:lnTo>
                    <a:pt x="3963" y="1822"/>
                  </a:lnTo>
                  <a:lnTo>
                    <a:pt x="3984" y="1822"/>
                  </a:lnTo>
                  <a:lnTo>
                    <a:pt x="4009" y="1801"/>
                  </a:lnTo>
                  <a:cubicBezTo>
                    <a:pt x="4030" y="1801"/>
                    <a:pt x="4050" y="1801"/>
                    <a:pt x="4050" y="1781"/>
                  </a:cubicBezTo>
                  <a:lnTo>
                    <a:pt x="4070" y="1781"/>
                  </a:lnTo>
                  <a:cubicBezTo>
                    <a:pt x="4091" y="1781"/>
                    <a:pt x="4091" y="1761"/>
                    <a:pt x="4111" y="1761"/>
                  </a:cubicBezTo>
                  <a:lnTo>
                    <a:pt x="4136" y="1761"/>
                  </a:lnTo>
                  <a:cubicBezTo>
                    <a:pt x="4136" y="1761"/>
                    <a:pt x="4157" y="1761"/>
                    <a:pt x="4157" y="1735"/>
                  </a:cubicBezTo>
                  <a:lnTo>
                    <a:pt x="4238" y="1735"/>
                  </a:lnTo>
                  <a:lnTo>
                    <a:pt x="4264" y="1715"/>
                  </a:lnTo>
                  <a:lnTo>
                    <a:pt x="4284" y="1715"/>
                  </a:lnTo>
                  <a:lnTo>
                    <a:pt x="4284" y="1735"/>
                  </a:lnTo>
                  <a:lnTo>
                    <a:pt x="4304" y="1735"/>
                  </a:lnTo>
                  <a:lnTo>
                    <a:pt x="4304" y="1761"/>
                  </a:lnTo>
                  <a:lnTo>
                    <a:pt x="4325" y="1761"/>
                  </a:lnTo>
                  <a:lnTo>
                    <a:pt x="4325" y="1781"/>
                  </a:lnTo>
                  <a:cubicBezTo>
                    <a:pt x="4345" y="1801"/>
                    <a:pt x="4345" y="1801"/>
                    <a:pt x="4345" y="1822"/>
                  </a:cubicBezTo>
                  <a:cubicBezTo>
                    <a:pt x="4365" y="1842"/>
                    <a:pt x="4365" y="1862"/>
                    <a:pt x="4365" y="1888"/>
                  </a:cubicBezTo>
                  <a:lnTo>
                    <a:pt x="4391" y="1888"/>
                  </a:lnTo>
                  <a:lnTo>
                    <a:pt x="4391" y="1928"/>
                  </a:lnTo>
                  <a:cubicBezTo>
                    <a:pt x="4411" y="1928"/>
                    <a:pt x="4411" y="1949"/>
                    <a:pt x="4411" y="1969"/>
                  </a:cubicBezTo>
                  <a:cubicBezTo>
                    <a:pt x="4431" y="1969"/>
                    <a:pt x="4431" y="1969"/>
                    <a:pt x="4431" y="1989"/>
                  </a:cubicBezTo>
                  <a:lnTo>
                    <a:pt x="4452" y="2015"/>
                  </a:lnTo>
                  <a:lnTo>
                    <a:pt x="4452" y="2035"/>
                  </a:lnTo>
                  <a:cubicBezTo>
                    <a:pt x="4472" y="2056"/>
                    <a:pt x="4492" y="2076"/>
                    <a:pt x="4492" y="2096"/>
                  </a:cubicBezTo>
                  <a:cubicBezTo>
                    <a:pt x="4518" y="2096"/>
                    <a:pt x="4538" y="2117"/>
                    <a:pt x="4538" y="2142"/>
                  </a:cubicBezTo>
                  <a:lnTo>
                    <a:pt x="4559" y="2162"/>
                  </a:lnTo>
                  <a:cubicBezTo>
                    <a:pt x="4579" y="2183"/>
                    <a:pt x="4579" y="2183"/>
                    <a:pt x="4599" y="2203"/>
                  </a:cubicBezTo>
                  <a:cubicBezTo>
                    <a:pt x="4599" y="2203"/>
                    <a:pt x="4620" y="2203"/>
                    <a:pt x="4620" y="2223"/>
                  </a:cubicBezTo>
                  <a:lnTo>
                    <a:pt x="4645" y="2223"/>
                  </a:lnTo>
                  <a:lnTo>
                    <a:pt x="4645" y="2244"/>
                  </a:lnTo>
                  <a:lnTo>
                    <a:pt x="4706" y="2244"/>
                  </a:lnTo>
                  <a:cubicBezTo>
                    <a:pt x="4706" y="2269"/>
                    <a:pt x="4726" y="2269"/>
                    <a:pt x="4726" y="2269"/>
                  </a:cubicBezTo>
                  <a:lnTo>
                    <a:pt x="4854" y="2269"/>
                  </a:lnTo>
                  <a:cubicBezTo>
                    <a:pt x="4874" y="2269"/>
                    <a:pt x="4899" y="2269"/>
                    <a:pt x="4920" y="2244"/>
                  </a:cubicBezTo>
                  <a:lnTo>
                    <a:pt x="5067" y="2244"/>
                  </a:lnTo>
                  <a:lnTo>
                    <a:pt x="5088" y="2269"/>
                  </a:lnTo>
                  <a:lnTo>
                    <a:pt x="5108" y="2290"/>
                  </a:lnTo>
                  <a:lnTo>
                    <a:pt x="5128" y="2310"/>
                  </a:lnTo>
                  <a:cubicBezTo>
                    <a:pt x="5154" y="2330"/>
                    <a:pt x="5154" y="2351"/>
                    <a:pt x="5174" y="2371"/>
                  </a:cubicBezTo>
                  <a:cubicBezTo>
                    <a:pt x="5174" y="2396"/>
                    <a:pt x="5194" y="2437"/>
                    <a:pt x="5194" y="2457"/>
                  </a:cubicBezTo>
                  <a:lnTo>
                    <a:pt x="5194" y="2478"/>
                  </a:lnTo>
                  <a:lnTo>
                    <a:pt x="5194" y="2498"/>
                  </a:lnTo>
                  <a:lnTo>
                    <a:pt x="5215" y="2524"/>
                  </a:lnTo>
                  <a:lnTo>
                    <a:pt x="5215" y="2544"/>
                  </a:lnTo>
                  <a:lnTo>
                    <a:pt x="5215" y="2564"/>
                  </a:lnTo>
                  <a:lnTo>
                    <a:pt x="5215" y="2605"/>
                  </a:lnTo>
                  <a:cubicBezTo>
                    <a:pt x="5235" y="2605"/>
                    <a:pt x="5235" y="2625"/>
                    <a:pt x="5235" y="2651"/>
                  </a:cubicBezTo>
                  <a:lnTo>
                    <a:pt x="5235" y="2691"/>
                  </a:lnTo>
                  <a:cubicBezTo>
                    <a:pt x="5215" y="2712"/>
                    <a:pt x="5215" y="2712"/>
                    <a:pt x="5215" y="2732"/>
                  </a:cubicBezTo>
                  <a:lnTo>
                    <a:pt x="5215" y="2752"/>
                  </a:lnTo>
                  <a:lnTo>
                    <a:pt x="5194" y="2778"/>
                  </a:lnTo>
                  <a:lnTo>
                    <a:pt x="5194" y="2798"/>
                  </a:lnTo>
                  <a:lnTo>
                    <a:pt x="5174" y="2819"/>
                  </a:lnTo>
                  <a:cubicBezTo>
                    <a:pt x="5174" y="2839"/>
                    <a:pt x="5174" y="2839"/>
                    <a:pt x="5154" y="2859"/>
                  </a:cubicBezTo>
                  <a:lnTo>
                    <a:pt x="5154" y="2880"/>
                  </a:lnTo>
                  <a:lnTo>
                    <a:pt x="5154" y="2905"/>
                  </a:lnTo>
                  <a:lnTo>
                    <a:pt x="5154" y="2925"/>
                  </a:lnTo>
                  <a:lnTo>
                    <a:pt x="5174" y="2925"/>
                  </a:lnTo>
                  <a:lnTo>
                    <a:pt x="5174" y="2946"/>
                  </a:lnTo>
                  <a:lnTo>
                    <a:pt x="5301" y="2946"/>
                  </a:lnTo>
                  <a:lnTo>
                    <a:pt x="5322" y="2925"/>
                  </a:lnTo>
                  <a:lnTo>
                    <a:pt x="5342" y="2925"/>
                  </a:lnTo>
                  <a:cubicBezTo>
                    <a:pt x="5362" y="2925"/>
                    <a:pt x="5383" y="2925"/>
                    <a:pt x="5428" y="2905"/>
                  </a:cubicBezTo>
                  <a:lnTo>
                    <a:pt x="5449" y="2905"/>
                  </a:lnTo>
                  <a:lnTo>
                    <a:pt x="5449" y="2880"/>
                  </a:lnTo>
                  <a:lnTo>
                    <a:pt x="5489" y="2880"/>
                  </a:lnTo>
                  <a:cubicBezTo>
                    <a:pt x="5489" y="2859"/>
                    <a:pt x="5510" y="2859"/>
                    <a:pt x="5510" y="2859"/>
                  </a:cubicBezTo>
                  <a:cubicBezTo>
                    <a:pt x="5510" y="2839"/>
                    <a:pt x="5535" y="2839"/>
                    <a:pt x="5535" y="2819"/>
                  </a:cubicBezTo>
                  <a:cubicBezTo>
                    <a:pt x="5556" y="2819"/>
                    <a:pt x="5556" y="2798"/>
                    <a:pt x="5556" y="2778"/>
                  </a:cubicBezTo>
                  <a:cubicBezTo>
                    <a:pt x="5556" y="2752"/>
                    <a:pt x="5576" y="2752"/>
                    <a:pt x="5576" y="2732"/>
                  </a:cubicBezTo>
                  <a:lnTo>
                    <a:pt x="5576" y="2585"/>
                  </a:lnTo>
                  <a:lnTo>
                    <a:pt x="5576" y="2544"/>
                  </a:lnTo>
                  <a:lnTo>
                    <a:pt x="5576" y="2498"/>
                  </a:lnTo>
                  <a:lnTo>
                    <a:pt x="5576" y="2417"/>
                  </a:lnTo>
                  <a:cubicBezTo>
                    <a:pt x="5556" y="2396"/>
                    <a:pt x="5556" y="2351"/>
                    <a:pt x="5556" y="2330"/>
                  </a:cubicBezTo>
                  <a:lnTo>
                    <a:pt x="5556" y="2310"/>
                  </a:lnTo>
                  <a:lnTo>
                    <a:pt x="5556" y="2290"/>
                  </a:lnTo>
                  <a:lnTo>
                    <a:pt x="5556" y="2244"/>
                  </a:lnTo>
                  <a:lnTo>
                    <a:pt x="5556" y="2223"/>
                  </a:lnTo>
                  <a:lnTo>
                    <a:pt x="5556" y="2203"/>
                  </a:lnTo>
                  <a:lnTo>
                    <a:pt x="5556" y="2183"/>
                  </a:lnTo>
                  <a:lnTo>
                    <a:pt x="5535" y="2183"/>
                  </a:lnTo>
                  <a:lnTo>
                    <a:pt x="5535" y="2162"/>
                  </a:lnTo>
                  <a:lnTo>
                    <a:pt x="5535" y="2142"/>
                  </a:lnTo>
                  <a:cubicBezTo>
                    <a:pt x="5535" y="2117"/>
                    <a:pt x="5535" y="2117"/>
                    <a:pt x="5510" y="2096"/>
                  </a:cubicBezTo>
                  <a:cubicBezTo>
                    <a:pt x="5510" y="2096"/>
                    <a:pt x="5510" y="2076"/>
                    <a:pt x="5489" y="2056"/>
                  </a:cubicBezTo>
                  <a:lnTo>
                    <a:pt x="5489" y="2035"/>
                  </a:lnTo>
                  <a:lnTo>
                    <a:pt x="5469" y="2035"/>
                  </a:lnTo>
                  <a:cubicBezTo>
                    <a:pt x="5469" y="2015"/>
                    <a:pt x="5449" y="1989"/>
                    <a:pt x="5428" y="1969"/>
                  </a:cubicBezTo>
                  <a:cubicBezTo>
                    <a:pt x="5428" y="1949"/>
                    <a:pt x="5408" y="1949"/>
                    <a:pt x="5408" y="1928"/>
                  </a:cubicBezTo>
                  <a:lnTo>
                    <a:pt x="5383" y="1928"/>
                  </a:lnTo>
                  <a:lnTo>
                    <a:pt x="5362" y="1908"/>
                  </a:lnTo>
                  <a:lnTo>
                    <a:pt x="5342" y="1888"/>
                  </a:lnTo>
                  <a:lnTo>
                    <a:pt x="5342" y="1862"/>
                  </a:lnTo>
                  <a:lnTo>
                    <a:pt x="5322" y="1862"/>
                  </a:lnTo>
                  <a:lnTo>
                    <a:pt x="5322" y="1842"/>
                  </a:lnTo>
                  <a:lnTo>
                    <a:pt x="5301" y="1842"/>
                  </a:lnTo>
                  <a:lnTo>
                    <a:pt x="5301" y="1822"/>
                  </a:lnTo>
                  <a:lnTo>
                    <a:pt x="5281" y="1801"/>
                  </a:lnTo>
                  <a:lnTo>
                    <a:pt x="5281" y="1781"/>
                  </a:lnTo>
                  <a:lnTo>
                    <a:pt x="5281" y="1761"/>
                  </a:lnTo>
                  <a:cubicBezTo>
                    <a:pt x="5255" y="1761"/>
                    <a:pt x="5255" y="1735"/>
                    <a:pt x="5255" y="1715"/>
                  </a:cubicBezTo>
                  <a:lnTo>
                    <a:pt x="5235" y="1694"/>
                  </a:lnTo>
                  <a:lnTo>
                    <a:pt x="5235" y="1674"/>
                  </a:lnTo>
                  <a:lnTo>
                    <a:pt x="5235" y="1654"/>
                  </a:lnTo>
                  <a:lnTo>
                    <a:pt x="5215" y="1633"/>
                  </a:lnTo>
                  <a:lnTo>
                    <a:pt x="5215" y="1608"/>
                  </a:lnTo>
                  <a:lnTo>
                    <a:pt x="5215" y="1588"/>
                  </a:lnTo>
                  <a:lnTo>
                    <a:pt x="5215" y="1567"/>
                  </a:lnTo>
                  <a:lnTo>
                    <a:pt x="5215" y="1547"/>
                  </a:lnTo>
                  <a:cubicBezTo>
                    <a:pt x="5194" y="1547"/>
                    <a:pt x="5194" y="1527"/>
                    <a:pt x="5194" y="1506"/>
                  </a:cubicBezTo>
                  <a:lnTo>
                    <a:pt x="5194" y="1481"/>
                  </a:lnTo>
                  <a:lnTo>
                    <a:pt x="5194" y="1460"/>
                  </a:lnTo>
                  <a:lnTo>
                    <a:pt x="5194" y="1440"/>
                  </a:lnTo>
                  <a:lnTo>
                    <a:pt x="5194" y="1420"/>
                  </a:lnTo>
                  <a:lnTo>
                    <a:pt x="5174" y="1420"/>
                  </a:lnTo>
                  <a:lnTo>
                    <a:pt x="5174" y="1399"/>
                  </a:lnTo>
                  <a:lnTo>
                    <a:pt x="5174" y="1379"/>
                  </a:lnTo>
                  <a:lnTo>
                    <a:pt x="5174" y="1354"/>
                  </a:lnTo>
                  <a:lnTo>
                    <a:pt x="5174" y="1313"/>
                  </a:lnTo>
                  <a:lnTo>
                    <a:pt x="5154" y="1293"/>
                  </a:lnTo>
                  <a:lnTo>
                    <a:pt x="5154" y="1252"/>
                  </a:lnTo>
                  <a:lnTo>
                    <a:pt x="5154" y="1226"/>
                  </a:lnTo>
                  <a:lnTo>
                    <a:pt x="5154" y="1206"/>
                  </a:lnTo>
                  <a:lnTo>
                    <a:pt x="5154" y="1186"/>
                  </a:lnTo>
                  <a:cubicBezTo>
                    <a:pt x="5154" y="1186"/>
                    <a:pt x="5154" y="1165"/>
                    <a:pt x="5128" y="1165"/>
                  </a:cubicBezTo>
                  <a:lnTo>
                    <a:pt x="5128" y="1125"/>
                  </a:lnTo>
                  <a:lnTo>
                    <a:pt x="5128" y="1099"/>
                  </a:lnTo>
                  <a:cubicBezTo>
                    <a:pt x="5128" y="1059"/>
                    <a:pt x="5128" y="1018"/>
                    <a:pt x="5108" y="952"/>
                  </a:cubicBezTo>
                  <a:lnTo>
                    <a:pt x="5108" y="931"/>
                  </a:lnTo>
                  <a:cubicBezTo>
                    <a:pt x="5108" y="911"/>
                    <a:pt x="5108" y="891"/>
                    <a:pt x="5088" y="891"/>
                  </a:cubicBezTo>
                  <a:lnTo>
                    <a:pt x="5088" y="845"/>
                  </a:lnTo>
                  <a:cubicBezTo>
                    <a:pt x="5108" y="870"/>
                    <a:pt x="5154" y="870"/>
                    <a:pt x="5174" y="891"/>
                  </a:cubicBezTo>
                  <a:lnTo>
                    <a:pt x="5194" y="891"/>
                  </a:lnTo>
                  <a:lnTo>
                    <a:pt x="5215" y="911"/>
                  </a:lnTo>
                  <a:lnTo>
                    <a:pt x="5255" y="911"/>
                  </a:lnTo>
                  <a:cubicBezTo>
                    <a:pt x="5301" y="931"/>
                    <a:pt x="5322" y="952"/>
                    <a:pt x="5362" y="952"/>
                  </a:cubicBezTo>
                  <a:cubicBezTo>
                    <a:pt x="5408" y="972"/>
                    <a:pt x="5428" y="972"/>
                    <a:pt x="5449" y="998"/>
                  </a:cubicBezTo>
                  <a:lnTo>
                    <a:pt x="5489" y="998"/>
                  </a:lnTo>
                  <a:cubicBezTo>
                    <a:pt x="5510" y="1018"/>
                    <a:pt x="5535" y="1018"/>
                    <a:pt x="5535" y="1018"/>
                  </a:cubicBezTo>
                  <a:lnTo>
                    <a:pt x="5596" y="1018"/>
                  </a:lnTo>
                  <a:lnTo>
                    <a:pt x="5617" y="1038"/>
                  </a:lnTo>
                  <a:lnTo>
                    <a:pt x="5917" y="1038"/>
                  </a:lnTo>
                  <a:cubicBezTo>
                    <a:pt x="5937" y="1038"/>
                    <a:pt x="5957" y="1018"/>
                    <a:pt x="5978" y="1018"/>
                  </a:cubicBezTo>
                  <a:lnTo>
                    <a:pt x="6018" y="1018"/>
                  </a:lnTo>
                  <a:cubicBezTo>
                    <a:pt x="6044" y="1018"/>
                    <a:pt x="6064" y="1018"/>
                    <a:pt x="6085" y="998"/>
                  </a:cubicBezTo>
                  <a:cubicBezTo>
                    <a:pt x="6125" y="998"/>
                    <a:pt x="6146" y="998"/>
                    <a:pt x="6191" y="972"/>
                  </a:cubicBezTo>
                  <a:lnTo>
                    <a:pt x="6252" y="972"/>
                  </a:lnTo>
                  <a:cubicBezTo>
                    <a:pt x="6252" y="972"/>
                    <a:pt x="6273" y="972"/>
                    <a:pt x="6273" y="952"/>
                  </a:cubicBezTo>
                  <a:lnTo>
                    <a:pt x="6339" y="952"/>
                  </a:lnTo>
                  <a:lnTo>
                    <a:pt x="6339" y="931"/>
                  </a:lnTo>
                  <a:lnTo>
                    <a:pt x="6400" y="931"/>
                  </a:lnTo>
                  <a:cubicBezTo>
                    <a:pt x="6425" y="911"/>
                    <a:pt x="6446" y="911"/>
                    <a:pt x="6486" y="891"/>
                  </a:cubicBezTo>
                  <a:cubicBezTo>
                    <a:pt x="6507" y="870"/>
                    <a:pt x="6527" y="870"/>
                    <a:pt x="6573" y="845"/>
                  </a:cubicBezTo>
                  <a:lnTo>
                    <a:pt x="6593" y="845"/>
                  </a:lnTo>
                  <a:lnTo>
                    <a:pt x="6614" y="825"/>
                  </a:lnTo>
                  <a:lnTo>
                    <a:pt x="6634" y="804"/>
                  </a:lnTo>
                  <a:lnTo>
                    <a:pt x="6654" y="804"/>
                  </a:lnTo>
                  <a:cubicBezTo>
                    <a:pt x="6680" y="784"/>
                    <a:pt x="6680" y="784"/>
                    <a:pt x="6700" y="764"/>
                  </a:cubicBezTo>
                  <a:lnTo>
                    <a:pt x="6720" y="764"/>
                  </a:lnTo>
                  <a:lnTo>
                    <a:pt x="6720" y="743"/>
                  </a:lnTo>
                  <a:lnTo>
                    <a:pt x="6741" y="743"/>
                  </a:lnTo>
                  <a:cubicBezTo>
                    <a:pt x="6761" y="718"/>
                    <a:pt x="6761" y="718"/>
                    <a:pt x="6781" y="697"/>
                  </a:cubicBezTo>
                  <a:lnTo>
                    <a:pt x="6807" y="677"/>
                  </a:lnTo>
                  <a:cubicBezTo>
                    <a:pt x="6827" y="657"/>
                    <a:pt x="6827" y="657"/>
                    <a:pt x="6848" y="636"/>
                  </a:cubicBezTo>
                  <a:cubicBezTo>
                    <a:pt x="6848" y="616"/>
                    <a:pt x="6868" y="616"/>
                    <a:pt x="6868" y="591"/>
                  </a:cubicBezTo>
                  <a:cubicBezTo>
                    <a:pt x="6888" y="591"/>
                    <a:pt x="6888" y="570"/>
                    <a:pt x="6888" y="550"/>
                  </a:cubicBezTo>
                  <a:cubicBezTo>
                    <a:pt x="6909" y="550"/>
                    <a:pt x="6909" y="530"/>
                    <a:pt x="6909" y="509"/>
                  </a:cubicBezTo>
                  <a:cubicBezTo>
                    <a:pt x="6934" y="489"/>
                    <a:pt x="6934" y="463"/>
                    <a:pt x="6934" y="443"/>
                  </a:cubicBezTo>
                  <a:lnTo>
                    <a:pt x="6934" y="402"/>
                  </a:lnTo>
                  <a:cubicBezTo>
                    <a:pt x="6934" y="382"/>
                    <a:pt x="6909" y="382"/>
                    <a:pt x="6888" y="362"/>
                  </a:cubicBezTo>
                  <a:cubicBezTo>
                    <a:pt x="6888" y="336"/>
                    <a:pt x="6848" y="316"/>
                    <a:pt x="6827" y="316"/>
                  </a:cubicBezTo>
                  <a:lnTo>
                    <a:pt x="6781" y="316"/>
                  </a:lnTo>
                  <a:cubicBezTo>
                    <a:pt x="6761" y="316"/>
                    <a:pt x="6761" y="296"/>
                    <a:pt x="6741" y="296"/>
                  </a:cubicBezTo>
                  <a:lnTo>
                    <a:pt x="6720" y="316"/>
                  </a:lnTo>
                  <a:lnTo>
                    <a:pt x="6654" y="316"/>
                  </a:lnTo>
                  <a:cubicBezTo>
                    <a:pt x="6654" y="336"/>
                    <a:pt x="6634" y="336"/>
                    <a:pt x="6634" y="336"/>
                  </a:cubicBezTo>
                  <a:cubicBezTo>
                    <a:pt x="6634" y="336"/>
                    <a:pt x="6614" y="362"/>
                    <a:pt x="6593" y="362"/>
                  </a:cubicBezTo>
                  <a:cubicBezTo>
                    <a:pt x="6593" y="382"/>
                    <a:pt x="6573" y="402"/>
                    <a:pt x="6553" y="423"/>
                  </a:cubicBezTo>
                  <a:lnTo>
                    <a:pt x="6553" y="443"/>
                  </a:lnTo>
                  <a:cubicBezTo>
                    <a:pt x="6527" y="443"/>
                    <a:pt x="6527" y="463"/>
                    <a:pt x="6507" y="463"/>
                  </a:cubicBezTo>
                  <a:lnTo>
                    <a:pt x="6507" y="489"/>
                  </a:lnTo>
                  <a:cubicBezTo>
                    <a:pt x="6486" y="489"/>
                    <a:pt x="6486" y="489"/>
                    <a:pt x="6466" y="509"/>
                  </a:cubicBezTo>
                  <a:cubicBezTo>
                    <a:pt x="6466" y="509"/>
                    <a:pt x="6446" y="530"/>
                    <a:pt x="6425" y="530"/>
                  </a:cubicBezTo>
                  <a:cubicBezTo>
                    <a:pt x="6425" y="550"/>
                    <a:pt x="6400" y="550"/>
                    <a:pt x="6400" y="570"/>
                  </a:cubicBezTo>
                  <a:cubicBezTo>
                    <a:pt x="6380" y="570"/>
                    <a:pt x="6380" y="591"/>
                    <a:pt x="6359" y="591"/>
                  </a:cubicBezTo>
                  <a:lnTo>
                    <a:pt x="6339" y="616"/>
                  </a:lnTo>
                  <a:lnTo>
                    <a:pt x="6339" y="636"/>
                  </a:lnTo>
                  <a:lnTo>
                    <a:pt x="6319" y="636"/>
                  </a:lnTo>
                  <a:cubicBezTo>
                    <a:pt x="6298" y="657"/>
                    <a:pt x="6298" y="657"/>
                    <a:pt x="6273" y="657"/>
                  </a:cubicBezTo>
                  <a:cubicBezTo>
                    <a:pt x="6273" y="677"/>
                    <a:pt x="6252" y="677"/>
                    <a:pt x="6232" y="677"/>
                  </a:cubicBezTo>
                  <a:lnTo>
                    <a:pt x="6212" y="697"/>
                  </a:lnTo>
                  <a:lnTo>
                    <a:pt x="6191" y="697"/>
                  </a:lnTo>
                  <a:cubicBezTo>
                    <a:pt x="6171" y="718"/>
                    <a:pt x="6146" y="718"/>
                    <a:pt x="6105" y="718"/>
                  </a:cubicBezTo>
                  <a:cubicBezTo>
                    <a:pt x="6085" y="743"/>
                    <a:pt x="6064" y="743"/>
                    <a:pt x="6044" y="743"/>
                  </a:cubicBezTo>
                  <a:lnTo>
                    <a:pt x="5683" y="743"/>
                  </a:lnTo>
                  <a:cubicBezTo>
                    <a:pt x="5662" y="718"/>
                    <a:pt x="5637" y="718"/>
                    <a:pt x="5637" y="718"/>
                  </a:cubicBezTo>
                  <a:lnTo>
                    <a:pt x="5596" y="718"/>
                  </a:lnTo>
                  <a:lnTo>
                    <a:pt x="5596" y="697"/>
                  </a:lnTo>
                  <a:lnTo>
                    <a:pt x="5535" y="697"/>
                  </a:lnTo>
                  <a:cubicBezTo>
                    <a:pt x="5510" y="677"/>
                    <a:pt x="5489" y="677"/>
                    <a:pt x="5469" y="677"/>
                  </a:cubicBezTo>
                  <a:lnTo>
                    <a:pt x="5449" y="657"/>
                  </a:lnTo>
                  <a:cubicBezTo>
                    <a:pt x="5408" y="657"/>
                    <a:pt x="5383" y="636"/>
                    <a:pt x="5362" y="636"/>
                  </a:cubicBezTo>
                  <a:lnTo>
                    <a:pt x="5362" y="616"/>
                  </a:lnTo>
                  <a:lnTo>
                    <a:pt x="5342" y="616"/>
                  </a:lnTo>
                  <a:cubicBezTo>
                    <a:pt x="5322" y="616"/>
                    <a:pt x="5281" y="591"/>
                    <a:pt x="5255" y="570"/>
                  </a:cubicBezTo>
                  <a:cubicBezTo>
                    <a:pt x="5235" y="570"/>
                    <a:pt x="5215" y="550"/>
                    <a:pt x="5174" y="530"/>
                  </a:cubicBezTo>
                  <a:cubicBezTo>
                    <a:pt x="5174" y="530"/>
                    <a:pt x="5154" y="530"/>
                    <a:pt x="5154" y="509"/>
                  </a:cubicBezTo>
                  <a:cubicBezTo>
                    <a:pt x="5128" y="509"/>
                    <a:pt x="5108" y="489"/>
                    <a:pt x="5108" y="489"/>
                  </a:cubicBezTo>
                  <a:cubicBezTo>
                    <a:pt x="5067" y="463"/>
                    <a:pt x="5047" y="443"/>
                    <a:pt x="5027" y="443"/>
                  </a:cubicBezTo>
                  <a:cubicBezTo>
                    <a:pt x="4981" y="423"/>
                    <a:pt x="4960" y="402"/>
                    <a:pt x="4940" y="402"/>
                  </a:cubicBezTo>
                  <a:lnTo>
                    <a:pt x="4920" y="382"/>
                  </a:lnTo>
                  <a:lnTo>
                    <a:pt x="4899" y="382"/>
                  </a:lnTo>
                  <a:cubicBezTo>
                    <a:pt x="4874" y="362"/>
                    <a:pt x="4874" y="362"/>
                    <a:pt x="4874" y="336"/>
                  </a:cubicBezTo>
                  <a:cubicBezTo>
                    <a:pt x="4874" y="336"/>
                    <a:pt x="4854" y="336"/>
                    <a:pt x="4854" y="316"/>
                  </a:cubicBezTo>
                  <a:cubicBezTo>
                    <a:pt x="4833" y="296"/>
                    <a:pt x="4813" y="296"/>
                    <a:pt x="4813" y="275"/>
                  </a:cubicBezTo>
                  <a:lnTo>
                    <a:pt x="4793" y="255"/>
                  </a:lnTo>
                  <a:lnTo>
                    <a:pt x="4772" y="235"/>
                  </a:lnTo>
                  <a:cubicBezTo>
                    <a:pt x="4772" y="235"/>
                    <a:pt x="4747" y="235"/>
                    <a:pt x="4747" y="209"/>
                  </a:cubicBezTo>
                  <a:cubicBezTo>
                    <a:pt x="4726" y="209"/>
                    <a:pt x="4706" y="189"/>
                    <a:pt x="4686" y="168"/>
                  </a:cubicBezTo>
                  <a:cubicBezTo>
                    <a:pt x="4665" y="148"/>
                    <a:pt x="4645" y="148"/>
                    <a:pt x="4620" y="128"/>
                  </a:cubicBezTo>
                  <a:cubicBezTo>
                    <a:pt x="4599" y="107"/>
                    <a:pt x="4579" y="107"/>
                    <a:pt x="4559" y="82"/>
                  </a:cubicBezTo>
                  <a:cubicBezTo>
                    <a:pt x="4538" y="82"/>
                    <a:pt x="4518" y="62"/>
                    <a:pt x="4492" y="62"/>
                  </a:cubicBezTo>
                  <a:cubicBezTo>
                    <a:pt x="4472" y="41"/>
                    <a:pt x="4452" y="41"/>
                    <a:pt x="4411" y="41"/>
                  </a:cubicBezTo>
                  <a:cubicBezTo>
                    <a:pt x="4411" y="21"/>
                    <a:pt x="4391" y="21"/>
                    <a:pt x="4391" y="21"/>
                  </a:cubicBezTo>
                  <a:lnTo>
                    <a:pt x="4325" y="21"/>
                  </a:lnTo>
                  <a:cubicBezTo>
                    <a:pt x="4304" y="1"/>
                    <a:pt x="4284" y="1"/>
                    <a:pt x="4238" y="1"/>
                  </a:cubicBezTo>
                  <a:lnTo>
                    <a:pt x="3180" y="1"/>
                  </a:lnTo>
                  <a:cubicBezTo>
                    <a:pt x="3180" y="1"/>
                    <a:pt x="3160" y="1"/>
                    <a:pt x="3139" y="21"/>
                  </a:cubicBezTo>
                  <a:lnTo>
                    <a:pt x="2865" y="21"/>
                  </a:lnTo>
                  <a:cubicBezTo>
                    <a:pt x="2799" y="41"/>
                    <a:pt x="2738" y="41"/>
                    <a:pt x="2692" y="41"/>
                  </a:cubicBezTo>
                  <a:cubicBezTo>
                    <a:pt x="2631" y="62"/>
                    <a:pt x="2565" y="62"/>
                    <a:pt x="2504" y="62"/>
                  </a:cubicBezTo>
                  <a:lnTo>
                    <a:pt x="2331" y="62"/>
                  </a:lnTo>
                  <a:cubicBezTo>
                    <a:pt x="2310" y="41"/>
                    <a:pt x="2290" y="41"/>
                    <a:pt x="2270" y="41"/>
                  </a:cubicBezTo>
                  <a:lnTo>
                    <a:pt x="2183" y="41"/>
                  </a:lnTo>
                  <a:cubicBezTo>
                    <a:pt x="2163" y="41"/>
                    <a:pt x="2142" y="21"/>
                    <a:pt x="2122" y="21"/>
                  </a:cubicBezTo>
                  <a:lnTo>
                    <a:pt x="2036" y="21"/>
                  </a:lnTo>
                  <a:cubicBezTo>
                    <a:pt x="2015" y="21"/>
                    <a:pt x="1995" y="21"/>
                    <a:pt x="197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9"/>
            <p:cNvSpPr/>
            <p:nvPr/>
          </p:nvSpPr>
          <p:spPr>
            <a:xfrm>
              <a:off x="3805127" y="2609377"/>
              <a:ext cx="9458" cy="13966"/>
            </a:xfrm>
            <a:custGeom>
              <a:rect b="b" l="l" r="r" t="t"/>
              <a:pathLst>
                <a:path extrusionOk="0" h="189" w="128">
                  <a:moveTo>
                    <a:pt x="47" y="0"/>
                  </a:moveTo>
                  <a:lnTo>
                    <a:pt x="26" y="21"/>
                  </a:lnTo>
                  <a:lnTo>
                    <a:pt x="1" y="41"/>
                  </a:lnTo>
                  <a:lnTo>
                    <a:pt x="1" y="61"/>
                  </a:lnTo>
                  <a:lnTo>
                    <a:pt x="1" y="107"/>
                  </a:lnTo>
                  <a:lnTo>
                    <a:pt x="1" y="128"/>
                  </a:lnTo>
                  <a:lnTo>
                    <a:pt x="1" y="148"/>
                  </a:lnTo>
                  <a:lnTo>
                    <a:pt x="26" y="168"/>
                  </a:lnTo>
                  <a:lnTo>
                    <a:pt x="47" y="189"/>
                  </a:lnTo>
                  <a:lnTo>
                    <a:pt x="128" y="189"/>
                  </a:lnTo>
                  <a:lnTo>
                    <a:pt x="128" y="148"/>
                  </a:lnTo>
                  <a:lnTo>
                    <a:pt x="128" y="107"/>
                  </a:lnTo>
                  <a:lnTo>
                    <a:pt x="128" y="87"/>
                  </a:lnTo>
                  <a:lnTo>
                    <a:pt x="108" y="61"/>
                  </a:lnTo>
                  <a:lnTo>
                    <a:pt x="108" y="41"/>
                  </a:lnTo>
                  <a:cubicBezTo>
                    <a:pt x="108" y="21"/>
                    <a:pt x="87" y="21"/>
                    <a:pt x="87" y="21"/>
                  </a:cubicBezTo>
                  <a:lnTo>
                    <a:pt x="8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9"/>
            <p:cNvSpPr/>
            <p:nvPr/>
          </p:nvSpPr>
          <p:spPr>
            <a:xfrm>
              <a:off x="3855521" y="2589057"/>
              <a:ext cx="15444" cy="7980"/>
            </a:xfrm>
            <a:custGeom>
              <a:rect b="b" l="l" r="r" t="t"/>
              <a:pathLst>
                <a:path extrusionOk="0" h="108" w="209">
                  <a:moveTo>
                    <a:pt x="0" y="1"/>
                  </a:moveTo>
                  <a:cubicBezTo>
                    <a:pt x="41" y="41"/>
                    <a:pt x="107" y="62"/>
                    <a:pt x="148" y="82"/>
                  </a:cubicBezTo>
                  <a:cubicBezTo>
                    <a:pt x="168" y="82"/>
                    <a:pt x="168" y="82"/>
                    <a:pt x="189" y="108"/>
                  </a:cubicBezTo>
                  <a:lnTo>
                    <a:pt x="209" y="108"/>
                  </a:lnTo>
                  <a:cubicBezTo>
                    <a:pt x="168" y="41"/>
                    <a:pt x="82" y="1"/>
                    <a:pt x="0"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9"/>
            <p:cNvSpPr/>
            <p:nvPr/>
          </p:nvSpPr>
          <p:spPr>
            <a:xfrm>
              <a:off x="3855521" y="2602949"/>
              <a:ext cx="10936" cy="3473"/>
            </a:xfrm>
            <a:custGeom>
              <a:rect b="b" l="l" r="r" t="t"/>
              <a:pathLst>
                <a:path extrusionOk="0" h="47" w="148">
                  <a:moveTo>
                    <a:pt x="0" y="1"/>
                  </a:moveTo>
                  <a:cubicBezTo>
                    <a:pt x="41" y="21"/>
                    <a:pt x="82" y="47"/>
                    <a:pt x="148" y="47"/>
                  </a:cubicBezTo>
                  <a:cubicBezTo>
                    <a:pt x="107" y="21"/>
                    <a:pt x="61" y="1"/>
                    <a:pt x="0"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9"/>
            <p:cNvSpPr/>
            <p:nvPr/>
          </p:nvSpPr>
          <p:spPr>
            <a:xfrm>
              <a:off x="3799141" y="2542062"/>
              <a:ext cx="9458" cy="23424"/>
            </a:xfrm>
            <a:custGeom>
              <a:rect b="b" l="l" r="r" t="t"/>
              <a:pathLst>
                <a:path extrusionOk="0" h="317" w="128">
                  <a:moveTo>
                    <a:pt x="0" y="1"/>
                  </a:moveTo>
                  <a:lnTo>
                    <a:pt x="0" y="21"/>
                  </a:lnTo>
                  <a:cubicBezTo>
                    <a:pt x="0" y="42"/>
                    <a:pt x="0" y="82"/>
                    <a:pt x="21" y="108"/>
                  </a:cubicBezTo>
                  <a:cubicBezTo>
                    <a:pt x="41" y="189"/>
                    <a:pt x="82" y="255"/>
                    <a:pt x="128" y="316"/>
                  </a:cubicBezTo>
                  <a:cubicBezTo>
                    <a:pt x="107" y="255"/>
                    <a:pt x="82" y="189"/>
                    <a:pt x="61" y="128"/>
                  </a:cubicBezTo>
                  <a:cubicBezTo>
                    <a:pt x="41" y="82"/>
                    <a:pt x="21" y="42"/>
                    <a:pt x="0"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9"/>
            <p:cNvSpPr/>
            <p:nvPr/>
          </p:nvSpPr>
          <p:spPr>
            <a:xfrm>
              <a:off x="3800619" y="2542062"/>
              <a:ext cx="20394" cy="14040"/>
            </a:xfrm>
            <a:custGeom>
              <a:rect b="b" l="l" r="r" t="t"/>
              <a:pathLst>
                <a:path extrusionOk="0" h="190" w="276">
                  <a:moveTo>
                    <a:pt x="1" y="1"/>
                  </a:moveTo>
                  <a:cubicBezTo>
                    <a:pt x="21" y="21"/>
                    <a:pt x="41" y="42"/>
                    <a:pt x="62" y="62"/>
                  </a:cubicBezTo>
                  <a:cubicBezTo>
                    <a:pt x="128" y="108"/>
                    <a:pt x="214" y="148"/>
                    <a:pt x="275" y="189"/>
                  </a:cubicBezTo>
                  <a:cubicBezTo>
                    <a:pt x="214" y="108"/>
                    <a:pt x="108" y="42"/>
                    <a:pt x="1"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9"/>
            <p:cNvSpPr/>
            <p:nvPr/>
          </p:nvSpPr>
          <p:spPr>
            <a:xfrm>
              <a:off x="3846137" y="2566889"/>
              <a:ext cx="20320" cy="4951"/>
            </a:xfrm>
            <a:custGeom>
              <a:rect b="b" l="l" r="r" t="t"/>
              <a:pathLst>
                <a:path extrusionOk="0" h="67" w="275">
                  <a:moveTo>
                    <a:pt x="168" y="1"/>
                  </a:moveTo>
                  <a:cubicBezTo>
                    <a:pt x="127" y="1"/>
                    <a:pt x="61" y="26"/>
                    <a:pt x="0" y="67"/>
                  </a:cubicBezTo>
                  <a:cubicBezTo>
                    <a:pt x="61" y="67"/>
                    <a:pt x="127" y="67"/>
                    <a:pt x="168" y="46"/>
                  </a:cubicBezTo>
                  <a:lnTo>
                    <a:pt x="275" y="46"/>
                  </a:lnTo>
                  <a:lnTo>
                    <a:pt x="275" y="26"/>
                  </a:lnTo>
                  <a:cubicBezTo>
                    <a:pt x="255" y="26"/>
                    <a:pt x="209" y="1"/>
                    <a:pt x="168"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9"/>
            <p:cNvSpPr/>
            <p:nvPr/>
          </p:nvSpPr>
          <p:spPr>
            <a:xfrm>
              <a:off x="3855521" y="2574796"/>
              <a:ext cx="10936" cy="739"/>
            </a:xfrm>
            <a:custGeom>
              <a:rect b="b" l="l" r="r" t="t"/>
              <a:pathLst>
                <a:path extrusionOk="0" h="10" w="148">
                  <a:moveTo>
                    <a:pt x="0" y="0"/>
                  </a:moveTo>
                  <a:cubicBezTo>
                    <a:pt x="14" y="7"/>
                    <a:pt x="28" y="9"/>
                    <a:pt x="42" y="9"/>
                  </a:cubicBezTo>
                  <a:cubicBezTo>
                    <a:pt x="71" y="9"/>
                    <a:pt x="104" y="0"/>
                    <a:pt x="148"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9"/>
            <p:cNvSpPr/>
            <p:nvPr/>
          </p:nvSpPr>
          <p:spPr>
            <a:xfrm>
              <a:off x="3836753" y="2554476"/>
              <a:ext cx="20320" cy="6503"/>
            </a:xfrm>
            <a:custGeom>
              <a:rect b="b" l="l" r="r" t="t"/>
              <a:pathLst>
                <a:path extrusionOk="0" h="88" w="275">
                  <a:moveTo>
                    <a:pt x="188" y="1"/>
                  </a:moveTo>
                  <a:cubicBezTo>
                    <a:pt x="168" y="1"/>
                    <a:pt x="148" y="1"/>
                    <a:pt x="127" y="21"/>
                  </a:cubicBezTo>
                  <a:cubicBezTo>
                    <a:pt x="61" y="21"/>
                    <a:pt x="41" y="41"/>
                    <a:pt x="0" y="87"/>
                  </a:cubicBezTo>
                  <a:cubicBezTo>
                    <a:pt x="61" y="67"/>
                    <a:pt x="148" y="41"/>
                    <a:pt x="234" y="21"/>
                  </a:cubicBezTo>
                  <a:lnTo>
                    <a:pt x="275" y="21"/>
                  </a:lnTo>
                  <a:cubicBezTo>
                    <a:pt x="254" y="1"/>
                    <a:pt x="234" y="1"/>
                    <a:pt x="188"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9"/>
            <p:cNvSpPr/>
            <p:nvPr/>
          </p:nvSpPr>
          <p:spPr>
            <a:xfrm>
              <a:off x="3911901" y="2484204"/>
              <a:ext cx="54976" cy="79730"/>
            </a:xfrm>
            <a:custGeom>
              <a:rect b="b" l="l" r="r" t="t"/>
              <a:pathLst>
                <a:path extrusionOk="0" h="1079" w="744">
                  <a:moveTo>
                    <a:pt x="0" y="1"/>
                  </a:moveTo>
                  <a:cubicBezTo>
                    <a:pt x="0" y="21"/>
                    <a:pt x="21" y="41"/>
                    <a:pt x="41" y="62"/>
                  </a:cubicBezTo>
                  <a:cubicBezTo>
                    <a:pt x="82" y="102"/>
                    <a:pt x="128" y="168"/>
                    <a:pt x="148" y="229"/>
                  </a:cubicBezTo>
                  <a:cubicBezTo>
                    <a:pt x="189" y="296"/>
                    <a:pt x="209" y="382"/>
                    <a:pt x="234" y="443"/>
                  </a:cubicBezTo>
                  <a:cubicBezTo>
                    <a:pt x="255" y="530"/>
                    <a:pt x="295" y="611"/>
                    <a:pt x="336" y="697"/>
                  </a:cubicBezTo>
                  <a:cubicBezTo>
                    <a:pt x="362" y="764"/>
                    <a:pt x="402" y="845"/>
                    <a:pt x="463" y="911"/>
                  </a:cubicBezTo>
                  <a:cubicBezTo>
                    <a:pt x="489" y="952"/>
                    <a:pt x="529" y="992"/>
                    <a:pt x="590" y="1018"/>
                  </a:cubicBezTo>
                  <a:cubicBezTo>
                    <a:pt x="636" y="1038"/>
                    <a:pt x="677" y="1059"/>
                    <a:pt x="743" y="1079"/>
                  </a:cubicBezTo>
                  <a:cubicBezTo>
                    <a:pt x="697" y="1059"/>
                    <a:pt x="657" y="1018"/>
                    <a:pt x="616" y="972"/>
                  </a:cubicBezTo>
                  <a:cubicBezTo>
                    <a:pt x="570" y="931"/>
                    <a:pt x="550" y="865"/>
                    <a:pt x="509" y="825"/>
                  </a:cubicBezTo>
                  <a:cubicBezTo>
                    <a:pt x="509" y="804"/>
                    <a:pt x="509" y="804"/>
                    <a:pt x="489" y="784"/>
                  </a:cubicBezTo>
                  <a:cubicBezTo>
                    <a:pt x="463" y="738"/>
                    <a:pt x="443" y="677"/>
                    <a:pt x="423" y="611"/>
                  </a:cubicBezTo>
                  <a:cubicBezTo>
                    <a:pt x="382" y="550"/>
                    <a:pt x="362" y="484"/>
                    <a:pt x="316" y="423"/>
                  </a:cubicBezTo>
                  <a:cubicBezTo>
                    <a:pt x="295" y="357"/>
                    <a:pt x="275" y="296"/>
                    <a:pt x="234" y="255"/>
                  </a:cubicBezTo>
                  <a:cubicBezTo>
                    <a:pt x="209" y="229"/>
                    <a:pt x="189" y="189"/>
                    <a:pt x="168" y="168"/>
                  </a:cubicBezTo>
                  <a:cubicBezTo>
                    <a:pt x="128" y="102"/>
                    <a:pt x="61" y="4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9"/>
            <p:cNvSpPr/>
            <p:nvPr/>
          </p:nvSpPr>
          <p:spPr>
            <a:xfrm>
              <a:off x="3925793" y="2474820"/>
              <a:ext cx="23793" cy="60961"/>
            </a:xfrm>
            <a:custGeom>
              <a:rect b="b" l="l" r="r" t="t"/>
              <a:pathLst>
                <a:path extrusionOk="0" h="825" w="322">
                  <a:moveTo>
                    <a:pt x="1" y="0"/>
                  </a:moveTo>
                  <a:cubicBezTo>
                    <a:pt x="21" y="21"/>
                    <a:pt x="46" y="41"/>
                    <a:pt x="67" y="61"/>
                  </a:cubicBezTo>
                  <a:cubicBezTo>
                    <a:pt x="87" y="82"/>
                    <a:pt x="107" y="102"/>
                    <a:pt x="128" y="148"/>
                  </a:cubicBezTo>
                  <a:cubicBezTo>
                    <a:pt x="148" y="168"/>
                    <a:pt x="148" y="209"/>
                    <a:pt x="174" y="255"/>
                  </a:cubicBezTo>
                  <a:cubicBezTo>
                    <a:pt x="174" y="295"/>
                    <a:pt x="194" y="356"/>
                    <a:pt x="194" y="423"/>
                  </a:cubicBezTo>
                  <a:cubicBezTo>
                    <a:pt x="214" y="484"/>
                    <a:pt x="214" y="550"/>
                    <a:pt x="235" y="611"/>
                  </a:cubicBezTo>
                  <a:cubicBezTo>
                    <a:pt x="255" y="657"/>
                    <a:pt x="275" y="697"/>
                    <a:pt x="301" y="738"/>
                  </a:cubicBezTo>
                  <a:cubicBezTo>
                    <a:pt x="301" y="784"/>
                    <a:pt x="321" y="804"/>
                    <a:pt x="321" y="824"/>
                  </a:cubicBezTo>
                  <a:lnTo>
                    <a:pt x="321" y="763"/>
                  </a:lnTo>
                  <a:cubicBezTo>
                    <a:pt x="301" y="718"/>
                    <a:pt x="301" y="677"/>
                    <a:pt x="275" y="611"/>
                  </a:cubicBezTo>
                  <a:lnTo>
                    <a:pt x="275" y="590"/>
                  </a:lnTo>
                  <a:cubicBezTo>
                    <a:pt x="255" y="509"/>
                    <a:pt x="255" y="423"/>
                    <a:pt x="235" y="336"/>
                  </a:cubicBezTo>
                  <a:cubicBezTo>
                    <a:pt x="214" y="295"/>
                    <a:pt x="194" y="229"/>
                    <a:pt x="194" y="189"/>
                  </a:cubicBezTo>
                  <a:cubicBezTo>
                    <a:pt x="148" y="102"/>
                    <a:pt x="87" y="41"/>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9"/>
            <p:cNvSpPr/>
            <p:nvPr/>
          </p:nvSpPr>
          <p:spPr>
            <a:xfrm>
              <a:off x="3996434" y="2479327"/>
              <a:ext cx="59483" cy="91036"/>
            </a:xfrm>
            <a:custGeom>
              <a:rect b="b" l="l" r="r" t="t"/>
              <a:pathLst>
                <a:path extrusionOk="0" h="1232" w="805">
                  <a:moveTo>
                    <a:pt x="1" y="0"/>
                  </a:moveTo>
                  <a:lnTo>
                    <a:pt x="1" y="0"/>
                  </a:lnTo>
                  <a:cubicBezTo>
                    <a:pt x="21" y="21"/>
                    <a:pt x="42" y="41"/>
                    <a:pt x="62" y="67"/>
                  </a:cubicBezTo>
                  <a:cubicBezTo>
                    <a:pt x="128" y="148"/>
                    <a:pt x="209" y="234"/>
                    <a:pt x="255" y="321"/>
                  </a:cubicBezTo>
                  <a:cubicBezTo>
                    <a:pt x="296" y="402"/>
                    <a:pt x="316" y="489"/>
                    <a:pt x="362" y="575"/>
                  </a:cubicBezTo>
                  <a:cubicBezTo>
                    <a:pt x="382" y="636"/>
                    <a:pt x="403" y="702"/>
                    <a:pt x="423" y="763"/>
                  </a:cubicBezTo>
                  <a:cubicBezTo>
                    <a:pt x="423" y="784"/>
                    <a:pt x="423" y="804"/>
                    <a:pt x="443" y="850"/>
                  </a:cubicBezTo>
                  <a:cubicBezTo>
                    <a:pt x="464" y="911"/>
                    <a:pt x="489" y="997"/>
                    <a:pt x="550" y="1058"/>
                  </a:cubicBezTo>
                  <a:cubicBezTo>
                    <a:pt x="616" y="1125"/>
                    <a:pt x="698" y="1165"/>
                    <a:pt x="764" y="1211"/>
                  </a:cubicBezTo>
                  <a:cubicBezTo>
                    <a:pt x="784" y="1211"/>
                    <a:pt x="784" y="1231"/>
                    <a:pt x="805" y="1231"/>
                  </a:cubicBezTo>
                  <a:cubicBezTo>
                    <a:pt x="744" y="1186"/>
                    <a:pt x="698" y="1125"/>
                    <a:pt x="657" y="1084"/>
                  </a:cubicBezTo>
                  <a:cubicBezTo>
                    <a:pt x="616" y="1038"/>
                    <a:pt x="591" y="1018"/>
                    <a:pt x="571" y="977"/>
                  </a:cubicBezTo>
                  <a:cubicBezTo>
                    <a:pt x="530" y="891"/>
                    <a:pt x="510" y="804"/>
                    <a:pt x="489" y="702"/>
                  </a:cubicBezTo>
                  <a:cubicBezTo>
                    <a:pt x="464" y="657"/>
                    <a:pt x="443" y="596"/>
                    <a:pt x="423" y="550"/>
                  </a:cubicBezTo>
                  <a:cubicBezTo>
                    <a:pt x="403" y="468"/>
                    <a:pt x="362" y="402"/>
                    <a:pt x="316" y="341"/>
                  </a:cubicBezTo>
                  <a:cubicBezTo>
                    <a:pt x="255" y="194"/>
                    <a:pt x="128" y="87"/>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9"/>
            <p:cNvSpPr/>
            <p:nvPr/>
          </p:nvSpPr>
          <p:spPr>
            <a:xfrm>
              <a:off x="4026139" y="2479327"/>
              <a:ext cx="18916" cy="39163"/>
            </a:xfrm>
            <a:custGeom>
              <a:rect b="b" l="l" r="r" t="t"/>
              <a:pathLst>
                <a:path extrusionOk="0" h="530" w="256">
                  <a:moveTo>
                    <a:pt x="1" y="0"/>
                  </a:moveTo>
                  <a:lnTo>
                    <a:pt x="1" y="0"/>
                  </a:lnTo>
                  <a:cubicBezTo>
                    <a:pt x="62" y="67"/>
                    <a:pt x="108" y="148"/>
                    <a:pt x="148" y="214"/>
                  </a:cubicBezTo>
                  <a:cubicBezTo>
                    <a:pt x="169" y="275"/>
                    <a:pt x="214" y="341"/>
                    <a:pt x="235" y="423"/>
                  </a:cubicBezTo>
                  <a:cubicBezTo>
                    <a:pt x="235" y="468"/>
                    <a:pt x="255" y="489"/>
                    <a:pt x="255" y="529"/>
                  </a:cubicBezTo>
                  <a:cubicBezTo>
                    <a:pt x="255" y="468"/>
                    <a:pt x="255" y="402"/>
                    <a:pt x="235" y="341"/>
                  </a:cubicBezTo>
                  <a:cubicBezTo>
                    <a:pt x="235" y="321"/>
                    <a:pt x="214" y="275"/>
                    <a:pt x="189" y="234"/>
                  </a:cubicBezTo>
                  <a:cubicBezTo>
                    <a:pt x="189" y="214"/>
                    <a:pt x="169" y="194"/>
                    <a:pt x="148" y="148"/>
                  </a:cubicBezTo>
                  <a:cubicBezTo>
                    <a:pt x="108" y="107"/>
                    <a:pt x="62" y="41"/>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9"/>
            <p:cNvSpPr/>
            <p:nvPr/>
          </p:nvSpPr>
          <p:spPr>
            <a:xfrm>
              <a:off x="4057322" y="2480805"/>
              <a:ext cx="47070" cy="76774"/>
            </a:xfrm>
            <a:custGeom>
              <a:rect b="b" l="l" r="r" t="t"/>
              <a:pathLst>
                <a:path extrusionOk="0" h="1039" w="637">
                  <a:moveTo>
                    <a:pt x="1" y="1"/>
                  </a:moveTo>
                  <a:cubicBezTo>
                    <a:pt x="47" y="47"/>
                    <a:pt x="67" y="87"/>
                    <a:pt x="108" y="148"/>
                  </a:cubicBezTo>
                  <a:cubicBezTo>
                    <a:pt x="128" y="194"/>
                    <a:pt x="128" y="235"/>
                    <a:pt x="148" y="275"/>
                  </a:cubicBezTo>
                  <a:cubicBezTo>
                    <a:pt x="174" y="403"/>
                    <a:pt x="194" y="530"/>
                    <a:pt x="235" y="637"/>
                  </a:cubicBezTo>
                  <a:cubicBezTo>
                    <a:pt x="276" y="723"/>
                    <a:pt x="321" y="784"/>
                    <a:pt x="362" y="850"/>
                  </a:cubicBezTo>
                  <a:cubicBezTo>
                    <a:pt x="428" y="911"/>
                    <a:pt x="469" y="957"/>
                    <a:pt x="530" y="998"/>
                  </a:cubicBezTo>
                  <a:cubicBezTo>
                    <a:pt x="576" y="1018"/>
                    <a:pt x="596" y="1018"/>
                    <a:pt x="637" y="1038"/>
                  </a:cubicBezTo>
                  <a:cubicBezTo>
                    <a:pt x="616" y="1018"/>
                    <a:pt x="596" y="998"/>
                    <a:pt x="576" y="977"/>
                  </a:cubicBezTo>
                  <a:cubicBezTo>
                    <a:pt x="530" y="937"/>
                    <a:pt x="489" y="871"/>
                    <a:pt x="449" y="810"/>
                  </a:cubicBezTo>
                  <a:cubicBezTo>
                    <a:pt x="382" y="682"/>
                    <a:pt x="342" y="530"/>
                    <a:pt x="276" y="403"/>
                  </a:cubicBezTo>
                  <a:cubicBezTo>
                    <a:pt x="255" y="362"/>
                    <a:pt x="255" y="342"/>
                    <a:pt x="235" y="301"/>
                  </a:cubicBezTo>
                  <a:cubicBezTo>
                    <a:pt x="215" y="235"/>
                    <a:pt x="174" y="174"/>
                    <a:pt x="128" y="128"/>
                  </a:cubicBezTo>
                  <a:cubicBezTo>
                    <a:pt x="108" y="67"/>
                    <a:pt x="67" y="21"/>
                    <a:pt x="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9"/>
            <p:cNvSpPr/>
            <p:nvPr/>
          </p:nvSpPr>
          <p:spPr>
            <a:xfrm>
              <a:off x="4082519" y="2487234"/>
              <a:ext cx="4581" cy="12488"/>
            </a:xfrm>
            <a:custGeom>
              <a:rect b="b" l="l" r="r" t="t"/>
              <a:pathLst>
                <a:path extrusionOk="0" h="169" w="62">
                  <a:moveTo>
                    <a:pt x="1" y="0"/>
                  </a:moveTo>
                  <a:cubicBezTo>
                    <a:pt x="21" y="21"/>
                    <a:pt x="21" y="61"/>
                    <a:pt x="41" y="107"/>
                  </a:cubicBezTo>
                  <a:cubicBezTo>
                    <a:pt x="41" y="127"/>
                    <a:pt x="62" y="148"/>
                    <a:pt x="62" y="168"/>
                  </a:cubicBezTo>
                  <a:cubicBezTo>
                    <a:pt x="62" y="107"/>
                    <a:pt x="41" y="41"/>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9"/>
            <p:cNvSpPr/>
            <p:nvPr/>
          </p:nvSpPr>
          <p:spPr>
            <a:xfrm>
              <a:off x="4068258" y="2480805"/>
              <a:ext cx="25271" cy="48547"/>
            </a:xfrm>
            <a:custGeom>
              <a:rect b="b" l="l" r="r" t="t"/>
              <a:pathLst>
                <a:path extrusionOk="0" h="657" w="342">
                  <a:moveTo>
                    <a:pt x="0" y="1"/>
                  </a:moveTo>
                  <a:lnTo>
                    <a:pt x="0" y="1"/>
                  </a:lnTo>
                  <a:cubicBezTo>
                    <a:pt x="67" y="108"/>
                    <a:pt x="107" y="214"/>
                    <a:pt x="153" y="342"/>
                  </a:cubicBezTo>
                  <a:cubicBezTo>
                    <a:pt x="173" y="362"/>
                    <a:pt x="194" y="382"/>
                    <a:pt x="194" y="428"/>
                  </a:cubicBezTo>
                  <a:cubicBezTo>
                    <a:pt x="214" y="448"/>
                    <a:pt x="214" y="469"/>
                    <a:pt x="234" y="489"/>
                  </a:cubicBezTo>
                  <a:cubicBezTo>
                    <a:pt x="255" y="555"/>
                    <a:pt x="301" y="596"/>
                    <a:pt x="341" y="657"/>
                  </a:cubicBezTo>
                  <a:cubicBezTo>
                    <a:pt x="321" y="596"/>
                    <a:pt x="301" y="555"/>
                    <a:pt x="280" y="489"/>
                  </a:cubicBezTo>
                  <a:cubicBezTo>
                    <a:pt x="280" y="448"/>
                    <a:pt x="255" y="382"/>
                    <a:pt x="234" y="342"/>
                  </a:cubicBezTo>
                  <a:cubicBezTo>
                    <a:pt x="194" y="235"/>
                    <a:pt x="128" y="128"/>
                    <a:pt x="46" y="47"/>
                  </a:cubicBezTo>
                  <a:cubicBezTo>
                    <a:pt x="46" y="21"/>
                    <a:pt x="26" y="2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9"/>
            <p:cNvSpPr/>
            <p:nvPr/>
          </p:nvSpPr>
          <p:spPr>
            <a:xfrm>
              <a:off x="4120130" y="2604500"/>
              <a:ext cx="44040" cy="10271"/>
            </a:xfrm>
            <a:custGeom>
              <a:rect b="b" l="l" r="r" t="t"/>
              <a:pathLst>
                <a:path extrusionOk="0" h="139" w="596">
                  <a:moveTo>
                    <a:pt x="0" y="0"/>
                  </a:moveTo>
                  <a:cubicBezTo>
                    <a:pt x="61" y="46"/>
                    <a:pt x="128" y="87"/>
                    <a:pt x="189" y="107"/>
                  </a:cubicBezTo>
                  <a:cubicBezTo>
                    <a:pt x="255" y="127"/>
                    <a:pt x="316" y="127"/>
                    <a:pt x="382" y="127"/>
                  </a:cubicBezTo>
                  <a:cubicBezTo>
                    <a:pt x="395" y="136"/>
                    <a:pt x="410" y="139"/>
                    <a:pt x="424" y="139"/>
                  </a:cubicBezTo>
                  <a:cubicBezTo>
                    <a:pt x="453" y="139"/>
                    <a:pt x="482" y="127"/>
                    <a:pt x="509" y="127"/>
                  </a:cubicBezTo>
                  <a:cubicBezTo>
                    <a:pt x="550" y="107"/>
                    <a:pt x="570" y="107"/>
                    <a:pt x="596" y="87"/>
                  </a:cubicBezTo>
                  <a:lnTo>
                    <a:pt x="550" y="87"/>
                  </a:lnTo>
                  <a:cubicBezTo>
                    <a:pt x="509" y="107"/>
                    <a:pt x="489" y="107"/>
                    <a:pt x="443" y="107"/>
                  </a:cubicBezTo>
                  <a:cubicBezTo>
                    <a:pt x="402" y="87"/>
                    <a:pt x="362" y="87"/>
                    <a:pt x="341" y="87"/>
                  </a:cubicBezTo>
                  <a:cubicBezTo>
                    <a:pt x="295" y="87"/>
                    <a:pt x="275" y="87"/>
                    <a:pt x="234" y="66"/>
                  </a:cubicBezTo>
                  <a:cubicBezTo>
                    <a:pt x="189" y="66"/>
                    <a:pt x="148" y="46"/>
                    <a:pt x="87" y="46"/>
                  </a:cubicBezTo>
                  <a:lnTo>
                    <a:pt x="107" y="46"/>
                  </a:lnTo>
                  <a:cubicBezTo>
                    <a:pt x="61" y="26"/>
                    <a:pt x="41" y="26"/>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9"/>
            <p:cNvSpPr/>
            <p:nvPr/>
          </p:nvSpPr>
          <p:spPr>
            <a:xfrm>
              <a:off x="4138899" y="2621791"/>
              <a:ext cx="13966" cy="1552"/>
            </a:xfrm>
            <a:custGeom>
              <a:rect b="b" l="l" r="r" t="t"/>
              <a:pathLst>
                <a:path extrusionOk="0" h="21" w="189">
                  <a:moveTo>
                    <a:pt x="1" y="0"/>
                  </a:moveTo>
                  <a:cubicBezTo>
                    <a:pt x="62" y="0"/>
                    <a:pt x="128" y="21"/>
                    <a:pt x="189" y="21"/>
                  </a:cubicBezTo>
                  <a:cubicBezTo>
                    <a:pt x="148" y="21"/>
                    <a:pt x="128" y="0"/>
                    <a:pt x="108"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9"/>
            <p:cNvSpPr/>
            <p:nvPr/>
          </p:nvSpPr>
          <p:spPr>
            <a:xfrm>
              <a:off x="4115253" y="2480805"/>
              <a:ext cx="25271" cy="100420"/>
            </a:xfrm>
            <a:custGeom>
              <a:rect b="b" l="l" r="r" t="t"/>
              <a:pathLst>
                <a:path extrusionOk="0" h="1359" w="342">
                  <a:moveTo>
                    <a:pt x="0" y="1"/>
                  </a:moveTo>
                  <a:lnTo>
                    <a:pt x="0" y="1"/>
                  </a:lnTo>
                  <a:cubicBezTo>
                    <a:pt x="46" y="128"/>
                    <a:pt x="66" y="235"/>
                    <a:pt x="107" y="362"/>
                  </a:cubicBezTo>
                  <a:lnTo>
                    <a:pt x="107" y="530"/>
                  </a:lnTo>
                  <a:cubicBezTo>
                    <a:pt x="107" y="637"/>
                    <a:pt x="107" y="743"/>
                    <a:pt x="127" y="871"/>
                  </a:cubicBezTo>
                  <a:cubicBezTo>
                    <a:pt x="127" y="957"/>
                    <a:pt x="153" y="1018"/>
                    <a:pt x="194" y="1105"/>
                  </a:cubicBezTo>
                  <a:cubicBezTo>
                    <a:pt x="214" y="1191"/>
                    <a:pt x="280" y="1272"/>
                    <a:pt x="341" y="1359"/>
                  </a:cubicBezTo>
                  <a:cubicBezTo>
                    <a:pt x="321" y="1293"/>
                    <a:pt x="300" y="1232"/>
                    <a:pt x="280" y="1166"/>
                  </a:cubicBezTo>
                  <a:cubicBezTo>
                    <a:pt x="255" y="1018"/>
                    <a:pt x="255" y="850"/>
                    <a:pt x="255" y="682"/>
                  </a:cubicBezTo>
                  <a:lnTo>
                    <a:pt x="255" y="469"/>
                  </a:lnTo>
                  <a:cubicBezTo>
                    <a:pt x="234" y="403"/>
                    <a:pt x="194" y="321"/>
                    <a:pt x="173" y="255"/>
                  </a:cubicBezTo>
                  <a:cubicBezTo>
                    <a:pt x="127" y="174"/>
                    <a:pt x="66" y="87"/>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9"/>
            <p:cNvSpPr/>
            <p:nvPr/>
          </p:nvSpPr>
          <p:spPr>
            <a:xfrm>
              <a:off x="3921286" y="2589131"/>
              <a:ext cx="42193" cy="18843"/>
            </a:xfrm>
            <a:custGeom>
              <a:rect b="b" l="l" r="r" t="t"/>
              <a:pathLst>
                <a:path extrusionOk="0" h="255" w="571">
                  <a:moveTo>
                    <a:pt x="1" y="0"/>
                  </a:moveTo>
                  <a:lnTo>
                    <a:pt x="1" y="0"/>
                  </a:lnTo>
                  <a:cubicBezTo>
                    <a:pt x="21" y="41"/>
                    <a:pt x="41" y="61"/>
                    <a:pt x="62" y="107"/>
                  </a:cubicBezTo>
                  <a:cubicBezTo>
                    <a:pt x="82" y="127"/>
                    <a:pt x="107" y="147"/>
                    <a:pt x="148" y="168"/>
                  </a:cubicBezTo>
                  <a:cubicBezTo>
                    <a:pt x="209" y="208"/>
                    <a:pt x="296" y="254"/>
                    <a:pt x="382" y="254"/>
                  </a:cubicBezTo>
                  <a:cubicBezTo>
                    <a:pt x="443" y="254"/>
                    <a:pt x="509" y="254"/>
                    <a:pt x="570" y="234"/>
                  </a:cubicBezTo>
                  <a:lnTo>
                    <a:pt x="509" y="234"/>
                  </a:lnTo>
                  <a:cubicBezTo>
                    <a:pt x="443" y="208"/>
                    <a:pt x="382" y="188"/>
                    <a:pt x="296" y="168"/>
                  </a:cubicBezTo>
                  <a:lnTo>
                    <a:pt x="316" y="168"/>
                  </a:lnTo>
                  <a:cubicBezTo>
                    <a:pt x="235" y="147"/>
                    <a:pt x="148" y="127"/>
                    <a:pt x="82" y="81"/>
                  </a:cubicBezTo>
                  <a:cubicBezTo>
                    <a:pt x="42" y="61"/>
                    <a:pt x="21" y="41"/>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9"/>
            <p:cNvSpPr/>
            <p:nvPr/>
          </p:nvSpPr>
          <p:spPr>
            <a:xfrm>
              <a:off x="3927271" y="2610855"/>
              <a:ext cx="28301" cy="21872"/>
            </a:xfrm>
            <a:custGeom>
              <a:rect b="b" l="l" r="r" t="t"/>
              <a:pathLst>
                <a:path extrusionOk="0" h="296" w="383">
                  <a:moveTo>
                    <a:pt x="1" y="1"/>
                  </a:moveTo>
                  <a:lnTo>
                    <a:pt x="1" y="1"/>
                  </a:lnTo>
                  <a:cubicBezTo>
                    <a:pt x="26" y="41"/>
                    <a:pt x="47" y="87"/>
                    <a:pt x="87" y="128"/>
                  </a:cubicBezTo>
                  <a:cubicBezTo>
                    <a:pt x="108" y="169"/>
                    <a:pt x="154" y="194"/>
                    <a:pt x="194" y="214"/>
                  </a:cubicBezTo>
                  <a:cubicBezTo>
                    <a:pt x="215" y="235"/>
                    <a:pt x="255" y="255"/>
                    <a:pt x="301" y="275"/>
                  </a:cubicBezTo>
                  <a:cubicBezTo>
                    <a:pt x="321" y="275"/>
                    <a:pt x="342" y="296"/>
                    <a:pt x="382" y="296"/>
                  </a:cubicBezTo>
                  <a:lnTo>
                    <a:pt x="362" y="275"/>
                  </a:lnTo>
                  <a:cubicBezTo>
                    <a:pt x="342" y="275"/>
                    <a:pt x="321" y="275"/>
                    <a:pt x="321" y="255"/>
                  </a:cubicBezTo>
                  <a:cubicBezTo>
                    <a:pt x="281" y="235"/>
                    <a:pt x="235" y="214"/>
                    <a:pt x="194" y="169"/>
                  </a:cubicBezTo>
                  <a:cubicBezTo>
                    <a:pt x="154" y="148"/>
                    <a:pt x="108" y="108"/>
                    <a:pt x="67" y="67"/>
                  </a:cubicBezTo>
                  <a:cubicBezTo>
                    <a:pt x="47" y="41"/>
                    <a:pt x="26" y="21"/>
                    <a:pt x="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9"/>
            <p:cNvSpPr/>
            <p:nvPr/>
          </p:nvSpPr>
          <p:spPr>
            <a:xfrm>
              <a:off x="3976188" y="2479327"/>
              <a:ext cx="43670" cy="117711"/>
            </a:xfrm>
            <a:custGeom>
              <a:rect b="b" l="l" r="r" t="t"/>
              <a:pathLst>
                <a:path extrusionOk="0" h="1593" w="591">
                  <a:moveTo>
                    <a:pt x="0" y="0"/>
                  </a:moveTo>
                  <a:cubicBezTo>
                    <a:pt x="41" y="107"/>
                    <a:pt x="61" y="214"/>
                    <a:pt x="82" y="321"/>
                  </a:cubicBezTo>
                  <a:cubicBezTo>
                    <a:pt x="102" y="382"/>
                    <a:pt x="102" y="423"/>
                    <a:pt x="127" y="468"/>
                  </a:cubicBezTo>
                  <a:lnTo>
                    <a:pt x="127" y="657"/>
                  </a:lnTo>
                  <a:cubicBezTo>
                    <a:pt x="148" y="784"/>
                    <a:pt x="168" y="891"/>
                    <a:pt x="209" y="997"/>
                  </a:cubicBezTo>
                  <a:cubicBezTo>
                    <a:pt x="255" y="1125"/>
                    <a:pt x="295" y="1231"/>
                    <a:pt x="356" y="1338"/>
                  </a:cubicBezTo>
                  <a:cubicBezTo>
                    <a:pt x="402" y="1379"/>
                    <a:pt x="422" y="1420"/>
                    <a:pt x="463" y="1465"/>
                  </a:cubicBezTo>
                  <a:cubicBezTo>
                    <a:pt x="483" y="1506"/>
                    <a:pt x="550" y="1567"/>
                    <a:pt x="590" y="1593"/>
                  </a:cubicBezTo>
                  <a:lnTo>
                    <a:pt x="570" y="1567"/>
                  </a:lnTo>
                  <a:cubicBezTo>
                    <a:pt x="570" y="1547"/>
                    <a:pt x="550" y="1526"/>
                    <a:pt x="529" y="1506"/>
                  </a:cubicBezTo>
                  <a:cubicBezTo>
                    <a:pt x="483" y="1399"/>
                    <a:pt x="463" y="1292"/>
                    <a:pt x="422" y="1186"/>
                  </a:cubicBezTo>
                  <a:cubicBezTo>
                    <a:pt x="382" y="1058"/>
                    <a:pt x="356" y="957"/>
                    <a:pt x="336" y="850"/>
                  </a:cubicBezTo>
                  <a:cubicBezTo>
                    <a:pt x="275" y="550"/>
                    <a:pt x="209" y="234"/>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9"/>
            <p:cNvSpPr/>
            <p:nvPr/>
          </p:nvSpPr>
          <p:spPr>
            <a:xfrm>
              <a:off x="4008848" y="2551520"/>
              <a:ext cx="23793" cy="40641"/>
            </a:xfrm>
            <a:custGeom>
              <a:rect b="b" l="l" r="r" t="t"/>
              <a:pathLst>
                <a:path extrusionOk="0" h="550" w="322">
                  <a:moveTo>
                    <a:pt x="1" y="0"/>
                  </a:moveTo>
                  <a:cubicBezTo>
                    <a:pt x="1" y="61"/>
                    <a:pt x="21" y="148"/>
                    <a:pt x="41" y="234"/>
                  </a:cubicBezTo>
                  <a:cubicBezTo>
                    <a:pt x="67" y="275"/>
                    <a:pt x="87" y="336"/>
                    <a:pt x="108" y="382"/>
                  </a:cubicBezTo>
                  <a:cubicBezTo>
                    <a:pt x="128" y="422"/>
                    <a:pt x="169" y="443"/>
                    <a:pt x="194" y="488"/>
                  </a:cubicBezTo>
                  <a:cubicBezTo>
                    <a:pt x="224" y="503"/>
                    <a:pt x="253" y="518"/>
                    <a:pt x="285" y="533"/>
                  </a:cubicBezTo>
                  <a:lnTo>
                    <a:pt x="285" y="533"/>
                  </a:lnTo>
                  <a:cubicBezTo>
                    <a:pt x="279" y="526"/>
                    <a:pt x="275" y="517"/>
                    <a:pt x="275" y="509"/>
                  </a:cubicBezTo>
                  <a:cubicBezTo>
                    <a:pt x="214" y="443"/>
                    <a:pt x="169" y="382"/>
                    <a:pt x="128" y="295"/>
                  </a:cubicBezTo>
                  <a:cubicBezTo>
                    <a:pt x="128" y="275"/>
                    <a:pt x="108" y="254"/>
                    <a:pt x="108" y="234"/>
                  </a:cubicBezTo>
                  <a:cubicBezTo>
                    <a:pt x="87" y="188"/>
                    <a:pt x="67" y="148"/>
                    <a:pt x="41" y="107"/>
                  </a:cubicBezTo>
                  <a:cubicBezTo>
                    <a:pt x="21" y="61"/>
                    <a:pt x="21" y="41"/>
                    <a:pt x="1" y="0"/>
                  </a:cubicBezTo>
                  <a:close/>
                  <a:moveTo>
                    <a:pt x="285" y="533"/>
                  </a:moveTo>
                  <a:cubicBezTo>
                    <a:pt x="294" y="543"/>
                    <a:pt x="307" y="549"/>
                    <a:pt x="321" y="549"/>
                  </a:cubicBezTo>
                  <a:cubicBezTo>
                    <a:pt x="309" y="544"/>
                    <a:pt x="297" y="538"/>
                    <a:pt x="285" y="533"/>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9"/>
            <p:cNvSpPr/>
            <p:nvPr/>
          </p:nvSpPr>
          <p:spPr>
            <a:xfrm>
              <a:off x="4058873" y="2534229"/>
              <a:ext cx="31626" cy="64286"/>
            </a:xfrm>
            <a:custGeom>
              <a:rect b="b" l="l" r="r" t="t"/>
              <a:pathLst>
                <a:path extrusionOk="0" h="870" w="428">
                  <a:moveTo>
                    <a:pt x="0" y="0"/>
                  </a:moveTo>
                  <a:lnTo>
                    <a:pt x="0" y="168"/>
                  </a:lnTo>
                  <a:cubicBezTo>
                    <a:pt x="0" y="254"/>
                    <a:pt x="26" y="315"/>
                    <a:pt x="46" y="382"/>
                  </a:cubicBezTo>
                  <a:cubicBezTo>
                    <a:pt x="66" y="443"/>
                    <a:pt x="87" y="529"/>
                    <a:pt x="127" y="595"/>
                  </a:cubicBezTo>
                  <a:cubicBezTo>
                    <a:pt x="153" y="636"/>
                    <a:pt x="194" y="677"/>
                    <a:pt x="214" y="722"/>
                  </a:cubicBezTo>
                  <a:cubicBezTo>
                    <a:pt x="280" y="783"/>
                    <a:pt x="341" y="824"/>
                    <a:pt x="428" y="870"/>
                  </a:cubicBezTo>
                  <a:cubicBezTo>
                    <a:pt x="341" y="763"/>
                    <a:pt x="280" y="656"/>
                    <a:pt x="214" y="529"/>
                  </a:cubicBezTo>
                  <a:cubicBezTo>
                    <a:pt x="214" y="529"/>
                    <a:pt x="194" y="509"/>
                    <a:pt x="194" y="488"/>
                  </a:cubicBezTo>
                  <a:cubicBezTo>
                    <a:pt x="127" y="341"/>
                    <a:pt x="46" y="214"/>
                    <a:pt x="26" y="61"/>
                  </a:cubicBezTo>
                  <a:cubicBezTo>
                    <a:pt x="0" y="41"/>
                    <a:pt x="0" y="20"/>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9"/>
            <p:cNvSpPr/>
            <p:nvPr/>
          </p:nvSpPr>
          <p:spPr>
            <a:xfrm>
              <a:off x="4138899" y="2507480"/>
              <a:ext cx="17365" cy="58006"/>
            </a:xfrm>
            <a:custGeom>
              <a:rect b="b" l="l" r="r" t="t"/>
              <a:pathLst>
                <a:path extrusionOk="0" h="785" w="235">
                  <a:moveTo>
                    <a:pt x="1" y="1"/>
                  </a:moveTo>
                  <a:cubicBezTo>
                    <a:pt x="21" y="108"/>
                    <a:pt x="41" y="215"/>
                    <a:pt x="41" y="342"/>
                  </a:cubicBezTo>
                  <a:cubicBezTo>
                    <a:pt x="62" y="403"/>
                    <a:pt x="62" y="489"/>
                    <a:pt x="87" y="550"/>
                  </a:cubicBezTo>
                  <a:cubicBezTo>
                    <a:pt x="128" y="637"/>
                    <a:pt x="169" y="723"/>
                    <a:pt x="235" y="784"/>
                  </a:cubicBezTo>
                  <a:cubicBezTo>
                    <a:pt x="214" y="764"/>
                    <a:pt x="214" y="744"/>
                    <a:pt x="189" y="723"/>
                  </a:cubicBezTo>
                  <a:cubicBezTo>
                    <a:pt x="169" y="657"/>
                    <a:pt x="148" y="596"/>
                    <a:pt x="148" y="530"/>
                  </a:cubicBezTo>
                  <a:cubicBezTo>
                    <a:pt x="128" y="449"/>
                    <a:pt x="128" y="342"/>
                    <a:pt x="108" y="255"/>
                  </a:cubicBezTo>
                  <a:cubicBezTo>
                    <a:pt x="87" y="169"/>
                    <a:pt x="41" y="87"/>
                    <a:pt x="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9"/>
            <p:cNvSpPr/>
            <p:nvPr/>
          </p:nvSpPr>
          <p:spPr>
            <a:xfrm>
              <a:off x="3864906" y="2509032"/>
              <a:ext cx="37685" cy="44040"/>
            </a:xfrm>
            <a:custGeom>
              <a:rect b="b" l="l" r="r" t="t"/>
              <a:pathLst>
                <a:path extrusionOk="0" h="596" w="510">
                  <a:moveTo>
                    <a:pt x="1" y="0"/>
                  </a:moveTo>
                  <a:lnTo>
                    <a:pt x="1" y="0"/>
                  </a:lnTo>
                  <a:cubicBezTo>
                    <a:pt x="107" y="66"/>
                    <a:pt x="189" y="148"/>
                    <a:pt x="255" y="234"/>
                  </a:cubicBezTo>
                  <a:cubicBezTo>
                    <a:pt x="316" y="300"/>
                    <a:pt x="382" y="382"/>
                    <a:pt x="423" y="448"/>
                  </a:cubicBezTo>
                  <a:cubicBezTo>
                    <a:pt x="463" y="509"/>
                    <a:pt x="489" y="555"/>
                    <a:pt x="509" y="595"/>
                  </a:cubicBezTo>
                  <a:cubicBezTo>
                    <a:pt x="489" y="509"/>
                    <a:pt x="463" y="448"/>
                    <a:pt x="423" y="361"/>
                  </a:cubicBezTo>
                  <a:cubicBezTo>
                    <a:pt x="402" y="275"/>
                    <a:pt x="336" y="214"/>
                    <a:pt x="275" y="148"/>
                  </a:cubicBezTo>
                  <a:cubicBezTo>
                    <a:pt x="209" y="87"/>
                    <a:pt x="107" y="46"/>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9"/>
            <p:cNvSpPr/>
            <p:nvPr/>
          </p:nvSpPr>
          <p:spPr>
            <a:xfrm>
              <a:off x="3872812" y="2501126"/>
              <a:ext cx="15444" cy="7980"/>
            </a:xfrm>
            <a:custGeom>
              <a:rect b="b" l="l" r="r" t="t"/>
              <a:pathLst>
                <a:path extrusionOk="0" h="108" w="209">
                  <a:moveTo>
                    <a:pt x="0" y="0"/>
                  </a:moveTo>
                  <a:cubicBezTo>
                    <a:pt x="21" y="26"/>
                    <a:pt x="61" y="46"/>
                    <a:pt x="102" y="67"/>
                  </a:cubicBezTo>
                  <a:cubicBezTo>
                    <a:pt x="148" y="87"/>
                    <a:pt x="168" y="107"/>
                    <a:pt x="209" y="107"/>
                  </a:cubicBezTo>
                  <a:cubicBezTo>
                    <a:pt x="189" y="87"/>
                    <a:pt x="148" y="67"/>
                    <a:pt x="128" y="46"/>
                  </a:cubicBezTo>
                  <a:cubicBezTo>
                    <a:pt x="82" y="26"/>
                    <a:pt x="41" y="26"/>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9"/>
            <p:cNvSpPr/>
            <p:nvPr/>
          </p:nvSpPr>
          <p:spPr>
            <a:xfrm>
              <a:off x="3847615" y="2521815"/>
              <a:ext cx="32808" cy="48547"/>
            </a:xfrm>
            <a:custGeom>
              <a:rect b="b" l="l" r="r" t="t"/>
              <a:pathLst>
                <a:path extrusionOk="0" h="657" w="444">
                  <a:moveTo>
                    <a:pt x="1" y="0"/>
                  </a:moveTo>
                  <a:lnTo>
                    <a:pt x="1" y="0"/>
                  </a:lnTo>
                  <a:cubicBezTo>
                    <a:pt x="41" y="41"/>
                    <a:pt x="87" y="82"/>
                    <a:pt x="128" y="127"/>
                  </a:cubicBezTo>
                  <a:cubicBezTo>
                    <a:pt x="189" y="209"/>
                    <a:pt x="235" y="275"/>
                    <a:pt x="296" y="356"/>
                  </a:cubicBezTo>
                  <a:cubicBezTo>
                    <a:pt x="316" y="402"/>
                    <a:pt x="341" y="443"/>
                    <a:pt x="362" y="483"/>
                  </a:cubicBezTo>
                  <a:cubicBezTo>
                    <a:pt x="362" y="509"/>
                    <a:pt x="382" y="529"/>
                    <a:pt x="382" y="550"/>
                  </a:cubicBezTo>
                  <a:cubicBezTo>
                    <a:pt x="402" y="590"/>
                    <a:pt x="423" y="636"/>
                    <a:pt x="443" y="656"/>
                  </a:cubicBezTo>
                  <a:cubicBezTo>
                    <a:pt x="423" y="570"/>
                    <a:pt x="423" y="483"/>
                    <a:pt x="382" y="402"/>
                  </a:cubicBezTo>
                  <a:cubicBezTo>
                    <a:pt x="362" y="316"/>
                    <a:pt x="316" y="229"/>
                    <a:pt x="255" y="168"/>
                  </a:cubicBezTo>
                  <a:cubicBezTo>
                    <a:pt x="214" y="127"/>
                    <a:pt x="168" y="82"/>
                    <a:pt x="128" y="61"/>
                  </a:cubicBezTo>
                  <a:cubicBezTo>
                    <a:pt x="87" y="41"/>
                    <a:pt x="41" y="21"/>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9"/>
            <p:cNvSpPr/>
            <p:nvPr/>
          </p:nvSpPr>
          <p:spPr>
            <a:xfrm>
              <a:off x="3827294" y="2589057"/>
              <a:ext cx="20394" cy="7980"/>
            </a:xfrm>
            <a:custGeom>
              <a:rect b="b" l="l" r="r" t="t"/>
              <a:pathLst>
                <a:path extrusionOk="0" h="108" w="276">
                  <a:moveTo>
                    <a:pt x="189" y="1"/>
                  </a:moveTo>
                  <a:cubicBezTo>
                    <a:pt x="128" y="21"/>
                    <a:pt x="62" y="62"/>
                    <a:pt x="1" y="108"/>
                  </a:cubicBezTo>
                  <a:cubicBezTo>
                    <a:pt x="21" y="108"/>
                    <a:pt x="62" y="82"/>
                    <a:pt x="82" y="62"/>
                  </a:cubicBezTo>
                  <a:cubicBezTo>
                    <a:pt x="128" y="41"/>
                    <a:pt x="169" y="21"/>
                    <a:pt x="209" y="21"/>
                  </a:cubicBezTo>
                  <a:cubicBezTo>
                    <a:pt x="235" y="1"/>
                    <a:pt x="255" y="1"/>
                    <a:pt x="276"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9"/>
            <p:cNvSpPr/>
            <p:nvPr/>
          </p:nvSpPr>
          <p:spPr>
            <a:xfrm>
              <a:off x="3831802" y="2602949"/>
              <a:ext cx="17365" cy="1626"/>
            </a:xfrm>
            <a:custGeom>
              <a:rect b="b" l="l" r="r" t="t"/>
              <a:pathLst>
                <a:path extrusionOk="0" h="22" w="235">
                  <a:moveTo>
                    <a:pt x="174" y="1"/>
                  </a:moveTo>
                  <a:cubicBezTo>
                    <a:pt x="128" y="1"/>
                    <a:pt x="67" y="1"/>
                    <a:pt x="1" y="21"/>
                  </a:cubicBezTo>
                  <a:lnTo>
                    <a:pt x="128" y="21"/>
                  </a:lnTo>
                  <a:cubicBezTo>
                    <a:pt x="174" y="21"/>
                    <a:pt x="194" y="1"/>
                    <a:pt x="235"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9"/>
            <p:cNvSpPr/>
            <p:nvPr/>
          </p:nvSpPr>
          <p:spPr>
            <a:xfrm>
              <a:off x="3835201" y="2610855"/>
              <a:ext cx="16995" cy="3103"/>
            </a:xfrm>
            <a:custGeom>
              <a:rect b="b" l="l" r="r" t="t"/>
              <a:pathLst>
                <a:path extrusionOk="0" h="42" w="230">
                  <a:moveTo>
                    <a:pt x="1" y="1"/>
                  </a:moveTo>
                  <a:cubicBezTo>
                    <a:pt x="48" y="17"/>
                    <a:pt x="99" y="20"/>
                    <a:pt x="148" y="21"/>
                  </a:cubicBezTo>
                  <a:lnTo>
                    <a:pt x="148" y="21"/>
                  </a:lnTo>
                  <a:cubicBezTo>
                    <a:pt x="100" y="9"/>
                    <a:pt x="54" y="1"/>
                    <a:pt x="1" y="1"/>
                  </a:cubicBezTo>
                  <a:close/>
                  <a:moveTo>
                    <a:pt x="148" y="21"/>
                  </a:moveTo>
                  <a:lnTo>
                    <a:pt x="148" y="21"/>
                  </a:lnTo>
                  <a:cubicBezTo>
                    <a:pt x="171" y="26"/>
                    <a:pt x="194" y="32"/>
                    <a:pt x="218" y="38"/>
                  </a:cubicBezTo>
                  <a:lnTo>
                    <a:pt x="218" y="38"/>
                  </a:lnTo>
                  <a:cubicBezTo>
                    <a:pt x="208" y="33"/>
                    <a:pt x="204" y="21"/>
                    <a:pt x="189" y="21"/>
                  </a:cubicBezTo>
                  <a:cubicBezTo>
                    <a:pt x="176" y="21"/>
                    <a:pt x="162" y="21"/>
                    <a:pt x="148" y="21"/>
                  </a:cubicBezTo>
                  <a:close/>
                  <a:moveTo>
                    <a:pt x="218" y="38"/>
                  </a:moveTo>
                  <a:cubicBezTo>
                    <a:pt x="221" y="40"/>
                    <a:pt x="225" y="41"/>
                    <a:pt x="230" y="41"/>
                  </a:cubicBezTo>
                  <a:cubicBezTo>
                    <a:pt x="226" y="40"/>
                    <a:pt x="222" y="39"/>
                    <a:pt x="218" y="38"/>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9"/>
            <p:cNvSpPr/>
            <p:nvPr/>
          </p:nvSpPr>
          <p:spPr>
            <a:xfrm>
              <a:off x="3913379" y="2612407"/>
              <a:ext cx="6503" cy="34656"/>
            </a:xfrm>
            <a:custGeom>
              <a:rect b="b" l="l" r="r" t="t"/>
              <a:pathLst>
                <a:path extrusionOk="0" h="469" w="88">
                  <a:moveTo>
                    <a:pt x="21" y="0"/>
                  </a:moveTo>
                  <a:cubicBezTo>
                    <a:pt x="21" y="87"/>
                    <a:pt x="1" y="173"/>
                    <a:pt x="21" y="254"/>
                  </a:cubicBezTo>
                  <a:cubicBezTo>
                    <a:pt x="21" y="321"/>
                    <a:pt x="21" y="402"/>
                    <a:pt x="87" y="468"/>
                  </a:cubicBezTo>
                  <a:cubicBezTo>
                    <a:pt x="87" y="448"/>
                    <a:pt x="62" y="448"/>
                    <a:pt x="62" y="427"/>
                  </a:cubicBezTo>
                  <a:lnTo>
                    <a:pt x="62" y="275"/>
                  </a:lnTo>
                  <a:cubicBezTo>
                    <a:pt x="62" y="193"/>
                    <a:pt x="41" y="87"/>
                    <a:pt x="21"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9"/>
            <p:cNvSpPr/>
            <p:nvPr/>
          </p:nvSpPr>
          <p:spPr>
            <a:xfrm>
              <a:off x="3902517" y="2628146"/>
              <a:ext cx="3030" cy="26749"/>
            </a:xfrm>
            <a:custGeom>
              <a:rect b="b" l="l" r="r" t="t"/>
              <a:pathLst>
                <a:path extrusionOk="0" h="362" w="41">
                  <a:moveTo>
                    <a:pt x="41" y="1"/>
                  </a:moveTo>
                  <a:cubicBezTo>
                    <a:pt x="21" y="62"/>
                    <a:pt x="0" y="128"/>
                    <a:pt x="0" y="189"/>
                  </a:cubicBezTo>
                  <a:lnTo>
                    <a:pt x="0" y="362"/>
                  </a:lnTo>
                  <a:cubicBezTo>
                    <a:pt x="21" y="296"/>
                    <a:pt x="21" y="255"/>
                    <a:pt x="41" y="189"/>
                  </a:cubicBezTo>
                  <a:lnTo>
                    <a:pt x="41"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9"/>
            <p:cNvSpPr/>
            <p:nvPr/>
          </p:nvSpPr>
          <p:spPr>
            <a:xfrm>
              <a:off x="4044982" y="2618762"/>
              <a:ext cx="44040" cy="7685"/>
            </a:xfrm>
            <a:custGeom>
              <a:rect b="b" l="l" r="r" t="t"/>
              <a:pathLst>
                <a:path extrusionOk="0" h="104" w="596">
                  <a:moveTo>
                    <a:pt x="595" y="1"/>
                  </a:moveTo>
                  <a:cubicBezTo>
                    <a:pt x="549" y="21"/>
                    <a:pt x="509" y="21"/>
                    <a:pt x="468" y="21"/>
                  </a:cubicBezTo>
                  <a:cubicBezTo>
                    <a:pt x="439" y="28"/>
                    <a:pt x="410" y="30"/>
                    <a:pt x="382" y="30"/>
                  </a:cubicBezTo>
                  <a:cubicBezTo>
                    <a:pt x="325" y="30"/>
                    <a:pt x="268" y="21"/>
                    <a:pt x="214" y="21"/>
                  </a:cubicBezTo>
                  <a:lnTo>
                    <a:pt x="0" y="21"/>
                  </a:lnTo>
                  <a:cubicBezTo>
                    <a:pt x="92" y="69"/>
                    <a:pt x="195" y="103"/>
                    <a:pt x="293" y="103"/>
                  </a:cubicBezTo>
                  <a:cubicBezTo>
                    <a:pt x="330" y="103"/>
                    <a:pt x="367" y="98"/>
                    <a:pt x="402" y="87"/>
                  </a:cubicBezTo>
                  <a:cubicBezTo>
                    <a:pt x="468" y="62"/>
                    <a:pt x="529" y="41"/>
                    <a:pt x="59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9"/>
            <p:cNvSpPr/>
            <p:nvPr/>
          </p:nvSpPr>
          <p:spPr>
            <a:xfrm>
              <a:off x="4065228" y="2631175"/>
              <a:ext cx="21872" cy="2956"/>
            </a:xfrm>
            <a:custGeom>
              <a:rect b="b" l="l" r="r" t="t"/>
              <a:pathLst>
                <a:path extrusionOk="0" h="40" w="296">
                  <a:moveTo>
                    <a:pt x="214" y="0"/>
                  </a:moveTo>
                  <a:cubicBezTo>
                    <a:pt x="148" y="21"/>
                    <a:pt x="87" y="21"/>
                    <a:pt x="1" y="21"/>
                  </a:cubicBezTo>
                  <a:cubicBezTo>
                    <a:pt x="34" y="33"/>
                    <a:pt x="66" y="40"/>
                    <a:pt x="100" y="40"/>
                  </a:cubicBezTo>
                  <a:cubicBezTo>
                    <a:pt x="134" y="40"/>
                    <a:pt x="171" y="33"/>
                    <a:pt x="214" y="21"/>
                  </a:cubicBezTo>
                  <a:cubicBezTo>
                    <a:pt x="235" y="21"/>
                    <a:pt x="255" y="21"/>
                    <a:pt x="296"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9"/>
            <p:cNvSpPr/>
            <p:nvPr/>
          </p:nvSpPr>
          <p:spPr>
            <a:xfrm>
              <a:off x="4076164" y="2639082"/>
              <a:ext cx="7980" cy="1552"/>
            </a:xfrm>
            <a:custGeom>
              <a:rect b="b" l="l" r="r" t="t"/>
              <a:pathLst>
                <a:path extrusionOk="0" h="21" w="108">
                  <a:moveTo>
                    <a:pt x="87" y="0"/>
                  </a:moveTo>
                  <a:cubicBezTo>
                    <a:pt x="66" y="21"/>
                    <a:pt x="46" y="21"/>
                    <a:pt x="0" y="21"/>
                  </a:cubicBezTo>
                  <a:cubicBezTo>
                    <a:pt x="46" y="21"/>
                    <a:pt x="87" y="21"/>
                    <a:pt x="107"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9"/>
            <p:cNvSpPr/>
            <p:nvPr/>
          </p:nvSpPr>
          <p:spPr>
            <a:xfrm>
              <a:off x="4112224" y="2566889"/>
              <a:ext cx="57932" cy="35764"/>
            </a:xfrm>
            <a:custGeom>
              <a:rect b="b" l="l" r="r" t="t"/>
              <a:pathLst>
                <a:path extrusionOk="0" h="484" w="784">
                  <a:moveTo>
                    <a:pt x="1" y="1"/>
                  </a:moveTo>
                  <a:lnTo>
                    <a:pt x="1" y="1"/>
                  </a:lnTo>
                  <a:cubicBezTo>
                    <a:pt x="21" y="67"/>
                    <a:pt x="41" y="128"/>
                    <a:pt x="67" y="194"/>
                  </a:cubicBezTo>
                  <a:cubicBezTo>
                    <a:pt x="87" y="235"/>
                    <a:pt x="107" y="301"/>
                    <a:pt x="148" y="341"/>
                  </a:cubicBezTo>
                  <a:cubicBezTo>
                    <a:pt x="235" y="408"/>
                    <a:pt x="341" y="448"/>
                    <a:pt x="448" y="469"/>
                  </a:cubicBezTo>
                  <a:cubicBezTo>
                    <a:pt x="479" y="479"/>
                    <a:pt x="511" y="484"/>
                    <a:pt x="540" y="484"/>
                  </a:cubicBezTo>
                  <a:cubicBezTo>
                    <a:pt x="569" y="484"/>
                    <a:pt x="596" y="479"/>
                    <a:pt x="616" y="469"/>
                  </a:cubicBezTo>
                  <a:cubicBezTo>
                    <a:pt x="677" y="469"/>
                    <a:pt x="723" y="448"/>
                    <a:pt x="784" y="428"/>
                  </a:cubicBezTo>
                  <a:lnTo>
                    <a:pt x="657" y="428"/>
                  </a:lnTo>
                  <a:cubicBezTo>
                    <a:pt x="596" y="428"/>
                    <a:pt x="530" y="408"/>
                    <a:pt x="469" y="408"/>
                  </a:cubicBezTo>
                  <a:cubicBezTo>
                    <a:pt x="382" y="362"/>
                    <a:pt x="296" y="341"/>
                    <a:pt x="214" y="301"/>
                  </a:cubicBezTo>
                  <a:cubicBezTo>
                    <a:pt x="194" y="280"/>
                    <a:pt x="168" y="255"/>
                    <a:pt x="148" y="235"/>
                  </a:cubicBezTo>
                  <a:cubicBezTo>
                    <a:pt x="107" y="194"/>
                    <a:pt x="87" y="153"/>
                    <a:pt x="67" y="107"/>
                  </a:cubicBezTo>
                  <a:cubicBezTo>
                    <a:pt x="41" y="87"/>
                    <a:pt x="21" y="46"/>
                    <a:pt x="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9"/>
            <p:cNvSpPr/>
            <p:nvPr/>
          </p:nvSpPr>
          <p:spPr>
            <a:xfrm>
              <a:off x="4151313" y="2574796"/>
              <a:ext cx="20394" cy="10049"/>
            </a:xfrm>
            <a:custGeom>
              <a:rect b="b" l="l" r="r" t="t"/>
              <a:pathLst>
                <a:path extrusionOk="0" h="136" w="276">
                  <a:moveTo>
                    <a:pt x="1" y="0"/>
                  </a:moveTo>
                  <a:lnTo>
                    <a:pt x="1" y="0"/>
                  </a:lnTo>
                  <a:cubicBezTo>
                    <a:pt x="21" y="46"/>
                    <a:pt x="67" y="87"/>
                    <a:pt x="107" y="107"/>
                  </a:cubicBezTo>
                  <a:cubicBezTo>
                    <a:pt x="154" y="122"/>
                    <a:pt x="188" y="136"/>
                    <a:pt x="226" y="136"/>
                  </a:cubicBezTo>
                  <a:cubicBezTo>
                    <a:pt x="241" y="136"/>
                    <a:pt x="257" y="134"/>
                    <a:pt x="275" y="128"/>
                  </a:cubicBezTo>
                  <a:cubicBezTo>
                    <a:pt x="194" y="107"/>
                    <a:pt x="107" y="67"/>
                    <a:pt x="21" y="21"/>
                  </a:cubicBezTo>
                  <a:lnTo>
                    <a:pt x="1"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9"/>
            <p:cNvSpPr/>
            <p:nvPr/>
          </p:nvSpPr>
          <p:spPr>
            <a:xfrm>
              <a:off x="3896088" y="2496618"/>
              <a:ext cx="100420" cy="101898"/>
            </a:xfrm>
            <a:custGeom>
              <a:rect b="b" l="l" r="r" t="t"/>
              <a:pathLst>
                <a:path extrusionOk="0" h="1379" w="1359">
                  <a:moveTo>
                    <a:pt x="1" y="0"/>
                  </a:moveTo>
                  <a:cubicBezTo>
                    <a:pt x="41" y="87"/>
                    <a:pt x="108" y="168"/>
                    <a:pt x="148" y="234"/>
                  </a:cubicBezTo>
                  <a:cubicBezTo>
                    <a:pt x="194" y="341"/>
                    <a:pt x="255" y="423"/>
                    <a:pt x="296" y="529"/>
                  </a:cubicBezTo>
                  <a:cubicBezTo>
                    <a:pt x="342" y="636"/>
                    <a:pt x="382" y="743"/>
                    <a:pt x="423" y="850"/>
                  </a:cubicBezTo>
                  <a:cubicBezTo>
                    <a:pt x="448" y="891"/>
                    <a:pt x="489" y="931"/>
                    <a:pt x="509" y="977"/>
                  </a:cubicBezTo>
                  <a:cubicBezTo>
                    <a:pt x="550" y="1038"/>
                    <a:pt x="596" y="1079"/>
                    <a:pt x="637" y="1125"/>
                  </a:cubicBezTo>
                  <a:cubicBezTo>
                    <a:pt x="677" y="1165"/>
                    <a:pt x="723" y="1186"/>
                    <a:pt x="764" y="1206"/>
                  </a:cubicBezTo>
                  <a:cubicBezTo>
                    <a:pt x="804" y="1231"/>
                    <a:pt x="850" y="1252"/>
                    <a:pt x="891" y="1272"/>
                  </a:cubicBezTo>
                  <a:cubicBezTo>
                    <a:pt x="932" y="1292"/>
                    <a:pt x="957" y="1313"/>
                    <a:pt x="998" y="1333"/>
                  </a:cubicBezTo>
                  <a:cubicBezTo>
                    <a:pt x="1038" y="1359"/>
                    <a:pt x="1105" y="1359"/>
                    <a:pt x="1145" y="1359"/>
                  </a:cubicBezTo>
                  <a:cubicBezTo>
                    <a:pt x="1186" y="1359"/>
                    <a:pt x="1232" y="1379"/>
                    <a:pt x="1272" y="1379"/>
                  </a:cubicBezTo>
                  <a:lnTo>
                    <a:pt x="1359" y="1379"/>
                  </a:lnTo>
                  <a:cubicBezTo>
                    <a:pt x="1339" y="1379"/>
                    <a:pt x="1293" y="1379"/>
                    <a:pt x="1272" y="1359"/>
                  </a:cubicBezTo>
                  <a:lnTo>
                    <a:pt x="1293" y="1359"/>
                  </a:lnTo>
                  <a:cubicBezTo>
                    <a:pt x="1232" y="1333"/>
                    <a:pt x="1166" y="1313"/>
                    <a:pt x="1105" y="1313"/>
                  </a:cubicBezTo>
                  <a:cubicBezTo>
                    <a:pt x="1084" y="1292"/>
                    <a:pt x="1038" y="1292"/>
                    <a:pt x="1018" y="1272"/>
                  </a:cubicBezTo>
                  <a:cubicBezTo>
                    <a:pt x="977" y="1252"/>
                    <a:pt x="932" y="1206"/>
                    <a:pt x="891" y="1186"/>
                  </a:cubicBezTo>
                  <a:cubicBezTo>
                    <a:pt x="850" y="1145"/>
                    <a:pt x="784" y="1104"/>
                    <a:pt x="743" y="1079"/>
                  </a:cubicBezTo>
                  <a:cubicBezTo>
                    <a:pt x="703" y="1018"/>
                    <a:pt x="677" y="977"/>
                    <a:pt x="637" y="931"/>
                  </a:cubicBezTo>
                  <a:cubicBezTo>
                    <a:pt x="616" y="911"/>
                    <a:pt x="596" y="891"/>
                    <a:pt x="596" y="850"/>
                  </a:cubicBezTo>
                  <a:cubicBezTo>
                    <a:pt x="576" y="824"/>
                    <a:pt x="550" y="804"/>
                    <a:pt x="550" y="784"/>
                  </a:cubicBezTo>
                  <a:cubicBezTo>
                    <a:pt x="509" y="723"/>
                    <a:pt x="489" y="657"/>
                    <a:pt x="448" y="596"/>
                  </a:cubicBezTo>
                  <a:cubicBezTo>
                    <a:pt x="403" y="509"/>
                    <a:pt x="362" y="443"/>
                    <a:pt x="321" y="382"/>
                  </a:cubicBezTo>
                  <a:cubicBezTo>
                    <a:pt x="275" y="316"/>
                    <a:pt x="214" y="234"/>
                    <a:pt x="169" y="168"/>
                  </a:cubicBezTo>
                  <a:cubicBezTo>
                    <a:pt x="108" y="107"/>
                    <a:pt x="67" y="61"/>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9"/>
            <p:cNvSpPr/>
            <p:nvPr/>
          </p:nvSpPr>
          <p:spPr>
            <a:xfrm>
              <a:off x="4159220" y="2498096"/>
              <a:ext cx="10936" cy="29779"/>
            </a:xfrm>
            <a:custGeom>
              <a:rect b="b" l="l" r="r" t="t"/>
              <a:pathLst>
                <a:path extrusionOk="0" h="403" w="148">
                  <a:moveTo>
                    <a:pt x="0" y="1"/>
                  </a:moveTo>
                  <a:cubicBezTo>
                    <a:pt x="0" y="21"/>
                    <a:pt x="0" y="21"/>
                    <a:pt x="21" y="41"/>
                  </a:cubicBezTo>
                  <a:cubicBezTo>
                    <a:pt x="41" y="67"/>
                    <a:pt x="41" y="108"/>
                    <a:pt x="67" y="148"/>
                  </a:cubicBezTo>
                  <a:lnTo>
                    <a:pt x="67" y="194"/>
                  </a:lnTo>
                  <a:cubicBezTo>
                    <a:pt x="87" y="235"/>
                    <a:pt x="107" y="275"/>
                    <a:pt x="128" y="342"/>
                  </a:cubicBezTo>
                  <a:lnTo>
                    <a:pt x="128" y="403"/>
                  </a:lnTo>
                  <a:cubicBezTo>
                    <a:pt x="148" y="382"/>
                    <a:pt x="148" y="342"/>
                    <a:pt x="148" y="296"/>
                  </a:cubicBezTo>
                  <a:cubicBezTo>
                    <a:pt x="148" y="255"/>
                    <a:pt x="148" y="214"/>
                    <a:pt x="128" y="169"/>
                  </a:cubicBezTo>
                  <a:cubicBezTo>
                    <a:pt x="128" y="148"/>
                    <a:pt x="107" y="128"/>
                    <a:pt x="107" y="87"/>
                  </a:cubicBezTo>
                  <a:cubicBezTo>
                    <a:pt x="67" y="67"/>
                    <a:pt x="41" y="2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9"/>
            <p:cNvSpPr/>
            <p:nvPr/>
          </p:nvSpPr>
          <p:spPr>
            <a:xfrm>
              <a:off x="4176510" y="2509032"/>
              <a:ext cx="12488" cy="26749"/>
            </a:xfrm>
            <a:custGeom>
              <a:rect b="b" l="l" r="r" t="t"/>
              <a:pathLst>
                <a:path extrusionOk="0" h="362" w="169">
                  <a:moveTo>
                    <a:pt x="0" y="0"/>
                  </a:moveTo>
                  <a:cubicBezTo>
                    <a:pt x="41" y="127"/>
                    <a:pt x="107" y="234"/>
                    <a:pt x="148" y="361"/>
                  </a:cubicBezTo>
                  <a:cubicBezTo>
                    <a:pt x="168" y="300"/>
                    <a:pt x="148" y="234"/>
                    <a:pt x="128" y="194"/>
                  </a:cubicBezTo>
                  <a:cubicBezTo>
                    <a:pt x="107" y="107"/>
                    <a:pt x="61" y="46"/>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9"/>
            <p:cNvSpPr/>
            <p:nvPr/>
          </p:nvSpPr>
          <p:spPr>
            <a:xfrm>
              <a:off x="4196831" y="2518416"/>
              <a:ext cx="9458" cy="22242"/>
            </a:xfrm>
            <a:custGeom>
              <a:rect b="b" l="l" r="r" t="t"/>
              <a:pathLst>
                <a:path extrusionOk="0" h="301" w="128">
                  <a:moveTo>
                    <a:pt x="0" y="0"/>
                  </a:moveTo>
                  <a:lnTo>
                    <a:pt x="0" y="21"/>
                  </a:lnTo>
                  <a:cubicBezTo>
                    <a:pt x="20" y="87"/>
                    <a:pt x="20" y="148"/>
                    <a:pt x="41" y="214"/>
                  </a:cubicBezTo>
                  <a:lnTo>
                    <a:pt x="41" y="234"/>
                  </a:lnTo>
                  <a:lnTo>
                    <a:pt x="41" y="275"/>
                  </a:lnTo>
                  <a:lnTo>
                    <a:pt x="41" y="301"/>
                  </a:lnTo>
                  <a:lnTo>
                    <a:pt x="66" y="301"/>
                  </a:lnTo>
                  <a:cubicBezTo>
                    <a:pt x="127" y="214"/>
                    <a:pt x="87" y="67"/>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9"/>
            <p:cNvSpPr/>
            <p:nvPr/>
          </p:nvSpPr>
          <p:spPr>
            <a:xfrm>
              <a:off x="4214122" y="2524771"/>
              <a:ext cx="3030" cy="17365"/>
            </a:xfrm>
            <a:custGeom>
              <a:rect b="b" l="l" r="r" t="t"/>
              <a:pathLst>
                <a:path extrusionOk="0" h="235" w="41">
                  <a:moveTo>
                    <a:pt x="0" y="1"/>
                  </a:moveTo>
                  <a:lnTo>
                    <a:pt x="0" y="128"/>
                  </a:lnTo>
                  <a:cubicBezTo>
                    <a:pt x="0" y="147"/>
                    <a:pt x="17" y="182"/>
                    <a:pt x="36" y="208"/>
                  </a:cubicBezTo>
                  <a:lnTo>
                    <a:pt x="36" y="208"/>
                  </a:lnTo>
                  <a:cubicBezTo>
                    <a:pt x="41" y="183"/>
                    <a:pt x="41" y="148"/>
                    <a:pt x="41" y="148"/>
                  </a:cubicBezTo>
                  <a:cubicBezTo>
                    <a:pt x="41" y="87"/>
                    <a:pt x="41" y="42"/>
                    <a:pt x="0" y="1"/>
                  </a:cubicBezTo>
                  <a:close/>
                  <a:moveTo>
                    <a:pt x="36" y="208"/>
                  </a:moveTo>
                  <a:cubicBezTo>
                    <a:pt x="35" y="214"/>
                    <a:pt x="33" y="220"/>
                    <a:pt x="31" y="224"/>
                  </a:cubicBezTo>
                  <a:lnTo>
                    <a:pt x="31" y="224"/>
                  </a:lnTo>
                  <a:lnTo>
                    <a:pt x="41" y="215"/>
                  </a:lnTo>
                  <a:cubicBezTo>
                    <a:pt x="39" y="212"/>
                    <a:pt x="37" y="210"/>
                    <a:pt x="36" y="208"/>
                  </a:cubicBezTo>
                  <a:close/>
                  <a:moveTo>
                    <a:pt x="31" y="224"/>
                  </a:moveTo>
                  <a:lnTo>
                    <a:pt x="20" y="235"/>
                  </a:lnTo>
                  <a:cubicBezTo>
                    <a:pt x="25" y="235"/>
                    <a:pt x="28" y="231"/>
                    <a:pt x="31" y="224"/>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9"/>
            <p:cNvSpPr/>
            <p:nvPr/>
          </p:nvSpPr>
          <p:spPr>
            <a:xfrm>
              <a:off x="4231412" y="2524771"/>
              <a:ext cx="6059" cy="14040"/>
            </a:xfrm>
            <a:custGeom>
              <a:rect b="b" l="l" r="r" t="t"/>
              <a:pathLst>
                <a:path extrusionOk="0" h="190" w="82">
                  <a:moveTo>
                    <a:pt x="0" y="1"/>
                  </a:moveTo>
                  <a:cubicBezTo>
                    <a:pt x="0" y="21"/>
                    <a:pt x="20" y="42"/>
                    <a:pt x="20" y="62"/>
                  </a:cubicBezTo>
                  <a:cubicBezTo>
                    <a:pt x="20" y="108"/>
                    <a:pt x="41" y="128"/>
                    <a:pt x="41" y="169"/>
                  </a:cubicBezTo>
                  <a:lnTo>
                    <a:pt x="61" y="189"/>
                  </a:lnTo>
                  <a:cubicBezTo>
                    <a:pt x="81" y="148"/>
                    <a:pt x="61" y="108"/>
                    <a:pt x="61" y="87"/>
                  </a:cubicBezTo>
                  <a:cubicBezTo>
                    <a:pt x="61" y="42"/>
                    <a:pt x="41" y="2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9"/>
            <p:cNvSpPr/>
            <p:nvPr/>
          </p:nvSpPr>
          <p:spPr>
            <a:xfrm>
              <a:off x="4248703" y="2521815"/>
              <a:ext cx="9458" cy="12488"/>
            </a:xfrm>
            <a:custGeom>
              <a:rect b="b" l="l" r="r" t="t"/>
              <a:pathLst>
                <a:path extrusionOk="0" h="169" w="128">
                  <a:moveTo>
                    <a:pt x="0" y="0"/>
                  </a:moveTo>
                  <a:cubicBezTo>
                    <a:pt x="0" y="41"/>
                    <a:pt x="20" y="82"/>
                    <a:pt x="61" y="127"/>
                  </a:cubicBezTo>
                  <a:cubicBezTo>
                    <a:pt x="61" y="127"/>
                    <a:pt x="81" y="148"/>
                    <a:pt x="102" y="168"/>
                  </a:cubicBezTo>
                  <a:cubicBezTo>
                    <a:pt x="127" y="82"/>
                    <a:pt x="61" y="21"/>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9"/>
            <p:cNvSpPr/>
            <p:nvPr/>
          </p:nvSpPr>
          <p:spPr>
            <a:xfrm>
              <a:off x="4264073" y="2513909"/>
              <a:ext cx="12857" cy="12488"/>
            </a:xfrm>
            <a:custGeom>
              <a:rect b="b" l="l" r="r" t="t"/>
              <a:pathLst>
                <a:path extrusionOk="0" h="169" w="174">
                  <a:moveTo>
                    <a:pt x="1" y="0"/>
                  </a:moveTo>
                  <a:cubicBezTo>
                    <a:pt x="21" y="41"/>
                    <a:pt x="46" y="82"/>
                    <a:pt x="87" y="128"/>
                  </a:cubicBezTo>
                  <a:cubicBezTo>
                    <a:pt x="107" y="128"/>
                    <a:pt x="128" y="148"/>
                    <a:pt x="148" y="168"/>
                  </a:cubicBezTo>
                  <a:cubicBezTo>
                    <a:pt x="174" y="148"/>
                    <a:pt x="148" y="107"/>
                    <a:pt x="148" y="82"/>
                  </a:cubicBezTo>
                  <a:cubicBezTo>
                    <a:pt x="128" y="21"/>
                    <a:pt x="67" y="0"/>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9"/>
            <p:cNvSpPr/>
            <p:nvPr/>
          </p:nvSpPr>
          <p:spPr>
            <a:xfrm>
              <a:off x="4270502" y="2507480"/>
              <a:ext cx="13966" cy="15887"/>
            </a:xfrm>
            <a:custGeom>
              <a:rect b="b" l="l" r="r" t="t"/>
              <a:pathLst>
                <a:path extrusionOk="0" h="215" w="189">
                  <a:moveTo>
                    <a:pt x="0" y="1"/>
                  </a:moveTo>
                  <a:lnTo>
                    <a:pt x="0" y="1"/>
                  </a:lnTo>
                  <a:cubicBezTo>
                    <a:pt x="41" y="67"/>
                    <a:pt x="87" y="108"/>
                    <a:pt x="127" y="169"/>
                  </a:cubicBezTo>
                  <a:lnTo>
                    <a:pt x="168" y="215"/>
                  </a:lnTo>
                  <a:lnTo>
                    <a:pt x="188" y="215"/>
                  </a:lnTo>
                  <a:cubicBezTo>
                    <a:pt x="188" y="169"/>
                    <a:pt x="168" y="148"/>
                    <a:pt x="168" y="128"/>
                  </a:cubicBezTo>
                  <a:cubicBezTo>
                    <a:pt x="148" y="42"/>
                    <a:pt x="61" y="2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9"/>
            <p:cNvSpPr/>
            <p:nvPr/>
          </p:nvSpPr>
          <p:spPr>
            <a:xfrm>
              <a:off x="4185895" y="2613885"/>
              <a:ext cx="9458" cy="33178"/>
            </a:xfrm>
            <a:custGeom>
              <a:rect b="b" l="l" r="r" t="t"/>
              <a:pathLst>
                <a:path extrusionOk="0" h="449" w="128">
                  <a:moveTo>
                    <a:pt x="87" y="0"/>
                  </a:moveTo>
                  <a:lnTo>
                    <a:pt x="87" y="67"/>
                  </a:lnTo>
                  <a:cubicBezTo>
                    <a:pt x="87" y="153"/>
                    <a:pt x="62" y="255"/>
                    <a:pt x="41" y="341"/>
                  </a:cubicBezTo>
                  <a:lnTo>
                    <a:pt x="21" y="362"/>
                  </a:lnTo>
                  <a:cubicBezTo>
                    <a:pt x="21" y="382"/>
                    <a:pt x="21" y="407"/>
                    <a:pt x="1" y="448"/>
                  </a:cubicBezTo>
                  <a:cubicBezTo>
                    <a:pt x="21" y="407"/>
                    <a:pt x="41" y="362"/>
                    <a:pt x="62" y="321"/>
                  </a:cubicBezTo>
                  <a:cubicBezTo>
                    <a:pt x="128" y="214"/>
                    <a:pt x="107" y="107"/>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9"/>
            <p:cNvSpPr/>
            <p:nvPr/>
          </p:nvSpPr>
          <p:spPr>
            <a:xfrm>
              <a:off x="4192323" y="2643959"/>
              <a:ext cx="6059" cy="10936"/>
            </a:xfrm>
            <a:custGeom>
              <a:rect b="b" l="l" r="r" t="t"/>
              <a:pathLst>
                <a:path extrusionOk="0" h="148" w="82">
                  <a:moveTo>
                    <a:pt x="81" y="0"/>
                  </a:moveTo>
                  <a:cubicBezTo>
                    <a:pt x="61" y="61"/>
                    <a:pt x="41" y="102"/>
                    <a:pt x="0" y="148"/>
                  </a:cubicBezTo>
                  <a:lnTo>
                    <a:pt x="20" y="148"/>
                  </a:lnTo>
                  <a:cubicBezTo>
                    <a:pt x="20" y="128"/>
                    <a:pt x="41" y="102"/>
                    <a:pt x="61" y="82"/>
                  </a:cubicBezTo>
                  <a:cubicBezTo>
                    <a:pt x="61" y="61"/>
                    <a:pt x="81" y="21"/>
                    <a:pt x="8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9"/>
            <p:cNvSpPr/>
            <p:nvPr/>
          </p:nvSpPr>
          <p:spPr>
            <a:xfrm>
              <a:off x="4068258" y="2653343"/>
              <a:ext cx="17365" cy="8424"/>
            </a:xfrm>
            <a:custGeom>
              <a:rect b="b" l="l" r="r" t="t"/>
              <a:pathLst>
                <a:path extrusionOk="0" h="114" w="235">
                  <a:moveTo>
                    <a:pt x="234" y="1"/>
                  </a:moveTo>
                  <a:cubicBezTo>
                    <a:pt x="194" y="1"/>
                    <a:pt x="153" y="21"/>
                    <a:pt x="107" y="41"/>
                  </a:cubicBezTo>
                  <a:cubicBezTo>
                    <a:pt x="87" y="62"/>
                    <a:pt x="67" y="82"/>
                    <a:pt x="26" y="102"/>
                  </a:cubicBezTo>
                  <a:lnTo>
                    <a:pt x="0" y="102"/>
                  </a:lnTo>
                  <a:cubicBezTo>
                    <a:pt x="9" y="111"/>
                    <a:pt x="19" y="114"/>
                    <a:pt x="30" y="114"/>
                  </a:cubicBezTo>
                  <a:cubicBezTo>
                    <a:pt x="53" y="114"/>
                    <a:pt x="80" y="102"/>
                    <a:pt x="107" y="102"/>
                  </a:cubicBezTo>
                  <a:cubicBezTo>
                    <a:pt x="153" y="82"/>
                    <a:pt x="194" y="41"/>
                    <a:pt x="234"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9"/>
            <p:cNvSpPr/>
            <p:nvPr/>
          </p:nvSpPr>
          <p:spPr>
            <a:xfrm>
              <a:off x="3936729" y="2629698"/>
              <a:ext cx="28227" cy="19434"/>
            </a:xfrm>
            <a:custGeom>
              <a:rect b="b" l="l" r="r" t="t"/>
              <a:pathLst>
                <a:path extrusionOk="0" h="263" w="382">
                  <a:moveTo>
                    <a:pt x="0" y="0"/>
                  </a:moveTo>
                  <a:lnTo>
                    <a:pt x="0" y="0"/>
                  </a:lnTo>
                  <a:cubicBezTo>
                    <a:pt x="46" y="66"/>
                    <a:pt x="66" y="107"/>
                    <a:pt x="107" y="148"/>
                  </a:cubicBezTo>
                  <a:cubicBezTo>
                    <a:pt x="127" y="168"/>
                    <a:pt x="153" y="193"/>
                    <a:pt x="193" y="214"/>
                  </a:cubicBezTo>
                  <a:cubicBezTo>
                    <a:pt x="214" y="234"/>
                    <a:pt x="234" y="254"/>
                    <a:pt x="254" y="254"/>
                  </a:cubicBezTo>
                  <a:cubicBezTo>
                    <a:pt x="268" y="260"/>
                    <a:pt x="283" y="263"/>
                    <a:pt x="297" y="263"/>
                  </a:cubicBezTo>
                  <a:cubicBezTo>
                    <a:pt x="333" y="263"/>
                    <a:pt x="367" y="248"/>
                    <a:pt x="382" y="234"/>
                  </a:cubicBezTo>
                  <a:lnTo>
                    <a:pt x="361" y="234"/>
                  </a:lnTo>
                  <a:cubicBezTo>
                    <a:pt x="341" y="234"/>
                    <a:pt x="300" y="234"/>
                    <a:pt x="280" y="214"/>
                  </a:cubicBezTo>
                  <a:lnTo>
                    <a:pt x="254" y="214"/>
                  </a:lnTo>
                  <a:cubicBezTo>
                    <a:pt x="173" y="148"/>
                    <a:pt x="87" y="87"/>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9"/>
            <p:cNvSpPr/>
            <p:nvPr/>
          </p:nvSpPr>
          <p:spPr>
            <a:xfrm>
              <a:off x="3958897" y="2664279"/>
              <a:ext cx="9458" cy="7906"/>
            </a:xfrm>
            <a:custGeom>
              <a:rect b="b" l="l" r="r" t="t"/>
              <a:pathLst>
                <a:path extrusionOk="0" h="107" w="128">
                  <a:moveTo>
                    <a:pt x="107" y="0"/>
                  </a:moveTo>
                  <a:cubicBezTo>
                    <a:pt x="82" y="20"/>
                    <a:pt x="61" y="20"/>
                    <a:pt x="61" y="41"/>
                  </a:cubicBezTo>
                  <a:cubicBezTo>
                    <a:pt x="41" y="61"/>
                    <a:pt x="21" y="81"/>
                    <a:pt x="0" y="81"/>
                  </a:cubicBezTo>
                  <a:lnTo>
                    <a:pt x="0" y="107"/>
                  </a:lnTo>
                  <a:cubicBezTo>
                    <a:pt x="41" y="81"/>
                    <a:pt x="82" y="41"/>
                    <a:pt x="12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9"/>
            <p:cNvSpPr/>
            <p:nvPr/>
          </p:nvSpPr>
          <p:spPr>
            <a:xfrm>
              <a:off x="3888182" y="2648466"/>
              <a:ext cx="11010" cy="25271"/>
            </a:xfrm>
            <a:custGeom>
              <a:rect b="b" l="l" r="r" t="t"/>
              <a:pathLst>
                <a:path extrusionOk="0" h="342" w="149">
                  <a:moveTo>
                    <a:pt x="47" y="0"/>
                  </a:moveTo>
                  <a:lnTo>
                    <a:pt x="47" y="0"/>
                  </a:lnTo>
                  <a:cubicBezTo>
                    <a:pt x="1" y="128"/>
                    <a:pt x="21" y="275"/>
                    <a:pt x="148" y="341"/>
                  </a:cubicBezTo>
                  <a:cubicBezTo>
                    <a:pt x="148" y="321"/>
                    <a:pt x="128" y="321"/>
                    <a:pt x="128" y="321"/>
                  </a:cubicBezTo>
                  <a:cubicBezTo>
                    <a:pt x="108" y="255"/>
                    <a:pt x="87" y="194"/>
                    <a:pt x="67" y="128"/>
                  </a:cubicBezTo>
                  <a:cubicBezTo>
                    <a:pt x="67" y="107"/>
                    <a:pt x="67" y="67"/>
                    <a:pt x="47" y="41"/>
                  </a:cubicBezTo>
                  <a:lnTo>
                    <a:pt x="4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9"/>
            <p:cNvSpPr/>
            <p:nvPr/>
          </p:nvSpPr>
          <p:spPr>
            <a:xfrm>
              <a:off x="3813033" y="2578195"/>
              <a:ext cx="14335" cy="10936"/>
            </a:xfrm>
            <a:custGeom>
              <a:rect b="b" l="l" r="r" t="t"/>
              <a:pathLst>
                <a:path extrusionOk="0" h="148" w="194">
                  <a:moveTo>
                    <a:pt x="194" y="0"/>
                  </a:moveTo>
                  <a:cubicBezTo>
                    <a:pt x="194" y="8"/>
                    <a:pt x="194" y="14"/>
                    <a:pt x="194" y="21"/>
                  </a:cubicBezTo>
                  <a:lnTo>
                    <a:pt x="194" y="21"/>
                  </a:lnTo>
                  <a:lnTo>
                    <a:pt x="194" y="0"/>
                  </a:lnTo>
                  <a:close/>
                  <a:moveTo>
                    <a:pt x="174" y="21"/>
                  </a:moveTo>
                  <a:lnTo>
                    <a:pt x="174" y="41"/>
                  </a:lnTo>
                  <a:lnTo>
                    <a:pt x="174" y="61"/>
                  </a:lnTo>
                  <a:cubicBezTo>
                    <a:pt x="148" y="61"/>
                    <a:pt x="148" y="61"/>
                    <a:pt x="148" y="82"/>
                  </a:cubicBezTo>
                  <a:cubicBezTo>
                    <a:pt x="128" y="82"/>
                    <a:pt x="107" y="102"/>
                    <a:pt x="87" y="102"/>
                  </a:cubicBezTo>
                  <a:lnTo>
                    <a:pt x="87" y="127"/>
                  </a:lnTo>
                  <a:lnTo>
                    <a:pt x="1" y="127"/>
                  </a:lnTo>
                  <a:cubicBezTo>
                    <a:pt x="1" y="127"/>
                    <a:pt x="21" y="127"/>
                    <a:pt x="21" y="148"/>
                  </a:cubicBezTo>
                  <a:lnTo>
                    <a:pt x="87" y="148"/>
                  </a:lnTo>
                  <a:cubicBezTo>
                    <a:pt x="128" y="148"/>
                    <a:pt x="148" y="127"/>
                    <a:pt x="174" y="102"/>
                  </a:cubicBezTo>
                  <a:cubicBezTo>
                    <a:pt x="190" y="69"/>
                    <a:pt x="193" y="49"/>
                    <a:pt x="194" y="2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9"/>
            <p:cNvSpPr/>
            <p:nvPr/>
          </p:nvSpPr>
          <p:spPr>
            <a:xfrm>
              <a:off x="3799141" y="2540584"/>
              <a:ext cx="18843" cy="9458"/>
            </a:xfrm>
            <a:custGeom>
              <a:rect b="b" l="l" r="r" t="t"/>
              <a:pathLst>
                <a:path extrusionOk="0" h="128" w="255">
                  <a:moveTo>
                    <a:pt x="0" y="1"/>
                  </a:moveTo>
                  <a:lnTo>
                    <a:pt x="21" y="21"/>
                  </a:lnTo>
                  <a:cubicBezTo>
                    <a:pt x="41" y="21"/>
                    <a:pt x="61" y="21"/>
                    <a:pt x="107" y="41"/>
                  </a:cubicBezTo>
                  <a:lnTo>
                    <a:pt x="128" y="41"/>
                  </a:lnTo>
                  <a:lnTo>
                    <a:pt x="148" y="62"/>
                  </a:lnTo>
                  <a:lnTo>
                    <a:pt x="168" y="62"/>
                  </a:lnTo>
                  <a:cubicBezTo>
                    <a:pt x="148" y="41"/>
                    <a:pt x="148" y="41"/>
                    <a:pt x="128" y="21"/>
                  </a:cubicBezTo>
                  <a:lnTo>
                    <a:pt x="82" y="21"/>
                  </a:lnTo>
                  <a:cubicBezTo>
                    <a:pt x="61" y="1"/>
                    <a:pt x="41" y="1"/>
                    <a:pt x="21" y="1"/>
                  </a:cubicBezTo>
                  <a:close/>
                  <a:moveTo>
                    <a:pt x="168" y="62"/>
                  </a:moveTo>
                  <a:lnTo>
                    <a:pt x="168" y="82"/>
                  </a:lnTo>
                  <a:lnTo>
                    <a:pt x="189" y="82"/>
                  </a:lnTo>
                  <a:lnTo>
                    <a:pt x="209" y="102"/>
                  </a:lnTo>
                  <a:cubicBezTo>
                    <a:pt x="209" y="102"/>
                    <a:pt x="234" y="102"/>
                    <a:pt x="234" y="128"/>
                  </a:cubicBezTo>
                  <a:lnTo>
                    <a:pt x="255" y="128"/>
                  </a:lnTo>
                  <a:lnTo>
                    <a:pt x="255" y="102"/>
                  </a:lnTo>
                  <a:cubicBezTo>
                    <a:pt x="234" y="102"/>
                    <a:pt x="234" y="82"/>
                    <a:pt x="209" y="82"/>
                  </a:cubicBezTo>
                  <a:lnTo>
                    <a:pt x="189" y="62"/>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9"/>
            <p:cNvSpPr/>
            <p:nvPr/>
          </p:nvSpPr>
          <p:spPr>
            <a:xfrm>
              <a:off x="3855521" y="2582702"/>
              <a:ext cx="13966" cy="6429"/>
            </a:xfrm>
            <a:custGeom>
              <a:rect b="b" l="l" r="r" t="t"/>
              <a:pathLst>
                <a:path extrusionOk="0" h="87" w="189">
                  <a:moveTo>
                    <a:pt x="0" y="0"/>
                  </a:moveTo>
                  <a:cubicBezTo>
                    <a:pt x="21" y="21"/>
                    <a:pt x="61" y="41"/>
                    <a:pt x="82" y="66"/>
                  </a:cubicBezTo>
                  <a:cubicBezTo>
                    <a:pt x="107" y="66"/>
                    <a:pt x="128" y="66"/>
                    <a:pt x="148" y="87"/>
                  </a:cubicBezTo>
                  <a:lnTo>
                    <a:pt x="189" y="87"/>
                  </a:lnTo>
                  <a:cubicBezTo>
                    <a:pt x="189" y="66"/>
                    <a:pt x="148" y="41"/>
                    <a:pt x="128" y="41"/>
                  </a:cubicBezTo>
                  <a:cubicBezTo>
                    <a:pt x="82" y="21"/>
                    <a:pt x="21" y="0"/>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9"/>
            <p:cNvSpPr/>
            <p:nvPr/>
          </p:nvSpPr>
          <p:spPr>
            <a:xfrm>
              <a:off x="3854043" y="2607899"/>
              <a:ext cx="9458" cy="3030"/>
            </a:xfrm>
            <a:custGeom>
              <a:rect b="b" l="l" r="r" t="t"/>
              <a:pathLst>
                <a:path extrusionOk="0" h="41" w="128">
                  <a:moveTo>
                    <a:pt x="0" y="0"/>
                  </a:moveTo>
                  <a:cubicBezTo>
                    <a:pt x="41" y="20"/>
                    <a:pt x="81" y="41"/>
                    <a:pt x="127" y="41"/>
                  </a:cubicBezTo>
                  <a:cubicBezTo>
                    <a:pt x="81" y="0"/>
                    <a:pt x="61" y="0"/>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9"/>
            <p:cNvSpPr/>
            <p:nvPr/>
          </p:nvSpPr>
          <p:spPr>
            <a:xfrm>
              <a:off x="3855521" y="2595116"/>
              <a:ext cx="15444" cy="7906"/>
            </a:xfrm>
            <a:custGeom>
              <a:rect b="b" l="l" r="r" t="t"/>
              <a:pathLst>
                <a:path extrusionOk="0" h="107" w="209">
                  <a:moveTo>
                    <a:pt x="0" y="0"/>
                  </a:moveTo>
                  <a:cubicBezTo>
                    <a:pt x="61" y="46"/>
                    <a:pt x="128" y="87"/>
                    <a:pt x="209" y="107"/>
                  </a:cubicBezTo>
                  <a:cubicBezTo>
                    <a:pt x="189" y="87"/>
                    <a:pt x="148" y="66"/>
                    <a:pt x="128" y="46"/>
                  </a:cubicBezTo>
                  <a:cubicBezTo>
                    <a:pt x="82" y="26"/>
                    <a:pt x="41" y="0"/>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9"/>
            <p:cNvSpPr/>
            <p:nvPr/>
          </p:nvSpPr>
          <p:spPr>
            <a:xfrm>
              <a:off x="3839708" y="2562382"/>
              <a:ext cx="21872" cy="4581"/>
            </a:xfrm>
            <a:custGeom>
              <a:rect b="b" l="l" r="r" t="t"/>
              <a:pathLst>
                <a:path extrusionOk="0" h="62" w="296">
                  <a:moveTo>
                    <a:pt x="214" y="21"/>
                  </a:moveTo>
                  <a:cubicBezTo>
                    <a:pt x="214" y="21"/>
                    <a:pt x="214" y="41"/>
                    <a:pt x="235" y="41"/>
                  </a:cubicBezTo>
                  <a:lnTo>
                    <a:pt x="296" y="41"/>
                  </a:lnTo>
                  <a:cubicBezTo>
                    <a:pt x="255" y="21"/>
                    <a:pt x="235" y="21"/>
                    <a:pt x="214" y="21"/>
                  </a:cubicBezTo>
                  <a:close/>
                  <a:moveTo>
                    <a:pt x="148" y="1"/>
                  </a:moveTo>
                  <a:cubicBezTo>
                    <a:pt x="108" y="1"/>
                    <a:pt x="41" y="21"/>
                    <a:pt x="1" y="62"/>
                  </a:cubicBezTo>
                  <a:lnTo>
                    <a:pt x="21" y="62"/>
                  </a:lnTo>
                  <a:cubicBezTo>
                    <a:pt x="41" y="62"/>
                    <a:pt x="67" y="41"/>
                    <a:pt x="67" y="41"/>
                  </a:cubicBezTo>
                  <a:cubicBezTo>
                    <a:pt x="108" y="41"/>
                    <a:pt x="148" y="21"/>
                    <a:pt x="194" y="21"/>
                  </a:cubicBezTo>
                  <a:lnTo>
                    <a:pt x="214" y="21"/>
                  </a:lnTo>
                  <a:lnTo>
                    <a:pt x="2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9"/>
            <p:cNvSpPr/>
            <p:nvPr/>
          </p:nvSpPr>
          <p:spPr>
            <a:xfrm>
              <a:off x="3886704" y="2686077"/>
              <a:ext cx="3103" cy="6429"/>
            </a:xfrm>
            <a:custGeom>
              <a:rect b="b" l="l" r="r" t="t"/>
              <a:pathLst>
                <a:path extrusionOk="0" h="87" w="42">
                  <a:moveTo>
                    <a:pt x="1" y="0"/>
                  </a:moveTo>
                  <a:lnTo>
                    <a:pt x="1" y="41"/>
                  </a:lnTo>
                  <a:lnTo>
                    <a:pt x="21" y="66"/>
                  </a:lnTo>
                  <a:lnTo>
                    <a:pt x="21" y="41"/>
                  </a:lnTo>
                  <a:cubicBezTo>
                    <a:pt x="21" y="41"/>
                    <a:pt x="21" y="20"/>
                    <a:pt x="1" y="0"/>
                  </a:cubicBezTo>
                  <a:close/>
                  <a:moveTo>
                    <a:pt x="21" y="66"/>
                  </a:moveTo>
                  <a:lnTo>
                    <a:pt x="21" y="87"/>
                  </a:lnTo>
                  <a:lnTo>
                    <a:pt x="41" y="87"/>
                  </a:lnTo>
                  <a:lnTo>
                    <a:pt x="21" y="66"/>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9"/>
            <p:cNvSpPr/>
            <p:nvPr/>
          </p:nvSpPr>
          <p:spPr>
            <a:xfrm>
              <a:off x="3891581" y="2679649"/>
              <a:ext cx="1626" cy="9458"/>
            </a:xfrm>
            <a:custGeom>
              <a:rect b="b" l="l" r="r" t="t"/>
              <a:pathLst>
                <a:path extrusionOk="0" h="128" w="22">
                  <a:moveTo>
                    <a:pt x="1" y="1"/>
                  </a:moveTo>
                  <a:lnTo>
                    <a:pt x="1" y="26"/>
                  </a:lnTo>
                  <a:lnTo>
                    <a:pt x="1" y="46"/>
                  </a:lnTo>
                  <a:lnTo>
                    <a:pt x="1" y="67"/>
                  </a:lnTo>
                  <a:lnTo>
                    <a:pt x="1" y="128"/>
                  </a:lnTo>
                  <a:lnTo>
                    <a:pt x="21" y="128"/>
                  </a:lnTo>
                  <a:lnTo>
                    <a:pt x="21" y="67"/>
                  </a:lnTo>
                  <a:lnTo>
                    <a:pt x="21" y="46"/>
                  </a:lnTo>
                  <a:lnTo>
                    <a:pt x="21" y="26"/>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9"/>
            <p:cNvSpPr/>
            <p:nvPr/>
          </p:nvSpPr>
          <p:spPr>
            <a:xfrm>
              <a:off x="4047937" y="2667235"/>
              <a:ext cx="7980" cy="7980"/>
            </a:xfrm>
            <a:custGeom>
              <a:rect b="b" l="l" r="r" t="t"/>
              <a:pathLst>
                <a:path extrusionOk="0" h="108" w="108">
                  <a:moveTo>
                    <a:pt x="87" y="1"/>
                  </a:moveTo>
                  <a:lnTo>
                    <a:pt x="87" y="21"/>
                  </a:lnTo>
                  <a:lnTo>
                    <a:pt x="108" y="21"/>
                  </a:lnTo>
                  <a:lnTo>
                    <a:pt x="108" y="1"/>
                  </a:lnTo>
                  <a:close/>
                  <a:moveTo>
                    <a:pt x="67" y="21"/>
                  </a:moveTo>
                  <a:lnTo>
                    <a:pt x="47" y="41"/>
                  </a:lnTo>
                  <a:lnTo>
                    <a:pt x="47" y="67"/>
                  </a:lnTo>
                  <a:lnTo>
                    <a:pt x="67" y="67"/>
                  </a:lnTo>
                  <a:lnTo>
                    <a:pt x="67" y="41"/>
                  </a:lnTo>
                  <a:lnTo>
                    <a:pt x="87" y="41"/>
                  </a:lnTo>
                  <a:lnTo>
                    <a:pt x="87" y="21"/>
                  </a:lnTo>
                  <a:close/>
                  <a:moveTo>
                    <a:pt x="46" y="67"/>
                  </a:moveTo>
                  <a:lnTo>
                    <a:pt x="21" y="87"/>
                  </a:lnTo>
                  <a:cubicBezTo>
                    <a:pt x="21" y="87"/>
                    <a:pt x="1" y="87"/>
                    <a:pt x="1" y="108"/>
                  </a:cubicBezTo>
                  <a:lnTo>
                    <a:pt x="21" y="108"/>
                  </a:lnTo>
                  <a:cubicBezTo>
                    <a:pt x="21" y="87"/>
                    <a:pt x="21" y="87"/>
                    <a:pt x="46" y="6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9"/>
            <p:cNvSpPr/>
            <p:nvPr/>
          </p:nvSpPr>
          <p:spPr>
            <a:xfrm>
              <a:off x="4051336" y="2673663"/>
              <a:ext cx="4581" cy="4581"/>
            </a:xfrm>
            <a:custGeom>
              <a:rect b="b" l="l" r="r" t="t"/>
              <a:pathLst>
                <a:path extrusionOk="0" h="62" w="62">
                  <a:moveTo>
                    <a:pt x="62" y="0"/>
                  </a:moveTo>
                  <a:lnTo>
                    <a:pt x="41" y="21"/>
                  </a:lnTo>
                  <a:lnTo>
                    <a:pt x="62" y="21"/>
                  </a:lnTo>
                  <a:lnTo>
                    <a:pt x="62" y="0"/>
                  </a:lnTo>
                  <a:close/>
                  <a:moveTo>
                    <a:pt x="21" y="21"/>
                  </a:moveTo>
                  <a:cubicBezTo>
                    <a:pt x="21" y="41"/>
                    <a:pt x="1" y="41"/>
                    <a:pt x="1" y="61"/>
                  </a:cubicBezTo>
                  <a:cubicBezTo>
                    <a:pt x="21" y="61"/>
                    <a:pt x="21" y="41"/>
                    <a:pt x="41" y="41"/>
                  </a:cubicBezTo>
                  <a:lnTo>
                    <a:pt x="41" y="2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9"/>
            <p:cNvSpPr/>
            <p:nvPr/>
          </p:nvSpPr>
          <p:spPr>
            <a:xfrm>
              <a:off x="4177988" y="2670264"/>
              <a:ext cx="6503" cy="12857"/>
            </a:xfrm>
            <a:custGeom>
              <a:rect b="b" l="l" r="r" t="t"/>
              <a:pathLst>
                <a:path extrusionOk="0" h="174" w="88">
                  <a:moveTo>
                    <a:pt x="41" y="0"/>
                  </a:moveTo>
                  <a:lnTo>
                    <a:pt x="41" y="26"/>
                  </a:lnTo>
                  <a:lnTo>
                    <a:pt x="67" y="26"/>
                  </a:lnTo>
                  <a:lnTo>
                    <a:pt x="87" y="0"/>
                  </a:lnTo>
                  <a:close/>
                  <a:moveTo>
                    <a:pt x="41" y="26"/>
                  </a:moveTo>
                  <a:lnTo>
                    <a:pt x="21" y="46"/>
                  </a:lnTo>
                  <a:lnTo>
                    <a:pt x="21" y="87"/>
                  </a:lnTo>
                  <a:lnTo>
                    <a:pt x="41" y="67"/>
                  </a:lnTo>
                  <a:lnTo>
                    <a:pt x="41" y="46"/>
                  </a:lnTo>
                  <a:lnTo>
                    <a:pt x="41" y="26"/>
                  </a:lnTo>
                  <a:close/>
                  <a:moveTo>
                    <a:pt x="21" y="87"/>
                  </a:moveTo>
                  <a:lnTo>
                    <a:pt x="1" y="107"/>
                  </a:lnTo>
                  <a:lnTo>
                    <a:pt x="1" y="153"/>
                  </a:lnTo>
                  <a:lnTo>
                    <a:pt x="1" y="173"/>
                  </a:lnTo>
                  <a:lnTo>
                    <a:pt x="21" y="153"/>
                  </a:lnTo>
                  <a:lnTo>
                    <a:pt x="21" y="128"/>
                  </a:lnTo>
                  <a:lnTo>
                    <a:pt x="21" y="107"/>
                  </a:lnTo>
                  <a:lnTo>
                    <a:pt x="21" y="87"/>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9"/>
            <p:cNvSpPr/>
            <p:nvPr/>
          </p:nvSpPr>
          <p:spPr>
            <a:xfrm>
              <a:off x="4185895" y="2672112"/>
              <a:ext cx="3103" cy="6133"/>
            </a:xfrm>
            <a:custGeom>
              <a:rect b="b" l="l" r="r" t="t"/>
              <a:pathLst>
                <a:path extrusionOk="0" h="83" w="42">
                  <a:moveTo>
                    <a:pt x="21" y="1"/>
                  </a:moveTo>
                  <a:lnTo>
                    <a:pt x="21" y="21"/>
                  </a:lnTo>
                  <a:lnTo>
                    <a:pt x="41" y="21"/>
                  </a:lnTo>
                  <a:lnTo>
                    <a:pt x="41" y="1"/>
                  </a:lnTo>
                  <a:close/>
                  <a:moveTo>
                    <a:pt x="1" y="21"/>
                  </a:moveTo>
                  <a:lnTo>
                    <a:pt x="1" y="42"/>
                  </a:lnTo>
                  <a:lnTo>
                    <a:pt x="1" y="62"/>
                  </a:lnTo>
                  <a:lnTo>
                    <a:pt x="1" y="82"/>
                  </a:lnTo>
                  <a:lnTo>
                    <a:pt x="21" y="62"/>
                  </a:lnTo>
                  <a:lnTo>
                    <a:pt x="21" y="42"/>
                  </a:lnTo>
                  <a:lnTo>
                    <a:pt x="21" y="2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9"/>
            <p:cNvSpPr/>
            <p:nvPr/>
          </p:nvSpPr>
          <p:spPr>
            <a:xfrm>
              <a:off x="4193801" y="2673663"/>
              <a:ext cx="1552" cy="4581"/>
            </a:xfrm>
            <a:custGeom>
              <a:rect b="b" l="l" r="r" t="t"/>
              <a:pathLst>
                <a:path extrusionOk="0" h="62" w="21">
                  <a:moveTo>
                    <a:pt x="21" y="0"/>
                  </a:moveTo>
                  <a:lnTo>
                    <a:pt x="0" y="21"/>
                  </a:lnTo>
                  <a:lnTo>
                    <a:pt x="0" y="61"/>
                  </a:lnTo>
                  <a:lnTo>
                    <a:pt x="21" y="61"/>
                  </a:lnTo>
                  <a:lnTo>
                    <a:pt x="21" y="21"/>
                  </a:lnTo>
                  <a:lnTo>
                    <a:pt x="2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9"/>
            <p:cNvSpPr/>
            <p:nvPr/>
          </p:nvSpPr>
          <p:spPr>
            <a:xfrm>
              <a:off x="4278334" y="2498096"/>
              <a:ext cx="12488" cy="12488"/>
            </a:xfrm>
            <a:custGeom>
              <a:rect b="b" l="l" r="r" t="t"/>
              <a:pathLst>
                <a:path extrusionOk="0" h="169" w="169">
                  <a:moveTo>
                    <a:pt x="1" y="67"/>
                  </a:moveTo>
                  <a:lnTo>
                    <a:pt x="21" y="87"/>
                  </a:lnTo>
                  <a:lnTo>
                    <a:pt x="21" y="67"/>
                  </a:lnTo>
                  <a:close/>
                  <a:moveTo>
                    <a:pt x="42" y="1"/>
                  </a:moveTo>
                  <a:lnTo>
                    <a:pt x="42" y="21"/>
                  </a:lnTo>
                  <a:lnTo>
                    <a:pt x="21" y="41"/>
                  </a:lnTo>
                  <a:lnTo>
                    <a:pt x="21" y="67"/>
                  </a:lnTo>
                  <a:lnTo>
                    <a:pt x="42" y="67"/>
                  </a:lnTo>
                  <a:lnTo>
                    <a:pt x="42" y="87"/>
                  </a:lnTo>
                  <a:lnTo>
                    <a:pt x="82" y="87"/>
                  </a:lnTo>
                  <a:lnTo>
                    <a:pt x="82" y="67"/>
                  </a:lnTo>
                  <a:lnTo>
                    <a:pt x="62" y="67"/>
                  </a:lnTo>
                  <a:lnTo>
                    <a:pt x="62" y="41"/>
                  </a:lnTo>
                  <a:lnTo>
                    <a:pt x="82" y="21"/>
                  </a:lnTo>
                  <a:lnTo>
                    <a:pt x="62" y="21"/>
                  </a:lnTo>
                  <a:lnTo>
                    <a:pt x="62" y="1"/>
                  </a:lnTo>
                  <a:close/>
                  <a:moveTo>
                    <a:pt x="62" y="87"/>
                  </a:moveTo>
                  <a:lnTo>
                    <a:pt x="42" y="108"/>
                  </a:lnTo>
                  <a:lnTo>
                    <a:pt x="42" y="128"/>
                  </a:lnTo>
                  <a:lnTo>
                    <a:pt x="62" y="128"/>
                  </a:lnTo>
                  <a:lnTo>
                    <a:pt x="62" y="108"/>
                  </a:lnTo>
                  <a:lnTo>
                    <a:pt x="62" y="87"/>
                  </a:lnTo>
                  <a:close/>
                  <a:moveTo>
                    <a:pt x="108" y="67"/>
                  </a:moveTo>
                  <a:lnTo>
                    <a:pt x="82" y="87"/>
                  </a:lnTo>
                  <a:lnTo>
                    <a:pt x="62" y="108"/>
                  </a:lnTo>
                  <a:lnTo>
                    <a:pt x="82" y="108"/>
                  </a:lnTo>
                  <a:lnTo>
                    <a:pt x="82" y="128"/>
                  </a:lnTo>
                  <a:lnTo>
                    <a:pt x="128" y="128"/>
                  </a:lnTo>
                  <a:lnTo>
                    <a:pt x="128" y="108"/>
                  </a:lnTo>
                  <a:lnTo>
                    <a:pt x="108" y="108"/>
                  </a:lnTo>
                  <a:lnTo>
                    <a:pt x="128" y="87"/>
                  </a:lnTo>
                  <a:lnTo>
                    <a:pt x="108" y="67"/>
                  </a:lnTo>
                  <a:close/>
                  <a:moveTo>
                    <a:pt x="128" y="128"/>
                  </a:moveTo>
                  <a:lnTo>
                    <a:pt x="128" y="148"/>
                  </a:lnTo>
                  <a:lnTo>
                    <a:pt x="128" y="169"/>
                  </a:lnTo>
                  <a:lnTo>
                    <a:pt x="169" y="169"/>
                  </a:lnTo>
                  <a:lnTo>
                    <a:pt x="169" y="148"/>
                  </a:lnTo>
                  <a:lnTo>
                    <a:pt x="148" y="148"/>
                  </a:lnTo>
                  <a:lnTo>
                    <a:pt x="148" y="12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9"/>
            <p:cNvSpPr/>
            <p:nvPr/>
          </p:nvSpPr>
          <p:spPr>
            <a:xfrm>
              <a:off x="4094933" y="2479327"/>
              <a:ext cx="20394" cy="65838"/>
            </a:xfrm>
            <a:custGeom>
              <a:rect b="b" l="l" r="r" t="t"/>
              <a:pathLst>
                <a:path extrusionOk="0" h="891" w="276">
                  <a:moveTo>
                    <a:pt x="1" y="0"/>
                  </a:moveTo>
                  <a:lnTo>
                    <a:pt x="1" y="21"/>
                  </a:lnTo>
                  <a:cubicBezTo>
                    <a:pt x="67" y="67"/>
                    <a:pt x="87" y="148"/>
                    <a:pt x="128" y="214"/>
                  </a:cubicBezTo>
                  <a:cubicBezTo>
                    <a:pt x="148" y="295"/>
                    <a:pt x="174" y="362"/>
                    <a:pt x="194" y="448"/>
                  </a:cubicBezTo>
                  <a:cubicBezTo>
                    <a:pt x="194" y="529"/>
                    <a:pt x="214" y="596"/>
                    <a:pt x="214" y="677"/>
                  </a:cubicBezTo>
                  <a:cubicBezTo>
                    <a:pt x="235" y="743"/>
                    <a:pt x="255" y="830"/>
                    <a:pt x="275" y="891"/>
                  </a:cubicBezTo>
                  <a:cubicBezTo>
                    <a:pt x="275" y="784"/>
                    <a:pt x="255" y="677"/>
                    <a:pt x="255" y="575"/>
                  </a:cubicBezTo>
                  <a:cubicBezTo>
                    <a:pt x="255" y="489"/>
                    <a:pt x="235" y="402"/>
                    <a:pt x="214" y="321"/>
                  </a:cubicBezTo>
                  <a:cubicBezTo>
                    <a:pt x="214" y="255"/>
                    <a:pt x="174" y="194"/>
                    <a:pt x="128" y="128"/>
                  </a:cubicBezTo>
                  <a:cubicBezTo>
                    <a:pt x="87" y="87"/>
                    <a:pt x="46" y="41"/>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9"/>
            <p:cNvSpPr/>
            <p:nvPr/>
          </p:nvSpPr>
          <p:spPr>
            <a:xfrm>
              <a:off x="3955498" y="2482357"/>
              <a:ext cx="41010" cy="97390"/>
            </a:xfrm>
            <a:custGeom>
              <a:rect b="b" l="l" r="r" t="t"/>
              <a:pathLst>
                <a:path extrusionOk="0" h="1318" w="555">
                  <a:moveTo>
                    <a:pt x="0" y="0"/>
                  </a:moveTo>
                  <a:lnTo>
                    <a:pt x="0" y="0"/>
                  </a:lnTo>
                  <a:cubicBezTo>
                    <a:pt x="26" y="87"/>
                    <a:pt x="46" y="153"/>
                    <a:pt x="67" y="234"/>
                  </a:cubicBezTo>
                  <a:cubicBezTo>
                    <a:pt x="67" y="341"/>
                    <a:pt x="67" y="427"/>
                    <a:pt x="87" y="534"/>
                  </a:cubicBezTo>
                  <a:cubicBezTo>
                    <a:pt x="87" y="575"/>
                    <a:pt x="87" y="636"/>
                    <a:pt x="107" y="682"/>
                  </a:cubicBezTo>
                  <a:cubicBezTo>
                    <a:pt x="128" y="763"/>
                    <a:pt x="153" y="850"/>
                    <a:pt x="194" y="936"/>
                  </a:cubicBezTo>
                  <a:cubicBezTo>
                    <a:pt x="234" y="977"/>
                    <a:pt x="280" y="1043"/>
                    <a:pt x="301" y="1084"/>
                  </a:cubicBezTo>
                  <a:cubicBezTo>
                    <a:pt x="341" y="1104"/>
                    <a:pt x="362" y="1145"/>
                    <a:pt x="382" y="1170"/>
                  </a:cubicBezTo>
                  <a:cubicBezTo>
                    <a:pt x="428" y="1211"/>
                    <a:pt x="489" y="1272"/>
                    <a:pt x="535" y="1318"/>
                  </a:cubicBezTo>
                  <a:lnTo>
                    <a:pt x="555" y="1318"/>
                  </a:lnTo>
                  <a:cubicBezTo>
                    <a:pt x="509" y="1272"/>
                    <a:pt x="468" y="1231"/>
                    <a:pt x="428" y="1190"/>
                  </a:cubicBezTo>
                  <a:cubicBezTo>
                    <a:pt x="407" y="1145"/>
                    <a:pt x="382" y="1104"/>
                    <a:pt x="362" y="1084"/>
                  </a:cubicBezTo>
                  <a:cubicBezTo>
                    <a:pt x="321" y="997"/>
                    <a:pt x="280" y="936"/>
                    <a:pt x="234" y="850"/>
                  </a:cubicBezTo>
                  <a:cubicBezTo>
                    <a:pt x="214" y="763"/>
                    <a:pt x="173" y="682"/>
                    <a:pt x="173" y="595"/>
                  </a:cubicBezTo>
                  <a:cubicBezTo>
                    <a:pt x="173" y="555"/>
                    <a:pt x="153" y="509"/>
                    <a:pt x="153" y="468"/>
                  </a:cubicBezTo>
                  <a:cubicBezTo>
                    <a:pt x="153" y="427"/>
                    <a:pt x="128" y="361"/>
                    <a:pt x="128" y="321"/>
                  </a:cubicBezTo>
                  <a:cubicBezTo>
                    <a:pt x="107" y="214"/>
                    <a:pt x="67" y="87"/>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9"/>
            <p:cNvSpPr/>
            <p:nvPr/>
          </p:nvSpPr>
          <p:spPr>
            <a:xfrm>
              <a:off x="4018233" y="2532677"/>
              <a:ext cx="40715" cy="64360"/>
            </a:xfrm>
            <a:custGeom>
              <a:rect b="b" l="l" r="r" t="t"/>
              <a:pathLst>
                <a:path extrusionOk="0" h="871" w="551">
                  <a:moveTo>
                    <a:pt x="1" y="1"/>
                  </a:moveTo>
                  <a:lnTo>
                    <a:pt x="1" y="21"/>
                  </a:lnTo>
                  <a:cubicBezTo>
                    <a:pt x="3" y="27"/>
                    <a:pt x="5" y="34"/>
                    <a:pt x="7" y="40"/>
                  </a:cubicBezTo>
                  <a:lnTo>
                    <a:pt x="7" y="40"/>
                  </a:lnTo>
                  <a:cubicBezTo>
                    <a:pt x="5" y="27"/>
                    <a:pt x="3" y="14"/>
                    <a:pt x="1" y="1"/>
                  </a:cubicBezTo>
                  <a:close/>
                  <a:moveTo>
                    <a:pt x="7" y="40"/>
                  </a:moveTo>
                  <a:cubicBezTo>
                    <a:pt x="26" y="154"/>
                    <a:pt x="46" y="268"/>
                    <a:pt x="87" y="382"/>
                  </a:cubicBezTo>
                  <a:cubicBezTo>
                    <a:pt x="108" y="443"/>
                    <a:pt x="148" y="489"/>
                    <a:pt x="169" y="550"/>
                  </a:cubicBezTo>
                  <a:cubicBezTo>
                    <a:pt x="194" y="570"/>
                    <a:pt x="215" y="591"/>
                    <a:pt x="235" y="637"/>
                  </a:cubicBezTo>
                  <a:cubicBezTo>
                    <a:pt x="321" y="718"/>
                    <a:pt x="423" y="804"/>
                    <a:pt x="550" y="871"/>
                  </a:cubicBezTo>
                  <a:cubicBezTo>
                    <a:pt x="489" y="804"/>
                    <a:pt x="423" y="718"/>
                    <a:pt x="362" y="657"/>
                  </a:cubicBezTo>
                  <a:cubicBezTo>
                    <a:pt x="321" y="591"/>
                    <a:pt x="296" y="550"/>
                    <a:pt x="255" y="509"/>
                  </a:cubicBezTo>
                  <a:cubicBezTo>
                    <a:pt x="215" y="443"/>
                    <a:pt x="169" y="382"/>
                    <a:pt x="128" y="316"/>
                  </a:cubicBezTo>
                  <a:cubicBezTo>
                    <a:pt x="108" y="275"/>
                    <a:pt x="108" y="235"/>
                    <a:pt x="87" y="209"/>
                  </a:cubicBezTo>
                  <a:cubicBezTo>
                    <a:pt x="46" y="155"/>
                    <a:pt x="26" y="96"/>
                    <a:pt x="7" y="4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9"/>
            <p:cNvSpPr/>
            <p:nvPr/>
          </p:nvSpPr>
          <p:spPr>
            <a:xfrm>
              <a:off x="3877320" y="2534229"/>
              <a:ext cx="21872" cy="37611"/>
            </a:xfrm>
            <a:custGeom>
              <a:rect b="b" l="l" r="r" t="t"/>
              <a:pathLst>
                <a:path extrusionOk="0" h="509" w="296">
                  <a:moveTo>
                    <a:pt x="0" y="0"/>
                  </a:moveTo>
                  <a:lnTo>
                    <a:pt x="0" y="0"/>
                  </a:lnTo>
                  <a:cubicBezTo>
                    <a:pt x="107" y="168"/>
                    <a:pt x="214" y="341"/>
                    <a:pt x="295" y="509"/>
                  </a:cubicBezTo>
                  <a:cubicBezTo>
                    <a:pt x="275" y="443"/>
                    <a:pt x="255" y="382"/>
                    <a:pt x="234" y="315"/>
                  </a:cubicBezTo>
                  <a:cubicBezTo>
                    <a:pt x="194" y="214"/>
                    <a:pt x="107" y="107"/>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9"/>
            <p:cNvSpPr/>
            <p:nvPr/>
          </p:nvSpPr>
          <p:spPr>
            <a:xfrm>
              <a:off x="4157742" y="2606348"/>
              <a:ext cx="21872" cy="5025"/>
            </a:xfrm>
            <a:custGeom>
              <a:rect b="b" l="l" r="r" t="t"/>
              <a:pathLst>
                <a:path extrusionOk="0" h="68" w="296">
                  <a:moveTo>
                    <a:pt x="295" y="1"/>
                  </a:moveTo>
                  <a:cubicBezTo>
                    <a:pt x="254" y="1"/>
                    <a:pt x="188" y="21"/>
                    <a:pt x="148" y="21"/>
                  </a:cubicBezTo>
                  <a:cubicBezTo>
                    <a:pt x="107" y="41"/>
                    <a:pt x="41" y="62"/>
                    <a:pt x="0" y="62"/>
                  </a:cubicBezTo>
                  <a:cubicBezTo>
                    <a:pt x="20" y="65"/>
                    <a:pt x="39" y="67"/>
                    <a:pt x="59" y="67"/>
                  </a:cubicBezTo>
                  <a:cubicBezTo>
                    <a:pt x="145" y="67"/>
                    <a:pt x="229" y="34"/>
                    <a:pt x="2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9"/>
            <p:cNvSpPr/>
            <p:nvPr/>
          </p:nvSpPr>
          <p:spPr>
            <a:xfrm>
              <a:off x="4340773" y="2460559"/>
              <a:ext cx="3473" cy="1552"/>
            </a:xfrm>
            <a:custGeom>
              <a:rect b="b" l="l" r="r" t="t"/>
              <a:pathLst>
                <a:path extrusionOk="0" h="21" w="47">
                  <a:moveTo>
                    <a:pt x="26" y="0"/>
                  </a:moveTo>
                  <a:lnTo>
                    <a:pt x="0" y="20"/>
                  </a:lnTo>
                  <a:cubicBezTo>
                    <a:pt x="26" y="0"/>
                    <a:pt x="26" y="0"/>
                    <a:pt x="46"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3" name="Google Shape;4003;p69"/>
          <p:cNvGrpSpPr/>
          <p:nvPr/>
        </p:nvGrpSpPr>
        <p:grpSpPr>
          <a:xfrm>
            <a:off x="2453928" y="1962301"/>
            <a:ext cx="612347" cy="363107"/>
            <a:chOff x="2453928" y="1962301"/>
            <a:chExt cx="612347" cy="363107"/>
          </a:xfrm>
        </p:grpSpPr>
        <p:sp>
          <p:nvSpPr>
            <p:cNvPr id="4004" name="Google Shape;4004;p69"/>
            <p:cNvSpPr/>
            <p:nvPr/>
          </p:nvSpPr>
          <p:spPr>
            <a:xfrm>
              <a:off x="3066202" y="2201711"/>
              <a:ext cx="74" cy="74"/>
            </a:xfrm>
            <a:custGeom>
              <a:rect b="b" l="l" r="r" t="t"/>
              <a:pathLst>
                <a:path extrusionOk="0" h="1" w="1">
                  <a:moveTo>
                    <a:pt x="0" y="0"/>
                  </a:moveTo>
                  <a:lnTo>
                    <a:pt x="0"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9"/>
            <p:cNvSpPr/>
            <p:nvPr/>
          </p:nvSpPr>
          <p:spPr>
            <a:xfrm>
              <a:off x="3066202" y="2201711"/>
              <a:ext cx="74" cy="74"/>
            </a:xfrm>
            <a:custGeom>
              <a:rect b="b" l="l" r="r" t="t"/>
              <a:pathLst>
                <a:path extrusionOk="0" h="1" w="1">
                  <a:moveTo>
                    <a:pt x="0" y="0"/>
                  </a:moveTo>
                  <a:lnTo>
                    <a:pt x="0"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9"/>
            <p:cNvSpPr/>
            <p:nvPr/>
          </p:nvSpPr>
          <p:spPr>
            <a:xfrm>
              <a:off x="2815484" y="2107720"/>
              <a:ext cx="1552" cy="1626"/>
            </a:xfrm>
            <a:custGeom>
              <a:rect b="b" l="l" r="r" t="t"/>
              <a:pathLst>
                <a:path extrusionOk="0" h="22" w="21">
                  <a:moveTo>
                    <a:pt x="1" y="1"/>
                  </a:moveTo>
                  <a:lnTo>
                    <a:pt x="1" y="1"/>
                  </a:lnTo>
                  <a:lnTo>
                    <a:pt x="1" y="1"/>
                  </a:lnTo>
                  <a:lnTo>
                    <a:pt x="1" y="1"/>
                  </a:lnTo>
                  <a:lnTo>
                    <a:pt x="1" y="1"/>
                  </a:lnTo>
                  <a:lnTo>
                    <a:pt x="1" y="1"/>
                  </a:lnTo>
                  <a:lnTo>
                    <a:pt x="1" y="1"/>
                  </a:lnTo>
                  <a:lnTo>
                    <a:pt x="1" y="1"/>
                  </a:lnTo>
                  <a:lnTo>
                    <a:pt x="1" y="1"/>
                  </a:lnTo>
                  <a:lnTo>
                    <a:pt x="1" y="1"/>
                  </a:lnTo>
                  <a:lnTo>
                    <a:pt x="1" y="1"/>
                  </a:lnTo>
                  <a:lnTo>
                    <a:pt x="1" y="21"/>
                  </a:lnTo>
                  <a:lnTo>
                    <a:pt x="1" y="21"/>
                  </a:lnTo>
                  <a:lnTo>
                    <a:pt x="1" y="21"/>
                  </a:lnTo>
                  <a:lnTo>
                    <a:pt x="1" y="21"/>
                  </a:lnTo>
                  <a:lnTo>
                    <a:pt x="1" y="1"/>
                  </a:lnTo>
                  <a:lnTo>
                    <a:pt x="2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9"/>
            <p:cNvSpPr/>
            <p:nvPr/>
          </p:nvSpPr>
          <p:spPr>
            <a:xfrm>
              <a:off x="2814006" y="2098336"/>
              <a:ext cx="59410" cy="11010"/>
            </a:xfrm>
            <a:custGeom>
              <a:rect b="b" l="l" r="r" t="t"/>
              <a:pathLst>
                <a:path extrusionOk="0" h="149" w="804">
                  <a:moveTo>
                    <a:pt x="0" y="1"/>
                  </a:moveTo>
                  <a:lnTo>
                    <a:pt x="0" y="21"/>
                  </a:lnTo>
                  <a:lnTo>
                    <a:pt x="0" y="46"/>
                  </a:lnTo>
                  <a:lnTo>
                    <a:pt x="0" y="87"/>
                  </a:lnTo>
                  <a:lnTo>
                    <a:pt x="0" y="107"/>
                  </a:lnTo>
                  <a:lnTo>
                    <a:pt x="0" y="128"/>
                  </a:lnTo>
                  <a:lnTo>
                    <a:pt x="87" y="128"/>
                  </a:lnTo>
                  <a:lnTo>
                    <a:pt x="107" y="148"/>
                  </a:lnTo>
                  <a:lnTo>
                    <a:pt x="127" y="148"/>
                  </a:lnTo>
                  <a:lnTo>
                    <a:pt x="148" y="128"/>
                  </a:lnTo>
                  <a:lnTo>
                    <a:pt x="804" y="128"/>
                  </a:lnTo>
                  <a:lnTo>
                    <a:pt x="804" y="46"/>
                  </a:lnTo>
                  <a:lnTo>
                    <a:pt x="804" y="21"/>
                  </a:lnTo>
                  <a:lnTo>
                    <a:pt x="763" y="21"/>
                  </a:lnTo>
                  <a:cubicBezTo>
                    <a:pt x="723" y="21"/>
                    <a:pt x="677" y="21"/>
                    <a:pt x="636"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9"/>
            <p:cNvSpPr/>
            <p:nvPr/>
          </p:nvSpPr>
          <p:spPr>
            <a:xfrm>
              <a:off x="2816962" y="2029542"/>
              <a:ext cx="50469" cy="68868"/>
            </a:xfrm>
            <a:custGeom>
              <a:rect b="b" l="l" r="r" t="t"/>
              <a:pathLst>
                <a:path extrusionOk="0" h="932" w="683">
                  <a:moveTo>
                    <a:pt x="321" y="1"/>
                  </a:moveTo>
                  <a:lnTo>
                    <a:pt x="301" y="21"/>
                  </a:lnTo>
                  <a:lnTo>
                    <a:pt x="301" y="41"/>
                  </a:lnTo>
                  <a:lnTo>
                    <a:pt x="301" y="62"/>
                  </a:lnTo>
                  <a:lnTo>
                    <a:pt x="276" y="62"/>
                  </a:lnTo>
                  <a:lnTo>
                    <a:pt x="276" y="87"/>
                  </a:lnTo>
                  <a:lnTo>
                    <a:pt x="255" y="108"/>
                  </a:lnTo>
                  <a:lnTo>
                    <a:pt x="255" y="128"/>
                  </a:lnTo>
                  <a:lnTo>
                    <a:pt x="235" y="148"/>
                  </a:lnTo>
                  <a:cubicBezTo>
                    <a:pt x="148" y="296"/>
                    <a:pt x="1" y="489"/>
                    <a:pt x="1" y="677"/>
                  </a:cubicBezTo>
                  <a:lnTo>
                    <a:pt x="1" y="698"/>
                  </a:lnTo>
                  <a:lnTo>
                    <a:pt x="1" y="743"/>
                  </a:lnTo>
                  <a:lnTo>
                    <a:pt x="1" y="764"/>
                  </a:lnTo>
                  <a:lnTo>
                    <a:pt x="21" y="784"/>
                  </a:lnTo>
                  <a:lnTo>
                    <a:pt x="21" y="804"/>
                  </a:lnTo>
                  <a:lnTo>
                    <a:pt x="21" y="825"/>
                  </a:lnTo>
                  <a:lnTo>
                    <a:pt x="47" y="850"/>
                  </a:lnTo>
                  <a:lnTo>
                    <a:pt x="67" y="871"/>
                  </a:lnTo>
                  <a:lnTo>
                    <a:pt x="67" y="891"/>
                  </a:lnTo>
                  <a:lnTo>
                    <a:pt x="87" y="911"/>
                  </a:lnTo>
                  <a:lnTo>
                    <a:pt x="382" y="911"/>
                  </a:lnTo>
                  <a:cubicBezTo>
                    <a:pt x="382" y="932"/>
                    <a:pt x="403" y="932"/>
                    <a:pt x="428" y="932"/>
                  </a:cubicBezTo>
                  <a:lnTo>
                    <a:pt x="530" y="932"/>
                  </a:lnTo>
                  <a:lnTo>
                    <a:pt x="555" y="911"/>
                  </a:lnTo>
                  <a:lnTo>
                    <a:pt x="616" y="911"/>
                  </a:lnTo>
                  <a:lnTo>
                    <a:pt x="616" y="932"/>
                  </a:lnTo>
                  <a:lnTo>
                    <a:pt x="637" y="932"/>
                  </a:lnTo>
                  <a:lnTo>
                    <a:pt x="637" y="911"/>
                  </a:lnTo>
                  <a:lnTo>
                    <a:pt x="637" y="891"/>
                  </a:lnTo>
                  <a:lnTo>
                    <a:pt x="657" y="871"/>
                  </a:lnTo>
                  <a:lnTo>
                    <a:pt x="657" y="804"/>
                  </a:lnTo>
                  <a:lnTo>
                    <a:pt x="657" y="764"/>
                  </a:lnTo>
                  <a:cubicBezTo>
                    <a:pt x="657" y="743"/>
                    <a:pt x="683" y="743"/>
                    <a:pt x="683" y="743"/>
                  </a:cubicBezTo>
                  <a:lnTo>
                    <a:pt x="683" y="698"/>
                  </a:lnTo>
                  <a:cubicBezTo>
                    <a:pt x="683" y="443"/>
                    <a:pt x="555" y="255"/>
                    <a:pt x="382" y="87"/>
                  </a:cubicBezTo>
                  <a:lnTo>
                    <a:pt x="362" y="62"/>
                  </a:lnTo>
                  <a:lnTo>
                    <a:pt x="362" y="41"/>
                  </a:lnTo>
                  <a:lnTo>
                    <a:pt x="342" y="41"/>
                  </a:lnTo>
                  <a:lnTo>
                    <a:pt x="321" y="21"/>
                  </a:lnTo>
                  <a:lnTo>
                    <a:pt x="32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9"/>
            <p:cNvSpPr/>
            <p:nvPr/>
          </p:nvSpPr>
          <p:spPr>
            <a:xfrm>
              <a:off x="2816962" y="2079567"/>
              <a:ext cx="74" cy="74"/>
            </a:xfrm>
            <a:custGeom>
              <a:rect b="b" l="l" r="r" t="t"/>
              <a:pathLst>
                <a:path extrusionOk="0" h="1" w="1">
                  <a:moveTo>
                    <a:pt x="1" y="0"/>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9"/>
            <p:cNvSpPr/>
            <p:nvPr/>
          </p:nvSpPr>
          <p:spPr>
            <a:xfrm>
              <a:off x="2823391" y="2096858"/>
              <a:ext cx="36133" cy="1552"/>
            </a:xfrm>
            <a:custGeom>
              <a:rect b="b" l="l" r="r" t="t"/>
              <a:pathLst>
                <a:path extrusionOk="0" h="21" w="489">
                  <a:moveTo>
                    <a:pt x="0" y="0"/>
                  </a:moveTo>
                  <a:lnTo>
                    <a:pt x="0" y="21"/>
                  </a:lnTo>
                  <a:lnTo>
                    <a:pt x="214" y="21"/>
                  </a:lnTo>
                  <a:cubicBezTo>
                    <a:pt x="234" y="21"/>
                    <a:pt x="234" y="0"/>
                    <a:pt x="234" y="0"/>
                  </a:cubicBezTo>
                  <a:close/>
                  <a:moveTo>
                    <a:pt x="362" y="0"/>
                  </a:moveTo>
                  <a:lnTo>
                    <a:pt x="362" y="21"/>
                  </a:lnTo>
                  <a:lnTo>
                    <a:pt x="489" y="21"/>
                  </a:lnTo>
                  <a:lnTo>
                    <a:pt x="4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9"/>
            <p:cNvSpPr/>
            <p:nvPr/>
          </p:nvSpPr>
          <p:spPr>
            <a:xfrm>
              <a:off x="2814006" y="2096858"/>
              <a:ext cx="59410" cy="3030"/>
            </a:xfrm>
            <a:custGeom>
              <a:rect b="b" l="l" r="r" t="t"/>
              <a:pathLst>
                <a:path extrusionOk="0" h="41" w="804">
                  <a:moveTo>
                    <a:pt x="0" y="0"/>
                  </a:moveTo>
                  <a:lnTo>
                    <a:pt x="0" y="21"/>
                  </a:lnTo>
                  <a:lnTo>
                    <a:pt x="616" y="21"/>
                  </a:lnTo>
                  <a:cubicBezTo>
                    <a:pt x="616" y="41"/>
                    <a:pt x="636" y="41"/>
                    <a:pt x="636" y="41"/>
                  </a:cubicBezTo>
                  <a:lnTo>
                    <a:pt x="804" y="41"/>
                  </a:lnTo>
                  <a:lnTo>
                    <a:pt x="804" y="21"/>
                  </a:lnTo>
                  <a:lnTo>
                    <a:pt x="743" y="21"/>
                  </a:lnTo>
                  <a:cubicBezTo>
                    <a:pt x="723" y="21"/>
                    <a:pt x="697" y="21"/>
                    <a:pt x="697"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9"/>
            <p:cNvSpPr/>
            <p:nvPr/>
          </p:nvSpPr>
          <p:spPr>
            <a:xfrm>
              <a:off x="2815484" y="2096858"/>
              <a:ext cx="74" cy="74"/>
            </a:xfrm>
            <a:custGeom>
              <a:rect b="b" l="l" r="r" t="t"/>
              <a:pathLst>
                <a:path extrusionOk="0" h="1" w="1">
                  <a:moveTo>
                    <a:pt x="1" y="0"/>
                  </a:move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9"/>
            <p:cNvSpPr/>
            <p:nvPr/>
          </p:nvSpPr>
          <p:spPr>
            <a:xfrm>
              <a:off x="2815484" y="2096858"/>
              <a:ext cx="74" cy="74"/>
            </a:xfrm>
            <a:custGeom>
              <a:rect b="b" l="l" r="r" t="t"/>
              <a:pathLst>
                <a:path extrusionOk="0" h="1" w="1">
                  <a:moveTo>
                    <a:pt x="1" y="0"/>
                  </a:move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9"/>
            <p:cNvSpPr/>
            <p:nvPr/>
          </p:nvSpPr>
          <p:spPr>
            <a:xfrm>
              <a:off x="2850066" y="2098336"/>
              <a:ext cx="74" cy="74"/>
            </a:xfrm>
            <a:custGeom>
              <a:rect b="b" l="l" r="r" t="t"/>
              <a:pathLst>
                <a:path extrusionOk="0" h="1" w="1">
                  <a:moveTo>
                    <a:pt x="1" y="1"/>
                  </a:move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9"/>
            <p:cNvSpPr/>
            <p:nvPr/>
          </p:nvSpPr>
          <p:spPr>
            <a:xfrm>
              <a:off x="2851544" y="2098336"/>
              <a:ext cx="74" cy="74"/>
            </a:xfrm>
            <a:custGeom>
              <a:rect b="b" l="l" r="r" t="t"/>
              <a:pathLst>
                <a:path extrusionOk="0" h="1" w="1">
                  <a:moveTo>
                    <a:pt x="1" y="1"/>
                  </a:moveTo>
                  <a:lnTo>
                    <a:pt x="1"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9"/>
            <p:cNvSpPr/>
            <p:nvPr/>
          </p:nvSpPr>
          <p:spPr>
            <a:xfrm>
              <a:off x="2815484" y="2096858"/>
              <a:ext cx="56454" cy="10936"/>
            </a:xfrm>
            <a:custGeom>
              <a:rect b="b" l="l" r="r" t="t"/>
              <a:pathLst>
                <a:path extrusionOk="0" h="148" w="764">
                  <a:moveTo>
                    <a:pt x="255" y="0"/>
                  </a:moveTo>
                  <a:lnTo>
                    <a:pt x="255" y="21"/>
                  </a:lnTo>
                  <a:lnTo>
                    <a:pt x="275" y="21"/>
                  </a:lnTo>
                  <a:lnTo>
                    <a:pt x="275" y="0"/>
                  </a:lnTo>
                  <a:close/>
                  <a:moveTo>
                    <a:pt x="616" y="0"/>
                  </a:moveTo>
                  <a:lnTo>
                    <a:pt x="616" y="21"/>
                  </a:lnTo>
                  <a:lnTo>
                    <a:pt x="636" y="21"/>
                  </a:lnTo>
                  <a:lnTo>
                    <a:pt x="636" y="0"/>
                  </a:lnTo>
                  <a:close/>
                  <a:moveTo>
                    <a:pt x="148" y="21"/>
                  </a:moveTo>
                  <a:lnTo>
                    <a:pt x="148" y="41"/>
                  </a:lnTo>
                  <a:lnTo>
                    <a:pt x="168" y="21"/>
                  </a:lnTo>
                  <a:close/>
                  <a:moveTo>
                    <a:pt x="402" y="0"/>
                  </a:moveTo>
                  <a:lnTo>
                    <a:pt x="402" y="21"/>
                  </a:lnTo>
                  <a:lnTo>
                    <a:pt x="423" y="41"/>
                  </a:lnTo>
                  <a:lnTo>
                    <a:pt x="423" y="21"/>
                  </a:lnTo>
                  <a:lnTo>
                    <a:pt x="402" y="0"/>
                  </a:lnTo>
                  <a:close/>
                  <a:moveTo>
                    <a:pt x="168" y="21"/>
                  </a:moveTo>
                  <a:lnTo>
                    <a:pt x="168" y="41"/>
                  </a:lnTo>
                  <a:lnTo>
                    <a:pt x="168" y="66"/>
                  </a:lnTo>
                  <a:lnTo>
                    <a:pt x="194" y="66"/>
                  </a:lnTo>
                  <a:lnTo>
                    <a:pt x="194" y="41"/>
                  </a:lnTo>
                  <a:lnTo>
                    <a:pt x="194" y="21"/>
                  </a:lnTo>
                  <a:close/>
                  <a:moveTo>
                    <a:pt x="341" y="41"/>
                  </a:moveTo>
                  <a:lnTo>
                    <a:pt x="341" y="66"/>
                  </a:lnTo>
                  <a:lnTo>
                    <a:pt x="362" y="41"/>
                  </a:lnTo>
                  <a:close/>
                  <a:moveTo>
                    <a:pt x="550" y="0"/>
                  </a:moveTo>
                  <a:lnTo>
                    <a:pt x="530" y="21"/>
                  </a:lnTo>
                  <a:lnTo>
                    <a:pt x="530" y="41"/>
                  </a:lnTo>
                  <a:lnTo>
                    <a:pt x="530" y="66"/>
                  </a:lnTo>
                  <a:cubicBezTo>
                    <a:pt x="530" y="41"/>
                    <a:pt x="550" y="41"/>
                    <a:pt x="550" y="21"/>
                  </a:cubicBezTo>
                  <a:lnTo>
                    <a:pt x="575" y="21"/>
                  </a:lnTo>
                  <a:lnTo>
                    <a:pt x="575" y="0"/>
                  </a:lnTo>
                  <a:close/>
                  <a:moveTo>
                    <a:pt x="636" y="21"/>
                  </a:moveTo>
                  <a:lnTo>
                    <a:pt x="636" y="41"/>
                  </a:lnTo>
                  <a:lnTo>
                    <a:pt x="636" y="66"/>
                  </a:lnTo>
                  <a:lnTo>
                    <a:pt x="657" y="41"/>
                  </a:lnTo>
                  <a:lnTo>
                    <a:pt x="657" y="21"/>
                  </a:lnTo>
                  <a:close/>
                  <a:moveTo>
                    <a:pt x="469" y="41"/>
                  </a:moveTo>
                  <a:cubicBezTo>
                    <a:pt x="448" y="66"/>
                    <a:pt x="448" y="66"/>
                    <a:pt x="469" y="87"/>
                  </a:cubicBezTo>
                  <a:lnTo>
                    <a:pt x="469" y="66"/>
                  </a:lnTo>
                  <a:lnTo>
                    <a:pt x="469" y="41"/>
                  </a:lnTo>
                  <a:close/>
                  <a:moveTo>
                    <a:pt x="677" y="21"/>
                  </a:moveTo>
                  <a:cubicBezTo>
                    <a:pt x="657" y="21"/>
                    <a:pt x="657" y="41"/>
                    <a:pt x="657" y="66"/>
                  </a:cubicBezTo>
                  <a:lnTo>
                    <a:pt x="677" y="41"/>
                  </a:lnTo>
                  <a:lnTo>
                    <a:pt x="677" y="66"/>
                  </a:lnTo>
                  <a:lnTo>
                    <a:pt x="677" y="87"/>
                  </a:lnTo>
                  <a:lnTo>
                    <a:pt x="703" y="87"/>
                  </a:lnTo>
                  <a:lnTo>
                    <a:pt x="703" y="66"/>
                  </a:lnTo>
                  <a:lnTo>
                    <a:pt x="703" y="41"/>
                  </a:lnTo>
                  <a:lnTo>
                    <a:pt x="703" y="21"/>
                  </a:lnTo>
                  <a:close/>
                  <a:moveTo>
                    <a:pt x="1" y="21"/>
                  </a:moveTo>
                  <a:lnTo>
                    <a:pt x="1" y="41"/>
                  </a:lnTo>
                  <a:lnTo>
                    <a:pt x="1" y="66"/>
                  </a:lnTo>
                  <a:lnTo>
                    <a:pt x="1" y="87"/>
                  </a:lnTo>
                  <a:cubicBezTo>
                    <a:pt x="1" y="87"/>
                    <a:pt x="1" y="107"/>
                    <a:pt x="21" y="107"/>
                  </a:cubicBezTo>
                  <a:lnTo>
                    <a:pt x="41" y="107"/>
                  </a:lnTo>
                  <a:lnTo>
                    <a:pt x="41" y="87"/>
                  </a:lnTo>
                  <a:lnTo>
                    <a:pt x="41" y="66"/>
                  </a:lnTo>
                  <a:lnTo>
                    <a:pt x="41" y="41"/>
                  </a:lnTo>
                  <a:lnTo>
                    <a:pt x="41" y="21"/>
                  </a:lnTo>
                  <a:close/>
                  <a:moveTo>
                    <a:pt x="67" y="21"/>
                  </a:moveTo>
                  <a:lnTo>
                    <a:pt x="67" y="41"/>
                  </a:lnTo>
                  <a:lnTo>
                    <a:pt x="67" y="66"/>
                  </a:lnTo>
                  <a:lnTo>
                    <a:pt x="67" y="87"/>
                  </a:lnTo>
                  <a:cubicBezTo>
                    <a:pt x="67" y="107"/>
                    <a:pt x="67" y="107"/>
                    <a:pt x="87" y="107"/>
                  </a:cubicBezTo>
                  <a:lnTo>
                    <a:pt x="107" y="87"/>
                  </a:lnTo>
                  <a:lnTo>
                    <a:pt x="107" y="66"/>
                  </a:lnTo>
                  <a:lnTo>
                    <a:pt x="87" y="87"/>
                  </a:lnTo>
                  <a:lnTo>
                    <a:pt x="87" y="66"/>
                  </a:lnTo>
                  <a:lnTo>
                    <a:pt x="87" y="21"/>
                  </a:lnTo>
                  <a:close/>
                  <a:moveTo>
                    <a:pt x="168" y="87"/>
                  </a:moveTo>
                  <a:lnTo>
                    <a:pt x="148" y="107"/>
                  </a:lnTo>
                  <a:lnTo>
                    <a:pt x="168" y="107"/>
                  </a:lnTo>
                  <a:lnTo>
                    <a:pt x="168" y="87"/>
                  </a:lnTo>
                  <a:close/>
                  <a:moveTo>
                    <a:pt x="469" y="87"/>
                  </a:moveTo>
                  <a:lnTo>
                    <a:pt x="469" y="107"/>
                  </a:lnTo>
                  <a:lnTo>
                    <a:pt x="489" y="87"/>
                  </a:lnTo>
                  <a:close/>
                  <a:moveTo>
                    <a:pt x="550" y="87"/>
                  </a:moveTo>
                  <a:lnTo>
                    <a:pt x="550" y="107"/>
                  </a:lnTo>
                  <a:lnTo>
                    <a:pt x="575" y="107"/>
                  </a:lnTo>
                  <a:lnTo>
                    <a:pt x="575" y="87"/>
                  </a:lnTo>
                  <a:close/>
                  <a:moveTo>
                    <a:pt x="723" y="87"/>
                  </a:moveTo>
                  <a:lnTo>
                    <a:pt x="723" y="107"/>
                  </a:lnTo>
                  <a:lnTo>
                    <a:pt x="743" y="87"/>
                  </a:lnTo>
                  <a:close/>
                  <a:moveTo>
                    <a:pt x="235" y="21"/>
                  </a:moveTo>
                  <a:lnTo>
                    <a:pt x="235" y="41"/>
                  </a:lnTo>
                  <a:lnTo>
                    <a:pt x="235" y="66"/>
                  </a:lnTo>
                  <a:lnTo>
                    <a:pt x="235" y="87"/>
                  </a:lnTo>
                  <a:lnTo>
                    <a:pt x="235" y="107"/>
                  </a:lnTo>
                  <a:lnTo>
                    <a:pt x="235" y="127"/>
                  </a:lnTo>
                  <a:lnTo>
                    <a:pt x="255" y="127"/>
                  </a:lnTo>
                  <a:lnTo>
                    <a:pt x="255" y="107"/>
                  </a:lnTo>
                  <a:lnTo>
                    <a:pt x="275" y="87"/>
                  </a:lnTo>
                  <a:lnTo>
                    <a:pt x="275" y="66"/>
                  </a:lnTo>
                  <a:lnTo>
                    <a:pt x="255" y="87"/>
                  </a:lnTo>
                  <a:lnTo>
                    <a:pt x="255" y="66"/>
                  </a:lnTo>
                  <a:lnTo>
                    <a:pt x="255" y="41"/>
                  </a:lnTo>
                  <a:lnTo>
                    <a:pt x="255" y="21"/>
                  </a:lnTo>
                  <a:close/>
                  <a:moveTo>
                    <a:pt x="402" y="21"/>
                  </a:moveTo>
                  <a:cubicBezTo>
                    <a:pt x="382" y="21"/>
                    <a:pt x="382" y="41"/>
                    <a:pt x="382" y="41"/>
                  </a:cubicBezTo>
                  <a:lnTo>
                    <a:pt x="382" y="66"/>
                  </a:lnTo>
                  <a:lnTo>
                    <a:pt x="382" y="87"/>
                  </a:lnTo>
                  <a:lnTo>
                    <a:pt x="382" y="107"/>
                  </a:lnTo>
                  <a:lnTo>
                    <a:pt x="382" y="127"/>
                  </a:lnTo>
                  <a:lnTo>
                    <a:pt x="402" y="127"/>
                  </a:lnTo>
                  <a:lnTo>
                    <a:pt x="402" y="107"/>
                  </a:lnTo>
                  <a:lnTo>
                    <a:pt x="423" y="87"/>
                  </a:lnTo>
                  <a:lnTo>
                    <a:pt x="423" y="66"/>
                  </a:lnTo>
                  <a:lnTo>
                    <a:pt x="423" y="41"/>
                  </a:lnTo>
                  <a:cubicBezTo>
                    <a:pt x="423" y="66"/>
                    <a:pt x="423" y="66"/>
                    <a:pt x="402" y="87"/>
                  </a:cubicBezTo>
                  <a:lnTo>
                    <a:pt x="402" y="66"/>
                  </a:lnTo>
                  <a:lnTo>
                    <a:pt x="402" y="41"/>
                  </a:lnTo>
                  <a:lnTo>
                    <a:pt x="402" y="21"/>
                  </a:lnTo>
                  <a:close/>
                  <a:moveTo>
                    <a:pt x="448" y="107"/>
                  </a:moveTo>
                  <a:lnTo>
                    <a:pt x="448" y="127"/>
                  </a:lnTo>
                  <a:lnTo>
                    <a:pt x="489" y="127"/>
                  </a:lnTo>
                  <a:lnTo>
                    <a:pt x="469" y="107"/>
                  </a:lnTo>
                  <a:close/>
                  <a:moveTo>
                    <a:pt x="657" y="107"/>
                  </a:moveTo>
                  <a:lnTo>
                    <a:pt x="657" y="127"/>
                  </a:lnTo>
                  <a:lnTo>
                    <a:pt x="677" y="127"/>
                  </a:lnTo>
                  <a:lnTo>
                    <a:pt x="677" y="107"/>
                  </a:lnTo>
                  <a:close/>
                  <a:moveTo>
                    <a:pt x="21" y="107"/>
                  </a:moveTo>
                  <a:lnTo>
                    <a:pt x="1" y="127"/>
                  </a:lnTo>
                  <a:lnTo>
                    <a:pt x="1" y="148"/>
                  </a:lnTo>
                  <a:lnTo>
                    <a:pt x="21" y="148"/>
                  </a:lnTo>
                  <a:lnTo>
                    <a:pt x="21" y="127"/>
                  </a:lnTo>
                  <a:lnTo>
                    <a:pt x="41" y="127"/>
                  </a:lnTo>
                  <a:lnTo>
                    <a:pt x="21" y="107"/>
                  </a:lnTo>
                  <a:close/>
                  <a:moveTo>
                    <a:pt x="87" y="107"/>
                  </a:moveTo>
                  <a:lnTo>
                    <a:pt x="67" y="127"/>
                  </a:lnTo>
                  <a:lnTo>
                    <a:pt x="87" y="127"/>
                  </a:lnTo>
                  <a:lnTo>
                    <a:pt x="87" y="148"/>
                  </a:lnTo>
                  <a:lnTo>
                    <a:pt x="107" y="148"/>
                  </a:lnTo>
                  <a:lnTo>
                    <a:pt x="107" y="127"/>
                  </a:lnTo>
                  <a:lnTo>
                    <a:pt x="87" y="107"/>
                  </a:lnTo>
                  <a:close/>
                  <a:moveTo>
                    <a:pt x="148" y="107"/>
                  </a:moveTo>
                  <a:cubicBezTo>
                    <a:pt x="148" y="127"/>
                    <a:pt x="128" y="127"/>
                    <a:pt x="128" y="127"/>
                  </a:cubicBezTo>
                  <a:lnTo>
                    <a:pt x="128" y="148"/>
                  </a:lnTo>
                  <a:lnTo>
                    <a:pt x="148" y="127"/>
                  </a:lnTo>
                  <a:lnTo>
                    <a:pt x="168" y="127"/>
                  </a:lnTo>
                  <a:lnTo>
                    <a:pt x="148" y="107"/>
                  </a:lnTo>
                  <a:close/>
                  <a:moveTo>
                    <a:pt x="168" y="127"/>
                  </a:moveTo>
                  <a:lnTo>
                    <a:pt x="168" y="148"/>
                  </a:lnTo>
                  <a:lnTo>
                    <a:pt x="194" y="148"/>
                  </a:lnTo>
                  <a:lnTo>
                    <a:pt x="168" y="127"/>
                  </a:lnTo>
                  <a:close/>
                  <a:moveTo>
                    <a:pt x="341" y="87"/>
                  </a:moveTo>
                  <a:lnTo>
                    <a:pt x="321" y="107"/>
                  </a:lnTo>
                  <a:lnTo>
                    <a:pt x="296" y="127"/>
                  </a:lnTo>
                  <a:lnTo>
                    <a:pt x="255" y="127"/>
                  </a:lnTo>
                  <a:lnTo>
                    <a:pt x="255" y="148"/>
                  </a:lnTo>
                  <a:lnTo>
                    <a:pt x="321" y="148"/>
                  </a:lnTo>
                  <a:lnTo>
                    <a:pt x="321" y="127"/>
                  </a:lnTo>
                  <a:lnTo>
                    <a:pt x="341" y="127"/>
                  </a:lnTo>
                  <a:lnTo>
                    <a:pt x="341" y="107"/>
                  </a:lnTo>
                  <a:lnTo>
                    <a:pt x="341" y="87"/>
                  </a:lnTo>
                  <a:close/>
                  <a:moveTo>
                    <a:pt x="341" y="127"/>
                  </a:moveTo>
                  <a:lnTo>
                    <a:pt x="341" y="148"/>
                  </a:lnTo>
                  <a:lnTo>
                    <a:pt x="382" y="148"/>
                  </a:lnTo>
                  <a:lnTo>
                    <a:pt x="382" y="127"/>
                  </a:lnTo>
                  <a:close/>
                  <a:moveTo>
                    <a:pt x="489" y="127"/>
                  </a:moveTo>
                  <a:lnTo>
                    <a:pt x="489" y="148"/>
                  </a:lnTo>
                  <a:lnTo>
                    <a:pt x="509" y="148"/>
                  </a:lnTo>
                  <a:lnTo>
                    <a:pt x="530" y="127"/>
                  </a:lnTo>
                  <a:close/>
                  <a:moveTo>
                    <a:pt x="530" y="87"/>
                  </a:moveTo>
                  <a:lnTo>
                    <a:pt x="530" y="107"/>
                  </a:lnTo>
                  <a:lnTo>
                    <a:pt x="530" y="127"/>
                  </a:lnTo>
                  <a:lnTo>
                    <a:pt x="550" y="148"/>
                  </a:lnTo>
                  <a:lnTo>
                    <a:pt x="575" y="148"/>
                  </a:lnTo>
                  <a:lnTo>
                    <a:pt x="550" y="127"/>
                  </a:lnTo>
                  <a:lnTo>
                    <a:pt x="550" y="107"/>
                  </a:lnTo>
                  <a:lnTo>
                    <a:pt x="530" y="87"/>
                  </a:lnTo>
                  <a:close/>
                  <a:moveTo>
                    <a:pt x="616" y="21"/>
                  </a:moveTo>
                  <a:lnTo>
                    <a:pt x="596" y="41"/>
                  </a:lnTo>
                  <a:lnTo>
                    <a:pt x="596" y="87"/>
                  </a:lnTo>
                  <a:lnTo>
                    <a:pt x="596" y="107"/>
                  </a:lnTo>
                  <a:lnTo>
                    <a:pt x="596" y="127"/>
                  </a:lnTo>
                  <a:lnTo>
                    <a:pt x="575" y="148"/>
                  </a:lnTo>
                  <a:lnTo>
                    <a:pt x="596" y="148"/>
                  </a:lnTo>
                  <a:lnTo>
                    <a:pt x="616" y="127"/>
                  </a:lnTo>
                  <a:lnTo>
                    <a:pt x="616" y="107"/>
                  </a:lnTo>
                  <a:lnTo>
                    <a:pt x="636" y="87"/>
                  </a:lnTo>
                  <a:lnTo>
                    <a:pt x="636" y="66"/>
                  </a:lnTo>
                  <a:lnTo>
                    <a:pt x="616" y="87"/>
                  </a:lnTo>
                  <a:lnTo>
                    <a:pt x="616" y="66"/>
                  </a:lnTo>
                  <a:lnTo>
                    <a:pt x="616" y="41"/>
                  </a:lnTo>
                  <a:lnTo>
                    <a:pt x="616" y="21"/>
                  </a:lnTo>
                  <a:close/>
                  <a:moveTo>
                    <a:pt x="616" y="127"/>
                  </a:moveTo>
                  <a:lnTo>
                    <a:pt x="616" y="148"/>
                  </a:lnTo>
                  <a:lnTo>
                    <a:pt x="636" y="148"/>
                  </a:lnTo>
                  <a:lnTo>
                    <a:pt x="616" y="127"/>
                  </a:lnTo>
                  <a:close/>
                  <a:moveTo>
                    <a:pt x="636" y="127"/>
                  </a:moveTo>
                  <a:lnTo>
                    <a:pt x="636" y="148"/>
                  </a:lnTo>
                  <a:lnTo>
                    <a:pt x="657" y="148"/>
                  </a:lnTo>
                  <a:lnTo>
                    <a:pt x="657" y="127"/>
                  </a:lnTo>
                  <a:close/>
                  <a:moveTo>
                    <a:pt x="677" y="127"/>
                  </a:moveTo>
                  <a:lnTo>
                    <a:pt x="677" y="148"/>
                  </a:lnTo>
                  <a:lnTo>
                    <a:pt x="703" y="148"/>
                  </a:lnTo>
                  <a:lnTo>
                    <a:pt x="677" y="127"/>
                  </a:lnTo>
                  <a:close/>
                  <a:moveTo>
                    <a:pt x="703" y="127"/>
                  </a:moveTo>
                  <a:lnTo>
                    <a:pt x="703" y="148"/>
                  </a:lnTo>
                  <a:lnTo>
                    <a:pt x="723" y="148"/>
                  </a:lnTo>
                  <a:lnTo>
                    <a:pt x="723" y="127"/>
                  </a:lnTo>
                  <a:close/>
                  <a:moveTo>
                    <a:pt x="743" y="127"/>
                  </a:moveTo>
                  <a:lnTo>
                    <a:pt x="743" y="148"/>
                  </a:lnTo>
                  <a:lnTo>
                    <a:pt x="764" y="127"/>
                  </a:ln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9"/>
            <p:cNvSpPr/>
            <p:nvPr/>
          </p:nvSpPr>
          <p:spPr>
            <a:xfrm>
              <a:off x="2823391" y="2117104"/>
              <a:ext cx="10936" cy="28301"/>
            </a:xfrm>
            <a:custGeom>
              <a:rect b="b" l="l" r="r" t="t"/>
              <a:pathLst>
                <a:path extrusionOk="0" h="383" w="148">
                  <a:moveTo>
                    <a:pt x="61" y="1"/>
                  </a:moveTo>
                  <a:lnTo>
                    <a:pt x="61" y="21"/>
                  </a:lnTo>
                  <a:lnTo>
                    <a:pt x="41" y="21"/>
                  </a:lnTo>
                  <a:lnTo>
                    <a:pt x="41" y="47"/>
                  </a:lnTo>
                  <a:lnTo>
                    <a:pt x="41" y="67"/>
                  </a:lnTo>
                  <a:lnTo>
                    <a:pt x="21" y="67"/>
                  </a:lnTo>
                  <a:lnTo>
                    <a:pt x="21" y="87"/>
                  </a:lnTo>
                  <a:lnTo>
                    <a:pt x="21" y="108"/>
                  </a:lnTo>
                  <a:lnTo>
                    <a:pt x="0" y="128"/>
                  </a:lnTo>
                  <a:lnTo>
                    <a:pt x="0" y="174"/>
                  </a:lnTo>
                  <a:lnTo>
                    <a:pt x="0" y="194"/>
                  </a:lnTo>
                  <a:lnTo>
                    <a:pt x="0" y="215"/>
                  </a:lnTo>
                  <a:lnTo>
                    <a:pt x="0" y="255"/>
                  </a:lnTo>
                  <a:cubicBezTo>
                    <a:pt x="0" y="255"/>
                    <a:pt x="0" y="276"/>
                    <a:pt x="21" y="276"/>
                  </a:cubicBezTo>
                  <a:lnTo>
                    <a:pt x="21" y="301"/>
                  </a:lnTo>
                  <a:lnTo>
                    <a:pt x="21" y="321"/>
                  </a:lnTo>
                  <a:lnTo>
                    <a:pt x="21" y="362"/>
                  </a:lnTo>
                  <a:lnTo>
                    <a:pt x="41" y="382"/>
                  </a:lnTo>
                  <a:lnTo>
                    <a:pt x="128" y="382"/>
                  </a:lnTo>
                  <a:lnTo>
                    <a:pt x="128" y="342"/>
                  </a:lnTo>
                  <a:lnTo>
                    <a:pt x="148" y="321"/>
                  </a:lnTo>
                  <a:lnTo>
                    <a:pt x="148" y="301"/>
                  </a:lnTo>
                  <a:lnTo>
                    <a:pt x="148" y="276"/>
                  </a:lnTo>
                  <a:lnTo>
                    <a:pt x="148" y="235"/>
                  </a:lnTo>
                  <a:lnTo>
                    <a:pt x="148" y="194"/>
                  </a:lnTo>
                  <a:lnTo>
                    <a:pt x="148" y="128"/>
                  </a:lnTo>
                  <a:cubicBezTo>
                    <a:pt x="128" y="128"/>
                    <a:pt x="128" y="108"/>
                    <a:pt x="128" y="87"/>
                  </a:cubicBezTo>
                  <a:lnTo>
                    <a:pt x="107" y="67"/>
                  </a:lnTo>
                  <a:cubicBezTo>
                    <a:pt x="107" y="47"/>
                    <a:pt x="87" y="21"/>
                    <a:pt x="87" y="21"/>
                  </a:cubicBezTo>
                  <a:lnTo>
                    <a:pt x="61"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9"/>
            <p:cNvSpPr/>
            <p:nvPr/>
          </p:nvSpPr>
          <p:spPr>
            <a:xfrm>
              <a:off x="2843711" y="2117104"/>
              <a:ext cx="9458" cy="26823"/>
            </a:xfrm>
            <a:custGeom>
              <a:rect b="b" l="l" r="r" t="t"/>
              <a:pathLst>
                <a:path extrusionOk="0" h="363" w="128">
                  <a:moveTo>
                    <a:pt x="66" y="1"/>
                  </a:moveTo>
                  <a:cubicBezTo>
                    <a:pt x="41" y="21"/>
                    <a:pt x="41" y="21"/>
                    <a:pt x="20" y="47"/>
                  </a:cubicBezTo>
                  <a:lnTo>
                    <a:pt x="20" y="67"/>
                  </a:lnTo>
                  <a:cubicBezTo>
                    <a:pt x="0" y="87"/>
                    <a:pt x="0" y="87"/>
                    <a:pt x="0" y="108"/>
                  </a:cubicBezTo>
                  <a:lnTo>
                    <a:pt x="0" y="174"/>
                  </a:lnTo>
                  <a:lnTo>
                    <a:pt x="0" y="235"/>
                  </a:lnTo>
                  <a:lnTo>
                    <a:pt x="0" y="255"/>
                  </a:lnTo>
                  <a:lnTo>
                    <a:pt x="0" y="276"/>
                  </a:lnTo>
                  <a:lnTo>
                    <a:pt x="0" y="301"/>
                  </a:lnTo>
                  <a:lnTo>
                    <a:pt x="20" y="321"/>
                  </a:lnTo>
                  <a:lnTo>
                    <a:pt x="20" y="342"/>
                  </a:lnTo>
                  <a:lnTo>
                    <a:pt x="20" y="362"/>
                  </a:lnTo>
                  <a:lnTo>
                    <a:pt x="107" y="362"/>
                  </a:lnTo>
                  <a:lnTo>
                    <a:pt x="107" y="342"/>
                  </a:lnTo>
                  <a:lnTo>
                    <a:pt x="107" y="321"/>
                  </a:lnTo>
                  <a:lnTo>
                    <a:pt x="127" y="301"/>
                  </a:lnTo>
                  <a:lnTo>
                    <a:pt x="127" y="276"/>
                  </a:lnTo>
                  <a:lnTo>
                    <a:pt x="127" y="255"/>
                  </a:lnTo>
                  <a:lnTo>
                    <a:pt x="127" y="194"/>
                  </a:lnTo>
                  <a:lnTo>
                    <a:pt x="127" y="174"/>
                  </a:lnTo>
                  <a:lnTo>
                    <a:pt x="127" y="148"/>
                  </a:lnTo>
                  <a:cubicBezTo>
                    <a:pt x="127" y="148"/>
                    <a:pt x="127" y="128"/>
                    <a:pt x="107" y="108"/>
                  </a:cubicBezTo>
                  <a:lnTo>
                    <a:pt x="107" y="87"/>
                  </a:lnTo>
                  <a:lnTo>
                    <a:pt x="107" y="67"/>
                  </a:lnTo>
                  <a:lnTo>
                    <a:pt x="87" y="47"/>
                  </a:lnTo>
                  <a:lnTo>
                    <a:pt x="66" y="21"/>
                  </a:lnTo>
                  <a:lnTo>
                    <a:pt x="66"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9"/>
            <p:cNvSpPr/>
            <p:nvPr/>
          </p:nvSpPr>
          <p:spPr>
            <a:xfrm>
              <a:off x="2859450" y="2120503"/>
              <a:ext cx="7980" cy="24902"/>
            </a:xfrm>
            <a:custGeom>
              <a:rect b="b" l="l" r="r" t="t"/>
              <a:pathLst>
                <a:path extrusionOk="0" h="337" w="108">
                  <a:moveTo>
                    <a:pt x="62" y="1"/>
                  </a:moveTo>
                  <a:lnTo>
                    <a:pt x="41" y="21"/>
                  </a:lnTo>
                  <a:lnTo>
                    <a:pt x="41" y="41"/>
                  </a:lnTo>
                  <a:lnTo>
                    <a:pt x="21" y="62"/>
                  </a:lnTo>
                  <a:cubicBezTo>
                    <a:pt x="21" y="62"/>
                    <a:pt x="21" y="82"/>
                    <a:pt x="1" y="102"/>
                  </a:cubicBezTo>
                  <a:lnTo>
                    <a:pt x="1" y="128"/>
                  </a:lnTo>
                  <a:lnTo>
                    <a:pt x="1" y="148"/>
                  </a:lnTo>
                  <a:lnTo>
                    <a:pt x="1" y="169"/>
                  </a:lnTo>
                  <a:lnTo>
                    <a:pt x="1" y="189"/>
                  </a:lnTo>
                  <a:lnTo>
                    <a:pt x="1" y="230"/>
                  </a:lnTo>
                  <a:lnTo>
                    <a:pt x="1" y="255"/>
                  </a:lnTo>
                  <a:lnTo>
                    <a:pt x="1" y="275"/>
                  </a:lnTo>
                  <a:lnTo>
                    <a:pt x="1" y="296"/>
                  </a:lnTo>
                  <a:lnTo>
                    <a:pt x="1" y="316"/>
                  </a:lnTo>
                  <a:lnTo>
                    <a:pt x="21" y="316"/>
                  </a:lnTo>
                  <a:lnTo>
                    <a:pt x="41" y="336"/>
                  </a:lnTo>
                  <a:lnTo>
                    <a:pt x="82" y="336"/>
                  </a:lnTo>
                  <a:lnTo>
                    <a:pt x="82" y="316"/>
                  </a:lnTo>
                  <a:lnTo>
                    <a:pt x="82" y="296"/>
                  </a:lnTo>
                  <a:lnTo>
                    <a:pt x="108" y="296"/>
                  </a:lnTo>
                  <a:lnTo>
                    <a:pt x="108" y="275"/>
                  </a:lnTo>
                  <a:lnTo>
                    <a:pt x="108" y="255"/>
                  </a:lnTo>
                  <a:lnTo>
                    <a:pt x="108" y="230"/>
                  </a:lnTo>
                  <a:lnTo>
                    <a:pt x="108" y="209"/>
                  </a:lnTo>
                  <a:lnTo>
                    <a:pt x="108" y="169"/>
                  </a:lnTo>
                  <a:lnTo>
                    <a:pt x="108" y="148"/>
                  </a:lnTo>
                  <a:lnTo>
                    <a:pt x="108" y="128"/>
                  </a:lnTo>
                  <a:lnTo>
                    <a:pt x="108" y="102"/>
                  </a:lnTo>
                  <a:lnTo>
                    <a:pt x="82" y="82"/>
                  </a:lnTo>
                  <a:lnTo>
                    <a:pt x="82" y="62"/>
                  </a:lnTo>
                  <a:lnTo>
                    <a:pt x="82" y="41"/>
                  </a:lnTo>
                  <a:lnTo>
                    <a:pt x="62" y="21"/>
                  </a:lnTo>
                  <a:lnTo>
                    <a:pt x="62"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9"/>
            <p:cNvSpPr/>
            <p:nvPr/>
          </p:nvSpPr>
          <p:spPr>
            <a:xfrm>
              <a:off x="2814006" y="2107720"/>
              <a:ext cx="59410" cy="51946"/>
            </a:xfrm>
            <a:custGeom>
              <a:rect b="b" l="l" r="r" t="t"/>
              <a:pathLst>
                <a:path extrusionOk="0" h="703" w="804">
                  <a:moveTo>
                    <a:pt x="468" y="128"/>
                  </a:moveTo>
                  <a:lnTo>
                    <a:pt x="468" y="148"/>
                  </a:lnTo>
                  <a:lnTo>
                    <a:pt x="489" y="174"/>
                  </a:lnTo>
                  <a:lnTo>
                    <a:pt x="509" y="194"/>
                  </a:lnTo>
                  <a:lnTo>
                    <a:pt x="509" y="214"/>
                  </a:lnTo>
                  <a:lnTo>
                    <a:pt x="509" y="235"/>
                  </a:lnTo>
                  <a:cubicBezTo>
                    <a:pt x="529" y="255"/>
                    <a:pt x="529" y="275"/>
                    <a:pt x="529" y="275"/>
                  </a:cubicBezTo>
                  <a:lnTo>
                    <a:pt x="529" y="301"/>
                  </a:lnTo>
                  <a:lnTo>
                    <a:pt x="529" y="321"/>
                  </a:lnTo>
                  <a:lnTo>
                    <a:pt x="529" y="382"/>
                  </a:lnTo>
                  <a:lnTo>
                    <a:pt x="529" y="403"/>
                  </a:lnTo>
                  <a:lnTo>
                    <a:pt x="529" y="428"/>
                  </a:lnTo>
                  <a:lnTo>
                    <a:pt x="509" y="448"/>
                  </a:lnTo>
                  <a:lnTo>
                    <a:pt x="509" y="469"/>
                  </a:lnTo>
                  <a:lnTo>
                    <a:pt x="509" y="489"/>
                  </a:lnTo>
                  <a:lnTo>
                    <a:pt x="422" y="489"/>
                  </a:lnTo>
                  <a:lnTo>
                    <a:pt x="422" y="469"/>
                  </a:lnTo>
                  <a:lnTo>
                    <a:pt x="422" y="448"/>
                  </a:lnTo>
                  <a:lnTo>
                    <a:pt x="402" y="428"/>
                  </a:lnTo>
                  <a:lnTo>
                    <a:pt x="402" y="403"/>
                  </a:lnTo>
                  <a:lnTo>
                    <a:pt x="402" y="382"/>
                  </a:lnTo>
                  <a:lnTo>
                    <a:pt x="402" y="362"/>
                  </a:lnTo>
                  <a:lnTo>
                    <a:pt x="402" y="301"/>
                  </a:lnTo>
                  <a:lnTo>
                    <a:pt x="402" y="235"/>
                  </a:lnTo>
                  <a:cubicBezTo>
                    <a:pt x="402" y="214"/>
                    <a:pt x="402" y="214"/>
                    <a:pt x="422" y="194"/>
                  </a:cubicBezTo>
                  <a:lnTo>
                    <a:pt x="422" y="174"/>
                  </a:lnTo>
                  <a:cubicBezTo>
                    <a:pt x="443" y="148"/>
                    <a:pt x="443" y="148"/>
                    <a:pt x="468" y="128"/>
                  </a:cubicBezTo>
                  <a:close/>
                  <a:moveTo>
                    <a:pt x="188" y="128"/>
                  </a:moveTo>
                  <a:cubicBezTo>
                    <a:pt x="214" y="128"/>
                    <a:pt x="214" y="148"/>
                    <a:pt x="214" y="148"/>
                  </a:cubicBezTo>
                  <a:cubicBezTo>
                    <a:pt x="214" y="148"/>
                    <a:pt x="234" y="174"/>
                    <a:pt x="234" y="194"/>
                  </a:cubicBezTo>
                  <a:lnTo>
                    <a:pt x="255" y="214"/>
                  </a:lnTo>
                  <a:cubicBezTo>
                    <a:pt x="255" y="235"/>
                    <a:pt x="255" y="255"/>
                    <a:pt x="275" y="255"/>
                  </a:cubicBezTo>
                  <a:lnTo>
                    <a:pt x="275" y="321"/>
                  </a:lnTo>
                  <a:lnTo>
                    <a:pt x="275" y="362"/>
                  </a:lnTo>
                  <a:lnTo>
                    <a:pt x="275" y="403"/>
                  </a:lnTo>
                  <a:lnTo>
                    <a:pt x="275" y="428"/>
                  </a:lnTo>
                  <a:lnTo>
                    <a:pt x="275" y="448"/>
                  </a:lnTo>
                  <a:lnTo>
                    <a:pt x="255" y="469"/>
                  </a:lnTo>
                  <a:lnTo>
                    <a:pt x="255" y="509"/>
                  </a:lnTo>
                  <a:lnTo>
                    <a:pt x="168" y="509"/>
                  </a:lnTo>
                  <a:lnTo>
                    <a:pt x="148" y="489"/>
                  </a:lnTo>
                  <a:lnTo>
                    <a:pt x="148" y="448"/>
                  </a:lnTo>
                  <a:lnTo>
                    <a:pt x="148" y="428"/>
                  </a:lnTo>
                  <a:lnTo>
                    <a:pt x="148" y="403"/>
                  </a:lnTo>
                  <a:cubicBezTo>
                    <a:pt x="127" y="403"/>
                    <a:pt x="127" y="382"/>
                    <a:pt x="127" y="382"/>
                  </a:cubicBezTo>
                  <a:lnTo>
                    <a:pt x="127" y="342"/>
                  </a:lnTo>
                  <a:lnTo>
                    <a:pt x="127" y="321"/>
                  </a:lnTo>
                  <a:lnTo>
                    <a:pt x="127" y="301"/>
                  </a:lnTo>
                  <a:lnTo>
                    <a:pt x="127" y="255"/>
                  </a:lnTo>
                  <a:lnTo>
                    <a:pt x="148" y="235"/>
                  </a:lnTo>
                  <a:lnTo>
                    <a:pt x="148" y="214"/>
                  </a:lnTo>
                  <a:lnTo>
                    <a:pt x="148" y="194"/>
                  </a:lnTo>
                  <a:lnTo>
                    <a:pt x="168" y="194"/>
                  </a:lnTo>
                  <a:lnTo>
                    <a:pt x="168" y="174"/>
                  </a:lnTo>
                  <a:lnTo>
                    <a:pt x="168" y="148"/>
                  </a:lnTo>
                  <a:lnTo>
                    <a:pt x="188" y="148"/>
                  </a:lnTo>
                  <a:lnTo>
                    <a:pt x="188" y="128"/>
                  </a:lnTo>
                  <a:close/>
                  <a:moveTo>
                    <a:pt x="677" y="174"/>
                  </a:moveTo>
                  <a:lnTo>
                    <a:pt x="677" y="194"/>
                  </a:lnTo>
                  <a:lnTo>
                    <a:pt x="697" y="214"/>
                  </a:lnTo>
                  <a:lnTo>
                    <a:pt x="697" y="235"/>
                  </a:lnTo>
                  <a:lnTo>
                    <a:pt x="697" y="255"/>
                  </a:lnTo>
                  <a:lnTo>
                    <a:pt x="723" y="275"/>
                  </a:lnTo>
                  <a:lnTo>
                    <a:pt x="723" y="301"/>
                  </a:lnTo>
                  <a:lnTo>
                    <a:pt x="723" y="321"/>
                  </a:lnTo>
                  <a:lnTo>
                    <a:pt x="723" y="342"/>
                  </a:lnTo>
                  <a:lnTo>
                    <a:pt x="723" y="382"/>
                  </a:lnTo>
                  <a:lnTo>
                    <a:pt x="723" y="403"/>
                  </a:lnTo>
                  <a:lnTo>
                    <a:pt x="723" y="428"/>
                  </a:lnTo>
                  <a:lnTo>
                    <a:pt x="723" y="448"/>
                  </a:lnTo>
                  <a:lnTo>
                    <a:pt x="723" y="469"/>
                  </a:lnTo>
                  <a:lnTo>
                    <a:pt x="697" y="469"/>
                  </a:lnTo>
                  <a:lnTo>
                    <a:pt x="697" y="489"/>
                  </a:lnTo>
                  <a:lnTo>
                    <a:pt x="697" y="509"/>
                  </a:lnTo>
                  <a:lnTo>
                    <a:pt x="656" y="509"/>
                  </a:lnTo>
                  <a:lnTo>
                    <a:pt x="636" y="489"/>
                  </a:lnTo>
                  <a:lnTo>
                    <a:pt x="616" y="489"/>
                  </a:lnTo>
                  <a:lnTo>
                    <a:pt x="616" y="469"/>
                  </a:lnTo>
                  <a:lnTo>
                    <a:pt x="616" y="448"/>
                  </a:lnTo>
                  <a:lnTo>
                    <a:pt x="616" y="428"/>
                  </a:lnTo>
                  <a:lnTo>
                    <a:pt x="616" y="403"/>
                  </a:lnTo>
                  <a:lnTo>
                    <a:pt x="616" y="362"/>
                  </a:lnTo>
                  <a:lnTo>
                    <a:pt x="616" y="342"/>
                  </a:lnTo>
                  <a:lnTo>
                    <a:pt x="616" y="321"/>
                  </a:lnTo>
                  <a:lnTo>
                    <a:pt x="616" y="301"/>
                  </a:lnTo>
                  <a:lnTo>
                    <a:pt x="616" y="275"/>
                  </a:lnTo>
                  <a:cubicBezTo>
                    <a:pt x="636" y="255"/>
                    <a:pt x="636" y="235"/>
                    <a:pt x="636" y="235"/>
                  </a:cubicBezTo>
                  <a:lnTo>
                    <a:pt x="656" y="214"/>
                  </a:lnTo>
                  <a:lnTo>
                    <a:pt x="656" y="194"/>
                  </a:lnTo>
                  <a:lnTo>
                    <a:pt x="677" y="174"/>
                  </a:lnTo>
                  <a:close/>
                  <a:moveTo>
                    <a:pt x="0" y="1"/>
                  </a:moveTo>
                  <a:lnTo>
                    <a:pt x="0" y="47"/>
                  </a:lnTo>
                  <a:lnTo>
                    <a:pt x="0" y="108"/>
                  </a:lnTo>
                  <a:cubicBezTo>
                    <a:pt x="21" y="128"/>
                    <a:pt x="21" y="148"/>
                    <a:pt x="21" y="194"/>
                  </a:cubicBezTo>
                  <a:lnTo>
                    <a:pt x="21" y="214"/>
                  </a:lnTo>
                  <a:lnTo>
                    <a:pt x="21" y="255"/>
                  </a:lnTo>
                  <a:lnTo>
                    <a:pt x="21" y="275"/>
                  </a:lnTo>
                  <a:lnTo>
                    <a:pt x="21" y="342"/>
                  </a:lnTo>
                  <a:lnTo>
                    <a:pt x="21" y="382"/>
                  </a:lnTo>
                  <a:lnTo>
                    <a:pt x="21" y="448"/>
                  </a:lnTo>
                  <a:lnTo>
                    <a:pt x="21" y="489"/>
                  </a:lnTo>
                  <a:lnTo>
                    <a:pt x="41" y="509"/>
                  </a:lnTo>
                  <a:lnTo>
                    <a:pt x="41" y="555"/>
                  </a:lnTo>
                  <a:lnTo>
                    <a:pt x="41" y="576"/>
                  </a:lnTo>
                  <a:lnTo>
                    <a:pt x="41" y="596"/>
                  </a:lnTo>
                  <a:lnTo>
                    <a:pt x="41" y="616"/>
                  </a:lnTo>
                  <a:lnTo>
                    <a:pt x="41" y="637"/>
                  </a:lnTo>
                  <a:lnTo>
                    <a:pt x="41" y="657"/>
                  </a:lnTo>
                  <a:lnTo>
                    <a:pt x="41" y="703"/>
                  </a:lnTo>
                  <a:lnTo>
                    <a:pt x="61" y="703"/>
                  </a:lnTo>
                  <a:lnTo>
                    <a:pt x="61" y="682"/>
                  </a:lnTo>
                  <a:lnTo>
                    <a:pt x="61" y="657"/>
                  </a:lnTo>
                  <a:lnTo>
                    <a:pt x="61" y="637"/>
                  </a:lnTo>
                  <a:lnTo>
                    <a:pt x="61" y="616"/>
                  </a:lnTo>
                  <a:lnTo>
                    <a:pt x="87" y="637"/>
                  </a:lnTo>
                  <a:lnTo>
                    <a:pt x="636" y="637"/>
                  </a:lnTo>
                  <a:cubicBezTo>
                    <a:pt x="656" y="657"/>
                    <a:pt x="677" y="657"/>
                    <a:pt x="697" y="657"/>
                  </a:cubicBezTo>
                  <a:lnTo>
                    <a:pt x="723" y="657"/>
                  </a:lnTo>
                  <a:lnTo>
                    <a:pt x="743" y="637"/>
                  </a:lnTo>
                  <a:lnTo>
                    <a:pt x="763" y="637"/>
                  </a:lnTo>
                  <a:lnTo>
                    <a:pt x="763" y="616"/>
                  </a:lnTo>
                  <a:lnTo>
                    <a:pt x="763" y="596"/>
                  </a:lnTo>
                  <a:lnTo>
                    <a:pt x="763" y="576"/>
                  </a:lnTo>
                  <a:cubicBezTo>
                    <a:pt x="763" y="555"/>
                    <a:pt x="784" y="530"/>
                    <a:pt x="784" y="509"/>
                  </a:cubicBezTo>
                  <a:lnTo>
                    <a:pt x="784" y="469"/>
                  </a:lnTo>
                  <a:lnTo>
                    <a:pt x="784" y="448"/>
                  </a:lnTo>
                  <a:lnTo>
                    <a:pt x="784" y="403"/>
                  </a:lnTo>
                  <a:lnTo>
                    <a:pt x="784" y="382"/>
                  </a:lnTo>
                  <a:lnTo>
                    <a:pt x="784" y="342"/>
                  </a:lnTo>
                  <a:lnTo>
                    <a:pt x="784" y="301"/>
                  </a:lnTo>
                  <a:cubicBezTo>
                    <a:pt x="784" y="275"/>
                    <a:pt x="804" y="255"/>
                    <a:pt x="804" y="255"/>
                  </a:cubicBezTo>
                  <a:lnTo>
                    <a:pt x="804" y="214"/>
                  </a:lnTo>
                  <a:lnTo>
                    <a:pt x="804" y="194"/>
                  </a:lnTo>
                  <a:lnTo>
                    <a:pt x="804" y="128"/>
                  </a:lnTo>
                  <a:lnTo>
                    <a:pt x="804" y="87"/>
                  </a:lnTo>
                  <a:lnTo>
                    <a:pt x="804" y="67"/>
                  </a:lnTo>
                  <a:lnTo>
                    <a:pt x="804" y="21"/>
                  </a:lnTo>
                  <a:lnTo>
                    <a:pt x="804" y="1"/>
                  </a:lnTo>
                  <a:lnTo>
                    <a:pt x="148" y="1"/>
                  </a:lnTo>
                  <a:lnTo>
                    <a:pt x="127" y="21"/>
                  </a:lnTo>
                  <a:lnTo>
                    <a:pt x="107" y="21"/>
                  </a:lnTo>
                  <a:lnTo>
                    <a:pt x="8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9"/>
            <p:cNvSpPr/>
            <p:nvPr/>
          </p:nvSpPr>
          <p:spPr>
            <a:xfrm>
              <a:off x="2906446" y="2190775"/>
              <a:ext cx="6059" cy="125248"/>
            </a:xfrm>
            <a:custGeom>
              <a:rect b="b" l="l" r="r" t="t"/>
              <a:pathLst>
                <a:path extrusionOk="0" h="1695" w="82">
                  <a:moveTo>
                    <a:pt x="62" y="1"/>
                  </a:moveTo>
                  <a:lnTo>
                    <a:pt x="62" y="21"/>
                  </a:lnTo>
                  <a:lnTo>
                    <a:pt x="62" y="87"/>
                  </a:lnTo>
                  <a:lnTo>
                    <a:pt x="62" y="108"/>
                  </a:lnTo>
                  <a:lnTo>
                    <a:pt x="62" y="128"/>
                  </a:lnTo>
                  <a:lnTo>
                    <a:pt x="62" y="148"/>
                  </a:lnTo>
                  <a:lnTo>
                    <a:pt x="62" y="169"/>
                  </a:lnTo>
                  <a:lnTo>
                    <a:pt x="62" y="194"/>
                  </a:lnTo>
                  <a:lnTo>
                    <a:pt x="62" y="215"/>
                  </a:lnTo>
                  <a:lnTo>
                    <a:pt x="62" y="235"/>
                  </a:lnTo>
                  <a:lnTo>
                    <a:pt x="62" y="255"/>
                  </a:lnTo>
                  <a:lnTo>
                    <a:pt x="62" y="276"/>
                  </a:lnTo>
                  <a:lnTo>
                    <a:pt x="62" y="296"/>
                  </a:lnTo>
                  <a:lnTo>
                    <a:pt x="62" y="321"/>
                  </a:lnTo>
                  <a:lnTo>
                    <a:pt x="62" y="342"/>
                  </a:lnTo>
                  <a:lnTo>
                    <a:pt x="41" y="342"/>
                  </a:lnTo>
                  <a:lnTo>
                    <a:pt x="41" y="403"/>
                  </a:lnTo>
                  <a:lnTo>
                    <a:pt x="41" y="469"/>
                  </a:lnTo>
                  <a:lnTo>
                    <a:pt x="41" y="530"/>
                  </a:lnTo>
                  <a:lnTo>
                    <a:pt x="41" y="596"/>
                  </a:lnTo>
                  <a:lnTo>
                    <a:pt x="62" y="596"/>
                  </a:lnTo>
                  <a:lnTo>
                    <a:pt x="62" y="550"/>
                  </a:lnTo>
                  <a:lnTo>
                    <a:pt x="62" y="530"/>
                  </a:lnTo>
                  <a:lnTo>
                    <a:pt x="62" y="510"/>
                  </a:lnTo>
                  <a:lnTo>
                    <a:pt x="62" y="489"/>
                  </a:lnTo>
                  <a:lnTo>
                    <a:pt x="62" y="423"/>
                  </a:lnTo>
                  <a:lnTo>
                    <a:pt x="62" y="403"/>
                  </a:lnTo>
                  <a:lnTo>
                    <a:pt x="62" y="382"/>
                  </a:lnTo>
                  <a:lnTo>
                    <a:pt x="62" y="362"/>
                  </a:lnTo>
                  <a:cubicBezTo>
                    <a:pt x="62" y="342"/>
                    <a:pt x="82" y="321"/>
                    <a:pt x="82" y="296"/>
                  </a:cubicBezTo>
                  <a:lnTo>
                    <a:pt x="82" y="276"/>
                  </a:lnTo>
                  <a:lnTo>
                    <a:pt x="82" y="255"/>
                  </a:lnTo>
                  <a:lnTo>
                    <a:pt x="82" y="235"/>
                  </a:lnTo>
                  <a:lnTo>
                    <a:pt x="82" y="215"/>
                  </a:lnTo>
                  <a:lnTo>
                    <a:pt x="82" y="194"/>
                  </a:lnTo>
                  <a:lnTo>
                    <a:pt x="82" y="169"/>
                  </a:lnTo>
                  <a:lnTo>
                    <a:pt x="82" y="148"/>
                  </a:lnTo>
                  <a:lnTo>
                    <a:pt x="82" y="128"/>
                  </a:lnTo>
                  <a:lnTo>
                    <a:pt x="82" y="108"/>
                  </a:lnTo>
                  <a:lnTo>
                    <a:pt x="82" y="42"/>
                  </a:lnTo>
                  <a:lnTo>
                    <a:pt x="82" y="21"/>
                  </a:lnTo>
                  <a:lnTo>
                    <a:pt x="82" y="1"/>
                  </a:lnTo>
                  <a:close/>
                  <a:moveTo>
                    <a:pt x="41" y="596"/>
                  </a:moveTo>
                  <a:lnTo>
                    <a:pt x="21" y="616"/>
                  </a:lnTo>
                  <a:lnTo>
                    <a:pt x="21" y="637"/>
                  </a:lnTo>
                  <a:lnTo>
                    <a:pt x="21" y="657"/>
                  </a:lnTo>
                  <a:lnTo>
                    <a:pt x="21" y="677"/>
                  </a:lnTo>
                  <a:lnTo>
                    <a:pt x="21" y="703"/>
                  </a:lnTo>
                  <a:lnTo>
                    <a:pt x="21" y="723"/>
                  </a:lnTo>
                  <a:lnTo>
                    <a:pt x="21" y="764"/>
                  </a:lnTo>
                  <a:lnTo>
                    <a:pt x="21" y="784"/>
                  </a:lnTo>
                  <a:lnTo>
                    <a:pt x="21" y="830"/>
                  </a:lnTo>
                  <a:lnTo>
                    <a:pt x="21" y="850"/>
                  </a:lnTo>
                  <a:lnTo>
                    <a:pt x="41" y="850"/>
                  </a:lnTo>
                  <a:lnTo>
                    <a:pt x="41" y="830"/>
                  </a:lnTo>
                  <a:lnTo>
                    <a:pt x="41" y="805"/>
                  </a:lnTo>
                  <a:lnTo>
                    <a:pt x="41" y="744"/>
                  </a:lnTo>
                  <a:lnTo>
                    <a:pt x="41" y="723"/>
                  </a:lnTo>
                  <a:lnTo>
                    <a:pt x="41" y="703"/>
                  </a:lnTo>
                  <a:lnTo>
                    <a:pt x="41" y="677"/>
                  </a:lnTo>
                  <a:lnTo>
                    <a:pt x="41" y="657"/>
                  </a:lnTo>
                  <a:lnTo>
                    <a:pt x="41" y="637"/>
                  </a:lnTo>
                  <a:lnTo>
                    <a:pt x="41" y="616"/>
                  </a:lnTo>
                  <a:lnTo>
                    <a:pt x="41" y="596"/>
                  </a:lnTo>
                  <a:close/>
                  <a:moveTo>
                    <a:pt x="21" y="1166"/>
                  </a:moveTo>
                  <a:lnTo>
                    <a:pt x="1" y="1186"/>
                  </a:lnTo>
                  <a:lnTo>
                    <a:pt x="1" y="1252"/>
                  </a:lnTo>
                  <a:lnTo>
                    <a:pt x="1" y="1273"/>
                  </a:lnTo>
                  <a:lnTo>
                    <a:pt x="1" y="1293"/>
                  </a:lnTo>
                  <a:lnTo>
                    <a:pt x="1" y="1313"/>
                  </a:lnTo>
                  <a:lnTo>
                    <a:pt x="1" y="1379"/>
                  </a:lnTo>
                  <a:lnTo>
                    <a:pt x="1" y="1400"/>
                  </a:lnTo>
                  <a:lnTo>
                    <a:pt x="1" y="1420"/>
                  </a:lnTo>
                  <a:lnTo>
                    <a:pt x="1" y="1440"/>
                  </a:lnTo>
                  <a:lnTo>
                    <a:pt x="1" y="1466"/>
                  </a:lnTo>
                  <a:lnTo>
                    <a:pt x="1" y="1486"/>
                  </a:lnTo>
                  <a:lnTo>
                    <a:pt x="1" y="1507"/>
                  </a:lnTo>
                  <a:cubicBezTo>
                    <a:pt x="21" y="1527"/>
                    <a:pt x="21" y="1547"/>
                    <a:pt x="21" y="1568"/>
                  </a:cubicBezTo>
                  <a:lnTo>
                    <a:pt x="21" y="1527"/>
                  </a:lnTo>
                  <a:lnTo>
                    <a:pt x="21" y="1486"/>
                  </a:lnTo>
                  <a:lnTo>
                    <a:pt x="21" y="1466"/>
                  </a:lnTo>
                  <a:lnTo>
                    <a:pt x="21" y="1400"/>
                  </a:lnTo>
                  <a:lnTo>
                    <a:pt x="21" y="1339"/>
                  </a:lnTo>
                  <a:lnTo>
                    <a:pt x="21" y="1293"/>
                  </a:lnTo>
                  <a:lnTo>
                    <a:pt x="21" y="1273"/>
                  </a:lnTo>
                  <a:lnTo>
                    <a:pt x="21" y="1252"/>
                  </a:lnTo>
                  <a:lnTo>
                    <a:pt x="21" y="1232"/>
                  </a:lnTo>
                  <a:lnTo>
                    <a:pt x="21" y="1212"/>
                  </a:lnTo>
                  <a:lnTo>
                    <a:pt x="21" y="1186"/>
                  </a:lnTo>
                  <a:lnTo>
                    <a:pt x="21" y="1166"/>
                  </a:lnTo>
                  <a:close/>
                  <a:moveTo>
                    <a:pt x="21" y="1568"/>
                  </a:moveTo>
                  <a:cubicBezTo>
                    <a:pt x="21" y="1568"/>
                    <a:pt x="21" y="1593"/>
                    <a:pt x="1" y="1593"/>
                  </a:cubicBezTo>
                  <a:lnTo>
                    <a:pt x="1" y="1613"/>
                  </a:lnTo>
                  <a:lnTo>
                    <a:pt x="1" y="1634"/>
                  </a:lnTo>
                  <a:lnTo>
                    <a:pt x="1" y="1654"/>
                  </a:lnTo>
                  <a:lnTo>
                    <a:pt x="1" y="1674"/>
                  </a:lnTo>
                  <a:lnTo>
                    <a:pt x="1" y="1695"/>
                  </a:lnTo>
                  <a:lnTo>
                    <a:pt x="21" y="1695"/>
                  </a:lnTo>
                  <a:lnTo>
                    <a:pt x="21" y="1634"/>
                  </a:lnTo>
                  <a:lnTo>
                    <a:pt x="21" y="1593"/>
                  </a:lnTo>
                  <a:lnTo>
                    <a:pt x="21" y="156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9"/>
            <p:cNvSpPr/>
            <p:nvPr/>
          </p:nvSpPr>
          <p:spPr>
            <a:xfrm>
              <a:off x="2809130" y="2146809"/>
              <a:ext cx="103376" cy="18916"/>
            </a:xfrm>
            <a:custGeom>
              <a:rect b="b" l="l" r="r" t="t"/>
              <a:pathLst>
                <a:path extrusionOk="0" h="256" w="1399">
                  <a:moveTo>
                    <a:pt x="26" y="1"/>
                  </a:moveTo>
                  <a:lnTo>
                    <a:pt x="26" y="26"/>
                  </a:lnTo>
                  <a:lnTo>
                    <a:pt x="26" y="47"/>
                  </a:lnTo>
                  <a:lnTo>
                    <a:pt x="26" y="87"/>
                  </a:lnTo>
                  <a:lnTo>
                    <a:pt x="26" y="108"/>
                  </a:lnTo>
                  <a:lnTo>
                    <a:pt x="26" y="153"/>
                  </a:lnTo>
                  <a:lnTo>
                    <a:pt x="26" y="174"/>
                  </a:lnTo>
                  <a:lnTo>
                    <a:pt x="26" y="194"/>
                  </a:lnTo>
                  <a:lnTo>
                    <a:pt x="0" y="214"/>
                  </a:lnTo>
                  <a:lnTo>
                    <a:pt x="26" y="235"/>
                  </a:lnTo>
                  <a:lnTo>
                    <a:pt x="173" y="235"/>
                  </a:lnTo>
                  <a:cubicBezTo>
                    <a:pt x="173" y="255"/>
                    <a:pt x="193" y="255"/>
                    <a:pt x="193" y="255"/>
                  </a:cubicBezTo>
                  <a:lnTo>
                    <a:pt x="509" y="255"/>
                  </a:lnTo>
                  <a:cubicBezTo>
                    <a:pt x="534" y="255"/>
                    <a:pt x="555" y="235"/>
                    <a:pt x="555" y="235"/>
                  </a:cubicBezTo>
                  <a:lnTo>
                    <a:pt x="702" y="235"/>
                  </a:lnTo>
                  <a:cubicBezTo>
                    <a:pt x="722" y="235"/>
                    <a:pt x="743" y="235"/>
                    <a:pt x="763" y="255"/>
                  </a:cubicBezTo>
                  <a:lnTo>
                    <a:pt x="763" y="235"/>
                  </a:lnTo>
                  <a:lnTo>
                    <a:pt x="870" y="235"/>
                  </a:lnTo>
                  <a:cubicBezTo>
                    <a:pt x="890" y="235"/>
                    <a:pt x="916" y="235"/>
                    <a:pt x="936" y="255"/>
                  </a:cubicBezTo>
                  <a:lnTo>
                    <a:pt x="1170" y="255"/>
                  </a:lnTo>
                  <a:lnTo>
                    <a:pt x="1190" y="235"/>
                  </a:lnTo>
                  <a:lnTo>
                    <a:pt x="1379" y="235"/>
                  </a:lnTo>
                  <a:lnTo>
                    <a:pt x="1379" y="214"/>
                  </a:lnTo>
                  <a:lnTo>
                    <a:pt x="1379" y="194"/>
                  </a:lnTo>
                  <a:lnTo>
                    <a:pt x="1379" y="153"/>
                  </a:lnTo>
                  <a:lnTo>
                    <a:pt x="1379" y="128"/>
                  </a:lnTo>
                  <a:lnTo>
                    <a:pt x="1399" y="128"/>
                  </a:lnTo>
                  <a:lnTo>
                    <a:pt x="1399" y="108"/>
                  </a:lnTo>
                  <a:lnTo>
                    <a:pt x="1399" y="87"/>
                  </a:lnTo>
                  <a:lnTo>
                    <a:pt x="1399" y="67"/>
                  </a:lnTo>
                  <a:lnTo>
                    <a:pt x="1379" y="47"/>
                  </a:lnTo>
                  <a:lnTo>
                    <a:pt x="1084" y="47"/>
                  </a:lnTo>
                  <a:cubicBezTo>
                    <a:pt x="1063" y="26"/>
                    <a:pt x="1063" y="26"/>
                    <a:pt x="1043" y="26"/>
                  </a:cubicBezTo>
                  <a:lnTo>
                    <a:pt x="1017" y="26"/>
                  </a:lnTo>
                  <a:lnTo>
                    <a:pt x="997" y="47"/>
                  </a:lnTo>
                  <a:lnTo>
                    <a:pt x="809" y="47"/>
                  </a:lnTo>
                  <a:lnTo>
                    <a:pt x="789" y="26"/>
                  </a:lnTo>
                  <a:lnTo>
                    <a:pt x="488" y="26"/>
                  </a:lnTo>
                  <a:lnTo>
                    <a:pt x="468" y="47"/>
                  </a:lnTo>
                  <a:lnTo>
                    <a:pt x="46" y="47"/>
                  </a:lnTo>
                  <a:lnTo>
                    <a:pt x="46" y="26"/>
                  </a:lnTo>
                  <a:lnTo>
                    <a:pt x="46"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9"/>
            <p:cNvSpPr/>
            <p:nvPr/>
          </p:nvSpPr>
          <p:spPr>
            <a:xfrm>
              <a:off x="2910953" y="2175036"/>
              <a:ext cx="84681" cy="18843"/>
            </a:xfrm>
            <a:custGeom>
              <a:rect b="b" l="l" r="r" t="t"/>
              <a:pathLst>
                <a:path extrusionOk="0" h="255" w="1146">
                  <a:moveTo>
                    <a:pt x="1" y="0"/>
                  </a:moveTo>
                  <a:lnTo>
                    <a:pt x="1" y="46"/>
                  </a:lnTo>
                  <a:lnTo>
                    <a:pt x="1" y="66"/>
                  </a:lnTo>
                  <a:lnTo>
                    <a:pt x="1" y="87"/>
                  </a:lnTo>
                  <a:lnTo>
                    <a:pt x="1" y="107"/>
                  </a:lnTo>
                  <a:lnTo>
                    <a:pt x="1" y="153"/>
                  </a:lnTo>
                  <a:lnTo>
                    <a:pt x="1" y="173"/>
                  </a:lnTo>
                  <a:lnTo>
                    <a:pt x="1" y="194"/>
                  </a:lnTo>
                  <a:lnTo>
                    <a:pt x="1" y="214"/>
                  </a:lnTo>
                  <a:lnTo>
                    <a:pt x="321" y="214"/>
                  </a:lnTo>
                  <a:cubicBezTo>
                    <a:pt x="341" y="214"/>
                    <a:pt x="362" y="214"/>
                    <a:pt x="382" y="234"/>
                  </a:cubicBezTo>
                  <a:lnTo>
                    <a:pt x="998" y="234"/>
                  </a:lnTo>
                  <a:lnTo>
                    <a:pt x="1018" y="255"/>
                  </a:lnTo>
                  <a:lnTo>
                    <a:pt x="1084" y="255"/>
                  </a:lnTo>
                  <a:cubicBezTo>
                    <a:pt x="1084" y="255"/>
                    <a:pt x="1104" y="255"/>
                    <a:pt x="1125" y="234"/>
                  </a:cubicBezTo>
                  <a:lnTo>
                    <a:pt x="1145" y="234"/>
                  </a:lnTo>
                  <a:lnTo>
                    <a:pt x="1145" y="214"/>
                  </a:lnTo>
                  <a:lnTo>
                    <a:pt x="1145" y="194"/>
                  </a:lnTo>
                  <a:lnTo>
                    <a:pt x="1145" y="173"/>
                  </a:lnTo>
                  <a:lnTo>
                    <a:pt x="1145" y="127"/>
                  </a:lnTo>
                  <a:lnTo>
                    <a:pt x="1145" y="107"/>
                  </a:lnTo>
                  <a:lnTo>
                    <a:pt x="1145" y="87"/>
                  </a:lnTo>
                  <a:lnTo>
                    <a:pt x="1145" y="66"/>
                  </a:lnTo>
                  <a:lnTo>
                    <a:pt x="1145" y="46"/>
                  </a:lnTo>
                  <a:lnTo>
                    <a:pt x="489" y="46"/>
                  </a:lnTo>
                  <a:cubicBezTo>
                    <a:pt x="469" y="26"/>
                    <a:pt x="428" y="26"/>
                    <a:pt x="402" y="26"/>
                  </a:cubicBezTo>
                  <a:lnTo>
                    <a:pt x="275" y="26"/>
                  </a:lnTo>
                  <a:lnTo>
                    <a:pt x="275"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9"/>
            <p:cNvSpPr/>
            <p:nvPr/>
          </p:nvSpPr>
          <p:spPr>
            <a:xfrm>
              <a:off x="2906446" y="2175036"/>
              <a:ext cx="6059" cy="140987"/>
            </a:xfrm>
            <a:custGeom>
              <a:rect b="b" l="l" r="r" t="t"/>
              <a:pathLst>
                <a:path extrusionOk="0" h="1908" w="82">
                  <a:moveTo>
                    <a:pt x="62" y="0"/>
                  </a:moveTo>
                  <a:lnTo>
                    <a:pt x="62" y="46"/>
                  </a:lnTo>
                  <a:lnTo>
                    <a:pt x="62" y="87"/>
                  </a:lnTo>
                  <a:lnTo>
                    <a:pt x="62" y="107"/>
                  </a:lnTo>
                  <a:lnTo>
                    <a:pt x="62" y="173"/>
                  </a:lnTo>
                  <a:lnTo>
                    <a:pt x="62" y="194"/>
                  </a:lnTo>
                  <a:lnTo>
                    <a:pt x="62" y="234"/>
                  </a:lnTo>
                  <a:lnTo>
                    <a:pt x="62" y="300"/>
                  </a:lnTo>
                  <a:lnTo>
                    <a:pt x="62" y="321"/>
                  </a:lnTo>
                  <a:lnTo>
                    <a:pt x="62" y="341"/>
                  </a:lnTo>
                  <a:lnTo>
                    <a:pt x="62" y="361"/>
                  </a:lnTo>
                  <a:lnTo>
                    <a:pt x="62" y="382"/>
                  </a:lnTo>
                  <a:lnTo>
                    <a:pt x="62" y="407"/>
                  </a:lnTo>
                  <a:lnTo>
                    <a:pt x="62" y="428"/>
                  </a:lnTo>
                  <a:lnTo>
                    <a:pt x="62" y="448"/>
                  </a:lnTo>
                  <a:lnTo>
                    <a:pt x="62" y="468"/>
                  </a:lnTo>
                  <a:lnTo>
                    <a:pt x="62" y="489"/>
                  </a:lnTo>
                  <a:lnTo>
                    <a:pt x="62" y="509"/>
                  </a:lnTo>
                  <a:lnTo>
                    <a:pt x="62" y="534"/>
                  </a:lnTo>
                  <a:lnTo>
                    <a:pt x="62" y="555"/>
                  </a:lnTo>
                  <a:lnTo>
                    <a:pt x="41" y="555"/>
                  </a:lnTo>
                  <a:lnTo>
                    <a:pt x="41" y="616"/>
                  </a:lnTo>
                  <a:lnTo>
                    <a:pt x="41" y="682"/>
                  </a:lnTo>
                  <a:lnTo>
                    <a:pt x="41" y="743"/>
                  </a:lnTo>
                  <a:lnTo>
                    <a:pt x="41" y="809"/>
                  </a:lnTo>
                  <a:lnTo>
                    <a:pt x="62" y="809"/>
                  </a:lnTo>
                  <a:lnTo>
                    <a:pt x="62" y="763"/>
                  </a:lnTo>
                  <a:lnTo>
                    <a:pt x="62" y="743"/>
                  </a:lnTo>
                  <a:lnTo>
                    <a:pt x="62" y="723"/>
                  </a:lnTo>
                  <a:lnTo>
                    <a:pt x="62" y="702"/>
                  </a:lnTo>
                  <a:lnTo>
                    <a:pt x="62" y="636"/>
                  </a:lnTo>
                  <a:lnTo>
                    <a:pt x="62" y="616"/>
                  </a:lnTo>
                  <a:lnTo>
                    <a:pt x="62" y="595"/>
                  </a:lnTo>
                  <a:lnTo>
                    <a:pt x="62" y="575"/>
                  </a:lnTo>
                  <a:cubicBezTo>
                    <a:pt x="62" y="555"/>
                    <a:pt x="82" y="534"/>
                    <a:pt x="82" y="509"/>
                  </a:cubicBezTo>
                  <a:lnTo>
                    <a:pt x="82" y="489"/>
                  </a:lnTo>
                  <a:lnTo>
                    <a:pt x="82" y="468"/>
                  </a:lnTo>
                  <a:lnTo>
                    <a:pt x="82" y="448"/>
                  </a:lnTo>
                  <a:lnTo>
                    <a:pt x="82" y="428"/>
                  </a:lnTo>
                  <a:lnTo>
                    <a:pt x="82" y="407"/>
                  </a:lnTo>
                  <a:lnTo>
                    <a:pt x="82" y="382"/>
                  </a:lnTo>
                  <a:lnTo>
                    <a:pt x="82" y="361"/>
                  </a:lnTo>
                  <a:lnTo>
                    <a:pt x="82" y="341"/>
                  </a:lnTo>
                  <a:lnTo>
                    <a:pt x="82" y="321"/>
                  </a:lnTo>
                  <a:lnTo>
                    <a:pt x="82" y="255"/>
                  </a:lnTo>
                  <a:lnTo>
                    <a:pt x="82" y="234"/>
                  </a:lnTo>
                  <a:lnTo>
                    <a:pt x="82" y="214"/>
                  </a:lnTo>
                  <a:lnTo>
                    <a:pt x="82" y="194"/>
                  </a:lnTo>
                  <a:lnTo>
                    <a:pt x="82" y="127"/>
                  </a:lnTo>
                  <a:lnTo>
                    <a:pt x="82" y="87"/>
                  </a:lnTo>
                  <a:lnTo>
                    <a:pt x="82" y="46"/>
                  </a:lnTo>
                  <a:lnTo>
                    <a:pt x="82" y="0"/>
                  </a:lnTo>
                  <a:close/>
                  <a:moveTo>
                    <a:pt x="41" y="809"/>
                  </a:moveTo>
                  <a:lnTo>
                    <a:pt x="21" y="829"/>
                  </a:lnTo>
                  <a:lnTo>
                    <a:pt x="21" y="850"/>
                  </a:lnTo>
                  <a:lnTo>
                    <a:pt x="21" y="870"/>
                  </a:lnTo>
                  <a:lnTo>
                    <a:pt x="21" y="890"/>
                  </a:lnTo>
                  <a:lnTo>
                    <a:pt x="21" y="916"/>
                  </a:lnTo>
                  <a:lnTo>
                    <a:pt x="21" y="936"/>
                  </a:lnTo>
                  <a:lnTo>
                    <a:pt x="21" y="977"/>
                  </a:lnTo>
                  <a:lnTo>
                    <a:pt x="21" y="997"/>
                  </a:lnTo>
                  <a:lnTo>
                    <a:pt x="21" y="1043"/>
                  </a:lnTo>
                  <a:lnTo>
                    <a:pt x="21" y="1063"/>
                  </a:lnTo>
                  <a:lnTo>
                    <a:pt x="41" y="1063"/>
                  </a:lnTo>
                  <a:lnTo>
                    <a:pt x="41" y="1043"/>
                  </a:lnTo>
                  <a:lnTo>
                    <a:pt x="41" y="1018"/>
                  </a:lnTo>
                  <a:lnTo>
                    <a:pt x="41" y="957"/>
                  </a:lnTo>
                  <a:lnTo>
                    <a:pt x="41" y="936"/>
                  </a:lnTo>
                  <a:lnTo>
                    <a:pt x="41" y="916"/>
                  </a:lnTo>
                  <a:lnTo>
                    <a:pt x="41" y="890"/>
                  </a:lnTo>
                  <a:lnTo>
                    <a:pt x="41" y="870"/>
                  </a:lnTo>
                  <a:lnTo>
                    <a:pt x="41" y="850"/>
                  </a:lnTo>
                  <a:lnTo>
                    <a:pt x="41" y="829"/>
                  </a:lnTo>
                  <a:lnTo>
                    <a:pt x="41" y="809"/>
                  </a:lnTo>
                  <a:close/>
                  <a:moveTo>
                    <a:pt x="21" y="1379"/>
                  </a:moveTo>
                  <a:lnTo>
                    <a:pt x="1" y="1399"/>
                  </a:lnTo>
                  <a:lnTo>
                    <a:pt x="1" y="1465"/>
                  </a:lnTo>
                  <a:lnTo>
                    <a:pt x="1" y="1486"/>
                  </a:lnTo>
                  <a:lnTo>
                    <a:pt x="1" y="1506"/>
                  </a:lnTo>
                  <a:lnTo>
                    <a:pt x="1" y="1526"/>
                  </a:lnTo>
                  <a:lnTo>
                    <a:pt x="1" y="1592"/>
                  </a:lnTo>
                  <a:lnTo>
                    <a:pt x="1" y="1613"/>
                  </a:lnTo>
                  <a:lnTo>
                    <a:pt x="1" y="1633"/>
                  </a:lnTo>
                  <a:lnTo>
                    <a:pt x="1" y="1653"/>
                  </a:lnTo>
                  <a:lnTo>
                    <a:pt x="1" y="1679"/>
                  </a:lnTo>
                  <a:lnTo>
                    <a:pt x="1" y="1699"/>
                  </a:lnTo>
                  <a:lnTo>
                    <a:pt x="1" y="1720"/>
                  </a:lnTo>
                  <a:cubicBezTo>
                    <a:pt x="21" y="1740"/>
                    <a:pt x="21" y="1760"/>
                    <a:pt x="21" y="1781"/>
                  </a:cubicBezTo>
                  <a:lnTo>
                    <a:pt x="21" y="1740"/>
                  </a:lnTo>
                  <a:lnTo>
                    <a:pt x="21" y="1699"/>
                  </a:lnTo>
                  <a:lnTo>
                    <a:pt x="21" y="1679"/>
                  </a:lnTo>
                  <a:lnTo>
                    <a:pt x="21" y="1613"/>
                  </a:lnTo>
                  <a:lnTo>
                    <a:pt x="21" y="1552"/>
                  </a:lnTo>
                  <a:lnTo>
                    <a:pt x="21" y="1506"/>
                  </a:lnTo>
                  <a:lnTo>
                    <a:pt x="21" y="1486"/>
                  </a:lnTo>
                  <a:lnTo>
                    <a:pt x="21" y="1465"/>
                  </a:lnTo>
                  <a:lnTo>
                    <a:pt x="21" y="1445"/>
                  </a:lnTo>
                  <a:lnTo>
                    <a:pt x="21" y="1425"/>
                  </a:lnTo>
                  <a:lnTo>
                    <a:pt x="21" y="1399"/>
                  </a:lnTo>
                  <a:lnTo>
                    <a:pt x="21" y="1379"/>
                  </a:lnTo>
                  <a:close/>
                  <a:moveTo>
                    <a:pt x="21" y="1781"/>
                  </a:moveTo>
                  <a:cubicBezTo>
                    <a:pt x="21" y="1781"/>
                    <a:pt x="21" y="1806"/>
                    <a:pt x="1" y="1806"/>
                  </a:cubicBezTo>
                  <a:lnTo>
                    <a:pt x="1" y="1826"/>
                  </a:lnTo>
                  <a:lnTo>
                    <a:pt x="1" y="1847"/>
                  </a:lnTo>
                  <a:lnTo>
                    <a:pt x="1" y="1867"/>
                  </a:lnTo>
                  <a:lnTo>
                    <a:pt x="1" y="1887"/>
                  </a:lnTo>
                  <a:lnTo>
                    <a:pt x="1" y="1908"/>
                  </a:lnTo>
                  <a:lnTo>
                    <a:pt x="21" y="1908"/>
                  </a:lnTo>
                  <a:lnTo>
                    <a:pt x="21" y="1847"/>
                  </a:lnTo>
                  <a:lnTo>
                    <a:pt x="21" y="1806"/>
                  </a:lnTo>
                  <a:lnTo>
                    <a:pt x="21" y="178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9"/>
            <p:cNvSpPr/>
            <p:nvPr/>
          </p:nvSpPr>
          <p:spPr>
            <a:xfrm>
              <a:off x="2842159" y="2175036"/>
              <a:ext cx="28301" cy="72193"/>
            </a:xfrm>
            <a:custGeom>
              <a:rect b="b" l="l" r="r" t="t"/>
              <a:pathLst>
                <a:path extrusionOk="0" h="977" w="383">
                  <a:moveTo>
                    <a:pt x="148" y="0"/>
                  </a:moveTo>
                  <a:lnTo>
                    <a:pt x="128" y="46"/>
                  </a:lnTo>
                  <a:lnTo>
                    <a:pt x="128" y="66"/>
                  </a:lnTo>
                  <a:cubicBezTo>
                    <a:pt x="108" y="87"/>
                    <a:pt x="108" y="107"/>
                    <a:pt x="87" y="127"/>
                  </a:cubicBezTo>
                  <a:cubicBezTo>
                    <a:pt x="87" y="153"/>
                    <a:pt x="62" y="173"/>
                    <a:pt x="62" y="173"/>
                  </a:cubicBezTo>
                  <a:lnTo>
                    <a:pt x="62" y="194"/>
                  </a:lnTo>
                  <a:cubicBezTo>
                    <a:pt x="41" y="194"/>
                    <a:pt x="41" y="214"/>
                    <a:pt x="41" y="234"/>
                  </a:cubicBezTo>
                  <a:cubicBezTo>
                    <a:pt x="21" y="255"/>
                    <a:pt x="21" y="255"/>
                    <a:pt x="21" y="280"/>
                  </a:cubicBezTo>
                  <a:cubicBezTo>
                    <a:pt x="1" y="300"/>
                    <a:pt x="1" y="321"/>
                    <a:pt x="1" y="341"/>
                  </a:cubicBezTo>
                  <a:lnTo>
                    <a:pt x="1" y="407"/>
                  </a:lnTo>
                  <a:lnTo>
                    <a:pt x="1" y="468"/>
                  </a:lnTo>
                  <a:cubicBezTo>
                    <a:pt x="21" y="489"/>
                    <a:pt x="21" y="534"/>
                    <a:pt x="21" y="575"/>
                  </a:cubicBezTo>
                  <a:lnTo>
                    <a:pt x="21" y="636"/>
                  </a:lnTo>
                  <a:lnTo>
                    <a:pt x="21" y="662"/>
                  </a:lnTo>
                  <a:lnTo>
                    <a:pt x="41" y="682"/>
                  </a:lnTo>
                  <a:lnTo>
                    <a:pt x="41" y="743"/>
                  </a:lnTo>
                  <a:lnTo>
                    <a:pt x="41" y="763"/>
                  </a:lnTo>
                  <a:lnTo>
                    <a:pt x="41" y="789"/>
                  </a:lnTo>
                  <a:cubicBezTo>
                    <a:pt x="41" y="809"/>
                    <a:pt x="62" y="829"/>
                    <a:pt x="62" y="850"/>
                  </a:cubicBezTo>
                  <a:lnTo>
                    <a:pt x="62" y="890"/>
                  </a:lnTo>
                  <a:lnTo>
                    <a:pt x="62" y="916"/>
                  </a:lnTo>
                  <a:lnTo>
                    <a:pt x="62" y="936"/>
                  </a:lnTo>
                  <a:lnTo>
                    <a:pt x="87" y="957"/>
                  </a:lnTo>
                  <a:lnTo>
                    <a:pt x="87" y="977"/>
                  </a:lnTo>
                  <a:lnTo>
                    <a:pt x="108" y="977"/>
                  </a:lnTo>
                  <a:lnTo>
                    <a:pt x="128" y="957"/>
                  </a:lnTo>
                  <a:lnTo>
                    <a:pt x="316" y="957"/>
                  </a:lnTo>
                  <a:lnTo>
                    <a:pt x="316" y="936"/>
                  </a:lnTo>
                  <a:cubicBezTo>
                    <a:pt x="316" y="916"/>
                    <a:pt x="342" y="916"/>
                    <a:pt x="342" y="890"/>
                  </a:cubicBezTo>
                  <a:lnTo>
                    <a:pt x="342" y="870"/>
                  </a:lnTo>
                  <a:lnTo>
                    <a:pt x="342" y="829"/>
                  </a:lnTo>
                  <a:lnTo>
                    <a:pt x="342" y="809"/>
                  </a:lnTo>
                  <a:lnTo>
                    <a:pt x="342" y="763"/>
                  </a:lnTo>
                  <a:cubicBezTo>
                    <a:pt x="342" y="763"/>
                    <a:pt x="342" y="743"/>
                    <a:pt x="362" y="743"/>
                  </a:cubicBezTo>
                  <a:lnTo>
                    <a:pt x="362" y="723"/>
                  </a:lnTo>
                  <a:lnTo>
                    <a:pt x="362" y="682"/>
                  </a:lnTo>
                  <a:lnTo>
                    <a:pt x="362" y="595"/>
                  </a:lnTo>
                  <a:lnTo>
                    <a:pt x="362" y="575"/>
                  </a:lnTo>
                  <a:lnTo>
                    <a:pt x="362" y="555"/>
                  </a:lnTo>
                  <a:lnTo>
                    <a:pt x="362" y="509"/>
                  </a:lnTo>
                  <a:lnTo>
                    <a:pt x="362" y="489"/>
                  </a:lnTo>
                  <a:cubicBezTo>
                    <a:pt x="362" y="468"/>
                    <a:pt x="382" y="448"/>
                    <a:pt x="382" y="448"/>
                  </a:cubicBezTo>
                  <a:lnTo>
                    <a:pt x="382" y="428"/>
                  </a:lnTo>
                  <a:lnTo>
                    <a:pt x="382" y="382"/>
                  </a:lnTo>
                  <a:lnTo>
                    <a:pt x="382" y="321"/>
                  </a:lnTo>
                  <a:lnTo>
                    <a:pt x="382" y="300"/>
                  </a:lnTo>
                  <a:lnTo>
                    <a:pt x="362" y="280"/>
                  </a:lnTo>
                  <a:cubicBezTo>
                    <a:pt x="362" y="255"/>
                    <a:pt x="362" y="234"/>
                    <a:pt x="342" y="234"/>
                  </a:cubicBezTo>
                  <a:lnTo>
                    <a:pt x="342" y="194"/>
                  </a:lnTo>
                  <a:lnTo>
                    <a:pt x="316" y="194"/>
                  </a:lnTo>
                  <a:lnTo>
                    <a:pt x="316" y="173"/>
                  </a:lnTo>
                  <a:cubicBezTo>
                    <a:pt x="316" y="153"/>
                    <a:pt x="296" y="153"/>
                    <a:pt x="296" y="127"/>
                  </a:cubicBezTo>
                  <a:lnTo>
                    <a:pt x="275" y="127"/>
                  </a:lnTo>
                  <a:lnTo>
                    <a:pt x="275" y="107"/>
                  </a:lnTo>
                  <a:lnTo>
                    <a:pt x="275" y="87"/>
                  </a:lnTo>
                  <a:lnTo>
                    <a:pt x="255" y="87"/>
                  </a:lnTo>
                  <a:cubicBezTo>
                    <a:pt x="255" y="66"/>
                    <a:pt x="255" y="66"/>
                    <a:pt x="235" y="46"/>
                  </a:cubicBezTo>
                  <a:lnTo>
                    <a:pt x="214" y="26"/>
                  </a:lnTo>
                  <a:lnTo>
                    <a:pt x="189" y="26"/>
                  </a:lnTo>
                  <a:lnTo>
                    <a:pt x="189"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9"/>
            <p:cNvSpPr/>
            <p:nvPr/>
          </p:nvSpPr>
          <p:spPr>
            <a:xfrm>
              <a:off x="2846667" y="2256612"/>
              <a:ext cx="30148" cy="68794"/>
            </a:xfrm>
            <a:custGeom>
              <a:rect b="b" l="l" r="r" t="t"/>
              <a:pathLst>
                <a:path extrusionOk="0" h="931" w="408">
                  <a:moveTo>
                    <a:pt x="194" y="0"/>
                  </a:moveTo>
                  <a:lnTo>
                    <a:pt x="174" y="20"/>
                  </a:lnTo>
                  <a:lnTo>
                    <a:pt x="153" y="66"/>
                  </a:lnTo>
                  <a:lnTo>
                    <a:pt x="153" y="87"/>
                  </a:lnTo>
                  <a:lnTo>
                    <a:pt x="128" y="107"/>
                  </a:lnTo>
                  <a:lnTo>
                    <a:pt x="108" y="148"/>
                  </a:lnTo>
                  <a:lnTo>
                    <a:pt x="87" y="193"/>
                  </a:lnTo>
                  <a:lnTo>
                    <a:pt x="87" y="214"/>
                  </a:lnTo>
                  <a:lnTo>
                    <a:pt x="67" y="254"/>
                  </a:lnTo>
                  <a:lnTo>
                    <a:pt x="67" y="275"/>
                  </a:lnTo>
                  <a:lnTo>
                    <a:pt x="47" y="295"/>
                  </a:lnTo>
                  <a:lnTo>
                    <a:pt x="47" y="321"/>
                  </a:lnTo>
                  <a:cubicBezTo>
                    <a:pt x="47" y="321"/>
                    <a:pt x="26" y="341"/>
                    <a:pt x="26" y="361"/>
                  </a:cubicBezTo>
                  <a:lnTo>
                    <a:pt x="26" y="382"/>
                  </a:lnTo>
                  <a:lnTo>
                    <a:pt x="26" y="402"/>
                  </a:lnTo>
                  <a:lnTo>
                    <a:pt x="1" y="422"/>
                  </a:lnTo>
                  <a:lnTo>
                    <a:pt x="1" y="448"/>
                  </a:lnTo>
                  <a:lnTo>
                    <a:pt x="1" y="468"/>
                  </a:lnTo>
                  <a:cubicBezTo>
                    <a:pt x="1" y="488"/>
                    <a:pt x="1" y="509"/>
                    <a:pt x="26" y="529"/>
                  </a:cubicBezTo>
                  <a:lnTo>
                    <a:pt x="26" y="595"/>
                  </a:lnTo>
                  <a:lnTo>
                    <a:pt x="26" y="616"/>
                  </a:lnTo>
                  <a:lnTo>
                    <a:pt x="26" y="656"/>
                  </a:lnTo>
                  <a:lnTo>
                    <a:pt x="47" y="677"/>
                  </a:lnTo>
                  <a:lnTo>
                    <a:pt x="47" y="722"/>
                  </a:lnTo>
                  <a:lnTo>
                    <a:pt x="47" y="763"/>
                  </a:lnTo>
                  <a:lnTo>
                    <a:pt x="47" y="783"/>
                  </a:lnTo>
                  <a:lnTo>
                    <a:pt x="47" y="804"/>
                  </a:lnTo>
                  <a:lnTo>
                    <a:pt x="47" y="829"/>
                  </a:lnTo>
                  <a:lnTo>
                    <a:pt x="47" y="850"/>
                  </a:lnTo>
                  <a:lnTo>
                    <a:pt x="67" y="850"/>
                  </a:lnTo>
                  <a:lnTo>
                    <a:pt x="67" y="870"/>
                  </a:lnTo>
                  <a:lnTo>
                    <a:pt x="67" y="911"/>
                  </a:lnTo>
                  <a:lnTo>
                    <a:pt x="67" y="931"/>
                  </a:lnTo>
                  <a:lnTo>
                    <a:pt x="321" y="931"/>
                  </a:lnTo>
                  <a:lnTo>
                    <a:pt x="321" y="911"/>
                  </a:lnTo>
                  <a:cubicBezTo>
                    <a:pt x="342" y="890"/>
                    <a:pt x="342" y="890"/>
                    <a:pt x="342" y="870"/>
                  </a:cubicBezTo>
                  <a:lnTo>
                    <a:pt x="342" y="850"/>
                  </a:lnTo>
                  <a:lnTo>
                    <a:pt x="342" y="804"/>
                  </a:lnTo>
                  <a:lnTo>
                    <a:pt x="342" y="783"/>
                  </a:lnTo>
                  <a:lnTo>
                    <a:pt x="342" y="763"/>
                  </a:lnTo>
                  <a:lnTo>
                    <a:pt x="342" y="743"/>
                  </a:lnTo>
                  <a:lnTo>
                    <a:pt x="362" y="722"/>
                  </a:lnTo>
                  <a:lnTo>
                    <a:pt x="362" y="702"/>
                  </a:lnTo>
                  <a:lnTo>
                    <a:pt x="362" y="656"/>
                  </a:lnTo>
                  <a:lnTo>
                    <a:pt x="362" y="636"/>
                  </a:lnTo>
                  <a:lnTo>
                    <a:pt x="362" y="616"/>
                  </a:lnTo>
                  <a:cubicBezTo>
                    <a:pt x="382" y="595"/>
                    <a:pt x="382" y="595"/>
                    <a:pt x="382" y="575"/>
                  </a:cubicBezTo>
                  <a:lnTo>
                    <a:pt x="382" y="549"/>
                  </a:lnTo>
                  <a:lnTo>
                    <a:pt x="382" y="529"/>
                  </a:lnTo>
                  <a:cubicBezTo>
                    <a:pt x="382" y="509"/>
                    <a:pt x="382" y="488"/>
                    <a:pt x="408" y="488"/>
                  </a:cubicBezTo>
                  <a:lnTo>
                    <a:pt x="408" y="448"/>
                  </a:lnTo>
                  <a:lnTo>
                    <a:pt x="408" y="422"/>
                  </a:lnTo>
                  <a:lnTo>
                    <a:pt x="408" y="402"/>
                  </a:lnTo>
                  <a:lnTo>
                    <a:pt x="408" y="382"/>
                  </a:lnTo>
                  <a:lnTo>
                    <a:pt x="408" y="341"/>
                  </a:lnTo>
                  <a:lnTo>
                    <a:pt x="382" y="321"/>
                  </a:lnTo>
                  <a:lnTo>
                    <a:pt x="382" y="295"/>
                  </a:lnTo>
                  <a:cubicBezTo>
                    <a:pt x="382" y="275"/>
                    <a:pt x="362" y="254"/>
                    <a:pt x="362" y="254"/>
                  </a:cubicBezTo>
                  <a:lnTo>
                    <a:pt x="362" y="234"/>
                  </a:lnTo>
                  <a:lnTo>
                    <a:pt x="342" y="234"/>
                  </a:lnTo>
                  <a:lnTo>
                    <a:pt x="342" y="193"/>
                  </a:lnTo>
                  <a:cubicBezTo>
                    <a:pt x="342" y="193"/>
                    <a:pt x="321" y="193"/>
                    <a:pt x="321" y="168"/>
                  </a:cubicBezTo>
                  <a:lnTo>
                    <a:pt x="321" y="148"/>
                  </a:lnTo>
                  <a:lnTo>
                    <a:pt x="301" y="148"/>
                  </a:lnTo>
                  <a:lnTo>
                    <a:pt x="301" y="127"/>
                  </a:lnTo>
                  <a:lnTo>
                    <a:pt x="281" y="107"/>
                  </a:lnTo>
                  <a:cubicBezTo>
                    <a:pt x="281" y="87"/>
                    <a:pt x="255" y="66"/>
                    <a:pt x="255" y="66"/>
                  </a:cubicBezTo>
                  <a:cubicBezTo>
                    <a:pt x="235" y="41"/>
                    <a:pt x="235" y="41"/>
                    <a:pt x="214" y="20"/>
                  </a:cubicBezTo>
                  <a:lnTo>
                    <a:pt x="214"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9"/>
            <p:cNvSpPr/>
            <p:nvPr/>
          </p:nvSpPr>
          <p:spPr>
            <a:xfrm>
              <a:off x="2937629" y="2206588"/>
              <a:ext cx="18916" cy="40641"/>
            </a:xfrm>
            <a:custGeom>
              <a:rect b="b" l="l" r="r" t="t"/>
              <a:pathLst>
                <a:path extrusionOk="0" h="550" w="256">
                  <a:moveTo>
                    <a:pt x="108" y="1"/>
                  </a:moveTo>
                  <a:lnTo>
                    <a:pt x="108" y="21"/>
                  </a:lnTo>
                  <a:cubicBezTo>
                    <a:pt x="87" y="41"/>
                    <a:pt x="87" y="41"/>
                    <a:pt x="87" y="62"/>
                  </a:cubicBezTo>
                  <a:lnTo>
                    <a:pt x="67" y="82"/>
                  </a:lnTo>
                  <a:cubicBezTo>
                    <a:pt x="67" y="107"/>
                    <a:pt x="67" y="128"/>
                    <a:pt x="41" y="148"/>
                  </a:cubicBezTo>
                  <a:cubicBezTo>
                    <a:pt x="41" y="168"/>
                    <a:pt x="21" y="168"/>
                    <a:pt x="21" y="189"/>
                  </a:cubicBezTo>
                  <a:lnTo>
                    <a:pt x="21" y="209"/>
                  </a:lnTo>
                  <a:lnTo>
                    <a:pt x="21" y="255"/>
                  </a:lnTo>
                  <a:cubicBezTo>
                    <a:pt x="1" y="275"/>
                    <a:pt x="1" y="296"/>
                    <a:pt x="1" y="296"/>
                  </a:cubicBezTo>
                  <a:lnTo>
                    <a:pt x="1" y="362"/>
                  </a:lnTo>
                  <a:lnTo>
                    <a:pt x="1" y="423"/>
                  </a:lnTo>
                  <a:lnTo>
                    <a:pt x="1" y="463"/>
                  </a:lnTo>
                  <a:lnTo>
                    <a:pt x="1" y="489"/>
                  </a:lnTo>
                  <a:lnTo>
                    <a:pt x="1" y="509"/>
                  </a:lnTo>
                  <a:lnTo>
                    <a:pt x="21" y="530"/>
                  </a:lnTo>
                  <a:lnTo>
                    <a:pt x="41" y="550"/>
                  </a:lnTo>
                  <a:lnTo>
                    <a:pt x="87" y="550"/>
                  </a:lnTo>
                  <a:lnTo>
                    <a:pt x="87" y="530"/>
                  </a:lnTo>
                  <a:lnTo>
                    <a:pt x="255" y="530"/>
                  </a:lnTo>
                  <a:lnTo>
                    <a:pt x="255" y="509"/>
                  </a:lnTo>
                  <a:lnTo>
                    <a:pt x="255" y="489"/>
                  </a:lnTo>
                  <a:lnTo>
                    <a:pt x="255" y="443"/>
                  </a:lnTo>
                  <a:lnTo>
                    <a:pt x="255" y="423"/>
                  </a:lnTo>
                  <a:lnTo>
                    <a:pt x="255" y="402"/>
                  </a:lnTo>
                  <a:lnTo>
                    <a:pt x="255" y="362"/>
                  </a:lnTo>
                  <a:lnTo>
                    <a:pt x="235" y="362"/>
                  </a:lnTo>
                  <a:lnTo>
                    <a:pt x="235" y="336"/>
                  </a:lnTo>
                  <a:lnTo>
                    <a:pt x="235" y="316"/>
                  </a:lnTo>
                  <a:lnTo>
                    <a:pt x="235" y="255"/>
                  </a:lnTo>
                  <a:lnTo>
                    <a:pt x="235" y="209"/>
                  </a:lnTo>
                  <a:lnTo>
                    <a:pt x="235" y="189"/>
                  </a:lnTo>
                  <a:lnTo>
                    <a:pt x="214" y="168"/>
                  </a:lnTo>
                  <a:cubicBezTo>
                    <a:pt x="214" y="148"/>
                    <a:pt x="214" y="128"/>
                    <a:pt x="194" y="128"/>
                  </a:cubicBezTo>
                  <a:lnTo>
                    <a:pt x="194" y="107"/>
                  </a:lnTo>
                  <a:lnTo>
                    <a:pt x="169" y="82"/>
                  </a:lnTo>
                  <a:lnTo>
                    <a:pt x="169" y="62"/>
                  </a:lnTo>
                  <a:lnTo>
                    <a:pt x="169" y="41"/>
                  </a:lnTo>
                  <a:cubicBezTo>
                    <a:pt x="148" y="41"/>
                    <a:pt x="148" y="21"/>
                    <a:pt x="128"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9"/>
            <p:cNvSpPr/>
            <p:nvPr/>
          </p:nvSpPr>
          <p:spPr>
            <a:xfrm>
              <a:off x="2936151" y="2273903"/>
              <a:ext cx="25271" cy="51503"/>
            </a:xfrm>
            <a:custGeom>
              <a:rect b="b" l="l" r="r" t="t"/>
              <a:pathLst>
                <a:path extrusionOk="0" h="697" w="342">
                  <a:moveTo>
                    <a:pt x="128" y="0"/>
                  </a:moveTo>
                  <a:cubicBezTo>
                    <a:pt x="128" y="20"/>
                    <a:pt x="107" y="41"/>
                    <a:pt x="107" y="41"/>
                  </a:cubicBezTo>
                  <a:cubicBezTo>
                    <a:pt x="107" y="61"/>
                    <a:pt x="87" y="61"/>
                    <a:pt x="87" y="87"/>
                  </a:cubicBezTo>
                  <a:lnTo>
                    <a:pt x="87" y="107"/>
                  </a:lnTo>
                  <a:cubicBezTo>
                    <a:pt x="61" y="127"/>
                    <a:pt x="61" y="148"/>
                    <a:pt x="61" y="148"/>
                  </a:cubicBezTo>
                  <a:lnTo>
                    <a:pt x="41" y="168"/>
                  </a:lnTo>
                  <a:lnTo>
                    <a:pt x="41" y="188"/>
                  </a:lnTo>
                  <a:lnTo>
                    <a:pt x="41" y="214"/>
                  </a:lnTo>
                  <a:lnTo>
                    <a:pt x="21" y="254"/>
                  </a:lnTo>
                  <a:lnTo>
                    <a:pt x="21" y="275"/>
                  </a:lnTo>
                  <a:lnTo>
                    <a:pt x="0" y="275"/>
                  </a:lnTo>
                  <a:lnTo>
                    <a:pt x="0" y="295"/>
                  </a:lnTo>
                  <a:lnTo>
                    <a:pt x="0" y="315"/>
                  </a:lnTo>
                  <a:lnTo>
                    <a:pt x="0" y="341"/>
                  </a:lnTo>
                  <a:lnTo>
                    <a:pt x="0" y="382"/>
                  </a:lnTo>
                  <a:lnTo>
                    <a:pt x="0" y="422"/>
                  </a:lnTo>
                  <a:lnTo>
                    <a:pt x="0" y="443"/>
                  </a:lnTo>
                  <a:lnTo>
                    <a:pt x="0" y="468"/>
                  </a:lnTo>
                  <a:lnTo>
                    <a:pt x="0" y="488"/>
                  </a:lnTo>
                  <a:lnTo>
                    <a:pt x="0" y="509"/>
                  </a:lnTo>
                  <a:cubicBezTo>
                    <a:pt x="0" y="529"/>
                    <a:pt x="0" y="529"/>
                    <a:pt x="21" y="549"/>
                  </a:cubicBezTo>
                  <a:lnTo>
                    <a:pt x="21" y="570"/>
                  </a:lnTo>
                  <a:lnTo>
                    <a:pt x="21" y="595"/>
                  </a:lnTo>
                  <a:lnTo>
                    <a:pt x="21" y="616"/>
                  </a:lnTo>
                  <a:lnTo>
                    <a:pt x="21" y="636"/>
                  </a:lnTo>
                  <a:lnTo>
                    <a:pt x="21" y="656"/>
                  </a:lnTo>
                  <a:cubicBezTo>
                    <a:pt x="21" y="656"/>
                    <a:pt x="41" y="656"/>
                    <a:pt x="41" y="677"/>
                  </a:cubicBezTo>
                  <a:lnTo>
                    <a:pt x="61" y="697"/>
                  </a:lnTo>
                  <a:lnTo>
                    <a:pt x="275" y="697"/>
                  </a:lnTo>
                  <a:lnTo>
                    <a:pt x="295" y="677"/>
                  </a:lnTo>
                  <a:lnTo>
                    <a:pt x="295" y="656"/>
                  </a:lnTo>
                  <a:cubicBezTo>
                    <a:pt x="295" y="636"/>
                    <a:pt x="295" y="636"/>
                    <a:pt x="316" y="616"/>
                  </a:cubicBezTo>
                  <a:lnTo>
                    <a:pt x="316" y="570"/>
                  </a:lnTo>
                  <a:lnTo>
                    <a:pt x="316" y="509"/>
                  </a:lnTo>
                  <a:cubicBezTo>
                    <a:pt x="341" y="488"/>
                    <a:pt x="341" y="443"/>
                    <a:pt x="341" y="402"/>
                  </a:cubicBezTo>
                  <a:lnTo>
                    <a:pt x="341" y="361"/>
                  </a:lnTo>
                  <a:lnTo>
                    <a:pt x="341" y="341"/>
                  </a:lnTo>
                  <a:lnTo>
                    <a:pt x="341" y="315"/>
                  </a:lnTo>
                  <a:lnTo>
                    <a:pt x="341" y="295"/>
                  </a:lnTo>
                  <a:cubicBezTo>
                    <a:pt x="316" y="275"/>
                    <a:pt x="316" y="254"/>
                    <a:pt x="295" y="234"/>
                  </a:cubicBezTo>
                  <a:cubicBezTo>
                    <a:pt x="295" y="214"/>
                    <a:pt x="275" y="188"/>
                    <a:pt x="275" y="188"/>
                  </a:cubicBezTo>
                  <a:cubicBezTo>
                    <a:pt x="255" y="168"/>
                    <a:pt x="255" y="168"/>
                    <a:pt x="255" y="148"/>
                  </a:cubicBezTo>
                  <a:lnTo>
                    <a:pt x="234" y="127"/>
                  </a:lnTo>
                  <a:lnTo>
                    <a:pt x="214" y="107"/>
                  </a:lnTo>
                  <a:lnTo>
                    <a:pt x="214" y="87"/>
                  </a:lnTo>
                  <a:cubicBezTo>
                    <a:pt x="189" y="61"/>
                    <a:pt x="168" y="41"/>
                    <a:pt x="148" y="20"/>
                  </a:cubicBezTo>
                  <a:lnTo>
                    <a:pt x="128"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9"/>
            <p:cNvSpPr/>
            <p:nvPr/>
          </p:nvSpPr>
          <p:spPr>
            <a:xfrm>
              <a:off x="2798193" y="2150208"/>
              <a:ext cx="197441" cy="175199"/>
            </a:xfrm>
            <a:custGeom>
              <a:rect b="b" l="l" r="r" t="t"/>
              <a:pathLst>
                <a:path extrusionOk="0" h="2371" w="2672">
                  <a:moveTo>
                    <a:pt x="784" y="336"/>
                  </a:moveTo>
                  <a:lnTo>
                    <a:pt x="784" y="362"/>
                  </a:lnTo>
                  <a:lnTo>
                    <a:pt x="809" y="362"/>
                  </a:lnTo>
                  <a:lnTo>
                    <a:pt x="830" y="382"/>
                  </a:lnTo>
                  <a:cubicBezTo>
                    <a:pt x="850" y="402"/>
                    <a:pt x="850" y="402"/>
                    <a:pt x="850" y="423"/>
                  </a:cubicBezTo>
                  <a:lnTo>
                    <a:pt x="870" y="423"/>
                  </a:lnTo>
                  <a:lnTo>
                    <a:pt x="870" y="443"/>
                  </a:lnTo>
                  <a:lnTo>
                    <a:pt x="870" y="463"/>
                  </a:lnTo>
                  <a:lnTo>
                    <a:pt x="891" y="463"/>
                  </a:lnTo>
                  <a:cubicBezTo>
                    <a:pt x="891" y="489"/>
                    <a:pt x="911" y="489"/>
                    <a:pt x="911" y="509"/>
                  </a:cubicBezTo>
                  <a:lnTo>
                    <a:pt x="911" y="530"/>
                  </a:lnTo>
                  <a:lnTo>
                    <a:pt x="937" y="530"/>
                  </a:lnTo>
                  <a:lnTo>
                    <a:pt x="937" y="570"/>
                  </a:lnTo>
                  <a:cubicBezTo>
                    <a:pt x="957" y="570"/>
                    <a:pt x="957" y="591"/>
                    <a:pt x="957" y="616"/>
                  </a:cubicBezTo>
                  <a:lnTo>
                    <a:pt x="977" y="636"/>
                  </a:lnTo>
                  <a:lnTo>
                    <a:pt x="977" y="657"/>
                  </a:lnTo>
                  <a:lnTo>
                    <a:pt x="977" y="718"/>
                  </a:lnTo>
                  <a:lnTo>
                    <a:pt x="977" y="764"/>
                  </a:lnTo>
                  <a:lnTo>
                    <a:pt x="977" y="784"/>
                  </a:lnTo>
                  <a:cubicBezTo>
                    <a:pt x="977" y="784"/>
                    <a:pt x="957" y="804"/>
                    <a:pt x="957" y="825"/>
                  </a:cubicBezTo>
                  <a:lnTo>
                    <a:pt x="957" y="845"/>
                  </a:lnTo>
                  <a:lnTo>
                    <a:pt x="957" y="891"/>
                  </a:lnTo>
                  <a:lnTo>
                    <a:pt x="957" y="911"/>
                  </a:lnTo>
                  <a:lnTo>
                    <a:pt x="957" y="931"/>
                  </a:lnTo>
                  <a:lnTo>
                    <a:pt x="957" y="1018"/>
                  </a:lnTo>
                  <a:lnTo>
                    <a:pt x="957" y="1059"/>
                  </a:lnTo>
                  <a:lnTo>
                    <a:pt x="957" y="1079"/>
                  </a:lnTo>
                  <a:cubicBezTo>
                    <a:pt x="937" y="1079"/>
                    <a:pt x="937" y="1099"/>
                    <a:pt x="937" y="1099"/>
                  </a:cubicBezTo>
                  <a:lnTo>
                    <a:pt x="937" y="1145"/>
                  </a:lnTo>
                  <a:lnTo>
                    <a:pt x="937" y="1165"/>
                  </a:lnTo>
                  <a:lnTo>
                    <a:pt x="937" y="1206"/>
                  </a:lnTo>
                  <a:lnTo>
                    <a:pt x="937" y="1226"/>
                  </a:lnTo>
                  <a:cubicBezTo>
                    <a:pt x="937" y="1252"/>
                    <a:pt x="911" y="1252"/>
                    <a:pt x="911" y="1272"/>
                  </a:cubicBezTo>
                  <a:lnTo>
                    <a:pt x="911" y="1293"/>
                  </a:lnTo>
                  <a:lnTo>
                    <a:pt x="723" y="1293"/>
                  </a:lnTo>
                  <a:lnTo>
                    <a:pt x="703" y="1313"/>
                  </a:lnTo>
                  <a:lnTo>
                    <a:pt x="682" y="1313"/>
                  </a:lnTo>
                  <a:lnTo>
                    <a:pt x="682" y="1293"/>
                  </a:lnTo>
                  <a:lnTo>
                    <a:pt x="657" y="1272"/>
                  </a:lnTo>
                  <a:lnTo>
                    <a:pt x="657" y="1252"/>
                  </a:lnTo>
                  <a:lnTo>
                    <a:pt x="657" y="1226"/>
                  </a:lnTo>
                  <a:lnTo>
                    <a:pt x="657" y="1186"/>
                  </a:lnTo>
                  <a:cubicBezTo>
                    <a:pt x="657" y="1165"/>
                    <a:pt x="636" y="1145"/>
                    <a:pt x="636" y="1125"/>
                  </a:cubicBezTo>
                  <a:lnTo>
                    <a:pt x="636" y="1099"/>
                  </a:lnTo>
                  <a:lnTo>
                    <a:pt x="636" y="1079"/>
                  </a:lnTo>
                  <a:lnTo>
                    <a:pt x="636" y="1018"/>
                  </a:lnTo>
                  <a:lnTo>
                    <a:pt x="616" y="998"/>
                  </a:lnTo>
                  <a:lnTo>
                    <a:pt x="616" y="972"/>
                  </a:lnTo>
                  <a:lnTo>
                    <a:pt x="616" y="911"/>
                  </a:lnTo>
                  <a:cubicBezTo>
                    <a:pt x="616" y="870"/>
                    <a:pt x="616" y="825"/>
                    <a:pt x="596" y="804"/>
                  </a:cubicBezTo>
                  <a:lnTo>
                    <a:pt x="596" y="743"/>
                  </a:lnTo>
                  <a:lnTo>
                    <a:pt x="596" y="677"/>
                  </a:lnTo>
                  <a:cubicBezTo>
                    <a:pt x="596" y="657"/>
                    <a:pt x="596" y="636"/>
                    <a:pt x="616" y="616"/>
                  </a:cubicBezTo>
                  <a:cubicBezTo>
                    <a:pt x="616" y="591"/>
                    <a:pt x="616" y="591"/>
                    <a:pt x="636" y="570"/>
                  </a:cubicBezTo>
                  <a:cubicBezTo>
                    <a:pt x="636" y="550"/>
                    <a:pt x="636" y="530"/>
                    <a:pt x="657" y="530"/>
                  </a:cubicBezTo>
                  <a:lnTo>
                    <a:pt x="657" y="509"/>
                  </a:lnTo>
                  <a:cubicBezTo>
                    <a:pt x="657" y="509"/>
                    <a:pt x="682" y="489"/>
                    <a:pt x="682" y="463"/>
                  </a:cubicBezTo>
                  <a:cubicBezTo>
                    <a:pt x="703" y="443"/>
                    <a:pt x="703" y="423"/>
                    <a:pt x="723" y="402"/>
                  </a:cubicBezTo>
                  <a:lnTo>
                    <a:pt x="723" y="382"/>
                  </a:lnTo>
                  <a:lnTo>
                    <a:pt x="743" y="336"/>
                  </a:lnTo>
                  <a:close/>
                  <a:moveTo>
                    <a:pt x="2015" y="764"/>
                  </a:moveTo>
                  <a:cubicBezTo>
                    <a:pt x="2035" y="784"/>
                    <a:pt x="2035" y="804"/>
                    <a:pt x="2056" y="804"/>
                  </a:cubicBezTo>
                  <a:lnTo>
                    <a:pt x="2056" y="825"/>
                  </a:lnTo>
                  <a:lnTo>
                    <a:pt x="2056" y="845"/>
                  </a:lnTo>
                  <a:lnTo>
                    <a:pt x="2081" y="870"/>
                  </a:lnTo>
                  <a:lnTo>
                    <a:pt x="2081" y="891"/>
                  </a:lnTo>
                  <a:cubicBezTo>
                    <a:pt x="2101" y="891"/>
                    <a:pt x="2101" y="911"/>
                    <a:pt x="2101" y="931"/>
                  </a:cubicBezTo>
                  <a:lnTo>
                    <a:pt x="2122" y="952"/>
                  </a:lnTo>
                  <a:lnTo>
                    <a:pt x="2122" y="972"/>
                  </a:lnTo>
                  <a:lnTo>
                    <a:pt x="2122" y="1018"/>
                  </a:lnTo>
                  <a:lnTo>
                    <a:pt x="2122" y="1079"/>
                  </a:lnTo>
                  <a:lnTo>
                    <a:pt x="2122" y="1099"/>
                  </a:lnTo>
                  <a:lnTo>
                    <a:pt x="2122" y="1125"/>
                  </a:lnTo>
                  <a:lnTo>
                    <a:pt x="2142" y="1125"/>
                  </a:lnTo>
                  <a:lnTo>
                    <a:pt x="2142" y="1165"/>
                  </a:lnTo>
                  <a:lnTo>
                    <a:pt x="2142" y="1186"/>
                  </a:lnTo>
                  <a:lnTo>
                    <a:pt x="2142" y="1206"/>
                  </a:lnTo>
                  <a:lnTo>
                    <a:pt x="2142" y="1252"/>
                  </a:lnTo>
                  <a:lnTo>
                    <a:pt x="2142" y="1272"/>
                  </a:lnTo>
                  <a:lnTo>
                    <a:pt x="2142" y="1293"/>
                  </a:lnTo>
                  <a:lnTo>
                    <a:pt x="1974" y="1293"/>
                  </a:lnTo>
                  <a:lnTo>
                    <a:pt x="1974" y="1313"/>
                  </a:lnTo>
                  <a:lnTo>
                    <a:pt x="1928" y="1313"/>
                  </a:lnTo>
                  <a:lnTo>
                    <a:pt x="1908" y="1293"/>
                  </a:lnTo>
                  <a:lnTo>
                    <a:pt x="1888" y="1272"/>
                  </a:lnTo>
                  <a:lnTo>
                    <a:pt x="1888" y="1252"/>
                  </a:lnTo>
                  <a:lnTo>
                    <a:pt x="1888" y="1226"/>
                  </a:lnTo>
                  <a:lnTo>
                    <a:pt x="1888" y="1186"/>
                  </a:lnTo>
                  <a:lnTo>
                    <a:pt x="1888" y="1125"/>
                  </a:lnTo>
                  <a:lnTo>
                    <a:pt x="1888" y="1059"/>
                  </a:lnTo>
                  <a:cubicBezTo>
                    <a:pt x="1888" y="1059"/>
                    <a:pt x="1888" y="1038"/>
                    <a:pt x="1908" y="1018"/>
                  </a:cubicBezTo>
                  <a:lnTo>
                    <a:pt x="1908" y="972"/>
                  </a:lnTo>
                  <a:lnTo>
                    <a:pt x="1908" y="952"/>
                  </a:lnTo>
                  <a:cubicBezTo>
                    <a:pt x="1908" y="931"/>
                    <a:pt x="1928" y="931"/>
                    <a:pt x="1928" y="911"/>
                  </a:cubicBezTo>
                  <a:cubicBezTo>
                    <a:pt x="1954" y="891"/>
                    <a:pt x="1954" y="870"/>
                    <a:pt x="1954" y="845"/>
                  </a:cubicBezTo>
                  <a:lnTo>
                    <a:pt x="1974" y="825"/>
                  </a:lnTo>
                  <a:cubicBezTo>
                    <a:pt x="1974" y="804"/>
                    <a:pt x="1974" y="804"/>
                    <a:pt x="1995" y="784"/>
                  </a:cubicBezTo>
                  <a:lnTo>
                    <a:pt x="1995" y="764"/>
                  </a:lnTo>
                  <a:close/>
                  <a:moveTo>
                    <a:pt x="1486" y="1694"/>
                  </a:moveTo>
                  <a:lnTo>
                    <a:pt x="1486" y="1735"/>
                  </a:lnTo>
                  <a:lnTo>
                    <a:pt x="1486" y="1761"/>
                  </a:lnTo>
                  <a:lnTo>
                    <a:pt x="1486" y="1781"/>
                  </a:lnTo>
                  <a:lnTo>
                    <a:pt x="1486" y="1801"/>
                  </a:lnTo>
                  <a:lnTo>
                    <a:pt x="1486" y="1822"/>
                  </a:lnTo>
                  <a:lnTo>
                    <a:pt x="1486" y="1842"/>
                  </a:lnTo>
                  <a:lnTo>
                    <a:pt x="1486" y="1888"/>
                  </a:lnTo>
                  <a:lnTo>
                    <a:pt x="1486" y="1949"/>
                  </a:lnTo>
                  <a:lnTo>
                    <a:pt x="1486" y="2015"/>
                  </a:lnTo>
                  <a:lnTo>
                    <a:pt x="1486" y="2035"/>
                  </a:lnTo>
                  <a:lnTo>
                    <a:pt x="1486" y="2076"/>
                  </a:lnTo>
                  <a:lnTo>
                    <a:pt x="1486" y="2142"/>
                  </a:lnTo>
                  <a:lnTo>
                    <a:pt x="1486" y="2183"/>
                  </a:lnTo>
                  <a:lnTo>
                    <a:pt x="1486" y="2244"/>
                  </a:lnTo>
                  <a:lnTo>
                    <a:pt x="1466" y="2244"/>
                  </a:lnTo>
                  <a:lnTo>
                    <a:pt x="1466" y="2223"/>
                  </a:lnTo>
                  <a:lnTo>
                    <a:pt x="1466" y="2203"/>
                  </a:lnTo>
                  <a:lnTo>
                    <a:pt x="1466" y="2183"/>
                  </a:lnTo>
                  <a:lnTo>
                    <a:pt x="1466" y="2162"/>
                  </a:lnTo>
                  <a:lnTo>
                    <a:pt x="1466" y="2142"/>
                  </a:lnTo>
                  <a:cubicBezTo>
                    <a:pt x="1486" y="2142"/>
                    <a:pt x="1486" y="2117"/>
                    <a:pt x="1486" y="2117"/>
                  </a:cubicBezTo>
                  <a:cubicBezTo>
                    <a:pt x="1486" y="2096"/>
                    <a:pt x="1486" y="2076"/>
                    <a:pt x="1466" y="2056"/>
                  </a:cubicBezTo>
                  <a:lnTo>
                    <a:pt x="1466" y="2035"/>
                  </a:lnTo>
                  <a:lnTo>
                    <a:pt x="1466" y="2015"/>
                  </a:lnTo>
                  <a:lnTo>
                    <a:pt x="1466" y="1989"/>
                  </a:lnTo>
                  <a:lnTo>
                    <a:pt x="1466" y="1969"/>
                  </a:lnTo>
                  <a:lnTo>
                    <a:pt x="1466" y="1949"/>
                  </a:lnTo>
                  <a:lnTo>
                    <a:pt x="1466" y="1928"/>
                  </a:lnTo>
                  <a:lnTo>
                    <a:pt x="1466" y="1862"/>
                  </a:lnTo>
                  <a:lnTo>
                    <a:pt x="1466" y="1842"/>
                  </a:lnTo>
                  <a:lnTo>
                    <a:pt x="1466" y="1822"/>
                  </a:lnTo>
                  <a:lnTo>
                    <a:pt x="1466" y="1801"/>
                  </a:lnTo>
                  <a:lnTo>
                    <a:pt x="1466" y="1735"/>
                  </a:lnTo>
                  <a:lnTo>
                    <a:pt x="1466" y="1715"/>
                  </a:lnTo>
                  <a:lnTo>
                    <a:pt x="1486" y="1694"/>
                  </a:lnTo>
                  <a:close/>
                  <a:moveTo>
                    <a:pt x="107" y="1"/>
                  </a:moveTo>
                  <a:lnTo>
                    <a:pt x="87" y="21"/>
                  </a:lnTo>
                  <a:lnTo>
                    <a:pt x="87" y="41"/>
                  </a:lnTo>
                  <a:lnTo>
                    <a:pt x="87" y="62"/>
                  </a:lnTo>
                  <a:lnTo>
                    <a:pt x="87" y="107"/>
                  </a:lnTo>
                  <a:lnTo>
                    <a:pt x="87" y="189"/>
                  </a:lnTo>
                  <a:cubicBezTo>
                    <a:pt x="87" y="235"/>
                    <a:pt x="67" y="255"/>
                    <a:pt x="67" y="275"/>
                  </a:cubicBezTo>
                  <a:lnTo>
                    <a:pt x="67" y="316"/>
                  </a:lnTo>
                  <a:cubicBezTo>
                    <a:pt x="67" y="362"/>
                    <a:pt x="67" y="402"/>
                    <a:pt x="46" y="443"/>
                  </a:cubicBezTo>
                  <a:lnTo>
                    <a:pt x="46" y="530"/>
                  </a:lnTo>
                  <a:lnTo>
                    <a:pt x="46" y="570"/>
                  </a:lnTo>
                  <a:lnTo>
                    <a:pt x="21" y="616"/>
                  </a:lnTo>
                  <a:lnTo>
                    <a:pt x="21" y="657"/>
                  </a:lnTo>
                  <a:lnTo>
                    <a:pt x="21" y="677"/>
                  </a:lnTo>
                  <a:lnTo>
                    <a:pt x="21" y="697"/>
                  </a:lnTo>
                  <a:cubicBezTo>
                    <a:pt x="1" y="718"/>
                    <a:pt x="1" y="743"/>
                    <a:pt x="1" y="764"/>
                  </a:cubicBezTo>
                  <a:lnTo>
                    <a:pt x="1" y="825"/>
                  </a:lnTo>
                  <a:lnTo>
                    <a:pt x="1" y="845"/>
                  </a:lnTo>
                  <a:lnTo>
                    <a:pt x="1" y="931"/>
                  </a:lnTo>
                  <a:lnTo>
                    <a:pt x="1" y="952"/>
                  </a:lnTo>
                  <a:lnTo>
                    <a:pt x="1" y="972"/>
                  </a:lnTo>
                  <a:lnTo>
                    <a:pt x="1" y="1018"/>
                  </a:lnTo>
                  <a:lnTo>
                    <a:pt x="1" y="1079"/>
                  </a:lnTo>
                  <a:lnTo>
                    <a:pt x="1" y="1099"/>
                  </a:lnTo>
                  <a:cubicBezTo>
                    <a:pt x="1" y="1145"/>
                    <a:pt x="21" y="1165"/>
                    <a:pt x="21" y="1186"/>
                  </a:cubicBezTo>
                  <a:lnTo>
                    <a:pt x="21" y="1252"/>
                  </a:lnTo>
                  <a:lnTo>
                    <a:pt x="21" y="1272"/>
                  </a:lnTo>
                  <a:lnTo>
                    <a:pt x="21" y="1293"/>
                  </a:lnTo>
                  <a:lnTo>
                    <a:pt x="21" y="1313"/>
                  </a:lnTo>
                  <a:lnTo>
                    <a:pt x="21" y="1333"/>
                  </a:lnTo>
                  <a:lnTo>
                    <a:pt x="21" y="1379"/>
                  </a:lnTo>
                  <a:lnTo>
                    <a:pt x="21" y="1440"/>
                  </a:lnTo>
                  <a:lnTo>
                    <a:pt x="21" y="1460"/>
                  </a:lnTo>
                  <a:cubicBezTo>
                    <a:pt x="21" y="1506"/>
                    <a:pt x="21" y="1547"/>
                    <a:pt x="1" y="1588"/>
                  </a:cubicBezTo>
                  <a:lnTo>
                    <a:pt x="1" y="1608"/>
                  </a:lnTo>
                  <a:lnTo>
                    <a:pt x="1" y="1633"/>
                  </a:lnTo>
                  <a:lnTo>
                    <a:pt x="1" y="1761"/>
                  </a:lnTo>
                  <a:lnTo>
                    <a:pt x="1" y="1801"/>
                  </a:lnTo>
                  <a:lnTo>
                    <a:pt x="1" y="1842"/>
                  </a:lnTo>
                  <a:lnTo>
                    <a:pt x="1" y="1928"/>
                  </a:lnTo>
                  <a:lnTo>
                    <a:pt x="1" y="1949"/>
                  </a:lnTo>
                  <a:lnTo>
                    <a:pt x="1" y="1969"/>
                  </a:lnTo>
                  <a:lnTo>
                    <a:pt x="1" y="1989"/>
                  </a:lnTo>
                  <a:lnTo>
                    <a:pt x="1" y="2015"/>
                  </a:lnTo>
                  <a:lnTo>
                    <a:pt x="1" y="2035"/>
                  </a:lnTo>
                  <a:lnTo>
                    <a:pt x="21" y="2076"/>
                  </a:lnTo>
                  <a:lnTo>
                    <a:pt x="21" y="2117"/>
                  </a:lnTo>
                  <a:lnTo>
                    <a:pt x="21" y="2162"/>
                  </a:lnTo>
                  <a:lnTo>
                    <a:pt x="21" y="2244"/>
                  </a:lnTo>
                  <a:cubicBezTo>
                    <a:pt x="21" y="2269"/>
                    <a:pt x="46" y="2269"/>
                    <a:pt x="46" y="2290"/>
                  </a:cubicBezTo>
                  <a:lnTo>
                    <a:pt x="46" y="2371"/>
                  </a:lnTo>
                  <a:lnTo>
                    <a:pt x="723" y="2371"/>
                  </a:lnTo>
                  <a:lnTo>
                    <a:pt x="723" y="2351"/>
                  </a:lnTo>
                  <a:lnTo>
                    <a:pt x="723" y="2310"/>
                  </a:lnTo>
                  <a:lnTo>
                    <a:pt x="723" y="2290"/>
                  </a:lnTo>
                  <a:lnTo>
                    <a:pt x="703" y="2290"/>
                  </a:lnTo>
                  <a:lnTo>
                    <a:pt x="703" y="2269"/>
                  </a:lnTo>
                  <a:lnTo>
                    <a:pt x="703" y="2244"/>
                  </a:lnTo>
                  <a:lnTo>
                    <a:pt x="703" y="2223"/>
                  </a:lnTo>
                  <a:lnTo>
                    <a:pt x="703" y="2203"/>
                  </a:lnTo>
                  <a:lnTo>
                    <a:pt x="703" y="2162"/>
                  </a:lnTo>
                  <a:lnTo>
                    <a:pt x="703" y="2117"/>
                  </a:lnTo>
                  <a:lnTo>
                    <a:pt x="682" y="2096"/>
                  </a:lnTo>
                  <a:lnTo>
                    <a:pt x="682" y="2056"/>
                  </a:lnTo>
                  <a:lnTo>
                    <a:pt x="682" y="2035"/>
                  </a:lnTo>
                  <a:lnTo>
                    <a:pt x="682" y="1969"/>
                  </a:lnTo>
                  <a:cubicBezTo>
                    <a:pt x="657" y="1949"/>
                    <a:pt x="657" y="1928"/>
                    <a:pt x="657" y="1908"/>
                  </a:cubicBezTo>
                  <a:lnTo>
                    <a:pt x="657" y="1888"/>
                  </a:lnTo>
                  <a:lnTo>
                    <a:pt x="657" y="1862"/>
                  </a:lnTo>
                  <a:lnTo>
                    <a:pt x="682" y="1842"/>
                  </a:lnTo>
                  <a:lnTo>
                    <a:pt x="682" y="1822"/>
                  </a:lnTo>
                  <a:lnTo>
                    <a:pt x="682" y="1801"/>
                  </a:lnTo>
                  <a:cubicBezTo>
                    <a:pt x="682" y="1781"/>
                    <a:pt x="703" y="1761"/>
                    <a:pt x="703" y="1761"/>
                  </a:cubicBezTo>
                  <a:lnTo>
                    <a:pt x="703" y="1735"/>
                  </a:lnTo>
                  <a:lnTo>
                    <a:pt x="723" y="1715"/>
                  </a:lnTo>
                  <a:lnTo>
                    <a:pt x="723" y="1694"/>
                  </a:lnTo>
                  <a:lnTo>
                    <a:pt x="743" y="1654"/>
                  </a:lnTo>
                  <a:lnTo>
                    <a:pt x="743" y="1633"/>
                  </a:lnTo>
                  <a:lnTo>
                    <a:pt x="764" y="1588"/>
                  </a:lnTo>
                  <a:lnTo>
                    <a:pt x="784" y="1547"/>
                  </a:lnTo>
                  <a:lnTo>
                    <a:pt x="809" y="1527"/>
                  </a:lnTo>
                  <a:lnTo>
                    <a:pt x="809" y="1506"/>
                  </a:lnTo>
                  <a:lnTo>
                    <a:pt x="830" y="1460"/>
                  </a:lnTo>
                  <a:lnTo>
                    <a:pt x="850" y="1440"/>
                  </a:lnTo>
                  <a:lnTo>
                    <a:pt x="870" y="1440"/>
                  </a:lnTo>
                  <a:lnTo>
                    <a:pt x="870" y="1460"/>
                  </a:lnTo>
                  <a:lnTo>
                    <a:pt x="891" y="1460"/>
                  </a:lnTo>
                  <a:cubicBezTo>
                    <a:pt x="891" y="1481"/>
                    <a:pt x="891" y="1481"/>
                    <a:pt x="911" y="1506"/>
                  </a:cubicBezTo>
                  <a:cubicBezTo>
                    <a:pt x="911" y="1506"/>
                    <a:pt x="937" y="1527"/>
                    <a:pt x="937" y="1547"/>
                  </a:cubicBezTo>
                  <a:lnTo>
                    <a:pt x="957" y="1567"/>
                  </a:lnTo>
                  <a:lnTo>
                    <a:pt x="957" y="1588"/>
                  </a:lnTo>
                  <a:lnTo>
                    <a:pt x="977" y="1588"/>
                  </a:lnTo>
                  <a:lnTo>
                    <a:pt x="977" y="1608"/>
                  </a:lnTo>
                  <a:cubicBezTo>
                    <a:pt x="977" y="1633"/>
                    <a:pt x="998" y="1633"/>
                    <a:pt x="998" y="1633"/>
                  </a:cubicBezTo>
                  <a:lnTo>
                    <a:pt x="998" y="1674"/>
                  </a:lnTo>
                  <a:lnTo>
                    <a:pt x="1018" y="1674"/>
                  </a:lnTo>
                  <a:lnTo>
                    <a:pt x="1018" y="1694"/>
                  </a:lnTo>
                  <a:cubicBezTo>
                    <a:pt x="1018" y="1694"/>
                    <a:pt x="1038" y="1715"/>
                    <a:pt x="1038" y="1735"/>
                  </a:cubicBezTo>
                  <a:lnTo>
                    <a:pt x="1038" y="1761"/>
                  </a:lnTo>
                  <a:lnTo>
                    <a:pt x="1064" y="1781"/>
                  </a:lnTo>
                  <a:lnTo>
                    <a:pt x="1064" y="1822"/>
                  </a:lnTo>
                  <a:lnTo>
                    <a:pt x="1064" y="1842"/>
                  </a:lnTo>
                  <a:lnTo>
                    <a:pt x="1064" y="1862"/>
                  </a:lnTo>
                  <a:lnTo>
                    <a:pt x="1064" y="1888"/>
                  </a:lnTo>
                  <a:lnTo>
                    <a:pt x="1064" y="1928"/>
                  </a:lnTo>
                  <a:cubicBezTo>
                    <a:pt x="1038" y="1928"/>
                    <a:pt x="1038" y="1949"/>
                    <a:pt x="1038" y="1969"/>
                  </a:cubicBezTo>
                  <a:lnTo>
                    <a:pt x="1038" y="1989"/>
                  </a:lnTo>
                  <a:lnTo>
                    <a:pt x="1038" y="2015"/>
                  </a:lnTo>
                  <a:cubicBezTo>
                    <a:pt x="1038" y="2035"/>
                    <a:pt x="1038" y="2035"/>
                    <a:pt x="1018" y="2056"/>
                  </a:cubicBezTo>
                  <a:lnTo>
                    <a:pt x="1018" y="2076"/>
                  </a:lnTo>
                  <a:lnTo>
                    <a:pt x="1018" y="2096"/>
                  </a:lnTo>
                  <a:lnTo>
                    <a:pt x="1018" y="2142"/>
                  </a:lnTo>
                  <a:lnTo>
                    <a:pt x="1018" y="2162"/>
                  </a:lnTo>
                  <a:lnTo>
                    <a:pt x="998" y="2183"/>
                  </a:lnTo>
                  <a:lnTo>
                    <a:pt x="998" y="2203"/>
                  </a:lnTo>
                  <a:lnTo>
                    <a:pt x="998" y="2223"/>
                  </a:lnTo>
                  <a:lnTo>
                    <a:pt x="998" y="2244"/>
                  </a:lnTo>
                  <a:lnTo>
                    <a:pt x="998" y="2290"/>
                  </a:lnTo>
                  <a:lnTo>
                    <a:pt x="998" y="2310"/>
                  </a:lnTo>
                  <a:cubicBezTo>
                    <a:pt x="998" y="2330"/>
                    <a:pt x="998" y="2330"/>
                    <a:pt x="977" y="2351"/>
                  </a:cubicBezTo>
                  <a:lnTo>
                    <a:pt x="977" y="2371"/>
                  </a:lnTo>
                  <a:lnTo>
                    <a:pt x="1928" y="2371"/>
                  </a:lnTo>
                  <a:lnTo>
                    <a:pt x="1908" y="2351"/>
                  </a:lnTo>
                  <a:cubicBezTo>
                    <a:pt x="1908" y="2330"/>
                    <a:pt x="1888" y="2330"/>
                    <a:pt x="1888" y="2310"/>
                  </a:cubicBezTo>
                  <a:lnTo>
                    <a:pt x="1888" y="2290"/>
                  </a:lnTo>
                  <a:lnTo>
                    <a:pt x="1888" y="2269"/>
                  </a:lnTo>
                  <a:lnTo>
                    <a:pt x="1888" y="2244"/>
                  </a:lnTo>
                  <a:lnTo>
                    <a:pt x="1888" y="2223"/>
                  </a:lnTo>
                  <a:cubicBezTo>
                    <a:pt x="1867" y="2203"/>
                    <a:pt x="1867" y="2203"/>
                    <a:pt x="1867" y="2183"/>
                  </a:cubicBezTo>
                  <a:lnTo>
                    <a:pt x="1867" y="2162"/>
                  </a:lnTo>
                  <a:lnTo>
                    <a:pt x="1867" y="2142"/>
                  </a:lnTo>
                  <a:lnTo>
                    <a:pt x="1867" y="2117"/>
                  </a:lnTo>
                  <a:lnTo>
                    <a:pt x="1867" y="2096"/>
                  </a:lnTo>
                  <a:lnTo>
                    <a:pt x="1867" y="2056"/>
                  </a:lnTo>
                  <a:lnTo>
                    <a:pt x="1867" y="2015"/>
                  </a:lnTo>
                  <a:lnTo>
                    <a:pt x="1867" y="1989"/>
                  </a:lnTo>
                  <a:lnTo>
                    <a:pt x="1867" y="1969"/>
                  </a:lnTo>
                  <a:lnTo>
                    <a:pt x="1867" y="1949"/>
                  </a:lnTo>
                  <a:lnTo>
                    <a:pt x="1888" y="1949"/>
                  </a:lnTo>
                  <a:lnTo>
                    <a:pt x="1888" y="1928"/>
                  </a:lnTo>
                  <a:lnTo>
                    <a:pt x="1908" y="1888"/>
                  </a:lnTo>
                  <a:lnTo>
                    <a:pt x="1908" y="1862"/>
                  </a:lnTo>
                  <a:lnTo>
                    <a:pt x="1908" y="1842"/>
                  </a:lnTo>
                  <a:lnTo>
                    <a:pt x="1928" y="1822"/>
                  </a:lnTo>
                  <a:cubicBezTo>
                    <a:pt x="1928" y="1822"/>
                    <a:pt x="1928" y="1801"/>
                    <a:pt x="1954" y="1781"/>
                  </a:cubicBezTo>
                  <a:lnTo>
                    <a:pt x="1954" y="1761"/>
                  </a:lnTo>
                  <a:cubicBezTo>
                    <a:pt x="1954" y="1735"/>
                    <a:pt x="1974" y="1735"/>
                    <a:pt x="1974" y="1715"/>
                  </a:cubicBezTo>
                  <a:cubicBezTo>
                    <a:pt x="1974" y="1715"/>
                    <a:pt x="1995" y="1694"/>
                    <a:pt x="1995" y="1674"/>
                  </a:cubicBezTo>
                  <a:lnTo>
                    <a:pt x="2015" y="1694"/>
                  </a:lnTo>
                  <a:cubicBezTo>
                    <a:pt x="2035" y="1715"/>
                    <a:pt x="2056" y="1735"/>
                    <a:pt x="2081" y="1761"/>
                  </a:cubicBezTo>
                  <a:lnTo>
                    <a:pt x="2081" y="1781"/>
                  </a:lnTo>
                  <a:lnTo>
                    <a:pt x="2101" y="1801"/>
                  </a:lnTo>
                  <a:lnTo>
                    <a:pt x="2122" y="1822"/>
                  </a:lnTo>
                  <a:cubicBezTo>
                    <a:pt x="2122" y="1842"/>
                    <a:pt x="2122" y="1842"/>
                    <a:pt x="2142" y="1862"/>
                  </a:cubicBezTo>
                  <a:cubicBezTo>
                    <a:pt x="2142" y="1862"/>
                    <a:pt x="2162" y="1888"/>
                    <a:pt x="2162" y="1908"/>
                  </a:cubicBezTo>
                  <a:cubicBezTo>
                    <a:pt x="2183" y="1928"/>
                    <a:pt x="2183" y="1949"/>
                    <a:pt x="2208" y="1969"/>
                  </a:cubicBezTo>
                  <a:lnTo>
                    <a:pt x="2208" y="1989"/>
                  </a:lnTo>
                  <a:lnTo>
                    <a:pt x="2208" y="2015"/>
                  </a:lnTo>
                  <a:lnTo>
                    <a:pt x="2208" y="2035"/>
                  </a:lnTo>
                  <a:lnTo>
                    <a:pt x="2208" y="2076"/>
                  </a:lnTo>
                  <a:cubicBezTo>
                    <a:pt x="2208" y="2117"/>
                    <a:pt x="2208" y="2162"/>
                    <a:pt x="2183" y="2183"/>
                  </a:cubicBezTo>
                  <a:lnTo>
                    <a:pt x="2183" y="2244"/>
                  </a:lnTo>
                  <a:lnTo>
                    <a:pt x="2183" y="2290"/>
                  </a:lnTo>
                  <a:cubicBezTo>
                    <a:pt x="2162" y="2310"/>
                    <a:pt x="2162" y="2310"/>
                    <a:pt x="2162" y="2330"/>
                  </a:cubicBezTo>
                  <a:lnTo>
                    <a:pt x="2162" y="2351"/>
                  </a:lnTo>
                  <a:lnTo>
                    <a:pt x="2142" y="2371"/>
                  </a:lnTo>
                  <a:lnTo>
                    <a:pt x="2396" y="2371"/>
                  </a:lnTo>
                  <a:cubicBezTo>
                    <a:pt x="2396" y="2330"/>
                    <a:pt x="2417" y="2310"/>
                    <a:pt x="2417" y="2290"/>
                  </a:cubicBezTo>
                  <a:lnTo>
                    <a:pt x="2417" y="2244"/>
                  </a:lnTo>
                  <a:lnTo>
                    <a:pt x="2417" y="2203"/>
                  </a:lnTo>
                  <a:cubicBezTo>
                    <a:pt x="2437" y="2183"/>
                    <a:pt x="2437" y="2162"/>
                    <a:pt x="2437" y="2142"/>
                  </a:cubicBezTo>
                  <a:lnTo>
                    <a:pt x="2463" y="2117"/>
                  </a:lnTo>
                  <a:lnTo>
                    <a:pt x="2463" y="2096"/>
                  </a:lnTo>
                  <a:lnTo>
                    <a:pt x="2463" y="2056"/>
                  </a:lnTo>
                  <a:cubicBezTo>
                    <a:pt x="2463" y="2015"/>
                    <a:pt x="2483" y="1989"/>
                    <a:pt x="2483" y="1969"/>
                  </a:cubicBezTo>
                  <a:lnTo>
                    <a:pt x="2483" y="1949"/>
                  </a:lnTo>
                  <a:lnTo>
                    <a:pt x="2483" y="1928"/>
                  </a:lnTo>
                  <a:lnTo>
                    <a:pt x="2503" y="1888"/>
                  </a:lnTo>
                  <a:lnTo>
                    <a:pt x="2503" y="1862"/>
                  </a:lnTo>
                  <a:lnTo>
                    <a:pt x="2503" y="1842"/>
                  </a:lnTo>
                  <a:lnTo>
                    <a:pt x="2503" y="1801"/>
                  </a:lnTo>
                  <a:cubicBezTo>
                    <a:pt x="2524" y="1781"/>
                    <a:pt x="2524" y="1735"/>
                    <a:pt x="2524" y="1694"/>
                  </a:cubicBezTo>
                  <a:lnTo>
                    <a:pt x="2544" y="1654"/>
                  </a:lnTo>
                  <a:lnTo>
                    <a:pt x="2544" y="1506"/>
                  </a:lnTo>
                  <a:lnTo>
                    <a:pt x="2564" y="1481"/>
                  </a:lnTo>
                  <a:lnTo>
                    <a:pt x="2564" y="1440"/>
                  </a:lnTo>
                  <a:lnTo>
                    <a:pt x="2564" y="1379"/>
                  </a:lnTo>
                  <a:lnTo>
                    <a:pt x="2590" y="1354"/>
                  </a:lnTo>
                  <a:cubicBezTo>
                    <a:pt x="2610" y="1226"/>
                    <a:pt x="2610" y="1099"/>
                    <a:pt x="2630" y="972"/>
                  </a:cubicBezTo>
                  <a:cubicBezTo>
                    <a:pt x="2651" y="870"/>
                    <a:pt x="2651" y="764"/>
                    <a:pt x="2651" y="636"/>
                  </a:cubicBezTo>
                  <a:cubicBezTo>
                    <a:pt x="2671" y="616"/>
                    <a:pt x="2671" y="591"/>
                    <a:pt x="2671" y="570"/>
                  </a:cubicBezTo>
                  <a:lnTo>
                    <a:pt x="2651" y="570"/>
                  </a:lnTo>
                  <a:cubicBezTo>
                    <a:pt x="2630" y="591"/>
                    <a:pt x="2610" y="591"/>
                    <a:pt x="2610" y="591"/>
                  </a:cubicBezTo>
                  <a:lnTo>
                    <a:pt x="2544" y="591"/>
                  </a:lnTo>
                  <a:lnTo>
                    <a:pt x="2524" y="570"/>
                  </a:lnTo>
                  <a:lnTo>
                    <a:pt x="1908" y="570"/>
                  </a:lnTo>
                  <a:cubicBezTo>
                    <a:pt x="1888" y="550"/>
                    <a:pt x="1867" y="550"/>
                    <a:pt x="1847" y="550"/>
                  </a:cubicBezTo>
                  <a:lnTo>
                    <a:pt x="1547" y="550"/>
                  </a:lnTo>
                  <a:lnTo>
                    <a:pt x="1547" y="570"/>
                  </a:lnTo>
                  <a:lnTo>
                    <a:pt x="1547" y="591"/>
                  </a:lnTo>
                  <a:lnTo>
                    <a:pt x="1547" y="657"/>
                  </a:lnTo>
                  <a:lnTo>
                    <a:pt x="1547" y="677"/>
                  </a:lnTo>
                  <a:lnTo>
                    <a:pt x="1547" y="697"/>
                  </a:lnTo>
                  <a:lnTo>
                    <a:pt x="1547" y="718"/>
                  </a:lnTo>
                  <a:lnTo>
                    <a:pt x="1547" y="743"/>
                  </a:lnTo>
                  <a:lnTo>
                    <a:pt x="1547" y="764"/>
                  </a:lnTo>
                  <a:lnTo>
                    <a:pt x="1547" y="784"/>
                  </a:lnTo>
                  <a:lnTo>
                    <a:pt x="1547" y="804"/>
                  </a:lnTo>
                  <a:lnTo>
                    <a:pt x="1547" y="825"/>
                  </a:lnTo>
                  <a:lnTo>
                    <a:pt x="1547" y="845"/>
                  </a:lnTo>
                  <a:cubicBezTo>
                    <a:pt x="1547" y="870"/>
                    <a:pt x="1527" y="891"/>
                    <a:pt x="1527" y="911"/>
                  </a:cubicBezTo>
                  <a:lnTo>
                    <a:pt x="1527" y="931"/>
                  </a:lnTo>
                  <a:lnTo>
                    <a:pt x="1527" y="952"/>
                  </a:lnTo>
                  <a:lnTo>
                    <a:pt x="1527" y="972"/>
                  </a:lnTo>
                  <a:lnTo>
                    <a:pt x="1527" y="1038"/>
                  </a:lnTo>
                  <a:lnTo>
                    <a:pt x="1527" y="1059"/>
                  </a:lnTo>
                  <a:lnTo>
                    <a:pt x="1527" y="1079"/>
                  </a:lnTo>
                  <a:lnTo>
                    <a:pt x="1527" y="1099"/>
                  </a:lnTo>
                  <a:lnTo>
                    <a:pt x="1527" y="1145"/>
                  </a:lnTo>
                  <a:lnTo>
                    <a:pt x="1506" y="1145"/>
                  </a:lnTo>
                  <a:lnTo>
                    <a:pt x="1506" y="1165"/>
                  </a:lnTo>
                  <a:lnTo>
                    <a:pt x="1506" y="1186"/>
                  </a:lnTo>
                  <a:lnTo>
                    <a:pt x="1506" y="1206"/>
                  </a:lnTo>
                  <a:lnTo>
                    <a:pt x="1506" y="1226"/>
                  </a:lnTo>
                  <a:lnTo>
                    <a:pt x="1506" y="1252"/>
                  </a:lnTo>
                  <a:lnTo>
                    <a:pt x="1506" y="1272"/>
                  </a:lnTo>
                  <a:lnTo>
                    <a:pt x="1506" y="1293"/>
                  </a:lnTo>
                  <a:lnTo>
                    <a:pt x="1506" y="1354"/>
                  </a:lnTo>
                  <a:lnTo>
                    <a:pt x="1506" y="1379"/>
                  </a:lnTo>
                  <a:lnTo>
                    <a:pt x="1506" y="1399"/>
                  </a:lnTo>
                  <a:lnTo>
                    <a:pt x="1486" y="1399"/>
                  </a:lnTo>
                  <a:lnTo>
                    <a:pt x="1486" y="1379"/>
                  </a:lnTo>
                  <a:lnTo>
                    <a:pt x="1486" y="1333"/>
                  </a:lnTo>
                  <a:lnTo>
                    <a:pt x="1486" y="1313"/>
                  </a:lnTo>
                  <a:lnTo>
                    <a:pt x="1486" y="1272"/>
                  </a:lnTo>
                  <a:lnTo>
                    <a:pt x="1486" y="1252"/>
                  </a:lnTo>
                  <a:lnTo>
                    <a:pt x="1486" y="1226"/>
                  </a:lnTo>
                  <a:lnTo>
                    <a:pt x="1486" y="1206"/>
                  </a:lnTo>
                  <a:lnTo>
                    <a:pt x="1486" y="1186"/>
                  </a:lnTo>
                  <a:lnTo>
                    <a:pt x="1486" y="1165"/>
                  </a:lnTo>
                  <a:lnTo>
                    <a:pt x="1506" y="1145"/>
                  </a:lnTo>
                  <a:lnTo>
                    <a:pt x="1506" y="1079"/>
                  </a:lnTo>
                  <a:lnTo>
                    <a:pt x="1506" y="1018"/>
                  </a:lnTo>
                  <a:lnTo>
                    <a:pt x="1506" y="952"/>
                  </a:lnTo>
                  <a:lnTo>
                    <a:pt x="1506" y="891"/>
                  </a:lnTo>
                  <a:lnTo>
                    <a:pt x="1527" y="891"/>
                  </a:lnTo>
                  <a:lnTo>
                    <a:pt x="1527" y="870"/>
                  </a:lnTo>
                  <a:lnTo>
                    <a:pt x="1527" y="845"/>
                  </a:lnTo>
                  <a:lnTo>
                    <a:pt x="1527" y="825"/>
                  </a:lnTo>
                  <a:lnTo>
                    <a:pt x="1527" y="804"/>
                  </a:lnTo>
                  <a:lnTo>
                    <a:pt x="1527" y="784"/>
                  </a:lnTo>
                  <a:lnTo>
                    <a:pt x="1527" y="764"/>
                  </a:lnTo>
                  <a:lnTo>
                    <a:pt x="1527" y="743"/>
                  </a:lnTo>
                  <a:lnTo>
                    <a:pt x="1527" y="718"/>
                  </a:lnTo>
                  <a:lnTo>
                    <a:pt x="1527" y="697"/>
                  </a:lnTo>
                  <a:lnTo>
                    <a:pt x="1527" y="677"/>
                  </a:lnTo>
                  <a:lnTo>
                    <a:pt x="1527" y="657"/>
                  </a:lnTo>
                  <a:lnTo>
                    <a:pt x="1527" y="636"/>
                  </a:lnTo>
                  <a:lnTo>
                    <a:pt x="1527" y="570"/>
                  </a:lnTo>
                  <a:lnTo>
                    <a:pt x="1527" y="530"/>
                  </a:lnTo>
                  <a:lnTo>
                    <a:pt x="1527" y="509"/>
                  </a:lnTo>
                  <a:lnTo>
                    <a:pt x="1527" y="489"/>
                  </a:lnTo>
                  <a:lnTo>
                    <a:pt x="1527" y="443"/>
                  </a:lnTo>
                  <a:lnTo>
                    <a:pt x="1527" y="423"/>
                  </a:lnTo>
                  <a:lnTo>
                    <a:pt x="1527" y="402"/>
                  </a:lnTo>
                  <a:lnTo>
                    <a:pt x="1527" y="382"/>
                  </a:lnTo>
                  <a:lnTo>
                    <a:pt x="1527" y="336"/>
                  </a:lnTo>
                  <a:lnTo>
                    <a:pt x="1527" y="316"/>
                  </a:lnTo>
                  <a:lnTo>
                    <a:pt x="1527" y="296"/>
                  </a:lnTo>
                  <a:lnTo>
                    <a:pt x="1527" y="275"/>
                  </a:lnTo>
                  <a:lnTo>
                    <a:pt x="1527" y="255"/>
                  </a:lnTo>
                  <a:lnTo>
                    <a:pt x="1527" y="235"/>
                  </a:lnTo>
                  <a:lnTo>
                    <a:pt x="1527" y="209"/>
                  </a:lnTo>
                  <a:lnTo>
                    <a:pt x="1527" y="189"/>
                  </a:lnTo>
                  <a:lnTo>
                    <a:pt x="1338" y="189"/>
                  </a:lnTo>
                  <a:lnTo>
                    <a:pt x="1318" y="209"/>
                  </a:lnTo>
                  <a:lnTo>
                    <a:pt x="1084" y="209"/>
                  </a:lnTo>
                  <a:cubicBezTo>
                    <a:pt x="1064" y="189"/>
                    <a:pt x="1038" y="189"/>
                    <a:pt x="1018" y="189"/>
                  </a:cubicBezTo>
                  <a:lnTo>
                    <a:pt x="937" y="189"/>
                  </a:lnTo>
                  <a:cubicBezTo>
                    <a:pt x="937" y="189"/>
                    <a:pt x="911" y="189"/>
                    <a:pt x="911" y="209"/>
                  </a:cubicBezTo>
                  <a:cubicBezTo>
                    <a:pt x="891" y="189"/>
                    <a:pt x="870" y="189"/>
                    <a:pt x="850" y="189"/>
                  </a:cubicBezTo>
                  <a:lnTo>
                    <a:pt x="703" y="189"/>
                  </a:lnTo>
                  <a:cubicBezTo>
                    <a:pt x="703" y="189"/>
                    <a:pt x="682" y="209"/>
                    <a:pt x="657" y="209"/>
                  </a:cubicBezTo>
                  <a:lnTo>
                    <a:pt x="341" y="209"/>
                  </a:lnTo>
                  <a:cubicBezTo>
                    <a:pt x="341" y="209"/>
                    <a:pt x="321" y="209"/>
                    <a:pt x="321" y="189"/>
                  </a:cubicBezTo>
                  <a:lnTo>
                    <a:pt x="174" y="189"/>
                  </a:lnTo>
                  <a:lnTo>
                    <a:pt x="148" y="168"/>
                  </a:lnTo>
                  <a:lnTo>
                    <a:pt x="174" y="148"/>
                  </a:lnTo>
                  <a:lnTo>
                    <a:pt x="174" y="128"/>
                  </a:lnTo>
                  <a:lnTo>
                    <a:pt x="174" y="107"/>
                  </a:lnTo>
                  <a:lnTo>
                    <a:pt x="174" y="62"/>
                  </a:lnTo>
                  <a:lnTo>
                    <a:pt x="174" y="41"/>
                  </a:lnTo>
                  <a:lnTo>
                    <a:pt x="17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9"/>
            <p:cNvSpPr/>
            <p:nvPr/>
          </p:nvSpPr>
          <p:spPr>
            <a:xfrm>
              <a:off x="2936151" y="2219001"/>
              <a:ext cx="6429" cy="34656"/>
            </a:xfrm>
            <a:custGeom>
              <a:rect b="b" l="l" r="r" t="t"/>
              <a:pathLst>
                <a:path extrusionOk="0" h="469" w="87">
                  <a:moveTo>
                    <a:pt x="21" y="0"/>
                  </a:moveTo>
                  <a:cubicBezTo>
                    <a:pt x="21" y="21"/>
                    <a:pt x="0" y="21"/>
                    <a:pt x="0" y="41"/>
                  </a:cubicBezTo>
                  <a:lnTo>
                    <a:pt x="0" y="67"/>
                  </a:lnTo>
                  <a:cubicBezTo>
                    <a:pt x="0" y="87"/>
                    <a:pt x="0" y="107"/>
                    <a:pt x="21" y="128"/>
                  </a:cubicBezTo>
                  <a:lnTo>
                    <a:pt x="21" y="67"/>
                  </a:lnTo>
                  <a:lnTo>
                    <a:pt x="21" y="0"/>
                  </a:lnTo>
                  <a:close/>
                  <a:moveTo>
                    <a:pt x="21" y="128"/>
                  </a:moveTo>
                  <a:lnTo>
                    <a:pt x="21" y="194"/>
                  </a:lnTo>
                  <a:lnTo>
                    <a:pt x="21" y="255"/>
                  </a:lnTo>
                  <a:cubicBezTo>
                    <a:pt x="21" y="275"/>
                    <a:pt x="21" y="295"/>
                    <a:pt x="41" y="321"/>
                  </a:cubicBezTo>
                  <a:lnTo>
                    <a:pt x="41" y="341"/>
                  </a:lnTo>
                  <a:lnTo>
                    <a:pt x="41" y="362"/>
                  </a:lnTo>
                  <a:lnTo>
                    <a:pt x="61" y="382"/>
                  </a:lnTo>
                  <a:lnTo>
                    <a:pt x="61" y="423"/>
                  </a:lnTo>
                  <a:lnTo>
                    <a:pt x="61" y="448"/>
                  </a:lnTo>
                  <a:lnTo>
                    <a:pt x="87" y="468"/>
                  </a:lnTo>
                  <a:lnTo>
                    <a:pt x="87" y="448"/>
                  </a:lnTo>
                  <a:lnTo>
                    <a:pt x="87" y="423"/>
                  </a:lnTo>
                  <a:lnTo>
                    <a:pt x="87" y="382"/>
                  </a:lnTo>
                  <a:lnTo>
                    <a:pt x="61" y="362"/>
                  </a:lnTo>
                  <a:lnTo>
                    <a:pt x="61" y="341"/>
                  </a:lnTo>
                  <a:cubicBezTo>
                    <a:pt x="61" y="321"/>
                    <a:pt x="61" y="321"/>
                    <a:pt x="41" y="295"/>
                  </a:cubicBezTo>
                  <a:lnTo>
                    <a:pt x="41" y="234"/>
                  </a:lnTo>
                  <a:lnTo>
                    <a:pt x="41" y="194"/>
                  </a:lnTo>
                  <a:cubicBezTo>
                    <a:pt x="21" y="168"/>
                    <a:pt x="21" y="148"/>
                    <a:pt x="21" y="12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9"/>
            <p:cNvSpPr/>
            <p:nvPr/>
          </p:nvSpPr>
          <p:spPr>
            <a:xfrm>
              <a:off x="2934673" y="2231415"/>
              <a:ext cx="7906" cy="20764"/>
            </a:xfrm>
            <a:custGeom>
              <a:rect b="b" l="l" r="r" t="t"/>
              <a:pathLst>
                <a:path extrusionOk="0" h="281" w="107">
                  <a:moveTo>
                    <a:pt x="0" y="0"/>
                  </a:moveTo>
                  <a:lnTo>
                    <a:pt x="0" y="26"/>
                  </a:lnTo>
                  <a:cubicBezTo>
                    <a:pt x="20" y="46"/>
                    <a:pt x="20" y="66"/>
                    <a:pt x="20" y="87"/>
                  </a:cubicBezTo>
                  <a:lnTo>
                    <a:pt x="20" y="127"/>
                  </a:lnTo>
                  <a:cubicBezTo>
                    <a:pt x="41" y="153"/>
                    <a:pt x="41" y="173"/>
                    <a:pt x="41" y="194"/>
                  </a:cubicBezTo>
                  <a:lnTo>
                    <a:pt x="41" y="214"/>
                  </a:lnTo>
                  <a:lnTo>
                    <a:pt x="41" y="234"/>
                  </a:lnTo>
                  <a:lnTo>
                    <a:pt x="61" y="255"/>
                  </a:lnTo>
                  <a:lnTo>
                    <a:pt x="81" y="280"/>
                  </a:lnTo>
                  <a:cubicBezTo>
                    <a:pt x="81" y="255"/>
                    <a:pt x="107" y="255"/>
                    <a:pt x="107" y="255"/>
                  </a:cubicBezTo>
                  <a:cubicBezTo>
                    <a:pt x="107" y="234"/>
                    <a:pt x="81" y="234"/>
                    <a:pt x="81" y="234"/>
                  </a:cubicBezTo>
                  <a:lnTo>
                    <a:pt x="81" y="214"/>
                  </a:lnTo>
                  <a:lnTo>
                    <a:pt x="81" y="173"/>
                  </a:lnTo>
                  <a:lnTo>
                    <a:pt x="61" y="153"/>
                  </a:lnTo>
                  <a:lnTo>
                    <a:pt x="61" y="107"/>
                  </a:lnTo>
                  <a:cubicBezTo>
                    <a:pt x="61" y="87"/>
                    <a:pt x="41" y="46"/>
                    <a:pt x="41" y="26"/>
                  </a:cubicBezTo>
                  <a:lnTo>
                    <a:pt x="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9"/>
            <p:cNvSpPr/>
            <p:nvPr/>
          </p:nvSpPr>
          <p:spPr>
            <a:xfrm>
              <a:off x="2816962" y="2151686"/>
              <a:ext cx="89558" cy="14040"/>
            </a:xfrm>
            <a:custGeom>
              <a:rect b="b" l="l" r="r" t="t"/>
              <a:pathLst>
                <a:path extrusionOk="0" h="190" w="1212">
                  <a:moveTo>
                    <a:pt x="342" y="1"/>
                  </a:moveTo>
                  <a:cubicBezTo>
                    <a:pt x="321" y="1"/>
                    <a:pt x="321" y="21"/>
                    <a:pt x="321" y="21"/>
                  </a:cubicBezTo>
                  <a:lnTo>
                    <a:pt x="342" y="1"/>
                  </a:lnTo>
                  <a:close/>
                  <a:moveTo>
                    <a:pt x="342" y="1"/>
                  </a:moveTo>
                  <a:lnTo>
                    <a:pt x="362" y="21"/>
                  </a:lnTo>
                  <a:lnTo>
                    <a:pt x="362" y="1"/>
                  </a:lnTo>
                  <a:close/>
                  <a:moveTo>
                    <a:pt x="469" y="1"/>
                  </a:moveTo>
                  <a:lnTo>
                    <a:pt x="469" y="21"/>
                  </a:lnTo>
                  <a:lnTo>
                    <a:pt x="489" y="1"/>
                  </a:lnTo>
                  <a:close/>
                  <a:moveTo>
                    <a:pt x="489" y="1"/>
                  </a:moveTo>
                  <a:lnTo>
                    <a:pt x="489" y="21"/>
                  </a:lnTo>
                  <a:cubicBezTo>
                    <a:pt x="489" y="21"/>
                    <a:pt x="489" y="42"/>
                    <a:pt x="510" y="42"/>
                  </a:cubicBezTo>
                  <a:lnTo>
                    <a:pt x="510" y="21"/>
                  </a:lnTo>
                  <a:lnTo>
                    <a:pt x="510" y="1"/>
                  </a:lnTo>
                  <a:close/>
                  <a:moveTo>
                    <a:pt x="683" y="1"/>
                  </a:moveTo>
                  <a:lnTo>
                    <a:pt x="683" y="21"/>
                  </a:lnTo>
                  <a:lnTo>
                    <a:pt x="683" y="42"/>
                  </a:lnTo>
                  <a:lnTo>
                    <a:pt x="703" y="21"/>
                  </a:lnTo>
                  <a:lnTo>
                    <a:pt x="723" y="21"/>
                  </a:lnTo>
                  <a:lnTo>
                    <a:pt x="723" y="1"/>
                  </a:lnTo>
                  <a:close/>
                  <a:moveTo>
                    <a:pt x="911" y="21"/>
                  </a:moveTo>
                  <a:lnTo>
                    <a:pt x="891" y="42"/>
                  </a:lnTo>
                  <a:lnTo>
                    <a:pt x="911" y="42"/>
                  </a:lnTo>
                  <a:lnTo>
                    <a:pt x="911" y="21"/>
                  </a:lnTo>
                  <a:close/>
                  <a:moveTo>
                    <a:pt x="1064" y="21"/>
                  </a:moveTo>
                  <a:lnTo>
                    <a:pt x="1084" y="42"/>
                  </a:lnTo>
                  <a:lnTo>
                    <a:pt x="1084" y="21"/>
                  </a:lnTo>
                  <a:close/>
                  <a:moveTo>
                    <a:pt x="1145" y="21"/>
                  </a:moveTo>
                  <a:lnTo>
                    <a:pt x="1145" y="42"/>
                  </a:lnTo>
                  <a:lnTo>
                    <a:pt x="1166" y="42"/>
                  </a:lnTo>
                  <a:lnTo>
                    <a:pt x="1166" y="21"/>
                  </a:lnTo>
                  <a:close/>
                  <a:moveTo>
                    <a:pt x="21" y="21"/>
                  </a:moveTo>
                  <a:lnTo>
                    <a:pt x="1" y="42"/>
                  </a:lnTo>
                  <a:lnTo>
                    <a:pt x="1" y="62"/>
                  </a:lnTo>
                  <a:lnTo>
                    <a:pt x="21" y="62"/>
                  </a:lnTo>
                  <a:lnTo>
                    <a:pt x="21" y="42"/>
                  </a:lnTo>
                  <a:lnTo>
                    <a:pt x="21" y="21"/>
                  </a:lnTo>
                  <a:close/>
                  <a:moveTo>
                    <a:pt x="362" y="21"/>
                  </a:moveTo>
                  <a:lnTo>
                    <a:pt x="362" y="42"/>
                  </a:lnTo>
                  <a:lnTo>
                    <a:pt x="362" y="62"/>
                  </a:lnTo>
                  <a:lnTo>
                    <a:pt x="382" y="42"/>
                  </a:lnTo>
                  <a:cubicBezTo>
                    <a:pt x="382" y="42"/>
                    <a:pt x="382" y="21"/>
                    <a:pt x="362" y="21"/>
                  </a:cubicBezTo>
                  <a:close/>
                  <a:moveTo>
                    <a:pt x="235" y="21"/>
                  </a:moveTo>
                  <a:lnTo>
                    <a:pt x="235" y="42"/>
                  </a:lnTo>
                  <a:lnTo>
                    <a:pt x="235" y="62"/>
                  </a:lnTo>
                  <a:lnTo>
                    <a:pt x="235" y="87"/>
                  </a:lnTo>
                  <a:lnTo>
                    <a:pt x="235" y="108"/>
                  </a:lnTo>
                  <a:lnTo>
                    <a:pt x="255" y="108"/>
                  </a:lnTo>
                  <a:lnTo>
                    <a:pt x="255" y="87"/>
                  </a:lnTo>
                  <a:lnTo>
                    <a:pt x="255" y="62"/>
                  </a:lnTo>
                  <a:lnTo>
                    <a:pt x="255" y="42"/>
                  </a:lnTo>
                  <a:lnTo>
                    <a:pt x="235" y="21"/>
                  </a:lnTo>
                  <a:close/>
                  <a:moveTo>
                    <a:pt x="321" y="42"/>
                  </a:moveTo>
                  <a:cubicBezTo>
                    <a:pt x="301" y="62"/>
                    <a:pt x="301" y="62"/>
                    <a:pt x="301" y="87"/>
                  </a:cubicBezTo>
                  <a:cubicBezTo>
                    <a:pt x="321" y="87"/>
                    <a:pt x="321" y="108"/>
                    <a:pt x="321" y="108"/>
                  </a:cubicBezTo>
                  <a:lnTo>
                    <a:pt x="321" y="42"/>
                  </a:lnTo>
                  <a:close/>
                  <a:moveTo>
                    <a:pt x="596" y="21"/>
                  </a:moveTo>
                  <a:lnTo>
                    <a:pt x="596" y="42"/>
                  </a:lnTo>
                  <a:lnTo>
                    <a:pt x="596" y="62"/>
                  </a:lnTo>
                  <a:lnTo>
                    <a:pt x="596" y="87"/>
                  </a:lnTo>
                  <a:lnTo>
                    <a:pt x="596" y="108"/>
                  </a:lnTo>
                  <a:cubicBezTo>
                    <a:pt x="576" y="108"/>
                    <a:pt x="576" y="87"/>
                    <a:pt x="576" y="62"/>
                  </a:cubicBezTo>
                  <a:lnTo>
                    <a:pt x="576" y="42"/>
                  </a:lnTo>
                  <a:lnTo>
                    <a:pt x="576" y="21"/>
                  </a:lnTo>
                  <a:close/>
                  <a:moveTo>
                    <a:pt x="784" y="42"/>
                  </a:moveTo>
                  <a:lnTo>
                    <a:pt x="764" y="62"/>
                  </a:lnTo>
                  <a:lnTo>
                    <a:pt x="764" y="87"/>
                  </a:lnTo>
                  <a:lnTo>
                    <a:pt x="764" y="108"/>
                  </a:lnTo>
                  <a:lnTo>
                    <a:pt x="784" y="108"/>
                  </a:lnTo>
                  <a:lnTo>
                    <a:pt x="784" y="87"/>
                  </a:lnTo>
                  <a:lnTo>
                    <a:pt x="784" y="62"/>
                  </a:lnTo>
                  <a:lnTo>
                    <a:pt x="784" y="42"/>
                  </a:lnTo>
                  <a:close/>
                  <a:moveTo>
                    <a:pt x="1145" y="42"/>
                  </a:moveTo>
                  <a:lnTo>
                    <a:pt x="1125" y="62"/>
                  </a:lnTo>
                  <a:lnTo>
                    <a:pt x="1125" y="87"/>
                  </a:lnTo>
                  <a:cubicBezTo>
                    <a:pt x="1145" y="87"/>
                    <a:pt x="1145" y="108"/>
                    <a:pt x="1145" y="108"/>
                  </a:cubicBezTo>
                  <a:lnTo>
                    <a:pt x="1145" y="62"/>
                  </a:lnTo>
                  <a:lnTo>
                    <a:pt x="1145" y="42"/>
                  </a:lnTo>
                  <a:close/>
                  <a:moveTo>
                    <a:pt x="342" y="87"/>
                  </a:moveTo>
                  <a:lnTo>
                    <a:pt x="342" y="108"/>
                  </a:lnTo>
                  <a:lnTo>
                    <a:pt x="342" y="128"/>
                  </a:lnTo>
                  <a:lnTo>
                    <a:pt x="362" y="108"/>
                  </a:lnTo>
                  <a:lnTo>
                    <a:pt x="362" y="87"/>
                  </a:lnTo>
                  <a:close/>
                  <a:moveTo>
                    <a:pt x="911" y="42"/>
                  </a:moveTo>
                  <a:lnTo>
                    <a:pt x="911" y="62"/>
                  </a:lnTo>
                  <a:lnTo>
                    <a:pt x="911" y="87"/>
                  </a:lnTo>
                  <a:lnTo>
                    <a:pt x="911" y="128"/>
                  </a:lnTo>
                  <a:cubicBezTo>
                    <a:pt x="911" y="128"/>
                    <a:pt x="911" y="108"/>
                    <a:pt x="937" y="108"/>
                  </a:cubicBezTo>
                  <a:lnTo>
                    <a:pt x="937" y="87"/>
                  </a:lnTo>
                  <a:lnTo>
                    <a:pt x="937" y="62"/>
                  </a:lnTo>
                  <a:lnTo>
                    <a:pt x="937" y="42"/>
                  </a:lnTo>
                  <a:close/>
                  <a:moveTo>
                    <a:pt x="998" y="1"/>
                  </a:moveTo>
                  <a:lnTo>
                    <a:pt x="978" y="21"/>
                  </a:lnTo>
                  <a:lnTo>
                    <a:pt x="957" y="42"/>
                  </a:lnTo>
                  <a:lnTo>
                    <a:pt x="957" y="87"/>
                  </a:lnTo>
                  <a:lnTo>
                    <a:pt x="957" y="108"/>
                  </a:lnTo>
                  <a:cubicBezTo>
                    <a:pt x="957" y="128"/>
                    <a:pt x="957" y="128"/>
                    <a:pt x="978" y="128"/>
                  </a:cubicBezTo>
                  <a:lnTo>
                    <a:pt x="978" y="108"/>
                  </a:lnTo>
                  <a:lnTo>
                    <a:pt x="978" y="87"/>
                  </a:lnTo>
                  <a:lnTo>
                    <a:pt x="978" y="62"/>
                  </a:lnTo>
                  <a:lnTo>
                    <a:pt x="978" y="42"/>
                  </a:lnTo>
                  <a:lnTo>
                    <a:pt x="998" y="21"/>
                  </a:lnTo>
                  <a:lnTo>
                    <a:pt x="998" y="1"/>
                  </a:lnTo>
                  <a:close/>
                  <a:moveTo>
                    <a:pt x="998" y="21"/>
                  </a:moveTo>
                  <a:lnTo>
                    <a:pt x="998" y="42"/>
                  </a:lnTo>
                  <a:lnTo>
                    <a:pt x="998" y="62"/>
                  </a:lnTo>
                  <a:lnTo>
                    <a:pt x="998" y="87"/>
                  </a:lnTo>
                  <a:lnTo>
                    <a:pt x="998" y="108"/>
                  </a:lnTo>
                  <a:lnTo>
                    <a:pt x="998" y="128"/>
                  </a:lnTo>
                  <a:lnTo>
                    <a:pt x="1018" y="108"/>
                  </a:lnTo>
                  <a:lnTo>
                    <a:pt x="1018" y="87"/>
                  </a:lnTo>
                  <a:lnTo>
                    <a:pt x="1018" y="62"/>
                  </a:lnTo>
                  <a:lnTo>
                    <a:pt x="1018" y="42"/>
                  </a:lnTo>
                  <a:lnTo>
                    <a:pt x="1018" y="21"/>
                  </a:lnTo>
                  <a:close/>
                  <a:moveTo>
                    <a:pt x="321" y="108"/>
                  </a:moveTo>
                  <a:lnTo>
                    <a:pt x="321" y="128"/>
                  </a:lnTo>
                  <a:lnTo>
                    <a:pt x="321" y="148"/>
                  </a:lnTo>
                  <a:lnTo>
                    <a:pt x="342" y="148"/>
                  </a:lnTo>
                  <a:lnTo>
                    <a:pt x="342" y="128"/>
                  </a:lnTo>
                  <a:lnTo>
                    <a:pt x="321" y="108"/>
                  </a:lnTo>
                  <a:close/>
                  <a:moveTo>
                    <a:pt x="47" y="1"/>
                  </a:moveTo>
                  <a:lnTo>
                    <a:pt x="21" y="21"/>
                  </a:lnTo>
                  <a:lnTo>
                    <a:pt x="47" y="21"/>
                  </a:lnTo>
                  <a:lnTo>
                    <a:pt x="47" y="42"/>
                  </a:lnTo>
                  <a:lnTo>
                    <a:pt x="47" y="62"/>
                  </a:lnTo>
                  <a:lnTo>
                    <a:pt x="47" y="108"/>
                  </a:lnTo>
                  <a:lnTo>
                    <a:pt x="21" y="128"/>
                  </a:lnTo>
                  <a:cubicBezTo>
                    <a:pt x="21" y="108"/>
                    <a:pt x="21" y="108"/>
                    <a:pt x="1" y="87"/>
                  </a:cubicBezTo>
                  <a:lnTo>
                    <a:pt x="1" y="108"/>
                  </a:lnTo>
                  <a:lnTo>
                    <a:pt x="1" y="128"/>
                  </a:lnTo>
                  <a:lnTo>
                    <a:pt x="21" y="148"/>
                  </a:lnTo>
                  <a:lnTo>
                    <a:pt x="1" y="148"/>
                  </a:lnTo>
                  <a:lnTo>
                    <a:pt x="1" y="169"/>
                  </a:lnTo>
                  <a:lnTo>
                    <a:pt x="67" y="169"/>
                  </a:lnTo>
                  <a:lnTo>
                    <a:pt x="47" y="148"/>
                  </a:lnTo>
                  <a:lnTo>
                    <a:pt x="47" y="128"/>
                  </a:lnTo>
                  <a:cubicBezTo>
                    <a:pt x="47" y="128"/>
                    <a:pt x="47" y="108"/>
                    <a:pt x="67" y="108"/>
                  </a:cubicBezTo>
                  <a:lnTo>
                    <a:pt x="67" y="62"/>
                  </a:lnTo>
                  <a:lnTo>
                    <a:pt x="67" y="42"/>
                  </a:lnTo>
                  <a:lnTo>
                    <a:pt x="67" y="21"/>
                  </a:lnTo>
                  <a:lnTo>
                    <a:pt x="47" y="1"/>
                  </a:lnTo>
                  <a:close/>
                  <a:moveTo>
                    <a:pt x="342" y="148"/>
                  </a:moveTo>
                  <a:lnTo>
                    <a:pt x="342" y="169"/>
                  </a:lnTo>
                  <a:lnTo>
                    <a:pt x="362" y="169"/>
                  </a:lnTo>
                  <a:lnTo>
                    <a:pt x="362" y="148"/>
                  </a:lnTo>
                  <a:close/>
                  <a:moveTo>
                    <a:pt x="449" y="21"/>
                  </a:moveTo>
                  <a:lnTo>
                    <a:pt x="449" y="42"/>
                  </a:lnTo>
                  <a:lnTo>
                    <a:pt x="449" y="62"/>
                  </a:lnTo>
                  <a:lnTo>
                    <a:pt x="449" y="87"/>
                  </a:lnTo>
                  <a:lnTo>
                    <a:pt x="449" y="108"/>
                  </a:lnTo>
                  <a:lnTo>
                    <a:pt x="449" y="128"/>
                  </a:lnTo>
                  <a:cubicBezTo>
                    <a:pt x="449" y="148"/>
                    <a:pt x="428" y="148"/>
                    <a:pt x="403" y="148"/>
                  </a:cubicBezTo>
                  <a:lnTo>
                    <a:pt x="382" y="169"/>
                  </a:lnTo>
                  <a:lnTo>
                    <a:pt x="428" y="169"/>
                  </a:lnTo>
                  <a:cubicBezTo>
                    <a:pt x="428" y="169"/>
                    <a:pt x="449" y="169"/>
                    <a:pt x="449" y="148"/>
                  </a:cubicBezTo>
                  <a:lnTo>
                    <a:pt x="469" y="148"/>
                  </a:lnTo>
                  <a:lnTo>
                    <a:pt x="489" y="128"/>
                  </a:lnTo>
                  <a:lnTo>
                    <a:pt x="510" y="108"/>
                  </a:lnTo>
                  <a:lnTo>
                    <a:pt x="510" y="87"/>
                  </a:lnTo>
                  <a:lnTo>
                    <a:pt x="510" y="62"/>
                  </a:lnTo>
                  <a:lnTo>
                    <a:pt x="489" y="87"/>
                  </a:lnTo>
                  <a:lnTo>
                    <a:pt x="489" y="108"/>
                  </a:lnTo>
                  <a:lnTo>
                    <a:pt x="469" y="128"/>
                  </a:lnTo>
                  <a:lnTo>
                    <a:pt x="469" y="87"/>
                  </a:lnTo>
                  <a:lnTo>
                    <a:pt x="469" y="62"/>
                  </a:lnTo>
                  <a:lnTo>
                    <a:pt x="469" y="21"/>
                  </a:lnTo>
                  <a:close/>
                  <a:moveTo>
                    <a:pt x="1039" y="21"/>
                  </a:moveTo>
                  <a:lnTo>
                    <a:pt x="1039" y="42"/>
                  </a:lnTo>
                  <a:lnTo>
                    <a:pt x="1039" y="62"/>
                  </a:lnTo>
                  <a:lnTo>
                    <a:pt x="1039" y="87"/>
                  </a:lnTo>
                  <a:lnTo>
                    <a:pt x="1039" y="108"/>
                  </a:lnTo>
                  <a:lnTo>
                    <a:pt x="1039" y="128"/>
                  </a:lnTo>
                  <a:lnTo>
                    <a:pt x="1064" y="148"/>
                  </a:lnTo>
                  <a:lnTo>
                    <a:pt x="1064" y="169"/>
                  </a:lnTo>
                  <a:lnTo>
                    <a:pt x="1084" y="169"/>
                  </a:lnTo>
                  <a:lnTo>
                    <a:pt x="1084" y="148"/>
                  </a:lnTo>
                  <a:lnTo>
                    <a:pt x="1084" y="128"/>
                  </a:lnTo>
                  <a:cubicBezTo>
                    <a:pt x="1084" y="108"/>
                    <a:pt x="1105" y="108"/>
                    <a:pt x="1105" y="108"/>
                  </a:cubicBezTo>
                  <a:lnTo>
                    <a:pt x="1105" y="87"/>
                  </a:lnTo>
                  <a:lnTo>
                    <a:pt x="1105" y="62"/>
                  </a:lnTo>
                  <a:lnTo>
                    <a:pt x="1105" y="42"/>
                  </a:lnTo>
                  <a:lnTo>
                    <a:pt x="1084" y="42"/>
                  </a:lnTo>
                  <a:lnTo>
                    <a:pt x="1084" y="62"/>
                  </a:lnTo>
                  <a:lnTo>
                    <a:pt x="1084" y="87"/>
                  </a:lnTo>
                  <a:lnTo>
                    <a:pt x="1084" y="108"/>
                  </a:lnTo>
                  <a:cubicBezTo>
                    <a:pt x="1084" y="108"/>
                    <a:pt x="1084" y="128"/>
                    <a:pt x="1064" y="128"/>
                  </a:cubicBezTo>
                  <a:lnTo>
                    <a:pt x="1064" y="108"/>
                  </a:lnTo>
                  <a:lnTo>
                    <a:pt x="1064" y="87"/>
                  </a:lnTo>
                  <a:lnTo>
                    <a:pt x="1064" y="62"/>
                  </a:lnTo>
                  <a:lnTo>
                    <a:pt x="1064" y="42"/>
                  </a:lnTo>
                  <a:lnTo>
                    <a:pt x="1064" y="21"/>
                  </a:lnTo>
                  <a:close/>
                  <a:moveTo>
                    <a:pt x="1166" y="62"/>
                  </a:moveTo>
                  <a:cubicBezTo>
                    <a:pt x="1166" y="87"/>
                    <a:pt x="1145" y="87"/>
                    <a:pt x="1145" y="108"/>
                  </a:cubicBezTo>
                  <a:lnTo>
                    <a:pt x="1145" y="128"/>
                  </a:lnTo>
                  <a:cubicBezTo>
                    <a:pt x="1145" y="148"/>
                    <a:pt x="1125" y="148"/>
                    <a:pt x="1125" y="148"/>
                  </a:cubicBezTo>
                  <a:lnTo>
                    <a:pt x="1125" y="169"/>
                  </a:lnTo>
                  <a:lnTo>
                    <a:pt x="1145" y="169"/>
                  </a:lnTo>
                  <a:lnTo>
                    <a:pt x="1145" y="148"/>
                  </a:lnTo>
                  <a:lnTo>
                    <a:pt x="1166" y="148"/>
                  </a:lnTo>
                  <a:lnTo>
                    <a:pt x="1166" y="128"/>
                  </a:lnTo>
                  <a:lnTo>
                    <a:pt x="1166" y="108"/>
                  </a:lnTo>
                  <a:lnTo>
                    <a:pt x="1166" y="87"/>
                  </a:lnTo>
                  <a:lnTo>
                    <a:pt x="1166" y="62"/>
                  </a:lnTo>
                  <a:close/>
                  <a:moveTo>
                    <a:pt x="1166" y="148"/>
                  </a:moveTo>
                  <a:lnTo>
                    <a:pt x="1166" y="169"/>
                  </a:lnTo>
                  <a:lnTo>
                    <a:pt x="1191" y="169"/>
                  </a:lnTo>
                  <a:lnTo>
                    <a:pt x="1212" y="148"/>
                  </a:lnTo>
                  <a:close/>
                  <a:moveTo>
                    <a:pt x="128" y="21"/>
                  </a:moveTo>
                  <a:lnTo>
                    <a:pt x="108" y="42"/>
                  </a:lnTo>
                  <a:lnTo>
                    <a:pt x="108" y="87"/>
                  </a:lnTo>
                  <a:lnTo>
                    <a:pt x="108" y="108"/>
                  </a:lnTo>
                  <a:lnTo>
                    <a:pt x="108" y="128"/>
                  </a:lnTo>
                  <a:lnTo>
                    <a:pt x="108" y="148"/>
                  </a:lnTo>
                  <a:lnTo>
                    <a:pt x="87" y="148"/>
                  </a:lnTo>
                  <a:lnTo>
                    <a:pt x="87" y="169"/>
                  </a:lnTo>
                  <a:lnTo>
                    <a:pt x="128" y="169"/>
                  </a:lnTo>
                  <a:lnTo>
                    <a:pt x="148" y="189"/>
                  </a:lnTo>
                  <a:lnTo>
                    <a:pt x="174" y="189"/>
                  </a:lnTo>
                  <a:cubicBezTo>
                    <a:pt x="174" y="189"/>
                    <a:pt x="194" y="189"/>
                    <a:pt x="194" y="169"/>
                  </a:cubicBezTo>
                  <a:lnTo>
                    <a:pt x="148" y="169"/>
                  </a:lnTo>
                  <a:lnTo>
                    <a:pt x="148" y="148"/>
                  </a:lnTo>
                  <a:lnTo>
                    <a:pt x="148" y="128"/>
                  </a:lnTo>
                  <a:lnTo>
                    <a:pt x="174" y="108"/>
                  </a:lnTo>
                  <a:lnTo>
                    <a:pt x="174" y="87"/>
                  </a:lnTo>
                  <a:lnTo>
                    <a:pt x="174" y="62"/>
                  </a:lnTo>
                  <a:lnTo>
                    <a:pt x="174" y="42"/>
                  </a:lnTo>
                  <a:lnTo>
                    <a:pt x="148" y="42"/>
                  </a:lnTo>
                  <a:lnTo>
                    <a:pt x="148" y="62"/>
                  </a:lnTo>
                  <a:lnTo>
                    <a:pt x="148" y="87"/>
                  </a:lnTo>
                  <a:lnTo>
                    <a:pt x="148" y="108"/>
                  </a:lnTo>
                  <a:cubicBezTo>
                    <a:pt x="128" y="108"/>
                    <a:pt x="128" y="128"/>
                    <a:pt x="128" y="128"/>
                  </a:cubicBezTo>
                  <a:lnTo>
                    <a:pt x="128" y="108"/>
                  </a:lnTo>
                  <a:lnTo>
                    <a:pt x="128" y="87"/>
                  </a:lnTo>
                  <a:lnTo>
                    <a:pt x="128" y="62"/>
                  </a:lnTo>
                  <a:lnTo>
                    <a:pt x="128" y="42"/>
                  </a:lnTo>
                  <a:lnTo>
                    <a:pt x="148" y="42"/>
                  </a:lnTo>
                  <a:lnTo>
                    <a:pt x="148" y="21"/>
                  </a:lnTo>
                  <a:close/>
                  <a:moveTo>
                    <a:pt x="215" y="21"/>
                  </a:moveTo>
                  <a:cubicBezTo>
                    <a:pt x="194" y="21"/>
                    <a:pt x="194" y="42"/>
                    <a:pt x="194" y="42"/>
                  </a:cubicBezTo>
                  <a:lnTo>
                    <a:pt x="194" y="87"/>
                  </a:lnTo>
                  <a:lnTo>
                    <a:pt x="194" y="108"/>
                  </a:lnTo>
                  <a:lnTo>
                    <a:pt x="194" y="128"/>
                  </a:lnTo>
                  <a:lnTo>
                    <a:pt x="215" y="148"/>
                  </a:lnTo>
                  <a:lnTo>
                    <a:pt x="194" y="148"/>
                  </a:lnTo>
                  <a:lnTo>
                    <a:pt x="194" y="169"/>
                  </a:lnTo>
                  <a:lnTo>
                    <a:pt x="215" y="169"/>
                  </a:lnTo>
                  <a:lnTo>
                    <a:pt x="235" y="189"/>
                  </a:lnTo>
                  <a:lnTo>
                    <a:pt x="301" y="189"/>
                  </a:lnTo>
                  <a:lnTo>
                    <a:pt x="301" y="169"/>
                  </a:lnTo>
                  <a:lnTo>
                    <a:pt x="321" y="169"/>
                  </a:lnTo>
                  <a:lnTo>
                    <a:pt x="321" y="148"/>
                  </a:lnTo>
                  <a:lnTo>
                    <a:pt x="301" y="148"/>
                  </a:lnTo>
                  <a:lnTo>
                    <a:pt x="276" y="169"/>
                  </a:lnTo>
                  <a:lnTo>
                    <a:pt x="235" y="169"/>
                  </a:lnTo>
                  <a:lnTo>
                    <a:pt x="235" y="148"/>
                  </a:lnTo>
                  <a:lnTo>
                    <a:pt x="235" y="128"/>
                  </a:lnTo>
                  <a:lnTo>
                    <a:pt x="235" y="108"/>
                  </a:lnTo>
                  <a:lnTo>
                    <a:pt x="215" y="108"/>
                  </a:lnTo>
                  <a:lnTo>
                    <a:pt x="215" y="87"/>
                  </a:lnTo>
                  <a:lnTo>
                    <a:pt x="215" y="62"/>
                  </a:lnTo>
                  <a:lnTo>
                    <a:pt x="215" y="42"/>
                  </a:lnTo>
                  <a:lnTo>
                    <a:pt x="235" y="21"/>
                  </a:lnTo>
                  <a:close/>
                  <a:moveTo>
                    <a:pt x="576" y="1"/>
                  </a:moveTo>
                  <a:lnTo>
                    <a:pt x="555" y="21"/>
                  </a:lnTo>
                  <a:lnTo>
                    <a:pt x="555" y="42"/>
                  </a:lnTo>
                  <a:lnTo>
                    <a:pt x="555" y="87"/>
                  </a:lnTo>
                  <a:cubicBezTo>
                    <a:pt x="555" y="87"/>
                    <a:pt x="555" y="108"/>
                    <a:pt x="576" y="108"/>
                  </a:cubicBezTo>
                  <a:lnTo>
                    <a:pt x="576" y="128"/>
                  </a:lnTo>
                  <a:lnTo>
                    <a:pt x="530" y="169"/>
                  </a:lnTo>
                  <a:lnTo>
                    <a:pt x="510" y="169"/>
                  </a:lnTo>
                  <a:cubicBezTo>
                    <a:pt x="489" y="169"/>
                    <a:pt x="489" y="148"/>
                    <a:pt x="489" y="148"/>
                  </a:cubicBezTo>
                  <a:lnTo>
                    <a:pt x="469" y="148"/>
                  </a:lnTo>
                  <a:lnTo>
                    <a:pt x="469" y="169"/>
                  </a:lnTo>
                  <a:lnTo>
                    <a:pt x="489" y="189"/>
                  </a:lnTo>
                  <a:lnTo>
                    <a:pt x="555" y="189"/>
                  </a:lnTo>
                  <a:lnTo>
                    <a:pt x="555" y="169"/>
                  </a:lnTo>
                  <a:cubicBezTo>
                    <a:pt x="576" y="169"/>
                    <a:pt x="576" y="169"/>
                    <a:pt x="576" y="148"/>
                  </a:cubicBezTo>
                  <a:lnTo>
                    <a:pt x="596" y="148"/>
                  </a:lnTo>
                  <a:lnTo>
                    <a:pt x="596" y="128"/>
                  </a:lnTo>
                  <a:lnTo>
                    <a:pt x="616" y="108"/>
                  </a:lnTo>
                  <a:lnTo>
                    <a:pt x="616" y="87"/>
                  </a:lnTo>
                  <a:lnTo>
                    <a:pt x="616" y="62"/>
                  </a:lnTo>
                  <a:lnTo>
                    <a:pt x="616" y="42"/>
                  </a:lnTo>
                  <a:lnTo>
                    <a:pt x="616" y="1"/>
                  </a:lnTo>
                  <a:close/>
                  <a:moveTo>
                    <a:pt x="723" y="21"/>
                  </a:moveTo>
                  <a:lnTo>
                    <a:pt x="723" y="42"/>
                  </a:lnTo>
                  <a:lnTo>
                    <a:pt x="723" y="62"/>
                  </a:lnTo>
                  <a:lnTo>
                    <a:pt x="723" y="87"/>
                  </a:lnTo>
                  <a:lnTo>
                    <a:pt x="723" y="108"/>
                  </a:lnTo>
                  <a:lnTo>
                    <a:pt x="703" y="128"/>
                  </a:lnTo>
                  <a:lnTo>
                    <a:pt x="683" y="108"/>
                  </a:lnTo>
                  <a:lnTo>
                    <a:pt x="683" y="62"/>
                  </a:lnTo>
                  <a:lnTo>
                    <a:pt x="683" y="42"/>
                  </a:lnTo>
                  <a:cubicBezTo>
                    <a:pt x="657" y="42"/>
                    <a:pt x="657" y="62"/>
                    <a:pt x="657" y="62"/>
                  </a:cubicBezTo>
                  <a:lnTo>
                    <a:pt x="657" y="108"/>
                  </a:lnTo>
                  <a:cubicBezTo>
                    <a:pt x="683" y="108"/>
                    <a:pt x="683" y="128"/>
                    <a:pt x="683" y="128"/>
                  </a:cubicBezTo>
                  <a:cubicBezTo>
                    <a:pt x="657" y="128"/>
                    <a:pt x="657" y="148"/>
                    <a:pt x="637" y="148"/>
                  </a:cubicBezTo>
                  <a:lnTo>
                    <a:pt x="596" y="148"/>
                  </a:lnTo>
                  <a:lnTo>
                    <a:pt x="616" y="169"/>
                  </a:lnTo>
                  <a:lnTo>
                    <a:pt x="657" y="169"/>
                  </a:lnTo>
                  <a:cubicBezTo>
                    <a:pt x="657" y="148"/>
                    <a:pt x="683" y="148"/>
                    <a:pt x="683" y="148"/>
                  </a:cubicBezTo>
                  <a:lnTo>
                    <a:pt x="683" y="169"/>
                  </a:lnTo>
                  <a:cubicBezTo>
                    <a:pt x="683" y="169"/>
                    <a:pt x="703" y="169"/>
                    <a:pt x="703" y="189"/>
                  </a:cubicBezTo>
                  <a:lnTo>
                    <a:pt x="784" y="189"/>
                  </a:lnTo>
                  <a:lnTo>
                    <a:pt x="810" y="169"/>
                  </a:lnTo>
                  <a:lnTo>
                    <a:pt x="891" y="169"/>
                  </a:lnTo>
                  <a:lnTo>
                    <a:pt x="911" y="148"/>
                  </a:lnTo>
                  <a:lnTo>
                    <a:pt x="911" y="128"/>
                  </a:lnTo>
                  <a:lnTo>
                    <a:pt x="891" y="108"/>
                  </a:lnTo>
                  <a:lnTo>
                    <a:pt x="891" y="87"/>
                  </a:lnTo>
                  <a:lnTo>
                    <a:pt x="891" y="62"/>
                  </a:lnTo>
                  <a:lnTo>
                    <a:pt x="871" y="62"/>
                  </a:lnTo>
                  <a:lnTo>
                    <a:pt x="871" y="87"/>
                  </a:lnTo>
                  <a:lnTo>
                    <a:pt x="871" y="108"/>
                  </a:lnTo>
                  <a:lnTo>
                    <a:pt x="891" y="128"/>
                  </a:lnTo>
                  <a:lnTo>
                    <a:pt x="891" y="148"/>
                  </a:lnTo>
                  <a:lnTo>
                    <a:pt x="810" y="148"/>
                  </a:lnTo>
                  <a:lnTo>
                    <a:pt x="810" y="108"/>
                  </a:lnTo>
                  <a:lnTo>
                    <a:pt x="830" y="87"/>
                  </a:lnTo>
                  <a:lnTo>
                    <a:pt x="830" y="42"/>
                  </a:lnTo>
                  <a:lnTo>
                    <a:pt x="810" y="21"/>
                  </a:lnTo>
                  <a:lnTo>
                    <a:pt x="784" y="21"/>
                  </a:lnTo>
                  <a:lnTo>
                    <a:pt x="784" y="42"/>
                  </a:lnTo>
                  <a:lnTo>
                    <a:pt x="810" y="42"/>
                  </a:lnTo>
                  <a:lnTo>
                    <a:pt x="810" y="62"/>
                  </a:lnTo>
                  <a:lnTo>
                    <a:pt x="810" y="87"/>
                  </a:lnTo>
                  <a:lnTo>
                    <a:pt x="784" y="108"/>
                  </a:lnTo>
                  <a:lnTo>
                    <a:pt x="784" y="128"/>
                  </a:lnTo>
                  <a:lnTo>
                    <a:pt x="784" y="148"/>
                  </a:lnTo>
                  <a:cubicBezTo>
                    <a:pt x="784" y="148"/>
                    <a:pt x="764" y="148"/>
                    <a:pt x="764" y="169"/>
                  </a:cubicBezTo>
                  <a:lnTo>
                    <a:pt x="703" y="169"/>
                  </a:lnTo>
                  <a:lnTo>
                    <a:pt x="703" y="148"/>
                  </a:lnTo>
                  <a:lnTo>
                    <a:pt x="723" y="128"/>
                  </a:lnTo>
                  <a:cubicBezTo>
                    <a:pt x="723" y="128"/>
                    <a:pt x="744" y="128"/>
                    <a:pt x="744" y="108"/>
                  </a:cubicBezTo>
                  <a:lnTo>
                    <a:pt x="744" y="87"/>
                  </a:lnTo>
                  <a:lnTo>
                    <a:pt x="744" y="62"/>
                  </a:lnTo>
                  <a:lnTo>
                    <a:pt x="744" y="42"/>
                  </a:lnTo>
                  <a:lnTo>
                    <a:pt x="723" y="21"/>
                  </a:lnTo>
                  <a:close/>
                  <a:moveTo>
                    <a:pt x="978" y="128"/>
                  </a:moveTo>
                  <a:lnTo>
                    <a:pt x="978" y="148"/>
                  </a:lnTo>
                  <a:lnTo>
                    <a:pt x="911" y="148"/>
                  </a:lnTo>
                  <a:lnTo>
                    <a:pt x="911" y="169"/>
                  </a:lnTo>
                  <a:lnTo>
                    <a:pt x="998" y="169"/>
                  </a:lnTo>
                  <a:lnTo>
                    <a:pt x="1018" y="189"/>
                  </a:lnTo>
                  <a:lnTo>
                    <a:pt x="1064" y="189"/>
                  </a:lnTo>
                  <a:lnTo>
                    <a:pt x="1064" y="169"/>
                  </a:lnTo>
                  <a:lnTo>
                    <a:pt x="1018" y="169"/>
                  </a:lnTo>
                  <a:lnTo>
                    <a:pt x="998" y="148"/>
                  </a:lnTo>
                  <a:lnTo>
                    <a:pt x="998" y="128"/>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9"/>
            <p:cNvSpPr/>
            <p:nvPr/>
          </p:nvSpPr>
          <p:spPr>
            <a:xfrm>
              <a:off x="2917382" y="2176883"/>
              <a:ext cx="75223" cy="16995"/>
            </a:xfrm>
            <a:custGeom>
              <a:rect b="b" l="l" r="r" t="t"/>
              <a:pathLst>
                <a:path extrusionOk="0" h="230" w="1018">
                  <a:moveTo>
                    <a:pt x="214" y="21"/>
                  </a:moveTo>
                  <a:lnTo>
                    <a:pt x="214" y="41"/>
                  </a:lnTo>
                  <a:lnTo>
                    <a:pt x="234" y="41"/>
                  </a:lnTo>
                  <a:lnTo>
                    <a:pt x="234" y="21"/>
                  </a:lnTo>
                  <a:close/>
                  <a:moveTo>
                    <a:pt x="315" y="21"/>
                  </a:moveTo>
                  <a:lnTo>
                    <a:pt x="315" y="41"/>
                  </a:lnTo>
                  <a:lnTo>
                    <a:pt x="341" y="41"/>
                  </a:lnTo>
                  <a:lnTo>
                    <a:pt x="341" y="21"/>
                  </a:lnTo>
                  <a:close/>
                  <a:moveTo>
                    <a:pt x="127" y="41"/>
                  </a:moveTo>
                  <a:lnTo>
                    <a:pt x="127" y="62"/>
                  </a:lnTo>
                  <a:lnTo>
                    <a:pt x="148" y="62"/>
                  </a:lnTo>
                  <a:lnTo>
                    <a:pt x="148" y="41"/>
                  </a:lnTo>
                  <a:close/>
                  <a:moveTo>
                    <a:pt x="341" y="41"/>
                  </a:moveTo>
                  <a:lnTo>
                    <a:pt x="341" y="62"/>
                  </a:lnTo>
                  <a:lnTo>
                    <a:pt x="361" y="62"/>
                  </a:lnTo>
                  <a:lnTo>
                    <a:pt x="361" y="41"/>
                  </a:lnTo>
                  <a:close/>
                  <a:moveTo>
                    <a:pt x="636" y="41"/>
                  </a:moveTo>
                  <a:lnTo>
                    <a:pt x="636" y="62"/>
                  </a:lnTo>
                  <a:lnTo>
                    <a:pt x="656" y="62"/>
                  </a:lnTo>
                  <a:lnTo>
                    <a:pt x="656" y="41"/>
                  </a:lnTo>
                  <a:close/>
                  <a:moveTo>
                    <a:pt x="804" y="41"/>
                  </a:moveTo>
                  <a:lnTo>
                    <a:pt x="804" y="62"/>
                  </a:lnTo>
                  <a:lnTo>
                    <a:pt x="824" y="41"/>
                  </a:lnTo>
                  <a:close/>
                  <a:moveTo>
                    <a:pt x="361" y="62"/>
                  </a:moveTo>
                  <a:lnTo>
                    <a:pt x="341" y="82"/>
                  </a:lnTo>
                  <a:lnTo>
                    <a:pt x="341" y="102"/>
                  </a:lnTo>
                  <a:lnTo>
                    <a:pt x="361" y="102"/>
                  </a:lnTo>
                  <a:lnTo>
                    <a:pt x="361" y="82"/>
                  </a:lnTo>
                  <a:lnTo>
                    <a:pt x="361" y="62"/>
                  </a:lnTo>
                  <a:close/>
                  <a:moveTo>
                    <a:pt x="422" y="21"/>
                  </a:moveTo>
                  <a:cubicBezTo>
                    <a:pt x="422" y="41"/>
                    <a:pt x="422" y="41"/>
                    <a:pt x="402" y="62"/>
                  </a:cubicBezTo>
                  <a:lnTo>
                    <a:pt x="402" y="82"/>
                  </a:lnTo>
                  <a:lnTo>
                    <a:pt x="402" y="102"/>
                  </a:lnTo>
                  <a:cubicBezTo>
                    <a:pt x="402" y="102"/>
                    <a:pt x="402" y="82"/>
                    <a:pt x="422" y="62"/>
                  </a:cubicBezTo>
                  <a:lnTo>
                    <a:pt x="422" y="41"/>
                  </a:lnTo>
                  <a:lnTo>
                    <a:pt x="443" y="41"/>
                  </a:lnTo>
                  <a:lnTo>
                    <a:pt x="443" y="62"/>
                  </a:lnTo>
                  <a:lnTo>
                    <a:pt x="443" y="82"/>
                  </a:lnTo>
                  <a:lnTo>
                    <a:pt x="443" y="102"/>
                  </a:lnTo>
                  <a:lnTo>
                    <a:pt x="468" y="82"/>
                  </a:lnTo>
                  <a:lnTo>
                    <a:pt x="468" y="41"/>
                  </a:lnTo>
                  <a:lnTo>
                    <a:pt x="443" y="21"/>
                  </a:lnTo>
                  <a:close/>
                  <a:moveTo>
                    <a:pt x="549" y="41"/>
                  </a:moveTo>
                  <a:lnTo>
                    <a:pt x="529" y="62"/>
                  </a:lnTo>
                  <a:lnTo>
                    <a:pt x="529" y="82"/>
                  </a:lnTo>
                  <a:lnTo>
                    <a:pt x="529" y="102"/>
                  </a:lnTo>
                  <a:cubicBezTo>
                    <a:pt x="529" y="102"/>
                    <a:pt x="529" y="82"/>
                    <a:pt x="549" y="82"/>
                  </a:cubicBezTo>
                  <a:lnTo>
                    <a:pt x="549" y="62"/>
                  </a:lnTo>
                  <a:lnTo>
                    <a:pt x="570" y="82"/>
                  </a:lnTo>
                  <a:lnTo>
                    <a:pt x="570" y="62"/>
                  </a:lnTo>
                  <a:lnTo>
                    <a:pt x="570" y="41"/>
                  </a:lnTo>
                  <a:close/>
                  <a:moveTo>
                    <a:pt x="804" y="62"/>
                  </a:moveTo>
                  <a:lnTo>
                    <a:pt x="783" y="82"/>
                  </a:lnTo>
                  <a:lnTo>
                    <a:pt x="783" y="102"/>
                  </a:lnTo>
                  <a:cubicBezTo>
                    <a:pt x="804" y="102"/>
                    <a:pt x="804" y="82"/>
                    <a:pt x="804" y="82"/>
                  </a:cubicBezTo>
                  <a:lnTo>
                    <a:pt x="804" y="62"/>
                  </a:lnTo>
                  <a:close/>
                  <a:moveTo>
                    <a:pt x="870" y="62"/>
                  </a:moveTo>
                  <a:lnTo>
                    <a:pt x="870" y="82"/>
                  </a:lnTo>
                  <a:lnTo>
                    <a:pt x="870" y="102"/>
                  </a:lnTo>
                  <a:cubicBezTo>
                    <a:pt x="870" y="102"/>
                    <a:pt x="870" y="82"/>
                    <a:pt x="890" y="82"/>
                  </a:cubicBezTo>
                  <a:lnTo>
                    <a:pt x="890" y="102"/>
                  </a:lnTo>
                  <a:lnTo>
                    <a:pt x="911" y="82"/>
                  </a:lnTo>
                  <a:lnTo>
                    <a:pt x="911" y="62"/>
                  </a:lnTo>
                  <a:close/>
                  <a:moveTo>
                    <a:pt x="977" y="82"/>
                  </a:moveTo>
                  <a:lnTo>
                    <a:pt x="951" y="102"/>
                  </a:lnTo>
                  <a:cubicBezTo>
                    <a:pt x="977" y="102"/>
                    <a:pt x="977" y="102"/>
                    <a:pt x="977" y="82"/>
                  </a:cubicBezTo>
                  <a:close/>
                  <a:moveTo>
                    <a:pt x="722" y="62"/>
                  </a:moveTo>
                  <a:lnTo>
                    <a:pt x="722" y="82"/>
                  </a:lnTo>
                  <a:lnTo>
                    <a:pt x="722" y="102"/>
                  </a:lnTo>
                  <a:lnTo>
                    <a:pt x="743" y="82"/>
                  </a:lnTo>
                  <a:lnTo>
                    <a:pt x="743" y="102"/>
                  </a:lnTo>
                  <a:lnTo>
                    <a:pt x="743" y="128"/>
                  </a:lnTo>
                  <a:lnTo>
                    <a:pt x="763" y="102"/>
                  </a:lnTo>
                  <a:lnTo>
                    <a:pt x="763" y="62"/>
                  </a:lnTo>
                  <a:close/>
                  <a:moveTo>
                    <a:pt x="443" y="102"/>
                  </a:moveTo>
                  <a:lnTo>
                    <a:pt x="422" y="128"/>
                  </a:lnTo>
                  <a:lnTo>
                    <a:pt x="422" y="148"/>
                  </a:lnTo>
                  <a:lnTo>
                    <a:pt x="443" y="128"/>
                  </a:lnTo>
                  <a:lnTo>
                    <a:pt x="443" y="102"/>
                  </a:lnTo>
                  <a:close/>
                  <a:moveTo>
                    <a:pt x="890" y="102"/>
                  </a:moveTo>
                  <a:cubicBezTo>
                    <a:pt x="890" y="128"/>
                    <a:pt x="890" y="128"/>
                    <a:pt x="870" y="148"/>
                  </a:cubicBezTo>
                  <a:lnTo>
                    <a:pt x="890" y="128"/>
                  </a:lnTo>
                  <a:lnTo>
                    <a:pt x="890" y="102"/>
                  </a:lnTo>
                  <a:close/>
                  <a:moveTo>
                    <a:pt x="295" y="82"/>
                  </a:moveTo>
                  <a:lnTo>
                    <a:pt x="275" y="102"/>
                  </a:lnTo>
                  <a:cubicBezTo>
                    <a:pt x="275" y="128"/>
                    <a:pt x="275" y="148"/>
                    <a:pt x="295" y="169"/>
                  </a:cubicBezTo>
                  <a:cubicBezTo>
                    <a:pt x="315" y="169"/>
                    <a:pt x="315" y="148"/>
                    <a:pt x="315" y="148"/>
                  </a:cubicBezTo>
                  <a:cubicBezTo>
                    <a:pt x="341" y="148"/>
                    <a:pt x="341" y="128"/>
                    <a:pt x="341" y="128"/>
                  </a:cubicBezTo>
                  <a:lnTo>
                    <a:pt x="315" y="128"/>
                  </a:lnTo>
                  <a:cubicBezTo>
                    <a:pt x="315" y="148"/>
                    <a:pt x="315" y="148"/>
                    <a:pt x="295" y="148"/>
                  </a:cubicBezTo>
                  <a:lnTo>
                    <a:pt x="295" y="128"/>
                  </a:lnTo>
                  <a:lnTo>
                    <a:pt x="295" y="102"/>
                  </a:lnTo>
                  <a:lnTo>
                    <a:pt x="295" y="82"/>
                  </a:lnTo>
                  <a:close/>
                  <a:moveTo>
                    <a:pt x="402" y="148"/>
                  </a:moveTo>
                  <a:lnTo>
                    <a:pt x="402" y="169"/>
                  </a:lnTo>
                  <a:lnTo>
                    <a:pt x="422" y="148"/>
                  </a:lnTo>
                  <a:close/>
                  <a:moveTo>
                    <a:pt x="743" y="128"/>
                  </a:moveTo>
                  <a:cubicBezTo>
                    <a:pt x="743" y="128"/>
                    <a:pt x="743" y="148"/>
                    <a:pt x="722" y="148"/>
                  </a:cubicBezTo>
                  <a:lnTo>
                    <a:pt x="722" y="169"/>
                  </a:lnTo>
                  <a:cubicBezTo>
                    <a:pt x="743" y="169"/>
                    <a:pt x="743" y="169"/>
                    <a:pt x="743" y="148"/>
                  </a:cubicBezTo>
                  <a:lnTo>
                    <a:pt x="743" y="128"/>
                  </a:lnTo>
                  <a:close/>
                  <a:moveTo>
                    <a:pt x="824" y="41"/>
                  </a:moveTo>
                  <a:lnTo>
                    <a:pt x="824" y="62"/>
                  </a:lnTo>
                  <a:lnTo>
                    <a:pt x="824" y="82"/>
                  </a:lnTo>
                  <a:lnTo>
                    <a:pt x="824" y="102"/>
                  </a:lnTo>
                  <a:cubicBezTo>
                    <a:pt x="824" y="102"/>
                    <a:pt x="824" y="128"/>
                    <a:pt x="804" y="128"/>
                  </a:cubicBezTo>
                  <a:lnTo>
                    <a:pt x="804" y="148"/>
                  </a:lnTo>
                  <a:lnTo>
                    <a:pt x="804" y="169"/>
                  </a:lnTo>
                  <a:lnTo>
                    <a:pt x="824" y="148"/>
                  </a:lnTo>
                  <a:lnTo>
                    <a:pt x="824" y="128"/>
                  </a:lnTo>
                  <a:cubicBezTo>
                    <a:pt x="824" y="128"/>
                    <a:pt x="824" y="102"/>
                    <a:pt x="850" y="102"/>
                  </a:cubicBezTo>
                  <a:lnTo>
                    <a:pt x="850" y="82"/>
                  </a:lnTo>
                  <a:lnTo>
                    <a:pt x="850" y="62"/>
                  </a:lnTo>
                  <a:lnTo>
                    <a:pt x="824" y="41"/>
                  </a:lnTo>
                  <a:close/>
                  <a:moveTo>
                    <a:pt x="168" y="62"/>
                  </a:moveTo>
                  <a:lnTo>
                    <a:pt x="168" y="82"/>
                  </a:lnTo>
                  <a:lnTo>
                    <a:pt x="168" y="102"/>
                  </a:lnTo>
                  <a:lnTo>
                    <a:pt x="168" y="128"/>
                  </a:lnTo>
                  <a:lnTo>
                    <a:pt x="168" y="169"/>
                  </a:lnTo>
                  <a:lnTo>
                    <a:pt x="168" y="189"/>
                  </a:lnTo>
                  <a:lnTo>
                    <a:pt x="234" y="189"/>
                  </a:lnTo>
                  <a:lnTo>
                    <a:pt x="234" y="169"/>
                  </a:lnTo>
                  <a:lnTo>
                    <a:pt x="214" y="169"/>
                  </a:lnTo>
                  <a:lnTo>
                    <a:pt x="214" y="148"/>
                  </a:lnTo>
                  <a:cubicBezTo>
                    <a:pt x="214" y="148"/>
                    <a:pt x="234" y="148"/>
                    <a:pt x="234" y="128"/>
                  </a:cubicBezTo>
                  <a:lnTo>
                    <a:pt x="234" y="102"/>
                  </a:lnTo>
                  <a:lnTo>
                    <a:pt x="214" y="102"/>
                  </a:lnTo>
                  <a:lnTo>
                    <a:pt x="214" y="128"/>
                  </a:lnTo>
                  <a:cubicBezTo>
                    <a:pt x="214" y="128"/>
                    <a:pt x="214" y="148"/>
                    <a:pt x="188" y="148"/>
                  </a:cubicBezTo>
                  <a:lnTo>
                    <a:pt x="188" y="128"/>
                  </a:lnTo>
                  <a:lnTo>
                    <a:pt x="188" y="102"/>
                  </a:lnTo>
                  <a:lnTo>
                    <a:pt x="188" y="62"/>
                  </a:lnTo>
                  <a:close/>
                  <a:moveTo>
                    <a:pt x="275" y="169"/>
                  </a:moveTo>
                  <a:lnTo>
                    <a:pt x="254" y="189"/>
                  </a:lnTo>
                  <a:lnTo>
                    <a:pt x="275" y="189"/>
                  </a:lnTo>
                  <a:cubicBezTo>
                    <a:pt x="275" y="189"/>
                    <a:pt x="295" y="189"/>
                    <a:pt x="295" y="169"/>
                  </a:cubicBezTo>
                  <a:close/>
                  <a:moveTo>
                    <a:pt x="295" y="169"/>
                  </a:moveTo>
                  <a:lnTo>
                    <a:pt x="295" y="189"/>
                  </a:lnTo>
                  <a:lnTo>
                    <a:pt x="315" y="189"/>
                  </a:lnTo>
                  <a:lnTo>
                    <a:pt x="295" y="169"/>
                  </a:lnTo>
                  <a:close/>
                  <a:moveTo>
                    <a:pt x="951" y="62"/>
                  </a:moveTo>
                  <a:lnTo>
                    <a:pt x="931" y="82"/>
                  </a:lnTo>
                  <a:lnTo>
                    <a:pt x="931" y="128"/>
                  </a:lnTo>
                  <a:lnTo>
                    <a:pt x="931" y="148"/>
                  </a:lnTo>
                  <a:cubicBezTo>
                    <a:pt x="931" y="169"/>
                    <a:pt x="911" y="169"/>
                    <a:pt x="911" y="169"/>
                  </a:cubicBezTo>
                  <a:lnTo>
                    <a:pt x="911" y="189"/>
                  </a:lnTo>
                  <a:lnTo>
                    <a:pt x="951" y="189"/>
                  </a:lnTo>
                  <a:lnTo>
                    <a:pt x="951" y="169"/>
                  </a:lnTo>
                  <a:lnTo>
                    <a:pt x="951" y="148"/>
                  </a:lnTo>
                  <a:lnTo>
                    <a:pt x="951" y="102"/>
                  </a:lnTo>
                  <a:lnTo>
                    <a:pt x="951" y="62"/>
                  </a:lnTo>
                  <a:close/>
                  <a:moveTo>
                    <a:pt x="997" y="169"/>
                  </a:moveTo>
                  <a:lnTo>
                    <a:pt x="997" y="189"/>
                  </a:lnTo>
                  <a:lnTo>
                    <a:pt x="1017" y="189"/>
                  </a:lnTo>
                  <a:lnTo>
                    <a:pt x="1017" y="169"/>
                  </a:lnTo>
                  <a:close/>
                  <a:moveTo>
                    <a:pt x="41" y="189"/>
                  </a:moveTo>
                  <a:lnTo>
                    <a:pt x="41" y="209"/>
                  </a:lnTo>
                  <a:lnTo>
                    <a:pt x="61" y="209"/>
                  </a:lnTo>
                  <a:lnTo>
                    <a:pt x="87" y="189"/>
                  </a:lnTo>
                  <a:close/>
                  <a:moveTo>
                    <a:pt x="41" y="1"/>
                  </a:moveTo>
                  <a:lnTo>
                    <a:pt x="41" y="21"/>
                  </a:lnTo>
                  <a:lnTo>
                    <a:pt x="20" y="21"/>
                  </a:lnTo>
                  <a:lnTo>
                    <a:pt x="20" y="41"/>
                  </a:lnTo>
                  <a:lnTo>
                    <a:pt x="41" y="41"/>
                  </a:lnTo>
                  <a:lnTo>
                    <a:pt x="41" y="62"/>
                  </a:lnTo>
                  <a:lnTo>
                    <a:pt x="41" y="82"/>
                  </a:lnTo>
                  <a:lnTo>
                    <a:pt x="20" y="102"/>
                  </a:lnTo>
                  <a:lnTo>
                    <a:pt x="20" y="41"/>
                  </a:lnTo>
                  <a:lnTo>
                    <a:pt x="0" y="62"/>
                  </a:lnTo>
                  <a:lnTo>
                    <a:pt x="0" y="102"/>
                  </a:lnTo>
                  <a:lnTo>
                    <a:pt x="0" y="128"/>
                  </a:lnTo>
                  <a:lnTo>
                    <a:pt x="0" y="148"/>
                  </a:lnTo>
                  <a:lnTo>
                    <a:pt x="0" y="169"/>
                  </a:lnTo>
                  <a:lnTo>
                    <a:pt x="0" y="189"/>
                  </a:lnTo>
                  <a:lnTo>
                    <a:pt x="41" y="189"/>
                  </a:lnTo>
                  <a:lnTo>
                    <a:pt x="41" y="169"/>
                  </a:lnTo>
                  <a:lnTo>
                    <a:pt x="41" y="148"/>
                  </a:lnTo>
                  <a:lnTo>
                    <a:pt x="41" y="128"/>
                  </a:lnTo>
                  <a:lnTo>
                    <a:pt x="61" y="102"/>
                  </a:lnTo>
                  <a:lnTo>
                    <a:pt x="61" y="82"/>
                  </a:lnTo>
                  <a:lnTo>
                    <a:pt x="61" y="62"/>
                  </a:lnTo>
                  <a:lnTo>
                    <a:pt x="87" y="62"/>
                  </a:lnTo>
                  <a:cubicBezTo>
                    <a:pt x="61" y="82"/>
                    <a:pt x="87" y="102"/>
                    <a:pt x="87" y="128"/>
                  </a:cubicBezTo>
                  <a:lnTo>
                    <a:pt x="87" y="148"/>
                  </a:lnTo>
                  <a:lnTo>
                    <a:pt x="87" y="169"/>
                  </a:lnTo>
                  <a:lnTo>
                    <a:pt x="87" y="189"/>
                  </a:lnTo>
                  <a:lnTo>
                    <a:pt x="127" y="189"/>
                  </a:lnTo>
                  <a:lnTo>
                    <a:pt x="148" y="209"/>
                  </a:lnTo>
                  <a:lnTo>
                    <a:pt x="168" y="189"/>
                  </a:lnTo>
                  <a:lnTo>
                    <a:pt x="148" y="189"/>
                  </a:lnTo>
                  <a:lnTo>
                    <a:pt x="127" y="169"/>
                  </a:lnTo>
                  <a:lnTo>
                    <a:pt x="127" y="148"/>
                  </a:lnTo>
                  <a:lnTo>
                    <a:pt x="148" y="128"/>
                  </a:lnTo>
                  <a:lnTo>
                    <a:pt x="148" y="102"/>
                  </a:lnTo>
                  <a:lnTo>
                    <a:pt x="148" y="82"/>
                  </a:lnTo>
                  <a:lnTo>
                    <a:pt x="127" y="102"/>
                  </a:lnTo>
                  <a:lnTo>
                    <a:pt x="127" y="128"/>
                  </a:lnTo>
                  <a:lnTo>
                    <a:pt x="107" y="148"/>
                  </a:lnTo>
                  <a:lnTo>
                    <a:pt x="107" y="128"/>
                  </a:lnTo>
                  <a:cubicBezTo>
                    <a:pt x="87" y="102"/>
                    <a:pt x="87" y="102"/>
                    <a:pt x="87" y="82"/>
                  </a:cubicBezTo>
                  <a:lnTo>
                    <a:pt x="87" y="62"/>
                  </a:lnTo>
                  <a:lnTo>
                    <a:pt x="107" y="62"/>
                  </a:lnTo>
                  <a:lnTo>
                    <a:pt x="107" y="41"/>
                  </a:lnTo>
                  <a:lnTo>
                    <a:pt x="127" y="41"/>
                  </a:lnTo>
                  <a:lnTo>
                    <a:pt x="127" y="21"/>
                  </a:lnTo>
                  <a:lnTo>
                    <a:pt x="107" y="21"/>
                  </a:lnTo>
                  <a:lnTo>
                    <a:pt x="87" y="41"/>
                  </a:lnTo>
                  <a:lnTo>
                    <a:pt x="61" y="21"/>
                  </a:lnTo>
                  <a:lnTo>
                    <a:pt x="41" y="1"/>
                  </a:lnTo>
                  <a:close/>
                  <a:moveTo>
                    <a:pt x="382" y="169"/>
                  </a:moveTo>
                  <a:lnTo>
                    <a:pt x="361" y="189"/>
                  </a:lnTo>
                  <a:lnTo>
                    <a:pt x="315" y="189"/>
                  </a:lnTo>
                  <a:cubicBezTo>
                    <a:pt x="315" y="209"/>
                    <a:pt x="341" y="209"/>
                    <a:pt x="341" y="209"/>
                  </a:cubicBezTo>
                  <a:lnTo>
                    <a:pt x="361" y="209"/>
                  </a:lnTo>
                  <a:lnTo>
                    <a:pt x="382" y="189"/>
                  </a:lnTo>
                  <a:lnTo>
                    <a:pt x="402" y="169"/>
                  </a:lnTo>
                  <a:close/>
                  <a:moveTo>
                    <a:pt x="402" y="169"/>
                  </a:moveTo>
                  <a:lnTo>
                    <a:pt x="402" y="189"/>
                  </a:lnTo>
                  <a:lnTo>
                    <a:pt x="402" y="209"/>
                  </a:lnTo>
                  <a:lnTo>
                    <a:pt x="468" y="209"/>
                  </a:lnTo>
                  <a:cubicBezTo>
                    <a:pt x="468" y="209"/>
                    <a:pt x="488" y="209"/>
                    <a:pt x="488" y="189"/>
                  </a:cubicBezTo>
                  <a:lnTo>
                    <a:pt x="422" y="189"/>
                  </a:lnTo>
                  <a:lnTo>
                    <a:pt x="422" y="169"/>
                  </a:lnTo>
                  <a:close/>
                  <a:moveTo>
                    <a:pt x="570" y="82"/>
                  </a:moveTo>
                  <a:lnTo>
                    <a:pt x="549" y="102"/>
                  </a:lnTo>
                  <a:lnTo>
                    <a:pt x="549" y="128"/>
                  </a:lnTo>
                  <a:cubicBezTo>
                    <a:pt x="549" y="128"/>
                    <a:pt x="549" y="148"/>
                    <a:pt x="529" y="148"/>
                  </a:cubicBezTo>
                  <a:lnTo>
                    <a:pt x="529" y="128"/>
                  </a:lnTo>
                  <a:lnTo>
                    <a:pt x="529" y="102"/>
                  </a:lnTo>
                  <a:lnTo>
                    <a:pt x="509" y="128"/>
                  </a:lnTo>
                  <a:lnTo>
                    <a:pt x="509" y="148"/>
                  </a:lnTo>
                  <a:lnTo>
                    <a:pt x="509" y="169"/>
                  </a:lnTo>
                  <a:lnTo>
                    <a:pt x="488" y="189"/>
                  </a:lnTo>
                  <a:lnTo>
                    <a:pt x="529" y="189"/>
                  </a:lnTo>
                  <a:lnTo>
                    <a:pt x="529" y="209"/>
                  </a:lnTo>
                  <a:lnTo>
                    <a:pt x="549" y="209"/>
                  </a:lnTo>
                  <a:lnTo>
                    <a:pt x="549" y="189"/>
                  </a:lnTo>
                  <a:lnTo>
                    <a:pt x="529" y="169"/>
                  </a:lnTo>
                  <a:lnTo>
                    <a:pt x="549" y="169"/>
                  </a:lnTo>
                  <a:lnTo>
                    <a:pt x="549" y="148"/>
                  </a:lnTo>
                  <a:lnTo>
                    <a:pt x="570" y="128"/>
                  </a:lnTo>
                  <a:lnTo>
                    <a:pt x="570" y="102"/>
                  </a:lnTo>
                  <a:lnTo>
                    <a:pt x="570" y="82"/>
                  </a:lnTo>
                  <a:close/>
                  <a:moveTo>
                    <a:pt x="804" y="189"/>
                  </a:moveTo>
                  <a:lnTo>
                    <a:pt x="804" y="209"/>
                  </a:lnTo>
                  <a:lnTo>
                    <a:pt x="850" y="209"/>
                  </a:lnTo>
                  <a:lnTo>
                    <a:pt x="850" y="189"/>
                  </a:lnTo>
                  <a:close/>
                  <a:moveTo>
                    <a:pt x="870" y="102"/>
                  </a:moveTo>
                  <a:cubicBezTo>
                    <a:pt x="870" y="102"/>
                    <a:pt x="870" y="128"/>
                    <a:pt x="850" y="128"/>
                  </a:cubicBezTo>
                  <a:lnTo>
                    <a:pt x="850" y="148"/>
                  </a:lnTo>
                  <a:lnTo>
                    <a:pt x="850" y="189"/>
                  </a:lnTo>
                  <a:lnTo>
                    <a:pt x="870" y="209"/>
                  </a:lnTo>
                  <a:lnTo>
                    <a:pt x="911" y="209"/>
                  </a:lnTo>
                  <a:lnTo>
                    <a:pt x="911" y="189"/>
                  </a:lnTo>
                  <a:lnTo>
                    <a:pt x="870" y="189"/>
                  </a:lnTo>
                  <a:lnTo>
                    <a:pt x="870" y="169"/>
                  </a:lnTo>
                  <a:lnTo>
                    <a:pt x="870" y="148"/>
                  </a:lnTo>
                  <a:lnTo>
                    <a:pt x="870" y="128"/>
                  </a:lnTo>
                  <a:lnTo>
                    <a:pt x="870" y="102"/>
                  </a:lnTo>
                  <a:close/>
                  <a:moveTo>
                    <a:pt x="951" y="189"/>
                  </a:moveTo>
                  <a:lnTo>
                    <a:pt x="951" y="209"/>
                  </a:lnTo>
                  <a:lnTo>
                    <a:pt x="997" y="209"/>
                  </a:lnTo>
                  <a:lnTo>
                    <a:pt x="997" y="189"/>
                  </a:lnTo>
                  <a:close/>
                  <a:moveTo>
                    <a:pt x="636" y="62"/>
                  </a:moveTo>
                  <a:cubicBezTo>
                    <a:pt x="616" y="82"/>
                    <a:pt x="616" y="82"/>
                    <a:pt x="616" y="102"/>
                  </a:cubicBezTo>
                  <a:lnTo>
                    <a:pt x="616" y="148"/>
                  </a:lnTo>
                  <a:lnTo>
                    <a:pt x="616" y="169"/>
                  </a:lnTo>
                  <a:lnTo>
                    <a:pt x="616" y="189"/>
                  </a:lnTo>
                  <a:lnTo>
                    <a:pt x="595" y="189"/>
                  </a:lnTo>
                  <a:lnTo>
                    <a:pt x="570" y="209"/>
                  </a:lnTo>
                  <a:lnTo>
                    <a:pt x="549" y="209"/>
                  </a:lnTo>
                  <a:lnTo>
                    <a:pt x="549" y="230"/>
                  </a:lnTo>
                  <a:lnTo>
                    <a:pt x="570" y="230"/>
                  </a:lnTo>
                  <a:lnTo>
                    <a:pt x="595" y="209"/>
                  </a:lnTo>
                  <a:lnTo>
                    <a:pt x="636" y="209"/>
                  </a:lnTo>
                  <a:lnTo>
                    <a:pt x="636" y="189"/>
                  </a:lnTo>
                  <a:lnTo>
                    <a:pt x="656" y="169"/>
                  </a:lnTo>
                  <a:lnTo>
                    <a:pt x="656" y="148"/>
                  </a:lnTo>
                  <a:cubicBezTo>
                    <a:pt x="677" y="128"/>
                    <a:pt x="677" y="102"/>
                    <a:pt x="677" y="102"/>
                  </a:cubicBezTo>
                  <a:lnTo>
                    <a:pt x="677" y="82"/>
                  </a:lnTo>
                  <a:lnTo>
                    <a:pt x="677" y="62"/>
                  </a:lnTo>
                  <a:lnTo>
                    <a:pt x="656" y="62"/>
                  </a:lnTo>
                  <a:lnTo>
                    <a:pt x="656" y="82"/>
                  </a:lnTo>
                  <a:lnTo>
                    <a:pt x="656" y="102"/>
                  </a:lnTo>
                  <a:lnTo>
                    <a:pt x="656" y="128"/>
                  </a:lnTo>
                  <a:cubicBezTo>
                    <a:pt x="636" y="148"/>
                    <a:pt x="636" y="148"/>
                    <a:pt x="636" y="169"/>
                  </a:cubicBezTo>
                  <a:lnTo>
                    <a:pt x="636" y="148"/>
                  </a:lnTo>
                  <a:lnTo>
                    <a:pt x="636" y="128"/>
                  </a:lnTo>
                  <a:lnTo>
                    <a:pt x="636" y="102"/>
                  </a:lnTo>
                  <a:lnTo>
                    <a:pt x="636" y="82"/>
                  </a:lnTo>
                  <a:lnTo>
                    <a:pt x="636" y="62"/>
                  </a:lnTo>
                  <a:close/>
                  <a:moveTo>
                    <a:pt x="722" y="169"/>
                  </a:moveTo>
                  <a:lnTo>
                    <a:pt x="697" y="189"/>
                  </a:lnTo>
                  <a:lnTo>
                    <a:pt x="677" y="209"/>
                  </a:lnTo>
                  <a:lnTo>
                    <a:pt x="636" y="209"/>
                  </a:lnTo>
                  <a:lnTo>
                    <a:pt x="636" y="230"/>
                  </a:lnTo>
                  <a:lnTo>
                    <a:pt x="677" y="230"/>
                  </a:lnTo>
                  <a:lnTo>
                    <a:pt x="697" y="209"/>
                  </a:lnTo>
                  <a:lnTo>
                    <a:pt x="722" y="189"/>
                  </a:lnTo>
                  <a:lnTo>
                    <a:pt x="722" y="209"/>
                  </a:lnTo>
                  <a:lnTo>
                    <a:pt x="783" y="209"/>
                  </a:lnTo>
                  <a:lnTo>
                    <a:pt x="804" y="189"/>
                  </a:lnTo>
                  <a:lnTo>
                    <a:pt x="804" y="169"/>
                  </a:lnTo>
                  <a:lnTo>
                    <a:pt x="783" y="169"/>
                  </a:lnTo>
                  <a:lnTo>
                    <a:pt x="783" y="189"/>
                  </a:lnTo>
                  <a:lnTo>
                    <a:pt x="743" y="189"/>
                  </a:lnTo>
                  <a:lnTo>
                    <a:pt x="722" y="169"/>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9"/>
            <p:cNvSpPr/>
            <p:nvPr/>
          </p:nvSpPr>
          <p:spPr>
            <a:xfrm>
              <a:off x="2910953" y="2176883"/>
              <a:ext cx="6503" cy="13966"/>
            </a:xfrm>
            <a:custGeom>
              <a:rect b="b" l="l" r="r" t="t"/>
              <a:pathLst>
                <a:path extrusionOk="0" h="189" w="88">
                  <a:moveTo>
                    <a:pt x="46" y="41"/>
                  </a:moveTo>
                  <a:lnTo>
                    <a:pt x="46" y="82"/>
                  </a:lnTo>
                  <a:lnTo>
                    <a:pt x="46" y="102"/>
                  </a:lnTo>
                  <a:lnTo>
                    <a:pt x="46" y="128"/>
                  </a:lnTo>
                  <a:lnTo>
                    <a:pt x="21" y="148"/>
                  </a:lnTo>
                  <a:lnTo>
                    <a:pt x="21" y="128"/>
                  </a:lnTo>
                  <a:lnTo>
                    <a:pt x="21" y="102"/>
                  </a:lnTo>
                  <a:lnTo>
                    <a:pt x="21" y="41"/>
                  </a:lnTo>
                  <a:close/>
                  <a:moveTo>
                    <a:pt x="46" y="1"/>
                  </a:moveTo>
                  <a:lnTo>
                    <a:pt x="46" y="21"/>
                  </a:lnTo>
                  <a:lnTo>
                    <a:pt x="21" y="21"/>
                  </a:lnTo>
                  <a:lnTo>
                    <a:pt x="1" y="41"/>
                  </a:lnTo>
                  <a:lnTo>
                    <a:pt x="1" y="62"/>
                  </a:lnTo>
                  <a:lnTo>
                    <a:pt x="1" y="82"/>
                  </a:lnTo>
                  <a:lnTo>
                    <a:pt x="1" y="128"/>
                  </a:lnTo>
                  <a:lnTo>
                    <a:pt x="1" y="148"/>
                  </a:lnTo>
                  <a:lnTo>
                    <a:pt x="21" y="169"/>
                  </a:lnTo>
                  <a:lnTo>
                    <a:pt x="46" y="189"/>
                  </a:lnTo>
                  <a:lnTo>
                    <a:pt x="67" y="189"/>
                  </a:lnTo>
                  <a:cubicBezTo>
                    <a:pt x="67" y="189"/>
                    <a:pt x="87" y="189"/>
                    <a:pt x="87" y="169"/>
                  </a:cubicBezTo>
                  <a:lnTo>
                    <a:pt x="46" y="169"/>
                  </a:lnTo>
                  <a:lnTo>
                    <a:pt x="46" y="148"/>
                  </a:lnTo>
                  <a:lnTo>
                    <a:pt x="67" y="148"/>
                  </a:lnTo>
                  <a:lnTo>
                    <a:pt x="67" y="128"/>
                  </a:lnTo>
                  <a:lnTo>
                    <a:pt x="67" y="102"/>
                  </a:lnTo>
                  <a:lnTo>
                    <a:pt x="67" y="82"/>
                  </a:lnTo>
                  <a:lnTo>
                    <a:pt x="67" y="41"/>
                  </a:lnTo>
                  <a:lnTo>
                    <a:pt x="67" y="21"/>
                  </a:lnTo>
                  <a:lnTo>
                    <a:pt x="46" y="1"/>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9"/>
            <p:cNvSpPr/>
            <p:nvPr/>
          </p:nvSpPr>
          <p:spPr>
            <a:xfrm>
              <a:off x="2633930" y="2107720"/>
              <a:ext cx="1626" cy="74"/>
            </a:xfrm>
            <a:custGeom>
              <a:rect b="b" l="l" r="r" t="t"/>
              <a:pathLst>
                <a:path extrusionOk="0" h="1" w="22">
                  <a:moveTo>
                    <a:pt x="21" y="1"/>
                  </a:moveTo>
                  <a:lnTo>
                    <a:pt x="21" y="1"/>
                  </a:lnTo>
                  <a:lnTo>
                    <a:pt x="21" y="1"/>
                  </a:lnTo>
                  <a:lnTo>
                    <a:pt x="21" y="1"/>
                  </a:lnTo>
                  <a:lnTo>
                    <a:pt x="21" y="1"/>
                  </a:lnTo>
                  <a:lnTo>
                    <a:pt x="21" y="1"/>
                  </a:lnTo>
                  <a:lnTo>
                    <a:pt x="21" y="1"/>
                  </a:lnTo>
                  <a:lnTo>
                    <a:pt x="21" y="1"/>
                  </a:lnTo>
                  <a:lnTo>
                    <a:pt x="21" y="1"/>
                  </a:lnTo>
                  <a:lnTo>
                    <a:pt x="21" y="1"/>
                  </a:lnTo>
                  <a:lnTo>
                    <a:pt x="21" y="1"/>
                  </a:lnTo>
                  <a:lnTo>
                    <a:pt x="21" y="1"/>
                  </a:lnTo>
                  <a:lnTo>
                    <a:pt x="21" y="1"/>
                  </a:lnTo>
                  <a:lnTo>
                    <a:pt x="1" y="1"/>
                  </a:lnTo>
                  <a:lnTo>
                    <a:pt x="1" y="1"/>
                  </a:ln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9"/>
            <p:cNvSpPr/>
            <p:nvPr/>
          </p:nvSpPr>
          <p:spPr>
            <a:xfrm>
              <a:off x="2576073" y="2096858"/>
              <a:ext cx="60961" cy="10936"/>
            </a:xfrm>
            <a:custGeom>
              <a:rect b="b" l="l" r="r" t="t"/>
              <a:pathLst>
                <a:path extrusionOk="0" h="148" w="825">
                  <a:moveTo>
                    <a:pt x="295" y="0"/>
                  </a:moveTo>
                  <a:cubicBezTo>
                    <a:pt x="255" y="21"/>
                    <a:pt x="209" y="21"/>
                    <a:pt x="168" y="21"/>
                  </a:cubicBezTo>
                  <a:lnTo>
                    <a:pt x="0" y="21"/>
                  </a:lnTo>
                  <a:lnTo>
                    <a:pt x="0" y="41"/>
                  </a:lnTo>
                  <a:lnTo>
                    <a:pt x="0" y="66"/>
                  </a:lnTo>
                  <a:lnTo>
                    <a:pt x="0" y="148"/>
                  </a:lnTo>
                  <a:lnTo>
                    <a:pt x="509" y="148"/>
                  </a:lnTo>
                  <a:cubicBezTo>
                    <a:pt x="529" y="127"/>
                    <a:pt x="550" y="127"/>
                    <a:pt x="570" y="127"/>
                  </a:cubicBezTo>
                  <a:lnTo>
                    <a:pt x="590" y="148"/>
                  </a:lnTo>
                  <a:lnTo>
                    <a:pt x="804" y="148"/>
                  </a:lnTo>
                  <a:lnTo>
                    <a:pt x="804" y="127"/>
                  </a:lnTo>
                  <a:lnTo>
                    <a:pt x="824" y="107"/>
                  </a:lnTo>
                  <a:lnTo>
                    <a:pt x="824" y="87"/>
                  </a:lnTo>
                  <a:lnTo>
                    <a:pt x="824" y="41"/>
                  </a:lnTo>
                  <a:lnTo>
                    <a:pt x="824" y="21"/>
                  </a:lnTo>
                  <a:lnTo>
                    <a:pt x="824"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9"/>
            <p:cNvSpPr/>
            <p:nvPr/>
          </p:nvSpPr>
          <p:spPr>
            <a:xfrm>
              <a:off x="2582058" y="2029542"/>
              <a:ext cx="53498" cy="68868"/>
            </a:xfrm>
            <a:custGeom>
              <a:rect b="b" l="l" r="r" t="t"/>
              <a:pathLst>
                <a:path extrusionOk="0" h="932" w="724">
                  <a:moveTo>
                    <a:pt x="362" y="1"/>
                  </a:moveTo>
                  <a:lnTo>
                    <a:pt x="362" y="21"/>
                  </a:lnTo>
                  <a:lnTo>
                    <a:pt x="342" y="41"/>
                  </a:lnTo>
                  <a:lnTo>
                    <a:pt x="321" y="41"/>
                  </a:lnTo>
                  <a:lnTo>
                    <a:pt x="321" y="62"/>
                  </a:lnTo>
                  <a:lnTo>
                    <a:pt x="301" y="87"/>
                  </a:lnTo>
                  <a:lnTo>
                    <a:pt x="276" y="108"/>
                  </a:lnTo>
                  <a:lnTo>
                    <a:pt x="255" y="128"/>
                  </a:lnTo>
                  <a:cubicBezTo>
                    <a:pt x="67" y="342"/>
                    <a:pt x="1" y="550"/>
                    <a:pt x="47" y="850"/>
                  </a:cubicBezTo>
                  <a:lnTo>
                    <a:pt x="47" y="871"/>
                  </a:lnTo>
                  <a:lnTo>
                    <a:pt x="67" y="891"/>
                  </a:lnTo>
                  <a:lnTo>
                    <a:pt x="47" y="891"/>
                  </a:lnTo>
                  <a:lnTo>
                    <a:pt x="67" y="911"/>
                  </a:lnTo>
                  <a:lnTo>
                    <a:pt x="87" y="932"/>
                  </a:lnTo>
                  <a:lnTo>
                    <a:pt x="87" y="911"/>
                  </a:lnTo>
                  <a:lnTo>
                    <a:pt x="616" y="911"/>
                  </a:lnTo>
                  <a:lnTo>
                    <a:pt x="616" y="891"/>
                  </a:lnTo>
                  <a:cubicBezTo>
                    <a:pt x="616" y="871"/>
                    <a:pt x="637" y="871"/>
                    <a:pt x="637" y="850"/>
                  </a:cubicBezTo>
                  <a:lnTo>
                    <a:pt x="637" y="825"/>
                  </a:lnTo>
                  <a:lnTo>
                    <a:pt x="657" y="804"/>
                  </a:lnTo>
                  <a:lnTo>
                    <a:pt x="657" y="784"/>
                  </a:lnTo>
                  <a:lnTo>
                    <a:pt x="682" y="784"/>
                  </a:lnTo>
                  <a:cubicBezTo>
                    <a:pt x="723" y="677"/>
                    <a:pt x="682" y="550"/>
                    <a:pt x="637" y="443"/>
                  </a:cubicBezTo>
                  <a:cubicBezTo>
                    <a:pt x="596" y="362"/>
                    <a:pt x="530" y="255"/>
                    <a:pt x="469" y="148"/>
                  </a:cubicBezTo>
                  <a:lnTo>
                    <a:pt x="448" y="128"/>
                  </a:lnTo>
                  <a:lnTo>
                    <a:pt x="448" y="108"/>
                  </a:lnTo>
                  <a:cubicBezTo>
                    <a:pt x="448" y="108"/>
                    <a:pt x="428" y="108"/>
                    <a:pt x="428" y="87"/>
                  </a:cubicBezTo>
                  <a:lnTo>
                    <a:pt x="428" y="62"/>
                  </a:lnTo>
                  <a:lnTo>
                    <a:pt x="403" y="62"/>
                  </a:lnTo>
                  <a:lnTo>
                    <a:pt x="403" y="41"/>
                  </a:lnTo>
                  <a:lnTo>
                    <a:pt x="403" y="21"/>
                  </a:lnTo>
                  <a:lnTo>
                    <a:pt x="382" y="21"/>
                  </a:lnTo>
                  <a:lnTo>
                    <a:pt x="3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9"/>
            <p:cNvSpPr/>
            <p:nvPr/>
          </p:nvSpPr>
          <p:spPr>
            <a:xfrm>
              <a:off x="2633930" y="2078016"/>
              <a:ext cx="74" cy="74"/>
            </a:xfrm>
            <a:custGeom>
              <a:rect b="b" l="l" r="r" t="t"/>
              <a:pathLst>
                <a:path extrusionOk="0" h="1" w="1">
                  <a:moveTo>
                    <a:pt x="1"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9"/>
            <p:cNvSpPr/>
            <p:nvPr/>
          </p:nvSpPr>
          <p:spPr>
            <a:xfrm>
              <a:off x="2596393" y="2095306"/>
              <a:ext cx="18843" cy="1626"/>
            </a:xfrm>
            <a:custGeom>
              <a:rect b="b" l="l" r="r" t="t"/>
              <a:pathLst>
                <a:path extrusionOk="0" h="22" w="255">
                  <a:moveTo>
                    <a:pt x="41" y="1"/>
                  </a:moveTo>
                  <a:cubicBezTo>
                    <a:pt x="20" y="1"/>
                    <a:pt x="20" y="1"/>
                    <a:pt x="0" y="21"/>
                  </a:cubicBezTo>
                  <a:lnTo>
                    <a:pt x="254" y="21"/>
                  </a:lnTo>
                  <a:cubicBezTo>
                    <a:pt x="234" y="21"/>
                    <a:pt x="234" y="1"/>
                    <a:pt x="2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9"/>
            <p:cNvSpPr/>
            <p:nvPr/>
          </p:nvSpPr>
          <p:spPr>
            <a:xfrm>
              <a:off x="2576073" y="2095306"/>
              <a:ext cx="60961" cy="4581"/>
            </a:xfrm>
            <a:custGeom>
              <a:rect b="b" l="l" r="r" t="t"/>
              <a:pathLst>
                <a:path extrusionOk="0" h="62" w="825">
                  <a:moveTo>
                    <a:pt x="570" y="21"/>
                  </a:moveTo>
                  <a:cubicBezTo>
                    <a:pt x="590" y="42"/>
                    <a:pt x="611" y="42"/>
                    <a:pt x="636" y="42"/>
                  </a:cubicBezTo>
                  <a:lnTo>
                    <a:pt x="824" y="42"/>
                  </a:lnTo>
                  <a:lnTo>
                    <a:pt x="824" y="21"/>
                  </a:lnTo>
                  <a:close/>
                  <a:moveTo>
                    <a:pt x="255" y="1"/>
                  </a:moveTo>
                  <a:cubicBezTo>
                    <a:pt x="255" y="21"/>
                    <a:pt x="229" y="21"/>
                    <a:pt x="209" y="21"/>
                  </a:cubicBezTo>
                  <a:lnTo>
                    <a:pt x="0" y="21"/>
                  </a:lnTo>
                  <a:lnTo>
                    <a:pt x="0" y="62"/>
                  </a:lnTo>
                  <a:lnTo>
                    <a:pt x="21" y="62"/>
                  </a:lnTo>
                  <a:lnTo>
                    <a:pt x="41" y="42"/>
                  </a:lnTo>
                  <a:lnTo>
                    <a:pt x="295" y="42"/>
                  </a:lnTo>
                  <a:cubicBezTo>
                    <a:pt x="295" y="42"/>
                    <a:pt x="295" y="21"/>
                    <a:pt x="316" y="21"/>
                  </a:cubicBezTo>
                  <a:lnTo>
                    <a:pt x="570" y="21"/>
                  </a:lnTo>
                  <a:lnTo>
                    <a:pt x="550"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9"/>
            <p:cNvSpPr/>
            <p:nvPr/>
          </p:nvSpPr>
          <p:spPr>
            <a:xfrm>
              <a:off x="2635482" y="2096858"/>
              <a:ext cx="74" cy="74"/>
            </a:xfrm>
            <a:custGeom>
              <a:rect b="b" l="l" r="r" t="t"/>
              <a:pathLst>
                <a:path extrusionOk="0" h="1" w="1">
                  <a:moveTo>
                    <a:pt x="0" y="0"/>
                  </a:move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9"/>
            <p:cNvSpPr/>
            <p:nvPr/>
          </p:nvSpPr>
          <p:spPr>
            <a:xfrm>
              <a:off x="2635482" y="2096858"/>
              <a:ext cx="74" cy="74"/>
            </a:xfrm>
            <a:custGeom>
              <a:rect b="b" l="l" r="r" t="t"/>
              <a:pathLst>
                <a:path extrusionOk="0" h="1" w="1">
                  <a:moveTo>
                    <a:pt x="0" y="0"/>
                  </a:move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9"/>
            <p:cNvSpPr/>
            <p:nvPr/>
          </p:nvSpPr>
          <p:spPr>
            <a:xfrm>
              <a:off x="2599349" y="2096858"/>
              <a:ext cx="74" cy="74"/>
            </a:xfrm>
            <a:custGeom>
              <a:rect b="b" l="l" r="r" t="t"/>
              <a:pathLst>
                <a:path extrusionOk="0" h="1" w="1">
                  <a:moveTo>
                    <a:pt x="1" y="0"/>
                  </a:move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9"/>
            <p:cNvSpPr/>
            <p:nvPr/>
          </p:nvSpPr>
          <p:spPr>
            <a:xfrm>
              <a:off x="2599349" y="2096858"/>
              <a:ext cx="74" cy="74"/>
            </a:xfrm>
            <a:custGeom>
              <a:rect b="b" l="l" r="r" t="t"/>
              <a:pathLst>
                <a:path extrusionOk="0" h="1" w="1">
                  <a:moveTo>
                    <a:pt x="1" y="0"/>
                  </a:moveTo>
                  <a:lnTo>
                    <a:pt x="1"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9"/>
            <p:cNvSpPr/>
            <p:nvPr/>
          </p:nvSpPr>
          <p:spPr>
            <a:xfrm>
              <a:off x="2579102" y="2095306"/>
              <a:ext cx="56454" cy="12488"/>
            </a:xfrm>
            <a:custGeom>
              <a:rect b="b" l="l" r="r" t="t"/>
              <a:pathLst>
                <a:path extrusionOk="0" h="169" w="764">
                  <a:moveTo>
                    <a:pt x="107" y="21"/>
                  </a:moveTo>
                  <a:lnTo>
                    <a:pt x="107" y="42"/>
                  </a:lnTo>
                  <a:lnTo>
                    <a:pt x="127" y="21"/>
                  </a:lnTo>
                  <a:close/>
                  <a:moveTo>
                    <a:pt x="188" y="1"/>
                  </a:moveTo>
                  <a:lnTo>
                    <a:pt x="188" y="21"/>
                  </a:lnTo>
                  <a:lnTo>
                    <a:pt x="214" y="42"/>
                  </a:lnTo>
                  <a:lnTo>
                    <a:pt x="214" y="21"/>
                  </a:lnTo>
                  <a:lnTo>
                    <a:pt x="188" y="1"/>
                  </a:lnTo>
                  <a:close/>
                  <a:moveTo>
                    <a:pt x="254" y="1"/>
                  </a:moveTo>
                  <a:lnTo>
                    <a:pt x="254" y="21"/>
                  </a:lnTo>
                  <a:lnTo>
                    <a:pt x="275" y="21"/>
                  </a:lnTo>
                  <a:lnTo>
                    <a:pt x="295" y="42"/>
                  </a:lnTo>
                  <a:lnTo>
                    <a:pt x="295" y="21"/>
                  </a:lnTo>
                  <a:lnTo>
                    <a:pt x="275" y="1"/>
                  </a:lnTo>
                  <a:close/>
                  <a:moveTo>
                    <a:pt x="656" y="21"/>
                  </a:moveTo>
                  <a:lnTo>
                    <a:pt x="677" y="42"/>
                  </a:lnTo>
                  <a:lnTo>
                    <a:pt x="677" y="21"/>
                  </a:lnTo>
                  <a:close/>
                  <a:moveTo>
                    <a:pt x="722" y="21"/>
                  </a:moveTo>
                  <a:lnTo>
                    <a:pt x="722" y="42"/>
                  </a:lnTo>
                  <a:lnTo>
                    <a:pt x="743" y="42"/>
                  </a:lnTo>
                  <a:lnTo>
                    <a:pt x="743" y="21"/>
                  </a:lnTo>
                  <a:close/>
                  <a:moveTo>
                    <a:pt x="127" y="21"/>
                  </a:moveTo>
                  <a:lnTo>
                    <a:pt x="127" y="42"/>
                  </a:lnTo>
                  <a:lnTo>
                    <a:pt x="148" y="62"/>
                  </a:lnTo>
                  <a:lnTo>
                    <a:pt x="148" y="42"/>
                  </a:lnTo>
                  <a:lnTo>
                    <a:pt x="148" y="21"/>
                  </a:lnTo>
                  <a:close/>
                  <a:moveTo>
                    <a:pt x="20" y="21"/>
                  </a:moveTo>
                  <a:lnTo>
                    <a:pt x="0" y="42"/>
                  </a:lnTo>
                  <a:lnTo>
                    <a:pt x="0" y="62"/>
                  </a:lnTo>
                  <a:lnTo>
                    <a:pt x="0" y="87"/>
                  </a:lnTo>
                  <a:lnTo>
                    <a:pt x="20" y="87"/>
                  </a:lnTo>
                  <a:lnTo>
                    <a:pt x="20" y="62"/>
                  </a:lnTo>
                  <a:lnTo>
                    <a:pt x="20" y="42"/>
                  </a:lnTo>
                  <a:cubicBezTo>
                    <a:pt x="20" y="42"/>
                    <a:pt x="20" y="62"/>
                    <a:pt x="41" y="62"/>
                  </a:cubicBezTo>
                  <a:lnTo>
                    <a:pt x="41" y="21"/>
                  </a:lnTo>
                  <a:close/>
                  <a:moveTo>
                    <a:pt x="107" y="42"/>
                  </a:moveTo>
                  <a:lnTo>
                    <a:pt x="107" y="62"/>
                  </a:lnTo>
                  <a:lnTo>
                    <a:pt x="127" y="87"/>
                  </a:lnTo>
                  <a:lnTo>
                    <a:pt x="127" y="62"/>
                  </a:lnTo>
                  <a:lnTo>
                    <a:pt x="107" y="42"/>
                  </a:lnTo>
                  <a:close/>
                  <a:moveTo>
                    <a:pt x="254" y="42"/>
                  </a:moveTo>
                  <a:lnTo>
                    <a:pt x="254" y="87"/>
                  </a:lnTo>
                  <a:lnTo>
                    <a:pt x="275" y="87"/>
                  </a:lnTo>
                  <a:lnTo>
                    <a:pt x="275" y="62"/>
                  </a:lnTo>
                  <a:lnTo>
                    <a:pt x="254" y="42"/>
                  </a:lnTo>
                  <a:close/>
                  <a:moveTo>
                    <a:pt x="488" y="21"/>
                  </a:moveTo>
                  <a:lnTo>
                    <a:pt x="468" y="42"/>
                  </a:lnTo>
                  <a:lnTo>
                    <a:pt x="468" y="62"/>
                  </a:lnTo>
                  <a:lnTo>
                    <a:pt x="488" y="87"/>
                  </a:lnTo>
                  <a:lnTo>
                    <a:pt x="488" y="42"/>
                  </a:lnTo>
                  <a:lnTo>
                    <a:pt x="488" y="21"/>
                  </a:lnTo>
                  <a:close/>
                  <a:moveTo>
                    <a:pt x="656" y="21"/>
                  </a:moveTo>
                  <a:lnTo>
                    <a:pt x="636" y="42"/>
                  </a:lnTo>
                  <a:lnTo>
                    <a:pt x="636" y="62"/>
                  </a:lnTo>
                  <a:lnTo>
                    <a:pt x="656" y="87"/>
                  </a:lnTo>
                  <a:lnTo>
                    <a:pt x="656" y="62"/>
                  </a:lnTo>
                  <a:lnTo>
                    <a:pt x="656" y="42"/>
                  </a:lnTo>
                  <a:lnTo>
                    <a:pt x="656" y="21"/>
                  </a:lnTo>
                  <a:close/>
                  <a:moveTo>
                    <a:pt x="697" y="42"/>
                  </a:moveTo>
                  <a:lnTo>
                    <a:pt x="697" y="62"/>
                  </a:lnTo>
                  <a:lnTo>
                    <a:pt x="722" y="87"/>
                  </a:lnTo>
                  <a:lnTo>
                    <a:pt x="722" y="62"/>
                  </a:lnTo>
                  <a:lnTo>
                    <a:pt x="722" y="42"/>
                  </a:lnTo>
                  <a:close/>
                  <a:moveTo>
                    <a:pt x="168" y="21"/>
                  </a:moveTo>
                  <a:lnTo>
                    <a:pt x="168" y="42"/>
                  </a:lnTo>
                  <a:lnTo>
                    <a:pt x="168" y="62"/>
                  </a:lnTo>
                  <a:lnTo>
                    <a:pt x="168" y="87"/>
                  </a:lnTo>
                  <a:lnTo>
                    <a:pt x="188" y="108"/>
                  </a:lnTo>
                  <a:lnTo>
                    <a:pt x="188" y="87"/>
                  </a:lnTo>
                  <a:lnTo>
                    <a:pt x="188" y="42"/>
                  </a:lnTo>
                  <a:lnTo>
                    <a:pt x="188" y="21"/>
                  </a:lnTo>
                  <a:close/>
                  <a:moveTo>
                    <a:pt x="61" y="87"/>
                  </a:moveTo>
                  <a:lnTo>
                    <a:pt x="61" y="108"/>
                  </a:lnTo>
                  <a:lnTo>
                    <a:pt x="87" y="128"/>
                  </a:lnTo>
                  <a:cubicBezTo>
                    <a:pt x="87" y="108"/>
                    <a:pt x="61" y="108"/>
                    <a:pt x="61" y="87"/>
                  </a:cubicBezTo>
                  <a:close/>
                  <a:moveTo>
                    <a:pt x="61" y="21"/>
                  </a:moveTo>
                  <a:lnTo>
                    <a:pt x="87" y="42"/>
                  </a:lnTo>
                  <a:lnTo>
                    <a:pt x="87" y="62"/>
                  </a:lnTo>
                  <a:lnTo>
                    <a:pt x="87" y="87"/>
                  </a:lnTo>
                  <a:lnTo>
                    <a:pt x="87" y="108"/>
                  </a:lnTo>
                  <a:lnTo>
                    <a:pt x="87" y="128"/>
                  </a:lnTo>
                  <a:lnTo>
                    <a:pt x="107" y="108"/>
                  </a:lnTo>
                  <a:lnTo>
                    <a:pt x="107" y="62"/>
                  </a:lnTo>
                  <a:cubicBezTo>
                    <a:pt x="87" y="42"/>
                    <a:pt x="87" y="42"/>
                    <a:pt x="87" y="21"/>
                  </a:cubicBezTo>
                  <a:close/>
                  <a:moveTo>
                    <a:pt x="295" y="87"/>
                  </a:moveTo>
                  <a:lnTo>
                    <a:pt x="275" y="108"/>
                  </a:lnTo>
                  <a:lnTo>
                    <a:pt x="275" y="128"/>
                  </a:lnTo>
                  <a:lnTo>
                    <a:pt x="295" y="128"/>
                  </a:lnTo>
                  <a:lnTo>
                    <a:pt x="295" y="108"/>
                  </a:lnTo>
                  <a:lnTo>
                    <a:pt x="295" y="87"/>
                  </a:lnTo>
                  <a:close/>
                  <a:moveTo>
                    <a:pt x="595" y="42"/>
                  </a:moveTo>
                  <a:lnTo>
                    <a:pt x="595" y="87"/>
                  </a:lnTo>
                  <a:lnTo>
                    <a:pt x="570" y="62"/>
                  </a:lnTo>
                  <a:lnTo>
                    <a:pt x="570" y="87"/>
                  </a:lnTo>
                  <a:lnTo>
                    <a:pt x="595" y="108"/>
                  </a:lnTo>
                  <a:lnTo>
                    <a:pt x="595" y="128"/>
                  </a:lnTo>
                  <a:lnTo>
                    <a:pt x="616" y="128"/>
                  </a:lnTo>
                  <a:lnTo>
                    <a:pt x="616" y="108"/>
                  </a:lnTo>
                  <a:lnTo>
                    <a:pt x="616" y="87"/>
                  </a:lnTo>
                  <a:lnTo>
                    <a:pt x="616" y="62"/>
                  </a:lnTo>
                  <a:lnTo>
                    <a:pt x="595" y="42"/>
                  </a:lnTo>
                  <a:close/>
                  <a:moveTo>
                    <a:pt x="20" y="128"/>
                  </a:moveTo>
                  <a:lnTo>
                    <a:pt x="0" y="148"/>
                  </a:lnTo>
                  <a:lnTo>
                    <a:pt x="20" y="148"/>
                  </a:lnTo>
                  <a:lnTo>
                    <a:pt x="20" y="128"/>
                  </a:lnTo>
                  <a:close/>
                  <a:moveTo>
                    <a:pt x="20" y="108"/>
                  </a:moveTo>
                  <a:lnTo>
                    <a:pt x="20" y="128"/>
                  </a:lnTo>
                  <a:lnTo>
                    <a:pt x="41" y="148"/>
                  </a:lnTo>
                  <a:lnTo>
                    <a:pt x="41" y="128"/>
                  </a:lnTo>
                  <a:lnTo>
                    <a:pt x="41" y="108"/>
                  </a:lnTo>
                  <a:close/>
                  <a:moveTo>
                    <a:pt x="87" y="128"/>
                  </a:moveTo>
                  <a:lnTo>
                    <a:pt x="87" y="148"/>
                  </a:lnTo>
                  <a:lnTo>
                    <a:pt x="107" y="148"/>
                  </a:lnTo>
                  <a:lnTo>
                    <a:pt x="107" y="128"/>
                  </a:lnTo>
                  <a:close/>
                  <a:moveTo>
                    <a:pt x="275" y="128"/>
                  </a:moveTo>
                  <a:lnTo>
                    <a:pt x="254" y="148"/>
                  </a:lnTo>
                  <a:lnTo>
                    <a:pt x="275" y="148"/>
                  </a:lnTo>
                  <a:lnTo>
                    <a:pt x="275" y="128"/>
                  </a:lnTo>
                  <a:close/>
                  <a:moveTo>
                    <a:pt x="316" y="42"/>
                  </a:moveTo>
                  <a:lnTo>
                    <a:pt x="316" y="62"/>
                  </a:lnTo>
                  <a:lnTo>
                    <a:pt x="316" y="87"/>
                  </a:lnTo>
                  <a:lnTo>
                    <a:pt x="341" y="108"/>
                  </a:lnTo>
                  <a:lnTo>
                    <a:pt x="341" y="128"/>
                  </a:lnTo>
                  <a:lnTo>
                    <a:pt x="295" y="128"/>
                  </a:lnTo>
                  <a:lnTo>
                    <a:pt x="295" y="148"/>
                  </a:lnTo>
                  <a:lnTo>
                    <a:pt x="341" y="148"/>
                  </a:lnTo>
                  <a:lnTo>
                    <a:pt x="361" y="128"/>
                  </a:lnTo>
                  <a:lnTo>
                    <a:pt x="361" y="108"/>
                  </a:lnTo>
                  <a:cubicBezTo>
                    <a:pt x="341" y="108"/>
                    <a:pt x="341" y="87"/>
                    <a:pt x="341" y="87"/>
                  </a:cubicBezTo>
                  <a:lnTo>
                    <a:pt x="341" y="62"/>
                  </a:lnTo>
                  <a:lnTo>
                    <a:pt x="341" y="42"/>
                  </a:lnTo>
                  <a:close/>
                  <a:moveTo>
                    <a:pt x="361" y="128"/>
                  </a:moveTo>
                  <a:lnTo>
                    <a:pt x="361" y="148"/>
                  </a:lnTo>
                  <a:lnTo>
                    <a:pt x="382" y="148"/>
                  </a:lnTo>
                  <a:lnTo>
                    <a:pt x="382" y="128"/>
                  </a:lnTo>
                  <a:close/>
                  <a:moveTo>
                    <a:pt x="422" y="128"/>
                  </a:moveTo>
                  <a:lnTo>
                    <a:pt x="402" y="148"/>
                  </a:lnTo>
                  <a:lnTo>
                    <a:pt x="422" y="148"/>
                  </a:lnTo>
                  <a:lnTo>
                    <a:pt x="422" y="128"/>
                  </a:lnTo>
                  <a:close/>
                  <a:moveTo>
                    <a:pt x="402" y="1"/>
                  </a:moveTo>
                  <a:lnTo>
                    <a:pt x="402" y="21"/>
                  </a:lnTo>
                  <a:lnTo>
                    <a:pt x="402" y="42"/>
                  </a:lnTo>
                  <a:lnTo>
                    <a:pt x="422" y="42"/>
                  </a:lnTo>
                  <a:lnTo>
                    <a:pt x="422" y="62"/>
                  </a:lnTo>
                  <a:lnTo>
                    <a:pt x="402" y="62"/>
                  </a:lnTo>
                  <a:lnTo>
                    <a:pt x="402" y="87"/>
                  </a:lnTo>
                  <a:lnTo>
                    <a:pt x="402" y="108"/>
                  </a:lnTo>
                  <a:cubicBezTo>
                    <a:pt x="422" y="108"/>
                    <a:pt x="422" y="108"/>
                    <a:pt x="422" y="128"/>
                  </a:cubicBezTo>
                  <a:lnTo>
                    <a:pt x="443" y="148"/>
                  </a:lnTo>
                  <a:lnTo>
                    <a:pt x="443" y="128"/>
                  </a:lnTo>
                  <a:lnTo>
                    <a:pt x="443" y="108"/>
                  </a:lnTo>
                  <a:lnTo>
                    <a:pt x="443" y="87"/>
                  </a:lnTo>
                  <a:lnTo>
                    <a:pt x="443" y="62"/>
                  </a:lnTo>
                  <a:lnTo>
                    <a:pt x="443" y="42"/>
                  </a:lnTo>
                  <a:lnTo>
                    <a:pt x="443" y="21"/>
                  </a:lnTo>
                  <a:lnTo>
                    <a:pt x="422" y="1"/>
                  </a:lnTo>
                  <a:close/>
                  <a:moveTo>
                    <a:pt x="488" y="87"/>
                  </a:moveTo>
                  <a:lnTo>
                    <a:pt x="488" y="108"/>
                  </a:lnTo>
                  <a:lnTo>
                    <a:pt x="488" y="128"/>
                  </a:lnTo>
                  <a:lnTo>
                    <a:pt x="488" y="148"/>
                  </a:lnTo>
                  <a:lnTo>
                    <a:pt x="509" y="128"/>
                  </a:lnTo>
                  <a:lnTo>
                    <a:pt x="509" y="108"/>
                  </a:lnTo>
                  <a:cubicBezTo>
                    <a:pt x="488" y="108"/>
                    <a:pt x="488" y="108"/>
                    <a:pt x="488" y="87"/>
                  </a:cubicBezTo>
                  <a:close/>
                  <a:moveTo>
                    <a:pt x="509" y="128"/>
                  </a:moveTo>
                  <a:lnTo>
                    <a:pt x="509" y="148"/>
                  </a:lnTo>
                  <a:lnTo>
                    <a:pt x="529" y="148"/>
                  </a:lnTo>
                  <a:lnTo>
                    <a:pt x="509" y="128"/>
                  </a:lnTo>
                  <a:close/>
                  <a:moveTo>
                    <a:pt x="595" y="128"/>
                  </a:moveTo>
                  <a:lnTo>
                    <a:pt x="570" y="148"/>
                  </a:lnTo>
                  <a:lnTo>
                    <a:pt x="595" y="148"/>
                  </a:lnTo>
                  <a:lnTo>
                    <a:pt x="595" y="128"/>
                  </a:lnTo>
                  <a:close/>
                  <a:moveTo>
                    <a:pt x="616" y="128"/>
                  </a:moveTo>
                  <a:lnTo>
                    <a:pt x="616" y="148"/>
                  </a:lnTo>
                  <a:lnTo>
                    <a:pt x="636" y="148"/>
                  </a:lnTo>
                  <a:lnTo>
                    <a:pt x="616" y="128"/>
                  </a:lnTo>
                  <a:close/>
                  <a:moveTo>
                    <a:pt x="656" y="108"/>
                  </a:moveTo>
                  <a:lnTo>
                    <a:pt x="656" y="128"/>
                  </a:lnTo>
                  <a:lnTo>
                    <a:pt x="656" y="148"/>
                  </a:lnTo>
                  <a:lnTo>
                    <a:pt x="677" y="128"/>
                  </a:lnTo>
                  <a:lnTo>
                    <a:pt x="677" y="108"/>
                  </a:lnTo>
                  <a:close/>
                  <a:moveTo>
                    <a:pt x="677" y="128"/>
                  </a:moveTo>
                  <a:lnTo>
                    <a:pt x="677" y="148"/>
                  </a:lnTo>
                  <a:lnTo>
                    <a:pt x="722" y="148"/>
                  </a:lnTo>
                  <a:lnTo>
                    <a:pt x="722" y="128"/>
                  </a:lnTo>
                  <a:close/>
                  <a:moveTo>
                    <a:pt x="722" y="87"/>
                  </a:moveTo>
                  <a:lnTo>
                    <a:pt x="722" y="108"/>
                  </a:lnTo>
                  <a:lnTo>
                    <a:pt x="722" y="128"/>
                  </a:lnTo>
                  <a:lnTo>
                    <a:pt x="743" y="148"/>
                  </a:lnTo>
                  <a:lnTo>
                    <a:pt x="743" y="128"/>
                  </a:lnTo>
                  <a:lnTo>
                    <a:pt x="743" y="108"/>
                  </a:lnTo>
                  <a:lnTo>
                    <a:pt x="722" y="87"/>
                  </a:lnTo>
                  <a:close/>
                  <a:moveTo>
                    <a:pt x="127" y="108"/>
                  </a:moveTo>
                  <a:lnTo>
                    <a:pt x="127" y="128"/>
                  </a:lnTo>
                  <a:lnTo>
                    <a:pt x="127" y="148"/>
                  </a:lnTo>
                  <a:lnTo>
                    <a:pt x="127" y="169"/>
                  </a:lnTo>
                  <a:lnTo>
                    <a:pt x="148" y="148"/>
                  </a:lnTo>
                  <a:lnTo>
                    <a:pt x="168" y="148"/>
                  </a:lnTo>
                  <a:lnTo>
                    <a:pt x="148" y="128"/>
                  </a:lnTo>
                  <a:lnTo>
                    <a:pt x="148" y="108"/>
                  </a:lnTo>
                  <a:close/>
                  <a:moveTo>
                    <a:pt x="214" y="42"/>
                  </a:moveTo>
                  <a:lnTo>
                    <a:pt x="214" y="62"/>
                  </a:lnTo>
                  <a:lnTo>
                    <a:pt x="214" y="87"/>
                  </a:lnTo>
                  <a:lnTo>
                    <a:pt x="214" y="108"/>
                  </a:lnTo>
                  <a:lnTo>
                    <a:pt x="188" y="108"/>
                  </a:lnTo>
                  <a:lnTo>
                    <a:pt x="188" y="128"/>
                  </a:lnTo>
                  <a:lnTo>
                    <a:pt x="188" y="148"/>
                  </a:lnTo>
                  <a:lnTo>
                    <a:pt x="168" y="148"/>
                  </a:lnTo>
                  <a:lnTo>
                    <a:pt x="168" y="169"/>
                  </a:lnTo>
                  <a:lnTo>
                    <a:pt x="188" y="169"/>
                  </a:lnTo>
                  <a:lnTo>
                    <a:pt x="214" y="148"/>
                  </a:lnTo>
                  <a:lnTo>
                    <a:pt x="234" y="148"/>
                  </a:lnTo>
                  <a:lnTo>
                    <a:pt x="234" y="128"/>
                  </a:lnTo>
                  <a:lnTo>
                    <a:pt x="214" y="128"/>
                  </a:lnTo>
                  <a:lnTo>
                    <a:pt x="234" y="108"/>
                  </a:lnTo>
                  <a:lnTo>
                    <a:pt x="234" y="87"/>
                  </a:lnTo>
                  <a:lnTo>
                    <a:pt x="234" y="62"/>
                  </a:lnTo>
                  <a:lnTo>
                    <a:pt x="214" y="42"/>
                  </a:lnTo>
                  <a:close/>
                  <a:moveTo>
                    <a:pt x="529" y="148"/>
                  </a:moveTo>
                  <a:lnTo>
                    <a:pt x="549" y="169"/>
                  </a:lnTo>
                  <a:lnTo>
                    <a:pt x="570" y="169"/>
                  </a:lnTo>
                  <a:lnTo>
                    <a:pt x="570" y="148"/>
                  </a:lnTo>
                  <a:close/>
                  <a:moveTo>
                    <a:pt x="743" y="148"/>
                  </a:moveTo>
                  <a:lnTo>
                    <a:pt x="743" y="169"/>
                  </a:lnTo>
                  <a:lnTo>
                    <a:pt x="763" y="169"/>
                  </a:lnTo>
                  <a:lnTo>
                    <a:pt x="743" y="148"/>
                  </a:ln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9"/>
            <p:cNvSpPr/>
            <p:nvPr/>
          </p:nvSpPr>
          <p:spPr>
            <a:xfrm>
              <a:off x="2616640" y="2115627"/>
              <a:ext cx="9458" cy="29779"/>
            </a:xfrm>
            <a:custGeom>
              <a:rect b="b" l="l" r="r" t="t"/>
              <a:pathLst>
                <a:path extrusionOk="0" h="403" w="128">
                  <a:moveTo>
                    <a:pt x="62" y="1"/>
                  </a:moveTo>
                  <a:lnTo>
                    <a:pt x="62" y="21"/>
                  </a:lnTo>
                  <a:cubicBezTo>
                    <a:pt x="41" y="41"/>
                    <a:pt x="41" y="67"/>
                    <a:pt x="21" y="67"/>
                  </a:cubicBezTo>
                  <a:lnTo>
                    <a:pt x="21" y="107"/>
                  </a:lnTo>
                  <a:cubicBezTo>
                    <a:pt x="1" y="128"/>
                    <a:pt x="1" y="128"/>
                    <a:pt x="1" y="148"/>
                  </a:cubicBezTo>
                  <a:lnTo>
                    <a:pt x="1" y="194"/>
                  </a:lnTo>
                  <a:lnTo>
                    <a:pt x="1" y="235"/>
                  </a:lnTo>
                  <a:lnTo>
                    <a:pt x="1" y="296"/>
                  </a:lnTo>
                  <a:lnTo>
                    <a:pt x="1" y="321"/>
                  </a:lnTo>
                  <a:lnTo>
                    <a:pt x="1" y="341"/>
                  </a:lnTo>
                  <a:lnTo>
                    <a:pt x="1" y="362"/>
                  </a:lnTo>
                  <a:lnTo>
                    <a:pt x="1" y="382"/>
                  </a:lnTo>
                  <a:lnTo>
                    <a:pt x="62" y="382"/>
                  </a:lnTo>
                  <a:lnTo>
                    <a:pt x="62" y="402"/>
                  </a:lnTo>
                  <a:lnTo>
                    <a:pt x="108" y="402"/>
                  </a:lnTo>
                  <a:lnTo>
                    <a:pt x="108" y="382"/>
                  </a:lnTo>
                  <a:lnTo>
                    <a:pt x="108" y="362"/>
                  </a:lnTo>
                  <a:cubicBezTo>
                    <a:pt x="108" y="362"/>
                    <a:pt x="108" y="341"/>
                    <a:pt x="128" y="341"/>
                  </a:cubicBezTo>
                  <a:lnTo>
                    <a:pt x="128" y="321"/>
                  </a:lnTo>
                  <a:lnTo>
                    <a:pt x="128" y="275"/>
                  </a:lnTo>
                  <a:lnTo>
                    <a:pt x="128" y="255"/>
                  </a:lnTo>
                  <a:lnTo>
                    <a:pt x="128" y="235"/>
                  </a:lnTo>
                  <a:lnTo>
                    <a:pt x="128" y="214"/>
                  </a:lnTo>
                  <a:lnTo>
                    <a:pt x="128" y="194"/>
                  </a:lnTo>
                  <a:lnTo>
                    <a:pt x="128" y="168"/>
                  </a:lnTo>
                  <a:lnTo>
                    <a:pt x="128" y="148"/>
                  </a:lnTo>
                  <a:lnTo>
                    <a:pt x="128" y="107"/>
                  </a:lnTo>
                  <a:lnTo>
                    <a:pt x="108" y="87"/>
                  </a:lnTo>
                  <a:lnTo>
                    <a:pt x="108" y="67"/>
                  </a:lnTo>
                  <a:lnTo>
                    <a:pt x="108" y="41"/>
                  </a:lnTo>
                  <a:lnTo>
                    <a:pt x="87" y="21"/>
                  </a:lnTo>
                  <a:lnTo>
                    <a:pt x="62"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9"/>
            <p:cNvSpPr/>
            <p:nvPr/>
          </p:nvSpPr>
          <p:spPr>
            <a:xfrm>
              <a:off x="2597871" y="2117104"/>
              <a:ext cx="9458" cy="26823"/>
            </a:xfrm>
            <a:custGeom>
              <a:rect b="b" l="l" r="r" t="t"/>
              <a:pathLst>
                <a:path extrusionOk="0" h="363" w="128">
                  <a:moveTo>
                    <a:pt x="41" y="1"/>
                  </a:moveTo>
                  <a:lnTo>
                    <a:pt x="41" y="21"/>
                  </a:lnTo>
                  <a:lnTo>
                    <a:pt x="21" y="21"/>
                  </a:lnTo>
                  <a:lnTo>
                    <a:pt x="21" y="47"/>
                  </a:lnTo>
                  <a:lnTo>
                    <a:pt x="0" y="67"/>
                  </a:lnTo>
                  <a:lnTo>
                    <a:pt x="0" y="87"/>
                  </a:lnTo>
                  <a:lnTo>
                    <a:pt x="0" y="108"/>
                  </a:lnTo>
                  <a:lnTo>
                    <a:pt x="0" y="128"/>
                  </a:lnTo>
                  <a:lnTo>
                    <a:pt x="0" y="174"/>
                  </a:lnTo>
                  <a:lnTo>
                    <a:pt x="0" y="194"/>
                  </a:lnTo>
                  <a:lnTo>
                    <a:pt x="0" y="235"/>
                  </a:lnTo>
                  <a:lnTo>
                    <a:pt x="0" y="276"/>
                  </a:lnTo>
                  <a:lnTo>
                    <a:pt x="0" y="301"/>
                  </a:lnTo>
                  <a:lnTo>
                    <a:pt x="0" y="321"/>
                  </a:lnTo>
                  <a:lnTo>
                    <a:pt x="0" y="342"/>
                  </a:lnTo>
                  <a:lnTo>
                    <a:pt x="41" y="342"/>
                  </a:lnTo>
                  <a:cubicBezTo>
                    <a:pt x="41" y="342"/>
                    <a:pt x="62" y="342"/>
                    <a:pt x="62" y="362"/>
                  </a:cubicBezTo>
                  <a:lnTo>
                    <a:pt x="87" y="362"/>
                  </a:lnTo>
                  <a:lnTo>
                    <a:pt x="87" y="342"/>
                  </a:lnTo>
                  <a:lnTo>
                    <a:pt x="107" y="321"/>
                  </a:lnTo>
                  <a:lnTo>
                    <a:pt x="107" y="301"/>
                  </a:lnTo>
                  <a:lnTo>
                    <a:pt x="107" y="276"/>
                  </a:lnTo>
                  <a:cubicBezTo>
                    <a:pt x="128" y="255"/>
                    <a:pt x="128" y="235"/>
                    <a:pt x="128" y="235"/>
                  </a:cubicBezTo>
                  <a:lnTo>
                    <a:pt x="128" y="215"/>
                  </a:lnTo>
                  <a:lnTo>
                    <a:pt x="128" y="174"/>
                  </a:lnTo>
                  <a:cubicBezTo>
                    <a:pt x="128" y="148"/>
                    <a:pt x="128" y="128"/>
                    <a:pt x="107" y="108"/>
                  </a:cubicBezTo>
                  <a:lnTo>
                    <a:pt x="107" y="47"/>
                  </a:lnTo>
                  <a:lnTo>
                    <a:pt x="87" y="47"/>
                  </a:lnTo>
                  <a:lnTo>
                    <a:pt x="87" y="21"/>
                  </a:lnTo>
                  <a:lnTo>
                    <a:pt x="62"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9"/>
            <p:cNvSpPr/>
            <p:nvPr/>
          </p:nvSpPr>
          <p:spPr>
            <a:xfrm>
              <a:off x="2582058" y="2120503"/>
              <a:ext cx="9458" cy="23424"/>
            </a:xfrm>
            <a:custGeom>
              <a:rect b="b" l="l" r="r" t="t"/>
              <a:pathLst>
                <a:path extrusionOk="0" h="317" w="128">
                  <a:moveTo>
                    <a:pt x="67" y="1"/>
                  </a:moveTo>
                  <a:lnTo>
                    <a:pt x="47" y="21"/>
                  </a:lnTo>
                  <a:lnTo>
                    <a:pt x="21" y="41"/>
                  </a:lnTo>
                  <a:lnTo>
                    <a:pt x="21" y="62"/>
                  </a:lnTo>
                  <a:lnTo>
                    <a:pt x="21" y="102"/>
                  </a:lnTo>
                  <a:lnTo>
                    <a:pt x="21" y="128"/>
                  </a:lnTo>
                  <a:lnTo>
                    <a:pt x="21" y="148"/>
                  </a:lnTo>
                  <a:lnTo>
                    <a:pt x="1" y="148"/>
                  </a:lnTo>
                  <a:lnTo>
                    <a:pt x="1" y="189"/>
                  </a:lnTo>
                  <a:lnTo>
                    <a:pt x="1" y="230"/>
                  </a:lnTo>
                  <a:lnTo>
                    <a:pt x="21" y="230"/>
                  </a:lnTo>
                  <a:lnTo>
                    <a:pt x="21" y="255"/>
                  </a:lnTo>
                  <a:lnTo>
                    <a:pt x="21" y="275"/>
                  </a:lnTo>
                  <a:lnTo>
                    <a:pt x="21" y="296"/>
                  </a:lnTo>
                  <a:lnTo>
                    <a:pt x="21" y="316"/>
                  </a:lnTo>
                  <a:lnTo>
                    <a:pt x="108" y="316"/>
                  </a:lnTo>
                  <a:lnTo>
                    <a:pt x="108" y="296"/>
                  </a:lnTo>
                  <a:lnTo>
                    <a:pt x="128" y="275"/>
                  </a:lnTo>
                  <a:lnTo>
                    <a:pt x="128" y="255"/>
                  </a:lnTo>
                  <a:lnTo>
                    <a:pt x="128" y="230"/>
                  </a:lnTo>
                  <a:lnTo>
                    <a:pt x="128" y="189"/>
                  </a:lnTo>
                  <a:lnTo>
                    <a:pt x="128" y="169"/>
                  </a:lnTo>
                  <a:lnTo>
                    <a:pt x="128" y="148"/>
                  </a:lnTo>
                  <a:lnTo>
                    <a:pt x="128" y="128"/>
                  </a:lnTo>
                  <a:lnTo>
                    <a:pt x="128" y="102"/>
                  </a:lnTo>
                  <a:lnTo>
                    <a:pt x="108" y="102"/>
                  </a:lnTo>
                  <a:lnTo>
                    <a:pt x="108" y="82"/>
                  </a:lnTo>
                  <a:cubicBezTo>
                    <a:pt x="108" y="62"/>
                    <a:pt x="108" y="62"/>
                    <a:pt x="87" y="41"/>
                  </a:cubicBezTo>
                  <a:lnTo>
                    <a:pt x="87" y="21"/>
                  </a:lnTo>
                  <a:lnTo>
                    <a:pt x="67" y="21"/>
                  </a:lnTo>
                  <a:lnTo>
                    <a:pt x="67"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9"/>
            <p:cNvSpPr/>
            <p:nvPr/>
          </p:nvSpPr>
          <p:spPr>
            <a:xfrm>
              <a:off x="2576073" y="2106242"/>
              <a:ext cx="59483" cy="53424"/>
            </a:xfrm>
            <a:custGeom>
              <a:rect b="b" l="l" r="r" t="t"/>
              <a:pathLst>
                <a:path extrusionOk="0" h="723" w="805">
                  <a:moveTo>
                    <a:pt x="148" y="194"/>
                  </a:moveTo>
                  <a:lnTo>
                    <a:pt x="148" y="214"/>
                  </a:lnTo>
                  <a:lnTo>
                    <a:pt x="168" y="214"/>
                  </a:lnTo>
                  <a:lnTo>
                    <a:pt x="168" y="234"/>
                  </a:lnTo>
                  <a:cubicBezTo>
                    <a:pt x="189" y="255"/>
                    <a:pt x="189" y="255"/>
                    <a:pt x="189" y="275"/>
                  </a:cubicBezTo>
                  <a:lnTo>
                    <a:pt x="189" y="295"/>
                  </a:lnTo>
                  <a:lnTo>
                    <a:pt x="209" y="295"/>
                  </a:lnTo>
                  <a:lnTo>
                    <a:pt x="209" y="321"/>
                  </a:lnTo>
                  <a:lnTo>
                    <a:pt x="209" y="341"/>
                  </a:lnTo>
                  <a:lnTo>
                    <a:pt x="209" y="362"/>
                  </a:lnTo>
                  <a:lnTo>
                    <a:pt x="209" y="382"/>
                  </a:lnTo>
                  <a:lnTo>
                    <a:pt x="209" y="423"/>
                  </a:lnTo>
                  <a:lnTo>
                    <a:pt x="209" y="448"/>
                  </a:lnTo>
                  <a:lnTo>
                    <a:pt x="209" y="468"/>
                  </a:lnTo>
                  <a:lnTo>
                    <a:pt x="189" y="489"/>
                  </a:lnTo>
                  <a:lnTo>
                    <a:pt x="189" y="509"/>
                  </a:lnTo>
                  <a:lnTo>
                    <a:pt x="102" y="509"/>
                  </a:lnTo>
                  <a:lnTo>
                    <a:pt x="102" y="489"/>
                  </a:lnTo>
                  <a:lnTo>
                    <a:pt x="102" y="468"/>
                  </a:lnTo>
                  <a:lnTo>
                    <a:pt x="102" y="448"/>
                  </a:lnTo>
                  <a:lnTo>
                    <a:pt x="102" y="423"/>
                  </a:lnTo>
                  <a:lnTo>
                    <a:pt x="82" y="423"/>
                  </a:lnTo>
                  <a:lnTo>
                    <a:pt x="82" y="382"/>
                  </a:lnTo>
                  <a:lnTo>
                    <a:pt x="82" y="341"/>
                  </a:lnTo>
                  <a:lnTo>
                    <a:pt x="102" y="341"/>
                  </a:lnTo>
                  <a:lnTo>
                    <a:pt x="102" y="321"/>
                  </a:lnTo>
                  <a:lnTo>
                    <a:pt x="102" y="295"/>
                  </a:lnTo>
                  <a:lnTo>
                    <a:pt x="102" y="255"/>
                  </a:lnTo>
                  <a:lnTo>
                    <a:pt x="102" y="234"/>
                  </a:lnTo>
                  <a:lnTo>
                    <a:pt x="128" y="214"/>
                  </a:lnTo>
                  <a:lnTo>
                    <a:pt x="148" y="194"/>
                  </a:lnTo>
                  <a:close/>
                  <a:moveTo>
                    <a:pt x="357" y="148"/>
                  </a:moveTo>
                  <a:lnTo>
                    <a:pt x="382" y="168"/>
                  </a:lnTo>
                  <a:lnTo>
                    <a:pt x="382" y="194"/>
                  </a:lnTo>
                  <a:lnTo>
                    <a:pt x="402" y="194"/>
                  </a:lnTo>
                  <a:lnTo>
                    <a:pt x="402" y="255"/>
                  </a:lnTo>
                  <a:cubicBezTo>
                    <a:pt x="423" y="275"/>
                    <a:pt x="423" y="295"/>
                    <a:pt x="423" y="321"/>
                  </a:cubicBezTo>
                  <a:lnTo>
                    <a:pt x="423" y="362"/>
                  </a:lnTo>
                  <a:lnTo>
                    <a:pt x="423" y="382"/>
                  </a:lnTo>
                  <a:cubicBezTo>
                    <a:pt x="423" y="382"/>
                    <a:pt x="423" y="402"/>
                    <a:pt x="402" y="423"/>
                  </a:cubicBezTo>
                  <a:lnTo>
                    <a:pt x="402" y="448"/>
                  </a:lnTo>
                  <a:lnTo>
                    <a:pt x="402" y="468"/>
                  </a:lnTo>
                  <a:lnTo>
                    <a:pt x="382" y="489"/>
                  </a:lnTo>
                  <a:lnTo>
                    <a:pt x="382" y="509"/>
                  </a:lnTo>
                  <a:lnTo>
                    <a:pt x="357" y="509"/>
                  </a:lnTo>
                  <a:cubicBezTo>
                    <a:pt x="357" y="489"/>
                    <a:pt x="336" y="489"/>
                    <a:pt x="336" y="489"/>
                  </a:cubicBezTo>
                  <a:lnTo>
                    <a:pt x="295" y="489"/>
                  </a:lnTo>
                  <a:lnTo>
                    <a:pt x="295" y="468"/>
                  </a:lnTo>
                  <a:lnTo>
                    <a:pt x="295" y="448"/>
                  </a:lnTo>
                  <a:lnTo>
                    <a:pt x="295" y="423"/>
                  </a:lnTo>
                  <a:lnTo>
                    <a:pt x="295" y="382"/>
                  </a:lnTo>
                  <a:lnTo>
                    <a:pt x="295" y="341"/>
                  </a:lnTo>
                  <a:lnTo>
                    <a:pt x="295" y="321"/>
                  </a:lnTo>
                  <a:lnTo>
                    <a:pt x="295" y="275"/>
                  </a:lnTo>
                  <a:lnTo>
                    <a:pt x="295" y="255"/>
                  </a:lnTo>
                  <a:lnTo>
                    <a:pt x="295" y="234"/>
                  </a:lnTo>
                  <a:lnTo>
                    <a:pt x="295" y="214"/>
                  </a:lnTo>
                  <a:lnTo>
                    <a:pt x="316" y="194"/>
                  </a:lnTo>
                  <a:lnTo>
                    <a:pt x="316" y="168"/>
                  </a:lnTo>
                  <a:lnTo>
                    <a:pt x="336" y="168"/>
                  </a:lnTo>
                  <a:lnTo>
                    <a:pt x="336" y="148"/>
                  </a:lnTo>
                  <a:close/>
                  <a:moveTo>
                    <a:pt x="611" y="128"/>
                  </a:moveTo>
                  <a:lnTo>
                    <a:pt x="636" y="148"/>
                  </a:lnTo>
                  <a:lnTo>
                    <a:pt x="657" y="168"/>
                  </a:lnTo>
                  <a:lnTo>
                    <a:pt x="657" y="194"/>
                  </a:lnTo>
                  <a:lnTo>
                    <a:pt x="657" y="214"/>
                  </a:lnTo>
                  <a:lnTo>
                    <a:pt x="677" y="234"/>
                  </a:lnTo>
                  <a:lnTo>
                    <a:pt x="677" y="275"/>
                  </a:lnTo>
                  <a:lnTo>
                    <a:pt x="677" y="295"/>
                  </a:lnTo>
                  <a:lnTo>
                    <a:pt x="677" y="321"/>
                  </a:lnTo>
                  <a:lnTo>
                    <a:pt x="677" y="341"/>
                  </a:lnTo>
                  <a:lnTo>
                    <a:pt x="677" y="362"/>
                  </a:lnTo>
                  <a:lnTo>
                    <a:pt x="677" y="382"/>
                  </a:lnTo>
                  <a:lnTo>
                    <a:pt x="677" y="402"/>
                  </a:lnTo>
                  <a:lnTo>
                    <a:pt x="677" y="448"/>
                  </a:lnTo>
                  <a:lnTo>
                    <a:pt x="677" y="468"/>
                  </a:lnTo>
                  <a:cubicBezTo>
                    <a:pt x="657" y="468"/>
                    <a:pt x="657" y="489"/>
                    <a:pt x="657" y="489"/>
                  </a:cubicBezTo>
                  <a:lnTo>
                    <a:pt x="657" y="509"/>
                  </a:lnTo>
                  <a:lnTo>
                    <a:pt x="657" y="529"/>
                  </a:lnTo>
                  <a:lnTo>
                    <a:pt x="611" y="529"/>
                  </a:lnTo>
                  <a:lnTo>
                    <a:pt x="611" y="509"/>
                  </a:lnTo>
                  <a:lnTo>
                    <a:pt x="550" y="509"/>
                  </a:lnTo>
                  <a:lnTo>
                    <a:pt x="550" y="489"/>
                  </a:lnTo>
                  <a:lnTo>
                    <a:pt x="550" y="468"/>
                  </a:lnTo>
                  <a:lnTo>
                    <a:pt x="550" y="448"/>
                  </a:lnTo>
                  <a:lnTo>
                    <a:pt x="550" y="423"/>
                  </a:lnTo>
                  <a:lnTo>
                    <a:pt x="550" y="362"/>
                  </a:lnTo>
                  <a:lnTo>
                    <a:pt x="550" y="321"/>
                  </a:lnTo>
                  <a:lnTo>
                    <a:pt x="550" y="275"/>
                  </a:lnTo>
                  <a:cubicBezTo>
                    <a:pt x="550" y="255"/>
                    <a:pt x="550" y="255"/>
                    <a:pt x="570" y="234"/>
                  </a:cubicBezTo>
                  <a:lnTo>
                    <a:pt x="570" y="194"/>
                  </a:lnTo>
                  <a:cubicBezTo>
                    <a:pt x="590" y="194"/>
                    <a:pt x="590" y="168"/>
                    <a:pt x="611" y="148"/>
                  </a:cubicBezTo>
                  <a:lnTo>
                    <a:pt x="611" y="128"/>
                  </a:lnTo>
                  <a:close/>
                  <a:moveTo>
                    <a:pt x="570" y="0"/>
                  </a:moveTo>
                  <a:cubicBezTo>
                    <a:pt x="550" y="0"/>
                    <a:pt x="529" y="0"/>
                    <a:pt x="509" y="21"/>
                  </a:cubicBezTo>
                  <a:lnTo>
                    <a:pt x="0" y="21"/>
                  </a:lnTo>
                  <a:cubicBezTo>
                    <a:pt x="0" y="41"/>
                    <a:pt x="21" y="67"/>
                    <a:pt x="21" y="67"/>
                  </a:cubicBezTo>
                  <a:lnTo>
                    <a:pt x="21" y="87"/>
                  </a:lnTo>
                  <a:lnTo>
                    <a:pt x="21" y="107"/>
                  </a:lnTo>
                  <a:lnTo>
                    <a:pt x="21" y="128"/>
                  </a:lnTo>
                  <a:lnTo>
                    <a:pt x="21" y="194"/>
                  </a:lnTo>
                  <a:lnTo>
                    <a:pt x="21" y="234"/>
                  </a:lnTo>
                  <a:lnTo>
                    <a:pt x="21" y="255"/>
                  </a:lnTo>
                  <a:lnTo>
                    <a:pt x="21" y="295"/>
                  </a:lnTo>
                  <a:lnTo>
                    <a:pt x="21" y="341"/>
                  </a:lnTo>
                  <a:lnTo>
                    <a:pt x="21" y="382"/>
                  </a:lnTo>
                  <a:lnTo>
                    <a:pt x="21" y="402"/>
                  </a:lnTo>
                  <a:cubicBezTo>
                    <a:pt x="21" y="423"/>
                    <a:pt x="41" y="448"/>
                    <a:pt x="41" y="468"/>
                  </a:cubicBezTo>
                  <a:lnTo>
                    <a:pt x="41" y="529"/>
                  </a:lnTo>
                  <a:lnTo>
                    <a:pt x="41" y="575"/>
                  </a:lnTo>
                  <a:lnTo>
                    <a:pt x="41" y="596"/>
                  </a:lnTo>
                  <a:lnTo>
                    <a:pt x="41" y="616"/>
                  </a:lnTo>
                  <a:lnTo>
                    <a:pt x="41" y="636"/>
                  </a:lnTo>
                  <a:cubicBezTo>
                    <a:pt x="61" y="636"/>
                    <a:pt x="61" y="657"/>
                    <a:pt x="61" y="657"/>
                  </a:cubicBezTo>
                  <a:lnTo>
                    <a:pt x="443" y="657"/>
                  </a:lnTo>
                  <a:lnTo>
                    <a:pt x="463" y="636"/>
                  </a:lnTo>
                  <a:lnTo>
                    <a:pt x="738" y="636"/>
                  </a:lnTo>
                  <a:lnTo>
                    <a:pt x="738" y="657"/>
                  </a:lnTo>
                  <a:lnTo>
                    <a:pt x="738" y="677"/>
                  </a:lnTo>
                  <a:lnTo>
                    <a:pt x="738" y="702"/>
                  </a:lnTo>
                  <a:lnTo>
                    <a:pt x="763" y="723"/>
                  </a:lnTo>
                  <a:lnTo>
                    <a:pt x="763" y="702"/>
                  </a:lnTo>
                  <a:lnTo>
                    <a:pt x="763" y="677"/>
                  </a:lnTo>
                  <a:lnTo>
                    <a:pt x="763" y="657"/>
                  </a:lnTo>
                  <a:cubicBezTo>
                    <a:pt x="763" y="636"/>
                    <a:pt x="784" y="636"/>
                    <a:pt x="784" y="616"/>
                  </a:cubicBezTo>
                  <a:lnTo>
                    <a:pt x="784" y="596"/>
                  </a:lnTo>
                  <a:lnTo>
                    <a:pt x="784" y="575"/>
                  </a:lnTo>
                  <a:lnTo>
                    <a:pt x="784" y="509"/>
                  </a:lnTo>
                  <a:lnTo>
                    <a:pt x="784" y="489"/>
                  </a:lnTo>
                  <a:lnTo>
                    <a:pt x="784" y="448"/>
                  </a:lnTo>
                  <a:lnTo>
                    <a:pt x="784" y="402"/>
                  </a:lnTo>
                  <a:lnTo>
                    <a:pt x="784" y="382"/>
                  </a:lnTo>
                  <a:lnTo>
                    <a:pt x="784" y="341"/>
                  </a:lnTo>
                  <a:cubicBezTo>
                    <a:pt x="804" y="321"/>
                    <a:pt x="804" y="295"/>
                    <a:pt x="804" y="275"/>
                  </a:cubicBezTo>
                  <a:lnTo>
                    <a:pt x="804" y="255"/>
                  </a:lnTo>
                  <a:lnTo>
                    <a:pt x="804" y="234"/>
                  </a:lnTo>
                  <a:lnTo>
                    <a:pt x="804" y="214"/>
                  </a:lnTo>
                  <a:lnTo>
                    <a:pt x="804" y="194"/>
                  </a:lnTo>
                  <a:lnTo>
                    <a:pt x="804" y="107"/>
                  </a:lnTo>
                  <a:lnTo>
                    <a:pt x="804" y="67"/>
                  </a:lnTo>
                  <a:lnTo>
                    <a:pt x="804" y="41"/>
                  </a:lnTo>
                  <a:lnTo>
                    <a:pt x="804" y="21"/>
                  </a:lnTo>
                  <a:lnTo>
                    <a:pt x="590" y="21"/>
                  </a:lnTo>
                  <a:lnTo>
                    <a:pt x="57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9"/>
            <p:cNvSpPr/>
            <p:nvPr/>
          </p:nvSpPr>
          <p:spPr>
            <a:xfrm>
              <a:off x="2536614" y="2189297"/>
              <a:ext cx="6429" cy="103449"/>
            </a:xfrm>
            <a:custGeom>
              <a:rect b="b" l="l" r="r" t="t"/>
              <a:pathLst>
                <a:path extrusionOk="0" h="1400" w="87">
                  <a:moveTo>
                    <a:pt x="26" y="1"/>
                  </a:moveTo>
                  <a:lnTo>
                    <a:pt x="0" y="21"/>
                  </a:lnTo>
                  <a:lnTo>
                    <a:pt x="0" y="41"/>
                  </a:lnTo>
                  <a:lnTo>
                    <a:pt x="0" y="62"/>
                  </a:lnTo>
                  <a:cubicBezTo>
                    <a:pt x="0" y="87"/>
                    <a:pt x="0" y="107"/>
                    <a:pt x="26" y="107"/>
                  </a:cubicBezTo>
                  <a:lnTo>
                    <a:pt x="26" y="41"/>
                  </a:lnTo>
                  <a:lnTo>
                    <a:pt x="26" y="1"/>
                  </a:lnTo>
                  <a:close/>
                  <a:moveTo>
                    <a:pt x="26" y="107"/>
                  </a:moveTo>
                  <a:lnTo>
                    <a:pt x="26" y="128"/>
                  </a:lnTo>
                  <a:lnTo>
                    <a:pt x="26" y="148"/>
                  </a:lnTo>
                  <a:lnTo>
                    <a:pt x="26" y="168"/>
                  </a:lnTo>
                  <a:lnTo>
                    <a:pt x="26" y="189"/>
                  </a:lnTo>
                  <a:lnTo>
                    <a:pt x="26" y="214"/>
                  </a:lnTo>
                  <a:lnTo>
                    <a:pt x="26" y="235"/>
                  </a:lnTo>
                  <a:lnTo>
                    <a:pt x="26" y="255"/>
                  </a:lnTo>
                  <a:lnTo>
                    <a:pt x="26" y="275"/>
                  </a:lnTo>
                  <a:lnTo>
                    <a:pt x="26" y="296"/>
                  </a:lnTo>
                  <a:lnTo>
                    <a:pt x="26" y="362"/>
                  </a:lnTo>
                  <a:lnTo>
                    <a:pt x="26" y="402"/>
                  </a:lnTo>
                  <a:lnTo>
                    <a:pt x="26" y="423"/>
                  </a:lnTo>
                  <a:lnTo>
                    <a:pt x="26" y="509"/>
                  </a:lnTo>
                  <a:lnTo>
                    <a:pt x="46" y="509"/>
                  </a:lnTo>
                  <a:lnTo>
                    <a:pt x="46" y="530"/>
                  </a:lnTo>
                  <a:lnTo>
                    <a:pt x="46" y="550"/>
                  </a:lnTo>
                  <a:lnTo>
                    <a:pt x="46" y="570"/>
                  </a:lnTo>
                  <a:lnTo>
                    <a:pt x="46" y="596"/>
                  </a:lnTo>
                  <a:lnTo>
                    <a:pt x="46" y="636"/>
                  </a:lnTo>
                  <a:lnTo>
                    <a:pt x="46" y="657"/>
                  </a:lnTo>
                  <a:cubicBezTo>
                    <a:pt x="46" y="677"/>
                    <a:pt x="46" y="677"/>
                    <a:pt x="66" y="697"/>
                  </a:cubicBezTo>
                  <a:lnTo>
                    <a:pt x="66" y="677"/>
                  </a:lnTo>
                  <a:lnTo>
                    <a:pt x="66" y="657"/>
                  </a:lnTo>
                  <a:lnTo>
                    <a:pt x="66" y="636"/>
                  </a:lnTo>
                  <a:lnTo>
                    <a:pt x="66" y="616"/>
                  </a:lnTo>
                  <a:lnTo>
                    <a:pt x="66" y="550"/>
                  </a:lnTo>
                  <a:cubicBezTo>
                    <a:pt x="66" y="530"/>
                    <a:pt x="46" y="509"/>
                    <a:pt x="46" y="489"/>
                  </a:cubicBezTo>
                  <a:lnTo>
                    <a:pt x="46" y="423"/>
                  </a:lnTo>
                  <a:lnTo>
                    <a:pt x="46" y="362"/>
                  </a:lnTo>
                  <a:lnTo>
                    <a:pt x="46" y="341"/>
                  </a:lnTo>
                  <a:lnTo>
                    <a:pt x="46" y="316"/>
                  </a:lnTo>
                  <a:lnTo>
                    <a:pt x="46" y="296"/>
                  </a:lnTo>
                  <a:lnTo>
                    <a:pt x="46" y="275"/>
                  </a:lnTo>
                  <a:lnTo>
                    <a:pt x="46" y="255"/>
                  </a:lnTo>
                  <a:lnTo>
                    <a:pt x="46" y="235"/>
                  </a:lnTo>
                  <a:lnTo>
                    <a:pt x="46" y="214"/>
                  </a:lnTo>
                  <a:lnTo>
                    <a:pt x="46" y="189"/>
                  </a:lnTo>
                  <a:lnTo>
                    <a:pt x="46" y="168"/>
                  </a:lnTo>
                  <a:lnTo>
                    <a:pt x="46" y="148"/>
                  </a:lnTo>
                  <a:lnTo>
                    <a:pt x="46" y="128"/>
                  </a:lnTo>
                  <a:lnTo>
                    <a:pt x="26" y="107"/>
                  </a:lnTo>
                  <a:close/>
                  <a:moveTo>
                    <a:pt x="66" y="723"/>
                  </a:moveTo>
                  <a:lnTo>
                    <a:pt x="66" y="743"/>
                  </a:lnTo>
                  <a:lnTo>
                    <a:pt x="66" y="764"/>
                  </a:lnTo>
                  <a:lnTo>
                    <a:pt x="66" y="825"/>
                  </a:lnTo>
                  <a:lnTo>
                    <a:pt x="66" y="850"/>
                  </a:lnTo>
                  <a:lnTo>
                    <a:pt x="66" y="870"/>
                  </a:lnTo>
                  <a:lnTo>
                    <a:pt x="66" y="891"/>
                  </a:lnTo>
                  <a:lnTo>
                    <a:pt x="66" y="911"/>
                  </a:lnTo>
                  <a:lnTo>
                    <a:pt x="66" y="952"/>
                  </a:lnTo>
                  <a:lnTo>
                    <a:pt x="66" y="977"/>
                  </a:lnTo>
                  <a:lnTo>
                    <a:pt x="66" y="1018"/>
                  </a:lnTo>
                  <a:lnTo>
                    <a:pt x="66" y="1038"/>
                  </a:lnTo>
                  <a:lnTo>
                    <a:pt x="66" y="1059"/>
                  </a:lnTo>
                  <a:lnTo>
                    <a:pt x="66" y="1079"/>
                  </a:lnTo>
                  <a:lnTo>
                    <a:pt x="66" y="1104"/>
                  </a:lnTo>
                  <a:lnTo>
                    <a:pt x="66" y="1145"/>
                  </a:lnTo>
                  <a:lnTo>
                    <a:pt x="66" y="1186"/>
                  </a:lnTo>
                  <a:lnTo>
                    <a:pt x="66" y="1206"/>
                  </a:lnTo>
                  <a:lnTo>
                    <a:pt x="66" y="1232"/>
                  </a:lnTo>
                  <a:lnTo>
                    <a:pt x="66" y="1252"/>
                  </a:lnTo>
                  <a:lnTo>
                    <a:pt x="66" y="1272"/>
                  </a:lnTo>
                  <a:lnTo>
                    <a:pt x="66" y="1313"/>
                  </a:lnTo>
                  <a:lnTo>
                    <a:pt x="66" y="1333"/>
                  </a:lnTo>
                  <a:lnTo>
                    <a:pt x="66" y="1359"/>
                  </a:lnTo>
                  <a:cubicBezTo>
                    <a:pt x="87" y="1379"/>
                    <a:pt x="87" y="1379"/>
                    <a:pt x="87" y="1399"/>
                  </a:cubicBezTo>
                  <a:lnTo>
                    <a:pt x="87" y="1379"/>
                  </a:lnTo>
                  <a:lnTo>
                    <a:pt x="87" y="1313"/>
                  </a:lnTo>
                  <a:lnTo>
                    <a:pt x="87" y="1293"/>
                  </a:lnTo>
                  <a:lnTo>
                    <a:pt x="87" y="1252"/>
                  </a:lnTo>
                  <a:lnTo>
                    <a:pt x="87" y="1186"/>
                  </a:lnTo>
                  <a:lnTo>
                    <a:pt x="87" y="1165"/>
                  </a:lnTo>
                  <a:lnTo>
                    <a:pt x="87" y="1145"/>
                  </a:lnTo>
                  <a:lnTo>
                    <a:pt x="87" y="1125"/>
                  </a:lnTo>
                  <a:lnTo>
                    <a:pt x="87" y="1104"/>
                  </a:lnTo>
                  <a:lnTo>
                    <a:pt x="87" y="1079"/>
                  </a:lnTo>
                  <a:lnTo>
                    <a:pt x="87" y="1059"/>
                  </a:lnTo>
                  <a:lnTo>
                    <a:pt x="87" y="1018"/>
                  </a:lnTo>
                  <a:lnTo>
                    <a:pt x="87" y="998"/>
                  </a:lnTo>
                  <a:lnTo>
                    <a:pt x="87" y="952"/>
                  </a:lnTo>
                  <a:lnTo>
                    <a:pt x="87" y="931"/>
                  </a:lnTo>
                  <a:lnTo>
                    <a:pt x="87" y="891"/>
                  </a:lnTo>
                  <a:lnTo>
                    <a:pt x="87" y="870"/>
                  </a:lnTo>
                  <a:lnTo>
                    <a:pt x="87" y="850"/>
                  </a:lnTo>
                  <a:lnTo>
                    <a:pt x="87" y="825"/>
                  </a:lnTo>
                  <a:lnTo>
                    <a:pt x="87" y="804"/>
                  </a:lnTo>
                  <a:lnTo>
                    <a:pt x="87" y="764"/>
                  </a:lnTo>
                  <a:lnTo>
                    <a:pt x="87" y="743"/>
                  </a:lnTo>
                  <a:lnTo>
                    <a:pt x="66" y="72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9"/>
            <p:cNvSpPr/>
            <p:nvPr/>
          </p:nvSpPr>
          <p:spPr>
            <a:xfrm>
              <a:off x="2538461" y="2146809"/>
              <a:ext cx="101602" cy="17365"/>
            </a:xfrm>
            <a:custGeom>
              <a:rect b="b" l="l" r="r" t="t"/>
              <a:pathLst>
                <a:path extrusionOk="0" h="235" w="1375">
                  <a:moveTo>
                    <a:pt x="1333" y="1"/>
                  </a:moveTo>
                  <a:lnTo>
                    <a:pt x="1333" y="26"/>
                  </a:lnTo>
                  <a:lnTo>
                    <a:pt x="103" y="26"/>
                  </a:lnTo>
                  <a:lnTo>
                    <a:pt x="82" y="47"/>
                  </a:lnTo>
                  <a:lnTo>
                    <a:pt x="1" y="47"/>
                  </a:lnTo>
                  <a:lnTo>
                    <a:pt x="1" y="67"/>
                  </a:lnTo>
                  <a:lnTo>
                    <a:pt x="1" y="87"/>
                  </a:lnTo>
                  <a:lnTo>
                    <a:pt x="1" y="108"/>
                  </a:lnTo>
                  <a:lnTo>
                    <a:pt x="1" y="128"/>
                  </a:lnTo>
                  <a:lnTo>
                    <a:pt x="1" y="153"/>
                  </a:lnTo>
                  <a:lnTo>
                    <a:pt x="1" y="174"/>
                  </a:lnTo>
                  <a:lnTo>
                    <a:pt x="1" y="194"/>
                  </a:lnTo>
                  <a:lnTo>
                    <a:pt x="1" y="214"/>
                  </a:lnTo>
                  <a:lnTo>
                    <a:pt x="21" y="214"/>
                  </a:lnTo>
                  <a:lnTo>
                    <a:pt x="21" y="235"/>
                  </a:lnTo>
                  <a:lnTo>
                    <a:pt x="1354" y="235"/>
                  </a:lnTo>
                  <a:lnTo>
                    <a:pt x="1354" y="214"/>
                  </a:lnTo>
                  <a:lnTo>
                    <a:pt x="1374" y="214"/>
                  </a:lnTo>
                  <a:lnTo>
                    <a:pt x="1374" y="194"/>
                  </a:lnTo>
                  <a:lnTo>
                    <a:pt x="1374" y="174"/>
                  </a:lnTo>
                  <a:lnTo>
                    <a:pt x="1374" y="153"/>
                  </a:lnTo>
                  <a:lnTo>
                    <a:pt x="1374" y="128"/>
                  </a:lnTo>
                  <a:lnTo>
                    <a:pt x="1374" y="108"/>
                  </a:lnTo>
                  <a:lnTo>
                    <a:pt x="1374" y="87"/>
                  </a:lnTo>
                  <a:lnTo>
                    <a:pt x="1374" y="47"/>
                  </a:lnTo>
                  <a:lnTo>
                    <a:pt x="1374" y="26"/>
                  </a:lnTo>
                  <a:lnTo>
                    <a:pt x="1374"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9"/>
            <p:cNvSpPr/>
            <p:nvPr/>
          </p:nvSpPr>
          <p:spPr>
            <a:xfrm>
              <a:off x="2453928" y="2172006"/>
              <a:ext cx="86159" cy="20394"/>
            </a:xfrm>
            <a:custGeom>
              <a:rect b="b" l="l" r="r" t="t"/>
              <a:pathLst>
                <a:path extrusionOk="0" h="276" w="1166">
                  <a:moveTo>
                    <a:pt x="1145" y="1"/>
                  </a:moveTo>
                  <a:lnTo>
                    <a:pt x="1145" y="21"/>
                  </a:lnTo>
                  <a:lnTo>
                    <a:pt x="1099" y="21"/>
                  </a:lnTo>
                  <a:lnTo>
                    <a:pt x="1099" y="41"/>
                  </a:lnTo>
                  <a:lnTo>
                    <a:pt x="763" y="41"/>
                  </a:lnTo>
                  <a:cubicBezTo>
                    <a:pt x="717" y="67"/>
                    <a:pt x="697" y="67"/>
                    <a:pt x="656" y="67"/>
                  </a:cubicBezTo>
                  <a:lnTo>
                    <a:pt x="529" y="67"/>
                  </a:lnTo>
                  <a:lnTo>
                    <a:pt x="529" y="87"/>
                  </a:lnTo>
                  <a:lnTo>
                    <a:pt x="443" y="87"/>
                  </a:lnTo>
                  <a:cubicBezTo>
                    <a:pt x="422" y="87"/>
                    <a:pt x="422" y="67"/>
                    <a:pt x="402" y="67"/>
                  </a:cubicBezTo>
                  <a:lnTo>
                    <a:pt x="148" y="67"/>
                  </a:lnTo>
                  <a:lnTo>
                    <a:pt x="127" y="87"/>
                  </a:lnTo>
                  <a:lnTo>
                    <a:pt x="0" y="87"/>
                  </a:lnTo>
                  <a:lnTo>
                    <a:pt x="0" y="107"/>
                  </a:lnTo>
                  <a:lnTo>
                    <a:pt x="21" y="128"/>
                  </a:lnTo>
                  <a:lnTo>
                    <a:pt x="21" y="168"/>
                  </a:lnTo>
                  <a:lnTo>
                    <a:pt x="21" y="194"/>
                  </a:lnTo>
                  <a:lnTo>
                    <a:pt x="21" y="214"/>
                  </a:lnTo>
                  <a:lnTo>
                    <a:pt x="21" y="255"/>
                  </a:lnTo>
                  <a:lnTo>
                    <a:pt x="21" y="275"/>
                  </a:lnTo>
                  <a:lnTo>
                    <a:pt x="590" y="275"/>
                  </a:lnTo>
                  <a:lnTo>
                    <a:pt x="611" y="255"/>
                  </a:lnTo>
                  <a:lnTo>
                    <a:pt x="890" y="255"/>
                  </a:lnTo>
                  <a:cubicBezTo>
                    <a:pt x="911" y="235"/>
                    <a:pt x="931" y="235"/>
                    <a:pt x="951" y="235"/>
                  </a:cubicBezTo>
                  <a:lnTo>
                    <a:pt x="1018" y="235"/>
                  </a:lnTo>
                  <a:cubicBezTo>
                    <a:pt x="1018" y="235"/>
                    <a:pt x="1038" y="235"/>
                    <a:pt x="1038" y="255"/>
                  </a:cubicBezTo>
                  <a:lnTo>
                    <a:pt x="1119" y="255"/>
                  </a:lnTo>
                  <a:lnTo>
                    <a:pt x="1145" y="235"/>
                  </a:lnTo>
                  <a:lnTo>
                    <a:pt x="1145" y="214"/>
                  </a:lnTo>
                  <a:lnTo>
                    <a:pt x="1145" y="194"/>
                  </a:lnTo>
                  <a:lnTo>
                    <a:pt x="1145" y="168"/>
                  </a:lnTo>
                  <a:lnTo>
                    <a:pt x="1145" y="148"/>
                  </a:lnTo>
                  <a:cubicBezTo>
                    <a:pt x="1145" y="128"/>
                    <a:pt x="1145" y="128"/>
                    <a:pt x="1165" y="107"/>
                  </a:cubicBezTo>
                  <a:lnTo>
                    <a:pt x="1165" y="87"/>
                  </a:lnTo>
                  <a:lnTo>
                    <a:pt x="1165" y="67"/>
                  </a:lnTo>
                  <a:lnTo>
                    <a:pt x="1165" y="21"/>
                  </a:lnTo>
                  <a:lnTo>
                    <a:pt x="1145"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9"/>
            <p:cNvSpPr/>
            <p:nvPr/>
          </p:nvSpPr>
          <p:spPr>
            <a:xfrm>
              <a:off x="2538461" y="2172006"/>
              <a:ext cx="74" cy="74"/>
            </a:xfrm>
            <a:custGeom>
              <a:rect b="b" l="l" r="r" t="t"/>
              <a:pathLst>
                <a:path extrusionOk="0" h="1" w="1">
                  <a:moveTo>
                    <a:pt x="1" y="1"/>
                  </a:moveTo>
                  <a:lnTo>
                    <a:pt x="1"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9"/>
            <p:cNvSpPr/>
            <p:nvPr/>
          </p:nvSpPr>
          <p:spPr>
            <a:xfrm>
              <a:off x="2538461" y="2173484"/>
              <a:ext cx="74" cy="74"/>
            </a:xfrm>
            <a:custGeom>
              <a:rect b="b" l="l" r="r" t="t"/>
              <a:pathLst>
                <a:path extrusionOk="0" h="1" w="1">
                  <a:moveTo>
                    <a:pt x="1" y="1"/>
                  </a:move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9"/>
            <p:cNvSpPr/>
            <p:nvPr/>
          </p:nvSpPr>
          <p:spPr>
            <a:xfrm>
              <a:off x="2536614" y="2173484"/>
              <a:ext cx="6429" cy="119262"/>
            </a:xfrm>
            <a:custGeom>
              <a:rect b="b" l="l" r="r" t="t"/>
              <a:pathLst>
                <a:path extrusionOk="0" h="1614" w="87">
                  <a:moveTo>
                    <a:pt x="0" y="1"/>
                  </a:moveTo>
                  <a:lnTo>
                    <a:pt x="0" y="47"/>
                  </a:lnTo>
                  <a:lnTo>
                    <a:pt x="0" y="87"/>
                  </a:lnTo>
                  <a:lnTo>
                    <a:pt x="0" y="128"/>
                  </a:lnTo>
                  <a:lnTo>
                    <a:pt x="0" y="194"/>
                  </a:lnTo>
                  <a:lnTo>
                    <a:pt x="0" y="235"/>
                  </a:lnTo>
                  <a:lnTo>
                    <a:pt x="0" y="255"/>
                  </a:lnTo>
                  <a:lnTo>
                    <a:pt x="0" y="276"/>
                  </a:lnTo>
                  <a:cubicBezTo>
                    <a:pt x="0" y="301"/>
                    <a:pt x="0" y="321"/>
                    <a:pt x="26" y="321"/>
                  </a:cubicBezTo>
                  <a:lnTo>
                    <a:pt x="26" y="255"/>
                  </a:lnTo>
                  <a:lnTo>
                    <a:pt x="26" y="215"/>
                  </a:lnTo>
                  <a:lnTo>
                    <a:pt x="26" y="194"/>
                  </a:lnTo>
                  <a:lnTo>
                    <a:pt x="26" y="128"/>
                  </a:lnTo>
                  <a:lnTo>
                    <a:pt x="26" y="87"/>
                  </a:lnTo>
                  <a:lnTo>
                    <a:pt x="26" y="67"/>
                  </a:lnTo>
                  <a:lnTo>
                    <a:pt x="26" y="1"/>
                  </a:lnTo>
                  <a:close/>
                  <a:moveTo>
                    <a:pt x="26" y="321"/>
                  </a:moveTo>
                  <a:lnTo>
                    <a:pt x="26" y="342"/>
                  </a:lnTo>
                  <a:lnTo>
                    <a:pt x="26" y="362"/>
                  </a:lnTo>
                  <a:lnTo>
                    <a:pt x="26" y="382"/>
                  </a:lnTo>
                  <a:lnTo>
                    <a:pt x="26" y="403"/>
                  </a:lnTo>
                  <a:lnTo>
                    <a:pt x="26" y="428"/>
                  </a:lnTo>
                  <a:lnTo>
                    <a:pt x="26" y="449"/>
                  </a:lnTo>
                  <a:lnTo>
                    <a:pt x="26" y="469"/>
                  </a:lnTo>
                  <a:lnTo>
                    <a:pt x="26" y="489"/>
                  </a:lnTo>
                  <a:lnTo>
                    <a:pt x="26" y="510"/>
                  </a:lnTo>
                  <a:lnTo>
                    <a:pt x="26" y="576"/>
                  </a:lnTo>
                  <a:lnTo>
                    <a:pt x="26" y="616"/>
                  </a:lnTo>
                  <a:lnTo>
                    <a:pt x="26" y="637"/>
                  </a:lnTo>
                  <a:lnTo>
                    <a:pt x="26" y="723"/>
                  </a:lnTo>
                  <a:lnTo>
                    <a:pt x="46" y="723"/>
                  </a:lnTo>
                  <a:lnTo>
                    <a:pt x="46" y="744"/>
                  </a:lnTo>
                  <a:lnTo>
                    <a:pt x="46" y="764"/>
                  </a:lnTo>
                  <a:lnTo>
                    <a:pt x="46" y="784"/>
                  </a:lnTo>
                  <a:lnTo>
                    <a:pt x="46" y="810"/>
                  </a:lnTo>
                  <a:lnTo>
                    <a:pt x="46" y="850"/>
                  </a:lnTo>
                  <a:lnTo>
                    <a:pt x="46" y="871"/>
                  </a:lnTo>
                  <a:cubicBezTo>
                    <a:pt x="46" y="891"/>
                    <a:pt x="46" y="891"/>
                    <a:pt x="66" y="911"/>
                  </a:cubicBezTo>
                  <a:lnTo>
                    <a:pt x="66" y="891"/>
                  </a:lnTo>
                  <a:lnTo>
                    <a:pt x="66" y="871"/>
                  </a:lnTo>
                  <a:lnTo>
                    <a:pt x="66" y="850"/>
                  </a:lnTo>
                  <a:lnTo>
                    <a:pt x="66" y="830"/>
                  </a:lnTo>
                  <a:lnTo>
                    <a:pt x="66" y="764"/>
                  </a:lnTo>
                  <a:cubicBezTo>
                    <a:pt x="66" y="744"/>
                    <a:pt x="46" y="723"/>
                    <a:pt x="46" y="703"/>
                  </a:cubicBezTo>
                  <a:lnTo>
                    <a:pt x="46" y="637"/>
                  </a:lnTo>
                  <a:lnTo>
                    <a:pt x="46" y="576"/>
                  </a:lnTo>
                  <a:lnTo>
                    <a:pt x="46" y="555"/>
                  </a:lnTo>
                  <a:lnTo>
                    <a:pt x="46" y="530"/>
                  </a:lnTo>
                  <a:lnTo>
                    <a:pt x="46" y="510"/>
                  </a:lnTo>
                  <a:lnTo>
                    <a:pt x="46" y="489"/>
                  </a:lnTo>
                  <a:lnTo>
                    <a:pt x="46" y="469"/>
                  </a:lnTo>
                  <a:lnTo>
                    <a:pt x="46" y="449"/>
                  </a:lnTo>
                  <a:lnTo>
                    <a:pt x="46" y="428"/>
                  </a:lnTo>
                  <a:lnTo>
                    <a:pt x="46" y="403"/>
                  </a:lnTo>
                  <a:lnTo>
                    <a:pt x="46" y="382"/>
                  </a:lnTo>
                  <a:lnTo>
                    <a:pt x="46" y="362"/>
                  </a:lnTo>
                  <a:lnTo>
                    <a:pt x="46" y="342"/>
                  </a:lnTo>
                  <a:lnTo>
                    <a:pt x="26" y="321"/>
                  </a:lnTo>
                  <a:close/>
                  <a:moveTo>
                    <a:pt x="66" y="937"/>
                  </a:moveTo>
                  <a:lnTo>
                    <a:pt x="66" y="957"/>
                  </a:lnTo>
                  <a:lnTo>
                    <a:pt x="66" y="978"/>
                  </a:lnTo>
                  <a:lnTo>
                    <a:pt x="66" y="1039"/>
                  </a:lnTo>
                  <a:lnTo>
                    <a:pt x="66" y="1064"/>
                  </a:lnTo>
                  <a:lnTo>
                    <a:pt x="66" y="1084"/>
                  </a:lnTo>
                  <a:lnTo>
                    <a:pt x="66" y="1105"/>
                  </a:lnTo>
                  <a:lnTo>
                    <a:pt x="66" y="1125"/>
                  </a:lnTo>
                  <a:lnTo>
                    <a:pt x="66" y="1166"/>
                  </a:lnTo>
                  <a:lnTo>
                    <a:pt x="66" y="1191"/>
                  </a:lnTo>
                  <a:lnTo>
                    <a:pt x="66" y="1232"/>
                  </a:lnTo>
                  <a:lnTo>
                    <a:pt x="66" y="1252"/>
                  </a:lnTo>
                  <a:lnTo>
                    <a:pt x="66" y="1273"/>
                  </a:lnTo>
                  <a:lnTo>
                    <a:pt x="66" y="1293"/>
                  </a:lnTo>
                  <a:lnTo>
                    <a:pt x="66" y="1318"/>
                  </a:lnTo>
                  <a:lnTo>
                    <a:pt x="66" y="1359"/>
                  </a:lnTo>
                  <a:lnTo>
                    <a:pt x="66" y="1400"/>
                  </a:lnTo>
                  <a:lnTo>
                    <a:pt x="66" y="1420"/>
                  </a:lnTo>
                  <a:lnTo>
                    <a:pt x="66" y="1446"/>
                  </a:lnTo>
                  <a:lnTo>
                    <a:pt x="66" y="1466"/>
                  </a:lnTo>
                  <a:lnTo>
                    <a:pt x="66" y="1486"/>
                  </a:lnTo>
                  <a:lnTo>
                    <a:pt x="66" y="1527"/>
                  </a:lnTo>
                  <a:lnTo>
                    <a:pt x="66" y="1547"/>
                  </a:lnTo>
                  <a:lnTo>
                    <a:pt x="66" y="1573"/>
                  </a:lnTo>
                  <a:cubicBezTo>
                    <a:pt x="87" y="1593"/>
                    <a:pt x="87" y="1593"/>
                    <a:pt x="87" y="1613"/>
                  </a:cubicBezTo>
                  <a:lnTo>
                    <a:pt x="87" y="1593"/>
                  </a:lnTo>
                  <a:lnTo>
                    <a:pt x="87" y="1527"/>
                  </a:lnTo>
                  <a:lnTo>
                    <a:pt x="87" y="1507"/>
                  </a:lnTo>
                  <a:lnTo>
                    <a:pt x="87" y="1466"/>
                  </a:lnTo>
                  <a:lnTo>
                    <a:pt x="87" y="1400"/>
                  </a:lnTo>
                  <a:lnTo>
                    <a:pt x="87" y="1379"/>
                  </a:lnTo>
                  <a:lnTo>
                    <a:pt x="87" y="1359"/>
                  </a:lnTo>
                  <a:lnTo>
                    <a:pt x="87" y="1339"/>
                  </a:lnTo>
                  <a:lnTo>
                    <a:pt x="87" y="1318"/>
                  </a:lnTo>
                  <a:lnTo>
                    <a:pt x="87" y="1293"/>
                  </a:lnTo>
                  <a:lnTo>
                    <a:pt x="87" y="1273"/>
                  </a:lnTo>
                  <a:lnTo>
                    <a:pt x="87" y="1232"/>
                  </a:lnTo>
                  <a:lnTo>
                    <a:pt x="87" y="1212"/>
                  </a:lnTo>
                  <a:lnTo>
                    <a:pt x="87" y="1166"/>
                  </a:lnTo>
                  <a:lnTo>
                    <a:pt x="87" y="1145"/>
                  </a:lnTo>
                  <a:lnTo>
                    <a:pt x="87" y="1105"/>
                  </a:lnTo>
                  <a:lnTo>
                    <a:pt x="87" y="1084"/>
                  </a:lnTo>
                  <a:lnTo>
                    <a:pt x="87" y="1064"/>
                  </a:lnTo>
                  <a:lnTo>
                    <a:pt x="87" y="1039"/>
                  </a:lnTo>
                  <a:lnTo>
                    <a:pt x="87" y="1018"/>
                  </a:lnTo>
                  <a:lnTo>
                    <a:pt x="87" y="978"/>
                  </a:lnTo>
                  <a:lnTo>
                    <a:pt x="87" y="957"/>
                  </a:lnTo>
                  <a:lnTo>
                    <a:pt x="66" y="937"/>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9"/>
            <p:cNvSpPr/>
            <p:nvPr/>
          </p:nvSpPr>
          <p:spPr>
            <a:xfrm>
              <a:off x="2580580" y="2173484"/>
              <a:ext cx="26749" cy="72267"/>
            </a:xfrm>
            <a:custGeom>
              <a:rect b="b" l="l" r="r" t="t"/>
              <a:pathLst>
                <a:path extrusionOk="0" h="978" w="362">
                  <a:moveTo>
                    <a:pt x="194" y="1"/>
                  </a:moveTo>
                  <a:lnTo>
                    <a:pt x="168" y="21"/>
                  </a:lnTo>
                  <a:lnTo>
                    <a:pt x="148" y="47"/>
                  </a:lnTo>
                  <a:lnTo>
                    <a:pt x="128" y="67"/>
                  </a:lnTo>
                  <a:cubicBezTo>
                    <a:pt x="128" y="67"/>
                    <a:pt x="128" y="87"/>
                    <a:pt x="107" y="87"/>
                  </a:cubicBezTo>
                  <a:lnTo>
                    <a:pt x="107" y="108"/>
                  </a:lnTo>
                  <a:lnTo>
                    <a:pt x="87" y="128"/>
                  </a:lnTo>
                  <a:lnTo>
                    <a:pt x="87" y="148"/>
                  </a:lnTo>
                  <a:cubicBezTo>
                    <a:pt x="67" y="148"/>
                    <a:pt x="67" y="174"/>
                    <a:pt x="67" y="174"/>
                  </a:cubicBezTo>
                  <a:lnTo>
                    <a:pt x="41" y="194"/>
                  </a:lnTo>
                  <a:lnTo>
                    <a:pt x="41" y="215"/>
                  </a:lnTo>
                  <a:cubicBezTo>
                    <a:pt x="21" y="215"/>
                    <a:pt x="21" y="235"/>
                    <a:pt x="21" y="235"/>
                  </a:cubicBezTo>
                  <a:cubicBezTo>
                    <a:pt x="21" y="255"/>
                    <a:pt x="0" y="276"/>
                    <a:pt x="0" y="276"/>
                  </a:cubicBezTo>
                  <a:lnTo>
                    <a:pt x="0" y="321"/>
                  </a:lnTo>
                  <a:lnTo>
                    <a:pt x="0" y="342"/>
                  </a:lnTo>
                  <a:lnTo>
                    <a:pt x="0" y="382"/>
                  </a:lnTo>
                  <a:lnTo>
                    <a:pt x="0" y="449"/>
                  </a:lnTo>
                  <a:lnTo>
                    <a:pt x="0" y="489"/>
                  </a:lnTo>
                  <a:lnTo>
                    <a:pt x="0" y="510"/>
                  </a:lnTo>
                  <a:lnTo>
                    <a:pt x="0" y="555"/>
                  </a:lnTo>
                  <a:lnTo>
                    <a:pt x="0" y="576"/>
                  </a:lnTo>
                  <a:lnTo>
                    <a:pt x="0" y="616"/>
                  </a:lnTo>
                  <a:cubicBezTo>
                    <a:pt x="0" y="637"/>
                    <a:pt x="21" y="657"/>
                    <a:pt x="21" y="703"/>
                  </a:cubicBezTo>
                  <a:lnTo>
                    <a:pt x="21" y="723"/>
                  </a:lnTo>
                  <a:lnTo>
                    <a:pt x="21" y="744"/>
                  </a:lnTo>
                  <a:lnTo>
                    <a:pt x="21" y="784"/>
                  </a:lnTo>
                  <a:lnTo>
                    <a:pt x="21" y="830"/>
                  </a:lnTo>
                  <a:lnTo>
                    <a:pt x="41" y="850"/>
                  </a:lnTo>
                  <a:lnTo>
                    <a:pt x="41" y="891"/>
                  </a:lnTo>
                  <a:lnTo>
                    <a:pt x="41" y="957"/>
                  </a:lnTo>
                  <a:lnTo>
                    <a:pt x="67" y="957"/>
                  </a:lnTo>
                  <a:lnTo>
                    <a:pt x="67" y="978"/>
                  </a:lnTo>
                  <a:lnTo>
                    <a:pt x="296" y="978"/>
                  </a:lnTo>
                  <a:lnTo>
                    <a:pt x="296" y="957"/>
                  </a:lnTo>
                  <a:lnTo>
                    <a:pt x="296" y="937"/>
                  </a:lnTo>
                  <a:lnTo>
                    <a:pt x="296" y="911"/>
                  </a:lnTo>
                  <a:lnTo>
                    <a:pt x="321" y="911"/>
                  </a:lnTo>
                  <a:lnTo>
                    <a:pt x="321" y="850"/>
                  </a:lnTo>
                  <a:lnTo>
                    <a:pt x="321" y="810"/>
                  </a:lnTo>
                  <a:lnTo>
                    <a:pt x="321" y="784"/>
                  </a:lnTo>
                  <a:lnTo>
                    <a:pt x="321" y="764"/>
                  </a:lnTo>
                  <a:lnTo>
                    <a:pt x="341" y="744"/>
                  </a:lnTo>
                  <a:lnTo>
                    <a:pt x="341" y="703"/>
                  </a:lnTo>
                  <a:lnTo>
                    <a:pt x="341" y="657"/>
                  </a:lnTo>
                  <a:lnTo>
                    <a:pt x="341" y="637"/>
                  </a:lnTo>
                  <a:lnTo>
                    <a:pt x="341" y="596"/>
                  </a:lnTo>
                  <a:lnTo>
                    <a:pt x="341" y="576"/>
                  </a:lnTo>
                  <a:cubicBezTo>
                    <a:pt x="362" y="555"/>
                    <a:pt x="362" y="510"/>
                    <a:pt x="362" y="469"/>
                  </a:cubicBezTo>
                  <a:lnTo>
                    <a:pt x="362" y="403"/>
                  </a:lnTo>
                  <a:lnTo>
                    <a:pt x="362" y="362"/>
                  </a:lnTo>
                  <a:lnTo>
                    <a:pt x="362" y="301"/>
                  </a:lnTo>
                  <a:cubicBezTo>
                    <a:pt x="362" y="276"/>
                    <a:pt x="341" y="255"/>
                    <a:pt x="341" y="235"/>
                  </a:cubicBezTo>
                  <a:cubicBezTo>
                    <a:pt x="321" y="215"/>
                    <a:pt x="321" y="215"/>
                    <a:pt x="321" y="194"/>
                  </a:cubicBezTo>
                  <a:cubicBezTo>
                    <a:pt x="296" y="174"/>
                    <a:pt x="296" y="148"/>
                    <a:pt x="296" y="148"/>
                  </a:cubicBezTo>
                  <a:lnTo>
                    <a:pt x="275" y="128"/>
                  </a:lnTo>
                  <a:cubicBezTo>
                    <a:pt x="275" y="108"/>
                    <a:pt x="255" y="108"/>
                    <a:pt x="255" y="87"/>
                  </a:cubicBezTo>
                  <a:lnTo>
                    <a:pt x="234" y="67"/>
                  </a:lnTo>
                  <a:lnTo>
                    <a:pt x="214" y="21"/>
                  </a:lnTo>
                  <a:lnTo>
                    <a:pt x="194"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9"/>
            <p:cNvSpPr/>
            <p:nvPr/>
          </p:nvSpPr>
          <p:spPr>
            <a:xfrm>
              <a:off x="2574225" y="2256612"/>
              <a:ext cx="28227" cy="68794"/>
            </a:xfrm>
            <a:custGeom>
              <a:rect b="b" l="l" r="r" t="t"/>
              <a:pathLst>
                <a:path extrusionOk="0" h="931" w="382">
                  <a:moveTo>
                    <a:pt x="193" y="0"/>
                  </a:moveTo>
                  <a:lnTo>
                    <a:pt x="173" y="20"/>
                  </a:lnTo>
                  <a:lnTo>
                    <a:pt x="153" y="41"/>
                  </a:lnTo>
                  <a:cubicBezTo>
                    <a:pt x="127" y="66"/>
                    <a:pt x="127" y="87"/>
                    <a:pt x="107" y="87"/>
                  </a:cubicBezTo>
                  <a:lnTo>
                    <a:pt x="107" y="107"/>
                  </a:lnTo>
                  <a:lnTo>
                    <a:pt x="107" y="127"/>
                  </a:lnTo>
                  <a:lnTo>
                    <a:pt x="86" y="127"/>
                  </a:lnTo>
                  <a:lnTo>
                    <a:pt x="86" y="148"/>
                  </a:lnTo>
                  <a:lnTo>
                    <a:pt x="66" y="168"/>
                  </a:lnTo>
                  <a:lnTo>
                    <a:pt x="66" y="193"/>
                  </a:lnTo>
                  <a:cubicBezTo>
                    <a:pt x="46" y="193"/>
                    <a:pt x="46" y="214"/>
                    <a:pt x="46" y="214"/>
                  </a:cubicBezTo>
                  <a:lnTo>
                    <a:pt x="46" y="234"/>
                  </a:lnTo>
                  <a:lnTo>
                    <a:pt x="0" y="275"/>
                  </a:lnTo>
                  <a:lnTo>
                    <a:pt x="0" y="295"/>
                  </a:lnTo>
                  <a:lnTo>
                    <a:pt x="0" y="321"/>
                  </a:lnTo>
                  <a:lnTo>
                    <a:pt x="0" y="341"/>
                  </a:lnTo>
                  <a:lnTo>
                    <a:pt x="0" y="382"/>
                  </a:lnTo>
                  <a:lnTo>
                    <a:pt x="0" y="402"/>
                  </a:lnTo>
                  <a:lnTo>
                    <a:pt x="0" y="422"/>
                  </a:lnTo>
                  <a:lnTo>
                    <a:pt x="0" y="468"/>
                  </a:lnTo>
                  <a:lnTo>
                    <a:pt x="0" y="509"/>
                  </a:lnTo>
                  <a:cubicBezTo>
                    <a:pt x="0" y="529"/>
                    <a:pt x="0" y="529"/>
                    <a:pt x="25" y="529"/>
                  </a:cubicBezTo>
                  <a:lnTo>
                    <a:pt x="25" y="549"/>
                  </a:lnTo>
                  <a:lnTo>
                    <a:pt x="25" y="595"/>
                  </a:lnTo>
                  <a:lnTo>
                    <a:pt x="25" y="636"/>
                  </a:lnTo>
                  <a:cubicBezTo>
                    <a:pt x="25" y="656"/>
                    <a:pt x="46" y="677"/>
                    <a:pt x="46" y="702"/>
                  </a:cubicBezTo>
                  <a:lnTo>
                    <a:pt x="46" y="722"/>
                  </a:lnTo>
                  <a:lnTo>
                    <a:pt x="46" y="743"/>
                  </a:lnTo>
                  <a:lnTo>
                    <a:pt x="46" y="763"/>
                  </a:lnTo>
                  <a:lnTo>
                    <a:pt x="46" y="783"/>
                  </a:lnTo>
                  <a:cubicBezTo>
                    <a:pt x="66" y="804"/>
                    <a:pt x="66" y="829"/>
                    <a:pt x="66" y="850"/>
                  </a:cubicBezTo>
                  <a:lnTo>
                    <a:pt x="66" y="870"/>
                  </a:lnTo>
                  <a:lnTo>
                    <a:pt x="66" y="890"/>
                  </a:lnTo>
                  <a:lnTo>
                    <a:pt x="66" y="911"/>
                  </a:lnTo>
                  <a:lnTo>
                    <a:pt x="66" y="931"/>
                  </a:lnTo>
                  <a:lnTo>
                    <a:pt x="341" y="931"/>
                  </a:lnTo>
                  <a:lnTo>
                    <a:pt x="341" y="890"/>
                  </a:lnTo>
                  <a:lnTo>
                    <a:pt x="341" y="850"/>
                  </a:lnTo>
                  <a:lnTo>
                    <a:pt x="341" y="829"/>
                  </a:lnTo>
                  <a:lnTo>
                    <a:pt x="341" y="804"/>
                  </a:lnTo>
                  <a:lnTo>
                    <a:pt x="341" y="783"/>
                  </a:lnTo>
                  <a:lnTo>
                    <a:pt x="341" y="763"/>
                  </a:lnTo>
                  <a:cubicBezTo>
                    <a:pt x="341" y="743"/>
                    <a:pt x="341" y="722"/>
                    <a:pt x="361" y="702"/>
                  </a:cubicBezTo>
                  <a:lnTo>
                    <a:pt x="361" y="656"/>
                  </a:lnTo>
                  <a:lnTo>
                    <a:pt x="361" y="636"/>
                  </a:lnTo>
                  <a:cubicBezTo>
                    <a:pt x="361" y="616"/>
                    <a:pt x="361" y="616"/>
                    <a:pt x="382" y="616"/>
                  </a:cubicBezTo>
                  <a:lnTo>
                    <a:pt x="382" y="575"/>
                  </a:lnTo>
                  <a:lnTo>
                    <a:pt x="382" y="529"/>
                  </a:lnTo>
                  <a:lnTo>
                    <a:pt x="382" y="468"/>
                  </a:lnTo>
                  <a:lnTo>
                    <a:pt x="382" y="422"/>
                  </a:lnTo>
                  <a:lnTo>
                    <a:pt x="382" y="402"/>
                  </a:lnTo>
                  <a:lnTo>
                    <a:pt x="382" y="382"/>
                  </a:lnTo>
                  <a:lnTo>
                    <a:pt x="382" y="361"/>
                  </a:lnTo>
                  <a:lnTo>
                    <a:pt x="361" y="361"/>
                  </a:lnTo>
                  <a:lnTo>
                    <a:pt x="361" y="295"/>
                  </a:lnTo>
                  <a:lnTo>
                    <a:pt x="341" y="275"/>
                  </a:lnTo>
                  <a:lnTo>
                    <a:pt x="341" y="254"/>
                  </a:lnTo>
                  <a:lnTo>
                    <a:pt x="320" y="234"/>
                  </a:lnTo>
                  <a:lnTo>
                    <a:pt x="320" y="193"/>
                  </a:lnTo>
                  <a:lnTo>
                    <a:pt x="300" y="168"/>
                  </a:lnTo>
                  <a:lnTo>
                    <a:pt x="280" y="148"/>
                  </a:lnTo>
                  <a:lnTo>
                    <a:pt x="280" y="127"/>
                  </a:lnTo>
                  <a:lnTo>
                    <a:pt x="254" y="107"/>
                  </a:lnTo>
                  <a:lnTo>
                    <a:pt x="234" y="66"/>
                  </a:lnTo>
                  <a:lnTo>
                    <a:pt x="234" y="41"/>
                  </a:lnTo>
                  <a:lnTo>
                    <a:pt x="214" y="20"/>
                  </a:lnTo>
                  <a:lnTo>
                    <a:pt x="193"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9"/>
            <p:cNvSpPr/>
            <p:nvPr/>
          </p:nvSpPr>
          <p:spPr>
            <a:xfrm>
              <a:off x="2493017" y="2205110"/>
              <a:ext cx="20320" cy="40641"/>
            </a:xfrm>
            <a:custGeom>
              <a:rect b="b" l="l" r="r" t="t"/>
              <a:pathLst>
                <a:path extrusionOk="0" h="550" w="275">
                  <a:moveTo>
                    <a:pt x="148" y="0"/>
                  </a:moveTo>
                  <a:lnTo>
                    <a:pt x="127" y="21"/>
                  </a:lnTo>
                  <a:cubicBezTo>
                    <a:pt x="127" y="21"/>
                    <a:pt x="107" y="41"/>
                    <a:pt x="107" y="61"/>
                  </a:cubicBezTo>
                  <a:lnTo>
                    <a:pt x="82" y="82"/>
                  </a:lnTo>
                  <a:lnTo>
                    <a:pt x="82" y="102"/>
                  </a:lnTo>
                  <a:lnTo>
                    <a:pt x="82" y="127"/>
                  </a:lnTo>
                  <a:lnTo>
                    <a:pt x="61" y="127"/>
                  </a:lnTo>
                  <a:cubicBezTo>
                    <a:pt x="61" y="148"/>
                    <a:pt x="61" y="148"/>
                    <a:pt x="41" y="168"/>
                  </a:cubicBezTo>
                  <a:lnTo>
                    <a:pt x="41" y="188"/>
                  </a:lnTo>
                  <a:lnTo>
                    <a:pt x="41" y="229"/>
                  </a:lnTo>
                  <a:cubicBezTo>
                    <a:pt x="21" y="229"/>
                    <a:pt x="21" y="255"/>
                    <a:pt x="21" y="255"/>
                  </a:cubicBezTo>
                  <a:lnTo>
                    <a:pt x="21" y="275"/>
                  </a:lnTo>
                  <a:lnTo>
                    <a:pt x="21" y="316"/>
                  </a:lnTo>
                  <a:lnTo>
                    <a:pt x="21" y="336"/>
                  </a:lnTo>
                  <a:lnTo>
                    <a:pt x="21" y="356"/>
                  </a:lnTo>
                  <a:lnTo>
                    <a:pt x="21" y="382"/>
                  </a:lnTo>
                  <a:lnTo>
                    <a:pt x="21" y="402"/>
                  </a:lnTo>
                  <a:lnTo>
                    <a:pt x="21" y="422"/>
                  </a:lnTo>
                  <a:lnTo>
                    <a:pt x="21" y="443"/>
                  </a:lnTo>
                  <a:cubicBezTo>
                    <a:pt x="21" y="463"/>
                    <a:pt x="0" y="483"/>
                    <a:pt x="0" y="509"/>
                  </a:cubicBezTo>
                  <a:lnTo>
                    <a:pt x="0" y="529"/>
                  </a:lnTo>
                  <a:lnTo>
                    <a:pt x="21" y="550"/>
                  </a:lnTo>
                  <a:lnTo>
                    <a:pt x="255" y="550"/>
                  </a:lnTo>
                  <a:lnTo>
                    <a:pt x="255" y="529"/>
                  </a:lnTo>
                  <a:lnTo>
                    <a:pt x="255" y="509"/>
                  </a:lnTo>
                  <a:lnTo>
                    <a:pt x="255" y="483"/>
                  </a:lnTo>
                  <a:cubicBezTo>
                    <a:pt x="255" y="463"/>
                    <a:pt x="275" y="443"/>
                    <a:pt x="275" y="422"/>
                  </a:cubicBezTo>
                  <a:lnTo>
                    <a:pt x="275" y="382"/>
                  </a:lnTo>
                  <a:lnTo>
                    <a:pt x="255" y="356"/>
                  </a:lnTo>
                  <a:lnTo>
                    <a:pt x="255" y="316"/>
                  </a:lnTo>
                  <a:lnTo>
                    <a:pt x="255" y="255"/>
                  </a:lnTo>
                  <a:cubicBezTo>
                    <a:pt x="255" y="255"/>
                    <a:pt x="255" y="229"/>
                    <a:pt x="234" y="209"/>
                  </a:cubicBezTo>
                  <a:cubicBezTo>
                    <a:pt x="234" y="188"/>
                    <a:pt x="234" y="168"/>
                    <a:pt x="209" y="148"/>
                  </a:cubicBezTo>
                  <a:cubicBezTo>
                    <a:pt x="209" y="127"/>
                    <a:pt x="209" y="102"/>
                    <a:pt x="188" y="82"/>
                  </a:cubicBezTo>
                  <a:lnTo>
                    <a:pt x="188" y="61"/>
                  </a:lnTo>
                  <a:cubicBezTo>
                    <a:pt x="168" y="61"/>
                    <a:pt x="168" y="41"/>
                    <a:pt x="168" y="21"/>
                  </a:cubicBezTo>
                  <a:lnTo>
                    <a:pt x="148" y="21"/>
                  </a:lnTo>
                  <a:lnTo>
                    <a:pt x="148"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9"/>
            <p:cNvSpPr/>
            <p:nvPr/>
          </p:nvSpPr>
          <p:spPr>
            <a:xfrm>
              <a:off x="2489618" y="2272351"/>
              <a:ext cx="25271" cy="51577"/>
            </a:xfrm>
            <a:custGeom>
              <a:rect b="b" l="l" r="r" t="t"/>
              <a:pathLst>
                <a:path extrusionOk="0" h="698" w="342">
                  <a:moveTo>
                    <a:pt x="194" y="1"/>
                  </a:moveTo>
                  <a:lnTo>
                    <a:pt x="194" y="21"/>
                  </a:lnTo>
                  <a:lnTo>
                    <a:pt x="173" y="41"/>
                  </a:lnTo>
                  <a:cubicBezTo>
                    <a:pt x="153" y="62"/>
                    <a:pt x="153" y="82"/>
                    <a:pt x="128" y="108"/>
                  </a:cubicBezTo>
                  <a:lnTo>
                    <a:pt x="107" y="128"/>
                  </a:lnTo>
                  <a:lnTo>
                    <a:pt x="87" y="148"/>
                  </a:lnTo>
                  <a:lnTo>
                    <a:pt x="87" y="169"/>
                  </a:lnTo>
                  <a:cubicBezTo>
                    <a:pt x="67" y="169"/>
                    <a:pt x="67" y="189"/>
                    <a:pt x="67" y="189"/>
                  </a:cubicBezTo>
                  <a:cubicBezTo>
                    <a:pt x="46" y="209"/>
                    <a:pt x="46" y="235"/>
                    <a:pt x="26" y="255"/>
                  </a:cubicBezTo>
                  <a:cubicBezTo>
                    <a:pt x="26" y="275"/>
                    <a:pt x="1" y="296"/>
                    <a:pt x="1" y="316"/>
                  </a:cubicBezTo>
                  <a:lnTo>
                    <a:pt x="1" y="362"/>
                  </a:lnTo>
                  <a:lnTo>
                    <a:pt x="1" y="403"/>
                  </a:lnTo>
                  <a:lnTo>
                    <a:pt x="1" y="530"/>
                  </a:lnTo>
                  <a:cubicBezTo>
                    <a:pt x="1" y="550"/>
                    <a:pt x="1" y="550"/>
                    <a:pt x="26" y="570"/>
                  </a:cubicBezTo>
                  <a:lnTo>
                    <a:pt x="26" y="591"/>
                  </a:lnTo>
                  <a:lnTo>
                    <a:pt x="26" y="637"/>
                  </a:lnTo>
                  <a:lnTo>
                    <a:pt x="26" y="657"/>
                  </a:lnTo>
                  <a:lnTo>
                    <a:pt x="26" y="677"/>
                  </a:lnTo>
                  <a:lnTo>
                    <a:pt x="46" y="698"/>
                  </a:lnTo>
                  <a:lnTo>
                    <a:pt x="280" y="698"/>
                  </a:lnTo>
                  <a:lnTo>
                    <a:pt x="301" y="677"/>
                  </a:lnTo>
                  <a:lnTo>
                    <a:pt x="301" y="657"/>
                  </a:lnTo>
                  <a:lnTo>
                    <a:pt x="301" y="637"/>
                  </a:lnTo>
                  <a:lnTo>
                    <a:pt x="321" y="616"/>
                  </a:lnTo>
                  <a:lnTo>
                    <a:pt x="321" y="591"/>
                  </a:lnTo>
                  <a:lnTo>
                    <a:pt x="321" y="570"/>
                  </a:lnTo>
                  <a:lnTo>
                    <a:pt x="321" y="550"/>
                  </a:lnTo>
                  <a:lnTo>
                    <a:pt x="321" y="530"/>
                  </a:lnTo>
                  <a:lnTo>
                    <a:pt x="321" y="509"/>
                  </a:lnTo>
                  <a:lnTo>
                    <a:pt x="321" y="464"/>
                  </a:lnTo>
                  <a:lnTo>
                    <a:pt x="321" y="443"/>
                  </a:lnTo>
                  <a:lnTo>
                    <a:pt x="321" y="423"/>
                  </a:lnTo>
                  <a:lnTo>
                    <a:pt x="321" y="403"/>
                  </a:lnTo>
                  <a:cubicBezTo>
                    <a:pt x="341" y="382"/>
                    <a:pt x="341" y="362"/>
                    <a:pt x="341" y="336"/>
                  </a:cubicBezTo>
                  <a:lnTo>
                    <a:pt x="341" y="316"/>
                  </a:lnTo>
                  <a:lnTo>
                    <a:pt x="321" y="316"/>
                  </a:lnTo>
                  <a:lnTo>
                    <a:pt x="321" y="296"/>
                  </a:lnTo>
                  <a:lnTo>
                    <a:pt x="321" y="275"/>
                  </a:lnTo>
                  <a:lnTo>
                    <a:pt x="301" y="255"/>
                  </a:lnTo>
                  <a:lnTo>
                    <a:pt x="301" y="209"/>
                  </a:lnTo>
                  <a:lnTo>
                    <a:pt x="280" y="189"/>
                  </a:lnTo>
                  <a:lnTo>
                    <a:pt x="280" y="169"/>
                  </a:lnTo>
                  <a:cubicBezTo>
                    <a:pt x="280" y="148"/>
                    <a:pt x="255" y="128"/>
                    <a:pt x="255" y="108"/>
                  </a:cubicBezTo>
                  <a:lnTo>
                    <a:pt x="234" y="82"/>
                  </a:lnTo>
                  <a:lnTo>
                    <a:pt x="234" y="62"/>
                  </a:lnTo>
                  <a:cubicBezTo>
                    <a:pt x="214" y="41"/>
                    <a:pt x="214" y="21"/>
                    <a:pt x="194"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9"/>
            <p:cNvSpPr/>
            <p:nvPr/>
          </p:nvSpPr>
          <p:spPr>
            <a:xfrm>
              <a:off x="2455406" y="2150208"/>
              <a:ext cx="197441" cy="175199"/>
            </a:xfrm>
            <a:custGeom>
              <a:rect b="b" l="l" r="r" t="t"/>
              <a:pathLst>
                <a:path extrusionOk="0" h="2371" w="2672">
                  <a:moveTo>
                    <a:pt x="657" y="743"/>
                  </a:moveTo>
                  <a:lnTo>
                    <a:pt x="657" y="764"/>
                  </a:lnTo>
                  <a:lnTo>
                    <a:pt x="677" y="764"/>
                  </a:lnTo>
                  <a:cubicBezTo>
                    <a:pt x="677" y="784"/>
                    <a:pt x="677" y="804"/>
                    <a:pt x="697" y="804"/>
                  </a:cubicBezTo>
                  <a:lnTo>
                    <a:pt x="697" y="825"/>
                  </a:lnTo>
                  <a:cubicBezTo>
                    <a:pt x="718" y="845"/>
                    <a:pt x="718" y="870"/>
                    <a:pt x="718" y="891"/>
                  </a:cubicBezTo>
                  <a:cubicBezTo>
                    <a:pt x="743" y="911"/>
                    <a:pt x="743" y="931"/>
                    <a:pt x="743" y="952"/>
                  </a:cubicBezTo>
                  <a:cubicBezTo>
                    <a:pt x="764" y="972"/>
                    <a:pt x="764" y="998"/>
                    <a:pt x="764" y="998"/>
                  </a:cubicBezTo>
                  <a:lnTo>
                    <a:pt x="764" y="1059"/>
                  </a:lnTo>
                  <a:lnTo>
                    <a:pt x="764" y="1099"/>
                  </a:lnTo>
                  <a:lnTo>
                    <a:pt x="784" y="1125"/>
                  </a:lnTo>
                  <a:lnTo>
                    <a:pt x="784" y="1165"/>
                  </a:lnTo>
                  <a:cubicBezTo>
                    <a:pt x="784" y="1186"/>
                    <a:pt x="764" y="1206"/>
                    <a:pt x="764" y="1226"/>
                  </a:cubicBezTo>
                  <a:lnTo>
                    <a:pt x="764" y="1252"/>
                  </a:lnTo>
                  <a:lnTo>
                    <a:pt x="764" y="1272"/>
                  </a:lnTo>
                  <a:lnTo>
                    <a:pt x="764" y="1293"/>
                  </a:lnTo>
                  <a:lnTo>
                    <a:pt x="530" y="1293"/>
                  </a:lnTo>
                  <a:lnTo>
                    <a:pt x="509" y="1272"/>
                  </a:lnTo>
                  <a:lnTo>
                    <a:pt x="509" y="1252"/>
                  </a:lnTo>
                  <a:cubicBezTo>
                    <a:pt x="509" y="1226"/>
                    <a:pt x="530" y="1206"/>
                    <a:pt x="530" y="1186"/>
                  </a:cubicBezTo>
                  <a:lnTo>
                    <a:pt x="530" y="1165"/>
                  </a:lnTo>
                  <a:lnTo>
                    <a:pt x="530" y="1145"/>
                  </a:lnTo>
                  <a:lnTo>
                    <a:pt x="530" y="1125"/>
                  </a:lnTo>
                  <a:lnTo>
                    <a:pt x="530" y="1099"/>
                  </a:lnTo>
                  <a:lnTo>
                    <a:pt x="530" y="1079"/>
                  </a:lnTo>
                  <a:lnTo>
                    <a:pt x="530" y="1059"/>
                  </a:lnTo>
                  <a:lnTo>
                    <a:pt x="530" y="1018"/>
                  </a:lnTo>
                  <a:lnTo>
                    <a:pt x="530" y="998"/>
                  </a:lnTo>
                  <a:cubicBezTo>
                    <a:pt x="530" y="998"/>
                    <a:pt x="530" y="972"/>
                    <a:pt x="550" y="972"/>
                  </a:cubicBezTo>
                  <a:lnTo>
                    <a:pt x="550" y="931"/>
                  </a:lnTo>
                  <a:lnTo>
                    <a:pt x="550" y="911"/>
                  </a:lnTo>
                  <a:cubicBezTo>
                    <a:pt x="570" y="891"/>
                    <a:pt x="570" y="891"/>
                    <a:pt x="570" y="870"/>
                  </a:cubicBezTo>
                  <a:lnTo>
                    <a:pt x="591" y="870"/>
                  </a:lnTo>
                  <a:lnTo>
                    <a:pt x="591" y="845"/>
                  </a:lnTo>
                  <a:lnTo>
                    <a:pt x="591" y="825"/>
                  </a:lnTo>
                  <a:lnTo>
                    <a:pt x="616" y="804"/>
                  </a:lnTo>
                  <a:cubicBezTo>
                    <a:pt x="616" y="784"/>
                    <a:pt x="636" y="764"/>
                    <a:pt x="636" y="764"/>
                  </a:cubicBezTo>
                  <a:lnTo>
                    <a:pt x="657" y="743"/>
                  </a:lnTo>
                  <a:close/>
                  <a:moveTo>
                    <a:pt x="1888" y="316"/>
                  </a:moveTo>
                  <a:lnTo>
                    <a:pt x="1908" y="336"/>
                  </a:lnTo>
                  <a:lnTo>
                    <a:pt x="1928" y="382"/>
                  </a:lnTo>
                  <a:lnTo>
                    <a:pt x="1949" y="402"/>
                  </a:lnTo>
                  <a:cubicBezTo>
                    <a:pt x="1949" y="423"/>
                    <a:pt x="1969" y="423"/>
                    <a:pt x="1969" y="443"/>
                  </a:cubicBezTo>
                  <a:lnTo>
                    <a:pt x="1990" y="463"/>
                  </a:lnTo>
                  <a:cubicBezTo>
                    <a:pt x="1990" y="463"/>
                    <a:pt x="1990" y="489"/>
                    <a:pt x="2015" y="509"/>
                  </a:cubicBezTo>
                  <a:cubicBezTo>
                    <a:pt x="2015" y="530"/>
                    <a:pt x="2015" y="530"/>
                    <a:pt x="2035" y="550"/>
                  </a:cubicBezTo>
                  <a:cubicBezTo>
                    <a:pt x="2035" y="570"/>
                    <a:pt x="2056" y="591"/>
                    <a:pt x="2056" y="616"/>
                  </a:cubicBezTo>
                  <a:lnTo>
                    <a:pt x="2056" y="677"/>
                  </a:lnTo>
                  <a:lnTo>
                    <a:pt x="2056" y="718"/>
                  </a:lnTo>
                  <a:lnTo>
                    <a:pt x="2056" y="784"/>
                  </a:lnTo>
                  <a:cubicBezTo>
                    <a:pt x="2056" y="825"/>
                    <a:pt x="2056" y="870"/>
                    <a:pt x="2035" y="891"/>
                  </a:cubicBezTo>
                  <a:lnTo>
                    <a:pt x="2035" y="911"/>
                  </a:lnTo>
                  <a:lnTo>
                    <a:pt x="2035" y="952"/>
                  </a:lnTo>
                  <a:lnTo>
                    <a:pt x="2035" y="972"/>
                  </a:lnTo>
                  <a:lnTo>
                    <a:pt x="2035" y="1018"/>
                  </a:lnTo>
                  <a:lnTo>
                    <a:pt x="2035" y="1059"/>
                  </a:lnTo>
                  <a:lnTo>
                    <a:pt x="2015" y="1079"/>
                  </a:lnTo>
                  <a:lnTo>
                    <a:pt x="2015" y="1099"/>
                  </a:lnTo>
                  <a:lnTo>
                    <a:pt x="2015" y="1125"/>
                  </a:lnTo>
                  <a:lnTo>
                    <a:pt x="2015" y="1165"/>
                  </a:lnTo>
                  <a:lnTo>
                    <a:pt x="2015" y="1226"/>
                  </a:lnTo>
                  <a:lnTo>
                    <a:pt x="1990" y="1226"/>
                  </a:lnTo>
                  <a:lnTo>
                    <a:pt x="1990" y="1252"/>
                  </a:lnTo>
                  <a:lnTo>
                    <a:pt x="1990" y="1272"/>
                  </a:lnTo>
                  <a:lnTo>
                    <a:pt x="1990" y="1293"/>
                  </a:lnTo>
                  <a:lnTo>
                    <a:pt x="1761" y="1293"/>
                  </a:lnTo>
                  <a:lnTo>
                    <a:pt x="1761" y="1272"/>
                  </a:lnTo>
                  <a:lnTo>
                    <a:pt x="1735" y="1272"/>
                  </a:lnTo>
                  <a:lnTo>
                    <a:pt x="1735" y="1206"/>
                  </a:lnTo>
                  <a:lnTo>
                    <a:pt x="1735" y="1165"/>
                  </a:lnTo>
                  <a:lnTo>
                    <a:pt x="1715" y="1145"/>
                  </a:lnTo>
                  <a:lnTo>
                    <a:pt x="1715" y="1099"/>
                  </a:lnTo>
                  <a:lnTo>
                    <a:pt x="1715" y="1059"/>
                  </a:lnTo>
                  <a:lnTo>
                    <a:pt x="1715" y="1038"/>
                  </a:lnTo>
                  <a:lnTo>
                    <a:pt x="1715" y="1018"/>
                  </a:lnTo>
                  <a:cubicBezTo>
                    <a:pt x="1715" y="972"/>
                    <a:pt x="1694" y="952"/>
                    <a:pt x="1694" y="931"/>
                  </a:cubicBezTo>
                  <a:lnTo>
                    <a:pt x="1694" y="891"/>
                  </a:lnTo>
                  <a:lnTo>
                    <a:pt x="1694" y="870"/>
                  </a:lnTo>
                  <a:lnTo>
                    <a:pt x="1694" y="825"/>
                  </a:lnTo>
                  <a:lnTo>
                    <a:pt x="1694" y="804"/>
                  </a:lnTo>
                  <a:lnTo>
                    <a:pt x="1694" y="764"/>
                  </a:lnTo>
                  <a:lnTo>
                    <a:pt x="1694" y="697"/>
                  </a:lnTo>
                  <a:lnTo>
                    <a:pt x="1694" y="657"/>
                  </a:lnTo>
                  <a:lnTo>
                    <a:pt x="1694" y="636"/>
                  </a:lnTo>
                  <a:lnTo>
                    <a:pt x="1694" y="591"/>
                  </a:lnTo>
                  <a:cubicBezTo>
                    <a:pt x="1694" y="591"/>
                    <a:pt x="1715" y="570"/>
                    <a:pt x="1715" y="550"/>
                  </a:cubicBezTo>
                  <a:cubicBezTo>
                    <a:pt x="1715" y="550"/>
                    <a:pt x="1715" y="530"/>
                    <a:pt x="1735" y="530"/>
                  </a:cubicBezTo>
                  <a:lnTo>
                    <a:pt x="1735" y="509"/>
                  </a:lnTo>
                  <a:lnTo>
                    <a:pt x="1761" y="489"/>
                  </a:lnTo>
                  <a:cubicBezTo>
                    <a:pt x="1761" y="489"/>
                    <a:pt x="1761" y="463"/>
                    <a:pt x="1781" y="463"/>
                  </a:cubicBezTo>
                  <a:lnTo>
                    <a:pt x="1781" y="443"/>
                  </a:lnTo>
                  <a:lnTo>
                    <a:pt x="1801" y="423"/>
                  </a:lnTo>
                  <a:lnTo>
                    <a:pt x="1801" y="402"/>
                  </a:lnTo>
                  <a:cubicBezTo>
                    <a:pt x="1822" y="402"/>
                    <a:pt x="1822" y="382"/>
                    <a:pt x="1822" y="382"/>
                  </a:cubicBezTo>
                  <a:lnTo>
                    <a:pt x="1842" y="362"/>
                  </a:lnTo>
                  <a:lnTo>
                    <a:pt x="1862" y="336"/>
                  </a:lnTo>
                  <a:lnTo>
                    <a:pt x="1888" y="316"/>
                  </a:lnTo>
                  <a:close/>
                  <a:moveTo>
                    <a:pt x="1165" y="1252"/>
                  </a:moveTo>
                  <a:lnTo>
                    <a:pt x="1186" y="1272"/>
                  </a:lnTo>
                  <a:lnTo>
                    <a:pt x="1186" y="1293"/>
                  </a:lnTo>
                  <a:lnTo>
                    <a:pt x="1186" y="1333"/>
                  </a:lnTo>
                  <a:lnTo>
                    <a:pt x="1186" y="1354"/>
                  </a:lnTo>
                  <a:lnTo>
                    <a:pt x="1186" y="1379"/>
                  </a:lnTo>
                  <a:lnTo>
                    <a:pt x="1186" y="1399"/>
                  </a:lnTo>
                  <a:lnTo>
                    <a:pt x="1186" y="1420"/>
                  </a:lnTo>
                  <a:lnTo>
                    <a:pt x="1186" y="1460"/>
                  </a:lnTo>
                  <a:lnTo>
                    <a:pt x="1186" y="1481"/>
                  </a:lnTo>
                  <a:lnTo>
                    <a:pt x="1186" y="1527"/>
                  </a:lnTo>
                  <a:lnTo>
                    <a:pt x="1186" y="1547"/>
                  </a:lnTo>
                  <a:lnTo>
                    <a:pt x="1186" y="1588"/>
                  </a:lnTo>
                  <a:lnTo>
                    <a:pt x="1186" y="1608"/>
                  </a:lnTo>
                  <a:lnTo>
                    <a:pt x="1186" y="1633"/>
                  </a:lnTo>
                  <a:lnTo>
                    <a:pt x="1186" y="1654"/>
                  </a:lnTo>
                  <a:lnTo>
                    <a:pt x="1186" y="1674"/>
                  </a:lnTo>
                  <a:lnTo>
                    <a:pt x="1186" y="1694"/>
                  </a:lnTo>
                  <a:lnTo>
                    <a:pt x="1186" y="1715"/>
                  </a:lnTo>
                  <a:lnTo>
                    <a:pt x="1186" y="1781"/>
                  </a:lnTo>
                  <a:lnTo>
                    <a:pt x="1186" y="1822"/>
                  </a:lnTo>
                  <a:lnTo>
                    <a:pt x="1186" y="1842"/>
                  </a:lnTo>
                  <a:lnTo>
                    <a:pt x="1186" y="1908"/>
                  </a:lnTo>
                  <a:lnTo>
                    <a:pt x="1186" y="1928"/>
                  </a:lnTo>
                  <a:cubicBezTo>
                    <a:pt x="1186" y="1908"/>
                    <a:pt x="1186" y="1908"/>
                    <a:pt x="1165" y="1888"/>
                  </a:cubicBezTo>
                  <a:lnTo>
                    <a:pt x="1165" y="1862"/>
                  </a:lnTo>
                  <a:lnTo>
                    <a:pt x="1165" y="1842"/>
                  </a:lnTo>
                  <a:lnTo>
                    <a:pt x="1165" y="1801"/>
                  </a:lnTo>
                  <a:lnTo>
                    <a:pt x="1165" y="1781"/>
                  </a:lnTo>
                  <a:lnTo>
                    <a:pt x="1165" y="1761"/>
                  </a:lnTo>
                  <a:lnTo>
                    <a:pt x="1165" y="1735"/>
                  </a:lnTo>
                  <a:lnTo>
                    <a:pt x="1165" y="1715"/>
                  </a:lnTo>
                  <a:lnTo>
                    <a:pt x="1165" y="1674"/>
                  </a:lnTo>
                  <a:lnTo>
                    <a:pt x="1165" y="1633"/>
                  </a:lnTo>
                  <a:lnTo>
                    <a:pt x="1165" y="1608"/>
                  </a:lnTo>
                  <a:lnTo>
                    <a:pt x="1165" y="1588"/>
                  </a:lnTo>
                  <a:lnTo>
                    <a:pt x="1165" y="1567"/>
                  </a:lnTo>
                  <a:lnTo>
                    <a:pt x="1165" y="1547"/>
                  </a:lnTo>
                  <a:lnTo>
                    <a:pt x="1165" y="1506"/>
                  </a:lnTo>
                  <a:lnTo>
                    <a:pt x="1165" y="1481"/>
                  </a:lnTo>
                  <a:lnTo>
                    <a:pt x="1165" y="1440"/>
                  </a:lnTo>
                  <a:lnTo>
                    <a:pt x="1165" y="1420"/>
                  </a:lnTo>
                  <a:lnTo>
                    <a:pt x="1165" y="1399"/>
                  </a:lnTo>
                  <a:lnTo>
                    <a:pt x="1165" y="1379"/>
                  </a:lnTo>
                  <a:lnTo>
                    <a:pt x="1165" y="1354"/>
                  </a:lnTo>
                  <a:lnTo>
                    <a:pt x="1165" y="1293"/>
                  </a:lnTo>
                  <a:lnTo>
                    <a:pt x="1165" y="1272"/>
                  </a:lnTo>
                  <a:lnTo>
                    <a:pt x="1165" y="1252"/>
                  </a:lnTo>
                  <a:close/>
                  <a:moveTo>
                    <a:pt x="657" y="1654"/>
                  </a:moveTo>
                  <a:cubicBezTo>
                    <a:pt x="677" y="1674"/>
                    <a:pt x="677" y="1694"/>
                    <a:pt x="697" y="1715"/>
                  </a:cubicBezTo>
                  <a:lnTo>
                    <a:pt x="697" y="1735"/>
                  </a:lnTo>
                  <a:lnTo>
                    <a:pt x="718" y="1761"/>
                  </a:lnTo>
                  <a:cubicBezTo>
                    <a:pt x="718" y="1781"/>
                    <a:pt x="743" y="1801"/>
                    <a:pt x="743" y="1822"/>
                  </a:cubicBezTo>
                  <a:lnTo>
                    <a:pt x="743" y="1842"/>
                  </a:lnTo>
                  <a:lnTo>
                    <a:pt x="764" y="1862"/>
                  </a:lnTo>
                  <a:lnTo>
                    <a:pt x="764" y="1908"/>
                  </a:lnTo>
                  <a:lnTo>
                    <a:pt x="784" y="1928"/>
                  </a:lnTo>
                  <a:lnTo>
                    <a:pt x="784" y="1949"/>
                  </a:lnTo>
                  <a:lnTo>
                    <a:pt x="784" y="1969"/>
                  </a:lnTo>
                  <a:lnTo>
                    <a:pt x="804" y="1969"/>
                  </a:lnTo>
                  <a:lnTo>
                    <a:pt x="804" y="1989"/>
                  </a:lnTo>
                  <a:cubicBezTo>
                    <a:pt x="804" y="2015"/>
                    <a:pt x="804" y="2035"/>
                    <a:pt x="784" y="2056"/>
                  </a:cubicBezTo>
                  <a:lnTo>
                    <a:pt x="784" y="2076"/>
                  </a:lnTo>
                  <a:lnTo>
                    <a:pt x="784" y="2096"/>
                  </a:lnTo>
                  <a:lnTo>
                    <a:pt x="784" y="2117"/>
                  </a:lnTo>
                  <a:lnTo>
                    <a:pt x="784" y="2162"/>
                  </a:lnTo>
                  <a:lnTo>
                    <a:pt x="784" y="2183"/>
                  </a:lnTo>
                  <a:lnTo>
                    <a:pt x="784" y="2203"/>
                  </a:lnTo>
                  <a:lnTo>
                    <a:pt x="784" y="2223"/>
                  </a:lnTo>
                  <a:lnTo>
                    <a:pt x="784" y="2244"/>
                  </a:lnTo>
                  <a:lnTo>
                    <a:pt x="784" y="2269"/>
                  </a:lnTo>
                  <a:lnTo>
                    <a:pt x="764" y="2290"/>
                  </a:lnTo>
                  <a:lnTo>
                    <a:pt x="764" y="2310"/>
                  </a:lnTo>
                  <a:lnTo>
                    <a:pt x="764" y="2330"/>
                  </a:lnTo>
                  <a:lnTo>
                    <a:pt x="743" y="2351"/>
                  </a:lnTo>
                  <a:lnTo>
                    <a:pt x="509" y="2351"/>
                  </a:lnTo>
                  <a:lnTo>
                    <a:pt x="489" y="2330"/>
                  </a:lnTo>
                  <a:lnTo>
                    <a:pt x="489" y="2310"/>
                  </a:lnTo>
                  <a:lnTo>
                    <a:pt x="489" y="2290"/>
                  </a:lnTo>
                  <a:lnTo>
                    <a:pt x="489" y="2244"/>
                  </a:lnTo>
                  <a:lnTo>
                    <a:pt x="489" y="2223"/>
                  </a:lnTo>
                  <a:cubicBezTo>
                    <a:pt x="464" y="2203"/>
                    <a:pt x="464" y="2203"/>
                    <a:pt x="464" y="2183"/>
                  </a:cubicBezTo>
                  <a:lnTo>
                    <a:pt x="464" y="2056"/>
                  </a:lnTo>
                  <a:lnTo>
                    <a:pt x="464" y="2015"/>
                  </a:lnTo>
                  <a:lnTo>
                    <a:pt x="464" y="1969"/>
                  </a:lnTo>
                  <a:cubicBezTo>
                    <a:pt x="464" y="1949"/>
                    <a:pt x="489" y="1928"/>
                    <a:pt x="489" y="1908"/>
                  </a:cubicBezTo>
                  <a:cubicBezTo>
                    <a:pt x="509" y="1888"/>
                    <a:pt x="509" y="1862"/>
                    <a:pt x="530" y="1842"/>
                  </a:cubicBezTo>
                  <a:cubicBezTo>
                    <a:pt x="530" y="1842"/>
                    <a:pt x="530" y="1822"/>
                    <a:pt x="550" y="1822"/>
                  </a:cubicBezTo>
                  <a:lnTo>
                    <a:pt x="550" y="1801"/>
                  </a:lnTo>
                  <a:lnTo>
                    <a:pt x="570" y="1781"/>
                  </a:lnTo>
                  <a:lnTo>
                    <a:pt x="591" y="1761"/>
                  </a:lnTo>
                  <a:cubicBezTo>
                    <a:pt x="616" y="1735"/>
                    <a:pt x="616" y="1715"/>
                    <a:pt x="636" y="1694"/>
                  </a:cubicBezTo>
                  <a:lnTo>
                    <a:pt x="657" y="1674"/>
                  </a:lnTo>
                  <a:lnTo>
                    <a:pt x="657" y="1654"/>
                  </a:lnTo>
                  <a:close/>
                  <a:moveTo>
                    <a:pt x="2498" y="1"/>
                  </a:moveTo>
                  <a:lnTo>
                    <a:pt x="2498" y="41"/>
                  </a:lnTo>
                  <a:lnTo>
                    <a:pt x="2498" y="62"/>
                  </a:lnTo>
                  <a:lnTo>
                    <a:pt x="2498" y="82"/>
                  </a:lnTo>
                  <a:lnTo>
                    <a:pt x="2498" y="107"/>
                  </a:lnTo>
                  <a:lnTo>
                    <a:pt x="2498" y="128"/>
                  </a:lnTo>
                  <a:lnTo>
                    <a:pt x="2498" y="148"/>
                  </a:lnTo>
                  <a:lnTo>
                    <a:pt x="2498" y="168"/>
                  </a:lnTo>
                  <a:lnTo>
                    <a:pt x="2478" y="168"/>
                  </a:lnTo>
                  <a:lnTo>
                    <a:pt x="2478" y="189"/>
                  </a:lnTo>
                  <a:lnTo>
                    <a:pt x="1145" y="189"/>
                  </a:lnTo>
                  <a:lnTo>
                    <a:pt x="1145" y="168"/>
                  </a:lnTo>
                  <a:lnTo>
                    <a:pt x="1125" y="168"/>
                  </a:lnTo>
                  <a:lnTo>
                    <a:pt x="1125" y="189"/>
                  </a:lnTo>
                  <a:lnTo>
                    <a:pt x="1125" y="209"/>
                  </a:lnTo>
                  <a:lnTo>
                    <a:pt x="1125" y="235"/>
                  </a:lnTo>
                  <a:lnTo>
                    <a:pt x="1125" y="255"/>
                  </a:lnTo>
                  <a:lnTo>
                    <a:pt x="1125" y="275"/>
                  </a:lnTo>
                  <a:lnTo>
                    <a:pt x="1125" y="296"/>
                  </a:lnTo>
                  <a:lnTo>
                    <a:pt x="1145" y="316"/>
                  </a:lnTo>
                  <a:lnTo>
                    <a:pt x="1145" y="362"/>
                  </a:lnTo>
                  <a:lnTo>
                    <a:pt x="1145" y="382"/>
                  </a:lnTo>
                  <a:lnTo>
                    <a:pt x="1145" y="402"/>
                  </a:lnTo>
                  <a:cubicBezTo>
                    <a:pt x="1125" y="423"/>
                    <a:pt x="1125" y="423"/>
                    <a:pt x="1125" y="443"/>
                  </a:cubicBezTo>
                  <a:lnTo>
                    <a:pt x="1125" y="463"/>
                  </a:lnTo>
                  <a:lnTo>
                    <a:pt x="1125" y="489"/>
                  </a:lnTo>
                  <a:lnTo>
                    <a:pt x="1125" y="509"/>
                  </a:lnTo>
                  <a:lnTo>
                    <a:pt x="1125" y="530"/>
                  </a:lnTo>
                  <a:lnTo>
                    <a:pt x="1125" y="570"/>
                  </a:lnTo>
                  <a:lnTo>
                    <a:pt x="1125" y="636"/>
                  </a:lnTo>
                  <a:lnTo>
                    <a:pt x="1145" y="657"/>
                  </a:lnTo>
                  <a:lnTo>
                    <a:pt x="1145" y="677"/>
                  </a:lnTo>
                  <a:lnTo>
                    <a:pt x="1145" y="697"/>
                  </a:lnTo>
                  <a:lnTo>
                    <a:pt x="1145" y="718"/>
                  </a:lnTo>
                  <a:lnTo>
                    <a:pt x="1145" y="743"/>
                  </a:lnTo>
                  <a:lnTo>
                    <a:pt x="1145" y="764"/>
                  </a:lnTo>
                  <a:lnTo>
                    <a:pt x="1145" y="784"/>
                  </a:lnTo>
                  <a:lnTo>
                    <a:pt x="1145" y="804"/>
                  </a:lnTo>
                  <a:lnTo>
                    <a:pt x="1145" y="825"/>
                  </a:lnTo>
                  <a:lnTo>
                    <a:pt x="1145" y="845"/>
                  </a:lnTo>
                  <a:lnTo>
                    <a:pt x="1145" y="870"/>
                  </a:lnTo>
                  <a:lnTo>
                    <a:pt x="1145" y="891"/>
                  </a:lnTo>
                  <a:lnTo>
                    <a:pt x="1145" y="952"/>
                  </a:lnTo>
                  <a:lnTo>
                    <a:pt x="1145" y="1018"/>
                  </a:lnTo>
                  <a:cubicBezTo>
                    <a:pt x="1145" y="1038"/>
                    <a:pt x="1165" y="1059"/>
                    <a:pt x="1165" y="1079"/>
                  </a:cubicBezTo>
                  <a:lnTo>
                    <a:pt x="1165" y="1145"/>
                  </a:lnTo>
                  <a:lnTo>
                    <a:pt x="1165" y="1165"/>
                  </a:lnTo>
                  <a:lnTo>
                    <a:pt x="1165" y="1186"/>
                  </a:lnTo>
                  <a:lnTo>
                    <a:pt x="1165" y="1206"/>
                  </a:lnTo>
                  <a:lnTo>
                    <a:pt x="1165" y="1226"/>
                  </a:lnTo>
                  <a:cubicBezTo>
                    <a:pt x="1145" y="1206"/>
                    <a:pt x="1145" y="1206"/>
                    <a:pt x="1145" y="1186"/>
                  </a:cubicBezTo>
                  <a:lnTo>
                    <a:pt x="1145" y="1165"/>
                  </a:lnTo>
                  <a:lnTo>
                    <a:pt x="1145" y="1125"/>
                  </a:lnTo>
                  <a:lnTo>
                    <a:pt x="1145" y="1099"/>
                  </a:lnTo>
                  <a:lnTo>
                    <a:pt x="1145" y="1079"/>
                  </a:lnTo>
                  <a:lnTo>
                    <a:pt x="1145" y="1059"/>
                  </a:lnTo>
                  <a:lnTo>
                    <a:pt x="1145" y="1038"/>
                  </a:lnTo>
                  <a:lnTo>
                    <a:pt x="1125" y="1038"/>
                  </a:lnTo>
                  <a:lnTo>
                    <a:pt x="1125" y="952"/>
                  </a:lnTo>
                  <a:lnTo>
                    <a:pt x="1125" y="931"/>
                  </a:lnTo>
                  <a:lnTo>
                    <a:pt x="1125" y="891"/>
                  </a:lnTo>
                  <a:lnTo>
                    <a:pt x="1125" y="825"/>
                  </a:lnTo>
                  <a:lnTo>
                    <a:pt x="1125" y="804"/>
                  </a:lnTo>
                  <a:lnTo>
                    <a:pt x="1125" y="784"/>
                  </a:lnTo>
                  <a:lnTo>
                    <a:pt x="1125" y="764"/>
                  </a:lnTo>
                  <a:lnTo>
                    <a:pt x="1125" y="743"/>
                  </a:lnTo>
                  <a:lnTo>
                    <a:pt x="1125" y="718"/>
                  </a:lnTo>
                  <a:lnTo>
                    <a:pt x="1125" y="697"/>
                  </a:lnTo>
                  <a:lnTo>
                    <a:pt x="1125" y="677"/>
                  </a:lnTo>
                  <a:lnTo>
                    <a:pt x="1125" y="657"/>
                  </a:lnTo>
                  <a:lnTo>
                    <a:pt x="1125" y="636"/>
                  </a:lnTo>
                  <a:cubicBezTo>
                    <a:pt x="1099" y="636"/>
                    <a:pt x="1099" y="616"/>
                    <a:pt x="1099" y="591"/>
                  </a:cubicBezTo>
                  <a:lnTo>
                    <a:pt x="1099" y="570"/>
                  </a:lnTo>
                  <a:lnTo>
                    <a:pt x="1099" y="550"/>
                  </a:lnTo>
                  <a:lnTo>
                    <a:pt x="1018" y="550"/>
                  </a:lnTo>
                  <a:cubicBezTo>
                    <a:pt x="1018" y="530"/>
                    <a:pt x="998" y="530"/>
                    <a:pt x="998" y="530"/>
                  </a:cubicBezTo>
                  <a:lnTo>
                    <a:pt x="870" y="530"/>
                  </a:lnTo>
                  <a:cubicBezTo>
                    <a:pt x="845" y="550"/>
                    <a:pt x="845" y="550"/>
                    <a:pt x="825" y="550"/>
                  </a:cubicBezTo>
                  <a:lnTo>
                    <a:pt x="591" y="550"/>
                  </a:lnTo>
                  <a:lnTo>
                    <a:pt x="570" y="570"/>
                  </a:lnTo>
                  <a:lnTo>
                    <a:pt x="1" y="570"/>
                  </a:lnTo>
                  <a:lnTo>
                    <a:pt x="1" y="636"/>
                  </a:lnTo>
                  <a:lnTo>
                    <a:pt x="1" y="677"/>
                  </a:lnTo>
                  <a:lnTo>
                    <a:pt x="1" y="697"/>
                  </a:lnTo>
                  <a:lnTo>
                    <a:pt x="1" y="718"/>
                  </a:lnTo>
                  <a:lnTo>
                    <a:pt x="1" y="743"/>
                  </a:lnTo>
                  <a:lnTo>
                    <a:pt x="1" y="764"/>
                  </a:lnTo>
                  <a:cubicBezTo>
                    <a:pt x="1" y="784"/>
                    <a:pt x="21" y="804"/>
                    <a:pt x="21" y="825"/>
                  </a:cubicBezTo>
                  <a:lnTo>
                    <a:pt x="21" y="845"/>
                  </a:lnTo>
                  <a:lnTo>
                    <a:pt x="21" y="870"/>
                  </a:lnTo>
                  <a:lnTo>
                    <a:pt x="21" y="911"/>
                  </a:lnTo>
                  <a:lnTo>
                    <a:pt x="21" y="952"/>
                  </a:lnTo>
                  <a:lnTo>
                    <a:pt x="21" y="972"/>
                  </a:lnTo>
                  <a:lnTo>
                    <a:pt x="41" y="998"/>
                  </a:lnTo>
                  <a:lnTo>
                    <a:pt x="41" y="1018"/>
                  </a:lnTo>
                  <a:lnTo>
                    <a:pt x="41" y="1059"/>
                  </a:lnTo>
                  <a:lnTo>
                    <a:pt x="41" y="1125"/>
                  </a:lnTo>
                  <a:cubicBezTo>
                    <a:pt x="41" y="1165"/>
                    <a:pt x="62" y="1186"/>
                    <a:pt x="62" y="1206"/>
                  </a:cubicBezTo>
                  <a:lnTo>
                    <a:pt x="62" y="1272"/>
                  </a:lnTo>
                  <a:cubicBezTo>
                    <a:pt x="82" y="1293"/>
                    <a:pt x="82" y="1313"/>
                    <a:pt x="82" y="1333"/>
                  </a:cubicBezTo>
                  <a:lnTo>
                    <a:pt x="82" y="1354"/>
                  </a:lnTo>
                  <a:lnTo>
                    <a:pt x="82" y="1379"/>
                  </a:lnTo>
                  <a:cubicBezTo>
                    <a:pt x="82" y="1399"/>
                    <a:pt x="82" y="1399"/>
                    <a:pt x="107" y="1420"/>
                  </a:cubicBezTo>
                  <a:lnTo>
                    <a:pt x="107" y="1481"/>
                  </a:lnTo>
                  <a:lnTo>
                    <a:pt x="107" y="1506"/>
                  </a:lnTo>
                  <a:cubicBezTo>
                    <a:pt x="107" y="1547"/>
                    <a:pt x="128" y="1588"/>
                    <a:pt x="128" y="1654"/>
                  </a:cubicBezTo>
                  <a:lnTo>
                    <a:pt x="128" y="1674"/>
                  </a:lnTo>
                  <a:lnTo>
                    <a:pt x="128" y="1694"/>
                  </a:lnTo>
                  <a:cubicBezTo>
                    <a:pt x="128" y="1715"/>
                    <a:pt x="148" y="1761"/>
                    <a:pt x="148" y="1801"/>
                  </a:cubicBezTo>
                  <a:lnTo>
                    <a:pt x="148" y="1822"/>
                  </a:lnTo>
                  <a:lnTo>
                    <a:pt x="148" y="1842"/>
                  </a:lnTo>
                  <a:lnTo>
                    <a:pt x="168" y="1862"/>
                  </a:lnTo>
                  <a:lnTo>
                    <a:pt x="168" y="1908"/>
                  </a:lnTo>
                  <a:lnTo>
                    <a:pt x="168" y="1949"/>
                  </a:lnTo>
                  <a:cubicBezTo>
                    <a:pt x="189" y="1969"/>
                    <a:pt x="189" y="2015"/>
                    <a:pt x="189" y="2035"/>
                  </a:cubicBezTo>
                  <a:lnTo>
                    <a:pt x="209" y="2076"/>
                  </a:lnTo>
                  <a:lnTo>
                    <a:pt x="209" y="2096"/>
                  </a:lnTo>
                  <a:lnTo>
                    <a:pt x="209" y="2142"/>
                  </a:lnTo>
                  <a:cubicBezTo>
                    <a:pt x="235" y="2162"/>
                    <a:pt x="235" y="2183"/>
                    <a:pt x="235" y="2203"/>
                  </a:cubicBezTo>
                  <a:lnTo>
                    <a:pt x="235" y="2223"/>
                  </a:lnTo>
                  <a:lnTo>
                    <a:pt x="235" y="2244"/>
                  </a:lnTo>
                  <a:lnTo>
                    <a:pt x="255" y="2269"/>
                  </a:lnTo>
                  <a:cubicBezTo>
                    <a:pt x="255" y="2290"/>
                    <a:pt x="255" y="2330"/>
                    <a:pt x="275" y="2371"/>
                  </a:cubicBezTo>
                  <a:lnTo>
                    <a:pt x="1674" y="2371"/>
                  </a:lnTo>
                  <a:lnTo>
                    <a:pt x="1674" y="2351"/>
                  </a:lnTo>
                  <a:lnTo>
                    <a:pt x="1674" y="2330"/>
                  </a:lnTo>
                  <a:lnTo>
                    <a:pt x="1674" y="2310"/>
                  </a:lnTo>
                  <a:lnTo>
                    <a:pt x="1674" y="2290"/>
                  </a:lnTo>
                  <a:cubicBezTo>
                    <a:pt x="1674" y="2269"/>
                    <a:pt x="1674" y="2244"/>
                    <a:pt x="1654" y="2223"/>
                  </a:cubicBezTo>
                  <a:lnTo>
                    <a:pt x="1654" y="2203"/>
                  </a:lnTo>
                  <a:lnTo>
                    <a:pt x="1654" y="2183"/>
                  </a:lnTo>
                  <a:lnTo>
                    <a:pt x="1654" y="2162"/>
                  </a:lnTo>
                  <a:lnTo>
                    <a:pt x="1654" y="2142"/>
                  </a:lnTo>
                  <a:cubicBezTo>
                    <a:pt x="1654" y="2117"/>
                    <a:pt x="1633" y="2096"/>
                    <a:pt x="1633" y="2076"/>
                  </a:cubicBezTo>
                  <a:lnTo>
                    <a:pt x="1633" y="2035"/>
                  </a:lnTo>
                  <a:lnTo>
                    <a:pt x="1633" y="1989"/>
                  </a:lnTo>
                  <a:lnTo>
                    <a:pt x="1633" y="1969"/>
                  </a:lnTo>
                  <a:cubicBezTo>
                    <a:pt x="1608" y="1969"/>
                    <a:pt x="1608" y="1969"/>
                    <a:pt x="1608" y="1949"/>
                  </a:cubicBezTo>
                  <a:lnTo>
                    <a:pt x="1608" y="1908"/>
                  </a:lnTo>
                  <a:lnTo>
                    <a:pt x="1608" y="1862"/>
                  </a:lnTo>
                  <a:lnTo>
                    <a:pt x="1608" y="1842"/>
                  </a:lnTo>
                  <a:lnTo>
                    <a:pt x="1608" y="1822"/>
                  </a:lnTo>
                  <a:lnTo>
                    <a:pt x="1608" y="1781"/>
                  </a:lnTo>
                  <a:lnTo>
                    <a:pt x="1608" y="1761"/>
                  </a:lnTo>
                  <a:lnTo>
                    <a:pt x="1608" y="1735"/>
                  </a:lnTo>
                  <a:lnTo>
                    <a:pt x="1608" y="1715"/>
                  </a:lnTo>
                  <a:lnTo>
                    <a:pt x="1654" y="1674"/>
                  </a:lnTo>
                  <a:lnTo>
                    <a:pt x="1654" y="1654"/>
                  </a:lnTo>
                  <a:cubicBezTo>
                    <a:pt x="1654" y="1654"/>
                    <a:pt x="1654" y="1633"/>
                    <a:pt x="1674" y="1633"/>
                  </a:cubicBezTo>
                  <a:lnTo>
                    <a:pt x="1674" y="1608"/>
                  </a:lnTo>
                  <a:lnTo>
                    <a:pt x="1694" y="1588"/>
                  </a:lnTo>
                  <a:lnTo>
                    <a:pt x="1694" y="1567"/>
                  </a:lnTo>
                  <a:lnTo>
                    <a:pt x="1715" y="1567"/>
                  </a:lnTo>
                  <a:lnTo>
                    <a:pt x="1715" y="1547"/>
                  </a:lnTo>
                  <a:lnTo>
                    <a:pt x="1715" y="1527"/>
                  </a:lnTo>
                  <a:cubicBezTo>
                    <a:pt x="1735" y="1527"/>
                    <a:pt x="1735" y="1506"/>
                    <a:pt x="1761" y="1481"/>
                  </a:cubicBezTo>
                  <a:lnTo>
                    <a:pt x="1781" y="1460"/>
                  </a:lnTo>
                  <a:lnTo>
                    <a:pt x="1801" y="1440"/>
                  </a:lnTo>
                  <a:lnTo>
                    <a:pt x="1822" y="1460"/>
                  </a:lnTo>
                  <a:lnTo>
                    <a:pt x="1842" y="1481"/>
                  </a:lnTo>
                  <a:lnTo>
                    <a:pt x="1842" y="1506"/>
                  </a:lnTo>
                  <a:lnTo>
                    <a:pt x="1862" y="1547"/>
                  </a:lnTo>
                  <a:lnTo>
                    <a:pt x="1888" y="1567"/>
                  </a:lnTo>
                  <a:lnTo>
                    <a:pt x="1888" y="1588"/>
                  </a:lnTo>
                  <a:lnTo>
                    <a:pt x="1908" y="1608"/>
                  </a:lnTo>
                  <a:lnTo>
                    <a:pt x="1928" y="1633"/>
                  </a:lnTo>
                  <a:lnTo>
                    <a:pt x="1928" y="1674"/>
                  </a:lnTo>
                  <a:lnTo>
                    <a:pt x="1949" y="1694"/>
                  </a:lnTo>
                  <a:lnTo>
                    <a:pt x="1949" y="1715"/>
                  </a:lnTo>
                  <a:lnTo>
                    <a:pt x="1969" y="1735"/>
                  </a:lnTo>
                  <a:lnTo>
                    <a:pt x="1969" y="1801"/>
                  </a:lnTo>
                  <a:lnTo>
                    <a:pt x="1990" y="1801"/>
                  </a:lnTo>
                  <a:lnTo>
                    <a:pt x="1990" y="1822"/>
                  </a:lnTo>
                  <a:lnTo>
                    <a:pt x="1990" y="1842"/>
                  </a:lnTo>
                  <a:lnTo>
                    <a:pt x="1990" y="1862"/>
                  </a:lnTo>
                  <a:lnTo>
                    <a:pt x="1990" y="1908"/>
                  </a:lnTo>
                  <a:lnTo>
                    <a:pt x="1990" y="1969"/>
                  </a:lnTo>
                  <a:lnTo>
                    <a:pt x="1990" y="2015"/>
                  </a:lnTo>
                  <a:lnTo>
                    <a:pt x="1990" y="2056"/>
                  </a:lnTo>
                  <a:cubicBezTo>
                    <a:pt x="1969" y="2056"/>
                    <a:pt x="1969" y="2056"/>
                    <a:pt x="1969" y="2076"/>
                  </a:cubicBezTo>
                  <a:lnTo>
                    <a:pt x="1969" y="2096"/>
                  </a:lnTo>
                  <a:lnTo>
                    <a:pt x="1969" y="2142"/>
                  </a:lnTo>
                  <a:cubicBezTo>
                    <a:pt x="1949" y="2162"/>
                    <a:pt x="1949" y="2183"/>
                    <a:pt x="1949" y="2203"/>
                  </a:cubicBezTo>
                  <a:lnTo>
                    <a:pt x="1949" y="2223"/>
                  </a:lnTo>
                  <a:lnTo>
                    <a:pt x="1949" y="2244"/>
                  </a:lnTo>
                  <a:lnTo>
                    <a:pt x="1949" y="2269"/>
                  </a:lnTo>
                  <a:lnTo>
                    <a:pt x="1949" y="2290"/>
                  </a:lnTo>
                  <a:lnTo>
                    <a:pt x="1949" y="2330"/>
                  </a:lnTo>
                  <a:lnTo>
                    <a:pt x="1949" y="2371"/>
                  </a:lnTo>
                  <a:lnTo>
                    <a:pt x="2605" y="2371"/>
                  </a:lnTo>
                  <a:lnTo>
                    <a:pt x="2605" y="2351"/>
                  </a:lnTo>
                  <a:cubicBezTo>
                    <a:pt x="2605" y="2330"/>
                    <a:pt x="2605" y="2310"/>
                    <a:pt x="2625" y="2290"/>
                  </a:cubicBezTo>
                  <a:lnTo>
                    <a:pt x="2625" y="2269"/>
                  </a:lnTo>
                  <a:lnTo>
                    <a:pt x="2625" y="2223"/>
                  </a:lnTo>
                  <a:cubicBezTo>
                    <a:pt x="2651" y="2203"/>
                    <a:pt x="2651" y="2183"/>
                    <a:pt x="2651" y="2162"/>
                  </a:cubicBezTo>
                  <a:lnTo>
                    <a:pt x="2651" y="2117"/>
                  </a:lnTo>
                  <a:lnTo>
                    <a:pt x="2651" y="2096"/>
                  </a:lnTo>
                  <a:lnTo>
                    <a:pt x="2651" y="2076"/>
                  </a:lnTo>
                  <a:lnTo>
                    <a:pt x="2651" y="2015"/>
                  </a:lnTo>
                  <a:lnTo>
                    <a:pt x="2651" y="1989"/>
                  </a:lnTo>
                  <a:lnTo>
                    <a:pt x="2651" y="1969"/>
                  </a:lnTo>
                  <a:lnTo>
                    <a:pt x="2651" y="1928"/>
                  </a:lnTo>
                  <a:lnTo>
                    <a:pt x="2651" y="1908"/>
                  </a:lnTo>
                  <a:cubicBezTo>
                    <a:pt x="2651" y="1862"/>
                    <a:pt x="2671" y="1842"/>
                    <a:pt x="2671" y="1822"/>
                  </a:cubicBezTo>
                  <a:lnTo>
                    <a:pt x="2671" y="1801"/>
                  </a:lnTo>
                  <a:lnTo>
                    <a:pt x="2671" y="1781"/>
                  </a:lnTo>
                  <a:lnTo>
                    <a:pt x="2651" y="1781"/>
                  </a:lnTo>
                  <a:lnTo>
                    <a:pt x="2651" y="1735"/>
                  </a:lnTo>
                  <a:lnTo>
                    <a:pt x="2651" y="1608"/>
                  </a:lnTo>
                  <a:lnTo>
                    <a:pt x="2651" y="1567"/>
                  </a:lnTo>
                  <a:lnTo>
                    <a:pt x="2651" y="1440"/>
                  </a:lnTo>
                  <a:lnTo>
                    <a:pt x="2651" y="1420"/>
                  </a:lnTo>
                  <a:lnTo>
                    <a:pt x="2625" y="1379"/>
                  </a:lnTo>
                  <a:lnTo>
                    <a:pt x="2625" y="1354"/>
                  </a:lnTo>
                  <a:lnTo>
                    <a:pt x="2625" y="1333"/>
                  </a:lnTo>
                  <a:lnTo>
                    <a:pt x="2625" y="1293"/>
                  </a:lnTo>
                  <a:lnTo>
                    <a:pt x="2651" y="1272"/>
                  </a:lnTo>
                  <a:lnTo>
                    <a:pt x="2651" y="1252"/>
                  </a:lnTo>
                  <a:lnTo>
                    <a:pt x="2651" y="1226"/>
                  </a:lnTo>
                  <a:lnTo>
                    <a:pt x="2651" y="1186"/>
                  </a:lnTo>
                  <a:lnTo>
                    <a:pt x="2651" y="1099"/>
                  </a:lnTo>
                  <a:lnTo>
                    <a:pt x="2651" y="1059"/>
                  </a:lnTo>
                  <a:lnTo>
                    <a:pt x="2651" y="1018"/>
                  </a:lnTo>
                  <a:lnTo>
                    <a:pt x="2651" y="952"/>
                  </a:lnTo>
                  <a:lnTo>
                    <a:pt x="2651" y="931"/>
                  </a:lnTo>
                  <a:lnTo>
                    <a:pt x="2651" y="911"/>
                  </a:lnTo>
                  <a:cubicBezTo>
                    <a:pt x="2671" y="891"/>
                    <a:pt x="2671" y="870"/>
                    <a:pt x="2671" y="845"/>
                  </a:cubicBezTo>
                  <a:lnTo>
                    <a:pt x="2671" y="825"/>
                  </a:lnTo>
                  <a:lnTo>
                    <a:pt x="2671" y="804"/>
                  </a:lnTo>
                  <a:lnTo>
                    <a:pt x="2671" y="764"/>
                  </a:lnTo>
                  <a:cubicBezTo>
                    <a:pt x="2651" y="718"/>
                    <a:pt x="2651" y="697"/>
                    <a:pt x="2651" y="677"/>
                  </a:cubicBezTo>
                  <a:lnTo>
                    <a:pt x="2651" y="657"/>
                  </a:lnTo>
                  <a:lnTo>
                    <a:pt x="2651" y="636"/>
                  </a:lnTo>
                  <a:lnTo>
                    <a:pt x="2625" y="591"/>
                  </a:lnTo>
                  <a:lnTo>
                    <a:pt x="2625" y="570"/>
                  </a:lnTo>
                  <a:lnTo>
                    <a:pt x="2625" y="550"/>
                  </a:lnTo>
                  <a:lnTo>
                    <a:pt x="2625" y="530"/>
                  </a:lnTo>
                  <a:lnTo>
                    <a:pt x="2625" y="509"/>
                  </a:lnTo>
                  <a:cubicBezTo>
                    <a:pt x="2605" y="489"/>
                    <a:pt x="2605" y="463"/>
                    <a:pt x="2605" y="443"/>
                  </a:cubicBezTo>
                  <a:cubicBezTo>
                    <a:pt x="2605" y="402"/>
                    <a:pt x="2605" y="362"/>
                    <a:pt x="2585" y="316"/>
                  </a:cubicBezTo>
                  <a:lnTo>
                    <a:pt x="2585" y="275"/>
                  </a:lnTo>
                  <a:lnTo>
                    <a:pt x="2585" y="168"/>
                  </a:lnTo>
                  <a:lnTo>
                    <a:pt x="2585" y="107"/>
                  </a:lnTo>
                  <a:lnTo>
                    <a:pt x="2585" y="41"/>
                  </a:lnTo>
                  <a:lnTo>
                    <a:pt x="2585" y="21"/>
                  </a:lnTo>
                  <a:lnTo>
                    <a:pt x="258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9"/>
            <p:cNvSpPr/>
            <p:nvPr/>
          </p:nvSpPr>
          <p:spPr>
            <a:xfrm>
              <a:off x="2455406" y="2197203"/>
              <a:ext cx="74" cy="74"/>
            </a:xfrm>
            <a:custGeom>
              <a:rect b="b" l="l" r="r" t="t"/>
              <a:pathLst>
                <a:path extrusionOk="0" h="1" w="1">
                  <a:moveTo>
                    <a:pt x="1"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9"/>
            <p:cNvSpPr/>
            <p:nvPr/>
          </p:nvSpPr>
          <p:spPr>
            <a:xfrm>
              <a:off x="2506909" y="2217524"/>
              <a:ext cx="6429" cy="34656"/>
            </a:xfrm>
            <a:custGeom>
              <a:rect b="b" l="l" r="r" t="t"/>
              <a:pathLst>
                <a:path extrusionOk="0" h="469" w="87">
                  <a:moveTo>
                    <a:pt x="67" y="0"/>
                  </a:moveTo>
                  <a:lnTo>
                    <a:pt x="67" y="87"/>
                  </a:lnTo>
                  <a:lnTo>
                    <a:pt x="67" y="127"/>
                  </a:lnTo>
                  <a:lnTo>
                    <a:pt x="67" y="188"/>
                  </a:lnTo>
                  <a:lnTo>
                    <a:pt x="67" y="254"/>
                  </a:lnTo>
                  <a:cubicBezTo>
                    <a:pt x="87" y="234"/>
                    <a:pt x="87" y="214"/>
                    <a:pt x="87" y="214"/>
                  </a:cubicBezTo>
                  <a:lnTo>
                    <a:pt x="87" y="148"/>
                  </a:lnTo>
                  <a:lnTo>
                    <a:pt x="87" y="87"/>
                  </a:lnTo>
                  <a:lnTo>
                    <a:pt x="87" y="61"/>
                  </a:lnTo>
                  <a:lnTo>
                    <a:pt x="87" y="20"/>
                  </a:lnTo>
                  <a:lnTo>
                    <a:pt x="87" y="0"/>
                  </a:lnTo>
                  <a:close/>
                  <a:moveTo>
                    <a:pt x="67" y="254"/>
                  </a:moveTo>
                  <a:cubicBezTo>
                    <a:pt x="46" y="275"/>
                    <a:pt x="46" y="275"/>
                    <a:pt x="46" y="295"/>
                  </a:cubicBezTo>
                  <a:lnTo>
                    <a:pt x="46" y="341"/>
                  </a:lnTo>
                  <a:lnTo>
                    <a:pt x="21" y="361"/>
                  </a:lnTo>
                  <a:lnTo>
                    <a:pt x="21" y="382"/>
                  </a:lnTo>
                  <a:lnTo>
                    <a:pt x="21" y="422"/>
                  </a:lnTo>
                  <a:lnTo>
                    <a:pt x="0" y="443"/>
                  </a:lnTo>
                  <a:lnTo>
                    <a:pt x="0" y="468"/>
                  </a:lnTo>
                  <a:lnTo>
                    <a:pt x="21" y="468"/>
                  </a:lnTo>
                  <a:lnTo>
                    <a:pt x="46" y="443"/>
                  </a:lnTo>
                  <a:lnTo>
                    <a:pt x="46" y="422"/>
                  </a:lnTo>
                  <a:lnTo>
                    <a:pt x="46" y="382"/>
                  </a:lnTo>
                  <a:lnTo>
                    <a:pt x="46" y="361"/>
                  </a:lnTo>
                  <a:lnTo>
                    <a:pt x="67" y="341"/>
                  </a:lnTo>
                  <a:lnTo>
                    <a:pt x="67" y="315"/>
                  </a:lnTo>
                  <a:lnTo>
                    <a:pt x="67" y="2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9"/>
            <p:cNvSpPr/>
            <p:nvPr/>
          </p:nvSpPr>
          <p:spPr>
            <a:xfrm>
              <a:off x="2508387" y="2229863"/>
              <a:ext cx="6503" cy="20394"/>
            </a:xfrm>
            <a:custGeom>
              <a:rect b="b" l="l" r="r" t="t"/>
              <a:pathLst>
                <a:path extrusionOk="0" h="276" w="88">
                  <a:moveTo>
                    <a:pt x="67" y="1"/>
                  </a:moveTo>
                  <a:lnTo>
                    <a:pt x="67" y="21"/>
                  </a:lnTo>
                  <a:lnTo>
                    <a:pt x="47" y="21"/>
                  </a:lnTo>
                  <a:lnTo>
                    <a:pt x="47" y="128"/>
                  </a:lnTo>
                  <a:cubicBezTo>
                    <a:pt x="26" y="128"/>
                    <a:pt x="26" y="148"/>
                    <a:pt x="26" y="148"/>
                  </a:cubicBezTo>
                  <a:lnTo>
                    <a:pt x="26" y="194"/>
                  </a:lnTo>
                  <a:cubicBezTo>
                    <a:pt x="26" y="194"/>
                    <a:pt x="26" y="215"/>
                    <a:pt x="1" y="215"/>
                  </a:cubicBezTo>
                  <a:lnTo>
                    <a:pt x="1" y="235"/>
                  </a:lnTo>
                  <a:lnTo>
                    <a:pt x="1" y="255"/>
                  </a:lnTo>
                  <a:lnTo>
                    <a:pt x="1" y="276"/>
                  </a:lnTo>
                  <a:lnTo>
                    <a:pt x="26" y="276"/>
                  </a:lnTo>
                  <a:lnTo>
                    <a:pt x="47" y="255"/>
                  </a:lnTo>
                  <a:lnTo>
                    <a:pt x="47" y="235"/>
                  </a:lnTo>
                  <a:cubicBezTo>
                    <a:pt x="47" y="215"/>
                    <a:pt x="47" y="215"/>
                    <a:pt x="67" y="194"/>
                  </a:cubicBezTo>
                  <a:lnTo>
                    <a:pt x="67" y="148"/>
                  </a:lnTo>
                  <a:cubicBezTo>
                    <a:pt x="67" y="128"/>
                    <a:pt x="67" y="108"/>
                    <a:pt x="87" y="87"/>
                  </a:cubicBezTo>
                  <a:lnTo>
                    <a:pt x="87" y="47"/>
                  </a:lnTo>
                  <a:lnTo>
                    <a:pt x="87" y="21"/>
                  </a:lnTo>
                  <a:lnTo>
                    <a:pt x="8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9"/>
            <p:cNvSpPr/>
            <p:nvPr/>
          </p:nvSpPr>
          <p:spPr>
            <a:xfrm>
              <a:off x="2545998" y="2146809"/>
              <a:ext cx="88006" cy="18916"/>
            </a:xfrm>
            <a:custGeom>
              <a:rect b="b" l="l" r="r" t="t"/>
              <a:pathLst>
                <a:path extrusionOk="0" h="256" w="1191">
                  <a:moveTo>
                    <a:pt x="468" y="1"/>
                  </a:moveTo>
                  <a:lnTo>
                    <a:pt x="468" y="26"/>
                  </a:lnTo>
                  <a:lnTo>
                    <a:pt x="489" y="26"/>
                  </a:lnTo>
                  <a:lnTo>
                    <a:pt x="489" y="1"/>
                  </a:lnTo>
                  <a:close/>
                  <a:moveTo>
                    <a:pt x="107" y="26"/>
                  </a:moveTo>
                  <a:lnTo>
                    <a:pt x="107" y="47"/>
                  </a:lnTo>
                  <a:lnTo>
                    <a:pt x="128" y="47"/>
                  </a:lnTo>
                  <a:lnTo>
                    <a:pt x="128" y="26"/>
                  </a:lnTo>
                  <a:close/>
                  <a:moveTo>
                    <a:pt x="1125" y="1"/>
                  </a:moveTo>
                  <a:lnTo>
                    <a:pt x="1125" y="26"/>
                  </a:lnTo>
                  <a:lnTo>
                    <a:pt x="1125" y="47"/>
                  </a:lnTo>
                  <a:lnTo>
                    <a:pt x="1145" y="26"/>
                  </a:lnTo>
                  <a:lnTo>
                    <a:pt x="1145" y="1"/>
                  </a:lnTo>
                  <a:close/>
                  <a:moveTo>
                    <a:pt x="1018" y="47"/>
                  </a:moveTo>
                  <a:lnTo>
                    <a:pt x="1018" y="67"/>
                  </a:lnTo>
                  <a:lnTo>
                    <a:pt x="1064" y="67"/>
                  </a:lnTo>
                  <a:lnTo>
                    <a:pt x="1064" y="47"/>
                  </a:lnTo>
                  <a:close/>
                  <a:moveTo>
                    <a:pt x="1145" y="26"/>
                  </a:moveTo>
                  <a:lnTo>
                    <a:pt x="1145" y="47"/>
                  </a:lnTo>
                  <a:cubicBezTo>
                    <a:pt x="1145" y="47"/>
                    <a:pt x="1145" y="67"/>
                    <a:pt x="1170" y="67"/>
                  </a:cubicBezTo>
                  <a:lnTo>
                    <a:pt x="1170" y="47"/>
                  </a:lnTo>
                  <a:lnTo>
                    <a:pt x="1170" y="26"/>
                  </a:lnTo>
                  <a:close/>
                  <a:moveTo>
                    <a:pt x="194" y="26"/>
                  </a:moveTo>
                  <a:lnTo>
                    <a:pt x="194" y="47"/>
                  </a:lnTo>
                  <a:cubicBezTo>
                    <a:pt x="194" y="67"/>
                    <a:pt x="214" y="67"/>
                    <a:pt x="214" y="87"/>
                  </a:cubicBezTo>
                  <a:lnTo>
                    <a:pt x="214" y="67"/>
                  </a:lnTo>
                  <a:lnTo>
                    <a:pt x="214" y="47"/>
                  </a:lnTo>
                  <a:lnTo>
                    <a:pt x="194" y="26"/>
                  </a:lnTo>
                  <a:close/>
                  <a:moveTo>
                    <a:pt x="957" y="26"/>
                  </a:moveTo>
                  <a:cubicBezTo>
                    <a:pt x="936" y="26"/>
                    <a:pt x="936" y="47"/>
                    <a:pt x="936" y="47"/>
                  </a:cubicBezTo>
                  <a:lnTo>
                    <a:pt x="936" y="67"/>
                  </a:lnTo>
                  <a:lnTo>
                    <a:pt x="957" y="47"/>
                  </a:lnTo>
                  <a:cubicBezTo>
                    <a:pt x="957" y="67"/>
                    <a:pt x="977" y="67"/>
                    <a:pt x="977" y="87"/>
                  </a:cubicBezTo>
                  <a:lnTo>
                    <a:pt x="977" y="67"/>
                  </a:lnTo>
                  <a:lnTo>
                    <a:pt x="977" y="26"/>
                  </a:lnTo>
                  <a:close/>
                  <a:moveTo>
                    <a:pt x="26" y="47"/>
                  </a:moveTo>
                  <a:lnTo>
                    <a:pt x="1" y="67"/>
                  </a:lnTo>
                  <a:cubicBezTo>
                    <a:pt x="1" y="87"/>
                    <a:pt x="1" y="87"/>
                    <a:pt x="26" y="108"/>
                  </a:cubicBezTo>
                  <a:lnTo>
                    <a:pt x="26" y="128"/>
                  </a:lnTo>
                  <a:lnTo>
                    <a:pt x="26" y="153"/>
                  </a:lnTo>
                  <a:lnTo>
                    <a:pt x="26" y="174"/>
                  </a:lnTo>
                  <a:lnTo>
                    <a:pt x="1" y="174"/>
                  </a:lnTo>
                  <a:lnTo>
                    <a:pt x="1" y="194"/>
                  </a:lnTo>
                  <a:lnTo>
                    <a:pt x="46" y="194"/>
                  </a:lnTo>
                  <a:lnTo>
                    <a:pt x="46" y="174"/>
                  </a:lnTo>
                  <a:lnTo>
                    <a:pt x="46" y="153"/>
                  </a:lnTo>
                  <a:lnTo>
                    <a:pt x="46" y="108"/>
                  </a:lnTo>
                  <a:lnTo>
                    <a:pt x="46" y="87"/>
                  </a:lnTo>
                  <a:lnTo>
                    <a:pt x="46" y="67"/>
                  </a:lnTo>
                  <a:lnTo>
                    <a:pt x="46" y="47"/>
                  </a:lnTo>
                  <a:close/>
                  <a:moveTo>
                    <a:pt x="128" y="67"/>
                  </a:moveTo>
                  <a:lnTo>
                    <a:pt x="128" y="108"/>
                  </a:lnTo>
                  <a:lnTo>
                    <a:pt x="128" y="128"/>
                  </a:lnTo>
                  <a:cubicBezTo>
                    <a:pt x="128" y="153"/>
                    <a:pt x="128" y="153"/>
                    <a:pt x="107" y="153"/>
                  </a:cubicBezTo>
                  <a:lnTo>
                    <a:pt x="107" y="128"/>
                  </a:lnTo>
                  <a:cubicBezTo>
                    <a:pt x="87" y="128"/>
                    <a:pt x="87" y="128"/>
                    <a:pt x="87" y="108"/>
                  </a:cubicBezTo>
                  <a:lnTo>
                    <a:pt x="87" y="128"/>
                  </a:lnTo>
                  <a:lnTo>
                    <a:pt x="87" y="153"/>
                  </a:lnTo>
                  <a:cubicBezTo>
                    <a:pt x="87" y="174"/>
                    <a:pt x="87" y="174"/>
                    <a:pt x="107" y="194"/>
                  </a:cubicBezTo>
                  <a:lnTo>
                    <a:pt x="128" y="194"/>
                  </a:lnTo>
                  <a:lnTo>
                    <a:pt x="128" y="174"/>
                  </a:lnTo>
                  <a:cubicBezTo>
                    <a:pt x="128" y="153"/>
                    <a:pt x="128" y="153"/>
                    <a:pt x="153" y="128"/>
                  </a:cubicBezTo>
                  <a:lnTo>
                    <a:pt x="153" y="108"/>
                  </a:lnTo>
                  <a:lnTo>
                    <a:pt x="153" y="87"/>
                  </a:lnTo>
                  <a:lnTo>
                    <a:pt x="128" y="67"/>
                  </a:lnTo>
                  <a:close/>
                  <a:moveTo>
                    <a:pt x="46" y="194"/>
                  </a:moveTo>
                  <a:lnTo>
                    <a:pt x="46" y="214"/>
                  </a:lnTo>
                  <a:lnTo>
                    <a:pt x="67" y="214"/>
                  </a:lnTo>
                  <a:lnTo>
                    <a:pt x="67" y="194"/>
                  </a:lnTo>
                  <a:close/>
                  <a:moveTo>
                    <a:pt x="997" y="67"/>
                  </a:moveTo>
                  <a:lnTo>
                    <a:pt x="997" y="87"/>
                  </a:lnTo>
                  <a:lnTo>
                    <a:pt x="1018" y="108"/>
                  </a:lnTo>
                  <a:lnTo>
                    <a:pt x="1018" y="128"/>
                  </a:lnTo>
                  <a:lnTo>
                    <a:pt x="1018" y="153"/>
                  </a:lnTo>
                  <a:cubicBezTo>
                    <a:pt x="1018" y="174"/>
                    <a:pt x="1018" y="174"/>
                    <a:pt x="1043" y="174"/>
                  </a:cubicBezTo>
                  <a:lnTo>
                    <a:pt x="1043" y="194"/>
                  </a:lnTo>
                  <a:lnTo>
                    <a:pt x="1043" y="214"/>
                  </a:lnTo>
                  <a:lnTo>
                    <a:pt x="1084" y="214"/>
                  </a:lnTo>
                  <a:lnTo>
                    <a:pt x="1084" y="194"/>
                  </a:lnTo>
                  <a:lnTo>
                    <a:pt x="1064" y="194"/>
                  </a:lnTo>
                  <a:lnTo>
                    <a:pt x="1084" y="174"/>
                  </a:lnTo>
                  <a:lnTo>
                    <a:pt x="1084" y="153"/>
                  </a:lnTo>
                  <a:lnTo>
                    <a:pt x="1084" y="128"/>
                  </a:lnTo>
                  <a:lnTo>
                    <a:pt x="1084" y="108"/>
                  </a:lnTo>
                  <a:cubicBezTo>
                    <a:pt x="1084" y="87"/>
                    <a:pt x="1084" y="67"/>
                    <a:pt x="1064" y="67"/>
                  </a:cubicBezTo>
                  <a:lnTo>
                    <a:pt x="1064" y="108"/>
                  </a:lnTo>
                  <a:lnTo>
                    <a:pt x="1064" y="128"/>
                  </a:lnTo>
                  <a:lnTo>
                    <a:pt x="1064" y="153"/>
                  </a:lnTo>
                  <a:lnTo>
                    <a:pt x="1064" y="174"/>
                  </a:lnTo>
                  <a:cubicBezTo>
                    <a:pt x="1043" y="153"/>
                    <a:pt x="1043" y="153"/>
                    <a:pt x="1043" y="128"/>
                  </a:cubicBezTo>
                  <a:cubicBezTo>
                    <a:pt x="1043" y="108"/>
                    <a:pt x="1018" y="108"/>
                    <a:pt x="1018" y="87"/>
                  </a:cubicBezTo>
                  <a:lnTo>
                    <a:pt x="1018" y="67"/>
                  </a:lnTo>
                  <a:close/>
                  <a:moveTo>
                    <a:pt x="789" y="214"/>
                  </a:moveTo>
                  <a:lnTo>
                    <a:pt x="789" y="235"/>
                  </a:lnTo>
                  <a:lnTo>
                    <a:pt x="809" y="214"/>
                  </a:lnTo>
                  <a:close/>
                  <a:moveTo>
                    <a:pt x="830" y="1"/>
                  </a:moveTo>
                  <a:cubicBezTo>
                    <a:pt x="830" y="26"/>
                    <a:pt x="809" y="26"/>
                    <a:pt x="809" y="26"/>
                  </a:cubicBezTo>
                  <a:lnTo>
                    <a:pt x="809" y="67"/>
                  </a:lnTo>
                  <a:lnTo>
                    <a:pt x="809" y="87"/>
                  </a:lnTo>
                  <a:lnTo>
                    <a:pt x="809" y="108"/>
                  </a:lnTo>
                  <a:lnTo>
                    <a:pt x="809" y="128"/>
                  </a:lnTo>
                  <a:lnTo>
                    <a:pt x="830" y="128"/>
                  </a:lnTo>
                  <a:lnTo>
                    <a:pt x="830" y="108"/>
                  </a:lnTo>
                  <a:lnTo>
                    <a:pt x="830" y="87"/>
                  </a:lnTo>
                  <a:lnTo>
                    <a:pt x="830" y="67"/>
                  </a:lnTo>
                  <a:lnTo>
                    <a:pt x="830" y="47"/>
                  </a:lnTo>
                  <a:lnTo>
                    <a:pt x="830" y="26"/>
                  </a:lnTo>
                  <a:lnTo>
                    <a:pt x="850" y="26"/>
                  </a:lnTo>
                  <a:lnTo>
                    <a:pt x="850" y="67"/>
                  </a:lnTo>
                  <a:lnTo>
                    <a:pt x="850" y="153"/>
                  </a:lnTo>
                  <a:lnTo>
                    <a:pt x="830" y="128"/>
                  </a:lnTo>
                  <a:lnTo>
                    <a:pt x="830" y="174"/>
                  </a:lnTo>
                  <a:lnTo>
                    <a:pt x="850" y="174"/>
                  </a:lnTo>
                  <a:lnTo>
                    <a:pt x="830" y="194"/>
                  </a:lnTo>
                  <a:lnTo>
                    <a:pt x="809" y="194"/>
                  </a:lnTo>
                  <a:lnTo>
                    <a:pt x="809" y="214"/>
                  </a:lnTo>
                  <a:lnTo>
                    <a:pt x="830" y="214"/>
                  </a:lnTo>
                  <a:lnTo>
                    <a:pt x="850" y="194"/>
                  </a:lnTo>
                  <a:lnTo>
                    <a:pt x="870" y="214"/>
                  </a:lnTo>
                  <a:lnTo>
                    <a:pt x="891" y="235"/>
                  </a:lnTo>
                  <a:lnTo>
                    <a:pt x="957" y="235"/>
                  </a:lnTo>
                  <a:lnTo>
                    <a:pt x="957" y="214"/>
                  </a:lnTo>
                  <a:lnTo>
                    <a:pt x="916" y="214"/>
                  </a:lnTo>
                  <a:lnTo>
                    <a:pt x="891" y="194"/>
                  </a:lnTo>
                  <a:lnTo>
                    <a:pt x="870" y="194"/>
                  </a:lnTo>
                  <a:lnTo>
                    <a:pt x="870" y="174"/>
                  </a:lnTo>
                  <a:lnTo>
                    <a:pt x="870" y="153"/>
                  </a:lnTo>
                  <a:lnTo>
                    <a:pt x="870" y="108"/>
                  </a:lnTo>
                  <a:lnTo>
                    <a:pt x="870" y="67"/>
                  </a:lnTo>
                  <a:lnTo>
                    <a:pt x="870" y="26"/>
                  </a:lnTo>
                  <a:lnTo>
                    <a:pt x="850" y="1"/>
                  </a:lnTo>
                  <a:close/>
                  <a:moveTo>
                    <a:pt x="936" y="87"/>
                  </a:moveTo>
                  <a:lnTo>
                    <a:pt x="936" y="108"/>
                  </a:lnTo>
                  <a:lnTo>
                    <a:pt x="936" y="128"/>
                  </a:lnTo>
                  <a:lnTo>
                    <a:pt x="936" y="153"/>
                  </a:lnTo>
                  <a:lnTo>
                    <a:pt x="936" y="174"/>
                  </a:lnTo>
                  <a:lnTo>
                    <a:pt x="957" y="194"/>
                  </a:lnTo>
                  <a:lnTo>
                    <a:pt x="957" y="214"/>
                  </a:lnTo>
                  <a:lnTo>
                    <a:pt x="977" y="214"/>
                  </a:lnTo>
                  <a:lnTo>
                    <a:pt x="977" y="235"/>
                  </a:lnTo>
                  <a:lnTo>
                    <a:pt x="1043" y="235"/>
                  </a:lnTo>
                  <a:lnTo>
                    <a:pt x="1043" y="214"/>
                  </a:lnTo>
                  <a:lnTo>
                    <a:pt x="997" y="214"/>
                  </a:lnTo>
                  <a:lnTo>
                    <a:pt x="977" y="194"/>
                  </a:lnTo>
                  <a:lnTo>
                    <a:pt x="977" y="174"/>
                  </a:lnTo>
                  <a:lnTo>
                    <a:pt x="977" y="153"/>
                  </a:lnTo>
                  <a:lnTo>
                    <a:pt x="977" y="128"/>
                  </a:lnTo>
                  <a:lnTo>
                    <a:pt x="977" y="108"/>
                  </a:lnTo>
                  <a:lnTo>
                    <a:pt x="957" y="128"/>
                  </a:lnTo>
                  <a:lnTo>
                    <a:pt x="957" y="108"/>
                  </a:lnTo>
                  <a:lnTo>
                    <a:pt x="957" y="87"/>
                  </a:lnTo>
                  <a:close/>
                  <a:moveTo>
                    <a:pt x="1125" y="67"/>
                  </a:moveTo>
                  <a:lnTo>
                    <a:pt x="1125" y="87"/>
                  </a:lnTo>
                  <a:lnTo>
                    <a:pt x="1125" y="128"/>
                  </a:lnTo>
                  <a:cubicBezTo>
                    <a:pt x="1125" y="128"/>
                    <a:pt x="1125" y="153"/>
                    <a:pt x="1145" y="174"/>
                  </a:cubicBezTo>
                  <a:lnTo>
                    <a:pt x="1145" y="194"/>
                  </a:lnTo>
                  <a:lnTo>
                    <a:pt x="1125" y="194"/>
                  </a:lnTo>
                  <a:lnTo>
                    <a:pt x="1104" y="214"/>
                  </a:lnTo>
                  <a:lnTo>
                    <a:pt x="1084" y="214"/>
                  </a:lnTo>
                  <a:lnTo>
                    <a:pt x="1104" y="235"/>
                  </a:lnTo>
                  <a:lnTo>
                    <a:pt x="1125" y="235"/>
                  </a:lnTo>
                  <a:lnTo>
                    <a:pt x="1125" y="214"/>
                  </a:lnTo>
                  <a:lnTo>
                    <a:pt x="1170" y="214"/>
                  </a:lnTo>
                  <a:lnTo>
                    <a:pt x="1170" y="194"/>
                  </a:lnTo>
                  <a:lnTo>
                    <a:pt x="1170" y="174"/>
                  </a:lnTo>
                  <a:lnTo>
                    <a:pt x="1191" y="153"/>
                  </a:lnTo>
                  <a:lnTo>
                    <a:pt x="1191" y="108"/>
                  </a:lnTo>
                  <a:lnTo>
                    <a:pt x="1191" y="87"/>
                  </a:lnTo>
                  <a:lnTo>
                    <a:pt x="1191" y="67"/>
                  </a:lnTo>
                  <a:lnTo>
                    <a:pt x="1170" y="67"/>
                  </a:lnTo>
                  <a:lnTo>
                    <a:pt x="1170" y="87"/>
                  </a:lnTo>
                  <a:lnTo>
                    <a:pt x="1170" y="108"/>
                  </a:lnTo>
                  <a:lnTo>
                    <a:pt x="1170" y="153"/>
                  </a:lnTo>
                  <a:lnTo>
                    <a:pt x="1145" y="153"/>
                  </a:lnTo>
                  <a:lnTo>
                    <a:pt x="1145" y="128"/>
                  </a:lnTo>
                  <a:lnTo>
                    <a:pt x="1145" y="87"/>
                  </a:lnTo>
                  <a:cubicBezTo>
                    <a:pt x="1125" y="87"/>
                    <a:pt x="1125" y="67"/>
                    <a:pt x="1125" y="67"/>
                  </a:cubicBezTo>
                  <a:close/>
                  <a:moveTo>
                    <a:pt x="575" y="1"/>
                  </a:moveTo>
                  <a:lnTo>
                    <a:pt x="575" y="26"/>
                  </a:lnTo>
                  <a:cubicBezTo>
                    <a:pt x="555" y="26"/>
                    <a:pt x="555" y="47"/>
                    <a:pt x="555" y="67"/>
                  </a:cubicBezTo>
                  <a:lnTo>
                    <a:pt x="555" y="87"/>
                  </a:lnTo>
                  <a:lnTo>
                    <a:pt x="555" y="108"/>
                  </a:lnTo>
                  <a:lnTo>
                    <a:pt x="575" y="128"/>
                  </a:lnTo>
                  <a:lnTo>
                    <a:pt x="575" y="153"/>
                  </a:lnTo>
                  <a:lnTo>
                    <a:pt x="575" y="174"/>
                  </a:lnTo>
                  <a:lnTo>
                    <a:pt x="509" y="174"/>
                  </a:lnTo>
                  <a:lnTo>
                    <a:pt x="509" y="128"/>
                  </a:lnTo>
                  <a:lnTo>
                    <a:pt x="509" y="87"/>
                  </a:lnTo>
                  <a:lnTo>
                    <a:pt x="509" y="47"/>
                  </a:lnTo>
                  <a:lnTo>
                    <a:pt x="489" y="26"/>
                  </a:lnTo>
                  <a:lnTo>
                    <a:pt x="489" y="47"/>
                  </a:lnTo>
                  <a:lnTo>
                    <a:pt x="489" y="87"/>
                  </a:lnTo>
                  <a:lnTo>
                    <a:pt x="489" y="153"/>
                  </a:lnTo>
                  <a:lnTo>
                    <a:pt x="468" y="153"/>
                  </a:lnTo>
                  <a:lnTo>
                    <a:pt x="448" y="128"/>
                  </a:lnTo>
                  <a:lnTo>
                    <a:pt x="448" y="108"/>
                  </a:lnTo>
                  <a:lnTo>
                    <a:pt x="448" y="87"/>
                  </a:lnTo>
                  <a:lnTo>
                    <a:pt x="468" y="67"/>
                  </a:lnTo>
                  <a:lnTo>
                    <a:pt x="468" y="47"/>
                  </a:lnTo>
                  <a:lnTo>
                    <a:pt x="468" y="26"/>
                  </a:lnTo>
                  <a:lnTo>
                    <a:pt x="448" y="26"/>
                  </a:lnTo>
                  <a:lnTo>
                    <a:pt x="448" y="47"/>
                  </a:lnTo>
                  <a:cubicBezTo>
                    <a:pt x="448" y="67"/>
                    <a:pt x="448" y="67"/>
                    <a:pt x="428" y="67"/>
                  </a:cubicBezTo>
                  <a:lnTo>
                    <a:pt x="428" y="108"/>
                  </a:lnTo>
                  <a:lnTo>
                    <a:pt x="428" y="128"/>
                  </a:lnTo>
                  <a:lnTo>
                    <a:pt x="448" y="153"/>
                  </a:lnTo>
                  <a:cubicBezTo>
                    <a:pt x="448" y="153"/>
                    <a:pt x="448" y="174"/>
                    <a:pt x="468" y="174"/>
                  </a:cubicBezTo>
                  <a:lnTo>
                    <a:pt x="468" y="194"/>
                  </a:lnTo>
                  <a:lnTo>
                    <a:pt x="468" y="214"/>
                  </a:lnTo>
                  <a:lnTo>
                    <a:pt x="448" y="214"/>
                  </a:lnTo>
                  <a:lnTo>
                    <a:pt x="448" y="235"/>
                  </a:lnTo>
                  <a:lnTo>
                    <a:pt x="428" y="214"/>
                  </a:lnTo>
                  <a:lnTo>
                    <a:pt x="407" y="214"/>
                  </a:lnTo>
                  <a:lnTo>
                    <a:pt x="407" y="174"/>
                  </a:lnTo>
                  <a:lnTo>
                    <a:pt x="407" y="153"/>
                  </a:lnTo>
                  <a:lnTo>
                    <a:pt x="407" y="128"/>
                  </a:lnTo>
                  <a:lnTo>
                    <a:pt x="407" y="87"/>
                  </a:lnTo>
                  <a:lnTo>
                    <a:pt x="407" y="67"/>
                  </a:lnTo>
                  <a:lnTo>
                    <a:pt x="382" y="47"/>
                  </a:lnTo>
                  <a:lnTo>
                    <a:pt x="382" y="26"/>
                  </a:lnTo>
                  <a:lnTo>
                    <a:pt x="362" y="26"/>
                  </a:lnTo>
                  <a:lnTo>
                    <a:pt x="362" y="47"/>
                  </a:lnTo>
                  <a:lnTo>
                    <a:pt x="362" y="67"/>
                  </a:lnTo>
                  <a:cubicBezTo>
                    <a:pt x="341" y="87"/>
                    <a:pt x="362" y="108"/>
                    <a:pt x="362" y="128"/>
                  </a:cubicBezTo>
                  <a:lnTo>
                    <a:pt x="362" y="153"/>
                  </a:lnTo>
                  <a:lnTo>
                    <a:pt x="362" y="174"/>
                  </a:lnTo>
                  <a:lnTo>
                    <a:pt x="362" y="194"/>
                  </a:lnTo>
                  <a:lnTo>
                    <a:pt x="301" y="194"/>
                  </a:lnTo>
                  <a:lnTo>
                    <a:pt x="301" y="174"/>
                  </a:lnTo>
                  <a:lnTo>
                    <a:pt x="301" y="128"/>
                  </a:lnTo>
                  <a:lnTo>
                    <a:pt x="301" y="108"/>
                  </a:lnTo>
                  <a:lnTo>
                    <a:pt x="301" y="87"/>
                  </a:lnTo>
                  <a:lnTo>
                    <a:pt x="301" y="67"/>
                  </a:lnTo>
                  <a:lnTo>
                    <a:pt x="301" y="47"/>
                  </a:lnTo>
                  <a:lnTo>
                    <a:pt x="255" y="47"/>
                  </a:lnTo>
                  <a:lnTo>
                    <a:pt x="255" y="67"/>
                  </a:lnTo>
                  <a:lnTo>
                    <a:pt x="255" y="87"/>
                  </a:lnTo>
                  <a:lnTo>
                    <a:pt x="255" y="108"/>
                  </a:lnTo>
                  <a:cubicBezTo>
                    <a:pt x="255" y="87"/>
                    <a:pt x="255" y="87"/>
                    <a:pt x="280" y="67"/>
                  </a:cubicBezTo>
                  <a:lnTo>
                    <a:pt x="280" y="87"/>
                  </a:lnTo>
                  <a:lnTo>
                    <a:pt x="280" y="108"/>
                  </a:lnTo>
                  <a:lnTo>
                    <a:pt x="280" y="153"/>
                  </a:lnTo>
                  <a:cubicBezTo>
                    <a:pt x="280" y="128"/>
                    <a:pt x="255" y="128"/>
                    <a:pt x="255" y="108"/>
                  </a:cubicBezTo>
                  <a:lnTo>
                    <a:pt x="255" y="153"/>
                  </a:lnTo>
                  <a:lnTo>
                    <a:pt x="255" y="174"/>
                  </a:lnTo>
                  <a:lnTo>
                    <a:pt x="280" y="174"/>
                  </a:lnTo>
                  <a:lnTo>
                    <a:pt x="255" y="194"/>
                  </a:lnTo>
                  <a:lnTo>
                    <a:pt x="214" y="194"/>
                  </a:lnTo>
                  <a:lnTo>
                    <a:pt x="214" y="174"/>
                  </a:lnTo>
                  <a:lnTo>
                    <a:pt x="214" y="153"/>
                  </a:lnTo>
                  <a:cubicBezTo>
                    <a:pt x="214" y="128"/>
                    <a:pt x="234" y="128"/>
                    <a:pt x="214" y="108"/>
                  </a:cubicBezTo>
                  <a:lnTo>
                    <a:pt x="214" y="128"/>
                  </a:lnTo>
                  <a:cubicBezTo>
                    <a:pt x="214" y="153"/>
                    <a:pt x="194" y="153"/>
                    <a:pt x="194" y="174"/>
                  </a:cubicBezTo>
                  <a:lnTo>
                    <a:pt x="194" y="153"/>
                  </a:lnTo>
                  <a:cubicBezTo>
                    <a:pt x="173" y="153"/>
                    <a:pt x="173" y="128"/>
                    <a:pt x="173" y="128"/>
                  </a:cubicBezTo>
                  <a:lnTo>
                    <a:pt x="173" y="153"/>
                  </a:lnTo>
                  <a:lnTo>
                    <a:pt x="173" y="174"/>
                  </a:lnTo>
                  <a:lnTo>
                    <a:pt x="173" y="194"/>
                  </a:lnTo>
                  <a:lnTo>
                    <a:pt x="173" y="214"/>
                  </a:lnTo>
                  <a:lnTo>
                    <a:pt x="128" y="214"/>
                  </a:lnTo>
                  <a:lnTo>
                    <a:pt x="107" y="194"/>
                  </a:lnTo>
                  <a:lnTo>
                    <a:pt x="87" y="194"/>
                  </a:lnTo>
                  <a:lnTo>
                    <a:pt x="87" y="214"/>
                  </a:lnTo>
                  <a:lnTo>
                    <a:pt x="107" y="214"/>
                  </a:lnTo>
                  <a:lnTo>
                    <a:pt x="107" y="235"/>
                  </a:lnTo>
                  <a:lnTo>
                    <a:pt x="173" y="235"/>
                  </a:lnTo>
                  <a:lnTo>
                    <a:pt x="194" y="214"/>
                  </a:lnTo>
                  <a:lnTo>
                    <a:pt x="382" y="214"/>
                  </a:lnTo>
                  <a:lnTo>
                    <a:pt x="407" y="235"/>
                  </a:lnTo>
                  <a:lnTo>
                    <a:pt x="428" y="255"/>
                  </a:lnTo>
                  <a:lnTo>
                    <a:pt x="448" y="255"/>
                  </a:lnTo>
                  <a:cubicBezTo>
                    <a:pt x="468" y="235"/>
                    <a:pt x="468" y="235"/>
                    <a:pt x="489" y="235"/>
                  </a:cubicBezTo>
                  <a:lnTo>
                    <a:pt x="489" y="194"/>
                  </a:lnTo>
                  <a:lnTo>
                    <a:pt x="535" y="194"/>
                  </a:lnTo>
                  <a:lnTo>
                    <a:pt x="555" y="214"/>
                  </a:lnTo>
                  <a:lnTo>
                    <a:pt x="575" y="214"/>
                  </a:lnTo>
                  <a:lnTo>
                    <a:pt x="575" y="194"/>
                  </a:lnTo>
                  <a:lnTo>
                    <a:pt x="596" y="194"/>
                  </a:lnTo>
                  <a:lnTo>
                    <a:pt x="616" y="214"/>
                  </a:lnTo>
                  <a:lnTo>
                    <a:pt x="636" y="235"/>
                  </a:lnTo>
                  <a:lnTo>
                    <a:pt x="702" y="235"/>
                  </a:lnTo>
                  <a:lnTo>
                    <a:pt x="702" y="214"/>
                  </a:lnTo>
                  <a:lnTo>
                    <a:pt x="723" y="194"/>
                  </a:lnTo>
                  <a:cubicBezTo>
                    <a:pt x="743" y="214"/>
                    <a:pt x="743" y="214"/>
                    <a:pt x="764" y="214"/>
                  </a:cubicBezTo>
                  <a:lnTo>
                    <a:pt x="789" y="214"/>
                  </a:lnTo>
                  <a:lnTo>
                    <a:pt x="764" y="194"/>
                  </a:lnTo>
                  <a:cubicBezTo>
                    <a:pt x="743" y="194"/>
                    <a:pt x="743" y="174"/>
                    <a:pt x="723" y="174"/>
                  </a:cubicBezTo>
                  <a:cubicBezTo>
                    <a:pt x="743" y="153"/>
                    <a:pt x="743" y="153"/>
                    <a:pt x="743" y="128"/>
                  </a:cubicBezTo>
                  <a:lnTo>
                    <a:pt x="743" y="108"/>
                  </a:lnTo>
                  <a:lnTo>
                    <a:pt x="743" y="87"/>
                  </a:lnTo>
                  <a:cubicBezTo>
                    <a:pt x="723" y="87"/>
                    <a:pt x="723" y="67"/>
                    <a:pt x="723" y="67"/>
                  </a:cubicBezTo>
                  <a:lnTo>
                    <a:pt x="723" y="47"/>
                  </a:lnTo>
                  <a:lnTo>
                    <a:pt x="723" y="26"/>
                  </a:lnTo>
                  <a:lnTo>
                    <a:pt x="702" y="1"/>
                  </a:lnTo>
                  <a:lnTo>
                    <a:pt x="682" y="1"/>
                  </a:lnTo>
                  <a:lnTo>
                    <a:pt x="682" y="26"/>
                  </a:lnTo>
                  <a:lnTo>
                    <a:pt x="702" y="26"/>
                  </a:lnTo>
                  <a:lnTo>
                    <a:pt x="702" y="47"/>
                  </a:lnTo>
                  <a:cubicBezTo>
                    <a:pt x="723" y="47"/>
                    <a:pt x="723" y="67"/>
                    <a:pt x="723" y="87"/>
                  </a:cubicBezTo>
                  <a:lnTo>
                    <a:pt x="723" y="108"/>
                  </a:lnTo>
                  <a:lnTo>
                    <a:pt x="723" y="128"/>
                  </a:lnTo>
                  <a:lnTo>
                    <a:pt x="723" y="153"/>
                  </a:lnTo>
                  <a:lnTo>
                    <a:pt x="702" y="128"/>
                  </a:lnTo>
                  <a:lnTo>
                    <a:pt x="682" y="108"/>
                  </a:lnTo>
                  <a:lnTo>
                    <a:pt x="682" y="87"/>
                  </a:lnTo>
                  <a:lnTo>
                    <a:pt x="682" y="67"/>
                  </a:lnTo>
                  <a:lnTo>
                    <a:pt x="682" y="26"/>
                  </a:lnTo>
                  <a:cubicBezTo>
                    <a:pt x="682" y="47"/>
                    <a:pt x="662" y="47"/>
                    <a:pt x="662" y="47"/>
                  </a:cubicBezTo>
                  <a:lnTo>
                    <a:pt x="662" y="87"/>
                  </a:lnTo>
                  <a:lnTo>
                    <a:pt x="662" y="108"/>
                  </a:lnTo>
                  <a:lnTo>
                    <a:pt x="682" y="128"/>
                  </a:lnTo>
                  <a:lnTo>
                    <a:pt x="682" y="153"/>
                  </a:lnTo>
                  <a:lnTo>
                    <a:pt x="702" y="174"/>
                  </a:lnTo>
                  <a:lnTo>
                    <a:pt x="702" y="194"/>
                  </a:lnTo>
                  <a:cubicBezTo>
                    <a:pt x="682" y="194"/>
                    <a:pt x="682" y="214"/>
                    <a:pt x="682" y="214"/>
                  </a:cubicBezTo>
                  <a:lnTo>
                    <a:pt x="636" y="214"/>
                  </a:lnTo>
                  <a:cubicBezTo>
                    <a:pt x="636" y="194"/>
                    <a:pt x="616" y="174"/>
                    <a:pt x="616" y="174"/>
                  </a:cubicBezTo>
                  <a:lnTo>
                    <a:pt x="616" y="128"/>
                  </a:lnTo>
                  <a:lnTo>
                    <a:pt x="616" y="108"/>
                  </a:lnTo>
                  <a:cubicBezTo>
                    <a:pt x="616" y="87"/>
                    <a:pt x="636" y="67"/>
                    <a:pt x="636" y="67"/>
                  </a:cubicBezTo>
                  <a:lnTo>
                    <a:pt x="616" y="47"/>
                  </a:lnTo>
                  <a:lnTo>
                    <a:pt x="616" y="67"/>
                  </a:lnTo>
                  <a:lnTo>
                    <a:pt x="616" y="87"/>
                  </a:lnTo>
                  <a:cubicBezTo>
                    <a:pt x="596" y="108"/>
                    <a:pt x="596" y="128"/>
                    <a:pt x="596" y="128"/>
                  </a:cubicBezTo>
                  <a:cubicBezTo>
                    <a:pt x="596" y="108"/>
                    <a:pt x="575" y="108"/>
                    <a:pt x="575" y="108"/>
                  </a:cubicBezTo>
                  <a:lnTo>
                    <a:pt x="575" y="87"/>
                  </a:lnTo>
                  <a:lnTo>
                    <a:pt x="575" y="67"/>
                  </a:lnTo>
                  <a:lnTo>
                    <a:pt x="575" y="47"/>
                  </a:lnTo>
                  <a:lnTo>
                    <a:pt x="596" y="26"/>
                  </a:lnTo>
                  <a:lnTo>
                    <a:pt x="596" y="47"/>
                  </a:lnTo>
                  <a:lnTo>
                    <a:pt x="616" y="47"/>
                  </a:lnTo>
                  <a:lnTo>
                    <a:pt x="616" y="26"/>
                  </a:lnTo>
                  <a:lnTo>
                    <a:pt x="616" y="1"/>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9"/>
            <p:cNvSpPr/>
            <p:nvPr/>
          </p:nvSpPr>
          <p:spPr>
            <a:xfrm>
              <a:off x="2458436" y="2176883"/>
              <a:ext cx="75223" cy="15517"/>
            </a:xfrm>
            <a:custGeom>
              <a:rect b="b" l="l" r="r" t="t"/>
              <a:pathLst>
                <a:path extrusionOk="0" h="210" w="1018">
                  <a:moveTo>
                    <a:pt x="550" y="21"/>
                  </a:moveTo>
                  <a:lnTo>
                    <a:pt x="550" y="41"/>
                  </a:lnTo>
                  <a:lnTo>
                    <a:pt x="595" y="41"/>
                  </a:lnTo>
                  <a:lnTo>
                    <a:pt x="575" y="21"/>
                  </a:lnTo>
                  <a:close/>
                  <a:moveTo>
                    <a:pt x="677" y="21"/>
                  </a:moveTo>
                  <a:lnTo>
                    <a:pt x="656" y="41"/>
                  </a:lnTo>
                  <a:lnTo>
                    <a:pt x="702" y="41"/>
                  </a:lnTo>
                  <a:lnTo>
                    <a:pt x="702" y="21"/>
                  </a:lnTo>
                  <a:close/>
                  <a:moveTo>
                    <a:pt x="870" y="21"/>
                  </a:moveTo>
                  <a:lnTo>
                    <a:pt x="870" y="41"/>
                  </a:lnTo>
                  <a:lnTo>
                    <a:pt x="911" y="41"/>
                  </a:lnTo>
                  <a:lnTo>
                    <a:pt x="911" y="21"/>
                  </a:lnTo>
                  <a:close/>
                  <a:moveTo>
                    <a:pt x="107" y="41"/>
                  </a:moveTo>
                  <a:lnTo>
                    <a:pt x="107" y="62"/>
                  </a:lnTo>
                  <a:lnTo>
                    <a:pt x="127" y="62"/>
                  </a:lnTo>
                  <a:lnTo>
                    <a:pt x="127" y="41"/>
                  </a:lnTo>
                  <a:close/>
                  <a:moveTo>
                    <a:pt x="168" y="41"/>
                  </a:moveTo>
                  <a:lnTo>
                    <a:pt x="168" y="62"/>
                  </a:lnTo>
                  <a:lnTo>
                    <a:pt x="194" y="41"/>
                  </a:lnTo>
                  <a:close/>
                  <a:moveTo>
                    <a:pt x="194" y="41"/>
                  </a:moveTo>
                  <a:lnTo>
                    <a:pt x="214" y="62"/>
                  </a:lnTo>
                  <a:lnTo>
                    <a:pt x="214" y="41"/>
                  </a:lnTo>
                  <a:close/>
                  <a:moveTo>
                    <a:pt x="255" y="41"/>
                  </a:moveTo>
                  <a:lnTo>
                    <a:pt x="255" y="62"/>
                  </a:lnTo>
                  <a:lnTo>
                    <a:pt x="275" y="62"/>
                  </a:lnTo>
                  <a:lnTo>
                    <a:pt x="255" y="41"/>
                  </a:lnTo>
                  <a:close/>
                  <a:moveTo>
                    <a:pt x="448" y="41"/>
                  </a:moveTo>
                  <a:lnTo>
                    <a:pt x="448" y="62"/>
                  </a:lnTo>
                  <a:lnTo>
                    <a:pt x="468" y="62"/>
                  </a:lnTo>
                  <a:lnTo>
                    <a:pt x="468" y="41"/>
                  </a:lnTo>
                  <a:close/>
                  <a:moveTo>
                    <a:pt x="21" y="41"/>
                  </a:moveTo>
                  <a:lnTo>
                    <a:pt x="21" y="62"/>
                  </a:lnTo>
                  <a:lnTo>
                    <a:pt x="21" y="82"/>
                  </a:lnTo>
                  <a:lnTo>
                    <a:pt x="41" y="82"/>
                  </a:lnTo>
                  <a:lnTo>
                    <a:pt x="41" y="62"/>
                  </a:lnTo>
                  <a:cubicBezTo>
                    <a:pt x="66" y="62"/>
                    <a:pt x="66" y="82"/>
                    <a:pt x="66" y="82"/>
                  </a:cubicBezTo>
                  <a:lnTo>
                    <a:pt x="66" y="62"/>
                  </a:lnTo>
                  <a:lnTo>
                    <a:pt x="66" y="41"/>
                  </a:lnTo>
                  <a:close/>
                  <a:moveTo>
                    <a:pt x="341" y="41"/>
                  </a:moveTo>
                  <a:lnTo>
                    <a:pt x="341" y="62"/>
                  </a:lnTo>
                  <a:lnTo>
                    <a:pt x="361" y="62"/>
                  </a:lnTo>
                  <a:lnTo>
                    <a:pt x="382" y="82"/>
                  </a:lnTo>
                  <a:lnTo>
                    <a:pt x="382" y="62"/>
                  </a:lnTo>
                  <a:lnTo>
                    <a:pt x="361" y="41"/>
                  </a:lnTo>
                  <a:close/>
                  <a:moveTo>
                    <a:pt x="702" y="41"/>
                  </a:moveTo>
                  <a:lnTo>
                    <a:pt x="702" y="62"/>
                  </a:lnTo>
                  <a:lnTo>
                    <a:pt x="723" y="82"/>
                  </a:lnTo>
                  <a:lnTo>
                    <a:pt x="723" y="62"/>
                  </a:lnTo>
                  <a:lnTo>
                    <a:pt x="702" y="41"/>
                  </a:lnTo>
                  <a:close/>
                  <a:moveTo>
                    <a:pt x="423" y="62"/>
                  </a:moveTo>
                  <a:lnTo>
                    <a:pt x="423" y="82"/>
                  </a:lnTo>
                  <a:lnTo>
                    <a:pt x="423" y="102"/>
                  </a:lnTo>
                  <a:lnTo>
                    <a:pt x="448" y="102"/>
                  </a:lnTo>
                  <a:lnTo>
                    <a:pt x="448" y="82"/>
                  </a:lnTo>
                  <a:lnTo>
                    <a:pt x="448" y="62"/>
                  </a:lnTo>
                  <a:close/>
                  <a:moveTo>
                    <a:pt x="784" y="21"/>
                  </a:moveTo>
                  <a:lnTo>
                    <a:pt x="763" y="41"/>
                  </a:lnTo>
                  <a:lnTo>
                    <a:pt x="763" y="62"/>
                  </a:lnTo>
                  <a:lnTo>
                    <a:pt x="763" y="82"/>
                  </a:lnTo>
                  <a:lnTo>
                    <a:pt x="763" y="102"/>
                  </a:lnTo>
                  <a:lnTo>
                    <a:pt x="784" y="102"/>
                  </a:lnTo>
                  <a:lnTo>
                    <a:pt x="784" y="82"/>
                  </a:lnTo>
                  <a:lnTo>
                    <a:pt x="784" y="62"/>
                  </a:lnTo>
                  <a:lnTo>
                    <a:pt x="784" y="41"/>
                  </a:lnTo>
                  <a:lnTo>
                    <a:pt x="804" y="41"/>
                  </a:lnTo>
                  <a:lnTo>
                    <a:pt x="804" y="21"/>
                  </a:lnTo>
                  <a:close/>
                  <a:moveTo>
                    <a:pt x="804" y="41"/>
                  </a:moveTo>
                  <a:lnTo>
                    <a:pt x="804" y="62"/>
                  </a:lnTo>
                  <a:cubicBezTo>
                    <a:pt x="829" y="82"/>
                    <a:pt x="829" y="82"/>
                    <a:pt x="829" y="102"/>
                  </a:cubicBezTo>
                  <a:lnTo>
                    <a:pt x="829" y="82"/>
                  </a:lnTo>
                  <a:lnTo>
                    <a:pt x="829" y="62"/>
                  </a:lnTo>
                  <a:lnTo>
                    <a:pt x="829" y="41"/>
                  </a:lnTo>
                  <a:close/>
                  <a:moveTo>
                    <a:pt x="41" y="102"/>
                  </a:moveTo>
                  <a:lnTo>
                    <a:pt x="66" y="128"/>
                  </a:lnTo>
                  <a:lnTo>
                    <a:pt x="66" y="102"/>
                  </a:lnTo>
                  <a:close/>
                  <a:moveTo>
                    <a:pt x="127" y="82"/>
                  </a:moveTo>
                  <a:lnTo>
                    <a:pt x="127" y="102"/>
                  </a:lnTo>
                  <a:lnTo>
                    <a:pt x="148" y="128"/>
                  </a:lnTo>
                  <a:lnTo>
                    <a:pt x="148" y="102"/>
                  </a:lnTo>
                  <a:lnTo>
                    <a:pt x="127" y="82"/>
                  </a:lnTo>
                  <a:close/>
                  <a:moveTo>
                    <a:pt x="550" y="82"/>
                  </a:moveTo>
                  <a:lnTo>
                    <a:pt x="550" y="102"/>
                  </a:lnTo>
                  <a:lnTo>
                    <a:pt x="575" y="128"/>
                  </a:lnTo>
                  <a:lnTo>
                    <a:pt x="575" y="102"/>
                  </a:lnTo>
                  <a:lnTo>
                    <a:pt x="550" y="82"/>
                  </a:lnTo>
                  <a:close/>
                  <a:moveTo>
                    <a:pt x="168" y="82"/>
                  </a:moveTo>
                  <a:lnTo>
                    <a:pt x="168" y="128"/>
                  </a:lnTo>
                  <a:cubicBezTo>
                    <a:pt x="168" y="128"/>
                    <a:pt x="194" y="128"/>
                    <a:pt x="194" y="148"/>
                  </a:cubicBezTo>
                  <a:lnTo>
                    <a:pt x="194" y="128"/>
                  </a:lnTo>
                  <a:lnTo>
                    <a:pt x="194" y="82"/>
                  </a:lnTo>
                  <a:close/>
                  <a:moveTo>
                    <a:pt x="829" y="102"/>
                  </a:moveTo>
                  <a:lnTo>
                    <a:pt x="829" y="128"/>
                  </a:lnTo>
                  <a:lnTo>
                    <a:pt x="829" y="148"/>
                  </a:lnTo>
                  <a:cubicBezTo>
                    <a:pt x="829" y="148"/>
                    <a:pt x="829" y="128"/>
                    <a:pt x="850" y="128"/>
                  </a:cubicBezTo>
                  <a:lnTo>
                    <a:pt x="829" y="102"/>
                  </a:lnTo>
                  <a:close/>
                  <a:moveTo>
                    <a:pt x="870" y="41"/>
                  </a:moveTo>
                  <a:lnTo>
                    <a:pt x="850" y="62"/>
                  </a:lnTo>
                  <a:lnTo>
                    <a:pt x="850" y="102"/>
                  </a:lnTo>
                  <a:lnTo>
                    <a:pt x="870" y="128"/>
                  </a:lnTo>
                  <a:lnTo>
                    <a:pt x="870" y="148"/>
                  </a:lnTo>
                  <a:lnTo>
                    <a:pt x="890" y="148"/>
                  </a:lnTo>
                  <a:lnTo>
                    <a:pt x="890" y="128"/>
                  </a:lnTo>
                  <a:lnTo>
                    <a:pt x="870" y="102"/>
                  </a:lnTo>
                  <a:lnTo>
                    <a:pt x="870" y="82"/>
                  </a:lnTo>
                  <a:lnTo>
                    <a:pt x="870" y="62"/>
                  </a:lnTo>
                  <a:lnTo>
                    <a:pt x="870" y="41"/>
                  </a:lnTo>
                  <a:close/>
                  <a:moveTo>
                    <a:pt x="66" y="128"/>
                  </a:moveTo>
                  <a:lnTo>
                    <a:pt x="66" y="148"/>
                  </a:lnTo>
                  <a:lnTo>
                    <a:pt x="87" y="169"/>
                  </a:lnTo>
                  <a:lnTo>
                    <a:pt x="87" y="148"/>
                  </a:lnTo>
                  <a:lnTo>
                    <a:pt x="66" y="128"/>
                  </a:lnTo>
                  <a:close/>
                  <a:moveTo>
                    <a:pt x="107" y="62"/>
                  </a:moveTo>
                  <a:lnTo>
                    <a:pt x="107" y="102"/>
                  </a:lnTo>
                  <a:cubicBezTo>
                    <a:pt x="107" y="102"/>
                    <a:pt x="127" y="128"/>
                    <a:pt x="127" y="148"/>
                  </a:cubicBezTo>
                  <a:lnTo>
                    <a:pt x="148" y="169"/>
                  </a:lnTo>
                  <a:lnTo>
                    <a:pt x="148" y="148"/>
                  </a:lnTo>
                  <a:cubicBezTo>
                    <a:pt x="148" y="148"/>
                    <a:pt x="127" y="148"/>
                    <a:pt x="127" y="128"/>
                  </a:cubicBezTo>
                  <a:lnTo>
                    <a:pt x="127" y="102"/>
                  </a:lnTo>
                  <a:cubicBezTo>
                    <a:pt x="107" y="82"/>
                    <a:pt x="107" y="82"/>
                    <a:pt x="107" y="62"/>
                  </a:cubicBezTo>
                  <a:close/>
                  <a:moveTo>
                    <a:pt x="784" y="102"/>
                  </a:moveTo>
                  <a:lnTo>
                    <a:pt x="784" y="128"/>
                  </a:lnTo>
                  <a:lnTo>
                    <a:pt x="784" y="148"/>
                  </a:lnTo>
                  <a:lnTo>
                    <a:pt x="804" y="169"/>
                  </a:lnTo>
                  <a:lnTo>
                    <a:pt x="829" y="169"/>
                  </a:lnTo>
                  <a:lnTo>
                    <a:pt x="829" y="148"/>
                  </a:lnTo>
                  <a:lnTo>
                    <a:pt x="804" y="148"/>
                  </a:lnTo>
                  <a:cubicBezTo>
                    <a:pt x="804" y="128"/>
                    <a:pt x="804" y="128"/>
                    <a:pt x="784" y="102"/>
                  </a:cubicBezTo>
                  <a:close/>
                  <a:moveTo>
                    <a:pt x="0" y="169"/>
                  </a:moveTo>
                  <a:lnTo>
                    <a:pt x="0" y="189"/>
                  </a:lnTo>
                  <a:lnTo>
                    <a:pt x="21" y="189"/>
                  </a:lnTo>
                  <a:lnTo>
                    <a:pt x="21" y="169"/>
                  </a:lnTo>
                  <a:close/>
                  <a:moveTo>
                    <a:pt x="41" y="169"/>
                  </a:moveTo>
                  <a:lnTo>
                    <a:pt x="41" y="189"/>
                  </a:lnTo>
                  <a:lnTo>
                    <a:pt x="66" y="189"/>
                  </a:lnTo>
                  <a:lnTo>
                    <a:pt x="66" y="169"/>
                  </a:lnTo>
                  <a:close/>
                  <a:moveTo>
                    <a:pt x="87" y="169"/>
                  </a:moveTo>
                  <a:lnTo>
                    <a:pt x="87" y="189"/>
                  </a:lnTo>
                  <a:lnTo>
                    <a:pt x="107" y="189"/>
                  </a:lnTo>
                  <a:lnTo>
                    <a:pt x="107" y="169"/>
                  </a:lnTo>
                  <a:close/>
                  <a:moveTo>
                    <a:pt x="148" y="169"/>
                  </a:moveTo>
                  <a:lnTo>
                    <a:pt x="148" y="189"/>
                  </a:lnTo>
                  <a:lnTo>
                    <a:pt x="168" y="189"/>
                  </a:lnTo>
                  <a:lnTo>
                    <a:pt x="168" y="169"/>
                  </a:lnTo>
                  <a:close/>
                  <a:moveTo>
                    <a:pt x="595" y="41"/>
                  </a:moveTo>
                  <a:lnTo>
                    <a:pt x="595" y="62"/>
                  </a:lnTo>
                  <a:lnTo>
                    <a:pt x="595" y="102"/>
                  </a:lnTo>
                  <a:lnTo>
                    <a:pt x="595" y="128"/>
                  </a:lnTo>
                  <a:lnTo>
                    <a:pt x="575" y="128"/>
                  </a:lnTo>
                  <a:lnTo>
                    <a:pt x="575" y="148"/>
                  </a:lnTo>
                  <a:lnTo>
                    <a:pt x="595" y="148"/>
                  </a:lnTo>
                  <a:lnTo>
                    <a:pt x="595" y="169"/>
                  </a:lnTo>
                  <a:lnTo>
                    <a:pt x="575" y="189"/>
                  </a:lnTo>
                  <a:lnTo>
                    <a:pt x="616" y="189"/>
                  </a:lnTo>
                  <a:lnTo>
                    <a:pt x="616" y="169"/>
                  </a:lnTo>
                  <a:lnTo>
                    <a:pt x="616" y="148"/>
                  </a:lnTo>
                  <a:lnTo>
                    <a:pt x="616" y="128"/>
                  </a:lnTo>
                  <a:lnTo>
                    <a:pt x="616" y="82"/>
                  </a:lnTo>
                  <a:cubicBezTo>
                    <a:pt x="616" y="82"/>
                    <a:pt x="595" y="62"/>
                    <a:pt x="595" y="41"/>
                  </a:cubicBezTo>
                  <a:close/>
                  <a:moveTo>
                    <a:pt x="616" y="169"/>
                  </a:moveTo>
                  <a:lnTo>
                    <a:pt x="636" y="189"/>
                  </a:lnTo>
                  <a:lnTo>
                    <a:pt x="656" y="189"/>
                  </a:lnTo>
                  <a:lnTo>
                    <a:pt x="656" y="169"/>
                  </a:lnTo>
                  <a:close/>
                  <a:moveTo>
                    <a:pt x="702" y="169"/>
                  </a:moveTo>
                  <a:lnTo>
                    <a:pt x="677" y="189"/>
                  </a:lnTo>
                  <a:lnTo>
                    <a:pt x="702" y="189"/>
                  </a:lnTo>
                  <a:lnTo>
                    <a:pt x="702" y="169"/>
                  </a:lnTo>
                  <a:close/>
                  <a:moveTo>
                    <a:pt x="656" y="82"/>
                  </a:moveTo>
                  <a:lnTo>
                    <a:pt x="656" y="102"/>
                  </a:lnTo>
                  <a:lnTo>
                    <a:pt x="677" y="148"/>
                  </a:lnTo>
                  <a:cubicBezTo>
                    <a:pt x="677" y="148"/>
                    <a:pt x="702" y="148"/>
                    <a:pt x="702" y="169"/>
                  </a:cubicBezTo>
                  <a:lnTo>
                    <a:pt x="723" y="169"/>
                  </a:lnTo>
                  <a:lnTo>
                    <a:pt x="743" y="189"/>
                  </a:lnTo>
                  <a:lnTo>
                    <a:pt x="784" y="189"/>
                  </a:lnTo>
                  <a:lnTo>
                    <a:pt x="804" y="169"/>
                  </a:lnTo>
                  <a:lnTo>
                    <a:pt x="743" y="169"/>
                  </a:lnTo>
                  <a:lnTo>
                    <a:pt x="723" y="148"/>
                  </a:lnTo>
                  <a:lnTo>
                    <a:pt x="723" y="102"/>
                  </a:lnTo>
                  <a:lnTo>
                    <a:pt x="702" y="128"/>
                  </a:lnTo>
                  <a:lnTo>
                    <a:pt x="702" y="148"/>
                  </a:lnTo>
                  <a:cubicBezTo>
                    <a:pt x="702" y="148"/>
                    <a:pt x="702" y="128"/>
                    <a:pt x="677" y="128"/>
                  </a:cubicBezTo>
                  <a:lnTo>
                    <a:pt x="677" y="102"/>
                  </a:lnTo>
                  <a:lnTo>
                    <a:pt x="656" y="82"/>
                  </a:lnTo>
                  <a:close/>
                  <a:moveTo>
                    <a:pt x="957" y="1"/>
                  </a:moveTo>
                  <a:lnTo>
                    <a:pt x="957" y="21"/>
                  </a:lnTo>
                  <a:lnTo>
                    <a:pt x="977" y="41"/>
                  </a:lnTo>
                  <a:lnTo>
                    <a:pt x="977" y="82"/>
                  </a:lnTo>
                  <a:lnTo>
                    <a:pt x="957" y="62"/>
                  </a:lnTo>
                  <a:lnTo>
                    <a:pt x="957" y="41"/>
                  </a:lnTo>
                  <a:lnTo>
                    <a:pt x="957" y="21"/>
                  </a:lnTo>
                  <a:lnTo>
                    <a:pt x="931" y="21"/>
                  </a:lnTo>
                  <a:lnTo>
                    <a:pt x="931" y="41"/>
                  </a:lnTo>
                  <a:lnTo>
                    <a:pt x="911" y="41"/>
                  </a:lnTo>
                  <a:lnTo>
                    <a:pt x="911" y="62"/>
                  </a:lnTo>
                  <a:lnTo>
                    <a:pt x="911" y="82"/>
                  </a:lnTo>
                  <a:lnTo>
                    <a:pt x="911" y="128"/>
                  </a:lnTo>
                  <a:lnTo>
                    <a:pt x="911" y="148"/>
                  </a:lnTo>
                  <a:lnTo>
                    <a:pt x="890" y="148"/>
                  </a:lnTo>
                  <a:lnTo>
                    <a:pt x="890" y="169"/>
                  </a:lnTo>
                  <a:lnTo>
                    <a:pt x="829" y="169"/>
                  </a:lnTo>
                  <a:lnTo>
                    <a:pt x="829" y="189"/>
                  </a:lnTo>
                  <a:lnTo>
                    <a:pt x="870" y="189"/>
                  </a:lnTo>
                  <a:cubicBezTo>
                    <a:pt x="890" y="189"/>
                    <a:pt x="890" y="189"/>
                    <a:pt x="911" y="169"/>
                  </a:cubicBezTo>
                  <a:lnTo>
                    <a:pt x="931" y="148"/>
                  </a:lnTo>
                  <a:lnTo>
                    <a:pt x="931" y="128"/>
                  </a:lnTo>
                  <a:lnTo>
                    <a:pt x="931" y="82"/>
                  </a:lnTo>
                  <a:lnTo>
                    <a:pt x="957" y="82"/>
                  </a:lnTo>
                  <a:lnTo>
                    <a:pt x="957" y="128"/>
                  </a:lnTo>
                  <a:lnTo>
                    <a:pt x="977" y="148"/>
                  </a:lnTo>
                  <a:lnTo>
                    <a:pt x="977" y="169"/>
                  </a:lnTo>
                  <a:lnTo>
                    <a:pt x="911" y="169"/>
                  </a:lnTo>
                  <a:cubicBezTo>
                    <a:pt x="911" y="189"/>
                    <a:pt x="911" y="189"/>
                    <a:pt x="931" y="189"/>
                  </a:cubicBezTo>
                  <a:lnTo>
                    <a:pt x="977" y="189"/>
                  </a:lnTo>
                  <a:lnTo>
                    <a:pt x="997" y="169"/>
                  </a:lnTo>
                  <a:lnTo>
                    <a:pt x="1018" y="189"/>
                  </a:lnTo>
                  <a:lnTo>
                    <a:pt x="1018" y="169"/>
                  </a:lnTo>
                  <a:lnTo>
                    <a:pt x="997" y="148"/>
                  </a:lnTo>
                  <a:lnTo>
                    <a:pt x="997" y="128"/>
                  </a:lnTo>
                  <a:lnTo>
                    <a:pt x="1018" y="102"/>
                  </a:lnTo>
                  <a:lnTo>
                    <a:pt x="1018" y="82"/>
                  </a:lnTo>
                  <a:cubicBezTo>
                    <a:pt x="997" y="82"/>
                    <a:pt x="997" y="62"/>
                    <a:pt x="997" y="62"/>
                  </a:cubicBezTo>
                  <a:lnTo>
                    <a:pt x="997" y="41"/>
                  </a:lnTo>
                  <a:lnTo>
                    <a:pt x="997" y="21"/>
                  </a:lnTo>
                  <a:lnTo>
                    <a:pt x="977" y="21"/>
                  </a:lnTo>
                  <a:lnTo>
                    <a:pt x="977" y="1"/>
                  </a:lnTo>
                  <a:close/>
                  <a:moveTo>
                    <a:pt x="21" y="189"/>
                  </a:moveTo>
                  <a:lnTo>
                    <a:pt x="41" y="209"/>
                  </a:lnTo>
                  <a:lnTo>
                    <a:pt x="41" y="189"/>
                  </a:lnTo>
                  <a:close/>
                  <a:moveTo>
                    <a:pt x="468" y="62"/>
                  </a:moveTo>
                  <a:lnTo>
                    <a:pt x="468" y="82"/>
                  </a:lnTo>
                  <a:lnTo>
                    <a:pt x="468" y="102"/>
                  </a:lnTo>
                  <a:lnTo>
                    <a:pt x="468" y="128"/>
                  </a:lnTo>
                  <a:lnTo>
                    <a:pt x="448" y="102"/>
                  </a:lnTo>
                  <a:lnTo>
                    <a:pt x="448" y="128"/>
                  </a:lnTo>
                  <a:lnTo>
                    <a:pt x="468" y="148"/>
                  </a:lnTo>
                  <a:lnTo>
                    <a:pt x="468" y="169"/>
                  </a:lnTo>
                  <a:lnTo>
                    <a:pt x="448" y="189"/>
                  </a:lnTo>
                  <a:lnTo>
                    <a:pt x="423" y="189"/>
                  </a:lnTo>
                  <a:lnTo>
                    <a:pt x="402" y="169"/>
                  </a:lnTo>
                  <a:lnTo>
                    <a:pt x="402" y="148"/>
                  </a:lnTo>
                  <a:lnTo>
                    <a:pt x="402" y="128"/>
                  </a:lnTo>
                  <a:cubicBezTo>
                    <a:pt x="402" y="128"/>
                    <a:pt x="402" y="102"/>
                    <a:pt x="382" y="102"/>
                  </a:cubicBezTo>
                  <a:lnTo>
                    <a:pt x="382" y="128"/>
                  </a:lnTo>
                  <a:lnTo>
                    <a:pt x="382" y="148"/>
                  </a:lnTo>
                  <a:cubicBezTo>
                    <a:pt x="361" y="148"/>
                    <a:pt x="361" y="128"/>
                    <a:pt x="361" y="128"/>
                  </a:cubicBezTo>
                  <a:cubicBezTo>
                    <a:pt x="361" y="102"/>
                    <a:pt x="361" y="102"/>
                    <a:pt x="341" y="82"/>
                  </a:cubicBezTo>
                  <a:lnTo>
                    <a:pt x="341" y="102"/>
                  </a:lnTo>
                  <a:lnTo>
                    <a:pt x="341" y="128"/>
                  </a:lnTo>
                  <a:cubicBezTo>
                    <a:pt x="341" y="148"/>
                    <a:pt x="341" y="148"/>
                    <a:pt x="361" y="148"/>
                  </a:cubicBezTo>
                  <a:lnTo>
                    <a:pt x="361" y="169"/>
                  </a:lnTo>
                  <a:lnTo>
                    <a:pt x="361" y="189"/>
                  </a:lnTo>
                  <a:lnTo>
                    <a:pt x="321" y="189"/>
                  </a:lnTo>
                  <a:lnTo>
                    <a:pt x="295" y="169"/>
                  </a:lnTo>
                  <a:lnTo>
                    <a:pt x="295" y="148"/>
                  </a:lnTo>
                  <a:lnTo>
                    <a:pt x="295" y="128"/>
                  </a:lnTo>
                  <a:lnTo>
                    <a:pt x="295" y="102"/>
                  </a:lnTo>
                  <a:cubicBezTo>
                    <a:pt x="295" y="102"/>
                    <a:pt x="295" y="82"/>
                    <a:pt x="275" y="82"/>
                  </a:cubicBezTo>
                  <a:lnTo>
                    <a:pt x="275" y="102"/>
                  </a:lnTo>
                  <a:lnTo>
                    <a:pt x="255" y="102"/>
                  </a:lnTo>
                  <a:lnTo>
                    <a:pt x="255" y="128"/>
                  </a:lnTo>
                  <a:lnTo>
                    <a:pt x="275" y="148"/>
                  </a:lnTo>
                  <a:lnTo>
                    <a:pt x="275" y="169"/>
                  </a:lnTo>
                  <a:lnTo>
                    <a:pt x="255" y="189"/>
                  </a:lnTo>
                  <a:lnTo>
                    <a:pt x="234" y="189"/>
                  </a:lnTo>
                  <a:lnTo>
                    <a:pt x="214" y="169"/>
                  </a:lnTo>
                  <a:lnTo>
                    <a:pt x="234" y="169"/>
                  </a:lnTo>
                  <a:lnTo>
                    <a:pt x="234" y="148"/>
                  </a:lnTo>
                  <a:lnTo>
                    <a:pt x="234" y="128"/>
                  </a:lnTo>
                  <a:lnTo>
                    <a:pt x="234" y="102"/>
                  </a:lnTo>
                  <a:lnTo>
                    <a:pt x="214" y="82"/>
                  </a:lnTo>
                  <a:lnTo>
                    <a:pt x="214" y="102"/>
                  </a:lnTo>
                  <a:lnTo>
                    <a:pt x="214" y="128"/>
                  </a:lnTo>
                  <a:lnTo>
                    <a:pt x="214" y="148"/>
                  </a:lnTo>
                  <a:lnTo>
                    <a:pt x="194" y="148"/>
                  </a:lnTo>
                  <a:lnTo>
                    <a:pt x="194" y="169"/>
                  </a:lnTo>
                  <a:lnTo>
                    <a:pt x="194" y="189"/>
                  </a:lnTo>
                  <a:lnTo>
                    <a:pt x="214" y="189"/>
                  </a:lnTo>
                  <a:lnTo>
                    <a:pt x="234" y="209"/>
                  </a:lnTo>
                  <a:lnTo>
                    <a:pt x="255" y="209"/>
                  </a:lnTo>
                  <a:lnTo>
                    <a:pt x="275" y="189"/>
                  </a:lnTo>
                  <a:lnTo>
                    <a:pt x="295" y="189"/>
                  </a:lnTo>
                  <a:lnTo>
                    <a:pt x="321" y="209"/>
                  </a:lnTo>
                  <a:lnTo>
                    <a:pt x="382" y="209"/>
                  </a:lnTo>
                  <a:lnTo>
                    <a:pt x="382" y="189"/>
                  </a:lnTo>
                  <a:lnTo>
                    <a:pt x="402" y="209"/>
                  </a:lnTo>
                  <a:lnTo>
                    <a:pt x="468" y="209"/>
                  </a:lnTo>
                  <a:lnTo>
                    <a:pt x="468" y="189"/>
                  </a:lnTo>
                  <a:lnTo>
                    <a:pt x="509" y="189"/>
                  </a:lnTo>
                  <a:cubicBezTo>
                    <a:pt x="529" y="189"/>
                    <a:pt x="529" y="189"/>
                    <a:pt x="550" y="209"/>
                  </a:cubicBezTo>
                  <a:lnTo>
                    <a:pt x="575" y="209"/>
                  </a:lnTo>
                  <a:lnTo>
                    <a:pt x="575" y="189"/>
                  </a:lnTo>
                  <a:lnTo>
                    <a:pt x="550" y="189"/>
                  </a:lnTo>
                  <a:cubicBezTo>
                    <a:pt x="550" y="189"/>
                    <a:pt x="529" y="189"/>
                    <a:pt x="529" y="169"/>
                  </a:cubicBezTo>
                  <a:lnTo>
                    <a:pt x="489" y="169"/>
                  </a:lnTo>
                  <a:lnTo>
                    <a:pt x="489" y="148"/>
                  </a:lnTo>
                  <a:lnTo>
                    <a:pt x="489" y="102"/>
                  </a:lnTo>
                  <a:lnTo>
                    <a:pt x="489" y="82"/>
                  </a:lnTo>
                  <a:lnTo>
                    <a:pt x="468" y="62"/>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9"/>
            <p:cNvSpPr/>
            <p:nvPr/>
          </p:nvSpPr>
          <p:spPr>
            <a:xfrm>
              <a:off x="2532107" y="2176883"/>
              <a:ext cx="7980" cy="12488"/>
            </a:xfrm>
            <a:custGeom>
              <a:rect b="b" l="l" r="r" t="t"/>
              <a:pathLst>
                <a:path extrusionOk="0" h="169" w="108">
                  <a:moveTo>
                    <a:pt x="61" y="21"/>
                  </a:moveTo>
                  <a:lnTo>
                    <a:pt x="61" y="41"/>
                  </a:lnTo>
                  <a:cubicBezTo>
                    <a:pt x="61" y="62"/>
                    <a:pt x="61" y="62"/>
                    <a:pt x="87" y="82"/>
                  </a:cubicBezTo>
                  <a:cubicBezTo>
                    <a:pt x="87" y="102"/>
                    <a:pt x="87" y="102"/>
                    <a:pt x="61" y="128"/>
                  </a:cubicBezTo>
                  <a:lnTo>
                    <a:pt x="61" y="82"/>
                  </a:lnTo>
                  <a:lnTo>
                    <a:pt x="41" y="62"/>
                  </a:lnTo>
                  <a:cubicBezTo>
                    <a:pt x="41" y="41"/>
                    <a:pt x="41" y="41"/>
                    <a:pt x="61" y="21"/>
                  </a:cubicBezTo>
                  <a:close/>
                  <a:moveTo>
                    <a:pt x="41" y="1"/>
                  </a:moveTo>
                  <a:lnTo>
                    <a:pt x="41" y="21"/>
                  </a:lnTo>
                  <a:cubicBezTo>
                    <a:pt x="21" y="41"/>
                    <a:pt x="21" y="41"/>
                    <a:pt x="21" y="62"/>
                  </a:cubicBezTo>
                  <a:lnTo>
                    <a:pt x="21" y="82"/>
                  </a:lnTo>
                  <a:lnTo>
                    <a:pt x="41" y="102"/>
                  </a:lnTo>
                  <a:lnTo>
                    <a:pt x="41" y="128"/>
                  </a:lnTo>
                  <a:lnTo>
                    <a:pt x="41" y="148"/>
                  </a:lnTo>
                  <a:lnTo>
                    <a:pt x="0" y="148"/>
                  </a:lnTo>
                  <a:lnTo>
                    <a:pt x="0" y="169"/>
                  </a:lnTo>
                  <a:lnTo>
                    <a:pt x="87" y="169"/>
                  </a:lnTo>
                  <a:lnTo>
                    <a:pt x="87" y="148"/>
                  </a:lnTo>
                  <a:lnTo>
                    <a:pt x="107" y="128"/>
                  </a:lnTo>
                  <a:lnTo>
                    <a:pt x="107" y="102"/>
                  </a:lnTo>
                  <a:lnTo>
                    <a:pt x="107" y="62"/>
                  </a:lnTo>
                  <a:lnTo>
                    <a:pt x="87" y="41"/>
                  </a:lnTo>
                  <a:lnTo>
                    <a:pt x="87" y="21"/>
                  </a:lnTo>
                  <a:lnTo>
                    <a:pt x="61" y="1"/>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9"/>
            <p:cNvSpPr/>
            <p:nvPr/>
          </p:nvSpPr>
          <p:spPr>
            <a:xfrm>
              <a:off x="2707601" y="2099814"/>
              <a:ext cx="62513" cy="3473"/>
            </a:xfrm>
            <a:custGeom>
              <a:rect b="b" l="l" r="r" t="t"/>
              <a:pathLst>
                <a:path extrusionOk="0" h="47" w="846">
                  <a:moveTo>
                    <a:pt x="1" y="26"/>
                  </a:moveTo>
                  <a:cubicBezTo>
                    <a:pt x="1" y="47"/>
                    <a:pt x="21" y="47"/>
                    <a:pt x="21" y="47"/>
                  </a:cubicBezTo>
                  <a:lnTo>
                    <a:pt x="62" y="47"/>
                  </a:lnTo>
                  <a:cubicBezTo>
                    <a:pt x="103" y="47"/>
                    <a:pt x="128" y="47"/>
                    <a:pt x="169" y="26"/>
                  </a:cubicBezTo>
                  <a:close/>
                  <a:moveTo>
                    <a:pt x="169" y="1"/>
                  </a:moveTo>
                  <a:lnTo>
                    <a:pt x="169" y="26"/>
                  </a:lnTo>
                  <a:lnTo>
                    <a:pt x="336" y="26"/>
                  </a:lnTo>
                  <a:cubicBezTo>
                    <a:pt x="357" y="26"/>
                    <a:pt x="382" y="26"/>
                    <a:pt x="403" y="47"/>
                  </a:cubicBezTo>
                  <a:lnTo>
                    <a:pt x="464" y="47"/>
                  </a:lnTo>
                  <a:cubicBezTo>
                    <a:pt x="464" y="26"/>
                    <a:pt x="464" y="26"/>
                    <a:pt x="484" y="26"/>
                  </a:cubicBezTo>
                  <a:lnTo>
                    <a:pt x="845" y="26"/>
                  </a:lnTo>
                  <a:lnTo>
                    <a:pt x="845" y="1"/>
                  </a:lnTo>
                  <a:close/>
                </a:path>
              </a:pathLst>
            </a:custGeom>
            <a:solidFill>
              <a:srgbClr val="F6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9"/>
            <p:cNvSpPr/>
            <p:nvPr/>
          </p:nvSpPr>
          <p:spPr>
            <a:xfrm>
              <a:off x="2682404" y="2099814"/>
              <a:ext cx="92587" cy="23793"/>
            </a:xfrm>
            <a:custGeom>
              <a:rect b="b" l="l" r="r" t="t"/>
              <a:pathLst>
                <a:path extrusionOk="0" h="322" w="1253">
                  <a:moveTo>
                    <a:pt x="21" y="1"/>
                  </a:moveTo>
                  <a:lnTo>
                    <a:pt x="1" y="26"/>
                  </a:lnTo>
                  <a:lnTo>
                    <a:pt x="1" y="47"/>
                  </a:lnTo>
                  <a:lnTo>
                    <a:pt x="1" y="67"/>
                  </a:lnTo>
                  <a:lnTo>
                    <a:pt x="1" y="87"/>
                  </a:lnTo>
                  <a:lnTo>
                    <a:pt x="1" y="108"/>
                  </a:lnTo>
                  <a:lnTo>
                    <a:pt x="1" y="128"/>
                  </a:lnTo>
                  <a:lnTo>
                    <a:pt x="21" y="128"/>
                  </a:lnTo>
                  <a:lnTo>
                    <a:pt x="21" y="154"/>
                  </a:lnTo>
                  <a:lnTo>
                    <a:pt x="21" y="174"/>
                  </a:lnTo>
                  <a:lnTo>
                    <a:pt x="21" y="194"/>
                  </a:lnTo>
                  <a:lnTo>
                    <a:pt x="21" y="235"/>
                  </a:lnTo>
                  <a:lnTo>
                    <a:pt x="21" y="255"/>
                  </a:lnTo>
                  <a:lnTo>
                    <a:pt x="21" y="321"/>
                  </a:lnTo>
                  <a:lnTo>
                    <a:pt x="764" y="321"/>
                  </a:lnTo>
                  <a:cubicBezTo>
                    <a:pt x="784" y="321"/>
                    <a:pt x="805" y="301"/>
                    <a:pt x="825" y="301"/>
                  </a:cubicBezTo>
                  <a:lnTo>
                    <a:pt x="825" y="321"/>
                  </a:lnTo>
                  <a:lnTo>
                    <a:pt x="850" y="321"/>
                  </a:lnTo>
                  <a:lnTo>
                    <a:pt x="871" y="301"/>
                  </a:lnTo>
                  <a:lnTo>
                    <a:pt x="1207" y="301"/>
                  </a:lnTo>
                  <a:lnTo>
                    <a:pt x="1207" y="215"/>
                  </a:lnTo>
                  <a:cubicBezTo>
                    <a:pt x="1207" y="174"/>
                    <a:pt x="1207" y="154"/>
                    <a:pt x="1232" y="108"/>
                  </a:cubicBezTo>
                  <a:lnTo>
                    <a:pt x="1232" y="87"/>
                  </a:lnTo>
                  <a:lnTo>
                    <a:pt x="1232" y="67"/>
                  </a:lnTo>
                  <a:lnTo>
                    <a:pt x="1232" y="47"/>
                  </a:lnTo>
                  <a:cubicBezTo>
                    <a:pt x="1232" y="47"/>
                    <a:pt x="1252" y="47"/>
                    <a:pt x="1252" y="26"/>
                  </a:cubicBezTo>
                  <a:lnTo>
                    <a:pt x="1059" y="26"/>
                  </a:lnTo>
                  <a:cubicBezTo>
                    <a:pt x="1039" y="26"/>
                    <a:pt x="1039" y="26"/>
                    <a:pt x="1018" y="47"/>
                  </a:cubicBezTo>
                  <a:lnTo>
                    <a:pt x="362" y="47"/>
                  </a:lnTo>
                  <a:cubicBezTo>
                    <a:pt x="362" y="47"/>
                    <a:pt x="342" y="47"/>
                    <a:pt x="342" y="26"/>
                  </a:cubicBezTo>
                  <a:lnTo>
                    <a:pt x="42" y="26"/>
                  </a:lnTo>
                  <a:lnTo>
                    <a:pt x="42" y="1"/>
                  </a:ln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9"/>
            <p:cNvSpPr/>
            <p:nvPr/>
          </p:nvSpPr>
          <p:spPr>
            <a:xfrm>
              <a:off x="2685433" y="2099814"/>
              <a:ext cx="86159" cy="5025"/>
            </a:xfrm>
            <a:custGeom>
              <a:rect b="b" l="l" r="r" t="t"/>
              <a:pathLst>
                <a:path extrusionOk="0" h="68" w="1166">
                  <a:moveTo>
                    <a:pt x="469" y="1"/>
                  </a:moveTo>
                  <a:lnTo>
                    <a:pt x="469" y="26"/>
                  </a:lnTo>
                  <a:lnTo>
                    <a:pt x="1" y="26"/>
                  </a:lnTo>
                  <a:lnTo>
                    <a:pt x="1" y="47"/>
                  </a:lnTo>
                  <a:lnTo>
                    <a:pt x="1" y="67"/>
                  </a:lnTo>
                  <a:lnTo>
                    <a:pt x="428" y="67"/>
                  </a:lnTo>
                  <a:cubicBezTo>
                    <a:pt x="448" y="67"/>
                    <a:pt x="448" y="67"/>
                    <a:pt x="469" y="47"/>
                  </a:cubicBezTo>
                  <a:lnTo>
                    <a:pt x="830" y="47"/>
                  </a:lnTo>
                  <a:cubicBezTo>
                    <a:pt x="850" y="47"/>
                    <a:pt x="870" y="47"/>
                    <a:pt x="891" y="26"/>
                  </a:cubicBezTo>
                  <a:lnTo>
                    <a:pt x="957" y="26"/>
                  </a:lnTo>
                  <a:cubicBezTo>
                    <a:pt x="977" y="47"/>
                    <a:pt x="998" y="47"/>
                    <a:pt x="1018" y="47"/>
                  </a:cubicBezTo>
                  <a:lnTo>
                    <a:pt x="1145" y="47"/>
                  </a:lnTo>
                  <a:lnTo>
                    <a:pt x="1166" y="26"/>
                  </a:lnTo>
                  <a:cubicBezTo>
                    <a:pt x="1166" y="1"/>
                    <a:pt x="1166" y="1"/>
                    <a:pt x="1145" y="1"/>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9"/>
            <p:cNvSpPr/>
            <p:nvPr/>
          </p:nvSpPr>
          <p:spPr>
            <a:xfrm>
              <a:off x="2629053" y="2122055"/>
              <a:ext cx="185027" cy="203352"/>
            </a:xfrm>
            <a:custGeom>
              <a:rect b="b" l="l" r="r" t="t"/>
              <a:pathLst>
                <a:path extrusionOk="0" h="2752" w="2504">
                  <a:moveTo>
                    <a:pt x="1547" y="0"/>
                  </a:moveTo>
                  <a:cubicBezTo>
                    <a:pt x="1527" y="0"/>
                    <a:pt x="1506" y="20"/>
                    <a:pt x="1486" y="20"/>
                  </a:cubicBezTo>
                  <a:lnTo>
                    <a:pt x="1" y="20"/>
                  </a:lnTo>
                  <a:cubicBezTo>
                    <a:pt x="1" y="20"/>
                    <a:pt x="21" y="41"/>
                    <a:pt x="21" y="61"/>
                  </a:cubicBezTo>
                  <a:lnTo>
                    <a:pt x="21" y="107"/>
                  </a:lnTo>
                  <a:lnTo>
                    <a:pt x="21" y="127"/>
                  </a:lnTo>
                  <a:lnTo>
                    <a:pt x="21" y="168"/>
                  </a:lnTo>
                  <a:lnTo>
                    <a:pt x="21" y="188"/>
                  </a:lnTo>
                  <a:lnTo>
                    <a:pt x="21" y="254"/>
                  </a:lnTo>
                  <a:cubicBezTo>
                    <a:pt x="21" y="254"/>
                    <a:pt x="21" y="275"/>
                    <a:pt x="46" y="275"/>
                  </a:cubicBezTo>
                  <a:lnTo>
                    <a:pt x="46" y="295"/>
                  </a:lnTo>
                  <a:lnTo>
                    <a:pt x="46" y="361"/>
                  </a:lnTo>
                  <a:lnTo>
                    <a:pt x="46" y="382"/>
                  </a:lnTo>
                  <a:lnTo>
                    <a:pt x="46" y="402"/>
                  </a:lnTo>
                  <a:lnTo>
                    <a:pt x="46" y="443"/>
                  </a:lnTo>
                  <a:lnTo>
                    <a:pt x="67" y="463"/>
                  </a:lnTo>
                  <a:lnTo>
                    <a:pt x="67" y="488"/>
                  </a:lnTo>
                  <a:lnTo>
                    <a:pt x="67" y="529"/>
                  </a:lnTo>
                  <a:lnTo>
                    <a:pt x="67" y="549"/>
                  </a:lnTo>
                  <a:lnTo>
                    <a:pt x="67" y="570"/>
                  </a:lnTo>
                  <a:lnTo>
                    <a:pt x="67" y="616"/>
                  </a:lnTo>
                  <a:lnTo>
                    <a:pt x="67" y="677"/>
                  </a:lnTo>
                  <a:lnTo>
                    <a:pt x="67" y="697"/>
                  </a:lnTo>
                  <a:lnTo>
                    <a:pt x="67" y="717"/>
                  </a:lnTo>
                  <a:lnTo>
                    <a:pt x="67" y="783"/>
                  </a:lnTo>
                  <a:lnTo>
                    <a:pt x="67" y="824"/>
                  </a:lnTo>
                  <a:lnTo>
                    <a:pt x="67" y="870"/>
                  </a:lnTo>
                  <a:lnTo>
                    <a:pt x="67" y="890"/>
                  </a:lnTo>
                  <a:lnTo>
                    <a:pt x="67" y="931"/>
                  </a:lnTo>
                  <a:lnTo>
                    <a:pt x="67" y="951"/>
                  </a:lnTo>
                  <a:lnTo>
                    <a:pt x="67" y="972"/>
                  </a:lnTo>
                  <a:cubicBezTo>
                    <a:pt x="67" y="997"/>
                    <a:pt x="67" y="1017"/>
                    <a:pt x="87" y="1038"/>
                  </a:cubicBezTo>
                  <a:lnTo>
                    <a:pt x="87" y="1058"/>
                  </a:lnTo>
                  <a:lnTo>
                    <a:pt x="87" y="1099"/>
                  </a:lnTo>
                  <a:lnTo>
                    <a:pt x="87" y="1292"/>
                  </a:lnTo>
                  <a:lnTo>
                    <a:pt x="87" y="1333"/>
                  </a:lnTo>
                  <a:lnTo>
                    <a:pt x="87" y="1353"/>
                  </a:lnTo>
                  <a:lnTo>
                    <a:pt x="87" y="1440"/>
                  </a:lnTo>
                  <a:lnTo>
                    <a:pt x="87" y="1506"/>
                  </a:lnTo>
                  <a:cubicBezTo>
                    <a:pt x="87" y="1526"/>
                    <a:pt x="87" y="1546"/>
                    <a:pt x="107" y="1567"/>
                  </a:cubicBezTo>
                  <a:lnTo>
                    <a:pt x="107" y="1674"/>
                  </a:lnTo>
                  <a:lnTo>
                    <a:pt x="107" y="1694"/>
                  </a:lnTo>
                  <a:lnTo>
                    <a:pt x="107" y="1735"/>
                  </a:lnTo>
                  <a:lnTo>
                    <a:pt x="107" y="1760"/>
                  </a:lnTo>
                  <a:lnTo>
                    <a:pt x="107" y="1801"/>
                  </a:lnTo>
                  <a:lnTo>
                    <a:pt x="107" y="1841"/>
                  </a:lnTo>
                  <a:lnTo>
                    <a:pt x="107" y="1862"/>
                  </a:lnTo>
                  <a:lnTo>
                    <a:pt x="107" y="1887"/>
                  </a:lnTo>
                  <a:lnTo>
                    <a:pt x="107" y="1928"/>
                  </a:lnTo>
                  <a:lnTo>
                    <a:pt x="107" y="1948"/>
                  </a:lnTo>
                  <a:lnTo>
                    <a:pt x="107" y="1989"/>
                  </a:lnTo>
                  <a:lnTo>
                    <a:pt x="107" y="2055"/>
                  </a:lnTo>
                  <a:lnTo>
                    <a:pt x="107" y="2075"/>
                  </a:lnTo>
                  <a:cubicBezTo>
                    <a:pt x="107" y="2096"/>
                    <a:pt x="107" y="2116"/>
                    <a:pt x="128" y="2142"/>
                  </a:cubicBezTo>
                  <a:lnTo>
                    <a:pt x="128" y="2162"/>
                  </a:lnTo>
                  <a:lnTo>
                    <a:pt x="128" y="2243"/>
                  </a:lnTo>
                  <a:cubicBezTo>
                    <a:pt x="128" y="2269"/>
                    <a:pt x="128" y="2289"/>
                    <a:pt x="148" y="2289"/>
                  </a:cubicBezTo>
                  <a:lnTo>
                    <a:pt x="148" y="2309"/>
                  </a:lnTo>
                  <a:lnTo>
                    <a:pt x="148" y="2330"/>
                  </a:lnTo>
                  <a:lnTo>
                    <a:pt x="148" y="2437"/>
                  </a:lnTo>
                  <a:lnTo>
                    <a:pt x="148" y="2498"/>
                  </a:lnTo>
                  <a:lnTo>
                    <a:pt x="148" y="2523"/>
                  </a:lnTo>
                  <a:lnTo>
                    <a:pt x="148" y="2543"/>
                  </a:lnTo>
                  <a:lnTo>
                    <a:pt x="174" y="2564"/>
                  </a:lnTo>
                  <a:lnTo>
                    <a:pt x="174" y="2604"/>
                  </a:lnTo>
                  <a:lnTo>
                    <a:pt x="174" y="2650"/>
                  </a:lnTo>
                  <a:lnTo>
                    <a:pt x="174" y="2711"/>
                  </a:lnTo>
                  <a:lnTo>
                    <a:pt x="174" y="2752"/>
                  </a:lnTo>
                  <a:lnTo>
                    <a:pt x="403" y="2752"/>
                  </a:lnTo>
                  <a:lnTo>
                    <a:pt x="403" y="2732"/>
                  </a:lnTo>
                  <a:lnTo>
                    <a:pt x="403" y="2691"/>
                  </a:lnTo>
                  <a:lnTo>
                    <a:pt x="403" y="2604"/>
                  </a:lnTo>
                  <a:lnTo>
                    <a:pt x="403" y="2543"/>
                  </a:lnTo>
                  <a:lnTo>
                    <a:pt x="403" y="2523"/>
                  </a:lnTo>
                  <a:lnTo>
                    <a:pt x="403" y="2498"/>
                  </a:lnTo>
                  <a:lnTo>
                    <a:pt x="403" y="2477"/>
                  </a:lnTo>
                  <a:lnTo>
                    <a:pt x="403" y="2457"/>
                  </a:lnTo>
                  <a:lnTo>
                    <a:pt x="403" y="2437"/>
                  </a:lnTo>
                  <a:lnTo>
                    <a:pt x="403" y="2396"/>
                  </a:lnTo>
                  <a:lnTo>
                    <a:pt x="403" y="2350"/>
                  </a:lnTo>
                  <a:cubicBezTo>
                    <a:pt x="428" y="2330"/>
                    <a:pt x="428" y="2309"/>
                    <a:pt x="428" y="2269"/>
                  </a:cubicBezTo>
                  <a:lnTo>
                    <a:pt x="428" y="2243"/>
                  </a:lnTo>
                  <a:lnTo>
                    <a:pt x="428" y="2223"/>
                  </a:lnTo>
                  <a:lnTo>
                    <a:pt x="428" y="2203"/>
                  </a:lnTo>
                  <a:lnTo>
                    <a:pt x="428" y="2116"/>
                  </a:lnTo>
                  <a:lnTo>
                    <a:pt x="403" y="2116"/>
                  </a:lnTo>
                  <a:lnTo>
                    <a:pt x="403" y="2055"/>
                  </a:lnTo>
                  <a:lnTo>
                    <a:pt x="403" y="2035"/>
                  </a:lnTo>
                  <a:lnTo>
                    <a:pt x="403" y="2014"/>
                  </a:lnTo>
                  <a:lnTo>
                    <a:pt x="403" y="1948"/>
                  </a:lnTo>
                  <a:lnTo>
                    <a:pt x="403" y="1928"/>
                  </a:lnTo>
                  <a:lnTo>
                    <a:pt x="403" y="1908"/>
                  </a:lnTo>
                  <a:lnTo>
                    <a:pt x="403" y="1862"/>
                  </a:lnTo>
                  <a:lnTo>
                    <a:pt x="403" y="1780"/>
                  </a:lnTo>
                  <a:lnTo>
                    <a:pt x="403" y="1694"/>
                  </a:lnTo>
                  <a:lnTo>
                    <a:pt x="403" y="1653"/>
                  </a:lnTo>
                  <a:lnTo>
                    <a:pt x="403" y="1633"/>
                  </a:lnTo>
                  <a:lnTo>
                    <a:pt x="403" y="1607"/>
                  </a:lnTo>
                  <a:lnTo>
                    <a:pt x="403" y="1526"/>
                  </a:lnTo>
                  <a:lnTo>
                    <a:pt x="403" y="1480"/>
                  </a:lnTo>
                  <a:lnTo>
                    <a:pt x="403" y="1440"/>
                  </a:lnTo>
                  <a:lnTo>
                    <a:pt x="403" y="1353"/>
                  </a:lnTo>
                  <a:lnTo>
                    <a:pt x="403" y="1272"/>
                  </a:lnTo>
                  <a:lnTo>
                    <a:pt x="403" y="1251"/>
                  </a:lnTo>
                  <a:lnTo>
                    <a:pt x="403" y="1185"/>
                  </a:lnTo>
                  <a:lnTo>
                    <a:pt x="403" y="1165"/>
                  </a:lnTo>
                  <a:lnTo>
                    <a:pt x="403" y="1145"/>
                  </a:lnTo>
                  <a:cubicBezTo>
                    <a:pt x="403" y="1124"/>
                    <a:pt x="403" y="1099"/>
                    <a:pt x="382" y="1099"/>
                  </a:cubicBezTo>
                  <a:lnTo>
                    <a:pt x="382" y="1017"/>
                  </a:lnTo>
                  <a:lnTo>
                    <a:pt x="382" y="931"/>
                  </a:lnTo>
                  <a:lnTo>
                    <a:pt x="382" y="890"/>
                  </a:lnTo>
                  <a:lnTo>
                    <a:pt x="382" y="844"/>
                  </a:lnTo>
                  <a:lnTo>
                    <a:pt x="382" y="804"/>
                  </a:lnTo>
                  <a:lnTo>
                    <a:pt x="382" y="763"/>
                  </a:lnTo>
                  <a:lnTo>
                    <a:pt x="382" y="697"/>
                  </a:lnTo>
                  <a:lnTo>
                    <a:pt x="382" y="677"/>
                  </a:lnTo>
                  <a:cubicBezTo>
                    <a:pt x="362" y="656"/>
                    <a:pt x="362" y="636"/>
                    <a:pt x="362" y="616"/>
                  </a:cubicBezTo>
                  <a:lnTo>
                    <a:pt x="362" y="570"/>
                  </a:lnTo>
                  <a:lnTo>
                    <a:pt x="362" y="549"/>
                  </a:lnTo>
                  <a:cubicBezTo>
                    <a:pt x="382" y="529"/>
                    <a:pt x="382" y="529"/>
                    <a:pt x="382" y="509"/>
                  </a:cubicBezTo>
                  <a:lnTo>
                    <a:pt x="382" y="488"/>
                  </a:lnTo>
                  <a:lnTo>
                    <a:pt x="382" y="463"/>
                  </a:lnTo>
                  <a:lnTo>
                    <a:pt x="382" y="422"/>
                  </a:lnTo>
                  <a:lnTo>
                    <a:pt x="382" y="402"/>
                  </a:lnTo>
                  <a:lnTo>
                    <a:pt x="382" y="382"/>
                  </a:lnTo>
                  <a:lnTo>
                    <a:pt x="382" y="361"/>
                  </a:lnTo>
                  <a:lnTo>
                    <a:pt x="998" y="361"/>
                  </a:lnTo>
                  <a:lnTo>
                    <a:pt x="1018" y="382"/>
                  </a:lnTo>
                  <a:lnTo>
                    <a:pt x="1572" y="382"/>
                  </a:lnTo>
                  <a:cubicBezTo>
                    <a:pt x="1593" y="382"/>
                    <a:pt x="1593" y="361"/>
                    <a:pt x="1613" y="361"/>
                  </a:cubicBezTo>
                  <a:lnTo>
                    <a:pt x="2122" y="361"/>
                  </a:lnTo>
                  <a:lnTo>
                    <a:pt x="2122" y="402"/>
                  </a:lnTo>
                  <a:lnTo>
                    <a:pt x="2122" y="422"/>
                  </a:lnTo>
                  <a:lnTo>
                    <a:pt x="2122" y="443"/>
                  </a:lnTo>
                  <a:lnTo>
                    <a:pt x="2122" y="463"/>
                  </a:lnTo>
                  <a:lnTo>
                    <a:pt x="2122" y="488"/>
                  </a:lnTo>
                  <a:lnTo>
                    <a:pt x="2122" y="509"/>
                  </a:lnTo>
                  <a:lnTo>
                    <a:pt x="2122" y="529"/>
                  </a:lnTo>
                  <a:lnTo>
                    <a:pt x="2122" y="549"/>
                  </a:lnTo>
                  <a:lnTo>
                    <a:pt x="2122" y="570"/>
                  </a:lnTo>
                  <a:lnTo>
                    <a:pt x="2122" y="590"/>
                  </a:lnTo>
                  <a:lnTo>
                    <a:pt x="2122" y="636"/>
                  </a:lnTo>
                  <a:lnTo>
                    <a:pt x="2142" y="656"/>
                  </a:lnTo>
                  <a:lnTo>
                    <a:pt x="2142" y="677"/>
                  </a:lnTo>
                  <a:lnTo>
                    <a:pt x="2142" y="697"/>
                  </a:lnTo>
                  <a:lnTo>
                    <a:pt x="2142" y="717"/>
                  </a:lnTo>
                  <a:lnTo>
                    <a:pt x="2142" y="743"/>
                  </a:lnTo>
                  <a:lnTo>
                    <a:pt x="2122" y="763"/>
                  </a:lnTo>
                  <a:lnTo>
                    <a:pt x="2122" y="844"/>
                  </a:lnTo>
                  <a:lnTo>
                    <a:pt x="2122" y="890"/>
                  </a:lnTo>
                  <a:lnTo>
                    <a:pt x="2122" y="931"/>
                  </a:lnTo>
                  <a:lnTo>
                    <a:pt x="2122" y="1017"/>
                  </a:lnTo>
                  <a:lnTo>
                    <a:pt x="2122" y="1038"/>
                  </a:lnTo>
                  <a:lnTo>
                    <a:pt x="2142" y="1078"/>
                  </a:lnTo>
                  <a:lnTo>
                    <a:pt x="2142" y="1124"/>
                  </a:lnTo>
                  <a:lnTo>
                    <a:pt x="2142" y="1165"/>
                  </a:lnTo>
                  <a:lnTo>
                    <a:pt x="2142" y="1206"/>
                  </a:lnTo>
                  <a:lnTo>
                    <a:pt x="2142" y="1379"/>
                  </a:lnTo>
                  <a:lnTo>
                    <a:pt x="2142" y="1419"/>
                  </a:lnTo>
                  <a:lnTo>
                    <a:pt x="2142" y="1480"/>
                  </a:lnTo>
                  <a:lnTo>
                    <a:pt x="2142" y="1567"/>
                  </a:lnTo>
                  <a:cubicBezTo>
                    <a:pt x="2142" y="1587"/>
                    <a:pt x="2162" y="1633"/>
                    <a:pt x="2162" y="1653"/>
                  </a:cubicBezTo>
                  <a:lnTo>
                    <a:pt x="2162" y="1714"/>
                  </a:lnTo>
                  <a:lnTo>
                    <a:pt x="2142" y="1714"/>
                  </a:lnTo>
                  <a:lnTo>
                    <a:pt x="2142" y="1735"/>
                  </a:lnTo>
                  <a:lnTo>
                    <a:pt x="2142" y="1760"/>
                  </a:lnTo>
                  <a:lnTo>
                    <a:pt x="2142" y="1780"/>
                  </a:lnTo>
                  <a:cubicBezTo>
                    <a:pt x="2142" y="1801"/>
                    <a:pt x="2142" y="1801"/>
                    <a:pt x="2162" y="1801"/>
                  </a:cubicBezTo>
                  <a:lnTo>
                    <a:pt x="2162" y="1821"/>
                  </a:lnTo>
                  <a:lnTo>
                    <a:pt x="2162" y="1908"/>
                  </a:lnTo>
                  <a:lnTo>
                    <a:pt x="2162" y="2014"/>
                  </a:lnTo>
                  <a:lnTo>
                    <a:pt x="2162" y="2035"/>
                  </a:lnTo>
                  <a:lnTo>
                    <a:pt x="2162" y="2096"/>
                  </a:lnTo>
                  <a:lnTo>
                    <a:pt x="2162" y="2182"/>
                  </a:lnTo>
                  <a:lnTo>
                    <a:pt x="2162" y="2223"/>
                  </a:lnTo>
                  <a:lnTo>
                    <a:pt x="2162" y="2269"/>
                  </a:lnTo>
                  <a:lnTo>
                    <a:pt x="2162" y="2350"/>
                  </a:lnTo>
                  <a:lnTo>
                    <a:pt x="2162" y="2437"/>
                  </a:lnTo>
                  <a:lnTo>
                    <a:pt x="2162" y="2477"/>
                  </a:lnTo>
                  <a:lnTo>
                    <a:pt x="2162" y="2498"/>
                  </a:lnTo>
                  <a:lnTo>
                    <a:pt x="2162" y="2523"/>
                  </a:lnTo>
                  <a:cubicBezTo>
                    <a:pt x="2162" y="2543"/>
                    <a:pt x="2142" y="2543"/>
                    <a:pt x="2142" y="2564"/>
                  </a:cubicBezTo>
                  <a:lnTo>
                    <a:pt x="2142" y="2604"/>
                  </a:lnTo>
                  <a:lnTo>
                    <a:pt x="2142" y="2650"/>
                  </a:lnTo>
                  <a:lnTo>
                    <a:pt x="2142" y="2691"/>
                  </a:lnTo>
                  <a:lnTo>
                    <a:pt x="2142" y="2711"/>
                  </a:lnTo>
                  <a:lnTo>
                    <a:pt x="2142" y="2732"/>
                  </a:lnTo>
                  <a:lnTo>
                    <a:pt x="2142" y="2752"/>
                  </a:lnTo>
                  <a:lnTo>
                    <a:pt x="2417" y="2752"/>
                  </a:lnTo>
                  <a:lnTo>
                    <a:pt x="2417" y="2732"/>
                  </a:lnTo>
                  <a:lnTo>
                    <a:pt x="2417" y="2711"/>
                  </a:lnTo>
                  <a:lnTo>
                    <a:pt x="2417" y="2691"/>
                  </a:lnTo>
                  <a:lnTo>
                    <a:pt x="2437" y="2691"/>
                  </a:lnTo>
                  <a:lnTo>
                    <a:pt x="2437" y="2650"/>
                  </a:lnTo>
                  <a:lnTo>
                    <a:pt x="2437" y="2625"/>
                  </a:lnTo>
                  <a:lnTo>
                    <a:pt x="2437" y="2604"/>
                  </a:lnTo>
                  <a:lnTo>
                    <a:pt x="2437" y="2584"/>
                  </a:lnTo>
                  <a:lnTo>
                    <a:pt x="2437" y="2564"/>
                  </a:lnTo>
                  <a:lnTo>
                    <a:pt x="2437" y="2523"/>
                  </a:lnTo>
                  <a:lnTo>
                    <a:pt x="2437" y="2477"/>
                  </a:lnTo>
                  <a:lnTo>
                    <a:pt x="2437" y="2457"/>
                  </a:lnTo>
                  <a:lnTo>
                    <a:pt x="2463" y="2416"/>
                  </a:lnTo>
                  <a:lnTo>
                    <a:pt x="2463" y="2370"/>
                  </a:lnTo>
                  <a:lnTo>
                    <a:pt x="2463" y="2269"/>
                  </a:lnTo>
                  <a:cubicBezTo>
                    <a:pt x="2463" y="2243"/>
                    <a:pt x="2483" y="2203"/>
                    <a:pt x="2483" y="2162"/>
                  </a:cubicBezTo>
                  <a:lnTo>
                    <a:pt x="2483" y="2142"/>
                  </a:lnTo>
                  <a:lnTo>
                    <a:pt x="2483" y="2116"/>
                  </a:lnTo>
                  <a:lnTo>
                    <a:pt x="2483" y="2096"/>
                  </a:lnTo>
                  <a:lnTo>
                    <a:pt x="2483" y="2075"/>
                  </a:lnTo>
                  <a:lnTo>
                    <a:pt x="2483" y="2035"/>
                  </a:lnTo>
                  <a:lnTo>
                    <a:pt x="2483" y="2014"/>
                  </a:lnTo>
                  <a:lnTo>
                    <a:pt x="2483" y="1989"/>
                  </a:lnTo>
                  <a:lnTo>
                    <a:pt x="2483" y="1887"/>
                  </a:lnTo>
                  <a:lnTo>
                    <a:pt x="2483" y="1841"/>
                  </a:lnTo>
                  <a:lnTo>
                    <a:pt x="2483" y="1780"/>
                  </a:lnTo>
                  <a:lnTo>
                    <a:pt x="2483" y="1735"/>
                  </a:lnTo>
                  <a:lnTo>
                    <a:pt x="2483" y="1694"/>
                  </a:lnTo>
                  <a:lnTo>
                    <a:pt x="2483" y="1674"/>
                  </a:lnTo>
                  <a:lnTo>
                    <a:pt x="2483" y="1653"/>
                  </a:lnTo>
                  <a:lnTo>
                    <a:pt x="2483" y="1607"/>
                  </a:lnTo>
                  <a:lnTo>
                    <a:pt x="2483" y="1587"/>
                  </a:lnTo>
                  <a:lnTo>
                    <a:pt x="2483" y="1567"/>
                  </a:lnTo>
                  <a:lnTo>
                    <a:pt x="2483" y="1526"/>
                  </a:lnTo>
                  <a:cubicBezTo>
                    <a:pt x="2503" y="1506"/>
                    <a:pt x="2503" y="1480"/>
                    <a:pt x="2503" y="1480"/>
                  </a:cubicBezTo>
                  <a:lnTo>
                    <a:pt x="2503" y="1460"/>
                  </a:lnTo>
                  <a:lnTo>
                    <a:pt x="2503" y="1440"/>
                  </a:lnTo>
                  <a:lnTo>
                    <a:pt x="2503" y="1399"/>
                  </a:lnTo>
                  <a:lnTo>
                    <a:pt x="2503" y="1379"/>
                  </a:lnTo>
                  <a:cubicBezTo>
                    <a:pt x="2483" y="1353"/>
                    <a:pt x="2483" y="1312"/>
                    <a:pt x="2483" y="1292"/>
                  </a:cubicBezTo>
                  <a:lnTo>
                    <a:pt x="2483" y="1185"/>
                  </a:lnTo>
                  <a:lnTo>
                    <a:pt x="2483" y="1145"/>
                  </a:lnTo>
                  <a:lnTo>
                    <a:pt x="2483" y="1124"/>
                  </a:lnTo>
                  <a:lnTo>
                    <a:pt x="2483" y="1099"/>
                  </a:lnTo>
                  <a:lnTo>
                    <a:pt x="2483" y="1078"/>
                  </a:lnTo>
                  <a:lnTo>
                    <a:pt x="2483" y="1058"/>
                  </a:lnTo>
                  <a:lnTo>
                    <a:pt x="2483" y="1038"/>
                  </a:lnTo>
                  <a:lnTo>
                    <a:pt x="2483" y="1017"/>
                  </a:lnTo>
                  <a:lnTo>
                    <a:pt x="2483" y="972"/>
                  </a:lnTo>
                  <a:cubicBezTo>
                    <a:pt x="2483" y="951"/>
                    <a:pt x="2503" y="931"/>
                    <a:pt x="2503" y="911"/>
                  </a:cubicBezTo>
                  <a:lnTo>
                    <a:pt x="2503" y="870"/>
                  </a:lnTo>
                  <a:lnTo>
                    <a:pt x="2503" y="844"/>
                  </a:lnTo>
                  <a:lnTo>
                    <a:pt x="2503" y="824"/>
                  </a:lnTo>
                  <a:lnTo>
                    <a:pt x="2503" y="783"/>
                  </a:lnTo>
                  <a:lnTo>
                    <a:pt x="2503" y="763"/>
                  </a:lnTo>
                  <a:lnTo>
                    <a:pt x="2503" y="743"/>
                  </a:lnTo>
                  <a:cubicBezTo>
                    <a:pt x="2503" y="717"/>
                    <a:pt x="2483" y="697"/>
                    <a:pt x="2483" y="697"/>
                  </a:cubicBezTo>
                  <a:lnTo>
                    <a:pt x="2483" y="677"/>
                  </a:lnTo>
                  <a:lnTo>
                    <a:pt x="2483" y="656"/>
                  </a:lnTo>
                  <a:lnTo>
                    <a:pt x="2483" y="616"/>
                  </a:lnTo>
                  <a:lnTo>
                    <a:pt x="2483" y="590"/>
                  </a:lnTo>
                  <a:lnTo>
                    <a:pt x="2483" y="570"/>
                  </a:lnTo>
                  <a:lnTo>
                    <a:pt x="2483" y="549"/>
                  </a:lnTo>
                  <a:lnTo>
                    <a:pt x="2483" y="509"/>
                  </a:lnTo>
                  <a:lnTo>
                    <a:pt x="2483" y="488"/>
                  </a:lnTo>
                  <a:lnTo>
                    <a:pt x="2483" y="463"/>
                  </a:lnTo>
                  <a:lnTo>
                    <a:pt x="2483" y="422"/>
                  </a:lnTo>
                  <a:lnTo>
                    <a:pt x="2483" y="402"/>
                  </a:lnTo>
                  <a:lnTo>
                    <a:pt x="2483" y="382"/>
                  </a:lnTo>
                  <a:lnTo>
                    <a:pt x="2483" y="295"/>
                  </a:lnTo>
                  <a:cubicBezTo>
                    <a:pt x="2483" y="254"/>
                    <a:pt x="2463" y="234"/>
                    <a:pt x="2463" y="188"/>
                  </a:cubicBezTo>
                  <a:lnTo>
                    <a:pt x="2463" y="127"/>
                  </a:lnTo>
                  <a:lnTo>
                    <a:pt x="2463" y="107"/>
                  </a:lnTo>
                  <a:lnTo>
                    <a:pt x="2463" y="81"/>
                  </a:lnTo>
                  <a:lnTo>
                    <a:pt x="2463" y="20"/>
                  </a:lnTo>
                  <a:lnTo>
                    <a:pt x="2463" y="0"/>
                  </a:lnTo>
                  <a:lnTo>
                    <a:pt x="1593" y="0"/>
                  </a:lnTo>
                  <a:lnTo>
                    <a:pt x="1572" y="20"/>
                  </a:lnTo>
                  <a:lnTo>
                    <a:pt x="1547" y="0"/>
                  </a:lnTo>
                  <a:close/>
                </a:path>
              </a:pathLst>
            </a:custGeom>
            <a:solidFill>
              <a:srgbClr val="F6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9"/>
            <p:cNvSpPr/>
            <p:nvPr/>
          </p:nvSpPr>
          <p:spPr>
            <a:xfrm>
              <a:off x="2633930" y="2167499"/>
              <a:ext cx="74" cy="74"/>
            </a:xfrm>
            <a:custGeom>
              <a:rect b="b" l="l" r="r" t="t"/>
              <a:pathLst>
                <a:path extrusionOk="0" h="1" w="1">
                  <a:moveTo>
                    <a:pt x="1" y="1"/>
                  </a:moveTo>
                  <a:close/>
                </a:path>
              </a:pathLst>
            </a:custGeom>
            <a:solidFill>
              <a:srgbClr val="F6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9"/>
            <p:cNvSpPr/>
            <p:nvPr/>
          </p:nvSpPr>
          <p:spPr>
            <a:xfrm>
              <a:off x="2633930" y="2182942"/>
              <a:ext cx="74" cy="74"/>
            </a:xfrm>
            <a:custGeom>
              <a:rect b="b" l="l" r="r" t="t"/>
              <a:pathLst>
                <a:path extrusionOk="0" h="1" w="1">
                  <a:moveTo>
                    <a:pt x="1" y="0"/>
                  </a:moveTo>
                  <a:close/>
                </a:path>
              </a:pathLst>
            </a:custGeom>
            <a:solidFill>
              <a:srgbClr val="F6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9"/>
            <p:cNvSpPr/>
            <p:nvPr/>
          </p:nvSpPr>
          <p:spPr>
            <a:xfrm>
              <a:off x="2636960" y="2268952"/>
              <a:ext cx="74" cy="74"/>
            </a:xfrm>
            <a:custGeom>
              <a:rect b="b" l="l" r="r" t="t"/>
              <a:pathLst>
                <a:path extrusionOk="0" h="1" w="1">
                  <a:moveTo>
                    <a:pt x="0" y="1"/>
                  </a:moveTo>
                  <a:close/>
                </a:path>
              </a:pathLst>
            </a:custGeom>
            <a:solidFill>
              <a:srgbClr val="F6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9"/>
            <p:cNvSpPr/>
            <p:nvPr/>
          </p:nvSpPr>
          <p:spPr>
            <a:xfrm>
              <a:off x="2814006" y="2242647"/>
              <a:ext cx="74" cy="3103"/>
            </a:xfrm>
            <a:custGeom>
              <a:rect b="b" l="l" r="r" t="t"/>
              <a:pathLst>
                <a:path extrusionOk="0" h="42" w="1">
                  <a:moveTo>
                    <a:pt x="0" y="21"/>
                  </a:moveTo>
                  <a:lnTo>
                    <a:pt x="0" y="42"/>
                  </a:lnTo>
                  <a:lnTo>
                    <a:pt x="0" y="42"/>
                  </a:lnTo>
                  <a:lnTo>
                    <a:pt x="0" y="1"/>
                  </a:lnTo>
                  <a:lnTo>
                    <a:pt x="0" y="1"/>
                  </a:lnTo>
                  <a:close/>
                </a:path>
              </a:pathLst>
            </a:custGeom>
            <a:solidFill>
              <a:srgbClr val="F6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9"/>
            <p:cNvSpPr/>
            <p:nvPr/>
          </p:nvSpPr>
          <p:spPr>
            <a:xfrm>
              <a:off x="2655729" y="2148730"/>
              <a:ext cx="133154" cy="176677"/>
            </a:xfrm>
            <a:custGeom>
              <a:rect b="b" l="l" r="r" t="t"/>
              <a:pathLst>
                <a:path extrusionOk="0" h="2391" w="1802">
                  <a:moveTo>
                    <a:pt x="21" y="0"/>
                  </a:moveTo>
                  <a:lnTo>
                    <a:pt x="21" y="21"/>
                  </a:lnTo>
                  <a:lnTo>
                    <a:pt x="21" y="41"/>
                  </a:lnTo>
                  <a:lnTo>
                    <a:pt x="21" y="61"/>
                  </a:lnTo>
                  <a:lnTo>
                    <a:pt x="21" y="102"/>
                  </a:lnTo>
                  <a:lnTo>
                    <a:pt x="21" y="127"/>
                  </a:lnTo>
                  <a:lnTo>
                    <a:pt x="21" y="148"/>
                  </a:lnTo>
                  <a:cubicBezTo>
                    <a:pt x="21" y="168"/>
                    <a:pt x="21" y="168"/>
                    <a:pt x="1" y="188"/>
                  </a:cubicBezTo>
                  <a:lnTo>
                    <a:pt x="1" y="209"/>
                  </a:lnTo>
                  <a:lnTo>
                    <a:pt x="1" y="255"/>
                  </a:lnTo>
                  <a:cubicBezTo>
                    <a:pt x="1" y="275"/>
                    <a:pt x="1" y="295"/>
                    <a:pt x="21" y="316"/>
                  </a:cubicBezTo>
                  <a:lnTo>
                    <a:pt x="21" y="336"/>
                  </a:lnTo>
                  <a:lnTo>
                    <a:pt x="21" y="402"/>
                  </a:lnTo>
                  <a:lnTo>
                    <a:pt x="21" y="443"/>
                  </a:lnTo>
                  <a:lnTo>
                    <a:pt x="21" y="483"/>
                  </a:lnTo>
                  <a:lnTo>
                    <a:pt x="21" y="529"/>
                  </a:lnTo>
                  <a:lnTo>
                    <a:pt x="21" y="570"/>
                  </a:lnTo>
                  <a:lnTo>
                    <a:pt x="21" y="656"/>
                  </a:lnTo>
                  <a:lnTo>
                    <a:pt x="21" y="738"/>
                  </a:lnTo>
                  <a:cubicBezTo>
                    <a:pt x="42" y="738"/>
                    <a:pt x="42" y="763"/>
                    <a:pt x="42" y="784"/>
                  </a:cubicBezTo>
                  <a:lnTo>
                    <a:pt x="42" y="804"/>
                  </a:lnTo>
                  <a:lnTo>
                    <a:pt x="42" y="824"/>
                  </a:lnTo>
                  <a:lnTo>
                    <a:pt x="42" y="890"/>
                  </a:lnTo>
                  <a:lnTo>
                    <a:pt x="42" y="911"/>
                  </a:lnTo>
                  <a:lnTo>
                    <a:pt x="42" y="992"/>
                  </a:lnTo>
                  <a:lnTo>
                    <a:pt x="42" y="1079"/>
                  </a:lnTo>
                  <a:lnTo>
                    <a:pt x="42" y="1119"/>
                  </a:lnTo>
                  <a:lnTo>
                    <a:pt x="42" y="1165"/>
                  </a:lnTo>
                  <a:lnTo>
                    <a:pt x="42" y="1246"/>
                  </a:lnTo>
                  <a:lnTo>
                    <a:pt x="42" y="1272"/>
                  </a:lnTo>
                  <a:lnTo>
                    <a:pt x="42" y="1292"/>
                  </a:lnTo>
                  <a:lnTo>
                    <a:pt x="42" y="1333"/>
                  </a:lnTo>
                  <a:lnTo>
                    <a:pt x="42" y="1419"/>
                  </a:lnTo>
                  <a:lnTo>
                    <a:pt x="42" y="1501"/>
                  </a:lnTo>
                  <a:lnTo>
                    <a:pt x="42" y="1547"/>
                  </a:lnTo>
                  <a:lnTo>
                    <a:pt x="42" y="1567"/>
                  </a:lnTo>
                  <a:lnTo>
                    <a:pt x="42" y="1587"/>
                  </a:lnTo>
                  <a:lnTo>
                    <a:pt x="42" y="1653"/>
                  </a:lnTo>
                  <a:lnTo>
                    <a:pt x="42" y="1674"/>
                  </a:lnTo>
                  <a:lnTo>
                    <a:pt x="42" y="1694"/>
                  </a:lnTo>
                  <a:lnTo>
                    <a:pt x="42" y="1755"/>
                  </a:lnTo>
                  <a:lnTo>
                    <a:pt x="67" y="1755"/>
                  </a:lnTo>
                  <a:lnTo>
                    <a:pt x="67" y="1842"/>
                  </a:lnTo>
                  <a:lnTo>
                    <a:pt x="67" y="1862"/>
                  </a:lnTo>
                  <a:lnTo>
                    <a:pt x="67" y="1882"/>
                  </a:lnTo>
                  <a:lnTo>
                    <a:pt x="67" y="1908"/>
                  </a:lnTo>
                  <a:lnTo>
                    <a:pt x="67" y="1989"/>
                  </a:lnTo>
                  <a:cubicBezTo>
                    <a:pt x="42" y="2009"/>
                    <a:pt x="42" y="2009"/>
                    <a:pt x="42" y="2035"/>
                  </a:cubicBezTo>
                  <a:lnTo>
                    <a:pt x="42" y="2076"/>
                  </a:lnTo>
                  <a:lnTo>
                    <a:pt x="42" y="2096"/>
                  </a:lnTo>
                  <a:lnTo>
                    <a:pt x="42" y="2116"/>
                  </a:lnTo>
                  <a:lnTo>
                    <a:pt x="42" y="2137"/>
                  </a:lnTo>
                  <a:lnTo>
                    <a:pt x="42" y="2162"/>
                  </a:lnTo>
                  <a:lnTo>
                    <a:pt x="42" y="2182"/>
                  </a:lnTo>
                  <a:lnTo>
                    <a:pt x="42" y="2243"/>
                  </a:lnTo>
                  <a:lnTo>
                    <a:pt x="42" y="2330"/>
                  </a:lnTo>
                  <a:lnTo>
                    <a:pt x="42" y="2371"/>
                  </a:lnTo>
                  <a:lnTo>
                    <a:pt x="42" y="2391"/>
                  </a:lnTo>
                  <a:lnTo>
                    <a:pt x="448" y="2391"/>
                  </a:lnTo>
                  <a:lnTo>
                    <a:pt x="448" y="2371"/>
                  </a:lnTo>
                  <a:lnTo>
                    <a:pt x="448" y="2350"/>
                  </a:lnTo>
                  <a:lnTo>
                    <a:pt x="448" y="2330"/>
                  </a:lnTo>
                  <a:lnTo>
                    <a:pt x="448" y="2310"/>
                  </a:lnTo>
                  <a:lnTo>
                    <a:pt x="448" y="2289"/>
                  </a:lnTo>
                  <a:lnTo>
                    <a:pt x="448" y="2243"/>
                  </a:lnTo>
                  <a:lnTo>
                    <a:pt x="448" y="2203"/>
                  </a:lnTo>
                  <a:lnTo>
                    <a:pt x="448" y="2182"/>
                  </a:lnTo>
                  <a:lnTo>
                    <a:pt x="448" y="2162"/>
                  </a:lnTo>
                  <a:cubicBezTo>
                    <a:pt x="448" y="2162"/>
                    <a:pt x="448" y="2137"/>
                    <a:pt x="423" y="2116"/>
                  </a:cubicBezTo>
                  <a:lnTo>
                    <a:pt x="423" y="2096"/>
                  </a:lnTo>
                  <a:lnTo>
                    <a:pt x="423" y="2009"/>
                  </a:lnTo>
                  <a:lnTo>
                    <a:pt x="423" y="1882"/>
                  </a:lnTo>
                  <a:lnTo>
                    <a:pt x="423" y="1862"/>
                  </a:lnTo>
                  <a:lnTo>
                    <a:pt x="423" y="1821"/>
                  </a:lnTo>
                  <a:lnTo>
                    <a:pt x="423" y="1801"/>
                  </a:lnTo>
                  <a:lnTo>
                    <a:pt x="423" y="1781"/>
                  </a:lnTo>
                  <a:lnTo>
                    <a:pt x="423" y="1714"/>
                  </a:lnTo>
                  <a:lnTo>
                    <a:pt x="423" y="1694"/>
                  </a:lnTo>
                  <a:lnTo>
                    <a:pt x="423" y="1674"/>
                  </a:lnTo>
                  <a:lnTo>
                    <a:pt x="423" y="1653"/>
                  </a:lnTo>
                  <a:lnTo>
                    <a:pt x="423" y="1628"/>
                  </a:lnTo>
                  <a:lnTo>
                    <a:pt x="423" y="1608"/>
                  </a:lnTo>
                  <a:lnTo>
                    <a:pt x="423" y="1547"/>
                  </a:lnTo>
                  <a:lnTo>
                    <a:pt x="423" y="1526"/>
                  </a:lnTo>
                  <a:lnTo>
                    <a:pt x="423" y="1460"/>
                  </a:lnTo>
                  <a:lnTo>
                    <a:pt x="423" y="1440"/>
                  </a:lnTo>
                  <a:lnTo>
                    <a:pt x="423" y="1399"/>
                  </a:lnTo>
                  <a:cubicBezTo>
                    <a:pt x="423" y="1374"/>
                    <a:pt x="423" y="1353"/>
                    <a:pt x="448" y="1313"/>
                  </a:cubicBezTo>
                  <a:lnTo>
                    <a:pt x="448" y="1292"/>
                  </a:lnTo>
                  <a:lnTo>
                    <a:pt x="448" y="1272"/>
                  </a:lnTo>
                  <a:lnTo>
                    <a:pt x="448" y="1246"/>
                  </a:lnTo>
                  <a:lnTo>
                    <a:pt x="448" y="1226"/>
                  </a:lnTo>
                  <a:lnTo>
                    <a:pt x="448" y="1185"/>
                  </a:lnTo>
                  <a:cubicBezTo>
                    <a:pt x="448" y="1165"/>
                    <a:pt x="448" y="1119"/>
                    <a:pt x="469" y="1099"/>
                  </a:cubicBezTo>
                  <a:lnTo>
                    <a:pt x="469" y="1079"/>
                  </a:lnTo>
                  <a:lnTo>
                    <a:pt x="469" y="1058"/>
                  </a:lnTo>
                  <a:lnTo>
                    <a:pt x="469" y="1038"/>
                  </a:lnTo>
                  <a:lnTo>
                    <a:pt x="489" y="992"/>
                  </a:lnTo>
                  <a:lnTo>
                    <a:pt x="489" y="951"/>
                  </a:lnTo>
                  <a:cubicBezTo>
                    <a:pt x="509" y="951"/>
                    <a:pt x="509" y="931"/>
                    <a:pt x="509" y="931"/>
                  </a:cubicBezTo>
                  <a:lnTo>
                    <a:pt x="509" y="911"/>
                  </a:lnTo>
                  <a:lnTo>
                    <a:pt x="509" y="890"/>
                  </a:lnTo>
                  <a:cubicBezTo>
                    <a:pt x="530" y="865"/>
                    <a:pt x="530" y="865"/>
                    <a:pt x="530" y="845"/>
                  </a:cubicBezTo>
                  <a:lnTo>
                    <a:pt x="530" y="824"/>
                  </a:lnTo>
                  <a:cubicBezTo>
                    <a:pt x="550" y="804"/>
                    <a:pt x="550" y="804"/>
                    <a:pt x="550" y="784"/>
                  </a:cubicBezTo>
                  <a:cubicBezTo>
                    <a:pt x="576" y="784"/>
                    <a:pt x="576" y="763"/>
                    <a:pt x="576" y="763"/>
                  </a:cubicBezTo>
                  <a:cubicBezTo>
                    <a:pt x="596" y="738"/>
                    <a:pt x="596" y="717"/>
                    <a:pt x="616" y="697"/>
                  </a:cubicBezTo>
                  <a:lnTo>
                    <a:pt x="637" y="677"/>
                  </a:lnTo>
                  <a:lnTo>
                    <a:pt x="637" y="656"/>
                  </a:lnTo>
                  <a:lnTo>
                    <a:pt x="657" y="636"/>
                  </a:lnTo>
                  <a:cubicBezTo>
                    <a:pt x="677" y="611"/>
                    <a:pt x="677" y="590"/>
                    <a:pt x="703" y="570"/>
                  </a:cubicBezTo>
                  <a:lnTo>
                    <a:pt x="703" y="550"/>
                  </a:lnTo>
                  <a:lnTo>
                    <a:pt x="723" y="550"/>
                  </a:lnTo>
                  <a:cubicBezTo>
                    <a:pt x="723" y="529"/>
                    <a:pt x="723" y="509"/>
                    <a:pt x="743" y="509"/>
                  </a:cubicBezTo>
                  <a:cubicBezTo>
                    <a:pt x="743" y="483"/>
                    <a:pt x="764" y="463"/>
                    <a:pt x="784" y="443"/>
                  </a:cubicBezTo>
                  <a:cubicBezTo>
                    <a:pt x="805" y="443"/>
                    <a:pt x="805" y="422"/>
                    <a:pt x="830" y="402"/>
                  </a:cubicBezTo>
                  <a:cubicBezTo>
                    <a:pt x="850" y="402"/>
                    <a:pt x="850" y="382"/>
                    <a:pt x="850" y="382"/>
                  </a:cubicBezTo>
                  <a:cubicBezTo>
                    <a:pt x="871" y="356"/>
                    <a:pt x="871" y="356"/>
                    <a:pt x="871" y="336"/>
                  </a:cubicBezTo>
                  <a:lnTo>
                    <a:pt x="891" y="336"/>
                  </a:lnTo>
                  <a:lnTo>
                    <a:pt x="891" y="316"/>
                  </a:lnTo>
                  <a:cubicBezTo>
                    <a:pt x="911" y="295"/>
                    <a:pt x="911" y="295"/>
                    <a:pt x="932" y="275"/>
                  </a:cubicBezTo>
                  <a:lnTo>
                    <a:pt x="957" y="255"/>
                  </a:lnTo>
                  <a:lnTo>
                    <a:pt x="977" y="255"/>
                  </a:lnTo>
                  <a:lnTo>
                    <a:pt x="977" y="229"/>
                  </a:lnTo>
                  <a:lnTo>
                    <a:pt x="998" y="229"/>
                  </a:lnTo>
                  <a:lnTo>
                    <a:pt x="998" y="255"/>
                  </a:lnTo>
                  <a:lnTo>
                    <a:pt x="1018" y="275"/>
                  </a:lnTo>
                  <a:lnTo>
                    <a:pt x="1038" y="295"/>
                  </a:lnTo>
                  <a:cubicBezTo>
                    <a:pt x="1059" y="295"/>
                    <a:pt x="1059" y="316"/>
                    <a:pt x="1084" y="316"/>
                  </a:cubicBezTo>
                  <a:lnTo>
                    <a:pt x="1084" y="336"/>
                  </a:lnTo>
                  <a:lnTo>
                    <a:pt x="1105" y="336"/>
                  </a:lnTo>
                  <a:lnTo>
                    <a:pt x="1125" y="356"/>
                  </a:lnTo>
                  <a:lnTo>
                    <a:pt x="1125" y="382"/>
                  </a:lnTo>
                  <a:cubicBezTo>
                    <a:pt x="1145" y="402"/>
                    <a:pt x="1145" y="402"/>
                    <a:pt x="1145" y="422"/>
                  </a:cubicBezTo>
                  <a:cubicBezTo>
                    <a:pt x="1166" y="443"/>
                    <a:pt x="1186" y="463"/>
                    <a:pt x="1186" y="483"/>
                  </a:cubicBezTo>
                  <a:cubicBezTo>
                    <a:pt x="1211" y="483"/>
                    <a:pt x="1211" y="509"/>
                    <a:pt x="1211" y="509"/>
                  </a:cubicBezTo>
                  <a:cubicBezTo>
                    <a:pt x="1232" y="529"/>
                    <a:pt x="1232" y="550"/>
                    <a:pt x="1232" y="550"/>
                  </a:cubicBezTo>
                  <a:cubicBezTo>
                    <a:pt x="1252" y="570"/>
                    <a:pt x="1272" y="590"/>
                    <a:pt x="1272" y="611"/>
                  </a:cubicBezTo>
                  <a:cubicBezTo>
                    <a:pt x="1272" y="636"/>
                    <a:pt x="1293" y="636"/>
                    <a:pt x="1293" y="636"/>
                  </a:cubicBezTo>
                  <a:cubicBezTo>
                    <a:pt x="1293" y="656"/>
                    <a:pt x="1313" y="677"/>
                    <a:pt x="1313" y="677"/>
                  </a:cubicBezTo>
                  <a:cubicBezTo>
                    <a:pt x="1313" y="697"/>
                    <a:pt x="1313" y="697"/>
                    <a:pt x="1339" y="697"/>
                  </a:cubicBezTo>
                  <a:lnTo>
                    <a:pt x="1339" y="717"/>
                  </a:lnTo>
                  <a:cubicBezTo>
                    <a:pt x="1339" y="717"/>
                    <a:pt x="1339" y="738"/>
                    <a:pt x="1359" y="738"/>
                  </a:cubicBezTo>
                  <a:lnTo>
                    <a:pt x="1359" y="763"/>
                  </a:lnTo>
                  <a:lnTo>
                    <a:pt x="1379" y="784"/>
                  </a:lnTo>
                  <a:cubicBezTo>
                    <a:pt x="1379" y="784"/>
                    <a:pt x="1379" y="804"/>
                    <a:pt x="1400" y="804"/>
                  </a:cubicBezTo>
                  <a:cubicBezTo>
                    <a:pt x="1400" y="824"/>
                    <a:pt x="1420" y="845"/>
                    <a:pt x="1420" y="890"/>
                  </a:cubicBezTo>
                  <a:cubicBezTo>
                    <a:pt x="1420" y="911"/>
                    <a:pt x="1440" y="931"/>
                    <a:pt x="1440" y="951"/>
                  </a:cubicBezTo>
                  <a:cubicBezTo>
                    <a:pt x="1466" y="1018"/>
                    <a:pt x="1486" y="1058"/>
                    <a:pt x="1486" y="1119"/>
                  </a:cubicBezTo>
                  <a:cubicBezTo>
                    <a:pt x="1486" y="1119"/>
                    <a:pt x="1506" y="1145"/>
                    <a:pt x="1506" y="1165"/>
                  </a:cubicBezTo>
                  <a:lnTo>
                    <a:pt x="1506" y="1185"/>
                  </a:lnTo>
                  <a:cubicBezTo>
                    <a:pt x="1506" y="1206"/>
                    <a:pt x="1527" y="1226"/>
                    <a:pt x="1527" y="1272"/>
                  </a:cubicBezTo>
                  <a:lnTo>
                    <a:pt x="1527" y="1313"/>
                  </a:lnTo>
                  <a:lnTo>
                    <a:pt x="1527" y="1333"/>
                  </a:lnTo>
                  <a:lnTo>
                    <a:pt x="1527" y="1353"/>
                  </a:lnTo>
                  <a:lnTo>
                    <a:pt x="1527" y="1419"/>
                  </a:lnTo>
                  <a:lnTo>
                    <a:pt x="1527" y="1440"/>
                  </a:lnTo>
                  <a:lnTo>
                    <a:pt x="1527" y="1480"/>
                  </a:lnTo>
                  <a:cubicBezTo>
                    <a:pt x="1547" y="1526"/>
                    <a:pt x="1547" y="1547"/>
                    <a:pt x="1547" y="1567"/>
                  </a:cubicBezTo>
                  <a:lnTo>
                    <a:pt x="1547" y="1608"/>
                  </a:lnTo>
                  <a:lnTo>
                    <a:pt x="1547" y="1628"/>
                  </a:lnTo>
                  <a:cubicBezTo>
                    <a:pt x="1547" y="1653"/>
                    <a:pt x="1547" y="1653"/>
                    <a:pt x="1568" y="1674"/>
                  </a:cubicBezTo>
                  <a:lnTo>
                    <a:pt x="1568" y="1694"/>
                  </a:lnTo>
                  <a:lnTo>
                    <a:pt x="1568" y="1735"/>
                  </a:lnTo>
                  <a:lnTo>
                    <a:pt x="1568" y="1755"/>
                  </a:lnTo>
                  <a:lnTo>
                    <a:pt x="1568" y="1781"/>
                  </a:lnTo>
                  <a:lnTo>
                    <a:pt x="1568" y="1821"/>
                  </a:lnTo>
                  <a:lnTo>
                    <a:pt x="1568" y="1862"/>
                  </a:lnTo>
                  <a:lnTo>
                    <a:pt x="1568" y="1882"/>
                  </a:lnTo>
                  <a:lnTo>
                    <a:pt x="1568" y="1908"/>
                  </a:lnTo>
                  <a:lnTo>
                    <a:pt x="1568" y="1948"/>
                  </a:lnTo>
                  <a:lnTo>
                    <a:pt x="1568" y="2009"/>
                  </a:lnTo>
                  <a:lnTo>
                    <a:pt x="1568" y="2035"/>
                  </a:lnTo>
                  <a:lnTo>
                    <a:pt x="1568" y="2096"/>
                  </a:lnTo>
                  <a:lnTo>
                    <a:pt x="1568" y="2264"/>
                  </a:lnTo>
                  <a:lnTo>
                    <a:pt x="1568" y="2330"/>
                  </a:lnTo>
                  <a:lnTo>
                    <a:pt x="1568" y="2350"/>
                  </a:lnTo>
                  <a:lnTo>
                    <a:pt x="1568" y="2371"/>
                  </a:lnTo>
                  <a:lnTo>
                    <a:pt x="1568" y="2391"/>
                  </a:lnTo>
                  <a:lnTo>
                    <a:pt x="1781" y="2391"/>
                  </a:lnTo>
                  <a:lnTo>
                    <a:pt x="1781" y="2371"/>
                  </a:lnTo>
                  <a:lnTo>
                    <a:pt x="1781" y="2350"/>
                  </a:lnTo>
                  <a:lnTo>
                    <a:pt x="1781" y="2330"/>
                  </a:lnTo>
                  <a:lnTo>
                    <a:pt x="1781" y="2289"/>
                  </a:lnTo>
                  <a:lnTo>
                    <a:pt x="1781" y="2243"/>
                  </a:lnTo>
                  <a:lnTo>
                    <a:pt x="1781" y="2203"/>
                  </a:lnTo>
                  <a:cubicBezTo>
                    <a:pt x="1781" y="2182"/>
                    <a:pt x="1801" y="2182"/>
                    <a:pt x="1801" y="2162"/>
                  </a:cubicBezTo>
                  <a:lnTo>
                    <a:pt x="1801" y="2137"/>
                  </a:lnTo>
                  <a:lnTo>
                    <a:pt x="1801" y="2116"/>
                  </a:lnTo>
                  <a:lnTo>
                    <a:pt x="1801" y="2076"/>
                  </a:lnTo>
                  <a:lnTo>
                    <a:pt x="1801" y="1989"/>
                  </a:lnTo>
                  <a:lnTo>
                    <a:pt x="1801" y="1908"/>
                  </a:lnTo>
                  <a:lnTo>
                    <a:pt x="1801" y="1862"/>
                  </a:lnTo>
                  <a:lnTo>
                    <a:pt x="1801" y="1821"/>
                  </a:lnTo>
                  <a:lnTo>
                    <a:pt x="1801" y="1735"/>
                  </a:lnTo>
                  <a:lnTo>
                    <a:pt x="1801" y="1674"/>
                  </a:lnTo>
                  <a:lnTo>
                    <a:pt x="1801" y="1653"/>
                  </a:lnTo>
                  <a:lnTo>
                    <a:pt x="1801" y="1547"/>
                  </a:lnTo>
                  <a:lnTo>
                    <a:pt x="1801" y="1460"/>
                  </a:lnTo>
                  <a:lnTo>
                    <a:pt x="1801" y="1440"/>
                  </a:lnTo>
                  <a:cubicBezTo>
                    <a:pt x="1781" y="1440"/>
                    <a:pt x="1781" y="1440"/>
                    <a:pt x="1781" y="1419"/>
                  </a:cubicBezTo>
                  <a:lnTo>
                    <a:pt x="1781" y="1399"/>
                  </a:lnTo>
                  <a:lnTo>
                    <a:pt x="1781" y="1374"/>
                  </a:lnTo>
                  <a:lnTo>
                    <a:pt x="1781" y="1353"/>
                  </a:lnTo>
                  <a:lnTo>
                    <a:pt x="1801" y="1353"/>
                  </a:lnTo>
                  <a:lnTo>
                    <a:pt x="1801" y="1292"/>
                  </a:lnTo>
                  <a:cubicBezTo>
                    <a:pt x="1801" y="1272"/>
                    <a:pt x="1781" y="1226"/>
                    <a:pt x="1781" y="1206"/>
                  </a:cubicBezTo>
                  <a:lnTo>
                    <a:pt x="1781" y="1119"/>
                  </a:lnTo>
                  <a:lnTo>
                    <a:pt x="1781" y="1058"/>
                  </a:lnTo>
                  <a:lnTo>
                    <a:pt x="1781" y="1018"/>
                  </a:lnTo>
                  <a:lnTo>
                    <a:pt x="1781" y="845"/>
                  </a:lnTo>
                  <a:lnTo>
                    <a:pt x="1781" y="804"/>
                  </a:lnTo>
                  <a:lnTo>
                    <a:pt x="1781" y="763"/>
                  </a:lnTo>
                  <a:lnTo>
                    <a:pt x="1781" y="717"/>
                  </a:lnTo>
                  <a:lnTo>
                    <a:pt x="1761" y="677"/>
                  </a:lnTo>
                  <a:lnTo>
                    <a:pt x="1761" y="656"/>
                  </a:lnTo>
                  <a:lnTo>
                    <a:pt x="1761" y="570"/>
                  </a:lnTo>
                  <a:lnTo>
                    <a:pt x="1761" y="529"/>
                  </a:lnTo>
                  <a:lnTo>
                    <a:pt x="1761" y="483"/>
                  </a:lnTo>
                  <a:lnTo>
                    <a:pt x="1761" y="402"/>
                  </a:lnTo>
                  <a:lnTo>
                    <a:pt x="1781" y="382"/>
                  </a:lnTo>
                  <a:lnTo>
                    <a:pt x="1781" y="356"/>
                  </a:lnTo>
                  <a:lnTo>
                    <a:pt x="1781" y="336"/>
                  </a:lnTo>
                  <a:lnTo>
                    <a:pt x="1781" y="316"/>
                  </a:lnTo>
                  <a:lnTo>
                    <a:pt x="1781" y="295"/>
                  </a:lnTo>
                  <a:lnTo>
                    <a:pt x="1761" y="275"/>
                  </a:lnTo>
                  <a:lnTo>
                    <a:pt x="1761" y="229"/>
                  </a:lnTo>
                  <a:lnTo>
                    <a:pt x="1761" y="209"/>
                  </a:lnTo>
                  <a:lnTo>
                    <a:pt x="1761" y="188"/>
                  </a:lnTo>
                  <a:lnTo>
                    <a:pt x="1761" y="168"/>
                  </a:lnTo>
                  <a:lnTo>
                    <a:pt x="1761" y="148"/>
                  </a:lnTo>
                  <a:lnTo>
                    <a:pt x="1761" y="127"/>
                  </a:lnTo>
                  <a:lnTo>
                    <a:pt x="1761" y="102"/>
                  </a:lnTo>
                  <a:lnTo>
                    <a:pt x="1761" y="82"/>
                  </a:lnTo>
                  <a:lnTo>
                    <a:pt x="1761" y="61"/>
                  </a:lnTo>
                  <a:lnTo>
                    <a:pt x="1761" y="41"/>
                  </a:lnTo>
                  <a:lnTo>
                    <a:pt x="1761" y="0"/>
                  </a:lnTo>
                  <a:lnTo>
                    <a:pt x="1252" y="0"/>
                  </a:lnTo>
                  <a:cubicBezTo>
                    <a:pt x="1232" y="0"/>
                    <a:pt x="1232" y="21"/>
                    <a:pt x="1211" y="21"/>
                  </a:cubicBezTo>
                  <a:lnTo>
                    <a:pt x="657" y="21"/>
                  </a:lnTo>
                  <a:lnTo>
                    <a:pt x="6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9"/>
            <p:cNvSpPr/>
            <p:nvPr/>
          </p:nvSpPr>
          <p:spPr>
            <a:xfrm>
              <a:off x="2671542" y="1970207"/>
              <a:ext cx="111356" cy="131603"/>
            </a:xfrm>
            <a:custGeom>
              <a:rect b="b" l="l" r="r" t="t"/>
              <a:pathLst>
                <a:path extrusionOk="0" h="1781" w="1507">
                  <a:moveTo>
                    <a:pt x="677" y="0"/>
                  </a:moveTo>
                  <a:lnTo>
                    <a:pt x="677" y="20"/>
                  </a:lnTo>
                  <a:lnTo>
                    <a:pt x="657" y="20"/>
                  </a:lnTo>
                  <a:cubicBezTo>
                    <a:pt x="657" y="41"/>
                    <a:pt x="636" y="61"/>
                    <a:pt x="616" y="61"/>
                  </a:cubicBezTo>
                  <a:lnTo>
                    <a:pt x="591" y="81"/>
                  </a:lnTo>
                  <a:lnTo>
                    <a:pt x="591" y="102"/>
                  </a:lnTo>
                  <a:lnTo>
                    <a:pt x="570" y="127"/>
                  </a:lnTo>
                  <a:lnTo>
                    <a:pt x="550" y="148"/>
                  </a:lnTo>
                  <a:cubicBezTo>
                    <a:pt x="529" y="168"/>
                    <a:pt x="529" y="168"/>
                    <a:pt x="509" y="188"/>
                  </a:cubicBezTo>
                  <a:lnTo>
                    <a:pt x="509" y="209"/>
                  </a:lnTo>
                  <a:lnTo>
                    <a:pt x="489" y="209"/>
                  </a:lnTo>
                  <a:lnTo>
                    <a:pt x="463" y="229"/>
                  </a:lnTo>
                  <a:cubicBezTo>
                    <a:pt x="463" y="254"/>
                    <a:pt x="443" y="254"/>
                    <a:pt x="423" y="275"/>
                  </a:cubicBezTo>
                  <a:cubicBezTo>
                    <a:pt x="423" y="295"/>
                    <a:pt x="402" y="315"/>
                    <a:pt x="402" y="315"/>
                  </a:cubicBezTo>
                  <a:lnTo>
                    <a:pt x="382" y="336"/>
                  </a:lnTo>
                  <a:lnTo>
                    <a:pt x="362" y="336"/>
                  </a:lnTo>
                  <a:lnTo>
                    <a:pt x="362" y="356"/>
                  </a:lnTo>
                  <a:lnTo>
                    <a:pt x="336" y="356"/>
                  </a:lnTo>
                  <a:lnTo>
                    <a:pt x="336" y="382"/>
                  </a:lnTo>
                  <a:lnTo>
                    <a:pt x="316" y="402"/>
                  </a:lnTo>
                  <a:lnTo>
                    <a:pt x="295" y="422"/>
                  </a:lnTo>
                  <a:lnTo>
                    <a:pt x="295" y="443"/>
                  </a:lnTo>
                  <a:lnTo>
                    <a:pt x="275" y="443"/>
                  </a:lnTo>
                  <a:lnTo>
                    <a:pt x="255" y="483"/>
                  </a:lnTo>
                  <a:lnTo>
                    <a:pt x="234" y="509"/>
                  </a:lnTo>
                  <a:cubicBezTo>
                    <a:pt x="234" y="509"/>
                    <a:pt x="209" y="529"/>
                    <a:pt x="209" y="549"/>
                  </a:cubicBezTo>
                  <a:cubicBezTo>
                    <a:pt x="189" y="570"/>
                    <a:pt x="189" y="590"/>
                    <a:pt x="168" y="590"/>
                  </a:cubicBezTo>
                  <a:cubicBezTo>
                    <a:pt x="168" y="610"/>
                    <a:pt x="148" y="636"/>
                    <a:pt x="148" y="656"/>
                  </a:cubicBezTo>
                  <a:cubicBezTo>
                    <a:pt x="128" y="677"/>
                    <a:pt x="128" y="677"/>
                    <a:pt x="128" y="697"/>
                  </a:cubicBezTo>
                  <a:cubicBezTo>
                    <a:pt x="107" y="717"/>
                    <a:pt x="107" y="738"/>
                    <a:pt x="82" y="763"/>
                  </a:cubicBezTo>
                  <a:cubicBezTo>
                    <a:pt x="82" y="763"/>
                    <a:pt x="61" y="783"/>
                    <a:pt x="61" y="804"/>
                  </a:cubicBezTo>
                  <a:lnTo>
                    <a:pt x="61" y="824"/>
                  </a:lnTo>
                  <a:lnTo>
                    <a:pt x="41" y="844"/>
                  </a:lnTo>
                  <a:lnTo>
                    <a:pt x="41" y="865"/>
                  </a:lnTo>
                  <a:lnTo>
                    <a:pt x="21" y="890"/>
                  </a:lnTo>
                  <a:lnTo>
                    <a:pt x="21" y="911"/>
                  </a:lnTo>
                  <a:lnTo>
                    <a:pt x="21" y="931"/>
                  </a:lnTo>
                  <a:lnTo>
                    <a:pt x="21" y="951"/>
                  </a:lnTo>
                  <a:lnTo>
                    <a:pt x="0" y="972"/>
                  </a:lnTo>
                  <a:lnTo>
                    <a:pt x="0" y="1038"/>
                  </a:lnTo>
                  <a:lnTo>
                    <a:pt x="0" y="1078"/>
                  </a:lnTo>
                  <a:lnTo>
                    <a:pt x="0" y="1099"/>
                  </a:lnTo>
                  <a:lnTo>
                    <a:pt x="0" y="1165"/>
                  </a:lnTo>
                  <a:lnTo>
                    <a:pt x="0" y="1185"/>
                  </a:lnTo>
                  <a:lnTo>
                    <a:pt x="0" y="1206"/>
                  </a:lnTo>
                  <a:lnTo>
                    <a:pt x="0" y="1246"/>
                  </a:lnTo>
                  <a:lnTo>
                    <a:pt x="0" y="1272"/>
                  </a:lnTo>
                  <a:lnTo>
                    <a:pt x="0" y="1333"/>
                  </a:lnTo>
                  <a:cubicBezTo>
                    <a:pt x="0" y="1353"/>
                    <a:pt x="21" y="1373"/>
                    <a:pt x="21" y="1399"/>
                  </a:cubicBezTo>
                  <a:lnTo>
                    <a:pt x="21" y="1419"/>
                  </a:lnTo>
                  <a:lnTo>
                    <a:pt x="21" y="1440"/>
                  </a:lnTo>
                  <a:lnTo>
                    <a:pt x="41" y="1460"/>
                  </a:lnTo>
                  <a:lnTo>
                    <a:pt x="41" y="1480"/>
                  </a:lnTo>
                  <a:lnTo>
                    <a:pt x="41" y="1501"/>
                  </a:lnTo>
                  <a:cubicBezTo>
                    <a:pt x="61" y="1526"/>
                    <a:pt x="61" y="1526"/>
                    <a:pt x="61" y="1546"/>
                  </a:cubicBezTo>
                  <a:lnTo>
                    <a:pt x="61" y="1567"/>
                  </a:lnTo>
                  <a:cubicBezTo>
                    <a:pt x="82" y="1587"/>
                    <a:pt x="82" y="1607"/>
                    <a:pt x="107" y="1607"/>
                  </a:cubicBezTo>
                  <a:lnTo>
                    <a:pt x="107" y="1628"/>
                  </a:lnTo>
                  <a:lnTo>
                    <a:pt x="107" y="1653"/>
                  </a:lnTo>
                  <a:lnTo>
                    <a:pt x="128" y="1674"/>
                  </a:lnTo>
                  <a:lnTo>
                    <a:pt x="128" y="1694"/>
                  </a:lnTo>
                  <a:lnTo>
                    <a:pt x="148" y="1714"/>
                  </a:lnTo>
                  <a:cubicBezTo>
                    <a:pt x="148" y="1735"/>
                    <a:pt x="168" y="1735"/>
                    <a:pt x="168" y="1755"/>
                  </a:cubicBezTo>
                  <a:lnTo>
                    <a:pt x="189" y="1755"/>
                  </a:lnTo>
                  <a:lnTo>
                    <a:pt x="189" y="1780"/>
                  </a:lnTo>
                  <a:lnTo>
                    <a:pt x="657" y="1780"/>
                  </a:lnTo>
                  <a:lnTo>
                    <a:pt x="657" y="1755"/>
                  </a:lnTo>
                  <a:lnTo>
                    <a:pt x="1354" y="1755"/>
                  </a:lnTo>
                  <a:lnTo>
                    <a:pt x="1354" y="1735"/>
                  </a:lnTo>
                  <a:cubicBezTo>
                    <a:pt x="1379" y="1714"/>
                    <a:pt x="1379" y="1694"/>
                    <a:pt x="1399" y="1674"/>
                  </a:cubicBezTo>
                  <a:cubicBezTo>
                    <a:pt x="1399" y="1653"/>
                    <a:pt x="1420" y="1628"/>
                    <a:pt x="1420" y="1607"/>
                  </a:cubicBezTo>
                  <a:lnTo>
                    <a:pt x="1440" y="1567"/>
                  </a:lnTo>
                  <a:cubicBezTo>
                    <a:pt x="1440" y="1567"/>
                    <a:pt x="1460" y="1546"/>
                    <a:pt x="1460" y="1526"/>
                  </a:cubicBezTo>
                  <a:cubicBezTo>
                    <a:pt x="1460" y="1501"/>
                    <a:pt x="1460" y="1480"/>
                    <a:pt x="1481" y="1460"/>
                  </a:cubicBezTo>
                  <a:lnTo>
                    <a:pt x="1481" y="1399"/>
                  </a:lnTo>
                  <a:cubicBezTo>
                    <a:pt x="1481" y="1373"/>
                    <a:pt x="1506" y="1373"/>
                    <a:pt x="1506" y="1353"/>
                  </a:cubicBezTo>
                  <a:lnTo>
                    <a:pt x="1506" y="1333"/>
                  </a:lnTo>
                  <a:lnTo>
                    <a:pt x="1506" y="1292"/>
                  </a:lnTo>
                  <a:lnTo>
                    <a:pt x="1506" y="1226"/>
                  </a:lnTo>
                  <a:lnTo>
                    <a:pt x="1506" y="1165"/>
                  </a:lnTo>
                  <a:lnTo>
                    <a:pt x="1506" y="1145"/>
                  </a:lnTo>
                  <a:lnTo>
                    <a:pt x="1506" y="1119"/>
                  </a:lnTo>
                  <a:lnTo>
                    <a:pt x="1506" y="1099"/>
                  </a:lnTo>
                  <a:lnTo>
                    <a:pt x="1506" y="1078"/>
                  </a:lnTo>
                  <a:cubicBezTo>
                    <a:pt x="1506" y="1078"/>
                    <a:pt x="1506" y="1058"/>
                    <a:pt x="1481" y="1058"/>
                  </a:cubicBezTo>
                  <a:lnTo>
                    <a:pt x="1481" y="992"/>
                  </a:lnTo>
                  <a:cubicBezTo>
                    <a:pt x="1460" y="972"/>
                    <a:pt x="1460" y="931"/>
                    <a:pt x="1440" y="911"/>
                  </a:cubicBezTo>
                  <a:lnTo>
                    <a:pt x="1440" y="890"/>
                  </a:lnTo>
                  <a:cubicBezTo>
                    <a:pt x="1440" y="865"/>
                    <a:pt x="1420" y="844"/>
                    <a:pt x="1420" y="824"/>
                  </a:cubicBezTo>
                  <a:lnTo>
                    <a:pt x="1399" y="804"/>
                  </a:lnTo>
                  <a:lnTo>
                    <a:pt x="1399" y="783"/>
                  </a:lnTo>
                  <a:cubicBezTo>
                    <a:pt x="1379" y="763"/>
                    <a:pt x="1379" y="738"/>
                    <a:pt x="1354" y="717"/>
                  </a:cubicBezTo>
                  <a:lnTo>
                    <a:pt x="1354" y="697"/>
                  </a:lnTo>
                  <a:lnTo>
                    <a:pt x="1333" y="697"/>
                  </a:lnTo>
                  <a:lnTo>
                    <a:pt x="1333" y="677"/>
                  </a:lnTo>
                  <a:cubicBezTo>
                    <a:pt x="1333" y="656"/>
                    <a:pt x="1313" y="636"/>
                    <a:pt x="1292" y="610"/>
                  </a:cubicBezTo>
                  <a:cubicBezTo>
                    <a:pt x="1292" y="610"/>
                    <a:pt x="1272" y="590"/>
                    <a:pt x="1272" y="570"/>
                  </a:cubicBezTo>
                  <a:cubicBezTo>
                    <a:pt x="1252" y="529"/>
                    <a:pt x="1226" y="509"/>
                    <a:pt x="1206" y="483"/>
                  </a:cubicBezTo>
                  <a:lnTo>
                    <a:pt x="1186" y="443"/>
                  </a:lnTo>
                  <a:lnTo>
                    <a:pt x="1165" y="443"/>
                  </a:lnTo>
                  <a:lnTo>
                    <a:pt x="1145" y="422"/>
                  </a:lnTo>
                  <a:cubicBezTo>
                    <a:pt x="1145" y="402"/>
                    <a:pt x="1125" y="402"/>
                    <a:pt x="1125" y="382"/>
                  </a:cubicBezTo>
                  <a:cubicBezTo>
                    <a:pt x="1099" y="336"/>
                    <a:pt x="1058" y="315"/>
                    <a:pt x="1038" y="295"/>
                  </a:cubicBezTo>
                  <a:lnTo>
                    <a:pt x="1018" y="275"/>
                  </a:lnTo>
                  <a:lnTo>
                    <a:pt x="997" y="254"/>
                  </a:lnTo>
                  <a:cubicBezTo>
                    <a:pt x="997" y="254"/>
                    <a:pt x="972" y="229"/>
                    <a:pt x="952" y="209"/>
                  </a:cubicBezTo>
                  <a:cubicBezTo>
                    <a:pt x="931" y="188"/>
                    <a:pt x="891" y="168"/>
                    <a:pt x="870" y="148"/>
                  </a:cubicBezTo>
                  <a:lnTo>
                    <a:pt x="870" y="127"/>
                  </a:lnTo>
                  <a:cubicBezTo>
                    <a:pt x="845" y="127"/>
                    <a:pt x="824" y="102"/>
                    <a:pt x="824" y="102"/>
                  </a:cubicBezTo>
                  <a:cubicBezTo>
                    <a:pt x="804" y="81"/>
                    <a:pt x="784" y="61"/>
                    <a:pt x="763" y="61"/>
                  </a:cubicBezTo>
                  <a:lnTo>
                    <a:pt x="763" y="41"/>
                  </a:lnTo>
                  <a:lnTo>
                    <a:pt x="743" y="41"/>
                  </a:lnTo>
                  <a:lnTo>
                    <a:pt x="743" y="20"/>
                  </a:lnTo>
                  <a:lnTo>
                    <a:pt x="7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9"/>
            <p:cNvSpPr/>
            <p:nvPr/>
          </p:nvSpPr>
          <p:spPr>
            <a:xfrm>
              <a:off x="2686985" y="2165651"/>
              <a:ext cx="84607" cy="159756"/>
            </a:xfrm>
            <a:custGeom>
              <a:rect b="b" l="l" r="r" t="t"/>
              <a:pathLst>
                <a:path extrusionOk="0" h="2162" w="1145">
                  <a:moveTo>
                    <a:pt x="554" y="0"/>
                  </a:moveTo>
                  <a:lnTo>
                    <a:pt x="554" y="26"/>
                  </a:lnTo>
                  <a:lnTo>
                    <a:pt x="575" y="26"/>
                  </a:lnTo>
                  <a:lnTo>
                    <a:pt x="575" y="0"/>
                  </a:lnTo>
                  <a:close/>
                  <a:moveTo>
                    <a:pt x="534" y="26"/>
                  </a:moveTo>
                  <a:lnTo>
                    <a:pt x="509" y="46"/>
                  </a:lnTo>
                  <a:cubicBezTo>
                    <a:pt x="488" y="66"/>
                    <a:pt x="488" y="66"/>
                    <a:pt x="468" y="87"/>
                  </a:cubicBezTo>
                  <a:lnTo>
                    <a:pt x="468" y="107"/>
                  </a:lnTo>
                  <a:lnTo>
                    <a:pt x="448" y="107"/>
                  </a:lnTo>
                  <a:cubicBezTo>
                    <a:pt x="448" y="127"/>
                    <a:pt x="448" y="127"/>
                    <a:pt x="427" y="153"/>
                  </a:cubicBezTo>
                  <a:cubicBezTo>
                    <a:pt x="427" y="153"/>
                    <a:pt x="427" y="173"/>
                    <a:pt x="407" y="173"/>
                  </a:cubicBezTo>
                  <a:cubicBezTo>
                    <a:pt x="382" y="193"/>
                    <a:pt x="382" y="214"/>
                    <a:pt x="361" y="214"/>
                  </a:cubicBezTo>
                  <a:cubicBezTo>
                    <a:pt x="341" y="234"/>
                    <a:pt x="320" y="254"/>
                    <a:pt x="320" y="280"/>
                  </a:cubicBezTo>
                  <a:cubicBezTo>
                    <a:pt x="300" y="280"/>
                    <a:pt x="300" y="300"/>
                    <a:pt x="300" y="321"/>
                  </a:cubicBezTo>
                  <a:lnTo>
                    <a:pt x="280" y="321"/>
                  </a:lnTo>
                  <a:lnTo>
                    <a:pt x="280" y="341"/>
                  </a:lnTo>
                  <a:cubicBezTo>
                    <a:pt x="254" y="361"/>
                    <a:pt x="254" y="382"/>
                    <a:pt x="234" y="407"/>
                  </a:cubicBezTo>
                  <a:lnTo>
                    <a:pt x="214" y="427"/>
                  </a:lnTo>
                  <a:lnTo>
                    <a:pt x="214" y="448"/>
                  </a:lnTo>
                  <a:lnTo>
                    <a:pt x="193" y="468"/>
                  </a:lnTo>
                  <a:cubicBezTo>
                    <a:pt x="173" y="488"/>
                    <a:pt x="173" y="509"/>
                    <a:pt x="153" y="534"/>
                  </a:cubicBezTo>
                  <a:cubicBezTo>
                    <a:pt x="153" y="534"/>
                    <a:pt x="153" y="555"/>
                    <a:pt x="127" y="555"/>
                  </a:cubicBezTo>
                  <a:cubicBezTo>
                    <a:pt x="127" y="575"/>
                    <a:pt x="127" y="575"/>
                    <a:pt x="107" y="595"/>
                  </a:cubicBezTo>
                  <a:lnTo>
                    <a:pt x="107" y="616"/>
                  </a:lnTo>
                  <a:cubicBezTo>
                    <a:pt x="107" y="636"/>
                    <a:pt x="107" y="636"/>
                    <a:pt x="86" y="661"/>
                  </a:cubicBezTo>
                  <a:lnTo>
                    <a:pt x="86" y="682"/>
                  </a:lnTo>
                  <a:lnTo>
                    <a:pt x="86" y="702"/>
                  </a:lnTo>
                  <a:cubicBezTo>
                    <a:pt x="86" y="702"/>
                    <a:pt x="86" y="722"/>
                    <a:pt x="66" y="722"/>
                  </a:cubicBezTo>
                  <a:lnTo>
                    <a:pt x="66" y="763"/>
                  </a:lnTo>
                  <a:cubicBezTo>
                    <a:pt x="66" y="789"/>
                    <a:pt x="66" y="789"/>
                    <a:pt x="46" y="809"/>
                  </a:cubicBezTo>
                  <a:lnTo>
                    <a:pt x="46" y="829"/>
                  </a:lnTo>
                  <a:lnTo>
                    <a:pt x="46" y="850"/>
                  </a:lnTo>
                  <a:lnTo>
                    <a:pt x="46" y="870"/>
                  </a:lnTo>
                  <a:cubicBezTo>
                    <a:pt x="25" y="890"/>
                    <a:pt x="25" y="936"/>
                    <a:pt x="25" y="956"/>
                  </a:cubicBezTo>
                  <a:lnTo>
                    <a:pt x="25" y="997"/>
                  </a:lnTo>
                  <a:lnTo>
                    <a:pt x="25" y="1017"/>
                  </a:lnTo>
                  <a:lnTo>
                    <a:pt x="25" y="1043"/>
                  </a:lnTo>
                  <a:lnTo>
                    <a:pt x="25" y="1063"/>
                  </a:lnTo>
                  <a:lnTo>
                    <a:pt x="25" y="1084"/>
                  </a:lnTo>
                  <a:cubicBezTo>
                    <a:pt x="0" y="1124"/>
                    <a:pt x="0" y="1145"/>
                    <a:pt x="0" y="1170"/>
                  </a:cubicBezTo>
                  <a:lnTo>
                    <a:pt x="0" y="1211"/>
                  </a:lnTo>
                  <a:lnTo>
                    <a:pt x="0" y="1231"/>
                  </a:lnTo>
                  <a:lnTo>
                    <a:pt x="0" y="1297"/>
                  </a:lnTo>
                  <a:lnTo>
                    <a:pt x="0" y="1318"/>
                  </a:lnTo>
                  <a:lnTo>
                    <a:pt x="0" y="1379"/>
                  </a:lnTo>
                  <a:lnTo>
                    <a:pt x="0" y="1399"/>
                  </a:lnTo>
                  <a:lnTo>
                    <a:pt x="0" y="1424"/>
                  </a:lnTo>
                  <a:lnTo>
                    <a:pt x="0" y="1445"/>
                  </a:lnTo>
                  <a:lnTo>
                    <a:pt x="0" y="1465"/>
                  </a:lnTo>
                  <a:lnTo>
                    <a:pt x="0" y="1485"/>
                  </a:lnTo>
                  <a:lnTo>
                    <a:pt x="0" y="1552"/>
                  </a:lnTo>
                  <a:lnTo>
                    <a:pt x="0" y="1572"/>
                  </a:lnTo>
                  <a:lnTo>
                    <a:pt x="0" y="1592"/>
                  </a:lnTo>
                  <a:lnTo>
                    <a:pt x="0" y="1633"/>
                  </a:lnTo>
                  <a:lnTo>
                    <a:pt x="0" y="1653"/>
                  </a:lnTo>
                  <a:lnTo>
                    <a:pt x="0" y="1780"/>
                  </a:lnTo>
                  <a:lnTo>
                    <a:pt x="0" y="1867"/>
                  </a:lnTo>
                  <a:lnTo>
                    <a:pt x="0" y="1887"/>
                  </a:lnTo>
                  <a:lnTo>
                    <a:pt x="25" y="1933"/>
                  </a:lnTo>
                  <a:lnTo>
                    <a:pt x="25" y="1953"/>
                  </a:lnTo>
                  <a:lnTo>
                    <a:pt x="25" y="1974"/>
                  </a:lnTo>
                  <a:lnTo>
                    <a:pt x="25" y="2014"/>
                  </a:lnTo>
                  <a:lnTo>
                    <a:pt x="25" y="2060"/>
                  </a:lnTo>
                  <a:lnTo>
                    <a:pt x="25" y="2081"/>
                  </a:lnTo>
                  <a:lnTo>
                    <a:pt x="25" y="2101"/>
                  </a:lnTo>
                  <a:lnTo>
                    <a:pt x="25" y="2121"/>
                  </a:lnTo>
                  <a:lnTo>
                    <a:pt x="25" y="2142"/>
                  </a:lnTo>
                  <a:lnTo>
                    <a:pt x="25" y="2162"/>
                  </a:lnTo>
                  <a:lnTo>
                    <a:pt x="1145" y="2162"/>
                  </a:lnTo>
                  <a:lnTo>
                    <a:pt x="1145" y="2142"/>
                  </a:lnTo>
                  <a:lnTo>
                    <a:pt x="1145" y="2121"/>
                  </a:lnTo>
                  <a:lnTo>
                    <a:pt x="1145" y="2101"/>
                  </a:lnTo>
                  <a:lnTo>
                    <a:pt x="1145" y="2035"/>
                  </a:lnTo>
                  <a:lnTo>
                    <a:pt x="1145" y="1867"/>
                  </a:lnTo>
                  <a:lnTo>
                    <a:pt x="1145" y="1806"/>
                  </a:lnTo>
                  <a:lnTo>
                    <a:pt x="1145" y="1780"/>
                  </a:lnTo>
                  <a:lnTo>
                    <a:pt x="1145" y="1719"/>
                  </a:lnTo>
                  <a:lnTo>
                    <a:pt x="1145" y="1679"/>
                  </a:lnTo>
                  <a:lnTo>
                    <a:pt x="1145" y="1653"/>
                  </a:lnTo>
                  <a:lnTo>
                    <a:pt x="1145" y="1633"/>
                  </a:lnTo>
                  <a:lnTo>
                    <a:pt x="1145" y="1592"/>
                  </a:lnTo>
                  <a:lnTo>
                    <a:pt x="1145" y="1552"/>
                  </a:lnTo>
                  <a:lnTo>
                    <a:pt x="1145" y="1526"/>
                  </a:lnTo>
                  <a:lnTo>
                    <a:pt x="1145" y="1506"/>
                  </a:lnTo>
                  <a:lnTo>
                    <a:pt x="1145" y="1465"/>
                  </a:lnTo>
                  <a:lnTo>
                    <a:pt x="1145" y="1445"/>
                  </a:lnTo>
                  <a:cubicBezTo>
                    <a:pt x="1124" y="1424"/>
                    <a:pt x="1124" y="1424"/>
                    <a:pt x="1124" y="1399"/>
                  </a:cubicBezTo>
                  <a:lnTo>
                    <a:pt x="1124" y="1379"/>
                  </a:lnTo>
                  <a:lnTo>
                    <a:pt x="1124" y="1338"/>
                  </a:lnTo>
                  <a:cubicBezTo>
                    <a:pt x="1124" y="1318"/>
                    <a:pt x="1124" y="1297"/>
                    <a:pt x="1104" y="1251"/>
                  </a:cubicBezTo>
                  <a:lnTo>
                    <a:pt x="1104" y="1211"/>
                  </a:lnTo>
                  <a:lnTo>
                    <a:pt x="1104" y="1190"/>
                  </a:lnTo>
                  <a:lnTo>
                    <a:pt x="1104" y="1124"/>
                  </a:lnTo>
                  <a:lnTo>
                    <a:pt x="1104" y="1104"/>
                  </a:lnTo>
                  <a:lnTo>
                    <a:pt x="1104" y="1084"/>
                  </a:lnTo>
                  <a:lnTo>
                    <a:pt x="1104" y="1043"/>
                  </a:lnTo>
                  <a:cubicBezTo>
                    <a:pt x="1104" y="997"/>
                    <a:pt x="1083" y="977"/>
                    <a:pt x="1083" y="956"/>
                  </a:cubicBezTo>
                  <a:lnTo>
                    <a:pt x="1083" y="936"/>
                  </a:lnTo>
                  <a:cubicBezTo>
                    <a:pt x="1083" y="916"/>
                    <a:pt x="1063" y="890"/>
                    <a:pt x="1063" y="890"/>
                  </a:cubicBezTo>
                  <a:cubicBezTo>
                    <a:pt x="1063" y="829"/>
                    <a:pt x="1043" y="789"/>
                    <a:pt x="1017" y="722"/>
                  </a:cubicBezTo>
                  <a:cubicBezTo>
                    <a:pt x="1017" y="702"/>
                    <a:pt x="997" y="682"/>
                    <a:pt x="997" y="661"/>
                  </a:cubicBezTo>
                  <a:cubicBezTo>
                    <a:pt x="997" y="616"/>
                    <a:pt x="977" y="595"/>
                    <a:pt x="977" y="575"/>
                  </a:cubicBezTo>
                  <a:cubicBezTo>
                    <a:pt x="956" y="575"/>
                    <a:pt x="956" y="555"/>
                    <a:pt x="956" y="555"/>
                  </a:cubicBezTo>
                  <a:lnTo>
                    <a:pt x="936" y="534"/>
                  </a:lnTo>
                  <a:lnTo>
                    <a:pt x="936" y="509"/>
                  </a:lnTo>
                  <a:cubicBezTo>
                    <a:pt x="916" y="509"/>
                    <a:pt x="916" y="488"/>
                    <a:pt x="916" y="488"/>
                  </a:cubicBezTo>
                  <a:lnTo>
                    <a:pt x="916" y="468"/>
                  </a:lnTo>
                  <a:cubicBezTo>
                    <a:pt x="890" y="468"/>
                    <a:pt x="890" y="468"/>
                    <a:pt x="890" y="448"/>
                  </a:cubicBezTo>
                  <a:cubicBezTo>
                    <a:pt x="890" y="448"/>
                    <a:pt x="870" y="427"/>
                    <a:pt x="870" y="407"/>
                  </a:cubicBezTo>
                  <a:cubicBezTo>
                    <a:pt x="870" y="407"/>
                    <a:pt x="849" y="407"/>
                    <a:pt x="849" y="382"/>
                  </a:cubicBezTo>
                  <a:cubicBezTo>
                    <a:pt x="849" y="361"/>
                    <a:pt x="829" y="341"/>
                    <a:pt x="809" y="321"/>
                  </a:cubicBezTo>
                  <a:cubicBezTo>
                    <a:pt x="809" y="321"/>
                    <a:pt x="809" y="300"/>
                    <a:pt x="788" y="280"/>
                  </a:cubicBezTo>
                  <a:cubicBezTo>
                    <a:pt x="788" y="280"/>
                    <a:pt x="788" y="254"/>
                    <a:pt x="763" y="254"/>
                  </a:cubicBezTo>
                  <a:cubicBezTo>
                    <a:pt x="763" y="234"/>
                    <a:pt x="743" y="214"/>
                    <a:pt x="722" y="193"/>
                  </a:cubicBezTo>
                  <a:cubicBezTo>
                    <a:pt x="722" y="173"/>
                    <a:pt x="722" y="173"/>
                    <a:pt x="702" y="153"/>
                  </a:cubicBezTo>
                  <a:lnTo>
                    <a:pt x="702" y="127"/>
                  </a:lnTo>
                  <a:lnTo>
                    <a:pt x="682" y="107"/>
                  </a:lnTo>
                  <a:lnTo>
                    <a:pt x="661" y="107"/>
                  </a:lnTo>
                  <a:lnTo>
                    <a:pt x="661" y="87"/>
                  </a:lnTo>
                  <a:cubicBezTo>
                    <a:pt x="636" y="87"/>
                    <a:pt x="636" y="66"/>
                    <a:pt x="615" y="66"/>
                  </a:cubicBezTo>
                  <a:lnTo>
                    <a:pt x="595" y="46"/>
                  </a:lnTo>
                  <a:cubicBezTo>
                    <a:pt x="575" y="26"/>
                    <a:pt x="575" y="26"/>
                    <a:pt x="554" y="26"/>
                  </a:cubicBezTo>
                  <a:close/>
                </a:path>
              </a:pathLst>
            </a:custGeom>
            <a:solidFill>
              <a:srgbClr val="E9E9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9"/>
            <p:cNvSpPr/>
            <p:nvPr/>
          </p:nvSpPr>
          <p:spPr>
            <a:xfrm>
              <a:off x="2688833" y="2099814"/>
              <a:ext cx="82760" cy="22316"/>
            </a:xfrm>
            <a:custGeom>
              <a:rect b="b" l="l" r="r" t="t"/>
              <a:pathLst>
                <a:path extrusionOk="0" h="302" w="1120">
                  <a:moveTo>
                    <a:pt x="611" y="1"/>
                  </a:moveTo>
                  <a:cubicBezTo>
                    <a:pt x="611" y="1"/>
                    <a:pt x="590" y="1"/>
                    <a:pt x="590" y="26"/>
                  </a:cubicBezTo>
                  <a:lnTo>
                    <a:pt x="636" y="26"/>
                  </a:lnTo>
                  <a:lnTo>
                    <a:pt x="636" y="1"/>
                  </a:lnTo>
                  <a:close/>
                  <a:moveTo>
                    <a:pt x="148" y="1"/>
                  </a:moveTo>
                  <a:cubicBezTo>
                    <a:pt x="128" y="26"/>
                    <a:pt x="128" y="26"/>
                    <a:pt x="102" y="26"/>
                  </a:cubicBezTo>
                  <a:lnTo>
                    <a:pt x="102" y="47"/>
                  </a:lnTo>
                  <a:lnTo>
                    <a:pt x="128" y="26"/>
                  </a:lnTo>
                  <a:lnTo>
                    <a:pt x="168" y="26"/>
                  </a:lnTo>
                  <a:lnTo>
                    <a:pt x="148" y="1"/>
                  </a:lnTo>
                  <a:close/>
                  <a:moveTo>
                    <a:pt x="636" y="26"/>
                  </a:moveTo>
                  <a:lnTo>
                    <a:pt x="636" y="47"/>
                  </a:lnTo>
                  <a:lnTo>
                    <a:pt x="657" y="47"/>
                  </a:lnTo>
                  <a:cubicBezTo>
                    <a:pt x="657" y="26"/>
                    <a:pt x="657" y="26"/>
                    <a:pt x="636" y="26"/>
                  </a:cubicBezTo>
                  <a:close/>
                  <a:moveTo>
                    <a:pt x="1018" y="1"/>
                  </a:moveTo>
                  <a:lnTo>
                    <a:pt x="992" y="26"/>
                  </a:lnTo>
                  <a:cubicBezTo>
                    <a:pt x="992" y="26"/>
                    <a:pt x="972" y="26"/>
                    <a:pt x="972" y="47"/>
                  </a:cubicBezTo>
                  <a:lnTo>
                    <a:pt x="992" y="47"/>
                  </a:lnTo>
                  <a:cubicBezTo>
                    <a:pt x="992" y="26"/>
                    <a:pt x="1018" y="26"/>
                    <a:pt x="1018" y="26"/>
                  </a:cubicBezTo>
                  <a:lnTo>
                    <a:pt x="1058" y="26"/>
                  </a:lnTo>
                  <a:lnTo>
                    <a:pt x="1058" y="1"/>
                  </a:lnTo>
                  <a:close/>
                  <a:moveTo>
                    <a:pt x="102" y="47"/>
                  </a:moveTo>
                  <a:cubicBezTo>
                    <a:pt x="102" y="47"/>
                    <a:pt x="82" y="47"/>
                    <a:pt x="82" y="67"/>
                  </a:cubicBezTo>
                  <a:lnTo>
                    <a:pt x="102" y="47"/>
                  </a:lnTo>
                  <a:close/>
                  <a:moveTo>
                    <a:pt x="168" y="26"/>
                  </a:moveTo>
                  <a:lnTo>
                    <a:pt x="168" y="47"/>
                  </a:lnTo>
                  <a:lnTo>
                    <a:pt x="189" y="67"/>
                  </a:lnTo>
                  <a:lnTo>
                    <a:pt x="189" y="47"/>
                  </a:lnTo>
                  <a:lnTo>
                    <a:pt x="168" y="26"/>
                  </a:lnTo>
                  <a:close/>
                  <a:moveTo>
                    <a:pt x="316" y="26"/>
                  </a:moveTo>
                  <a:cubicBezTo>
                    <a:pt x="295" y="26"/>
                    <a:pt x="295" y="26"/>
                    <a:pt x="275" y="47"/>
                  </a:cubicBezTo>
                  <a:lnTo>
                    <a:pt x="255" y="47"/>
                  </a:lnTo>
                  <a:lnTo>
                    <a:pt x="255" y="67"/>
                  </a:lnTo>
                  <a:lnTo>
                    <a:pt x="275" y="67"/>
                  </a:lnTo>
                  <a:lnTo>
                    <a:pt x="295" y="47"/>
                  </a:lnTo>
                  <a:lnTo>
                    <a:pt x="357" y="47"/>
                  </a:lnTo>
                  <a:lnTo>
                    <a:pt x="357" y="26"/>
                  </a:lnTo>
                  <a:close/>
                  <a:moveTo>
                    <a:pt x="972" y="47"/>
                  </a:moveTo>
                  <a:cubicBezTo>
                    <a:pt x="952" y="47"/>
                    <a:pt x="952" y="47"/>
                    <a:pt x="952" y="67"/>
                  </a:cubicBezTo>
                  <a:lnTo>
                    <a:pt x="972" y="67"/>
                  </a:lnTo>
                  <a:lnTo>
                    <a:pt x="972" y="47"/>
                  </a:lnTo>
                  <a:close/>
                  <a:moveTo>
                    <a:pt x="1079" y="108"/>
                  </a:moveTo>
                  <a:lnTo>
                    <a:pt x="1079" y="128"/>
                  </a:lnTo>
                  <a:lnTo>
                    <a:pt x="1079" y="154"/>
                  </a:lnTo>
                  <a:lnTo>
                    <a:pt x="1079" y="174"/>
                  </a:lnTo>
                  <a:lnTo>
                    <a:pt x="1079" y="194"/>
                  </a:lnTo>
                  <a:lnTo>
                    <a:pt x="1079" y="215"/>
                  </a:lnTo>
                  <a:lnTo>
                    <a:pt x="1058" y="215"/>
                  </a:lnTo>
                  <a:lnTo>
                    <a:pt x="1058" y="194"/>
                  </a:lnTo>
                  <a:lnTo>
                    <a:pt x="1058" y="174"/>
                  </a:lnTo>
                  <a:lnTo>
                    <a:pt x="1058" y="154"/>
                  </a:lnTo>
                  <a:cubicBezTo>
                    <a:pt x="1058" y="128"/>
                    <a:pt x="1079" y="128"/>
                    <a:pt x="1079" y="108"/>
                  </a:cubicBezTo>
                  <a:close/>
                  <a:moveTo>
                    <a:pt x="952" y="108"/>
                  </a:moveTo>
                  <a:lnTo>
                    <a:pt x="952" y="154"/>
                  </a:lnTo>
                  <a:lnTo>
                    <a:pt x="952" y="174"/>
                  </a:lnTo>
                  <a:lnTo>
                    <a:pt x="952" y="194"/>
                  </a:lnTo>
                  <a:cubicBezTo>
                    <a:pt x="952" y="215"/>
                    <a:pt x="952" y="215"/>
                    <a:pt x="931" y="235"/>
                  </a:cubicBezTo>
                  <a:lnTo>
                    <a:pt x="931" y="215"/>
                  </a:lnTo>
                  <a:lnTo>
                    <a:pt x="931" y="174"/>
                  </a:lnTo>
                  <a:lnTo>
                    <a:pt x="931" y="154"/>
                  </a:lnTo>
                  <a:cubicBezTo>
                    <a:pt x="931" y="128"/>
                    <a:pt x="931" y="128"/>
                    <a:pt x="952" y="108"/>
                  </a:cubicBezTo>
                  <a:close/>
                  <a:moveTo>
                    <a:pt x="804" y="194"/>
                  </a:moveTo>
                  <a:lnTo>
                    <a:pt x="804" y="215"/>
                  </a:lnTo>
                  <a:lnTo>
                    <a:pt x="804" y="255"/>
                  </a:lnTo>
                  <a:lnTo>
                    <a:pt x="784" y="255"/>
                  </a:lnTo>
                  <a:lnTo>
                    <a:pt x="784" y="215"/>
                  </a:lnTo>
                  <a:cubicBezTo>
                    <a:pt x="804" y="215"/>
                    <a:pt x="804" y="194"/>
                    <a:pt x="804" y="194"/>
                  </a:cubicBezTo>
                  <a:close/>
                  <a:moveTo>
                    <a:pt x="931" y="47"/>
                  </a:moveTo>
                  <a:lnTo>
                    <a:pt x="931" y="67"/>
                  </a:lnTo>
                  <a:lnTo>
                    <a:pt x="931" y="87"/>
                  </a:lnTo>
                  <a:lnTo>
                    <a:pt x="931" y="108"/>
                  </a:lnTo>
                  <a:cubicBezTo>
                    <a:pt x="911" y="128"/>
                    <a:pt x="911" y="154"/>
                    <a:pt x="911" y="174"/>
                  </a:cubicBezTo>
                  <a:lnTo>
                    <a:pt x="911" y="194"/>
                  </a:lnTo>
                  <a:lnTo>
                    <a:pt x="911" y="215"/>
                  </a:lnTo>
                  <a:lnTo>
                    <a:pt x="911" y="235"/>
                  </a:lnTo>
                  <a:cubicBezTo>
                    <a:pt x="911" y="255"/>
                    <a:pt x="911" y="255"/>
                    <a:pt x="931" y="255"/>
                  </a:cubicBezTo>
                  <a:lnTo>
                    <a:pt x="952" y="255"/>
                  </a:lnTo>
                  <a:cubicBezTo>
                    <a:pt x="972" y="255"/>
                    <a:pt x="972" y="235"/>
                    <a:pt x="972" y="235"/>
                  </a:cubicBezTo>
                  <a:lnTo>
                    <a:pt x="972" y="194"/>
                  </a:lnTo>
                  <a:lnTo>
                    <a:pt x="972" y="128"/>
                  </a:lnTo>
                  <a:lnTo>
                    <a:pt x="972" y="87"/>
                  </a:lnTo>
                  <a:lnTo>
                    <a:pt x="952" y="67"/>
                  </a:lnTo>
                  <a:lnTo>
                    <a:pt x="952" y="47"/>
                  </a:lnTo>
                  <a:close/>
                  <a:moveTo>
                    <a:pt x="382" y="87"/>
                  </a:moveTo>
                  <a:lnTo>
                    <a:pt x="382" y="108"/>
                  </a:lnTo>
                  <a:lnTo>
                    <a:pt x="382" y="154"/>
                  </a:lnTo>
                  <a:lnTo>
                    <a:pt x="382" y="194"/>
                  </a:lnTo>
                  <a:lnTo>
                    <a:pt x="382" y="215"/>
                  </a:lnTo>
                  <a:lnTo>
                    <a:pt x="357" y="235"/>
                  </a:lnTo>
                  <a:lnTo>
                    <a:pt x="357" y="255"/>
                  </a:lnTo>
                  <a:lnTo>
                    <a:pt x="357" y="281"/>
                  </a:lnTo>
                  <a:lnTo>
                    <a:pt x="382" y="281"/>
                  </a:lnTo>
                  <a:cubicBezTo>
                    <a:pt x="382" y="255"/>
                    <a:pt x="402" y="235"/>
                    <a:pt x="402" y="215"/>
                  </a:cubicBezTo>
                  <a:lnTo>
                    <a:pt x="402" y="194"/>
                  </a:lnTo>
                  <a:lnTo>
                    <a:pt x="402" y="174"/>
                  </a:lnTo>
                  <a:lnTo>
                    <a:pt x="402" y="154"/>
                  </a:lnTo>
                  <a:lnTo>
                    <a:pt x="402" y="128"/>
                  </a:lnTo>
                  <a:cubicBezTo>
                    <a:pt x="402" y="108"/>
                    <a:pt x="402" y="87"/>
                    <a:pt x="382" y="87"/>
                  </a:cubicBezTo>
                  <a:close/>
                  <a:moveTo>
                    <a:pt x="1058" y="26"/>
                  </a:moveTo>
                  <a:lnTo>
                    <a:pt x="1058" y="47"/>
                  </a:lnTo>
                  <a:lnTo>
                    <a:pt x="1079" y="67"/>
                  </a:lnTo>
                  <a:lnTo>
                    <a:pt x="1079" y="87"/>
                  </a:lnTo>
                  <a:lnTo>
                    <a:pt x="1058" y="108"/>
                  </a:lnTo>
                  <a:lnTo>
                    <a:pt x="1058" y="128"/>
                  </a:lnTo>
                  <a:lnTo>
                    <a:pt x="1038" y="154"/>
                  </a:lnTo>
                  <a:lnTo>
                    <a:pt x="1038" y="174"/>
                  </a:lnTo>
                  <a:lnTo>
                    <a:pt x="1038" y="215"/>
                  </a:lnTo>
                  <a:lnTo>
                    <a:pt x="1038" y="235"/>
                  </a:lnTo>
                  <a:lnTo>
                    <a:pt x="1038" y="255"/>
                  </a:lnTo>
                  <a:lnTo>
                    <a:pt x="1058" y="281"/>
                  </a:lnTo>
                  <a:lnTo>
                    <a:pt x="1079" y="255"/>
                  </a:lnTo>
                  <a:lnTo>
                    <a:pt x="1099" y="235"/>
                  </a:lnTo>
                  <a:lnTo>
                    <a:pt x="1099" y="194"/>
                  </a:lnTo>
                  <a:lnTo>
                    <a:pt x="1099" y="174"/>
                  </a:lnTo>
                  <a:lnTo>
                    <a:pt x="1099" y="154"/>
                  </a:lnTo>
                  <a:lnTo>
                    <a:pt x="1099" y="128"/>
                  </a:lnTo>
                  <a:lnTo>
                    <a:pt x="1099" y="108"/>
                  </a:lnTo>
                  <a:lnTo>
                    <a:pt x="1099" y="87"/>
                  </a:lnTo>
                  <a:lnTo>
                    <a:pt x="1120" y="67"/>
                  </a:lnTo>
                  <a:lnTo>
                    <a:pt x="1120" y="47"/>
                  </a:lnTo>
                  <a:lnTo>
                    <a:pt x="1099" y="67"/>
                  </a:lnTo>
                  <a:lnTo>
                    <a:pt x="1079" y="47"/>
                  </a:lnTo>
                  <a:lnTo>
                    <a:pt x="1079" y="26"/>
                  </a:lnTo>
                  <a:close/>
                  <a:moveTo>
                    <a:pt x="41" y="174"/>
                  </a:moveTo>
                  <a:cubicBezTo>
                    <a:pt x="41" y="174"/>
                    <a:pt x="21" y="194"/>
                    <a:pt x="21" y="215"/>
                  </a:cubicBezTo>
                  <a:lnTo>
                    <a:pt x="21" y="235"/>
                  </a:lnTo>
                  <a:lnTo>
                    <a:pt x="21" y="255"/>
                  </a:lnTo>
                  <a:cubicBezTo>
                    <a:pt x="41" y="281"/>
                    <a:pt x="41" y="281"/>
                    <a:pt x="41" y="301"/>
                  </a:cubicBezTo>
                  <a:lnTo>
                    <a:pt x="61" y="301"/>
                  </a:lnTo>
                  <a:lnTo>
                    <a:pt x="61" y="281"/>
                  </a:lnTo>
                  <a:lnTo>
                    <a:pt x="41" y="281"/>
                  </a:lnTo>
                  <a:lnTo>
                    <a:pt x="41" y="255"/>
                  </a:lnTo>
                  <a:lnTo>
                    <a:pt x="41" y="235"/>
                  </a:lnTo>
                  <a:lnTo>
                    <a:pt x="41" y="194"/>
                  </a:lnTo>
                  <a:lnTo>
                    <a:pt x="41" y="174"/>
                  </a:lnTo>
                  <a:close/>
                  <a:moveTo>
                    <a:pt x="0" y="47"/>
                  </a:moveTo>
                  <a:cubicBezTo>
                    <a:pt x="0" y="67"/>
                    <a:pt x="21" y="87"/>
                    <a:pt x="21" y="108"/>
                  </a:cubicBezTo>
                  <a:lnTo>
                    <a:pt x="21" y="128"/>
                  </a:lnTo>
                  <a:lnTo>
                    <a:pt x="41" y="154"/>
                  </a:lnTo>
                  <a:lnTo>
                    <a:pt x="61" y="174"/>
                  </a:lnTo>
                  <a:cubicBezTo>
                    <a:pt x="61" y="194"/>
                    <a:pt x="82" y="194"/>
                    <a:pt x="82" y="215"/>
                  </a:cubicBezTo>
                  <a:lnTo>
                    <a:pt x="82" y="255"/>
                  </a:lnTo>
                  <a:lnTo>
                    <a:pt x="82" y="281"/>
                  </a:lnTo>
                  <a:lnTo>
                    <a:pt x="82" y="301"/>
                  </a:lnTo>
                  <a:lnTo>
                    <a:pt x="102" y="301"/>
                  </a:lnTo>
                  <a:lnTo>
                    <a:pt x="102" y="255"/>
                  </a:lnTo>
                  <a:lnTo>
                    <a:pt x="102" y="235"/>
                  </a:lnTo>
                  <a:lnTo>
                    <a:pt x="102" y="215"/>
                  </a:lnTo>
                  <a:cubicBezTo>
                    <a:pt x="102" y="215"/>
                    <a:pt x="82" y="215"/>
                    <a:pt x="82" y="194"/>
                  </a:cubicBezTo>
                  <a:cubicBezTo>
                    <a:pt x="82" y="174"/>
                    <a:pt x="82" y="174"/>
                    <a:pt x="61" y="154"/>
                  </a:cubicBezTo>
                  <a:lnTo>
                    <a:pt x="61" y="128"/>
                  </a:lnTo>
                  <a:cubicBezTo>
                    <a:pt x="61" y="128"/>
                    <a:pt x="61" y="108"/>
                    <a:pt x="82" y="87"/>
                  </a:cubicBezTo>
                  <a:lnTo>
                    <a:pt x="82" y="67"/>
                  </a:lnTo>
                  <a:cubicBezTo>
                    <a:pt x="61" y="87"/>
                    <a:pt x="61" y="87"/>
                    <a:pt x="61" y="108"/>
                  </a:cubicBezTo>
                  <a:lnTo>
                    <a:pt x="41" y="128"/>
                  </a:lnTo>
                  <a:lnTo>
                    <a:pt x="41" y="108"/>
                  </a:lnTo>
                  <a:lnTo>
                    <a:pt x="41" y="87"/>
                  </a:lnTo>
                  <a:cubicBezTo>
                    <a:pt x="21" y="87"/>
                    <a:pt x="21" y="67"/>
                    <a:pt x="0" y="47"/>
                  </a:cubicBezTo>
                  <a:close/>
                  <a:moveTo>
                    <a:pt x="189" y="67"/>
                  </a:moveTo>
                  <a:lnTo>
                    <a:pt x="189" y="87"/>
                  </a:lnTo>
                  <a:lnTo>
                    <a:pt x="189" y="108"/>
                  </a:lnTo>
                  <a:cubicBezTo>
                    <a:pt x="189" y="108"/>
                    <a:pt x="189" y="128"/>
                    <a:pt x="168" y="128"/>
                  </a:cubicBezTo>
                  <a:cubicBezTo>
                    <a:pt x="168" y="154"/>
                    <a:pt x="168" y="174"/>
                    <a:pt x="148" y="194"/>
                  </a:cubicBezTo>
                  <a:lnTo>
                    <a:pt x="148" y="215"/>
                  </a:lnTo>
                  <a:lnTo>
                    <a:pt x="148" y="235"/>
                  </a:lnTo>
                  <a:lnTo>
                    <a:pt x="148" y="255"/>
                  </a:lnTo>
                  <a:lnTo>
                    <a:pt x="168" y="281"/>
                  </a:lnTo>
                  <a:lnTo>
                    <a:pt x="168" y="301"/>
                  </a:lnTo>
                  <a:lnTo>
                    <a:pt x="189" y="301"/>
                  </a:lnTo>
                  <a:lnTo>
                    <a:pt x="209" y="281"/>
                  </a:lnTo>
                  <a:lnTo>
                    <a:pt x="209" y="255"/>
                  </a:lnTo>
                  <a:lnTo>
                    <a:pt x="229" y="235"/>
                  </a:lnTo>
                  <a:lnTo>
                    <a:pt x="229" y="215"/>
                  </a:lnTo>
                  <a:lnTo>
                    <a:pt x="229" y="174"/>
                  </a:lnTo>
                  <a:lnTo>
                    <a:pt x="229" y="154"/>
                  </a:lnTo>
                  <a:lnTo>
                    <a:pt x="209" y="128"/>
                  </a:lnTo>
                  <a:lnTo>
                    <a:pt x="209" y="154"/>
                  </a:lnTo>
                  <a:lnTo>
                    <a:pt x="209" y="174"/>
                  </a:lnTo>
                  <a:lnTo>
                    <a:pt x="209" y="215"/>
                  </a:lnTo>
                  <a:lnTo>
                    <a:pt x="209" y="235"/>
                  </a:lnTo>
                  <a:cubicBezTo>
                    <a:pt x="189" y="235"/>
                    <a:pt x="189" y="255"/>
                    <a:pt x="189" y="255"/>
                  </a:cubicBezTo>
                  <a:lnTo>
                    <a:pt x="189" y="281"/>
                  </a:lnTo>
                  <a:lnTo>
                    <a:pt x="168" y="255"/>
                  </a:lnTo>
                  <a:lnTo>
                    <a:pt x="168" y="235"/>
                  </a:lnTo>
                  <a:lnTo>
                    <a:pt x="168" y="215"/>
                  </a:lnTo>
                  <a:lnTo>
                    <a:pt x="168" y="194"/>
                  </a:lnTo>
                  <a:lnTo>
                    <a:pt x="189" y="174"/>
                  </a:lnTo>
                  <a:lnTo>
                    <a:pt x="189" y="128"/>
                  </a:lnTo>
                  <a:lnTo>
                    <a:pt x="209" y="128"/>
                  </a:lnTo>
                  <a:lnTo>
                    <a:pt x="209" y="108"/>
                  </a:lnTo>
                  <a:lnTo>
                    <a:pt x="229" y="87"/>
                  </a:lnTo>
                  <a:lnTo>
                    <a:pt x="255" y="67"/>
                  </a:lnTo>
                  <a:lnTo>
                    <a:pt x="229" y="67"/>
                  </a:lnTo>
                  <a:cubicBezTo>
                    <a:pt x="229" y="67"/>
                    <a:pt x="209" y="67"/>
                    <a:pt x="209" y="87"/>
                  </a:cubicBezTo>
                  <a:lnTo>
                    <a:pt x="209" y="67"/>
                  </a:lnTo>
                  <a:close/>
                  <a:moveTo>
                    <a:pt x="402" y="26"/>
                  </a:moveTo>
                  <a:lnTo>
                    <a:pt x="402" y="47"/>
                  </a:lnTo>
                  <a:lnTo>
                    <a:pt x="382" y="67"/>
                  </a:lnTo>
                  <a:lnTo>
                    <a:pt x="357" y="47"/>
                  </a:lnTo>
                  <a:lnTo>
                    <a:pt x="357" y="67"/>
                  </a:lnTo>
                  <a:lnTo>
                    <a:pt x="357" y="87"/>
                  </a:lnTo>
                  <a:lnTo>
                    <a:pt x="357" y="108"/>
                  </a:lnTo>
                  <a:cubicBezTo>
                    <a:pt x="336" y="108"/>
                    <a:pt x="336" y="108"/>
                    <a:pt x="336" y="128"/>
                  </a:cubicBezTo>
                  <a:cubicBezTo>
                    <a:pt x="336" y="128"/>
                    <a:pt x="336" y="154"/>
                    <a:pt x="316" y="154"/>
                  </a:cubicBezTo>
                  <a:lnTo>
                    <a:pt x="316" y="194"/>
                  </a:lnTo>
                  <a:cubicBezTo>
                    <a:pt x="316" y="194"/>
                    <a:pt x="316" y="215"/>
                    <a:pt x="295" y="235"/>
                  </a:cubicBezTo>
                  <a:lnTo>
                    <a:pt x="316" y="255"/>
                  </a:lnTo>
                  <a:lnTo>
                    <a:pt x="316" y="301"/>
                  </a:lnTo>
                  <a:lnTo>
                    <a:pt x="357" y="301"/>
                  </a:lnTo>
                  <a:lnTo>
                    <a:pt x="357" y="281"/>
                  </a:lnTo>
                  <a:lnTo>
                    <a:pt x="336" y="281"/>
                  </a:lnTo>
                  <a:lnTo>
                    <a:pt x="336" y="255"/>
                  </a:lnTo>
                  <a:lnTo>
                    <a:pt x="316" y="235"/>
                  </a:lnTo>
                  <a:lnTo>
                    <a:pt x="316" y="215"/>
                  </a:lnTo>
                  <a:cubicBezTo>
                    <a:pt x="336" y="194"/>
                    <a:pt x="336" y="174"/>
                    <a:pt x="357" y="154"/>
                  </a:cubicBezTo>
                  <a:lnTo>
                    <a:pt x="336" y="154"/>
                  </a:lnTo>
                  <a:lnTo>
                    <a:pt x="357" y="128"/>
                  </a:lnTo>
                  <a:cubicBezTo>
                    <a:pt x="357" y="108"/>
                    <a:pt x="357" y="108"/>
                    <a:pt x="382" y="87"/>
                  </a:cubicBezTo>
                  <a:lnTo>
                    <a:pt x="402" y="67"/>
                  </a:lnTo>
                  <a:cubicBezTo>
                    <a:pt x="402" y="67"/>
                    <a:pt x="402" y="47"/>
                    <a:pt x="423" y="47"/>
                  </a:cubicBezTo>
                  <a:lnTo>
                    <a:pt x="443" y="26"/>
                  </a:lnTo>
                  <a:close/>
                  <a:moveTo>
                    <a:pt x="463" y="26"/>
                  </a:moveTo>
                  <a:lnTo>
                    <a:pt x="463" y="47"/>
                  </a:lnTo>
                  <a:cubicBezTo>
                    <a:pt x="484" y="47"/>
                    <a:pt x="484" y="67"/>
                    <a:pt x="484" y="67"/>
                  </a:cubicBezTo>
                  <a:cubicBezTo>
                    <a:pt x="484" y="87"/>
                    <a:pt x="509" y="87"/>
                    <a:pt x="509" y="108"/>
                  </a:cubicBezTo>
                  <a:lnTo>
                    <a:pt x="484" y="108"/>
                  </a:lnTo>
                  <a:lnTo>
                    <a:pt x="484" y="128"/>
                  </a:lnTo>
                  <a:lnTo>
                    <a:pt x="484" y="154"/>
                  </a:lnTo>
                  <a:lnTo>
                    <a:pt x="509" y="128"/>
                  </a:lnTo>
                  <a:lnTo>
                    <a:pt x="509" y="154"/>
                  </a:lnTo>
                  <a:lnTo>
                    <a:pt x="509" y="174"/>
                  </a:lnTo>
                  <a:lnTo>
                    <a:pt x="509" y="215"/>
                  </a:lnTo>
                  <a:lnTo>
                    <a:pt x="509" y="235"/>
                  </a:lnTo>
                  <a:lnTo>
                    <a:pt x="509" y="255"/>
                  </a:lnTo>
                  <a:lnTo>
                    <a:pt x="509" y="281"/>
                  </a:lnTo>
                  <a:lnTo>
                    <a:pt x="484" y="255"/>
                  </a:lnTo>
                  <a:lnTo>
                    <a:pt x="484" y="235"/>
                  </a:lnTo>
                  <a:lnTo>
                    <a:pt x="484" y="215"/>
                  </a:lnTo>
                  <a:lnTo>
                    <a:pt x="484" y="194"/>
                  </a:lnTo>
                  <a:cubicBezTo>
                    <a:pt x="484" y="194"/>
                    <a:pt x="484" y="174"/>
                    <a:pt x="509" y="154"/>
                  </a:cubicBezTo>
                  <a:lnTo>
                    <a:pt x="484" y="154"/>
                  </a:lnTo>
                  <a:lnTo>
                    <a:pt x="463" y="174"/>
                  </a:lnTo>
                  <a:lnTo>
                    <a:pt x="463" y="215"/>
                  </a:lnTo>
                  <a:lnTo>
                    <a:pt x="463" y="235"/>
                  </a:lnTo>
                  <a:lnTo>
                    <a:pt x="463" y="255"/>
                  </a:lnTo>
                  <a:lnTo>
                    <a:pt x="463" y="281"/>
                  </a:lnTo>
                  <a:lnTo>
                    <a:pt x="484" y="281"/>
                  </a:lnTo>
                  <a:lnTo>
                    <a:pt x="484" y="301"/>
                  </a:lnTo>
                  <a:lnTo>
                    <a:pt x="529" y="301"/>
                  </a:lnTo>
                  <a:lnTo>
                    <a:pt x="529" y="281"/>
                  </a:lnTo>
                  <a:lnTo>
                    <a:pt x="529" y="255"/>
                  </a:lnTo>
                  <a:lnTo>
                    <a:pt x="529" y="215"/>
                  </a:lnTo>
                  <a:lnTo>
                    <a:pt x="529" y="194"/>
                  </a:lnTo>
                  <a:lnTo>
                    <a:pt x="529" y="128"/>
                  </a:lnTo>
                  <a:lnTo>
                    <a:pt x="529" y="108"/>
                  </a:lnTo>
                  <a:lnTo>
                    <a:pt x="529" y="87"/>
                  </a:lnTo>
                  <a:lnTo>
                    <a:pt x="550" y="67"/>
                  </a:lnTo>
                  <a:lnTo>
                    <a:pt x="570" y="67"/>
                  </a:lnTo>
                  <a:lnTo>
                    <a:pt x="570" y="47"/>
                  </a:lnTo>
                  <a:lnTo>
                    <a:pt x="590" y="26"/>
                  </a:lnTo>
                  <a:lnTo>
                    <a:pt x="570" y="26"/>
                  </a:lnTo>
                  <a:lnTo>
                    <a:pt x="550" y="47"/>
                  </a:lnTo>
                  <a:lnTo>
                    <a:pt x="529" y="67"/>
                  </a:lnTo>
                  <a:lnTo>
                    <a:pt x="509" y="87"/>
                  </a:lnTo>
                  <a:lnTo>
                    <a:pt x="509" y="67"/>
                  </a:lnTo>
                  <a:lnTo>
                    <a:pt x="484" y="47"/>
                  </a:lnTo>
                  <a:lnTo>
                    <a:pt x="484" y="26"/>
                  </a:lnTo>
                  <a:close/>
                  <a:moveTo>
                    <a:pt x="697" y="26"/>
                  </a:moveTo>
                  <a:lnTo>
                    <a:pt x="677" y="47"/>
                  </a:lnTo>
                  <a:lnTo>
                    <a:pt x="657" y="47"/>
                  </a:lnTo>
                  <a:lnTo>
                    <a:pt x="657" y="67"/>
                  </a:lnTo>
                  <a:lnTo>
                    <a:pt x="657" y="87"/>
                  </a:lnTo>
                  <a:lnTo>
                    <a:pt x="636" y="108"/>
                  </a:lnTo>
                  <a:lnTo>
                    <a:pt x="636" y="154"/>
                  </a:lnTo>
                  <a:cubicBezTo>
                    <a:pt x="657" y="128"/>
                    <a:pt x="657" y="108"/>
                    <a:pt x="677" y="87"/>
                  </a:cubicBezTo>
                  <a:lnTo>
                    <a:pt x="677" y="128"/>
                  </a:lnTo>
                  <a:lnTo>
                    <a:pt x="677" y="154"/>
                  </a:lnTo>
                  <a:lnTo>
                    <a:pt x="677" y="174"/>
                  </a:lnTo>
                  <a:lnTo>
                    <a:pt x="677" y="194"/>
                  </a:lnTo>
                  <a:lnTo>
                    <a:pt x="677" y="255"/>
                  </a:lnTo>
                  <a:lnTo>
                    <a:pt x="636" y="255"/>
                  </a:lnTo>
                  <a:lnTo>
                    <a:pt x="636" y="235"/>
                  </a:lnTo>
                  <a:lnTo>
                    <a:pt x="636" y="215"/>
                  </a:lnTo>
                  <a:lnTo>
                    <a:pt x="636" y="174"/>
                  </a:lnTo>
                  <a:lnTo>
                    <a:pt x="636" y="154"/>
                  </a:lnTo>
                  <a:lnTo>
                    <a:pt x="611" y="174"/>
                  </a:lnTo>
                  <a:lnTo>
                    <a:pt x="611" y="194"/>
                  </a:lnTo>
                  <a:lnTo>
                    <a:pt x="611" y="215"/>
                  </a:lnTo>
                  <a:lnTo>
                    <a:pt x="611" y="235"/>
                  </a:lnTo>
                  <a:lnTo>
                    <a:pt x="611" y="255"/>
                  </a:lnTo>
                  <a:cubicBezTo>
                    <a:pt x="611" y="255"/>
                    <a:pt x="611" y="281"/>
                    <a:pt x="636" y="281"/>
                  </a:cubicBezTo>
                  <a:lnTo>
                    <a:pt x="657" y="301"/>
                  </a:lnTo>
                  <a:lnTo>
                    <a:pt x="657" y="281"/>
                  </a:lnTo>
                  <a:cubicBezTo>
                    <a:pt x="677" y="281"/>
                    <a:pt x="677" y="281"/>
                    <a:pt x="697" y="255"/>
                  </a:cubicBezTo>
                  <a:lnTo>
                    <a:pt x="697" y="235"/>
                  </a:lnTo>
                  <a:lnTo>
                    <a:pt x="697" y="215"/>
                  </a:lnTo>
                  <a:lnTo>
                    <a:pt x="697" y="194"/>
                  </a:lnTo>
                  <a:lnTo>
                    <a:pt x="697" y="174"/>
                  </a:lnTo>
                  <a:lnTo>
                    <a:pt x="697" y="154"/>
                  </a:lnTo>
                  <a:lnTo>
                    <a:pt x="697" y="128"/>
                  </a:lnTo>
                  <a:lnTo>
                    <a:pt x="697" y="108"/>
                  </a:lnTo>
                  <a:lnTo>
                    <a:pt x="697" y="87"/>
                  </a:lnTo>
                  <a:lnTo>
                    <a:pt x="677" y="67"/>
                  </a:lnTo>
                  <a:lnTo>
                    <a:pt x="697" y="47"/>
                  </a:lnTo>
                  <a:lnTo>
                    <a:pt x="763" y="47"/>
                  </a:lnTo>
                  <a:lnTo>
                    <a:pt x="763" y="67"/>
                  </a:lnTo>
                  <a:cubicBezTo>
                    <a:pt x="784" y="67"/>
                    <a:pt x="784" y="87"/>
                    <a:pt x="784" y="87"/>
                  </a:cubicBezTo>
                  <a:lnTo>
                    <a:pt x="804" y="108"/>
                  </a:lnTo>
                  <a:lnTo>
                    <a:pt x="804" y="87"/>
                  </a:lnTo>
                  <a:lnTo>
                    <a:pt x="804" y="67"/>
                  </a:lnTo>
                  <a:cubicBezTo>
                    <a:pt x="784" y="47"/>
                    <a:pt x="784" y="47"/>
                    <a:pt x="763" y="26"/>
                  </a:cubicBezTo>
                  <a:close/>
                  <a:moveTo>
                    <a:pt x="911" y="26"/>
                  </a:moveTo>
                  <a:lnTo>
                    <a:pt x="891" y="47"/>
                  </a:lnTo>
                  <a:lnTo>
                    <a:pt x="845" y="47"/>
                  </a:lnTo>
                  <a:cubicBezTo>
                    <a:pt x="845" y="67"/>
                    <a:pt x="824" y="67"/>
                    <a:pt x="824" y="87"/>
                  </a:cubicBezTo>
                  <a:lnTo>
                    <a:pt x="804" y="108"/>
                  </a:lnTo>
                  <a:lnTo>
                    <a:pt x="804" y="128"/>
                  </a:lnTo>
                  <a:cubicBezTo>
                    <a:pt x="784" y="128"/>
                    <a:pt x="784" y="154"/>
                    <a:pt x="784" y="154"/>
                  </a:cubicBezTo>
                  <a:lnTo>
                    <a:pt x="784" y="194"/>
                  </a:lnTo>
                  <a:cubicBezTo>
                    <a:pt x="784" y="215"/>
                    <a:pt x="763" y="215"/>
                    <a:pt x="763" y="235"/>
                  </a:cubicBezTo>
                  <a:lnTo>
                    <a:pt x="763" y="255"/>
                  </a:lnTo>
                  <a:lnTo>
                    <a:pt x="784" y="281"/>
                  </a:lnTo>
                  <a:lnTo>
                    <a:pt x="784" y="301"/>
                  </a:lnTo>
                  <a:lnTo>
                    <a:pt x="824" y="301"/>
                  </a:lnTo>
                  <a:lnTo>
                    <a:pt x="824" y="281"/>
                  </a:lnTo>
                  <a:lnTo>
                    <a:pt x="824" y="255"/>
                  </a:lnTo>
                  <a:lnTo>
                    <a:pt x="824" y="235"/>
                  </a:lnTo>
                  <a:lnTo>
                    <a:pt x="824" y="194"/>
                  </a:lnTo>
                  <a:lnTo>
                    <a:pt x="824" y="174"/>
                  </a:lnTo>
                  <a:lnTo>
                    <a:pt x="824" y="128"/>
                  </a:lnTo>
                  <a:lnTo>
                    <a:pt x="824" y="108"/>
                  </a:lnTo>
                  <a:lnTo>
                    <a:pt x="845" y="87"/>
                  </a:lnTo>
                  <a:lnTo>
                    <a:pt x="845" y="67"/>
                  </a:lnTo>
                  <a:lnTo>
                    <a:pt x="891" y="67"/>
                  </a:lnTo>
                  <a:lnTo>
                    <a:pt x="911" y="47"/>
                  </a:lnTo>
                  <a:lnTo>
                    <a:pt x="931" y="47"/>
                  </a:lnTo>
                  <a:cubicBezTo>
                    <a:pt x="931" y="26"/>
                    <a:pt x="911" y="26"/>
                    <a:pt x="911" y="26"/>
                  </a:cubicBez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9"/>
            <p:cNvSpPr/>
            <p:nvPr/>
          </p:nvSpPr>
          <p:spPr>
            <a:xfrm>
              <a:off x="2685433" y="2165651"/>
              <a:ext cx="42562" cy="159756"/>
            </a:xfrm>
            <a:custGeom>
              <a:rect b="b" l="l" r="r" t="t"/>
              <a:pathLst>
                <a:path extrusionOk="0" h="2162" w="576">
                  <a:moveTo>
                    <a:pt x="555" y="0"/>
                  </a:moveTo>
                  <a:cubicBezTo>
                    <a:pt x="530" y="26"/>
                    <a:pt x="509" y="46"/>
                    <a:pt x="489" y="66"/>
                  </a:cubicBezTo>
                  <a:cubicBezTo>
                    <a:pt x="489" y="87"/>
                    <a:pt x="469" y="87"/>
                    <a:pt x="469" y="107"/>
                  </a:cubicBezTo>
                  <a:lnTo>
                    <a:pt x="489" y="107"/>
                  </a:lnTo>
                  <a:cubicBezTo>
                    <a:pt x="489" y="107"/>
                    <a:pt x="489" y="87"/>
                    <a:pt x="509" y="87"/>
                  </a:cubicBezTo>
                  <a:cubicBezTo>
                    <a:pt x="530" y="66"/>
                    <a:pt x="555" y="46"/>
                    <a:pt x="575" y="26"/>
                  </a:cubicBezTo>
                  <a:lnTo>
                    <a:pt x="575" y="0"/>
                  </a:lnTo>
                  <a:close/>
                  <a:moveTo>
                    <a:pt x="448" y="107"/>
                  </a:moveTo>
                  <a:lnTo>
                    <a:pt x="428" y="127"/>
                  </a:lnTo>
                  <a:cubicBezTo>
                    <a:pt x="428" y="153"/>
                    <a:pt x="428" y="153"/>
                    <a:pt x="403" y="153"/>
                  </a:cubicBezTo>
                  <a:cubicBezTo>
                    <a:pt x="403" y="173"/>
                    <a:pt x="382" y="173"/>
                    <a:pt x="382" y="193"/>
                  </a:cubicBezTo>
                  <a:lnTo>
                    <a:pt x="362" y="214"/>
                  </a:lnTo>
                  <a:lnTo>
                    <a:pt x="341" y="234"/>
                  </a:lnTo>
                  <a:cubicBezTo>
                    <a:pt x="321" y="254"/>
                    <a:pt x="321" y="280"/>
                    <a:pt x="321" y="280"/>
                  </a:cubicBezTo>
                  <a:cubicBezTo>
                    <a:pt x="301" y="300"/>
                    <a:pt x="301" y="300"/>
                    <a:pt x="301" y="321"/>
                  </a:cubicBezTo>
                  <a:cubicBezTo>
                    <a:pt x="275" y="321"/>
                    <a:pt x="275" y="341"/>
                    <a:pt x="275" y="341"/>
                  </a:cubicBezTo>
                  <a:lnTo>
                    <a:pt x="255" y="361"/>
                  </a:lnTo>
                  <a:lnTo>
                    <a:pt x="255" y="382"/>
                  </a:lnTo>
                  <a:lnTo>
                    <a:pt x="235" y="407"/>
                  </a:lnTo>
                  <a:cubicBezTo>
                    <a:pt x="214" y="427"/>
                    <a:pt x="214" y="427"/>
                    <a:pt x="214" y="448"/>
                  </a:cubicBezTo>
                  <a:cubicBezTo>
                    <a:pt x="194" y="448"/>
                    <a:pt x="194" y="468"/>
                    <a:pt x="194" y="468"/>
                  </a:cubicBezTo>
                  <a:cubicBezTo>
                    <a:pt x="174" y="488"/>
                    <a:pt x="174" y="488"/>
                    <a:pt x="174" y="509"/>
                  </a:cubicBezTo>
                  <a:cubicBezTo>
                    <a:pt x="148" y="534"/>
                    <a:pt x="148" y="555"/>
                    <a:pt x="128" y="575"/>
                  </a:cubicBezTo>
                  <a:lnTo>
                    <a:pt x="128" y="595"/>
                  </a:lnTo>
                  <a:cubicBezTo>
                    <a:pt x="107" y="616"/>
                    <a:pt x="107" y="616"/>
                    <a:pt x="107" y="636"/>
                  </a:cubicBezTo>
                  <a:cubicBezTo>
                    <a:pt x="107" y="661"/>
                    <a:pt x="107" y="661"/>
                    <a:pt x="87" y="682"/>
                  </a:cubicBezTo>
                  <a:lnTo>
                    <a:pt x="87" y="702"/>
                  </a:lnTo>
                  <a:cubicBezTo>
                    <a:pt x="87" y="722"/>
                    <a:pt x="67" y="722"/>
                    <a:pt x="67" y="743"/>
                  </a:cubicBezTo>
                  <a:lnTo>
                    <a:pt x="67" y="763"/>
                  </a:lnTo>
                  <a:cubicBezTo>
                    <a:pt x="46" y="789"/>
                    <a:pt x="46" y="789"/>
                    <a:pt x="46" y="809"/>
                  </a:cubicBezTo>
                  <a:lnTo>
                    <a:pt x="46" y="850"/>
                  </a:lnTo>
                  <a:cubicBezTo>
                    <a:pt x="21" y="850"/>
                    <a:pt x="21" y="870"/>
                    <a:pt x="21" y="870"/>
                  </a:cubicBezTo>
                  <a:lnTo>
                    <a:pt x="21" y="916"/>
                  </a:lnTo>
                  <a:cubicBezTo>
                    <a:pt x="21" y="936"/>
                    <a:pt x="21" y="956"/>
                    <a:pt x="1" y="977"/>
                  </a:cubicBezTo>
                  <a:lnTo>
                    <a:pt x="1" y="1043"/>
                  </a:lnTo>
                  <a:lnTo>
                    <a:pt x="1" y="1124"/>
                  </a:lnTo>
                  <a:lnTo>
                    <a:pt x="1" y="1190"/>
                  </a:lnTo>
                  <a:lnTo>
                    <a:pt x="1" y="1251"/>
                  </a:lnTo>
                  <a:lnTo>
                    <a:pt x="1" y="1297"/>
                  </a:lnTo>
                  <a:lnTo>
                    <a:pt x="1" y="1338"/>
                  </a:lnTo>
                  <a:lnTo>
                    <a:pt x="1" y="1485"/>
                  </a:lnTo>
                  <a:lnTo>
                    <a:pt x="1" y="1552"/>
                  </a:lnTo>
                  <a:lnTo>
                    <a:pt x="1" y="1592"/>
                  </a:lnTo>
                  <a:lnTo>
                    <a:pt x="1" y="1633"/>
                  </a:lnTo>
                  <a:cubicBezTo>
                    <a:pt x="1" y="1679"/>
                    <a:pt x="21" y="1740"/>
                    <a:pt x="21" y="1780"/>
                  </a:cubicBezTo>
                  <a:lnTo>
                    <a:pt x="21" y="1847"/>
                  </a:lnTo>
                  <a:lnTo>
                    <a:pt x="21" y="1933"/>
                  </a:lnTo>
                  <a:cubicBezTo>
                    <a:pt x="21" y="1953"/>
                    <a:pt x="21" y="1974"/>
                    <a:pt x="46" y="1994"/>
                  </a:cubicBezTo>
                  <a:lnTo>
                    <a:pt x="46" y="2035"/>
                  </a:lnTo>
                  <a:lnTo>
                    <a:pt x="46" y="2081"/>
                  </a:lnTo>
                  <a:lnTo>
                    <a:pt x="46" y="2101"/>
                  </a:lnTo>
                  <a:lnTo>
                    <a:pt x="46" y="2142"/>
                  </a:lnTo>
                  <a:lnTo>
                    <a:pt x="46" y="2162"/>
                  </a:lnTo>
                  <a:lnTo>
                    <a:pt x="67" y="2162"/>
                  </a:lnTo>
                  <a:lnTo>
                    <a:pt x="67" y="2121"/>
                  </a:lnTo>
                  <a:lnTo>
                    <a:pt x="67" y="2081"/>
                  </a:lnTo>
                  <a:lnTo>
                    <a:pt x="67" y="2035"/>
                  </a:lnTo>
                  <a:lnTo>
                    <a:pt x="67" y="2014"/>
                  </a:lnTo>
                  <a:cubicBezTo>
                    <a:pt x="46" y="1953"/>
                    <a:pt x="46" y="1908"/>
                    <a:pt x="46" y="1867"/>
                  </a:cubicBezTo>
                  <a:lnTo>
                    <a:pt x="46" y="1719"/>
                  </a:lnTo>
                  <a:cubicBezTo>
                    <a:pt x="46" y="1699"/>
                    <a:pt x="46" y="1679"/>
                    <a:pt x="21" y="1633"/>
                  </a:cubicBezTo>
                  <a:lnTo>
                    <a:pt x="21" y="1572"/>
                  </a:lnTo>
                  <a:lnTo>
                    <a:pt x="21" y="1526"/>
                  </a:lnTo>
                  <a:lnTo>
                    <a:pt x="21" y="1506"/>
                  </a:lnTo>
                  <a:lnTo>
                    <a:pt x="21" y="1424"/>
                  </a:lnTo>
                  <a:lnTo>
                    <a:pt x="21" y="1338"/>
                  </a:lnTo>
                  <a:lnTo>
                    <a:pt x="21" y="1318"/>
                  </a:lnTo>
                  <a:lnTo>
                    <a:pt x="21" y="1272"/>
                  </a:lnTo>
                  <a:lnTo>
                    <a:pt x="21" y="1124"/>
                  </a:lnTo>
                  <a:lnTo>
                    <a:pt x="21" y="1063"/>
                  </a:lnTo>
                  <a:cubicBezTo>
                    <a:pt x="21" y="1017"/>
                    <a:pt x="46" y="997"/>
                    <a:pt x="46" y="977"/>
                  </a:cubicBezTo>
                  <a:lnTo>
                    <a:pt x="46" y="936"/>
                  </a:lnTo>
                  <a:lnTo>
                    <a:pt x="46" y="870"/>
                  </a:lnTo>
                  <a:cubicBezTo>
                    <a:pt x="67" y="870"/>
                    <a:pt x="67" y="850"/>
                    <a:pt x="67" y="829"/>
                  </a:cubicBezTo>
                  <a:cubicBezTo>
                    <a:pt x="67" y="809"/>
                    <a:pt x="67" y="809"/>
                    <a:pt x="87" y="789"/>
                  </a:cubicBezTo>
                  <a:lnTo>
                    <a:pt x="87" y="763"/>
                  </a:lnTo>
                  <a:cubicBezTo>
                    <a:pt x="87" y="743"/>
                    <a:pt x="107" y="722"/>
                    <a:pt x="107" y="702"/>
                  </a:cubicBezTo>
                  <a:lnTo>
                    <a:pt x="128" y="682"/>
                  </a:lnTo>
                  <a:cubicBezTo>
                    <a:pt x="128" y="661"/>
                    <a:pt x="128" y="661"/>
                    <a:pt x="148" y="636"/>
                  </a:cubicBezTo>
                  <a:lnTo>
                    <a:pt x="148" y="616"/>
                  </a:lnTo>
                  <a:lnTo>
                    <a:pt x="148" y="595"/>
                  </a:lnTo>
                  <a:lnTo>
                    <a:pt x="174" y="575"/>
                  </a:lnTo>
                  <a:cubicBezTo>
                    <a:pt x="174" y="555"/>
                    <a:pt x="174" y="555"/>
                    <a:pt x="194" y="534"/>
                  </a:cubicBezTo>
                  <a:lnTo>
                    <a:pt x="194" y="509"/>
                  </a:lnTo>
                  <a:cubicBezTo>
                    <a:pt x="214" y="488"/>
                    <a:pt x="214" y="488"/>
                    <a:pt x="214" y="468"/>
                  </a:cubicBezTo>
                  <a:cubicBezTo>
                    <a:pt x="235" y="448"/>
                    <a:pt x="255" y="427"/>
                    <a:pt x="275" y="407"/>
                  </a:cubicBezTo>
                  <a:lnTo>
                    <a:pt x="275" y="382"/>
                  </a:lnTo>
                  <a:cubicBezTo>
                    <a:pt x="301" y="361"/>
                    <a:pt x="301" y="361"/>
                    <a:pt x="301" y="341"/>
                  </a:cubicBezTo>
                  <a:cubicBezTo>
                    <a:pt x="321" y="321"/>
                    <a:pt x="321" y="321"/>
                    <a:pt x="341" y="300"/>
                  </a:cubicBezTo>
                  <a:cubicBezTo>
                    <a:pt x="341" y="280"/>
                    <a:pt x="341" y="280"/>
                    <a:pt x="362" y="254"/>
                  </a:cubicBezTo>
                  <a:cubicBezTo>
                    <a:pt x="362" y="234"/>
                    <a:pt x="382" y="214"/>
                    <a:pt x="403" y="193"/>
                  </a:cubicBezTo>
                  <a:lnTo>
                    <a:pt x="428" y="173"/>
                  </a:lnTo>
                  <a:lnTo>
                    <a:pt x="448" y="153"/>
                  </a:lnTo>
                  <a:lnTo>
                    <a:pt x="469" y="127"/>
                  </a:lnTo>
                  <a:lnTo>
                    <a:pt x="469" y="107"/>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9"/>
            <p:cNvSpPr/>
            <p:nvPr/>
          </p:nvSpPr>
          <p:spPr>
            <a:xfrm>
              <a:off x="2696370" y="2209617"/>
              <a:ext cx="74" cy="74"/>
            </a:xfrm>
            <a:custGeom>
              <a:rect b="b" l="l" r="r" t="t"/>
              <a:pathLst>
                <a:path extrusionOk="0" h="1" w="1">
                  <a:moveTo>
                    <a:pt x="0" y="0"/>
                  </a:move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9"/>
            <p:cNvSpPr/>
            <p:nvPr/>
          </p:nvSpPr>
          <p:spPr>
            <a:xfrm>
              <a:off x="2688833" y="2237770"/>
              <a:ext cx="74" cy="74"/>
            </a:xfrm>
            <a:custGeom>
              <a:rect b="b" l="l" r="r" t="t"/>
              <a:pathLst>
                <a:path extrusionOk="0" h="1" w="1">
                  <a:moveTo>
                    <a:pt x="0" y="1"/>
                  </a:move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9"/>
            <p:cNvSpPr/>
            <p:nvPr/>
          </p:nvSpPr>
          <p:spPr>
            <a:xfrm>
              <a:off x="2690310" y="2220479"/>
              <a:ext cx="74" cy="74"/>
            </a:xfrm>
            <a:custGeom>
              <a:rect b="b" l="l" r="r" t="t"/>
              <a:pathLst>
                <a:path extrusionOk="0" h="1" w="1">
                  <a:moveTo>
                    <a:pt x="1" y="1"/>
                  </a:move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9"/>
            <p:cNvSpPr/>
            <p:nvPr/>
          </p:nvSpPr>
          <p:spPr>
            <a:xfrm>
              <a:off x="2690310" y="2220479"/>
              <a:ext cx="74" cy="74"/>
            </a:xfrm>
            <a:custGeom>
              <a:rect b="b" l="l" r="r" t="t"/>
              <a:pathLst>
                <a:path extrusionOk="0" h="1" w="1">
                  <a:moveTo>
                    <a:pt x="1" y="1"/>
                  </a:move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9"/>
            <p:cNvSpPr/>
            <p:nvPr/>
          </p:nvSpPr>
          <p:spPr>
            <a:xfrm>
              <a:off x="2727922" y="2164100"/>
              <a:ext cx="42193" cy="94065"/>
            </a:xfrm>
            <a:custGeom>
              <a:rect b="b" l="l" r="r" t="t"/>
              <a:pathLst>
                <a:path extrusionOk="0" h="1273" w="571">
                  <a:moveTo>
                    <a:pt x="0" y="1"/>
                  </a:moveTo>
                  <a:lnTo>
                    <a:pt x="0" y="21"/>
                  </a:lnTo>
                  <a:lnTo>
                    <a:pt x="0" y="47"/>
                  </a:lnTo>
                  <a:cubicBezTo>
                    <a:pt x="21" y="47"/>
                    <a:pt x="41" y="67"/>
                    <a:pt x="41" y="87"/>
                  </a:cubicBezTo>
                  <a:lnTo>
                    <a:pt x="61" y="108"/>
                  </a:lnTo>
                  <a:lnTo>
                    <a:pt x="82" y="128"/>
                  </a:lnTo>
                  <a:cubicBezTo>
                    <a:pt x="107" y="128"/>
                    <a:pt x="107" y="148"/>
                    <a:pt x="128" y="174"/>
                  </a:cubicBezTo>
                  <a:lnTo>
                    <a:pt x="128" y="194"/>
                  </a:lnTo>
                  <a:lnTo>
                    <a:pt x="148" y="214"/>
                  </a:lnTo>
                  <a:cubicBezTo>
                    <a:pt x="148" y="214"/>
                    <a:pt x="168" y="235"/>
                    <a:pt x="168" y="255"/>
                  </a:cubicBezTo>
                  <a:cubicBezTo>
                    <a:pt x="189" y="275"/>
                    <a:pt x="209" y="275"/>
                    <a:pt x="209" y="301"/>
                  </a:cubicBezTo>
                  <a:cubicBezTo>
                    <a:pt x="234" y="321"/>
                    <a:pt x="234" y="321"/>
                    <a:pt x="255" y="342"/>
                  </a:cubicBezTo>
                  <a:cubicBezTo>
                    <a:pt x="255" y="362"/>
                    <a:pt x="275" y="403"/>
                    <a:pt x="295" y="428"/>
                  </a:cubicBezTo>
                  <a:cubicBezTo>
                    <a:pt x="295" y="448"/>
                    <a:pt x="316" y="469"/>
                    <a:pt x="336" y="509"/>
                  </a:cubicBezTo>
                  <a:lnTo>
                    <a:pt x="336" y="530"/>
                  </a:lnTo>
                  <a:lnTo>
                    <a:pt x="362" y="555"/>
                  </a:lnTo>
                  <a:lnTo>
                    <a:pt x="362" y="576"/>
                  </a:lnTo>
                  <a:cubicBezTo>
                    <a:pt x="382" y="596"/>
                    <a:pt x="382" y="596"/>
                    <a:pt x="402" y="616"/>
                  </a:cubicBezTo>
                  <a:cubicBezTo>
                    <a:pt x="402" y="637"/>
                    <a:pt x="402" y="657"/>
                    <a:pt x="423" y="682"/>
                  </a:cubicBezTo>
                  <a:cubicBezTo>
                    <a:pt x="423" y="682"/>
                    <a:pt x="443" y="703"/>
                    <a:pt x="443" y="723"/>
                  </a:cubicBezTo>
                  <a:cubicBezTo>
                    <a:pt x="443" y="743"/>
                    <a:pt x="463" y="743"/>
                    <a:pt x="463" y="764"/>
                  </a:cubicBezTo>
                  <a:cubicBezTo>
                    <a:pt x="463" y="784"/>
                    <a:pt x="489" y="810"/>
                    <a:pt x="489" y="810"/>
                  </a:cubicBezTo>
                  <a:cubicBezTo>
                    <a:pt x="489" y="830"/>
                    <a:pt x="489" y="850"/>
                    <a:pt x="509" y="871"/>
                  </a:cubicBezTo>
                  <a:lnTo>
                    <a:pt x="509" y="891"/>
                  </a:lnTo>
                  <a:lnTo>
                    <a:pt x="509" y="911"/>
                  </a:lnTo>
                  <a:cubicBezTo>
                    <a:pt x="529" y="937"/>
                    <a:pt x="529" y="977"/>
                    <a:pt x="529" y="1018"/>
                  </a:cubicBezTo>
                  <a:cubicBezTo>
                    <a:pt x="550" y="1038"/>
                    <a:pt x="550" y="1084"/>
                    <a:pt x="550" y="1125"/>
                  </a:cubicBezTo>
                  <a:lnTo>
                    <a:pt x="550" y="1145"/>
                  </a:lnTo>
                  <a:lnTo>
                    <a:pt x="550" y="1166"/>
                  </a:lnTo>
                  <a:lnTo>
                    <a:pt x="550" y="1211"/>
                  </a:lnTo>
                  <a:lnTo>
                    <a:pt x="550" y="1232"/>
                  </a:lnTo>
                  <a:lnTo>
                    <a:pt x="550" y="1252"/>
                  </a:lnTo>
                  <a:lnTo>
                    <a:pt x="550" y="1272"/>
                  </a:lnTo>
                  <a:lnTo>
                    <a:pt x="570" y="1272"/>
                  </a:lnTo>
                  <a:lnTo>
                    <a:pt x="570" y="1252"/>
                  </a:lnTo>
                  <a:lnTo>
                    <a:pt x="570" y="1191"/>
                  </a:lnTo>
                  <a:lnTo>
                    <a:pt x="570" y="1166"/>
                  </a:lnTo>
                  <a:lnTo>
                    <a:pt x="570" y="1145"/>
                  </a:lnTo>
                  <a:lnTo>
                    <a:pt x="570" y="1084"/>
                  </a:lnTo>
                  <a:lnTo>
                    <a:pt x="570" y="1038"/>
                  </a:lnTo>
                  <a:cubicBezTo>
                    <a:pt x="570" y="1018"/>
                    <a:pt x="550" y="998"/>
                    <a:pt x="550" y="977"/>
                  </a:cubicBezTo>
                  <a:lnTo>
                    <a:pt x="550" y="937"/>
                  </a:lnTo>
                  <a:cubicBezTo>
                    <a:pt x="550" y="911"/>
                    <a:pt x="529" y="911"/>
                    <a:pt x="529" y="911"/>
                  </a:cubicBezTo>
                  <a:lnTo>
                    <a:pt x="529" y="871"/>
                  </a:lnTo>
                  <a:cubicBezTo>
                    <a:pt x="529" y="871"/>
                    <a:pt x="529" y="850"/>
                    <a:pt x="509" y="850"/>
                  </a:cubicBezTo>
                  <a:lnTo>
                    <a:pt x="509" y="830"/>
                  </a:lnTo>
                  <a:cubicBezTo>
                    <a:pt x="509" y="810"/>
                    <a:pt x="489" y="784"/>
                    <a:pt x="489" y="784"/>
                  </a:cubicBezTo>
                  <a:cubicBezTo>
                    <a:pt x="489" y="764"/>
                    <a:pt x="489" y="764"/>
                    <a:pt x="463" y="743"/>
                  </a:cubicBezTo>
                  <a:lnTo>
                    <a:pt x="463" y="723"/>
                  </a:lnTo>
                  <a:cubicBezTo>
                    <a:pt x="463" y="703"/>
                    <a:pt x="443" y="682"/>
                    <a:pt x="443" y="682"/>
                  </a:cubicBezTo>
                  <a:cubicBezTo>
                    <a:pt x="423" y="657"/>
                    <a:pt x="423" y="637"/>
                    <a:pt x="423" y="616"/>
                  </a:cubicBezTo>
                  <a:cubicBezTo>
                    <a:pt x="402" y="616"/>
                    <a:pt x="402" y="596"/>
                    <a:pt x="402" y="596"/>
                  </a:cubicBezTo>
                  <a:cubicBezTo>
                    <a:pt x="402" y="576"/>
                    <a:pt x="382" y="576"/>
                    <a:pt x="382" y="576"/>
                  </a:cubicBezTo>
                  <a:cubicBezTo>
                    <a:pt x="382" y="555"/>
                    <a:pt x="382" y="555"/>
                    <a:pt x="362" y="530"/>
                  </a:cubicBezTo>
                  <a:lnTo>
                    <a:pt x="362" y="509"/>
                  </a:lnTo>
                  <a:cubicBezTo>
                    <a:pt x="336" y="489"/>
                    <a:pt x="336" y="469"/>
                    <a:pt x="336" y="469"/>
                  </a:cubicBezTo>
                  <a:cubicBezTo>
                    <a:pt x="316" y="448"/>
                    <a:pt x="316" y="428"/>
                    <a:pt x="295" y="403"/>
                  </a:cubicBezTo>
                  <a:cubicBezTo>
                    <a:pt x="295" y="382"/>
                    <a:pt x="295" y="382"/>
                    <a:pt x="275" y="362"/>
                  </a:cubicBezTo>
                  <a:cubicBezTo>
                    <a:pt x="275" y="342"/>
                    <a:pt x="255" y="321"/>
                    <a:pt x="255" y="301"/>
                  </a:cubicBezTo>
                  <a:cubicBezTo>
                    <a:pt x="234" y="301"/>
                    <a:pt x="234" y="275"/>
                    <a:pt x="209" y="255"/>
                  </a:cubicBezTo>
                  <a:lnTo>
                    <a:pt x="209" y="235"/>
                  </a:lnTo>
                  <a:lnTo>
                    <a:pt x="189" y="214"/>
                  </a:lnTo>
                  <a:lnTo>
                    <a:pt x="168" y="194"/>
                  </a:lnTo>
                  <a:lnTo>
                    <a:pt x="168" y="174"/>
                  </a:lnTo>
                  <a:cubicBezTo>
                    <a:pt x="148" y="148"/>
                    <a:pt x="148" y="148"/>
                    <a:pt x="128" y="128"/>
                  </a:cubicBezTo>
                  <a:lnTo>
                    <a:pt x="107" y="108"/>
                  </a:lnTo>
                  <a:lnTo>
                    <a:pt x="82" y="87"/>
                  </a:lnTo>
                  <a:lnTo>
                    <a:pt x="82" y="67"/>
                  </a:lnTo>
                  <a:cubicBezTo>
                    <a:pt x="61" y="67"/>
                    <a:pt x="61" y="47"/>
                    <a:pt x="41" y="47"/>
                  </a:cubicBezTo>
                  <a:cubicBezTo>
                    <a:pt x="41" y="21"/>
                    <a:pt x="21" y="21"/>
                    <a:pt x="21" y="21"/>
                  </a:cubicBezTo>
                  <a:lnTo>
                    <a:pt x="0" y="1"/>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9"/>
            <p:cNvSpPr/>
            <p:nvPr/>
          </p:nvSpPr>
          <p:spPr>
            <a:xfrm>
              <a:off x="2768489" y="2253583"/>
              <a:ext cx="4951" cy="71824"/>
            </a:xfrm>
            <a:custGeom>
              <a:rect b="b" l="l" r="r" t="t"/>
              <a:pathLst>
                <a:path extrusionOk="0" h="972" w="67">
                  <a:moveTo>
                    <a:pt x="1" y="0"/>
                  </a:moveTo>
                  <a:lnTo>
                    <a:pt x="1" y="21"/>
                  </a:lnTo>
                  <a:lnTo>
                    <a:pt x="1" y="82"/>
                  </a:lnTo>
                  <a:cubicBezTo>
                    <a:pt x="21" y="107"/>
                    <a:pt x="21" y="107"/>
                    <a:pt x="21" y="128"/>
                  </a:cubicBezTo>
                  <a:lnTo>
                    <a:pt x="21" y="189"/>
                  </a:lnTo>
                  <a:lnTo>
                    <a:pt x="21" y="234"/>
                  </a:lnTo>
                  <a:lnTo>
                    <a:pt x="21" y="255"/>
                  </a:lnTo>
                  <a:lnTo>
                    <a:pt x="21" y="275"/>
                  </a:lnTo>
                  <a:cubicBezTo>
                    <a:pt x="21" y="295"/>
                    <a:pt x="21" y="316"/>
                    <a:pt x="42" y="336"/>
                  </a:cubicBezTo>
                  <a:lnTo>
                    <a:pt x="42" y="402"/>
                  </a:lnTo>
                  <a:lnTo>
                    <a:pt x="42" y="443"/>
                  </a:lnTo>
                  <a:lnTo>
                    <a:pt x="42" y="509"/>
                  </a:lnTo>
                  <a:lnTo>
                    <a:pt x="42" y="550"/>
                  </a:lnTo>
                  <a:lnTo>
                    <a:pt x="42" y="590"/>
                  </a:lnTo>
                  <a:lnTo>
                    <a:pt x="42" y="636"/>
                  </a:lnTo>
                  <a:lnTo>
                    <a:pt x="42" y="657"/>
                  </a:lnTo>
                  <a:lnTo>
                    <a:pt x="42" y="697"/>
                  </a:lnTo>
                  <a:lnTo>
                    <a:pt x="21" y="718"/>
                  </a:lnTo>
                  <a:lnTo>
                    <a:pt x="21" y="743"/>
                  </a:lnTo>
                  <a:lnTo>
                    <a:pt x="21" y="804"/>
                  </a:lnTo>
                  <a:cubicBezTo>
                    <a:pt x="21" y="845"/>
                    <a:pt x="42" y="891"/>
                    <a:pt x="21" y="931"/>
                  </a:cubicBezTo>
                  <a:lnTo>
                    <a:pt x="21" y="952"/>
                  </a:lnTo>
                  <a:lnTo>
                    <a:pt x="21" y="972"/>
                  </a:lnTo>
                  <a:lnTo>
                    <a:pt x="67" y="972"/>
                  </a:lnTo>
                  <a:lnTo>
                    <a:pt x="67" y="931"/>
                  </a:lnTo>
                  <a:lnTo>
                    <a:pt x="67" y="824"/>
                  </a:lnTo>
                  <a:lnTo>
                    <a:pt x="67" y="763"/>
                  </a:lnTo>
                  <a:lnTo>
                    <a:pt x="67" y="718"/>
                  </a:lnTo>
                  <a:lnTo>
                    <a:pt x="67" y="677"/>
                  </a:lnTo>
                  <a:lnTo>
                    <a:pt x="67" y="616"/>
                  </a:lnTo>
                  <a:lnTo>
                    <a:pt x="67" y="550"/>
                  </a:lnTo>
                  <a:lnTo>
                    <a:pt x="67" y="509"/>
                  </a:lnTo>
                  <a:lnTo>
                    <a:pt x="67" y="443"/>
                  </a:lnTo>
                  <a:lnTo>
                    <a:pt x="67" y="402"/>
                  </a:lnTo>
                  <a:lnTo>
                    <a:pt x="67" y="336"/>
                  </a:lnTo>
                  <a:cubicBezTo>
                    <a:pt x="67" y="316"/>
                    <a:pt x="67" y="316"/>
                    <a:pt x="42" y="295"/>
                  </a:cubicBezTo>
                  <a:lnTo>
                    <a:pt x="42" y="275"/>
                  </a:lnTo>
                  <a:lnTo>
                    <a:pt x="42" y="234"/>
                  </a:lnTo>
                  <a:lnTo>
                    <a:pt x="42" y="189"/>
                  </a:lnTo>
                  <a:lnTo>
                    <a:pt x="42" y="168"/>
                  </a:lnTo>
                  <a:lnTo>
                    <a:pt x="42" y="128"/>
                  </a:lnTo>
                  <a:cubicBezTo>
                    <a:pt x="21" y="107"/>
                    <a:pt x="21" y="61"/>
                    <a:pt x="21" y="21"/>
                  </a:cubicBezTo>
                  <a:lnTo>
                    <a:pt x="1" y="0"/>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9"/>
            <p:cNvSpPr/>
            <p:nvPr/>
          </p:nvSpPr>
          <p:spPr>
            <a:xfrm>
              <a:off x="2674571" y="2161144"/>
              <a:ext cx="48547" cy="164263"/>
            </a:xfrm>
            <a:custGeom>
              <a:rect b="b" l="l" r="r" t="t"/>
              <a:pathLst>
                <a:path extrusionOk="0" h="2223" w="657">
                  <a:moveTo>
                    <a:pt x="636" y="0"/>
                  </a:moveTo>
                  <a:cubicBezTo>
                    <a:pt x="636" y="20"/>
                    <a:pt x="616" y="41"/>
                    <a:pt x="595" y="41"/>
                  </a:cubicBezTo>
                  <a:cubicBezTo>
                    <a:pt x="595" y="61"/>
                    <a:pt x="595" y="61"/>
                    <a:pt x="575" y="61"/>
                  </a:cubicBezTo>
                  <a:cubicBezTo>
                    <a:pt x="575" y="87"/>
                    <a:pt x="550" y="87"/>
                    <a:pt x="550" y="107"/>
                  </a:cubicBezTo>
                  <a:cubicBezTo>
                    <a:pt x="575" y="107"/>
                    <a:pt x="575" y="107"/>
                    <a:pt x="595" y="87"/>
                  </a:cubicBezTo>
                  <a:lnTo>
                    <a:pt x="616" y="61"/>
                  </a:lnTo>
                  <a:cubicBezTo>
                    <a:pt x="636" y="41"/>
                    <a:pt x="636" y="41"/>
                    <a:pt x="656" y="20"/>
                  </a:cubicBezTo>
                  <a:lnTo>
                    <a:pt x="656" y="0"/>
                  </a:lnTo>
                  <a:close/>
                  <a:moveTo>
                    <a:pt x="550" y="107"/>
                  </a:moveTo>
                  <a:cubicBezTo>
                    <a:pt x="529" y="107"/>
                    <a:pt x="529" y="107"/>
                    <a:pt x="529" y="127"/>
                  </a:cubicBezTo>
                  <a:cubicBezTo>
                    <a:pt x="509" y="148"/>
                    <a:pt x="488" y="168"/>
                    <a:pt x="468" y="188"/>
                  </a:cubicBezTo>
                  <a:lnTo>
                    <a:pt x="422" y="234"/>
                  </a:lnTo>
                  <a:cubicBezTo>
                    <a:pt x="422" y="254"/>
                    <a:pt x="402" y="254"/>
                    <a:pt x="402" y="275"/>
                  </a:cubicBezTo>
                  <a:cubicBezTo>
                    <a:pt x="382" y="275"/>
                    <a:pt x="382" y="295"/>
                    <a:pt x="382" y="295"/>
                  </a:cubicBezTo>
                  <a:cubicBezTo>
                    <a:pt x="361" y="315"/>
                    <a:pt x="361" y="315"/>
                    <a:pt x="361" y="341"/>
                  </a:cubicBezTo>
                  <a:cubicBezTo>
                    <a:pt x="341" y="341"/>
                    <a:pt x="341" y="361"/>
                    <a:pt x="341" y="361"/>
                  </a:cubicBezTo>
                  <a:cubicBezTo>
                    <a:pt x="321" y="382"/>
                    <a:pt x="295" y="402"/>
                    <a:pt x="295" y="422"/>
                  </a:cubicBezTo>
                  <a:cubicBezTo>
                    <a:pt x="295" y="443"/>
                    <a:pt x="275" y="443"/>
                    <a:pt x="275" y="468"/>
                  </a:cubicBezTo>
                  <a:lnTo>
                    <a:pt x="254" y="488"/>
                  </a:lnTo>
                  <a:cubicBezTo>
                    <a:pt x="254" y="509"/>
                    <a:pt x="234" y="529"/>
                    <a:pt x="214" y="549"/>
                  </a:cubicBezTo>
                  <a:cubicBezTo>
                    <a:pt x="214" y="570"/>
                    <a:pt x="193" y="595"/>
                    <a:pt x="193" y="616"/>
                  </a:cubicBezTo>
                  <a:cubicBezTo>
                    <a:pt x="168" y="656"/>
                    <a:pt x="168" y="677"/>
                    <a:pt x="148" y="697"/>
                  </a:cubicBezTo>
                  <a:cubicBezTo>
                    <a:pt x="148" y="722"/>
                    <a:pt x="127" y="743"/>
                    <a:pt x="127" y="763"/>
                  </a:cubicBezTo>
                  <a:lnTo>
                    <a:pt x="107" y="783"/>
                  </a:lnTo>
                  <a:lnTo>
                    <a:pt x="107" y="804"/>
                  </a:lnTo>
                  <a:cubicBezTo>
                    <a:pt x="107" y="804"/>
                    <a:pt x="107" y="824"/>
                    <a:pt x="87" y="824"/>
                  </a:cubicBezTo>
                  <a:cubicBezTo>
                    <a:pt x="87" y="850"/>
                    <a:pt x="87" y="870"/>
                    <a:pt x="66" y="911"/>
                  </a:cubicBezTo>
                  <a:lnTo>
                    <a:pt x="66" y="931"/>
                  </a:lnTo>
                  <a:cubicBezTo>
                    <a:pt x="66" y="951"/>
                    <a:pt x="66" y="951"/>
                    <a:pt x="41" y="977"/>
                  </a:cubicBezTo>
                  <a:lnTo>
                    <a:pt x="41" y="1058"/>
                  </a:lnTo>
                  <a:cubicBezTo>
                    <a:pt x="41" y="1058"/>
                    <a:pt x="41" y="1078"/>
                    <a:pt x="20" y="1104"/>
                  </a:cubicBezTo>
                  <a:lnTo>
                    <a:pt x="20" y="1124"/>
                  </a:lnTo>
                  <a:lnTo>
                    <a:pt x="20" y="1206"/>
                  </a:lnTo>
                  <a:lnTo>
                    <a:pt x="20" y="1251"/>
                  </a:lnTo>
                  <a:cubicBezTo>
                    <a:pt x="20" y="1251"/>
                    <a:pt x="20" y="1272"/>
                    <a:pt x="0" y="1292"/>
                  </a:cubicBezTo>
                  <a:lnTo>
                    <a:pt x="0" y="1358"/>
                  </a:lnTo>
                  <a:lnTo>
                    <a:pt x="0" y="1440"/>
                  </a:lnTo>
                  <a:lnTo>
                    <a:pt x="0" y="1506"/>
                  </a:lnTo>
                  <a:lnTo>
                    <a:pt x="0" y="1674"/>
                  </a:lnTo>
                  <a:lnTo>
                    <a:pt x="0" y="1740"/>
                  </a:lnTo>
                  <a:lnTo>
                    <a:pt x="0" y="1821"/>
                  </a:lnTo>
                  <a:lnTo>
                    <a:pt x="0" y="1908"/>
                  </a:lnTo>
                  <a:lnTo>
                    <a:pt x="0" y="1969"/>
                  </a:lnTo>
                  <a:cubicBezTo>
                    <a:pt x="0" y="1994"/>
                    <a:pt x="0" y="1994"/>
                    <a:pt x="20" y="2014"/>
                  </a:cubicBezTo>
                  <a:lnTo>
                    <a:pt x="20" y="2055"/>
                  </a:lnTo>
                  <a:lnTo>
                    <a:pt x="20" y="2121"/>
                  </a:lnTo>
                  <a:lnTo>
                    <a:pt x="20" y="2203"/>
                  </a:lnTo>
                  <a:lnTo>
                    <a:pt x="20" y="2223"/>
                  </a:lnTo>
                  <a:lnTo>
                    <a:pt x="41" y="2223"/>
                  </a:lnTo>
                  <a:lnTo>
                    <a:pt x="41" y="2162"/>
                  </a:lnTo>
                  <a:lnTo>
                    <a:pt x="41" y="2096"/>
                  </a:lnTo>
                  <a:lnTo>
                    <a:pt x="41" y="2014"/>
                  </a:lnTo>
                  <a:lnTo>
                    <a:pt x="41" y="1969"/>
                  </a:lnTo>
                  <a:lnTo>
                    <a:pt x="41" y="1948"/>
                  </a:lnTo>
                  <a:cubicBezTo>
                    <a:pt x="41" y="1908"/>
                    <a:pt x="41" y="1887"/>
                    <a:pt x="20" y="1867"/>
                  </a:cubicBezTo>
                  <a:lnTo>
                    <a:pt x="20" y="1801"/>
                  </a:lnTo>
                  <a:lnTo>
                    <a:pt x="20" y="1760"/>
                  </a:lnTo>
                  <a:lnTo>
                    <a:pt x="20" y="1714"/>
                  </a:lnTo>
                  <a:lnTo>
                    <a:pt x="20" y="1633"/>
                  </a:lnTo>
                  <a:lnTo>
                    <a:pt x="20" y="1485"/>
                  </a:lnTo>
                  <a:lnTo>
                    <a:pt x="20" y="1399"/>
                  </a:lnTo>
                  <a:cubicBezTo>
                    <a:pt x="20" y="1379"/>
                    <a:pt x="41" y="1358"/>
                    <a:pt x="41" y="1333"/>
                  </a:cubicBezTo>
                  <a:lnTo>
                    <a:pt x="41" y="1251"/>
                  </a:lnTo>
                  <a:lnTo>
                    <a:pt x="41" y="1206"/>
                  </a:lnTo>
                  <a:lnTo>
                    <a:pt x="41" y="1185"/>
                  </a:lnTo>
                  <a:cubicBezTo>
                    <a:pt x="41" y="1165"/>
                    <a:pt x="41" y="1145"/>
                    <a:pt x="66" y="1124"/>
                  </a:cubicBezTo>
                  <a:lnTo>
                    <a:pt x="66" y="1038"/>
                  </a:lnTo>
                  <a:cubicBezTo>
                    <a:pt x="66" y="1017"/>
                    <a:pt x="87" y="997"/>
                    <a:pt x="87" y="977"/>
                  </a:cubicBezTo>
                  <a:lnTo>
                    <a:pt x="87" y="931"/>
                  </a:lnTo>
                  <a:cubicBezTo>
                    <a:pt x="87" y="931"/>
                    <a:pt x="87" y="911"/>
                    <a:pt x="107" y="911"/>
                  </a:cubicBezTo>
                  <a:cubicBezTo>
                    <a:pt x="107" y="890"/>
                    <a:pt x="107" y="850"/>
                    <a:pt x="127" y="824"/>
                  </a:cubicBezTo>
                  <a:lnTo>
                    <a:pt x="127" y="804"/>
                  </a:lnTo>
                  <a:lnTo>
                    <a:pt x="148" y="783"/>
                  </a:lnTo>
                  <a:cubicBezTo>
                    <a:pt x="148" y="763"/>
                    <a:pt x="168" y="743"/>
                    <a:pt x="168" y="722"/>
                  </a:cubicBezTo>
                  <a:cubicBezTo>
                    <a:pt x="193" y="697"/>
                    <a:pt x="193" y="656"/>
                    <a:pt x="214" y="636"/>
                  </a:cubicBezTo>
                  <a:cubicBezTo>
                    <a:pt x="214" y="616"/>
                    <a:pt x="234" y="595"/>
                    <a:pt x="234" y="570"/>
                  </a:cubicBezTo>
                  <a:cubicBezTo>
                    <a:pt x="254" y="549"/>
                    <a:pt x="254" y="529"/>
                    <a:pt x="275" y="509"/>
                  </a:cubicBezTo>
                  <a:cubicBezTo>
                    <a:pt x="275" y="509"/>
                    <a:pt x="275" y="488"/>
                    <a:pt x="295" y="488"/>
                  </a:cubicBezTo>
                  <a:lnTo>
                    <a:pt x="295" y="443"/>
                  </a:lnTo>
                  <a:cubicBezTo>
                    <a:pt x="321" y="422"/>
                    <a:pt x="321" y="422"/>
                    <a:pt x="341" y="402"/>
                  </a:cubicBezTo>
                  <a:cubicBezTo>
                    <a:pt x="341" y="382"/>
                    <a:pt x="341" y="382"/>
                    <a:pt x="361" y="382"/>
                  </a:cubicBezTo>
                  <a:cubicBezTo>
                    <a:pt x="361" y="361"/>
                    <a:pt x="361" y="361"/>
                    <a:pt x="382" y="341"/>
                  </a:cubicBezTo>
                  <a:lnTo>
                    <a:pt x="382" y="315"/>
                  </a:lnTo>
                  <a:lnTo>
                    <a:pt x="402" y="295"/>
                  </a:lnTo>
                  <a:cubicBezTo>
                    <a:pt x="422" y="275"/>
                    <a:pt x="448" y="254"/>
                    <a:pt x="468" y="234"/>
                  </a:cubicBezTo>
                  <a:cubicBezTo>
                    <a:pt x="468" y="214"/>
                    <a:pt x="488" y="188"/>
                    <a:pt x="509" y="168"/>
                  </a:cubicBezTo>
                  <a:cubicBezTo>
                    <a:pt x="529" y="148"/>
                    <a:pt x="550" y="127"/>
                    <a:pt x="550" y="107"/>
                  </a:cubicBez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9"/>
            <p:cNvSpPr/>
            <p:nvPr/>
          </p:nvSpPr>
          <p:spPr>
            <a:xfrm>
              <a:off x="2704202" y="2182942"/>
              <a:ext cx="74" cy="74"/>
            </a:xfrm>
            <a:custGeom>
              <a:rect b="b" l="l" r="r" t="t"/>
              <a:pathLst>
                <a:path extrusionOk="0" h="1" w="1">
                  <a:moveTo>
                    <a:pt x="1" y="0"/>
                  </a:move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9"/>
            <p:cNvSpPr/>
            <p:nvPr/>
          </p:nvSpPr>
          <p:spPr>
            <a:xfrm>
              <a:off x="2721493" y="2154715"/>
              <a:ext cx="58006" cy="170692"/>
            </a:xfrm>
            <a:custGeom>
              <a:rect b="b" l="l" r="r" t="t"/>
              <a:pathLst>
                <a:path extrusionOk="0" h="2310" w="785">
                  <a:moveTo>
                    <a:pt x="87" y="21"/>
                  </a:moveTo>
                  <a:lnTo>
                    <a:pt x="87" y="46"/>
                  </a:lnTo>
                  <a:lnTo>
                    <a:pt x="108" y="46"/>
                  </a:lnTo>
                  <a:lnTo>
                    <a:pt x="108" y="21"/>
                  </a:lnTo>
                  <a:close/>
                  <a:moveTo>
                    <a:pt x="67" y="46"/>
                  </a:moveTo>
                  <a:lnTo>
                    <a:pt x="67" y="67"/>
                  </a:lnTo>
                  <a:lnTo>
                    <a:pt x="87" y="46"/>
                  </a:lnTo>
                  <a:close/>
                  <a:moveTo>
                    <a:pt x="42" y="67"/>
                  </a:moveTo>
                  <a:lnTo>
                    <a:pt x="21" y="87"/>
                  </a:lnTo>
                  <a:lnTo>
                    <a:pt x="1" y="107"/>
                  </a:lnTo>
                  <a:lnTo>
                    <a:pt x="1" y="128"/>
                  </a:lnTo>
                  <a:cubicBezTo>
                    <a:pt x="21" y="107"/>
                    <a:pt x="21" y="107"/>
                    <a:pt x="42" y="87"/>
                  </a:cubicBezTo>
                  <a:lnTo>
                    <a:pt x="67" y="67"/>
                  </a:lnTo>
                  <a:close/>
                  <a:moveTo>
                    <a:pt x="128" y="1"/>
                  </a:moveTo>
                  <a:lnTo>
                    <a:pt x="108" y="21"/>
                  </a:lnTo>
                  <a:lnTo>
                    <a:pt x="128" y="21"/>
                  </a:lnTo>
                  <a:cubicBezTo>
                    <a:pt x="128" y="21"/>
                    <a:pt x="148" y="21"/>
                    <a:pt x="148" y="46"/>
                  </a:cubicBezTo>
                  <a:lnTo>
                    <a:pt x="169" y="67"/>
                  </a:lnTo>
                  <a:lnTo>
                    <a:pt x="194" y="87"/>
                  </a:lnTo>
                  <a:cubicBezTo>
                    <a:pt x="194" y="107"/>
                    <a:pt x="215" y="107"/>
                    <a:pt x="215" y="107"/>
                  </a:cubicBezTo>
                  <a:cubicBezTo>
                    <a:pt x="215" y="128"/>
                    <a:pt x="235" y="128"/>
                    <a:pt x="235" y="128"/>
                  </a:cubicBezTo>
                  <a:cubicBezTo>
                    <a:pt x="235" y="148"/>
                    <a:pt x="255" y="148"/>
                    <a:pt x="255" y="148"/>
                  </a:cubicBezTo>
                  <a:cubicBezTo>
                    <a:pt x="276" y="174"/>
                    <a:pt x="276" y="174"/>
                    <a:pt x="276" y="194"/>
                  </a:cubicBezTo>
                  <a:cubicBezTo>
                    <a:pt x="296" y="194"/>
                    <a:pt x="296" y="194"/>
                    <a:pt x="296" y="214"/>
                  </a:cubicBezTo>
                  <a:cubicBezTo>
                    <a:pt x="321" y="214"/>
                    <a:pt x="321" y="235"/>
                    <a:pt x="321" y="235"/>
                  </a:cubicBezTo>
                  <a:cubicBezTo>
                    <a:pt x="342" y="255"/>
                    <a:pt x="342" y="255"/>
                    <a:pt x="342" y="275"/>
                  </a:cubicBezTo>
                  <a:cubicBezTo>
                    <a:pt x="362" y="275"/>
                    <a:pt x="362" y="301"/>
                    <a:pt x="382" y="301"/>
                  </a:cubicBezTo>
                  <a:cubicBezTo>
                    <a:pt x="382" y="275"/>
                    <a:pt x="382" y="275"/>
                    <a:pt x="362" y="255"/>
                  </a:cubicBezTo>
                  <a:cubicBezTo>
                    <a:pt x="362" y="255"/>
                    <a:pt x="362" y="235"/>
                    <a:pt x="342" y="235"/>
                  </a:cubicBezTo>
                  <a:cubicBezTo>
                    <a:pt x="342" y="214"/>
                    <a:pt x="342" y="214"/>
                    <a:pt x="321" y="194"/>
                  </a:cubicBezTo>
                  <a:lnTo>
                    <a:pt x="296" y="174"/>
                  </a:lnTo>
                  <a:cubicBezTo>
                    <a:pt x="276" y="148"/>
                    <a:pt x="255" y="128"/>
                    <a:pt x="235" y="107"/>
                  </a:cubicBezTo>
                  <a:lnTo>
                    <a:pt x="215" y="87"/>
                  </a:lnTo>
                  <a:lnTo>
                    <a:pt x="194" y="67"/>
                  </a:lnTo>
                  <a:cubicBezTo>
                    <a:pt x="194" y="67"/>
                    <a:pt x="169" y="46"/>
                    <a:pt x="169" y="21"/>
                  </a:cubicBezTo>
                  <a:cubicBezTo>
                    <a:pt x="148" y="21"/>
                    <a:pt x="148" y="21"/>
                    <a:pt x="148" y="1"/>
                  </a:cubicBezTo>
                  <a:close/>
                  <a:moveTo>
                    <a:pt x="382" y="301"/>
                  </a:moveTo>
                  <a:cubicBezTo>
                    <a:pt x="382" y="321"/>
                    <a:pt x="382" y="321"/>
                    <a:pt x="403" y="341"/>
                  </a:cubicBezTo>
                  <a:cubicBezTo>
                    <a:pt x="403" y="362"/>
                    <a:pt x="423" y="382"/>
                    <a:pt x="449" y="402"/>
                  </a:cubicBezTo>
                  <a:lnTo>
                    <a:pt x="469" y="428"/>
                  </a:lnTo>
                  <a:cubicBezTo>
                    <a:pt x="469" y="448"/>
                    <a:pt x="489" y="448"/>
                    <a:pt x="489" y="469"/>
                  </a:cubicBezTo>
                  <a:cubicBezTo>
                    <a:pt x="489" y="489"/>
                    <a:pt x="510" y="489"/>
                    <a:pt x="510" y="509"/>
                  </a:cubicBezTo>
                  <a:cubicBezTo>
                    <a:pt x="530" y="530"/>
                    <a:pt x="530" y="555"/>
                    <a:pt x="530" y="575"/>
                  </a:cubicBezTo>
                  <a:cubicBezTo>
                    <a:pt x="550" y="575"/>
                    <a:pt x="550" y="596"/>
                    <a:pt x="576" y="616"/>
                  </a:cubicBezTo>
                  <a:cubicBezTo>
                    <a:pt x="576" y="636"/>
                    <a:pt x="576" y="657"/>
                    <a:pt x="596" y="682"/>
                  </a:cubicBezTo>
                  <a:lnTo>
                    <a:pt x="596" y="703"/>
                  </a:lnTo>
                  <a:cubicBezTo>
                    <a:pt x="596" y="723"/>
                    <a:pt x="616" y="723"/>
                    <a:pt x="616" y="743"/>
                  </a:cubicBezTo>
                  <a:cubicBezTo>
                    <a:pt x="616" y="764"/>
                    <a:pt x="616" y="784"/>
                    <a:pt x="637" y="830"/>
                  </a:cubicBezTo>
                  <a:cubicBezTo>
                    <a:pt x="637" y="850"/>
                    <a:pt x="637" y="870"/>
                    <a:pt x="657" y="891"/>
                  </a:cubicBezTo>
                  <a:cubicBezTo>
                    <a:pt x="657" y="911"/>
                    <a:pt x="657" y="937"/>
                    <a:pt x="678" y="977"/>
                  </a:cubicBezTo>
                  <a:lnTo>
                    <a:pt x="678" y="998"/>
                  </a:lnTo>
                  <a:cubicBezTo>
                    <a:pt x="678" y="1018"/>
                    <a:pt x="678" y="1038"/>
                    <a:pt x="703" y="1038"/>
                  </a:cubicBezTo>
                  <a:lnTo>
                    <a:pt x="703" y="1125"/>
                  </a:lnTo>
                  <a:lnTo>
                    <a:pt x="703" y="1165"/>
                  </a:lnTo>
                  <a:cubicBezTo>
                    <a:pt x="723" y="1165"/>
                    <a:pt x="723" y="1191"/>
                    <a:pt x="723" y="1191"/>
                  </a:cubicBezTo>
                  <a:lnTo>
                    <a:pt x="723" y="1293"/>
                  </a:lnTo>
                  <a:cubicBezTo>
                    <a:pt x="723" y="1338"/>
                    <a:pt x="744" y="1359"/>
                    <a:pt x="744" y="1379"/>
                  </a:cubicBezTo>
                  <a:lnTo>
                    <a:pt x="744" y="1420"/>
                  </a:lnTo>
                  <a:lnTo>
                    <a:pt x="744" y="1445"/>
                  </a:lnTo>
                  <a:cubicBezTo>
                    <a:pt x="744" y="1486"/>
                    <a:pt x="744" y="1506"/>
                    <a:pt x="764" y="1527"/>
                  </a:cubicBezTo>
                  <a:lnTo>
                    <a:pt x="764" y="1613"/>
                  </a:lnTo>
                  <a:lnTo>
                    <a:pt x="764" y="1674"/>
                  </a:lnTo>
                  <a:lnTo>
                    <a:pt x="764" y="1761"/>
                  </a:lnTo>
                  <a:lnTo>
                    <a:pt x="764" y="1928"/>
                  </a:lnTo>
                  <a:lnTo>
                    <a:pt x="764" y="2015"/>
                  </a:lnTo>
                  <a:cubicBezTo>
                    <a:pt x="764" y="2035"/>
                    <a:pt x="764" y="2056"/>
                    <a:pt x="744" y="2081"/>
                  </a:cubicBezTo>
                  <a:lnTo>
                    <a:pt x="744" y="2122"/>
                  </a:lnTo>
                  <a:lnTo>
                    <a:pt x="744" y="2162"/>
                  </a:lnTo>
                  <a:lnTo>
                    <a:pt x="744" y="2249"/>
                  </a:lnTo>
                  <a:lnTo>
                    <a:pt x="744" y="2310"/>
                  </a:lnTo>
                  <a:lnTo>
                    <a:pt x="764" y="2310"/>
                  </a:lnTo>
                  <a:lnTo>
                    <a:pt x="764" y="2269"/>
                  </a:lnTo>
                  <a:cubicBezTo>
                    <a:pt x="764" y="2229"/>
                    <a:pt x="764" y="2208"/>
                    <a:pt x="784" y="2183"/>
                  </a:cubicBezTo>
                  <a:lnTo>
                    <a:pt x="784" y="2101"/>
                  </a:lnTo>
                  <a:lnTo>
                    <a:pt x="784" y="2056"/>
                  </a:lnTo>
                  <a:lnTo>
                    <a:pt x="784" y="2015"/>
                  </a:lnTo>
                  <a:lnTo>
                    <a:pt x="784" y="1995"/>
                  </a:lnTo>
                  <a:lnTo>
                    <a:pt x="784" y="1954"/>
                  </a:lnTo>
                  <a:lnTo>
                    <a:pt x="784" y="1867"/>
                  </a:lnTo>
                  <a:lnTo>
                    <a:pt x="784" y="1720"/>
                  </a:lnTo>
                  <a:lnTo>
                    <a:pt x="784" y="1547"/>
                  </a:lnTo>
                  <a:lnTo>
                    <a:pt x="784" y="1506"/>
                  </a:lnTo>
                  <a:lnTo>
                    <a:pt x="784" y="1486"/>
                  </a:lnTo>
                  <a:cubicBezTo>
                    <a:pt x="784" y="1466"/>
                    <a:pt x="764" y="1445"/>
                    <a:pt x="764" y="1420"/>
                  </a:cubicBezTo>
                  <a:lnTo>
                    <a:pt x="764" y="1379"/>
                  </a:lnTo>
                  <a:lnTo>
                    <a:pt x="764" y="1338"/>
                  </a:lnTo>
                  <a:lnTo>
                    <a:pt x="764" y="1293"/>
                  </a:lnTo>
                  <a:cubicBezTo>
                    <a:pt x="744" y="1272"/>
                    <a:pt x="744" y="1232"/>
                    <a:pt x="744" y="1211"/>
                  </a:cubicBezTo>
                  <a:lnTo>
                    <a:pt x="744" y="1165"/>
                  </a:lnTo>
                  <a:lnTo>
                    <a:pt x="744" y="1125"/>
                  </a:lnTo>
                  <a:lnTo>
                    <a:pt x="723" y="1104"/>
                  </a:lnTo>
                  <a:lnTo>
                    <a:pt x="723" y="1064"/>
                  </a:lnTo>
                  <a:lnTo>
                    <a:pt x="723" y="1018"/>
                  </a:lnTo>
                  <a:cubicBezTo>
                    <a:pt x="723" y="1018"/>
                    <a:pt x="703" y="998"/>
                    <a:pt x="703" y="977"/>
                  </a:cubicBezTo>
                  <a:lnTo>
                    <a:pt x="703" y="957"/>
                  </a:lnTo>
                  <a:cubicBezTo>
                    <a:pt x="703" y="937"/>
                    <a:pt x="678" y="937"/>
                    <a:pt x="678" y="911"/>
                  </a:cubicBezTo>
                  <a:cubicBezTo>
                    <a:pt x="678" y="891"/>
                    <a:pt x="678" y="870"/>
                    <a:pt x="657" y="850"/>
                  </a:cubicBezTo>
                  <a:lnTo>
                    <a:pt x="657" y="809"/>
                  </a:lnTo>
                  <a:cubicBezTo>
                    <a:pt x="637" y="784"/>
                    <a:pt x="637" y="784"/>
                    <a:pt x="637" y="764"/>
                  </a:cubicBezTo>
                  <a:cubicBezTo>
                    <a:pt x="637" y="743"/>
                    <a:pt x="637" y="723"/>
                    <a:pt x="616" y="703"/>
                  </a:cubicBezTo>
                  <a:lnTo>
                    <a:pt x="616" y="682"/>
                  </a:lnTo>
                  <a:lnTo>
                    <a:pt x="596" y="657"/>
                  </a:lnTo>
                  <a:lnTo>
                    <a:pt x="596" y="616"/>
                  </a:lnTo>
                  <a:cubicBezTo>
                    <a:pt x="576" y="596"/>
                    <a:pt x="576" y="575"/>
                    <a:pt x="550" y="555"/>
                  </a:cubicBezTo>
                  <a:cubicBezTo>
                    <a:pt x="550" y="530"/>
                    <a:pt x="530" y="509"/>
                    <a:pt x="510" y="489"/>
                  </a:cubicBezTo>
                  <a:lnTo>
                    <a:pt x="510" y="448"/>
                  </a:lnTo>
                  <a:cubicBezTo>
                    <a:pt x="489" y="448"/>
                    <a:pt x="489" y="428"/>
                    <a:pt x="489" y="428"/>
                  </a:cubicBezTo>
                  <a:cubicBezTo>
                    <a:pt x="469" y="402"/>
                    <a:pt x="469" y="402"/>
                    <a:pt x="469" y="382"/>
                  </a:cubicBezTo>
                  <a:cubicBezTo>
                    <a:pt x="449" y="382"/>
                    <a:pt x="449" y="362"/>
                    <a:pt x="449" y="362"/>
                  </a:cubicBezTo>
                  <a:cubicBezTo>
                    <a:pt x="423" y="341"/>
                    <a:pt x="403" y="321"/>
                    <a:pt x="382" y="301"/>
                  </a:cubicBez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9"/>
            <p:cNvSpPr/>
            <p:nvPr/>
          </p:nvSpPr>
          <p:spPr>
            <a:xfrm>
              <a:off x="2730951" y="2154715"/>
              <a:ext cx="74" cy="74"/>
            </a:xfrm>
            <a:custGeom>
              <a:rect b="b" l="l" r="r" t="t"/>
              <a:pathLst>
                <a:path extrusionOk="0" h="1" w="1">
                  <a:moveTo>
                    <a:pt x="0" y="1"/>
                  </a:move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9"/>
            <p:cNvSpPr/>
            <p:nvPr/>
          </p:nvSpPr>
          <p:spPr>
            <a:xfrm>
              <a:off x="2730951" y="2154715"/>
              <a:ext cx="74" cy="74"/>
            </a:xfrm>
            <a:custGeom>
              <a:rect b="b" l="l" r="r" t="t"/>
              <a:pathLst>
                <a:path extrusionOk="0" h="1" w="1">
                  <a:moveTo>
                    <a:pt x="0" y="1"/>
                  </a:moveTo>
                  <a:lnTo>
                    <a:pt x="0" y="1"/>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9"/>
            <p:cNvSpPr/>
            <p:nvPr/>
          </p:nvSpPr>
          <p:spPr>
            <a:xfrm>
              <a:off x="2730951" y="2154715"/>
              <a:ext cx="74" cy="1552"/>
            </a:xfrm>
            <a:custGeom>
              <a:rect b="b" l="l" r="r" t="t"/>
              <a:pathLst>
                <a:path extrusionOk="0" h="21" w="1">
                  <a:moveTo>
                    <a:pt x="0" y="1"/>
                  </a:moveTo>
                  <a:lnTo>
                    <a:pt x="0" y="21"/>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9"/>
            <p:cNvSpPr/>
            <p:nvPr/>
          </p:nvSpPr>
          <p:spPr>
            <a:xfrm>
              <a:off x="2765533" y="2205110"/>
              <a:ext cx="74" cy="74"/>
            </a:xfrm>
            <a:custGeom>
              <a:rect b="b" l="l" r="r" t="t"/>
              <a:pathLst>
                <a:path extrusionOk="0" h="1" w="1">
                  <a:moveTo>
                    <a:pt x="0" y="0"/>
                  </a:moveTo>
                  <a:lnTo>
                    <a:pt x="0" y="0"/>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9"/>
            <p:cNvSpPr/>
            <p:nvPr/>
          </p:nvSpPr>
          <p:spPr>
            <a:xfrm>
              <a:off x="2630605" y="2123533"/>
              <a:ext cx="67686" cy="25271"/>
            </a:xfrm>
            <a:custGeom>
              <a:rect b="b" l="l" r="r" t="t"/>
              <a:pathLst>
                <a:path extrusionOk="0" h="342" w="916">
                  <a:moveTo>
                    <a:pt x="300" y="0"/>
                  </a:moveTo>
                  <a:lnTo>
                    <a:pt x="280" y="21"/>
                  </a:lnTo>
                  <a:lnTo>
                    <a:pt x="300" y="21"/>
                  </a:lnTo>
                  <a:lnTo>
                    <a:pt x="300" y="0"/>
                  </a:lnTo>
                  <a:close/>
                  <a:moveTo>
                    <a:pt x="788" y="0"/>
                  </a:moveTo>
                  <a:lnTo>
                    <a:pt x="788" y="21"/>
                  </a:lnTo>
                  <a:lnTo>
                    <a:pt x="809" y="21"/>
                  </a:lnTo>
                  <a:lnTo>
                    <a:pt x="809" y="0"/>
                  </a:lnTo>
                  <a:close/>
                  <a:moveTo>
                    <a:pt x="763" y="21"/>
                  </a:moveTo>
                  <a:lnTo>
                    <a:pt x="763" y="41"/>
                  </a:lnTo>
                  <a:lnTo>
                    <a:pt x="788" y="21"/>
                  </a:lnTo>
                  <a:close/>
                  <a:moveTo>
                    <a:pt x="809" y="21"/>
                  </a:moveTo>
                  <a:cubicBezTo>
                    <a:pt x="809" y="41"/>
                    <a:pt x="809" y="41"/>
                    <a:pt x="829" y="61"/>
                  </a:cubicBezTo>
                  <a:lnTo>
                    <a:pt x="829" y="41"/>
                  </a:lnTo>
                  <a:lnTo>
                    <a:pt x="809" y="21"/>
                  </a:lnTo>
                  <a:close/>
                  <a:moveTo>
                    <a:pt x="0" y="21"/>
                  </a:moveTo>
                  <a:cubicBezTo>
                    <a:pt x="0" y="21"/>
                    <a:pt x="0" y="41"/>
                    <a:pt x="25" y="61"/>
                  </a:cubicBezTo>
                  <a:cubicBezTo>
                    <a:pt x="46" y="61"/>
                    <a:pt x="46" y="87"/>
                    <a:pt x="46" y="87"/>
                  </a:cubicBezTo>
                  <a:lnTo>
                    <a:pt x="66" y="107"/>
                  </a:lnTo>
                  <a:lnTo>
                    <a:pt x="66" y="87"/>
                  </a:lnTo>
                  <a:lnTo>
                    <a:pt x="46" y="61"/>
                  </a:lnTo>
                  <a:lnTo>
                    <a:pt x="25" y="41"/>
                  </a:lnTo>
                  <a:lnTo>
                    <a:pt x="0" y="21"/>
                  </a:lnTo>
                  <a:close/>
                  <a:moveTo>
                    <a:pt x="534" y="21"/>
                  </a:moveTo>
                  <a:lnTo>
                    <a:pt x="509" y="41"/>
                  </a:lnTo>
                  <a:lnTo>
                    <a:pt x="488" y="61"/>
                  </a:lnTo>
                  <a:lnTo>
                    <a:pt x="468" y="87"/>
                  </a:lnTo>
                  <a:cubicBezTo>
                    <a:pt x="468" y="107"/>
                    <a:pt x="448" y="107"/>
                    <a:pt x="448" y="128"/>
                  </a:cubicBezTo>
                  <a:lnTo>
                    <a:pt x="448" y="148"/>
                  </a:lnTo>
                  <a:lnTo>
                    <a:pt x="448" y="168"/>
                  </a:lnTo>
                  <a:lnTo>
                    <a:pt x="468" y="168"/>
                  </a:lnTo>
                  <a:lnTo>
                    <a:pt x="468" y="148"/>
                  </a:lnTo>
                  <a:lnTo>
                    <a:pt x="468" y="128"/>
                  </a:lnTo>
                  <a:cubicBezTo>
                    <a:pt x="488" y="107"/>
                    <a:pt x="488" y="107"/>
                    <a:pt x="488" y="87"/>
                  </a:cubicBezTo>
                  <a:cubicBezTo>
                    <a:pt x="509" y="87"/>
                    <a:pt x="509" y="61"/>
                    <a:pt x="509" y="61"/>
                  </a:cubicBezTo>
                  <a:cubicBezTo>
                    <a:pt x="534" y="41"/>
                    <a:pt x="534" y="41"/>
                    <a:pt x="554" y="21"/>
                  </a:cubicBezTo>
                  <a:close/>
                  <a:moveTo>
                    <a:pt x="280" y="21"/>
                  </a:moveTo>
                  <a:lnTo>
                    <a:pt x="254" y="41"/>
                  </a:lnTo>
                  <a:cubicBezTo>
                    <a:pt x="254" y="41"/>
                    <a:pt x="254" y="61"/>
                    <a:pt x="234" y="61"/>
                  </a:cubicBezTo>
                  <a:cubicBezTo>
                    <a:pt x="234" y="87"/>
                    <a:pt x="214" y="87"/>
                    <a:pt x="214" y="107"/>
                  </a:cubicBezTo>
                  <a:cubicBezTo>
                    <a:pt x="214" y="128"/>
                    <a:pt x="214" y="148"/>
                    <a:pt x="193" y="168"/>
                  </a:cubicBezTo>
                  <a:lnTo>
                    <a:pt x="193" y="189"/>
                  </a:lnTo>
                  <a:lnTo>
                    <a:pt x="193" y="234"/>
                  </a:lnTo>
                  <a:lnTo>
                    <a:pt x="214" y="214"/>
                  </a:lnTo>
                  <a:lnTo>
                    <a:pt x="214" y="148"/>
                  </a:lnTo>
                  <a:cubicBezTo>
                    <a:pt x="234" y="128"/>
                    <a:pt x="234" y="128"/>
                    <a:pt x="234" y="107"/>
                  </a:cubicBezTo>
                  <a:lnTo>
                    <a:pt x="234" y="87"/>
                  </a:lnTo>
                  <a:lnTo>
                    <a:pt x="254" y="87"/>
                  </a:lnTo>
                  <a:lnTo>
                    <a:pt x="254" y="61"/>
                  </a:lnTo>
                  <a:lnTo>
                    <a:pt x="280" y="41"/>
                  </a:lnTo>
                  <a:lnTo>
                    <a:pt x="280" y="21"/>
                  </a:lnTo>
                  <a:close/>
                  <a:moveTo>
                    <a:pt x="300" y="21"/>
                  </a:moveTo>
                  <a:lnTo>
                    <a:pt x="300" y="41"/>
                  </a:lnTo>
                  <a:cubicBezTo>
                    <a:pt x="300" y="41"/>
                    <a:pt x="320" y="61"/>
                    <a:pt x="320" y="87"/>
                  </a:cubicBezTo>
                  <a:cubicBezTo>
                    <a:pt x="320" y="107"/>
                    <a:pt x="341" y="107"/>
                    <a:pt x="341" y="128"/>
                  </a:cubicBezTo>
                  <a:cubicBezTo>
                    <a:pt x="341" y="148"/>
                    <a:pt x="361" y="168"/>
                    <a:pt x="361" y="168"/>
                  </a:cubicBezTo>
                  <a:cubicBezTo>
                    <a:pt x="361" y="189"/>
                    <a:pt x="361" y="214"/>
                    <a:pt x="382" y="214"/>
                  </a:cubicBezTo>
                  <a:lnTo>
                    <a:pt x="382" y="255"/>
                  </a:lnTo>
                  <a:lnTo>
                    <a:pt x="382" y="275"/>
                  </a:lnTo>
                  <a:lnTo>
                    <a:pt x="407" y="295"/>
                  </a:lnTo>
                  <a:lnTo>
                    <a:pt x="407" y="316"/>
                  </a:lnTo>
                  <a:lnTo>
                    <a:pt x="427" y="316"/>
                  </a:lnTo>
                  <a:lnTo>
                    <a:pt x="427" y="295"/>
                  </a:lnTo>
                  <a:lnTo>
                    <a:pt x="448" y="295"/>
                  </a:lnTo>
                  <a:lnTo>
                    <a:pt x="448" y="255"/>
                  </a:lnTo>
                  <a:lnTo>
                    <a:pt x="448" y="234"/>
                  </a:lnTo>
                  <a:lnTo>
                    <a:pt x="448" y="214"/>
                  </a:lnTo>
                  <a:lnTo>
                    <a:pt x="448" y="189"/>
                  </a:lnTo>
                  <a:lnTo>
                    <a:pt x="448" y="168"/>
                  </a:lnTo>
                  <a:lnTo>
                    <a:pt x="427" y="189"/>
                  </a:lnTo>
                  <a:lnTo>
                    <a:pt x="427" y="214"/>
                  </a:lnTo>
                  <a:lnTo>
                    <a:pt x="427" y="255"/>
                  </a:lnTo>
                  <a:cubicBezTo>
                    <a:pt x="407" y="255"/>
                    <a:pt x="407" y="234"/>
                    <a:pt x="407" y="234"/>
                  </a:cubicBezTo>
                  <a:lnTo>
                    <a:pt x="407" y="189"/>
                  </a:lnTo>
                  <a:cubicBezTo>
                    <a:pt x="382" y="189"/>
                    <a:pt x="382" y="168"/>
                    <a:pt x="382" y="168"/>
                  </a:cubicBezTo>
                  <a:cubicBezTo>
                    <a:pt x="382" y="148"/>
                    <a:pt x="361" y="128"/>
                    <a:pt x="361" y="107"/>
                  </a:cubicBezTo>
                  <a:cubicBezTo>
                    <a:pt x="361" y="107"/>
                    <a:pt x="341" y="87"/>
                    <a:pt x="341" y="61"/>
                  </a:cubicBezTo>
                  <a:lnTo>
                    <a:pt x="320" y="41"/>
                  </a:lnTo>
                  <a:lnTo>
                    <a:pt x="300" y="21"/>
                  </a:lnTo>
                  <a:close/>
                  <a:moveTo>
                    <a:pt x="554" y="21"/>
                  </a:moveTo>
                  <a:lnTo>
                    <a:pt x="554" y="41"/>
                  </a:lnTo>
                  <a:cubicBezTo>
                    <a:pt x="575" y="61"/>
                    <a:pt x="575" y="61"/>
                    <a:pt x="575" y="87"/>
                  </a:cubicBezTo>
                  <a:lnTo>
                    <a:pt x="595" y="107"/>
                  </a:lnTo>
                  <a:cubicBezTo>
                    <a:pt x="595" y="128"/>
                    <a:pt x="615" y="148"/>
                    <a:pt x="615" y="148"/>
                  </a:cubicBezTo>
                  <a:lnTo>
                    <a:pt x="615" y="189"/>
                  </a:lnTo>
                  <a:lnTo>
                    <a:pt x="636" y="214"/>
                  </a:lnTo>
                  <a:lnTo>
                    <a:pt x="636" y="234"/>
                  </a:lnTo>
                  <a:lnTo>
                    <a:pt x="636" y="275"/>
                  </a:lnTo>
                  <a:lnTo>
                    <a:pt x="636" y="295"/>
                  </a:lnTo>
                  <a:lnTo>
                    <a:pt x="661" y="316"/>
                  </a:lnTo>
                  <a:lnTo>
                    <a:pt x="682" y="316"/>
                  </a:lnTo>
                  <a:lnTo>
                    <a:pt x="682" y="295"/>
                  </a:lnTo>
                  <a:lnTo>
                    <a:pt x="682" y="275"/>
                  </a:lnTo>
                  <a:cubicBezTo>
                    <a:pt x="682" y="275"/>
                    <a:pt x="682" y="255"/>
                    <a:pt x="702" y="255"/>
                  </a:cubicBezTo>
                  <a:lnTo>
                    <a:pt x="682" y="255"/>
                  </a:lnTo>
                  <a:cubicBezTo>
                    <a:pt x="702" y="234"/>
                    <a:pt x="702" y="214"/>
                    <a:pt x="702" y="189"/>
                  </a:cubicBezTo>
                  <a:cubicBezTo>
                    <a:pt x="702" y="168"/>
                    <a:pt x="722" y="148"/>
                    <a:pt x="722" y="128"/>
                  </a:cubicBezTo>
                  <a:lnTo>
                    <a:pt x="722" y="107"/>
                  </a:lnTo>
                  <a:cubicBezTo>
                    <a:pt x="743" y="107"/>
                    <a:pt x="743" y="87"/>
                    <a:pt x="743" y="87"/>
                  </a:cubicBezTo>
                  <a:lnTo>
                    <a:pt x="763" y="61"/>
                  </a:lnTo>
                  <a:lnTo>
                    <a:pt x="763" y="41"/>
                  </a:lnTo>
                  <a:lnTo>
                    <a:pt x="743" y="41"/>
                  </a:lnTo>
                  <a:lnTo>
                    <a:pt x="743" y="61"/>
                  </a:lnTo>
                  <a:lnTo>
                    <a:pt x="722" y="87"/>
                  </a:lnTo>
                  <a:cubicBezTo>
                    <a:pt x="722" y="107"/>
                    <a:pt x="722" y="107"/>
                    <a:pt x="702" y="107"/>
                  </a:cubicBezTo>
                  <a:lnTo>
                    <a:pt x="702" y="168"/>
                  </a:lnTo>
                  <a:cubicBezTo>
                    <a:pt x="682" y="168"/>
                    <a:pt x="682" y="189"/>
                    <a:pt x="682" y="214"/>
                  </a:cubicBezTo>
                  <a:cubicBezTo>
                    <a:pt x="682" y="234"/>
                    <a:pt x="682" y="234"/>
                    <a:pt x="661" y="255"/>
                  </a:cubicBezTo>
                  <a:lnTo>
                    <a:pt x="661" y="189"/>
                  </a:lnTo>
                  <a:cubicBezTo>
                    <a:pt x="636" y="168"/>
                    <a:pt x="636" y="148"/>
                    <a:pt x="636" y="148"/>
                  </a:cubicBezTo>
                  <a:cubicBezTo>
                    <a:pt x="615" y="128"/>
                    <a:pt x="615" y="128"/>
                    <a:pt x="615" y="107"/>
                  </a:cubicBezTo>
                  <a:cubicBezTo>
                    <a:pt x="615" y="107"/>
                    <a:pt x="615" y="87"/>
                    <a:pt x="595" y="87"/>
                  </a:cubicBezTo>
                  <a:lnTo>
                    <a:pt x="595" y="61"/>
                  </a:lnTo>
                  <a:lnTo>
                    <a:pt x="575" y="41"/>
                  </a:lnTo>
                  <a:lnTo>
                    <a:pt x="575" y="21"/>
                  </a:lnTo>
                  <a:close/>
                  <a:moveTo>
                    <a:pt x="829" y="61"/>
                  </a:moveTo>
                  <a:lnTo>
                    <a:pt x="829" y="87"/>
                  </a:lnTo>
                  <a:cubicBezTo>
                    <a:pt x="849" y="107"/>
                    <a:pt x="849" y="107"/>
                    <a:pt x="849" y="128"/>
                  </a:cubicBezTo>
                  <a:lnTo>
                    <a:pt x="849" y="168"/>
                  </a:lnTo>
                  <a:cubicBezTo>
                    <a:pt x="870" y="189"/>
                    <a:pt x="870" y="214"/>
                    <a:pt x="870" y="234"/>
                  </a:cubicBezTo>
                  <a:cubicBezTo>
                    <a:pt x="870" y="255"/>
                    <a:pt x="890" y="255"/>
                    <a:pt x="890" y="275"/>
                  </a:cubicBezTo>
                  <a:lnTo>
                    <a:pt x="890" y="295"/>
                  </a:lnTo>
                  <a:lnTo>
                    <a:pt x="890" y="316"/>
                  </a:lnTo>
                  <a:lnTo>
                    <a:pt x="916" y="316"/>
                  </a:lnTo>
                  <a:lnTo>
                    <a:pt x="916" y="295"/>
                  </a:lnTo>
                  <a:lnTo>
                    <a:pt x="916" y="275"/>
                  </a:lnTo>
                  <a:lnTo>
                    <a:pt x="916" y="255"/>
                  </a:lnTo>
                  <a:lnTo>
                    <a:pt x="890" y="234"/>
                  </a:lnTo>
                  <a:lnTo>
                    <a:pt x="890" y="189"/>
                  </a:lnTo>
                  <a:cubicBezTo>
                    <a:pt x="890" y="168"/>
                    <a:pt x="870" y="168"/>
                    <a:pt x="870" y="148"/>
                  </a:cubicBezTo>
                  <a:lnTo>
                    <a:pt x="870" y="107"/>
                  </a:lnTo>
                  <a:cubicBezTo>
                    <a:pt x="849" y="107"/>
                    <a:pt x="849" y="107"/>
                    <a:pt x="849" y="87"/>
                  </a:cubicBezTo>
                  <a:cubicBezTo>
                    <a:pt x="849" y="87"/>
                    <a:pt x="849" y="61"/>
                    <a:pt x="829" y="61"/>
                  </a:cubicBezTo>
                  <a:close/>
                  <a:moveTo>
                    <a:pt x="66" y="107"/>
                  </a:moveTo>
                  <a:cubicBezTo>
                    <a:pt x="66" y="128"/>
                    <a:pt x="86" y="148"/>
                    <a:pt x="86" y="148"/>
                  </a:cubicBezTo>
                  <a:cubicBezTo>
                    <a:pt x="86" y="168"/>
                    <a:pt x="107" y="168"/>
                    <a:pt x="107" y="189"/>
                  </a:cubicBezTo>
                  <a:lnTo>
                    <a:pt x="127" y="214"/>
                  </a:lnTo>
                  <a:lnTo>
                    <a:pt x="127" y="234"/>
                  </a:lnTo>
                  <a:lnTo>
                    <a:pt x="153" y="255"/>
                  </a:lnTo>
                  <a:lnTo>
                    <a:pt x="153" y="275"/>
                  </a:lnTo>
                  <a:cubicBezTo>
                    <a:pt x="153" y="295"/>
                    <a:pt x="173" y="316"/>
                    <a:pt x="173" y="316"/>
                  </a:cubicBezTo>
                  <a:lnTo>
                    <a:pt x="173" y="341"/>
                  </a:lnTo>
                  <a:lnTo>
                    <a:pt x="193" y="341"/>
                  </a:lnTo>
                  <a:lnTo>
                    <a:pt x="193" y="316"/>
                  </a:lnTo>
                  <a:lnTo>
                    <a:pt x="193" y="295"/>
                  </a:lnTo>
                  <a:lnTo>
                    <a:pt x="193" y="275"/>
                  </a:lnTo>
                  <a:lnTo>
                    <a:pt x="193" y="234"/>
                  </a:lnTo>
                  <a:lnTo>
                    <a:pt x="173" y="255"/>
                  </a:lnTo>
                  <a:lnTo>
                    <a:pt x="173" y="275"/>
                  </a:lnTo>
                  <a:lnTo>
                    <a:pt x="173" y="295"/>
                  </a:lnTo>
                  <a:cubicBezTo>
                    <a:pt x="173" y="275"/>
                    <a:pt x="153" y="255"/>
                    <a:pt x="153" y="234"/>
                  </a:cubicBezTo>
                  <a:cubicBezTo>
                    <a:pt x="127" y="214"/>
                    <a:pt x="127" y="189"/>
                    <a:pt x="127" y="189"/>
                  </a:cubicBezTo>
                  <a:cubicBezTo>
                    <a:pt x="107" y="168"/>
                    <a:pt x="107" y="168"/>
                    <a:pt x="107" y="148"/>
                  </a:cubicBezTo>
                  <a:lnTo>
                    <a:pt x="86" y="128"/>
                  </a:lnTo>
                  <a:cubicBezTo>
                    <a:pt x="86" y="128"/>
                    <a:pt x="86" y="107"/>
                    <a:pt x="66" y="107"/>
                  </a:cubicBez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9"/>
            <p:cNvSpPr/>
            <p:nvPr/>
          </p:nvSpPr>
          <p:spPr>
            <a:xfrm>
              <a:off x="2696370" y="2122055"/>
              <a:ext cx="72193" cy="26749"/>
            </a:xfrm>
            <a:custGeom>
              <a:rect b="b" l="l" r="r" t="t"/>
              <a:pathLst>
                <a:path extrusionOk="0" h="362" w="977">
                  <a:moveTo>
                    <a:pt x="468" y="0"/>
                  </a:moveTo>
                  <a:lnTo>
                    <a:pt x="468" y="20"/>
                  </a:lnTo>
                  <a:lnTo>
                    <a:pt x="488" y="20"/>
                  </a:lnTo>
                  <a:lnTo>
                    <a:pt x="468" y="0"/>
                  </a:lnTo>
                  <a:close/>
                  <a:moveTo>
                    <a:pt x="468" y="20"/>
                  </a:moveTo>
                  <a:lnTo>
                    <a:pt x="448" y="41"/>
                  </a:lnTo>
                  <a:cubicBezTo>
                    <a:pt x="448" y="41"/>
                    <a:pt x="468" y="41"/>
                    <a:pt x="468" y="20"/>
                  </a:cubicBezTo>
                  <a:close/>
                  <a:moveTo>
                    <a:pt x="153" y="20"/>
                  </a:moveTo>
                  <a:lnTo>
                    <a:pt x="153" y="41"/>
                  </a:lnTo>
                  <a:lnTo>
                    <a:pt x="173" y="41"/>
                  </a:lnTo>
                  <a:cubicBezTo>
                    <a:pt x="173" y="61"/>
                    <a:pt x="173" y="61"/>
                    <a:pt x="193" y="61"/>
                  </a:cubicBezTo>
                  <a:lnTo>
                    <a:pt x="193" y="81"/>
                  </a:lnTo>
                  <a:lnTo>
                    <a:pt x="214" y="107"/>
                  </a:lnTo>
                  <a:lnTo>
                    <a:pt x="214" y="127"/>
                  </a:lnTo>
                  <a:cubicBezTo>
                    <a:pt x="234" y="127"/>
                    <a:pt x="234" y="148"/>
                    <a:pt x="234" y="148"/>
                  </a:cubicBezTo>
                  <a:cubicBezTo>
                    <a:pt x="234" y="168"/>
                    <a:pt x="255" y="188"/>
                    <a:pt x="255" y="188"/>
                  </a:cubicBezTo>
                  <a:cubicBezTo>
                    <a:pt x="280" y="209"/>
                    <a:pt x="280" y="234"/>
                    <a:pt x="280" y="254"/>
                  </a:cubicBezTo>
                  <a:lnTo>
                    <a:pt x="300" y="275"/>
                  </a:lnTo>
                  <a:lnTo>
                    <a:pt x="300" y="295"/>
                  </a:lnTo>
                  <a:lnTo>
                    <a:pt x="300" y="315"/>
                  </a:lnTo>
                  <a:lnTo>
                    <a:pt x="341" y="315"/>
                  </a:lnTo>
                  <a:lnTo>
                    <a:pt x="341" y="295"/>
                  </a:lnTo>
                  <a:lnTo>
                    <a:pt x="341" y="275"/>
                  </a:lnTo>
                  <a:lnTo>
                    <a:pt x="361" y="254"/>
                  </a:lnTo>
                  <a:lnTo>
                    <a:pt x="361" y="209"/>
                  </a:lnTo>
                  <a:lnTo>
                    <a:pt x="361" y="188"/>
                  </a:lnTo>
                  <a:lnTo>
                    <a:pt x="382" y="168"/>
                  </a:lnTo>
                  <a:lnTo>
                    <a:pt x="382" y="148"/>
                  </a:lnTo>
                  <a:cubicBezTo>
                    <a:pt x="382" y="127"/>
                    <a:pt x="382" y="127"/>
                    <a:pt x="407" y="107"/>
                  </a:cubicBezTo>
                  <a:lnTo>
                    <a:pt x="407" y="81"/>
                  </a:lnTo>
                  <a:lnTo>
                    <a:pt x="427" y="81"/>
                  </a:lnTo>
                  <a:cubicBezTo>
                    <a:pt x="427" y="61"/>
                    <a:pt x="448" y="61"/>
                    <a:pt x="448" y="41"/>
                  </a:cubicBezTo>
                  <a:lnTo>
                    <a:pt x="427" y="41"/>
                  </a:lnTo>
                  <a:lnTo>
                    <a:pt x="407" y="61"/>
                  </a:lnTo>
                  <a:lnTo>
                    <a:pt x="382" y="81"/>
                  </a:lnTo>
                  <a:lnTo>
                    <a:pt x="382" y="107"/>
                  </a:lnTo>
                  <a:lnTo>
                    <a:pt x="361" y="127"/>
                  </a:lnTo>
                  <a:lnTo>
                    <a:pt x="361" y="148"/>
                  </a:lnTo>
                  <a:cubicBezTo>
                    <a:pt x="361" y="168"/>
                    <a:pt x="341" y="168"/>
                    <a:pt x="341" y="188"/>
                  </a:cubicBezTo>
                  <a:lnTo>
                    <a:pt x="341" y="234"/>
                  </a:lnTo>
                  <a:lnTo>
                    <a:pt x="341" y="254"/>
                  </a:lnTo>
                  <a:lnTo>
                    <a:pt x="321" y="275"/>
                  </a:lnTo>
                  <a:lnTo>
                    <a:pt x="321" y="254"/>
                  </a:lnTo>
                  <a:cubicBezTo>
                    <a:pt x="300" y="234"/>
                    <a:pt x="300" y="234"/>
                    <a:pt x="300" y="209"/>
                  </a:cubicBezTo>
                  <a:lnTo>
                    <a:pt x="280" y="188"/>
                  </a:lnTo>
                  <a:cubicBezTo>
                    <a:pt x="280" y="168"/>
                    <a:pt x="280" y="168"/>
                    <a:pt x="255" y="148"/>
                  </a:cubicBezTo>
                  <a:lnTo>
                    <a:pt x="255" y="127"/>
                  </a:lnTo>
                  <a:lnTo>
                    <a:pt x="234" y="107"/>
                  </a:lnTo>
                  <a:lnTo>
                    <a:pt x="234" y="81"/>
                  </a:lnTo>
                  <a:cubicBezTo>
                    <a:pt x="234" y="81"/>
                    <a:pt x="214" y="81"/>
                    <a:pt x="214" y="61"/>
                  </a:cubicBezTo>
                  <a:lnTo>
                    <a:pt x="193" y="41"/>
                  </a:lnTo>
                  <a:lnTo>
                    <a:pt x="173" y="20"/>
                  </a:lnTo>
                  <a:close/>
                  <a:moveTo>
                    <a:pt x="153" y="41"/>
                  </a:moveTo>
                  <a:lnTo>
                    <a:pt x="127" y="61"/>
                  </a:lnTo>
                  <a:lnTo>
                    <a:pt x="107" y="61"/>
                  </a:lnTo>
                  <a:cubicBezTo>
                    <a:pt x="107" y="81"/>
                    <a:pt x="87" y="107"/>
                    <a:pt x="87" y="127"/>
                  </a:cubicBezTo>
                  <a:cubicBezTo>
                    <a:pt x="66" y="148"/>
                    <a:pt x="66" y="148"/>
                    <a:pt x="66" y="168"/>
                  </a:cubicBezTo>
                  <a:cubicBezTo>
                    <a:pt x="46" y="188"/>
                    <a:pt x="46" y="209"/>
                    <a:pt x="46" y="234"/>
                  </a:cubicBezTo>
                  <a:cubicBezTo>
                    <a:pt x="26" y="254"/>
                    <a:pt x="26" y="295"/>
                    <a:pt x="0" y="336"/>
                  </a:cubicBezTo>
                  <a:lnTo>
                    <a:pt x="0" y="361"/>
                  </a:lnTo>
                  <a:lnTo>
                    <a:pt x="26" y="336"/>
                  </a:lnTo>
                  <a:cubicBezTo>
                    <a:pt x="46" y="315"/>
                    <a:pt x="46" y="275"/>
                    <a:pt x="66" y="234"/>
                  </a:cubicBezTo>
                  <a:cubicBezTo>
                    <a:pt x="66" y="209"/>
                    <a:pt x="66" y="188"/>
                    <a:pt x="87" y="188"/>
                  </a:cubicBezTo>
                  <a:cubicBezTo>
                    <a:pt x="87" y="168"/>
                    <a:pt x="87" y="148"/>
                    <a:pt x="107" y="127"/>
                  </a:cubicBezTo>
                  <a:cubicBezTo>
                    <a:pt x="107" y="127"/>
                    <a:pt x="107" y="107"/>
                    <a:pt x="127" y="81"/>
                  </a:cubicBezTo>
                  <a:cubicBezTo>
                    <a:pt x="127" y="81"/>
                    <a:pt x="127" y="61"/>
                    <a:pt x="153" y="61"/>
                  </a:cubicBezTo>
                  <a:lnTo>
                    <a:pt x="153" y="41"/>
                  </a:lnTo>
                  <a:close/>
                  <a:moveTo>
                    <a:pt x="488" y="20"/>
                  </a:moveTo>
                  <a:lnTo>
                    <a:pt x="488" y="41"/>
                  </a:lnTo>
                  <a:lnTo>
                    <a:pt x="509" y="61"/>
                  </a:lnTo>
                  <a:cubicBezTo>
                    <a:pt x="534" y="81"/>
                    <a:pt x="534" y="107"/>
                    <a:pt x="534" y="127"/>
                  </a:cubicBezTo>
                  <a:cubicBezTo>
                    <a:pt x="555" y="127"/>
                    <a:pt x="555" y="127"/>
                    <a:pt x="555" y="148"/>
                  </a:cubicBezTo>
                  <a:lnTo>
                    <a:pt x="575" y="168"/>
                  </a:lnTo>
                  <a:cubicBezTo>
                    <a:pt x="575" y="188"/>
                    <a:pt x="575" y="209"/>
                    <a:pt x="595" y="234"/>
                  </a:cubicBezTo>
                  <a:cubicBezTo>
                    <a:pt x="595" y="234"/>
                    <a:pt x="595" y="254"/>
                    <a:pt x="616" y="275"/>
                  </a:cubicBezTo>
                  <a:lnTo>
                    <a:pt x="616" y="315"/>
                  </a:lnTo>
                  <a:lnTo>
                    <a:pt x="636" y="336"/>
                  </a:lnTo>
                  <a:lnTo>
                    <a:pt x="636" y="361"/>
                  </a:lnTo>
                  <a:lnTo>
                    <a:pt x="661" y="361"/>
                  </a:lnTo>
                  <a:lnTo>
                    <a:pt x="661" y="336"/>
                  </a:lnTo>
                  <a:lnTo>
                    <a:pt x="661" y="315"/>
                  </a:lnTo>
                  <a:cubicBezTo>
                    <a:pt x="661" y="315"/>
                    <a:pt x="682" y="315"/>
                    <a:pt x="682" y="295"/>
                  </a:cubicBezTo>
                  <a:lnTo>
                    <a:pt x="682" y="254"/>
                  </a:lnTo>
                  <a:lnTo>
                    <a:pt x="682" y="209"/>
                  </a:lnTo>
                  <a:lnTo>
                    <a:pt x="702" y="188"/>
                  </a:lnTo>
                  <a:lnTo>
                    <a:pt x="702" y="168"/>
                  </a:lnTo>
                  <a:cubicBezTo>
                    <a:pt x="722" y="168"/>
                    <a:pt x="722" y="148"/>
                    <a:pt x="722" y="148"/>
                  </a:cubicBezTo>
                  <a:cubicBezTo>
                    <a:pt x="722" y="127"/>
                    <a:pt x="743" y="127"/>
                    <a:pt x="743" y="107"/>
                  </a:cubicBezTo>
                  <a:lnTo>
                    <a:pt x="763" y="81"/>
                  </a:lnTo>
                  <a:cubicBezTo>
                    <a:pt x="763" y="61"/>
                    <a:pt x="789" y="61"/>
                    <a:pt x="789" y="61"/>
                  </a:cubicBezTo>
                  <a:lnTo>
                    <a:pt x="809" y="41"/>
                  </a:lnTo>
                  <a:lnTo>
                    <a:pt x="829" y="61"/>
                  </a:lnTo>
                  <a:lnTo>
                    <a:pt x="829" y="81"/>
                  </a:lnTo>
                  <a:cubicBezTo>
                    <a:pt x="829" y="81"/>
                    <a:pt x="850" y="81"/>
                    <a:pt x="850" y="107"/>
                  </a:cubicBezTo>
                  <a:cubicBezTo>
                    <a:pt x="850" y="127"/>
                    <a:pt x="870" y="148"/>
                    <a:pt x="870" y="148"/>
                  </a:cubicBezTo>
                  <a:cubicBezTo>
                    <a:pt x="890" y="168"/>
                    <a:pt x="890" y="188"/>
                    <a:pt x="916" y="209"/>
                  </a:cubicBezTo>
                  <a:cubicBezTo>
                    <a:pt x="916" y="234"/>
                    <a:pt x="916" y="234"/>
                    <a:pt x="936" y="254"/>
                  </a:cubicBezTo>
                  <a:lnTo>
                    <a:pt x="936" y="295"/>
                  </a:lnTo>
                  <a:lnTo>
                    <a:pt x="956" y="315"/>
                  </a:lnTo>
                  <a:lnTo>
                    <a:pt x="956" y="336"/>
                  </a:lnTo>
                  <a:lnTo>
                    <a:pt x="977" y="336"/>
                  </a:lnTo>
                  <a:lnTo>
                    <a:pt x="977" y="315"/>
                  </a:lnTo>
                  <a:lnTo>
                    <a:pt x="977" y="295"/>
                  </a:lnTo>
                  <a:lnTo>
                    <a:pt x="956" y="275"/>
                  </a:lnTo>
                  <a:cubicBezTo>
                    <a:pt x="956" y="254"/>
                    <a:pt x="956" y="234"/>
                    <a:pt x="936" y="209"/>
                  </a:cubicBezTo>
                  <a:cubicBezTo>
                    <a:pt x="936" y="188"/>
                    <a:pt x="916" y="188"/>
                    <a:pt x="916" y="168"/>
                  </a:cubicBezTo>
                  <a:cubicBezTo>
                    <a:pt x="890" y="148"/>
                    <a:pt x="890" y="127"/>
                    <a:pt x="870" y="127"/>
                  </a:cubicBezTo>
                  <a:lnTo>
                    <a:pt x="870" y="81"/>
                  </a:lnTo>
                  <a:cubicBezTo>
                    <a:pt x="850" y="81"/>
                    <a:pt x="850" y="81"/>
                    <a:pt x="850" y="61"/>
                  </a:cubicBezTo>
                  <a:lnTo>
                    <a:pt x="829" y="41"/>
                  </a:lnTo>
                  <a:lnTo>
                    <a:pt x="809" y="20"/>
                  </a:lnTo>
                  <a:lnTo>
                    <a:pt x="789" y="20"/>
                  </a:lnTo>
                  <a:lnTo>
                    <a:pt x="789" y="41"/>
                  </a:lnTo>
                  <a:lnTo>
                    <a:pt x="763" y="61"/>
                  </a:lnTo>
                  <a:lnTo>
                    <a:pt x="743" y="61"/>
                  </a:lnTo>
                  <a:lnTo>
                    <a:pt x="743" y="81"/>
                  </a:lnTo>
                  <a:lnTo>
                    <a:pt x="722" y="107"/>
                  </a:lnTo>
                  <a:cubicBezTo>
                    <a:pt x="702" y="148"/>
                    <a:pt x="682" y="168"/>
                    <a:pt x="661" y="209"/>
                  </a:cubicBezTo>
                  <a:lnTo>
                    <a:pt x="661" y="234"/>
                  </a:lnTo>
                  <a:lnTo>
                    <a:pt x="661" y="254"/>
                  </a:lnTo>
                  <a:lnTo>
                    <a:pt x="661" y="275"/>
                  </a:lnTo>
                  <a:cubicBezTo>
                    <a:pt x="636" y="275"/>
                    <a:pt x="636" y="295"/>
                    <a:pt x="636" y="295"/>
                  </a:cubicBezTo>
                  <a:lnTo>
                    <a:pt x="636" y="275"/>
                  </a:lnTo>
                  <a:cubicBezTo>
                    <a:pt x="636" y="275"/>
                    <a:pt x="616" y="254"/>
                    <a:pt x="616" y="234"/>
                  </a:cubicBezTo>
                  <a:cubicBezTo>
                    <a:pt x="616" y="209"/>
                    <a:pt x="595" y="188"/>
                    <a:pt x="595" y="168"/>
                  </a:cubicBezTo>
                  <a:cubicBezTo>
                    <a:pt x="595" y="148"/>
                    <a:pt x="575" y="148"/>
                    <a:pt x="575" y="127"/>
                  </a:cubicBezTo>
                  <a:lnTo>
                    <a:pt x="555" y="107"/>
                  </a:lnTo>
                  <a:lnTo>
                    <a:pt x="555" y="81"/>
                  </a:lnTo>
                  <a:lnTo>
                    <a:pt x="534" y="81"/>
                  </a:lnTo>
                  <a:lnTo>
                    <a:pt x="534" y="41"/>
                  </a:lnTo>
                  <a:cubicBezTo>
                    <a:pt x="509" y="41"/>
                    <a:pt x="509" y="41"/>
                    <a:pt x="509" y="20"/>
                  </a:cubicBez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9"/>
            <p:cNvSpPr/>
            <p:nvPr/>
          </p:nvSpPr>
          <p:spPr>
            <a:xfrm>
              <a:off x="2767011" y="2123533"/>
              <a:ext cx="45518" cy="25271"/>
            </a:xfrm>
            <a:custGeom>
              <a:rect b="b" l="l" r="r" t="t"/>
              <a:pathLst>
                <a:path extrusionOk="0" h="342" w="616">
                  <a:moveTo>
                    <a:pt x="168" y="0"/>
                  </a:moveTo>
                  <a:lnTo>
                    <a:pt x="168" y="21"/>
                  </a:lnTo>
                  <a:lnTo>
                    <a:pt x="148" y="41"/>
                  </a:lnTo>
                  <a:cubicBezTo>
                    <a:pt x="148" y="41"/>
                    <a:pt x="148" y="61"/>
                    <a:pt x="128" y="61"/>
                  </a:cubicBezTo>
                  <a:cubicBezTo>
                    <a:pt x="128" y="87"/>
                    <a:pt x="107" y="87"/>
                    <a:pt x="107" y="107"/>
                  </a:cubicBezTo>
                  <a:cubicBezTo>
                    <a:pt x="107" y="128"/>
                    <a:pt x="87" y="148"/>
                    <a:pt x="87" y="148"/>
                  </a:cubicBezTo>
                  <a:cubicBezTo>
                    <a:pt x="62" y="168"/>
                    <a:pt x="62" y="189"/>
                    <a:pt x="62" y="189"/>
                  </a:cubicBezTo>
                  <a:cubicBezTo>
                    <a:pt x="41" y="234"/>
                    <a:pt x="21" y="275"/>
                    <a:pt x="0" y="316"/>
                  </a:cubicBezTo>
                  <a:lnTo>
                    <a:pt x="0" y="341"/>
                  </a:lnTo>
                  <a:lnTo>
                    <a:pt x="21" y="341"/>
                  </a:lnTo>
                  <a:cubicBezTo>
                    <a:pt x="41" y="295"/>
                    <a:pt x="62" y="255"/>
                    <a:pt x="87" y="214"/>
                  </a:cubicBezTo>
                  <a:cubicBezTo>
                    <a:pt x="107" y="189"/>
                    <a:pt x="107" y="168"/>
                    <a:pt x="107" y="148"/>
                  </a:cubicBezTo>
                  <a:cubicBezTo>
                    <a:pt x="128" y="148"/>
                    <a:pt x="128" y="128"/>
                    <a:pt x="148" y="107"/>
                  </a:cubicBezTo>
                  <a:lnTo>
                    <a:pt x="148" y="87"/>
                  </a:lnTo>
                  <a:lnTo>
                    <a:pt x="168" y="61"/>
                  </a:lnTo>
                  <a:lnTo>
                    <a:pt x="168" y="41"/>
                  </a:lnTo>
                  <a:lnTo>
                    <a:pt x="189" y="41"/>
                  </a:lnTo>
                  <a:lnTo>
                    <a:pt x="189" y="61"/>
                  </a:lnTo>
                  <a:lnTo>
                    <a:pt x="214" y="61"/>
                  </a:lnTo>
                  <a:cubicBezTo>
                    <a:pt x="234" y="107"/>
                    <a:pt x="255" y="148"/>
                    <a:pt x="255" y="168"/>
                  </a:cubicBezTo>
                  <a:cubicBezTo>
                    <a:pt x="275" y="189"/>
                    <a:pt x="275" y="214"/>
                    <a:pt x="295" y="234"/>
                  </a:cubicBezTo>
                  <a:cubicBezTo>
                    <a:pt x="295" y="255"/>
                    <a:pt x="295" y="255"/>
                    <a:pt x="316" y="275"/>
                  </a:cubicBezTo>
                  <a:lnTo>
                    <a:pt x="316" y="295"/>
                  </a:lnTo>
                  <a:lnTo>
                    <a:pt x="316" y="316"/>
                  </a:lnTo>
                  <a:lnTo>
                    <a:pt x="341" y="341"/>
                  </a:lnTo>
                  <a:lnTo>
                    <a:pt x="362" y="316"/>
                  </a:lnTo>
                  <a:lnTo>
                    <a:pt x="362" y="275"/>
                  </a:lnTo>
                  <a:cubicBezTo>
                    <a:pt x="362" y="275"/>
                    <a:pt x="382" y="255"/>
                    <a:pt x="382" y="234"/>
                  </a:cubicBezTo>
                  <a:lnTo>
                    <a:pt x="382" y="168"/>
                  </a:lnTo>
                  <a:lnTo>
                    <a:pt x="382" y="148"/>
                  </a:lnTo>
                  <a:lnTo>
                    <a:pt x="402" y="148"/>
                  </a:lnTo>
                  <a:cubicBezTo>
                    <a:pt x="402" y="128"/>
                    <a:pt x="402" y="128"/>
                    <a:pt x="423" y="107"/>
                  </a:cubicBezTo>
                  <a:cubicBezTo>
                    <a:pt x="423" y="87"/>
                    <a:pt x="423" y="87"/>
                    <a:pt x="443" y="61"/>
                  </a:cubicBezTo>
                  <a:lnTo>
                    <a:pt x="468" y="41"/>
                  </a:lnTo>
                  <a:lnTo>
                    <a:pt x="489" y="41"/>
                  </a:lnTo>
                  <a:cubicBezTo>
                    <a:pt x="509" y="61"/>
                    <a:pt x="509" y="61"/>
                    <a:pt x="509" y="87"/>
                  </a:cubicBezTo>
                  <a:lnTo>
                    <a:pt x="529" y="107"/>
                  </a:lnTo>
                  <a:cubicBezTo>
                    <a:pt x="529" y="128"/>
                    <a:pt x="550" y="148"/>
                    <a:pt x="550" y="168"/>
                  </a:cubicBezTo>
                  <a:cubicBezTo>
                    <a:pt x="570" y="189"/>
                    <a:pt x="596" y="234"/>
                    <a:pt x="596" y="255"/>
                  </a:cubicBezTo>
                  <a:lnTo>
                    <a:pt x="616" y="275"/>
                  </a:lnTo>
                  <a:cubicBezTo>
                    <a:pt x="616" y="234"/>
                    <a:pt x="616" y="214"/>
                    <a:pt x="596" y="189"/>
                  </a:cubicBezTo>
                  <a:lnTo>
                    <a:pt x="596" y="168"/>
                  </a:lnTo>
                  <a:cubicBezTo>
                    <a:pt x="570" y="148"/>
                    <a:pt x="550" y="107"/>
                    <a:pt x="529" y="87"/>
                  </a:cubicBezTo>
                  <a:lnTo>
                    <a:pt x="529" y="41"/>
                  </a:lnTo>
                  <a:lnTo>
                    <a:pt x="509" y="41"/>
                  </a:lnTo>
                  <a:lnTo>
                    <a:pt x="489" y="21"/>
                  </a:lnTo>
                  <a:lnTo>
                    <a:pt x="468" y="21"/>
                  </a:lnTo>
                  <a:lnTo>
                    <a:pt x="443" y="41"/>
                  </a:lnTo>
                  <a:lnTo>
                    <a:pt x="423" y="41"/>
                  </a:lnTo>
                  <a:lnTo>
                    <a:pt x="402" y="61"/>
                  </a:lnTo>
                  <a:lnTo>
                    <a:pt x="402" y="87"/>
                  </a:lnTo>
                  <a:cubicBezTo>
                    <a:pt x="382" y="107"/>
                    <a:pt x="382" y="128"/>
                    <a:pt x="362" y="148"/>
                  </a:cubicBezTo>
                  <a:lnTo>
                    <a:pt x="362" y="168"/>
                  </a:lnTo>
                  <a:lnTo>
                    <a:pt x="362" y="189"/>
                  </a:lnTo>
                  <a:lnTo>
                    <a:pt x="362" y="214"/>
                  </a:lnTo>
                  <a:cubicBezTo>
                    <a:pt x="341" y="234"/>
                    <a:pt x="341" y="255"/>
                    <a:pt x="341" y="275"/>
                  </a:cubicBezTo>
                  <a:lnTo>
                    <a:pt x="341" y="255"/>
                  </a:lnTo>
                  <a:lnTo>
                    <a:pt x="316" y="234"/>
                  </a:lnTo>
                  <a:lnTo>
                    <a:pt x="316" y="214"/>
                  </a:lnTo>
                  <a:cubicBezTo>
                    <a:pt x="316" y="189"/>
                    <a:pt x="295" y="168"/>
                    <a:pt x="295" y="148"/>
                  </a:cubicBezTo>
                  <a:cubicBezTo>
                    <a:pt x="275" y="148"/>
                    <a:pt x="275" y="128"/>
                    <a:pt x="255" y="107"/>
                  </a:cubicBezTo>
                  <a:lnTo>
                    <a:pt x="255" y="87"/>
                  </a:lnTo>
                  <a:lnTo>
                    <a:pt x="234" y="61"/>
                  </a:lnTo>
                  <a:lnTo>
                    <a:pt x="234" y="41"/>
                  </a:lnTo>
                  <a:lnTo>
                    <a:pt x="214" y="41"/>
                  </a:lnTo>
                  <a:lnTo>
                    <a:pt x="214" y="21"/>
                  </a:lnTo>
                  <a:lnTo>
                    <a:pt x="189" y="21"/>
                  </a:lnTo>
                  <a:lnTo>
                    <a:pt x="168" y="0"/>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9"/>
            <p:cNvSpPr/>
            <p:nvPr/>
          </p:nvSpPr>
          <p:spPr>
            <a:xfrm>
              <a:off x="2580580" y="1962301"/>
              <a:ext cx="3103" cy="74"/>
            </a:xfrm>
            <a:custGeom>
              <a:rect b="b" l="l" r="r" t="t"/>
              <a:pathLst>
                <a:path extrusionOk="0" h="1" w="42">
                  <a:moveTo>
                    <a:pt x="0" y="0"/>
                  </a:moveTo>
                  <a:lnTo>
                    <a:pt x="21" y="0"/>
                  </a:lnTo>
                  <a:lnTo>
                    <a:pt x="21" y="0"/>
                  </a:lnTo>
                  <a:lnTo>
                    <a:pt x="41" y="0"/>
                  </a:lnTo>
                  <a:lnTo>
                    <a:pt x="21"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4097" name="Google Shape;4097;p69"/>
          <p:cNvCxnSpPr>
            <a:endCxn id="3275" idx="1"/>
          </p:cNvCxnSpPr>
          <p:nvPr/>
        </p:nvCxnSpPr>
        <p:spPr>
          <a:xfrm flipH="1" rot="10800000">
            <a:off x="2949251" y="1692738"/>
            <a:ext cx="2824500" cy="399300"/>
          </a:xfrm>
          <a:prstGeom prst="curvedConnector3">
            <a:avLst>
              <a:gd fmla="val 50000" name="adj1"/>
            </a:avLst>
          </a:prstGeom>
          <a:noFill/>
          <a:ln cap="flat" cmpd="sng" w="9525">
            <a:solidFill>
              <a:schemeClr val="dk2"/>
            </a:solidFill>
            <a:prstDash val="solid"/>
            <a:round/>
            <a:headEnd len="med" w="med" type="oval"/>
            <a:tailEnd len="med" w="med" type="oval"/>
          </a:ln>
        </p:spPr>
      </p:cxnSp>
      <p:cxnSp>
        <p:nvCxnSpPr>
          <p:cNvPr id="4098" name="Google Shape;4098;p69"/>
          <p:cNvCxnSpPr>
            <a:endCxn id="3279" idx="1"/>
          </p:cNvCxnSpPr>
          <p:nvPr/>
        </p:nvCxnSpPr>
        <p:spPr>
          <a:xfrm flipH="1" rot="10800000">
            <a:off x="3615241" y="2646900"/>
            <a:ext cx="2158500" cy="326100"/>
          </a:xfrm>
          <a:prstGeom prst="curvedConnector3">
            <a:avLst>
              <a:gd fmla="val 50000" name="adj1"/>
            </a:avLst>
          </a:prstGeom>
          <a:noFill/>
          <a:ln cap="flat" cmpd="sng" w="9525">
            <a:solidFill>
              <a:schemeClr val="dk2"/>
            </a:solidFill>
            <a:prstDash val="solid"/>
            <a:round/>
            <a:headEnd len="med" w="med" type="oval"/>
            <a:tailEnd len="med" w="med" type="oval"/>
          </a:ln>
        </p:spPr>
      </p:cxnSp>
      <p:cxnSp>
        <p:nvCxnSpPr>
          <p:cNvPr id="4099" name="Google Shape;4099;p69"/>
          <p:cNvCxnSpPr>
            <a:endCxn id="3277" idx="1"/>
          </p:cNvCxnSpPr>
          <p:nvPr/>
        </p:nvCxnSpPr>
        <p:spPr>
          <a:xfrm flipH="1" rot="10800000">
            <a:off x="2923452" y="3619100"/>
            <a:ext cx="2850300" cy="342600"/>
          </a:xfrm>
          <a:prstGeom prst="curvedConnector3">
            <a:avLst>
              <a:gd fmla="val 50000" name="adj1"/>
            </a:avLst>
          </a:prstGeom>
          <a:noFill/>
          <a:ln cap="flat" cmpd="sng" w="9525">
            <a:solidFill>
              <a:schemeClr val="dk2"/>
            </a:solidFill>
            <a:prstDash val="solid"/>
            <a:round/>
            <a:headEnd len="med" w="med" type="oval"/>
            <a:tailEnd len="med" w="med" type="oval"/>
          </a:ln>
        </p:spPr>
      </p:cxn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03" name="Shape 4103"/>
        <p:cNvGrpSpPr/>
        <p:nvPr/>
      </p:nvGrpSpPr>
      <p:grpSpPr>
        <a:xfrm>
          <a:off x="0" y="0"/>
          <a:ext cx="0" cy="0"/>
          <a:chOff x="0" y="0"/>
          <a:chExt cx="0" cy="0"/>
        </a:xfrm>
      </p:grpSpPr>
      <p:sp>
        <p:nvSpPr>
          <p:cNvPr id="4104" name="Google Shape;4104;p70"/>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Exercise 3: Write the name of these cities</a:t>
            </a:r>
            <a:endParaRPr/>
          </a:p>
        </p:txBody>
      </p:sp>
      <p:sp>
        <p:nvSpPr>
          <p:cNvPr id="4105" name="Google Shape;4105;p70"/>
          <p:cNvSpPr txBox="1"/>
          <p:nvPr>
            <p:ph idx="1" type="subTitle"/>
          </p:nvPr>
        </p:nvSpPr>
        <p:spPr>
          <a:xfrm>
            <a:off x="5773750" y="1871058"/>
            <a:ext cx="1859700" cy="52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smallest planet</a:t>
            </a:r>
            <a:endParaRPr/>
          </a:p>
        </p:txBody>
      </p:sp>
      <p:sp>
        <p:nvSpPr>
          <p:cNvPr id="4106" name="Google Shape;4106;p70"/>
          <p:cNvSpPr txBox="1"/>
          <p:nvPr>
            <p:ph idx="2" type="title"/>
          </p:nvPr>
        </p:nvSpPr>
        <p:spPr>
          <a:xfrm>
            <a:off x="5773751" y="1482588"/>
            <a:ext cx="1859700" cy="42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New Delhi</a:t>
            </a:r>
            <a:endParaRPr/>
          </a:p>
        </p:txBody>
      </p:sp>
      <p:sp>
        <p:nvSpPr>
          <p:cNvPr id="4107" name="Google Shape;4107;p70"/>
          <p:cNvSpPr txBox="1"/>
          <p:nvPr>
            <p:ph idx="3" type="subTitle"/>
          </p:nvPr>
        </p:nvSpPr>
        <p:spPr>
          <a:xfrm>
            <a:off x="5773751" y="3797421"/>
            <a:ext cx="1859700" cy="52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4108" name="Google Shape;4108;p70"/>
          <p:cNvSpPr txBox="1"/>
          <p:nvPr>
            <p:ph idx="4" type="title"/>
          </p:nvPr>
        </p:nvSpPr>
        <p:spPr>
          <a:xfrm>
            <a:off x="5773752" y="3408950"/>
            <a:ext cx="1859700" cy="42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Madurai</a:t>
            </a:r>
            <a:endParaRPr/>
          </a:p>
        </p:txBody>
      </p:sp>
      <p:sp>
        <p:nvSpPr>
          <p:cNvPr id="4109" name="Google Shape;4109;p70"/>
          <p:cNvSpPr txBox="1"/>
          <p:nvPr>
            <p:ph idx="5" type="subTitle"/>
          </p:nvPr>
        </p:nvSpPr>
        <p:spPr>
          <a:xfrm>
            <a:off x="5773740" y="2825221"/>
            <a:ext cx="1859700" cy="52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only planet with rings</a:t>
            </a:r>
            <a:endParaRPr/>
          </a:p>
        </p:txBody>
      </p:sp>
      <p:sp>
        <p:nvSpPr>
          <p:cNvPr id="4110" name="Google Shape;4110;p70"/>
          <p:cNvSpPr txBox="1"/>
          <p:nvPr>
            <p:ph idx="6" type="title"/>
          </p:nvPr>
        </p:nvSpPr>
        <p:spPr>
          <a:xfrm>
            <a:off x="5773741" y="2436750"/>
            <a:ext cx="1859700" cy="42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Calcutta</a:t>
            </a:r>
            <a:endParaRPr/>
          </a:p>
        </p:txBody>
      </p:sp>
      <p:sp>
        <p:nvSpPr>
          <p:cNvPr id="4111" name="Google Shape;4111;p70"/>
          <p:cNvSpPr/>
          <p:nvPr/>
        </p:nvSpPr>
        <p:spPr>
          <a:xfrm>
            <a:off x="1933725" y="1482599"/>
            <a:ext cx="2599908" cy="2836290"/>
          </a:xfrm>
          <a:custGeom>
            <a:rect b="b" l="l" r="r" t="t"/>
            <a:pathLst>
              <a:path extrusionOk="0" h="38384" w="35185">
                <a:moveTo>
                  <a:pt x="9275" y="1"/>
                </a:moveTo>
                <a:cubicBezTo>
                  <a:pt x="9248" y="1"/>
                  <a:pt x="9222" y="3"/>
                  <a:pt x="9202" y="10"/>
                </a:cubicBezTo>
                <a:cubicBezTo>
                  <a:pt x="9104" y="28"/>
                  <a:pt x="9041" y="119"/>
                  <a:pt x="8984" y="119"/>
                </a:cubicBezTo>
                <a:cubicBezTo>
                  <a:pt x="8979" y="119"/>
                  <a:pt x="8973" y="118"/>
                  <a:pt x="8968" y="117"/>
                </a:cubicBezTo>
                <a:cubicBezTo>
                  <a:pt x="8833" y="69"/>
                  <a:pt x="8754" y="48"/>
                  <a:pt x="8692" y="48"/>
                </a:cubicBezTo>
                <a:cubicBezTo>
                  <a:pt x="8588" y="48"/>
                  <a:pt x="8530" y="107"/>
                  <a:pt x="8332" y="203"/>
                </a:cubicBezTo>
                <a:cubicBezTo>
                  <a:pt x="8246" y="264"/>
                  <a:pt x="7951" y="391"/>
                  <a:pt x="7951" y="391"/>
                </a:cubicBezTo>
                <a:cubicBezTo>
                  <a:pt x="7930" y="401"/>
                  <a:pt x="7911" y="405"/>
                  <a:pt x="7892" y="405"/>
                </a:cubicBezTo>
                <a:cubicBezTo>
                  <a:pt x="7835" y="405"/>
                  <a:pt x="7787" y="366"/>
                  <a:pt x="7737" y="351"/>
                </a:cubicBezTo>
                <a:cubicBezTo>
                  <a:pt x="7714" y="339"/>
                  <a:pt x="7692" y="334"/>
                  <a:pt x="7670" y="334"/>
                </a:cubicBezTo>
                <a:cubicBezTo>
                  <a:pt x="7571" y="334"/>
                  <a:pt x="7480" y="437"/>
                  <a:pt x="7376" y="457"/>
                </a:cubicBezTo>
                <a:cubicBezTo>
                  <a:pt x="7188" y="498"/>
                  <a:pt x="7122" y="712"/>
                  <a:pt x="7015" y="839"/>
                </a:cubicBezTo>
                <a:cubicBezTo>
                  <a:pt x="6933" y="920"/>
                  <a:pt x="6740" y="986"/>
                  <a:pt x="6633" y="1027"/>
                </a:cubicBezTo>
                <a:cubicBezTo>
                  <a:pt x="6572" y="1047"/>
                  <a:pt x="6613" y="1261"/>
                  <a:pt x="6633" y="1302"/>
                </a:cubicBezTo>
                <a:cubicBezTo>
                  <a:pt x="6716" y="1423"/>
                  <a:pt x="6604" y="1624"/>
                  <a:pt x="6815" y="1624"/>
                </a:cubicBezTo>
                <a:cubicBezTo>
                  <a:pt x="6825" y="1624"/>
                  <a:pt x="6836" y="1623"/>
                  <a:pt x="6847" y="1622"/>
                </a:cubicBezTo>
                <a:cubicBezTo>
                  <a:pt x="6912" y="1622"/>
                  <a:pt x="6999" y="1605"/>
                  <a:pt x="7083" y="1605"/>
                </a:cubicBezTo>
                <a:cubicBezTo>
                  <a:pt x="7164" y="1605"/>
                  <a:pt x="7242" y="1621"/>
                  <a:pt x="7295" y="1683"/>
                </a:cubicBezTo>
                <a:cubicBezTo>
                  <a:pt x="7335" y="1770"/>
                  <a:pt x="7422" y="1729"/>
                  <a:pt x="7462" y="1810"/>
                </a:cubicBezTo>
                <a:cubicBezTo>
                  <a:pt x="7542" y="1921"/>
                  <a:pt x="7585" y="2020"/>
                  <a:pt x="7672" y="2020"/>
                </a:cubicBezTo>
                <a:cubicBezTo>
                  <a:pt x="7702" y="2020"/>
                  <a:pt x="7736" y="2009"/>
                  <a:pt x="7778" y="1983"/>
                </a:cubicBezTo>
                <a:cubicBezTo>
                  <a:pt x="7803" y="1983"/>
                  <a:pt x="7930" y="2467"/>
                  <a:pt x="7971" y="2492"/>
                </a:cubicBezTo>
                <a:cubicBezTo>
                  <a:pt x="8012" y="2512"/>
                  <a:pt x="8058" y="2594"/>
                  <a:pt x="8119" y="2640"/>
                </a:cubicBezTo>
                <a:cubicBezTo>
                  <a:pt x="8159" y="2680"/>
                  <a:pt x="8266" y="2660"/>
                  <a:pt x="8332" y="2680"/>
                </a:cubicBezTo>
                <a:cubicBezTo>
                  <a:pt x="8373" y="2721"/>
                  <a:pt x="8353" y="2807"/>
                  <a:pt x="8312" y="2828"/>
                </a:cubicBezTo>
                <a:cubicBezTo>
                  <a:pt x="8225" y="2874"/>
                  <a:pt x="8225" y="2894"/>
                  <a:pt x="8185" y="2955"/>
                </a:cubicBezTo>
                <a:cubicBezTo>
                  <a:pt x="8098" y="3082"/>
                  <a:pt x="7905" y="3001"/>
                  <a:pt x="7844" y="3148"/>
                </a:cubicBezTo>
                <a:cubicBezTo>
                  <a:pt x="7824" y="3189"/>
                  <a:pt x="7651" y="3357"/>
                  <a:pt x="7610" y="3443"/>
                </a:cubicBezTo>
                <a:cubicBezTo>
                  <a:pt x="7524" y="3677"/>
                  <a:pt x="7610" y="4120"/>
                  <a:pt x="7610" y="4120"/>
                </a:cubicBezTo>
                <a:lnTo>
                  <a:pt x="7590" y="4735"/>
                </a:lnTo>
                <a:cubicBezTo>
                  <a:pt x="7590" y="4883"/>
                  <a:pt x="7462" y="5010"/>
                  <a:pt x="7610" y="5163"/>
                </a:cubicBezTo>
                <a:cubicBezTo>
                  <a:pt x="7803" y="5330"/>
                  <a:pt x="8032" y="5290"/>
                  <a:pt x="8225" y="5417"/>
                </a:cubicBezTo>
                <a:cubicBezTo>
                  <a:pt x="8283" y="5455"/>
                  <a:pt x="8345" y="5607"/>
                  <a:pt x="8442" y="5607"/>
                </a:cubicBezTo>
                <a:cubicBezTo>
                  <a:pt x="8447" y="5607"/>
                  <a:pt x="8453" y="5606"/>
                  <a:pt x="8459" y="5605"/>
                </a:cubicBezTo>
                <a:cubicBezTo>
                  <a:pt x="8470" y="5605"/>
                  <a:pt x="8528" y="5600"/>
                  <a:pt x="8587" y="5600"/>
                </a:cubicBezTo>
                <a:cubicBezTo>
                  <a:pt x="8645" y="5600"/>
                  <a:pt x="8704" y="5605"/>
                  <a:pt x="8714" y="5625"/>
                </a:cubicBezTo>
                <a:cubicBezTo>
                  <a:pt x="8734" y="5646"/>
                  <a:pt x="8668" y="5773"/>
                  <a:pt x="8693" y="5839"/>
                </a:cubicBezTo>
                <a:cubicBezTo>
                  <a:pt x="8714" y="5900"/>
                  <a:pt x="8795" y="5966"/>
                  <a:pt x="8861" y="5987"/>
                </a:cubicBezTo>
                <a:cubicBezTo>
                  <a:pt x="8948" y="5987"/>
                  <a:pt x="9050" y="6007"/>
                  <a:pt x="9136" y="6007"/>
                </a:cubicBezTo>
                <a:cubicBezTo>
                  <a:pt x="9202" y="6007"/>
                  <a:pt x="9177" y="6073"/>
                  <a:pt x="9263" y="6073"/>
                </a:cubicBezTo>
                <a:cubicBezTo>
                  <a:pt x="8988" y="6307"/>
                  <a:pt x="8541" y="6348"/>
                  <a:pt x="8414" y="6709"/>
                </a:cubicBezTo>
                <a:cubicBezTo>
                  <a:pt x="8393" y="6897"/>
                  <a:pt x="8373" y="7045"/>
                  <a:pt x="8332" y="7238"/>
                </a:cubicBezTo>
                <a:cubicBezTo>
                  <a:pt x="8541" y="7726"/>
                  <a:pt x="8205" y="7787"/>
                  <a:pt x="7930" y="8087"/>
                </a:cubicBezTo>
                <a:cubicBezTo>
                  <a:pt x="7778" y="8235"/>
                  <a:pt x="7737" y="8443"/>
                  <a:pt x="7651" y="8616"/>
                </a:cubicBezTo>
                <a:cubicBezTo>
                  <a:pt x="7610" y="8677"/>
                  <a:pt x="7503" y="8698"/>
                  <a:pt x="7422" y="8723"/>
                </a:cubicBezTo>
                <a:cubicBezTo>
                  <a:pt x="7228" y="8744"/>
                  <a:pt x="7142" y="8891"/>
                  <a:pt x="7081" y="9039"/>
                </a:cubicBezTo>
                <a:cubicBezTo>
                  <a:pt x="6740" y="9802"/>
                  <a:pt x="6023" y="10249"/>
                  <a:pt x="5448" y="10778"/>
                </a:cubicBezTo>
                <a:cubicBezTo>
                  <a:pt x="5280" y="10946"/>
                  <a:pt x="5260" y="11200"/>
                  <a:pt x="5046" y="11348"/>
                </a:cubicBezTo>
                <a:cubicBezTo>
                  <a:pt x="4792" y="11562"/>
                  <a:pt x="4431" y="11582"/>
                  <a:pt x="4136" y="11668"/>
                </a:cubicBezTo>
                <a:cubicBezTo>
                  <a:pt x="4064" y="11689"/>
                  <a:pt x="3998" y="11698"/>
                  <a:pt x="3937" y="11698"/>
                </a:cubicBezTo>
                <a:cubicBezTo>
                  <a:pt x="3675" y="11698"/>
                  <a:pt x="3509" y="11522"/>
                  <a:pt x="3373" y="11267"/>
                </a:cubicBezTo>
                <a:cubicBezTo>
                  <a:pt x="3356" y="11249"/>
                  <a:pt x="3338" y="11242"/>
                  <a:pt x="3320" y="11242"/>
                </a:cubicBezTo>
                <a:cubicBezTo>
                  <a:pt x="3246" y="11242"/>
                  <a:pt x="3167" y="11361"/>
                  <a:pt x="3118" y="11414"/>
                </a:cubicBezTo>
                <a:cubicBezTo>
                  <a:pt x="2798" y="11623"/>
                  <a:pt x="2818" y="12091"/>
                  <a:pt x="2437" y="12284"/>
                </a:cubicBezTo>
                <a:lnTo>
                  <a:pt x="2462" y="12258"/>
                </a:lnTo>
                <a:lnTo>
                  <a:pt x="2462" y="12258"/>
                </a:lnTo>
                <a:cubicBezTo>
                  <a:pt x="2269" y="12386"/>
                  <a:pt x="1974" y="12706"/>
                  <a:pt x="2121" y="12940"/>
                </a:cubicBezTo>
                <a:cubicBezTo>
                  <a:pt x="2310" y="13088"/>
                  <a:pt x="2610" y="13047"/>
                  <a:pt x="2757" y="13255"/>
                </a:cubicBezTo>
                <a:cubicBezTo>
                  <a:pt x="2884" y="13449"/>
                  <a:pt x="2737" y="13683"/>
                  <a:pt x="2737" y="13871"/>
                </a:cubicBezTo>
                <a:cubicBezTo>
                  <a:pt x="2717" y="14105"/>
                  <a:pt x="2798" y="14400"/>
                  <a:pt x="3052" y="14420"/>
                </a:cubicBezTo>
                <a:cubicBezTo>
                  <a:pt x="3180" y="14446"/>
                  <a:pt x="3373" y="14486"/>
                  <a:pt x="3352" y="14654"/>
                </a:cubicBezTo>
                <a:cubicBezTo>
                  <a:pt x="3352" y="14929"/>
                  <a:pt x="3561" y="15122"/>
                  <a:pt x="3668" y="15377"/>
                </a:cubicBezTo>
                <a:cubicBezTo>
                  <a:pt x="3815" y="15611"/>
                  <a:pt x="3734" y="15972"/>
                  <a:pt x="3454" y="16073"/>
                </a:cubicBezTo>
                <a:cubicBezTo>
                  <a:pt x="3398" y="16095"/>
                  <a:pt x="3342" y="16103"/>
                  <a:pt x="3286" y="16103"/>
                </a:cubicBezTo>
                <a:cubicBezTo>
                  <a:pt x="3174" y="16103"/>
                  <a:pt x="3061" y="16073"/>
                  <a:pt x="2946" y="16073"/>
                </a:cubicBezTo>
                <a:cubicBezTo>
                  <a:pt x="2626" y="16153"/>
                  <a:pt x="2307" y="16217"/>
                  <a:pt x="1988" y="16217"/>
                </a:cubicBezTo>
                <a:cubicBezTo>
                  <a:pt x="1799" y="16217"/>
                  <a:pt x="1609" y="16194"/>
                  <a:pt x="1420" y="16140"/>
                </a:cubicBezTo>
                <a:cubicBezTo>
                  <a:pt x="1343" y="16122"/>
                  <a:pt x="1279" y="16114"/>
                  <a:pt x="1226" y="16114"/>
                </a:cubicBezTo>
                <a:cubicBezTo>
                  <a:pt x="820" y="16114"/>
                  <a:pt x="987" y="16552"/>
                  <a:pt x="594" y="16552"/>
                </a:cubicBezTo>
                <a:cubicBezTo>
                  <a:pt x="537" y="16552"/>
                  <a:pt x="467" y="16543"/>
                  <a:pt x="382" y="16521"/>
                </a:cubicBezTo>
                <a:cubicBezTo>
                  <a:pt x="368" y="16518"/>
                  <a:pt x="355" y="16517"/>
                  <a:pt x="342" y="16517"/>
                </a:cubicBezTo>
                <a:cubicBezTo>
                  <a:pt x="181" y="16517"/>
                  <a:pt x="99" y="16742"/>
                  <a:pt x="0" y="16836"/>
                </a:cubicBezTo>
                <a:cubicBezTo>
                  <a:pt x="46" y="16943"/>
                  <a:pt x="128" y="16964"/>
                  <a:pt x="234" y="16989"/>
                </a:cubicBezTo>
                <a:cubicBezTo>
                  <a:pt x="300" y="16989"/>
                  <a:pt x="321" y="17070"/>
                  <a:pt x="362" y="17116"/>
                </a:cubicBezTo>
                <a:cubicBezTo>
                  <a:pt x="402" y="17177"/>
                  <a:pt x="428" y="17264"/>
                  <a:pt x="468" y="17345"/>
                </a:cubicBezTo>
                <a:cubicBezTo>
                  <a:pt x="555" y="17538"/>
                  <a:pt x="723" y="17686"/>
                  <a:pt x="911" y="17772"/>
                </a:cubicBezTo>
                <a:cubicBezTo>
                  <a:pt x="1165" y="17920"/>
                  <a:pt x="1486" y="17920"/>
                  <a:pt x="1760" y="17920"/>
                </a:cubicBezTo>
                <a:cubicBezTo>
                  <a:pt x="1928" y="17900"/>
                  <a:pt x="2081" y="17879"/>
                  <a:pt x="2228" y="17854"/>
                </a:cubicBezTo>
                <a:cubicBezTo>
                  <a:pt x="2376" y="17854"/>
                  <a:pt x="2717" y="17900"/>
                  <a:pt x="2589" y="18108"/>
                </a:cubicBezTo>
                <a:cubicBezTo>
                  <a:pt x="2437" y="18261"/>
                  <a:pt x="2228" y="18322"/>
                  <a:pt x="2055" y="18449"/>
                </a:cubicBezTo>
                <a:cubicBezTo>
                  <a:pt x="1959" y="18540"/>
                  <a:pt x="1846" y="18570"/>
                  <a:pt x="1729" y="18570"/>
                </a:cubicBezTo>
                <a:cubicBezTo>
                  <a:pt x="1511" y="18570"/>
                  <a:pt x="1278" y="18469"/>
                  <a:pt x="1104" y="18469"/>
                </a:cubicBezTo>
                <a:cubicBezTo>
                  <a:pt x="978" y="18469"/>
                  <a:pt x="884" y="18521"/>
                  <a:pt x="850" y="18703"/>
                </a:cubicBezTo>
                <a:cubicBezTo>
                  <a:pt x="829" y="18917"/>
                  <a:pt x="1038" y="19064"/>
                  <a:pt x="1211" y="19171"/>
                </a:cubicBezTo>
                <a:cubicBezTo>
                  <a:pt x="1358" y="19298"/>
                  <a:pt x="1465" y="19405"/>
                  <a:pt x="1592" y="19573"/>
                </a:cubicBezTo>
                <a:cubicBezTo>
                  <a:pt x="1654" y="19680"/>
                  <a:pt x="1699" y="19827"/>
                  <a:pt x="1760" y="19955"/>
                </a:cubicBezTo>
                <a:cubicBezTo>
                  <a:pt x="1928" y="20250"/>
                  <a:pt x="2228" y="20463"/>
                  <a:pt x="2523" y="20611"/>
                </a:cubicBezTo>
                <a:cubicBezTo>
                  <a:pt x="2779" y="20781"/>
                  <a:pt x="3043" y="20876"/>
                  <a:pt x="3324" y="20876"/>
                </a:cubicBezTo>
                <a:cubicBezTo>
                  <a:pt x="3463" y="20876"/>
                  <a:pt x="3606" y="20853"/>
                  <a:pt x="3754" y="20804"/>
                </a:cubicBezTo>
                <a:cubicBezTo>
                  <a:pt x="3922" y="20758"/>
                  <a:pt x="4090" y="20718"/>
                  <a:pt x="4263" y="20677"/>
                </a:cubicBezTo>
                <a:cubicBezTo>
                  <a:pt x="4451" y="20651"/>
                  <a:pt x="4685" y="20590"/>
                  <a:pt x="4751" y="20377"/>
                </a:cubicBezTo>
                <a:cubicBezTo>
                  <a:pt x="4899" y="20061"/>
                  <a:pt x="4726" y="19680"/>
                  <a:pt x="4899" y="19380"/>
                </a:cubicBezTo>
                <a:cubicBezTo>
                  <a:pt x="4984" y="19262"/>
                  <a:pt x="5134" y="19089"/>
                  <a:pt x="5290" y="19089"/>
                </a:cubicBezTo>
                <a:cubicBezTo>
                  <a:pt x="5329" y="19089"/>
                  <a:pt x="5369" y="19100"/>
                  <a:pt x="5407" y="19125"/>
                </a:cubicBezTo>
                <a:lnTo>
                  <a:pt x="5407" y="19151"/>
                </a:lnTo>
                <a:cubicBezTo>
                  <a:pt x="5321" y="19339"/>
                  <a:pt x="5153" y="19532"/>
                  <a:pt x="5214" y="19741"/>
                </a:cubicBezTo>
                <a:cubicBezTo>
                  <a:pt x="5235" y="19827"/>
                  <a:pt x="5321" y="19868"/>
                  <a:pt x="5341" y="19934"/>
                </a:cubicBezTo>
                <a:cubicBezTo>
                  <a:pt x="5362" y="20061"/>
                  <a:pt x="5301" y="20168"/>
                  <a:pt x="5260" y="20270"/>
                </a:cubicBezTo>
                <a:cubicBezTo>
                  <a:pt x="5173" y="20524"/>
                  <a:pt x="5173" y="20779"/>
                  <a:pt x="5194" y="21058"/>
                </a:cubicBezTo>
                <a:lnTo>
                  <a:pt x="5194" y="21033"/>
                </a:lnTo>
                <a:lnTo>
                  <a:pt x="5194" y="21033"/>
                </a:lnTo>
                <a:cubicBezTo>
                  <a:pt x="5214" y="21648"/>
                  <a:pt x="5067" y="22223"/>
                  <a:pt x="5194" y="22839"/>
                </a:cubicBezTo>
                <a:cubicBezTo>
                  <a:pt x="5235" y="23241"/>
                  <a:pt x="5321" y="23642"/>
                  <a:pt x="5362" y="24044"/>
                </a:cubicBezTo>
                <a:cubicBezTo>
                  <a:pt x="5448" y="24660"/>
                  <a:pt x="5407" y="25275"/>
                  <a:pt x="5514" y="25891"/>
                </a:cubicBezTo>
                <a:cubicBezTo>
                  <a:pt x="5555" y="26440"/>
                  <a:pt x="5723" y="26969"/>
                  <a:pt x="5936" y="27457"/>
                </a:cubicBezTo>
                <a:cubicBezTo>
                  <a:pt x="6023" y="27646"/>
                  <a:pt x="6084" y="27839"/>
                  <a:pt x="6150" y="28027"/>
                </a:cubicBezTo>
                <a:cubicBezTo>
                  <a:pt x="6211" y="28261"/>
                  <a:pt x="6298" y="28495"/>
                  <a:pt x="6379" y="28729"/>
                </a:cubicBezTo>
                <a:cubicBezTo>
                  <a:pt x="6593" y="29406"/>
                  <a:pt x="6888" y="30041"/>
                  <a:pt x="7040" y="30723"/>
                </a:cubicBezTo>
                <a:cubicBezTo>
                  <a:pt x="7101" y="30932"/>
                  <a:pt x="7122" y="31125"/>
                  <a:pt x="7167" y="31333"/>
                </a:cubicBezTo>
                <a:cubicBezTo>
                  <a:pt x="7249" y="31674"/>
                  <a:pt x="7295" y="32015"/>
                  <a:pt x="7376" y="32351"/>
                </a:cubicBezTo>
                <a:cubicBezTo>
                  <a:pt x="7483" y="32712"/>
                  <a:pt x="7651" y="33114"/>
                  <a:pt x="7971" y="33348"/>
                </a:cubicBezTo>
                <a:cubicBezTo>
                  <a:pt x="8185" y="33541"/>
                  <a:pt x="8332" y="33795"/>
                  <a:pt x="8393" y="34070"/>
                </a:cubicBezTo>
                <a:cubicBezTo>
                  <a:pt x="8459" y="34258"/>
                  <a:pt x="8480" y="34472"/>
                  <a:pt x="8520" y="34686"/>
                </a:cubicBezTo>
                <a:cubicBezTo>
                  <a:pt x="8607" y="35047"/>
                  <a:pt x="8821" y="35362"/>
                  <a:pt x="8922" y="35723"/>
                </a:cubicBezTo>
                <a:cubicBezTo>
                  <a:pt x="9075" y="36191"/>
                  <a:pt x="9222" y="36654"/>
                  <a:pt x="9456" y="37081"/>
                </a:cubicBezTo>
                <a:cubicBezTo>
                  <a:pt x="9497" y="37142"/>
                  <a:pt x="9517" y="37208"/>
                  <a:pt x="9558" y="37249"/>
                </a:cubicBezTo>
                <a:cubicBezTo>
                  <a:pt x="9624" y="37356"/>
                  <a:pt x="9645" y="37483"/>
                  <a:pt x="9751" y="37565"/>
                </a:cubicBezTo>
                <a:cubicBezTo>
                  <a:pt x="9858" y="37671"/>
                  <a:pt x="9985" y="37737"/>
                  <a:pt x="10092" y="37799"/>
                </a:cubicBezTo>
                <a:cubicBezTo>
                  <a:pt x="10219" y="37865"/>
                  <a:pt x="10301" y="37926"/>
                  <a:pt x="10408" y="37992"/>
                </a:cubicBezTo>
                <a:cubicBezTo>
                  <a:pt x="10576" y="38119"/>
                  <a:pt x="10703" y="38287"/>
                  <a:pt x="10916" y="38328"/>
                </a:cubicBezTo>
                <a:cubicBezTo>
                  <a:pt x="10973" y="38366"/>
                  <a:pt x="11029" y="38383"/>
                  <a:pt x="11085" y="38383"/>
                </a:cubicBezTo>
                <a:cubicBezTo>
                  <a:pt x="11156" y="38383"/>
                  <a:pt x="11227" y="38355"/>
                  <a:pt x="11298" y="38307"/>
                </a:cubicBezTo>
                <a:cubicBezTo>
                  <a:pt x="11339" y="38287"/>
                  <a:pt x="11384" y="38246"/>
                  <a:pt x="11405" y="38200"/>
                </a:cubicBezTo>
                <a:cubicBezTo>
                  <a:pt x="11491" y="38099"/>
                  <a:pt x="11552" y="37992"/>
                  <a:pt x="11572" y="37865"/>
                </a:cubicBezTo>
                <a:cubicBezTo>
                  <a:pt x="11593" y="37671"/>
                  <a:pt x="11679" y="37483"/>
                  <a:pt x="11827" y="37376"/>
                </a:cubicBezTo>
                <a:cubicBezTo>
                  <a:pt x="11913" y="37336"/>
                  <a:pt x="12000" y="37310"/>
                  <a:pt x="12081" y="37290"/>
                </a:cubicBezTo>
                <a:cubicBezTo>
                  <a:pt x="12295" y="37249"/>
                  <a:pt x="12529" y="37183"/>
                  <a:pt x="12717" y="37081"/>
                </a:cubicBezTo>
                <a:cubicBezTo>
                  <a:pt x="12824" y="37036"/>
                  <a:pt x="12931" y="36974"/>
                  <a:pt x="12992" y="36868"/>
                </a:cubicBezTo>
                <a:cubicBezTo>
                  <a:pt x="13058" y="36700"/>
                  <a:pt x="13037" y="36507"/>
                  <a:pt x="13078" y="36318"/>
                </a:cubicBezTo>
                <a:cubicBezTo>
                  <a:pt x="13119" y="36211"/>
                  <a:pt x="13078" y="36084"/>
                  <a:pt x="13165" y="35978"/>
                </a:cubicBezTo>
                <a:cubicBezTo>
                  <a:pt x="13185" y="35957"/>
                  <a:pt x="13226" y="35911"/>
                  <a:pt x="13246" y="35891"/>
                </a:cubicBezTo>
                <a:cubicBezTo>
                  <a:pt x="13353" y="35830"/>
                  <a:pt x="13480" y="35784"/>
                  <a:pt x="13526" y="35657"/>
                </a:cubicBezTo>
                <a:cubicBezTo>
                  <a:pt x="13546" y="35616"/>
                  <a:pt x="13526" y="35555"/>
                  <a:pt x="13546" y="35489"/>
                </a:cubicBezTo>
                <a:cubicBezTo>
                  <a:pt x="13694" y="35428"/>
                  <a:pt x="13948" y="35448"/>
                  <a:pt x="13989" y="35235"/>
                </a:cubicBezTo>
                <a:cubicBezTo>
                  <a:pt x="14055" y="34853"/>
                  <a:pt x="13989" y="34492"/>
                  <a:pt x="13907" y="34111"/>
                </a:cubicBezTo>
                <a:cubicBezTo>
                  <a:pt x="13841" y="33923"/>
                  <a:pt x="13755" y="33622"/>
                  <a:pt x="13907" y="33434"/>
                </a:cubicBezTo>
                <a:cubicBezTo>
                  <a:pt x="13928" y="33414"/>
                  <a:pt x="13948" y="33393"/>
                  <a:pt x="13968" y="33368"/>
                </a:cubicBezTo>
                <a:cubicBezTo>
                  <a:pt x="14055" y="33241"/>
                  <a:pt x="14116" y="33073"/>
                  <a:pt x="14223" y="32946"/>
                </a:cubicBezTo>
                <a:cubicBezTo>
                  <a:pt x="14309" y="32798"/>
                  <a:pt x="14416" y="32651"/>
                  <a:pt x="14477" y="32503"/>
                </a:cubicBezTo>
                <a:cubicBezTo>
                  <a:pt x="14645" y="32076"/>
                  <a:pt x="14477" y="31634"/>
                  <a:pt x="14436" y="31186"/>
                </a:cubicBezTo>
                <a:cubicBezTo>
                  <a:pt x="14390" y="30911"/>
                  <a:pt x="14350" y="30637"/>
                  <a:pt x="14309" y="30362"/>
                </a:cubicBezTo>
                <a:cubicBezTo>
                  <a:pt x="14263" y="29726"/>
                  <a:pt x="14075" y="28815"/>
                  <a:pt x="14772" y="28495"/>
                </a:cubicBezTo>
                <a:cubicBezTo>
                  <a:pt x="14965" y="28409"/>
                  <a:pt x="15179" y="28434"/>
                  <a:pt x="15367" y="28348"/>
                </a:cubicBezTo>
                <a:cubicBezTo>
                  <a:pt x="15560" y="28241"/>
                  <a:pt x="15708" y="28073"/>
                  <a:pt x="15789" y="27859"/>
                </a:cubicBezTo>
                <a:cubicBezTo>
                  <a:pt x="15815" y="27819"/>
                  <a:pt x="15835" y="27773"/>
                  <a:pt x="15876" y="27732"/>
                </a:cubicBezTo>
                <a:cubicBezTo>
                  <a:pt x="15962" y="27691"/>
                  <a:pt x="16069" y="27671"/>
                  <a:pt x="16150" y="27625"/>
                </a:cubicBezTo>
                <a:cubicBezTo>
                  <a:pt x="16237" y="27605"/>
                  <a:pt x="16323" y="27585"/>
                  <a:pt x="16405" y="27585"/>
                </a:cubicBezTo>
                <a:cubicBezTo>
                  <a:pt x="16852" y="27498"/>
                  <a:pt x="17086" y="27076"/>
                  <a:pt x="17234" y="26694"/>
                </a:cubicBezTo>
                <a:cubicBezTo>
                  <a:pt x="17275" y="26588"/>
                  <a:pt x="17361" y="26547"/>
                  <a:pt x="17468" y="26501"/>
                </a:cubicBezTo>
                <a:cubicBezTo>
                  <a:pt x="17509" y="26481"/>
                  <a:pt x="17570" y="26440"/>
                  <a:pt x="17636" y="26420"/>
                </a:cubicBezTo>
                <a:cubicBezTo>
                  <a:pt x="17743" y="26354"/>
                  <a:pt x="17870" y="26313"/>
                  <a:pt x="17997" y="26226"/>
                </a:cubicBezTo>
                <a:cubicBezTo>
                  <a:pt x="18078" y="26186"/>
                  <a:pt x="18165" y="26120"/>
                  <a:pt x="18251" y="26038"/>
                </a:cubicBezTo>
                <a:cubicBezTo>
                  <a:pt x="18312" y="25972"/>
                  <a:pt x="18399" y="25911"/>
                  <a:pt x="18439" y="25825"/>
                </a:cubicBezTo>
                <a:cubicBezTo>
                  <a:pt x="18694" y="25611"/>
                  <a:pt x="18673" y="25189"/>
                  <a:pt x="18994" y="25041"/>
                </a:cubicBezTo>
                <a:cubicBezTo>
                  <a:pt x="19436" y="24807"/>
                  <a:pt x="19945" y="24533"/>
                  <a:pt x="20113" y="24044"/>
                </a:cubicBezTo>
                <a:cubicBezTo>
                  <a:pt x="20199" y="23831"/>
                  <a:pt x="20266" y="23622"/>
                  <a:pt x="20347" y="23408"/>
                </a:cubicBezTo>
                <a:cubicBezTo>
                  <a:pt x="20520" y="23068"/>
                  <a:pt x="20856" y="22839"/>
                  <a:pt x="21237" y="22773"/>
                </a:cubicBezTo>
                <a:cubicBezTo>
                  <a:pt x="21303" y="22773"/>
                  <a:pt x="21364" y="22752"/>
                  <a:pt x="21430" y="22732"/>
                </a:cubicBezTo>
                <a:cubicBezTo>
                  <a:pt x="21484" y="22709"/>
                  <a:pt x="21542" y="22709"/>
                  <a:pt x="21600" y="22709"/>
                </a:cubicBezTo>
                <a:cubicBezTo>
                  <a:pt x="21658" y="22709"/>
                  <a:pt x="21715" y="22709"/>
                  <a:pt x="21766" y="22686"/>
                </a:cubicBezTo>
                <a:cubicBezTo>
                  <a:pt x="21873" y="22645"/>
                  <a:pt x="21939" y="22584"/>
                  <a:pt x="22000" y="22518"/>
                </a:cubicBezTo>
                <a:cubicBezTo>
                  <a:pt x="22087" y="22457"/>
                  <a:pt x="22193" y="22411"/>
                  <a:pt x="22275" y="22371"/>
                </a:cubicBezTo>
                <a:cubicBezTo>
                  <a:pt x="22529" y="22264"/>
                  <a:pt x="22722" y="22050"/>
                  <a:pt x="22890" y="21842"/>
                </a:cubicBezTo>
                <a:cubicBezTo>
                  <a:pt x="23211" y="21394"/>
                  <a:pt x="22977" y="20804"/>
                  <a:pt x="23465" y="20443"/>
                </a:cubicBezTo>
                <a:lnTo>
                  <a:pt x="23485" y="20443"/>
                </a:lnTo>
                <a:cubicBezTo>
                  <a:pt x="23572" y="20397"/>
                  <a:pt x="23653" y="20336"/>
                  <a:pt x="23740" y="20270"/>
                </a:cubicBezTo>
                <a:cubicBezTo>
                  <a:pt x="23928" y="20168"/>
                  <a:pt x="24101" y="20016"/>
                  <a:pt x="24208" y="19827"/>
                </a:cubicBezTo>
                <a:cubicBezTo>
                  <a:pt x="24269" y="19700"/>
                  <a:pt x="24248" y="19553"/>
                  <a:pt x="24289" y="19426"/>
                </a:cubicBezTo>
                <a:lnTo>
                  <a:pt x="24309" y="19426"/>
                </a:lnTo>
                <a:cubicBezTo>
                  <a:pt x="24396" y="19487"/>
                  <a:pt x="24396" y="19593"/>
                  <a:pt x="24437" y="19680"/>
                </a:cubicBezTo>
                <a:cubicBezTo>
                  <a:pt x="24503" y="19848"/>
                  <a:pt x="24564" y="20041"/>
                  <a:pt x="24737" y="20122"/>
                </a:cubicBezTo>
                <a:cubicBezTo>
                  <a:pt x="24761" y="20130"/>
                  <a:pt x="24805" y="20139"/>
                  <a:pt x="24847" y="20139"/>
                </a:cubicBezTo>
                <a:cubicBezTo>
                  <a:pt x="24913" y="20139"/>
                  <a:pt x="24973" y="20118"/>
                  <a:pt x="24945" y="20041"/>
                </a:cubicBezTo>
                <a:cubicBezTo>
                  <a:pt x="25011" y="19934"/>
                  <a:pt x="25052" y="19761"/>
                  <a:pt x="25159" y="19680"/>
                </a:cubicBezTo>
                <a:cubicBezTo>
                  <a:pt x="25225" y="19741"/>
                  <a:pt x="25200" y="19848"/>
                  <a:pt x="25245" y="19934"/>
                </a:cubicBezTo>
                <a:cubicBezTo>
                  <a:pt x="25327" y="20102"/>
                  <a:pt x="25520" y="20061"/>
                  <a:pt x="25668" y="20102"/>
                </a:cubicBezTo>
                <a:cubicBezTo>
                  <a:pt x="25627" y="19848"/>
                  <a:pt x="25581" y="19593"/>
                  <a:pt x="25561" y="19339"/>
                </a:cubicBezTo>
                <a:lnTo>
                  <a:pt x="25581" y="19339"/>
                </a:lnTo>
                <a:cubicBezTo>
                  <a:pt x="25561" y="19232"/>
                  <a:pt x="25561" y="19125"/>
                  <a:pt x="25540" y="19024"/>
                </a:cubicBezTo>
                <a:lnTo>
                  <a:pt x="25540" y="18851"/>
                </a:lnTo>
                <a:cubicBezTo>
                  <a:pt x="25500" y="18642"/>
                  <a:pt x="25520" y="18408"/>
                  <a:pt x="25434" y="18215"/>
                </a:cubicBezTo>
                <a:cubicBezTo>
                  <a:pt x="25352" y="18108"/>
                  <a:pt x="25266" y="18027"/>
                  <a:pt x="25245" y="17900"/>
                </a:cubicBezTo>
                <a:cubicBezTo>
                  <a:pt x="25200" y="17625"/>
                  <a:pt x="25179" y="17345"/>
                  <a:pt x="25159" y="17070"/>
                </a:cubicBezTo>
                <a:cubicBezTo>
                  <a:pt x="25159" y="16903"/>
                  <a:pt x="25159" y="16735"/>
                  <a:pt x="25052" y="16608"/>
                </a:cubicBezTo>
                <a:cubicBezTo>
                  <a:pt x="25032" y="16582"/>
                  <a:pt x="25032" y="16562"/>
                  <a:pt x="25011" y="16562"/>
                </a:cubicBezTo>
                <a:lnTo>
                  <a:pt x="25032" y="16562"/>
                </a:lnTo>
                <a:cubicBezTo>
                  <a:pt x="24757" y="16267"/>
                  <a:pt x="24650" y="15717"/>
                  <a:pt x="25072" y="15483"/>
                </a:cubicBezTo>
                <a:lnTo>
                  <a:pt x="25072" y="15483"/>
                </a:lnTo>
                <a:lnTo>
                  <a:pt x="25052" y="15504"/>
                </a:lnTo>
                <a:cubicBezTo>
                  <a:pt x="25072" y="15483"/>
                  <a:pt x="25098" y="15463"/>
                  <a:pt x="25118" y="15463"/>
                </a:cubicBezTo>
                <a:cubicBezTo>
                  <a:pt x="25373" y="15290"/>
                  <a:pt x="24671" y="14975"/>
                  <a:pt x="24564" y="14888"/>
                </a:cubicBezTo>
                <a:cubicBezTo>
                  <a:pt x="24437" y="14781"/>
                  <a:pt x="24289" y="14654"/>
                  <a:pt x="24248" y="14507"/>
                </a:cubicBezTo>
                <a:cubicBezTo>
                  <a:pt x="24208" y="14359"/>
                  <a:pt x="24289" y="14252"/>
                  <a:pt x="24376" y="14146"/>
                </a:cubicBezTo>
                <a:cubicBezTo>
                  <a:pt x="24482" y="13937"/>
                  <a:pt x="24523" y="13683"/>
                  <a:pt x="24716" y="13530"/>
                </a:cubicBezTo>
                <a:cubicBezTo>
                  <a:pt x="24735" y="13524"/>
                  <a:pt x="24752" y="13521"/>
                  <a:pt x="24769" y="13521"/>
                </a:cubicBezTo>
                <a:cubicBezTo>
                  <a:pt x="24914" y="13521"/>
                  <a:pt x="24963" y="13746"/>
                  <a:pt x="25118" y="13764"/>
                </a:cubicBezTo>
                <a:cubicBezTo>
                  <a:pt x="25141" y="13763"/>
                  <a:pt x="25161" y="13762"/>
                  <a:pt x="25180" y="13762"/>
                </a:cubicBezTo>
                <a:cubicBezTo>
                  <a:pt x="25429" y="13762"/>
                  <a:pt x="25408" y="13881"/>
                  <a:pt x="25607" y="14018"/>
                </a:cubicBezTo>
                <a:cubicBezTo>
                  <a:pt x="25630" y="14031"/>
                  <a:pt x="25653" y="14035"/>
                  <a:pt x="25676" y="14035"/>
                </a:cubicBezTo>
                <a:cubicBezTo>
                  <a:pt x="25714" y="14035"/>
                  <a:pt x="25750" y="14025"/>
                  <a:pt x="25783" y="14025"/>
                </a:cubicBezTo>
                <a:cubicBezTo>
                  <a:pt x="25802" y="14025"/>
                  <a:pt x="25820" y="14028"/>
                  <a:pt x="25835" y="14039"/>
                </a:cubicBezTo>
                <a:cubicBezTo>
                  <a:pt x="26049" y="14146"/>
                  <a:pt x="26197" y="14359"/>
                  <a:pt x="26303" y="14573"/>
                </a:cubicBezTo>
                <a:cubicBezTo>
                  <a:pt x="26451" y="14929"/>
                  <a:pt x="26370" y="15229"/>
                  <a:pt x="26878" y="15290"/>
                </a:cubicBezTo>
                <a:cubicBezTo>
                  <a:pt x="27081" y="15333"/>
                  <a:pt x="27294" y="15348"/>
                  <a:pt x="27510" y="15348"/>
                </a:cubicBezTo>
                <a:cubicBezTo>
                  <a:pt x="27630" y="15348"/>
                  <a:pt x="27750" y="15343"/>
                  <a:pt x="27870" y="15336"/>
                </a:cubicBezTo>
                <a:lnTo>
                  <a:pt x="27850" y="15336"/>
                </a:lnTo>
                <a:cubicBezTo>
                  <a:pt x="27924" y="15323"/>
                  <a:pt x="28004" y="15323"/>
                  <a:pt x="28084" y="15323"/>
                </a:cubicBezTo>
                <a:cubicBezTo>
                  <a:pt x="28164" y="15323"/>
                  <a:pt x="28244" y="15323"/>
                  <a:pt x="28318" y="15310"/>
                </a:cubicBezTo>
                <a:cubicBezTo>
                  <a:pt x="28572" y="15249"/>
                  <a:pt x="28867" y="15310"/>
                  <a:pt x="29101" y="15229"/>
                </a:cubicBezTo>
                <a:cubicBezTo>
                  <a:pt x="29166" y="15189"/>
                  <a:pt x="29238" y="15151"/>
                  <a:pt x="29309" y="15151"/>
                </a:cubicBezTo>
                <a:cubicBezTo>
                  <a:pt x="29355" y="15151"/>
                  <a:pt x="29400" y="15167"/>
                  <a:pt x="29442" y="15209"/>
                </a:cubicBezTo>
                <a:cubicBezTo>
                  <a:pt x="29589" y="15310"/>
                  <a:pt x="29549" y="15483"/>
                  <a:pt x="29442" y="15611"/>
                </a:cubicBezTo>
                <a:cubicBezTo>
                  <a:pt x="29355" y="15738"/>
                  <a:pt x="29294" y="15865"/>
                  <a:pt x="29228" y="16012"/>
                </a:cubicBezTo>
                <a:cubicBezTo>
                  <a:pt x="29167" y="16180"/>
                  <a:pt x="29015" y="16287"/>
                  <a:pt x="28887" y="16394"/>
                </a:cubicBezTo>
                <a:cubicBezTo>
                  <a:pt x="28720" y="16521"/>
                  <a:pt x="28633" y="16735"/>
                  <a:pt x="28425" y="16816"/>
                </a:cubicBezTo>
                <a:cubicBezTo>
                  <a:pt x="28124" y="16903"/>
                  <a:pt x="28170" y="17243"/>
                  <a:pt x="28297" y="17452"/>
                </a:cubicBezTo>
                <a:cubicBezTo>
                  <a:pt x="28379" y="17645"/>
                  <a:pt x="28465" y="17854"/>
                  <a:pt x="28613" y="18006"/>
                </a:cubicBezTo>
                <a:cubicBezTo>
                  <a:pt x="28676" y="18054"/>
                  <a:pt x="28769" y="18111"/>
                  <a:pt x="28843" y="18111"/>
                </a:cubicBezTo>
                <a:cubicBezTo>
                  <a:pt x="28894" y="18111"/>
                  <a:pt x="28937" y="18084"/>
                  <a:pt x="28954" y="18006"/>
                </a:cubicBezTo>
                <a:cubicBezTo>
                  <a:pt x="29015" y="17793"/>
                  <a:pt x="29040" y="17559"/>
                  <a:pt x="29167" y="17371"/>
                </a:cubicBezTo>
                <a:cubicBezTo>
                  <a:pt x="29241" y="17278"/>
                  <a:pt x="29364" y="17118"/>
                  <a:pt x="29482" y="17118"/>
                </a:cubicBezTo>
                <a:cubicBezTo>
                  <a:pt x="29526" y="17118"/>
                  <a:pt x="29570" y="17141"/>
                  <a:pt x="29610" y="17198"/>
                </a:cubicBezTo>
                <a:cubicBezTo>
                  <a:pt x="29757" y="17432"/>
                  <a:pt x="29630" y="17752"/>
                  <a:pt x="29737" y="18006"/>
                </a:cubicBezTo>
                <a:cubicBezTo>
                  <a:pt x="29864" y="18235"/>
                  <a:pt x="29905" y="18515"/>
                  <a:pt x="29951" y="18769"/>
                </a:cubicBezTo>
                <a:cubicBezTo>
                  <a:pt x="29989" y="18945"/>
                  <a:pt x="30026" y="19196"/>
                  <a:pt x="30238" y="19196"/>
                </a:cubicBezTo>
                <a:cubicBezTo>
                  <a:pt x="30253" y="19196"/>
                  <a:pt x="30269" y="19194"/>
                  <a:pt x="30286" y="19192"/>
                </a:cubicBezTo>
                <a:cubicBezTo>
                  <a:pt x="30309" y="19192"/>
                  <a:pt x="30336" y="19192"/>
                  <a:pt x="30364" y="19192"/>
                </a:cubicBezTo>
                <a:cubicBezTo>
                  <a:pt x="30496" y="19192"/>
                  <a:pt x="30668" y="19178"/>
                  <a:pt x="30668" y="19024"/>
                </a:cubicBezTo>
                <a:cubicBezTo>
                  <a:pt x="30668" y="18663"/>
                  <a:pt x="30352" y="18301"/>
                  <a:pt x="30541" y="17961"/>
                </a:cubicBezTo>
                <a:cubicBezTo>
                  <a:pt x="30647" y="17833"/>
                  <a:pt x="30775" y="17706"/>
                  <a:pt x="30820" y="17538"/>
                </a:cubicBezTo>
                <a:cubicBezTo>
                  <a:pt x="30861" y="17243"/>
                  <a:pt x="30520" y="16775"/>
                  <a:pt x="30902" y="16608"/>
                </a:cubicBezTo>
                <a:cubicBezTo>
                  <a:pt x="30956" y="16591"/>
                  <a:pt x="31013" y="16583"/>
                  <a:pt x="31071" y="16583"/>
                </a:cubicBezTo>
                <a:cubicBezTo>
                  <a:pt x="31170" y="16583"/>
                  <a:pt x="31269" y="16606"/>
                  <a:pt x="31349" y="16648"/>
                </a:cubicBezTo>
                <a:cubicBezTo>
                  <a:pt x="31437" y="16681"/>
                  <a:pt x="31507" y="16745"/>
                  <a:pt x="31588" y="16745"/>
                </a:cubicBezTo>
                <a:cubicBezTo>
                  <a:pt x="31606" y="16745"/>
                  <a:pt x="31625" y="16742"/>
                  <a:pt x="31644" y="16735"/>
                </a:cubicBezTo>
                <a:cubicBezTo>
                  <a:pt x="31812" y="16562"/>
                  <a:pt x="31751" y="16267"/>
                  <a:pt x="31838" y="16073"/>
                </a:cubicBezTo>
                <a:cubicBezTo>
                  <a:pt x="31899" y="15819"/>
                  <a:pt x="32153" y="15738"/>
                  <a:pt x="32219" y="15504"/>
                </a:cubicBezTo>
                <a:cubicBezTo>
                  <a:pt x="32280" y="15209"/>
                  <a:pt x="32153" y="14868"/>
                  <a:pt x="32280" y="14593"/>
                </a:cubicBezTo>
                <a:cubicBezTo>
                  <a:pt x="32387" y="14486"/>
                  <a:pt x="32494" y="14359"/>
                  <a:pt x="32555" y="14232"/>
                </a:cubicBezTo>
                <a:cubicBezTo>
                  <a:pt x="32789" y="13871"/>
                  <a:pt x="32641" y="13449"/>
                  <a:pt x="32789" y="13067"/>
                </a:cubicBezTo>
                <a:cubicBezTo>
                  <a:pt x="32896" y="12874"/>
                  <a:pt x="33130" y="12833"/>
                  <a:pt x="33277" y="12665"/>
                </a:cubicBezTo>
                <a:cubicBezTo>
                  <a:pt x="33573" y="12401"/>
                  <a:pt x="33957" y="12089"/>
                  <a:pt x="34361" y="12089"/>
                </a:cubicBezTo>
                <a:cubicBezTo>
                  <a:pt x="34478" y="12089"/>
                  <a:pt x="34597" y="12115"/>
                  <a:pt x="34717" y="12177"/>
                </a:cubicBezTo>
                <a:cubicBezTo>
                  <a:pt x="34747" y="12184"/>
                  <a:pt x="34792" y="12191"/>
                  <a:pt x="34837" y="12191"/>
                </a:cubicBezTo>
                <a:cubicBezTo>
                  <a:pt x="34921" y="12191"/>
                  <a:pt x="35001" y="12166"/>
                  <a:pt x="34971" y="12070"/>
                </a:cubicBezTo>
                <a:cubicBezTo>
                  <a:pt x="34910" y="11923"/>
                  <a:pt x="34783" y="11836"/>
                  <a:pt x="34763" y="11689"/>
                </a:cubicBezTo>
                <a:cubicBezTo>
                  <a:pt x="34610" y="11241"/>
                  <a:pt x="35185" y="11221"/>
                  <a:pt x="35119" y="10905"/>
                </a:cubicBezTo>
                <a:cubicBezTo>
                  <a:pt x="35017" y="10758"/>
                  <a:pt x="34783" y="10671"/>
                  <a:pt x="34590" y="10671"/>
                </a:cubicBezTo>
                <a:cubicBezTo>
                  <a:pt x="34510" y="10671"/>
                  <a:pt x="34414" y="10687"/>
                  <a:pt x="34324" y="10687"/>
                </a:cubicBezTo>
                <a:cubicBezTo>
                  <a:pt x="34202" y="10687"/>
                  <a:pt x="34090" y="10658"/>
                  <a:pt x="34040" y="10524"/>
                </a:cubicBezTo>
                <a:cubicBezTo>
                  <a:pt x="33933" y="10270"/>
                  <a:pt x="34315" y="10056"/>
                  <a:pt x="34020" y="9868"/>
                </a:cubicBezTo>
                <a:cubicBezTo>
                  <a:pt x="33893" y="9741"/>
                  <a:pt x="33954" y="9547"/>
                  <a:pt x="33847" y="9420"/>
                </a:cubicBezTo>
                <a:cubicBezTo>
                  <a:pt x="33775" y="9378"/>
                  <a:pt x="33693" y="9362"/>
                  <a:pt x="33610" y="9362"/>
                </a:cubicBezTo>
                <a:cubicBezTo>
                  <a:pt x="33525" y="9362"/>
                  <a:pt x="33439" y="9379"/>
                  <a:pt x="33364" y="9400"/>
                </a:cubicBezTo>
                <a:cubicBezTo>
                  <a:pt x="33277" y="9420"/>
                  <a:pt x="33211" y="9527"/>
                  <a:pt x="33109" y="9568"/>
                </a:cubicBezTo>
                <a:cubicBezTo>
                  <a:pt x="32896" y="9674"/>
                  <a:pt x="32682" y="9802"/>
                  <a:pt x="32448" y="9842"/>
                </a:cubicBezTo>
                <a:cubicBezTo>
                  <a:pt x="32407" y="9848"/>
                  <a:pt x="32366" y="9850"/>
                  <a:pt x="32326" y="9850"/>
                </a:cubicBezTo>
                <a:cubicBezTo>
                  <a:pt x="32112" y="9850"/>
                  <a:pt x="31898" y="9786"/>
                  <a:pt x="31691" y="9786"/>
                </a:cubicBezTo>
                <a:cubicBezTo>
                  <a:pt x="31612" y="9786"/>
                  <a:pt x="31533" y="9796"/>
                  <a:pt x="31456" y="9822"/>
                </a:cubicBezTo>
                <a:cubicBezTo>
                  <a:pt x="31156" y="9969"/>
                  <a:pt x="30922" y="10183"/>
                  <a:pt x="30734" y="10437"/>
                </a:cubicBezTo>
                <a:cubicBezTo>
                  <a:pt x="30566" y="10651"/>
                  <a:pt x="30286" y="10565"/>
                  <a:pt x="30078" y="10631"/>
                </a:cubicBezTo>
                <a:cubicBezTo>
                  <a:pt x="29737" y="10839"/>
                  <a:pt x="29503" y="11139"/>
                  <a:pt x="29462" y="11521"/>
                </a:cubicBezTo>
                <a:cubicBezTo>
                  <a:pt x="29424" y="11739"/>
                  <a:pt x="29247" y="11924"/>
                  <a:pt x="29028" y="11924"/>
                </a:cubicBezTo>
                <a:cubicBezTo>
                  <a:pt x="29017" y="11924"/>
                  <a:pt x="29006" y="11924"/>
                  <a:pt x="28994" y="11923"/>
                </a:cubicBezTo>
                <a:cubicBezTo>
                  <a:pt x="28973" y="11918"/>
                  <a:pt x="28949" y="11915"/>
                  <a:pt x="28923" y="11915"/>
                </a:cubicBezTo>
                <a:cubicBezTo>
                  <a:pt x="28716" y="11915"/>
                  <a:pt x="28396" y="12068"/>
                  <a:pt x="28699" y="12218"/>
                </a:cubicBezTo>
                <a:cubicBezTo>
                  <a:pt x="28826" y="12284"/>
                  <a:pt x="28994" y="12284"/>
                  <a:pt x="29101" y="12386"/>
                </a:cubicBezTo>
                <a:cubicBezTo>
                  <a:pt x="29269" y="12579"/>
                  <a:pt x="29249" y="12874"/>
                  <a:pt x="29101" y="13067"/>
                </a:cubicBezTo>
                <a:cubicBezTo>
                  <a:pt x="29043" y="13140"/>
                  <a:pt x="28947" y="13151"/>
                  <a:pt x="28851" y="13151"/>
                </a:cubicBezTo>
                <a:cubicBezTo>
                  <a:pt x="28806" y="13151"/>
                  <a:pt x="28761" y="13149"/>
                  <a:pt x="28720" y="13149"/>
                </a:cubicBezTo>
                <a:cubicBezTo>
                  <a:pt x="28312" y="13185"/>
                  <a:pt x="27892" y="13274"/>
                  <a:pt x="27469" y="13274"/>
                </a:cubicBezTo>
                <a:cubicBezTo>
                  <a:pt x="27364" y="13274"/>
                  <a:pt x="27258" y="13269"/>
                  <a:pt x="27153" y="13255"/>
                </a:cubicBezTo>
                <a:cubicBezTo>
                  <a:pt x="26970" y="13255"/>
                  <a:pt x="26784" y="13237"/>
                  <a:pt x="26594" y="13237"/>
                </a:cubicBezTo>
                <a:cubicBezTo>
                  <a:pt x="26498" y="13237"/>
                  <a:pt x="26402" y="13242"/>
                  <a:pt x="26303" y="13255"/>
                </a:cubicBezTo>
                <a:cubicBezTo>
                  <a:pt x="26122" y="13343"/>
                  <a:pt x="26003" y="13391"/>
                  <a:pt x="25904" y="13391"/>
                </a:cubicBezTo>
                <a:cubicBezTo>
                  <a:pt x="25760" y="13391"/>
                  <a:pt x="25655" y="13292"/>
                  <a:pt x="25454" y="13067"/>
                </a:cubicBezTo>
                <a:cubicBezTo>
                  <a:pt x="24945" y="12894"/>
                  <a:pt x="25118" y="12177"/>
                  <a:pt x="24905" y="11796"/>
                </a:cubicBezTo>
                <a:cubicBezTo>
                  <a:pt x="24867" y="11749"/>
                  <a:pt x="24802" y="11727"/>
                  <a:pt x="24738" y="11727"/>
                </a:cubicBezTo>
                <a:cubicBezTo>
                  <a:pt x="24654" y="11727"/>
                  <a:pt x="24569" y="11764"/>
                  <a:pt x="24543" y="11836"/>
                </a:cubicBezTo>
                <a:lnTo>
                  <a:pt x="24543" y="11816"/>
                </a:lnTo>
                <a:cubicBezTo>
                  <a:pt x="24503" y="11943"/>
                  <a:pt x="24416" y="12050"/>
                  <a:pt x="24376" y="12177"/>
                </a:cubicBezTo>
                <a:cubicBezTo>
                  <a:pt x="24335" y="12411"/>
                  <a:pt x="24335" y="12686"/>
                  <a:pt x="24355" y="12920"/>
                </a:cubicBezTo>
                <a:cubicBezTo>
                  <a:pt x="24416" y="13149"/>
                  <a:pt x="24523" y="13383"/>
                  <a:pt x="24309" y="13576"/>
                </a:cubicBezTo>
                <a:cubicBezTo>
                  <a:pt x="24228" y="13703"/>
                  <a:pt x="24208" y="13937"/>
                  <a:pt x="23994" y="13957"/>
                </a:cubicBezTo>
                <a:cubicBezTo>
                  <a:pt x="23802" y="13943"/>
                  <a:pt x="23587" y="13926"/>
                  <a:pt x="23374" y="13926"/>
                </a:cubicBezTo>
                <a:cubicBezTo>
                  <a:pt x="23283" y="13926"/>
                  <a:pt x="23192" y="13929"/>
                  <a:pt x="23104" y="13937"/>
                </a:cubicBezTo>
                <a:lnTo>
                  <a:pt x="23124" y="13937"/>
                </a:lnTo>
                <a:cubicBezTo>
                  <a:pt x="23095" y="13942"/>
                  <a:pt x="23066" y="13944"/>
                  <a:pt x="23037" y="13944"/>
                </a:cubicBezTo>
                <a:cubicBezTo>
                  <a:pt x="22820" y="13944"/>
                  <a:pt x="22632" y="13818"/>
                  <a:pt x="22448" y="13723"/>
                </a:cubicBezTo>
                <a:cubicBezTo>
                  <a:pt x="22331" y="13680"/>
                  <a:pt x="22204" y="13680"/>
                  <a:pt x="22076" y="13680"/>
                </a:cubicBezTo>
                <a:cubicBezTo>
                  <a:pt x="21949" y="13680"/>
                  <a:pt x="21822" y="13680"/>
                  <a:pt x="21705" y="13637"/>
                </a:cubicBezTo>
                <a:cubicBezTo>
                  <a:pt x="21537" y="13596"/>
                  <a:pt x="21512" y="13322"/>
                  <a:pt x="21324" y="13322"/>
                </a:cubicBezTo>
                <a:cubicBezTo>
                  <a:pt x="21271" y="13338"/>
                  <a:pt x="21218" y="13346"/>
                  <a:pt x="21167" y="13346"/>
                </a:cubicBezTo>
                <a:cubicBezTo>
                  <a:pt x="21030" y="13346"/>
                  <a:pt x="20902" y="13292"/>
                  <a:pt x="20795" y="13215"/>
                </a:cubicBezTo>
                <a:cubicBezTo>
                  <a:pt x="20688" y="13149"/>
                  <a:pt x="20561" y="13149"/>
                  <a:pt x="20454" y="13108"/>
                </a:cubicBezTo>
                <a:cubicBezTo>
                  <a:pt x="20220" y="13088"/>
                  <a:pt x="20113" y="12854"/>
                  <a:pt x="19986" y="12706"/>
                </a:cubicBezTo>
                <a:cubicBezTo>
                  <a:pt x="19925" y="12640"/>
                  <a:pt x="19838" y="12620"/>
                  <a:pt x="19757" y="12579"/>
                </a:cubicBezTo>
                <a:cubicBezTo>
                  <a:pt x="19661" y="12498"/>
                  <a:pt x="19538" y="12429"/>
                  <a:pt x="19420" y="12429"/>
                </a:cubicBezTo>
                <a:cubicBezTo>
                  <a:pt x="19382" y="12429"/>
                  <a:pt x="19345" y="12436"/>
                  <a:pt x="19309" y="12452"/>
                </a:cubicBezTo>
                <a:cubicBezTo>
                  <a:pt x="19092" y="12549"/>
                  <a:pt x="18839" y="12603"/>
                  <a:pt x="18587" y="12603"/>
                </a:cubicBezTo>
                <a:cubicBezTo>
                  <a:pt x="18350" y="12603"/>
                  <a:pt x="18115" y="12555"/>
                  <a:pt x="17910" y="12452"/>
                </a:cubicBezTo>
                <a:cubicBezTo>
                  <a:pt x="17636" y="12177"/>
                  <a:pt x="17275" y="12131"/>
                  <a:pt x="16913" y="12070"/>
                </a:cubicBezTo>
                <a:cubicBezTo>
                  <a:pt x="16746" y="12030"/>
                  <a:pt x="16659" y="11836"/>
                  <a:pt x="16552" y="11709"/>
                </a:cubicBezTo>
                <a:cubicBezTo>
                  <a:pt x="16425" y="11541"/>
                  <a:pt x="16171" y="11521"/>
                  <a:pt x="15983" y="11434"/>
                </a:cubicBezTo>
                <a:cubicBezTo>
                  <a:pt x="15835" y="11368"/>
                  <a:pt x="15769" y="11221"/>
                  <a:pt x="15621" y="11139"/>
                </a:cubicBezTo>
                <a:cubicBezTo>
                  <a:pt x="15433" y="11053"/>
                  <a:pt x="15199" y="11073"/>
                  <a:pt x="15052" y="10905"/>
                </a:cubicBezTo>
                <a:cubicBezTo>
                  <a:pt x="14624" y="10351"/>
                  <a:pt x="15026" y="9379"/>
                  <a:pt x="15621" y="9105"/>
                </a:cubicBezTo>
                <a:cubicBezTo>
                  <a:pt x="15662" y="9079"/>
                  <a:pt x="15769" y="9079"/>
                  <a:pt x="15789" y="9059"/>
                </a:cubicBezTo>
                <a:cubicBezTo>
                  <a:pt x="15806" y="9054"/>
                  <a:pt x="15821" y="9053"/>
                  <a:pt x="15834" y="9053"/>
                </a:cubicBezTo>
                <a:cubicBezTo>
                  <a:pt x="15848" y="9053"/>
                  <a:pt x="15860" y="9054"/>
                  <a:pt x="15870" y="9054"/>
                </a:cubicBezTo>
                <a:cubicBezTo>
                  <a:pt x="15891" y="9054"/>
                  <a:pt x="15906" y="9049"/>
                  <a:pt x="15916" y="9018"/>
                </a:cubicBezTo>
                <a:cubicBezTo>
                  <a:pt x="15916" y="9018"/>
                  <a:pt x="15855" y="8932"/>
                  <a:pt x="15835" y="8932"/>
                </a:cubicBezTo>
                <a:cubicBezTo>
                  <a:pt x="15749" y="8932"/>
                  <a:pt x="15642" y="8891"/>
                  <a:pt x="15581" y="8825"/>
                </a:cubicBezTo>
                <a:cubicBezTo>
                  <a:pt x="15240" y="8571"/>
                  <a:pt x="14731" y="8657"/>
                  <a:pt x="14711" y="8108"/>
                </a:cubicBezTo>
                <a:cubicBezTo>
                  <a:pt x="14624" y="7853"/>
                  <a:pt x="14202" y="8087"/>
                  <a:pt x="14055" y="7579"/>
                </a:cubicBezTo>
                <a:lnTo>
                  <a:pt x="14055" y="7513"/>
                </a:lnTo>
                <a:cubicBezTo>
                  <a:pt x="14022" y="7408"/>
                  <a:pt x="13961" y="7367"/>
                  <a:pt x="13874" y="7367"/>
                </a:cubicBezTo>
                <a:cubicBezTo>
                  <a:pt x="13838" y="7367"/>
                  <a:pt x="13799" y="7374"/>
                  <a:pt x="13755" y="7385"/>
                </a:cubicBezTo>
                <a:cubicBezTo>
                  <a:pt x="13713" y="7394"/>
                  <a:pt x="13670" y="7399"/>
                  <a:pt x="13626" y="7399"/>
                </a:cubicBezTo>
                <a:cubicBezTo>
                  <a:pt x="13564" y="7399"/>
                  <a:pt x="13502" y="7389"/>
                  <a:pt x="13439" y="7365"/>
                </a:cubicBezTo>
                <a:cubicBezTo>
                  <a:pt x="12783" y="7279"/>
                  <a:pt x="13119" y="6663"/>
                  <a:pt x="12951" y="6241"/>
                </a:cubicBezTo>
                <a:cubicBezTo>
                  <a:pt x="12951" y="6162"/>
                  <a:pt x="12901" y="5807"/>
                  <a:pt x="13032" y="5807"/>
                </a:cubicBezTo>
                <a:cubicBezTo>
                  <a:pt x="13046" y="5807"/>
                  <a:pt x="13061" y="5811"/>
                  <a:pt x="13078" y="5819"/>
                </a:cubicBezTo>
                <a:cubicBezTo>
                  <a:pt x="13205" y="5880"/>
                  <a:pt x="13165" y="5946"/>
                  <a:pt x="13226" y="6073"/>
                </a:cubicBezTo>
                <a:cubicBezTo>
                  <a:pt x="13243" y="6144"/>
                  <a:pt x="13341" y="6249"/>
                  <a:pt x="13424" y="6249"/>
                </a:cubicBezTo>
                <a:cubicBezTo>
                  <a:pt x="13436" y="6249"/>
                  <a:pt x="13448" y="6246"/>
                  <a:pt x="13460" y="6241"/>
                </a:cubicBezTo>
                <a:cubicBezTo>
                  <a:pt x="13607" y="6180"/>
                  <a:pt x="13546" y="6180"/>
                  <a:pt x="13546" y="6053"/>
                </a:cubicBezTo>
                <a:cubicBezTo>
                  <a:pt x="13566" y="5987"/>
                  <a:pt x="13694" y="6007"/>
                  <a:pt x="13734" y="5946"/>
                </a:cubicBezTo>
                <a:cubicBezTo>
                  <a:pt x="13734" y="5880"/>
                  <a:pt x="13928" y="5900"/>
                  <a:pt x="13968" y="5880"/>
                </a:cubicBezTo>
                <a:cubicBezTo>
                  <a:pt x="14116" y="5798"/>
                  <a:pt x="14182" y="5692"/>
                  <a:pt x="14095" y="5519"/>
                </a:cubicBezTo>
                <a:cubicBezTo>
                  <a:pt x="14009" y="5371"/>
                  <a:pt x="13734" y="5310"/>
                  <a:pt x="13882" y="5096"/>
                </a:cubicBezTo>
                <a:cubicBezTo>
                  <a:pt x="13989" y="4883"/>
                  <a:pt x="13694" y="4822"/>
                  <a:pt x="13526" y="4822"/>
                </a:cubicBezTo>
                <a:cubicBezTo>
                  <a:pt x="13373" y="4822"/>
                  <a:pt x="13373" y="4801"/>
                  <a:pt x="13373" y="4628"/>
                </a:cubicBezTo>
                <a:cubicBezTo>
                  <a:pt x="13399" y="4567"/>
                  <a:pt x="13399" y="4501"/>
                  <a:pt x="13419" y="4461"/>
                </a:cubicBezTo>
                <a:cubicBezTo>
                  <a:pt x="13439" y="4400"/>
                  <a:pt x="13526" y="4374"/>
                  <a:pt x="13566" y="4313"/>
                </a:cubicBezTo>
                <a:cubicBezTo>
                  <a:pt x="13566" y="4293"/>
                  <a:pt x="13500" y="4186"/>
                  <a:pt x="13500" y="4166"/>
                </a:cubicBezTo>
                <a:cubicBezTo>
                  <a:pt x="13493" y="4133"/>
                  <a:pt x="13480" y="4125"/>
                  <a:pt x="13463" y="4125"/>
                </a:cubicBezTo>
                <a:cubicBezTo>
                  <a:pt x="13445" y="4125"/>
                  <a:pt x="13423" y="4134"/>
                  <a:pt x="13399" y="4134"/>
                </a:cubicBezTo>
                <a:cubicBezTo>
                  <a:pt x="13384" y="4134"/>
                  <a:pt x="13369" y="4131"/>
                  <a:pt x="13353" y="4120"/>
                </a:cubicBezTo>
                <a:cubicBezTo>
                  <a:pt x="13312" y="4059"/>
                  <a:pt x="13312" y="3952"/>
                  <a:pt x="13353" y="3891"/>
                </a:cubicBezTo>
                <a:cubicBezTo>
                  <a:pt x="13374" y="3866"/>
                  <a:pt x="13391" y="3856"/>
                  <a:pt x="13407" y="3856"/>
                </a:cubicBezTo>
                <a:cubicBezTo>
                  <a:pt x="13472" y="3856"/>
                  <a:pt x="13505" y="4030"/>
                  <a:pt x="13607" y="4079"/>
                </a:cubicBezTo>
                <a:cubicBezTo>
                  <a:pt x="13617" y="4084"/>
                  <a:pt x="13637" y="4086"/>
                  <a:pt x="13661" y="4086"/>
                </a:cubicBezTo>
                <a:cubicBezTo>
                  <a:pt x="13746" y="4086"/>
                  <a:pt x="13892" y="4055"/>
                  <a:pt x="13928" y="3972"/>
                </a:cubicBezTo>
                <a:cubicBezTo>
                  <a:pt x="13989" y="3764"/>
                  <a:pt x="14034" y="3382"/>
                  <a:pt x="14223" y="3275"/>
                </a:cubicBezTo>
                <a:cubicBezTo>
                  <a:pt x="14289" y="3230"/>
                  <a:pt x="14563" y="3189"/>
                  <a:pt x="14624" y="3148"/>
                </a:cubicBezTo>
                <a:cubicBezTo>
                  <a:pt x="14731" y="3062"/>
                  <a:pt x="14691" y="3021"/>
                  <a:pt x="14691" y="2894"/>
                </a:cubicBezTo>
                <a:cubicBezTo>
                  <a:pt x="14691" y="2807"/>
                  <a:pt x="14752" y="2701"/>
                  <a:pt x="14772" y="2594"/>
                </a:cubicBezTo>
                <a:cubicBezTo>
                  <a:pt x="14772" y="2512"/>
                  <a:pt x="14879" y="2467"/>
                  <a:pt x="14925" y="2385"/>
                </a:cubicBezTo>
                <a:cubicBezTo>
                  <a:pt x="14945" y="2319"/>
                  <a:pt x="14945" y="2131"/>
                  <a:pt x="14925" y="2065"/>
                </a:cubicBezTo>
                <a:cubicBezTo>
                  <a:pt x="14899" y="1958"/>
                  <a:pt x="14731" y="1917"/>
                  <a:pt x="14670" y="1856"/>
                </a:cubicBezTo>
                <a:cubicBezTo>
                  <a:pt x="14518" y="1749"/>
                  <a:pt x="14543" y="1683"/>
                  <a:pt x="14350" y="1683"/>
                </a:cubicBezTo>
                <a:cubicBezTo>
                  <a:pt x="14243" y="1663"/>
                  <a:pt x="14095" y="1622"/>
                  <a:pt x="14034" y="1556"/>
                </a:cubicBezTo>
                <a:cubicBezTo>
                  <a:pt x="14002" y="1527"/>
                  <a:pt x="13855" y="1499"/>
                  <a:pt x="13741" y="1499"/>
                </a:cubicBezTo>
                <a:cubicBezTo>
                  <a:pt x="13694" y="1499"/>
                  <a:pt x="13653" y="1503"/>
                  <a:pt x="13627" y="1515"/>
                </a:cubicBezTo>
                <a:cubicBezTo>
                  <a:pt x="13526" y="1576"/>
                  <a:pt x="13165" y="1729"/>
                  <a:pt x="13058" y="1790"/>
                </a:cubicBezTo>
                <a:cubicBezTo>
                  <a:pt x="12890" y="1877"/>
                  <a:pt x="12737" y="2044"/>
                  <a:pt x="12508" y="2111"/>
                </a:cubicBezTo>
                <a:cubicBezTo>
                  <a:pt x="12451" y="2131"/>
                  <a:pt x="12375" y="2138"/>
                  <a:pt x="12298" y="2138"/>
                </a:cubicBezTo>
                <a:cubicBezTo>
                  <a:pt x="12144" y="2138"/>
                  <a:pt x="11985" y="2111"/>
                  <a:pt x="11954" y="2111"/>
                </a:cubicBezTo>
                <a:cubicBezTo>
                  <a:pt x="11847" y="2111"/>
                  <a:pt x="11873" y="2004"/>
                  <a:pt x="11847" y="1917"/>
                </a:cubicBezTo>
                <a:cubicBezTo>
                  <a:pt x="11777" y="1728"/>
                  <a:pt x="11666" y="1697"/>
                  <a:pt x="11548" y="1697"/>
                </a:cubicBezTo>
                <a:cubicBezTo>
                  <a:pt x="11491" y="1697"/>
                  <a:pt x="11432" y="1704"/>
                  <a:pt x="11376" y="1704"/>
                </a:cubicBezTo>
                <a:cubicBezTo>
                  <a:pt x="11236" y="1704"/>
                  <a:pt x="11112" y="1660"/>
                  <a:pt x="11064" y="1348"/>
                </a:cubicBezTo>
                <a:cubicBezTo>
                  <a:pt x="11043" y="1241"/>
                  <a:pt x="11023" y="1220"/>
                  <a:pt x="10916" y="1195"/>
                </a:cubicBezTo>
                <a:cubicBezTo>
                  <a:pt x="10809" y="1134"/>
                  <a:pt x="10642" y="813"/>
                  <a:pt x="10514" y="793"/>
                </a:cubicBezTo>
                <a:cubicBezTo>
                  <a:pt x="10408" y="773"/>
                  <a:pt x="10321" y="752"/>
                  <a:pt x="10194" y="712"/>
                </a:cubicBezTo>
                <a:cubicBezTo>
                  <a:pt x="10092" y="646"/>
                  <a:pt x="10133" y="539"/>
                  <a:pt x="10046" y="478"/>
                </a:cubicBezTo>
                <a:cubicBezTo>
                  <a:pt x="9899" y="371"/>
                  <a:pt x="9985" y="478"/>
                  <a:pt x="9899" y="305"/>
                </a:cubicBezTo>
                <a:cubicBezTo>
                  <a:pt x="9858" y="203"/>
                  <a:pt x="9858" y="244"/>
                  <a:pt x="9772" y="203"/>
                </a:cubicBezTo>
                <a:cubicBezTo>
                  <a:pt x="9685" y="157"/>
                  <a:pt x="9517" y="30"/>
                  <a:pt x="9431" y="10"/>
                </a:cubicBezTo>
                <a:cubicBezTo>
                  <a:pt x="9390" y="10"/>
                  <a:pt x="9329" y="1"/>
                  <a:pt x="92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0"/>
          <p:cNvSpPr/>
          <p:nvPr/>
        </p:nvSpPr>
        <p:spPr>
          <a:xfrm>
            <a:off x="3761530" y="2349278"/>
            <a:ext cx="74" cy="74"/>
          </a:xfrm>
          <a:custGeom>
            <a:rect b="b" l="l" r="r" t="t"/>
            <a:pathLst>
              <a:path extrusionOk="0" h="1" w="1">
                <a:moveTo>
                  <a:pt x="1" y="0"/>
                </a:moveTo>
                <a:lnTo>
                  <a:pt x="1"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0"/>
          <p:cNvSpPr/>
          <p:nvPr/>
        </p:nvSpPr>
        <p:spPr>
          <a:xfrm>
            <a:off x="3761530" y="2349278"/>
            <a:ext cx="74" cy="74"/>
          </a:xfrm>
          <a:custGeom>
            <a:rect b="b" l="l" r="r" t="t"/>
            <a:pathLst>
              <a:path extrusionOk="0" h="1" w="1">
                <a:moveTo>
                  <a:pt x="1" y="0"/>
                </a:moveTo>
                <a:lnTo>
                  <a:pt x="1"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0"/>
          <p:cNvSpPr/>
          <p:nvPr/>
        </p:nvSpPr>
        <p:spPr>
          <a:xfrm>
            <a:off x="2760582" y="2634574"/>
            <a:ext cx="74" cy="74"/>
          </a:xfrm>
          <a:custGeom>
            <a:rect b="b" l="l" r="r" t="t"/>
            <a:pathLst>
              <a:path extrusionOk="0" h="1" w="1">
                <a:moveTo>
                  <a:pt x="1" y="0"/>
                </a:moveTo>
                <a:lnTo>
                  <a:pt x="1" y="0"/>
                </a:lnTo>
                <a:lnTo>
                  <a:pt x="1" y="0"/>
                </a:lnTo>
                <a:lnTo>
                  <a:pt x="1" y="0"/>
                </a:lnTo>
                <a:close/>
              </a:path>
            </a:pathLst>
          </a:custGeom>
          <a:solidFill>
            <a:srgbClr val="B7D7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0"/>
          <p:cNvSpPr/>
          <p:nvPr/>
        </p:nvSpPr>
        <p:spPr>
          <a:xfrm>
            <a:off x="2760582" y="2634574"/>
            <a:ext cx="74" cy="74"/>
          </a:xfrm>
          <a:custGeom>
            <a:rect b="b" l="l" r="r" t="t"/>
            <a:pathLst>
              <a:path extrusionOk="0" h="1" w="1">
                <a:moveTo>
                  <a:pt x="1" y="0"/>
                </a:moveTo>
                <a:lnTo>
                  <a:pt x="1" y="0"/>
                </a:lnTo>
                <a:close/>
              </a:path>
            </a:pathLst>
          </a:custGeom>
          <a:solidFill>
            <a:srgbClr val="B7D7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0"/>
          <p:cNvSpPr/>
          <p:nvPr/>
        </p:nvSpPr>
        <p:spPr>
          <a:xfrm>
            <a:off x="2729400" y="2660880"/>
            <a:ext cx="74" cy="74"/>
          </a:xfrm>
          <a:custGeom>
            <a:rect b="b" l="l" r="r" t="t"/>
            <a:pathLst>
              <a:path extrusionOk="0" h="1" w="1">
                <a:moveTo>
                  <a:pt x="1" y="0"/>
                </a:moveTo>
                <a:lnTo>
                  <a:pt x="1" y="0"/>
                </a:lnTo>
                <a:close/>
              </a:path>
            </a:pathLst>
          </a:custGeom>
          <a:solidFill>
            <a:srgbClr val="B7D7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0"/>
          <p:cNvSpPr/>
          <p:nvPr/>
        </p:nvSpPr>
        <p:spPr>
          <a:xfrm>
            <a:off x="2729400" y="2660880"/>
            <a:ext cx="74" cy="74"/>
          </a:xfrm>
          <a:custGeom>
            <a:rect b="b" l="l" r="r" t="t"/>
            <a:pathLst>
              <a:path extrusionOk="0" h="1" w="1">
                <a:moveTo>
                  <a:pt x="1" y="0"/>
                </a:moveTo>
                <a:close/>
              </a:path>
            </a:pathLst>
          </a:custGeom>
          <a:solidFill>
            <a:srgbClr val="B7D7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0"/>
          <p:cNvSpPr/>
          <p:nvPr/>
        </p:nvSpPr>
        <p:spPr>
          <a:xfrm>
            <a:off x="2729400" y="2660880"/>
            <a:ext cx="74" cy="74"/>
          </a:xfrm>
          <a:custGeom>
            <a:rect b="b" l="l" r="r" t="t"/>
            <a:pathLst>
              <a:path extrusionOk="0" h="1" w="1">
                <a:moveTo>
                  <a:pt x="1" y="0"/>
                </a:moveTo>
                <a:lnTo>
                  <a:pt x="1" y="0"/>
                </a:lnTo>
                <a:close/>
              </a:path>
            </a:pathLst>
          </a:custGeom>
          <a:solidFill>
            <a:srgbClr val="B7D7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19" name="Google Shape;4119;p70"/>
          <p:cNvGrpSpPr/>
          <p:nvPr/>
        </p:nvGrpSpPr>
        <p:grpSpPr>
          <a:xfrm>
            <a:off x="2592994" y="3780934"/>
            <a:ext cx="224042" cy="336504"/>
            <a:chOff x="2592994" y="3780934"/>
            <a:chExt cx="224042" cy="336504"/>
          </a:xfrm>
        </p:grpSpPr>
        <p:sp>
          <p:nvSpPr>
            <p:cNvPr id="4120" name="Google Shape;4120;p70"/>
            <p:cNvSpPr/>
            <p:nvPr/>
          </p:nvSpPr>
          <p:spPr>
            <a:xfrm>
              <a:off x="2727922" y="3794826"/>
              <a:ext cx="6059" cy="6503"/>
            </a:xfrm>
            <a:custGeom>
              <a:rect b="b" l="l" r="r" t="t"/>
              <a:pathLst>
                <a:path extrusionOk="0" h="88" w="82">
                  <a:moveTo>
                    <a:pt x="41" y="1"/>
                  </a:moveTo>
                  <a:cubicBezTo>
                    <a:pt x="21" y="1"/>
                    <a:pt x="0" y="21"/>
                    <a:pt x="0" y="41"/>
                  </a:cubicBezTo>
                  <a:cubicBezTo>
                    <a:pt x="0" y="67"/>
                    <a:pt x="21" y="67"/>
                    <a:pt x="41" y="87"/>
                  </a:cubicBezTo>
                  <a:cubicBezTo>
                    <a:pt x="61" y="87"/>
                    <a:pt x="61" y="67"/>
                    <a:pt x="61" y="67"/>
                  </a:cubicBezTo>
                  <a:lnTo>
                    <a:pt x="82" y="67"/>
                  </a:lnTo>
                  <a:cubicBezTo>
                    <a:pt x="61" y="41"/>
                    <a:pt x="41" y="21"/>
                    <a:pt x="41"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0"/>
            <p:cNvSpPr/>
            <p:nvPr/>
          </p:nvSpPr>
          <p:spPr>
            <a:xfrm>
              <a:off x="2705754" y="3797855"/>
              <a:ext cx="9458" cy="9458"/>
            </a:xfrm>
            <a:custGeom>
              <a:rect b="b" l="l" r="r" t="t"/>
              <a:pathLst>
                <a:path extrusionOk="0" h="128" w="128">
                  <a:moveTo>
                    <a:pt x="66" y="0"/>
                  </a:moveTo>
                  <a:cubicBezTo>
                    <a:pt x="26" y="0"/>
                    <a:pt x="0" y="26"/>
                    <a:pt x="0" y="67"/>
                  </a:cubicBezTo>
                  <a:cubicBezTo>
                    <a:pt x="0" y="107"/>
                    <a:pt x="26" y="128"/>
                    <a:pt x="66" y="128"/>
                  </a:cubicBezTo>
                  <a:cubicBezTo>
                    <a:pt x="87" y="128"/>
                    <a:pt x="128" y="107"/>
                    <a:pt x="128" y="67"/>
                  </a:cubicBezTo>
                  <a:cubicBezTo>
                    <a:pt x="128" y="26"/>
                    <a:pt x="107" y="0"/>
                    <a:pt x="66"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0"/>
            <p:cNvSpPr/>
            <p:nvPr/>
          </p:nvSpPr>
          <p:spPr>
            <a:xfrm>
              <a:off x="2732429" y="3816624"/>
              <a:ext cx="3473" cy="7980"/>
            </a:xfrm>
            <a:custGeom>
              <a:rect b="b" l="l" r="r" t="t"/>
              <a:pathLst>
                <a:path extrusionOk="0" h="108" w="47">
                  <a:moveTo>
                    <a:pt x="0" y="1"/>
                  </a:moveTo>
                  <a:cubicBezTo>
                    <a:pt x="0" y="47"/>
                    <a:pt x="0" y="67"/>
                    <a:pt x="21" y="108"/>
                  </a:cubicBezTo>
                  <a:lnTo>
                    <a:pt x="46" y="108"/>
                  </a:lnTo>
                  <a:cubicBezTo>
                    <a:pt x="21" y="67"/>
                    <a:pt x="1" y="26"/>
                    <a:pt x="0"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0"/>
            <p:cNvSpPr/>
            <p:nvPr/>
          </p:nvSpPr>
          <p:spPr>
            <a:xfrm>
              <a:off x="2732429" y="3816624"/>
              <a:ext cx="44040" cy="41084"/>
            </a:xfrm>
            <a:custGeom>
              <a:rect b="b" l="l" r="r" t="t"/>
              <a:pathLst>
                <a:path extrusionOk="0" h="556" w="596">
                  <a:moveTo>
                    <a:pt x="0" y="1"/>
                  </a:moveTo>
                  <a:cubicBezTo>
                    <a:pt x="0" y="47"/>
                    <a:pt x="0" y="67"/>
                    <a:pt x="21" y="108"/>
                  </a:cubicBezTo>
                  <a:cubicBezTo>
                    <a:pt x="46" y="153"/>
                    <a:pt x="46" y="174"/>
                    <a:pt x="67" y="214"/>
                  </a:cubicBezTo>
                  <a:cubicBezTo>
                    <a:pt x="87" y="235"/>
                    <a:pt x="107" y="280"/>
                    <a:pt x="128" y="301"/>
                  </a:cubicBezTo>
                  <a:cubicBezTo>
                    <a:pt x="148" y="342"/>
                    <a:pt x="194" y="362"/>
                    <a:pt x="214" y="382"/>
                  </a:cubicBezTo>
                  <a:cubicBezTo>
                    <a:pt x="234" y="408"/>
                    <a:pt x="275" y="428"/>
                    <a:pt x="301" y="448"/>
                  </a:cubicBezTo>
                  <a:cubicBezTo>
                    <a:pt x="341" y="448"/>
                    <a:pt x="362" y="469"/>
                    <a:pt x="402" y="489"/>
                  </a:cubicBezTo>
                  <a:cubicBezTo>
                    <a:pt x="468" y="509"/>
                    <a:pt x="530" y="535"/>
                    <a:pt x="596" y="555"/>
                  </a:cubicBezTo>
                  <a:cubicBezTo>
                    <a:pt x="575" y="535"/>
                    <a:pt x="530" y="489"/>
                    <a:pt x="489" y="469"/>
                  </a:cubicBezTo>
                  <a:cubicBezTo>
                    <a:pt x="448" y="448"/>
                    <a:pt x="402" y="428"/>
                    <a:pt x="382" y="408"/>
                  </a:cubicBezTo>
                  <a:cubicBezTo>
                    <a:pt x="341" y="382"/>
                    <a:pt x="301" y="362"/>
                    <a:pt x="275" y="342"/>
                  </a:cubicBezTo>
                  <a:cubicBezTo>
                    <a:pt x="234" y="321"/>
                    <a:pt x="214" y="301"/>
                    <a:pt x="173" y="255"/>
                  </a:cubicBezTo>
                  <a:lnTo>
                    <a:pt x="148" y="235"/>
                  </a:lnTo>
                  <a:lnTo>
                    <a:pt x="128" y="214"/>
                  </a:lnTo>
                  <a:lnTo>
                    <a:pt x="107" y="194"/>
                  </a:lnTo>
                  <a:cubicBezTo>
                    <a:pt x="87" y="174"/>
                    <a:pt x="67" y="128"/>
                    <a:pt x="46" y="108"/>
                  </a:cubicBezTo>
                  <a:cubicBezTo>
                    <a:pt x="21" y="67"/>
                    <a:pt x="1" y="26"/>
                    <a:pt x="0"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0"/>
            <p:cNvSpPr/>
            <p:nvPr/>
          </p:nvSpPr>
          <p:spPr>
            <a:xfrm>
              <a:off x="2752750" y="3844850"/>
              <a:ext cx="15813" cy="23719"/>
            </a:xfrm>
            <a:custGeom>
              <a:rect b="b" l="l" r="r" t="t"/>
              <a:pathLst>
                <a:path extrusionOk="0" h="321" w="214">
                  <a:moveTo>
                    <a:pt x="0" y="0"/>
                  </a:moveTo>
                  <a:cubicBezTo>
                    <a:pt x="46" y="66"/>
                    <a:pt x="107" y="127"/>
                    <a:pt x="153" y="194"/>
                  </a:cubicBezTo>
                  <a:cubicBezTo>
                    <a:pt x="172" y="213"/>
                    <a:pt x="191" y="250"/>
                    <a:pt x="211" y="276"/>
                  </a:cubicBezTo>
                  <a:lnTo>
                    <a:pt x="211" y="276"/>
                  </a:lnTo>
                  <a:cubicBezTo>
                    <a:pt x="203" y="227"/>
                    <a:pt x="184" y="184"/>
                    <a:pt x="153" y="153"/>
                  </a:cubicBezTo>
                  <a:cubicBezTo>
                    <a:pt x="107" y="87"/>
                    <a:pt x="66" y="46"/>
                    <a:pt x="0" y="0"/>
                  </a:cubicBezTo>
                  <a:close/>
                  <a:moveTo>
                    <a:pt x="211" y="276"/>
                  </a:moveTo>
                  <a:cubicBezTo>
                    <a:pt x="213" y="290"/>
                    <a:pt x="214" y="305"/>
                    <a:pt x="214" y="321"/>
                  </a:cubicBezTo>
                  <a:lnTo>
                    <a:pt x="214" y="280"/>
                  </a:lnTo>
                  <a:cubicBezTo>
                    <a:pt x="213" y="279"/>
                    <a:pt x="212" y="277"/>
                    <a:pt x="211" y="276"/>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0"/>
            <p:cNvSpPr/>
            <p:nvPr/>
          </p:nvSpPr>
          <p:spPr>
            <a:xfrm>
              <a:off x="2705754" y="3797855"/>
              <a:ext cx="9458" cy="9458"/>
            </a:xfrm>
            <a:custGeom>
              <a:rect b="b" l="l" r="r" t="t"/>
              <a:pathLst>
                <a:path extrusionOk="0" h="128" w="128">
                  <a:moveTo>
                    <a:pt x="66" y="0"/>
                  </a:moveTo>
                  <a:cubicBezTo>
                    <a:pt x="26" y="0"/>
                    <a:pt x="0" y="26"/>
                    <a:pt x="0" y="67"/>
                  </a:cubicBezTo>
                  <a:cubicBezTo>
                    <a:pt x="0" y="107"/>
                    <a:pt x="26" y="128"/>
                    <a:pt x="66" y="128"/>
                  </a:cubicBezTo>
                  <a:cubicBezTo>
                    <a:pt x="87" y="128"/>
                    <a:pt x="128" y="107"/>
                    <a:pt x="128" y="67"/>
                  </a:cubicBezTo>
                  <a:cubicBezTo>
                    <a:pt x="128" y="26"/>
                    <a:pt x="107" y="0"/>
                    <a:pt x="66"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0"/>
            <p:cNvSpPr/>
            <p:nvPr/>
          </p:nvSpPr>
          <p:spPr>
            <a:xfrm>
              <a:off x="2727922" y="3794826"/>
              <a:ext cx="6059" cy="6503"/>
            </a:xfrm>
            <a:custGeom>
              <a:rect b="b" l="l" r="r" t="t"/>
              <a:pathLst>
                <a:path extrusionOk="0" h="88" w="82">
                  <a:moveTo>
                    <a:pt x="41" y="1"/>
                  </a:moveTo>
                  <a:cubicBezTo>
                    <a:pt x="21" y="21"/>
                    <a:pt x="0" y="21"/>
                    <a:pt x="0" y="41"/>
                  </a:cubicBezTo>
                  <a:cubicBezTo>
                    <a:pt x="0" y="67"/>
                    <a:pt x="21" y="67"/>
                    <a:pt x="41" y="87"/>
                  </a:cubicBezTo>
                  <a:cubicBezTo>
                    <a:pt x="61" y="87"/>
                    <a:pt x="61" y="67"/>
                    <a:pt x="61" y="67"/>
                  </a:cubicBezTo>
                  <a:cubicBezTo>
                    <a:pt x="82" y="67"/>
                    <a:pt x="82" y="41"/>
                    <a:pt x="82" y="41"/>
                  </a:cubicBezTo>
                  <a:cubicBezTo>
                    <a:pt x="82" y="21"/>
                    <a:pt x="61" y="1"/>
                    <a:pt x="41"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0"/>
            <p:cNvSpPr/>
            <p:nvPr/>
          </p:nvSpPr>
          <p:spPr>
            <a:xfrm>
              <a:off x="2682404" y="4057955"/>
              <a:ext cx="84681" cy="14335"/>
            </a:xfrm>
            <a:custGeom>
              <a:rect b="b" l="l" r="r" t="t"/>
              <a:pathLst>
                <a:path extrusionOk="0" h="194" w="1146">
                  <a:moveTo>
                    <a:pt x="1" y="0"/>
                  </a:moveTo>
                  <a:lnTo>
                    <a:pt x="1" y="21"/>
                  </a:lnTo>
                  <a:lnTo>
                    <a:pt x="21" y="21"/>
                  </a:lnTo>
                  <a:cubicBezTo>
                    <a:pt x="21" y="21"/>
                    <a:pt x="42" y="21"/>
                    <a:pt x="62" y="41"/>
                  </a:cubicBezTo>
                  <a:cubicBezTo>
                    <a:pt x="87" y="41"/>
                    <a:pt x="108" y="41"/>
                    <a:pt x="128" y="66"/>
                  </a:cubicBezTo>
                  <a:lnTo>
                    <a:pt x="189" y="66"/>
                  </a:lnTo>
                  <a:cubicBezTo>
                    <a:pt x="215" y="87"/>
                    <a:pt x="235" y="87"/>
                    <a:pt x="255" y="87"/>
                  </a:cubicBezTo>
                  <a:lnTo>
                    <a:pt x="316" y="87"/>
                  </a:lnTo>
                  <a:cubicBezTo>
                    <a:pt x="342" y="107"/>
                    <a:pt x="362" y="107"/>
                    <a:pt x="382" y="107"/>
                  </a:cubicBezTo>
                  <a:lnTo>
                    <a:pt x="423" y="107"/>
                  </a:lnTo>
                  <a:cubicBezTo>
                    <a:pt x="423" y="107"/>
                    <a:pt x="423" y="128"/>
                    <a:pt x="444" y="128"/>
                  </a:cubicBezTo>
                  <a:lnTo>
                    <a:pt x="510" y="128"/>
                  </a:lnTo>
                  <a:lnTo>
                    <a:pt x="550" y="148"/>
                  </a:lnTo>
                  <a:lnTo>
                    <a:pt x="571" y="148"/>
                  </a:lnTo>
                  <a:lnTo>
                    <a:pt x="596" y="168"/>
                  </a:lnTo>
                  <a:lnTo>
                    <a:pt x="698" y="168"/>
                  </a:lnTo>
                  <a:lnTo>
                    <a:pt x="744" y="194"/>
                  </a:lnTo>
                  <a:lnTo>
                    <a:pt x="1125" y="194"/>
                  </a:lnTo>
                  <a:lnTo>
                    <a:pt x="1125" y="168"/>
                  </a:lnTo>
                  <a:lnTo>
                    <a:pt x="1145" y="168"/>
                  </a:lnTo>
                  <a:lnTo>
                    <a:pt x="1125" y="148"/>
                  </a:lnTo>
                  <a:lnTo>
                    <a:pt x="657" y="148"/>
                  </a:lnTo>
                  <a:lnTo>
                    <a:pt x="657" y="128"/>
                  </a:lnTo>
                  <a:lnTo>
                    <a:pt x="550" y="128"/>
                  </a:lnTo>
                  <a:lnTo>
                    <a:pt x="530" y="107"/>
                  </a:lnTo>
                  <a:cubicBezTo>
                    <a:pt x="489" y="107"/>
                    <a:pt x="444" y="87"/>
                    <a:pt x="403" y="87"/>
                  </a:cubicBezTo>
                  <a:cubicBezTo>
                    <a:pt x="382" y="87"/>
                    <a:pt x="362" y="87"/>
                    <a:pt x="342" y="66"/>
                  </a:cubicBezTo>
                  <a:lnTo>
                    <a:pt x="215" y="66"/>
                  </a:lnTo>
                  <a:lnTo>
                    <a:pt x="189" y="41"/>
                  </a:lnTo>
                  <a:lnTo>
                    <a:pt x="148" y="41"/>
                  </a:lnTo>
                  <a:cubicBezTo>
                    <a:pt x="128" y="41"/>
                    <a:pt x="108" y="41"/>
                    <a:pt x="108" y="21"/>
                  </a:cubicBezTo>
                  <a:lnTo>
                    <a:pt x="42" y="21"/>
                  </a:lnTo>
                  <a:lnTo>
                    <a:pt x="2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0"/>
            <p:cNvSpPr/>
            <p:nvPr/>
          </p:nvSpPr>
          <p:spPr>
            <a:xfrm>
              <a:off x="2790287" y="4060984"/>
              <a:ext cx="18916" cy="3399"/>
            </a:xfrm>
            <a:custGeom>
              <a:rect b="b" l="l" r="r" t="t"/>
              <a:pathLst>
                <a:path extrusionOk="0" h="46" w="256">
                  <a:moveTo>
                    <a:pt x="235" y="0"/>
                  </a:moveTo>
                  <a:cubicBezTo>
                    <a:pt x="235" y="25"/>
                    <a:pt x="214" y="25"/>
                    <a:pt x="214" y="25"/>
                  </a:cubicBezTo>
                  <a:lnTo>
                    <a:pt x="255" y="25"/>
                  </a:lnTo>
                  <a:lnTo>
                    <a:pt x="235" y="0"/>
                  </a:lnTo>
                  <a:close/>
                  <a:moveTo>
                    <a:pt x="1" y="25"/>
                  </a:moveTo>
                  <a:lnTo>
                    <a:pt x="1" y="46"/>
                  </a:lnTo>
                  <a:lnTo>
                    <a:pt x="108" y="46"/>
                  </a:lnTo>
                  <a:lnTo>
                    <a:pt x="128" y="25"/>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0"/>
            <p:cNvSpPr/>
            <p:nvPr/>
          </p:nvSpPr>
          <p:spPr>
            <a:xfrm>
              <a:off x="2724523" y="4075246"/>
              <a:ext cx="80173" cy="7980"/>
            </a:xfrm>
            <a:custGeom>
              <a:rect b="b" l="l" r="r" t="t"/>
              <a:pathLst>
                <a:path extrusionOk="0" h="108" w="1085">
                  <a:moveTo>
                    <a:pt x="1" y="0"/>
                  </a:moveTo>
                  <a:lnTo>
                    <a:pt x="1" y="21"/>
                  </a:lnTo>
                  <a:cubicBezTo>
                    <a:pt x="26" y="21"/>
                    <a:pt x="46" y="21"/>
                    <a:pt x="67" y="41"/>
                  </a:cubicBezTo>
                  <a:lnTo>
                    <a:pt x="128" y="41"/>
                  </a:lnTo>
                  <a:lnTo>
                    <a:pt x="153" y="61"/>
                  </a:lnTo>
                  <a:lnTo>
                    <a:pt x="194" y="61"/>
                  </a:lnTo>
                  <a:lnTo>
                    <a:pt x="235" y="87"/>
                  </a:lnTo>
                  <a:lnTo>
                    <a:pt x="362" y="87"/>
                  </a:lnTo>
                  <a:lnTo>
                    <a:pt x="382" y="107"/>
                  </a:lnTo>
                  <a:lnTo>
                    <a:pt x="891" y="107"/>
                  </a:lnTo>
                  <a:cubicBezTo>
                    <a:pt x="916" y="107"/>
                    <a:pt x="937" y="107"/>
                    <a:pt x="937" y="87"/>
                  </a:cubicBezTo>
                  <a:lnTo>
                    <a:pt x="1084" y="87"/>
                  </a:lnTo>
                  <a:lnTo>
                    <a:pt x="1064" y="61"/>
                  </a:lnTo>
                  <a:lnTo>
                    <a:pt x="977" y="61"/>
                  </a:lnTo>
                  <a:cubicBezTo>
                    <a:pt x="957" y="61"/>
                    <a:pt x="937" y="87"/>
                    <a:pt x="891" y="87"/>
                  </a:cubicBezTo>
                  <a:lnTo>
                    <a:pt x="428" y="87"/>
                  </a:lnTo>
                  <a:lnTo>
                    <a:pt x="382" y="61"/>
                  </a:lnTo>
                  <a:lnTo>
                    <a:pt x="235" y="61"/>
                  </a:lnTo>
                  <a:lnTo>
                    <a:pt x="235" y="41"/>
                  </a:lnTo>
                  <a:lnTo>
                    <a:pt x="194" y="41"/>
                  </a:lnTo>
                  <a:cubicBezTo>
                    <a:pt x="174" y="41"/>
                    <a:pt x="153" y="41"/>
                    <a:pt x="153" y="21"/>
                  </a:cubicBezTo>
                  <a:lnTo>
                    <a:pt x="67" y="21"/>
                  </a:lnTo>
                  <a:cubicBezTo>
                    <a:pt x="46" y="0"/>
                    <a:pt x="26" y="0"/>
                    <a:pt x="2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0"/>
            <p:cNvSpPr/>
            <p:nvPr/>
          </p:nvSpPr>
          <p:spPr>
            <a:xfrm>
              <a:off x="2699695" y="4089137"/>
              <a:ext cx="64360" cy="9458"/>
            </a:xfrm>
            <a:custGeom>
              <a:rect b="b" l="l" r="r" t="t"/>
              <a:pathLst>
                <a:path extrusionOk="0" h="128" w="871">
                  <a:moveTo>
                    <a:pt x="1" y="1"/>
                  </a:moveTo>
                  <a:lnTo>
                    <a:pt x="1" y="26"/>
                  </a:lnTo>
                  <a:lnTo>
                    <a:pt x="42" y="26"/>
                  </a:lnTo>
                  <a:cubicBezTo>
                    <a:pt x="62" y="26"/>
                    <a:pt x="62" y="26"/>
                    <a:pt x="82" y="46"/>
                  </a:cubicBezTo>
                  <a:lnTo>
                    <a:pt x="189" y="46"/>
                  </a:lnTo>
                  <a:cubicBezTo>
                    <a:pt x="210" y="67"/>
                    <a:pt x="235" y="67"/>
                    <a:pt x="235" y="67"/>
                  </a:cubicBezTo>
                  <a:lnTo>
                    <a:pt x="337" y="67"/>
                  </a:lnTo>
                  <a:cubicBezTo>
                    <a:pt x="362" y="87"/>
                    <a:pt x="382" y="87"/>
                    <a:pt x="382" y="87"/>
                  </a:cubicBezTo>
                  <a:lnTo>
                    <a:pt x="489" y="87"/>
                  </a:lnTo>
                  <a:lnTo>
                    <a:pt x="489" y="107"/>
                  </a:lnTo>
                  <a:lnTo>
                    <a:pt x="637" y="107"/>
                  </a:lnTo>
                  <a:cubicBezTo>
                    <a:pt x="657" y="128"/>
                    <a:pt x="677" y="128"/>
                    <a:pt x="718" y="128"/>
                  </a:cubicBezTo>
                  <a:lnTo>
                    <a:pt x="871" y="128"/>
                  </a:lnTo>
                  <a:lnTo>
                    <a:pt x="871" y="107"/>
                  </a:lnTo>
                  <a:lnTo>
                    <a:pt x="698" y="107"/>
                  </a:lnTo>
                  <a:cubicBezTo>
                    <a:pt x="677" y="107"/>
                    <a:pt x="657" y="107"/>
                    <a:pt x="637" y="87"/>
                  </a:cubicBezTo>
                  <a:lnTo>
                    <a:pt x="510" y="87"/>
                  </a:lnTo>
                  <a:lnTo>
                    <a:pt x="489" y="67"/>
                  </a:lnTo>
                  <a:lnTo>
                    <a:pt x="403" y="67"/>
                  </a:lnTo>
                  <a:lnTo>
                    <a:pt x="362" y="46"/>
                  </a:lnTo>
                  <a:lnTo>
                    <a:pt x="210" y="46"/>
                  </a:lnTo>
                  <a:lnTo>
                    <a:pt x="169" y="26"/>
                  </a:lnTo>
                  <a:lnTo>
                    <a:pt x="128" y="26"/>
                  </a:lnTo>
                  <a:cubicBezTo>
                    <a:pt x="108" y="26"/>
                    <a:pt x="82" y="26"/>
                    <a:pt x="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0"/>
            <p:cNvSpPr/>
            <p:nvPr/>
          </p:nvSpPr>
          <p:spPr>
            <a:xfrm>
              <a:off x="2694818" y="4107906"/>
              <a:ext cx="74" cy="74"/>
            </a:xfrm>
            <a:custGeom>
              <a:rect b="b" l="l" r="r" t="t"/>
              <a:pathLst>
                <a:path extrusionOk="0" h="1" w="1">
                  <a:moveTo>
                    <a:pt x="1" y="1"/>
                  </a:moveTo>
                  <a:lnTo>
                    <a:pt x="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0"/>
            <p:cNvSpPr/>
            <p:nvPr/>
          </p:nvSpPr>
          <p:spPr>
            <a:xfrm>
              <a:off x="2682404" y="4057955"/>
              <a:ext cx="84681" cy="14335"/>
            </a:xfrm>
            <a:custGeom>
              <a:rect b="b" l="l" r="r" t="t"/>
              <a:pathLst>
                <a:path extrusionOk="0" h="194" w="1146">
                  <a:moveTo>
                    <a:pt x="1" y="0"/>
                  </a:moveTo>
                  <a:lnTo>
                    <a:pt x="1" y="21"/>
                  </a:lnTo>
                  <a:lnTo>
                    <a:pt x="21" y="21"/>
                  </a:lnTo>
                  <a:cubicBezTo>
                    <a:pt x="21" y="21"/>
                    <a:pt x="42" y="21"/>
                    <a:pt x="62" y="41"/>
                  </a:cubicBezTo>
                  <a:cubicBezTo>
                    <a:pt x="87" y="41"/>
                    <a:pt x="108" y="41"/>
                    <a:pt x="128" y="66"/>
                  </a:cubicBezTo>
                  <a:lnTo>
                    <a:pt x="189" y="66"/>
                  </a:lnTo>
                  <a:cubicBezTo>
                    <a:pt x="215" y="87"/>
                    <a:pt x="235" y="87"/>
                    <a:pt x="255" y="87"/>
                  </a:cubicBezTo>
                  <a:lnTo>
                    <a:pt x="316" y="87"/>
                  </a:lnTo>
                  <a:cubicBezTo>
                    <a:pt x="342" y="107"/>
                    <a:pt x="362" y="107"/>
                    <a:pt x="382" y="107"/>
                  </a:cubicBezTo>
                  <a:lnTo>
                    <a:pt x="423" y="107"/>
                  </a:lnTo>
                  <a:cubicBezTo>
                    <a:pt x="423" y="107"/>
                    <a:pt x="423" y="128"/>
                    <a:pt x="444" y="128"/>
                  </a:cubicBezTo>
                  <a:lnTo>
                    <a:pt x="510" y="128"/>
                  </a:lnTo>
                  <a:lnTo>
                    <a:pt x="550" y="148"/>
                  </a:lnTo>
                  <a:lnTo>
                    <a:pt x="571" y="148"/>
                  </a:lnTo>
                  <a:lnTo>
                    <a:pt x="596" y="168"/>
                  </a:lnTo>
                  <a:lnTo>
                    <a:pt x="698" y="168"/>
                  </a:lnTo>
                  <a:lnTo>
                    <a:pt x="744" y="194"/>
                  </a:lnTo>
                  <a:lnTo>
                    <a:pt x="1125" y="194"/>
                  </a:lnTo>
                  <a:lnTo>
                    <a:pt x="1125" y="168"/>
                  </a:lnTo>
                  <a:lnTo>
                    <a:pt x="1145" y="168"/>
                  </a:lnTo>
                  <a:lnTo>
                    <a:pt x="1125" y="148"/>
                  </a:lnTo>
                  <a:lnTo>
                    <a:pt x="657" y="148"/>
                  </a:lnTo>
                  <a:lnTo>
                    <a:pt x="657" y="128"/>
                  </a:lnTo>
                  <a:lnTo>
                    <a:pt x="550" y="128"/>
                  </a:lnTo>
                  <a:lnTo>
                    <a:pt x="530" y="107"/>
                  </a:lnTo>
                  <a:cubicBezTo>
                    <a:pt x="489" y="107"/>
                    <a:pt x="444" y="87"/>
                    <a:pt x="403" y="87"/>
                  </a:cubicBezTo>
                  <a:cubicBezTo>
                    <a:pt x="382" y="87"/>
                    <a:pt x="362" y="87"/>
                    <a:pt x="342" y="66"/>
                  </a:cubicBezTo>
                  <a:lnTo>
                    <a:pt x="215" y="66"/>
                  </a:lnTo>
                  <a:lnTo>
                    <a:pt x="189" y="41"/>
                  </a:lnTo>
                  <a:lnTo>
                    <a:pt x="148" y="41"/>
                  </a:lnTo>
                  <a:cubicBezTo>
                    <a:pt x="128" y="41"/>
                    <a:pt x="108" y="41"/>
                    <a:pt x="108" y="21"/>
                  </a:cubicBezTo>
                  <a:lnTo>
                    <a:pt x="42" y="21"/>
                  </a:lnTo>
                  <a:lnTo>
                    <a:pt x="2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0"/>
            <p:cNvSpPr/>
            <p:nvPr/>
          </p:nvSpPr>
          <p:spPr>
            <a:xfrm>
              <a:off x="2724523" y="4075246"/>
              <a:ext cx="80173" cy="7980"/>
            </a:xfrm>
            <a:custGeom>
              <a:rect b="b" l="l" r="r" t="t"/>
              <a:pathLst>
                <a:path extrusionOk="0" h="108" w="1085">
                  <a:moveTo>
                    <a:pt x="1" y="0"/>
                  </a:moveTo>
                  <a:lnTo>
                    <a:pt x="1" y="21"/>
                  </a:lnTo>
                  <a:cubicBezTo>
                    <a:pt x="26" y="21"/>
                    <a:pt x="46" y="21"/>
                    <a:pt x="67" y="41"/>
                  </a:cubicBezTo>
                  <a:lnTo>
                    <a:pt x="128" y="41"/>
                  </a:lnTo>
                  <a:lnTo>
                    <a:pt x="153" y="61"/>
                  </a:lnTo>
                  <a:lnTo>
                    <a:pt x="194" y="61"/>
                  </a:lnTo>
                  <a:lnTo>
                    <a:pt x="235" y="87"/>
                  </a:lnTo>
                  <a:lnTo>
                    <a:pt x="362" y="87"/>
                  </a:lnTo>
                  <a:lnTo>
                    <a:pt x="382" y="107"/>
                  </a:lnTo>
                  <a:lnTo>
                    <a:pt x="891" y="107"/>
                  </a:lnTo>
                  <a:cubicBezTo>
                    <a:pt x="916" y="107"/>
                    <a:pt x="937" y="107"/>
                    <a:pt x="937" y="87"/>
                  </a:cubicBezTo>
                  <a:lnTo>
                    <a:pt x="1084" y="87"/>
                  </a:lnTo>
                  <a:lnTo>
                    <a:pt x="1064" y="61"/>
                  </a:lnTo>
                  <a:lnTo>
                    <a:pt x="977" y="61"/>
                  </a:lnTo>
                  <a:cubicBezTo>
                    <a:pt x="957" y="61"/>
                    <a:pt x="937" y="87"/>
                    <a:pt x="891" y="87"/>
                  </a:cubicBezTo>
                  <a:lnTo>
                    <a:pt x="428" y="87"/>
                  </a:lnTo>
                  <a:lnTo>
                    <a:pt x="382" y="61"/>
                  </a:lnTo>
                  <a:lnTo>
                    <a:pt x="235" y="61"/>
                  </a:lnTo>
                  <a:lnTo>
                    <a:pt x="235" y="41"/>
                  </a:lnTo>
                  <a:lnTo>
                    <a:pt x="194" y="41"/>
                  </a:lnTo>
                  <a:cubicBezTo>
                    <a:pt x="174" y="41"/>
                    <a:pt x="153" y="41"/>
                    <a:pt x="153" y="21"/>
                  </a:cubicBezTo>
                  <a:lnTo>
                    <a:pt x="67" y="21"/>
                  </a:lnTo>
                  <a:cubicBezTo>
                    <a:pt x="46" y="0"/>
                    <a:pt x="26" y="0"/>
                    <a:pt x="2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0"/>
            <p:cNvSpPr/>
            <p:nvPr/>
          </p:nvSpPr>
          <p:spPr>
            <a:xfrm>
              <a:off x="2699695" y="4089137"/>
              <a:ext cx="64360" cy="9458"/>
            </a:xfrm>
            <a:custGeom>
              <a:rect b="b" l="l" r="r" t="t"/>
              <a:pathLst>
                <a:path extrusionOk="0" h="128" w="871">
                  <a:moveTo>
                    <a:pt x="1" y="1"/>
                  </a:moveTo>
                  <a:lnTo>
                    <a:pt x="1" y="26"/>
                  </a:lnTo>
                  <a:lnTo>
                    <a:pt x="42" y="26"/>
                  </a:lnTo>
                  <a:cubicBezTo>
                    <a:pt x="62" y="26"/>
                    <a:pt x="62" y="26"/>
                    <a:pt x="82" y="46"/>
                  </a:cubicBezTo>
                  <a:lnTo>
                    <a:pt x="189" y="46"/>
                  </a:lnTo>
                  <a:cubicBezTo>
                    <a:pt x="210" y="67"/>
                    <a:pt x="235" y="67"/>
                    <a:pt x="235" y="67"/>
                  </a:cubicBezTo>
                  <a:lnTo>
                    <a:pt x="337" y="67"/>
                  </a:lnTo>
                  <a:cubicBezTo>
                    <a:pt x="362" y="87"/>
                    <a:pt x="382" y="87"/>
                    <a:pt x="382" y="87"/>
                  </a:cubicBezTo>
                  <a:lnTo>
                    <a:pt x="489" y="87"/>
                  </a:lnTo>
                  <a:lnTo>
                    <a:pt x="489" y="107"/>
                  </a:lnTo>
                  <a:lnTo>
                    <a:pt x="637" y="107"/>
                  </a:lnTo>
                  <a:cubicBezTo>
                    <a:pt x="657" y="128"/>
                    <a:pt x="677" y="128"/>
                    <a:pt x="718" y="128"/>
                  </a:cubicBezTo>
                  <a:lnTo>
                    <a:pt x="871" y="128"/>
                  </a:lnTo>
                  <a:lnTo>
                    <a:pt x="871" y="107"/>
                  </a:lnTo>
                  <a:lnTo>
                    <a:pt x="698" y="107"/>
                  </a:lnTo>
                  <a:cubicBezTo>
                    <a:pt x="677" y="107"/>
                    <a:pt x="657" y="107"/>
                    <a:pt x="637" y="87"/>
                  </a:cubicBezTo>
                  <a:lnTo>
                    <a:pt x="510" y="87"/>
                  </a:lnTo>
                  <a:lnTo>
                    <a:pt x="489" y="67"/>
                  </a:lnTo>
                  <a:lnTo>
                    <a:pt x="403" y="67"/>
                  </a:lnTo>
                  <a:lnTo>
                    <a:pt x="362" y="46"/>
                  </a:lnTo>
                  <a:lnTo>
                    <a:pt x="210" y="46"/>
                  </a:lnTo>
                  <a:lnTo>
                    <a:pt x="169" y="26"/>
                  </a:lnTo>
                  <a:lnTo>
                    <a:pt x="128" y="26"/>
                  </a:lnTo>
                  <a:cubicBezTo>
                    <a:pt x="108" y="26"/>
                    <a:pt x="82" y="26"/>
                    <a:pt x="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0"/>
            <p:cNvSpPr/>
            <p:nvPr/>
          </p:nvSpPr>
          <p:spPr>
            <a:xfrm>
              <a:off x="2790287" y="4060984"/>
              <a:ext cx="18916" cy="3399"/>
            </a:xfrm>
            <a:custGeom>
              <a:rect b="b" l="l" r="r" t="t"/>
              <a:pathLst>
                <a:path extrusionOk="0" h="46" w="256">
                  <a:moveTo>
                    <a:pt x="235" y="0"/>
                  </a:moveTo>
                  <a:cubicBezTo>
                    <a:pt x="235" y="25"/>
                    <a:pt x="214" y="25"/>
                    <a:pt x="214" y="25"/>
                  </a:cubicBezTo>
                  <a:lnTo>
                    <a:pt x="255" y="25"/>
                  </a:lnTo>
                  <a:lnTo>
                    <a:pt x="235" y="0"/>
                  </a:lnTo>
                  <a:close/>
                  <a:moveTo>
                    <a:pt x="1" y="25"/>
                  </a:moveTo>
                  <a:lnTo>
                    <a:pt x="1" y="46"/>
                  </a:lnTo>
                  <a:lnTo>
                    <a:pt x="108" y="46"/>
                  </a:lnTo>
                  <a:lnTo>
                    <a:pt x="128" y="25"/>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0"/>
            <p:cNvSpPr/>
            <p:nvPr/>
          </p:nvSpPr>
          <p:spPr>
            <a:xfrm>
              <a:off x="2683956" y="4040664"/>
              <a:ext cx="59410" cy="4951"/>
            </a:xfrm>
            <a:custGeom>
              <a:rect b="b" l="l" r="r" t="t"/>
              <a:pathLst>
                <a:path extrusionOk="0" h="67" w="804">
                  <a:moveTo>
                    <a:pt x="0" y="0"/>
                  </a:moveTo>
                  <a:cubicBezTo>
                    <a:pt x="0" y="21"/>
                    <a:pt x="21" y="21"/>
                    <a:pt x="41" y="21"/>
                  </a:cubicBezTo>
                  <a:lnTo>
                    <a:pt x="66" y="46"/>
                  </a:lnTo>
                  <a:lnTo>
                    <a:pt x="148" y="46"/>
                  </a:lnTo>
                  <a:lnTo>
                    <a:pt x="168" y="67"/>
                  </a:lnTo>
                  <a:lnTo>
                    <a:pt x="234" y="67"/>
                  </a:lnTo>
                  <a:lnTo>
                    <a:pt x="255" y="46"/>
                  </a:lnTo>
                  <a:lnTo>
                    <a:pt x="275" y="46"/>
                  </a:lnTo>
                  <a:lnTo>
                    <a:pt x="295" y="67"/>
                  </a:lnTo>
                  <a:lnTo>
                    <a:pt x="804" y="67"/>
                  </a:lnTo>
                  <a:lnTo>
                    <a:pt x="804" y="46"/>
                  </a:lnTo>
                  <a:lnTo>
                    <a:pt x="804" y="21"/>
                  </a:lnTo>
                  <a:lnTo>
                    <a:pt x="804"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0"/>
            <p:cNvSpPr/>
            <p:nvPr/>
          </p:nvSpPr>
          <p:spPr>
            <a:xfrm>
              <a:off x="2763981" y="4042142"/>
              <a:ext cx="48547" cy="4951"/>
            </a:xfrm>
            <a:custGeom>
              <a:rect b="b" l="l" r="r" t="t"/>
              <a:pathLst>
                <a:path extrusionOk="0" h="67" w="657">
                  <a:moveTo>
                    <a:pt x="41" y="1"/>
                  </a:moveTo>
                  <a:lnTo>
                    <a:pt x="21" y="26"/>
                  </a:lnTo>
                  <a:lnTo>
                    <a:pt x="1" y="47"/>
                  </a:lnTo>
                  <a:lnTo>
                    <a:pt x="1" y="67"/>
                  </a:lnTo>
                  <a:lnTo>
                    <a:pt x="509" y="67"/>
                  </a:lnTo>
                  <a:lnTo>
                    <a:pt x="530" y="47"/>
                  </a:lnTo>
                  <a:lnTo>
                    <a:pt x="657" y="47"/>
                  </a:lnTo>
                  <a:lnTo>
                    <a:pt x="637" y="26"/>
                  </a:lnTo>
                  <a:lnTo>
                    <a:pt x="189" y="26"/>
                  </a:lnTo>
                  <a:cubicBezTo>
                    <a:pt x="169" y="26"/>
                    <a:pt x="169" y="26"/>
                    <a:pt x="148"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0"/>
            <p:cNvSpPr/>
            <p:nvPr/>
          </p:nvSpPr>
          <p:spPr>
            <a:xfrm>
              <a:off x="2803070" y="4044063"/>
              <a:ext cx="4581" cy="1552"/>
            </a:xfrm>
            <a:custGeom>
              <a:rect b="b" l="l" r="r" t="t"/>
              <a:pathLst>
                <a:path extrusionOk="0" h="21" w="62">
                  <a:moveTo>
                    <a:pt x="21" y="0"/>
                  </a:moveTo>
                  <a:lnTo>
                    <a:pt x="1" y="21"/>
                  </a:lnTo>
                  <a:lnTo>
                    <a:pt x="62" y="21"/>
                  </a:lnTo>
                  <a:cubicBezTo>
                    <a:pt x="41" y="21"/>
                    <a:pt x="41" y="0"/>
                    <a:pt x="2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0"/>
            <p:cNvSpPr/>
            <p:nvPr/>
          </p:nvSpPr>
          <p:spPr>
            <a:xfrm>
              <a:off x="2798193" y="4042142"/>
              <a:ext cx="14335" cy="4951"/>
            </a:xfrm>
            <a:custGeom>
              <a:rect b="b" l="l" r="r" t="t"/>
              <a:pathLst>
                <a:path extrusionOk="0" h="67" w="194">
                  <a:moveTo>
                    <a:pt x="21" y="1"/>
                  </a:moveTo>
                  <a:cubicBezTo>
                    <a:pt x="1" y="26"/>
                    <a:pt x="1" y="26"/>
                    <a:pt x="1" y="47"/>
                  </a:cubicBezTo>
                  <a:lnTo>
                    <a:pt x="1" y="67"/>
                  </a:lnTo>
                  <a:lnTo>
                    <a:pt x="46" y="67"/>
                  </a:lnTo>
                  <a:lnTo>
                    <a:pt x="67" y="47"/>
                  </a:lnTo>
                  <a:lnTo>
                    <a:pt x="194" y="47"/>
                  </a:lnTo>
                  <a:lnTo>
                    <a:pt x="174" y="26"/>
                  </a:lnTo>
                  <a:lnTo>
                    <a:pt x="67" y="26"/>
                  </a:lnTo>
                  <a:cubicBezTo>
                    <a:pt x="67" y="26"/>
                    <a:pt x="46" y="26"/>
                    <a:pt x="46"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0"/>
            <p:cNvSpPr/>
            <p:nvPr/>
          </p:nvSpPr>
          <p:spPr>
            <a:xfrm>
              <a:off x="2812455" y="4045541"/>
              <a:ext cx="74" cy="74"/>
            </a:xfrm>
            <a:custGeom>
              <a:rect b="b" l="l" r="r" t="t"/>
              <a:pathLst>
                <a:path extrusionOk="0" h="1" w="1">
                  <a:moveTo>
                    <a:pt x="1" y="1"/>
                  </a:moveTo>
                  <a:lnTo>
                    <a:pt x="1" y="1"/>
                  </a:lnTo>
                  <a:lnTo>
                    <a:pt x="1" y="1"/>
                  </a:lnTo>
                  <a:lnTo>
                    <a:pt x="1"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0"/>
            <p:cNvSpPr/>
            <p:nvPr/>
          </p:nvSpPr>
          <p:spPr>
            <a:xfrm>
              <a:off x="2765533" y="4042142"/>
              <a:ext cx="46996" cy="3473"/>
            </a:xfrm>
            <a:custGeom>
              <a:rect b="b" l="l" r="r" t="t"/>
              <a:pathLst>
                <a:path extrusionOk="0" h="47" w="636">
                  <a:moveTo>
                    <a:pt x="20" y="1"/>
                  </a:moveTo>
                  <a:lnTo>
                    <a:pt x="0" y="26"/>
                  </a:lnTo>
                  <a:lnTo>
                    <a:pt x="382" y="26"/>
                  </a:lnTo>
                  <a:lnTo>
                    <a:pt x="402" y="47"/>
                  </a:lnTo>
                  <a:lnTo>
                    <a:pt x="636" y="47"/>
                  </a:lnTo>
                  <a:lnTo>
                    <a:pt x="616" y="26"/>
                  </a:lnTo>
                  <a:lnTo>
                    <a:pt x="463" y="26"/>
                  </a:lnTo>
                  <a:cubicBezTo>
                    <a:pt x="463" y="1"/>
                    <a:pt x="443" y="1"/>
                    <a:pt x="443"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0"/>
            <p:cNvSpPr/>
            <p:nvPr/>
          </p:nvSpPr>
          <p:spPr>
            <a:xfrm>
              <a:off x="2592994" y="3780934"/>
              <a:ext cx="163155" cy="266161"/>
            </a:xfrm>
            <a:custGeom>
              <a:rect b="b" l="l" r="r" t="t"/>
              <a:pathLst>
                <a:path extrusionOk="0" h="3602" w="2208">
                  <a:moveTo>
                    <a:pt x="1592" y="229"/>
                  </a:moveTo>
                  <a:cubicBezTo>
                    <a:pt x="1633" y="229"/>
                    <a:pt x="1654" y="255"/>
                    <a:pt x="1654" y="296"/>
                  </a:cubicBezTo>
                  <a:cubicBezTo>
                    <a:pt x="1654" y="336"/>
                    <a:pt x="1613" y="357"/>
                    <a:pt x="1592" y="357"/>
                  </a:cubicBezTo>
                  <a:cubicBezTo>
                    <a:pt x="1552" y="357"/>
                    <a:pt x="1526" y="336"/>
                    <a:pt x="1526" y="296"/>
                  </a:cubicBezTo>
                  <a:cubicBezTo>
                    <a:pt x="1526" y="255"/>
                    <a:pt x="1552" y="229"/>
                    <a:pt x="1592" y="229"/>
                  </a:cubicBezTo>
                  <a:close/>
                  <a:moveTo>
                    <a:pt x="1063" y="0"/>
                  </a:moveTo>
                  <a:cubicBezTo>
                    <a:pt x="1043" y="0"/>
                    <a:pt x="1018" y="0"/>
                    <a:pt x="997" y="21"/>
                  </a:cubicBezTo>
                  <a:lnTo>
                    <a:pt x="957" y="21"/>
                  </a:lnTo>
                  <a:cubicBezTo>
                    <a:pt x="936" y="21"/>
                    <a:pt x="916" y="41"/>
                    <a:pt x="891" y="41"/>
                  </a:cubicBezTo>
                  <a:cubicBezTo>
                    <a:pt x="870" y="41"/>
                    <a:pt x="850" y="41"/>
                    <a:pt x="850" y="62"/>
                  </a:cubicBezTo>
                  <a:lnTo>
                    <a:pt x="789" y="62"/>
                  </a:lnTo>
                  <a:cubicBezTo>
                    <a:pt x="763" y="82"/>
                    <a:pt x="743" y="82"/>
                    <a:pt x="723" y="82"/>
                  </a:cubicBezTo>
                  <a:cubicBezTo>
                    <a:pt x="702" y="102"/>
                    <a:pt x="682" y="102"/>
                    <a:pt x="682" y="128"/>
                  </a:cubicBezTo>
                  <a:lnTo>
                    <a:pt x="636" y="128"/>
                  </a:lnTo>
                  <a:lnTo>
                    <a:pt x="616" y="148"/>
                  </a:lnTo>
                  <a:lnTo>
                    <a:pt x="595" y="148"/>
                  </a:lnTo>
                  <a:lnTo>
                    <a:pt x="575" y="168"/>
                  </a:lnTo>
                  <a:cubicBezTo>
                    <a:pt x="534" y="168"/>
                    <a:pt x="509" y="189"/>
                    <a:pt x="468" y="209"/>
                  </a:cubicBezTo>
                  <a:cubicBezTo>
                    <a:pt x="428" y="229"/>
                    <a:pt x="407" y="229"/>
                    <a:pt x="382" y="255"/>
                  </a:cubicBezTo>
                  <a:lnTo>
                    <a:pt x="361" y="275"/>
                  </a:lnTo>
                  <a:cubicBezTo>
                    <a:pt x="341" y="275"/>
                    <a:pt x="321" y="296"/>
                    <a:pt x="321" y="296"/>
                  </a:cubicBezTo>
                  <a:cubicBezTo>
                    <a:pt x="300" y="296"/>
                    <a:pt x="280" y="316"/>
                    <a:pt x="255" y="336"/>
                  </a:cubicBezTo>
                  <a:lnTo>
                    <a:pt x="234" y="357"/>
                  </a:lnTo>
                  <a:lnTo>
                    <a:pt x="214" y="357"/>
                  </a:lnTo>
                  <a:cubicBezTo>
                    <a:pt x="214" y="382"/>
                    <a:pt x="194" y="402"/>
                    <a:pt x="194" y="402"/>
                  </a:cubicBezTo>
                  <a:cubicBezTo>
                    <a:pt x="173" y="443"/>
                    <a:pt x="153" y="463"/>
                    <a:pt x="128" y="509"/>
                  </a:cubicBezTo>
                  <a:cubicBezTo>
                    <a:pt x="107" y="530"/>
                    <a:pt x="87" y="570"/>
                    <a:pt x="66" y="591"/>
                  </a:cubicBezTo>
                  <a:cubicBezTo>
                    <a:pt x="66" y="611"/>
                    <a:pt x="66" y="636"/>
                    <a:pt x="46" y="657"/>
                  </a:cubicBezTo>
                  <a:cubicBezTo>
                    <a:pt x="46" y="657"/>
                    <a:pt x="46" y="677"/>
                    <a:pt x="26" y="697"/>
                  </a:cubicBezTo>
                  <a:lnTo>
                    <a:pt x="26" y="763"/>
                  </a:lnTo>
                  <a:cubicBezTo>
                    <a:pt x="0" y="784"/>
                    <a:pt x="0" y="804"/>
                    <a:pt x="0" y="804"/>
                  </a:cubicBezTo>
                  <a:lnTo>
                    <a:pt x="0" y="865"/>
                  </a:lnTo>
                  <a:lnTo>
                    <a:pt x="0" y="911"/>
                  </a:lnTo>
                  <a:lnTo>
                    <a:pt x="0" y="931"/>
                  </a:lnTo>
                  <a:lnTo>
                    <a:pt x="0" y="1038"/>
                  </a:lnTo>
                  <a:lnTo>
                    <a:pt x="0" y="1059"/>
                  </a:lnTo>
                  <a:lnTo>
                    <a:pt x="0" y="1099"/>
                  </a:lnTo>
                  <a:lnTo>
                    <a:pt x="0" y="1145"/>
                  </a:lnTo>
                  <a:lnTo>
                    <a:pt x="0" y="1165"/>
                  </a:lnTo>
                  <a:cubicBezTo>
                    <a:pt x="0" y="1186"/>
                    <a:pt x="26" y="1186"/>
                    <a:pt x="26" y="1226"/>
                  </a:cubicBezTo>
                  <a:lnTo>
                    <a:pt x="26" y="1272"/>
                  </a:lnTo>
                  <a:cubicBezTo>
                    <a:pt x="46" y="1293"/>
                    <a:pt x="46" y="1313"/>
                    <a:pt x="46" y="1333"/>
                  </a:cubicBezTo>
                  <a:cubicBezTo>
                    <a:pt x="46" y="1354"/>
                    <a:pt x="66" y="1354"/>
                    <a:pt x="66" y="1374"/>
                  </a:cubicBezTo>
                  <a:cubicBezTo>
                    <a:pt x="87" y="1420"/>
                    <a:pt x="87" y="1460"/>
                    <a:pt x="107" y="1481"/>
                  </a:cubicBezTo>
                  <a:cubicBezTo>
                    <a:pt x="128" y="1526"/>
                    <a:pt x="128" y="1567"/>
                    <a:pt x="153" y="1588"/>
                  </a:cubicBezTo>
                  <a:lnTo>
                    <a:pt x="173" y="1608"/>
                  </a:lnTo>
                  <a:lnTo>
                    <a:pt x="173" y="1628"/>
                  </a:lnTo>
                  <a:lnTo>
                    <a:pt x="194" y="1628"/>
                  </a:lnTo>
                  <a:cubicBezTo>
                    <a:pt x="194" y="1654"/>
                    <a:pt x="214" y="1674"/>
                    <a:pt x="214" y="1694"/>
                  </a:cubicBezTo>
                  <a:cubicBezTo>
                    <a:pt x="234" y="1715"/>
                    <a:pt x="255" y="1755"/>
                    <a:pt x="300" y="1781"/>
                  </a:cubicBezTo>
                  <a:cubicBezTo>
                    <a:pt x="321" y="1822"/>
                    <a:pt x="341" y="1842"/>
                    <a:pt x="361" y="1862"/>
                  </a:cubicBezTo>
                  <a:cubicBezTo>
                    <a:pt x="382" y="1883"/>
                    <a:pt x="382" y="1908"/>
                    <a:pt x="407" y="1908"/>
                  </a:cubicBezTo>
                  <a:lnTo>
                    <a:pt x="407" y="1928"/>
                  </a:lnTo>
                  <a:lnTo>
                    <a:pt x="428" y="1949"/>
                  </a:lnTo>
                  <a:lnTo>
                    <a:pt x="448" y="1949"/>
                  </a:lnTo>
                  <a:lnTo>
                    <a:pt x="448" y="1969"/>
                  </a:lnTo>
                  <a:cubicBezTo>
                    <a:pt x="468" y="1989"/>
                    <a:pt x="489" y="2010"/>
                    <a:pt x="509" y="2010"/>
                  </a:cubicBezTo>
                  <a:lnTo>
                    <a:pt x="509" y="2035"/>
                  </a:lnTo>
                  <a:lnTo>
                    <a:pt x="534" y="2035"/>
                  </a:lnTo>
                  <a:lnTo>
                    <a:pt x="534" y="2056"/>
                  </a:lnTo>
                  <a:cubicBezTo>
                    <a:pt x="555" y="2076"/>
                    <a:pt x="595" y="2096"/>
                    <a:pt x="616" y="2137"/>
                  </a:cubicBezTo>
                  <a:cubicBezTo>
                    <a:pt x="636" y="2162"/>
                    <a:pt x="662" y="2183"/>
                    <a:pt x="682" y="2183"/>
                  </a:cubicBezTo>
                  <a:lnTo>
                    <a:pt x="702" y="2203"/>
                  </a:lnTo>
                  <a:cubicBezTo>
                    <a:pt x="723" y="2223"/>
                    <a:pt x="763" y="2244"/>
                    <a:pt x="789" y="2264"/>
                  </a:cubicBezTo>
                  <a:lnTo>
                    <a:pt x="789" y="2289"/>
                  </a:lnTo>
                  <a:lnTo>
                    <a:pt x="809" y="2289"/>
                  </a:lnTo>
                  <a:cubicBezTo>
                    <a:pt x="809" y="2310"/>
                    <a:pt x="829" y="2310"/>
                    <a:pt x="829" y="2310"/>
                  </a:cubicBezTo>
                  <a:cubicBezTo>
                    <a:pt x="850" y="2330"/>
                    <a:pt x="870" y="2351"/>
                    <a:pt x="891" y="2351"/>
                  </a:cubicBezTo>
                  <a:cubicBezTo>
                    <a:pt x="891" y="2371"/>
                    <a:pt x="916" y="2371"/>
                    <a:pt x="916" y="2391"/>
                  </a:cubicBezTo>
                  <a:lnTo>
                    <a:pt x="936" y="2391"/>
                  </a:lnTo>
                  <a:cubicBezTo>
                    <a:pt x="936" y="2417"/>
                    <a:pt x="957" y="2417"/>
                    <a:pt x="977" y="2437"/>
                  </a:cubicBezTo>
                  <a:cubicBezTo>
                    <a:pt x="977" y="2437"/>
                    <a:pt x="997" y="2457"/>
                    <a:pt x="1018" y="2478"/>
                  </a:cubicBezTo>
                  <a:cubicBezTo>
                    <a:pt x="1043" y="2478"/>
                    <a:pt x="1043" y="2498"/>
                    <a:pt x="1063" y="2498"/>
                  </a:cubicBezTo>
                  <a:cubicBezTo>
                    <a:pt x="1104" y="2518"/>
                    <a:pt x="1124" y="2544"/>
                    <a:pt x="1170" y="2564"/>
                  </a:cubicBezTo>
                  <a:cubicBezTo>
                    <a:pt x="1191" y="2585"/>
                    <a:pt x="1231" y="2605"/>
                    <a:pt x="1272" y="2625"/>
                  </a:cubicBezTo>
                  <a:cubicBezTo>
                    <a:pt x="1297" y="2625"/>
                    <a:pt x="1318" y="2646"/>
                    <a:pt x="1338" y="2671"/>
                  </a:cubicBezTo>
                  <a:lnTo>
                    <a:pt x="1358" y="2671"/>
                  </a:lnTo>
                  <a:cubicBezTo>
                    <a:pt x="1379" y="2691"/>
                    <a:pt x="1399" y="2691"/>
                    <a:pt x="1399" y="2712"/>
                  </a:cubicBezTo>
                  <a:lnTo>
                    <a:pt x="1425" y="2712"/>
                  </a:lnTo>
                  <a:lnTo>
                    <a:pt x="1425" y="2732"/>
                  </a:lnTo>
                  <a:lnTo>
                    <a:pt x="1445" y="2732"/>
                  </a:lnTo>
                  <a:lnTo>
                    <a:pt x="1465" y="2752"/>
                  </a:lnTo>
                  <a:cubicBezTo>
                    <a:pt x="1486" y="2752"/>
                    <a:pt x="1486" y="2752"/>
                    <a:pt x="1506" y="2773"/>
                  </a:cubicBezTo>
                  <a:cubicBezTo>
                    <a:pt x="1506" y="2773"/>
                    <a:pt x="1526" y="2773"/>
                    <a:pt x="1526" y="2798"/>
                  </a:cubicBezTo>
                  <a:lnTo>
                    <a:pt x="1572" y="2798"/>
                  </a:lnTo>
                  <a:lnTo>
                    <a:pt x="1572" y="2819"/>
                  </a:lnTo>
                  <a:lnTo>
                    <a:pt x="1592" y="2819"/>
                  </a:lnTo>
                  <a:cubicBezTo>
                    <a:pt x="1613" y="2839"/>
                    <a:pt x="1633" y="2839"/>
                    <a:pt x="1633" y="2859"/>
                  </a:cubicBezTo>
                  <a:lnTo>
                    <a:pt x="1654" y="2859"/>
                  </a:lnTo>
                  <a:cubicBezTo>
                    <a:pt x="1654" y="2859"/>
                    <a:pt x="1679" y="2859"/>
                    <a:pt x="1679" y="2880"/>
                  </a:cubicBezTo>
                  <a:cubicBezTo>
                    <a:pt x="1699" y="2880"/>
                    <a:pt x="1720" y="2900"/>
                    <a:pt x="1720" y="2900"/>
                  </a:cubicBezTo>
                  <a:lnTo>
                    <a:pt x="1740" y="2925"/>
                  </a:lnTo>
                  <a:lnTo>
                    <a:pt x="1760" y="2925"/>
                  </a:lnTo>
                  <a:lnTo>
                    <a:pt x="1760" y="2946"/>
                  </a:lnTo>
                  <a:cubicBezTo>
                    <a:pt x="1781" y="2946"/>
                    <a:pt x="1806" y="2966"/>
                    <a:pt x="1806" y="2966"/>
                  </a:cubicBezTo>
                  <a:cubicBezTo>
                    <a:pt x="1826" y="2986"/>
                    <a:pt x="1847" y="3007"/>
                    <a:pt x="1867" y="3027"/>
                  </a:cubicBezTo>
                  <a:cubicBezTo>
                    <a:pt x="1867" y="3027"/>
                    <a:pt x="1867" y="3052"/>
                    <a:pt x="1887" y="3052"/>
                  </a:cubicBezTo>
                  <a:cubicBezTo>
                    <a:pt x="1887" y="3073"/>
                    <a:pt x="1908" y="3073"/>
                    <a:pt x="1908" y="3093"/>
                  </a:cubicBezTo>
                  <a:lnTo>
                    <a:pt x="1933" y="3114"/>
                  </a:lnTo>
                  <a:cubicBezTo>
                    <a:pt x="1933" y="3134"/>
                    <a:pt x="1933" y="3134"/>
                    <a:pt x="1954" y="3154"/>
                  </a:cubicBezTo>
                  <a:cubicBezTo>
                    <a:pt x="1974" y="3200"/>
                    <a:pt x="1974" y="3220"/>
                    <a:pt x="1994" y="3261"/>
                  </a:cubicBezTo>
                  <a:cubicBezTo>
                    <a:pt x="2015" y="3281"/>
                    <a:pt x="2015" y="3327"/>
                    <a:pt x="2015" y="3348"/>
                  </a:cubicBezTo>
                  <a:cubicBezTo>
                    <a:pt x="2035" y="3348"/>
                    <a:pt x="2035" y="3368"/>
                    <a:pt x="2035" y="3368"/>
                  </a:cubicBezTo>
                  <a:lnTo>
                    <a:pt x="2035" y="3409"/>
                  </a:lnTo>
                  <a:lnTo>
                    <a:pt x="2035" y="3454"/>
                  </a:lnTo>
                  <a:lnTo>
                    <a:pt x="2035" y="3495"/>
                  </a:lnTo>
                  <a:lnTo>
                    <a:pt x="2035" y="3515"/>
                  </a:lnTo>
                  <a:lnTo>
                    <a:pt x="2035" y="3536"/>
                  </a:lnTo>
                  <a:lnTo>
                    <a:pt x="2035" y="3561"/>
                  </a:lnTo>
                  <a:lnTo>
                    <a:pt x="2035" y="3582"/>
                  </a:lnTo>
                  <a:lnTo>
                    <a:pt x="2035" y="3602"/>
                  </a:lnTo>
                  <a:lnTo>
                    <a:pt x="2188" y="3602"/>
                  </a:lnTo>
                  <a:lnTo>
                    <a:pt x="2188" y="3582"/>
                  </a:lnTo>
                  <a:lnTo>
                    <a:pt x="2188" y="3561"/>
                  </a:lnTo>
                  <a:lnTo>
                    <a:pt x="2208" y="3561"/>
                  </a:lnTo>
                  <a:lnTo>
                    <a:pt x="2208" y="3536"/>
                  </a:lnTo>
                  <a:lnTo>
                    <a:pt x="2208" y="3515"/>
                  </a:lnTo>
                  <a:lnTo>
                    <a:pt x="2208" y="3495"/>
                  </a:lnTo>
                  <a:lnTo>
                    <a:pt x="2208" y="3475"/>
                  </a:lnTo>
                  <a:cubicBezTo>
                    <a:pt x="2208" y="3434"/>
                    <a:pt x="2208" y="3388"/>
                    <a:pt x="2188" y="3368"/>
                  </a:cubicBezTo>
                  <a:lnTo>
                    <a:pt x="2188" y="3307"/>
                  </a:lnTo>
                  <a:cubicBezTo>
                    <a:pt x="2188" y="3281"/>
                    <a:pt x="2162" y="3261"/>
                    <a:pt x="2162" y="3261"/>
                  </a:cubicBezTo>
                  <a:lnTo>
                    <a:pt x="2162" y="3241"/>
                  </a:lnTo>
                  <a:cubicBezTo>
                    <a:pt x="2162" y="3220"/>
                    <a:pt x="2142" y="3220"/>
                    <a:pt x="2142" y="3200"/>
                  </a:cubicBezTo>
                  <a:cubicBezTo>
                    <a:pt x="2142" y="3180"/>
                    <a:pt x="2142" y="3154"/>
                    <a:pt x="2121" y="3154"/>
                  </a:cubicBezTo>
                  <a:lnTo>
                    <a:pt x="2121" y="3134"/>
                  </a:lnTo>
                  <a:cubicBezTo>
                    <a:pt x="2121" y="3134"/>
                    <a:pt x="2121" y="3114"/>
                    <a:pt x="2101" y="3093"/>
                  </a:cubicBezTo>
                  <a:lnTo>
                    <a:pt x="2101" y="3073"/>
                  </a:lnTo>
                  <a:lnTo>
                    <a:pt x="2081" y="3052"/>
                  </a:lnTo>
                  <a:cubicBezTo>
                    <a:pt x="2060" y="3027"/>
                    <a:pt x="2060" y="3007"/>
                    <a:pt x="2035" y="2986"/>
                  </a:cubicBezTo>
                  <a:cubicBezTo>
                    <a:pt x="2035" y="2986"/>
                    <a:pt x="2015" y="2966"/>
                    <a:pt x="2015" y="2946"/>
                  </a:cubicBezTo>
                  <a:cubicBezTo>
                    <a:pt x="1994" y="2925"/>
                    <a:pt x="1954" y="2900"/>
                    <a:pt x="1933" y="2880"/>
                  </a:cubicBezTo>
                  <a:lnTo>
                    <a:pt x="1908" y="2859"/>
                  </a:lnTo>
                  <a:cubicBezTo>
                    <a:pt x="1887" y="2859"/>
                    <a:pt x="1887" y="2839"/>
                    <a:pt x="1887" y="2839"/>
                  </a:cubicBezTo>
                  <a:lnTo>
                    <a:pt x="1867" y="2839"/>
                  </a:lnTo>
                  <a:lnTo>
                    <a:pt x="1847" y="2819"/>
                  </a:lnTo>
                  <a:lnTo>
                    <a:pt x="1826" y="2798"/>
                  </a:lnTo>
                  <a:lnTo>
                    <a:pt x="1806" y="2773"/>
                  </a:lnTo>
                  <a:lnTo>
                    <a:pt x="1781" y="2752"/>
                  </a:lnTo>
                  <a:lnTo>
                    <a:pt x="1760" y="2752"/>
                  </a:lnTo>
                  <a:cubicBezTo>
                    <a:pt x="1760" y="2732"/>
                    <a:pt x="1740" y="2732"/>
                    <a:pt x="1740" y="2732"/>
                  </a:cubicBezTo>
                  <a:lnTo>
                    <a:pt x="1740" y="2712"/>
                  </a:lnTo>
                  <a:lnTo>
                    <a:pt x="1720" y="2712"/>
                  </a:lnTo>
                  <a:cubicBezTo>
                    <a:pt x="1720" y="2712"/>
                    <a:pt x="1699" y="2691"/>
                    <a:pt x="1679" y="2691"/>
                  </a:cubicBezTo>
                  <a:cubicBezTo>
                    <a:pt x="1679" y="2671"/>
                    <a:pt x="1654" y="2671"/>
                    <a:pt x="1633" y="2646"/>
                  </a:cubicBezTo>
                  <a:cubicBezTo>
                    <a:pt x="1633" y="2646"/>
                    <a:pt x="1613" y="2646"/>
                    <a:pt x="1613" y="2625"/>
                  </a:cubicBezTo>
                  <a:lnTo>
                    <a:pt x="1592" y="2625"/>
                  </a:lnTo>
                  <a:cubicBezTo>
                    <a:pt x="1572" y="2605"/>
                    <a:pt x="1572" y="2605"/>
                    <a:pt x="1552" y="2605"/>
                  </a:cubicBezTo>
                  <a:cubicBezTo>
                    <a:pt x="1526" y="2585"/>
                    <a:pt x="1526" y="2585"/>
                    <a:pt x="1506" y="2564"/>
                  </a:cubicBezTo>
                  <a:cubicBezTo>
                    <a:pt x="1486" y="2564"/>
                    <a:pt x="1465" y="2544"/>
                    <a:pt x="1465" y="2544"/>
                  </a:cubicBezTo>
                  <a:cubicBezTo>
                    <a:pt x="1445" y="2518"/>
                    <a:pt x="1425" y="2518"/>
                    <a:pt x="1399" y="2498"/>
                  </a:cubicBezTo>
                  <a:lnTo>
                    <a:pt x="1379" y="2498"/>
                  </a:lnTo>
                  <a:lnTo>
                    <a:pt x="1358" y="2478"/>
                  </a:lnTo>
                  <a:cubicBezTo>
                    <a:pt x="1338" y="2457"/>
                    <a:pt x="1297" y="2437"/>
                    <a:pt x="1272" y="2417"/>
                  </a:cubicBezTo>
                  <a:cubicBezTo>
                    <a:pt x="1252" y="2417"/>
                    <a:pt x="1231" y="2391"/>
                    <a:pt x="1211" y="2391"/>
                  </a:cubicBezTo>
                  <a:cubicBezTo>
                    <a:pt x="1191" y="2371"/>
                    <a:pt x="1191" y="2371"/>
                    <a:pt x="1170" y="2351"/>
                  </a:cubicBezTo>
                  <a:lnTo>
                    <a:pt x="1145" y="2351"/>
                  </a:lnTo>
                  <a:cubicBezTo>
                    <a:pt x="1145" y="2351"/>
                    <a:pt x="1124" y="2351"/>
                    <a:pt x="1124" y="2330"/>
                  </a:cubicBezTo>
                  <a:lnTo>
                    <a:pt x="1104" y="2330"/>
                  </a:lnTo>
                  <a:cubicBezTo>
                    <a:pt x="1104" y="2310"/>
                    <a:pt x="1084" y="2310"/>
                    <a:pt x="1084" y="2310"/>
                  </a:cubicBezTo>
                  <a:cubicBezTo>
                    <a:pt x="1063" y="2289"/>
                    <a:pt x="1063" y="2289"/>
                    <a:pt x="1043" y="2264"/>
                  </a:cubicBezTo>
                  <a:lnTo>
                    <a:pt x="1018" y="2244"/>
                  </a:lnTo>
                  <a:lnTo>
                    <a:pt x="997" y="2223"/>
                  </a:lnTo>
                  <a:lnTo>
                    <a:pt x="977" y="2203"/>
                  </a:lnTo>
                  <a:cubicBezTo>
                    <a:pt x="957" y="2203"/>
                    <a:pt x="957" y="2183"/>
                    <a:pt x="936" y="2162"/>
                  </a:cubicBezTo>
                  <a:cubicBezTo>
                    <a:pt x="916" y="2162"/>
                    <a:pt x="891" y="2137"/>
                    <a:pt x="870" y="2117"/>
                  </a:cubicBezTo>
                  <a:lnTo>
                    <a:pt x="850" y="2096"/>
                  </a:lnTo>
                  <a:lnTo>
                    <a:pt x="829" y="2096"/>
                  </a:lnTo>
                  <a:lnTo>
                    <a:pt x="829" y="2076"/>
                  </a:lnTo>
                  <a:cubicBezTo>
                    <a:pt x="829" y="2076"/>
                    <a:pt x="809" y="2076"/>
                    <a:pt x="809" y="2056"/>
                  </a:cubicBezTo>
                  <a:lnTo>
                    <a:pt x="789" y="2056"/>
                  </a:lnTo>
                  <a:cubicBezTo>
                    <a:pt x="789" y="2035"/>
                    <a:pt x="763" y="2035"/>
                    <a:pt x="763" y="2010"/>
                  </a:cubicBezTo>
                  <a:cubicBezTo>
                    <a:pt x="743" y="2010"/>
                    <a:pt x="743" y="1989"/>
                    <a:pt x="723" y="1969"/>
                  </a:cubicBezTo>
                  <a:cubicBezTo>
                    <a:pt x="723" y="1969"/>
                    <a:pt x="702" y="1969"/>
                    <a:pt x="702" y="1949"/>
                  </a:cubicBezTo>
                  <a:lnTo>
                    <a:pt x="702" y="1928"/>
                  </a:lnTo>
                  <a:lnTo>
                    <a:pt x="682" y="1928"/>
                  </a:lnTo>
                  <a:cubicBezTo>
                    <a:pt x="682" y="1908"/>
                    <a:pt x="662" y="1908"/>
                    <a:pt x="662" y="1883"/>
                  </a:cubicBezTo>
                  <a:lnTo>
                    <a:pt x="662" y="1862"/>
                  </a:lnTo>
                  <a:cubicBezTo>
                    <a:pt x="636" y="1862"/>
                    <a:pt x="636" y="1842"/>
                    <a:pt x="636" y="1842"/>
                  </a:cubicBezTo>
                  <a:cubicBezTo>
                    <a:pt x="616" y="1822"/>
                    <a:pt x="616" y="1822"/>
                    <a:pt x="616" y="1801"/>
                  </a:cubicBezTo>
                  <a:lnTo>
                    <a:pt x="595" y="1781"/>
                  </a:lnTo>
                  <a:cubicBezTo>
                    <a:pt x="595" y="1781"/>
                    <a:pt x="595" y="1755"/>
                    <a:pt x="575" y="1735"/>
                  </a:cubicBezTo>
                  <a:lnTo>
                    <a:pt x="575" y="1715"/>
                  </a:lnTo>
                  <a:lnTo>
                    <a:pt x="555" y="1715"/>
                  </a:lnTo>
                  <a:lnTo>
                    <a:pt x="555" y="1694"/>
                  </a:lnTo>
                  <a:lnTo>
                    <a:pt x="555" y="1674"/>
                  </a:lnTo>
                  <a:lnTo>
                    <a:pt x="534" y="1654"/>
                  </a:lnTo>
                  <a:cubicBezTo>
                    <a:pt x="509" y="1608"/>
                    <a:pt x="509" y="1588"/>
                    <a:pt x="489" y="1567"/>
                  </a:cubicBezTo>
                  <a:lnTo>
                    <a:pt x="489" y="1547"/>
                  </a:lnTo>
                  <a:cubicBezTo>
                    <a:pt x="468" y="1526"/>
                    <a:pt x="468" y="1481"/>
                    <a:pt x="448" y="1440"/>
                  </a:cubicBezTo>
                  <a:lnTo>
                    <a:pt x="448" y="1374"/>
                  </a:lnTo>
                  <a:cubicBezTo>
                    <a:pt x="448" y="1354"/>
                    <a:pt x="428" y="1354"/>
                    <a:pt x="428" y="1333"/>
                  </a:cubicBezTo>
                  <a:lnTo>
                    <a:pt x="428" y="1247"/>
                  </a:lnTo>
                  <a:lnTo>
                    <a:pt x="428" y="1226"/>
                  </a:lnTo>
                  <a:lnTo>
                    <a:pt x="428" y="1206"/>
                  </a:lnTo>
                  <a:lnTo>
                    <a:pt x="428" y="1165"/>
                  </a:lnTo>
                  <a:cubicBezTo>
                    <a:pt x="448" y="1120"/>
                    <a:pt x="448" y="1099"/>
                    <a:pt x="448" y="1059"/>
                  </a:cubicBezTo>
                  <a:cubicBezTo>
                    <a:pt x="468" y="1038"/>
                    <a:pt x="468" y="1038"/>
                    <a:pt x="468" y="1018"/>
                  </a:cubicBezTo>
                  <a:cubicBezTo>
                    <a:pt x="468" y="992"/>
                    <a:pt x="489" y="972"/>
                    <a:pt x="489" y="972"/>
                  </a:cubicBezTo>
                  <a:cubicBezTo>
                    <a:pt x="509" y="931"/>
                    <a:pt x="509" y="911"/>
                    <a:pt x="534" y="891"/>
                  </a:cubicBezTo>
                  <a:lnTo>
                    <a:pt x="555" y="865"/>
                  </a:lnTo>
                  <a:lnTo>
                    <a:pt x="555" y="845"/>
                  </a:lnTo>
                  <a:lnTo>
                    <a:pt x="575" y="825"/>
                  </a:lnTo>
                  <a:cubicBezTo>
                    <a:pt x="595" y="784"/>
                    <a:pt x="616" y="738"/>
                    <a:pt x="662" y="697"/>
                  </a:cubicBezTo>
                  <a:cubicBezTo>
                    <a:pt x="662" y="677"/>
                    <a:pt x="682" y="657"/>
                    <a:pt x="702" y="657"/>
                  </a:cubicBezTo>
                  <a:lnTo>
                    <a:pt x="702" y="636"/>
                  </a:lnTo>
                  <a:cubicBezTo>
                    <a:pt x="723" y="611"/>
                    <a:pt x="743" y="611"/>
                    <a:pt x="763" y="591"/>
                  </a:cubicBezTo>
                  <a:lnTo>
                    <a:pt x="763" y="570"/>
                  </a:lnTo>
                  <a:cubicBezTo>
                    <a:pt x="789" y="570"/>
                    <a:pt x="809" y="550"/>
                    <a:pt x="829" y="550"/>
                  </a:cubicBezTo>
                  <a:cubicBezTo>
                    <a:pt x="850" y="530"/>
                    <a:pt x="850" y="530"/>
                    <a:pt x="870" y="530"/>
                  </a:cubicBezTo>
                  <a:lnTo>
                    <a:pt x="870" y="509"/>
                  </a:lnTo>
                  <a:lnTo>
                    <a:pt x="997" y="509"/>
                  </a:lnTo>
                  <a:cubicBezTo>
                    <a:pt x="1063" y="484"/>
                    <a:pt x="1104" y="484"/>
                    <a:pt x="1145" y="484"/>
                  </a:cubicBezTo>
                  <a:lnTo>
                    <a:pt x="1297" y="484"/>
                  </a:lnTo>
                  <a:cubicBezTo>
                    <a:pt x="1318" y="484"/>
                    <a:pt x="1338" y="484"/>
                    <a:pt x="1358" y="509"/>
                  </a:cubicBezTo>
                  <a:lnTo>
                    <a:pt x="1425" y="509"/>
                  </a:lnTo>
                  <a:cubicBezTo>
                    <a:pt x="1445" y="509"/>
                    <a:pt x="1465" y="509"/>
                    <a:pt x="1486" y="530"/>
                  </a:cubicBezTo>
                  <a:lnTo>
                    <a:pt x="1552" y="530"/>
                  </a:lnTo>
                  <a:cubicBezTo>
                    <a:pt x="1552" y="530"/>
                    <a:pt x="1572" y="530"/>
                    <a:pt x="1572" y="550"/>
                  </a:cubicBezTo>
                  <a:lnTo>
                    <a:pt x="1633" y="550"/>
                  </a:lnTo>
                  <a:cubicBezTo>
                    <a:pt x="1633" y="570"/>
                    <a:pt x="1654" y="570"/>
                    <a:pt x="1654" y="570"/>
                  </a:cubicBezTo>
                  <a:lnTo>
                    <a:pt x="1699" y="570"/>
                  </a:lnTo>
                  <a:lnTo>
                    <a:pt x="1720" y="591"/>
                  </a:lnTo>
                  <a:lnTo>
                    <a:pt x="1908" y="591"/>
                  </a:lnTo>
                  <a:cubicBezTo>
                    <a:pt x="1887" y="550"/>
                    <a:pt x="1887" y="530"/>
                    <a:pt x="1887" y="484"/>
                  </a:cubicBezTo>
                  <a:lnTo>
                    <a:pt x="1887" y="484"/>
                  </a:lnTo>
                  <a:cubicBezTo>
                    <a:pt x="1888" y="509"/>
                    <a:pt x="1908" y="550"/>
                    <a:pt x="1933" y="591"/>
                  </a:cubicBezTo>
                  <a:lnTo>
                    <a:pt x="1954" y="570"/>
                  </a:lnTo>
                  <a:lnTo>
                    <a:pt x="1954" y="530"/>
                  </a:lnTo>
                  <a:lnTo>
                    <a:pt x="1974" y="509"/>
                  </a:lnTo>
                  <a:lnTo>
                    <a:pt x="1974" y="423"/>
                  </a:lnTo>
                  <a:cubicBezTo>
                    <a:pt x="1974" y="423"/>
                    <a:pt x="1954" y="402"/>
                    <a:pt x="1954" y="382"/>
                  </a:cubicBezTo>
                  <a:cubicBezTo>
                    <a:pt x="1954" y="357"/>
                    <a:pt x="1933" y="336"/>
                    <a:pt x="1933" y="336"/>
                  </a:cubicBezTo>
                  <a:cubicBezTo>
                    <a:pt x="1933" y="316"/>
                    <a:pt x="1908" y="296"/>
                    <a:pt x="1908" y="275"/>
                  </a:cubicBezTo>
                  <a:cubicBezTo>
                    <a:pt x="1908" y="275"/>
                    <a:pt x="1908" y="255"/>
                    <a:pt x="1887" y="255"/>
                  </a:cubicBezTo>
                  <a:cubicBezTo>
                    <a:pt x="1887" y="255"/>
                    <a:pt x="1887" y="275"/>
                    <a:pt x="1867" y="275"/>
                  </a:cubicBezTo>
                  <a:cubicBezTo>
                    <a:pt x="1847" y="255"/>
                    <a:pt x="1826" y="255"/>
                    <a:pt x="1826" y="229"/>
                  </a:cubicBezTo>
                  <a:cubicBezTo>
                    <a:pt x="1826" y="209"/>
                    <a:pt x="1847" y="189"/>
                    <a:pt x="1867" y="189"/>
                  </a:cubicBezTo>
                  <a:lnTo>
                    <a:pt x="1847" y="189"/>
                  </a:lnTo>
                  <a:cubicBezTo>
                    <a:pt x="1847" y="168"/>
                    <a:pt x="1826" y="168"/>
                    <a:pt x="1826" y="148"/>
                  </a:cubicBezTo>
                  <a:lnTo>
                    <a:pt x="1781" y="102"/>
                  </a:lnTo>
                  <a:cubicBezTo>
                    <a:pt x="1760" y="102"/>
                    <a:pt x="1720" y="82"/>
                    <a:pt x="1679" y="62"/>
                  </a:cubicBezTo>
                  <a:cubicBezTo>
                    <a:pt x="1679" y="62"/>
                    <a:pt x="1654" y="41"/>
                    <a:pt x="1633" y="41"/>
                  </a:cubicBezTo>
                  <a:cubicBezTo>
                    <a:pt x="1613" y="41"/>
                    <a:pt x="1592" y="21"/>
                    <a:pt x="1572" y="21"/>
                  </a:cubicBezTo>
                  <a:cubicBezTo>
                    <a:pt x="1552" y="21"/>
                    <a:pt x="1506" y="0"/>
                    <a:pt x="1465"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0"/>
            <p:cNvSpPr/>
            <p:nvPr/>
          </p:nvSpPr>
          <p:spPr>
            <a:xfrm>
              <a:off x="2624546" y="3816624"/>
              <a:ext cx="153401" cy="230471"/>
            </a:xfrm>
            <a:custGeom>
              <a:rect b="b" l="l" r="r" t="t"/>
              <a:pathLst>
                <a:path extrusionOk="0" h="3119" w="2076">
                  <a:moveTo>
                    <a:pt x="718" y="1"/>
                  </a:moveTo>
                  <a:cubicBezTo>
                    <a:pt x="677" y="1"/>
                    <a:pt x="636" y="1"/>
                    <a:pt x="570" y="26"/>
                  </a:cubicBezTo>
                  <a:lnTo>
                    <a:pt x="443" y="26"/>
                  </a:lnTo>
                  <a:lnTo>
                    <a:pt x="443" y="47"/>
                  </a:lnTo>
                  <a:cubicBezTo>
                    <a:pt x="423" y="47"/>
                    <a:pt x="423" y="47"/>
                    <a:pt x="402" y="67"/>
                  </a:cubicBezTo>
                  <a:cubicBezTo>
                    <a:pt x="382" y="67"/>
                    <a:pt x="362" y="87"/>
                    <a:pt x="336" y="87"/>
                  </a:cubicBezTo>
                  <a:lnTo>
                    <a:pt x="336" y="108"/>
                  </a:lnTo>
                  <a:cubicBezTo>
                    <a:pt x="316" y="128"/>
                    <a:pt x="296" y="128"/>
                    <a:pt x="275" y="153"/>
                  </a:cubicBezTo>
                  <a:lnTo>
                    <a:pt x="275" y="174"/>
                  </a:lnTo>
                  <a:cubicBezTo>
                    <a:pt x="255" y="174"/>
                    <a:pt x="235" y="194"/>
                    <a:pt x="235" y="214"/>
                  </a:cubicBezTo>
                  <a:cubicBezTo>
                    <a:pt x="189" y="255"/>
                    <a:pt x="168" y="301"/>
                    <a:pt x="148" y="342"/>
                  </a:cubicBezTo>
                  <a:lnTo>
                    <a:pt x="128" y="362"/>
                  </a:lnTo>
                  <a:lnTo>
                    <a:pt x="128" y="382"/>
                  </a:lnTo>
                  <a:lnTo>
                    <a:pt x="107" y="408"/>
                  </a:lnTo>
                  <a:cubicBezTo>
                    <a:pt x="82" y="428"/>
                    <a:pt x="82" y="448"/>
                    <a:pt x="62" y="489"/>
                  </a:cubicBezTo>
                  <a:cubicBezTo>
                    <a:pt x="62" y="489"/>
                    <a:pt x="41" y="509"/>
                    <a:pt x="41" y="535"/>
                  </a:cubicBezTo>
                  <a:cubicBezTo>
                    <a:pt x="41" y="555"/>
                    <a:pt x="41" y="555"/>
                    <a:pt x="21" y="576"/>
                  </a:cubicBezTo>
                  <a:cubicBezTo>
                    <a:pt x="21" y="616"/>
                    <a:pt x="21" y="637"/>
                    <a:pt x="1" y="682"/>
                  </a:cubicBezTo>
                  <a:lnTo>
                    <a:pt x="1" y="723"/>
                  </a:lnTo>
                  <a:lnTo>
                    <a:pt x="1" y="743"/>
                  </a:lnTo>
                  <a:lnTo>
                    <a:pt x="1" y="764"/>
                  </a:lnTo>
                  <a:lnTo>
                    <a:pt x="1" y="850"/>
                  </a:lnTo>
                  <a:cubicBezTo>
                    <a:pt x="1" y="871"/>
                    <a:pt x="21" y="871"/>
                    <a:pt x="21" y="891"/>
                  </a:cubicBezTo>
                  <a:lnTo>
                    <a:pt x="21" y="957"/>
                  </a:lnTo>
                  <a:cubicBezTo>
                    <a:pt x="41" y="998"/>
                    <a:pt x="41" y="1043"/>
                    <a:pt x="62" y="1064"/>
                  </a:cubicBezTo>
                  <a:lnTo>
                    <a:pt x="62" y="1084"/>
                  </a:lnTo>
                  <a:cubicBezTo>
                    <a:pt x="82" y="1105"/>
                    <a:pt x="82" y="1125"/>
                    <a:pt x="107" y="1171"/>
                  </a:cubicBezTo>
                  <a:lnTo>
                    <a:pt x="128" y="1191"/>
                  </a:lnTo>
                  <a:lnTo>
                    <a:pt x="128" y="1211"/>
                  </a:lnTo>
                  <a:lnTo>
                    <a:pt x="128" y="1232"/>
                  </a:lnTo>
                  <a:lnTo>
                    <a:pt x="148" y="1232"/>
                  </a:lnTo>
                  <a:lnTo>
                    <a:pt x="148" y="1252"/>
                  </a:lnTo>
                  <a:cubicBezTo>
                    <a:pt x="168" y="1272"/>
                    <a:pt x="168" y="1298"/>
                    <a:pt x="168" y="1298"/>
                  </a:cubicBezTo>
                  <a:lnTo>
                    <a:pt x="189" y="1318"/>
                  </a:lnTo>
                  <a:cubicBezTo>
                    <a:pt x="189" y="1339"/>
                    <a:pt x="189" y="1339"/>
                    <a:pt x="209" y="1359"/>
                  </a:cubicBezTo>
                  <a:cubicBezTo>
                    <a:pt x="209" y="1359"/>
                    <a:pt x="209" y="1379"/>
                    <a:pt x="235" y="1379"/>
                  </a:cubicBezTo>
                  <a:lnTo>
                    <a:pt x="235" y="1400"/>
                  </a:lnTo>
                  <a:cubicBezTo>
                    <a:pt x="235" y="1425"/>
                    <a:pt x="255" y="1425"/>
                    <a:pt x="255" y="1445"/>
                  </a:cubicBezTo>
                  <a:lnTo>
                    <a:pt x="275" y="1445"/>
                  </a:lnTo>
                  <a:lnTo>
                    <a:pt x="275" y="1466"/>
                  </a:lnTo>
                  <a:cubicBezTo>
                    <a:pt x="275" y="1486"/>
                    <a:pt x="296" y="1486"/>
                    <a:pt x="296" y="1486"/>
                  </a:cubicBezTo>
                  <a:cubicBezTo>
                    <a:pt x="316" y="1506"/>
                    <a:pt x="316" y="1527"/>
                    <a:pt x="336" y="1527"/>
                  </a:cubicBezTo>
                  <a:cubicBezTo>
                    <a:pt x="336" y="1552"/>
                    <a:pt x="362" y="1552"/>
                    <a:pt x="362" y="1573"/>
                  </a:cubicBezTo>
                  <a:lnTo>
                    <a:pt x="382" y="1573"/>
                  </a:lnTo>
                  <a:cubicBezTo>
                    <a:pt x="382" y="1593"/>
                    <a:pt x="402" y="1593"/>
                    <a:pt x="402" y="1593"/>
                  </a:cubicBezTo>
                  <a:lnTo>
                    <a:pt x="402" y="1613"/>
                  </a:lnTo>
                  <a:lnTo>
                    <a:pt x="423" y="1613"/>
                  </a:lnTo>
                  <a:lnTo>
                    <a:pt x="443" y="1634"/>
                  </a:lnTo>
                  <a:cubicBezTo>
                    <a:pt x="464" y="1654"/>
                    <a:pt x="489" y="1679"/>
                    <a:pt x="509" y="1679"/>
                  </a:cubicBezTo>
                  <a:cubicBezTo>
                    <a:pt x="530" y="1700"/>
                    <a:pt x="530" y="1720"/>
                    <a:pt x="550" y="1720"/>
                  </a:cubicBezTo>
                  <a:lnTo>
                    <a:pt x="570" y="1740"/>
                  </a:lnTo>
                  <a:lnTo>
                    <a:pt x="591" y="1761"/>
                  </a:lnTo>
                  <a:lnTo>
                    <a:pt x="616" y="1781"/>
                  </a:lnTo>
                  <a:cubicBezTo>
                    <a:pt x="636" y="1806"/>
                    <a:pt x="636" y="1806"/>
                    <a:pt x="657" y="1827"/>
                  </a:cubicBezTo>
                  <a:cubicBezTo>
                    <a:pt x="657" y="1827"/>
                    <a:pt x="677" y="1827"/>
                    <a:pt x="677" y="1847"/>
                  </a:cubicBezTo>
                  <a:lnTo>
                    <a:pt x="697" y="1847"/>
                  </a:lnTo>
                  <a:cubicBezTo>
                    <a:pt x="697" y="1868"/>
                    <a:pt x="718" y="1868"/>
                    <a:pt x="718" y="1868"/>
                  </a:cubicBezTo>
                  <a:lnTo>
                    <a:pt x="743" y="1868"/>
                  </a:lnTo>
                  <a:cubicBezTo>
                    <a:pt x="764" y="1888"/>
                    <a:pt x="764" y="1888"/>
                    <a:pt x="784" y="1908"/>
                  </a:cubicBezTo>
                  <a:cubicBezTo>
                    <a:pt x="804" y="1908"/>
                    <a:pt x="825" y="1934"/>
                    <a:pt x="845" y="1934"/>
                  </a:cubicBezTo>
                  <a:cubicBezTo>
                    <a:pt x="870" y="1954"/>
                    <a:pt x="911" y="1974"/>
                    <a:pt x="931" y="1995"/>
                  </a:cubicBezTo>
                  <a:lnTo>
                    <a:pt x="952" y="2015"/>
                  </a:lnTo>
                  <a:lnTo>
                    <a:pt x="972" y="2015"/>
                  </a:lnTo>
                  <a:cubicBezTo>
                    <a:pt x="998" y="2035"/>
                    <a:pt x="1018" y="2035"/>
                    <a:pt x="1038" y="2061"/>
                  </a:cubicBezTo>
                  <a:cubicBezTo>
                    <a:pt x="1038" y="2061"/>
                    <a:pt x="1059" y="2081"/>
                    <a:pt x="1079" y="2081"/>
                  </a:cubicBezTo>
                  <a:cubicBezTo>
                    <a:pt x="1099" y="2102"/>
                    <a:pt x="1099" y="2102"/>
                    <a:pt x="1125" y="2122"/>
                  </a:cubicBezTo>
                  <a:cubicBezTo>
                    <a:pt x="1145" y="2122"/>
                    <a:pt x="1145" y="2122"/>
                    <a:pt x="1165" y="2142"/>
                  </a:cubicBezTo>
                  <a:lnTo>
                    <a:pt x="1186" y="2142"/>
                  </a:lnTo>
                  <a:cubicBezTo>
                    <a:pt x="1186" y="2163"/>
                    <a:pt x="1206" y="2163"/>
                    <a:pt x="1206" y="2163"/>
                  </a:cubicBezTo>
                  <a:cubicBezTo>
                    <a:pt x="1227" y="2188"/>
                    <a:pt x="1252" y="2188"/>
                    <a:pt x="1252" y="2208"/>
                  </a:cubicBezTo>
                  <a:cubicBezTo>
                    <a:pt x="1272" y="2208"/>
                    <a:pt x="1293" y="2229"/>
                    <a:pt x="1293" y="2229"/>
                  </a:cubicBezTo>
                  <a:lnTo>
                    <a:pt x="1313" y="2229"/>
                  </a:lnTo>
                  <a:lnTo>
                    <a:pt x="1313" y="2249"/>
                  </a:lnTo>
                  <a:cubicBezTo>
                    <a:pt x="1313" y="2249"/>
                    <a:pt x="1333" y="2249"/>
                    <a:pt x="1333" y="2269"/>
                  </a:cubicBezTo>
                  <a:lnTo>
                    <a:pt x="1354" y="2269"/>
                  </a:lnTo>
                  <a:lnTo>
                    <a:pt x="1379" y="2290"/>
                  </a:lnTo>
                  <a:lnTo>
                    <a:pt x="1399" y="2315"/>
                  </a:lnTo>
                  <a:lnTo>
                    <a:pt x="1420" y="2336"/>
                  </a:lnTo>
                  <a:lnTo>
                    <a:pt x="1440" y="2356"/>
                  </a:lnTo>
                  <a:lnTo>
                    <a:pt x="1460" y="2356"/>
                  </a:lnTo>
                  <a:cubicBezTo>
                    <a:pt x="1460" y="2356"/>
                    <a:pt x="1460" y="2376"/>
                    <a:pt x="1481" y="2376"/>
                  </a:cubicBezTo>
                  <a:lnTo>
                    <a:pt x="1506" y="2397"/>
                  </a:lnTo>
                  <a:cubicBezTo>
                    <a:pt x="1527" y="2417"/>
                    <a:pt x="1567" y="2442"/>
                    <a:pt x="1588" y="2463"/>
                  </a:cubicBezTo>
                  <a:cubicBezTo>
                    <a:pt x="1588" y="2483"/>
                    <a:pt x="1608" y="2503"/>
                    <a:pt x="1608" y="2503"/>
                  </a:cubicBezTo>
                  <a:cubicBezTo>
                    <a:pt x="1633" y="2524"/>
                    <a:pt x="1633" y="2544"/>
                    <a:pt x="1654" y="2569"/>
                  </a:cubicBezTo>
                  <a:lnTo>
                    <a:pt x="1674" y="2590"/>
                  </a:lnTo>
                  <a:lnTo>
                    <a:pt x="1674" y="2610"/>
                  </a:lnTo>
                  <a:cubicBezTo>
                    <a:pt x="1694" y="2631"/>
                    <a:pt x="1694" y="2651"/>
                    <a:pt x="1694" y="2651"/>
                  </a:cubicBezTo>
                  <a:lnTo>
                    <a:pt x="1694" y="2671"/>
                  </a:lnTo>
                  <a:cubicBezTo>
                    <a:pt x="1715" y="2671"/>
                    <a:pt x="1715" y="2697"/>
                    <a:pt x="1715" y="2717"/>
                  </a:cubicBezTo>
                  <a:cubicBezTo>
                    <a:pt x="1715" y="2737"/>
                    <a:pt x="1735" y="2737"/>
                    <a:pt x="1735" y="2758"/>
                  </a:cubicBezTo>
                  <a:lnTo>
                    <a:pt x="1735" y="2778"/>
                  </a:lnTo>
                  <a:cubicBezTo>
                    <a:pt x="1735" y="2778"/>
                    <a:pt x="1761" y="2798"/>
                    <a:pt x="1761" y="2824"/>
                  </a:cubicBezTo>
                  <a:lnTo>
                    <a:pt x="1761" y="2885"/>
                  </a:lnTo>
                  <a:cubicBezTo>
                    <a:pt x="1781" y="2905"/>
                    <a:pt x="1781" y="2951"/>
                    <a:pt x="1781" y="2992"/>
                  </a:cubicBezTo>
                  <a:lnTo>
                    <a:pt x="1781" y="3012"/>
                  </a:lnTo>
                  <a:lnTo>
                    <a:pt x="1781" y="3032"/>
                  </a:lnTo>
                  <a:lnTo>
                    <a:pt x="1781" y="3053"/>
                  </a:lnTo>
                  <a:lnTo>
                    <a:pt x="1781" y="3078"/>
                  </a:lnTo>
                  <a:lnTo>
                    <a:pt x="1761" y="3078"/>
                  </a:lnTo>
                  <a:lnTo>
                    <a:pt x="1761" y="3099"/>
                  </a:lnTo>
                  <a:lnTo>
                    <a:pt x="1761" y="3119"/>
                  </a:lnTo>
                  <a:lnTo>
                    <a:pt x="1888" y="3119"/>
                  </a:lnTo>
                  <a:lnTo>
                    <a:pt x="1888" y="3099"/>
                  </a:lnTo>
                  <a:lnTo>
                    <a:pt x="1908" y="3078"/>
                  </a:lnTo>
                  <a:lnTo>
                    <a:pt x="1928" y="3053"/>
                  </a:lnTo>
                  <a:lnTo>
                    <a:pt x="1928" y="3032"/>
                  </a:lnTo>
                  <a:lnTo>
                    <a:pt x="1949" y="3032"/>
                  </a:lnTo>
                  <a:cubicBezTo>
                    <a:pt x="1969" y="2992"/>
                    <a:pt x="1969" y="2971"/>
                    <a:pt x="1990" y="2951"/>
                  </a:cubicBezTo>
                  <a:lnTo>
                    <a:pt x="2015" y="2926"/>
                  </a:lnTo>
                  <a:cubicBezTo>
                    <a:pt x="2015" y="2905"/>
                    <a:pt x="2035" y="2885"/>
                    <a:pt x="2035" y="2885"/>
                  </a:cubicBezTo>
                  <a:lnTo>
                    <a:pt x="2056" y="2865"/>
                  </a:lnTo>
                  <a:lnTo>
                    <a:pt x="2056" y="2844"/>
                  </a:lnTo>
                  <a:lnTo>
                    <a:pt x="2056" y="2824"/>
                  </a:lnTo>
                  <a:lnTo>
                    <a:pt x="2076" y="2798"/>
                  </a:lnTo>
                  <a:lnTo>
                    <a:pt x="2076" y="2778"/>
                  </a:lnTo>
                  <a:lnTo>
                    <a:pt x="2076" y="2737"/>
                  </a:lnTo>
                  <a:lnTo>
                    <a:pt x="2076" y="2717"/>
                  </a:lnTo>
                  <a:lnTo>
                    <a:pt x="2076" y="2697"/>
                  </a:lnTo>
                  <a:lnTo>
                    <a:pt x="2076" y="2671"/>
                  </a:lnTo>
                  <a:lnTo>
                    <a:pt x="2076" y="2569"/>
                  </a:lnTo>
                  <a:lnTo>
                    <a:pt x="2076" y="2483"/>
                  </a:lnTo>
                  <a:lnTo>
                    <a:pt x="2076" y="2463"/>
                  </a:lnTo>
                  <a:lnTo>
                    <a:pt x="2076" y="2442"/>
                  </a:lnTo>
                  <a:lnTo>
                    <a:pt x="2076" y="2417"/>
                  </a:lnTo>
                  <a:lnTo>
                    <a:pt x="2076" y="2376"/>
                  </a:lnTo>
                  <a:lnTo>
                    <a:pt x="2076" y="2315"/>
                  </a:lnTo>
                  <a:cubicBezTo>
                    <a:pt x="2076" y="2290"/>
                    <a:pt x="2056" y="2290"/>
                    <a:pt x="2056" y="2269"/>
                  </a:cubicBezTo>
                  <a:cubicBezTo>
                    <a:pt x="2056" y="2229"/>
                    <a:pt x="2056" y="2208"/>
                    <a:pt x="2035" y="2163"/>
                  </a:cubicBezTo>
                  <a:cubicBezTo>
                    <a:pt x="2015" y="2142"/>
                    <a:pt x="2015" y="2102"/>
                    <a:pt x="1990" y="2081"/>
                  </a:cubicBezTo>
                  <a:cubicBezTo>
                    <a:pt x="1990" y="2061"/>
                    <a:pt x="1969" y="2015"/>
                    <a:pt x="1949" y="1995"/>
                  </a:cubicBezTo>
                  <a:cubicBezTo>
                    <a:pt x="1949" y="1974"/>
                    <a:pt x="1949" y="1974"/>
                    <a:pt x="1928" y="1954"/>
                  </a:cubicBezTo>
                  <a:cubicBezTo>
                    <a:pt x="1928" y="1934"/>
                    <a:pt x="1928" y="1934"/>
                    <a:pt x="1908" y="1908"/>
                  </a:cubicBezTo>
                  <a:lnTo>
                    <a:pt x="1888" y="1868"/>
                  </a:lnTo>
                  <a:lnTo>
                    <a:pt x="1862" y="1827"/>
                  </a:lnTo>
                  <a:cubicBezTo>
                    <a:pt x="1842" y="1781"/>
                    <a:pt x="1822" y="1761"/>
                    <a:pt x="1801" y="1740"/>
                  </a:cubicBezTo>
                  <a:lnTo>
                    <a:pt x="1801" y="1720"/>
                  </a:lnTo>
                  <a:lnTo>
                    <a:pt x="1781" y="1700"/>
                  </a:lnTo>
                  <a:cubicBezTo>
                    <a:pt x="1781" y="1679"/>
                    <a:pt x="1761" y="1654"/>
                    <a:pt x="1761" y="1654"/>
                  </a:cubicBezTo>
                  <a:cubicBezTo>
                    <a:pt x="1735" y="1634"/>
                    <a:pt x="1735" y="1634"/>
                    <a:pt x="1715" y="1634"/>
                  </a:cubicBezTo>
                  <a:lnTo>
                    <a:pt x="1715" y="1613"/>
                  </a:lnTo>
                  <a:lnTo>
                    <a:pt x="1694" y="1593"/>
                  </a:lnTo>
                  <a:cubicBezTo>
                    <a:pt x="1674" y="1573"/>
                    <a:pt x="1654" y="1573"/>
                    <a:pt x="1654" y="1552"/>
                  </a:cubicBezTo>
                  <a:lnTo>
                    <a:pt x="1633" y="1527"/>
                  </a:lnTo>
                  <a:lnTo>
                    <a:pt x="1608" y="1527"/>
                  </a:lnTo>
                  <a:cubicBezTo>
                    <a:pt x="1608" y="1506"/>
                    <a:pt x="1588" y="1486"/>
                    <a:pt x="1588" y="1486"/>
                  </a:cubicBezTo>
                  <a:cubicBezTo>
                    <a:pt x="1567" y="1486"/>
                    <a:pt x="1567" y="1466"/>
                    <a:pt x="1567" y="1466"/>
                  </a:cubicBezTo>
                  <a:lnTo>
                    <a:pt x="1547" y="1445"/>
                  </a:lnTo>
                  <a:cubicBezTo>
                    <a:pt x="1547" y="1425"/>
                    <a:pt x="1527" y="1400"/>
                    <a:pt x="1506" y="1400"/>
                  </a:cubicBezTo>
                  <a:lnTo>
                    <a:pt x="1481" y="1379"/>
                  </a:lnTo>
                  <a:lnTo>
                    <a:pt x="1460" y="1339"/>
                  </a:lnTo>
                  <a:cubicBezTo>
                    <a:pt x="1440" y="1318"/>
                    <a:pt x="1420" y="1272"/>
                    <a:pt x="1399" y="1252"/>
                  </a:cubicBezTo>
                  <a:lnTo>
                    <a:pt x="1399" y="1232"/>
                  </a:lnTo>
                  <a:cubicBezTo>
                    <a:pt x="1379" y="1211"/>
                    <a:pt x="1379" y="1191"/>
                    <a:pt x="1354" y="1191"/>
                  </a:cubicBezTo>
                  <a:lnTo>
                    <a:pt x="1354" y="1171"/>
                  </a:lnTo>
                  <a:cubicBezTo>
                    <a:pt x="1333" y="1145"/>
                    <a:pt x="1333" y="1125"/>
                    <a:pt x="1313" y="1105"/>
                  </a:cubicBezTo>
                  <a:cubicBezTo>
                    <a:pt x="1293" y="1064"/>
                    <a:pt x="1252" y="998"/>
                    <a:pt x="1227" y="937"/>
                  </a:cubicBezTo>
                  <a:lnTo>
                    <a:pt x="1206" y="916"/>
                  </a:lnTo>
                  <a:cubicBezTo>
                    <a:pt x="1186" y="891"/>
                    <a:pt x="1186" y="871"/>
                    <a:pt x="1165" y="850"/>
                  </a:cubicBezTo>
                  <a:cubicBezTo>
                    <a:pt x="1165" y="830"/>
                    <a:pt x="1145" y="789"/>
                    <a:pt x="1125" y="764"/>
                  </a:cubicBezTo>
                  <a:lnTo>
                    <a:pt x="1125" y="723"/>
                  </a:lnTo>
                  <a:cubicBezTo>
                    <a:pt x="1099" y="703"/>
                    <a:pt x="1099" y="703"/>
                    <a:pt x="1099" y="682"/>
                  </a:cubicBezTo>
                  <a:cubicBezTo>
                    <a:pt x="1099" y="662"/>
                    <a:pt x="1079" y="616"/>
                    <a:pt x="1079" y="596"/>
                  </a:cubicBezTo>
                  <a:cubicBezTo>
                    <a:pt x="1059" y="535"/>
                    <a:pt x="1059" y="469"/>
                    <a:pt x="1059" y="408"/>
                  </a:cubicBezTo>
                  <a:lnTo>
                    <a:pt x="1059" y="362"/>
                  </a:lnTo>
                  <a:lnTo>
                    <a:pt x="1059" y="321"/>
                  </a:lnTo>
                  <a:lnTo>
                    <a:pt x="1059" y="255"/>
                  </a:lnTo>
                  <a:lnTo>
                    <a:pt x="1079" y="255"/>
                  </a:lnTo>
                  <a:lnTo>
                    <a:pt x="1079" y="235"/>
                  </a:lnTo>
                  <a:cubicBezTo>
                    <a:pt x="1079" y="214"/>
                    <a:pt x="1099" y="194"/>
                    <a:pt x="1099" y="174"/>
                  </a:cubicBezTo>
                  <a:cubicBezTo>
                    <a:pt x="1099" y="153"/>
                    <a:pt x="1125" y="128"/>
                    <a:pt x="1125" y="128"/>
                  </a:cubicBezTo>
                  <a:cubicBezTo>
                    <a:pt x="1125" y="108"/>
                    <a:pt x="1145" y="87"/>
                    <a:pt x="1145" y="67"/>
                  </a:cubicBezTo>
                  <a:cubicBezTo>
                    <a:pt x="1145" y="47"/>
                    <a:pt x="1125" y="47"/>
                    <a:pt x="1125" y="47"/>
                  </a:cubicBezTo>
                  <a:lnTo>
                    <a:pt x="1059" y="47"/>
                  </a:lnTo>
                  <a:cubicBezTo>
                    <a:pt x="1038" y="26"/>
                    <a:pt x="1018" y="26"/>
                    <a:pt x="998" y="26"/>
                  </a:cubicBezTo>
                  <a:lnTo>
                    <a:pt x="931" y="26"/>
                  </a:lnTo>
                  <a:cubicBezTo>
                    <a:pt x="911" y="1"/>
                    <a:pt x="891" y="1"/>
                    <a:pt x="870"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0"/>
            <p:cNvSpPr/>
            <p:nvPr/>
          </p:nvSpPr>
          <p:spPr>
            <a:xfrm>
              <a:off x="2773366" y="3976378"/>
              <a:ext cx="6133" cy="54976"/>
            </a:xfrm>
            <a:custGeom>
              <a:rect b="b" l="l" r="r" t="t"/>
              <a:pathLst>
                <a:path extrusionOk="0" h="744" w="83">
                  <a:moveTo>
                    <a:pt x="21" y="1"/>
                  </a:moveTo>
                  <a:lnTo>
                    <a:pt x="1" y="26"/>
                  </a:lnTo>
                  <a:cubicBezTo>
                    <a:pt x="21" y="46"/>
                    <a:pt x="21" y="46"/>
                    <a:pt x="21" y="67"/>
                  </a:cubicBezTo>
                  <a:lnTo>
                    <a:pt x="21" y="87"/>
                  </a:lnTo>
                  <a:cubicBezTo>
                    <a:pt x="42" y="107"/>
                    <a:pt x="42" y="107"/>
                    <a:pt x="42" y="128"/>
                  </a:cubicBezTo>
                  <a:lnTo>
                    <a:pt x="42" y="153"/>
                  </a:lnTo>
                  <a:lnTo>
                    <a:pt x="42" y="194"/>
                  </a:lnTo>
                  <a:lnTo>
                    <a:pt x="42" y="214"/>
                  </a:lnTo>
                  <a:cubicBezTo>
                    <a:pt x="62" y="235"/>
                    <a:pt x="62" y="280"/>
                    <a:pt x="62" y="301"/>
                  </a:cubicBezTo>
                  <a:lnTo>
                    <a:pt x="62" y="321"/>
                  </a:lnTo>
                  <a:lnTo>
                    <a:pt x="62" y="362"/>
                  </a:lnTo>
                  <a:lnTo>
                    <a:pt x="62" y="407"/>
                  </a:lnTo>
                  <a:cubicBezTo>
                    <a:pt x="62" y="428"/>
                    <a:pt x="62" y="428"/>
                    <a:pt x="42" y="448"/>
                  </a:cubicBezTo>
                  <a:lnTo>
                    <a:pt x="42" y="469"/>
                  </a:lnTo>
                  <a:lnTo>
                    <a:pt x="42" y="509"/>
                  </a:lnTo>
                  <a:lnTo>
                    <a:pt x="42" y="535"/>
                  </a:lnTo>
                  <a:lnTo>
                    <a:pt x="42" y="575"/>
                  </a:lnTo>
                  <a:lnTo>
                    <a:pt x="42" y="616"/>
                  </a:lnTo>
                  <a:cubicBezTo>
                    <a:pt x="21" y="636"/>
                    <a:pt x="21" y="636"/>
                    <a:pt x="21" y="662"/>
                  </a:cubicBezTo>
                  <a:cubicBezTo>
                    <a:pt x="21" y="682"/>
                    <a:pt x="21" y="682"/>
                    <a:pt x="1" y="703"/>
                  </a:cubicBezTo>
                  <a:lnTo>
                    <a:pt x="1" y="723"/>
                  </a:lnTo>
                  <a:lnTo>
                    <a:pt x="1" y="743"/>
                  </a:lnTo>
                  <a:lnTo>
                    <a:pt x="21" y="723"/>
                  </a:lnTo>
                  <a:cubicBezTo>
                    <a:pt x="21" y="703"/>
                    <a:pt x="42" y="703"/>
                    <a:pt x="42" y="682"/>
                  </a:cubicBezTo>
                  <a:lnTo>
                    <a:pt x="42" y="636"/>
                  </a:lnTo>
                  <a:lnTo>
                    <a:pt x="62" y="616"/>
                  </a:lnTo>
                  <a:lnTo>
                    <a:pt x="62" y="575"/>
                  </a:lnTo>
                  <a:lnTo>
                    <a:pt x="62" y="555"/>
                  </a:lnTo>
                  <a:lnTo>
                    <a:pt x="62" y="509"/>
                  </a:lnTo>
                  <a:lnTo>
                    <a:pt x="62" y="489"/>
                  </a:lnTo>
                  <a:lnTo>
                    <a:pt x="62" y="469"/>
                  </a:lnTo>
                  <a:cubicBezTo>
                    <a:pt x="82" y="448"/>
                    <a:pt x="82" y="448"/>
                    <a:pt x="82" y="428"/>
                  </a:cubicBezTo>
                  <a:lnTo>
                    <a:pt x="82" y="407"/>
                  </a:lnTo>
                  <a:lnTo>
                    <a:pt x="82" y="362"/>
                  </a:lnTo>
                  <a:lnTo>
                    <a:pt x="82" y="341"/>
                  </a:lnTo>
                  <a:cubicBezTo>
                    <a:pt x="82" y="321"/>
                    <a:pt x="82" y="301"/>
                    <a:pt x="62" y="280"/>
                  </a:cubicBezTo>
                  <a:lnTo>
                    <a:pt x="62" y="235"/>
                  </a:lnTo>
                  <a:lnTo>
                    <a:pt x="62" y="214"/>
                  </a:lnTo>
                  <a:lnTo>
                    <a:pt x="62" y="174"/>
                  </a:lnTo>
                  <a:lnTo>
                    <a:pt x="62" y="153"/>
                  </a:lnTo>
                  <a:lnTo>
                    <a:pt x="62" y="128"/>
                  </a:lnTo>
                  <a:cubicBezTo>
                    <a:pt x="42" y="107"/>
                    <a:pt x="42" y="107"/>
                    <a:pt x="42" y="87"/>
                  </a:cubicBezTo>
                  <a:lnTo>
                    <a:pt x="42" y="67"/>
                  </a:lnTo>
                  <a:cubicBezTo>
                    <a:pt x="42" y="46"/>
                    <a:pt x="21" y="26"/>
                    <a:pt x="21" y="26"/>
                  </a:cubicBezTo>
                  <a:lnTo>
                    <a:pt x="2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0"/>
            <p:cNvSpPr/>
            <p:nvPr/>
          </p:nvSpPr>
          <p:spPr>
            <a:xfrm>
              <a:off x="2762134" y="3976378"/>
              <a:ext cx="17365" cy="70715"/>
            </a:xfrm>
            <a:custGeom>
              <a:rect b="b" l="l" r="r" t="t"/>
              <a:pathLst>
                <a:path extrusionOk="0" h="957" w="235">
                  <a:moveTo>
                    <a:pt x="153" y="1"/>
                  </a:moveTo>
                  <a:lnTo>
                    <a:pt x="153" y="26"/>
                  </a:lnTo>
                  <a:lnTo>
                    <a:pt x="173" y="46"/>
                  </a:lnTo>
                  <a:lnTo>
                    <a:pt x="173" y="26"/>
                  </a:lnTo>
                  <a:lnTo>
                    <a:pt x="153" y="1"/>
                  </a:lnTo>
                  <a:close/>
                  <a:moveTo>
                    <a:pt x="173" y="46"/>
                  </a:moveTo>
                  <a:lnTo>
                    <a:pt x="173" y="87"/>
                  </a:lnTo>
                  <a:cubicBezTo>
                    <a:pt x="173" y="87"/>
                    <a:pt x="194" y="87"/>
                    <a:pt x="194" y="107"/>
                  </a:cubicBezTo>
                  <a:lnTo>
                    <a:pt x="194" y="67"/>
                  </a:lnTo>
                  <a:lnTo>
                    <a:pt x="173" y="46"/>
                  </a:lnTo>
                  <a:close/>
                  <a:moveTo>
                    <a:pt x="194" y="107"/>
                  </a:moveTo>
                  <a:lnTo>
                    <a:pt x="194" y="128"/>
                  </a:lnTo>
                  <a:lnTo>
                    <a:pt x="194" y="153"/>
                  </a:lnTo>
                  <a:lnTo>
                    <a:pt x="194" y="174"/>
                  </a:lnTo>
                  <a:lnTo>
                    <a:pt x="194" y="214"/>
                  </a:lnTo>
                  <a:cubicBezTo>
                    <a:pt x="194" y="235"/>
                    <a:pt x="214" y="255"/>
                    <a:pt x="214" y="280"/>
                  </a:cubicBezTo>
                  <a:lnTo>
                    <a:pt x="214" y="321"/>
                  </a:lnTo>
                  <a:lnTo>
                    <a:pt x="214" y="382"/>
                  </a:lnTo>
                  <a:lnTo>
                    <a:pt x="214" y="428"/>
                  </a:lnTo>
                  <a:lnTo>
                    <a:pt x="214" y="448"/>
                  </a:lnTo>
                  <a:lnTo>
                    <a:pt x="214" y="509"/>
                  </a:lnTo>
                  <a:lnTo>
                    <a:pt x="214" y="535"/>
                  </a:lnTo>
                  <a:cubicBezTo>
                    <a:pt x="194" y="535"/>
                    <a:pt x="194" y="555"/>
                    <a:pt x="194" y="555"/>
                  </a:cubicBezTo>
                  <a:lnTo>
                    <a:pt x="194" y="616"/>
                  </a:lnTo>
                  <a:lnTo>
                    <a:pt x="194" y="662"/>
                  </a:lnTo>
                  <a:cubicBezTo>
                    <a:pt x="173" y="682"/>
                    <a:pt x="173" y="682"/>
                    <a:pt x="173" y="703"/>
                  </a:cubicBezTo>
                  <a:cubicBezTo>
                    <a:pt x="173" y="703"/>
                    <a:pt x="173" y="723"/>
                    <a:pt x="153" y="723"/>
                  </a:cubicBezTo>
                  <a:lnTo>
                    <a:pt x="153" y="743"/>
                  </a:lnTo>
                  <a:lnTo>
                    <a:pt x="128" y="764"/>
                  </a:lnTo>
                  <a:lnTo>
                    <a:pt x="128" y="789"/>
                  </a:lnTo>
                  <a:cubicBezTo>
                    <a:pt x="107" y="809"/>
                    <a:pt x="107" y="809"/>
                    <a:pt x="107" y="830"/>
                  </a:cubicBezTo>
                  <a:lnTo>
                    <a:pt x="87" y="850"/>
                  </a:lnTo>
                  <a:lnTo>
                    <a:pt x="87" y="870"/>
                  </a:lnTo>
                  <a:lnTo>
                    <a:pt x="66" y="870"/>
                  </a:lnTo>
                  <a:lnTo>
                    <a:pt x="66" y="891"/>
                  </a:lnTo>
                  <a:lnTo>
                    <a:pt x="46" y="916"/>
                  </a:lnTo>
                  <a:lnTo>
                    <a:pt x="26" y="916"/>
                  </a:lnTo>
                  <a:lnTo>
                    <a:pt x="26" y="937"/>
                  </a:lnTo>
                  <a:lnTo>
                    <a:pt x="0" y="937"/>
                  </a:lnTo>
                  <a:lnTo>
                    <a:pt x="0" y="957"/>
                  </a:lnTo>
                  <a:lnTo>
                    <a:pt x="26" y="957"/>
                  </a:lnTo>
                  <a:cubicBezTo>
                    <a:pt x="46" y="957"/>
                    <a:pt x="46" y="937"/>
                    <a:pt x="46" y="937"/>
                  </a:cubicBezTo>
                  <a:lnTo>
                    <a:pt x="66" y="916"/>
                  </a:lnTo>
                  <a:lnTo>
                    <a:pt x="87" y="891"/>
                  </a:lnTo>
                  <a:lnTo>
                    <a:pt x="107" y="870"/>
                  </a:lnTo>
                  <a:lnTo>
                    <a:pt x="107" y="850"/>
                  </a:lnTo>
                  <a:cubicBezTo>
                    <a:pt x="128" y="850"/>
                    <a:pt x="128" y="830"/>
                    <a:pt x="128" y="830"/>
                  </a:cubicBezTo>
                  <a:lnTo>
                    <a:pt x="153" y="809"/>
                  </a:lnTo>
                  <a:lnTo>
                    <a:pt x="173" y="789"/>
                  </a:lnTo>
                  <a:lnTo>
                    <a:pt x="173" y="764"/>
                  </a:lnTo>
                  <a:lnTo>
                    <a:pt x="194" y="743"/>
                  </a:lnTo>
                  <a:lnTo>
                    <a:pt x="194" y="703"/>
                  </a:lnTo>
                  <a:lnTo>
                    <a:pt x="214" y="682"/>
                  </a:lnTo>
                  <a:lnTo>
                    <a:pt x="214" y="616"/>
                  </a:lnTo>
                  <a:cubicBezTo>
                    <a:pt x="214" y="616"/>
                    <a:pt x="214" y="596"/>
                    <a:pt x="234" y="596"/>
                  </a:cubicBezTo>
                  <a:lnTo>
                    <a:pt x="234" y="575"/>
                  </a:lnTo>
                  <a:lnTo>
                    <a:pt x="234" y="509"/>
                  </a:lnTo>
                  <a:lnTo>
                    <a:pt x="234" y="448"/>
                  </a:lnTo>
                  <a:lnTo>
                    <a:pt x="234" y="407"/>
                  </a:lnTo>
                  <a:lnTo>
                    <a:pt x="234" y="382"/>
                  </a:lnTo>
                  <a:lnTo>
                    <a:pt x="234" y="321"/>
                  </a:lnTo>
                  <a:lnTo>
                    <a:pt x="234" y="280"/>
                  </a:lnTo>
                  <a:lnTo>
                    <a:pt x="234" y="255"/>
                  </a:lnTo>
                  <a:cubicBezTo>
                    <a:pt x="234" y="235"/>
                    <a:pt x="214" y="214"/>
                    <a:pt x="214" y="194"/>
                  </a:cubicBezTo>
                  <a:lnTo>
                    <a:pt x="214" y="174"/>
                  </a:lnTo>
                  <a:lnTo>
                    <a:pt x="214" y="128"/>
                  </a:lnTo>
                  <a:lnTo>
                    <a:pt x="194" y="107"/>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0"/>
            <p:cNvSpPr/>
            <p:nvPr/>
          </p:nvSpPr>
          <p:spPr>
            <a:xfrm>
              <a:off x="2682404" y="4040664"/>
              <a:ext cx="134632" cy="76774"/>
            </a:xfrm>
            <a:custGeom>
              <a:rect b="b" l="l" r="r" t="t"/>
              <a:pathLst>
                <a:path extrusionOk="0" h="1039" w="1822">
                  <a:moveTo>
                    <a:pt x="1" y="0"/>
                  </a:moveTo>
                  <a:lnTo>
                    <a:pt x="1" y="21"/>
                  </a:lnTo>
                  <a:lnTo>
                    <a:pt x="1" y="46"/>
                  </a:lnTo>
                  <a:lnTo>
                    <a:pt x="1" y="67"/>
                  </a:lnTo>
                  <a:lnTo>
                    <a:pt x="1" y="87"/>
                  </a:lnTo>
                  <a:lnTo>
                    <a:pt x="1" y="107"/>
                  </a:lnTo>
                  <a:lnTo>
                    <a:pt x="1" y="128"/>
                  </a:lnTo>
                  <a:lnTo>
                    <a:pt x="1" y="148"/>
                  </a:lnTo>
                  <a:lnTo>
                    <a:pt x="1" y="173"/>
                  </a:lnTo>
                  <a:lnTo>
                    <a:pt x="1" y="194"/>
                  </a:lnTo>
                  <a:lnTo>
                    <a:pt x="1" y="214"/>
                  </a:lnTo>
                  <a:lnTo>
                    <a:pt x="1" y="234"/>
                  </a:lnTo>
                  <a:lnTo>
                    <a:pt x="1" y="300"/>
                  </a:lnTo>
                  <a:lnTo>
                    <a:pt x="1" y="321"/>
                  </a:lnTo>
                  <a:lnTo>
                    <a:pt x="1" y="341"/>
                  </a:lnTo>
                  <a:lnTo>
                    <a:pt x="1" y="362"/>
                  </a:lnTo>
                  <a:lnTo>
                    <a:pt x="21" y="382"/>
                  </a:lnTo>
                  <a:lnTo>
                    <a:pt x="21" y="402"/>
                  </a:lnTo>
                  <a:lnTo>
                    <a:pt x="21" y="428"/>
                  </a:lnTo>
                  <a:lnTo>
                    <a:pt x="21" y="448"/>
                  </a:lnTo>
                  <a:lnTo>
                    <a:pt x="21" y="468"/>
                  </a:lnTo>
                  <a:lnTo>
                    <a:pt x="21" y="489"/>
                  </a:lnTo>
                  <a:lnTo>
                    <a:pt x="42" y="509"/>
                  </a:lnTo>
                  <a:lnTo>
                    <a:pt x="42" y="529"/>
                  </a:lnTo>
                  <a:lnTo>
                    <a:pt x="42" y="555"/>
                  </a:lnTo>
                  <a:lnTo>
                    <a:pt x="42" y="575"/>
                  </a:lnTo>
                  <a:lnTo>
                    <a:pt x="62" y="596"/>
                  </a:lnTo>
                  <a:lnTo>
                    <a:pt x="62" y="616"/>
                  </a:lnTo>
                  <a:lnTo>
                    <a:pt x="62" y="636"/>
                  </a:lnTo>
                  <a:cubicBezTo>
                    <a:pt x="87" y="657"/>
                    <a:pt x="87" y="657"/>
                    <a:pt x="87" y="682"/>
                  </a:cubicBezTo>
                  <a:lnTo>
                    <a:pt x="87" y="702"/>
                  </a:lnTo>
                  <a:lnTo>
                    <a:pt x="87" y="723"/>
                  </a:lnTo>
                  <a:lnTo>
                    <a:pt x="108" y="743"/>
                  </a:lnTo>
                  <a:lnTo>
                    <a:pt x="108" y="763"/>
                  </a:lnTo>
                  <a:lnTo>
                    <a:pt x="128" y="784"/>
                  </a:lnTo>
                  <a:lnTo>
                    <a:pt x="128" y="809"/>
                  </a:lnTo>
                  <a:lnTo>
                    <a:pt x="148" y="850"/>
                  </a:lnTo>
                  <a:lnTo>
                    <a:pt x="148" y="870"/>
                  </a:lnTo>
                  <a:lnTo>
                    <a:pt x="169" y="891"/>
                  </a:lnTo>
                  <a:lnTo>
                    <a:pt x="169" y="911"/>
                  </a:lnTo>
                  <a:lnTo>
                    <a:pt x="189" y="936"/>
                  </a:lnTo>
                  <a:lnTo>
                    <a:pt x="189" y="957"/>
                  </a:lnTo>
                  <a:lnTo>
                    <a:pt x="215" y="957"/>
                  </a:lnTo>
                  <a:cubicBezTo>
                    <a:pt x="235" y="977"/>
                    <a:pt x="276" y="977"/>
                    <a:pt x="296" y="977"/>
                  </a:cubicBezTo>
                  <a:cubicBezTo>
                    <a:pt x="342" y="997"/>
                    <a:pt x="382" y="997"/>
                    <a:pt x="423" y="1018"/>
                  </a:cubicBezTo>
                  <a:lnTo>
                    <a:pt x="550" y="1018"/>
                  </a:lnTo>
                  <a:lnTo>
                    <a:pt x="571" y="1038"/>
                  </a:lnTo>
                  <a:lnTo>
                    <a:pt x="1252" y="1038"/>
                  </a:lnTo>
                  <a:cubicBezTo>
                    <a:pt x="1293" y="1038"/>
                    <a:pt x="1334" y="1018"/>
                    <a:pt x="1379" y="1018"/>
                  </a:cubicBezTo>
                  <a:lnTo>
                    <a:pt x="1440" y="1018"/>
                  </a:lnTo>
                  <a:cubicBezTo>
                    <a:pt x="1461" y="997"/>
                    <a:pt x="1486" y="997"/>
                    <a:pt x="1507" y="997"/>
                  </a:cubicBezTo>
                  <a:cubicBezTo>
                    <a:pt x="1527" y="997"/>
                    <a:pt x="1568" y="977"/>
                    <a:pt x="1588" y="957"/>
                  </a:cubicBezTo>
                  <a:lnTo>
                    <a:pt x="1613" y="957"/>
                  </a:lnTo>
                  <a:lnTo>
                    <a:pt x="1613" y="936"/>
                  </a:lnTo>
                  <a:lnTo>
                    <a:pt x="1613" y="911"/>
                  </a:lnTo>
                  <a:lnTo>
                    <a:pt x="1634" y="891"/>
                  </a:lnTo>
                  <a:lnTo>
                    <a:pt x="1654" y="850"/>
                  </a:lnTo>
                  <a:lnTo>
                    <a:pt x="1674" y="809"/>
                  </a:lnTo>
                  <a:lnTo>
                    <a:pt x="1674" y="784"/>
                  </a:lnTo>
                  <a:lnTo>
                    <a:pt x="1695" y="763"/>
                  </a:lnTo>
                  <a:lnTo>
                    <a:pt x="1695" y="743"/>
                  </a:lnTo>
                  <a:lnTo>
                    <a:pt x="1715" y="723"/>
                  </a:lnTo>
                  <a:lnTo>
                    <a:pt x="1715" y="657"/>
                  </a:lnTo>
                  <a:lnTo>
                    <a:pt x="1741" y="657"/>
                  </a:lnTo>
                  <a:lnTo>
                    <a:pt x="1741" y="636"/>
                  </a:lnTo>
                  <a:lnTo>
                    <a:pt x="1741" y="616"/>
                  </a:lnTo>
                  <a:lnTo>
                    <a:pt x="1741" y="596"/>
                  </a:lnTo>
                  <a:cubicBezTo>
                    <a:pt x="1741" y="575"/>
                    <a:pt x="1761" y="575"/>
                    <a:pt x="1761" y="555"/>
                  </a:cubicBezTo>
                  <a:lnTo>
                    <a:pt x="1761" y="529"/>
                  </a:lnTo>
                  <a:lnTo>
                    <a:pt x="1761" y="509"/>
                  </a:lnTo>
                  <a:lnTo>
                    <a:pt x="1781" y="509"/>
                  </a:lnTo>
                  <a:lnTo>
                    <a:pt x="1781" y="489"/>
                  </a:lnTo>
                  <a:lnTo>
                    <a:pt x="1781" y="468"/>
                  </a:lnTo>
                  <a:lnTo>
                    <a:pt x="1781" y="448"/>
                  </a:lnTo>
                  <a:lnTo>
                    <a:pt x="1781" y="428"/>
                  </a:lnTo>
                  <a:lnTo>
                    <a:pt x="1781" y="382"/>
                  </a:lnTo>
                  <a:lnTo>
                    <a:pt x="1802" y="382"/>
                  </a:lnTo>
                  <a:lnTo>
                    <a:pt x="1802" y="362"/>
                  </a:lnTo>
                  <a:lnTo>
                    <a:pt x="1802" y="300"/>
                  </a:lnTo>
                  <a:lnTo>
                    <a:pt x="1802" y="275"/>
                  </a:lnTo>
                  <a:cubicBezTo>
                    <a:pt x="1802" y="255"/>
                    <a:pt x="1822" y="255"/>
                    <a:pt x="1822" y="255"/>
                  </a:cubicBezTo>
                  <a:lnTo>
                    <a:pt x="1822" y="234"/>
                  </a:lnTo>
                  <a:lnTo>
                    <a:pt x="1822" y="214"/>
                  </a:lnTo>
                  <a:lnTo>
                    <a:pt x="1822" y="194"/>
                  </a:lnTo>
                  <a:lnTo>
                    <a:pt x="1822" y="173"/>
                  </a:lnTo>
                  <a:lnTo>
                    <a:pt x="1822" y="148"/>
                  </a:lnTo>
                  <a:lnTo>
                    <a:pt x="1822" y="128"/>
                  </a:lnTo>
                  <a:lnTo>
                    <a:pt x="1822" y="107"/>
                  </a:lnTo>
                  <a:lnTo>
                    <a:pt x="1822" y="87"/>
                  </a:lnTo>
                  <a:lnTo>
                    <a:pt x="1822" y="67"/>
                  </a:lnTo>
                  <a:lnTo>
                    <a:pt x="1634" y="67"/>
                  </a:lnTo>
                  <a:lnTo>
                    <a:pt x="1613" y="87"/>
                  </a:lnTo>
                  <a:lnTo>
                    <a:pt x="850" y="87"/>
                  </a:lnTo>
                  <a:cubicBezTo>
                    <a:pt x="850" y="87"/>
                    <a:pt x="825" y="87"/>
                    <a:pt x="825" y="67"/>
                  </a:cubicBezTo>
                  <a:lnTo>
                    <a:pt x="316" y="67"/>
                  </a:lnTo>
                  <a:lnTo>
                    <a:pt x="296" y="46"/>
                  </a:lnTo>
                  <a:lnTo>
                    <a:pt x="276" y="46"/>
                  </a:lnTo>
                  <a:lnTo>
                    <a:pt x="255" y="67"/>
                  </a:lnTo>
                  <a:lnTo>
                    <a:pt x="189" y="67"/>
                  </a:lnTo>
                  <a:lnTo>
                    <a:pt x="169" y="46"/>
                  </a:lnTo>
                  <a:lnTo>
                    <a:pt x="87" y="46"/>
                  </a:lnTo>
                  <a:lnTo>
                    <a:pt x="62" y="21"/>
                  </a:lnTo>
                  <a:cubicBezTo>
                    <a:pt x="42" y="21"/>
                    <a:pt x="21" y="21"/>
                    <a:pt x="21"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0"/>
            <p:cNvSpPr/>
            <p:nvPr/>
          </p:nvSpPr>
          <p:spPr>
            <a:xfrm>
              <a:off x="2682404" y="4057955"/>
              <a:ext cx="84681" cy="14335"/>
            </a:xfrm>
            <a:custGeom>
              <a:rect b="b" l="l" r="r" t="t"/>
              <a:pathLst>
                <a:path extrusionOk="0" h="194" w="1146">
                  <a:moveTo>
                    <a:pt x="1" y="0"/>
                  </a:moveTo>
                  <a:lnTo>
                    <a:pt x="1" y="21"/>
                  </a:lnTo>
                  <a:lnTo>
                    <a:pt x="21" y="21"/>
                  </a:lnTo>
                  <a:cubicBezTo>
                    <a:pt x="21" y="21"/>
                    <a:pt x="42" y="21"/>
                    <a:pt x="62" y="41"/>
                  </a:cubicBezTo>
                  <a:cubicBezTo>
                    <a:pt x="87" y="41"/>
                    <a:pt x="108" y="41"/>
                    <a:pt x="128" y="66"/>
                  </a:cubicBezTo>
                  <a:lnTo>
                    <a:pt x="189" y="66"/>
                  </a:lnTo>
                  <a:cubicBezTo>
                    <a:pt x="215" y="87"/>
                    <a:pt x="235" y="87"/>
                    <a:pt x="255" y="87"/>
                  </a:cubicBezTo>
                  <a:lnTo>
                    <a:pt x="316" y="87"/>
                  </a:lnTo>
                  <a:cubicBezTo>
                    <a:pt x="342" y="107"/>
                    <a:pt x="362" y="107"/>
                    <a:pt x="382" y="107"/>
                  </a:cubicBezTo>
                  <a:lnTo>
                    <a:pt x="423" y="107"/>
                  </a:lnTo>
                  <a:cubicBezTo>
                    <a:pt x="423" y="107"/>
                    <a:pt x="423" y="128"/>
                    <a:pt x="444" y="128"/>
                  </a:cubicBezTo>
                  <a:lnTo>
                    <a:pt x="510" y="128"/>
                  </a:lnTo>
                  <a:lnTo>
                    <a:pt x="550" y="148"/>
                  </a:lnTo>
                  <a:lnTo>
                    <a:pt x="571" y="148"/>
                  </a:lnTo>
                  <a:lnTo>
                    <a:pt x="596" y="168"/>
                  </a:lnTo>
                  <a:lnTo>
                    <a:pt x="698" y="168"/>
                  </a:lnTo>
                  <a:lnTo>
                    <a:pt x="744" y="194"/>
                  </a:lnTo>
                  <a:lnTo>
                    <a:pt x="1125" y="194"/>
                  </a:lnTo>
                  <a:lnTo>
                    <a:pt x="1125" y="168"/>
                  </a:lnTo>
                  <a:lnTo>
                    <a:pt x="1145" y="168"/>
                  </a:lnTo>
                  <a:lnTo>
                    <a:pt x="1125" y="148"/>
                  </a:lnTo>
                  <a:lnTo>
                    <a:pt x="657" y="148"/>
                  </a:lnTo>
                  <a:lnTo>
                    <a:pt x="657" y="128"/>
                  </a:lnTo>
                  <a:lnTo>
                    <a:pt x="550" y="128"/>
                  </a:lnTo>
                  <a:lnTo>
                    <a:pt x="530" y="107"/>
                  </a:lnTo>
                  <a:cubicBezTo>
                    <a:pt x="489" y="107"/>
                    <a:pt x="444" y="87"/>
                    <a:pt x="403" y="87"/>
                  </a:cubicBezTo>
                  <a:cubicBezTo>
                    <a:pt x="382" y="87"/>
                    <a:pt x="362" y="87"/>
                    <a:pt x="342" y="66"/>
                  </a:cubicBezTo>
                  <a:lnTo>
                    <a:pt x="276" y="66"/>
                  </a:lnTo>
                  <a:cubicBezTo>
                    <a:pt x="255" y="66"/>
                    <a:pt x="235" y="66"/>
                    <a:pt x="215" y="41"/>
                  </a:cubicBezTo>
                  <a:lnTo>
                    <a:pt x="148" y="41"/>
                  </a:lnTo>
                  <a:cubicBezTo>
                    <a:pt x="128" y="41"/>
                    <a:pt x="108" y="41"/>
                    <a:pt x="108" y="21"/>
                  </a:cubicBezTo>
                  <a:lnTo>
                    <a:pt x="42" y="21"/>
                  </a:lnTo>
                  <a:lnTo>
                    <a:pt x="2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0"/>
            <p:cNvSpPr/>
            <p:nvPr/>
          </p:nvSpPr>
          <p:spPr>
            <a:xfrm>
              <a:off x="2790287" y="4060984"/>
              <a:ext cx="18916" cy="3399"/>
            </a:xfrm>
            <a:custGeom>
              <a:rect b="b" l="l" r="r" t="t"/>
              <a:pathLst>
                <a:path extrusionOk="0" h="46" w="256">
                  <a:moveTo>
                    <a:pt x="235" y="0"/>
                  </a:moveTo>
                  <a:cubicBezTo>
                    <a:pt x="235" y="25"/>
                    <a:pt x="214" y="25"/>
                    <a:pt x="214" y="25"/>
                  </a:cubicBezTo>
                  <a:lnTo>
                    <a:pt x="255" y="25"/>
                  </a:lnTo>
                  <a:lnTo>
                    <a:pt x="235" y="0"/>
                  </a:lnTo>
                  <a:close/>
                  <a:moveTo>
                    <a:pt x="1" y="25"/>
                  </a:moveTo>
                  <a:lnTo>
                    <a:pt x="1" y="46"/>
                  </a:lnTo>
                  <a:lnTo>
                    <a:pt x="108" y="46"/>
                  </a:lnTo>
                  <a:lnTo>
                    <a:pt x="128" y="25"/>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0"/>
            <p:cNvSpPr/>
            <p:nvPr/>
          </p:nvSpPr>
          <p:spPr>
            <a:xfrm>
              <a:off x="2724523" y="4075246"/>
              <a:ext cx="80173" cy="7980"/>
            </a:xfrm>
            <a:custGeom>
              <a:rect b="b" l="l" r="r" t="t"/>
              <a:pathLst>
                <a:path extrusionOk="0" h="108" w="1085">
                  <a:moveTo>
                    <a:pt x="1" y="0"/>
                  </a:moveTo>
                  <a:lnTo>
                    <a:pt x="1" y="21"/>
                  </a:lnTo>
                  <a:cubicBezTo>
                    <a:pt x="26" y="21"/>
                    <a:pt x="46" y="21"/>
                    <a:pt x="67" y="41"/>
                  </a:cubicBezTo>
                  <a:lnTo>
                    <a:pt x="128" y="41"/>
                  </a:lnTo>
                  <a:lnTo>
                    <a:pt x="153" y="61"/>
                  </a:lnTo>
                  <a:lnTo>
                    <a:pt x="194" y="61"/>
                  </a:lnTo>
                  <a:lnTo>
                    <a:pt x="235" y="87"/>
                  </a:lnTo>
                  <a:lnTo>
                    <a:pt x="362" y="87"/>
                  </a:lnTo>
                  <a:lnTo>
                    <a:pt x="382" y="107"/>
                  </a:lnTo>
                  <a:lnTo>
                    <a:pt x="891" y="107"/>
                  </a:lnTo>
                  <a:cubicBezTo>
                    <a:pt x="916" y="107"/>
                    <a:pt x="937" y="107"/>
                    <a:pt x="937" y="87"/>
                  </a:cubicBezTo>
                  <a:lnTo>
                    <a:pt x="1084" y="87"/>
                  </a:lnTo>
                  <a:lnTo>
                    <a:pt x="1064" y="61"/>
                  </a:lnTo>
                  <a:lnTo>
                    <a:pt x="977" y="61"/>
                  </a:lnTo>
                  <a:cubicBezTo>
                    <a:pt x="957" y="61"/>
                    <a:pt x="937" y="87"/>
                    <a:pt x="891" y="87"/>
                  </a:cubicBezTo>
                  <a:lnTo>
                    <a:pt x="428" y="87"/>
                  </a:lnTo>
                  <a:lnTo>
                    <a:pt x="382" y="61"/>
                  </a:lnTo>
                  <a:lnTo>
                    <a:pt x="235" y="61"/>
                  </a:lnTo>
                  <a:lnTo>
                    <a:pt x="235" y="41"/>
                  </a:lnTo>
                  <a:lnTo>
                    <a:pt x="194" y="41"/>
                  </a:lnTo>
                  <a:cubicBezTo>
                    <a:pt x="174" y="41"/>
                    <a:pt x="153" y="41"/>
                    <a:pt x="153" y="21"/>
                  </a:cubicBezTo>
                  <a:lnTo>
                    <a:pt x="67" y="21"/>
                  </a:lnTo>
                  <a:cubicBezTo>
                    <a:pt x="46" y="0"/>
                    <a:pt x="26" y="0"/>
                    <a:pt x="2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0"/>
            <p:cNvSpPr/>
            <p:nvPr/>
          </p:nvSpPr>
          <p:spPr>
            <a:xfrm>
              <a:off x="2699695" y="4089137"/>
              <a:ext cx="64360" cy="9458"/>
            </a:xfrm>
            <a:custGeom>
              <a:rect b="b" l="l" r="r" t="t"/>
              <a:pathLst>
                <a:path extrusionOk="0" h="128" w="871">
                  <a:moveTo>
                    <a:pt x="1" y="1"/>
                  </a:moveTo>
                  <a:lnTo>
                    <a:pt x="1" y="26"/>
                  </a:lnTo>
                  <a:lnTo>
                    <a:pt x="42" y="26"/>
                  </a:lnTo>
                  <a:cubicBezTo>
                    <a:pt x="62" y="26"/>
                    <a:pt x="62" y="26"/>
                    <a:pt x="82" y="46"/>
                  </a:cubicBezTo>
                  <a:lnTo>
                    <a:pt x="189" y="46"/>
                  </a:lnTo>
                  <a:cubicBezTo>
                    <a:pt x="210" y="67"/>
                    <a:pt x="235" y="67"/>
                    <a:pt x="235" y="67"/>
                  </a:cubicBezTo>
                  <a:lnTo>
                    <a:pt x="337" y="67"/>
                  </a:lnTo>
                  <a:cubicBezTo>
                    <a:pt x="362" y="87"/>
                    <a:pt x="382" y="87"/>
                    <a:pt x="382" y="87"/>
                  </a:cubicBezTo>
                  <a:lnTo>
                    <a:pt x="489" y="87"/>
                  </a:lnTo>
                  <a:lnTo>
                    <a:pt x="489" y="107"/>
                  </a:lnTo>
                  <a:lnTo>
                    <a:pt x="637" y="107"/>
                  </a:lnTo>
                  <a:cubicBezTo>
                    <a:pt x="657" y="128"/>
                    <a:pt x="677" y="128"/>
                    <a:pt x="718" y="128"/>
                  </a:cubicBezTo>
                  <a:lnTo>
                    <a:pt x="871" y="128"/>
                  </a:lnTo>
                  <a:lnTo>
                    <a:pt x="871" y="107"/>
                  </a:lnTo>
                  <a:lnTo>
                    <a:pt x="698" y="107"/>
                  </a:lnTo>
                  <a:cubicBezTo>
                    <a:pt x="677" y="107"/>
                    <a:pt x="657" y="107"/>
                    <a:pt x="637" y="87"/>
                  </a:cubicBezTo>
                  <a:lnTo>
                    <a:pt x="510" y="87"/>
                  </a:lnTo>
                  <a:lnTo>
                    <a:pt x="489" y="67"/>
                  </a:lnTo>
                  <a:lnTo>
                    <a:pt x="403" y="67"/>
                  </a:lnTo>
                  <a:lnTo>
                    <a:pt x="362" y="46"/>
                  </a:lnTo>
                  <a:lnTo>
                    <a:pt x="210" y="46"/>
                  </a:lnTo>
                  <a:lnTo>
                    <a:pt x="169" y="26"/>
                  </a:lnTo>
                  <a:lnTo>
                    <a:pt x="128" y="26"/>
                  </a:lnTo>
                  <a:cubicBezTo>
                    <a:pt x="108" y="26"/>
                    <a:pt x="82" y="26"/>
                    <a:pt x="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0"/>
            <p:cNvSpPr/>
            <p:nvPr/>
          </p:nvSpPr>
          <p:spPr>
            <a:xfrm>
              <a:off x="2638438" y="3833914"/>
              <a:ext cx="56454" cy="6503"/>
            </a:xfrm>
            <a:custGeom>
              <a:rect b="b" l="l" r="r" t="t"/>
              <a:pathLst>
                <a:path extrusionOk="0" h="88" w="764">
                  <a:moveTo>
                    <a:pt x="764" y="1"/>
                  </a:moveTo>
                  <a:cubicBezTo>
                    <a:pt x="703" y="1"/>
                    <a:pt x="637" y="1"/>
                    <a:pt x="576" y="21"/>
                  </a:cubicBezTo>
                  <a:lnTo>
                    <a:pt x="382" y="21"/>
                  </a:lnTo>
                  <a:cubicBezTo>
                    <a:pt x="321" y="21"/>
                    <a:pt x="255" y="46"/>
                    <a:pt x="194" y="46"/>
                  </a:cubicBezTo>
                  <a:lnTo>
                    <a:pt x="1" y="46"/>
                  </a:lnTo>
                  <a:cubicBezTo>
                    <a:pt x="67" y="67"/>
                    <a:pt x="108" y="67"/>
                    <a:pt x="174" y="87"/>
                  </a:cubicBezTo>
                  <a:lnTo>
                    <a:pt x="469" y="87"/>
                  </a:lnTo>
                  <a:cubicBezTo>
                    <a:pt x="509" y="87"/>
                    <a:pt x="530" y="67"/>
                    <a:pt x="576" y="67"/>
                  </a:cubicBezTo>
                  <a:cubicBezTo>
                    <a:pt x="637" y="46"/>
                    <a:pt x="703" y="21"/>
                    <a:pt x="764"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0"/>
            <p:cNvSpPr/>
            <p:nvPr/>
          </p:nvSpPr>
          <p:spPr>
            <a:xfrm>
              <a:off x="2649374" y="3846698"/>
              <a:ext cx="45518" cy="9458"/>
            </a:xfrm>
            <a:custGeom>
              <a:rect b="b" l="l" r="r" t="t"/>
              <a:pathLst>
                <a:path extrusionOk="0" h="128" w="616">
                  <a:moveTo>
                    <a:pt x="616" y="1"/>
                  </a:moveTo>
                  <a:cubicBezTo>
                    <a:pt x="601" y="12"/>
                    <a:pt x="586" y="22"/>
                    <a:pt x="570" y="31"/>
                  </a:cubicBezTo>
                  <a:lnTo>
                    <a:pt x="570" y="31"/>
                  </a:lnTo>
                  <a:cubicBezTo>
                    <a:pt x="579" y="28"/>
                    <a:pt x="588" y="25"/>
                    <a:pt x="595" y="21"/>
                  </a:cubicBezTo>
                  <a:lnTo>
                    <a:pt x="616" y="1"/>
                  </a:lnTo>
                  <a:close/>
                  <a:moveTo>
                    <a:pt x="570" y="31"/>
                  </a:moveTo>
                  <a:cubicBezTo>
                    <a:pt x="531" y="42"/>
                    <a:pt x="481" y="45"/>
                    <a:pt x="448" y="62"/>
                  </a:cubicBezTo>
                  <a:cubicBezTo>
                    <a:pt x="361" y="82"/>
                    <a:pt x="280" y="82"/>
                    <a:pt x="194" y="82"/>
                  </a:cubicBezTo>
                  <a:cubicBezTo>
                    <a:pt x="153" y="102"/>
                    <a:pt x="128" y="102"/>
                    <a:pt x="87" y="102"/>
                  </a:cubicBezTo>
                  <a:lnTo>
                    <a:pt x="0" y="102"/>
                  </a:lnTo>
                  <a:cubicBezTo>
                    <a:pt x="26" y="102"/>
                    <a:pt x="66" y="128"/>
                    <a:pt x="107" y="128"/>
                  </a:cubicBezTo>
                  <a:lnTo>
                    <a:pt x="234" y="128"/>
                  </a:lnTo>
                  <a:cubicBezTo>
                    <a:pt x="344" y="106"/>
                    <a:pt x="469" y="88"/>
                    <a:pt x="570" y="3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0"/>
            <p:cNvSpPr/>
            <p:nvPr/>
          </p:nvSpPr>
          <p:spPr>
            <a:xfrm>
              <a:off x="2643315" y="3865466"/>
              <a:ext cx="56454" cy="14040"/>
            </a:xfrm>
            <a:custGeom>
              <a:rect b="b" l="l" r="r" t="t"/>
              <a:pathLst>
                <a:path extrusionOk="0" h="190" w="764">
                  <a:moveTo>
                    <a:pt x="764" y="1"/>
                  </a:moveTo>
                  <a:lnTo>
                    <a:pt x="764" y="1"/>
                  </a:lnTo>
                  <a:cubicBezTo>
                    <a:pt x="698" y="21"/>
                    <a:pt x="637" y="42"/>
                    <a:pt x="571" y="62"/>
                  </a:cubicBezTo>
                  <a:cubicBezTo>
                    <a:pt x="510" y="82"/>
                    <a:pt x="423" y="103"/>
                    <a:pt x="362" y="103"/>
                  </a:cubicBezTo>
                  <a:cubicBezTo>
                    <a:pt x="296" y="128"/>
                    <a:pt x="210" y="128"/>
                    <a:pt x="128" y="149"/>
                  </a:cubicBezTo>
                  <a:lnTo>
                    <a:pt x="1" y="149"/>
                  </a:lnTo>
                  <a:cubicBezTo>
                    <a:pt x="42" y="169"/>
                    <a:pt x="62" y="169"/>
                    <a:pt x="108" y="169"/>
                  </a:cubicBezTo>
                  <a:cubicBezTo>
                    <a:pt x="148" y="169"/>
                    <a:pt x="169" y="169"/>
                    <a:pt x="210" y="189"/>
                  </a:cubicBezTo>
                  <a:lnTo>
                    <a:pt x="337" y="189"/>
                  </a:lnTo>
                  <a:cubicBezTo>
                    <a:pt x="403" y="169"/>
                    <a:pt x="443" y="169"/>
                    <a:pt x="510" y="149"/>
                  </a:cubicBezTo>
                  <a:cubicBezTo>
                    <a:pt x="550" y="128"/>
                    <a:pt x="616" y="103"/>
                    <a:pt x="657" y="82"/>
                  </a:cubicBezTo>
                  <a:cubicBezTo>
                    <a:pt x="698" y="62"/>
                    <a:pt x="718" y="21"/>
                    <a:pt x="764"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0"/>
            <p:cNvSpPr/>
            <p:nvPr/>
          </p:nvSpPr>
          <p:spPr>
            <a:xfrm>
              <a:off x="2655729" y="3885787"/>
              <a:ext cx="48547" cy="11010"/>
            </a:xfrm>
            <a:custGeom>
              <a:rect b="b" l="l" r="r" t="t"/>
              <a:pathLst>
                <a:path extrusionOk="0" h="149" w="657">
                  <a:moveTo>
                    <a:pt x="637" y="1"/>
                  </a:moveTo>
                  <a:cubicBezTo>
                    <a:pt x="637" y="21"/>
                    <a:pt x="616" y="21"/>
                    <a:pt x="596" y="21"/>
                  </a:cubicBezTo>
                  <a:lnTo>
                    <a:pt x="616" y="21"/>
                  </a:lnTo>
                  <a:cubicBezTo>
                    <a:pt x="550" y="62"/>
                    <a:pt x="469" y="82"/>
                    <a:pt x="403" y="82"/>
                  </a:cubicBezTo>
                  <a:cubicBezTo>
                    <a:pt x="321" y="107"/>
                    <a:pt x="235" y="107"/>
                    <a:pt x="169" y="128"/>
                  </a:cubicBezTo>
                  <a:lnTo>
                    <a:pt x="1" y="128"/>
                  </a:lnTo>
                  <a:cubicBezTo>
                    <a:pt x="42" y="148"/>
                    <a:pt x="67" y="148"/>
                    <a:pt x="108" y="148"/>
                  </a:cubicBezTo>
                  <a:lnTo>
                    <a:pt x="235" y="148"/>
                  </a:lnTo>
                  <a:cubicBezTo>
                    <a:pt x="321" y="148"/>
                    <a:pt x="382" y="148"/>
                    <a:pt x="469" y="128"/>
                  </a:cubicBezTo>
                  <a:cubicBezTo>
                    <a:pt x="489" y="107"/>
                    <a:pt x="530" y="107"/>
                    <a:pt x="550" y="82"/>
                  </a:cubicBezTo>
                  <a:cubicBezTo>
                    <a:pt x="576" y="82"/>
                    <a:pt x="596" y="62"/>
                    <a:pt x="616" y="41"/>
                  </a:cubicBezTo>
                  <a:cubicBezTo>
                    <a:pt x="637" y="41"/>
                    <a:pt x="637" y="21"/>
                    <a:pt x="657" y="21"/>
                  </a:cubicBezTo>
                  <a:lnTo>
                    <a:pt x="657"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0"/>
            <p:cNvSpPr/>
            <p:nvPr/>
          </p:nvSpPr>
          <p:spPr>
            <a:xfrm>
              <a:off x="2674571" y="3903077"/>
              <a:ext cx="44040" cy="15000"/>
            </a:xfrm>
            <a:custGeom>
              <a:rect b="b" l="l" r="r" t="t"/>
              <a:pathLst>
                <a:path extrusionOk="0" h="203" w="596">
                  <a:moveTo>
                    <a:pt x="595" y="1"/>
                  </a:moveTo>
                  <a:cubicBezTo>
                    <a:pt x="488" y="41"/>
                    <a:pt x="382" y="82"/>
                    <a:pt x="275" y="102"/>
                  </a:cubicBezTo>
                  <a:cubicBezTo>
                    <a:pt x="234" y="128"/>
                    <a:pt x="168" y="148"/>
                    <a:pt x="127" y="169"/>
                  </a:cubicBezTo>
                  <a:lnTo>
                    <a:pt x="0" y="169"/>
                  </a:lnTo>
                  <a:cubicBezTo>
                    <a:pt x="39" y="192"/>
                    <a:pt x="83" y="202"/>
                    <a:pt x="130" y="202"/>
                  </a:cubicBezTo>
                  <a:cubicBezTo>
                    <a:pt x="163" y="202"/>
                    <a:pt x="198" y="197"/>
                    <a:pt x="234" y="189"/>
                  </a:cubicBezTo>
                  <a:cubicBezTo>
                    <a:pt x="295" y="169"/>
                    <a:pt x="341" y="169"/>
                    <a:pt x="382" y="148"/>
                  </a:cubicBezTo>
                  <a:cubicBezTo>
                    <a:pt x="468" y="102"/>
                    <a:pt x="529" y="41"/>
                    <a:pt x="595"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0"/>
            <p:cNvSpPr/>
            <p:nvPr/>
          </p:nvSpPr>
          <p:spPr>
            <a:xfrm>
              <a:off x="2696370" y="3926427"/>
              <a:ext cx="33104" cy="12414"/>
            </a:xfrm>
            <a:custGeom>
              <a:rect b="b" l="l" r="r" t="t"/>
              <a:pathLst>
                <a:path extrusionOk="0" h="168" w="448">
                  <a:moveTo>
                    <a:pt x="448" y="0"/>
                  </a:moveTo>
                  <a:lnTo>
                    <a:pt x="448" y="0"/>
                  </a:lnTo>
                  <a:cubicBezTo>
                    <a:pt x="341" y="20"/>
                    <a:pt x="234" y="66"/>
                    <a:pt x="153" y="107"/>
                  </a:cubicBezTo>
                  <a:cubicBezTo>
                    <a:pt x="107" y="127"/>
                    <a:pt x="87" y="127"/>
                    <a:pt x="66" y="148"/>
                  </a:cubicBezTo>
                  <a:cubicBezTo>
                    <a:pt x="46" y="148"/>
                    <a:pt x="26" y="168"/>
                    <a:pt x="0" y="168"/>
                  </a:cubicBezTo>
                  <a:lnTo>
                    <a:pt x="153" y="168"/>
                  </a:lnTo>
                  <a:cubicBezTo>
                    <a:pt x="193" y="148"/>
                    <a:pt x="255" y="148"/>
                    <a:pt x="300" y="107"/>
                  </a:cubicBezTo>
                  <a:cubicBezTo>
                    <a:pt x="361" y="87"/>
                    <a:pt x="407" y="41"/>
                    <a:pt x="448"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0"/>
            <p:cNvSpPr/>
            <p:nvPr/>
          </p:nvSpPr>
          <p:spPr>
            <a:xfrm>
              <a:off x="2721493" y="3945196"/>
              <a:ext cx="26823" cy="10936"/>
            </a:xfrm>
            <a:custGeom>
              <a:rect b="b" l="l" r="r" t="t"/>
              <a:pathLst>
                <a:path extrusionOk="0" h="148" w="363">
                  <a:moveTo>
                    <a:pt x="362" y="0"/>
                  </a:moveTo>
                  <a:lnTo>
                    <a:pt x="362" y="0"/>
                  </a:lnTo>
                  <a:cubicBezTo>
                    <a:pt x="321" y="21"/>
                    <a:pt x="276" y="41"/>
                    <a:pt x="235" y="66"/>
                  </a:cubicBezTo>
                  <a:cubicBezTo>
                    <a:pt x="169" y="87"/>
                    <a:pt x="128" y="107"/>
                    <a:pt x="87" y="128"/>
                  </a:cubicBezTo>
                  <a:cubicBezTo>
                    <a:pt x="67" y="128"/>
                    <a:pt x="42" y="148"/>
                    <a:pt x="1" y="148"/>
                  </a:cubicBezTo>
                  <a:lnTo>
                    <a:pt x="148" y="148"/>
                  </a:lnTo>
                  <a:cubicBezTo>
                    <a:pt x="194" y="128"/>
                    <a:pt x="235" y="107"/>
                    <a:pt x="276" y="87"/>
                  </a:cubicBezTo>
                  <a:cubicBezTo>
                    <a:pt x="321" y="66"/>
                    <a:pt x="342" y="21"/>
                    <a:pt x="362"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0"/>
            <p:cNvSpPr/>
            <p:nvPr/>
          </p:nvSpPr>
          <p:spPr>
            <a:xfrm>
              <a:off x="2730951" y="3956058"/>
              <a:ext cx="34656" cy="17365"/>
            </a:xfrm>
            <a:custGeom>
              <a:rect b="b" l="l" r="r" t="t"/>
              <a:pathLst>
                <a:path extrusionOk="0" h="235" w="469">
                  <a:moveTo>
                    <a:pt x="468" y="1"/>
                  </a:moveTo>
                  <a:cubicBezTo>
                    <a:pt x="422" y="47"/>
                    <a:pt x="361" y="87"/>
                    <a:pt x="295" y="128"/>
                  </a:cubicBezTo>
                  <a:cubicBezTo>
                    <a:pt x="275" y="128"/>
                    <a:pt x="254" y="148"/>
                    <a:pt x="214" y="174"/>
                  </a:cubicBezTo>
                  <a:cubicBezTo>
                    <a:pt x="168" y="194"/>
                    <a:pt x="148" y="194"/>
                    <a:pt x="107" y="215"/>
                  </a:cubicBezTo>
                  <a:cubicBezTo>
                    <a:pt x="87" y="215"/>
                    <a:pt x="67" y="234"/>
                    <a:pt x="24" y="235"/>
                  </a:cubicBezTo>
                  <a:lnTo>
                    <a:pt x="24" y="235"/>
                  </a:lnTo>
                  <a:cubicBezTo>
                    <a:pt x="81" y="235"/>
                    <a:pt x="135" y="232"/>
                    <a:pt x="193" y="215"/>
                  </a:cubicBezTo>
                  <a:cubicBezTo>
                    <a:pt x="214" y="215"/>
                    <a:pt x="254" y="215"/>
                    <a:pt x="275" y="194"/>
                  </a:cubicBezTo>
                  <a:cubicBezTo>
                    <a:pt x="295" y="174"/>
                    <a:pt x="295" y="174"/>
                    <a:pt x="321" y="148"/>
                  </a:cubicBezTo>
                  <a:cubicBezTo>
                    <a:pt x="382" y="128"/>
                    <a:pt x="422" y="67"/>
                    <a:pt x="468" y="1"/>
                  </a:cubicBezTo>
                  <a:close/>
                  <a:moveTo>
                    <a:pt x="24" y="235"/>
                  </a:moveTo>
                  <a:cubicBezTo>
                    <a:pt x="16" y="235"/>
                    <a:pt x="8" y="235"/>
                    <a:pt x="0" y="235"/>
                  </a:cubicBezTo>
                  <a:lnTo>
                    <a:pt x="20" y="235"/>
                  </a:lnTo>
                  <a:cubicBezTo>
                    <a:pt x="22" y="235"/>
                    <a:pt x="23" y="235"/>
                    <a:pt x="24" y="235"/>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0"/>
            <p:cNvSpPr/>
            <p:nvPr/>
          </p:nvSpPr>
          <p:spPr>
            <a:xfrm>
              <a:off x="2745213" y="3974900"/>
              <a:ext cx="20394" cy="9089"/>
            </a:xfrm>
            <a:custGeom>
              <a:rect b="b" l="l" r="r" t="t"/>
              <a:pathLst>
                <a:path extrusionOk="0" h="123" w="276">
                  <a:moveTo>
                    <a:pt x="275" y="0"/>
                  </a:moveTo>
                  <a:cubicBezTo>
                    <a:pt x="255" y="0"/>
                    <a:pt x="255" y="21"/>
                    <a:pt x="229" y="46"/>
                  </a:cubicBezTo>
                  <a:lnTo>
                    <a:pt x="209" y="46"/>
                  </a:lnTo>
                  <a:cubicBezTo>
                    <a:pt x="189" y="66"/>
                    <a:pt x="148" y="66"/>
                    <a:pt x="102" y="87"/>
                  </a:cubicBezTo>
                  <a:cubicBezTo>
                    <a:pt x="82" y="87"/>
                    <a:pt x="61" y="107"/>
                    <a:pt x="41" y="107"/>
                  </a:cubicBezTo>
                  <a:lnTo>
                    <a:pt x="0" y="107"/>
                  </a:lnTo>
                  <a:cubicBezTo>
                    <a:pt x="21" y="117"/>
                    <a:pt x="41" y="122"/>
                    <a:pt x="62" y="122"/>
                  </a:cubicBezTo>
                  <a:cubicBezTo>
                    <a:pt x="83" y="122"/>
                    <a:pt x="105" y="117"/>
                    <a:pt x="128" y="107"/>
                  </a:cubicBezTo>
                  <a:cubicBezTo>
                    <a:pt x="168" y="107"/>
                    <a:pt x="189" y="87"/>
                    <a:pt x="229" y="66"/>
                  </a:cubicBezTo>
                  <a:cubicBezTo>
                    <a:pt x="255" y="46"/>
                    <a:pt x="255" y="21"/>
                    <a:pt x="275"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0"/>
            <p:cNvSpPr/>
            <p:nvPr/>
          </p:nvSpPr>
          <p:spPr>
            <a:xfrm>
              <a:off x="2751198" y="3987684"/>
              <a:ext cx="23793" cy="10936"/>
            </a:xfrm>
            <a:custGeom>
              <a:rect b="b" l="l" r="r" t="t"/>
              <a:pathLst>
                <a:path extrusionOk="0" h="148" w="322">
                  <a:moveTo>
                    <a:pt x="321" y="0"/>
                  </a:moveTo>
                  <a:lnTo>
                    <a:pt x="321" y="0"/>
                  </a:lnTo>
                  <a:cubicBezTo>
                    <a:pt x="276" y="21"/>
                    <a:pt x="214" y="41"/>
                    <a:pt x="174" y="82"/>
                  </a:cubicBezTo>
                  <a:cubicBezTo>
                    <a:pt x="148" y="82"/>
                    <a:pt x="128" y="102"/>
                    <a:pt x="108" y="102"/>
                  </a:cubicBezTo>
                  <a:cubicBezTo>
                    <a:pt x="87" y="127"/>
                    <a:pt x="47" y="127"/>
                    <a:pt x="21" y="127"/>
                  </a:cubicBezTo>
                  <a:lnTo>
                    <a:pt x="1" y="148"/>
                  </a:lnTo>
                  <a:lnTo>
                    <a:pt x="128" y="148"/>
                  </a:lnTo>
                  <a:cubicBezTo>
                    <a:pt x="148" y="127"/>
                    <a:pt x="174" y="127"/>
                    <a:pt x="214" y="102"/>
                  </a:cubicBezTo>
                  <a:cubicBezTo>
                    <a:pt x="255" y="82"/>
                    <a:pt x="276" y="41"/>
                    <a:pt x="321"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0"/>
            <p:cNvSpPr/>
            <p:nvPr/>
          </p:nvSpPr>
          <p:spPr>
            <a:xfrm>
              <a:off x="2756075" y="4003053"/>
              <a:ext cx="20394" cy="6503"/>
            </a:xfrm>
            <a:custGeom>
              <a:rect b="b" l="l" r="r" t="t"/>
              <a:pathLst>
                <a:path extrusionOk="0" h="88" w="276">
                  <a:moveTo>
                    <a:pt x="276" y="1"/>
                  </a:moveTo>
                  <a:lnTo>
                    <a:pt x="276" y="1"/>
                  </a:lnTo>
                  <a:cubicBezTo>
                    <a:pt x="210" y="21"/>
                    <a:pt x="148" y="21"/>
                    <a:pt x="108" y="46"/>
                  </a:cubicBezTo>
                  <a:cubicBezTo>
                    <a:pt x="82" y="67"/>
                    <a:pt x="62" y="67"/>
                    <a:pt x="21" y="67"/>
                  </a:cubicBezTo>
                  <a:lnTo>
                    <a:pt x="1" y="67"/>
                  </a:lnTo>
                  <a:cubicBezTo>
                    <a:pt x="42" y="87"/>
                    <a:pt x="62" y="87"/>
                    <a:pt x="108" y="87"/>
                  </a:cubicBezTo>
                  <a:cubicBezTo>
                    <a:pt x="128" y="67"/>
                    <a:pt x="169" y="67"/>
                    <a:pt x="189" y="67"/>
                  </a:cubicBezTo>
                  <a:cubicBezTo>
                    <a:pt x="210" y="46"/>
                    <a:pt x="235" y="21"/>
                    <a:pt x="276"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0"/>
            <p:cNvSpPr/>
            <p:nvPr/>
          </p:nvSpPr>
          <p:spPr>
            <a:xfrm>
              <a:off x="2757626" y="4017388"/>
              <a:ext cx="21872" cy="6059"/>
            </a:xfrm>
            <a:custGeom>
              <a:rect b="b" l="l" r="r" t="t"/>
              <a:pathLst>
                <a:path extrusionOk="0" h="82" w="296">
                  <a:moveTo>
                    <a:pt x="295" y="0"/>
                  </a:moveTo>
                  <a:lnTo>
                    <a:pt x="295" y="0"/>
                  </a:lnTo>
                  <a:cubicBezTo>
                    <a:pt x="255" y="20"/>
                    <a:pt x="234" y="20"/>
                    <a:pt x="189" y="20"/>
                  </a:cubicBezTo>
                  <a:cubicBezTo>
                    <a:pt x="148" y="41"/>
                    <a:pt x="107" y="61"/>
                    <a:pt x="61" y="61"/>
                  </a:cubicBezTo>
                  <a:cubicBezTo>
                    <a:pt x="61" y="74"/>
                    <a:pt x="52" y="79"/>
                    <a:pt x="41" y="81"/>
                  </a:cubicBezTo>
                  <a:lnTo>
                    <a:pt x="41" y="81"/>
                  </a:lnTo>
                  <a:cubicBezTo>
                    <a:pt x="27" y="79"/>
                    <a:pt x="14" y="74"/>
                    <a:pt x="0" y="61"/>
                  </a:cubicBezTo>
                  <a:lnTo>
                    <a:pt x="0" y="61"/>
                  </a:lnTo>
                  <a:lnTo>
                    <a:pt x="21" y="81"/>
                  </a:lnTo>
                  <a:cubicBezTo>
                    <a:pt x="28" y="81"/>
                    <a:pt x="34" y="81"/>
                    <a:pt x="41" y="81"/>
                  </a:cubicBezTo>
                  <a:lnTo>
                    <a:pt x="41" y="81"/>
                  </a:lnTo>
                  <a:cubicBezTo>
                    <a:pt x="48" y="81"/>
                    <a:pt x="54" y="81"/>
                    <a:pt x="61" y="81"/>
                  </a:cubicBezTo>
                  <a:lnTo>
                    <a:pt x="168" y="81"/>
                  </a:lnTo>
                  <a:cubicBezTo>
                    <a:pt x="214" y="61"/>
                    <a:pt x="255" y="20"/>
                    <a:pt x="295"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0"/>
            <p:cNvSpPr/>
            <p:nvPr/>
          </p:nvSpPr>
          <p:spPr>
            <a:xfrm>
              <a:off x="2756075" y="4031280"/>
              <a:ext cx="14040" cy="1552"/>
            </a:xfrm>
            <a:custGeom>
              <a:rect b="b" l="l" r="r" t="t"/>
              <a:pathLst>
                <a:path extrusionOk="0" h="21" w="190">
                  <a:moveTo>
                    <a:pt x="189" y="0"/>
                  </a:moveTo>
                  <a:cubicBezTo>
                    <a:pt x="170" y="0"/>
                    <a:pt x="134" y="0"/>
                    <a:pt x="113" y="16"/>
                  </a:cubicBezTo>
                  <a:lnTo>
                    <a:pt x="113" y="16"/>
                  </a:lnTo>
                  <a:cubicBezTo>
                    <a:pt x="139" y="13"/>
                    <a:pt x="164" y="9"/>
                    <a:pt x="189" y="0"/>
                  </a:cubicBezTo>
                  <a:close/>
                  <a:moveTo>
                    <a:pt x="113" y="16"/>
                  </a:moveTo>
                  <a:cubicBezTo>
                    <a:pt x="75" y="21"/>
                    <a:pt x="37" y="21"/>
                    <a:pt x="1" y="21"/>
                  </a:cubicBezTo>
                  <a:lnTo>
                    <a:pt x="108" y="21"/>
                  </a:lnTo>
                  <a:cubicBezTo>
                    <a:pt x="109" y="19"/>
                    <a:pt x="111" y="18"/>
                    <a:pt x="113" y="16"/>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0"/>
            <p:cNvSpPr/>
            <p:nvPr/>
          </p:nvSpPr>
          <p:spPr>
            <a:xfrm>
              <a:off x="2619669" y="3833914"/>
              <a:ext cx="1552" cy="74"/>
            </a:xfrm>
            <a:custGeom>
              <a:rect b="b" l="l" r="r" t="t"/>
              <a:pathLst>
                <a:path extrusionOk="0" h="1" w="21">
                  <a:moveTo>
                    <a:pt x="21" y="1"/>
                  </a:moveTo>
                  <a:lnTo>
                    <a:pt x="21" y="1"/>
                  </a:lnTo>
                  <a:lnTo>
                    <a:pt x="0" y="1"/>
                  </a:lnTo>
                  <a:close/>
                </a:path>
              </a:pathLst>
            </a:custGeom>
            <a:solidFill>
              <a:srgbClr val="7CA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0"/>
            <p:cNvSpPr/>
            <p:nvPr/>
          </p:nvSpPr>
          <p:spPr>
            <a:xfrm>
              <a:off x="2608733" y="3837313"/>
              <a:ext cx="1626" cy="74"/>
            </a:xfrm>
            <a:custGeom>
              <a:rect b="b" l="l" r="r" t="t"/>
              <a:pathLst>
                <a:path extrusionOk="0" h="1" w="22">
                  <a:moveTo>
                    <a:pt x="21" y="0"/>
                  </a:moveTo>
                  <a:lnTo>
                    <a:pt x="1" y="0"/>
                  </a:lnTo>
                  <a:lnTo>
                    <a:pt x="1" y="0"/>
                  </a:lnTo>
                  <a:lnTo>
                    <a:pt x="1" y="0"/>
                  </a:lnTo>
                  <a:close/>
                </a:path>
              </a:pathLst>
            </a:custGeom>
            <a:solidFill>
              <a:srgbClr val="7CA8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0"/>
            <p:cNvSpPr/>
            <p:nvPr/>
          </p:nvSpPr>
          <p:spPr>
            <a:xfrm>
              <a:off x="2615162" y="3849727"/>
              <a:ext cx="74" cy="74"/>
            </a:xfrm>
            <a:custGeom>
              <a:rect b="b" l="l" r="r" t="t"/>
              <a:pathLst>
                <a:path extrusionOk="0" h="1" w="1">
                  <a:moveTo>
                    <a:pt x="0" y="0"/>
                  </a:moveTo>
                  <a:lnTo>
                    <a:pt x="0" y="0"/>
                  </a:lnTo>
                  <a:lnTo>
                    <a:pt x="0"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0"/>
            <p:cNvSpPr/>
            <p:nvPr/>
          </p:nvSpPr>
          <p:spPr>
            <a:xfrm>
              <a:off x="2605777" y="3837313"/>
              <a:ext cx="1552" cy="74"/>
            </a:xfrm>
            <a:custGeom>
              <a:rect b="b" l="l" r="r" t="t"/>
              <a:pathLst>
                <a:path extrusionOk="0" h="1" w="21">
                  <a:moveTo>
                    <a:pt x="21" y="0"/>
                  </a:moveTo>
                  <a:lnTo>
                    <a:pt x="0" y="0"/>
                  </a:lnTo>
                  <a:lnTo>
                    <a:pt x="0" y="0"/>
                  </a:lnTo>
                  <a:lnTo>
                    <a:pt x="0"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0"/>
            <p:cNvSpPr/>
            <p:nvPr/>
          </p:nvSpPr>
          <p:spPr>
            <a:xfrm>
              <a:off x="2704202" y="3810638"/>
              <a:ext cx="6503" cy="4581"/>
            </a:xfrm>
            <a:custGeom>
              <a:rect b="b" l="l" r="r" t="t"/>
              <a:pathLst>
                <a:path extrusionOk="0" h="62" w="88">
                  <a:moveTo>
                    <a:pt x="21" y="0"/>
                  </a:moveTo>
                  <a:lnTo>
                    <a:pt x="1" y="21"/>
                  </a:lnTo>
                  <a:cubicBezTo>
                    <a:pt x="1" y="41"/>
                    <a:pt x="21" y="61"/>
                    <a:pt x="47" y="61"/>
                  </a:cubicBezTo>
                  <a:lnTo>
                    <a:pt x="67" y="61"/>
                  </a:lnTo>
                  <a:lnTo>
                    <a:pt x="67" y="41"/>
                  </a:lnTo>
                  <a:cubicBezTo>
                    <a:pt x="87" y="21"/>
                    <a:pt x="67" y="0"/>
                    <a:pt x="47"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0"/>
            <p:cNvSpPr/>
            <p:nvPr/>
          </p:nvSpPr>
          <p:spPr>
            <a:xfrm>
              <a:off x="2699695" y="3809087"/>
              <a:ext cx="4581" cy="4655"/>
            </a:xfrm>
            <a:custGeom>
              <a:rect b="b" l="l" r="r" t="t"/>
              <a:pathLst>
                <a:path extrusionOk="0" h="63" w="62">
                  <a:moveTo>
                    <a:pt x="1" y="1"/>
                  </a:moveTo>
                  <a:lnTo>
                    <a:pt x="1" y="21"/>
                  </a:lnTo>
                  <a:cubicBezTo>
                    <a:pt x="1" y="42"/>
                    <a:pt x="1" y="62"/>
                    <a:pt x="21" y="62"/>
                  </a:cubicBezTo>
                  <a:lnTo>
                    <a:pt x="42" y="62"/>
                  </a:lnTo>
                  <a:cubicBezTo>
                    <a:pt x="62" y="42"/>
                    <a:pt x="62" y="42"/>
                    <a:pt x="62" y="21"/>
                  </a:cubicBezTo>
                  <a:cubicBezTo>
                    <a:pt x="62" y="21"/>
                    <a:pt x="42" y="1"/>
                    <a:pt x="2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0"/>
            <p:cNvSpPr/>
            <p:nvPr/>
          </p:nvSpPr>
          <p:spPr>
            <a:xfrm>
              <a:off x="2618191" y="3880910"/>
              <a:ext cx="6429" cy="6503"/>
            </a:xfrm>
            <a:custGeom>
              <a:rect b="b" l="l" r="r" t="t"/>
              <a:pathLst>
                <a:path extrusionOk="0" h="88" w="87">
                  <a:moveTo>
                    <a:pt x="41" y="1"/>
                  </a:moveTo>
                  <a:lnTo>
                    <a:pt x="20" y="21"/>
                  </a:lnTo>
                  <a:lnTo>
                    <a:pt x="20" y="46"/>
                  </a:lnTo>
                  <a:cubicBezTo>
                    <a:pt x="0" y="67"/>
                    <a:pt x="20" y="87"/>
                    <a:pt x="41" y="87"/>
                  </a:cubicBezTo>
                  <a:cubicBezTo>
                    <a:pt x="66" y="87"/>
                    <a:pt x="66" y="67"/>
                    <a:pt x="66" y="67"/>
                  </a:cubicBezTo>
                  <a:cubicBezTo>
                    <a:pt x="87" y="67"/>
                    <a:pt x="87" y="46"/>
                    <a:pt x="87" y="46"/>
                  </a:cubicBezTo>
                  <a:cubicBezTo>
                    <a:pt x="87" y="21"/>
                    <a:pt x="66" y="1"/>
                    <a:pt x="4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0"/>
            <p:cNvSpPr/>
            <p:nvPr/>
          </p:nvSpPr>
          <p:spPr>
            <a:xfrm>
              <a:off x="2619669" y="3890294"/>
              <a:ext cx="4951" cy="6503"/>
            </a:xfrm>
            <a:custGeom>
              <a:rect b="b" l="l" r="r" t="t"/>
              <a:pathLst>
                <a:path extrusionOk="0" h="88" w="67">
                  <a:moveTo>
                    <a:pt x="21" y="1"/>
                  </a:moveTo>
                  <a:lnTo>
                    <a:pt x="0" y="21"/>
                  </a:lnTo>
                  <a:lnTo>
                    <a:pt x="0" y="46"/>
                  </a:lnTo>
                  <a:cubicBezTo>
                    <a:pt x="0" y="67"/>
                    <a:pt x="0" y="87"/>
                    <a:pt x="21" y="87"/>
                  </a:cubicBezTo>
                  <a:cubicBezTo>
                    <a:pt x="46" y="87"/>
                    <a:pt x="46" y="87"/>
                    <a:pt x="46" y="67"/>
                  </a:cubicBezTo>
                  <a:cubicBezTo>
                    <a:pt x="67" y="67"/>
                    <a:pt x="67" y="67"/>
                    <a:pt x="67" y="46"/>
                  </a:cubicBezTo>
                  <a:cubicBezTo>
                    <a:pt x="67" y="21"/>
                    <a:pt x="46" y="1"/>
                    <a:pt x="2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0"/>
            <p:cNvSpPr/>
            <p:nvPr/>
          </p:nvSpPr>
          <p:spPr>
            <a:xfrm>
              <a:off x="2611763" y="3893693"/>
              <a:ext cx="6503" cy="4581"/>
            </a:xfrm>
            <a:custGeom>
              <a:rect b="b" l="l" r="r" t="t"/>
              <a:pathLst>
                <a:path extrusionOk="0" h="62" w="88">
                  <a:moveTo>
                    <a:pt x="26" y="0"/>
                  </a:moveTo>
                  <a:lnTo>
                    <a:pt x="1" y="21"/>
                  </a:lnTo>
                  <a:cubicBezTo>
                    <a:pt x="1" y="41"/>
                    <a:pt x="26" y="62"/>
                    <a:pt x="46" y="62"/>
                  </a:cubicBezTo>
                  <a:lnTo>
                    <a:pt x="67" y="62"/>
                  </a:lnTo>
                  <a:lnTo>
                    <a:pt x="87" y="41"/>
                  </a:lnTo>
                  <a:cubicBezTo>
                    <a:pt x="87" y="21"/>
                    <a:pt x="67" y="0"/>
                    <a:pt x="46"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0"/>
            <p:cNvSpPr/>
            <p:nvPr/>
          </p:nvSpPr>
          <p:spPr>
            <a:xfrm>
              <a:off x="2624546" y="3910614"/>
              <a:ext cx="4581" cy="6429"/>
            </a:xfrm>
            <a:custGeom>
              <a:rect b="b" l="l" r="r" t="t"/>
              <a:pathLst>
                <a:path extrusionOk="0" h="87" w="62">
                  <a:moveTo>
                    <a:pt x="41" y="0"/>
                  </a:moveTo>
                  <a:cubicBezTo>
                    <a:pt x="21" y="0"/>
                    <a:pt x="21" y="0"/>
                    <a:pt x="1" y="26"/>
                  </a:cubicBezTo>
                  <a:lnTo>
                    <a:pt x="1" y="46"/>
                  </a:lnTo>
                  <a:cubicBezTo>
                    <a:pt x="1" y="67"/>
                    <a:pt x="1" y="87"/>
                    <a:pt x="21" y="87"/>
                  </a:cubicBezTo>
                  <a:cubicBezTo>
                    <a:pt x="41" y="87"/>
                    <a:pt x="41" y="87"/>
                    <a:pt x="62" y="67"/>
                  </a:cubicBezTo>
                  <a:lnTo>
                    <a:pt x="62" y="46"/>
                  </a:lnTo>
                  <a:cubicBezTo>
                    <a:pt x="62" y="26"/>
                    <a:pt x="62" y="0"/>
                    <a:pt x="4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0"/>
            <p:cNvSpPr/>
            <p:nvPr/>
          </p:nvSpPr>
          <p:spPr>
            <a:xfrm>
              <a:off x="2694818" y="3971871"/>
              <a:ext cx="4951" cy="4581"/>
            </a:xfrm>
            <a:custGeom>
              <a:rect b="b" l="l" r="r" t="t"/>
              <a:pathLst>
                <a:path extrusionOk="0" h="62" w="67">
                  <a:moveTo>
                    <a:pt x="1" y="1"/>
                  </a:moveTo>
                  <a:lnTo>
                    <a:pt x="1" y="21"/>
                  </a:lnTo>
                  <a:cubicBezTo>
                    <a:pt x="1" y="41"/>
                    <a:pt x="1" y="62"/>
                    <a:pt x="21" y="62"/>
                  </a:cubicBezTo>
                  <a:lnTo>
                    <a:pt x="67" y="62"/>
                  </a:lnTo>
                  <a:lnTo>
                    <a:pt x="67" y="41"/>
                  </a:lnTo>
                  <a:cubicBezTo>
                    <a:pt x="67" y="21"/>
                    <a:pt x="67" y="1"/>
                    <a:pt x="47"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0"/>
            <p:cNvSpPr/>
            <p:nvPr/>
          </p:nvSpPr>
          <p:spPr>
            <a:xfrm>
              <a:off x="2716986" y="3985762"/>
              <a:ext cx="4581" cy="4951"/>
            </a:xfrm>
            <a:custGeom>
              <a:rect b="b" l="l" r="r" t="t"/>
              <a:pathLst>
                <a:path extrusionOk="0" h="67" w="62">
                  <a:moveTo>
                    <a:pt x="1" y="1"/>
                  </a:moveTo>
                  <a:lnTo>
                    <a:pt x="1" y="26"/>
                  </a:lnTo>
                  <a:cubicBezTo>
                    <a:pt x="1" y="47"/>
                    <a:pt x="1" y="67"/>
                    <a:pt x="21" y="67"/>
                  </a:cubicBezTo>
                  <a:lnTo>
                    <a:pt x="42" y="67"/>
                  </a:lnTo>
                  <a:cubicBezTo>
                    <a:pt x="62" y="67"/>
                    <a:pt x="62" y="47"/>
                    <a:pt x="62" y="47"/>
                  </a:cubicBezTo>
                  <a:cubicBezTo>
                    <a:pt x="62" y="26"/>
                    <a:pt x="42" y="1"/>
                    <a:pt x="2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0"/>
            <p:cNvSpPr/>
            <p:nvPr/>
          </p:nvSpPr>
          <p:spPr>
            <a:xfrm>
              <a:off x="2707601" y="3978225"/>
              <a:ext cx="1626" cy="3103"/>
            </a:xfrm>
            <a:custGeom>
              <a:rect b="b" l="l" r="r" t="t"/>
              <a:pathLst>
                <a:path extrusionOk="0" h="42" w="22">
                  <a:moveTo>
                    <a:pt x="1" y="1"/>
                  </a:moveTo>
                  <a:lnTo>
                    <a:pt x="1" y="21"/>
                  </a:lnTo>
                  <a:lnTo>
                    <a:pt x="1" y="42"/>
                  </a:lnTo>
                  <a:lnTo>
                    <a:pt x="21" y="42"/>
                  </a:lnTo>
                  <a:lnTo>
                    <a:pt x="21" y="21"/>
                  </a:lnTo>
                  <a:lnTo>
                    <a:pt x="2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0"/>
            <p:cNvSpPr/>
            <p:nvPr/>
          </p:nvSpPr>
          <p:spPr>
            <a:xfrm>
              <a:off x="2726444" y="3995147"/>
              <a:ext cx="3030" cy="1995"/>
            </a:xfrm>
            <a:custGeom>
              <a:rect b="b" l="l" r="r" t="t"/>
              <a:pathLst>
                <a:path extrusionOk="0" h="27" w="41">
                  <a:moveTo>
                    <a:pt x="20" y="1"/>
                  </a:moveTo>
                  <a:lnTo>
                    <a:pt x="0" y="26"/>
                  </a:lnTo>
                  <a:lnTo>
                    <a:pt x="41" y="26"/>
                  </a:lnTo>
                  <a:lnTo>
                    <a:pt x="20"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0"/>
            <p:cNvSpPr/>
            <p:nvPr/>
          </p:nvSpPr>
          <p:spPr>
            <a:xfrm>
              <a:off x="2694818" y="3810638"/>
              <a:ext cx="1626" cy="1552"/>
            </a:xfrm>
            <a:custGeom>
              <a:rect b="b" l="l" r="r" t="t"/>
              <a:pathLst>
                <a:path extrusionOk="0" h="21" w="22">
                  <a:moveTo>
                    <a:pt x="1" y="0"/>
                  </a:moveTo>
                  <a:lnTo>
                    <a:pt x="1" y="21"/>
                  </a:lnTo>
                  <a:lnTo>
                    <a:pt x="21" y="21"/>
                  </a:lnTo>
                  <a:lnTo>
                    <a:pt x="2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0"/>
            <p:cNvSpPr/>
            <p:nvPr/>
          </p:nvSpPr>
          <p:spPr>
            <a:xfrm>
              <a:off x="2729400" y="3807239"/>
              <a:ext cx="1626" cy="1921"/>
            </a:xfrm>
            <a:custGeom>
              <a:rect b="b" l="l" r="r" t="t"/>
              <a:pathLst>
                <a:path extrusionOk="0" h="26" w="22">
                  <a:moveTo>
                    <a:pt x="1" y="1"/>
                  </a:moveTo>
                  <a:lnTo>
                    <a:pt x="1" y="26"/>
                  </a:lnTo>
                  <a:lnTo>
                    <a:pt x="21" y="26"/>
                  </a:lnTo>
                  <a:lnTo>
                    <a:pt x="2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0"/>
            <p:cNvSpPr/>
            <p:nvPr/>
          </p:nvSpPr>
          <p:spPr>
            <a:xfrm>
              <a:off x="2610285" y="3816624"/>
              <a:ext cx="3473" cy="3473"/>
            </a:xfrm>
            <a:custGeom>
              <a:rect b="b" l="l" r="r" t="t"/>
              <a:pathLst>
                <a:path extrusionOk="0" h="47" w="47">
                  <a:moveTo>
                    <a:pt x="0" y="1"/>
                  </a:moveTo>
                  <a:lnTo>
                    <a:pt x="0" y="26"/>
                  </a:lnTo>
                  <a:lnTo>
                    <a:pt x="0" y="47"/>
                  </a:lnTo>
                  <a:lnTo>
                    <a:pt x="21" y="47"/>
                  </a:lnTo>
                  <a:lnTo>
                    <a:pt x="46" y="26"/>
                  </a:lnTo>
                  <a:cubicBezTo>
                    <a:pt x="46" y="1"/>
                    <a:pt x="21" y="1"/>
                    <a:pt x="2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0"/>
            <p:cNvSpPr/>
            <p:nvPr/>
          </p:nvSpPr>
          <p:spPr>
            <a:xfrm>
              <a:off x="2605777" y="3829407"/>
              <a:ext cx="3030" cy="4581"/>
            </a:xfrm>
            <a:custGeom>
              <a:rect b="b" l="l" r="r" t="t"/>
              <a:pathLst>
                <a:path extrusionOk="0" h="62" w="41">
                  <a:moveTo>
                    <a:pt x="0" y="1"/>
                  </a:moveTo>
                  <a:lnTo>
                    <a:pt x="0" y="21"/>
                  </a:lnTo>
                  <a:cubicBezTo>
                    <a:pt x="0" y="41"/>
                    <a:pt x="0" y="62"/>
                    <a:pt x="21" y="62"/>
                  </a:cubicBezTo>
                  <a:lnTo>
                    <a:pt x="41" y="41"/>
                  </a:lnTo>
                  <a:lnTo>
                    <a:pt x="41" y="21"/>
                  </a:lnTo>
                  <a:cubicBezTo>
                    <a:pt x="41" y="21"/>
                    <a:pt x="41" y="1"/>
                    <a:pt x="2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0"/>
            <p:cNvSpPr/>
            <p:nvPr/>
          </p:nvSpPr>
          <p:spPr>
            <a:xfrm>
              <a:off x="2626024" y="3804210"/>
              <a:ext cx="7980" cy="7980"/>
            </a:xfrm>
            <a:custGeom>
              <a:rect b="b" l="l" r="r" t="t"/>
              <a:pathLst>
                <a:path extrusionOk="0" h="108" w="108">
                  <a:moveTo>
                    <a:pt x="42" y="1"/>
                  </a:moveTo>
                  <a:cubicBezTo>
                    <a:pt x="42" y="1"/>
                    <a:pt x="21" y="1"/>
                    <a:pt x="21" y="21"/>
                  </a:cubicBezTo>
                  <a:cubicBezTo>
                    <a:pt x="1" y="21"/>
                    <a:pt x="1" y="42"/>
                    <a:pt x="1" y="42"/>
                  </a:cubicBezTo>
                  <a:lnTo>
                    <a:pt x="1" y="87"/>
                  </a:lnTo>
                  <a:cubicBezTo>
                    <a:pt x="21" y="108"/>
                    <a:pt x="21" y="108"/>
                    <a:pt x="42" y="108"/>
                  </a:cubicBezTo>
                  <a:lnTo>
                    <a:pt x="87" y="108"/>
                  </a:lnTo>
                  <a:cubicBezTo>
                    <a:pt x="87" y="87"/>
                    <a:pt x="108" y="87"/>
                    <a:pt x="108" y="67"/>
                  </a:cubicBezTo>
                  <a:cubicBezTo>
                    <a:pt x="108" y="42"/>
                    <a:pt x="87" y="42"/>
                    <a:pt x="87" y="21"/>
                  </a:cubicBezTo>
                  <a:cubicBezTo>
                    <a:pt x="87" y="21"/>
                    <a:pt x="62" y="1"/>
                    <a:pt x="42"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0"/>
            <p:cNvSpPr/>
            <p:nvPr/>
          </p:nvSpPr>
          <p:spPr>
            <a:xfrm>
              <a:off x="2626024" y="3829407"/>
              <a:ext cx="1626" cy="3103"/>
            </a:xfrm>
            <a:custGeom>
              <a:rect b="b" l="l" r="r" t="t"/>
              <a:pathLst>
                <a:path extrusionOk="0" h="42" w="22">
                  <a:moveTo>
                    <a:pt x="1" y="1"/>
                  </a:moveTo>
                  <a:lnTo>
                    <a:pt x="1" y="21"/>
                  </a:lnTo>
                  <a:cubicBezTo>
                    <a:pt x="1" y="21"/>
                    <a:pt x="1" y="41"/>
                    <a:pt x="21" y="41"/>
                  </a:cubicBezTo>
                  <a:lnTo>
                    <a:pt x="21" y="21"/>
                  </a:lnTo>
                  <a:lnTo>
                    <a:pt x="2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0"/>
            <p:cNvSpPr/>
            <p:nvPr/>
          </p:nvSpPr>
          <p:spPr>
            <a:xfrm>
              <a:off x="2615162" y="3854235"/>
              <a:ext cx="6059" cy="6429"/>
            </a:xfrm>
            <a:custGeom>
              <a:rect b="b" l="l" r="r" t="t"/>
              <a:pathLst>
                <a:path extrusionOk="0" h="87" w="82">
                  <a:moveTo>
                    <a:pt x="41" y="0"/>
                  </a:moveTo>
                  <a:cubicBezTo>
                    <a:pt x="41" y="0"/>
                    <a:pt x="21" y="0"/>
                    <a:pt x="21" y="26"/>
                  </a:cubicBezTo>
                  <a:cubicBezTo>
                    <a:pt x="0" y="26"/>
                    <a:pt x="0" y="26"/>
                    <a:pt x="0" y="46"/>
                  </a:cubicBezTo>
                  <a:cubicBezTo>
                    <a:pt x="0" y="67"/>
                    <a:pt x="21" y="87"/>
                    <a:pt x="41" y="87"/>
                  </a:cubicBezTo>
                  <a:lnTo>
                    <a:pt x="61" y="87"/>
                  </a:lnTo>
                  <a:cubicBezTo>
                    <a:pt x="82" y="67"/>
                    <a:pt x="82" y="67"/>
                    <a:pt x="82" y="46"/>
                  </a:cubicBezTo>
                  <a:cubicBezTo>
                    <a:pt x="82" y="26"/>
                    <a:pt x="61" y="0"/>
                    <a:pt x="4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0"/>
            <p:cNvSpPr/>
            <p:nvPr/>
          </p:nvSpPr>
          <p:spPr>
            <a:xfrm>
              <a:off x="2660606" y="3796377"/>
              <a:ext cx="6133" cy="6429"/>
            </a:xfrm>
            <a:custGeom>
              <a:rect b="b" l="l" r="r" t="t"/>
              <a:pathLst>
                <a:path extrusionOk="0" h="87" w="83">
                  <a:moveTo>
                    <a:pt x="21" y="0"/>
                  </a:moveTo>
                  <a:cubicBezTo>
                    <a:pt x="21" y="20"/>
                    <a:pt x="1" y="20"/>
                    <a:pt x="1" y="46"/>
                  </a:cubicBezTo>
                  <a:cubicBezTo>
                    <a:pt x="1" y="46"/>
                    <a:pt x="21" y="87"/>
                    <a:pt x="42" y="87"/>
                  </a:cubicBezTo>
                  <a:lnTo>
                    <a:pt x="62" y="66"/>
                  </a:lnTo>
                  <a:cubicBezTo>
                    <a:pt x="82" y="66"/>
                    <a:pt x="82" y="46"/>
                    <a:pt x="82" y="46"/>
                  </a:cubicBezTo>
                  <a:cubicBezTo>
                    <a:pt x="82" y="20"/>
                    <a:pt x="62" y="0"/>
                    <a:pt x="42"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0"/>
            <p:cNvSpPr/>
            <p:nvPr/>
          </p:nvSpPr>
          <p:spPr>
            <a:xfrm>
              <a:off x="2682404" y="3790318"/>
              <a:ext cx="4655" cy="4581"/>
            </a:xfrm>
            <a:custGeom>
              <a:rect b="b" l="l" r="r" t="t"/>
              <a:pathLst>
                <a:path extrusionOk="0" h="62" w="63">
                  <a:moveTo>
                    <a:pt x="21" y="1"/>
                  </a:moveTo>
                  <a:cubicBezTo>
                    <a:pt x="1" y="21"/>
                    <a:pt x="1" y="21"/>
                    <a:pt x="1" y="41"/>
                  </a:cubicBezTo>
                  <a:cubicBezTo>
                    <a:pt x="1" y="41"/>
                    <a:pt x="1" y="62"/>
                    <a:pt x="21" y="62"/>
                  </a:cubicBezTo>
                  <a:lnTo>
                    <a:pt x="62" y="62"/>
                  </a:lnTo>
                  <a:lnTo>
                    <a:pt x="62" y="41"/>
                  </a:lnTo>
                  <a:cubicBezTo>
                    <a:pt x="62" y="21"/>
                    <a:pt x="62" y="1"/>
                    <a:pt x="42"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0"/>
            <p:cNvSpPr/>
            <p:nvPr/>
          </p:nvSpPr>
          <p:spPr>
            <a:xfrm>
              <a:off x="2643315" y="3929383"/>
              <a:ext cx="4581" cy="4951"/>
            </a:xfrm>
            <a:custGeom>
              <a:rect b="b" l="l" r="r" t="t"/>
              <a:pathLst>
                <a:path extrusionOk="0" h="67" w="62">
                  <a:moveTo>
                    <a:pt x="1" y="1"/>
                  </a:moveTo>
                  <a:lnTo>
                    <a:pt x="1" y="26"/>
                  </a:lnTo>
                  <a:cubicBezTo>
                    <a:pt x="1" y="47"/>
                    <a:pt x="1" y="67"/>
                    <a:pt x="21" y="67"/>
                  </a:cubicBezTo>
                  <a:cubicBezTo>
                    <a:pt x="21" y="67"/>
                    <a:pt x="42" y="67"/>
                    <a:pt x="42" y="47"/>
                  </a:cubicBezTo>
                  <a:cubicBezTo>
                    <a:pt x="62" y="26"/>
                    <a:pt x="42" y="1"/>
                    <a:pt x="2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0"/>
            <p:cNvSpPr/>
            <p:nvPr/>
          </p:nvSpPr>
          <p:spPr>
            <a:xfrm>
              <a:off x="2668143" y="3953102"/>
              <a:ext cx="1995" cy="1552"/>
            </a:xfrm>
            <a:custGeom>
              <a:rect b="b" l="l" r="r" t="t"/>
              <a:pathLst>
                <a:path extrusionOk="0" h="21" w="27">
                  <a:moveTo>
                    <a:pt x="1" y="0"/>
                  </a:moveTo>
                  <a:lnTo>
                    <a:pt x="26" y="21"/>
                  </a:lnTo>
                  <a:lnTo>
                    <a:pt x="26"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0"/>
            <p:cNvSpPr/>
            <p:nvPr/>
          </p:nvSpPr>
          <p:spPr>
            <a:xfrm>
              <a:off x="2740336" y="4010960"/>
              <a:ext cx="6429" cy="4951"/>
            </a:xfrm>
            <a:custGeom>
              <a:rect b="b" l="l" r="r" t="t"/>
              <a:pathLst>
                <a:path extrusionOk="0" h="67" w="87">
                  <a:moveTo>
                    <a:pt x="21" y="1"/>
                  </a:moveTo>
                  <a:cubicBezTo>
                    <a:pt x="21" y="21"/>
                    <a:pt x="0" y="21"/>
                    <a:pt x="0" y="41"/>
                  </a:cubicBezTo>
                  <a:cubicBezTo>
                    <a:pt x="0" y="41"/>
                    <a:pt x="21" y="67"/>
                    <a:pt x="41" y="67"/>
                  </a:cubicBezTo>
                  <a:lnTo>
                    <a:pt x="66" y="67"/>
                  </a:lnTo>
                  <a:lnTo>
                    <a:pt x="87" y="41"/>
                  </a:lnTo>
                  <a:cubicBezTo>
                    <a:pt x="87" y="21"/>
                    <a:pt x="66" y="1"/>
                    <a:pt x="4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0"/>
            <p:cNvSpPr/>
            <p:nvPr/>
          </p:nvSpPr>
          <p:spPr>
            <a:xfrm>
              <a:off x="2746690" y="4029728"/>
              <a:ext cx="3103" cy="3103"/>
            </a:xfrm>
            <a:custGeom>
              <a:rect b="b" l="l" r="r" t="t"/>
              <a:pathLst>
                <a:path extrusionOk="0" h="42" w="42">
                  <a:moveTo>
                    <a:pt x="21" y="1"/>
                  </a:moveTo>
                  <a:lnTo>
                    <a:pt x="1" y="21"/>
                  </a:lnTo>
                  <a:lnTo>
                    <a:pt x="21" y="42"/>
                  </a:lnTo>
                  <a:lnTo>
                    <a:pt x="41" y="42"/>
                  </a:lnTo>
                  <a:lnTo>
                    <a:pt x="41" y="21"/>
                  </a:lnTo>
                  <a:cubicBezTo>
                    <a:pt x="41" y="1"/>
                    <a:pt x="41" y="1"/>
                    <a:pt x="2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0"/>
            <p:cNvSpPr/>
            <p:nvPr/>
          </p:nvSpPr>
          <p:spPr>
            <a:xfrm>
              <a:off x="2746690" y="4040664"/>
              <a:ext cx="1626" cy="1552"/>
            </a:xfrm>
            <a:custGeom>
              <a:rect b="b" l="l" r="r" t="t"/>
              <a:pathLst>
                <a:path extrusionOk="0" h="21" w="22">
                  <a:moveTo>
                    <a:pt x="1" y="0"/>
                  </a:moveTo>
                  <a:lnTo>
                    <a:pt x="1" y="21"/>
                  </a:lnTo>
                  <a:lnTo>
                    <a:pt x="21" y="21"/>
                  </a:lnTo>
                  <a:lnTo>
                    <a:pt x="2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0"/>
            <p:cNvSpPr/>
            <p:nvPr/>
          </p:nvSpPr>
          <p:spPr>
            <a:xfrm>
              <a:off x="2607255" y="3865466"/>
              <a:ext cx="4581" cy="6133"/>
            </a:xfrm>
            <a:custGeom>
              <a:rect b="b" l="l" r="r" t="t"/>
              <a:pathLst>
                <a:path extrusionOk="0" h="83" w="62">
                  <a:moveTo>
                    <a:pt x="41" y="1"/>
                  </a:moveTo>
                  <a:cubicBezTo>
                    <a:pt x="21" y="1"/>
                    <a:pt x="21" y="1"/>
                    <a:pt x="1" y="21"/>
                  </a:cubicBezTo>
                  <a:lnTo>
                    <a:pt x="1" y="42"/>
                  </a:lnTo>
                  <a:cubicBezTo>
                    <a:pt x="1" y="62"/>
                    <a:pt x="1" y="82"/>
                    <a:pt x="21" y="82"/>
                  </a:cubicBezTo>
                  <a:cubicBezTo>
                    <a:pt x="41" y="82"/>
                    <a:pt x="41" y="82"/>
                    <a:pt x="41" y="62"/>
                  </a:cubicBezTo>
                  <a:cubicBezTo>
                    <a:pt x="62" y="62"/>
                    <a:pt x="62" y="62"/>
                    <a:pt x="62" y="42"/>
                  </a:cubicBezTo>
                  <a:cubicBezTo>
                    <a:pt x="62" y="21"/>
                    <a:pt x="41" y="1"/>
                    <a:pt x="4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0"/>
            <p:cNvSpPr/>
            <p:nvPr/>
          </p:nvSpPr>
          <p:spPr>
            <a:xfrm>
              <a:off x="2597871" y="3857634"/>
              <a:ext cx="1552" cy="1552"/>
            </a:xfrm>
            <a:custGeom>
              <a:rect b="b" l="l" r="r" t="t"/>
              <a:pathLst>
                <a:path extrusionOk="0" h="21" w="21">
                  <a:moveTo>
                    <a:pt x="0" y="0"/>
                  </a:moveTo>
                  <a:lnTo>
                    <a:pt x="0" y="21"/>
                  </a:lnTo>
                  <a:lnTo>
                    <a:pt x="21" y="21"/>
                  </a:lnTo>
                  <a:lnTo>
                    <a:pt x="2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4" name="Google Shape;4194;p70"/>
          <p:cNvGrpSpPr/>
          <p:nvPr/>
        </p:nvGrpSpPr>
        <p:grpSpPr>
          <a:xfrm>
            <a:off x="2598620" y="1568864"/>
            <a:ext cx="261653" cy="247760"/>
            <a:chOff x="2598620" y="1568864"/>
            <a:chExt cx="261653" cy="247760"/>
          </a:xfrm>
        </p:grpSpPr>
        <p:sp>
          <p:nvSpPr>
            <p:cNvPr id="4195" name="Google Shape;4195;p70"/>
            <p:cNvSpPr/>
            <p:nvPr/>
          </p:nvSpPr>
          <p:spPr>
            <a:xfrm>
              <a:off x="2650049" y="1734973"/>
              <a:ext cx="58006" cy="51577"/>
            </a:xfrm>
            <a:custGeom>
              <a:rect b="b" l="l" r="r" t="t"/>
              <a:pathLst>
                <a:path extrusionOk="0" h="698" w="785">
                  <a:moveTo>
                    <a:pt x="723" y="1"/>
                  </a:moveTo>
                  <a:cubicBezTo>
                    <a:pt x="555" y="21"/>
                    <a:pt x="362" y="87"/>
                    <a:pt x="235" y="215"/>
                  </a:cubicBezTo>
                  <a:cubicBezTo>
                    <a:pt x="128" y="342"/>
                    <a:pt x="1" y="510"/>
                    <a:pt x="47" y="698"/>
                  </a:cubicBezTo>
                  <a:lnTo>
                    <a:pt x="47" y="677"/>
                  </a:lnTo>
                  <a:cubicBezTo>
                    <a:pt x="87" y="637"/>
                    <a:pt x="128" y="616"/>
                    <a:pt x="174" y="596"/>
                  </a:cubicBezTo>
                  <a:cubicBezTo>
                    <a:pt x="276" y="530"/>
                    <a:pt x="403" y="443"/>
                    <a:pt x="510" y="342"/>
                  </a:cubicBezTo>
                  <a:cubicBezTo>
                    <a:pt x="616" y="255"/>
                    <a:pt x="723" y="128"/>
                    <a:pt x="784" y="1"/>
                  </a:cubicBezTo>
                  <a:close/>
                </a:path>
              </a:pathLst>
            </a:custGeom>
            <a:solidFill>
              <a:srgbClr val="F29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0"/>
            <p:cNvSpPr/>
            <p:nvPr/>
          </p:nvSpPr>
          <p:spPr>
            <a:xfrm>
              <a:off x="2678276" y="1736525"/>
              <a:ext cx="37685" cy="75223"/>
            </a:xfrm>
            <a:custGeom>
              <a:rect b="b" l="l" r="r" t="t"/>
              <a:pathLst>
                <a:path extrusionOk="0" h="1018" w="510">
                  <a:moveTo>
                    <a:pt x="509" y="0"/>
                  </a:moveTo>
                  <a:lnTo>
                    <a:pt x="509" y="0"/>
                  </a:lnTo>
                  <a:cubicBezTo>
                    <a:pt x="341" y="107"/>
                    <a:pt x="194" y="275"/>
                    <a:pt x="107" y="468"/>
                  </a:cubicBezTo>
                  <a:cubicBezTo>
                    <a:pt x="67" y="529"/>
                    <a:pt x="46" y="616"/>
                    <a:pt x="21" y="702"/>
                  </a:cubicBezTo>
                  <a:cubicBezTo>
                    <a:pt x="21" y="743"/>
                    <a:pt x="0" y="784"/>
                    <a:pt x="0" y="829"/>
                  </a:cubicBezTo>
                  <a:cubicBezTo>
                    <a:pt x="0" y="890"/>
                    <a:pt x="0" y="957"/>
                    <a:pt x="21" y="1018"/>
                  </a:cubicBezTo>
                  <a:lnTo>
                    <a:pt x="46" y="997"/>
                  </a:lnTo>
                  <a:lnTo>
                    <a:pt x="46" y="977"/>
                  </a:lnTo>
                  <a:cubicBezTo>
                    <a:pt x="87" y="911"/>
                    <a:pt x="148" y="850"/>
                    <a:pt x="214" y="763"/>
                  </a:cubicBezTo>
                  <a:cubicBezTo>
                    <a:pt x="255" y="702"/>
                    <a:pt x="321" y="636"/>
                    <a:pt x="362" y="550"/>
                  </a:cubicBezTo>
                  <a:cubicBezTo>
                    <a:pt x="402" y="468"/>
                    <a:pt x="428" y="382"/>
                    <a:pt x="448" y="295"/>
                  </a:cubicBezTo>
                  <a:cubicBezTo>
                    <a:pt x="489" y="214"/>
                    <a:pt x="489" y="107"/>
                    <a:pt x="509" y="0"/>
                  </a:cubicBezTo>
                  <a:close/>
                </a:path>
              </a:pathLst>
            </a:custGeom>
            <a:solidFill>
              <a:srgbClr val="F29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0"/>
            <p:cNvSpPr/>
            <p:nvPr/>
          </p:nvSpPr>
          <p:spPr>
            <a:xfrm>
              <a:off x="2709828" y="1736525"/>
              <a:ext cx="24902" cy="80099"/>
            </a:xfrm>
            <a:custGeom>
              <a:rect b="b" l="l" r="r" t="t"/>
              <a:pathLst>
                <a:path extrusionOk="0" h="1084" w="337">
                  <a:moveTo>
                    <a:pt x="230" y="0"/>
                  </a:moveTo>
                  <a:cubicBezTo>
                    <a:pt x="148" y="87"/>
                    <a:pt x="102" y="194"/>
                    <a:pt x="62" y="295"/>
                  </a:cubicBezTo>
                  <a:cubicBezTo>
                    <a:pt x="21" y="382"/>
                    <a:pt x="1" y="468"/>
                    <a:pt x="1" y="550"/>
                  </a:cubicBezTo>
                  <a:cubicBezTo>
                    <a:pt x="1" y="743"/>
                    <a:pt x="41" y="911"/>
                    <a:pt x="128" y="1084"/>
                  </a:cubicBezTo>
                  <a:cubicBezTo>
                    <a:pt x="209" y="911"/>
                    <a:pt x="275" y="763"/>
                    <a:pt x="296" y="595"/>
                  </a:cubicBezTo>
                  <a:cubicBezTo>
                    <a:pt x="336" y="402"/>
                    <a:pt x="296" y="194"/>
                    <a:pt x="230" y="0"/>
                  </a:cubicBezTo>
                  <a:close/>
                </a:path>
              </a:pathLst>
            </a:custGeom>
            <a:solidFill>
              <a:srgbClr val="F29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0"/>
            <p:cNvSpPr/>
            <p:nvPr/>
          </p:nvSpPr>
          <p:spPr>
            <a:xfrm>
              <a:off x="2734656" y="1739481"/>
              <a:ext cx="26749" cy="69681"/>
            </a:xfrm>
            <a:custGeom>
              <a:rect b="b" l="l" r="r" t="t"/>
              <a:pathLst>
                <a:path extrusionOk="0" h="943" w="362">
                  <a:moveTo>
                    <a:pt x="21" y="1"/>
                  </a:moveTo>
                  <a:lnTo>
                    <a:pt x="21" y="1"/>
                  </a:lnTo>
                  <a:cubicBezTo>
                    <a:pt x="0" y="194"/>
                    <a:pt x="0" y="408"/>
                    <a:pt x="87" y="596"/>
                  </a:cubicBezTo>
                  <a:cubicBezTo>
                    <a:pt x="128" y="683"/>
                    <a:pt x="173" y="744"/>
                    <a:pt x="214" y="810"/>
                  </a:cubicBezTo>
                  <a:cubicBezTo>
                    <a:pt x="234" y="830"/>
                    <a:pt x="255" y="871"/>
                    <a:pt x="301" y="891"/>
                  </a:cubicBezTo>
                  <a:cubicBezTo>
                    <a:pt x="301" y="912"/>
                    <a:pt x="327" y="942"/>
                    <a:pt x="337" y="942"/>
                  </a:cubicBezTo>
                  <a:cubicBezTo>
                    <a:pt x="340" y="942"/>
                    <a:pt x="341" y="941"/>
                    <a:pt x="341" y="937"/>
                  </a:cubicBezTo>
                  <a:cubicBezTo>
                    <a:pt x="362" y="789"/>
                    <a:pt x="362" y="637"/>
                    <a:pt x="321" y="489"/>
                  </a:cubicBezTo>
                  <a:cubicBezTo>
                    <a:pt x="275" y="301"/>
                    <a:pt x="148" y="128"/>
                    <a:pt x="21" y="1"/>
                  </a:cubicBezTo>
                  <a:close/>
                </a:path>
              </a:pathLst>
            </a:custGeom>
            <a:solidFill>
              <a:srgbClr val="F29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0"/>
            <p:cNvSpPr/>
            <p:nvPr/>
          </p:nvSpPr>
          <p:spPr>
            <a:xfrm>
              <a:off x="2748917" y="1732018"/>
              <a:ext cx="48547" cy="57932"/>
            </a:xfrm>
            <a:custGeom>
              <a:rect b="b" l="l" r="r" t="t"/>
              <a:pathLst>
                <a:path extrusionOk="0" h="784" w="657">
                  <a:moveTo>
                    <a:pt x="1" y="0"/>
                  </a:moveTo>
                  <a:cubicBezTo>
                    <a:pt x="41" y="168"/>
                    <a:pt x="108" y="336"/>
                    <a:pt x="235" y="483"/>
                  </a:cubicBezTo>
                  <a:cubicBezTo>
                    <a:pt x="336" y="590"/>
                    <a:pt x="489" y="656"/>
                    <a:pt x="591" y="763"/>
                  </a:cubicBezTo>
                  <a:cubicBezTo>
                    <a:pt x="616" y="763"/>
                    <a:pt x="616" y="784"/>
                    <a:pt x="637" y="784"/>
                  </a:cubicBezTo>
                  <a:cubicBezTo>
                    <a:pt x="657" y="697"/>
                    <a:pt x="657" y="611"/>
                    <a:pt x="616" y="529"/>
                  </a:cubicBezTo>
                  <a:cubicBezTo>
                    <a:pt x="591" y="443"/>
                    <a:pt x="530" y="382"/>
                    <a:pt x="489" y="316"/>
                  </a:cubicBezTo>
                  <a:cubicBezTo>
                    <a:pt x="362" y="168"/>
                    <a:pt x="189" y="61"/>
                    <a:pt x="1" y="0"/>
                  </a:cubicBezTo>
                  <a:close/>
                </a:path>
              </a:pathLst>
            </a:custGeom>
            <a:solidFill>
              <a:srgbClr val="F29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0"/>
            <p:cNvSpPr/>
            <p:nvPr/>
          </p:nvSpPr>
          <p:spPr>
            <a:xfrm>
              <a:off x="2697045" y="1568864"/>
              <a:ext cx="31700" cy="130125"/>
            </a:xfrm>
            <a:custGeom>
              <a:rect b="b" l="l" r="r" t="t"/>
              <a:pathLst>
                <a:path extrusionOk="0" h="1761" w="429">
                  <a:moveTo>
                    <a:pt x="148" y="1"/>
                  </a:moveTo>
                  <a:cubicBezTo>
                    <a:pt x="108" y="67"/>
                    <a:pt x="87" y="128"/>
                    <a:pt x="87" y="214"/>
                  </a:cubicBezTo>
                  <a:cubicBezTo>
                    <a:pt x="21" y="448"/>
                    <a:pt x="1" y="703"/>
                    <a:pt x="21" y="937"/>
                  </a:cubicBezTo>
                  <a:cubicBezTo>
                    <a:pt x="47" y="1232"/>
                    <a:pt x="148" y="1506"/>
                    <a:pt x="301" y="1761"/>
                  </a:cubicBezTo>
                  <a:cubicBezTo>
                    <a:pt x="382" y="1508"/>
                    <a:pt x="428" y="1254"/>
                    <a:pt x="428" y="1001"/>
                  </a:cubicBezTo>
                  <a:lnTo>
                    <a:pt x="428" y="1001"/>
                  </a:lnTo>
                  <a:cubicBezTo>
                    <a:pt x="428" y="1007"/>
                    <a:pt x="428" y="1012"/>
                    <a:pt x="428" y="1018"/>
                  </a:cubicBezTo>
                  <a:lnTo>
                    <a:pt x="428" y="998"/>
                  </a:lnTo>
                  <a:cubicBezTo>
                    <a:pt x="428" y="999"/>
                    <a:pt x="428" y="1000"/>
                    <a:pt x="428" y="1001"/>
                  </a:cubicBezTo>
                  <a:lnTo>
                    <a:pt x="428" y="1001"/>
                  </a:lnTo>
                  <a:cubicBezTo>
                    <a:pt x="428" y="903"/>
                    <a:pt x="427" y="825"/>
                    <a:pt x="403" y="743"/>
                  </a:cubicBezTo>
                  <a:cubicBezTo>
                    <a:pt x="382" y="636"/>
                    <a:pt x="362" y="555"/>
                    <a:pt x="342" y="469"/>
                  </a:cubicBezTo>
                  <a:lnTo>
                    <a:pt x="342" y="489"/>
                  </a:lnTo>
                  <a:cubicBezTo>
                    <a:pt x="321" y="402"/>
                    <a:pt x="275" y="301"/>
                    <a:pt x="235" y="194"/>
                  </a:cubicBezTo>
                  <a:cubicBezTo>
                    <a:pt x="235" y="128"/>
                    <a:pt x="194" y="67"/>
                    <a:pt x="148" y="21"/>
                  </a:cubicBezTo>
                  <a:lnTo>
                    <a:pt x="148"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0"/>
            <p:cNvSpPr/>
            <p:nvPr/>
          </p:nvSpPr>
          <p:spPr>
            <a:xfrm>
              <a:off x="2645542" y="1592584"/>
              <a:ext cx="23424" cy="111282"/>
            </a:xfrm>
            <a:custGeom>
              <a:rect b="b" l="l" r="r" t="t"/>
              <a:pathLst>
                <a:path extrusionOk="0" h="1506" w="317">
                  <a:moveTo>
                    <a:pt x="169" y="0"/>
                  </a:moveTo>
                  <a:cubicBezTo>
                    <a:pt x="108" y="61"/>
                    <a:pt x="82" y="188"/>
                    <a:pt x="62" y="275"/>
                  </a:cubicBezTo>
                  <a:cubicBezTo>
                    <a:pt x="42" y="402"/>
                    <a:pt x="1" y="529"/>
                    <a:pt x="1" y="656"/>
                  </a:cubicBezTo>
                  <a:cubicBezTo>
                    <a:pt x="1" y="743"/>
                    <a:pt x="1" y="804"/>
                    <a:pt x="21" y="870"/>
                  </a:cubicBezTo>
                  <a:cubicBezTo>
                    <a:pt x="42" y="951"/>
                    <a:pt x="62" y="1017"/>
                    <a:pt x="82" y="1099"/>
                  </a:cubicBezTo>
                  <a:cubicBezTo>
                    <a:pt x="128" y="1251"/>
                    <a:pt x="209" y="1379"/>
                    <a:pt x="276" y="1506"/>
                  </a:cubicBezTo>
                  <a:cubicBezTo>
                    <a:pt x="296" y="1353"/>
                    <a:pt x="316" y="1206"/>
                    <a:pt x="296" y="1038"/>
                  </a:cubicBezTo>
                  <a:lnTo>
                    <a:pt x="296" y="911"/>
                  </a:lnTo>
                  <a:lnTo>
                    <a:pt x="296" y="804"/>
                  </a:lnTo>
                  <a:lnTo>
                    <a:pt x="296" y="677"/>
                  </a:lnTo>
                  <a:cubicBezTo>
                    <a:pt x="296" y="529"/>
                    <a:pt x="276" y="402"/>
                    <a:pt x="255" y="275"/>
                  </a:cubicBezTo>
                  <a:cubicBezTo>
                    <a:pt x="235" y="234"/>
                    <a:pt x="209" y="188"/>
                    <a:pt x="209" y="127"/>
                  </a:cubicBezTo>
                  <a:cubicBezTo>
                    <a:pt x="189" y="81"/>
                    <a:pt x="169" y="41"/>
                    <a:pt x="169"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0"/>
            <p:cNvSpPr/>
            <p:nvPr/>
          </p:nvSpPr>
          <p:spPr>
            <a:xfrm>
              <a:off x="2754977" y="1584677"/>
              <a:ext cx="22242" cy="106405"/>
            </a:xfrm>
            <a:custGeom>
              <a:rect b="b" l="l" r="r" t="t"/>
              <a:pathLst>
                <a:path extrusionOk="0" h="1440" w="301">
                  <a:moveTo>
                    <a:pt x="214" y="0"/>
                  </a:moveTo>
                  <a:lnTo>
                    <a:pt x="214" y="21"/>
                  </a:lnTo>
                  <a:cubicBezTo>
                    <a:pt x="153" y="107"/>
                    <a:pt x="107" y="214"/>
                    <a:pt x="87" y="316"/>
                  </a:cubicBezTo>
                  <a:lnTo>
                    <a:pt x="87" y="361"/>
                  </a:lnTo>
                  <a:cubicBezTo>
                    <a:pt x="66" y="382"/>
                    <a:pt x="66" y="402"/>
                    <a:pt x="66" y="422"/>
                  </a:cubicBezTo>
                  <a:cubicBezTo>
                    <a:pt x="66" y="443"/>
                    <a:pt x="46" y="468"/>
                    <a:pt x="46" y="509"/>
                  </a:cubicBezTo>
                  <a:lnTo>
                    <a:pt x="46" y="489"/>
                  </a:lnTo>
                  <a:cubicBezTo>
                    <a:pt x="0" y="636"/>
                    <a:pt x="0" y="763"/>
                    <a:pt x="0" y="911"/>
                  </a:cubicBezTo>
                  <a:cubicBezTo>
                    <a:pt x="0" y="1079"/>
                    <a:pt x="0" y="1272"/>
                    <a:pt x="46" y="1440"/>
                  </a:cubicBezTo>
                  <a:cubicBezTo>
                    <a:pt x="173" y="1185"/>
                    <a:pt x="254" y="931"/>
                    <a:pt x="280" y="677"/>
                  </a:cubicBezTo>
                  <a:cubicBezTo>
                    <a:pt x="280" y="550"/>
                    <a:pt x="300" y="422"/>
                    <a:pt x="280" y="295"/>
                  </a:cubicBezTo>
                  <a:cubicBezTo>
                    <a:pt x="280" y="255"/>
                    <a:pt x="280" y="188"/>
                    <a:pt x="254" y="148"/>
                  </a:cubicBezTo>
                  <a:cubicBezTo>
                    <a:pt x="254" y="127"/>
                    <a:pt x="234" y="87"/>
                    <a:pt x="234" y="61"/>
                  </a:cubicBezTo>
                  <a:cubicBezTo>
                    <a:pt x="234" y="41"/>
                    <a:pt x="214" y="21"/>
                    <a:pt x="214"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0"/>
            <p:cNvSpPr/>
            <p:nvPr/>
          </p:nvSpPr>
          <p:spPr>
            <a:xfrm>
              <a:off x="2781652" y="1595539"/>
              <a:ext cx="41010" cy="100420"/>
            </a:xfrm>
            <a:custGeom>
              <a:rect b="b" l="l" r="r" t="t"/>
              <a:pathLst>
                <a:path extrusionOk="0" h="1359" w="555">
                  <a:moveTo>
                    <a:pt x="529" y="1"/>
                  </a:moveTo>
                  <a:cubicBezTo>
                    <a:pt x="489" y="67"/>
                    <a:pt x="448" y="108"/>
                    <a:pt x="402" y="169"/>
                  </a:cubicBezTo>
                  <a:cubicBezTo>
                    <a:pt x="361" y="235"/>
                    <a:pt x="321" y="296"/>
                    <a:pt x="275" y="362"/>
                  </a:cubicBezTo>
                  <a:cubicBezTo>
                    <a:pt x="194" y="509"/>
                    <a:pt x="127" y="657"/>
                    <a:pt x="87" y="804"/>
                  </a:cubicBezTo>
                  <a:cubicBezTo>
                    <a:pt x="46" y="977"/>
                    <a:pt x="0" y="1166"/>
                    <a:pt x="0" y="1359"/>
                  </a:cubicBezTo>
                  <a:cubicBezTo>
                    <a:pt x="107" y="1272"/>
                    <a:pt x="214" y="1166"/>
                    <a:pt x="300" y="1059"/>
                  </a:cubicBezTo>
                  <a:cubicBezTo>
                    <a:pt x="341" y="998"/>
                    <a:pt x="382" y="932"/>
                    <a:pt x="402" y="871"/>
                  </a:cubicBezTo>
                  <a:cubicBezTo>
                    <a:pt x="448" y="804"/>
                    <a:pt x="468" y="743"/>
                    <a:pt x="489" y="657"/>
                  </a:cubicBezTo>
                  <a:cubicBezTo>
                    <a:pt x="509" y="550"/>
                    <a:pt x="509" y="448"/>
                    <a:pt x="529" y="321"/>
                  </a:cubicBezTo>
                  <a:cubicBezTo>
                    <a:pt x="529" y="275"/>
                    <a:pt x="555" y="214"/>
                    <a:pt x="555" y="169"/>
                  </a:cubicBezTo>
                  <a:cubicBezTo>
                    <a:pt x="555" y="108"/>
                    <a:pt x="529" y="67"/>
                    <a:pt x="529"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0"/>
            <p:cNvSpPr/>
            <p:nvPr/>
          </p:nvSpPr>
          <p:spPr>
            <a:xfrm>
              <a:off x="2603127" y="1617337"/>
              <a:ext cx="51946" cy="103450"/>
            </a:xfrm>
            <a:custGeom>
              <a:rect b="b" l="l" r="r" t="t"/>
              <a:pathLst>
                <a:path extrusionOk="0" h="1400" w="703">
                  <a:moveTo>
                    <a:pt x="46" y="1"/>
                  </a:moveTo>
                  <a:cubicBezTo>
                    <a:pt x="46" y="1"/>
                    <a:pt x="20" y="26"/>
                    <a:pt x="20" y="47"/>
                  </a:cubicBezTo>
                  <a:cubicBezTo>
                    <a:pt x="20" y="67"/>
                    <a:pt x="0" y="108"/>
                    <a:pt x="0" y="128"/>
                  </a:cubicBezTo>
                  <a:cubicBezTo>
                    <a:pt x="0" y="235"/>
                    <a:pt x="0" y="342"/>
                    <a:pt x="20" y="448"/>
                  </a:cubicBezTo>
                  <a:cubicBezTo>
                    <a:pt x="46" y="596"/>
                    <a:pt x="87" y="723"/>
                    <a:pt x="148" y="830"/>
                  </a:cubicBezTo>
                  <a:cubicBezTo>
                    <a:pt x="214" y="957"/>
                    <a:pt x="300" y="1044"/>
                    <a:pt x="382" y="1125"/>
                  </a:cubicBezTo>
                  <a:cubicBezTo>
                    <a:pt x="468" y="1232"/>
                    <a:pt x="575" y="1318"/>
                    <a:pt x="702" y="1400"/>
                  </a:cubicBezTo>
                  <a:cubicBezTo>
                    <a:pt x="656" y="1272"/>
                    <a:pt x="616" y="1125"/>
                    <a:pt x="555" y="998"/>
                  </a:cubicBezTo>
                  <a:cubicBezTo>
                    <a:pt x="529" y="937"/>
                    <a:pt x="488" y="891"/>
                    <a:pt x="468" y="830"/>
                  </a:cubicBezTo>
                  <a:cubicBezTo>
                    <a:pt x="448" y="764"/>
                    <a:pt x="427" y="703"/>
                    <a:pt x="382" y="637"/>
                  </a:cubicBezTo>
                  <a:cubicBezTo>
                    <a:pt x="341" y="535"/>
                    <a:pt x="275" y="428"/>
                    <a:pt x="214" y="321"/>
                  </a:cubicBezTo>
                  <a:cubicBezTo>
                    <a:pt x="173" y="214"/>
                    <a:pt x="107" y="108"/>
                    <a:pt x="66" y="26"/>
                  </a:cubicBezTo>
                  <a:lnTo>
                    <a:pt x="46"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0"/>
            <p:cNvSpPr/>
            <p:nvPr/>
          </p:nvSpPr>
          <p:spPr>
            <a:xfrm>
              <a:off x="2615911" y="1595539"/>
              <a:ext cx="60961" cy="122218"/>
            </a:xfrm>
            <a:custGeom>
              <a:rect b="b" l="l" r="r" t="t"/>
              <a:pathLst>
                <a:path extrusionOk="0" h="1654" w="825">
                  <a:moveTo>
                    <a:pt x="148" y="1"/>
                  </a:moveTo>
                  <a:cubicBezTo>
                    <a:pt x="127" y="21"/>
                    <a:pt x="127" y="21"/>
                    <a:pt x="102" y="41"/>
                  </a:cubicBezTo>
                  <a:cubicBezTo>
                    <a:pt x="0" y="235"/>
                    <a:pt x="0" y="469"/>
                    <a:pt x="0" y="677"/>
                  </a:cubicBezTo>
                  <a:cubicBezTo>
                    <a:pt x="0" y="804"/>
                    <a:pt x="41" y="977"/>
                    <a:pt x="102" y="1105"/>
                  </a:cubicBezTo>
                  <a:cubicBezTo>
                    <a:pt x="254" y="1400"/>
                    <a:pt x="529" y="1567"/>
                    <a:pt x="824" y="1654"/>
                  </a:cubicBezTo>
                  <a:cubicBezTo>
                    <a:pt x="804" y="1440"/>
                    <a:pt x="717" y="1232"/>
                    <a:pt x="656" y="1038"/>
                  </a:cubicBezTo>
                  <a:cubicBezTo>
                    <a:pt x="590" y="911"/>
                    <a:pt x="549" y="784"/>
                    <a:pt x="483" y="657"/>
                  </a:cubicBezTo>
                  <a:cubicBezTo>
                    <a:pt x="422" y="509"/>
                    <a:pt x="336" y="382"/>
                    <a:pt x="275" y="255"/>
                  </a:cubicBezTo>
                  <a:cubicBezTo>
                    <a:pt x="229" y="194"/>
                    <a:pt x="188" y="128"/>
                    <a:pt x="168" y="41"/>
                  </a:cubicBezTo>
                  <a:cubicBezTo>
                    <a:pt x="148" y="41"/>
                    <a:pt x="148" y="21"/>
                    <a:pt x="148" y="21"/>
                  </a:cubicBezTo>
                  <a:lnTo>
                    <a:pt x="148" y="1"/>
                  </a:lnTo>
                  <a:close/>
                </a:path>
              </a:pathLst>
            </a:custGeom>
            <a:solidFill>
              <a:srgbClr val="F29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0"/>
            <p:cNvSpPr/>
            <p:nvPr/>
          </p:nvSpPr>
          <p:spPr>
            <a:xfrm>
              <a:off x="2660985" y="1587633"/>
              <a:ext cx="50469" cy="128647"/>
            </a:xfrm>
            <a:custGeom>
              <a:rect b="b" l="l" r="r" t="t"/>
              <a:pathLst>
                <a:path extrusionOk="0" h="1741" w="683">
                  <a:moveTo>
                    <a:pt x="194" y="1"/>
                  </a:moveTo>
                  <a:lnTo>
                    <a:pt x="194" y="21"/>
                  </a:lnTo>
                  <a:cubicBezTo>
                    <a:pt x="173" y="47"/>
                    <a:pt x="153" y="67"/>
                    <a:pt x="153" y="108"/>
                  </a:cubicBezTo>
                  <a:cubicBezTo>
                    <a:pt x="87" y="301"/>
                    <a:pt x="26" y="489"/>
                    <a:pt x="26" y="703"/>
                  </a:cubicBezTo>
                  <a:cubicBezTo>
                    <a:pt x="0" y="891"/>
                    <a:pt x="46" y="1064"/>
                    <a:pt x="153" y="1232"/>
                  </a:cubicBezTo>
                  <a:cubicBezTo>
                    <a:pt x="280" y="1446"/>
                    <a:pt x="448" y="1613"/>
                    <a:pt x="662" y="1741"/>
                  </a:cubicBezTo>
                  <a:cubicBezTo>
                    <a:pt x="682" y="1420"/>
                    <a:pt x="636" y="1125"/>
                    <a:pt x="555" y="830"/>
                  </a:cubicBezTo>
                  <a:cubicBezTo>
                    <a:pt x="509" y="723"/>
                    <a:pt x="489" y="637"/>
                    <a:pt x="448" y="555"/>
                  </a:cubicBezTo>
                  <a:cubicBezTo>
                    <a:pt x="428" y="469"/>
                    <a:pt x="407" y="382"/>
                    <a:pt x="362" y="321"/>
                  </a:cubicBezTo>
                  <a:cubicBezTo>
                    <a:pt x="321" y="215"/>
                    <a:pt x="280" y="108"/>
                    <a:pt x="214" y="1"/>
                  </a:cubicBezTo>
                  <a:close/>
                </a:path>
              </a:pathLst>
            </a:custGeom>
            <a:solidFill>
              <a:srgbClr val="F29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0"/>
            <p:cNvSpPr/>
            <p:nvPr/>
          </p:nvSpPr>
          <p:spPr>
            <a:xfrm>
              <a:off x="2717365" y="1583125"/>
              <a:ext cx="37685" cy="139583"/>
            </a:xfrm>
            <a:custGeom>
              <a:rect b="b" l="l" r="r" t="t"/>
              <a:pathLst>
                <a:path extrusionOk="0" h="1889" w="510">
                  <a:moveTo>
                    <a:pt x="321" y="1"/>
                  </a:moveTo>
                  <a:cubicBezTo>
                    <a:pt x="301" y="42"/>
                    <a:pt x="301" y="62"/>
                    <a:pt x="280" y="82"/>
                  </a:cubicBezTo>
                  <a:cubicBezTo>
                    <a:pt x="255" y="108"/>
                    <a:pt x="234" y="128"/>
                    <a:pt x="234" y="169"/>
                  </a:cubicBezTo>
                  <a:cubicBezTo>
                    <a:pt x="173" y="276"/>
                    <a:pt x="107" y="403"/>
                    <a:pt x="87" y="530"/>
                  </a:cubicBezTo>
                  <a:cubicBezTo>
                    <a:pt x="46" y="657"/>
                    <a:pt x="0" y="825"/>
                    <a:pt x="0" y="972"/>
                  </a:cubicBezTo>
                  <a:cubicBezTo>
                    <a:pt x="0" y="1293"/>
                    <a:pt x="67" y="1588"/>
                    <a:pt x="194" y="1888"/>
                  </a:cubicBezTo>
                  <a:cubicBezTo>
                    <a:pt x="301" y="1761"/>
                    <a:pt x="362" y="1608"/>
                    <a:pt x="428" y="1461"/>
                  </a:cubicBezTo>
                  <a:cubicBezTo>
                    <a:pt x="468" y="1313"/>
                    <a:pt x="509" y="1125"/>
                    <a:pt x="509" y="952"/>
                  </a:cubicBezTo>
                  <a:cubicBezTo>
                    <a:pt x="509" y="784"/>
                    <a:pt x="489" y="637"/>
                    <a:pt x="468" y="464"/>
                  </a:cubicBezTo>
                  <a:cubicBezTo>
                    <a:pt x="428" y="337"/>
                    <a:pt x="407" y="209"/>
                    <a:pt x="362" y="82"/>
                  </a:cubicBezTo>
                  <a:cubicBezTo>
                    <a:pt x="362" y="62"/>
                    <a:pt x="341" y="42"/>
                    <a:pt x="321" y="1"/>
                  </a:cubicBezTo>
                  <a:close/>
                </a:path>
              </a:pathLst>
            </a:custGeom>
            <a:solidFill>
              <a:srgbClr val="F29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0"/>
            <p:cNvSpPr/>
            <p:nvPr/>
          </p:nvSpPr>
          <p:spPr>
            <a:xfrm>
              <a:off x="2758302" y="1597091"/>
              <a:ext cx="47070" cy="120666"/>
            </a:xfrm>
            <a:custGeom>
              <a:rect b="b" l="l" r="r" t="t"/>
              <a:pathLst>
                <a:path extrusionOk="0" h="1633" w="637">
                  <a:moveTo>
                    <a:pt x="571" y="0"/>
                  </a:moveTo>
                  <a:lnTo>
                    <a:pt x="550" y="20"/>
                  </a:lnTo>
                  <a:cubicBezTo>
                    <a:pt x="550" y="20"/>
                    <a:pt x="530" y="46"/>
                    <a:pt x="530" y="66"/>
                  </a:cubicBezTo>
                  <a:cubicBezTo>
                    <a:pt x="443" y="148"/>
                    <a:pt x="382" y="234"/>
                    <a:pt x="316" y="341"/>
                  </a:cubicBezTo>
                  <a:cubicBezTo>
                    <a:pt x="255" y="468"/>
                    <a:pt x="169" y="616"/>
                    <a:pt x="128" y="743"/>
                  </a:cubicBezTo>
                  <a:cubicBezTo>
                    <a:pt x="42" y="1038"/>
                    <a:pt x="1" y="1338"/>
                    <a:pt x="62" y="1633"/>
                  </a:cubicBezTo>
                  <a:cubicBezTo>
                    <a:pt x="255" y="1506"/>
                    <a:pt x="403" y="1318"/>
                    <a:pt x="510" y="1104"/>
                  </a:cubicBezTo>
                  <a:cubicBezTo>
                    <a:pt x="616" y="870"/>
                    <a:pt x="637" y="616"/>
                    <a:pt x="616" y="361"/>
                  </a:cubicBezTo>
                  <a:cubicBezTo>
                    <a:pt x="616" y="234"/>
                    <a:pt x="616" y="107"/>
                    <a:pt x="571" y="0"/>
                  </a:cubicBezTo>
                  <a:close/>
                </a:path>
              </a:pathLst>
            </a:custGeom>
            <a:solidFill>
              <a:srgbClr val="F29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0"/>
            <p:cNvSpPr/>
            <p:nvPr/>
          </p:nvSpPr>
          <p:spPr>
            <a:xfrm>
              <a:off x="2761331" y="1612830"/>
              <a:ext cx="84681" cy="122218"/>
            </a:xfrm>
            <a:custGeom>
              <a:rect b="b" l="l" r="r" t="t"/>
              <a:pathLst>
                <a:path extrusionOk="0" h="1654" w="1146">
                  <a:moveTo>
                    <a:pt x="1104" y="1"/>
                  </a:moveTo>
                  <a:lnTo>
                    <a:pt x="1104" y="21"/>
                  </a:lnTo>
                  <a:cubicBezTo>
                    <a:pt x="1084" y="21"/>
                    <a:pt x="1084" y="41"/>
                    <a:pt x="1059" y="41"/>
                  </a:cubicBezTo>
                  <a:cubicBezTo>
                    <a:pt x="998" y="108"/>
                    <a:pt x="957" y="169"/>
                    <a:pt x="891" y="235"/>
                  </a:cubicBezTo>
                  <a:cubicBezTo>
                    <a:pt x="804" y="316"/>
                    <a:pt x="743" y="403"/>
                    <a:pt x="677" y="489"/>
                  </a:cubicBezTo>
                  <a:cubicBezTo>
                    <a:pt x="575" y="596"/>
                    <a:pt x="489" y="698"/>
                    <a:pt x="402" y="825"/>
                  </a:cubicBezTo>
                  <a:cubicBezTo>
                    <a:pt x="255" y="1079"/>
                    <a:pt x="107" y="1359"/>
                    <a:pt x="1" y="1654"/>
                  </a:cubicBezTo>
                  <a:cubicBezTo>
                    <a:pt x="128" y="1613"/>
                    <a:pt x="255" y="1567"/>
                    <a:pt x="382" y="1506"/>
                  </a:cubicBezTo>
                  <a:cubicBezTo>
                    <a:pt x="550" y="1420"/>
                    <a:pt x="677" y="1293"/>
                    <a:pt x="804" y="1145"/>
                  </a:cubicBezTo>
                  <a:cubicBezTo>
                    <a:pt x="911" y="1018"/>
                    <a:pt x="998" y="871"/>
                    <a:pt x="1059" y="698"/>
                  </a:cubicBezTo>
                  <a:cubicBezTo>
                    <a:pt x="1084" y="596"/>
                    <a:pt x="1125" y="469"/>
                    <a:pt x="1125" y="342"/>
                  </a:cubicBezTo>
                  <a:cubicBezTo>
                    <a:pt x="1145" y="255"/>
                    <a:pt x="1125" y="148"/>
                    <a:pt x="1125" y="62"/>
                  </a:cubicBezTo>
                  <a:cubicBezTo>
                    <a:pt x="1125" y="41"/>
                    <a:pt x="1125" y="21"/>
                    <a:pt x="1104" y="1"/>
                  </a:cubicBezTo>
                  <a:close/>
                </a:path>
              </a:pathLst>
            </a:custGeom>
            <a:solidFill>
              <a:srgbClr val="F29C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0"/>
            <p:cNvSpPr/>
            <p:nvPr/>
          </p:nvSpPr>
          <p:spPr>
            <a:xfrm>
              <a:off x="2598620" y="1633150"/>
              <a:ext cx="130125" cy="121849"/>
            </a:xfrm>
            <a:custGeom>
              <a:rect b="b" l="l" r="r" t="t"/>
              <a:pathLst>
                <a:path extrusionOk="0" h="1649" w="1761">
                  <a:moveTo>
                    <a:pt x="0" y="0"/>
                  </a:moveTo>
                  <a:cubicBezTo>
                    <a:pt x="0" y="148"/>
                    <a:pt x="0" y="295"/>
                    <a:pt x="41" y="423"/>
                  </a:cubicBezTo>
                  <a:cubicBezTo>
                    <a:pt x="41" y="529"/>
                    <a:pt x="81" y="616"/>
                    <a:pt x="127" y="702"/>
                  </a:cubicBezTo>
                  <a:cubicBezTo>
                    <a:pt x="148" y="784"/>
                    <a:pt x="188" y="850"/>
                    <a:pt x="234" y="931"/>
                  </a:cubicBezTo>
                  <a:cubicBezTo>
                    <a:pt x="275" y="1018"/>
                    <a:pt x="336" y="1104"/>
                    <a:pt x="422" y="1186"/>
                  </a:cubicBezTo>
                  <a:cubicBezTo>
                    <a:pt x="509" y="1272"/>
                    <a:pt x="590" y="1359"/>
                    <a:pt x="697" y="1420"/>
                  </a:cubicBezTo>
                  <a:cubicBezTo>
                    <a:pt x="783" y="1486"/>
                    <a:pt x="890" y="1526"/>
                    <a:pt x="972" y="1547"/>
                  </a:cubicBezTo>
                  <a:cubicBezTo>
                    <a:pt x="1058" y="1593"/>
                    <a:pt x="1165" y="1613"/>
                    <a:pt x="1251" y="1633"/>
                  </a:cubicBezTo>
                  <a:cubicBezTo>
                    <a:pt x="1335" y="1643"/>
                    <a:pt x="1419" y="1648"/>
                    <a:pt x="1504" y="1648"/>
                  </a:cubicBezTo>
                  <a:cubicBezTo>
                    <a:pt x="1588" y="1648"/>
                    <a:pt x="1674" y="1643"/>
                    <a:pt x="1760" y="1633"/>
                  </a:cubicBezTo>
                  <a:cubicBezTo>
                    <a:pt x="1607" y="1420"/>
                    <a:pt x="1440" y="1231"/>
                    <a:pt x="1251" y="1058"/>
                  </a:cubicBezTo>
                  <a:cubicBezTo>
                    <a:pt x="1165" y="997"/>
                    <a:pt x="1078" y="911"/>
                    <a:pt x="997" y="830"/>
                  </a:cubicBezTo>
                  <a:cubicBezTo>
                    <a:pt x="890" y="723"/>
                    <a:pt x="763" y="636"/>
                    <a:pt x="656" y="529"/>
                  </a:cubicBezTo>
                  <a:lnTo>
                    <a:pt x="656" y="550"/>
                  </a:lnTo>
                  <a:cubicBezTo>
                    <a:pt x="636" y="509"/>
                    <a:pt x="590" y="489"/>
                    <a:pt x="570" y="468"/>
                  </a:cubicBezTo>
                  <a:lnTo>
                    <a:pt x="570" y="468"/>
                  </a:lnTo>
                  <a:lnTo>
                    <a:pt x="590" y="489"/>
                  </a:lnTo>
                  <a:cubicBezTo>
                    <a:pt x="402" y="341"/>
                    <a:pt x="209" y="194"/>
                    <a:pt x="41" y="41"/>
                  </a:cubicBezTo>
                  <a:cubicBezTo>
                    <a:pt x="20" y="21"/>
                    <a:pt x="20" y="21"/>
                    <a:pt x="0"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0"/>
            <p:cNvSpPr/>
            <p:nvPr/>
          </p:nvSpPr>
          <p:spPr>
            <a:xfrm>
              <a:off x="2660985" y="1620736"/>
              <a:ext cx="65838" cy="133154"/>
            </a:xfrm>
            <a:custGeom>
              <a:rect b="b" l="l" r="r" t="t"/>
              <a:pathLst>
                <a:path extrusionOk="0" h="1802" w="891">
                  <a:moveTo>
                    <a:pt x="87" y="1"/>
                  </a:moveTo>
                  <a:cubicBezTo>
                    <a:pt x="67" y="1"/>
                    <a:pt x="67" y="21"/>
                    <a:pt x="67" y="21"/>
                  </a:cubicBezTo>
                  <a:lnTo>
                    <a:pt x="67" y="41"/>
                  </a:lnTo>
                  <a:cubicBezTo>
                    <a:pt x="46" y="62"/>
                    <a:pt x="46" y="82"/>
                    <a:pt x="46" y="107"/>
                  </a:cubicBezTo>
                  <a:cubicBezTo>
                    <a:pt x="0" y="382"/>
                    <a:pt x="26" y="677"/>
                    <a:pt x="107" y="952"/>
                  </a:cubicBezTo>
                  <a:cubicBezTo>
                    <a:pt x="153" y="1079"/>
                    <a:pt x="214" y="1226"/>
                    <a:pt x="301" y="1354"/>
                  </a:cubicBezTo>
                  <a:cubicBezTo>
                    <a:pt x="448" y="1567"/>
                    <a:pt x="662" y="1694"/>
                    <a:pt x="891" y="1801"/>
                  </a:cubicBezTo>
                  <a:cubicBezTo>
                    <a:pt x="870" y="1567"/>
                    <a:pt x="809" y="1354"/>
                    <a:pt x="743" y="1145"/>
                  </a:cubicBezTo>
                  <a:cubicBezTo>
                    <a:pt x="702" y="998"/>
                    <a:pt x="636" y="845"/>
                    <a:pt x="575" y="718"/>
                  </a:cubicBezTo>
                  <a:cubicBezTo>
                    <a:pt x="448" y="509"/>
                    <a:pt x="301" y="275"/>
                    <a:pt x="153" y="82"/>
                  </a:cubicBezTo>
                  <a:cubicBezTo>
                    <a:pt x="128" y="62"/>
                    <a:pt x="107" y="41"/>
                    <a:pt x="87"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0"/>
            <p:cNvSpPr/>
            <p:nvPr/>
          </p:nvSpPr>
          <p:spPr>
            <a:xfrm>
              <a:off x="2700444" y="1606475"/>
              <a:ext cx="40641" cy="147416"/>
            </a:xfrm>
            <a:custGeom>
              <a:rect b="b" l="l" r="r" t="t"/>
              <a:pathLst>
                <a:path extrusionOk="0" h="1995" w="550">
                  <a:moveTo>
                    <a:pt x="189" y="0"/>
                  </a:moveTo>
                  <a:cubicBezTo>
                    <a:pt x="168" y="46"/>
                    <a:pt x="148" y="87"/>
                    <a:pt x="128" y="148"/>
                  </a:cubicBezTo>
                  <a:lnTo>
                    <a:pt x="128" y="127"/>
                  </a:lnTo>
                  <a:cubicBezTo>
                    <a:pt x="41" y="428"/>
                    <a:pt x="1" y="743"/>
                    <a:pt x="41" y="1063"/>
                  </a:cubicBezTo>
                  <a:cubicBezTo>
                    <a:pt x="62" y="1211"/>
                    <a:pt x="82" y="1379"/>
                    <a:pt x="148" y="1526"/>
                  </a:cubicBezTo>
                  <a:cubicBezTo>
                    <a:pt x="209" y="1699"/>
                    <a:pt x="296" y="1847"/>
                    <a:pt x="402" y="1994"/>
                  </a:cubicBezTo>
                  <a:cubicBezTo>
                    <a:pt x="530" y="1674"/>
                    <a:pt x="550" y="1358"/>
                    <a:pt x="550" y="1018"/>
                  </a:cubicBezTo>
                  <a:cubicBezTo>
                    <a:pt x="530" y="850"/>
                    <a:pt x="484" y="682"/>
                    <a:pt x="423" y="529"/>
                  </a:cubicBezTo>
                  <a:cubicBezTo>
                    <a:pt x="382" y="382"/>
                    <a:pt x="336" y="255"/>
                    <a:pt x="275" y="127"/>
                  </a:cubicBezTo>
                  <a:cubicBezTo>
                    <a:pt x="255" y="87"/>
                    <a:pt x="229" y="21"/>
                    <a:pt x="18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0"/>
            <p:cNvSpPr/>
            <p:nvPr/>
          </p:nvSpPr>
          <p:spPr>
            <a:xfrm>
              <a:off x="2728671" y="1614382"/>
              <a:ext cx="46996" cy="137957"/>
            </a:xfrm>
            <a:custGeom>
              <a:rect b="b" l="l" r="r" t="t"/>
              <a:pathLst>
                <a:path extrusionOk="0" h="1867" w="636">
                  <a:moveTo>
                    <a:pt x="509" y="0"/>
                  </a:moveTo>
                  <a:lnTo>
                    <a:pt x="509" y="20"/>
                  </a:lnTo>
                  <a:cubicBezTo>
                    <a:pt x="483" y="20"/>
                    <a:pt x="483" y="41"/>
                    <a:pt x="463" y="66"/>
                  </a:cubicBezTo>
                  <a:cubicBezTo>
                    <a:pt x="443" y="107"/>
                    <a:pt x="402" y="168"/>
                    <a:pt x="382" y="234"/>
                  </a:cubicBezTo>
                  <a:cubicBezTo>
                    <a:pt x="336" y="321"/>
                    <a:pt x="315" y="402"/>
                    <a:pt x="275" y="468"/>
                  </a:cubicBezTo>
                  <a:cubicBezTo>
                    <a:pt x="188" y="636"/>
                    <a:pt x="127" y="804"/>
                    <a:pt x="102" y="997"/>
                  </a:cubicBezTo>
                  <a:lnTo>
                    <a:pt x="102" y="931"/>
                  </a:lnTo>
                  <a:cubicBezTo>
                    <a:pt x="41" y="1231"/>
                    <a:pt x="0" y="1546"/>
                    <a:pt x="20" y="1867"/>
                  </a:cubicBezTo>
                  <a:cubicBezTo>
                    <a:pt x="148" y="1760"/>
                    <a:pt x="275" y="1633"/>
                    <a:pt x="382" y="1506"/>
                  </a:cubicBezTo>
                  <a:cubicBezTo>
                    <a:pt x="483" y="1358"/>
                    <a:pt x="549" y="1185"/>
                    <a:pt x="590" y="997"/>
                  </a:cubicBezTo>
                  <a:cubicBezTo>
                    <a:pt x="636" y="829"/>
                    <a:pt x="636" y="636"/>
                    <a:pt x="610" y="468"/>
                  </a:cubicBezTo>
                  <a:cubicBezTo>
                    <a:pt x="610" y="341"/>
                    <a:pt x="570" y="193"/>
                    <a:pt x="529" y="66"/>
                  </a:cubicBezTo>
                  <a:cubicBezTo>
                    <a:pt x="529" y="41"/>
                    <a:pt x="529" y="20"/>
                    <a:pt x="50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0"/>
            <p:cNvSpPr/>
            <p:nvPr/>
          </p:nvSpPr>
          <p:spPr>
            <a:xfrm>
              <a:off x="2730149" y="1620736"/>
              <a:ext cx="101898" cy="131603"/>
            </a:xfrm>
            <a:custGeom>
              <a:rect b="b" l="l" r="r" t="t"/>
              <a:pathLst>
                <a:path extrusionOk="0" h="1781" w="1379">
                  <a:moveTo>
                    <a:pt x="1313" y="1"/>
                  </a:moveTo>
                  <a:cubicBezTo>
                    <a:pt x="1313" y="21"/>
                    <a:pt x="1292" y="21"/>
                    <a:pt x="1292" y="41"/>
                  </a:cubicBezTo>
                  <a:cubicBezTo>
                    <a:pt x="1145" y="189"/>
                    <a:pt x="997" y="362"/>
                    <a:pt x="870" y="530"/>
                  </a:cubicBezTo>
                  <a:cubicBezTo>
                    <a:pt x="743" y="677"/>
                    <a:pt x="636" y="825"/>
                    <a:pt x="509" y="972"/>
                  </a:cubicBezTo>
                  <a:cubicBezTo>
                    <a:pt x="316" y="1226"/>
                    <a:pt x="148" y="1506"/>
                    <a:pt x="0" y="1781"/>
                  </a:cubicBezTo>
                  <a:cubicBezTo>
                    <a:pt x="336" y="1761"/>
                    <a:pt x="657" y="1633"/>
                    <a:pt x="911" y="1399"/>
                  </a:cubicBezTo>
                  <a:cubicBezTo>
                    <a:pt x="1099" y="1252"/>
                    <a:pt x="1206" y="1018"/>
                    <a:pt x="1272" y="784"/>
                  </a:cubicBezTo>
                  <a:cubicBezTo>
                    <a:pt x="1313" y="657"/>
                    <a:pt x="1353" y="509"/>
                    <a:pt x="1353" y="382"/>
                  </a:cubicBezTo>
                  <a:cubicBezTo>
                    <a:pt x="1353" y="275"/>
                    <a:pt x="1379" y="148"/>
                    <a:pt x="1353" y="41"/>
                  </a:cubicBezTo>
                  <a:cubicBezTo>
                    <a:pt x="1353" y="41"/>
                    <a:pt x="1333" y="1"/>
                    <a:pt x="1313"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0"/>
            <p:cNvSpPr/>
            <p:nvPr/>
          </p:nvSpPr>
          <p:spPr>
            <a:xfrm>
              <a:off x="2734656" y="1641057"/>
              <a:ext cx="125617" cy="114459"/>
            </a:xfrm>
            <a:custGeom>
              <a:rect b="b" l="l" r="r" t="t"/>
              <a:pathLst>
                <a:path extrusionOk="0" h="1549" w="1700">
                  <a:moveTo>
                    <a:pt x="1699" y="0"/>
                  </a:moveTo>
                  <a:cubicBezTo>
                    <a:pt x="1674" y="21"/>
                    <a:pt x="1674" y="21"/>
                    <a:pt x="1654" y="41"/>
                  </a:cubicBezTo>
                  <a:lnTo>
                    <a:pt x="1633" y="41"/>
                  </a:lnTo>
                  <a:cubicBezTo>
                    <a:pt x="1593" y="107"/>
                    <a:pt x="1526" y="148"/>
                    <a:pt x="1465" y="214"/>
                  </a:cubicBezTo>
                  <a:cubicBezTo>
                    <a:pt x="1399" y="255"/>
                    <a:pt x="1338" y="316"/>
                    <a:pt x="1272" y="382"/>
                  </a:cubicBezTo>
                  <a:cubicBezTo>
                    <a:pt x="1191" y="443"/>
                    <a:pt x="1125" y="529"/>
                    <a:pt x="1038" y="595"/>
                  </a:cubicBezTo>
                  <a:cubicBezTo>
                    <a:pt x="984" y="650"/>
                    <a:pt x="909" y="708"/>
                    <a:pt x="850" y="764"/>
                  </a:cubicBezTo>
                  <a:lnTo>
                    <a:pt x="850" y="764"/>
                  </a:lnTo>
                  <a:cubicBezTo>
                    <a:pt x="850" y="764"/>
                    <a:pt x="850" y="763"/>
                    <a:pt x="850" y="763"/>
                  </a:cubicBezTo>
                  <a:lnTo>
                    <a:pt x="850" y="763"/>
                  </a:lnTo>
                  <a:cubicBezTo>
                    <a:pt x="840" y="773"/>
                    <a:pt x="835" y="778"/>
                    <a:pt x="830" y="784"/>
                  </a:cubicBezTo>
                  <a:lnTo>
                    <a:pt x="830" y="784"/>
                  </a:lnTo>
                  <a:cubicBezTo>
                    <a:pt x="784" y="824"/>
                    <a:pt x="743" y="870"/>
                    <a:pt x="702" y="911"/>
                  </a:cubicBezTo>
                  <a:cubicBezTo>
                    <a:pt x="596" y="1018"/>
                    <a:pt x="489" y="1124"/>
                    <a:pt x="382" y="1231"/>
                  </a:cubicBezTo>
                  <a:cubicBezTo>
                    <a:pt x="255" y="1313"/>
                    <a:pt x="128" y="1419"/>
                    <a:pt x="0" y="1506"/>
                  </a:cubicBezTo>
                  <a:cubicBezTo>
                    <a:pt x="120" y="1531"/>
                    <a:pt x="237" y="1548"/>
                    <a:pt x="355" y="1548"/>
                  </a:cubicBezTo>
                  <a:cubicBezTo>
                    <a:pt x="428" y="1548"/>
                    <a:pt x="501" y="1542"/>
                    <a:pt x="575" y="1526"/>
                  </a:cubicBezTo>
                  <a:cubicBezTo>
                    <a:pt x="763" y="1486"/>
                    <a:pt x="977" y="1399"/>
                    <a:pt x="1125" y="1252"/>
                  </a:cubicBezTo>
                  <a:cubicBezTo>
                    <a:pt x="1272" y="1124"/>
                    <a:pt x="1399" y="977"/>
                    <a:pt x="1486" y="804"/>
                  </a:cubicBezTo>
                  <a:cubicBezTo>
                    <a:pt x="1547" y="677"/>
                    <a:pt x="1593" y="550"/>
                    <a:pt x="1633" y="422"/>
                  </a:cubicBezTo>
                  <a:cubicBezTo>
                    <a:pt x="1674" y="295"/>
                    <a:pt x="1699" y="168"/>
                    <a:pt x="1699" y="41"/>
                  </a:cubicBezTo>
                  <a:lnTo>
                    <a:pt x="1699"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6" name="Google Shape;4216;p70"/>
          <p:cNvGrpSpPr/>
          <p:nvPr/>
        </p:nvGrpSpPr>
        <p:grpSpPr>
          <a:xfrm>
            <a:off x="3156872" y="2618741"/>
            <a:ext cx="466927" cy="365026"/>
            <a:chOff x="4201410" y="3043491"/>
            <a:chExt cx="466927" cy="365026"/>
          </a:xfrm>
        </p:grpSpPr>
        <p:sp>
          <p:nvSpPr>
            <p:cNvPr id="4217" name="Google Shape;4217;p70"/>
            <p:cNvSpPr/>
            <p:nvPr/>
          </p:nvSpPr>
          <p:spPr>
            <a:xfrm>
              <a:off x="4596070" y="3055905"/>
              <a:ext cx="34656" cy="53424"/>
            </a:xfrm>
            <a:custGeom>
              <a:rect b="b" l="l" r="r" t="t"/>
              <a:pathLst>
                <a:path extrusionOk="0" h="723" w="469">
                  <a:moveTo>
                    <a:pt x="469" y="1"/>
                  </a:moveTo>
                  <a:cubicBezTo>
                    <a:pt x="443" y="1"/>
                    <a:pt x="443" y="21"/>
                    <a:pt x="443" y="21"/>
                  </a:cubicBezTo>
                  <a:cubicBezTo>
                    <a:pt x="443" y="41"/>
                    <a:pt x="423" y="67"/>
                    <a:pt x="423" y="67"/>
                  </a:cubicBezTo>
                  <a:cubicBezTo>
                    <a:pt x="423" y="87"/>
                    <a:pt x="402" y="87"/>
                    <a:pt x="402" y="107"/>
                  </a:cubicBezTo>
                  <a:cubicBezTo>
                    <a:pt x="402" y="128"/>
                    <a:pt x="382" y="128"/>
                    <a:pt x="382" y="148"/>
                  </a:cubicBezTo>
                  <a:cubicBezTo>
                    <a:pt x="382" y="148"/>
                    <a:pt x="362" y="168"/>
                    <a:pt x="362" y="194"/>
                  </a:cubicBezTo>
                  <a:cubicBezTo>
                    <a:pt x="362" y="194"/>
                    <a:pt x="341" y="194"/>
                    <a:pt x="341" y="214"/>
                  </a:cubicBezTo>
                  <a:lnTo>
                    <a:pt x="341" y="235"/>
                  </a:lnTo>
                  <a:cubicBezTo>
                    <a:pt x="341" y="235"/>
                    <a:pt x="316" y="235"/>
                    <a:pt x="316" y="255"/>
                  </a:cubicBezTo>
                  <a:lnTo>
                    <a:pt x="316" y="275"/>
                  </a:lnTo>
                  <a:lnTo>
                    <a:pt x="296" y="296"/>
                  </a:lnTo>
                  <a:lnTo>
                    <a:pt x="275" y="321"/>
                  </a:lnTo>
                  <a:cubicBezTo>
                    <a:pt x="255" y="362"/>
                    <a:pt x="255" y="382"/>
                    <a:pt x="235" y="402"/>
                  </a:cubicBezTo>
                  <a:lnTo>
                    <a:pt x="214" y="423"/>
                  </a:lnTo>
                  <a:lnTo>
                    <a:pt x="214" y="448"/>
                  </a:lnTo>
                  <a:lnTo>
                    <a:pt x="189" y="448"/>
                  </a:lnTo>
                  <a:lnTo>
                    <a:pt x="168" y="469"/>
                  </a:lnTo>
                  <a:cubicBezTo>
                    <a:pt x="148" y="489"/>
                    <a:pt x="128" y="509"/>
                    <a:pt x="107" y="530"/>
                  </a:cubicBezTo>
                  <a:lnTo>
                    <a:pt x="87" y="550"/>
                  </a:lnTo>
                  <a:cubicBezTo>
                    <a:pt x="62" y="575"/>
                    <a:pt x="62" y="575"/>
                    <a:pt x="41" y="596"/>
                  </a:cubicBezTo>
                  <a:lnTo>
                    <a:pt x="21" y="616"/>
                  </a:lnTo>
                  <a:lnTo>
                    <a:pt x="21" y="636"/>
                  </a:lnTo>
                  <a:cubicBezTo>
                    <a:pt x="1" y="657"/>
                    <a:pt x="1" y="657"/>
                    <a:pt x="21" y="677"/>
                  </a:cubicBezTo>
                  <a:lnTo>
                    <a:pt x="21" y="703"/>
                  </a:lnTo>
                  <a:lnTo>
                    <a:pt x="41" y="723"/>
                  </a:lnTo>
                  <a:lnTo>
                    <a:pt x="62" y="723"/>
                  </a:lnTo>
                  <a:lnTo>
                    <a:pt x="87" y="703"/>
                  </a:lnTo>
                  <a:lnTo>
                    <a:pt x="87" y="657"/>
                  </a:lnTo>
                  <a:cubicBezTo>
                    <a:pt x="107" y="657"/>
                    <a:pt x="107" y="657"/>
                    <a:pt x="107" y="636"/>
                  </a:cubicBezTo>
                  <a:lnTo>
                    <a:pt x="107" y="616"/>
                  </a:lnTo>
                  <a:lnTo>
                    <a:pt x="107" y="596"/>
                  </a:lnTo>
                  <a:lnTo>
                    <a:pt x="107" y="575"/>
                  </a:lnTo>
                  <a:lnTo>
                    <a:pt x="107" y="550"/>
                  </a:lnTo>
                  <a:cubicBezTo>
                    <a:pt x="128" y="550"/>
                    <a:pt x="128" y="575"/>
                    <a:pt x="128" y="575"/>
                  </a:cubicBezTo>
                  <a:lnTo>
                    <a:pt x="168" y="596"/>
                  </a:lnTo>
                  <a:lnTo>
                    <a:pt x="189" y="616"/>
                  </a:lnTo>
                  <a:lnTo>
                    <a:pt x="214" y="636"/>
                  </a:lnTo>
                  <a:cubicBezTo>
                    <a:pt x="235" y="636"/>
                    <a:pt x="255" y="657"/>
                    <a:pt x="275" y="657"/>
                  </a:cubicBezTo>
                  <a:lnTo>
                    <a:pt x="296" y="677"/>
                  </a:lnTo>
                  <a:lnTo>
                    <a:pt x="296" y="703"/>
                  </a:lnTo>
                  <a:lnTo>
                    <a:pt x="316" y="677"/>
                  </a:lnTo>
                  <a:lnTo>
                    <a:pt x="341" y="657"/>
                  </a:lnTo>
                  <a:lnTo>
                    <a:pt x="341" y="636"/>
                  </a:lnTo>
                  <a:cubicBezTo>
                    <a:pt x="362" y="616"/>
                    <a:pt x="362" y="596"/>
                    <a:pt x="362" y="596"/>
                  </a:cubicBezTo>
                  <a:cubicBezTo>
                    <a:pt x="382" y="550"/>
                    <a:pt x="382" y="530"/>
                    <a:pt x="402" y="509"/>
                  </a:cubicBezTo>
                  <a:lnTo>
                    <a:pt x="402" y="469"/>
                  </a:lnTo>
                  <a:cubicBezTo>
                    <a:pt x="402" y="448"/>
                    <a:pt x="423" y="423"/>
                    <a:pt x="423" y="423"/>
                  </a:cubicBezTo>
                  <a:lnTo>
                    <a:pt x="423" y="402"/>
                  </a:lnTo>
                  <a:lnTo>
                    <a:pt x="423" y="382"/>
                  </a:lnTo>
                  <a:lnTo>
                    <a:pt x="423" y="362"/>
                  </a:lnTo>
                  <a:cubicBezTo>
                    <a:pt x="443" y="362"/>
                    <a:pt x="443" y="341"/>
                    <a:pt x="443" y="341"/>
                  </a:cubicBezTo>
                  <a:lnTo>
                    <a:pt x="443" y="321"/>
                  </a:lnTo>
                  <a:cubicBezTo>
                    <a:pt x="443" y="296"/>
                    <a:pt x="443" y="275"/>
                    <a:pt x="469" y="235"/>
                  </a:cubicBezTo>
                  <a:lnTo>
                    <a:pt x="469" y="214"/>
                  </a:lnTo>
                  <a:lnTo>
                    <a:pt x="469" y="194"/>
                  </a:lnTo>
                  <a:cubicBezTo>
                    <a:pt x="469" y="194"/>
                    <a:pt x="469" y="168"/>
                    <a:pt x="443" y="168"/>
                  </a:cubicBezTo>
                  <a:lnTo>
                    <a:pt x="443" y="148"/>
                  </a:lnTo>
                  <a:lnTo>
                    <a:pt x="443" y="128"/>
                  </a:lnTo>
                  <a:lnTo>
                    <a:pt x="469" y="107"/>
                  </a:lnTo>
                  <a:lnTo>
                    <a:pt x="469" y="67"/>
                  </a:lnTo>
                  <a:lnTo>
                    <a:pt x="469" y="41"/>
                  </a:lnTo>
                  <a:lnTo>
                    <a:pt x="469" y="21"/>
                  </a:lnTo>
                  <a:lnTo>
                    <a:pt x="469"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0"/>
            <p:cNvSpPr/>
            <p:nvPr/>
          </p:nvSpPr>
          <p:spPr>
            <a:xfrm>
              <a:off x="4622745" y="3054427"/>
              <a:ext cx="7980" cy="32734"/>
            </a:xfrm>
            <a:custGeom>
              <a:rect b="b" l="l" r="r" t="t"/>
              <a:pathLst>
                <a:path extrusionOk="0" h="443" w="108">
                  <a:moveTo>
                    <a:pt x="108" y="0"/>
                  </a:moveTo>
                  <a:cubicBezTo>
                    <a:pt x="108" y="21"/>
                    <a:pt x="82" y="21"/>
                    <a:pt x="82" y="41"/>
                  </a:cubicBezTo>
                  <a:lnTo>
                    <a:pt x="82" y="61"/>
                  </a:lnTo>
                  <a:lnTo>
                    <a:pt x="82" y="107"/>
                  </a:lnTo>
                  <a:cubicBezTo>
                    <a:pt x="82" y="127"/>
                    <a:pt x="82" y="148"/>
                    <a:pt x="62" y="168"/>
                  </a:cubicBezTo>
                  <a:lnTo>
                    <a:pt x="62" y="214"/>
                  </a:lnTo>
                  <a:lnTo>
                    <a:pt x="62" y="255"/>
                  </a:lnTo>
                  <a:cubicBezTo>
                    <a:pt x="62" y="275"/>
                    <a:pt x="41" y="295"/>
                    <a:pt x="41" y="316"/>
                  </a:cubicBezTo>
                  <a:cubicBezTo>
                    <a:pt x="41" y="316"/>
                    <a:pt x="41" y="341"/>
                    <a:pt x="21" y="361"/>
                  </a:cubicBezTo>
                  <a:lnTo>
                    <a:pt x="21" y="382"/>
                  </a:lnTo>
                  <a:lnTo>
                    <a:pt x="1" y="402"/>
                  </a:lnTo>
                  <a:lnTo>
                    <a:pt x="1" y="443"/>
                  </a:lnTo>
                  <a:lnTo>
                    <a:pt x="21" y="443"/>
                  </a:lnTo>
                  <a:cubicBezTo>
                    <a:pt x="21" y="443"/>
                    <a:pt x="21" y="422"/>
                    <a:pt x="41" y="422"/>
                  </a:cubicBezTo>
                  <a:lnTo>
                    <a:pt x="41" y="402"/>
                  </a:lnTo>
                  <a:cubicBezTo>
                    <a:pt x="41" y="402"/>
                    <a:pt x="41" y="382"/>
                    <a:pt x="62" y="382"/>
                  </a:cubicBezTo>
                  <a:lnTo>
                    <a:pt x="62" y="361"/>
                  </a:lnTo>
                  <a:cubicBezTo>
                    <a:pt x="62" y="341"/>
                    <a:pt x="82" y="341"/>
                    <a:pt x="82" y="316"/>
                  </a:cubicBezTo>
                  <a:lnTo>
                    <a:pt x="82" y="275"/>
                  </a:lnTo>
                  <a:cubicBezTo>
                    <a:pt x="108" y="255"/>
                    <a:pt x="108" y="234"/>
                    <a:pt x="108" y="214"/>
                  </a:cubicBezTo>
                  <a:lnTo>
                    <a:pt x="108" y="168"/>
                  </a:lnTo>
                  <a:lnTo>
                    <a:pt x="108" y="127"/>
                  </a:lnTo>
                  <a:lnTo>
                    <a:pt x="108" y="21"/>
                  </a:lnTo>
                  <a:lnTo>
                    <a:pt x="108"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0"/>
            <p:cNvSpPr/>
            <p:nvPr/>
          </p:nvSpPr>
          <p:spPr>
            <a:xfrm>
              <a:off x="4617868" y="3052875"/>
              <a:ext cx="14335" cy="29779"/>
            </a:xfrm>
            <a:custGeom>
              <a:rect b="b" l="l" r="r" t="t"/>
              <a:pathLst>
                <a:path extrusionOk="0" h="403" w="194">
                  <a:moveTo>
                    <a:pt x="174" y="1"/>
                  </a:moveTo>
                  <a:cubicBezTo>
                    <a:pt x="174" y="21"/>
                    <a:pt x="174" y="42"/>
                    <a:pt x="148" y="62"/>
                  </a:cubicBezTo>
                  <a:lnTo>
                    <a:pt x="174" y="62"/>
                  </a:lnTo>
                  <a:cubicBezTo>
                    <a:pt x="174" y="62"/>
                    <a:pt x="148" y="82"/>
                    <a:pt x="148" y="108"/>
                  </a:cubicBezTo>
                  <a:lnTo>
                    <a:pt x="148" y="148"/>
                  </a:lnTo>
                  <a:lnTo>
                    <a:pt x="174" y="148"/>
                  </a:lnTo>
                  <a:lnTo>
                    <a:pt x="174" y="128"/>
                  </a:lnTo>
                  <a:lnTo>
                    <a:pt x="174" y="82"/>
                  </a:lnTo>
                  <a:lnTo>
                    <a:pt x="194" y="62"/>
                  </a:lnTo>
                  <a:lnTo>
                    <a:pt x="194" y="42"/>
                  </a:lnTo>
                  <a:cubicBezTo>
                    <a:pt x="194" y="21"/>
                    <a:pt x="174" y="21"/>
                    <a:pt x="174" y="1"/>
                  </a:cubicBezTo>
                  <a:close/>
                  <a:moveTo>
                    <a:pt x="148" y="62"/>
                  </a:moveTo>
                  <a:cubicBezTo>
                    <a:pt x="148" y="82"/>
                    <a:pt x="128" y="108"/>
                    <a:pt x="128" y="108"/>
                  </a:cubicBezTo>
                  <a:cubicBezTo>
                    <a:pt x="128" y="128"/>
                    <a:pt x="107" y="128"/>
                    <a:pt x="107" y="148"/>
                  </a:cubicBezTo>
                  <a:cubicBezTo>
                    <a:pt x="107" y="148"/>
                    <a:pt x="107" y="169"/>
                    <a:pt x="87" y="169"/>
                  </a:cubicBezTo>
                  <a:lnTo>
                    <a:pt x="87" y="209"/>
                  </a:lnTo>
                  <a:cubicBezTo>
                    <a:pt x="67" y="235"/>
                    <a:pt x="67" y="276"/>
                    <a:pt x="46" y="296"/>
                  </a:cubicBezTo>
                  <a:cubicBezTo>
                    <a:pt x="46" y="337"/>
                    <a:pt x="21" y="362"/>
                    <a:pt x="1" y="382"/>
                  </a:cubicBezTo>
                  <a:lnTo>
                    <a:pt x="1" y="403"/>
                  </a:lnTo>
                  <a:lnTo>
                    <a:pt x="21" y="403"/>
                  </a:lnTo>
                  <a:lnTo>
                    <a:pt x="46" y="382"/>
                  </a:lnTo>
                  <a:cubicBezTo>
                    <a:pt x="46" y="362"/>
                    <a:pt x="46" y="362"/>
                    <a:pt x="67" y="337"/>
                  </a:cubicBezTo>
                  <a:lnTo>
                    <a:pt x="87" y="316"/>
                  </a:lnTo>
                  <a:lnTo>
                    <a:pt x="87" y="276"/>
                  </a:lnTo>
                  <a:lnTo>
                    <a:pt x="87" y="255"/>
                  </a:lnTo>
                  <a:cubicBezTo>
                    <a:pt x="107" y="235"/>
                    <a:pt x="107" y="209"/>
                    <a:pt x="128" y="169"/>
                  </a:cubicBezTo>
                  <a:cubicBezTo>
                    <a:pt x="128" y="148"/>
                    <a:pt x="148" y="108"/>
                    <a:pt x="148" y="82"/>
                  </a:cubicBezTo>
                  <a:lnTo>
                    <a:pt x="148" y="62"/>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0"/>
            <p:cNvSpPr/>
            <p:nvPr/>
          </p:nvSpPr>
          <p:spPr>
            <a:xfrm>
              <a:off x="4617868" y="3052875"/>
              <a:ext cx="14335" cy="51577"/>
            </a:xfrm>
            <a:custGeom>
              <a:rect b="b" l="l" r="r" t="t"/>
              <a:pathLst>
                <a:path extrusionOk="0" h="698" w="194">
                  <a:moveTo>
                    <a:pt x="174" y="1"/>
                  </a:moveTo>
                  <a:lnTo>
                    <a:pt x="174" y="21"/>
                  </a:lnTo>
                  <a:lnTo>
                    <a:pt x="174" y="62"/>
                  </a:lnTo>
                  <a:lnTo>
                    <a:pt x="174" y="128"/>
                  </a:lnTo>
                  <a:lnTo>
                    <a:pt x="174" y="148"/>
                  </a:lnTo>
                  <a:cubicBezTo>
                    <a:pt x="148" y="169"/>
                    <a:pt x="148" y="169"/>
                    <a:pt x="148" y="189"/>
                  </a:cubicBezTo>
                  <a:lnTo>
                    <a:pt x="148" y="235"/>
                  </a:lnTo>
                  <a:lnTo>
                    <a:pt x="128" y="255"/>
                  </a:lnTo>
                  <a:cubicBezTo>
                    <a:pt x="128" y="296"/>
                    <a:pt x="128" y="337"/>
                    <a:pt x="107" y="362"/>
                  </a:cubicBezTo>
                  <a:lnTo>
                    <a:pt x="107" y="403"/>
                  </a:lnTo>
                  <a:cubicBezTo>
                    <a:pt x="87" y="423"/>
                    <a:pt x="87" y="443"/>
                    <a:pt x="87" y="443"/>
                  </a:cubicBezTo>
                  <a:cubicBezTo>
                    <a:pt x="87" y="464"/>
                    <a:pt x="67" y="489"/>
                    <a:pt x="67" y="530"/>
                  </a:cubicBezTo>
                  <a:cubicBezTo>
                    <a:pt x="46" y="550"/>
                    <a:pt x="46" y="571"/>
                    <a:pt x="21" y="616"/>
                  </a:cubicBezTo>
                  <a:cubicBezTo>
                    <a:pt x="21" y="616"/>
                    <a:pt x="21" y="637"/>
                    <a:pt x="1" y="657"/>
                  </a:cubicBezTo>
                  <a:lnTo>
                    <a:pt x="1" y="698"/>
                  </a:lnTo>
                  <a:lnTo>
                    <a:pt x="21" y="698"/>
                  </a:lnTo>
                  <a:lnTo>
                    <a:pt x="21" y="677"/>
                  </a:lnTo>
                  <a:lnTo>
                    <a:pt x="21" y="657"/>
                  </a:lnTo>
                  <a:cubicBezTo>
                    <a:pt x="46" y="637"/>
                    <a:pt x="46" y="637"/>
                    <a:pt x="46" y="616"/>
                  </a:cubicBezTo>
                  <a:cubicBezTo>
                    <a:pt x="67" y="591"/>
                    <a:pt x="67" y="550"/>
                    <a:pt x="87" y="530"/>
                  </a:cubicBezTo>
                  <a:cubicBezTo>
                    <a:pt x="87" y="510"/>
                    <a:pt x="87" y="510"/>
                    <a:pt x="107" y="489"/>
                  </a:cubicBezTo>
                  <a:lnTo>
                    <a:pt x="107" y="443"/>
                  </a:lnTo>
                  <a:lnTo>
                    <a:pt x="128" y="423"/>
                  </a:lnTo>
                  <a:lnTo>
                    <a:pt x="128" y="403"/>
                  </a:lnTo>
                  <a:lnTo>
                    <a:pt x="128" y="362"/>
                  </a:lnTo>
                  <a:cubicBezTo>
                    <a:pt x="148" y="362"/>
                    <a:pt x="148" y="337"/>
                    <a:pt x="148" y="337"/>
                  </a:cubicBezTo>
                  <a:lnTo>
                    <a:pt x="148" y="276"/>
                  </a:lnTo>
                  <a:cubicBezTo>
                    <a:pt x="148" y="255"/>
                    <a:pt x="174" y="255"/>
                    <a:pt x="174" y="235"/>
                  </a:cubicBezTo>
                  <a:lnTo>
                    <a:pt x="174" y="209"/>
                  </a:lnTo>
                  <a:lnTo>
                    <a:pt x="174" y="189"/>
                  </a:lnTo>
                  <a:lnTo>
                    <a:pt x="174" y="169"/>
                  </a:lnTo>
                  <a:lnTo>
                    <a:pt x="194" y="148"/>
                  </a:lnTo>
                  <a:lnTo>
                    <a:pt x="194" y="128"/>
                  </a:lnTo>
                  <a:lnTo>
                    <a:pt x="194" y="108"/>
                  </a:lnTo>
                  <a:lnTo>
                    <a:pt x="194" y="82"/>
                  </a:lnTo>
                  <a:lnTo>
                    <a:pt x="194" y="62"/>
                  </a:lnTo>
                  <a:lnTo>
                    <a:pt x="194" y="21"/>
                  </a:lnTo>
                  <a:lnTo>
                    <a:pt x="174"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0"/>
            <p:cNvSpPr/>
            <p:nvPr/>
          </p:nvSpPr>
          <p:spPr>
            <a:xfrm>
              <a:off x="4597548" y="3091964"/>
              <a:ext cx="6503" cy="6503"/>
            </a:xfrm>
            <a:custGeom>
              <a:rect b="b" l="l" r="r" t="t"/>
              <a:pathLst>
                <a:path extrusionOk="0" h="88" w="88">
                  <a:moveTo>
                    <a:pt x="1" y="1"/>
                  </a:moveTo>
                  <a:lnTo>
                    <a:pt x="1" y="21"/>
                  </a:lnTo>
                  <a:cubicBezTo>
                    <a:pt x="21" y="42"/>
                    <a:pt x="42" y="62"/>
                    <a:pt x="87" y="87"/>
                  </a:cubicBezTo>
                  <a:lnTo>
                    <a:pt x="87" y="62"/>
                  </a:lnTo>
                  <a:cubicBezTo>
                    <a:pt x="67" y="42"/>
                    <a:pt x="42" y="21"/>
                    <a:pt x="21" y="21"/>
                  </a:cubicBez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0"/>
            <p:cNvSpPr/>
            <p:nvPr/>
          </p:nvSpPr>
          <p:spPr>
            <a:xfrm>
              <a:off x="4570873" y="3089009"/>
              <a:ext cx="1626" cy="1552"/>
            </a:xfrm>
            <a:custGeom>
              <a:rect b="b" l="l" r="r" t="t"/>
              <a:pathLst>
                <a:path extrusionOk="0" h="21" w="22">
                  <a:moveTo>
                    <a:pt x="21" y="21"/>
                  </a:moveTo>
                  <a:lnTo>
                    <a:pt x="21" y="21"/>
                  </a:lnTo>
                  <a:lnTo>
                    <a:pt x="21" y="21"/>
                  </a:lnTo>
                  <a:lnTo>
                    <a:pt x="21" y="21"/>
                  </a:lnTo>
                  <a:lnTo>
                    <a:pt x="21" y="0"/>
                  </a:lnTo>
                  <a:lnTo>
                    <a:pt x="21" y="0"/>
                  </a:lnTo>
                  <a:lnTo>
                    <a:pt x="1" y="0"/>
                  </a:lnTo>
                  <a:lnTo>
                    <a:pt x="2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0"/>
            <p:cNvSpPr/>
            <p:nvPr/>
          </p:nvSpPr>
          <p:spPr>
            <a:xfrm>
              <a:off x="4600577" y="3096472"/>
              <a:ext cx="1995" cy="1995"/>
            </a:xfrm>
            <a:custGeom>
              <a:rect b="b" l="l" r="r" t="t"/>
              <a:pathLst>
                <a:path extrusionOk="0" h="27" w="27">
                  <a:moveTo>
                    <a:pt x="1" y="1"/>
                  </a:moveTo>
                  <a:lnTo>
                    <a:pt x="26" y="26"/>
                  </a:lnTo>
                  <a:lnTo>
                    <a:pt x="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0"/>
            <p:cNvSpPr/>
            <p:nvPr/>
          </p:nvSpPr>
          <p:spPr>
            <a:xfrm>
              <a:off x="4567917" y="3047999"/>
              <a:ext cx="36133" cy="62883"/>
            </a:xfrm>
            <a:custGeom>
              <a:rect b="b" l="l" r="r" t="t"/>
              <a:pathLst>
                <a:path extrusionOk="0" h="851" w="489">
                  <a:moveTo>
                    <a:pt x="41" y="1"/>
                  </a:moveTo>
                  <a:lnTo>
                    <a:pt x="20" y="21"/>
                  </a:lnTo>
                  <a:lnTo>
                    <a:pt x="20" y="47"/>
                  </a:lnTo>
                  <a:lnTo>
                    <a:pt x="0" y="67"/>
                  </a:lnTo>
                  <a:lnTo>
                    <a:pt x="0" y="174"/>
                  </a:lnTo>
                  <a:lnTo>
                    <a:pt x="0" y="214"/>
                  </a:lnTo>
                  <a:lnTo>
                    <a:pt x="0" y="255"/>
                  </a:lnTo>
                  <a:lnTo>
                    <a:pt x="0" y="275"/>
                  </a:lnTo>
                  <a:lnTo>
                    <a:pt x="0" y="321"/>
                  </a:lnTo>
                  <a:lnTo>
                    <a:pt x="0" y="362"/>
                  </a:lnTo>
                  <a:lnTo>
                    <a:pt x="20" y="382"/>
                  </a:lnTo>
                  <a:lnTo>
                    <a:pt x="20" y="403"/>
                  </a:lnTo>
                  <a:lnTo>
                    <a:pt x="20" y="448"/>
                  </a:lnTo>
                  <a:lnTo>
                    <a:pt x="41" y="448"/>
                  </a:lnTo>
                  <a:cubicBezTo>
                    <a:pt x="41" y="489"/>
                    <a:pt x="41" y="509"/>
                    <a:pt x="61" y="530"/>
                  </a:cubicBezTo>
                  <a:lnTo>
                    <a:pt x="61" y="576"/>
                  </a:lnTo>
                  <a:lnTo>
                    <a:pt x="87" y="576"/>
                  </a:lnTo>
                  <a:lnTo>
                    <a:pt x="87" y="596"/>
                  </a:lnTo>
                  <a:lnTo>
                    <a:pt x="87" y="616"/>
                  </a:lnTo>
                  <a:cubicBezTo>
                    <a:pt x="107" y="637"/>
                    <a:pt x="107" y="657"/>
                    <a:pt x="107" y="657"/>
                  </a:cubicBezTo>
                  <a:cubicBezTo>
                    <a:pt x="127" y="682"/>
                    <a:pt x="127" y="703"/>
                    <a:pt x="148" y="703"/>
                  </a:cubicBezTo>
                  <a:cubicBezTo>
                    <a:pt x="148" y="723"/>
                    <a:pt x="168" y="743"/>
                    <a:pt x="188" y="784"/>
                  </a:cubicBezTo>
                  <a:lnTo>
                    <a:pt x="214" y="784"/>
                  </a:lnTo>
                  <a:lnTo>
                    <a:pt x="214" y="810"/>
                  </a:lnTo>
                  <a:lnTo>
                    <a:pt x="234" y="810"/>
                  </a:lnTo>
                  <a:cubicBezTo>
                    <a:pt x="254" y="830"/>
                    <a:pt x="254" y="850"/>
                    <a:pt x="275" y="850"/>
                  </a:cubicBezTo>
                  <a:lnTo>
                    <a:pt x="382" y="850"/>
                  </a:lnTo>
                  <a:cubicBezTo>
                    <a:pt x="382" y="850"/>
                    <a:pt x="402" y="830"/>
                    <a:pt x="422" y="830"/>
                  </a:cubicBezTo>
                  <a:lnTo>
                    <a:pt x="422" y="810"/>
                  </a:lnTo>
                  <a:cubicBezTo>
                    <a:pt x="443" y="810"/>
                    <a:pt x="443" y="810"/>
                    <a:pt x="443" y="784"/>
                  </a:cubicBezTo>
                  <a:cubicBezTo>
                    <a:pt x="443" y="784"/>
                    <a:pt x="468" y="784"/>
                    <a:pt x="468" y="764"/>
                  </a:cubicBezTo>
                  <a:lnTo>
                    <a:pt x="468" y="743"/>
                  </a:lnTo>
                  <a:lnTo>
                    <a:pt x="468" y="723"/>
                  </a:lnTo>
                  <a:lnTo>
                    <a:pt x="468" y="703"/>
                  </a:lnTo>
                  <a:lnTo>
                    <a:pt x="488" y="703"/>
                  </a:lnTo>
                  <a:lnTo>
                    <a:pt x="488" y="682"/>
                  </a:lnTo>
                  <a:cubicBezTo>
                    <a:pt x="443" y="657"/>
                    <a:pt x="422" y="637"/>
                    <a:pt x="402" y="616"/>
                  </a:cubicBezTo>
                  <a:cubicBezTo>
                    <a:pt x="382" y="596"/>
                    <a:pt x="361" y="576"/>
                    <a:pt x="361" y="576"/>
                  </a:cubicBezTo>
                  <a:lnTo>
                    <a:pt x="315" y="555"/>
                  </a:lnTo>
                  <a:lnTo>
                    <a:pt x="315" y="530"/>
                  </a:lnTo>
                  <a:cubicBezTo>
                    <a:pt x="295" y="530"/>
                    <a:pt x="275" y="509"/>
                    <a:pt x="254" y="489"/>
                  </a:cubicBezTo>
                  <a:lnTo>
                    <a:pt x="254" y="469"/>
                  </a:lnTo>
                  <a:cubicBezTo>
                    <a:pt x="234" y="448"/>
                    <a:pt x="214" y="428"/>
                    <a:pt x="214" y="382"/>
                  </a:cubicBezTo>
                  <a:lnTo>
                    <a:pt x="188" y="382"/>
                  </a:lnTo>
                  <a:lnTo>
                    <a:pt x="188" y="362"/>
                  </a:lnTo>
                  <a:cubicBezTo>
                    <a:pt x="168" y="342"/>
                    <a:pt x="168" y="321"/>
                    <a:pt x="148" y="321"/>
                  </a:cubicBezTo>
                  <a:lnTo>
                    <a:pt x="148" y="301"/>
                  </a:lnTo>
                  <a:cubicBezTo>
                    <a:pt x="127" y="275"/>
                    <a:pt x="127" y="255"/>
                    <a:pt x="127" y="235"/>
                  </a:cubicBezTo>
                  <a:cubicBezTo>
                    <a:pt x="107" y="214"/>
                    <a:pt x="107" y="194"/>
                    <a:pt x="107" y="194"/>
                  </a:cubicBezTo>
                  <a:lnTo>
                    <a:pt x="107" y="174"/>
                  </a:lnTo>
                  <a:lnTo>
                    <a:pt x="107" y="148"/>
                  </a:lnTo>
                  <a:cubicBezTo>
                    <a:pt x="87" y="108"/>
                    <a:pt x="87" y="87"/>
                    <a:pt x="61" y="67"/>
                  </a:cubicBezTo>
                  <a:lnTo>
                    <a:pt x="61" y="47"/>
                  </a:lnTo>
                  <a:lnTo>
                    <a:pt x="61" y="21"/>
                  </a:lnTo>
                  <a:lnTo>
                    <a:pt x="41" y="21"/>
                  </a:lnTo>
                  <a:lnTo>
                    <a:pt x="4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0"/>
            <p:cNvSpPr/>
            <p:nvPr/>
          </p:nvSpPr>
          <p:spPr>
            <a:xfrm>
              <a:off x="4566365" y="3043491"/>
              <a:ext cx="37685" cy="68868"/>
            </a:xfrm>
            <a:custGeom>
              <a:rect b="b" l="l" r="r" t="t"/>
              <a:pathLst>
                <a:path extrusionOk="0" h="932" w="510">
                  <a:moveTo>
                    <a:pt x="41" y="1"/>
                  </a:moveTo>
                  <a:lnTo>
                    <a:pt x="41" y="21"/>
                  </a:lnTo>
                  <a:cubicBezTo>
                    <a:pt x="41" y="41"/>
                    <a:pt x="21" y="41"/>
                    <a:pt x="21" y="62"/>
                  </a:cubicBezTo>
                  <a:cubicBezTo>
                    <a:pt x="21" y="62"/>
                    <a:pt x="21" y="82"/>
                    <a:pt x="1" y="108"/>
                  </a:cubicBezTo>
                  <a:lnTo>
                    <a:pt x="1" y="148"/>
                  </a:lnTo>
                  <a:lnTo>
                    <a:pt x="1" y="189"/>
                  </a:lnTo>
                  <a:lnTo>
                    <a:pt x="1" y="235"/>
                  </a:lnTo>
                  <a:lnTo>
                    <a:pt x="1" y="275"/>
                  </a:lnTo>
                  <a:lnTo>
                    <a:pt x="1" y="316"/>
                  </a:lnTo>
                  <a:lnTo>
                    <a:pt x="1" y="382"/>
                  </a:lnTo>
                  <a:lnTo>
                    <a:pt x="21" y="403"/>
                  </a:lnTo>
                  <a:lnTo>
                    <a:pt x="21" y="443"/>
                  </a:lnTo>
                  <a:lnTo>
                    <a:pt x="21" y="464"/>
                  </a:lnTo>
                  <a:lnTo>
                    <a:pt x="41" y="489"/>
                  </a:lnTo>
                  <a:lnTo>
                    <a:pt x="41" y="530"/>
                  </a:lnTo>
                  <a:cubicBezTo>
                    <a:pt x="41" y="550"/>
                    <a:pt x="62" y="570"/>
                    <a:pt x="62" y="570"/>
                  </a:cubicBezTo>
                  <a:lnTo>
                    <a:pt x="62" y="616"/>
                  </a:lnTo>
                  <a:lnTo>
                    <a:pt x="82" y="616"/>
                  </a:lnTo>
                  <a:lnTo>
                    <a:pt x="82" y="637"/>
                  </a:lnTo>
                  <a:lnTo>
                    <a:pt x="108" y="657"/>
                  </a:lnTo>
                  <a:lnTo>
                    <a:pt x="108" y="677"/>
                  </a:lnTo>
                  <a:lnTo>
                    <a:pt x="108" y="698"/>
                  </a:lnTo>
                  <a:lnTo>
                    <a:pt x="128" y="718"/>
                  </a:lnTo>
                  <a:cubicBezTo>
                    <a:pt x="128" y="743"/>
                    <a:pt x="148" y="764"/>
                    <a:pt x="148" y="764"/>
                  </a:cubicBezTo>
                  <a:lnTo>
                    <a:pt x="169" y="784"/>
                  </a:lnTo>
                  <a:cubicBezTo>
                    <a:pt x="169" y="804"/>
                    <a:pt x="169" y="804"/>
                    <a:pt x="189" y="825"/>
                  </a:cubicBezTo>
                  <a:lnTo>
                    <a:pt x="189" y="845"/>
                  </a:lnTo>
                  <a:lnTo>
                    <a:pt x="209" y="871"/>
                  </a:lnTo>
                  <a:lnTo>
                    <a:pt x="209" y="891"/>
                  </a:lnTo>
                  <a:lnTo>
                    <a:pt x="235" y="891"/>
                  </a:lnTo>
                  <a:lnTo>
                    <a:pt x="255" y="911"/>
                  </a:lnTo>
                  <a:cubicBezTo>
                    <a:pt x="255" y="911"/>
                    <a:pt x="275" y="911"/>
                    <a:pt x="275" y="932"/>
                  </a:cubicBezTo>
                  <a:lnTo>
                    <a:pt x="362" y="932"/>
                  </a:lnTo>
                  <a:cubicBezTo>
                    <a:pt x="382" y="932"/>
                    <a:pt x="403" y="932"/>
                    <a:pt x="403" y="911"/>
                  </a:cubicBezTo>
                  <a:lnTo>
                    <a:pt x="443" y="911"/>
                  </a:lnTo>
                  <a:lnTo>
                    <a:pt x="464" y="891"/>
                  </a:lnTo>
                  <a:lnTo>
                    <a:pt x="489" y="871"/>
                  </a:lnTo>
                  <a:lnTo>
                    <a:pt x="489" y="825"/>
                  </a:lnTo>
                  <a:lnTo>
                    <a:pt x="464" y="845"/>
                  </a:lnTo>
                  <a:lnTo>
                    <a:pt x="443" y="871"/>
                  </a:lnTo>
                  <a:lnTo>
                    <a:pt x="423" y="891"/>
                  </a:lnTo>
                  <a:lnTo>
                    <a:pt x="403" y="891"/>
                  </a:lnTo>
                  <a:cubicBezTo>
                    <a:pt x="382" y="911"/>
                    <a:pt x="382" y="911"/>
                    <a:pt x="362" y="911"/>
                  </a:cubicBezTo>
                  <a:lnTo>
                    <a:pt x="316" y="911"/>
                  </a:lnTo>
                  <a:cubicBezTo>
                    <a:pt x="296" y="911"/>
                    <a:pt x="296" y="891"/>
                    <a:pt x="275" y="891"/>
                  </a:cubicBezTo>
                  <a:cubicBezTo>
                    <a:pt x="255" y="891"/>
                    <a:pt x="255" y="871"/>
                    <a:pt x="255" y="871"/>
                  </a:cubicBezTo>
                  <a:lnTo>
                    <a:pt x="235" y="845"/>
                  </a:lnTo>
                  <a:cubicBezTo>
                    <a:pt x="235" y="845"/>
                    <a:pt x="209" y="825"/>
                    <a:pt x="209" y="804"/>
                  </a:cubicBezTo>
                  <a:lnTo>
                    <a:pt x="189" y="784"/>
                  </a:lnTo>
                  <a:cubicBezTo>
                    <a:pt x="189" y="764"/>
                    <a:pt x="169" y="764"/>
                    <a:pt x="169" y="743"/>
                  </a:cubicBezTo>
                  <a:lnTo>
                    <a:pt x="148" y="718"/>
                  </a:lnTo>
                  <a:lnTo>
                    <a:pt x="148" y="698"/>
                  </a:lnTo>
                  <a:lnTo>
                    <a:pt x="128" y="677"/>
                  </a:lnTo>
                  <a:lnTo>
                    <a:pt x="128" y="637"/>
                  </a:lnTo>
                  <a:cubicBezTo>
                    <a:pt x="108" y="616"/>
                    <a:pt x="108" y="591"/>
                    <a:pt x="82" y="591"/>
                  </a:cubicBezTo>
                  <a:cubicBezTo>
                    <a:pt x="82" y="570"/>
                    <a:pt x="82" y="550"/>
                    <a:pt x="62" y="530"/>
                  </a:cubicBezTo>
                  <a:lnTo>
                    <a:pt x="62" y="489"/>
                  </a:lnTo>
                  <a:cubicBezTo>
                    <a:pt x="41" y="464"/>
                    <a:pt x="41" y="464"/>
                    <a:pt x="41" y="443"/>
                  </a:cubicBezTo>
                  <a:lnTo>
                    <a:pt x="41" y="403"/>
                  </a:lnTo>
                  <a:lnTo>
                    <a:pt x="21" y="382"/>
                  </a:lnTo>
                  <a:lnTo>
                    <a:pt x="21" y="362"/>
                  </a:lnTo>
                  <a:lnTo>
                    <a:pt x="21" y="296"/>
                  </a:lnTo>
                  <a:lnTo>
                    <a:pt x="21" y="235"/>
                  </a:lnTo>
                  <a:lnTo>
                    <a:pt x="21" y="209"/>
                  </a:lnTo>
                  <a:lnTo>
                    <a:pt x="21" y="169"/>
                  </a:lnTo>
                  <a:cubicBezTo>
                    <a:pt x="21" y="148"/>
                    <a:pt x="41" y="148"/>
                    <a:pt x="41" y="128"/>
                  </a:cubicBezTo>
                  <a:lnTo>
                    <a:pt x="41" y="108"/>
                  </a:lnTo>
                  <a:cubicBezTo>
                    <a:pt x="41" y="82"/>
                    <a:pt x="41" y="82"/>
                    <a:pt x="62" y="62"/>
                  </a:cubicBezTo>
                  <a:lnTo>
                    <a:pt x="62" y="108"/>
                  </a:lnTo>
                  <a:cubicBezTo>
                    <a:pt x="62" y="128"/>
                    <a:pt x="62" y="148"/>
                    <a:pt x="82" y="148"/>
                  </a:cubicBezTo>
                  <a:lnTo>
                    <a:pt x="82" y="189"/>
                  </a:lnTo>
                  <a:cubicBezTo>
                    <a:pt x="108" y="209"/>
                    <a:pt x="108" y="235"/>
                    <a:pt x="108" y="235"/>
                  </a:cubicBezTo>
                  <a:cubicBezTo>
                    <a:pt x="108" y="255"/>
                    <a:pt x="128" y="275"/>
                    <a:pt x="128" y="296"/>
                  </a:cubicBezTo>
                  <a:cubicBezTo>
                    <a:pt x="148" y="296"/>
                    <a:pt x="148" y="316"/>
                    <a:pt x="148" y="336"/>
                  </a:cubicBezTo>
                  <a:cubicBezTo>
                    <a:pt x="169" y="336"/>
                    <a:pt x="169" y="362"/>
                    <a:pt x="169" y="382"/>
                  </a:cubicBezTo>
                  <a:lnTo>
                    <a:pt x="189" y="403"/>
                  </a:lnTo>
                  <a:lnTo>
                    <a:pt x="189" y="423"/>
                  </a:lnTo>
                  <a:cubicBezTo>
                    <a:pt x="209" y="423"/>
                    <a:pt x="209" y="443"/>
                    <a:pt x="235" y="443"/>
                  </a:cubicBezTo>
                  <a:lnTo>
                    <a:pt x="235" y="464"/>
                  </a:lnTo>
                  <a:cubicBezTo>
                    <a:pt x="235" y="489"/>
                    <a:pt x="255" y="489"/>
                    <a:pt x="255" y="489"/>
                  </a:cubicBezTo>
                  <a:cubicBezTo>
                    <a:pt x="255" y="509"/>
                    <a:pt x="255" y="530"/>
                    <a:pt x="275" y="530"/>
                  </a:cubicBezTo>
                  <a:lnTo>
                    <a:pt x="275" y="550"/>
                  </a:lnTo>
                  <a:lnTo>
                    <a:pt x="296" y="570"/>
                  </a:lnTo>
                  <a:lnTo>
                    <a:pt x="316" y="591"/>
                  </a:lnTo>
                  <a:lnTo>
                    <a:pt x="336" y="616"/>
                  </a:lnTo>
                  <a:lnTo>
                    <a:pt x="362" y="637"/>
                  </a:lnTo>
                  <a:lnTo>
                    <a:pt x="382" y="657"/>
                  </a:lnTo>
                  <a:lnTo>
                    <a:pt x="403" y="677"/>
                  </a:lnTo>
                  <a:lnTo>
                    <a:pt x="423" y="698"/>
                  </a:lnTo>
                  <a:lnTo>
                    <a:pt x="443" y="718"/>
                  </a:lnTo>
                  <a:cubicBezTo>
                    <a:pt x="443" y="718"/>
                    <a:pt x="464" y="718"/>
                    <a:pt x="464" y="743"/>
                  </a:cubicBezTo>
                  <a:lnTo>
                    <a:pt x="464" y="764"/>
                  </a:lnTo>
                  <a:cubicBezTo>
                    <a:pt x="464" y="764"/>
                    <a:pt x="464" y="784"/>
                    <a:pt x="489" y="784"/>
                  </a:cubicBezTo>
                  <a:lnTo>
                    <a:pt x="489" y="825"/>
                  </a:lnTo>
                  <a:cubicBezTo>
                    <a:pt x="509" y="825"/>
                    <a:pt x="509" y="825"/>
                    <a:pt x="509" y="804"/>
                  </a:cubicBezTo>
                  <a:lnTo>
                    <a:pt x="509" y="784"/>
                  </a:lnTo>
                  <a:lnTo>
                    <a:pt x="509" y="764"/>
                  </a:lnTo>
                  <a:lnTo>
                    <a:pt x="509" y="743"/>
                  </a:lnTo>
                  <a:lnTo>
                    <a:pt x="509" y="718"/>
                  </a:lnTo>
                  <a:lnTo>
                    <a:pt x="489" y="698"/>
                  </a:lnTo>
                  <a:lnTo>
                    <a:pt x="464" y="677"/>
                  </a:lnTo>
                  <a:cubicBezTo>
                    <a:pt x="443" y="657"/>
                    <a:pt x="443" y="657"/>
                    <a:pt x="423" y="657"/>
                  </a:cubicBezTo>
                  <a:cubicBezTo>
                    <a:pt x="403" y="637"/>
                    <a:pt x="403" y="637"/>
                    <a:pt x="382" y="616"/>
                  </a:cubicBezTo>
                  <a:lnTo>
                    <a:pt x="362" y="591"/>
                  </a:lnTo>
                  <a:cubicBezTo>
                    <a:pt x="336" y="570"/>
                    <a:pt x="336" y="550"/>
                    <a:pt x="316" y="550"/>
                  </a:cubicBezTo>
                  <a:lnTo>
                    <a:pt x="296" y="530"/>
                  </a:lnTo>
                  <a:cubicBezTo>
                    <a:pt x="296" y="509"/>
                    <a:pt x="296" y="509"/>
                    <a:pt x="275" y="489"/>
                  </a:cubicBezTo>
                  <a:cubicBezTo>
                    <a:pt x="275" y="464"/>
                    <a:pt x="275" y="464"/>
                    <a:pt x="255" y="443"/>
                  </a:cubicBezTo>
                  <a:cubicBezTo>
                    <a:pt x="255" y="423"/>
                    <a:pt x="235" y="423"/>
                    <a:pt x="235" y="403"/>
                  </a:cubicBezTo>
                  <a:cubicBezTo>
                    <a:pt x="235" y="382"/>
                    <a:pt x="209" y="382"/>
                    <a:pt x="209" y="362"/>
                  </a:cubicBezTo>
                  <a:cubicBezTo>
                    <a:pt x="189" y="336"/>
                    <a:pt x="189" y="316"/>
                    <a:pt x="189" y="296"/>
                  </a:cubicBezTo>
                  <a:cubicBezTo>
                    <a:pt x="169" y="296"/>
                    <a:pt x="169" y="275"/>
                    <a:pt x="148" y="255"/>
                  </a:cubicBezTo>
                  <a:cubicBezTo>
                    <a:pt x="148" y="209"/>
                    <a:pt x="128" y="189"/>
                    <a:pt x="128" y="169"/>
                  </a:cubicBezTo>
                  <a:cubicBezTo>
                    <a:pt x="108" y="148"/>
                    <a:pt x="108" y="128"/>
                    <a:pt x="108" y="128"/>
                  </a:cubicBezTo>
                  <a:lnTo>
                    <a:pt x="108" y="108"/>
                  </a:lnTo>
                  <a:lnTo>
                    <a:pt x="82" y="82"/>
                  </a:lnTo>
                  <a:lnTo>
                    <a:pt x="82" y="21"/>
                  </a:lnTo>
                  <a:lnTo>
                    <a:pt x="82"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0"/>
            <p:cNvSpPr/>
            <p:nvPr/>
          </p:nvSpPr>
          <p:spPr>
            <a:xfrm>
              <a:off x="4577301" y="3068319"/>
              <a:ext cx="12488" cy="18843"/>
            </a:xfrm>
            <a:custGeom>
              <a:rect b="b" l="l" r="r" t="t"/>
              <a:pathLst>
                <a:path extrusionOk="0" h="255" w="169">
                  <a:moveTo>
                    <a:pt x="21" y="0"/>
                  </a:moveTo>
                  <a:lnTo>
                    <a:pt x="0" y="26"/>
                  </a:lnTo>
                  <a:cubicBezTo>
                    <a:pt x="0" y="26"/>
                    <a:pt x="0" y="46"/>
                    <a:pt x="21" y="46"/>
                  </a:cubicBezTo>
                  <a:lnTo>
                    <a:pt x="21" y="67"/>
                  </a:lnTo>
                  <a:lnTo>
                    <a:pt x="21" y="87"/>
                  </a:lnTo>
                  <a:lnTo>
                    <a:pt x="41" y="107"/>
                  </a:lnTo>
                  <a:lnTo>
                    <a:pt x="41" y="128"/>
                  </a:lnTo>
                  <a:lnTo>
                    <a:pt x="61" y="153"/>
                  </a:lnTo>
                  <a:lnTo>
                    <a:pt x="61" y="173"/>
                  </a:lnTo>
                  <a:cubicBezTo>
                    <a:pt x="87" y="194"/>
                    <a:pt x="87" y="194"/>
                    <a:pt x="107" y="214"/>
                  </a:cubicBezTo>
                  <a:lnTo>
                    <a:pt x="107" y="234"/>
                  </a:lnTo>
                  <a:lnTo>
                    <a:pt x="127" y="234"/>
                  </a:lnTo>
                  <a:lnTo>
                    <a:pt x="127" y="255"/>
                  </a:lnTo>
                  <a:lnTo>
                    <a:pt x="168" y="255"/>
                  </a:lnTo>
                  <a:lnTo>
                    <a:pt x="168" y="234"/>
                  </a:lnTo>
                  <a:lnTo>
                    <a:pt x="148" y="234"/>
                  </a:lnTo>
                  <a:lnTo>
                    <a:pt x="148" y="214"/>
                  </a:lnTo>
                  <a:lnTo>
                    <a:pt x="127" y="194"/>
                  </a:lnTo>
                  <a:cubicBezTo>
                    <a:pt x="127" y="194"/>
                    <a:pt x="127" y="173"/>
                    <a:pt x="107" y="153"/>
                  </a:cubicBezTo>
                  <a:lnTo>
                    <a:pt x="87" y="128"/>
                  </a:lnTo>
                  <a:lnTo>
                    <a:pt x="61" y="107"/>
                  </a:lnTo>
                  <a:lnTo>
                    <a:pt x="61" y="87"/>
                  </a:lnTo>
                  <a:cubicBezTo>
                    <a:pt x="61" y="67"/>
                    <a:pt x="41" y="67"/>
                    <a:pt x="41" y="46"/>
                  </a:cubicBezTo>
                  <a:lnTo>
                    <a:pt x="41" y="26"/>
                  </a:lnTo>
                  <a:lnTo>
                    <a:pt x="41"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0"/>
            <p:cNvSpPr/>
            <p:nvPr/>
          </p:nvSpPr>
          <p:spPr>
            <a:xfrm>
              <a:off x="4508507" y="3316005"/>
              <a:ext cx="32734" cy="62439"/>
            </a:xfrm>
            <a:custGeom>
              <a:rect b="b" l="l" r="r" t="t"/>
              <a:pathLst>
                <a:path extrusionOk="0" h="845" w="443">
                  <a:moveTo>
                    <a:pt x="0" y="1"/>
                  </a:moveTo>
                  <a:lnTo>
                    <a:pt x="0" y="21"/>
                  </a:lnTo>
                  <a:cubicBezTo>
                    <a:pt x="0" y="41"/>
                    <a:pt x="0" y="62"/>
                    <a:pt x="21" y="82"/>
                  </a:cubicBezTo>
                  <a:lnTo>
                    <a:pt x="21" y="168"/>
                  </a:lnTo>
                  <a:lnTo>
                    <a:pt x="21" y="209"/>
                  </a:lnTo>
                  <a:lnTo>
                    <a:pt x="21" y="255"/>
                  </a:lnTo>
                  <a:lnTo>
                    <a:pt x="21" y="275"/>
                  </a:lnTo>
                  <a:lnTo>
                    <a:pt x="21" y="296"/>
                  </a:lnTo>
                  <a:lnTo>
                    <a:pt x="21" y="316"/>
                  </a:lnTo>
                  <a:lnTo>
                    <a:pt x="21" y="336"/>
                  </a:lnTo>
                  <a:lnTo>
                    <a:pt x="21" y="362"/>
                  </a:lnTo>
                  <a:lnTo>
                    <a:pt x="21" y="382"/>
                  </a:lnTo>
                  <a:lnTo>
                    <a:pt x="21" y="443"/>
                  </a:lnTo>
                  <a:lnTo>
                    <a:pt x="21" y="489"/>
                  </a:lnTo>
                  <a:lnTo>
                    <a:pt x="21" y="509"/>
                  </a:lnTo>
                  <a:lnTo>
                    <a:pt x="21" y="530"/>
                  </a:lnTo>
                  <a:lnTo>
                    <a:pt x="21" y="550"/>
                  </a:lnTo>
                  <a:lnTo>
                    <a:pt x="21" y="570"/>
                  </a:lnTo>
                  <a:cubicBezTo>
                    <a:pt x="21" y="591"/>
                    <a:pt x="21" y="591"/>
                    <a:pt x="41" y="616"/>
                  </a:cubicBezTo>
                  <a:lnTo>
                    <a:pt x="61" y="636"/>
                  </a:lnTo>
                  <a:lnTo>
                    <a:pt x="82" y="657"/>
                  </a:lnTo>
                  <a:lnTo>
                    <a:pt x="82" y="677"/>
                  </a:lnTo>
                  <a:lnTo>
                    <a:pt x="102" y="677"/>
                  </a:lnTo>
                  <a:lnTo>
                    <a:pt x="102" y="697"/>
                  </a:lnTo>
                  <a:cubicBezTo>
                    <a:pt x="128" y="718"/>
                    <a:pt x="148" y="743"/>
                    <a:pt x="148" y="764"/>
                  </a:cubicBezTo>
                  <a:lnTo>
                    <a:pt x="168" y="784"/>
                  </a:lnTo>
                  <a:lnTo>
                    <a:pt x="168" y="804"/>
                  </a:lnTo>
                  <a:lnTo>
                    <a:pt x="189" y="825"/>
                  </a:lnTo>
                  <a:lnTo>
                    <a:pt x="189" y="845"/>
                  </a:lnTo>
                  <a:lnTo>
                    <a:pt x="275" y="845"/>
                  </a:lnTo>
                  <a:lnTo>
                    <a:pt x="295" y="825"/>
                  </a:lnTo>
                  <a:lnTo>
                    <a:pt x="443" y="825"/>
                  </a:lnTo>
                  <a:lnTo>
                    <a:pt x="423" y="804"/>
                  </a:lnTo>
                  <a:lnTo>
                    <a:pt x="423" y="784"/>
                  </a:lnTo>
                  <a:lnTo>
                    <a:pt x="402" y="764"/>
                  </a:lnTo>
                  <a:lnTo>
                    <a:pt x="382" y="743"/>
                  </a:lnTo>
                  <a:lnTo>
                    <a:pt x="382" y="718"/>
                  </a:lnTo>
                  <a:cubicBezTo>
                    <a:pt x="356" y="718"/>
                    <a:pt x="356" y="718"/>
                    <a:pt x="336" y="697"/>
                  </a:cubicBezTo>
                  <a:cubicBezTo>
                    <a:pt x="336" y="697"/>
                    <a:pt x="336" y="677"/>
                    <a:pt x="316" y="677"/>
                  </a:cubicBezTo>
                  <a:lnTo>
                    <a:pt x="316" y="657"/>
                  </a:lnTo>
                  <a:cubicBezTo>
                    <a:pt x="316" y="657"/>
                    <a:pt x="295" y="636"/>
                    <a:pt x="275" y="616"/>
                  </a:cubicBezTo>
                  <a:lnTo>
                    <a:pt x="275" y="591"/>
                  </a:lnTo>
                  <a:cubicBezTo>
                    <a:pt x="275" y="591"/>
                    <a:pt x="255" y="591"/>
                    <a:pt x="255" y="570"/>
                  </a:cubicBezTo>
                  <a:cubicBezTo>
                    <a:pt x="255" y="550"/>
                    <a:pt x="255" y="550"/>
                    <a:pt x="229" y="530"/>
                  </a:cubicBezTo>
                  <a:lnTo>
                    <a:pt x="229" y="489"/>
                  </a:lnTo>
                  <a:cubicBezTo>
                    <a:pt x="209" y="463"/>
                    <a:pt x="209" y="463"/>
                    <a:pt x="209" y="443"/>
                  </a:cubicBezTo>
                  <a:lnTo>
                    <a:pt x="209" y="402"/>
                  </a:lnTo>
                  <a:cubicBezTo>
                    <a:pt x="209" y="382"/>
                    <a:pt x="189" y="362"/>
                    <a:pt x="189" y="316"/>
                  </a:cubicBezTo>
                  <a:lnTo>
                    <a:pt x="189" y="255"/>
                  </a:lnTo>
                  <a:cubicBezTo>
                    <a:pt x="189" y="235"/>
                    <a:pt x="209" y="209"/>
                    <a:pt x="209" y="189"/>
                  </a:cubicBezTo>
                  <a:lnTo>
                    <a:pt x="209" y="168"/>
                  </a:lnTo>
                  <a:lnTo>
                    <a:pt x="209" y="148"/>
                  </a:lnTo>
                  <a:lnTo>
                    <a:pt x="209" y="107"/>
                  </a:lnTo>
                  <a:lnTo>
                    <a:pt x="209" y="62"/>
                  </a:lnTo>
                  <a:lnTo>
                    <a:pt x="209"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0"/>
            <p:cNvSpPr/>
            <p:nvPr/>
          </p:nvSpPr>
          <p:spPr>
            <a:xfrm>
              <a:off x="4354737" y="3301743"/>
              <a:ext cx="44114" cy="72193"/>
            </a:xfrm>
            <a:custGeom>
              <a:rect b="b" l="l" r="r" t="t"/>
              <a:pathLst>
                <a:path extrusionOk="0" h="977" w="597">
                  <a:moveTo>
                    <a:pt x="1" y="0"/>
                  </a:moveTo>
                  <a:lnTo>
                    <a:pt x="1" y="21"/>
                  </a:lnTo>
                  <a:lnTo>
                    <a:pt x="1" y="46"/>
                  </a:lnTo>
                  <a:lnTo>
                    <a:pt x="1" y="66"/>
                  </a:lnTo>
                  <a:lnTo>
                    <a:pt x="1" y="107"/>
                  </a:lnTo>
                  <a:lnTo>
                    <a:pt x="21" y="107"/>
                  </a:lnTo>
                  <a:lnTo>
                    <a:pt x="21" y="127"/>
                  </a:lnTo>
                  <a:cubicBezTo>
                    <a:pt x="21" y="148"/>
                    <a:pt x="21" y="173"/>
                    <a:pt x="47" y="214"/>
                  </a:cubicBezTo>
                  <a:lnTo>
                    <a:pt x="47" y="234"/>
                  </a:lnTo>
                  <a:lnTo>
                    <a:pt x="47" y="255"/>
                  </a:lnTo>
                  <a:lnTo>
                    <a:pt x="47" y="275"/>
                  </a:lnTo>
                  <a:lnTo>
                    <a:pt x="47" y="321"/>
                  </a:lnTo>
                  <a:cubicBezTo>
                    <a:pt x="67" y="341"/>
                    <a:pt x="67" y="361"/>
                    <a:pt x="67" y="361"/>
                  </a:cubicBezTo>
                  <a:lnTo>
                    <a:pt x="67" y="402"/>
                  </a:lnTo>
                  <a:lnTo>
                    <a:pt x="67" y="489"/>
                  </a:lnTo>
                  <a:cubicBezTo>
                    <a:pt x="67" y="529"/>
                    <a:pt x="67" y="555"/>
                    <a:pt x="87" y="595"/>
                  </a:cubicBezTo>
                  <a:lnTo>
                    <a:pt x="87" y="636"/>
                  </a:lnTo>
                  <a:lnTo>
                    <a:pt x="87" y="682"/>
                  </a:lnTo>
                  <a:cubicBezTo>
                    <a:pt x="108" y="702"/>
                    <a:pt x="128" y="743"/>
                    <a:pt x="148" y="763"/>
                  </a:cubicBezTo>
                  <a:lnTo>
                    <a:pt x="148" y="784"/>
                  </a:lnTo>
                  <a:lnTo>
                    <a:pt x="174" y="784"/>
                  </a:lnTo>
                  <a:cubicBezTo>
                    <a:pt x="194" y="809"/>
                    <a:pt x="194" y="809"/>
                    <a:pt x="215" y="829"/>
                  </a:cubicBezTo>
                  <a:lnTo>
                    <a:pt x="235" y="850"/>
                  </a:lnTo>
                  <a:cubicBezTo>
                    <a:pt x="235" y="870"/>
                    <a:pt x="255" y="870"/>
                    <a:pt x="255" y="890"/>
                  </a:cubicBezTo>
                  <a:lnTo>
                    <a:pt x="276" y="890"/>
                  </a:lnTo>
                  <a:lnTo>
                    <a:pt x="276" y="911"/>
                  </a:lnTo>
                  <a:lnTo>
                    <a:pt x="276" y="936"/>
                  </a:lnTo>
                  <a:lnTo>
                    <a:pt x="301" y="936"/>
                  </a:lnTo>
                  <a:lnTo>
                    <a:pt x="301" y="957"/>
                  </a:lnTo>
                  <a:lnTo>
                    <a:pt x="321" y="977"/>
                  </a:lnTo>
                  <a:lnTo>
                    <a:pt x="362" y="977"/>
                  </a:lnTo>
                  <a:lnTo>
                    <a:pt x="362" y="957"/>
                  </a:lnTo>
                  <a:lnTo>
                    <a:pt x="428" y="957"/>
                  </a:lnTo>
                  <a:lnTo>
                    <a:pt x="428" y="936"/>
                  </a:lnTo>
                  <a:lnTo>
                    <a:pt x="469" y="936"/>
                  </a:lnTo>
                  <a:cubicBezTo>
                    <a:pt x="489" y="911"/>
                    <a:pt x="510" y="911"/>
                    <a:pt x="530" y="911"/>
                  </a:cubicBezTo>
                  <a:lnTo>
                    <a:pt x="596" y="911"/>
                  </a:lnTo>
                  <a:lnTo>
                    <a:pt x="596" y="890"/>
                  </a:lnTo>
                  <a:lnTo>
                    <a:pt x="576" y="890"/>
                  </a:lnTo>
                  <a:lnTo>
                    <a:pt x="576" y="870"/>
                  </a:lnTo>
                  <a:lnTo>
                    <a:pt x="555" y="870"/>
                  </a:lnTo>
                  <a:lnTo>
                    <a:pt x="530" y="850"/>
                  </a:lnTo>
                  <a:cubicBezTo>
                    <a:pt x="530" y="850"/>
                    <a:pt x="510" y="850"/>
                    <a:pt x="510" y="829"/>
                  </a:cubicBezTo>
                  <a:lnTo>
                    <a:pt x="489" y="829"/>
                  </a:lnTo>
                  <a:cubicBezTo>
                    <a:pt x="489" y="829"/>
                    <a:pt x="469" y="829"/>
                    <a:pt x="469" y="809"/>
                  </a:cubicBezTo>
                  <a:cubicBezTo>
                    <a:pt x="449" y="809"/>
                    <a:pt x="449" y="784"/>
                    <a:pt x="428" y="784"/>
                  </a:cubicBezTo>
                  <a:cubicBezTo>
                    <a:pt x="428" y="763"/>
                    <a:pt x="403" y="763"/>
                    <a:pt x="403" y="743"/>
                  </a:cubicBezTo>
                  <a:lnTo>
                    <a:pt x="382" y="743"/>
                  </a:lnTo>
                  <a:lnTo>
                    <a:pt x="382" y="723"/>
                  </a:lnTo>
                  <a:cubicBezTo>
                    <a:pt x="382" y="702"/>
                    <a:pt x="362" y="702"/>
                    <a:pt x="362" y="702"/>
                  </a:cubicBezTo>
                  <a:lnTo>
                    <a:pt x="362" y="656"/>
                  </a:lnTo>
                  <a:cubicBezTo>
                    <a:pt x="362" y="656"/>
                    <a:pt x="362" y="636"/>
                    <a:pt x="342" y="616"/>
                  </a:cubicBezTo>
                  <a:lnTo>
                    <a:pt x="342" y="595"/>
                  </a:lnTo>
                  <a:lnTo>
                    <a:pt x="342" y="575"/>
                  </a:lnTo>
                  <a:lnTo>
                    <a:pt x="342" y="529"/>
                  </a:lnTo>
                  <a:cubicBezTo>
                    <a:pt x="321" y="509"/>
                    <a:pt x="321" y="509"/>
                    <a:pt x="321" y="489"/>
                  </a:cubicBezTo>
                  <a:lnTo>
                    <a:pt x="321" y="448"/>
                  </a:lnTo>
                  <a:cubicBezTo>
                    <a:pt x="321" y="428"/>
                    <a:pt x="301" y="402"/>
                    <a:pt x="301" y="402"/>
                  </a:cubicBezTo>
                  <a:lnTo>
                    <a:pt x="301" y="361"/>
                  </a:lnTo>
                  <a:lnTo>
                    <a:pt x="301" y="341"/>
                  </a:lnTo>
                  <a:lnTo>
                    <a:pt x="301" y="321"/>
                  </a:lnTo>
                  <a:lnTo>
                    <a:pt x="301" y="300"/>
                  </a:lnTo>
                  <a:lnTo>
                    <a:pt x="301" y="275"/>
                  </a:lnTo>
                  <a:lnTo>
                    <a:pt x="301" y="234"/>
                  </a:lnTo>
                  <a:lnTo>
                    <a:pt x="301" y="194"/>
                  </a:lnTo>
                  <a:lnTo>
                    <a:pt x="301" y="173"/>
                  </a:lnTo>
                  <a:lnTo>
                    <a:pt x="301" y="148"/>
                  </a:lnTo>
                  <a:lnTo>
                    <a:pt x="301" y="127"/>
                  </a:lnTo>
                  <a:lnTo>
                    <a:pt x="276" y="127"/>
                  </a:lnTo>
                  <a:lnTo>
                    <a:pt x="276" y="107"/>
                  </a:lnTo>
                  <a:lnTo>
                    <a:pt x="255" y="107"/>
                  </a:lnTo>
                  <a:lnTo>
                    <a:pt x="235" y="87"/>
                  </a:lnTo>
                  <a:lnTo>
                    <a:pt x="194" y="87"/>
                  </a:lnTo>
                  <a:lnTo>
                    <a:pt x="174" y="66"/>
                  </a:lnTo>
                  <a:lnTo>
                    <a:pt x="128" y="66"/>
                  </a:lnTo>
                  <a:lnTo>
                    <a:pt x="128" y="46"/>
                  </a:lnTo>
                  <a:lnTo>
                    <a:pt x="87" y="46"/>
                  </a:lnTo>
                  <a:lnTo>
                    <a:pt x="67" y="21"/>
                  </a:lnTo>
                  <a:lnTo>
                    <a:pt x="21" y="21"/>
                  </a:lnTo>
                  <a:lnTo>
                    <a:pt x="1"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0"/>
            <p:cNvSpPr/>
            <p:nvPr/>
          </p:nvSpPr>
          <p:spPr>
            <a:xfrm>
              <a:off x="4398777" y="3367507"/>
              <a:ext cx="74" cy="74"/>
            </a:xfrm>
            <a:custGeom>
              <a:rect b="b" l="l" r="r" t="t"/>
              <a:pathLst>
                <a:path extrusionOk="0" h="1" w="1">
                  <a:moveTo>
                    <a:pt x="0" y="0"/>
                  </a:moveTo>
                  <a:lnTo>
                    <a:pt x="0"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0"/>
            <p:cNvSpPr/>
            <p:nvPr/>
          </p:nvSpPr>
          <p:spPr>
            <a:xfrm>
              <a:off x="4201410" y="3084132"/>
              <a:ext cx="466927" cy="311605"/>
            </a:xfrm>
            <a:custGeom>
              <a:rect b="b" l="l" r="r" t="t"/>
              <a:pathLst>
                <a:path extrusionOk="0" h="4217" w="6319">
                  <a:moveTo>
                    <a:pt x="3668" y="0"/>
                  </a:moveTo>
                  <a:cubicBezTo>
                    <a:pt x="3648" y="0"/>
                    <a:pt x="3648" y="0"/>
                    <a:pt x="3622" y="20"/>
                  </a:cubicBezTo>
                  <a:lnTo>
                    <a:pt x="3602" y="20"/>
                  </a:lnTo>
                  <a:cubicBezTo>
                    <a:pt x="3602" y="20"/>
                    <a:pt x="3582" y="20"/>
                    <a:pt x="3582" y="41"/>
                  </a:cubicBezTo>
                  <a:cubicBezTo>
                    <a:pt x="3561" y="41"/>
                    <a:pt x="3561" y="41"/>
                    <a:pt x="3541" y="66"/>
                  </a:cubicBezTo>
                  <a:lnTo>
                    <a:pt x="3521" y="66"/>
                  </a:lnTo>
                  <a:lnTo>
                    <a:pt x="3495" y="87"/>
                  </a:lnTo>
                  <a:lnTo>
                    <a:pt x="3495" y="107"/>
                  </a:lnTo>
                  <a:lnTo>
                    <a:pt x="3475" y="107"/>
                  </a:lnTo>
                  <a:lnTo>
                    <a:pt x="3475" y="127"/>
                  </a:lnTo>
                  <a:cubicBezTo>
                    <a:pt x="3454" y="127"/>
                    <a:pt x="3434" y="127"/>
                    <a:pt x="3434" y="148"/>
                  </a:cubicBezTo>
                  <a:lnTo>
                    <a:pt x="3414" y="148"/>
                  </a:lnTo>
                  <a:lnTo>
                    <a:pt x="3393" y="168"/>
                  </a:lnTo>
                  <a:cubicBezTo>
                    <a:pt x="3368" y="193"/>
                    <a:pt x="3368" y="214"/>
                    <a:pt x="3348" y="214"/>
                  </a:cubicBezTo>
                  <a:lnTo>
                    <a:pt x="3348" y="234"/>
                  </a:lnTo>
                  <a:lnTo>
                    <a:pt x="3327" y="234"/>
                  </a:lnTo>
                  <a:lnTo>
                    <a:pt x="3307" y="254"/>
                  </a:lnTo>
                  <a:lnTo>
                    <a:pt x="3287" y="254"/>
                  </a:lnTo>
                  <a:lnTo>
                    <a:pt x="3287" y="275"/>
                  </a:lnTo>
                  <a:lnTo>
                    <a:pt x="3266" y="295"/>
                  </a:lnTo>
                  <a:cubicBezTo>
                    <a:pt x="3220" y="341"/>
                    <a:pt x="3200" y="361"/>
                    <a:pt x="3200" y="382"/>
                  </a:cubicBezTo>
                  <a:cubicBezTo>
                    <a:pt x="3180" y="402"/>
                    <a:pt x="3159" y="422"/>
                    <a:pt x="3139" y="448"/>
                  </a:cubicBezTo>
                  <a:cubicBezTo>
                    <a:pt x="3139" y="468"/>
                    <a:pt x="3114" y="488"/>
                    <a:pt x="3114" y="488"/>
                  </a:cubicBezTo>
                  <a:lnTo>
                    <a:pt x="3114" y="509"/>
                  </a:lnTo>
                  <a:lnTo>
                    <a:pt x="3093" y="529"/>
                  </a:lnTo>
                  <a:cubicBezTo>
                    <a:pt x="3073" y="575"/>
                    <a:pt x="3073" y="595"/>
                    <a:pt x="3053" y="616"/>
                  </a:cubicBezTo>
                  <a:cubicBezTo>
                    <a:pt x="3032" y="636"/>
                    <a:pt x="3012" y="656"/>
                    <a:pt x="3012" y="656"/>
                  </a:cubicBezTo>
                  <a:cubicBezTo>
                    <a:pt x="3012" y="677"/>
                    <a:pt x="2986" y="677"/>
                    <a:pt x="2986" y="702"/>
                  </a:cubicBezTo>
                  <a:lnTo>
                    <a:pt x="2966" y="722"/>
                  </a:lnTo>
                  <a:lnTo>
                    <a:pt x="2946" y="743"/>
                  </a:lnTo>
                  <a:lnTo>
                    <a:pt x="2925" y="763"/>
                  </a:lnTo>
                  <a:cubicBezTo>
                    <a:pt x="2905" y="763"/>
                    <a:pt x="2885" y="783"/>
                    <a:pt x="2885" y="783"/>
                  </a:cubicBezTo>
                  <a:cubicBezTo>
                    <a:pt x="2859" y="804"/>
                    <a:pt x="2859" y="804"/>
                    <a:pt x="2839" y="829"/>
                  </a:cubicBezTo>
                  <a:cubicBezTo>
                    <a:pt x="2839" y="829"/>
                    <a:pt x="2819" y="829"/>
                    <a:pt x="2819" y="850"/>
                  </a:cubicBezTo>
                  <a:lnTo>
                    <a:pt x="2798" y="850"/>
                  </a:lnTo>
                  <a:cubicBezTo>
                    <a:pt x="2778" y="870"/>
                    <a:pt x="2758" y="870"/>
                    <a:pt x="2712" y="890"/>
                  </a:cubicBezTo>
                  <a:cubicBezTo>
                    <a:pt x="2712" y="890"/>
                    <a:pt x="2691" y="890"/>
                    <a:pt x="2691" y="911"/>
                  </a:cubicBezTo>
                  <a:lnTo>
                    <a:pt x="2651" y="911"/>
                  </a:lnTo>
                  <a:lnTo>
                    <a:pt x="2630" y="931"/>
                  </a:lnTo>
                  <a:lnTo>
                    <a:pt x="2585" y="931"/>
                  </a:lnTo>
                  <a:cubicBezTo>
                    <a:pt x="2564" y="931"/>
                    <a:pt x="2544" y="931"/>
                    <a:pt x="2524" y="956"/>
                  </a:cubicBezTo>
                  <a:lnTo>
                    <a:pt x="2478" y="956"/>
                  </a:lnTo>
                  <a:lnTo>
                    <a:pt x="2457" y="977"/>
                  </a:lnTo>
                  <a:lnTo>
                    <a:pt x="2330" y="977"/>
                  </a:lnTo>
                  <a:lnTo>
                    <a:pt x="2330" y="956"/>
                  </a:lnTo>
                  <a:lnTo>
                    <a:pt x="2290" y="956"/>
                  </a:lnTo>
                  <a:cubicBezTo>
                    <a:pt x="2269" y="956"/>
                    <a:pt x="2249" y="956"/>
                    <a:pt x="2249" y="931"/>
                  </a:cubicBezTo>
                  <a:lnTo>
                    <a:pt x="2203" y="931"/>
                  </a:lnTo>
                  <a:cubicBezTo>
                    <a:pt x="2183" y="931"/>
                    <a:pt x="2183" y="911"/>
                    <a:pt x="2183" y="911"/>
                  </a:cubicBezTo>
                  <a:lnTo>
                    <a:pt x="2162" y="911"/>
                  </a:lnTo>
                  <a:cubicBezTo>
                    <a:pt x="2142" y="911"/>
                    <a:pt x="2142" y="890"/>
                    <a:pt x="2142" y="890"/>
                  </a:cubicBezTo>
                  <a:lnTo>
                    <a:pt x="2096" y="890"/>
                  </a:lnTo>
                  <a:lnTo>
                    <a:pt x="2096" y="870"/>
                  </a:lnTo>
                  <a:cubicBezTo>
                    <a:pt x="2076" y="870"/>
                    <a:pt x="2076" y="850"/>
                    <a:pt x="2056" y="850"/>
                  </a:cubicBezTo>
                  <a:cubicBezTo>
                    <a:pt x="2035" y="850"/>
                    <a:pt x="2035" y="850"/>
                    <a:pt x="2015" y="829"/>
                  </a:cubicBezTo>
                  <a:cubicBezTo>
                    <a:pt x="1995" y="829"/>
                    <a:pt x="1969" y="829"/>
                    <a:pt x="1928" y="804"/>
                  </a:cubicBezTo>
                  <a:lnTo>
                    <a:pt x="1781" y="804"/>
                  </a:lnTo>
                  <a:cubicBezTo>
                    <a:pt x="1761" y="804"/>
                    <a:pt x="1761" y="804"/>
                    <a:pt x="1740" y="829"/>
                  </a:cubicBezTo>
                  <a:cubicBezTo>
                    <a:pt x="1715" y="829"/>
                    <a:pt x="1715" y="829"/>
                    <a:pt x="1694" y="850"/>
                  </a:cubicBezTo>
                  <a:lnTo>
                    <a:pt x="1674" y="850"/>
                  </a:lnTo>
                  <a:lnTo>
                    <a:pt x="1674" y="870"/>
                  </a:lnTo>
                  <a:lnTo>
                    <a:pt x="1654" y="870"/>
                  </a:lnTo>
                  <a:lnTo>
                    <a:pt x="1633" y="890"/>
                  </a:lnTo>
                  <a:lnTo>
                    <a:pt x="1613" y="890"/>
                  </a:lnTo>
                  <a:lnTo>
                    <a:pt x="1613" y="911"/>
                  </a:lnTo>
                  <a:lnTo>
                    <a:pt x="1588" y="911"/>
                  </a:lnTo>
                  <a:lnTo>
                    <a:pt x="1567" y="931"/>
                  </a:lnTo>
                  <a:cubicBezTo>
                    <a:pt x="1567" y="931"/>
                    <a:pt x="1547" y="931"/>
                    <a:pt x="1547" y="956"/>
                  </a:cubicBezTo>
                  <a:lnTo>
                    <a:pt x="1527" y="956"/>
                  </a:lnTo>
                  <a:cubicBezTo>
                    <a:pt x="1527" y="977"/>
                    <a:pt x="1506" y="977"/>
                    <a:pt x="1506" y="997"/>
                  </a:cubicBezTo>
                  <a:cubicBezTo>
                    <a:pt x="1486" y="997"/>
                    <a:pt x="1460" y="997"/>
                    <a:pt x="1460" y="1017"/>
                  </a:cubicBezTo>
                  <a:cubicBezTo>
                    <a:pt x="1440" y="1038"/>
                    <a:pt x="1440" y="1038"/>
                    <a:pt x="1420" y="1058"/>
                  </a:cubicBezTo>
                  <a:lnTo>
                    <a:pt x="1399" y="1084"/>
                  </a:lnTo>
                  <a:cubicBezTo>
                    <a:pt x="1379" y="1104"/>
                    <a:pt x="1379" y="1124"/>
                    <a:pt x="1359" y="1124"/>
                  </a:cubicBezTo>
                  <a:cubicBezTo>
                    <a:pt x="1359" y="1145"/>
                    <a:pt x="1359" y="1165"/>
                    <a:pt x="1333" y="1165"/>
                  </a:cubicBezTo>
                  <a:cubicBezTo>
                    <a:pt x="1333" y="1185"/>
                    <a:pt x="1313" y="1211"/>
                    <a:pt x="1313" y="1211"/>
                  </a:cubicBezTo>
                  <a:cubicBezTo>
                    <a:pt x="1293" y="1231"/>
                    <a:pt x="1293" y="1251"/>
                    <a:pt x="1272" y="1272"/>
                  </a:cubicBezTo>
                  <a:lnTo>
                    <a:pt x="1252" y="1272"/>
                  </a:lnTo>
                  <a:lnTo>
                    <a:pt x="1252" y="1292"/>
                  </a:lnTo>
                  <a:cubicBezTo>
                    <a:pt x="1252" y="1292"/>
                    <a:pt x="1232" y="1292"/>
                    <a:pt x="1232" y="1312"/>
                  </a:cubicBezTo>
                  <a:cubicBezTo>
                    <a:pt x="1186" y="1358"/>
                    <a:pt x="1165" y="1399"/>
                    <a:pt x="1145" y="1440"/>
                  </a:cubicBezTo>
                  <a:lnTo>
                    <a:pt x="1125" y="1465"/>
                  </a:lnTo>
                  <a:lnTo>
                    <a:pt x="1104" y="1485"/>
                  </a:lnTo>
                  <a:lnTo>
                    <a:pt x="1079" y="1506"/>
                  </a:lnTo>
                  <a:lnTo>
                    <a:pt x="1018" y="1546"/>
                  </a:lnTo>
                  <a:lnTo>
                    <a:pt x="1018" y="1567"/>
                  </a:lnTo>
                  <a:lnTo>
                    <a:pt x="998" y="1567"/>
                  </a:lnTo>
                  <a:lnTo>
                    <a:pt x="952" y="1613"/>
                  </a:lnTo>
                  <a:cubicBezTo>
                    <a:pt x="931" y="1633"/>
                    <a:pt x="911" y="1653"/>
                    <a:pt x="891" y="1674"/>
                  </a:cubicBezTo>
                  <a:lnTo>
                    <a:pt x="870" y="1674"/>
                  </a:lnTo>
                  <a:lnTo>
                    <a:pt x="850" y="1694"/>
                  </a:lnTo>
                  <a:lnTo>
                    <a:pt x="825" y="1719"/>
                  </a:lnTo>
                  <a:lnTo>
                    <a:pt x="784" y="1719"/>
                  </a:lnTo>
                  <a:cubicBezTo>
                    <a:pt x="784" y="1740"/>
                    <a:pt x="764" y="1740"/>
                    <a:pt x="764" y="1740"/>
                  </a:cubicBezTo>
                  <a:cubicBezTo>
                    <a:pt x="743" y="1760"/>
                    <a:pt x="743" y="1760"/>
                    <a:pt x="723" y="1760"/>
                  </a:cubicBezTo>
                  <a:lnTo>
                    <a:pt x="697" y="1780"/>
                  </a:lnTo>
                  <a:lnTo>
                    <a:pt x="657" y="1780"/>
                  </a:lnTo>
                  <a:cubicBezTo>
                    <a:pt x="657" y="1801"/>
                    <a:pt x="657" y="1801"/>
                    <a:pt x="636" y="1801"/>
                  </a:cubicBezTo>
                  <a:lnTo>
                    <a:pt x="616" y="1801"/>
                  </a:lnTo>
                  <a:cubicBezTo>
                    <a:pt x="616" y="1801"/>
                    <a:pt x="596" y="1821"/>
                    <a:pt x="570" y="1821"/>
                  </a:cubicBezTo>
                  <a:lnTo>
                    <a:pt x="530" y="1821"/>
                  </a:lnTo>
                  <a:lnTo>
                    <a:pt x="509" y="1847"/>
                  </a:lnTo>
                  <a:lnTo>
                    <a:pt x="469" y="1847"/>
                  </a:lnTo>
                  <a:cubicBezTo>
                    <a:pt x="443" y="1847"/>
                    <a:pt x="423" y="1847"/>
                    <a:pt x="423" y="1867"/>
                  </a:cubicBezTo>
                  <a:lnTo>
                    <a:pt x="382" y="1867"/>
                  </a:lnTo>
                  <a:cubicBezTo>
                    <a:pt x="362" y="1867"/>
                    <a:pt x="316" y="1887"/>
                    <a:pt x="296" y="1887"/>
                  </a:cubicBezTo>
                  <a:cubicBezTo>
                    <a:pt x="275" y="1908"/>
                    <a:pt x="235" y="1928"/>
                    <a:pt x="214" y="1928"/>
                  </a:cubicBezTo>
                  <a:cubicBezTo>
                    <a:pt x="189" y="1928"/>
                    <a:pt x="189" y="1948"/>
                    <a:pt x="168" y="1948"/>
                  </a:cubicBezTo>
                  <a:lnTo>
                    <a:pt x="128" y="1994"/>
                  </a:lnTo>
                  <a:lnTo>
                    <a:pt x="107" y="2014"/>
                  </a:lnTo>
                  <a:lnTo>
                    <a:pt x="87" y="2035"/>
                  </a:lnTo>
                  <a:lnTo>
                    <a:pt x="87" y="2055"/>
                  </a:lnTo>
                  <a:cubicBezTo>
                    <a:pt x="87" y="2075"/>
                    <a:pt x="62" y="2075"/>
                    <a:pt x="62" y="2101"/>
                  </a:cubicBezTo>
                  <a:cubicBezTo>
                    <a:pt x="62" y="2121"/>
                    <a:pt x="41" y="2121"/>
                    <a:pt x="41" y="2142"/>
                  </a:cubicBezTo>
                  <a:cubicBezTo>
                    <a:pt x="21" y="2162"/>
                    <a:pt x="21" y="2203"/>
                    <a:pt x="21" y="2228"/>
                  </a:cubicBezTo>
                  <a:cubicBezTo>
                    <a:pt x="1" y="2269"/>
                    <a:pt x="1" y="2289"/>
                    <a:pt x="21" y="2330"/>
                  </a:cubicBezTo>
                  <a:lnTo>
                    <a:pt x="21" y="2376"/>
                  </a:lnTo>
                  <a:lnTo>
                    <a:pt x="21" y="2396"/>
                  </a:lnTo>
                  <a:lnTo>
                    <a:pt x="41" y="2416"/>
                  </a:lnTo>
                  <a:lnTo>
                    <a:pt x="62" y="2396"/>
                  </a:lnTo>
                  <a:cubicBezTo>
                    <a:pt x="62" y="2396"/>
                    <a:pt x="87" y="2396"/>
                    <a:pt x="107" y="2376"/>
                  </a:cubicBezTo>
                  <a:lnTo>
                    <a:pt x="128" y="2376"/>
                  </a:lnTo>
                  <a:cubicBezTo>
                    <a:pt x="128" y="2355"/>
                    <a:pt x="148" y="2355"/>
                    <a:pt x="148" y="2355"/>
                  </a:cubicBezTo>
                  <a:lnTo>
                    <a:pt x="168" y="2330"/>
                  </a:lnTo>
                  <a:lnTo>
                    <a:pt x="168" y="2309"/>
                  </a:lnTo>
                  <a:lnTo>
                    <a:pt x="189" y="2309"/>
                  </a:lnTo>
                  <a:lnTo>
                    <a:pt x="189" y="2289"/>
                  </a:lnTo>
                  <a:cubicBezTo>
                    <a:pt x="214" y="2269"/>
                    <a:pt x="214" y="2269"/>
                    <a:pt x="214" y="2248"/>
                  </a:cubicBezTo>
                  <a:cubicBezTo>
                    <a:pt x="214" y="2228"/>
                    <a:pt x="214" y="2203"/>
                    <a:pt x="235" y="2162"/>
                  </a:cubicBezTo>
                  <a:lnTo>
                    <a:pt x="235" y="2142"/>
                  </a:lnTo>
                  <a:lnTo>
                    <a:pt x="235" y="2121"/>
                  </a:lnTo>
                  <a:lnTo>
                    <a:pt x="235" y="2075"/>
                  </a:lnTo>
                  <a:lnTo>
                    <a:pt x="235" y="2035"/>
                  </a:lnTo>
                  <a:lnTo>
                    <a:pt x="255" y="2014"/>
                  </a:lnTo>
                  <a:lnTo>
                    <a:pt x="275" y="1994"/>
                  </a:lnTo>
                  <a:lnTo>
                    <a:pt x="362" y="1994"/>
                  </a:lnTo>
                  <a:lnTo>
                    <a:pt x="382" y="1974"/>
                  </a:lnTo>
                  <a:lnTo>
                    <a:pt x="550" y="1974"/>
                  </a:lnTo>
                  <a:lnTo>
                    <a:pt x="570" y="1948"/>
                  </a:lnTo>
                  <a:lnTo>
                    <a:pt x="616" y="1948"/>
                  </a:lnTo>
                  <a:cubicBezTo>
                    <a:pt x="616" y="1928"/>
                    <a:pt x="636" y="1928"/>
                    <a:pt x="636" y="1928"/>
                  </a:cubicBezTo>
                  <a:lnTo>
                    <a:pt x="636" y="1908"/>
                  </a:lnTo>
                  <a:lnTo>
                    <a:pt x="677" y="1908"/>
                  </a:lnTo>
                  <a:lnTo>
                    <a:pt x="677" y="1887"/>
                  </a:lnTo>
                  <a:lnTo>
                    <a:pt x="697" y="1887"/>
                  </a:lnTo>
                  <a:cubicBezTo>
                    <a:pt x="723" y="1887"/>
                    <a:pt x="743" y="1887"/>
                    <a:pt x="743" y="1867"/>
                  </a:cubicBezTo>
                  <a:lnTo>
                    <a:pt x="764" y="1867"/>
                  </a:lnTo>
                  <a:cubicBezTo>
                    <a:pt x="764" y="1867"/>
                    <a:pt x="784" y="1867"/>
                    <a:pt x="804" y="1847"/>
                  </a:cubicBezTo>
                  <a:lnTo>
                    <a:pt x="850" y="1847"/>
                  </a:lnTo>
                  <a:lnTo>
                    <a:pt x="870" y="1821"/>
                  </a:lnTo>
                  <a:lnTo>
                    <a:pt x="891" y="1821"/>
                  </a:lnTo>
                  <a:lnTo>
                    <a:pt x="911" y="1801"/>
                  </a:lnTo>
                  <a:lnTo>
                    <a:pt x="952" y="1801"/>
                  </a:lnTo>
                  <a:cubicBezTo>
                    <a:pt x="952" y="1780"/>
                    <a:pt x="952" y="1780"/>
                    <a:pt x="977" y="1780"/>
                  </a:cubicBezTo>
                  <a:lnTo>
                    <a:pt x="977" y="1760"/>
                  </a:lnTo>
                  <a:lnTo>
                    <a:pt x="998" y="1760"/>
                  </a:lnTo>
                  <a:lnTo>
                    <a:pt x="1018" y="1740"/>
                  </a:lnTo>
                  <a:lnTo>
                    <a:pt x="1038" y="1740"/>
                  </a:lnTo>
                  <a:lnTo>
                    <a:pt x="1038" y="1719"/>
                  </a:lnTo>
                  <a:lnTo>
                    <a:pt x="1059" y="1719"/>
                  </a:lnTo>
                  <a:lnTo>
                    <a:pt x="1059" y="1694"/>
                  </a:lnTo>
                  <a:lnTo>
                    <a:pt x="1079" y="1694"/>
                  </a:lnTo>
                  <a:lnTo>
                    <a:pt x="1104" y="1674"/>
                  </a:lnTo>
                  <a:lnTo>
                    <a:pt x="1104" y="1694"/>
                  </a:lnTo>
                  <a:cubicBezTo>
                    <a:pt x="1079" y="1719"/>
                    <a:pt x="1079" y="1760"/>
                    <a:pt x="1079" y="1801"/>
                  </a:cubicBezTo>
                  <a:lnTo>
                    <a:pt x="1079" y="1847"/>
                  </a:lnTo>
                  <a:lnTo>
                    <a:pt x="1079" y="1867"/>
                  </a:lnTo>
                  <a:lnTo>
                    <a:pt x="1079" y="1887"/>
                  </a:lnTo>
                  <a:lnTo>
                    <a:pt x="1079" y="1908"/>
                  </a:lnTo>
                  <a:lnTo>
                    <a:pt x="1079" y="1948"/>
                  </a:lnTo>
                  <a:lnTo>
                    <a:pt x="1079" y="1994"/>
                  </a:lnTo>
                  <a:cubicBezTo>
                    <a:pt x="1079" y="2035"/>
                    <a:pt x="1079" y="2075"/>
                    <a:pt x="1104" y="2101"/>
                  </a:cubicBezTo>
                  <a:lnTo>
                    <a:pt x="1104" y="2142"/>
                  </a:lnTo>
                  <a:lnTo>
                    <a:pt x="1104" y="2182"/>
                  </a:lnTo>
                  <a:lnTo>
                    <a:pt x="1104" y="2248"/>
                  </a:lnTo>
                  <a:lnTo>
                    <a:pt x="1104" y="2269"/>
                  </a:lnTo>
                  <a:lnTo>
                    <a:pt x="1104" y="2289"/>
                  </a:lnTo>
                  <a:cubicBezTo>
                    <a:pt x="1125" y="2309"/>
                    <a:pt x="1104" y="2330"/>
                    <a:pt x="1104" y="2376"/>
                  </a:cubicBezTo>
                  <a:lnTo>
                    <a:pt x="1104" y="2416"/>
                  </a:lnTo>
                  <a:lnTo>
                    <a:pt x="1104" y="2437"/>
                  </a:lnTo>
                  <a:lnTo>
                    <a:pt x="1104" y="2482"/>
                  </a:lnTo>
                  <a:lnTo>
                    <a:pt x="1104" y="2543"/>
                  </a:lnTo>
                  <a:cubicBezTo>
                    <a:pt x="1104" y="2564"/>
                    <a:pt x="1079" y="2584"/>
                    <a:pt x="1079" y="2610"/>
                  </a:cubicBezTo>
                  <a:cubicBezTo>
                    <a:pt x="1079" y="2650"/>
                    <a:pt x="1059" y="2691"/>
                    <a:pt x="1038" y="2737"/>
                  </a:cubicBezTo>
                  <a:lnTo>
                    <a:pt x="1038" y="2757"/>
                  </a:lnTo>
                  <a:cubicBezTo>
                    <a:pt x="1038" y="2777"/>
                    <a:pt x="1038" y="2777"/>
                    <a:pt x="1018" y="2777"/>
                  </a:cubicBezTo>
                  <a:cubicBezTo>
                    <a:pt x="1018" y="2798"/>
                    <a:pt x="1018" y="2818"/>
                    <a:pt x="998" y="2818"/>
                  </a:cubicBezTo>
                  <a:cubicBezTo>
                    <a:pt x="998" y="2838"/>
                    <a:pt x="998" y="2838"/>
                    <a:pt x="977" y="2864"/>
                  </a:cubicBezTo>
                  <a:lnTo>
                    <a:pt x="952" y="2884"/>
                  </a:lnTo>
                  <a:cubicBezTo>
                    <a:pt x="952" y="2884"/>
                    <a:pt x="931" y="2905"/>
                    <a:pt x="911" y="2905"/>
                  </a:cubicBezTo>
                  <a:lnTo>
                    <a:pt x="891" y="2925"/>
                  </a:lnTo>
                  <a:lnTo>
                    <a:pt x="870" y="2945"/>
                  </a:lnTo>
                  <a:lnTo>
                    <a:pt x="850" y="2966"/>
                  </a:lnTo>
                  <a:lnTo>
                    <a:pt x="850" y="2991"/>
                  </a:lnTo>
                  <a:lnTo>
                    <a:pt x="850" y="3011"/>
                  </a:lnTo>
                  <a:lnTo>
                    <a:pt x="850" y="3032"/>
                  </a:lnTo>
                  <a:lnTo>
                    <a:pt x="850" y="3052"/>
                  </a:lnTo>
                  <a:lnTo>
                    <a:pt x="850" y="3072"/>
                  </a:lnTo>
                  <a:lnTo>
                    <a:pt x="850" y="3093"/>
                  </a:lnTo>
                  <a:lnTo>
                    <a:pt x="870" y="3093"/>
                  </a:lnTo>
                  <a:lnTo>
                    <a:pt x="870" y="3118"/>
                  </a:lnTo>
                  <a:lnTo>
                    <a:pt x="870" y="3139"/>
                  </a:lnTo>
                  <a:cubicBezTo>
                    <a:pt x="870" y="3139"/>
                    <a:pt x="891" y="3139"/>
                    <a:pt x="891" y="3159"/>
                  </a:cubicBezTo>
                  <a:cubicBezTo>
                    <a:pt x="891" y="3179"/>
                    <a:pt x="891" y="3179"/>
                    <a:pt x="911" y="3200"/>
                  </a:cubicBezTo>
                  <a:lnTo>
                    <a:pt x="911" y="3220"/>
                  </a:lnTo>
                  <a:lnTo>
                    <a:pt x="911" y="3266"/>
                  </a:lnTo>
                  <a:lnTo>
                    <a:pt x="931" y="3286"/>
                  </a:lnTo>
                  <a:lnTo>
                    <a:pt x="931" y="3347"/>
                  </a:lnTo>
                  <a:cubicBezTo>
                    <a:pt x="952" y="3373"/>
                    <a:pt x="952" y="3393"/>
                    <a:pt x="952" y="3413"/>
                  </a:cubicBezTo>
                  <a:lnTo>
                    <a:pt x="977" y="3434"/>
                  </a:lnTo>
                  <a:lnTo>
                    <a:pt x="977" y="3454"/>
                  </a:lnTo>
                  <a:lnTo>
                    <a:pt x="977" y="3474"/>
                  </a:lnTo>
                  <a:lnTo>
                    <a:pt x="998" y="3474"/>
                  </a:lnTo>
                  <a:lnTo>
                    <a:pt x="998" y="3500"/>
                  </a:lnTo>
                  <a:lnTo>
                    <a:pt x="998" y="3520"/>
                  </a:lnTo>
                  <a:lnTo>
                    <a:pt x="1018" y="3540"/>
                  </a:lnTo>
                  <a:lnTo>
                    <a:pt x="1018" y="3581"/>
                  </a:lnTo>
                  <a:lnTo>
                    <a:pt x="1038" y="3601"/>
                  </a:lnTo>
                  <a:lnTo>
                    <a:pt x="1038" y="3647"/>
                  </a:lnTo>
                  <a:cubicBezTo>
                    <a:pt x="1038" y="3647"/>
                    <a:pt x="1038" y="3668"/>
                    <a:pt x="1059" y="3688"/>
                  </a:cubicBezTo>
                  <a:lnTo>
                    <a:pt x="1059" y="3708"/>
                  </a:lnTo>
                  <a:cubicBezTo>
                    <a:pt x="1059" y="3708"/>
                    <a:pt x="1059" y="3729"/>
                    <a:pt x="1079" y="3729"/>
                  </a:cubicBezTo>
                  <a:lnTo>
                    <a:pt x="1079" y="3774"/>
                  </a:lnTo>
                  <a:lnTo>
                    <a:pt x="1079" y="3881"/>
                  </a:lnTo>
                  <a:lnTo>
                    <a:pt x="1079" y="3902"/>
                  </a:lnTo>
                  <a:lnTo>
                    <a:pt x="1079" y="3922"/>
                  </a:lnTo>
                  <a:lnTo>
                    <a:pt x="1104" y="3942"/>
                  </a:lnTo>
                  <a:lnTo>
                    <a:pt x="1104" y="3963"/>
                  </a:lnTo>
                  <a:lnTo>
                    <a:pt x="1104" y="3983"/>
                  </a:lnTo>
                  <a:lnTo>
                    <a:pt x="1125" y="3983"/>
                  </a:lnTo>
                  <a:lnTo>
                    <a:pt x="1145" y="4008"/>
                  </a:lnTo>
                  <a:lnTo>
                    <a:pt x="1165" y="4008"/>
                  </a:lnTo>
                  <a:lnTo>
                    <a:pt x="1165" y="4029"/>
                  </a:lnTo>
                  <a:lnTo>
                    <a:pt x="1186" y="4029"/>
                  </a:lnTo>
                  <a:lnTo>
                    <a:pt x="1186" y="4049"/>
                  </a:lnTo>
                  <a:lnTo>
                    <a:pt x="1206" y="4049"/>
                  </a:lnTo>
                  <a:lnTo>
                    <a:pt x="1232" y="4069"/>
                  </a:lnTo>
                  <a:lnTo>
                    <a:pt x="1252" y="4090"/>
                  </a:lnTo>
                  <a:lnTo>
                    <a:pt x="1272" y="4069"/>
                  </a:lnTo>
                  <a:lnTo>
                    <a:pt x="1293" y="4069"/>
                  </a:lnTo>
                  <a:cubicBezTo>
                    <a:pt x="1313" y="4049"/>
                    <a:pt x="1333" y="4049"/>
                    <a:pt x="1359" y="4049"/>
                  </a:cubicBezTo>
                  <a:cubicBezTo>
                    <a:pt x="1359" y="4049"/>
                    <a:pt x="1379" y="4029"/>
                    <a:pt x="1399" y="4029"/>
                  </a:cubicBezTo>
                  <a:lnTo>
                    <a:pt x="1440" y="4029"/>
                  </a:lnTo>
                  <a:lnTo>
                    <a:pt x="1460" y="4008"/>
                  </a:lnTo>
                  <a:lnTo>
                    <a:pt x="1506" y="4008"/>
                  </a:lnTo>
                  <a:lnTo>
                    <a:pt x="1506" y="3983"/>
                  </a:lnTo>
                  <a:lnTo>
                    <a:pt x="1486" y="3983"/>
                  </a:lnTo>
                  <a:cubicBezTo>
                    <a:pt x="1460" y="3963"/>
                    <a:pt x="1460" y="3963"/>
                    <a:pt x="1440" y="3963"/>
                  </a:cubicBezTo>
                  <a:lnTo>
                    <a:pt x="1420" y="3963"/>
                  </a:lnTo>
                  <a:lnTo>
                    <a:pt x="1420" y="3942"/>
                  </a:lnTo>
                  <a:lnTo>
                    <a:pt x="1379" y="3942"/>
                  </a:lnTo>
                  <a:cubicBezTo>
                    <a:pt x="1379" y="3922"/>
                    <a:pt x="1359" y="3922"/>
                    <a:pt x="1359" y="3922"/>
                  </a:cubicBezTo>
                  <a:cubicBezTo>
                    <a:pt x="1333" y="3902"/>
                    <a:pt x="1313" y="3902"/>
                    <a:pt x="1313" y="3881"/>
                  </a:cubicBezTo>
                  <a:cubicBezTo>
                    <a:pt x="1293" y="3856"/>
                    <a:pt x="1293" y="3856"/>
                    <a:pt x="1272" y="3835"/>
                  </a:cubicBezTo>
                  <a:cubicBezTo>
                    <a:pt x="1272" y="3835"/>
                    <a:pt x="1252" y="3815"/>
                    <a:pt x="1232" y="3795"/>
                  </a:cubicBezTo>
                  <a:lnTo>
                    <a:pt x="1232" y="3774"/>
                  </a:lnTo>
                  <a:lnTo>
                    <a:pt x="1232" y="3754"/>
                  </a:lnTo>
                  <a:lnTo>
                    <a:pt x="1232" y="3708"/>
                  </a:lnTo>
                  <a:cubicBezTo>
                    <a:pt x="1206" y="3668"/>
                    <a:pt x="1206" y="3647"/>
                    <a:pt x="1206" y="3601"/>
                  </a:cubicBezTo>
                  <a:lnTo>
                    <a:pt x="1206" y="3561"/>
                  </a:lnTo>
                  <a:lnTo>
                    <a:pt x="1206" y="3520"/>
                  </a:lnTo>
                  <a:lnTo>
                    <a:pt x="1206" y="3500"/>
                  </a:lnTo>
                  <a:lnTo>
                    <a:pt x="1206" y="3413"/>
                  </a:lnTo>
                  <a:lnTo>
                    <a:pt x="1206" y="3393"/>
                  </a:lnTo>
                  <a:lnTo>
                    <a:pt x="1206" y="3306"/>
                  </a:lnTo>
                  <a:lnTo>
                    <a:pt x="1206" y="3266"/>
                  </a:lnTo>
                  <a:cubicBezTo>
                    <a:pt x="1232" y="3245"/>
                    <a:pt x="1232" y="3220"/>
                    <a:pt x="1232" y="3220"/>
                  </a:cubicBezTo>
                  <a:lnTo>
                    <a:pt x="1232" y="3200"/>
                  </a:lnTo>
                  <a:lnTo>
                    <a:pt x="1252" y="3200"/>
                  </a:lnTo>
                  <a:cubicBezTo>
                    <a:pt x="1252" y="3179"/>
                    <a:pt x="1252" y="3179"/>
                    <a:pt x="1272" y="3179"/>
                  </a:cubicBezTo>
                  <a:lnTo>
                    <a:pt x="1272" y="3159"/>
                  </a:lnTo>
                  <a:cubicBezTo>
                    <a:pt x="1293" y="3159"/>
                    <a:pt x="1293" y="3159"/>
                    <a:pt x="1313" y="3139"/>
                  </a:cubicBezTo>
                  <a:lnTo>
                    <a:pt x="1333" y="3139"/>
                  </a:lnTo>
                  <a:cubicBezTo>
                    <a:pt x="1333" y="3118"/>
                    <a:pt x="1359" y="3118"/>
                    <a:pt x="1379" y="3093"/>
                  </a:cubicBezTo>
                  <a:cubicBezTo>
                    <a:pt x="1399" y="3093"/>
                    <a:pt x="1399" y="3072"/>
                    <a:pt x="1420" y="3072"/>
                  </a:cubicBezTo>
                  <a:lnTo>
                    <a:pt x="1440" y="3052"/>
                  </a:lnTo>
                  <a:cubicBezTo>
                    <a:pt x="1486" y="3032"/>
                    <a:pt x="1506" y="3011"/>
                    <a:pt x="1527" y="3011"/>
                  </a:cubicBezTo>
                  <a:cubicBezTo>
                    <a:pt x="1527" y="2991"/>
                    <a:pt x="1547" y="2991"/>
                    <a:pt x="1547" y="2966"/>
                  </a:cubicBezTo>
                  <a:lnTo>
                    <a:pt x="1567" y="2966"/>
                  </a:lnTo>
                  <a:cubicBezTo>
                    <a:pt x="1567" y="2945"/>
                    <a:pt x="1588" y="2945"/>
                    <a:pt x="1588" y="2925"/>
                  </a:cubicBezTo>
                  <a:cubicBezTo>
                    <a:pt x="1613" y="2925"/>
                    <a:pt x="1613" y="2905"/>
                    <a:pt x="1633" y="2905"/>
                  </a:cubicBezTo>
                  <a:cubicBezTo>
                    <a:pt x="1633" y="2884"/>
                    <a:pt x="1654" y="2884"/>
                    <a:pt x="1654" y="2864"/>
                  </a:cubicBezTo>
                  <a:cubicBezTo>
                    <a:pt x="1674" y="2838"/>
                    <a:pt x="1674" y="2838"/>
                    <a:pt x="1694" y="2818"/>
                  </a:cubicBezTo>
                  <a:cubicBezTo>
                    <a:pt x="1694" y="2798"/>
                    <a:pt x="1694" y="2798"/>
                    <a:pt x="1715" y="2777"/>
                  </a:cubicBezTo>
                  <a:lnTo>
                    <a:pt x="1715" y="2757"/>
                  </a:lnTo>
                  <a:lnTo>
                    <a:pt x="1740" y="2737"/>
                  </a:lnTo>
                  <a:lnTo>
                    <a:pt x="1740" y="2757"/>
                  </a:lnTo>
                  <a:lnTo>
                    <a:pt x="1761" y="2757"/>
                  </a:lnTo>
                  <a:cubicBezTo>
                    <a:pt x="1781" y="2777"/>
                    <a:pt x="1781" y="2777"/>
                    <a:pt x="1801" y="2798"/>
                  </a:cubicBezTo>
                  <a:lnTo>
                    <a:pt x="1822" y="2798"/>
                  </a:lnTo>
                  <a:lnTo>
                    <a:pt x="1842" y="2818"/>
                  </a:lnTo>
                  <a:lnTo>
                    <a:pt x="1867" y="2838"/>
                  </a:lnTo>
                  <a:cubicBezTo>
                    <a:pt x="1867" y="2838"/>
                    <a:pt x="1888" y="2838"/>
                    <a:pt x="1888" y="2864"/>
                  </a:cubicBezTo>
                  <a:cubicBezTo>
                    <a:pt x="1908" y="2864"/>
                    <a:pt x="1908" y="2864"/>
                    <a:pt x="1928" y="2884"/>
                  </a:cubicBezTo>
                  <a:lnTo>
                    <a:pt x="1949" y="2884"/>
                  </a:lnTo>
                  <a:lnTo>
                    <a:pt x="1949" y="2905"/>
                  </a:lnTo>
                  <a:lnTo>
                    <a:pt x="1969" y="2905"/>
                  </a:lnTo>
                  <a:lnTo>
                    <a:pt x="1995" y="2925"/>
                  </a:lnTo>
                  <a:lnTo>
                    <a:pt x="2015" y="2925"/>
                  </a:lnTo>
                  <a:lnTo>
                    <a:pt x="2035" y="2945"/>
                  </a:lnTo>
                  <a:lnTo>
                    <a:pt x="2076" y="2945"/>
                  </a:lnTo>
                  <a:lnTo>
                    <a:pt x="2096" y="2966"/>
                  </a:lnTo>
                  <a:lnTo>
                    <a:pt x="2142" y="2966"/>
                  </a:lnTo>
                  <a:lnTo>
                    <a:pt x="2162" y="2991"/>
                  </a:lnTo>
                  <a:lnTo>
                    <a:pt x="2203" y="2991"/>
                  </a:lnTo>
                  <a:lnTo>
                    <a:pt x="2203" y="3011"/>
                  </a:lnTo>
                  <a:lnTo>
                    <a:pt x="2249" y="3011"/>
                  </a:lnTo>
                  <a:lnTo>
                    <a:pt x="2269" y="3032"/>
                  </a:lnTo>
                  <a:lnTo>
                    <a:pt x="2310" y="3032"/>
                  </a:lnTo>
                  <a:lnTo>
                    <a:pt x="2330" y="3052"/>
                  </a:lnTo>
                  <a:lnTo>
                    <a:pt x="2351" y="3052"/>
                  </a:lnTo>
                  <a:lnTo>
                    <a:pt x="2351" y="3072"/>
                  </a:lnTo>
                  <a:lnTo>
                    <a:pt x="2417" y="3072"/>
                  </a:lnTo>
                  <a:cubicBezTo>
                    <a:pt x="2437" y="3072"/>
                    <a:pt x="2457" y="3093"/>
                    <a:pt x="2478" y="3093"/>
                  </a:cubicBezTo>
                  <a:lnTo>
                    <a:pt x="2544" y="3093"/>
                  </a:lnTo>
                  <a:cubicBezTo>
                    <a:pt x="2564" y="3093"/>
                    <a:pt x="2605" y="3118"/>
                    <a:pt x="2605" y="3118"/>
                  </a:cubicBezTo>
                  <a:lnTo>
                    <a:pt x="2778" y="3118"/>
                  </a:lnTo>
                  <a:cubicBezTo>
                    <a:pt x="2798" y="3118"/>
                    <a:pt x="2839" y="3118"/>
                    <a:pt x="2859" y="3139"/>
                  </a:cubicBezTo>
                  <a:lnTo>
                    <a:pt x="3114" y="3139"/>
                  </a:lnTo>
                  <a:cubicBezTo>
                    <a:pt x="3159" y="3118"/>
                    <a:pt x="3200" y="3118"/>
                    <a:pt x="3241" y="3118"/>
                  </a:cubicBezTo>
                  <a:lnTo>
                    <a:pt x="3266" y="3118"/>
                  </a:lnTo>
                  <a:lnTo>
                    <a:pt x="3287" y="3093"/>
                  </a:lnTo>
                  <a:lnTo>
                    <a:pt x="3307" y="3093"/>
                  </a:lnTo>
                  <a:cubicBezTo>
                    <a:pt x="3327" y="3093"/>
                    <a:pt x="3348" y="3093"/>
                    <a:pt x="3368" y="3072"/>
                  </a:cubicBezTo>
                  <a:cubicBezTo>
                    <a:pt x="3393" y="3072"/>
                    <a:pt x="3414" y="3072"/>
                    <a:pt x="3434" y="3052"/>
                  </a:cubicBezTo>
                  <a:cubicBezTo>
                    <a:pt x="3454" y="3052"/>
                    <a:pt x="3475" y="3052"/>
                    <a:pt x="3495" y="3032"/>
                  </a:cubicBezTo>
                  <a:cubicBezTo>
                    <a:pt x="3521" y="3032"/>
                    <a:pt x="3541" y="3011"/>
                    <a:pt x="3541" y="3011"/>
                  </a:cubicBezTo>
                  <a:lnTo>
                    <a:pt x="3561" y="2991"/>
                  </a:lnTo>
                  <a:lnTo>
                    <a:pt x="3582" y="2991"/>
                  </a:lnTo>
                  <a:cubicBezTo>
                    <a:pt x="3582" y="2991"/>
                    <a:pt x="3582" y="2966"/>
                    <a:pt x="3602" y="2966"/>
                  </a:cubicBezTo>
                  <a:lnTo>
                    <a:pt x="3648" y="2966"/>
                  </a:lnTo>
                  <a:lnTo>
                    <a:pt x="3668" y="2991"/>
                  </a:lnTo>
                  <a:lnTo>
                    <a:pt x="3688" y="2991"/>
                  </a:lnTo>
                  <a:lnTo>
                    <a:pt x="3688" y="3011"/>
                  </a:lnTo>
                  <a:lnTo>
                    <a:pt x="3709" y="3032"/>
                  </a:lnTo>
                  <a:lnTo>
                    <a:pt x="3709" y="3072"/>
                  </a:lnTo>
                  <a:cubicBezTo>
                    <a:pt x="3729" y="3093"/>
                    <a:pt x="3729" y="3118"/>
                    <a:pt x="3729" y="3118"/>
                  </a:cubicBezTo>
                  <a:lnTo>
                    <a:pt x="3729" y="3139"/>
                  </a:lnTo>
                  <a:lnTo>
                    <a:pt x="3729" y="3179"/>
                  </a:lnTo>
                  <a:lnTo>
                    <a:pt x="3729" y="3200"/>
                  </a:lnTo>
                  <a:lnTo>
                    <a:pt x="3729" y="3220"/>
                  </a:lnTo>
                  <a:lnTo>
                    <a:pt x="3729" y="3245"/>
                  </a:lnTo>
                  <a:lnTo>
                    <a:pt x="3729" y="3286"/>
                  </a:lnTo>
                  <a:lnTo>
                    <a:pt x="3729" y="3306"/>
                  </a:lnTo>
                  <a:lnTo>
                    <a:pt x="3729" y="3327"/>
                  </a:lnTo>
                  <a:lnTo>
                    <a:pt x="3729" y="3347"/>
                  </a:lnTo>
                  <a:lnTo>
                    <a:pt x="3729" y="3413"/>
                  </a:lnTo>
                  <a:lnTo>
                    <a:pt x="3729" y="3540"/>
                  </a:lnTo>
                  <a:lnTo>
                    <a:pt x="3729" y="3581"/>
                  </a:lnTo>
                  <a:lnTo>
                    <a:pt x="3729" y="3668"/>
                  </a:lnTo>
                  <a:lnTo>
                    <a:pt x="3729" y="3688"/>
                  </a:lnTo>
                  <a:lnTo>
                    <a:pt x="3729" y="3708"/>
                  </a:lnTo>
                  <a:lnTo>
                    <a:pt x="3729" y="3729"/>
                  </a:lnTo>
                  <a:lnTo>
                    <a:pt x="3729" y="3754"/>
                  </a:lnTo>
                  <a:lnTo>
                    <a:pt x="3729" y="3774"/>
                  </a:lnTo>
                  <a:lnTo>
                    <a:pt x="3729" y="3795"/>
                  </a:lnTo>
                  <a:lnTo>
                    <a:pt x="3729" y="3856"/>
                  </a:lnTo>
                  <a:lnTo>
                    <a:pt x="3729" y="3922"/>
                  </a:lnTo>
                  <a:lnTo>
                    <a:pt x="3729" y="3963"/>
                  </a:lnTo>
                  <a:cubicBezTo>
                    <a:pt x="3749" y="3963"/>
                    <a:pt x="3749" y="3983"/>
                    <a:pt x="3749" y="3983"/>
                  </a:cubicBezTo>
                  <a:lnTo>
                    <a:pt x="3775" y="4008"/>
                  </a:lnTo>
                  <a:lnTo>
                    <a:pt x="3775" y="4029"/>
                  </a:lnTo>
                  <a:lnTo>
                    <a:pt x="3795" y="4029"/>
                  </a:lnTo>
                  <a:lnTo>
                    <a:pt x="3816" y="4049"/>
                  </a:lnTo>
                  <a:lnTo>
                    <a:pt x="3816" y="4069"/>
                  </a:lnTo>
                  <a:lnTo>
                    <a:pt x="3836" y="4090"/>
                  </a:lnTo>
                  <a:lnTo>
                    <a:pt x="3856" y="4110"/>
                  </a:lnTo>
                  <a:lnTo>
                    <a:pt x="3856" y="4136"/>
                  </a:lnTo>
                  <a:lnTo>
                    <a:pt x="3877" y="4136"/>
                  </a:lnTo>
                  <a:cubicBezTo>
                    <a:pt x="3877" y="4156"/>
                    <a:pt x="3902" y="4176"/>
                    <a:pt x="3902" y="4176"/>
                  </a:cubicBezTo>
                  <a:lnTo>
                    <a:pt x="3902" y="4197"/>
                  </a:lnTo>
                  <a:lnTo>
                    <a:pt x="3922" y="4217"/>
                  </a:lnTo>
                  <a:lnTo>
                    <a:pt x="3943" y="4217"/>
                  </a:lnTo>
                  <a:lnTo>
                    <a:pt x="3963" y="4197"/>
                  </a:lnTo>
                  <a:lnTo>
                    <a:pt x="4004" y="4197"/>
                  </a:lnTo>
                  <a:lnTo>
                    <a:pt x="4004" y="4176"/>
                  </a:lnTo>
                  <a:lnTo>
                    <a:pt x="4217" y="4176"/>
                  </a:lnTo>
                  <a:lnTo>
                    <a:pt x="4217" y="4156"/>
                  </a:lnTo>
                  <a:lnTo>
                    <a:pt x="4197" y="4156"/>
                  </a:lnTo>
                  <a:lnTo>
                    <a:pt x="4197" y="4136"/>
                  </a:lnTo>
                  <a:lnTo>
                    <a:pt x="4177" y="4110"/>
                  </a:lnTo>
                  <a:lnTo>
                    <a:pt x="4156" y="4090"/>
                  </a:lnTo>
                  <a:cubicBezTo>
                    <a:pt x="4131" y="4090"/>
                    <a:pt x="4131" y="4090"/>
                    <a:pt x="4131" y="4069"/>
                  </a:cubicBezTo>
                  <a:cubicBezTo>
                    <a:pt x="4111" y="4069"/>
                    <a:pt x="4111" y="4049"/>
                    <a:pt x="4111" y="4049"/>
                  </a:cubicBezTo>
                  <a:lnTo>
                    <a:pt x="4090" y="4029"/>
                  </a:lnTo>
                  <a:lnTo>
                    <a:pt x="4070" y="4008"/>
                  </a:lnTo>
                  <a:cubicBezTo>
                    <a:pt x="4070" y="4008"/>
                    <a:pt x="4050" y="3983"/>
                    <a:pt x="4029" y="3983"/>
                  </a:cubicBezTo>
                  <a:cubicBezTo>
                    <a:pt x="4029" y="3963"/>
                    <a:pt x="4029" y="3963"/>
                    <a:pt x="4004" y="3963"/>
                  </a:cubicBezTo>
                  <a:lnTo>
                    <a:pt x="4004" y="3922"/>
                  </a:lnTo>
                  <a:cubicBezTo>
                    <a:pt x="3983" y="3902"/>
                    <a:pt x="3983" y="3902"/>
                    <a:pt x="3983" y="3881"/>
                  </a:cubicBezTo>
                  <a:lnTo>
                    <a:pt x="3983" y="3856"/>
                  </a:lnTo>
                  <a:cubicBezTo>
                    <a:pt x="3983" y="3835"/>
                    <a:pt x="3963" y="3835"/>
                    <a:pt x="3963" y="3815"/>
                  </a:cubicBezTo>
                  <a:lnTo>
                    <a:pt x="3963" y="3774"/>
                  </a:lnTo>
                  <a:lnTo>
                    <a:pt x="3963" y="3708"/>
                  </a:lnTo>
                  <a:cubicBezTo>
                    <a:pt x="3963" y="3668"/>
                    <a:pt x="3963" y="3627"/>
                    <a:pt x="3943" y="3581"/>
                  </a:cubicBezTo>
                  <a:lnTo>
                    <a:pt x="3943" y="3561"/>
                  </a:lnTo>
                  <a:lnTo>
                    <a:pt x="3943" y="3520"/>
                  </a:lnTo>
                  <a:lnTo>
                    <a:pt x="3943" y="3500"/>
                  </a:lnTo>
                  <a:lnTo>
                    <a:pt x="3943" y="3454"/>
                  </a:lnTo>
                  <a:lnTo>
                    <a:pt x="3943" y="3413"/>
                  </a:lnTo>
                  <a:cubicBezTo>
                    <a:pt x="3943" y="3413"/>
                    <a:pt x="3943" y="3393"/>
                    <a:pt x="3963" y="3393"/>
                  </a:cubicBezTo>
                  <a:lnTo>
                    <a:pt x="3963" y="3347"/>
                  </a:lnTo>
                  <a:lnTo>
                    <a:pt x="3983" y="3327"/>
                  </a:lnTo>
                  <a:cubicBezTo>
                    <a:pt x="3983" y="3306"/>
                    <a:pt x="4004" y="3286"/>
                    <a:pt x="4029" y="3286"/>
                  </a:cubicBezTo>
                  <a:cubicBezTo>
                    <a:pt x="4029" y="3266"/>
                    <a:pt x="4050" y="3245"/>
                    <a:pt x="4050" y="3245"/>
                  </a:cubicBezTo>
                  <a:cubicBezTo>
                    <a:pt x="4050" y="3220"/>
                    <a:pt x="4070" y="3220"/>
                    <a:pt x="4090" y="3200"/>
                  </a:cubicBezTo>
                  <a:cubicBezTo>
                    <a:pt x="4090" y="3179"/>
                    <a:pt x="4111" y="3179"/>
                    <a:pt x="4111" y="3179"/>
                  </a:cubicBezTo>
                  <a:lnTo>
                    <a:pt x="4111" y="3159"/>
                  </a:lnTo>
                  <a:lnTo>
                    <a:pt x="4131" y="3159"/>
                  </a:lnTo>
                  <a:cubicBezTo>
                    <a:pt x="4131" y="3159"/>
                    <a:pt x="4131" y="3139"/>
                    <a:pt x="4156" y="3139"/>
                  </a:cubicBezTo>
                  <a:lnTo>
                    <a:pt x="4345" y="3139"/>
                  </a:lnTo>
                  <a:cubicBezTo>
                    <a:pt x="4365" y="3139"/>
                    <a:pt x="4385" y="3139"/>
                    <a:pt x="4411" y="3118"/>
                  </a:cubicBezTo>
                  <a:lnTo>
                    <a:pt x="4431" y="3118"/>
                  </a:lnTo>
                  <a:lnTo>
                    <a:pt x="4431" y="3093"/>
                  </a:lnTo>
                  <a:lnTo>
                    <a:pt x="4472" y="3093"/>
                  </a:lnTo>
                  <a:lnTo>
                    <a:pt x="4472" y="3072"/>
                  </a:lnTo>
                  <a:lnTo>
                    <a:pt x="4492" y="3072"/>
                  </a:lnTo>
                  <a:lnTo>
                    <a:pt x="4492" y="3052"/>
                  </a:lnTo>
                  <a:lnTo>
                    <a:pt x="4512" y="3052"/>
                  </a:lnTo>
                  <a:lnTo>
                    <a:pt x="4538" y="3032"/>
                  </a:lnTo>
                  <a:lnTo>
                    <a:pt x="4558" y="3011"/>
                  </a:lnTo>
                  <a:lnTo>
                    <a:pt x="4579" y="3011"/>
                  </a:lnTo>
                  <a:lnTo>
                    <a:pt x="4579" y="2991"/>
                  </a:lnTo>
                  <a:lnTo>
                    <a:pt x="4599" y="2991"/>
                  </a:lnTo>
                  <a:lnTo>
                    <a:pt x="4599" y="2966"/>
                  </a:lnTo>
                  <a:lnTo>
                    <a:pt x="4619" y="2966"/>
                  </a:lnTo>
                  <a:lnTo>
                    <a:pt x="4619" y="2945"/>
                  </a:lnTo>
                  <a:lnTo>
                    <a:pt x="4640" y="2925"/>
                  </a:lnTo>
                  <a:cubicBezTo>
                    <a:pt x="4640" y="2925"/>
                    <a:pt x="4640" y="2905"/>
                    <a:pt x="4665" y="2905"/>
                  </a:cubicBezTo>
                  <a:lnTo>
                    <a:pt x="4665" y="2864"/>
                  </a:lnTo>
                  <a:lnTo>
                    <a:pt x="4685" y="2864"/>
                  </a:lnTo>
                  <a:lnTo>
                    <a:pt x="4685" y="2838"/>
                  </a:lnTo>
                  <a:lnTo>
                    <a:pt x="4706" y="2818"/>
                  </a:lnTo>
                  <a:lnTo>
                    <a:pt x="4726" y="2798"/>
                  </a:lnTo>
                  <a:lnTo>
                    <a:pt x="4726" y="2777"/>
                  </a:lnTo>
                  <a:lnTo>
                    <a:pt x="4746" y="2757"/>
                  </a:lnTo>
                  <a:cubicBezTo>
                    <a:pt x="4746" y="2757"/>
                    <a:pt x="4746" y="2737"/>
                    <a:pt x="4767" y="2737"/>
                  </a:cubicBezTo>
                  <a:lnTo>
                    <a:pt x="4767" y="2711"/>
                  </a:lnTo>
                  <a:lnTo>
                    <a:pt x="4767" y="2691"/>
                  </a:lnTo>
                  <a:lnTo>
                    <a:pt x="4792" y="2671"/>
                  </a:lnTo>
                  <a:lnTo>
                    <a:pt x="4792" y="2630"/>
                  </a:lnTo>
                  <a:lnTo>
                    <a:pt x="4813" y="2630"/>
                  </a:lnTo>
                  <a:lnTo>
                    <a:pt x="4813" y="2610"/>
                  </a:lnTo>
                  <a:lnTo>
                    <a:pt x="4833" y="2584"/>
                  </a:lnTo>
                  <a:lnTo>
                    <a:pt x="4853" y="2543"/>
                  </a:lnTo>
                  <a:lnTo>
                    <a:pt x="4853" y="2523"/>
                  </a:lnTo>
                  <a:lnTo>
                    <a:pt x="4874" y="2503"/>
                  </a:lnTo>
                  <a:lnTo>
                    <a:pt x="4874" y="2482"/>
                  </a:lnTo>
                  <a:lnTo>
                    <a:pt x="4894" y="2457"/>
                  </a:lnTo>
                  <a:cubicBezTo>
                    <a:pt x="4894" y="2457"/>
                    <a:pt x="4894" y="2437"/>
                    <a:pt x="4919" y="2416"/>
                  </a:cubicBezTo>
                  <a:cubicBezTo>
                    <a:pt x="4919" y="2416"/>
                    <a:pt x="4919" y="2396"/>
                    <a:pt x="4940" y="2396"/>
                  </a:cubicBezTo>
                  <a:cubicBezTo>
                    <a:pt x="4940" y="2376"/>
                    <a:pt x="4960" y="2355"/>
                    <a:pt x="4980" y="2330"/>
                  </a:cubicBezTo>
                  <a:lnTo>
                    <a:pt x="5001" y="2330"/>
                  </a:lnTo>
                  <a:lnTo>
                    <a:pt x="5001" y="2309"/>
                  </a:lnTo>
                  <a:lnTo>
                    <a:pt x="5021" y="2309"/>
                  </a:lnTo>
                  <a:cubicBezTo>
                    <a:pt x="5047" y="2309"/>
                    <a:pt x="5047" y="2309"/>
                    <a:pt x="5067" y="2289"/>
                  </a:cubicBezTo>
                  <a:lnTo>
                    <a:pt x="5255" y="2289"/>
                  </a:lnTo>
                  <a:cubicBezTo>
                    <a:pt x="5255" y="2269"/>
                    <a:pt x="5275" y="2269"/>
                    <a:pt x="5301" y="2248"/>
                  </a:cubicBezTo>
                  <a:cubicBezTo>
                    <a:pt x="5301" y="2248"/>
                    <a:pt x="5321" y="2248"/>
                    <a:pt x="5321" y="2228"/>
                  </a:cubicBezTo>
                  <a:cubicBezTo>
                    <a:pt x="5342" y="2228"/>
                    <a:pt x="5342" y="2203"/>
                    <a:pt x="5362" y="2203"/>
                  </a:cubicBezTo>
                  <a:cubicBezTo>
                    <a:pt x="5362" y="2182"/>
                    <a:pt x="5382" y="2162"/>
                    <a:pt x="5382" y="2162"/>
                  </a:cubicBezTo>
                  <a:cubicBezTo>
                    <a:pt x="5403" y="2142"/>
                    <a:pt x="5403" y="2121"/>
                    <a:pt x="5403" y="2121"/>
                  </a:cubicBezTo>
                  <a:cubicBezTo>
                    <a:pt x="5403" y="2101"/>
                    <a:pt x="5428" y="2101"/>
                    <a:pt x="5428" y="2101"/>
                  </a:cubicBezTo>
                  <a:lnTo>
                    <a:pt x="5428" y="2075"/>
                  </a:lnTo>
                  <a:lnTo>
                    <a:pt x="5428" y="2035"/>
                  </a:lnTo>
                  <a:lnTo>
                    <a:pt x="5428" y="2014"/>
                  </a:lnTo>
                  <a:cubicBezTo>
                    <a:pt x="5448" y="1994"/>
                    <a:pt x="5448" y="1974"/>
                    <a:pt x="5448" y="1948"/>
                  </a:cubicBezTo>
                  <a:cubicBezTo>
                    <a:pt x="5448" y="1908"/>
                    <a:pt x="5469" y="1887"/>
                    <a:pt x="5469" y="1847"/>
                  </a:cubicBezTo>
                  <a:lnTo>
                    <a:pt x="5469" y="1821"/>
                  </a:lnTo>
                  <a:lnTo>
                    <a:pt x="5469" y="1801"/>
                  </a:lnTo>
                  <a:lnTo>
                    <a:pt x="5469" y="1780"/>
                  </a:lnTo>
                  <a:lnTo>
                    <a:pt x="5469" y="1760"/>
                  </a:lnTo>
                  <a:lnTo>
                    <a:pt x="5469" y="1740"/>
                  </a:lnTo>
                  <a:lnTo>
                    <a:pt x="5469" y="1719"/>
                  </a:lnTo>
                  <a:lnTo>
                    <a:pt x="5469" y="1694"/>
                  </a:lnTo>
                  <a:lnTo>
                    <a:pt x="5469" y="1674"/>
                  </a:lnTo>
                  <a:lnTo>
                    <a:pt x="5489" y="1674"/>
                  </a:lnTo>
                  <a:lnTo>
                    <a:pt x="5489" y="1633"/>
                  </a:lnTo>
                  <a:lnTo>
                    <a:pt x="5489" y="1613"/>
                  </a:lnTo>
                  <a:lnTo>
                    <a:pt x="5489" y="1592"/>
                  </a:lnTo>
                  <a:lnTo>
                    <a:pt x="5489" y="1567"/>
                  </a:lnTo>
                  <a:cubicBezTo>
                    <a:pt x="5489" y="1546"/>
                    <a:pt x="5489" y="1526"/>
                    <a:pt x="5509" y="1526"/>
                  </a:cubicBezTo>
                  <a:cubicBezTo>
                    <a:pt x="5509" y="1485"/>
                    <a:pt x="5509" y="1465"/>
                    <a:pt x="5530" y="1440"/>
                  </a:cubicBezTo>
                  <a:cubicBezTo>
                    <a:pt x="5530" y="1419"/>
                    <a:pt x="5530" y="1399"/>
                    <a:pt x="5555" y="1358"/>
                  </a:cubicBezTo>
                  <a:lnTo>
                    <a:pt x="5555" y="1312"/>
                  </a:lnTo>
                  <a:cubicBezTo>
                    <a:pt x="5576" y="1312"/>
                    <a:pt x="5576" y="1312"/>
                    <a:pt x="5576" y="1292"/>
                  </a:cubicBezTo>
                  <a:lnTo>
                    <a:pt x="5576" y="1272"/>
                  </a:lnTo>
                  <a:cubicBezTo>
                    <a:pt x="5596" y="1251"/>
                    <a:pt x="5596" y="1231"/>
                    <a:pt x="5596" y="1231"/>
                  </a:cubicBezTo>
                  <a:lnTo>
                    <a:pt x="5616" y="1231"/>
                  </a:lnTo>
                  <a:lnTo>
                    <a:pt x="5616" y="1211"/>
                  </a:lnTo>
                  <a:cubicBezTo>
                    <a:pt x="5616" y="1185"/>
                    <a:pt x="5637" y="1145"/>
                    <a:pt x="5657" y="1124"/>
                  </a:cubicBezTo>
                  <a:cubicBezTo>
                    <a:pt x="5682" y="1104"/>
                    <a:pt x="5682" y="1084"/>
                    <a:pt x="5703" y="1084"/>
                  </a:cubicBezTo>
                  <a:cubicBezTo>
                    <a:pt x="5703" y="1058"/>
                    <a:pt x="5723" y="1058"/>
                    <a:pt x="5723" y="1038"/>
                  </a:cubicBezTo>
                  <a:lnTo>
                    <a:pt x="5743" y="1038"/>
                  </a:lnTo>
                  <a:lnTo>
                    <a:pt x="5764" y="1017"/>
                  </a:lnTo>
                  <a:cubicBezTo>
                    <a:pt x="5784" y="1017"/>
                    <a:pt x="5784" y="997"/>
                    <a:pt x="5810" y="997"/>
                  </a:cubicBezTo>
                  <a:cubicBezTo>
                    <a:pt x="5830" y="997"/>
                    <a:pt x="5850" y="977"/>
                    <a:pt x="5850" y="977"/>
                  </a:cubicBezTo>
                  <a:lnTo>
                    <a:pt x="5891" y="977"/>
                  </a:lnTo>
                  <a:lnTo>
                    <a:pt x="5911" y="997"/>
                  </a:lnTo>
                  <a:lnTo>
                    <a:pt x="5957" y="997"/>
                  </a:lnTo>
                  <a:cubicBezTo>
                    <a:pt x="5977" y="997"/>
                    <a:pt x="5977" y="1017"/>
                    <a:pt x="5998" y="1017"/>
                  </a:cubicBezTo>
                  <a:lnTo>
                    <a:pt x="6018" y="1038"/>
                  </a:lnTo>
                  <a:lnTo>
                    <a:pt x="6038" y="1038"/>
                  </a:lnTo>
                  <a:lnTo>
                    <a:pt x="6038" y="1058"/>
                  </a:lnTo>
                  <a:lnTo>
                    <a:pt x="6064" y="1058"/>
                  </a:lnTo>
                  <a:lnTo>
                    <a:pt x="6084" y="1084"/>
                  </a:lnTo>
                  <a:lnTo>
                    <a:pt x="6105" y="1084"/>
                  </a:lnTo>
                  <a:lnTo>
                    <a:pt x="6125" y="1104"/>
                  </a:lnTo>
                  <a:lnTo>
                    <a:pt x="6145" y="1104"/>
                  </a:lnTo>
                  <a:lnTo>
                    <a:pt x="6166" y="1124"/>
                  </a:lnTo>
                  <a:lnTo>
                    <a:pt x="6211" y="1124"/>
                  </a:lnTo>
                  <a:lnTo>
                    <a:pt x="6232" y="1104"/>
                  </a:lnTo>
                  <a:lnTo>
                    <a:pt x="6252" y="1104"/>
                  </a:lnTo>
                  <a:lnTo>
                    <a:pt x="6252" y="1084"/>
                  </a:lnTo>
                  <a:cubicBezTo>
                    <a:pt x="6252" y="1084"/>
                    <a:pt x="6272" y="1084"/>
                    <a:pt x="6272" y="1058"/>
                  </a:cubicBezTo>
                  <a:cubicBezTo>
                    <a:pt x="6272" y="1038"/>
                    <a:pt x="6272" y="1038"/>
                    <a:pt x="6293" y="1017"/>
                  </a:cubicBezTo>
                  <a:lnTo>
                    <a:pt x="6293" y="977"/>
                  </a:lnTo>
                  <a:lnTo>
                    <a:pt x="6293" y="931"/>
                  </a:lnTo>
                  <a:cubicBezTo>
                    <a:pt x="6318" y="911"/>
                    <a:pt x="6318" y="890"/>
                    <a:pt x="6318" y="890"/>
                  </a:cubicBezTo>
                  <a:lnTo>
                    <a:pt x="6318" y="850"/>
                  </a:lnTo>
                  <a:lnTo>
                    <a:pt x="6318" y="829"/>
                  </a:lnTo>
                  <a:lnTo>
                    <a:pt x="6318" y="804"/>
                  </a:lnTo>
                  <a:lnTo>
                    <a:pt x="6318" y="783"/>
                  </a:lnTo>
                  <a:lnTo>
                    <a:pt x="6293" y="763"/>
                  </a:lnTo>
                  <a:lnTo>
                    <a:pt x="6293" y="743"/>
                  </a:lnTo>
                  <a:lnTo>
                    <a:pt x="6293" y="722"/>
                  </a:lnTo>
                  <a:lnTo>
                    <a:pt x="6293" y="702"/>
                  </a:lnTo>
                  <a:lnTo>
                    <a:pt x="6293" y="677"/>
                  </a:lnTo>
                  <a:lnTo>
                    <a:pt x="6272" y="677"/>
                  </a:lnTo>
                  <a:lnTo>
                    <a:pt x="6272" y="656"/>
                  </a:lnTo>
                  <a:lnTo>
                    <a:pt x="6272" y="636"/>
                  </a:lnTo>
                  <a:lnTo>
                    <a:pt x="6272" y="616"/>
                  </a:lnTo>
                  <a:lnTo>
                    <a:pt x="6252" y="616"/>
                  </a:lnTo>
                  <a:lnTo>
                    <a:pt x="6252" y="595"/>
                  </a:lnTo>
                  <a:lnTo>
                    <a:pt x="6211" y="595"/>
                  </a:lnTo>
                  <a:cubicBezTo>
                    <a:pt x="6191" y="575"/>
                    <a:pt x="6191" y="575"/>
                    <a:pt x="6166" y="575"/>
                  </a:cubicBezTo>
                  <a:lnTo>
                    <a:pt x="6145" y="575"/>
                  </a:lnTo>
                  <a:cubicBezTo>
                    <a:pt x="6105" y="575"/>
                    <a:pt x="6064" y="549"/>
                    <a:pt x="6038" y="549"/>
                  </a:cubicBezTo>
                  <a:cubicBezTo>
                    <a:pt x="6018" y="529"/>
                    <a:pt x="6018" y="529"/>
                    <a:pt x="5998" y="529"/>
                  </a:cubicBezTo>
                  <a:lnTo>
                    <a:pt x="5977" y="509"/>
                  </a:lnTo>
                  <a:lnTo>
                    <a:pt x="5957" y="509"/>
                  </a:lnTo>
                  <a:cubicBezTo>
                    <a:pt x="5957" y="488"/>
                    <a:pt x="5937" y="488"/>
                    <a:pt x="5937" y="488"/>
                  </a:cubicBezTo>
                  <a:cubicBezTo>
                    <a:pt x="5891" y="448"/>
                    <a:pt x="5830" y="422"/>
                    <a:pt x="5764" y="382"/>
                  </a:cubicBezTo>
                  <a:cubicBezTo>
                    <a:pt x="5743" y="382"/>
                    <a:pt x="5743" y="382"/>
                    <a:pt x="5723" y="361"/>
                  </a:cubicBezTo>
                  <a:cubicBezTo>
                    <a:pt x="5703" y="361"/>
                    <a:pt x="5703" y="341"/>
                    <a:pt x="5682" y="341"/>
                  </a:cubicBezTo>
                  <a:cubicBezTo>
                    <a:pt x="5657" y="321"/>
                    <a:pt x="5657" y="321"/>
                    <a:pt x="5637" y="321"/>
                  </a:cubicBezTo>
                  <a:lnTo>
                    <a:pt x="5637" y="295"/>
                  </a:lnTo>
                  <a:lnTo>
                    <a:pt x="5616" y="275"/>
                  </a:lnTo>
                  <a:cubicBezTo>
                    <a:pt x="5596" y="275"/>
                    <a:pt x="5576" y="254"/>
                    <a:pt x="5555" y="254"/>
                  </a:cubicBezTo>
                  <a:lnTo>
                    <a:pt x="5530" y="234"/>
                  </a:lnTo>
                  <a:lnTo>
                    <a:pt x="5509" y="214"/>
                  </a:lnTo>
                  <a:lnTo>
                    <a:pt x="5469" y="193"/>
                  </a:lnTo>
                  <a:lnTo>
                    <a:pt x="5448" y="168"/>
                  </a:lnTo>
                  <a:lnTo>
                    <a:pt x="5448" y="193"/>
                  </a:lnTo>
                  <a:lnTo>
                    <a:pt x="5448" y="214"/>
                  </a:lnTo>
                  <a:lnTo>
                    <a:pt x="5448" y="234"/>
                  </a:lnTo>
                  <a:lnTo>
                    <a:pt x="5448" y="254"/>
                  </a:lnTo>
                  <a:cubicBezTo>
                    <a:pt x="5448" y="275"/>
                    <a:pt x="5448" y="275"/>
                    <a:pt x="5428" y="275"/>
                  </a:cubicBezTo>
                  <a:lnTo>
                    <a:pt x="5428" y="321"/>
                  </a:lnTo>
                  <a:lnTo>
                    <a:pt x="5403" y="341"/>
                  </a:lnTo>
                  <a:lnTo>
                    <a:pt x="5382" y="361"/>
                  </a:lnTo>
                  <a:lnTo>
                    <a:pt x="5342" y="361"/>
                  </a:lnTo>
                  <a:cubicBezTo>
                    <a:pt x="5342" y="382"/>
                    <a:pt x="5321" y="382"/>
                    <a:pt x="5301" y="382"/>
                  </a:cubicBezTo>
                  <a:lnTo>
                    <a:pt x="5235" y="382"/>
                  </a:lnTo>
                  <a:lnTo>
                    <a:pt x="5214" y="361"/>
                  </a:lnTo>
                  <a:lnTo>
                    <a:pt x="5194" y="361"/>
                  </a:lnTo>
                  <a:lnTo>
                    <a:pt x="5174" y="341"/>
                  </a:lnTo>
                  <a:lnTo>
                    <a:pt x="5148" y="341"/>
                  </a:lnTo>
                  <a:lnTo>
                    <a:pt x="5148" y="321"/>
                  </a:lnTo>
                  <a:lnTo>
                    <a:pt x="5128" y="295"/>
                  </a:lnTo>
                  <a:lnTo>
                    <a:pt x="5128" y="275"/>
                  </a:lnTo>
                  <a:cubicBezTo>
                    <a:pt x="5108" y="254"/>
                    <a:pt x="5108" y="254"/>
                    <a:pt x="5108" y="234"/>
                  </a:cubicBezTo>
                  <a:lnTo>
                    <a:pt x="5087" y="214"/>
                  </a:lnTo>
                  <a:cubicBezTo>
                    <a:pt x="5087" y="214"/>
                    <a:pt x="5067" y="193"/>
                    <a:pt x="5067" y="168"/>
                  </a:cubicBezTo>
                  <a:lnTo>
                    <a:pt x="5047" y="148"/>
                  </a:lnTo>
                  <a:lnTo>
                    <a:pt x="5047" y="127"/>
                  </a:lnTo>
                  <a:lnTo>
                    <a:pt x="5047" y="107"/>
                  </a:lnTo>
                  <a:lnTo>
                    <a:pt x="5021" y="87"/>
                  </a:lnTo>
                  <a:lnTo>
                    <a:pt x="5021" y="66"/>
                  </a:lnTo>
                  <a:lnTo>
                    <a:pt x="4980" y="66"/>
                  </a:lnTo>
                  <a:cubicBezTo>
                    <a:pt x="4960" y="66"/>
                    <a:pt x="4940" y="87"/>
                    <a:pt x="4940" y="87"/>
                  </a:cubicBezTo>
                  <a:cubicBezTo>
                    <a:pt x="4894" y="107"/>
                    <a:pt x="4874" y="127"/>
                    <a:pt x="4853" y="127"/>
                  </a:cubicBezTo>
                  <a:cubicBezTo>
                    <a:pt x="4833" y="148"/>
                    <a:pt x="4813" y="168"/>
                    <a:pt x="4792" y="193"/>
                  </a:cubicBezTo>
                  <a:cubicBezTo>
                    <a:pt x="4767" y="214"/>
                    <a:pt x="4767" y="214"/>
                    <a:pt x="4746" y="234"/>
                  </a:cubicBezTo>
                  <a:lnTo>
                    <a:pt x="4726" y="254"/>
                  </a:lnTo>
                  <a:cubicBezTo>
                    <a:pt x="4706" y="254"/>
                    <a:pt x="4706" y="275"/>
                    <a:pt x="4706" y="275"/>
                  </a:cubicBezTo>
                  <a:cubicBezTo>
                    <a:pt x="4685" y="275"/>
                    <a:pt x="4685" y="275"/>
                    <a:pt x="4685" y="295"/>
                  </a:cubicBezTo>
                  <a:lnTo>
                    <a:pt x="4640" y="295"/>
                  </a:lnTo>
                  <a:cubicBezTo>
                    <a:pt x="4619" y="295"/>
                    <a:pt x="4619" y="295"/>
                    <a:pt x="4599" y="321"/>
                  </a:cubicBezTo>
                  <a:lnTo>
                    <a:pt x="4492" y="321"/>
                  </a:lnTo>
                  <a:cubicBezTo>
                    <a:pt x="4472" y="321"/>
                    <a:pt x="4451" y="295"/>
                    <a:pt x="4411" y="295"/>
                  </a:cubicBezTo>
                  <a:lnTo>
                    <a:pt x="4345" y="295"/>
                  </a:lnTo>
                  <a:cubicBezTo>
                    <a:pt x="4345" y="275"/>
                    <a:pt x="4324" y="275"/>
                    <a:pt x="4324" y="275"/>
                  </a:cubicBezTo>
                  <a:lnTo>
                    <a:pt x="4284" y="275"/>
                  </a:lnTo>
                  <a:cubicBezTo>
                    <a:pt x="4258" y="254"/>
                    <a:pt x="4238" y="254"/>
                    <a:pt x="4217" y="254"/>
                  </a:cubicBezTo>
                  <a:cubicBezTo>
                    <a:pt x="4197" y="234"/>
                    <a:pt x="4177" y="234"/>
                    <a:pt x="4177" y="234"/>
                  </a:cubicBezTo>
                  <a:cubicBezTo>
                    <a:pt x="4156" y="234"/>
                    <a:pt x="4156" y="214"/>
                    <a:pt x="4131" y="214"/>
                  </a:cubicBezTo>
                  <a:lnTo>
                    <a:pt x="4111" y="214"/>
                  </a:lnTo>
                  <a:lnTo>
                    <a:pt x="4111" y="193"/>
                  </a:lnTo>
                  <a:lnTo>
                    <a:pt x="4090" y="193"/>
                  </a:lnTo>
                  <a:cubicBezTo>
                    <a:pt x="4070" y="193"/>
                    <a:pt x="4070" y="168"/>
                    <a:pt x="4050" y="168"/>
                  </a:cubicBezTo>
                  <a:cubicBezTo>
                    <a:pt x="4029" y="148"/>
                    <a:pt x="4004" y="148"/>
                    <a:pt x="3983" y="127"/>
                  </a:cubicBezTo>
                  <a:lnTo>
                    <a:pt x="3963" y="127"/>
                  </a:lnTo>
                  <a:cubicBezTo>
                    <a:pt x="3963" y="127"/>
                    <a:pt x="3963" y="107"/>
                    <a:pt x="3943" y="107"/>
                  </a:cubicBezTo>
                  <a:cubicBezTo>
                    <a:pt x="3943" y="107"/>
                    <a:pt x="3922" y="87"/>
                    <a:pt x="3902" y="87"/>
                  </a:cubicBezTo>
                  <a:cubicBezTo>
                    <a:pt x="3877" y="66"/>
                    <a:pt x="3836" y="41"/>
                    <a:pt x="3816" y="41"/>
                  </a:cubicBezTo>
                  <a:cubicBezTo>
                    <a:pt x="3795" y="41"/>
                    <a:pt x="3795" y="20"/>
                    <a:pt x="3775" y="20"/>
                  </a:cubicBezTo>
                  <a:lnTo>
                    <a:pt x="3729" y="20"/>
                  </a:lnTo>
                  <a:cubicBezTo>
                    <a:pt x="3709" y="0"/>
                    <a:pt x="3688" y="0"/>
                    <a:pt x="36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0"/>
            <p:cNvSpPr/>
            <p:nvPr/>
          </p:nvSpPr>
          <p:spPr>
            <a:xfrm>
              <a:off x="4290524" y="3383320"/>
              <a:ext cx="74" cy="1552"/>
            </a:xfrm>
            <a:custGeom>
              <a:rect b="b" l="l" r="r" t="t"/>
              <a:pathLst>
                <a:path extrusionOk="0" h="21" w="1">
                  <a:moveTo>
                    <a:pt x="0" y="20"/>
                  </a:moveTo>
                  <a:lnTo>
                    <a:pt x="0" y="20"/>
                  </a:lnTo>
                  <a:lnTo>
                    <a:pt x="0" y="20"/>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0"/>
            <p:cNvSpPr/>
            <p:nvPr/>
          </p:nvSpPr>
          <p:spPr>
            <a:xfrm>
              <a:off x="4290524" y="3384798"/>
              <a:ext cx="1921" cy="74"/>
            </a:xfrm>
            <a:custGeom>
              <a:rect b="b" l="l" r="r" t="t"/>
              <a:pathLst>
                <a:path extrusionOk="0" h="1" w="26">
                  <a:moveTo>
                    <a:pt x="0" y="0"/>
                  </a:moveTo>
                  <a:lnTo>
                    <a:pt x="26" y="0"/>
                  </a:lnTo>
                  <a:lnTo>
                    <a:pt x="26" y="0"/>
                  </a:lnTo>
                  <a:lnTo>
                    <a:pt x="26" y="0"/>
                  </a:lnTo>
                  <a:lnTo>
                    <a:pt x="26" y="0"/>
                  </a:lnTo>
                  <a:lnTo>
                    <a:pt x="0" y="0"/>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0"/>
            <p:cNvSpPr/>
            <p:nvPr/>
          </p:nvSpPr>
          <p:spPr>
            <a:xfrm>
              <a:off x="4599099" y="3117161"/>
              <a:ext cx="20320" cy="11010"/>
            </a:xfrm>
            <a:custGeom>
              <a:rect b="b" l="l" r="r" t="t"/>
              <a:pathLst>
                <a:path extrusionOk="0" h="149" w="275">
                  <a:moveTo>
                    <a:pt x="275" y="1"/>
                  </a:moveTo>
                  <a:cubicBezTo>
                    <a:pt x="275" y="21"/>
                    <a:pt x="255" y="21"/>
                    <a:pt x="255" y="41"/>
                  </a:cubicBezTo>
                  <a:cubicBezTo>
                    <a:pt x="234" y="62"/>
                    <a:pt x="214" y="82"/>
                    <a:pt x="194" y="82"/>
                  </a:cubicBezTo>
                  <a:lnTo>
                    <a:pt x="127" y="82"/>
                  </a:lnTo>
                  <a:cubicBezTo>
                    <a:pt x="107" y="82"/>
                    <a:pt x="87" y="62"/>
                    <a:pt x="46" y="62"/>
                  </a:cubicBezTo>
                  <a:cubicBezTo>
                    <a:pt x="46" y="41"/>
                    <a:pt x="21" y="41"/>
                    <a:pt x="21" y="21"/>
                  </a:cubicBezTo>
                  <a:lnTo>
                    <a:pt x="0" y="21"/>
                  </a:lnTo>
                  <a:cubicBezTo>
                    <a:pt x="21" y="62"/>
                    <a:pt x="46" y="102"/>
                    <a:pt x="87" y="128"/>
                  </a:cubicBezTo>
                  <a:cubicBezTo>
                    <a:pt x="107" y="148"/>
                    <a:pt x="127" y="148"/>
                    <a:pt x="173" y="148"/>
                  </a:cubicBezTo>
                  <a:cubicBezTo>
                    <a:pt x="194" y="148"/>
                    <a:pt x="214" y="148"/>
                    <a:pt x="234" y="128"/>
                  </a:cubicBezTo>
                  <a:cubicBezTo>
                    <a:pt x="255" y="128"/>
                    <a:pt x="255" y="102"/>
                    <a:pt x="275" y="82"/>
                  </a:cubicBezTo>
                  <a:lnTo>
                    <a:pt x="275" y="41"/>
                  </a:lnTo>
                  <a:lnTo>
                    <a:pt x="275"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0"/>
            <p:cNvSpPr/>
            <p:nvPr/>
          </p:nvSpPr>
          <p:spPr>
            <a:xfrm>
              <a:off x="4655479" y="3138959"/>
              <a:ext cx="3473" cy="7980"/>
            </a:xfrm>
            <a:custGeom>
              <a:rect b="b" l="l" r="r" t="t"/>
              <a:pathLst>
                <a:path extrusionOk="0" h="108" w="47">
                  <a:moveTo>
                    <a:pt x="46" y="1"/>
                  </a:moveTo>
                  <a:lnTo>
                    <a:pt x="46" y="1"/>
                  </a:lnTo>
                  <a:cubicBezTo>
                    <a:pt x="0" y="21"/>
                    <a:pt x="0" y="62"/>
                    <a:pt x="0" y="108"/>
                  </a:cubicBezTo>
                  <a:cubicBezTo>
                    <a:pt x="21" y="87"/>
                    <a:pt x="21" y="62"/>
                    <a:pt x="21" y="41"/>
                  </a:cubicBezTo>
                  <a:cubicBezTo>
                    <a:pt x="46" y="21"/>
                    <a:pt x="46" y="21"/>
                    <a:pt x="4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0"/>
            <p:cNvSpPr/>
            <p:nvPr/>
          </p:nvSpPr>
          <p:spPr>
            <a:xfrm>
              <a:off x="4569395" y="3120191"/>
              <a:ext cx="25271" cy="61774"/>
            </a:xfrm>
            <a:custGeom>
              <a:rect b="b" l="l" r="r" t="t"/>
              <a:pathLst>
                <a:path extrusionOk="0" h="836" w="342">
                  <a:moveTo>
                    <a:pt x="341" y="0"/>
                  </a:moveTo>
                  <a:lnTo>
                    <a:pt x="341" y="0"/>
                  </a:lnTo>
                  <a:cubicBezTo>
                    <a:pt x="295" y="107"/>
                    <a:pt x="275" y="234"/>
                    <a:pt x="255" y="341"/>
                  </a:cubicBezTo>
                  <a:cubicBezTo>
                    <a:pt x="234" y="402"/>
                    <a:pt x="234" y="468"/>
                    <a:pt x="214" y="529"/>
                  </a:cubicBezTo>
                  <a:lnTo>
                    <a:pt x="214" y="616"/>
                  </a:lnTo>
                  <a:cubicBezTo>
                    <a:pt x="194" y="636"/>
                    <a:pt x="194" y="657"/>
                    <a:pt x="194" y="697"/>
                  </a:cubicBezTo>
                  <a:cubicBezTo>
                    <a:pt x="194" y="723"/>
                    <a:pt x="168" y="723"/>
                    <a:pt x="168" y="743"/>
                  </a:cubicBezTo>
                  <a:cubicBezTo>
                    <a:pt x="148" y="763"/>
                    <a:pt x="148" y="763"/>
                    <a:pt x="128" y="784"/>
                  </a:cubicBezTo>
                  <a:lnTo>
                    <a:pt x="107" y="804"/>
                  </a:lnTo>
                  <a:lnTo>
                    <a:pt x="87" y="804"/>
                  </a:lnTo>
                  <a:cubicBezTo>
                    <a:pt x="67" y="784"/>
                    <a:pt x="41" y="784"/>
                    <a:pt x="21" y="763"/>
                  </a:cubicBezTo>
                  <a:lnTo>
                    <a:pt x="0" y="763"/>
                  </a:lnTo>
                  <a:lnTo>
                    <a:pt x="21" y="784"/>
                  </a:lnTo>
                  <a:cubicBezTo>
                    <a:pt x="41" y="804"/>
                    <a:pt x="67" y="824"/>
                    <a:pt x="107" y="824"/>
                  </a:cubicBezTo>
                  <a:cubicBezTo>
                    <a:pt x="113" y="832"/>
                    <a:pt x="119" y="835"/>
                    <a:pt x="126" y="835"/>
                  </a:cubicBezTo>
                  <a:cubicBezTo>
                    <a:pt x="140" y="835"/>
                    <a:pt x="154" y="818"/>
                    <a:pt x="168" y="804"/>
                  </a:cubicBezTo>
                  <a:cubicBezTo>
                    <a:pt x="194" y="804"/>
                    <a:pt x="214" y="784"/>
                    <a:pt x="214" y="763"/>
                  </a:cubicBezTo>
                  <a:cubicBezTo>
                    <a:pt x="234" y="743"/>
                    <a:pt x="234" y="743"/>
                    <a:pt x="234" y="723"/>
                  </a:cubicBezTo>
                  <a:cubicBezTo>
                    <a:pt x="255" y="697"/>
                    <a:pt x="255" y="697"/>
                    <a:pt x="255" y="677"/>
                  </a:cubicBezTo>
                  <a:cubicBezTo>
                    <a:pt x="275" y="616"/>
                    <a:pt x="275" y="529"/>
                    <a:pt x="295" y="468"/>
                  </a:cubicBezTo>
                  <a:cubicBezTo>
                    <a:pt x="295" y="316"/>
                    <a:pt x="321" y="148"/>
                    <a:pt x="341" y="0"/>
                  </a:cubicBezTo>
                  <a:close/>
                </a:path>
              </a:pathLst>
            </a:custGeom>
            <a:solidFill>
              <a:srgbClr val="ECEC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0"/>
            <p:cNvSpPr/>
            <p:nvPr/>
          </p:nvSpPr>
          <p:spPr>
            <a:xfrm>
              <a:off x="4523877" y="3118713"/>
              <a:ext cx="22316" cy="159756"/>
            </a:xfrm>
            <a:custGeom>
              <a:rect b="b" l="l" r="r" t="t"/>
              <a:pathLst>
                <a:path extrusionOk="0" h="2162" w="302">
                  <a:moveTo>
                    <a:pt x="194" y="0"/>
                  </a:moveTo>
                  <a:cubicBezTo>
                    <a:pt x="174" y="61"/>
                    <a:pt x="148" y="107"/>
                    <a:pt x="148" y="168"/>
                  </a:cubicBezTo>
                  <a:cubicBezTo>
                    <a:pt x="128" y="188"/>
                    <a:pt x="128" y="209"/>
                    <a:pt x="128" y="254"/>
                  </a:cubicBezTo>
                  <a:lnTo>
                    <a:pt x="128" y="315"/>
                  </a:lnTo>
                  <a:cubicBezTo>
                    <a:pt x="108" y="382"/>
                    <a:pt x="108" y="422"/>
                    <a:pt x="108" y="488"/>
                  </a:cubicBezTo>
                  <a:lnTo>
                    <a:pt x="108" y="616"/>
                  </a:lnTo>
                  <a:cubicBezTo>
                    <a:pt x="87" y="697"/>
                    <a:pt x="108" y="783"/>
                    <a:pt x="108" y="844"/>
                  </a:cubicBezTo>
                  <a:lnTo>
                    <a:pt x="108" y="972"/>
                  </a:lnTo>
                  <a:cubicBezTo>
                    <a:pt x="108" y="1017"/>
                    <a:pt x="128" y="1038"/>
                    <a:pt x="128" y="1078"/>
                  </a:cubicBezTo>
                  <a:cubicBezTo>
                    <a:pt x="128" y="1124"/>
                    <a:pt x="148" y="1165"/>
                    <a:pt x="148" y="1185"/>
                  </a:cubicBezTo>
                  <a:lnTo>
                    <a:pt x="148" y="1292"/>
                  </a:lnTo>
                  <a:cubicBezTo>
                    <a:pt x="174" y="1379"/>
                    <a:pt x="174" y="1460"/>
                    <a:pt x="174" y="1526"/>
                  </a:cubicBezTo>
                  <a:lnTo>
                    <a:pt x="174" y="1567"/>
                  </a:lnTo>
                  <a:lnTo>
                    <a:pt x="174" y="1674"/>
                  </a:lnTo>
                  <a:cubicBezTo>
                    <a:pt x="174" y="1694"/>
                    <a:pt x="148" y="1714"/>
                    <a:pt x="148" y="1760"/>
                  </a:cubicBezTo>
                  <a:cubicBezTo>
                    <a:pt x="148" y="1801"/>
                    <a:pt x="148" y="1862"/>
                    <a:pt x="128" y="1928"/>
                  </a:cubicBezTo>
                  <a:cubicBezTo>
                    <a:pt x="108" y="1969"/>
                    <a:pt x="108" y="2014"/>
                    <a:pt x="87" y="2035"/>
                  </a:cubicBezTo>
                  <a:cubicBezTo>
                    <a:pt x="67" y="2075"/>
                    <a:pt x="21" y="2116"/>
                    <a:pt x="1" y="2162"/>
                  </a:cubicBezTo>
                  <a:cubicBezTo>
                    <a:pt x="21" y="2142"/>
                    <a:pt x="47" y="2116"/>
                    <a:pt x="47" y="2116"/>
                  </a:cubicBezTo>
                  <a:cubicBezTo>
                    <a:pt x="108" y="2075"/>
                    <a:pt x="148" y="2014"/>
                    <a:pt x="174" y="1969"/>
                  </a:cubicBezTo>
                  <a:cubicBezTo>
                    <a:pt x="215" y="1928"/>
                    <a:pt x="215" y="1887"/>
                    <a:pt x="235" y="1841"/>
                  </a:cubicBezTo>
                  <a:cubicBezTo>
                    <a:pt x="235" y="1821"/>
                    <a:pt x="255" y="1801"/>
                    <a:pt x="255" y="1780"/>
                  </a:cubicBezTo>
                  <a:lnTo>
                    <a:pt x="255" y="1714"/>
                  </a:lnTo>
                  <a:cubicBezTo>
                    <a:pt x="276" y="1674"/>
                    <a:pt x="276" y="1633"/>
                    <a:pt x="276" y="1607"/>
                  </a:cubicBezTo>
                  <a:cubicBezTo>
                    <a:pt x="301" y="1526"/>
                    <a:pt x="301" y="1440"/>
                    <a:pt x="301" y="1379"/>
                  </a:cubicBezTo>
                  <a:lnTo>
                    <a:pt x="301" y="1312"/>
                  </a:lnTo>
                  <a:lnTo>
                    <a:pt x="301" y="1251"/>
                  </a:lnTo>
                  <a:cubicBezTo>
                    <a:pt x="276" y="1206"/>
                    <a:pt x="276" y="1165"/>
                    <a:pt x="276" y="1145"/>
                  </a:cubicBezTo>
                  <a:cubicBezTo>
                    <a:pt x="255" y="1099"/>
                    <a:pt x="255" y="1058"/>
                    <a:pt x="235" y="1038"/>
                  </a:cubicBezTo>
                  <a:cubicBezTo>
                    <a:pt x="235" y="997"/>
                    <a:pt x="235" y="951"/>
                    <a:pt x="215" y="931"/>
                  </a:cubicBezTo>
                  <a:cubicBezTo>
                    <a:pt x="215" y="844"/>
                    <a:pt x="194" y="783"/>
                    <a:pt x="194" y="697"/>
                  </a:cubicBezTo>
                  <a:cubicBezTo>
                    <a:pt x="174" y="636"/>
                    <a:pt x="174" y="549"/>
                    <a:pt x="174" y="488"/>
                  </a:cubicBezTo>
                  <a:cubicBezTo>
                    <a:pt x="174" y="402"/>
                    <a:pt x="174" y="336"/>
                    <a:pt x="148" y="275"/>
                  </a:cubicBezTo>
                  <a:cubicBezTo>
                    <a:pt x="174" y="234"/>
                    <a:pt x="174" y="188"/>
                    <a:pt x="174" y="148"/>
                  </a:cubicBezTo>
                  <a:cubicBezTo>
                    <a:pt x="174" y="107"/>
                    <a:pt x="194" y="61"/>
                    <a:pt x="194" y="0"/>
                  </a:cubicBezTo>
                  <a:close/>
                </a:path>
              </a:pathLst>
            </a:custGeom>
            <a:solidFill>
              <a:srgbClr val="ECEC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0"/>
            <p:cNvSpPr/>
            <p:nvPr/>
          </p:nvSpPr>
          <p:spPr>
            <a:xfrm>
              <a:off x="4552104" y="3188984"/>
              <a:ext cx="23719" cy="61331"/>
            </a:xfrm>
            <a:custGeom>
              <a:rect b="b" l="l" r="r" t="t"/>
              <a:pathLst>
                <a:path extrusionOk="0" h="830" w="321">
                  <a:moveTo>
                    <a:pt x="0" y="0"/>
                  </a:moveTo>
                  <a:cubicBezTo>
                    <a:pt x="0" y="87"/>
                    <a:pt x="21" y="173"/>
                    <a:pt x="21" y="255"/>
                  </a:cubicBezTo>
                  <a:lnTo>
                    <a:pt x="21" y="341"/>
                  </a:lnTo>
                  <a:cubicBezTo>
                    <a:pt x="46" y="382"/>
                    <a:pt x="46" y="402"/>
                    <a:pt x="46" y="448"/>
                  </a:cubicBezTo>
                  <a:cubicBezTo>
                    <a:pt x="67" y="489"/>
                    <a:pt x="67" y="529"/>
                    <a:pt x="107" y="595"/>
                  </a:cubicBezTo>
                  <a:cubicBezTo>
                    <a:pt x="107" y="616"/>
                    <a:pt x="128" y="656"/>
                    <a:pt x="148" y="682"/>
                  </a:cubicBezTo>
                  <a:cubicBezTo>
                    <a:pt x="173" y="702"/>
                    <a:pt x="194" y="743"/>
                    <a:pt x="214" y="763"/>
                  </a:cubicBezTo>
                  <a:cubicBezTo>
                    <a:pt x="234" y="784"/>
                    <a:pt x="255" y="809"/>
                    <a:pt x="275" y="809"/>
                  </a:cubicBezTo>
                  <a:cubicBezTo>
                    <a:pt x="275" y="784"/>
                    <a:pt x="255" y="784"/>
                    <a:pt x="255" y="763"/>
                  </a:cubicBezTo>
                  <a:cubicBezTo>
                    <a:pt x="234" y="723"/>
                    <a:pt x="214" y="682"/>
                    <a:pt x="194" y="636"/>
                  </a:cubicBezTo>
                  <a:cubicBezTo>
                    <a:pt x="194" y="616"/>
                    <a:pt x="173" y="595"/>
                    <a:pt x="173" y="575"/>
                  </a:cubicBezTo>
                  <a:cubicBezTo>
                    <a:pt x="148" y="529"/>
                    <a:pt x="148" y="509"/>
                    <a:pt x="128" y="468"/>
                  </a:cubicBezTo>
                  <a:lnTo>
                    <a:pt x="128" y="428"/>
                  </a:lnTo>
                  <a:cubicBezTo>
                    <a:pt x="107" y="361"/>
                    <a:pt x="87" y="300"/>
                    <a:pt x="87" y="234"/>
                  </a:cubicBezTo>
                  <a:cubicBezTo>
                    <a:pt x="67" y="148"/>
                    <a:pt x="46" y="87"/>
                    <a:pt x="0" y="0"/>
                  </a:cubicBezTo>
                  <a:close/>
                  <a:moveTo>
                    <a:pt x="275" y="809"/>
                  </a:moveTo>
                  <a:cubicBezTo>
                    <a:pt x="301" y="829"/>
                    <a:pt x="301" y="829"/>
                    <a:pt x="321" y="829"/>
                  </a:cubicBezTo>
                  <a:cubicBezTo>
                    <a:pt x="301" y="829"/>
                    <a:pt x="301" y="809"/>
                    <a:pt x="275" y="809"/>
                  </a:cubicBezTo>
                  <a:close/>
                </a:path>
              </a:pathLst>
            </a:custGeom>
            <a:solidFill>
              <a:srgbClr val="ECEC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0"/>
            <p:cNvSpPr/>
            <p:nvPr/>
          </p:nvSpPr>
          <p:spPr>
            <a:xfrm>
              <a:off x="4458113" y="3204723"/>
              <a:ext cx="14409" cy="87710"/>
            </a:xfrm>
            <a:custGeom>
              <a:rect b="b" l="l" r="r" t="t"/>
              <a:pathLst>
                <a:path extrusionOk="0" h="1187" w="195">
                  <a:moveTo>
                    <a:pt x="174" y="1"/>
                  </a:moveTo>
                  <a:cubicBezTo>
                    <a:pt x="128" y="87"/>
                    <a:pt x="87" y="189"/>
                    <a:pt x="67" y="296"/>
                  </a:cubicBezTo>
                  <a:cubicBezTo>
                    <a:pt x="47" y="316"/>
                    <a:pt x="47" y="342"/>
                    <a:pt x="47" y="362"/>
                  </a:cubicBezTo>
                  <a:cubicBezTo>
                    <a:pt x="47" y="382"/>
                    <a:pt x="21" y="382"/>
                    <a:pt x="21" y="403"/>
                  </a:cubicBezTo>
                  <a:cubicBezTo>
                    <a:pt x="21" y="469"/>
                    <a:pt x="1" y="530"/>
                    <a:pt x="1" y="596"/>
                  </a:cubicBezTo>
                  <a:cubicBezTo>
                    <a:pt x="1" y="637"/>
                    <a:pt x="21" y="698"/>
                    <a:pt x="21" y="744"/>
                  </a:cubicBezTo>
                  <a:cubicBezTo>
                    <a:pt x="47" y="825"/>
                    <a:pt x="67" y="911"/>
                    <a:pt x="87" y="998"/>
                  </a:cubicBezTo>
                  <a:cubicBezTo>
                    <a:pt x="108" y="1059"/>
                    <a:pt x="128" y="1125"/>
                    <a:pt x="174" y="1186"/>
                  </a:cubicBezTo>
                  <a:cubicBezTo>
                    <a:pt x="148" y="1105"/>
                    <a:pt x="148" y="998"/>
                    <a:pt x="128" y="911"/>
                  </a:cubicBezTo>
                  <a:lnTo>
                    <a:pt x="128" y="764"/>
                  </a:lnTo>
                  <a:cubicBezTo>
                    <a:pt x="108" y="698"/>
                    <a:pt x="108" y="637"/>
                    <a:pt x="108" y="571"/>
                  </a:cubicBezTo>
                  <a:cubicBezTo>
                    <a:pt x="108" y="489"/>
                    <a:pt x="108" y="423"/>
                    <a:pt x="128" y="362"/>
                  </a:cubicBezTo>
                  <a:cubicBezTo>
                    <a:pt x="128" y="235"/>
                    <a:pt x="148" y="108"/>
                    <a:pt x="194" y="1"/>
                  </a:cubicBezTo>
                  <a:close/>
                </a:path>
              </a:pathLst>
            </a:custGeom>
            <a:solidFill>
              <a:srgbClr val="ECEC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0"/>
            <p:cNvSpPr/>
            <p:nvPr/>
          </p:nvSpPr>
          <p:spPr>
            <a:xfrm>
              <a:off x="4339367" y="3204723"/>
              <a:ext cx="39163" cy="75296"/>
            </a:xfrm>
            <a:custGeom>
              <a:rect b="b" l="l" r="r" t="t"/>
              <a:pathLst>
                <a:path extrusionOk="0" h="1019" w="530">
                  <a:moveTo>
                    <a:pt x="509" y="1"/>
                  </a:moveTo>
                  <a:lnTo>
                    <a:pt x="529" y="21"/>
                  </a:lnTo>
                  <a:lnTo>
                    <a:pt x="529" y="1"/>
                  </a:lnTo>
                  <a:close/>
                  <a:moveTo>
                    <a:pt x="509" y="21"/>
                  </a:moveTo>
                  <a:lnTo>
                    <a:pt x="509" y="42"/>
                  </a:lnTo>
                  <a:cubicBezTo>
                    <a:pt x="443" y="87"/>
                    <a:pt x="402" y="128"/>
                    <a:pt x="336" y="148"/>
                  </a:cubicBezTo>
                  <a:cubicBezTo>
                    <a:pt x="336" y="169"/>
                    <a:pt x="316" y="169"/>
                    <a:pt x="295" y="189"/>
                  </a:cubicBezTo>
                  <a:cubicBezTo>
                    <a:pt x="255" y="215"/>
                    <a:pt x="229" y="235"/>
                    <a:pt x="189" y="276"/>
                  </a:cubicBezTo>
                  <a:cubicBezTo>
                    <a:pt x="168" y="296"/>
                    <a:pt x="128" y="316"/>
                    <a:pt x="128" y="362"/>
                  </a:cubicBezTo>
                  <a:cubicBezTo>
                    <a:pt x="102" y="403"/>
                    <a:pt x="82" y="423"/>
                    <a:pt x="61" y="469"/>
                  </a:cubicBezTo>
                  <a:cubicBezTo>
                    <a:pt x="41" y="510"/>
                    <a:pt x="41" y="550"/>
                    <a:pt x="21" y="596"/>
                  </a:cubicBezTo>
                  <a:lnTo>
                    <a:pt x="21" y="657"/>
                  </a:lnTo>
                  <a:cubicBezTo>
                    <a:pt x="0" y="723"/>
                    <a:pt x="0" y="784"/>
                    <a:pt x="0" y="825"/>
                  </a:cubicBezTo>
                  <a:lnTo>
                    <a:pt x="0" y="932"/>
                  </a:lnTo>
                  <a:cubicBezTo>
                    <a:pt x="0" y="952"/>
                    <a:pt x="0" y="998"/>
                    <a:pt x="21" y="1018"/>
                  </a:cubicBezTo>
                  <a:lnTo>
                    <a:pt x="21" y="978"/>
                  </a:lnTo>
                  <a:cubicBezTo>
                    <a:pt x="21" y="952"/>
                    <a:pt x="21" y="932"/>
                    <a:pt x="41" y="911"/>
                  </a:cubicBezTo>
                  <a:lnTo>
                    <a:pt x="41" y="805"/>
                  </a:lnTo>
                  <a:cubicBezTo>
                    <a:pt x="61" y="744"/>
                    <a:pt x="82" y="657"/>
                    <a:pt x="102" y="571"/>
                  </a:cubicBezTo>
                  <a:cubicBezTo>
                    <a:pt x="128" y="510"/>
                    <a:pt x="148" y="443"/>
                    <a:pt x="189" y="382"/>
                  </a:cubicBezTo>
                  <a:cubicBezTo>
                    <a:pt x="209" y="342"/>
                    <a:pt x="229" y="296"/>
                    <a:pt x="275" y="255"/>
                  </a:cubicBezTo>
                  <a:cubicBezTo>
                    <a:pt x="336" y="189"/>
                    <a:pt x="402" y="148"/>
                    <a:pt x="463" y="108"/>
                  </a:cubicBezTo>
                  <a:cubicBezTo>
                    <a:pt x="484" y="87"/>
                    <a:pt x="509" y="62"/>
                    <a:pt x="529" y="42"/>
                  </a:cubicBezTo>
                  <a:lnTo>
                    <a:pt x="529" y="21"/>
                  </a:lnTo>
                  <a:close/>
                </a:path>
              </a:pathLst>
            </a:custGeom>
            <a:solidFill>
              <a:srgbClr val="ECEC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0"/>
            <p:cNvSpPr/>
            <p:nvPr/>
          </p:nvSpPr>
          <p:spPr>
            <a:xfrm>
              <a:off x="4448728" y="3124698"/>
              <a:ext cx="20394" cy="33178"/>
            </a:xfrm>
            <a:custGeom>
              <a:rect b="b" l="l" r="r" t="t"/>
              <a:pathLst>
                <a:path extrusionOk="0" h="449" w="276">
                  <a:moveTo>
                    <a:pt x="1" y="0"/>
                  </a:moveTo>
                  <a:cubicBezTo>
                    <a:pt x="21" y="67"/>
                    <a:pt x="46" y="153"/>
                    <a:pt x="87" y="214"/>
                  </a:cubicBezTo>
                  <a:cubicBezTo>
                    <a:pt x="107" y="255"/>
                    <a:pt x="128" y="301"/>
                    <a:pt x="174" y="341"/>
                  </a:cubicBezTo>
                  <a:cubicBezTo>
                    <a:pt x="194" y="362"/>
                    <a:pt x="214" y="382"/>
                    <a:pt x="214" y="407"/>
                  </a:cubicBezTo>
                  <a:cubicBezTo>
                    <a:pt x="235" y="428"/>
                    <a:pt x="235" y="428"/>
                    <a:pt x="255" y="428"/>
                  </a:cubicBezTo>
                  <a:cubicBezTo>
                    <a:pt x="235" y="382"/>
                    <a:pt x="214" y="341"/>
                    <a:pt x="194" y="301"/>
                  </a:cubicBezTo>
                  <a:cubicBezTo>
                    <a:pt x="174" y="255"/>
                    <a:pt x="128" y="214"/>
                    <a:pt x="107" y="173"/>
                  </a:cubicBezTo>
                  <a:cubicBezTo>
                    <a:pt x="87" y="107"/>
                    <a:pt x="46" y="46"/>
                    <a:pt x="1" y="0"/>
                  </a:cubicBezTo>
                  <a:close/>
                  <a:moveTo>
                    <a:pt x="255" y="428"/>
                  </a:moveTo>
                  <a:cubicBezTo>
                    <a:pt x="255" y="448"/>
                    <a:pt x="255" y="448"/>
                    <a:pt x="275" y="448"/>
                  </a:cubicBezTo>
                  <a:cubicBezTo>
                    <a:pt x="255" y="448"/>
                    <a:pt x="255" y="428"/>
                    <a:pt x="255" y="428"/>
                  </a:cubicBezTo>
                  <a:close/>
                </a:path>
              </a:pathLst>
            </a:custGeom>
            <a:solidFill>
              <a:srgbClr val="ECEC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0"/>
            <p:cNvSpPr/>
            <p:nvPr/>
          </p:nvSpPr>
          <p:spPr>
            <a:xfrm>
              <a:off x="4442743" y="3134083"/>
              <a:ext cx="4581" cy="30148"/>
            </a:xfrm>
            <a:custGeom>
              <a:rect b="b" l="l" r="r" t="t"/>
              <a:pathLst>
                <a:path extrusionOk="0" h="408" w="62">
                  <a:moveTo>
                    <a:pt x="61" y="1"/>
                  </a:moveTo>
                  <a:lnTo>
                    <a:pt x="61" y="1"/>
                  </a:lnTo>
                  <a:cubicBezTo>
                    <a:pt x="41" y="46"/>
                    <a:pt x="21" y="107"/>
                    <a:pt x="0" y="153"/>
                  </a:cubicBezTo>
                  <a:cubicBezTo>
                    <a:pt x="0" y="194"/>
                    <a:pt x="0" y="235"/>
                    <a:pt x="21" y="280"/>
                  </a:cubicBezTo>
                  <a:cubicBezTo>
                    <a:pt x="21" y="321"/>
                    <a:pt x="21" y="362"/>
                    <a:pt x="41" y="408"/>
                  </a:cubicBezTo>
                  <a:lnTo>
                    <a:pt x="41" y="382"/>
                  </a:lnTo>
                  <a:lnTo>
                    <a:pt x="41" y="280"/>
                  </a:lnTo>
                  <a:lnTo>
                    <a:pt x="41" y="128"/>
                  </a:lnTo>
                  <a:cubicBezTo>
                    <a:pt x="41" y="87"/>
                    <a:pt x="61" y="46"/>
                    <a:pt x="61" y="1"/>
                  </a:cubicBezTo>
                  <a:close/>
                </a:path>
              </a:pathLst>
            </a:custGeom>
            <a:solidFill>
              <a:srgbClr val="ECEC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0"/>
            <p:cNvSpPr/>
            <p:nvPr/>
          </p:nvSpPr>
          <p:spPr>
            <a:xfrm>
              <a:off x="4342397" y="3160758"/>
              <a:ext cx="9458" cy="34656"/>
            </a:xfrm>
            <a:custGeom>
              <a:rect b="b" l="l" r="r" t="t"/>
              <a:pathLst>
                <a:path extrusionOk="0" h="469" w="128">
                  <a:moveTo>
                    <a:pt x="127" y="1"/>
                  </a:moveTo>
                  <a:lnTo>
                    <a:pt x="127" y="1"/>
                  </a:lnTo>
                  <a:cubicBezTo>
                    <a:pt x="107" y="21"/>
                    <a:pt x="61" y="67"/>
                    <a:pt x="41" y="108"/>
                  </a:cubicBezTo>
                  <a:cubicBezTo>
                    <a:pt x="20" y="148"/>
                    <a:pt x="20" y="194"/>
                    <a:pt x="0" y="235"/>
                  </a:cubicBezTo>
                  <a:lnTo>
                    <a:pt x="0" y="382"/>
                  </a:lnTo>
                  <a:lnTo>
                    <a:pt x="0" y="469"/>
                  </a:lnTo>
                  <a:cubicBezTo>
                    <a:pt x="20" y="448"/>
                    <a:pt x="20" y="403"/>
                    <a:pt x="20" y="382"/>
                  </a:cubicBezTo>
                  <a:cubicBezTo>
                    <a:pt x="41" y="321"/>
                    <a:pt x="61" y="275"/>
                    <a:pt x="61" y="235"/>
                  </a:cubicBezTo>
                  <a:cubicBezTo>
                    <a:pt x="87" y="194"/>
                    <a:pt x="87" y="148"/>
                    <a:pt x="107" y="87"/>
                  </a:cubicBezTo>
                  <a:cubicBezTo>
                    <a:pt x="107" y="67"/>
                    <a:pt x="127" y="21"/>
                    <a:pt x="127" y="1"/>
                  </a:cubicBezTo>
                  <a:close/>
                </a:path>
              </a:pathLst>
            </a:custGeom>
            <a:solidFill>
              <a:srgbClr val="ECEC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0"/>
            <p:cNvSpPr/>
            <p:nvPr/>
          </p:nvSpPr>
          <p:spPr>
            <a:xfrm>
              <a:off x="4491216" y="3392704"/>
              <a:ext cx="26749" cy="15813"/>
            </a:xfrm>
            <a:custGeom>
              <a:rect b="b" l="l" r="r" t="t"/>
              <a:pathLst>
                <a:path extrusionOk="0" h="214" w="362">
                  <a:moveTo>
                    <a:pt x="82" y="0"/>
                  </a:moveTo>
                  <a:lnTo>
                    <a:pt x="82" y="21"/>
                  </a:lnTo>
                  <a:lnTo>
                    <a:pt x="41" y="21"/>
                  </a:lnTo>
                  <a:lnTo>
                    <a:pt x="21" y="41"/>
                  </a:lnTo>
                  <a:lnTo>
                    <a:pt x="0" y="41"/>
                  </a:lnTo>
                  <a:lnTo>
                    <a:pt x="0" y="61"/>
                  </a:lnTo>
                  <a:lnTo>
                    <a:pt x="0" y="87"/>
                  </a:lnTo>
                  <a:cubicBezTo>
                    <a:pt x="21" y="107"/>
                    <a:pt x="21" y="107"/>
                    <a:pt x="21" y="127"/>
                  </a:cubicBezTo>
                  <a:lnTo>
                    <a:pt x="21" y="148"/>
                  </a:lnTo>
                  <a:lnTo>
                    <a:pt x="21" y="168"/>
                  </a:lnTo>
                  <a:cubicBezTo>
                    <a:pt x="21" y="168"/>
                    <a:pt x="21" y="188"/>
                    <a:pt x="41" y="188"/>
                  </a:cubicBezTo>
                  <a:lnTo>
                    <a:pt x="41" y="214"/>
                  </a:lnTo>
                  <a:lnTo>
                    <a:pt x="362" y="214"/>
                  </a:lnTo>
                  <a:lnTo>
                    <a:pt x="362" y="188"/>
                  </a:lnTo>
                  <a:cubicBezTo>
                    <a:pt x="362" y="168"/>
                    <a:pt x="336" y="148"/>
                    <a:pt x="336" y="127"/>
                  </a:cubicBezTo>
                  <a:lnTo>
                    <a:pt x="336" y="107"/>
                  </a:lnTo>
                  <a:lnTo>
                    <a:pt x="336" y="87"/>
                  </a:lnTo>
                  <a:lnTo>
                    <a:pt x="316" y="61"/>
                  </a:lnTo>
                  <a:lnTo>
                    <a:pt x="316" y="41"/>
                  </a:lnTo>
                  <a:lnTo>
                    <a:pt x="316" y="21"/>
                  </a:lnTo>
                  <a:lnTo>
                    <a:pt x="295"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0"/>
            <p:cNvSpPr/>
            <p:nvPr/>
          </p:nvSpPr>
          <p:spPr>
            <a:xfrm>
              <a:off x="4522399" y="3376892"/>
              <a:ext cx="21872" cy="12857"/>
            </a:xfrm>
            <a:custGeom>
              <a:rect b="b" l="l" r="r" t="t"/>
              <a:pathLst>
                <a:path extrusionOk="0" h="174" w="296">
                  <a:moveTo>
                    <a:pt x="107" y="1"/>
                  </a:moveTo>
                  <a:lnTo>
                    <a:pt x="107" y="21"/>
                  </a:lnTo>
                  <a:lnTo>
                    <a:pt x="1" y="21"/>
                  </a:lnTo>
                  <a:lnTo>
                    <a:pt x="1" y="46"/>
                  </a:lnTo>
                  <a:lnTo>
                    <a:pt x="21" y="67"/>
                  </a:lnTo>
                  <a:lnTo>
                    <a:pt x="21" y="87"/>
                  </a:lnTo>
                  <a:lnTo>
                    <a:pt x="21" y="107"/>
                  </a:lnTo>
                  <a:lnTo>
                    <a:pt x="41" y="107"/>
                  </a:lnTo>
                  <a:lnTo>
                    <a:pt x="41" y="128"/>
                  </a:lnTo>
                  <a:lnTo>
                    <a:pt x="67" y="148"/>
                  </a:lnTo>
                  <a:lnTo>
                    <a:pt x="235" y="148"/>
                  </a:lnTo>
                  <a:cubicBezTo>
                    <a:pt x="255" y="174"/>
                    <a:pt x="255" y="174"/>
                    <a:pt x="275" y="174"/>
                  </a:cubicBezTo>
                  <a:lnTo>
                    <a:pt x="296" y="174"/>
                  </a:lnTo>
                  <a:lnTo>
                    <a:pt x="296" y="148"/>
                  </a:lnTo>
                  <a:lnTo>
                    <a:pt x="296" y="128"/>
                  </a:lnTo>
                  <a:lnTo>
                    <a:pt x="296" y="107"/>
                  </a:lnTo>
                  <a:lnTo>
                    <a:pt x="296" y="87"/>
                  </a:lnTo>
                  <a:lnTo>
                    <a:pt x="275" y="87"/>
                  </a:lnTo>
                  <a:lnTo>
                    <a:pt x="275" y="67"/>
                  </a:lnTo>
                  <a:lnTo>
                    <a:pt x="275" y="46"/>
                  </a:lnTo>
                  <a:cubicBezTo>
                    <a:pt x="255" y="21"/>
                    <a:pt x="255" y="21"/>
                    <a:pt x="255"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0"/>
            <p:cNvSpPr/>
            <p:nvPr/>
          </p:nvSpPr>
          <p:spPr>
            <a:xfrm>
              <a:off x="4528828" y="3387828"/>
              <a:ext cx="74" cy="74"/>
            </a:xfrm>
            <a:custGeom>
              <a:rect b="b" l="l" r="r" t="t"/>
              <a:pathLst>
                <a:path extrusionOk="0" h="1" w="1">
                  <a:moveTo>
                    <a:pt x="0" y="0"/>
                  </a:move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0"/>
            <p:cNvSpPr/>
            <p:nvPr/>
          </p:nvSpPr>
          <p:spPr>
            <a:xfrm>
              <a:off x="4530306" y="3387828"/>
              <a:ext cx="74" cy="74"/>
            </a:xfrm>
            <a:custGeom>
              <a:rect b="b" l="l" r="r" t="t"/>
              <a:pathLst>
                <a:path extrusionOk="0" h="1" w="1">
                  <a:moveTo>
                    <a:pt x="0" y="0"/>
                  </a:moveTo>
                  <a:lnTo>
                    <a:pt x="0" y="0"/>
                  </a:lnTo>
                  <a:lnTo>
                    <a:pt x="0"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0"/>
            <p:cNvSpPr/>
            <p:nvPr/>
          </p:nvSpPr>
          <p:spPr>
            <a:xfrm>
              <a:off x="4541168" y="3376892"/>
              <a:ext cx="74" cy="74"/>
            </a:xfrm>
            <a:custGeom>
              <a:rect b="b" l="l" r="r" t="t"/>
              <a:pathLst>
                <a:path extrusionOk="0" h="1" w="1">
                  <a:moveTo>
                    <a:pt x="1" y="1"/>
                  </a:moveTo>
                  <a:lnTo>
                    <a:pt x="1" y="1"/>
                  </a:lnTo>
                  <a:lnTo>
                    <a:pt x="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0"/>
            <p:cNvSpPr/>
            <p:nvPr/>
          </p:nvSpPr>
          <p:spPr>
            <a:xfrm>
              <a:off x="4378456" y="3368985"/>
              <a:ext cx="23350" cy="14409"/>
            </a:xfrm>
            <a:custGeom>
              <a:rect b="b" l="l" r="r" t="t"/>
              <a:pathLst>
                <a:path extrusionOk="0" h="195" w="316">
                  <a:moveTo>
                    <a:pt x="209" y="1"/>
                  </a:moveTo>
                  <a:cubicBezTo>
                    <a:pt x="189" y="1"/>
                    <a:pt x="168" y="1"/>
                    <a:pt x="148" y="26"/>
                  </a:cubicBezTo>
                  <a:lnTo>
                    <a:pt x="107" y="26"/>
                  </a:lnTo>
                  <a:lnTo>
                    <a:pt x="107" y="47"/>
                  </a:lnTo>
                  <a:lnTo>
                    <a:pt x="41" y="47"/>
                  </a:lnTo>
                  <a:lnTo>
                    <a:pt x="41" y="67"/>
                  </a:lnTo>
                  <a:lnTo>
                    <a:pt x="0" y="67"/>
                  </a:lnTo>
                  <a:lnTo>
                    <a:pt x="0" y="87"/>
                  </a:lnTo>
                  <a:lnTo>
                    <a:pt x="0" y="108"/>
                  </a:lnTo>
                  <a:lnTo>
                    <a:pt x="0" y="128"/>
                  </a:lnTo>
                  <a:lnTo>
                    <a:pt x="0" y="153"/>
                  </a:lnTo>
                  <a:lnTo>
                    <a:pt x="21" y="153"/>
                  </a:lnTo>
                  <a:lnTo>
                    <a:pt x="21" y="174"/>
                  </a:lnTo>
                  <a:lnTo>
                    <a:pt x="168" y="174"/>
                  </a:lnTo>
                  <a:cubicBezTo>
                    <a:pt x="189" y="174"/>
                    <a:pt x="189" y="174"/>
                    <a:pt x="209" y="194"/>
                  </a:cubicBezTo>
                  <a:lnTo>
                    <a:pt x="316" y="194"/>
                  </a:lnTo>
                  <a:lnTo>
                    <a:pt x="316" y="174"/>
                  </a:lnTo>
                  <a:lnTo>
                    <a:pt x="316" y="153"/>
                  </a:lnTo>
                  <a:lnTo>
                    <a:pt x="316" y="108"/>
                  </a:lnTo>
                  <a:lnTo>
                    <a:pt x="316" y="87"/>
                  </a:lnTo>
                  <a:lnTo>
                    <a:pt x="295" y="87"/>
                  </a:lnTo>
                  <a:lnTo>
                    <a:pt x="295" y="67"/>
                  </a:lnTo>
                  <a:lnTo>
                    <a:pt x="295" y="47"/>
                  </a:lnTo>
                  <a:lnTo>
                    <a:pt x="295" y="26"/>
                  </a:lnTo>
                  <a:lnTo>
                    <a:pt x="275" y="26"/>
                  </a:lnTo>
                  <a:lnTo>
                    <a:pt x="275"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0"/>
            <p:cNvSpPr/>
            <p:nvPr/>
          </p:nvSpPr>
          <p:spPr>
            <a:xfrm>
              <a:off x="4401733" y="3376892"/>
              <a:ext cx="74" cy="74"/>
            </a:xfrm>
            <a:custGeom>
              <a:rect b="b" l="l" r="r" t="t"/>
              <a:pathLst>
                <a:path extrusionOk="0" h="1" w="1">
                  <a:moveTo>
                    <a:pt x="1" y="1"/>
                  </a:move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0"/>
            <p:cNvSpPr/>
            <p:nvPr/>
          </p:nvSpPr>
          <p:spPr>
            <a:xfrm>
              <a:off x="4401733" y="3376892"/>
              <a:ext cx="74" cy="74"/>
            </a:xfrm>
            <a:custGeom>
              <a:rect b="b" l="l" r="r" t="t"/>
              <a:pathLst>
                <a:path extrusionOk="0" h="1" w="1">
                  <a:moveTo>
                    <a:pt x="1" y="1"/>
                  </a:moveTo>
                  <a:lnTo>
                    <a:pt x="1"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0"/>
            <p:cNvSpPr/>
            <p:nvPr/>
          </p:nvSpPr>
          <p:spPr>
            <a:xfrm>
              <a:off x="4293850" y="3380291"/>
              <a:ext cx="24902" cy="13966"/>
            </a:xfrm>
            <a:custGeom>
              <a:rect b="b" l="l" r="r" t="t"/>
              <a:pathLst>
                <a:path extrusionOk="0" h="189" w="337">
                  <a:moveTo>
                    <a:pt x="209" y="0"/>
                  </a:moveTo>
                  <a:lnTo>
                    <a:pt x="189" y="21"/>
                  </a:lnTo>
                  <a:lnTo>
                    <a:pt x="148" y="21"/>
                  </a:lnTo>
                  <a:cubicBezTo>
                    <a:pt x="128" y="21"/>
                    <a:pt x="108" y="41"/>
                    <a:pt x="108" y="41"/>
                  </a:cubicBezTo>
                  <a:cubicBezTo>
                    <a:pt x="82" y="41"/>
                    <a:pt x="62" y="41"/>
                    <a:pt x="42" y="61"/>
                  </a:cubicBezTo>
                  <a:lnTo>
                    <a:pt x="21" y="61"/>
                  </a:lnTo>
                  <a:lnTo>
                    <a:pt x="1" y="82"/>
                  </a:lnTo>
                  <a:lnTo>
                    <a:pt x="1" y="102"/>
                  </a:lnTo>
                  <a:lnTo>
                    <a:pt x="21" y="102"/>
                  </a:lnTo>
                  <a:lnTo>
                    <a:pt x="21" y="128"/>
                  </a:lnTo>
                  <a:lnTo>
                    <a:pt x="21" y="148"/>
                  </a:lnTo>
                  <a:lnTo>
                    <a:pt x="42" y="148"/>
                  </a:lnTo>
                  <a:lnTo>
                    <a:pt x="62" y="168"/>
                  </a:lnTo>
                  <a:lnTo>
                    <a:pt x="235" y="168"/>
                  </a:lnTo>
                  <a:cubicBezTo>
                    <a:pt x="255" y="168"/>
                    <a:pt x="255" y="189"/>
                    <a:pt x="276" y="189"/>
                  </a:cubicBezTo>
                  <a:lnTo>
                    <a:pt x="337" y="189"/>
                  </a:lnTo>
                  <a:lnTo>
                    <a:pt x="337" y="168"/>
                  </a:lnTo>
                  <a:lnTo>
                    <a:pt x="316" y="148"/>
                  </a:lnTo>
                  <a:lnTo>
                    <a:pt x="316" y="102"/>
                  </a:lnTo>
                  <a:lnTo>
                    <a:pt x="296" y="82"/>
                  </a:lnTo>
                  <a:lnTo>
                    <a:pt x="296" y="61"/>
                  </a:lnTo>
                  <a:lnTo>
                    <a:pt x="296" y="41"/>
                  </a:lnTo>
                  <a:lnTo>
                    <a:pt x="276" y="41"/>
                  </a:lnTo>
                  <a:lnTo>
                    <a:pt x="276" y="21"/>
                  </a:lnTo>
                  <a:lnTo>
                    <a:pt x="255"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2" name="Google Shape;4252;p70"/>
          <p:cNvGrpSpPr/>
          <p:nvPr/>
        </p:nvGrpSpPr>
        <p:grpSpPr>
          <a:xfrm>
            <a:off x="2107742" y="2684525"/>
            <a:ext cx="167736" cy="283526"/>
            <a:chOff x="2107742" y="2684525"/>
            <a:chExt cx="167736" cy="283526"/>
          </a:xfrm>
        </p:grpSpPr>
        <p:sp>
          <p:nvSpPr>
            <p:cNvPr id="4253" name="Google Shape;4253;p70"/>
            <p:cNvSpPr/>
            <p:nvPr/>
          </p:nvSpPr>
          <p:spPr>
            <a:xfrm>
              <a:off x="2107742" y="2684525"/>
              <a:ext cx="167736" cy="283526"/>
            </a:xfrm>
            <a:custGeom>
              <a:rect b="b" l="l" r="r" t="t"/>
              <a:pathLst>
                <a:path extrusionOk="0" h="3837" w="2270">
                  <a:moveTo>
                    <a:pt x="350" y="1322"/>
                  </a:moveTo>
                  <a:cubicBezTo>
                    <a:pt x="343" y="1334"/>
                    <a:pt x="336" y="1345"/>
                    <a:pt x="336" y="1359"/>
                  </a:cubicBezTo>
                  <a:lnTo>
                    <a:pt x="336" y="1333"/>
                  </a:lnTo>
                  <a:cubicBezTo>
                    <a:pt x="342" y="1329"/>
                    <a:pt x="346" y="1325"/>
                    <a:pt x="350" y="1322"/>
                  </a:cubicBezTo>
                  <a:close/>
                  <a:moveTo>
                    <a:pt x="128" y="2035"/>
                  </a:moveTo>
                  <a:lnTo>
                    <a:pt x="107" y="2056"/>
                  </a:lnTo>
                  <a:cubicBezTo>
                    <a:pt x="107" y="2056"/>
                    <a:pt x="107" y="2035"/>
                    <a:pt x="128" y="2035"/>
                  </a:cubicBezTo>
                  <a:close/>
                  <a:moveTo>
                    <a:pt x="2117" y="2585"/>
                  </a:moveTo>
                  <a:cubicBezTo>
                    <a:pt x="2117" y="2605"/>
                    <a:pt x="2117" y="2605"/>
                    <a:pt x="2096" y="2631"/>
                  </a:cubicBezTo>
                  <a:cubicBezTo>
                    <a:pt x="2096" y="2605"/>
                    <a:pt x="2117" y="2605"/>
                    <a:pt x="2117" y="2585"/>
                  </a:cubicBezTo>
                  <a:close/>
                  <a:moveTo>
                    <a:pt x="2076" y="2671"/>
                  </a:moveTo>
                  <a:lnTo>
                    <a:pt x="2076" y="2692"/>
                  </a:lnTo>
                  <a:cubicBezTo>
                    <a:pt x="2073" y="2692"/>
                    <a:pt x="2071" y="2692"/>
                    <a:pt x="2069" y="2692"/>
                  </a:cubicBezTo>
                  <a:lnTo>
                    <a:pt x="2069" y="2692"/>
                  </a:lnTo>
                  <a:cubicBezTo>
                    <a:pt x="2073" y="2685"/>
                    <a:pt x="2076" y="2678"/>
                    <a:pt x="2076" y="2671"/>
                  </a:cubicBezTo>
                  <a:close/>
                  <a:moveTo>
                    <a:pt x="1989" y="3200"/>
                  </a:moveTo>
                  <a:cubicBezTo>
                    <a:pt x="1989" y="3206"/>
                    <a:pt x="1988" y="3212"/>
                    <a:pt x="1985" y="3218"/>
                  </a:cubicBezTo>
                  <a:lnTo>
                    <a:pt x="1985" y="3218"/>
                  </a:lnTo>
                  <a:cubicBezTo>
                    <a:pt x="1995" y="3213"/>
                    <a:pt x="2005" y="3208"/>
                    <a:pt x="2015" y="3200"/>
                  </a:cubicBezTo>
                  <a:close/>
                  <a:moveTo>
                    <a:pt x="1206" y="1"/>
                  </a:moveTo>
                  <a:lnTo>
                    <a:pt x="1206" y="128"/>
                  </a:lnTo>
                  <a:cubicBezTo>
                    <a:pt x="1206" y="148"/>
                    <a:pt x="1186" y="169"/>
                    <a:pt x="1186" y="189"/>
                  </a:cubicBezTo>
                  <a:cubicBezTo>
                    <a:pt x="1165" y="214"/>
                    <a:pt x="1145" y="235"/>
                    <a:pt x="1145" y="255"/>
                  </a:cubicBezTo>
                  <a:cubicBezTo>
                    <a:pt x="1125" y="275"/>
                    <a:pt x="1099" y="296"/>
                    <a:pt x="1079" y="342"/>
                  </a:cubicBezTo>
                  <a:cubicBezTo>
                    <a:pt x="1079" y="362"/>
                    <a:pt x="1058" y="382"/>
                    <a:pt x="1038" y="403"/>
                  </a:cubicBezTo>
                  <a:lnTo>
                    <a:pt x="1038" y="423"/>
                  </a:lnTo>
                  <a:cubicBezTo>
                    <a:pt x="1038" y="443"/>
                    <a:pt x="1018" y="469"/>
                    <a:pt x="1018" y="469"/>
                  </a:cubicBezTo>
                  <a:cubicBezTo>
                    <a:pt x="997" y="489"/>
                    <a:pt x="997" y="509"/>
                    <a:pt x="972" y="530"/>
                  </a:cubicBezTo>
                  <a:cubicBezTo>
                    <a:pt x="972" y="550"/>
                    <a:pt x="972" y="550"/>
                    <a:pt x="952" y="570"/>
                  </a:cubicBezTo>
                  <a:cubicBezTo>
                    <a:pt x="972" y="550"/>
                    <a:pt x="972" y="509"/>
                    <a:pt x="972" y="489"/>
                  </a:cubicBezTo>
                  <a:lnTo>
                    <a:pt x="972" y="489"/>
                  </a:lnTo>
                  <a:cubicBezTo>
                    <a:pt x="931" y="530"/>
                    <a:pt x="911" y="570"/>
                    <a:pt x="891" y="616"/>
                  </a:cubicBezTo>
                  <a:cubicBezTo>
                    <a:pt x="845" y="657"/>
                    <a:pt x="825" y="698"/>
                    <a:pt x="784" y="743"/>
                  </a:cubicBezTo>
                  <a:cubicBezTo>
                    <a:pt x="763" y="784"/>
                    <a:pt x="743" y="825"/>
                    <a:pt x="697" y="871"/>
                  </a:cubicBezTo>
                  <a:cubicBezTo>
                    <a:pt x="697" y="891"/>
                    <a:pt x="677" y="911"/>
                    <a:pt x="677" y="932"/>
                  </a:cubicBezTo>
                  <a:cubicBezTo>
                    <a:pt x="677" y="891"/>
                    <a:pt x="697" y="850"/>
                    <a:pt x="677" y="784"/>
                  </a:cubicBezTo>
                  <a:cubicBezTo>
                    <a:pt x="677" y="804"/>
                    <a:pt x="677" y="825"/>
                    <a:pt x="657" y="825"/>
                  </a:cubicBezTo>
                  <a:cubicBezTo>
                    <a:pt x="636" y="891"/>
                    <a:pt x="591" y="952"/>
                    <a:pt x="570" y="1018"/>
                  </a:cubicBezTo>
                  <a:cubicBezTo>
                    <a:pt x="550" y="1059"/>
                    <a:pt x="529" y="1105"/>
                    <a:pt x="509" y="1166"/>
                  </a:cubicBezTo>
                  <a:cubicBezTo>
                    <a:pt x="509" y="1145"/>
                    <a:pt x="529" y="1105"/>
                    <a:pt x="529" y="1079"/>
                  </a:cubicBezTo>
                  <a:lnTo>
                    <a:pt x="529" y="1038"/>
                  </a:lnTo>
                  <a:cubicBezTo>
                    <a:pt x="509" y="1079"/>
                    <a:pt x="463" y="1125"/>
                    <a:pt x="443" y="1166"/>
                  </a:cubicBezTo>
                  <a:cubicBezTo>
                    <a:pt x="423" y="1186"/>
                    <a:pt x="423" y="1206"/>
                    <a:pt x="402" y="1232"/>
                  </a:cubicBezTo>
                  <a:cubicBezTo>
                    <a:pt x="402" y="1252"/>
                    <a:pt x="382" y="1272"/>
                    <a:pt x="362" y="1293"/>
                  </a:cubicBezTo>
                  <a:lnTo>
                    <a:pt x="362" y="1313"/>
                  </a:lnTo>
                  <a:cubicBezTo>
                    <a:pt x="359" y="1315"/>
                    <a:pt x="356" y="1318"/>
                    <a:pt x="353" y="1319"/>
                  </a:cubicBezTo>
                  <a:lnTo>
                    <a:pt x="353" y="1319"/>
                  </a:lnTo>
                  <a:cubicBezTo>
                    <a:pt x="362" y="1311"/>
                    <a:pt x="362" y="1307"/>
                    <a:pt x="362" y="1293"/>
                  </a:cubicBezTo>
                  <a:lnTo>
                    <a:pt x="362" y="1293"/>
                  </a:lnTo>
                  <a:cubicBezTo>
                    <a:pt x="362" y="1302"/>
                    <a:pt x="356" y="1311"/>
                    <a:pt x="351" y="1321"/>
                  </a:cubicBezTo>
                  <a:lnTo>
                    <a:pt x="351" y="1321"/>
                  </a:lnTo>
                  <a:cubicBezTo>
                    <a:pt x="331" y="1334"/>
                    <a:pt x="316" y="1337"/>
                    <a:pt x="316" y="1359"/>
                  </a:cubicBezTo>
                  <a:cubicBezTo>
                    <a:pt x="295" y="1379"/>
                    <a:pt x="275" y="1400"/>
                    <a:pt x="255" y="1420"/>
                  </a:cubicBezTo>
                  <a:cubicBezTo>
                    <a:pt x="234" y="1461"/>
                    <a:pt x="209" y="1486"/>
                    <a:pt x="209" y="1506"/>
                  </a:cubicBezTo>
                  <a:cubicBezTo>
                    <a:pt x="168" y="1567"/>
                    <a:pt x="168" y="1613"/>
                    <a:pt x="148" y="1674"/>
                  </a:cubicBezTo>
                  <a:cubicBezTo>
                    <a:pt x="128" y="1781"/>
                    <a:pt x="128" y="1888"/>
                    <a:pt x="107" y="1995"/>
                  </a:cubicBezTo>
                  <a:lnTo>
                    <a:pt x="107" y="1969"/>
                  </a:lnTo>
                  <a:lnTo>
                    <a:pt x="107" y="1842"/>
                  </a:lnTo>
                  <a:cubicBezTo>
                    <a:pt x="107" y="1888"/>
                    <a:pt x="82" y="1929"/>
                    <a:pt x="62" y="1995"/>
                  </a:cubicBezTo>
                  <a:cubicBezTo>
                    <a:pt x="62" y="2015"/>
                    <a:pt x="62" y="2035"/>
                    <a:pt x="41" y="2076"/>
                  </a:cubicBezTo>
                  <a:lnTo>
                    <a:pt x="41" y="2122"/>
                  </a:lnTo>
                  <a:lnTo>
                    <a:pt x="41" y="2163"/>
                  </a:lnTo>
                  <a:cubicBezTo>
                    <a:pt x="41" y="2163"/>
                    <a:pt x="41" y="2183"/>
                    <a:pt x="21" y="2203"/>
                  </a:cubicBezTo>
                  <a:lnTo>
                    <a:pt x="21" y="2249"/>
                  </a:lnTo>
                  <a:cubicBezTo>
                    <a:pt x="21" y="2269"/>
                    <a:pt x="41" y="2290"/>
                    <a:pt x="41" y="2330"/>
                  </a:cubicBezTo>
                  <a:lnTo>
                    <a:pt x="41" y="2351"/>
                  </a:lnTo>
                  <a:cubicBezTo>
                    <a:pt x="21" y="2310"/>
                    <a:pt x="0" y="2269"/>
                    <a:pt x="0" y="2224"/>
                  </a:cubicBezTo>
                  <a:lnTo>
                    <a:pt x="0" y="2351"/>
                  </a:lnTo>
                  <a:lnTo>
                    <a:pt x="0" y="2503"/>
                  </a:lnTo>
                  <a:cubicBezTo>
                    <a:pt x="21" y="2544"/>
                    <a:pt x="41" y="2585"/>
                    <a:pt x="62" y="2651"/>
                  </a:cubicBezTo>
                  <a:cubicBezTo>
                    <a:pt x="82" y="2692"/>
                    <a:pt x="107" y="2732"/>
                    <a:pt x="148" y="2778"/>
                  </a:cubicBezTo>
                  <a:lnTo>
                    <a:pt x="148" y="2798"/>
                  </a:lnTo>
                  <a:lnTo>
                    <a:pt x="148" y="2819"/>
                  </a:lnTo>
                  <a:lnTo>
                    <a:pt x="168" y="2839"/>
                  </a:lnTo>
                  <a:lnTo>
                    <a:pt x="168" y="2859"/>
                  </a:lnTo>
                  <a:cubicBezTo>
                    <a:pt x="189" y="2885"/>
                    <a:pt x="189" y="2905"/>
                    <a:pt x="189" y="2926"/>
                  </a:cubicBezTo>
                  <a:lnTo>
                    <a:pt x="209" y="2946"/>
                  </a:lnTo>
                  <a:lnTo>
                    <a:pt x="209" y="2966"/>
                  </a:lnTo>
                  <a:lnTo>
                    <a:pt x="234" y="2987"/>
                  </a:lnTo>
                  <a:lnTo>
                    <a:pt x="234" y="3012"/>
                  </a:lnTo>
                  <a:lnTo>
                    <a:pt x="255" y="3032"/>
                  </a:lnTo>
                  <a:lnTo>
                    <a:pt x="275" y="3053"/>
                  </a:lnTo>
                  <a:lnTo>
                    <a:pt x="275" y="3073"/>
                  </a:lnTo>
                  <a:lnTo>
                    <a:pt x="295" y="3093"/>
                  </a:lnTo>
                  <a:lnTo>
                    <a:pt x="295" y="3114"/>
                  </a:lnTo>
                  <a:lnTo>
                    <a:pt x="316" y="3114"/>
                  </a:lnTo>
                  <a:lnTo>
                    <a:pt x="316" y="3139"/>
                  </a:lnTo>
                  <a:lnTo>
                    <a:pt x="336" y="3160"/>
                  </a:lnTo>
                  <a:lnTo>
                    <a:pt x="336" y="3180"/>
                  </a:lnTo>
                  <a:lnTo>
                    <a:pt x="362" y="3180"/>
                  </a:lnTo>
                  <a:lnTo>
                    <a:pt x="362" y="3200"/>
                  </a:lnTo>
                  <a:lnTo>
                    <a:pt x="382" y="3221"/>
                  </a:lnTo>
                  <a:lnTo>
                    <a:pt x="382" y="3241"/>
                  </a:lnTo>
                  <a:lnTo>
                    <a:pt x="402" y="3241"/>
                  </a:lnTo>
                  <a:lnTo>
                    <a:pt x="402" y="3266"/>
                  </a:lnTo>
                  <a:lnTo>
                    <a:pt x="423" y="3287"/>
                  </a:lnTo>
                  <a:lnTo>
                    <a:pt x="443" y="3307"/>
                  </a:lnTo>
                  <a:lnTo>
                    <a:pt x="443" y="3327"/>
                  </a:lnTo>
                  <a:lnTo>
                    <a:pt x="463" y="3327"/>
                  </a:lnTo>
                  <a:lnTo>
                    <a:pt x="463" y="3348"/>
                  </a:lnTo>
                  <a:lnTo>
                    <a:pt x="489" y="3368"/>
                  </a:lnTo>
                  <a:lnTo>
                    <a:pt x="489" y="3394"/>
                  </a:lnTo>
                  <a:lnTo>
                    <a:pt x="509" y="3394"/>
                  </a:lnTo>
                  <a:lnTo>
                    <a:pt x="509" y="3414"/>
                  </a:lnTo>
                  <a:lnTo>
                    <a:pt x="529" y="3434"/>
                  </a:lnTo>
                  <a:cubicBezTo>
                    <a:pt x="529" y="3434"/>
                    <a:pt x="529" y="3455"/>
                    <a:pt x="550" y="3455"/>
                  </a:cubicBezTo>
                  <a:lnTo>
                    <a:pt x="550" y="3475"/>
                  </a:lnTo>
                  <a:lnTo>
                    <a:pt x="570" y="3475"/>
                  </a:lnTo>
                  <a:lnTo>
                    <a:pt x="570" y="3495"/>
                  </a:lnTo>
                  <a:lnTo>
                    <a:pt x="591" y="3521"/>
                  </a:lnTo>
                  <a:lnTo>
                    <a:pt x="616" y="3541"/>
                  </a:lnTo>
                  <a:lnTo>
                    <a:pt x="616" y="3561"/>
                  </a:lnTo>
                  <a:lnTo>
                    <a:pt x="636" y="3582"/>
                  </a:lnTo>
                  <a:cubicBezTo>
                    <a:pt x="636" y="3582"/>
                    <a:pt x="636" y="3602"/>
                    <a:pt x="657" y="3602"/>
                  </a:cubicBezTo>
                  <a:lnTo>
                    <a:pt x="657" y="3622"/>
                  </a:lnTo>
                  <a:lnTo>
                    <a:pt x="677" y="3648"/>
                  </a:lnTo>
                  <a:lnTo>
                    <a:pt x="677" y="3668"/>
                  </a:lnTo>
                  <a:lnTo>
                    <a:pt x="697" y="3689"/>
                  </a:lnTo>
                  <a:lnTo>
                    <a:pt x="697" y="3709"/>
                  </a:lnTo>
                  <a:lnTo>
                    <a:pt x="718" y="3729"/>
                  </a:lnTo>
                  <a:lnTo>
                    <a:pt x="718" y="3750"/>
                  </a:lnTo>
                  <a:lnTo>
                    <a:pt x="718" y="3775"/>
                  </a:lnTo>
                  <a:lnTo>
                    <a:pt x="718" y="3795"/>
                  </a:lnTo>
                  <a:lnTo>
                    <a:pt x="718" y="3816"/>
                  </a:lnTo>
                  <a:lnTo>
                    <a:pt x="743" y="3816"/>
                  </a:lnTo>
                  <a:lnTo>
                    <a:pt x="743" y="3836"/>
                  </a:lnTo>
                  <a:lnTo>
                    <a:pt x="870" y="3836"/>
                  </a:lnTo>
                  <a:lnTo>
                    <a:pt x="891" y="3816"/>
                  </a:lnTo>
                  <a:lnTo>
                    <a:pt x="891" y="3795"/>
                  </a:lnTo>
                  <a:lnTo>
                    <a:pt x="911" y="3795"/>
                  </a:lnTo>
                  <a:lnTo>
                    <a:pt x="911" y="3775"/>
                  </a:lnTo>
                  <a:lnTo>
                    <a:pt x="952" y="3775"/>
                  </a:lnTo>
                  <a:lnTo>
                    <a:pt x="952" y="3750"/>
                  </a:lnTo>
                  <a:lnTo>
                    <a:pt x="972" y="3750"/>
                  </a:lnTo>
                  <a:cubicBezTo>
                    <a:pt x="1018" y="3750"/>
                    <a:pt x="1058" y="3750"/>
                    <a:pt x="1099" y="3729"/>
                  </a:cubicBezTo>
                  <a:cubicBezTo>
                    <a:pt x="1145" y="3729"/>
                    <a:pt x="1206" y="3709"/>
                    <a:pt x="1252" y="3709"/>
                  </a:cubicBezTo>
                  <a:cubicBezTo>
                    <a:pt x="1313" y="3689"/>
                    <a:pt x="1354" y="3668"/>
                    <a:pt x="1399" y="3668"/>
                  </a:cubicBezTo>
                  <a:cubicBezTo>
                    <a:pt x="1460" y="3648"/>
                    <a:pt x="1506" y="3602"/>
                    <a:pt x="1567" y="3582"/>
                  </a:cubicBezTo>
                  <a:cubicBezTo>
                    <a:pt x="1633" y="3541"/>
                    <a:pt x="1715" y="3495"/>
                    <a:pt x="1781" y="3455"/>
                  </a:cubicBezTo>
                  <a:cubicBezTo>
                    <a:pt x="1821" y="3414"/>
                    <a:pt x="1842" y="3394"/>
                    <a:pt x="1888" y="3368"/>
                  </a:cubicBezTo>
                  <a:cubicBezTo>
                    <a:pt x="1908" y="3327"/>
                    <a:pt x="1928" y="3307"/>
                    <a:pt x="1949" y="3266"/>
                  </a:cubicBezTo>
                  <a:cubicBezTo>
                    <a:pt x="1963" y="3248"/>
                    <a:pt x="1978" y="3232"/>
                    <a:pt x="1985" y="3218"/>
                  </a:cubicBezTo>
                  <a:lnTo>
                    <a:pt x="1985" y="3218"/>
                  </a:lnTo>
                  <a:cubicBezTo>
                    <a:pt x="1970" y="3224"/>
                    <a:pt x="1953" y="3229"/>
                    <a:pt x="1928" y="3241"/>
                  </a:cubicBezTo>
                  <a:lnTo>
                    <a:pt x="1908" y="3266"/>
                  </a:lnTo>
                  <a:cubicBezTo>
                    <a:pt x="1928" y="3241"/>
                    <a:pt x="1949" y="3200"/>
                    <a:pt x="1969" y="3180"/>
                  </a:cubicBezTo>
                  <a:cubicBezTo>
                    <a:pt x="2015" y="3139"/>
                    <a:pt x="2035" y="3073"/>
                    <a:pt x="2055" y="3032"/>
                  </a:cubicBezTo>
                  <a:cubicBezTo>
                    <a:pt x="2076" y="3012"/>
                    <a:pt x="2076" y="2987"/>
                    <a:pt x="2096" y="2966"/>
                  </a:cubicBezTo>
                  <a:cubicBezTo>
                    <a:pt x="2096" y="2926"/>
                    <a:pt x="2117" y="2905"/>
                    <a:pt x="2117" y="2885"/>
                  </a:cubicBezTo>
                  <a:cubicBezTo>
                    <a:pt x="2142" y="2839"/>
                    <a:pt x="2162" y="2798"/>
                    <a:pt x="2183" y="2758"/>
                  </a:cubicBezTo>
                  <a:cubicBezTo>
                    <a:pt x="2203" y="2712"/>
                    <a:pt x="2223" y="2671"/>
                    <a:pt x="2244" y="2631"/>
                  </a:cubicBezTo>
                  <a:lnTo>
                    <a:pt x="2244" y="2605"/>
                  </a:lnTo>
                  <a:cubicBezTo>
                    <a:pt x="2219" y="2620"/>
                    <a:pt x="2202" y="2641"/>
                    <a:pt x="2183" y="2664"/>
                  </a:cubicBezTo>
                  <a:lnTo>
                    <a:pt x="2183" y="2664"/>
                  </a:lnTo>
                  <a:cubicBezTo>
                    <a:pt x="2187" y="2646"/>
                    <a:pt x="2203" y="2628"/>
                    <a:pt x="2203" y="2605"/>
                  </a:cubicBezTo>
                  <a:cubicBezTo>
                    <a:pt x="2223" y="2585"/>
                    <a:pt x="2223" y="2544"/>
                    <a:pt x="2244" y="2524"/>
                  </a:cubicBezTo>
                  <a:cubicBezTo>
                    <a:pt x="2244" y="2478"/>
                    <a:pt x="2269" y="2397"/>
                    <a:pt x="2269" y="2351"/>
                  </a:cubicBezTo>
                  <a:lnTo>
                    <a:pt x="2269" y="2330"/>
                  </a:lnTo>
                  <a:cubicBezTo>
                    <a:pt x="2269" y="2330"/>
                    <a:pt x="2244" y="2351"/>
                    <a:pt x="2244" y="2376"/>
                  </a:cubicBezTo>
                  <a:cubicBezTo>
                    <a:pt x="2223" y="2397"/>
                    <a:pt x="2223" y="2417"/>
                    <a:pt x="2203" y="2437"/>
                  </a:cubicBezTo>
                  <a:cubicBezTo>
                    <a:pt x="2203" y="2478"/>
                    <a:pt x="2183" y="2503"/>
                    <a:pt x="2162" y="2544"/>
                  </a:cubicBezTo>
                  <a:cubicBezTo>
                    <a:pt x="2142" y="2544"/>
                    <a:pt x="2142" y="2564"/>
                    <a:pt x="2117" y="2585"/>
                  </a:cubicBezTo>
                  <a:cubicBezTo>
                    <a:pt x="2142" y="2564"/>
                    <a:pt x="2142" y="2544"/>
                    <a:pt x="2162" y="2503"/>
                  </a:cubicBezTo>
                  <a:cubicBezTo>
                    <a:pt x="2183" y="2417"/>
                    <a:pt x="2183" y="2310"/>
                    <a:pt x="2203" y="2203"/>
                  </a:cubicBezTo>
                  <a:lnTo>
                    <a:pt x="2203" y="2203"/>
                  </a:lnTo>
                  <a:cubicBezTo>
                    <a:pt x="2183" y="2224"/>
                    <a:pt x="2183" y="2224"/>
                    <a:pt x="2183" y="2249"/>
                  </a:cubicBezTo>
                  <a:cubicBezTo>
                    <a:pt x="2162" y="2269"/>
                    <a:pt x="2162" y="2310"/>
                    <a:pt x="2142" y="2330"/>
                  </a:cubicBezTo>
                  <a:cubicBezTo>
                    <a:pt x="2142" y="2351"/>
                    <a:pt x="2117" y="2351"/>
                    <a:pt x="2117" y="2376"/>
                  </a:cubicBezTo>
                  <a:lnTo>
                    <a:pt x="2117" y="2351"/>
                  </a:lnTo>
                  <a:lnTo>
                    <a:pt x="2117" y="2330"/>
                  </a:lnTo>
                  <a:cubicBezTo>
                    <a:pt x="2117" y="2310"/>
                    <a:pt x="2142" y="2310"/>
                    <a:pt x="2142" y="2290"/>
                  </a:cubicBezTo>
                  <a:cubicBezTo>
                    <a:pt x="2162" y="2269"/>
                    <a:pt x="2162" y="2249"/>
                    <a:pt x="2183" y="2203"/>
                  </a:cubicBezTo>
                  <a:cubicBezTo>
                    <a:pt x="2183" y="2183"/>
                    <a:pt x="2203" y="2163"/>
                    <a:pt x="2203" y="2142"/>
                  </a:cubicBezTo>
                  <a:cubicBezTo>
                    <a:pt x="2203" y="2096"/>
                    <a:pt x="2223" y="2076"/>
                    <a:pt x="2223" y="2056"/>
                  </a:cubicBezTo>
                  <a:cubicBezTo>
                    <a:pt x="2223" y="2015"/>
                    <a:pt x="2244" y="1949"/>
                    <a:pt x="2244" y="1908"/>
                  </a:cubicBezTo>
                  <a:lnTo>
                    <a:pt x="2244" y="1822"/>
                  </a:lnTo>
                  <a:lnTo>
                    <a:pt x="2244" y="1761"/>
                  </a:lnTo>
                  <a:cubicBezTo>
                    <a:pt x="2244" y="1781"/>
                    <a:pt x="2223" y="1801"/>
                    <a:pt x="2223" y="1801"/>
                  </a:cubicBezTo>
                  <a:cubicBezTo>
                    <a:pt x="2203" y="1868"/>
                    <a:pt x="2183" y="1908"/>
                    <a:pt x="2162" y="1969"/>
                  </a:cubicBezTo>
                  <a:cubicBezTo>
                    <a:pt x="2142" y="1969"/>
                    <a:pt x="2142" y="1995"/>
                    <a:pt x="2142" y="2015"/>
                  </a:cubicBezTo>
                  <a:lnTo>
                    <a:pt x="2142" y="1995"/>
                  </a:lnTo>
                  <a:lnTo>
                    <a:pt x="2142" y="1969"/>
                  </a:lnTo>
                  <a:cubicBezTo>
                    <a:pt x="2162" y="1888"/>
                    <a:pt x="2183" y="1822"/>
                    <a:pt x="2183" y="1740"/>
                  </a:cubicBezTo>
                  <a:cubicBezTo>
                    <a:pt x="2203" y="1674"/>
                    <a:pt x="2183" y="1634"/>
                    <a:pt x="2183" y="1567"/>
                  </a:cubicBezTo>
                  <a:lnTo>
                    <a:pt x="2183" y="1486"/>
                  </a:lnTo>
                  <a:cubicBezTo>
                    <a:pt x="2183" y="1461"/>
                    <a:pt x="2162" y="1440"/>
                    <a:pt x="2162" y="1420"/>
                  </a:cubicBezTo>
                  <a:lnTo>
                    <a:pt x="2162" y="1379"/>
                  </a:lnTo>
                  <a:cubicBezTo>
                    <a:pt x="2142" y="1420"/>
                    <a:pt x="2142" y="1461"/>
                    <a:pt x="2142" y="1506"/>
                  </a:cubicBezTo>
                  <a:cubicBezTo>
                    <a:pt x="2117" y="1567"/>
                    <a:pt x="2117" y="1613"/>
                    <a:pt x="2096" y="1654"/>
                  </a:cubicBezTo>
                  <a:lnTo>
                    <a:pt x="2096" y="1634"/>
                  </a:lnTo>
                  <a:lnTo>
                    <a:pt x="2096" y="1588"/>
                  </a:lnTo>
                  <a:lnTo>
                    <a:pt x="2096" y="1506"/>
                  </a:lnTo>
                  <a:cubicBezTo>
                    <a:pt x="2096" y="1486"/>
                    <a:pt x="2096" y="1440"/>
                    <a:pt x="2076" y="1420"/>
                  </a:cubicBezTo>
                  <a:lnTo>
                    <a:pt x="2076" y="1359"/>
                  </a:lnTo>
                  <a:cubicBezTo>
                    <a:pt x="2055" y="1313"/>
                    <a:pt x="2055" y="1293"/>
                    <a:pt x="2035" y="1272"/>
                  </a:cubicBezTo>
                  <a:cubicBezTo>
                    <a:pt x="2035" y="1206"/>
                    <a:pt x="2015" y="1166"/>
                    <a:pt x="1989" y="1125"/>
                  </a:cubicBezTo>
                  <a:cubicBezTo>
                    <a:pt x="1969" y="1105"/>
                    <a:pt x="1969" y="1079"/>
                    <a:pt x="1969" y="1059"/>
                  </a:cubicBezTo>
                  <a:lnTo>
                    <a:pt x="1969" y="1059"/>
                  </a:lnTo>
                  <a:cubicBezTo>
                    <a:pt x="1969" y="1153"/>
                    <a:pt x="1969" y="1247"/>
                    <a:pt x="1983" y="1327"/>
                  </a:cubicBezTo>
                  <a:lnTo>
                    <a:pt x="1983" y="1327"/>
                  </a:lnTo>
                  <a:lnTo>
                    <a:pt x="1969" y="1313"/>
                  </a:lnTo>
                  <a:lnTo>
                    <a:pt x="1969" y="1252"/>
                  </a:lnTo>
                  <a:cubicBezTo>
                    <a:pt x="1969" y="1232"/>
                    <a:pt x="1969" y="1186"/>
                    <a:pt x="1949" y="1166"/>
                  </a:cubicBezTo>
                  <a:cubicBezTo>
                    <a:pt x="1949" y="1145"/>
                    <a:pt x="1949" y="1125"/>
                    <a:pt x="1928" y="1079"/>
                  </a:cubicBezTo>
                  <a:cubicBezTo>
                    <a:pt x="1908" y="1038"/>
                    <a:pt x="1888" y="977"/>
                    <a:pt x="1862" y="932"/>
                  </a:cubicBezTo>
                  <a:cubicBezTo>
                    <a:pt x="1842" y="891"/>
                    <a:pt x="1821" y="850"/>
                    <a:pt x="1801" y="804"/>
                  </a:cubicBezTo>
                  <a:lnTo>
                    <a:pt x="1781" y="784"/>
                  </a:lnTo>
                  <a:lnTo>
                    <a:pt x="1781" y="784"/>
                  </a:lnTo>
                  <a:cubicBezTo>
                    <a:pt x="1801" y="850"/>
                    <a:pt x="1801" y="891"/>
                    <a:pt x="1801" y="932"/>
                  </a:cubicBezTo>
                  <a:lnTo>
                    <a:pt x="1801" y="977"/>
                  </a:lnTo>
                  <a:cubicBezTo>
                    <a:pt x="1801" y="952"/>
                    <a:pt x="1801" y="932"/>
                    <a:pt x="1781" y="911"/>
                  </a:cubicBezTo>
                  <a:cubicBezTo>
                    <a:pt x="1781" y="850"/>
                    <a:pt x="1760" y="804"/>
                    <a:pt x="1735" y="764"/>
                  </a:cubicBezTo>
                  <a:cubicBezTo>
                    <a:pt x="1735" y="698"/>
                    <a:pt x="1694" y="657"/>
                    <a:pt x="1674" y="616"/>
                  </a:cubicBezTo>
                  <a:cubicBezTo>
                    <a:pt x="1674" y="550"/>
                    <a:pt x="1654" y="509"/>
                    <a:pt x="1633" y="469"/>
                  </a:cubicBezTo>
                  <a:lnTo>
                    <a:pt x="1633" y="616"/>
                  </a:lnTo>
                  <a:cubicBezTo>
                    <a:pt x="1633" y="637"/>
                    <a:pt x="1633" y="657"/>
                    <a:pt x="1654" y="677"/>
                  </a:cubicBezTo>
                  <a:lnTo>
                    <a:pt x="1633" y="657"/>
                  </a:lnTo>
                  <a:cubicBezTo>
                    <a:pt x="1633" y="637"/>
                    <a:pt x="1608" y="616"/>
                    <a:pt x="1608" y="596"/>
                  </a:cubicBezTo>
                  <a:cubicBezTo>
                    <a:pt x="1567" y="469"/>
                    <a:pt x="1506" y="362"/>
                    <a:pt x="1460" y="255"/>
                  </a:cubicBezTo>
                  <a:lnTo>
                    <a:pt x="1460" y="403"/>
                  </a:lnTo>
                  <a:cubicBezTo>
                    <a:pt x="1460" y="423"/>
                    <a:pt x="1481" y="443"/>
                    <a:pt x="1481" y="469"/>
                  </a:cubicBezTo>
                  <a:lnTo>
                    <a:pt x="1481" y="489"/>
                  </a:lnTo>
                  <a:cubicBezTo>
                    <a:pt x="1460" y="469"/>
                    <a:pt x="1460" y="423"/>
                    <a:pt x="1440" y="403"/>
                  </a:cubicBezTo>
                  <a:cubicBezTo>
                    <a:pt x="1440" y="382"/>
                    <a:pt x="1440" y="382"/>
                    <a:pt x="1420" y="362"/>
                  </a:cubicBezTo>
                  <a:cubicBezTo>
                    <a:pt x="1420" y="342"/>
                    <a:pt x="1399" y="316"/>
                    <a:pt x="1379" y="296"/>
                  </a:cubicBezTo>
                  <a:cubicBezTo>
                    <a:pt x="1379" y="275"/>
                    <a:pt x="1379" y="275"/>
                    <a:pt x="1354" y="275"/>
                  </a:cubicBezTo>
                  <a:cubicBezTo>
                    <a:pt x="1354" y="255"/>
                    <a:pt x="1333" y="235"/>
                    <a:pt x="1313" y="214"/>
                  </a:cubicBezTo>
                  <a:cubicBezTo>
                    <a:pt x="1272" y="148"/>
                    <a:pt x="1252" y="87"/>
                    <a:pt x="1206"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0"/>
            <p:cNvSpPr/>
            <p:nvPr/>
          </p:nvSpPr>
          <p:spPr>
            <a:xfrm>
              <a:off x="2149861" y="2759747"/>
              <a:ext cx="74" cy="74"/>
            </a:xfrm>
            <a:custGeom>
              <a:rect b="b" l="l" r="r" t="t"/>
              <a:pathLst>
                <a:path extrusionOk="0" h="1" w="1">
                  <a:moveTo>
                    <a:pt x="0" y="0"/>
                  </a:moveTo>
                  <a:lnTo>
                    <a:pt x="0"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0"/>
            <p:cNvSpPr/>
            <p:nvPr/>
          </p:nvSpPr>
          <p:spPr>
            <a:xfrm>
              <a:off x="2125033" y="2825511"/>
              <a:ext cx="20394" cy="39163"/>
            </a:xfrm>
            <a:custGeom>
              <a:rect b="b" l="l" r="r" t="t"/>
              <a:pathLst>
                <a:path extrusionOk="0" h="530" w="276">
                  <a:moveTo>
                    <a:pt x="255" y="0"/>
                  </a:moveTo>
                  <a:lnTo>
                    <a:pt x="255" y="61"/>
                  </a:lnTo>
                  <a:lnTo>
                    <a:pt x="229" y="87"/>
                  </a:lnTo>
                  <a:cubicBezTo>
                    <a:pt x="229" y="107"/>
                    <a:pt x="229" y="127"/>
                    <a:pt x="209" y="148"/>
                  </a:cubicBezTo>
                  <a:cubicBezTo>
                    <a:pt x="189" y="188"/>
                    <a:pt x="189" y="214"/>
                    <a:pt x="168" y="255"/>
                  </a:cubicBezTo>
                  <a:cubicBezTo>
                    <a:pt x="148" y="275"/>
                    <a:pt x="128" y="316"/>
                    <a:pt x="128" y="341"/>
                  </a:cubicBezTo>
                  <a:cubicBezTo>
                    <a:pt x="102" y="382"/>
                    <a:pt x="82" y="402"/>
                    <a:pt x="61" y="443"/>
                  </a:cubicBezTo>
                  <a:cubicBezTo>
                    <a:pt x="61" y="443"/>
                    <a:pt x="41" y="468"/>
                    <a:pt x="41" y="489"/>
                  </a:cubicBezTo>
                  <a:cubicBezTo>
                    <a:pt x="21" y="509"/>
                    <a:pt x="21" y="509"/>
                    <a:pt x="0" y="529"/>
                  </a:cubicBezTo>
                  <a:cubicBezTo>
                    <a:pt x="21" y="529"/>
                    <a:pt x="21" y="509"/>
                    <a:pt x="41" y="509"/>
                  </a:cubicBezTo>
                  <a:cubicBezTo>
                    <a:pt x="41" y="489"/>
                    <a:pt x="61" y="489"/>
                    <a:pt x="61" y="468"/>
                  </a:cubicBezTo>
                  <a:cubicBezTo>
                    <a:pt x="82" y="443"/>
                    <a:pt x="102" y="422"/>
                    <a:pt x="128" y="402"/>
                  </a:cubicBezTo>
                  <a:cubicBezTo>
                    <a:pt x="148" y="361"/>
                    <a:pt x="168" y="341"/>
                    <a:pt x="189" y="316"/>
                  </a:cubicBezTo>
                  <a:cubicBezTo>
                    <a:pt x="189" y="275"/>
                    <a:pt x="209" y="255"/>
                    <a:pt x="209" y="234"/>
                  </a:cubicBezTo>
                  <a:cubicBezTo>
                    <a:pt x="229" y="188"/>
                    <a:pt x="229" y="168"/>
                    <a:pt x="255" y="127"/>
                  </a:cubicBezTo>
                  <a:lnTo>
                    <a:pt x="255" y="87"/>
                  </a:lnTo>
                  <a:cubicBezTo>
                    <a:pt x="255" y="61"/>
                    <a:pt x="255" y="21"/>
                    <a:pt x="275"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0"/>
            <p:cNvSpPr/>
            <p:nvPr/>
          </p:nvSpPr>
          <p:spPr>
            <a:xfrm>
              <a:off x="2141954" y="2826989"/>
              <a:ext cx="6429" cy="44040"/>
            </a:xfrm>
            <a:custGeom>
              <a:rect b="b" l="l" r="r" t="t"/>
              <a:pathLst>
                <a:path extrusionOk="0" h="596" w="87">
                  <a:moveTo>
                    <a:pt x="0" y="1"/>
                  </a:moveTo>
                  <a:lnTo>
                    <a:pt x="0" y="21"/>
                  </a:lnTo>
                  <a:lnTo>
                    <a:pt x="0" y="67"/>
                  </a:lnTo>
                  <a:cubicBezTo>
                    <a:pt x="26" y="87"/>
                    <a:pt x="26" y="107"/>
                    <a:pt x="26" y="128"/>
                  </a:cubicBezTo>
                  <a:lnTo>
                    <a:pt x="26" y="194"/>
                  </a:lnTo>
                  <a:cubicBezTo>
                    <a:pt x="26" y="214"/>
                    <a:pt x="26" y="235"/>
                    <a:pt x="46" y="255"/>
                  </a:cubicBezTo>
                  <a:lnTo>
                    <a:pt x="46" y="296"/>
                  </a:lnTo>
                  <a:lnTo>
                    <a:pt x="46" y="321"/>
                  </a:lnTo>
                  <a:lnTo>
                    <a:pt x="46" y="341"/>
                  </a:lnTo>
                  <a:lnTo>
                    <a:pt x="46" y="382"/>
                  </a:lnTo>
                  <a:lnTo>
                    <a:pt x="46" y="448"/>
                  </a:lnTo>
                  <a:lnTo>
                    <a:pt x="46" y="469"/>
                  </a:lnTo>
                  <a:lnTo>
                    <a:pt x="46" y="509"/>
                  </a:lnTo>
                  <a:lnTo>
                    <a:pt x="46" y="596"/>
                  </a:lnTo>
                  <a:cubicBezTo>
                    <a:pt x="46" y="575"/>
                    <a:pt x="46" y="550"/>
                    <a:pt x="66" y="530"/>
                  </a:cubicBezTo>
                  <a:lnTo>
                    <a:pt x="66" y="469"/>
                  </a:lnTo>
                  <a:cubicBezTo>
                    <a:pt x="87" y="448"/>
                    <a:pt x="87" y="423"/>
                    <a:pt x="87" y="402"/>
                  </a:cubicBezTo>
                  <a:lnTo>
                    <a:pt x="87" y="362"/>
                  </a:lnTo>
                  <a:lnTo>
                    <a:pt x="87" y="321"/>
                  </a:lnTo>
                  <a:lnTo>
                    <a:pt x="87" y="275"/>
                  </a:lnTo>
                  <a:cubicBezTo>
                    <a:pt x="87" y="255"/>
                    <a:pt x="66" y="255"/>
                    <a:pt x="66" y="235"/>
                  </a:cubicBezTo>
                  <a:cubicBezTo>
                    <a:pt x="66" y="194"/>
                    <a:pt x="66" y="168"/>
                    <a:pt x="46" y="148"/>
                  </a:cubicBezTo>
                  <a:cubicBezTo>
                    <a:pt x="46" y="128"/>
                    <a:pt x="46" y="107"/>
                    <a:pt x="26" y="87"/>
                  </a:cubicBezTo>
                  <a:lnTo>
                    <a:pt x="26" y="41"/>
                  </a:lnTo>
                  <a:cubicBezTo>
                    <a:pt x="0" y="21"/>
                    <a:pt x="0" y="2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0"/>
            <p:cNvSpPr/>
            <p:nvPr/>
          </p:nvSpPr>
          <p:spPr>
            <a:xfrm>
              <a:off x="2156215" y="2830019"/>
              <a:ext cx="13966" cy="44040"/>
            </a:xfrm>
            <a:custGeom>
              <a:rect b="b" l="l" r="r" t="t"/>
              <a:pathLst>
                <a:path extrusionOk="0" h="596" w="189">
                  <a:moveTo>
                    <a:pt x="169" y="0"/>
                  </a:moveTo>
                  <a:lnTo>
                    <a:pt x="169" y="46"/>
                  </a:lnTo>
                  <a:cubicBezTo>
                    <a:pt x="169" y="87"/>
                    <a:pt x="148" y="107"/>
                    <a:pt x="148" y="127"/>
                  </a:cubicBezTo>
                  <a:cubicBezTo>
                    <a:pt x="128" y="194"/>
                    <a:pt x="107" y="234"/>
                    <a:pt x="107" y="280"/>
                  </a:cubicBezTo>
                  <a:cubicBezTo>
                    <a:pt x="87" y="341"/>
                    <a:pt x="62" y="382"/>
                    <a:pt x="41" y="448"/>
                  </a:cubicBezTo>
                  <a:cubicBezTo>
                    <a:pt x="41" y="468"/>
                    <a:pt x="41" y="489"/>
                    <a:pt x="21" y="509"/>
                  </a:cubicBezTo>
                  <a:cubicBezTo>
                    <a:pt x="21" y="534"/>
                    <a:pt x="21" y="555"/>
                    <a:pt x="1" y="595"/>
                  </a:cubicBezTo>
                  <a:cubicBezTo>
                    <a:pt x="21" y="575"/>
                    <a:pt x="41" y="555"/>
                    <a:pt x="62" y="509"/>
                  </a:cubicBezTo>
                  <a:cubicBezTo>
                    <a:pt x="87" y="489"/>
                    <a:pt x="107" y="468"/>
                    <a:pt x="107" y="448"/>
                  </a:cubicBezTo>
                  <a:cubicBezTo>
                    <a:pt x="128" y="407"/>
                    <a:pt x="148" y="382"/>
                    <a:pt x="148" y="341"/>
                  </a:cubicBezTo>
                  <a:cubicBezTo>
                    <a:pt x="169" y="321"/>
                    <a:pt x="169" y="300"/>
                    <a:pt x="169" y="255"/>
                  </a:cubicBezTo>
                  <a:cubicBezTo>
                    <a:pt x="189" y="194"/>
                    <a:pt x="189" y="153"/>
                    <a:pt x="189" y="87"/>
                  </a:cubicBezTo>
                  <a:cubicBezTo>
                    <a:pt x="189" y="66"/>
                    <a:pt x="169" y="46"/>
                    <a:pt x="169"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0"/>
            <p:cNvSpPr/>
            <p:nvPr/>
          </p:nvSpPr>
          <p:spPr>
            <a:xfrm>
              <a:off x="2168629" y="2833418"/>
              <a:ext cx="20394" cy="42119"/>
            </a:xfrm>
            <a:custGeom>
              <a:rect b="b" l="l" r="r" t="t"/>
              <a:pathLst>
                <a:path extrusionOk="0" h="570" w="276">
                  <a:moveTo>
                    <a:pt x="1" y="0"/>
                  </a:moveTo>
                  <a:cubicBezTo>
                    <a:pt x="21" y="0"/>
                    <a:pt x="21" y="0"/>
                    <a:pt x="21" y="20"/>
                  </a:cubicBezTo>
                  <a:cubicBezTo>
                    <a:pt x="67" y="41"/>
                    <a:pt x="87" y="81"/>
                    <a:pt x="107" y="127"/>
                  </a:cubicBezTo>
                  <a:cubicBezTo>
                    <a:pt x="107" y="148"/>
                    <a:pt x="128" y="168"/>
                    <a:pt x="148" y="188"/>
                  </a:cubicBezTo>
                  <a:lnTo>
                    <a:pt x="148" y="209"/>
                  </a:lnTo>
                  <a:cubicBezTo>
                    <a:pt x="173" y="234"/>
                    <a:pt x="194" y="275"/>
                    <a:pt x="194" y="295"/>
                  </a:cubicBezTo>
                  <a:cubicBezTo>
                    <a:pt x="214" y="315"/>
                    <a:pt x="214" y="361"/>
                    <a:pt x="234" y="382"/>
                  </a:cubicBezTo>
                  <a:cubicBezTo>
                    <a:pt x="234" y="422"/>
                    <a:pt x="234" y="443"/>
                    <a:pt x="255" y="463"/>
                  </a:cubicBezTo>
                  <a:lnTo>
                    <a:pt x="255" y="509"/>
                  </a:lnTo>
                  <a:cubicBezTo>
                    <a:pt x="255" y="529"/>
                    <a:pt x="255" y="549"/>
                    <a:pt x="275" y="570"/>
                  </a:cubicBezTo>
                  <a:lnTo>
                    <a:pt x="275" y="488"/>
                  </a:lnTo>
                  <a:lnTo>
                    <a:pt x="275" y="402"/>
                  </a:lnTo>
                  <a:cubicBezTo>
                    <a:pt x="275" y="382"/>
                    <a:pt x="255" y="361"/>
                    <a:pt x="255" y="336"/>
                  </a:cubicBezTo>
                  <a:cubicBezTo>
                    <a:pt x="255" y="295"/>
                    <a:pt x="255" y="275"/>
                    <a:pt x="234" y="234"/>
                  </a:cubicBezTo>
                  <a:cubicBezTo>
                    <a:pt x="234" y="234"/>
                    <a:pt x="214" y="209"/>
                    <a:pt x="214" y="188"/>
                  </a:cubicBezTo>
                  <a:cubicBezTo>
                    <a:pt x="194" y="168"/>
                    <a:pt x="194" y="168"/>
                    <a:pt x="194" y="148"/>
                  </a:cubicBezTo>
                  <a:cubicBezTo>
                    <a:pt x="173" y="148"/>
                    <a:pt x="148" y="127"/>
                    <a:pt x="148" y="107"/>
                  </a:cubicBezTo>
                  <a:cubicBezTo>
                    <a:pt x="128" y="107"/>
                    <a:pt x="128" y="81"/>
                    <a:pt x="107" y="81"/>
                  </a:cubicBezTo>
                  <a:cubicBezTo>
                    <a:pt x="87" y="61"/>
                    <a:pt x="87" y="41"/>
                    <a:pt x="67" y="20"/>
                  </a:cubicBezTo>
                  <a:lnTo>
                    <a:pt x="46" y="20"/>
                  </a:lnTo>
                  <a:lnTo>
                    <a:pt x="46"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0"/>
            <p:cNvSpPr/>
            <p:nvPr/>
          </p:nvSpPr>
          <p:spPr>
            <a:xfrm>
              <a:off x="2121634" y="2830019"/>
              <a:ext cx="4951" cy="31626"/>
            </a:xfrm>
            <a:custGeom>
              <a:rect b="b" l="l" r="r" t="t"/>
              <a:pathLst>
                <a:path extrusionOk="0" h="428" w="67">
                  <a:moveTo>
                    <a:pt x="1" y="0"/>
                  </a:moveTo>
                  <a:lnTo>
                    <a:pt x="1" y="26"/>
                  </a:lnTo>
                  <a:lnTo>
                    <a:pt x="1" y="87"/>
                  </a:lnTo>
                  <a:cubicBezTo>
                    <a:pt x="1" y="107"/>
                    <a:pt x="21" y="127"/>
                    <a:pt x="21" y="153"/>
                  </a:cubicBezTo>
                  <a:cubicBezTo>
                    <a:pt x="1" y="173"/>
                    <a:pt x="21" y="214"/>
                    <a:pt x="21" y="234"/>
                  </a:cubicBezTo>
                  <a:cubicBezTo>
                    <a:pt x="1" y="300"/>
                    <a:pt x="1" y="361"/>
                    <a:pt x="1" y="428"/>
                  </a:cubicBezTo>
                  <a:cubicBezTo>
                    <a:pt x="21" y="382"/>
                    <a:pt x="21" y="361"/>
                    <a:pt x="46" y="341"/>
                  </a:cubicBezTo>
                  <a:cubicBezTo>
                    <a:pt x="46" y="300"/>
                    <a:pt x="46" y="280"/>
                    <a:pt x="67" y="234"/>
                  </a:cubicBezTo>
                  <a:cubicBezTo>
                    <a:pt x="67" y="214"/>
                    <a:pt x="67" y="194"/>
                    <a:pt x="46" y="173"/>
                  </a:cubicBezTo>
                  <a:lnTo>
                    <a:pt x="46" y="127"/>
                  </a:lnTo>
                  <a:cubicBezTo>
                    <a:pt x="46" y="107"/>
                    <a:pt x="46" y="87"/>
                    <a:pt x="21" y="66"/>
                  </a:cubicBezTo>
                  <a:lnTo>
                    <a:pt x="21" y="26"/>
                  </a:lnTo>
                  <a:lnTo>
                    <a:pt x="1"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0"/>
            <p:cNvSpPr/>
            <p:nvPr/>
          </p:nvSpPr>
          <p:spPr>
            <a:xfrm>
              <a:off x="2192275" y="2842802"/>
              <a:ext cx="11010" cy="34286"/>
            </a:xfrm>
            <a:custGeom>
              <a:rect b="b" l="l" r="r" t="t"/>
              <a:pathLst>
                <a:path extrusionOk="0" h="464" w="149">
                  <a:moveTo>
                    <a:pt x="148" y="0"/>
                  </a:moveTo>
                  <a:cubicBezTo>
                    <a:pt x="148" y="41"/>
                    <a:pt x="148" y="61"/>
                    <a:pt x="128" y="82"/>
                  </a:cubicBezTo>
                  <a:cubicBezTo>
                    <a:pt x="128" y="127"/>
                    <a:pt x="108" y="148"/>
                    <a:pt x="108" y="168"/>
                  </a:cubicBezTo>
                  <a:cubicBezTo>
                    <a:pt x="108" y="209"/>
                    <a:pt x="82" y="234"/>
                    <a:pt x="82" y="255"/>
                  </a:cubicBezTo>
                  <a:cubicBezTo>
                    <a:pt x="82" y="275"/>
                    <a:pt x="82" y="275"/>
                    <a:pt x="62" y="295"/>
                  </a:cubicBezTo>
                  <a:cubicBezTo>
                    <a:pt x="62" y="316"/>
                    <a:pt x="62" y="336"/>
                    <a:pt x="42" y="361"/>
                  </a:cubicBezTo>
                  <a:cubicBezTo>
                    <a:pt x="42" y="382"/>
                    <a:pt x="42" y="402"/>
                    <a:pt x="21" y="422"/>
                  </a:cubicBezTo>
                  <a:cubicBezTo>
                    <a:pt x="21" y="443"/>
                    <a:pt x="1" y="463"/>
                    <a:pt x="1" y="463"/>
                  </a:cubicBezTo>
                  <a:cubicBezTo>
                    <a:pt x="42" y="422"/>
                    <a:pt x="82" y="361"/>
                    <a:pt x="108" y="275"/>
                  </a:cubicBezTo>
                  <a:lnTo>
                    <a:pt x="108" y="234"/>
                  </a:lnTo>
                  <a:cubicBezTo>
                    <a:pt x="128" y="234"/>
                    <a:pt x="128" y="209"/>
                    <a:pt x="128" y="188"/>
                  </a:cubicBezTo>
                  <a:cubicBezTo>
                    <a:pt x="128" y="168"/>
                    <a:pt x="148" y="127"/>
                    <a:pt x="148" y="107"/>
                  </a:cubicBezTo>
                  <a:lnTo>
                    <a:pt x="148"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0"/>
            <p:cNvSpPr/>
            <p:nvPr/>
          </p:nvSpPr>
          <p:spPr>
            <a:xfrm>
              <a:off x="2201733" y="2842802"/>
              <a:ext cx="13966" cy="39163"/>
            </a:xfrm>
            <a:custGeom>
              <a:rect b="b" l="l" r="r" t="t"/>
              <a:pathLst>
                <a:path extrusionOk="0" h="530" w="189">
                  <a:moveTo>
                    <a:pt x="0" y="0"/>
                  </a:moveTo>
                  <a:cubicBezTo>
                    <a:pt x="0" y="21"/>
                    <a:pt x="0" y="41"/>
                    <a:pt x="20" y="61"/>
                  </a:cubicBezTo>
                  <a:cubicBezTo>
                    <a:pt x="20" y="82"/>
                    <a:pt x="20" y="107"/>
                    <a:pt x="41" y="127"/>
                  </a:cubicBezTo>
                  <a:cubicBezTo>
                    <a:pt x="41" y="168"/>
                    <a:pt x="61" y="209"/>
                    <a:pt x="61" y="255"/>
                  </a:cubicBezTo>
                  <a:cubicBezTo>
                    <a:pt x="82" y="295"/>
                    <a:pt x="82" y="336"/>
                    <a:pt x="107" y="402"/>
                  </a:cubicBezTo>
                  <a:cubicBezTo>
                    <a:pt x="127" y="443"/>
                    <a:pt x="127" y="489"/>
                    <a:pt x="148" y="529"/>
                  </a:cubicBezTo>
                  <a:cubicBezTo>
                    <a:pt x="188" y="443"/>
                    <a:pt x="188" y="336"/>
                    <a:pt x="168" y="234"/>
                  </a:cubicBezTo>
                  <a:cubicBezTo>
                    <a:pt x="148" y="188"/>
                    <a:pt x="127" y="127"/>
                    <a:pt x="82" y="107"/>
                  </a:cubicBezTo>
                  <a:cubicBezTo>
                    <a:pt x="61" y="61"/>
                    <a:pt x="20" y="21"/>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0"/>
            <p:cNvSpPr/>
            <p:nvPr/>
          </p:nvSpPr>
          <p:spPr>
            <a:xfrm>
              <a:off x="2217103" y="2844280"/>
              <a:ext cx="17365" cy="37685"/>
            </a:xfrm>
            <a:custGeom>
              <a:rect b="b" l="l" r="r" t="t"/>
              <a:pathLst>
                <a:path extrusionOk="0" h="510" w="235">
                  <a:moveTo>
                    <a:pt x="235" y="1"/>
                  </a:moveTo>
                  <a:lnTo>
                    <a:pt x="235" y="1"/>
                  </a:lnTo>
                  <a:cubicBezTo>
                    <a:pt x="214" y="41"/>
                    <a:pt x="194" y="87"/>
                    <a:pt x="174" y="107"/>
                  </a:cubicBezTo>
                  <a:cubicBezTo>
                    <a:pt x="153" y="168"/>
                    <a:pt x="128" y="214"/>
                    <a:pt x="108" y="255"/>
                  </a:cubicBezTo>
                  <a:cubicBezTo>
                    <a:pt x="87" y="296"/>
                    <a:pt x="67" y="316"/>
                    <a:pt x="67" y="341"/>
                  </a:cubicBezTo>
                  <a:cubicBezTo>
                    <a:pt x="46" y="402"/>
                    <a:pt x="26" y="469"/>
                    <a:pt x="1" y="509"/>
                  </a:cubicBezTo>
                  <a:cubicBezTo>
                    <a:pt x="26" y="509"/>
                    <a:pt x="46" y="489"/>
                    <a:pt x="67" y="469"/>
                  </a:cubicBezTo>
                  <a:cubicBezTo>
                    <a:pt x="67" y="469"/>
                    <a:pt x="87" y="443"/>
                    <a:pt x="108" y="423"/>
                  </a:cubicBezTo>
                  <a:cubicBezTo>
                    <a:pt x="128" y="402"/>
                    <a:pt x="153" y="362"/>
                    <a:pt x="174" y="316"/>
                  </a:cubicBezTo>
                  <a:cubicBezTo>
                    <a:pt x="235" y="235"/>
                    <a:pt x="235" y="107"/>
                    <a:pt x="235"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0"/>
            <p:cNvSpPr/>
            <p:nvPr/>
          </p:nvSpPr>
          <p:spPr>
            <a:xfrm>
              <a:off x="2232916" y="2844280"/>
              <a:ext cx="14335" cy="44040"/>
            </a:xfrm>
            <a:custGeom>
              <a:rect b="b" l="l" r="r" t="t"/>
              <a:pathLst>
                <a:path extrusionOk="0" h="596" w="194">
                  <a:moveTo>
                    <a:pt x="0" y="1"/>
                  </a:moveTo>
                  <a:cubicBezTo>
                    <a:pt x="0" y="21"/>
                    <a:pt x="21" y="62"/>
                    <a:pt x="21" y="87"/>
                  </a:cubicBezTo>
                  <a:cubicBezTo>
                    <a:pt x="41" y="107"/>
                    <a:pt x="41" y="128"/>
                    <a:pt x="66" y="168"/>
                  </a:cubicBezTo>
                  <a:cubicBezTo>
                    <a:pt x="66" y="189"/>
                    <a:pt x="66" y="214"/>
                    <a:pt x="87" y="235"/>
                  </a:cubicBezTo>
                  <a:cubicBezTo>
                    <a:pt x="87" y="255"/>
                    <a:pt x="87" y="296"/>
                    <a:pt x="107" y="316"/>
                  </a:cubicBezTo>
                  <a:cubicBezTo>
                    <a:pt x="107" y="382"/>
                    <a:pt x="127" y="423"/>
                    <a:pt x="127" y="489"/>
                  </a:cubicBezTo>
                  <a:lnTo>
                    <a:pt x="127" y="596"/>
                  </a:lnTo>
                  <a:cubicBezTo>
                    <a:pt x="168" y="530"/>
                    <a:pt x="194" y="443"/>
                    <a:pt x="194" y="382"/>
                  </a:cubicBezTo>
                  <a:cubicBezTo>
                    <a:pt x="194" y="341"/>
                    <a:pt x="194" y="296"/>
                    <a:pt x="168" y="255"/>
                  </a:cubicBezTo>
                  <a:cubicBezTo>
                    <a:pt x="148" y="214"/>
                    <a:pt x="127" y="168"/>
                    <a:pt x="107" y="148"/>
                  </a:cubicBezTo>
                  <a:cubicBezTo>
                    <a:pt x="87" y="87"/>
                    <a:pt x="41" y="4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0"/>
            <p:cNvSpPr/>
            <p:nvPr/>
          </p:nvSpPr>
          <p:spPr>
            <a:xfrm>
              <a:off x="2192275" y="2877014"/>
              <a:ext cx="23424" cy="31626"/>
            </a:xfrm>
            <a:custGeom>
              <a:rect b="b" l="l" r="r" t="t"/>
              <a:pathLst>
                <a:path extrusionOk="0" h="428" w="317">
                  <a:moveTo>
                    <a:pt x="296" y="0"/>
                  </a:moveTo>
                  <a:cubicBezTo>
                    <a:pt x="276" y="46"/>
                    <a:pt x="255" y="87"/>
                    <a:pt x="235" y="127"/>
                  </a:cubicBezTo>
                  <a:cubicBezTo>
                    <a:pt x="210" y="153"/>
                    <a:pt x="189" y="173"/>
                    <a:pt x="169" y="193"/>
                  </a:cubicBezTo>
                  <a:cubicBezTo>
                    <a:pt x="148" y="254"/>
                    <a:pt x="108" y="300"/>
                    <a:pt x="62" y="341"/>
                  </a:cubicBezTo>
                  <a:cubicBezTo>
                    <a:pt x="42" y="382"/>
                    <a:pt x="21" y="407"/>
                    <a:pt x="1" y="427"/>
                  </a:cubicBezTo>
                  <a:cubicBezTo>
                    <a:pt x="42" y="407"/>
                    <a:pt x="82" y="382"/>
                    <a:pt x="108" y="361"/>
                  </a:cubicBezTo>
                  <a:cubicBezTo>
                    <a:pt x="148" y="321"/>
                    <a:pt x="189" y="280"/>
                    <a:pt x="210" y="234"/>
                  </a:cubicBezTo>
                  <a:lnTo>
                    <a:pt x="255" y="193"/>
                  </a:lnTo>
                  <a:cubicBezTo>
                    <a:pt x="255" y="173"/>
                    <a:pt x="255" y="153"/>
                    <a:pt x="276" y="127"/>
                  </a:cubicBezTo>
                  <a:cubicBezTo>
                    <a:pt x="276" y="107"/>
                    <a:pt x="296" y="87"/>
                    <a:pt x="296" y="66"/>
                  </a:cubicBezTo>
                  <a:cubicBezTo>
                    <a:pt x="296" y="46"/>
                    <a:pt x="296" y="46"/>
                    <a:pt x="316" y="26"/>
                  </a:cubicBezTo>
                  <a:lnTo>
                    <a:pt x="316"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0"/>
            <p:cNvSpPr/>
            <p:nvPr/>
          </p:nvSpPr>
          <p:spPr>
            <a:xfrm>
              <a:off x="2215625" y="2875462"/>
              <a:ext cx="4951" cy="42562"/>
            </a:xfrm>
            <a:custGeom>
              <a:rect b="b" l="l" r="r" t="t"/>
              <a:pathLst>
                <a:path extrusionOk="0" h="576" w="67">
                  <a:moveTo>
                    <a:pt x="0" y="1"/>
                  </a:moveTo>
                  <a:lnTo>
                    <a:pt x="0" y="148"/>
                  </a:lnTo>
                  <a:lnTo>
                    <a:pt x="0" y="301"/>
                  </a:lnTo>
                  <a:lnTo>
                    <a:pt x="0" y="382"/>
                  </a:lnTo>
                  <a:lnTo>
                    <a:pt x="0" y="448"/>
                  </a:lnTo>
                  <a:lnTo>
                    <a:pt x="0" y="576"/>
                  </a:lnTo>
                  <a:cubicBezTo>
                    <a:pt x="46" y="509"/>
                    <a:pt x="66" y="428"/>
                    <a:pt x="66" y="362"/>
                  </a:cubicBezTo>
                  <a:lnTo>
                    <a:pt x="66" y="214"/>
                  </a:lnTo>
                  <a:cubicBezTo>
                    <a:pt x="66" y="174"/>
                    <a:pt x="46" y="128"/>
                    <a:pt x="46" y="108"/>
                  </a:cubicBezTo>
                  <a:cubicBezTo>
                    <a:pt x="21" y="67"/>
                    <a:pt x="21" y="2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0"/>
            <p:cNvSpPr/>
            <p:nvPr/>
          </p:nvSpPr>
          <p:spPr>
            <a:xfrm>
              <a:off x="2160723" y="2870955"/>
              <a:ext cx="28301" cy="29779"/>
            </a:xfrm>
            <a:custGeom>
              <a:rect b="b" l="l" r="r" t="t"/>
              <a:pathLst>
                <a:path extrusionOk="0" h="403" w="383">
                  <a:moveTo>
                    <a:pt x="382" y="1"/>
                  </a:moveTo>
                  <a:cubicBezTo>
                    <a:pt x="362" y="21"/>
                    <a:pt x="362" y="41"/>
                    <a:pt x="341" y="62"/>
                  </a:cubicBezTo>
                  <a:lnTo>
                    <a:pt x="321" y="82"/>
                  </a:lnTo>
                  <a:cubicBezTo>
                    <a:pt x="301" y="108"/>
                    <a:pt x="280" y="128"/>
                    <a:pt x="235" y="169"/>
                  </a:cubicBezTo>
                  <a:cubicBezTo>
                    <a:pt x="214" y="209"/>
                    <a:pt x="174" y="235"/>
                    <a:pt x="153" y="275"/>
                  </a:cubicBezTo>
                  <a:cubicBezTo>
                    <a:pt x="128" y="296"/>
                    <a:pt x="108" y="316"/>
                    <a:pt x="87" y="336"/>
                  </a:cubicBezTo>
                  <a:cubicBezTo>
                    <a:pt x="67" y="362"/>
                    <a:pt x="67" y="382"/>
                    <a:pt x="26" y="382"/>
                  </a:cubicBezTo>
                  <a:cubicBezTo>
                    <a:pt x="26" y="395"/>
                    <a:pt x="26" y="399"/>
                    <a:pt x="20" y="401"/>
                  </a:cubicBezTo>
                  <a:lnTo>
                    <a:pt x="20" y="401"/>
                  </a:lnTo>
                  <a:cubicBezTo>
                    <a:pt x="58" y="397"/>
                    <a:pt x="90" y="379"/>
                    <a:pt x="108" y="362"/>
                  </a:cubicBezTo>
                  <a:cubicBezTo>
                    <a:pt x="153" y="336"/>
                    <a:pt x="174" y="316"/>
                    <a:pt x="214" y="296"/>
                  </a:cubicBezTo>
                  <a:cubicBezTo>
                    <a:pt x="255" y="255"/>
                    <a:pt x="280" y="209"/>
                    <a:pt x="321" y="169"/>
                  </a:cubicBezTo>
                  <a:cubicBezTo>
                    <a:pt x="341" y="108"/>
                    <a:pt x="382" y="62"/>
                    <a:pt x="382" y="1"/>
                  </a:cubicBezTo>
                  <a:close/>
                  <a:moveTo>
                    <a:pt x="20" y="401"/>
                  </a:moveTo>
                  <a:lnTo>
                    <a:pt x="20" y="401"/>
                  </a:lnTo>
                  <a:cubicBezTo>
                    <a:pt x="14" y="402"/>
                    <a:pt x="7" y="403"/>
                    <a:pt x="1" y="403"/>
                  </a:cubicBezTo>
                  <a:cubicBezTo>
                    <a:pt x="11" y="403"/>
                    <a:pt x="17" y="403"/>
                    <a:pt x="20" y="40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0"/>
            <p:cNvSpPr/>
            <p:nvPr/>
          </p:nvSpPr>
          <p:spPr>
            <a:xfrm>
              <a:off x="2185920" y="2869477"/>
              <a:ext cx="7980" cy="37611"/>
            </a:xfrm>
            <a:custGeom>
              <a:rect b="b" l="l" r="r" t="t"/>
              <a:pathLst>
                <a:path extrusionOk="0" h="509" w="108">
                  <a:moveTo>
                    <a:pt x="21" y="0"/>
                  </a:moveTo>
                  <a:lnTo>
                    <a:pt x="21" y="61"/>
                  </a:lnTo>
                  <a:lnTo>
                    <a:pt x="21" y="128"/>
                  </a:lnTo>
                  <a:lnTo>
                    <a:pt x="21" y="229"/>
                  </a:lnTo>
                  <a:cubicBezTo>
                    <a:pt x="0" y="275"/>
                    <a:pt x="0" y="316"/>
                    <a:pt x="0" y="356"/>
                  </a:cubicBezTo>
                  <a:lnTo>
                    <a:pt x="0" y="509"/>
                  </a:lnTo>
                  <a:cubicBezTo>
                    <a:pt x="21" y="484"/>
                    <a:pt x="67" y="443"/>
                    <a:pt x="67" y="382"/>
                  </a:cubicBezTo>
                  <a:cubicBezTo>
                    <a:pt x="87" y="336"/>
                    <a:pt x="107" y="295"/>
                    <a:pt x="107" y="255"/>
                  </a:cubicBezTo>
                  <a:cubicBezTo>
                    <a:pt x="107" y="209"/>
                    <a:pt x="107" y="168"/>
                    <a:pt x="87" y="148"/>
                  </a:cubicBezTo>
                  <a:cubicBezTo>
                    <a:pt x="87" y="102"/>
                    <a:pt x="67" y="61"/>
                    <a:pt x="41" y="21"/>
                  </a:cubicBezTo>
                  <a:cubicBezTo>
                    <a:pt x="41" y="21"/>
                    <a:pt x="21" y="21"/>
                    <a:pt x="2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0"/>
            <p:cNvSpPr/>
            <p:nvPr/>
          </p:nvSpPr>
          <p:spPr>
            <a:xfrm>
              <a:off x="2132570" y="2861570"/>
              <a:ext cx="15813" cy="32808"/>
            </a:xfrm>
            <a:custGeom>
              <a:rect b="b" l="l" r="r" t="t"/>
              <a:pathLst>
                <a:path extrusionOk="0" h="444" w="214">
                  <a:moveTo>
                    <a:pt x="214" y="1"/>
                  </a:moveTo>
                  <a:cubicBezTo>
                    <a:pt x="193" y="21"/>
                    <a:pt x="193" y="41"/>
                    <a:pt x="173" y="62"/>
                  </a:cubicBezTo>
                  <a:cubicBezTo>
                    <a:pt x="153" y="82"/>
                    <a:pt x="153" y="107"/>
                    <a:pt x="127" y="128"/>
                  </a:cubicBezTo>
                  <a:cubicBezTo>
                    <a:pt x="107" y="168"/>
                    <a:pt x="107" y="189"/>
                    <a:pt x="87" y="235"/>
                  </a:cubicBezTo>
                  <a:cubicBezTo>
                    <a:pt x="46" y="296"/>
                    <a:pt x="26" y="382"/>
                    <a:pt x="0" y="443"/>
                  </a:cubicBezTo>
                  <a:cubicBezTo>
                    <a:pt x="66" y="402"/>
                    <a:pt x="107" y="336"/>
                    <a:pt x="153" y="275"/>
                  </a:cubicBezTo>
                  <a:cubicBezTo>
                    <a:pt x="173" y="235"/>
                    <a:pt x="193" y="189"/>
                    <a:pt x="193" y="148"/>
                  </a:cubicBezTo>
                  <a:cubicBezTo>
                    <a:pt x="193" y="148"/>
                    <a:pt x="214" y="128"/>
                    <a:pt x="214" y="107"/>
                  </a:cubicBezTo>
                  <a:lnTo>
                    <a:pt x="214" y="62"/>
                  </a:lnTo>
                  <a:lnTo>
                    <a:pt x="214" y="21"/>
                  </a:lnTo>
                  <a:lnTo>
                    <a:pt x="214"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0"/>
            <p:cNvSpPr/>
            <p:nvPr/>
          </p:nvSpPr>
          <p:spPr>
            <a:xfrm>
              <a:off x="2148309" y="2860093"/>
              <a:ext cx="11010" cy="45148"/>
            </a:xfrm>
            <a:custGeom>
              <a:rect b="b" l="l" r="r" t="t"/>
              <a:pathLst>
                <a:path extrusionOk="0" h="611" w="149">
                  <a:moveTo>
                    <a:pt x="1" y="0"/>
                  </a:moveTo>
                  <a:lnTo>
                    <a:pt x="1" y="21"/>
                  </a:lnTo>
                  <a:cubicBezTo>
                    <a:pt x="1" y="21"/>
                    <a:pt x="1" y="21"/>
                    <a:pt x="1" y="21"/>
                  </a:cubicBezTo>
                  <a:lnTo>
                    <a:pt x="1" y="21"/>
                  </a:lnTo>
                  <a:cubicBezTo>
                    <a:pt x="1" y="13"/>
                    <a:pt x="1" y="6"/>
                    <a:pt x="1" y="0"/>
                  </a:cubicBezTo>
                  <a:close/>
                  <a:moveTo>
                    <a:pt x="1" y="21"/>
                  </a:moveTo>
                  <a:cubicBezTo>
                    <a:pt x="2" y="41"/>
                    <a:pt x="6" y="67"/>
                    <a:pt x="21" y="82"/>
                  </a:cubicBezTo>
                  <a:lnTo>
                    <a:pt x="21" y="209"/>
                  </a:lnTo>
                  <a:lnTo>
                    <a:pt x="21" y="255"/>
                  </a:lnTo>
                  <a:cubicBezTo>
                    <a:pt x="42" y="382"/>
                    <a:pt x="67" y="483"/>
                    <a:pt x="108" y="611"/>
                  </a:cubicBezTo>
                  <a:cubicBezTo>
                    <a:pt x="128" y="483"/>
                    <a:pt x="148" y="382"/>
                    <a:pt x="128" y="275"/>
                  </a:cubicBezTo>
                  <a:cubicBezTo>
                    <a:pt x="128" y="209"/>
                    <a:pt x="108" y="168"/>
                    <a:pt x="87" y="127"/>
                  </a:cubicBezTo>
                  <a:cubicBezTo>
                    <a:pt x="67" y="102"/>
                    <a:pt x="67" y="82"/>
                    <a:pt x="42" y="61"/>
                  </a:cubicBezTo>
                  <a:cubicBezTo>
                    <a:pt x="21" y="41"/>
                    <a:pt x="21" y="21"/>
                    <a:pt x="1" y="2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0"/>
            <p:cNvSpPr/>
            <p:nvPr/>
          </p:nvSpPr>
          <p:spPr>
            <a:xfrm>
              <a:off x="2120156" y="2855216"/>
              <a:ext cx="9458" cy="34656"/>
            </a:xfrm>
            <a:custGeom>
              <a:rect b="b" l="l" r="r" t="t"/>
              <a:pathLst>
                <a:path extrusionOk="0" h="469" w="128">
                  <a:moveTo>
                    <a:pt x="0" y="0"/>
                  </a:moveTo>
                  <a:lnTo>
                    <a:pt x="0" y="20"/>
                  </a:lnTo>
                  <a:lnTo>
                    <a:pt x="0" y="66"/>
                  </a:lnTo>
                  <a:cubicBezTo>
                    <a:pt x="0" y="87"/>
                    <a:pt x="21" y="107"/>
                    <a:pt x="21" y="127"/>
                  </a:cubicBezTo>
                  <a:cubicBezTo>
                    <a:pt x="21" y="148"/>
                    <a:pt x="21" y="193"/>
                    <a:pt x="41" y="234"/>
                  </a:cubicBezTo>
                  <a:cubicBezTo>
                    <a:pt x="41" y="321"/>
                    <a:pt x="66" y="382"/>
                    <a:pt x="87" y="468"/>
                  </a:cubicBezTo>
                  <a:cubicBezTo>
                    <a:pt x="107" y="382"/>
                    <a:pt x="127" y="295"/>
                    <a:pt x="107" y="214"/>
                  </a:cubicBezTo>
                  <a:cubicBezTo>
                    <a:pt x="87" y="168"/>
                    <a:pt x="87" y="127"/>
                    <a:pt x="66" y="87"/>
                  </a:cubicBezTo>
                  <a:cubicBezTo>
                    <a:pt x="41" y="87"/>
                    <a:pt x="41" y="66"/>
                    <a:pt x="21" y="41"/>
                  </a:cubicBezTo>
                  <a:cubicBezTo>
                    <a:pt x="21" y="41"/>
                    <a:pt x="0" y="20"/>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0"/>
            <p:cNvSpPr/>
            <p:nvPr/>
          </p:nvSpPr>
          <p:spPr>
            <a:xfrm>
              <a:off x="2220502" y="2881891"/>
              <a:ext cx="26749" cy="31257"/>
            </a:xfrm>
            <a:custGeom>
              <a:rect b="b" l="l" r="r" t="t"/>
              <a:pathLst>
                <a:path extrusionOk="0" h="423" w="362">
                  <a:moveTo>
                    <a:pt x="362" y="0"/>
                  </a:moveTo>
                  <a:cubicBezTo>
                    <a:pt x="362" y="21"/>
                    <a:pt x="336" y="21"/>
                    <a:pt x="336" y="21"/>
                  </a:cubicBezTo>
                  <a:cubicBezTo>
                    <a:pt x="336" y="41"/>
                    <a:pt x="316" y="41"/>
                    <a:pt x="316" y="41"/>
                  </a:cubicBezTo>
                  <a:cubicBezTo>
                    <a:pt x="295" y="61"/>
                    <a:pt x="275" y="87"/>
                    <a:pt x="255" y="107"/>
                  </a:cubicBezTo>
                  <a:cubicBezTo>
                    <a:pt x="234" y="127"/>
                    <a:pt x="209" y="148"/>
                    <a:pt x="189" y="168"/>
                  </a:cubicBezTo>
                  <a:cubicBezTo>
                    <a:pt x="189" y="188"/>
                    <a:pt x="168" y="214"/>
                    <a:pt x="148" y="234"/>
                  </a:cubicBezTo>
                  <a:cubicBezTo>
                    <a:pt x="128" y="255"/>
                    <a:pt x="107" y="275"/>
                    <a:pt x="82" y="295"/>
                  </a:cubicBezTo>
                  <a:cubicBezTo>
                    <a:pt x="41" y="341"/>
                    <a:pt x="21" y="382"/>
                    <a:pt x="0" y="422"/>
                  </a:cubicBezTo>
                  <a:cubicBezTo>
                    <a:pt x="41" y="402"/>
                    <a:pt x="82" y="361"/>
                    <a:pt x="128" y="341"/>
                  </a:cubicBezTo>
                  <a:cubicBezTo>
                    <a:pt x="148" y="316"/>
                    <a:pt x="168" y="295"/>
                    <a:pt x="189" y="275"/>
                  </a:cubicBezTo>
                  <a:lnTo>
                    <a:pt x="209" y="255"/>
                  </a:lnTo>
                  <a:lnTo>
                    <a:pt x="234" y="234"/>
                  </a:lnTo>
                  <a:cubicBezTo>
                    <a:pt x="255" y="214"/>
                    <a:pt x="275" y="188"/>
                    <a:pt x="275" y="168"/>
                  </a:cubicBezTo>
                  <a:cubicBezTo>
                    <a:pt x="295" y="148"/>
                    <a:pt x="295" y="127"/>
                    <a:pt x="316" y="107"/>
                  </a:cubicBezTo>
                  <a:cubicBezTo>
                    <a:pt x="316" y="87"/>
                    <a:pt x="336" y="61"/>
                    <a:pt x="336" y="41"/>
                  </a:cubicBezTo>
                  <a:cubicBezTo>
                    <a:pt x="336" y="41"/>
                    <a:pt x="362" y="41"/>
                    <a:pt x="362" y="21"/>
                  </a:cubicBezTo>
                  <a:lnTo>
                    <a:pt x="362"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0"/>
            <p:cNvSpPr/>
            <p:nvPr/>
          </p:nvSpPr>
          <p:spPr>
            <a:xfrm>
              <a:off x="2237793" y="2883369"/>
              <a:ext cx="15517" cy="40641"/>
            </a:xfrm>
            <a:custGeom>
              <a:rect b="b" l="l" r="r" t="t"/>
              <a:pathLst>
                <a:path extrusionOk="0" h="550" w="210">
                  <a:moveTo>
                    <a:pt x="168" y="1"/>
                  </a:moveTo>
                  <a:cubicBezTo>
                    <a:pt x="148" y="67"/>
                    <a:pt x="148" y="128"/>
                    <a:pt x="148" y="194"/>
                  </a:cubicBezTo>
                  <a:cubicBezTo>
                    <a:pt x="148" y="214"/>
                    <a:pt x="128" y="255"/>
                    <a:pt x="128" y="275"/>
                  </a:cubicBezTo>
                  <a:cubicBezTo>
                    <a:pt x="102" y="296"/>
                    <a:pt x="102" y="321"/>
                    <a:pt x="102" y="321"/>
                  </a:cubicBezTo>
                  <a:cubicBezTo>
                    <a:pt x="82" y="362"/>
                    <a:pt x="82" y="382"/>
                    <a:pt x="61" y="423"/>
                  </a:cubicBezTo>
                  <a:cubicBezTo>
                    <a:pt x="41" y="469"/>
                    <a:pt x="21" y="509"/>
                    <a:pt x="0" y="550"/>
                  </a:cubicBezTo>
                  <a:cubicBezTo>
                    <a:pt x="61" y="509"/>
                    <a:pt x="128" y="448"/>
                    <a:pt x="168" y="362"/>
                  </a:cubicBezTo>
                  <a:cubicBezTo>
                    <a:pt x="189" y="321"/>
                    <a:pt x="209" y="275"/>
                    <a:pt x="209" y="235"/>
                  </a:cubicBezTo>
                  <a:cubicBezTo>
                    <a:pt x="209" y="194"/>
                    <a:pt x="209" y="148"/>
                    <a:pt x="189" y="107"/>
                  </a:cubicBezTo>
                  <a:cubicBezTo>
                    <a:pt x="189" y="67"/>
                    <a:pt x="168" y="41"/>
                    <a:pt x="168" y="21"/>
                  </a:cubicBezTo>
                  <a:lnTo>
                    <a:pt x="168"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0"/>
            <p:cNvSpPr/>
            <p:nvPr/>
          </p:nvSpPr>
          <p:spPr>
            <a:xfrm>
              <a:off x="2250207" y="2855216"/>
              <a:ext cx="17365" cy="26749"/>
            </a:xfrm>
            <a:custGeom>
              <a:rect b="b" l="l" r="r" t="t"/>
              <a:pathLst>
                <a:path extrusionOk="0" h="362" w="235">
                  <a:moveTo>
                    <a:pt x="234" y="0"/>
                  </a:moveTo>
                  <a:cubicBezTo>
                    <a:pt x="234" y="20"/>
                    <a:pt x="214" y="41"/>
                    <a:pt x="189" y="66"/>
                  </a:cubicBezTo>
                  <a:cubicBezTo>
                    <a:pt x="168" y="87"/>
                    <a:pt x="148" y="107"/>
                    <a:pt x="148" y="127"/>
                  </a:cubicBezTo>
                  <a:cubicBezTo>
                    <a:pt x="87" y="214"/>
                    <a:pt x="41" y="275"/>
                    <a:pt x="0" y="361"/>
                  </a:cubicBezTo>
                  <a:cubicBezTo>
                    <a:pt x="21" y="341"/>
                    <a:pt x="61" y="321"/>
                    <a:pt x="87" y="295"/>
                  </a:cubicBezTo>
                  <a:cubicBezTo>
                    <a:pt x="107" y="275"/>
                    <a:pt x="127" y="254"/>
                    <a:pt x="148" y="234"/>
                  </a:cubicBezTo>
                  <a:cubicBezTo>
                    <a:pt x="168" y="214"/>
                    <a:pt x="189" y="193"/>
                    <a:pt x="189" y="148"/>
                  </a:cubicBezTo>
                  <a:cubicBezTo>
                    <a:pt x="214" y="127"/>
                    <a:pt x="214" y="107"/>
                    <a:pt x="234" y="66"/>
                  </a:cubicBezTo>
                  <a:lnTo>
                    <a:pt x="234" y="20"/>
                  </a:lnTo>
                  <a:lnTo>
                    <a:pt x="234"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0"/>
            <p:cNvSpPr/>
            <p:nvPr/>
          </p:nvSpPr>
          <p:spPr>
            <a:xfrm>
              <a:off x="2162644" y="2903689"/>
              <a:ext cx="26380" cy="20320"/>
            </a:xfrm>
            <a:custGeom>
              <a:rect b="b" l="l" r="r" t="t"/>
              <a:pathLst>
                <a:path extrusionOk="0" h="275" w="357">
                  <a:moveTo>
                    <a:pt x="356" y="0"/>
                  </a:moveTo>
                  <a:cubicBezTo>
                    <a:pt x="336" y="21"/>
                    <a:pt x="295" y="66"/>
                    <a:pt x="275" y="87"/>
                  </a:cubicBezTo>
                  <a:cubicBezTo>
                    <a:pt x="254" y="107"/>
                    <a:pt x="229" y="107"/>
                    <a:pt x="209" y="127"/>
                  </a:cubicBezTo>
                  <a:cubicBezTo>
                    <a:pt x="168" y="148"/>
                    <a:pt x="148" y="173"/>
                    <a:pt x="127" y="173"/>
                  </a:cubicBezTo>
                  <a:lnTo>
                    <a:pt x="102" y="194"/>
                  </a:lnTo>
                  <a:cubicBezTo>
                    <a:pt x="61" y="214"/>
                    <a:pt x="20" y="234"/>
                    <a:pt x="0" y="275"/>
                  </a:cubicBezTo>
                  <a:cubicBezTo>
                    <a:pt x="41" y="255"/>
                    <a:pt x="61" y="255"/>
                    <a:pt x="102" y="234"/>
                  </a:cubicBezTo>
                  <a:cubicBezTo>
                    <a:pt x="127" y="234"/>
                    <a:pt x="148" y="214"/>
                    <a:pt x="168" y="214"/>
                  </a:cubicBezTo>
                  <a:cubicBezTo>
                    <a:pt x="188" y="194"/>
                    <a:pt x="209" y="194"/>
                    <a:pt x="209" y="173"/>
                  </a:cubicBezTo>
                  <a:cubicBezTo>
                    <a:pt x="254" y="148"/>
                    <a:pt x="295" y="127"/>
                    <a:pt x="315" y="107"/>
                  </a:cubicBezTo>
                  <a:cubicBezTo>
                    <a:pt x="336" y="66"/>
                    <a:pt x="356" y="46"/>
                    <a:pt x="356"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0"/>
            <p:cNvSpPr/>
            <p:nvPr/>
          </p:nvSpPr>
          <p:spPr>
            <a:xfrm>
              <a:off x="2173506" y="2903689"/>
              <a:ext cx="17365" cy="44040"/>
            </a:xfrm>
            <a:custGeom>
              <a:rect b="b" l="l" r="r" t="t"/>
              <a:pathLst>
                <a:path extrusionOk="0" h="596" w="235">
                  <a:moveTo>
                    <a:pt x="209" y="0"/>
                  </a:moveTo>
                  <a:cubicBezTo>
                    <a:pt x="209" y="66"/>
                    <a:pt x="189" y="107"/>
                    <a:pt x="189" y="173"/>
                  </a:cubicBezTo>
                  <a:cubicBezTo>
                    <a:pt x="168" y="173"/>
                    <a:pt x="168" y="194"/>
                    <a:pt x="168" y="214"/>
                  </a:cubicBezTo>
                  <a:cubicBezTo>
                    <a:pt x="168" y="214"/>
                    <a:pt x="168" y="234"/>
                    <a:pt x="148" y="255"/>
                  </a:cubicBezTo>
                  <a:lnTo>
                    <a:pt x="148" y="300"/>
                  </a:lnTo>
                  <a:cubicBezTo>
                    <a:pt x="128" y="321"/>
                    <a:pt x="107" y="361"/>
                    <a:pt x="107" y="402"/>
                  </a:cubicBezTo>
                  <a:cubicBezTo>
                    <a:pt x="82" y="428"/>
                    <a:pt x="62" y="468"/>
                    <a:pt x="41" y="509"/>
                  </a:cubicBezTo>
                  <a:cubicBezTo>
                    <a:pt x="21" y="529"/>
                    <a:pt x="21" y="575"/>
                    <a:pt x="1" y="595"/>
                  </a:cubicBezTo>
                  <a:cubicBezTo>
                    <a:pt x="21" y="595"/>
                    <a:pt x="41" y="575"/>
                    <a:pt x="62" y="529"/>
                  </a:cubicBezTo>
                  <a:cubicBezTo>
                    <a:pt x="82" y="529"/>
                    <a:pt x="82" y="509"/>
                    <a:pt x="107" y="489"/>
                  </a:cubicBezTo>
                  <a:cubicBezTo>
                    <a:pt x="168" y="428"/>
                    <a:pt x="189" y="341"/>
                    <a:pt x="209" y="255"/>
                  </a:cubicBezTo>
                  <a:cubicBezTo>
                    <a:pt x="209" y="214"/>
                    <a:pt x="235" y="173"/>
                    <a:pt x="235" y="127"/>
                  </a:cubicBezTo>
                  <a:cubicBezTo>
                    <a:pt x="235" y="87"/>
                    <a:pt x="209" y="46"/>
                    <a:pt x="209"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0"/>
            <p:cNvSpPr/>
            <p:nvPr/>
          </p:nvSpPr>
          <p:spPr>
            <a:xfrm>
              <a:off x="2185920" y="2914625"/>
              <a:ext cx="29705" cy="30074"/>
            </a:xfrm>
            <a:custGeom>
              <a:rect b="b" l="l" r="r" t="t"/>
              <a:pathLst>
                <a:path extrusionOk="0" h="407" w="402">
                  <a:moveTo>
                    <a:pt x="402" y="0"/>
                  </a:moveTo>
                  <a:lnTo>
                    <a:pt x="382" y="25"/>
                  </a:lnTo>
                  <a:lnTo>
                    <a:pt x="362" y="46"/>
                  </a:lnTo>
                  <a:cubicBezTo>
                    <a:pt x="362" y="46"/>
                    <a:pt x="341" y="66"/>
                    <a:pt x="321" y="86"/>
                  </a:cubicBezTo>
                  <a:cubicBezTo>
                    <a:pt x="321" y="107"/>
                    <a:pt x="296" y="107"/>
                    <a:pt x="296" y="127"/>
                  </a:cubicBezTo>
                  <a:cubicBezTo>
                    <a:pt x="275" y="152"/>
                    <a:pt x="275" y="173"/>
                    <a:pt x="255" y="173"/>
                  </a:cubicBezTo>
                  <a:cubicBezTo>
                    <a:pt x="234" y="193"/>
                    <a:pt x="234" y="213"/>
                    <a:pt x="214" y="234"/>
                  </a:cubicBezTo>
                  <a:cubicBezTo>
                    <a:pt x="214" y="234"/>
                    <a:pt x="194" y="254"/>
                    <a:pt x="194" y="280"/>
                  </a:cubicBezTo>
                  <a:cubicBezTo>
                    <a:pt x="148" y="300"/>
                    <a:pt x="128" y="341"/>
                    <a:pt x="87" y="361"/>
                  </a:cubicBezTo>
                  <a:cubicBezTo>
                    <a:pt x="67" y="381"/>
                    <a:pt x="41" y="381"/>
                    <a:pt x="41" y="381"/>
                  </a:cubicBezTo>
                  <a:cubicBezTo>
                    <a:pt x="21" y="407"/>
                    <a:pt x="21" y="407"/>
                    <a:pt x="0" y="407"/>
                  </a:cubicBezTo>
                  <a:cubicBezTo>
                    <a:pt x="21" y="407"/>
                    <a:pt x="41" y="407"/>
                    <a:pt x="67" y="381"/>
                  </a:cubicBezTo>
                  <a:cubicBezTo>
                    <a:pt x="87" y="381"/>
                    <a:pt x="107" y="361"/>
                    <a:pt x="128" y="361"/>
                  </a:cubicBezTo>
                  <a:cubicBezTo>
                    <a:pt x="148" y="341"/>
                    <a:pt x="194" y="320"/>
                    <a:pt x="214" y="280"/>
                  </a:cubicBezTo>
                  <a:cubicBezTo>
                    <a:pt x="234" y="280"/>
                    <a:pt x="234" y="254"/>
                    <a:pt x="255" y="234"/>
                  </a:cubicBezTo>
                  <a:lnTo>
                    <a:pt x="296" y="193"/>
                  </a:lnTo>
                  <a:cubicBezTo>
                    <a:pt x="296" y="173"/>
                    <a:pt x="321" y="173"/>
                    <a:pt x="321" y="152"/>
                  </a:cubicBezTo>
                  <a:cubicBezTo>
                    <a:pt x="341" y="127"/>
                    <a:pt x="341" y="107"/>
                    <a:pt x="362" y="86"/>
                  </a:cubicBezTo>
                  <a:cubicBezTo>
                    <a:pt x="362" y="86"/>
                    <a:pt x="362" y="66"/>
                    <a:pt x="382" y="46"/>
                  </a:cubicBezTo>
                  <a:cubicBezTo>
                    <a:pt x="382" y="25"/>
                    <a:pt x="382" y="25"/>
                    <a:pt x="402"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0"/>
            <p:cNvSpPr/>
            <p:nvPr/>
          </p:nvSpPr>
          <p:spPr>
            <a:xfrm>
              <a:off x="2209566" y="2916472"/>
              <a:ext cx="7611" cy="28227"/>
            </a:xfrm>
            <a:custGeom>
              <a:rect b="b" l="l" r="r" t="t"/>
              <a:pathLst>
                <a:path extrusionOk="0" h="382" w="103">
                  <a:moveTo>
                    <a:pt x="62" y="0"/>
                  </a:moveTo>
                  <a:lnTo>
                    <a:pt x="62" y="127"/>
                  </a:lnTo>
                  <a:cubicBezTo>
                    <a:pt x="42" y="168"/>
                    <a:pt x="42" y="188"/>
                    <a:pt x="42" y="209"/>
                  </a:cubicBezTo>
                  <a:cubicBezTo>
                    <a:pt x="21" y="275"/>
                    <a:pt x="21" y="336"/>
                    <a:pt x="1" y="382"/>
                  </a:cubicBezTo>
                  <a:cubicBezTo>
                    <a:pt x="42" y="336"/>
                    <a:pt x="62" y="295"/>
                    <a:pt x="82" y="229"/>
                  </a:cubicBezTo>
                  <a:cubicBezTo>
                    <a:pt x="82" y="209"/>
                    <a:pt x="103" y="168"/>
                    <a:pt x="103" y="127"/>
                  </a:cubicBezTo>
                  <a:cubicBezTo>
                    <a:pt x="103" y="102"/>
                    <a:pt x="82" y="82"/>
                    <a:pt x="82" y="61"/>
                  </a:cubicBezTo>
                  <a:lnTo>
                    <a:pt x="82"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0"/>
            <p:cNvSpPr/>
            <p:nvPr/>
          </p:nvSpPr>
          <p:spPr>
            <a:xfrm>
              <a:off x="2156215" y="2902137"/>
              <a:ext cx="6503" cy="36207"/>
            </a:xfrm>
            <a:custGeom>
              <a:rect b="b" l="l" r="r" t="t"/>
              <a:pathLst>
                <a:path extrusionOk="0" h="490" w="88">
                  <a:moveTo>
                    <a:pt x="1" y="1"/>
                  </a:moveTo>
                  <a:lnTo>
                    <a:pt x="1" y="42"/>
                  </a:lnTo>
                  <a:lnTo>
                    <a:pt x="1" y="67"/>
                  </a:lnTo>
                  <a:lnTo>
                    <a:pt x="1" y="128"/>
                  </a:lnTo>
                  <a:lnTo>
                    <a:pt x="1" y="235"/>
                  </a:lnTo>
                  <a:lnTo>
                    <a:pt x="1" y="362"/>
                  </a:lnTo>
                  <a:lnTo>
                    <a:pt x="1" y="489"/>
                  </a:lnTo>
                  <a:cubicBezTo>
                    <a:pt x="21" y="449"/>
                    <a:pt x="41" y="382"/>
                    <a:pt x="62" y="342"/>
                  </a:cubicBezTo>
                  <a:cubicBezTo>
                    <a:pt x="87" y="276"/>
                    <a:pt x="87" y="215"/>
                    <a:pt x="62" y="148"/>
                  </a:cubicBezTo>
                  <a:cubicBezTo>
                    <a:pt x="62" y="108"/>
                    <a:pt x="41" y="87"/>
                    <a:pt x="21" y="42"/>
                  </a:cubicBezTo>
                  <a:cubicBezTo>
                    <a:pt x="21" y="21"/>
                    <a:pt x="1" y="21"/>
                    <a:pt x="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0"/>
            <p:cNvSpPr/>
            <p:nvPr/>
          </p:nvSpPr>
          <p:spPr>
            <a:xfrm>
              <a:off x="2143801" y="2897630"/>
              <a:ext cx="7611" cy="29779"/>
            </a:xfrm>
            <a:custGeom>
              <a:rect b="b" l="l" r="r" t="t"/>
              <a:pathLst>
                <a:path extrusionOk="0" h="403" w="103">
                  <a:moveTo>
                    <a:pt x="103" y="1"/>
                  </a:moveTo>
                  <a:cubicBezTo>
                    <a:pt x="82" y="62"/>
                    <a:pt x="62" y="103"/>
                    <a:pt x="41" y="169"/>
                  </a:cubicBezTo>
                  <a:cubicBezTo>
                    <a:pt x="41" y="189"/>
                    <a:pt x="21" y="230"/>
                    <a:pt x="21" y="255"/>
                  </a:cubicBezTo>
                  <a:cubicBezTo>
                    <a:pt x="21" y="296"/>
                    <a:pt x="1" y="357"/>
                    <a:pt x="1" y="403"/>
                  </a:cubicBezTo>
                  <a:cubicBezTo>
                    <a:pt x="21" y="357"/>
                    <a:pt x="41" y="316"/>
                    <a:pt x="62" y="276"/>
                  </a:cubicBezTo>
                  <a:cubicBezTo>
                    <a:pt x="82" y="255"/>
                    <a:pt x="82" y="209"/>
                    <a:pt x="103" y="189"/>
                  </a:cubicBezTo>
                  <a:lnTo>
                    <a:pt x="103"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0"/>
            <p:cNvSpPr/>
            <p:nvPr/>
          </p:nvSpPr>
          <p:spPr>
            <a:xfrm>
              <a:off x="2149861" y="2800314"/>
              <a:ext cx="14335" cy="36133"/>
            </a:xfrm>
            <a:custGeom>
              <a:rect b="b" l="l" r="r" t="t"/>
              <a:pathLst>
                <a:path extrusionOk="0" h="489" w="194">
                  <a:moveTo>
                    <a:pt x="173" y="0"/>
                  </a:moveTo>
                  <a:cubicBezTo>
                    <a:pt x="173" y="21"/>
                    <a:pt x="173" y="46"/>
                    <a:pt x="148" y="46"/>
                  </a:cubicBezTo>
                  <a:lnTo>
                    <a:pt x="148" y="87"/>
                  </a:lnTo>
                  <a:cubicBezTo>
                    <a:pt x="127" y="107"/>
                    <a:pt x="127" y="107"/>
                    <a:pt x="127" y="128"/>
                  </a:cubicBezTo>
                  <a:cubicBezTo>
                    <a:pt x="107" y="148"/>
                    <a:pt x="87" y="194"/>
                    <a:pt x="87" y="234"/>
                  </a:cubicBezTo>
                  <a:cubicBezTo>
                    <a:pt x="66" y="255"/>
                    <a:pt x="66" y="301"/>
                    <a:pt x="46" y="341"/>
                  </a:cubicBezTo>
                  <a:cubicBezTo>
                    <a:pt x="21" y="382"/>
                    <a:pt x="21" y="428"/>
                    <a:pt x="0" y="489"/>
                  </a:cubicBezTo>
                  <a:cubicBezTo>
                    <a:pt x="66" y="428"/>
                    <a:pt x="107" y="362"/>
                    <a:pt x="127" y="275"/>
                  </a:cubicBezTo>
                  <a:cubicBezTo>
                    <a:pt x="148" y="255"/>
                    <a:pt x="148" y="214"/>
                    <a:pt x="173" y="194"/>
                  </a:cubicBezTo>
                  <a:cubicBezTo>
                    <a:pt x="173" y="128"/>
                    <a:pt x="193" y="67"/>
                    <a:pt x="173"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0"/>
            <p:cNvSpPr/>
            <p:nvPr/>
          </p:nvSpPr>
          <p:spPr>
            <a:xfrm>
              <a:off x="2162644" y="2801792"/>
              <a:ext cx="6059" cy="26749"/>
            </a:xfrm>
            <a:custGeom>
              <a:rect b="b" l="l" r="r" t="t"/>
              <a:pathLst>
                <a:path extrusionOk="0" h="362" w="82">
                  <a:moveTo>
                    <a:pt x="0" y="1"/>
                  </a:moveTo>
                  <a:lnTo>
                    <a:pt x="0" y="87"/>
                  </a:lnTo>
                  <a:cubicBezTo>
                    <a:pt x="20" y="108"/>
                    <a:pt x="20" y="153"/>
                    <a:pt x="20" y="174"/>
                  </a:cubicBezTo>
                  <a:cubicBezTo>
                    <a:pt x="20" y="194"/>
                    <a:pt x="41" y="235"/>
                    <a:pt x="41" y="255"/>
                  </a:cubicBezTo>
                  <a:cubicBezTo>
                    <a:pt x="41" y="301"/>
                    <a:pt x="61" y="321"/>
                    <a:pt x="61" y="362"/>
                  </a:cubicBezTo>
                  <a:cubicBezTo>
                    <a:pt x="61" y="301"/>
                    <a:pt x="82" y="235"/>
                    <a:pt x="61" y="174"/>
                  </a:cubicBezTo>
                  <a:cubicBezTo>
                    <a:pt x="41" y="108"/>
                    <a:pt x="20" y="47"/>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0"/>
            <p:cNvSpPr/>
            <p:nvPr/>
          </p:nvSpPr>
          <p:spPr>
            <a:xfrm>
              <a:off x="2134417" y="2797284"/>
              <a:ext cx="6133" cy="36207"/>
            </a:xfrm>
            <a:custGeom>
              <a:rect b="b" l="l" r="r" t="t"/>
              <a:pathLst>
                <a:path extrusionOk="0" h="490" w="83">
                  <a:moveTo>
                    <a:pt x="1" y="1"/>
                  </a:moveTo>
                  <a:lnTo>
                    <a:pt x="1" y="108"/>
                  </a:lnTo>
                  <a:cubicBezTo>
                    <a:pt x="1" y="128"/>
                    <a:pt x="21" y="169"/>
                    <a:pt x="21" y="189"/>
                  </a:cubicBezTo>
                  <a:lnTo>
                    <a:pt x="21" y="235"/>
                  </a:lnTo>
                  <a:cubicBezTo>
                    <a:pt x="21" y="235"/>
                    <a:pt x="21" y="255"/>
                    <a:pt x="41" y="275"/>
                  </a:cubicBezTo>
                  <a:lnTo>
                    <a:pt x="41" y="316"/>
                  </a:lnTo>
                  <a:cubicBezTo>
                    <a:pt x="62" y="362"/>
                    <a:pt x="62" y="403"/>
                    <a:pt x="62" y="443"/>
                  </a:cubicBezTo>
                  <a:lnTo>
                    <a:pt x="62" y="489"/>
                  </a:lnTo>
                  <a:cubicBezTo>
                    <a:pt x="82" y="469"/>
                    <a:pt x="82" y="443"/>
                    <a:pt x="82" y="423"/>
                  </a:cubicBezTo>
                  <a:lnTo>
                    <a:pt x="82" y="296"/>
                  </a:lnTo>
                  <a:lnTo>
                    <a:pt x="82" y="255"/>
                  </a:lnTo>
                  <a:cubicBezTo>
                    <a:pt x="82" y="235"/>
                    <a:pt x="62" y="214"/>
                    <a:pt x="62" y="189"/>
                  </a:cubicBezTo>
                  <a:cubicBezTo>
                    <a:pt x="62" y="148"/>
                    <a:pt x="41" y="128"/>
                    <a:pt x="41" y="108"/>
                  </a:cubicBezTo>
                  <a:cubicBezTo>
                    <a:pt x="21" y="62"/>
                    <a:pt x="1" y="41"/>
                    <a:pt x="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0"/>
            <p:cNvSpPr/>
            <p:nvPr/>
          </p:nvSpPr>
          <p:spPr>
            <a:xfrm>
              <a:off x="2120156" y="2795807"/>
              <a:ext cx="14335" cy="26749"/>
            </a:xfrm>
            <a:custGeom>
              <a:rect b="b" l="l" r="r" t="t"/>
              <a:pathLst>
                <a:path extrusionOk="0" h="362" w="194">
                  <a:moveTo>
                    <a:pt x="194" y="0"/>
                  </a:moveTo>
                  <a:cubicBezTo>
                    <a:pt x="194" y="6"/>
                    <a:pt x="194" y="13"/>
                    <a:pt x="193" y="21"/>
                  </a:cubicBezTo>
                  <a:lnTo>
                    <a:pt x="193" y="21"/>
                  </a:lnTo>
                  <a:cubicBezTo>
                    <a:pt x="193" y="21"/>
                    <a:pt x="193" y="21"/>
                    <a:pt x="194" y="21"/>
                  </a:cubicBezTo>
                  <a:lnTo>
                    <a:pt x="194" y="0"/>
                  </a:lnTo>
                  <a:close/>
                  <a:moveTo>
                    <a:pt x="193" y="21"/>
                  </a:moveTo>
                  <a:lnTo>
                    <a:pt x="193" y="21"/>
                  </a:lnTo>
                  <a:cubicBezTo>
                    <a:pt x="168" y="21"/>
                    <a:pt x="168" y="41"/>
                    <a:pt x="148" y="61"/>
                  </a:cubicBezTo>
                  <a:cubicBezTo>
                    <a:pt x="148" y="82"/>
                    <a:pt x="127" y="107"/>
                    <a:pt x="127" y="128"/>
                  </a:cubicBezTo>
                  <a:cubicBezTo>
                    <a:pt x="107" y="148"/>
                    <a:pt x="87" y="189"/>
                    <a:pt x="66" y="234"/>
                  </a:cubicBezTo>
                  <a:lnTo>
                    <a:pt x="66" y="209"/>
                  </a:lnTo>
                  <a:cubicBezTo>
                    <a:pt x="41" y="275"/>
                    <a:pt x="21" y="316"/>
                    <a:pt x="0" y="362"/>
                  </a:cubicBezTo>
                  <a:cubicBezTo>
                    <a:pt x="66" y="316"/>
                    <a:pt x="107" y="234"/>
                    <a:pt x="148" y="168"/>
                  </a:cubicBezTo>
                  <a:cubicBezTo>
                    <a:pt x="168" y="128"/>
                    <a:pt x="168" y="107"/>
                    <a:pt x="168" y="82"/>
                  </a:cubicBezTo>
                  <a:cubicBezTo>
                    <a:pt x="187" y="67"/>
                    <a:pt x="192" y="41"/>
                    <a:pt x="193" y="2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0"/>
            <p:cNvSpPr/>
            <p:nvPr/>
          </p:nvSpPr>
          <p:spPr>
            <a:xfrm>
              <a:off x="2181413" y="2809698"/>
              <a:ext cx="13966" cy="28301"/>
            </a:xfrm>
            <a:custGeom>
              <a:rect b="b" l="l" r="r" t="t"/>
              <a:pathLst>
                <a:path extrusionOk="0" h="383" w="189">
                  <a:moveTo>
                    <a:pt x="189" y="1"/>
                  </a:moveTo>
                  <a:cubicBezTo>
                    <a:pt x="168" y="21"/>
                    <a:pt x="148" y="67"/>
                    <a:pt x="128" y="107"/>
                  </a:cubicBezTo>
                  <a:cubicBezTo>
                    <a:pt x="102" y="128"/>
                    <a:pt x="82" y="174"/>
                    <a:pt x="61" y="214"/>
                  </a:cubicBezTo>
                  <a:cubicBezTo>
                    <a:pt x="61" y="235"/>
                    <a:pt x="61" y="235"/>
                    <a:pt x="41" y="255"/>
                  </a:cubicBezTo>
                  <a:cubicBezTo>
                    <a:pt x="41" y="275"/>
                    <a:pt x="21" y="301"/>
                    <a:pt x="21" y="321"/>
                  </a:cubicBezTo>
                  <a:cubicBezTo>
                    <a:pt x="0" y="341"/>
                    <a:pt x="0" y="362"/>
                    <a:pt x="0" y="382"/>
                  </a:cubicBezTo>
                  <a:cubicBezTo>
                    <a:pt x="21" y="362"/>
                    <a:pt x="41" y="341"/>
                    <a:pt x="61" y="301"/>
                  </a:cubicBezTo>
                  <a:cubicBezTo>
                    <a:pt x="82" y="301"/>
                    <a:pt x="82" y="275"/>
                    <a:pt x="102" y="255"/>
                  </a:cubicBezTo>
                  <a:cubicBezTo>
                    <a:pt x="128" y="235"/>
                    <a:pt x="128" y="214"/>
                    <a:pt x="128" y="194"/>
                  </a:cubicBezTo>
                  <a:cubicBezTo>
                    <a:pt x="148" y="174"/>
                    <a:pt x="168" y="128"/>
                    <a:pt x="168" y="87"/>
                  </a:cubicBezTo>
                  <a:cubicBezTo>
                    <a:pt x="189" y="67"/>
                    <a:pt x="189" y="46"/>
                    <a:pt x="189" y="21"/>
                  </a:cubicBezTo>
                  <a:lnTo>
                    <a:pt x="189"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0"/>
            <p:cNvSpPr/>
            <p:nvPr/>
          </p:nvSpPr>
          <p:spPr>
            <a:xfrm>
              <a:off x="2193827" y="2806669"/>
              <a:ext cx="9458" cy="32808"/>
            </a:xfrm>
            <a:custGeom>
              <a:rect b="b" l="l" r="r" t="t"/>
              <a:pathLst>
                <a:path extrusionOk="0" h="444" w="128">
                  <a:moveTo>
                    <a:pt x="0" y="1"/>
                  </a:moveTo>
                  <a:cubicBezTo>
                    <a:pt x="0" y="42"/>
                    <a:pt x="21" y="87"/>
                    <a:pt x="21" y="128"/>
                  </a:cubicBezTo>
                  <a:lnTo>
                    <a:pt x="41" y="148"/>
                  </a:lnTo>
                  <a:cubicBezTo>
                    <a:pt x="41" y="189"/>
                    <a:pt x="41" y="215"/>
                    <a:pt x="61" y="255"/>
                  </a:cubicBezTo>
                  <a:cubicBezTo>
                    <a:pt x="61" y="316"/>
                    <a:pt x="87" y="382"/>
                    <a:pt x="107" y="443"/>
                  </a:cubicBezTo>
                  <a:cubicBezTo>
                    <a:pt x="127" y="382"/>
                    <a:pt x="127" y="316"/>
                    <a:pt x="127" y="255"/>
                  </a:cubicBezTo>
                  <a:cubicBezTo>
                    <a:pt x="127" y="215"/>
                    <a:pt x="107" y="189"/>
                    <a:pt x="107" y="169"/>
                  </a:cubicBezTo>
                  <a:cubicBezTo>
                    <a:pt x="87" y="148"/>
                    <a:pt x="87" y="128"/>
                    <a:pt x="61" y="108"/>
                  </a:cubicBezTo>
                  <a:cubicBezTo>
                    <a:pt x="41" y="62"/>
                    <a:pt x="21" y="2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0"/>
            <p:cNvSpPr/>
            <p:nvPr/>
          </p:nvSpPr>
          <p:spPr>
            <a:xfrm>
              <a:off x="2211117" y="2813097"/>
              <a:ext cx="15444" cy="32734"/>
            </a:xfrm>
            <a:custGeom>
              <a:rect b="b" l="l" r="r" t="t"/>
              <a:pathLst>
                <a:path extrusionOk="0" h="443" w="209">
                  <a:moveTo>
                    <a:pt x="209" y="0"/>
                  </a:moveTo>
                  <a:cubicBezTo>
                    <a:pt x="209" y="21"/>
                    <a:pt x="209" y="21"/>
                    <a:pt x="189" y="41"/>
                  </a:cubicBezTo>
                  <a:cubicBezTo>
                    <a:pt x="189" y="61"/>
                    <a:pt x="168" y="102"/>
                    <a:pt x="148" y="148"/>
                  </a:cubicBezTo>
                  <a:cubicBezTo>
                    <a:pt x="127" y="189"/>
                    <a:pt x="107" y="229"/>
                    <a:pt x="107" y="275"/>
                  </a:cubicBezTo>
                  <a:cubicBezTo>
                    <a:pt x="82" y="316"/>
                    <a:pt x="61" y="336"/>
                    <a:pt x="41" y="382"/>
                  </a:cubicBezTo>
                  <a:cubicBezTo>
                    <a:pt x="41" y="402"/>
                    <a:pt x="41" y="402"/>
                    <a:pt x="21" y="423"/>
                  </a:cubicBezTo>
                  <a:lnTo>
                    <a:pt x="0" y="443"/>
                  </a:lnTo>
                  <a:cubicBezTo>
                    <a:pt x="21" y="443"/>
                    <a:pt x="41" y="423"/>
                    <a:pt x="41" y="423"/>
                  </a:cubicBezTo>
                  <a:cubicBezTo>
                    <a:pt x="61" y="423"/>
                    <a:pt x="82" y="402"/>
                    <a:pt x="82" y="402"/>
                  </a:cubicBezTo>
                  <a:cubicBezTo>
                    <a:pt x="107" y="382"/>
                    <a:pt x="127" y="356"/>
                    <a:pt x="127" y="336"/>
                  </a:cubicBezTo>
                  <a:cubicBezTo>
                    <a:pt x="148" y="316"/>
                    <a:pt x="148" y="295"/>
                    <a:pt x="168" y="275"/>
                  </a:cubicBezTo>
                  <a:cubicBezTo>
                    <a:pt x="189" y="255"/>
                    <a:pt x="189" y="209"/>
                    <a:pt x="209" y="168"/>
                  </a:cubicBezTo>
                  <a:lnTo>
                    <a:pt x="209" y="82"/>
                  </a:lnTo>
                  <a:lnTo>
                    <a:pt x="209" y="41"/>
                  </a:lnTo>
                  <a:lnTo>
                    <a:pt x="209"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0"/>
            <p:cNvSpPr/>
            <p:nvPr/>
          </p:nvSpPr>
          <p:spPr>
            <a:xfrm>
              <a:off x="2226487" y="2816127"/>
              <a:ext cx="14409" cy="31257"/>
            </a:xfrm>
            <a:custGeom>
              <a:rect b="b" l="l" r="r" t="t"/>
              <a:pathLst>
                <a:path extrusionOk="0" h="423" w="195">
                  <a:moveTo>
                    <a:pt x="1" y="0"/>
                  </a:moveTo>
                  <a:cubicBezTo>
                    <a:pt x="26" y="41"/>
                    <a:pt x="26" y="61"/>
                    <a:pt x="47" y="107"/>
                  </a:cubicBezTo>
                  <a:cubicBezTo>
                    <a:pt x="87" y="168"/>
                    <a:pt x="108" y="234"/>
                    <a:pt x="153" y="295"/>
                  </a:cubicBezTo>
                  <a:cubicBezTo>
                    <a:pt x="153" y="341"/>
                    <a:pt x="174" y="382"/>
                    <a:pt x="174" y="422"/>
                  </a:cubicBezTo>
                  <a:cubicBezTo>
                    <a:pt x="194" y="382"/>
                    <a:pt x="194" y="361"/>
                    <a:pt x="174" y="315"/>
                  </a:cubicBezTo>
                  <a:cubicBezTo>
                    <a:pt x="174" y="295"/>
                    <a:pt x="174" y="254"/>
                    <a:pt x="153" y="234"/>
                  </a:cubicBezTo>
                  <a:cubicBezTo>
                    <a:pt x="153" y="188"/>
                    <a:pt x="128" y="168"/>
                    <a:pt x="128" y="148"/>
                  </a:cubicBezTo>
                  <a:cubicBezTo>
                    <a:pt x="108" y="127"/>
                    <a:pt x="87" y="107"/>
                    <a:pt x="67" y="61"/>
                  </a:cubicBezTo>
                  <a:cubicBezTo>
                    <a:pt x="47" y="41"/>
                    <a:pt x="26" y="20"/>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0"/>
            <p:cNvSpPr/>
            <p:nvPr/>
          </p:nvSpPr>
          <p:spPr>
            <a:xfrm>
              <a:off x="2245330" y="2814575"/>
              <a:ext cx="14335" cy="34286"/>
            </a:xfrm>
            <a:custGeom>
              <a:rect b="b" l="l" r="r" t="t"/>
              <a:pathLst>
                <a:path extrusionOk="0" h="464" w="194">
                  <a:moveTo>
                    <a:pt x="193" y="1"/>
                  </a:moveTo>
                  <a:cubicBezTo>
                    <a:pt x="173" y="21"/>
                    <a:pt x="173" y="62"/>
                    <a:pt x="153" y="108"/>
                  </a:cubicBezTo>
                  <a:cubicBezTo>
                    <a:pt x="153" y="128"/>
                    <a:pt x="127" y="148"/>
                    <a:pt x="107" y="169"/>
                  </a:cubicBezTo>
                  <a:cubicBezTo>
                    <a:pt x="107" y="209"/>
                    <a:pt x="87" y="235"/>
                    <a:pt x="66" y="275"/>
                  </a:cubicBezTo>
                  <a:lnTo>
                    <a:pt x="0" y="464"/>
                  </a:lnTo>
                  <a:cubicBezTo>
                    <a:pt x="26" y="443"/>
                    <a:pt x="46" y="423"/>
                    <a:pt x="87" y="403"/>
                  </a:cubicBezTo>
                  <a:cubicBezTo>
                    <a:pt x="107" y="362"/>
                    <a:pt x="127" y="336"/>
                    <a:pt x="153" y="296"/>
                  </a:cubicBezTo>
                  <a:cubicBezTo>
                    <a:pt x="173" y="275"/>
                    <a:pt x="173" y="235"/>
                    <a:pt x="193" y="209"/>
                  </a:cubicBezTo>
                  <a:lnTo>
                    <a:pt x="193" y="82"/>
                  </a:lnTo>
                  <a:lnTo>
                    <a:pt x="193"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0"/>
            <p:cNvSpPr/>
            <p:nvPr/>
          </p:nvSpPr>
          <p:spPr>
            <a:xfrm>
              <a:off x="2203211" y="2783023"/>
              <a:ext cx="12488" cy="31626"/>
            </a:xfrm>
            <a:custGeom>
              <a:rect b="b" l="l" r="r" t="t"/>
              <a:pathLst>
                <a:path extrusionOk="0" h="428" w="169">
                  <a:moveTo>
                    <a:pt x="148" y="0"/>
                  </a:moveTo>
                  <a:cubicBezTo>
                    <a:pt x="148" y="67"/>
                    <a:pt x="128" y="107"/>
                    <a:pt x="107" y="173"/>
                  </a:cubicBezTo>
                  <a:cubicBezTo>
                    <a:pt x="87" y="194"/>
                    <a:pt x="87" y="214"/>
                    <a:pt x="62" y="255"/>
                  </a:cubicBezTo>
                  <a:cubicBezTo>
                    <a:pt x="62" y="280"/>
                    <a:pt x="41" y="341"/>
                    <a:pt x="21" y="382"/>
                  </a:cubicBezTo>
                  <a:cubicBezTo>
                    <a:pt x="21" y="382"/>
                    <a:pt x="0" y="407"/>
                    <a:pt x="0" y="428"/>
                  </a:cubicBezTo>
                  <a:cubicBezTo>
                    <a:pt x="41" y="407"/>
                    <a:pt x="87" y="341"/>
                    <a:pt x="107" y="301"/>
                  </a:cubicBezTo>
                  <a:cubicBezTo>
                    <a:pt x="128" y="255"/>
                    <a:pt x="148" y="234"/>
                    <a:pt x="148" y="194"/>
                  </a:cubicBezTo>
                  <a:cubicBezTo>
                    <a:pt x="168" y="128"/>
                    <a:pt x="168" y="67"/>
                    <a:pt x="148"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0"/>
            <p:cNvSpPr/>
            <p:nvPr/>
          </p:nvSpPr>
          <p:spPr>
            <a:xfrm>
              <a:off x="2214073" y="2783023"/>
              <a:ext cx="7980" cy="36133"/>
            </a:xfrm>
            <a:custGeom>
              <a:rect b="b" l="l" r="r" t="t"/>
              <a:pathLst>
                <a:path extrusionOk="0" h="489" w="108">
                  <a:moveTo>
                    <a:pt x="1" y="0"/>
                  </a:moveTo>
                  <a:cubicBezTo>
                    <a:pt x="1" y="67"/>
                    <a:pt x="21" y="107"/>
                    <a:pt x="21" y="173"/>
                  </a:cubicBezTo>
                  <a:cubicBezTo>
                    <a:pt x="42" y="234"/>
                    <a:pt x="42" y="321"/>
                    <a:pt x="67" y="382"/>
                  </a:cubicBezTo>
                  <a:lnTo>
                    <a:pt x="67" y="489"/>
                  </a:lnTo>
                  <a:cubicBezTo>
                    <a:pt x="87" y="448"/>
                    <a:pt x="108" y="382"/>
                    <a:pt x="108" y="321"/>
                  </a:cubicBezTo>
                  <a:cubicBezTo>
                    <a:pt x="108" y="301"/>
                    <a:pt x="87" y="280"/>
                    <a:pt x="87" y="255"/>
                  </a:cubicBezTo>
                  <a:lnTo>
                    <a:pt x="87" y="194"/>
                  </a:lnTo>
                  <a:cubicBezTo>
                    <a:pt x="67" y="173"/>
                    <a:pt x="67" y="128"/>
                    <a:pt x="42" y="107"/>
                  </a:cubicBezTo>
                  <a:cubicBezTo>
                    <a:pt x="42" y="67"/>
                    <a:pt x="21" y="46"/>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0"/>
            <p:cNvSpPr/>
            <p:nvPr/>
          </p:nvSpPr>
          <p:spPr>
            <a:xfrm>
              <a:off x="2234394" y="2781546"/>
              <a:ext cx="15887" cy="34656"/>
            </a:xfrm>
            <a:custGeom>
              <a:rect b="b" l="l" r="r" t="t"/>
              <a:pathLst>
                <a:path extrusionOk="0" h="469" w="215">
                  <a:moveTo>
                    <a:pt x="194" y="0"/>
                  </a:moveTo>
                  <a:cubicBezTo>
                    <a:pt x="194" y="20"/>
                    <a:pt x="194" y="46"/>
                    <a:pt x="174" y="66"/>
                  </a:cubicBezTo>
                  <a:cubicBezTo>
                    <a:pt x="174" y="87"/>
                    <a:pt x="174" y="107"/>
                    <a:pt x="148" y="127"/>
                  </a:cubicBezTo>
                  <a:cubicBezTo>
                    <a:pt x="148" y="148"/>
                    <a:pt x="128" y="173"/>
                    <a:pt x="128" y="193"/>
                  </a:cubicBezTo>
                  <a:cubicBezTo>
                    <a:pt x="107" y="234"/>
                    <a:pt x="87" y="300"/>
                    <a:pt x="67" y="361"/>
                  </a:cubicBezTo>
                  <a:cubicBezTo>
                    <a:pt x="46" y="402"/>
                    <a:pt x="21" y="427"/>
                    <a:pt x="1" y="468"/>
                  </a:cubicBezTo>
                  <a:cubicBezTo>
                    <a:pt x="67" y="448"/>
                    <a:pt x="107" y="402"/>
                    <a:pt x="148" y="341"/>
                  </a:cubicBezTo>
                  <a:cubicBezTo>
                    <a:pt x="174" y="300"/>
                    <a:pt x="194" y="234"/>
                    <a:pt x="214" y="173"/>
                  </a:cubicBezTo>
                  <a:cubicBezTo>
                    <a:pt x="214" y="107"/>
                    <a:pt x="214" y="46"/>
                    <a:pt x="194"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0"/>
            <p:cNvSpPr/>
            <p:nvPr/>
          </p:nvSpPr>
          <p:spPr>
            <a:xfrm>
              <a:off x="2168629" y="2778516"/>
              <a:ext cx="14335" cy="29779"/>
            </a:xfrm>
            <a:custGeom>
              <a:rect b="b" l="l" r="r" t="t"/>
              <a:pathLst>
                <a:path extrusionOk="0" h="403" w="194">
                  <a:moveTo>
                    <a:pt x="194" y="0"/>
                  </a:moveTo>
                  <a:cubicBezTo>
                    <a:pt x="194" y="41"/>
                    <a:pt x="173" y="61"/>
                    <a:pt x="148" y="107"/>
                  </a:cubicBezTo>
                  <a:lnTo>
                    <a:pt x="148" y="168"/>
                  </a:lnTo>
                  <a:cubicBezTo>
                    <a:pt x="128" y="189"/>
                    <a:pt x="128" y="189"/>
                    <a:pt x="107" y="214"/>
                  </a:cubicBezTo>
                  <a:lnTo>
                    <a:pt x="107" y="255"/>
                  </a:lnTo>
                  <a:cubicBezTo>
                    <a:pt x="107" y="255"/>
                    <a:pt x="87" y="275"/>
                    <a:pt x="87" y="295"/>
                  </a:cubicBezTo>
                  <a:cubicBezTo>
                    <a:pt x="67" y="316"/>
                    <a:pt x="67" y="341"/>
                    <a:pt x="46" y="362"/>
                  </a:cubicBezTo>
                  <a:cubicBezTo>
                    <a:pt x="21" y="382"/>
                    <a:pt x="21" y="382"/>
                    <a:pt x="1" y="402"/>
                  </a:cubicBezTo>
                  <a:cubicBezTo>
                    <a:pt x="21" y="382"/>
                    <a:pt x="46" y="382"/>
                    <a:pt x="67" y="382"/>
                  </a:cubicBezTo>
                  <a:cubicBezTo>
                    <a:pt x="67" y="362"/>
                    <a:pt x="87" y="362"/>
                    <a:pt x="87" y="341"/>
                  </a:cubicBezTo>
                  <a:cubicBezTo>
                    <a:pt x="107" y="316"/>
                    <a:pt x="128" y="316"/>
                    <a:pt x="128" y="295"/>
                  </a:cubicBezTo>
                  <a:cubicBezTo>
                    <a:pt x="148" y="275"/>
                    <a:pt x="148" y="275"/>
                    <a:pt x="148" y="255"/>
                  </a:cubicBezTo>
                  <a:cubicBezTo>
                    <a:pt x="173" y="234"/>
                    <a:pt x="173" y="214"/>
                    <a:pt x="173" y="214"/>
                  </a:cubicBezTo>
                  <a:cubicBezTo>
                    <a:pt x="194" y="168"/>
                    <a:pt x="194" y="128"/>
                    <a:pt x="194" y="87"/>
                  </a:cubicBezTo>
                  <a:lnTo>
                    <a:pt x="194"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0"/>
            <p:cNvSpPr/>
            <p:nvPr/>
          </p:nvSpPr>
          <p:spPr>
            <a:xfrm>
              <a:off x="2184442" y="2781546"/>
              <a:ext cx="6429" cy="37611"/>
            </a:xfrm>
            <a:custGeom>
              <a:rect b="b" l="l" r="r" t="t"/>
              <a:pathLst>
                <a:path extrusionOk="0" h="509" w="87">
                  <a:moveTo>
                    <a:pt x="0" y="0"/>
                  </a:moveTo>
                  <a:cubicBezTo>
                    <a:pt x="0" y="46"/>
                    <a:pt x="0" y="66"/>
                    <a:pt x="20" y="107"/>
                  </a:cubicBezTo>
                  <a:lnTo>
                    <a:pt x="20" y="193"/>
                  </a:lnTo>
                  <a:lnTo>
                    <a:pt x="20" y="214"/>
                  </a:lnTo>
                  <a:cubicBezTo>
                    <a:pt x="20" y="254"/>
                    <a:pt x="41" y="275"/>
                    <a:pt x="41" y="321"/>
                  </a:cubicBezTo>
                  <a:lnTo>
                    <a:pt x="41" y="341"/>
                  </a:lnTo>
                  <a:lnTo>
                    <a:pt x="41" y="427"/>
                  </a:lnTo>
                  <a:lnTo>
                    <a:pt x="41" y="468"/>
                  </a:lnTo>
                  <a:lnTo>
                    <a:pt x="41" y="509"/>
                  </a:lnTo>
                  <a:cubicBezTo>
                    <a:pt x="41" y="488"/>
                    <a:pt x="61" y="468"/>
                    <a:pt x="61" y="448"/>
                  </a:cubicBezTo>
                  <a:cubicBezTo>
                    <a:pt x="61" y="427"/>
                    <a:pt x="87" y="402"/>
                    <a:pt x="87" y="382"/>
                  </a:cubicBezTo>
                  <a:lnTo>
                    <a:pt x="87" y="234"/>
                  </a:lnTo>
                  <a:cubicBezTo>
                    <a:pt x="87" y="193"/>
                    <a:pt x="61" y="148"/>
                    <a:pt x="61" y="107"/>
                  </a:cubicBezTo>
                  <a:cubicBezTo>
                    <a:pt x="41" y="66"/>
                    <a:pt x="20" y="20"/>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0"/>
            <p:cNvSpPr/>
            <p:nvPr/>
          </p:nvSpPr>
          <p:spPr>
            <a:xfrm>
              <a:off x="2135895" y="2772087"/>
              <a:ext cx="18916" cy="28301"/>
            </a:xfrm>
            <a:custGeom>
              <a:rect b="b" l="l" r="r" t="t"/>
              <a:pathLst>
                <a:path extrusionOk="0" h="383" w="256">
                  <a:moveTo>
                    <a:pt x="255" y="1"/>
                  </a:moveTo>
                  <a:cubicBezTo>
                    <a:pt x="255" y="21"/>
                    <a:pt x="235" y="47"/>
                    <a:pt x="235" y="67"/>
                  </a:cubicBezTo>
                  <a:lnTo>
                    <a:pt x="210" y="87"/>
                  </a:lnTo>
                  <a:cubicBezTo>
                    <a:pt x="210" y="108"/>
                    <a:pt x="189" y="148"/>
                    <a:pt x="169" y="174"/>
                  </a:cubicBezTo>
                  <a:cubicBezTo>
                    <a:pt x="169" y="194"/>
                    <a:pt x="148" y="235"/>
                    <a:pt x="128" y="255"/>
                  </a:cubicBezTo>
                  <a:cubicBezTo>
                    <a:pt x="108" y="276"/>
                    <a:pt x="82" y="321"/>
                    <a:pt x="62" y="342"/>
                  </a:cubicBezTo>
                  <a:lnTo>
                    <a:pt x="42" y="362"/>
                  </a:lnTo>
                  <a:cubicBezTo>
                    <a:pt x="21" y="382"/>
                    <a:pt x="21" y="382"/>
                    <a:pt x="1" y="382"/>
                  </a:cubicBezTo>
                  <a:lnTo>
                    <a:pt x="62" y="382"/>
                  </a:lnTo>
                  <a:cubicBezTo>
                    <a:pt x="108" y="362"/>
                    <a:pt x="128" y="342"/>
                    <a:pt x="148" y="321"/>
                  </a:cubicBezTo>
                  <a:cubicBezTo>
                    <a:pt x="169" y="301"/>
                    <a:pt x="189" y="276"/>
                    <a:pt x="210" y="235"/>
                  </a:cubicBezTo>
                  <a:cubicBezTo>
                    <a:pt x="210" y="215"/>
                    <a:pt x="235" y="194"/>
                    <a:pt x="235" y="148"/>
                  </a:cubicBezTo>
                  <a:cubicBezTo>
                    <a:pt x="255" y="128"/>
                    <a:pt x="255" y="108"/>
                    <a:pt x="255" y="87"/>
                  </a:cubicBezTo>
                  <a:lnTo>
                    <a:pt x="255"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0"/>
            <p:cNvSpPr/>
            <p:nvPr/>
          </p:nvSpPr>
          <p:spPr>
            <a:xfrm>
              <a:off x="2154737" y="2770610"/>
              <a:ext cx="6059" cy="39163"/>
            </a:xfrm>
            <a:custGeom>
              <a:rect b="b" l="l" r="r" t="t"/>
              <a:pathLst>
                <a:path extrusionOk="0" h="530" w="82">
                  <a:moveTo>
                    <a:pt x="0" y="1"/>
                  </a:moveTo>
                  <a:lnTo>
                    <a:pt x="0" y="1"/>
                  </a:lnTo>
                  <a:cubicBezTo>
                    <a:pt x="0" y="41"/>
                    <a:pt x="21" y="87"/>
                    <a:pt x="21" y="128"/>
                  </a:cubicBezTo>
                  <a:lnTo>
                    <a:pt x="21" y="255"/>
                  </a:lnTo>
                  <a:lnTo>
                    <a:pt x="21" y="382"/>
                  </a:lnTo>
                  <a:lnTo>
                    <a:pt x="21" y="530"/>
                  </a:lnTo>
                  <a:cubicBezTo>
                    <a:pt x="61" y="448"/>
                    <a:pt x="82" y="382"/>
                    <a:pt x="82" y="296"/>
                  </a:cubicBezTo>
                  <a:lnTo>
                    <a:pt x="82" y="194"/>
                  </a:lnTo>
                  <a:cubicBezTo>
                    <a:pt x="61" y="148"/>
                    <a:pt x="61" y="107"/>
                    <a:pt x="41" y="67"/>
                  </a:cubicBezTo>
                  <a:cubicBezTo>
                    <a:pt x="21" y="41"/>
                    <a:pt x="0" y="2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0"/>
            <p:cNvSpPr/>
            <p:nvPr/>
          </p:nvSpPr>
          <p:spPr>
            <a:xfrm>
              <a:off x="2159245" y="2751841"/>
              <a:ext cx="15813" cy="28227"/>
            </a:xfrm>
            <a:custGeom>
              <a:rect b="b" l="l" r="r" t="t"/>
              <a:pathLst>
                <a:path extrusionOk="0" h="382" w="214">
                  <a:moveTo>
                    <a:pt x="194" y="0"/>
                  </a:moveTo>
                  <a:lnTo>
                    <a:pt x="194" y="41"/>
                  </a:lnTo>
                  <a:cubicBezTo>
                    <a:pt x="173" y="66"/>
                    <a:pt x="173" y="87"/>
                    <a:pt x="148" y="107"/>
                  </a:cubicBezTo>
                  <a:cubicBezTo>
                    <a:pt x="148" y="127"/>
                    <a:pt x="128" y="148"/>
                    <a:pt x="128" y="168"/>
                  </a:cubicBezTo>
                  <a:cubicBezTo>
                    <a:pt x="107" y="194"/>
                    <a:pt x="107" y="214"/>
                    <a:pt x="87" y="234"/>
                  </a:cubicBezTo>
                  <a:cubicBezTo>
                    <a:pt x="66" y="275"/>
                    <a:pt x="46" y="321"/>
                    <a:pt x="0" y="382"/>
                  </a:cubicBezTo>
                  <a:cubicBezTo>
                    <a:pt x="66" y="341"/>
                    <a:pt x="107" y="321"/>
                    <a:pt x="128" y="275"/>
                  </a:cubicBezTo>
                  <a:cubicBezTo>
                    <a:pt x="173" y="234"/>
                    <a:pt x="194" y="194"/>
                    <a:pt x="194" y="127"/>
                  </a:cubicBezTo>
                  <a:cubicBezTo>
                    <a:pt x="214" y="87"/>
                    <a:pt x="214" y="41"/>
                    <a:pt x="194"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0"/>
            <p:cNvSpPr/>
            <p:nvPr/>
          </p:nvSpPr>
          <p:spPr>
            <a:xfrm>
              <a:off x="2176536" y="2756718"/>
              <a:ext cx="3103" cy="31257"/>
            </a:xfrm>
            <a:custGeom>
              <a:rect b="b" l="l" r="r" t="t"/>
              <a:pathLst>
                <a:path extrusionOk="0" h="423" w="42">
                  <a:moveTo>
                    <a:pt x="0" y="0"/>
                  </a:moveTo>
                  <a:lnTo>
                    <a:pt x="0" y="21"/>
                  </a:lnTo>
                  <a:lnTo>
                    <a:pt x="0" y="102"/>
                  </a:lnTo>
                  <a:lnTo>
                    <a:pt x="0" y="209"/>
                  </a:lnTo>
                  <a:lnTo>
                    <a:pt x="0" y="255"/>
                  </a:lnTo>
                  <a:lnTo>
                    <a:pt x="0" y="316"/>
                  </a:lnTo>
                  <a:lnTo>
                    <a:pt x="0" y="356"/>
                  </a:lnTo>
                  <a:lnTo>
                    <a:pt x="0" y="423"/>
                  </a:lnTo>
                  <a:cubicBezTo>
                    <a:pt x="21" y="402"/>
                    <a:pt x="41" y="356"/>
                    <a:pt x="41" y="316"/>
                  </a:cubicBezTo>
                  <a:lnTo>
                    <a:pt x="41" y="255"/>
                  </a:lnTo>
                  <a:lnTo>
                    <a:pt x="41" y="229"/>
                  </a:lnTo>
                  <a:lnTo>
                    <a:pt x="41" y="209"/>
                  </a:lnTo>
                  <a:lnTo>
                    <a:pt x="41" y="148"/>
                  </a:lnTo>
                  <a:lnTo>
                    <a:pt x="41" y="102"/>
                  </a:lnTo>
                  <a:cubicBezTo>
                    <a:pt x="21" y="61"/>
                    <a:pt x="21" y="21"/>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0"/>
            <p:cNvSpPr/>
            <p:nvPr/>
          </p:nvSpPr>
          <p:spPr>
            <a:xfrm>
              <a:off x="2192275" y="2756718"/>
              <a:ext cx="11010" cy="31257"/>
            </a:xfrm>
            <a:custGeom>
              <a:rect b="b" l="l" r="r" t="t"/>
              <a:pathLst>
                <a:path extrusionOk="0" h="423" w="149">
                  <a:moveTo>
                    <a:pt x="128" y="0"/>
                  </a:moveTo>
                  <a:cubicBezTo>
                    <a:pt x="128" y="21"/>
                    <a:pt x="108" y="21"/>
                    <a:pt x="108" y="41"/>
                  </a:cubicBezTo>
                  <a:cubicBezTo>
                    <a:pt x="108" y="61"/>
                    <a:pt x="108" y="102"/>
                    <a:pt x="82" y="148"/>
                  </a:cubicBezTo>
                  <a:cubicBezTo>
                    <a:pt x="82" y="168"/>
                    <a:pt x="62" y="209"/>
                    <a:pt x="62" y="255"/>
                  </a:cubicBezTo>
                  <a:cubicBezTo>
                    <a:pt x="42" y="295"/>
                    <a:pt x="42" y="316"/>
                    <a:pt x="21" y="356"/>
                  </a:cubicBezTo>
                  <a:cubicBezTo>
                    <a:pt x="21" y="382"/>
                    <a:pt x="1" y="402"/>
                    <a:pt x="1" y="423"/>
                  </a:cubicBezTo>
                  <a:cubicBezTo>
                    <a:pt x="21" y="402"/>
                    <a:pt x="42" y="382"/>
                    <a:pt x="62" y="356"/>
                  </a:cubicBezTo>
                  <a:cubicBezTo>
                    <a:pt x="108" y="316"/>
                    <a:pt x="108" y="275"/>
                    <a:pt x="128" y="229"/>
                  </a:cubicBezTo>
                  <a:cubicBezTo>
                    <a:pt x="148" y="168"/>
                    <a:pt x="148" y="102"/>
                    <a:pt x="128" y="41"/>
                  </a:cubicBezTo>
                  <a:lnTo>
                    <a:pt x="128"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0"/>
            <p:cNvSpPr/>
            <p:nvPr/>
          </p:nvSpPr>
          <p:spPr>
            <a:xfrm>
              <a:off x="2203211" y="2759747"/>
              <a:ext cx="7980" cy="28227"/>
            </a:xfrm>
            <a:custGeom>
              <a:rect b="b" l="l" r="r" t="t"/>
              <a:pathLst>
                <a:path extrusionOk="0" h="382" w="108">
                  <a:moveTo>
                    <a:pt x="0" y="0"/>
                  </a:moveTo>
                  <a:lnTo>
                    <a:pt x="0" y="20"/>
                  </a:lnTo>
                  <a:cubicBezTo>
                    <a:pt x="21" y="41"/>
                    <a:pt x="21" y="87"/>
                    <a:pt x="21" y="107"/>
                  </a:cubicBezTo>
                  <a:cubicBezTo>
                    <a:pt x="41" y="148"/>
                    <a:pt x="41" y="188"/>
                    <a:pt x="41" y="234"/>
                  </a:cubicBezTo>
                  <a:cubicBezTo>
                    <a:pt x="62" y="275"/>
                    <a:pt x="62" y="341"/>
                    <a:pt x="87" y="382"/>
                  </a:cubicBezTo>
                  <a:cubicBezTo>
                    <a:pt x="87" y="341"/>
                    <a:pt x="107" y="275"/>
                    <a:pt x="107" y="234"/>
                  </a:cubicBezTo>
                  <a:lnTo>
                    <a:pt x="107" y="168"/>
                  </a:lnTo>
                  <a:cubicBezTo>
                    <a:pt x="87" y="148"/>
                    <a:pt x="87" y="107"/>
                    <a:pt x="62" y="87"/>
                  </a:cubicBezTo>
                  <a:cubicBezTo>
                    <a:pt x="62" y="61"/>
                    <a:pt x="41" y="61"/>
                    <a:pt x="41" y="41"/>
                  </a:cubicBezTo>
                  <a:lnTo>
                    <a:pt x="0"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0"/>
            <p:cNvSpPr/>
            <p:nvPr/>
          </p:nvSpPr>
          <p:spPr>
            <a:xfrm>
              <a:off x="2219024" y="2753319"/>
              <a:ext cx="9458" cy="31626"/>
            </a:xfrm>
            <a:custGeom>
              <a:rect b="b" l="l" r="r" t="t"/>
              <a:pathLst>
                <a:path extrusionOk="0" h="428" w="128">
                  <a:moveTo>
                    <a:pt x="102" y="1"/>
                  </a:moveTo>
                  <a:cubicBezTo>
                    <a:pt x="102" y="46"/>
                    <a:pt x="82" y="67"/>
                    <a:pt x="82" y="107"/>
                  </a:cubicBezTo>
                  <a:cubicBezTo>
                    <a:pt x="61" y="148"/>
                    <a:pt x="41" y="194"/>
                    <a:pt x="20" y="235"/>
                  </a:cubicBezTo>
                  <a:cubicBezTo>
                    <a:pt x="20" y="301"/>
                    <a:pt x="0" y="341"/>
                    <a:pt x="0" y="382"/>
                  </a:cubicBezTo>
                  <a:lnTo>
                    <a:pt x="0" y="428"/>
                  </a:lnTo>
                  <a:cubicBezTo>
                    <a:pt x="20" y="382"/>
                    <a:pt x="61" y="362"/>
                    <a:pt x="82" y="301"/>
                  </a:cubicBezTo>
                  <a:cubicBezTo>
                    <a:pt x="82" y="275"/>
                    <a:pt x="102" y="255"/>
                    <a:pt x="102" y="235"/>
                  </a:cubicBezTo>
                  <a:cubicBezTo>
                    <a:pt x="127" y="194"/>
                    <a:pt x="127" y="174"/>
                    <a:pt x="127" y="148"/>
                  </a:cubicBezTo>
                  <a:lnTo>
                    <a:pt x="127" y="67"/>
                  </a:lnTo>
                  <a:cubicBezTo>
                    <a:pt x="127" y="46"/>
                    <a:pt x="127" y="21"/>
                    <a:pt x="102"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0"/>
            <p:cNvSpPr/>
            <p:nvPr/>
          </p:nvSpPr>
          <p:spPr>
            <a:xfrm>
              <a:off x="2229886" y="2743935"/>
              <a:ext cx="12488" cy="47070"/>
            </a:xfrm>
            <a:custGeom>
              <a:rect b="b" l="l" r="r" t="t"/>
              <a:pathLst>
                <a:path extrusionOk="0" h="637" w="169">
                  <a:moveTo>
                    <a:pt x="1" y="0"/>
                  </a:moveTo>
                  <a:cubicBezTo>
                    <a:pt x="21" y="87"/>
                    <a:pt x="41" y="173"/>
                    <a:pt x="62" y="275"/>
                  </a:cubicBezTo>
                  <a:cubicBezTo>
                    <a:pt x="62" y="321"/>
                    <a:pt x="82" y="362"/>
                    <a:pt x="82" y="402"/>
                  </a:cubicBezTo>
                  <a:cubicBezTo>
                    <a:pt x="82" y="428"/>
                    <a:pt x="82" y="448"/>
                    <a:pt x="107" y="468"/>
                  </a:cubicBezTo>
                  <a:lnTo>
                    <a:pt x="107" y="529"/>
                  </a:lnTo>
                  <a:cubicBezTo>
                    <a:pt x="128" y="575"/>
                    <a:pt x="128" y="596"/>
                    <a:pt x="128" y="636"/>
                  </a:cubicBezTo>
                  <a:cubicBezTo>
                    <a:pt x="148" y="575"/>
                    <a:pt x="168" y="529"/>
                    <a:pt x="168" y="468"/>
                  </a:cubicBezTo>
                  <a:lnTo>
                    <a:pt x="168" y="448"/>
                  </a:lnTo>
                  <a:lnTo>
                    <a:pt x="168" y="382"/>
                  </a:lnTo>
                  <a:lnTo>
                    <a:pt x="168" y="341"/>
                  </a:lnTo>
                  <a:cubicBezTo>
                    <a:pt x="168" y="301"/>
                    <a:pt x="148" y="275"/>
                    <a:pt x="148" y="234"/>
                  </a:cubicBezTo>
                  <a:cubicBezTo>
                    <a:pt x="128" y="194"/>
                    <a:pt x="107" y="148"/>
                    <a:pt x="62" y="107"/>
                  </a:cubicBezTo>
                  <a:cubicBezTo>
                    <a:pt x="41" y="87"/>
                    <a:pt x="21" y="46"/>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0"/>
            <p:cNvSpPr/>
            <p:nvPr/>
          </p:nvSpPr>
          <p:spPr>
            <a:xfrm>
              <a:off x="2206241" y="2726644"/>
              <a:ext cx="6429" cy="34656"/>
            </a:xfrm>
            <a:custGeom>
              <a:rect b="b" l="l" r="r" t="t"/>
              <a:pathLst>
                <a:path extrusionOk="0" h="469" w="87">
                  <a:moveTo>
                    <a:pt x="0" y="0"/>
                  </a:moveTo>
                  <a:lnTo>
                    <a:pt x="0" y="26"/>
                  </a:lnTo>
                  <a:lnTo>
                    <a:pt x="0" y="173"/>
                  </a:lnTo>
                  <a:lnTo>
                    <a:pt x="0" y="255"/>
                  </a:lnTo>
                  <a:lnTo>
                    <a:pt x="0" y="362"/>
                  </a:lnTo>
                  <a:lnTo>
                    <a:pt x="0" y="468"/>
                  </a:lnTo>
                  <a:cubicBezTo>
                    <a:pt x="21" y="428"/>
                    <a:pt x="46" y="407"/>
                    <a:pt x="46" y="362"/>
                  </a:cubicBezTo>
                  <a:cubicBezTo>
                    <a:pt x="66" y="301"/>
                    <a:pt x="87" y="234"/>
                    <a:pt x="66" y="153"/>
                  </a:cubicBezTo>
                  <a:cubicBezTo>
                    <a:pt x="46" y="107"/>
                    <a:pt x="21" y="46"/>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0"/>
            <p:cNvSpPr/>
            <p:nvPr/>
          </p:nvSpPr>
          <p:spPr>
            <a:xfrm>
              <a:off x="2185920" y="2732999"/>
              <a:ext cx="7980" cy="25271"/>
            </a:xfrm>
            <a:custGeom>
              <a:rect b="b" l="l" r="r" t="t"/>
              <a:pathLst>
                <a:path extrusionOk="0" h="342" w="108">
                  <a:moveTo>
                    <a:pt x="0" y="1"/>
                  </a:moveTo>
                  <a:lnTo>
                    <a:pt x="0" y="42"/>
                  </a:lnTo>
                  <a:cubicBezTo>
                    <a:pt x="0" y="67"/>
                    <a:pt x="21" y="87"/>
                    <a:pt x="21" y="108"/>
                  </a:cubicBezTo>
                  <a:cubicBezTo>
                    <a:pt x="21" y="108"/>
                    <a:pt x="21" y="128"/>
                    <a:pt x="41" y="148"/>
                  </a:cubicBezTo>
                  <a:cubicBezTo>
                    <a:pt x="41" y="194"/>
                    <a:pt x="67" y="215"/>
                    <a:pt x="67" y="255"/>
                  </a:cubicBezTo>
                  <a:lnTo>
                    <a:pt x="87" y="276"/>
                  </a:lnTo>
                  <a:cubicBezTo>
                    <a:pt x="87" y="296"/>
                    <a:pt x="107" y="321"/>
                    <a:pt x="107" y="342"/>
                  </a:cubicBezTo>
                  <a:lnTo>
                    <a:pt x="107" y="235"/>
                  </a:lnTo>
                  <a:cubicBezTo>
                    <a:pt x="107" y="215"/>
                    <a:pt x="107" y="169"/>
                    <a:pt x="87" y="148"/>
                  </a:cubicBezTo>
                  <a:cubicBezTo>
                    <a:pt x="87" y="128"/>
                    <a:pt x="87" y="128"/>
                    <a:pt x="67" y="108"/>
                  </a:cubicBezTo>
                  <a:cubicBezTo>
                    <a:pt x="67" y="87"/>
                    <a:pt x="41" y="67"/>
                    <a:pt x="41" y="42"/>
                  </a:cubicBezTo>
                  <a:cubicBezTo>
                    <a:pt x="21" y="21"/>
                    <a:pt x="0" y="2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0"/>
            <p:cNvSpPr/>
            <p:nvPr/>
          </p:nvSpPr>
          <p:spPr>
            <a:xfrm>
              <a:off x="2170107" y="2731521"/>
              <a:ext cx="15887" cy="17365"/>
            </a:xfrm>
            <a:custGeom>
              <a:rect b="b" l="l" r="r" t="t"/>
              <a:pathLst>
                <a:path extrusionOk="0" h="235" w="215">
                  <a:moveTo>
                    <a:pt x="214" y="1"/>
                  </a:moveTo>
                  <a:cubicBezTo>
                    <a:pt x="214" y="1"/>
                    <a:pt x="194" y="21"/>
                    <a:pt x="174" y="21"/>
                  </a:cubicBezTo>
                  <a:cubicBezTo>
                    <a:pt x="174" y="41"/>
                    <a:pt x="153" y="41"/>
                    <a:pt x="153" y="62"/>
                  </a:cubicBezTo>
                  <a:cubicBezTo>
                    <a:pt x="87" y="107"/>
                    <a:pt x="47" y="168"/>
                    <a:pt x="1" y="235"/>
                  </a:cubicBezTo>
                  <a:cubicBezTo>
                    <a:pt x="47" y="235"/>
                    <a:pt x="87" y="214"/>
                    <a:pt x="108" y="168"/>
                  </a:cubicBezTo>
                  <a:cubicBezTo>
                    <a:pt x="128" y="148"/>
                    <a:pt x="153" y="128"/>
                    <a:pt x="174" y="87"/>
                  </a:cubicBezTo>
                  <a:cubicBezTo>
                    <a:pt x="194" y="62"/>
                    <a:pt x="194" y="62"/>
                    <a:pt x="194" y="41"/>
                  </a:cubicBezTo>
                  <a:cubicBezTo>
                    <a:pt x="214" y="21"/>
                    <a:pt x="214" y="1"/>
                    <a:pt x="214"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0"/>
            <p:cNvSpPr/>
            <p:nvPr/>
          </p:nvSpPr>
          <p:spPr>
            <a:xfrm>
              <a:off x="2164122" y="2743935"/>
              <a:ext cx="4581" cy="23719"/>
            </a:xfrm>
            <a:custGeom>
              <a:rect b="b" l="l" r="r" t="t"/>
              <a:pathLst>
                <a:path extrusionOk="0" h="321" w="62">
                  <a:moveTo>
                    <a:pt x="41" y="0"/>
                  </a:moveTo>
                  <a:cubicBezTo>
                    <a:pt x="41" y="46"/>
                    <a:pt x="21" y="87"/>
                    <a:pt x="21" y="128"/>
                  </a:cubicBezTo>
                  <a:cubicBezTo>
                    <a:pt x="21" y="173"/>
                    <a:pt x="0" y="194"/>
                    <a:pt x="0" y="214"/>
                  </a:cubicBezTo>
                  <a:lnTo>
                    <a:pt x="0" y="321"/>
                  </a:lnTo>
                  <a:cubicBezTo>
                    <a:pt x="21" y="255"/>
                    <a:pt x="41" y="214"/>
                    <a:pt x="41" y="173"/>
                  </a:cubicBezTo>
                  <a:cubicBezTo>
                    <a:pt x="62" y="107"/>
                    <a:pt x="41" y="67"/>
                    <a:pt x="4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0"/>
            <p:cNvSpPr/>
            <p:nvPr/>
          </p:nvSpPr>
          <p:spPr>
            <a:xfrm>
              <a:off x="2187398" y="2707875"/>
              <a:ext cx="9532" cy="25197"/>
            </a:xfrm>
            <a:custGeom>
              <a:rect b="b" l="l" r="r" t="t"/>
              <a:pathLst>
                <a:path extrusionOk="0" h="341" w="129">
                  <a:moveTo>
                    <a:pt x="87" y="0"/>
                  </a:moveTo>
                  <a:cubicBezTo>
                    <a:pt x="96" y="10"/>
                    <a:pt x="100" y="20"/>
                    <a:pt x="105" y="29"/>
                  </a:cubicBezTo>
                  <a:lnTo>
                    <a:pt x="105" y="29"/>
                  </a:lnTo>
                  <a:cubicBezTo>
                    <a:pt x="106" y="28"/>
                    <a:pt x="107" y="27"/>
                    <a:pt x="108" y="26"/>
                  </a:cubicBezTo>
                  <a:lnTo>
                    <a:pt x="108" y="0"/>
                  </a:lnTo>
                  <a:close/>
                  <a:moveTo>
                    <a:pt x="105" y="29"/>
                  </a:moveTo>
                  <a:lnTo>
                    <a:pt x="105" y="29"/>
                  </a:lnTo>
                  <a:cubicBezTo>
                    <a:pt x="87" y="48"/>
                    <a:pt x="87" y="67"/>
                    <a:pt x="87" y="87"/>
                  </a:cubicBezTo>
                  <a:cubicBezTo>
                    <a:pt x="67" y="127"/>
                    <a:pt x="67" y="153"/>
                    <a:pt x="47" y="193"/>
                  </a:cubicBezTo>
                  <a:cubicBezTo>
                    <a:pt x="47" y="214"/>
                    <a:pt x="47" y="214"/>
                    <a:pt x="21" y="234"/>
                  </a:cubicBezTo>
                  <a:lnTo>
                    <a:pt x="21" y="280"/>
                  </a:lnTo>
                  <a:cubicBezTo>
                    <a:pt x="21" y="300"/>
                    <a:pt x="21" y="321"/>
                    <a:pt x="1" y="341"/>
                  </a:cubicBezTo>
                  <a:cubicBezTo>
                    <a:pt x="21" y="341"/>
                    <a:pt x="47" y="321"/>
                    <a:pt x="67" y="300"/>
                  </a:cubicBezTo>
                  <a:cubicBezTo>
                    <a:pt x="67" y="280"/>
                    <a:pt x="67" y="280"/>
                    <a:pt x="87" y="254"/>
                  </a:cubicBezTo>
                  <a:cubicBezTo>
                    <a:pt x="87" y="234"/>
                    <a:pt x="108" y="214"/>
                    <a:pt x="108" y="193"/>
                  </a:cubicBezTo>
                  <a:cubicBezTo>
                    <a:pt x="128" y="153"/>
                    <a:pt x="128" y="107"/>
                    <a:pt x="128" y="66"/>
                  </a:cubicBezTo>
                  <a:cubicBezTo>
                    <a:pt x="116" y="54"/>
                    <a:pt x="111" y="42"/>
                    <a:pt x="105" y="29"/>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07" name="Google Shape;4307;p70"/>
          <p:cNvSpPr/>
          <p:nvPr/>
        </p:nvSpPr>
        <p:spPr>
          <a:xfrm>
            <a:off x="2773366" y="2845758"/>
            <a:ext cx="74" cy="74"/>
          </a:xfrm>
          <a:custGeom>
            <a:rect b="b" l="l" r="r" t="t"/>
            <a:pathLst>
              <a:path extrusionOk="0" h="1" w="1">
                <a:moveTo>
                  <a:pt x="1" y="1"/>
                </a:moveTo>
                <a:lnTo>
                  <a:pt x="1" y="1"/>
                </a:lnTo>
                <a:lnTo>
                  <a:pt x="1" y="1"/>
                </a:lnTo>
                <a:lnTo>
                  <a:pt x="1" y="1"/>
                </a:lnTo>
                <a:lnTo>
                  <a:pt x="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0"/>
          <p:cNvSpPr/>
          <p:nvPr/>
        </p:nvSpPr>
        <p:spPr>
          <a:xfrm>
            <a:off x="2756075" y="2847309"/>
            <a:ext cx="18916" cy="25271"/>
          </a:xfrm>
          <a:custGeom>
            <a:rect b="b" l="l" r="r" t="t"/>
            <a:pathLst>
              <a:path extrusionOk="0" h="342" w="256">
                <a:moveTo>
                  <a:pt x="235" y="0"/>
                </a:moveTo>
                <a:lnTo>
                  <a:pt x="235" y="21"/>
                </a:lnTo>
                <a:lnTo>
                  <a:pt x="42" y="21"/>
                </a:lnTo>
                <a:lnTo>
                  <a:pt x="21" y="46"/>
                </a:lnTo>
                <a:lnTo>
                  <a:pt x="1" y="66"/>
                </a:lnTo>
                <a:lnTo>
                  <a:pt x="1" y="87"/>
                </a:lnTo>
                <a:lnTo>
                  <a:pt x="1" y="107"/>
                </a:lnTo>
                <a:lnTo>
                  <a:pt x="1" y="127"/>
                </a:lnTo>
                <a:cubicBezTo>
                  <a:pt x="1" y="148"/>
                  <a:pt x="21" y="173"/>
                  <a:pt x="21" y="194"/>
                </a:cubicBezTo>
                <a:lnTo>
                  <a:pt x="21" y="234"/>
                </a:lnTo>
                <a:lnTo>
                  <a:pt x="42" y="255"/>
                </a:lnTo>
                <a:lnTo>
                  <a:pt x="42" y="275"/>
                </a:lnTo>
                <a:lnTo>
                  <a:pt x="62" y="275"/>
                </a:lnTo>
                <a:lnTo>
                  <a:pt x="62" y="300"/>
                </a:lnTo>
                <a:lnTo>
                  <a:pt x="108" y="300"/>
                </a:lnTo>
                <a:lnTo>
                  <a:pt x="128" y="321"/>
                </a:lnTo>
                <a:lnTo>
                  <a:pt x="189" y="321"/>
                </a:lnTo>
                <a:lnTo>
                  <a:pt x="210" y="341"/>
                </a:lnTo>
                <a:lnTo>
                  <a:pt x="235" y="341"/>
                </a:lnTo>
                <a:lnTo>
                  <a:pt x="255" y="321"/>
                </a:lnTo>
                <a:lnTo>
                  <a:pt x="255" y="300"/>
                </a:lnTo>
                <a:lnTo>
                  <a:pt x="255" y="275"/>
                </a:lnTo>
                <a:lnTo>
                  <a:pt x="255" y="255"/>
                </a:lnTo>
                <a:lnTo>
                  <a:pt x="255" y="234"/>
                </a:lnTo>
                <a:lnTo>
                  <a:pt x="255" y="214"/>
                </a:lnTo>
                <a:lnTo>
                  <a:pt x="255" y="194"/>
                </a:lnTo>
                <a:lnTo>
                  <a:pt x="255" y="173"/>
                </a:lnTo>
                <a:lnTo>
                  <a:pt x="255" y="127"/>
                </a:lnTo>
                <a:lnTo>
                  <a:pt x="255" y="46"/>
                </a:lnTo>
                <a:cubicBezTo>
                  <a:pt x="235" y="21"/>
                  <a:pt x="235" y="21"/>
                  <a:pt x="235"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0"/>
          <p:cNvSpPr/>
          <p:nvPr/>
        </p:nvSpPr>
        <p:spPr>
          <a:xfrm>
            <a:off x="2773366" y="2872506"/>
            <a:ext cx="74" cy="74"/>
          </a:xfrm>
          <a:custGeom>
            <a:rect b="b" l="l" r="r" t="t"/>
            <a:pathLst>
              <a:path extrusionOk="0" h="1" w="1">
                <a:moveTo>
                  <a:pt x="1" y="0"/>
                </a:moveTo>
                <a:lnTo>
                  <a:pt x="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10" name="Google Shape;4310;p70"/>
          <p:cNvGrpSpPr/>
          <p:nvPr/>
        </p:nvGrpSpPr>
        <p:grpSpPr>
          <a:xfrm>
            <a:off x="2640128" y="2531754"/>
            <a:ext cx="258328" cy="225594"/>
            <a:chOff x="2640128" y="2531754"/>
            <a:chExt cx="258328" cy="225594"/>
          </a:xfrm>
        </p:grpSpPr>
        <p:sp>
          <p:nvSpPr>
            <p:cNvPr id="4311" name="Google Shape;4311;p70"/>
            <p:cNvSpPr/>
            <p:nvPr/>
          </p:nvSpPr>
          <p:spPr>
            <a:xfrm>
              <a:off x="2640128" y="2531754"/>
              <a:ext cx="258328" cy="225594"/>
            </a:xfrm>
            <a:custGeom>
              <a:rect b="b" l="l" r="r" t="t"/>
              <a:pathLst>
                <a:path extrusionOk="0" h="3053" w="3496">
                  <a:moveTo>
                    <a:pt x="3134" y="1"/>
                  </a:moveTo>
                  <a:lnTo>
                    <a:pt x="3114" y="21"/>
                  </a:lnTo>
                  <a:lnTo>
                    <a:pt x="3094" y="41"/>
                  </a:lnTo>
                  <a:lnTo>
                    <a:pt x="3094" y="62"/>
                  </a:lnTo>
                  <a:cubicBezTo>
                    <a:pt x="3073" y="62"/>
                    <a:pt x="3073" y="62"/>
                    <a:pt x="3073" y="87"/>
                  </a:cubicBezTo>
                  <a:lnTo>
                    <a:pt x="3073" y="107"/>
                  </a:lnTo>
                  <a:lnTo>
                    <a:pt x="3073" y="128"/>
                  </a:lnTo>
                  <a:lnTo>
                    <a:pt x="3073" y="168"/>
                  </a:lnTo>
                  <a:lnTo>
                    <a:pt x="3073" y="189"/>
                  </a:lnTo>
                  <a:lnTo>
                    <a:pt x="3073" y="235"/>
                  </a:lnTo>
                  <a:lnTo>
                    <a:pt x="3073" y="255"/>
                  </a:lnTo>
                  <a:lnTo>
                    <a:pt x="3073" y="296"/>
                  </a:lnTo>
                  <a:lnTo>
                    <a:pt x="3053" y="316"/>
                  </a:lnTo>
                  <a:lnTo>
                    <a:pt x="3053" y="362"/>
                  </a:lnTo>
                  <a:lnTo>
                    <a:pt x="3053" y="382"/>
                  </a:lnTo>
                  <a:lnTo>
                    <a:pt x="3053" y="402"/>
                  </a:lnTo>
                  <a:lnTo>
                    <a:pt x="3053" y="423"/>
                  </a:lnTo>
                  <a:lnTo>
                    <a:pt x="3027" y="443"/>
                  </a:lnTo>
                  <a:lnTo>
                    <a:pt x="3027" y="489"/>
                  </a:lnTo>
                  <a:cubicBezTo>
                    <a:pt x="3007" y="509"/>
                    <a:pt x="3007" y="530"/>
                    <a:pt x="3007" y="530"/>
                  </a:cubicBezTo>
                  <a:cubicBezTo>
                    <a:pt x="2987" y="550"/>
                    <a:pt x="2987" y="550"/>
                    <a:pt x="2987" y="570"/>
                  </a:cubicBezTo>
                  <a:lnTo>
                    <a:pt x="2987" y="596"/>
                  </a:lnTo>
                  <a:lnTo>
                    <a:pt x="2966" y="596"/>
                  </a:lnTo>
                  <a:lnTo>
                    <a:pt x="2966" y="616"/>
                  </a:lnTo>
                  <a:lnTo>
                    <a:pt x="2946" y="636"/>
                  </a:lnTo>
                  <a:lnTo>
                    <a:pt x="2926" y="657"/>
                  </a:lnTo>
                  <a:lnTo>
                    <a:pt x="2926" y="677"/>
                  </a:lnTo>
                  <a:lnTo>
                    <a:pt x="2900" y="697"/>
                  </a:lnTo>
                  <a:cubicBezTo>
                    <a:pt x="2900" y="697"/>
                    <a:pt x="2880" y="723"/>
                    <a:pt x="2880" y="743"/>
                  </a:cubicBezTo>
                  <a:cubicBezTo>
                    <a:pt x="2860" y="764"/>
                    <a:pt x="2860" y="764"/>
                    <a:pt x="2839" y="784"/>
                  </a:cubicBezTo>
                  <a:lnTo>
                    <a:pt x="2819" y="804"/>
                  </a:lnTo>
                  <a:lnTo>
                    <a:pt x="2819" y="825"/>
                  </a:lnTo>
                  <a:lnTo>
                    <a:pt x="2819" y="850"/>
                  </a:lnTo>
                  <a:cubicBezTo>
                    <a:pt x="2799" y="850"/>
                    <a:pt x="2799" y="870"/>
                    <a:pt x="2799" y="870"/>
                  </a:cubicBezTo>
                  <a:lnTo>
                    <a:pt x="2773" y="891"/>
                  </a:lnTo>
                  <a:lnTo>
                    <a:pt x="2773" y="911"/>
                  </a:lnTo>
                  <a:lnTo>
                    <a:pt x="2753" y="911"/>
                  </a:lnTo>
                  <a:cubicBezTo>
                    <a:pt x="2753" y="911"/>
                    <a:pt x="2753" y="931"/>
                    <a:pt x="2732" y="931"/>
                  </a:cubicBezTo>
                  <a:lnTo>
                    <a:pt x="2712" y="952"/>
                  </a:lnTo>
                  <a:lnTo>
                    <a:pt x="2712" y="977"/>
                  </a:lnTo>
                  <a:lnTo>
                    <a:pt x="2692" y="977"/>
                  </a:lnTo>
                  <a:lnTo>
                    <a:pt x="2692" y="998"/>
                  </a:lnTo>
                  <a:lnTo>
                    <a:pt x="2671" y="1018"/>
                  </a:lnTo>
                  <a:lnTo>
                    <a:pt x="2646" y="1038"/>
                  </a:lnTo>
                  <a:lnTo>
                    <a:pt x="2626" y="1059"/>
                  </a:lnTo>
                  <a:lnTo>
                    <a:pt x="2605" y="1059"/>
                  </a:lnTo>
                  <a:cubicBezTo>
                    <a:pt x="2605" y="1079"/>
                    <a:pt x="2585" y="1104"/>
                    <a:pt x="2585" y="1104"/>
                  </a:cubicBezTo>
                  <a:lnTo>
                    <a:pt x="2565" y="1125"/>
                  </a:lnTo>
                  <a:lnTo>
                    <a:pt x="2544" y="1145"/>
                  </a:lnTo>
                  <a:lnTo>
                    <a:pt x="2519" y="1186"/>
                  </a:lnTo>
                  <a:lnTo>
                    <a:pt x="2498" y="1186"/>
                  </a:lnTo>
                  <a:lnTo>
                    <a:pt x="2498" y="1206"/>
                  </a:lnTo>
                  <a:lnTo>
                    <a:pt x="2458" y="1252"/>
                  </a:lnTo>
                  <a:lnTo>
                    <a:pt x="2437" y="1272"/>
                  </a:lnTo>
                  <a:lnTo>
                    <a:pt x="2417" y="1293"/>
                  </a:lnTo>
                  <a:lnTo>
                    <a:pt x="2392" y="1313"/>
                  </a:lnTo>
                  <a:lnTo>
                    <a:pt x="2371" y="1333"/>
                  </a:lnTo>
                  <a:lnTo>
                    <a:pt x="2351" y="1359"/>
                  </a:lnTo>
                  <a:lnTo>
                    <a:pt x="2331" y="1379"/>
                  </a:lnTo>
                  <a:cubicBezTo>
                    <a:pt x="2310" y="1399"/>
                    <a:pt x="2310" y="1399"/>
                    <a:pt x="2290" y="1420"/>
                  </a:cubicBezTo>
                  <a:lnTo>
                    <a:pt x="2264" y="1440"/>
                  </a:lnTo>
                  <a:lnTo>
                    <a:pt x="2244" y="1460"/>
                  </a:lnTo>
                  <a:cubicBezTo>
                    <a:pt x="2224" y="1460"/>
                    <a:pt x="2203" y="1486"/>
                    <a:pt x="2203" y="1506"/>
                  </a:cubicBezTo>
                  <a:cubicBezTo>
                    <a:pt x="2183" y="1506"/>
                    <a:pt x="2163" y="1527"/>
                    <a:pt x="2163" y="1527"/>
                  </a:cubicBezTo>
                  <a:cubicBezTo>
                    <a:pt x="2137" y="1547"/>
                    <a:pt x="2117" y="1567"/>
                    <a:pt x="2117" y="1567"/>
                  </a:cubicBezTo>
                  <a:lnTo>
                    <a:pt x="2097" y="1588"/>
                  </a:lnTo>
                  <a:cubicBezTo>
                    <a:pt x="2076" y="1588"/>
                    <a:pt x="2076" y="1588"/>
                    <a:pt x="2056" y="1613"/>
                  </a:cubicBezTo>
                  <a:lnTo>
                    <a:pt x="2036" y="1633"/>
                  </a:lnTo>
                  <a:cubicBezTo>
                    <a:pt x="2010" y="1633"/>
                    <a:pt x="1990" y="1654"/>
                    <a:pt x="1990" y="1654"/>
                  </a:cubicBezTo>
                  <a:lnTo>
                    <a:pt x="1949" y="1694"/>
                  </a:lnTo>
                  <a:cubicBezTo>
                    <a:pt x="1929" y="1694"/>
                    <a:pt x="1908" y="1715"/>
                    <a:pt x="1863" y="1740"/>
                  </a:cubicBezTo>
                  <a:lnTo>
                    <a:pt x="1842" y="1761"/>
                  </a:lnTo>
                  <a:lnTo>
                    <a:pt x="1822" y="1781"/>
                  </a:lnTo>
                  <a:lnTo>
                    <a:pt x="1802" y="1781"/>
                  </a:lnTo>
                  <a:lnTo>
                    <a:pt x="1802" y="1801"/>
                  </a:lnTo>
                  <a:lnTo>
                    <a:pt x="1781" y="1801"/>
                  </a:lnTo>
                  <a:cubicBezTo>
                    <a:pt x="1756" y="1801"/>
                    <a:pt x="1756" y="1822"/>
                    <a:pt x="1735" y="1822"/>
                  </a:cubicBezTo>
                  <a:lnTo>
                    <a:pt x="1715" y="1842"/>
                  </a:lnTo>
                  <a:cubicBezTo>
                    <a:pt x="1695" y="1842"/>
                    <a:pt x="1674" y="1867"/>
                    <a:pt x="1674" y="1867"/>
                  </a:cubicBezTo>
                  <a:lnTo>
                    <a:pt x="1654" y="1867"/>
                  </a:lnTo>
                  <a:lnTo>
                    <a:pt x="1629" y="1888"/>
                  </a:lnTo>
                  <a:lnTo>
                    <a:pt x="1608" y="1888"/>
                  </a:lnTo>
                  <a:lnTo>
                    <a:pt x="1588" y="1908"/>
                  </a:lnTo>
                  <a:lnTo>
                    <a:pt x="1547" y="1928"/>
                  </a:lnTo>
                  <a:lnTo>
                    <a:pt x="1501" y="1928"/>
                  </a:lnTo>
                  <a:lnTo>
                    <a:pt x="1501" y="1949"/>
                  </a:lnTo>
                  <a:lnTo>
                    <a:pt x="1461" y="1949"/>
                  </a:lnTo>
                  <a:lnTo>
                    <a:pt x="1440" y="1969"/>
                  </a:lnTo>
                  <a:cubicBezTo>
                    <a:pt x="1420" y="1969"/>
                    <a:pt x="1400" y="1969"/>
                    <a:pt x="1400" y="1995"/>
                  </a:cubicBezTo>
                  <a:lnTo>
                    <a:pt x="1354" y="1995"/>
                  </a:lnTo>
                  <a:lnTo>
                    <a:pt x="1334" y="2015"/>
                  </a:lnTo>
                  <a:cubicBezTo>
                    <a:pt x="1293" y="2035"/>
                    <a:pt x="1247" y="2035"/>
                    <a:pt x="1206" y="2056"/>
                  </a:cubicBezTo>
                  <a:cubicBezTo>
                    <a:pt x="1206" y="2056"/>
                    <a:pt x="1186" y="2056"/>
                    <a:pt x="1166" y="2076"/>
                  </a:cubicBezTo>
                  <a:lnTo>
                    <a:pt x="1145" y="2076"/>
                  </a:lnTo>
                  <a:cubicBezTo>
                    <a:pt x="1145" y="2076"/>
                    <a:pt x="1120" y="2076"/>
                    <a:pt x="1120" y="2096"/>
                  </a:cubicBezTo>
                  <a:lnTo>
                    <a:pt x="972" y="2122"/>
                  </a:lnTo>
                  <a:lnTo>
                    <a:pt x="932" y="2142"/>
                  </a:lnTo>
                  <a:lnTo>
                    <a:pt x="891" y="2162"/>
                  </a:lnTo>
                  <a:lnTo>
                    <a:pt x="866" y="2162"/>
                  </a:lnTo>
                  <a:cubicBezTo>
                    <a:pt x="845" y="2162"/>
                    <a:pt x="825" y="2183"/>
                    <a:pt x="805" y="2183"/>
                  </a:cubicBezTo>
                  <a:lnTo>
                    <a:pt x="764" y="2183"/>
                  </a:lnTo>
                  <a:lnTo>
                    <a:pt x="764" y="2203"/>
                  </a:lnTo>
                  <a:lnTo>
                    <a:pt x="698" y="2203"/>
                  </a:lnTo>
                  <a:lnTo>
                    <a:pt x="637" y="2223"/>
                  </a:lnTo>
                  <a:cubicBezTo>
                    <a:pt x="591" y="2223"/>
                    <a:pt x="571" y="2249"/>
                    <a:pt x="530" y="2249"/>
                  </a:cubicBezTo>
                  <a:lnTo>
                    <a:pt x="510" y="2249"/>
                  </a:lnTo>
                  <a:cubicBezTo>
                    <a:pt x="464" y="2269"/>
                    <a:pt x="443" y="2269"/>
                    <a:pt x="403" y="2290"/>
                  </a:cubicBezTo>
                  <a:lnTo>
                    <a:pt x="316" y="2290"/>
                  </a:lnTo>
                  <a:cubicBezTo>
                    <a:pt x="296" y="2310"/>
                    <a:pt x="296" y="2310"/>
                    <a:pt x="276" y="2310"/>
                  </a:cubicBezTo>
                  <a:lnTo>
                    <a:pt x="209" y="2310"/>
                  </a:lnTo>
                  <a:lnTo>
                    <a:pt x="189" y="2330"/>
                  </a:lnTo>
                  <a:lnTo>
                    <a:pt x="1" y="2330"/>
                  </a:lnTo>
                  <a:cubicBezTo>
                    <a:pt x="1" y="2351"/>
                    <a:pt x="1" y="2351"/>
                    <a:pt x="21" y="2376"/>
                  </a:cubicBezTo>
                  <a:lnTo>
                    <a:pt x="21" y="2457"/>
                  </a:lnTo>
                  <a:lnTo>
                    <a:pt x="21" y="2503"/>
                  </a:lnTo>
                  <a:lnTo>
                    <a:pt x="21" y="2524"/>
                  </a:lnTo>
                  <a:lnTo>
                    <a:pt x="21" y="2544"/>
                  </a:lnTo>
                  <a:lnTo>
                    <a:pt x="21" y="2564"/>
                  </a:lnTo>
                  <a:lnTo>
                    <a:pt x="21" y="2585"/>
                  </a:lnTo>
                  <a:lnTo>
                    <a:pt x="21" y="2605"/>
                  </a:lnTo>
                  <a:lnTo>
                    <a:pt x="21" y="2630"/>
                  </a:lnTo>
                  <a:lnTo>
                    <a:pt x="21" y="2651"/>
                  </a:lnTo>
                  <a:lnTo>
                    <a:pt x="1" y="2671"/>
                  </a:lnTo>
                  <a:lnTo>
                    <a:pt x="21" y="2671"/>
                  </a:lnTo>
                  <a:lnTo>
                    <a:pt x="42" y="2691"/>
                  </a:lnTo>
                  <a:cubicBezTo>
                    <a:pt x="62" y="2712"/>
                    <a:pt x="82" y="2712"/>
                    <a:pt x="103" y="2732"/>
                  </a:cubicBezTo>
                  <a:lnTo>
                    <a:pt x="128" y="2732"/>
                  </a:lnTo>
                  <a:cubicBezTo>
                    <a:pt x="128" y="2732"/>
                    <a:pt x="128" y="2758"/>
                    <a:pt x="148" y="2758"/>
                  </a:cubicBezTo>
                  <a:lnTo>
                    <a:pt x="169" y="2758"/>
                  </a:lnTo>
                  <a:lnTo>
                    <a:pt x="189" y="2778"/>
                  </a:lnTo>
                  <a:lnTo>
                    <a:pt x="230" y="2778"/>
                  </a:lnTo>
                  <a:lnTo>
                    <a:pt x="255" y="2798"/>
                  </a:lnTo>
                  <a:cubicBezTo>
                    <a:pt x="276" y="2798"/>
                    <a:pt x="296" y="2798"/>
                    <a:pt x="316" y="2819"/>
                  </a:cubicBezTo>
                  <a:cubicBezTo>
                    <a:pt x="357" y="2819"/>
                    <a:pt x="403" y="2839"/>
                    <a:pt x="423" y="2839"/>
                  </a:cubicBezTo>
                  <a:cubicBezTo>
                    <a:pt x="510" y="2859"/>
                    <a:pt x="591" y="2885"/>
                    <a:pt x="677" y="2905"/>
                  </a:cubicBezTo>
                  <a:cubicBezTo>
                    <a:pt x="698" y="2905"/>
                    <a:pt x="718" y="2905"/>
                    <a:pt x="764" y="2925"/>
                  </a:cubicBezTo>
                  <a:lnTo>
                    <a:pt x="784" y="2925"/>
                  </a:lnTo>
                  <a:cubicBezTo>
                    <a:pt x="825" y="2925"/>
                    <a:pt x="866" y="2946"/>
                    <a:pt x="911" y="2946"/>
                  </a:cubicBezTo>
                  <a:lnTo>
                    <a:pt x="932" y="2966"/>
                  </a:lnTo>
                  <a:lnTo>
                    <a:pt x="972" y="2966"/>
                  </a:lnTo>
                  <a:cubicBezTo>
                    <a:pt x="993" y="2966"/>
                    <a:pt x="993" y="2966"/>
                    <a:pt x="1018" y="2986"/>
                  </a:cubicBezTo>
                  <a:lnTo>
                    <a:pt x="1079" y="2986"/>
                  </a:lnTo>
                  <a:lnTo>
                    <a:pt x="1100" y="3012"/>
                  </a:lnTo>
                  <a:lnTo>
                    <a:pt x="1186" y="3012"/>
                  </a:lnTo>
                  <a:lnTo>
                    <a:pt x="1206" y="3032"/>
                  </a:lnTo>
                  <a:lnTo>
                    <a:pt x="1273" y="3032"/>
                  </a:lnTo>
                  <a:cubicBezTo>
                    <a:pt x="1293" y="3032"/>
                    <a:pt x="1313" y="3053"/>
                    <a:pt x="1334" y="3053"/>
                  </a:cubicBezTo>
                  <a:lnTo>
                    <a:pt x="1588" y="3053"/>
                  </a:lnTo>
                  <a:cubicBezTo>
                    <a:pt x="1608" y="3053"/>
                    <a:pt x="1608" y="3032"/>
                    <a:pt x="1629" y="3032"/>
                  </a:cubicBezTo>
                  <a:lnTo>
                    <a:pt x="1735" y="3032"/>
                  </a:lnTo>
                  <a:lnTo>
                    <a:pt x="1756" y="3012"/>
                  </a:lnTo>
                  <a:lnTo>
                    <a:pt x="1883" y="3012"/>
                  </a:lnTo>
                  <a:cubicBezTo>
                    <a:pt x="1908" y="2986"/>
                    <a:pt x="1929" y="2986"/>
                    <a:pt x="1949" y="2986"/>
                  </a:cubicBezTo>
                  <a:lnTo>
                    <a:pt x="2010" y="2986"/>
                  </a:lnTo>
                  <a:lnTo>
                    <a:pt x="2036" y="2966"/>
                  </a:lnTo>
                  <a:lnTo>
                    <a:pt x="2117" y="2966"/>
                  </a:lnTo>
                  <a:cubicBezTo>
                    <a:pt x="2137" y="2966"/>
                    <a:pt x="2163" y="2946"/>
                    <a:pt x="2183" y="2946"/>
                  </a:cubicBezTo>
                  <a:lnTo>
                    <a:pt x="2244" y="2946"/>
                  </a:lnTo>
                  <a:cubicBezTo>
                    <a:pt x="2264" y="2925"/>
                    <a:pt x="2290" y="2925"/>
                    <a:pt x="2290" y="2925"/>
                  </a:cubicBezTo>
                  <a:lnTo>
                    <a:pt x="2351" y="2925"/>
                  </a:lnTo>
                  <a:lnTo>
                    <a:pt x="2351" y="2905"/>
                  </a:lnTo>
                  <a:lnTo>
                    <a:pt x="2417" y="2905"/>
                  </a:lnTo>
                  <a:lnTo>
                    <a:pt x="2437" y="2885"/>
                  </a:lnTo>
                  <a:lnTo>
                    <a:pt x="2478" y="2885"/>
                  </a:lnTo>
                  <a:lnTo>
                    <a:pt x="2498" y="2859"/>
                  </a:lnTo>
                  <a:lnTo>
                    <a:pt x="2544" y="2839"/>
                  </a:lnTo>
                  <a:lnTo>
                    <a:pt x="2565" y="2839"/>
                  </a:lnTo>
                  <a:cubicBezTo>
                    <a:pt x="2565" y="2839"/>
                    <a:pt x="2585" y="2819"/>
                    <a:pt x="2605" y="2819"/>
                  </a:cubicBezTo>
                  <a:lnTo>
                    <a:pt x="2626" y="2798"/>
                  </a:lnTo>
                  <a:cubicBezTo>
                    <a:pt x="2646" y="2798"/>
                    <a:pt x="2671" y="2778"/>
                    <a:pt x="2712" y="2758"/>
                  </a:cubicBezTo>
                  <a:cubicBezTo>
                    <a:pt x="2732" y="2758"/>
                    <a:pt x="2732" y="2732"/>
                    <a:pt x="2753" y="2712"/>
                  </a:cubicBezTo>
                  <a:lnTo>
                    <a:pt x="2773" y="2712"/>
                  </a:lnTo>
                  <a:lnTo>
                    <a:pt x="2773" y="2691"/>
                  </a:lnTo>
                  <a:lnTo>
                    <a:pt x="2819" y="2671"/>
                  </a:lnTo>
                  <a:lnTo>
                    <a:pt x="2839" y="2651"/>
                  </a:lnTo>
                  <a:lnTo>
                    <a:pt x="2860" y="2630"/>
                  </a:lnTo>
                  <a:lnTo>
                    <a:pt x="2880" y="2605"/>
                  </a:lnTo>
                  <a:lnTo>
                    <a:pt x="2900" y="2585"/>
                  </a:lnTo>
                  <a:lnTo>
                    <a:pt x="2926" y="2564"/>
                  </a:lnTo>
                  <a:lnTo>
                    <a:pt x="2946" y="2544"/>
                  </a:lnTo>
                  <a:lnTo>
                    <a:pt x="2946" y="2524"/>
                  </a:lnTo>
                  <a:lnTo>
                    <a:pt x="2966" y="2524"/>
                  </a:lnTo>
                  <a:lnTo>
                    <a:pt x="2966" y="2503"/>
                  </a:lnTo>
                  <a:lnTo>
                    <a:pt x="2987" y="2503"/>
                  </a:lnTo>
                  <a:cubicBezTo>
                    <a:pt x="2987" y="2478"/>
                    <a:pt x="3007" y="2478"/>
                    <a:pt x="3007" y="2457"/>
                  </a:cubicBezTo>
                  <a:cubicBezTo>
                    <a:pt x="3027" y="2457"/>
                    <a:pt x="3027" y="2437"/>
                    <a:pt x="3027" y="2437"/>
                  </a:cubicBezTo>
                  <a:cubicBezTo>
                    <a:pt x="3053" y="2417"/>
                    <a:pt x="3053" y="2396"/>
                    <a:pt x="3073" y="2396"/>
                  </a:cubicBezTo>
                  <a:cubicBezTo>
                    <a:pt x="3073" y="2376"/>
                    <a:pt x="3094" y="2351"/>
                    <a:pt x="3094" y="2330"/>
                  </a:cubicBezTo>
                  <a:lnTo>
                    <a:pt x="3114" y="2330"/>
                  </a:lnTo>
                  <a:cubicBezTo>
                    <a:pt x="3114" y="2310"/>
                    <a:pt x="3134" y="2290"/>
                    <a:pt x="3134" y="2290"/>
                  </a:cubicBezTo>
                  <a:lnTo>
                    <a:pt x="3134" y="2269"/>
                  </a:lnTo>
                  <a:lnTo>
                    <a:pt x="3155" y="2223"/>
                  </a:lnTo>
                  <a:cubicBezTo>
                    <a:pt x="3180" y="2203"/>
                    <a:pt x="3180" y="2203"/>
                    <a:pt x="3200" y="2183"/>
                  </a:cubicBezTo>
                  <a:lnTo>
                    <a:pt x="3221" y="2162"/>
                  </a:lnTo>
                  <a:lnTo>
                    <a:pt x="3221" y="2122"/>
                  </a:lnTo>
                  <a:lnTo>
                    <a:pt x="3241" y="2096"/>
                  </a:lnTo>
                  <a:lnTo>
                    <a:pt x="3261" y="2076"/>
                  </a:lnTo>
                  <a:lnTo>
                    <a:pt x="3282" y="2035"/>
                  </a:lnTo>
                  <a:lnTo>
                    <a:pt x="3282" y="2015"/>
                  </a:lnTo>
                  <a:lnTo>
                    <a:pt x="3307" y="1995"/>
                  </a:lnTo>
                  <a:lnTo>
                    <a:pt x="3307" y="1969"/>
                  </a:lnTo>
                  <a:lnTo>
                    <a:pt x="3328" y="1949"/>
                  </a:lnTo>
                  <a:lnTo>
                    <a:pt x="3328" y="1928"/>
                  </a:lnTo>
                  <a:lnTo>
                    <a:pt x="3328" y="1908"/>
                  </a:lnTo>
                  <a:lnTo>
                    <a:pt x="3348" y="1908"/>
                  </a:lnTo>
                  <a:cubicBezTo>
                    <a:pt x="3348" y="1888"/>
                    <a:pt x="3348" y="1867"/>
                    <a:pt x="3368" y="1842"/>
                  </a:cubicBezTo>
                  <a:cubicBezTo>
                    <a:pt x="3368" y="1822"/>
                    <a:pt x="3368" y="1801"/>
                    <a:pt x="3389" y="1781"/>
                  </a:cubicBezTo>
                  <a:lnTo>
                    <a:pt x="3389" y="1740"/>
                  </a:lnTo>
                  <a:cubicBezTo>
                    <a:pt x="3409" y="1715"/>
                    <a:pt x="3409" y="1694"/>
                    <a:pt x="3409" y="1674"/>
                  </a:cubicBezTo>
                  <a:lnTo>
                    <a:pt x="3434" y="1654"/>
                  </a:lnTo>
                  <a:lnTo>
                    <a:pt x="3434" y="1633"/>
                  </a:lnTo>
                  <a:lnTo>
                    <a:pt x="3434" y="1613"/>
                  </a:lnTo>
                  <a:lnTo>
                    <a:pt x="3455" y="1588"/>
                  </a:lnTo>
                  <a:lnTo>
                    <a:pt x="3455" y="1567"/>
                  </a:lnTo>
                  <a:lnTo>
                    <a:pt x="3455" y="1506"/>
                  </a:lnTo>
                  <a:cubicBezTo>
                    <a:pt x="3475" y="1486"/>
                    <a:pt x="3475" y="1460"/>
                    <a:pt x="3475" y="1440"/>
                  </a:cubicBezTo>
                  <a:lnTo>
                    <a:pt x="3475" y="1420"/>
                  </a:lnTo>
                  <a:lnTo>
                    <a:pt x="3475" y="1399"/>
                  </a:lnTo>
                  <a:lnTo>
                    <a:pt x="3475" y="1359"/>
                  </a:lnTo>
                  <a:lnTo>
                    <a:pt x="3475" y="1333"/>
                  </a:lnTo>
                  <a:cubicBezTo>
                    <a:pt x="3495" y="1313"/>
                    <a:pt x="3495" y="1293"/>
                    <a:pt x="3495" y="1272"/>
                  </a:cubicBezTo>
                  <a:lnTo>
                    <a:pt x="3495" y="1252"/>
                  </a:lnTo>
                  <a:lnTo>
                    <a:pt x="3495" y="1232"/>
                  </a:lnTo>
                  <a:lnTo>
                    <a:pt x="3495" y="1165"/>
                  </a:lnTo>
                  <a:lnTo>
                    <a:pt x="3495" y="1059"/>
                  </a:lnTo>
                  <a:lnTo>
                    <a:pt x="3495" y="998"/>
                  </a:lnTo>
                  <a:lnTo>
                    <a:pt x="3495" y="952"/>
                  </a:lnTo>
                  <a:lnTo>
                    <a:pt x="3495" y="931"/>
                  </a:lnTo>
                  <a:lnTo>
                    <a:pt x="3495" y="911"/>
                  </a:lnTo>
                  <a:lnTo>
                    <a:pt x="3495" y="891"/>
                  </a:lnTo>
                  <a:lnTo>
                    <a:pt x="3495" y="870"/>
                  </a:lnTo>
                  <a:lnTo>
                    <a:pt x="3495" y="850"/>
                  </a:lnTo>
                  <a:lnTo>
                    <a:pt x="3495" y="825"/>
                  </a:lnTo>
                  <a:lnTo>
                    <a:pt x="3495" y="804"/>
                  </a:lnTo>
                  <a:lnTo>
                    <a:pt x="3475" y="784"/>
                  </a:lnTo>
                  <a:lnTo>
                    <a:pt x="3475" y="764"/>
                  </a:lnTo>
                  <a:lnTo>
                    <a:pt x="3475" y="743"/>
                  </a:lnTo>
                  <a:lnTo>
                    <a:pt x="3475" y="723"/>
                  </a:lnTo>
                  <a:lnTo>
                    <a:pt x="3475" y="697"/>
                  </a:lnTo>
                  <a:cubicBezTo>
                    <a:pt x="3475" y="677"/>
                    <a:pt x="3475" y="636"/>
                    <a:pt x="3455" y="616"/>
                  </a:cubicBezTo>
                  <a:lnTo>
                    <a:pt x="3455" y="596"/>
                  </a:lnTo>
                  <a:lnTo>
                    <a:pt x="3455" y="550"/>
                  </a:lnTo>
                  <a:lnTo>
                    <a:pt x="3455" y="530"/>
                  </a:lnTo>
                  <a:cubicBezTo>
                    <a:pt x="3455" y="509"/>
                    <a:pt x="3455" y="509"/>
                    <a:pt x="3434" y="489"/>
                  </a:cubicBezTo>
                  <a:lnTo>
                    <a:pt x="3434" y="423"/>
                  </a:lnTo>
                  <a:lnTo>
                    <a:pt x="3434" y="382"/>
                  </a:lnTo>
                  <a:lnTo>
                    <a:pt x="3434" y="362"/>
                  </a:lnTo>
                  <a:lnTo>
                    <a:pt x="3434" y="296"/>
                  </a:lnTo>
                  <a:cubicBezTo>
                    <a:pt x="3455" y="275"/>
                    <a:pt x="3455" y="255"/>
                    <a:pt x="3455" y="235"/>
                  </a:cubicBezTo>
                  <a:lnTo>
                    <a:pt x="3455" y="214"/>
                  </a:lnTo>
                  <a:lnTo>
                    <a:pt x="3455" y="189"/>
                  </a:lnTo>
                  <a:lnTo>
                    <a:pt x="3455" y="168"/>
                  </a:lnTo>
                  <a:lnTo>
                    <a:pt x="3455" y="148"/>
                  </a:lnTo>
                  <a:lnTo>
                    <a:pt x="3455" y="128"/>
                  </a:lnTo>
                  <a:lnTo>
                    <a:pt x="3434" y="128"/>
                  </a:lnTo>
                  <a:lnTo>
                    <a:pt x="3434" y="107"/>
                  </a:lnTo>
                  <a:lnTo>
                    <a:pt x="3409" y="87"/>
                  </a:lnTo>
                  <a:lnTo>
                    <a:pt x="3389" y="87"/>
                  </a:lnTo>
                  <a:lnTo>
                    <a:pt x="3348" y="62"/>
                  </a:lnTo>
                  <a:lnTo>
                    <a:pt x="3328" y="62"/>
                  </a:lnTo>
                  <a:cubicBezTo>
                    <a:pt x="3307" y="41"/>
                    <a:pt x="3307" y="41"/>
                    <a:pt x="3282" y="41"/>
                  </a:cubicBezTo>
                  <a:cubicBezTo>
                    <a:pt x="3261" y="41"/>
                    <a:pt x="3241" y="41"/>
                    <a:pt x="3241" y="21"/>
                  </a:cubicBezTo>
                  <a:lnTo>
                    <a:pt x="3180" y="21"/>
                  </a:lnTo>
                  <a:lnTo>
                    <a:pt x="3155"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0"/>
            <p:cNvSpPr/>
            <p:nvPr/>
          </p:nvSpPr>
          <p:spPr>
            <a:xfrm>
              <a:off x="2658971" y="2569365"/>
              <a:ext cx="220717" cy="177120"/>
            </a:xfrm>
            <a:custGeom>
              <a:rect b="b" l="l" r="r" t="t"/>
              <a:pathLst>
                <a:path extrusionOk="0" h="2397" w="2987">
                  <a:moveTo>
                    <a:pt x="2966" y="0"/>
                  </a:moveTo>
                  <a:lnTo>
                    <a:pt x="2966" y="21"/>
                  </a:lnTo>
                  <a:cubicBezTo>
                    <a:pt x="2966" y="24"/>
                    <a:pt x="2966" y="27"/>
                    <a:pt x="2967" y="31"/>
                  </a:cubicBezTo>
                  <a:lnTo>
                    <a:pt x="2967" y="31"/>
                  </a:lnTo>
                  <a:cubicBezTo>
                    <a:pt x="2966" y="19"/>
                    <a:pt x="2966" y="8"/>
                    <a:pt x="2966" y="0"/>
                  </a:cubicBezTo>
                  <a:close/>
                  <a:moveTo>
                    <a:pt x="2967" y="31"/>
                  </a:moveTo>
                  <a:cubicBezTo>
                    <a:pt x="2968" y="45"/>
                    <a:pt x="2971" y="60"/>
                    <a:pt x="2978" y="73"/>
                  </a:cubicBezTo>
                  <a:lnTo>
                    <a:pt x="2978" y="73"/>
                  </a:lnTo>
                  <a:cubicBezTo>
                    <a:pt x="2974" y="57"/>
                    <a:pt x="2969" y="42"/>
                    <a:pt x="2967" y="31"/>
                  </a:cubicBezTo>
                  <a:close/>
                  <a:moveTo>
                    <a:pt x="2978" y="73"/>
                  </a:moveTo>
                  <a:cubicBezTo>
                    <a:pt x="2981" y="84"/>
                    <a:pt x="2983" y="96"/>
                    <a:pt x="2985" y="107"/>
                  </a:cubicBezTo>
                  <a:lnTo>
                    <a:pt x="2985" y="107"/>
                  </a:lnTo>
                  <a:cubicBezTo>
                    <a:pt x="2986" y="100"/>
                    <a:pt x="2986" y="93"/>
                    <a:pt x="2986" y="87"/>
                  </a:cubicBezTo>
                  <a:cubicBezTo>
                    <a:pt x="2983" y="83"/>
                    <a:pt x="2980" y="78"/>
                    <a:pt x="2978" y="73"/>
                  </a:cubicBezTo>
                  <a:close/>
                  <a:moveTo>
                    <a:pt x="2985" y="107"/>
                  </a:moveTo>
                  <a:lnTo>
                    <a:pt x="2985" y="107"/>
                  </a:lnTo>
                  <a:cubicBezTo>
                    <a:pt x="2980" y="142"/>
                    <a:pt x="2966" y="179"/>
                    <a:pt x="2966" y="234"/>
                  </a:cubicBezTo>
                  <a:lnTo>
                    <a:pt x="2966" y="361"/>
                  </a:lnTo>
                  <a:cubicBezTo>
                    <a:pt x="2945" y="402"/>
                    <a:pt x="2945" y="443"/>
                    <a:pt x="2945" y="489"/>
                  </a:cubicBezTo>
                  <a:cubicBezTo>
                    <a:pt x="2945" y="550"/>
                    <a:pt x="2925" y="595"/>
                    <a:pt x="2925" y="636"/>
                  </a:cubicBezTo>
                  <a:cubicBezTo>
                    <a:pt x="2925" y="656"/>
                    <a:pt x="2925" y="677"/>
                    <a:pt x="2900" y="697"/>
                  </a:cubicBezTo>
                  <a:cubicBezTo>
                    <a:pt x="2900" y="723"/>
                    <a:pt x="2900" y="743"/>
                    <a:pt x="2879" y="784"/>
                  </a:cubicBezTo>
                  <a:cubicBezTo>
                    <a:pt x="2859" y="824"/>
                    <a:pt x="2839" y="870"/>
                    <a:pt x="2839" y="911"/>
                  </a:cubicBezTo>
                  <a:cubicBezTo>
                    <a:pt x="2818" y="951"/>
                    <a:pt x="2798" y="997"/>
                    <a:pt x="2772" y="1058"/>
                  </a:cubicBezTo>
                  <a:cubicBezTo>
                    <a:pt x="2752" y="1104"/>
                    <a:pt x="2752" y="1145"/>
                    <a:pt x="2732" y="1185"/>
                  </a:cubicBezTo>
                  <a:cubicBezTo>
                    <a:pt x="2711" y="1206"/>
                    <a:pt x="2711" y="1252"/>
                    <a:pt x="2691" y="1272"/>
                  </a:cubicBezTo>
                  <a:cubicBezTo>
                    <a:pt x="2671" y="1292"/>
                    <a:pt x="2645" y="1333"/>
                    <a:pt x="2625" y="1358"/>
                  </a:cubicBezTo>
                  <a:cubicBezTo>
                    <a:pt x="2625" y="1379"/>
                    <a:pt x="2605" y="1399"/>
                    <a:pt x="2584" y="1419"/>
                  </a:cubicBezTo>
                  <a:cubicBezTo>
                    <a:pt x="2564" y="1460"/>
                    <a:pt x="2544" y="1486"/>
                    <a:pt x="2518" y="1506"/>
                  </a:cubicBezTo>
                  <a:cubicBezTo>
                    <a:pt x="2518" y="1547"/>
                    <a:pt x="2498" y="1567"/>
                    <a:pt x="2477" y="1587"/>
                  </a:cubicBezTo>
                  <a:cubicBezTo>
                    <a:pt x="2437" y="1633"/>
                    <a:pt x="2416" y="1653"/>
                    <a:pt x="2371" y="1694"/>
                  </a:cubicBezTo>
                  <a:cubicBezTo>
                    <a:pt x="2330" y="1760"/>
                    <a:pt x="2243" y="1821"/>
                    <a:pt x="2182" y="1867"/>
                  </a:cubicBezTo>
                  <a:cubicBezTo>
                    <a:pt x="2137" y="1908"/>
                    <a:pt x="2096" y="1928"/>
                    <a:pt x="2055" y="1948"/>
                  </a:cubicBezTo>
                  <a:cubicBezTo>
                    <a:pt x="2035" y="1969"/>
                    <a:pt x="2009" y="1994"/>
                    <a:pt x="1989" y="1994"/>
                  </a:cubicBezTo>
                  <a:cubicBezTo>
                    <a:pt x="1969" y="2015"/>
                    <a:pt x="1948" y="2035"/>
                    <a:pt x="1908" y="2035"/>
                  </a:cubicBezTo>
                  <a:cubicBezTo>
                    <a:pt x="1862" y="2076"/>
                    <a:pt x="1821" y="2096"/>
                    <a:pt x="1755" y="2121"/>
                  </a:cubicBezTo>
                  <a:cubicBezTo>
                    <a:pt x="1714" y="2142"/>
                    <a:pt x="1674" y="2162"/>
                    <a:pt x="1628" y="2182"/>
                  </a:cubicBezTo>
                  <a:cubicBezTo>
                    <a:pt x="1608" y="2182"/>
                    <a:pt x="1587" y="2182"/>
                    <a:pt x="1567" y="2203"/>
                  </a:cubicBezTo>
                  <a:lnTo>
                    <a:pt x="1526" y="2203"/>
                  </a:lnTo>
                  <a:cubicBezTo>
                    <a:pt x="1501" y="2203"/>
                    <a:pt x="1501" y="2223"/>
                    <a:pt x="1480" y="2223"/>
                  </a:cubicBezTo>
                  <a:cubicBezTo>
                    <a:pt x="1440" y="2223"/>
                    <a:pt x="1399" y="2249"/>
                    <a:pt x="1333" y="2269"/>
                  </a:cubicBezTo>
                  <a:lnTo>
                    <a:pt x="1272" y="2269"/>
                  </a:lnTo>
                  <a:cubicBezTo>
                    <a:pt x="1246" y="2289"/>
                    <a:pt x="1206" y="2289"/>
                    <a:pt x="1185" y="2289"/>
                  </a:cubicBezTo>
                  <a:cubicBezTo>
                    <a:pt x="1165" y="2289"/>
                    <a:pt x="1145" y="2289"/>
                    <a:pt x="1099" y="2310"/>
                  </a:cubicBezTo>
                  <a:lnTo>
                    <a:pt x="865" y="2310"/>
                  </a:lnTo>
                  <a:cubicBezTo>
                    <a:pt x="845" y="2320"/>
                    <a:pt x="824" y="2325"/>
                    <a:pt x="801" y="2325"/>
                  </a:cubicBezTo>
                  <a:cubicBezTo>
                    <a:pt x="777" y="2325"/>
                    <a:pt x="751" y="2320"/>
                    <a:pt x="717" y="2310"/>
                  </a:cubicBezTo>
                  <a:lnTo>
                    <a:pt x="509" y="2310"/>
                  </a:lnTo>
                  <a:cubicBezTo>
                    <a:pt x="483" y="2310"/>
                    <a:pt x="443" y="2289"/>
                    <a:pt x="422" y="2289"/>
                  </a:cubicBezTo>
                  <a:cubicBezTo>
                    <a:pt x="402" y="2289"/>
                    <a:pt x="356" y="2289"/>
                    <a:pt x="336" y="2269"/>
                  </a:cubicBezTo>
                  <a:cubicBezTo>
                    <a:pt x="295" y="2269"/>
                    <a:pt x="255" y="2269"/>
                    <a:pt x="209" y="2249"/>
                  </a:cubicBezTo>
                  <a:cubicBezTo>
                    <a:pt x="148" y="2223"/>
                    <a:pt x="82" y="2203"/>
                    <a:pt x="0" y="2182"/>
                  </a:cubicBezTo>
                  <a:lnTo>
                    <a:pt x="0" y="2182"/>
                  </a:lnTo>
                  <a:cubicBezTo>
                    <a:pt x="127" y="2223"/>
                    <a:pt x="255" y="2289"/>
                    <a:pt x="382" y="2310"/>
                  </a:cubicBezTo>
                  <a:cubicBezTo>
                    <a:pt x="443" y="2330"/>
                    <a:pt x="509" y="2350"/>
                    <a:pt x="570" y="2350"/>
                  </a:cubicBezTo>
                  <a:cubicBezTo>
                    <a:pt x="636" y="2376"/>
                    <a:pt x="697" y="2376"/>
                    <a:pt x="763" y="2376"/>
                  </a:cubicBezTo>
                  <a:cubicBezTo>
                    <a:pt x="804" y="2376"/>
                    <a:pt x="824" y="2396"/>
                    <a:pt x="865" y="2396"/>
                  </a:cubicBezTo>
                  <a:lnTo>
                    <a:pt x="1145" y="2396"/>
                  </a:lnTo>
                  <a:cubicBezTo>
                    <a:pt x="1206" y="2396"/>
                    <a:pt x="1292" y="2376"/>
                    <a:pt x="1353" y="2376"/>
                  </a:cubicBezTo>
                  <a:cubicBezTo>
                    <a:pt x="1374" y="2376"/>
                    <a:pt x="1419" y="2376"/>
                    <a:pt x="1440" y="2350"/>
                  </a:cubicBezTo>
                  <a:lnTo>
                    <a:pt x="1526" y="2350"/>
                  </a:lnTo>
                  <a:cubicBezTo>
                    <a:pt x="1567" y="2350"/>
                    <a:pt x="1587" y="2330"/>
                    <a:pt x="1628" y="2330"/>
                  </a:cubicBezTo>
                  <a:cubicBezTo>
                    <a:pt x="1653" y="2310"/>
                    <a:pt x="1694" y="2310"/>
                    <a:pt x="1714" y="2289"/>
                  </a:cubicBezTo>
                  <a:cubicBezTo>
                    <a:pt x="1781" y="2269"/>
                    <a:pt x="1842" y="2249"/>
                    <a:pt x="1908" y="2223"/>
                  </a:cubicBezTo>
                  <a:cubicBezTo>
                    <a:pt x="1948" y="2223"/>
                    <a:pt x="1969" y="2203"/>
                    <a:pt x="1989" y="2182"/>
                  </a:cubicBezTo>
                  <a:cubicBezTo>
                    <a:pt x="2009" y="2182"/>
                    <a:pt x="2035" y="2182"/>
                    <a:pt x="2055" y="2162"/>
                  </a:cubicBezTo>
                  <a:cubicBezTo>
                    <a:pt x="2055" y="2162"/>
                    <a:pt x="2076" y="2162"/>
                    <a:pt x="2096" y="2142"/>
                  </a:cubicBezTo>
                  <a:cubicBezTo>
                    <a:pt x="2137" y="2121"/>
                    <a:pt x="2203" y="2076"/>
                    <a:pt x="2243" y="2055"/>
                  </a:cubicBezTo>
                  <a:cubicBezTo>
                    <a:pt x="2310" y="2015"/>
                    <a:pt x="2371" y="1969"/>
                    <a:pt x="2416" y="1908"/>
                  </a:cubicBezTo>
                  <a:cubicBezTo>
                    <a:pt x="2477" y="1867"/>
                    <a:pt x="2498" y="1821"/>
                    <a:pt x="2544" y="1760"/>
                  </a:cubicBezTo>
                  <a:cubicBezTo>
                    <a:pt x="2564" y="1740"/>
                    <a:pt x="2584" y="1714"/>
                    <a:pt x="2605" y="1674"/>
                  </a:cubicBezTo>
                  <a:cubicBezTo>
                    <a:pt x="2625" y="1633"/>
                    <a:pt x="2671" y="1567"/>
                    <a:pt x="2691" y="1526"/>
                  </a:cubicBezTo>
                  <a:cubicBezTo>
                    <a:pt x="2711" y="1506"/>
                    <a:pt x="2711" y="1486"/>
                    <a:pt x="2711" y="1486"/>
                  </a:cubicBezTo>
                  <a:cubicBezTo>
                    <a:pt x="2732" y="1440"/>
                    <a:pt x="2752" y="1419"/>
                    <a:pt x="2772" y="1379"/>
                  </a:cubicBezTo>
                  <a:cubicBezTo>
                    <a:pt x="2798" y="1333"/>
                    <a:pt x="2798" y="1292"/>
                    <a:pt x="2818" y="1252"/>
                  </a:cubicBezTo>
                  <a:cubicBezTo>
                    <a:pt x="2839" y="1185"/>
                    <a:pt x="2859" y="1145"/>
                    <a:pt x="2859" y="1079"/>
                  </a:cubicBezTo>
                  <a:cubicBezTo>
                    <a:pt x="2879" y="1038"/>
                    <a:pt x="2879" y="1018"/>
                    <a:pt x="2879" y="977"/>
                  </a:cubicBezTo>
                  <a:cubicBezTo>
                    <a:pt x="2900" y="951"/>
                    <a:pt x="2900" y="911"/>
                    <a:pt x="2900" y="890"/>
                  </a:cubicBezTo>
                  <a:cubicBezTo>
                    <a:pt x="2925" y="870"/>
                    <a:pt x="2925" y="824"/>
                    <a:pt x="2925" y="804"/>
                  </a:cubicBezTo>
                  <a:cubicBezTo>
                    <a:pt x="2945" y="763"/>
                    <a:pt x="2945" y="743"/>
                    <a:pt x="2945" y="697"/>
                  </a:cubicBezTo>
                  <a:cubicBezTo>
                    <a:pt x="2966" y="677"/>
                    <a:pt x="2966" y="636"/>
                    <a:pt x="2966" y="616"/>
                  </a:cubicBezTo>
                  <a:lnTo>
                    <a:pt x="2966" y="529"/>
                  </a:lnTo>
                  <a:cubicBezTo>
                    <a:pt x="2966" y="489"/>
                    <a:pt x="2966" y="443"/>
                    <a:pt x="2986" y="382"/>
                  </a:cubicBezTo>
                  <a:lnTo>
                    <a:pt x="2986" y="255"/>
                  </a:lnTo>
                  <a:lnTo>
                    <a:pt x="2986" y="127"/>
                  </a:lnTo>
                  <a:cubicBezTo>
                    <a:pt x="2986" y="121"/>
                    <a:pt x="2986" y="114"/>
                    <a:pt x="2985" y="107"/>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13" name="Google Shape;4313;p70"/>
          <p:cNvSpPr/>
          <p:nvPr/>
        </p:nvSpPr>
        <p:spPr>
          <a:xfrm>
            <a:off x="3014329" y="2686077"/>
            <a:ext cx="3473" cy="18843"/>
          </a:xfrm>
          <a:custGeom>
            <a:rect b="b" l="l" r="r" t="t"/>
            <a:pathLst>
              <a:path extrusionOk="0" h="255" w="47">
                <a:moveTo>
                  <a:pt x="46" y="0"/>
                </a:moveTo>
                <a:cubicBezTo>
                  <a:pt x="46" y="41"/>
                  <a:pt x="21" y="107"/>
                  <a:pt x="21" y="148"/>
                </a:cubicBezTo>
                <a:cubicBezTo>
                  <a:pt x="21" y="168"/>
                  <a:pt x="0" y="214"/>
                  <a:pt x="0" y="254"/>
                </a:cubicBezTo>
                <a:cubicBezTo>
                  <a:pt x="21" y="214"/>
                  <a:pt x="21" y="193"/>
                  <a:pt x="46" y="148"/>
                </a:cubicBezTo>
                <a:lnTo>
                  <a:pt x="46"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0"/>
          <p:cNvSpPr/>
          <p:nvPr/>
        </p:nvSpPr>
        <p:spPr>
          <a:xfrm>
            <a:off x="3004945" y="2695461"/>
            <a:ext cx="10936" cy="6429"/>
          </a:xfrm>
          <a:custGeom>
            <a:rect b="b" l="l" r="r" t="t"/>
            <a:pathLst>
              <a:path extrusionOk="0" h="87" w="148">
                <a:moveTo>
                  <a:pt x="0" y="0"/>
                </a:moveTo>
                <a:cubicBezTo>
                  <a:pt x="0" y="11"/>
                  <a:pt x="6" y="16"/>
                  <a:pt x="14" y="21"/>
                </a:cubicBezTo>
                <a:lnTo>
                  <a:pt x="14" y="21"/>
                </a:lnTo>
                <a:cubicBezTo>
                  <a:pt x="8" y="14"/>
                  <a:pt x="4" y="7"/>
                  <a:pt x="0" y="0"/>
                </a:cubicBezTo>
                <a:close/>
                <a:moveTo>
                  <a:pt x="14" y="21"/>
                </a:moveTo>
                <a:lnTo>
                  <a:pt x="14" y="21"/>
                </a:lnTo>
                <a:cubicBezTo>
                  <a:pt x="43" y="55"/>
                  <a:pt x="97" y="87"/>
                  <a:pt x="148" y="87"/>
                </a:cubicBezTo>
                <a:cubicBezTo>
                  <a:pt x="107" y="66"/>
                  <a:pt x="87" y="41"/>
                  <a:pt x="46" y="41"/>
                </a:cubicBezTo>
                <a:cubicBezTo>
                  <a:pt x="34" y="31"/>
                  <a:pt x="22" y="26"/>
                  <a:pt x="14" y="2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0"/>
          <p:cNvSpPr/>
          <p:nvPr/>
        </p:nvSpPr>
        <p:spPr>
          <a:xfrm>
            <a:off x="3017728" y="2703368"/>
            <a:ext cx="7537" cy="74"/>
          </a:xfrm>
          <a:custGeom>
            <a:rect b="b" l="l" r="r" t="t"/>
            <a:pathLst>
              <a:path extrusionOk="0" h="1" w="102">
                <a:moveTo>
                  <a:pt x="0" y="0"/>
                </a:moveTo>
                <a:lnTo>
                  <a:pt x="0" y="0"/>
                </a:lnTo>
                <a:lnTo>
                  <a:pt x="102" y="0"/>
                </a:lnTo>
                <a:lnTo>
                  <a:pt x="102" y="0"/>
                </a:lnTo>
                <a:lnTo>
                  <a:pt x="41"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16" name="Google Shape;4316;p70"/>
          <p:cNvGrpSpPr/>
          <p:nvPr/>
        </p:nvGrpSpPr>
        <p:grpSpPr>
          <a:xfrm>
            <a:off x="2709153" y="2916472"/>
            <a:ext cx="313156" cy="281974"/>
            <a:chOff x="2709153" y="2916472"/>
            <a:chExt cx="313156" cy="281974"/>
          </a:xfrm>
        </p:grpSpPr>
        <p:sp>
          <p:nvSpPr>
            <p:cNvPr id="4317" name="Google Shape;4317;p70"/>
            <p:cNvSpPr/>
            <p:nvPr/>
          </p:nvSpPr>
          <p:spPr>
            <a:xfrm>
              <a:off x="2709153" y="2916472"/>
              <a:ext cx="313156" cy="267639"/>
            </a:xfrm>
            <a:custGeom>
              <a:rect b="b" l="l" r="r" t="t"/>
              <a:pathLst>
                <a:path extrusionOk="0" h="3622" w="4238">
                  <a:moveTo>
                    <a:pt x="1058" y="911"/>
                  </a:moveTo>
                  <a:lnTo>
                    <a:pt x="1058" y="931"/>
                  </a:lnTo>
                  <a:lnTo>
                    <a:pt x="1124" y="931"/>
                  </a:lnTo>
                  <a:lnTo>
                    <a:pt x="1145" y="951"/>
                  </a:lnTo>
                  <a:cubicBezTo>
                    <a:pt x="1165" y="951"/>
                    <a:pt x="1185" y="972"/>
                    <a:pt x="1185" y="972"/>
                  </a:cubicBezTo>
                  <a:cubicBezTo>
                    <a:pt x="1206" y="972"/>
                    <a:pt x="1206" y="972"/>
                    <a:pt x="1226" y="992"/>
                  </a:cubicBezTo>
                  <a:lnTo>
                    <a:pt x="1251" y="992"/>
                  </a:lnTo>
                  <a:cubicBezTo>
                    <a:pt x="1272" y="1018"/>
                    <a:pt x="1272" y="1018"/>
                    <a:pt x="1292" y="1018"/>
                  </a:cubicBezTo>
                  <a:lnTo>
                    <a:pt x="1312" y="1038"/>
                  </a:lnTo>
                  <a:cubicBezTo>
                    <a:pt x="1333" y="1038"/>
                    <a:pt x="1333" y="1058"/>
                    <a:pt x="1353" y="1058"/>
                  </a:cubicBezTo>
                  <a:cubicBezTo>
                    <a:pt x="1379" y="1079"/>
                    <a:pt x="1399" y="1079"/>
                    <a:pt x="1419" y="1099"/>
                  </a:cubicBezTo>
                  <a:lnTo>
                    <a:pt x="1440" y="1119"/>
                  </a:lnTo>
                  <a:cubicBezTo>
                    <a:pt x="1460" y="1145"/>
                    <a:pt x="1460" y="1145"/>
                    <a:pt x="1480" y="1145"/>
                  </a:cubicBezTo>
                  <a:cubicBezTo>
                    <a:pt x="1506" y="1165"/>
                    <a:pt x="1526" y="1185"/>
                    <a:pt x="1546" y="1185"/>
                  </a:cubicBezTo>
                  <a:lnTo>
                    <a:pt x="1567" y="1206"/>
                  </a:lnTo>
                  <a:lnTo>
                    <a:pt x="1587" y="1206"/>
                  </a:lnTo>
                  <a:cubicBezTo>
                    <a:pt x="1587" y="1226"/>
                    <a:pt x="1607" y="1226"/>
                    <a:pt x="1607" y="1226"/>
                  </a:cubicBezTo>
                  <a:lnTo>
                    <a:pt x="1633" y="1246"/>
                  </a:lnTo>
                  <a:lnTo>
                    <a:pt x="1653" y="1246"/>
                  </a:lnTo>
                  <a:lnTo>
                    <a:pt x="1653" y="1272"/>
                  </a:lnTo>
                  <a:lnTo>
                    <a:pt x="1674" y="1272"/>
                  </a:lnTo>
                  <a:cubicBezTo>
                    <a:pt x="1694" y="1292"/>
                    <a:pt x="1714" y="1313"/>
                    <a:pt x="1735" y="1313"/>
                  </a:cubicBezTo>
                  <a:lnTo>
                    <a:pt x="1760" y="1333"/>
                  </a:lnTo>
                  <a:lnTo>
                    <a:pt x="1780" y="1333"/>
                  </a:lnTo>
                  <a:lnTo>
                    <a:pt x="1801" y="1353"/>
                  </a:lnTo>
                  <a:lnTo>
                    <a:pt x="1821" y="1353"/>
                  </a:lnTo>
                  <a:lnTo>
                    <a:pt x="1841" y="1374"/>
                  </a:lnTo>
                  <a:cubicBezTo>
                    <a:pt x="1841" y="1374"/>
                    <a:pt x="1862" y="1374"/>
                    <a:pt x="1862" y="1399"/>
                  </a:cubicBezTo>
                  <a:cubicBezTo>
                    <a:pt x="1887" y="1399"/>
                    <a:pt x="1908" y="1399"/>
                    <a:pt x="1908" y="1419"/>
                  </a:cubicBezTo>
                  <a:lnTo>
                    <a:pt x="1928" y="1419"/>
                  </a:lnTo>
                  <a:cubicBezTo>
                    <a:pt x="1948" y="1440"/>
                    <a:pt x="1969" y="1440"/>
                    <a:pt x="1989" y="1460"/>
                  </a:cubicBezTo>
                  <a:lnTo>
                    <a:pt x="2014" y="1460"/>
                  </a:lnTo>
                  <a:cubicBezTo>
                    <a:pt x="2014" y="1460"/>
                    <a:pt x="2035" y="1480"/>
                    <a:pt x="2055" y="1480"/>
                  </a:cubicBezTo>
                  <a:lnTo>
                    <a:pt x="2055" y="1501"/>
                  </a:lnTo>
                  <a:lnTo>
                    <a:pt x="2116" y="1501"/>
                  </a:lnTo>
                  <a:lnTo>
                    <a:pt x="2116" y="1526"/>
                  </a:lnTo>
                  <a:lnTo>
                    <a:pt x="2162" y="1526"/>
                  </a:lnTo>
                  <a:cubicBezTo>
                    <a:pt x="2182" y="1526"/>
                    <a:pt x="2182" y="1547"/>
                    <a:pt x="2203" y="1547"/>
                  </a:cubicBezTo>
                  <a:lnTo>
                    <a:pt x="2223" y="1547"/>
                  </a:lnTo>
                  <a:lnTo>
                    <a:pt x="2223" y="1567"/>
                  </a:lnTo>
                  <a:lnTo>
                    <a:pt x="2269" y="1567"/>
                  </a:lnTo>
                  <a:lnTo>
                    <a:pt x="2289" y="1587"/>
                  </a:lnTo>
                  <a:lnTo>
                    <a:pt x="2309" y="1587"/>
                  </a:lnTo>
                  <a:lnTo>
                    <a:pt x="2309" y="1608"/>
                  </a:lnTo>
                  <a:lnTo>
                    <a:pt x="2350" y="1608"/>
                  </a:lnTo>
                  <a:cubicBezTo>
                    <a:pt x="2350" y="1628"/>
                    <a:pt x="2370" y="1628"/>
                    <a:pt x="2370" y="1628"/>
                  </a:cubicBezTo>
                  <a:lnTo>
                    <a:pt x="2416" y="1674"/>
                  </a:lnTo>
                  <a:lnTo>
                    <a:pt x="2437" y="1674"/>
                  </a:lnTo>
                  <a:cubicBezTo>
                    <a:pt x="2457" y="1694"/>
                    <a:pt x="2477" y="1714"/>
                    <a:pt x="2498" y="1735"/>
                  </a:cubicBezTo>
                  <a:lnTo>
                    <a:pt x="2523" y="1735"/>
                  </a:lnTo>
                  <a:lnTo>
                    <a:pt x="2543" y="1755"/>
                  </a:lnTo>
                  <a:cubicBezTo>
                    <a:pt x="2543" y="1755"/>
                    <a:pt x="2564" y="1755"/>
                    <a:pt x="2564" y="1781"/>
                  </a:cubicBezTo>
                  <a:cubicBezTo>
                    <a:pt x="2584" y="1781"/>
                    <a:pt x="2584" y="1781"/>
                    <a:pt x="2604" y="1801"/>
                  </a:cubicBezTo>
                  <a:cubicBezTo>
                    <a:pt x="2604" y="1801"/>
                    <a:pt x="2625" y="1801"/>
                    <a:pt x="2625" y="1821"/>
                  </a:cubicBezTo>
                  <a:lnTo>
                    <a:pt x="2650" y="1821"/>
                  </a:lnTo>
                  <a:lnTo>
                    <a:pt x="2650" y="1842"/>
                  </a:lnTo>
                  <a:lnTo>
                    <a:pt x="2691" y="1862"/>
                  </a:lnTo>
                  <a:cubicBezTo>
                    <a:pt x="2711" y="1882"/>
                    <a:pt x="2732" y="1908"/>
                    <a:pt x="2752" y="1908"/>
                  </a:cubicBezTo>
                  <a:cubicBezTo>
                    <a:pt x="2777" y="1928"/>
                    <a:pt x="2798" y="1948"/>
                    <a:pt x="2818" y="1948"/>
                  </a:cubicBezTo>
                  <a:lnTo>
                    <a:pt x="2818" y="1969"/>
                  </a:lnTo>
                  <a:lnTo>
                    <a:pt x="2838" y="1969"/>
                  </a:lnTo>
                  <a:lnTo>
                    <a:pt x="2859" y="1989"/>
                  </a:lnTo>
                  <a:cubicBezTo>
                    <a:pt x="2859" y="2009"/>
                    <a:pt x="2905" y="2035"/>
                    <a:pt x="2925" y="2055"/>
                  </a:cubicBezTo>
                  <a:lnTo>
                    <a:pt x="2925" y="2076"/>
                  </a:lnTo>
                  <a:cubicBezTo>
                    <a:pt x="2945" y="2076"/>
                    <a:pt x="2966" y="2096"/>
                    <a:pt x="2966" y="2116"/>
                  </a:cubicBezTo>
                  <a:lnTo>
                    <a:pt x="2986" y="2116"/>
                  </a:lnTo>
                  <a:lnTo>
                    <a:pt x="3006" y="2137"/>
                  </a:lnTo>
                  <a:lnTo>
                    <a:pt x="3006" y="2162"/>
                  </a:lnTo>
                  <a:lnTo>
                    <a:pt x="3032" y="2162"/>
                  </a:lnTo>
                  <a:cubicBezTo>
                    <a:pt x="3032" y="2182"/>
                    <a:pt x="3052" y="2182"/>
                    <a:pt x="3052" y="2203"/>
                  </a:cubicBezTo>
                  <a:cubicBezTo>
                    <a:pt x="3072" y="2203"/>
                    <a:pt x="3072" y="2203"/>
                    <a:pt x="3072" y="2223"/>
                  </a:cubicBezTo>
                  <a:lnTo>
                    <a:pt x="3093" y="2223"/>
                  </a:lnTo>
                  <a:lnTo>
                    <a:pt x="3113" y="2243"/>
                  </a:lnTo>
                  <a:cubicBezTo>
                    <a:pt x="3113" y="2264"/>
                    <a:pt x="3113" y="2264"/>
                    <a:pt x="3133" y="2289"/>
                  </a:cubicBezTo>
                  <a:cubicBezTo>
                    <a:pt x="3159" y="2310"/>
                    <a:pt x="3179" y="2330"/>
                    <a:pt x="3179" y="2350"/>
                  </a:cubicBezTo>
                  <a:cubicBezTo>
                    <a:pt x="3200" y="2350"/>
                    <a:pt x="3200" y="2371"/>
                    <a:pt x="3220" y="2371"/>
                  </a:cubicBezTo>
                  <a:lnTo>
                    <a:pt x="3220" y="2391"/>
                  </a:lnTo>
                  <a:lnTo>
                    <a:pt x="3240" y="2416"/>
                  </a:lnTo>
                  <a:cubicBezTo>
                    <a:pt x="3261" y="2416"/>
                    <a:pt x="3261" y="2437"/>
                    <a:pt x="3286" y="2457"/>
                  </a:cubicBezTo>
                  <a:lnTo>
                    <a:pt x="3286" y="2477"/>
                  </a:lnTo>
                  <a:cubicBezTo>
                    <a:pt x="3306" y="2498"/>
                    <a:pt x="3327" y="2498"/>
                    <a:pt x="3347" y="2518"/>
                  </a:cubicBezTo>
                  <a:lnTo>
                    <a:pt x="3347" y="2544"/>
                  </a:lnTo>
                  <a:cubicBezTo>
                    <a:pt x="3367" y="2564"/>
                    <a:pt x="3367" y="2564"/>
                    <a:pt x="3388" y="2584"/>
                  </a:cubicBezTo>
                  <a:cubicBezTo>
                    <a:pt x="3388" y="2605"/>
                    <a:pt x="3413" y="2605"/>
                    <a:pt x="3413" y="2625"/>
                  </a:cubicBezTo>
                  <a:cubicBezTo>
                    <a:pt x="3434" y="2625"/>
                    <a:pt x="3434" y="2645"/>
                    <a:pt x="3434" y="2645"/>
                  </a:cubicBezTo>
                  <a:cubicBezTo>
                    <a:pt x="3454" y="2671"/>
                    <a:pt x="3454" y="2671"/>
                    <a:pt x="3454" y="2691"/>
                  </a:cubicBezTo>
                  <a:lnTo>
                    <a:pt x="3474" y="2711"/>
                  </a:lnTo>
                  <a:lnTo>
                    <a:pt x="3474" y="2732"/>
                  </a:lnTo>
                  <a:lnTo>
                    <a:pt x="3474" y="2752"/>
                  </a:lnTo>
                  <a:lnTo>
                    <a:pt x="3495" y="2752"/>
                  </a:lnTo>
                  <a:cubicBezTo>
                    <a:pt x="3495" y="2772"/>
                    <a:pt x="3515" y="2798"/>
                    <a:pt x="3515" y="2818"/>
                  </a:cubicBezTo>
                  <a:lnTo>
                    <a:pt x="3515" y="2839"/>
                  </a:lnTo>
                  <a:lnTo>
                    <a:pt x="3515" y="2859"/>
                  </a:lnTo>
                  <a:lnTo>
                    <a:pt x="3495" y="2859"/>
                  </a:lnTo>
                  <a:lnTo>
                    <a:pt x="3495" y="2879"/>
                  </a:lnTo>
                  <a:lnTo>
                    <a:pt x="3495" y="2900"/>
                  </a:lnTo>
                  <a:lnTo>
                    <a:pt x="3474" y="2900"/>
                  </a:lnTo>
                  <a:cubicBezTo>
                    <a:pt x="3454" y="2925"/>
                    <a:pt x="3434" y="2925"/>
                    <a:pt x="3413" y="2925"/>
                  </a:cubicBezTo>
                  <a:lnTo>
                    <a:pt x="3261" y="2925"/>
                  </a:lnTo>
                  <a:cubicBezTo>
                    <a:pt x="3240" y="2925"/>
                    <a:pt x="3220" y="2925"/>
                    <a:pt x="3200" y="2900"/>
                  </a:cubicBezTo>
                  <a:cubicBezTo>
                    <a:pt x="3159" y="2900"/>
                    <a:pt x="3133" y="2900"/>
                    <a:pt x="3113" y="2879"/>
                  </a:cubicBezTo>
                  <a:lnTo>
                    <a:pt x="3052" y="2879"/>
                  </a:lnTo>
                  <a:lnTo>
                    <a:pt x="3032" y="2859"/>
                  </a:lnTo>
                  <a:lnTo>
                    <a:pt x="2986" y="2859"/>
                  </a:lnTo>
                  <a:cubicBezTo>
                    <a:pt x="2966" y="2859"/>
                    <a:pt x="2966" y="2859"/>
                    <a:pt x="2966" y="2839"/>
                  </a:cubicBezTo>
                  <a:lnTo>
                    <a:pt x="2879" y="2839"/>
                  </a:lnTo>
                  <a:lnTo>
                    <a:pt x="2859" y="2818"/>
                  </a:lnTo>
                  <a:lnTo>
                    <a:pt x="2798" y="2818"/>
                  </a:lnTo>
                  <a:lnTo>
                    <a:pt x="2777" y="2798"/>
                  </a:lnTo>
                  <a:lnTo>
                    <a:pt x="2732" y="2798"/>
                  </a:lnTo>
                  <a:lnTo>
                    <a:pt x="2711" y="2772"/>
                  </a:lnTo>
                  <a:lnTo>
                    <a:pt x="2671" y="2772"/>
                  </a:lnTo>
                  <a:lnTo>
                    <a:pt x="2671" y="2752"/>
                  </a:lnTo>
                  <a:lnTo>
                    <a:pt x="2650" y="2752"/>
                  </a:lnTo>
                  <a:lnTo>
                    <a:pt x="2604" y="2732"/>
                  </a:lnTo>
                  <a:lnTo>
                    <a:pt x="2584" y="2732"/>
                  </a:lnTo>
                  <a:lnTo>
                    <a:pt x="2564" y="2711"/>
                  </a:lnTo>
                  <a:lnTo>
                    <a:pt x="2543" y="2691"/>
                  </a:lnTo>
                  <a:lnTo>
                    <a:pt x="2523" y="2691"/>
                  </a:lnTo>
                  <a:lnTo>
                    <a:pt x="2498" y="2671"/>
                  </a:lnTo>
                  <a:cubicBezTo>
                    <a:pt x="2477" y="2671"/>
                    <a:pt x="2477" y="2645"/>
                    <a:pt x="2457" y="2645"/>
                  </a:cubicBezTo>
                  <a:lnTo>
                    <a:pt x="2437" y="2645"/>
                  </a:lnTo>
                  <a:lnTo>
                    <a:pt x="2437" y="2625"/>
                  </a:lnTo>
                  <a:lnTo>
                    <a:pt x="2416" y="2625"/>
                  </a:lnTo>
                  <a:lnTo>
                    <a:pt x="2396" y="2605"/>
                  </a:lnTo>
                  <a:lnTo>
                    <a:pt x="2370" y="2605"/>
                  </a:lnTo>
                  <a:lnTo>
                    <a:pt x="2350" y="2584"/>
                  </a:lnTo>
                  <a:lnTo>
                    <a:pt x="2330" y="2564"/>
                  </a:lnTo>
                  <a:cubicBezTo>
                    <a:pt x="2309" y="2544"/>
                    <a:pt x="2309" y="2544"/>
                    <a:pt x="2289" y="2544"/>
                  </a:cubicBezTo>
                  <a:cubicBezTo>
                    <a:pt x="2289" y="2518"/>
                    <a:pt x="2269" y="2518"/>
                    <a:pt x="2269" y="2518"/>
                  </a:cubicBezTo>
                  <a:lnTo>
                    <a:pt x="2269" y="2498"/>
                  </a:lnTo>
                  <a:cubicBezTo>
                    <a:pt x="2243" y="2498"/>
                    <a:pt x="2243" y="2498"/>
                    <a:pt x="2223" y="2477"/>
                  </a:cubicBezTo>
                  <a:lnTo>
                    <a:pt x="2203" y="2477"/>
                  </a:lnTo>
                  <a:lnTo>
                    <a:pt x="2203" y="2457"/>
                  </a:lnTo>
                  <a:lnTo>
                    <a:pt x="2182" y="2457"/>
                  </a:lnTo>
                  <a:lnTo>
                    <a:pt x="2182" y="2437"/>
                  </a:lnTo>
                  <a:lnTo>
                    <a:pt x="2162" y="2437"/>
                  </a:lnTo>
                  <a:lnTo>
                    <a:pt x="2142" y="2391"/>
                  </a:lnTo>
                  <a:lnTo>
                    <a:pt x="2116" y="2391"/>
                  </a:lnTo>
                  <a:lnTo>
                    <a:pt x="2116" y="2371"/>
                  </a:lnTo>
                  <a:cubicBezTo>
                    <a:pt x="2096" y="2350"/>
                    <a:pt x="2096" y="2350"/>
                    <a:pt x="2075" y="2350"/>
                  </a:cubicBezTo>
                  <a:lnTo>
                    <a:pt x="2075" y="2330"/>
                  </a:lnTo>
                  <a:lnTo>
                    <a:pt x="2055" y="2310"/>
                  </a:lnTo>
                  <a:lnTo>
                    <a:pt x="2035" y="2289"/>
                  </a:lnTo>
                  <a:cubicBezTo>
                    <a:pt x="2035" y="2264"/>
                    <a:pt x="2014" y="2243"/>
                    <a:pt x="2014" y="2243"/>
                  </a:cubicBezTo>
                  <a:cubicBezTo>
                    <a:pt x="1989" y="2223"/>
                    <a:pt x="1969" y="2203"/>
                    <a:pt x="1969" y="2182"/>
                  </a:cubicBezTo>
                  <a:lnTo>
                    <a:pt x="1948" y="2182"/>
                  </a:lnTo>
                  <a:cubicBezTo>
                    <a:pt x="1948" y="2162"/>
                    <a:pt x="1928" y="2137"/>
                    <a:pt x="1908" y="2116"/>
                  </a:cubicBezTo>
                  <a:cubicBezTo>
                    <a:pt x="1908" y="2096"/>
                    <a:pt x="1887" y="2096"/>
                    <a:pt x="1887" y="2076"/>
                  </a:cubicBezTo>
                  <a:cubicBezTo>
                    <a:pt x="1862" y="2076"/>
                    <a:pt x="1862" y="2055"/>
                    <a:pt x="1862" y="2055"/>
                  </a:cubicBezTo>
                  <a:cubicBezTo>
                    <a:pt x="1841" y="2035"/>
                    <a:pt x="1841" y="2035"/>
                    <a:pt x="1821" y="2009"/>
                  </a:cubicBezTo>
                  <a:cubicBezTo>
                    <a:pt x="1801" y="1989"/>
                    <a:pt x="1801" y="1969"/>
                    <a:pt x="1780" y="1948"/>
                  </a:cubicBezTo>
                  <a:cubicBezTo>
                    <a:pt x="1760" y="1928"/>
                    <a:pt x="1760" y="1908"/>
                    <a:pt x="1735" y="1882"/>
                  </a:cubicBezTo>
                  <a:lnTo>
                    <a:pt x="1714" y="1862"/>
                  </a:lnTo>
                  <a:lnTo>
                    <a:pt x="1714" y="1842"/>
                  </a:lnTo>
                  <a:lnTo>
                    <a:pt x="1694" y="1842"/>
                  </a:lnTo>
                  <a:lnTo>
                    <a:pt x="1694" y="1821"/>
                  </a:lnTo>
                  <a:cubicBezTo>
                    <a:pt x="1674" y="1781"/>
                    <a:pt x="1653" y="1755"/>
                    <a:pt x="1653" y="1755"/>
                  </a:cubicBezTo>
                  <a:cubicBezTo>
                    <a:pt x="1633" y="1735"/>
                    <a:pt x="1633" y="1714"/>
                    <a:pt x="1633" y="1714"/>
                  </a:cubicBezTo>
                  <a:cubicBezTo>
                    <a:pt x="1607" y="1694"/>
                    <a:pt x="1607" y="1694"/>
                    <a:pt x="1607" y="1674"/>
                  </a:cubicBezTo>
                  <a:cubicBezTo>
                    <a:pt x="1587" y="1674"/>
                    <a:pt x="1587" y="1653"/>
                    <a:pt x="1587" y="1653"/>
                  </a:cubicBezTo>
                  <a:lnTo>
                    <a:pt x="1567" y="1628"/>
                  </a:lnTo>
                  <a:lnTo>
                    <a:pt x="1546" y="1608"/>
                  </a:lnTo>
                  <a:lnTo>
                    <a:pt x="1546" y="1587"/>
                  </a:lnTo>
                  <a:lnTo>
                    <a:pt x="1526" y="1567"/>
                  </a:lnTo>
                  <a:lnTo>
                    <a:pt x="1506" y="1547"/>
                  </a:lnTo>
                  <a:cubicBezTo>
                    <a:pt x="1506" y="1547"/>
                    <a:pt x="1480" y="1526"/>
                    <a:pt x="1480" y="1501"/>
                  </a:cubicBezTo>
                  <a:cubicBezTo>
                    <a:pt x="1460" y="1501"/>
                    <a:pt x="1460" y="1480"/>
                    <a:pt x="1440" y="1460"/>
                  </a:cubicBezTo>
                  <a:lnTo>
                    <a:pt x="1440" y="1440"/>
                  </a:lnTo>
                  <a:lnTo>
                    <a:pt x="1419" y="1440"/>
                  </a:lnTo>
                  <a:cubicBezTo>
                    <a:pt x="1399" y="1419"/>
                    <a:pt x="1399" y="1399"/>
                    <a:pt x="1379" y="1374"/>
                  </a:cubicBezTo>
                  <a:lnTo>
                    <a:pt x="1353" y="1353"/>
                  </a:lnTo>
                  <a:lnTo>
                    <a:pt x="1353" y="1333"/>
                  </a:lnTo>
                  <a:lnTo>
                    <a:pt x="1333" y="1313"/>
                  </a:lnTo>
                  <a:lnTo>
                    <a:pt x="1312" y="1292"/>
                  </a:lnTo>
                  <a:lnTo>
                    <a:pt x="1312" y="1272"/>
                  </a:lnTo>
                  <a:cubicBezTo>
                    <a:pt x="1292" y="1246"/>
                    <a:pt x="1272" y="1206"/>
                    <a:pt x="1251" y="1185"/>
                  </a:cubicBezTo>
                  <a:lnTo>
                    <a:pt x="1226" y="1185"/>
                  </a:lnTo>
                  <a:lnTo>
                    <a:pt x="1206" y="1165"/>
                  </a:lnTo>
                  <a:lnTo>
                    <a:pt x="1206" y="1145"/>
                  </a:lnTo>
                  <a:lnTo>
                    <a:pt x="1185" y="1119"/>
                  </a:lnTo>
                  <a:lnTo>
                    <a:pt x="1185" y="1099"/>
                  </a:lnTo>
                  <a:lnTo>
                    <a:pt x="1165" y="1099"/>
                  </a:lnTo>
                  <a:lnTo>
                    <a:pt x="1145" y="1079"/>
                  </a:lnTo>
                  <a:lnTo>
                    <a:pt x="1145" y="1058"/>
                  </a:lnTo>
                  <a:lnTo>
                    <a:pt x="1124" y="1038"/>
                  </a:lnTo>
                  <a:lnTo>
                    <a:pt x="1099" y="1018"/>
                  </a:lnTo>
                  <a:lnTo>
                    <a:pt x="1078" y="1018"/>
                  </a:lnTo>
                  <a:lnTo>
                    <a:pt x="1058" y="992"/>
                  </a:lnTo>
                  <a:lnTo>
                    <a:pt x="1038" y="972"/>
                  </a:lnTo>
                  <a:lnTo>
                    <a:pt x="1017" y="951"/>
                  </a:lnTo>
                  <a:lnTo>
                    <a:pt x="1017" y="931"/>
                  </a:lnTo>
                  <a:lnTo>
                    <a:pt x="997" y="931"/>
                  </a:lnTo>
                  <a:lnTo>
                    <a:pt x="997" y="911"/>
                  </a:lnTo>
                  <a:close/>
                  <a:moveTo>
                    <a:pt x="315" y="0"/>
                  </a:moveTo>
                  <a:cubicBezTo>
                    <a:pt x="295" y="0"/>
                    <a:pt x="275" y="21"/>
                    <a:pt x="254" y="21"/>
                  </a:cubicBezTo>
                  <a:lnTo>
                    <a:pt x="254" y="41"/>
                  </a:lnTo>
                  <a:lnTo>
                    <a:pt x="209" y="41"/>
                  </a:lnTo>
                  <a:cubicBezTo>
                    <a:pt x="209" y="41"/>
                    <a:pt x="209" y="61"/>
                    <a:pt x="188" y="61"/>
                  </a:cubicBezTo>
                  <a:lnTo>
                    <a:pt x="168" y="61"/>
                  </a:lnTo>
                  <a:lnTo>
                    <a:pt x="168" y="82"/>
                  </a:lnTo>
                  <a:lnTo>
                    <a:pt x="148" y="82"/>
                  </a:lnTo>
                  <a:lnTo>
                    <a:pt x="148" y="102"/>
                  </a:lnTo>
                  <a:lnTo>
                    <a:pt x="127" y="102"/>
                  </a:lnTo>
                  <a:lnTo>
                    <a:pt x="107" y="127"/>
                  </a:lnTo>
                  <a:lnTo>
                    <a:pt x="82" y="148"/>
                  </a:lnTo>
                  <a:lnTo>
                    <a:pt x="61" y="168"/>
                  </a:lnTo>
                  <a:lnTo>
                    <a:pt x="61" y="188"/>
                  </a:lnTo>
                  <a:lnTo>
                    <a:pt x="41" y="188"/>
                  </a:lnTo>
                  <a:lnTo>
                    <a:pt x="41" y="209"/>
                  </a:lnTo>
                  <a:lnTo>
                    <a:pt x="20" y="229"/>
                  </a:lnTo>
                  <a:lnTo>
                    <a:pt x="20" y="255"/>
                  </a:lnTo>
                  <a:lnTo>
                    <a:pt x="20" y="275"/>
                  </a:lnTo>
                  <a:lnTo>
                    <a:pt x="20" y="295"/>
                  </a:lnTo>
                  <a:lnTo>
                    <a:pt x="0" y="295"/>
                  </a:lnTo>
                  <a:lnTo>
                    <a:pt x="20" y="316"/>
                  </a:lnTo>
                  <a:lnTo>
                    <a:pt x="20" y="336"/>
                  </a:lnTo>
                  <a:lnTo>
                    <a:pt x="41" y="336"/>
                  </a:lnTo>
                  <a:lnTo>
                    <a:pt x="41" y="402"/>
                  </a:lnTo>
                  <a:cubicBezTo>
                    <a:pt x="61" y="402"/>
                    <a:pt x="61" y="422"/>
                    <a:pt x="61" y="422"/>
                  </a:cubicBezTo>
                  <a:lnTo>
                    <a:pt x="61" y="443"/>
                  </a:lnTo>
                  <a:cubicBezTo>
                    <a:pt x="61" y="463"/>
                    <a:pt x="61" y="463"/>
                    <a:pt x="82" y="483"/>
                  </a:cubicBezTo>
                  <a:lnTo>
                    <a:pt x="82" y="509"/>
                  </a:lnTo>
                  <a:lnTo>
                    <a:pt x="107" y="509"/>
                  </a:lnTo>
                  <a:cubicBezTo>
                    <a:pt x="107" y="529"/>
                    <a:pt x="127" y="550"/>
                    <a:pt x="127" y="570"/>
                  </a:cubicBezTo>
                  <a:lnTo>
                    <a:pt x="148" y="570"/>
                  </a:lnTo>
                  <a:lnTo>
                    <a:pt x="148" y="590"/>
                  </a:lnTo>
                  <a:lnTo>
                    <a:pt x="168" y="611"/>
                  </a:lnTo>
                  <a:lnTo>
                    <a:pt x="188" y="636"/>
                  </a:lnTo>
                  <a:lnTo>
                    <a:pt x="188" y="656"/>
                  </a:lnTo>
                  <a:lnTo>
                    <a:pt x="209" y="656"/>
                  </a:lnTo>
                  <a:cubicBezTo>
                    <a:pt x="234" y="677"/>
                    <a:pt x="234" y="677"/>
                    <a:pt x="234" y="697"/>
                  </a:cubicBezTo>
                  <a:lnTo>
                    <a:pt x="254" y="697"/>
                  </a:lnTo>
                  <a:lnTo>
                    <a:pt x="254" y="717"/>
                  </a:lnTo>
                  <a:lnTo>
                    <a:pt x="275" y="717"/>
                  </a:lnTo>
                  <a:lnTo>
                    <a:pt x="275" y="738"/>
                  </a:lnTo>
                  <a:lnTo>
                    <a:pt x="295" y="738"/>
                  </a:lnTo>
                  <a:lnTo>
                    <a:pt x="315" y="763"/>
                  </a:lnTo>
                  <a:lnTo>
                    <a:pt x="336" y="784"/>
                  </a:lnTo>
                  <a:lnTo>
                    <a:pt x="361" y="804"/>
                  </a:lnTo>
                  <a:lnTo>
                    <a:pt x="382" y="824"/>
                  </a:lnTo>
                  <a:lnTo>
                    <a:pt x="402" y="845"/>
                  </a:lnTo>
                  <a:lnTo>
                    <a:pt x="422" y="865"/>
                  </a:lnTo>
                  <a:lnTo>
                    <a:pt x="443" y="865"/>
                  </a:lnTo>
                  <a:lnTo>
                    <a:pt x="443" y="890"/>
                  </a:lnTo>
                  <a:lnTo>
                    <a:pt x="463" y="890"/>
                  </a:lnTo>
                  <a:cubicBezTo>
                    <a:pt x="488" y="911"/>
                    <a:pt x="488" y="931"/>
                    <a:pt x="509" y="951"/>
                  </a:cubicBezTo>
                  <a:lnTo>
                    <a:pt x="529" y="951"/>
                  </a:lnTo>
                  <a:lnTo>
                    <a:pt x="529" y="972"/>
                  </a:lnTo>
                  <a:lnTo>
                    <a:pt x="549" y="972"/>
                  </a:lnTo>
                  <a:lnTo>
                    <a:pt x="549" y="992"/>
                  </a:lnTo>
                  <a:lnTo>
                    <a:pt x="570" y="1018"/>
                  </a:lnTo>
                  <a:lnTo>
                    <a:pt x="590" y="1038"/>
                  </a:lnTo>
                  <a:lnTo>
                    <a:pt x="616" y="1038"/>
                  </a:lnTo>
                  <a:lnTo>
                    <a:pt x="636" y="1058"/>
                  </a:lnTo>
                  <a:lnTo>
                    <a:pt x="656" y="1099"/>
                  </a:lnTo>
                  <a:cubicBezTo>
                    <a:pt x="656" y="1099"/>
                    <a:pt x="677" y="1099"/>
                    <a:pt x="677" y="1119"/>
                  </a:cubicBezTo>
                  <a:lnTo>
                    <a:pt x="697" y="1145"/>
                  </a:lnTo>
                  <a:lnTo>
                    <a:pt x="697" y="1165"/>
                  </a:lnTo>
                  <a:lnTo>
                    <a:pt x="717" y="1165"/>
                  </a:lnTo>
                  <a:lnTo>
                    <a:pt x="743" y="1185"/>
                  </a:lnTo>
                  <a:lnTo>
                    <a:pt x="743" y="1206"/>
                  </a:lnTo>
                  <a:lnTo>
                    <a:pt x="763" y="1226"/>
                  </a:lnTo>
                  <a:lnTo>
                    <a:pt x="783" y="1246"/>
                  </a:lnTo>
                  <a:lnTo>
                    <a:pt x="804" y="1272"/>
                  </a:lnTo>
                  <a:lnTo>
                    <a:pt x="804" y="1292"/>
                  </a:lnTo>
                  <a:lnTo>
                    <a:pt x="824" y="1313"/>
                  </a:lnTo>
                  <a:cubicBezTo>
                    <a:pt x="824" y="1313"/>
                    <a:pt x="845" y="1333"/>
                    <a:pt x="845" y="1353"/>
                  </a:cubicBezTo>
                  <a:lnTo>
                    <a:pt x="870" y="1374"/>
                  </a:lnTo>
                  <a:lnTo>
                    <a:pt x="870" y="1399"/>
                  </a:lnTo>
                  <a:lnTo>
                    <a:pt x="890" y="1440"/>
                  </a:lnTo>
                  <a:lnTo>
                    <a:pt x="911" y="1440"/>
                  </a:lnTo>
                  <a:lnTo>
                    <a:pt x="911" y="1460"/>
                  </a:lnTo>
                  <a:lnTo>
                    <a:pt x="931" y="1480"/>
                  </a:lnTo>
                  <a:lnTo>
                    <a:pt x="931" y="1501"/>
                  </a:lnTo>
                  <a:lnTo>
                    <a:pt x="951" y="1526"/>
                  </a:lnTo>
                  <a:lnTo>
                    <a:pt x="972" y="1547"/>
                  </a:lnTo>
                  <a:lnTo>
                    <a:pt x="972" y="1567"/>
                  </a:lnTo>
                  <a:lnTo>
                    <a:pt x="972" y="1587"/>
                  </a:lnTo>
                  <a:lnTo>
                    <a:pt x="997" y="1587"/>
                  </a:lnTo>
                  <a:lnTo>
                    <a:pt x="997" y="1608"/>
                  </a:lnTo>
                  <a:lnTo>
                    <a:pt x="1017" y="1628"/>
                  </a:lnTo>
                  <a:cubicBezTo>
                    <a:pt x="1017" y="1653"/>
                    <a:pt x="1038" y="1674"/>
                    <a:pt x="1038" y="1674"/>
                  </a:cubicBezTo>
                  <a:cubicBezTo>
                    <a:pt x="1038" y="1694"/>
                    <a:pt x="1058" y="1714"/>
                    <a:pt x="1058" y="1714"/>
                  </a:cubicBezTo>
                  <a:lnTo>
                    <a:pt x="1078" y="1735"/>
                  </a:lnTo>
                  <a:cubicBezTo>
                    <a:pt x="1078" y="1755"/>
                    <a:pt x="1078" y="1755"/>
                    <a:pt x="1099" y="1781"/>
                  </a:cubicBezTo>
                  <a:lnTo>
                    <a:pt x="1099" y="1801"/>
                  </a:lnTo>
                  <a:lnTo>
                    <a:pt x="1124" y="1821"/>
                  </a:lnTo>
                  <a:lnTo>
                    <a:pt x="1145" y="1862"/>
                  </a:lnTo>
                  <a:lnTo>
                    <a:pt x="1145" y="1882"/>
                  </a:lnTo>
                  <a:lnTo>
                    <a:pt x="1165" y="1908"/>
                  </a:lnTo>
                  <a:lnTo>
                    <a:pt x="1185" y="1948"/>
                  </a:lnTo>
                  <a:lnTo>
                    <a:pt x="1185" y="1969"/>
                  </a:lnTo>
                  <a:lnTo>
                    <a:pt x="1185" y="1989"/>
                  </a:lnTo>
                  <a:cubicBezTo>
                    <a:pt x="1206" y="2009"/>
                    <a:pt x="1226" y="2055"/>
                    <a:pt x="1251" y="2096"/>
                  </a:cubicBezTo>
                  <a:lnTo>
                    <a:pt x="1251" y="2116"/>
                  </a:lnTo>
                  <a:lnTo>
                    <a:pt x="1272" y="2137"/>
                  </a:lnTo>
                  <a:lnTo>
                    <a:pt x="1272" y="2162"/>
                  </a:lnTo>
                  <a:cubicBezTo>
                    <a:pt x="1292" y="2182"/>
                    <a:pt x="1292" y="2203"/>
                    <a:pt x="1312" y="2243"/>
                  </a:cubicBezTo>
                  <a:lnTo>
                    <a:pt x="1333" y="2289"/>
                  </a:lnTo>
                  <a:lnTo>
                    <a:pt x="1353" y="2350"/>
                  </a:lnTo>
                  <a:lnTo>
                    <a:pt x="1379" y="2350"/>
                  </a:lnTo>
                  <a:lnTo>
                    <a:pt x="1379" y="2391"/>
                  </a:lnTo>
                  <a:lnTo>
                    <a:pt x="1399" y="2416"/>
                  </a:lnTo>
                  <a:lnTo>
                    <a:pt x="1399" y="2437"/>
                  </a:lnTo>
                  <a:cubicBezTo>
                    <a:pt x="1419" y="2437"/>
                    <a:pt x="1419" y="2457"/>
                    <a:pt x="1419" y="2457"/>
                  </a:cubicBezTo>
                  <a:lnTo>
                    <a:pt x="1440" y="2477"/>
                  </a:lnTo>
                  <a:lnTo>
                    <a:pt x="1440" y="2498"/>
                  </a:lnTo>
                  <a:lnTo>
                    <a:pt x="1440" y="2518"/>
                  </a:lnTo>
                  <a:lnTo>
                    <a:pt x="1460" y="2518"/>
                  </a:lnTo>
                  <a:lnTo>
                    <a:pt x="1460" y="2544"/>
                  </a:lnTo>
                  <a:lnTo>
                    <a:pt x="1480" y="2564"/>
                  </a:lnTo>
                  <a:cubicBezTo>
                    <a:pt x="1480" y="2584"/>
                    <a:pt x="1506" y="2584"/>
                    <a:pt x="1506" y="2605"/>
                  </a:cubicBezTo>
                  <a:lnTo>
                    <a:pt x="1526" y="2625"/>
                  </a:lnTo>
                  <a:lnTo>
                    <a:pt x="1546" y="2645"/>
                  </a:lnTo>
                  <a:lnTo>
                    <a:pt x="1567" y="2671"/>
                  </a:lnTo>
                  <a:lnTo>
                    <a:pt x="1567" y="2691"/>
                  </a:lnTo>
                  <a:lnTo>
                    <a:pt x="1587" y="2691"/>
                  </a:lnTo>
                  <a:lnTo>
                    <a:pt x="1587" y="2711"/>
                  </a:lnTo>
                  <a:lnTo>
                    <a:pt x="1607" y="2732"/>
                  </a:lnTo>
                  <a:lnTo>
                    <a:pt x="1633" y="2752"/>
                  </a:lnTo>
                  <a:lnTo>
                    <a:pt x="1653" y="2772"/>
                  </a:lnTo>
                  <a:lnTo>
                    <a:pt x="1674" y="2798"/>
                  </a:lnTo>
                  <a:cubicBezTo>
                    <a:pt x="1694" y="2818"/>
                    <a:pt x="1694" y="2839"/>
                    <a:pt x="1714" y="2859"/>
                  </a:cubicBezTo>
                  <a:lnTo>
                    <a:pt x="1735" y="2859"/>
                  </a:lnTo>
                  <a:lnTo>
                    <a:pt x="1735" y="2879"/>
                  </a:lnTo>
                  <a:lnTo>
                    <a:pt x="1760" y="2879"/>
                  </a:lnTo>
                  <a:lnTo>
                    <a:pt x="1760" y="2900"/>
                  </a:lnTo>
                  <a:cubicBezTo>
                    <a:pt x="1780" y="2900"/>
                    <a:pt x="1780" y="2925"/>
                    <a:pt x="1780" y="2925"/>
                  </a:cubicBezTo>
                  <a:lnTo>
                    <a:pt x="1801" y="2945"/>
                  </a:lnTo>
                  <a:lnTo>
                    <a:pt x="1821" y="2945"/>
                  </a:lnTo>
                  <a:lnTo>
                    <a:pt x="1821" y="2966"/>
                  </a:lnTo>
                  <a:lnTo>
                    <a:pt x="1841" y="2986"/>
                  </a:lnTo>
                  <a:lnTo>
                    <a:pt x="1862" y="2986"/>
                  </a:lnTo>
                  <a:lnTo>
                    <a:pt x="1887" y="3006"/>
                  </a:lnTo>
                  <a:cubicBezTo>
                    <a:pt x="1887" y="3027"/>
                    <a:pt x="1908" y="3027"/>
                    <a:pt x="1908" y="3052"/>
                  </a:cubicBezTo>
                  <a:lnTo>
                    <a:pt x="1928" y="3052"/>
                  </a:lnTo>
                  <a:lnTo>
                    <a:pt x="1928" y="3073"/>
                  </a:lnTo>
                  <a:lnTo>
                    <a:pt x="1948" y="3073"/>
                  </a:lnTo>
                  <a:lnTo>
                    <a:pt x="1969" y="3093"/>
                  </a:lnTo>
                  <a:lnTo>
                    <a:pt x="1989" y="3113"/>
                  </a:lnTo>
                  <a:lnTo>
                    <a:pt x="2014" y="3113"/>
                  </a:lnTo>
                  <a:lnTo>
                    <a:pt x="2055" y="3154"/>
                  </a:lnTo>
                  <a:lnTo>
                    <a:pt x="2075" y="3154"/>
                  </a:lnTo>
                  <a:lnTo>
                    <a:pt x="2096" y="3179"/>
                  </a:lnTo>
                  <a:lnTo>
                    <a:pt x="2116" y="3200"/>
                  </a:lnTo>
                  <a:lnTo>
                    <a:pt x="2162" y="3220"/>
                  </a:lnTo>
                  <a:lnTo>
                    <a:pt x="2182" y="3240"/>
                  </a:lnTo>
                  <a:lnTo>
                    <a:pt x="2223" y="3261"/>
                  </a:lnTo>
                  <a:lnTo>
                    <a:pt x="2243" y="3261"/>
                  </a:lnTo>
                  <a:lnTo>
                    <a:pt x="2269" y="3281"/>
                  </a:lnTo>
                  <a:lnTo>
                    <a:pt x="2269" y="3307"/>
                  </a:lnTo>
                  <a:lnTo>
                    <a:pt x="2309" y="3307"/>
                  </a:lnTo>
                  <a:lnTo>
                    <a:pt x="2309" y="3327"/>
                  </a:lnTo>
                  <a:lnTo>
                    <a:pt x="2370" y="3347"/>
                  </a:lnTo>
                  <a:lnTo>
                    <a:pt x="2396" y="3368"/>
                  </a:lnTo>
                  <a:lnTo>
                    <a:pt x="2416" y="3368"/>
                  </a:lnTo>
                  <a:lnTo>
                    <a:pt x="2437" y="3388"/>
                  </a:lnTo>
                  <a:cubicBezTo>
                    <a:pt x="2437" y="3388"/>
                    <a:pt x="2457" y="3408"/>
                    <a:pt x="2477" y="3408"/>
                  </a:cubicBezTo>
                  <a:cubicBezTo>
                    <a:pt x="2498" y="3434"/>
                    <a:pt x="2498" y="3434"/>
                    <a:pt x="2523" y="3434"/>
                  </a:cubicBezTo>
                  <a:cubicBezTo>
                    <a:pt x="2543" y="3454"/>
                    <a:pt x="2543" y="3454"/>
                    <a:pt x="2564" y="3454"/>
                  </a:cubicBezTo>
                  <a:cubicBezTo>
                    <a:pt x="2584" y="3474"/>
                    <a:pt x="2584" y="3474"/>
                    <a:pt x="2604" y="3474"/>
                  </a:cubicBezTo>
                  <a:cubicBezTo>
                    <a:pt x="2625" y="3495"/>
                    <a:pt x="2625" y="3495"/>
                    <a:pt x="2650" y="3495"/>
                  </a:cubicBezTo>
                  <a:cubicBezTo>
                    <a:pt x="2671" y="3495"/>
                    <a:pt x="2671" y="3515"/>
                    <a:pt x="2691" y="3515"/>
                  </a:cubicBezTo>
                  <a:lnTo>
                    <a:pt x="2711" y="3515"/>
                  </a:lnTo>
                  <a:cubicBezTo>
                    <a:pt x="2732" y="3515"/>
                    <a:pt x="2732" y="3515"/>
                    <a:pt x="2752" y="3535"/>
                  </a:cubicBezTo>
                  <a:lnTo>
                    <a:pt x="2777" y="3535"/>
                  </a:lnTo>
                  <a:lnTo>
                    <a:pt x="2818" y="3561"/>
                  </a:lnTo>
                  <a:lnTo>
                    <a:pt x="2879" y="3561"/>
                  </a:lnTo>
                  <a:cubicBezTo>
                    <a:pt x="2879" y="3561"/>
                    <a:pt x="2905" y="3561"/>
                    <a:pt x="2905" y="3581"/>
                  </a:cubicBezTo>
                  <a:lnTo>
                    <a:pt x="3006" y="3581"/>
                  </a:lnTo>
                  <a:lnTo>
                    <a:pt x="3006" y="3602"/>
                  </a:lnTo>
                  <a:lnTo>
                    <a:pt x="3133" y="3602"/>
                  </a:lnTo>
                  <a:lnTo>
                    <a:pt x="3133" y="3622"/>
                  </a:lnTo>
                  <a:lnTo>
                    <a:pt x="3835" y="3622"/>
                  </a:lnTo>
                  <a:cubicBezTo>
                    <a:pt x="3835" y="3602"/>
                    <a:pt x="3856" y="3602"/>
                    <a:pt x="3876" y="3602"/>
                  </a:cubicBezTo>
                  <a:lnTo>
                    <a:pt x="4024" y="3602"/>
                  </a:lnTo>
                  <a:lnTo>
                    <a:pt x="4049" y="3581"/>
                  </a:lnTo>
                  <a:lnTo>
                    <a:pt x="4110" y="3581"/>
                  </a:lnTo>
                  <a:cubicBezTo>
                    <a:pt x="4130" y="3581"/>
                    <a:pt x="4130" y="3581"/>
                    <a:pt x="4151" y="3561"/>
                  </a:cubicBezTo>
                  <a:lnTo>
                    <a:pt x="4176" y="3561"/>
                  </a:lnTo>
                  <a:cubicBezTo>
                    <a:pt x="4197" y="3535"/>
                    <a:pt x="4197" y="3535"/>
                    <a:pt x="4217" y="3535"/>
                  </a:cubicBezTo>
                  <a:lnTo>
                    <a:pt x="4237" y="3535"/>
                  </a:lnTo>
                  <a:lnTo>
                    <a:pt x="4237" y="3515"/>
                  </a:lnTo>
                  <a:lnTo>
                    <a:pt x="4237" y="3495"/>
                  </a:lnTo>
                  <a:lnTo>
                    <a:pt x="4237" y="3474"/>
                  </a:lnTo>
                  <a:lnTo>
                    <a:pt x="4237" y="3454"/>
                  </a:lnTo>
                  <a:lnTo>
                    <a:pt x="4237" y="3434"/>
                  </a:lnTo>
                  <a:lnTo>
                    <a:pt x="4237" y="3408"/>
                  </a:lnTo>
                  <a:lnTo>
                    <a:pt x="4237" y="3388"/>
                  </a:lnTo>
                  <a:lnTo>
                    <a:pt x="4237" y="3368"/>
                  </a:lnTo>
                  <a:lnTo>
                    <a:pt x="4237" y="3347"/>
                  </a:lnTo>
                  <a:lnTo>
                    <a:pt x="4217" y="3347"/>
                  </a:lnTo>
                  <a:lnTo>
                    <a:pt x="4217" y="3327"/>
                  </a:lnTo>
                  <a:lnTo>
                    <a:pt x="4217" y="3307"/>
                  </a:lnTo>
                  <a:lnTo>
                    <a:pt x="4197" y="3281"/>
                  </a:lnTo>
                  <a:lnTo>
                    <a:pt x="4197" y="3261"/>
                  </a:lnTo>
                  <a:lnTo>
                    <a:pt x="4176" y="3220"/>
                  </a:lnTo>
                  <a:lnTo>
                    <a:pt x="4176" y="3200"/>
                  </a:lnTo>
                  <a:lnTo>
                    <a:pt x="4151" y="3179"/>
                  </a:lnTo>
                  <a:lnTo>
                    <a:pt x="4130" y="3154"/>
                  </a:lnTo>
                  <a:lnTo>
                    <a:pt x="4130" y="3134"/>
                  </a:lnTo>
                  <a:cubicBezTo>
                    <a:pt x="4130" y="3134"/>
                    <a:pt x="4110" y="3113"/>
                    <a:pt x="4110" y="3093"/>
                  </a:cubicBezTo>
                  <a:lnTo>
                    <a:pt x="4090" y="3073"/>
                  </a:lnTo>
                  <a:lnTo>
                    <a:pt x="4090" y="3052"/>
                  </a:lnTo>
                  <a:lnTo>
                    <a:pt x="4069" y="3027"/>
                  </a:lnTo>
                  <a:cubicBezTo>
                    <a:pt x="4069" y="3027"/>
                    <a:pt x="4049" y="3006"/>
                    <a:pt x="4049" y="2986"/>
                  </a:cubicBezTo>
                  <a:lnTo>
                    <a:pt x="4024" y="2966"/>
                  </a:lnTo>
                  <a:lnTo>
                    <a:pt x="4024" y="2945"/>
                  </a:lnTo>
                  <a:cubicBezTo>
                    <a:pt x="4003" y="2945"/>
                    <a:pt x="4003" y="2925"/>
                    <a:pt x="3983" y="2925"/>
                  </a:cubicBezTo>
                  <a:lnTo>
                    <a:pt x="3983" y="2900"/>
                  </a:lnTo>
                  <a:lnTo>
                    <a:pt x="3963" y="2859"/>
                  </a:lnTo>
                  <a:lnTo>
                    <a:pt x="3942" y="2839"/>
                  </a:lnTo>
                  <a:lnTo>
                    <a:pt x="3922" y="2798"/>
                  </a:lnTo>
                  <a:lnTo>
                    <a:pt x="3922" y="2772"/>
                  </a:lnTo>
                  <a:lnTo>
                    <a:pt x="3896" y="2752"/>
                  </a:lnTo>
                  <a:lnTo>
                    <a:pt x="3896" y="2732"/>
                  </a:lnTo>
                  <a:lnTo>
                    <a:pt x="3876" y="2732"/>
                  </a:lnTo>
                  <a:lnTo>
                    <a:pt x="3876" y="2711"/>
                  </a:lnTo>
                  <a:lnTo>
                    <a:pt x="3856" y="2691"/>
                  </a:lnTo>
                  <a:lnTo>
                    <a:pt x="3856" y="2671"/>
                  </a:lnTo>
                  <a:cubicBezTo>
                    <a:pt x="3856" y="2645"/>
                    <a:pt x="3835" y="2645"/>
                    <a:pt x="3835" y="2625"/>
                  </a:cubicBezTo>
                  <a:lnTo>
                    <a:pt x="3835" y="2605"/>
                  </a:lnTo>
                  <a:lnTo>
                    <a:pt x="3815" y="2584"/>
                  </a:lnTo>
                  <a:cubicBezTo>
                    <a:pt x="3815" y="2564"/>
                    <a:pt x="3795" y="2544"/>
                    <a:pt x="3795" y="2518"/>
                  </a:cubicBezTo>
                  <a:lnTo>
                    <a:pt x="3795" y="2498"/>
                  </a:lnTo>
                  <a:lnTo>
                    <a:pt x="3769" y="2477"/>
                  </a:lnTo>
                  <a:lnTo>
                    <a:pt x="3769" y="2457"/>
                  </a:lnTo>
                  <a:lnTo>
                    <a:pt x="3749" y="2437"/>
                  </a:lnTo>
                  <a:lnTo>
                    <a:pt x="3749" y="2416"/>
                  </a:lnTo>
                  <a:lnTo>
                    <a:pt x="3749" y="2391"/>
                  </a:lnTo>
                  <a:lnTo>
                    <a:pt x="3729" y="2371"/>
                  </a:lnTo>
                  <a:lnTo>
                    <a:pt x="3708" y="2330"/>
                  </a:lnTo>
                  <a:lnTo>
                    <a:pt x="3708" y="2310"/>
                  </a:lnTo>
                  <a:lnTo>
                    <a:pt x="3688" y="2289"/>
                  </a:lnTo>
                  <a:cubicBezTo>
                    <a:pt x="3668" y="2243"/>
                    <a:pt x="3642" y="2203"/>
                    <a:pt x="3622" y="2162"/>
                  </a:cubicBezTo>
                  <a:lnTo>
                    <a:pt x="3622" y="2137"/>
                  </a:lnTo>
                  <a:lnTo>
                    <a:pt x="3601" y="2116"/>
                  </a:lnTo>
                  <a:cubicBezTo>
                    <a:pt x="3601" y="2116"/>
                    <a:pt x="3601" y="2096"/>
                    <a:pt x="3581" y="2096"/>
                  </a:cubicBezTo>
                  <a:lnTo>
                    <a:pt x="3581" y="2076"/>
                  </a:lnTo>
                  <a:lnTo>
                    <a:pt x="3561" y="2055"/>
                  </a:lnTo>
                  <a:lnTo>
                    <a:pt x="3561" y="2035"/>
                  </a:lnTo>
                  <a:lnTo>
                    <a:pt x="3540" y="2009"/>
                  </a:lnTo>
                  <a:lnTo>
                    <a:pt x="3540" y="1989"/>
                  </a:lnTo>
                  <a:lnTo>
                    <a:pt x="3515" y="1969"/>
                  </a:lnTo>
                  <a:cubicBezTo>
                    <a:pt x="3495" y="1948"/>
                    <a:pt x="3495" y="1928"/>
                    <a:pt x="3474" y="1908"/>
                  </a:cubicBezTo>
                  <a:lnTo>
                    <a:pt x="3474" y="1882"/>
                  </a:lnTo>
                  <a:cubicBezTo>
                    <a:pt x="3454" y="1882"/>
                    <a:pt x="3454" y="1862"/>
                    <a:pt x="3454" y="1862"/>
                  </a:cubicBezTo>
                  <a:lnTo>
                    <a:pt x="3434" y="1842"/>
                  </a:lnTo>
                  <a:lnTo>
                    <a:pt x="3434" y="1821"/>
                  </a:lnTo>
                  <a:cubicBezTo>
                    <a:pt x="3434" y="1821"/>
                    <a:pt x="3413" y="1821"/>
                    <a:pt x="3413" y="1801"/>
                  </a:cubicBezTo>
                  <a:cubicBezTo>
                    <a:pt x="3413" y="1801"/>
                    <a:pt x="3388" y="1801"/>
                    <a:pt x="3388" y="1781"/>
                  </a:cubicBezTo>
                  <a:lnTo>
                    <a:pt x="3367" y="1755"/>
                  </a:lnTo>
                  <a:lnTo>
                    <a:pt x="3347" y="1714"/>
                  </a:lnTo>
                  <a:lnTo>
                    <a:pt x="3327" y="1694"/>
                  </a:lnTo>
                  <a:lnTo>
                    <a:pt x="3327" y="1674"/>
                  </a:lnTo>
                  <a:lnTo>
                    <a:pt x="3306" y="1674"/>
                  </a:lnTo>
                  <a:lnTo>
                    <a:pt x="3306" y="1653"/>
                  </a:lnTo>
                  <a:lnTo>
                    <a:pt x="3286" y="1653"/>
                  </a:lnTo>
                  <a:lnTo>
                    <a:pt x="3261" y="1628"/>
                  </a:lnTo>
                  <a:lnTo>
                    <a:pt x="3240" y="1587"/>
                  </a:lnTo>
                  <a:cubicBezTo>
                    <a:pt x="3220" y="1567"/>
                    <a:pt x="3200" y="1567"/>
                    <a:pt x="3200" y="1547"/>
                  </a:cubicBezTo>
                  <a:lnTo>
                    <a:pt x="3179" y="1526"/>
                  </a:lnTo>
                  <a:lnTo>
                    <a:pt x="3159" y="1501"/>
                  </a:lnTo>
                  <a:lnTo>
                    <a:pt x="3133" y="1480"/>
                  </a:lnTo>
                  <a:cubicBezTo>
                    <a:pt x="3133" y="1480"/>
                    <a:pt x="3113" y="1460"/>
                    <a:pt x="3093" y="1440"/>
                  </a:cubicBezTo>
                  <a:lnTo>
                    <a:pt x="3072" y="1419"/>
                  </a:lnTo>
                  <a:lnTo>
                    <a:pt x="3052" y="1399"/>
                  </a:lnTo>
                  <a:lnTo>
                    <a:pt x="3032" y="1374"/>
                  </a:lnTo>
                  <a:lnTo>
                    <a:pt x="3006" y="1374"/>
                  </a:lnTo>
                  <a:lnTo>
                    <a:pt x="3006" y="1353"/>
                  </a:lnTo>
                  <a:lnTo>
                    <a:pt x="2986" y="1333"/>
                  </a:lnTo>
                  <a:lnTo>
                    <a:pt x="2966" y="1333"/>
                  </a:lnTo>
                  <a:cubicBezTo>
                    <a:pt x="2966" y="1313"/>
                    <a:pt x="2966" y="1313"/>
                    <a:pt x="2945" y="1292"/>
                  </a:cubicBezTo>
                  <a:cubicBezTo>
                    <a:pt x="2925" y="1292"/>
                    <a:pt x="2925" y="1272"/>
                    <a:pt x="2905" y="1246"/>
                  </a:cubicBezTo>
                  <a:lnTo>
                    <a:pt x="2879" y="1246"/>
                  </a:lnTo>
                  <a:lnTo>
                    <a:pt x="2879" y="1226"/>
                  </a:lnTo>
                  <a:lnTo>
                    <a:pt x="2859" y="1226"/>
                  </a:lnTo>
                  <a:lnTo>
                    <a:pt x="2859" y="1206"/>
                  </a:lnTo>
                  <a:cubicBezTo>
                    <a:pt x="2838" y="1206"/>
                    <a:pt x="2838" y="1206"/>
                    <a:pt x="2818" y="1185"/>
                  </a:cubicBezTo>
                  <a:lnTo>
                    <a:pt x="2798" y="1185"/>
                  </a:lnTo>
                  <a:lnTo>
                    <a:pt x="2798" y="1165"/>
                  </a:lnTo>
                  <a:lnTo>
                    <a:pt x="2777" y="1165"/>
                  </a:lnTo>
                  <a:lnTo>
                    <a:pt x="2752" y="1145"/>
                  </a:lnTo>
                  <a:lnTo>
                    <a:pt x="2732" y="1119"/>
                  </a:lnTo>
                  <a:lnTo>
                    <a:pt x="2691" y="1119"/>
                  </a:lnTo>
                  <a:lnTo>
                    <a:pt x="2691" y="1099"/>
                  </a:lnTo>
                  <a:lnTo>
                    <a:pt x="2671" y="1099"/>
                  </a:lnTo>
                  <a:lnTo>
                    <a:pt x="2650" y="1079"/>
                  </a:lnTo>
                  <a:lnTo>
                    <a:pt x="2625" y="1079"/>
                  </a:lnTo>
                  <a:cubicBezTo>
                    <a:pt x="2625" y="1058"/>
                    <a:pt x="2604" y="1058"/>
                    <a:pt x="2584" y="1038"/>
                  </a:cubicBezTo>
                  <a:lnTo>
                    <a:pt x="2564" y="1038"/>
                  </a:lnTo>
                  <a:lnTo>
                    <a:pt x="2543" y="1018"/>
                  </a:lnTo>
                  <a:lnTo>
                    <a:pt x="2498" y="1018"/>
                  </a:lnTo>
                  <a:lnTo>
                    <a:pt x="2498" y="992"/>
                  </a:lnTo>
                  <a:lnTo>
                    <a:pt x="2437" y="992"/>
                  </a:lnTo>
                  <a:lnTo>
                    <a:pt x="2437" y="972"/>
                  </a:lnTo>
                  <a:lnTo>
                    <a:pt x="2350" y="972"/>
                  </a:lnTo>
                  <a:lnTo>
                    <a:pt x="2350" y="951"/>
                  </a:lnTo>
                  <a:lnTo>
                    <a:pt x="2223" y="951"/>
                  </a:lnTo>
                  <a:lnTo>
                    <a:pt x="2203" y="931"/>
                  </a:lnTo>
                  <a:lnTo>
                    <a:pt x="2116" y="931"/>
                  </a:lnTo>
                  <a:lnTo>
                    <a:pt x="2096" y="911"/>
                  </a:lnTo>
                  <a:lnTo>
                    <a:pt x="2055" y="911"/>
                  </a:lnTo>
                  <a:lnTo>
                    <a:pt x="2035" y="890"/>
                  </a:lnTo>
                  <a:lnTo>
                    <a:pt x="1969" y="890"/>
                  </a:lnTo>
                  <a:cubicBezTo>
                    <a:pt x="1948" y="890"/>
                    <a:pt x="1948" y="890"/>
                    <a:pt x="1948" y="865"/>
                  </a:cubicBezTo>
                  <a:lnTo>
                    <a:pt x="1841" y="865"/>
                  </a:lnTo>
                  <a:cubicBezTo>
                    <a:pt x="1821" y="845"/>
                    <a:pt x="1821" y="845"/>
                    <a:pt x="1801" y="845"/>
                  </a:cubicBezTo>
                  <a:lnTo>
                    <a:pt x="1735" y="845"/>
                  </a:lnTo>
                  <a:lnTo>
                    <a:pt x="1735" y="824"/>
                  </a:lnTo>
                  <a:lnTo>
                    <a:pt x="1653" y="824"/>
                  </a:lnTo>
                  <a:lnTo>
                    <a:pt x="1653" y="804"/>
                  </a:lnTo>
                  <a:lnTo>
                    <a:pt x="1587" y="804"/>
                  </a:lnTo>
                  <a:lnTo>
                    <a:pt x="1567" y="784"/>
                  </a:lnTo>
                  <a:lnTo>
                    <a:pt x="1526" y="784"/>
                  </a:lnTo>
                  <a:cubicBezTo>
                    <a:pt x="1506" y="763"/>
                    <a:pt x="1480" y="763"/>
                    <a:pt x="1460" y="763"/>
                  </a:cubicBezTo>
                  <a:cubicBezTo>
                    <a:pt x="1440" y="738"/>
                    <a:pt x="1419" y="738"/>
                    <a:pt x="1399" y="738"/>
                  </a:cubicBezTo>
                  <a:cubicBezTo>
                    <a:pt x="1379" y="738"/>
                    <a:pt x="1353" y="717"/>
                    <a:pt x="1353" y="717"/>
                  </a:cubicBezTo>
                  <a:lnTo>
                    <a:pt x="1333" y="717"/>
                  </a:lnTo>
                  <a:lnTo>
                    <a:pt x="1312" y="697"/>
                  </a:lnTo>
                  <a:lnTo>
                    <a:pt x="1272" y="697"/>
                  </a:lnTo>
                  <a:lnTo>
                    <a:pt x="1272" y="677"/>
                  </a:lnTo>
                  <a:lnTo>
                    <a:pt x="1251" y="677"/>
                  </a:lnTo>
                  <a:cubicBezTo>
                    <a:pt x="1226" y="656"/>
                    <a:pt x="1206" y="656"/>
                    <a:pt x="1185" y="656"/>
                  </a:cubicBezTo>
                  <a:lnTo>
                    <a:pt x="1124" y="611"/>
                  </a:lnTo>
                  <a:cubicBezTo>
                    <a:pt x="1099" y="611"/>
                    <a:pt x="1099" y="611"/>
                    <a:pt x="1078" y="590"/>
                  </a:cubicBezTo>
                  <a:lnTo>
                    <a:pt x="1058" y="590"/>
                  </a:lnTo>
                  <a:cubicBezTo>
                    <a:pt x="1058" y="570"/>
                    <a:pt x="1038" y="570"/>
                    <a:pt x="1038" y="570"/>
                  </a:cubicBezTo>
                  <a:lnTo>
                    <a:pt x="1017" y="550"/>
                  </a:lnTo>
                  <a:lnTo>
                    <a:pt x="997" y="550"/>
                  </a:lnTo>
                  <a:lnTo>
                    <a:pt x="997" y="529"/>
                  </a:lnTo>
                  <a:lnTo>
                    <a:pt x="972" y="529"/>
                  </a:lnTo>
                  <a:lnTo>
                    <a:pt x="972" y="509"/>
                  </a:lnTo>
                  <a:lnTo>
                    <a:pt x="951" y="509"/>
                  </a:lnTo>
                  <a:lnTo>
                    <a:pt x="931" y="483"/>
                  </a:lnTo>
                  <a:lnTo>
                    <a:pt x="911" y="463"/>
                  </a:lnTo>
                  <a:lnTo>
                    <a:pt x="890" y="443"/>
                  </a:lnTo>
                  <a:lnTo>
                    <a:pt x="870" y="422"/>
                  </a:lnTo>
                  <a:lnTo>
                    <a:pt x="845" y="422"/>
                  </a:lnTo>
                  <a:lnTo>
                    <a:pt x="845" y="402"/>
                  </a:lnTo>
                  <a:lnTo>
                    <a:pt x="824" y="402"/>
                  </a:lnTo>
                  <a:lnTo>
                    <a:pt x="824" y="382"/>
                  </a:lnTo>
                  <a:lnTo>
                    <a:pt x="804" y="356"/>
                  </a:lnTo>
                  <a:lnTo>
                    <a:pt x="783" y="336"/>
                  </a:lnTo>
                  <a:lnTo>
                    <a:pt x="763" y="316"/>
                  </a:lnTo>
                  <a:lnTo>
                    <a:pt x="763" y="295"/>
                  </a:lnTo>
                  <a:lnTo>
                    <a:pt x="743" y="295"/>
                  </a:lnTo>
                  <a:lnTo>
                    <a:pt x="743" y="275"/>
                  </a:lnTo>
                  <a:lnTo>
                    <a:pt x="717" y="275"/>
                  </a:lnTo>
                  <a:lnTo>
                    <a:pt x="717" y="255"/>
                  </a:lnTo>
                  <a:lnTo>
                    <a:pt x="697" y="229"/>
                  </a:lnTo>
                  <a:lnTo>
                    <a:pt x="677" y="229"/>
                  </a:lnTo>
                  <a:lnTo>
                    <a:pt x="677" y="209"/>
                  </a:lnTo>
                  <a:lnTo>
                    <a:pt x="656" y="188"/>
                  </a:lnTo>
                  <a:lnTo>
                    <a:pt x="636" y="168"/>
                  </a:lnTo>
                  <a:lnTo>
                    <a:pt x="616" y="168"/>
                  </a:lnTo>
                  <a:lnTo>
                    <a:pt x="616" y="148"/>
                  </a:lnTo>
                  <a:lnTo>
                    <a:pt x="590" y="148"/>
                  </a:lnTo>
                  <a:lnTo>
                    <a:pt x="590" y="127"/>
                  </a:lnTo>
                  <a:lnTo>
                    <a:pt x="570" y="127"/>
                  </a:lnTo>
                  <a:lnTo>
                    <a:pt x="570" y="102"/>
                  </a:lnTo>
                  <a:lnTo>
                    <a:pt x="549" y="82"/>
                  </a:lnTo>
                  <a:lnTo>
                    <a:pt x="529" y="61"/>
                  </a:lnTo>
                  <a:lnTo>
                    <a:pt x="509" y="41"/>
                  </a:lnTo>
                  <a:cubicBezTo>
                    <a:pt x="509" y="41"/>
                    <a:pt x="488" y="41"/>
                    <a:pt x="488" y="21"/>
                  </a:cubicBezTo>
                  <a:lnTo>
                    <a:pt x="463" y="21"/>
                  </a:lnTo>
                  <a:lnTo>
                    <a:pt x="463"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0"/>
            <p:cNvSpPr/>
            <p:nvPr/>
          </p:nvSpPr>
          <p:spPr>
            <a:xfrm>
              <a:off x="3015807" y="3179527"/>
              <a:ext cx="1995" cy="1626"/>
            </a:xfrm>
            <a:custGeom>
              <a:rect b="b" l="l" r="r" t="t"/>
              <a:pathLst>
                <a:path extrusionOk="0" h="22" w="27">
                  <a:moveTo>
                    <a:pt x="26" y="1"/>
                  </a:moveTo>
                  <a:lnTo>
                    <a:pt x="1" y="21"/>
                  </a:lnTo>
                  <a:lnTo>
                    <a:pt x="26" y="21"/>
                  </a:lnTo>
                  <a:lnTo>
                    <a:pt x="26" y="1"/>
                  </a:lnTo>
                  <a:close/>
                </a:path>
              </a:pathLst>
            </a:custGeom>
            <a:solidFill>
              <a:srgbClr val="D855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0"/>
            <p:cNvSpPr/>
            <p:nvPr/>
          </p:nvSpPr>
          <p:spPr>
            <a:xfrm>
              <a:off x="3012851" y="3181079"/>
              <a:ext cx="74" cy="74"/>
            </a:xfrm>
            <a:custGeom>
              <a:rect b="b" l="l" r="r" t="t"/>
              <a:pathLst>
                <a:path extrusionOk="0" h="1" w="1">
                  <a:moveTo>
                    <a:pt x="0" y="0"/>
                  </a:moveTo>
                  <a:lnTo>
                    <a:pt x="0" y="0"/>
                  </a:lnTo>
                  <a:close/>
                </a:path>
              </a:pathLst>
            </a:custGeom>
            <a:solidFill>
              <a:srgbClr val="D855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0"/>
            <p:cNvSpPr/>
            <p:nvPr/>
          </p:nvSpPr>
          <p:spPr>
            <a:xfrm>
              <a:off x="2710631" y="2941226"/>
              <a:ext cx="300742" cy="257220"/>
            </a:xfrm>
            <a:custGeom>
              <a:rect b="b" l="l" r="r" t="t"/>
              <a:pathLst>
                <a:path extrusionOk="0" h="3481" w="4070">
                  <a:moveTo>
                    <a:pt x="4029" y="3246"/>
                  </a:moveTo>
                  <a:lnTo>
                    <a:pt x="4004" y="3267"/>
                  </a:lnTo>
                  <a:lnTo>
                    <a:pt x="4029" y="3267"/>
                  </a:lnTo>
                  <a:cubicBezTo>
                    <a:pt x="4049" y="3267"/>
                    <a:pt x="4049" y="3267"/>
                    <a:pt x="4070" y="3246"/>
                  </a:cubicBezTo>
                  <a:close/>
                  <a:moveTo>
                    <a:pt x="0" y="1"/>
                  </a:moveTo>
                  <a:lnTo>
                    <a:pt x="0" y="47"/>
                  </a:lnTo>
                  <a:lnTo>
                    <a:pt x="0" y="67"/>
                  </a:lnTo>
                  <a:lnTo>
                    <a:pt x="21" y="87"/>
                  </a:lnTo>
                  <a:cubicBezTo>
                    <a:pt x="21" y="108"/>
                    <a:pt x="21" y="128"/>
                    <a:pt x="41" y="148"/>
                  </a:cubicBezTo>
                  <a:cubicBezTo>
                    <a:pt x="41" y="174"/>
                    <a:pt x="41" y="194"/>
                    <a:pt x="62" y="215"/>
                  </a:cubicBezTo>
                  <a:lnTo>
                    <a:pt x="62" y="255"/>
                  </a:lnTo>
                  <a:lnTo>
                    <a:pt x="87" y="276"/>
                  </a:lnTo>
                  <a:cubicBezTo>
                    <a:pt x="87" y="301"/>
                    <a:pt x="107" y="321"/>
                    <a:pt x="107" y="342"/>
                  </a:cubicBezTo>
                  <a:cubicBezTo>
                    <a:pt x="107" y="362"/>
                    <a:pt x="128" y="382"/>
                    <a:pt x="128" y="382"/>
                  </a:cubicBezTo>
                  <a:lnTo>
                    <a:pt x="128" y="403"/>
                  </a:lnTo>
                  <a:lnTo>
                    <a:pt x="148" y="428"/>
                  </a:lnTo>
                  <a:cubicBezTo>
                    <a:pt x="148" y="428"/>
                    <a:pt x="148" y="449"/>
                    <a:pt x="168" y="449"/>
                  </a:cubicBezTo>
                  <a:lnTo>
                    <a:pt x="168" y="489"/>
                  </a:lnTo>
                  <a:cubicBezTo>
                    <a:pt x="189" y="489"/>
                    <a:pt x="189" y="510"/>
                    <a:pt x="189" y="510"/>
                  </a:cubicBezTo>
                  <a:cubicBezTo>
                    <a:pt x="214" y="555"/>
                    <a:pt x="214" y="576"/>
                    <a:pt x="234" y="616"/>
                  </a:cubicBezTo>
                  <a:lnTo>
                    <a:pt x="234" y="637"/>
                  </a:lnTo>
                  <a:cubicBezTo>
                    <a:pt x="255" y="657"/>
                    <a:pt x="255" y="657"/>
                    <a:pt x="255" y="683"/>
                  </a:cubicBezTo>
                  <a:cubicBezTo>
                    <a:pt x="255" y="683"/>
                    <a:pt x="255" y="703"/>
                    <a:pt x="275" y="723"/>
                  </a:cubicBezTo>
                  <a:lnTo>
                    <a:pt x="275" y="744"/>
                  </a:lnTo>
                  <a:lnTo>
                    <a:pt x="275" y="764"/>
                  </a:lnTo>
                  <a:cubicBezTo>
                    <a:pt x="295" y="764"/>
                    <a:pt x="295" y="784"/>
                    <a:pt x="295" y="784"/>
                  </a:cubicBezTo>
                  <a:lnTo>
                    <a:pt x="295" y="810"/>
                  </a:lnTo>
                  <a:lnTo>
                    <a:pt x="316" y="830"/>
                  </a:lnTo>
                  <a:lnTo>
                    <a:pt x="316" y="850"/>
                  </a:lnTo>
                  <a:cubicBezTo>
                    <a:pt x="341" y="871"/>
                    <a:pt x="341" y="891"/>
                    <a:pt x="362" y="911"/>
                  </a:cubicBezTo>
                  <a:cubicBezTo>
                    <a:pt x="362" y="937"/>
                    <a:pt x="362" y="957"/>
                    <a:pt x="382" y="978"/>
                  </a:cubicBezTo>
                  <a:lnTo>
                    <a:pt x="382" y="998"/>
                  </a:lnTo>
                  <a:cubicBezTo>
                    <a:pt x="402" y="1018"/>
                    <a:pt x="402" y="1018"/>
                    <a:pt x="402" y="1039"/>
                  </a:cubicBezTo>
                  <a:cubicBezTo>
                    <a:pt x="402" y="1064"/>
                    <a:pt x="423" y="1084"/>
                    <a:pt x="423" y="1105"/>
                  </a:cubicBezTo>
                  <a:cubicBezTo>
                    <a:pt x="423" y="1105"/>
                    <a:pt x="423" y="1125"/>
                    <a:pt x="443" y="1125"/>
                  </a:cubicBezTo>
                  <a:lnTo>
                    <a:pt x="443" y="1145"/>
                  </a:lnTo>
                  <a:cubicBezTo>
                    <a:pt x="443" y="1166"/>
                    <a:pt x="468" y="1191"/>
                    <a:pt x="468" y="1191"/>
                  </a:cubicBezTo>
                  <a:lnTo>
                    <a:pt x="468" y="1212"/>
                  </a:lnTo>
                  <a:cubicBezTo>
                    <a:pt x="489" y="1232"/>
                    <a:pt x="489" y="1252"/>
                    <a:pt x="489" y="1252"/>
                  </a:cubicBezTo>
                  <a:cubicBezTo>
                    <a:pt x="489" y="1273"/>
                    <a:pt x="509" y="1273"/>
                    <a:pt x="509" y="1293"/>
                  </a:cubicBezTo>
                  <a:lnTo>
                    <a:pt x="509" y="1318"/>
                  </a:lnTo>
                  <a:cubicBezTo>
                    <a:pt x="529" y="1318"/>
                    <a:pt x="529" y="1339"/>
                    <a:pt x="529" y="1339"/>
                  </a:cubicBezTo>
                  <a:cubicBezTo>
                    <a:pt x="529" y="1359"/>
                    <a:pt x="550" y="1379"/>
                    <a:pt x="550" y="1400"/>
                  </a:cubicBezTo>
                  <a:cubicBezTo>
                    <a:pt x="570" y="1420"/>
                    <a:pt x="570" y="1446"/>
                    <a:pt x="596" y="1466"/>
                  </a:cubicBezTo>
                  <a:lnTo>
                    <a:pt x="596" y="1507"/>
                  </a:lnTo>
                  <a:lnTo>
                    <a:pt x="616" y="1527"/>
                  </a:lnTo>
                  <a:cubicBezTo>
                    <a:pt x="616" y="1547"/>
                    <a:pt x="616" y="1547"/>
                    <a:pt x="636" y="1573"/>
                  </a:cubicBezTo>
                  <a:lnTo>
                    <a:pt x="636" y="1593"/>
                  </a:lnTo>
                  <a:cubicBezTo>
                    <a:pt x="636" y="1613"/>
                    <a:pt x="657" y="1613"/>
                    <a:pt x="657" y="1634"/>
                  </a:cubicBezTo>
                  <a:lnTo>
                    <a:pt x="657" y="1654"/>
                  </a:lnTo>
                  <a:cubicBezTo>
                    <a:pt x="677" y="1654"/>
                    <a:pt x="677" y="1674"/>
                    <a:pt x="677" y="1674"/>
                  </a:cubicBezTo>
                  <a:cubicBezTo>
                    <a:pt x="677" y="1700"/>
                    <a:pt x="697" y="1720"/>
                    <a:pt x="697" y="1720"/>
                  </a:cubicBezTo>
                  <a:cubicBezTo>
                    <a:pt x="697" y="1741"/>
                    <a:pt x="697" y="1741"/>
                    <a:pt x="723" y="1761"/>
                  </a:cubicBezTo>
                  <a:lnTo>
                    <a:pt x="723" y="1781"/>
                  </a:lnTo>
                  <a:cubicBezTo>
                    <a:pt x="743" y="1781"/>
                    <a:pt x="743" y="1802"/>
                    <a:pt x="743" y="1802"/>
                  </a:cubicBezTo>
                  <a:lnTo>
                    <a:pt x="743" y="1827"/>
                  </a:lnTo>
                  <a:lnTo>
                    <a:pt x="763" y="1827"/>
                  </a:lnTo>
                  <a:lnTo>
                    <a:pt x="763" y="1847"/>
                  </a:lnTo>
                  <a:lnTo>
                    <a:pt x="763" y="1868"/>
                  </a:lnTo>
                  <a:cubicBezTo>
                    <a:pt x="784" y="1868"/>
                    <a:pt x="784" y="1888"/>
                    <a:pt x="784" y="1888"/>
                  </a:cubicBezTo>
                  <a:cubicBezTo>
                    <a:pt x="804" y="1908"/>
                    <a:pt x="804" y="1908"/>
                    <a:pt x="804" y="1929"/>
                  </a:cubicBezTo>
                  <a:lnTo>
                    <a:pt x="825" y="1954"/>
                  </a:lnTo>
                  <a:cubicBezTo>
                    <a:pt x="825" y="1975"/>
                    <a:pt x="825" y="1975"/>
                    <a:pt x="850" y="1975"/>
                  </a:cubicBezTo>
                  <a:cubicBezTo>
                    <a:pt x="850" y="1995"/>
                    <a:pt x="850" y="1995"/>
                    <a:pt x="870" y="2015"/>
                  </a:cubicBezTo>
                  <a:lnTo>
                    <a:pt x="870" y="2036"/>
                  </a:lnTo>
                  <a:lnTo>
                    <a:pt x="891" y="2056"/>
                  </a:lnTo>
                  <a:cubicBezTo>
                    <a:pt x="911" y="2081"/>
                    <a:pt x="911" y="2081"/>
                    <a:pt x="911" y="2102"/>
                  </a:cubicBezTo>
                  <a:lnTo>
                    <a:pt x="931" y="2122"/>
                  </a:lnTo>
                  <a:cubicBezTo>
                    <a:pt x="952" y="2142"/>
                    <a:pt x="952" y="2163"/>
                    <a:pt x="977" y="2183"/>
                  </a:cubicBezTo>
                  <a:lnTo>
                    <a:pt x="997" y="2209"/>
                  </a:lnTo>
                  <a:lnTo>
                    <a:pt x="997" y="2229"/>
                  </a:lnTo>
                  <a:cubicBezTo>
                    <a:pt x="1018" y="2229"/>
                    <a:pt x="1018" y="2229"/>
                    <a:pt x="1018" y="2249"/>
                  </a:cubicBezTo>
                  <a:lnTo>
                    <a:pt x="1038" y="2270"/>
                  </a:lnTo>
                  <a:lnTo>
                    <a:pt x="1058" y="2290"/>
                  </a:lnTo>
                  <a:cubicBezTo>
                    <a:pt x="1058" y="2290"/>
                    <a:pt x="1058" y="2310"/>
                    <a:pt x="1079" y="2310"/>
                  </a:cubicBezTo>
                  <a:cubicBezTo>
                    <a:pt x="1079" y="2336"/>
                    <a:pt x="1104" y="2336"/>
                    <a:pt x="1104" y="2356"/>
                  </a:cubicBezTo>
                  <a:cubicBezTo>
                    <a:pt x="1125" y="2376"/>
                    <a:pt x="1125" y="2376"/>
                    <a:pt x="1145" y="2397"/>
                  </a:cubicBezTo>
                  <a:cubicBezTo>
                    <a:pt x="1145" y="2417"/>
                    <a:pt x="1165" y="2437"/>
                    <a:pt x="1165" y="2437"/>
                  </a:cubicBezTo>
                  <a:lnTo>
                    <a:pt x="1186" y="2463"/>
                  </a:lnTo>
                  <a:cubicBezTo>
                    <a:pt x="1186" y="2483"/>
                    <a:pt x="1206" y="2483"/>
                    <a:pt x="1206" y="2504"/>
                  </a:cubicBezTo>
                  <a:cubicBezTo>
                    <a:pt x="1231" y="2504"/>
                    <a:pt x="1231" y="2524"/>
                    <a:pt x="1252" y="2524"/>
                  </a:cubicBezTo>
                  <a:cubicBezTo>
                    <a:pt x="1252" y="2544"/>
                    <a:pt x="1252" y="2544"/>
                    <a:pt x="1272" y="2565"/>
                  </a:cubicBezTo>
                  <a:lnTo>
                    <a:pt x="1292" y="2590"/>
                  </a:lnTo>
                  <a:cubicBezTo>
                    <a:pt x="1292" y="2610"/>
                    <a:pt x="1313" y="2610"/>
                    <a:pt x="1333" y="2631"/>
                  </a:cubicBezTo>
                  <a:cubicBezTo>
                    <a:pt x="1333" y="2651"/>
                    <a:pt x="1359" y="2671"/>
                    <a:pt x="1379" y="2692"/>
                  </a:cubicBezTo>
                  <a:lnTo>
                    <a:pt x="1399" y="2717"/>
                  </a:lnTo>
                  <a:lnTo>
                    <a:pt x="1420" y="2738"/>
                  </a:lnTo>
                  <a:lnTo>
                    <a:pt x="1440" y="2758"/>
                  </a:lnTo>
                  <a:cubicBezTo>
                    <a:pt x="1460" y="2778"/>
                    <a:pt x="1460" y="2778"/>
                    <a:pt x="1486" y="2778"/>
                  </a:cubicBezTo>
                  <a:lnTo>
                    <a:pt x="1486" y="2799"/>
                  </a:lnTo>
                  <a:lnTo>
                    <a:pt x="1506" y="2799"/>
                  </a:lnTo>
                  <a:lnTo>
                    <a:pt x="1506" y="2819"/>
                  </a:lnTo>
                  <a:lnTo>
                    <a:pt x="1526" y="2844"/>
                  </a:lnTo>
                  <a:cubicBezTo>
                    <a:pt x="1526" y="2844"/>
                    <a:pt x="1547" y="2844"/>
                    <a:pt x="1547" y="2865"/>
                  </a:cubicBezTo>
                  <a:lnTo>
                    <a:pt x="1567" y="2865"/>
                  </a:lnTo>
                  <a:cubicBezTo>
                    <a:pt x="1587" y="2885"/>
                    <a:pt x="1613" y="2905"/>
                    <a:pt x="1633" y="2926"/>
                  </a:cubicBezTo>
                  <a:cubicBezTo>
                    <a:pt x="1633" y="2926"/>
                    <a:pt x="1654" y="2946"/>
                    <a:pt x="1674" y="2946"/>
                  </a:cubicBezTo>
                  <a:cubicBezTo>
                    <a:pt x="1674" y="2972"/>
                    <a:pt x="1674" y="2972"/>
                    <a:pt x="1694" y="2972"/>
                  </a:cubicBezTo>
                  <a:cubicBezTo>
                    <a:pt x="1715" y="2992"/>
                    <a:pt x="1715" y="3012"/>
                    <a:pt x="1740" y="3012"/>
                  </a:cubicBezTo>
                  <a:cubicBezTo>
                    <a:pt x="1760" y="3012"/>
                    <a:pt x="1760" y="3033"/>
                    <a:pt x="1760" y="3033"/>
                  </a:cubicBezTo>
                  <a:cubicBezTo>
                    <a:pt x="1781" y="3053"/>
                    <a:pt x="1801" y="3053"/>
                    <a:pt x="1821" y="3073"/>
                  </a:cubicBezTo>
                  <a:lnTo>
                    <a:pt x="1842" y="3099"/>
                  </a:lnTo>
                  <a:cubicBezTo>
                    <a:pt x="1867" y="3099"/>
                    <a:pt x="1888" y="3119"/>
                    <a:pt x="1928" y="3139"/>
                  </a:cubicBezTo>
                  <a:cubicBezTo>
                    <a:pt x="1928" y="3160"/>
                    <a:pt x="1949" y="3160"/>
                    <a:pt x="1949" y="3160"/>
                  </a:cubicBezTo>
                  <a:lnTo>
                    <a:pt x="1969" y="3180"/>
                  </a:lnTo>
                  <a:cubicBezTo>
                    <a:pt x="1994" y="3180"/>
                    <a:pt x="2015" y="3200"/>
                    <a:pt x="2035" y="3226"/>
                  </a:cubicBezTo>
                  <a:cubicBezTo>
                    <a:pt x="2035" y="3226"/>
                    <a:pt x="2055" y="3226"/>
                    <a:pt x="2055" y="3246"/>
                  </a:cubicBezTo>
                  <a:cubicBezTo>
                    <a:pt x="2076" y="3246"/>
                    <a:pt x="2096" y="3267"/>
                    <a:pt x="2122" y="3267"/>
                  </a:cubicBezTo>
                  <a:lnTo>
                    <a:pt x="2142" y="3287"/>
                  </a:lnTo>
                  <a:lnTo>
                    <a:pt x="2162" y="3287"/>
                  </a:lnTo>
                  <a:lnTo>
                    <a:pt x="2183" y="3307"/>
                  </a:lnTo>
                  <a:cubicBezTo>
                    <a:pt x="2203" y="3307"/>
                    <a:pt x="2203" y="3307"/>
                    <a:pt x="2223" y="3328"/>
                  </a:cubicBezTo>
                  <a:lnTo>
                    <a:pt x="2269" y="3328"/>
                  </a:lnTo>
                  <a:cubicBezTo>
                    <a:pt x="2269" y="3353"/>
                    <a:pt x="2289" y="3353"/>
                    <a:pt x="2289" y="3353"/>
                  </a:cubicBezTo>
                  <a:lnTo>
                    <a:pt x="2310" y="3353"/>
                  </a:lnTo>
                  <a:lnTo>
                    <a:pt x="2330" y="3373"/>
                  </a:lnTo>
                  <a:lnTo>
                    <a:pt x="2396" y="3373"/>
                  </a:lnTo>
                  <a:cubicBezTo>
                    <a:pt x="2417" y="3373"/>
                    <a:pt x="2417" y="3394"/>
                    <a:pt x="2417" y="3394"/>
                  </a:cubicBezTo>
                  <a:lnTo>
                    <a:pt x="2478" y="3394"/>
                  </a:lnTo>
                  <a:cubicBezTo>
                    <a:pt x="2478" y="3394"/>
                    <a:pt x="2503" y="3394"/>
                    <a:pt x="2503" y="3414"/>
                  </a:cubicBezTo>
                  <a:lnTo>
                    <a:pt x="2564" y="3414"/>
                  </a:lnTo>
                  <a:lnTo>
                    <a:pt x="2584" y="3434"/>
                  </a:lnTo>
                  <a:lnTo>
                    <a:pt x="2651" y="3434"/>
                  </a:lnTo>
                  <a:lnTo>
                    <a:pt x="2651" y="3455"/>
                  </a:lnTo>
                  <a:lnTo>
                    <a:pt x="2732" y="3455"/>
                  </a:lnTo>
                  <a:lnTo>
                    <a:pt x="2757" y="3480"/>
                  </a:lnTo>
                  <a:lnTo>
                    <a:pt x="3159" y="3480"/>
                  </a:lnTo>
                  <a:cubicBezTo>
                    <a:pt x="3180" y="3455"/>
                    <a:pt x="3200" y="3455"/>
                    <a:pt x="3220" y="3455"/>
                  </a:cubicBezTo>
                  <a:lnTo>
                    <a:pt x="3286" y="3455"/>
                  </a:lnTo>
                  <a:lnTo>
                    <a:pt x="3286" y="3434"/>
                  </a:lnTo>
                  <a:lnTo>
                    <a:pt x="3368" y="3434"/>
                  </a:lnTo>
                  <a:cubicBezTo>
                    <a:pt x="3393" y="3414"/>
                    <a:pt x="3414" y="3414"/>
                    <a:pt x="3434" y="3414"/>
                  </a:cubicBezTo>
                  <a:lnTo>
                    <a:pt x="3475" y="3414"/>
                  </a:lnTo>
                  <a:cubicBezTo>
                    <a:pt x="3475" y="3414"/>
                    <a:pt x="3495" y="3414"/>
                    <a:pt x="3495" y="3394"/>
                  </a:cubicBezTo>
                  <a:lnTo>
                    <a:pt x="3581" y="3394"/>
                  </a:lnTo>
                  <a:cubicBezTo>
                    <a:pt x="3602" y="3394"/>
                    <a:pt x="3622" y="3394"/>
                    <a:pt x="3648" y="3373"/>
                  </a:cubicBezTo>
                  <a:lnTo>
                    <a:pt x="3709" y="3373"/>
                  </a:lnTo>
                  <a:lnTo>
                    <a:pt x="3729" y="3353"/>
                  </a:lnTo>
                  <a:lnTo>
                    <a:pt x="3795" y="3353"/>
                  </a:lnTo>
                  <a:cubicBezTo>
                    <a:pt x="3795" y="3328"/>
                    <a:pt x="3795" y="3328"/>
                    <a:pt x="3815" y="3328"/>
                  </a:cubicBezTo>
                  <a:lnTo>
                    <a:pt x="3836" y="3328"/>
                  </a:lnTo>
                  <a:cubicBezTo>
                    <a:pt x="3836" y="3328"/>
                    <a:pt x="3856" y="3328"/>
                    <a:pt x="3856" y="3307"/>
                  </a:cubicBezTo>
                  <a:lnTo>
                    <a:pt x="3902" y="3307"/>
                  </a:lnTo>
                  <a:cubicBezTo>
                    <a:pt x="3922" y="3307"/>
                    <a:pt x="3922" y="3287"/>
                    <a:pt x="3943" y="3287"/>
                  </a:cubicBezTo>
                  <a:lnTo>
                    <a:pt x="4004" y="3287"/>
                  </a:lnTo>
                  <a:lnTo>
                    <a:pt x="4004" y="3267"/>
                  </a:lnTo>
                  <a:lnTo>
                    <a:pt x="3856" y="3267"/>
                  </a:lnTo>
                  <a:cubicBezTo>
                    <a:pt x="3836" y="3267"/>
                    <a:pt x="3815" y="3267"/>
                    <a:pt x="3815" y="3287"/>
                  </a:cubicBezTo>
                  <a:lnTo>
                    <a:pt x="3113" y="3287"/>
                  </a:lnTo>
                  <a:lnTo>
                    <a:pt x="3113" y="3267"/>
                  </a:lnTo>
                  <a:lnTo>
                    <a:pt x="2986" y="3267"/>
                  </a:lnTo>
                  <a:lnTo>
                    <a:pt x="2986" y="3246"/>
                  </a:lnTo>
                  <a:lnTo>
                    <a:pt x="2885" y="3246"/>
                  </a:lnTo>
                  <a:cubicBezTo>
                    <a:pt x="2885" y="3226"/>
                    <a:pt x="2859" y="3226"/>
                    <a:pt x="2859" y="3226"/>
                  </a:cubicBezTo>
                  <a:lnTo>
                    <a:pt x="2798" y="3226"/>
                  </a:lnTo>
                  <a:lnTo>
                    <a:pt x="2757" y="3200"/>
                  </a:lnTo>
                  <a:lnTo>
                    <a:pt x="2732" y="3200"/>
                  </a:lnTo>
                  <a:cubicBezTo>
                    <a:pt x="2712" y="3180"/>
                    <a:pt x="2712" y="3180"/>
                    <a:pt x="2691" y="3180"/>
                  </a:cubicBezTo>
                  <a:lnTo>
                    <a:pt x="2671" y="3180"/>
                  </a:lnTo>
                  <a:cubicBezTo>
                    <a:pt x="2651" y="3180"/>
                    <a:pt x="2651" y="3160"/>
                    <a:pt x="2630" y="3160"/>
                  </a:cubicBezTo>
                  <a:cubicBezTo>
                    <a:pt x="2605" y="3160"/>
                    <a:pt x="2605" y="3160"/>
                    <a:pt x="2584" y="3139"/>
                  </a:cubicBezTo>
                  <a:cubicBezTo>
                    <a:pt x="2564" y="3139"/>
                    <a:pt x="2564" y="3139"/>
                    <a:pt x="2544" y="3119"/>
                  </a:cubicBezTo>
                  <a:cubicBezTo>
                    <a:pt x="2523" y="3119"/>
                    <a:pt x="2523" y="3119"/>
                    <a:pt x="2503" y="3099"/>
                  </a:cubicBezTo>
                  <a:cubicBezTo>
                    <a:pt x="2478" y="3099"/>
                    <a:pt x="2478" y="3099"/>
                    <a:pt x="2457" y="3073"/>
                  </a:cubicBezTo>
                  <a:cubicBezTo>
                    <a:pt x="2437" y="3073"/>
                    <a:pt x="2417" y="3053"/>
                    <a:pt x="2417" y="3053"/>
                  </a:cubicBezTo>
                  <a:lnTo>
                    <a:pt x="2396" y="3033"/>
                  </a:lnTo>
                  <a:lnTo>
                    <a:pt x="2376" y="3033"/>
                  </a:lnTo>
                  <a:lnTo>
                    <a:pt x="2350" y="3012"/>
                  </a:lnTo>
                  <a:lnTo>
                    <a:pt x="2289" y="2992"/>
                  </a:lnTo>
                  <a:lnTo>
                    <a:pt x="2289" y="2972"/>
                  </a:lnTo>
                  <a:lnTo>
                    <a:pt x="2249" y="2972"/>
                  </a:lnTo>
                  <a:lnTo>
                    <a:pt x="2249" y="2946"/>
                  </a:lnTo>
                  <a:lnTo>
                    <a:pt x="2223" y="2926"/>
                  </a:lnTo>
                  <a:lnTo>
                    <a:pt x="2203" y="2926"/>
                  </a:lnTo>
                  <a:lnTo>
                    <a:pt x="2162" y="2905"/>
                  </a:lnTo>
                  <a:lnTo>
                    <a:pt x="2142" y="2885"/>
                  </a:lnTo>
                  <a:lnTo>
                    <a:pt x="2096" y="2865"/>
                  </a:lnTo>
                  <a:lnTo>
                    <a:pt x="2076" y="2844"/>
                  </a:lnTo>
                  <a:lnTo>
                    <a:pt x="2055" y="2819"/>
                  </a:lnTo>
                  <a:lnTo>
                    <a:pt x="2035" y="2819"/>
                  </a:lnTo>
                  <a:lnTo>
                    <a:pt x="1994" y="2778"/>
                  </a:lnTo>
                  <a:lnTo>
                    <a:pt x="1969" y="2778"/>
                  </a:lnTo>
                  <a:lnTo>
                    <a:pt x="1949" y="2758"/>
                  </a:lnTo>
                  <a:lnTo>
                    <a:pt x="1928" y="2738"/>
                  </a:lnTo>
                  <a:lnTo>
                    <a:pt x="1908" y="2738"/>
                  </a:lnTo>
                  <a:lnTo>
                    <a:pt x="1908" y="2717"/>
                  </a:lnTo>
                  <a:lnTo>
                    <a:pt x="1888" y="2717"/>
                  </a:lnTo>
                  <a:cubicBezTo>
                    <a:pt x="1888" y="2692"/>
                    <a:pt x="1867" y="2692"/>
                    <a:pt x="1867" y="2671"/>
                  </a:cubicBezTo>
                  <a:lnTo>
                    <a:pt x="1842" y="2651"/>
                  </a:lnTo>
                  <a:lnTo>
                    <a:pt x="1821" y="2651"/>
                  </a:lnTo>
                  <a:lnTo>
                    <a:pt x="1801" y="2631"/>
                  </a:lnTo>
                  <a:lnTo>
                    <a:pt x="1801" y="2610"/>
                  </a:lnTo>
                  <a:lnTo>
                    <a:pt x="1781" y="2610"/>
                  </a:lnTo>
                  <a:lnTo>
                    <a:pt x="1760" y="2590"/>
                  </a:lnTo>
                  <a:cubicBezTo>
                    <a:pt x="1760" y="2590"/>
                    <a:pt x="1760" y="2565"/>
                    <a:pt x="1740" y="2565"/>
                  </a:cubicBezTo>
                  <a:lnTo>
                    <a:pt x="1740" y="2544"/>
                  </a:lnTo>
                  <a:lnTo>
                    <a:pt x="1715" y="2544"/>
                  </a:lnTo>
                  <a:lnTo>
                    <a:pt x="1715" y="2524"/>
                  </a:lnTo>
                  <a:lnTo>
                    <a:pt x="1694" y="2524"/>
                  </a:lnTo>
                  <a:cubicBezTo>
                    <a:pt x="1674" y="2504"/>
                    <a:pt x="1674" y="2483"/>
                    <a:pt x="1654" y="2463"/>
                  </a:cubicBezTo>
                  <a:lnTo>
                    <a:pt x="1633" y="2437"/>
                  </a:lnTo>
                  <a:lnTo>
                    <a:pt x="1613" y="2417"/>
                  </a:lnTo>
                  <a:lnTo>
                    <a:pt x="1587" y="2397"/>
                  </a:lnTo>
                  <a:lnTo>
                    <a:pt x="1567" y="2376"/>
                  </a:lnTo>
                  <a:lnTo>
                    <a:pt x="1567" y="2356"/>
                  </a:lnTo>
                  <a:lnTo>
                    <a:pt x="1547" y="2356"/>
                  </a:lnTo>
                  <a:lnTo>
                    <a:pt x="1547" y="2336"/>
                  </a:lnTo>
                  <a:lnTo>
                    <a:pt x="1526" y="2310"/>
                  </a:lnTo>
                  <a:lnTo>
                    <a:pt x="1506" y="2290"/>
                  </a:lnTo>
                  <a:lnTo>
                    <a:pt x="1486" y="2270"/>
                  </a:lnTo>
                  <a:cubicBezTo>
                    <a:pt x="1486" y="2249"/>
                    <a:pt x="1460" y="2249"/>
                    <a:pt x="1460" y="2229"/>
                  </a:cubicBezTo>
                  <a:lnTo>
                    <a:pt x="1440" y="2209"/>
                  </a:lnTo>
                  <a:lnTo>
                    <a:pt x="1440" y="2183"/>
                  </a:lnTo>
                  <a:lnTo>
                    <a:pt x="1420" y="2183"/>
                  </a:lnTo>
                  <a:lnTo>
                    <a:pt x="1420" y="2163"/>
                  </a:lnTo>
                  <a:lnTo>
                    <a:pt x="1420" y="2142"/>
                  </a:lnTo>
                  <a:lnTo>
                    <a:pt x="1399" y="2122"/>
                  </a:lnTo>
                  <a:cubicBezTo>
                    <a:pt x="1399" y="2122"/>
                    <a:pt x="1399" y="2102"/>
                    <a:pt x="1379" y="2102"/>
                  </a:cubicBezTo>
                  <a:lnTo>
                    <a:pt x="1379" y="2081"/>
                  </a:lnTo>
                  <a:lnTo>
                    <a:pt x="1359" y="2056"/>
                  </a:lnTo>
                  <a:lnTo>
                    <a:pt x="1359" y="2015"/>
                  </a:lnTo>
                  <a:lnTo>
                    <a:pt x="1333" y="2015"/>
                  </a:lnTo>
                  <a:lnTo>
                    <a:pt x="1313" y="1954"/>
                  </a:lnTo>
                  <a:lnTo>
                    <a:pt x="1292" y="1908"/>
                  </a:lnTo>
                  <a:cubicBezTo>
                    <a:pt x="1272" y="1868"/>
                    <a:pt x="1272" y="1847"/>
                    <a:pt x="1252" y="1827"/>
                  </a:cubicBezTo>
                  <a:lnTo>
                    <a:pt x="1252" y="1802"/>
                  </a:lnTo>
                  <a:lnTo>
                    <a:pt x="1231" y="1781"/>
                  </a:lnTo>
                  <a:lnTo>
                    <a:pt x="1231" y="1761"/>
                  </a:lnTo>
                  <a:cubicBezTo>
                    <a:pt x="1206" y="1720"/>
                    <a:pt x="1186" y="1674"/>
                    <a:pt x="1165" y="1654"/>
                  </a:cubicBezTo>
                  <a:lnTo>
                    <a:pt x="1165" y="1634"/>
                  </a:lnTo>
                  <a:lnTo>
                    <a:pt x="1165" y="1613"/>
                  </a:lnTo>
                  <a:lnTo>
                    <a:pt x="1145" y="1573"/>
                  </a:lnTo>
                  <a:lnTo>
                    <a:pt x="1125" y="1547"/>
                  </a:lnTo>
                  <a:lnTo>
                    <a:pt x="1125" y="1527"/>
                  </a:lnTo>
                  <a:lnTo>
                    <a:pt x="1104" y="1486"/>
                  </a:lnTo>
                  <a:lnTo>
                    <a:pt x="1079" y="1466"/>
                  </a:lnTo>
                  <a:lnTo>
                    <a:pt x="1079" y="1446"/>
                  </a:lnTo>
                  <a:cubicBezTo>
                    <a:pt x="1058" y="1420"/>
                    <a:pt x="1058" y="1420"/>
                    <a:pt x="1058" y="1400"/>
                  </a:cubicBezTo>
                  <a:lnTo>
                    <a:pt x="1038" y="1379"/>
                  </a:lnTo>
                  <a:cubicBezTo>
                    <a:pt x="1038" y="1379"/>
                    <a:pt x="1018" y="1359"/>
                    <a:pt x="1018" y="1339"/>
                  </a:cubicBezTo>
                  <a:cubicBezTo>
                    <a:pt x="1018" y="1339"/>
                    <a:pt x="997" y="1318"/>
                    <a:pt x="997" y="1293"/>
                  </a:cubicBezTo>
                  <a:lnTo>
                    <a:pt x="977" y="1273"/>
                  </a:lnTo>
                  <a:lnTo>
                    <a:pt x="977" y="1252"/>
                  </a:lnTo>
                  <a:lnTo>
                    <a:pt x="952" y="1252"/>
                  </a:lnTo>
                  <a:lnTo>
                    <a:pt x="952" y="1232"/>
                  </a:lnTo>
                  <a:lnTo>
                    <a:pt x="952" y="1212"/>
                  </a:lnTo>
                  <a:lnTo>
                    <a:pt x="931" y="1191"/>
                  </a:lnTo>
                  <a:lnTo>
                    <a:pt x="911" y="1166"/>
                  </a:lnTo>
                  <a:lnTo>
                    <a:pt x="911" y="1145"/>
                  </a:lnTo>
                  <a:lnTo>
                    <a:pt x="891" y="1125"/>
                  </a:lnTo>
                  <a:lnTo>
                    <a:pt x="891" y="1105"/>
                  </a:lnTo>
                  <a:lnTo>
                    <a:pt x="870" y="1105"/>
                  </a:lnTo>
                  <a:lnTo>
                    <a:pt x="850" y="1064"/>
                  </a:lnTo>
                  <a:lnTo>
                    <a:pt x="850" y="1039"/>
                  </a:lnTo>
                  <a:lnTo>
                    <a:pt x="825" y="1018"/>
                  </a:lnTo>
                  <a:cubicBezTo>
                    <a:pt x="825" y="998"/>
                    <a:pt x="804" y="978"/>
                    <a:pt x="804" y="978"/>
                  </a:cubicBezTo>
                  <a:lnTo>
                    <a:pt x="784" y="957"/>
                  </a:lnTo>
                  <a:lnTo>
                    <a:pt x="784" y="937"/>
                  </a:lnTo>
                  <a:lnTo>
                    <a:pt x="763" y="911"/>
                  </a:lnTo>
                  <a:lnTo>
                    <a:pt x="743" y="891"/>
                  </a:lnTo>
                  <a:lnTo>
                    <a:pt x="723" y="871"/>
                  </a:lnTo>
                  <a:lnTo>
                    <a:pt x="723" y="850"/>
                  </a:lnTo>
                  <a:lnTo>
                    <a:pt x="697" y="830"/>
                  </a:lnTo>
                  <a:lnTo>
                    <a:pt x="677" y="830"/>
                  </a:lnTo>
                  <a:lnTo>
                    <a:pt x="677" y="810"/>
                  </a:lnTo>
                  <a:lnTo>
                    <a:pt x="657" y="784"/>
                  </a:lnTo>
                  <a:cubicBezTo>
                    <a:pt x="657" y="764"/>
                    <a:pt x="636" y="764"/>
                    <a:pt x="636" y="764"/>
                  </a:cubicBezTo>
                  <a:lnTo>
                    <a:pt x="616" y="723"/>
                  </a:lnTo>
                  <a:lnTo>
                    <a:pt x="596" y="703"/>
                  </a:lnTo>
                  <a:lnTo>
                    <a:pt x="570" y="703"/>
                  </a:lnTo>
                  <a:lnTo>
                    <a:pt x="550" y="683"/>
                  </a:lnTo>
                  <a:lnTo>
                    <a:pt x="529" y="657"/>
                  </a:lnTo>
                  <a:lnTo>
                    <a:pt x="529" y="637"/>
                  </a:lnTo>
                  <a:lnTo>
                    <a:pt x="509" y="637"/>
                  </a:lnTo>
                  <a:lnTo>
                    <a:pt x="509" y="616"/>
                  </a:lnTo>
                  <a:lnTo>
                    <a:pt x="489" y="616"/>
                  </a:lnTo>
                  <a:cubicBezTo>
                    <a:pt x="468" y="596"/>
                    <a:pt x="468" y="576"/>
                    <a:pt x="443" y="555"/>
                  </a:cubicBezTo>
                  <a:lnTo>
                    <a:pt x="423" y="555"/>
                  </a:lnTo>
                  <a:lnTo>
                    <a:pt x="423" y="530"/>
                  </a:lnTo>
                  <a:lnTo>
                    <a:pt x="402" y="530"/>
                  </a:lnTo>
                  <a:lnTo>
                    <a:pt x="382" y="510"/>
                  </a:lnTo>
                  <a:lnTo>
                    <a:pt x="362" y="489"/>
                  </a:lnTo>
                  <a:lnTo>
                    <a:pt x="341" y="469"/>
                  </a:lnTo>
                  <a:lnTo>
                    <a:pt x="316" y="449"/>
                  </a:lnTo>
                  <a:lnTo>
                    <a:pt x="295" y="428"/>
                  </a:lnTo>
                  <a:lnTo>
                    <a:pt x="275" y="403"/>
                  </a:lnTo>
                  <a:lnTo>
                    <a:pt x="255" y="403"/>
                  </a:lnTo>
                  <a:lnTo>
                    <a:pt x="255" y="382"/>
                  </a:lnTo>
                  <a:lnTo>
                    <a:pt x="234" y="382"/>
                  </a:lnTo>
                  <a:lnTo>
                    <a:pt x="234" y="362"/>
                  </a:lnTo>
                  <a:lnTo>
                    <a:pt x="214" y="362"/>
                  </a:lnTo>
                  <a:cubicBezTo>
                    <a:pt x="214" y="342"/>
                    <a:pt x="214" y="342"/>
                    <a:pt x="189" y="321"/>
                  </a:cubicBezTo>
                  <a:lnTo>
                    <a:pt x="168" y="321"/>
                  </a:lnTo>
                  <a:lnTo>
                    <a:pt x="168" y="301"/>
                  </a:lnTo>
                  <a:lnTo>
                    <a:pt x="148" y="276"/>
                  </a:lnTo>
                  <a:lnTo>
                    <a:pt x="128" y="255"/>
                  </a:lnTo>
                  <a:lnTo>
                    <a:pt x="128" y="235"/>
                  </a:lnTo>
                  <a:lnTo>
                    <a:pt x="107" y="235"/>
                  </a:lnTo>
                  <a:cubicBezTo>
                    <a:pt x="107" y="215"/>
                    <a:pt x="87" y="194"/>
                    <a:pt x="87" y="174"/>
                  </a:cubicBezTo>
                  <a:lnTo>
                    <a:pt x="62" y="174"/>
                  </a:lnTo>
                  <a:lnTo>
                    <a:pt x="62" y="148"/>
                  </a:lnTo>
                  <a:cubicBezTo>
                    <a:pt x="41" y="128"/>
                    <a:pt x="41" y="128"/>
                    <a:pt x="41" y="108"/>
                  </a:cubicBezTo>
                  <a:lnTo>
                    <a:pt x="41" y="87"/>
                  </a:lnTo>
                  <a:cubicBezTo>
                    <a:pt x="41" y="87"/>
                    <a:pt x="41" y="67"/>
                    <a:pt x="21" y="67"/>
                  </a:cubicBezTo>
                  <a:lnTo>
                    <a:pt x="2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0"/>
            <p:cNvSpPr/>
            <p:nvPr/>
          </p:nvSpPr>
          <p:spPr>
            <a:xfrm>
              <a:off x="2782824" y="2983714"/>
              <a:ext cx="186061" cy="148893"/>
            </a:xfrm>
            <a:custGeom>
              <a:rect b="b" l="l" r="r" t="t"/>
              <a:pathLst>
                <a:path extrusionOk="0" h="2015" w="2518">
                  <a:moveTo>
                    <a:pt x="0" y="1"/>
                  </a:moveTo>
                  <a:lnTo>
                    <a:pt x="0" y="21"/>
                  </a:lnTo>
                  <a:lnTo>
                    <a:pt x="20" y="21"/>
                  </a:lnTo>
                  <a:lnTo>
                    <a:pt x="20" y="41"/>
                  </a:lnTo>
                  <a:lnTo>
                    <a:pt x="41" y="62"/>
                  </a:lnTo>
                  <a:lnTo>
                    <a:pt x="61" y="82"/>
                  </a:lnTo>
                  <a:lnTo>
                    <a:pt x="81" y="108"/>
                  </a:lnTo>
                  <a:lnTo>
                    <a:pt x="102" y="108"/>
                  </a:lnTo>
                  <a:lnTo>
                    <a:pt x="127" y="128"/>
                  </a:lnTo>
                  <a:lnTo>
                    <a:pt x="148" y="148"/>
                  </a:lnTo>
                  <a:lnTo>
                    <a:pt x="148" y="169"/>
                  </a:lnTo>
                  <a:lnTo>
                    <a:pt x="168" y="189"/>
                  </a:lnTo>
                  <a:lnTo>
                    <a:pt x="188" y="189"/>
                  </a:lnTo>
                  <a:lnTo>
                    <a:pt x="188" y="209"/>
                  </a:lnTo>
                  <a:lnTo>
                    <a:pt x="209" y="235"/>
                  </a:lnTo>
                  <a:lnTo>
                    <a:pt x="209" y="255"/>
                  </a:lnTo>
                  <a:lnTo>
                    <a:pt x="229" y="275"/>
                  </a:lnTo>
                  <a:lnTo>
                    <a:pt x="254" y="275"/>
                  </a:lnTo>
                  <a:cubicBezTo>
                    <a:pt x="275" y="296"/>
                    <a:pt x="295" y="336"/>
                    <a:pt x="315" y="362"/>
                  </a:cubicBezTo>
                  <a:lnTo>
                    <a:pt x="315" y="382"/>
                  </a:lnTo>
                  <a:lnTo>
                    <a:pt x="336" y="403"/>
                  </a:lnTo>
                  <a:lnTo>
                    <a:pt x="356" y="423"/>
                  </a:lnTo>
                  <a:lnTo>
                    <a:pt x="356" y="443"/>
                  </a:lnTo>
                  <a:lnTo>
                    <a:pt x="382" y="464"/>
                  </a:lnTo>
                  <a:cubicBezTo>
                    <a:pt x="402" y="489"/>
                    <a:pt x="402" y="509"/>
                    <a:pt x="422" y="530"/>
                  </a:cubicBezTo>
                  <a:lnTo>
                    <a:pt x="443" y="530"/>
                  </a:lnTo>
                  <a:lnTo>
                    <a:pt x="443" y="550"/>
                  </a:lnTo>
                  <a:cubicBezTo>
                    <a:pt x="463" y="570"/>
                    <a:pt x="463" y="591"/>
                    <a:pt x="483" y="591"/>
                  </a:cubicBezTo>
                  <a:cubicBezTo>
                    <a:pt x="483" y="616"/>
                    <a:pt x="509" y="637"/>
                    <a:pt x="509" y="637"/>
                  </a:cubicBezTo>
                  <a:lnTo>
                    <a:pt x="529" y="657"/>
                  </a:lnTo>
                  <a:lnTo>
                    <a:pt x="549" y="677"/>
                  </a:lnTo>
                  <a:lnTo>
                    <a:pt x="549" y="698"/>
                  </a:lnTo>
                  <a:lnTo>
                    <a:pt x="570" y="718"/>
                  </a:lnTo>
                  <a:lnTo>
                    <a:pt x="590" y="743"/>
                  </a:lnTo>
                  <a:cubicBezTo>
                    <a:pt x="590" y="743"/>
                    <a:pt x="590" y="764"/>
                    <a:pt x="610" y="764"/>
                  </a:cubicBezTo>
                  <a:cubicBezTo>
                    <a:pt x="610" y="784"/>
                    <a:pt x="610" y="784"/>
                    <a:pt x="636" y="804"/>
                  </a:cubicBezTo>
                  <a:cubicBezTo>
                    <a:pt x="636" y="804"/>
                    <a:pt x="636" y="825"/>
                    <a:pt x="656" y="845"/>
                  </a:cubicBezTo>
                  <a:cubicBezTo>
                    <a:pt x="656" y="845"/>
                    <a:pt x="677" y="871"/>
                    <a:pt x="697" y="911"/>
                  </a:cubicBezTo>
                  <a:lnTo>
                    <a:pt x="697" y="932"/>
                  </a:lnTo>
                  <a:lnTo>
                    <a:pt x="717" y="932"/>
                  </a:lnTo>
                  <a:lnTo>
                    <a:pt x="717" y="952"/>
                  </a:lnTo>
                  <a:lnTo>
                    <a:pt x="738" y="972"/>
                  </a:lnTo>
                  <a:cubicBezTo>
                    <a:pt x="763" y="998"/>
                    <a:pt x="763" y="1018"/>
                    <a:pt x="783" y="1038"/>
                  </a:cubicBezTo>
                  <a:cubicBezTo>
                    <a:pt x="804" y="1059"/>
                    <a:pt x="804" y="1079"/>
                    <a:pt x="824" y="1099"/>
                  </a:cubicBezTo>
                  <a:cubicBezTo>
                    <a:pt x="844" y="1125"/>
                    <a:pt x="844" y="1125"/>
                    <a:pt x="865" y="1145"/>
                  </a:cubicBezTo>
                  <a:cubicBezTo>
                    <a:pt x="865" y="1145"/>
                    <a:pt x="865" y="1166"/>
                    <a:pt x="890" y="1166"/>
                  </a:cubicBezTo>
                  <a:cubicBezTo>
                    <a:pt x="890" y="1186"/>
                    <a:pt x="911" y="1186"/>
                    <a:pt x="911" y="1206"/>
                  </a:cubicBezTo>
                  <a:cubicBezTo>
                    <a:pt x="931" y="1227"/>
                    <a:pt x="951" y="1252"/>
                    <a:pt x="951" y="1272"/>
                  </a:cubicBezTo>
                  <a:lnTo>
                    <a:pt x="972" y="1272"/>
                  </a:lnTo>
                  <a:cubicBezTo>
                    <a:pt x="972" y="1293"/>
                    <a:pt x="992" y="1313"/>
                    <a:pt x="1017" y="1333"/>
                  </a:cubicBezTo>
                  <a:cubicBezTo>
                    <a:pt x="1017" y="1333"/>
                    <a:pt x="1038" y="1354"/>
                    <a:pt x="1038" y="1379"/>
                  </a:cubicBezTo>
                  <a:lnTo>
                    <a:pt x="1058" y="1400"/>
                  </a:lnTo>
                  <a:lnTo>
                    <a:pt x="1078" y="1420"/>
                  </a:lnTo>
                  <a:lnTo>
                    <a:pt x="1078" y="1440"/>
                  </a:lnTo>
                  <a:cubicBezTo>
                    <a:pt x="1099" y="1440"/>
                    <a:pt x="1099" y="1440"/>
                    <a:pt x="1119" y="1461"/>
                  </a:cubicBezTo>
                  <a:lnTo>
                    <a:pt x="1119" y="1481"/>
                  </a:lnTo>
                  <a:lnTo>
                    <a:pt x="1145" y="1481"/>
                  </a:lnTo>
                  <a:lnTo>
                    <a:pt x="1165" y="1527"/>
                  </a:lnTo>
                  <a:lnTo>
                    <a:pt x="1185" y="1527"/>
                  </a:lnTo>
                  <a:lnTo>
                    <a:pt x="1185" y="1547"/>
                  </a:lnTo>
                  <a:lnTo>
                    <a:pt x="1206" y="1547"/>
                  </a:lnTo>
                  <a:lnTo>
                    <a:pt x="1206" y="1567"/>
                  </a:lnTo>
                  <a:lnTo>
                    <a:pt x="1226" y="1567"/>
                  </a:lnTo>
                  <a:cubicBezTo>
                    <a:pt x="1246" y="1588"/>
                    <a:pt x="1246" y="1588"/>
                    <a:pt x="1272" y="1588"/>
                  </a:cubicBezTo>
                  <a:lnTo>
                    <a:pt x="1272" y="1608"/>
                  </a:lnTo>
                  <a:cubicBezTo>
                    <a:pt x="1272" y="1608"/>
                    <a:pt x="1292" y="1608"/>
                    <a:pt x="1292" y="1634"/>
                  </a:cubicBezTo>
                  <a:cubicBezTo>
                    <a:pt x="1312" y="1634"/>
                    <a:pt x="1312" y="1634"/>
                    <a:pt x="1333" y="1654"/>
                  </a:cubicBezTo>
                  <a:lnTo>
                    <a:pt x="1353" y="1674"/>
                  </a:lnTo>
                  <a:lnTo>
                    <a:pt x="1373" y="1695"/>
                  </a:lnTo>
                  <a:lnTo>
                    <a:pt x="1399" y="1695"/>
                  </a:lnTo>
                  <a:lnTo>
                    <a:pt x="1419" y="1715"/>
                  </a:lnTo>
                  <a:lnTo>
                    <a:pt x="1440" y="1715"/>
                  </a:lnTo>
                  <a:lnTo>
                    <a:pt x="1440" y="1735"/>
                  </a:lnTo>
                  <a:lnTo>
                    <a:pt x="1460" y="1735"/>
                  </a:lnTo>
                  <a:cubicBezTo>
                    <a:pt x="1480" y="1735"/>
                    <a:pt x="1480" y="1761"/>
                    <a:pt x="1501" y="1761"/>
                  </a:cubicBezTo>
                  <a:lnTo>
                    <a:pt x="1526" y="1781"/>
                  </a:lnTo>
                  <a:lnTo>
                    <a:pt x="1546" y="1781"/>
                  </a:lnTo>
                  <a:lnTo>
                    <a:pt x="1567" y="1801"/>
                  </a:lnTo>
                  <a:lnTo>
                    <a:pt x="1587" y="1822"/>
                  </a:lnTo>
                  <a:lnTo>
                    <a:pt x="1607" y="1822"/>
                  </a:lnTo>
                  <a:lnTo>
                    <a:pt x="1653" y="1842"/>
                  </a:lnTo>
                  <a:lnTo>
                    <a:pt x="1674" y="1842"/>
                  </a:lnTo>
                  <a:lnTo>
                    <a:pt x="1674" y="1862"/>
                  </a:lnTo>
                  <a:lnTo>
                    <a:pt x="1714" y="1862"/>
                  </a:lnTo>
                  <a:lnTo>
                    <a:pt x="1735" y="1888"/>
                  </a:lnTo>
                  <a:lnTo>
                    <a:pt x="1780" y="1888"/>
                  </a:lnTo>
                  <a:lnTo>
                    <a:pt x="1801" y="1908"/>
                  </a:lnTo>
                  <a:lnTo>
                    <a:pt x="1862" y="1908"/>
                  </a:lnTo>
                  <a:lnTo>
                    <a:pt x="1882" y="1929"/>
                  </a:lnTo>
                  <a:lnTo>
                    <a:pt x="1969" y="1929"/>
                  </a:lnTo>
                  <a:cubicBezTo>
                    <a:pt x="1969" y="1949"/>
                    <a:pt x="1969" y="1949"/>
                    <a:pt x="1989" y="1949"/>
                  </a:cubicBezTo>
                  <a:lnTo>
                    <a:pt x="2035" y="1949"/>
                  </a:lnTo>
                  <a:lnTo>
                    <a:pt x="2055" y="1969"/>
                  </a:lnTo>
                  <a:lnTo>
                    <a:pt x="2116" y="1969"/>
                  </a:lnTo>
                  <a:cubicBezTo>
                    <a:pt x="2136" y="1990"/>
                    <a:pt x="2162" y="1990"/>
                    <a:pt x="2203" y="1990"/>
                  </a:cubicBezTo>
                  <a:cubicBezTo>
                    <a:pt x="2223" y="2015"/>
                    <a:pt x="2243" y="2015"/>
                    <a:pt x="2264" y="2015"/>
                  </a:cubicBezTo>
                  <a:lnTo>
                    <a:pt x="2416" y="2015"/>
                  </a:lnTo>
                  <a:cubicBezTo>
                    <a:pt x="2437" y="2015"/>
                    <a:pt x="2457" y="2015"/>
                    <a:pt x="2477" y="1990"/>
                  </a:cubicBezTo>
                  <a:lnTo>
                    <a:pt x="2498" y="1990"/>
                  </a:lnTo>
                  <a:lnTo>
                    <a:pt x="2498" y="1969"/>
                  </a:lnTo>
                  <a:lnTo>
                    <a:pt x="2498" y="1949"/>
                  </a:lnTo>
                  <a:lnTo>
                    <a:pt x="2518" y="1949"/>
                  </a:lnTo>
                  <a:lnTo>
                    <a:pt x="2518" y="1929"/>
                  </a:lnTo>
                  <a:lnTo>
                    <a:pt x="2518" y="1908"/>
                  </a:lnTo>
                  <a:cubicBezTo>
                    <a:pt x="2518" y="1888"/>
                    <a:pt x="2498" y="1862"/>
                    <a:pt x="2498" y="1842"/>
                  </a:cubicBezTo>
                  <a:lnTo>
                    <a:pt x="2477" y="1842"/>
                  </a:lnTo>
                  <a:lnTo>
                    <a:pt x="2477" y="1822"/>
                  </a:lnTo>
                  <a:lnTo>
                    <a:pt x="2477" y="1801"/>
                  </a:lnTo>
                  <a:lnTo>
                    <a:pt x="2457" y="1781"/>
                  </a:lnTo>
                  <a:cubicBezTo>
                    <a:pt x="2457" y="1761"/>
                    <a:pt x="2457" y="1761"/>
                    <a:pt x="2437" y="1735"/>
                  </a:cubicBezTo>
                  <a:cubicBezTo>
                    <a:pt x="2437" y="1735"/>
                    <a:pt x="2437" y="1715"/>
                    <a:pt x="2416" y="1715"/>
                  </a:cubicBezTo>
                  <a:cubicBezTo>
                    <a:pt x="2416" y="1695"/>
                    <a:pt x="2391" y="1695"/>
                    <a:pt x="2391" y="1674"/>
                  </a:cubicBezTo>
                  <a:cubicBezTo>
                    <a:pt x="2370" y="1654"/>
                    <a:pt x="2370" y="1654"/>
                    <a:pt x="2350" y="1634"/>
                  </a:cubicBezTo>
                  <a:lnTo>
                    <a:pt x="2350" y="1608"/>
                  </a:lnTo>
                  <a:cubicBezTo>
                    <a:pt x="2330" y="1588"/>
                    <a:pt x="2309" y="1588"/>
                    <a:pt x="2289" y="1567"/>
                  </a:cubicBezTo>
                  <a:lnTo>
                    <a:pt x="2289" y="1547"/>
                  </a:lnTo>
                  <a:cubicBezTo>
                    <a:pt x="2264" y="1527"/>
                    <a:pt x="2264" y="1506"/>
                    <a:pt x="2243" y="1506"/>
                  </a:cubicBezTo>
                  <a:lnTo>
                    <a:pt x="2223" y="1481"/>
                  </a:lnTo>
                  <a:lnTo>
                    <a:pt x="2223" y="1461"/>
                  </a:lnTo>
                  <a:cubicBezTo>
                    <a:pt x="2203" y="1461"/>
                    <a:pt x="2203" y="1440"/>
                    <a:pt x="2182" y="1440"/>
                  </a:cubicBezTo>
                  <a:cubicBezTo>
                    <a:pt x="2182" y="1420"/>
                    <a:pt x="2162" y="1400"/>
                    <a:pt x="2136" y="1379"/>
                  </a:cubicBezTo>
                  <a:cubicBezTo>
                    <a:pt x="2116" y="1354"/>
                    <a:pt x="2116" y="1354"/>
                    <a:pt x="2116" y="1333"/>
                  </a:cubicBezTo>
                  <a:lnTo>
                    <a:pt x="2096" y="1313"/>
                  </a:lnTo>
                  <a:lnTo>
                    <a:pt x="2075" y="1313"/>
                  </a:lnTo>
                  <a:cubicBezTo>
                    <a:pt x="2075" y="1293"/>
                    <a:pt x="2075" y="1293"/>
                    <a:pt x="2055" y="1293"/>
                  </a:cubicBezTo>
                  <a:cubicBezTo>
                    <a:pt x="2055" y="1272"/>
                    <a:pt x="2035" y="1272"/>
                    <a:pt x="2035" y="1252"/>
                  </a:cubicBezTo>
                  <a:lnTo>
                    <a:pt x="2009" y="1252"/>
                  </a:lnTo>
                  <a:lnTo>
                    <a:pt x="2009" y="1227"/>
                  </a:lnTo>
                  <a:lnTo>
                    <a:pt x="1989" y="1206"/>
                  </a:lnTo>
                  <a:lnTo>
                    <a:pt x="1969" y="1206"/>
                  </a:lnTo>
                  <a:cubicBezTo>
                    <a:pt x="1969" y="1186"/>
                    <a:pt x="1948" y="1166"/>
                    <a:pt x="1928" y="1166"/>
                  </a:cubicBezTo>
                  <a:lnTo>
                    <a:pt x="1928" y="1145"/>
                  </a:lnTo>
                  <a:cubicBezTo>
                    <a:pt x="1908" y="1125"/>
                    <a:pt x="1862" y="1099"/>
                    <a:pt x="1862" y="1079"/>
                  </a:cubicBezTo>
                  <a:lnTo>
                    <a:pt x="1841" y="1059"/>
                  </a:lnTo>
                  <a:lnTo>
                    <a:pt x="1821" y="1059"/>
                  </a:lnTo>
                  <a:lnTo>
                    <a:pt x="1821" y="1038"/>
                  </a:lnTo>
                  <a:cubicBezTo>
                    <a:pt x="1801" y="1038"/>
                    <a:pt x="1780" y="1018"/>
                    <a:pt x="1755" y="998"/>
                  </a:cubicBezTo>
                  <a:cubicBezTo>
                    <a:pt x="1735" y="998"/>
                    <a:pt x="1714" y="972"/>
                    <a:pt x="1694" y="952"/>
                  </a:cubicBezTo>
                  <a:lnTo>
                    <a:pt x="1653" y="932"/>
                  </a:lnTo>
                  <a:lnTo>
                    <a:pt x="1653" y="911"/>
                  </a:lnTo>
                  <a:lnTo>
                    <a:pt x="1628" y="911"/>
                  </a:lnTo>
                  <a:cubicBezTo>
                    <a:pt x="1628" y="891"/>
                    <a:pt x="1607" y="891"/>
                    <a:pt x="1607" y="891"/>
                  </a:cubicBezTo>
                  <a:cubicBezTo>
                    <a:pt x="1587" y="871"/>
                    <a:pt x="1587" y="871"/>
                    <a:pt x="1567" y="871"/>
                  </a:cubicBezTo>
                  <a:cubicBezTo>
                    <a:pt x="1567" y="845"/>
                    <a:pt x="1546" y="845"/>
                    <a:pt x="1546" y="845"/>
                  </a:cubicBezTo>
                  <a:lnTo>
                    <a:pt x="1526" y="825"/>
                  </a:lnTo>
                  <a:lnTo>
                    <a:pt x="1501" y="825"/>
                  </a:lnTo>
                  <a:cubicBezTo>
                    <a:pt x="1480" y="804"/>
                    <a:pt x="1460" y="784"/>
                    <a:pt x="1440" y="764"/>
                  </a:cubicBezTo>
                  <a:lnTo>
                    <a:pt x="1419" y="764"/>
                  </a:lnTo>
                  <a:lnTo>
                    <a:pt x="1373" y="718"/>
                  </a:lnTo>
                  <a:cubicBezTo>
                    <a:pt x="1373" y="718"/>
                    <a:pt x="1353" y="718"/>
                    <a:pt x="1353" y="698"/>
                  </a:cubicBezTo>
                  <a:lnTo>
                    <a:pt x="1312" y="698"/>
                  </a:lnTo>
                  <a:lnTo>
                    <a:pt x="1312" y="677"/>
                  </a:lnTo>
                  <a:lnTo>
                    <a:pt x="1292" y="677"/>
                  </a:lnTo>
                  <a:lnTo>
                    <a:pt x="1272" y="657"/>
                  </a:lnTo>
                  <a:lnTo>
                    <a:pt x="1226" y="657"/>
                  </a:lnTo>
                  <a:lnTo>
                    <a:pt x="1226" y="637"/>
                  </a:lnTo>
                  <a:lnTo>
                    <a:pt x="1206" y="637"/>
                  </a:lnTo>
                  <a:cubicBezTo>
                    <a:pt x="1185" y="637"/>
                    <a:pt x="1185" y="616"/>
                    <a:pt x="1165" y="616"/>
                  </a:cubicBezTo>
                  <a:lnTo>
                    <a:pt x="1119" y="616"/>
                  </a:lnTo>
                  <a:lnTo>
                    <a:pt x="1119" y="591"/>
                  </a:lnTo>
                  <a:lnTo>
                    <a:pt x="1058" y="591"/>
                  </a:lnTo>
                  <a:lnTo>
                    <a:pt x="1058" y="570"/>
                  </a:lnTo>
                  <a:cubicBezTo>
                    <a:pt x="1038" y="570"/>
                    <a:pt x="1017" y="550"/>
                    <a:pt x="1017" y="550"/>
                  </a:cubicBezTo>
                  <a:lnTo>
                    <a:pt x="992" y="550"/>
                  </a:lnTo>
                  <a:cubicBezTo>
                    <a:pt x="972" y="530"/>
                    <a:pt x="951" y="530"/>
                    <a:pt x="931" y="509"/>
                  </a:cubicBezTo>
                  <a:lnTo>
                    <a:pt x="911" y="509"/>
                  </a:lnTo>
                  <a:cubicBezTo>
                    <a:pt x="911" y="489"/>
                    <a:pt x="890" y="489"/>
                    <a:pt x="865" y="489"/>
                  </a:cubicBezTo>
                  <a:cubicBezTo>
                    <a:pt x="865" y="464"/>
                    <a:pt x="844" y="464"/>
                    <a:pt x="844" y="464"/>
                  </a:cubicBezTo>
                  <a:lnTo>
                    <a:pt x="824" y="443"/>
                  </a:lnTo>
                  <a:lnTo>
                    <a:pt x="804" y="443"/>
                  </a:lnTo>
                  <a:lnTo>
                    <a:pt x="783" y="423"/>
                  </a:lnTo>
                  <a:lnTo>
                    <a:pt x="763" y="423"/>
                  </a:lnTo>
                  <a:lnTo>
                    <a:pt x="738" y="403"/>
                  </a:lnTo>
                  <a:cubicBezTo>
                    <a:pt x="717" y="403"/>
                    <a:pt x="697" y="382"/>
                    <a:pt x="677" y="362"/>
                  </a:cubicBezTo>
                  <a:lnTo>
                    <a:pt x="656" y="362"/>
                  </a:lnTo>
                  <a:lnTo>
                    <a:pt x="656" y="336"/>
                  </a:lnTo>
                  <a:lnTo>
                    <a:pt x="636" y="336"/>
                  </a:lnTo>
                  <a:lnTo>
                    <a:pt x="610" y="316"/>
                  </a:lnTo>
                  <a:cubicBezTo>
                    <a:pt x="610" y="316"/>
                    <a:pt x="590" y="316"/>
                    <a:pt x="590" y="296"/>
                  </a:cubicBezTo>
                  <a:lnTo>
                    <a:pt x="570" y="296"/>
                  </a:lnTo>
                  <a:lnTo>
                    <a:pt x="549" y="275"/>
                  </a:lnTo>
                  <a:cubicBezTo>
                    <a:pt x="529" y="275"/>
                    <a:pt x="509" y="255"/>
                    <a:pt x="483" y="235"/>
                  </a:cubicBezTo>
                  <a:cubicBezTo>
                    <a:pt x="463" y="235"/>
                    <a:pt x="463" y="235"/>
                    <a:pt x="443" y="209"/>
                  </a:cubicBezTo>
                  <a:lnTo>
                    <a:pt x="422" y="189"/>
                  </a:lnTo>
                  <a:cubicBezTo>
                    <a:pt x="402" y="169"/>
                    <a:pt x="382" y="169"/>
                    <a:pt x="356" y="148"/>
                  </a:cubicBezTo>
                  <a:cubicBezTo>
                    <a:pt x="336" y="148"/>
                    <a:pt x="336" y="128"/>
                    <a:pt x="315" y="128"/>
                  </a:cubicBezTo>
                  <a:lnTo>
                    <a:pt x="295" y="108"/>
                  </a:lnTo>
                  <a:cubicBezTo>
                    <a:pt x="275" y="108"/>
                    <a:pt x="275" y="108"/>
                    <a:pt x="254" y="82"/>
                  </a:cubicBezTo>
                  <a:lnTo>
                    <a:pt x="229" y="82"/>
                  </a:lnTo>
                  <a:cubicBezTo>
                    <a:pt x="209" y="62"/>
                    <a:pt x="209" y="62"/>
                    <a:pt x="188" y="62"/>
                  </a:cubicBezTo>
                  <a:cubicBezTo>
                    <a:pt x="188" y="62"/>
                    <a:pt x="168" y="41"/>
                    <a:pt x="148" y="41"/>
                  </a:cubicBezTo>
                  <a:lnTo>
                    <a:pt x="127" y="21"/>
                  </a:lnTo>
                  <a:lnTo>
                    <a:pt x="61" y="21"/>
                  </a:lnTo>
                  <a:lnTo>
                    <a:pt x="61"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0"/>
            <p:cNvSpPr/>
            <p:nvPr/>
          </p:nvSpPr>
          <p:spPr>
            <a:xfrm>
              <a:off x="2782824" y="2983714"/>
              <a:ext cx="4581" cy="4581"/>
            </a:xfrm>
            <a:custGeom>
              <a:rect b="b" l="l" r="r" t="t"/>
              <a:pathLst>
                <a:path extrusionOk="0" h="62" w="62">
                  <a:moveTo>
                    <a:pt x="20" y="1"/>
                  </a:moveTo>
                  <a:lnTo>
                    <a:pt x="20" y="21"/>
                  </a:lnTo>
                  <a:lnTo>
                    <a:pt x="0" y="21"/>
                  </a:lnTo>
                  <a:lnTo>
                    <a:pt x="20" y="41"/>
                  </a:lnTo>
                  <a:lnTo>
                    <a:pt x="41" y="62"/>
                  </a:lnTo>
                  <a:lnTo>
                    <a:pt x="61" y="62"/>
                  </a:lnTo>
                  <a:lnTo>
                    <a:pt x="61" y="41"/>
                  </a:lnTo>
                  <a:lnTo>
                    <a:pt x="61" y="21"/>
                  </a:lnTo>
                  <a:lnTo>
                    <a:pt x="41" y="21"/>
                  </a:lnTo>
                  <a:lnTo>
                    <a:pt x="20"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0"/>
            <p:cNvSpPr/>
            <p:nvPr/>
          </p:nvSpPr>
          <p:spPr>
            <a:xfrm>
              <a:off x="2901569" y="3090118"/>
              <a:ext cx="4951" cy="3030"/>
            </a:xfrm>
            <a:custGeom>
              <a:rect b="b" l="l" r="r" t="t"/>
              <a:pathLst>
                <a:path extrusionOk="0" h="41" w="67">
                  <a:moveTo>
                    <a:pt x="21" y="0"/>
                  </a:moveTo>
                  <a:cubicBezTo>
                    <a:pt x="21" y="0"/>
                    <a:pt x="0" y="0"/>
                    <a:pt x="0" y="21"/>
                  </a:cubicBezTo>
                  <a:lnTo>
                    <a:pt x="21" y="41"/>
                  </a:lnTo>
                  <a:cubicBezTo>
                    <a:pt x="46" y="41"/>
                    <a:pt x="46" y="41"/>
                    <a:pt x="67" y="21"/>
                  </a:cubicBezTo>
                  <a:cubicBezTo>
                    <a:pt x="67" y="0"/>
                    <a:pt x="46" y="0"/>
                    <a:pt x="2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0"/>
            <p:cNvSpPr/>
            <p:nvPr/>
          </p:nvSpPr>
          <p:spPr>
            <a:xfrm>
              <a:off x="2910953" y="3099503"/>
              <a:ext cx="9458" cy="9458"/>
            </a:xfrm>
            <a:custGeom>
              <a:rect b="b" l="l" r="r" t="t"/>
              <a:pathLst>
                <a:path extrusionOk="0" h="128" w="128">
                  <a:moveTo>
                    <a:pt x="67" y="0"/>
                  </a:moveTo>
                  <a:cubicBezTo>
                    <a:pt x="21" y="0"/>
                    <a:pt x="1" y="21"/>
                    <a:pt x="1" y="67"/>
                  </a:cubicBezTo>
                  <a:cubicBezTo>
                    <a:pt x="1" y="87"/>
                    <a:pt x="21" y="128"/>
                    <a:pt x="67" y="128"/>
                  </a:cubicBezTo>
                  <a:cubicBezTo>
                    <a:pt x="87" y="128"/>
                    <a:pt x="128" y="107"/>
                    <a:pt x="128" y="67"/>
                  </a:cubicBezTo>
                  <a:cubicBezTo>
                    <a:pt x="128" y="21"/>
                    <a:pt x="87" y="0"/>
                    <a:pt x="6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0"/>
            <p:cNvSpPr/>
            <p:nvPr/>
          </p:nvSpPr>
          <p:spPr>
            <a:xfrm>
              <a:off x="2897062" y="3087089"/>
              <a:ext cx="7980" cy="6059"/>
            </a:xfrm>
            <a:custGeom>
              <a:rect b="b" l="l" r="r" t="t"/>
              <a:pathLst>
                <a:path extrusionOk="0" h="82" w="108">
                  <a:moveTo>
                    <a:pt x="41" y="1"/>
                  </a:moveTo>
                  <a:cubicBezTo>
                    <a:pt x="21" y="1"/>
                    <a:pt x="0" y="21"/>
                    <a:pt x="0" y="41"/>
                  </a:cubicBezTo>
                  <a:cubicBezTo>
                    <a:pt x="0" y="62"/>
                    <a:pt x="21" y="82"/>
                    <a:pt x="41" y="82"/>
                  </a:cubicBezTo>
                  <a:cubicBezTo>
                    <a:pt x="82" y="82"/>
                    <a:pt x="107" y="62"/>
                    <a:pt x="107" y="41"/>
                  </a:cubicBezTo>
                  <a:cubicBezTo>
                    <a:pt x="107" y="21"/>
                    <a:pt x="82" y="1"/>
                    <a:pt x="4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0"/>
            <p:cNvSpPr/>
            <p:nvPr/>
          </p:nvSpPr>
          <p:spPr>
            <a:xfrm>
              <a:off x="2879771" y="3072828"/>
              <a:ext cx="6429" cy="7980"/>
            </a:xfrm>
            <a:custGeom>
              <a:rect b="b" l="l" r="r" t="t"/>
              <a:pathLst>
                <a:path extrusionOk="0" h="108" w="87">
                  <a:moveTo>
                    <a:pt x="41" y="0"/>
                  </a:moveTo>
                  <a:cubicBezTo>
                    <a:pt x="21" y="0"/>
                    <a:pt x="0" y="21"/>
                    <a:pt x="0" y="46"/>
                  </a:cubicBezTo>
                  <a:cubicBezTo>
                    <a:pt x="0" y="87"/>
                    <a:pt x="21" y="107"/>
                    <a:pt x="41" y="107"/>
                  </a:cubicBezTo>
                  <a:cubicBezTo>
                    <a:pt x="61" y="107"/>
                    <a:pt x="87" y="87"/>
                    <a:pt x="87" y="46"/>
                  </a:cubicBezTo>
                  <a:cubicBezTo>
                    <a:pt x="87" y="21"/>
                    <a:pt x="61" y="0"/>
                    <a:pt x="4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0"/>
            <p:cNvSpPr/>
            <p:nvPr/>
          </p:nvSpPr>
          <p:spPr>
            <a:xfrm>
              <a:off x="2895584" y="3094995"/>
              <a:ext cx="6059" cy="6059"/>
            </a:xfrm>
            <a:custGeom>
              <a:rect b="b" l="l" r="r" t="t"/>
              <a:pathLst>
                <a:path extrusionOk="0" h="82" w="82">
                  <a:moveTo>
                    <a:pt x="41" y="0"/>
                  </a:moveTo>
                  <a:cubicBezTo>
                    <a:pt x="20" y="0"/>
                    <a:pt x="0" y="21"/>
                    <a:pt x="0" y="41"/>
                  </a:cubicBezTo>
                  <a:cubicBezTo>
                    <a:pt x="0" y="61"/>
                    <a:pt x="20" y="82"/>
                    <a:pt x="41" y="82"/>
                  </a:cubicBezTo>
                  <a:cubicBezTo>
                    <a:pt x="61" y="82"/>
                    <a:pt x="81" y="61"/>
                    <a:pt x="81" y="41"/>
                  </a:cubicBezTo>
                  <a:cubicBezTo>
                    <a:pt x="81" y="21"/>
                    <a:pt x="61" y="0"/>
                    <a:pt x="4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0"/>
            <p:cNvSpPr/>
            <p:nvPr/>
          </p:nvSpPr>
          <p:spPr>
            <a:xfrm>
              <a:off x="2903047" y="3094995"/>
              <a:ext cx="6503" cy="7611"/>
            </a:xfrm>
            <a:custGeom>
              <a:rect b="b" l="l" r="r" t="t"/>
              <a:pathLst>
                <a:path extrusionOk="0" h="103" w="88">
                  <a:moveTo>
                    <a:pt x="47" y="0"/>
                  </a:moveTo>
                  <a:cubicBezTo>
                    <a:pt x="26" y="0"/>
                    <a:pt x="1" y="21"/>
                    <a:pt x="1" y="41"/>
                  </a:cubicBezTo>
                  <a:cubicBezTo>
                    <a:pt x="1" y="82"/>
                    <a:pt x="26" y="102"/>
                    <a:pt x="47" y="102"/>
                  </a:cubicBezTo>
                  <a:cubicBezTo>
                    <a:pt x="67" y="102"/>
                    <a:pt x="87" y="82"/>
                    <a:pt x="87" y="41"/>
                  </a:cubicBezTo>
                  <a:cubicBezTo>
                    <a:pt x="87" y="21"/>
                    <a:pt x="67" y="0"/>
                    <a:pt x="4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0"/>
            <p:cNvSpPr/>
            <p:nvPr/>
          </p:nvSpPr>
          <p:spPr>
            <a:xfrm>
              <a:off x="2904968" y="3088567"/>
              <a:ext cx="4581" cy="3103"/>
            </a:xfrm>
            <a:custGeom>
              <a:rect b="b" l="l" r="r" t="t"/>
              <a:pathLst>
                <a:path extrusionOk="0" h="42" w="62">
                  <a:moveTo>
                    <a:pt x="41" y="1"/>
                  </a:moveTo>
                  <a:cubicBezTo>
                    <a:pt x="21" y="1"/>
                    <a:pt x="21" y="1"/>
                    <a:pt x="0" y="21"/>
                  </a:cubicBezTo>
                  <a:cubicBezTo>
                    <a:pt x="0" y="42"/>
                    <a:pt x="21" y="42"/>
                    <a:pt x="41" y="42"/>
                  </a:cubicBezTo>
                  <a:cubicBezTo>
                    <a:pt x="41" y="42"/>
                    <a:pt x="61" y="42"/>
                    <a:pt x="61" y="21"/>
                  </a:cubicBezTo>
                  <a:cubicBezTo>
                    <a:pt x="61" y="1"/>
                    <a:pt x="61" y="1"/>
                    <a:pt x="4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0"/>
            <p:cNvSpPr/>
            <p:nvPr/>
          </p:nvSpPr>
          <p:spPr>
            <a:xfrm>
              <a:off x="2886126" y="3088567"/>
              <a:ext cx="9532" cy="9532"/>
            </a:xfrm>
            <a:custGeom>
              <a:rect b="b" l="l" r="r" t="t"/>
              <a:pathLst>
                <a:path extrusionOk="0" h="129" w="129">
                  <a:moveTo>
                    <a:pt x="62" y="1"/>
                  </a:moveTo>
                  <a:cubicBezTo>
                    <a:pt x="21" y="1"/>
                    <a:pt x="1" y="21"/>
                    <a:pt x="1" y="62"/>
                  </a:cubicBezTo>
                  <a:cubicBezTo>
                    <a:pt x="1" y="87"/>
                    <a:pt x="21" y="128"/>
                    <a:pt x="62" y="128"/>
                  </a:cubicBezTo>
                  <a:cubicBezTo>
                    <a:pt x="82" y="128"/>
                    <a:pt x="128" y="87"/>
                    <a:pt x="128" y="62"/>
                  </a:cubicBezTo>
                  <a:cubicBezTo>
                    <a:pt x="128" y="21"/>
                    <a:pt x="82" y="1"/>
                    <a:pt x="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0"/>
            <p:cNvSpPr/>
            <p:nvPr/>
          </p:nvSpPr>
          <p:spPr>
            <a:xfrm>
              <a:off x="2886126" y="3091596"/>
              <a:ext cx="7611" cy="7980"/>
            </a:xfrm>
            <a:custGeom>
              <a:rect b="b" l="l" r="r" t="t"/>
              <a:pathLst>
                <a:path extrusionOk="0" h="108" w="103">
                  <a:moveTo>
                    <a:pt x="62" y="1"/>
                  </a:moveTo>
                  <a:cubicBezTo>
                    <a:pt x="21" y="1"/>
                    <a:pt x="1" y="21"/>
                    <a:pt x="1" y="67"/>
                  </a:cubicBezTo>
                  <a:cubicBezTo>
                    <a:pt x="1" y="87"/>
                    <a:pt x="21" y="107"/>
                    <a:pt x="62" y="107"/>
                  </a:cubicBezTo>
                  <a:cubicBezTo>
                    <a:pt x="82" y="107"/>
                    <a:pt x="103" y="87"/>
                    <a:pt x="103" y="67"/>
                  </a:cubicBezTo>
                  <a:cubicBezTo>
                    <a:pt x="103" y="21"/>
                    <a:pt x="82" y="1"/>
                    <a:pt x="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0"/>
            <p:cNvSpPr/>
            <p:nvPr/>
          </p:nvSpPr>
          <p:spPr>
            <a:xfrm>
              <a:off x="2879771" y="3079182"/>
              <a:ext cx="6429" cy="6503"/>
            </a:xfrm>
            <a:custGeom>
              <a:rect b="b" l="l" r="r" t="t"/>
              <a:pathLst>
                <a:path extrusionOk="0" h="88" w="87">
                  <a:moveTo>
                    <a:pt x="41" y="1"/>
                  </a:moveTo>
                  <a:cubicBezTo>
                    <a:pt x="21" y="1"/>
                    <a:pt x="0" y="21"/>
                    <a:pt x="0" y="41"/>
                  </a:cubicBezTo>
                  <a:cubicBezTo>
                    <a:pt x="0" y="62"/>
                    <a:pt x="21" y="87"/>
                    <a:pt x="41" y="87"/>
                  </a:cubicBezTo>
                  <a:cubicBezTo>
                    <a:pt x="61" y="87"/>
                    <a:pt x="87" y="62"/>
                    <a:pt x="87" y="41"/>
                  </a:cubicBezTo>
                  <a:cubicBezTo>
                    <a:pt x="87" y="21"/>
                    <a:pt x="61" y="1"/>
                    <a:pt x="4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0"/>
            <p:cNvSpPr/>
            <p:nvPr/>
          </p:nvSpPr>
          <p:spPr>
            <a:xfrm>
              <a:off x="2867357" y="3068320"/>
              <a:ext cx="9458" cy="9458"/>
            </a:xfrm>
            <a:custGeom>
              <a:rect b="b" l="l" r="r" t="t"/>
              <a:pathLst>
                <a:path extrusionOk="0" h="128" w="128">
                  <a:moveTo>
                    <a:pt x="62" y="0"/>
                  </a:moveTo>
                  <a:cubicBezTo>
                    <a:pt x="41" y="0"/>
                    <a:pt x="1" y="21"/>
                    <a:pt x="1" y="61"/>
                  </a:cubicBezTo>
                  <a:cubicBezTo>
                    <a:pt x="1" y="82"/>
                    <a:pt x="41" y="127"/>
                    <a:pt x="62" y="127"/>
                  </a:cubicBezTo>
                  <a:cubicBezTo>
                    <a:pt x="102" y="127"/>
                    <a:pt x="128" y="107"/>
                    <a:pt x="128" y="61"/>
                  </a:cubicBezTo>
                  <a:cubicBezTo>
                    <a:pt x="128" y="21"/>
                    <a:pt x="102" y="0"/>
                    <a:pt x="6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0"/>
            <p:cNvSpPr/>
            <p:nvPr/>
          </p:nvSpPr>
          <p:spPr>
            <a:xfrm>
              <a:off x="2874894" y="3082212"/>
              <a:ext cx="7980" cy="7980"/>
            </a:xfrm>
            <a:custGeom>
              <a:rect b="b" l="l" r="r" t="t"/>
              <a:pathLst>
                <a:path extrusionOk="0" h="108" w="108">
                  <a:moveTo>
                    <a:pt x="66" y="0"/>
                  </a:moveTo>
                  <a:cubicBezTo>
                    <a:pt x="26" y="0"/>
                    <a:pt x="0" y="21"/>
                    <a:pt x="0" y="46"/>
                  </a:cubicBezTo>
                  <a:cubicBezTo>
                    <a:pt x="0" y="87"/>
                    <a:pt x="26" y="107"/>
                    <a:pt x="66" y="107"/>
                  </a:cubicBezTo>
                  <a:cubicBezTo>
                    <a:pt x="87" y="107"/>
                    <a:pt x="107" y="87"/>
                    <a:pt x="107" y="46"/>
                  </a:cubicBezTo>
                  <a:cubicBezTo>
                    <a:pt x="107" y="21"/>
                    <a:pt x="87" y="0"/>
                    <a:pt x="6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0"/>
            <p:cNvSpPr/>
            <p:nvPr/>
          </p:nvSpPr>
          <p:spPr>
            <a:xfrm>
              <a:off x="2887677" y="3082212"/>
              <a:ext cx="4581" cy="6429"/>
            </a:xfrm>
            <a:custGeom>
              <a:rect b="b" l="l" r="r" t="t"/>
              <a:pathLst>
                <a:path extrusionOk="0" h="87" w="62">
                  <a:moveTo>
                    <a:pt x="21" y="0"/>
                  </a:moveTo>
                  <a:cubicBezTo>
                    <a:pt x="0" y="0"/>
                    <a:pt x="0" y="21"/>
                    <a:pt x="0" y="46"/>
                  </a:cubicBezTo>
                  <a:cubicBezTo>
                    <a:pt x="0" y="67"/>
                    <a:pt x="0" y="87"/>
                    <a:pt x="21" y="87"/>
                  </a:cubicBezTo>
                  <a:cubicBezTo>
                    <a:pt x="41" y="87"/>
                    <a:pt x="61" y="67"/>
                    <a:pt x="61" y="46"/>
                  </a:cubicBezTo>
                  <a:cubicBezTo>
                    <a:pt x="61" y="21"/>
                    <a:pt x="41" y="0"/>
                    <a:pt x="2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0"/>
            <p:cNvSpPr/>
            <p:nvPr/>
          </p:nvSpPr>
          <p:spPr>
            <a:xfrm>
              <a:off x="2889155" y="3074305"/>
              <a:ext cx="9458" cy="9458"/>
            </a:xfrm>
            <a:custGeom>
              <a:rect b="b" l="l" r="r" t="t"/>
              <a:pathLst>
                <a:path extrusionOk="0" h="128" w="128">
                  <a:moveTo>
                    <a:pt x="62" y="1"/>
                  </a:moveTo>
                  <a:cubicBezTo>
                    <a:pt x="21" y="1"/>
                    <a:pt x="1" y="26"/>
                    <a:pt x="1" y="67"/>
                  </a:cubicBezTo>
                  <a:cubicBezTo>
                    <a:pt x="1" y="87"/>
                    <a:pt x="21" y="128"/>
                    <a:pt x="62" y="128"/>
                  </a:cubicBezTo>
                  <a:cubicBezTo>
                    <a:pt x="87" y="128"/>
                    <a:pt x="128" y="87"/>
                    <a:pt x="128" y="67"/>
                  </a:cubicBezTo>
                  <a:cubicBezTo>
                    <a:pt x="128" y="26"/>
                    <a:pt x="87" y="1"/>
                    <a:pt x="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0"/>
            <p:cNvSpPr/>
            <p:nvPr/>
          </p:nvSpPr>
          <p:spPr>
            <a:xfrm>
              <a:off x="2897062" y="3076227"/>
              <a:ext cx="9458" cy="10936"/>
            </a:xfrm>
            <a:custGeom>
              <a:rect b="b" l="l" r="r" t="t"/>
              <a:pathLst>
                <a:path extrusionOk="0" h="148" w="128">
                  <a:moveTo>
                    <a:pt x="61" y="0"/>
                  </a:moveTo>
                  <a:cubicBezTo>
                    <a:pt x="21" y="0"/>
                    <a:pt x="0" y="41"/>
                    <a:pt x="0" y="81"/>
                  </a:cubicBezTo>
                  <a:cubicBezTo>
                    <a:pt x="0" y="102"/>
                    <a:pt x="21" y="148"/>
                    <a:pt x="61" y="148"/>
                  </a:cubicBezTo>
                  <a:cubicBezTo>
                    <a:pt x="107" y="148"/>
                    <a:pt x="128" y="102"/>
                    <a:pt x="128" y="81"/>
                  </a:cubicBezTo>
                  <a:cubicBezTo>
                    <a:pt x="128" y="41"/>
                    <a:pt x="107" y="0"/>
                    <a:pt x="6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0"/>
            <p:cNvSpPr/>
            <p:nvPr/>
          </p:nvSpPr>
          <p:spPr>
            <a:xfrm>
              <a:off x="2907924" y="3090118"/>
              <a:ext cx="6503" cy="4951"/>
            </a:xfrm>
            <a:custGeom>
              <a:rect b="b" l="l" r="r" t="t"/>
              <a:pathLst>
                <a:path extrusionOk="0" h="67" w="88">
                  <a:moveTo>
                    <a:pt x="42" y="0"/>
                  </a:moveTo>
                  <a:cubicBezTo>
                    <a:pt x="21" y="0"/>
                    <a:pt x="1" y="0"/>
                    <a:pt x="1" y="21"/>
                  </a:cubicBezTo>
                  <a:cubicBezTo>
                    <a:pt x="1" y="41"/>
                    <a:pt x="21" y="66"/>
                    <a:pt x="42" y="66"/>
                  </a:cubicBezTo>
                  <a:cubicBezTo>
                    <a:pt x="62" y="66"/>
                    <a:pt x="87" y="41"/>
                    <a:pt x="87" y="21"/>
                  </a:cubicBezTo>
                  <a:cubicBezTo>
                    <a:pt x="87" y="0"/>
                    <a:pt x="62" y="0"/>
                    <a:pt x="4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0"/>
            <p:cNvSpPr/>
            <p:nvPr/>
          </p:nvSpPr>
          <p:spPr>
            <a:xfrm>
              <a:off x="2918860" y="3104379"/>
              <a:ext cx="6429" cy="7611"/>
            </a:xfrm>
            <a:custGeom>
              <a:rect b="b" l="l" r="r" t="t"/>
              <a:pathLst>
                <a:path extrusionOk="0" h="103" w="87">
                  <a:moveTo>
                    <a:pt x="41" y="1"/>
                  </a:moveTo>
                  <a:cubicBezTo>
                    <a:pt x="21" y="1"/>
                    <a:pt x="0" y="21"/>
                    <a:pt x="0" y="41"/>
                  </a:cubicBezTo>
                  <a:cubicBezTo>
                    <a:pt x="0" y="82"/>
                    <a:pt x="21" y="102"/>
                    <a:pt x="41" y="102"/>
                  </a:cubicBezTo>
                  <a:cubicBezTo>
                    <a:pt x="67" y="102"/>
                    <a:pt x="87" y="82"/>
                    <a:pt x="87" y="41"/>
                  </a:cubicBezTo>
                  <a:cubicBezTo>
                    <a:pt x="87" y="21"/>
                    <a:pt x="67" y="1"/>
                    <a:pt x="4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0"/>
            <p:cNvSpPr/>
            <p:nvPr/>
          </p:nvSpPr>
          <p:spPr>
            <a:xfrm>
              <a:off x="2918860" y="3108887"/>
              <a:ext cx="6429" cy="6503"/>
            </a:xfrm>
            <a:custGeom>
              <a:rect b="b" l="l" r="r" t="t"/>
              <a:pathLst>
                <a:path extrusionOk="0" h="88" w="87">
                  <a:moveTo>
                    <a:pt x="41" y="1"/>
                  </a:moveTo>
                  <a:cubicBezTo>
                    <a:pt x="21" y="1"/>
                    <a:pt x="0" y="21"/>
                    <a:pt x="0" y="41"/>
                  </a:cubicBezTo>
                  <a:cubicBezTo>
                    <a:pt x="0" y="67"/>
                    <a:pt x="21" y="87"/>
                    <a:pt x="41" y="87"/>
                  </a:cubicBezTo>
                  <a:cubicBezTo>
                    <a:pt x="67" y="87"/>
                    <a:pt x="87" y="67"/>
                    <a:pt x="87" y="41"/>
                  </a:cubicBezTo>
                  <a:cubicBezTo>
                    <a:pt x="87" y="21"/>
                    <a:pt x="67" y="1"/>
                    <a:pt x="4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0"/>
            <p:cNvSpPr/>
            <p:nvPr/>
          </p:nvSpPr>
          <p:spPr>
            <a:xfrm>
              <a:off x="2898539" y="3100980"/>
              <a:ext cx="9458" cy="9458"/>
            </a:xfrm>
            <a:custGeom>
              <a:rect b="b" l="l" r="r" t="t"/>
              <a:pathLst>
                <a:path extrusionOk="0" h="128" w="128">
                  <a:moveTo>
                    <a:pt x="62" y="1"/>
                  </a:moveTo>
                  <a:cubicBezTo>
                    <a:pt x="41" y="1"/>
                    <a:pt x="21" y="21"/>
                    <a:pt x="21" y="67"/>
                  </a:cubicBezTo>
                  <a:cubicBezTo>
                    <a:pt x="1" y="87"/>
                    <a:pt x="41" y="128"/>
                    <a:pt x="62" y="128"/>
                  </a:cubicBezTo>
                  <a:cubicBezTo>
                    <a:pt x="108" y="128"/>
                    <a:pt x="128" y="87"/>
                    <a:pt x="128" y="67"/>
                  </a:cubicBezTo>
                  <a:cubicBezTo>
                    <a:pt x="128" y="21"/>
                    <a:pt x="108" y="1"/>
                    <a:pt x="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0"/>
            <p:cNvSpPr/>
            <p:nvPr/>
          </p:nvSpPr>
          <p:spPr>
            <a:xfrm>
              <a:off x="2895584" y="3104379"/>
              <a:ext cx="4581" cy="4581"/>
            </a:xfrm>
            <a:custGeom>
              <a:rect b="b" l="l" r="r" t="t"/>
              <a:pathLst>
                <a:path extrusionOk="0" h="62" w="62">
                  <a:moveTo>
                    <a:pt x="41" y="1"/>
                  </a:moveTo>
                  <a:cubicBezTo>
                    <a:pt x="20" y="1"/>
                    <a:pt x="0" y="1"/>
                    <a:pt x="0" y="21"/>
                  </a:cubicBezTo>
                  <a:cubicBezTo>
                    <a:pt x="0" y="41"/>
                    <a:pt x="20" y="62"/>
                    <a:pt x="20" y="62"/>
                  </a:cubicBezTo>
                  <a:cubicBezTo>
                    <a:pt x="41" y="62"/>
                    <a:pt x="61" y="41"/>
                    <a:pt x="61" y="21"/>
                  </a:cubicBezTo>
                  <a:lnTo>
                    <a:pt x="4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0"/>
            <p:cNvSpPr/>
            <p:nvPr/>
          </p:nvSpPr>
          <p:spPr>
            <a:xfrm>
              <a:off x="2910953" y="3111916"/>
              <a:ext cx="4951" cy="6429"/>
            </a:xfrm>
            <a:custGeom>
              <a:rect b="b" l="l" r="r" t="t"/>
              <a:pathLst>
                <a:path extrusionOk="0" h="87" w="67">
                  <a:moveTo>
                    <a:pt x="46" y="0"/>
                  </a:moveTo>
                  <a:cubicBezTo>
                    <a:pt x="21" y="0"/>
                    <a:pt x="1" y="26"/>
                    <a:pt x="1" y="46"/>
                  </a:cubicBezTo>
                  <a:cubicBezTo>
                    <a:pt x="1" y="66"/>
                    <a:pt x="21" y="87"/>
                    <a:pt x="46" y="87"/>
                  </a:cubicBezTo>
                  <a:cubicBezTo>
                    <a:pt x="67" y="87"/>
                    <a:pt x="67" y="66"/>
                    <a:pt x="67" y="46"/>
                  </a:cubicBezTo>
                  <a:cubicBezTo>
                    <a:pt x="67" y="26"/>
                    <a:pt x="67" y="0"/>
                    <a:pt x="4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0"/>
            <p:cNvSpPr/>
            <p:nvPr/>
          </p:nvSpPr>
          <p:spPr>
            <a:xfrm>
              <a:off x="2918860" y="3110365"/>
              <a:ext cx="7980" cy="7980"/>
            </a:xfrm>
            <a:custGeom>
              <a:rect b="b" l="l" r="r" t="t"/>
              <a:pathLst>
                <a:path extrusionOk="0" h="108" w="108">
                  <a:moveTo>
                    <a:pt x="67" y="1"/>
                  </a:moveTo>
                  <a:cubicBezTo>
                    <a:pt x="41" y="1"/>
                    <a:pt x="0" y="21"/>
                    <a:pt x="0" y="67"/>
                  </a:cubicBezTo>
                  <a:cubicBezTo>
                    <a:pt x="0" y="87"/>
                    <a:pt x="21" y="108"/>
                    <a:pt x="67" y="108"/>
                  </a:cubicBezTo>
                  <a:cubicBezTo>
                    <a:pt x="87" y="108"/>
                    <a:pt x="107" y="87"/>
                    <a:pt x="107" y="67"/>
                  </a:cubicBezTo>
                  <a:cubicBezTo>
                    <a:pt x="107" y="21"/>
                    <a:pt x="87" y="1"/>
                    <a:pt x="6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0"/>
            <p:cNvSpPr/>
            <p:nvPr/>
          </p:nvSpPr>
          <p:spPr>
            <a:xfrm>
              <a:off x="2926766" y="3116793"/>
              <a:ext cx="9458" cy="7980"/>
            </a:xfrm>
            <a:custGeom>
              <a:rect b="b" l="l" r="r" t="t"/>
              <a:pathLst>
                <a:path extrusionOk="0" h="108" w="128">
                  <a:moveTo>
                    <a:pt x="61" y="0"/>
                  </a:moveTo>
                  <a:cubicBezTo>
                    <a:pt x="41" y="0"/>
                    <a:pt x="0" y="21"/>
                    <a:pt x="0" y="41"/>
                  </a:cubicBezTo>
                  <a:cubicBezTo>
                    <a:pt x="0" y="87"/>
                    <a:pt x="41" y="107"/>
                    <a:pt x="61" y="107"/>
                  </a:cubicBezTo>
                  <a:cubicBezTo>
                    <a:pt x="107" y="107"/>
                    <a:pt x="127" y="87"/>
                    <a:pt x="127" y="61"/>
                  </a:cubicBezTo>
                  <a:cubicBezTo>
                    <a:pt x="127" y="21"/>
                    <a:pt x="107" y="0"/>
                    <a:pt x="6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0"/>
            <p:cNvSpPr/>
            <p:nvPr/>
          </p:nvSpPr>
          <p:spPr>
            <a:xfrm>
              <a:off x="2934673" y="3118271"/>
              <a:ext cx="6059" cy="7980"/>
            </a:xfrm>
            <a:custGeom>
              <a:rect b="b" l="l" r="r" t="t"/>
              <a:pathLst>
                <a:path extrusionOk="0" h="108" w="82">
                  <a:moveTo>
                    <a:pt x="41" y="1"/>
                  </a:moveTo>
                  <a:cubicBezTo>
                    <a:pt x="20" y="1"/>
                    <a:pt x="0" y="21"/>
                    <a:pt x="0" y="41"/>
                  </a:cubicBezTo>
                  <a:cubicBezTo>
                    <a:pt x="0" y="87"/>
                    <a:pt x="20" y="108"/>
                    <a:pt x="41" y="108"/>
                  </a:cubicBezTo>
                  <a:cubicBezTo>
                    <a:pt x="61" y="108"/>
                    <a:pt x="81" y="87"/>
                    <a:pt x="81" y="41"/>
                  </a:cubicBezTo>
                  <a:cubicBezTo>
                    <a:pt x="81" y="21"/>
                    <a:pt x="61" y="1"/>
                    <a:pt x="4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0"/>
            <p:cNvSpPr/>
            <p:nvPr/>
          </p:nvSpPr>
          <p:spPr>
            <a:xfrm>
              <a:off x="2934673" y="3108887"/>
              <a:ext cx="7906" cy="7980"/>
            </a:xfrm>
            <a:custGeom>
              <a:rect b="b" l="l" r="r" t="t"/>
              <a:pathLst>
                <a:path extrusionOk="0" h="108" w="107">
                  <a:moveTo>
                    <a:pt x="41" y="1"/>
                  </a:moveTo>
                  <a:cubicBezTo>
                    <a:pt x="20" y="1"/>
                    <a:pt x="0" y="21"/>
                    <a:pt x="0" y="67"/>
                  </a:cubicBezTo>
                  <a:cubicBezTo>
                    <a:pt x="0" y="87"/>
                    <a:pt x="20" y="107"/>
                    <a:pt x="41" y="107"/>
                  </a:cubicBezTo>
                  <a:cubicBezTo>
                    <a:pt x="61" y="107"/>
                    <a:pt x="107" y="87"/>
                    <a:pt x="107" y="67"/>
                  </a:cubicBezTo>
                  <a:cubicBezTo>
                    <a:pt x="107" y="21"/>
                    <a:pt x="81" y="1"/>
                    <a:pt x="4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0"/>
            <p:cNvSpPr/>
            <p:nvPr/>
          </p:nvSpPr>
          <p:spPr>
            <a:xfrm>
              <a:off x="2923737" y="3096473"/>
              <a:ext cx="6059" cy="7980"/>
            </a:xfrm>
            <a:custGeom>
              <a:rect b="b" l="l" r="r" t="t"/>
              <a:pathLst>
                <a:path extrusionOk="0" h="108" w="82">
                  <a:moveTo>
                    <a:pt x="41" y="1"/>
                  </a:moveTo>
                  <a:cubicBezTo>
                    <a:pt x="21" y="1"/>
                    <a:pt x="1" y="21"/>
                    <a:pt x="1" y="62"/>
                  </a:cubicBezTo>
                  <a:cubicBezTo>
                    <a:pt x="1" y="82"/>
                    <a:pt x="21" y="108"/>
                    <a:pt x="41" y="108"/>
                  </a:cubicBezTo>
                  <a:cubicBezTo>
                    <a:pt x="62" y="108"/>
                    <a:pt x="82" y="82"/>
                    <a:pt x="82" y="62"/>
                  </a:cubicBezTo>
                  <a:cubicBezTo>
                    <a:pt x="82" y="21"/>
                    <a:pt x="62" y="1"/>
                    <a:pt x="4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0"/>
            <p:cNvSpPr/>
            <p:nvPr/>
          </p:nvSpPr>
          <p:spPr>
            <a:xfrm>
              <a:off x="2915830" y="3096473"/>
              <a:ext cx="11010" cy="11010"/>
            </a:xfrm>
            <a:custGeom>
              <a:rect b="b" l="l" r="r" t="t"/>
              <a:pathLst>
                <a:path extrusionOk="0" h="149" w="149">
                  <a:moveTo>
                    <a:pt x="62" y="1"/>
                  </a:moveTo>
                  <a:cubicBezTo>
                    <a:pt x="21" y="1"/>
                    <a:pt x="1" y="41"/>
                    <a:pt x="1" y="82"/>
                  </a:cubicBezTo>
                  <a:cubicBezTo>
                    <a:pt x="1" y="128"/>
                    <a:pt x="21" y="148"/>
                    <a:pt x="62" y="148"/>
                  </a:cubicBezTo>
                  <a:cubicBezTo>
                    <a:pt x="108" y="148"/>
                    <a:pt x="148" y="128"/>
                    <a:pt x="148" y="82"/>
                  </a:cubicBezTo>
                  <a:cubicBezTo>
                    <a:pt x="148" y="41"/>
                    <a:pt x="108" y="1"/>
                    <a:pt x="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0"/>
            <p:cNvSpPr/>
            <p:nvPr/>
          </p:nvSpPr>
          <p:spPr>
            <a:xfrm>
              <a:off x="2925215" y="3108887"/>
              <a:ext cx="9532" cy="9458"/>
            </a:xfrm>
            <a:custGeom>
              <a:rect b="b" l="l" r="r" t="t"/>
              <a:pathLst>
                <a:path extrusionOk="0" h="128" w="129">
                  <a:moveTo>
                    <a:pt x="62" y="1"/>
                  </a:moveTo>
                  <a:cubicBezTo>
                    <a:pt x="42" y="1"/>
                    <a:pt x="1" y="21"/>
                    <a:pt x="1" y="67"/>
                  </a:cubicBezTo>
                  <a:cubicBezTo>
                    <a:pt x="1" y="87"/>
                    <a:pt x="42" y="128"/>
                    <a:pt x="62" y="128"/>
                  </a:cubicBezTo>
                  <a:cubicBezTo>
                    <a:pt x="108" y="128"/>
                    <a:pt x="128" y="107"/>
                    <a:pt x="128" y="67"/>
                  </a:cubicBezTo>
                  <a:cubicBezTo>
                    <a:pt x="128" y="21"/>
                    <a:pt x="108" y="1"/>
                    <a:pt x="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0"/>
            <p:cNvSpPr/>
            <p:nvPr/>
          </p:nvSpPr>
          <p:spPr>
            <a:xfrm>
              <a:off x="2926766" y="3100980"/>
              <a:ext cx="12488" cy="12857"/>
            </a:xfrm>
            <a:custGeom>
              <a:rect b="b" l="l" r="r" t="t"/>
              <a:pathLst>
                <a:path extrusionOk="0" h="174" w="169">
                  <a:moveTo>
                    <a:pt x="87" y="1"/>
                  </a:moveTo>
                  <a:cubicBezTo>
                    <a:pt x="41" y="1"/>
                    <a:pt x="0" y="21"/>
                    <a:pt x="0" y="87"/>
                  </a:cubicBezTo>
                  <a:cubicBezTo>
                    <a:pt x="0" y="128"/>
                    <a:pt x="21" y="174"/>
                    <a:pt x="87" y="174"/>
                  </a:cubicBezTo>
                  <a:cubicBezTo>
                    <a:pt x="127" y="174"/>
                    <a:pt x="168" y="128"/>
                    <a:pt x="168" y="87"/>
                  </a:cubicBezTo>
                  <a:cubicBezTo>
                    <a:pt x="168" y="47"/>
                    <a:pt x="127"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0"/>
            <p:cNvSpPr/>
            <p:nvPr/>
          </p:nvSpPr>
          <p:spPr>
            <a:xfrm>
              <a:off x="2914352" y="3100980"/>
              <a:ext cx="6059" cy="6503"/>
            </a:xfrm>
            <a:custGeom>
              <a:rect b="b" l="l" r="r" t="t"/>
              <a:pathLst>
                <a:path extrusionOk="0" h="88" w="82">
                  <a:moveTo>
                    <a:pt x="41" y="1"/>
                  </a:moveTo>
                  <a:cubicBezTo>
                    <a:pt x="21" y="1"/>
                    <a:pt x="0" y="21"/>
                    <a:pt x="0" y="47"/>
                  </a:cubicBezTo>
                  <a:cubicBezTo>
                    <a:pt x="0" y="67"/>
                    <a:pt x="21" y="87"/>
                    <a:pt x="41" y="87"/>
                  </a:cubicBezTo>
                  <a:cubicBezTo>
                    <a:pt x="61" y="87"/>
                    <a:pt x="82" y="67"/>
                    <a:pt x="82" y="47"/>
                  </a:cubicBezTo>
                  <a:cubicBezTo>
                    <a:pt x="82" y="21"/>
                    <a:pt x="61" y="1"/>
                    <a:pt x="4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0"/>
            <p:cNvSpPr/>
            <p:nvPr/>
          </p:nvSpPr>
          <p:spPr>
            <a:xfrm>
              <a:off x="2857972" y="3053985"/>
              <a:ext cx="10936" cy="11010"/>
            </a:xfrm>
            <a:custGeom>
              <a:rect b="b" l="l" r="r" t="t"/>
              <a:pathLst>
                <a:path extrusionOk="0" h="149" w="148">
                  <a:moveTo>
                    <a:pt x="61" y="1"/>
                  </a:moveTo>
                  <a:cubicBezTo>
                    <a:pt x="21" y="1"/>
                    <a:pt x="0" y="47"/>
                    <a:pt x="0" y="87"/>
                  </a:cubicBezTo>
                  <a:cubicBezTo>
                    <a:pt x="0" y="128"/>
                    <a:pt x="21" y="148"/>
                    <a:pt x="61" y="148"/>
                  </a:cubicBezTo>
                  <a:cubicBezTo>
                    <a:pt x="102" y="148"/>
                    <a:pt x="128" y="128"/>
                    <a:pt x="148" y="87"/>
                  </a:cubicBezTo>
                  <a:cubicBezTo>
                    <a:pt x="148" y="47"/>
                    <a:pt x="102" y="1"/>
                    <a:pt x="6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0"/>
            <p:cNvSpPr/>
            <p:nvPr/>
          </p:nvSpPr>
          <p:spPr>
            <a:xfrm>
              <a:off x="2870386" y="3052507"/>
              <a:ext cx="10936" cy="9458"/>
            </a:xfrm>
            <a:custGeom>
              <a:rect b="b" l="l" r="r" t="t"/>
              <a:pathLst>
                <a:path extrusionOk="0" h="128" w="148">
                  <a:moveTo>
                    <a:pt x="87" y="1"/>
                  </a:moveTo>
                  <a:cubicBezTo>
                    <a:pt x="41" y="1"/>
                    <a:pt x="21" y="21"/>
                    <a:pt x="0" y="67"/>
                  </a:cubicBezTo>
                  <a:cubicBezTo>
                    <a:pt x="0" y="107"/>
                    <a:pt x="41" y="128"/>
                    <a:pt x="87" y="128"/>
                  </a:cubicBezTo>
                  <a:cubicBezTo>
                    <a:pt x="127" y="128"/>
                    <a:pt x="148" y="107"/>
                    <a:pt x="148" y="67"/>
                  </a:cubicBezTo>
                  <a:cubicBezTo>
                    <a:pt x="148" y="21"/>
                    <a:pt x="127"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0"/>
            <p:cNvSpPr/>
            <p:nvPr/>
          </p:nvSpPr>
          <p:spPr>
            <a:xfrm>
              <a:off x="2843711" y="3038616"/>
              <a:ext cx="10936" cy="10936"/>
            </a:xfrm>
            <a:custGeom>
              <a:rect b="b" l="l" r="r" t="t"/>
              <a:pathLst>
                <a:path extrusionOk="0" h="148" w="148">
                  <a:moveTo>
                    <a:pt x="87" y="0"/>
                  </a:moveTo>
                  <a:cubicBezTo>
                    <a:pt x="41" y="0"/>
                    <a:pt x="0" y="21"/>
                    <a:pt x="0" y="61"/>
                  </a:cubicBezTo>
                  <a:cubicBezTo>
                    <a:pt x="0" y="102"/>
                    <a:pt x="41" y="148"/>
                    <a:pt x="87" y="148"/>
                  </a:cubicBezTo>
                  <a:cubicBezTo>
                    <a:pt x="107" y="148"/>
                    <a:pt x="148" y="102"/>
                    <a:pt x="148" y="61"/>
                  </a:cubicBezTo>
                  <a:cubicBezTo>
                    <a:pt x="148" y="41"/>
                    <a:pt x="127"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0"/>
            <p:cNvSpPr/>
            <p:nvPr/>
          </p:nvSpPr>
          <p:spPr>
            <a:xfrm>
              <a:off x="2850066" y="3061892"/>
              <a:ext cx="11010" cy="11010"/>
            </a:xfrm>
            <a:custGeom>
              <a:rect b="b" l="l" r="r" t="t"/>
              <a:pathLst>
                <a:path extrusionOk="0" h="149" w="149">
                  <a:moveTo>
                    <a:pt x="82" y="1"/>
                  </a:moveTo>
                  <a:cubicBezTo>
                    <a:pt x="41" y="1"/>
                    <a:pt x="1" y="41"/>
                    <a:pt x="1" y="67"/>
                  </a:cubicBezTo>
                  <a:cubicBezTo>
                    <a:pt x="1" y="108"/>
                    <a:pt x="41" y="148"/>
                    <a:pt x="82" y="148"/>
                  </a:cubicBezTo>
                  <a:cubicBezTo>
                    <a:pt x="128" y="148"/>
                    <a:pt x="148" y="108"/>
                    <a:pt x="148" y="87"/>
                  </a:cubicBezTo>
                  <a:cubicBezTo>
                    <a:pt x="148" y="41"/>
                    <a:pt x="128"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0"/>
            <p:cNvSpPr/>
            <p:nvPr/>
          </p:nvSpPr>
          <p:spPr>
            <a:xfrm>
              <a:off x="2865510" y="3074305"/>
              <a:ext cx="11306" cy="11379"/>
            </a:xfrm>
            <a:custGeom>
              <a:rect b="b" l="l" r="r" t="t"/>
              <a:pathLst>
                <a:path extrusionOk="0" h="154" w="153">
                  <a:moveTo>
                    <a:pt x="66" y="1"/>
                  </a:moveTo>
                  <a:cubicBezTo>
                    <a:pt x="46" y="1"/>
                    <a:pt x="0" y="46"/>
                    <a:pt x="0" y="87"/>
                  </a:cubicBezTo>
                  <a:cubicBezTo>
                    <a:pt x="0" y="128"/>
                    <a:pt x="26" y="153"/>
                    <a:pt x="66" y="153"/>
                  </a:cubicBezTo>
                  <a:cubicBezTo>
                    <a:pt x="107" y="153"/>
                    <a:pt x="153" y="128"/>
                    <a:pt x="153" y="87"/>
                  </a:cubicBezTo>
                  <a:cubicBezTo>
                    <a:pt x="153" y="46"/>
                    <a:pt x="107" y="1"/>
                    <a:pt x="6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0"/>
            <p:cNvSpPr/>
            <p:nvPr/>
          </p:nvSpPr>
          <p:spPr>
            <a:xfrm>
              <a:off x="2874894" y="3060414"/>
              <a:ext cx="11306" cy="10936"/>
            </a:xfrm>
            <a:custGeom>
              <a:rect b="b" l="l" r="r" t="t"/>
              <a:pathLst>
                <a:path extrusionOk="0" h="148" w="153">
                  <a:moveTo>
                    <a:pt x="87" y="0"/>
                  </a:moveTo>
                  <a:cubicBezTo>
                    <a:pt x="46" y="0"/>
                    <a:pt x="0" y="21"/>
                    <a:pt x="0" y="61"/>
                  </a:cubicBezTo>
                  <a:cubicBezTo>
                    <a:pt x="0" y="107"/>
                    <a:pt x="46" y="148"/>
                    <a:pt x="66" y="148"/>
                  </a:cubicBezTo>
                  <a:cubicBezTo>
                    <a:pt x="107" y="148"/>
                    <a:pt x="153" y="107"/>
                    <a:pt x="153" y="61"/>
                  </a:cubicBezTo>
                  <a:cubicBezTo>
                    <a:pt x="153" y="21"/>
                    <a:pt x="107"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0"/>
            <p:cNvSpPr/>
            <p:nvPr/>
          </p:nvSpPr>
          <p:spPr>
            <a:xfrm>
              <a:off x="2882800" y="3064921"/>
              <a:ext cx="10936" cy="11306"/>
            </a:xfrm>
            <a:custGeom>
              <a:rect b="b" l="l" r="r" t="t"/>
              <a:pathLst>
                <a:path extrusionOk="0" h="153" w="148">
                  <a:moveTo>
                    <a:pt x="87" y="0"/>
                  </a:moveTo>
                  <a:cubicBezTo>
                    <a:pt x="46" y="0"/>
                    <a:pt x="0" y="46"/>
                    <a:pt x="0" y="67"/>
                  </a:cubicBezTo>
                  <a:cubicBezTo>
                    <a:pt x="0" y="107"/>
                    <a:pt x="46" y="153"/>
                    <a:pt x="87" y="153"/>
                  </a:cubicBezTo>
                  <a:cubicBezTo>
                    <a:pt x="127" y="153"/>
                    <a:pt x="148" y="128"/>
                    <a:pt x="148" y="87"/>
                  </a:cubicBezTo>
                  <a:cubicBezTo>
                    <a:pt x="148" y="46"/>
                    <a:pt x="127"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0"/>
            <p:cNvSpPr/>
            <p:nvPr/>
          </p:nvSpPr>
          <p:spPr>
            <a:xfrm>
              <a:off x="2884278" y="3088567"/>
              <a:ext cx="11379" cy="11010"/>
            </a:xfrm>
            <a:custGeom>
              <a:rect b="b" l="l" r="r" t="t"/>
              <a:pathLst>
                <a:path extrusionOk="0" h="149" w="154">
                  <a:moveTo>
                    <a:pt x="87" y="1"/>
                  </a:moveTo>
                  <a:cubicBezTo>
                    <a:pt x="46" y="1"/>
                    <a:pt x="0" y="21"/>
                    <a:pt x="0" y="62"/>
                  </a:cubicBezTo>
                  <a:cubicBezTo>
                    <a:pt x="0" y="108"/>
                    <a:pt x="46" y="148"/>
                    <a:pt x="67" y="148"/>
                  </a:cubicBezTo>
                  <a:cubicBezTo>
                    <a:pt x="107" y="148"/>
                    <a:pt x="153" y="108"/>
                    <a:pt x="153" y="62"/>
                  </a:cubicBezTo>
                  <a:cubicBezTo>
                    <a:pt x="153" y="21"/>
                    <a:pt x="107"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0"/>
            <p:cNvSpPr/>
            <p:nvPr/>
          </p:nvSpPr>
          <p:spPr>
            <a:xfrm>
              <a:off x="2889155" y="3104379"/>
              <a:ext cx="11010" cy="11010"/>
            </a:xfrm>
            <a:custGeom>
              <a:rect b="b" l="l" r="r" t="t"/>
              <a:pathLst>
                <a:path extrusionOk="0" h="149" w="149">
                  <a:moveTo>
                    <a:pt x="87" y="1"/>
                  </a:moveTo>
                  <a:cubicBezTo>
                    <a:pt x="41" y="1"/>
                    <a:pt x="1" y="21"/>
                    <a:pt x="1" y="62"/>
                  </a:cubicBezTo>
                  <a:cubicBezTo>
                    <a:pt x="1" y="102"/>
                    <a:pt x="41" y="148"/>
                    <a:pt x="62" y="148"/>
                  </a:cubicBezTo>
                  <a:cubicBezTo>
                    <a:pt x="107" y="148"/>
                    <a:pt x="148" y="102"/>
                    <a:pt x="148" y="62"/>
                  </a:cubicBezTo>
                  <a:cubicBezTo>
                    <a:pt x="148" y="41"/>
                    <a:pt x="107"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0"/>
            <p:cNvSpPr/>
            <p:nvPr/>
          </p:nvSpPr>
          <p:spPr>
            <a:xfrm>
              <a:off x="2907924" y="3111916"/>
              <a:ext cx="11010" cy="11306"/>
            </a:xfrm>
            <a:custGeom>
              <a:rect b="b" l="l" r="r" t="t"/>
              <a:pathLst>
                <a:path extrusionOk="0" h="153" w="149">
                  <a:moveTo>
                    <a:pt x="62" y="0"/>
                  </a:moveTo>
                  <a:cubicBezTo>
                    <a:pt x="21" y="0"/>
                    <a:pt x="1" y="26"/>
                    <a:pt x="1" y="66"/>
                  </a:cubicBezTo>
                  <a:cubicBezTo>
                    <a:pt x="1" y="107"/>
                    <a:pt x="21" y="153"/>
                    <a:pt x="62" y="153"/>
                  </a:cubicBezTo>
                  <a:cubicBezTo>
                    <a:pt x="108" y="153"/>
                    <a:pt x="148" y="107"/>
                    <a:pt x="148" y="66"/>
                  </a:cubicBezTo>
                  <a:cubicBezTo>
                    <a:pt x="148" y="26"/>
                    <a:pt x="108" y="0"/>
                    <a:pt x="6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0"/>
            <p:cNvSpPr/>
            <p:nvPr/>
          </p:nvSpPr>
          <p:spPr>
            <a:xfrm>
              <a:off x="2898539" y="3087089"/>
              <a:ext cx="11010" cy="11010"/>
            </a:xfrm>
            <a:custGeom>
              <a:rect b="b" l="l" r="r" t="t"/>
              <a:pathLst>
                <a:path extrusionOk="0" h="149" w="149">
                  <a:moveTo>
                    <a:pt x="87" y="1"/>
                  </a:moveTo>
                  <a:cubicBezTo>
                    <a:pt x="41" y="1"/>
                    <a:pt x="1" y="21"/>
                    <a:pt x="1" y="62"/>
                  </a:cubicBezTo>
                  <a:cubicBezTo>
                    <a:pt x="1" y="107"/>
                    <a:pt x="41" y="148"/>
                    <a:pt x="87" y="148"/>
                  </a:cubicBezTo>
                  <a:cubicBezTo>
                    <a:pt x="128" y="148"/>
                    <a:pt x="148" y="107"/>
                    <a:pt x="148" y="62"/>
                  </a:cubicBezTo>
                  <a:cubicBezTo>
                    <a:pt x="148" y="21"/>
                    <a:pt x="128"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0"/>
            <p:cNvSpPr/>
            <p:nvPr/>
          </p:nvSpPr>
          <p:spPr>
            <a:xfrm>
              <a:off x="2835805" y="3038616"/>
              <a:ext cx="10936" cy="10936"/>
            </a:xfrm>
            <a:custGeom>
              <a:rect b="b" l="l" r="r" t="t"/>
              <a:pathLst>
                <a:path extrusionOk="0" h="148" w="148">
                  <a:moveTo>
                    <a:pt x="87" y="0"/>
                  </a:moveTo>
                  <a:cubicBezTo>
                    <a:pt x="46" y="0"/>
                    <a:pt x="0" y="41"/>
                    <a:pt x="0" y="82"/>
                  </a:cubicBezTo>
                  <a:cubicBezTo>
                    <a:pt x="0" y="128"/>
                    <a:pt x="46" y="148"/>
                    <a:pt x="87" y="148"/>
                  </a:cubicBezTo>
                  <a:cubicBezTo>
                    <a:pt x="127" y="148"/>
                    <a:pt x="148" y="128"/>
                    <a:pt x="148" y="82"/>
                  </a:cubicBezTo>
                  <a:cubicBezTo>
                    <a:pt x="148" y="41"/>
                    <a:pt x="127"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0"/>
            <p:cNvSpPr/>
            <p:nvPr/>
          </p:nvSpPr>
          <p:spPr>
            <a:xfrm>
              <a:off x="2843711" y="3051029"/>
              <a:ext cx="10936" cy="10936"/>
            </a:xfrm>
            <a:custGeom>
              <a:rect b="b" l="l" r="r" t="t"/>
              <a:pathLst>
                <a:path extrusionOk="0" h="148" w="148">
                  <a:moveTo>
                    <a:pt x="66" y="0"/>
                  </a:moveTo>
                  <a:cubicBezTo>
                    <a:pt x="20" y="0"/>
                    <a:pt x="0" y="41"/>
                    <a:pt x="0" y="87"/>
                  </a:cubicBezTo>
                  <a:cubicBezTo>
                    <a:pt x="0" y="127"/>
                    <a:pt x="20" y="148"/>
                    <a:pt x="66" y="148"/>
                  </a:cubicBezTo>
                  <a:cubicBezTo>
                    <a:pt x="107" y="148"/>
                    <a:pt x="148" y="127"/>
                    <a:pt x="148" y="87"/>
                  </a:cubicBezTo>
                  <a:cubicBezTo>
                    <a:pt x="148" y="41"/>
                    <a:pt x="107" y="0"/>
                    <a:pt x="6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0"/>
            <p:cNvSpPr/>
            <p:nvPr/>
          </p:nvSpPr>
          <p:spPr>
            <a:xfrm>
              <a:off x="2853096" y="3051029"/>
              <a:ext cx="10936" cy="10936"/>
            </a:xfrm>
            <a:custGeom>
              <a:rect b="b" l="l" r="r" t="t"/>
              <a:pathLst>
                <a:path extrusionOk="0" h="148" w="148">
                  <a:moveTo>
                    <a:pt x="66" y="0"/>
                  </a:moveTo>
                  <a:cubicBezTo>
                    <a:pt x="41" y="0"/>
                    <a:pt x="0" y="21"/>
                    <a:pt x="0" y="61"/>
                  </a:cubicBezTo>
                  <a:cubicBezTo>
                    <a:pt x="0" y="107"/>
                    <a:pt x="21" y="148"/>
                    <a:pt x="66" y="148"/>
                  </a:cubicBezTo>
                  <a:cubicBezTo>
                    <a:pt x="107" y="148"/>
                    <a:pt x="148" y="107"/>
                    <a:pt x="148" y="61"/>
                  </a:cubicBezTo>
                  <a:cubicBezTo>
                    <a:pt x="148" y="21"/>
                    <a:pt x="107" y="0"/>
                    <a:pt x="6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0"/>
            <p:cNvSpPr/>
            <p:nvPr/>
          </p:nvSpPr>
          <p:spPr>
            <a:xfrm>
              <a:off x="2854573" y="3040093"/>
              <a:ext cx="11010" cy="11010"/>
            </a:xfrm>
            <a:custGeom>
              <a:rect b="b" l="l" r="r" t="t"/>
              <a:pathLst>
                <a:path extrusionOk="0" h="149" w="149">
                  <a:moveTo>
                    <a:pt x="87" y="1"/>
                  </a:moveTo>
                  <a:cubicBezTo>
                    <a:pt x="46" y="1"/>
                    <a:pt x="1" y="41"/>
                    <a:pt x="1" y="82"/>
                  </a:cubicBezTo>
                  <a:cubicBezTo>
                    <a:pt x="1" y="108"/>
                    <a:pt x="46" y="148"/>
                    <a:pt x="87" y="148"/>
                  </a:cubicBezTo>
                  <a:cubicBezTo>
                    <a:pt x="128" y="148"/>
                    <a:pt x="148" y="128"/>
                    <a:pt x="148" y="82"/>
                  </a:cubicBezTo>
                  <a:cubicBezTo>
                    <a:pt x="148" y="41"/>
                    <a:pt x="128"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0"/>
            <p:cNvSpPr/>
            <p:nvPr/>
          </p:nvSpPr>
          <p:spPr>
            <a:xfrm>
              <a:off x="2837283" y="3038616"/>
              <a:ext cx="11379" cy="10936"/>
            </a:xfrm>
            <a:custGeom>
              <a:rect b="b" l="l" r="r" t="t"/>
              <a:pathLst>
                <a:path extrusionOk="0" h="148" w="154">
                  <a:moveTo>
                    <a:pt x="87" y="0"/>
                  </a:moveTo>
                  <a:cubicBezTo>
                    <a:pt x="46" y="0"/>
                    <a:pt x="1" y="21"/>
                    <a:pt x="1" y="61"/>
                  </a:cubicBezTo>
                  <a:cubicBezTo>
                    <a:pt x="1" y="102"/>
                    <a:pt x="46" y="148"/>
                    <a:pt x="87" y="148"/>
                  </a:cubicBezTo>
                  <a:cubicBezTo>
                    <a:pt x="128" y="148"/>
                    <a:pt x="153" y="102"/>
                    <a:pt x="153" y="61"/>
                  </a:cubicBezTo>
                  <a:cubicBezTo>
                    <a:pt x="153" y="41"/>
                    <a:pt x="128"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0"/>
            <p:cNvSpPr/>
            <p:nvPr/>
          </p:nvSpPr>
          <p:spPr>
            <a:xfrm>
              <a:off x="2824869" y="3027310"/>
              <a:ext cx="11010" cy="9458"/>
            </a:xfrm>
            <a:custGeom>
              <a:rect b="b" l="l" r="r" t="t"/>
              <a:pathLst>
                <a:path extrusionOk="0" h="128" w="149">
                  <a:moveTo>
                    <a:pt x="67" y="1"/>
                  </a:moveTo>
                  <a:cubicBezTo>
                    <a:pt x="21" y="1"/>
                    <a:pt x="1" y="26"/>
                    <a:pt x="1" y="67"/>
                  </a:cubicBezTo>
                  <a:cubicBezTo>
                    <a:pt x="1" y="108"/>
                    <a:pt x="21" y="128"/>
                    <a:pt x="67" y="128"/>
                  </a:cubicBezTo>
                  <a:cubicBezTo>
                    <a:pt x="108" y="128"/>
                    <a:pt x="148" y="108"/>
                    <a:pt x="148" y="67"/>
                  </a:cubicBezTo>
                  <a:cubicBezTo>
                    <a:pt x="148" y="26"/>
                    <a:pt x="108" y="1"/>
                    <a:pt x="6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0"/>
            <p:cNvSpPr/>
            <p:nvPr/>
          </p:nvSpPr>
          <p:spPr>
            <a:xfrm>
              <a:off x="2821913" y="3021325"/>
              <a:ext cx="10936" cy="10936"/>
            </a:xfrm>
            <a:custGeom>
              <a:rect b="b" l="l" r="r" t="t"/>
              <a:pathLst>
                <a:path extrusionOk="0" h="148" w="148">
                  <a:moveTo>
                    <a:pt x="81" y="0"/>
                  </a:moveTo>
                  <a:cubicBezTo>
                    <a:pt x="41" y="0"/>
                    <a:pt x="20" y="41"/>
                    <a:pt x="0" y="82"/>
                  </a:cubicBezTo>
                  <a:cubicBezTo>
                    <a:pt x="0" y="128"/>
                    <a:pt x="41" y="148"/>
                    <a:pt x="81" y="148"/>
                  </a:cubicBezTo>
                  <a:cubicBezTo>
                    <a:pt x="127" y="148"/>
                    <a:pt x="148" y="128"/>
                    <a:pt x="148" y="82"/>
                  </a:cubicBezTo>
                  <a:cubicBezTo>
                    <a:pt x="148" y="41"/>
                    <a:pt x="127" y="0"/>
                    <a:pt x="8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0"/>
            <p:cNvSpPr/>
            <p:nvPr/>
          </p:nvSpPr>
          <p:spPr>
            <a:xfrm>
              <a:off x="2814006" y="3008542"/>
              <a:ext cx="10936" cy="11306"/>
            </a:xfrm>
            <a:custGeom>
              <a:rect b="b" l="l" r="r" t="t"/>
              <a:pathLst>
                <a:path extrusionOk="0" h="153" w="148">
                  <a:moveTo>
                    <a:pt x="61" y="0"/>
                  </a:moveTo>
                  <a:cubicBezTo>
                    <a:pt x="21" y="0"/>
                    <a:pt x="0" y="46"/>
                    <a:pt x="0" y="87"/>
                  </a:cubicBezTo>
                  <a:cubicBezTo>
                    <a:pt x="0" y="128"/>
                    <a:pt x="21" y="153"/>
                    <a:pt x="61" y="153"/>
                  </a:cubicBezTo>
                  <a:cubicBezTo>
                    <a:pt x="107" y="153"/>
                    <a:pt x="148" y="128"/>
                    <a:pt x="148" y="87"/>
                  </a:cubicBezTo>
                  <a:cubicBezTo>
                    <a:pt x="148" y="46"/>
                    <a:pt x="107" y="0"/>
                    <a:pt x="6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0"/>
            <p:cNvSpPr/>
            <p:nvPr/>
          </p:nvSpPr>
          <p:spPr>
            <a:xfrm>
              <a:off x="2807578" y="3004034"/>
              <a:ext cx="11010" cy="10936"/>
            </a:xfrm>
            <a:custGeom>
              <a:rect b="b" l="l" r="r" t="t"/>
              <a:pathLst>
                <a:path extrusionOk="0" h="148" w="149">
                  <a:moveTo>
                    <a:pt x="87" y="0"/>
                  </a:moveTo>
                  <a:cubicBezTo>
                    <a:pt x="47" y="0"/>
                    <a:pt x="1" y="21"/>
                    <a:pt x="1" y="61"/>
                  </a:cubicBezTo>
                  <a:cubicBezTo>
                    <a:pt x="1" y="107"/>
                    <a:pt x="47" y="148"/>
                    <a:pt x="67" y="148"/>
                  </a:cubicBezTo>
                  <a:cubicBezTo>
                    <a:pt x="108" y="148"/>
                    <a:pt x="148" y="107"/>
                    <a:pt x="148" y="61"/>
                  </a:cubicBezTo>
                  <a:cubicBezTo>
                    <a:pt x="148" y="21"/>
                    <a:pt x="108"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0"/>
            <p:cNvSpPr/>
            <p:nvPr/>
          </p:nvSpPr>
          <p:spPr>
            <a:xfrm>
              <a:off x="2829746" y="3021325"/>
              <a:ext cx="11010" cy="10936"/>
            </a:xfrm>
            <a:custGeom>
              <a:rect b="b" l="l" r="r" t="t"/>
              <a:pathLst>
                <a:path extrusionOk="0" h="148" w="149">
                  <a:moveTo>
                    <a:pt x="82" y="0"/>
                  </a:moveTo>
                  <a:cubicBezTo>
                    <a:pt x="42" y="0"/>
                    <a:pt x="21" y="41"/>
                    <a:pt x="1" y="82"/>
                  </a:cubicBezTo>
                  <a:cubicBezTo>
                    <a:pt x="1" y="107"/>
                    <a:pt x="42" y="148"/>
                    <a:pt x="82" y="148"/>
                  </a:cubicBezTo>
                  <a:cubicBezTo>
                    <a:pt x="128" y="148"/>
                    <a:pt x="148" y="128"/>
                    <a:pt x="148" y="82"/>
                  </a:cubicBezTo>
                  <a:cubicBezTo>
                    <a:pt x="148" y="41"/>
                    <a:pt x="128" y="0"/>
                    <a:pt x="8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0"/>
            <p:cNvSpPr/>
            <p:nvPr/>
          </p:nvSpPr>
          <p:spPr>
            <a:xfrm>
              <a:off x="2839204" y="3030709"/>
              <a:ext cx="10936" cy="11010"/>
            </a:xfrm>
            <a:custGeom>
              <a:rect b="b" l="l" r="r" t="t"/>
              <a:pathLst>
                <a:path extrusionOk="0" h="149" w="148">
                  <a:moveTo>
                    <a:pt x="61" y="1"/>
                  </a:moveTo>
                  <a:cubicBezTo>
                    <a:pt x="41" y="1"/>
                    <a:pt x="0" y="21"/>
                    <a:pt x="0" y="62"/>
                  </a:cubicBezTo>
                  <a:cubicBezTo>
                    <a:pt x="0" y="107"/>
                    <a:pt x="20" y="148"/>
                    <a:pt x="61" y="148"/>
                  </a:cubicBezTo>
                  <a:cubicBezTo>
                    <a:pt x="102" y="148"/>
                    <a:pt x="148" y="107"/>
                    <a:pt x="148" y="62"/>
                  </a:cubicBezTo>
                  <a:cubicBezTo>
                    <a:pt x="148" y="41"/>
                    <a:pt x="102" y="1"/>
                    <a:pt x="6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0"/>
            <p:cNvSpPr/>
            <p:nvPr/>
          </p:nvSpPr>
          <p:spPr>
            <a:xfrm>
              <a:off x="2842159" y="3049478"/>
              <a:ext cx="11010" cy="11010"/>
            </a:xfrm>
            <a:custGeom>
              <a:rect b="b" l="l" r="r" t="t"/>
              <a:pathLst>
                <a:path extrusionOk="0" h="149" w="149">
                  <a:moveTo>
                    <a:pt x="87" y="1"/>
                  </a:moveTo>
                  <a:cubicBezTo>
                    <a:pt x="41" y="1"/>
                    <a:pt x="1" y="42"/>
                    <a:pt x="1" y="82"/>
                  </a:cubicBezTo>
                  <a:cubicBezTo>
                    <a:pt x="1" y="128"/>
                    <a:pt x="41" y="148"/>
                    <a:pt x="87" y="148"/>
                  </a:cubicBezTo>
                  <a:cubicBezTo>
                    <a:pt x="128" y="148"/>
                    <a:pt x="148" y="128"/>
                    <a:pt x="148" y="82"/>
                  </a:cubicBezTo>
                  <a:cubicBezTo>
                    <a:pt x="148" y="42"/>
                    <a:pt x="128"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0"/>
            <p:cNvSpPr/>
            <p:nvPr/>
          </p:nvSpPr>
          <p:spPr>
            <a:xfrm>
              <a:off x="2851544" y="3064921"/>
              <a:ext cx="11010" cy="11306"/>
            </a:xfrm>
            <a:custGeom>
              <a:rect b="b" l="l" r="r" t="t"/>
              <a:pathLst>
                <a:path extrusionOk="0" h="153" w="149">
                  <a:moveTo>
                    <a:pt x="62" y="0"/>
                  </a:moveTo>
                  <a:cubicBezTo>
                    <a:pt x="21" y="0"/>
                    <a:pt x="1" y="46"/>
                    <a:pt x="1" y="87"/>
                  </a:cubicBezTo>
                  <a:cubicBezTo>
                    <a:pt x="1" y="107"/>
                    <a:pt x="21" y="153"/>
                    <a:pt x="62" y="153"/>
                  </a:cubicBezTo>
                  <a:cubicBezTo>
                    <a:pt x="108" y="153"/>
                    <a:pt x="148" y="128"/>
                    <a:pt x="148" y="87"/>
                  </a:cubicBezTo>
                  <a:cubicBezTo>
                    <a:pt x="148" y="46"/>
                    <a:pt x="108" y="0"/>
                    <a:pt x="6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0"/>
            <p:cNvSpPr/>
            <p:nvPr/>
          </p:nvSpPr>
          <p:spPr>
            <a:xfrm>
              <a:off x="2857972" y="3074305"/>
              <a:ext cx="10936" cy="11379"/>
            </a:xfrm>
            <a:custGeom>
              <a:rect b="b" l="l" r="r" t="t"/>
              <a:pathLst>
                <a:path extrusionOk="0" h="154" w="148">
                  <a:moveTo>
                    <a:pt x="82" y="1"/>
                  </a:moveTo>
                  <a:cubicBezTo>
                    <a:pt x="41" y="1"/>
                    <a:pt x="0" y="46"/>
                    <a:pt x="0" y="87"/>
                  </a:cubicBezTo>
                  <a:cubicBezTo>
                    <a:pt x="0" y="107"/>
                    <a:pt x="41" y="153"/>
                    <a:pt x="82" y="153"/>
                  </a:cubicBezTo>
                  <a:cubicBezTo>
                    <a:pt x="128" y="153"/>
                    <a:pt x="148" y="128"/>
                    <a:pt x="148" y="87"/>
                  </a:cubicBezTo>
                  <a:cubicBezTo>
                    <a:pt x="148" y="46"/>
                    <a:pt x="128"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0"/>
            <p:cNvSpPr/>
            <p:nvPr/>
          </p:nvSpPr>
          <p:spPr>
            <a:xfrm>
              <a:off x="2865510" y="3082212"/>
              <a:ext cx="11306" cy="10936"/>
            </a:xfrm>
            <a:custGeom>
              <a:rect b="b" l="l" r="r" t="t"/>
              <a:pathLst>
                <a:path extrusionOk="0" h="148" w="153">
                  <a:moveTo>
                    <a:pt x="66" y="0"/>
                  </a:moveTo>
                  <a:cubicBezTo>
                    <a:pt x="46" y="0"/>
                    <a:pt x="0" y="46"/>
                    <a:pt x="0" y="67"/>
                  </a:cubicBezTo>
                  <a:cubicBezTo>
                    <a:pt x="0" y="107"/>
                    <a:pt x="26" y="148"/>
                    <a:pt x="66" y="148"/>
                  </a:cubicBezTo>
                  <a:cubicBezTo>
                    <a:pt x="107" y="148"/>
                    <a:pt x="153" y="128"/>
                    <a:pt x="153" y="87"/>
                  </a:cubicBezTo>
                  <a:cubicBezTo>
                    <a:pt x="153" y="46"/>
                    <a:pt x="107" y="0"/>
                    <a:pt x="6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0"/>
            <p:cNvSpPr/>
            <p:nvPr/>
          </p:nvSpPr>
          <p:spPr>
            <a:xfrm>
              <a:off x="2874894" y="3091596"/>
              <a:ext cx="11306" cy="11010"/>
            </a:xfrm>
            <a:custGeom>
              <a:rect b="b" l="l" r="r" t="t"/>
              <a:pathLst>
                <a:path extrusionOk="0" h="149" w="153">
                  <a:moveTo>
                    <a:pt x="66" y="1"/>
                  </a:moveTo>
                  <a:cubicBezTo>
                    <a:pt x="26" y="1"/>
                    <a:pt x="0" y="21"/>
                    <a:pt x="0" y="67"/>
                  </a:cubicBezTo>
                  <a:cubicBezTo>
                    <a:pt x="0" y="107"/>
                    <a:pt x="26" y="148"/>
                    <a:pt x="66" y="148"/>
                  </a:cubicBezTo>
                  <a:cubicBezTo>
                    <a:pt x="107" y="148"/>
                    <a:pt x="153" y="107"/>
                    <a:pt x="153" y="67"/>
                  </a:cubicBezTo>
                  <a:cubicBezTo>
                    <a:pt x="153" y="21"/>
                    <a:pt x="107" y="1"/>
                    <a:pt x="6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0"/>
            <p:cNvSpPr/>
            <p:nvPr/>
          </p:nvSpPr>
          <p:spPr>
            <a:xfrm>
              <a:off x="2879771" y="3094995"/>
              <a:ext cx="10936" cy="10936"/>
            </a:xfrm>
            <a:custGeom>
              <a:rect b="b" l="l" r="r" t="t"/>
              <a:pathLst>
                <a:path extrusionOk="0" h="148" w="148">
                  <a:moveTo>
                    <a:pt x="87" y="0"/>
                  </a:moveTo>
                  <a:cubicBezTo>
                    <a:pt x="41" y="0"/>
                    <a:pt x="0" y="41"/>
                    <a:pt x="0" y="82"/>
                  </a:cubicBezTo>
                  <a:cubicBezTo>
                    <a:pt x="0" y="128"/>
                    <a:pt x="41" y="148"/>
                    <a:pt x="87" y="148"/>
                  </a:cubicBezTo>
                  <a:cubicBezTo>
                    <a:pt x="128" y="148"/>
                    <a:pt x="148" y="128"/>
                    <a:pt x="148" y="82"/>
                  </a:cubicBezTo>
                  <a:cubicBezTo>
                    <a:pt x="148" y="41"/>
                    <a:pt x="128"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0"/>
            <p:cNvSpPr/>
            <p:nvPr/>
          </p:nvSpPr>
          <p:spPr>
            <a:xfrm>
              <a:off x="2890633" y="3102532"/>
              <a:ext cx="11010" cy="11306"/>
            </a:xfrm>
            <a:custGeom>
              <a:rect b="b" l="l" r="r" t="t"/>
              <a:pathLst>
                <a:path extrusionOk="0" h="153" w="149">
                  <a:moveTo>
                    <a:pt x="67" y="0"/>
                  </a:moveTo>
                  <a:cubicBezTo>
                    <a:pt x="21" y="0"/>
                    <a:pt x="1" y="46"/>
                    <a:pt x="1" y="87"/>
                  </a:cubicBezTo>
                  <a:cubicBezTo>
                    <a:pt x="1" y="107"/>
                    <a:pt x="21" y="153"/>
                    <a:pt x="67" y="153"/>
                  </a:cubicBezTo>
                  <a:cubicBezTo>
                    <a:pt x="108" y="153"/>
                    <a:pt x="148" y="127"/>
                    <a:pt x="148" y="87"/>
                  </a:cubicBezTo>
                  <a:cubicBezTo>
                    <a:pt x="148" y="46"/>
                    <a:pt x="108" y="0"/>
                    <a:pt x="6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0"/>
            <p:cNvSpPr/>
            <p:nvPr/>
          </p:nvSpPr>
          <p:spPr>
            <a:xfrm>
              <a:off x="2897062" y="3108887"/>
              <a:ext cx="10936" cy="11010"/>
            </a:xfrm>
            <a:custGeom>
              <a:rect b="b" l="l" r="r" t="t"/>
              <a:pathLst>
                <a:path extrusionOk="0" h="149" w="148">
                  <a:moveTo>
                    <a:pt x="82" y="1"/>
                  </a:moveTo>
                  <a:cubicBezTo>
                    <a:pt x="41" y="1"/>
                    <a:pt x="0" y="21"/>
                    <a:pt x="0" y="67"/>
                  </a:cubicBezTo>
                  <a:cubicBezTo>
                    <a:pt x="0" y="107"/>
                    <a:pt x="41" y="148"/>
                    <a:pt x="82" y="148"/>
                  </a:cubicBezTo>
                  <a:cubicBezTo>
                    <a:pt x="128" y="148"/>
                    <a:pt x="148" y="107"/>
                    <a:pt x="148" y="67"/>
                  </a:cubicBezTo>
                  <a:cubicBezTo>
                    <a:pt x="148" y="21"/>
                    <a:pt x="128"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0"/>
            <p:cNvSpPr/>
            <p:nvPr/>
          </p:nvSpPr>
          <p:spPr>
            <a:xfrm>
              <a:off x="2904968" y="3108887"/>
              <a:ext cx="10936" cy="11010"/>
            </a:xfrm>
            <a:custGeom>
              <a:rect b="b" l="l" r="r" t="t"/>
              <a:pathLst>
                <a:path extrusionOk="0" h="149" w="148">
                  <a:moveTo>
                    <a:pt x="61" y="1"/>
                  </a:moveTo>
                  <a:cubicBezTo>
                    <a:pt x="21" y="1"/>
                    <a:pt x="0" y="41"/>
                    <a:pt x="0" y="87"/>
                  </a:cubicBezTo>
                  <a:cubicBezTo>
                    <a:pt x="0" y="128"/>
                    <a:pt x="21" y="148"/>
                    <a:pt x="61" y="148"/>
                  </a:cubicBezTo>
                  <a:cubicBezTo>
                    <a:pt x="102" y="148"/>
                    <a:pt x="148" y="128"/>
                    <a:pt x="148" y="87"/>
                  </a:cubicBezTo>
                  <a:cubicBezTo>
                    <a:pt x="148" y="41"/>
                    <a:pt x="102" y="1"/>
                    <a:pt x="6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0"/>
            <p:cNvSpPr/>
            <p:nvPr/>
          </p:nvSpPr>
          <p:spPr>
            <a:xfrm>
              <a:off x="2920338" y="3115315"/>
              <a:ext cx="11010" cy="10936"/>
            </a:xfrm>
            <a:custGeom>
              <a:rect b="b" l="l" r="r" t="t"/>
              <a:pathLst>
                <a:path extrusionOk="0" h="148" w="149">
                  <a:moveTo>
                    <a:pt x="67" y="0"/>
                  </a:moveTo>
                  <a:cubicBezTo>
                    <a:pt x="47" y="0"/>
                    <a:pt x="1" y="41"/>
                    <a:pt x="1" y="61"/>
                  </a:cubicBezTo>
                  <a:cubicBezTo>
                    <a:pt x="1" y="107"/>
                    <a:pt x="21" y="148"/>
                    <a:pt x="67" y="148"/>
                  </a:cubicBezTo>
                  <a:cubicBezTo>
                    <a:pt x="108" y="148"/>
                    <a:pt x="148" y="127"/>
                    <a:pt x="148" y="81"/>
                  </a:cubicBezTo>
                  <a:cubicBezTo>
                    <a:pt x="148" y="41"/>
                    <a:pt x="108" y="0"/>
                    <a:pt x="6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0"/>
            <p:cNvSpPr/>
            <p:nvPr/>
          </p:nvSpPr>
          <p:spPr>
            <a:xfrm>
              <a:off x="2926766" y="3116793"/>
              <a:ext cx="10936" cy="10936"/>
            </a:xfrm>
            <a:custGeom>
              <a:rect b="b" l="l" r="r" t="t"/>
              <a:pathLst>
                <a:path extrusionOk="0" h="148" w="148">
                  <a:moveTo>
                    <a:pt x="61" y="0"/>
                  </a:moveTo>
                  <a:cubicBezTo>
                    <a:pt x="21" y="0"/>
                    <a:pt x="0" y="41"/>
                    <a:pt x="0" y="87"/>
                  </a:cubicBezTo>
                  <a:cubicBezTo>
                    <a:pt x="0" y="107"/>
                    <a:pt x="21" y="148"/>
                    <a:pt x="61" y="148"/>
                  </a:cubicBezTo>
                  <a:cubicBezTo>
                    <a:pt x="107" y="148"/>
                    <a:pt x="148" y="128"/>
                    <a:pt x="148" y="87"/>
                  </a:cubicBezTo>
                  <a:cubicBezTo>
                    <a:pt x="148" y="41"/>
                    <a:pt x="107" y="0"/>
                    <a:pt x="6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0"/>
            <p:cNvSpPr/>
            <p:nvPr/>
          </p:nvSpPr>
          <p:spPr>
            <a:xfrm>
              <a:off x="2936151" y="3118271"/>
              <a:ext cx="12488" cy="11010"/>
            </a:xfrm>
            <a:custGeom>
              <a:rect b="b" l="l" r="r" t="t"/>
              <a:pathLst>
                <a:path extrusionOk="0" h="149" w="169">
                  <a:moveTo>
                    <a:pt x="87" y="1"/>
                  </a:moveTo>
                  <a:cubicBezTo>
                    <a:pt x="41" y="1"/>
                    <a:pt x="21" y="21"/>
                    <a:pt x="21" y="67"/>
                  </a:cubicBezTo>
                  <a:cubicBezTo>
                    <a:pt x="0" y="108"/>
                    <a:pt x="41" y="148"/>
                    <a:pt x="87" y="148"/>
                  </a:cubicBezTo>
                  <a:cubicBezTo>
                    <a:pt x="128" y="148"/>
                    <a:pt x="148" y="108"/>
                    <a:pt x="148" y="67"/>
                  </a:cubicBezTo>
                  <a:cubicBezTo>
                    <a:pt x="168" y="41"/>
                    <a:pt x="128"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0"/>
            <p:cNvSpPr/>
            <p:nvPr/>
          </p:nvSpPr>
          <p:spPr>
            <a:xfrm>
              <a:off x="2944057" y="3118271"/>
              <a:ext cx="10936" cy="11010"/>
            </a:xfrm>
            <a:custGeom>
              <a:rect b="b" l="l" r="r" t="t"/>
              <a:pathLst>
                <a:path extrusionOk="0" h="149" w="148">
                  <a:moveTo>
                    <a:pt x="82" y="1"/>
                  </a:moveTo>
                  <a:cubicBezTo>
                    <a:pt x="41" y="1"/>
                    <a:pt x="0" y="41"/>
                    <a:pt x="0" y="87"/>
                  </a:cubicBezTo>
                  <a:cubicBezTo>
                    <a:pt x="0" y="128"/>
                    <a:pt x="41" y="148"/>
                    <a:pt x="82" y="148"/>
                  </a:cubicBezTo>
                  <a:cubicBezTo>
                    <a:pt x="107" y="148"/>
                    <a:pt x="148" y="128"/>
                    <a:pt x="148" y="87"/>
                  </a:cubicBezTo>
                  <a:cubicBezTo>
                    <a:pt x="148" y="41"/>
                    <a:pt x="127"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0"/>
            <p:cNvSpPr/>
            <p:nvPr/>
          </p:nvSpPr>
          <p:spPr>
            <a:xfrm>
              <a:off x="2937629" y="3108887"/>
              <a:ext cx="11010" cy="11010"/>
            </a:xfrm>
            <a:custGeom>
              <a:rect b="b" l="l" r="r" t="t"/>
              <a:pathLst>
                <a:path extrusionOk="0" h="149" w="149">
                  <a:moveTo>
                    <a:pt x="87" y="1"/>
                  </a:moveTo>
                  <a:cubicBezTo>
                    <a:pt x="41" y="1"/>
                    <a:pt x="1" y="41"/>
                    <a:pt x="1" y="87"/>
                  </a:cubicBezTo>
                  <a:cubicBezTo>
                    <a:pt x="1" y="128"/>
                    <a:pt x="41" y="148"/>
                    <a:pt x="87" y="148"/>
                  </a:cubicBezTo>
                  <a:cubicBezTo>
                    <a:pt x="108" y="148"/>
                    <a:pt x="148" y="128"/>
                    <a:pt x="148" y="87"/>
                  </a:cubicBezTo>
                  <a:cubicBezTo>
                    <a:pt x="148" y="41"/>
                    <a:pt x="128"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0"/>
            <p:cNvSpPr/>
            <p:nvPr/>
          </p:nvSpPr>
          <p:spPr>
            <a:xfrm>
              <a:off x="2928244" y="3100980"/>
              <a:ext cx="11010" cy="11010"/>
            </a:xfrm>
            <a:custGeom>
              <a:rect b="b" l="l" r="r" t="t"/>
              <a:pathLst>
                <a:path extrusionOk="0" h="149" w="149">
                  <a:moveTo>
                    <a:pt x="87" y="1"/>
                  </a:moveTo>
                  <a:cubicBezTo>
                    <a:pt x="41" y="1"/>
                    <a:pt x="1" y="47"/>
                    <a:pt x="1" y="87"/>
                  </a:cubicBezTo>
                  <a:cubicBezTo>
                    <a:pt x="1" y="128"/>
                    <a:pt x="41" y="148"/>
                    <a:pt x="87" y="148"/>
                  </a:cubicBezTo>
                  <a:cubicBezTo>
                    <a:pt x="128" y="148"/>
                    <a:pt x="148" y="128"/>
                    <a:pt x="148" y="87"/>
                  </a:cubicBezTo>
                  <a:cubicBezTo>
                    <a:pt x="148" y="47"/>
                    <a:pt x="128"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0"/>
            <p:cNvSpPr/>
            <p:nvPr/>
          </p:nvSpPr>
          <p:spPr>
            <a:xfrm>
              <a:off x="2917382" y="3090118"/>
              <a:ext cx="10936" cy="10936"/>
            </a:xfrm>
            <a:custGeom>
              <a:rect b="b" l="l" r="r" t="t"/>
              <a:pathLst>
                <a:path extrusionOk="0" h="148" w="148">
                  <a:moveTo>
                    <a:pt x="87" y="0"/>
                  </a:moveTo>
                  <a:cubicBezTo>
                    <a:pt x="41" y="0"/>
                    <a:pt x="0" y="41"/>
                    <a:pt x="0" y="87"/>
                  </a:cubicBezTo>
                  <a:cubicBezTo>
                    <a:pt x="0" y="127"/>
                    <a:pt x="41" y="148"/>
                    <a:pt x="87" y="148"/>
                  </a:cubicBezTo>
                  <a:cubicBezTo>
                    <a:pt x="107" y="148"/>
                    <a:pt x="148" y="127"/>
                    <a:pt x="148" y="87"/>
                  </a:cubicBezTo>
                  <a:cubicBezTo>
                    <a:pt x="148" y="41"/>
                    <a:pt x="127"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0"/>
            <p:cNvSpPr/>
            <p:nvPr/>
          </p:nvSpPr>
          <p:spPr>
            <a:xfrm>
              <a:off x="2906446" y="3079182"/>
              <a:ext cx="11010" cy="11010"/>
            </a:xfrm>
            <a:custGeom>
              <a:rect b="b" l="l" r="r" t="t"/>
              <a:pathLst>
                <a:path extrusionOk="0" h="149" w="149">
                  <a:moveTo>
                    <a:pt x="82" y="1"/>
                  </a:moveTo>
                  <a:cubicBezTo>
                    <a:pt x="41" y="1"/>
                    <a:pt x="1" y="41"/>
                    <a:pt x="1" y="87"/>
                  </a:cubicBezTo>
                  <a:cubicBezTo>
                    <a:pt x="1" y="128"/>
                    <a:pt x="41" y="148"/>
                    <a:pt x="82" y="148"/>
                  </a:cubicBezTo>
                  <a:cubicBezTo>
                    <a:pt x="128" y="148"/>
                    <a:pt x="148" y="128"/>
                    <a:pt x="148" y="87"/>
                  </a:cubicBezTo>
                  <a:cubicBezTo>
                    <a:pt x="148" y="41"/>
                    <a:pt x="128"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0"/>
            <p:cNvSpPr/>
            <p:nvPr/>
          </p:nvSpPr>
          <p:spPr>
            <a:xfrm>
              <a:off x="2906446" y="3085611"/>
              <a:ext cx="11010" cy="10936"/>
            </a:xfrm>
            <a:custGeom>
              <a:rect b="b" l="l" r="r" t="t"/>
              <a:pathLst>
                <a:path extrusionOk="0" h="148" w="149">
                  <a:moveTo>
                    <a:pt x="82" y="0"/>
                  </a:moveTo>
                  <a:cubicBezTo>
                    <a:pt x="41" y="0"/>
                    <a:pt x="1" y="41"/>
                    <a:pt x="1" y="82"/>
                  </a:cubicBezTo>
                  <a:cubicBezTo>
                    <a:pt x="1" y="127"/>
                    <a:pt x="41" y="148"/>
                    <a:pt x="82" y="148"/>
                  </a:cubicBezTo>
                  <a:cubicBezTo>
                    <a:pt x="128" y="148"/>
                    <a:pt x="148" y="127"/>
                    <a:pt x="148" y="82"/>
                  </a:cubicBezTo>
                  <a:cubicBezTo>
                    <a:pt x="148" y="41"/>
                    <a:pt x="128" y="0"/>
                    <a:pt x="8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0"/>
            <p:cNvSpPr/>
            <p:nvPr/>
          </p:nvSpPr>
          <p:spPr>
            <a:xfrm>
              <a:off x="2909476" y="3093074"/>
              <a:ext cx="10936" cy="11379"/>
            </a:xfrm>
            <a:custGeom>
              <a:rect b="b" l="l" r="r" t="t"/>
              <a:pathLst>
                <a:path extrusionOk="0" h="154" w="148">
                  <a:moveTo>
                    <a:pt x="87" y="1"/>
                  </a:moveTo>
                  <a:cubicBezTo>
                    <a:pt x="41" y="1"/>
                    <a:pt x="21" y="47"/>
                    <a:pt x="0" y="87"/>
                  </a:cubicBezTo>
                  <a:cubicBezTo>
                    <a:pt x="0" y="128"/>
                    <a:pt x="41" y="154"/>
                    <a:pt x="87" y="154"/>
                  </a:cubicBezTo>
                  <a:cubicBezTo>
                    <a:pt x="127" y="154"/>
                    <a:pt x="148" y="128"/>
                    <a:pt x="148" y="87"/>
                  </a:cubicBezTo>
                  <a:cubicBezTo>
                    <a:pt x="148" y="47"/>
                    <a:pt x="127"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0"/>
            <p:cNvSpPr/>
            <p:nvPr/>
          </p:nvSpPr>
          <p:spPr>
            <a:xfrm>
              <a:off x="2881249" y="3077704"/>
              <a:ext cx="11010" cy="10936"/>
            </a:xfrm>
            <a:custGeom>
              <a:rect b="b" l="l" r="r" t="t"/>
              <a:pathLst>
                <a:path extrusionOk="0" h="148" w="149">
                  <a:moveTo>
                    <a:pt x="67" y="0"/>
                  </a:moveTo>
                  <a:cubicBezTo>
                    <a:pt x="41" y="0"/>
                    <a:pt x="1" y="41"/>
                    <a:pt x="1" y="82"/>
                  </a:cubicBezTo>
                  <a:cubicBezTo>
                    <a:pt x="1" y="128"/>
                    <a:pt x="21" y="148"/>
                    <a:pt x="67" y="148"/>
                  </a:cubicBezTo>
                  <a:cubicBezTo>
                    <a:pt x="108" y="148"/>
                    <a:pt x="148" y="128"/>
                    <a:pt x="148" y="82"/>
                  </a:cubicBezTo>
                  <a:cubicBezTo>
                    <a:pt x="148" y="41"/>
                    <a:pt x="108" y="0"/>
                    <a:pt x="6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0"/>
            <p:cNvSpPr/>
            <p:nvPr/>
          </p:nvSpPr>
          <p:spPr>
            <a:xfrm>
              <a:off x="2868835" y="3061892"/>
              <a:ext cx="11010" cy="11010"/>
            </a:xfrm>
            <a:custGeom>
              <a:rect b="b" l="l" r="r" t="t"/>
              <a:pathLst>
                <a:path extrusionOk="0" h="149" w="149">
                  <a:moveTo>
                    <a:pt x="82" y="1"/>
                  </a:moveTo>
                  <a:cubicBezTo>
                    <a:pt x="42" y="1"/>
                    <a:pt x="1" y="41"/>
                    <a:pt x="1" y="87"/>
                  </a:cubicBezTo>
                  <a:cubicBezTo>
                    <a:pt x="1" y="108"/>
                    <a:pt x="42" y="148"/>
                    <a:pt x="62" y="148"/>
                  </a:cubicBezTo>
                  <a:cubicBezTo>
                    <a:pt x="108" y="148"/>
                    <a:pt x="148" y="128"/>
                    <a:pt x="148" y="87"/>
                  </a:cubicBezTo>
                  <a:cubicBezTo>
                    <a:pt x="148" y="41"/>
                    <a:pt x="128"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0"/>
            <p:cNvSpPr/>
            <p:nvPr/>
          </p:nvSpPr>
          <p:spPr>
            <a:xfrm>
              <a:off x="2870386" y="3068320"/>
              <a:ext cx="10936" cy="10936"/>
            </a:xfrm>
            <a:custGeom>
              <a:rect b="b" l="l" r="r" t="t"/>
              <a:pathLst>
                <a:path extrusionOk="0" h="148" w="148">
                  <a:moveTo>
                    <a:pt x="61" y="0"/>
                  </a:moveTo>
                  <a:cubicBezTo>
                    <a:pt x="21" y="0"/>
                    <a:pt x="0" y="21"/>
                    <a:pt x="0" y="61"/>
                  </a:cubicBezTo>
                  <a:cubicBezTo>
                    <a:pt x="0" y="107"/>
                    <a:pt x="21" y="148"/>
                    <a:pt x="61" y="148"/>
                  </a:cubicBezTo>
                  <a:cubicBezTo>
                    <a:pt x="107" y="148"/>
                    <a:pt x="148" y="107"/>
                    <a:pt x="148" y="61"/>
                  </a:cubicBezTo>
                  <a:cubicBezTo>
                    <a:pt x="148" y="41"/>
                    <a:pt x="107" y="0"/>
                    <a:pt x="6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0"/>
            <p:cNvSpPr/>
            <p:nvPr/>
          </p:nvSpPr>
          <p:spPr>
            <a:xfrm>
              <a:off x="2882800" y="3080734"/>
              <a:ext cx="10936" cy="10936"/>
            </a:xfrm>
            <a:custGeom>
              <a:rect b="b" l="l" r="r" t="t"/>
              <a:pathLst>
                <a:path extrusionOk="0" h="148" w="148">
                  <a:moveTo>
                    <a:pt x="87" y="0"/>
                  </a:moveTo>
                  <a:cubicBezTo>
                    <a:pt x="46" y="0"/>
                    <a:pt x="0" y="20"/>
                    <a:pt x="0" y="66"/>
                  </a:cubicBezTo>
                  <a:cubicBezTo>
                    <a:pt x="0" y="107"/>
                    <a:pt x="46" y="148"/>
                    <a:pt x="87" y="148"/>
                  </a:cubicBezTo>
                  <a:cubicBezTo>
                    <a:pt x="107" y="148"/>
                    <a:pt x="148" y="107"/>
                    <a:pt x="148" y="66"/>
                  </a:cubicBezTo>
                  <a:cubicBezTo>
                    <a:pt x="148" y="20"/>
                    <a:pt x="127"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0"/>
            <p:cNvSpPr/>
            <p:nvPr/>
          </p:nvSpPr>
          <p:spPr>
            <a:xfrm>
              <a:off x="2890633" y="3091596"/>
              <a:ext cx="11010" cy="11010"/>
            </a:xfrm>
            <a:custGeom>
              <a:rect b="b" l="l" r="r" t="t"/>
              <a:pathLst>
                <a:path extrusionOk="0" h="149" w="149">
                  <a:moveTo>
                    <a:pt x="67" y="1"/>
                  </a:moveTo>
                  <a:cubicBezTo>
                    <a:pt x="42" y="1"/>
                    <a:pt x="1" y="21"/>
                    <a:pt x="1" y="67"/>
                  </a:cubicBezTo>
                  <a:cubicBezTo>
                    <a:pt x="1" y="107"/>
                    <a:pt x="21" y="148"/>
                    <a:pt x="67" y="148"/>
                  </a:cubicBezTo>
                  <a:cubicBezTo>
                    <a:pt x="108" y="148"/>
                    <a:pt x="148" y="107"/>
                    <a:pt x="148" y="67"/>
                  </a:cubicBezTo>
                  <a:cubicBezTo>
                    <a:pt x="148" y="21"/>
                    <a:pt x="108" y="1"/>
                    <a:pt x="6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0"/>
            <p:cNvSpPr/>
            <p:nvPr/>
          </p:nvSpPr>
          <p:spPr>
            <a:xfrm>
              <a:off x="2890633" y="3080734"/>
              <a:ext cx="11010" cy="10936"/>
            </a:xfrm>
            <a:custGeom>
              <a:rect b="b" l="l" r="r" t="t"/>
              <a:pathLst>
                <a:path extrusionOk="0" h="148" w="149">
                  <a:moveTo>
                    <a:pt x="67" y="0"/>
                  </a:moveTo>
                  <a:cubicBezTo>
                    <a:pt x="21" y="0"/>
                    <a:pt x="1" y="41"/>
                    <a:pt x="1" y="87"/>
                  </a:cubicBezTo>
                  <a:cubicBezTo>
                    <a:pt x="1" y="107"/>
                    <a:pt x="21" y="148"/>
                    <a:pt x="67" y="148"/>
                  </a:cubicBezTo>
                  <a:cubicBezTo>
                    <a:pt x="108" y="148"/>
                    <a:pt x="148" y="127"/>
                    <a:pt x="148" y="87"/>
                  </a:cubicBezTo>
                  <a:cubicBezTo>
                    <a:pt x="148" y="41"/>
                    <a:pt x="108" y="0"/>
                    <a:pt x="6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0"/>
            <p:cNvSpPr/>
            <p:nvPr/>
          </p:nvSpPr>
          <p:spPr>
            <a:xfrm>
              <a:off x="2893663" y="3066768"/>
              <a:ext cx="11379" cy="11010"/>
            </a:xfrm>
            <a:custGeom>
              <a:rect b="b" l="l" r="r" t="t"/>
              <a:pathLst>
                <a:path extrusionOk="0" h="149" w="154">
                  <a:moveTo>
                    <a:pt x="87" y="1"/>
                  </a:moveTo>
                  <a:cubicBezTo>
                    <a:pt x="46" y="1"/>
                    <a:pt x="1" y="21"/>
                    <a:pt x="1" y="62"/>
                  </a:cubicBezTo>
                  <a:cubicBezTo>
                    <a:pt x="1" y="103"/>
                    <a:pt x="46" y="148"/>
                    <a:pt x="87" y="148"/>
                  </a:cubicBezTo>
                  <a:cubicBezTo>
                    <a:pt x="107" y="148"/>
                    <a:pt x="153" y="103"/>
                    <a:pt x="153" y="62"/>
                  </a:cubicBezTo>
                  <a:cubicBezTo>
                    <a:pt x="153" y="21"/>
                    <a:pt x="128"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0"/>
            <p:cNvSpPr/>
            <p:nvPr/>
          </p:nvSpPr>
          <p:spPr>
            <a:xfrm>
              <a:off x="2881249" y="3060414"/>
              <a:ext cx="11010" cy="10936"/>
            </a:xfrm>
            <a:custGeom>
              <a:rect b="b" l="l" r="r" t="t"/>
              <a:pathLst>
                <a:path extrusionOk="0" h="148" w="149">
                  <a:moveTo>
                    <a:pt x="87" y="0"/>
                  </a:moveTo>
                  <a:cubicBezTo>
                    <a:pt x="41" y="0"/>
                    <a:pt x="1" y="21"/>
                    <a:pt x="1" y="61"/>
                  </a:cubicBezTo>
                  <a:cubicBezTo>
                    <a:pt x="1" y="107"/>
                    <a:pt x="41" y="148"/>
                    <a:pt x="87" y="148"/>
                  </a:cubicBezTo>
                  <a:cubicBezTo>
                    <a:pt x="128" y="148"/>
                    <a:pt x="148" y="107"/>
                    <a:pt x="148" y="61"/>
                  </a:cubicBezTo>
                  <a:cubicBezTo>
                    <a:pt x="148" y="21"/>
                    <a:pt x="128"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0"/>
            <p:cNvSpPr/>
            <p:nvPr/>
          </p:nvSpPr>
          <p:spPr>
            <a:xfrm>
              <a:off x="2865510" y="3049478"/>
              <a:ext cx="11306" cy="11010"/>
            </a:xfrm>
            <a:custGeom>
              <a:rect b="b" l="l" r="r" t="t"/>
              <a:pathLst>
                <a:path extrusionOk="0" h="149" w="153">
                  <a:moveTo>
                    <a:pt x="66" y="1"/>
                  </a:moveTo>
                  <a:cubicBezTo>
                    <a:pt x="26" y="1"/>
                    <a:pt x="0" y="21"/>
                    <a:pt x="0" y="62"/>
                  </a:cubicBezTo>
                  <a:cubicBezTo>
                    <a:pt x="0" y="108"/>
                    <a:pt x="26" y="148"/>
                    <a:pt x="66" y="148"/>
                  </a:cubicBezTo>
                  <a:cubicBezTo>
                    <a:pt x="107" y="148"/>
                    <a:pt x="153" y="108"/>
                    <a:pt x="153" y="62"/>
                  </a:cubicBezTo>
                  <a:cubicBezTo>
                    <a:pt x="153" y="21"/>
                    <a:pt x="107" y="1"/>
                    <a:pt x="6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0"/>
            <p:cNvSpPr/>
            <p:nvPr/>
          </p:nvSpPr>
          <p:spPr>
            <a:xfrm>
              <a:off x="2857972" y="3048000"/>
              <a:ext cx="10936" cy="11010"/>
            </a:xfrm>
            <a:custGeom>
              <a:rect b="b" l="l" r="r" t="t"/>
              <a:pathLst>
                <a:path extrusionOk="0" h="149" w="148">
                  <a:moveTo>
                    <a:pt x="82" y="1"/>
                  </a:moveTo>
                  <a:cubicBezTo>
                    <a:pt x="41" y="1"/>
                    <a:pt x="0" y="21"/>
                    <a:pt x="0" y="62"/>
                  </a:cubicBezTo>
                  <a:cubicBezTo>
                    <a:pt x="0" y="102"/>
                    <a:pt x="41" y="148"/>
                    <a:pt x="82" y="148"/>
                  </a:cubicBezTo>
                  <a:cubicBezTo>
                    <a:pt x="128" y="148"/>
                    <a:pt x="148" y="102"/>
                    <a:pt x="148" y="62"/>
                  </a:cubicBezTo>
                  <a:cubicBezTo>
                    <a:pt x="148" y="21"/>
                    <a:pt x="128"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0"/>
            <p:cNvSpPr/>
            <p:nvPr/>
          </p:nvSpPr>
          <p:spPr>
            <a:xfrm>
              <a:off x="2862480" y="3058936"/>
              <a:ext cx="10936" cy="10936"/>
            </a:xfrm>
            <a:custGeom>
              <a:rect b="b" l="l" r="r" t="t"/>
              <a:pathLst>
                <a:path extrusionOk="0" h="148" w="148">
                  <a:moveTo>
                    <a:pt x="87" y="0"/>
                  </a:moveTo>
                  <a:cubicBezTo>
                    <a:pt x="41" y="0"/>
                    <a:pt x="0" y="41"/>
                    <a:pt x="0" y="81"/>
                  </a:cubicBezTo>
                  <a:cubicBezTo>
                    <a:pt x="0" y="127"/>
                    <a:pt x="41" y="148"/>
                    <a:pt x="67" y="148"/>
                  </a:cubicBezTo>
                  <a:cubicBezTo>
                    <a:pt x="107" y="148"/>
                    <a:pt x="148" y="127"/>
                    <a:pt x="148" y="81"/>
                  </a:cubicBezTo>
                  <a:cubicBezTo>
                    <a:pt x="148" y="41"/>
                    <a:pt x="107"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0"/>
            <p:cNvSpPr/>
            <p:nvPr/>
          </p:nvSpPr>
          <p:spPr>
            <a:xfrm>
              <a:off x="2850066" y="3036694"/>
              <a:ext cx="11010" cy="11379"/>
            </a:xfrm>
            <a:custGeom>
              <a:rect b="b" l="l" r="r" t="t"/>
              <a:pathLst>
                <a:path extrusionOk="0" h="154" w="149">
                  <a:moveTo>
                    <a:pt x="62" y="1"/>
                  </a:moveTo>
                  <a:cubicBezTo>
                    <a:pt x="21" y="1"/>
                    <a:pt x="1" y="26"/>
                    <a:pt x="1" y="67"/>
                  </a:cubicBezTo>
                  <a:cubicBezTo>
                    <a:pt x="1" y="108"/>
                    <a:pt x="21" y="154"/>
                    <a:pt x="62" y="154"/>
                  </a:cubicBezTo>
                  <a:cubicBezTo>
                    <a:pt x="107" y="154"/>
                    <a:pt x="148" y="108"/>
                    <a:pt x="148" y="87"/>
                  </a:cubicBezTo>
                  <a:cubicBezTo>
                    <a:pt x="148" y="47"/>
                    <a:pt x="107" y="1"/>
                    <a:pt x="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0"/>
            <p:cNvSpPr/>
            <p:nvPr/>
          </p:nvSpPr>
          <p:spPr>
            <a:xfrm>
              <a:off x="2843711" y="3038616"/>
              <a:ext cx="12414" cy="10936"/>
            </a:xfrm>
            <a:custGeom>
              <a:rect b="b" l="l" r="r" t="t"/>
              <a:pathLst>
                <a:path extrusionOk="0" h="148" w="168">
                  <a:moveTo>
                    <a:pt x="87" y="0"/>
                  </a:moveTo>
                  <a:cubicBezTo>
                    <a:pt x="41" y="0"/>
                    <a:pt x="20" y="41"/>
                    <a:pt x="20" y="82"/>
                  </a:cubicBezTo>
                  <a:cubicBezTo>
                    <a:pt x="0" y="102"/>
                    <a:pt x="41" y="148"/>
                    <a:pt x="87" y="148"/>
                  </a:cubicBezTo>
                  <a:cubicBezTo>
                    <a:pt x="127" y="148"/>
                    <a:pt x="148" y="128"/>
                    <a:pt x="148" y="82"/>
                  </a:cubicBezTo>
                  <a:cubicBezTo>
                    <a:pt x="168" y="41"/>
                    <a:pt x="127"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0"/>
            <p:cNvSpPr/>
            <p:nvPr/>
          </p:nvSpPr>
          <p:spPr>
            <a:xfrm>
              <a:off x="2850066" y="3046153"/>
              <a:ext cx="11010" cy="11306"/>
            </a:xfrm>
            <a:custGeom>
              <a:rect b="b" l="l" r="r" t="t"/>
              <a:pathLst>
                <a:path extrusionOk="0" h="153" w="149">
                  <a:moveTo>
                    <a:pt x="62" y="0"/>
                  </a:moveTo>
                  <a:cubicBezTo>
                    <a:pt x="41" y="0"/>
                    <a:pt x="1" y="46"/>
                    <a:pt x="1" y="87"/>
                  </a:cubicBezTo>
                  <a:cubicBezTo>
                    <a:pt x="1" y="107"/>
                    <a:pt x="21" y="153"/>
                    <a:pt x="62" y="153"/>
                  </a:cubicBezTo>
                  <a:cubicBezTo>
                    <a:pt x="107" y="153"/>
                    <a:pt x="148" y="127"/>
                    <a:pt x="148" y="87"/>
                  </a:cubicBezTo>
                  <a:cubicBezTo>
                    <a:pt x="148" y="46"/>
                    <a:pt x="107" y="0"/>
                    <a:pt x="6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0"/>
            <p:cNvSpPr/>
            <p:nvPr/>
          </p:nvSpPr>
          <p:spPr>
            <a:xfrm>
              <a:off x="2834253" y="3033739"/>
              <a:ext cx="11010" cy="10936"/>
            </a:xfrm>
            <a:custGeom>
              <a:rect b="b" l="l" r="r" t="t"/>
              <a:pathLst>
                <a:path extrusionOk="0" h="148" w="149">
                  <a:moveTo>
                    <a:pt x="67" y="0"/>
                  </a:moveTo>
                  <a:cubicBezTo>
                    <a:pt x="42" y="0"/>
                    <a:pt x="1" y="41"/>
                    <a:pt x="1" y="87"/>
                  </a:cubicBezTo>
                  <a:cubicBezTo>
                    <a:pt x="1" y="127"/>
                    <a:pt x="21" y="148"/>
                    <a:pt x="67" y="148"/>
                  </a:cubicBezTo>
                  <a:cubicBezTo>
                    <a:pt x="108" y="148"/>
                    <a:pt x="148" y="127"/>
                    <a:pt x="148" y="87"/>
                  </a:cubicBezTo>
                  <a:cubicBezTo>
                    <a:pt x="148" y="41"/>
                    <a:pt x="108" y="0"/>
                    <a:pt x="6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0"/>
            <p:cNvSpPr/>
            <p:nvPr/>
          </p:nvSpPr>
          <p:spPr>
            <a:xfrm>
              <a:off x="2826420" y="3025832"/>
              <a:ext cx="10936" cy="10936"/>
            </a:xfrm>
            <a:custGeom>
              <a:rect b="b" l="l" r="r" t="t"/>
              <a:pathLst>
                <a:path extrusionOk="0" h="148" w="148">
                  <a:moveTo>
                    <a:pt x="87" y="0"/>
                  </a:moveTo>
                  <a:cubicBezTo>
                    <a:pt x="46" y="0"/>
                    <a:pt x="0" y="21"/>
                    <a:pt x="0" y="67"/>
                  </a:cubicBezTo>
                  <a:cubicBezTo>
                    <a:pt x="0" y="107"/>
                    <a:pt x="46" y="148"/>
                    <a:pt x="66" y="148"/>
                  </a:cubicBezTo>
                  <a:cubicBezTo>
                    <a:pt x="107" y="148"/>
                    <a:pt x="148" y="107"/>
                    <a:pt x="148" y="67"/>
                  </a:cubicBezTo>
                  <a:cubicBezTo>
                    <a:pt x="148" y="46"/>
                    <a:pt x="107"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0"/>
            <p:cNvSpPr/>
            <p:nvPr/>
          </p:nvSpPr>
          <p:spPr>
            <a:xfrm>
              <a:off x="2831297" y="3035217"/>
              <a:ext cx="10936" cy="11010"/>
            </a:xfrm>
            <a:custGeom>
              <a:rect b="b" l="l" r="r" t="t"/>
              <a:pathLst>
                <a:path extrusionOk="0" h="149" w="148">
                  <a:moveTo>
                    <a:pt x="61" y="1"/>
                  </a:moveTo>
                  <a:cubicBezTo>
                    <a:pt x="41" y="1"/>
                    <a:pt x="0" y="46"/>
                    <a:pt x="0" y="87"/>
                  </a:cubicBezTo>
                  <a:cubicBezTo>
                    <a:pt x="0" y="107"/>
                    <a:pt x="21" y="148"/>
                    <a:pt x="61" y="148"/>
                  </a:cubicBezTo>
                  <a:cubicBezTo>
                    <a:pt x="107" y="148"/>
                    <a:pt x="148" y="128"/>
                    <a:pt x="148" y="87"/>
                  </a:cubicBezTo>
                  <a:cubicBezTo>
                    <a:pt x="148" y="46"/>
                    <a:pt x="107" y="1"/>
                    <a:pt x="6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0"/>
            <p:cNvSpPr/>
            <p:nvPr/>
          </p:nvSpPr>
          <p:spPr>
            <a:xfrm>
              <a:off x="2834253" y="3044601"/>
              <a:ext cx="11010" cy="11010"/>
            </a:xfrm>
            <a:custGeom>
              <a:rect b="b" l="l" r="r" t="t"/>
              <a:pathLst>
                <a:path extrusionOk="0" h="149" w="149">
                  <a:moveTo>
                    <a:pt x="87" y="1"/>
                  </a:moveTo>
                  <a:cubicBezTo>
                    <a:pt x="42" y="1"/>
                    <a:pt x="21" y="21"/>
                    <a:pt x="1" y="67"/>
                  </a:cubicBezTo>
                  <a:cubicBezTo>
                    <a:pt x="1" y="108"/>
                    <a:pt x="42" y="148"/>
                    <a:pt x="87" y="148"/>
                  </a:cubicBezTo>
                  <a:cubicBezTo>
                    <a:pt x="128" y="148"/>
                    <a:pt x="148" y="108"/>
                    <a:pt x="148" y="67"/>
                  </a:cubicBezTo>
                  <a:cubicBezTo>
                    <a:pt x="148" y="21"/>
                    <a:pt x="128"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0"/>
            <p:cNvSpPr/>
            <p:nvPr/>
          </p:nvSpPr>
          <p:spPr>
            <a:xfrm>
              <a:off x="2839204" y="3052507"/>
              <a:ext cx="10936" cy="11010"/>
            </a:xfrm>
            <a:custGeom>
              <a:rect b="b" l="l" r="r" t="t"/>
              <a:pathLst>
                <a:path extrusionOk="0" h="149" w="148">
                  <a:moveTo>
                    <a:pt x="81" y="1"/>
                  </a:moveTo>
                  <a:cubicBezTo>
                    <a:pt x="41" y="1"/>
                    <a:pt x="0" y="21"/>
                    <a:pt x="0" y="67"/>
                  </a:cubicBezTo>
                  <a:cubicBezTo>
                    <a:pt x="0" y="107"/>
                    <a:pt x="41" y="148"/>
                    <a:pt x="81" y="148"/>
                  </a:cubicBezTo>
                  <a:cubicBezTo>
                    <a:pt x="127" y="148"/>
                    <a:pt x="148" y="107"/>
                    <a:pt x="148" y="67"/>
                  </a:cubicBezTo>
                  <a:cubicBezTo>
                    <a:pt x="148" y="21"/>
                    <a:pt x="127" y="1"/>
                    <a:pt x="8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0"/>
            <p:cNvSpPr/>
            <p:nvPr/>
          </p:nvSpPr>
          <p:spPr>
            <a:xfrm>
              <a:off x="2850066" y="3060414"/>
              <a:ext cx="11010" cy="10936"/>
            </a:xfrm>
            <a:custGeom>
              <a:rect b="b" l="l" r="r" t="t"/>
              <a:pathLst>
                <a:path extrusionOk="0" h="148" w="149">
                  <a:moveTo>
                    <a:pt x="82" y="0"/>
                  </a:moveTo>
                  <a:cubicBezTo>
                    <a:pt x="41" y="0"/>
                    <a:pt x="1" y="21"/>
                    <a:pt x="1" y="61"/>
                  </a:cubicBezTo>
                  <a:cubicBezTo>
                    <a:pt x="1" y="107"/>
                    <a:pt x="41" y="148"/>
                    <a:pt x="82" y="148"/>
                  </a:cubicBezTo>
                  <a:cubicBezTo>
                    <a:pt x="128" y="148"/>
                    <a:pt x="148" y="107"/>
                    <a:pt x="148" y="87"/>
                  </a:cubicBezTo>
                  <a:cubicBezTo>
                    <a:pt x="148" y="41"/>
                    <a:pt x="128" y="0"/>
                    <a:pt x="8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0"/>
            <p:cNvSpPr/>
            <p:nvPr/>
          </p:nvSpPr>
          <p:spPr>
            <a:xfrm>
              <a:off x="2857972" y="3066768"/>
              <a:ext cx="10936" cy="11010"/>
            </a:xfrm>
            <a:custGeom>
              <a:rect b="b" l="l" r="r" t="t"/>
              <a:pathLst>
                <a:path extrusionOk="0" h="149" w="148">
                  <a:moveTo>
                    <a:pt x="82" y="1"/>
                  </a:moveTo>
                  <a:cubicBezTo>
                    <a:pt x="41" y="1"/>
                    <a:pt x="0" y="42"/>
                    <a:pt x="0" y="82"/>
                  </a:cubicBezTo>
                  <a:cubicBezTo>
                    <a:pt x="0" y="128"/>
                    <a:pt x="41" y="148"/>
                    <a:pt x="82" y="148"/>
                  </a:cubicBezTo>
                  <a:cubicBezTo>
                    <a:pt x="128" y="148"/>
                    <a:pt x="148" y="128"/>
                    <a:pt x="148" y="82"/>
                  </a:cubicBezTo>
                  <a:cubicBezTo>
                    <a:pt x="148" y="42"/>
                    <a:pt x="128"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0"/>
            <p:cNvSpPr/>
            <p:nvPr/>
          </p:nvSpPr>
          <p:spPr>
            <a:xfrm>
              <a:off x="2815484" y="3016448"/>
              <a:ext cx="12488" cy="10936"/>
            </a:xfrm>
            <a:custGeom>
              <a:rect b="b" l="l" r="r" t="t"/>
              <a:pathLst>
                <a:path extrusionOk="0" h="148" w="169">
                  <a:moveTo>
                    <a:pt x="87" y="0"/>
                  </a:moveTo>
                  <a:cubicBezTo>
                    <a:pt x="41" y="0"/>
                    <a:pt x="21" y="21"/>
                    <a:pt x="21" y="66"/>
                  </a:cubicBezTo>
                  <a:cubicBezTo>
                    <a:pt x="1" y="107"/>
                    <a:pt x="41" y="148"/>
                    <a:pt x="87" y="148"/>
                  </a:cubicBezTo>
                  <a:cubicBezTo>
                    <a:pt x="128" y="148"/>
                    <a:pt x="148" y="107"/>
                    <a:pt x="148" y="66"/>
                  </a:cubicBezTo>
                  <a:cubicBezTo>
                    <a:pt x="168" y="46"/>
                    <a:pt x="128"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0"/>
            <p:cNvSpPr/>
            <p:nvPr/>
          </p:nvSpPr>
          <p:spPr>
            <a:xfrm>
              <a:off x="2823391" y="3014896"/>
              <a:ext cx="10936" cy="11010"/>
            </a:xfrm>
            <a:custGeom>
              <a:rect b="b" l="l" r="r" t="t"/>
              <a:pathLst>
                <a:path extrusionOk="0" h="149" w="148">
                  <a:moveTo>
                    <a:pt x="61" y="1"/>
                  </a:moveTo>
                  <a:cubicBezTo>
                    <a:pt x="21" y="1"/>
                    <a:pt x="0" y="21"/>
                    <a:pt x="0" y="67"/>
                  </a:cubicBezTo>
                  <a:cubicBezTo>
                    <a:pt x="0" y="108"/>
                    <a:pt x="21" y="148"/>
                    <a:pt x="61" y="148"/>
                  </a:cubicBezTo>
                  <a:cubicBezTo>
                    <a:pt x="107" y="148"/>
                    <a:pt x="128" y="108"/>
                    <a:pt x="148" y="67"/>
                  </a:cubicBezTo>
                  <a:cubicBezTo>
                    <a:pt x="148" y="42"/>
                    <a:pt x="107" y="1"/>
                    <a:pt x="6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0"/>
            <p:cNvSpPr/>
            <p:nvPr/>
          </p:nvSpPr>
          <p:spPr>
            <a:xfrm>
              <a:off x="2801592" y="2993098"/>
              <a:ext cx="10936" cy="11010"/>
            </a:xfrm>
            <a:custGeom>
              <a:rect b="b" l="l" r="r" t="t"/>
              <a:pathLst>
                <a:path extrusionOk="0" h="149" w="148">
                  <a:moveTo>
                    <a:pt x="82" y="1"/>
                  </a:moveTo>
                  <a:cubicBezTo>
                    <a:pt x="41" y="1"/>
                    <a:pt x="0" y="42"/>
                    <a:pt x="0" y="82"/>
                  </a:cubicBezTo>
                  <a:cubicBezTo>
                    <a:pt x="0" y="128"/>
                    <a:pt x="41" y="148"/>
                    <a:pt x="61" y="148"/>
                  </a:cubicBezTo>
                  <a:cubicBezTo>
                    <a:pt x="102" y="148"/>
                    <a:pt x="148" y="128"/>
                    <a:pt x="148" y="82"/>
                  </a:cubicBezTo>
                  <a:cubicBezTo>
                    <a:pt x="148" y="42"/>
                    <a:pt x="102"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0"/>
            <p:cNvSpPr/>
            <p:nvPr/>
          </p:nvSpPr>
          <p:spPr>
            <a:xfrm>
              <a:off x="2839204" y="3022803"/>
              <a:ext cx="10936" cy="11010"/>
            </a:xfrm>
            <a:custGeom>
              <a:rect b="b" l="l" r="r" t="t"/>
              <a:pathLst>
                <a:path extrusionOk="0" h="149" w="148">
                  <a:moveTo>
                    <a:pt x="81" y="1"/>
                  </a:moveTo>
                  <a:cubicBezTo>
                    <a:pt x="41" y="1"/>
                    <a:pt x="0" y="41"/>
                    <a:pt x="0" y="87"/>
                  </a:cubicBezTo>
                  <a:cubicBezTo>
                    <a:pt x="0" y="128"/>
                    <a:pt x="41" y="148"/>
                    <a:pt x="81" y="148"/>
                  </a:cubicBezTo>
                  <a:cubicBezTo>
                    <a:pt x="127" y="148"/>
                    <a:pt x="148" y="128"/>
                    <a:pt x="148" y="87"/>
                  </a:cubicBezTo>
                  <a:cubicBezTo>
                    <a:pt x="148" y="41"/>
                    <a:pt x="127" y="1"/>
                    <a:pt x="8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0"/>
            <p:cNvSpPr/>
            <p:nvPr/>
          </p:nvSpPr>
          <p:spPr>
            <a:xfrm>
              <a:off x="2850066" y="3030709"/>
              <a:ext cx="11010" cy="11010"/>
            </a:xfrm>
            <a:custGeom>
              <a:rect b="b" l="l" r="r" t="t"/>
              <a:pathLst>
                <a:path extrusionOk="0" h="149" w="149">
                  <a:moveTo>
                    <a:pt x="82" y="1"/>
                  </a:moveTo>
                  <a:cubicBezTo>
                    <a:pt x="41" y="1"/>
                    <a:pt x="21" y="41"/>
                    <a:pt x="1" y="82"/>
                  </a:cubicBezTo>
                  <a:cubicBezTo>
                    <a:pt x="1" y="128"/>
                    <a:pt x="41" y="148"/>
                    <a:pt x="82" y="148"/>
                  </a:cubicBezTo>
                  <a:cubicBezTo>
                    <a:pt x="128" y="148"/>
                    <a:pt x="148" y="128"/>
                    <a:pt x="148" y="82"/>
                  </a:cubicBezTo>
                  <a:cubicBezTo>
                    <a:pt x="148" y="41"/>
                    <a:pt x="128"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0"/>
            <p:cNvSpPr/>
            <p:nvPr/>
          </p:nvSpPr>
          <p:spPr>
            <a:xfrm>
              <a:off x="2859450" y="3038616"/>
              <a:ext cx="11010" cy="10936"/>
            </a:xfrm>
            <a:custGeom>
              <a:rect b="b" l="l" r="r" t="t"/>
              <a:pathLst>
                <a:path extrusionOk="0" h="148" w="149">
                  <a:moveTo>
                    <a:pt x="62" y="0"/>
                  </a:moveTo>
                  <a:cubicBezTo>
                    <a:pt x="21" y="0"/>
                    <a:pt x="1" y="41"/>
                    <a:pt x="1" y="82"/>
                  </a:cubicBezTo>
                  <a:cubicBezTo>
                    <a:pt x="1" y="102"/>
                    <a:pt x="21" y="148"/>
                    <a:pt x="62" y="148"/>
                  </a:cubicBezTo>
                  <a:cubicBezTo>
                    <a:pt x="108" y="148"/>
                    <a:pt x="148" y="128"/>
                    <a:pt x="148" y="82"/>
                  </a:cubicBezTo>
                  <a:cubicBezTo>
                    <a:pt x="148" y="41"/>
                    <a:pt x="108" y="0"/>
                    <a:pt x="6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0"/>
            <p:cNvSpPr/>
            <p:nvPr/>
          </p:nvSpPr>
          <p:spPr>
            <a:xfrm>
              <a:off x="2868835" y="3046153"/>
              <a:ext cx="11010" cy="11306"/>
            </a:xfrm>
            <a:custGeom>
              <a:rect b="b" l="l" r="r" t="t"/>
              <a:pathLst>
                <a:path extrusionOk="0" h="153" w="149">
                  <a:moveTo>
                    <a:pt x="82" y="0"/>
                  </a:moveTo>
                  <a:cubicBezTo>
                    <a:pt x="42" y="0"/>
                    <a:pt x="1" y="26"/>
                    <a:pt x="1" y="66"/>
                  </a:cubicBezTo>
                  <a:cubicBezTo>
                    <a:pt x="1" y="107"/>
                    <a:pt x="42" y="153"/>
                    <a:pt x="82" y="153"/>
                  </a:cubicBezTo>
                  <a:cubicBezTo>
                    <a:pt x="108" y="153"/>
                    <a:pt x="148" y="107"/>
                    <a:pt x="148" y="66"/>
                  </a:cubicBezTo>
                  <a:cubicBezTo>
                    <a:pt x="148" y="26"/>
                    <a:pt x="128" y="0"/>
                    <a:pt x="8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0"/>
            <p:cNvSpPr/>
            <p:nvPr/>
          </p:nvSpPr>
          <p:spPr>
            <a:xfrm>
              <a:off x="2878293" y="3051029"/>
              <a:ext cx="10936" cy="10936"/>
            </a:xfrm>
            <a:custGeom>
              <a:rect b="b" l="l" r="r" t="t"/>
              <a:pathLst>
                <a:path extrusionOk="0" h="148" w="148">
                  <a:moveTo>
                    <a:pt x="61" y="0"/>
                  </a:moveTo>
                  <a:cubicBezTo>
                    <a:pt x="20" y="0"/>
                    <a:pt x="0" y="21"/>
                    <a:pt x="0" y="61"/>
                  </a:cubicBezTo>
                  <a:cubicBezTo>
                    <a:pt x="0" y="107"/>
                    <a:pt x="20" y="148"/>
                    <a:pt x="61" y="148"/>
                  </a:cubicBezTo>
                  <a:cubicBezTo>
                    <a:pt x="107" y="148"/>
                    <a:pt x="148" y="107"/>
                    <a:pt x="148" y="61"/>
                  </a:cubicBezTo>
                  <a:cubicBezTo>
                    <a:pt x="148" y="21"/>
                    <a:pt x="107" y="0"/>
                    <a:pt x="6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0"/>
            <p:cNvSpPr/>
            <p:nvPr/>
          </p:nvSpPr>
          <p:spPr>
            <a:xfrm>
              <a:off x="2887677" y="3057384"/>
              <a:ext cx="10936" cy="11010"/>
            </a:xfrm>
            <a:custGeom>
              <a:rect b="b" l="l" r="r" t="t"/>
              <a:pathLst>
                <a:path extrusionOk="0" h="149" w="148">
                  <a:moveTo>
                    <a:pt x="82" y="1"/>
                  </a:moveTo>
                  <a:cubicBezTo>
                    <a:pt x="41" y="1"/>
                    <a:pt x="0" y="41"/>
                    <a:pt x="0" y="82"/>
                  </a:cubicBezTo>
                  <a:cubicBezTo>
                    <a:pt x="0" y="102"/>
                    <a:pt x="41" y="148"/>
                    <a:pt x="82" y="148"/>
                  </a:cubicBezTo>
                  <a:cubicBezTo>
                    <a:pt x="127" y="148"/>
                    <a:pt x="148" y="128"/>
                    <a:pt x="148" y="82"/>
                  </a:cubicBezTo>
                  <a:cubicBezTo>
                    <a:pt x="148" y="41"/>
                    <a:pt x="127"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0"/>
            <p:cNvSpPr/>
            <p:nvPr/>
          </p:nvSpPr>
          <p:spPr>
            <a:xfrm>
              <a:off x="2895584" y="3061892"/>
              <a:ext cx="10936" cy="11010"/>
            </a:xfrm>
            <a:custGeom>
              <a:rect b="b" l="l" r="r" t="t"/>
              <a:pathLst>
                <a:path extrusionOk="0" h="149" w="148">
                  <a:moveTo>
                    <a:pt x="81" y="1"/>
                  </a:moveTo>
                  <a:cubicBezTo>
                    <a:pt x="41" y="1"/>
                    <a:pt x="0" y="21"/>
                    <a:pt x="0" y="67"/>
                  </a:cubicBezTo>
                  <a:cubicBezTo>
                    <a:pt x="0" y="108"/>
                    <a:pt x="41" y="148"/>
                    <a:pt x="61" y="148"/>
                  </a:cubicBezTo>
                  <a:cubicBezTo>
                    <a:pt x="102" y="148"/>
                    <a:pt x="148" y="108"/>
                    <a:pt x="148" y="87"/>
                  </a:cubicBezTo>
                  <a:cubicBezTo>
                    <a:pt x="148" y="41"/>
                    <a:pt x="102" y="1"/>
                    <a:pt x="8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0"/>
            <p:cNvSpPr/>
            <p:nvPr/>
          </p:nvSpPr>
          <p:spPr>
            <a:xfrm>
              <a:off x="2904968" y="3068320"/>
              <a:ext cx="10936" cy="10936"/>
            </a:xfrm>
            <a:custGeom>
              <a:rect b="b" l="l" r="r" t="t"/>
              <a:pathLst>
                <a:path extrusionOk="0" h="148" w="148">
                  <a:moveTo>
                    <a:pt x="61" y="0"/>
                  </a:moveTo>
                  <a:cubicBezTo>
                    <a:pt x="21" y="0"/>
                    <a:pt x="0" y="41"/>
                    <a:pt x="0" y="82"/>
                  </a:cubicBezTo>
                  <a:cubicBezTo>
                    <a:pt x="0" y="127"/>
                    <a:pt x="21" y="148"/>
                    <a:pt x="61" y="148"/>
                  </a:cubicBezTo>
                  <a:cubicBezTo>
                    <a:pt x="102" y="148"/>
                    <a:pt x="148" y="127"/>
                    <a:pt x="148" y="82"/>
                  </a:cubicBezTo>
                  <a:cubicBezTo>
                    <a:pt x="148" y="41"/>
                    <a:pt x="102" y="0"/>
                    <a:pt x="6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0"/>
            <p:cNvSpPr/>
            <p:nvPr/>
          </p:nvSpPr>
          <p:spPr>
            <a:xfrm>
              <a:off x="2910953" y="3074305"/>
              <a:ext cx="11010" cy="11379"/>
            </a:xfrm>
            <a:custGeom>
              <a:rect b="b" l="l" r="r" t="t"/>
              <a:pathLst>
                <a:path extrusionOk="0" h="154" w="149">
                  <a:moveTo>
                    <a:pt x="87" y="1"/>
                  </a:moveTo>
                  <a:cubicBezTo>
                    <a:pt x="46" y="1"/>
                    <a:pt x="1" y="26"/>
                    <a:pt x="1" y="67"/>
                  </a:cubicBezTo>
                  <a:cubicBezTo>
                    <a:pt x="1" y="107"/>
                    <a:pt x="46" y="153"/>
                    <a:pt x="87" y="153"/>
                  </a:cubicBezTo>
                  <a:cubicBezTo>
                    <a:pt x="128" y="153"/>
                    <a:pt x="148" y="107"/>
                    <a:pt x="148" y="87"/>
                  </a:cubicBezTo>
                  <a:cubicBezTo>
                    <a:pt x="148" y="46"/>
                    <a:pt x="128"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0"/>
            <p:cNvSpPr/>
            <p:nvPr/>
          </p:nvSpPr>
          <p:spPr>
            <a:xfrm>
              <a:off x="2915830" y="3079182"/>
              <a:ext cx="11010" cy="11010"/>
            </a:xfrm>
            <a:custGeom>
              <a:rect b="b" l="l" r="r" t="t"/>
              <a:pathLst>
                <a:path extrusionOk="0" h="149" w="149">
                  <a:moveTo>
                    <a:pt x="82" y="1"/>
                  </a:moveTo>
                  <a:cubicBezTo>
                    <a:pt x="41" y="1"/>
                    <a:pt x="1" y="41"/>
                    <a:pt x="1" y="87"/>
                  </a:cubicBezTo>
                  <a:cubicBezTo>
                    <a:pt x="1" y="108"/>
                    <a:pt x="41" y="148"/>
                    <a:pt x="62" y="148"/>
                  </a:cubicBezTo>
                  <a:cubicBezTo>
                    <a:pt x="108" y="148"/>
                    <a:pt x="148" y="128"/>
                    <a:pt x="148" y="87"/>
                  </a:cubicBezTo>
                  <a:cubicBezTo>
                    <a:pt x="148" y="41"/>
                    <a:pt x="108"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0"/>
            <p:cNvSpPr/>
            <p:nvPr/>
          </p:nvSpPr>
          <p:spPr>
            <a:xfrm>
              <a:off x="2925215" y="3088567"/>
              <a:ext cx="11010" cy="11010"/>
            </a:xfrm>
            <a:custGeom>
              <a:rect b="b" l="l" r="r" t="t"/>
              <a:pathLst>
                <a:path extrusionOk="0" h="149" w="149">
                  <a:moveTo>
                    <a:pt x="62" y="1"/>
                  </a:moveTo>
                  <a:cubicBezTo>
                    <a:pt x="21" y="1"/>
                    <a:pt x="1" y="42"/>
                    <a:pt x="1" y="87"/>
                  </a:cubicBezTo>
                  <a:cubicBezTo>
                    <a:pt x="1" y="128"/>
                    <a:pt x="21" y="148"/>
                    <a:pt x="62" y="148"/>
                  </a:cubicBezTo>
                  <a:cubicBezTo>
                    <a:pt x="108" y="148"/>
                    <a:pt x="148" y="128"/>
                    <a:pt x="148" y="87"/>
                  </a:cubicBezTo>
                  <a:cubicBezTo>
                    <a:pt x="148" y="42"/>
                    <a:pt x="108" y="1"/>
                    <a:pt x="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0"/>
            <p:cNvSpPr/>
            <p:nvPr/>
          </p:nvSpPr>
          <p:spPr>
            <a:xfrm>
              <a:off x="2929722" y="3093074"/>
              <a:ext cx="11010" cy="11379"/>
            </a:xfrm>
            <a:custGeom>
              <a:rect b="b" l="l" r="r" t="t"/>
              <a:pathLst>
                <a:path extrusionOk="0" h="154" w="149">
                  <a:moveTo>
                    <a:pt x="67" y="1"/>
                  </a:moveTo>
                  <a:cubicBezTo>
                    <a:pt x="21" y="1"/>
                    <a:pt x="1" y="26"/>
                    <a:pt x="1" y="67"/>
                  </a:cubicBezTo>
                  <a:cubicBezTo>
                    <a:pt x="1" y="108"/>
                    <a:pt x="21" y="154"/>
                    <a:pt x="67" y="154"/>
                  </a:cubicBezTo>
                  <a:cubicBezTo>
                    <a:pt x="108" y="154"/>
                    <a:pt x="148" y="108"/>
                    <a:pt x="148" y="67"/>
                  </a:cubicBezTo>
                  <a:cubicBezTo>
                    <a:pt x="148" y="26"/>
                    <a:pt x="108" y="1"/>
                    <a:pt x="6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0"/>
            <p:cNvSpPr/>
            <p:nvPr/>
          </p:nvSpPr>
          <p:spPr>
            <a:xfrm>
              <a:off x="2939180" y="3102532"/>
              <a:ext cx="10936" cy="11306"/>
            </a:xfrm>
            <a:custGeom>
              <a:rect b="b" l="l" r="r" t="t"/>
              <a:pathLst>
                <a:path extrusionOk="0" h="153" w="148">
                  <a:moveTo>
                    <a:pt x="87" y="0"/>
                  </a:moveTo>
                  <a:cubicBezTo>
                    <a:pt x="46" y="0"/>
                    <a:pt x="0" y="46"/>
                    <a:pt x="0" y="87"/>
                  </a:cubicBezTo>
                  <a:cubicBezTo>
                    <a:pt x="0" y="127"/>
                    <a:pt x="46" y="153"/>
                    <a:pt x="66" y="153"/>
                  </a:cubicBezTo>
                  <a:cubicBezTo>
                    <a:pt x="107" y="153"/>
                    <a:pt x="148" y="127"/>
                    <a:pt x="148" y="87"/>
                  </a:cubicBezTo>
                  <a:cubicBezTo>
                    <a:pt x="148" y="46"/>
                    <a:pt x="127" y="0"/>
                    <a:pt x="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0"/>
            <p:cNvSpPr/>
            <p:nvPr/>
          </p:nvSpPr>
          <p:spPr>
            <a:xfrm>
              <a:off x="2944057" y="3110365"/>
              <a:ext cx="10936" cy="9532"/>
            </a:xfrm>
            <a:custGeom>
              <a:rect b="b" l="l" r="r" t="t"/>
              <a:pathLst>
                <a:path extrusionOk="0" h="129" w="148">
                  <a:moveTo>
                    <a:pt x="82" y="1"/>
                  </a:moveTo>
                  <a:cubicBezTo>
                    <a:pt x="41" y="1"/>
                    <a:pt x="0" y="21"/>
                    <a:pt x="0" y="67"/>
                  </a:cubicBezTo>
                  <a:cubicBezTo>
                    <a:pt x="0" y="108"/>
                    <a:pt x="41" y="128"/>
                    <a:pt x="82" y="128"/>
                  </a:cubicBezTo>
                  <a:cubicBezTo>
                    <a:pt x="127" y="128"/>
                    <a:pt x="148" y="108"/>
                    <a:pt x="148" y="67"/>
                  </a:cubicBezTo>
                  <a:cubicBezTo>
                    <a:pt x="148" y="21"/>
                    <a:pt x="127" y="1"/>
                    <a:pt x="8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0"/>
            <p:cNvSpPr/>
            <p:nvPr/>
          </p:nvSpPr>
          <p:spPr>
            <a:xfrm>
              <a:off x="2948565" y="3118271"/>
              <a:ext cx="10936" cy="11010"/>
            </a:xfrm>
            <a:custGeom>
              <a:rect b="b" l="l" r="r" t="t"/>
              <a:pathLst>
                <a:path extrusionOk="0" h="149" w="148">
                  <a:moveTo>
                    <a:pt x="87" y="1"/>
                  </a:moveTo>
                  <a:cubicBezTo>
                    <a:pt x="46" y="1"/>
                    <a:pt x="0" y="21"/>
                    <a:pt x="0" y="67"/>
                  </a:cubicBezTo>
                  <a:cubicBezTo>
                    <a:pt x="0" y="108"/>
                    <a:pt x="46" y="148"/>
                    <a:pt x="87" y="148"/>
                  </a:cubicBezTo>
                  <a:cubicBezTo>
                    <a:pt x="127" y="148"/>
                    <a:pt x="148" y="108"/>
                    <a:pt x="148" y="67"/>
                  </a:cubicBezTo>
                  <a:cubicBezTo>
                    <a:pt x="148" y="41"/>
                    <a:pt x="127" y="1"/>
                    <a:pt x="8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3" name="Google Shape;4433;p70"/>
          <p:cNvGrpSpPr/>
          <p:nvPr/>
        </p:nvGrpSpPr>
        <p:grpSpPr>
          <a:xfrm>
            <a:off x="2364444" y="2848787"/>
            <a:ext cx="318033" cy="359042"/>
            <a:chOff x="2364444" y="2848787"/>
            <a:chExt cx="318033" cy="359042"/>
          </a:xfrm>
        </p:grpSpPr>
        <p:sp>
          <p:nvSpPr>
            <p:cNvPr id="4434" name="Google Shape;4434;p70"/>
            <p:cNvSpPr/>
            <p:nvPr/>
          </p:nvSpPr>
          <p:spPr>
            <a:xfrm>
              <a:off x="2417795" y="2970931"/>
              <a:ext cx="97095" cy="138031"/>
            </a:xfrm>
            <a:custGeom>
              <a:rect b="b" l="l" r="r" t="t"/>
              <a:pathLst>
                <a:path extrusionOk="0" h="1868" w="1314">
                  <a:moveTo>
                    <a:pt x="845" y="1"/>
                  </a:moveTo>
                  <a:cubicBezTo>
                    <a:pt x="825" y="26"/>
                    <a:pt x="825" y="47"/>
                    <a:pt x="805" y="47"/>
                  </a:cubicBezTo>
                  <a:cubicBezTo>
                    <a:pt x="784" y="67"/>
                    <a:pt x="764" y="108"/>
                    <a:pt x="744" y="128"/>
                  </a:cubicBezTo>
                  <a:cubicBezTo>
                    <a:pt x="718" y="128"/>
                    <a:pt x="698" y="153"/>
                    <a:pt x="677" y="174"/>
                  </a:cubicBezTo>
                  <a:lnTo>
                    <a:pt x="677" y="194"/>
                  </a:lnTo>
                  <a:cubicBezTo>
                    <a:pt x="657" y="194"/>
                    <a:pt x="657" y="214"/>
                    <a:pt x="637" y="235"/>
                  </a:cubicBezTo>
                  <a:lnTo>
                    <a:pt x="616" y="255"/>
                  </a:lnTo>
                  <a:lnTo>
                    <a:pt x="591" y="301"/>
                  </a:lnTo>
                  <a:cubicBezTo>
                    <a:pt x="591" y="301"/>
                    <a:pt x="571" y="321"/>
                    <a:pt x="571" y="342"/>
                  </a:cubicBezTo>
                  <a:lnTo>
                    <a:pt x="550" y="362"/>
                  </a:lnTo>
                  <a:lnTo>
                    <a:pt x="530" y="382"/>
                  </a:lnTo>
                  <a:lnTo>
                    <a:pt x="530" y="408"/>
                  </a:lnTo>
                  <a:cubicBezTo>
                    <a:pt x="510" y="428"/>
                    <a:pt x="489" y="448"/>
                    <a:pt x="464" y="489"/>
                  </a:cubicBezTo>
                  <a:lnTo>
                    <a:pt x="443" y="509"/>
                  </a:lnTo>
                  <a:cubicBezTo>
                    <a:pt x="443" y="535"/>
                    <a:pt x="423" y="555"/>
                    <a:pt x="423" y="555"/>
                  </a:cubicBezTo>
                  <a:lnTo>
                    <a:pt x="403" y="576"/>
                  </a:lnTo>
                  <a:cubicBezTo>
                    <a:pt x="403" y="596"/>
                    <a:pt x="403" y="596"/>
                    <a:pt x="382" y="616"/>
                  </a:cubicBezTo>
                  <a:lnTo>
                    <a:pt x="382" y="637"/>
                  </a:lnTo>
                  <a:cubicBezTo>
                    <a:pt x="382" y="662"/>
                    <a:pt x="362" y="662"/>
                    <a:pt x="362" y="682"/>
                  </a:cubicBezTo>
                  <a:lnTo>
                    <a:pt x="337" y="703"/>
                  </a:lnTo>
                  <a:cubicBezTo>
                    <a:pt x="337" y="723"/>
                    <a:pt x="316" y="723"/>
                    <a:pt x="316" y="743"/>
                  </a:cubicBezTo>
                  <a:cubicBezTo>
                    <a:pt x="316" y="764"/>
                    <a:pt x="296" y="789"/>
                    <a:pt x="296" y="810"/>
                  </a:cubicBezTo>
                  <a:cubicBezTo>
                    <a:pt x="276" y="830"/>
                    <a:pt x="255" y="850"/>
                    <a:pt x="255" y="871"/>
                  </a:cubicBezTo>
                  <a:lnTo>
                    <a:pt x="235" y="891"/>
                  </a:lnTo>
                  <a:lnTo>
                    <a:pt x="235" y="916"/>
                  </a:lnTo>
                  <a:lnTo>
                    <a:pt x="210" y="937"/>
                  </a:lnTo>
                  <a:cubicBezTo>
                    <a:pt x="210" y="937"/>
                    <a:pt x="210" y="957"/>
                    <a:pt x="189" y="977"/>
                  </a:cubicBezTo>
                  <a:lnTo>
                    <a:pt x="189" y="998"/>
                  </a:lnTo>
                  <a:cubicBezTo>
                    <a:pt x="169" y="1018"/>
                    <a:pt x="169" y="1064"/>
                    <a:pt x="148" y="1105"/>
                  </a:cubicBezTo>
                  <a:cubicBezTo>
                    <a:pt x="128" y="1125"/>
                    <a:pt x="128" y="1145"/>
                    <a:pt x="128" y="1171"/>
                  </a:cubicBezTo>
                  <a:cubicBezTo>
                    <a:pt x="108" y="1191"/>
                    <a:pt x="108" y="1211"/>
                    <a:pt x="108" y="1232"/>
                  </a:cubicBezTo>
                  <a:lnTo>
                    <a:pt x="82" y="1252"/>
                  </a:lnTo>
                  <a:cubicBezTo>
                    <a:pt x="82" y="1272"/>
                    <a:pt x="82" y="1298"/>
                    <a:pt x="62" y="1318"/>
                  </a:cubicBezTo>
                  <a:lnTo>
                    <a:pt x="62" y="1359"/>
                  </a:lnTo>
                  <a:lnTo>
                    <a:pt x="42" y="1359"/>
                  </a:lnTo>
                  <a:lnTo>
                    <a:pt x="42" y="1379"/>
                  </a:lnTo>
                  <a:lnTo>
                    <a:pt x="42" y="1425"/>
                  </a:lnTo>
                  <a:cubicBezTo>
                    <a:pt x="21" y="1445"/>
                    <a:pt x="21" y="1466"/>
                    <a:pt x="21" y="1486"/>
                  </a:cubicBezTo>
                  <a:cubicBezTo>
                    <a:pt x="21" y="1506"/>
                    <a:pt x="1" y="1506"/>
                    <a:pt x="1" y="1506"/>
                  </a:cubicBezTo>
                  <a:lnTo>
                    <a:pt x="1" y="1527"/>
                  </a:lnTo>
                  <a:lnTo>
                    <a:pt x="1" y="1552"/>
                  </a:lnTo>
                  <a:lnTo>
                    <a:pt x="1" y="1573"/>
                  </a:lnTo>
                  <a:lnTo>
                    <a:pt x="21" y="1593"/>
                  </a:lnTo>
                  <a:lnTo>
                    <a:pt x="82" y="1593"/>
                  </a:lnTo>
                  <a:cubicBezTo>
                    <a:pt x="108" y="1593"/>
                    <a:pt x="108" y="1593"/>
                    <a:pt x="128" y="1613"/>
                  </a:cubicBezTo>
                  <a:lnTo>
                    <a:pt x="189" y="1613"/>
                  </a:lnTo>
                  <a:cubicBezTo>
                    <a:pt x="210" y="1613"/>
                    <a:pt x="235" y="1613"/>
                    <a:pt x="255" y="1634"/>
                  </a:cubicBezTo>
                  <a:lnTo>
                    <a:pt x="382" y="1634"/>
                  </a:lnTo>
                  <a:cubicBezTo>
                    <a:pt x="423" y="1654"/>
                    <a:pt x="443" y="1654"/>
                    <a:pt x="489" y="1679"/>
                  </a:cubicBezTo>
                  <a:lnTo>
                    <a:pt x="550" y="1679"/>
                  </a:lnTo>
                  <a:cubicBezTo>
                    <a:pt x="571" y="1700"/>
                    <a:pt x="591" y="1700"/>
                    <a:pt x="616" y="1700"/>
                  </a:cubicBezTo>
                  <a:lnTo>
                    <a:pt x="637" y="1700"/>
                  </a:lnTo>
                  <a:cubicBezTo>
                    <a:pt x="637" y="1700"/>
                    <a:pt x="657" y="1700"/>
                    <a:pt x="677" y="1720"/>
                  </a:cubicBezTo>
                  <a:lnTo>
                    <a:pt x="744" y="1720"/>
                  </a:lnTo>
                  <a:cubicBezTo>
                    <a:pt x="744" y="1740"/>
                    <a:pt x="764" y="1740"/>
                    <a:pt x="764" y="1740"/>
                  </a:cubicBezTo>
                  <a:lnTo>
                    <a:pt x="784" y="1740"/>
                  </a:lnTo>
                  <a:cubicBezTo>
                    <a:pt x="805" y="1740"/>
                    <a:pt x="825" y="1740"/>
                    <a:pt x="845" y="1761"/>
                  </a:cubicBezTo>
                  <a:lnTo>
                    <a:pt x="911" y="1761"/>
                  </a:lnTo>
                  <a:cubicBezTo>
                    <a:pt x="932" y="1761"/>
                    <a:pt x="952" y="1781"/>
                    <a:pt x="973" y="1781"/>
                  </a:cubicBezTo>
                  <a:lnTo>
                    <a:pt x="1018" y="1781"/>
                  </a:lnTo>
                  <a:lnTo>
                    <a:pt x="1039" y="1807"/>
                  </a:lnTo>
                  <a:lnTo>
                    <a:pt x="1079" y="1807"/>
                  </a:lnTo>
                  <a:cubicBezTo>
                    <a:pt x="1100" y="1827"/>
                    <a:pt x="1125" y="1827"/>
                    <a:pt x="1145" y="1827"/>
                  </a:cubicBezTo>
                  <a:cubicBezTo>
                    <a:pt x="1166" y="1827"/>
                    <a:pt x="1186" y="1847"/>
                    <a:pt x="1206" y="1847"/>
                  </a:cubicBezTo>
                  <a:lnTo>
                    <a:pt x="1227" y="1847"/>
                  </a:lnTo>
                  <a:lnTo>
                    <a:pt x="1252" y="1868"/>
                  </a:lnTo>
                  <a:lnTo>
                    <a:pt x="1313" y="1868"/>
                  </a:lnTo>
                  <a:cubicBezTo>
                    <a:pt x="1293" y="1868"/>
                    <a:pt x="1293" y="1847"/>
                    <a:pt x="1293" y="1847"/>
                  </a:cubicBezTo>
                  <a:lnTo>
                    <a:pt x="1293" y="1827"/>
                  </a:lnTo>
                  <a:lnTo>
                    <a:pt x="1293" y="1781"/>
                  </a:lnTo>
                  <a:lnTo>
                    <a:pt x="1293" y="1679"/>
                  </a:lnTo>
                  <a:lnTo>
                    <a:pt x="1293" y="1634"/>
                  </a:lnTo>
                  <a:lnTo>
                    <a:pt x="1293" y="1593"/>
                  </a:lnTo>
                  <a:lnTo>
                    <a:pt x="1293" y="1486"/>
                  </a:lnTo>
                  <a:lnTo>
                    <a:pt x="1293" y="1425"/>
                  </a:lnTo>
                  <a:lnTo>
                    <a:pt x="1293" y="1379"/>
                  </a:lnTo>
                  <a:lnTo>
                    <a:pt x="1293" y="1272"/>
                  </a:lnTo>
                  <a:lnTo>
                    <a:pt x="1293" y="1232"/>
                  </a:lnTo>
                  <a:lnTo>
                    <a:pt x="1293" y="1211"/>
                  </a:lnTo>
                  <a:lnTo>
                    <a:pt x="1293" y="1171"/>
                  </a:lnTo>
                  <a:lnTo>
                    <a:pt x="1293" y="1145"/>
                  </a:lnTo>
                  <a:cubicBezTo>
                    <a:pt x="1273" y="1125"/>
                    <a:pt x="1273" y="1084"/>
                    <a:pt x="1273" y="1044"/>
                  </a:cubicBezTo>
                  <a:lnTo>
                    <a:pt x="1273" y="937"/>
                  </a:lnTo>
                  <a:lnTo>
                    <a:pt x="1273" y="891"/>
                  </a:lnTo>
                  <a:lnTo>
                    <a:pt x="1273" y="871"/>
                  </a:lnTo>
                  <a:lnTo>
                    <a:pt x="1273" y="830"/>
                  </a:lnTo>
                  <a:lnTo>
                    <a:pt x="1273" y="810"/>
                  </a:lnTo>
                  <a:lnTo>
                    <a:pt x="1273" y="743"/>
                  </a:lnTo>
                  <a:cubicBezTo>
                    <a:pt x="1273" y="743"/>
                    <a:pt x="1293" y="723"/>
                    <a:pt x="1293" y="703"/>
                  </a:cubicBezTo>
                  <a:lnTo>
                    <a:pt x="1293" y="662"/>
                  </a:lnTo>
                  <a:lnTo>
                    <a:pt x="1293" y="596"/>
                  </a:lnTo>
                  <a:lnTo>
                    <a:pt x="1293" y="469"/>
                  </a:lnTo>
                  <a:lnTo>
                    <a:pt x="1293" y="362"/>
                  </a:lnTo>
                  <a:lnTo>
                    <a:pt x="1293" y="174"/>
                  </a:lnTo>
                  <a:lnTo>
                    <a:pt x="1293" y="108"/>
                  </a:lnTo>
                  <a:lnTo>
                    <a:pt x="1293" y="87"/>
                  </a:lnTo>
                  <a:lnTo>
                    <a:pt x="1206" y="87"/>
                  </a:lnTo>
                  <a:lnTo>
                    <a:pt x="1186" y="67"/>
                  </a:lnTo>
                  <a:lnTo>
                    <a:pt x="1125" y="67"/>
                  </a:lnTo>
                  <a:cubicBezTo>
                    <a:pt x="1100" y="67"/>
                    <a:pt x="1100" y="67"/>
                    <a:pt x="1079" y="47"/>
                  </a:cubicBezTo>
                  <a:lnTo>
                    <a:pt x="973" y="47"/>
                  </a:lnTo>
                  <a:cubicBezTo>
                    <a:pt x="952" y="26"/>
                    <a:pt x="952" y="26"/>
                    <a:pt x="932" y="26"/>
                  </a:cubicBezTo>
                  <a:lnTo>
                    <a:pt x="871" y="26"/>
                  </a:lnTo>
                  <a:lnTo>
                    <a:pt x="84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0"/>
            <p:cNvSpPr/>
            <p:nvPr/>
          </p:nvSpPr>
          <p:spPr>
            <a:xfrm>
              <a:off x="2511786" y="2972852"/>
              <a:ext cx="90666" cy="136110"/>
            </a:xfrm>
            <a:custGeom>
              <a:rect b="b" l="l" r="r" t="t"/>
              <a:pathLst>
                <a:path extrusionOk="0" h="1842" w="1227">
                  <a:moveTo>
                    <a:pt x="336" y="0"/>
                  </a:moveTo>
                  <a:cubicBezTo>
                    <a:pt x="316" y="0"/>
                    <a:pt x="316" y="0"/>
                    <a:pt x="296" y="21"/>
                  </a:cubicBezTo>
                  <a:lnTo>
                    <a:pt x="235" y="21"/>
                  </a:lnTo>
                  <a:lnTo>
                    <a:pt x="209" y="41"/>
                  </a:lnTo>
                  <a:lnTo>
                    <a:pt x="148" y="41"/>
                  </a:lnTo>
                  <a:lnTo>
                    <a:pt x="128" y="61"/>
                  </a:lnTo>
                  <a:cubicBezTo>
                    <a:pt x="107" y="61"/>
                    <a:pt x="82" y="61"/>
                    <a:pt x="62" y="82"/>
                  </a:cubicBezTo>
                  <a:lnTo>
                    <a:pt x="21" y="82"/>
                  </a:lnTo>
                  <a:lnTo>
                    <a:pt x="21" y="148"/>
                  </a:lnTo>
                  <a:lnTo>
                    <a:pt x="21" y="336"/>
                  </a:lnTo>
                  <a:lnTo>
                    <a:pt x="21" y="443"/>
                  </a:lnTo>
                  <a:lnTo>
                    <a:pt x="21" y="570"/>
                  </a:lnTo>
                  <a:lnTo>
                    <a:pt x="21" y="636"/>
                  </a:lnTo>
                  <a:lnTo>
                    <a:pt x="21" y="677"/>
                  </a:lnTo>
                  <a:cubicBezTo>
                    <a:pt x="21" y="697"/>
                    <a:pt x="1" y="717"/>
                    <a:pt x="1" y="717"/>
                  </a:cubicBezTo>
                  <a:lnTo>
                    <a:pt x="1" y="784"/>
                  </a:lnTo>
                  <a:lnTo>
                    <a:pt x="1" y="804"/>
                  </a:lnTo>
                  <a:lnTo>
                    <a:pt x="1" y="845"/>
                  </a:lnTo>
                  <a:lnTo>
                    <a:pt x="1" y="865"/>
                  </a:lnTo>
                  <a:lnTo>
                    <a:pt x="1" y="911"/>
                  </a:lnTo>
                  <a:lnTo>
                    <a:pt x="1" y="1018"/>
                  </a:lnTo>
                  <a:cubicBezTo>
                    <a:pt x="1" y="1058"/>
                    <a:pt x="1" y="1099"/>
                    <a:pt x="21" y="1119"/>
                  </a:cubicBezTo>
                  <a:lnTo>
                    <a:pt x="21" y="1145"/>
                  </a:lnTo>
                  <a:lnTo>
                    <a:pt x="21" y="1185"/>
                  </a:lnTo>
                  <a:lnTo>
                    <a:pt x="21" y="1206"/>
                  </a:lnTo>
                  <a:lnTo>
                    <a:pt x="21" y="1246"/>
                  </a:lnTo>
                  <a:lnTo>
                    <a:pt x="21" y="1353"/>
                  </a:lnTo>
                  <a:lnTo>
                    <a:pt x="21" y="1399"/>
                  </a:lnTo>
                  <a:lnTo>
                    <a:pt x="21" y="1460"/>
                  </a:lnTo>
                  <a:lnTo>
                    <a:pt x="21" y="1567"/>
                  </a:lnTo>
                  <a:lnTo>
                    <a:pt x="21" y="1608"/>
                  </a:lnTo>
                  <a:lnTo>
                    <a:pt x="21" y="1653"/>
                  </a:lnTo>
                  <a:lnTo>
                    <a:pt x="21" y="1755"/>
                  </a:lnTo>
                  <a:lnTo>
                    <a:pt x="21" y="1801"/>
                  </a:lnTo>
                  <a:lnTo>
                    <a:pt x="21" y="1821"/>
                  </a:lnTo>
                  <a:cubicBezTo>
                    <a:pt x="21" y="1821"/>
                    <a:pt x="21" y="1842"/>
                    <a:pt x="41" y="1842"/>
                  </a:cubicBezTo>
                  <a:lnTo>
                    <a:pt x="107" y="1842"/>
                  </a:lnTo>
                  <a:cubicBezTo>
                    <a:pt x="128" y="1842"/>
                    <a:pt x="128" y="1821"/>
                    <a:pt x="148" y="1821"/>
                  </a:cubicBezTo>
                  <a:lnTo>
                    <a:pt x="189" y="1821"/>
                  </a:lnTo>
                  <a:cubicBezTo>
                    <a:pt x="189" y="1801"/>
                    <a:pt x="209" y="1801"/>
                    <a:pt x="235" y="1801"/>
                  </a:cubicBezTo>
                  <a:cubicBezTo>
                    <a:pt x="255" y="1801"/>
                    <a:pt x="275" y="1781"/>
                    <a:pt x="275" y="1781"/>
                  </a:cubicBezTo>
                  <a:lnTo>
                    <a:pt x="336" y="1781"/>
                  </a:lnTo>
                  <a:cubicBezTo>
                    <a:pt x="362" y="1755"/>
                    <a:pt x="382" y="1755"/>
                    <a:pt x="423" y="1755"/>
                  </a:cubicBezTo>
                  <a:cubicBezTo>
                    <a:pt x="443" y="1755"/>
                    <a:pt x="464" y="1735"/>
                    <a:pt x="489" y="1735"/>
                  </a:cubicBezTo>
                  <a:lnTo>
                    <a:pt x="550" y="1735"/>
                  </a:lnTo>
                  <a:cubicBezTo>
                    <a:pt x="550" y="1714"/>
                    <a:pt x="570" y="1714"/>
                    <a:pt x="591" y="1714"/>
                  </a:cubicBezTo>
                  <a:lnTo>
                    <a:pt x="616" y="1714"/>
                  </a:lnTo>
                  <a:cubicBezTo>
                    <a:pt x="636" y="1714"/>
                    <a:pt x="636" y="1694"/>
                    <a:pt x="657" y="1694"/>
                  </a:cubicBezTo>
                  <a:lnTo>
                    <a:pt x="718" y="1694"/>
                  </a:lnTo>
                  <a:cubicBezTo>
                    <a:pt x="743" y="1674"/>
                    <a:pt x="764" y="1674"/>
                    <a:pt x="784" y="1674"/>
                  </a:cubicBezTo>
                  <a:cubicBezTo>
                    <a:pt x="804" y="1653"/>
                    <a:pt x="825" y="1653"/>
                    <a:pt x="845" y="1653"/>
                  </a:cubicBezTo>
                  <a:cubicBezTo>
                    <a:pt x="870" y="1653"/>
                    <a:pt x="891" y="1628"/>
                    <a:pt x="891" y="1628"/>
                  </a:cubicBezTo>
                  <a:cubicBezTo>
                    <a:pt x="911" y="1628"/>
                    <a:pt x="931" y="1628"/>
                    <a:pt x="952" y="1608"/>
                  </a:cubicBezTo>
                  <a:lnTo>
                    <a:pt x="1018" y="1608"/>
                  </a:lnTo>
                  <a:cubicBezTo>
                    <a:pt x="1038" y="1608"/>
                    <a:pt x="1059" y="1587"/>
                    <a:pt x="1079" y="1587"/>
                  </a:cubicBezTo>
                  <a:cubicBezTo>
                    <a:pt x="1099" y="1587"/>
                    <a:pt x="1099" y="1587"/>
                    <a:pt x="1125" y="1567"/>
                  </a:cubicBezTo>
                  <a:lnTo>
                    <a:pt x="1145" y="1567"/>
                  </a:lnTo>
                  <a:lnTo>
                    <a:pt x="1165" y="1547"/>
                  </a:lnTo>
                  <a:lnTo>
                    <a:pt x="1186" y="1547"/>
                  </a:lnTo>
                  <a:cubicBezTo>
                    <a:pt x="1186" y="1526"/>
                    <a:pt x="1206" y="1526"/>
                    <a:pt x="1206" y="1526"/>
                  </a:cubicBezTo>
                  <a:lnTo>
                    <a:pt x="1227" y="1526"/>
                  </a:lnTo>
                  <a:lnTo>
                    <a:pt x="1227" y="1501"/>
                  </a:lnTo>
                  <a:cubicBezTo>
                    <a:pt x="1206" y="1460"/>
                    <a:pt x="1206" y="1440"/>
                    <a:pt x="1206" y="1399"/>
                  </a:cubicBezTo>
                  <a:lnTo>
                    <a:pt x="1206" y="1374"/>
                  </a:lnTo>
                  <a:lnTo>
                    <a:pt x="1186" y="1353"/>
                  </a:lnTo>
                  <a:lnTo>
                    <a:pt x="1186" y="1333"/>
                  </a:lnTo>
                  <a:lnTo>
                    <a:pt x="1186" y="1313"/>
                  </a:lnTo>
                  <a:cubicBezTo>
                    <a:pt x="1186" y="1292"/>
                    <a:pt x="1165" y="1246"/>
                    <a:pt x="1165" y="1226"/>
                  </a:cubicBezTo>
                  <a:cubicBezTo>
                    <a:pt x="1145" y="1206"/>
                    <a:pt x="1145" y="1185"/>
                    <a:pt x="1145" y="1165"/>
                  </a:cubicBezTo>
                  <a:lnTo>
                    <a:pt x="1125" y="1145"/>
                  </a:lnTo>
                  <a:cubicBezTo>
                    <a:pt x="1125" y="1099"/>
                    <a:pt x="1125" y="1079"/>
                    <a:pt x="1099" y="1038"/>
                  </a:cubicBezTo>
                  <a:cubicBezTo>
                    <a:pt x="1099" y="1018"/>
                    <a:pt x="1079" y="992"/>
                    <a:pt x="1059" y="972"/>
                  </a:cubicBezTo>
                  <a:lnTo>
                    <a:pt x="1059" y="951"/>
                  </a:lnTo>
                  <a:cubicBezTo>
                    <a:pt x="1038" y="931"/>
                    <a:pt x="1038" y="911"/>
                    <a:pt x="1018" y="890"/>
                  </a:cubicBezTo>
                  <a:lnTo>
                    <a:pt x="1018" y="865"/>
                  </a:lnTo>
                  <a:cubicBezTo>
                    <a:pt x="998" y="845"/>
                    <a:pt x="998" y="804"/>
                    <a:pt x="972" y="784"/>
                  </a:cubicBezTo>
                  <a:lnTo>
                    <a:pt x="952" y="763"/>
                  </a:lnTo>
                  <a:cubicBezTo>
                    <a:pt x="952" y="738"/>
                    <a:pt x="931" y="717"/>
                    <a:pt x="931" y="697"/>
                  </a:cubicBezTo>
                  <a:cubicBezTo>
                    <a:pt x="911" y="677"/>
                    <a:pt x="891" y="656"/>
                    <a:pt x="891" y="636"/>
                  </a:cubicBezTo>
                  <a:cubicBezTo>
                    <a:pt x="870" y="590"/>
                    <a:pt x="845" y="570"/>
                    <a:pt x="825" y="529"/>
                  </a:cubicBezTo>
                  <a:cubicBezTo>
                    <a:pt x="804" y="509"/>
                    <a:pt x="804" y="463"/>
                    <a:pt x="784" y="443"/>
                  </a:cubicBezTo>
                  <a:cubicBezTo>
                    <a:pt x="764" y="422"/>
                    <a:pt x="743" y="382"/>
                    <a:pt x="718" y="356"/>
                  </a:cubicBezTo>
                  <a:cubicBezTo>
                    <a:pt x="718" y="336"/>
                    <a:pt x="697" y="316"/>
                    <a:pt x="677" y="295"/>
                  </a:cubicBezTo>
                  <a:lnTo>
                    <a:pt x="677" y="275"/>
                  </a:lnTo>
                  <a:cubicBezTo>
                    <a:pt x="657" y="255"/>
                    <a:pt x="636" y="229"/>
                    <a:pt x="591" y="188"/>
                  </a:cubicBezTo>
                  <a:cubicBezTo>
                    <a:pt x="570" y="168"/>
                    <a:pt x="530" y="127"/>
                    <a:pt x="509" y="82"/>
                  </a:cubicBezTo>
                  <a:cubicBezTo>
                    <a:pt x="489" y="82"/>
                    <a:pt x="489" y="61"/>
                    <a:pt x="464" y="61"/>
                  </a:cubicBezTo>
                  <a:lnTo>
                    <a:pt x="443" y="41"/>
                  </a:lnTo>
                  <a:lnTo>
                    <a:pt x="423" y="21"/>
                  </a:lnTo>
                  <a:lnTo>
                    <a:pt x="402" y="0"/>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0"/>
            <p:cNvSpPr/>
            <p:nvPr/>
          </p:nvSpPr>
          <p:spPr>
            <a:xfrm>
              <a:off x="2514816" y="2975807"/>
              <a:ext cx="1552" cy="1626"/>
            </a:xfrm>
            <a:custGeom>
              <a:rect b="b" l="l" r="r" t="t"/>
              <a:pathLst>
                <a:path extrusionOk="0" h="22" w="21">
                  <a:moveTo>
                    <a:pt x="0" y="1"/>
                  </a:moveTo>
                  <a:lnTo>
                    <a:pt x="0" y="21"/>
                  </a:lnTo>
                  <a:lnTo>
                    <a:pt x="21"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0"/>
            <p:cNvSpPr/>
            <p:nvPr/>
          </p:nvSpPr>
          <p:spPr>
            <a:xfrm>
              <a:off x="2414470" y="3087089"/>
              <a:ext cx="1921" cy="74"/>
            </a:xfrm>
            <a:custGeom>
              <a:rect b="b" l="l" r="r" t="t"/>
              <a:pathLst>
                <a:path extrusionOk="0" h="1" w="26">
                  <a:moveTo>
                    <a:pt x="26" y="1"/>
                  </a:moveTo>
                  <a:lnTo>
                    <a:pt x="0" y="1"/>
                  </a:lnTo>
                  <a:lnTo>
                    <a:pt x="0" y="1"/>
                  </a:lnTo>
                  <a:lnTo>
                    <a:pt x="26" y="1"/>
                  </a:lnTo>
                  <a:lnTo>
                    <a:pt x="26" y="1"/>
                  </a:ln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0"/>
            <p:cNvSpPr/>
            <p:nvPr/>
          </p:nvSpPr>
          <p:spPr>
            <a:xfrm>
              <a:off x="2402056" y="3087089"/>
              <a:ext cx="112834" cy="37685"/>
            </a:xfrm>
            <a:custGeom>
              <a:rect b="b" l="l" r="r" t="t"/>
              <a:pathLst>
                <a:path extrusionOk="0" h="510" w="1527">
                  <a:moveTo>
                    <a:pt x="194" y="1"/>
                  </a:moveTo>
                  <a:lnTo>
                    <a:pt x="168" y="21"/>
                  </a:lnTo>
                  <a:lnTo>
                    <a:pt x="148" y="21"/>
                  </a:lnTo>
                  <a:cubicBezTo>
                    <a:pt x="127" y="41"/>
                    <a:pt x="107" y="41"/>
                    <a:pt x="107" y="41"/>
                  </a:cubicBezTo>
                  <a:cubicBezTo>
                    <a:pt x="87" y="41"/>
                    <a:pt x="66" y="62"/>
                    <a:pt x="66" y="62"/>
                  </a:cubicBezTo>
                  <a:lnTo>
                    <a:pt x="41" y="62"/>
                  </a:lnTo>
                  <a:lnTo>
                    <a:pt x="21" y="82"/>
                  </a:lnTo>
                  <a:cubicBezTo>
                    <a:pt x="0" y="82"/>
                    <a:pt x="0" y="82"/>
                    <a:pt x="0" y="107"/>
                  </a:cubicBezTo>
                  <a:lnTo>
                    <a:pt x="21" y="107"/>
                  </a:lnTo>
                  <a:lnTo>
                    <a:pt x="41" y="128"/>
                  </a:lnTo>
                  <a:lnTo>
                    <a:pt x="127" y="128"/>
                  </a:lnTo>
                  <a:lnTo>
                    <a:pt x="148" y="148"/>
                  </a:lnTo>
                  <a:lnTo>
                    <a:pt x="214" y="148"/>
                  </a:lnTo>
                  <a:lnTo>
                    <a:pt x="214" y="168"/>
                  </a:lnTo>
                  <a:lnTo>
                    <a:pt x="295" y="168"/>
                  </a:lnTo>
                  <a:lnTo>
                    <a:pt x="321" y="189"/>
                  </a:lnTo>
                  <a:lnTo>
                    <a:pt x="361" y="189"/>
                  </a:lnTo>
                  <a:cubicBezTo>
                    <a:pt x="382" y="189"/>
                    <a:pt x="402" y="209"/>
                    <a:pt x="423" y="209"/>
                  </a:cubicBezTo>
                  <a:cubicBezTo>
                    <a:pt x="468" y="209"/>
                    <a:pt x="509" y="209"/>
                    <a:pt x="529" y="235"/>
                  </a:cubicBezTo>
                  <a:lnTo>
                    <a:pt x="550" y="235"/>
                  </a:lnTo>
                  <a:cubicBezTo>
                    <a:pt x="550" y="235"/>
                    <a:pt x="575" y="235"/>
                    <a:pt x="595" y="255"/>
                  </a:cubicBezTo>
                  <a:lnTo>
                    <a:pt x="656" y="255"/>
                  </a:lnTo>
                  <a:cubicBezTo>
                    <a:pt x="656" y="275"/>
                    <a:pt x="677" y="275"/>
                    <a:pt x="702" y="275"/>
                  </a:cubicBezTo>
                  <a:cubicBezTo>
                    <a:pt x="723" y="296"/>
                    <a:pt x="743" y="296"/>
                    <a:pt x="763" y="296"/>
                  </a:cubicBezTo>
                  <a:cubicBezTo>
                    <a:pt x="784" y="296"/>
                    <a:pt x="804" y="316"/>
                    <a:pt x="804" y="316"/>
                  </a:cubicBezTo>
                  <a:lnTo>
                    <a:pt x="829" y="316"/>
                  </a:lnTo>
                  <a:cubicBezTo>
                    <a:pt x="829" y="316"/>
                    <a:pt x="850" y="316"/>
                    <a:pt x="870" y="336"/>
                  </a:cubicBezTo>
                  <a:lnTo>
                    <a:pt x="911" y="336"/>
                  </a:lnTo>
                  <a:cubicBezTo>
                    <a:pt x="931" y="336"/>
                    <a:pt x="931" y="362"/>
                    <a:pt x="957" y="362"/>
                  </a:cubicBezTo>
                  <a:lnTo>
                    <a:pt x="997" y="362"/>
                  </a:lnTo>
                  <a:cubicBezTo>
                    <a:pt x="1018" y="362"/>
                    <a:pt x="1018" y="362"/>
                    <a:pt x="1038" y="382"/>
                  </a:cubicBezTo>
                  <a:lnTo>
                    <a:pt x="1104" y="382"/>
                  </a:lnTo>
                  <a:lnTo>
                    <a:pt x="1124" y="402"/>
                  </a:lnTo>
                  <a:lnTo>
                    <a:pt x="1165" y="402"/>
                  </a:lnTo>
                  <a:cubicBezTo>
                    <a:pt x="1186" y="402"/>
                    <a:pt x="1211" y="423"/>
                    <a:pt x="1231" y="423"/>
                  </a:cubicBezTo>
                  <a:lnTo>
                    <a:pt x="1252" y="423"/>
                  </a:lnTo>
                  <a:lnTo>
                    <a:pt x="1292" y="443"/>
                  </a:lnTo>
                  <a:lnTo>
                    <a:pt x="1313" y="443"/>
                  </a:lnTo>
                  <a:lnTo>
                    <a:pt x="1358" y="463"/>
                  </a:lnTo>
                  <a:lnTo>
                    <a:pt x="1419" y="463"/>
                  </a:lnTo>
                  <a:lnTo>
                    <a:pt x="1440" y="489"/>
                  </a:lnTo>
                  <a:lnTo>
                    <a:pt x="1506" y="489"/>
                  </a:lnTo>
                  <a:lnTo>
                    <a:pt x="1506" y="509"/>
                  </a:lnTo>
                  <a:cubicBezTo>
                    <a:pt x="1506" y="489"/>
                    <a:pt x="1506" y="489"/>
                    <a:pt x="1526" y="463"/>
                  </a:cubicBezTo>
                  <a:lnTo>
                    <a:pt x="1526" y="443"/>
                  </a:lnTo>
                  <a:lnTo>
                    <a:pt x="1506" y="423"/>
                  </a:lnTo>
                  <a:lnTo>
                    <a:pt x="1506" y="402"/>
                  </a:lnTo>
                  <a:lnTo>
                    <a:pt x="1506" y="336"/>
                  </a:lnTo>
                  <a:lnTo>
                    <a:pt x="1506" y="316"/>
                  </a:lnTo>
                  <a:lnTo>
                    <a:pt x="1526" y="316"/>
                  </a:lnTo>
                  <a:lnTo>
                    <a:pt x="1526" y="296"/>
                  </a:lnTo>
                  <a:lnTo>
                    <a:pt x="1465" y="296"/>
                  </a:lnTo>
                  <a:lnTo>
                    <a:pt x="1440" y="275"/>
                  </a:lnTo>
                  <a:lnTo>
                    <a:pt x="1419" y="275"/>
                  </a:lnTo>
                  <a:cubicBezTo>
                    <a:pt x="1399" y="275"/>
                    <a:pt x="1379" y="255"/>
                    <a:pt x="1358" y="255"/>
                  </a:cubicBezTo>
                  <a:cubicBezTo>
                    <a:pt x="1338" y="255"/>
                    <a:pt x="1313" y="255"/>
                    <a:pt x="1292" y="235"/>
                  </a:cubicBezTo>
                  <a:lnTo>
                    <a:pt x="1252" y="235"/>
                  </a:lnTo>
                  <a:lnTo>
                    <a:pt x="1231" y="209"/>
                  </a:lnTo>
                  <a:lnTo>
                    <a:pt x="1186" y="209"/>
                  </a:lnTo>
                  <a:cubicBezTo>
                    <a:pt x="1165" y="209"/>
                    <a:pt x="1145" y="189"/>
                    <a:pt x="1124" y="189"/>
                  </a:cubicBezTo>
                  <a:lnTo>
                    <a:pt x="1058" y="189"/>
                  </a:lnTo>
                  <a:cubicBezTo>
                    <a:pt x="1038" y="168"/>
                    <a:pt x="1018" y="168"/>
                    <a:pt x="997" y="168"/>
                  </a:cubicBezTo>
                  <a:lnTo>
                    <a:pt x="977" y="168"/>
                  </a:lnTo>
                  <a:cubicBezTo>
                    <a:pt x="977" y="168"/>
                    <a:pt x="957" y="168"/>
                    <a:pt x="957" y="148"/>
                  </a:cubicBezTo>
                  <a:lnTo>
                    <a:pt x="890" y="148"/>
                  </a:lnTo>
                  <a:cubicBezTo>
                    <a:pt x="870" y="128"/>
                    <a:pt x="850" y="128"/>
                    <a:pt x="850" y="128"/>
                  </a:cubicBezTo>
                  <a:lnTo>
                    <a:pt x="829" y="128"/>
                  </a:lnTo>
                  <a:cubicBezTo>
                    <a:pt x="804" y="128"/>
                    <a:pt x="784" y="128"/>
                    <a:pt x="763" y="107"/>
                  </a:cubicBezTo>
                  <a:lnTo>
                    <a:pt x="702" y="107"/>
                  </a:lnTo>
                  <a:cubicBezTo>
                    <a:pt x="656" y="82"/>
                    <a:pt x="636" y="82"/>
                    <a:pt x="595" y="62"/>
                  </a:cubicBezTo>
                  <a:lnTo>
                    <a:pt x="468" y="62"/>
                  </a:lnTo>
                  <a:cubicBezTo>
                    <a:pt x="448" y="41"/>
                    <a:pt x="423" y="41"/>
                    <a:pt x="402" y="41"/>
                  </a:cubicBezTo>
                  <a:lnTo>
                    <a:pt x="341" y="41"/>
                  </a:lnTo>
                  <a:cubicBezTo>
                    <a:pt x="321" y="21"/>
                    <a:pt x="321" y="21"/>
                    <a:pt x="295" y="21"/>
                  </a:cubicBezTo>
                  <a:lnTo>
                    <a:pt x="234" y="21"/>
                  </a:lnTo>
                  <a:lnTo>
                    <a:pt x="214" y="1"/>
                  </a:ln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0"/>
            <p:cNvSpPr/>
            <p:nvPr/>
          </p:nvSpPr>
          <p:spPr>
            <a:xfrm>
              <a:off x="2400504" y="3093074"/>
              <a:ext cx="74" cy="74"/>
            </a:xfrm>
            <a:custGeom>
              <a:rect b="b" l="l" r="r" t="t"/>
              <a:pathLst>
                <a:path extrusionOk="0" h="1" w="1">
                  <a:moveTo>
                    <a:pt x="1" y="1"/>
                  </a:moveTo>
                  <a:lnTo>
                    <a:pt x="1" y="1"/>
                  </a:ln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0"/>
            <p:cNvSpPr/>
            <p:nvPr/>
          </p:nvSpPr>
          <p:spPr>
            <a:xfrm>
              <a:off x="2513264" y="3108887"/>
              <a:ext cx="3103" cy="15887"/>
            </a:xfrm>
            <a:custGeom>
              <a:rect b="b" l="l" r="r" t="t"/>
              <a:pathLst>
                <a:path extrusionOk="0" h="215" w="42">
                  <a:moveTo>
                    <a:pt x="21" y="1"/>
                  </a:moveTo>
                  <a:lnTo>
                    <a:pt x="1" y="21"/>
                  </a:lnTo>
                  <a:lnTo>
                    <a:pt x="1" y="41"/>
                  </a:lnTo>
                  <a:lnTo>
                    <a:pt x="1" y="107"/>
                  </a:lnTo>
                  <a:lnTo>
                    <a:pt x="1" y="128"/>
                  </a:lnTo>
                  <a:lnTo>
                    <a:pt x="21" y="148"/>
                  </a:lnTo>
                  <a:lnTo>
                    <a:pt x="21" y="168"/>
                  </a:lnTo>
                  <a:cubicBezTo>
                    <a:pt x="1" y="194"/>
                    <a:pt x="1" y="194"/>
                    <a:pt x="1" y="214"/>
                  </a:cubicBezTo>
                  <a:lnTo>
                    <a:pt x="42" y="214"/>
                  </a:lnTo>
                  <a:lnTo>
                    <a:pt x="42" y="194"/>
                  </a:lnTo>
                  <a:lnTo>
                    <a:pt x="42" y="168"/>
                  </a:lnTo>
                  <a:lnTo>
                    <a:pt x="42" y="148"/>
                  </a:lnTo>
                  <a:lnTo>
                    <a:pt x="42" y="128"/>
                  </a:lnTo>
                  <a:lnTo>
                    <a:pt x="21" y="107"/>
                  </a:lnTo>
                  <a:lnTo>
                    <a:pt x="21" y="87"/>
                  </a:lnTo>
                  <a:lnTo>
                    <a:pt x="21" y="41"/>
                  </a:lnTo>
                  <a:lnTo>
                    <a:pt x="21" y="21"/>
                  </a:lnTo>
                  <a:lnTo>
                    <a:pt x="21" y="1"/>
                  </a:lnTo>
                  <a:close/>
                </a:path>
              </a:pathLst>
            </a:custGeom>
            <a:solidFill>
              <a:srgbClr val="F8C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0"/>
            <p:cNvSpPr/>
            <p:nvPr/>
          </p:nvSpPr>
          <p:spPr>
            <a:xfrm>
              <a:off x="2627576" y="3091596"/>
              <a:ext cx="74" cy="74"/>
            </a:xfrm>
            <a:custGeom>
              <a:rect b="b" l="l" r="r" t="t"/>
              <a:pathLst>
                <a:path extrusionOk="0" h="1" w="1">
                  <a:moveTo>
                    <a:pt x="0" y="1"/>
                  </a:moveTo>
                  <a:lnTo>
                    <a:pt x="0" y="1"/>
                  </a:lnTo>
                  <a:lnTo>
                    <a:pt x="0" y="1"/>
                  </a:lnTo>
                  <a:lnTo>
                    <a:pt x="0" y="1"/>
                  </a:lnTo>
                  <a:lnTo>
                    <a:pt x="0" y="1"/>
                  </a:lnTo>
                  <a:lnTo>
                    <a:pt x="0" y="1"/>
                  </a:lnTo>
                  <a:close/>
                </a:path>
              </a:pathLst>
            </a:custGeom>
            <a:solidFill>
              <a:srgbClr val="F8C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0"/>
            <p:cNvSpPr/>
            <p:nvPr/>
          </p:nvSpPr>
          <p:spPr>
            <a:xfrm>
              <a:off x="2511786" y="3108887"/>
              <a:ext cx="4581" cy="15887"/>
            </a:xfrm>
            <a:custGeom>
              <a:rect b="b" l="l" r="r" t="t"/>
              <a:pathLst>
                <a:path extrusionOk="0" h="215" w="62">
                  <a:moveTo>
                    <a:pt x="41" y="1"/>
                  </a:moveTo>
                  <a:lnTo>
                    <a:pt x="21" y="21"/>
                  </a:lnTo>
                  <a:cubicBezTo>
                    <a:pt x="21" y="41"/>
                    <a:pt x="21" y="41"/>
                    <a:pt x="41" y="67"/>
                  </a:cubicBezTo>
                  <a:lnTo>
                    <a:pt x="41" y="41"/>
                  </a:lnTo>
                  <a:lnTo>
                    <a:pt x="41" y="21"/>
                  </a:lnTo>
                  <a:lnTo>
                    <a:pt x="41" y="1"/>
                  </a:lnTo>
                  <a:close/>
                  <a:moveTo>
                    <a:pt x="41" y="107"/>
                  </a:moveTo>
                  <a:lnTo>
                    <a:pt x="41" y="128"/>
                  </a:lnTo>
                  <a:lnTo>
                    <a:pt x="41" y="148"/>
                  </a:lnTo>
                  <a:lnTo>
                    <a:pt x="41" y="168"/>
                  </a:lnTo>
                  <a:lnTo>
                    <a:pt x="41" y="194"/>
                  </a:lnTo>
                  <a:lnTo>
                    <a:pt x="21" y="168"/>
                  </a:lnTo>
                  <a:lnTo>
                    <a:pt x="1" y="168"/>
                  </a:lnTo>
                  <a:lnTo>
                    <a:pt x="1" y="194"/>
                  </a:lnTo>
                  <a:lnTo>
                    <a:pt x="21" y="194"/>
                  </a:lnTo>
                  <a:lnTo>
                    <a:pt x="41" y="214"/>
                  </a:lnTo>
                  <a:lnTo>
                    <a:pt x="62" y="214"/>
                  </a:lnTo>
                  <a:lnTo>
                    <a:pt x="62" y="194"/>
                  </a:lnTo>
                  <a:lnTo>
                    <a:pt x="62" y="168"/>
                  </a:lnTo>
                  <a:lnTo>
                    <a:pt x="62" y="148"/>
                  </a:lnTo>
                  <a:lnTo>
                    <a:pt x="62" y="128"/>
                  </a:lnTo>
                  <a:lnTo>
                    <a:pt x="41" y="107"/>
                  </a:ln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0"/>
            <p:cNvSpPr/>
            <p:nvPr/>
          </p:nvSpPr>
          <p:spPr>
            <a:xfrm>
              <a:off x="2513264" y="3108887"/>
              <a:ext cx="1626" cy="14335"/>
            </a:xfrm>
            <a:custGeom>
              <a:rect b="b" l="l" r="r" t="t"/>
              <a:pathLst>
                <a:path extrusionOk="0" h="194" w="22">
                  <a:moveTo>
                    <a:pt x="1" y="1"/>
                  </a:moveTo>
                  <a:lnTo>
                    <a:pt x="1" y="21"/>
                  </a:lnTo>
                  <a:lnTo>
                    <a:pt x="1" y="107"/>
                  </a:lnTo>
                  <a:lnTo>
                    <a:pt x="1" y="194"/>
                  </a:lnTo>
                  <a:lnTo>
                    <a:pt x="21" y="194"/>
                  </a:lnTo>
                  <a:lnTo>
                    <a:pt x="21" y="107"/>
                  </a:lnTo>
                  <a:lnTo>
                    <a:pt x="21" y="21"/>
                  </a:lnTo>
                  <a:lnTo>
                    <a:pt x="1" y="1"/>
                  </a:ln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0"/>
            <p:cNvSpPr/>
            <p:nvPr/>
          </p:nvSpPr>
          <p:spPr>
            <a:xfrm>
              <a:off x="2513264" y="3121301"/>
              <a:ext cx="1626" cy="1921"/>
            </a:xfrm>
            <a:custGeom>
              <a:rect b="b" l="l" r="r" t="t"/>
              <a:pathLst>
                <a:path extrusionOk="0" h="26" w="22">
                  <a:moveTo>
                    <a:pt x="1" y="0"/>
                  </a:moveTo>
                  <a:lnTo>
                    <a:pt x="1" y="26"/>
                  </a:lnTo>
                  <a:lnTo>
                    <a:pt x="21" y="26"/>
                  </a:lnTo>
                  <a:lnTo>
                    <a:pt x="1" y="0"/>
                  </a:ln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0"/>
            <p:cNvSpPr/>
            <p:nvPr/>
          </p:nvSpPr>
          <p:spPr>
            <a:xfrm>
              <a:off x="2514816" y="3093074"/>
              <a:ext cx="112834" cy="44114"/>
            </a:xfrm>
            <a:custGeom>
              <a:rect b="b" l="l" r="r" t="t"/>
              <a:pathLst>
                <a:path extrusionOk="0" h="597" w="1527">
                  <a:moveTo>
                    <a:pt x="1465" y="1"/>
                  </a:moveTo>
                  <a:cubicBezTo>
                    <a:pt x="1440" y="1"/>
                    <a:pt x="1419" y="26"/>
                    <a:pt x="1399" y="26"/>
                  </a:cubicBezTo>
                  <a:lnTo>
                    <a:pt x="1338" y="26"/>
                  </a:lnTo>
                  <a:cubicBezTo>
                    <a:pt x="1313" y="47"/>
                    <a:pt x="1292" y="47"/>
                    <a:pt x="1272" y="47"/>
                  </a:cubicBezTo>
                  <a:lnTo>
                    <a:pt x="1231" y="47"/>
                  </a:lnTo>
                  <a:cubicBezTo>
                    <a:pt x="1231" y="67"/>
                    <a:pt x="1211" y="67"/>
                    <a:pt x="1211" y="67"/>
                  </a:cubicBezTo>
                  <a:cubicBezTo>
                    <a:pt x="1186" y="67"/>
                    <a:pt x="1165" y="67"/>
                    <a:pt x="1145" y="87"/>
                  </a:cubicBezTo>
                  <a:lnTo>
                    <a:pt x="1084" y="87"/>
                  </a:lnTo>
                  <a:cubicBezTo>
                    <a:pt x="1058" y="108"/>
                    <a:pt x="1058" y="108"/>
                    <a:pt x="1038" y="108"/>
                  </a:cubicBezTo>
                  <a:lnTo>
                    <a:pt x="1018" y="108"/>
                  </a:lnTo>
                  <a:cubicBezTo>
                    <a:pt x="977" y="128"/>
                    <a:pt x="931" y="128"/>
                    <a:pt x="911" y="154"/>
                  </a:cubicBezTo>
                  <a:lnTo>
                    <a:pt x="870" y="154"/>
                  </a:lnTo>
                  <a:cubicBezTo>
                    <a:pt x="850" y="174"/>
                    <a:pt x="829" y="174"/>
                    <a:pt x="829" y="174"/>
                  </a:cubicBezTo>
                  <a:lnTo>
                    <a:pt x="784" y="174"/>
                  </a:lnTo>
                  <a:lnTo>
                    <a:pt x="784" y="194"/>
                  </a:lnTo>
                  <a:lnTo>
                    <a:pt x="743" y="194"/>
                  </a:lnTo>
                  <a:lnTo>
                    <a:pt x="723" y="215"/>
                  </a:lnTo>
                  <a:lnTo>
                    <a:pt x="702" y="215"/>
                  </a:lnTo>
                  <a:cubicBezTo>
                    <a:pt x="677" y="215"/>
                    <a:pt x="656" y="235"/>
                    <a:pt x="636" y="235"/>
                  </a:cubicBezTo>
                  <a:cubicBezTo>
                    <a:pt x="595" y="255"/>
                    <a:pt x="550" y="255"/>
                    <a:pt x="529" y="255"/>
                  </a:cubicBezTo>
                  <a:lnTo>
                    <a:pt x="509" y="255"/>
                  </a:lnTo>
                  <a:lnTo>
                    <a:pt x="489" y="281"/>
                  </a:lnTo>
                  <a:lnTo>
                    <a:pt x="423" y="281"/>
                  </a:lnTo>
                  <a:cubicBezTo>
                    <a:pt x="423" y="281"/>
                    <a:pt x="402" y="301"/>
                    <a:pt x="382" y="301"/>
                  </a:cubicBezTo>
                  <a:cubicBezTo>
                    <a:pt x="341" y="301"/>
                    <a:pt x="295" y="321"/>
                    <a:pt x="255" y="342"/>
                  </a:cubicBezTo>
                  <a:lnTo>
                    <a:pt x="214" y="342"/>
                  </a:lnTo>
                  <a:cubicBezTo>
                    <a:pt x="214" y="362"/>
                    <a:pt x="214" y="362"/>
                    <a:pt x="194" y="362"/>
                  </a:cubicBezTo>
                  <a:cubicBezTo>
                    <a:pt x="168" y="362"/>
                    <a:pt x="148" y="362"/>
                    <a:pt x="148" y="382"/>
                  </a:cubicBezTo>
                  <a:lnTo>
                    <a:pt x="107" y="382"/>
                  </a:lnTo>
                  <a:cubicBezTo>
                    <a:pt x="87" y="408"/>
                    <a:pt x="66" y="408"/>
                    <a:pt x="21" y="428"/>
                  </a:cubicBezTo>
                  <a:lnTo>
                    <a:pt x="0" y="428"/>
                  </a:lnTo>
                  <a:lnTo>
                    <a:pt x="0" y="449"/>
                  </a:lnTo>
                  <a:lnTo>
                    <a:pt x="0" y="469"/>
                  </a:lnTo>
                  <a:lnTo>
                    <a:pt x="0" y="489"/>
                  </a:lnTo>
                  <a:lnTo>
                    <a:pt x="0" y="510"/>
                  </a:lnTo>
                  <a:lnTo>
                    <a:pt x="0" y="535"/>
                  </a:lnTo>
                  <a:lnTo>
                    <a:pt x="0" y="555"/>
                  </a:lnTo>
                  <a:lnTo>
                    <a:pt x="0" y="576"/>
                  </a:lnTo>
                  <a:lnTo>
                    <a:pt x="0" y="596"/>
                  </a:lnTo>
                  <a:lnTo>
                    <a:pt x="21" y="596"/>
                  </a:lnTo>
                  <a:lnTo>
                    <a:pt x="21" y="576"/>
                  </a:lnTo>
                  <a:lnTo>
                    <a:pt x="66" y="576"/>
                  </a:lnTo>
                  <a:cubicBezTo>
                    <a:pt x="87" y="555"/>
                    <a:pt x="107" y="555"/>
                    <a:pt x="127" y="555"/>
                  </a:cubicBezTo>
                  <a:lnTo>
                    <a:pt x="148" y="555"/>
                  </a:lnTo>
                  <a:lnTo>
                    <a:pt x="168" y="535"/>
                  </a:lnTo>
                  <a:lnTo>
                    <a:pt x="194" y="535"/>
                  </a:lnTo>
                  <a:cubicBezTo>
                    <a:pt x="214" y="535"/>
                    <a:pt x="214" y="535"/>
                    <a:pt x="234" y="510"/>
                  </a:cubicBezTo>
                  <a:lnTo>
                    <a:pt x="255" y="510"/>
                  </a:lnTo>
                  <a:cubicBezTo>
                    <a:pt x="275" y="510"/>
                    <a:pt x="275" y="510"/>
                    <a:pt x="295" y="489"/>
                  </a:cubicBezTo>
                  <a:lnTo>
                    <a:pt x="341" y="489"/>
                  </a:lnTo>
                  <a:lnTo>
                    <a:pt x="341" y="469"/>
                  </a:lnTo>
                  <a:lnTo>
                    <a:pt x="382" y="469"/>
                  </a:lnTo>
                  <a:cubicBezTo>
                    <a:pt x="382" y="469"/>
                    <a:pt x="402" y="469"/>
                    <a:pt x="402" y="449"/>
                  </a:cubicBezTo>
                  <a:lnTo>
                    <a:pt x="448" y="449"/>
                  </a:lnTo>
                  <a:lnTo>
                    <a:pt x="468" y="428"/>
                  </a:lnTo>
                  <a:lnTo>
                    <a:pt x="509" y="428"/>
                  </a:lnTo>
                  <a:lnTo>
                    <a:pt x="509" y="408"/>
                  </a:lnTo>
                  <a:lnTo>
                    <a:pt x="550" y="408"/>
                  </a:lnTo>
                  <a:cubicBezTo>
                    <a:pt x="575" y="382"/>
                    <a:pt x="595" y="382"/>
                    <a:pt x="616" y="382"/>
                  </a:cubicBezTo>
                  <a:lnTo>
                    <a:pt x="616" y="362"/>
                  </a:lnTo>
                  <a:lnTo>
                    <a:pt x="656" y="362"/>
                  </a:lnTo>
                  <a:lnTo>
                    <a:pt x="677" y="342"/>
                  </a:lnTo>
                  <a:lnTo>
                    <a:pt x="702" y="342"/>
                  </a:lnTo>
                  <a:cubicBezTo>
                    <a:pt x="723" y="342"/>
                    <a:pt x="723" y="321"/>
                    <a:pt x="743" y="321"/>
                  </a:cubicBezTo>
                  <a:lnTo>
                    <a:pt x="763" y="321"/>
                  </a:lnTo>
                  <a:cubicBezTo>
                    <a:pt x="784" y="321"/>
                    <a:pt x="784" y="301"/>
                    <a:pt x="804" y="301"/>
                  </a:cubicBezTo>
                  <a:lnTo>
                    <a:pt x="870" y="301"/>
                  </a:lnTo>
                  <a:lnTo>
                    <a:pt x="870" y="281"/>
                  </a:lnTo>
                  <a:lnTo>
                    <a:pt x="911" y="281"/>
                  </a:lnTo>
                  <a:cubicBezTo>
                    <a:pt x="931" y="281"/>
                    <a:pt x="931" y="255"/>
                    <a:pt x="957" y="255"/>
                  </a:cubicBezTo>
                  <a:lnTo>
                    <a:pt x="997" y="255"/>
                  </a:lnTo>
                  <a:lnTo>
                    <a:pt x="1018" y="235"/>
                  </a:lnTo>
                  <a:lnTo>
                    <a:pt x="1058" y="235"/>
                  </a:lnTo>
                  <a:lnTo>
                    <a:pt x="1058" y="215"/>
                  </a:lnTo>
                  <a:lnTo>
                    <a:pt x="1124" y="215"/>
                  </a:lnTo>
                  <a:lnTo>
                    <a:pt x="1145" y="194"/>
                  </a:lnTo>
                  <a:lnTo>
                    <a:pt x="1186" y="194"/>
                  </a:lnTo>
                  <a:cubicBezTo>
                    <a:pt x="1211" y="194"/>
                    <a:pt x="1211" y="194"/>
                    <a:pt x="1231" y="174"/>
                  </a:cubicBezTo>
                  <a:lnTo>
                    <a:pt x="1292" y="174"/>
                  </a:lnTo>
                  <a:cubicBezTo>
                    <a:pt x="1292" y="174"/>
                    <a:pt x="1313" y="174"/>
                    <a:pt x="1313" y="154"/>
                  </a:cubicBezTo>
                  <a:lnTo>
                    <a:pt x="1379" y="154"/>
                  </a:lnTo>
                  <a:lnTo>
                    <a:pt x="1379" y="128"/>
                  </a:lnTo>
                  <a:lnTo>
                    <a:pt x="1419" y="128"/>
                  </a:lnTo>
                  <a:cubicBezTo>
                    <a:pt x="1419" y="108"/>
                    <a:pt x="1440" y="108"/>
                    <a:pt x="1440" y="108"/>
                  </a:cubicBezTo>
                  <a:lnTo>
                    <a:pt x="1506" y="108"/>
                  </a:lnTo>
                  <a:lnTo>
                    <a:pt x="1506" y="87"/>
                  </a:lnTo>
                  <a:lnTo>
                    <a:pt x="1506" y="67"/>
                  </a:lnTo>
                  <a:lnTo>
                    <a:pt x="1506" y="47"/>
                  </a:lnTo>
                  <a:lnTo>
                    <a:pt x="1526" y="26"/>
                  </a:lnTo>
                  <a:lnTo>
                    <a:pt x="1526"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0"/>
            <p:cNvSpPr/>
            <p:nvPr/>
          </p:nvSpPr>
          <p:spPr>
            <a:xfrm>
              <a:off x="2400504" y="3094995"/>
              <a:ext cx="114386" cy="42193"/>
            </a:xfrm>
            <a:custGeom>
              <a:rect b="b" l="l" r="r" t="t"/>
              <a:pathLst>
                <a:path extrusionOk="0" h="571" w="1548">
                  <a:moveTo>
                    <a:pt x="1" y="0"/>
                  </a:moveTo>
                  <a:lnTo>
                    <a:pt x="1" y="61"/>
                  </a:lnTo>
                  <a:lnTo>
                    <a:pt x="1" y="128"/>
                  </a:lnTo>
                  <a:lnTo>
                    <a:pt x="21" y="148"/>
                  </a:lnTo>
                  <a:lnTo>
                    <a:pt x="21" y="168"/>
                  </a:lnTo>
                  <a:lnTo>
                    <a:pt x="62" y="168"/>
                  </a:lnTo>
                  <a:cubicBezTo>
                    <a:pt x="87" y="189"/>
                    <a:pt x="108" y="189"/>
                    <a:pt x="108" y="189"/>
                  </a:cubicBezTo>
                  <a:lnTo>
                    <a:pt x="169" y="189"/>
                  </a:lnTo>
                  <a:lnTo>
                    <a:pt x="169" y="209"/>
                  </a:lnTo>
                  <a:lnTo>
                    <a:pt x="255" y="209"/>
                  </a:lnTo>
                  <a:cubicBezTo>
                    <a:pt x="276" y="209"/>
                    <a:pt x="296" y="229"/>
                    <a:pt x="296" y="229"/>
                  </a:cubicBezTo>
                  <a:lnTo>
                    <a:pt x="362" y="229"/>
                  </a:lnTo>
                  <a:cubicBezTo>
                    <a:pt x="362" y="229"/>
                    <a:pt x="362" y="255"/>
                    <a:pt x="382" y="255"/>
                  </a:cubicBezTo>
                  <a:lnTo>
                    <a:pt x="444" y="255"/>
                  </a:lnTo>
                  <a:cubicBezTo>
                    <a:pt x="444" y="275"/>
                    <a:pt x="469" y="275"/>
                    <a:pt x="469" y="275"/>
                  </a:cubicBezTo>
                  <a:lnTo>
                    <a:pt x="530" y="275"/>
                  </a:lnTo>
                  <a:lnTo>
                    <a:pt x="550" y="295"/>
                  </a:lnTo>
                  <a:lnTo>
                    <a:pt x="616" y="295"/>
                  </a:lnTo>
                  <a:lnTo>
                    <a:pt x="637" y="316"/>
                  </a:lnTo>
                  <a:lnTo>
                    <a:pt x="698" y="316"/>
                  </a:lnTo>
                  <a:lnTo>
                    <a:pt x="698" y="336"/>
                  </a:lnTo>
                  <a:lnTo>
                    <a:pt x="764" y="336"/>
                  </a:lnTo>
                  <a:cubicBezTo>
                    <a:pt x="764" y="356"/>
                    <a:pt x="784" y="356"/>
                    <a:pt x="784" y="356"/>
                  </a:cubicBezTo>
                  <a:lnTo>
                    <a:pt x="850" y="356"/>
                  </a:lnTo>
                  <a:lnTo>
                    <a:pt x="871" y="382"/>
                  </a:lnTo>
                  <a:lnTo>
                    <a:pt x="911" y="382"/>
                  </a:lnTo>
                  <a:lnTo>
                    <a:pt x="932" y="402"/>
                  </a:lnTo>
                  <a:lnTo>
                    <a:pt x="1018" y="402"/>
                  </a:lnTo>
                  <a:cubicBezTo>
                    <a:pt x="1018" y="423"/>
                    <a:pt x="1039" y="423"/>
                    <a:pt x="1039" y="423"/>
                  </a:cubicBezTo>
                  <a:lnTo>
                    <a:pt x="1079" y="423"/>
                  </a:lnTo>
                  <a:cubicBezTo>
                    <a:pt x="1079" y="423"/>
                    <a:pt x="1105" y="423"/>
                    <a:pt x="1105" y="443"/>
                  </a:cubicBezTo>
                  <a:lnTo>
                    <a:pt x="1166" y="443"/>
                  </a:lnTo>
                  <a:lnTo>
                    <a:pt x="1166" y="463"/>
                  </a:lnTo>
                  <a:lnTo>
                    <a:pt x="1232" y="463"/>
                  </a:lnTo>
                  <a:lnTo>
                    <a:pt x="1252" y="484"/>
                  </a:lnTo>
                  <a:lnTo>
                    <a:pt x="1293" y="484"/>
                  </a:lnTo>
                  <a:lnTo>
                    <a:pt x="1313" y="509"/>
                  </a:lnTo>
                  <a:lnTo>
                    <a:pt x="1379" y="509"/>
                  </a:lnTo>
                  <a:lnTo>
                    <a:pt x="1400" y="529"/>
                  </a:lnTo>
                  <a:lnTo>
                    <a:pt x="1440" y="529"/>
                  </a:lnTo>
                  <a:lnTo>
                    <a:pt x="1461" y="550"/>
                  </a:lnTo>
                  <a:lnTo>
                    <a:pt x="1527" y="550"/>
                  </a:lnTo>
                  <a:cubicBezTo>
                    <a:pt x="1527" y="550"/>
                    <a:pt x="1527" y="570"/>
                    <a:pt x="1547" y="570"/>
                  </a:cubicBezTo>
                  <a:lnTo>
                    <a:pt x="1547" y="550"/>
                  </a:lnTo>
                  <a:lnTo>
                    <a:pt x="1547" y="484"/>
                  </a:lnTo>
                  <a:lnTo>
                    <a:pt x="1547" y="463"/>
                  </a:lnTo>
                  <a:lnTo>
                    <a:pt x="1547" y="443"/>
                  </a:lnTo>
                  <a:lnTo>
                    <a:pt x="1547" y="423"/>
                  </a:lnTo>
                  <a:lnTo>
                    <a:pt x="1547" y="402"/>
                  </a:lnTo>
                  <a:lnTo>
                    <a:pt x="1527" y="402"/>
                  </a:lnTo>
                  <a:lnTo>
                    <a:pt x="1527" y="382"/>
                  </a:lnTo>
                  <a:lnTo>
                    <a:pt x="1461" y="382"/>
                  </a:lnTo>
                  <a:lnTo>
                    <a:pt x="1440" y="356"/>
                  </a:lnTo>
                  <a:lnTo>
                    <a:pt x="1379" y="356"/>
                  </a:lnTo>
                  <a:lnTo>
                    <a:pt x="1334" y="336"/>
                  </a:lnTo>
                  <a:lnTo>
                    <a:pt x="1313" y="336"/>
                  </a:lnTo>
                  <a:lnTo>
                    <a:pt x="1273" y="316"/>
                  </a:lnTo>
                  <a:lnTo>
                    <a:pt x="1252" y="316"/>
                  </a:lnTo>
                  <a:cubicBezTo>
                    <a:pt x="1232" y="316"/>
                    <a:pt x="1207" y="295"/>
                    <a:pt x="1186" y="295"/>
                  </a:cubicBezTo>
                  <a:lnTo>
                    <a:pt x="1145" y="295"/>
                  </a:lnTo>
                  <a:lnTo>
                    <a:pt x="1125" y="275"/>
                  </a:lnTo>
                  <a:lnTo>
                    <a:pt x="1059" y="275"/>
                  </a:lnTo>
                  <a:cubicBezTo>
                    <a:pt x="1039" y="255"/>
                    <a:pt x="1039" y="255"/>
                    <a:pt x="1018" y="255"/>
                  </a:cubicBezTo>
                  <a:lnTo>
                    <a:pt x="978" y="255"/>
                  </a:lnTo>
                  <a:cubicBezTo>
                    <a:pt x="952" y="255"/>
                    <a:pt x="952" y="229"/>
                    <a:pt x="932" y="229"/>
                  </a:cubicBezTo>
                  <a:lnTo>
                    <a:pt x="891" y="229"/>
                  </a:lnTo>
                  <a:cubicBezTo>
                    <a:pt x="871" y="209"/>
                    <a:pt x="850" y="209"/>
                    <a:pt x="850" y="209"/>
                  </a:cubicBezTo>
                  <a:lnTo>
                    <a:pt x="825" y="209"/>
                  </a:lnTo>
                  <a:cubicBezTo>
                    <a:pt x="825" y="209"/>
                    <a:pt x="805" y="189"/>
                    <a:pt x="784" y="189"/>
                  </a:cubicBezTo>
                  <a:cubicBezTo>
                    <a:pt x="764" y="189"/>
                    <a:pt x="744" y="189"/>
                    <a:pt x="723" y="168"/>
                  </a:cubicBezTo>
                  <a:cubicBezTo>
                    <a:pt x="698" y="168"/>
                    <a:pt x="677" y="168"/>
                    <a:pt x="677" y="148"/>
                  </a:cubicBezTo>
                  <a:lnTo>
                    <a:pt x="616" y="148"/>
                  </a:lnTo>
                  <a:cubicBezTo>
                    <a:pt x="596" y="128"/>
                    <a:pt x="571" y="128"/>
                    <a:pt x="571" y="128"/>
                  </a:cubicBezTo>
                  <a:lnTo>
                    <a:pt x="550" y="128"/>
                  </a:lnTo>
                  <a:cubicBezTo>
                    <a:pt x="530" y="102"/>
                    <a:pt x="489" y="102"/>
                    <a:pt x="444" y="102"/>
                  </a:cubicBezTo>
                  <a:cubicBezTo>
                    <a:pt x="423" y="102"/>
                    <a:pt x="403" y="82"/>
                    <a:pt x="382" y="82"/>
                  </a:cubicBezTo>
                  <a:lnTo>
                    <a:pt x="342" y="82"/>
                  </a:lnTo>
                  <a:lnTo>
                    <a:pt x="316" y="61"/>
                  </a:lnTo>
                  <a:lnTo>
                    <a:pt x="235" y="61"/>
                  </a:lnTo>
                  <a:lnTo>
                    <a:pt x="235" y="41"/>
                  </a:lnTo>
                  <a:lnTo>
                    <a:pt x="169" y="41"/>
                  </a:lnTo>
                  <a:lnTo>
                    <a:pt x="148" y="21"/>
                  </a:lnTo>
                  <a:lnTo>
                    <a:pt x="62" y="21"/>
                  </a:lnTo>
                  <a:lnTo>
                    <a:pt x="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0"/>
            <p:cNvSpPr/>
            <p:nvPr/>
          </p:nvSpPr>
          <p:spPr>
            <a:xfrm>
              <a:off x="2514816" y="3085611"/>
              <a:ext cx="112834" cy="39163"/>
            </a:xfrm>
            <a:custGeom>
              <a:rect b="b" l="l" r="r" t="t"/>
              <a:pathLst>
                <a:path extrusionOk="0" h="530" w="1527">
                  <a:moveTo>
                    <a:pt x="1165" y="0"/>
                  </a:moveTo>
                  <a:cubicBezTo>
                    <a:pt x="1165" y="0"/>
                    <a:pt x="1145" y="0"/>
                    <a:pt x="1145" y="21"/>
                  </a:cubicBezTo>
                  <a:lnTo>
                    <a:pt x="1124" y="21"/>
                  </a:lnTo>
                  <a:lnTo>
                    <a:pt x="1104" y="41"/>
                  </a:lnTo>
                  <a:lnTo>
                    <a:pt x="1084" y="41"/>
                  </a:lnTo>
                  <a:cubicBezTo>
                    <a:pt x="1058" y="61"/>
                    <a:pt x="1058" y="61"/>
                    <a:pt x="1038" y="61"/>
                  </a:cubicBezTo>
                  <a:cubicBezTo>
                    <a:pt x="1018" y="61"/>
                    <a:pt x="997" y="82"/>
                    <a:pt x="977" y="82"/>
                  </a:cubicBezTo>
                  <a:lnTo>
                    <a:pt x="911" y="82"/>
                  </a:lnTo>
                  <a:cubicBezTo>
                    <a:pt x="890" y="102"/>
                    <a:pt x="870" y="102"/>
                    <a:pt x="850" y="102"/>
                  </a:cubicBezTo>
                  <a:cubicBezTo>
                    <a:pt x="850" y="102"/>
                    <a:pt x="829" y="127"/>
                    <a:pt x="804" y="127"/>
                  </a:cubicBezTo>
                  <a:cubicBezTo>
                    <a:pt x="784" y="127"/>
                    <a:pt x="763" y="127"/>
                    <a:pt x="743" y="148"/>
                  </a:cubicBezTo>
                  <a:cubicBezTo>
                    <a:pt x="723" y="148"/>
                    <a:pt x="702" y="148"/>
                    <a:pt x="677" y="168"/>
                  </a:cubicBezTo>
                  <a:lnTo>
                    <a:pt x="616" y="168"/>
                  </a:lnTo>
                  <a:cubicBezTo>
                    <a:pt x="595" y="168"/>
                    <a:pt x="595" y="188"/>
                    <a:pt x="575" y="188"/>
                  </a:cubicBezTo>
                  <a:lnTo>
                    <a:pt x="550" y="188"/>
                  </a:lnTo>
                  <a:cubicBezTo>
                    <a:pt x="529" y="188"/>
                    <a:pt x="509" y="188"/>
                    <a:pt x="509" y="209"/>
                  </a:cubicBezTo>
                  <a:lnTo>
                    <a:pt x="448" y="209"/>
                  </a:lnTo>
                  <a:cubicBezTo>
                    <a:pt x="423" y="209"/>
                    <a:pt x="402" y="229"/>
                    <a:pt x="382" y="229"/>
                  </a:cubicBezTo>
                  <a:cubicBezTo>
                    <a:pt x="341" y="229"/>
                    <a:pt x="321" y="229"/>
                    <a:pt x="295" y="255"/>
                  </a:cubicBezTo>
                  <a:lnTo>
                    <a:pt x="234" y="255"/>
                  </a:lnTo>
                  <a:cubicBezTo>
                    <a:pt x="234" y="255"/>
                    <a:pt x="214" y="275"/>
                    <a:pt x="194" y="275"/>
                  </a:cubicBezTo>
                  <a:cubicBezTo>
                    <a:pt x="168" y="275"/>
                    <a:pt x="148" y="275"/>
                    <a:pt x="148" y="295"/>
                  </a:cubicBezTo>
                  <a:lnTo>
                    <a:pt x="107" y="295"/>
                  </a:lnTo>
                  <a:cubicBezTo>
                    <a:pt x="87" y="295"/>
                    <a:pt x="87" y="316"/>
                    <a:pt x="66" y="316"/>
                  </a:cubicBezTo>
                  <a:lnTo>
                    <a:pt x="0" y="316"/>
                  </a:lnTo>
                  <a:lnTo>
                    <a:pt x="0" y="336"/>
                  </a:lnTo>
                  <a:lnTo>
                    <a:pt x="0" y="356"/>
                  </a:lnTo>
                  <a:lnTo>
                    <a:pt x="0" y="402"/>
                  </a:lnTo>
                  <a:lnTo>
                    <a:pt x="21" y="422"/>
                  </a:lnTo>
                  <a:lnTo>
                    <a:pt x="21" y="443"/>
                  </a:lnTo>
                  <a:lnTo>
                    <a:pt x="21" y="463"/>
                  </a:lnTo>
                  <a:lnTo>
                    <a:pt x="21" y="483"/>
                  </a:lnTo>
                  <a:lnTo>
                    <a:pt x="21" y="509"/>
                  </a:lnTo>
                  <a:lnTo>
                    <a:pt x="21" y="529"/>
                  </a:lnTo>
                  <a:cubicBezTo>
                    <a:pt x="66" y="509"/>
                    <a:pt x="87" y="509"/>
                    <a:pt x="107" y="483"/>
                  </a:cubicBezTo>
                  <a:lnTo>
                    <a:pt x="148" y="483"/>
                  </a:lnTo>
                  <a:cubicBezTo>
                    <a:pt x="148" y="463"/>
                    <a:pt x="168" y="463"/>
                    <a:pt x="194" y="463"/>
                  </a:cubicBezTo>
                  <a:cubicBezTo>
                    <a:pt x="214" y="463"/>
                    <a:pt x="214" y="463"/>
                    <a:pt x="214" y="443"/>
                  </a:cubicBezTo>
                  <a:lnTo>
                    <a:pt x="255" y="443"/>
                  </a:lnTo>
                  <a:cubicBezTo>
                    <a:pt x="295" y="422"/>
                    <a:pt x="341" y="402"/>
                    <a:pt x="382" y="402"/>
                  </a:cubicBezTo>
                  <a:cubicBezTo>
                    <a:pt x="402" y="402"/>
                    <a:pt x="423" y="382"/>
                    <a:pt x="423" y="382"/>
                  </a:cubicBezTo>
                  <a:lnTo>
                    <a:pt x="489" y="382"/>
                  </a:lnTo>
                  <a:lnTo>
                    <a:pt x="509" y="356"/>
                  </a:lnTo>
                  <a:lnTo>
                    <a:pt x="529" y="356"/>
                  </a:lnTo>
                  <a:cubicBezTo>
                    <a:pt x="550" y="356"/>
                    <a:pt x="595" y="356"/>
                    <a:pt x="636" y="336"/>
                  </a:cubicBezTo>
                  <a:cubicBezTo>
                    <a:pt x="656" y="336"/>
                    <a:pt x="677" y="316"/>
                    <a:pt x="702" y="316"/>
                  </a:cubicBezTo>
                  <a:lnTo>
                    <a:pt x="723" y="316"/>
                  </a:lnTo>
                  <a:lnTo>
                    <a:pt x="743" y="295"/>
                  </a:lnTo>
                  <a:lnTo>
                    <a:pt x="784" y="295"/>
                  </a:lnTo>
                  <a:lnTo>
                    <a:pt x="784" y="275"/>
                  </a:lnTo>
                  <a:lnTo>
                    <a:pt x="829" y="275"/>
                  </a:lnTo>
                  <a:cubicBezTo>
                    <a:pt x="829" y="275"/>
                    <a:pt x="850" y="275"/>
                    <a:pt x="870" y="255"/>
                  </a:cubicBezTo>
                  <a:lnTo>
                    <a:pt x="911" y="255"/>
                  </a:lnTo>
                  <a:cubicBezTo>
                    <a:pt x="931" y="229"/>
                    <a:pt x="977" y="229"/>
                    <a:pt x="1018" y="209"/>
                  </a:cubicBezTo>
                  <a:lnTo>
                    <a:pt x="1038" y="209"/>
                  </a:lnTo>
                  <a:cubicBezTo>
                    <a:pt x="1058" y="209"/>
                    <a:pt x="1058" y="209"/>
                    <a:pt x="1084" y="188"/>
                  </a:cubicBezTo>
                  <a:lnTo>
                    <a:pt x="1145" y="188"/>
                  </a:lnTo>
                  <a:cubicBezTo>
                    <a:pt x="1165" y="168"/>
                    <a:pt x="1186" y="168"/>
                    <a:pt x="1211" y="168"/>
                  </a:cubicBezTo>
                  <a:cubicBezTo>
                    <a:pt x="1211" y="168"/>
                    <a:pt x="1231" y="168"/>
                    <a:pt x="1231" y="148"/>
                  </a:cubicBezTo>
                  <a:lnTo>
                    <a:pt x="1272" y="148"/>
                  </a:lnTo>
                  <a:cubicBezTo>
                    <a:pt x="1292" y="148"/>
                    <a:pt x="1313" y="148"/>
                    <a:pt x="1338" y="127"/>
                  </a:cubicBezTo>
                  <a:lnTo>
                    <a:pt x="1399" y="127"/>
                  </a:lnTo>
                  <a:cubicBezTo>
                    <a:pt x="1419" y="127"/>
                    <a:pt x="1440" y="102"/>
                    <a:pt x="1465" y="102"/>
                  </a:cubicBezTo>
                  <a:lnTo>
                    <a:pt x="1526" y="102"/>
                  </a:lnTo>
                  <a:lnTo>
                    <a:pt x="1526" y="82"/>
                  </a:lnTo>
                  <a:lnTo>
                    <a:pt x="1506" y="82"/>
                  </a:lnTo>
                  <a:lnTo>
                    <a:pt x="1465" y="61"/>
                  </a:lnTo>
                  <a:lnTo>
                    <a:pt x="1419" y="61"/>
                  </a:lnTo>
                  <a:lnTo>
                    <a:pt x="1419" y="41"/>
                  </a:lnTo>
                  <a:lnTo>
                    <a:pt x="1358" y="41"/>
                  </a:lnTo>
                  <a:cubicBezTo>
                    <a:pt x="1338" y="41"/>
                    <a:pt x="1338" y="41"/>
                    <a:pt x="1313" y="21"/>
                  </a:cubicBezTo>
                  <a:lnTo>
                    <a:pt x="1272" y="21"/>
                  </a:lnTo>
                  <a:cubicBezTo>
                    <a:pt x="1252" y="21"/>
                    <a:pt x="1252" y="21"/>
                    <a:pt x="1231" y="0"/>
                  </a:cubicBez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0"/>
            <p:cNvSpPr/>
            <p:nvPr/>
          </p:nvSpPr>
          <p:spPr>
            <a:xfrm>
              <a:off x="2383213" y="3105857"/>
              <a:ext cx="133154" cy="48621"/>
            </a:xfrm>
            <a:custGeom>
              <a:rect b="b" l="l" r="r" t="t"/>
              <a:pathLst>
                <a:path extrusionOk="0" h="658" w="1802">
                  <a:moveTo>
                    <a:pt x="235" y="1"/>
                  </a:moveTo>
                  <a:lnTo>
                    <a:pt x="235" y="21"/>
                  </a:lnTo>
                  <a:lnTo>
                    <a:pt x="215" y="21"/>
                  </a:lnTo>
                  <a:cubicBezTo>
                    <a:pt x="194" y="21"/>
                    <a:pt x="194" y="42"/>
                    <a:pt x="169" y="42"/>
                  </a:cubicBezTo>
                  <a:lnTo>
                    <a:pt x="149" y="62"/>
                  </a:lnTo>
                  <a:lnTo>
                    <a:pt x="128" y="62"/>
                  </a:lnTo>
                  <a:lnTo>
                    <a:pt x="108" y="82"/>
                  </a:lnTo>
                  <a:cubicBezTo>
                    <a:pt x="87" y="82"/>
                    <a:pt x="87" y="82"/>
                    <a:pt x="87" y="108"/>
                  </a:cubicBezTo>
                  <a:lnTo>
                    <a:pt x="67" y="108"/>
                  </a:lnTo>
                  <a:lnTo>
                    <a:pt x="42" y="128"/>
                  </a:lnTo>
                  <a:lnTo>
                    <a:pt x="1" y="128"/>
                  </a:lnTo>
                  <a:lnTo>
                    <a:pt x="1" y="148"/>
                  </a:lnTo>
                  <a:lnTo>
                    <a:pt x="42" y="148"/>
                  </a:lnTo>
                  <a:lnTo>
                    <a:pt x="42" y="169"/>
                  </a:lnTo>
                  <a:lnTo>
                    <a:pt x="108" y="169"/>
                  </a:lnTo>
                  <a:lnTo>
                    <a:pt x="128" y="189"/>
                  </a:lnTo>
                  <a:lnTo>
                    <a:pt x="169" y="189"/>
                  </a:lnTo>
                  <a:lnTo>
                    <a:pt x="194" y="209"/>
                  </a:lnTo>
                  <a:lnTo>
                    <a:pt x="235" y="209"/>
                  </a:lnTo>
                  <a:lnTo>
                    <a:pt x="255" y="235"/>
                  </a:lnTo>
                  <a:lnTo>
                    <a:pt x="321" y="235"/>
                  </a:lnTo>
                  <a:lnTo>
                    <a:pt x="321" y="255"/>
                  </a:lnTo>
                  <a:lnTo>
                    <a:pt x="382" y="255"/>
                  </a:lnTo>
                  <a:lnTo>
                    <a:pt x="403" y="276"/>
                  </a:lnTo>
                  <a:lnTo>
                    <a:pt x="469" y="276"/>
                  </a:lnTo>
                  <a:lnTo>
                    <a:pt x="489" y="296"/>
                  </a:lnTo>
                  <a:lnTo>
                    <a:pt x="550" y="296"/>
                  </a:lnTo>
                  <a:lnTo>
                    <a:pt x="576" y="316"/>
                  </a:lnTo>
                  <a:lnTo>
                    <a:pt x="616" y="316"/>
                  </a:lnTo>
                  <a:lnTo>
                    <a:pt x="616" y="337"/>
                  </a:lnTo>
                  <a:lnTo>
                    <a:pt x="657" y="337"/>
                  </a:lnTo>
                  <a:cubicBezTo>
                    <a:pt x="657" y="337"/>
                    <a:pt x="678" y="337"/>
                    <a:pt x="678" y="362"/>
                  </a:cubicBezTo>
                  <a:lnTo>
                    <a:pt x="744" y="362"/>
                  </a:lnTo>
                  <a:lnTo>
                    <a:pt x="744" y="382"/>
                  </a:lnTo>
                  <a:lnTo>
                    <a:pt x="784" y="382"/>
                  </a:lnTo>
                  <a:cubicBezTo>
                    <a:pt x="805" y="382"/>
                    <a:pt x="805" y="382"/>
                    <a:pt x="830" y="403"/>
                  </a:cubicBezTo>
                  <a:lnTo>
                    <a:pt x="891" y="403"/>
                  </a:lnTo>
                  <a:cubicBezTo>
                    <a:pt x="891" y="423"/>
                    <a:pt x="911" y="423"/>
                    <a:pt x="911" y="423"/>
                  </a:cubicBezTo>
                  <a:lnTo>
                    <a:pt x="957" y="423"/>
                  </a:lnTo>
                  <a:cubicBezTo>
                    <a:pt x="957" y="443"/>
                    <a:pt x="978" y="443"/>
                    <a:pt x="978" y="443"/>
                  </a:cubicBezTo>
                  <a:lnTo>
                    <a:pt x="1018" y="443"/>
                  </a:lnTo>
                  <a:lnTo>
                    <a:pt x="1018" y="464"/>
                  </a:lnTo>
                  <a:lnTo>
                    <a:pt x="1105" y="464"/>
                  </a:lnTo>
                  <a:lnTo>
                    <a:pt x="1125" y="489"/>
                  </a:lnTo>
                  <a:lnTo>
                    <a:pt x="1166" y="489"/>
                  </a:lnTo>
                  <a:cubicBezTo>
                    <a:pt x="1186" y="489"/>
                    <a:pt x="1186" y="489"/>
                    <a:pt x="1212" y="510"/>
                  </a:cubicBezTo>
                  <a:lnTo>
                    <a:pt x="1273" y="510"/>
                  </a:lnTo>
                  <a:lnTo>
                    <a:pt x="1293" y="530"/>
                  </a:lnTo>
                  <a:lnTo>
                    <a:pt x="1359" y="530"/>
                  </a:lnTo>
                  <a:lnTo>
                    <a:pt x="1379" y="550"/>
                  </a:lnTo>
                  <a:lnTo>
                    <a:pt x="1441" y="550"/>
                  </a:lnTo>
                  <a:lnTo>
                    <a:pt x="1466" y="571"/>
                  </a:lnTo>
                  <a:lnTo>
                    <a:pt x="1507" y="571"/>
                  </a:lnTo>
                  <a:cubicBezTo>
                    <a:pt x="1527" y="571"/>
                    <a:pt x="1547" y="571"/>
                    <a:pt x="1568" y="591"/>
                  </a:cubicBezTo>
                  <a:lnTo>
                    <a:pt x="1634" y="591"/>
                  </a:lnTo>
                  <a:lnTo>
                    <a:pt x="1634" y="616"/>
                  </a:lnTo>
                  <a:lnTo>
                    <a:pt x="1674" y="616"/>
                  </a:lnTo>
                  <a:lnTo>
                    <a:pt x="1695" y="637"/>
                  </a:lnTo>
                  <a:lnTo>
                    <a:pt x="1741" y="637"/>
                  </a:lnTo>
                  <a:lnTo>
                    <a:pt x="1761" y="657"/>
                  </a:lnTo>
                  <a:lnTo>
                    <a:pt x="1781" y="657"/>
                  </a:lnTo>
                  <a:lnTo>
                    <a:pt x="1802" y="637"/>
                  </a:lnTo>
                  <a:lnTo>
                    <a:pt x="1802" y="616"/>
                  </a:lnTo>
                  <a:lnTo>
                    <a:pt x="1802" y="591"/>
                  </a:lnTo>
                  <a:lnTo>
                    <a:pt x="1802" y="571"/>
                  </a:lnTo>
                  <a:lnTo>
                    <a:pt x="1802" y="550"/>
                  </a:lnTo>
                  <a:lnTo>
                    <a:pt x="1802" y="530"/>
                  </a:lnTo>
                  <a:lnTo>
                    <a:pt x="1802" y="510"/>
                  </a:lnTo>
                  <a:lnTo>
                    <a:pt x="1802" y="489"/>
                  </a:lnTo>
                  <a:lnTo>
                    <a:pt x="1802" y="423"/>
                  </a:lnTo>
                  <a:lnTo>
                    <a:pt x="1781" y="423"/>
                  </a:lnTo>
                  <a:lnTo>
                    <a:pt x="1761" y="403"/>
                  </a:lnTo>
                  <a:lnTo>
                    <a:pt x="1695" y="403"/>
                  </a:lnTo>
                  <a:lnTo>
                    <a:pt x="1674" y="382"/>
                  </a:lnTo>
                  <a:lnTo>
                    <a:pt x="1634" y="382"/>
                  </a:lnTo>
                  <a:lnTo>
                    <a:pt x="1613" y="362"/>
                  </a:lnTo>
                  <a:lnTo>
                    <a:pt x="1547" y="362"/>
                  </a:lnTo>
                  <a:lnTo>
                    <a:pt x="1527" y="337"/>
                  </a:lnTo>
                  <a:lnTo>
                    <a:pt x="1486" y="337"/>
                  </a:lnTo>
                  <a:lnTo>
                    <a:pt x="1466" y="316"/>
                  </a:lnTo>
                  <a:lnTo>
                    <a:pt x="1400" y="316"/>
                  </a:lnTo>
                  <a:lnTo>
                    <a:pt x="1400" y="296"/>
                  </a:lnTo>
                  <a:lnTo>
                    <a:pt x="1339" y="296"/>
                  </a:lnTo>
                  <a:cubicBezTo>
                    <a:pt x="1339" y="276"/>
                    <a:pt x="1313" y="276"/>
                    <a:pt x="1313" y="276"/>
                  </a:cubicBezTo>
                  <a:lnTo>
                    <a:pt x="1273" y="276"/>
                  </a:lnTo>
                  <a:cubicBezTo>
                    <a:pt x="1273" y="276"/>
                    <a:pt x="1252" y="276"/>
                    <a:pt x="1252" y="255"/>
                  </a:cubicBezTo>
                  <a:lnTo>
                    <a:pt x="1166" y="255"/>
                  </a:lnTo>
                  <a:lnTo>
                    <a:pt x="1145" y="235"/>
                  </a:lnTo>
                  <a:lnTo>
                    <a:pt x="1105" y="235"/>
                  </a:lnTo>
                  <a:lnTo>
                    <a:pt x="1084" y="209"/>
                  </a:lnTo>
                  <a:lnTo>
                    <a:pt x="1018" y="209"/>
                  </a:lnTo>
                  <a:cubicBezTo>
                    <a:pt x="1018" y="209"/>
                    <a:pt x="998" y="209"/>
                    <a:pt x="998" y="189"/>
                  </a:cubicBezTo>
                  <a:lnTo>
                    <a:pt x="932" y="189"/>
                  </a:lnTo>
                  <a:lnTo>
                    <a:pt x="932" y="169"/>
                  </a:lnTo>
                  <a:lnTo>
                    <a:pt x="871" y="169"/>
                  </a:lnTo>
                  <a:lnTo>
                    <a:pt x="850" y="148"/>
                  </a:lnTo>
                  <a:lnTo>
                    <a:pt x="784" y="148"/>
                  </a:lnTo>
                  <a:lnTo>
                    <a:pt x="764" y="128"/>
                  </a:lnTo>
                  <a:lnTo>
                    <a:pt x="703" y="128"/>
                  </a:lnTo>
                  <a:cubicBezTo>
                    <a:pt x="703" y="128"/>
                    <a:pt x="678" y="128"/>
                    <a:pt x="678" y="108"/>
                  </a:cubicBezTo>
                  <a:lnTo>
                    <a:pt x="616" y="108"/>
                  </a:lnTo>
                  <a:cubicBezTo>
                    <a:pt x="596" y="108"/>
                    <a:pt x="596" y="82"/>
                    <a:pt x="596" y="82"/>
                  </a:cubicBezTo>
                  <a:lnTo>
                    <a:pt x="530" y="82"/>
                  </a:lnTo>
                  <a:cubicBezTo>
                    <a:pt x="530" y="82"/>
                    <a:pt x="510" y="62"/>
                    <a:pt x="489" y="62"/>
                  </a:cubicBezTo>
                  <a:lnTo>
                    <a:pt x="403" y="62"/>
                  </a:lnTo>
                  <a:lnTo>
                    <a:pt x="403" y="42"/>
                  </a:lnTo>
                  <a:lnTo>
                    <a:pt x="342" y="42"/>
                  </a:lnTo>
                  <a:cubicBezTo>
                    <a:pt x="342" y="42"/>
                    <a:pt x="321" y="42"/>
                    <a:pt x="296" y="21"/>
                  </a:cubicBezTo>
                  <a:lnTo>
                    <a:pt x="255" y="21"/>
                  </a:lnTo>
                  <a:lnTo>
                    <a:pt x="255" y="1"/>
                  </a:ln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0"/>
            <p:cNvSpPr/>
            <p:nvPr/>
          </p:nvSpPr>
          <p:spPr>
            <a:xfrm>
              <a:off x="2383213" y="3116793"/>
              <a:ext cx="131676" cy="45518"/>
            </a:xfrm>
            <a:custGeom>
              <a:rect b="b" l="l" r="r" t="t"/>
              <a:pathLst>
                <a:path extrusionOk="0" h="616" w="1782">
                  <a:moveTo>
                    <a:pt x="1" y="0"/>
                  </a:moveTo>
                  <a:lnTo>
                    <a:pt x="1" y="21"/>
                  </a:lnTo>
                  <a:lnTo>
                    <a:pt x="1" y="41"/>
                  </a:lnTo>
                  <a:lnTo>
                    <a:pt x="21" y="41"/>
                  </a:lnTo>
                  <a:lnTo>
                    <a:pt x="21" y="61"/>
                  </a:lnTo>
                  <a:lnTo>
                    <a:pt x="21" y="87"/>
                  </a:lnTo>
                  <a:lnTo>
                    <a:pt x="21" y="107"/>
                  </a:lnTo>
                  <a:cubicBezTo>
                    <a:pt x="42" y="107"/>
                    <a:pt x="42" y="107"/>
                    <a:pt x="67" y="128"/>
                  </a:cubicBezTo>
                  <a:lnTo>
                    <a:pt x="108" y="128"/>
                  </a:lnTo>
                  <a:lnTo>
                    <a:pt x="108" y="148"/>
                  </a:lnTo>
                  <a:lnTo>
                    <a:pt x="149" y="148"/>
                  </a:lnTo>
                  <a:lnTo>
                    <a:pt x="149" y="168"/>
                  </a:lnTo>
                  <a:lnTo>
                    <a:pt x="194" y="168"/>
                  </a:lnTo>
                  <a:lnTo>
                    <a:pt x="215" y="189"/>
                  </a:lnTo>
                  <a:lnTo>
                    <a:pt x="255" y="189"/>
                  </a:lnTo>
                  <a:lnTo>
                    <a:pt x="255" y="214"/>
                  </a:lnTo>
                  <a:lnTo>
                    <a:pt x="276" y="214"/>
                  </a:lnTo>
                  <a:cubicBezTo>
                    <a:pt x="276" y="214"/>
                    <a:pt x="296" y="214"/>
                    <a:pt x="296" y="234"/>
                  </a:cubicBezTo>
                  <a:lnTo>
                    <a:pt x="342" y="234"/>
                  </a:lnTo>
                  <a:lnTo>
                    <a:pt x="362" y="255"/>
                  </a:lnTo>
                  <a:lnTo>
                    <a:pt x="403" y="255"/>
                  </a:lnTo>
                  <a:lnTo>
                    <a:pt x="403" y="275"/>
                  </a:lnTo>
                  <a:lnTo>
                    <a:pt x="489" y="275"/>
                  </a:lnTo>
                  <a:lnTo>
                    <a:pt x="489" y="295"/>
                  </a:lnTo>
                  <a:lnTo>
                    <a:pt x="510" y="295"/>
                  </a:lnTo>
                  <a:cubicBezTo>
                    <a:pt x="530" y="295"/>
                    <a:pt x="530" y="295"/>
                    <a:pt x="550" y="316"/>
                  </a:cubicBezTo>
                  <a:lnTo>
                    <a:pt x="616" y="316"/>
                  </a:lnTo>
                  <a:lnTo>
                    <a:pt x="616" y="341"/>
                  </a:lnTo>
                  <a:lnTo>
                    <a:pt x="637" y="341"/>
                  </a:lnTo>
                  <a:cubicBezTo>
                    <a:pt x="657" y="341"/>
                    <a:pt x="657" y="341"/>
                    <a:pt x="678" y="362"/>
                  </a:cubicBezTo>
                  <a:lnTo>
                    <a:pt x="723" y="362"/>
                  </a:lnTo>
                  <a:lnTo>
                    <a:pt x="723" y="382"/>
                  </a:lnTo>
                  <a:lnTo>
                    <a:pt x="805" y="382"/>
                  </a:lnTo>
                  <a:lnTo>
                    <a:pt x="805" y="402"/>
                  </a:lnTo>
                  <a:lnTo>
                    <a:pt x="850" y="402"/>
                  </a:lnTo>
                  <a:cubicBezTo>
                    <a:pt x="871" y="402"/>
                    <a:pt x="871" y="402"/>
                    <a:pt x="891" y="423"/>
                  </a:cubicBezTo>
                  <a:lnTo>
                    <a:pt x="957" y="423"/>
                  </a:lnTo>
                  <a:lnTo>
                    <a:pt x="957" y="443"/>
                  </a:lnTo>
                  <a:lnTo>
                    <a:pt x="1039" y="443"/>
                  </a:lnTo>
                  <a:lnTo>
                    <a:pt x="1039" y="468"/>
                  </a:lnTo>
                  <a:lnTo>
                    <a:pt x="1125" y="468"/>
                  </a:lnTo>
                  <a:cubicBezTo>
                    <a:pt x="1125" y="468"/>
                    <a:pt x="1145" y="468"/>
                    <a:pt x="1145" y="489"/>
                  </a:cubicBezTo>
                  <a:lnTo>
                    <a:pt x="1232" y="489"/>
                  </a:lnTo>
                  <a:lnTo>
                    <a:pt x="1252" y="509"/>
                  </a:lnTo>
                  <a:lnTo>
                    <a:pt x="1339" y="509"/>
                  </a:lnTo>
                  <a:lnTo>
                    <a:pt x="1339" y="529"/>
                  </a:lnTo>
                  <a:lnTo>
                    <a:pt x="1400" y="529"/>
                  </a:lnTo>
                  <a:lnTo>
                    <a:pt x="1420" y="550"/>
                  </a:lnTo>
                  <a:lnTo>
                    <a:pt x="1486" y="550"/>
                  </a:lnTo>
                  <a:cubicBezTo>
                    <a:pt x="1507" y="570"/>
                    <a:pt x="1527" y="570"/>
                    <a:pt x="1547" y="570"/>
                  </a:cubicBezTo>
                  <a:lnTo>
                    <a:pt x="1568" y="570"/>
                  </a:lnTo>
                  <a:lnTo>
                    <a:pt x="1593" y="596"/>
                  </a:lnTo>
                  <a:lnTo>
                    <a:pt x="1654" y="596"/>
                  </a:lnTo>
                  <a:cubicBezTo>
                    <a:pt x="1674" y="596"/>
                    <a:pt x="1695" y="616"/>
                    <a:pt x="1720" y="616"/>
                  </a:cubicBezTo>
                  <a:lnTo>
                    <a:pt x="1781" y="616"/>
                  </a:lnTo>
                  <a:lnTo>
                    <a:pt x="1781" y="596"/>
                  </a:lnTo>
                  <a:lnTo>
                    <a:pt x="1781" y="570"/>
                  </a:lnTo>
                  <a:lnTo>
                    <a:pt x="1781" y="529"/>
                  </a:lnTo>
                  <a:lnTo>
                    <a:pt x="1781" y="509"/>
                  </a:lnTo>
                  <a:lnTo>
                    <a:pt x="1761" y="509"/>
                  </a:lnTo>
                  <a:lnTo>
                    <a:pt x="1741" y="489"/>
                  </a:lnTo>
                  <a:lnTo>
                    <a:pt x="1695" y="489"/>
                  </a:lnTo>
                  <a:lnTo>
                    <a:pt x="1674" y="468"/>
                  </a:lnTo>
                  <a:lnTo>
                    <a:pt x="1634" y="468"/>
                  </a:lnTo>
                  <a:lnTo>
                    <a:pt x="1634" y="443"/>
                  </a:lnTo>
                  <a:lnTo>
                    <a:pt x="1568" y="443"/>
                  </a:lnTo>
                  <a:cubicBezTo>
                    <a:pt x="1547" y="443"/>
                    <a:pt x="1527" y="423"/>
                    <a:pt x="1507" y="423"/>
                  </a:cubicBezTo>
                  <a:lnTo>
                    <a:pt x="1466" y="423"/>
                  </a:lnTo>
                  <a:lnTo>
                    <a:pt x="1441" y="402"/>
                  </a:lnTo>
                  <a:lnTo>
                    <a:pt x="1379" y="402"/>
                  </a:lnTo>
                  <a:lnTo>
                    <a:pt x="1359" y="382"/>
                  </a:lnTo>
                  <a:lnTo>
                    <a:pt x="1293" y="382"/>
                  </a:lnTo>
                  <a:lnTo>
                    <a:pt x="1273" y="362"/>
                  </a:lnTo>
                  <a:lnTo>
                    <a:pt x="1212" y="362"/>
                  </a:lnTo>
                  <a:cubicBezTo>
                    <a:pt x="1186" y="341"/>
                    <a:pt x="1186" y="341"/>
                    <a:pt x="1166" y="341"/>
                  </a:cubicBezTo>
                  <a:lnTo>
                    <a:pt x="1125" y="341"/>
                  </a:lnTo>
                  <a:lnTo>
                    <a:pt x="1105" y="316"/>
                  </a:lnTo>
                  <a:lnTo>
                    <a:pt x="1018" y="316"/>
                  </a:lnTo>
                  <a:lnTo>
                    <a:pt x="1018" y="295"/>
                  </a:lnTo>
                  <a:lnTo>
                    <a:pt x="978" y="295"/>
                  </a:lnTo>
                  <a:cubicBezTo>
                    <a:pt x="978" y="295"/>
                    <a:pt x="957" y="295"/>
                    <a:pt x="957" y="275"/>
                  </a:cubicBezTo>
                  <a:lnTo>
                    <a:pt x="911" y="275"/>
                  </a:lnTo>
                  <a:cubicBezTo>
                    <a:pt x="911" y="275"/>
                    <a:pt x="891" y="275"/>
                    <a:pt x="891" y="255"/>
                  </a:cubicBezTo>
                  <a:lnTo>
                    <a:pt x="830" y="255"/>
                  </a:lnTo>
                  <a:cubicBezTo>
                    <a:pt x="805" y="234"/>
                    <a:pt x="805" y="234"/>
                    <a:pt x="784" y="234"/>
                  </a:cubicBezTo>
                  <a:lnTo>
                    <a:pt x="744" y="234"/>
                  </a:lnTo>
                  <a:lnTo>
                    <a:pt x="744" y="214"/>
                  </a:lnTo>
                  <a:lnTo>
                    <a:pt x="678" y="214"/>
                  </a:lnTo>
                  <a:cubicBezTo>
                    <a:pt x="678" y="189"/>
                    <a:pt x="657" y="189"/>
                    <a:pt x="657" y="189"/>
                  </a:cubicBezTo>
                  <a:lnTo>
                    <a:pt x="616" y="189"/>
                  </a:lnTo>
                  <a:lnTo>
                    <a:pt x="616" y="168"/>
                  </a:lnTo>
                  <a:lnTo>
                    <a:pt x="576" y="168"/>
                  </a:lnTo>
                  <a:lnTo>
                    <a:pt x="550" y="148"/>
                  </a:lnTo>
                  <a:lnTo>
                    <a:pt x="489" y="148"/>
                  </a:lnTo>
                  <a:lnTo>
                    <a:pt x="469" y="128"/>
                  </a:lnTo>
                  <a:lnTo>
                    <a:pt x="403" y="128"/>
                  </a:lnTo>
                  <a:lnTo>
                    <a:pt x="382" y="107"/>
                  </a:lnTo>
                  <a:lnTo>
                    <a:pt x="321" y="107"/>
                  </a:lnTo>
                  <a:lnTo>
                    <a:pt x="321" y="87"/>
                  </a:lnTo>
                  <a:lnTo>
                    <a:pt x="255" y="87"/>
                  </a:lnTo>
                  <a:lnTo>
                    <a:pt x="235" y="61"/>
                  </a:lnTo>
                  <a:lnTo>
                    <a:pt x="194" y="61"/>
                  </a:lnTo>
                  <a:lnTo>
                    <a:pt x="169" y="41"/>
                  </a:lnTo>
                  <a:lnTo>
                    <a:pt x="128" y="41"/>
                  </a:lnTo>
                  <a:lnTo>
                    <a:pt x="108" y="21"/>
                  </a:lnTo>
                  <a:lnTo>
                    <a:pt x="42" y="21"/>
                  </a:lnTo>
                  <a:lnTo>
                    <a:pt x="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0"/>
            <p:cNvSpPr/>
            <p:nvPr/>
          </p:nvSpPr>
          <p:spPr>
            <a:xfrm>
              <a:off x="2514816" y="3152852"/>
              <a:ext cx="1552" cy="1626"/>
            </a:xfrm>
            <a:custGeom>
              <a:rect b="b" l="l" r="r" t="t"/>
              <a:pathLst>
                <a:path extrusionOk="0" h="22" w="21">
                  <a:moveTo>
                    <a:pt x="21" y="1"/>
                  </a:moveTo>
                  <a:lnTo>
                    <a:pt x="0" y="21"/>
                  </a:lnTo>
                  <a:lnTo>
                    <a:pt x="21" y="21"/>
                  </a:lnTo>
                  <a:lnTo>
                    <a:pt x="2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0"/>
            <p:cNvSpPr/>
            <p:nvPr/>
          </p:nvSpPr>
          <p:spPr>
            <a:xfrm>
              <a:off x="2367474" y="3124700"/>
              <a:ext cx="148893" cy="56454"/>
            </a:xfrm>
            <a:custGeom>
              <a:rect b="b" l="l" r="r" t="t"/>
              <a:pathLst>
                <a:path extrusionOk="0" h="764" w="2015">
                  <a:moveTo>
                    <a:pt x="234" y="0"/>
                  </a:moveTo>
                  <a:cubicBezTo>
                    <a:pt x="214" y="0"/>
                    <a:pt x="194" y="21"/>
                    <a:pt x="173" y="21"/>
                  </a:cubicBezTo>
                  <a:lnTo>
                    <a:pt x="153" y="41"/>
                  </a:lnTo>
                  <a:lnTo>
                    <a:pt x="128" y="61"/>
                  </a:lnTo>
                  <a:lnTo>
                    <a:pt x="107" y="61"/>
                  </a:lnTo>
                  <a:cubicBezTo>
                    <a:pt x="107" y="82"/>
                    <a:pt x="87" y="82"/>
                    <a:pt x="87" y="82"/>
                  </a:cubicBezTo>
                  <a:lnTo>
                    <a:pt x="66" y="107"/>
                  </a:lnTo>
                  <a:lnTo>
                    <a:pt x="26" y="107"/>
                  </a:lnTo>
                  <a:lnTo>
                    <a:pt x="26" y="127"/>
                  </a:lnTo>
                  <a:lnTo>
                    <a:pt x="0" y="127"/>
                  </a:lnTo>
                  <a:lnTo>
                    <a:pt x="26" y="148"/>
                  </a:lnTo>
                  <a:lnTo>
                    <a:pt x="46" y="168"/>
                  </a:lnTo>
                  <a:lnTo>
                    <a:pt x="87" y="168"/>
                  </a:lnTo>
                  <a:lnTo>
                    <a:pt x="87" y="188"/>
                  </a:lnTo>
                  <a:lnTo>
                    <a:pt x="128" y="188"/>
                  </a:lnTo>
                  <a:lnTo>
                    <a:pt x="153" y="209"/>
                  </a:lnTo>
                  <a:lnTo>
                    <a:pt x="214" y="209"/>
                  </a:lnTo>
                  <a:lnTo>
                    <a:pt x="214" y="234"/>
                  </a:lnTo>
                  <a:lnTo>
                    <a:pt x="234" y="234"/>
                  </a:lnTo>
                  <a:cubicBezTo>
                    <a:pt x="255" y="234"/>
                    <a:pt x="280" y="234"/>
                    <a:pt x="300" y="255"/>
                  </a:cubicBezTo>
                  <a:lnTo>
                    <a:pt x="341" y="255"/>
                  </a:lnTo>
                  <a:lnTo>
                    <a:pt x="362" y="275"/>
                  </a:lnTo>
                  <a:lnTo>
                    <a:pt x="407" y="275"/>
                  </a:lnTo>
                  <a:lnTo>
                    <a:pt x="428" y="295"/>
                  </a:lnTo>
                  <a:lnTo>
                    <a:pt x="489" y="295"/>
                  </a:lnTo>
                  <a:lnTo>
                    <a:pt x="489" y="316"/>
                  </a:lnTo>
                  <a:lnTo>
                    <a:pt x="555" y="316"/>
                  </a:lnTo>
                  <a:cubicBezTo>
                    <a:pt x="555" y="336"/>
                    <a:pt x="555" y="336"/>
                    <a:pt x="575" y="336"/>
                  </a:cubicBezTo>
                  <a:lnTo>
                    <a:pt x="616" y="336"/>
                  </a:lnTo>
                  <a:lnTo>
                    <a:pt x="616" y="361"/>
                  </a:lnTo>
                  <a:lnTo>
                    <a:pt x="682" y="361"/>
                  </a:lnTo>
                  <a:lnTo>
                    <a:pt x="682" y="382"/>
                  </a:lnTo>
                  <a:lnTo>
                    <a:pt x="743" y="382"/>
                  </a:lnTo>
                  <a:lnTo>
                    <a:pt x="743" y="402"/>
                  </a:lnTo>
                  <a:lnTo>
                    <a:pt x="809" y="402"/>
                  </a:lnTo>
                  <a:lnTo>
                    <a:pt x="809" y="422"/>
                  </a:lnTo>
                  <a:lnTo>
                    <a:pt x="850" y="422"/>
                  </a:lnTo>
                  <a:lnTo>
                    <a:pt x="870" y="443"/>
                  </a:lnTo>
                  <a:lnTo>
                    <a:pt x="957" y="443"/>
                  </a:lnTo>
                  <a:lnTo>
                    <a:pt x="957" y="463"/>
                  </a:lnTo>
                  <a:lnTo>
                    <a:pt x="1018" y="463"/>
                  </a:lnTo>
                  <a:lnTo>
                    <a:pt x="1018" y="489"/>
                  </a:lnTo>
                  <a:lnTo>
                    <a:pt x="1084" y="489"/>
                  </a:lnTo>
                  <a:lnTo>
                    <a:pt x="1104" y="509"/>
                  </a:lnTo>
                  <a:lnTo>
                    <a:pt x="1145" y="509"/>
                  </a:lnTo>
                  <a:lnTo>
                    <a:pt x="1170" y="529"/>
                  </a:lnTo>
                  <a:lnTo>
                    <a:pt x="1211" y="529"/>
                  </a:lnTo>
                  <a:cubicBezTo>
                    <a:pt x="1211" y="550"/>
                    <a:pt x="1231" y="550"/>
                    <a:pt x="1231" y="550"/>
                  </a:cubicBezTo>
                  <a:lnTo>
                    <a:pt x="1272" y="550"/>
                  </a:lnTo>
                  <a:lnTo>
                    <a:pt x="1297" y="570"/>
                  </a:lnTo>
                  <a:lnTo>
                    <a:pt x="1358" y="570"/>
                  </a:lnTo>
                  <a:lnTo>
                    <a:pt x="1358" y="590"/>
                  </a:lnTo>
                  <a:lnTo>
                    <a:pt x="1425" y="590"/>
                  </a:lnTo>
                  <a:lnTo>
                    <a:pt x="1445" y="616"/>
                  </a:lnTo>
                  <a:lnTo>
                    <a:pt x="1486" y="616"/>
                  </a:lnTo>
                  <a:lnTo>
                    <a:pt x="1486" y="636"/>
                  </a:lnTo>
                  <a:lnTo>
                    <a:pt x="1552" y="636"/>
                  </a:lnTo>
                  <a:cubicBezTo>
                    <a:pt x="1552" y="636"/>
                    <a:pt x="1572" y="636"/>
                    <a:pt x="1572" y="656"/>
                  </a:cubicBezTo>
                  <a:lnTo>
                    <a:pt x="1613" y="656"/>
                  </a:lnTo>
                  <a:cubicBezTo>
                    <a:pt x="1633" y="656"/>
                    <a:pt x="1654" y="677"/>
                    <a:pt x="1679" y="677"/>
                  </a:cubicBezTo>
                  <a:lnTo>
                    <a:pt x="1699" y="677"/>
                  </a:lnTo>
                  <a:lnTo>
                    <a:pt x="1720" y="697"/>
                  </a:lnTo>
                  <a:lnTo>
                    <a:pt x="1781" y="697"/>
                  </a:lnTo>
                  <a:lnTo>
                    <a:pt x="1806" y="717"/>
                  </a:lnTo>
                  <a:lnTo>
                    <a:pt x="1847" y="717"/>
                  </a:lnTo>
                  <a:lnTo>
                    <a:pt x="1867" y="743"/>
                  </a:lnTo>
                  <a:lnTo>
                    <a:pt x="1954" y="743"/>
                  </a:lnTo>
                  <a:lnTo>
                    <a:pt x="1954" y="763"/>
                  </a:lnTo>
                  <a:lnTo>
                    <a:pt x="2015" y="763"/>
                  </a:lnTo>
                  <a:lnTo>
                    <a:pt x="2015" y="743"/>
                  </a:lnTo>
                  <a:lnTo>
                    <a:pt x="2015" y="717"/>
                  </a:lnTo>
                  <a:lnTo>
                    <a:pt x="2015" y="697"/>
                  </a:lnTo>
                  <a:lnTo>
                    <a:pt x="2015" y="677"/>
                  </a:lnTo>
                  <a:lnTo>
                    <a:pt x="2015" y="656"/>
                  </a:lnTo>
                  <a:lnTo>
                    <a:pt x="2015" y="636"/>
                  </a:lnTo>
                  <a:lnTo>
                    <a:pt x="2015" y="590"/>
                  </a:lnTo>
                  <a:lnTo>
                    <a:pt x="2015" y="570"/>
                  </a:lnTo>
                  <a:lnTo>
                    <a:pt x="2015" y="529"/>
                  </a:lnTo>
                  <a:lnTo>
                    <a:pt x="2015" y="509"/>
                  </a:lnTo>
                  <a:lnTo>
                    <a:pt x="1933" y="509"/>
                  </a:lnTo>
                  <a:cubicBezTo>
                    <a:pt x="1908" y="509"/>
                    <a:pt x="1887" y="489"/>
                    <a:pt x="1867" y="489"/>
                  </a:cubicBezTo>
                  <a:lnTo>
                    <a:pt x="1806" y="489"/>
                  </a:lnTo>
                  <a:lnTo>
                    <a:pt x="1781" y="463"/>
                  </a:lnTo>
                  <a:lnTo>
                    <a:pt x="1760" y="463"/>
                  </a:lnTo>
                  <a:cubicBezTo>
                    <a:pt x="1740" y="463"/>
                    <a:pt x="1720" y="463"/>
                    <a:pt x="1699" y="443"/>
                  </a:cubicBezTo>
                  <a:lnTo>
                    <a:pt x="1633" y="443"/>
                  </a:lnTo>
                  <a:lnTo>
                    <a:pt x="1613" y="422"/>
                  </a:lnTo>
                  <a:lnTo>
                    <a:pt x="1552" y="422"/>
                  </a:lnTo>
                  <a:lnTo>
                    <a:pt x="1552" y="402"/>
                  </a:lnTo>
                  <a:lnTo>
                    <a:pt x="1465" y="402"/>
                  </a:lnTo>
                  <a:lnTo>
                    <a:pt x="1445" y="382"/>
                  </a:lnTo>
                  <a:lnTo>
                    <a:pt x="1358" y="382"/>
                  </a:lnTo>
                  <a:cubicBezTo>
                    <a:pt x="1358" y="361"/>
                    <a:pt x="1338" y="361"/>
                    <a:pt x="1338" y="361"/>
                  </a:cubicBezTo>
                  <a:lnTo>
                    <a:pt x="1252" y="361"/>
                  </a:lnTo>
                  <a:lnTo>
                    <a:pt x="1252" y="336"/>
                  </a:lnTo>
                  <a:lnTo>
                    <a:pt x="1170" y="336"/>
                  </a:lnTo>
                  <a:lnTo>
                    <a:pt x="1170" y="316"/>
                  </a:lnTo>
                  <a:lnTo>
                    <a:pt x="1104" y="316"/>
                  </a:lnTo>
                  <a:cubicBezTo>
                    <a:pt x="1084" y="295"/>
                    <a:pt x="1084" y="295"/>
                    <a:pt x="1063" y="295"/>
                  </a:cubicBezTo>
                  <a:lnTo>
                    <a:pt x="1018" y="295"/>
                  </a:lnTo>
                  <a:lnTo>
                    <a:pt x="1018" y="275"/>
                  </a:lnTo>
                  <a:lnTo>
                    <a:pt x="936" y="275"/>
                  </a:lnTo>
                  <a:lnTo>
                    <a:pt x="936" y="255"/>
                  </a:lnTo>
                  <a:lnTo>
                    <a:pt x="891" y="255"/>
                  </a:lnTo>
                  <a:cubicBezTo>
                    <a:pt x="870" y="234"/>
                    <a:pt x="870" y="234"/>
                    <a:pt x="850" y="234"/>
                  </a:cubicBezTo>
                  <a:lnTo>
                    <a:pt x="829" y="234"/>
                  </a:lnTo>
                  <a:lnTo>
                    <a:pt x="829" y="209"/>
                  </a:lnTo>
                  <a:lnTo>
                    <a:pt x="763" y="209"/>
                  </a:lnTo>
                  <a:cubicBezTo>
                    <a:pt x="743" y="188"/>
                    <a:pt x="743" y="188"/>
                    <a:pt x="723" y="188"/>
                  </a:cubicBezTo>
                  <a:lnTo>
                    <a:pt x="702" y="188"/>
                  </a:lnTo>
                  <a:lnTo>
                    <a:pt x="702" y="168"/>
                  </a:lnTo>
                  <a:lnTo>
                    <a:pt x="616" y="168"/>
                  </a:lnTo>
                  <a:lnTo>
                    <a:pt x="616" y="148"/>
                  </a:lnTo>
                  <a:lnTo>
                    <a:pt x="575" y="148"/>
                  </a:lnTo>
                  <a:lnTo>
                    <a:pt x="555" y="127"/>
                  </a:lnTo>
                  <a:lnTo>
                    <a:pt x="509" y="127"/>
                  </a:lnTo>
                  <a:cubicBezTo>
                    <a:pt x="509" y="107"/>
                    <a:pt x="489" y="107"/>
                    <a:pt x="489" y="107"/>
                  </a:cubicBezTo>
                  <a:lnTo>
                    <a:pt x="468" y="107"/>
                  </a:lnTo>
                  <a:lnTo>
                    <a:pt x="468" y="82"/>
                  </a:lnTo>
                  <a:lnTo>
                    <a:pt x="428" y="82"/>
                  </a:lnTo>
                  <a:lnTo>
                    <a:pt x="407" y="61"/>
                  </a:lnTo>
                  <a:lnTo>
                    <a:pt x="362" y="61"/>
                  </a:lnTo>
                  <a:lnTo>
                    <a:pt x="362" y="41"/>
                  </a:lnTo>
                  <a:lnTo>
                    <a:pt x="321" y="41"/>
                  </a:lnTo>
                  <a:lnTo>
                    <a:pt x="321" y="21"/>
                  </a:lnTo>
                  <a:lnTo>
                    <a:pt x="280" y="21"/>
                  </a:lnTo>
                  <a:cubicBezTo>
                    <a:pt x="255" y="0"/>
                    <a:pt x="255" y="0"/>
                    <a:pt x="234" y="0"/>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0"/>
            <p:cNvSpPr/>
            <p:nvPr/>
          </p:nvSpPr>
          <p:spPr>
            <a:xfrm>
              <a:off x="2367474" y="3134084"/>
              <a:ext cx="148893" cy="73745"/>
            </a:xfrm>
            <a:custGeom>
              <a:rect b="b" l="l" r="r" t="t"/>
              <a:pathLst>
                <a:path extrusionOk="0" h="998" w="2015">
                  <a:moveTo>
                    <a:pt x="0" y="0"/>
                  </a:moveTo>
                  <a:lnTo>
                    <a:pt x="0" y="21"/>
                  </a:lnTo>
                  <a:lnTo>
                    <a:pt x="0" y="41"/>
                  </a:lnTo>
                  <a:lnTo>
                    <a:pt x="0" y="61"/>
                  </a:lnTo>
                  <a:lnTo>
                    <a:pt x="0" y="82"/>
                  </a:lnTo>
                  <a:lnTo>
                    <a:pt x="0" y="107"/>
                  </a:lnTo>
                  <a:lnTo>
                    <a:pt x="0" y="128"/>
                  </a:lnTo>
                  <a:lnTo>
                    <a:pt x="0" y="148"/>
                  </a:lnTo>
                  <a:lnTo>
                    <a:pt x="0" y="189"/>
                  </a:lnTo>
                  <a:lnTo>
                    <a:pt x="0" y="234"/>
                  </a:lnTo>
                  <a:lnTo>
                    <a:pt x="26" y="234"/>
                  </a:lnTo>
                  <a:lnTo>
                    <a:pt x="26" y="255"/>
                  </a:lnTo>
                  <a:lnTo>
                    <a:pt x="26" y="275"/>
                  </a:lnTo>
                  <a:lnTo>
                    <a:pt x="26" y="295"/>
                  </a:lnTo>
                  <a:lnTo>
                    <a:pt x="46" y="295"/>
                  </a:lnTo>
                  <a:lnTo>
                    <a:pt x="66" y="316"/>
                  </a:lnTo>
                  <a:lnTo>
                    <a:pt x="107" y="316"/>
                  </a:lnTo>
                  <a:lnTo>
                    <a:pt x="128" y="336"/>
                  </a:lnTo>
                  <a:lnTo>
                    <a:pt x="153" y="336"/>
                  </a:lnTo>
                  <a:lnTo>
                    <a:pt x="214" y="362"/>
                  </a:lnTo>
                  <a:lnTo>
                    <a:pt x="234" y="362"/>
                  </a:lnTo>
                  <a:lnTo>
                    <a:pt x="234" y="382"/>
                  </a:lnTo>
                  <a:lnTo>
                    <a:pt x="280" y="382"/>
                  </a:lnTo>
                  <a:cubicBezTo>
                    <a:pt x="300" y="382"/>
                    <a:pt x="321" y="402"/>
                    <a:pt x="362" y="402"/>
                  </a:cubicBezTo>
                  <a:lnTo>
                    <a:pt x="382" y="423"/>
                  </a:lnTo>
                  <a:lnTo>
                    <a:pt x="448" y="423"/>
                  </a:lnTo>
                  <a:lnTo>
                    <a:pt x="468" y="443"/>
                  </a:lnTo>
                  <a:lnTo>
                    <a:pt x="489" y="443"/>
                  </a:lnTo>
                  <a:lnTo>
                    <a:pt x="509" y="463"/>
                  </a:lnTo>
                  <a:cubicBezTo>
                    <a:pt x="534" y="463"/>
                    <a:pt x="555" y="463"/>
                    <a:pt x="575" y="489"/>
                  </a:cubicBezTo>
                  <a:lnTo>
                    <a:pt x="662" y="509"/>
                  </a:lnTo>
                  <a:cubicBezTo>
                    <a:pt x="662" y="509"/>
                    <a:pt x="682" y="529"/>
                    <a:pt x="702" y="529"/>
                  </a:cubicBezTo>
                  <a:lnTo>
                    <a:pt x="723" y="529"/>
                  </a:lnTo>
                  <a:lnTo>
                    <a:pt x="763" y="550"/>
                  </a:lnTo>
                  <a:lnTo>
                    <a:pt x="789" y="550"/>
                  </a:lnTo>
                  <a:cubicBezTo>
                    <a:pt x="809" y="570"/>
                    <a:pt x="809" y="570"/>
                    <a:pt x="829" y="570"/>
                  </a:cubicBezTo>
                  <a:lnTo>
                    <a:pt x="829" y="590"/>
                  </a:lnTo>
                  <a:lnTo>
                    <a:pt x="850" y="590"/>
                  </a:lnTo>
                  <a:lnTo>
                    <a:pt x="936" y="616"/>
                  </a:lnTo>
                  <a:lnTo>
                    <a:pt x="957" y="636"/>
                  </a:lnTo>
                  <a:lnTo>
                    <a:pt x="997" y="657"/>
                  </a:lnTo>
                  <a:lnTo>
                    <a:pt x="1018" y="657"/>
                  </a:lnTo>
                  <a:cubicBezTo>
                    <a:pt x="1043" y="677"/>
                    <a:pt x="1063" y="677"/>
                    <a:pt x="1084" y="677"/>
                  </a:cubicBezTo>
                  <a:lnTo>
                    <a:pt x="1084" y="697"/>
                  </a:lnTo>
                  <a:lnTo>
                    <a:pt x="1124" y="697"/>
                  </a:lnTo>
                  <a:lnTo>
                    <a:pt x="1145" y="718"/>
                  </a:lnTo>
                  <a:lnTo>
                    <a:pt x="1191" y="718"/>
                  </a:lnTo>
                  <a:lnTo>
                    <a:pt x="1211" y="743"/>
                  </a:lnTo>
                  <a:lnTo>
                    <a:pt x="1252" y="743"/>
                  </a:lnTo>
                  <a:lnTo>
                    <a:pt x="1272" y="763"/>
                  </a:lnTo>
                  <a:lnTo>
                    <a:pt x="1297" y="763"/>
                  </a:lnTo>
                  <a:cubicBezTo>
                    <a:pt x="1338" y="763"/>
                    <a:pt x="1358" y="784"/>
                    <a:pt x="1379" y="784"/>
                  </a:cubicBezTo>
                  <a:lnTo>
                    <a:pt x="1425" y="784"/>
                  </a:lnTo>
                  <a:lnTo>
                    <a:pt x="1445" y="804"/>
                  </a:lnTo>
                  <a:lnTo>
                    <a:pt x="1486" y="804"/>
                  </a:lnTo>
                  <a:lnTo>
                    <a:pt x="1486" y="824"/>
                  </a:lnTo>
                  <a:lnTo>
                    <a:pt x="1526" y="824"/>
                  </a:lnTo>
                  <a:cubicBezTo>
                    <a:pt x="1572" y="845"/>
                    <a:pt x="1592" y="845"/>
                    <a:pt x="1613" y="845"/>
                  </a:cubicBezTo>
                  <a:cubicBezTo>
                    <a:pt x="1633" y="870"/>
                    <a:pt x="1654" y="870"/>
                    <a:pt x="1654" y="870"/>
                  </a:cubicBezTo>
                  <a:lnTo>
                    <a:pt x="1679" y="891"/>
                  </a:lnTo>
                  <a:cubicBezTo>
                    <a:pt x="1699" y="891"/>
                    <a:pt x="1720" y="891"/>
                    <a:pt x="1760" y="911"/>
                  </a:cubicBezTo>
                  <a:lnTo>
                    <a:pt x="1806" y="911"/>
                  </a:lnTo>
                  <a:lnTo>
                    <a:pt x="1826" y="931"/>
                  </a:lnTo>
                  <a:cubicBezTo>
                    <a:pt x="1847" y="931"/>
                    <a:pt x="1867" y="952"/>
                    <a:pt x="1908" y="952"/>
                  </a:cubicBezTo>
                  <a:cubicBezTo>
                    <a:pt x="1933" y="952"/>
                    <a:pt x="1954" y="972"/>
                    <a:pt x="1974" y="972"/>
                  </a:cubicBezTo>
                  <a:cubicBezTo>
                    <a:pt x="1994" y="972"/>
                    <a:pt x="1994" y="972"/>
                    <a:pt x="2015" y="997"/>
                  </a:cubicBezTo>
                  <a:lnTo>
                    <a:pt x="2015" y="972"/>
                  </a:lnTo>
                  <a:lnTo>
                    <a:pt x="2015" y="952"/>
                  </a:lnTo>
                  <a:lnTo>
                    <a:pt x="2015" y="931"/>
                  </a:lnTo>
                  <a:lnTo>
                    <a:pt x="2015" y="911"/>
                  </a:lnTo>
                  <a:lnTo>
                    <a:pt x="2015" y="891"/>
                  </a:lnTo>
                  <a:lnTo>
                    <a:pt x="2015" y="870"/>
                  </a:lnTo>
                  <a:lnTo>
                    <a:pt x="2015" y="845"/>
                  </a:lnTo>
                  <a:lnTo>
                    <a:pt x="2015" y="824"/>
                  </a:lnTo>
                  <a:lnTo>
                    <a:pt x="2015" y="804"/>
                  </a:lnTo>
                  <a:lnTo>
                    <a:pt x="2015" y="784"/>
                  </a:lnTo>
                  <a:lnTo>
                    <a:pt x="2015" y="763"/>
                  </a:lnTo>
                  <a:lnTo>
                    <a:pt x="2015" y="718"/>
                  </a:lnTo>
                  <a:lnTo>
                    <a:pt x="2015" y="697"/>
                  </a:lnTo>
                  <a:lnTo>
                    <a:pt x="2015" y="657"/>
                  </a:lnTo>
                  <a:lnTo>
                    <a:pt x="2015" y="636"/>
                  </a:lnTo>
                  <a:lnTo>
                    <a:pt x="1954" y="636"/>
                  </a:lnTo>
                  <a:lnTo>
                    <a:pt x="1954" y="616"/>
                  </a:lnTo>
                  <a:lnTo>
                    <a:pt x="1867" y="616"/>
                  </a:lnTo>
                  <a:lnTo>
                    <a:pt x="1847" y="590"/>
                  </a:lnTo>
                  <a:lnTo>
                    <a:pt x="1806" y="590"/>
                  </a:lnTo>
                  <a:lnTo>
                    <a:pt x="1781" y="570"/>
                  </a:lnTo>
                  <a:lnTo>
                    <a:pt x="1720" y="570"/>
                  </a:lnTo>
                  <a:lnTo>
                    <a:pt x="1699" y="550"/>
                  </a:lnTo>
                  <a:lnTo>
                    <a:pt x="1679" y="550"/>
                  </a:lnTo>
                  <a:cubicBezTo>
                    <a:pt x="1654" y="550"/>
                    <a:pt x="1633" y="529"/>
                    <a:pt x="1613" y="529"/>
                  </a:cubicBezTo>
                  <a:lnTo>
                    <a:pt x="1572" y="529"/>
                  </a:lnTo>
                  <a:cubicBezTo>
                    <a:pt x="1572" y="509"/>
                    <a:pt x="1552" y="509"/>
                    <a:pt x="1552" y="509"/>
                  </a:cubicBezTo>
                  <a:lnTo>
                    <a:pt x="1486" y="509"/>
                  </a:lnTo>
                  <a:lnTo>
                    <a:pt x="1486" y="489"/>
                  </a:lnTo>
                  <a:lnTo>
                    <a:pt x="1445" y="489"/>
                  </a:lnTo>
                  <a:lnTo>
                    <a:pt x="1425" y="463"/>
                  </a:lnTo>
                  <a:lnTo>
                    <a:pt x="1358" y="463"/>
                  </a:lnTo>
                  <a:lnTo>
                    <a:pt x="1358" y="443"/>
                  </a:lnTo>
                  <a:lnTo>
                    <a:pt x="1297" y="443"/>
                  </a:lnTo>
                  <a:lnTo>
                    <a:pt x="1272" y="423"/>
                  </a:lnTo>
                  <a:lnTo>
                    <a:pt x="1231" y="423"/>
                  </a:lnTo>
                  <a:cubicBezTo>
                    <a:pt x="1231" y="423"/>
                    <a:pt x="1211" y="423"/>
                    <a:pt x="1211" y="402"/>
                  </a:cubicBezTo>
                  <a:lnTo>
                    <a:pt x="1170" y="402"/>
                  </a:lnTo>
                  <a:lnTo>
                    <a:pt x="1145" y="382"/>
                  </a:lnTo>
                  <a:lnTo>
                    <a:pt x="1104" y="382"/>
                  </a:lnTo>
                  <a:lnTo>
                    <a:pt x="1084" y="362"/>
                  </a:lnTo>
                  <a:lnTo>
                    <a:pt x="1018" y="362"/>
                  </a:lnTo>
                  <a:lnTo>
                    <a:pt x="1018" y="336"/>
                  </a:lnTo>
                  <a:lnTo>
                    <a:pt x="957" y="336"/>
                  </a:lnTo>
                  <a:lnTo>
                    <a:pt x="957" y="316"/>
                  </a:lnTo>
                  <a:lnTo>
                    <a:pt x="870" y="316"/>
                  </a:lnTo>
                  <a:lnTo>
                    <a:pt x="870" y="295"/>
                  </a:lnTo>
                  <a:lnTo>
                    <a:pt x="809" y="295"/>
                  </a:lnTo>
                  <a:lnTo>
                    <a:pt x="809" y="275"/>
                  </a:lnTo>
                  <a:lnTo>
                    <a:pt x="743" y="275"/>
                  </a:lnTo>
                  <a:lnTo>
                    <a:pt x="743" y="255"/>
                  </a:lnTo>
                  <a:lnTo>
                    <a:pt x="682" y="255"/>
                  </a:lnTo>
                  <a:lnTo>
                    <a:pt x="682" y="234"/>
                  </a:lnTo>
                  <a:lnTo>
                    <a:pt x="616" y="234"/>
                  </a:lnTo>
                  <a:lnTo>
                    <a:pt x="616" y="209"/>
                  </a:lnTo>
                  <a:lnTo>
                    <a:pt x="575" y="209"/>
                  </a:lnTo>
                  <a:cubicBezTo>
                    <a:pt x="555" y="209"/>
                    <a:pt x="555" y="209"/>
                    <a:pt x="555" y="189"/>
                  </a:cubicBezTo>
                  <a:lnTo>
                    <a:pt x="489" y="189"/>
                  </a:lnTo>
                  <a:lnTo>
                    <a:pt x="489" y="168"/>
                  </a:lnTo>
                  <a:lnTo>
                    <a:pt x="428" y="168"/>
                  </a:lnTo>
                  <a:lnTo>
                    <a:pt x="407" y="148"/>
                  </a:lnTo>
                  <a:lnTo>
                    <a:pt x="362" y="148"/>
                  </a:lnTo>
                  <a:lnTo>
                    <a:pt x="341" y="128"/>
                  </a:lnTo>
                  <a:lnTo>
                    <a:pt x="300" y="128"/>
                  </a:lnTo>
                  <a:cubicBezTo>
                    <a:pt x="280" y="107"/>
                    <a:pt x="255" y="107"/>
                    <a:pt x="234" y="107"/>
                  </a:cubicBezTo>
                  <a:lnTo>
                    <a:pt x="214" y="107"/>
                  </a:lnTo>
                  <a:lnTo>
                    <a:pt x="214" y="82"/>
                  </a:lnTo>
                  <a:lnTo>
                    <a:pt x="153" y="82"/>
                  </a:lnTo>
                  <a:lnTo>
                    <a:pt x="128" y="61"/>
                  </a:lnTo>
                  <a:lnTo>
                    <a:pt x="87" y="61"/>
                  </a:lnTo>
                  <a:lnTo>
                    <a:pt x="87" y="41"/>
                  </a:lnTo>
                  <a:lnTo>
                    <a:pt x="46" y="41"/>
                  </a:lnTo>
                  <a:lnTo>
                    <a:pt x="46" y="21"/>
                  </a:lnTo>
                  <a:lnTo>
                    <a:pt x="26" y="21"/>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0"/>
            <p:cNvSpPr/>
            <p:nvPr/>
          </p:nvSpPr>
          <p:spPr>
            <a:xfrm>
              <a:off x="2364444" y="3152852"/>
              <a:ext cx="74" cy="1626"/>
            </a:xfrm>
            <a:custGeom>
              <a:rect b="b" l="l" r="r" t="t"/>
              <a:pathLst>
                <a:path extrusionOk="0" h="22" w="1">
                  <a:moveTo>
                    <a:pt x="1" y="21"/>
                  </a:moveTo>
                  <a:lnTo>
                    <a:pt x="1" y="21"/>
                  </a:lnTo>
                  <a:lnTo>
                    <a:pt x="1" y="21"/>
                  </a:ln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0"/>
            <p:cNvSpPr/>
            <p:nvPr/>
          </p:nvSpPr>
          <p:spPr>
            <a:xfrm>
              <a:off x="2369321" y="3141990"/>
              <a:ext cx="51577" cy="29779"/>
            </a:xfrm>
            <a:custGeom>
              <a:rect b="b" l="l" r="r" t="t"/>
              <a:pathLst>
                <a:path extrusionOk="0" h="403" w="698">
                  <a:moveTo>
                    <a:pt x="128" y="21"/>
                  </a:moveTo>
                  <a:cubicBezTo>
                    <a:pt x="103" y="21"/>
                    <a:pt x="103" y="41"/>
                    <a:pt x="82" y="41"/>
                  </a:cubicBezTo>
                  <a:lnTo>
                    <a:pt x="62" y="61"/>
                  </a:lnTo>
                  <a:lnTo>
                    <a:pt x="62" y="82"/>
                  </a:lnTo>
                  <a:cubicBezTo>
                    <a:pt x="41" y="102"/>
                    <a:pt x="41" y="102"/>
                    <a:pt x="41" y="127"/>
                  </a:cubicBezTo>
                  <a:lnTo>
                    <a:pt x="21" y="148"/>
                  </a:lnTo>
                  <a:lnTo>
                    <a:pt x="1" y="168"/>
                  </a:lnTo>
                  <a:lnTo>
                    <a:pt x="1" y="188"/>
                  </a:lnTo>
                  <a:lnTo>
                    <a:pt x="21" y="188"/>
                  </a:lnTo>
                  <a:cubicBezTo>
                    <a:pt x="21" y="168"/>
                    <a:pt x="41" y="148"/>
                    <a:pt x="62" y="127"/>
                  </a:cubicBezTo>
                  <a:lnTo>
                    <a:pt x="62" y="102"/>
                  </a:lnTo>
                  <a:lnTo>
                    <a:pt x="82" y="82"/>
                  </a:lnTo>
                  <a:lnTo>
                    <a:pt x="103" y="61"/>
                  </a:lnTo>
                  <a:lnTo>
                    <a:pt x="103" y="41"/>
                  </a:lnTo>
                  <a:cubicBezTo>
                    <a:pt x="128" y="41"/>
                    <a:pt x="128" y="41"/>
                    <a:pt x="128" y="21"/>
                  </a:cubicBezTo>
                  <a:close/>
                  <a:moveTo>
                    <a:pt x="128" y="0"/>
                  </a:moveTo>
                  <a:lnTo>
                    <a:pt x="128" y="21"/>
                  </a:lnTo>
                  <a:lnTo>
                    <a:pt x="148" y="21"/>
                  </a:lnTo>
                  <a:cubicBezTo>
                    <a:pt x="169" y="41"/>
                    <a:pt x="169" y="61"/>
                    <a:pt x="189" y="82"/>
                  </a:cubicBezTo>
                  <a:lnTo>
                    <a:pt x="189" y="102"/>
                  </a:lnTo>
                  <a:cubicBezTo>
                    <a:pt x="189" y="127"/>
                    <a:pt x="189" y="127"/>
                    <a:pt x="209" y="148"/>
                  </a:cubicBezTo>
                  <a:lnTo>
                    <a:pt x="209" y="188"/>
                  </a:lnTo>
                  <a:cubicBezTo>
                    <a:pt x="230" y="209"/>
                    <a:pt x="230" y="209"/>
                    <a:pt x="230" y="229"/>
                  </a:cubicBezTo>
                  <a:lnTo>
                    <a:pt x="230" y="255"/>
                  </a:lnTo>
                  <a:lnTo>
                    <a:pt x="255" y="255"/>
                  </a:lnTo>
                  <a:lnTo>
                    <a:pt x="255" y="229"/>
                  </a:lnTo>
                  <a:lnTo>
                    <a:pt x="275" y="229"/>
                  </a:lnTo>
                  <a:lnTo>
                    <a:pt x="275" y="209"/>
                  </a:lnTo>
                  <a:lnTo>
                    <a:pt x="296" y="188"/>
                  </a:lnTo>
                  <a:lnTo>
                    <a:pt x="316" y="168"/>
                  </a:lnTo>
                  <a:lnTo>
                    <a:pt x="316" y="148"/>
                  </a:lnTo>
                  <a:lnTo>
                    <a:pt x="337" y="148"/>
                  </a:lnTo>
                  <a:lnTo>
                    <a:pt x="337" y="127"/>
                  </a:lnTo>
                  <a:lnTo>
                    <a:pt x="357" y="102"/>
                  </a:lnTo>
                  <a:lnTo>
                    <a:pt x="382" y="82"/>
                  </a:lnTo>
                  <a:lnTo>
                    <a:pt x="403" y="82"/>
                  </a:lnTo>
                  <a:lnTo>
                    <a:pt x="403" y="102"/>
                  </a:lnTo>
                  <a:lnTo>
                    <a:pt x="423" y="127"/>
                  </a:lnTo>
                  <a:lnTo>
                    <a:pt x="423" y="148"/>
                  </a:lnTo>
                  <a:cubicBezTo>
                    <a:pt x="423" y="168"/>
                    <a:pt x="423" y="168"/>
                    <a:pt x="443" y="188"/>
                  </a:cubicBezTo>
                  <a:lnTo>
                    <a:pt x="443" y="229"/>
                  </a:lnTo>
                  <a:cubicBezTo>
                    <a:pt x="464" y="255"/>
                    <a:pt x="464" y="275"/>
                    <a:pt x="464" y="275"/>
                  </a:cubicBezTo>
                  <a:lnTo>
                    <a:pt x="464" y="295"/>
                  </a:lnTo>
                  <a:lnTo>
                    <a:pt x="464" y="316"/>
                  </a:lnTo>
                  <a:lnTo>
                    <a:pt x="464" y="336"/>
                  </a:lnTo>
                  <a:lnTo>
                    <a:pt x="484" y="336"/>
                  </a:lnTo>
                  <a:lnTo>
                    <a:pt x="509" y="316"/>
                  </a:lnTo>
                  <a:lnTo>
                    <a:pt x="509" y="295"/>
                  </a:lnTo>
                  <a:lnTo>
                    <a:pt x="509" y="275"/>
                  </a:lnTo>
                  <a:lnTo>
                    <a:pt x="484" y="295"/>
                  </a:lnTo>
                  <a:lnTo>
                    <a:pt x="484" y="255"/>
                  </a:lnTo>
                  <a:cubicBezTo>
                    <a:pt x="464" y="229"/>
                    <a:pt x="464" y="209"/>
                    <a:pt x="464" y="188"/>
                  </a:cubicBezTo>
                  <a:lnTo>
                    <a:pt x="443" y="168"/>
                  </a:lnTo>
                  <a:lnTo>
                    <a:pt x="443" y="148"/>
                  </a:lnTo>
                  <a:lnTo>
                    <a:pt x="443" y="127"/>
                  </a:lnTo>
                  <a:lnTo>
                    <a:pt x="423" y="102"/>
                  </a:lnTo>
                  <a:lnTo>
                    <a:pt x="423" y="82"/>
                  </a:lnTo>
                  <a:lnTo>
                    <a:pt x="403" y="61"/>
                  </a:lnTo>
                  <a:lnTo>
                    <a:pt x="382" y="61"/>
                  </a:lnTo>
                  <a:cubicBezTo>
                    <a:pt x="382" y="61"/>
                    <a:pt x="357" y="61"/>
                    <a:pt x="357" y="82"/>
                  </a:cubicBezTo>
                  <a:lnTo>
                    <a:pt x="337" y="102"/>
                  </a:lnTo>
                  <a:lnTo>
                    <a:pt x="316" y="127"/>
                  </a:lnTo>
                  <a:lnTo>
                    <a:pt x="296" y="127"/>
                  </a:lnTo>
                  <a:lnTo>
                    <a:pt x="296" y="148"/>
                  </a:lnTo>
                  <a:lnTo>
                    <a:pt x="275" y="168"/>
                  </a:lnTo>
                  <a:cubicBezTo>
                    <a:pt x="275" y="188"/>
                    <a:pt x="275" y="188"/>
                    <a:pt x="255" y="209"/>
                  </a:cubicBezTo>
                  <a:cubicBezTo>
                    <a:pt x="230" y="188"/>
                    <a:pt x="230" y="188"/>
                    <a:pt x="230" y="168"/>
                  </a:cubicBezTo>
                  <a:cubicBezTo>
                    <a:pt x="230" y="148"/>
                    <a:pt x="230" y="127"/>
                    <a:pt x="209" y="102"/>
                  </a:cubicBezTo>
                  <a:cubicBezTo>
                    <a:pt x="209" y="82"/>
                    <a:pt x="209" y="82"/>
                    <a:pt x="189" y="61"/>
                  </a:cubicBezTo>
                  <a:cubicBezTo>
                    <a:pt x="189" y="41"/>
                    <a:pt x="189" y="41"/>
                    <a:pt x="169" y="21"/>
                  </a:cubicBezTo>
                  <a:lnTo>
                    <a:pt x="169" y="0"/>
                  </a:lnTo>
                  <a:close/>
                  <a:moveTo>
                    <a:pt x="591" y="148"/>
                  </a:moveTo>
                  <a:lnTo>
                    <a:pt x="591" y="168"/>
                  </a:lnTo>
                  <a:cubicBezTo>
                    <a:pt x="570" y="188"/>
                    <a:pt x="550" y="188"/>
                    <a:pt x="550" y="209"/>
                  </a:cubicBezTo>
                  <a:lnTo>
                    <a:pt x="530" y="229"/>
                  </a:lnTo>
                  <a:lnTo>
                    <a:pt x="509" y="255"/>
                  </a:lnTo>
                  <a:lnTo>
                    <a:pt x="509" y="275"/>
                  </a:lnTo>
                  <a:lnTo>
                    <a:pt x="530" y="255"/>
                  </a:lnTo>
                  <a:lnTo>
                    <a:pt x="550" y="255"/>
                  </a:lnTo>
                  <a:cubicBezTo>
                    <a:pt x="550" y="229"/>
                    <a:pt x="570" y="209"/>
                    <a:pt x="570" y="209"/>
                  </a:cubicBezTo>
                  <a:lnTo>
                    <a:pt x="591" y="188"/>
                  </a:lnTo>
                  <a:lnTo>
                    <a:pt x="611" y="188"/>
                  </a:lnTo>
                  <a:lnTo>
                    <a:pt x="611" y="168"/>
                  </a:lnTo>
                  <a:lnTo>
                    <a:pt x="637" y="168"/>
                  </a:lnTo>
                  <a:cubicBezTo>
                    <a:pt x="657" y="188"/>
                    <a:pt x="657" y="188"/>
                    <a:pt x="657" y="209"/>
                  </a:cubicBezTo>
                  <a:cubicBezTo>
                    <a:pt x="657" y="229"/>
                    <a:pt x="657" y="255"/>
                    <a:pt x="677" y="255"/>
                  </a:cubicBezTo>
                  <a:lnTo>
                    <a:pt x="677" y="316"/>
                  </a:lnTo>
                  <a:lnTo>
                    <a:pt x="677" y="356"/>
                  </a:lnTo>
                  <a:cubicBezTo>
                    <a:pt x="677" y="356"/>
                    <a:pt x="677" y="382"/>
                    <a:pt x="698" y="402"/>
                  </a:cubicBezTo>
                  <a:lnTo>
                    <a:pt x="698" y="356"/>
                  </a:lnTo>
                  <a:lnTo>
                    <a:pt x="698" y="336"/>
                  </a:lnTo>
                  <a:lnTo>
                    <a:pt x="698" y="275"/>
                  </a:lnTo>
                  <a:cubicBezTo>
                    <a:pt x="698" y="255"/>
                    <a:pt x="677" y="255"/>
                    <a:pt x="677" y="229"/>
                  </a:cubicBezTo>
                  <a:lnTo>
                    <a:pt x="677" y="209"/>
                  </a:lnTo>
                  <a:cubicBezTo>
                    <a:pt x="677" y="188"/>
                    <a:pt x="677" y="188"/>
                    <a:pt x="657" y="168"/>
                  </a:cubicBezTo>
                  <a:lnTo>
                    <a:pt x="657" y="148"/>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0"/>
            <p:cNvSpPr/>
            <p:nvPr/>
          </p:nvSpPr>
          <p:spPr>
            <a:xfrm>
              <a:off x="2420824" y="3158912"/>
              <a:ext cx="92513" cy="44040"/>
            </a:xfrm>
            <a:custGeom>
              <a:rect b="b" l="l" r="r" t="t"/>
              <a:pathLst>
                <a:path extrusionOk="0" h="596" w="1252">
                  <a:moveTo>
                    <a:pt x="870" y="214"/>
                  </a:moveTo>
                  <a:lnTo>
                    <a:pt x="870" y="234"/>
                  </a:lnTo>
                  <a:lnTo>
                    <a:pt x="891" y="234"/>
                  </a:lnTo>
                  <a:lnTo>
                    <a:pt x="891" y="214"/>
                  </a:lnTo>
                  <a:close/>
                  <a:moveTo>
                    <a:pt x="128" y="0"/>
                  </a:moveTo>
                  <a:lnTo>
                    <a:pt x="107" y="26"/>
                  </a:lnTo>
                  <a:lnTo>
                    <a:pt x="87" y="46"/>
                  </a:lnTo>
                  <a:cubicBezTo>
                    <a:pt x="67" y="46"/>
                    <a:pt x="67" y="66"/>
                    <a:pt x="41" y="87"/>
                  </a:cubicBezTo>
                  <a:cubicBezTo>
                    <a:pt x="41" y="87"/>
                    <a:pt x="41" y="107"/>
                    <a:pt x="21" y="107"/>
                  </a:cubicBezTo>
                  <a:cubicBezTo>
                    <a:pt x="21" y="127"/>
                    <a:pt x="21" y="127"/>
                    <a:pt x="1" y="153"/>
                  </a:cubicBezTo>
                  <a:lnTo>
                    <a:pt x="1" y="173"/>
                  </a:lnTo>
                  <a:cubicBezTo>
                    <a:pt x="21" y="173"/>
                    <a:pt x="21" y="153"/>
                    <a:pt x="21" y="153"/>
                  </a:cubicBezTo>
                  <a:lnTo>
                    <a:pt x="41" y="127"/>
                  </a:lnTo>
                  <a:cubicBezTo>
                    <a:pt x="67" y="107"/>
                    <a:pt x="67" y="87"/>
                    <a:pt x="87" y="66"/>
                  </a:cubicBezTo>
                  <a:lnTo>
                    <a:pt x="107" y="46"/>
                  </a:lnTo>
                  <a:lnTo>
                    <a:pt x="128" y="26"/>
                  </a:lnTo>
                  <a:lnTo>
                    <a:pt x="148" y="26"/>
                  </a:lnTo>
                  <a:lnTo>
                    <a:pt x="169" y="46"/>
                  </a:lnTo>
                  <a:cubicBezTo>
                    <a:pt x="169" y="66"/>
                    <a:pt x="169" y="66"/>
                    <a:pt x="194" y="87"/>
                  </a:cubicBezTo>
                  <a:lnTo>
                    <a:pt x="194" y="107"/>
                  </a:lnTo>
                  <a:lnTo>
                    <a:pt x="194" y="127"/>
                  </a:lnTo>
                  <a:lnTo>
                    <a:pt x="214" y="153"/>
                  </a:lnTo>
                  <a:lnTo>
                    <a:pt x="214" y="173"/>
                  </a:lnTo>
                  <a:lnTo>
                    <a:pt x="214" y="193"/>
                  </a:lnTo>
                  <a:lnTo>
                    <a:pt x="214" y="214"/>
                  </a:lnTo>
                  <a:cubicBezTo>
                    <a:pt x="235" y="234"/>
                    <a:pt x="235" y="234"/>
                    <a:pt x="235" y="254"/>
                  </a:cubicBezTo>
                  <a:lnTo>
                    <a:pt x="235" y="280"/>
                  </a:lnTo>
                  <a:lnTo>
                    <a:pt x="235" y="300"/>
                  </a:lnTo>
                  <a:lnTo>
                    <a:pt x="255" y="300"/>
                  </a:lnTo>
                  <a:lnTo>
                    <a:pt x="275" y="280"/>
                  </a:lnTo>
                  <a:lnTo>
                    <a:pt x="275" y="254"/>
                  </a:lnTo>
                  <a:lnTo>
                    <a:pt x="296" y="234"/>
                  </a:lnTo>
                  <a:lnTo>
                    <a:pt x="296" y="214"/>
                  </a:lnTo>
                  <a:lnTo>
                    <a:pt x="321" y="214"/>
                  </a:lnTo>
                  <a:lnTo>
                    <a:pt x="321" y="193"/>
                  </a:lnTo>
                  <a:lnTo>
                    <a:pt x="341" y="173"/>
                  </a:lnTo>
                  <a:lnTo>
                    <a:pt x="341" y="153"/>
                  </a:lnTo>
                  <a:lnTo>
                    <a:pt x="362" y="127"/>
                  </a:lnTo>
                  <a:lnTo>
                    <a:pt x="382" y="107"/>
                  </a:lnTo>
                  <a:lnTo>
                    <a:pt x="382" y="87"/>
                  </a:lnTo>
                  <a:lnTo>
                    <a:pt x="402" y="107"/>
                  </a:lnTo>
                  <a:cubicBezTo>
                    <a:pt x="402" y="127"/>
                    <a:pt x="402" y="153"/>
                    <a:pt x="423" y="173"/>
                  </a:cubicBezTo>
                  <a:cubicBezTo>
                    <a:pt x="423" y="193"/>
                    <a:pt x="423" y="214"/>
                    <a:pt x="448" y="234"/>
                  </a:cubicBezTo>
                  <a:cubicBezTo>
                    <a:pt x="448" y="254"/>
                    <a:pt x="448" y="280"/>
                    <a:pt x="469" y="300"/>
                  </a:cubicBezTo>
                  <a:lnTo>
                    <a:pt x="469" y="321"/>
                  </a:lnTo>
                  <a:lnTo>
                    <a:pt x="469" y="341"/>
                  </a:lnTo>
                  <a:lnTo>
                    <a:pt x="469" y="361"/>
                  </a:lnTo>
                  <a:lnTo>
                    <a:pt x="509" y="361"/>
                  </a:lnTo>
                  <a:lnTo>
                    <a:pt x="509" y="341"/>
                  </a:lnTo>
                  <a:lnTo>
                    <a:pt x="509" y="321"/>
                  </a:lnTo>
                  <a:cubicBezTo>
                    <a:pt x="530" y="300"/>
                    <a:pt x="530" y="280"/>
                    <a:pt x="550" y="280"/>
                  </a:cubicBezTo>
                  <a:lnTo>
                    <a:pt x="550" y="234"/>
                  </a:lnTo>
                  <a:cubicBezTo>
                    <a:pt x="575" y="234"/>
                    <a:pt x="575" y="214"/>
                    <a:pt x="596" y="214"/>
                  </a:cubicBezTo>
                  <a:cubicBezTo>
                    <a:pt x="596" y="193"/>
                    <a:pt x="596" y="193"/>
                    <a:pt x="616" y="173"/>
                  </a:cubicBezTo>
                  <a:lnTo>
                    <a:pt x="636" y="153"/>
                  </a:lnTo>
                  <a:lnTo>
                    <a:pt x="636" y="173"/>
                  </a:lnTo>
                  <a:lnTo>
                    <a:pt x="636" y="193"/>
                  </a:lnTo>
                  <a:cubicBezTo>
                    <a:pt x="657" y="193"/>
                    <a:pt x="657" y="214"/>
                    <a:pt x="657" y="214"/>
                  </a:cubicBezTo>
                  <a:lnTo>
                    <a:pt x="657" y="254"/>
                  </a:lnTo>
                  <a:lnTo>
                    <a:pt x="677" y="280"/>
                  </a:lnTo>
                  <a:lnTo>
                    <a:pt x="677" y="300"/>
                  </a:lnTo>
                  <a:lnTo>
                    <a:pt x="677" y="321"/>
                  </a:lnTo>
                  <a:lnTo>
                    <a:pt x="677" y="341"/>
                  </a:lnTo>
                  <a:cubicBezTo>
                    <a:pt x="677" y="361"/>
                    <a:pt x="677" y="382"/>
                    <a:pt x="703" y="407"/>
                  </a:cubicBezTo>
                  <a:lnTo>
                    <a:pt x="703" y="427"/>
                  </a:lnTo>
                  <a:cubicBezTo>
                    <a:pt x="723" y="427"/>
                    <a:pt x="723" y="407"/>
                    <a:pt x="723" y="407"/>
                  </a:cubicBezTo>
                  <a:cubicBezTo>
                    <a:pt x="723" y="382"/>
                    <a:pt x="723" y="382"/>
                    <a:pt x="743" y="361"/>
                  </a:cubicBezTo>
                  <a:cubicBezTo>
                    <a:pt x="743" y="341"/>
                    <a:pt x="743" y="341"/>
                    <a:pt x="764" y="321"/>
                  </a:cubicBezTo>
                  <a:lnTo>
                    <a:pt x="764" y="300"/>
                  </a:lnTo>
                  <a:cubicBezTo>
                    <a:pt x="784" y="280"/>
                    <a:pt x="784" y="280"/>
                    <a:pt x="804" y="254"/>
                  </a:cubicBezTo>
                  <a:cubicBezTo>
                    <a:pt x="804" y="254"/>
                    <a:pt x="830" y="234"/>
                    <a:pt x="850" y="234"/>
                  </a:cubicBezTo>
                  <a:lnTo>
                    <a:pt x="850" y="214"/>
                  </a:lnTo>
                  <a:lnTo>
                    <a:pt x="870" y="214"/>
                  </a:lnTo>
                  <a:lnTo>
                    <a:pt x="870" y="193"/>
                  </a:lnTo>
                  <a:lnTo>
                    <a:pt x="850" y="193"/>
                  </a:lnTo>
                  <a:lnTo>
                    <a:pt x="830" y="214"/>
                  </a:lnTo>
                  <a:cubicBezTo>
                    <a:pt x="804" y="214"/>
                    <a:pt x="804" y="234"/>
                    <a:pt x="804" y="234"/>
                  </a:cubicBezTo>
                  <a:cubicBezTo>
                    <a:pt x="784" y="234"/>
                    <a:pt x="784" y="254"/>
                    <a:pt x="784" y="254"/>
                  </a:cubicBezTo>
                  <a:lnTo>
                    <a:pt x="764" y="280"/>
                  </a:lnTo>
                  <a:lnTo>
                    <a:pt x="743" y="300"/>
                  </a:lnTo>
                  <a:lnTo>
                    <a:pt x="723" y="321"/>
                  </a:lnTo>
                  <a:lnTo>
                    <a:pt x="723" y="361"/>
                  </a:lnTo>
                  <a:lnTo>
                    <a:pt x="703" y="361"/>
                  </a:lnTo>
                  <a:lnTo>
                    <a:pt x="703" y="341"/>
                  </a:lnTo>
                  <a:lnTo>
                    <a:pt x="703" y="300"/>
                  </a:lnTo>
                  <a:lnTo>
                    <a:pt x="703" y="280"/>
                  </a:lnTo>
                  <a:cubicBezTo>
                    <a:pt x="703" y="254"/>
                    <a:pt x="677" y="254"/>
                    <a:pt x="677" y="234"/>
                  </a:cubicBezTo>
                  <a:lnTo>
                    <a:pt x="677" y="214"/>
                  </a:lnTo>
                  <a:cubicBezTo>
                    <a:pt x="657" y="193"/>
                    <a:pt x="657" y="173"/>
                    <a:pt x="657" y="153"/>
                  </a:cubicBezTo>
                  <a:lnTo>
                    <a:pt x="636" y="127"/>
                  </a:lnTo>
                  <a:lnTo>
                    <a:pt x="616" y="153"/>
                  </a:lnTo>
                  <a:cubicBezTo>
                    <a:pt x="596" y="153"/>
                    <a:pt x="596" y="173"/>
                    <a:pt x="596" y="173"/>
                  </a:cubicBezTo>
                  <a:cubicBezTo>
                    <a:pt x="575" y="173"/>
                    <a:pt x="575" y="193"/>
                    <a:pt x="575" y="214"/>
                  </a:cubicBezTo>
                  <a:cubicBezTo>
                    <a:pt x="550" y="214"/>
                    <a:pt x="550" y="234"/>
                    <a:pt x="530" y="234"/>
                  </a:cubicBezTo>
                  <a:cubicBezTo>
                    <a:pt x="530" y="254"/>
                    <a:pt x="509" y="280"/>
                    <a:pt x="509" y="300"/>
                  </a:cubicBezTo>
                  <a:lnTo>
                    <a:pt x="489" y="321"/>
                  </a:lnTo>
                  <a:lnTo>
                    <a:pt x="489" y="300"/>
                  </a:lnTo>
                  <a:cubicBezTo>
                    <a:pt x="469" y="280"/>
                    <a:pt x="469" y="254"/>
                    <a:pt x="469" y="234"/>
                  </a:cubicBezTo>
                  <a:cubicBezTo>
                    <a:pt x="448" y="214"/>
                    <a:pt x="448" y="193"/>
                    <a:pt x="448" y="173"/>
                  </a:cubicBezTo>
                  <a:cubicBezTo>
                    <a:pt x="423" y="153"/>
                    <a:pt x="423" y="127"/>
                    <a:pt x="423" y="107"/>
                  </a:cubicBezTo>
                  <a:lnTo>
                    <a:pt x="402" y="87"/>
                  </a:lnTo>
                  <a:lnTo>
                    <a:pt x="402" y="66"/>
                  </a:lnTo>
                  <a:lnTo>
                    <a:pt x="382" y="66"/>
                  </a:lnTo>
                  <a:lnTo>
                    <a:pt x="362" y="87"/>
                  </a:lnTo>
                  <a:cubicBezTo>
                    <a:pt x="362" y="107"/>
                    <a:pt x="341" y="127"/>
                    <a:pt x="321" y="127"/>
                  </a:cubicBezTo>
                  <a:cubicBezTo>
                    <a:pt x="321" y="153"/>
                    <a:pt x="296" y="173"/>
                    <a:pt x="296" y="193"/>
                  </a:cubicBezTo>
                  <a:lnTo>
                    <a:pt x="275" y="214"/>
                  </a:lnTo>
                  <a:cubicBezTo>
                    <a:pt x="275" y="234"/>
                    <a:pt x="275" y="234"/>
                    <a:pt x="255" y="254"/>
                  </a:cubicBezTo>
                  <a:lnTo>
                    <a:pt x="255" y="234"/>
                  </a:lnTo>
                  <a:cubicBezTo>
                    <a:pt x="235" y="214"/>
                    <a:pt x="235" y="214"/>
                    <a:pt x="235" y="193"/>
                  </a:cubicBezTo>
                  <a:lnTo>
                    <a:pt x="235" y="173"/>
                  </a:lnTo>
                  <a:cubicBezTo>
                    <a:pt x="235" y="153"/>
                    <a:pt x="235" y="153"/>
                    <a:pt x="214" y="127"/>
                  </a:cubicBezTo>
                  <a:lnTo>
                    <a:pt x="214" y="107"/>
                  </a:lnTo>
                  <a:lnTo>
                    <a:pt x="214" y="87"/>
                  </a:lnTo>
                  <a:lnTo>
                    <a:pt x="194" y="66"/>
                  </a:lnTo>
                  <a:lnTo>
                    <a:pt x="194" y="46"/>
                  </a:lnTo>
                  <a:cubicBezTo>
                    <a:pt x="169" y="26"/>
                    <a:pt x="169" y="26"/>
                    <a:pt x="169" y="0"/>
                  </a:cubicBezTo>
                  <a:close/>
                  <a:moveTo>
                    <a:pt x="1125" y="300"/>
                  </a:moveTo>
                  <a:lnTo>
                    <a:pt x="1125" y="321"/>
                  </a:lnTo>
                  <a:lnTo>
                    <a:pt x="1145" y="341"/>
                  </a:lnTo>
                  <a:lnTo>
                    <a:pt x="1145" y="361"/>
                  </a:lnTo>
                  <a:cubicBezTo>
                    <a:pt x="1145" y="382"/>
                    <a:pt x="1165" y="382"/>
                    <a:pt x="1165" y="407"/>
                  </a:cubicBezTo>
                  <a:lnTo>
                    <a:pt x="1186" y="427"/>
                  </a:lnTo>
                  <a:lnTo>
                    <a:pt x="1186" y="407"/>
                  </a:lnTo>
                  <a:lnTo>
                    <a:pt x="1186" y="382"/>
                  </a:lnTo>
                  <a:cubicBezTo>
                    <a:pt x="1165" y="361"/>
                    <a:pt x="1165" y="361"/>
                    <a:pt x="1165" y="341"/>
                  </a:cubicBezTo>
                  <a:cubicBezTo>
                    <a:pt x="1165" y="341"/>
                    <a:pt x="1165" y="321"/>
                    <a:pt x="1145" y="321"/>
                  </a:cubicBezTo>
                  <a:lnTo>
                    <a:pt x="1145" y="300"/>
                  </a:lnTo>
                  <a:close/>
                  <a:moveTo>
                    <a:pt x="891" y="234"/>
                  </a:moveTo>
                  <a:lnTo>
                    <a:pt x="891" y="280"/>
                  </a:lnTo>
                  <a:cubicBezTo>
                    <a:pt x="911" y="300"/>
                    <a:pt x="911" y="321"/>
                    <a:pt x="911" y="341"/>
                  </a:cubicBezTo>
                  <a:cubicBezTo>
                    <a:pt x="932" y="341"/>
                    <a:pt x="932" y="361"/>
                    <a:pt x="932" y="361"/>
                  </a:cubicBezTo>
                  <a:lnTo>
                    <a:pt x="932" y="407"/>
                  </a:lnTo>
                  <a:cubicBezTo>
                    <a:pt x="957" y="427"/>
                    <a:pt x="957" y="448"/>
                    <a:pt x="957" y="468"/>
                  </a:cubicBezTo>
                  <a:cubicBezTo>
                    <a:pt x="957" y="468"/>
                    <a:pt x="977" y="468"/>
                    <a:pt x="977" y="488"/>
                  </a:cubicBezTo>
                  <a:lnTo>
                    <a:pt x="977" y="509"/>
                  </a:lnTo>
                  <a:cubicBezTo>
                    <a:pt x="998" y="509"/>
                    <a:pt x="998" y="488"/>
                    <a:pt x="998" y="488"/>
                  </a:cubicBezTo>
                  <a:cubicBezTo>
                    <a:pt x="998" y="468"/>
                    <a:pt x="998" y="468"/>
                    <a:pt x="1018" y="448"/>
                  </a:cubicBezTo>
                  <a:lnTo>
                    <a:pt x="1018" y="427"/>
                  </a:lnTo>
                  <a:cubicBezTo>
                    <a:pt x="1018" y="407"/>
                    <a:pt x="1038" y="407"/>
                    <a:pt x="1038" y="382"/>
                  </a:cubicBezTo>
                  <a:cubicBezTo>
                    <a:pt x="1059" y="382"/>
                    <a:pt x="1059" y="361"/>
                    <a:pt x="1084" y="341"/>
                  </a:cubicBezTo>
                  <a:lnTo>
                    <a:pt x="1104" y="321"/>
                  </a:lnTo>
                  <a:lnTo>
                    <a:pt x="1125" y="300"/>
                  </a:lnTo>
                  <a:lnTo>
                    <a:pt x="1125" y="280"/>
                  </a:lnTo>
                  <a:lnTo>
                    <a:pt x="1104" y="280"/>
                  </a:lnTo>
                  <a:lnTo>
                    <a:pt x="1104" y="300"/>
                  </a:lnTo>
                  <a:lnTo>
                    <a:pt x="1084" y="300"/>
                  </a:lnTo>
                  <a:cubicBezTo>
                    <a:pt x="1084" y="321"/>
                    <a:pt x="1059" y="321"/>
                    <a:pt x="1059" y="341"/>
                  </a:cubicBezTo>
                  <a:cubicBezTo>
                    <a:pt x="1059" y="341"/>
                    <a:pt x="1038" y="341"/>
                    <a:pt x="1038" y="361"/>
                  </a:cubicBezTo>
                  <a:lnTo>
                    <a:pt x="1018" y="382"/>
                  </a:lnTo>
                  <a:cubicBezTo>
                    <a:pt x="998" y="407"/>
                    <a:pt x="998" y="407"/>
                    <a:pt x="998" y="427"/>
                  </a:cubicBezTo>
                  <a:lnTo>
                    <a:pt x="998" y="448"/>
                  </a:lnTo>
                  <a:lnTo>
                    <a:pt x="977" y="468"/>
                  </a:lnTo>
                  <a:lnTo>
                    <a:pt x="977" y="427"/>
                  </a:lnTo>
                  <a:cubicBezTo>
                    <a:pt x="977" y="427"/>
                    <a:pt x="977" y="407"/>
                    <a:pt x="957" y="407"/>
                  </a:cubicBezTo>
                  <a:lnTo>
                    <a:pt x="957" y="361"/>
                  </a:lnTo>
                  <a:cubicBezTo>
                    <a:pt x="957" y="361"/>
                    <a:pt x="957" y="341"/>
                    <a:pt x="932" y="341"/>
                  </a:cubicBezTo>
                  <a:lnTo>
                    <a:pt x="932" y="300"/>
                  </a:lnTo>
                  <a:cubicBezTo>
                    <a:pt x="911" y="280"/>
                    <a:pt x="911" y="254"/>
                    <a:pt x="891" y="234"/>
                  </a:cubicBezTo>
                  <a:close/>
                  <a:moveTo>
                    <a:pt x="1186" y="427"/>
                  </a:moveTo>
                  <a:lnTo>
                    <a:pt x="1186" y="448"/>
                  </a:lnTo>
                  <a:lnTo>
                    <a:pt x="1211" y="468"/>
                  </a:lnTo>
                  <a:lnTo>
                    <a:pt x="1211" y="488"/>
                  </a:lnTo>
                  <a:lnTo>
                    <a:pt x="1211" y="509"/>
                  </a:lnTo>
                  <a:cubicBezTo>
                    <a:pt x="1232" y="509"/>
                    <a:pt x="1232" y="534"/>
                    <a:pt x="1232" y="534"/>
                  </a:cubicBezTo>
                  <a:lnTo>
                    <a:pt x="1232" y="555"/>
                  </a:lnTo>
                  <a:lnTo>
                    <a:pt x="1232" y="575"/>
                  </a:lnTo>
                  <a:lnTo>
                    <a:pt x="1252" y="595"/>
                  </a:lnTo>
                  <a:lnTo>
                    <a:pt x="1252" y="575"/>
                  </a:lnTo>
                  <a:lnTo>
                    <a:pt x="1252" y="555"/>
                  </a:lnTo>
                  <a:lnTo>
                    <a:pt x="1252" y="509"/>
                  </a:lnTo>
                  <a:cubicBezTo>
                    <a:pt x="1252" y="509"/>
                    <a:pt x="1232" y="509"/>
                    <a:pt x="1232" y="488"/>
                  </a:cubicBezTo>
                  <a:lnTo>
                    <a:pt x="1232" y="468"/>
                  </a:lnTo>
                  <a:lnTo>
                    <a:pt x="1211" y="448"/>
                  </a:lnTo>
                  <a:lnTo>
                    <a:pt x="1211" y="427"/>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0"/>
            <p:cNvSpPr/>
            <p:nvPr/>
          </p:nvSpPr>
          <p:spPr>
            <a:xfrm>
              <a:off x="2480234" y="2955561"/>
              <a:ext cx="33104" cy="21872"/>
            </a:xfrm>
            <a:custGeom>
              <a:rect b="b" l="l" r="r" t="t"/>
              <a:pathLst>
                <a:path extrusionOk="0" h="296" w="448">
                  <a:moveTo>
                    <a:pt x="26" y="0"/>
                  </a:moveTo>
                  <a:lnTo>
                    <a:pt x="26" y="21"/>
                  </a:lnTo>
                  <a:lnTo>
                    <a:pt x="26" y="41"/>
                  </a:lnTo>
                  <a:lnTo>
                    <a:pt x="26" y="61"/>
                  </a:lnTo>
                  <a:lnTo>
                    <a:pt x="26" y="82"/>
                  </a:lnTo>
                  <a:lnTo>
                    <a:pt x="26" y="107"/>
                  </a:lnTo>
                  <a:lnTo>
                    <a:pt x="26" y="127"/>
                  </a:lnTo>
                  <a:lnTo>
                    <a:pt x="26" y="148"/>
                  </a:lnTo>
                  <a:lnTo>
                    <a:pt x="0" y="168"/>
                  </a:lnTo>
                  <a:lnTo>
                    <a:pt x="0" y="188"/>
                  </a:lnTo>
                  <a:lnTo>
                    <a:pt x="0" y="209"/>
                  </a:lnTo>
                  <a:lnTo>
                    <a:pt x="26" y="234"/>
                  </a:lnTo>
                  <a:lnTo>
                    <a:pt x="87" y="234"/>
                  </a:lnTo>
                  <a:cubicBezTo>
                    <a:pt x="107" y="234"/>
                    <a:pt x="107" y="234"/>
                    <a:pt x="128" y="255"/>
                  </a:cubicBezTo>
                  <a:lnTo>
                    <a:pt x="234" y="255"/>
                  </a:lnTo>
                  <a:cubicBezTo>
                    <a:pt x="255" y="275"/>
                    <a:pt x="255" y="275"/>
                    <a:pt x="280" y="275"/>
                  </a:cubicBezTo>
                  <a:lnTo>
                    <a:pt x="341" y="275"/>
                  </a:lnTo>
                  <a:lnTo>
                    <a:pt x="361" y="295"/>
                  </a:lnTo>
                  <a:lnTo>
                    <a:pt x="448" y="295"/>
                  </a:lnTo>
                  <a:lnTo>
                    <a:pt x="448" y="275"/>
                  </a:lnTo>
                  <a:lnTo>
                    <a:pt x="448" y="255"/>
                  </a:lnTo>
                  <a:lnTo>
                    <a:pt x="448" y="234"/>
                  </a:lnTo>
                  <a:lnTo>
                    <a:pt x="448" y="209"/>
                  </a:lnTo>
                  <a:lnTo>
                    <a:pt x="448" y="168"/>
                  </a:lnTo>
                  <a:lnTo>
                    <a:pt x="448" y="148"/>
                  </a:lnTo>
                  <a:lnTo>
                    <a:pt x="448" y="127"/>
                  </a:lnTo>
                  <a:lnTo>
                    <a:pt x="448" y="107"/>
                  </a:lnTo>
                  <a:lnTo>
                    <a:pt x="448" y="82"/>
                  </a:lnTo>
                  <a:lnTo>
                    <a:pt x="407" y="82"/>
                  </a:lnTo>
                  <a:cubicBezTo>
                    <a:pt x="382" y="82"/>
                    <a:pt x="382" y="61"/>
                    <a:pt x="382" y="61"/>
                  </a:cubicBezTo>
                  <a:lnTo>
                    <a:pt x="300" y="61"/>
                  </a:lnTo>
                  <a:cubicBezTo>
                    <a:pt x="280" y="41"/>
                    <a:pt x="280" y="41"/>
                    <a:pt x="255" y="41"/>
                  </a:cubicBezTo>
                  <a:lnTo>
                    <a:pt x="234" y="41"/>
                  </a:lnTo>
                  <a:cubicBezTo>
                    <a:pt x="214" y="41"/>
                    <a:pt x="194" y="21"/>
                    <a:pt x="173" y="21"/>
                  </a:cubicBezTo>
                  <a:lnTo>
                    <a:pt x="107" y="21"/>
                  </a:lnTo>
                  <a:cubicBezTo>
                    <a:pt x="87" y="0"/>
                    <a:pt x="66" y="0"/>
                    <a:pt x="46" y="0"/>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0"/>
            <p:cNvSpPr/>
            <p:nvPr/>
          </p:nvSpPr>
          <p:spPr>
            <a:xfrm>
              <a:off x="2502402" y="2957039"/>
              <a:ext cx="9458" cy="3103"/>
            </a:xfrm>
            <a:custGeom>
              <a:rect b="b" l="l" r="r" t="t"/>
              <a:pathLst>
                <a:path extrusionOk="0" h="42" w="128">
                  <a:moveTo>
                    <a:pt x="0" y="1"/>
                  </a:moveTo>
                  <a:cubicBezTo>
                    <a:pt x="0" y="21"/>
                    <a:pt x="21" y="21"/>
                    <a:pt x="21" y="21"/>
                  </a:cubicBezTo>
                  <a:lnTo>
                    <a:pt x="0" y="1"/>
                  </a:lnTo>
                  <a:close/>
                  <a:moveTo>
                    <a:pt x="82" y="21"/>
                  </a:moveTo>
                  <a:lnTo>
                    <a:pt x="107" y="41"/>
                  </a:lnTo>
                  <a:lnTo>
                    <a:pt x="128" y="41"/>
                  </a:lnTo>
                  <a:cubicBezTo>
                    <a:pt x="128" y="41"/>
                    <a:pt x="107" y="41"/>
                    <a:pt x="107" y="21"/>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0"/>
            <p:cNvSpPr/>
            <p:nvPr/>
          </p:nvSpPr>
          <p:spPr>
            <a:xfrm>
              <a:off x="2513264" y="2957039"/>
              <a:ext cx="29779" cy="21872"/>
            </a:xfrm>
            <a:custGeom>
              <a:rect b="b" l="l" r="r" t="t"/>
              <a:pathLst>
                <a:path extrusionOk="0" h="296" w="403">
                  <a:moveTo>
                    <a:pt x="42" y="255"/>
                  </a:moveTo>
                  <a:lnTo>
                    <a:pt x="21" y="275"/>
                  </a:lnTo>
                  <a:lnTo>
                    <a:pt x="21" y="255"/>
                  </a:lnTo>
                  <a:close/>
                  <a:moveTo>
                    <a:pt x="276" y="1"/>
                  </a:moveTo>
                  <a:lnTo>
                    <a:pt x="276" y="21"/>
                  </a:lnTo>
                  <a:lnTo>
                    <a:pt x="215" y="21"/>
                  </a:lnTo>
                  <a:cubicBezTo>
                    <a:pt x="215" y="21"/>
                    <a:pt x="169" y="21"/>
                    <a:pt x="148" y="41"/>
                  </a:cubicBezTo>
                  <a:lnTo>
                    <a:pt x="108" y="41"/>
                  </a:lnTo>
                  <a:cubicBezTo>
                    <a:pt x="87" y="41"/>
                    <a:pt x="62" y="62"/>
                    <a:pt x="42" y="62"/>
                  </a:cubicBezTo>
                  <a:lnTo>
                    <a:pt x="1" y="62"/>
                  </a:lnTo>
                  <a:lnTo>
                    <a:pt x="1" y="87"/>
                  </a:lnTo>
                  <a:lnTo>
                    <a:pt x="1" y="107"/>
                  </a:lnTo>
                  <a:lnTo>
                    <a:pt x="1" y="128"/>
                  </a:lnTo>
                  <a:lnTo>
                    <a:pt x="1" y="148"/>
                  </a:lnTo>
                  <a:lnTo>
                    <a:pt x="1" y="189"/>
                  </a:lnTo>
                  <a:lnTo>
                    <a:pt x="1" y="214"/>
                  </a:lnTo>
                  <a:lnTo>
                    <a:pt x="1" y="235"/>
                  </a:lnTo>
                  <a:lnTo>
                    <a:pt x="1" y="255"/>
                  </a:lnTo>
                  <a:lnTo>
                    <a:pt x="1" y="275"/>
                  </a:lnTo>
                  <a:lnTo>
                    <a:pt x="1" y="296"/>
                  </a:lnTo>
                  <a:lnTo>
                    <a:pt x="42" y="296"/>
                  </a:lnTo>
                  <a:cubicBezTo>
                    <a:pt x="62" y="275"/>
                    <a:pt x="87" y="275"/>
                    <a:pt x="108" y="275"/>
                  </a:cubicBezTo>
                  <a:lnTo>
                    <a:pt x="128" y="255"/>
                  </a:lnTo>
                  <a:lnTo>
                    <a:pt x="189" y="255"/>
                  </a:lnTo>
                  <a:lnTo>
                    <a:pt x="215" y="235"/>
                  </a:lnTo>
                  <a:lnTo>
                    <a:pt x="276" y="235"/>
                  </a:lnTo>
                  <a:cubicBezTo>
                    <a:pt x="296" y="214"/>
                    <a:pt x="296" y="214"/>
                    <a:pt x="316" y="214"/>
                  </a:cubicBezTo>
                  <a:lnTo>
                    <a:pt x="403" y="214"/>
                  </a:lnTo>
                  <a:lnTo>
                    <a:pt x="403" y="189"/>
                  </a:lnTo>
                  <a:lnTo>
                    <a:pt x="403" y="168"/>
                  </a:lnTo>
                  <a:lnTo>
                    <a:pt x="403" y="148"/>
                  </a:lnTo>
                  <a:lnTo>
                    <a:pt x="403" y="128"/>
                  </a:lnTo>
                  <a:cubicBezTo>
                    <a:pt x="403" y="107"/>
                    <a:pt x="382" y="107"/>
                    <a:pt x="382" y="87"/>
                  </a:cubicBezTo>
                  <a:lnTo>
                    <a:pt x="382" y="62"/>
                  </a:lnTo>
                  <a:lnTo>
                    <a:pt x="382" y="41"/>
                  </a:lnTo>
                  <a:lnTo>
                    <a:pt x="382" y="21"/>
                  </a:lnTo>
                  <a:lnTo>
                    <a:pt x="382" y="1"/>
                  </a:ln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0"/>
            <p:cNvSpPr/>
            <p:nvPr/>
          </p:nvSpPr>
          <p:spPr>
            <a:xfrm>
              <a:off x="2513264" y="2960068"/>
              <a:ext cx="3103" cy="74"/>
            </a:xfrm>
            <a:custGeom>
              <a:rect b="b" l="l" r="r" t="t"/>
              <a:pathLst>
                <a:path extrusionOk="0" h="1" w="42">
                  <a:moveTo>
                    <a:pt x="42" y="0"/>
                  </a:moveTo>
                  <a:lnTo>
                    <a:pt x="21" y="0"/>
                  </a:lnTo>
                  <a:lnTo>
                    <a:pt x="21" y="0"/>
                  </a:lnTo>
                  <a:lnTo>
                    <a:pt x="21" y="0"/>
                  </a:lnTo>
                  <a:lnTo>
                    <a:pt x="21" y="0"/>
                  </a:lnTo>
                  <a:lnTo>
                    <a:pt x="1" y="0"/>
                  </a:lnTo>
                  <a:lnTo>
                    <a:pt x="1" y="0"/>
                  </a:lnTo>
                  <a:lnTo>
                    <a:pt x="21" y="0"/>
                  </a:lnTo>
                  <a:lnTo>
                    <a:pt x="21" y="0"/>
                  </a:lnTo>
                  <a:lnTo>
                    <a:pt x="42" y="0"/>
                  </a:ln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0"/>
            <p:cNvSpPr/>
            <p:nvPr/>
          </p:nvSpPr>
          <p:spPr>
            <a:xfrm>
              <a:off x="2513264" y="2974330"/>
              <a:ext cx="6503" cy="3103"/>
            </a:xfrm>
            <a:custGeom>
              <a:rect b="b" l="l" r="r" t="t"/>
              <a:pathLst>
                <a:path extrusionOk="0" h="42" w="88">
                  <a:moveTo>
                    <a:pt x="42" y="1"/>
                  </a:moveTo>
                  <a:lnTo>
                    <a:pt x="42" y="21"/>
                  </a:lnTo>
                  <a:lnTo>
                    <a:pt x="1" y="21"/>
                  </a:lnTo>
                  <a:lnTo>
                    <a:pt x="1" y="41"/>
                  </a:lnTo>
                  <a:lnTo>
                    <a:pt x="42" y="41"/>
                  </a:lnTo>
                  <a:lnTo>
                    <a:pt x="62" y="21"/>
                  </a:lnTo>
                  <a:lnTo>
                    <a:pt x="87" y="21"/>
                  </a:lnTo>
                  <a:lnTo>
                    <a:pt x="87" y="1"/>
                  </a:ln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0"/>
            <p:cNvSpPr/>
            <p:nvPr/>
          </p:nvSpPr>
          <p:spPr>
            <a:xfrm>
              <a:off x="2483633" y="2951497"/>
              <a:ext cx="56454" cy="10123"/>
            </a:xfrm>
            <a:custGeom>
              <a:rect b="b" l="l" r="r" t="t"/>
              <a:pathLst>
                <a:path extrusionOk="0" h="137" w="764">
                  <a:moveTo>
                    <a:pt x="254" y="76"/>
                  </a:moveTo>
                  <a:lnTo>
                    <a:pt x="275" y="96"/>
                  </a:lnTo>
                  <a:cubicBezTo>
                    <a:pt x="275" y="96"/>
                    <a:pt x="254" y="96"/>
                    <a:pt x="254" y="76"/>
                  </a:cubicBezTo>
                  <a:close/>
                  <a:moveTo>
                    <a:pt x="361" y="96"/>
                  </a:moveTo>
                  <a:lnTo>
                    <a:pt x="382" y="116"/>
                  </a:lnTo>
                  <a:lnTo>
                    <a:pt x="361" y="116"/>
                  </a:lnTo>
                  <a:lnTo>
                    <a:pt x="336" y="96"/>
                  </a:lnTo>
                  <a:close/>
                  <a:moveTo>
                    <a:pt x="417" y="0"/>
                  </a:moveTo>
                  <a:cubicBezTo>
                    <a:pt x="367" y="0"/>
                    <a:pt x="315" y="9"/>
                    <a:pt x="275" y="9"/>
                  </a:cubicBezTo>
                  <a:lnTo>
                    <a:pt x="148" y="9"/>
                  </a:lnTo>
                  <a:lnTo>
                    <a:pt x="127" y="35"/>
                  </a:lnTo>
                  <a:lnTo>
                    <a:pt x="41" y="35"/>
                  </a:lnTo>
                  <a:lnTo>
                    <a:pt x="20" y="55"/>
                  </a:lnTo>
                  <a:lnTo>
                    <a:pt x="0" y="55"/>
                  </a:lnTo>
                  <a:cubicBezTo>
                    <a:pt x="20" y="55"/>
                    <a:pt x="41" y="55"/>
                    <a:pt x="61" y="76"/>
                  </a:cubicBezTo>
                  <a:lnTo>
                    <a:pt x="127" y="76"/>
                  </a:lnTo>
                  <a:cubicBezTo>
                    <a:pt x="148" y="76"/>
                    <a:pt x="168" y="96"/>
                    <a:pt x="188" y="96"/>
                  </a:cubicBezTo>
                  <a:lnTo>
                    <a:pt x="209" y="96"/>
                  </a:lnTo>
                  <a:cubicBezTo>
                    <a:pt x="234" y="96"/>
                    <a:pt x="234" y="96"/>
                    <a:pt x="254" y="116"/>
                  </a:cubicBezTo>
                  <a:lnTo>
                    <a:pt x="336" y="116"/>
                  </a:lnTo>
                  <a:cubicBezTo>
                    <a:pt x="336" y="116"/>
                    <a:pt x="336" y="137"/>
                    <a:pt x="361" y="137"/>
                  </a:cubicBezTo>
                  <a:lnTo>
                    <a:pt x="443" y="137"/>
                  </a:lnTo>
                  <a:cubicBezTo>
                    <a:pt x="463" y="137"/>
                    <a:pt x="488" y="116"/>
                    <a:pt x="509" y="116"/>
                  </a:cubicBezTo>
                  <a:lnTo>
                    <a:pt x="549" y="116"/>
                  </a:lnTo>
                  <a:cubicBezTo>
                    <a:pt x="570" y="96"/>
                    <a:pt x="616" y="96"/>
                    <a:pt x="636" y="96"/>
                  </a:cubicBezTo>
                  <a:lnTo>
                    <a:pt x="677" y="96"/>
                  </a:lnTo>
                  <a:lnTo>
                    <a:pt x="677" y="76"/>
                  </a:lnTo>
                  <a:lnTo>
                    <a:pt x="763" y="76"/>
                  </a:lnTo>
                  <a:lnTo>
                    <a:pt x="763" y="55"/>
                  </a:lnTo>
                  <a:lnTo>
                    <a:pt x="697" y="55"/>
                  </a:lnTo>
                  <a:cubicBezTo>
                    <a:pt x="636" y="55"/>
                    <a:pt x="570" y="9"/>
                    <a:pt x="488" y="9"/>
                  </a:cubicBezTo>
                  <a:cubicBezTo>
                    <a:pt x="466" y="3"/>
                    <a:pt x="442" y="0"/>
                    <a:pt x="417" y="0"/>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0"/>
            <p:cNvSpPr/>
            <p:nvPr/>
          </p:nvSpPr>
          <p:spPr>
            <a:xfrm>
              <a:off x="2495973" y="2955561"/>
              <a:ext cx="20394" cy="6059"/>
            </a:xfrm>
            <a:custGeom>
              <a:rect b="b" l="l" r="r" t="t"/>
              <a:pathLst>
                <a:path extrusionOk="0" h="82" w="276">
                  <a:moveTo>
                    <a:pt x="1" y="0"/>
                  </a:moveTo>
                  <a:lnTo>
                    <a:pt x="1" y="21"/>
                  </a:lnTo>
                  <a:lnTo>
                    <a:pt x="21" y="41"/>
                  </a:lnTo>
                  <a:lnTo>
                    <a:pt x="128" y="41"/>
                  </a:lnTo>
                  <a:lnTo>
                    <a:pt x="148" y="61"/>
                  </a:lnTo>
                  <a:lnTo>
                    <a:pt x="194" y="61"/>
                  </a:lnTo>
                  <a:lnTo>
                    <a:pt x="194" y="82"/>
                  </a:lnTo>
                  <a:lnTo>
                    <a:pt x="255" y="82"/>
                  </a:lnTo>
                  <a:lnTo>
                    <a:pt x="276" y="61"/>
                  </a:lnTo>
                  <a:lnTo>
                    <a:pt x="276" y="41"/>
                  </a:lnTo>
                  <a:lnTo>
                    <a:pt x="194" y="41"/>
                  </a:lnTo>
                  <a:cubicBezTo>
                    <a:pt x="169" y="41"/>
                    <a:pt x="169" y="21"/>
                    <a:pt x="148" y="21"/>
                  </a:cubicBezTo>
                  <a:lnTo>
                    <a:pt x="87" y="21"/>
                  </a:lnTo>
                  <a:lnTo>
                    <a:pt x="87" y="0"/>
                  </a:ln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0"/>
            <p:cNvSpPr/>
            <p:nvPr/>
          </p:nvSpPr>
          <p:spPr>
            <a:xfrm>
              <a:off x="2503880" y="2848787"/>
              <a:ext cx="14040" cy="108326"/>
            </a:xfrm>
            <a:custGeom>
              <a:rect b="b" l="l" r="r" t="t"/>
              <a:pathLst>
                <a:path extrusionOk="0" h="1466" w="190">
                  <a:moveTo>
                    <a:pt x="128" y="1"/>
                  </a:moveTo>
                  <a:cubicBezTo>
                    <a:pt x="128" y="26"/>
                    <a:pt x="108" y="46"/>
                    <a:pt x="108" y="67"/>
                  </a:cubicBezTo>
                  <a:lnTo>
                    <a:pt x="108" y="128"/>
                  </a:lnTo>
                  <a:lnTo>
                    <a:pt x="108" y="153"/>
                  </a:lnTo>
                  <a:cubicBezTo>
                    <a:pt x="108" y="174"/>
                    <a:pt x="108" y="174"/>
                    <a:pt x="87" y="194"/>
                  </a:cubicBezTo>
                  <a:lnTo>
                    <a:pt x="87" y="255"/>
                  </a:lnTo>
                  <a:lnTo>
                    <a:pt x="87" y="280"/>
                  </a:lnTo>
                  <a:lnTo>
                    <a:pt x="87" y="301"/>
                  </a:lnTo>
                  <a:lnTo>
                    <a:pt x="87" y="321"/>
                  </a:lnTo>
                  <a:lnTo>
                    <a:pt x="87" y="362"/>
                  </a:lnTo>
                  <a:lnTo>
                    <a:pt x="87" y="382"/>
                  </a:lnTo>
                  <a:lnTo>
                    <a:pt x="62" y="448"/>
                  </a:lnTo>
                  <a:lnTo>
                    <a:pt x="62" y="489"/>
                  </a:lnTo>
                  <a:lnTo>
                    <a:pt x="62" y="535"/>
                  </a:lnTo>
                  <a:lnTo>
                    <a:pt x="62" y="596"/>
                  </a:lnTo>
                  <a:cubicBezTo>
                    <a:pt x="62" y="616"/>
                    <a:pt x="62" y="636"/>
                    <a:pt x="41" y="662"/>
                  </a:cubicBezTo>
                  <a:lnTo>
                    <a:pt x="41" y="723"/>
                  </a:lnTo>
                  <a:lnTo>
                    <a:pt x="41" y="789"/>
                  </a:lnTo>
                  <a:cubicBezTo>
                    <a:pt x="41" y="809"/>
                    <a:pt x="41" y="830"/>
                    <a:pt x="21" y="850"/>
                  </a:cubicBezTo>
                  <a:lnTo>
                    <a:pt x="21" y="870"/>
                  </a:lnTo>
                  <a:lnTo>
                    <a:pt x="21" y="916"/>
                  </a:lnTo>
                  <a:lnTo>
                    <a:pt x="21" y="937"/>
                  </a:lnTo>
                  <a:lnTo>
                    <a:pt x="21" y="977"/>
                  </a:lnTo>
                  <a:lnTo>
                    <a:pt x="21" y="998"/>
                  </a:lnTo>
                  <a:lnTo>
                    <a:pt x="21" y="1018"/>
                  </a:lnTo>
                  <a:lnTo>
                    <a:pt x="21" y="1043"/>
                  </a:lnTo>
                  <a:lnTo>
                    <a:pt x="21" y="1084"/>
                  </a:lnTo>
                  <a:lnTo>
                    <a:pt x="21" y="1104"/>
                  </a:lnTo>
                  <a:lnTo>
                    <a:pt x="21" y="1125"/>
                  </a:lnTo>
                  <a:lnTo>
                    <a:pt x="21" y="1145"/>
                  </a:lnTo>
                  <a:lnTo>
                    <a:pt x="1" y="1191"/>
                  </a:lnTo>
                  <a:lnTo>
                    <a:pt x="1" y="1252"/>
                  </a:lnTo>
                  <a:lnTo>
                    <a:pt x="1" y="1272"/>
                  </a:lnTo>
                  <a:lnTo>
                    <a:pt x="1" y="1298"/>
                  </a:lnTo>
                  <a:lnTo>
                    <a:pt x="1" y="1318"/>
                  </a:lnTo>
                  <a:lnTo>
                    <a:pt x="1" y="1338"/>
                  </a:lnTo>
                  <a:lnTo>
                    <a:pt x="1" y="1359"/>
                  </a:lnTo>
                  <a:lnTo>
                    <a:pt x="1" y="1379"/>
                  </a:lnTo>
                  <a:lnTo>
                    <a:pt x="1" y="1399"/>
                  </a:lnTo>
                  <a:lnTo>
                    <a:pt x="1" y="1445"/>
                  </a:lnTo>
                  <a:lnTo>
                    <a:pt x="21" y="1445"/>
                  </a:lnTo>
                  <a:cubicBezTo>
                    <a:pt x="41" y="1466"/>
                    <a:pt x="62" y="1466"/>
                    <a:pt x="87" y="1466"/>
                  </a:cubicBezTo>
                  <a:lnTo>
                    <a:pt x="148" y="1466"/>
                  </a:lnTo>
                  <a:lnTo>
                    <a:pt x="169" y="1445"/>
                  </a:lnTo>
                  <a:lnTo>
                    <a:pt x="189" y="1445"/>
                  </a:lnTo>
                  <a:lnTo>
                    <a:pt x="189" y="1425"/>
                  </a:lnTo>
                  <a:lnTo>
                    <a:pt x="189" y="1399"/>
                  </a:lnTo>
                  <a:lnTo>
                    <a:pt x="189" y="1359"/>
                  </a:lnTo>
                  <a:lnTo>
                    <a:pt x="189" y="1318"/>
                  </a:lnTo>
                  <a:lnTo>
                    <a:pt x="189" y="1298"/>
                  </a:lnTo>
                  <a:lnTo>
                    <a:pt x="189" y="1272"/>
                  </a:lnTo>
                  <a:lnTo>
                    <a:pt x="189" y="1232"/>
                  </a:lnTo>
                  <a:lnTo>
                    <a:pt x="189" y="1191"/>
                  </a:lnTo>
                  <a:lnTo>
                    <a:pt x="189" y="1171"/>
                  </a:lnTo>
                  <a:lnTo>
                    <a:pt x="189" y="1104"/>
                  </a:lnTo>
                  <a:lnTo>
                    <a:pt x="189" y="1064"/>
                  </a:lnTo>
                  <a:lnTo>
                    <a:pt x="189" y="1043"/>
                  </a:lnTo>
                  <a:lnTo>
                    <a:pt x="189" y="998"/>
                  </a:lnTo>
                  <a:cubicBezTo>
                    <a:pt x="169" y="998"/>
                    <a:pt x="169" y="977"/>
                    <a:pt x="169" y="977"/>
                  </a:cubicBezTo>
                  <a:lnTo>
                    <a:pt x="169" y="937"/>
                  </a:lnTo>
                  <a:lnTo>
                    <a:pt x="169" y="891"/>
                  </a:lnTo>
                  <a:lnTo>
                    <a:pt x="169" y="850"/>
                  </a:lnTo>
                  <a:lnTo>
                    <a:pt x="169" y="830"/>
                  </a:lnTo>
                  <a:lnTo>
                    <a:pt x="169" y="764"/>
                  </a:lnTo>
                  <a:lnTo>
                    <a:pt x="169" y="743"/>
                  </a:lnTo>
                  <a:lnTo>
                    <a:pt x="169" y="723"/>
                  </a:lnTo>
                  <a:lnTo>
                    <a:pt x="169" y="703"/>
                  </a:lnTo>
                  <a:lnTo>
                    <a:pt x="169" y="662"/>
                  </a:lnTo>
                  <a:lnTo>
                    <a:pt x="169" y="636"/>
                  </a:lnTo>
                  <a:cubicBezTo>
                    <a:pt x="169" y="616"/>
                    <a:pt x="169" y="616"/>
                    <a:pt x="148" y="596"/>
                  </a:cubicBezTo>
                  <a:lnTo>
                    <a:pt x="148" y="575"/>
                  </a:lnTo>
                  <a:lnTo>
                    <a:pt x="148" y="535"/>
                  </a:lnTo>
                  <a:lnTo>
                    <a:pt x="148" y="509"/>
                  </a:lnTo>
                  <a:lnTo>
                    <a:pt x="148" y="448"/>
                  </a:lnTo>
                  <a:lnTo>
                    <a:pt x="148" y="428"/>
                  </a:lnTo>
                  <a:lnTo>
                    <a:pt x="148" y="408"/>
                  </a:lnTo>
                  <a:lnTo>
                    <a:pt x="148" y="382"/>
                  </a:lnTo>
                  <a:lnTo>
                    <a:pt x="148" y="362"/>
                  </a:lnTo>
                  <a:lnTo>
                    <a:pt x="148" y="341"/>
                  </a:lnTo>
                  <a:lnTo>
                    <a:pt x="148" y="321"/>
                  </a:lnTo>
                  <a:lnTo>
                    <a:pt x="128" y="301"/>
                  </a:lnTo>
                  <a:lnTo>
                    <a:pt x="128" y="280"/>
                  </a:lnTo>
                  <a:lnTo>
                    <a:pt x="128" y="255"/>
                  </a:lnTo>
                  <a:lnTo>
                    <a:pt x="128" y="235"/>
                  </a:lnTo>
                  <a:lnTo>
                    <a:pt x="128" y="194"/>
                  </a:lnTo>
                  <a:lnTo>
                    <a:pt x="128" y="174"/>
                  </a:lnTo>
                  <a:lnTo>
                    <a:pt x="128" y="153"/>
                  </a:lnTo>
                  <a:lnTo>
                    <a:pt x="128" y="128"/>
                  </a:lnTo>
                  <a:lnTo>
                    <a:pt x="128" y="107"/>
                  </a:lnTo>
                  <a:lnTo>
                    <a:pt x="128" y="87"/>
                  </a:lnTo>
                  <a:lnTo>
                    <a:pt x="128" y="67"/>
                  </a:lnTo>
                  <a:lnTo>
                    <a:pt x="128" y="46"/>
                  </a:lnTo>
                  <a:lnTo>
                    <a:pt x="128" y="26"/>
                  </a:lnTo>
                  <a:lnTo>
                    <a:pt x="128"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0"/>
            <p:cNvSpPr/>
            <p:nvPr/>
          </p:nvSpPr>
          <p:spPr>
            <a:xfrm>
              <a:off x="2516294" y="3099503"/>
              <a:ext cx="139509" cy="54976"/>
            </a:xfrm>
            <a:custGeom>
              <a:rect b="b" l="l" r="r" t="t"/>
              <a:pathLst>
                <a:path extrusionOk="0" h="744" w="1888">
                  <a:moveTo>
                    <a:pt x="1486" y="0"/>
                  </a:moveTo>
                  <a:lnTo>
                    <a:pt x="1466" y="21"/>
                  </a:lnTo>
                  <a:lnTo>
                    <a:pt x="1420" y="21"/>
                  </a:lnTo>
                  <a:cubicBezTo>
                    <a:pt x="1420" y="21"/>
                    <a:pt x="1399" y="21"/>
                    <a:pt x="1399" y="41"/>
                  </a:cubicBezTo>
                  <a:lnTo>
                    <a:pt x="1359" y="41"/>
                  </a:lnTo>
                  <a:lnTo>
                    <a:pt x="1359" y="67"/>
                  </a:lnTo>
                  <a:lnTo>
                    <a:pt x="1293" y="67"/>
                  </a:lnTo>
                  <a:cubicBezTo>
                    <a:pt x="1293" y="87"/>
                    <a:pt x="1272" y="87"/>
                    <a:pt x="1272" y="87"/>
                  </a:cubicBezTo>
                  <a:lnTo>
                    <a:pt x="1211" y="87"/>
                  </a:lnTo>
                  <a:cubicBezTo>
                    <a:pt x="1191" y="107"/>
                    <a:pt x="1191" y="107"/>
                    <a:pt x="1166" y="107"/>
                  </a:cubicBezTo>
                  <a:lnTo>
                    <a:pt x="1125" y="107"/>
                  </a:lnTo>
                  <a:lnTo>
                    <a:pt x="1104" y="128"/>
                  </a:lnTo>
                  <a:lnTo>
                    <a:pt x="1038" y="128"/>
                  </a:lnTo>
                  <a:lnTo>
                    <a:pt x="1038" y="148"/>
                  </a:lnTo>
                  <a:lnTo>
                    <a:pt x="998" y="148"/>
                  </a:lnTo>
                  <a:lnTo>
                    <a:pt x="977" y="168"/>
                  </a:lnTo>
                  <a:lnTo>
                    <a:pt x="937" y="168"/>
                  </a:lnTo>
                  <a:cubicBezTo>
                    <a:pt x="911" y="168"/>
                    <a:pt x="911" y="194"/>
                    <a:pt x="891" y="194"/>
                  </a:cubicBezTo>
                  <a:lnTo>
                    <a:pt x="850" y="194"/>
                  </a:lnTo>
                  <a:lnTo>
                    <a:pt x="850" y="214"/>
                  </a:lnTo>
                  <a:lnTo>
                    <a:pt x="784" y="214"/>
                  </a:lnTo>
                  <a:cubicBezTo>
                    <a:pt x="764" y="214"/>
                    <a:pt x="764" y="234"/>
                    <a:pt x="743" y="234"/>
                  </a:cubicBezTo>
                  <a:lnTo>
                    <a:pt x="723" y="234"/>
                  </a:lnTo>
                  <a:cubicBezTo>
                    <a:pt x="703" y="234"/>
                    <a:pt x="703" y="255"/>
                    <a:pt x="682" y="255"/>
                  </a:cubicBezTo>
                  <a:lnTo>
                    <a:pt x="657" y="255"/>
                  </a:lnTo>
                  <a:lnTo>
                    <a:pt x="636" y="275"/>
                  </a:lnTo>
                  <a:lnTo>
                    <a:pt x="596" y="275"/>
                  </a:lnTo>
                  <a:lnTo>
                    <a:pt x="596" y="295"/>
                  </a:lnTo>
                  <a:cubicBezTo>
                    <a:pt x="575" y="295"/>
                    <a:pt x="555" y="295"/>
                    <a:pt x="530" y="321"/>
                  </a:cubicBezTo>
                  <a:lnTo>
                    <a:pt x="489" y="321"/>
                  </a:lnTo>
                  <a:lnTo>
                    <a:pt x="489" y="341"/>
                  </a:lnTo>
                  <a:lnTo>
                    <a:pt x="448" y="341"/>
                  </a:lnTo>
                  <a:lnTo>
                    <a:pt x="428" y="362"/>
                  </a:lnTo>
                  <a:lnTo>
                    <a:pt x="382" y="362"/>
                  </a:lnTo>
                  <a:cubicBezTo>
                    <a:pt x="382" y="382"/>
                    <a:pt x="362" y="382"/>
                    <a:pt x="362" y="382"/>
                  </a:cubicBezTo>
                  <a:lnTo>
                    <a:pt x="321" y="382"/>
                  </a:lnTo>
                  <a:lnTo>
                    <a:pt x="321" y="402"/>
                  </a:lnTo>
                  <a:lnTo>
                    <a:pt x="275" y="402"/>
                  </a:lnTo>
                  <a:cubicBezTo>
                    <a:pt x="255" y="423"/>
                    <a:pt x="255" y="423"/>
                    <a:pt x="235" y="423"/>
                  </a:cubicBezTo>
                  <a:lnTo>
                    <a:pt x="214" y="423"/>
                  </a:lnTo>
                  <a:cubicBezTo>
                    <a:pt x="194" y="448"/>
                    <a:pt x="194" y="448"/>
                    <a:pt x="174" y="448"/>
                  </a:cubicBezTo>
                  <a:lnTo>
                    <a:pt x="148" y="448"/>
                  </a:lnTo>
                  <a:lnTo>
                    <a:pt x="128" y="468"/>
                  </a:lnTo>
                  <a:lnTo>
                    <a:pt x="107" y="468"/>
                  </a:lnTo>
                  <a:cubicBezTo>
                    <a:pt x="87" y="468"/>
                    <a:pt x="67" y="468"/>
                    <a:pt x="46" y="489"/>
                  </a:cubicBezTo>
                  <a:lnTo>
                    <a:pt x="1" y="489"/>
                  </a:lnTo>
                  <a:lnTo>
                    <a:pt x="1" y="509"/>
                  </a:lnTo>
                  <a:lnTo>
                    <a:pt x="1" y="575"/>
                  </a:lnTo>
                  <a:lnTo>
                    <a:pt x="1" y="596"/>
                  </a:lnTo>
                  <a:lnTo>
                    <a:pt x="1" y="616"/>
                  </a:lnTo>
                  <a:lnTo>
                    <a:pt x="1" y="636"/>
                  </a:lnTo>
                  <a:lnTo>
                    <a:pt x="1" y="657"/>
                  </a:lnTo>
                  <a:lnTo>
                    <a:pt x="1" y="677"/>
                  </a:lnTo>
                  <a:lnTo>
                    <a:pt x="1" y="702"/>
                  </a:lnTo>
                  <a:lnTo>
                    <a:pt x="1" y="723"/>
                  </a:lnTo>
                  <a:lnTo>
                    <a:pt x="1" y="743"/>
                  </a:lnTo>
                  <a:lnTo>
                    <a:pt x="46" y="743"/>
                  </a:lnTo>
                  <a:lnTo>
                    <a:pt x="67" y="723"/>
                  </a:lnTo>
                  <a:lnTo>
                    <a:pt x="107" y="723"/>
                  </a:lnTo>
                  <a:lnTo>
                    <a:pt x="128" y="702"/>
                  </a:lnTo>
                  <a:lnTo>
                    <a:pt x="174" y="702"/>
                  </a:lnTo>
                  <a:lnTo>
                    <a:pt x="194" y="677"/>
                  </a:lnTo>
                  <a:lnTo>
                    <a:pt x="214" y="677"/>
                  </a:lnTo>
                  <a:cubicBezTo>
                    <a:pt x="235" y="677"/>
                    <a:pt x="235" y="677"/>
                    <a:pt x="255" y="657"/>
                  </a:cubicBezTo>
                  <a:lnTo>
                    <a:pt x="301" y="657"/>
                  </a:lnTo>
                  <a:lnTo>
                    <a:pt x="321" y="636"/>
                  </a:lnTo>
                  <a:lnTo>
                    <a:pt x="362" y="636"/>
                  </a:lnTo>
                  <a:lnTo>
                    <a:pt x="382" y="616"/>
                  </a:lnTo>
                  <a:cubicBezTo>
                    <a:pt x="403" y="616"/>
                    <a:pt x="428" y="596"/>
                    <a:pt x="448" y="596"/>
                  </a:cubicBezTo>
                  <a:cubicBezTo>
                    <a:pt x="469" y="596"/>
                    <a:pt x="469" y="575"/>
                    <a:pt x="489" y="575"/>
                  </a:cubicBezTo>
                  <a:lnTo>
                    <a:pt x="509" y="575"/>
                  </a:lnTo>
                  <a:lnTo>
                    <a:pt x="509" y="550"/>
                  </a:lnTo>
                  <a:lnTo>
                    <a:pt x="555" y="550"/>
                  </a:lnTo>
                  <a:lnTo>
                    <a:pt x="555" y="529"/>
                  </a:lnTo>
                  <a:lnTo>
                    <a:pt x="596" y="529"/>
                  </a:lnTo>
                  <a:lnTo>
                    <a:pt x="616" y="509"/>
                  </a:lnTo>
                  <a:lnTo>
                    <a:pt x="657" y="509"/>
                  </a:lnTo>
                  <a:lnTo>
                    <a:pt x="682" y="489"/>
                  </a:lnTo>
                  <a:lnTo>
                    <a:pt x="723" y="489"/>
                  </a:lnTo>
                  <a:lnTo>
                    <a:pt x="743" y="468"/>
                  </a:lnTo>
                  <a:lnTo>
                    <a:pt x="784" y="468"/>
                  </a:lnTo>
                  <a:cubicBezTo>
                    <a:pt x="784" y="468"/>
                    <a:pt x="809" y="468"/>
                    <a:pt x="809" y="448"/>
                  </a:cubicBezTo>
                  <a:lnTo>
                    <a:pt x="850" y="448"/>
                  </a:lnTo>
                  <a:lnTo>
                    <a:pt x="850" y="423"/>
                  </a:lnTo>
                  <a:lnTo>
                    <a:pt x="891" y="423"/>
                  </a:lnTo>
                  <a:lnTo>
                    <a:pt x="891" y="402"/>
                  </a:lnTo>
                  <a:lnTo>
                    <a:pt x="937" y="402"/>
                  </a:lnTo>
                  <a:cubicBezTo>
                    <a:pt x="957" y="382"/>
                    <a:pt x="977" y="382"/>
                    <a:pt x="998" y="382"/>
                  </a:cubicBezTo>
                  <a:lnTo>
                    <a:pt x="998" y="362"/>
                  </a:lnTo>
                  <a:lnTo>
                    <a:pt x="1018" y="362"/>
                  </a:lnTo>
                  <a:lnTo>
                    <a:pt x="1038" y="341"/>
                  </a:lnTo>
                  <a:lnTo>
                    <a:pt x="1084" y="341"/>
                  </a:lnTo>
                  <a:cubicBezTo>
                    <a:pt x="1104" y="321"/>
                    <a:pt x="1125" y="321"/>
                    <a:pt x="1125" y="321"/>
                  </a:cubicBezTo>
                  <a:lnTo>
                    <a:pt x="1145" y="295"/>
                  </a:lnTo>
                  <a:lnTo>
                    <a:pt x="1191" y="295"/>
                  </a:lnTo>
                  <a:lnTo>
                    <a:pt x="1211" y="275"/>
                  </a:lnTo>
                  <a:lnTo>
                    <a:pt x="1272" y="275"/>
                  </a:lnTo>
                  <a:lnTo>
                    <a:pt x="1293" y="255"/>
                  </a:lnTo>
                  <a:lnTo>
                    <a:pt x="1338" y="255"/>
                  </a:lnTo>
                  <a:lnTo>
                    <a:pt x="1359" y="234"/>
                  </a:lnTo>
                  <a:lnTo>
                    <a:pt x="1399" y="234"/>
                  </a:lnTo>
                  <a:lnTo>
                    <a:pt x="1420" y="214"/>
                  </a:lnTo>
                  <a:lnTo>
                    <a:pt x="1466" y="214"/>
                  </a:lnTo>
                  <a:cubicBezTo>
                    <a:pt x="1486" y="194"/>
                    <a:pt x="1506" y="194"/>
                    <a:pt x="1506" y="194"/>
                  </a:cubicBezTo>
                  <a:cubicBezTo>
                    <a:pt x="1527" y="194"/>
                    <a:pt x="1547" y="168"/>
                    <a:pt x="1547" y="168"/>
                  </a:cubicBezTo>
                  <a:lnTo>
                    <a:pt x="1572" y="168"/>
                  </a:lnTo>
                  <a:cubicBezTo>
                    <a:pt x="1593" y="148"/>
                    <a:pt x="1613" y="148"/>
                    <a:pt x="1633" y="148"/>
                  </a:cubicBezTo>
                  <a:lnTo>
                    <a:pt x="1654" y="128"/>
                  </a:lnTo>
                  <a:lnTo>
                    <a:pt x="1700" y="128"/>
                  </a:lnTo>
                  <a:cubicBezTo>
                    <a:pt x="1700" y="128"/>
                    <a:pt x="1720" y="128"/>
                    <a:pt x="1720" y="107"/>
                  </a:cubicBezTo>
                  <a:lnTo>
                    <a:pt x="1781" y="107"/>
                  </a:lnTo>
                  <a:lnTo>
                    <a:pt x="1801" y="87"/>
                  </a:lnTo>
                  <a:lnTo>
                    <a:pt x="1867" y="87"/>
                  </a:lnTo>
                  <a:lnTo>
                    <a:pt x="1867" y="67"/>
                  </a:lnTo>
                  <a:lnTo>
                    <a:pt x="1888" y="67"/>
                  </a:lnTo>
                  <a:lnTo>
                    <a:pt x="1888" y="41"/>
                  </a:lnTo>
                  <a:lnTo>
                    <a:pt x="1720" y="41"/>
                  </a:lnTo>
                  <a:cubicBezTo>
                    <a:pt x="1700" y="41"/>
                    <a:pt x="1700" y="21"/>
                    <a:pt x="1674" y="21"/>
                  </a:cubicBezTo>
                  <a:lnTo>
                    <a:pt x="1486" y="21"/>
                  </a:lnTo>
                  <a:lnTo>
                    <a:pt x="1486" y="0"/>
                  </a:ln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0"/>
            <p:cNvSpPr/>
            <p:nvPr/>
          </p:nvSpPr>
          <p:spPr>
            <a:xfrm>
              <a:off x="2514816" y="3104379"/>
              <a:ext cx="140987" cy="59483"/>
            </a:xfrm>
            <a:custGeom>
              <a:rect b="b" l="l" r="r" t="t"/>
              <a:pathLst>
                <a:path extrusionOk="0" h="805" w="1908">
                  <a:moveTo>
                    <a:pt x="1887" y="1"/>
                  </a:moveTo>
                  <a:lnTo>
                    <a:pt x="1887" y="21"/>
                  </a:lnTo>
                  <a:lnTo>
                    <a:pt x="1821" y="21"/>
                  </a:lnTo>
                  <a:lnTo>
                    <a:pt x="1801" y="41"/>
                  </a:lnTo>
                  <a:lnTo>
                    <a:pt x="1740" y="41"/>
                  </a:lnTo>
                  <a:cubicBezTo>
                    <a:pt x="1740" y="62"/>
                    <a:pt x="1720" y="62"/>
                    <a:pt x="1720" y="62"/>
                  </a:cubicBezTo>
                  <a:lnTo>
                    <a:pt x="1674" y="62"/>
                  </a:lnTo>
                  <a:lnTo>
                    <a:pt x="1653" y="82"/>
                  </a:lnTo>
                  <a:cubicBezTo>
                    <a:pt x="1633" y="82"/>
                    <a:pt x="1613" y="82"/>
                    <a:pt x="1592" y="102"/>
                  </a:cubicBezTo>
                  <a:lnTo>
                    <a:pt x="1567" y="102"/>
                  </a:lnTo>
                  <a:cubicBezTo>
                    <a:pt x="1567" y="102"/>
                    <a:pt x="1547" y="128"/>
                    <a:pt x="1526" y="128"/>
                  </a:cubicBezTo>
                  <a:cubicBezTo>
                    <a:pt x="1526" y="128"/>
                    <a:pt x="1506" y="128"/>
                    <a:pt x="1486" y="148"/>
                  </a:cubicBezTo>
                  <a:lnTo>
                    <a:pt x="1440" y="148"/>
                  </a:lnTo>
                  <a:lnTo>
                    <a:pt x="1419" y="168"/>
                  </a:lnTo>
                  <a:lnTo>
                    <a:pt x="1379" y="168"/>
                  </a:lnTo>
                  <a:lnTo>
                    <a:pt x="1358" y="189"/>
                  </a:lnTo>
                  <a:lnTo>
                    <a:pt x="1313" y="189"/>
                  </a:lnTo>
                  <a:lnTo>
                    <a:pt x="1292" y="209"/>
                  </a:lnTo>
                  <a:lnTo>
                    <a:pt x="1231" y="209"/>
                  </a:lnTo>
                  <a:lnTo>
                    <a:pt x="1211" y="229"/>
                  </a:lnTo>
                  <a:lnTo>
                    <a:pt x="1165" y="229"/>
                  </a:lnTo>
                  <a:lnTo>
                    <a:pt x="1145" y="255"/>
                  </a:lnTo>
                  <a:cubicBezTo>
                    <a:pt x="1145" y="255"/>
                    <a:pt x="1124" y="255"/>
                    <a:pt x="1104" y="275"/>
                  </a:cubicBezTo>
                  <a:lnTo>
                    <a:pt x="1058" y="275"/>
                  </a:lnTo>
                  <a:lnTo>
                    <a:pt x="1038" y="296"/>
                  </a:lnTo>
                  <a:lnTo>
                    <a:pt x="1018" y="296"/>
                  </a:lnTo>
                  <a:lnTo>
                    <a:pt x="1018" y="316"/>
                  </a:lnTo>
                  <a:cubicBezTo>
                    <a:pt x="997" y="316"/>
                    <a:pt x="977" y="316"/>
                    <a:pt x="957" y="336"/>
                  </a:cubicBezTo>
                  <a:lnTo>
                    <a:pt x="911" y="336"/>
                  </a:lnTo>
                  <a:lnTo>
                    <a:pt x="911" y="357"/>
                  </a:lnTo>
                  <a:lnTo>
                    <a:pt x="870" y="357"/>
                  </a:lnTo>
                  <a:lnTo>
                    <a:pt x="870" y="382"/>
                  </a:lnTo>
                  <a:lnTo>
                    <a:pt x="829" y="382"/>
                  </a:lnTo>
                  <a:cubicBezTo>
                    <a:pt x="829" y="402"/>
                    <a:pt x="804" y="402"/>
                    <a:pt x="804" y="402"/>
                  </a:cubicBezTo>
                  <a:lnTo>
                    <a:pt x="763" y="402"/>
                  </a:lnTo>
                  <a:lnTo>
                    <a:pt x="743" y="423"/>
                  </a:lnTo>
                  <a:lnTo>
                    <a:pt x="702" y="423"/>
                  </a:lnTo>
                  <a:lnTo>
                    <a:pt x="677" y="443"/>
                  </a:lnTo>
                  <a:lnTo>
                    <a:pt x="636" y="443"/>
                  </a:lnTo>
                  <a:lnTo>
                    <a:pt x="616" y="463"/>
                  </a:lnTo>
                  <a:lnTo>
                    <a:pt x="575" y="463"/>
                  </a:lnTo>
                  <a:lnTo>
                    <a:pt x="575" y="484"/>
                  </a:lnTo>
                  <a:lnTo>
                    <a:pt x="529" y="484"/>
                  </a:lnTo>
                  <a:lnTo>
                    <a:pt x="529" y="509"/>
                  </a:lnTo>
                  <a:lnTo>
                    <a:pt x="509" y="509"/>
                  </a:lnTo>
                  <a:cubicBezTo>
                    <a:pt x="489" y="509"/>
                    <a:pt x="489" y="530"/>
                    <a:pt x="468" y="530"/>
                  </a:cubicBezTo>
                  <a:cubicBezTo>
                    <a:pt x="448" y="530"/>
                    <a:pt x="423" y="550"/>
                    <a:pt x="402" y="550"/>
                  </a:cubicBezTo>
                  <a:lnTo>
                    <a:pt x="382" y="570"/>
                  </a:lnTo>
                  <a:lnTo>
                    <a:pt x="341" y="570"/>
                  </a:lnTo>
                  <a:lnTo>
                    <a:pt x="321" y="591"/>
                  </a:lnTo>
                  <a:lnTo>
                    <a:pt x="275" y="591"/>
                  </a:lnTo>
                  <a:cubicBezTo>
                    <a:pt x="255" y="611"/>
                    <a:pt x="255" y="611"/>
                    <a:pt x="234" y="611"/>
                  </a:cubicBezTo>
                  <a:lnTo>
                    <a:pt x="214" y="611"/>
                  </a:lnTo>
                  <a:lnTo>
                    <a:pt x="214" y="636"/>
                  </a:lnTo>
                  <a:lnTo>
                    <a:pt x="148" y="636"/>
                  </a:lnTo>
                  <a:lnTo>
                    <a:pt x="127" y="657"/>
                  </a:lnTo>
                  <a:lnTo>
                    <a:pt x="87" y="657"/>
                  </a:lnTo>
                  <a:lnTo>
                    <a:pt x="66" y="677"/>
                  </a:lnTo>
                  <a:lnTo>
                    <a:pt x="0" y="677"/>
                  </a:lnTo>
                  <a:lnTo>
                    <a:pt x="0" y="697"/>
                  </a:lnTo>
                  <a:lnTo>
                    <a:pt x="0" y="738"/>
                  </a:lnTo>
                  <a:lnTo>
                    <a:pt x="0" y="764"/>
                  </a:lnTo>
                  <a:lnTo>
                    <a:pt x="0" y="784"/>
                  </a:lnTo>
                  <a:lnTo>
                    <a:pt x="21" y="784"/>
                  </a:lnTo>
                  <a:lnTo>
                    <a:pt x="21" y="804"/>
                  </a:lnTo>
                  <a:lnTo>
                    <a:pt x="41" y="804"/>
                  </a:lnTo>
                  <a:cubicBezTo>
                    <a:pt x="66" y="804"/>
                    <a:pt x="87" y="784"/>
                    <a:pt x="107" y="784"/>
                  </a:cubicBezTo>
                  <a:lnTo>
                    <a:pt x="127" y="784"/>
                  </a:lnTo>
                  <a:lnTo>
                    <a:pt x="148" y="764"/>
                  </a:lnTo>
                  <a:lnTo>
                    <a:pt x="168" y="764"/>
                  </a:lnTo>
                  <a:lnTo>
                    <a:pt x="194" y="738"/>
                  </a:lnTo>
                  <a:lnTo>
                    <a:pt x="234" y="738"/>
                  </a:lnTo>
                  <a:cubicBezTo>
                    <a:pt x="255" y="718"/>
                    <a:pt x="275" y="718"/>
                    <a:pt x="295" y="697"/>
                  </a:cubicBezTo>
                  <a:lnTo>
                    <a:pt x="341" y="697"/>
                  </a:lnTo>
                  <a:cubicBezTo>
                    <a:pt x="341" y="677"/>
                    <a:pt x="341" y="677"/>
                    <a:pt x="361" y="677"/>
                  </a:cubicBezTo>
                  <a:lnTo>
                    <a:pt x="382" y="677"/>
                  </a:lnTo>
                  <a:lnTo>
                    <a:pt x="382" y="657"/>
                  </a:lnTo>
                  <a:lnTo>
                    <a:pt x="423" y="657"/>
                  </a:lnTo>
                  <a:cubicBezTo>
                    <a:pt x="448" y="636"/>
                    <a:pt x="468" y="636"/>
                    <a:pt x="468" y="611"/>
                  </a:cubicBezTo>
                  <a:lnTo>
                    <a:pt x="489" y="611"/>
                  </a:lnTo>
                  <a:cubicBezTo>
                    <a:pt x="509" y="611"/>
                    <a:pt x="509" y="611"/>
                    <a:pt x="529" y="591"/>
                  </a:cubicBezTo>
                  <a:lnTo>
                    <a:pt x="595" y="591"/>
                  </a:lnTo>
                  <a:lnTo>
                    <a:pt x="616" y="570"/>
                  </a:lnTo>
                  <a:lnTo>
                    <a:pt x="656" y="570"/>
                  </a:lnTo>
                  <a:cubicBezTo>
                    <a:pt x="656" y="570"/>
                    <a:pt x="677" y="550"/>
                    <a:pt x="702" y="550"/>
                  </a:cubicBezTo>
                  <a:lnTo>
                    <a:pt x="723" y="550"/>
                  </a:lnTo>
                  <a:lnTo>
                    <a:pt x="743" y="530"/>
                  </a:lnTo>
                  <a:lnTo>
                    <a:pt x="763" y="530"/>
                  </a:lnTo>
                  <a:cubicBezTo>
                    <a:pt x="784" y="530"/>
                    <a:pt x="784" y="509"/>
                    <a:pt x="804" y="509"/>
                  </a:cubicBezTo>
                  <a:lnTo>
                    <a:pt x="829" y="509"/>
                  </a:lnTo>
                  <a:cubicBezTo>
                    <a:pt x="829" y="509"/>
                    <a:pt x="850" y="509"/>
                    <a:pt x="850" y="484"/>
                  </a:cubicBezTo>
                  <a:lnTo>
                    <a:pt x="870" y="484"/>
                  </a:lnTo>
                  <a:cubicBezTo>
                    <a:pt x="870" y="484"/>
                    <a:pt x="890" y="484"/>
                    <a:pt x="890" y="463"/>
                  </a:cubicBezTo>
                  <a:lnTo>
                    <a:pt x="957" y="463"/>
                  </a:lnTo>
                  <a:lnTo>
                    <a:pt x="957" y="443"/>
                  </a:lnTo>
                  <a:cubicBezTo>
                    <a:pt x="977" y="443"/>
                    <a:pt x="997" y="443"/>
                    <a:pt x="1018" y="423"/>
                  </a:cubicBezTo>
                  <a:lnTo>
                    <a:pt x="1038" y="423"/>
                  </a:lnTo>
                  <a:lnTo>
                    <a:pt x="1058" y="402"/>
                  </a:lnTo>
                  <a:lnTo>
                    <a:pt x="1084" y="402"/>
                  </a:lnTo>
                  <a:lnTo>
                    <a:pt x="1104" y="382"/>
                  </a:lnTo>
                  <a:lnTo>
                    <a:pt x="1145" y="382"/>
                  </a:lnTo>
                  <a:lnTo>
                    <a:pt x="1145" y="357"/>
                  </a:lnTo>
                  <a:lnTo>
                    <a:pt x="1211" y="357"/>
                  </a:lnTo>
                  <a:cubicBezTo>
                    <a:pt x="1211" y="336"/>
                    <a:pt x="1231" y="336"/>
                    <a:pt x="1231" y="336"/>
                  </a:cubicBezTo>
                  <a:cubicBezTo>
                    <a:pt x="1252" y="336"/>
                    <a:pt x="1272" y="316"/>
                    <a:pt x="1272" y="316"/>
                  </a:cubicBezTo>
                  <a:lnTo>
                    <a:pt x="1313" y="316"/>
                  </a:lnTo>
                  <a:lnTo>
                    <a:pt x="1313" y="296"/>
                  </a:lnTo>
                  <a:lnTo>
                    <a:pt x="1358" y="296"/>
                  </a:lnTo>
                  <a:lnTo>
                    <a:pt x="1379" y="275"/>
                  </a:lnTo>
                  <a:lnTo>
                    <a:pt x="1419" y="275"/>
                  </a:lnTo>
                  <a:lnTo>
                    <a:pt x="1419" y="255"/>
                  </a:lnTo>
                  <a:lnTo>
                    <a:pt x="1486" y="255"/>
                  </a:lnTo>
                  <a:cubicBezTo>
                    <a:pt x="1506" y="229"/>
                    <a:pt x="1506" y="229"/>
                    <a:pt x="1526" y="229"/>
                  </a:cubicBezTo>
                  <a:lnTo>
                    <a:pt x="1547" y="209"/>
                  </a:lnTo>
                  <a:lnTo>
                    <a:pt x="1592" y="209"/>
                  </a:lnTo>
                  <a:cubicBezTo>
                    <a:pt x="1613" y="209"/>
                    <a:pt x="1613" y="189"/>
                    <a:pt x="1633" y="189"/>
                  </a:cubicBezTo>
                  <a:lnTo>
                    <a:pt x="1653" y="189"/>
                  </a:lnTo>
                  <a:cubicBezTo>
                    <a:pt x="1674" y="189"/>
                    <a:pt x="1694" y="168"/>
                    <a:pt x="1694" y="168"/>
                  </a:cubicBezTo>
                  <a:lnTo>
                    <a:pt x="1760" y="168"/>
                  </a:lnTo>
                  <a:lnTo>
                    <a:pt x="1760" y="148"/>
                  </a:lnTo>
                  <a:lnTo>
                    <a:pt x="1801" y="148"/>
                  </a:lnTo>
                  <a:cubicBezTo>
                    <a:pt x="1821" y="148"/>
                    <a:pt x="1821" y="128"/>
                    <a:pt x="1847" y="128"/>
                  </a:cubicBezTo>
                  <a:lnTo>
                    <a:pt x="1867" y="128"/>
                  </a:lnTo>
                  <a:lnTo>
                    <a:pt x="1887" y="102"/>
                  </a:lnTo>
                  <a:lnTo>
                    <a:pt x="1908" y="102"/>
                  </a:lnTo>
                  <a:lnTo>
                    <a:pt x="1908" y="82"/>
                  </a:lnTo>
                  <a:lnTo>
                    <a:pt x="1908" y="62"/>
                  </a:lnTo>
                  <a:lnTo>
                    <a:pt x="1908" y="41"/>
                  </a:lnTo>
                  <a:lnTo>
                    <a:pt x="1908" y="21"/>
                  </a:lnTo>
                  <a:lnTo>
                    <a:pt x="1908"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0"/>
            <p:cNvSpPr/>
            <p:nvPr/>
          </p:nvSpPr>
          <p:spPr>
            <a:xfrm>
              <a:off x="2516294" y="3111916"/>
              <a:ext cx="164706" cy="69237"/>
            </a:xfrm>
            <a:custGeom>
              <a:rect b="b" l="l" r="r" t="t"/>
              <a:pathLst>
                <a:path extrusionOk="0" h="937" w="2229">
                  <a:moveTo>
                    <a:pt x="1867" y="0"/>
                  </a:moveTo>
                  <a:lnTo>
                    <a:pt x="1847" y="26"/>
                  </a:lnTo>
                  <a:lnTo>
                    <a:pt x="1827" y="26"/>
                  </a:lnTo>
                  <a:cubicBezTo>
                    <a:pt x="1801" y="26"/>
                    <a:pt x="1801" y="46"/>
                    <a:pt x="1781" y="46"/>
                  </a:cubicBezTo>
                  <a:lnTo>
                    <a:pt x="1740" y="46"/>
                  </a:lnTo>
                  <a:lnTo>
                    <a:pt x="1740" y="66"/>
                  </a:lnTo>
                  <a:lnTo>
                    <a:pt x="1674" y="66"/>
                  </a:lnTo>
                  <a:cubicBezTo>
                    <a:pt x="1674" y="66"/>
                    <a:pt x="1654" y="87"/>
                    <a:pt x="1633" y="87"/>
                  </a:cubicBezTo>
                  <a:lnTo>
                    <a:pt x="1613" y="87"/>
                  </a:lnTo>
                  <a:cubicBezTo>
                    <a:pt x="1593" y="87"/>
                    <a:pt x="1593" y="107"/>
                    <a:pt x="1572" y="107"/>
                  </a:cubicBezTo>
                  <a:lnTo>
                    <a:pt x="1527" y="107"/>
                  </a:lnTo>
                  <a:lnTo>
                    <a:pt x="1506" y="127"/>
                  </a:lnTo>
                  <a:cubicBezTo>
                    <a:pt x="1486" y="127"/>
                    <a:pt x="1486" y="127"/>
                    <a:pt x="1466" y="153"/>
                  </a:cubicBezTo>
                  <a:lnTo>
                    <a:pt x="1399" y="153"/>
                  </a:lnTo>
                  <a:lnTo>
                    <a:pt x="1399" y="173"/>
                  </a:lnTo>
                  <a:lnTo>
                    <a:pt x="1359" y="173"/>
                  </a:lnTo>
                  <a:lnTo>
                    <a:pt x="1338" y="194"/>
                  </a:lnTo>
                  <a:lnTo>
                    <a:pt x="1293" y="194"/>
                  </a:lnTo>
                  <a:lnTo>
                    <a:pt x="1293" y="214"/>
                  </a:lnTo>
                  <a:lnTo>
                    <a:pt x="1252" y="214"/>
                  </a:lnTo>
                  <a:cubicBezTo>
                    <a:pt x="1252" y="214"/>
                    <a:pt x="1232" y="234"/>
                    <a:pt x="1211" y="234"/>
                  </a:cubicBezTo>
                  <a:cubicBezTo>
                    <a:pt x="1211" y="234"/>
                    <a:pt x="1191" y="234"/>
                    <a:pt x="1191" y="255"/>
                  </a:cubicBezTo>
                  <a:lnTo>
                    <a:pt x="1125" y="255"/>
                  </a:lnTo>
                  <a:lnTo>
                    <a:pt x="1125" y="280"/>
                  </a:lnTo>
                  <a:lnTo>
                    <a:pt x="1084" y="280"/>
                  </a:lnTo>
                  <a:lnTo>
                    <a:pt x="1064" y="300"/>
                  </a:lnTo>
                  <a:lnTo>
                    <a:pt x="1038" y="300"/>
                  </a:lnTo>
                  <a:lnTo>
                    <a:pt x="1018" y="321"/>
                  </a:lnTo>
                  <a:lnTo>
                    <a:pt x="998" y="321"/>
                  </a:lnTo>
                  <a:cubicBezTo>
                    <a:pt x="977" y="341"/>
                    <a:pt x="957" y="341"/>
                    <a:pt x="937" y="341"/>
                  </a:cubicBezTo>
                  <a:lnTo>
                    <a:pt x="937" y="361"/>
                  </a:lnTo>
                  <a:lnTo>
                    <a:pt x="870" y="361"/>
                  </a:lnTo>
                  <a:cubicBezTo>
                    <a:pt x="870" y="382"/>
                    <a:pt x="850" y="382"/>
                    <a:pt x="850" y="382"/>
                  </a:cubicBezTo>
                  <a:lnTo>
                    <a:pt x="830" y="382"/>
                  </a:lnTo>
                  <a:cubicBezTo>
                    <a:pt x="830" y="407"/>
                    <a:pt x="809" y="407"/>
                    <a:pt x="809" y="407"/>
                  </a:cubicBezTo>
                  <a:lnTo>
                    <a:pt x="784" y="407"/>
                  </a:lnTo>
                  <a:cubicBezTo>
                    <a:pt x="764" y="407"/>
                    <a:pt x="764" y="428"/>
                    <a:pt x="743" y="428"/>
                  </a:cubicBezTo>
                  <a:lnTo>
                    <a:pt x="723" y="428"/>
                  </a:lnTo>
                  <a:lnTo>
                    <a:pt x="703" y="448"/>
                  </a:lnTo>
                  <a:lnTo>
                    <a:pt x="682" y="448"/>
                  </a:lnTo>
                  <a:cubicBezTo>
                    <a:pt x="657" y="448"/>
                    <a:pt x="636" y="468"/>
                    <a:pt x="636" y="468"/>
                  </a:cubicBezTo>
                  <a:lnTo>
                    <a:pt x="596" y="468"/>
                  </a:lnTo>
                  <a:lnTo>
                    <a:pt x="575" y="489"/>
                  </a:lnTo>
                  <a:lnTo>
                    <a:pt x="509" y="489"/>
                  </a:lnTo>
                  <a:cubicBezTo>
                    <a:pt x="489" y="509"/>
                    <a:pt x="489" y="509"/>
                    <a:pt x="469" y="509"/>
                  </a:cubicBezTo>
                  <a:lnTo>
                    <a:pt x="448" y="509"/>
                  </a:lnTo>
                  <a:cubicBezTo>
                    <a:pt x="448" y="534"/>
                    <a:pt x="428" y="534"/>
                    <a:pt x="403" y="555"/>
                  </a:cubicBezTo>
                  <a:lnTo>
                    <a:pt x="362" y="555"/>
                  </a:lnTo>
                  <a:lnTo>
                    <a:pt x="362" y="575"/>
                  </a:lnTo>
                  <a:lnTo>
                    <a:pt x="341" y="575"/>
                  </a:lnTo>
                  <a:cubicBezTo>
                    <a:pt x="321" y="575"/>
                    <a:pt x="321" y="575"/>
                    <a:pt x="321" y="595"/>
                  </a:cubicBezTo>
                  <a:lnTo>
                    <a:pt x="275" y="595"/>
                  </a:lnTo>
                  <a:cubicBezTo>
                    <a:pt x="255" y="616"/>
                    <a:pt x="235" y="616"/>
                    <a:pt x="214" y="636"/>
                  </a:cubicBezTo>
                  <a:lnTo>
                    <a:pt x="174" y="636"/>
                  </a:lnTo>
                  <a:lnTo>
                    <a:pt x="148" y="662"/>
                  </a:lnTo>
                  <a:lnTo>
                    <a:pt x="128" y="662"/>
                  </a:lnTo>
                  <a:lnTo>
                    <a:pt x="107" y="682"/>
                  </a:lnTo>
                  <a:lnTo>
                    <a:pt x="87" y="682"/>
                  </a:lnTo>
                  <a:cubicBezTo>
                    <a:pt x="67" y="682"/>
                    <a:pt x="46" y="702"/>
                    <a:pt x="21" y="702"/>
                  </a:cubicBezTo>
                  <a:lnTo>
                    <a:pt x="1" y="702"/>
                  </a:lnTo>
                  <a:lnTo>
                    <a:pt x="1" y="743"/>
                  </a:lnTo>
                  <a:lnTo>
                    <a:pt x="1" y="763"/>
                  </a:lnTo>
                  <a:lnTo>
                    <a:pt x="1" y="809"/>
                  </a:lnTo>
                  <a:lnTo>
                    <a:pt x="1" y="829"/>
                  </a:lnTo>
                  <a:lnTo>
                    <a:pt x="1" y="850"/>
                  </a:lnTo>
                  <a:lnTo>
                    <a:pt x="1" y="870"/>
                  </a:lnTo>
                  <a:lnTo>
                    <a:pt x="1" y="890"/>
                  </a:lnTo>
                  <a:lnTo>
                    <a:pt x="1" y="916"/>
                  </a:lnTo>
                  <a:lnTo>
                    <a:pt x="1" y="936"/>
                  </a:lnTo>
                  <a:cubicBezTo>
                    <a:pt x="21" y="936"/>
                    <a:pt x="46" y="936"/>
                    <a:pt x="67" y="916"/>
                  </a:cubicBezTo>
                  <a:cubicBezTo>
                    <a:pt x="87" y="916"/>
                    <a:pt x="107" y="890"/>
                    <a:pt x="128" y="890"/>
                  </a:cubicBezTo>
                  <a:cubicBezTo>
                    <a:pt x="128" y="890"/>
                    <a:pt x="148" y="890"/>
                    <a:pt x="174" y="870"/>
                  </a:cubicBezTo>
                  <a:lnTo>
                    <a:pt x="214" y="870"/>
                  </a:lnTo>
                  <a:lnTo>
                    <a:pt x="235" y="850"/>
                  </a:lnTo>
                  <a:lnTo>
                    <a:pt x="275" y="850"/>
                  </a:lnTo>
                  <a:cubicBezTo>
                    <a:pt x="275" y="829"/>
                    <a:pt x="301" y="829"/>
                    <a:pt x="301" y="829"/>
                  </a:cubicBezTo>
                  <a:lnTo>
                    <a:pt x="341" y="829"/>
                  </a:lnTo>
                  <a:lnTo>
                    <a:pt x="341" y="809"/>
                  </a:lnTo>
                  <a:lnTo>
                    <a:pt x="382" y="809"/>
                  </a:lnTo>
                  <a:lnTo>
                    <a:pt x="403" y="789"/>
                  </a:lnTo>
                  <a:lnTo>
                    <a:pt x="428" y="789"/>
                  </a:lnTo>
                  <a:cubicBezTo>
                    <a:pt x="448" y="789"/>
                    <a:pt x="469" y="763"/>
                    <a:pt x="489" y="763"/>
                  </a:cubicBezTo>
                  <a:cubicBezTo>
                    <a:pt x="509" y="763"/>
                    <a:pt x="530" y="743"/>
                    <a:pt x="555" y="743"/>
                  </a:cubicBezTo>
                  <a:lnTo>
                    <a:pt x="575" y="743"/>
                  </a:lnTo>
                  <a:lnTo>
                    <a:pt x="575" y="723"/>
                  </a:lnTo>
                  <a:lnTo>
                    <a:pt x="616" y="723"/>
                  </a:lnTo>
                  <a:cubicBezTo>
                    <a:pt x="616" y="702"/>
                    <a:pt x="636" y="702"/>
                    <a:pt x="636" y="702"/>
                  </a:cubicBezTo>
                  <a:cubicBezTo>
                    <a:pt x="657" y="702"/>
                    <a:pt x="657" y="702"/>
                    <a:pt x="682" y="682"/>
                  </a:cubicBezTo>
                  <a:lnTo>
                    <a:pt x="723" y="682"/>
                  </a:lnTo>
                  <a:lnTo>
                    <a:pt x="743" y="662"/>
                  </a:lnTo>
                  <a:lnTo>
                    <a:pt x="784" y="662"/>
                  </a:lnTo>
                  <a:lnTo>
                    <a:pt x="809" y="636"/>
                  </a:lnTo>
                  <a:lnTo>
                    <a:pt x="850" y="636"/>
                  </a:lnTo>
                  <a:cubicBezTo>
                    <a:pt x="870" y="636"/>
                    <a:pt x="870" y="616"/>
                    <a:pt x="870" y="616"/>
                  </a:cubicBezTo>
                  <a:lnTo>
                    <a:pt x="911" y="616"/>
                  </a:lnTo>
                  <a:cubicBezTo>
                    <a:pt x="937" y="595"/>
                    <a:pt x="937" y="595"/>
                    <a:pt x="957" y="595"/>
                  </a:cubicBezTo>
                  <a:lnTo>
                    <a:pt x="977" y="595"/>
                  </a:lnTo>
                  <a:cubicBezTo>
                    <a:pt x="977" y="575"/>
                    <a:pt x="998" y="575"/>
                    <a:pt x="998" y="575"/>
                  </a:cubicBezTo>
                  <a:lnTo>
                    <a:pt x="1038" y="575"/>
                  </a:lnTo>
                  <a:lnTo>
                    <a:pt x="1064" y="555"/>
                  </a:lnTo>
                  <a:lnTo>
                    <a:pt x="1104" y="555"/>
                  </a:lnTo>
                  <a:lnTo>
                    <a:pt x="1104" y="534"/>
                  </a:lnTo>
                  <a:lnTo>
                    <a:pt x="1145" y="534"/>
                  </a:lnTo>
                  <a:cubicBezTo>
                    <a:pt x="1166" y="534"/>
                    <a:pt x="1166" y="509"/>
                    <a:pt x="1166" y="509"/>
                  </a:cubicBezTo>
                  <a:lnTo>
                    <a:pt x="1191" y="509"/>
                  </a:lnTo>
                  <a:cubicBezTo>
                    <a:pt x="1211" y="509"/>
                    <a:pt x="1211" y="509"/>
                    <a:pt x="1211" y="489"/>
                  </a:cubicBezTo>
                  <a:lnTo>
                    <a:pt x="1272" y="489"/>
                  </a:lnTo>
                  <a:lnTo>
                    <a:pt x="1293" y="468"/>
                  </a:lnTo>
                  <a:lnTo>
                    <a:pt x="1318" y="468"/>
                  </a:lnTo>
                  <a:cubicBezTo>
                    <a:pt x="1338" y="468"/>
                    <a:pt x="1359" y="468"/>
                    <a:pt x="1379" y="448"/>
                  </a:cubicBezTo>
                  <a:cubicBezTo>
                    <a:pt x="1399" y="448"/>
                    <a:pt x="1420" y="428"/>
                    <a:pt x="1445" y="428"/>
                  </a:cubicBezTo>
                  <a:lnTo>
                    <a:pt x="1466" y="428"/>
                  </a:lnTo>
                  <a:lnTo>
                    <a:pt x="1466" y="407"/>
                  </a:lnTo>
                  <a:lnTo>
                    <a:pt x="1506" y="407"/>
                  </a:lnTo>
                  <a:lnTo>
                    <a:pt x="1506" y="382"/>
                  </a:lnTo>
                  <a:lnTo>
                    <a:pt x="1547" y="382"/>
                  </a:lnTo>
                  <a:lnTo>
                    <a:pt x="1547" y="361"/>
                  </a:lnTo>
                  <a:cubicBezTo>
                    <a:pt x="1572" y="361"/>
                    <a:pt x="1593" y="341"/>
                    <a:pt x="1613" y="341"/>
                  </a:cubicBezTo>
                  <a:lnTo>
                    <a:pt x="1633" y="341"/>
                  </a:lnTo>
                  <a:lnTo>
                    <a:pt x="1654" y="321"/>
                  </a:lnTo>
                  <a:lnTo>
                    <a:pt x="1674" y="321"/>
                  </a:lnTo>
                  <a:lnTo>
                    <a:pt x="1700" y="300"/>
                  </a:lnTo>
                  <a:lnTo>
                    <a:pt x="1740" y="300"/>
                  </a:lnTo>
                  <a:cubicBezTo>
                    <a:pt x="1740" y="280"/>
                    <a:pt x="1761" y="280"/>
                    <a:pt x="1761" y="280"/>
                  </a:cubicBezTo>
                  <a:lnTo>
                    <a:pt x="1781" y="280"/>
                  </a:lnTo>
                  <a:lnTo>
                    <a:pt x="1781" y="255"/>
                  </a:lnTo>
                  <a:lnTo>
                    <a:pt x="1827" y="255"/>
                  </a:lnTo>
                  <a:lnTo>
                    <a:pt x="1827" y="234"/>
                  </a:lnTo>
                  <a:lnTo>
                    <a:pt x="1847" y="234"/>
                  </a:lnTo>
                  <a:cubicBezTo>
                    <a:pt x="1847" y="234"/>
                    <a:pt x="1867" y="234"/>
                    <a:pt x="1867" y="214"/>
                  </a:cubicBezTo>
                  <a:lnTo>
                    <a:pt x="1908" y="214"/>
                  </a:lnTo>
                  <a:lnTo>
                    <a:pt x="1908" y="194"/>
                  </a:lnTo>
                  <a:lnTo>
                    <a:pt x="1929" y="194"/>
                  </a:lnTo>
                  <a:cubicBezTo>
                    <a:pt x="1954" y="194"/>
                    <a:pt x="1954" y="194"/>
                    <a:pt x="1974" y="173"/>
                  </a:cubicBezTo>
                  <a:lnTo>
                    <a:pt x="2035" y="173"/>
                  </a:lnTo>
                  <a:lnTo>
                    <a:pt x="2056" y="153"/>
                  </a:lnTo>
                  <a:lnTo>
                    <a:pt x="2081" y="153"/>
                  </a:lnTo>
                  <a:lnTo>
                    <a:pt x="2101" y="127"/>
                  </a:lnTo>
                  <a:lnTo>
                    <a:pt x="2122" y="127"/>
                  </a:lnTo>
                  <a:lnTo>
                    <a:pt x="2122" y="107"/>
                  </a:lnTo>
                  <a:lnTo>
                    <a:pt x="2142" y="107"/>
                  </a:lnTo>
                  <a:lnTo>
                    <a:pt x="2162" y="87"/>
                  </a:lnTo>
                  <a:lnTo>
                    <a:pt x="2183" y="87"/>
                  </a:lnTo>
                  <a:cubicBezTo>
                    <a:pt x="2208" y="87"/>
                    <a:pt x="2208" y="66"/>
                    <a:pt x="2229" y="66"/>
                  </a:cubicBezTo>
                  <a:lnTo>
                    <a:pt x="2183" y="66"/>
                  </a:lnTo>
                  <a:lnTo>
                    <a:pt x="2162" y="46"/>
                  </a:lnTo>
                  <a:lnTo>
                    <a:pt x="2122" y="46"/>
                  </a:lnTo>
                  <a:cubicBezTo>
                    <a:pt x="2101" y="46"/>
                    <a:pt x="2101" y="26"/>
                    <a:pt x="2081" y="26"/>
                  </a:cubicBezTo>
                  <a:lnTo>
                    <a:pt x="2015" y="26"/>
                  </a:lnTo>
                  <a:lnTo>
                    <a:pt x="1995" y="0"/>
                  </a:ln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0"/>
            <p:cNvSpPr/>
            <p:nvPr/>
          </p:nvSpPr>
          <p:spPr>
            <a:xfrm>
              <a:off x="2666665" y="3113764"/>
              <a:ext cx="74" cy="74"/>
            </a:xfrm>
            <a:custGeom>
              <a:rect b="b" l="l" r="r" t="t"/>
              <a:pathLst>
                <a:path extrusionOk="0" h="1" w="1">
                  <a:moveTo>
                    <a:pt x="0" y="1"/>
                  </a:move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0"/>
            <p:cNvSpPr/>
            <p:nvPr/>
          </p:nvSpPr>
          <p:spPr>
            <a:xfrm>
              <a:off x="2676049" y="3113764"/>
              <a:ext cx="74" cy="74"/>
            </a:xfrm>
            <a:custGeom>
              <a:rect b="b" l="l" r="r" t="t"/>
              <a:pathLst>
                <a:path extrusionOk="0" h="1" w="1">
                  <a:moveTo>
                    <a:pt x="0" y="1"/>
                  </a:moveTo>
                  <a:lnTo>
                    <a:pt x="0" y="1"/>
                  </a:lnTo>
                  <a:lnTo>
                    <a:pt x="0" y="1"/>
                  </a:ln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0"/>
            <p:cNvSpPr/>
            <p:nvPr/>
          </p:nvSpPr>
          <p:spPr>
            <a:xfrm>
              <a:off x="2516294" y="3116793"/>
              <a:ext cx="166184" cy="91036"/>
            </a:xfrm>
            <a:custGeom>
              <a:rect b="b" l="l" r="r" t="t"/>
              <a:pathLst>
                <a:path extrusionOk="0" h="1232" w="2249">
                  <a:moveTo>
                    <a:pt x="2229" y="0"/>
                  </a:moveTo>
                  <a:cubicBezTo>
                    <a:pt x="2208" y="0"/>
                    <a:pt x="2208" y="21"/>
                    <a:pt x="2183" y="21"/>
                  </a:cubicBezTo>
                  <a:lnTo>
                    <a:pt x="2162" y="21"/>
                  </a:lnTo>
                  <a:lnTo>
                    <a:pt x="2142" y="41"/>
                  </a:lnTo>
                  <a:lnTo>
                    <a:pt x="2122" y="41"/>
                  </a:lnTo>
                  <a:lnTo>
                    <a:pt x="2122" y="61"/>
                  </a:lnTo>
                  <a:lnTo>
                    <a:pt x="2101" y="61"/>
                  </a:lnTo>
                  <a:lnTo>
                    <a:pt x="2081" y="87"/>
                  </a:lnTo>
                  <a:lnTo>
                    <a:pt x="2056" y="87"/>
                  </a:lnTo>
                  <a:lnTo>
                    <a:pt x="2035" y="107"/>
                  </a:lnTo>
                  <a:lnTo>
                    <a:pt x="1974" y="107"/>
                  </a:lnTo>
                  <a:cubicBezTo>
                    <a:pt x="1954" y="128"/>
                    <a:pt x="1954" y="128"/>
                    <a:pt x="1929" y="128"/>
                  </a:cubicBezTo>
                  <a:lnTo>
                    <a:pt x="1908" y="128"/>
                  </a:lnTo>
                  <a:lnTo>
                    <a:pt x="1908" y="148"/>
                  </a:lnTo>
                  <a:lnTo>
                    <a:pt x="1867" y="148"/>
                  </a:lnTo>
                  <a:cubicBezTo>
                    <a:pt x="1867" y="168"/>
                    <a:pt x="1847" y="168"/>
                    <a:pt x="1847" y="168"/>
                  </a:cubicBezTo>
                  <a:lnTo>
                    <a:pt x="1827" y="168"/>
                  </a:lnTo>
                  <a:lnTo>
                    <a:pt x="1827" y="189"/>
                  </a:lnTo>
                  <a:lnTo>
                    <a:pt x="1781" y="189"/>
                  </a:lnTo>
                  <a:lnTo>
                    <a:pt x="1781" y="214"/>
                  </a:lnTo>
                  <a:lnTo>
                    <a:pt x="1761" y="214"/>
                  </a:lnTo>
                  <a:cubicBezTo>
                    <a:pt x="1761" y="214"/>
                    <a:pt x="1740" y="214"/>
                    <a:pt x="1740" y="234"/>
                  </a:cubicBezTo>
                  <a:lnTo>
                    <a:pt x="1700" y="234"/>
                  </a:lnTo>
                  <a:lnTo>
                    <a:pt x="1674" y="255"/>
                  </a:lnTo>
                  <a:lnTo>
                    <a:pt x="1654" y="255"/>
                  </a:lnTo>
                  <a:lnTo>
                    <a:pt x="1633" y="275"/>
                  </a:lnTo>
                  <a:lnTo>
                    <a:pt x="1613" y="275"/>
                  </a:lnTo>
                  <a:cubicBezTo>
                    <a:pt x="1593" y="275"/>
                    <a:pt x="1572" y="295"/>
                    <a:pt x="1547" y="295"/>
                  </a:cubicBezTo>
                  <a:lnTo>
                    <a:pt x="1547" y="316"/>
                  </a:lnTo>
                  <a:lnTo>
                    <a:pt x="1506" y="316"/>
                  </a:lnTo>
                  <a:lnTo>
                    <a:pt x="1506" y="341"/>
                  </a:lnTo>
                  <a:lnTo>
                    <a:pt x="1466" y="341"/>
                  </a:lnTo>
                  <a:lnTo>
                    <a:pt x="1466" y="362"/>
                  </a:lnTo>
                  <a:lnTo>
                    <a:pt x="1445" y="362"/>
                  </a:lnTo>
                  <a:cubicBezTo>
                    <a:pt x="1420" y="362"/>
                    <a:pt x="1399" y="382"/>
                    <a:pt x="1379" y="382"/>
                  </a:cubicBezTo>
                  <a:cubicBezTo>
                    <a:pt x="1359" y="402"/>
                    <a:pt x="1338" y="402"/>
                    <a:pt x="1318" y="402"/>
                  </a:cubicBezTo>
                  <a:lnTo>
                    <a:pt x="1293" y="402"/>
                  </a:lnTo>
                  <a:lnTo>
                    <a:pt x="1272" y="423"/>
                  </a:lnTo>
                  <a:lnTo>
                    <a:pt x="1211" y="423"/>
                  </a:lnTo>
                  <a:cubicBezTo>
                    <a:pt x="1211" y="443"/>
                    <a:pt x="1211" y="443"/>
                    <a:pt x="1191" y="443"/>
                  </a:cubicBezTo>
                  <a:lnTo>
                    <a:pt x="1166" y="443"/>
                  </a:lnTo>
                  <a:cubicBezTo>
                    <a:pt x="1166" y="443"/>
                    <a:pt x="1166" y="468"/>
                    <a:pt x="1145" y="468"/>
                  </a:cubicBezTo>
                  <a:lnTo>
                    <a:pt x="1104" y="468"/>
                  </a:lnTo>
                  <a:lnTo>
                    <a:pt x="1104" y="489"/>
                  </a:lnTo>
                  <a:lnTo>
                    <a:pt x="1064" y="489"/>
                  </a:lnTo>
                  <a:lnTo>
                    <a:pt x="1038" y="509"/>
                  </a:lnTo>
                  <a:lnTo>
                    <a:pt x="998" y="509"/>
                  </a:lnTo>
                  <a:cubicBezTo>
                    <a:pt x="998" y="509"/>
                    <a:pt x="977" y="509"/>
                    <a:pt x="977" y="529"/>
                  </a:cubicBezTo>
                  <a:lnTo>
                    <a:pt x="957" y="529"/>
                  </a:lnTo>
                  <a:cubicBezTo>
                    <a:pt x="937" y="529"/>
                    <a:pt x="937" y="529"/>
                    <a:pt x="911" y="550"/>
                  </a:cubicBezTo>
                  <a:lnTo>
                    <a:pt x="870" y="550"/>
                  </a:lnTo>
                  <a:cubicBezTo>
                    <a:pt x="870" y="550"/>
                    <a:pt x="870" y="570"/>
                    <a:pt x="850" y="570"/>
                  </a:cubicBezTo>
                  <a:lnTo>
                    <a:pt x="809" y="570"/>
                  </a:lnTo>
                  <a:lnTo>
                    <a:pt x="784" y="596"/>
                  </a:lnTo>
                  <a:lnTo>
                    <a:pt x="743" y="596"/>
                  </a:lnTo>
                  <a:lnTo>
                    <a:pt x="723" y="616"/>
                  </a:lnTo>
                  <a:lnTo>
                    <a:pt x="682" y="616"/>
                  </a:lnTo>
                  <a:cubicBezTo>
                    <a:pt x="657" y="636"/>
                    <a:pt x="657" y="636"/>
                    <a:pt x="636" y="636"/>
                  </a:cubicBezTo>
                  <a:cubicBezTo>
                    <a:pt x="636" y="636"/>
                    <a:pt x="616" y="636"/>
                    <a:pt x="616" y="657"/>
                  </a:cubicBezTo>
                  <a:lnTo>
                    <a:pt x="575" y="657"/>
                  </a:lnTo>
                  <a:lnTo>
                    <a:pt x="575" y="677"/>
                  </a:lnTo>
                  <a:lnTo>
                    <a:pt x="555" y="677"/>
                  </a:lnTo>
                  <a:cubicBezTo>
                    <a:pt x="530" y="677"/>
                    <a:pt x="509" y="697"/>
                    <a:pt x="489" y="697"/>
                  </a:cubicBezTo>
                  <a:cubicBezTo>
                    <a:pt x="469" y="697"/>
                    <a:pt x="448" y="723"/>
                    <a:pt x="428" y="723"/>
                  </a:cubicBezTo>
                  <a:lnTo>
                    <a:pt x="403" y="723"/>
                  </a:lnTo>
                  <a:lnTo>
                    <a:pt x="382" y="743"/>
                  </a:lnTo>
                  <a:lnTo>
                    <a:pt x="341" y="743"/>
                  </a:lnTo>
                  <a:lnTo>
                    <a:pt x="341" y="763"/>
                  </a:lnTo>
                  <a:lnTo>
                    <a:pt x="301" y="763"/>
                  </a:lnTo>
                  <a:cubicBezTo>
                    <a:pt x="301" y="763"/>
                    <a:pt x="275" y="763"/>
                    <a:pt x="275" y="784"/>
                  </a:cubicBezTo>
                  <a:lnTo>
                    <a:pt x="235" y="784"/>
                  </a:lnTo>
                  <a:lnTo>
                    <a:pt x="214" y="804"/>
                  </a:lnTo>
                  <a:lnTo>
                    <a:pt x="174" y="804"/>
                  </a:lnTo>
                  <a:cubicBezTo>
                    <a:pt x="148" y="824"/>
                    <a:pt x="128" y="824"/>
                    <a:pt x="128" y="824"/>
                  </a:cubicBezTo>
                  <a:cubicBezTo>
                    <a:pt x="107" y="824"/>
                    <a:pt x="87" y="850"/>
                    <a:pt x="67" y="850"/>
                  </a:cubicBezTo>
                  <a:cubicBezTo>
                    <a:pt x="46" y="870"/>
                    <a:pt x="21" y="870"/>
                    <a:pt x="1" y="870"/>
                  </a:cubicBezTo>
                  <a:lnTo>
                    <a:pt x="1" y="891"/>
                  </a:lnTo>
                  <a:lnTo>
                    <a:pt x="1" y="931"/>
                  </a:lnTo>
                  <a:lnTo>
                    <a:pt x="1" y="952"/>
                  </a:lnTo>
                  <a:lnTo>
                    <a:pt x="1" y="997"/>
                  </a:lnTo>
                  <a:lnTo>
                    <a:pt x="1" y="1018"/>
                  </a:lnTo>
                  <a:lnTo>
                    <a:pt x="1" y="1038"/>
                  </a:lnTo>
                  <a:lnTo>
                    <a:pt x="1" y="1058"/>
                  </a:lnTo>
                  <a:lnTo>
                    <a:pt x="1" y="1079"/>
                  </a:lnTo>
                  <a:lnTo>
                    <a:pt x="1" y="1104"/>
                  </a:lnTo>
                  <a:lnTo>
                    <a:pt x="1" y="1125"/>
                  </a:lnTo>
                  <a:lnTo>
                    <a:pt x="1" y="1145"/>
                  </a:lnTo>
                  <a:lnTo>
                    <a:pt x="1" y="1165"/>
                  </a:lnTo>
                  <a:lnTo>
                    <a:pt x="1" y="1186"/>
                  </a:lnTo>
                  <a:lnTo>
                    <a:pt x="1" y="1206"/>
                  </a:lnTo>
                  <a:lnTo>
                    <a:pt x="1" y="1231"/>
                  </a:lnTo>
                  <a:cubicBezTo>
                    <a:pt x="46" y="1206"/>
                    <a:pt x="87" y="1206"/>
                    <a:pt x="107" y="1186"/>
                  </a:cubicBezTo>
                  <a:lnTo>
                    <a:pt x="128" y="1186"/>
                  </a:lnTo>
                  <a:lnTo>
                    <a:pt x="128" y="1165"/>
                  </a:lnTo>
                  <a:lnTo>
                    <a:pt x="148" y="1165"/>
                  </a:lnTo>
                  <a:cubicBezTo>
                    <a:pt x="174" y="1165"/>
                    <a:pt x="174" y="1165"/>
                    <a:pt x="174" y="1145"/>
                  </a:cubicBezTo>
                  <a:lnTo>
                    <a:pt x="194" y="1145"/>
                  </a:lnTo>
                  <a:cubicBezTo>
                    <a:pt x="214" y="1145"/>
                    <a:pt x="214" y="1145"/>
                    <a:pt x="235" y="1125"/>
                  </a:cubicBezTo>
                  <a:lnTo>
                    <a:pt x="301" y="1125"/>
                  </a:lnTo>
                  <a:cubicBezTo>
                    <a:pt x="321" y="1125"/>
                    <a:pt x="321" y="1104"/>
                    <a:pt x="341" y="1104"/>
                  </a:cubicBezTo>
                  <a:lnTo>
                    <a:pt x="362" y="1104"/>
                  </a:lnTo>
                  <a:cubicBezTo>
                    <a:pt x="382" y="1104"/>
                    <a:pt x="382" y="1079"/>
                    <a:pt x="403" y="1079"/>
                  </a:cubicBezTo>
                  <a:lnTo>
                    <a:pt x="448" y="1079"/>
                  </a:lnTo>
                  <a:cubicBezTo>
                    <a:pt x="448" y="1058"/>
                    <a:pt x="469" y="1058"/>
                    <a:pt x="469" y="1058"/>
                  </a:cubicBezTo>
                  <a:lnTo>
                    <a:pt x="489" y="1058"/>
                  </a:lnTo>
                  <a:cubicBezTo>
                    <a:pt x="489" y="1038"/>
                    <a:pt x="509" y="1038"/>
                    <a:pt x="509" y="1038"/>
                  </a:cubicBezTo>
                  <a:lnTo>
                    <a:pt x="530" y="1038"/>
                  </a:lnTo>
                  <a:lnTo>
                    <a:pt x="555" y="1018"/>
                  </a:lnTo>
                  <a:lnTo>
                    <a:pt x="575" y="1018"/>
                  </a:lnTo>
                  <a:lnTo>
                    <a:pt x="596" y="997"/>
                  </a:lnTo>
                  <a:lnTo>
                    <a:pt x="636" y="997"/>
                  </a:lnTo>
                  <a:lnTo>
                    <a:pt x="682" y="977"/>
                  </a:lnTo>
                  <a:lnTo>
                    <a:pt x="703" y="952"/>
                  </a:lnTo>
                  <a:lnTo>
                    <a:pt x="723" y="952"/>
                  </a:lnTo>
                  <a:cubicBezTo>
                    <a:pt x="743" y="952"/>
                    <a:pt x="743" y="931"/>
                    <a:pt x="764" y="931"/>
                  </a:cubicBezTo>
                  <a:lnTo>
                    <a:pt x="809" y="911"/>
                  </a:lnTo>
                  <a:lnTo>
                    <a:pt x="830" y="911"/>
                  </a:lnTo>
                  <a:lnTo>
                    <a:pt x="870" y="891"/>
                  </a:lnTo>
                  <a:lnTo>
                    <a:pt x="911" y="870"/>
                  </a:lnTo>
                  <a:cubicBezTo>
                    <a:pt x="937" y="870"/>
                    <a:pt x="957" y="850"/>
                    <a:pt x="977" y="850"/>
                  </a:cubicBezTo>
                  <a:cubicBezTo>
                    <a:pt x="998" y="824"/>
                    <a:pt x="1018" y="824"/>
                    <a:pt x="1038" y="804"/>
                  </a:cubicBezTo>
                  <a:lnTo>
                    <a:pt x="1064" y="804"/>
                  </a:lnTo>
                  <a:lnTo>
                    <a:pt x="1104" y="784"/>
                  </a:lnTo>
                  <a:cubicBezTo>
                    <a:pt x="1125" y="763"/>
                    <a:pt x="1145" y="763"/>
                    <a:pt x="1166" y="743"/>
                  </a:cubicBezTo>
                  <a:cubicBezTo>
                    <a:pt x="1191" y="743"/>
                    <a:pt x="1191" y="743"/>
                    <a:pt x="1211" y="723"/>
                  </a:cubicBezTo>
                  <a:lnTo>
                    <a:pt x="1232" y="723"/>
                  </a:lnTo>
                  <a:lnTo>
                    <a:pt x="1272" y="697"/>
                  </a:lnTo>
                  <a:lnTo>
                    <a:pt x="1293" y="677"/>
                  </a:lnTo>
                  <a:lnTo>
                    <a:pt x="1338" y="677"/>
                  </a:lnTo>
                  <a:cubicBezTo>
                    <a:pt x="1338" y="677"/>
                    <a:pt x="1359" y="657"/>
                    <a:pt x="1379" y="657"/>
                  </a:cubicBezTo>
                  <a:lnTo>
                    <a:pt x="1420" y="636"/>
                  </a:lnTo>
                  <a:lnTo>
                    <a:pt x="1445" y="636"/>
                  </a:lnTo>
                  <a:cubicBezTo>
                    <a:pt x="1445" y="616"/>
                    <a:pt x="1466" y="616"/>
                    <a:pt x="1486" y="596"/>
                  </a:cubicBezTo>
                  <a:lnTo>
                    <a:pt x="1527" y="596"/>
                  </a:lnTo>
                  <a:lnTo>
                    <a:pt x="1527" y="570"/>
                  </a:lnTo>
                  <a:cubicBezTo>
                    <a:pt x="1547" y="570"/>
                    <a:pt x="1572" y="570"/>
                    <a:pt x="1593" y="550"/>
                  </a:cubicBezTo>
                  <a:cubicBezTo>
                    <a:pt x="1613" y="550"/>
                    <a:pt x="1633" y="550"/>
                    <a:pt x="1633" y="529"/>
                  </a:cubicBezTo>
                  <a:lnTo>
                    <a:pt x="1654" y="529"/>
                  </a:lnTo>
                  <a:cubicBezTo>
                    <a:pt x="1674" y="529"/>
                    <a:pt x="1700" y="509"/>
                    <a:pt x="1700" y="509"/>
                  </a:cubicBezTo>
                  <a:lnTo>
                    <a:pt x="1720" y="509"/>
                  </a:lnTo>
                  <a:cubicBezTo>
                    <a:pt x="1740" y="489"/>
                    <a:pt x="1761" y="489"/>
                    <a:pt x="1781" y="489"/>
                  </a:cubicBezTo>
                  <a:cubicBezTo>
                    <a:pt x="1827" y="468"/>
                    <a:pt x="1867" y="443"/>
                    <a:pt x="1908" y="423"/>
                  </a:cubicBezTo>
                  <a:cubicBezTo>
                    <a:pt x="1929" y="423"/>
                    <a:pt x="1929" y="423"/>
                    <a:pt x="1954" y="402"/>
                  </a:cubicBezTo>
                  <a:lnTo>
                    <a:pt x="1974" y="402"/>
                  </a:lnTo>
                  <a:cubicBezTo>
                    <a:pt x="1995" y="382"/>
                    <a:pt x="2015" y="382"/>
                    <a:pt x="2035" y="362"/>
                  </a:cubicBezTo>
                  <a:lnTo>
                    <a:pt x="2056" y="362"/>
                  </a:lnTo>
                  <a:cubicBezTo>
                    <a:pt x="2081" y="341"/>
                    <a:pt x="2101" y="341"/>
                    <a:pt x="2101" y="341"/>
                  </a:cubicBezTo>
                  <a:cubicBezTo>
                    <a:pt x="2122" y="316"/>
                    <a:pt x="2142" y="316"/>
                    <a:pt x="2162" y="295"/>
                  </a:cubicBezTo>
                  <a:lnTo>
                    <a:pt x="2183" y="295"/>
                  </a:lnTo>
                  <a:lnTo>
                    <a:pt x="2208" y="275"/>
                  </a:lnTo>
                  <a:lnTo>
                    <a:pt x="2249" y="275"/>
                  </a:lnTo>
                  <a:lnTo>
                    <a:pt x="2249" y="255"/>
                  </a:lnTo>
                  <a:lnTo>
                    <a:pt x="2249" y="214"/>
                  </a:lnTo>
                  <a:lnTo>
                    <a:pt x="2249" y="148"/>
                  </a:lnTo>
                  <a:lnTo>
                    <a:pt x="2249" y="128"/>
                  </a:lnTo>
                  <a:lnTo>
                    <a:pt x="2229" y="107"/>
                  </a:lnTo>
                  <a:lnTo>
                    <a:pt x="2229" y="87"/>
                  </a:lnTo>
                  <a:lnTo>
                    <a:pt x="2229" y="61"/>
                  </a:lnTo>
                  <a:lnTo>
                    <a:pt x="2229" y="0"/>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0"/>
            <p:cNvSpPr/>
            <p:nvPr/>
          </p:nvSpPr>
          <p:spPr>
            <a:xfrm>
              <a:off x="2596393" y="3116793"/>
              <a:ext cx="84607" cy="39163"/>
            </a:xfrm>
            <a:custGeom>
              <a:rect b="b" l="l" r="r" t="t"/>
              <a:pathLst>
                <a:path extrusionOk="0" h="530" w="1145">
                  <a:moveTo>
                    <a:pt x="1099" y="0"/>
                  </a:moveTo>
                  <a:lnTo>
                    <a:pt x="1078" y="21"/>
                  </a:lnTo>
                  <a:lnTo>
                    <a:pt x="1058" y="21"/>
                  </a:lnTo>
                  <a:lnTo>
                    <a:pt x="1038" y="41"/>
                  </a:lnTo>
                  <a:lnTo>
                    <a:pt x="1017" y="41"/>
                  </a:lnTo>
                  <a:lnTo>
                    <a:pt x="997" y="61"/>
                  </a:lnTo>
                  <a:lnTo>
                    <a:pt x="972" y="61"/>
                  </a:lnTo>
                  <a:cubicBezTo>
                    <a:pt x="951" y="61"/>
                    <a:pt x="951" y="87"/>
                    <a:pt x="931" y="87"/>
                  </a:cubicBezTo>
                  <a:lnTo>
                    <a:pt x="911" y="87"/>
                  </a:lnTo>
                  <a:cubicBezTo>
                    <a:pt x="890" y="107"/>
                    <a:pt x="870" y="107"/>
                    <a:pt x="845" y="128"/>
                  </a:cubicBezTo>
                  <a:lnTo>
                    <a:pt x="824" y="128"/>
                  </a:lnTo>
                  <a:cubicBezTo>
                    <a:pt x="804" y="128"/>
                    <a:pt x="804" y="148"/>
                    <a:pt x="804" y="148"/>
                  </a:cubicBezTo>
                  <a:lnTo>
                    <a:pt x="783" y="148"/>
                  </a:lnTo>
                  <a:lnTo>
                    <a:pt x="763" y="168"/>
                  </a:lnTo>
                  <a:lnTo>
                    <a:pt x="717" y="168"/>
                  </a:lnTo>
                  <a:cubicBezTo>
                    <a:pt x="697" y="189"/>
                    <a:pt x="677" y="189"/>
                    <a:pt x="656" y="214"/>
                  </a:cubicBezTo>
                  <a:lnTo>
                    <a:pt x="636" y="214"/>
                  </a:lnTo>
                  <a:lnTo>
                    <a:pt x="616" y="234"/>
                  </a:lnTo>
                  <a:cubicBezTo>
                    <a:pt x="590" y="234"/>
                    <a:pt x="590" y="234"/>
                    <a:pt x="570" y="255"/>
                  </a:cubicBezTo>
                  <a:lnTo>
                    <a:pt x="549" y="255"/>
                  </a:lnTo>
                  <a:lnTo>
                    <a:pt x="529" y="275"/>
                  </a:lnTo>
                  <a:lnTo>
                    <a:pt x="488" y="275"/>
                  </a:lnTo>
                  <a:cubicBezTo>
                    <a:pt x="488" y="295"/>
                    <a:pt x="488" y="295"/>
                    <a:pt x="463" y="295"/>
                  </a:cubicBezTo>
                  <a:cubicBezTo>
                    <a:pt x="463" y="295"/>
                    <a:pt x="443" y="295"/>
                    <a:pt x="443" y="316"/>
                  </a:cubicBezTo>
                  <a:lnTo>
                    <a:pt x="402" y="316"/>
                  </a:lnTo>
                  <a:cubicBezTo>
                    <a:pt x="382" y="341"/>
                    <a:pt x="382" y="341"/>
                    <a:pt x="361" y="341"/>
                  </a:cubicBezTo>
                  <a:cubicBezTo>
                    <a:pt x="336" y="362"/>
                    <a:pt x="315" y="362"/>
                    <a:pt x="295" y="382"/>
                  </a:cubicBezTo>
                  <a:lnTo>
                    <a:pt x="254" y="382"/>
                  </a:lnTo>
                  <a:lnTo>
                    <a:pt x="234" y="402"/>
                  </a:lnTo>
                  <a:cubicBezTo>
                    <a:pt x="209" y="402"/>
                    <a:pt x="209" y="402"/>
                    <a:pt x="188" y="423"/>
                  </a:cubicBezTo>
                  <a:lnTo>
                    <a:pt x="148" y="423"/>
                  </a:lnTo>
                  <a:cubicBezTo>
                    <a:pt x="127" y="443"/>
                    <a:pt x="107" y="443"/>
                    <a:pt x="82" y="468"/>
                  </a:cubicBezTo>
                  <a:cubicBezTo>
                    <a:pt x="61" y="468"/>
                    <a:pt x="41" y="489"/>
                    <a:pt x="41" y="489"/>
                  </a:cubicBezTo>
                  <a:lnTo>
                    <a:pt x="20" y="489"/>
                  </a:lnTo>
                  <a:lnTo>
                    <a:pt x="0" y="509"/>
                  </a:lnTo>
                  <a:lnTo>
                    <a:pt x="0" y="529"/>
                  </a:lnTo>
                  <a:cubicBezTo>
                    <a:pt x="20" y="529"/>
                    <a:pt x="20" y="509"/>
                    <a:pt x="41" y="509"/>
                  </a:cubicBezTo>
                  <a:lnTo>
                    <a:pt x="61" y="489"/>
                  </a:lnTo>
                  <a:cubicBezTo>
                    <a:pt x="82" y="489"/>
                    <a:pt x="82" y="489"/>
                    <a:pt x="107" y="468"/>
                  </a:cubicBezTo>
                  <a:lnTo>
                    <a:pt x="148" y="468"/>
                  </a:lnTo>
                  <a:cubicBezTo>
                    <a:pt x="148" y="443"/>
                    <a:pt x="168" y="443"/>
                    <a:pt x="188" y="443"/>
                  </a:cubicBezTo>
                  <a:lnTo>
                    <a:pt x="209" y="423"/>
                  </a:lnTo>
                  <a:cubicBezTo>
                    <a:pt x="234" y="423"/>
                    <a:pt x="254" y="423"/>
                    <a:pt x="254" y="402"/>
                  </a:cubicBezTo>
                  <a:lnTo>
                    <a:pt x="295" y="402"/>
                  </a:lnTo>
                  <a:lnTo>
                    <a:pt x="315" y="382"/>
                  </a:lnTo>
                  <a:cubicBezTo>
                    <a:pt x="336" y="382"/>
                    <a:pt x="336" y="382"/>
                    <a:pt x="361" y="362"/>
                  </a:cubicBezTo>
                  <a:lnTo>
                    <a:pt x="382" y="362"/>
                  </a:lnTo>
                  <a:cubicBezTo>
                    <a:pt x="402" y="341"/>
                    <a:pt x="422" y="341"/>
                    <a:pt x="443" y="341"/>
                  </a:cubicBezTo>
                  <a:lnTo>
                    <a:pt x="463" y="316"/>
                  </a:lnTo>
                  <a:cubicBezTo>
                    <a:pt x="488" y="316"/>
                    <a:pt x="488" y="316"/>
                    <a:pt x="509" y="295"/>
                  </a:cubicBezTo>
                  <a:lnTo>
                    <a:pt x="529" y="295"/>
                  </a:lnTo>
                  <a:lnTo>
                    <a:pt x="549" y="275"/>
                  </a:lnTo>
                  <a:cubicBezTo>
                    <a:pt x="570" y="275"/>
                    <a:pt x="590" y="255"/>
                    <a:pt x="616" y="255"/>
                  </a:cubicBezTo>
                  <a:lnTo>
                    <a:pt x="636" y="234"/>
                  </a:lnTo>
                  <a:lnTo>
                    <a:pt x="656" y="234"/>
                  </a:lnTo>
                  <a:cubicBezTo>
                    <a:pt x="677" y="214"/>
                    <a:pt x="677" y="214"/>
                    <a:pt x="697" y="214"/>
                  </a:cubicBezTo>
                  <a:cubicBezTo>
                    <a:pt x="697" y="214"/>
                    <a:pt x="717" y="214"/>
                    <a:pt x="717" y="189"/>
                  </a:cubicBezTo>
                  <a:lnTo>
                    <a:pt x="743" y="189"/>
                  </a:lnTo>
                  <a:cubicBezTo>
                    <a:pt x="763" y="189"/>
                    <a:pt x="763" y="189"/>
                    <a:pt x="783" y="168"/>
                  </a:cubicBezTo>
                  <a:lnTo>
                    <a:pt x="804" y="168"/>
                  </a:lnTo>
                  <a:lnTo>
                    <a:pt x="824" y="148"/>
                  </a:lnTo>
                  <a:cubicBezTo>
                    <a:pt x="845" y="148"/>
                    <a:pt x="845" y="148"/>
                    <a:pt x="870" y="128"/>
                  </a:cubicBezTo>
                  <a:lnTo>
                    <a:pt x="890" y="128"/>
                  </a:lnTo>
                  <a:cubicBezTo>
                    <a:pt x="911" y="107"/>
                    <a:pt x="931" y="107"/>
                    <a:pt x="951" y="107"/>
                  </a:cubicBezTo>
                  <a:cubicBezTo>
                    <a:pt x="951" y="87"/>
                    <a:pt x="972" y="87"/>
                    <a:pt x="972" y="87"/>
                  </a:cubicBezTo>
                  <a:lnTo>
                    <a:pt x="997" y="87"/>
                  </a:lnTo>
                  <a:lnTo>
                    <a:pt x="1017" y="61"/>
                  </a:lnTo>
                  <a:lnTo>
                    <a:pt x="1058" y="61"/>
                  </a:lnTo>
                  <a:cubicBezTo>
                    <a:pt x="1058" y="41"/>
                    <a:pt x="1058" y="41"/>
                    <a:pt x="1078" y="41"/>
                  </a:cubicBezTo>
                  <a:cubicBezTo>
                    <a:pt x="1078" y="41"/>
                    <a:pt x="1099" y="41"/>
                    <a:pt x="1099" y="21"/>
                  </a:cubicBezTo>
                  <a:lnTo>
                    <a:pt x="1124" y="21"/>
                  </a:lnTo>
                  <a:lnTo>
                    <a:pt x="1145" y="0"/>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0"/>
            <p:cNvSpPr/>
            <p:nvPr/>
          </p:nvSpPr>
          <p:spPr>
            <a:xfrm>
              <a:off x="2649374" y="3130685"/>
              <a:ext cx="74" cy="74"/>
            </a:xfrm>
            <a:custGeom>
              <a:rect b="b" l="l" r="r" t="t"/>
              <a:pathLst>
                <a:path extrusionOk="0" h="1" w="1">
                  <a:moveTo>
                    <a:pt x="0" y="1"/>
                  </a:move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0"/>
            <p:cNvSpPr/>
            <p:nvPr/>
          </p:nvSpPr>
          <p:spPr>
            <a:xfrm>
              <a:off x="2604226" y="3151375"/>
              <a:ext cx="74" cy="74"/>
            </a:xfrm>
            <a:custGeom>
              <a:rect b="b" l="l" r="r" t="t"/>
              <a:pathLst>
                <a:path extrusionOk="0" h="1" w="1">
                  <a:moveTo>
                    <a:pt x="1" y="0"/>
                  </a:moveTo>
                  <a:lnTo>
                    <a:pt x="1" y="0"/>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0"/>
            <p:cNvSpPr/>
            <p:nvPr/>
          </p:nvSpPr>
          <p:spPr>
            <a:xfrm>
              <a:off x="2649374" y="3129207"/>
              <a:ext cx="74" cy="74"/>
            </a:xfrm>
            <a:custGeom>
              <a:rect b="b" l="l" r="r" t="t"/>
              <a:pathLst>
                <a:path extrusionOk="0" h="1" w="1">
                  <a:moveTo>
                    <a:pt x="0" y="0"/>
                  </a:move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0"/>
            <p:cNvSpPr/>
            <p:nvPr/>
          </p:nvSpPr>
          <p:spPr>
            <a:xfrm>
              <a:off x="2649374" y="3130685"/>
              <a:ext cx="74" cy="74"/>
            </a:xfrm>
            <a:custGeom>
              <a:rect b="b" l="l" r="r" t="t"/>
              <a:pathLst>
                <a:path extrusionOk="0" h="1" w="1">
                  <a:moveTo>
                    <a:pt x="0" y="1"/>
                  </a:moveTo>
                  <a:lnTo>
                    <a:pt x="0"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0"/>
            <p:cNvSpPr/>
            <p:nvPr/>
          </p:nvSpPr>
          <p:spPr>
            <a:xfrm>
              <a:off x="2624546" y="3143468"/>
              <a:ext cx="74" cy="74"/>
            </a:xfrm>
            <a:custGeom>
              <a:rect b="b" l="l" r="r" t="t"/>
              <a:pathLst>
                <a:path extrusionOk="0" h="1" w="1">
                  <a:moveTo>
                    <a:pt x="1" y="1"/>
                  </a:move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0"/>
            <p:cNvSpPr/>
            <p:nvPr/>
          </p:nvSpPr>
          <p:spPr>
            <a:xfrm>
              <a:off x="2618191" y="3144946"/>
              <a:ext cx="74" cy="74"/>
            </a:xfrm>
            <a:custGeom>
              <a:rect b="b" l="l" r="r" t="t"/>
              <a:pathLst>
                <a:path extrusionOk="0" h="1" w="1">
                  <a:moveTo>
                    <a:pt x="0" y="1"/>
                  </a:move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0"/>
            <p:cNvSpPr/>
            <p:nvPr/>
          </p:nvSpPr>
          <p:spPr>
            <a:xfrm>
              <a:off x="2618191" y="3144946"/>
              <a:ext cx="74" cy="74"/>
            </a:xfrm>
            <a:custGeom>
              <a:rect b="b" l="l" r="r" t="t"/>
              <a:pathLst>
                <a:path extrusionOk="0" h="1" w="1">
                  <a:moveTo>
                    <a:pt x="0" y="1"/>
                  </a:moveTo>
                  <a:lnTo>
                    <a:pt x="0"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0"/>
            <p:cNvSpPr/>
            <p:nvPr/>
          </p:nvSpPr>
          <p:spPr>
            <a:xfrm>
              <a:off x="2604226" y="3151375"/>
              <a:ext cx="74" cy="74"/>
            </a:xfrm>
            <a:custGeom>
              <a:rect b="b" l="l" r="r" t="t"/>
              <a:pathLst>
                <a:path extrusionOk="0" h="1" w="1">
                  <a:moveTo>
                    <a:pt x="1" y="0"/>
                  </a:moveTo>
                  <a:lnTo>
                    <a:pt x="1" y="0"/>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0"/>
            <p:cNvSpPr/>
            <p:nvPr/>
          </p:nvSpPr>
          <p:spPr>
            <a:xfrm>
              <a:off x="2604226" y="3151375"/>
              <a:ext cx="74" cy="74"/>
            </a:xfrm>
            <a:custGeom>
              <a:rect b="b" l="l" r="r" t="t"/>
              <a:pathLst>
                <a:path extrusionOk="0" h="1" w="1">
                  <a:moveTo>
                    <a:pt x="1" y="0"/>
                  </a:moveTo>
                  <a:lnTo>
                    <a:pt x="1" y="0"/>
                  </a:lnTo>
                  <a:lnTo>
                    <a:pt x="1" y="0"/>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0"/>
            <p:cNvSpPr/>
            <p:nvPr/>
          </p:nvSpPr>
          <p:spPr>
            <a:xfrm>
              <a:off x="2604226" y="3151375"/>
              <a:ext cx="74" cy="74"/>
            </a:xfrm>
            <a:custGeom>
              <a:rect b="b" l="l" r="r" t="t"/>
              <a:pathLst>
                <a:path extrusionOk="0" h="1" w="1">
                  <a:moveTo>
                    <a:pt x="1" y="0"/>
                  </a:moveTo>
                  <a:lnTo>
                    <a:pt x="1" y="0"/>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0"/>
            <p:cNvSpPr/>
            <p:nvPr/>
          </p:nvSpPr>
          <p:spPr>
            <a:xfrm>
              <a:off x="2519693" y="3171695"/>
              <a:ext cx="34286" cy="32734"/>
            </a:xfrm>
            <a:custGeom>
              <a:rect b="b" l="l" r="r" t="t"/>
              <a:pathLst>
                <a:path extrusionOk="0" h="443" w="464">
                  <a:moveTo>
                    <a:pt x="382" y="41"/>
                  </a:moveTo>
                  <a:lnTo>
                    <a:pt x="382" y="81"/>
                  </a:lnTo>
                  <a:cubicBezTo>
                    <a:pt x="402" y="107"/>
                    <a:pt x="402" y="127"/>
                    <a:pt x="402" y="127"/>
                  </a:cubicBezTo>
                  <a:lnTo>
                    <a:pt x="402" y="148"/>
                  </a:lnTo>
                  <a:lnTo>
                    <a:pt x="423" y="168"/>
                  </a:lnTo>
                  <a:lnTo>
                    <a:pt x="423" y="188"/>
                  </a:lnTo>
                  <a:lnTo>
                    <a:pt x="423" y="209"/>
                  </a:lnTo>
                  <a:cubicBezTo>
                    <a:pt x="423" y="209"/>
                    <a:pt x="443" y="234"/>
                    <a:pt x="443" y="254"/>
                  </a:cubicBezTo>
                  <a:lnTo>
                    <a:pt x="463" y="254"/>
                  </a:lnTo>
                  <a:lnTo>
                    <a:pt x="463" y="234"/>
                  </a:lnTo>
                  <a:cubicBezTo>
                    <a:pt x="443" y="209"/>
                    <a:pt x="443" y="188"/>
                    <a:pt x="443" y="168"/>
                  </a:cubicBezTo>
                  <a:cubicBezTo>
                    <a:pt x="443" y="168"/>
                    <a:pt x="423" y="148"/>
                    <a:pt x="423" y="127"/>
                  </a:cubicBezTo>
                  <a:cubicBezTo>
                    <a:pt x="423" y="107"/>
                    <a:pt x="423" y="107"/>
                    <a:pt x="402" y="81"/>
                  </a:cubicBezTo>
                  <a:lnTo>
                    <a:pt x="402" y="61"/>
                  </a:lnTo>
                  <a:lnTo>
                    <a:pt x="402" y="41"/>
                  </a:lnTo>
                  <a:close/>
                  <a:moveTo>
                    <a:pt x="336" y="0"/>
                  </a:moveTo>
                  <a:lnTo>
                    <a:pt x="316" y="20"/>
                  </a:lnTo>
                  <a:cubicBezTo>
                    <a:pt x="316" y="41"/>
                    <a:pt x="295" y="41"/>
                    <a:pt x="295" y="41"/>
                  </a:cubicBezTo>
                  <a:cubicBezTo>
                    <a:pt x="295" y="61"/>
                    <a:pt x="295" y="61"/>
                    <a:pt x="275" y="81"/>
                  </a:cubicBezTo>
                  <a:lnTo>
                    <a:pt x="275" y="107"/>
                  </a:lnTo>
                  <a:lnTo>
                    <a:pt x="255" y="127"/>
                  </a:lnTo>
                  <a:lnTo>
                    <a:pt x="255" y="148"/>
                  </a:lnTo>
                  <a:cubicBezTo>
                    <a:pt x="255" y="148"/>
                    <a:pt x="255" y="168"/>
                    <a:pt x="229" y="168"/>
                  </a:cubicBezTo>
                  <a:lnTo>
                    <a:pt x="229" y="188"/>
                  </a:lnTo>
                  <a:lnTo>
                    <a:pt x="229" y="209"/>
                  </a:lnTo>
                  <a:cubicBezTo>
                    <a:pt x="209" y="234"/>
                    <a:pt x="209" y="234"/>
                    <a:pt x="209" y="254"/>
                  </a:cubicBezTo>
                  <a:lnTo>
                    <a:pt x="209" y="275"/>
                  </a:lnTo>
                  <a:lnTo>
                    <a:pt x="209" y="295"/>
                  </a:lnTo>
                  <a:lnTo>
                    <a:pt x="189" y="275"/>
                  </a:lnTo>
                  <a:cubicBezTo>
                    <a:pt x="189" y="275"/>
                    <a:pt x="168" y="254"/>
                    <a:pt x="168" y="234"/>
                  </a:cubicBezTo>
                  <a:cubicBezTo>
                    <a:pt x="148" y="209"/>
                    <a:pt x="148" y="209"/>
                    <a:pt x="148" y="188"/>
                  </a:cubicBezTo>
                  <a:lnTo>
                    <a:pt x="128" y="188"/>
                  </a:lnTo>
                  <a:lnTo>
                    <a:pt x="128" y="168"/>
                  </a:lnTo>
                  <a:lnTo>
                    <a:pt x="128" y="148"/>
                  </a:lnTo>
                  <a:lnTo>
                    <a:pt x="102" y="148"/>
                  </a:lnTo>
                  <a:lnTo>
                    <a:pt x="82" y="127"/>
                  </a:lnTo>
                  <a:lnTo>
                    <a:pt x="61" y="148"/>
                  </a:lnTo>
                  <a:cubicBezTo>
                    <a:pt x="61" y="168"/>
                    <a:pt x="61" y="168"/>
                    <a:pt x="41" y="188"/>
                  </a:cubicBezTo>
                  <a:lnTo>
                    <a:pt x="41" y="209"/>
                  </a:lnTo>
                  <a:cubicBezTo>
                    <a:pt x="41" y="209"/>
                    <a:pt x="41" y="234"/>
                    <a:pt x="21" y="234"/>
                  </a:cubicBezTo>
                  <a:lnTo>
                    <a:pt x="21" y="254"/>
                  </a:lnTo>
                  <a:lnTo>
                    <a:pt x="21" y="275"/>
                  </a:lnTo>
                  <a:lnTo>
                    <a:pt x="21" y="315"/>
                  </a:lnTo>
                  <a:lnTo>
                    <a:pt x="41" y="295"/>
                  </a:lnTo>
                  <a:lnTo>
                    <a:pt x="41" y="275"/>
                  </a:lnTo>
                  <a:lnTo>
                    <a:pt x="41" y="234"/>
                  </a:lnTo>
                  <a:lnTo>
                    <a:pt x="61" y="234"/>
                  </a:lnTo>
                  <a:lnTo>
                    <a:pt x="61" y="209"/>
                  </a:lnTo>
                  <a:lnTo>
                    <a:pt x="61" y="188"/>
                  </a:lnTo>
                  <a:cubicBezTo>
                    <a:pt x="61" y="188"/>
                    <a:pt x="82" y="188"/>
                    <a:pt x="82" y="168"/>
                  </a:cubicBezTo>
                  <a:lnTo>
                    <a:pt x="82" y="148"/>
                  </a:lnTo>
                  <a:lnTo>
                    <a:pt x="102" y="168"/>
                  </a:lnTo>
                  <a:cubicBezTo>
                    <a:pt x="102" y="188"/>
                    <a:pt x="128" y="209"/>
                    <a:pt x="148" y="234"/>
                  </a:cubicBezTo>
                  <a:cubicBezTo>
                    <a:pt x="148" y="254"/>
                    <a:pt x="168" y="275"/>
                    <a:pt x="168" y="275"/>
                  </a:cubicBezTo>
                  <a:cubicBezTo>
                    <a:pt x="168" y="295"/>
                    <a:pt x="189" y="315"/>
                    <a:pt x="189" y="315"/>
                  </a:cubicBezTo>
                  <a:lnTo>
                    <a:pt x="189" y="336"/>
                  </a:lnTo>
                  <a:lnTo>
                    <a:pt x="189" y="361"/>
                  </a:lnTo>
                  <a:lnTo>
                    <a:pt x="209" y="361"/>
                  </a:lnTo>
                  <a:lnTo>
                    <a:pt x="209" y="336"/>
                  </a:lnTo>
                  <a:lnTo>
                    <a:pt x="229" y="315"/>
                  </a:lnTo>
                  <a:lnTo>
                    <a:pt x="229" y="295"/>
                  </a:lnTo>
                  <a:lnTo>
                    <a:pt x="229" y="254"/>
                  </a:lnTo>
                  <a:lnTo>
                    <a:pt x="229" y="234"/>
                  </a:lnTo>
                  <a:cubicBezTo>
                    <a:pt x="255" y="209"/>
                    <a:pt x="255" y="209"/>
                    <a:pt x="255" y="188"/>
                  </a:cubicBezTo>
                  <a:cubicBezTo>
                    <a:pt x="255" y="168"/>
                    <a:pt x="275" y="168"/>
                    <a:pt x="275" y="148"/>
                  </a:cubicBezTo>
                  <a:lnTo>
                    <a:pt x="275" y="127"/>
                  </a:lnTo>
                  <a:lnTo>
                    <a:pt x="295" y="107"/>
                  </a:lnTo>
                  <a:lnTo>
                    <a:pt x="295" y="81"/>
                  </a:lnTo>
                  <a:cubicBezTo>
                    <a:pt x="316" y="61"/>
                    <a:pt x="336" y="41"/>
                    <a:pt x="336" y="20"/>
                  </a:cubicBezTo>
                  <a:lnTo>
                    <a:pt x="357" y="20"/>
                  </a:lnTo>
                  <a:lnTo>
                    <a:pt x="357" y="41"/>
                  </a:lnTo>
                  <a:lnTo>
                    <a:pt x="382" y="41"/>
                  </a:lnTo>
                  <a:lnTo>
                    <a:pt x="382" y="20"/>
                  </a:lnTo>
                  <a:lnTo>
                    <a:pt x="357" y="0"/>
                  </a:lnTo>
                  <a:close/>
                  <a:moveTo>
                    <a:pt x="0" y="315"/>
                  </a:moveTo>
                  <a:lnTo>
                    <a:pt x="0" y="336"/>
                  </a:lnTo>
                  <a:lnTo>
                    <a:pt x="0" y="382"/>
                  </a:lnTo>
                  <a:lnTo>
                    <a:pt x="0" y="422"/>
                  </a:lnTo>
                  <a:lnTo>
                    <a:pt x="0" y="443"/>
                  </a:lnTo>
                  <a:lnTo>
                    <a:pt x="21" y="422"/>
                  </a:lnTo>
                  <a:lnTo>
                    <a:pt x="21" y="402"/>
                  </a:lnTo>
                  <a:lnTo>
                    <a:pt x="21" y="336"/>
                  </a:lnTo>
                  <a:lnTo>
                    <a:pt x="21" y="315"/>
                  </a:ln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0"/>
            <p:cNvSpPr/>
            <p:nvPr/>
          </p:nvSpPr>
          <p:spPr>
            <a:xfrm>
              <a:off x="2552353" y="3160759"/>
              <a:ext cx="34656" cy="29779"/>
            </a:xfrm>
            <a:custGeom>
              <a:rect b="b" l="l" r="r" t="t"/>
              <a:pathLst>
                <a:path extrusionOk="0" h="403" w="469">
                  <a:moveTo>
                    <a:pt x="342" y="1"/>
                  </a:moveTo>
                  <a:lnTo>
                    <a:pt x="342" y="21"/>
                  </a:lnTo>
                  <a:lnTo>
                    <a:pt x="321" y="21"/>
                  </a:lnTo>
                  <a:lnTo>
                    <a:pt x="321" y="41"/>
                  </a:lnTo>
                  <a:cubicBezTo>
                    <a:pt x="296" y="62"/>
                    <a:pt x="296" y="82"/>
                    <a:pt x="296" y="102"/>
                  </a:cubicBezTo>
                  <a:cubicBezTo>
                    <a:pt x="276" y="102"/>
                    <a:pt x="276" y="128"/>
                    <a:pt x="276" y="128"/>
                  </a:cubicBezTo>
                  <a:lnTo>
                    <a:pt x="276" y="148"/>
                  </a:lnTo>
                  <a:cubicBezTo>
                    <a:pt x="276" y="168"/>
                    <a:pt x="255" y="189"/>
                    <a:pt x="255" y="189"/>
                  </a:cubicBezTo>
                  <a:lnTo>
                    <a:pt x="255" y="229"/>
                  </a:lnTo>
                  <a:lnTo>
                    <a:pt x="255" y="255"/>
                  </a:lnTo>
                  <a:cubicBezTo>
                    <a:pt x="235" y="255"/>
                    <a:pt x="235" y="275"/>
                    <a:pt x="235" y="275"/>
                  </a:cubicBezTo>
                  <a:cubicBezTo>
                    <a:pt x="235" y="255"/>
                    <a:pt x="235" y="255"/>
                    <a:pt x="215" y="229"/>
                  </a:cubicBezTo>
                  <a:cubicBezTo>
                    <a:pt x="215" y="229"/>
                    <a:pt x="194" y="209"/>
                    <a:pt x="194" y="189"/>
                  </a:cubicBezTo>
                  <a:cubicBezTo>
                    <a:pt x="169" y="168"/>
                    <a:pt x="169" y="168"/>
                    <a:pt x="169" y="148"/>
                  </a:cubicBezTo>
                  <a:cubicBezTo>
                    <a:pt x="148" y="148"/>
                    <a:pt x="148" y="148"/>
                    <a:pt x="148" y="128"/>
                  </a:cubicBezTo>
                  <a:lnTo>
                    <a:pt x="128" y="128"/>
                  </a:lnTo>
                  <a:lnTo>
                    <a:pt x="108" y="102"/>
                  </a:lnTo>
                  <a:lnTo>
                    <a:pt x="108" y="82"/>
                  </a:lnTo>
                  <a:lnTo>
                    <a:pt x="87" y="82"/>
                  </a:lnTo>
                  <a:lnTo>
                    <a:pt x="87" y="102"/>
                  </a:lnTo>
                  <a:cubicBezTo>
                    <a:pt x="108" y="128"/>
                    <a:pt x="108" y="128"/>
                    <a:pt x="128" y="148"/>
                  </a:cubicBezTo>
                  <a:lnTo>
                    <a:pt x="148" y="168"/>
                  </a:lnTo>
                  <a:cubicBezTo>
                    <a:pt x="148" y="168"/>
                    <a:pt x="169" y="189"/>
                    <a:pt x="169" y="209"/>
                  </a:cubicBezTo>
                  <a:cubicBezTo>
                    <a:pt x="194" y="229"/>
                    <a:pt x="215" y="255"/>
                    <a:pt x="215" y="275"/>
                  </a:cubicBezTo>
                  <a:lnTo>
                    <a:pt x="235" y="296"/>
                  </a:lnTo>
                  <a:lnTo>
                    <a:pt x="255" y="316"/>
                  </a:lnTo>
                  <a:lnTo>
                    <a:pt x="255" y="296"/>
                  </a:lnTo>
                  <a:lnTo>
                    <a:pt x="255" y="275"/>
                  </a:lnTo>
                  <a:cubicBezTo>
                    <a:pt x="255" y="275"/>
                    <a:pt x="255" y="255"/>
                    <a:pt x="276" y="255"/>
                  </a:cubicBezTo>
                  <a:lnTo>
                    <a:pt x="276" y="229"/>
                  </a:lnTo>
                  <a:lnTo>
                    <a:pt x="276" y="209"/>
                  </a:lnTo>
                  <a:cubicBezTo>
                    <a:pt x="276" y="189"/>
                    <a:pt x="276" y="189"/>
                    <a:pt x="296" y="168"/>
                  </a:cubicBezTo>
                  <a:lnTo>
                    <a:pt x="296" y="128"/>
                  </a:lnTo>
                  <a:cubicBezTo>
                    <a:pt x="296" y="128"/>
                    <a:pt x="321" y="102"/>
                    <a:pt x="321" y="82"/>
                  </a:cubicBezTo>
                  <a:cubicBezTo>
                    <a:pt x="321" y="82"/>
                    <a:pt x="321" y="62"/>
                    <a:pt x="342" y="41"/>
                  </a:cubicBezTo>
                  <a:cubicBezTo>
                    <a:pt x="362" y="41"/>
                    <a:pt x="362" y="41"/>
                    <a:pt x="362" y="62"/>
                  </a:cubicBezTo>
                  <a:lnTo>
                    <a:pt x="382" y="82"/>
                  </a:lnTo>
                  <a:lnTo>
                    <a:pt x="403" y="102"/>
                  </a:lnTo>
                  <a:lnTo>
                    <a:pt x="403" y="128"/>
                  </a:lnTo>
                  <a:cubicBezTo>
                    <a:pt x="423" y="128"/>
                    <a:pt x="423" y="148"/>
                    <a:pt x="423" y="148"/>
                  </a:cubicBezTo>
                  <a:cubicBezTo>
                    <a:pt x="449" y="168"/>
                    <a:pt x="449" y="189"/>
                    <a:pt x="449" y="189"/>
                  </a:cubicBezTo>
                  <a:lnTo>
                    <a:pt x="449" y="209"/>
                  </a:lnTo>
                  <a:lnTo>
                    <a:pt x="469" y="209"/>
                  </a:lnTo>
                  <a:lnTo>
                    <a:pt x="469" y="189"/>
                  </a:lnTo>
                  <a:lnTo>
                    <a:pt x="469" y="168"/>
                  </a:lnTo>
                  <a:lnTo>
                    <a:pt x="449" y="148"/>
                  </a:lnTo>
                  <a:cubicBezTo>
                    <a:pt x="423" y="128"/>
                    <a:pt x="423" y="102"/>
                    <a:pt x="403" y="82"/>
                  </a:cubicBezTo>
                  <a:lnTo>
                    <a:pt x="382" y="62"/>
                  </a:lnTo>
                  <a:cubicBezTo>
                    <a:pt x="382" y="41"/>
                    <a:pt x="382" y="41"/>
                    <a:pt x="362" y="21"/>
                  </a:cubicBezTo>
                  <a:lnTo>
                    <a:pt x="362" y="1"/>
                  </a:lnTo>
                  <a:close/>
                  <a:moveTo>
                    <a:pt x="87" y="102"/>
                  </a:moveTo>
                  <a:lnTo>
                    <a:pt x="67" y="128"/>
                  </a:lnTo>
                  <a:lnTo>
                    <a:pt x="67" y="148"/>
                  </a:lnTo>
                  <a:cubicBezTo>
                    <a:pt x="42" y="168"/>
                    <a:pt x="42" y="189"/>
                    <a:pt x="42" y="209"/>
                  </a:cubicBezTo>
                  <a:lnTo>
                    <a:pt x="21" y="229"/>
                  </a:lnTo>
                  <a:lnTo>
                    <a:pt x="21" y="275"/>
                  </a:lnTo>
                  <a:cubicBezTo>
                    <a:pt x="21" y="296"/>
                    <a:pt x="1" y="316"/>
                    <a:pt x="1" y="316"/>
                  </a:cubicBezTo>
                  <a:lnTo>
                    <a:pt x="1" y="402"/>
                  </a:lnTo>
                  <a:lnTo>
                    <a:pt x="21" y="402"/>
                  </a:lnTo>
                  <a:lnTo>
                    <a:pt x="21" y="357"/>
                  </a:lnTo>
                  <a:lnTo>
                    <a:pt x="21" y="296"/>
                  </a:lnTo>
                  <a:cubicBezTo>
                    <a:pt x="21" y="296"/>
                    <a:pt x="42" y="275"/>
                    <a:pt x="42" y="255"/>
                  </a:cubicBezTo>
                  <a:lnTo>
                    <a:pt x="42" y="229"/>
                  </a:lnTo>
                  <a:cubicBezTo>
                    <a:pt x="67" y="209"/>
                    <a:pt x="67" y="209"/>
                    <a:pt x="67" y="189"/>
                  </a:cubicBezTo>
                  <a:lnTo>
                    <a:pt x="67" y="168"/>
                  </a:lnTo>
                  <a:lnTo>
                    <a:pt x="87" y="148"/>
                  </a:lnTo>
                  <a:lnTo>
                    <a:pt x="87" y="128"/>
                  </a:lnTo>
                  <a:lnTo>
                    <a:pt x="87" y="102"/>
                  </a:ln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0"/>
            <p:cNvSpPr/>
            <p:nvPr/>
          </p:nvSpPr>
          <p:spPr>
            <a:xfrm>
              <a:off x="2586935" y="3144946"/>
              <a:ext cx="39163" cy="31330"/>
            </a:xfrm>
            <a:custGeom>
              <a:rect b="b" l="l" r="r" t="t"/>
              <a:pathLst>
                <a:path extrusionOk="0" h="424" w="530">
                  <a:moveTo>
                    <a:pt x="403" y="1"/>
                  </a:moveTo>
                  <a:lnTo>
                    <a:pt x="382" y="21"/>
                  </a:lnTo>
                  <a:lnTo>
                    <a:pt x="382" y="42"/>
                  </a:lnTo>
                  <a:cubicBezTo>
                    <a:pt x="403" y="42"/>
                    <a:pt x="403" y="42"/>
                    <a:pt x="403" y="21"/>
                  </a:cubicBezTo>
                  <a:lnTo>
                    <a:pt x="423" y="21"/>
                  </a:lnTo>
                  <a:cubicBezTo>
                    <a:pt x="423" y="42"/>
                    <a:pt x="443" y="62"/>
                    <a:pt x="443" y="62"/>
                  </a:cubicBezTo>
                  <a:cubicBezTo>
                    <a:pt x="443" y="87"/>
                    <a:pt x="464" y="108"/>
                    <a:pt x="464" y="108"/>
                  </a:cubicBezTo>
                  <a:cubicBezTo>
                    <a:pt x="464" y="128"/>
                    <a:pt x="489" y="128"/>
                    <a:pt x="489" y="148"/>
                  </a:cubicBezTo>
                  <a:cubicBezTo>
                    <a:pt x="489" y="148"/>
                    <a:pt x="510" y="169"/>
                    <a:pt x="510" y="189"/>
                  </a:cubicBezTo>
                  <a:lnTo>
                    <a:pt x="530" y="189"/>
                  </a:lnTo>
                  <a:lnTo>
                    <a:pt x="530" y="169"/>
                  </a:lnTo>
                  <a:lnTo>
                    <a:pt x="510" y="148"/>
                  </a:lnTo>
                  <a:cubicBezTo>
                    <a:pt x="510" y="128"/>
                    <a:pt x="510" y="128"/>
                    <a:pt x="489" y="108"/>
                  </a:cubicBezTo>
                  <a:lnTo>
                    <a:pt x="489" y="87"/>
                  </a:lnTo>
                  <a:cubicBezTo>
                    <a:pt x="464" y="87"/>
                    <a:pt x="464" y="62"/>
                    <a:pt x="464" y="62"/>
                  </a:cubicBezTo>
                  <a:lnTo>
                    <a:pt x="443" y="42"/>
                  </a:lnTo>
                  <a:lnTo>
                    <a:pt x="443" y="21"/>
                  </a:lnTo>
                  <a:lnTo>
                    <a:pt x="423" y="1"/>
                  </a:lnTo>
                  <a:close/>
                  <a:moveTo>
                    <a:pt x="382" y="42"/>
                  </a:moveTo>
                  <a:cubicBezTo>
                    <a:pt x="362" y="42"/>
                    <a:pt x="362" y="62"/>
                    <a:pt x="362" y="62"/>
                  </a:cubicBezTo>
                  <a:cubicBezTo>
                    <a:pt x="362" y="87"/>
                    <a:pt x="337" y="87"/>
                    <a:pt x="337" y="108"/>
                  </a:cubicBezTo>
                  <a:lnTo>
                    <a:pt x="337" y="128"/>
                  </a:lnTo>
                  <a:cubicBezTo>
                    <a:pt x="316" y="148"/>
                    <a:pt x="316" y="169"/>
                    <a:pt x="316" y="169"/>
                  </a:cubicBezTo>
                  <a:lnTo>
                    <a:pt x="316" y="215"/>
                  </a:lnTo>
                  <a:lnTo>
                    <a:pt x="296" y="235"/>
                  </a:lnTo>
                  <a:lnTo>
                    <a:pt x="296" y="255"/>
                  </a:lnTo>
                  <a:cubicBezTo>
                    <a:pt x="276" y="255"/>
                    <a:pt x="276" y="235"/>
                    <a:pt x="276" y="235"/>
                  </a:cubicBezTo>
                  <a:cubicBezTo>
                    <a:pt x="255" y="235"/>
                    <a:pt x="255" y="215"/>
                    <a:pt x="235" y="215"/>
                  </a:cubicBezTo>
                  <a:cubicBezTo>
                    <a:pt x="235" y="189"/>
                    <a:pt x="235" y="189"/>
                    <a:pt x="210" y="169"/>
                  </a:cubicBezTo>
                  <a:lnTo>
                    <a:pt x="189" y="148"/>
                  </a:lnTo>
                  <a:cubicBezTo>
                    <a:pt x="189" y="128"/>
                    <a:pt x="169" y="128"/>
                    <a:pt x="169" y="108"/>
                  </a:cubicBezTo>
                  <a:lnTo>
                    <a:pt x="128" y="108"/>
                  </a:lnTo>
                  <a:cubicBezTo>
                    <a:pt x="108" y="128"/>
                    <a:pt x="108" y="128"/>
                    <a:pt x="108" y="148"/>
                  </a:cubicBezTo>
                  <a:lnTo>
                    <a:pt x="82" y="148"/>
                  </a:lnTo>
                  <a:lnTo>
                    <a:pt x="82" y="169"/>
                  </a:lnTo>
                  <a:lnTo>
                    <a:pt x="82" y="189"/>
                  </a:lnTo>
                  <a:lnTo>
                    <a:pt x="62" y="189"/>
                  </a:lnTo>
                  <a:lnTo>
                    <a:pt x="62" y="235"/>
                  </a:lnTo>
                  <a:cubicBezTo>
                    <a:pt x="42" y="235"/>
                    <a:pt x="42" y="255"/>
                    <a:pt x="42" y="276"/>
                  </a:cubicBezTo>
                  <a:lnTo>
                    <a:pt x="42" y="296"/>
                  </a:lnTo>
                  <a:cubicBezTo>
                    <a:pt x="62" y="296"/>
                    <a:pt x="62" y="276"/>
                    <a:pt x="62" y="276"/>
                  </a:cubicBezTo>
                  <a:cubicBezTo>
                    <a:pt x="62" y="255"/>
                    <a:pt x="62" y="235"/>
                    <a:pt x="82" y="235"/>
                  </a:cubicBezTo>
                  <a:lnTo>
                    <a:pt x="82" y="215"/>
                  </a:lnTo>
                  <a:lnTo>
                    <a:pt x="108" y="189"/>
                  </a:lnTo>
                  <a:lnTo>
                    <a:pt x="108" y="169"/>
                  </a:lnTo>
                  <a:lnTo>
                    <a:pt x="128" y="148"/>
                  </a:lnTo>
                  <a:lnTo>
                    <a:pt x="128" y="128"/>
                  </a:lnTo>
                  <a:lnTo>
                    <a:pt x="148" y="128"/>
                  </a:lnTo>
                  <a:cubicBezTo>
                    <a:pt x="148" y="128"/>
                    <a:pt x="169" y="128"/>
                    <a:pt x="169" y="148"/>
                  </a:cubicBezTo>
                  <a:lnTo>
                    <a:pt x="189" y="169"/>
                  </a:lnTo>
                  <a:lnTo>
                    <a:pt x="210" y="189"/>
                  </a:lnTo>
                  <a:lnTo>
                    <a:pt x="210" y="215"/>
                  </a:lnTo>
                  <a:lnTo>
                    <a:pt x="235" y="235"/>
                  </a:lnTo>
                  <a:lnTo>
                    <a:pt x="255" y="255"/>
                  </a:lnTo>
                  <a:lnTo>
                    <a:pt x="276" y="276"/>
                  </a:lnTo>
                  <a:lnTo>
                    <a:pt x="296" y="296"/>
                  </a:lnTo>
                  <a:lnTo>
                    <a:pt x="316" y="296"/>
                  </a:lnTo>
                  <a:lnTo>
                    <a:pt x="316" y="276"/>
                  </a:lnTo>
                  <a:lnTo>
                    <a:pt x="316" y="255"/>
                  </a:lnTo>
                  <a:lnTo>
                    <a:pt x="316" y="235"/>
                  </a:lnTo>
                  <a:cubicBezTo>
                    <a:pt x="316" y="215"/>
                    <a:pt x="337" y="215"/>
                    <a:pt x="337" y="189"/>
                  </a:cubicBezTo>
                  <a:cubicBezTo>
                    <a:pt x="337" y="169"/>
                    <a:pt x="337" y="169"/>
                    <a:pt x="362" y="148"/>
                  </a:cubicBezTo>
                  <a:lnTo>
                    <a:pt x="337" y="148"/>
                  </a:lnTo>
                  <a:cubicBezTo>
                    <a:pt x="362" y="128"/>
                    <a:pt x="362" y="128"/>
                    <a:pt x="362" y="108"/>
                  </a:cubicBezTo>
                  <a:lnTo>
                    <a:pt x="382" y="87"/>
                  </a:lnTo>
                  <a:lnTo>
                    <a:pt x="382" y="42"/>
                  </a:lnTo>
                  <a:close/>
                  <a:moveTo>
                    <a:pt x="42" y="296"/>
                  </a:moveTo>
                  <a:cubicBezTo>
                    <a:pt x="21" y="296"/>
                    <a:pt x="21" y="296"/>
                    <a:pt x="21" y="316"/>
                  </a:cubicBezTo>
                  <a:cubicBezTo>
                    <a:pt x="21" y="342"/>
                    <a:pt x="21" y="342"/>
                    <a:pt x="1" y="362"/>
                  </a:cubicBezTo>
                  <a:lnTo>
                    <a:pt x="1" y="403"/>
                  </a:lnTo>
                  <a:lnTo>
                    <a:pt x="1" y="423"/>
                  </a:lnTo>
                  <a:lnTo>
                    <a:pt x="21" y="403"/>
                  </a:lnTo>
                  <a:lnTo>
                    <a:pt x="21" y="382"/>
                  </a:lnTo>
                  <a:lnTo>
                    <a:pt x="42" y="362"/>
                  </a:lnTo>
                  <a:lnTo>
                    <a:pt x="42" y="296"/>
                  </a:ln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0"/>
            <p:cNvSpPr/>
            <p:nvPr/>
          </p:nvSpPr>
          <p:spPr>
            <a:xfrm>
              <a:off x="2626024" y="3130685"/>
              <a:ext cx="37685" cy="26749"/>
            </a:xfrm>
            <a:custGeom>
              <a:rect b="b" l="l" r="r" t="t"/>
              <a:pathLst>
                <a:path extrusionOk="0" h="362" w="510">
                  <a:moveTo>
                    <a:pt x="362" y="1"/>
                  </a:moveTo>
                  <a:lnTo>
                    <a:pt x="362" y="26"/>
                  </a:lnTo>
                  <a:cubicBezTo>
                    <a:pt x="342" y="26"/>
                    <a:pt x="342" y="26"/>
                    <a:pt x="342" y="46"/>
                  </a:cubicBezTo>
                  <a:cubicBezTo>
                    <a:pt x="342" y="46"/>
                    <a:pt x="342" y="67"/>
                    <a:pt x="316" y="67"/>
                  </a:cubicBezTo>
                  <a:cubicBezTo>
                    <a:pt x="316" y="87"/>
                    <a:pt x="296" y="107"/>
                    <a:pt x="296" y="128"/>
                  </a:cubicBezTo>
                  <a:lnTo>
                    <a:pt x="296" y="153"/>
                  </a:lnTo>
                  <a:lnTo>
                    <a:pt x="316" y="153"/>
                  </a:lnTo>
                  <a:lnTo>
                    <a:pt x="316" y="128"/>
                  </a:lnTo>
                  <a:lnTo>
                    <a:pt x="316" y="107"/>
                  </a:lnTo>
                  <a:cubicBezTo>
                    <a:pt x="342" y="87"/>
                    <a:pt x="342" y="87"/>
                    <a:pt x="342" y="67"/>
                  </a:cubicBezTo>
                  <a:cubicBezTo>
                    <a:pt x="342" y="67"/>
                    <a:pt x="362" y="67"/>
                    <a:pt x="362" y="46"/>
                  </a:cubicBezTo>
                  <a:cubicBezTo>
                    <a:pt x="362" y="46"/>
                    <a:pt x="362" y="26"/>
                    <a:pt x="382" y="26"/>
                  </a:cubicBezTo>
                  <a:lnTo>
                    <a:pt x="403" y="46"/>
                  </a:lnTo>
                  <a:lnTo>
                    <a:pt x="423" y="67"/>
                  </a:lnTo>
                  <a:lnTo>
                    <a:pt x="423" y="87"/>
                  </a:lnTo>
                  <a:lnTo>
                    <a:pt x="444" y="107"/>
                  </a:lnTo>
                  <a:cubicBezTo>
                    <a:pt x="469" y="128"/>
                    <a:pt x="469" y="128"/>
                    <a:pt x="469" y="153"/>
                  </a:cubicBezTo>
                  <a:lnTo>
                    <a:pt x="489" y="174"/>
                  </a:lnTo>
                  <a:lnTo>
                    <a:pt x="510" y="174"/>
                  </a:lnTo>
                  <a:lnTo>
                    <a:pt x="510" y="153"/>
                  </a:lnTo>
                  <a:cubicBezTo>
                    <a:pt x="489" y="153"/>
                    <a:pt x="489" y="153"/>
                    <a:pt x="489" y="128"/>
                  </a:cubicBezTo>
                  <a:lnTo>
                    <a:pt x="469" y="107"/>
                  </a:lnTo>
                  <a:cubicBezTo>
                    <a:pt x="444" y="87"/>
                    <a:pt x="444" y="67"/>
                    <a:pt x="423" y="46"/>
                  </a:cubicBezTo>
                  <a:lnTo>
                    <a:pt x="403" y="26"/>
                  </a:lnTo>
                  <a:lnTo>
                    <a:pt x="403" y="1"/>
                  </a:lnTo>
                  <a:close/>
                  <a:moveTo>
                    <a:pt x="108" y="107"/>
                  </a:moveTo>
                  <a:lnTo>
                    <a:pt x="108" y="128"/>
                  </a:lnTo>
                  <a:cubicBezTo>
                    <a:pt x="87" y="128"/>
                    <a:pt x="87" y="128"/>
                    <a:pt x="87" y="153"/>
                  </a:cubicBezTo>
                  <a:cubicBezTo>
                    <a:pt x="62" y="153"/>
                    <a:pt x="62" y="174"/>
                    <a:pt x="62" y="174"/>
                  </a:cubicBezTo>
                  <a:lnTo>
                    <a:pt x="62" y="194"/>
                  </a:lnTo>
                  <a:lnTo>
                    <a:pt x="87" y="174"/>
                  </a:lnTo>
                  <a:lnTo>
                    <a:pt x="108" y="153"/>
                  </a:lnTo>
                  <a:cubicBezTo>
                    <a:pt x="108" y="153"/>
                    <a:pt x="108" y="128"/>
                    <a:pt x="128" y="128"/>
                  </a:cubicBezTo>
                  <a:cubicBezTo>
                    <a:pt x="128" y="128"/>
                    <a:pt x="128" y="153"/>
                    <a:pt x="148" y="153"/>
                  </a:cubicBezTo>
                  <a:lnTo>
                    <a:pt x="148" y="174"/>
                  </a:lnTo>
                  <a:cubicBezTo>
                    <a:pt x="169" y="174"/>
                    <a:pt x="169" y="174"/>
                    <a:pt x="169" y="194"/>
                  </a:cubicBezTo>
                  <a:lnTo>
                    <a:pt x="189" y="214"/>
                  </a:lnTo>
                  <a:lnTo>
                    <a:pt x="215" y="214"/>
                  </a:lnTo>
                  <a:lnTo>
                    <a:pt x="215" y="235"/>
                  </a:lnTo>
                  <a:lnTo>
                    <a:pt x="235" y="255"/>
                  </a:lnTo>
                  <a:lnTo>
                    <a:pt x="255" y="280"/>
                  </a:lnTo>
                  <a:lnTo>
                    <a:pt x="276" y="301"/>
                  </a:lnTo>
                  <a:lnTo>
                    <a:pt x="276" y="280"/>
                  </a:lnTo>
                  <a:cubicBezTo>
                    <a:pt x="276" y="255"/>
                    <a:pt x="276" y="255"/>
                    <a:pt x="296" y="235"/>
                  </a:cubicBezTo>
                  <a:lnTo>
                    <a:pt x="296" y="214"/>
                  </a:lnTo>
                  <a:lnTo>
                    <a:pt x="296" y="194"/>
                  </a:lnTo>
                  <a:lnTo>
                    <a:pt x="296" y="174"/>
                  </a:lnTo>
                  <a:lnTo>
                    <a:pt x="296" y="153"/>
                  </a:lnTo>
                  <a:lnTo>
                    <a:pt x="276" y="153"/>
                  </a:lnTo>
                  <a:lnTo>
                    <a:pt x="276" y="174"/>
                  </a:lnTo>
                  <a:lnTo>
                    <a:pt x="276" y="194"/>
                  </a:lnTo>
                  <a:lnTo>
                    <a:pt x="276" y="214"/>
                  </a:lnTo>
                  <a:lnTo>
                    <a:pt x="276" y="235"/>
                  </a:lnTo>
                  <a:cubicBezTo>
                    <a:pt x="276" y="235"/>
                    <a:pt x="276" y="255"/>
                    <a:pt x="255" y="255"/>
                  </a:cubicBezTo>
                  <a:cubicBezTo>
                    <a:pt x="255" y="235"/>
                    <a:pt x="255" y="235"/>
                    <a:pt x="235" y="235"/>
                  </a:cubicBezTo>
                  <a:lnTo>
                    <a:pt x="235" y="214"/>
                  </a:lnTo>
                  <a:lnTo>
                    <a:pt x="215" y="194"/>
                  </a:lnTo>
                  <a:cubicBezTo>
                    <a:pt x="215" y="194"/>
                    <a:pt x="189" y="194"/>
                    <a:pt x="189" y="174"/>
                  </a:cubicBezTo>
                  <a:lnTo>
                    <a:pt x="169" y="153"/>
                  </a:lnTo>
                  <a:lnTo>
                    <a:pt x="148" y="128"/>
                  </a:lnTo>
                  <a:lnTo>
                    <a:pt x="128" y="107"/>
                  </a:lnTo>
                  <a:close/>
                  <a:moveTo>
                    <a:pt x="62" y="194"/>
                  </a:moveTo>
                  <a:lnTo>
                    <a:pt x="42" y="214"/>
                  </a:lnTo>
                  <a:lnTo>
                    <a:pt x="42" y="235"/>
                  </a:lnTo>
                  <a:lnTo>
                    <a:pt x="21" y="235"/>
                  </a:lnTo>
                  <a:lnTo>
                    <a:pt x="21" y="255"/>
                  </a:lnTo>
                  <a:cubicBezTo>
                    <a:pt x="1" y="301"/>
                    <a:pt x="1" y="321"/>
                    <a:pt x="1" y="362"/>
                  </a:cubicBezTo>
                  <a:cubicBezTo>
                    <a:pt x="21" y="341"/>
                    <a:pt x="21" y="321"/>
                    <a:pt x="21" y="301"/>
                  </a:cubicBezTo>
                  <a:cubicBezTo>
                    <a:pt x="42" y="280"/>
                    <a:pt x="42" y="280"/>
                    <a:pt x="42" y="255"/>
                  </a:cubicBezTo>
                  <a:lnTo>
                    <a:pt x="62" y="235"/>
                  </a:lnTo>
                  <a:lnTo>
                    <a:pt x="62" y="214"/>
                  </a:lnTo>
                  <a:lnTo>
                    <a:pt x="62" y="194"/>
                  </a:ln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0"/>
            <p:cNvSpPr/>
            <p:nvPr/>
          </p:nvSpPr>
          <p:spPr>
            <a:xfrm>
              <a:off x="2662157" y="3118271"/>
              <a:ext cx="18843" cy="25271"/>
            </a:xfrm>
            <a:custGeom>
              <a:rect b="b" l="l" r="r" t="t"/>
              <a:pathLst>
                <a:path extrusionOk="0" h="342" w="255">
                  <a:moveTo>
                    <a:pt x="255" y="1"/>
                  </a:moveTo>
                  <a:lnTo>
                    <a:pt x="234" y="21"/>
                  </a:lnTo>
                  <a:lnTo>
                    <a:pt x="234" y="41"/>
                  </a:lnTo>
                  <a:lnTo>
                    <a:pt x="234" y="67"/>
                  </a:lnTo>
                  <a:lnTo>
                    <a:pt x="209" y="87"/>
                  </a:lnTo>
                  <a:lnTo>
                    <a:pt x="209" y="108"/>
                  </a:lnTo>
                  <a:lnTo>
                    <a:pt x="209" y="148"/>
                  </a:lnTo>
                  <a:lnTo>
                    <a:pt x="209" y="169"/>
                  </a:lnTo>
                  <a:lnTo>
                    <a:pt x="209" y="194"/>
                  </a:lnTo>
                  <a:cubicBezTo>
                    <a:pt x="209" y="194"/>
                    <a:pt x="188" y="194"/>
                    <a:pt x="188" y="169"/>
                  </a:cubicBezTo>
                  <a:cubicBezTo>
                    <a:pt x="168" y="148"/>
                    <a:pt x="168" y="148"/>
                    <a:pt x="148" y="128"/>
                  </a:cubicBezTo>
                  <a:lnTo>
                    <a:pt x="127" y="108"/>
                  </a:lnTo>
                  <a:lnTo>
                    <a:pt x="107" y="87"/>
                  </a:lnTo>
                  <a:lnTo>
                    <a:pt x="82" y="87"/>
                  </a:lnTo>
                  <a:lnTo>
                    <a:pt x="82" y="108"/>
                  </a:lnTo>
                  <a:cubicBezTo>
                    <a:pt x="107" y="108"/>
                    <a:pt x="107" y="128"/>
                    <a:pt x="127" y="128"/>
                  </a:cubicBezTo>
                  <a:cubicBezTo>
                    <a:pt x="127" y="148"/>
                    <a:pt x="148" y="148"/>
                    <a:pt x="148" y="169"/>
                  </a:cubicBezTo>
                  <a:cubicBezTo>
                    <a:pt x="168" y="169"/>
                    <a:pt x="168" y="194"/>
                    <a:pt x="188" y="214"/>
                  </a:cubicBezTo>
                  <a:lnTo>
                    <a:pt x="209" y="235"/>
                  </a:lnTo>
                  <a:lnTo>
                    <a:pt x="234" y="235"/>
                  </a:lnTo>
                  <a:lnTo>
                    <a:pt x="234" y="214"/>
                  </a:lnTo>
                  <a:lnTo>
                    <a:pt x="234" y="169"/>
                  </a:lnTo>
                  <a:lnTo>
                    <a:pt x="234" y="128"/>
                  </a:lnTo>
                  <a:lnTo>
                    <a:pt x="234" y="108"/>
                  </a:lnTo>
                  <a:lnTo>
                    <a:pt x="234" y="87"/>
                  </a:lnTo>
                  <a:lnTo>
                    <a:pt x="255" y="87"/>
                  </a:lnTo>
                  <a:lnTo>
                    <a:pt x="255" y="41"/>
                  </a:lnTo>
                  <a:lnTo>
                    <a:pt x="255" y="1"/>
                  </a:lnTo>
                  <a:close/>
                  <a:moveTo>
                    <a:pt x="61" y="87"/>
                  </a:moveTo>
                  <a:lnTo>
                    <a:pt x="61" y="108"/>
                  </a:lnTo>
                  <a:lnTo>
                    <a:pt x="41" y="128"/>
                  </a:lnTo>
                  <a:lnTo>
                    <a:pt x="41" y="148"/>
                  </a:lnTo>
                  <a:cubicBezTo>
                    <a:pt x="41" y="169"/>
                    <a:pt x="41" y="169"/>
                    <a:pt x="21" y="169"/>
                  </a:cubicBezTo>
                  <a:lnTo>
                    <a:pt x="21" y="194"/>
                  </a:lnTo>
                  <a:lnTo>
                    <a:pt x="21" y="214"/>
                  </a:lnTo>
                  <a:lnTo>
                    <a:pt x="21" y="235"/>
                  </a:lnTo>
                  <a:cubicBezTo>
                    <a:pt x="21" y="235"/>
                    <a:pt x="21" y="255"/>
                    <a:pt x="0" y="255"/>
                  </a:cubicBezTo>
                  <a:lnTo>
                    <a:pt x="0" y="275"/>
                  </a:lnTo>
                  <a:lnTo>
                    <a:pt x="0" y="321"/>
                  </a:lnTo>
                  <a:lnTo>
                    <a:pt x="0" y="342"/>
                  </a:lnTo>
                  <a:lnTo>
                    <a:pt x="21" y="321"/>
                  </a:lnTo>
                  <a:lnTo>
                    <a:pt x="21" y="296"/>
                  </a:lnTo>
                  <a:lnTo>
                    <a:pt x="21" y="275"/>
                  </a:lnTo>
                  <a:cubicBezTo>
                    <a:pt x="21" y="255"/>
                    <a:pt x="21" y="255"/>
                    <a:pt x="41" y="235"/>
                  </a:cubicBezTo>
                  <a:lnTo>
                    <a:pt x="41" y="194"/>
                  </a:lnTo>
                  <a:lnTo>
                    <a:pt x="61" y="169"/>
                  </a:lnTo>
                  <a:lnTo>
                    <a:pt x="61" y="148"/>
                  </a:lnTo>
                  <a:lnTo>
                    <a:pt x="61" y="128"/>
                  </a:lnTo>
                  <a:cubicBezTo>
                    <a:pt x="82" y="108"/>
                    <a:pt x="82" y="108"/>
                    <a:pt x="82" y="87"/>
                  </a:cubicBez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6" name="Google Shape;4486;p70"/>
          <p:cNvGrpSpPr/>
          <p:nvPr/>
        </p:nvGrpSpPr>
        <p:grpSpPr>
          <a:xfrm>
            <a:off x="2866658" y="3253369"/>
            <a:ext cx="366581" cy="438699"/>
            <a:chOff x="2837283" y="3270119"/>
            <a:chExt cx="366581" cy="438699"/>
          </a:xfrm>
        </p:grpSpPr>
        <p:sp>
          <p:nvSpPr>
            <p:cNvPr id="4487" name="Google Shape;4487;p70"/>
            <p:cNvSpPr/>
            <p:nvPr/>
          </p:nvSpPr>
          <p:spPr>
            <a:xfrm>
              <a:off x="2837283" y="3372016"/>
              <a:ext cx="366581" cy="336802"/>
            </a:xfrm>
            <a:custGeom>
              <a:rect b="b" l="l" r="r" t="t"/>
              <a:pathLst>
                <a:path extrusionOk="0" h="4558" w="4961">
                  <a:moveTo>
                    <a:pt x="2356" y="0"/>
                  </a:moveTo>
                  <a:cubicBezTo>
                    <a:pt x="2335" y="0"/>
                    <a:pt x="2315" y="0"/>
                    <a:pt x="2315" y="21"/>
                  </a:cubicBezTo>
                  <a:lnTo>
                    <a:pt x="2229" y="21"/>
                  </a:lnTo>
                  <a:cubicBezTo>
                    <a:pt x="2208" y="41"/>
                    <a:pt x="2188" y="41"/>
                    <a:pt x="2188" y="41"/>
                  </a:cubicBezTo>
                  <a:lnTo>
                    <a:pt x="2142" y="41"/>
                  </a:lnTo>
                  <a:cubicBezTo>
                    <a:pt x="2122" y="41"/>
                    <a:pt x="2122" y="41"/>
                    <a:pt x="2122" y="66"/>
                  </a:cubicBezTo>
                  <a:lnTo>
                    <a:pt x="2035" y="66"/>
                  </a:lnTo>
                  <a:cubicBezTo>
                    <a:pt x="2015" y="66"/>
                    <a:pt x="2015" y="87"/>
                    <a:pt x="1995" y="87"/>
                  </a:cubicBezTo>
                  <a:lnTo>
                    <a:pt x="1954" y="87"/>
                  </a:lnTo>
                  <a:cubicBezTo>
                    <a:pt x="1954" y="87"/>
                    <a:pt x="1934" y="87"/>
                    <a:pt x="1934" y="107"/>
                  </a:cubicBezTo>
                  <a:lnTo>
                    <a:pt x="1888" y="107"/>
                  </a:lnTo>
                  <a:lnTo>
                    <a:pt x="1888" y="127"/>
                  </a:lnTo>
                  <a:lnTo>
                    <a:pt x="1847" y="127"/>
                  </a:lnTo>
                  <a:lnTo>
                    <a:pt x="1847" y="148"/>
                  </a:lnTo>
                  <a:lnTo>
                    <a:pt x="1806" y="148"/>
                  </a:lnTo>
                  <a:lnTo>
                    <a:pt x="1781" y="168"/>
                  </a:lnTo>
                  <a:lnTo>
                    <a:pt x="1761" y="168"/>
                  </a:lnTo>
                  <a:lnTo>
                    <a:pt x="1740" y="194"/>
                  </a:lnTo>
                  <a:lnTo>
                    <a:pt x="1720" y="194"/>
                  </a:lnTo>
                  <a:lnTo>
                    <a:pt x="1700" y="214"/>
                  </a:lnTo>
                  <a:lnTo>
                    <a:pt x="1679" y="234"/>
                  </a:lnTo>
                  <a:lnTo>
                    <a:pt x="1654" y="234"/>
                  </a:lnTo>
                  <a:lnTo>
                    <a:pt x="1633" y="255"/>
                  </a:lnTo>
                  <a:lnTo>
                    <a:pt x="1613" y="275"/>
                  </a:lnTo>
                  <a:lnTo>
                    <a:pt x="1572" y="275"/>
                  </a:lnTo>
                  <a:lnTo>
                    <a:pt x="1552" y="295"/>
                  </a:lnTo>
                  <a:lnTo>
                    <a:pt x="1552" y="321"/>
                  </a:lnTo>
                  <a:lnTo>
                    <a:pt x="1527" y="321"/>
                  </a:lnTo>
                  <a:cubicBezTo>
                    <a:pt x="1506" y="341"/>
                    <a:pt x="1506" y="361"/>
                    <a:pt x="1486" y="361"/>
                  </a:cubicBezTo>
                  <a:cubicBezTo>
                    <a:pt x="1466" y="382"/>
                    <a:pt x="1445" y="402"/>
                    <a:pt x="1445" y="422"/>
                  </a:cubicBezTo>
                  <a:cubicBezTo>
                    <a:pt x="1425" y="422"/>
                    <a:pt x="1425" y="448"/>
                    <a:pt x="1399" y="468"/>
                  </a:cubicBezTo>
                  <a:lnTo>
                    <a:pt x="1379" y="489"/>
                  </a:lnTo>
                  <a:lnTo>
                    <a:pt x="1379" y="509"/>
                  </a:lnTo>
                  <a:lnTo>
                    <a:pt x="1359" y="509"/>
                  </a:lnTo>
                  <a:lnTo>
                    <a:pt x="1359" y="529"/>
                  </a:lnTo>
                  <a:lnTo>
                    <a:pt x="1338" y="529"/>
                  </a:lnTo>
                  <a:lnTo>
                    <a:pt x="1338" y="550"/>
                  </a:lnTo>
                  <a:lnTo>
                    <a:pt x="1318" y="575"/>
                  </a:lnTo>
                  <a:lnTo>
                    <a:pt x="1318" y="595"/>
                  </a:lnTo>
                  <a:lnTo>
                    <a:pt x="1298" y="595"/>
                  </a:lnTo>
                  <a:lnTo>
                    <a:pt x="1298" y="616"/>
                  </a:lnTo>
                  <a:lnTo>
                    <a:pt x="1272" y="616"/>
                  </a:lnTo>
                  <a:lnTo>
                    <a:pt x="1272" y="636"/>
                  </a:lnTo>
                  <a:lnTo>
                    <a:pt x="1272" y="656"/>
                  </a:lnTo>
                  <a:lnTo>
                    <a:pt x="1252" y="656"/>
                  </a:lnTo>
                  <a:lnTo>
                    <a:pt x="1252" y="677"/>
                  </a:lnTo>
                  <a:lnTo>
                    <a:pt x="1252" y="702"/>
                  </a:lnTo>
                  <a:lnTo>
                    <a:pt x="1252" y="723"/>
                  </a:lnTo>
                  <a:lnTo>
                    <a:pt x="1232" y="723"/>
                  </a:lnTo>
                  <a:lnTo>
                    <a:pt x="1232" y="743"/>
                  </a:lnTo>
                  <a:lnTo>
                    <a:pt x="1232" y="763"/>
                  </a:lnTo>
                  <a:lnTo>
                    <a:pt x="1211" y="784"/>
                  </a:lnTo>
                  <a:lnTo>
                    <a:pt x="1211" y="804"/>
                  </a:lnTo>
                  <a:lnTo>
                    <a:pt x="1211" y="829"/>
                  </a:lnTo>
                  <a:lnTo>
                    <a:pt x="1211" y="850"/>
                  </a:lnTo>
                  <a:lnTo>
                    <a:pt x="1191" y="870"/>
                  </a:lnTo>
                  <a:lnTo>
                    <a:pt x="1191" y="850"/>
                  </a:lnTo>
                  <a:lnTo>
                    <a:pt x="1171" y="850"/>
                  </a:lnTo>
                  <a:lnTo>
                    <a:pt x="1171" y="829"/>
                  </a:lnTo>
                  <a:lnTo>
                    <a:pt x="1145" y="829"/>
                  </a:lnTo>
                  <a:lnTo>
                    <a:pt x="1125" y="804"/>
                  </a:lnTo>
                  <a:lnTo>
                    <a:pt x="1104" y="784"/>
                  </a:lnTo>
                  <a:lnTo>
                    <a:pt x="1084" y="763"/>
                  </a:lnTo>
                  <a:lnTo>
                    <a:pt x="1064" y="763"/>
                  </a:lnTo>
                  <a:lnTo>
                    <a:pt x="1064" y="743"/>
                  </a:lnTo>
                  <a:lnTo>
                    <a:pt x="1043" y="743"/>
                  </a:lnTo>
                  <a:lnTo>
                    <a:pt x="1043" y="723"/>
                  </a:lnTo>
                  <a:cubicBezTo>
                    <a:pt x="1018" y="723"/>
                    <a:pt x="1018" y="723"/>
                    <a:pt x="998" y="702"/>
                  </a:cubicBezTo>
                  <a:cubicBezTo>
                    <a:pt x="998" y="702"/>
                    <a:pt x="977" y="702"/>
                    <a:pt x="977" y="677"/>
                  </a:cubicBezTo>
                  <a:lnTo>
                    <a:pt x="957" y="677"/>
                  </a:lnTo>
                  <a:lnTo>
                    <a:pt x="937" y="656"/>
                  </a:lnTo>
                  <a:lnTo>
                    <a:pt x="916" y="656"/>
                  </a:lnTo>
                  <a:cubicBezTo>
                    <a:pt x="891" y="636"/>
                    <a:pt x="870" y="636"/>
                    <a:pt x="850" y="616"/>
                  </a:cubicBezTo>
                  <a:lnTo>
                    <a:pt x="830" y="595"/>
                  </a:lnTo>
                  <a:lnTo>
                    <a:pt x="809" y="595"/>
                  </a:lnTo>
                  <a:lnTo>
                    <a:pt x="789" y="575"/>
                  </a:lnTo>
                  <a:lnTo>
                    <a:pt x="764" y="575"/>
                  </a:lnTo>
                  <a:lnTo>
                    <a:pt x="743" y="550"/>
                  </a:lnTo>
                  <a:lnTo>
                    <a:pt x="723" y="550"/>
                  </a:lnTo>
                  <a:lnTo>
                    <a:pt x="703" y="529"/>
                  </a:lnTo>
                  <a:lnTo>
                    <a:pt x="662" y="529"/>
                  </a:lnTo>
                  <a:lnTo>
                    <a:pt x="636" y="509"/>
                  </a:lnTo>
                  <a:lnTo>
                    <a:pt x="509" y="509"/>
                  </a:lnTo>
                  <a:cubicBezTo>
                    <a:pt x="489" y="489"/>
                    <a:pt x="469" y="489"/>
                    <a:pt x="469" y="489"/>
                  </a:cubicBezTo>
                  <a:lnTo>
                    <a:pt x="448" y="489"/>
                  </a:lnTo>
                  <a:cubicBezTo>
                    <a:pt x="428" y="489"/>
                    <a:pt x="408" y="509"/>
                    <a:pt x="382" y="509"/>
                  </a:cubicBezTo>
                  <a:lnTo>
                    <a:pt x="321" y="509"/>
                  </a:lnTo>
                  <a:lnTo>
                    <a:pt x="301" y="529"/>
                  </a:lnTo>
                  <a:lnTo>
                    <a:pt x="255" y="529"/>
                  </a:lnTo>
                  <a:lnTo>
                    <a:pt x="255" y="550"/>
                  </a:lnTo>
                  <a:lnTo>
                    <a:pt x="235" y="550"/>
                  </a:lnTo>
                  <a:cubicBezTo>
                    <a:pt x="214" y="575"/>
                    <a:pt x="194" y="575"/>
                    <a:pt x="194" y="575"/>
                  </a:cubicBezTo>
                  <a:lnTo>
                    <a:pt x="174" y="595"/>
                  </a:lnTo>
                  <a:lnTo>
                    <a:pt x="153" y="616"/>
                  </a:lnTo>
                  <a:lnTo>
                    <a:pt x="128" y="636"/>
                  </a:lnTo>
                  <a:lnTo>
                    <a:pt x="107" y="656"/>
                  </a:lnTo>
                  <a:lnTo>
                    <a:pt x="107" y="677"/>
                  </a:lnTo>
                  <a:lnTo>
                    <a:pt x="87" y="677"/>
                  </a:lnTo>
                  <a:lnTo>
                    <a:pt x="87" y="702"/>
                  </a:lnTo>
                  <a:lnTo>
                    <a:pt x="67" y="723"/>
                  </a:lnTo>
                  <a:lnTo>
                    <a:pt x="67" y="743"/>
                  </a:lnTo>
                  <a:lnTo>
                    <a:pt x="46" y="743"/>
                  </a:lnTo>
                  <a:lnTo>
                    <a:pt x="46" y="763"/>
                  </a:lnTo>
                  <a:lnTo>
                    <a:pt x="46" y="784"/>
                  </a:lnTo>
                  <a:lnTo>
                    <a:pt x="26" y="804"/>
                  </a:lnTo>
                  <a:lnTo>
                    <a:pt x="26" y="829"/>
                  </a:lnTo>
                  <a:lnTo>
                    <a:pt x="26" y="850"/>
                  </a:lnTo>
                  <a:lnTo>
                    <a:pt x="26" y="870"/>
                  </a:lnTo>
                  <a:lnTo>
                    <a:pt x="1" y="870"/>
                  </a:lnTo>
                  <a:lnTo>
                    <a:pt x="1" y="890"/>
                  </a:lnTo>
                  <a:lnTo>
                    <a:pt x="1" y="911"/>
                  </a:lnTo>
                  <a:lnTo>
                    <a:pt x="1" y="931"/>
                  </a:lnTo>
                  <a:lnTo>
                    <a:pt x="1" y="956"/>
                  </a:lnTo>
                  <a:lnTo>
                    <a:pt x="1" y="977"/>
                  </a:lnTo>
                  <a:lnTo>
                    <a:pt x="26" y="997"/>
                  </a:lnTo>
                  <a:lnTo>
                    <a:pt x="26" y="1018"/>
                  </a:lnTo>
                  <a:lnTo>
                    <a:pt x="26" y="1038"/>
                  </a:lnTo>
                  <a:lnTo>
                    <a:pt x="46" y="1058"/>
                  </a:lnTo>
                  <a:cubicBezTo>
                    <a:pt x="46" y="1084"/>
                    <a:pt x="67" y="1104"/>
                    <a:pt x="87" y="1124"/>
                  </a:cubicBezTo>
                  <a:lnTo>
                    <a:pt x="87" y="1145"/>
                  </a:lnTo>
                  <a:lnTo>
                    <a:pt x="107" y="1145"/>
                  </a:lnTo>
                  <a:lnTo>
                    <a:pt x="107" y="1165"/>
                  </a:lnTo>
                  <a:cubicBezTo>
                    <a:pt x="128" y="1165"/>
                    <a:pt x="128" y="1185"/>
                    <a:pt x="128" y="1185"/>
                  </a:cubicBezTo>
                  <a:cubicBezTo>
                    <a:pt x="153" y="1185"/>
                    <a:pt x="153" y="1211"/>
                    <a:pt x="174" y="1211"/>
                  </a:cubicBezTo>
                  <a:lnTo>
                    <a:pt x="174" y="1231"/>
                  </a:lnTo>
                  <a:lnTo>
                    <a:pt x="194" y="1231"/>
                  </a:lnTo>
                  <a:cubicBezTo>
                    <a:pt x="214" y="1252"/>
                    <a:pt x="214" y="1252"/>
                    <a:pt x="235" y="1272"/>
                  </a:cubicBezTo>
                  <a:lnTo>
                    <a:pt x="255" y="1272"/>
                  </a:lnTo>
                  <a:lnTo>
                    <a:pt x="255" y="1292"/>
                  </a:lnTo>
                  <a:cubicBezTo>
                    <a:pt x="280" y="1292"/>
                    <a:pt x="280" y="1313"/>
                    <a:pt x="301" y="1313"/>
                  </a:cubicBezTo>
                  <a:cubicBezTo>
                    <a:pt x="301" y="1338"/>
                    <a:pt x="321" y="1338"/>
                    <a:pt x="321" y="1338"/>
                  </a:cubicBezTo>
                  <a:cubicBezTo>
                    <a:pt x="341" y="1358"/>
                    <a:pt x="341" y="1358"/>
                    <a:pt x="362" y="1358"/>
                  </a:cubicBezTo>
                  <a:lnTo>
                    <a:pt x="362" y="1379"/>
                  </a:lnTo>
                  <a:lnTo>
                    <a:pt x="382" y="1379"/>
                  </a:lnTo>
                  <a:lnTo>
                    <a:pt x="382" y="1399"/>
                  </a:lnTo>
                  <a:lnTo>
                    <a:pt x="408" y="1399"/>
                  </a:lnTo>
                  <a:lnTo>
                    <a:pt x="428" y="1419"/>
                  </a:lnTo>
                  <a:lnTo>
                    <a:pt x="448" y="1419"/>
                  </a:lnTo>
                  <a:lnTo>
                    <a:pt x="448" y="1440"/>
                  </a:lnTo>
                  <a:lnTo>
                    <a:pt x="469" y="1440"/>
                  </a:lnTo>
                  <a:cubicBezTo>
                    <a:pt x="469" y="1440"/>
                    <a:pt x="469" y="1465"/>
                    <a:pt x="489" y="1465"/>
                  </a:cubicBezTo>
                  <a:lnTo>
                    <a:pt x="489" y="1486"/>
                  </a:lnTo>
                  <a:cubicBezTo>
                    <a:pt x="509" y="1506"/>
                    <a:pt x="509" y="1506"/>
                    <a:pt x="509" y="1526"/>
                  </a:cubicBezTo>
                  <a:lnTo>
                    <a:pt x="509" y="1547"/>
                  </a:lnTo>
                  <a:lnTo>
                    <a:pt x="509" y="1567"/>
                  </a:lnTo>
                  <a:lnTo>
                    <a:pt x="509" y="1613"/>
                  </a:lnTo>
                  <a:lnTo>
                    <a:pt x="509" y="1633"/>
                  </a:lnTo>
                  <a:lnTo>
                    <a:pt x="509" y="1674"/>
                  </a:lnTo>
                  <a:lnTo>
                    <a:pt x="509" y="1694"/>
                  </a:lnTo>
                  <a:lnTo>
                    <a:pt x="509" y="1740"/>
                  </a:lnTo>
                  <a:lnTo>
                    <a:pt x="509" y="1760"/>
                  </a:lnTo>
                  <a:lnTo>
                    <a:pt x="535" y="1760"/>
                  </a:lnTo>
                  <a:lnTo>
                    <a:pt x="535" y="1781"/>
                  </a:lnTo>
                  <a:lnTo>
                    <a:pt x="535" y="1801"/>
                  </a:lnTo>
                  <a:lnTo>
                    <a:pt x="535" y="1821"/>
                  </a:lnTo>
                  <a:lnTo>
                    <a:pt x="535" y="1847"/>
                  </a:lnTo>
                  <a:lnTo>
                    <a:pt x="555" y="1867"/>
                  </a:lnTo>
                  <a:lnTo>
                    <a:pt x="555" y="1887"/>
                  </a:lnTo>
                  <a:lnTo>
                    <a:pt x="575" y="1908"/>
                  </a:lnTo>
                  <a:lnTo>
                    <a:pt x="575" y="1928"/>
                  </a:lnTo>
                  <a:lnTo>
                    <a:pt x="596" y="1928"/>
                  </a:lnTo>
                  <a:lnTo>
                    <a:pt x="596" y="1948"/>
                  </a:lnTo>
                  <a:lnTo>
                    <a:pt x="616" y="1948"/>
                  </a:lnTo>
                  <a:lnTo>
                    <a:pt x="616" y="1974"/>
                  </a:lnTo>
                  <a:lnTo>
                    <a:pt x="662" y="1974"/>
                  </a:lnTo>
                  <a:lnTo>
                    <a:pt x="662" y="1994"/>
                  </a:lnTo>
                  <a:lnTo>
                    <a:pt x="682" y="1994"/>
                  </a:lnTo>
                  <a:lnTo>
                    <a:pt x="682" y="2015"/>
                  </a:lnTo>
                  <a:lnTo>
                    <a:pt x="703" y="2015"/>
                  </a:lnTo>
                  <a:lnTo>
                    <a:pt x="703" y="2035"/>
                  </a:lnTo>
                  <a:lnTo>
                    <a:pt x="723" y="2035"/>
                  </a:lnTo>
                  <a:lnTo>
                    <a:pt x="723" y="2055"/>
                  </a:lnTo>
                  <a:cubicBezTo>
                    <a:pt x="743" y="2055"/>
                    <a:pt x="743" y="2076"/>
                    <a:pt x="743" y="2076"/>
                  </a:cubicBezTo>
                  <a:lnTo>
                    <a:pt x="743" y="2101"/>
                  </a:lnTo>
                  <a:lnTo>
                    <a:pt x="764" y="2121"/>
                  </a:lnTo>
                  <a:lnTo>
                    <a:pt x="764" y="2142"/>
                  </a:lnTo>
                  <a:lnTo>
                    <a:pt x="764" y="2162"/>
                  </a:lnTo>
                  <a:lnTo>
                    <a:pt x="764" y="2182"/>
                  </a:lnTo>
                  <a:lnTo>
                    <a:pt x="764" y="2203"/>
                  </a:lnTo>
                  <a:cubicBezTo>
                    <a:pt x="789" y="2228"/>
                    <a:pt x="789" y="2249"/>
                    <a:pt x="789" y="2269"/>
                  </a:cubicBezTo>
                  <a:lnTo>
                    <a:pt x="789" y="2289"/>
                  </a:lnTo>
                  <a:lnTo>
                    <a:pt x="789" y="2310"/>
                  </a:lnTo>
                  <a:cubicBezTo>
                    <a:pt x="789" y="2330"/>
                    <a:pt x="809" y="2355"/>
                    <a:pt x="809" y="2355"/>
                  </a:cubicBezTo>
                  <a:lnTo>
                    <a:pt x="809" y="2396"/>
                  </a:lnTo>
                  <a:lnTo>
                    <a:pt x="830" y="2416"/>
                  </a:lnTo>
                  <a:lnTo>
                    <a:pt x="830" y="2437"/>
                  </a:lnTo>
                  <a:lnTo>
                    <a:pt x="850" y="2437"/>
                  </a:lnTo>
                  <a:lnTo>
                    <a:pt x="850" y="2457"/>
                  </a:lnTo>
                  <a:lnTo>
                    <a:pt x="870" y="2482"/>
                  </a:lnTo>
                  <a:lnTo>
                    <a:pt x="870" y="2503"/>
                  </a:lnTo>
                  <a:lnTo>
                    <a:pt x="891" y="2503"/>
                  </a:lnTo>
                  <a:lnTo>
                    <a:pt x="916" y="2523"/>
                  </a:lnTo>
                  <a:lnTo>
                    <a:pt x="937" y="2544"/>
                  </a:lnTo>
                  <a:lnTo>
                    <a:pt x="977" y="2544"/>
                  </a:lnTo>
                  <a:lnTo>
                    <a:pt x="998" y="2564"/>
                  </a:lnTo>
                  <a:lnTo>
                    <a:pt x="1043" y="2564"/>
                  </a:lnTo>
                  <a:lnTo>
                    <a:pt x="1064" y="2544"/>
                  </a:lnTo>
                  <a:lnTo>
                    <a:pt x="1104" y="2544"/>
                  </a:lnTo>
                  <a:lnTo>
                    <a:pt x="1104" y="2523"/>
                  </a:lnTo>
                  <a:lnTo>
                    <a:pt x="1125" y="2523"/>
                  </a:lnTo>
                  <a:lnTo>
                    <a:pt x="1145" y="2503"/>
                  </a:lnTo>
                  <a:lnTo>
                    <a:pt x="1171" y="2482"/>
                  </a:lnTo>
                  <a:lnTo>
                    <a:pt x="1171" y="2457"/>
                  </a:lnTo>
                  <a:lnTo>
                    <a:pt x="1191" y="2457"/>
                  </a:lnTo>
                  <a:lnTo>
                    <a:pt x="1191" y="2437"/>
                  </a:lnTo>
                  <a:lnTo>
                    <a:pt x="1211" y="2437"/>
                  </a:lnTo>
                  <a:lnTo>
                    <a:pt x="1211" y="2416"/>
                  </a:lnTo>
                  <a:lnTo>
                    <a:pt x="1211" y="2396"/>
                  </a:lnTo>
                  <a:cubicBezTo>
                    <a:pt x="1232" y="2396"/>
                    <a:pt x="1232" y="2376"/>
                    <a:pt x="1232" y="2376"/>
                  </a:cubicBezTo>
                  <a:cubicBezTo>
                    <a:pt x="1252" y="2355"/>
                    <a:pt x="1252" y="2355"/>
                    <a:pt x="1252" y="2330"/>
                  </a:cubicBezTo>
                  <a:lnTo>
                    <a:pt x="1252" y="2310"/>
                  </a:lnTo>
                  <a:lnTo>
                    <a:pt x="1272" y="2289"/>
                  </a:lnTo>
                  <a:lnTo>
                    <a:pt x="1272" y="2269"/>
                  </a:lnTo>
                  <a:lnTo>
                    <a:pt x="1272" y="2249"/>
                  </a:lnTo>
                  <a:cubicBezTo>
                    <a:pt x="1298" y="2249"/>
                    <a:pt x="1298" y="2228"/>
                    <a:pt x="1298" y="2228"/>
                  </a:cubicBezTo>
                  <a:lnTo>
                    <a:pt x="1298" y="2203"/>
                  </a:lnTo>
                  <a:lnTo>
                    <a:pt x="1298" y="2182"/>
                  </a:lnTo>
                  <a:lnTo>
                    <a:pt x="1318" y="2182"/>
                  </a:lnTo>
                  <a:lnTo>
                    <a:pt x="1318" y="2162"/>
                  </a:lnTo>
                  <a:lnTo>
                    <a:pt x="1318" y="2142"/>
                  </a:lnTo>
                  <a:lnTo>
                    <a:pt x="1318" y="2121"/>
                  </a:lnTo>
                  <a:lnTo>
                    <a:pt x="1338" y="2121"/>
                  </a:lnTo>
                  <a:lnTo>
                    <a:pt x="1338" y="2101"/>
                  </a:lnTo>
                  <a:lnTo>
                    <a:pt x="1359" y="2076"/>
                  </a:lnTo>
                  <a:lnTo>
                    <a:pt x="1359" y="2101"/>
                  </a:lnTo>
                  <a:lnTo>
                    <a:pt x="1359" y="2121"/>
                  </a:lnTo>
                  <a:lnTo>
                    <a:pt x="1379" y="2121"/>
                  </a:lnTo>
                  <a:lnTo>
                    <a:pt x="1379" y="2142"/>
                  </a:lnTo>
                  <a:lnTo>
                    <a:pt x="1379" y="2162"/>
                  </a:lnTo>
                  <a:lnTo>
                    <a:pt x="1379" y="2182"/>
                  </a:lnTo>
                  <a:lnTo>
                    <a:pt x="1379" y="2203"/>
                  </a:lnTo>
                  <a:lnTo>
                    <a:pt x="1399" y="2228"/>
                  </a:lnTo>
                  <a:lnTo>
                    <a:pt x="1399" y="2269"/>
                  </a:lnTo>
                  <a:lnTo>
                    <a:pt x="1399" y="2289"/>
                  </a:lnTo>
                  <a:lnTo>
                    <a:pt x="1399" y="2310"/>
                  </a:lnTo>
                  <a:lnTo>
                    <a:pt x="1425" y="2330"/>
                  </a:lnTo>
                  <a:lnTo>
                    <a:pt x="1425" y="2355"/>
                  </a:lnTo>
                  <a:lnTo>
                    <a:pt x="1425" y="2376"/>
                  </a:lnTo>
                  <a:lnTo>
                    <a:pt x="1425" y="2396"/>
                  </a:lnTo>
                  <a:lnTo>
                    <a:pt x="1425" y="2416"/>
                  </a:lnTo>
                  <a:lnTo>
                    <a:pt x="1445" y="2416"/>
                  </a:lnTo>
                  <a:lnTo>
                    <a:pt x="1445" y="2457"/>
                  </a:lnTo>
                  <a:cubicBezTo>
                    <a:pt x="1466" y="2482"/>
                    <a:pt x="1466" y="2482"/>
                    <a:pt x="1466" y="2503"/>
                  </a:cubicBezTo>
                  <a:cubicBezTo>
                    <a:pt x="1466" y="2523"/>
                    <a:pt x="1486" y="2523"/>
                    <a:pt x="1486" y="2544"/>
                  </a:cubicBezTo>
                  <a:lnTo>
                    <a:pt x="1486" y="2564"/>
                  </a:lnTo>
                  <a:lnTo>
                    <a:pt x="1506" y="2564"/>
                  </a:lnTo>
                  <a:lnTo>
                    <a:pt x="1506" y="2584"/>
                  </a:lnTo>
                  <a:lnTo>
                    <a:pt x="1527" y="2610"/>
                  </a:lnTo>
                  <a:lnTo>
                    <a:pt x="1527" y="2630"/>
                  </a:lnTo>
                  <a:lnTo>
                    <a:pt x="1552" y="2650"/>
                  </a:lnTo>
                  <a:cubicBezTo>
                    <a:pt x="1552" y="2650"/>
                    <a:pt x="1552" y="2671"/>
                    <a:pt x="1572" y="2671"/>
                  </a:cubicBezTo>
                  <a:lnTo>
                    <a:pt x="1572" y="2691"/>
                  </a:lnTo>
                  <a:cubicBezTo>
                    <a:pt x="1572" y="2691"/>
                    <a:pt x="1593" y="2691"/>
                    <a:pt x="1593" y="2711"/>
                  </a:cubicBezTo>
                  <a:cubicBezTo>
                    <a:pt x="1613" y="2711"/>
                    <a:pt x="1613" y="2737"/>
                    <a:pt x="1613" y="2737"/>
                  </a:cubicBezTo>
                  <a:cubicBezTo>
                    <a:pt x="1633" y="2757"/>
                    <a:pt x="1633" y="2757"/>
                    <a:pt x="1633" y="2778"/>
                  </a:cubicBezTo>
                  <a:lnTo>
                    <a:pt x="1654" y="2778"/>
                  </a:lnTo>
                  <a:lnTo>
                    <a:pt x="1679" y="2798"/>
                  </a:lnTo>
                  <a:cubicBezTo>
                    <a:pt x="1679" y="2798"/>
                    <a:pt x="1679" y="2818"/>
                    <a:pt x="1700" y="2818"/>
                  </a:cubicBezTo>
                  <a:cubicBezTo>
                    <a:pt x="1700" y="2839"/>
                    <a:pt x="1720" y="2839"/>
                    <a:pt x="1740" y="2864"/>
                  </a:cubicBezTo>
                  <a:cubicBezTo>
                    <a:pt x="1740" y="2864"/>
                    <a:pt x="1761" y="2864"/>
                    <a:pt x="1761" y="2884"/>
                  </a:cubicBezTo>
                  <a:lnTo>
                    <a:pt x="1781" y="2884"/>
                  </a:lnTo>
                  <a:lnTo>
                    <a:pt x="1806" y="2905"/>
                  </a:lnTo>
                  <a:lnTo>
                    <a:pt x="1888" y="2905"/>
                  </a:lnTo>
                  <a:cubicBezTo>
                    <a:pt x="1908" y="2925"/>
                    <a:pt x="1908" y="2925"/>
                    <a:pt x="1934" y="2925"/>
                  </a:cubicBezTo>
                  <a:lnTo>
                    <a:pt x="2015" y="2925"/>
                  </a:lnTo>
                  <a:lnTo>
                    <a:pt x="2035" y="2966"/>
                  </a:lnTo>
                  <a:lnTo>
                    <a:pt x="2035" y="2991"/>
                  </a:lnTo>
                  <a:lnTo>
                    <a:pt x="2035" y="3012"/>
                  </a:lnTo>
                  <a:lnTo>
                    <a:pt x="2035" y="3032"/>
                  </a:lnTo>
                  <a:lnTo>
                    <a:pt x="2035" y="3052"/>
                  </a:lnTo>
                  <a:lnTo>
                    <a:pt x="2035" y="3093"/>
                  </a:lnTo>
                  <a:lnTo>
                    <a:pt x="2035" y="3139"/>
                  </a:lnTo>
                  <a:lnTo>
                    <a:pt x="2035" y="3179"/>
                  </a:lnTo>
                  <a:lnTo>
                    <a:pt x="2061" y="3179"/>
                  </a:lnTo>
                  <a:lnTo>
                    <a:pt x="2061" y="3200"/>
                  </a:lnTo>
                  <a:lnTo>
                    <a:pt x="2061" y="3220"/>
                  </a:lnTo>
                  <a:lnTo>
                    <a:pt x="2061" y="3245"/>
                  </a:lnTo>
                  <a:lnTo>
                    <a:pt x="2061" y="3286"/>
                  </a:lnTo>
                  <a:lnTo>
                    <a:pt x="2081" y="3307"/>
                  </a:lnTo>
                  <a:cubicBezTo>
                    <a:pt x="2081" y="3347"/>
                    <a:pt x="2081" y="3373"/>
                    <a:pt x="2101" y="3413"/>
                  </a:cubicBezTo>
                  <a:lnTo>
                    <a:pt x="2101" y="3454"/>
                  </a:lnTo>
                  <a:lnTo>
                    <a:pt x="2101" y="3500"/>
                  </a:lnTo>
                  <a:lnTo>
                    <a:pt x="2101" y="3520"/>
                  </a:lnTo>
                  <a:lnTo>
                    <a:pt x="2122" y="3520"/>
                  </a:lnTo>
                  <a:lnTo>
                    <a:pt x="2122" y="3541"/>
                  </a:lnTo>
                  <a:lnTo>
                    <a:pt x="2122" y="3561"/>
                  </a:lnTo>
                  <a:lnTo>
                    <a:pt x="2122" y="3581"/>
                  </a:lnTo>
                  <a:lnTo>
                    <a:pt x="2122" y="3602"/>
                  </a:lnTo>
                  <a:cubicBezTo>
                    <a:pt x="2142" y="3627"/>
                    <a:pt x="2142" y="3627"/>
                    <a:pt x="2142" y="3647"/>
                  </a:cubicBezTo>
                  <a:cubicBezTo>
                    <a:pt x="2142" y="3668"/>
                    <a:pt x="2162" y="3708"/>
                    <a:pt x="2162" y="3729"/>
                  </a:cubicBezTo>
                  <a:lnTo>
                    <a:pt x="2162" y="3754"/>
                  </a:lnTo>
                  <a:lnTo>
                    <a:pt x="2162" y="3775"/>
                  </a:lnTo>
                  <a:lnTo>
                    <a:pt x="2188" y="3795"/>
                  </a:lnTo>
                  <a:lnTo>
                    <a:pt x="2188" y="3815"/>
                  </a:lnTo>
                  <a:lnTo>
                    <a:pt x="2188" y="3836"/>
                  </a:lnTo>
                  <a:lnTo>
                    <a:pt x="2188" y="3856"/>
                  </a:lnTo>
                  <a:lnTo>
                    <a:pt x="2208" y="3881"/>
                  </a:lnTo>
                  <a:lnTo>
                    <a:pt x="2208" y="3922"/>
                  </a:lnTo>
                  <a:cubicBezTo>
                    <a:pt x="2229" y="3922"/>
                    <a:pt x="2229" y="3942"/>
                    <a:pt x="2229" y="3963"/>
                  </a:cubicBezTo>
                  <a:cubicBezTo>
                    <a:pt x="2229" y="3963"/>
                    <a:pt x="2229" y="3983"/>
                    <a:pt x="2249" y="3983"/>
                  </a:cubicBezTo>
                  <a:lnTo>
                    <a:pt x="2249" y="4008"/>
                  </a:lnTo>
                  <a:lnTo>
                    <a:pt x="2249" y="4029"/>
                  </a:lnTo>
                  <a:lnTo>
                    <a:pt x="2249" y="4049"/>
                  </a:lnTo>
                  <a:lnTo>
                    <a:pt x="2269" y="4049"/>
                  </a:lnTo>
                  <a:lnTo>
                    <a:pt x="2269" y="4070"/>
                  </a:lnTo>
                  <a:lnTo>
                    <a:pt x="2290" y="4090"/>
                  </a:lnTo>
                  <a:cubicBezTo>
                    <a:pt x="2290" y="4110"/>
                    <a:pt x="2315" y="4110"/>
                    <a:pt x="2315" y="4110"/>
                  </a:cubicBezTo>
                  <a:lnTo>
                    <a:pt x="2315" y="4136"/>
                  </a:lnTo>
                  <a:lnTo>
                    <a:pt x="2335" y="4136"/>
                  </a:lnTo>
                  <a:lnTo>
                    <a:pt x="2335" y="4156"/>
                  </a:lnTo>
                  <a:lnTo>
                    <a:pt x="2356" y="4176"/>
                  </a:lnTo>
                  <a:lnTo>
                    <a:pt x="2376" y="4197"/>
                  </a:lnTo>
                  <a:lnTo>
                    <a:pt x="2396" y="4217"/>
                  </a:lnTo>
                  <a:lnTo>
                    <a:pt x="2417" y="4237"/>
                  </a:lnTo>
                  <a:cubicBezTo>
                    <a:pt x="2417" y="4263"/>
                    <a:pt x="2442" y="4263"/>
                    <a:pt x="2442" y="4283"/>
                  </a:cubicBezTo>
                  <a:lnTo>
                    <a:pt x="2463" y="4304"/>
                  </a:lnTo>
                  <a:lnTo>
                    <a:pt x="2483" y="4304"/>
                  </a:lnTo>
                  <a:lnTo>
                    <a:pt x="2483" y="4324"/>
                  </a:lnTo>
                  <a:lnTo>
                    <a:pt x="2503" y="4324"/>
                  </a:lnTo>
                  <a:lnTo>
                    <a:pt x="2503" y="4344"/>
                  </a:lnTo>
                  <a:lnTo>
                    <a:pt x="2524" y="4344"/>
                  </a:lnTo>
                  <a:lnTo>
                    <a:pt x="2524" y="4365"/>
                  </a:lnTo>
                  <a:lnTo>
                    <a:pt x="2544" y="4365"/>
                  </a:lnTo>
                  <a:lnTo>
                    <a:pt x="2569" y="4390"/>
                  </a:lnTo>
                  <a:lnTo>
                    <a:pt x="2610" y="4390"/>
                  </a:lnTo>
                  <a:lnTo>
                    <a:pt x="2630" y="4410"/>
                  </a:lnTo>
                  <a:lnTo>
                    <a:pt x="2651" y="4410"/>
                  </a:lnTo>
                  <a:lnTo>
                    <a:pt x="2671" y="4431"/>
                  </a:lnTo>
                  <a:lnTo>
                    <a:pt x="2717" y="4431"/>
                  </a:lnTo>
                  <a:lnTo>
                    <a:pt x="2717" y="4451"/>
                  </a:lnTo>
                  <a:lnTo>
                    <a:pt x="2758" y="4451"/>
                  </a:lnTo>
                  <a:lnTo>
                    <a:pt x="2778" y="4471"/>
                  </a:lnTo>
                  <a:lnTo>
                    <a:pt x="2798" y="4471"/>
                  </a:lnTo>
                  <a:cubicBezTo>
                    <a:pt x="2798" y="4471"/>
                    <a:pt x="2824" y="4471"/>
                    <a:pt x="2844" y="4492"/>
                  </a:cubicBezTo>
                  <a:lnTo>
                    <a:pt x="2905" y="4492"/>
                  </a:lnTo>
                  <a:lnTo>
                    <a:pt x="2905" y="4517"/>
                  </a:lnTo>
                  <a:lnTo>
                    <a:pt x="3332" y="4517"/>
                  </a:lnTo>
                  <a:lnTo>
                    <a:pt x="3353" y="4492"/>
                  </a:lnTo>
                  <a:lnTo>
                    <a:pt x="3434" y="4492"/>
                  </a:lnTo>
                  <a:lnTo>
                    <a:pt x="3434" y="4471"/>
                  </a:lnTo>
                  <a:lnTo>
                    <a:pt x="3521" y="4471"/>
                  </a:lnTo>
                  <a:lnTo>
                    <a:pt x="3521" y="4451"/>
                  </a:lnTo>
                  <a:lnTo>
                    <a:pt x="3561" y="4451"/>
                  </a:lnTo>
                  <a:lnTo>
                    <a:pt x="3587" y="4431"/>
                  </a:lnTo>
                  <a:lnTo>
                    <a:pt x="3607" y="4431"/>
                  </a:lnTo>
                  <a:lnTo>
                    <a:pt x="3627" y="4410"/>
                  </a:lnTo>
                  <a:lnTo>
                    <a:pt x="3648" y="4410"/>
                  </a:lnTo>
                  <a:lnTo>
                    <a:pt x="3668" y="4390"/>
                  </a:lnTo>
                  <a:lnTo>
                    <a:pt x="3688" y="4390"/>
                  </a:lnTo>
                  <a:lnTo>
                    <a:pt x="3688" y="4365"/>
                  </a:lnTo>
                  <a:lnTo>
                    <a:pt x="3714" y="4365"/>
                  </a:lnTo>
                  <a:cubicBezTo>
                    <a:pt x="3734" y="4365"/>
                    <a:pt x="3734" y="4344"/>
                    <a:pt x="3755" y="4344"/>
                  </a:cubicBezTo>
                  <a:lnTo>
                    <a:pt x="3775" y="4324"/>
                  </a:lnTo>
                  <a:cubicBezTo>
                    <a:pt x="3795" y="4324"/>
                    <a:pt x="3795" y="4304"/>
                    <a:pt x="3795" y="4304"/>
                  </a:cubicBezTo>
                  <a:lnTo>
                    <a:pt x="3816" y="4304"/>
                  </a:lnTo>
                  <a:lnTo>
                    <a:pt x="3816" y="4283"/>
                  </a:lnTo>
                  <a:lnTo>
                    <a:pt x="3841" y="4283"/>
                  </a:lnTo>
                  <a:lnTo>
                    <a:pt x="3841" y="4263"/>
                  </a:lnTo>
                  <a:lnTo>
                    <a:pt x="3861" y="4237"/>
                  </a:lnTo>
                  <a:cubicBezTo>
                    <a:pt x="3861" y="4237"/>
                    <a:pt x="3882" y="4237"/>
                    <a:pt x="3882" y="4217"/>
                  </a:cubicBezTo>
                  <a:lnTo>
                    <a:pt x="3902" y="4217"/>
                  </a:lnTo>
                  <a:lnTo>
                    <a:pt x="3922" y="4197"/>
                  </a:lnTo>
                  <a:lnTo>
                    <a:pt x="3943" y="4176"/>
                  </a:lnTo>
                  <a:cubicBezTo>
                    <a:pt x="3968" y="4176"/>
                    <a:pt x="3968" y="4156"/>
                    <a:pt x="3989" y="4156"/>
                  </a:cubicBezTo>
                  <a:lnTo>
                    <a:pt x="4009" y="4136"/>
                  </a:lnTo>
                  <a:lnTo>
                    <a:pt x="4050" y="4136"/>
                  </a:lnTo>
                  <a:cubicBezTo>
                    <a:pt x="4050" y="4110"/>
                    <a:pt x="4070" y="4110"/>
                    <a:pt x="4070" y="4110"/>
                  </a:cubicBezTo>
                  <a:lnTo>
                    <a:pt x="4116" y="4110"/>
                  </a:lnTo>
                  <a:lnTo>
                    <a:pt x="4116" y="4090"/>
                  </a:lnTo>
                  <a:lnTo>
                    <a:pt x="4350" y="4090"/>
                  </a:lnTo>
                  <a:lnTo>
                    <a:pt x="4350" y="4110"/>
                  </a:lnTo>
                  <a:lnTo>
                    <a:pt x="4390" y="4110"/>
                  </a:lnTo>
                  <a:lnTo>
                    <a:pt x="4390" y="4136"/>
                  </a:lnTo>
                  <a:lnTo>
                    <a:pt x="4411" y="4136"/>
                  </a:lnTo>
                  <a:cubicBezTo>
                    <a:pt x="4411" y="4136"/>
                    <a:pt x="4411" y="4156"/>
                    <a:pt x="4431" y="4156"/>
                  </a:cubicBezTo>
                  <a:lnTo>
                    <a:pt x="4451" y="4176"/>
                  </a:lnTo>
                  <a:lnTo>
                    <a:pt x="4477" y="4197"/>
                  </a:lnTo>
                  <a:lnTo>
                    <a:pt x="4497" y="4217"/>
                  </a:lnTo>
                  <a:lnTo>
                    <a:pt x="4497" y="4237"/>
                  </a:lnTo>
                  <a:lnTo>
                    <a:pt x="4518" y="4237"/>
                  </a:lnTo>
                  <a:lnTo>
                    <a:pt x="4518" y="4263"/>
                  </a:lnTo>
                  <a:lnTo>
                    <a:pt x="4518" y="4283"/>
                  </a:lnTo>
                  <a:lnTo>
                    <a:pt x="4538" y="4283"/>
                  </a:lnTo>
                  <a:lnTo>
                    <a:pt x="4538" y="4304"/>
                  </a:lnTo>
                  <a:lnTo>
                    <a:pt x="4538" y="4344"/>
                  </a:lnTo>
                  <a:lnTo>
                    <a:pt x="4538" y="4365"/>
                  </a:lnTo>
                  <a:lnTo>
                    <a:pt x="4538" y="4390"/>
                  </a:lnTo>
                  <a:lnTo>
                    <a:pt x="4538" y="4410"/>
                  </a:lnTo>
                  <a:lnTo>
                    <a:pt x="4538" y="4431"/>
                  </a:lnTo>
                  <a:lnTo>
                    <a:pt x="4538" y="4451"/>
                  </a:lnTo>
                  <a:lnTo>
                    <a:pt x="4538" y="4471"/>
                  </a:lnTo>
                  <a:lnTo>
                    <a:pt x="4538" y="4492"/>
                  </a:lnTo>
                  <a:lnTo>
                    <a:pt x="4538" y="4517"/>
                  </a:lnTo>
                  <a:lnTo>
                    <a:pt x="4538" y="4538"/>
                  </a:lnTo>
                  <a:lnTo>
                    <a:pt x="4558" y="4558"/>
                  </a:lnTo>
                  <a:lnTo>
                    <a:pt x="4579" y="4558"/>
                  </a:lnTo>
                  <a:cubicBezTo>
                    <a:pt x="4604" y="4558"/>
                    <a:pt x="4604" y="4558"/>
                    <a:pt x="4604" y="4538"/>
                  </a:cubicBezTo>
                  <a:lnTo>
                    <a:pt x="4645" y="4538"/>
                  </a:lnTo>
                  <a:cubicBezTo>
                    <a:pt x="4645" y="4517"/>
                    <a:pt x="4665" y="4517"/>
                    <a:pt x="4665" y="4492"/>
                  </a:cubicBezTo>
                  <a:lnTo>
                    <a:pt x="4685" y="4471"/>
                  </a:lnTo>
                  <a:lnTo>
                    <a:pt x="4685" y="4451"/>
                  </a:lnTo>
                  <a:lnTo>
                    <a:pt x="4706" y="4431"/>
                  </a:lnTo>
                  <a:lnTo>
                    <a:pt x="4706" y="4410"/>
                  </a:lnTo>
                  <a:lnTo>
                    <a:pt x="4706" y="4390"/>
                  </a:lnTo>
                  <a:lnTo>
                    <a:pt x="4706" y="4365"/>
                  </a:lnTo>
                  <a:lnTo>
                    <a:pt x="4706" y="4344"/>
                  </a:lnTo>
                  <a:lnTo>
                    <a:pt x="4731" y="4324"/>
                  </a:lnTo>
                  <a:lnTo>
                    <a:pt x="4731" y="4304"/>
                  </a:lnTo>
                  <a:lnTo>
                    <a:pt x="4731" y="4283"/>
                  </a:lnTo>
                  <a:lnTo>
                    <a:pt x="4772" y="4283"/>
                  </a:lnTo>
                  <a:cubicBezTo>
                    <a:pt x="4772" y="4263"/>
                    <a:pt x="4772" y="4263"/>
                    <a:pt x="4792" y="4263"/>
                  </a:cubicBezTo>
                  <a:lnTo>
                    <a:pt x="4813" y="4237"/>
                  </a:lnTo>
                  <a:lnTo>
                    <a:pt x="4813" y="4217"/>
                  </a:lnTo>
                  <a:lnTo>
                    <a:pt x="4858" y="4217"/>
                  </a:lnTo>
                  <a:lnTo>
                    <a:pt x="4858" y="4197"/>
                  </a:lnTo>
                  <a:lnTo>
                    <a:pt x="4879" y="4197"/>
                  </a:lnTo>
                  <a:lnTo>
                    <a:pt x="4899" y="4176"/>
                  </a:lnTo>
                  <a:lnTo>
                    <a:pt x="4899" y="4156"/>
                  </a:lnTo>
                  <a:cubicBezTo>
                    <a:pt x="4919" y="4156"/>
                    <a:pt x="4919" y="4136"/>
                    <a:pt x="4940" y="4136"/>
                  </a:cubicBezTo>
                  <a:lnTo>
                    <a:pt x="4940" y="4090"/>
                  </a:lnTo>
                  <a:lnTo>
                    <a:pt x="4960" y="4090"/>
                  </a:lnTo>
                  <a:lnTo>
                    <a:pt x="4960" y="4070"/>
                  </a:lnTo>
                  <a:lnTo>
                    <a:pt x="4960" y="4049"/>
                  </a:lnTo>
                  <a:lnTo>
                    <a:pt x="4960" y="4029"/>
                  </a:lnTo>
                  <a:lnTo>
                    <a:pt x="4960" y="3983"/>
                  </a:lnTo>
                  <a:lnTo>
                    <a:pt x="4960" y="3963"/>
                  </a:lnTo>
                  <a:lnTo>
                    <a:pt x="4960" y="3942"/>
                  </a:lnTo>
                  <a:lnTo>
                    <a:pt x="4960" y="3922"/>
                  </a:lnTo>
                  <a:lnTo>
                    <a:pt x="4858" y="3922"/>
                  </a:lnTo>
                  <a:cubicBezTo>
                    <a:pt x="4833" y="3922"/>
                    <a:pt x="4833" y="3942"/>
                    <a:pt x="4813" y="3942"/>
                  </a:cubicBezTo>
                  <a:lnTo>
                    <a:pt x="4792" y="3942"/>
                  </a:lnTo>
                  <a:lnTo>
                    <a:pt x="4792" y="3963"/>
                  </a:lnTo>
                  <a:lnTo>
                    <a:pt x="4772" y="3963"/>
                  </a:lnTo>
                  <a:lnTo>
                    <a:pt x="4752" y="3983"/>
                  </a:lnTo>
                  <a:lnTo>
                    <a:pt x="4685" y="3983"/>
                  </a:lnTo>
                  <a:lnTo>
                    <a:pt x="4685" y="3963"/>
                  </a:lnTo>
                  <a:lnTo>
                    <a:pt x="4624" y="3963"/>
                  </a:lnTo>
                  <a:lnTo>
                    <a:pt x="4604" y="3942"/>
                  </a:lnTo>
                  <a:lnTo>
                    <a:pt x="4579" y="3942"/>
                  </a:lnTo>
                  <a:lnTo>
                    <a:pt x="4558" y="3922"/>
                  </a:lnTo>
                  <a:lnTo>
                    <a:pt x="4538" y="3922"/>
                  </a:lnTo>
                  <a:lnTo>
                    <a:pt x="4538" y="3902"/>
                  </a:lnTo>
                  <a:lnTo>
                    <a:pt x="4518" y="3902"/>
                  </a:lnTo>
                  <a:cubicBezTo>
                    <a:pt x="4497" y="3881"/>
                    <a:pt x="4497" y="3881"/>
                    <a:pt x="4477" y="3856"/>
                  </a:cubicBezTo>
                  <a:lnTo>
                    <a:pt x="4451" y="3856"/>
                  </a:lnTo>
                  <a:lnTo>
                    <a:pt x="4451" y="3836"/>
                  </a:lnTo>
                  <a:lnTo>
                    <a:pt x="4431" y="3836"/>
                  </a:lnTo>
                  <a:lnTo>
                    <a:pt x="4431" y="3815"/>
                  </a:lnTo>
                  <a:lnTo>
                    <a:pt x="4411" y="3815"/>
                  </a:lnTo>
                  <a:lnTo>
                    <a:pt x="4390" y="3795"/>
                  </a:lnTo>
                  <a:lnTo>
                    <a:pt x="4370" y="3795"/>
                  </a:lnTo>
                  <a:lnTo>
                    <a:pt x="4370" y="3775"/>
                  </a:lnTo>
                  <a:lnTo>
                    <a:pt x="4324" y="3775"/>
                  </a:lnTo>
                  <a:lnTo>
                    <a:pt x="4304" y="3754"/>
                  </a:lnTo>
                  <a:lnTo>
                    <a:pt x="4029" y="3754"/>
                  </a:lnTo>
                  <a:lnTo>
                    <a:pt x="4009" y="3775"/>
                  </a:lnTo>
                  <a:lnTo>
                    <a:pt x="3968" y="3775"/>
                  </a:lnTo>
                  <a:lnTo>
                    <a:pt x="3943" y="3795"/>
                  </a:lnTo>
                  <a:cubicBezTo>
                    <a:pt x="3943" y="3795"/>
                    <a:pt x="3922" y="3795"/>
                    <a:pt x="3922" y="3815"/>
                  </a:cubicBezTo>
                  <a:lnTo>
                    <a:pt x="3902" y="3815"/>
                  </a:lnTo>
                  <a:lnTo>
                    <a:pt x="3882" y="3836"/>
                  </a:lnTo>
                  <a:lnTo>
                    <a:pt x="3861" y="3856"/>
                  </a:lnTo>
                  <a:cubicBezTo>
                    <a:pt x="3841" y="3856"/>
                    <a:pt x="3841" y="3856"/>
                    <a:pt x="3841" y="3881"/>
                  </a:cubicBezTo>
                  <a:lnTo>
                    <a:pt x="3816" y="3881"/>
                  </a:lnTo>
                  <a:lnTo>
                    <a:pt x="3795" y="3902"/>
                  </a:lnTo>
                  <a:lnTo>
                    <a:pt x="3775" y="3902"/>
                  </a:lnTo>
                  <a:lnTo>
                    <a:pt x="3755" y="3922"/>
                  </a:lnTo>
                  <a:lnTo>
                    <a:pt x="3734" y="3942"/>
                  </a:lnTo>
                  <a:lnTo>
                    <a:pt x="3714" y="3942"/>
                  </a:lnTo>
                  <a:cubicBezTo>
                    <a:pt x="3688" y="3963"/>
                    <a:pt x="3688" y="3963"/>
                    <a:pt x="3668" y="3963"/>
                  </a:cubicBezTo>
                  <a:lnTo>
                    <a:pt x="3668" y="3983"/>
                  </a:lnTo>
                  <a:lnTo>
                    <a:pt x="3648" y="3983"/>
                  </a:lnTo>
                  <a:cubicBezTo>
                    <a:pt x="3627" y="4008"/>
                    <a:pt x="3627" y="4008"/>
                    <a:pt x="3607" y="4008"/>
                  </a:cubicBezTo>
                  <a:lnTo>
                    <a:pt x="3587" y="4029"/>
                  </a:lnTo>
                  <a:lnTo>
                    <a:pt x="3541" y="4029"/>
                  </a:lnTo>
                  <a:lnTo>
                    <a:pt x="3521" y="4049"/>
                  </a:lnTo>
                  <a:lnTo>
                    <a:pt x="3205" y="4049"/>
                  </a:lnTo>
                  <a:lnTo>
                    <a:pt x="3180" y="4029"/>
                  </a:lnTo>
                  <a:lnTo>
                    <a:pt x="3139" y="4029"/>
                  </a:lnTo>
                  <a:cubicBezTo>
                    <a:pt x="3119" y="4029"/>
                    <a:pt x="3119" y="4029"/>
                    <a:pt x="3098" y="4008"/>
                  </a:cubicBezTo>
                  <a:lnTo>
                    <a:pt x="3053" y="4008"/>
                  </a:lnTo>
                  <a:lnTo>
                    <a:pt x="3032" y="3983"/>
                  </a:lnTo>
                  <a:lnTo>
                    <a:pt x="3012" y="3983"/>
                  </a:lnTo>
                  <a:lnTo>
                    <a:pt x="3012" y="3963"/>
                  </a:lnTo>
                  <a:cubicBezTo>
                    <a:pt x="2992" y="3963"/>
                    <a:pt x="2992" y="3942"/>
                    <a:pt x="2992" y="3942"/>
                  </a:cubicBezTo>
                  <a:cubicBezTo>
                    <a:pt x="2971" y="3922"/>
                    <a:pt x="2951" y="3902"/>
                    <a:pt x="2951" y="3881"/>
                  </a:cubicBezTo>
                  <a:cubicBezTo>
                    <a:pt x="2925" y="3856"/>
                    <a:pt x="2925" y="3836"/>
                    <a:pt x="2905" y="3815"/>
                  </a:cubicBezTo>
                  <a:lnTo>
                    <a:pt x="2905" y="3795"/>
                  </a:lnTo>
                  <a:cubicBezTo>
                    <a:pt x="2885" y="3775"/>
                    <a:pt x="2885" y="3775"/>
                    <a:pt x="2885" y="3754"/>
                  </a:cubicBezTo>
                  <a:lnTo>
                    <a:pt x="2885" y="3729"/>
                  </a:lnTo>
                  <a:cubicBezTo>
                    <a:pt x="2864" y="3708"/>
                    <a:pt x="2864" y="3708"/>
                    <a:pt x="2864" y="3688"/>
                  </a:cubicBezTo>
                  <a:lnTo>
                    <a:pt x="2864" y="3668"/>
                  </a:lnTo>
                  <a:lnTo>
                    <a:pt x="2864" y="3647"/>
                  </a:lnTo>
                  <a:cubicBezTo>
                    <a:pt x="2864" y="3627"/>
                    <a:pt x="2864" y="3627"/>
                    <a:pt x="2844" y="3602"/>
                  </a:cubicBezTo>
                  <a:lnTo>
                    <a:pt x="2844" y="3581"/>
                  </a:lnTo>
                  <a:lnTo>
                    <a:pt x="2844" y="3541"/>
                  </a:lnTo>
                  <a:lnTo>
                    <a:pt x="2844" y="3520"/>
                  </a:lnTo>
                  <a:lnTo>
                    <a:pt x="2844" y="3500"/>
                  </a:lnTo>
                  <a:lnTo>
                    <a:pt x="2844" y="3474"/>
                  </a:lnTo>
                  <a:lnTo>
                    <a:pt x="2844" y="3454"/>
                  </a:lnTo>
                  <a:lnTo>
                    <a:pt x="2844" y="3434"/>
                  </a:lnTo>
                  <a:lnTo>
                    <a:pt x="2844" y="3413"/>
                  </a:lnTo>
                  <a:lnTo>
                    <a:pt x="2844" y="3393"/>
                  </a:lnTo>
                  <a:lnTo>
                    <a:pt x="2864" y="3373"/>
                  </a:lnTo>
                  <a:lnTo>
                    <a:pt x="2864" y="3347"/>
                  </a:lnTo>
                  <a:lnTo>
                    <a:pt x="2864" y="3327"/>
                  </a:lnTo>
                  <a:lnTo>
                    <a:pt x="2864" y="3307"/>
                  </a:lnTo>
                  <a:lnTo>
                    <a:pt x="2885" y="3307"/>
                  </a:lnTo>
                  <a:lnTo>
                    <a:pt x="2885" y="3286"/>
                  </a:lnTo>
                  <a:lnTo>
                    <a:pt x="2885" y="3266"/>
                  </a:lnTo>
                  <a:cubicBezTo>
                    <a:pt x="2905" y="3266"/>
                    <a:pt x="2905" y="3245"/>
                    <a:pt x="2905" y="3220"/>
                  </a:cubicBezTo>
                  <a:lnTo>
                    <a:pt x="2925" y="3200"/>
                  </a:lnTo>
                  <a:lnTo>
                    <a:pt x="2925" y="3179"/>
                  </a:lnTo>
                  <a:lnTo>
                    <a:pt x="2951" y="3159"/>
                  </a:lnTo>
                  <a:lnTo>
                    <a:pt x="2951" y="3139"/>
                  </a:lnTo>
                  <a:lnTo>
                    <a:pt x="2951" y="3118"/>
                  </a:lnTo>
                  <a:lnTo>
                    <a:pt x="2971" y="3118"/>
                  </a:lnTo>
                  <a:lnTo>
                    <a:pt x="2971" y="3093"/>
                  </a:lnTo>
                  <a:lnTo>
                    <a:pt x="2971" y="3073"/>
                  </a:lnTo>
                  <a:lnTo>
                    <a:pt x="2992" y="3073"/>
                  </a:lnTo>
                  <a:lnTo>
                    <a:pt x="2992" y="3052"/>
                  </a:lnTo>
                  <a:lnTo>
                    <a:pt x="3012" y="3032"/>
                  </a:lnTo>
                  <a:lnTo>
                    <a:pt x="3012" y="3012"/>
                  </a:lnTo>
                  <a:lnTo>
                    <a:pt x="3032" y="3012"/>
                  </a:lnTo>
                  <a:lnTo>
                    <a:pt x="3032" y="2991"/>
                  </a:lnTo>
                  <a:cubicBezTo>
                    <a:pt x="3053" y="2966"/>
                    <a:pt x="3053" y="2966"/>
                    <a:pt x="3053" y="2945"/>
                  </a:cubicBezTo>
                  <a:lnTo>
                    <a:pt x="3159" y="2945"/>
                  </a:lnTo>
                  <a:lnTo>
                    <a:pt x="3159" y="2966"/>
                  </a:lnTo>
                  <a:lnTo>
                    <a:pt x="3266" y="2966"/>
                  </a:lnTo>
                  <a:lnTo>
                    <a:pt x="3287" y="2945"/>
                  </a:lnTo>
                  <a:lnTo>
                    <a:pt x="3332" y="2945"/>
                  </a:lnTo>
                  <a:lnTo>
                    <a:pt x="3332" y="2925"/>
                  </a:lnTo>
                  <a:lnTo>
                    <a:pt x="3373" y="2925"/>
                  </a:lnTo>
                  <a:lnTo>
                    <a:pt x="3393" y="2905"/>
                  </a:lnTo>
                  <a:cubicBezTo>
                    <a:pt x="3414" y="2884"/>
                    <a:pt x="3414" y="2884"/>
                    <a:pt x="3434" y="2884"/>
                  </a:cubicBezTo>
                  <a:lnTo>
                    <a:pt x="3434" y="2864"/>
                  </a:lnTo>
                  <a:lnTo>
                    <a:pt x="3460" y="2839"/>
                  </a:lnTo>
                  <a:lnTo>
                    <a:pt x="3480" y="2818"/>
                  </a:lnTo>
                  <a:lnTo>
                    <a:pt x="3500" y="2798"/>
                  </a:lnTo>
                  <a:lnTo>
                    <a:pt x="3500" y="2778"/>
                  </a:lnTo>
                  <a:lnTo>
                    <a:pt x="3521" y="2778"/>
                  </a:lnTo>
                  <a:cubicBezTo>
                    <a:pt x="3521" y="2757"/>
                    <a:pt x="3541" y="2737"/>
                    <a:pt x="3541" y="2711"/>
                  </a:cubicBezTo>
                  <a:cubicBezTo>
                    <a:pt x="3561" y="2691"/>
                    <a:pt x="3561" y="2691"/>
                    <a:pt x="3561" y="2671"/>
                  </a:cubicBezTo>
                  <a:lnTo>
                    <a:pt x="3561" y="2650"/>
                  </a:lnTo>
                  <a:lnTo>
                    <a:pt x="3587" y="2650"/>
                  </a:lnTo>
                  <a:cubicBezTo>
                    <a:pt x="3587" y="2630"/>
                    <a:pt x="3587" y="2610"/>
                    <a:pt x="3607" y="2584"/>
                  </a:cubicBezTo>
                  <a:lnTo>
                    <a:pt x="3607" y="2544"/>
                  </a:lnTo>
                  <a:lnTo>
                    <a:pt x="3627" y="2523"/>
                  </a:lnTo>
                  <a:lnTo>
                    <a:pt x="3627" y="2503"/>
                  </a:lnTo>
                  <a:cubicBezTo>
                    <a:pt x="3627" y="2482"/>
                    <a:pt x="3627" y="2457"/>
                    <a:pt x="3648" y="2457"/>
                  </a:cubicBezTo>
                  <a:lnTo>
                    <a:pt x="3648" y="2437"/>
                  </a:lnTo>
                  <a:lnTo>
                    <a:pt x="3648" y="2416"/>
                  </a:lnTo>
                  <a:lnTo>
                    <a:pt x="3648" y="2376"/>
                  </a:lnTo>
                  <a:lnTo>
                    <a:pt x="3668" y="2355"/>
                  </a:lnTo>
                  <a:lnTo>
                    <a:pt x="3668" y="2330"/>
                  </a:lnTo>
                  <a:lnTo>
                    <a:pt x="3668" y="2310"/>
                  </a:lnTo>
                  <a:lnTo>
                    <a:pt x="3668" y="2289"/>
                  </a:lnTo>
                  <a:lnTo>
                    <a:pt x="3668" y="2269"/>
                  </a:lnTo>
                  <a:lnTo>
                    <a:pt x="3688" y="2249"/>
                  </a:lnTo>
                  <a:lnTo>
                    <a:pt x="3688" y="2203"/>
                  </a:lnTo>
                  <a:lnTo>
                    <a:pt x="3688" y="2182"/>
                  </a:lnTo>
                  <a:lnTo>
                    <a:pt x="3688" y="2162"/>
                  </a:lnTo>
                  <a:lnTo>
                    <a:pt x="3688" y="2121"/>
                  </a:lnTo>
                  <a:cubicBezTo>
                    <a:pt x="3688" y="2121"/>
                    <a:pt x="3688" y="2101"/>
                    <a:pt x="3714" y="2101"/>
                  </a:cubicBezTo>
                  <a:lnTo>
                    <a:pt x="3714" y="2035"/>
                  </a:lnTo>
                  <a:lnTo>
                    <a:pt x="3714" y="2015"/>
                  </a:lnTo>
                  <a:lnTo>
                    <a:pt x="3714" y="1994"/>
                  </a:lnTo>
                  <a:lnTo>
                    <a:pt x="3734" y="2015"/>
                  </a:lnTo>
                  <a:lnTo>
                    <a:pt x="3755" y="2035"/>
                  </a:lnTo>
                  <a:lnTo>
                    <a:pt x="3755" y="2055"/>
                  </a:lnTo>
                  <a:lnTo>
                    <a:pt x="3775" y="2055"/>
                  </a:lnTo>
                  <a:lnTo>
                    <a:pt x="3775" y="2076"/>
                  </a:lnTo>
                  <a:lnTo>
                    <a:pt x="3795" y="2101"/>
                  </a:lnTo>
                  <a:lnTo>
                    <a:pt x="3816" y="2121"/>
                  </a:lnTo>
                  <a:lnTo>
                    <a:pt x="3816" y="2142"/>
                  </a:lnTo>
                  <a:lnTo>
                    <a:pt x="3841" y="2162"/>
                  </a:lnTo>
                  <a:lnTo>
                    <a:pt x="3861" y="2182"/>
                  </a:lnTo>
                  <a:lnTo>
                    <a:pt x="3882" y="2203"/>
                  </a:lnTo>
                  <a:lnTo>
                    <a:pt x="3902" y="2249"/>
                  </a:lnTo>
                  <a:lnTo>
                    <a:pt x="3922" y="2249"/>
                  </a:lnTo>
                  <a:lnTo>
                    <a:pt x="3922" y="2269"/>
                  </a:lnTo>
                  <a:lnTo>
                    <a:pt x="3943" y="2289"/>
                  </a:lnTo>
                  <a:cubicBezTo>
                    <a:pt x="3968" y="2310"/>
                    <a:pt x="3968" y="2310"/>
                    <a:pt x="3989" y="2330"/>
                  </a:cubicBezTo>
                  <a:cubicBezTo>
                    <a:pt x="3989" y="2330"/>
                    <a:pt x="4009" y="2330"/>
                    <a:pt x="4009" y="2355"/>
                  </a:cubicBezTo>
                  <a:lnTo>
                    <a:pt x="4050" y="2355"/>
                  </a:lnTo>
                  <a:lnTo>
                    <a:pt x="4050" y="2376"/>
                  </a:lnTo>
                  <a:lnTo>
                    <a:pt x="4095" y="2376"/>
                  </a:lnTo>
                  <a:lnTo>
                    <a:pt x="4116" y="2396"/>
                  </a:lnTo>
                  <a:lnTo>
                    <a:pt x="4263" y="2396"/>
                  </a:lnTo>
                  <a:lnTo>
                    <a:pt x="4263" y="2376"/>
                  </a:lnTo>
                  <a:lnTo>
                    <a:pt x="4284" y="2376"/>
                  </a:lnTo>
                  <a:lnTo>
                    <a:pt x="4304" y="2355"/>
                  </a:lnTo>
                  <a:lnTo>
                    <a:pt x="4304" y="2330"/>
                  </a:lnTo>
                  <a:lnTo>
                    <a:pt x="4304" y="2310"/>
                  </a:lnTo>
                  <a:lnTo>
                    <a:pt x="4324" y="2289"/>
                  </a:lnTo>
                  <a:lnTo>
                    <a:pt x="4324" y="2269"/>
                  </a:lnTo>
                  <a:lnTo>
                    <a:pt x="4324" y="2249"/>
                  </a:lnTo>
                  <a:lnTo>
                    <a:pt x="4304" y="2228"/>
                  </a:lnTo>
                  <a:lnTo>
                    <a:pt x="4304" y="2203"/>
                  </a:lnTo>
                  <a:lnTo>
                    <a:pt x="4304" y="2182"/>
                  </a:lnTo>
                  <a:lnTo>
                    <a:pt x="4304" y="2162"/>
                  </a:lnTo>
                  <a:lnTo>
                    <a:pt x="4284" y="2142"/>
                  </a:lnTo>
                  <a:lnTo>
                    <a:pt x="4284" y="2121"/>
                  </a:lnTo>
                  <a:lnTo>
                    <a:pt x="4263" y="2101"/>
                  </a:lnTo>
                  <a:lnTo>
                    <a:pt x="4263" y="2076"/>
                  </a:lnTo>
                  <a:lnTo>
                    <a:pt x="4263" y="2035"/>
                  </a:lnTo>
                  <a:cubicBezTo>
                    <a:pt x="4263" y="2035"/>
                    <a:pt x="4263" y="2015"/>
                    <a:pt x="4243" y="2015"/>
                  </a:cubicBezTo>
                  <a:lnTo>
                    <a:pt x="4243" y="1994"/>
                  </a:lnTo>
                  <a:lnTo>
                    <a:pt x="4243" y="1974"/>
                  </a:lnTo>
                  <a:lnTo>
                    <a:pt x="4243" y="1948"/>
                  </a:lnTo>
                  <a:lnTo>
                    <a:pt x="4263" y="1928"/>
                  </a:lnTo>
                  <a:lnTo>
                    <a:pt x="4263" y="1908"/>
                  </a:lnTo>
                  <a:cubicBezTo>
                    <a:pt x="4284" y="1908"/>
                    <a:pt x="4284" y="1887"/>
                    <a:pt x="4284" y="1887"/>
                  </a:cubicBezTo>
                  <a:cubicBezTo>
                    <a:pt x="4304" y="1867"/>
                    <a:pt x="4304" y="1867"/>
                    <a:pt x="4324" y="1867"/>
                  </a:cubicBezTo>
                  <a:lnTo>
                    <a:pt x="4324" y="1847"/>
                  </a:lnTo>
                  <a:lnTo>
                    <a:pt x="4350" y="1821"/>
                  </a:lnTo>
                  <a:lnTo>
                    <a:pt x="4370" y="1801"/>
                  </a:lnTo>
                  <a:lnTo>
                    <a:pt x="4390" y="1781"/>
                  </a:lnTo>
                  <a:cubicBezTo>
                    <a:pt x="4390" y="1760"/>
                    <a:pt x="4390" y="1760"/>
                    <a:pt x="4411" y="1740"/>
                  </a:cubicBezTo>
                  <a:lnTo>
                    <a:pt x="4411" y="1719"/>
                  </a:lnTo>
                  <a:lnTo>
                    <a:pt x="4431" y="1694"/>
                  </a:lnTo>
                  <a:lnTo>
                    <a:pt x="4431" y="1674"/>
                  </a:lnTo>
                  <a:lnTo>
                    <a:pt x="4431" y="1653"/>
                  </a:lnTo>
                  <a:lnTo>
                    <a:pt x="4431" y="1633"/>
                  </a:lnTo>
                  <a:lnTo>
                    <a:pt x="4451" y="1633"/>
                  </a:lnTo>
                  <a:lnTo>
                    <a:pt x="4451" y="1613"/>
                  </a:lnTo>
                  <a:lnTo>
                    <a:pt x="4451" y="1592"/>
                  </a:lnTo>
                  <a:lnTo>
                    <a:pt x="4451" y="1567"/>
                  </a:lnTo>
                  <a:lnTo>
                    <a:pt x="4451" y="1526"/>
                  </a:lnTo>
                  <a:lnTo>
                    <a:pt x="4451" y="1506"/>
                  </a:lnTo>
                  <a:lnTo>
                    <a:pt x="4451" y="1486"/>
                  </a:lnTo>
                  <a:lnTo>
                    <a:pt x="4451" y="1465"/>
                  </a:lnTo>
                  <a:lnTo>
                    <a:pt x="4451" y="1440"/>
                  </a:lnTo>
                  <a:lnTo>
                    <a:pt x="4431" y="1419"/>
                  </a:lnTo>
                  <a:lnTo>
                    <a:pt x="4431" y="1399"/>
                  </a:lnTo>
                  <a:lnTo>
                    <a:pt x="4431" y="1379"/>
                  </a:lnTo>
                  <a:lnTo>
                    <a:pt x="4431" y="1358"/>
                  </a:lnTo>
                  <a:lnTo>
                    <a:pt x="4431" y="1338"/>
                  </a:lnTo>
                  <a:lnTo>
                    <a:pt x="4431" y="1313"/>
                  </a:lnTo>
                  <a:lnTo>
                    <a:pt x="4431" y="1292"/>
                  </a:lnTo>
                  <a:lnTo>
                    <a:pt x="4431" y="1272"/>
                  </a:lnTo>
                  <a:lnTo>
                    <a:pt x="4431" y="1252"/>
                  </a:lnTo>
                  <a:lnTo>
                    <a:pt x="4451" y="1231"/>
                  </a:lnTo>
                  <a:lnTo>
                    <a:pt x="4451" y="1211"/>
                  </a:lnTo>
                  <a:lnTo>
                    <a:pt x="4477" y="1185"/>
                  </a:lnTo>
                  <a:cubicBezTo>
                    <a:pt x="4477" y="1185"/>
                    <a:pt x="4477" y="1165"/>
                    <a:pt x="4497" y="1165"/>
                  </a:cubicBezTo>
                  <a:lnTo>
                    <a:pt x="4497" y="1145"/>
                  </a:lnTo>
                  <a:lnTo>
                    <a:pt x="4518" y="1124"/>
                  </a:lnTo>
                  <a:cubicBezTo>
                    <a:pt x="4538" y="1124"/>
                    <a:pt x="4538" y="1104"/>
                    <a:pt x="4538" y="1104"/>
                  </a:cubicBezTo>
                  <a:cubicBezTo>
                    <a:pt x="4538" y="1084"/>
                    <a:pt x="4558" y="1084"/>
                    <a:pt x="4558" y="1058"/>
                  </a:cubicBezTo>
                  <a:lnTo>
                    <a:pt x="4579" y="1018"/>
                  </a:lnTo>
                  <a:lnTo>
                    <a:pt x="4604" y="1018"/>
                  </a:lnTo>
                  <a:lnTo>
                    <a:pt x="4604" y="997"/>
                  </a:lnTo>
                  <a:cubicBezTo>
                    <a:pt x="4624" y="977"/>
                    <a:pt x="4624" y="956"/>
                    <a:pt x="4645" y="931"/>
                  </a:cubicBezTo>
                  <a:cubicBezTo>
                    <a:pt x="4645" y="911"/>
                    <a:pt x="4665" y="890"/>
                    <a:pt x="4665" y="870"/>
                  </a:cubicBezTo>
                  <a:cubicBezTo>
                    <a:pt x="4685" y="870"/>
                    <a:pt x="4685" y="850"/>
                    <a:pt x="4685" y="829"/>
                  </a:cubicBezTo>
                  <a:lnTo>
                    <a:pt x="4706" y="829"/>
                  </a:lnTo>
                  <a:lnTo>
                    <a:pt x="4706" y="804"/>
                  </a:lnTo>
                  <a:lnTo>
                    <a:pt x="4706" y="784"/>
                  </a:lnTo>
                  <a:lnTo>
                    <a:pt x="4731" y="763"/>
                  </a:lnTo>
                  <a:lnTo>
                    <a:pt x="4752" y="743"/>
                  </a:lnTo>
                  <a:cubicBezTo>
                    <a:pt x="4752" y="723"/>
                    <a:pt x="4772" y="702"/>
                    <a:pt x="4792" y="677"/>
                  </a:cubicBezTo>
                  <a:cubicBezTo>
                    <a:pt x="4792" y="656"/>
                    <a:pt x="4792" y="656"/>
                    <a:pt x="4813" y="636"/>
                  </a:cubicBezTo>
                  <a:lnTo>
                    <a:pt x="4813" y="616"/>
                  </a:lnTo>
                  <a:lnTo>
                    <a:pt x="4833" y="595"/>
                  </a:lnTo>
                  <a:lnTo>
                    <a:pt x="4858" y="575"/>
                  </a:lnTo>
                  <a:lnTo>
                    <a:pt x="4879" y="550"/>
                  </a:lnTo>
                  <a:cubicBezTo>
                    <a:pt x="4879" y="550"/>
                    <a:pt x="4879" y="529"/>
                    <a:pt x="4899" y="529"/>
                  </a:cubicBezTo>
                  <a:lnTo>
                    <a:pt x="4899" y="509"/>
                  </a:lnTo>
                  <a:lnTo>
                    <a:pt x="4899" y="489"/>
                  </a:lnTo>
                  <a:lnTo>
                    <a:pt x="4919" y="489"/>
                  </a:lnTo>
                  <a:lnTo>
                    <a:pt x="4919" y="468"/>
                  </a:lnTo>
                  <a:lnTo>
                    <a:pt x="4919" y="448"/>
                  </a:lnTo>
                  <a:lnTo>
                    <a:pt x="4919" y="422"/>
                  </a:lnTo>
                  <a:lnTo>
                    <a:pt x="4940" y="422"/>
                  </a:lnTo>
                  <a:lnTo>
                    <a:pt x="4940" y="402"/>
                  </a:lnTo>
                  <a:lnTo>
                    <a:pt x="4940" y="382"/>
                  </a:lnTo>
                  <a:lnTo>
                    <a:pt x="4940" y="361"/>
                  </a:lnTo>
                  <a:lnTo>
                    <a:pt x="4940" y="341"/>
                  </a:lnTo>
                  <a:lnTo>
                    <a:pt x="4940" y="321"/>
                  </a:lnTo>
                  <a:lnTo>
                    <a:pt x="4919" y="321"/>
                  </a:lnTo>
                  <a:lnTo>
                    <a:pt x="4919" y="295"/>
                  </a:lnTo>
                  <a:lnTo>
                    <a:pt x="4919" y="275"/>
                  </a:lnTo>
                  <a:lnTo>
                    <a:pt x="4919" y="255"/>
                  </a:lnTo>
                  <a:lnTo>
                    <a:pt x="4899" y="255"/>
                  </a:lnTo>
                  <a:lnTo>
                    <a:pt x="4879" y="234"/>
                  </a:lnTo>
                  <a:lnTo>
                    <a:pt x="4879" y="214"/>
                  </a:lnTo>
                  <a:lnTo>
                    <a:pt x="4858" y="214"/>
                  </a:lnTo>
                  <a:lnTo>
                    <a:pt x="4833" y="194"/>
                  </a:lnTo>
                  <a:lnTo>
                    <a:pt x="4813" y="194"/>
                  </a:lnTo>
                  <a:lnTo>
                    <a:pt x="4792" y="168"/>
                  </a:lnTo>
                  <a:lnTo>
                    <a:pt x="4731" y="168"/>
                  </a:lnTo>
                  <a:cubicBezTo>
                    <a:pt x="4706" y="148"/>
                    <a:pt x="4706" y="148"/>
                    <a:pt x="4685" y="148"/>
                  </a:cubicBezTo>
                  <a:lnTo>
                    <a:pt x="4390" y="148"/>
                  </a:lnTo>
                  <a:lnTo>
                    <a:pt x="4390" y="168"/>
                  </a:lnTo>
                  <a:lnTo>
                    <a:pt x="4304" y="168"/>
                  </a:lnTo>
                  <a:cubicBezTo>
                    <a:pt x="4304" y="194"/>
                    <a:pt x="4284" y="194"/>
                    <a:pt x="4284" y="194"/>
                  </a:cubicBezTo>
                  <a:cubicBezTo>
                    <a:pt x="4263" y="194"/>
                    <a:pt x="4243" y="214"/>
                    <a:pt x="4223" y="214"/>
                  </a:cubicBezTo>
                  <a:lnTo>
                    <a:pt x="4223" y="234"/>
                  </a:lnTo>
                  <a:lnTo>
                    <a:pt x="4177" y="234"/>
                  </a:lnTo>
                  <a:cubicBezTo>
                    <a:pt x="4177" y="255"/>
                    <a:pt x="4156" y="255"/>
                    <a:pt x="4156" y="255"/>
                  </a:cubicBezTo>
                  <a:lnTo>
                    <a:pt x="4136" y="275"/>
                  </a:lnTo>
                  <a:lnTo>
                    <a:pt x="4116" y="275"/>
                  </a:lnTo>
                  <a:cubicBezTo>
                    <a:pt x="4116" y="295"/>
                    <a:pt x="4095" y="295"/>
                    <a:pt x="4095" y="295"/>
                  </a:cubicBezTo>
                  <a:lnTo>
                    <a:pt x="4070" y="321"/>
                  </a:lnTo>
                  <a:lnTo>
                    <a:pt x="4050" y="321"/>
                  </a:lnTo>
                  <a:cubicBezTo>
                    <a:pt x="4050" y="341"/>
                    <a:pt x="4029" y="341"/>
                    <a:pt x="4029" y="341"/>
                  </a:cubicBezTo>
                  <a:lnTo>
                    <a:pt x="4009" y="361"/>
                  </a:lnTo>
                  <a:lnTo>
                    <a:pt x="3989" y="382"/>
                  </a:lnTo>
                  <a:lnTo>
                    <a:pt x="3989" y="402"/>
                  </a:lnTo>
                  <a:lnTo>
                    <a:pt x="3968" y="402"/>
                  </a:lnTo>
                  <a:lnTo>
                    <a:pt x="3943" y="422"/>
                  </a:lnTo>
                  <a:lnTo>
                    <a:pt x="3922" y="448"/>
                  </a:lnTo>
                  <a:cubicBezTo>
                    <a:pt x="3922" y="468"/>
                    <a:pt x="3902" y="468"/>
                    <a:pt x="3902" y="489"/>
                  </a:cubicBezTo>
                  <a:cubicBezTo>
                    <a:pt x="3882" y="489"/>
                    <a:pt x="3882" y="509"/>
                    <a:pt x="3861" y="529"/>
                  </a:cubicBezTo>
                  <a:lnTo>
                    <a:pt x="3861" y="550"/>
                  </a:lnTo>
                  <a:lnTo>
                    <a:pt x="3841" y="575"/>
                  </a:lnTo>
                  <a:lnTo>
                    <a:pt x="3816" y="595"/>
                  </a:lnTo>
                  <a:lnTo>
                    <a:pt x="3816" y="616"/>
                  </a:lnTo>
                  <a:lnTo>
                    <a:pt x="3795" y="636"/>
                  </a:lnTo>
                  <a:lnTo>
                    <a:pt x="3795" y="656"/>
                  </a:lnTo>
                  <a:lnTo>
                    <a:pt x="3775" y="656"/>
                  </a:lnTo>
                  <a:lnTo>
                    <a:pt x="3775" y="677"/>
                  </a:lnTo>
                  <a:lnTo>
                    <a:pt x="3775" y="702"/>
                  </a:lnTo>
                  <a:lnTo>
                    <a:pt x="3755" y="702"/>
                  </a:lnTo>
                  <a:lnTo>
                    <a:pt x="3755" y="677"/>
                  </a:lnTo>
                  <a:lnTo>
                    <a:pt x="3734" y="656"/>
                  </a:lnTo>
                  <a:lnTo>
                    <a:pt x="3734" y="636"/>
                  </a:lnTo>
                  <a:lnTo>
                    <a:pt x="3714" y="636"/>
                  </a:lnTo>
                  <a:lnTo>
                    <a:pt x="3714" y="616"/>
                  </a:lnTo>
                  <a:lnTo>
                    <a:pt x="3688" y="595"/>
                  </a:lnTo>
                  <a:lnTo>
                    <a:pt x="3668" y="575"/>
                  </a:lnTo>
                  <a:lnTo>
                    <a:pt x="3668" y="550"/>
                  </a:lnTo>
                  <a:lnTo>
                    <a:pt x="3648" y="550"/>
                  </a:lnTo>
                  <a:lnTo>
                    <a:pt x="3648" y="529"/>
                  </a:lnTo>
                  <a:lnTo>
                    <a:pt x="3627" y="529"/>
                  </a:lnTo>
                  <a:lnTo>
                    <a:pt x="3627" y="509"/>
                  </a:lnTo>
                  <a:lnTo>
                    <a:pt x="3607" y="509"/>
                  </a:lnTo>
                  <a:cubicBezTo>
                    <a:pt x="3607" y="489"/>
                    <a:pt x="3587" y="489"/>
                    <a:pt x="3587" y="489"/>
                  </a:cubicBezTo>
                  <a:cubicBezTo>
                    <a:pt x="3587" y="468"/>
                    <a:pt x="3561" y="468"/>
                    <a:pt x="3561" y="448"/>
                  </a:cubicBezTo>
                  <a:cubicBezTo>
                    <a:pt x="3541" y="448"/>
                    <a:pt x="3541" y="448"/>
                    <a:pt x="3541" y="422"/>
                  </a:cubicBezTo>
                  <a:lnTo>
                    <a:pt x="3521" y="422"/>
                  </a:lnTo>
                  <a:lnTo>
                    <a:pt x="3500" y="402"/>
                  </a:lnTo>
                  <a:lnTo>
                    <a:pt x="3480" y="382"/>
                  </a:lnTo>
                  <a:lnTo>
                    <a:pt x="3460" y="361"/>
                  </a:lnTo>
                  <a:lnTo>
                    <a:pt x="3434" y="341"/>
                  </a:lnTo>
                  <a:lnTo>
                    <a:pt x="3393" y="321"/>
                  </a:lnTo>
                  <a:lnTo>
                    <a:pt x="3393" y="295"/>
                  </a:lnTo>
                  <a:lnTo>
                    <a:pt x="3373" y="275"/>
                  </a:lnTo>
                  <a:lnTo>
                    <a:pt x="3353" y="255"/>
                  </a:lnTo>
                  <a:lnTo>
                    <a:pt x="3332" y="255"/>
                  </a:lnTo>
                  <a:lnTo>
                    <a:pt x="3332" y="234"/>
                  </a:lnTo>
                  <a:lnTo>
                    <a:pt x="3307" y="234"/>
                  </a:lnTo>
                  <a:lnTo>
                    <a:pt x="3287" y="214"/>
                  </a:lnTo>
                  <a:lnTo>
                    <a:pt x="3266" y="214"/>
                  </a:lnTo>
                  <a:lnTo>
                    <a:pt x="3266" y="194"/>
                  </a:lnTo>
                  <a:lnTo>
                    <a:pt x="3205" y="194"/>
                  </a:lnTo>
                  <a:lnTo>
                    <a:pt x="3205" y="168"/>
                  </a:lnTo>
                  <a:lnTo>
                    <a:pt x="3159" y="168"/>
                  </a:lnTo>
                  <a:lnTo>
                    <a:pt x="3159" y="148"/>
                  </a:lnTo>
                  <a:lnTo>
                    <a:pt x="3139" y="148"/>
                  </a:lnTo>
                  <a:cubicBezTo>
                    <a:pt x="3119" y="127"/>
                    <a:pt x="3119" y="127"/>
                    <a:pt x="3098" y="127"/>
                  </a:cubicBezTo>
                  <a:lnTo>
                    <a:pt x="3078" y="127"/>
                  </a:lnTo>
                  <a:lnTo>
                    <a:pt x="3078" y="107"/>
                  </a:lnTo>
                  <a:cubicBezTo>
                    <a:pt x="3053" y="107"/>
                    <a:pt x="3053" y="107"/>
                    <a:pt x="3032" y="87"/>
                  </a:cubicBezTo>
                  <a:lnTo>
                    <a:pt x="2971" y="87"/>
                  </a:lnTo>
                  <a:lnTo>
                    <a:pt x="2971" y="66"/>
                  </a:lnTo>
                  <a:lnTo>
                    <a:pt x="2905" y="66"/>
                  </a:lnTo>
                  <a:lnTo>
                    <a:pt x="2885" y="41"/>
                  </a:lnTo>
                  <a:lnTo>
                    <a:pt x="2798" y="41"/>
                  </a:lnTo>
                  <a:lnTo>
                    <a:pt x="2798" y="21"/>
                  </a:lnTo>
                  <a:lnTo>
                    <a:pt x="2717" y="21"/>
                  </a:lnTo>
                  <a:cubicBezTo>
                    <a:pt x="2717" y="0"/>
                    <a:pt x="2697" y="0"/>
                    <a:pt x="2697"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0"/>
            <p:cNvSpPr/>
            <p:nvPr/>
          </p:nvSpPr>
          <p:spPr>
            <a:xfrm>
              <a:off x="2956471" y="3334405"/>
              <a:ext cx="117711" cy="119189"/>
            </a:xfrm>
            <a:custGeom>
              <a:rect b="b" l="l" r="r" t="t"/>
              <a:pathLst>
                <a:path extrusionOk="0" h="1613" w="1593">
                  <a:moveTo>
                    <a:pt x="402" y="1"/>
                  </a:moveTo>
                  <a:lnTo>
                    <a:pt x="402" y="21"/>
                  </a:lnTo>
                  <a:cubicBezTo>
                    <a:pt x="382" y="41"/>
                    <a:pt x="361" y="67"/>
                    <a:pt x="361" y="87"/>
                  </a:cubicBezTo>
                  <a:cubicBezTo>
                    <a:pt x="341" y="107"/>
                    <a:pt x="321" y="128"/>
                    <a:pt x="321" y="148"/>
                  </a:cubicBezTo>
                  <a:lnTo>
                    <a:pt x="295" y="168"/>
                  </a:lnTo>
                  <a:lnTo>
                    <a:pt x="295" y="194"/>
                  </a:lnTo>
                  <a:lnTo>
                    <a:pt x="275" y="214"/>
                  </a:lnTo>
                  <a:lnTo>
                    <a:pt x="275" y="235"/>
                  </a:lnTo>
                  <a:lnTo>
                    <a:pt x="254" y="235"/>
                  </a:lnTo>
                  <a:cubicBezTo>
                    <a:pt x="254" y="255"/>
                    <a:pt x="254" y="255"/>
                    <a:pt x="234" y="275"/>
                  </a:cubicBezTo>
                  <a:cubicBezTo>
                    <a:pt x="234" y="296"/>
                    <a:pt x="214" y="321"/>
                    <a:pt x="214" y="341"/>
                  </a:cubicBezTo>
                  <a:cubicBezTo>
                    <a:pt x="193" y="382"/>
                    <a:pt x="193" y="402"/>
                    <a:pt x="168" y="423"/>
                  </a:cubicBezTo>
                  <a:cubicBezTo>
                    <a:pt x="168" y="423"/>
                    <a:pt x="168" y="448"/>
                    <a:pt x="148" y="448"/>
                  </a:cubicBezTo>
                  <a:lnTo>
                    <a:pt x="148" y="469"/>
                  </a:lnTo>
                  <a:lnTo>
                    <a:pt x="148" y="489"/>
                  </a:lnTo>
                  <a:cubicBezTo>
                    <a:pt x="127" y="489"/>
                    <a:pt x="127" y="509"/>
                    <a:pt x="127" y="509"/>
                  </a:cubicBezTo>
                  <a:cubicBezTo>
                    <a:pt x="127" y="530"/>
                    <a:pt x="107" y="530"/>
                    <a:pt x="107" y="550"/>
                  </a:cubicBezTo>
                  <a:cubicBezTo>
                    <a:pt x="107" y="550"/>
                    <a:pt x="87" y="575"/>
                    <a:pt x="87" y="596"/>
                  </a:cubicBezTo>
                  <a:cubicBezTo>
                    <a:pt x="87" y="596"/>
                    <a:pt x="87" y="616"/>
                    <a:pt x="66" y="616"/>
                  </a:cubicBezTo>
                  <a:lnTo>
                    <a:pt x="66" y="657"/>
                  </a:lnTo>
                  <a:cubicBezTo>
                    <a:pt x="41" y="657"/>
                    <a:pt x="41" y="677"/>
                    <a:pt x="41" y="677"/>
                  </a:cubicBezTo>
                  <a:lnTo>
                    <a:pt x="41" y="703"/>
                  </a:lnTo>
                  <a:lnTo>
                    <a:pt x="20" y="723"/>
                  </a:lnTo>
                  <a:lnTo>
                    <a:pt x="20" y="743"/>
                  </a:lnTo>
                  <a:cubicBezTo>
                    <a:pt x="0" y="764"/>
                    <a:pt x="0" y="764"/>
                    <a:pt x="0" y="784"/>
                  </a:cubicBezTo>
                  <a:lnTo>
                    <a:pt x="0" y="830"/>
                  </a:lnTo>
                  <a:cubicBezTo>
                    <a:pt x="0" y="850"/>
                    <a:pt x="20" y="870"/>
                    <a:pt x="20" y="891"/>
                  </a:cubicBezTo>
                  <a:lnTo>
                    <a:pt x="20" y="911"/>
                  </a:lnTo>
                  <a:lnTo>
                    <a:pt x="41" y="931"/>
                  </a:lnTo>
                  <a:lnTo>
                    <a:pt x="41" y="957"/>
                  </a:lnTo>
                  <a:lnTo>
                    <a:pt x="66" y="957"/>
                  </a:lnTo>
                  <a:lnTo>
                    <a:pt x="66" y="977"/>
                  </a:lnTo>
                  <a:lnTo>
                    <a:pt x="87" y="977"/>
                  </a:lnTo>
                  <a:lnTo>
                    <a:pt x="87" y="998"/>
                  </a:lnTo>
                  <a:lnTo>
                    <a:pt x="107" y="1018"/>
                  </a:lnTo>
                  <a:lnTo>
                    <a:pt x="127" y="1038"/>
                  </a:lnTo>
                  <a:lnTo>
                    <a:pt x="127" y="1059"/>
                  </a:lnTo>
                  <a:cubicBezTo>
                    <a:pt x="148" y="1059"/>
                    <a:pt x="148" y="1059"/>
                    <a:pt x="148" y="1084"/>
                  </a:cubicBezTo>
                  <a:lnTo>
                    <a:pt x="193" y="1104"/>
                  </a:lnTo>
                  <a:cubicBezTo>
                    <a:pt x="193" y="1125"/>
                    <a:pt x="214" y="1145"/>
                    <a:pt x="234" y="1165"/>
                  </a:cubicBezTo>
                  <a:lnTo>
                    <a:pt x="254" y="1186"/>
                  </a:lnTo>
                  <a:lnTo>
                    <a:pt x="275" y="1211"/>
                  </a:lnTo>
                  <a:lnTo>
                    <a:pt x="295" y="1211"/>
                  </a:lnTo>
                  <a:lnTo>
                    <a:pt x="295" y="1232"/>
                  </a:lnTo>
                  <a:cubicBezTo>
                    <a:pt x="321" y="1252"/>
                    <a:pt x="321" y="1252"/>
                    <a:pt x="341" y="1252"/>
                  </a:cubicBezTo>
                  <a:lnTo>
                    <a:pt x="341" y="1272"/>
                  </a:lnTo>
                  <a:lnTo>
                    <a:pt x="361" y="1272"/>
                  </a:lnTo>
                  <a:lnTo>
                    <a:pt x="361" y="1293"/>
                  </a:lnTo>
                  <a:lnTo>
                    <a:pt x="382" y="1293"/>
                  </a:lnTo>
                  <a:lnTo>
                    <a:pt x="402" y="1313"/>
                  </a:lnTo>
                  <a:lnTo>
                    <a:pt x="422" y="1338"/>
                  </a:lnTo>
                  <a:lnTo>
                    <a:pt x="448" y="1338"/>
                  </a:lnTo>
                  <a:lnTo>
                    <a:pt x="448" y="1359"/>
                  </a:lnTo>
                  <a:cubicBezTo>
                    <a:pt x="468" y="1359"/>
                    <a:pt x="468" y="1359"/>
                    <a:pt x="488" y="1379"/>
                  </a:cubicBezTo>
                  <a:cubicBezTo>
                    <a:pt x="488" y="1379"/>
                    <a:pt x="509" y="1379"/>
                    <a:pt x="509" y="1399"/>
                  </a:cubicBezTo>
                  <a:lnTo>
                    <a:pt x="529" y="1399"/>
                  </a:lnTo>
                  <a:lnTo>
                    <a:pt x="549" y="1420"/>
                  </a:lnTo>
                  <a:cubicBezTo>
                    <a:pt x="575" y="1420"/>
                    <a:pt x="595" y="1440"/>
                    <a:pt x="616" y="1440"/>
                  </a:cubicBezTo>
                  <a:lnTo>
                    <a:pt x="616" y="1465"/>
                  </a:lnTo>
                  <a:lnTo>
                    <a:pt x="636" y="1465"/>
                  </a:lnTo>
                  <a:lnTo>
                    <a:pt x="677" y="1486"/>
                  </a:lnTo>
                  <a:lnTo>
                    <a:pt x="702" y="1506"/>
                  </a:lnTo>
                  <a:lnTo>
                    <a:pt x="743" y="1506"/>
                  </a:lnTo>
                  <a:lnTo>
                    <a:pt x="743" y="1527"/>
                  </a:lnTo>
                  <a:lnTo>
                    <a:pt x="763" y="1527"/>
                  </a:lnTo>
                  <a:lnTo>
                    <a:pt x="783" y="1547"/>
                  </a:lnTo>
                  <a:lnTo>
                    <a:pt x="804" y="1547"/>
                  </a:lnTo>
                  <a:cubicBezTo>
                    <a:pt x="829" y="1547"/>
                    <a:pt x="850" y="1567"/>
                    <a:pt x="870" y="1567"/>
                  </a:cubicBezTo>
                  <a:lnTo>
                    <a:pt x="870" y="1593"/>
                  </a:lnTo>
                  <a:lnTo>
                    <a:pt x="890" y="1593"/>
                  </a:lnTo>
                  <a:cubicBezTo>
                    <a:pt x="911" y="1593"/>
                    <a:pt x="911" y="1593"/>
                    <a:pt x="931" y="1613"/>
                  </a:cubicBezTo>
                  <a:lnTo>
                    <a:pt x="1017" y="1613"/>
                  </a:lnTo>
                  <a:lnTo>
                    <a:pt x="1017" y="1593"/>
                  </a:lnTo>
                  <a:lnTo>
                    <a:pt x="1058" y="1593"/>
                  </a:lnTo>
                  <a:cubicBezTo>
                    <a:pt x="1058" y="1567"/>
                    <a:pt x="1084" y="1567"/>
                    <a:pt x="1084" y="1567"/>
                  </a:cubicBezTo>
                  <a:lnTo>
                    <a:pt x="1104" y="1547"/>
                  </a:lnTo>
                  <a:lnTo>
                    <a:pt x="1124" y="1527"/>
                  </a:lnTo>
                  <a:lnTo>
                    <a:pt x="1145" y="1527"/>
                  </a:lnTo>
                  <a:lnTo>
                    <a:pt x="1145" y="1506"/>
                  </a:lnTo>
                  <a:lnTo>
                    <a:pt x="1165" y="1506"/>
                  </a:lnTo>
                  <a:lnTo>
                    <a:pt x="1165" y="1486"/>
                  </a:lnTo>
                  <a:lnTo>
                    <a:pt x="1185" y="1486"/>
                  </a:lnTo>
                  <a:lnTo>
                    <a:pt x="1211" y="1465"/>
                  </a:lnTo>
                  <a:lnTo>
                    <a:pt x="1211" y="1440"/>
                  </a:lnTo>
                  <a:cubicBezTo>
                    <a:pt x="1231" y="1440"/>
                    <a:pt x="1231" y="1420"/>
                    <a:pt x="1231" y="1420"/>
                  </a:cubicBezTo>
                  <a:lnTo>
                    <a:pt x="1251" y="1399"/>
                  </a:lnTo>
                  <a:lnTo>
                    <a:pt x="1251" y="1379"/>
                  </a:lnTo>
                  <a:lnTo>
                    <a:pt x="1272" y="1379"/>
                  </a:lnTo>
                  <a:lnTo>
                    <a:pt x="1272" y="1359"/>
                  </a:lnTo>
                  <a:cubicBezTo>
                    <a:pt x="1292" y="1359"/>
                    <a:pt x="1292" y="1338"/>
                    <a:pt x="1292" y="1338"/>
                  </a:cubicBezTo>
                  <a:lnTo>
                    <a:pt x="1312" y="1313"/>
                  </a:lnTo>
                  <a:lnTo>
                    <a:pt x="1312" y="1293"/>
                  </a:lnTo>
                  <a:cubicBezTo>
                    <a:pt x="1338" y="1293"/>
                    <a:pt x="1338" y="1272"/>
                    <a:pt x="1338" y="1272"/>
                  </a:cubicBezTo>
                  <a:lnTo>
                    <a:pt x="1358" y="1252"/>
                  </a:lnTo>
                  <a:lnTo>
                    <a:pt x="1358" y="1232"/>
                  </a:lnTo>
                  <a:cubicBezTo>
                    <a:pt x="1358" y="1232"/>
                    <a:pt x="1358" y="1211"/>
                    <a:pt x="1379" y="1211"/>
                  </a:cubicBezTo>
                  <a:lnTo>
                    <a:pt x="1379" y="1186"/>
                  </a:lnTo>
                  <a:lnTo>
                    <a:pt x="1379" y="1165"/>
                  </a:lnTo>
                  <a:cubicBezTo>
                    <a:pt x="1399" y="1165"/>
                    <a:pt x="1399" y="1145"/>
                    <a:pt x="1399" y="1145"/>
                  </a:cubicBezTo>
                  <a:cubicBezTo>
                    <a:pt x="1399" y="1125"/>
                    <a:pt x="1419" y="1125"/>
                    <a:pt x="1419" y="1104"/>
                  </a:cubicBezTo>
                  <a:cubicBezTo>
                    <a:pt x="1419" y="1104"/>
                    <a:pt x="1419" y="1084"/>
                    <a:pt x="1440" y="1084"/>
                  </a:cubicBezTo>
                  <a:cubicBezTo>
                    <a:pt x="1440" y="1059"/>
                    <a:pt x="1465" y="1038"/>
                    <a:pt x="1465" y="1018"/>
                  </a:cubicBezTo>
                  <a:lnTo>
                    <a:pt x="1465" y="998"/>
                  </a:lnTo>
                  <a:lnTo>
                    <a:pt x="1485" y="977"/>
                  </a:lnTo>
                  <a:cubicBezTo>
                    <a:pt x="1485" y="977"/>
                    <a:pt x="1485" y="957"/>
                    <a:pt x="1506" y="957"/>
                  </a:cubicBezTo>
                  <a:lnTo>
                    <a:pt x="1506" y="931"/>
                  </a:lnTo>
                  <a:lnTo>
                    <a:pt x="1506" y="911"/>
                  </a:lnTo>
                  <a:lnTo>
                    <a:pt x="1506" y="891"/>
                  </a:lnTo>
                  <a:lnTo>
                    <a:pt x="1526" y="891"/>
                  </a:lnTo>
                  <a:lnTo>
                    <a:pt x="1526" y="870"/>
                  </a:lnTo>
                  <a:lnTo>
                    <a:pt x="1526" y="850"/>
                  </a:lnTo>
                  <a:lnTo>
                    <a:pt x="1546" y="830"/>
                  </a:lnTo>
                  <a:lnTo>
                    <a:pt x="1546" y="804"/>
                  </a:lnTo>
                  <a:lnTo>
                    <a:pt x="1567" y="784"/>
                  </a:lnTo>
                  <a:lnTo>
                    <a:pt x="1567" y="764"/>
                  </a:lnTo>
                  <a:cubicBezTo>
                    <a:pt x="1592" y="743"/>
                    <a:pt x="1592" y="723"/>
                    <a:pt x="1592" y="723"/>
                  </a:cubicBezTo>
                  <a:lnTo>
                    <a:pt x="1592" y="703"/>
                  </a:lnTo>
                  <a:lnTo>
                    <a:pt x="1567" y="677"/>
                  </a:lnTo>
                  <a:lnTo>
                    <a:pt x="1567" y="636"/>
                  </a:lnTo>
                  <a:cubicBezTo>
                    <a:pt x="1546" y="636"/>
                    <a:pt x="1546" y="616"/>
                    <a:pt x="1546" y="616"/>
                  </a:cubicBezTo>
                  <a:cubicBezTo>
                    <a:pt x="1526" y="596"/>
                    <a:pt x="1526" y="596"/>
                    <a:pt x="1526" y="575"/>
                  </a:cubicBezTo>
                  <a:lnTo>
                    <a:pt x="1506" y="575"/>
                  </a:lnTo>
                  <a:lnTo>
                    <a:pt x="1506" y="550"/>
                  </a:lnTo>
                  <a:lnTo>
                    <a:pt x="1506" y="530"/>
                  </a:lnTo>
                  <a:lnTo>
                    <a:pt x="1485" y="509"/>
                  </a:lnTo>
                  <a:lnTo>
                    <a:pt x="1485" y="489"/>
                  </a:lnTo>
                  <a:lnTo>
                    <a:pt x="1465" y="469"/>
                  </a:lnTo>
                  <a:cubicBezTo>
                    <a:pt x="1440" y="448"/>
                    <a:pt x="1440" y="423"/>
                    <a:pt x="1419" y="402"/>
                  </a:cubicBezTo>
                  <a:cubicBezTo>
                    <a:pt x="1419" y="382"/>
                    <a:pt x="1399" y="382"/>
                    <a:pt x="1399" y="362"/>
                  </a:cubicBezTo>
                  <a:lnTo>
                    <a:pt x="1379" y="341"/>
                  </a:lnTo>
                  <a:cubicBezTo>
                    <a:pt x="1379" y="321"/>
                    <a:pt x="1358" y="321"/>
                    <a:pt x="1358" y="321"/>
                  </a:cubicBezTo>
                  <a:lnTo>
                    <a:pt x="1358" y="296"/>
                  </a:lnTo>
                  <a:lnTo>
                    <a:pt x="1338" y="275"/>
                  </a:lnTo>
                  <a:cubicBezTo>
                    <a:pt x="1338" y="255"/>
                    <a:pt x="1312" y="235"/>
                    <a:pt x="1312" y="214"/>
                  </a:cubicBezTo>
                  <a:cubicBezTo>
                    <a:pt x="1292" y="194"/>
                    <a:pt x="1292" y="194"/>
                    <a:pt x="1292" y="168"/>
                  </a:cubicBezTo>
                  <a:lnTo>
                    <a:pt x="1272" y="168"/>
                  </a:lnTo>
                  <a:lnTo>
                    <a:pt x="1272" y="148"/>
                  </a:lnTo>
                  <a:lnTo>
                    <a:pt x="1251" y="128"/>
                  </a:lnTo>
                  <a:lnTo>
                    <a:pt x="1251" y="107"/>
                  </a:lnTo>
                  <a:lnTo>
                    <a:pt x="1231" y="87"/>
                  </a:lnTo>
                  <a:lnTo>
                    <a:pt x="1211" y="67"/>
                  </a:lnTo>
                  <a:lnTo>
                    <a:pt x="1185" y="41"/>
                  </a:lnTo>
                  <a:lnTo>
                    <a:pt x="1185" y="21"/>
                  </a:lnTo>
                  <a:lnTo>
                    <a:pt x="1165" y="1"/>
                  </a:lnTo>
                  <a:lnTo>
                    <a:pt x="1145" y="1"/>
                  </a:lnTo>
                  <a:lnTo>
                    <a:pt x="1124" y="21"/>
                  </a:lnTo>
                  <a:lnTo>
                    <a:pt x="1058" y="21"/>
                  </a:lnTo>
                  <a:lnTo>
                    <a:pt x="1038" y="41"/>
                  </a:lnTo>
                  <a:lnTo>
                    <a:pt x="890" y="41"/>
                  </a:lnTo>
                  <a:cubicBezTo>
                    <a:pt x="890" y="67"/>
                    <a:pt x="870" y="67"/>
                    <a:pt x="870" y="67"/>
                  </a:cubicBezTo>
                  <a:lnTo>
                    <a:pt x="656" y="67"/>
                  </a:lnTo>
                  <a:cubicBezTo>
                    <a:pt x="636" y="67"/>
                    <a:pt x="616" y="67"/>
                    <a:pt x="616" y="41"/>
                  </a:cubicBezTo>
                  <a:lnTo>
                    <a:pt x="529" y="41"/>
                  </a:lnTo>
                  <a:lnTo>
                    <a:pt x="509" y="21"/>
                  </a:lnTo>
                  <a:lnTo>
                    <a:pt x="422" y="21"/>
                  </a:lnTo>
                  <a:lnTo>
                    <a:pt x="422"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0"/>
            <p:cNvSpPr/>
            <p:nvPr/>
          </p:nvSpPr>
          <p:spPr>
            <a:xfrm>
              <a:off x="2978269" y="3270119"/>
              <a:ext cx="67686" cy="69237"/>
            </a:xfrm>
            <a:custGeom>
              <a:rect b="b" l="l" r="r" t="t"/>
              <a:pathLst>
                <a:path extrusionOk="0" h="937" w="916">
                  <a:moveTo>
                    <a:pt x="427" y="1"/>
                  </a:moveTo>
                  <a:lnTo>
                    <a:pt x="427" y="21"/>
                  </a:lnTo>
                  <a:lnTo>
                    <a:pt x="407" y="21"/>
                  </a:lnTo>
                  <a:lnTo>
                    <a:pt x="382" y="47"/>
                  </a:lnTo>
                  <a:lnTo>
                    <a:pt x="361" y="67"/>
                  </a:lnTo>
                  <a:lnTo>
                    <a:pt x="361" y="87"/>
                  </a:lnTo>
                  <a:lnTo>
                    <a:pt x="341" y="87"/>
                  </a:lnTo>
                  <a:cubicBezTo>
                    <a:pt x="341" y="108"/>
                    <a:pt x="341" y="108"/>
                    <a:pt x="321" y="108"/>
                  </a:cubicBezTo>
                  <a:lnTo>
                    <a:pt x="321" y="128"/>
                  </a:lnTo>
                  <a:lnTo>
                    <a:pt x="300" y="148"/>
                  </a:lnTo>
                  <a:lnTo>
                    <a:pt x="300" y="174"/>
                  </a:lnTo>
                  <a:lnTo>
                    <a:pt x="300" y="194"/>
                  </a:lnTo>
                  <a:lnTo>
                    <a:pt x="300" y="214"/>
                  </a:lnTo>
                  <a:lnTo>
                    <a:pt x="300" y="235"/>
                  </a:lnTo>
                  <a:lnTo>
                    <a:pt x="300" y="255"/>
                  </a:lnTo>
                  <a:lnTo>
                    <a:pt x="300" y="275"/>
                  </a:lnTo>
                  <a:lnTo>
                    <a:pt x="300" y="301"/>
                  </a:lnTo>
                  <a:lnTo>
                    <a:pt x="321" y="301"/>
                  </a:lnTo>
                  <a:lnTo>
                    <a:pt x="321" y="321"/>
                  </a:lnTo>
                  <a:lnTo>
                    <a:pt x="300" y="301"/>
                  </a:lnTo>
                  <a:lnTo>
                    <a:pt x="193" y="301"/>
                  </a:lnTo>
                  <a:lnTo>
                    <a:pt x="193" y="321"/>
                  </a:lnTo>
                  <a:lnTo>
                    <a:pt x="173" y="321"/>
                  </a:lnTo>
                  <a:lnTo>
                    <a:pt x="153" y="342"/>
                  </a:lnTo>
                  <a:lnTo>
                    <a:pt x="127" y="342"/>
                  </a:lnTo>
                  <a:cubicBezTo>
                    <a:pt x="127" y="362"/>
                    <a:pt x="107" y="362"/>
                    <a:pt x="107" y="382"/>
                  </a:cubicBezTo>
                  <a:cubicBezTo>
                    <a:pt x="107" y="382"/>
                    <a:pt x="87" y="382"/>
                    <a:pt x="87" y="403"/>
                  </a:cubicBezTo>
                  <a:lnTo>
                    <a:pt x="66" y="428"/>
                  </a:lnTo>
                  <a:cubicBezTo>
                    <a:pt x="66" y="448"/>
                    <a:pt x="46" y="448"/>
                    <a:pt x="46" y="469"/>
                  </a:cubicBezTo>
                  <a:lnTo>
                    <a:pt x="26" y="489"/>
                  </a:lnTo>
                  <a:lnTo>
                    <a:pt x="26" y="509"/>
                  </a:lnTo>
                  <a:lnTo>
                    <a:pt x="26" y="530"/>
                  </a:lnTo>
                  <a:lnTo>
                    <a:pt x="0" y="555"/>
                  </a:lnTo>
                  <a:lnTo>
                    <a:pt x="0" y="596"/>
                  </a:lnTo>
                  <a:lnTo>
                    <a:pt x="0" y="616"/>
                  </a:lnTo>
                  <a:lnTo>
                    <a:pt x="0" y="637"/>
                  </a:lnTo>
                  <a:lnTo>
                    <a:pt x="0" y="657"/>
                  </a:lnTo>
                  <a:lnTo>
                    <a:pt x="0" y="682"/>
                  </a:lnTo>
                  <a:lnTo>
                    <a:pt x="0" y="703"/>
                  </a:lnTo>
                  <a:lnTo>
                    <a:pt x="0" y="723"/>
                  </a:lnTo>
                  <a:lnTo>
                    <a:pt x="0" y="743"/>
                  </a:lnTo>
                  <a:lnTo>
                    <a:pt x="26" y="764"/>
                  </a:lnTo>
                  <a:lnTo>
                    <a:pt x="26" y="784"/>
                  </a:lnTo>
                  <a:lnTo>
                    <a:pt x="46" y="784"/>
                  </a:lnTo>
                  <a:lnTo>
                    <a:pt x="46" y="810"/>
                  </a:lnTo>
                  <a:lnTo>
                    <a:pt x="46" y="830"/>
                  </a:lnTo>
                  <a:lnTo>
                    <a:pt x="66" y="850"/>
                  </a:lnTo>
                  <a:lnTo>
                    <a:pt x="87" y="850"/>
                  </a:lnTo>
                  <a:lnTo>
                    <a:pt x="87" y="871"/>
                  </a:lnTo>
                  <a:lnTo>
                    <a:pt x="127" y="871"/>
                  </a:lnTo>
                  <a:lnTo>
                    <a:pt x="127" y="891"/>
                  </a:lnTo>
                  <a:lnTo>
                    <a:pt x="214" y="891"/>
                  </a:lnTo>
                  <a:lnTo>
                    <a:pt x="234" y="911"/>
                  </a:lnTo>
                  <a:lnTo>
                    <a:pt x="321" y="911"/>
                  </a:lnTo>
                  <a:cubicBezTo>
                    <a:pt x="321" y="937"/>
                    <a:pt x="341" y="937"/>
                    <a:pt x="361" y="937"/>
                  </a:cubicBezTo>
                  <a:lnTo>
                    <a:pt x="575" y="937"/>
                  </a:lnTo>
                  <a:lnTo>
                    <a:pt x="595" y="911"/>
                  </a:lnTo>
                  <a:lnTo>
                    <a:pt x="743" y="911"/>
                  </a:lnTo>
                  <a:lnTo>
                    <a:pt x="763" y="891"/>
                  </a:lnTo>
                  <a:lnTo>
                    <a:pt x="829" y="891"/>
                  </a:lnTo>
                  <a:lnTo>
                    <a:pt x="850" y="871"/>
                  </a:lnTo>
                  <a:lnTo>
                    <a:pt x="870" y="871"/>
                  </a:lnTo>
                  <a:lnTo>
                    <a:pt x="870" y="850"/>
                  </a:lnTo>
                  <a:lnTo>
                    <a:pt x="890" y="850"/>
                  </a:lnTo>
                  <a:lnTo>
                    <a:pt x="890" y="830"/>
                  </a:lnTo>
                  <a:lnTo>
                    <a:pt x="890" y="810"/>
                  </a:lnTo>
                  <a:lnTo>
                    <a:pt x="890" y="784"/>
                  </a:lnTo>
                  <a:cubicBezTo>
                    <a:pt x="916" y="764"/>
                    <a:pt x="916" y="764"/>
                    <a:pt x="916" y="743"/>
                  </a:cubicBezTo>
                  <a:lnTo>
                    <a:pt x="916" y="723"/>
                  </a:lnTo>
                  <a:lnTo>
                    <a:pt x="916" y="703"/>
                  </a:lnTo>
                  <a:lnTo>
                    <a:pt x="916" y="682"/>
                  </a:lnTo>
                  <a:lnTo>
                    <a:pt x="916" y="637"/>
                  </a:lnTo>
                  <a:lnTo>
                    <a:pt x="916" y="596"/>
                  </a:lnTo>
                  <a:lnTo>
                    <a:pt x="916" y="576"/>
                  </a:lnTo>
                  <a:cubicBezTo>
                    <a:pt x="890" y="555"/>
                    <a:pt x="890" y="555"/>
                    <a:pt x="890" y="530"/>
                  </a:cubicBezTo>
                  <a:lnTo>
                    <a:pt x="890" y="509"/>
                  </a:lnTo>
                  <a:lnTo>
                    <a:pt x="870" y="509"/>
                  </a:lnTo>
                  <a:lnTo>
                    <a:pt x="870" y="489"/>
                  </a:lnTo>
                  <a:lnTo>
                    <a:pt x="850" y="469"/>
                  </a:lnTo>
                  <a:lnTo>
                    <a:pt x="850" y="448"/>
                  </a:lnTo>
                  <a:lnTo>
                    <a:pt x="829" y="448"/>
                  </a:lnTo>
                  <a:lnTo>
                    <a:pt x="829" y="428"/>
                  </a:lnTo>
                  <a:lnTo>
                    <a:pt x="809" y="403"/>
                  </a:lnTo>
                  <a:cubicBezTo>
                    <a:pt x="789" y="382"/>
                    <a:pt x="789" y="382"/>
                    <a:pt x="789" y="362"/>
                  </a:cubicBezTo>
                  <a:lnTo>
                    <a:pt x="743" y="362"/>
                  </a:lnTo>
                  <a:lnTo>
                    <a:pt x="743" y="342"/>
                  </a:lnTo>
                  <a:lnTo>
                    <a:pt x="702" y="342"/>
                  </a:lnTo>
                  <a:lnTo>
                    <a:pt x="702" y="321"/>
                  </a:lnTo>
                  <a:lnTo>
                    <a:pt x="661" y="321"/>
                  </a:lnTo>
                  <a:cubicBezTo>
                    <a:pt x="636" y="301"/>
                    <a:pt x="636" y="301"/>
                    <a:pt x="616" y="301"/>
                  </a:cubicBezTo>
                  <a:lnTo>
                    <a:pt x="575" y="301"/>
                  </a:lnTo>
                  <a:lnTo>
                    <a:pt x="575" y="275"/>
                  </a:lnTo>
                  <a:lnTo>
                    <a:pt x="575" y="255"/>
                  </a:lnTo>
                  <a:lnTo>
                    <a:pt x="595" y="255"/>
                  </a:lnTo>
                  <a:lnTo>
                    <a:pt x="595" y="235"/>
                  </a:lnTo>
                  <a:lnTo>
                    <a:pt x="595" y="214"/>
                  </a:lnTo>
                  <a:lnTo>
                    <a:pt x="595" y="194"/>
                  </a:lnTo>
                  <a:lnTo>
                    <a:pt x="595" y="174"/>
                  </a:lnTo>
                  <a:lnTo>
                    <a:pt x="595" y="148"/>
                  </a:lnTo>
                  <a:lnTo>
                    <a:pt x="595" y="128"/>
                  </a:lnTo>
                  <a:lnTo>
                    <a:pt x="575" y="128"/>
                  </a:lnTo>
                  <a:lnTo>
                    <a:pt x="575" y="108"/>
                  </a:lnTo>
                  <a:lnTo>
                    <a:pt x="555" y="87"/>
                  </a:lnTo>
                  <a:lnTo>
                    <a:pt x="534" y="87"/>
                  </a:lnTo>
                  <a:lnTo>
                    <a:pt x="534" y="67"/>
                  </a:lnTo>
                  <a:lnTo>
                    <a:pt x="509" y="47"/>
                  </a:lnTo>
                  <a:lnTo>
                    <a:pt x="488" y="47"/>
                  </a:lnTo>
                  <a:lnTo>
                    <a:pt x="488" y="21"/>
                  </a:lnTo>
                  <a:lnTo>
                    <a:pt x="448" y="21"/>
                  </a:lnTo>
                  <a:lnTo>
                    <a:pt x="448"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0"/>
            <p:cNvSpPr/>
            <p:nvPr/>
          </p:nvSpPr>
          <p:spPr>
            <a:xfrm>
              <a:off x="2987654" y="3292287"/>
              <a:ext cx="15813" cy="3103"/>
            </a:xfrm>
            <a:custGeom>
              <a:rect b="b" l="l" r="r" t="t"/>
              <a:pathLst>
                <a:path extrusionOk="0" h="42" w="214">
                  <a:moveTo>
                    <a:pt x="127" y="1"/>
                  </a:moveTo>
                  <a:cubicBezTo>
                    <a:pt x="153" y="1"/>
                    <a:pt x="173" y="1"/>
                    <a:pt x="194" y="21"/>
                  </a:cubicBezTo>
                  <a:lnTo>
                    <a:pt x="214" y="1"/>
                  </a:lnTo>
                  <a:close/>
                  <a:moveTo>
                    <a:pt x="66" y="1"/>
                  </a:moveTo>
                  <a:lnTo>
                    <a:pt x="46" y="21"/>
                  </a:lnTo>
                  <a:lnTo>
                    <a:pt x="26" y="21"/>
                  </a:lnTo>
                  <a:lnTo>
                    <a:pt x="0" y="42"/>
                  </a:lnTo>
                  <a:lnTo>
                    <a:pt x="46" y="42"/>
                  </a:lnTo>
                  <a:cubicBezTo>
                    <a:pt x="46" y="21"/>
                    <a:pt x="46" y="21"/>
                    <a:pt x="66" y="21"/>
                  </a:cubicBezTo>
                  <a:lnTo>
                    <a:pt x="87" y="21"/>
                  </a:lnTo>
                  <a:lnTo>
                    <a:pt x="8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0"/>
            <p:cNvSpPr/>
            <p:nvPr/>
          </p:nvSpPr>
          <p:spPr>
            <a:xfrm>
              <a:off x="2953442" y="3495637"/>
              <a:ext cx="29779" cy="15148"/>
            </a:xfrm>
            <a:custGeom>
              <a:rect b="b" l="l" r="r" t="t"/>
              <a:pathLst>
                <a:path extrusionOk="0" h="205" w="403">
                  <a:moveTo>
                    <a:pt x="0" y="1"/>
                  </a:moveTo>
                  <a:cubicBezTo>
                    <a:pt x="0" y="67"/>
                    <a:pt x="61" y="128"/>
                    <a:pt x="107" y="174"/>
                  </a:cubicBezTo>
                  <a:cubicBezTo>
                    <a:pt x="148" y="194"/>
                    <a:pt x="185" y="204"/>
                    <a:pt x="219" y="204"/>
                  </a:cubicBezTo>
                  <a:cubicBezTo>
                    <a:pt x="254" y="204"/>
                    <a:pt x="285" y="194"/>
                    <a:pt x="316" y="174"/>
                  </a:cubicBezTo>
                  <a:cubicBezTo>
                    <a:pt x="362" y="148"/>
                    <a:pt x="402" y="128"/>
                    <a:pt x="402" y="87"/>
                  </a:cubicBezTo>
                  <a:lnTo>
                    <a:pt x="402" y="87"/>
                  </a:lnTo>
                  <a:cubicBezTo>
                    <a:pt x="382" y="108"/>
                    <a:pt x="382" y="108"/>
                    <a:pt x="362" y="108"/>
                  </a:cubicBezTo>
                  <a:cubicBezTo>
                    <a:pt x="316" y="128"/>
                    <a:pt x="295" y="128"/>
                    <a:pt x="255" y="128"/>
                  </a:cubicBezTo>
                  <a:cubicBezTo>
                    <a:pt x="234" y="128"/>
                    <a:pt x="209" y="128"/>
                    <a:pt x="189" y="108"/>
                  </a:cubicBezTo>
                  <a:cubicBezTo>
                    <a:pt x="148" y="108"/>
                    <a:pt x="128" y="87"/>
                    <a:pt x="82" y="67"/>
                  </a:cubicBezTo>
                  <a:cubicBezTo>
                    <a:pt x="61" y="46"/>
                    <a:pt x="41" y="46"/>
                    <a:pt x="21" y="21"/>
                  </a:cubicBezTo>
                  <a:cubicBezTo>
                    <a:pt x="21" y="21"/>
                    <a:pt x="21" y="1"/>
                    <a:pt x="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0"/>
            <p:cNvSpPr/>
            <p:nvPr/>
          </p:nvSpPr>
          <p:spPr>
            <a:xfrm>
              <a:off x="3058295" y="3489652"/>
              <a:ext cx="31257" cy="18843"/>
            </a:xfrm>
            <a:custGeom>
              <a:rect b="b" l="l" r="r" t="t"/>
              <a:pathLst>
                <a:path extrusionOk="0" h="255" w="423">
                  <a:moveTo>
                    <a:pt x="423" y="0"/>
                  </a:moveTo>
                  <a:lnTo>
                    <a:pt x="423" y="0"/>
                  </a:lnTo>
                  <a:cubicBezTo>
                    <a:pt x="402" y="21"/>
                    <a:pt x="382" y="21"/>
                    <a:pt x="382" y="41"/>
                  </a:cubicBezTo>
                  <a:cubicBezTo>
                    <a:pt x="362" y="61"/>
                    <a:pt x="341" y="82"/>
                    <a:pt x="316" y="102"/>
                  </a:cubicBezTo>
                  <a:cubicBezTo>
                    <a:pt x="316" y="127"/>
                    <a:pt x="296" y="127"/>
                    <a:pt x="275" y="148"/>
                  </a:cubicBezTo>
                  <a:cubicBezTo>
                    <a:pt x="255" y="148"/>
                    <a:pt x="235" y="168"/>
                    <a:pt x="189" y="168"/>
                  </a:cubicBezTo>
                  <a:lnTo>
                    <a:pt x="62" y="168"/>
                  </a:lnTo>
                  <a:cubicBezTo>
                    <a:pt x="41" y="168"/>
                    <a:pt x="21" y="148"/>
                    <a:pt x="1" y="148"/>
                  </a:cubicBezTo>
                  <a:cubicBezTo>
                    <a:pt x="21" y="168"/>
                    <a:pt x="41" y="189"/>
                    <a:pt x="87" y="209"/>
                  </a:cubicBezTo>
                  <a:cubicBezTo>
                    <a:pt x="87" y="229"/>
                    <a:pt x="107" y="229"/>
                    <a:pt x="128" y="229"/>
                  </a:cubicBezTo>
                  <a:cubicBezTo>
                    <a:pt x="168" y="255"/>
                    <a:pt x="189" y="255"/>
                    <a:pt x="235" y="255"/>
                  </a:cubicBezTo>
                  <a:cubicBezTo>
                    <a:pt x="255" y="229"/>
                    <a:pt x="296" y="209"/>
                    <a:pt x="316" y="189"/>
                  </a:cubicBezTo>
                  <a:cubicBezTo>
                    <a:pt x="362" y="168"/>
                    <a:pt x="382" y="127"/>
                    <a:pt x="382" y="82"/>
                  </a:cubicBezTo>
                  <a:cubicBezTo>
                    <a:pt x="402" y="61"/>
                    <a:pt x="423" y="21"/>
                    <a:pt x="42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0"/>
            <p:cNvSpPr/>
            <p:nvPr/>
          </p:nvSpPr>
          <p:spPr>
            <a:xfrm>
              <a:off x="3003393" y="3594505"/>
              <a:ext cx="47070" cy="11010"/>
            </a:xfrm>
            <a:custGeom>
              <a:rect b="b" l="l" r="r" t="t"/>
              <a:pathLst>
                <a:path extrusionOk="0" h="149" w="637">
                  <a:moveTo>
                    <a:pt x="321" y="1"/>
                  </a:moveTo>
                  <a:cubicBezTo>
                    <a:pt x="276" y="1"/>
                    <a:pt x="235" y="1"/>
                    <a:pt x="215" y="21"/>
                  </a:cubicBezTo>
                  <a:cubicBezTo>
                    <a:pt x="169" y="21"/>
                    <a:pt x="128" y="41"/>
                    <a:pt x="87" y="62"/>
                  </a:cubicBezTo>
                  <a:cubicBezTo>
                    <a:pt x="42" y="82"/>
                    <a:pt x="21" y="107"/>
                    <a:pt x="1" y="148"/>
                  </a:cubicBezTo>
                  <a:cubicBezTo>
                    <a:pt x="21" y="148"/>
                    <a:pt x="42" y="128"/>
                    <a:pt x="42" y="128"/>
                  </a:cubicBezTo>
                  <a:cubicBezTo>
                    <a:pt x="67" y="107"/>
                    <a:pt x="87" y="107"/>
                    <a:pt x="108" y="107"/>
                  </a:cubicBezTo>
                  <a:cubicBezTo>
                    <a:pt x="169" y="82"/>
                    <a:pt x="235" y="82"/>
                    <a:pt x="296" y="82"/>
                  </a:cubicBezTo>
                  <a:lnTo>
                    <a:pt x="510" y="82"/>
                  </a:lnTo>
                  <a:cubicBezTo>
                    <a:pt x="550" y="107"/>
                    <a:pt x="576" y="107"/>
                    <a:pt x="596" y="107"/>
                  </a:cubicBezTo>
                  <a:cubicBezTo>
                    <a:pt x="616" y="107"/>
                    <a:pt x="616" y="128"/>
                    <a:pt x="637" y="128"/>
                  </a:cubicBezTo>
                  <a:cubicBezTo>
                    <a:pt x="637" y="107"/>
                    <a:pt x="616" y="107"/>
                    <a:pt x="596" y="82"/>
                  </a:cubicBezTo>
                  <a:cubicBezTo>
                    <a:pt x="550" y="62"/>
                    <a:pt x="530" y="41"/>
                    <a:pt x="489" y="41"/>
                  </a:cubicBezTo>
                  <a:cubicBezTo>
                    <a:pt x="423" y="21"/>
                    <a:pt x="382" y="1"/>
                    <a:pt x="321"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0"/>
            <p:cNvSpPr/>
            <p:nvPr/>
          </p:nvSpPr>
          <p:spPr>
            <a:xfrm>
              <a:off x="3011299" y="3622731"/>
              <a:ext cx="23424" cy="4581"/>
            </a:xfrm>
            <a:custGeom>
              <a:rect b="b" l="l" r="r" t="t"/>
              <a:pathLst>
                <a:path extrusionOk="0" h="62" w="317">
                  <a:moveTo>
                    <a:pt x="148" y="0"/>
                  </a:moveTo>
                  <a:cubicBezTo>
                    <a:pt x="115" y="0"/>
                    <a:pt x="65" y="14"/>
                    <a:pt x="25" y="41"/>
                  </a:cubicBezTo>
                  <a:lnTo>
                    <a:pt x="316" y="41"/>
                  </a:lnTo>
                  <a:cubicBezTo>
                    <a:pt x="296" y="20"/>
                    <a:pt x="255" y="20"/>
                    <a:pt x="214" y="0"/>
                  </a:cubicBezTo>
                  <a:close/>
                  <a:moveTo>
                    <a:pt x="21" y="41"/>
                  </a:moveTo>
                  <a:lnTo>
                    <a:pt x="1" y="61"/>
                  </a:lnTo>
                  <a:cubicBezTo>
                    <a:pt x="8" y="54"/>
                    <a:pt x="17" y="47"/>
                    <a:pt x="25" y="4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0"/>
            <p:cNvSpPr/>
            <p:nvPr/>
          </p:nvSpPr>
          <p:spPr>
            <a:xfrm>
              <a:off x="3017728" y="3656869"/>
              <a:ext cx="16995" cy="3473"/>
            </a:xfrm>
            <a:custGeom>
              <a:rect b="b" l="l" r="r" t="t"/>
              <a:pathLst>
                <a:path extrusionOk="0" h="47" w="230">
                  <a:moveTo>
                    <a:pt x="127" y="1"/>
                  </a:moveTo>
                  <a:cubicBezTo>
                    <a:pt x="82" y="1"/>
                    <a:pt x="41" y="26"/>
                    <a:pt x="0" y="47"/>
                  </a:cubicBezTo>
                  <a:lnTo>
                    <a:pt x="41" y="47"/>
                  </a:lnTo>
                  <a:cubicBezTo>
                    <a:pt x="61" y="26"/>
                    <a:pt x="82" y="26"/>
                    <a:pt x="102" y="26"/>
                  </a:cubicBezTo>
                  <a:lnTo>
                    <a:pt x="229" y="26"/>
                  </a:lnTo>
                  <a:cubicBezTo>
                    <a:pt x="209" y="1"/>
                    <a:pt x="168" y="1"/>
                    <a:pt x="127"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0"/>
            <p:cNvSpPr/>
            <p:nvPr/>
          </p:nvSpPr>
          <p:spPr>
            <a:xfrm>
              <a:off x="3041004" y="3674160"/>
              <a:ext cx="12488" cy="17365"/>
            </a:xfrm>
            <a:custGeom>
              <a:rect b="b" l="l" r="r" t="t"/>
              <a:pathLst>
                <a:path extrusionOk="0" h="235" w="169">
                  <a:moveTo>
                    <a:pt x="148" y="1"/>
                  </a:moveTo>
                  <a:cubicBezTo>
                    <a:pt x="128" y="1"/>
                    <a:pt x="107" y="21"/>
                    <a:pt x="107" y="21"/>
                  </a:cubicBezTo>
                  <a:cubicBezTo>
                    <a:pt x="87" y="47"/>
                    <a:pt x="67" y="47"/>
                    <a:pt x="67" y="67"/>
                  </a:cubicBezTo>
                  <a:cubicBezTo>
                    <a:pt x="21" y="108"/>
                    <a:pt x="1" y="174"/>
                    <a:pt x="1" y="235"/>
                  </a:cubicBezTo>
                  <a:cubicBezTo>
                    <a:pt x="1" y="215"/>
                    <a:pt x="21" y="194"/>
                    <a:pt x="21" y="174"/>
                  </a:cubicBezTo>
                  <a:cubicBezTo>
                    <a:pt x="41" y="148"/>
                    <a:pt x="67" y="128"/>
                    <a:pt x="87" y="87"/>
                  </a:cubicBezTo>
                  <a:cubicBezTo>
                    <a:pt x="87" y="67"/>
                    <a:pt x="107" y="47"/>
                    <a:pt x="107" y="47"/>
                  </a:cubicBezTo>
                  <a:lnTo>
                    <a:pt x="128" y="21"/>
                  </a:lnTo>
                  <a:cubicBezTo>
                    <a:pt x="128" y="21"/>
                    <a:pt x="148" y="21"/>
                    <a:pt x="168"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0"/>
            <p:cNvSpPr/>
            <p:nvPr/>
          </p:nvSpPr>
          <p:spPr>
            <a:xfrm>
              <a:off x="3050389" y="3679111"/>
              <a:ext cx="4951" cy="12414"/>
            </a:xfrm>
            <a:custGeom>
              <a:rect b="b" l="l" r="r" t="t"/>
              <a:pathLst>
                <a:path extrusionOk="0" h="168" w="67">
                  <a:moveTo>
                    <a:pt x="67" y="0"/>
                  </a:moveTo>
                  <a:cubicBezTo>
                    <a:pt x="41" y="0"/>
                    <a:pt x="21" y="20"/>
                    <a:pt x="21" y="41"/>
                  </a:cubicBezTo>
                  <a:cubicBezTo>
                    <a:pt x="1" y="81"/>
                    <a:pt x="1" y="127"/>
                    <a:pt x="21" y="168"/>
                  </a:cubicBezTo>
                  <a:lnTo>
                    <a:pt x="21" y="127"/>
                  </a:lnTo>
                  <a:cubicBezTo>
                    <a:pt x="41" y="81"/>
                    <a:pt x="41" y="61"/>
                    <a:pt x="41" y="20"/>
                  </a:cubicBezTo>
                  <a:lnTo>
                    <a:pt x="67"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0"/>
            <p:cNvSpPr/>
            <p:nvPr/>
          </p:nvSpPr>
          <p:spPr>
            <a:xfrm>
              <a:off x="3070709" y="3680589"/>
              <a:ext cx="4951" cy="17365"/>
            </a:xfrm>
            <a:custGeom>
              <a:rect b="b" l="l" r="r" t="t"/>
              <a:pathLst>
                <a:path extrusionOk="0" h="235" w="67">
                  <a:moveTo>
                    <a:pt x="67" y="0"/>
                  </a:moveTo>
                  <a:cubicBezTo>
                    <a:pt x="0" y="61"/>
                    <a:pt x="0" y="148"/>
                    <a:pt x="21" y="234"/>
                  </a:cubicBezTo>
                  <a:cubicBezTo>
                    <a:pt x="46" y="189"/>
                    <a:pt x="67" y="148"/>
                    <a:pt x="67" y="107"/>
                  </a:cubicBezTo>
                  <a:lnTo>
                    <a:pt x="67"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0"/>
            <p:cNvSpPr/>
            <p:nvPr/>
          </p:nvSpPr>
          <p:spPr>
            <a:xfrm>
              <a:off x="3128567" y="3658791"/>
              <a:ext cx="6503" cy="18843"/>
            </a:xfrm>
            <a:custGeom>
              <a:rect b="b" l="l" r="r" t="t"/>
              <a:pathLst>
                <a:path extrusionOk="0" h="255" w="88">
                  <a:moveTo>
                    <a:pt x="87" y="0"/>
                  </a:moveTo>
                  <a:cubicBezTo>
                    <a:pt x="47" y="21"/>
                    <a:pt x="26" y="61"/>
                    <a:pt x="1" y="102"/>
                  </a:cubicBezTo>
                  <a:lnTo>
                    <a:pt x="1" y="255"/>
                  </a:lnTo>
                  <a:cubicBezTo>
                    <a:pt x="26" y="229"/>
                    <a:pt x="26" y="189"/>
                    <a:pt x="47" y="168"/>
                  </a:cubicBezTo>
                  <a:cubicBezTo>
                    <a:pt x="47" y="127"/>
                    <a:pt x="47" y="82"/>
                    <a:pt x="67" y="41"/>
                  </a:cubicBezTo>
                  <a:lnTo>
                    <a:pt x="67" y="21"/>
                  </a:lnTo>
                  <a:lnTo>
                    <a:pt x="87" y="21"/>
                  </a:lnTo>
                  <a:lnTo>
                    <a:pt x="87"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0"/>
            <p:cNvSpPr/>
            <p:nvPr/>
          </p:nvSpPr>
          <p:spPr>
            <a:xfrm>
              <a:off x="3100414" y="3672682"/>
              <a:ext cx="4951" cy="14335"/>
            </a:xfrm>
            <a:custGeom>
              <a:rect b="b" l="l" r="r" t="t"/>
              <a:pathLst>
                <a:path extrusionOk="0" h="194" w="67">
                  <a:moveTo>
                    <a:pt x="66" y="1"/>
                  </a:moveTo>
                  <a:cubicBezTo>
                    <a:pt x="0" y="41"/>
                    <a:pt x="0" y="128"/>
                    <a:pt x="46" y="194"/>
                  </a:cubicBezTo>
                  <a:lnTo>
                    <a:pt x="46" y="148"/>
                  </a:lnTo>
                  <a:cubicBezTo>
                    <a:pt x="46" y="107"/>
                    <a:pt x="46" y="67"/>
                    <a:pt x="66" y="21"/>
                  </a:cubicBezTo>
                  <a:lnTo>
                    <a:pt x="66"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0"/>
            <p:cNvSpPr/>
            <p:nvPr/>
          </p:nvSpPr>
          <p:spPr>
            <a:xfrm>
              <a:off x="3155242" y="3664776"/>
              <a:ext cx="3473" cy="6503"/>
            </a:xfrm>
            <a:custGeom>
              <a:rect b="b" l="l" r="r" t="t"/>
              <a:pathLst>
                <a:path extrusionOk="0" h="88" w="47">
                  <a:moveTo>
                    <a:pt x="47" y="1"/>
                  </a:moveTo>
                  <a:lnTo>
                    <a:pt x="47" y="1"/>
                  </a:lnTo>
                  <a:cubicBezTo>
                    <a:pt x="1" y="21"/>
                    <a:pt x="1" y="67"/>
                    <a:pt x="1" y="87"/>
                  </a:cubicBezTo>
                  <a:cubicBezTo>
                    <a:pt x="21" y="67"/>
                    <a:pt x="21" y="67"/>
                    <a:pt x="21" y="46"/>
                  </a:cubicBezTo>
                  <a:cubicBezTo>
                    <a:pt x="21" y="21"/>
                    <a:pt x="21" y="21"/>
                    <a:pt x="47"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0"/>
            <p:cNvSpPr/>
            <p:nvPr/>
          </p:nvSpPr>
          <p:spPr>
            <a:xfrm>
              <a:off x="3001915" y="3566352"/>
              <a:ext cx="51577" cy="17291"/>
            </a:xfrm>
            <a:custGeom>
              <a:rect b="b" l="l" r="r" t="t"/>
              <a:pathLst>
                <a:path extrusionOk="0" h="234" w="698">
                  <a:moveTo>
                    <a:pt x="362" y="0"/>
                  </a:moveTo>
                  <a:cubicBezTo>
                    <a:pt x="275" y="0"/>
                    <a:pt x="214" y="20"/>
                    <a:pt x="148" y="61"/>
                  </a:cubicBezTo>
                  <a:cubicBezTo>
                    <a:pt x="128" y="81"/>
                    <a:pt x="107" y="107"/>
                    <a:pt x="87" y="127"/>
                  </a:cubicBezTo>
                  <a:cubicBezTo>
                    <a:pt x="62" y="148"/>
                    <a:pt x="41" y="168"/>
                    <a:pt x="21" y="188"/>
                  </a:cubicBezTo>
                  <a:cubicBezTo>
                    <a:pt x="21" y="188"/>
                    <a:pt x="21" y="209"/>
                    <a:pt x="1" y="234"/>
                  </a:cubicBezTo>
                  <a:cubicBezTo>
                    <a:pt x="21" y="209"/>
                    <a:pt x="41" y="188"/>
                    <a:pt x="62" y="188"/>
                  </a:cubicBezTo>
                  <a:cubicBezTo>
                    <a:pt x="128" y="148"/>
                    <a:pt x="189" y="127"/>
                    <a:pt x="255" y="107"/>
                  </a:cubicBezTo>
                  <a:cubicBezTo>
                    <a:pt x="296" y="81"/>
                    <a:pt x="316" y="81"/>
                    <a:pt x="362" y="81"/>
                  </a:cubicBezTo>
                  <a:cubicBezTo>
                    <a:pt x="402" y="81"/>
                    <a:pt x="423" y="81"/>
                    <a:pt x="469" y="107"/>
                  </a:cubicBezTo>
                  <a:cubicBezTo>
                    <a:pt x="530" y="107"/>
                    <a:pt x="596" y="148"/>
                    <a:pt x="636" y="168"/>
                  </a:cubicBezTo>
                  <a:cubicBezTo>
                    <a:pt x="657" y="188"/>
                    <a:pt x="677" y="188"/>
                    <a:pt x="697" y="209"/>
                  </a:cubicBezTo>
                  <a:cubicBezTo>
                    <a:pt x="677" y="168"/>
                    <a:pt x="636" y="127"/>
                    <a:pt x="596" y="81"/>
                  </a:cubicBezTo>
                  <a:cubicBezTo>
                    <a:pt x="530" y="20"/>
                    <a:pt x="443" y="0"/>
                    <a:pt x="362"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0"/>
            <p:cNvSpPr/>
            <p:nvPr/>
          </p:nvSpPr>
          <p:spPr>
            <a:xfrm>
              <a:off x="2846667" y="3425366"/>
              <a:ext cx="77144" cy="122883"/>
            </a:xfrm>
            <a:custGeom>
              <a:rect b="b" l="l" r="r" t="t"/>
              <a:pathLst>
                <a:path extrusionOk="0" h="1663" w="1044">
                  <a:moveTo>
                    <a:pt x="194" y="1"/>
                  </a:moveTo>
                  <a:cubicBezTo>
                    <a:pt x="153" y="1"/>
                    <a:pt x="108" y="21"/>
                    <a:pt x="67" y="41"/>
                  </a:cubicBezTo>
                  <a:cubicBezTo>
                    <a:pt x="67" y="41"/>
                    <a:pt x="47" y="41"/>
                    <a:pt x="26" y="62"/>
                  </a:cubicBezTo>
                  <a:cubicBezTo>
                    <a:pt x="26" y="62"/>
                    <a:pt x="26" y="82"/>
                    <a:pt x="1" y="82"/>
                  </a:cubicBezTo>
                  <a:lnTo>
                    <a:pt x="1" y="168"/>
                  </a:lnTo>
                  <a:cubicBezTo>
                    <a:pt x="1" y="209"/>
                    <a:pt x="1" y="234"/>
                    <a:pt x="26" y="275"/>
                  </a:cubicBezTo>
                  <a:cubicBezTo>
                    <a:pt x="26" y="296"/>
                    <a:pt x="47" y="316"/>
                    <a:pt x="67" y="336"/>
                  </a:cubicBezTo>
                  <a:cubicBezTo>
                    <a:pt x="108" y="382"/>
                    <a:pt x="153" y="402"/>
                    <a:pt x="194" y="443"/>
                  </a:cubicBezTo>
                  <a:cubicBezTo>
                    <a:pt x="235" y="463"/>
                    <a:pt x="301" y="489"/>
                    <a:pt x="342" y="530"/>
                  </a:cubicBezTo>
                  <a:cubicBezTo>
                    <a:pt x="382" y="550"/>
                    <a:pt x="428" y="570"/>
                    <a:pt x="469" y="616"/>
                  </a:cubicBezTo>
                  <a:cubicBezTo>
                    <a:pt x="469" y="616"/>
                    <a:pt x="469" y="636"/>
                    <a:pt x="489" y="636"/>
                  </a:cubicBezTo>
                  <a:lnTo>
                    <a:pt x="489" y="657"/>
                  </a:lnTo>
                  <a:lnTo>
                    <a:pt x="489" y="677"/>
                  </a:lnTo>
                  <a:cubicBezTo>
                    <a:pt x="469" y="697"/>
                    <a:pt x="469" y="718"/>
                    <a:pt x="448" y="743"/>
                  </a:cubicBezTo>
                  <a:lnTo>
                    <a:pt x="448" y="784"/>
                  </a:lnTo>
                  <a:cubicBezTo>
                    <a:pt x="428" y="784"/>
                    <a:pt x="428" y="804"/>
                    <a:pt x="428" y="804"/>
                  </a:cubicBezTo>
                  <a:cubicBezTo>
                    <a:pt x="428" y="825"/>
                    <a:pt x="428" y="845"/>
                    <a:pt x="408" y="845"/>
                  </a:cubicBezTo>
                  <a:lnTo>
                    <a:pt x="408" y="911"/>
                  </a:lnTo>
                  <a:cubicBezTo>
                    <a:pt x="408" y="931"/>
                    <a:pt x="428" y="952"/>
                    <a:pt x="428" y="972"/>
                  </a:cubicBezTo>
                  <a:cubicBezTo>
                    <a:pt x="428" y="997"/>
                    <a:pt x="448" y="1038"/>
                    <a:pt x="469" y="1059"/>
                  </a:cubicBezTo>
                  <a:cubicBezTo>
                    <a:pt x="509" y="1099"/>
                    <a:pt x="555" y="1125"/>
                    <a:pt x="596" y="1125"/>
                  </a:cubicBezTo>
                  <a:cubicBezTo>
                    <a:pt x="637" y="1145"/>
                    <a:pt x="662" y="1165"/>
                    <a:pt x="703" y="1165"/>
                  </a:cubicBezTo>
                  <a:cubicBezTo>
                    <a:pt x="703" y="1186"/>
                    <a:pt x="703" y="1186"/>
                    <a:pt x="723" y="1186"/>
                  </a:cubicBezTo>
                  <a:lnTo>
                    <a:pt x="723" y="1206"/>
                  </a:lnTo>
                  <a:cubicBezTo>
                    <a:pt x="723" y="1226"/>
                    <a:pt x="743" y="1226"/>
                    <a:pt x="743" y="1252"/>
                  </a:cubicBezTo>
                  <a:cubicBezTo>
                    <a:pt x="743" y="1293"/>
                    <a:pt x="723" y="1333"/>
                    <a:pt x="723" y="1379"/>
                  </a:cubicBezTo>
                  <a:cubicBezTo>
                    <a:pt x="723" y="1420"/>
                    <a:pt x="743" y="1481"/>
                    <a:pt x="764" y="1547"/>
                  </a:cubicBezTo>
                  <a:cubicBezTo>
                    <a:pt x="764" y="1567"/>
                    <a:pt x="764" y="1588"/>
                    <a:pt x="789" y="1608"/>
                  </a:cubicBezTo>
                  <a:cubicBezTo>
                    <a:pt x="789" y="1633"/>
                    <a:pt x="810" y="1633"/>
                    <a:pt x="830" y="1654"/>
                  </a:cubicBezTo>
                  <a:cubicBezTo>
                    <a:pt x="842" y="1660"/>
                    <a:pt x="854" y="1662"/>
                    <a:pt x="866" y="1662"/>
                  </a:cubicBezTo>
                  <a:cubicBezTo>
                    <a:pt x="895" y="1662"/>
                    <a:pt x="922" y="1648"/>
                    <a:pt x="937" y="1633"/>
                  </a:cubicBezTo>
                  <a:cubicBezTo>
                    <a:pt x="977" y="1588"/>
                    <a:pt x="998" y="1547"/>
                    <a:pt x="1018" y="1481"/>
                  </a:cubicBezTo>
                  <a:cubicBezTo>
                    <a:pt x="1018" y="1460"/>
                    <a:pt x="1044" y="1440"/>
                    <a:pt x="1044" y="1399"/>
                  </a:cubicBezTo>
                  <a:lnTo>
                    <a:pt x="1044" y="1399"/>
                  </a:lnTo>
                  <a:cubicBezTo>
                    <a:pt x="1018" y="1420"/>
                    <a:pt x="1018" y="1440"/>
                    <a:pt x="998" y="1460"/>
                  </a:cubicBezTo>
                  <a:cubicBezTo>
                    <a:pt x="977" y="1506"/>
                    <a:pt x="957" y="1547"/>
                    <a:pt x="916" y="1567"/>
                  </a:cubicBezTo>
                  <a:cubicBezTo>
                    <a:pt x="916" y="1588"/>
                    <a:pt x="916" y="1588"/>
                    <a:pt x="891" y="1588"/>
                  </a:cubicBezTo>
                  <a:lnTo>
                    <a:pt x="891" y="1608"/>
                  </a:lnTo>
                  <a:lnTo>
                    <a:pt x="871" y="1608"/>
                  </a:lnTo>
                  <a:cubicBezTo>
                    <a:pt x="871" y="1588"/>
                    <a:pt x="850" y="1588"/>
                    <a:pt x="850" y="1567"/>
                  </a:cubicBezTo>
                  <a:lnTo>
                    <a:pt x="850" y="1547"/>
                  </a:lnTo>
                  <a:cubicBezTo>
                    <a:pt x="830" y="1506"/>
                    <a:pt x="830" y="1460"/>
                    <a:pt x="830" y="1420"/>
                  </a:cubicBezTo>
                  <a:lnTo>
                    <a:pt x="830" y="1272"/>
                  </a:lnTo>
                  <a:lnTo>
                    <a:pt x="830" y="1165"/>
                  </a:lnTo>
                  <a:cubicBezTo>
                    <a:pt x="810" y="1145"/>
                    <a:pt x="810" y="1125"/>
                    <a:pt x="789" y="1125"/>
                  </a:cubicBezTo>
                  <a:cubicBezTo>
                    <a:pt x="743" y="1059"/>
                    <a:pt x="682" y="1038"/>
                    <a:pt x="616" y="997"/>
                  </a:cubicBezTo>
                  <a:lnTo>
                    <a:pt x="596" y="997"/>
                  </a:lnTo>
                  <a:lnTo>
                    <a:pt x="596" y="972"/>
                  </a:lnTo>
                  <a:lnTo>
                    <a:pt x="596" y="952"/>
                  </a:lnTo>
                  <a:lnTo>
                    <a:pt x="576" y="931"/>
                  </a:lnTo>
                  <a:lnTo>
                    <a:pt x="596" y="911"/>
                  </a:lnTo>
                  <a:lnTo>
                    <a:pt x="596" y="891"/>
                  </a:lnTo>
                  <a:cubicBezTo>
                    <a:pt x="616" y="870"/>
                    <a:pt x="616" y="845"/>
                    <a:pt x="616" y="845"/>
                  </a:cubicBezTo>
                  <a:lnTo>
                    <a:pt x="616" y="825"/>
                  </a:lnTo>
                  <a:cubicBezTo>
                    <a:pt x="637" y="804"/>
                    <a:pt x="637" y="764"/>
                    <a:pt x="637" y="743"/>
                  </a:cubicBezTo>
                  <a:lnTo>
                    <a:pt x="637" y="657"/>
                  </a:lnTo>
                  <a:cubicBezTo>
                    <a:pt x="637" y="636"/>
                    <a:pt x="616" y="591"/>
                    <a:pt x="616" y="570"/>
                  </a:cubicBezTo>
                  <a:cubicBezTo>
                    <a:pt x="596" y="550"/>
                    <a:pt x="555" y="530"/>
                    <a:pt x="535" y="509"/>
                  </a:cubicBezTo>
                  <a:cubicBezTo>
                    <a:pt x="469" y="463"/>
                    <a:pt x="428" y="443"/>
                    <a:pt x="362" y="402"/>
                  </a:cubicBezTo>
                  <a:cubicBezTo>
                    <a:pt x="301" y="382"/>
                    <a:pt x="235" y="362"/>
                    <a:pt x="174" y="316"/>
                  </a:cubicBezTo>
                  <a:cubicBezTo>
                    <a:pt x="153" y="296"/>
                    <a:pt x="128" y="275"/>
                    <a:pt x="108" y="275"/>
                  </a:cubicBezTo>
                  <a:cubicBezTo>
                    <a:pt x="87" y="255"/>
                    <a:pt x="87" y="234"/>
                    <a:pt x="67" y="234"/>
                  </a:cubicBezTo>
                  <a:cubicBezTo>
                    <a:pt x="67" y="209"/>
                    <a:pt x="67" y="189"/>
                    <a:pt x="47" y="168"/>
                  </a:cubicBezTo>
                  <a:lnTo>
                    <a:pt x="47" y="128"/>
                  </a:lnTo>
                  <a:lnTo>
                    <a:pt x="47" y="107"/>
                  </a:lnTo>
                  <a:cubicBezTo>
                    <a:pt x="47" y="82"/>
                    <a:pt x="67" y="82"/>
                    <a:pt x="67" y="82"/>
                  </a:cubicBezTo>
                  <a:lnTo>
                    <a:pt x="67" y="62"/>
                  </a:lnTo>
                  <a:cubicBezTo>
                    <a:pt x="87" y="62"/>
                    <a:pt x="108" y="41"/>
                    <a:pt x="128" y="41"/>
                  </a:cubicBezTo>
                  <a:cubicBezTo>
                    <a:pt x="128" y="21"/>
                    <a:pt x="153" y="21"/>
                    <a:pt x="174" y="21"/>
                  </a:cubicBezTo>
                  <a:cubicBezTo>
                    <a:pt x="194" y="1"/>
                    <a:pt x="214" y="1"/>
                    <a:pt x="235"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0"/>
            <p:cNvSpPr/>
            <p:nvPr/>
          </p:nvSpPr>
          <p:spPr>
            <a:xfrm>
              <a:off x="3124059" y="3392262"/>
              <a:ext cx="65838" cy="145938"/>
            </a:xfrm>
            <a:custGeom>
              <a:rect b="b" l="l" r="r" t="t"/>
              <a:pathLst>
                <a:path extrusionOk="0" h="1975" w="891">
                  <a:moveTo>
                    <a:pt x="1" y="1634"/>
                  </a:moveTo>
                  <a:lnTo>
                    <a:pt x="1" y="1654"/>
                  </a:lnTo>
                  <a:cubicBezTo>
                    <a:pt x="2" y="1655"/>
                    <a:pt x="2" y="1657"/>
                    <a:pt x="3" y="1658"/>
                  </a:cubicBezTo>
                  <a:lnTo>
                    <a:pt x="3" y="1658"/>
                  </a:lnTo>
                  <a:cubicBezTo>
                    <a:pt x="2" y="1651"/>
                    <a:pt x="1" y="1642"/>
                    <a:pt x="1" y="1634"/>
                  </a:cubicBezTo>
                  <a:close/>
                  <a:moveTo>
                    <a:pt x="637" y="1"/>
                  </a:moveTo>
                  <a:cubicBezTo>
                    <a:pt x="469" y="67"/>
                    <a:pt x="362" y="194"/>
                    <a:pt x="255" y="342"/>
                  </a:cubicBezTo>
                  <a:cubicBezTo>
                    <a:pt x="316" y="276"/>
                    <a:pt x="382" y="215"/>
                    <a:pt x="443" y="174"/>
                  </a:cubicBezTo>
                  <a:cubicBezTo>
                    <a:pt x="509" y="148"/>
                    <a:pt x="570" y="128"/>
                    <a:pt x="637" y="108"/>
                  </a:cubicBezTo>
                  <a:cubicBezTo>
                    <a:pt x="657" y="87"/>
                    <a:pt x="657" y="87"/>
                    <a:pt x="677" y="87"/>
                  </a:cubicBezTo>
                  <a:cubicBezTo>
                    <a:pt x="698" y="87"/>
                    <a:pt x="723" y="87"/>
                    <a:pt x="743" y="108"/>
                  </a:cubicBezTo>
                  <a:cubicBezTo>
                    <a:pt x="743" y="128"/>
                    <a:pt x="743" y="128"/>
                    <a:pt x="764" y="148"/>
                  </a:cubicBezTo>
                  <a:cubicBezTo>
                    <a:pt x="764" y="174"/>
                    <a:pt x="743" y="215"/>
                    <a:pt x="743" y="235"/>
                  </a:cubicBezTo>
                  <a:cubicBezTo>
                    <a:pt x="723" y="301"/>
                    <a:pt x="698" y="342"/>
                    <a:pt x="677" y="403"/>
                  </a:cubicBezTo>
                  <a:cubicBezTo>
                    <a:pt x="637" y="469"/>
                    <a:pt x="596" y="510"/>
                    <a:pt x="530" y="576"/>
                  </a:cubicBezTo>
                  <a:cubicBezTo>
                    <a:pt x="489" y="616"/>
                    <a:pt x="469" y="657"/>
                    <a:pt x="423" y="703"/>
                  </a:cubicBezTo>
                  <a:cubicBezTo>
                    <a:pt x="403" y="744"/>
                    <a:pt x="382" y="784"/>
                    <a:pt x="362" y="830"/>
                  </a:cubicBezTo>
                  <a:cubicBezTo>
                    <a:pt x="342" y="891"/>
                    <a:pt x="342" y="957"/>
                    <a:pt x="342" y="998"/>
                  </a:cubicBezTo>
                  <a:cubicBezTo>
                    <a:pt x="342" y="1039"/>
                    <a:pt x="362" y="1064"/>
                    <a:pt x="362" y="1105"/>
                  </a:cubicBezTo>
                  <a:cubicBezTo>
                    <a:pt x="382" y="1125"/>
                    <a:pt x="382" y="1145"/>
                    <a:pt x="403" y="1166"/>
                  </a:cubicBezTo>
                  <a:lnTo>
                    <a:pt x="403" y="1232"/>
                  </a:lnTo>
                  <a:lnTo>
                    <a:pt x="403" y="1252"/>
                  </a:lnTo>
                  <a:cubicBezTo>
                    <a:pt x="382" y="1273"/>
                    <a:pt x="382" y="1273"/>
                    <a:pt x="362" y="1293"/>
                  </a:cubicBezTo>
                  <a:cubicBezTo>
                    <a:pt x="342" y="1293"/>
                    <a:pt x="316" y="1293"/>
                    <a:pt x="296" y="1318"/>
                  </a:cubicBezTo>
                  <a:cubicBezTo>
                    <a:pt x="255" y="1339"/>
                    <a:pt x="214" y="1359"/>
                    <a:pt x="189" y="1400"/>
                  </a:cubicBezTo>
                  <a:cubicBezTo>
                    <a:pt x="169" y="1445"/>
                    <a:pt x="169" y="1486"/>
                    <a:pt x="169" y="1507"/>
                  </a:cubicBezTo>
                  <a:cubicBezTo>
                    <a:pt x="148" y="1573"/>
                    <a:pt x="148" y="1613"/>
                    <a:pt x="169" y="1654"/>
                  </a:cubicBezTo>
                  <a:cubicBezTo>
                    <a:pt x="169" y="1700"/>
                    <a:pt x="189" y="1720"/>
                    <a:pt x="189" y="1761"/>
                  </a:cubicBezTo>
                  <a:cubicBezTo>
                    <a:pt x="214" y="1802"/>
                    <a:pt x="214" y="1847"/>
                    <a:pt x="214" y="1868"/>
                  </a:cubicBezTo>
                  <a:lnTo>
                    <a:pt x="169" y="1868"/>
                  </a:lnTo>
                  <a:cubicBezTo>
                    <a:pt x="148" y="1847"/>
                    <a:pt x="128" y="1847"/>
                    <a:pt x="128" y="1827"/>
                  </a:cubicBezTo>
                  <a:cubicBezTo>
                    <a:pt x="88" y="1782"/>
                    <a:pt x="43" y="1723"/>
                    <a:pt x="3" y="1658"/>
                  </a:cubicBezTo>
                  <a:lnTo>
                    <a:pt x="3" y="1658"/>
                  </a:lnTo>
                  <a:cubicBezTo>
                    <a:pt x="9" y="1685"/>
                    <a:pt x="21" y="1704"/>
                    <a:pt x="21" y="1720"/>
                  </a:cubicBezTo>
                  <a:cubicBezTo>
                    <a:pt x="41" y="1741"/>
                    <a:pt x="41" y="1761"/>
                    <a:pt x="41" y="1802"/>
                  </a:cubicBezTo>
                  <a:cubicBezTo>
                    <a:pt x="62" y="1827"/>
                    <a:pt x="62" y="1868"/>
                    <a:pt x="87" y="1888"/>
                  </a:cubicBezTo>
                  <a:cubicBezTo>
                    <a:pt x="128" y="1929"/>
                    <a:pt x="169" y="1975"/>
                    <a:pt x="235" y="1975"/>
                  </a:cubicBezTo>
                  <a:cubicBezTo>
                    <a:pt x="275" y="1975"/>
                    <a:pt x="316" y="1954"/>
                    <a:pt x="316" y="1908"/>
                  </a:cubicBezTo>
                  <a:cubicBezTo>
                    <a:pt x="342" y="1868"/>
                    <a:pt x="342" y="1802"/>
                    <a:pt x="342" y="1761"/>
                  </a:cubicBezTo>
                  <a:lnTo>
                    <a:pt x="342" y="1654"/>
                  </a:lnTo>
                  <a:lnTo>
                    <a:pt x="342" y="1573"/>
                  </a:lnTo>
                  <a:cubicBezTo>
                    <a:pt x="342" y="1547"/>
                    <a:pt x="362" y="1527"/>
                    <a:pt x="362" y="1507"/>
                  </a:cubicBezTo>
                  <a:cubicBezTo>
                    <a:pt x="382" y="1507"/>
                    <a:pt x="382" y="1486"/>
                    <a:pt x="403" y="1486"/>
                  </a:cubicBezTo>
                  <a:cubicBezTo>
                    <a:pt x="423" y="1486"/>
                    <a:pt x="443" y="1466"/>
                    <a:pt x="469" y="1466"/>
                  </a:cubicBezTo>
                  <a:cubicBezTo>
                    <a:pt x="489" y="1445"/>
                    <a:pt x="509" y="1420"/>
                    <a:pt x="509" y="1420"/>
                  </a:cubicBezTo>
                  <a:cubicBezTo>
                    <a:pt x="530" y="1379"/>
                    <a:pt x="550" y="1359"/>
                    <a:pt x="570" y="1339"/>
                  </a:cubicBezTo>
                  <a:cubicBezTo>
                    <a:pt x="596" y="1318"/>
                    <a:pt x="596" y="1273"/>
                    <a:pt x="596" y="1252"/>
                  </a:cubicBezTo>
                  <a:lnTo>
                    <a:pt x="596" y="1191"/>
                  </a:lnTo>
                  <a:lnTo>
                    <a:pt x="596" y="1105"/>
                  </a:lnTo>
                  <a:cubicBezTo>
                    <a:pt x="596" y="1084"/>
                    <a:pt x="596" y="1084"/>
                    <a:pt x="570" y="1064"/>
                  </a:cubicBezTo>
                  <a:lnTo>
                    <a:pt x="570" y="1018"/>
                  </a:lnTo>
                  <a:cubicBezTo>
                    <a:pt x="550" y="998"/>
                    <a:pt x="550" y="978"/>
                    <a:pt x="550" y="957"/>
                  </a:cubicBezTo>
                  <a:cubicBezTo>
                    <a:pt x="550" y="937"/>
                    <a:pt x="550" y="911"/>
                    <a:pt x="570" y="911"/>
                  </a:cubicBezTo>
                  <a:cubicBezTo>
                    <a:pt x="570" y="871"/>
                    <a:pt x="596" y="830"/>
                    <a:pt x="616" y="810"/>
                  </a:cubicBezTo>
                  <a:cubicBezTo>
                    <a:pt x="657" y="744"/>
                    <a:pt x="677" y="682"/>
                    <a:pt x="723" y="637"/>
                  </a:cubicBezTo>
                  <a:cubicBezTo>
                    <a:pt x="764" y="576"/>
                    <a:pt x="804" y="530"/>
                    <a:pt x="825" y="469"/>
                  </a:cubicBezTo>
                  <a:cubicBezTo>
                    <a:pt x="850" y="428"/>
                    <a:pt x="850" y="382"/>
                    <a:pt x="871" y="342"/>
                  </a:cubicBezTo>
                  <a:cubicBezTo>
                    <a:pt x="871" y="276"/>
                    <a:pt x="891" y="235"/>
                    <a:pt x="891" y="194"/>
                  </a:cubicBezTo>
                  <a:cubicBezTo>
                    <a:pt x="891" y="174"/>
                    <a:pt x="891" y="128"/>
                    <a:pt x="871" y="87"/>
                  </a:cubicBezTo>
                  <a:cubicBezTo>
                    <a:pt x="871" y="67"/>
                    <a:pt x="850" y="47"/>
                    <a:pt x="825" y="21"/>
                  </a:cubicBezTo>
                  <a:cubicBezTo>
                    <a:pt x="825" y="1"/>
                    <a:pt x="804" y="1"/>
                    <a:pt x="784"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0"/>
            <p:cNvSpPr/>
            <p:nvPr/>
          </p:nvSpPr>
          <p:spPr>
            <a:xfrm>
              <a:off x="2944057" y="3572337"/>
              <a:ext cx="32734" cy="45518"/>
            </a:xfrm>
            <a:custGeom>
              <a:rect b="b" l="l" r="r" t="t"/>
              <a:pathLst>
                <a:path extrusionOk="0" h="616" w="443">
                  <a:moveTo>
                    <a:pt x="382" y="0"/>
                  </a:moveTo>
                  <a:cubicBezTo>
                    <a:pt x="361" y="87"/>
                    <a:pt x="316" y="173"/>
                    <a:pt x="275" y="280"/>
                  </a:cubicBezTo>
                  <a:cubicBezTo>
                    <a:pt x="255" y="321"/>
                    <a:pt x="234" y="362"/>
                    <a:pt x="188" y="407"/>
                  </a:cubicBezTo>
                  <a:cubicBezTo>
                    <a:pt x="168" y="428"/>
                    <a:pt x="148" y="468"/>
                    <a:pt x="127" y="509"/>
                  </a:cubicBezTo>
                  <a:cubicBezTo>
                    <a:pt x="82" y="555"/>
                    <a:pt x="41" y="575"/>
                    <a:pt x="0" y="616"/>
                  </a:cubicBezTo>
                  <a:cubicBezTo>
                    <a:pt x="41" y="616"/>
                    <a:pt x="61" y="616"/>
                    <a:pt x="82" y="596"/>
                  </a:cubicBezTo>
                  <a:cubicBezTo>
                    <a:pt x="168" y="596"/>
                    <a:pt x="234" y="575"/>
                    <a:pt x="275" y="509"/>
                  </a:cubicBezTo>
                  <a:cubicBezTo>
                    <a:pt x="361" y="448"/>
                    <a:pt x="402" y="362"/>
                    <a:pt x="422" y="280"/>
                  </a:cubicBezTo>
                  <a:cubicBezTo>
                    <a:pt x="443" y="173"/>
                    <a:pt x="422" y="87"/>
                    <a:pt x="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0"/>
            <p:cNvSpPr/>
            <p:nvPr/>
          </p:nvSpPr>
          <p:spPr>
            <a:xfrm>
              <a:off x="3074108" y="3580243"/>
              <a:ext cx="29779" cy="38202"/>
            </a:xfrm>
            <a:custGeom>
              <a:rect b="b" l="l" r="r" t="t"/>
              <a:pathLst>
                <a:path extrusionOk="0" h="517" w="403">
                  <a:moveTo>
                    <a:pt x="61" y="0"/>
                  </a:moveTo>
                  <a:cubicBezTo>
                    <a:pt x="21" y="46"/>
                    <a:pt x="0" y="127"/>
                    <a:pt x="0" y="194"/>
                  </a:cubicBezTo>
                  <a:cubicBezTo>
                    <a:pt x="21" y="300"/>
                    <a:pt x="61" y="382"/>
                    <a:pt x="127" y="448"/>
                  </a:cubicBezTo>
                  <a:cubicBezTo>
                    <a:pt x="188" y="494"/>
                    <a:pt x="264" y="517"/>
                    <a:pt x="334" y="517"/>
                  </a:cubicBezTo>
                  <a:cubicBezTo>
                    <a:pt x="358" y="517"/>
                    <a:pt x="380" y="514"/>
                    <a:pt x="402" y="509"/>
                  </a:cubicBezTo>
                  <a:lnTo>
                    <a:pt x="402" y="489"/>
                  </a:lnTo>
                  <a:cubicBezTo>
                    <a:pt x="382" y="489"/>
                    <a:pt x="356" y="468"/>
                    <a:pt x="336" y="448"/>
                  </a:cubicBezTo>
                  <a:cubicBezTo>
                    <a:pt x="295" y="402"/>
                    <a:pt x="255" y="361"/>
                    <a:pt x="229" y="321"/>
                  </a:cubicBezTo>
                  <a:cubicBezTo>
                    <a:pt x="168" y="214"/>
                    <a:pt x="102" y="107"/>
                    <a:pt x="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0"/>
            <p:cNvSpPr/>
            <p:nvPr/>
          </p:nvSpPr>
          <p:spPr>
            <a:xfrm>
              <a:off x="3019206" y="3478346"/>
              <a:ext cx="15517" cy="14409"/>
            </a:xfrm>
            <a:custGeom>
              <a:rect b="b" l="l" r="r" t="t"/>
              <a:pathLst>
                <a:path extrusionOk="0" h="195" w="210">
                  <a:moveTo>
                    <a:pt x="82" y="1"/>
                  </a:moveTo>
                  <a:cubicBezTo>
                    <a:pt x="62" y="1"/>
                    <a:pt x="41" y="1"/>
                    <a:pt x="41" y="26"/>
                  </a:cubicBezTo>
                  <a:cubicBezTo>
                    <a:pt x="21" y="47"/>
                    <a:pt x="1" y="67"/>
                    <a:pt x="1" y="87"/>
                  </a:cubicBezTo>
                  <a:cubicBezTo>
                    <a:pt x="1" y="108"/>
                    <a:pt x="1" y="153"/>
                    <a:pt x="21" y="174"/>
                  </a:cubicBezTo>
                  <a:cubicBezTo>
                    <a:pt x="21" y="174"/>
                    <a:pt x="62" y="194"/>
                    <a:pt x="82" y="194"/>
                  </a:cubicBezTo>
                  <a:lnTo>
                    <a:pt x="107" y="194"/>
                  </a:lnTo>
                  <a:cubicBezTo>
                    <a:pt x="128" y="194"/>
                    <a:pt x="148" y="194"/>
                    <a:pt x="168" y="174"/>
                  </a:cubicBezTo>
                  <a:cubicBezTo>
                    <a:pt x="189" y="174"/>
                    <a:pt x="189" y="128"/>
                    <a:pt x="189" y="108"/>
                  </a:cubicBezTo>
                  <a:cubicBezTo>
                    <a:pt x="209" y="87"/>
                    <a:pt x="189" y="67"/>
                    <a:pt x="168" y="47"/>
                  </a:cubicBezTo>
                  <a:cubicBezTo>
                    <a:pt x="168" y="26"/>
                    <a:pt x="128" y="1"/>
                    <a:pt x="107"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0"/>
            <p:cNvSpPr/>
            <p:nvPr/>
          </p:nvSpPr>
          <p:spPr>
            <a:xfrm>
              <a:off x="2989501" y="3428396"/>
              <a:ext cx="4581" cy="3030"/>
            </a:xfrm>
            <a:custGeom>
              <a:rect b="b" l="l" r="r" t="t"/>
              <a:pathLst>
                <a:path extrusionOk="0" h="41" w="62">
                  <a:moveTo>
                    <a:pt x="21" y="0"/>
                  </a:moveTo>
                  <a:lnTo>
                    <a:pt x="1" y="21"/>
                  </a:lnTo>
                  <a:lnTo>
                    <a:pt x="21" y="41"/>
                  </a:lnTo>
                  <a:lnTo>
                    <a:pt x="41" y="41"/>
                  </a:lnTo>
                  <a:lnTo>
                    <a:pt x="62" y="21"/>
                  </a:lnTo>
                  <a:lnTo>
                    <a:pt x="41"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0"/>
            <p:cNvSpPr/>
            <p:nvPr/>
          </p:nvSpPr>
          <p:spPr>
            <a:xfrm>
              <a:off x="2983146" y="3420489"/>
              <a:ext cx="4581" cy="4951"/>
            </a:xfrm>
            <a:custGeom>
              <a:rect b="b" l="l" r="r" t="t"/>
              <a:pathLst>
                <a:path extrusionOk="0" h="67" w="62">
                  <a:moveTo>
                    <a:pt x="21" y="0"/>
                  </a:moveTo>
                  <a:lnTo>
                    <a:pt x="0" y="21"/>
                  </a:lnTo>
                  <a:lnTo>
                    <a:pt x="0" y="46"/>
                  </a:lnTo>
                  <a:lnTo>
                    <a:pt x="0" y="67"/>
                  </a:lnTo>
                  <a:lnTo>
                    <a:pt x="41" y="67"/>
                  </a:lnTo>
                  <a:lnTo>
                    <a:pt x="41" y="46"/>
                  </a:lnTo>
                  <a:cubicBezTo>
                    <a:pt x="61" y="46"/>
                    <a:pt x="41" y="21"/>
                    <a:pt x="41" y="21"/>
                  </a:cubicBezTo>
                  <a:lnTo>
                    <a:pt x="21"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0"/>
            <p:cNvSpPr/>
            <p:nvPr/>
          </p:nvSpPr>
          <p:spPr>
            <a:xfrm>
              <a:off x="2975240" y="3414504"/>
              <a:ext cx="3103" cy="3030"/>
            </a:xfrm>
            <a:custGeom>
              <a:rect b="b" l="l" r="r" t="t"/>
              <a:pathLst>
                <a:path extrusionOk="0" h="41" w="42">
                  <a:moveTo>
                    <a:pt x="21" y="0"/>
                  </a:moveTo>
                  <a:lnTo>
                    <a:pt x="0" y="20"/>
                  </a:lnTo>
                  <a:lnTo>
                    <a:pt x="0" y="41"/>
                  </a:lnTo>
                  <a:lnTo>
                    <a:pt x="41" y="41"/>
                  </a:lnTo>
                  <a:lnTo>
                    <a:pt x="41" y="20"/>
                  </a:lnTo>
                  <a:lnTo>
                    <a:pt x="41"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0"/>
            <p:cNvSpPr/>
            <p:nvPr/>
          </p:nvSpPr>
          <p:spPr>
            <a:xfrm>
              <a:off x="2965856" y="3405046"/>
              <a:ext cx="3030" cy="4581"/>
            </a:xfrm>
            <a:custGeom>
              <a:rect b="b" l="l" r="r" t="t"/>
              <a:pathLst>
                <a:path extrusionOk="0" h="62" w="41">
                  <a:moveTo>
                    <a:pt x="21" y="1"/>
                  </a:moveTo>
                  <a:lnTo>
                    <a:pt x="0" y="21"/>
                  </a:lnTo>
                  <a:lnTo>
                    <a:pt x="0" y="42"/>
                  </a:lnTo>
                  <a:lnTo>
                    <a:pt x="0" y="62"/>
                  </a:lnTo>
                  <a:lnTo>
                    <a:pt x="41" y="62"/>
                  </a:lnTo>
                  <a:lnTo>
                    <a:pt x="41" y="42"/>
                  </a:lnTo>
                  <a:lnTo>
                    <a:pt x="41" y="21"/>
                  </a:lnTo>
                  <a:lnTo>
                    <a:pt x="21"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0"/>
            <p:cNvSpPr/>
            <p:nvPr/>
          </p:nvSpPr>
          <p:spPr>
            <a:xfrm>
              <a:off x="2959427" y="3395661"/>
              <a:ext cx="4951" cy="4581"/>
            </a:xfrm>
            <a:custGeom>
              <a:rect b="b" l="l" r="r" t="t"/>
              <a:pathLst>
                <a:path extrusionOk="0" h="62" w="67">
                  <a:moveTo>
                    <a:pt x="26" y="1"/>
                  </a:moveTo>
                  <a:cubicBezTo>
                    <a:pt x="1" y="21"/>
                    <a:pt x="1" y="21"/>
                    <a:pt x="1" y="41"/>
                  </a:cubicBezTo>
                  <a:lnTo>
                    <a:pt x="26" y="62"/>
                  </a:lnTo>
                  <a:lnTo>
                    <a:pt x="67" y="62"/>
                  </a:lnTo>
                  <a:lnTo>
                    <a:pt x="67" y="41"/>
                  </a:lnTo>
                  <a:lnTo>
                    <a:pt x="67" y="21"/>
                  </a:lnTo>
                  <a:cubicBezTo>
                    <a:pt x="67" y="1"/>
                    <a:pt x="47" y="1"/>
                    <a:pt x="47"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0"/>
            <p:cNvSpPr/>
            <p:nvPr/>
          </p:nvSpPr>
          <p:spPr>
            <a:xfrm>
              <a:off x="2997038" y="3433272"/>
              <a:ext cx="3473" cy="3103"/>
            </a:xfrm>
            <a:custGeom>
              <a:rect b="b" l="l" r="r" t="t"/>
              <a:pathLst>
                <a:path extrusionOk="0" h="42" w="47">
                  <a:moveTo>
                    <a:pt x="26" y="0"/>
                  </a:moveTo>
                  <a:lnTo>
                    <a:pt x="26" y="21"/>
                  </a:lnTo>
                  <a:lnTo>
                    <a:pt x="0" y="21"/>
                  </a:lnTo>
                  <a:lnTo>
                    <a:pt x="0" y="41"/>
                  </a:lnTo>
                  <a:lnTo>
                    <a:pt x="46" y="41"/>
                  </a:lnTo>
                  <a:lnTo>
                    <a:pt x="46" y="21"/>
                  </a:lnTo>
                  <a:lnTo>
                    <a:pt x="26"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0"/>
            <p:cNvSpPr/>
            <p:nvPr/>
          </p:nvSpPr>
          <p:spPr>
            <a:xfrm>
              <a:off x="3006423" y="3436302"/>
              <a:ext cx="4951" cy="6429"/>
            </a:xfrm>
            <a:custGeom>
              <a:rect b="b" l="l" r="r" t="t"/>
              <a:pathLst>
                <a:path extrusionOk="0" h="87" w="67">
                  <a:moveTo>
                    <a:pt x="46" y="0"/>
                  </a:moveTo>
                  <a:cubicBezTo>
                    <a:pt x="26" y="0"/>
                    <a:pt x="26" y="0"/>
                    <a:pt x="1" y="20"/>
                  </a:cubicBezTo>
                  <a:lnTo>
                    <a:pt x="1" y="41"/>
                  </a:lnTo>
                  <a:lnTo>
                    <a:pt x="1" y="61"/>
                  </a:lnTo>
                  <a:lnTo>
                    <a:pt x="26" y="86"/>
                  </a:lnTo>
                  <a:cubicBezTo>
                    <a:pt x="46" y="86"/>
                    <a:pt x="46" y="86"/>
                    <a:pt x="46" y="61"/>
                  </a:cubicBezTo>
                  <a:cubicBezTo>
                    <a:pt x="67" y="61"/>
                    <a:pt x="67" y="61"/>
                    <a:pt x="67" y="41"/>
                  </a:cubicBezTo>
                  <a:lnTo>
                    <a:pt x="67" y="20"/>
                  </a:lnTo>
                  <a:cubicBezTo>
                    <a:pt x="46" y="20"/>
                    <a:pt x="46" y="0"/>
                    <a:pt x="46"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0"/>
            <p:cNvSpPr/>
            <p:nvPr/>
          </p:nvSpPr>
          <p:spPr>
            <a:xfrm>
              <a:off x="3017728" y="3444134"/>
              <a:ext cx="3030" cy="3103"/>
            </a:xfrm>
            <a:custGeom>
              <a:rect b="b" l="l" r="r" t="t"/>
              <a:pathLst>
                <a:path extrusionOk="0" h="42" w="41">
                  <a:moveTo>
                    <a:pt x="0" y="1"/>
                  </a:moveTo>
                  <a:lnTo>
                    <a:pt x="0" y="21"/>
                  </a:lnTo>
                  <a:lnTo>
                    <a:pt x="21" y="42"/>
                  </a:lnTo>
                  <a:lnTo>
                    <a:pt x="41" y="21"/>
                  </a:lnTo>
                  <a:lnTo>
                    <a:pt x="41"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0"/>
            <p:cNvSpPr/>
            <p:nvPr/>
          </p:nvSpPr>
          <p:spPr>
            <a:xfrm>
              <a:off x="3023713" y="3447164"/>
              <a:ext cx="4951" cy="4951"/>
            </a:xfrm>
            <a:custGeom>
              <a:rect b="b" l="l" r="r" t="t"/>
              <a:pathLst>
                <a:path extrusionOk="0" h="67" w="67">
                  <a:moveTo>
                    <a:pt x="21" y="1"/>
                  </a:moveTo>
                  <a:lnTo>
                    <a:pt x="21" y="21"/>
                  </a:lnTo>
                  <a:cubicBezTo>
                    <a:pt x="1" y="41"/>
                    <a:pt x="21" y="41"/>
                    <a:pt x="21" y="41"/>
                  </a:cubicBezTo>
                  <a:lnTo>
                    <a:pt x="46" y="67"/>
                  </a:lnTo>
                  <a:lnTo>
                    <a:pt x="67" y="67"/>
                  </a:lnTo>
                  <a:lnTo>
                    <a:pt x="67" y="41"/>
                  </a:lnTo>
                  <a:lnTo>
                    <a:pt x="67" y="21"/>
                  </a:lnTo>
                  <a:lnTo>
                    <a:pt x="46"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0"/>
            <p:cNvSpPr/>
            <p:nvPr/>
          </p:nvSpPr>
          <p:spPr>
            <a:xfrm>
              <a:off x="3033098" y="3442657"/>
              <a:ext cx="4951" cy="6059"/>
            </a:xfrm>
            <a:custGeom>
              <a:rect b="b" l="l" r="r" t="t"/>
              <a:pathLst>
                <a:path extrusionOk="0" h="82" w="67">
                  <a:moveTo>
                    <a:pt x="47" y="0"/>
                  </a:moveTo>
                  <a:cubicBezTo>
                    <a:pt x="21" y="0"/>
                    <a:pt x="21" y="21"/>
                    <a:pt x="21" y="21"/>
                  </a:cubicBezTo>
                  <a:cubicBezTo>
                    <a:pt x="1" y="21"/>
                    <a:pt x="1" y="21"/>
                    <a:pt x="1" y="41"/>
                  </a:cubicBezTo>
                  <a:lnTo>
                    <a:pt x="1" y="62"/>
                  </a:lnTo>
                  <a:cubicBezTo>
                    <a:pt x="21" y="62"/>
                    <a:pt x="21" y="82"/>
                    <a:pt x="21" y="82"/>
                  </a:cubicBezTo>
                  <a:cubicBezTo>
                    <a:pt x="47" y="82"/>
                    <a:pt x="47" y="62"/>
                    <a:pt x="67" y="62"/>
                  </a:cubicBezTo>
                  <a:lnTo>
                    <a:pt x="67" y="41"/>
                  </a:lnTo>
                  <a:lnTo>
                    <a:pt x="67" y="21"/>
                  </a:lnTo>
                  <a:lnTo>
                    <a:pt x="4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0"/>
            <p:cNvSpPr/>
            <p:nvPr/>
          </p:nvSpPr>
          <p:spPr>
            <a:xfrm>
              <a:off x="3042482" y="3436302"/>
              <a:ext cx="3473" cy="3030"/>
            </a:xfrm>
            <a:custGeom>
              <a:rect b="b" l="l" r="r" t="t"/>
              <a:pathLst>
                <a:path extrusionOk="0" h="41" w="47">
                  <a:moveTo>
                    <a:pt x="1" y="0"/>
                  </a:moveTo>
                  <a:lnTo>
                    <a:pt x="1" y="20"/>
                  </a:lnTo>
                  <a:lnTo>
                    <a:pt x="21" y="41"/>
                  </a:lnTo>
                  <a:lnTo>
                    <a:pt x="47" y="41"/>
                  </a:lnTo>
                  <a:lnTo>
                    <a:pt x="47" y="20"/>
                  </a:lnTo>
                  <a:lnTo>
                    <a:pt x="4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0"/>
            <p:cNvSpPr/>
            <p:nvPr/>
          </p:nvSpPr>
          <p:spPr>
            <a:xfrm>
              <a:off x="3047433" y="3423888"/>
              <a:ext cx="6059" cy="6059"/>
            </a:xfrm>
            <a:custGeom>
              <a:rect b="b" l="l" r="r" t="t"/>
              <a:pathLst>
                <a:path extrusionOk="0" h="82" w="82">
                  <a:moveTo>
                    <a:pt x="41" y="0"/>
                  </a:moveTo>
                  <a:lnTo>
                    <a:pt x="20" y="21"/>
                  </a:lnTo>
                  <a:lnTo>
                    <a:pt x="0" y="41"/>
                  </a:lnTo>
                  <a:cubicBezTo>
                    <a:pt x="0" y="61"/>
                    <a:pt x="0" y="61"/>
                    <a:pt x="20" y="61"/>
                  </a:cubicBezTo>
                  <a:cubicBezTo>
                    <a:pt x="20" y="82"/>
                    <a:pt x="20" y="82"/>
                    <a:pt x="41" y="82"/>
                  </a:cubicBezTo>
                  <a:lnTo>
                    <a:pt x="61" y="82"/>
                  </a:lnTo>
                  <a:lnTo>
                    <a:pt x="81" y="61"/>
                  </a:lnTo>
                  <a:lnTo>
                    <a:pt x="81" y="21"/>
                  </a:lnTo>
                  <a:cubicBezTo>
                    <a:pt x="61" y="21"/>
                    <a:pt x="61" y="0"/>
                    <a:pt x="41"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0"/>
            <p:cNvSpPr/>
            <p:nvPr/>
          </p:nvSpPr>
          <p:spPr>
            <a:xfrm>
              <a:off x="3055265" y="3415982"/>
              <a:ext cx="4581" cy="4581"/>
            </a:xfrm>
            <a:custGeom>
              <a:rect b="b" l="l" r="r" t="t"/>
              <a:pathLst>
                <a:path extrusionOk="0" h="62" w="62">
                  <a:moveTo>
                    <a:pt x="1" y="0"/>
                  </a:moveTo>
                  <a:lnTo>
                    <a:pt x="1" y="21"/>
                  </a:lnTo>
                  <a:lnTo>
                    <a:pt x="1" y="41"/>
                  </a:lnTo>
                  <a:lnTo>
                    <a:pt x="21" y="61"/>
                  </a:lnTo>
                  <a:lnTo>
                    <a:pt x="42" y="61"/>
                  </a:lnTo>
                  <a:cubicBezTo>
                    <a:pt x="42" y="41"/>
                    <a:pt x="62" y="41"/>
                    <a:pt x="62" y="41"/>
                  </a:cubicBezTo>
                  <a:lnTo>
                    <a:pt x="42" y="21"/>
                  </a:lnTo>
                  <a:lnTo>
                    <a:pt x="21"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0"/>
            <p:cNvSpPr/>
            <p:nvPr/>
          </p:nvSpPr>
          <p:spPr>
            <a:xfrm>
              <a:off x="3059773" y="3403198"/>
              <a:ext cx="5025" cy="4951"/>
            </a:xfrm>
            <a:custGeom>
              <a:rect b="b" l="l" r="r" t="t"/>
              <a:pathLst>
                <a:path extrusionOk="0" h="67" w="68">
                  <a:moveTo>
                    <a:pt x="21" y="0"/>
                  </a:moveTo>
                  <a:lnTo>
                    <a:pt x="1" y="26"/>
                  </a:lnTo>
                  <a:lnTo>
                    <a:pt x="1" y="46"/>
                  </a:lnTo>
                  <a:lnTo>
                    <a:pt x="1" y="67"/>
                  </a:lnTo>
                  <a:lnTo>
                    <a:pt x="42" y="67"/>
                  </a:lnTo>
                  <a:lnTo>
                    <a:pt x="67" y="46"/>
                  </a:lnTo>
                  <a:lnTo>
                    <a:pt x="42" y="26"/>
                  </a:lnTo>
                  <a:lnTo>
                    <a:pt x="21"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0"/>
            <p:cNvSpPr/>
            <p:nvPr/>
          </p:nvSpPr>
          <p:spPr>
            <a:xfrm>
              <a:off x="3062802" y="3395661"/>
              <a:ext cx="4951" cy="4581"/>
            </a:xfrm>
            <a:custGeom>
              <a:rect b="b" l="l" r="r" t="t"/>
              <a:pathLst>
                <a:path extrusionOk="0" h="62" w="67">
                  <a:moveTo>
                    <a:pt x="26" y="1"/>
                  </a:moveTo>
                  <a:cubicBezTo>
                    <a:pt x="26" y="1"/>
                    <a:pt x="26" y="21"/>
                    <a:pt x="1" y="21"/>
                  </a:cubicBezTo>
                  <a:lnTo>
                    <a:pt x="26" y="41"/>
                  </a:lnTo>
                  <a:cubicBezTo>
                    <a:pt x="26" y="41"/>
                    <a:pt x="26" y="62"/>
                    <a:pt x="46" y="62"/>
                  </a:cubicBezTo>
                  <a:lnTo>
                    <a:pt x="67" y="41"/>
                  </a:lnTo>
                  <a:lnTo>
                    <a:pt x="67" y="21"/>
                  </a:lnTo>
                  <a:lnTo>
                    <a:pt x="6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0"/>
            <p:cNvSpPr/>
            <p:nvPr/>
          </p:nvSpPr>
          <p:spPr>
            <a:xfrm>
              <a:off x="3067679" y="3386277"/>
              <a:ext cx="3103" cy="3103"/>
            </a:xfrm>
            <a:custGeom>
              <a:rect b="b" l="l" r="r" t="t"/>
              <a:pathLst>
                <a:path extrusionOk="0" h="42" w="42">
                  <a:moveTo>
                    <a:pt x="1" y="1"/>
                  </a:moveTo>
                  <a:lnTo>
                    <a:pt x="1" y="21"/>
                  </a:lnTo>
                  <a:lnTo>
                    <a:pt x="21" y="41"/>
                  </a:lnTo>
                  <a:lnTo>
                    <a:pt x="41" y="41"/>
                  </a:lnTo>
                  <a:lnTo>
                    <a:pt x="41" y="21"/>
                  </a:lnTo>
                  <a:lnTo>
                    <a:pt x="41"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0"/>
            <p:cNvSpPr/>
            <p:nvPr/>
          </p:nvSpPr>
          <p:spPr>
            <a:xfrm>
              <a:off x="2975240" y="3351696"/>
              <a:ext cx="75223" cy="17365"/>
            </a:xfrm>
            <a:custGeom>
              <a:rect b="b" l="l" r="r" t="t"/>
              <a:pathLst>
                <a:path extrusionOk="0" h="235" w="1018">
                  <a:moveTo>
                    <a:pt x="41" y="1"/>
                  </a:moveTo>
                  <a:cubicBezTo>
                    <a:pt x="21" y="1"/>
                    <a:pt x="21" y="1"/>
                    <a:pt x="21" y="21"/>
                  </a:cubicBezTo>
                  <a:cubicBezTo>
                    <a:pt x="0" y="21"/>
                    <a:pt x="0" y="41"/>
                    <a:pt x="21" y="62"/>
                  </a:cubicBezTo>
                  <a:cubicBezTo>
                    <a:pt x="41" y="62"/>
                    <a:pt x="67" y="87"/>
                    <a:pt x="87" y="107"/>
                  </a:cubicBezTo>
                  <a:cubicBezTo>
                    <a:pt x="107" y="128"/>
                    <a:pt x="128" y="128"/>
                    <a:pt x="148" y="148"/>
                  </a:cubicBezTo>
                  <a:cubicBezTo>
                    <a:pt x="168" y="168"/>
                    <a:pt x="194" y="168"/>
                    <a:pt x="234" y="189"/>
                  </a:cubicBezTo>
                  <a:lnTo>
                    <a:pt x="255" y="189"/>
                  </a:lnTo>
                  <a:lnTo>
                    <a:pt x="255" y="214"/>
                  </a:lnTo>
                  <a:lnTo>
                    <a:pt x="295" y="214"/>
                  </a:lnTo>
                  <a:cubicBezTo>
                    <a:pt x="321" y="214"/>
                    <a:pt x="341" y="214"/>
                    <a:pt x="341" y="235"/>
                  </a:cubicBezTo>
                  <a:lnTo>
                    <a:pt x="575" y="235"/>
                  </a:lnTo>
                  <a:cubicBezTo>
                    <a:pt x="596" y="235"/>
                    <a:pt x="616" y="235"/>
                    <a:pt x="636" y="214"/>
                  </a:cubicBezTo>
                  <a:lnTo>
                    <a:pt x="723" y="214"/>
                  </a:lnTo>
                  <a:cubicBezTo>
                    <a:pt x="743" y="189"/>
                    <a:pt x="763" y="189"/>
                    <a:pt x="784" y="189"/>
                  </a:cubicBezTo>
                  <a:cubicBezTo>
                    <a:pt x="804" y="168"/>
                    <a:pt x="830" y="168"/>
                    <a:pt x="850" y="148"/>
                  </a:cubicBezTo>
                  <a:cubicBezTo>
                    <a:pt x="870" y="148"/>
                    <a:pt x="891" y="148"/>
                    <a:pt x="911" y="128"/>
                  </a:cubicBezTo>
                  <a:cubicBezTo>
                    <a:pt x="931" y="128"/>
                    <a:pt x="931" y="128"/>
                    <a:pt x="957" y="107"/>
                  </a:cubicBezTo>
                  <a:cubicBezTo>
                    <a:pt x="957" y="107"/>
                    <a:pt x="977" y="107"/>
                    <a:pt x="977" y="87"/>
                  </a:cubicBezTo>
                  <a:lnTo>
                    <a:pt x="997" y="87"/>
                  </a:lnTo>
                  <a:lnTo>
                    <a:pt x="997" y="62"/>
                  </a:lnTo>
                  <a:cubicBezTo>
                    <a:pt x="1018" y="41"/>
                    <a:pt x="1018" y="41"/>
                    <a:pt x="1018" y="21"/>
                  </a:cubicBezTo>
                  <a:lnTo>
                    <a:pt x="997" y="21"/>
                  </a:lnTo>
                  <a:lnTo>
                    <a:pt x="977" y="41"/>
                  </a:lnTo>
                  <a:lnTo>
                    <a:pt x="957" y="62"/>
                  </a:lnTo>
                  <a:lnTo>
                    <a:pt x="931" y="87"/>
                  </a:lnTo>
                  <a:cubicBezTo>
                    <a:pt x="911" y="87"/>
                    <a:pt x="891" y="87"/>
                    <a:pt x="891" y="107"/>
                  </a:cubicBezTo>
                  <a:cubicBezTo>
                    <a:pt x="870" y="107"/>
                    <a:pt x="850" y="107"/>
                    <a:pt x="830" y="128"/>
                  </a:cubicBezTo>
                  <a:lnTo>
                    <a:pt x="763" y="128"/>
                  </a:lnTo>
                  <a:cubicBezTo>
                    <a:pt x="743" y="148"/>
                    <a:pt x="723" y="148"/>
                    <a:pt x="702" y="148"/>
                  </a:cubicBezTo>
                  <a:cubicBezTo>
                    <a:pt x="677" y="148"/>
                    <a:pt x="677" y="168"/>
                    <a:pt x="657" y="168"/>
                  </a:cubicBezTo>
                  <a:lnTo>
                    <a:pt x="596" y="168"/>
                  </a:lnTo>
                  <a:cubicBezTo>
                    <a:pt x="550" y="168"/>
                    <a:pt x="489" y="189"/>
                    <a:pt x="448" y="189"/>
                  </a:cubicBezTo>
                  <a:cubicBezTo>
                    <a:pt x="423" y="189"/>
                    <a:pt x="402" y="168"/>
                    <a:pt x="382" y="168"/>
                  </a:cubicBezTo>
                  <a:lnTo>
                    <a:pt x="321" y="168"/>
                  </a:lnTo>
                  <a:cubicBezTo>
                    <a:pt x="321" y="148"/>
                    <a:pt x="295" y="148"/>
                    <a:pt x="275" y="148"/>
                  </a:cubicBezTo>
                  <a:cubicBezTo>
                    <a:pt x="275" y="148"/>
                    <a:pt x="255" y="148"/>
                    <a:pt x="255" y="128"/>
                  </a:cubicBezTo>
                  <a:cubicBezTo>
                    <a:pt x="234" y="128"/>
                    <a:pt x="214" y="128"/>
                    <a:pt x="194" y="107"/>
                  </a:cubicBezTo>
                  <a:cubicBezTo>
                    <a:pt x="168" y="87"/>
                    <a:pt x="128" y="62"/>
                    <a:pt x="107" y="62"/>
                  </a:cubicBezTo>
                  <a:cubicBezTo>
                    <a:pt x="87" y="41"/>
                    <a:pt x="67" y="21"/>
                    <a:pt x="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0"/>
            <p:cNvSpPr/>
            <p:nvPr/>
          </p:nvSpPr>
          <p:spPr>
            <a:xfrm>
              <a:off x="2989501" y="3296794"/>
              <a:ext cx="42193" cy="7980"/>
            </a:xfrm>
            <a:custGeom>
              <a:rect b="b" l="l" r="r" t="t"/>
              <a:pathLst>
                <a:path extrusionOk="0" h="108" w="571">
                  <a:moveTo>
                    <a:pt x="1" y="1"/>
                  </a:moveTo>
                  <a:lnTo>
                    <a:pt x="21" y="21"/>
                  </a:lnTo>
                  <a:cubicBezTo>
                    <a:pt x="21" y="21"/>
                    <a:pt x="41" y="42"/>
                    <a:pt x="62" y="42"/>
                  </a:cubicBezTo>
                  <a:cubicBezTo>
                    <a:pt x="82" y="67"/>
                    <a:pt x="102" y="67"/>
                    <a:pt x="128" y="87"/>
                  </a:cubicBezTo>
                  <a:cubicBezTo>
                    <a:pt x="148" y="87"/>
                    <a:pt x="169" y="108"/>
                    <a:pt x="209" y="108"/>
                  </a:cubicBezTo>
                  <a:lnTo>
                    <a:pt x="423" y="108"/>
                  </a:lnTo>
                  <a:lnTo>
                    <a:pt x="443" y="87"/>
                  </a:lnTo>
                  <a:lnTo>
                    <a:pt x="484" y="87"/>
                  </a:lnTo>
                  <a:cubicBezTo>
                    <a:pt x="484" y="67"/>
                    <a:pt x="509" y="67"/>
                    <a:pt x="530" y="67"/>
                  </a:cubicBezTo>
                  <a:lnTo>
                    <a:pt x="550" y="42"/>
                  </a:lnTo>
                  <a:lnTo>
                    <a:pt x="570" y="42"/>
                  </a:lnTo>
                  <a:lnTo>
                    <a:pt x="570" y="21"/>
                  </a:lnTo>
                  <a:lnTo>
                    <a:pt x="550" y="21"/>
                  </a:lnTo>
                  <a:cubicBezTo>
                    <a:pt x="530" y="42"/>
                    <a:pt x="509" y="42"/>
                    <a:pt x="484" y="67"/>
                  </a:cubicBezTo>
                  <a:cubicBezTo>
                    <a:pt x="464" y="67"/>
                    <a:pt x="443" y="67"/>
                    <a:pt x="423" y="87"/>
                  </a:cubicBezTo>
                  <a:lnTo>
                    <a:pt x="230" y="87"/>
                  </a:lnTo>
                  <a:cubicBezTo>
                    <a:pt x="209" y="87"/>
                    <a:pt x="209" y="87"/>
                    <a:pt x="189" y="67"/>
                  </a:cubicBezTo>
                  <a:lnTo>
                    <a:pt x="148" y="67"/>
                  </a:lnTo>
                  <a:cubicBezTo>
                    <a:pt x="128" y="42"/>
                    <a:pt x="102" y="42"/>
                    <a:pt x="82" y="21"/>
                  </a:cubicBezTo>
                  <a:cubicBezTo>
                    <a:pt x="62" y="21"/>
                    <a:pt x="41" y="1"/>
                    <a:pt x="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0"/>
            <p:cNvSpPr/>
            <p:nvPr/>
          </p:nvSpPr>
          <p:spPr>
            <a:xfrm>
              <a:off x="2995560" y="3293838"/>
              <a:ext cx="6429" cy="6059"/>
            </a:xfrm>
            <a:custGeom>
              <a:rect b="b" l="l" r="r" t="t"/>
              <a:pathLst>
                <a:path extrusionOk="0" h="82" w="87">
                  <a:moveTo>
                    <a:pt x="46" y="0"/>
                  </a:moveTo>
                  <a:lnTo>
                    <a:pt x="20" y="21"/>
                  </a:lnTo>
                  <a:cubicBezTo>
                    <a:pt x="20" y="21"/>
                    <a:pt x="0" y="21"/>
                    <a:pt x="0" y="41"/>
                  </a:cubicBezTo>
                  <a:cubicBezTo>
                    <a:pt x="0" y="41"/>
                    <a:pt x="0" y="61"/>
                    <a:pt x="20" y="61"/>
                  </a:cubicBezTo>
                  <a:cubicBezTo>
                    <a:pt x="20" y="61"/>
                    <a:pt x="20" y="82"/>
                    <a:pt x="46" y="82"/>
                  </a:cubicBezTo>
                  <a:cubicBezTo>
                    <a:pt x="46" y="82"/>
                    <a:pt x="66" y="82"/>
                    <a:pt x="66" y="61"/>
                  </a:cubicBezTo>
                  <a:cubicBezTo>
                    <a:pt x="66" y="61"/>
                    <a:pt x="87" y="61"/>
                    <a:pt x="87" y="41"/>
                  </a:cubicBezTo>
                  <a:cubicBezTo>
                    <a:pt x="87" y="41"/>
                    <a:pt x="87" y="21"/>
                    <a:pt x="66" y="21"/>
                  </a:cubicBezTo>
                  <a:cubicBezTo>
                    <a:pt x="66" y="21"/>
                    <a:pt x="66" y="0"/>
                    <a:pt x="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0"/>
            <p:cNvSpPr/>
            <p:nvPr/>
          </p:nvSpPr>
          <p:spPr>
            <a:xfrm>
              <a:off x="3004945" y="3298346"/>
              <a:ext cx="3473" cy="3399"/>
            </a:xfrm>
            <a:custGeom>
              <a:rect b="b" l="l" r="r" t="t"/>
              <a:pathLst>
                <a:path extrusionOk="0" h="46" w="47">
                  <a:moveTo>
                    <a:pt x="0" y="0"/>
                  </a:moveTo>
                  <a:lnTo>
                    <a:pt x="0" y="21"/>
                  </a:lnTo>
                  <a:lnTo>
                    <a:pt x="21" y="46"/>
                  </a:lnTo>
                  <a:lnTo>
                    <a:pt x="46" y="46"/>
                  </a:lnTo>
                  <a:lnTo>
                    <a:pt x="46" y="21"/>
                  </a:lnTo>
                  <a:lnTo>
                    <a:pt x="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0"/>
            <p:cNvSpPr/>
            <p:nvPr/>
          </p:nvSpPr>
          <p:spPr>
            <a:xfrm>
              <a:off x="3012851" y="3296794"/>
              <a:ext cx="4951" cy="4951"/>
            </a:xfrm>
            <a:custGeom>
              <a:rect b="b" l="l" r="r" t="t"/>
              <a:pathLst>
                <a:path extrusionOk="0" h="67" w="67">
                  <a:moveTo>
                    <a:pt x="0" y="1"/>
                  </a:moveTo>
                  <a:lnTo>
                    <a:pt x="0" y="21"/>
                  </a:lnTo>
                  <a:lnTo>
                    <a:pt x="0" y="67"/>
                  </a:lnTo>
                  <a:lnTo>
                    <a:pt x="66" y="67"/>
                  </a:lnTo>
                  <a:lnTo>
                    <a:pt x="66" y="42"/>
                  </a:lnTo>
                  <a:lnTo>
                    <a:pt x="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0"/>
            <p:cNvSpPr/>
            <p:nvPr/>
          </p:nvSpPr>
          <p:spPr>
            <a:xfrm>
              <a:off x="3020684" y="3295316"/>
              <a:ext cx="4581" cy="4581"/>
            </a:xfrm>
            <a:custGeom>
              <a:rect b="b" l="l" r="r" t="t"/>
              <a:pathLst>
                <a:path extrusionOk="0" h="62" w="62">
                  <a:moveTo>
                    <a:pt x="21" y="1"/>
                  </a:moveTo>
                  <a:lnTo>
                    <a:pt x="1" y="21"/>
                  </a:lnTo>
                  <a:lnTo>
                    <a:pt x="1" y="41"/>
                  </a:lnTo>
                  <a:lnTo>
                    <a:pt x="21" y="62"/>
                  </a:lnTo>
                  <a:lnTo>
                    <a:pt x="42" y="41"/>
                  </a:lnTo>
                  <a:lnTo>
                    <a:pt x="62" y="41"/>
                  </a:lnTo>
                  <a:lnTo>
                    <a:pt x="42" y="21"/>
                  </a:lnTo>
                  <a:lnTo>
                    <a:pt x="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0"/>
            <p:cNvSpPr/>
            <p:nvPr/>
          </p:nvSpPr>
          <p:spPr>
            <a:xfrm>
              <a:off x="2983146" y="3340834"/>
              <a:ext cx="6429" cy="10936"/>
            </a:xfrm>
            <a:custGeom>
              <a:rect b="b" l="l" r="r" t="t"/>
              <a:pathLst>
                <a:path extrusionOk="0" h="148" w="87">
                  <a:moveTo>
                    <a:pt x="41" y="0"/>
                  </a:moveTo>
                  <a:cubicBezTo>
                    <a:pt x="21" y="20"/>
                    <a:pt x="21" y="41"/>
                    <a:pt x="0" y="61"/>
                  </a:cubicBezTo>
                  <a:lnTo>
                    <a:pt x="0" y="107"/>
                  </a:lnTo>
                  <a:lnTo>
                    <a:pt x="0" y="127"/>
                  </a:lnTo>
                  <a:lnTo>
                    <a:pt x="0" y="148"/>
                  </a:lnTo>
                  <a:lnTo>
                    <a:pt x="41" y="148"/>
                  </a:lnTo>
                  <a:cubicBezTo>
                    <a:pt x="41" y="127"/>
                    <a:pt x="61" y="127"/>
                    <a:pt x="61" y="107"/>
                  </a:cubicBezTo>
                  <a:lnTo>
                    <a:pt x="87" y="81"/>
                  </a:lnTo>
                  <a:lnTo>
                    <a:pt x="87" y="41"/>
                  </a:lnTo>
                  <a:lnTo>
                    <a:pt x="87" y="20"/>
                  </a:lnTo>
                  <a:lnTo>
                    <a:pt x="8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0"/>
            <p:cNvSpPr/>
            <p:nvPr/>
          </p:nvSpPr>
          <p:spPr>
            <a:xfrm>
              <a:off x="2992531" y="3343789"/>
              <a:ext cx="7980" cy="14335"/>
            </a:xfrm>
            <a:custGeom>
              <a:rect b="b" l="l" r="r" t="t"/>
              <a:pathLst>
                <a:path extrusionOk="0" h="194" w="108">
                  <a:moveTo>
                    <a:pt x="87" y="1"/>
                  </a:moveTo>
                  <a:cubicBezTo>
                    <a:pt x="61" y="1"/>
                    <a:pt x="61" y="1"/>
                    <a:pt x="61" y="21"/>
                  </a:cubicBezTo>
                  <a:cubicBezTo>
                    <a:pt x="41" y="41"/>
                    <a:pt x="41" y="67"/>
                    <a:pt x="21" y="87"/>
                  </a:cubicBezTo>
                  <a:lnTo>
                    <a:pt x="21" y="108"/>
                  </a:lnTo>
                  <a:cubicBezTo>
                    <a:pt x="0" y="128"/>
                    <a:pt x="0" y="148"/>
                    <a:pt x="21" y="169"/>
                  </a:cubicBezTo>
                  <a:cubicBezTo>
                    <a:pt x="21" y="169"/>
                    <a:pt x="21" y="194"/>
                    <a:pt x="41" y="194"/>
                  </a:cubicBezTo>
                  <a:cubicBezTo>
                    <a:pt x="41" y="194"/>
                    <a:pt x="61" y="194"/>
                    <a:pt x="61" y="169"/>
                  </a:cubicBezTo>
                  <a:cubicBezTo>
                    <a:pt x="61" y="169"/>
                    <a:pt x="87" y="169"/>
                    <a:pt x="87" y="148"/>
                  </a:cubicBezTo>
                  <a:lnTo>
                    <a:pt x="87" y="128"/>
                  </a:lnTo>
                  <a:lnTo>
                    <a:pt x="87" y="108"/>
                  </a:lnTo>
                  <a:cubicBezTo>
                    <a:pt x="107" y="87"/>
                    <a:pt x="107" y="67"/>
                    <a:pt x="107" y="41"/>
                  </a:cubicBezTo>
                  <a:cubicBezTo>
                    <a:pt x="107" y="21"/>
                    <a:pt x="107" y="1"/>
                    <a:pt x="87"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0"/>
            <p:cNvSpPr/>
            <p:nvPr/>
          </p:nvSpPr>
          <p:spPr>
            <a:xfrm>
              <a:off x="3004945" y="3345341"/>
              <a:ext cx="6429" cy="15813"/>
            </a:xfrm>
            <a:custGeom>
              <a:rect b="b" l="l" r="r" t="t"/>
              <a:pathLst>
                <a:path extrusionOk="0" h="214" w="87">
                  <a:moveTo>
                    <a:pt x="46" y="0"/>
                  </a:moveTo>
                  <a:cubicBezTo>
                    <a:pt x="21" y="0"/>
                    <a:pt x="21" y="20"/>
                    <a:pt x="21" y="20"/>
                  </a:cubicBezTo>
                  <a:lnTo>
                    <a:pt x="21" y="66"/>
                  </a:lnTo>
                  <a:cubicBezTo>
                    <a:pt x="21" y="87"/>
                    <a:pt x="0" y="87"/>
                    <a:pt x="0" y="107"/>
                  </a:cubicBezTo>
                  <a:lnTo>
                    <a:pt x="0" y="148"/>
                  </a:lnTo>
                  <a:lnTo>
                    <a:pt x="0" y="173"/>
                  </a:lnTo>
                  <a:lnTo>
                    <a:pt x="21" y="193"/>
                  </a:lnTo>
                  <a:lnTo>
                    <a:pt x="46" y="214"/>
                  </a:lnTo>
                  <a:lnTo>
                    <a:pt x="66" y="214"/>
                  </a:lnTo>
                  <a:lnTo>
                    <a:pt x="66" y="193"/>
                  </a:lnTo>
                  <a:cubicBezTo>
                    <a:pt x="87" y="193"/>
                    <a:pt x="87" y="193"/>
                    <a:pt x="87" y="173"/>
                  </a:cubicBezTo>
                  <a:lnTo>
                    <a:pt x="87" y="148"/>
                  </a:lnTo>
                  <a:lnTo>
                    <a:pt x="87" y="127"/>
                  </a:lnTo>
                  <a:lnTo>
                    <a:pt x="87" y="107"/>
                  </a:lnTo>
                  <a:lnTo>
                    <a:pt x="87" y="46"/>
                  </a:lnTo>
                  <a:lnTo>
                    <a:pt x="87" y="20"/>
                  </a:lnTo>
                  <a:lnTo>
                    <a:pt x="8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0"/>
            <p:cNvSpPr/>
            <p:nvPr/>
          </p:nvSpPr>
          <p:spPr>
            <a:xfrm>
              <a:off x="3017728" y="3345341"/>
              <a:ext cx="6059" cy="14335"/>
            </a:xfrm>
            <a:custGeom>
              <a:rect b="b" l="l" r="r" t="t"/>
              <a:pathLst>
                <a:path extrusionOk="0" h="194" w="82">
                  <a:moveTo>
                    <a:pt x="21" y="0"/>
                  </a:moveTo>
                  <a:lnTo>
                    <a:pt x="0" y="20"/>
                  </a:lnTo>
                  <a:lnTo>
                    <a:pt x="0" y="107"/>
                  </a:lnTo>
                  <a:lnTo>
                    <a:pt x="0" y="127"/>
                  </a:lnTo>
                  <a:lnTo>
                    <a:pt x="0" y="148"/>
                  </a:lnTo>
                  <a:lnTo>
                    <a:pt x="0" y="173"/>
                  </a:lnTo>
                  <a:lnTo>
                    <a:pt x="21" y="173"/>
                  </a:lnTo>
                  <a:cubicBezTo>
                    <a:pt x="21" y="193"/>
                    <a:pt x="21" y="193"/>
                    <a:pt x="41" y="193"/>
                  </a:cubicBezTo>
                  <a:lnTo>
                    <a:pt x="61" y="193"/>
                  </a:lnTo>
                  <a:lnTo>
                    <a:pt x="82" y="173"/>
                  </a:lnTo>
                  <a:lnTo>
                    <a:pt x="82" y="148"/>
                  </a:lnTo>
                  <a:lnTo>
                    <a:pt x="82" y="107"/>
                  </a:lnTo>
                  <a:lnTo>
                    <a:pt x="82" y="66"/>
                  </a:lnTo>
                  <a:lnTo>
                    <a:pt x="82" y="46"/>
                  </a:lnTo>
                  <a:lnTo>
                    <a:pt x="61" y="20"/>
                  </a:lnTo>
                  <a:lnTo>
                    <a:pt x="61"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0"/>
            <p:cNvSpPr/>
            <p:nvPr/>
          </p:nvSpPr>
          <p:spPr>
            <a:xfrm>
              <a:off x="3008344" y="3345341"/>
              <a:ext cx="3030" cy="7906"/>
            </a:xfrm>
            <a:custGeom>
              <a:rect b="b" l="l" r="r" t="t"/>
              <a:pathLst>
                <a:path extrusionOk="0" h="107" w="41">
                  <a:moveTo>
                    <a:pt x="20" y="0"/>
                  </a:moveTo>
                  <a:cubicBezTo>
                    <a:pt x="0" y="0"/>
                    <a:pt x="0" y="0"/>
                    <a:pt x="0" y="20"/>
                  </a:cubicBezTo>
                  <a:lnTo>
                    <a:pt x="0" y="66"/>
                  </a:lnTo>
                  <a:lnTo>
                    <a:pt x="0" y="87"/>
                  </a:lnTo>
                  <a:cubicBezTo>
                    <a:pt x="0" y="107"/>
                    <a:pt x="20" y="107"/>
                    <a:pt x="20" y="107"/>
                  </a:cubicBezTo>
                  <a:cubicBezTo>
                    <a:pt x="20" y="107"/>
                    <a:pt x="41" y="107"/>
                    <a:pt x="41" y="87"/>
                  </a:cubicBezTo>
                  <a:lnTo>
                    <a:pt x="41" y="46"/>
                  </a:lnTo>
                  <a:lnTo>
                    <a:pt x="41"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0"/>
            <p:cNvSpPr/>
            <p:nvPr/>
          </p:nvSpPr>
          <p:spPr>
            <a:xfrm>
              <a:off x="3027112" y="3343789"/>
              <a:ext cx="7611" cy="12488"/>
            </a:xfrm>
            <a:custGeom>
              <a:rect b="b" l="l" r="r" t="t"/>
              <a:pathLst>
                <a:path extrusionOk="0" h="169" w="103">
                  <a:moveTo>
                    <a:pt x="41" y="41"/>
                  </a:moveTo>
                  <a:lnTo>
                    <a:pt x="61" y="67"/>
                  </a:lnTo>
                  <a:cubicBezTo>
                    <a:pt x="41" y="67"/>
                    <a:pt x="41" y="41"/>
                    <a:pt x="41" y="41"/>
                  </a:cubicBezTo>
                  <a:close/>
                  <a:moveTo>
                    <a:pt x="21" y="1"/>
                  </a:moveTo>
                  <a:cubicBezTo>
                    <a:pt x="21" y="1"/>
                    <a:pt x="0" y="1"/>
                    <a:pt x="0" y="21"/>
                  </a:cubicBezTo>
                  <a:lnTo>
                    <a:pt x="0" y="41"/>
                  </a:lnTo>
                  <a:lnTo>
                    <a:pt x="21" y="67"/>
                  </a:lnTo>
                  <a:lnTo>
                    <a:pt x="21" y="108"/>
                  </a:lnTo>
                  <a:cubicBezTo>
                    <a:pt x="21" y="128"/>
                    <a:pt x="21" y="128"/>
                    <a:pt x="41" y="148"/>
                  </a:cubicBezTo>
                  <a:lnTo>
                    <a:pt x="61" y="169"/>
                  </a:lnTo>
                  <a:lnTo>
                    <a:pt x="82" y="169"/>
                  </a:lnTo>
                  <a:lnTo>
                    <a:pt x="82" y="148"/>
                  </a:lnTo>
                  <a:cubicBezTo>
                    <a:pt x="102" y="128"/>
                    <a:pt x="102" y="128"/>
                    <a:pt x="102" y="108"/>
                  </a:cubicBezTo>
                  <a:lnTo>
                    <a:pt x="82" y="87"/>
                  </a:lnTo>
                  <a:cubicBezTo>
                    <a:pt x="82" y="67"/>
                    <a:pt x="61" y="41"/>
                    <a:pt x="61" y="21"/>
                  </a:cubicBezTo>
                  <a:lnTo>
                    <a:pt x="41"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0"/>
            <p:cNvSpPr/>
            <p:nvPr/>
          </p:nvSpPr>
          <p:spPr>
            <a:xfrm>
              <a:off x="3028590" y="3345341"/>
              <a:ext cx="4581" cy="9458"/>
            </a:xfrm>
            <a:custGeom>
              <a:rect b="b" l="l" r="r" t="t"/>
              <a:pathLst>
                <a:path extrusionOk="0" h="128" w="62">
                  <a:moveTo>
                    <a:pt x="1" y="0"/>
                  </a:moveTo>
                  <a:lnTo>
                    <a:pt x="1" y="20"/>
                  </a:lnTo>
                  <a:cubicBezTo>
                    <a:pt x="1" y="46"/>
                    <a:pt x="21" y="66"/>
                    <a:pt x="21" y="87"/>
                  </a:cubicBezTo>
                  <a:lnTo>
                    <a:pt x="21" y="107"/>
                  </a:lnTo>
                  <a:lnTo>
                    <a:pt x="41" y="127"/>
                  </a:lnTo>
                  <a:cubicBezTo>
                    <a:pt x="62" y="127"/>
                    <a:pt x="62" y="107"/>
                    <a:pt x="62" y="87"/>
                  </a:cubicBezTo>
                  <a:lnTo>
                    <a:pt x="62" y="46"/>
                  </a:lnTo>
                  <a:cubicBezTo>
                    <a:pt x="62" y="46"/>
                    <a:pt x="41" y="20"/>
                    <a:pt x="41"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0"/>
            <p:cNvSpPr/>
            <p:nvPr/>
          </p:nvSpPr>
          <p:spPr>
            <a:xfrm>
              <a:off x="3034649" y="3340834"/>
              <a:ext cx="9458" cy="12414"/>
            </a:xfrm>
            <a:custGeom>
              <a:rect b="b" l="l" r="r" t="t"/>
              <a:pathLst>
                <a:path extrusionOk="0" h="168" w="128">
                  <a:moveTo>
                    <a:pt x="26" y="0"/>
                  </a:moveTo>
                  <a:cubicBezTo>
                    <a:pt x="0" y="0"/>
                    <a:pt x="0" y="20"/>
                    <a:pt x="0" y="20"/>
                  </a:cubicBezTo>
                  <a:cubicBezTo>
                    <a:pt x="26" y="41"/>
                    <a:pt x="26" y="61"/>
                    <a:pt x="26" y="107"/>
                  </a:cubicBezTo>
                  <a:cubicBezTo>
                    <a:pt x="46" y="127"/>
                    <a:pt x="46" y="148"/>
                    <a:pt x="66" y="168"/>
                  </a:cubicBezTo>
                  <a:lnTo>
                    <a:pt x="87" y="168"/>
                  </a:lnTo>
                  <a:cubicBezTo>
                    <a:pt x="107" y="168"/>
                    <a:pt x="107" y="168"/>
                    <a:pt x="107" y="148"/>
                  </a:cubicBezTo>
                  <a:cubicBezTo>
                    <a:pt x="127" y="148"/>
                    <a:pt x="127" y="127"/>
                    <a:pt x="127" y="107"/>
                  </a:cubicBezTo>
                  <a:cubicBezTo>
                    <a:pt x="107" y="107"/>
                    <a:pt x="107" y="81"/>
                    <a:pt x="107" y="81"/>
                  </a:cubicBezTo>
                  <a:cubicBezTo>
                    <a:pt x="107" y="61"/>
                    <a:pt x="107" y="61"/>
                    <a:pt x="87" y="41"/>
                  </a:cubicBezTo>
                  <a:lnTo>
                    <a:pt x="87" y="20"/>
                  </a:lnTo>
                  <a:lnTo>
                    <a:pt x="46" y="20"/>
                  </a:lnTo>
                  <a:lnTo>
                    <a:pt x="46"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0"/>
            <p:cNvSpPr/>
            <p:nvPr/>
          </p:nvSpPr>
          <p:spPr>
            <a:xfrm>
              <a:off x="3036497" y="3340834"/>
              <a:ext cx="4581" cy="6059"/>
            </a:xfrm>
            <a:custGeom>
              <a:rect b="b" l="l" r="r" t="t"/>
              <a:pathLst>
                <a:path extrusionOk="0" h="82" w="62">
                  <a:moveTo>
                    <a:pt x="1" y="0"/>
                  </a:moveTo>
                  <a:lnTo>
                    <a:pt x="21" y="20"/>
                  </a:lnTo>
                  <a:lnTo>
                    <a:pt x="21" y="41"/>
                  </a:lnTo>
                  <a:lnTo>
                    <a:pt x="41" y="61"/>
                  </a:lnTo>
                  <a:lnTo>
                    <a:pt x="41" y="81"/>
                  </a:lnTo>
                  <a:lnTo>
                    <a:pt x="62" y="81"/>
                  </a:lnTo>
                  <a:cubicBezTo>
                    <a:pt x="62" y="61"/>
                    <a:pt x="62" y="61"/>
                    <a:pt x="41" y="41"/>
                  </a:cubicBezTo>
                  <a:lnTo>
                    <a:pt x="41" y="20"/>
                  </a:lnTo>
                  <a:lnTo>
                    <a:pt x="21"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0"/>
            <p:cNvSpPr/>
            <p:nvPr/>
          </p:nvSpPr>
          <p:spPr>
            <a:xfrm>
              <a:off x="3036497" y="3339282"/>
              <a:ext cx="6059" cy="7611"/>
            </a:xfrm>
            <a:custGeom>
              <a:rect b="b" l="l" r="r" t="t"/>
              <a:pathLst>
                <a:path extrusionOk="0" h="103" w="82">
                  <a:moveTo>
                    <a:pt x="1" y="1"/>
                  </a:moveTo>
                  <a:lnTo>
                    <a:pt x="1" y="21"/>
                  </a:lnTo>
                  <a:lnTo>
                    <a:pt x="1" y="41"/>
                  </a:lnTo>
                  <a:lnTo>
                    <a:pt x="21" y="41"/>
                  </a:lnTo>
                  <a:lnTo>
                    <a:pt x="41" y="62"/>
                  </a:lnTo>
                  <a:cubicBezTo>
                    <a:pt x="41" y="82"/>
                    <a:pt x="41" y="82"/>
                    <a:pt x="62" y="102"/>
                  </a:cubicBezTo>
                  <a:lnTo>
                    <a:pt x="82" y="102"/>
                  </a:lnTo>
                  <a:cubicBezTo>
                    <a:pt x="82" y="82"/>
                    <a:pt x="62" y="82"/>
                    <a:pt x="62" y="62"/>
                  </a:cubicBezTo>
                  <a:lnTo>
                    <a:pt x="62" y="41"/>
                  </a:lnTo>
                  <a:lnTo>
                    <a:pt x="41" y="21"/>
                  </a:lnTo>
                  <a:lnTo>
                    <a:pt x="21"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0"/>
            <p:cNvSpPr/>
            <p:nvPr/>
          </p:nvSpPr>
          <p:spPr>
            <a:xfrm>
              <a:off x="3022236" y="3419011"/>
              <a:ext cx="9458" cy="7906"/>
            </a:xfrm>
            <a:custGeom>
              <a:rect b="b" l="l" r="r" t="t"/>
              <a:pathLst>
                <a:path extrusionOk="0" h="107" w="128">
                  <a:moveTo>
                    <a:pt x="21" y="0"/>
                  </a:moveTo>
                  <a:cubicBezTo>
                    <a:pt x="21" y="20"/>
                    <a:pt x="21" y="20"/>
                    <a:pt x="0" y="41"/>
                  </a:cubicBezTo>
                  <a:cubicBezTo>
                    <a:pt x="0" y="66"/>
                    <a:pt x="21" y="66"/>
                    <a:pt x="21" y="87"/>
                  </a:cubicBezTo>
                  <a:cubicBezTo>
                    <a:pt x="21" y="87"/>
                    <a:pt x="41" y="107"/>
                    <a:pt x="66" y="107"/>
                  </a:cubicBezTo>
                  <a:cubicBezTo>
                    <a:pt x="66" y="107"/>
                    <a:pt x="87" y="107"/>
                    <a:pt x="107" y="87"/>
                  </a:cubicBezTo>
                  <a:lnTo>
                    <a:pt x="127" y="66"/>
                  </a:lnTo>
                  <a:cubicBezTo>
                    <a:pt x="127" y="41"/>
                    <a:pt x="127" y="20"/>
                    <a:pt x="107" y="20"/>
                  </a:cubicBezTo>
                  <a:cubicBezTo>
                    <a:pt x="107" y="0"/>
                    <a:pt x="87" y="0"/>
                    <a:pt x="66"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0"/>
            <p:cNvSpPr/>
            <p:nvPr/>
          </p:nvSpPr>
          <p:spPr>
            <a:xfrm>
              <a:off x="3012851" y="3414504"/>
              <a:ext cx="4951" cy="4581"/>
            </a:xfrm>
            <a:custGeom>
              <a:rect b="b" l="l" r="r" t="t"/>
              <a:pathLst>
                <a:path extrusionOk="0" h="62" w="67">
                  <a:moveTo>
                    <a:pt x="0" y="0"/>
                  </a:moveTo>
                  <a:lnTo>
                    <a:pt x="0" y="20"/>
                  </a:lnTo>
                  <a:lnTo>
                    <a:pt x="0" y="61"/>
                  </a:lnTo>
                  <a:lnTo>
                    <a:pt x="41" y="61"/>
                  </a:lnTo>
                  <a:cubicBezTo>
                    <a:pt x="66" y="61"/>
                    <a:pt x="66" y="41"/>
                    <a:pt x="66" y="41"/>
                  </a:cubicBezTo>
                  <a:lnTo>
                    <a:pt x="66" y="20"/>
                  </a:lnTo>
                  <a:cubicBezTo>
                    <a:pt x="41" y="0"/>
                    <a:pt x="41" y="0"/>
                    <a:pt x="20"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0"/>
            <p:cNvSpPr/>
            <p:nvPr/>
          </p:nvSpPr>
          <p:spPr>
            <a:xfrm>
              <a:off x="3011299" y="3425366"/>
              <a:ext cx="4581" cy="4581"/>
            </a:xfrm>
            <a:custGeom>
              <a:rect b="b" l="l" r="r" t="t"/>
              <a:pathLst>
                <a:path extrusionOk="0" h="62" w="62">
                  <a:moveTo>
                    <a:pt x="21" y="1"/>
                  </a:moveTo>
                  <a:lnTo>
                    <a:pt x="1" y="21"/>
                  </a:lnTo>
                  <a:lnTo>
                    <a:pt x="1" y="62"/>
                  </a:lnTo>
                  <a:lnTo>
                    <a:pt x="62" y="62"/>
                  </a:lnTo>
                  <a:lnTo>
                    <a:pt x="62" y="41"/>
                  </a:lnTo>
                  <a:lnTo>
                    <a:pt x="62" y="21"/>
                  </a:lnTo>
                  <a:cubicBezTo>
                    <a:pt x="62" y="1"/>
                    <a:pt x="41" y="1"/>
                    <a:pt x="41"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0"/>
            <p:cNvSpPr/>
            <p:nvPr/>
          </p:nvSpPr>
          <p:spPr>
            <a:xfrm>
              <a:off x="3017728" y="3433272"/>
              <a:ext cx="6059" cy="4581"/>
            </a:xfrm>
            <a:custGeom>
              <a:rect b="b" l="l" r="r" t="t"/>
              <a:pathLst>
                <a:path extrusionOk="0" h="62" w="82">
                  <a:moveTo>
                    <a:pt x="41" y="0"/>
                  </a:moveTo>
                  <a:cubicBezTo>
                    <a:pt x="41" y="0"/>
                    <a:pt x="21" y="0"/>
                    <a:pt x="21" y="21"/>
                  </a:cubicBezTo>
                  <a:cubicBezTo>
                    <a:pt x="21" y="21"/>
                    <a:pt x="0" y="21"/>
                    <a:pt x="0" y="41"/>
                  </a:cubicBezTo>
                  <a:lnTo>
                    <a:pt x="21" y="61"/>
                  </a:lnTo>
                  <a:lnTo>
                    <a:pt x="61" y="61"/>
                  </a:lnTo>
                  <a:cubicBezTo>
                    <a:pt x="61" y="61"/>
                    <a:pt x="61" y="41"/>
                    <a:pt x="82" y="41"/>
                  </a:cubicBezTo>
                  <a:lnTo>
                    <a:pt x="61" y="21"/>
                  </a:lnTo>
                  <a:cubicBezTo>
                    <a:pt x="61" y="21"/>
                    <a:pt x="61" y="0"/>
                    <a:pt x="41"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0"/>
            <p:cNvSpPr/>
            <p:nvPr/>
          </p:nvSpPr>
          <p:spPr>
            <a:xfrm>
              <a:off x="3028590" y="3434750"/>
              <a:ext cx="6133" cy="4581"/>
            </a:xfrm>
            <a:custGeom>
              <a:rect b="b" l="l" r="r" t="t"/>
              <a:pathLst>
                <a:path extrusionOk="0" h="62" w="83">
                  <a:moveTo>
                    <a:pt x="21" y="1"/>
                  </a:moveTo>
                  <a:cubicBezTo>
                    <a:pt x="1" y="21"/>
                    <a:pt x="1" y="21"/>
                    <a:pt x="1" y="41"/>
                  </a:cubicBezTo>
                  <a:lnTo>
                    <a:pt x="21" y="62"/>
                  </a:lnTo>
                  <a:lnTo>
                    <a:pt x="62" y="62"/>
                  </a:lnTo>
                  <a:lnTo>
                    <a:pt x="62" y="41"/>
                  </a:lnTo>
                  <a:cubicBezTo>
                    <a:pt x="82" y="41"/>
                    <a:pt x="62" y="21"/>
                    <a:pt x="62" y="21"/>
                  </a:cubicBezTo>
                  <a:cubicBezTo>
                    <a:pt x="62" y="1"/>
                    <a:pt x="41" y="1"/>
                    <a:pt x="41"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0"/>
            <p:cNvSpPr/>
            <p:nvPr/>
          </p:nvSpPr>
          <p:spPr>
            <a:xfrm>
              <a:off x="3036497" y="3425366"/>
              <a:ext cx="7611" cy="7980"/>
            </a:xfrm>
            <a:custGeom>
              <a:rect b="b" l="l" r="r" t="t"/>
              <a:pathLst>
                <a:path extrusionOk="0" h="108" w="103">
                  <a:moveTo>
                    <a:pt x="21" y="1"/>
                  </a:moveTo>
                  <a:cubicBezTo>
                    <a:pt x="21" y="21"/>
                    <a:pt x="1" y="21"/>
                    <a:pt x="1" y="41"/>
                  </a:cubicBezTo>
                  <a:cubicBezTo>
                    <a:pt x="1" y="62"/>
                    <a:pt x="1" y="62"/>
                    <a:pt x="21" y="82"/>
                  </a:cubicBezTo>
                  <a:lnTo>
                    <a:pt x="41" y="107"/>
                  </a:lnTo>
                  <a:cubicBezTo>
                    <a:pt x="62" y="107"/>
                    <a:pt x="82" y="107"/>
                    <a:pt x="82" y="82"/>
                  </a:cubicBezTo>
                  <a:cubicBezTo>
                    <a:pt x="102" y="82"/>
                    <a:pt x="102" y="62"/>
                    <a:pt x="102" y="62"/>
                  </a:cubicBezTo>
                  <a:lnTo>
                    <a:pt x="102" y="21"/>
                  </a:lnTo>
                  <a:cubicBezTo>
                    <a:pt x="82" y="1"/>
                    <a:pt x="82" y="1"/>
                    <a:pt x="62"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0"/>
            <p:cNvSpPr/>
            <p:nvPr/>
          </p:nvSpPr>
          <p:spPr>
            <a:xfrm>
              <a:off x="3037975" y="3412583"/>
              <a:ext cx="6133" cy="7980"/>
            </a:xfrm>
            <a:custGeom>
              <a:rect b="b" l="l" r="r" t="t"/>
              <a:pathLst>
                <a:path extrusionOk="0" h="108" w="83">
                  <a:moveTo>
                    <a:pt x="42" y="1"/>
                  </a:moveTo>
                  <a:cubicBezTo>
                    <a:pt x="42" y="1"/>
                    <a:pt x="21" y="1"/>
                    <a:pt x="21" y="26"/>
                  </a:cubicBezTo>
                  <a:cubicBezTo>
                    <a:pt x="1" y="26"/>
                    <a:pt x="1" y="46"/>
                    <a:pt x="1" y="46"/>
                  </a:cubicBezTo>
                  <a:lnTo>
                    <a:pt x="1" y="87"/>
                  </a:lnTo>
                  <a:cubicBezTo>
                    <a:pt x="21" y="87"/>
                    <a:pt x="21" y="107"/>
                    <a:pt x="42" y="107"/>
                  </a:cubicBezTo>
                  <a:cubicBezTo>
                    <a:pt x="42" y="107"/>
                    <a:pt x="62" y="107"/>
                    <a:pt x="62" y="87"/>
                  </a:cubicBezTo>
                  <a:cubicBezTo>
                    <a:pt x="82" y="87"/>
                    <a:pt x="82" y="67"/>
                    <a:pt x="82" y="67"/>
                  </a:cubicBezTo>
                  <a:lnTo>
                    <a:pt x="82" y="26"/>
                  </a:lnTo>
                  <a:cubicBezTo>
                    <a:pt x="62" y="26"/>
                    <a:pt x="62" y="1"/>
                    <a:pt x="42"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0"/>
            <p:cNvSpPr/>
            <p:nvPr/>
          </p:nvSpPr>
          <p:spPr>
            <a:xfrm>
              <a:off x="3028590" y="3406597"/>
              <a:ext cx="7980" cy="6059"/>
            </a:xfrm>
            <a:custGeom>
              <a:rect b="b" l="l" r="r" t="t"/>
              <a:pathLst>
                <a:path extrusionOk="0" h="82" w="108">
                  <a:moveTo>
                    <a:pt x="21" y="0"/>
                  </a:moveTo>
                  <a:cubicBezTo>
                    <a:pt x="21" y="21"/>
                    <a:pt x="1" y="21"/>
                    <a:pt x="1" y="41"/>
                  </a:cubicBezTo>
                  <a:cubicBezTo>
                    <a:pt x="1" y="41"/>
                    <a:pt x="1" y="61"/>
                    <a:pt x="21" y="61"/>
                  </a:cubicBezTo>
                  <a:cubicBezTo>
                    <a:pt x="21" y="82"/>
                    <a:pt x="41" y="82"/>
                    <a:pt x="41" y="82"/>
                  </a:cubicBezTo>
                  <a:lnTo>
                    <a:pt x="82" y="82"/>
                  </a:lnTo>
                  <a:cubicBezTo>
                    <a:pt x="82" y="61"/>
                    <a:pt x="108" y="61"/>
                    <a:pt x="108" y="41"/>
                  </a:cubicBezTo>
                  <a:cubicBezTo>
                    <a:pt x="108" y="41"/>
                    <a:pt x="108" y="21"/>
                    <a:pt x="82" y="21"/>
                  </a:cubicBezTo>
                  <a:cubicBezTo>
                    <a:pt x="82" y="0"/>
                    <a:pt x="62" y="0"/>
                    <a:pt x="62"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0"/>
            <p:cNvSpPr/>
            <p:nvPr/>
          </p:nvSpPr>
          <p:spPr>
            <a:xfrm>
              <a:off x="3017728" y="3406597"/>
              <a:ext cx="6059" cy="4581"/>
            </a:xfrm>
            <a:custGeom>
              <a:rect b="b" l="l" r="r" t="t"/>
              <a:pathLst>
                <a:path extrusionOk="0" h="62" w="82">
                  <a:moveTo>
                    <a:pt x="21" y="0"/>
                  </a:moveTo>
                  <a:cubicBezTo>
                    <a:pt x="21" y="21"/>
                    <a:pt x="0" y="21"/>
                    <a:pt x="0" y="21"/>
                  </a:cubicBezTo>
                  <a:cubicBezTo>
                    <a:pt x="0" y="41"/>
                    <a:pt x="21" y="41"/>
                    <a:pt x="21" y="61"/>
                  </a:cubicBezTo>
                  <a:lnTo>
                    <a:pt x="61" y="61"/>
                  </a:lnTo>
                  <a:lnTo>
                    <a:pt x="82" y="41"/>
                  </a:lnTo>
                  <a:cubicBezTo>
                    <a:pt x="82" y="21"/>
                    <a:pt x="82" y="21"/>
                    <a:pt x="61" y="21"/>
                  </a:cubicBezTo>
                  <a:cubicBezTo>
                    <a:pt x="61" y="0"/>
                    <a:pt x="61" y="0"/>
                    <a:pt x="41"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0"/>
            <p:cNvSpPr/>
            <p:nvPr/>
          </p:nvSpPr>
          <p:spPr>
            <a:xfrm>
              <a:off x="2968811" y="3362632"/>
              <a:ext cx="12857" cy="28227"/>
            </a:xfrm>
            <a:custGeom>
              <a:rect b="b" l="l" r="r" t="t"/>
              <a:pathLst>
                <a:path extrusionOk="0" h="382" w="174">
                  <a:moveTo>
                    <a:pt x="128" y="0"/>
                  </a:moveTo>
                  <a:lnTo>
                    <a:pt x="128" y="20"/>
                  </a:lnTo>
                  <a:lnTo>
                    <a:pt x="108" y="41"/>
                  </a:lnTo>
                  <a:cubicBezTo>
                    <a:pt x="108" y="66"/>
                    <a:pt x="87" y="87"/>
                    <a:pt x="87" y="87"/>
                  </a:cubicBezTo>
                  <a:lnTo>
                    <a:pt x="87" y="107"/>
                  </a:lnTo>
                  <a:lnTo>
                    <a:pt x="67" y="127"/>
                  </a:lnTo>
                  <a:lnTo>
                    <a:pt x="67" y="148"/>
                  </a:lnTo>
                  <a:cubicBezTo>
                    <a:pt x="47" y="168"/>
                    <a:pt x="47" y="193"/>
                    <a:pt x="47" y="193"/>
                  </a:cubicBezTo>
                  <a:cubicBezTo>
                    <a:pt x="47" y="214"/>
                    <a:pt x="47" y="234"/>
                    <a:pt x="26" y="234"/>
                  </a:cubicBezTo>
                  <a:lnTo>
                    <a:pt x="26" y="275"/>
                  </a:lnTo>
                  <a:lnTo>
                    <a:pt x="26" y="295"/>
                  </a:lnTo>
                  <a:lnTo>
                    <a:pt x="26" y="321"/>
                  </a:lnTo>
                  <a:cubicBezTo>
                    <a:pt x="1" y="321"/>
                    <a:pt x="1" y="341"/>
                    <a:pt x="1" y="341"/>
                  </a:cubicBezTo>
                  <a:lnTo>
                    <a:pt x="1" y="361"/>
                  </a:lnTo>
                  <a:lnTo>
                    <a:pt x="1" y="382"/>
                  </a:lnTo>
                  <a:lnTo>
                    <a:pt x="26" y="382"/>
                  </a:lnTo>
                  <a:lnTo>
                    <a:pt x="26" y="361"/>
                  </a:lnTo>
                  <a:cubicBezTo>
                    <a:pt x="26" y="341"/>
                    <a:pt x="47" y="321"/>
                    <a:pt x="47" y="295"/>
                  </a:cubicBezTo>
                  <a:cubicBezTo>
                    <a:pt x="47" y="275"/>
                    <a:pt x="67" y="254"/>
                    <a:pt x="67" y="214"/>
                  </a:cubicBezTo>
                  <a:lnTo>
                    <a:pt x="87" y="193"/>
                  </a:lnTo>
                  <a:lnTo>
                    <a:pt x="87" y="148"/>
                  </a:lnTo>
                  <a:cubicBezTo>
                    <a:pt x="108" y="148"/>
                    <a:pt x="108" y="127"/>
                    <a:pt x="108" y="107"/>
                  </a:cubicBezTo>
                  <a:lnTo>
                    <a:pt x="128" y="87"/>
                  </a:lnTo>
                  <a:cubicBezTo>
                    <a:pt x="128" y="66"/>
                    <a:pt x="154" y="41"/>
                    <a:pt x="154" y="41"/>
                  </a:cubicBezTo>
                  <a:lnTo>
                    <a:pt x="154" y="20"/>
                  </a:lnTo>
                  <a:lnTo>
                    <a:pt x="174" y="20"/>
                  </a:lnTo>
                  <a:lnTo>
                    <a:pt x="174"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0"/>
            <p:cNvSpPr/>
            <p:nvPr/>
          </p:nvSpPr>
          <p:spPr>
            <a:xfrm>
              <a:off x="2978269" y="3370464"/>
              <a:ext cx="11306" cy="32808"/>
            </a:xfrm>
            <a:custGeom>
              <a:rect b="b" l="l" r="r" t="t"/>
              <a:pathLst>
                <a:path extrusionOk="0" h="444" w="153">
                  <a:moveTo>
                    <a:pt x="107" y="1"/>
                  </a:moveTo>
                  <a:lnTo>
                    <a:pt x="107" y="21"/>
                  </a:lnTo>
                  <a:lnTo>
                    <a:pt x="87" y="42"/>
                  </a:lnTo>
                  <a:cubicBezTo>
                    <a:pt x="87" y="62"/>
                    <a:pt x="87" y="87"/>
                    <a:pt x="66" y="87"/>
                  </a:cubicBezTo>
                  <a:lnTo>
                    <a:pt x="66" y="128"/>
                  </a:lnTo>
                  <a:cubicBezTo>
                    <a:pt x="66" y="128"/>
                    <a:pt x="66" y="148"/>
                    <a:pt x="46" y="148"/>
                  </a:cubicBezTo>
                  <a:lnTo>
                    <a:pt x="46" y="189"/>
                  </a:lnTo>
                  <a:cubicBezTo>
                    <a:pt x="46" y="215"/>
                    <a:pt x="46" y="235"/>
                    <a:pt x="26" y="235"/>
                  </a:cubicBezTo>
                  <a:lnTo>
                    <a:pt x="26" y="316"/>
                  </a:lnTo>
                  <a:cubicBezTo>
                    <a:pt x="0" y="362"/>
                    <a:pt x="0" y="382"/>
                    <a:pt x="0" y="423"/>
                  </a:cubicBezTo>
                  <a:lnTo>
                    <a:pt x="0" y="443"/>
                  </a:lnTo>
                  <a:lnTo>
                    <a:pt x="26" y="423"/>
                  </a:lnTo>
                  <a:cubicBezTo>
                    <a:pt x="26" y="403"/>
                    <a:pt x="46" y="362"/>
                    <a:pt x="46" y="316"/>
                  </a:cubicBezTo>
                  <a:cubicBezTo>
                    <a:pt x="46" y="296"/>
                    <a:pt x="66" y="276"/>
                    <a:pt x="66" y="255"/>
                  </a:cubicBezTo>
                  <a:lnTo>
                    <a:pt x="66" y="215"/>
                  </a:lnTo>
                  <a:cubicBezTo>
                    <a:pt x="87" y="189"/>
                    <a:pt x="87" y="169"/>
                    <a:pt x="87" y="169"/>
                  </a:cubicBezTo>
                  <a:lnTo>
                    <a:pt x="87" y="148"/>
                  </a:lnTo>
                  <a:cubicBezTo>
                    <a:pt x="87" y="128"/>
                    <a:pt x="107" y="128"/>
                    <a:pt x="107" y="108"/>
                  </a:cubicBezTo>
                  <a:lnTo>
                    <a:pt x="107" y="62"/>
                  </a:lnTo>
                  <a:cubicBezTo>
                    <a:pt x="127" y="62"/>
                    <a:pt x="127" y="62"/>
                    <a:pt x="127" y="42"/>
                  </a:cubicBezTo>
                  <a:cubicBezTo>
                    <a:pt x="127" y="42"/>
                    <a:pt x="127" y="21"/>
                    <a:pt x="153" y="21"/>
                  </a:cubicBezTo>
                  <a:cubicBezTo>
                    <a:pt x="153" y="1"/>
                    <a:pt x="153" y="1"/>
                    <a:pt x="127"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0"/>
            <p:cNvSpPr/>
            <p:nvPr/>
          </p:nvSpPr>
          <p:spPr>
            <a:xfrm>
              <a:off x="2992531" y="3376893"/>
              <a:ext cx="7980" cy="37611"/>
            </a:xfrm>
            <a:custGeom>
              <a:rect b="b" l="l" r="r" t="t"/>
              <a:pathLst>
                <a:path extrusionOk="0" h="509" w="108">
                  <a:moveTo>
                    <a:pt x="107" y="0"/>
                  </a:moveTo>
                  <a:cubicBezTo>
                    <a:pt x="87" y="21"/>
                    <a:pt x="87" y="21"/>
                    <a:pt x="87" y="41"/>
                  </a:cubicBezTo>
                  <a:cubicBezTo>
                    <a:pt x="87" y="61"/>
                    <a:pt x="61" y="61"/>
                    <a:pt x="61" y="82"/>
                  </a:cubicBezTo>
                  <a:lnTo>
                    <a:pt x="61" y="102"/>
                  </a:lnTo>
                  <a:cubicBezTo>
                    <a:pt x="61" y="128"/>
                    <a:pt x="41" y="148"/>
                    <a:pt x="41" y="168"/>
                  </a:cubicBezTo>
                  <a:lnTo>
                    <a:pt x="41" y="229"/>
                  </a:lnTo>
                  <a:cubicBezTo>
                    <a:pt x="61" y="209"/>
                    <a:pt x="61" y="189"/>
                    <a:pt x="61" y="189"/>
                  </a:cubicBezTo>
                  <a:cubicBezTo>
                    <a:pt x="61" y="168"/>
                    <a:pt x="87" y="128"/>
                    <a:pt x="87" y="102"/>
                  </a:cubicBezTo>
                  <a:lnTo>
                    <a:pt x="87" y="61"/>
                  </a:lnTo>
                  <a:lnTo>
                    <a:pt x="107" y="61"/>
                  </a:lnTo>
                  <a:lnTo>
                    <a:pt x="107" y="41"/>
                  </a:lnTo>
                  <a:lnTo>
                    <a:pt x="107" y="0"/>
                  </a:lnTo>
                  <a:close/>
                  <a:moveTo>
                    <a:pt x="41" y="229"/>
                  </a:moveTo>
                  <a:cubicBezTo>
                    <a:pt x="21" y="255"/>
                    <a:pt x="21" y="255"/>
                    <a:pt x="21" y="275"/>
                  </a:cubicBezTo>
                  <a:lnTo>
                    <a:pt x="21" y="295"/>
                  </a:lnTo>
                  <a:cubicBezTo>
                    <a:pt x="21" y="316"/>
                    <a:pt x="21" y="336"/>
                    <a:pt x="0" y="356"/>
                  </a:cubicBezTo>
                  <a:lnTo>
                    <a:pt x="0" y="402"/>
                  </a:lnTo>
                  <a:lnTo>
                    <a:pt x="0" y="443"/>
                  </a:lnTo>
                  <a:lnTo>
                    <a:pt x="0" y="463"/>
                  </a:lnTo>
                  <a:lnTo>
                    <a:pt x="0" y="484"/>
                  </a:lnTo>
                  <a:lnTo>
                    <a:pt x="0" y="509"/>
                  </a:lnTo>
                  <a:lnTo>
                    <a:pt x="21" y="509"/>
                  </a:lnTo>
                  <a:lnTo>
                    <a:pt x="21" y="484"/>
                  </a:lnTo>
                  <a:lnTo>
                    <a:pt x="21" y="443"/>
                  </a:lnTo>
                  <a:lnTo>
                    <a:pt x="21" y="423"/>
                  </a:lnTo>
                  <a:lnTo>
                    <a:pt x="21" y="336"/>
                  </a:lnTo>
                  <a:cubicBezTo>
                    <a:pt x="41" y="336"/>
                    <a:pt x="41" y="316"/>
                    <a:pt x="41" y="316"/>
                  </a:cubicBezTo>
                  <a:lnTo>
                    <a:pt x="41" y="255"/>
                  </a:lnTo>
                  <a:lnTo>
                    <a:pt x="41" y="229"/>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0"/>
            <p:cNvSpPr/>
            <p:nvPr/>
          </p:nvSpPr>
          <p:spPr>
            <a:xfrm>
              <a:off x="3012851" y="3376893"/>
              <a:ext cx="3030" cy="29779"/>
            </a:xfrm>
            <a:custGeom>
              <a:rect b="b" l="l" r="r" t="t"/>
              <a:pathLst>
                <a:path extrusionOk="0" h="403" w="41">
                  <a:moveTo>
                    <a:pt x="20" y="0"/>
                  </a:moveTo>
                  <a:cubicBezTo>
                    <a:pt x="0" y="0"/>
                    <a:pt x="0" y="21"/>
                    <a:pt x="0" y="21"/>
                  </a:cubicBezTo>
                  <a:lnTo>
                    <a:pt x="0" y="82"/>
                  </a:lnTo>
                  <a:lnTo>
                    <a:pt x="0" y="128"/>
                  </a:lnTo>
                  <a:lnTo>
                    <a:pt x="0" y="209"/>
                  </a:lnTo>
                  <a:lnTo>
                    <a:pt x="0" y="255"/>
                  </a:lnTo>
                  <a:lnTo>
                    <a:pt x="0" y="295"/>
                  </a:lnTo>
                  <a:lnTo>
                    <a:pt x="0" y="316"/>
                  </a:lnTo>
                  <a:lnTo>
                    <a:pt x="0" y="356"/>
                  </a:lnTo>
                  <a:lnTo>
                    <a:pt x="0" y="382"/>
                  </a:lnTo>
                  <a:cubicBezTo>
                    <a:pt x="0" y="382"/>
                    <a:pt x="0" y="402"/>
                    <a:pt x="20" y="402"/>
                  </a:cubicBezTo>
                  <a:cubicBezTo>
                    <a:pt x="20" y="402"/>
                    <a:pt x="41" y="382"/>
                    <a:pt x="20" y="382"/>
                  </a:cubicBezTo>
                  <a:lnTo>
                    <a:pt x="20" y="275"/>
                  </a:lnTo>
                  <a:lnTo>
                    <a:pt x="20" y="189"/>
                  </a:lnTo>
                  <a:cubicBezTo>
                    <a:pt x="20" y="168"/>
                    <a:pt x="20" y="128"/>
                    <a:pt x="41" y="102"/>
                  </a:cubicBezTo>
                  <a:lnTo>
                    <a:pt x="41" y="21"/>
                  </a:lnTo>
                  <a:lnTo>
                    <a:pt x="20"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0"/>
            <p:cNvSpPr/>
            <p:nvPr/>
          </p:nvSpPr>
          <p:spPr>
            <a:xfrm>
              <a:off x="3025191" y="3376893"/>
              <a:ext cx="9532" cy="24902"/>
            </a:xfrm>
            <a:custGeom>
              <a:rect b="b" l="l" r="r" t="t"/>
              <a:pathLst>
                <a:path extrusionOk="0" h="337" w="129">
                  <a:moveTo>
                    <a:pt x="1" y="0"/>
                  </a:moveTo>
                  <a:lnTo>
                    <a:pt x="1" y="21"/>
                  </a:lnTo>
                  <a:cubicBezTo>
                    <a:pt x="26" y="102"/>
                    <a:pt x="47" y="168"/>
                    <a:pt x="67" y="255"/>
                  </a:cubicBezTo>
                  <a:lnTo>
                    <a:pt x="67" y="229"/>
                  </a:lnTo>
                  <a:cubicBezTo>
                    <a:pt x="67" y="255"/>
                    <a:pt x="67" y="275"/>
                    <a:pt x="87" y="275"/>
                  </a:cubicBezTo>
                  <a:lnTo>
                    <a:pt x="87" y="316"/>
                  </a:lnTo>
                  <a:lnTo>
                    <a:pt x="87" y="336"/>
                  </a:lnTo>
                  <a:lnTo>
                    <a:pt x="108" y="336"/>
                  </a:lnTo>
                  <a:lnTo>
                    <a:pt x="128" y="316"/>
                  </a:lnTo>
                  <a:cubicBezTo>
                    <a:pt x="108" y="295"/>
                    <a:pt x="108" y="295"/>
                    <a:pt x="108" y="275"/>
                  </a:cubicBezTo>
                  <a:lnTo>
                    <a:pt x="108" y="255"/>
                  </a:lnTo>
                  <a:lnTo>
                    <a:pt x="108" y="229"/>
                  </a:lnTo>
                  <a:cubicBezTo>
                    <a:pt x="108" y="229"/>
                    <a:pt x="108" y="209"/>
                    <a:pt x="87" y="209"/>
                  </a:cubicBezTo>
                  <a:lnTo>
                    <a:pt x="87" y="168"/>
                  </a:lnTo>
                  <a:cubicBezTo>
                    <a:pt x="87" y="148"/>
                    <a:pt x="67" y="128"/>
                    <a:pt x="67" y="102"/>
                  </a:cubicBezTo>
                  <a:cubicBezTo>
                    <a:pt x="47" y="61"/>
                    <a:pt x="47" y="41"/>
                    <a:pt x="47" y="21"/>
                  </a:cubicBezTo>
                  <a:lnTo>
                    <a:pt x="26"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0"/>
            <p:cNvSpPr/>
            <p:nvPr/>
          </p:nvSpPr>
          <p:spPr>
            <a:xfrm>
              <a:off x="3034649" y="3368986"/>
              <a:ext cx="20690" cy="32808"/>
            </a:xfrm>
            <a:custGeom>
              <a:rect b="b" l="l" r="r" t="t"/>
              <a:pathLst>
                <a:path extrusionOk="0" h="444" w="280">
                  <a:moveTo>
                    <a:pt x="26" y="1"/>
                  </a:moveTo>
                  <a:cubicBezTo>
                    <a:pt x="0" y="1"/>
                    <a:pt x="0" y="21"/>
                    <a:pt x="26" y="21"/>
                  </a:cubicBezTo>
                  <a:cubicBezTo>
                    <a:pt x="46" y="62"/>
                    <a:pt x="66" y="82"/>
                    <a:pt x="87" y="128"/>
                  </a:cubicBezTo>
                  <a:cubicBezTo>
                    <a:pt x="107" y="148"/>
                    <a:pt x="107" y="148"/>
                    <a:pt x="127" y="168"/>
                  </a:cubicBezTo>
                  <a:lnTo>
                    <a:pt x="153" y="189"/>
                  </a:lnTo>
                  <a:lnTo>
                    <a:pt x="153" y="209"/>
                  </a:lnTo>
                  <a:cubicBezTo>
                    <a:pt x="173" y="235"/>
                    <a:pt x="173" y="255"/>
                    <a:pt x="193" y="275"/>
                  </a:cubicBezTo>
                  <a:lnTo>
                    <a:pt x="193" y="296"/>
                  </a:lnTo>
                  <a:lnTo>
                    <a:pt x="214" y="316"/>
                  </a:lnTo>
                  <a:cubicBezTo>
                    <a:pt x="234" y="362"/>
                    <a:pt x="234" y="402"/>
                    <a:pt x="254" y="443"/>
                  </a:cubicBezTo>
                  <a:lnTo>
                    <a:pt x="280" y="443"/>
                  </a:lnTo>
                  <a:lnTo>
                    <a:pt x="280" y="423"/>
                  </a:lnTo>
                  <a:cubicBezTo>
                    <a:pt x="280" y="402"/>
                    <a:pt x="280" y="382"/>
                    <a:pt x="254" y="336"/>
                  </a:cubicBezTo>
                  <a:cubicBezTo>
                    <a:pt x="254" y="316"/>
                    <a:pt x="234" y="296"/>
                    <a:pt x="234" y="275"/>
                  </a:cubicBezTo>
                  <a:cubicBezTo>
                    <a:pt x="214" y="275"/>
                    <a:pt x="214" y="255"/>
                    <a:pt x="214" y="255"/>
                  </a:cubicBezTo>
                  <a:cubicBezTo>
                    <a:pt x="214" y="235"/>
                    <a:pt x="193" y="209"/>
                    <a:pt x="193" y="209"/>
                  </a:cubicBezTo>
                  <a:cubicBezTo>
                    <a:pt x="193" y="189"/>
                    <a:pt x="173" y="189"/>
                    <a:pt x="173" y="168"/>
                  </a:cubicBezTo>
                  <a:lnTo>
                    <a:pt x="173" y="148"/>
                  </a:lnTo>
                  <a:lnTo>
                    <a:pt x="153" y="148"/>
                  </a:lnTo>
                  <a:cubicBezTo>
                    <a:pt x="127" y="107"/>
                    <a:pt x="87" y="41"/>
                    <a:pt x="46"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0"/>
            <p:cNvSpPr/>
            <p:nvPr/>
          </p:nvSpPr>
          <p:spPr>
            <a:xfrm>
              <a:off x="3047433" y="3362632"/>
              <a:ext cx="15444" cy="23719"/>
            </a:xfrm>
            <a:custGeom>
              <a:rect b="b" l="l" r="r" t="t"/>
              <a:pathLst>
                <a:path extrusionOk="0" h="321" w="209">
                  <a:moveTo>
                    <a:pt x="0" y="0"/>
                  </a:moveTo>
                  <a:lnTo>
                    <a:pt x="0" y="20"/>
                  </a:lnTo>
                  <a:cubicBezTo>
                    <a:pt x="20" y="41"/>
                    <a:pt x="41" y="66"/>
                    <a:pt x="61" y="87"/>
                  </a:cubicBezTo>
                  <a:cubicBezTo>
                    <a:pt x="81" y="107"/>
                    <a:pt x="107" y="148"/>
                    <a:pt x="107" y="168"/>
                  </a:cubicBezTo>
                  <a:cubicBezTo>
                    <a:pt x="127" y="193"/>
                    <a:pt x="127" y="214"/>
                    <a:pt x="148" y="234"/>
                  </a:cubicBezTo>
                  <a:lnTo>
                    <a:pt x="148" y="254"/>
                  </a:lnTo>
                  <a:cubicBezTo>
                    <a:pt x="148" y="275"/>
                    <a:pt x="168" y="295"/>
                    <a:pt x="168" y="321"/>
                  </a:cubicBezTo>
                  <a:lnTo>
                    <a:pt x="188" y="321"/>
                  </a:lnTo>
                  <a:lnTo>
                    <a:pt x="209" y="295"/>
                  </a:lnTo>
                  <a:cubicBezTo>
                    <a:pt x="188" y="275"/>
                    <a:pt x="188" y="234"/>
                    <a:pt x="168" y="193"/>
                  </a:cubicBezTo>
                  <a:cubicBezTo>
                    <a:pt x="168" y="168"/>
                    <a:pt x="148" y="148"/>
                    <a:pt x="148" y="148"/>
                  </a:cubicBezTo>
                  <a:cubicBezTo>
                    <a:pt x="127" y="127"/>
                    <a:pt x="127" y="107"/>
                    <a:pt x="107" y="87"/>
                  </a:cubicBezTo>
                  <a:cubicBezTo>
                    <a:pt x="81" y="66"/>
                    <a:pt x="61" y="41"/>
                    <a:pt x="20"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0"/>
            <p:cNvSpPr/>
            <p:nvPr/>
          </p:nvSpPr>
          <p:spPr>
            <a:xfrm>
              <a:off x="2983146" y="3303223"/>
              <a:ext cx="6429" cy="24902"/>
            </a:xfrm>
            <a:custGeom>
              <a:rect b="b" l="l" r="r" t="t"/>
              <a:pathLst>
                <a:path extrusionOk="0" h="337" w="87">
                  <a:moveTo>
                    <a:pt x="61" y="0"/>
                  </a:moveTo>
                  <a:lnTo>
                    <a:pt x="41" y="21"/>
                  </a:lnTo>
                  <a:cubicBezTo>
                    <a:pt x="41" y="41"/>
                    <a:pt x="41" y="41"/>
                    <a:pt x="21" y="61"/>
                  </a:cubicBezTo>
                  <a:lnTo>
                    <a:pt x="21" y="82"/>
                  </a:lnTo>
                  <a:cubicBezTo>
                    <a:pt x="21" y="107"/>
                    <a:pt x="0" y="128"/>
                    <a:pt x="0" y="148"/>
                  </a:cubicBezTo>
                  <a:lnTo>
                    <a:pt x="0" y="168"/>
                  </a:lnTo>
                  <a:lnTo>
                    <a:pt x="0" y="189"/>
                  </a:lnTo>
                  <a:lnTo>
                    <a:pt x="0" y="255"/>
                  </a:lnTo>
                  <a:cubicBezTo>
                    <a:pt x="0" y="275"/>
                    <a:pt x="21" y="275"/>
                    <a:pt x="21" y="295"/>
                  </a:cubicBezTo>
                  <a:cubicBezTo>
                    <a:pt x="21" y="316"/>
                    <a:pt x="21" y="316"/>
                    <a:pt x="41" y="336"/>
                  </a:cubicBezTo>
                  <a:lnTo>
                    <a:pt x="41" y="316"/>
                  </a:lnTo>
                  <a:lnTo>
                    <a:pt x="41" y="295"/>
                  </a:lnTo>
                  <a:lnTo>
                    <a:pt x="21" y="275"/>
                  </a:lnTo>
                  <a:lnTo>
                    <a:pt x="21" y="255"/>
                  </a:lnTo>
                  <a:lnTo>
                    <a:pt x="21" y="234"/>
                  </a:lnTo>
                  <a:lnTo>
                    <a:pt x="21" y="189"/>
                  </a:lnTo>
                  <a:lnTo>
                    <a:pt x="21" y="168"/>
                  </a:lnTo>
                  <a:lnTo>
                    <a:pt x="21" y="128"/>
                  </a:lnTo>
                  <a:cubicBezTo>
                    <a:pt x="21" y="107"/>
                    <a:pt x="21" y="107"/>
                    <a:pt x="41" y="82"/>
                  </a:cubicBezTo>
                  <a:cubicBezTo>
                    <a:pt x="41" y="61"/>
                    <a:pt x="41" y="61"/>
                    <a:pt x="61" y="41"/>
                  </a:cubicBezTo>
                  <a:cubicBezTo>
                    <a:pt x="61" y="41"/>
                    <a:pt x="61" y="21"/>
                    <a:pt x="87" y="21"/>
                  </a:cubicBezTo>
                  <a:lnTo>
                    <a:pt x="8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0"/>
            <p:cNvSpPr/>
            <p:nvPr/>
          </p:nvSpPr>
          <p:spPr>
            <a:xfrm>
              <a:off x="2995560" y="3306252"/>
              <a:ext cx="3399" cy="25197"/>
            </a:xfrm>
            <a:custGeom>
              <a:rect b="b" l="l" r="r" t="t"/>
              <a:pathLst>
                <a:path extrusionOk="0" h="341" w="46">
                  <a:moveTo>
                    <a:pt x="20" y="0"/>
                  </a:moveTo>
                  <a:cubicBezTo>
                    <a:pt x="20" y="41"/>
                    <a:pt x="0" y="66"/>
                    <a:pt x="0" y="87"/>
                  </a:cubicBezTo>
                  <a:lnTo>
                    <a:pt x="0" y="193"/>
                  </a:lnTo>
                  <a:cubicBezTo>
                    <a:pt x="0" y="148"/>
                    <a:pt x="20" y="107"/>
                    <a:pt x="20" y="66"/>
                  </a:cubicBezTo>
                  <a:lnTo>
                    <a:pt x="20" y="41"/>
                  </a:lnTo>
                  <a:lnTo>
                    <a:pt x="46" y="20"/>
                  </a:lnTo>
                  <a:lnTo>
                    <a:pt x="46" y="0"/>
                  </a:lnTo>
                  <a:close/>
                  <a:moveTo>
                    <a:pt x="0" y="193"/>
                  </a:moveTo>
                  <a:lnTo>
                    <a:pt x="0" y="234"/>
                  </a:lnTo>
                  <a:lnTo>
                    <a:pt x="0" y="275"/>
                  </a:lnTo>
                  <a:cubicBezTo>
                    <a:pt x="0" y="295"/>
                    <a:pt x="20" y="295"/>
                    <a:pt x="20" y="321"/>
                  </a:cubicBezTo>
                  <a:cubicBezTo>
                    <a:pt x="20" y="321"/>
                    <a:pt x="20" y="341"/>
                    <a:pt x="46" y="341"/>
                  </a:cubicBezTo>
                  <a:lnTo>
                    <a:pt x="46" y="295"/>
                  </a:lnTo>
                  <a:cubicBezTo>
                    <a:pt x="20" y="295"/>
                    <a:pt x="20" y="275"/>
                    <a:pt x="20" y="275"/>
                  </a:cubicBezTo>
                  <a:cubicBezTo>
                    <a:pt x="20" y="234"/>
                    <a:pt x="0" y="214"/>
                    <a:pt x="0" y="19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0"/>
            <p:cNvSpPr/>
            <p:nvPr/>
          </p:nvSpPr>
          <p:spPr>
            <a:xfrm>
              <a:off x="3004945" y="3309208"/>
              <a:ext cx="3473" cy="22242"/>
            </a:xfrm>
            <a:custGeom>
              <a:rect b="b" l="l" r="r" t="t"/>
              <a:pathLst>
                <a:path extrusionOk="0" h="301" w="47">
                  <a:moveTo>
                    <a:pt x="21" y="1"/>
                  </a:moveTo>
                  <a:lnTo>
                    <a:pt x="21" y="26"/>
                  </a:lnTo>
                  <a:lnTo>
                    <a:pt x="21" y="47"/>
                  </a:lnTo>
                  <a:cubicBezTo>
                    <a:pt x="21" y="67"/>
                    <a:pt x="0" y="67"/>
                    <a:pt x="0" y="87"/>
                  </a:cubicBezTo>
                  <a:lnTo>
                    <a:pt x="0" y="128"/>
                  </a:lnTo>
                  <a:lnTo>
                    <a:pt x="0" y="153"/>
                  </a:lnTo>
                  <a:lnTo>
                    <a:pt x="0" y="174"/>
                  </a:lnTo>
                  <a:lnTo>
                    <a:pt x="0" y="214"/>
                  </a:lnTo>
                  <a:cubicBezTo>
                    <a:pt x="0" y="235"/>
                    <a:pt x="21" y="235"/>
                    <a:pt x="21" y="255"/>
                  </a:cubicBezTo>
                  <a:cubicBezTo>
                    <a:pt x="21" y="255"/>
                    <a:pt x="21" y="281"/>
                    <a:pt x="46" y="301"/>
                  </a:cubicBezTo>
                  <a:lnTo>
                    <a:pt x="46" y="281"/>
                  </a:lnTo>
                  <a:lnTo>
                    <a:pt x="46" y="255"/>
                  </a:lnTo>
                  <a:lnTo>
                    <a:pt x="46" y="235"/>
                  </a:lnTo>
                  <a:cubicBezTo>
                    <a:pt x="21" y="214"/>
                    <a:pt x="21" y="194"/>
                    <a:pt x="21" y="174"/>
                  </a:cubicBezTo>
                  <a:lnTo>
                    <a:pt x="21" y="128"/>
                  </a:lnTo>
                  <a:lnTo>
                    <a:pt x="21" y="108"/>
                  </a:lnTo>
                  <a:lnTo>
                    <a:pt x="21" y="87"/>
                  </a:lnTo>
                  <a:lnTo>
                    <a:pt x="21" y="67"/>
                  </a:lnTo>
                  <a:cubicBezTo>
                    <a:pt x="46" y="67"/>
                    <a:pt x="46" y="47"/>
                    <a:pt x="46" y="47"/>
                  </a:cubicBezTo>
                  <a:lnTo>
                    <a:pt x="46" y="26"/>
                  </a:lnTo>
                  <a:lnTo>
                    <a:pt x="2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0"/>
            <p:cNvSpPr/>
            <p:nvPr/>
          </p:nvSpPr>
          <p:spPr>
            <a:xfrm>
              <a:off x="3019206" y="3306252"/>
              <a:ext cx="4581" cy="21872"/>
            </a:xfrm>
            <a:custGeom>
              <a:rect b="b" l="l" r="r" t="t"/>
              <a:pathLst>
                <a:path extrusionOk="0" h="296" w="62">
                  <a:moveTo>
                    <a:pt x="1" y="0"/>
                  </a:moveTo>
                  <a:lnTo>
                    <a:pt x="1" y="20"/>
                  </a:lnTo>
                  <a:cubicBezTo>
                    <a:pt x="1" y="41"/>
                    <a:pt x="1" y="41"/>
                    <a:pt x="21" y="66"/>
                  </a:cubicBezTo>
                  <a:cubicBezTo>
                    <a:pt x="21" y="87"/>
                    <a:pt x="21" y="107"/>
                    <a:pt x="41" y="107"/>
                  </a:cubicBezTo>
                  <a:lnTo>
                    <a:pt x="41" y="148"/>
                  </a:lnTo>
                  <a:lnTo>
                    <a:pt x="41" y="193"/>
                  </a:lnTo>
                  <a:lnTo>
                    <a:pt x="41" y="254"/>
                  </a:lnTo>
                  <a:cubicBezTo>
                    <a:pt x="41" y="254"/>
                    <a:pt x="41" y="275"/>
                    <a:pt x="21" y="295"/>
                  </a:cubicBezTo>
                  <a:lnTo>
                    <a:pt x="41" y="295"/>
                  </a:lnTo>
                  <a:cubicBezTo>
                    <a:pt x="62" y="275"/>
                    <a:pt x="62" y="275"/>
                    <a:pt x="62" y="254"/>
                  </a:cubicBezTo>
                  <a:lnTo>
                    <a:pt x="62" y="214"/>
                  </a:lnTo>
                  <a:lnTo>
                    <a:pt x="62" y="127"/>
                  </a:lnTo>
                  <a:cubicBezTo>
                    <a:pt x="41" y="107"/>
                    <a:pt x="41" y="87"/>
                    <a:pt x="41" y="66"/>
                  </a:cubicBezTo>
                  <a:cubicBezTo>
                    <a:pt x="21" y="41"/>
                    <a:pt x="21" y="20"/>
                    <a:pt x="21" y="20"/>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0"/>
            <p:cNvSpPr/>
            <p:nvPr/>
          </p:nvSpPr>
          <p:spPr>
            <a:xfrm>
              <a:off x="3027112" y="3306252"/>
              <a:ext cx="7611" cy="21872"/>
            </a:xfrm>
            <a:custGeom>
              <a:rect b="b" l="l" r="r" t="t"/>
              <a:pathLst>
                <a:path extrusionOk="0" h="296" w="103">
                  <a:moveTo>
                    <a:pt x="0" y="0"/>
                  </a:moveTo>
                  <a:lnTo>
                    <a:pt x="21" y="20"/>
                  </a:lnTo>
                  <a:lnTo>
                    <a:pt x="41" y="41"/>
                  </a:lnTo>
                  <a:cubicBezTo>
                    <a:pt x="61" y="66"/>
                    <a:pt x="61" y="87"/>
                    <a:pt x="61" y="107"/>
                  </a:cubicBezTo>
                  <a:lnTo>
                    <a:pt x="61" y="127"/>
                  </a:lnTo>
                  <a:cubicBezTo>
                    <a:pt x="61" y="144"/>
                    <a:pt x="75" y="147"/>
                    <a:pt x="80" y="159"/>
                  </a:cubicBezTo>
                  <a:lnTo>
                    <a:pt x="80" y="159"/>
                  </a:lnTo>
                  <a:cubicBezTo>
                    <a:pt x="75" y="176"/>
                    <a:pt x="61" y="193"/>
                    <a:pt x="61" y="193"/>
                  </a:cubicBezTo>
                  <a:lnTo>
                    <a:pt x="61" y="234"/>
                  </a:lnTo>
                  <a:lnTo>
                    <a:pt x="61" y="275"/>
                  </a:lnTo>
                  <a:lnTo>
                    <a:pt x="41" y="295"/>
                  </a:lnTo>
                  <a:lnTo>
                    <a:pt x="61" y="295"/>
                  </a:lnTo>
                  <a:lnTo>
                    <a:pt x="82" y="275"/>
                  </a:lnTo>
                  <a:lnTo>
                    <a:pt x="82" y="254"/>
                  </a:lnTo>
                  <a:cubicBezTo>
                    <a:pt x="82" y="234"/>
                    <a:pt x="82" y="214"/>
                    <a:pt x="102" y="193"/>
                  </a:cubicBezTo>
                  <a:lnTo>
                    <a:pt x="102" y="148"/>
                  </a:lnTo>
                  <a:cubicBezTo>
                    <a:pt x="102" y="127"/>
                    <a:pt x="82" y="107"/>
                    <a:pt x="82" y="87"/>
                  </a:cubicBezTo>
                  <a:cubicBezTo>
                    <a:pt x="82" y="66"/>
                    <a:pt x="82" y="41"/>
                    <a:pt x="61" y="41"/>
                  </a:cubicBezTo>
                  <a:cubicBezTo>
                    <a:pt x="61" y="20"/>
                    <a:pt x="61" y="20"/>
                    <a:pt x="41" y="20"/>
                  </a:cubicBezTo>
                  <a:lnTo>
                    <a:pt x="2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0"/>
            <p:cNvSpPr/>
            <p:nvPr/>
          </p:nvSpPr>
          <p:spPr>
            <a:xfrm>
              <a:off x="3034649" y="3303223"/>
              <a:ext cx="7906" cy="21872"/>
            </a:xfrm>
            <a:custGeom>
              <a:rect b="b" l="l" r="r" t="t"/>
              <a:pathLst>
                <a:path extrusionOk="0" h="296" w="107">
                  <a:moveTo>
                    <a:pt x="0" y="0"/>
                  </a:moveTo>
                  <a:cubicBezTo>
                    <a:pt x="26" y="21"/>
                    <a:pt x="26" y="41"/>
                    <a:pt x="26" y="61"/>
                  </a:cubicBezTo>
                  <a:lnTo>
                    <a:pt x="46" y="61"/>
                  </a:lnTo>
                  <a:lnTo>
                    <a:pt x="46" y="82"/>
                  </a:lnTo>
                  <a:cubicBezTo>
                    <a:pt x="46" y="107"/>
                    <a:pt x="66" y="107"/>
                    <a:pt x="66" y="128"/>
                  </a:cubicBezTo>
                  <a:lnTo>
                    <a:pt x="66" y="189"/>
                  </a:lnTo>
                  <a:lnTo>
                    <a:pt x="66" y="255"/>
                  </a:lnTo>
                  <a:lnTo>
                    <a:pt x="66" y="275"/>
                  </a:lnTo>
                  <a:lnTo>
                    <a:pt x="66" y="295"/>
                  </a:lnTo>
                  <a:lnTo>
                    <a:pt x="87" y="295"/>
                  </a:lnTo>
                  <a:cubicBezTo>
                    <a:pt x="87" y="275"/>
                    <a:pt x="87" y="255"/>
                    <a:pt x="107" y="234"/>
                  </a:cubicBezTo>
                  <a:cubicBezTo>
                    <a:pt x="107" y="189"/>
                    <a:pt x="107" y="168"/>
                    <a:pt x="87" y="148"/>
                  </a:cubicBezTo>
                  <a:lnTo>
                    <a:pt x="87" y="82"/>
                  </a:lnTo>
                  <a:cubicBezTo>
                    <a:pt x="66" y="82"/>
                    <a:pt x="66" y="61"/>
                    <a:pt x="66" y="61"/>
                  </a:cubicBezTo>
                  <a:lnTo>
                    <a:pt x="66" y="41"/>
                  </a:lnTo>
                  <a:cubicBezTo>
                    <a:pt x="46" y="21"/>
                    <a:pt x="46" y="21"/>
                    <a:pt x="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0"/>
            <p:cNvSpPr/>
            <p:nvPr/>
          </p:nvSpPr>
          <p:spPr>
            <a:xfrm>
              <a:off x="3003393" y="3292287"/>
              <a:ext cx="12488" cy="1626"/>
            </a:xfrm>
            <a:custGeom>
              <a:rect b="b" l="l" r="r" t="t"/>
              <a:pathLst>
                <a:path extrusionOk="0" h="22" w="169">
                  <a:moveTo>
                    <a:pt x="1" y="1"/>
                  </a:moveTo>
                  <a:lnTo>
                    <a:pt x="1" y="21"/>
                  </a:lnTo>
                  <a:lnTo>
                    <a:pt x="108" y="21"/>
                  </a:lnTo>
                  <a:cubicBezTo>
                    <a:pt x="87" y="21"/>
                    <a:pt x="87" y="1"/>
                    <a:pt x="67" y="1"/>
                  </a:cubicBezTo>
                  <a:close/>
                  <a:moveTo>
                    <a:pt x="128" y="1"/>
                  </a:moveTo>
                  <a:lnTo>
                    <a:pt x="108" y="21"/>
                  </a:lnTo>
                  <a:lnTo>
                    <a:pt x="169" y="21"/>
                  </a:lnTo>
                  <a:lnTo>
                    <a:pt x="1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0"/>
            <p:cNvSpPr/>
            <p:nvPr/>
          </p:nvSpPr>
          <p:spPr>
            <a:xfrm>
              <a:off x="3003393" y="3276548"/>
              <a:ext cx="5025" cy="15813"/>
            </a:xfrm>
            <a:custGeom>
              <a:rect b="b" l="l" r="r" t="t"/>
              <a:pathLst>
                <a:path extrusionOk="0" h="214" w="68">
                  <a:moveTo>
                    <a:pt x="42" y="0"/>
                  </a:moveTo>
                  <a:lnTo>
                    <a:pt x="42" y="21"/>
                  </a:lnTo>
                  <a:lnTo>
                    <a:pt x="67" y="0"/>
                  </a:lnTo>
                  <a:close/>
                  <a:moveTo>
                    <a:pt x="42" y="21"/>
                  </a:moveTo>
                  <a:cubicBezTo>
                    <a:pt x="21" y="41"/>
                    <a:pt x="21" y="61"/>
                    <a:pt x="21" y="61"/>
                  </a:cubicBezTo>
                  <a:cubicBezTo>
                    <a:pt x="1" y="87"/>
                    <a:pt x="1" y="87"/>
                    <a:pt x="1" y="107"/>
                  </a:cubicBezTo>
                  <a:lnTo>
                    <a:pt x="1" y="127"/>
                  </a:lnTo>
                  <a:lnTo>
                    <a:pt x="1" y="148"/>
                  </a:lnTo>
                  <a:lnTo>
                    <a:pt x="21" y="168"/>
                  </a:lnTo>
                  <a:lnTo>
                    <a:pt x="21" y="148"/>
                  </a:lnTo>
                  <a:lnTo>
                    <a:pt x="21" y="107"/>
                  </a:lnTo>
                  <a:lnTo>
                    <a:pt x="21" y="87"/>
                  </a:lnTo>
                  <a:lnTo>
                    <a:pt x="42" y="61"/>
                  </a:lnTo>
                  <a:lnTo>
                    <a:pt x="42" y="41"/>
                  </a:lnTo>
                  <a:lnTo>
                    <a:pt x="42" y="21"/>
                  </a:lnTo>
                  <a:close/>
                  <a:moveTo>
                    <a:pt x="21" y="188"/>
                  </a:moveTo>
                  <a:lnTo>
                    <a:pt x="21" y="214"/>
                  </a:lnTo>
                  <a:lnTo>
                    <a:pt x="42" y="214"/>
                  </a:lnTo>
                  <a:lnTo>
                    <a:pt x="42" y="18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0"/>
            <p:cNvSpPr/>
            <p:nvPr/>
          </p:nvSpPr>
          <p:spPr>
            <a:xfrm>
              <a:off x="3008344" y="3278025"/>
              <a:ext cx="3030" cy="15887"/>
            </a:xfrm>
            <a:custGeom>
              <a:rect b="b" l="l" r="r" t="t"/>
              <a:pathLst>
                <a:path extrusionOk="0" h="215" w="41">
                  <a:moveTo>
                    <a:pt x="41" y="1"/>
                  </a:moveTo>
                  <a:lnTo>
                    <a:pt x="20" y="21"/>
                  </a:lnTo>
                  <a:lnTo>
                    <a:pt x="20" y="41"/>
                  </a:lnTo>
                  <a:lnTo>
                    <a:pt x="41" y="21"/>
                  </a:lnTo>
                  <a:lnTo>
                    <a:pt x="41" y="1"/>
                  </a:lnTo>
                  <a:close/>
                  <a:moveTo>
                    <a:pt x="20" y="41"/>
                  </a:moveTo>
                  <a:cubicBezTo>
                    <a:pt x="0" y="67"/>
                    <a:pt x="0" y="67"/>
                    <a:pt x="0" y="87"/>
                  </a:cubicBezTo>
                  <a:lnTo>
                    <a:pt x="0" y="128"/>
                  </a:lnTo>
                  <a:lnTo>
                    <a:pt x="0" y="148"/>
                  </a:lnTo>
                  <a:lnTo>
                    <a:pt x="0" y="168"/>
                  </a:lnTo>
                  <a:lnTo>
                    <a:pt x="0" y="194"/>
                  </a:lnTo>
                  <a:lnTo>
                    <a:pt x="20" y="214"/>
                  </a:lnTo>
                  <a:lnTo>
                    <a:pt x="20" y="194"/>
                  </a:lnTo>
                  <a:lnTo>
                    <a:pt x="20" y="168"/>
                  </a:lnTo>
                  <a:lnTo>
                    <a:pt x="20" y="148"/>
                  </a:lnTo>
                  <a:lnTo>
                    <a:pt x="20" y="128"/>
                  </a:lnTo>
                  <a:lnTo>
                    <a:pt x="20" y="107"/>
                  </a:lnTo>
                  <a:lnTo>
                    <a:pt x="20" y="87"/>
                  </a:lnTo>
                  <a:lnTo>
                    <a:pt x="20" y="4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0"/>
            <p:cNvSpPr/>
            <p:nvPr/>
          </p:nvSpPr>
          <p:spPr>
            <a:xfrm>
              <a:off x="3012851" y="3279503"/>
              <a:ext cx="3030" cy="12857"/>
            </a:xfrm>
            <a:custGeom>
              <a:rect b="b" l="l" r="r" t="t"/>
              <a:pathLst>
                <a:path extrusionOk="0" h="174" w="41">
                  <a:moveTo>
                    <a:pt x="20" y="1"/>
                  </a:moveTo>
                  <a:lnTo>
                    <a:pt x="20" y="21"/>
                  </a:lnTo>
                  <a:lnTo>
                    <a:pt x="20" y="47"/>
                  </a:lnTo>
                  <a:lnTo>
                    <a:pt x="20" y="67"/>
                  </a:lnTo>
                  <a:lnTo>
                    <a:pt x="20" y="108"/>
                  </a:lnTo>
                  <a:lnTo>
                    <a:pt x="20" y="128"/>
                  </a:lnTo>
                  <a:cubicBezTo>
                    <a:pt x="41" y="128"/>
                    <a:pt x="41" y="108"/>
                    <a:pt x="41" y="108"/>
                  </a:cubicBezTo>
                  <a:lnTo>
                    <a:pt x="41" y="67"/>
                  </a:lnTo>
                  <a:lnTo>
                    <a:pt x="41" y="47"/>
                  </a:lnTo>
                  <a:lnTo>
                    <a:pt x="41" y="21"/>
                  </a:lnTo>
                  <a:lnTo>
                    <a:pt x="41" y="1"/>
                  </a:lnTo>
                  <a:close/>
                  <a:moveTo>
                    <a:pt x="20" y="128"/>
                  </a:moveTo>
                  <a:cubicBezTo>
                    <a:pt x="0" y="148"/>
                    <a:pt x="0" y="148"/>
                    <a:pt x="0" y="174"/>
                  </a:cubicBezTo>
                  <a:lnTo>
                    <a:pt x="20" y="174"/>
                  </a:lnTo>
                  <a:lnTo>
                    <a:pt x="20" y="12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0"/>
            <p:cNvSpPr/>
            <p:nvPr/>
          </p:nvSpPr>
          <p:spPr>
            <a:xfrm>
              <a:off x="3017728" y="3282902"/>
              <a:ext cx="1552" cy="6133"/>
            </a:xfrm>
            <a:custGeom>
              <a:rect b="b" l="l" r="r" t="t"/>
              <a:pathLst>
                <a:path extrusionOk="0" h="83" w="21">
                  <a:moveTo>
                    <a:pt x="0" y="1"/>
                  </a:moveTo>
                  <a:lnTo>
                    <a:pt x="0" y="21"/>
                  </a:lnTo>
                  <a:lnTo>
                    <a:pt x="0" y="41"/>
                  </a:lnTo>
                  <a:lnTo>
                    <a:pt x="0" y="82"/>
                  </a:lnTo>
                  <a:lnTo>
                    <a:pt x="21" y="82"/>
                  </a:lnTo>
                  <a:lnTo>
                    <a:pt x="21" y="41"/>
                  </a:lnTo>
                  <a:lnTo>
                    <a:pt x="21" y="21"/>
                  </a:lnTo>
                  <a:lnTo>
                    <a:pt x="2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0"/>
            <p:cNvSpPr/>
            <p:nvPr/>
          </p:nvSpPr>
          <p:spPr>
            <a:xfrm>
              <a:off x="2909476" y="3450194"/>
              <a:ext cx="17365" cy="45518"/>
            </a:xfrm>
            <a:custGeom>
              <a:rect b="b" l="l" r="r" t="t"/>
              <a:pathLst>
                <a:path extrusionOk="0" h="616" w="235">
                  <a:moveTo>
                    <a:pt x="87" y="0"/>
                  </a:moveTo>
                  <a:cubicBezTo>
                    <a:pt x="66" y="26"/>
                    <a:pt x="41" y="26"/>
                    <a:pt x="41" y="46"/>
                  </a:cubicBezTo>
                  <a:lnTo>
                    <a:pt x="41" y="66"/>
                  </a:lnTo>
                  <a:cubicBezTo>
                    <a:pt x="41" y="87"/>
                    <a:pt x="21" y="87"/>
                    <a:pt x="21" y="107"/>
                  </a:cubicBezTo>
                  <a:lnTo>
                    <a:pt x="21" y="153"/>
                  </a:lnTo>
                  <a:cubicBezTo>
                    <a:pt x="0" y="173"/>
                    <a:pt x="0" y="214"/>
                    <a:pt x="0" y="234"/>
                  </a:cubicBezTo>
                  <a:cubicBezTo>
                    <a:pt x="0" y="234"/>
                    <a:pt x="0" y="255"/>
                    <a:pt x="21" y="255"/>
                  </a:cubicBezTo>
                  <a:lnTo>
                    <a:pt x="21" y="280"/>
                  </a:lnTo>
                  <a:lnTo>
                    <a:pt x="21" y="300"/>
                  </a:lnTo>
                  <a:lnTo>
                    <a:pt x="21" y="321"/>
                  </a:lnTo>
                  <a:lnTo>
                    <a:pt x="21" y="361"/>
                  </a:lnTo>
                  <a:lnTo>
                    <a:pt x="41" y="428"/>
                  </a:lnTo>
                  <a:lnTo>
                    <a:pt x="41" y="448"/>
                  </a:lnTo>
                  <a:cubicBezTo>
                    <a:pt x="41" y="468"/>
                    <a:pt x="41" y="489"/>
                    <a:pt x="66" y="489"/>
                  </a:cubicBezTo>
                  <a:lnTo>
                    <a:pt x="66" y="534"/>
                  </a:lnTo>
                  <a:cubicBezTo>
                    <a:pt x="66" y="555"/>
                    <a:pt x="87" y="575"/>
                    <a:pt x="87" y="575"/>
                  </a:cubicBezTo>
                  <a:cubicBezTo>
                    <a:pt x="107" y="595"/>
                    <a:pt x="107" y="595"/>
                    <a:pt x="127" y="616"/>
                  </a:cubicBezTo>
                  <a:lnTo>
                    <a:pt x="194" y="616"/>
                  </a:lnTo>
                  <a:lnTo>
                    <a:pt x="194" y="595"/>
                  </a:lnTo>
                  <a:cubicBezTo>
                    <a:pt x="214" y="575"/>
                    <a:pt x="214" y="555"/>
                    <a:pt x="214" y="534"/>
                  </a:cubicBezTo>
                  <a:cubicBezTo>
                    <a:pt x="214" y="534"/>
                    <a:pt x="214" y="509"/>
                    <a:pt x="234" y="509"/>
                  </a:cubicBezTo>
                  <a:lnTo>
                    <a:pt x="234" y="428"/>
                  </a:lnTo>
                  <a:lnTo>
                    <a:pt x="234" y="341"/>
                  </a:lnTo>
                  <a:lnTo>
                    <a:pt x="234" y="280"/>
                  </a:lnTo>
                  <a:lnTo>
                    <a:pt x="234" y="214"/>
                  </a:lnTo>
                  <a:cubicBezTo>
                    <a:pt x="234" y="173"/>
                    <a:pt x="214" y="153"/>
                    <a:pt x="214" y="127"/>
                  </a:cubicBezTo>
                  <a:cubicBezTo>
                    <a:pt x="214" y="107"/>
                    <a:pt x="194" y="87"/>
                    <a:pt x="194" y="66"/>
                  </a:cubicBezTo>
                  <a:cubicBezTo>
                    <a:pt x="168" y="46"/>
                    <a:pt x="168" y="46"/>
                    <a:pt x="148" y="26"/>
                  </a:cubicBezTo>
                  <a:cubicBezTo>
                    <a:pt x="148" y="0"/>
                    <a:pt x="127" y="0"/>
                    <a:pt x="107"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0"/>
            <p:cNvSpPr/>
            <p:nvPr/>
          </p:nvSpPr>
          <p:spPr>
            <a:xfrm>
              <a:off x="2917382" y="3444134"/>
              <a:ext cx="3030" cy="1626"/>
            </a:xfrm>
            <a:custGeom>
              <a:rect b="b" l="l" r="r" t="t"/>
              <a:pathLst>
                <a:path extrusionOk="0" h="22" w="41">
                  <a:moveTo>
                    <a:pt x="20" y="1"/>
                  </a:moveTo>
                  <a:lnTo>
                    <a:pt x="0" y="21"/>
                  </a:lnTo>
                  <a:lnTo>
                    <a:pt x="41" y="21"/>
                  </a:lnTo>
                  <a:lnTo>
                    <a:pt x="4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0"/>
            <p:cNvSpPr/>
            <p:nvPr/>
          </p:nvSpPr>
          <p:spPr>
            <a:xfrm>
              <a:off x="2917382" y="3437780"/>
              <a:ext cx="3030" cy="3103"/>
            </a:xfrm>
            <a:custGeom>
              <a:rect b="b" l="l" r="r" t="t"/>
              <a:pathLst>
                <a:path extrusionOk="0" h="42" w="41">
                  <a:moveTo>
                    <a:pt x="20" y="0"/>
                  </a:moveTo>
                  <a:lnTo>
                    <a:pt x="0" y="21"/>
                  </a:lnTo>
                  <a:lnTo>
                    <a:pt x="20" y="21"/>
                  </a:lnTo>
                  <a:lnTo>
                    <a:pt x="41" y="41"/>
                  </a:lnTo>
                  <a:lnTo>
                    <a:pt x="41" y="21"/>
                  </a:lnTo>
                  <a:lnTo>
                    <a:pt x="4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0"/>
            <p:cNvSpPr/>
            <p:nvPr/>
          </p:nvSpPr>
          <p:spPr>
            <a:xfrm>
              <a:off x="2918860" y="3433272"/>
              <a:ext cx="3103" cy="3103"/>
            </a:xfrm>
            <a:custGeom>
              <a:rect b="b" l="l" r="r" t="t"/>
              <a:pathLst>
                <a:path extrusionOk="0" h="42" w="42">
                  <a:moveTo>
                    <a:pt x="21" y="0"/>
                  </a:moveTo>
                  <a:lnTo>
                    <a:pt x="21" y="21"/>
                  </a:lnTo>
                  <a:lnTo>
                    <a:pt x="0" y="21"/>
                  </a:lnTo>
                  <a:lnTo>
                    <a:pt x="21" y="41"/>
                  </a:lnTo>
                  <a:lnTo>
                    <a:pt x="41" y="21"/>
                  </a:lnTo>
                  <a:lnTo>
                    <a:pt x="4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0"/>
            <p:cNvSpPr/>
            <p:nvPr/>
          </p:nvSpPr>
          <p:spPr>
            <a:xfrm>
              <a:off x="2907924" y="3456548"/>
              <a:ext cx="3103" cy="4951"/>
            </a:xfrm>
            <a:custGeom>
              <a:rect b="b" l="l" r="r" t="t"/>
              <a:pathLst>
                <a:path extrusionOk="0" h="67" w="42">
                  <a:moveTo>
                    <a:pt x="1" y="1"/>
                  </a:moveTo>
                  <a:lnTo>
                    <a:pt x="1" y="21"/>
                  </a:lnTo>
                  <a:lnTo>
                    <a:pt x="1" y="41"/>
                  </a:lnTo>
                  <a:lnTo>
                    <a:pt x="21" y="67"/>
                  </a:lnTo>
                  <a:lnTo>
                    <a:pt x="21" y="41"/>
                  </a:lnTo>
                  <a:lnTo>
                    <a:pt x="42" y="21"/>
                  </a:lnTo>
                  <a:lnTo>
                    <a:pt x="21" y="21"/>
                  </a:lnTo>
                  <a:lnTo>
                    <a:pt x="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0"/>
            <p:cNvSpPr/>
            <p:nvPr/>
          </p:nvSpPr>
          <p:spPr>
            <a:xfrm>
              <a:off x="2906446" y="3467484"/>
              <a:ext cx="1552" cy="1552"/>
            </a:xfrm>
            <a:custGeom>
              <a:rect b="b" l="l" r="r" t="t"/>
              <a:pathLst>
                <a:path extrusionOk="0" h="21" w="21">
                  <a:moveTo>
                    <a:pt x="1" y="0"/>
                  </a:moveTo>
                  <a:lnTo>
                    <a:pt x="1" y="21"/>
                  </a:lnTo>
                  <a:lnTo>
                    <a:pt x="21" y="21"/>
                  </a:lnTo>
                  <a:lnTo>
                    <a:pt x="2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0"/>
            <p:cNvSpPr/>
            <p:nvPr/>
          </p:nvSpPr>
          <p:spPr>
            <a:xfrm>
              <a:off x="2906446" y="3473839"/>
              <a:ext cx="3103" cy="1626"/>
            </a:xfrm>
            <a:custGeom>
              <a:rect b="b" l="l" r="r" t="t"/>
              <a:pathLst>
                <a:path extrusionOk="0" h="22" w="42">
                  <a:moveTo>
                    <a:pt x="1" y="1"/>
                  </a:moveTo>
                  <a:lnTo>
                    <a:pt x="1" y="21"/>
                  </a:lnTo>
                  <a:lnTo>
                    <a:pt x="41" y="21"/>
                  </a:lnTo>
                  <a:lnTo>
                    <a:pt x="2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0"/>
            <p:cNvSpPr/>
            <p:nvPr/>
          </p:nvSpPr>
          <p:spPr>
            <a:xfrm>
              <a:off x="2907924" y="3481745"/>
              <a:ext cx="3103" cy="3103"/>
            </a:xfrm>
            <a:custGeom>
              <a:rect b="b" l="l" r="r" t="t"/>
              <a:pathLst>
                <a:path extrusionOk="0" h="42" w="42">
                  <a:moveTo>
                    <a:pt x="1" y="1"/>
                  </a:moveTo>
                  <a:lnTo>
                    <a:pt x="1" y="21"/>
                  </a:lnTo>
                  <a:lnTo>
                    <a:pt x="21" y="21"/>
                  </a:lnTo>
                  <a:lnTo>
                    <a:pt x="21" y="41"/>
                  </a:lnTo>
                  <a:lnTo>
                    <a:pt x="42" y="21"/>
                  </a:lnTo>
                  <a:lnTo>
                    <a:pt x="2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0"/>
            <p:cNvSpPr/>
            <p:nvPr/>
          </p:nvSpPr>
          <p:spPr>
            <a:xfrm>
              <a:off x="2909476" y="3487731"/>
              <a:ext cx="1552" cy="1995"/>
            </a:xfrm>
            <a:custGeom>
              <a:rect b="b" l="l" r="r" t="t"/>
              <a:pathLst>
                <a:path extrusionOk="0" h="27" w="21">
                  <a:moveTo>
                    <a:pt x="0" y="1"/>
                  </a:moveTo>
                  <a:lnTo>
                    <a:pt x="0" y="26"/>
                  </a:lnTo>
                  <a:lnTo>
                    <a:pt x="21" y="26"/>
                  </a:lnTo>
                  <a:lnTo>
                    <a:pt x="2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0"/>
            <p:cNvSpPr/>
            <p:nvPr/>
          </p:nvSpPr>
          <p:spPr>
            <a:xfrm>
              <a:off x="2912431" y="3495637"/>
              <a:ext cx="1995" cy="1626"/>
            </a:xfrm>
            <a:custGeom>
              <a:rect b="b" l="l" r="r" t="t"/>
              <a:pathLst>
                <a:path extrusionOk="0" h="22" w="27">
                  <a:moveTo>
                    <a:pt x="1" y="1"/>
                  </a:moveTo>
                  <a:lnTo>
                    <a:pt x="1" y="21"/>
                  </a:lnTo>
                  <a:lnTo>
                    <a:pt x="26" y="21"/>
                  </a:lnTo>
                  <a:lnTo>
                    <a:pt x="26"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0"/>
            <p:cNvSpPr/>
            <p:nvPr/>
          </p:nvSpPr>
          <p:spPr>
            <a:xfrm>
              <a:off x="2915830" y="3499036"/>
              <a:ext cx="3103" cy="12488"/>
            </a:xfrm>
            <a:custGeom>
              <a:rect b="b" l="l" r="r" t="t"/>
              <a:pathLst>
                <a:path extrusionOk="0" h="169" w="42">
                  <a:moveTo>
                    <a:pt x="21" y="0"/>
                  </a:moveTo>
                  <a:cubicBezTo>
                    <a:pt x="21" y="41"/>
                    <a:pt x="1" y="62"/>
                    <a:pt x="1" y="82"/>
                  </a:cubicBezTo>
                  <a:lnTo>
                    <a:pt x="1" y="148"/>
                  </a:lnTo>
                  <a:lnTo>
                    <a:pt x="1" y="168"/>
                  </a:lnTo>
                  <a:lnTo>
                    <a:pt x="21" y="168"/>
                  </a:lnTo>
                  <a:lnTo>
                    <a:pt x="21" y="82"/>
                  </a:lnTo>
                  <a:cubicBezTo>
                    <a:pt x="21" y="62"/>
                    <a:pt x="41" y="41"/>
                    <a:pt x="41" y="21"/>
                  </a:cubicBezTo>
                  <a:lnTo>
                    <a:pt x="2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0"/>
            <p:cNvSpPr/>
            <p:nvPr/>
          </p:nvSpPr>
          <p:spPr>
            <a:xfrm>
              <a:off x="2918860" y="3497189"/>
              <a:ext cx="3103" cy="14335"/>
            </a:xfrm>
            <a:custGeom>
              <a:rect b="b" l="l" r="r" t="t"/>
              <a:pathLst>
                <a:path extrusionOk="0" h="194" w="42">
                  <a:moveTo>
                    <a:pt x="21" y="0"/>
                  </a:moveTo>
                  <a:lnTo>
                    <a:pt x="0" y="25"/>
                  </a:lnTo>
                  <a:cubicBezTo>
                    <a:pt x="0" y="87"/>
                    <a:pt x="21" y="127"/>
                    <a:pt x="21" y="193"/>
                  </a:cubicBezTo>
                  <a:lnTo>
                    <a:pt x="41" y="193"/>
                  </a:lnTo>
                  <a:lnTo>
                    <a:pt x="41" y="25"/>
                  </a:lnTo>
                  <a:lnTo>
                    <a:pt x="2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0"/>
            <p:cNvSpPr/>
            <p:nvPr/>
          </p:nvSpPr>
          <p:spPr>
            <a:xfrm>
              <a:off x="2923737" y="3497189"/>
              <a:ext cx="4581" cy="12783"/>
            </a:xfrm>
            <a:custGeom>
              <a:rect b="b" l="l" r="r" t="t"/>
              <a:pathLst>
                <a:path extrusionOk="0" h="173" w="62">
                  <a:moveTo>
                    <a:pt x="1" y="0"/>
                  </a:moveTo>
                  <a:lnTo>
                    <a:pt x="1" y="25"/>
                  </a:lnTo>
                  <a:cubicBezTo>
                    <a:pt x="1" y="46"/>
                    <a:pt x="21" y="87"/>
                    <a:pt x="21" y="107"/>
                  </a:cubicBezTo>
                  <a:cubicBezTo>
                    <a:pt x="41" y="127"/>
                    <a:pt x="41" y="127"/>
                    <a:pt x="41" y="153"/>
                  </a:cubicBezTo>
                  <a:lnTo>
                    <a:pt x="41" y="173"/>
                  </a:lnTo>
                  <a:lnTo>
                    <a:pt x="62" y="173"/>
                  </a:lnTo>
                  <a:cubicBezTo>
                    <a:pt x="62" y="153"/>
                    <a:pt x="62" y="127"/>
                    <a:pt x="41" y="107"/>
                  </a:cubicBezTo>
                  <a:cubicBezTo>
                    <a:pt x="41" y="66"/>
                    <a:pt x="21" y="46"/>
                    <a:pt x="21" y="25"/>
                  </a:cubicBezTo>
                  <a:lnTo>
                    <a:pt x="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0"/>
            <p:cNvSpPr/>
            <p:nvPr/>
          </p:nvSpPr>
          <p:spPr>
            <a:xfrm>
              <a:off x="2928244" y="3494159"/>
              <a:ext cx="1552" cy="1552"/>
            </a:xfrm>
            <a:custGeom>
              <a:rect b="b" l="l" r="r" t="t"/>
              <a:pathLst>
                <a:path extrusionOk="0" h="21" w="21">
                  <a:moveTo>
                    <a:pt x="1" y="0"/>
                  </a:moveTo>
                  <a:lnTo>
                    <a:pt x="1" y="21"/>
                  </a:lnTo>
                  <a:lnTo>
                    <a:pt x="21" y="21"/>
                  </a:lnTo>
                  <a:lnTo>
                    <a:pt x="2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0"/>
            <p:cNvSpPr/>
            <p:nvPr/>
          </p:nvSpPr>
          <p:spPr>
            <a:xfrm>
              <a:off x="2929722" y="3486253"/>
              <a:ext cx="1626" cy="3473"/>
            </a:xfrm>
            <a:custGeom>
              <a:rect b="b" l="l" r="r" t="t"/>
              <a:pathLst>
                <a:path extrusionOk="0" h="47" w="22">
                  <a:moveTo>
                    <a:pt x="1" y="1"/>
                  </a:moveTo>
                  <a:lnTo>
                    <a:pt x="1" y="21"/>
                  </a:lnTo>
                  <a:lnTo>
                    <a:pt x="21" y="46"/>
                  </a:lnTo>
                  <a:lnTo>
                    <a:pt x="21" y="21"/>
                  </a:lnTo>
                  <a:lnTo>
                    <a:pt x="2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0"/>
            <p:cNvSpPr/>
            <p:nvPr/>
          </p:nvSpPr>
          <p:spPr>
            <a:xfrm>
              <a:off x="2931274" y="3478346"/>
              <a:ext cx="1921" cy="1995"/>
            </a:xfrm>
            <a:custGeom>
              <a:rect b="b" l="l" r="r" t="t"/>
              <a:pathLst>
                <a:path extrusionOk="0" h="27" w="26">
                  <a:moveTo>
                    <a:pt x="0" y="1"/>
                  </a:moveTo>
                  <a:lnTo>
                    <a:pt x="0" y="26"/>
                  </a:lnTo>
                  <a:lnTo>
                    <a:pt x="26" y="26"/>
                  </a:lnTo>
                  <a:lnTo>
                    <a:pt x="26"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0"/>
            <p:cNvSpPr/>
            <p:nvPr/>
          </p:nvSpPr>
          <p:spPr>
            <a:xfrm>
              <a:off x="2931274" y="3470809"/>
              <a:ext cx="1921" cy="1626"/>
            </a:xfrm>
            <a:custGeom>
              <a:rect b="b" l="l" r="r" t="t"/>
              <a:pathLst>
                <a:path extrusionOk="0" h="22" w="26">
                  <a:moveTo>
                    <a:pt x="0" y="1"/>
                  </a:moveTo>
                  <a:lnTo>
                    <a:pt x="0" y="21"/>
                  </a:lnTo>
                  <a:lnTo>
                    <a:pt x="26" y="21"/>
                  </a:lnTo>
                  <a:lnTo>
                    <a:pt x="26"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0"/>
            <p:cNvSpPr/>
            <p:nvPr/>
          </p:nvSpPr>
          <p:spPr>
            <a:xfrm>
              <a:off x="2929722" y="3461425"/>
              <a:ext cx="1626" cy="3103"/>
            </a:xfrm>
            <a:custGeom>
              <a:rect b="b" l="l" r="r" t="t"/>
              <a:pathLst>
                <a:path extrusionOk="0" h="42" w="22">
                  <a:moveTo>
                    <a:pt x="1" y="1"/>
                  </a:moveTo>
                  <a:lnTo>
                    <a:pt x="1" y="21"/>
                  </a:lnTo>
                  <a:lnTo>
                    <a:pt x="21" y="42"/>
                  </a:lnTo>
                  <a:lnTo>
                    <a:pt x="21" y="21"/>
                  </a:lnTo>
                  <a:lnTo>
                    <a:pt x="2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0"/>
            <p:cNvSpPr/>
            <p:nvPr/>
          </p:nvSpPr>
          <p:spPr>
            <a:xfrm>
              <a:off x="2926766" y="3455071"/>
              <a:ext cx="3030" cy="3103"/>
            </a:xfrm>
            <a:custGeom>
              <a:rect b="b" l="l" r="r" t="t"/>
              <a:pathLst>
                <a:path extrusionOk="0" h="42" w="41">
                  <a:moveTo>
                    <a:pt x="21" y="0"/>
                  </a:moveTo>
                  <a:lnTo>
                    <a:pt x="21" y="21"/>
                  </a:lnTo>
                  <a:lnTo>
                    <a:pt x="0" y="21"/>
                  </a:lnTo>
                  <a:lnTo>
                    <a:pt x="21" y="41"/>
                  </a:lnTo>
                  <a:lnTo>
                    <a:pt x="41" y="41"/>
                  </a:lnTo>
                  <a:lnTo>
                    <a:pt x="41" y="21"/>
                  </a:lnTo>
                  <a:lnTo>
                    <a:pt x="2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0"/>
            <p:cNvSpPr/>
            <p:nvPr/>
          </p:nvSpPr>
          <p:spPr>
            <a:xfrm>
              <a:off x="2921889" y="3450194"/>
              <a:ext cx="3399" cy="3399"/>
            </a:xfrm>
            <a:custGeom>
              <a:rect b="b" l="l" r="r" t="t"/>
              <a:pathLst>
                <a:path extrusionOk="0" h="46" w="46">
                  <a:moveTo>
                    <a:pt x="0" y="0"/>
                  </a:moveTo>
                  <a:lnTo>
                    <a:pt x="0" y="26"/>
                  </a:lnTo>
                  <a:lnTo>
                    <a:pt x="0" y="46"/>
                  </a:lnTo>
                  <a:lnTo>
                    <a:pt x="46" y="46"/>
                  </a:lnTo>
                  <a:lnTo>
                    <a:pt x="46" y="26"/>
                  </a:lnTo>
                  <a:lnTo>
                    <a:pt x="46"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0"/>
            <p:cNvSpPr/>
            <p:nvPr/>
          </p:nvSpPr>
          <p:spPr>
            <a:xfrm>
              <a:off x="2909476" y="3450194"/>
              <a:ext cx="1552" cy="3399"/>
            </a:xfrm>
            <a:custGeom>
              <a:rect b="b" l="l" r="r" t="t"/>
              <a:pathLst>
                <a:path extrusionOk="0" h="46" w="21">
                  <a:moveTo>
                    <a:pt x="0" y="0"/>
                  </a:moveTo>
                  <a:lnTo>
                    <a:pt x="0" y="26"/>
                  </a:lnTo>
                  <a:lnTo>
                    <a:pt x="0" y="46"/>
                  </a:lnTo>
                  <a:lnTo>
                    <a:pt x="21" y="26"/>
                  </a:lnTo>
                  <a:lnTo>
                    <a:pt x="0"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0"/>
            <p:cNvSpPr/>
            <p:nvPr/>
          </p:nvSpPr>
          <p:spPr>
            <a:xfrm>
              <a:off x="2914352" y="3447164"/>
              <a:ext cx="1552" cy="1552"/>
            </a:xfrm>
            <a:custGeom>
              <a:rect b="b" l="l" r="r" t="t"/>
              <a:pathLst>
                <a:path extrusionOk="0" h="21" w="21">
                  <a:moveTo>
                    <a:pt x="0" y="1"/>
                  </a:moveTo>
                  <a:lnTo>
                    <a:pt x="0" y="21"/>
                  </a:lnTo>
                  <a:lnTo>
                    <a:pt x="21" y="21"/>
                  </a:lnTo>
                  <a:lnTo>
                    <a:pt x="2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0"/>
            <p:cNvSpPr/>
            <p:nvPr/>
          </p:nvSpPr>
          <p:spPr>
            <a:xfrm>
              <a:off x="3116153" y="3428396"/>
              <a:ext cx="14409" cy="50025"/>
            </a:xfrm>
            <a:custGeom>
              <a:rect b="b" l="l" r="r" t="t"/>
              <a:pathLst>
                <a:path extrusionOk="0" h="677" w="195">
                  <a:moveTo>
                    <a:pt x="128" y="0"/>
                  </a:moveTo>
                  <a:cubicBezTo>
                    <a:pt x="128" y="0"/>
                    <a:pt x="108" y="0"/>
                    <a:pt x="87" y="21"/>
                  </a:cubicBezTo>
                  <a:lnTo>
                    <a:pt x="67" y="41"/>
                  </a:lnTo>
                  <a:lnTo>
                    <a:pt x="67" y="66"/>
                  </a:lnTo>
                  <a:lnTo>
                    <a:pt x="42" y="66"/>
                  </a:lnTo>
                  <a:lnTo>
                    <a:pt x="42" y="87"/>
                  </a:lnTo>
                  <a:cubicBezTo>
                    <a:pt x="42" y="107"/>
                    <a:pt x="21" y="127"/>
                    <a:pt x="21" y="168"/>
                  </a:cubicBezTo>
                  <a:lnTo>
                    <a:pt x="21" y="193"/>
                  </a:lnTo>
                  <a:lnTo>
                    <a:pt x="21" y="214"/>
                  </a:lnTo>
                  <a:cubicBezTo>
                    <a:pt x="21" y="214"/>
                    <a:pt x="1" y="214"/>
                    <a:pt x="1" y="234"/>
                  </a:cubicBezTo>
                  <a:lnTo>
                    <a:pt x="1" y="255"/>
                  </a:lnTo>
                  <a:lnTo>
                    <a:pt x="1" y="275"/>
                  </a:lnTo>
                  <a:lnTo>
                    <a:pt x="1" y="321"/>
                  </a:lnTo>
                  <a:lnTo>
                    <a:pt x="1" y="402"/>
                  </a:lnTo>
                  <a:lnTo>
                    <a:pt x="1" y="448"/>
                  </a:lnTo>
                  <a:lnTo>
                    <a:pt x="1" y="489"/>
                  </a:lnTo>
                  <a:cubicBezTo>
                    <a:pt x="1" y="509"/>
                    <a:pt x="21" y="529"/>
                    <a:pt x="21" y="575"/>
                  </a:cubicBezTo>
                  <a:cubicBezTo>
                    <a:pt x="21" y="595"/>
                    <a:pt x="21" y="616"/>
                    <a:pt x="42" y="636"/>
                  </a:cubicBezTo>
                  <a:lnTo>
                    <a:pt x="42" y="656"/>
                  </a:lnTo>
                  <a:lnTo>
                    <a:pt x="67" y="656"/>
                  </a:lnTo>
                  <a:lnTo>
                    <a:pt x="67" y="677"/>
                  </a:lnTo>
                  <a:lnTo>
                    <a:pt x="108" y="677"/>
                  </a:lnTo>
                  <a:lnTo>
                    <a:pt x="128" y="656"/>
                  </a:lnTo>
                  <a:cubicBezTo>
                    <a:pt x="128" y="656"/>
                    <a:pt x="128" y="636"/>
                    <a:pt x="148" y="636"/>
                  </a:cubicBezTo>
                  <a:lnTo>
                    <a:pt x="148" y="575"/>
                  </a:lnTo>
                  <a:lnTo>
                    <a:pt x="169" y="575"/>
                  </a:lnTo>
                  <a:lnTo>
                    <a:pt x="169" y="529"/>
                  </a:lnTo>
                  <a:lnTo>
                    <a:pt x="169" y="468"/>
                  </a:lnTo>
                  <a:cubicBezTo>
                    <a:pt x="194" y="422"/>
                    <a:pt x="194" y="402"/>
                    <a:pt x="194" y="382"/>
                  </a:cubicBezTo>
                  <a:lnTo>
                    <a:pt x="194" y="321"/>
                  </a:lnTo>
                  <a:lnTo>
                    <a:pt x="194" y="234"/>
                  </a:lnTo>
                  <a:lnTo>
                    <a:pt x="194" y="168"/>
                  </a:lnTo>
                  <a:lnTo>
                    <a:pt x="194" y="87"/>
                  </a:lnTo>
                  <a:cubicBezTo>
                    <a:pt x="194" y="87"/>
                    <a:pt x="194" y="66"/>
                    <a:pt x="169" y="66"/>
                  </a:cubicBezTo>
                  <a:lnTo>
                    <a:pt x="169" y="41"/>
                  </a:lnTo>
                  <a:lnTo>
                    <a:pt x="169" y="21"/>
                  </a:lnTo>
                  <a:lnTo>
                    <a:pt x="148"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0"/>
            <p:cNvSpPr/>
            <p:nvPr/>
          </p:nvSpPr>
          <p:spPr>
            <a:xfrm>
              <a:off x="3122582" y="3423888"/>
              <a:ext cx="3103" cy="3030"/>
            </a:xfrm>
            <a:custGeom>
              <a:rect b="b" l="l" r="r" t="t"/>
              <a:pathLst>
                <a:path extrusionOk="0" h="41" w="42">
                  <a:moveTo>
                    <a:pt x="0" y="0"/>
                  </a:moveTo>
                  <a:lnTo>
                    <a:pt x="0" y="21"/>
                  </a:lnTo>
                  <a:lnTo>
                    <a:pt x="21" y="41"/>
                  </a:lnTo>
                  <a:lnTo>
                    <a:pt x="41" y="41"/>
                  </a:lnTo>
                  <a:lnTo>
                    <a:pt x="41" y="21"/>
                  </a:lnTo>
                  <a:lnTo>
                    <a:pt x="4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0"/>
            <p:cNvSpPr/>
            <p:nvPr/>
          </p:nvSpPr>
          <p:spPr>
            <a:xfrm>
              <a:off x="3119182" y="3419011"/>
              <a:ext cx="3473" cy="3030"/>
            </a:xfrm>
            <a:custGeom>
              <a:rect b="b" l="l" r="r" t="t"/>
              <a:pathLst>
                <a:path extrusionOk="0" h="41" w="47">
                  <a:moveTo>
                    <a:pt x="26" y="0"/>
                  </a:moveTo>
                  <a:lnTo>
                    <a:pt x="1" y="20"/>
                  </a:lnTo>
                  <a:lnTo>
                    <a:pt x="26" y="20"/>
                  </a:lnTo>
                  <a:lnTo>
                    <a:pt x="46" y="41"/>
                  </a:lnTo>
                  <a:lnTo>
                    <a:pt x="46" y="20"/>
                  </a:lnTo>
                  <a:lnTo>
                    <a:pt x="46"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0"/>
            <p:cNvSpPr/>
            <p:nvPr/>
          </p:nvSpPr>
          <p:spPr>
            <a:xfrm>
              <a:off x="3117705" y="3426844"/>
              <a:ext cx="3473" cy="3103"/>
            </a:xfrm>
            <a:custGeom>
              <a:rect b="b" l="l" r="r" t="t"/>
              <a:pathLst>
                <a:path extrusionOk="0" h="42" w="47">
                  <a:moveTo>
                    <a:pt x="0" y="1"/>
                  </a:moveTo>
                  <a:lnTo>
                    <a:pt x="0" y="21"/>
                  </a:lnTo>
                  <a:lnTo>
                    <a:pt x="0" y="42"/>
                  </a:lnTo>
                  <a:lnTo>
                    <a:pt x="21" y="42"/>
                  </a:lnTo>
                  <a:lnTo>
                    <a:pt x="46" y="21"/>
                  </a:lnTo>
                  <a:lnTo>
                    <a:pt x="46"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0"/>
            <p:cNvSpPr/>
            <p:nvPr/>
          </p:nvSpPr>
          <p:spPr>
            <a:xfrm>
              <a:off x="3113197" y="3433272"/>
              <a:ext cx="4581" cy="3103"/>
            </a:xfrm>
            <a:custGeom>
              <a:rect b="b" l="l" r="r" t="t"/>
              <a:pathLst>
                <a:path extrusionOk="0" h="42" w="62">
                  <a:moveTo>
                    <a:pt x="21" y="0"/>
                  </a:moveTo>
                  <a:lnTo>
                    <a:pt x="0" y="21"/>
                  </a:lnTo>
                  <a:lnTo>
                    <a:pt x="21" y="41"/>
                  </a:lnTo>
                  <a:lnTo>
                    <a:pt x="41" y="41"/>
                  </a:lnTo>
                  <a:lnTo>
                    <a:pt x="61" y="21"/>
                  </a:lnTo>
                  <a:lnTo>
                    <a:pt x="4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0"/>
            <p:cNvSpPr/>
            <p:nvPr/>
          </p:nvSpPr>
          <p:spPr>
            <a:xfrm>
              <a:off x="3111645" y="3439258"/>
              <a:ext cx="3103" cy="1626"/>
            </a:xfrm>
            <a:custGeom>
              <a:rect b="b" l="l" r="r" t="t"/>
              <a:pathLst>
                <a:path extrusionOk="0" h="22" w="42">
                  <a:moveTo>
                    <a:pt x="1" y="1"/>
                  </a:moveTo>
                  <a:lnTo>
                    <a:pt x="1" y="21"/>
                  </a:lnTo>
                  <a:lnTo>
                    <a:pt x="42" y="21"/>
                  </a:lnTo>
                  <a:lnTo>
                    <a:pt x="42"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0"/>
            <p:cNvSpPr/>
            <p:nvPr/>
          </p:nvSpPr>
          <p:spPr>
            <a:xfrm>
              <a:off x="3109798" y="3447164"/>
              <a:ext cx="1921" cy="3103"/>
            </a:xfrm>
            <a:custGeom>
              <a:rect b="b" l="l" r="r" t="t"/>
              <a:pathLst>
                <a:path extrusionOk="0" h="42" w="26">
                  <a:moveTo>
                    <a:pt x="0" y="1"/>
                  </a:moveTo>
                  <a:lnTo>
                    <a:pt x="0" y="21"/>
                  </a:lnTo>
                  <a:lnTo>
                    <a:pt x="0" y="41"/>
                  </a:lnTo>
                  <a:lnTo>
                    <a:pt x="26" y="41"/>
                  </a:lnTo>
                  <a:lnTo>
                    <a:pt x="26" y="21"/>
                  </a:lnTo>
                  <a:lnTo>
                    <a:pt x="26"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0"/>
            <p:cNvSpPr/>
            <p:nvPr/>
          </p:nvSpPr>
          <p:spPr>
            <a:xfrm>
              <a:off x="3109798" y="3456548"/>
              <a:ext cx="1921" cy="1626"/>
            </a:xfrm>
            <a:custGeom>
              <a:rect b="b" l="l" r="r" t="t"/>
              <a:pathLst>
                <a:path extrusionOk="0" h="22" w="26">
                  <a:moveTo>
                    <a:pt x="0" y="1"/>
                  </a:moveTo>
                  <a:lnTo>
                    <a:pt x="0" y="21"/>
                  </a:lnTo>
                  <a:lnTo>
                    <a:pt x="26" y="21"/>
                  </a:lnTo>
                  <a:lnTo>
                    <a:pt x="26"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0"/>
            <p:cNvSpPr/>
            <p:nvPr/>
          </p:nvSpPr>
          <p:spPr>
            <a:xfrm>
              <a:off x="3109798" y="3462977"/>
              <a:ext cx="3473" cy="3030"/>
            </a:xfrm>
            <a:custGeom>
              <a:rect b="b" l="l" r="r" t="t"/>
              <a:pathLst>
                <a:path extrusionOk="0" h="41" w="47">
                  <a:moveTo>
                    <a:pt x="26" y="0"/>
                  </a:moveTo>
                  <a:lnTo>
                    <a:pt x="0" y="21"/>
                  </a:lnTo>
                  <a:lnTo>
                    <a:pt x="26" y="41"/>
                  </a:lnTo>
                  <a:lnTo>
                    <a:pt x="46" y="41"/>
                  </a:lnTo>
                  <a:lnTo>
                    <a:pt x="46" y="21"/>
                  </a:lnTo>
                  <a:lnTo>
                    <a:pt x="26"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0"/>
            <p:cNvSpPr/>
            <p:nvPr/>
          </p:nvSpPr>
          <p:spPr>
            <a:xfrm>
              <a:off x="3111645" y="3472361"/>
              <a:ext cx="3103" cy="3103"/>
            </a:xfrm>
            <a:custGeom>
              <a:rect b="b" l="l" r="r" t="t"/>
              <a:pathLst>
                <a:path extrusionOk="0" h="42" w="42">
                  <a:moveTo>
                    <a:pt x="21" y="0"/>
                  </a:moveTo>
                  <a:lnTo>
                    <a:pt x="1" y="21"/>
                  </a:lnTo>
                  <a:lnTo>
                    <a:pt x="21" y="21"/>
                  </a:lnTo>
                  <a:lnTo>
                    <a:pt x="21" y="41"/>
                  </a:lnTo>
                  <a:lnTo>
                    <a:pt x="42" y="21"/>
                  </a:lnTo>
                  <a:lnTo>
                    <a:pt x="42"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0"/>
            <p:cNvSpPr/>
            <p:nvPr/>
          </p:nvSpPr>
          <p:spPr>
            <a:xfrm>
              <a:off x="3114675" y="3476869"/>
              <a:ext cx="3103" cy="3473"/>
            </a:xfrm>
            <a:custGeom>
              <a:rect b="b" l="l" r="r" t="t"/>
              <a:pathLst>
                <a:path extrusionOk="0" h="47" w="42">
                  <a:moveTo>
                    <a:pt x="21" y="0"/>
                  </a:moveTo>
                  <a:lnTo>
                    <a:pt x="1" y="21"/>
                  </a:lnTo>
                  <a:lnTo>
                    <a:pt x="1" y="46"/>
                  </a:lnTo>
                  <a:lnTo>
                    <a:pt x="41" y="46"/>
                  </a:lnTo>
                  <a:lnTo>
                    <a:pt x="41" y="21"/>
                  </a:lnTo>
                  <a:lnTo>
                    <a:pt x="21" y="21"/>
                  </a:lnTo>
                  <a:lnTo>
                    <a:pt x="2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0"/>
            <p:cNvSpPr/>
            <p:nvPr/>
          </p:nvSpPr>
          <p:spPr>
            <a:xfrm>
              <a:off x="3119182" y="3481745"/>
              <a:ext cx="4951" cy="3103"/>
            </a:xfrm>
            <a:custGeom>
              <a:rect b="b" l="l" r="r" t="t"/>
              <a:pathLst>
                <a:path extrusionOk="0" h="42" w="67">
                  <a:moveTo>
                    <a:pt x="1" y="1"/>
                  </a:moveTo>
                  <a:lnTo>
                    <a:pt x="1" y="21"/>
                  </a:lnTo>
                  <a:lnTo>
                    <a:pt x="26" y="41"/>
                  </a:lnTo>
                  <a:lnTo>
                    <a:pt x="46" y="41"/>
                  </a:lnTo>
                  <a:lnTo>
                    <a:pt x="67" y="21"/>
                  </a:lnTo>
                  <a:lnTo>
                    <a:pt x="46"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0"/>
            <p:cNvSpPr/>
            <p:nvPr/>
          </p:nvSpPr>
          <p:spPr>
            <a:xfrm>
              <a:off x="3128567" y="3481745"/>
              <a:ext cx="1995" cy="1552"/>
            </a:xfrm>
            <a:custGeom>
              <a:rect b="b" l="l" r="r" t="t"/>
              <a:pathLst>
                <a:path extrusionOk="0" h="21" w="27">
                  <a:moveTo>
                    <a:pt x="1" y="1"/>
                  </a:moveTo>
                  <a:lnTo>
                    <a:pt x="1" y="21"/>
                  </a:lnTo>
                  <a:lnTo>
                    <a:pt x="26" y="21"/>
                  </a:lnTo>
                  <a:lnTo>
                    <a:pt x="26"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0"/>
            <p:cNvSpPr/>
            <p:nvPr/>
          </p:nvSpPr>
          <p:spPr>
            <a:xfrm>
              <a:off x="3130488" y="3472361"/>
              <a:ext cx="3030" cy="3103"/>
            </a:xfrm>
            <a:custGeom>
              <a:rect b="b" l="l" r="r" t="t"/>
              <a:pathLst>
                <a:path extrusionOk="0" h="42" w="41">
                  <a:moveTo>
                    <a:pt x="21" y="0"/>
                  </a:moveTo>
                  <a:lnTo>
                    <a:pt x="0" y="21"/>
                  </a:lnTo>
                  <a:lnTo>
                    <a:pt x="21" y="41"/>
                  </a:lnTo>
                  <a:lnTo>
                    <a:pt x="41" y="41"/>
                  </a:lnTo>
                  <a:lnTo>
                    <a:pt x="41" y="21"/>
                  </a:lnTo>
                  <a:lnTo>
                    <a:pt x="4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0"/>
            <p:cNvSpPr/>
            <p:nvPr/>
          </p:nvSpPr>
          <p:spPr>
            <a:xfrm>
              <a:off x="3133444" y="3461425"/>
              <a:ext cx="3103" cy="3103"/>
            </a:xfrm>
            <a:custGeom>
              <a:rect b="b" l="l" r="r" t="t"/>
              <a:pathLst>
                <a:path extrusionOk="0" h="42" w="42">
                  <a:moveTo>
                    <a:pt x="1" y="1"/>
                  </a:moveTo>
                  <a:lnTo>
                    <a:pt x="1" y="21"/>
                  </a:lnTo>
                  <a:lnTo>
                    <a:pt x="1" y="42"/>
                  </a:lnTo>
                  <a:lnTo>
                    <a:pt x="21" y="42"/>
                  </a:lnTo>
                  <a:lnTo>
                    <a:pt x="42" y="21"/>
                  </a:lnTo>
                  <a:lnTo>
                    <a:pt x="2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0"/>
            <p:cNvSpPr/>
            <p:nvPr/>
          </p:nvSpPr>
          <p:spPr>
            <a:xfrm>
              <a:off x="3133444" y="3450194"/>
              <a:ext cx="3103" cy="3399"/>
            </a:xfrm>
            <a:custGeom>
              <a:rect b="b" l="l" r="r" t="t"/>
              <a:pathLst>
                <a:path extrusionOk="0" h="46" w="42">
                  <a:moveTo>
                    <a:pt x="21" y="0"/>
                  </a:moveTo>
                  <a:lnTo>
                    <a:pt x="1" y="26"/>
                  </a:lnTo>
                  <a:lnTo>
                    <a:pt x="1" y="46"/>
                  </a:lnTo>
                  <a:lnTo>
                    <a:pt x="42" y="46"/>
                  </a:lnTo>
                  <a:lnTo>
                    <a:pt x="42" y="26"/>
                  </a:lnTo>
                  <a:lnTo>
                    <a:pt x="2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0"/>
            <p:cNvSpPr/>
            <p:nvPr/>
          </p:nvSpPr>
          <p:spPr>
            <a:xfrm>
              <a:off x="3133444" y="3440809"/>
              <a:ext cx="3103" cy="3399"/>
            </a:xfrm>
            <a:custGeom>
              <a:rect b="b" l="l" r="r" t="t"/>
              <a:pathLst>
                <a:path extrusionOk="0" h="46" w="42">
                  <a:moveTo>
                    <a:pt x="1" y="0"/>
                  </a:moveTo>
                  <a:lnTo>
                    <a:pt x="1" y="25"/>
                  </a:lnTo>
                  <a:lnTo>
                    <a:pt x="1" y="46"/>
                  </a:lnTo>
                  <a:lnTo>
                    <a:pt x="21" y="46"/>
                  </a:lnTo>
                  <a:lnTo>
                    <a:pt x="42" y="25"/>
                  </a:lnTo>
                  <a:lnTo>
                    <a:pt x="42"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0"/>
            <p:cNvSpPr/>
            <p:nvPr/>
          </p:nvSpPr>
          <p:spPr>
            <a:xfrm>
              <a:off x="3133444" y="3433272"/>
              <a:ext cx="1626" cy="1552"/>
            </a:xfrm>
            <a:custGeom>
              <a:rect b="b" l="l" r="r" t="t"/>
              <a:pathLst>
                <a:path extrusionOk="0" h="21" w="22">
                  <a:moveTo>
                    <a:pt x="1" y="0"/>
                  </a:moveTo>
                  <a:lnTo>
                    <a:pt x="1" y="21"/>
                  </a:lnTo>
                  <a:lnTo>
                    <a:pt x="21" y="21"/>
                  </a:lnTo>
                  <a:lnTo>
                    <a:pt x="2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0"/>
            <p:cNvSpPr/>
            <p:nvPr/>
          </p:nvSpPr>
          <p:spPr>
            <a:xfrm>
              <a:off x="3130488" y="3423888"/>
              <a:ext cx="3030" cy="3030"/>
            </a:xfrm>
            <a:custGeom>
              <a:rect b="b" l="l" r="r" t="t"/>
              <a:pathLst>
                <a:path extrusionOk="0" h="41" w="41">
                  <a:moveTo>
                    <a:pt x="0" y="0"/>
                  </a:moveTo>
                  <a:lnTo>
                    <a:pt x="0" y="21"/>
                  </a:lnTo>
                  <a:lnTo>
                    <a:pt x="0" y="41"/>
                  </a:lnTo>
                  <a:lnTo>
                    <a:pt x="41" y="41"/>
                  </a:lnTo>
                  <a:lnTo>
                    <a:pt x="41" y="21"/>
                  </a:lnTo>
                  <a:lnTo>
                    <a:pt x="21"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0"/>
            <p:cNvSpPr/>
            <p:nvPr/>
          </p:nvSpPr>
          <p:spPr>
            <a:xfrm>
              <a:off x="3116153" y="3486253"/>
              <a:ext cx="6503" cy="14335"/>
            </a:xfrm>
            <a:custGeom>
              <a:rect b="b" l="l" r="r" t="t"/>
              <a:pathLst>
                <a:path extrusionOk="0" h="194" w="88">
                  <a:moveTo>
                    <a:pt x="67" y="1"/>
                  </a:moveTo>
                  <a:cubicBezTo>
                    <a:pt x="42" y="1"/>
                    <a:pt x="42" y="1"/>
                    <a:pt x="42" y="21"/>
                  </a:cubicBezTo>
                  <a:cubicBezTo>
                    <a:pt x="42" y="46"/>
                    <a:pt x="21" y="67"/>
                    <a:pt x="21" y="87"/>
                  </a:cubicBezTo>
                  <a:cubicBezTo>
                    <a:pt x="21" y="107"/>
                    <a:pt x="21" y="148"/>
                    <a:pt x="1" y="173"/>
                  </a:cubicBezTo>
                  <a:lnTo>
                    <a:pt x="21" y="194"/>
                  </a:lnTo>
                  <a:lnTo>
                    <a:pt x="42" y="173"/>
                  </a:lnTo>
                  <a:cubicBezTo>
                    <a:pt x="42" y="148"/>
                    <a:pt x="42" y="128"/>
                    <a:pt x="67" y="107"/>
                  </a:cubicBezTo>
                  <a:cubicBezTo>
                    <a:pt x="67" y="67"/>
                    <a:pt x="67" y="46"/>
                    <a:pt x="87" y="21"/>
                  </a:cubicBezTo>
                  <a:cubicBezTo>
                    <a:pt x="87" y="1"/>
                    <a:pt x="67" y="1"/>
                    <a:pt x="67"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0"/>
            <p:cNvSpPr/>
            <p:nvPr/>
          </p:nvSpPr>
          <p:spPr>
            <a:xfrm>
              <a:off x="3121104" y="3489652"/>
              <a:ext cx="3030" cy="9458"/>
            </a:xfrm>
            <a:custGeom>
              <a:rect b="b" l="l" r="r" t="t"/>
              <a:pathLst>
                <a:path extrusionOk="0" h="128" w="41">
                  <a:moveTo>
                    <a:pt x="20" y="0"/>
                  </a:moveTo>
                  <a:cubicBezTo>
                    <a:pt x="0" y="0"/>
                    <a:pt x="0" y="21"/>
                    <a:pt x="0" y="21"/>
                  </a:cubicBezTo>
                  <a:lnTo>
                    <a:pt x="0" y="82"/>
                  </a:lnTo>
                  <a:cubicBezTo>
                    <a:pt x="0" y="82"/>
                    <a:pt x="20" y="102"/>
                    <a:pt x="20" y="127"/>
                  </a:cubicBezTo>
                  <a:lnTo>
                    <a:pt x="41" y="127"/>
                  </a:lnTo>
                  <a:lnTo>
                    <a:pt x="41" y="61"/>
                  </a:lnTo>
                  <a:lnTo>
                    <a:pt x="41" y="21"/>
                  </a:lnTo>
                  <a:lnTo>
                    <a:pt x="20"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0"/>
            <p:cNvSpPr/>
            <p:nvPr/>
          </p:nvSpPr>
          <p:spPr>
            <a:xfrm>
              <a:off x="3124059" y="3487731"/>
              <a:ext cx="7980" cy="13522"/>
            </a:xfrm>
            <a:custGeom>
              <a:rect b="b" l="l" r="r" t="t"/>
              <a:pathLst>
                <a:path extrusionOk="0" h="183" w="108">
                  <a:moveTo>
                    <a:pt x="21" y="1"/>
                  </a:moveTo>
                  <a:cubicBezTo>
                    <a:pt x="21" y="26"/>
                    <a:pt x="1" y="26"/>
                    <a:pt x="21" y="47"/>
                  </a:cubicBezTo>
                  <a:cubicBezTo>
                    <a:pt x="41" y="87"/>
                    <a:pt x="41" y="128"/>
                    <a:pt x="62" y="174"/>
                  </a:cubicBezTo>
                  <a:cubicBezTo>
                    <a:pt x="79" y="174"/>
                    <a:pt x="84" y="183"/>
                    <a:pt x="86" y="183"/>
                  </a:cubicBezTo>
                  <a:cubicBezTo>
                    <a:pt x="87" y="183"/>
                    <a:pt x="87" y="181"/>
                    <a:pt x="87" y="174"/>
                  </a:cubicBezTo>
                  <a:cubicBezTo>
                    <a:pt x="108" y="174"/>
                    <a:pt x="108" y="174"/>
                    <a:pt x="108" y="153"/>
                  </a:cubicBezTo>
                  <a:cubicBezTo>
                    <a:pt x="87" y="108"/>
                    <a:pt x="62" y="67"/>
                    <a:pt x="41" y="26"/>
                  </a:cubicBezTo>
                  <a:lnTo>
                    <a:pt x="2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1" name="Google Shape;4611;p70"/>
          <p:cNvGrpSpPr/>
          <p:nvPr/>
        </p:nvGrpSpPr>
        <p:grpSpPr>
          <a:xfrm>
            <a:off x="2008874" y="2245903"/>
            <a:ext cx="410547" cy="393255"/>
            <a:chOff x="2008874" y="2245903"/>
            <a:chExt cx="410547" cy="393255"/>
          </a:xfrm>
        </p:grpSpPr>
        <p:sp>
          <p:nvSpPr>
            <p:cNvPr id="4612" name="Google Shape;4612;p70"/>
            <p:cNvSpPr/>
            <p:nvPr/>
          </p:nvSpPr>
          <p:spPr>
            <a:xfrm>
              <a:off x="2331784" y="2283514"/>
              <a:ext cx="74" cy="74"/>
            </a:xfrm>
            <a:custGeom>
              <a:rect b="b" l="l" r="r" t="t"/>
              <a:pathLst>
                <a:path extrusionOk="0" h="1" w="1">
                  <a:moveTo>
                    <a:pt x="0" y="0"/>
                  </a:moveTo>
                  <a:lnTo>
                    <a:pt x="0"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0"/>
            <p:cNvSpPr/>
            <p:nvPr/>
          </p:nvSpPr>
          <p:spPr>
            <a:xfrm>
              <a:off x="2331784" y="2283514"/>
              <a:ext cx="74" cy="74"/>
            </a:xfrm>
            <a:custGeom>
              <a:rect b="b" l="l" r="r" t="t"/>
              <a:pathLst>
                <a:path extrusionOk="0" h="1" w="1">
                  <a:moveTo>
                    <a:pt x="0" y="0"/>
                  </a:moveTo>
                  <a:lnTo>
                    <a:pt x="0"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0"/>
            <p:cNvSpPr/>
            <p:nvPr/>
          </p:nvSpPr>
          <p:spPr>
            <a:xfrm>
              <a:off x="2214073" y="2369598"/>
              <a:ext cx="97095" cy="269560"/>
            </a:xfrm>
            <a:custGeom>
              <a:rect b="b" l="l" r="r" t="t"/>
              <a:pathLst>
                <a:path extrusionOk="0" h="3648" w="1314">
                  <a:moveTo>
                    <a:pt x="1" y="0"/>
                  </a:moveTo>
                  <a:lnTo>
                    <a:pt x="1" y="66"/>
                  </a:lnTo>
                  <a:lnTo>
                    <a:pt x="1" y="87"/>
                  </a:lnTo>
                  <a:lnTo>
                    <a:pt x="1" y="127"/>
                  </a:lnTo>
                  <a:lnTo>
                    <a:pt x="1" y="153"/>
                  </a:lnTo>
                  <a:lnTo>
                    <a:pt x="1" y="173"/>
                  </a:lnTo>
                  <a:lnTo>
                    <a:pt x="1" y="193"/>
                  </a:lnTo>
                  <a:lnTo>
                    <a:pt x="1" y="234"/>
                  </a:lnTo>
                  <a:lnTo>
                    <a:pt x="1" y="254"/>
                  </a:lnTo>
                  <a:lnTo>
                    <a:pt x="21" y="300"/>
                  </a:lnTo>
                  <a:cubicBezTo>
                    <a:pt x="42" y="321"/>
                    <a:pt x="42" y="361"/>
                    <a:pt x="67" y="382"/>
                  </a:cubicBezTo>
                  <a:lnTo>
                    <a:pt x="87" y="407"/>
                  </a:lnTo>
                  <a:lnTo>
                    <a:pt x="87" y="427"/>
                  </a:lnTo>
                  <a:lnTo>
                    <a:pt x="108" y="448"/>
                  </a:lnTo>
                  <a:lnTo>
                    <a:pt x="108" y="468"/>
                  </a:lnTo>
                  <a:lnTo>
                    <a:pt x="128" y="488"/>
                  </a:lnTo>
                  <a:lnTo>
                    <a:pt x="149" y="555"/>
                  </a:lnTo>
                  <a:lnTo>
                    <a:pt x="169" y="575"/>
                  </a:lnTo>
                  <a:lnTo>
                    <a:pt x="169" y="595"/>
                  </a:lnTo>
                  <a:lnTo>
                    <a:pt x="169" y="616"/>
                  </a:lnTo>
                  <a:lnTo>
                    <a:pt x="194" y="616"/>
                  </a:lnTo>
                  <a:lnTo>
                    <a:pt x="194" y="636"/>
                  </a:lnTo>
                  <a:lnTo>
                    <a:pt x="215" y="682"/>
                  </a:lnTo>
                  <a:lnTo>
                    <a:pt x="235" y="763"/>
                  </a:lnTo>
                  <a:cubicBezTo>
                    <a:pt x="255" y="809"/>
                    <a:pt x="255" y="829"/>
                    <a:pt x="276" y="870"/>
                  </a:cubicBezTo>
                  <a:lnTo>
                    <a:pt x="276" y="890"/>
                  </a:lnTo>
                  <a:lnTo>
                    <a:pt x="296" y="916"/>
                  </a:lnTo>
                  <a:lnTo>
                    <a:pt x="296" y="936"/>
                  </a:lnTo>
                  <a:lnTo>
                    <a:pt x="296" y="956"/>
                  </a:lnTo>
                  <a:lnTo>
                    <a:pt x="321" y="977"/>
                  </a:lnTo>
                  <a:lnTo>
                    <a:pt x="342" y="1104"/>
                  </a:lnTo>
                  <a:lnTo>
                    <a:pt x="362" y="1124"/>
                  </a:lnTo>
                  <a:lnTo>
                    <a:pt x="362" y="1145"/>
                  </a:lnTo>
                  <a:cubicBezTo>
                    <a:pt x="362" y="1190"/>
                    <a:pt x="382" y="1211"/>
                    <a:pt x="382" y="1231"/>
                  </a:cubicBezTo>
                  <a:lnTo>
                    <a:pt x="403" y="1297"/>
                  </a:lnTo>
                  <a:lnTo>
                    <a:pt x="403" y="1318"/>
                  </a:lnTo>
                  <a:lnTo>
                    <a:pt x="423" y="1399"/>
                  </a:lnTo>
                  <a:lnTo>
                    <a:pt x="449" y="1465"/>
                  </a:lnTo>
                  <a:lnTo>
                    <a:pt x="449" y="1506"/>
                  </a:lnTo>
                  <a:cubicBezTo>
                    <a:pt x="449" y="1526"/>
                    <a:pt x="449" y="1552"/>
                    <a:pt x="469" y="1572"/>
                  </a:cubicBezTo>
                  <a:cubicBezTo>
                    <a:pt x="469" y="1592"/>
                    <a:pt x="469" y="1633"/>
                    <a:pt x="489" y="1653"/>
                  </a:cubicBezTo>
                  <a:lnTo>
                    <a:pt x="489" y="1679"/>
                  </a:lnTo>
                  <a:lnTo>
                    <a:pt x="489" y="1699"/>
                  </a:lnTo>
                  <a:lnTo>
                    <a:pt x="510" y="1760"/>
                  </a:lnTo>
                  <a:lnTo>
                    <a:pt x="510" y="1826"/>
                  </a:lnTo>
                  <a:lnTo>
                    <a:pt x="510" y="1847"/>
                  </a:lnTo>
                  <a:lnTo>
                    <a:pt x="530" y="1887"/>
                  </a:lnTo>
                  <a:lnTo>
                    <a:pt x="530" y="1908"/>
                  </a:lnTo>
                  <a:cubicBezTo>
                    <a:pt x="530" y="1974"/>
                    <a:pt x="550" y="2014"/>
                    <a:pt x="550" y="2060"/>
                  </a:cubicBezTo>
                  <a:lnTo>
                    <a:pt x="550" y="2101"/>
                  </a:lnTo>
                  <a:lnTo>
                    <a:pt x="550" y="2121"/>
                  </a:lnTo>
                  <a:lnTo>
                    <a:pt x="576" y="2162"/>
                  </a:lnTo>
                  <a:lnTo>
                    <a:pt x="576" y="2208"/>
                  </a:lnTo>
                  <a:lnTo>
                    <a:pt x="576" y="2269"/>
                  </a:lnTo>
                  <a:lnTo>
                    <a:pt x="576" y="2289"/>
                  </a:lnTo>
                  <a:lnTo>
                    <a:pt x="596" y="2315"/>
                  </a:lnTo>
                  <a:lnTo>
                    <a:pt x="596" y="2335"/>
                  </a:lnTo>
                  <a:lnTo>
                    <a:pt x="596" y="2355"/>
                  </a:lnTo>
                  <a:lnTo>
                    <a:pt x="596" y="2416"/>
                  </a:lnTo>
                  <a:lnTo>
                    <a:pt x="596" y="2442"/>
                  </a:lnTo>
                  <a:lnTo>
                    <a:pt x="596" y="2462"/>
                  </a:lnTo>
                  <a:cubicBezTo>
                    <a:pt x="596" y="2503"/>
                    <a:pt x="616" y="2523"/>
                    <a:pt x="616" y="2569"/>
                  </a:cubicBezTo>
                  <a:lnTo>
                    <a:pt x="616" y="2696"/>
                  </a:lnTo>
                  <a:lnTo>
                    <a:pt x="616" y="2716"/>
                  </a:lnTo>
                  <a:lnTo>
                    <a:pt x="616" y="2737"/>
                  </a:lnTo>
                  <a:cubicBezTo>
                    <a:pt x="616" y="2757"/>
                    <a:pt x="616" y="2798"/>
                    <a:pt x="637" y="2823"/>
                  </a:cubicBezTo>
                  <a:lnTo>
                    <a:pt x="637" y="2864"/>
                  </a:lnTo>
                  <a:lnTo>
                    <a:pt x="637" y="2905"/>
                  </a:lnTo>
                  <a:lnTo>
                    <a:pt x="637" y="2925"/>
                  </a:lnTo>
                  <a:lnTo>
                    <a:pt x="637" y="2991"/>
                  </a:lnTo>
                  <a:lnTo>
                    <a:pt x="637" y="3011"/>
                  </a:lnTo>
                  <a:lnTo>
                    <a:pt x="637" y="3032"/>
                  </a:lnTo>
                  <a:lnTo>
                    <a:pt x="637" y="3118"/>
                  </a:lnTo>
                  <a:lnTo>
                    <a:pt x="637" y="3139"/>
                  </a:lnTo>
                  <a:lnTo>
                    <a:pt x="637" y="3159"/>
                  </a:lnTo>
                  <a:lnTo>
                    <a:pt x="637" y="3205"/>
                  </a:lnTo>
                  <a:lnTo>
                    <a:pt x="637" y="3225"/>
                  </a:lnTo>
                  <a:lnTo>
                    <a:pt x="637" y="3245"/>
                  </a:lnTo>
                  <a:lnTo>
                    <a:pt x="637" y="3286"/>
                  </a:lnTo>
                  <a:lnTo>
                    <a:pt x="637" y="3306"/>
                  </a:lnTo>
                  <a:lnTo>
                    <a:pt x="637" y="3332"/>
                  </a:lnTo>
                  <a:lnTo>
                    <a:pt x="637" y="3413"/>
                  </a:lnTo>
                  <a:lnTo>
                    <a:pt x="637" y="3434"/>
                  </a:lnTo>
                  <a:lnTo>
                    <a:pt x="637" y="3459"/>
                  </a:lnTo>
                  <a:lnTo>
                    <a:pt x="637" y="3479"/>
                  </a:lnTo>
                  <a:lnTo>
                    <a:pt x="616" y="3479"/>
                  </a:lnTo>
                  <a:lnTo>
                    <a:pt x="616" y="3500"/>
                  </a:lnTo>
                  <a:lnTo>
                    <a:pt x="616" y="3520"/>
                  </a:lnTo>
                  <a:lnTo>
                    <a:pt x="616" y="3540"/>
                  </a:lnTo>
                  <a:lnTo>
                    <a:pt x="637" y="3540"/>
                  </a:lnTo>
                  <a:lnTo>
                    <a:pt x="637" y="3561"/>
                  </a:lnTo>
                  <a:lnTo>
                    <a:pt x="678" y="3561"/>
                  </a:lnTo>
                  <a:cubicBezTo>
                    <a:pt x="678" y="3586"/>
                    <a:pt x="703" y="3586"/>
                    <a:pt x="703" y="3586"/>
                  </a:cubicBezTo>
                  <a:lnTo>
                    <a:pt x="723" y="3607"/>
                  </a:lnTo>
                  <a:lnTo>
                    <a:pt x="744" y="3607"/>
                  </a:lnTo>
                  <a:lnTo>
                    <a:pt x="764" y="3627"/>
                  </a:lnTo>
                  <a:lnTo>
                    <a:pt x="805" y="3627"/>
                  </a:lnTo>
                  <a:cubicBezTo>
                    <a:pt x="805" y="3627"/>
                    <a:pt x="830" y="3627"/>
                    <a:pt x="830" y="3647"/>
                  </a:cubicBezTo>
                  <a:lnTo>
                    <a:pt x="1145" y="3647"/>
                  </a:lnTo>
                  <a:cubicBezTo>
                    <a:pt x="1166" y="3647"/>
                    <a:pt x="1166" y="3647"/>
                    <a:pt x="1186" y="3627"/>
                  </a:cubicBezTo>
                  <a:lnTo>
                    <a:pt x="1273" y="3627"/>
                  </a:lnTo>
                  <a:lnTo>
                    <a:pt x="1293" y="3607"/>
                  </a:lnTo>
                  <a:cubicBezTo>
                    <a:pt x="1313" y="3586"/>
                    <a:pt x="1313" y="3540"/>
                    <a:pt x="1313" y="3520"/>
                  </a:cubicBezTo>
                  <a:lnTo>
                    <a:pt x="1313" y="3459"/>
                  </a:lnTo>
                  <a:lnTo>
                    <a:pt x="1313" y="3434"/>
                  </a:lnTo>
                  <a:lnTo>
                    <a:pt x="1313" y="3413"/>
                  </a:lnTo>
                  <a:lnTo>
                    <a:pt x="1313" y="3393"/>
                  </a:lnTo>
                  <a:lnTo>
                    <a:pt x="1313" y="3373"/>
                  </a:lnTo>
                  <a:lnTo>
                    <a:pt x="1313" y="3352"/>
                  </a:lnTo>
                  <a:lnTo>
                    <a:pt x="1313" y="3332"/>
                  </a:lnTo>
                  <a:lnTo>
                    <a:pt x="1313" y="3286"/>
                  </a:lnTo>
                  <a:lnTo>
                    <a:pt x="1313" y="3266"/>
                  </a:lnTo>
                  <a:lnTo>
                    <a:pt x="1313" y="3245"/>
                  </a:lnTo>
                  <a:lnTo>
                    <a:pt x="1313" y="3225"/>
                  </a:lnTo>
                  <a:lnTo>
                    <a:pt x="1313" y="3205"/>
                  </a:lnTo>
                  <a:lnTo>
                    <a:pt x="1313" y="3179"/>
                  </a:lnTo>
                  <a:lnTo>
                    <a:pt x="1313" y="3159"/>
                  </a:lnTo>
                  <a:lnTo>
                    <a:pt x="1313" y="3139"/>
                  </a:lnTo>
                  <a:lnTo>
                    <a:pt x="1313" y="3118"/>
                  </a:lnTo>
                  <a:lnTo>
                    <a:pt x="1313" y="3098"/>
                  </a:lnTo>
                  <a:lnTo>
                    <a:pt x="1313" y="3011"/>
                  </a:lnTo>
                  <a:lnTo>
                    <a:pt x="1313" y="2950"/>
                  </a:lnTo>
                  <a:lnTo>
                    <a:pt x="1313" y="2925"/>
                  </a:lnTo>
                  <a:lnTo>
                    <a:pt x="1293" y="2905"/>
                  </a:lnTo>
                  <a:lnTo>
                    <a:pt x="1293" y="2884"/>
                  </a:lnTo>
                  <a:lnTo>
                    <a:pt x="1293" y="2844"/>
                  </a:lnTo>
                  <a:lnTo>
                    <a:pt x="1293" y="2777"/>
                  </a:lnTo>
                  <a:lnTo>
                    <a:pt x="1293" y="2757"/>
                  </a:lnTo>
                  <a:lnTo>
                    <a:pt x="1273" y="2716"/>
                  </a:lnTo>
                  <a:lnTo>
                    <a:pt x="1273" y="2696"/>
                  </a:lnTo>
                  <a:lnTo>
                    <a:pt x="1273" y="2671"/>
                  </a:lnTo>
                  <a:lnTo>
                    <a:pt x="1273" y="2650"/>
                  </a:lnTo>
                  <a:lnTo>
                    <a:pt x="1273" y="2630"/>
                  </a:lnTo>
                  <a:lnTo>
                    <a:pt x="1252" y="2610"/>
                  </a:lnTo>
                  <a:lnTo>
                    <a:pt x="1252" y="2569"/>
                  </a:lnTo>
                  <a:lnTo>
                    <a:pt x="1232" y="2523"/>
                  </a:lnTo>
                  <a:lnTo>
                    <a:pt x="1232" y="2503"/>
                  </a:lnTo>
                  <a:lnTo>
                    <a:pt x="1232" y="2482"/>
                  </a:lnTo>
                  <a:lnTo>
                    <a:pt x="1212" y="2442"/>
                  </a:lnTo>
                  <a:lnTo>
                    <a:pt x="1212" y="2416"/>
                  </a:lnTo>
                  <a:lnTo>
                    <a:pt x="1212" y="2376"/>
                  </a:lnTo>
                  <a:lnTo>
                    <a:pt x="1186" y="2355"/>
                  </a:lnTo>
                  <a:lnTo>
                    <a:pt x="1186" y="2335"/>
                  </a:lnTo>
                  <a:lnTo>
                    <a:pt x="1186" y="2315"/>
                  </a:lnTo>
                  <a:lnTo>
                    <a:pt x="1166" y="2269"/>
                  </a:lnTo>
                  <a:lnTo>
                    <a:pt x="1166" y="2228"/>
                  </a:lnTo>
                  <a:cubicBezTo>
                    <a:pt x="1166" y="2208"/>
                    <a:pt x="1145" y="2187"/>
                    <a:pt x="1145" y="2187"/>
                  </a:cubicBezTo>
                  <a:lnTo>
                    <a:pt x="1145" y="2142"/>
                  </a:lnTo>
                  <a:lnTo>
                    <a:pt x="1125" y="2101"/>
                  </a:lnTo>
                  <a:cubicBezTo>
                    <a:pt x="1125" y="2081"/>
                    <a:pt x="1105" y="2060"/>
                    <a:pt x="1105" y="2014"/>
                  </a:cubicBezTo>
                  <a:lnTo>
                    <a:pt x="1084" y="1994"/>
                  </a:lnTo>
                  <a:lnTo>
                    <a:pt x="1084" y="1953"/>
                  </a:lnTo>
                  <a:lnTo>
                    <a:pt x="1084" y="1933"/>
                  </a:lnTo>
                  <a:lnTo>
                    <a:pt x="1059" y="1887"/>
                  </a:lnTo>
                  <a:lnTo>
                    <a:pt x="1059" y="1867"/>
                  </a:lnTo>
                  <a:cubicBezTo>
                    <a:pt x="1039" y="1847"/>
                    <a:pt x="1039" y="1826"/>
                    <a:pt x="1039" y="1806"/>
                  </a:cubicBezTo>
                  <a:lnTo>
                    <a:pt x="1018" y="1806"/>
                  </a:lnTo>
                  <a:lnTo>
                    <a:pt x="1018" y="1780"/>
                  </a:lnTo>
                  <a:lnTo>
                    <a:pt x="1018" y="1760"/>
                  </a:lnTo>
                  <a:lnTo>
                    <a:pt x="998" y="1719"/>
                  </a:lnTo>
                  <a:lnTo>
                    <a:pt x="998" y="1699"/>
                  </a:lnTo>
                  <a:lnTo>
                    <a:pt x="978" y="1653"/>
                  </a:lnTo>
                  <a:lnTo>
                    <a:pt x="978" y="1633"/>
                  </a:lnTo>
                  <a:lnTo>
                    <a:pt x="957" y="1572"/>
                  </a:lnTo>
                  <a:lnTo>
                    <a:pt x="957" y="1552"/>
                  </a:lnTo>
                  <a:lnTo>
                    <a:pt x="932" y="1552"/>
                  </a:lnTo>
                  <a:lnTo>
                    <a:pt x="932" y="1526"/>
                  </a:lnTo>
                  <a:lnTo>
                    <a:pt x="912" y="1485"/>
                  </a:lnTo>
                  <a:cubicBezTo>
                    <a:pt x="912" y="1465"/>
                    <a:pt x="891" y="1445"/>
                    <a:pt x="891" y="1424"/>
                  </a:cubicBezTo>
                  <a:lnTo>
                    <a:pt x="891" y="1379"/>
                  </a:lnTo>
                  <a:cubicBezTo>
                    <a:pt x="871" y="1358"/>
                    <a:pt x="850" y="1338"/>
                    <a:pt x="850" y="1297"/>
                  </a:cubicBezTo>
                  <a:lnTo>
                    <a:pt x="830" y="1272"/>
                  </a:lnTo>
                  <a:lnTo>
                    <a:pt x="805" y="1211"/>
                  </a:lnTo>
                  <a:lnTo>
                    <a:pt x="805" y="1190"/>
                  </a:lnTo>
                  <a:lnTo>
                    <a:pt x="784" y="1124"/>
                  </a:lnTo>
                  <a:lnTo>
                    <a:pt x="764" y="1104"/>
                  </a:lnTo>
                  <a:lnTo>
                    <a:pt x="764" y="1063"/>
                  </a:lnTo>
                  <a:lnTo>
                    <a:pt x="744" y="1063"/>
                  </a:lnTo>
                  <a:cubicBezTo>
                    <a:pt x="744" y="1043"/>
                    <a:pt x="723" y="1017"/>
                    <a:pt x="723" y="997"/>
                  </a:cubicBezTo>
                  <a:lnTo>
                    <a:pt x="723" y="977"/>
                  </a:lnTo>
                  <a:lnTo>
                    <a:pt x="703" y="956"/>
                  </a:lnTo>
                  <a:lnTo>
                    <a:pt x="703" y="936"/>
                  </a:lnTo>
                  <a:lnTo>
                    <a:pt x="678" y="916"/>
                  </a:lnTo>
                  <a:lnTo>
                    <a:pt x="678" y="890"/>
                  </a:lnTo>
                  <a:lnTo>
                    <a:pt x="637" y="829"/>
                  </a:lnTo>
                  <a:lnTo>
                    <a:pt x="637" y="809"/>
                  </a:lnTo>
                  <a:lnTo>
                    <a:pt x="616" y="789"/>
                  </a:lnTo>
                  <a:lnTo>
                    <a:pt x="596" y="743"/>
                  </a:lnTo>
                  <a:lnTo>
                    <a:pt x="576" y="702"/>
                  </a:lnTo>
                  <a:cubicBezTo>
                    <a:pt x="576" y="702"/>
                    <a:pt x="550" y="682"/>
                    <a:pt x="550" y="661"/>
                  </a:cubicBezTo>
                  <a:cubicBezTo>
                    <a:pt x="550" y="636"/>
                    <a:pt x="530" y="636"/>
                    <a:pt x="530" y="616"/>
                  </a:cubicBezTo>
                  <a:cubicBezTo>
                    <a:pt x="510" y="595"/>
                    <a:pt x="510" y="575"/>
                    <a:pt x="489" y="555"/>
                  </a:cubicBezTo>
                  <a:cubicBezTo>
                    <a:pt x="489" y="534"/>
                    <a:pt x="469" y="509"/>
                    <a:pt x="469" y="509"/>
                  </a:cubicBezTo>
                  <a:lnTo>
                    <a:pt x="469" y="488"/>
                  </a:lnTo>
                  <a:lnTo>
                    <a:pt x="449" y="468"/>
                  </a:lnTo>
                  <a:lnTo>
                    <a:pt x="449" y="448"/>
                  </a:lnTo>
                  <a:lnTo>
                    <a:pt x="423" y="427"/>
                  </a:lnTo>
                  <a:lnTo>
                    <a:pt x="403" y="382"/>
                  </a:lnTo>
                  <a:cubicBezTo>
                    <a:pt x="382" y="382"/>
                    <a:pt x="382" y="361"/>
                    <a:pt x="382" y="341"/>
                  </a:cubicBezTo>
                  <a:lnTo>
                    <a:pt x="362" y="341"/>
                  </a:lnTo>
                  <a:lnTo>
                    <a:pt x="362" y="321"/>
                  </a:lnTo>
                  <a:lnTo>
                    <a:pt x="362" y="300"/>
                  </a:lnTo>
                  <a:lnTo>
                    <a:pt x="342" y="300"/>
                  </a:lnTo>
                  <a:lnTo>
                    <a:pt x="321" y="280"/>
                  </a:lnTo>
                  <a:lnTo>
                    <a:pt x="321" y="254"/>
                  </a:lnTo>
                  <a:lnTo>
                    <a:pt x="296" y="234"/>
                  </a:lnTo>
                  <a:lnTo>
                    <a:pt x="296" y="214"/>
                  </a:lnTo>
                  <a:lnTo>
                    <a:pt x="276" y="214"/>
                  </a:lnTo>
                  <a:lnTo>
                    <a:pt x="276" y="193"/>
                  </a:lnTo>
                  <a:lnTo>
                    <a:pt x="255" y="193"/>
                  </a:lnTo>
                  <a:lnTo>
                    <a:pt x="255" y="173"/>
                  </a:lnTo>
                  <a:lnTo>
                    <a:pt x="215" y="127"/>
                  </a:lnTo>
                  <a:lnTo>
                    <a:pt x="169" y="127"/>
                  </a:lnTo>
                  <a:cubicBezTo>
                    <a:pt x="169" y="107"/>
                    <a:pt x="149" y="107"/>
                    <a:pt x="149" y="107"/>
                  </a:cubicBezTo>
                  <a:cubicBezTo>
                    <a:pt x="128" y="107"/>
                    <a:pt x="108" y="107"/>
                    <a:pt x="108" y="87"/>
                  </a:cubicBezTo>
                  <a:cubicBezTo>
                    <a:pt x="87" y="87"/>
                    <a:pt x="87" y="66"/>
                    <a:pt x="67" y="66"/>
                  </a:cubicBezTo>
                  <a:lnTo>
                    <a:pt x="42" y="46"/>
                  </a:lnTo>
                  <a:cubicBezTo>
                    <a:pt x="21" y="26"/>
                    <a:pt x="21" y="26"/>
                    <a:pt x="21"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0"/>
            <p:cNvSpPr/>
            <p:nvPr/>
          </p:nvSpPr>
          <p:spPr>
            <a:xfrm>
              <a:off x="2008874" y="2245903"/>
              <a:ext cx="410547" cy="294757"/>
            </a:xfrm>
            <a:custGeom>
              <a:rect b="b" l="l" r="r" t="t"/>
              <a:pathLst>
                <a:path extrusionOk="0" h="3989" w="5556">
                  <a:moveTo>
                    <a:pt x="3795" y="1"/>
                  </a:moveTo>
                  <a:cubicBezTo>
                    <a:pt x="3775" y="21"/>
                    <a:pt x="3755" y="21"/>
                    <a:pt x="3734" y="21"/>
                  </a:cubicBezTo>
                  <a:cubicBezTo>
                    <a:pt x="3668" y="21"/>
                    <a:pt x="3627" y="21"/>
                    <a:pt x="3561" y="46"/>
                  </a:cubicBezTo>
                  <a:cubicBezTo>
                    <a:pt x="3521" y="67"/>
                    <a:pt x="3480" y="67"/>
                    <a:pt x="3434" y="87"/>
                  </a:cubicBezTo>
                  <a:cubicBezTo>
                    <a:pt x="3393" y="107"/>
                    <a:pt x="3373" y="107"/>
                    <a:pt x="3327" y="128"/>
                  </a:cubicBezTo>
                  <a:cubicBezTo>
                    <a:pt x="3307" y="148"/>
                    <a:pt x="3287" y="148"/>
                    <a:pt x="3246" y="174"/>
                  </a:cubicBezTo>
                  <a:lnTo>
                    <a:pt x="3226" y="194"/>
                  </a:lnTo>
                  <a:lnTo>
                    <a:pt x="3200" y="194"/>
                  </a:lnTo>
                  <a:cubicBezTo>
                    <a:pt x="3200" y="194"/>
                    <a:pt x="3200" y="214"/>
                    <a:pt x="3180" y="214"/>
                  </a:cubicBezTo>
                  <a:cubicBezTo>
                    <a:pt x="3159" y="235"/>
                    <a:pt x="3159" y="235"/>
                    <a:pt x="3139" y="235"/>
                  </a:cubicBezTo>
                  <a:lnTo>
                    <a:pt x="3119" y="275"/>
                  </a:lnTo>
                  <a:cubicBezTo>
                    <a:pt x="3098" y="275"/>
                    <a:pt x="3098" y="275"/>
                    <a:pt x="3073" y="301"/>
                  </a:cubicBezTo>
                  <a:cubicBezTo>
                    <a:pt x="3053" y="321"/>
                    <a:pt x="3032" y="341"/>
                    <a:pt x="3012" y="341"/>
                  </a:cubicBezTo>
                  <a:lnTo>
                    <a:pt x="3012" y="362"/>
                  </a:lnTo>
                  <a:lnTo>
                    <a:pt x="2992" y="382"/>
                  </a:lnTo>
                  <a:lnTo>
                    <a:pt x="2971" y="402"/>
                  </a:lnTo>
                  <a:cubicBezTo>
                    <a:pt x="2946" y="428"/>
                    <a:pt x="2926" y="448"/>
                    <a:pt x="2905" y="469"/>
                  </a:cubicBezTo>
                  <a:lnTo>
                    <a:pt x="2885" y="489"/>
                  </a:lnTo>
                  <a:lnTo>
                    <a:pt x="2885" y="509"/>
                  </a:lnTo>
                  <a:lnTo>
                    <a:pt x="2864" y="530"/>
                  </a:lnTo>
                  <a:lnTo>
                    <a:pt x="2844" y="555"/>
                  </a:lnTo>
                  <a:lnTo>
                    <a:pt x="2819" y="575"/>
                  </a:lnTo>
                  <a:cubicBezTo>
                    <a:pt x="2798" y="616"/>
                    <a:pt x="2778" y="636"/>
                    <a:pt x="2778" y="657"/>
                  </a:cubicBezTo>
                  <a:cubicBezTo>
                    <a:pt x="2758" y="682"/>
                    <a:pt x="2737" y="723"/>
                    <a:pt x="2717" y="764"/>
                  </a:cubicBezTo>
                  <a:cubicBezTo>
                    <a:pt x="2692" y="784"/>
                    <a:pt x="2692" y="830"/>
                    <a:pt x="2671" y="850"/>
                  </a:cubicBezTo>
                  <a:lnTo>
                    <a:pt x="2671" y="911"/>
                  </a:lnTo>
                  <a:lnTo>
                    <a:pt x="2651" y="957"/>
                  </a:lnTo>
                  <a:cubicBezTo>
                    <a:pt x="2630" y="977"/>
                    <a:pt x="2630" y="1018"/>
                    <a:pt x="2630" y="1038"/>
                  </a:cubicBezTo>
                  <a:cubicBezTo>
                    <a:pt x="2610" y="1084"/>
                    <a:pt x="2610" y="1104"/>
                    <a:pt x="2590" y="1165"/>
                  </a:cubicBezTo>
                  <a:lnTo>
                    <a:pt x="2590" y="1232"/>
                  </a:lnTo>
                  <a:lnTo>
                    <a:pt x="2590" y="1252"/>
                  </a:lnTo>
                  <a:lnTo>
                    <a:pt x="2590" y="1272"/>
                  </a:lnTo>
                  <a:lnTo>
                    <a:pt x="2590" y="1318"/>
                  </a:lnTo>
                  <a:lnTo>
                    <a:pt x="2590" y="1338"/>
                  </a:lnTo>
                  <a:lnTo>
                    <a:pt x="2564" y="1318"/>
                  </a:lnTo>
                  <a:cubicBezTo>
                    <a:pt x="2564" y="1293"/>
                    <a:pt x="2544" y="1293"/>
                    <a:pt x="2544" y="1272"/>
                  </a:cubicBezTo>
                  <a:lnTo>
                    <a:pt x="2524" y="1272"/>
                  </a:lnTo>
                  <a:cubicBezTo>
                    <a:pt x="2524" y="1252"/>
                    <a:pt x="2503" y="1252"/>
                    <a:pt x="2503" y="1232"/>
                  </a:cubicBezTo>
                  <a:cubicBezTo>
                    <a:pt x="2437" y="1191"/>
                    <a:pt x="2376" y="1145"/>
                    <a:pt x="2310" y="1104"/>
                  </a:cubicBezTo>
                  <a:cubicBezTo>
                    <a:pt x="2269" y="1084"/>
                    <a:pt x="2249" y="1084"/>
                    <a:pt x="2208" y="1064"/>
                  </a:cubicBezTo>
                  <a:cubicBezTo>
                    <a:pt x="2163" y="1038"/>
                    <a:pt x="2142" y="1038"/>
                    <a:pt x="2101" y="1018"/>
                  </a:cubicBezTo>
                  <a:cubicBezTo>
                    <a:pt x="2015" y="998"/>
                    <a:pt x="1954" y="998"/>
                    <a:pt x="1867" y="998"/>
                  </a:cubicBezTo>
                  <a:lnTo>
                    <a:pt x="1740" y="998"/>
                  </a:lnTo>
                  <a:cubicBezTo>
                    <a:pt x="1720" y="998"/>
                    <a:pt x="1674" y="1018"/>
                    <a:pt x="1633" y="1018"/>
                  </a:cubicBezTo>
                  <a:cubicBezTo>
                    <a:pt x="1613" y="1018"/>
                    <a:pt x="1593" y="1038"/>
                    <a:pt x="1572" y="1038"/>
                  </a:cubicBezTo>
                  <a:cubicBezTo>
                    <a:pt x="1572" y="1038"/>
                    <a:pt x="1547" y="1038"/>
                    <a:pt x="1527" y="1064"/>
                  </a:cubicBezTo>
                  <a:lnTo>
                    <a:pt x="1486" y="1064"/>
                  </a:lnTo>
                  <a:lnTo>
                    <a:pt x="1466" y="1084"/>
                  </a:lnTo>
                  <a:cubicBezTo>
                    <a:pt x="1445" y="1084"/>
                    <a:pt x="1420" y="1104"/>
                    <a:pt x="1400" y="1104"/>
                  </a:cubicBezTo>
                  <a:lnTo>
                    <a:pt x="1379" y="1104"/>
                  </a:lnTo>
                  <a:lnTo>
                    <a:pt x="1379" y="1125"/>
                  </a:lnTo>
                  <a:lnTo>
                    <a:pt x="1338" y="1125"/>
                  </a:lnTo>
                  <a:lnTo>
                    <a:pt x="1338" y="1145"/>
                  </a:lnTo>
                  <a:lnTo>
                    <a:pt x="1318" y="1145"/>
                  </a:lnTo>
                  <a:lnTo>
                    <a:pt x="1293" y="1165"/>
                  </a:lnTo>
                  <a:cubicBezTo>
                    <a:pt x="1272" y="1165"/>
                    <a:pt x="1272" y="1191"/>
                    <a:pt x="1252" y="1191"/>
                  </a:cubicBezTo>
                  <a:lnTo>
                    <a:pt x="1252" y="1232"/>
                  </a:lnTo>
                  <a:lnTo>
                    <a:pt x="1252" y="1252"/>
                  </a:lnTo>
                  <a:lnTo>
                    <a:pt x="1272" y="1272"/>
                  </a:lnTo>
                  <a:lnTo>
                    <a:pt x="1486" y="1272"/>
                  </a:lnTo>
                  <a:lnTo>
                    <a:pt x="1506" y="1252"/>
                  </a:lnTo>
                  <a:lnTo>
                    <a:pt x="1527" y="1252"/>
                  </a:lnTo>
                  <a:cubicBezTo>
                    <a:pt x="1593" y="1252"/>
                    <a:pt x="1633" y="1252"/>
                    <a:pt x="1700" y="1232"/>
                  </a:cubicBezTo>
                  <a:cubicBezTo>
                    <a:pt x="1740" y="1232"/>
                    <a:pt x="1761" y="1232"/>
                    <a:pt x="1801" y="1211"/>
                  </a:cubicBezTo>
                  <a:lnTo>
                    <a:pt x="1847" y="1211"/>
                  </a:lnTo>
                  <a:cubicBezTo>
                    <a:pt x="1888" y="1211"/>
                    <a:pt x="1929" y="1191"/>
                    <a:pt x="1954" y="1191"/>
                  </a:cubicBezTo>
                  <a:lnTo>
                    <a:pt x="2015" y="1191"/>
                  </a:lnTo>
                  <a:lnTo>
                    <a:pt x="2015" y="1211"/>
                  </a:lnTo>
                  <a:lnTo>
                    <a:pt x="2015" y="1232"/>
                  </a:lnTo>
                  <a:lnTo>
                    <a:pt x="2015" y="1252"/>
                  </a:lnTo>
                  <a:lnTo>
                    <a:pt x="2056" y="1272"/>
                  </a:lnTo>
                  <a:lnTo>
                    <a:pt x="2101" y="1272"/>
                  </a:lnTo>
                  <a:cubicBezTo>
                    <a:pt x="2122" y="1293"/>
                    <a:pt x="2142" y="1293"/>
                    <a:pt x="2163" y="1293"/>
                  </a:cubicBezTo>
                  <a:lnTo>
                    <a:pt x="2269" y="1293"/>
                  </a:lnTo>
                  <a:cubicBezTo>
                    <a:pt x="2290" y="1293"/>
                    <a:pt x="2290" y="1293"/>
                    <a:pt x="2310" y="1318"/>
                  </a:cubicBezTo>
                  <a:lnTo>
                    <a:pt x="2376" y="1318"/>
                  </a:lnTo>
                  <a:cubicBezTo>
                    <a:pt x="2396" y="1338"/>
                    <a:pt x="2417" y="1338"/>
                    <a:pt x="2437" y="1338"/>
                  </a:cubicBezTo>
                  <a:cubicBezTo>
                    <a:pt x="2463" y="1359"/>
                    <a:pt x="2503" y="1379"/>
                    <a:pt x="2524" y="1399"/>
                  </a:cubicBezTo>
                  <a:lnTo>
                    <a:pt x="2483" y="1399"/>
                  </a:lnTo>
                  <a:lnTo>
                    <a:pt x="2463" y="1379"/>
                  </a:lnTo>
                  <a:lnTo>
                    <a:pt x="2437" y="1379"/>
                  </a:lnTo>
                  <a:cubicBezTo>
                    <a:pt x="2376" y="1359"/>
                    <a:pt x="2290" y="1359"/>
                    <a:pt x="2208" y="1338"/>
                  </a:cubicBezTo>
                  <a:lnTo>
                    <a:pt x="1827" y="1338"/>
                  </a:lnTo>
                  <a:lnTo>
                    <a:pt x="1827" y="1359"/>
                  </a:lnTo>
                  <a:lnTo>
                    <a:pt x="1700" y="1359"/>
                  </a:lnTo>
                  <a:cubicBezTo>
                    <a:pt x="1654" y="1359"/>
                    <a:pt x="1633" y="1379"/>
                    <a:pt x="1613" y="1379"/>
                  </a:cubicBezTo>
                  <a:lnTo>
                    <a:pt x="1572" y="1379"/>
                  </a:lnTo>
                  <a:cubicBezTo>
                    <a:pt x="1547" y="1379"/>
                    <a:pt x="1527" y="1379"/>
                    <a:pt x="1527" y="1399"/>
                  </a:cubicBezTo>
                  <a:lnTo>
                    <a:pt x="1445" y="1399"/>
                  </a:lnTo>
                  <a:lnTo>
                    <a:pt x="1400" y="1420"/>
                  </a:lnTo>
                  <a:lnTo>
                    <a:pt x="1359" y="1420"/>
                  </a:lnTo>
                  <a:lnTo>
                    <a:pt x="1338" y="1445"/>
                  </a:lnTo>
                  <a:lnTo>
                    <a:pt x="1293" y="1445"/>
                  </a:lnTo>
                  <a:lnTo>
                    <a:pt x="1272" y="1466"/>
                  </a:lnTo>
                  <a:lnTo>
                    <a:pt x="1232" y="1466"/>
                  </a:lnTo>
                  <a:lnTo>
                    <a:pt x="1191" y="1486"/>
                  </a:lnTo>
                  <a:lnTo>
                    <a:pt x="1145" y="1506"/>
                  </a:lnTo>
                  <a:cubicBezTo>
                    <a:pt x="1084" y="1506"/>
                    <a:pt x="1038" y="1527"/>
                    <a:pt x="1018" y="1547"/>
                  </a:cubicBezTo>
                  <a:lnTo>
                    <a:pt x="998" y="1547"/>
                  </a:lnTo>
                  <a:lnTo>
                    <a:pt x="977" y="1572"/>
                  </a:lnTo>
                  <a:lnTo>
                    <a:pt x="937" y="1572"/>
                  </a:lnTo>
                  <a:lnTo>
                    <a:pt x="911" y="1593"/>
                  </a:lnTo>
                  <a:lnTo>
                    <a:pt x="891" y="1593"/>
                  </a:lnTo>
                  <a:cubicBezTo>
                    <a:pt x="870" y="1613"/>
                    <a:pt x="830" y="1613"/>
                    <a:pt x="809" y="1633"/>
                  </a:cubicBezTo>
                  <a:lnTo>
                    <a:pt x="784" y="1633"/>
                  </a:lnTo>
                  <a:lnTo>
                    <a:pt x="764" y="1654"/>
                  </a:lnTo>
                  <a:lnTo>
                    <a:pt x="723" y="1654"/>
                  </a:lnTo>
                  <a:lnTo>
                    <a:pt x="682" y="1700"/>
                  </a:lnTo>
                  <a:lnTo>
                    <a:pt x="637" y="1720"/>
                  </a:lnTo>
                  <a:lnTo>
                    <a:pt x="616" y="1720"/>
                  </a:lnTo>
                  <a:lnTo>
                    <a:pt x="575" y="1740"/>
                  </a:lnTo>
                  <a:lnTo>
                    <a:pt x="555" y="1761"/>
                  </a:lnTo>
                  <a:lnTo>
                    <a:pt x="530" y="1761"/>
                  </a:lnTo>
                  <a:lnTo>
                    <a:pt x="489" y="1781"/>
                  </a:lnTo>
                  <a:lnTo>
                    <a:pt x="489" y="1801"/>
                  </a:lnTo>
                  <a:lnTo>
                    <a:pt x="469" y="1801"/>
                  </a:lnTo>
                  <a:cubicBezTo>
                    <a:pt x="469" y="1801"/>
                    <a:pt x="448" y="1801"/>
                    <a:pt x="448" y="1827"/>
                  </a:cubicBezTo>
                  <a:cubicBezTo>
                    <a:pt x="428" y="1827"/>
                    <a:pt x="428" y="1847"/>
                    <a:pt x="403" y="1847"/>
                  </a:cubicBezTo>
                  <a:lnTo>
                    <a:pt x="382" y="1867"/>
                  </a:lnTo>
                  <a:lnTo>
                    <a:pt x="362" y="1867"/>
                  </a:lnTo>
                  <a:lnTo>
                    <a:pt x="341" y="1888"/>
                  </a:lnTo>
                  <a:lnTo>
                    <a:pt x="321" y="1908"/>
                  </a:lnTo>
                  <a:cubicBezTo>
                    <a:pt x="301" y="1908"/>
                    <a:pt x="301" y="1928"/>
                    <a:pt x="275" y="1954"/>
                  </a:cubicBezTo>
                  <a:lnTo>
                    <a:pt x="255" y="1954"/>
                  </a:lnTo>
                  <a:lnTo>
                    <a:pt x="235" y="1974"/>
                  </a:lnTo>
                  <a:lnTo>
                    <a:pt x="214" y="1995"/>
                  </a:lnTo>
                  <a:lnTo>
                    <a:pt x="194" y="2015"/>
                  </a:lnTo>
                  <a:lnTo>
                    <a:pt x="174" y="2035"/>
                  </a:lnTo>
                  <a:lnTo>
                    <a:pt x="174" y="2056"/>
                  </a:lnTo>
                  <a:lnTo>
                    <a:pt x="148" y="2056"/>
                  </a:lnTo>
                  <a:lnTo>
                    <a:pt x="128" y="2081"/>
                  </a:lnTo>
                  <a:lnTo>
                    <a:pt x="107" y="2101"/>
                  </a:lnTo>
                  <a:lnTo>
                    <a:pt x="107" y="2122"/>
                  </a:lnTo>
                  <a:lnTo>
                    <a:pt x="87" y="2142"/>
                  </a:lnTo>
                  <a:lnTo>
                    <a:pt x="67" y="2162"/>
                  </a:lnTo>
                  <a:cubicBezTo>
                    <a:pt x="46" y="2183"/>
                    <a:pt x="46" y="2208"/>
                    <a:pt x="21" y="2229"/>
                  </a:cubicBezTo>
                  <a:cubicBezTo>
                    <a:pt x="21" y="2249"/>
                    <a:pt x="1" y="2269"/>
                    <a:pt x="1" y="2269"/>
                  </a:cubicBezTo>
                  <a:lnTo>
                    <a:pt x="1" y="2310"/>
                  </a:lnTo>
                  <a:lnTo>
                    <a:pt x="1" y="2335"/>
                  </a:lnTo>
                  <a:lnTo>
                    <a:pt x="1" y="2356"/>
                  </a:lnTo>
                  <a:cubicBezTo>
                    <a:pt x="1" y="2376"/>
                    <a:pt x="1" y="2376"/>
                    <a:pt x="21" y="2376"/>
                  </a:cubicBezTo>
                  <a:lnTo>
                    <a:pt x="21" y="2396"/>
                  </a:lnTo>
                  <a:lnTo>
                    <a:pt x="46" y="2396"/>
                  </a:lnTo>
                  <a:lnTo>
                    <a:pt x="46" y="2417"/>
                  </a:lnTo>
                  <a:lnTo>
                    <a:pt x="107" y="2417"/>
                  </a:lnTo>
                  <a:cubicBezTo>
                    <a:pt x="128" y="2396"/>
                    <a:pt x="148" y="2396"/>
                    <a:pt x="194" y="2376"/>
                  </a:cubicBezTo>
                  <a:lnTo>
                    <a:pt x="235" y="2376"/>
                  </a:lnTo>
                  <a:lnTo>
                    <a:pt x="255" y="2356"/>
                  </a:lnTo>
                  <a:lnTo>
                    <a:pt x="275" y="2356"/>
                  </a:lnTo>
                  <a:lnTo>
                    <a:pt x="301" y="2335"/>
                  </a:lnTo>
                  <a:lnTo>
                    <a:pt x="321" y="2335"/>
                  </a:lnTo>
                  <a:lnTo>
                    <a:pt x="341" y="2310"/>
                  </a:lnTo>
                  <a:cubicBezTo>
                    <a:pt x="362" y="2290"/>
                    <a:pt x="382" y="2290"/>
                    <a:pt x="403" y="2269"/>
                  </a:cubicBezTo>
                  <a:cubicBezTo>
                    <a:pt x="420" y="2269"/>
                    <a:pt x="434" y="2260"/>
                    <a:pt x="448" y="2254"/>
                  </a:cubicBezTo>
                  <a:lnTo>
                    <a:pt x="448" y="2254"/>
                  </a:lnTo>
                  <a:lnTo>
                    <a:pt x="448" y="2269"/>
                  </a:lnTo>
                  <a:lnTo>
                    <a:pt x="448" y="2290"/>
                  </a:lnTo>
                  <a:cubicBezTo>
                    <a:pt x="428" y="2290"/>
                    <a:pt x="428" y="2310"/>
                    <a:pt x="428" y="2335"/>
                  </a:cubicBezTo>
                  <a:cubicBezTo>
                    <a:pt x="428" y="2356"/>
                    <a:pt x="403" y="2376"/>
                    <a:pt x="403" y="2417"/>
                  </a:cubicBezTo>
                  <a:lnTo>
                    <a:pt x="403" y="2437"/>
                  </a:lnTo>
                  <a:cubicBezTo>
                    <a:pt x="403" y="2463"/>
                    <a:pt x="403" y="2463"/>
                    <a:pt x="428" y="2483"/>
                  </a:cubicBezTo>
                  <a:lnTo>
                    <a:pt x="428" y="2503"/>
                  </a:lnTo>
                  <a:lnTo>
                    <a:pt x="448" y="2503"/>
                  </a:lnTo>
                  <a:cubicBezTo>
                    <a:pt x="448" y="2503"/>
                    <a:pt x="448" y="2524"/>
                    <a:pt x="469" y="2524"/>
                  </a:cubicBezTo>
                  <a:lnTo>
                    <a:pt x="489" y="2524"/>
                  </a:lnTo>
                  <a:cubicBezTo>
                    <a:pt x="509" y="2524"/>
                    <a:pt x="509" y="2524"/>
                    <a:pt x="530" y="2503"/>
                  </a:cubicBezTo>
                  <a:cubicBezTo>
                    <a:pt x="555" y="2503"/>
                    <a:pt x="575" y="2503"/>
                    <a:pt x="575" y="2483"/>
                  </a:cubicBezTo>
                  <a:cubicBezTo>
                    <a:pt x="596" y="2483"/>
                    <a:pt x="616" y="2463"/>
                    <a:pt x="637" y="2437"/>
                  </a:cubicBezTo>
                  <a:cubicBezTo>
                    <a:pt x="657" y="2417"/>
                    <a:pt x="657" y="2417"/>
                    <a:pt x="682" y="2396"/>
                  </a:cubicBezTo>
                  <a:cubicBezTo>
                    <a:pt x="703" y="2376"/>
                    <a:pt x="703" y="2356"/>
                    <a:pt x="723" y="2335"/>
                  </a:cubicBezTo>
                  <a:lnTo>
                    <a:pt x="743" y="2310"/>
                  </a:lnTo>
                  <a:lnTo>
                    <a:pt x="764" y="2249"/>
                  </a:lnTo>
                  <a:lnTo>
                    <a:pt x="784" y="2229"/>
                  </a:lnTo>
                  <a:lnTo>
                    <a:pt x="784" y="2208"/>
                  </a:lnTo>
                  <a:lnTo>
                    <a:pt x="809" y="2183"/>
                  </a:lnTo>
                  <a:lnTo>
                    <a:pt x="809" y="2162"/>
                  </a:lnTo>
                  <a:cubicBezTo>
                    <a:pt x="830" y="2142"/>
                    <a:pt x="830" y="2122"/>
                    <a:pt x="850" y="2101"/>
                  </a:cubicBezTo>
                  <a:lnTo>
                    <a:pt x="850" y="2122"/>
                  </a:lnTo>
                  <a:lnTo>
                    <a:pt x="937" y="2122"/>
                  </a:lnTo>
                  <a:lnTo>
                    <a:pt x="937" y="2142"/>
                  </a:lnTo>
                  <a:cubicBezTo>
                    <a:pt x="937" y="2162"/>
                    <a:pt x="937" y="2162"/>
                    <a:pt x="957" y="2183"/>
                  </a:cubicBezTo>
                  <a:lnTo>
                    <a:pt x="998" y="2183"/>
                  </a:lnTo>
                  <a:cubicBezTo>
                    <a:pt x="1018" y="2183"/>
                    <a:pt x="1038" y="2183"/>
                    <a:pt x="1038" y="2162"/>
                  </a:cubicBezTo>
                  <a:lnTo>
                    <a:pt x="1084" y="2162"/>
                  </a:lnTo>
                  <a:cubicBezTo>
                    <a:pt x="1104" y="2142"/>
                    <a:pt x="1125" y="2142"/>
                    <a:pt x="1166" y="2122"/>
                  </a:cubicBezTo>
                  <a:cubicBezTo>
                    <a:pt x="1166" y="2101"/>
                    <a:pt x="1191" y="2101"/>
                    <a:pt x="1211" y="2081"/>
                  </a:cubicBezTo>
                  <a:cubicBezTo>
                    <a:pt x="1211" y="2081"/>
                    <a:pt x="1232" y="2081"/>
                    <a:pt x="1232" y="2056"/>
                  </a:cubicBezTo>
                  <a:cubicBezTo>
                    <a:pt x="1252" y="2056"/>
                    <a:pt x="1252" y="2056"/>
                    <a:pt x="1272" y="2035"/>
                  </a:cubicBezTo>
                  <a:lnTo>
                    <a:pt x="1486" y="2035"/>
                  </a:lnTo>
                  <a:cubicBezTo>
                    <a:pt x="1506" y="2035"/>
                    <a:pt x="1527" y="2035"/>
                    <a:pt x="1547" y="2015"/>
                  </a:cubicBezTo>
                  <a:cubicBezTo>
                    <a:pt x="1572" y="2015"/>
                    <a:pt x="1572" y="1995"/>
                    <a:pt x="1593" y="1995"/>
                  </a:cubicBezTo>
                  <a:cubicBezTo>
                    <a:pt x="1633" y="1974"/>
                    <a:pt x="1654" y="1954"/>
                    <a:pt x="1674" y="1908"/>
                  </a:cubicBezTo>
                  <a:cubicBezTo>
                    <a:pt x="1700" y="1888"/>
                    <a:pt x="1700" y="1888"/>
                    <a:pt x="1700" y="1867"/>
                  </a:cubicBezTo>
                  <a:cubicBezTo>
                    <a:pt x="1720" y="1867"/>
                    <a:pt x="1720" y="1847"/>
                    <a:pt x="1720" y="1847"/>
                  </a:cubicBezTo>
                  <a:cubicBezTo>
                    <a:pt x="1720" y="1847"/>
                    <a:pt x="1720" y="1827"/>
                    <a:pt x="1740" y="1801"/>
                  </a:cubicBezTo>
                  <a:lnTo>
                    <a:pt x="1740" y="1827"/>
                  </a:lnTo>
                  <a:cubicBezTo>
                    <a:pt x="1761" y="1827"/>
                    <a:pt x="1761" y="1847"/>
                    <a:pt x="1781" y="1847"/>
                  </a:cubicBezTo>
                  <a:cubicBezTo>
                    <a:pt x="1781" y="1867"/>
                    <a:pt x="1801" y="1867"/>
                    <a:pt x="1801" y="1867"/>
                  </a:cubicBezTo>
                  <a:lnTo>
                    <a:pt x="1827" y="1888"/>
                  </a:lnTo>
                  <a:lnTo>
                    <a:pt x="1847" y="1888"/>
                  </a:lnTo>
                  <a:lnTo>
                    <a:pt x="1867" y="1908"/>
                  </a:lnTo>
                  <a:lnTo>
                    <a:pt x="1954" y="1908"/>
                  </a:lnTo>
                  <a:cubicBezTo>
                    <a:pt x="1954" y="1888"/>
                    <a:pt x="1974" y="1888"/>
                    <a:pt x="1974" y="1888"/>
                  </a:cubicBezTo>
                  <a:lnTo>
                    <a:pt x="2015" y="1888"/>
                  </a:lnTo>
                  <a:lnTo>
                    <a:pt x="2015" y="1867"/>
                  </a:lnTo>
                  <a:lnTo>
                    <a:pt x="2035" y="1867"/>
                  </a:lnTo>
                  <a:lnTo>
                    <a:pt x="2081" y="1847"/>
                  </a:lnTo>
                  <a:cubicBezTo>
                    <a:pt x="2101" y="1847"/>
                    <a:pt x="2122" y="1827"/>
                    <a:pt x="2142" y="1801"/>
                  </a:cubicBezTo>
                  <a:cubicBezTo>
                    <a:pt x="2163" y="1781"/>
                    <a:pt x="2183" y="1781"/>
                    <a:pt x="2208" y="1761"/>
                  </a:cubicBezTo>
                  <a:cubicBezTo>
                    <a:pt x="2229" y="1740"/>
                    <a:pt x="2249" y="1720"/>
                    <a:pt x="2269" y="1720"/>
                  </a:cubicBezTo>
                  <a:cubicBezTo>
                    <a:pt x="2290" y="1700"/>
                    <a:pt x="2310" y="1674"/>
                    <a:pt x="2356" y="1654"/>
                  </a:cubicBezTo>
                  <a:cubicBezTo>
                    <a:pt x="2356" y="1633"/>
                    <a:pt x="2376" y="1633"/>
                    <a:pt x="2396" y="1633"/>
                  </a:cubicBezTo>
                  <a:lnTo>
                    <a:pt x="2417" y="1613"/>
                  </a:lnTo>
                  <a:lnTo>
                    <a:pt x="2437" y="1593"/>
                  </a:lnTo>
                  <a:lnTo>
                    <a:pt x="2483" y="1572"/>
                  </a:lnTo>
                  <a:lnTo>
                    <a:pt x="2503" y="1547"/>
                  </a:lnTo>
                  <a:lnTo>
                    <a:pt x="2524" y="1547"/>
                  </a:lnTo>
                  <a:lnTo>
                    <a:pt x="2544" y="1527"/>
                  </a:lnTo>
                  <a:lnTo>
                    <a:pt x="2544" y="1527"/>
                  </a:lnTo>
                  <a:cubicBezTo>
                    <a:pt x="2524" y="1547"/>
                    <a:pt x="2524" y="1572"/>
                    <a:pt x="2503" y="1572"/>
                  </a:cubicBezTo>
                  <a:cubicBezTo>
                    <a:pt x="2483" y="1593"/>
                    <a:pt x="2463" y="1593"/>
                    <a:pt x="2463" y="1613"/>
                  </a:cubicBezTo>
                  <a:cubicBezTo>
                    <a:pt x="2437" y="1613"/>
                    <a:pt x="2437" y="1613"/>
                    <a:pt x="2437" y="1633"/>
                  </a:cubicBezTo>
                  <a:lnTo>
                    <a:pt x="2417" y="1633"/>
                  </a:lnTo>
                  <a:lnTo>
                    <a:pt x="2396" y="1654"/>
                  </a:lnTo>
                  <a:lnTo>
                    <a:pt x="2376" y="1700"/>
                  </a:lnTo>
                  <a:lnTo>
                    <a:pt x="2356" y="1700"/>
                  </a:lnTo>
                  <a:lnTo>
                    <a:pt x="2335" y="1720"/>
                  </a:lnTo>
                  <a:cubicBezTo>
                    <a:pt x="2335" y="1720"/>
                    <a:pt x="2310" y="1740"/>
                    <a:pt x="2310" y="1761"/>
                  </a:cubicBezTo>
                  <a:lnTo>
                    <a:pt x="2290" y="1761"/>
                  </a:lnTo>
                  <a:lnTo>
                    <a:pt x="2290" y="1781"/>
                  </a:lnTo>
                  <a:lnTo>
                    <a:pt x="2269" y="1801"/>
                  </a:lnTo>
                  <a:lnTo>
                    <a:pt x="2229" y="1847"/>
                  </a:lnTo>
                  <a:cubicBezTo>
                    <a:pt x="2229" y="1847"/>
                    <a:pt x="2208" y="1867"/>
                    <a:pt x="2208" y="1888"/>
                  </a:cubicBezTo>
                  <a:lnTo>
                    <a:pt x="2183" y="1888"/>
                  </a:lnTo>
                  <a:cubicBezTo>
                    <a:pt x="2183" y="1908"/>
                    <a:pt x="2163" y="1928"/>
                    <a:pt x="2163" y="1928"/>
                  </a:cubicBezTo>
                  <a:lnTo>
                    <a:pt x="2163" y="1954"/>
                  </a:lnTo>
                  <a:lnTo>
                    <a:pt x="2142" y="1954"/>
                  </a:lnTo>
                  <a:cubicBezTo>
                    <a:pt x="2142" y="1974"/>
                    <a:pt x="2122" y="1974"/>
                    <a:pt x="2122" y="1995"/>
                  </a:cubicBezTo>
                  <a:lnTo>
                    <a:pt x="2122" y="2015"/>
                  </a:lnTo>
                  <a:lnTo>
                    <a:pt x="2101" y="2015"/>
                  </a:lnTo>
                  <a:lnTo>
                    <a:pt x="2101" y="2035"/>
                  </a:lnTo>
                  <a:lnTo>
                    <a:pt x="2081" y="2081"/>
                  </a:lnTo>
                  <a:lnTo>
                    <a:pt x="2056" y="2101"/>
                  </a:lnTo>
                  <a:lnTo>
                    <a:pt x="2056" y="2122"/>
                  </a:lnTo>
                  <a:lnTo>
                    <a:pt x="2035" y="2142"/>
                  </a:lnTo>
                  <a:lnTo>
                    <a:pt x="2035" y="2162"/>
                  </a:lnTo>
                  <a:lnTo>
                    <a:pt x="2015" y="2162"/>
                  </a:lnTo>
                  <a:lnTo>
                    <a:pt x="2015" y="2183"/>
                  </a:lnTo>
                  <a:lnTo>
                    <a:pt x="2015" y="2208"/>
                  </a:lnTo>
                  <a:lnTo>
                    <a:pt x="1995" y="2229"/>
                  </a:lnTo>
                  <a:lnTo>
                    <a:pt x="1995" y="2249"/>
                  </a:lnTo>
                  <a:lnTo>
                    <a:pt x="1974" y="2269"/>
                  </a:lnTo>
                  <a:lnTo>
                    <a:pt x="1974" y="2290"/>
                  </a:lnTo>
                  <a:lnTo>
                    <a:pt x="1954" y="2310"/>
                  </a:lnTo>
                  <a:lnTo>
                    <a:pt x="1929" y="2376"/>
                  </a:lnTo>
                  <a:lnTo>
                    <a:pt x="1929" y="2396"/>
                  </a:lnTo>
                  <a:lnTo>
                    <a:pt x="1929" y="2417"/>
                  </a:lnTo>
                  <a:lnTo>
                    <a:pt x="1908" y="2417"/>
                  </a:lnTo>
                  <a:lnTo>
                    <a:pt x="1908" y="2437"/>
                  </a:lnTo>
                  <a:cubicBezTo>
                    <a:pt x="1908" y="2463"/>
                    <a:pt x="1888" y="2503"/>
                    <a:pt x="1888" y="2524"/>
                  </a:cubicBezTo>
                  <a:lnTo>
                    <a:pt x="1867" y="2544"/>
                  </a:lnTo>
                  <a:lnTo>
                    <a:pt x="1867" y="2564"/>
                  </a:lnTo>
                  <a:lnTo>
                    <a:pt x="1867" y="2590"/>
                  </a:lnTo>
                  <a:cubicBezTo>
                    <a:pt x="1847" y="2630"/>
                    <a:pt x="1827" y="2671"/>
                    <a:pt x="1801" y="2717"/>
                  </a:cubicBezTo>
                  <a:lnTo>
                    <a:pt x="1801" y="2737"/>
                  </a:lnTo>
                  <a:lnTo>
                    <a:pt x="1801" y="2758"/>
                  </a:lnTo>
                  <a:cubicBezTo>
                    <a:pt x="1801" y="2758"/>
                    <a:pt x="1801" y="2778"/>
                    <a:pt x="1781" y="2798"/>
                  </a:cubicBezTo>
                  <a:lnTo>
                    <a:pt x="1781" y="2844"/>
                  </a:lnTo>
                  <a:lnTo>
                    <a:pt x="1761" y="2885"/>
                  </a:lnTo>
                  <a:lnTo>
                    <a:pt x="1761" y="2925"/>
                  </a:lnTo>
                  <a:lnTo>
                    <a:pt x="1740" y="2946"/>
                  </a:lnTo>
                  <a:lnTo>
                    <a:pt x="1740" y="2992"/>
                  </a:lnTo>
                  <a:lnTo>
                    <a:pt x="1740" y="3012"/>
                  </a:lnTo>
                  <a:lnTo>
                    <a:pt x="1720" y="3012"/>
                  </a:lnTo>
                  <a:lnTo>
                    <a:pt x="1720" y="3073"/>
                  </a:lnTo>
                  <a:lnTo>
                    <a:pt x="1720" y="3098"/>
                  </a:lnTo>
                  <a:lnTo>
                    <a:pt x="1700" y="3139"/>
                  </a:lnTo>
                  <a:lnTo>
                    <a:pt x="1700" y="3180"/>
                  </a:lnTo>
                  <a:lnTo>
                    <a:pt x="1700" y="3200"/>
                  </a:lnTo>
                  <a:lnTo>
                    <a:pt x="1674" y="3200"/>
                  </a:lnTo>
                  <a:lnTo>
                    <a:pt x="1674" y="3246"/>
                  </a:lnTo>
                  <a:lnTo>
                    <a:pt x="1674" y="3266"/>
                  </a:lnTo>
                  <a:lnTo>
                    <a:pt x="1674" y="3307"/>
                  </a:lnTo>
                  <a:lnTo>
                    <a:pt x="1674" y="3327"/>
                  </a:lnTo>
                  <a:cubicBezTo>
                    <a:pt x="1654" y="3353"/>
                    <a:pt x="1654" y="3373"/>
                    <a:pt x="1654" y="3393"/>
                  </a:cubicBezTo>
                  <a:lnTo>
                    <a:pt x="1654" y="3414"/>
                  </a:lnTo>
                  <a:lnTo>
                    <a:pt x="1654" y="3480"/>
                  </a:lnTo>
                  <a:lnTo>
                    <a:pt x="1654" y="3500"/>
                  </a:lnTo>
                  <a:lnTo>
                    <a:pt x="1654" y="3541"/>
                  </a:lnTo>
                  <a:lnTo>
                    <a:pt x="1654" y="3561"/>
                  </a:lnTo>
                  <a:lnTo>
                    <a:pt x="1654" y="3582"/>
                  </a:lnTo>
                  <a:lnTo>
                    <a:pt x="1654" y="3607"/>
                  </a:lnTo>
                  <a:lnTo>
                    <a:pt x="1654" y="3627"/>
                  </a:lnTo>
                  <a:lnTo>
                    <a:pt x="1654" y="3648"/>
                  </a:lnTo>
                  <a:lnTo>
                    <a:pt x="1654" y="3688"/>
                  </a:lnTo>
                  <a:lnTo>
                    <a:pt x="1654" y="3709"/>
                  </a:lnTo>
                  <a:lnTo>
                    <a:pt x="1654" y="3734"/>
                  </a:lnTo>
                  <a:lnTo>
                    <a:pt x="1654" y="3755"/>
                  </a:lnTo>
                  <a:lnTo>
                    <a:pt x="1674" y="3755"/>
                  </a:lnTo>
                  <a:lnTo>
                    <a:pt x="1674" y="3795"/>
                  </a:lnTo>
                  <a:cubicBezTo>
                    <a:pt x="1674" y="3816"/>
                    <a:pt x="1674" y="3836"/>
                    <a:pt x="1700" y="3861"/>
                  </a:cubicBezTo>
                  <a:lnTo>
                    <a:pt x="1700" y="3902"/>
                  </a:lnTo>
                  <a:cubicBezTo>
                    <a:pt x="1700" y="3922"/>
                    <a:pt x="1720" y="3922"/>
                    <a:pt x="1720" y="3943"/>
                  </a:cubicBezTo>
                  <a:lnTo>
                    <a:pt x="1720" y="3963"/>
                  </a:lnTo>
                  <a:cubicBezTo>
                    <a:pt x="1740" y="3963"/>
                    <a:pt x="1740" y="3989"/>
                    <a:pt x="1761" y="3989"/>
                  </a:cubicBezTo>
                  <a:lnTo>
                    <a:pt x="1827" y="3989"/>
                  </a:lnTo>
                  <a:cubicBezTo>
                    <a:pt x="1847" y="3963"/>
                    <a:pt x="1847" y="3963"/>
                    <a:pt x="1847" y="3943"/>
                  </a:cubicBezTo>
                  <a:lnTo>
                    <a:pt x="1847" y="3922"/>
                  </a:lnTo>
                  <a:lnTo>
                    <a:pt x="1847" y="3902"/>
                  </a:lnTo>
                  <a:lnTo>
                    <a:pt x="1847" y="3861"/>
                  </a:lnTo>
                  <a:lnTo>
                    <a:pt x="1867" y="3861"/>
                  </a:lnTo>
                  <a:lnTo>
                    <a:pt x="1867" y="3795"/>
                  </a:lnTo>
                  <a:lnTo>
                    <a:pt x="1867" y="3775"/>
                  </a:lnTo>
                  <a:lnTo>
                    <a:pt x="1867" y="3755"/>
                  </a:lnTo>
                  <a:lnTo>
                    <a:pt x="1867" y="3734"/>
                  </a:lnTo>
                  <a:lnTo>
                    <a:pt x="1847" y="3709"/>
                  </a:lnTo>
                  <a:lnTo>
                    <a:pt x="1847" y="3582"/>
                  </a:lnTo>
                  <a:lnTo>
                    <a:pt x="1847" y="3521"/>
                  </a:lnTo>
                  <a:cubicBezTo>
                    <a:pt x="1847" y="3541"/>
                    <a:pt x="1847" y="3541"/>
                    <a:pt x="1867" y="3561"/>
                  </a:cubicBezTo>
                  <a:cubicBezTo>
                    <a:pt x="1867" y="3582"/>
                    <a:pt x="1867" y="3607"/>
                    <a:pt x="1888" y="3627"/>
                  </a:cubicBezTo>
                  <a:lnTo>
                    <a:pt x="1888" y="3648"/>
                  </a:lnTo>
                  <a:lnTo>
                    <a:pt x="1908" y="3648"/>
                  </a:lnTo>
                  <a:lnTo>
                    <a:pt x="1908" y="3668"/>
                  </a:lnTo>
                  <a:lnTo>
                    <a:pt x="1929" y="3688"/>
                  </a:lnTo>
                  <a:cubicBezTo>
                    <a:pt x="1929" y="3709"/>
                    <a:pt x="1954" y="3734"/>
                    <a:pt x="1974" y="3755"/>
                  </a:cubicBezTo>
                  <a:cubicBezTo>
                    <a:pt x="1974" y="3775"/>
                    <a:pt x="1995" y="3795"/>
                    <a:pt x="2015" y="3816"/>
                  </a:cubicBezTo>
                  <a:lnTo>
                    <a:pt x="2035" y="3836"/>
                  </a:lnTo>
                  <a:cubicBezTo>
                    <a:pt x="2056" y="3836"/>
                    <a:pt x="2056" y="3816"/>
                    <a:pt x="2081" y="3816"/>
                  </a:cubicBezTo>
                  <a:cubicBezTo>
                    <a:pt x="2081" y="3795"/>
                    <a:pt x="2101" y="3795"/>
                    <a:pt x="2101" y="3775"/>
                  </a:cubicBezTo>
                  <a:lnTo>
                    <a:pt x="2101" y="3755"/>
                  </a:lnTo>
                  <a:cubicBezTo>
                    <a:pt x="2101" y="3755"/>
                    <a:pt x="2122" y="3755"/>
                    <a:pt x="2122" y="3734"/>
                  </a:cubicBezTo>
                  <a:lnTo>
                    <a:pt x="2122" y="3668"/>
                  </a:lnTo>
                  <a:cubicBezTo>
                    <a:pt x="2122" y="3668"/>
                    <a:pt x="2122" y="3648"/>
                    <a:pt x="2142" y="3627"/>
                  </a:cubicBezTo>
                  <a:lnTo>
                    <a:pt x="2142" y="3607"/>
                  </a:lnTo>
                  <a:lnTo>
                    <a:pt x="2142" y="3582"/>
                  </a:lnTo>
                  <a:lnTo>
                    <a:pt x="2142" y="3561"/>
                  </a:lnTo>
                  <a:lnTo>
                    <a:pt x="2142" y="3541"/>
                  </a:lnTo>
                  <a:lnTo>
                    <a:pt x="2142" y="3521"/>
                  </a:lnTo>
                  <a:lnTo>
                    <a:pt x="2142" y="3500"/>
                  </a:lnTo>
                  <a:lnTo>
                    <a:pt x="2142" y="3480"/>
                  </a:lnTo>
                  <a:lnTo>
                    <a:pt x="2142" y="3434"/>
                  </a:lnTo>
                  <a:lnTo>
                    <a:pt x="2142" y="3414"/>
                  </a:lnTo>
                  <a:lnTo>
                    <a:pt x="2142" y="3373"/>
                  </a:lnTo>
                  <a:lnTo>
                    <a:pt x="2142" y="3327"/>
                  </a:lnTo>
                  <a:lnTo>
                    <a:pt x="2142" y="3307"/>
                  </a:lnTo>
                  <a:lnTo>
                    <a:pt x="2142" y="3287"/>
                  </a:lnTo>
                  <a:cubicBezTo>
                    <a:pt x="2122" y="3246"/>
                    <a:pt x="2122" y="3226"/>
                    <a:pt x="2122" y="3180"/>
                  </a:cubicBezTo>
                  <a:lnTo>
                    <a:pt x="2122" y="3159"/>
                  </a:lnTo>
                  <a:lnTo>
                    <a:pt x="2122" y="3098"/>
                  </a:lnTo>
                  <a:lnTo>
                    <a:pt x="2122" y="3032"/>
                  </a:lnTo>
                  <a:cubicBezTo>
                    <a:pt x="2101" y="3012"/>
                    <a:pt x="2101" y="3012"/>
                    <a:pt x="2101" y="2992"/>
                  </a:cubicBezTo>
                  <a:lnTo>
                    <a:pt x="2101" y="2971"/>
                  </a:lnTo>
                  <a:lnTo>
                    <a:pt x="2101" y="2925"/>
                  </a:lnTo>
                  <a:cubicBezTo>
                    <a:pt x="2101" y="2946"/>
                    <a:pt x="2122" y="2946"/>
                    <a:pt x="2122" y="2971"/>
                  </a:cubicBezTo>
                  <a:lnTo>
                    <a:pt x="2122" y="2992"/>
                  </a:lnTo>
                  <a:cubicBezTo>
                    <a:pt x="2142" y="3012"/>
                    <a:pt x="2142" y="3012"/>
                    <a:pt x="2163" y="3032"/>
                  </a:cubicBezTo>
                  <a:cubicBezTo>
                    <a:pt x="2163" y="3053"/>
                    <a:pt x="2183" y="3073"/>
                    <a:pt x="2208" y="3098"/>
                  </a:cubicBezTo>
                  <a:cubicBezTo>
                    <a:pt x="2208" y="3098"/>
                    <a:pt x="2208" y="3119"/>
                    <a:pt x="2229" y="3119"/>
                  </a:cubicBezTo>
                  <a:lnTo>
                    <a:pt x="2269" y="3119"/>
                  </a:lnTo>
                  <a:lnTo>
                    <a:pt x="2269" y="3098"/>
                  </a:lnTo>
                  <a:lnTo>
                    <a:pt x="2290" y="3098"/>
                  </a:lnTo>
                  <a:lnTo>
                    <a:pt x="2290" y="3073"/>
                  </a:lnTo>
                  <a:lnTo>
                    <a:pt x="2290" y="3032"/>
                  </a:lnTo>
                  <a:lnTo>
                    <a:pt x="2290" y="2992"/>
                  </a:lnTo>
                  <a:lnTo>
                    <a:pt x="2290" y="2946"/>
                  </a:lnTo>
                  <a:lnTo>
                    <a:pt x="2310" y="2946"/>
                  </a:lnTo>
                  <a:lnTo>
                    <a:pt x="2310" y="2971"/>
                  </a:lnTo>
                  <a:cubicBezTo>
                    <a:pt x="2335" y="2971"/>
                    <a:pt x="2335" y="2971"/>
                    <a:pt x="2356" y="2992"/>
                  </a:cubicBezTo>
                  <a:lnTo>
                    <a:pt x="2396" y="2992"/>
                  </a:lnTo>
                  <a:lnTo>
                    <a:pt x="2417" y="2971"/>
                  </a:lnTo>
                  <a:lnTo>
                    <a:pt x="2417" y="2946"/>
                  </a:lnTo>
                  <a:lnTo>
                    <a:pt x="2437" y="2925"/>
                  </a:lnTo>
                  <a:lnTo>
                    <a:pt x="2437" y="2905"/>
                  </a:lnTo>
                  <a:lnTo>
                    <a:pt x="2437" y="2885"/>
                  </a:lnTo>
                  <a:lnTo>
                    <a:pt x="2437" y="2844"/>
                  </a:lnTo>
                  <a:lnTo>
                    <a:pt x="2437" y="2778"/>
                  </a:lnTo>
                  <a:cubicBezTo>
                    <a:pt x="2437" y="2737"/>
                    <a:pt x="2417" y="2717"/>
                    <a:pt x="2417" y="2691"/>
                  </a:cubicBezTo>
                  <a:lnTo>
                    <a:pt x="2417" y="2671"/>
                  </a:lnTo>
                  <a:lnTo>
                    <a:pt x="2417" y="2651"/>
                  </a:lnTo>
                  <a:lnTo>
                    <a:pt x="2417" y="2630"/>
                  </a:lnTo>
                  <a:lnTo>
                    <a:pt x="2396" y="2610"/>
                  </a:lnTo>
                  <a:lnTo>
                    <a:pt x="2396" y="2590"/>
                  </a:lnTo>
                  <a:lnTo>
                    <a:pt x="2396" y="2564"/>
                  </a:lnTo>
                  <a:lnTo>
                    <a:pt x="2396" y="2544"/>
                  </a:lnTo>
                  <a:cubicBezTo>
                    <a:pt x="2376" y="2524"/>
                    <a:pt x="2376" y="2503"/>
                    <a:pt x="2376" y="2463"/>
                  </a:cubicBezTo>
                  <a:cubicBezTo>
                    <a:pt x="2356" y="2437"/>
                    <a:pt x="2356" y="2417"/>
                    <a:pt x="2356" y="2396"/>
                  </a:cubicBezTo>
                  <a:lnTo>
                    <a:pt x="2356" y="2396"/>
                  </a:lnTo>
                  <a:lnTo>
                    <a:pt x="2376" y="2417"/>
                  </a:lnTo>
                  <a:lnTo>
                    <a:pt x="2376" y="2437"/>
                  </a:lnTo>
                  <a:lnTo>
                    <a:pt x="2396" y="2437"/>
                  </a:lnTo>
                  <a:lnTo>
                    <a:pt x="2396" y="2463"/>
                  </a:lnTo>
                  <a:lnTo>
                    <a:pt x="2417" y="2483"/>
                  </a:lnTo>
                  <a:cubicBezTo>
                    <a:pt x="2417" y="2503"/>
                    <a:pt x="2437" y="2503"/>
                    <a:pt x="2463" y="2524"/>
                  </a:cubicBezTo>
                  <a:cubicBezTo>
                    <a:pt x="2463" y="2544"/>
                    <a:pt x="2483" y="2544"/>
                    <a:pt x="2483" y="2544"/>
                  </a:cubicBezTo>
                  <a:lnTo>
                    <a:pt x="2503" y="2564"/>
                  </a:lnTo>
                  <a:lnTo>
                    <a:pt x="2544" y="2564"/>
                  </a:lnTo>
                  <a:cubicBezTo>
                    <a:pt x="2544" y="2564"/>
                    <a:pt x="2564" y="2564"/>
                    <a:pt x="2564" y="2544"/>
                  </a:cubicBezTo>
                  <a:cubicBezTo>
                    <a:pt x="2590" y="2544"/>
                    <a:pt x="2610" y="2524"/>
                    <a:pt x="2630" y="2503"/>
                  </a:cubicBezTo>
                  <a:lnTo>
                    <a:pt x="2651" y="2483"/>
                  </a:lnTo>
                  <a:lnTo>
                    <a:pt x="2651" y="2463"/>
                  </a:lnTo>
                  <a:cubicBezTo>
                    <a:pt x="2651" y="2437"/>
                    <a:pt x="2671" y="2437"/>
                    <a:pt x="2671" y="2417"/>
                  </a:cubicBezTo>
                  <a:lnTo>
                    <a:pt x="2671" y="2396"/>
                  </a:lnTo>
                  <a:lnTo>
                    <a:pt x="2671" y="2376"/>
                  </a:lnTo>
                  <a:cubicBezTo>
                    <a:pt x="2692" y="2335"/>
                    <a:pt x="2692" y="2269"/>
                    <a:pt x="2717" y="2229"/>
                  </a:cubicBezTo>
                  <a:cubicBezTo>
                    <a:pt x="2717" y="2208"/>
                    <a:pt x="2717" y="2183"/>
                    <a:pt x="2737" y="2162"/>
                  </a:cubicBezTo>
                  <a:cubicBezTo>
                    <a:pt x="2737" y="2142"/>
                    <a:pt x="2737" y="2101"/>
                    <a:pt x="2758" y="2081"/>
                  </a:cubicBezTo>
                  <a:lnTo>
                    <a:pt x="2758" y="2015"/>
                  </a:lnTo>
                  <a:cubicBezTo>
                    <a:pt x="2758" y="1974"/>
                    <a:pt x="2758" y="1954"/>
                    <a:pt x="2778" y="1928"/>
                  </a:cubicBezTo>
                  <a:lnTo>
                    <a:pt x="2778" y="1867"/>
                  </a:lnTo>
                  <a:lnTo>
                    <a:pt x="2778" y="1847"/>
                  </a:lnTo>
                  <a:lnTo>
                    <a:pt x="2778" y="1827"/>
                  </a:lnTo>
                  <a:lnTo>
                    <a:pt x="2778" y="1801"/>
                  </a:lnTo>
                  <a:lnTo>
                    <a:pt x="2778" y="1761"/>
                  </a:lnTo>
                  <a:lnTo>
                    <a:pt x="2778" y="1740"/>
                  </a:lnTo>
                  <a:lnTo>
                    <a:pt x="2778" y="1674"/>
                  </a:lnTo>
                  <a:lnTo>
                    <a:pt x="2819" y="1720"/>
                  </a:lnTo>
                  <a:lnTo>
                    <a:pt x="2844" y="1740"/>
                  </a:lnTo>
                  <a:cubicBezTo>
                    <a:pt x="2864" y="1740"/>
                    <a:pt x="2864" y="1761"/>
                    <a:pt x="2885" y="1761"/>
                  </a:cubicBezTo>
                  <a:cubicBezTo>
                    <a:pt x="2885" y="1781"/>
                    <a:pt x="2905" y="1781"/>
                    <a:pt x="2926" y="1781"/>
                  </a:cubicBezTo>
                  <a:cubicBezTo>
                    <a:pt x="2926" y="1781"/>
                    <a:pt x="2946" y="1781"/>
                    <a:pt x="2946" y="1801"/>
                  </a:cubicBezTo>
                  <a:lnTo>
                    <a:pt x="3159" y="1801"/>
                  </a:lnTo>
                  <a:cubicBezTo>
                    <a:pt x="3180" y="1801"/>
                    <a:pt x="3200" y="1801"/>
                    <a:pt x="3200" y="1781"/>
                  </a:cubicBezTo>
                  <a:cubicBezTo>
                    <a:pt x="3226" y="1781"/>
                    <a:pt x="3246" y="1761"/>
                    <a:pt x="3246" y="1761"/>
                  </a:cubicBezTo>
                  <a:cubicBezTo>
                    <a:pt x="3266" y="1740"/>
                    <a:pt x="3266" y="1740"/>
                    <a:pt x="3287" y="1720"/>
                  </a:cubicBezTo>
                  <a:lnTo>
                    <a:pt x="3287" y="1700"/>
                  </a:lnTo>
                  <a:lnTo>
                    <a:pt x="3307" y="1700"/>
                  </a:lnTo>
                  <a:lnTo>
                    <a:pt x="3307" y="1654"/>
                  </a:lnTo>
                  <a:cubicBezTo>
                    <a:pt x="3327" y="1633"/>
                    <a:pt x="3327" y="1613"/>
                    <a:pt x="3327" y="1593"/>
                  </a:cubicBezTo>
                  <a:cubicBezTo>
                    <a:pt x="3353" y="1572"/>
                    <a:pt x="3353" y="1547"/>
                    <a:pt x="3353" y="1527"/>
                  </a:cubicBezTo>
                  <a:lnTo>
                    <a:pt x="3373" y="1527"/>
                  </a:lnTo>
                  <a:cubicBezTo>
                    <a:pt x="3414" y="1547"/>
                    <a:pt x="3455" y="1572"/>
                    <a:pt x="3500" y="1572"/>
                  </a:cubicBezTo>
                  <a:lnTo>
                    <a:pt x="3561" y="1572"/>
                  </a:lnTo>
                  <a:lnTo>
                    <a:pt x="3582" y="1547"/>
                  </a:lnTo>
                  <a:cubicBezTo>
                    <a:pt x="3607" y="1547"/>
                    <a:pt x="3607" y="1527"/>
                    <a:pt x="3627" y="1527"/>
                  </a:cubicBezTo>
                  <a:cubicBezTo>
                    <a:pt x="3648" y="1506"/>
                    <a:pt x="3648" y="1506"/>
                    <a:pt x="3668" y="1506"/>
                  </a:cubicBezTo>
                  <a:cubicBezTo>
                    <a:pt x="3668" y="1486"/>
                    <a:pt x="3668" y="1486"/>
                    <a:pt x="3689" y="1486"/>
                  </a:cubicBezTo>
                  <a:lnTo>
                    <a:pt x="3689" y="1466"/>
                  </a:lnTo>
                  <a:cubicBezTo>
                    <a:pt x="3689" y="1445"/>
                    <a:pt x="3709" y="1445"/>
                    <a:pt x="3709" y="1445"/>
                  </a:cubicBezTo>
                  <a:lnTo>
                    <a:pt x="3709" y="1379"/>
                  </a:lnTo>
                  <a:lnTo>
                    <a:pt x="3734" y="1359"/>
                  </a:lnTo>
                  <a:lnTo>
                    <a:pt x="3734" y="1338"/>
                  </a:lnTo>
                  <a:lnTo>
                    <a:pt x="3734" y="1318"/>
                  </a:lnTo>
                  <a:lnTo>
                    <a:pt x="3734" y="1272"/>
                  </a:lnTo>
                  <a:lnTo>
                    <a:pt x="3755" y="1293"/>
                  </a:lnTo>
                  <a:lnTo>
                    <a:pt x="3755" y="1318"/>
                  </a:lnTo>
                  <a:cubicBezTo>
                    <a:pt x="3775" y="1318"/>
                    <a:pt x="3775" y="1338"/>
                    <a:pt x="3775" y="1338"/>
                  </a:cubicBezTo>
                  <a:cubicBezTo>
                    <a:pt x="3795" y="1359"/>
                    <a:pt x="3795" y="1379"/>
                    <a:pt x="3816" y="1379"/>
                  </a:cubicBezTo>
                  <a:cubicBezTo>
                    <a:pt x="3836" y="1420"/>
                    <a:pt x="3861" y="1466"/>
                    <a:pt x="3882" y="1486"/>
                  </a:cubicBezTo>
                  <a:cubicBezTo>
                    <a:pt x="3882" y="1506"/>
                    <a:pt x="3902" y="1527"/>
                    <a:pt x="3922" y="1547"/>
                  </a:cubicBezTo>
                  <a:cubicBezTo>
                    <a:pt x="3922" y="1572"/>
                    <a:pt x="3943" y="1572"/>
                    <a:pt x="3943" y="1593"/>
                  </a:cubicBezTo>
                  <a:cubicBezTo>
                    <a:pt x="3943" y="1613"/>
                    <a:pt x="3963" y="1613"/>
                    <a:pt x="3989" y="1633"/>
                  </a:cubicBezTo>
                  <a:cubicBezTo>
                    <a:pt x="3989" y="1654"/>
                    <a:pt x="4009" y="1654"/>
                    <a:pt x="4009" y="1674"/>
                  </a:cubicBezTo>
                  <a:cubicBezTo>
                    <a:pt x="4029" y="1700"/>
                    <a:pt x="4029" y="1700"/>
                    <a:pt x="4050" y="1700"/>
                  </a:cubicBezTo>
                  <a:lnTo>
                    <a:pt x="4050" y="1720"/>
                  </a:lnTo>
                  <a:lnTo>
                    <a:pt x="4116" y="1720"/>
                  </a:lnTo>
                  <a:lnTo>
                    <a:pt x="4136" y="1700"/>
                  </a:lnTo>
                  <a:lnTo>
                    <a:pt x="4136" y="1674"/>
                  </a:lnTo>
                  <a:lnTo>
                    <a:pt x="4156" y="1654"/>
                  </a:lnTo>
                  <a:cubicBezTo>
                    <a:pt x="4156" y="1654"/>
                    <a:pt x="4156" y="1633"/>
                    <a:pt x="4177" y="1613"/>
                  </a:cubicBezTo>
                  <a:lnTo>
                    <a:pt x="4177" y="1572"/>
                  </a:lnTo>
                  <a:cubicBezTo>
                    <a:pt x="4197" y="1572"/>
                    <a:pt x="4197" y="1547"/>
                    <a:pt x="4197" y="1547"/>
                  </a:cubicBezTo>
                  <a:cubicBezTo>
                    <a:pt x="4197" y="1572"/>
                    <a:pt x="4218" y="1572"/>
                    <a:pt x="4218" y="1593"/>
                  </a:cubicBezTo>
                  <a:cubicBezTo>
                    <a:pt x="4243" y="1613"/>
                    <a:pt x="4263" y="1633"/>
                    <a:pt x="4284" y="1654"/>
                  </a:cubicBezTo>
                  <a:lnTo>
                    <a:pt x="4284" y="1674"/>
                  </a:lnTo>
                  <a:cubicBezTo>
                    <a:pt x="4304" y="1700"/>
                    <a:pt x="4324" y="1720"/>
                    <a:pt x="4345" y="1720"/>
                  </a:cubicBezTo>
                  <a:cubicBezTo>
                    <a:pt x="4345" y="1740"/>
                    <a:pt x="4345" y="1740"/>
                    <a:pt x="4370" y="1740"/>
                  </a:cubicBezTo>
                  <a:lnTo>
                    <a:pt x="4452" y="1740"/>
                  </a:lnTo>
                  <a:cubicBezTo>
                    <a:pt x="4452" y="1740"/>
                    <a:pt x="4472" y="1720"/>
                    <a:pt x="4497" y="1720"/>
                  </a:cubicBezTo>
                  <a:cubicBezTo>
                    <a:pt x="4497" y="1700"/>
                    <a:pt x="4518" y="1700"/>
                    <a:pt x="4518" y="1674"/>
                  </a:cubicBezTo>
                  <a:lnTo>
                    <a:pt x="4538" y="1674"/>
                  </a:lnTo>
                  <a:lnTo>
                    <a:pt x="4558" y="1654"/>
                  </a:lnTo>
                  <a:cubicBezTo>
                    <a:pt x="4558" y="1633"/>
                    <a:pt x="4579" y="1613"/>
                    <a:pt x="4579" y="1613"/>
                  </a:cubicBezTo>
                  <a:lnTo>
                    <a:pt x="4579" y="1572"/>
                  </a:lnTo>
                  <a:lnTo>
                    <a:pt x="4579" y="1527"/>
                  </a:lnTo>
                  <a:lnTo>
                    <a:pt x="4579" y="1486"/>
                  </a:lnTo>
                  <a:cubicBezTo>
                    <a:pt x="4599" y="1486"/>
                    <a:pt x="4624" y="1506"/>
                    <a:pt x="4624" y="1506"/>
                  </a:cubicBezTo>
                  <a:cubicBezTo>
                    <a:pt x="4645" y="1506"/>
                    <a:pt x="4645" y="1527"/>
                    <a:pt x="4665" y="1527"/>
                  </a:cubicBezTo>
                  <a:cubicBezTo>
                    <a:pt x="4685" y="1527"/>
                    <a:pt x="4685" y="1547"/>
                    <a:pt x="4706" y="1547"/>
                  </a:cubicBezTo>
                  <a:lnTo>
                    <a:pt x="4726" y="1547"/>
                  </a:lnTo>
                  <a:cubicBezTo>
                    <a:pt x="4726" y="1572"/>
                    <a:pt x="4726" y="1572"/>
                    <a:pt x="4752" y="1572"/>
                  </a:cubicBezTo>
                  <a:lnTo>
                    <a:pt x="4772" y="1593"/>
                  </a:lnTo>
                  <a:cubicBezTo>
                    <a:pt x="4792" y="1593"/>
                    <a:pt x="4813" y="1613"/>
                    <a:pt x="4833" y="1613"/>
                  </a:cubicBezTo>
                  <a:lnTo>
                    <a:pt x="4853" y="1613"/>
                  </a:lnTo>
                  <a:lnTo>
                    <a:pt x="4853" y="1633"/>
                  </a:lnTo>
                  <a:cubicBezTo>
                    <a:pt x="4879" y="1633"/>
                    <a:pt x="4899" y="1633"/>
                    <a:pt x="4919" y="1654"/>
                  </a:cubicBezTo>
                  <a:lnTo>
                    <a:pt x="4960" y="1674"/>
                  </a:lnTo>
                  <a:lnTo>
                    <a:pt x="5006" y="1674"/>
                  </a:lnTo>
                  <a:lnTo>
                    <a:pt x="5006" y="1700"/>
                  </a:lnTo>
                  <a:lnTo>
                    <a:pt x="5026" y="1700"/>
                  </a:lnTo>
                  <a:cubicBezTo>
                    <a:pt x="5047" y="1700"/>
                    <a:pt x="5067" y="1720"/>
                    <a:pt x="5087" y="1720"/>
                  </a:cubicBezTo>
                  <a:lnTo>
                    <a:pt x="5108" y="1720"/>
                  </a:lnTo>
                  <a:cubicBezTo>
                    <a:pt x="5153" y="1740"/>
                    <a:pt x="5174" y="1740"/>
                    <a:pt x="5215" y="1740"/>
                  </a:cubicBezTo>
                  <a:cubicBezTo>
                    <a:pt x="5260" y="1761"/>
                    <a:pt x="5301" y="1761"/>
                    <a:pt x="5342" y="1761"/>
                  </a:cubicBezTo>
                  <a:lnTo>
                    <a:pt x="5362" y="1761"/>
                  </a:lnTo>
                  <a:cubicBezTo>
                    <a:pt x="5387" y="1761"/>
                    <a:pt x="5387" y="1740"/>
                    <a:pt x="5408" y="1740"/>
                  </a:cubicBezTo>
                  <a:cubicBezTo>
                    <a:pt x="5428" y="1740"/>
                    <a:pt x="5448" y="1740"/>
                    <a:pt x="5469" y="1720"/>
                  </a:cubicBezTo>
                  <a:cubicBezTo>
                    <a:pt x="5489" y="1720"/>
                    <a:pt x="5489" y="1700"/>
                    <a:pt x="5515" y="1700"/>
                  </a:cubicBezTo>
                  <a:lnTo>
                    <a:pt x="5535" y="1674"/>
                  </a:lnTo>
                  <a:cubicBezTo>
                    <a:pt x="5535" y="1654"/>
                    <a:pt x="5555" y="1654"/>
                    <a:pt x="5555" y="1654"/>
                  </a:cubicBezTo>
                  <a:lnTo>
                    <a:pt x="5555" y="1613"/>
                  </a:lnTo>
                  <a:lnTo>
                    <a:pt x="5555" y="1572"/>
                  </a:lnTo>
                  <a:lnTo>
                    <a:pt x="5535" y="1572"/>
                  </a:lnTo>
                  <a:lnTo>
                    <a:pt x="5535" y="1547"/>
                  </a:lnTo>
                  <a:lnTo>
                    <a:pt x="5515" y="1527"/>
                  </a:lnTo>
                  <a:cubicBezTo>
                    <a:pt x="5489" y="1506"/>
                    <a:pt x="5489" y="1506"/>
                    <a:pt x="5469" y="1486"/>
                  </a:cubicBezTo>
                  <a:cubicBezTo>
                    <a:pt x="5448" y="1486"/>
                    <a:pt x="5428" y="1466"/>
                    <a:pt x="5408" y="1445"/>
                  </a:cubicBezTo>
                  <a:cubicBezTo>
                    <a:pt x="5387" y="1420"/>
                    <a:pt x="5362" y="1420"/>
                    <a:pt x="5342" y="1399"/>
                  </a:cubicBezTo>
                  <a:lnTo>
                    <a:pt x="5321" y="1399"/>
                  </a:lnTo>
                  <a:lnTo>
                    <a:pt x="5301" y="1379"/>
                  </a:lnTo>
                  <a:cubicBezTo>
                    <a:pt x="5281" y="1379"/>
                    <a:pt x="5260" y="1359"/>
                    <a:pt x="5235" y="1359"/>
                  </a:cubicBezTo>
                  <a:lnTo>
                    <a:pt x="5215" y="1338"/>
                  </a:lnTo>
                  <a:cubicBezTo>
                    <a:pt x="5215" y="1338"/>
                    <a:pt x="5194" y="1318"/>
                    <a:pt x="5174" y="1318"/>
                  </a:cubicBezTo>
                  <a:lnTo>
                    <a:pt x="5133" y="1293"/>
                  </a:lnTo>
                  <a:lnTo>
                    <a:pt x="5108" y="1272"/>
                  </a:lnTo>
                  <a:lnTo>
                    <a:pt x="5087" y="1252"/>
                  </a:lnTo>
                  <a:lnTo>
                    <a:pt x="5026" y="1232"/>
                  </a:lnTo>
                  <a:lnTo>
                    <a:pt x="5006" y="1232"/>
                  </a:lnTo>
                  <a:lnTo>
                    <a:pt x="4981" y="1211"/>
                  </a:lnTo>
                  <a:cubicBezTo>
                    <a:pt x="4960" y="1211"/>
                    <a:pt x="4940" y="1211"/>
                    <a:pt x="4940" y="1191"/>
                  </a:cubicBezTo>
                  <a:lnTo>
                    <a:pt x="4919" y="1191"/>
                  </a:lnTo>
                  <a:lnTo>
                    <a:pt x="4899" y="1165"/>
                  </a:lnTo>
                  <a:cubicBezTo>
                    <a:pt x="4879" y="1165"/>
                    <a:pt x="4853" y="1165"/>
                    <a:pt x="4833" y="1145"/>
                  </a:cubicBezTo>
                  <a:lnTo>
                    <a:pt x="4792" y="1145"/>
                  </a:lnTo>
                  <a:lnTo>
                    <a:pt x="4752" y="1104"/>
                  </a:lnTo>
                  <a:lnTo>
                    <a:pt x="4685" y="1084"/>
                  </a:lnTo>
                  <a:lnTo>
                    <a:pt x="4624" y="1084"/>
                  </a:lnTo>
                  <a:lnTo>
                    <a:pt x="4624" y="1064"/>
                  </a:lnTo>
                  <a:lnTo>
                    <a:pt x="4579" y="1064"/>
                  </a:lnTo>
                  <a:lnTo>
                    <a:pt x="4558" y="1038"/>
                  </a:lnTo>
                  <a:lnTo>
                    <a:pt x="4518" y="1038"/>
                  </a:lnTo>
                  <a:lnTo>
                    <a:pt x="4497" y="1018"/>
                  </a:lnTo>
                  <a:lnTo>
                    <a:pt x="4472" y="1018"/>
                  </a:lnTo>
                  <a:lnTo>
                    <a:pt x="4370" y="998"/>
                  </a:lnTo>
                  <a:lnTo>
                    <a:pt x="4345" y="977"/>
                  </a:lnTo>
                  <a:lnTo>
                    <a:pt x="4284" y="977"/>
                  </a:lnTo>
                  <a:lnTo>
                    <a:pt x="4243" y="957"/>
                  </a:lnTo>
                  <a:lnTo>
                    <a:pt x="4197" y="957"/>
                  </a:lnTo>
                  <a:cubicBezTo>
                    <a:pt x="4156" y="957"/>
                    <a:pt x="4136" y="937"/>
                    <a:pt x="4090" y="937"/>
                  </a:cubicBezTo>
                  <a:lnTo>
                    <a:pt x="4029" y="937"/>
                  </a:lnTo>
                  <a:lnTo>
                    <a:pt x="4009" y="911"/>
                  </a:lnTo>
                  <a:lnTo>
                    <a:pt x="3795" y="911"/>
                  </a:lnTo>
                  <a:cubicBezTo>
                    <a:pt x="3765" y="901"/>
                    <a:pt x="3733" y="896"/>
                    <a:pt x="3701" y="896"/>
                  </a:cubicBezTo>
                  <a:cubicBezTo>
                    <a:pt x="3669" y="896"/>
                    <a:pt x="3638" y="901"/>
                    <a:pt x="3607" y="911"/>
                  </a:cubicBezTo>
                  <a:lnTo>
                    <a:pt x="3480" y="911"/>
                  </a:lnTo>
                  <a:cubicBezTo>
                    <a:pt x="3414" y="937"/>
                    <a:pt x="3373" y="937"/>
                    <a:pt x="3327" y="957"/>
                  </a:cubicBezTo>
                  <a:cubicBezTo>
                    <a:pt x="3200" y="977"/>
                    <a:pt x="3053" y="1064"/>
                    <a:pt x="2926" y="1145"/>
                  </a:cubicBezTo>
                  <a:lnTo>
                    <a:pt x="2905" y="1165"/>
                  </a:lnTo>
                  <a:cubicBezTo>
                    <a:pt x="2926" y="1145"/>
                    <a:pt x="2926" y="1145"/>
                    <a:pt x="2926" y="1125"/>
                  </a:cubicBezTo>
                  <a:lnTo>
                    <a:pt x="2926" y="1104"/>
                  </a:lnTo>
                  <a:lnTo>
                    <a:pt x="2926" y="1084"/>
                  </a:lnTo>
                  <a:lnTo>
                    <a:pt x="2926" y="1064"/>
                  </a:lnTo>
                  <a:lnTo>
                    <a:pt x="2971" y="1064"/>
                  </a:lnTo>
                  <a:cubicBezTo>
                    <a:pt x="2971" y="1038"/>
                    <a:pt x="2971" y="1038"/>
                    <a:pt x="2992" y="1038"/>
                  </a:cubicBezTo>
                  <a:cubicBezTo>
                    <a:pt x="3012" y="1018"/>
                    <a:pt x="3032" y="1018"/>
                    <a:pt x="3032" y="998"/>
                  </a:cubicBezTo>
                  <a:lnTo>
                    <a:pt x="3053" y="998"/>
                  </a:lnTo>
                  <a:cubicBezTo>
                    <a:pt x="3073" y="998"/>
                    <a:pt x="3098" y="977"/>
                    <a:pt x="3098" y="957"/>
                  </a:cubicBezTo>
                  <a:lnTo>
                    <a:pt x="3119" y="937"/>
                  </a:lnTo>
                  <a:lnTo>
                    <a:pt x="3119" y="911"/>
                  </a:lnTo>
                  <a:lnTo>
                    <a:pt x="3119" y="891"/>
                  </a:lnTo>
                  <a:lnTo>
                    <a:pt x="3119" y="850"/>
                  </a:lnTo>
                  <a:lnTo>
                    <a:pt x="3266" y="850"/>
                  </a:lnTo>
                  <a:lnTo>
                    <a:pt x="3266" y="830"/>
                  </a:lnTo>
                  <a:lnTo>
                    <a:pt x="3327" y="830"/>
                  </a:lnTo>
                  <a:cubicBezTo>
                    <a:pt x="3327" y="809"/>
                    <a:pt x="3327" y="809"/>
                    <a:pt x="3353" y="809"/>
                  </a:cubicBezTo>
                  <a:cubicBezTo>
                    <a:pt x="3373" y="784"/>
                    <a:pt x="3393" y="784"/>
                    <a:pt x="3414" y="764"/>
                  </a:cubicBezTo>
                  <a:cubicBezTo>
                    <a:pt x="3414" y="764"/>
                    <a:pt x="3434" y="743"/>
                    <a:pt x="3455" y="743"/>
                  </a:cubicBezTo>
                  <a:lnTo>
                    <a:pt x="3480" y="723"/>
                  </a:lnTo>
                  <a:lnTo>
                    <a:pt x="3480" y="682"/>
                  </a:lnTo>
                  <a:cubicBezTo>
                    <a:pt x="3500" y="682"/>
                    <a:pt x="3500" y="682"/>
                    <a:pt x="3500" y="657"/>
                  </a:cubicBezTo>
                  <a:lnTo>
                    <a:pt x="3500" y="636"/>
                  </a:lnTo>
                  <a:cubicBezTo>
                    <a:pt x="3500" y="616"/>
                    <a:pt x="3480" y="616"/>
                    <a:pt x="3480" y="616"/>
                  </a:cubicBezTo>
                  <a:lnTo>
                    <a:pt x="3480" y="596"/>
                  </a:lnTo>
                  <a:cubicBezTo>
                    <a:pt x="3455" y="575"/>
                    <a:pt x="3455" y="575"/>
                    <a:pt x="3434" y="555"/>
                  </a:cubicBezTo>
                  <a:lnTo>
                    <a:pt x="3480" y="555"/>
                  </a:lnTo>
                  <a:cubicBezTo>
                    <a:pt x="3500" y="555"/>
                    <a:pt x="3521" y="555"/>
                    <a:pt x="3561" y="530"/>
                  </a:cubicBezTo>
                  <a:lnTo>
                    <a:pt x="3734" y="530"/>
                  </a:lnTo>
                  <a:cubicBezTo>
                    <a:pt x="3734" y="509"/>
                    <a:pt x="3755" y="509"/>
                    <a:pt x="3755" y="509"/>
                  </a:cubicBezTo>
                  <a:lnTo>
                    <a:pt x="3816" y="509"/>
                  </a:lnTo>
                  <a:cubicBezTo>
                    <a:pt x="3882" y="489"/>
                    <a:pt x="3943" y="469"/>
                    <a:pt x="4009" y="428"/>
                  </a:cubicBezTo>
                  <a:cubicBezTo>
                    <a:pt x="4029" y="428"/>
                    <a:pt x="4029" y="402"/>
                    <a:pt x="4050" y="402"/>
                  </a:cubicBezTo>
                  <a:cubicBezTo>
                    <a:pt x="4070" y="382"/>
                    <a:pt x="4090" y="382"/>
                    <a:pt x="4090" y="362"/>
                  </a:cubicBezTo>
                  <a:cubicBezTo>
                    <a:pt x="4116" y="362"/>
                    <a:pt x="4136" y="341"/>
                    <a:pt x="4136" y="321"/>
                  </a:cubicBezTo>
                  <a:cubicBezTo>
                    <a:pt x="4156" y="321"/>
                    <a:pt x="4156" y="301"/>
                    <a:pt x="4156" y="275"/>
                  </a:cubicBezTo>
                  <a:cubicBezTo>
                    <a:pt x="4156" y="255"/>
                    <a:pt x="4177" y="235"/>
                    <a:pt x="4177" y="214"/>
                  </a:cubicBezTo>
                  <a:cubicBezTo>
                    <a:pt x="4177" y="214"/>
                    <a:pt x="4177" y="194"/>
                    <a:pt x="4156" y="174"/>
                  </a:cubicBezTo>
                  <a:lnTo>
                    <a:pt x="4156" y="148"/>
                  </a:lnTo>
                  <a:lnTo>
                    <a:pt x="4136" y="148"/>
                  </a:lnTo>
                  <a:lnTo>
                    <a:pt x="4136" y="128"/>
                  </a:lnTo>
                  <a:lnTo>
                    <a:pt x="4090" y="87"/>
                  </a:lnTo>
                  <a:cubicBezTo>
                    <a:pt x="4070" y="67"/>
                    <a:pt x="4050" y="67"/>
                    <a:pt x="4029" y="67"/>
                  </a:cubicBezTo>
                  <a:cubicBezTo>
                    <a:pt x="4009" y="46"/>
                    <a:pt x="3963" y="21"/>
                    <a:pt x="3922" y="21"/>
                  </a:cubicBezTo>
                  <a:cubicBezTo>
                    <a:pt x="3882" y="21"/>
                    <a:pt x="3861" y="1"/>
                    <a:pt x="3795"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0"/>
            <p:cNvSpPr/>
            <p:nvPr/>
          </p:nvSpPr>
          <p:spPr>
            <a:xfrm>
              <a:off x="2138924" y="2363539"/>
              <a:ext cx="64360" cy="153475"/>
            </a:xfrm>
            <a:custGeom>
              <a:rect b="b" l="l" r="r" t="t"/>
              <a:pathLst>
                <a:path extrusionOk="0" h="2077" w="871">
                  <a:moveTo>
                    <a:pt x="870" y="1"/>
                  </a:moveTo>
                  <a:lnTo>
                    <a:pt x="870" y="1"/>
                  </a:lnTo>
                  <a:cubicBezTo>
                    <a:pt x="850" y="21"/>
                    <a:pt x="830" y="41"/>
                    <a:pt x="804" y="82"/>
                  </a:cubicBezTo>
                  <a:cubicBezTo>
                    <a:pt x="784" y="82"/>
                    <a:pt x="784" y="108"/>
                    <a:pt x="764" y="128"/>
                  </a:cubicBezTo>
                  <a:lnTo>
                    <a:pt x="743" y="128"/>
                  </a:lnTo>
                  <a:cubicBezTo>
                    <a:pt x="723" y="169"/>
                    <a:pt x="703" y="189"/>
                    <a:pt x="703" y="209"/>
                  </a:cubicBezTo>
                  <a:cubicBezTo>
                    <a:pt x="677" y="235"/>
                    <a:pt x="657" y="255"/>
                    <a:pt x="657" y="275"/>
                  </a:cubicBezTo>
                  <a:cubicBezTo>
                    <a:pt x="596" y="362"/>
                    <a:pt x="550" y="443"/>
                    <a:pt x="489" y="530"/>
                  </a:cubicBezTo>
                  <a:cubicBezTo>
                    <a:pt x="448" y="591"/>
                    <a:pt x="423" y="657"/>
                    <a:pt x="382" y="743"/>
                  </a:cubicBezTo>
                  <a:cubicBezTo>
                    <a:pt x="382" y="764"/>
                    <a:pt x="362" y="784"/>
                    <a:pt x="362" y="804"/>
                  </a:cubicBezTo>
                  <a:cubicBezTo>
                    <a:pt x="341" y="825"/>
                    <a:pt x="321" y="845"/>
                    <a:pt x="321" y="891"/>
                  </a:cubicBezTo>
                  <a:lnTo>
                    <a:pt x="296" y="911"/>
                  </a:lnTo>
                  <a:cubicBezTo>
                    <a:pt x="296" y="932"/>
                    <a:pt x="296" y="932"/>
                    <a:pt x="275" y="952"/>
                  </a:cubicBezTo>
                  <a:cubicBezTo>
                    <a:pt x="275" y="972"/>
                    <a:pt x="275" y="998"/>
                    <a:pt x="255" y="1038"/>
                  </a:cubicBezTo>
                  <a:cubicBezTo>
                    <a:pt x="255" y="1079"/>
                    <a:pt x="235" y="1125"/>
                    <a:pt x="214" y="1166"/>
                  </a:cubicBezTo>
                  <a:cubicBezTo>
                    <a:pt x="194" y="1186"/>
                    <a:pt x="194" y="1206"/>
                    <a:pt x="169" y="1227"/>
                  </a:cubicBezTo>
                  <a:cubicBezTo>
                    <a:pt x="169" y="1272"/>
                    <a:pt x="169" y="1293"/>
                    <a:pt x="148" y="1313"/>
                  </a:cubicBezTo>
                  <a:lnTo>
                    <a:pt x="148" y="1379"/>
                  </a:lnTo>
                  <a:cubicBezTo>
                    <a:pt x="128" y="1400"/>
                    <a:pt x="128" y="1420"/>
                    <a:pt x="128" y="1440"/>
                  </a:cubicBezTo>
                  <a:cubicBezTo>
                    <a:pt x="128" y="1461"/>
                    <a:pt x="107" y="1481"/>
                    <a:pt x="107" y="1506"/>
                  </a:cubicBezTo>
                  <a:cubicBezTo>
                    <a:pt x="107" y="1527"/>
                    <a:pt x="87" y="1547"/>
                    <a:pt x="87" y="1567"/>
                  </a:cubicBezTo>
                  <a:lnTo>
                    <a:pt x="87" y="1588"/>
                  </a:lnTo>
                  <a:cubicBezTo>
                    <a:pt x="67" y="1674"/>
                    <a:pt x="41" y="1781"/>
                    <a:pt x="41" y="1862"/>
                  </a:cubicBezTo>
                  <a:cubicBezTo>
                    <a:pt x="21" y="1908"/>
                    <a:pt x="21" y="1929"/>
                    <a:pt x="21" y="1969"/>
                  </a:cubicBezTo>
                  <a:cubicBezTo>
                    <a:pt x="1" y="2015"/>
                    <a:pt x="1" y="2035"/>
                    <a:pt x="1" y="2076"/>
                  </a:cubicBezTo>
                  <a:cubicBezTo>
                    <a:pt x="1" y="2056"/>
                    <a:pt x="21" y="2035"/>
                    <a:pt x="21" y="1990"/>
                  </a:cubicBezTo>
                  <a:cubicBezTo>
                    <a:pt x="21" y="1949"/>
                    <a:pt x="41" y="1908"/>
                    <a:pt x="67" y="1862"/>
                  </a:cubicBezTo>
                  <a:cubicBezTo>
                    <a:pt x="67" y="1822"/>
                    <a:pt x="87" y="1761"/>
                    <a:pt x="87" y="1715"/>
                  </a:cubicBezTo>
                  <a:cubicBezTo>
                    <a:pt x="107" y="1695"/>
                    <a:pt x="107" y="1674"/>
                    <a:pt x="128" y="1634"/>
                  </a:cubicBezTo>
                  <a:lnTo>
                    <a:pt x="128" y="1608"/>
                  </a:lnTo>
                  <a:cubicBezTo>
                    <a:pt x="128" y="1588"/>
                    <a:pt x="128" y="1588"/>
                    <a:pt x="148" y="1567"/>
                  </a:cubicBezTo>
                  <a:cubicBezTo>
                    <a:pt x="148" y="1547"/>
                    <a:pt x="169" y="1527"/>
                    <a:pt x="169" y="1506"/>
                  </a:cubicBezTo>
                  <a:cubicBezTo>
                    <a:pt x="169" y="1481"/>
                    <a:pt x="169" y="1481"/>
                    <a:pt x="194" y="1461"/>
                  </a:cubicBezTo>
                  <a:lnTo>
                    <a:pt x="194" y="1420"/>
                  </a:lnTo>
                  <a:cubicBezTo>
                    <a:pt x="214" y="1400"/>
                    <a:pt x="214" y="1354"/>
                    <a:pt x="235" y="1333"/>
                  </a:cubicBezTo>
                  <a:cubicBezTo>
                    <a:pt x="235" y="1313"/>
                    <a:pt x="255" y="1293"/>
                    <a:pt x="255" y="1272"/>
                  </a:cubicBezTo>
                  <a:cubicBezTo>
                    <a:pt x="255" y="1252"/>
                    <a:pt x="275" y="1252"/>
                    <a:pt x="275" y="1227"/>
                  </a:cubicBezTo>
                  <a:cubicBezTo>
                    <a:pt x="296" y="1166"/>
                    <a:pt x="321" y="1125"/>
                    <a:pt x="341" y="1079"/>
                  </a:cubicBezTo>
                  <a:cubicBezTo>
                    <a:pt x="362" y="1059"/>
                    <a:pt x="362" y="1038"/>
                    <a:pt x="382" y="998"/>
                  </a:cubicBezTo>
                  <a:cubicBezTo>
                    <a:pt x="382" y="972"/>
                    <a:pt x="382" y="952"/>
                    <a:pt x="403" y="932"/>
                  </a:cubicBezTo>
                  <a:cubicBezTo>
                    <a:pt x="403" y="911"/>
                    <a:pt x="423" y="891"/>
                    <a:pt x="423" y="871"/>
                  </a:cubicBezTo>
                  <a:cubicBezTo>
                    <a:pt x="448" y="845"/>
                    <a:pt x="448" y="825"/>
                    <a:pt x="469" y="804"/>
                  </a:cubicBezTo>
                  <a:cubicBezTo>
                    <a:pt x="489" y="764"/>
                    <a:pt x="509" y="718"/>
                    <a:pt x="530" y="677"/>
                  </a:cubicBezTo>
                  <a:cubicBezTo>
                    <a:pt x="530" y="657"/>
                    <a:pt x="530" y="616"/>
                    <a:pt x="550" y="591"/>
                  </a:cubicBezTo>
                  <a:cubicBezTo>
                    <a:pt x="575" y="570"/>
                    <a:pt x="575" y="550"/>
                    <a:pt x="596" y="530"/>
                  </a:cubicBezTo>
                  <a:cubicBezTo>
                    <a:pt x="596" y="509"/>
                    <a:pt x="616" y="489"/>
                    <a:pt x="616" y="464"/>
                  </a:cubicBezTo>
                  <a:cubicBezTo>
                    <a:pt x="636" y="423"/>
                    <a:pt x="636" y="403"/>
                    <a:pt x="657" y="382"/>
                  </a:cubicBezTo>
                  <a:cubicBezTo>
                    <a:pt x="677" y="336"/>
                    <a:pt x="723" y="275"/>
                    <a:pt x="743" y="209"/>
                  </a:cubicBezTo>
                  <a:cubicBezTo>
                    <a:pt x="764" y="189"/>
                    <a:pt x="784" y="148"/>
                    <a:pt x="784" y="128"/>
                  </a:cubicBezTo>
                  <a:cubicBezTo>
                    <a:pt x="830" y="82"/>
                    <a:pt x="850" y="41"/>
                    <a:pt x="87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0"/>
            <p:cNvSpPr/>
            <p:nvPr/>
          </p:nvSpPr>
          <p:spPr>
            <a:xfrm>
              <a:off x="2035549" y="2352677"/>
              <a:ext cx="138031" cy="43670"/>
            </a:xfrm>
            <a:custGeom>
              <a:rect b="b" l="l" r="r" t="t"/>
              <a:pathLst>
                <a:path extrusionOk="0" h="591" w="1868">
                  <a:moveTo>
                    <a:pt x="1420" y="0"/>
                  </a:moveTo>
                  <a:cubicBezTo>
                    <a:pt x="1400" y="0"/>
                    <a:pt x="1379" y="0"/>
                    <a:pt x="1359" y="21"/>
                  </a:cubicBezTo>
                  <a:lnTo>
                    <a:pt x="1232" y="21"/>
                  </a:lnTo>
                  <a:cubicBezTo>
                    <a:pt x="1186" y="41"/>
                    <a:pt x="1166" y="41"/>
                    <a:pt x="1125" y="41"/>
                  </a:cubicBezTo>
                  <a:cubicBezTo>
                    <a:pt x="1084" y="61"/>
                    <a:pt x="1059" y="61"/>
                    <a:pt x="1018" y="61"/>
                  </a:cubicBezTo>
                  <a:cubicBezTo>
                    <a:pt x="977" y="82"/>
                    <a:pt x="957" y="82"/>
                    <a:pt x="911" y="102"/>
                  </a:cubicBezTo>
                  <a:cubicBezTo>
                    <a:pt x="891" y="102"/>
                    <a:pt x="850" y="127"/>
                    <a:pt x="830" y="127"/>
                  </a:cubicBezTo>
                  <a:cubicBezTo>
                    <a:pt x="764" y="148"/>
                    <a:pt x="703" y="168"/>
                    <a:pt x="637" y="188"/>
                  </a:cubicBezTo>
                  <a:cubicBezTo>
                    <a:pt x="576" y="229"/>
                    <a:pt x="509" y="255"/>
                    <a:pt x="448" y="275"/>
                  </a:cubicBezTo>
                  <a:cubicBezTo>
                    <a:pt x="382" y="316"/>
                    <a:pt x="321" y="356"/>
                    <a:pt x="276" y="382"/>
                  </a:cubicBezTo>
                  <a:cubicBezTo>
                    <a:pt x="214" y="422"/>
                    <a:pt x="148" y="463"/>
                    <a:pt x="87" y="509"/>
                  </a:cubicBezTo>
                  <a:cubicBezTo>
                    <a:pt x="67" y="529"/>
                    <a:pt x="42" y="570"/>
                    <a:pt x="1" y="590"/>
                  </a:cubicBezTo>
                  <a:cubicBezTo>
                    <a:pt x="42" y="590"/>
                    <a:pt x="67" y="570"/>
                    <a:pt x="87" y="550"/>
                  </a:cubicBezTo>
                  <a:cubicBezTo>
                    <a:pt x="148" y="529"/>
                    <a:pt x="214" y="483"/>
                    <a:pt x="276" y="443"/>
                  </a:cubicBezTo>
                  <a:lnTo>
                    <a:pt x="296" y="443"/>
                  </a:lnTo>
                  <a:cubicBezTo>
                    <a:pt x="321" y="422"/>
                    <a:pt x="342" y="422"/>
                    <a:pt x="362" y="402"/>
                  </a:cubicBezTo>
                  <a:cubicBezTo>
                    <a:pt x="382" y="402"/>
                    <a:pt x="403" y="382"/>
                    <a:pt x="448" y="382"/>
                  </a:cubicBezTo>
                  <a:cubicBezTo>
                    <a:pt x="469" y="356"/>
                    <a:pt x="489" y="336"/>
                    <a:pt x="530" y="336"/>
                  </a:cubicBezTo>
                  <a:cubicBezTo>
                    <a:pt x="550" y="316"/>
                    <a:pt x="596" y="295"/>
                    <a:pt x="616" y="295"/>
                  </a:cubicBezTo>
                  <a:cubicBezTo>
                    <a:pt x="657" y="275"/>
                    <a:pt x="677" y="275"/>
                    <a:pt x="723" y="255"/>
                  </a:cubicBezTo>
                  <a:cubicBezTo>
                    <a:pt x="743" y="255"/>
                    <a:pt x="784" y="229"/>
                    <a:pt x="805" y="229"/>
                  </a:cubicBezTo>
                  <a:cubicBezTo>
                    <a:pt x="850" y="209"/>
                    <a:pt x="891" y="209"/>
                    <a:pt x="911" y="188"/>
                  </a:cubicBezTo>
                  <a:cubicBezTo>
                    <a:pt x="957" y="168"/>
                    <a:pt x="977" y="168"/>
                    <a:pt x="1018" y="168"/>
                  </a:cubicBezTo>
                  <a:cubicBezTo>
                    <a:pt x="1059" y="148"/>
                    <a:pt x="1084" y="148"/>
                    <a:pt x="1125" y="127"/>
                  </a:cubicBezTo>
                  <a:cubicBezTo>
                    <a:pt x="1145" y="127"/>
                    <a:pt x="1186" y="127"/>
                    <a:pt x="1211" y="102"/>
                  </a:cubicBezTo>
                  <a:cubicBezTo>
                    <a:pt x="1272" y="102"/>
                    <a:pt x="1339" y="82"/>
                    <a:pt x="1400" y="82"/>
                  </a:cubicBezTo>
                  <a:cubicBezTo>
                    <a:pt x="1420" y="61"/>
                    <a:pt x="1466" y="61"/>
                    <a:pt x="1506" y="61"/>
                  </a:cubicBezTo>
                  <a:cubicBezTo>
                    <a:pt x="1527" y="61"/>
                    <a:pt x="1527" y="41"/>
                    <a:pt x="1527" y="41"/>
                  </a:cubicBezTo>
                  <a:lnTo>
                    <a:pt x="1613" y="41"/>
                  </a:lnTo>
                  <a:cubicBezTo>
                    <a:pt x="1634" y="41"/>
                    <a:pt x="1674" y="41"/>
                    <a:pt x="1695" y="21"/>
                  </a:cubicBezTo>
                  <a:lnTo>
                    <a:pt x="1868" y="21"/>
                  </a:lnTo>
                  <a:cubicBezTo>
                    <a:pt x="1822" y="0"/>
                    <a:pt x="1781" y="0"/>
                    <a:pt x="172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0"/>
            <p:cNvSpPr/>
            <p:nvPr/>
          </p:nvSpPr>
          <p:spPr>
            <a:xfrm>
              <a:off x="2110771" y="2321051"/>
              <a:ext cx="78252" cy="15887"/>
            </a:xfrm>
            <a:custGeom>
              <a:rect b="b" l="l" r="r" t="t"/>
              <a:pathLst>
                <a:path extrusionOk="0" h="215" w="1059">
                  <a:moveTo>
                    <a:pt x="468" y="1"/>
                  </a:moveTo>
                  <a:lnTo>
                    <a:pt x="468" y="21"/>
                  </a:lnTo>
                  <a:lnTo>
                    <a:pt x="382" y="21"/>
                  </a:lnTo>
                  <a:cubicBezTo>
                    <a:pt x="341" y="21"/>
                    <a:pt x="321" y="47"/>
                    <a:pt x="275" y="47"/>
                  </a:cubicBezTo>
                  <a:cubicBezTo>
                    <a:pt x="254" y="47"/>
                    <a:pt x="214" y="67"/>
                    <a:pt x="193" y="67"/>
                  </a:cubicBezTo>
                  <a:cubicBezTo>
                    <a:pt x="168" y="87"/>
                    <a:pt x="148" y="87"/>
                    <a:pt x="107" y="108"/>
                  </a:cubicBezTo>
                  <a:cubicBezTo>
                    <a:pt x="87" y="128"/>
                    <a:pt x="41" y="148"/>
                    <a:pt x="0" y="174"/>
                  </a:cubicBezTo>
                  <a:cubicBezTo>
                    <a:pt x="41" y="148"/>
                    <a:pt x="87" y="148"/>
                    <a:pt x="107" y="128"/>
                  </a:cubicBezTo>
                  <a:cubicBezTo>
                    <a:pt x="127" y="128"/>
                    <a:pt x="168" y="108"/>
                    <a:pt x="193" y="108"/>
                  </a:cubicBezTo>
                  <a:lnTo>
                    <a:pt x="214" y="108"/>
                  </a:lnTo>
                  <a:cubicBezTo>
                    <a:pt x="234" y="108"/>
                    <a:pt x="254" y="87"/>
                    <a:pt x="275" y="87"/>
                  </a:cubicBezTo>
                  <a:lnTo>
                    <a:pt x="321" y="87"/>
                  </a:lnTo>
                  <a:cubicBezTo>
                    <a:pt x="341" y="87"/>
                    <a:pt x="361" y="87"/>
                    <a:pt x="382" y="67"/>
                  </a:cubicBezTo>
                  <a:lnTo>
                    <a:pt x="468" y="67"/>
                  </a:lnTo>
                  <a:cubicBezTo>
                    <a:pt x="550" y="67"/>
                    <a:pt x="636" y="67"/>
                    <a:pt x="722" y="87"/>
                  </a:cubicBezTo>
                  <a:cubicBezTo>
                    <a:pt x="722" y="87"/>
                    <a:pt x="743" y="87"/>
                    <a:pt x="743" y="108"/>
                  </a:cubicBezTo>
                  <a:cubicBezTo>
                    <a:pt x="763" y="108"/>
                    <a:pt x="784" y="108"/>
                    <a:pt x="804" y="128"/>
                  </a:cubicBezTo>
                  <a:cubicBezTo>
                    <a:pt x="829" y="128"/>
                    <a:pt x="850" y="148"/>
                    <a:pt x="890" y="148"/>
                  </a:cubicBezTo>
                  <a:cubicBezTo>
                    <a:pt x="926" y="171"/>
                    <a:pt x="981" y="189"/>
                    <a:pt x="1035" y="207"/>
                  </a:cubicBezTo>
                  <a:lnTo>
                    <a:pt x="1035" y="207"/>
                  </a:lnTo>
                  <a:cubicBezTo>
                    <a:pt x="1022" y="199"/>
                    <a:pt x="1010" y="186"/>
                    <a:pt x="997" y="174"/>
                  </a:cubicBezTo>
                  <a:cubicBezTo>
                    <a:pt x="956" y="174"/>
                    <a:pt x="931" y="148"/>
                    <a:pt x="911" y="148"/>
                  </a:cubicBezTo>
                  <a:cubicBezTo>
                    <a:pt x="890" y="128"/>
                    <a:pt x="870" y="128"/>
                    <a:pt x="850" y="108"/>
                  </a:cubicBezTo>
                  <a:cubicBezTo>
                    <a:pt x="829" y="87"/>
                    <a:pt x="804" y="87"/>
                    <a:pt x="784" y="67"/>
                  </a:cubicBezTo>
                  <a:cubicBezTo>
                    <a:pt x="743" y="47"/>
                    <a:pt x="677" y="21"/>
                    <a:pt x="616" y="21"/>
                  </a:cubicBezTo>
                  <a:cubicBezTo>
                    <a:pt x="575" y="1"/>
                    <a:pt x="529" y="1"/>
                    <a:pt x="468" y="1"/>
                  </a:cubicBezTo>
                  <a:close/>
                  <a:moveTo>
                    <a:pt x="1035" y="207"/>
                  </a:moveTo>
                  <a:cubicBezTo>
                    <a:pt x="1043" y="212"/>
                    <a:pt x="1050" y="215"/>
                    <a:pt x="1058" y="215"/>
                  </a:cubicBezTo>
                  <a:cubicBezTo>
                    <a:pt x="1051" y="212"/>
                    <a:pt x="1043" y="209"/>
                    <a:pt x="1035" y="207"/>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0"/>
            <p:cNvSpPr/>
            <p:nvPr/>
          </p:nvSpPr>
          <p:spPr>
            <a:xfrm>
              <a:off x="2207718" y="2253809"/>
              <a:ext cx="89558" cy="84607"/>
            </a:xfrm>
            <a:custGeom>
              <a:rect b="b" l="l" r="r" t="t"/>
              <a:pathLst>
                <a:path extrusionOk="0" h="1145" w="1212">
                  <a:moveTo>
                    <a:pt x="1211" y="0"/>
                  </a:moveTo>
                  <a:cubicBezTo>
                    <a:pt x="1191" y="0"/>
                    <a:pt x="1145" y="0"/>
                    <a:pt x="1104" y="21"/>
                  </a:cubicBezTo>
                  <a:cubicBezTo>
                    <a:pt x="1084" y="21"/>
                    <a:pt x="1043" y="21"/>
                    <a:pt x="1018" y="41"/>
                  </a:cubicBezTo>
                  <a:cubicBezTo>
                    <a:pt x="998" y="41"/>
                    <a:pt x="977" y="41"/>
                    <a:pt x="936" y="67"/>
                  </a:cubicBezTo>
                  <a:lnTo>
                    <a:pt x="916" y="67"/>
                  </a:lnTo>
                  <a:cubicBezTo>
                    <a:pt x="891" y="67"/>
                    <a:pt x="870" y="67"/>
                    <a:pt x="870" y="87"/>
                  </a:cubicBezTo>
                  <a:cubicBezTo>
                    <a:pt x="850" y="87"/>
                    <a:pt x="809" y="107"/>
                    <a:pt x="789" y="107"/>
                  </a:cubicBezTo>
                  <a:cubicBezTo>
                    <a:pt x="764" y="107"/>
                    <a:pt x="764" y="128"/>
                    <a:pt x="743" y="128"/>
                  </a:cubicBezTo>
                  <a:cubicBezTo>
                    <a:pt x="743" y="128"/>
                    <a:pt x="723" y="148"/>
                    <a:pt x="702" y="148"/>
                  </a:cubicBezTo>
                  <a:cubicBezTo>
                    <a:pt x="662" y="194"/>
                    <a:pt x="616" y="214"/>
                    <a:pt x="555" y="255"/>
                  </a:cubicBezTo>
                  <a:cubicBezTo>
                    <a:pt x="535" y="255"/>
                    <a:pt x="509" y="275"/>
                    <a:pt x="489" y="295"/>
                  </a:cubicBezTo>
                  <a:cubicBezTo>
                    <a:pt x="468" y="321"/>
                    <a:pt x="448" y="341"/>
                    <a:pt x="428" y="341"/>
                  </a:cubicBezTo>
                  <a:cubicBezTo>
                    <a:pt x="407" y="362"/>
                    <a:pt x="382" y="382"/>
                    <a:pt x="362" y="402"/>
                  </a:cubicBezTo>
                  <a:cubicBezTo>
                    <a:pt x="321" y="448"/>
                    <a:pt x="280" y="489"/>
                    <a:pt x="255" y="529"/>
                  </a:cubicBezTo>
                  <a:cubicBezTo>
                    <a:pt x="235" y="550"/>
                    <a:pt x="214" y="596"/>
                    <a:pt x="194" y="616"/>
                  </a:cubicBezTo>
                  <a:cubicBezTo>
                    <a:pt x="173" y="636"/>
                    <a:pt x="173" y="677"/>
                    <a:pt x="153" y="702"/>
                  </a:cubicBezTo>
                  <a:cubicBezTo>
                    <a:pt x="128" y="723"/>
                    <a:pt x="128" y="743"/>
                    <a:pt x="107" y="763"/>
                  </a:cubicBezTo>
                  <a:cubicBezTo>
                    <a:pt x="107" y="784"/>
                    <a:pt x="87" y="804"/>
                    <a:pt x="87" y="804"/>
                  </a:cubicBezTo>
                  <a:cubicBezTo>
                    <a:pt x="87" y="830"/>
                    <a:pt x="67" y="830"/>
                    <a:pt x="67" y="850"/>
                  </a:cubicBezTo>
                  <a:lnTo>
                    <a:pt x="67" y="891"/>
                  </a:lnTo>
                  <a:cubicBezTo>
                    <a:pt x="46" y="891"/>
                    <a:pt x="46" y="911"/>
                    <a:pt x="46" y="931"/>
                  </a:cubicBezTo>
                  <a:cubicBezTo>
                    <a:pt x="46" y="957"/>
                    <a:pt x="46" y="977"/>
                    <a:pt x="26" y="997"/>
                  </a:cubicBezTo>
                  <a:cubicBezTo>
                    <a:pt x="26" y="1058"/>
                    <a:pt x="1" y="1104"/>
                    <a:pt x="1" y="1145"/>
                  </a:cubicBezTo>
                  <a:cubicBezTo>
                    <a:pt x="26" y="1104"/>
                    <a:pt x="46" y="1058"/>
                    <a:pt x="46" y="1018"/>
                  </a:cubicBezTo>
                  <a:cubicBezTo>
                    <a:pt x="67" y="977"/>
                    <a:pt x="67" y="957"/>
                    <a:pt x="87" y="931"/>
                  </a:cubicBezTo>
                  <a:lnTo>
                    <a:pt x="87" y="891"/>
                  </a:lnTo>
                  <a:cubicBezTo>
                    <a:pt x="107" y="891"/>
                    <a:pt x="107" y="870"/>
                    <a:pt x="107" y="870"/>
                  </a:cubicBezTo>
                  <a:cubicBezTo>
                    <a:pt x="128" y="850"/>
                    <a:pt x="128" y="830"/>
                    <a:pt x="153" y="784"/>
                  </a:cubicBezTo>
                  <a:cubicBezTo>
                    <a:pt x="173" y="763"/>
                    <a:pt x="194" y="743"/>
                    <a:pt x="214" y="723"/>
                  </a:cubicBezTo>
                  <a:cubicBezTo>
                    <a:pt x="255" y="657"/>
                    <a:pt x="280" y="596"/>
                    <a:pt x="341" y="529"/>
                  </a:cubicBezTo>
                  <a:cubicBezTo>
                    <a:pt x="362" y="509"/>
                    <a:pt x="382" y="489"/>
                    <a:pt x="407" y="468"/>
                  </a:cubicBezTo>
                  <a:cubicBezTo>
                    <a:pt x="407" y="468"/>
                    <a:pt x="428" y="448"/>
                    <a:pt x="448" y="448"/>
                  </a:cubicBezTo>
                  <a:cubicBezTo>
                    <a:pt x="448" y="423"/>
                    <a:pt x="468" y="402"/>
                    <a:pt x="489" y="402"/>
                  </a:cubicBezTo>
                  <a:cubicBezTo>
                    <a:pt x="509" y="382"/>
                    <a:pt x="509" y="362"/>
                    <a:pt x="535" y="362"/>
                  </a:cubicBezTo>
                  <a:cubicBezTo>
                    <a:pt x="555" y="341"/>
                    <a:pt x="575" y="321"/>
                    <a:pt x="596" y="321"/>
                  </a:cubicBezTo>
                  <a:cubicBezTo>
                    <a:pt x="596" y="295"/>
                    <a:pt x="616" y="295"/>
                    <a:pt x="636" y="275"/>
                  </a:cubicBezTo>
                  <a:cubicBezTo>
                    <a:pt x="662" y="255"/>
                    <a:pt x="702" y="234"/>
                    <a:pt x="723" y="214"/>
                  </a:cubicBezTo>
                  <a:cubicBezTo>
                    <a:pt x="743" y="214"/>
                    <a:pt x="743" y="194"/>
                    <a:pt x="764" y="194"/>
                  </a:cubicBezTo>
                  <a:cubicBezTo>
                    <a:pt x="789" y="168"/>
                    <a:pt x="789" y="168"/>
                    <a:pt x="809" y="168"/>
                  </a:cubicBezTo>
                  <a:cubicBezTo>
                    <a:pt x="830" y="148"/>
                    <a:pt x="870" y="128"/>
                    <a:pt x="891" y="128"/>
                  </a:cubicBezTo>
                  <a:cubicBezTo>
                    <a:pt x="936" y="107"/>
                    <a:pt x="977" y="87"/>
                    <a:pt x="998" y="67"/>
                  </a:cubicBezTo>
                  <a:cubicBezTo>
                    <a:pt x="1043" y="67"/>
                    <a:pt x="1064" y="41"/>
                    <a:pt x="1104" y="41"/>
                  </a:cubicBezTo>
                  <a:cubicBezTo>
                    <a:pt x="1125" y="21"/>
                    <a:pt x="1170" y="0"/>
                    <a:pt x="121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0"/>
            <p:cNvSpPr/>
            <p:nvPr/>
          </p:nvSpPr>
          <p:spPr>
            <a:xfrm>
              <a:off x="2212595" y="2319573"/>
              <a:ext cx="186505" cy="36133"/>
            </a:xfrm>
            <a:custGeom>
              <a:rect b="b" l="l" r="r" t="t"/>
              <a:pathLst>
                <a:path extrusionOk="0" h="489" w="2524">
                  <a:moveTo>
                    <a:pt x="977" y="1"/>
                  </a:moveTo>
                  <a:cubicBezTo>
                    <a:pt x="932" y="21"/>
                    <a:pt x="891" y="21"/>
                    <a:pt x="825" y="41"/>
                  </a:cubicBezTo>
                  <a:lnTo>
                    <a:pt x="743" y="41"/>
                  </a:lnTo>
                  <a:cubicBezTo>
                    <a:pt x="723" y="67"/>
                    <a:pt x="698" y="67"/>
                    <a:pt x="657" y="67"/>
                  </a:cubicBezTo>
                  <a:cubicBezTo>
                    <a:pt x="636" y="87"/>
                    <a:pt x="616" y="87"/>
                    <a:pt x="570" y="107"/>
                  </a:cubicBezTo>
                  <a:cubicBezTo>
                    <a:pt x="550" y="107"/>
                    <a:pt x="530" y="107"/>
                    <a:pt x="489" y="128"/>
                  </a:cubicBezTo>
                  <a:cubicBezTo>
                    <a:pt x="489" y="128"/>
                    <a:pt x="469" y="128"/>
                    <a:pt x="469" y="148"/>
                  </a:cubicBezTo>
                  <a:lnTo>
                    <a:pt x="423" y="148"/>
                  </a:lnTo>
                  <a:cubicBezTo>
                    <a:pt x="402" y="168"/>
                    <a:pt x="382" y="168"/>
                    <a:pt x="382" y="168"/>
                  </a:cubicBezTo>
                  <a:cubicBezTo>
                    <a:pt x="362" y="194"/>
                    <a:pt x="341" y="194"/>
                    <a:pt x="316" y="214"/>
                  </a:cubicBezTo>
                  <a:cubicBezTo>
                    <a:pt x="296" y="214"/>
                    <a:pt x="275" y="235"/>
                    <a:pt x="255" y="235"/>
                  </a:cubicBezTo>
                  <a:cubicBezTo>
                    <a:pt x="255" y="255"/>
                    <a:pt x="235" y="255"/>
                    <a:pt x="214" y="275"/>
                  </a:cubicBezTo>
                  <a:cubicBezTo>
                    <a:pt x="189" y="275"/>
                    <a:pt x="169" y="296"/>
                    <a:pt x="148" y="321"/>
                  </a:cubicBezTo>
                  <a:lnTo>
                    <a:pt x="128" y="341"/>
                  </a:lnTo>
                  <a:cubicBezTo>
                    <a:pt x="107" y="362"/>
                    <a:pt x="87" y="382"/>
                    <a:pt x="62" y="402"/>
                  </a:cubicBezTo>
                  <a:cubicBezTo>
                    <a:pt x="41" y="423"/>
                    <a:pt x="21" y="448"/>
                    <a:pt x="1" y="448"/>
                  </a:cubicBezTo>
                  <a:lnTo>
                    <a:pt x="1" y="469"/>
                  </a:lnTo>
                  <a:cubicBezTo>
                    <a:pt x="41" y="423"/>
                    <a:pt x="87" y="382"/>
                    <a:pt x="148" y="362"/>
                  </a:cubicBezTo>
                  <a:cubicBezTo>
                    <a:pt x="189" y="341"/>
                    <a:pt x="214" y="321"/>
                    <a:pt x="255" y="296"/>
                  </a:cubicBezTo>
                  <a:lnTo>
                    <a:pt x="275" y="296"/>
                  </a:lnTo>
                  <a:cubicBezTo>
                    <a:pt x="296" y="275"/>
                    <a:pt x="296" y="275"/>
                    <a:pt x="316" y="275"/>
                  </a:cubicBezTo>
                  <a:cubicBezTo>
                    <a:pt x="341" y="255"/>
                    <a:pt x="362" y="255"/>
                    <a:pt x="362" y="255"/>
                  </a:cubicBezTo>
                  <a:cubicBezTo>
                    <a:pt x="382" y="235"/>
                    <a:pt x="402" y="235"/>
                    <a:pt x="423" y="235"/>
                  </a:cubicBezTo>
                  <a:cubicBezTo>
                    <a:pt x="443" y="214"/>
                    <a:pt x="469" y="214"/>
                    <a:pt x="489" y="214"/>
                  </a:cubicBezTo>
                  <a:cubicBezTo>
                    <a:pt x="509" y="194"/>
                    <a:pt x="550" y="194"/>
                    <a:pt x="596" y="168"/>
                  </a:cubicBezTo>
                  <a:cubicBezTo>
                    <a:pt x="616" y="168"/>
                    <a:pt x="636" y="168"/>
                    <a:pt x="657" y="148"/>
                  </a:cubicBezTo>
                  <a:lnTo>
                    <a:pt x="723" y="148"/>
                  </a:lnTo>
                  <a:cubicBezTo>
                    <a:pt x="743" y="148"/>
                    <a:pt x="743" y="148"/>
                    <a:pt x="764" y="128"/>
                  </a:cubicBezTo>
                  <a:lnTo>
                    <a:pt x="825" y="128"/>
                  </a:lnTo>
                  <a:cubicBezTo>
                    <a:pt x="891" y="107"/>
                    <a:pt x="952" y="107"/>
                    <a:pt x="1018" y="107"/>
                  </a:cubicBezTo>
                  <a:lnTo>
                    <a:pt x="1293" y="107"/>
                  </a:lnTo>
                  <a:cubicBezTo>
                    <a:pt x="1313" y="107"/>
                    <a:pt x="1359" y="128"/>
                    <a:pt x="1379" y="128"/>
                  </a:cubicBezTo>
                  <a:lnTo>
                    <a:pt x="1461" y="128"/>
                  </a:lnTo>
                  <a:cubicBezTo>
                    <a:pt x="1506" y="148"/>
                    <a:pt x="1527" y="148"/>
                    <a:pt x="1547" y="148"/>
                  </a:cubicBezTo>
                  <a:cubicBezTo>
                    <a:pt x="1588" y="168"/>
                    <a:pt x="1613" y="168"/>
                    <a:pt x="1633" y="168"/>
                  </a:cubicBezTo>
                  <a:cubicBezTo>
                    <a:pt x="1695" y="194"/>
                    <a:pt x="1740" y="214"/>
                    <a:pt x="1801" y="214"/>
                  </a:cubicBezTo>
                  <a:cubicBezTo>
                    <a:pt x="1842" y="235"/>
                    <a:pt x="1908" y="255"/>
                    <a:pt x="1949" y="275"/>
                  </a:cubicBezTo>
                  <a:cubicBezTo>
                    <a:pt x="2015" y="275"/>
                    <a:pt x="2076" y="296"/>
                    <a:pt x="2122" y="321"/>
                  </a:cubicBezTo>
                  <a:cubicBezTo>
                    <a:pt x="2162" y="341"/>
                    <a:pt x="2183" y="341"/>
                    <a:pt x="2224" y="362"/>
                  </a:cubicBezTo>
                  <a:cubicBezTo>
                    <a:pt x="2269" y="382"/>
                    <a:pt x="2290" y="382"/>
                    <a:pt x="2330" y="402"/>
                  </a:cubicBezTo>
                  <a:cubicBezTo>
                    <a:pt x="2351" y="423"/>
                    <a:pt x="2396" y="423"/>
                    <a:pt x="2437" y="448"/>
                  </a:cubicBezTo>
                  <a:cubicBezTo>
                    <a:pt x="2450" y="462"/>
                    <a:pt x="2475" y="466"/>
                    <a:pt x="2496" y="473"/>
                  </a:cubicBezTo>
                  <a:lnTo>
                    <a:pt x="2496" y="473"/>
                  </a:lnTo>
                  <a:cubicBezTo>
                    <a:pt x="2460" y="451"/>
                    <a:pt x="2425" y="419"/>
                    <a:pt x="2376" y="402"/>
                  </a:cubicBezTo>
                  <a:cubicBezTo>
                    <a:pt x="2351" y="382"/>
                    <a:pt x="2330" y="382"/>
                    <a:pt x="2310" y="362"/>
                  </a:cubicBezTo>
                  <a:cubicBezTo>
                    <a:pt x="2269" y="341"/>
                    <a:pt x="2249" y="341"/>
                    <a:pt x="2224" y="321"/>
                  </a:cubicBezTo>
                  <a:cubicBezTo>
                    <a:pt x="2183" y="296"/>
                    <a:pt x="2122" y="275"/>
                    <a:pt x="2076" y="255"/>
                  </a:cubicBezTo>
                  <a:cubicBezTo>
                    <a:pt x="2015" y="235"/>
                    <a:pt x="1969" y="214"/>
                    <a:pt x="1908" y="194"/>
                  </a:cubicBezTo>
                  <a:cubicBezTo>
                    <a:pt x="1867" y="168"/>
                    <a:pt x="1801" y="148"/>
                    <a:pt x="1761" y="128"/>
                  </a:cubicBezTo>
                  <a:cubicBezTo>
                    <a:pt x="1740" y="128"/>
                    <a:pt x="1695" y="107"/>
                    <a:pt x="1674" y="107"/>
                  </a:cubicBezTo>
                  <a:cubicBezTo>
                    <a:pt x="1654" y="87"/>
                    <a:pt x="1613" y="87"/>
                    <a:pt x="1588" y="67"/>
                  </a:cubicBezTo>
                  <a:cubicBezTo>
                    <a:pt x="1547" y="67"/>
                    <a:pt x="1527" y="67"/>
                    <a:pt x="1506" y="41"/>
                  </a:cubicBezTo>
                  <a:lnTo>
                    <a:pt x="1399" y="41"/>
                  </a:lnTo>
                  <a:cubicBezTo>
                    <a:pt x="1379" y="21"/>
                    <a:pt x="1359" y="21"/>
                    <a:pt x="1313" y="21"/>
                  </a:cubicBezTo>
                  <a:cubicBezTo>
                    <a:pt x="1293" y="21"/>
                    <a:pt x="1272" y="21"/>
                    <a:pt x="1232" y="1"/>
                  </a:cubicBezTo>
                  <a:close/>
                  <a:moveTo>
                    <a:pt x="2496" y="473"/>
                  </a:moveTo>
                  <a:lnTo>
                    <a:pt x="2496" y="473"/>
                  </a:lnTo>
                  <a:cubicBezTo>
                    <a:pt x="2505" y="479"/>
                    <a:pt x="2514" y="485"/>
                    <a:pt x="2524" y="489"/>
                  </a:cubicBezTo>
                  <a:cubicBezTo>
                    <a:pt x="2517" y="482"/>
                    <a:pt x="2507" y="477"/>
                    <a:pt x="2496" y="473"/>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0"/>
            <p:cNvSpPr/>
            <p:nvPr/>
          </p:nvSpPr>
          <p:spPr>
            <a:xfrm>
              <a:off x="2217103" y="2380830"/>
              <a:ext cx="15887" cy="12488"/>
            </a:xfrm>
            <a:custGeom>
              <a:rect b="b" l="l" r="r" t="t"/>
              <a:pathLst>
                <a:path extrusionOk="0" h="169" w="215">
                  <a:moveTo>
                    <a:pt x="87" y="1"/>
                  </a:moveTo>
                  <a:lnTo>
                    <a:pt x="67" y="21"/>
                  </a:lnTo>
                  <a:lnTo>
                    <a:pt x="67" y="41"/>
                  </a:lnTo>
                  <a:lnTo>
                    <a:pt x="67" y="62"/>
                  </a:lnTo>
                  <a:lnTo>
                    <a:pt x="67" y="82"/>
                  </a:lnTo>
                  <a:lnTo>
                    <a:pt x="67" y="128"/>
                  </a:lnTo>
                  <a:lnTo>
                    <a:pt x="1" y="128"/>
                  </a:lnTo>
                  <a:lnTo>
                    <a:pt x="26" y="148"/>
                  </a:lnTo>
                  <a:lnTo>
                    <a:pt x="46" y="169"/>
                  </a:lnTo>
                  <a:lnTo>
                    <a:pt x="67" y="169"/>
                  </a:lnTo>
                  <a:lnTo>
                    <a:pt x="67" y="148"/>
                  </a:lnTo>
                  <a:lnTo>
                    <a:pt x="87" y="148"/>
                  </a:lnTo>
                  <a:lnTo>
                    <a:pt x="87" y="102"/>
                  </a:lnTo>
                  <a:cubicBezTo>
                    <a:pt x="108" y="102"/>
                    <a:pt x="108" y="82"/>
                    <a:pt x="108" y="82"/>
                  </a:cubicBezTo>
                  <a:lnTo>
                    <a:pt x="108" y="62"/>
                  </a:lnTo>
                  <a:lnTo>
                    <a:pt x="128" y="62"/>
                  </a:lnTo>
                  <a:lnTo>
                    <a:pt x="128" y="82"/>
                  </a:lnTo>
                  <a:lnTo>
                    <a:pt x="194" y="82"/>
                  </a:lnTo>
                  <a:lnTo>
                    <a:pt x="214" y="62"/>
                  </a:lnTo>
                  <a:lnTo>
                    <a:pt x="214" y="41"/>
                  </a:lnTo>
                  <a:lnTo>
                    <a:pt x="174" y="41"/>
                  </a:lnTo>
                  <a:lnTo>
                    <a:pt x="174" y="62"/>
                  </a:lnTo>
                  <a:lnTo>
                    <a:pt x="153" y="62"/>
                  </a:lnTo>
                  <a:lnTo>
                    <a:pt x="153" y="41"/>
                  </a:lnTo>
                  <a:lnTo>
                    <a:pt x="128" y="41"/>
                  </a:lnTo>
                  <a:lnTo>
                    <a:pt x="108" y="21"/>
                  </a:lnTo>
                  <a:lnTo>
                    <a:pt x="8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0"/>
            <p:cNvSpPr/>
            <p:nvPr/>
          </p:nvSpPr>
          <p:spPr>
            <a:xfrm>
              <a:off x="2221980" y="2386889"/>
              <a:ext cx="15887" cy="14335"/>
            </a:xfrm>
            <a:custGeom>
              <a:rect b="b" l="l" r="r" t="t"/>
              <a:pathLst>
                <a:path extrusionOk="0" h="194" w="215">
                  <a:moveTo>
                    <a:pt x="128" y="0"/>
                  </a:moveTo>
                  <a:lnTo>
                    <a:pt x="128" y="20"/>
                  </a:lnTo>
                  <a:lnTo>
                    <a:pt x="128" y="46"/>
                  </a:lnTo>
                  <a:cubicBezTo>
                    <a:pt x="148" y="66"/>
                    <a:pt x="148" y="87"/>
                    <a:pt x="148" y="107"/>
                  </a:cubicBezTo>
                  <a:cubicBezTo>
                    <a:pt x="148" y="127"/>
                    <a:pt x="128" y="127"/>
                    <a:pt x="128" y="127"/>
                  </a:cubicBezTo>
                  <a:lnTo>
                    <a:pt x="128" y="148"/>
                  </a:lnTo>
                  <a:lnTo>
                    <a:pt x="108" y="173"/>
                  </a:lnTo>
                  <a:cubicBezTo>
                    <a:pt x="87" y="173"/>
                    <a:pt x="87" y="148"/>
                    <a:pt x="87" y="148"/>
                  </a:cubicBezTo>
                  <a:lnTo>
                    <a:pt x="62" y="127"/>
                  </a:lnTo>
                  <a:cubicBezTo>
                    <a:pt x="42" y="127"/>
                    <a:pt x="21" y="107"/>
                    <a:pt x="21" y="87"/>
                  </a:cubicBezTo>
                  <a:lnTo>
                    <a:pt x="1" y="87"/>
                  </a:lnTo>
                  <a:lnTo>
                    <a:pt x="1" y="107"/>
                  </a:lnTo>
                  <a:cubicBezTo>
                    <a:pt x="21" y="127"/>
                    <a:pt x="21" y="148"/>
                    <a:pt x="42" y="148"/>
                  </a:cubicBezTo>
                  <a:lnTo>
                    <a:pt x="62" y="173"/>
                  </a:lnTo>
                  <a:lnTo>
                    <a:pt x="62" y="193"/>
                  </a:lnTo>
                  <a:lnTo>
                    <a:pt x="128" y="193"/>
                  </a:lnTo>
                  <a:lnTo>
                    <a:pt x="148" y="173"/>
                  </a:lnTo>
                  <a:lnTo>
                    <a:pt x="148" y="148"/>
                  </a:lnTo>
                  <a:cubicBezTo>
                    <a:pt x="148" y="148"/>
                    <a:pt x="169" y="148"/>
                    <a:pt x="169" y="127"/>
                  </a:cubicBezTo>
                  <a:lnTo>
                    <a:pt x="169" y="107"/>
                  </a:lnTo>
                  <a:lnTo>
                    <a:pt x="169" y="87"/>
                  </a:lnTo>
                  <a:lnTo>
                    <a:pt x="169" y="66"/>
                  </a:lnTo>
                  <a:lnTo>
                    <a:pt x="189" y="87"/>
                  </a:lnTo>
                  <a:lnTo>
                    <a:pt x="214" y="87"/>
                  </a:lnTo>
                  <a:lnTo>
                    <a:pt x="214" y="66"/>
                  </a:lnTo>
                  <a:lnTo>
                    <a:pt x="214" y="46"/>
                  </a:lnTo>
                  <a:lnTo>
                    <a:pt x="189" y="46"/>
                  </a:lnTo>
                  <a:lnTo>
                    <a:pt x="169" y="20"/>
                  </a:lnTo>
                  <a:lnTo>
                    <a:pt x="148" y="20"/>
                  </a:lnTo>
                  <a:lnTo>
                    <a:pt x="148"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0"/>
            <p:cNvSpPr/>
            <p:nvPr/>
          </p:nvSpPr>
          <p:spPr>
            <a:xfrm>
              <a:off x="2220502" y="2393243"/>
              <a:ext cx="3103" cy="7980"/>
            </a:xfrm>
            <a:custGeom>
              <a:rect b="b" l="l" r="r" t="t"/>
              <a:pathLst>
                <a:path extrusionOk="0" h="108" w="42">
                  <a:moveTo>
                    <a:pt x="0" y="1"/>
                  </a:moveTo>
                  <a:lnTo>
                    <a:pt x="0" y="21"/>
                  </a:lnTo>
                  <a:cubicBezTo>
                    <a:pt x="0" y="41"/>
                    <a:pt x="21" y="62"/>
                    <a:pt x="21" y="87"/>
                  </a:cubicBezTo>
                  <a:lnTo>
                    <a:pt x="21" y="107"/>
                  </a:lnTo>
                  <a:lnTo>
                    <a:pt x="41" y="107"/>
                  </a:lnTo>
                  <a:lnTo>
                    <a:pt x="41" y="87"/>
                  </a:lnTo>
                  <a:lnTo>
                    <a:pt x="41" y="62"/>
                  </a:lnTo>
                  <a:cubicBezTo>
                    <a:pt x="41" y="41"/>
                    <a:pt x="41" y="21"/>
                    <a:pt x="21" y="21"/>
                  </a:cubicBezTo>
                  <a:lnTo>
                    <a:pt x="2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0"/>
            <p:cNvSpPr/>
            <p:nvPr/>
          </p:nvSpPr>
          <p:spPr>
            <a:xfrm>
              <a:off x="2228408" y="2397751"/>
              <a:ext cx="15444" cy="14335"/>
            </a:xfrm>
            <a:custGeom>
              <a:rect b="b" l="l" r="r" t="t"/>
              <a:pathLst>
                <a:path extrusionOk="0" h="194" w="209">
                  <a:moveTo>
                    <a:pt x="168" y="1"/>
                  </a:moveTo>
                  <a:lnTo>
                    <a:pt x="168" y="26"/>
                  </a:lnTo>
                  <a:lnTo>
                    <a:pt x="168" y="46"/>
                  </a:lnTo>
                  <a:lnTo>
                    <a:pt x="168" y="67"/>
                  </a:lnTo>
                  <a:lnTo>
                    <a:pt x="168" y="87"/>
                  </a:lnTo>
                  <a:lnTo>
                    <a:pt x="168" y="107"/>
                  </a:lnTo>
                  <a:lnTo>
                    <a:pt x="168" y="128"/>
                  </a:lnTo>
                  <a:lnTo>
                    <a:pt x="102" y="128"/>
                  </a:lnTo>
                  <a:cubicBezTo>
                    <a:pt x="102" y="107"/>
                    <a:pt x="82" y="107"/>
                    <a:pt x="82" y="87"/>
                  </a:cubicBezTo>
                  <a:lnTo>
                    <a:pt x="61" y="87"/>
                  </a:lnTo>
                  <a:lnTo>
                    <a:pt x="61" y="67"/>
                  </a:lnTo>
                  <a:lnTo>
                    <a:pt x="41" y="67"/>
                  </a:lnTo>
                  <a:lnTo>
                    <a:pt x="21" y="87"/>
                  </a:lnTo>
                  <a:lnTo>
                    <a:pt x="21" y="107"/>
                  </a:lnTo>
                  <a:lnTo>
                    <a:pt x="21" y="128"/>
                  </a:lnTo>
                  <a:lnTo>
                    <a:pt x="21" y="153"/>
                  </a:lnTo>
                  <a:lnTo>
                    <a:pt x="0" y="153"/>
                  </a:lnTo>
                  <a:lnTo>
                    <a:pt x="0" y="174"/>
                  </a:lnTo>
                  <a:lnTo>
                    <a:pt x="0" y="194"/>
                  </a:lnTo>
                  <a:lnTo>
                    <a:pt x="21" y="194"/>
                  </a:lnTo>
                  <a:lnTo>
                    <a:pt x="41" y="174"/>
                  </a:lnTo>
                  <a:lnTo>
                    <a:pt x="41" y="153"/>
                  </a:lnTo>
                  <a:lnTo>
                    <a:pt x="61" y="128"/>
                  </a:lnTo>
                  <a:lnTo>
                    <a:pt x="82" y="128"/>
                  </a:lnTo>
                  <a:cubicBezTo>
                    <a:pt x="82" y="128"/>
                    <a:pt x="82" y="153"/>
                    <a:pt x="102" y="153"/>
                  </a:cubicBezTo>
                  <a:cubicBezTo>
                    <a:pt x="102" y="153"/>
                    <a:pt x="127" y="153"/>
                    <a:pt x="148" y="174"/>
                  </a:cubicBezTo>
                  <a:cubicBezTo>
                    <a:pt x="148" y="174"/>
                    <a:pt x="168" y="174"/>
                    <a:pt x="168" y="153"/>
                  </a:cubicBezTo>
                  <a:lnTo>
                    <a:pt x="188" y="153"/>
                  </a:lnTo>
                  <a:cubicBezTo>
                    <a:pt x="188" y="128"/>
                    <a:pt x="209" y="107"/>
                    <a:pt x="209" y="107"/>
                  </a:cubicBezTo>
                  <a:lnTo>
                    <a:pt x="209" y="67"/>
                  </a:lnTo>
                  <a:lnTo>
                    <a:pt x="188" y="46"/>
                  </a:lnTo>
                  <a:lnTo>
                    <a:pt x="188" y="26"/>
                  </a:lnTo>
                  <a:lnTo>
                    <a:pt x="16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0"/>
            <p:cNvSpPr/>
            <p:nvPr/>
          </p:nvSpPr>
          <p:spPr>
            <a:xfrm>
              <a:off x="2229886" y="2409056"/>
              <a:ext cx="20394" cy="10936"/>
            </a:xfrm>
            <a:custGeom>
              <a:rect b="b" l="l" r="r" t="t"/>
              <a:pathLst>
                <a:path extrusionOk="0" h="148" w="276">
                  <a:moveTo>
                    <a:pt x="128" y="0"/>
                  </a:moveTo>
                  <a:lnTo>
                    <a:pt x="107" y="21"/>
                  </a:lnTo>
                  <a:lnTo>
                    <a:pt x="107" y="41"/>
                  </a:lnTo>
                  <a:cubicBezTo>
                    <a:pt x="107" y="61"/>
                    <a:pt x="82" y="82"/>
                    <a:pt x="82" y="82"/>
                  </a:cubicBezTo>
                  <a:cubicBezTo>
                    <a:pt x="82" y="102"/>
                    <a:pt x="62" y="102"/>
                    <a:pt x="62" y="127"/>
                  </a:cubicBezTo>
                  <a:lnTo>
                    <a:pt x="1" y="127"/>
                  </a:lnTo>
                  <a:lnTo>
                    <a:pt x="21" y="148"/>
                  </a:lnTo>
                  <a:lnTo>
                    <a:pt x="41" y="148"/>
                  </a:lnTo>
                  <a:cubicBezTo>
                    <a:pt x="62" y="148"/>
                    <a:pt x="82" y="148"/>
                    <a:pt x="82" y="127"/>
                  </a:cubicBezTo>
                  <a:cubicBezTo>
                    <a:pt x="107" y="127"/>
                    <a:pt x="107" y="102"/>
                    <a:pt x="128" y="82"/>
                  </a:cubicBezTo>
                  <a:lnTo>
                    <a:pt x="128" y="61"/>
                  </a:lnTo>
                  <a:lnTo>
                    <a:pt x="148" y="61"/>
                  </a:lnTo>
                  <a:lnTo>
                    <a:pt x="168" y="82"/>
                  </a:lnTo>
                  <a:lnTo>
                    <a:pt x="168" y="102"/>
                  </a:lnTo>
                  <a:cubicBezTo>
                    <a:pt x="189" y="102"/>
                    <a:pt x="189" y="127"/>
                    <a:pt x="209" y="127"/>
                  </a:cubicBezTo>
                  <a:lnTo>
                    <a:pt x="235" y="127"/>
                  </a:lnTo>
                  <a:lnTo>
                    <a:pt x="235" y="102"/>
                  </a:lnTo>
                  <a:lnTo>
                    <a:pt x="255" y="102"/>
                  </a:lnTo>
                  <a:cubicBezTo>
                    <a:pt x="275" y="82"/>
                    <a:pt x="275" y="61"/>
                    <a:pt x="275" y="61"/>
                  </a:cubicBezTo>
                  <a:lnTo>
                    <a:pt x="275" y="21"/>
                  </a:lnTo>
                  <a:lnTo>
                    <a:pt x="255" y="21"/>
                  </a:lnTo>
                  <a:cubicBezTo>
                    <a:pt x="255" y="21"/>
                    <a:pt x="235" y="21"/>
                    <a:pt x="235" y="41"/>
                  </a:cubicBezTo>
                  <a:lnTo>
                    <a:pt x="235" y="82"/>
                  </a:lnTo>
                  <a:lnTo>
                    <a:pt x="189" y="82"/>
                  </a:lnTo>
                  <a:cubicBezTo>
                    <a:pt x="189" y="82"/>
                    <a:pt x="189" y="61"/>
                    <a:pt x="168" y="61"/>
                  </a:cubicBezTo>
                  <a:lnTo>
                    <a:pt x="168" y="41"/>
                  </a:lnTo>
                  <a:lnTo>
                    <a:pt x="148" y="21"/>
                  </a:lnTo>
                  <a:lnTo>
                    <a:pt x="128" y="21"/>
                  </a:lnTo>
                  <a:lnTo>
                    <a:pt x="128"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0"/>
            <p:cNvSpPr/>
            <p:nvPr/>
          </p:nvSpPr>
          <p:spPr>
            <a:xfrm>
              <a:off x="2234394" y="2416519"/>
              <a:ext cx="18916" cy="15887"/>
            </a:xfrm>
            <a:custGeom>
              <a:rect b="b" l="l" r="r" t="t"/>
              <a:pathLst>
                <a:path extrusionOk="0" h="215" w="256">
                  <a:moveTo>
                    <a:pt x="87" y="1"/>
                  </a:moveTo>
                  <a:lnTo>
                    <a:pt x="87" y="26"/>
                  </a:lnTo>
                  <a:lnTo>
                    <a:pt x="87" y="47"/>
                  </a:lnTo>
                  <a:lnTo>
                    <a:pt x="87" y="67"/>
                  </a:lnTo>
                  <a:cubicBezTo>
                    <a:pt x="87" y="87"/>
                    <a:pt x="87" y="87"/>
                    <a:pt x="67" y="108"/>
                  </a:cubicBezTo>
                  <a:lnTo>
                    <a:pt x="67" y="128"/>
                  </a:lnTo>
                  <a:cubicBezTo>
                    <a:pt x="67" y="154"/>
                    <a:pt x="46" y="154"/>
                    <a:pt x="46" y="174"/>
                  </a:cubicBezTo>
                  <a:lnTo>
                    <a:pt x="21" y="174"/>
                  </a:lnTo>
                  <a:lnTo>
                    <a:pt x="1" y="154"/>
                  </a:lnTo>
                  <a:lnTo>
                    <a:pt x="1" y="174"/>
                  </a:lnTo>
                  <a:lnTo>
                    <a:pt x="1" y="194"/>
                  </a:lnTo>
                  <a:lnTo>
                    <a:pt x="21" y="194"/>
                  </a:lnTo>
                  <a:lnTo>
                    <a:pt x="46" y="215"/>
                  </a:lnTo>
                  <a:lnTo>
                    <a:pt x="67" y="194"/>
                  </a:lnTo>
                  <a:lnTo>
                    <a:pt x="67" y="174"/>
                  </a:lnTo>
                  <a:lnTo>
                    <a:pt x="87" y="154"/>
                  </a:lnTo>
                  <a:cubicBezTo>
                    <a:pt x="87" y="128"/>
                    <a:pt x="107" y="128"/>
                    <a:pt x="107" y="108"/>
                  </a:cubicBezTo>
                  <a:lnTo>
                    <a:pt x="107" y="87"/>
                  </a:lnTo>
                  <a:lnTo>
                    <a:pt x="128" y="108"/>
                  </a:lnTo>
                  <a:lnTo>
                    <a:pt x="128" y="128"/>
                  </a:lnTo>
                  <a:lnTo>
                    <a:pt x="148" y="128"/>
                  </a:lnTo>
                  <a:lnTo>
                    <a:pt x="174" y="154"/>
                  </a:lnTo>
                  <a:lnTo>
                    <a:pt x="194" y="154"/>
                  </a:lnTo>
                  <a:cubicBezTo>
                    <a:pt x="214" y="154"/>
                    <a:pt x="214" y="154"/>
                    <a:pt x="235" y="128"/>
                  </a:cubicBezTo>
                  <a:lnTo>
                    <a:pt x="235" y="108"/>
                  </a:lnTo>
                  <a:lnTo>
                    <a:pt x="235" y="87"/>
                  </a:lnTo>
                  <a:lnTo>
                    <a:pt x="235" y="67"/>
                  </a:lnTo>
                  <a:lnTo>
                    <a:pt x="255" y="67"/>
                  </a:lnTo>
                  <a:lnTo>
                    <a:pt x="255" y="47"/>
                  </a:lnTo>
                  <a:lnTo>
                    <a:pt x="235" y="47"/>
                  </a:lnTo>
                  <a:lnTo>
                    <a:pt x="235" y="26"/>
                  </a:lnTo>
                  <a:lnTo>
                    <a:pt x="214" y="47"/>
                  </a:lnTo>
                  <a:lnTo>
                    <a:pt x="214" y="67"/>
                  </a:lnTo>
                  <a:lnTo>
                    <a:pt x="214" y="87"/>
                  </a:lnTo>
                  <a:lnTo>
                    <a:pt x="214" y="108"/>
                  </a:lnTo>
                  <a:lnTo>
                    <a:pt x="194" y="128"/>
                  </a:lnTo>
                  <a:lnTo>
                    <a:pt x="174" y="128"/>
                  </a:lnTo>
                  <a:lnTo>
                    <a:pt x="174" y="108"/>
                  </a:lnTo>
                  <a:lnTo>
                    <a:pt x="148" y="87"/>
                  </a:lnTo>
                  <a:cubicBezTo>
                    <a:pt x="148" y="87"/>
                    <a:pt x="128" y="87"/>
                    <a:pt x="128" y="67"/>
                  </a:cubicBezTo>
                  <a:lnTo>
                    <a:pt x="128" y="47"/>
                  </a:lnTo>
                  <a:lnTo>
                    <a:pt x="107" y="26"/>
                  </a:lnTo>
                  <a:lnTo>
                    <a:pt x="10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0"/>
            <p:cNvSpPr/>
            <p:nvPr/>
          </p:nvSpPr>
          <p:spPr>
            <a:xfrm>
              <a:off x="2215625" y="2378982"/>
              <a:ext cx="9458" cy="3473"/>
            </a:xfrm>
            <a:custGeom>
              <a:rect b="b" l="l" r="r" t="t"/>
              <a:pathLst>
                <a:path extrusionOk="0" h="47" w="128">
                  <a:moveTo>
                    <a:pt x="0" y="0"/>
                  </a:moveTo>
                  <a:lnTo>
                    <a:pt x="0" y="26"/>
                  </a:lnTo>
                  <a:cubicBezTo>
                    <a:pt x="21" y="26"/>
                    <a:pt x="21" y="46"/>
                    <a:pt x="46" y="46"/>
                  </a:cubicBezTo>
                  <a:lnTo>
                    <a:pt x="107" y="46"/>
                  </a:lnTo>
                  <a:lnTo>
                    <a:pt x="128" y="26"/>
                  </a:lnTo>
                  <a:lnTo>
                    <a:pt x="128" y="0"/>
                  </a:lnTo>
                  <a:lnTo>
                    <a:pt x="87" y="0"/>
                  </a:lnTo>
                  <a:lnTo>
                    <a:pt x="87" y="26"/>
                  </a:lnTo>
                  <a:lnTo>
                    <a:pt x="66" y="26"/>
                  </a:lnTo>
                  <a:lnTo>
                    <a:pt x="46"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0"/>
            <p:cNvSpPr/>
            <p:nvPr/>
          </p:nvSpPr>
          <p:spPr>
            <a:xfrm>
              <a:off x="2239271" y="2427825"/>
              <a:ext cx="20394" cy="13966"/>
            </a:xfrm>
            <a:custGeom>
              <a:rect b="b" l="l" r="r" t="t"/>
              <a:pathLst>
                <a:path extrusionOk="0" h="189" w="276">
                  <a:moveTo>
                    <a:pt x="148" y="1"/>
                  </a:moveTo>
                  <a:lnTo>
                    <a:pt x="148" y="21"/>
                  </a:lnTo>
                  <a:lnTo>
                    <a:pt x="148" y="62"/>
                  </a:lnTo>
                  <a:lnTo>
                    <a:pt x="148" y="82"/>
                  </a:lnTo>
                  <a:lnTo>
                    <a:pt x="148" y="102"/>
                  </a:lnTo>
                  <a:lnTo>
                    <a:pt x="128" y="128"/>
                  </a:lnTo>
                  <a:lnTo>
                    <a:pt x="128" y="148"/>
                  </a:lnTo>
                  <a:lnTo>
                    <a:pt x="82" y="148"/>
                  </a:lnTo>
                  <a:cubicBezTo>
                    <a:pt x="82" y="148"/>
                    <a:pt x="82" y="128"/>
                    <a:pt x="62" y="128"/>
                  </a:cubicBezTo>
                  <a:cubicBezTo>
                    <a:pt x="41" y="102"/>
                    <a:pt x="41" y="82"/>
                    <a:pt x="21" y="62"/>
                  </a:cubicBezTo>
                  <a:lnTo>
                    <a:pt x="1" y="62"/>
                  </a:lnTo>
                  <a:lnTo>
                    <a:pt x="1" y="82"/>
                  </a:lnTo>
                  <a:cubicBezTo>
                    <a:pt x="1" y="82"/>
                    <a:pt x="21" y="102"/>
                    <a:pt x="41" y="128"/>
                  </a:cubicBezTo>
                  <a:cubicBezTo>
                    <a:pt x="41" y="148"/>
                    <a:pt x="41" y="148"/>
                    <a:pt x="62" y="148"/>
                  </a:cubicBezTo>
                  <a:cubicBezTo>
                    <a:pt x="62" y="168"/>
                    <a:pt x="82" y="168"/>
                    <a:pt x="82" y="168"/>
                  </a:cubicBezTo>
                  <a:lnTo>
                    <a:pt x="108" y="189"/>
                  </a:lnTo>
                  <a:lnTo>
                    <a:pt x="128" y="168"/>
                  </a:lnTo>
                  <a:lnTo>
                    <a:pt x="148" y="168"/>
                  </a:lnTo>
                  <a:lnTo>
                    <a:pt x="148" y="148"/>
                  </a:lnTo>
                  <a:lnTo>
                    <a:pt x="169" y="148"/>
                  </a:lnTo>
                  <a:lnTo>
                    <a:pt x="169" y="128"/>
                  </a:lnTo>
                  <a:lnTo>
                    <a:pt x="169" y="102"/>
                  </a:lnTo>
                  <a:lnTo>
                    <a:pt x="169" y="82"/>
                  </a:lnTo>
                  <a:lnTo>
                    <a:pt x="169" y="41"/>
                  </a:lnTo>
                  <a:lnTo>
                    <a:pt x="189" y="62"/>
                  </a:lnTo>
                  <a:cubicBezTo>
                    <a:pt x="189" y="82"/>
                    <a:pt x="209" y="82"/>
                    <a:pt x="209" y="82"/>
                  </a:cubicBezTo>
                  <a:lnTo>
                    <a:pt x="275" y="82"/>
                  </a:lnTo>
                  <a:lnTo>
                    <a:pt x="275" y="62"/>
                  </a:lnTo>
                  <a:lnTo>
                    <a:pt x="235" y="62"/>
                  </a:lnTo>
                  <a:lnTo>
                    <a:pt x="209" y="41"/>
                  </a:lnTo>
                  <a:lnTo>
                    <a:pt x="189" y="21"/>
                  </a:lnTo>
                  <a:lnTo>
                    <a:pt x="189"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0"/>
            <p:cNvSpPr/>
            <p:nvPr/>
          </p:nvSpPr>
          <p:spPr>
            <a:xfrm>
              <a:off x="2237793" y="2432332"/>
              <a:ext cx="1552" cy="6503"/>
            </a:xfrm>
            <a:custGeom>
              <a:rect b="b" l="l" r="r" t="t"/>
              <a:pathLst>
                <a:path extrusionOk="0" h="88" w="21">
                  <a:moveTo>
                    <a:pt x="0" y="1"/>
                  </a:moveTo>
                  <a:lnTo>
                    <a:pt x="0" y="21"/>
                  </a:lnTo>
                  <a:lnTo>
                    <a:pt x="0" y="41"/>
                  </a:lnTo>
                  <a:lnTo>
                    <a:pt x="0" y="67"/>
                  </a:lnTo>
                  <a:lnTo>
                    <a:pt x="0" y="87"/>
                  </a:lnTo>
                  <a:lnTo>
                    <a:pt x="21" y="87"/>
                  </a:lnTo>
                  <a:lnTo>
                    <a:pt x="21" y="67"/>
                  </a:lnTo>
                  <a:lnTo>
                    <a:pt x="21" y="41"/>
                  </a:lnTo>
                  <a:lnTo>
                    <a:pt x="2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0"/>
            <p:cNvSpPr/>
            <p:nvPr/>
          </p:nvSpPr>
          <p:spPr>
            <a:xfrm>
              <a:off x="2240822" y="2435362"/>
              <a:ext cx="23350" cy="17365"/>
            </a:xfrm>
            <a:custGeom>
              <a:rect b="b" l="l" r="r" t="t"/>
              <a:pathLst>
                <a:path extrusionOk="0" h="235" w="316">
                  <a:moveTo>
                    <a:pt x="234" y="0"/>
                  </a:moveTo>
                  <a:lnTo>
                    <a:pt x="234" y="26"/>
                  </a:lnTo>
                  <a:lnTo>
                    <a:pt x="234" y="46"/>
                  </a:lnTo>
                  <a:lnTo>
                    <a:pt x="254" y="66"/>
                  </a:lnTo>
                  <a:lnTo>
                    <a:pt x="254" y="107"/>
                  </a:lnTo>
                  <a:lnTo>
                    <a:pt x="254" y="127"/>
                  </a:lnTo>
                  <a:lnTo>
                    <a:pt x="234" y="153"/>
                  </a:lnTo>
                  <a:lnTo>
                    <a:pt x="234" y="173"/>
                  </a:lnTo>
                  <a:lnTo>
                    <a:pt x="168" y="173"/>
                  </a:lnTo>
                  <a:cubicBezTo>
                    <a:pt x="168" y="153"/>
                    <a:pt x="168" y="153"/>
                    <a:pt x="148" y="127"/>
                  </a:cubicBezTo>
                  <a:lnTo>
                    <a:pt x="127" y="107"/>
                  </a:lnTo>
                  <a:lnTo>
                    <a:pt x="127" y="87"/>
                  </a:lnTo>
                  <a:lnTo>
                    <a:pt x="87" y="87"/>
                  </a:lnTo>
                  <a:lnTo>
                    <a:pt x="87" y="107"/>
                  </a:lnTo>
                  <a:lnTo>
                    <a:pt x="87" y="153"/>
                  </a:lnTo>
                  <a:lnTo>
                    <a:pt x="87" y="173"/>
                  </a:lnTo>
                  <a:lnTo>
                    <a:pt x="61" y="173"/>
                  </a:lnTo>
                  <a:lnTo>
                    <a:pt x="61" y="194"/>
                  </a:lnTo>
                  <a:lnTo>
                    <a:pt x="61" y="214"/>
                  </a:lnTo>
                  <a:lnTo>
                    <a:pt x="20" y="214"/>
                  </a:lnTo>
                  <a:lnTo>
                    <a:pt x="0" y="234"/>
                  </a:lnTo>
                  <a:lnTo>
                    <a:pt x="61" y="234"/>
                  </a:lnTo>
                  <a:lnTo>
                    <a:pt x="87" y="214"/>
                  </a:lnTo>
                  <a:lnTo>
                    <a:pt x="87" y="194"/>
                  </a:lnTo>
                  <a:lnTo>
                    <a:pt x="107" y="173"/>
                  </a:lnTo>
                  <a:lnTo>
                    <a:pt x="107" y="127"/>
                  </a:lnTo>
                  <a:lnTo>
                    <a:pt x="127" y="127"/>
                  </a:lnTo>
                  <a:cubicBezTo>
                    <a:pt x="127" y="153"/>
                    <a:pt x="148" y="173"/>
                    <a:pt x="148" y="173"/>
                  </a:cubicBezTo>
                  <a:lnTo>
                    <a:pt x="168" y="194"/>
                  </a:lnTo>
                  <a:lnTo>
                    <a:pt x="188" y="214"/>
                  </a:lnTo>
                  <a:lnTo>
                    <a:pt x="234" y="214"/>
                  </a:lnTo>
                  <a:cubicBezTo>
                    <a:pt x="234" y="194"/>
                    <a:pt x="254" y="194"/>
                    <a:pt x="254" y="194"/>
                  </a:cubicBezTo>
                  <a:lnTo>
                    <a:pt x="254" y="173"/>
                  </a:lnTo>
                  <a:cubicBezTo>
                    <a:pt x="275" y="173"/>
                    <a:pt x="275" y="153"/>
                    <a:pt x="275" y="153"/>
                  </a:cubicBezTo>
                  <a:lnTo>
                    <a:pt x="275" y="107"/>
                  </a:lnTo>
                  <a:lnTo>
                    <a:pt x="275" y="66"/>
                  </a:lnTo>
                  <a:lnTo>
                    <a:pt x="295" y="87"/>
                  </a:lnTo>
                  <a:lnTo>
                    <a:pt x="316" y="66"/>
                  </a:lnTo>
                  <a:lnTo>
                    <a:pt x="295" y="66"/>
                  </a:lnTo>
                  <a:lnTo>
                    <a:pt x="295" y="46"/>
                  </a:lnTo>
                  <a:lnTo>
                    <a:pt x="275" y="26"/>
                  </a:lnTo>
                  <a:lnTo>
                    <a:pt x="254"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0"/>
            <p:cNvSpPr/>
            <p:nvPr/>
          </p:nvSpPr>
          <p:spPr>
            <a:xfrm>
              <a:off x="2243778" y="2452653"/>
              <a:ext cx="25271" cy="17365"/>
            </a:xfrm>
            <a:custGeom>
              <a:rect b="b" l="l" r="r" t="t"/>
              <a:pathLst>
                <a:path extrusionOk="0" h="235" w="342">
                  <a:moveTo>
                    <a:pt x="174" y="0"/>
                  </a:moveTo>
                  <a:lnTo>
                    <a:pt x="174" y="21"/>
                  </a:lnTo>
                  <a:lnTo>
                    <a:pt x="174" y="46"/>
                  </a:lnTo>
                  <a:lnTo>
                    <a:pt x="174" y="87"/>
                  </a:lnTo>
                  <a:cubicBezTo>
                    <a:pt x="174" y="87"/>
                    <a:pt x="174" y="107"/>
                    <a:pt x="148" y="107"/>
                  </a:cubicBezTo>
                  <a:lnTo>
                    <a:pt x="148" y="127"/>
                  </a:lnTo>
                  <a:lnTo>
                    <a:pt x="148" y="148"/>
                  </a:lnTo>
                  <a:lnTo>
                    <a:pt x="148" y="194"/>
                  </a:lnTo>
                  <a:lnTo>
                    <a:pt x="128" y="194"/>
                  </a:lnTo>
                  <a:lnTo>
                    <a:pt x="108" y="214"/>
                  </a:lnTo>
                  <a:lnTo>
                    <a:pt x="87" y="214"/>
                  </a:lnTo>
                  <a:lnTo>
                    <a:pt x="87" y="194"/>
                  </a:lnTo>
                  <a:lnTo>
                    <a:pt x="67" y="173"/>
                  </a:lnTo>
                  <a:lnTo>
                    <a:pt x="87" y="173"/>
                  </a:lnTo>
                  <a:cubicBezTo>
                    <a:pt x="67" y="173"/>
                    <a:pt x="67" y="173"/>
                    <a:pt x="67" y="148"/>
                  </a:cubicBezTo>
                  <a:lnTo>
                    <a:pt x="67" y="127"/>
                  </a:lnTo>
                  <a:lnTo>
                    <a:pt x="47" y="127"/>
                  </a:lnTo>
                  <a:lnTo>
                    <a:pt x="47" y="87"/>
                  </a:lnTo>
                  <a:cubicBezTo>
                    <a:pt x="21" y="66"/>
                    <a:pt x="21" y="46"/>
                    <a:pt x="21" y="46"/>
                  </a:cubicBezTo>
                  <a:lnTo>
                    <a:pt x="1" y="21"/>
                  </a:lnTo>
                  <a:lnTo>
                    <a:pt x="1" y="46"/>
                  </a:lnTo>
                  <a:lnTo>
                    <a:pt x="1" y="87"/>
                  </a:lnTo>
                  <a:lnTo>
                    <a:pt x="21" y="107"/>
                  </a:lnTo>
                  <a:lnTo>
                    <a:pt x="21" y="127"/>
                  </a:lnTo>
                  <a:lnTo>
                    <a:pt x="21" y="148"/>
                  </a:lnTo>
                  <a:cubicBezTo>
                    <a:pt x="47" y="173"/>
                    <a:pt x="47" y="173"/>
                    <a:pt x="47" y="194"/>
                  </a:cubicBezTo>
                  <a:lnTo>
                    <a:pt x="67" y="214"/>
                  </a:lnTo>
                  <a:cubicBezTo>
                    <a:pt x="67" y="234"/>
                    <a:pt x="87" y="234"/>
                    <a:pt x="87" y="234"/>
                  </a:cubicBezTo>
                  <a:lnTo>
                    <a:pt x="128" y="234"/>
                  </a:lnTo>
                  <a:lnTo>
                    <a:pt x="148" y="214"/>
                  </a:lnTo>
                  <a:lnTo>
                    <a:pt x="174" y="194"/>
                  </a:lnTo>
                  <a:lnTo>
                    <a:pt x="174" y="173"/>
                  </a:lnTo>
                  <a:cubicBezTo>
                    <a:pt x="174" y="173"/>
                    <a:pt x="174" y="148"/>
                    <a:pt x="194" y="148"/>
                  </a:cubicBezTo>
                  <a:lnTo>
                    <a:pt x="194" y="127"/>
                  </a:lnTo>
                  <a:lnTo>
                    <a:pt x="194" y="87"/>
                  </a:lnTo>
                  <a:lnTo>
                    <a:pt x="214" y="87"/>
                  </a:lnTo>
                  <a:cubicBezTo>
                    <a:pt x="214" y="107"/>
                    <a:pt x="235" y="107"/>
                    <a:pt x="235" y="127"/>
                  </a:cubicBezTo>
                  <a:lnTo>
                    <a:pt x="255" y="148"/>
                  </a:lnTo>
                  <a:lnTo>
                    <a:pt x="301" y="148"/>
                  </a:lnTo>
                  <a:lnTo>
                    <a:pt x="321" y="127"/>
                  </a:lnTo>
                  <a:lnTo>
                    <a:pt x="342" y="107"/>
                  </a:lnTo>
                  <a:lnTo>
                    <a:pt x="342" y="87"/>
                  </a:lnTo>
                  <a:lnTo>
                    <a:pt x="342" y="66"/>
                  </a:lnTo>
                  <a:lnTo>
                    <a:pt x="342" y="46"/>
                  </a:lnTo>
                  <a:cubicBezTo>
                    <a:pt x="321" y="46"/>
                    <a:pt x="321" y="66"/>
                    <a:pt x="321" y="66"/>
                  </a:cubicBezTo>
                  <a:lnTo>
                    <a:pt x="321" y="87"/>
                  </a:lnTo>
                  <a:cubicBezTo>
                    <a:pt x="321" y="87"/>
                    <a:pt x="321" y="107"/>
                    <a:pt x="301" y="107"/>
                  </a:cubicBezTo>
                  <a:lnTo>
                    <a:pt x="301" y="127"/>
                  </a:lnTo>
                  <a:lnTo>
                    <a:pt x="276" y="107"/>
                  </a:lnTo>
                  <a:cubicBezTo>
                    <a:pt x="255" y="107"/>
                    <a:pt x="255" y="107"/>
                    <a:pt x="255" y="87"/>
                  </a:cubicBezTo>
                  <a:cubicBezTo>
                    <a:pt x="235" y="87"/>
                    <a:pt x="214" y="66"/>
                    <a:pt x="214" y="46"/>
                  </a:cubicBezTo>
                  <a:lnTo>
                    <a:pt x="214" y="21"/>
                  </a:lnTo>
                  <a:lnTo>
                    <a:pt x="194" y="21"/>
                  </a:lnTo>
                  <a:lnTo>
                    <a:pt x="194"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0"/>
            <p:cNvSpPr/>
            <p:nvPr/>
          </p:nvSpPr>
          <p:spPr>
            <a:xfrm>
              <a:off x="2253236" y="2463515"/>
              <a:ext cx="23719" cy="20764"/>
            </a:xfrm>
            <a:custGeom>
              <a:rect b="b" l="l" r="r" t="t"/>
              <a:pathLst>
                <a:path extrusionOk="0" h="281" w="321">
                  <a:moveTo>
                    <a:pt x="193" y="1"/>
                  </a:moveTo>
                  <a:lnTo>
                    <a:pt x="173" y="26"/>
                  </a:lnTo>
                  <a:lnTo>
                    <a:pt x="173" y="47"/>
                  </a:lnTo>
                  <a:lnTo>
                    <a:pt x="173" y="67"/>
                  </a:lnTo>
                  <a:lnTo>
                    <a:pt x="173" y="108"/>
                  </a:lnTo>
                  <a:lnTo>
                    <a:pt x="173" y="153"/>
                  </a:lnTo>
                  <a:lnTo>
                    <a:pt x="173" y="194"/>
                  </a:lnTo>
                  <a:lnTo>
                    <a:pt x="148" y="214"/>
                  </a:lnTo>
                  <a:lnTo>
                    <a:pt x="148" y="235"/>
                  </a:lnTo>
                  <a:lnTo>
                    <a:pt x="66" y="235"/>
                  </a:lnTo>
                  <a:lnTo>
                    <a:pt x="66" y="214"/>
                  </a:lnTo>
                  <a:lnTo>
                    <a:pt x="66" y="194"/>
                  </a:lnTo>
                  <a:lnTo>
                    <a:pt x="46" y="174"/>
                  </a:lnTo>
                  <a:lnTo>
                    <a:pt x="46" y="153"/>
                  </a:lnTo>
                  <a:cubicBezTo>
                    <a:pt x="46" y="128"/>
                    <a:pt x="20" y="108"/>
                    <a:pt x="20" y="108"/>
                  </a:cubicBezTo>
                  <a:lnTo>
                    <a:pt x="0" y="87"/>
                  </a:lnTo>
                  <a:lnTo>
                    <a:pt x="0" y="108"/>
                  </a:lnTo>
                  <a:cubicBezTo>
                    <a:pt x="0" y="128"/>
                    <a:pt x="0" y="153"/>
                    <a:pt x="20" y="174"/>
                  </a:cubicBezTo>
                  <a:lnTo>
                    <a:pt x="20" y="194"/>
                  </a:lnTo>
                  <a:lnTo>
                    <a:pt x="20" y="214"/>
                  </a:lnTo>
                  <a:cubicBezTo>
                    <a:pt x="46" y="214"/>
                    <a:pt x="46" y="235"/>
                    <a:pt x="46" y="235"/>
                  </a:cubicBezTo>
                  <a:lnTo>
                    <a:pt x="46" y="255"/>
                  </a:lnTo>
                  <a:lnTo>
                    <a:pt x="66" y="255"/>
                  </a:lnTo>
                  <a:lnTo>
                    <a:pt x="66" y="281"/>
                  </a:lnTo>
                  <a:lnTo>
                    <a:pt x="127" y="281"/>
                  </a:lnTo>
                  <a:lnTo>
                    <a:pt x="148" y="255"/>
                  </a:lnTo>
                  <a:lnTo>
                    <a:pt x="173" y="235"/>
                  </a:lnTo>
                  <a:lnTo>
                    <a:pt x="193" y="214"/>
                  </a:lnTo>
                  <a:lnTo>
                    <a:pt x="193" y="194"/>
                  </a:lnTo>
                  <a:lnTo>
                    <a:pt x="193" y="174"/>
                  </a:lnTo>
                  <a:lnTo>
                    <a:pt x="193" y="153"/>
                  </a:lnTo>
                  <a:lnTo>
                    <a:pt x="214" y="128"/>
                  </a:lnTo>
                  <a:lnTo>
                    <a:pt x="214" y="108"/>
                  </a:lnTo>
                  <a:lnTo>
                    <a:pt x="214" y="87"/>
                  </a:lnTo>
                  <a:cubicBezTo>
                    <a:pt x="214" y="87"/>
                    <a:pt x="214" y="108"/>
                    <a:pt x="234" y="108"/>
                  </a:cubicBezTo>
                  <a:lnTo>
                    <a:pt x="254" y="128"/>
                  </a:lnTo>
                  <a:lnTo>
                    <a:pt x="275" y="128"/>
                  </a:lnTo>
                  <a:cubicBezTo>
                    <a:pt x="275" y="128"/>
                    <a:pt x="275" y="153"/>
                    <a:pt x="300" y="153"/>
                  </a:cubicBezTo>
                  <a:lnTo>
                    <a:pt x="320" y="128"/>
                  </a:lnTo>
                  <a:cubicBezTo>
                    <a:pt x="320" y="128"/>
                    <a:pt x="320" y="108"/>
                    <a:pt x="300" y="108"/>
                  </a:cubicBezTo>
                  <a:lnTo>
                    <a:pt x="275" y="108"/>
                  </a:lnTo>
                  <a:lnTo>
                    <a:pt x="254" y="87"/>
                  </a:lnTo>
                  <a:cubicBezTo>
                    <a:pt x="254" y="87"/>
                    <a:pt x="234" y="87"/>
                    <a:pt x="234" y="67"/>
                  </a:cubicBezTo>
                  <a:cubicBezTo>
                    <a:pt x="234" y="67"/>
                    <a:pt x="214" y="67"/>
                    <a:pt x="214" y="47"/>
                  </a:cubicBezTo>
                  <a:cubicBezTo>
                    <a:pt x="214" y="47"/>
                    <a:pt x="214" y="26"/>
                    <a:pt x="193" y="26"/>
                  </a:cubicBezTo>
                  <a:lnTo>
                    <a:pt x="193"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0"/>
            <p:cNvSpPr/>
            <p:nvPr/>
          </p:nvSpPr>
          <p:spPr>
            <a:xfrm>
              <a:off x="2250207" y="2469943"/>
              <a:ext cx="4581" cy="12488"/>
            </a:xfrm>
            <a:custGeom>
              <a:rect b="b" l="l" r="r" t="t"/>
              <a:pathLst>
                <a:path extrusionOk="0" h="169" w="62">
                  <a:moveTo>
                    <a:pt x="41" y="0"/>
                  </a:moveTo>
                  <a:lnTo>
                    <a:pt x="41" y="21"/>
                  </a:lnTo>
                  <a:lnTo>
                    <a:pt x="41" y="66"/>
                  </a:lnTo>
                  <a:cubicBezTo>
                    <a:pt x="41" y="87"/>
                    <a:pt x="21" y="107"/>
                    <a:pt x="21" y="107"/>
                  </a:cubicBezTo>
                  <a:lnTo>
                    <a:pt x="21" y="148"/>
                  </a:lnTo>
                  <a:lnTo>
                    <a:pt x="0" y="148"/>
                  </a:lnTo>
                  <a:lnTo>
                    <a:pt x="0" y="168"/>
                  </a:lnTo>
                  <a:lnTo>
                    <a:pt x="41" y="168"/>
                  </a:lnTo>
                  <a:lnTo>
                    <a:pt x="41" y="148"/>
                  </a:lnTo>
                  <a:lnTo>
                    <a:pt x="41" y="127"/>
                  </a:lnTo>
                  <a:cubicBezTo>
                    <a:pt x="61" y="127"/>
                    <a:pt x="61" y="107"/>
                    <a:pt x="61" y="107"/>
                  </a:cubicBezTo>
                  <a:lnTo>
                    <a:pt x="61" y="66"/>
                  </a:lnTo>
                  <a:lnTo>
                    <a:pt x="61" y="21"/>
                  </a:lnTo>
                  <a:lnTo>
                    <a:pt x="6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0"/>
            <p:cNvSpPr/>
            <p:nvPr/>
          </p:nvSpPr>
          <p:spPr>
            <a:xfrm>
              <a:off x="2251684" y="2479327"/>
              <a:ext cx="29779" cy="20394"/>
            </a:xfrm>
            <a:custGeom>
              <a:rect b="b" l="l" r="r" t="t"/>
              <a:pathLst>
                <a:path extrusionOk="0" h="276" w="403">
                  <a:moveTo>
                    <a:pt x="341" y="0"/>
                  </a:moveTo>
                  <a:cubicBezTo>
                    <a:pt x="321" y="21"/>
                    <a:pt x="321" y="21"/>
                    <a:pt x="321" y="41"/>
                  </a:cubicBezTo>
                  <a:lnTo>
                    <a:pt x="321" y="87"/>
                  </a:lnTo>
                  <a:lnTo>
                    <a:pt x="321" y="128"/>
                  </a:lnTo>
                  <a:lnTo>
                    <a:pt x="321" y="168"/>
                  </a:lnTo>
                  <a:lnTo>
                    <a:pt x="321" y="214"/>
                  </a:lnTo>
                  <a:lnTo>
                    <a:pt x="296" y="234"/>
                  </a:lnTo>
                  <a:lnTo>
                    <a:pt x="296" y="255"/>
                  </a:lnTo>
                  <a:lnTo>
                    <a:pt x="255" y="255"/>
                  </a:lnTo>
                  <a:lnTo>
                    <a:pt x="255" y="234"/>
                  </a:lnTo>
                  <a:lnTo>
                    <a:pt x="235" y="234"/>
                  </a:lnTo>
                  <a:lnTo>
                    <a:pt x="235" y="214"/>
                  </a:lnTo>
                  <a:lnTo>
                    <a:pt x="214" y="194"/>
                  </a:lnTo>
                  <a:cubicBezTo>
                    <a:pt x="194" y="168"/>
                    <a:pt x="194" y="148"/>
                    <a:pt x="169" y="128"/>
                  </a:cubicBezTo>
                  <a:lnTo>
                    <a:pt x="169" y="107"/>
                  </a:lnTo>
                  <a:lnTo>
                    <a:pt x="148" y="87"/>
                  </a:lnTo>
                  <a:lnTo>
                    <a:pt x="128" y="87"/>
                  </a:lnTo>
                  <a:lnTo>
                    <a:pt x="128" y="107"/>
                  </a:lnTo>
                  <a:cubicBezTo>
                    <a:pt x="128" y="128"/>
                    <a:pt x="128" y="128"/>
                    <a:pt x="107" y="148"/>
                  </a:cubicBezTo>
                  <a:lnTo>
                    <a:pt x="107" y="168"/>
                  </a:lnTo>
                  <a:lnTo>
                    <a:pt x="107" y="194"/>
                  </a:lnTo>
                  <a:lnTo>
                    <a:pt x="87" y="214"/>
                  </a:lnTo>
                  <a:lnTo>
                    <a:pt x="67" y="234"/>
                  </a:lnTo>
                  <a:lnTo>
                    <a:pt x="1" y="234"/>
                  </a:lnTo>
                  <a:lnTo>
                    <a:pt x="21" y="255"/>
                  </a:lnTo>
                  <a:lnTo>
                    <a:pt x="41" y="255"/>
                  </a:lnTo>
                  <a:cubicBezTo>
                    <a:pt x="41" y="262"/>
                    <a:pt x="44" y="264"/>
                    <a:pt x="48" y="264"/>
                  </a:cubicBezTo>
                  <a:cubicBezTo>
                    <a:pt x="55" y="264"/>
                    <a:pt x="67" y="255"/>
                    <a:pt x="67" y="255"/>
                  </a:cubicBezTo>
                  <a:cubicBezTo>
                    <a:pt x="87" y="255"/>
                    <a:pt x="87" y="234"/>
                    <a:pt x="107" y="234"/>
                  </a:cubicBezTo>
                  <a:lnTo>
                    <a:pt x="128" y="214"/>
                  </a:lnTo>
                  <a:lnTo>
                    <a:pt x="128" y="194"/>
                  </a:lnTo>
                  <a:cubicBezTo>
                    <a:pt x="148" y="168"/>
                    <a:pt x="148" y="148"/>
                    <a:pt x="148" y="148"/>
                  </a:cubicBezTo>
                  <a:lnTo>
                    <a:pt x="169" y="168"/>
                  </a:lnTo>
                  <a:lnTo>
                    <a:pt x="169" y="194"/>
                  </a:lnTo>
                  <a:lnTo>
                    <a:pt x="194" y="214"/>
                  </a:lnTo>
                  <a:lnTo>
                    <a:pt x="194" y="234"/>
                  </a:lnTo>
                  <a:lnTo>
                    <a:pt x="214" y="255"/>
                  </a:lnTo>
                  <a:lnTo>
                    <a:pt x="235" y="255"/>
                  </a:lnTo>
                  <a:lnTo>
                    <a:pt x="235" y="275"/>
                  </a:lnTo>
                  <a:lnTo>
                    <a:pt x="321" y="275"/>
                  </a:lnTo>
                  <a:lnTo>
                    <a:pt x="321" y="255"/>
                  </a:lnTo>
                  <a:lnTo>
                    <a:pt x="341" y="234"/>
                  </a:lnTo>
                  <a:lnTo>
                    <a:pt x="341" y="214"/>
                  </a:lnTo>
                  <a:lnTo>
                    <a:pt x="362" y="194"/>
                  </a:lnTo>
                  <a:lnTo>
                    <a:pt x="362" y="168"/>
                  </a:lnTo>
                  <a:lnTo>
                    <a:pt x="362" y="128"/>
                  </a:lnTo>
                  <a:lnTo>
                    <a:pt x="362" y="67"/>
                  </a:lnTo>
                  <a:cubicBezTo>
                    <a:pt x="362" y="87"/>
                    <a:pt x="382" y="87"/>
                    <a:pt x="382" y="107"/>
                  </a:cubicBezTo>
                  <a:lnTo>
                    <a:pt x="403" y="87"/>
                  </a:lnTo>
                  <a:lnTo>
                    <a:pt x="403" y="67"/>
                  </a:lnTo>
                  <a:lnTo>
                    <a:pt x="382" y="67"/>
                  </a:lnTo>
                  <a:cubicBezTo>
                    <a:pt x="382" y="41"/>
                    <a:pt x="362" y="41"/>
                    <a:pt x="362" y="21"/>
                  </a:cubicBezTo>
                  <a:lnTo>
                    <a:pt x="34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0"/>
            <p:cNvSpPr/>
            <p:nvPr/>
          </p:nvSpPr>
          <p:spPr>
            <a:xfrm>
              <a:off x="2254714" y="2501126"/>
              <a:ext cx="31626" cy="18030"/>
            </a:xfrm>
            <a:custGeom>
              <a:rect b="b" l="l" r="r" t="t"/>
              <a:pathLst>
                <a:path extrusionOk="0" h="244" w="428">
                  <a:moveTo>
                    <a:pt x="26" y="0"/>
                  </a:moveTo>
                  <a:cubicBezTo>
                    <a:pt x="0" y="0"/>
                    <a:pt x="0" y="0"/>
                    <a:pt x="0" y="26"/>
                  </a:cubicBezTo>
                  <a:lnTo>
                    <a:pt x="0" y="67"/>
                  </a:lnTo>
                  <a:cubicBezTo>
                    <a:pt x="0" y="87"/>
                    <a:pt x="26" y="87"/>
                    <a:pt x="26" y="107"/>
                  </a:cubicBezTo>
                  <a:lnTo>
                    <a:pt x="26" y="128"/>
                  </a:lnTo>
                  <a:cubicBezTo>
                    <a:pt x="26" y="128"/>
                    <a:pt x="26" y="153"/>
                    <a:pt x="46" y="153"/>
                  </a:cubicBezTo>
                  <a:cubicBezTo>
                    <a:pt x="46" y="173"/>
                    <a:pt x="66" y="194"/>
                    <a:pt x="66" y="214"/>
                  </a:cubicBezTo>
                  <a:cubicBezTo>
                    <a:pt x="87" y="214"/>
                    <a:pt x="87" y="234"/>
                    <a:pt x="87" y="234"/>
                  </a:cubicBezTo>
                  <a:lnTo>
                    <a:pt x="128" y="234"/>
                  </a:lnTo>
                  <a:cubicBezTo>
                    <a:pt x="136" y="241"/>
                    <a:pt x="144" y="243"/>
                    <a:pt x="151" y="243"/>
                  </a:cubicBezTo>
                  <a:cubicBezTo>
                    <a:pt x="167" y="243"/>
                    <a:pt x="180" y="234"/>
                    <a:pt x="194" y="234"/>
                  </a:cubicBezTo>
                  <a:cubicBezTo>
                    <a:pt x="214" y="214"/>
                    <a:pt x="214" y="194"/>
                    <a:pt x="234" y="173"/>
                  </a:cubicBezTo>
                  <a:lnTo>
                    <a:pt x="234" y="153"/>
                  </a:lnTo>
                  <a:lnTo>
                    <a:pt x="234" y="128"/>
                  </a:lnTo>
                  <a:lnTo>
                    <a:pt x="255" y="107"/>
                  </a:lnTo>
                  <a:lnTo>
                    <a:pt x="255" y="87"/>
                  </a:lnTo>
                  <a:cubicBezTo>
                    <a:pt x="255" y="87"/>
                    <a:pt x="280" y="107"/>
                    <a:pt x="280" y="128"/>
                  </a:cubicBezTo>
                  <a:lnTo>
                    <a:pt x="300" y="128"/>
                  </a:lnTo>
                  <a:lnTo>
                    <a:pt x="321" y="153"/>
                  </a:lnTo>
                  <a:lnTo>
                    <a:pt x="382" y="153"/>
                  </a:lnTo>
                  <a:lnTo>
                    <a:pt x="407" y="128"/>
                  </a:lnTo>
                  <a:lnTo>
                    <a:pt x="428" y="107"/>
                  </a:lnTo>
                  <a:lnTo>
                    <a:pt x="428" y="87"/>
                  </a:lnTo>
                  <a:lnTo>
                    <a:pt x="428" y="67"/>
                  </a:lnTo>
                  <a:lnTo>
                    <a:pt x="428" y="46"/>
                  </a:lnTo>
                  <a:lnTo>
                    <a:pt x="428" y="0"/>
                  </a:lnTo>
                  <a:lnTo>
                    <a:pt x="407" y="0"/>
                  </a:lnTo>
                  <a:lnTo>
                    <a:pt x="407" y="67"/>
                  </a:lnTo>
                  <a:lnTo>
                    <a:pt x="407" y="87"/>
                  </a:lnTo>
                  <a:lnTo>
                    <a:pt x="382" y="107"/>
                  </a:lnTo>
                  <a:lnTo>
                    <a:pt x="382" y="128"/>
                  </a:lnTo>
                  <a:lnTo>
                    <a:pt x="341" y="128"/>
                  </a:lnTo>
                  <a:cubicBezTo>
                    <a:pt x="341" y="128"/>
                    <a:pt x="341" y="107"/>
                    <a:pt x="321" y="107"/>
                  </a:cubicBezTo>
                  <a:lnTo>
                    <a:pt x="300" y="87"/>
                  </a:lnTo>
                  <a:lnTo>
                    <a:pt x="280" y="67"/>
                  </a:lnTo>
                  <a:lnTo>
                    <a:pt x="255" y="46"/>
                  </a:lnTo>
                  <a:lnTo>
                    <a:pt x="255" y="26"/>
                  </a:lnTo>
                  <a:lnTo>
                    <a:pt x="234" y="0"/>
                  </a:lnTo>
                  <a:lnTo>
                    <a:pt x="234" y="26"/>
                  </a:lnTo>
                  <a:lnTo>
                    <a:pt x="214" y="26"/>
                  </a:lnTo>
                  <a:lnTo>
                    <a:pt x="214" y="46"/>
                  </a:lnTo>
                  <a:lnTo>
                    <a:pt x="234" y="46"/>
                  </a:lnTo>
                  <a:lnTo>
                    <a:pt x="234" y="67"/>
                  </a:lnTo>
                  <a:cubicBezTo>
                    <a:pt x="214" y="67"/>
                    <a:pt x="214" y="87"/>
                    <a:pt x="214" y="87"/>
                  </a:cubicBezTo>
                  <a:lnTo>
                    <a:pt x="214" y="107"/>
                  </a:lnTo>
                  <a:lnTo>
                    <a:pt x="214" y="128"/>
                  </a:lnTo>
                  <a:cubicBezTo>
                    <a:pt x="214" y="153"/>
                    <a:pt x="194" y="173"/>
                    <a:pt x="194" y="173"/>
                  </a:cubicBezTo>
                  <a:lnTo>
                    <a:pt x="173" y="194"/>
                  </a:lnTo>
                  <a:lnTo>
                    <a:pt x="173" y="214"/>
                  </a:lnTo>
                  <a:lnTo>
                    <a:pt x="107" y="214"/>
                  </a:lnTo>
                  <a:lnTo>
                    <a:pt x="87" y="194"/>
                  </a:lnTo>
                  <a:cubicBezTo>
                    <a:pt x="87" y="173"/>
                    <a:pt x="66" y="173"/>
                    <a:pt x="66" y="153"/>
                  </a:cubicBezTo>
                  <a:cubicBezTo>
                    <a:pt x="66" y="128"/>
                    <a:pt x="46" y="128"/>
                    <a:pt x="46" y="107"/>
                  </a:cubicBezTo>
                  <a:lnTo>
                    <a:pt x="46" y="87"/>
                  </a:lnTo>
                  <a:lnTo>
                    <a:pt x="46" y="67"/>
                  </a:lnTo>
                  <a:cubicBezTo>
                    <a:pt x="46" y="46"/>
                    <a:pt x="46" y="26"/>
                    <a:pt x="26" y="26"/>
                  </a:cubicBezTo>
                  <a:lnTo>
                    <a:pt x="26"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0"/>
            <p:cNvSpPr/>
            <p:nvPr/>
          </p:nvSpPr>
          <p:spPr>
            <a:xfrm>
              <a:off x="2259591" y="2515387"/>
              <a:ext cx="34656" cy="20394"/>
            </a:xfrm>
            <a:custGeom>
              <a:rect b="b" l="l" r="r" t="t"/>
              <a:pathLst>
                <a:path extrusionOk="0" h="276" w="469">
                  <a:moveTo>
                    <a:pt x="296" y="1"/>
                  </a:moveTo>
                  <a:lnTo>
                    <a:pt x="296" y="21"/>
                  </a:lnTo>
                  <a:cubicBezTo>
                    <a:pt x="296" y="41"/>
                    <a:pt x="275" y="41"/>
                    <a:pt x="275" y="62"/>
                  </a:cubicBezTo>
                  <a:lnTo>
                    <a:pt x="275" y="87"/>
                  </a:lnTo>
                  <a:lnTo>
                    <a:pt x="275" y="189"/>
                  </a:lnTo>
                  <a:lnTo>
                    <a:pt x="255" y="189"/>
                  </a:lnTo>
                  <a:lnTo>
                    <a:pt x="255" y="214"/>
                  </a:lnTo>
                  <a:cubicBezTo>
                    <a:pt x="234" y="214"/>
                    <a:pt x="234" y="235"/>
                    <a:pt x="214" y="235"/>
                  </a:cubicBezTo>
                  <a:lnTo>
                    <a:pt x="168" y="235"/>
                  </a:lnTo>
                  <a:cubicBezTo>
                    <a:pt x="148" y="214"/>
                    <a:pt x="128" y="169"/>
                    <a:pt x="107" y="148"/>
                  </a:cubicBezTo>
                  <a:cubicBezTo>
                    <a:pt x="107" y="148"/>
                    <a:pt x="87" y="128"/>
                    <a:pt x="87" y="108"/>
                  </a:cubicBezTo>
                  <a:lnTo>
                    <a:pt x="87" y="87"/>
                  </a:lnTo>
                  <a:lnTo>
                    <a:pt x="62" y="87"/>
                  </a:lnTo>
                  <a:lnTo>
                    <a:pt x="62" y="128"/>
                  </a:lnTo>
                  <a:cubicBezTo>
                    <a:pt x="41" y="128"/>
                    <a:pt x="41" y="148"/>
                    <a:pt x="41" y="148"/>
                  </a:cubicBezTo>
                  <a:cubicBezTo>
                    <a:pt x="41" y="169"/>
                    <a:pt x="21" y="189"/>
                    <a:pt x="21" y="214"/>
                  </a:cubicBezTo>
                  <a:cubicBezTo>
                    <a:pt x="0" y="235"/>
                    <a:pt x="0" y="235"/>
                    <a:pt x="0" y="255"/>
                  </a:cubicBezTo>
                  <a:lnTo>
                    <a:pt x="0" y="275"/>
                  </a:lnTo>
                  <a:lnTo>
                    <a:pt x="21" y="275"/>
                  </a:lnTo>
                  <a:cubicBezTo>
                    <a:pt x="21" y="255"/>
                    <a:pt x="41" y="235"/>
                    <a:pt x="62" y="214"/>
                  </a:cubicBezTo>
                  <a:cubicBezTo>
                    <a:pt x="62" y="189"/>
                    <a:pt x="62" y="169"/>
                    <a:pt x="87" y="148"/>
                  </a:cubicBezTo>
                  <a:cubicBezTo>
                    <a:pt x="87" y="169"/>
                    <a:pt x="107" y="189"/>
                    <a:pt x="107" y="214"/>
                  </a:cubicBezTo>
                  <a:lnTo>
                    <a:pt x="128" y="235"/>
                  </a:lnTo>
                  <a:lnTo>
                    <a:pt x="148" y="235"/>
                  </a:lnTo>
                  <a:lnTo>
                    <a:pt x="148" y="255"/>
                  </a:lnTo>
                  <a:cubicBezTo>
                    <a:pt x="158" y="265"/>
                    <a:pt x="168" y="270"/>
                    <a:pt x="179" y="270"/>
                  </a:cubicBezTo>
                  <a:cubicBezTo>
                    <a:pt x="190" y="270"/>
                    <a:pt x="201" y="265"/>
                    <a:pt x="214" y="255"/>
                  </a:cubicBezTo>
                  <a:lnTo>
                    <a:pt x="255" y="255"/>
                  </a:lnTo>
                  <a:lnTo>
                    <a:pt x="255" y="235"/>
                  </a:lnTo>
                  <a:lnTo>
                    <a:pt x="275" y="235"/>
                  </a:lnTo>
                  <a:lnTo>
                    <a:pt x="275" y="214"/>
                  </a:lnTo>
                  <a:lnTo>
                    <a:pt x="296" y="214"/>
                  </a:lnTo>
                  <a:lnTo>
                    <a:pt x="296" y="189"/>
                  </a:lnTo>
                  <a:cubicBezTo>
                    <a:pt x="296" y="169"/>
                    <a:pt x="296" y="169"/>
                    <a:pt x="316" y="148"/>
                  </a:cubicBezTo>
                  <a:lnTo>
                    <a:pt x="316" y="128"/>
                  </a:lnTo>
                  <a:lnTo>
                    <a:pt x="316" y="108"/>
                  </a:lnTo>
                  <a:lnTo>
                    <a:pt x="316" y="87"/>
                  </a:lnTo>
                  <a:cubicBezTo>
                    <a:pt x="316" y="108"/>
                    <a:pt x="341" y="108"/>
                    <a:pt x="341" y="128"/>
                  </a:cubicBezTo>
                  <a:lnTo>
                    <a:pt x="362" y="148"/>
                  </a:lnTo>
                  <a:lnTo>
                    <a:pt x="382" y="169"/>
                  </a:lnTo>
                  <a:lnTo>
                    <a:pt x="443" y="169"/>
                  </a:lnTo>
                  <a:lnTo>
                    <a:pt x="468" y="148"/>
                  </a:lnTo>
                  <a:lnTo>
                    <a:pt x="443" y="128"/>
                  </a:lnTo>
                  <a:lnTo>
                    <a:pt x="423" y="128"/>
                  </a:lnTo>
                  <a:lnTo>
                    <a:pt x="423" y="148"/>
                  </a:lnTo>
                  <a:lnTo>
                    <a:pt x="402" y="148"/>
                  </a:lnTo>
                  <a:lnTo>
                    <a:pt x="382" y="128"/>
                  </a:lnTo>
                  <a:lnTo>
                    <a:pt x="362" y="108"/>
                  </a:lnTo>
                  <a:cubicBezTo>
                    <a:pt x="362" y="108"/>
                    <a:pt x="362" y="87"/>
                    <a:pt x="341" y="87"/>
                  </a:cubicBezTo>
                  <a:cubicBezTo>
                    <a:pt x="341" y="62"/>
                    <a:pt x="341" y="41"/>
                    <a:pt x="316" y="21"/>
                  </a:cubicBezTo>
                  <a:lnTo>
                    <a:pt x="316"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0"/>
            <p:cNvSpPr/>
            <p:nvPr/>
          </p:nvSpPr>
          <p:spPr>
            <a:xfrm>
              <a:off x="2261069" y="2531200"/>
              <a:ext cx="34656" cy="23350"/>
            </a:xfrm>
            <a:custGeom>
              <a:rect b="b" l="l" r="r" t="t"/>
              <a:pathLst>
                <a:path extrusionOk="0" h="316" w="469">
                  <a:moveTo>
                    <a:pt x="448" y="0"/>
                  </a:moveTo>
                  <a:cubicBezTo>
                    <a:pt x="448" y="0"/>
                    <a:pt x="423" y="0"/>
                    <a:pt x="423" y="21"/>
                  </a:cubicBezTo>
                  <a:lnTo>
                    <a:pt x="423" y="41"/>
                  </a:lnTo>
                  <a:lnTo>
                    <a:pt x="423" y="82"/>
                  </a:lnTo>
                  <a:lnTo>
                    <a:pt x="423" y="128"/>
                  </a:lnTo>
                  <a:lnTo>
                    <a:pt x="423" y="148"/>
                  </a:lnTo>
                  <a:cubicBezTo>
                    <a:pt x="423" y="168"/>
                    <a:pt x="403" y="168"/>
                    <a:pt x="403" y="189"/>
                  </a:cubicBezTo>
                  <a:lnTo>
                    <a:pt x="382" y="209"/>
                  </a:lnTo>
                  <a:lnTo>
                    <a:pt x="342" y="209"/>
                  </a:lnTo>
                  <a:lnTo>
                    <a:pt x="321" y="189"/>
                  </a:lnTo>
                  <a:cubicBezTo>
                    <a:pt x="321" y="189"/>
                    <a:pt x="321" y="168"/>
                    <a:pt x="296" y="168"/>
                  </a:cubicBezTo>
                  <a:cubicBezTo>
                    <a:pt x="296" y="148"/>
                    <a:pt x="276" y="148"/>
                    <a:pt x="276" y="128"/>
                  </a:cubicBezTo>
                  <a:lnTo>
                    <a:pt x="276" y="102"/>
                  </a:lnTo>
                  <a:cubicBezTo>
                    <a:pt x="255" y="82"/>
                    <a:pt x="255" y="82"/>
                    <a:pt x="255" y="61"/>
                  </a:cubicBezTo>
                  <a:lnTo>
                    <a:pt x="235" y="61"/>
                  </a:lnTo>
                  <a:lnTo>
                    <a:pt x="235" y="82"/>
                  </a:lnTo>
                  <a:lnTo>
                    <a:pt x="235" y="102"/>
                  </a:lnTo>
                  <a:lnTo>
                    <a:pt x="235" y="148"/>
                  </a:lnTo>
                  <a:cubicBezTo>
                    <a:pt x="214" y="168"/>
                    <a:pt x="214" y="189"/>
                    <a:pt x="214" y="209"/>
                  </a:cubicBezTo>
                  <a:cubicBezTo>
                    <a:pt x="214" y="229"/>
                    <a:pt x="194" y="229"/>
                    <a:pt x="194" y="255"/>
                  </a:cubicBezTo>
                  <a:lnTo>
                    <a:pt x="169" y="275"/>
                  </a:lnTo>
                  <a:lnTo>
                    <a:pt x="169" y="295"/>
                  </a:lnTo>
                  <a:lnTo>
                    <a:pt x="128" y="295"/>
                  </a:lnTo>
                  <a:lnTo>
                    <a:pt x="108" y="275"/>
                  </a:lnTo>
                  <a:cubicBezTo>
                    <a:pt x="87" y="275"/>
                    <a:pt x="87" y="275"/>
                    <a:pt x="67" y="255"/>
                  </a:cubicBezTo>
                  <a:cubicBezTo>
                    <a:pt x="67" y="255"/>
                    <a:pt x="67" y="229"/>
                    <a:pt x="42" y="229"/>
                  </a:cubicBezTo>
                  <a:lnTo>
                    <a:pt x="42" y="189"/>
                  </a:lnTo>
                  <a:cubicBezTo>
                    <a:pt x="42" y="189"/>
                    <a:pt x="21" y="168"/>
                    <a:pt x="21" y="148"/>
                  </a:cubicBezTo>
                  <a:lnTo>
                    <a:pt x="21" y="128"/>
                  </a:lnTo>
                  <a:lnTo>
                    <a:pt x="1" y="102"/>
                  </a:lnTo>
                  <a:lnTo>
                    <a:pt x="1" y="128"/>
                  </a:lnTo>
                  <a:lnTo>
                    <a:pt x="1" y="189"/>
                  </a:lnTo>
                  <a:cubicBezTo>
                    <a:pt x="21" y="209"/>
                    <a:pt x="21" y="229"/>
                    <a:pt x="42" y="255"/>
                  </a:cubicBezTo>
                  <a:cubicBezTo>
                    <a:pt x="42" y="275"/>
                    <a:pt x="42" y="275"/>
                    <a:pt x="67" y="275"/>
                  </a:cubicBezTo>
                  <a:cubicBezTo>
                    <a:pt x="67" y="295"/>
                    <a:pt x="67" y="295"/>
                    <a:pt x="87" y="295"/>
                  </a:cubicBezTo>
                  <a:lnTo>
                    <a:pt x="108" y="316"/>
                  </a:lnTo>
                  <a:lnTo>
                    <a:pt x="169" y="316"/>
                  </a:lnTo>
                  <a:cubicBezTo>
                    <a:pt x="194" y="295"/>
                    <a:pt x="194" y="295"/>
                    <a:pt x="214" y="295"/>
                  </a:cubicBezTo>
                  <a:lnTo>
                    <a:pt x="214" y="255"/>
                  </a:lnTo>
                  <a:cubicBezTo>
                    <a:pt x="235" y="255"/>
                    <a:pt x="235" y="229"/>
                    <a:pt x="235" y="229"/>
                  </a:cubicBezTo>
                  <a:cubicBezTo>
                    <a:pt x="235" y="209"/>
                    <a:pt x="255" y="189"/>
                    <a:pt x="255" y="148"/>
                  </a:cubicBezTo>
                  <a:cubicBezTo>
                    <a:pt x="255" y="148"/>
                    <a:pt x="276" y="168"/>
                    <a:pt x="276" y="189"/>
                  </a:cubicBezTo>
                  <a:cubicBezTo>
                    <a:pt x="276" y="189"/>
                    <a:pt x="296" y="189"/>
                    <a:pt x="296" y="209"/>
                  </a:cubicBezTo>
                  <a:lnTo>
                    <a:pt x="321" y="209"/>
                  </a:lnTo>
                  <a:lnTo>
                    <a:pt x="321" y="229"/>
                  </a:lnTo>
                  <a:lnTo>
                    <a:pt x="403" y="229"/>
                  </a:lnTo>
                  <a:cubicBezTo>
                    <a:pt x="403" y="229"/>
                    <a:pt x="423" y="229"/>
                    <a:pt x="423" y="209"/>
                  </a:cubicBezTo>
                  <a:lnTo>
                    <a:pt x="448" y="189"/>
                  </a:lnTo>
                  <a:lnTo>
                    <a:pt x="448" y="168"/>
                  </a:lnTo>
                  <a:lnTo>
                    <a:pt x="448" y="148"/>
                  </a:lnTo>
                  <a:cubicBezTo>
                    <a:pt x="469" y="148"/>
                    <a:pt x="469" y="128"/>
                    <a:pt x="469" y="128"/>
                  </a:cubicBezTo>
                  <a:lnTo>
                    <a:pt x="469" y="102"/>
                  </a:lnTo>
                  <a:lnTo>
                    <a:pt x="469" y="41"/>
                  </a:lnTo>
                  <a:lnTo>
                    <a:pt x="469" y="21"/>
                  </a:lnTo>
                  <a:cubicBezTo>
                    <a:pt x="469" y="0"/>
                    <a:pt x="448" y="0"/>
                    <a:pt x="44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0"/>
            <p:cNvSpPr/>
            <p:nvPr/>
          </p:nvSpPr>
          <p:spPr>
            <a:xfrm>
              <a:off x="2261069" y="2548121"/>
              <a:ext cx="44040" cy="20764"/>
            </a:xfrm>
            <a:custGeom>
              <a:rect b="b" l="l" r="r" t="t"/>
              <a:pathLst>
                <a:path extrusionOk="0" h="281" w="596">
                  <a:moveTo>
                    <a:pt x="362" y="0"/>
                  </a:moveTo>
                  <a:lnTo>
                    <a:pt x="342" y="26"/>
                  </a:lnTo>
                  <a:lnTo>
                    <a:pt x="342" y="46"/>
                  </a:lnTo>
                  <a:lnTo>
                    <a:pt x="342" y="66"/>
                  </a:lnTo>
                  <a:cubicBezTo>
                    <a:pt x="342" y="87"/>
                    <a:pt x="321" y="87"/>
                    <a:pt x="321" y="107"/>
                  </a:cubicBezTo>
                  <a:cubicBezTo>
                    <a:pt x="321" y="127"/>
                    <a:pt x="321" y="127"/>
                    <a:pt x="296" y="153"/>
                  </a:cubicBezTo>
                  <a:lnTo>
                    <a:pt x="296" y="194"/>
                  </a:lnTo>
                  <a:lnTo>
                    <a:pt x="276" y="214"/>
                  </a:lnTo>
                  <a:cubicBezTo>
                    <a:pt x="255" y="214"/>
                    <a:pt x="255" y="214"/>
                    <a:pt x="255" y="234"/>
                  </a:cubicBezTo>
                  <a:lnTo>
                    <a:pt x="214" y="234"/>
                  </a:lnTo>
                  <a:lnTo>
                    <a:pt x="194" y="214"/>
                  </a:lnTo>
                  <a:lnTo>
                    <a:pt x="169" y="194"/>
                  </a:lnTo>
                  <a:lnTo>
                    <a:pt x="169" y="173"/>
                  </a:lnTo>
                  <a:lnTo>
                    <a:pt x="148" y="153"/>
                  </a:lnTo>
                  <a:cubicBezTo>
                    <a:pt x="148" y="153"/>
                    <a:pt x="128" y="127"/>
                    <a:pt x="128" y="107"/>
                  </a:cubicBezTo>
                  <a:lnTo>
                    <a:pt x="128" y="87"/>
                  </a:lnTo>
                  <a:lnTo>
                    <a:pt x="108" y="87"/>
                  </a:lnTo>
                  <a:lnTo>
                    <a:pt x="108" y="107"/>
                  </a:lnTo>
                  <a:lnTo>
                    <a:pt x="87" y="127"/>
                  </a:lnTo>
                  <a:lnTo>
                    <a:pt x="87" y="153"/>
                  </a:lnTo>
                  <a:lnTo>
                    <a:pt x="87" y="194"/>
                  </a:lnTo>
                  <a:lnTo>
                    <a:pt x="67" y="194"/>
                  </a:lnTo>
                  <a:lnTo>
                    <a:pt x="67" y="214"/>
                  </a:lnTo>
                  <a:lnTo>
                    <a:pt x="67" y="234"/>
                  </a:lnTo>
                  <a:lnTo>
                    <a:pt x="42" y="234"/>
                  </a:lnTo>
                  <a:lnTo>
                    <a:pt x="42" y="255"/>
                  </a:lnTo>
                  <a:lnTo>
                    <a:pt x="21" y="255"/>
                  </a:lnTo>
                  <a:cubicBezTo>
                    <a:pt x="1" y="255"/>
                    <a:pt x="1" y="255"/>
                    <a:pt x="1" y="280"/>
                  </a:cubicBezTo>
                  <a:lnTo>
                    <a:pt x="67" y="280"/>
                  </a:lnTo>
                  <a:lnTo>
                    <a:pt x="67" y="255"/>
                  </a:lnTo>
                  <a:lnTo>
                    <a:pt x="87" y="234"/>
                  </a:lnTo>
                  <a:cubicBezTo>
                    <a:pt x="87" y="214"/>
                    <a:pt x="108" y="214"/>
                    <a:pt x="108" y="194"/>
                  </a:cubicBezTo>
                  <a:lnTo>
                    <a:pt x="108" y="173"/>
                  </a:lnTo>
                  <a:lnTo>
                    <a:pt x="128" y="153"/>
                  </a:lnTo>
                  <a:lnTo>
                    <a:pt x="128" y="194"/>
                  </a:lnTo>
                  <a:cubicBezTo>
                    <a:pt x="148" y="194"/>
                    <a:pt x="148" y="214"/>
                    <a:pt x="148" y="214"/>
                  </a:cubicBezTo>
                  <a:cubicBezTo>
                    <a:pt x="169" y="214"/>
                    <a:pt x="169" y="234"/>
                    <a:pt x="194" y="234"/>
                  </a:cubicBezTo>
                  <a:lnTo>
                    <a:pt x="214" y="255"/>
                  </a:lnTo>
                  <a:lnTo>
                    <a:pt x="255" y="255"/>
                  </a:lnTo>
                  <a:cubicBezTo>
                    <a:pt x="255" y="255"/>
                    <a:pt x="276" y="255"/>
                    <a:pt x="276" y="234"/>
                  </a:cubicBezTo>
                  <a:lnTo>
                    <a:pt x="296" y="214"/>
                  </a:lnTo>
                  <a:lnTo>
                    <a:pt x="321" y="194"/>
                  </a:lnTo>
                  <a:lnTo>
                    <a:pt x="342" y="173"/>
                  </a:lnTo>
                  <a:lnTo>
                    <a:pt x="342" y="127"/>
                  </a:lnTo>
                  <a:cubicBezTo>
                    <a:pt x="362" y="107"/>
                    <a:pt x="362" y="87"/>
                    <a:pt x="362" y="87"/>
                  </a:cubicBezTo>
                  <a:cubicBezTo>
                    <a:pt x="362" y="87"/>
                    <a:pt x="362" y="107"/>
                    <a:pt x="382" y="127"/>
                  </a:cubicBezTo>
                  <a:lnTo>
                    <a:pt x="382" y="153"/>
                  </a:lnTo>
                  <a:lnTo>
                    <a:pt x="403" y="173"/>
                  </a:lnTo>
                  <a:lnTo>
                    <a:pt x="403" y="194"/>
                  </a:lnTo>
                  <a:lnTo>
                    <a:pt x="448" y="234"/>
                  </a:lnTo>
                  <a:cubicBezTo>
                    <a:pt x="448" y="234"/>
                    <a:pt x="469" y="255"/>
                    <a:pt x="489" y="255"/>
                  </a:cubicBezTo>
                  <a:lnTo>
                    <a:pt x="509" y="280"/>
                  </a:lnTo>
                  <a:lnTo>
                    <a:pt x="530" y="280"/>
                  </a:lnTo>
                  <a:cubicBezTo>
                    <a:pt x="550" y="280"/>
                    <a:pt x="550" y="280"/>
                    <a:pt x="576" y="255"/>
                  </a:cubicBezTo>
                  <a:lnTo>
                    <a:pt x="596" y="234"/>
                  </a:lnTo>
                  <a:lnTo>
                    <a:pt x="596" y="214"/>
                  </a:lnTo>
                  <a:lnTo>
                    <a:pt x="596" y="194"/>
                  </a:lnTo>
                  <a:lnTo>
                    <a:pt x="596" y="173"/>
                  </a:lnTo>
                  <a:cubicBezTo>
                    <a:pt x="576" y="173"/>
                    <a:pt x="576" y="173"/>
                    <a:pt x="576" y="194"/>
                  </a:cubicBezTo>
                  <a:lnTo>
                    <a:pt x="576" y="214"/>
                  </a:lnTo>
                  <a:lnTo>
                    <a:pt x="550" y="234"/>
                  </a:lnTo>
                  <a:lnTo>
                    <a:pt x="489" y="234"/>
                  </a:lnTo>
                  <a:cubicBezTo>
                    <a:pt x="489" y="214"/>
                    <a:pt x="469" y="214"/>
                    <a:pt x="469" y="194"/>
                  </a:cubicBezTo>
                  <a:cubicBezTo>
                    <a:pt x="448" y="173"/>
                    <a:pt x="423" y="153"/>
                    <a:pt x="403" y="127"/>
                  </a:cubicBezTo>
                  <a:lnTo>
                    <a:pt x="403" y="107"/>
                  </a:lnTo>
                  <a:lnTo>
                    <a:pt x="382" y="87"/>
                  </a:lnTo>
                  <a:lnTo>
                    <a:pt x="382" y="46"/>
                  </a:lnTo>
                  <a:lnTo>
                    <a:pt x="382" y="26"/>
                  </a:lnTo>
                  <a:lnTo>
                    <a:pt x="36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0"/>
            <p:cNvSpPr/>
            <p:nvPr/>
          </p:nvSpPr>
          <p:spPr>
            <a:xfrm>
              <a:off x="2261069" y="2565412"/>
              <a:ext cx="45592" cy="20320"/>
            </a:xfrm>
            <a:custGeom>
              <a:rect b="b" l="l" r="r" t="t"/>
              <a:pathLst>
                <a:path extrusionOk="0" h="275" w="617">
                  <a:moveTo>
                    <a:pt x="489" y="0"/>
                  </a:moveTo>
                  <a:lnTo>
                    <a:pt x="469" y="21"/>
                  </a:lnTo>
                  <a:lnTo>
                    <a:pt x="469" y="46"/>
                  </a:lnTo>
                  <a:lnTo>
                    <a:pt x="469" y="66"/>
                  </a:lnTo>
                  <a:cubicBezTo>
                    <a:pt x="469" y="87"/>
                    <a:pt x="448" y="107"/>
                    <a:pt x="448" y="127"/>
                  </a:cubicBezTo>
                  <a:cubicBezTo>
                    <a:pt x="448" y="148"/>
                    <a:pt x="448" y="148"/>
                    <a:pt x="423" y="173"/>
                  </a:cubicBezTo>
                  <a:cubicBezTo>
                    <a:pt x="423" y="194"/>
                    <a:pt x="403" y="194"/>
                    <a:pt x="403" y="194"/>
                  </a:cubicBezTo>
                  <a:lnTo>
                    <a:pt x="382" y="214"/>
                  </a:lnTo>
                  <a:lnTo>
                    <a:pt x="342" y="214"/>
                  </a:lnTo>
                  <a:cubicBezTo>
                    <a:pt x="342" y="194"/>
                    <a:pt x="321" y="194"/>
                    <a:pt x="296" y="173"/>
                  </a:cubicBezTo>
                  <a:cubicBezTo>
                    <a:pt x="296" y="148"/>
                    <a:pt x="276" y="148"/>
                    <a:pt x="276" y="127"/>
                  </a:cubicBezTo>
                  <a:cubicBezTo>
                    <a:pt x="255" y="107"/>
                    <a:pt x="255" y="87"/>
                    <a:pt x="255" y="66"/>
                  </a:cubicBezTo>
                  <a:lnTo>
                    <a:pt x="235" y="66"/>
                  </a:lnTo>
                  <a:lnTo>
                    <a:pt x="235" y="46"/>
                  </a:lnTo>
                  <a:lnTo>
                    <a:pt x="235" y="21"/>
                  </a:lnTo>
                  <a:lnTo>
                    <a:pt x="214" y="21"/>
                  </a:lnTo>
                  <a:lnTo>
                    <a:pt x="214" y="46"/>
                  </a:lnTo>
                  <a:lnTo>
                    <a:pt x="214" y="107"/>
                  </a:lnTo>
                  <a:cubicBezTo>
                    <a:pt x="194" y="127"/>
                    <a:pt x="194" y="127"/>
                    <a:pt x="194" y="148"/>
                  </a:cubicBezTo>
                  <a:cubicBezTo>
                    <a:pt x="194" y="173"/>
                    <a:pt x="169" y="194"/>
                    <a:pt x="169" y="194"/>
                  </a:cubicBezTo>
                  <a:cubicBezTo>
                    <a:pt x="169" y="214"/>
                    <a:pt x="148" y="214"/>
                    <a:pt x="148" y="234"/>
                  </a:cubicBezTo>
                  <a:lnTo>
                    <a:pt x="87" y="234"/>
                  </a:lnTo>
                  <a:lnTo>
                    <a:pt x="87" y="214"/>
                  </a:lnTo>
                  <a:lnTo>
                    <a:pt x="67" y="194"/>
                  </a:lnTo>
                  <a:lnTo>
                    <a:pt x="67" y="173"/>
                  </a:lnTo>
                  <a:lnTo>
                    <a:pt x="67" y="148"/>
                  </a:lnTo>
                  <a:cubicBezTo>
                    <a:pt x="42" y="148"/>
                    <a:pt x="42" y="127"/>
                    <a:pt x="42" y="127"/>
                  </a:cubicBezTo>
                  <a:lnTo>
                    <a:pt x="42" y="87"/>
                  </a:lnTo>
                  <a:lnTo>
                    <a:pt x="42" y="66"/>
                  </a:lnTo>
                  <a:lnTo>
                    <a:pt x="42" y="46"/>
                  </a:lnTo>
                  <a:lnTo>
                    <a:pt x="21" y="21"/>
                  </a:lnTo>
                  <a:lnTo>
                    <a:pt x="1" y="46"/>
                  </a:lnTo>
                  <a:cubicBezTo>
                    <a:pt x="1" y="66"/>
                    <a:pt x="1" y="66"/>
                    <a:pt x="21" y="87"/>
                  </a:cubicBezTo>
                  <a:lnTo>
                    <a:pt x="21" y="107"/>
                  </a:lnTo>
                  <a:lnTo>
                    <a:pt x="21" y="127"/>
                  </a:lnTo>
                  <a:lnTo>
                    <a:pt x="21" y="173"/>
                  </a:lnTo>
                  <a:lnTo>
                    <a:pt x="42" y="173"/>
                  </a:lnTo>
                  <a:lnTo>
                    <a:pt x="42" y="194"/>
                  </a:lnTo>
                  <a:lnTo>
                    <a:pt x="42" y="214"/>
                  </a:lnTo>
                  <a:lnTo>
                    <a:pt x="67" y="234"/>
                  </a:lnTo>
                  <a:lnTo>
                    <a:pt x="87" y="255"/>
                  </a:lnTo>
                  <a:cubicBezTo>
                    <a:pt x="87" y="255"/>
                    <a:pt x="108" y="255"/>
                    <a:pt x="108" y="275"/>
                  </a:cubicBezTo>
                  <a:cubicBezTo>
                    <a:pt x="128" y="275"/>
                    <a:pt x="128" y="275"/>
                    <a:pt x="148" y="255"/>
                  </a:cubicBezTo>
                  <a:lnTo>
                    <a:pt x="169" y="255"/>
                  </a:lnTo>
                  <a:cubicBezTo>
                    <a:pt x="194" y="234"/>
                    <a:pt x="194" y="214"/>
                    <a:pt x="214" y="194"/>
                  </a:cubicBezTo>
                  <a:lnTo>
                    <a:pt x="214" y="148"/>
                  </a:lnTo>
                  <a:lnTo>
                    <a:pt x="235" y="127"/>
                  </a:lnTo>
                  <a:lnTo>
                    <a:pt x="235" y="107"/>
                  </a:lnTo>
                  <a:cubicBezTo>
                    <a:pt x="235" y="127"/>
                    <a:pt x="255" y="148"/>
                    <a:pt x="255" y="173"/>
                  </a:cubicBezTo>
                  <a:cubicBezTo>
                    <a:pt x="276" y="173"/>
                    <a:pt x="276" y="194"/>
                    <a:pt x="276" y="194"/>
                  </a:cubicBezTo>
                  <a:lnTo>
                    <a:pt x="296" y="214"/>
                  </a:lnTo>
                  <a:lnTo>
                    <a:pt x="321" y="214"/>
                  </a:lnTo>
                  <a:cubicBezTo>
                    <a:pt x="321" y="234"/>
                    <a:pt x="342" y="234"/>
                    <a:pt x="342" y="234"/>
                  </a:cubicBezTo>
                  <a:lnTo>
                    <a:pt x="403" y="234"/>
                  </a:lnTo>
                  <a:cubicBezTo>
                    <a:pt x="423" y="234"/>
                    <a:pt x="423" y="214"/>
                    <a:pt x="448" y="194"/>
                  </a:cubicBezTo>
                  <a:lnTo>
                    <a:pt x="469" y="173"/>
                  </a:lnTo>
                  <a:lnTo>
                    <a:pt x="469" y="148"/>
                  </a:lnTo>
                  <a:lnTo>
                    <a:pt x="469" y="127"/>
                  </a:lnTo>
                  <a:cubicBezTo>
                    <a:pt x="469" y="127"/>
                    <a:pt x="489" y="127"/>
                    <a:pt x="489" y="107"/>
                  </a:cubicBezTo>
                  <a:cubicBezTo>
                    <a:pt x="509" y="127"/>
                    <a:pt x="530" y="148"/>
                    <a:pt x="530" y="173"/>
                  </a:cubicBezTo>
                  <a:cubicBezTo>
                    <a:pt x="550" y="173"/>
                    <a:pt x="550" y="194"/>
                    <a:pt x="576" y="194"/>
                  </a:cubicBezTo>
                  <a:lnTo>
                    <a:pt x="616" y="194"/>
                  </a:lnTo>
                  <a:lnTo>
                    <a:pt x="616" y="173"/>
                  </a:lnTo>
                  <a:lnTo>
                    <a:pt x="576" y="173"/>
                  </a:lnTo>
                  <a:lnTo>
                    <a:pt x="576" y="148"/>
                  </a:lnTo>
                  <a:cubicBezTo>
                    <a:pt x="550" y="148"/>
                    <a:pt x="550" y="127"/>
                    <a:pt x="530" y="107"/>
                  </a:cubicBezTo>
                  <a:cubicBezTo>
                    <a:pt x="530" y="87"/>
                    <a:pt x="509" y="87"/>
                    <a:pt x="509" y="66"/>
                  </a:cubicBezTo>
                  <a:lnTo>
                    <a:pt x="509" y="46"/>
                  </a:lnTo>
                  <a:lnTo>
                    <a:pt x="509" y="21"/>
                  </a:lnTo>
                  <a:lnTo>
                    <a:pt x="489" y="21"/>
                  </a:lnTo>
                  <a:lnTo>
                    <a:pt x="489"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0"/>
            <p:cNvSpPr/>
            <p:nvPr/>
          </p:nvSpPr>
          <p:spPr>
            <a:xfrm>
              <a:off x="2262621" y="2582702"/>
              <a:ext cx="45518" cy="18843"/>
            </a:xfrm>
            <a:custGeom>
              <a:rect b="b" l="l" r="r" t="t"/>
              <a:pathLst>
                <a:path extrusionOk="0" h="255" w="616">
                  <a:moveTo>
                    <a:pt x="361" y="0"/>
                  </a:moveTo>
                  <a:lnTo>
                    <a:pt x="361" y="21"/>
                  </a:lnTo>
                  <a:lnTo>
                    <a:pt x="361" y="66"/>
                  </a:lnTo>
                  <a:lnTo>
                    <a:pt x="361" y="107"/>
                  </a:lnTo>
                  <a:cubicBezTo>
                    <a:pt x="361" y="127"/>
                    <a:pt x="361" y="148"/>
                    <a:pt x="341" y="168"/>
                  </a:cubicBezTo>
                  <a:lnTo>
                    <a:pt x="341" y="194"/>
                  </a:lnTo>
                  <a:lnTo>
                    <a:pt x="341" y="214"/>
                  </a:lnTo>
                  <a:lnTo>
                    <a:pt x="321" y="214"/>
                  </a:lnTo>
                  <a:lnTo>
                    <a:pt x="300" y="234"/>
                  </a:lnTo>
                  <a:lnTo>
                    <a:pt x="234" y="234"/>
                  </a:lnTo>
                  <a:lnTo>
                    <a:pt x="234" y="214"/>
                  </a:lnTo>
                  <a:lnTo>
                    <a:pt x="214" y="194"/>
                  </a:lnTo>
                  <a:lnTo>
                    <a:pt x="193" y="194"/>
                  </a:lnTo>
                  <a:lnTo>
                    <a:pt x="193" y="168"/>
                  </a:lnTo>
                  <a:cubicBezTo>
                    <a:pt x="173" y="168"/>
                    <a:pt x="173" y="148"/>
                    <a:pt x="173" y="148"/>
                  </a:cubicBezTo>
                  <a:lnTo>
                    <a:pt x="148" y="127"/>
                  </a:lnTo>
                  <a:lnTo>
                    <a:pt x="148" y="87"/>
                  </a:lnTo>
                  <a:lnTo>
                    <a:pt x="148" y="66"/>
                  </a:lnTo>
                  <a:lnTo>
                    <a:pt x="148" y="41"/>
                  </a:lnTo>
                  <a:lnTo>
                    <a:pt x="127" y="21"/>
                  </a:lnTo>
                  <a:lnTo>
                    <a:pt x="107" y="41"/>
                  </a:lnTo>
                  <a:lnTo>
                    <a:pt x="107" y="66"/>
                  </a:lnTo>
                  <a:lnTo>
                    <a:pt x="107" y="87"/>
                  </a:lnTo>
                  <a:cubicBezTo>
                    <a:pt x="87" y="127"/>
                    <a:pt x="87" y="148"/>
                    <a:pt x="66" y="168"/>
                  </a:cubicBezTo>
                  <a:cubicBezTo>
                    <a:pt x="66" y="168"/>
                    <a:pt x="66" y="194"/>
                    <a:pt x="46" y="194"/>
                  </a:cubicBezTo>
                  <a:cubicBezTo>
                    <a:pt x="46" y="194"/>
                    <a:pt x="46" y="214"/>
                    <a:pt x="21" y="214"/>
                  </a:cubicBezTo>
                  <a:lnTo>
                    <a:pt x="0" y="214"/>
                  </a:lnTo>
                  <a:lnTo>
                    <a:pt x="0" y="234"/>
                  </a:lnTo>
                  <a:lnTo>
                    <a:pt x="46" y="234"/>
                  </a:lnTo>
                  <a:cubicBezTo>
                    <a:pt x="46" y="234"/>
                    <a:pt x="66" y="234"/>
                    <a:pt x="66" y="214"/>
                  </a:cubicBezTo>
                  <a:cubicBezTo>
                    <a:pt x="87" y="214"/>
                    <a:pt x="87" y="194"/>
                    <a:pt x="107" y="168"/>
                  </a:cubicBezTo>
                  <a:cubicBezTo>
                    <a:pt x="107" y="148"/>
                    <a:pt x="107" y="127"/>
                    <a:pt x="127" y="107"/>
                  </a:cubicBezTo>
                  <a:lnTo>
                    <a:pt x="127" y="127"/>
                  </a:lnTo>
                  <a:cubicBezTo>
                    <a:pt x="127" y="148"/>
                    <a:pt x="148" y="148"/>
                    <a:pt x="148" y="168"/>
                  </a:cubicBezTo>
                  <a:cubicBezTo>
                    <a:pt x="148" y="168"/>
                    <a:pt x="148" y="194"/>
                    <a:pt x="173" y="194"/>
                  </a:cubicBezTo>
                  <a:lnTo>
                    <a:pt x="173" y="214"/>
                  </a:lnTo>
                  <a:cubicBezTo>
                    <a:pt x="193" y="214"/>
                    <a:pt x="193" y="234"/>
                    <a:pt x="214" y="234"/>
                  </a:cubicBezTo>
                  <a:lnTo>
                    <a:pt x="214" y="255"/>
                  </a:lnTo>
                  <a:lnTo>
                    <a:pt x="321" y="255"/>
                  </a:lnTo>
                  <a:lnTo>
                    <a:pt x="341" y="234"/>
                  </a:lnTo>
                  <a:lnTo>
                    <a:pt x="361" y="214"/>
                  </a:lnTo>
                  <a:lnTo>
                    <a:pt x="361" y="194"/>
                  </a:lnTo>
                  <a:cubicBezTo>
                    <a:pt x="382" y="194"/>
                    <a:pt x="382" y="168"/>
                    <a:pt x="382" y="148"/>
                  </a:cubicBezTo>
                  <a:lnTo>
                    <a:pt x="382" y="127"/>
                  </a:lnTo>
                  <a:lnTo>
                    <a:pt x="382" y="107"/>
                  </a:lnTo>
                  <a:lnTo>
                    <a:pt x="402" y="127"/>
                  </a:lnTo>
                  <a:cubicBezTo>
                    <a:pt x="402" y="148"/>
                    <a:pt x="402" y="148"/>
                    <a:pt x="427" y="168"/>
                  </a:cubicBezTo>
                  <a:cubicBezTo>
                    <a:pt x="427" y="168"/>
                    <a:pt x="448" y="168"/>
                    <a:pt x="448" y="194"/>
                  </a:cubicBezTo>
                  <a:lnTo>
                    <a:pt x="468" y="194"/>
                  </a:lnTo>
                  <a:cubicBezTo>
                    <a:pt x="488" y="214"/>
                    <a:pt x="488" y="214"/>
                    <a:pt x="509" y="214"/>
                  </a:cubicBezTo>
                  <a:lnTo>
                    <a:pt x="529" y="214"/>
                  </a:lnTo>
                  <a:lnTo>
                    <a:pt x="555" y="194"/>
                  </a:lnTo>
                  <a:lnTo>
                    <a:pt x="575" y="168"/>
                  </a:lnTo>
                  <a:lnTo>
                    <a:pt x="595" y="148"/>
                  </a:lnTo>
                  <a:lnTo>
                    <a:pt x="595" y="127"/>
                  </a:lnTo>
                  <a:cubicBezTo>
                    <a:pt x="595" y="107"/>
                    <a:pt x="595" y="107"/>
                    <a:pt x="616" y="87"/>
                  </a:cubicBezTo>
                  <a:lnTo>
                    <a:pt x="616" y="41"/>
                  </a:lnTo>
                  <a:lnTo>
                    <a:pt x="616" y="21"/>
                  </a:lnTo>
                  <a:lnTo>
                    <a:pt x="575" y="21"/>
                  </a:lnTo>
                  <a:lnTo>
                    <a:pt x="575" y="66"/>
                  </a:lnTo>
                  <a:lnTo>
                    <a:pt x="575" y="107"/>
                  </a:lnTo>
                  <a:lnTo>
                    <a:pt x="575" y="127"/>
                  </a:lnTo>
                  <a:lnTo>
                    <a:pt x="555" y="148"/>
                  </a:lnTo>
                  <a:cubicBezTo>
                    <a:pt x="555" y="148"/>
                    <a:pt x="555" y="168"/>
                    <a:pt x="529" y="168"/>
                  </a:cubicBezTo>
                  <a:lnTo>
                    <a:pt x="509" y="194"/>
                  </a:lnTo>
                  <a:lnTo>
                    <a:pt x="488" y="168"/>
                  </a:lnTo>
                  <a:cubicBezTo>
                    <a:pt x="468" y="168"/>
                    <a:pt x="448" y="148"/>
                    <a:pt x="448" y="148"/>
                  </a:cubicBezTo>
                  <a:lnTo>
                    <a:pt x="427" y="127"/>
                  </a:lnTo>
                  <a:cubicBezTo>
                    <a:pt x="427" y="107"/>
                    <a:pt x="427" y="87"/>
                    <a:pt x="402" y="87"/>
                  </a:cubicBezTo>
                  <a:lnTo>
                    <a:pt x="402" y="41"/>
                  </a:lnTo>
                  <a:lnTo>
                    <a:pt x="402" y="21"/>
                  </a:lnTo>
                  <a:lnTo>
                    <a:pt x="382" y="21"/>
                  </a:lnTo>
                  <a:lnTo>
                    <a:pt x="38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0"/>
            <p:cNvSpPr/>
            <p:nvPr/>
          </p:nvSpPr>
          <p:spPr>
            <a:xfrm>
              <a:off x="2262621" y="2596963"/>
              <a:ext cx="46996" cy="21872"/>
            </a:xfrm>
            <a:custGeom>
              <a:rect b="b" l="l" r="r" t="t"/>
              <a:pathLst>
                <a:path extrusionOk="0" h="296" w="636">
                  <a:moveTo>
                    <a:pt x="468" y="1"/>
                  </a:moveTo>
                  <a:lnTo>
                    <a:pt x="468" y="21"/>
                  </a:lnTo>
                  <a:lnTo>
                    <a:pt x="468" y="41"/>
                  </a:lnTo>
                  <a:cubicBezTo>
                    <a:pt x="448" y="62"/>
                    <a:pt x="448" y="62"/>
                    <a:pt x="448" y="82"/>
                  </a:cubicBezTo>
                  <a:lnTo>
                    <a:pt x="448" y="128"/>
                  </a:lnTo>
                  <a:lnTo>
                    <a:pt x="427" y="148"/>
                  </a:lnTo>
                  <a:lnTo>
                    <a:pt x="427" y="168"/>
                  </a:lnTo>
                  <a:cubicBezTo>
                    <a:pt x="427" y="189"/>
                    <a:pt x="402" y="209"/>
                    <a:pt x="402" y="209"/>
                  </a:cubicBezTo>
                  <a:cubicBezTo>
                    <a:pt x="402" y="229"/>
                    <a:pt x="382" y="229"/>
                    <a:pt x="382" y="255"/>
                  </a:cubicBezTo>
                  <a:lnTo>
                    <a:pt x="300" y="255"/>
                  </a:lnTo>
                  <a:cubicBezTo>
                    <a:pt x="300" y="229"/>
                    <a:pt x="275" y="209"/>
                    <a:pt x="275" y="209"/>
                  </a:cubicBezTo>
                  <a:cubicBezTo>
                    <a:pt x="275" y="189"/>
                    <a:pt x="255" y="189"/>
                    <a:pt x="255" y="189"/>
                  </a:cubicBezTo>
                  <a:lnTo>
                    <a:pt x="255" y="148"/>
                  </a:lnTo>
                  <a:lnTo>
                    <a:pt x="255" y="102"/>
                  </a:lnTo>
                  <a:lnTo>
                    <a:pt x="234" y="82"/>
                  </a:lnTo>
                  <a:lnTo>
                    <a:pt x="234" y="62"/>
                  </a:lnTo>
                  <a:lnTo>
                    <a:pt x="214" y="62"/>
                  </a:lnTo>
                  <a:lnTo>
                    <a:pt x="214" y="82"/>
                  </a:lnTo>
                  <a:lnTo>
                    <a:pt x="193" y="102"/>
                  </a:lnTo>
                  <a:cubicBezTo>
                    <a:pt x="193" y="128"/>
                    <a:pt x="173" y="148"/>
                    <a:pt x="173" y="148"/>
                  </a:cubicBezTo>
                  <a:cubicBezTo>
                    <a:pt x="148" y="168"/>
                    <a:pt x="148" y="189"/>
                    <a:pt x="127" y="209"/>
                  </a:cubicBezTo>
                  <a:lnTo>
                    <a:pt x="107" y="209"/>
                  </a:lnTo>
                  <a:lnTo>
                    <a:pt x="107" y="229"/>
                  </a:lnTo>
                  <a:lnTo>
                    <a:pt x="87" y="229"/>
                  </a:lnTo>
                  <a:lnTo>
                    <a:pt x="87" y="209"/>
                  </a:lnTo>
                  <a:lnTo>
                    <a:pt x="46" y="209"/>
                  </a:lnTo>
                  <a:lnTo>
                    <a:pt x="21" y="189"/>
                  </a:lnTo>
                  <a:lnTo>
                    <a:pt x="0" y="189"/>
                  </a:lnTo>
                  <a:lnTo>
                    <a:pt x="0" y="209"/>
                  </a:lnTo>
                  <a:lnTo>
                    <a:pt x="21" y="229"/>
                  </a:lnTo>
                  <a:lnTo>
                    <a:pt x="66" y="229"/>
                  </a:lnTo>
                  <a:lnTo>
                    <a:pt x="66" y="255"/>
                  </a:lnTo>
                  <a:lnTo>
                    <a:pt x="127" y="255"/>
                  </a:lnTo>
                  <a:cubicBezTo>
                    <a:pt x="127" y="229"/>
                    <a:pt x="127" y="229"/>
                    <a:pt x="148" y="229"/>
                  </a:cubicBezTo>
                  <a:lnTo>
                    <a:pt x="173" y="209"/>
                  </a:lnTo>
                  <a:lnTo>
                    <a:pt x="173" y="189"/>
                  </a:lnTo>
                  <a:cubicBezTo>
                    <a:pt x="193" y="168"/>
                    <a:pt x="193" y="168"/>
                    <a:pt x="214" y="148"/>
                  </a:cubicBezTo>
                  <a:lnTo>
                    <a:pt x="214" y="128"/>
                  </a:lnTo>
                  <a:cubicBezTo>
                    <a:pt x="214" y="148"/>
                    <a:pt x="234" y="168"/>
                    <a:pt x="234" y="168"/>
                  </a:cubicBezTo>
                  <a:cubicBezTo>
                    <a:pt x="234" y="189"/>
                    <a:pt x="234" y="209"/>
                    <a:pt x="255" y="229"/>
                  </a:cubicBezTo>
                  <a:lnTo>
                    <a:pt x="255" y="255"/>
                  </a:lnTo>
                  <a:lnTo>
                    <a:pt x="275" y="275"/>
                  </a:lnTo>
                  <a:lnTo>
                    <a:pt x="300" y="275"/>
                  </a:lnTo>
                  <a:cubicBezTo>
                    <a:pt x="321" y="296"/>
                    <a:pt x="321" y="296"/>
                    <a:pt x="341" y="296"/>
                  </a:cubicBezTo>
                  <a:lnTo>
                    <a:pt x="361" y="296"/>
                  </a:lnTo>
                  <a:lnTo>
                    <a:pt x="382" y="275"/>
                  </a:lnTo>
                  <a:cubicBezTo>
                    <a:pt x="402" y="275"/>
                    <a:pt x="402" y="255"/>
                    <a:pt x="402" y="255"/>
                  </a:cubicBezTo>
                  <a:lnTo>
                    <a:pt x="427" y="229"/>
                  </a:lnTo>
                  <a:cubicBezTo>
                    <a:pt x="448" y="209"/>
                    <a:pt x="448" y="209"/>
                    <a:pt x="448" y="189"/>
                  </a:cubicBezTo>
                  <a:cubicBezTo>
                    <a:pt x="448" y="168"/>
                    <a:pt x="468" y="168"/>
                    <a:pt x="468" y="148"/>
                  </a:cubicBezTo>
                  <a:lnTo>
                    <a:pt x="468" y="102"/>
                  </a:lnTo>
                  <a:cubicBezTo>
                    <a:pt x="468" y="82"/>
                    <a:pt x="488" y="82"/>
                    <a:pt x="488" y="62"/>
                  </a:cubicBezTo>
                  <a:lnTo>
                    <a:pt x="488" y="102"/>
                  </a:lnTo>
                  <a:cubicBezTo>
                    <a:pt x="509" y="128"/>
                    <a:pt x="509" y="148"/>
                    <a:pt x="509" y="168"/>
                  </a:cubicBezTo>
                  <a:cubicBezTo>
                    <a:pt x="529" y="168"/>
                    <a:pt x="529" y="168"/>
                    <a:pt x="529" y="189"/>
                  </a:cubicBezTo>
                  <a:lnTo>
                    <a:pt x="555" y="209"/>
                  </a:lnTo>
                  <a:cubicBezTo>
                    <a:pt x="555" y="209"/>
                    <a:pt x="575" y="209"/>
                    <a:pt x="575" y="229"/>
                  </a:cubicBezTo>
                  <a:lnTo>
                    <a:pt x="595" y="229"/>
                  </a:lnTo>
                  <a:cubicBezTo>
                    <a:pt x="616" y="229"/>
                    <a:pt x="616" y="229"/>
                    <a:pt x="636" y="209"/>
                  </a:cubicBezTo>
                  <a:lnTo>
                    <a:pt x="616" y="189"/>
                  </a:lnTo>
                  <a:lnTo>
                    <a:pt x="575" y="189"/>
                  </a:lnTo>
                  <a:cubicBezTo>
                    <a:pt x="555" y="168"/>
                    <a:pt x="555" y="168"/>
                    <a:pt x="555" y="148"/>
                  </a:cubicBezTo>
                  <a:cubicBezTo>
                    <a:pt x="529" y="128"/>
                    <a:pt x="509" y="82"/>
                    <a:pt x="509" y="62"/>
                  </a:cubicBezTo>
                  <a:lnTo>
                    <a:pt x="509" y="41"/>
                  </a:lnTo>
                  <a:lnTo>
                    <a:pt x="509" y="21"/>
                  </a:lnTo>
                  <a:lnTo>
                    <a:pt x="48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0"/>
            <p:cNvSpPr/>
            <p:nvPr/>
          </p:nvSpPr>
          <p:spPr>
            <a:xfrm>
              <a:off x="2262621" y="2610855"/>
              <a:ext cx="45518" cy="23793"/>
            </a:xfrm>
            <a:custGeom>
              <a:rect b="b" l="l" r="r" t="t"/>
              <a:pathLst>
                <a:path extrusionOk="0" h="322" w="616">
                  <a:moveTo>
                    <a:pt x="21" y="1"/>
                  </a:moveTo>
                  <a:lnTo>
                    <a:pt x="0" y="21"/>
                  </a:lnTo>
                  <a:lnTo>
                    <a:pt x="0" y="87"/>
                  </a:lnTo>
                  <a:lnTo>
                    <a:pt x="0" y="148"/>
                  </a:lnTo>
                  <a:cubicBezTo>
                    <a:pt x="0" y="169"/>
                    <a:pt x="21" y="194"/>
                    <a:pt x="21" y="214"/>
                  </a:cubicBezTo>
                  <a:lnTo>
                    <a:pt x="46" y="235"/>
                  </a:lnTo>
                  <a:cubicBezTo>
                    <a:pt x="46" y="255"/>
                    <a:pt x="46" y="255"/>
                    <a:pt x="66" y="255"/>
                  </a:cubicBezTo>
                  <a:lnTo>
                    <a:pt x="87" y="275"/>
                  </a:lnTo>
                  <a:lnTo>
                    <a:pt x="87" y="296"/>
                  </a:lnTo>
                  <a:lnTo>
                    <a:pt x="173" y="296"/>
                  </a:lnTo>
                  <a:cubicBezTo>
                    <a:pt x="173" y="275"/>
                    <a:pt x="193" y="275"/>
                    <a:pt x="193" y="275"/>
                  </a:cubicBezTo>
                  <a:lnTo>
                    <a:pt x="214" y="255"/>
                  </a:lnTo>
                  <a:lnTo>
                    <a:pt x="234" y="235"/>
                  </a:lnTo>
                  <a:lnTo>
                    <a:pt x="234" y="214"/>
                  </a:lnTo>
                  <a:cubicBezTo>
                    <a:pt x="255" y="194"/>
                    <a:pt x="255" y="194"/>
                    <a:pt x="255" y="169"/>
                  </a:cubicBezTo>
                  <a:lnTo>
                    <a:pt x="275" y="148"/>
                  </a:lnTo>
                  <a:lnTo>
                    <a:pt x="275" y="169"/>
                  </a:lnTo>
                  <a:lnTo>
                    <a:pt x="275" y="194"/>
                  </a:lnTo>
                  <a:lnTo>
                    <a:pt x="275" y="214"/>
                  </a:lnTo>
                  <a:cubicBezTo>
                    <a:pt x="300" y="235"/>
                    <a:pt x="300" y="255"/>
                    <a:pt x="321" y="255"/>
                  </a:cubicBezTo>
                  <a:lnTo>
                    <a:pt x="341" y="275"/>
                  </a:lnTo>
                  <a:lnTo>
                    <a:pt x="341" y="296"/>
                  </a:lnTo>
                  <a:lnTo>
                    <a:pt x="361" y="296"/>
                  </a:lnTo>
                  <a:cubicBezTo>
                    <a:pt x="361" y="296"/>
                    <a:pt x="382" y="296"/>
                    <a:pt x="402" y="321"/>
                  </a:cubicBezTo>
                  <a:lnTo>
                    <a:pt x="427" y="296"/>
                  </a:lnTo>
                  <a:lnTo>
                    <a:pt x="448" y="296"/>
                  </a:lnTo>
                  <a:cubicBezTo>
                    <a:pt x="468" y="275"/>
                    <a:pt x="468" y="275"/>
                    <a:pt x="488" y="275"/>
                  </a:cubicBezTo>
                  <a:cubicBezTo>
                    <a:pt x="488" y="255"/>
                    <a:pt x="488" y="255"/>
                    <a:pt x="509" y="235"/>
                  </a:cubicBezTo>
                  <a:lnTo>
                    <a:pt x="509" y="214"/>
                  </a:lnTo>
                  <a:lnTo>
                    <a:pt x="529" y="194"/>
                  </a:lnTo>
                  <a:cubicBezTo>
                    <a:pt x="529" y="194"/>
                    <a:pt x="529" y="169"/>
                    <a:pt x="555" y="148"/>
                  </a:cubicBezTo>
                  <a:lnTo>
                    <a:pt x="555" y="128"/>
                  </a:lnTo>
                  <a:cubicBezTo>
                    <a:pt x="555" y="148"/>
                    <a:pt x="575" y="169"/>
                    <a:pt x="575" y="194"/>
                  </a:cubicBezTo>
                  <a:lnTo>
                    <a:pt x="575" y="214"/>
                  </a:lnTo>
                  <a:lnTo>
                    <a:pt x="595" y="214"/>
                  </a:lnTo>
                  <a:lnTo>
                    <a:pt x="595" y="235"/>
                  </a:lnTo>
                  <a:lnTo>
                    <a:pt x="616" y="214"/>
                  </a:lnTo>
                  <a:lnTo>
                    <a:pt x="616" y="194"/>
                  </a:lnTo>
                  <a:lnTo>
                    <a:pt x="595" y="194"/>
                  </a:lnTo>
                  <a:lnTo>
                    <a:pt x="595" y="169"/>
                  </a:lnTo>
                  <a:lnTo>
                    <a:pt x="595" y="128"/>
                  </a:lnTo>
                  <a:lnTo>
                    <a:pt x="595" y="108"/>
                  </a:lnTo>
                  <a:cubicBezTo>
                    <a:pt x="595" y="87"/>
                    <a:pt x="575" y="87"/>
                    <a:pt x="575" y="87"/>
                  </a:cubicBezTo>
                  <a:lnTo>
                    <a:pt x="575" y="67"/>
                  </a:lnTo>
                  <a:lnTo>
                    <a:pt x="575" y="41"/>
                  </a:lnTo>
                  <a:lnTo>
                    <a:pt x="575" y="21"/>
                  </a:lnTo>
                  <a:lnTo>
                    <a:pt x="555" y="41"/>
                  </a:lnTo>
                  <a:lnTo>
                    <a:pt x="555" y="67"/>
                  </a:lnTo>
                  <a:cubicBezTo>
                    <a:pt x="529" y="87"/>
                    <a:pt x="529" y="87"/>
                    <a:pt x="529" y="108"/>
                  </a:cubicBezTo>
                  <a:lnTo>
                    <a:pt x="529" y="128"/>
                  </a:lnTo>
                  <a:lnTo>
                    <a:pt x="509" y="148"/>
                  </a:lnTo>
                  <a:lnTo>
                    <a:pt x="509" y="194"/>
                  </a:lnTo>
                  <a:cubicBezTo>
                    <a:pt x="488" y="194"/>
                    <a:pt x="488" y="214"/>
                    <a:pt x="488" y="214"/>
                  </a:cubicBezTo>
                  <a:cubicBezTo>
                    <a:pt x="488" y="235"/>
                    <a:pt x="468" y="235"/>
                    <a:pt x="448" y="255"/>
                  </a:cubicBezTo>
                  <a:cubicBezTo>
                    <a:pt x="448" y="255"/>
                    <a:pt x="448" y="275"/>
                    <a:pt x="427" y="275"/>
                  </a:cubicBezTo>
                  <a:lnTo>
                    <a:pt x="361" y="275"/>
                  </a:lnTo>
                  <a:lnTo>
                    <a:pt x="341" y="255"/>
                  </a:lnTo>
                  <a:cubicBezTo>
                    <a:pt x="341" y="235"/>
                    <a:pt x="321" y="235"/>
                    <a:pt x="321" y="214"/>
                  </a:cubicBezTo>
                  <a:cubicBezTo>
                    <a:pt x="300" y="194"/>
                    <a:pt x="300" y="169"/>
                    <a:pt x="300" y="169"/>
                  </a:cubicBezTo>
                  <a:lnTo>
                    <a:pt x="300" y="128"/>
                  </a:lnTo>
                  <a:lnTo>
                    <a:pt x="300" y="108"/>
                  </a:lnTo>
                  <a:lnTo>
                    <a:pt x="300" y="87"/>
                  </a:lnTo>
                  <a:lnTo>
                    <a:pt x="275" y="67"/>
                  </a:lnTo>
                  <a:lnTo>
                    <a:pt x="275" y="87"/>
                  </a:lnTo>
                  <a:lnTo>
                    <a:pt x="255" y="87"/>
                  </a:lnTo>
                  <a:lnTo>
                    <a:pt x="255" y="108"/>
                  </a:lnTo>
                  <a:lnTo>
                    <a:pt x="255" y="128"/>
                  </a:lnTo>
                  <a:cubicBezTo>
                    <a:pt x="255" y="148"/>
                    <a:pt x="234" y="148"/>
                    <a:pt x="234" y="169"/>
                  </a:cubicBezTo>
                  <a:lnTo>
                    <a:pt x="234" y="194"/>
                  </a:lnTo>
                  <a:lnTo>
                    <a:pt x="214" y="194"/>
                  </a:lnTo>
                  <a:cubicBezTo>
                    <a:pt x="214" y="214"/>
                    <a:pt x="193" y="235"/>
                    <a:pt x="173" y="255"/>
                  </a:cubicBezTo>
                  <a:cubicBezTo>
                    <a:pt x="148" y="255"/>
                    <a:pt x="148" y="255"/>
                    <a:pt x="148" y="275"/>
                  </a:cubicBezTo>
                  <a:lnTo>
                    <a:pt x="127" y="275"/>
                  </a:lnTo>
                  <a:lnTo>
                    <a:pt x="107" y="255"/>
                  </a:lnTo>
                  <a:cubicBezTo>
                    <a:pt x="87" y="255"/>
                    <a:pt x="87" y="255"/>
                    <a:pt x="87" y="235"/>
                  </a:cubicBezTo>
                  <a:cubicBezTo>
                    <a:pt x="66" y="235"/>
                    <a:pt x="66" y="214"/>
                    <a:pt x="66" y="214"/>
                  </a:cubicBezTo>
                  <a:cubicBezTo>
                    <a:pt x="46" y="194"/>
                    <a:pt x="46" y="169"/>
                    <a:pt x="46" y="148"/>
                  </a:cubicBezTo>
                  <a:cubicBezTo>
                    <a:pt x="21" y="128"/>
                    <a:pt x="21" y="128"/>
                    <a:pt x="21" y="108"/>
                  </a:cubicBezTo>
                  <a:lnTo>
                    <a:pt x="21" y="41"/>
                  </a:lnTo>
                  <a:lnTo>
                    <a:pt x="21" y="21"/>
                  </a:lnTo>
                  <a:lnTo>
                    <a:pt x="2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3" name="Google Shape;4643;p70"/>
          <p:cNvGrpSpPr/>
          <p:nvPr/>
        </p:nvGrpSpPr>
        <p:grpSpPr>
          <a:xfrm>
            <a:off x="3048987" y="2983784"/>
            <a:ext cx="289880" cy="277466"/>
            <a:chOff x="3072187" y="3091596"/>
            <a:chExt cx="289880" cy="277466"/>
          </a:xfrm>
        </p:grpSpPr>
        <p:sp>
          <p:nvSpPr>
            <p:cNvPr id="4644" name="Google Shape;4644;p70"/>
            <p:cNvSpPr/>
            <p:nvPr/>
          </p:nvSpPr>
          <p:spPr>
            <a:xfrm>
              <a:off x="3216573" y="3179527"/>
              <a:ext cx="68794" cy="189534"/>
            </a:xfrm>
            <a:custGeom>
              <a:rect b="b" l="l" r="r" t="t"/>
              <a:pathLst>
                <a:path extrusionOk="0" h="2565" w="931">
                  <a:moveTo>
                    <a:pt x="20" y="1"/>
                  </a:moveTo>
                  <a:lnTo>
                    <a:pt x="20" y="42"/>
                  </a:lnTo>
                  <a:lnTo>
                    <a:pt x="20" y="62"/>
                  </a:lnTo>
                  <a:lnTo>
                    <a:pt x="20" y="82"/>
                  </a:lnTo>
                  <a:lnTo>
                    <a:pt x="0" y="103"/>
                  </a:lnTo>
                  <a:lnTo>
                    <a:pt x="0" y="128"/>
                  </a:lnTo>
                  <a:lnTo>
                    <a:pt x="0" y="169"/>
                  </a:lnTo>
                  <a:lnTo>
                    <a:pt x="20" y="169"/>
                  </a:lnTo>
                  <a:lnTo>
                    <a:pt x="20" y="189"/>
                  </a:lnTo>
                  <a:cubicBezTo>
                    <a:pt x="41" y="209"/>
                    <a:pt x="41" y="230"/>
                    <a:pt x="61" y="255"/>
                  </a:cubicBezTo>
                  <a:lnTo>
                    <a:pt x="61" y="276"/>
                  </a:lnTo>
                  <a:lnTo>
                    <a:pt x="81" y="296"/>
                  </a:lnTo>
                  <a:lnTo>
                    <a:pt x="81" y="316"/>
                  </a:lnTo>
                  <a:lnTo>
                    <a:pt x="107" y="337"/>
                  </a:lnTo>
                  <a:lnTo>
                    <a:pt x="127" y="382"/>
                  </a:lnTo>
                  <a:lnTo>
                    <a:pt x="127" y="403"/>
                  </a:lnTo>
                  <a:lnTo>
                    <a:pt x="148" y="423"/>
                  </a:lnTo>
                  <a:lnTo>
                    <a:pt x="148" y="443"/>
                  </a:lnTo>
                  <a:lnTo>
                    <a:pt x="148" y="464"/>
                  </a:lnTo>
                  <a:lnTo>
                    <a:pt x="168" y="464"/>
                  </a:lnTo>
                  <a:lnTo>
                    <a:pt x="188" y="530"/>
                  </a:lnTo>
                  <a:cubicBezTo>
                    <a:pt x="188" y="550"/>
                    <a:pt x="188" y="571"/>
                    <a:pt x="209" y="611"/>
                  </a:cubicBezTo>
                  <a:lnTo>
                    <a:pt x="209" y="637"/>
                  </a:lnTo>
                  <a:lnTo>
                    <a:pt x="209" y="657"/>
                  </a:lnTo>
                  <a:lnTo>
                    <a:pt x="234" y="657"/>
                  </a:lnTo>
                  <a:lnTo>
                    <a:pt x="234" y="677"/>
                  </a:lnTo>
                  <a:lnTo>
                    <a:pt x="254" y="764"/>
                  </a:lnTo>
                  <a:lnTo>
                    <a:pt x="254" y="784"/>
                  </a:lnTo>
                  <a:lnTo>
                    <a:pt x="275" y="805"/>
                  </a:lnTo>
                  <a:lnTo>
                    <a:pt x="275" y="866"/>
                  </a:lnTo>
                  <a:lnTo>
                    <a:pt x="295" y="891"/>
                  </a:lnTo>
                  <a:lnTo>
                    <a:pt x="295" y="911"/>
                  </a:lnTo>
                  <a:lnTo>
                    <a:pt x="315" y="972"/>
                  </a:lnTo>
                  <a:lnTo>
                    <a:pt x="315" y="1018"/>
                  </a:lnTo>
                  <a:lnTo>
                    <a:pt x="315" y="1039"/>
                  </a:lnTo>
                  <a:cubicBezTo>
                    <a:pt x="336" y="1059"/>
                    <a:pt x="336" y="1079"/>
                    <a:pt x="336" y="1079"/>
                  </a:cubicBezTo>
                  <a:lnTo>
                    <a:pt x="336" y="1100"/>
                  </a:lnTo>
                  <a:lnTo>
                    <a:pt x="336" y="1145"/>
                  </a:lnTo>
                  <a:lnTo>
                    <a:pt x="361" y="1166"/>
                  </a:lnTo>
                  <a:lnTo>
                    <a:pt x="361" y="1186"/>
                  </a:lnTo>
                  <a:lnTo>
                    <a:pt x="361" y="1227"/>
                  </a:lnTo>
                  <a:lnTo>
                    <a:pt x="382" y="1273"/>
                  </a:lnTo>
                  <a:lnTo>
                    <a:pt x="382" y="1293"/>
                  </a:lnTo>
                  <a:lnTo>
                    <a:pt x="382" y="1313"/>
                  </a:lnTo>
                  <a:lnTo>
                    <a:pt x="382" y="1334"/>
                  </a:lnTo>
                  <a:cubicBezTo>
                    <a:pt x="382" y="1374"/>
                    <a:pt x="402" y="1400"/>
                    <a:pt x="402" y="1440"/>
                  </a:cubicBezTo>
                  <a:lnTo>
                    <a:pt x="402" y="1461"/>
                  </a:lnTo>
                  <a:lnTo>
                    <a:pt x="402" y="1481"/>
                  </a:lnTo>
                  <a:lnTo>
                    <a:pt x="402" y="1501"/>
                  </a:lnTo>
                  <a:lnTo>
                    <a:pt x="422" y="1547"/>
                  </a:lnTo>
                  <a:lnTo>
                    <a:pt x="422" y="1588"/>
                  </a:lnTo>
                  <a:lnTo>
                    <a:pt x="422" y="1608"/>
                  </a:lnTo>
                  <a:lnTo>
                    <a:pt x="422" y="1629"/>
                  </a:lnTo>
                  <a:lnTo>
                    <a:pt x="422" y="1654"/>
                  </a:lnTo>
                  <a:lnTo>
                    <a:pt x="422" y="1695"/>
                  </a:lnTo>
                  <a:lnTo>
                    <a:pt x="422" y="1715"/>
                  </a:lnTo>
                  <a:lnTo>
                    <a:pt x="443" y="1715"/>
                  </a:lnTo>
                  <a:lnTo>
                    <a:pt x="443" y="1802"/>
                  </a:lnTo>
                  <a:lnTo>
                    <a:pt x="443" y="1883"/>
                  </a:lnTo>
                  <a:lnTo>
                    <a:pt x="443" y="1908"/>
                  </a:lnTo>
                  <a:lnTo>
                    <a:pt x="443" y="1969"/>
                  </a:lnTo>
                  <a:lnTo>
                    <a:pt x="443" y="1990"/>
                  </a:lnTo>
                  <a:lnTo>
                    <a:pt x="463" y="2036"/>
                  </a:lnTo>
                  <a:lnTo>
                    <a:pt x="463" y="2056"/>
                  </a:lnTo>
                  <a:lnTo>
                    <a:pt x="463" y="2097"/>
                  </a:lnTo>
                  <a:lnTo>
                    <a:pt x="463" y="2117"/>
                  </a:lnTo>
                  <a:lnTo>
                    <a:pt x="463" y="2183"/>
                  </a:lnTo>
                  <a:lnTo>
                    <a:pt x="463" y="2203"/>
                  </a:lnTo>
                  <a:lnTo>
                    <a:pt x="463" y="2224"/>
                  </a:lnTo>
                  <a:lnTo>
                    <a:pt x="463" y="2264"/>
                  </a:lnTo>
                  <a:lnTo>
                    <a:pt x="463" y="2290"/>
                  </a:lnTo>
                  <a:lnTo>
                    <a:pt x="463" y="2310"/>
                  </a:lnTo>
                  <a:lnTo>
                    <a:pt x="463" y="2331"/>
                  </a:lnTo>
                  <a:lnTo>
                    <a:pt x="463" y="2392"/>
                  </a:lnTo>
                  <a:lnTo>
                    <a:pt x="443" y="2392"/>
                  </a:lnTo>
                  <a:lnTo>
                    <a:pt x="443" y="2417"/>
                  </a:lnTo>
                  <a:lnTo>
                    <a:pt x="443" y="2437"/>
                  </a:lnTo>
                  <a:lnTo>
                    <a:pt x="443" y="2458"/>
                  </a:lnTo>
                  <a:lnTo>
                    <a:pt x="443" y="2478"/>
                  </a:lnTo>
                  <a:lnTo>
                    <a:pt x="463" y="2478"/>
                  </a:lnTo>
                  <a:lnTo>
                    <a:pt x="463" y="2498"/>
                  </a:lnTo>
                  <a:lnTo>
                    <a:pt x="488" y="2498"/>
                  </a:lnTo>
                  <a:cubicBezTo>
                    <a:pt x="488" y="2498"/>
                    <a:pt x="509" y="2498"/>
                    <a:pt x="509" y="2519"/>
                  </a:cubicBezTo>
                  <a:lnTo>
                    <a:pt x="529" y="2519"/>
                  </a:lnTo>
                  <a:lnTo>
                    <a:pt x="549" y="2544"/>
                  </a:lnTo>
                  <a:lnTo>
                    <a:pt x="636" y="2544"/>
                  </a:lnTo>
                  <a:lnTo>
                    <a:pt x="636" y="2565"/>
                  </a:lnTo>
                  <a:lnTo>
                    <a:pt x="783" y="2565"/>
                  </a:lnTo>
                  <a:lnTo>
                    <a:pt x="804" y="2544"/>
                  </a:lnTo>
                  <a:lnTo>
                    <a:pt x="911" y="2544"/>
                  </a:lnTo>
                  <a:lnTo>
                    <a:pt x="911" y="2519"/>
                  </a:lnTo>
                  <a:lnTo>
                    <a:pt x="931" y="2519"/>
                  </a:lnTo>
                  <a:lnTo>
                    <a:pt x="931" y="2478"/>
                  </a:lnTo>
                  <a:lnTo>
                    <a:pt x="931" y="2458"/>
                  </a:lnTo>
                  <a:lnTo>
                    <a:pt x="931" y="2417"/>
                  </a:lnTo>
                  <a:lnTo>
                    <a:pt x="931" y="2392"/>
                  </a:lnTo>
                  <a:lnTo>
                    <a:pt x="931" y="2371"/>
                  </a:lnTo>
                  <a:lnTo>
                    <a:pt x="931" y="2351"/>
                  </a:lnTo>
                  <a:lnTo>
                    <a:pt x="931" y="2331"/>
                  </a:lnTo>
                  <a:lnTo>
                    <a:pt x="931" y="2310"/>
                  </a:lnTo>
                  <a:lnTo>
                    <a:pt x="931" y="2290"/>
                  </a:lnTo>
                  <a:lnTo>
                    <a:pt x="931" y="2264"/>
                  </a:lnTo>
                  <a:lnTo>
                    <a:pt x="931" y="2244"/>
                  </a:lnTo>
                  <a:lnTo>
                    <a:pt x="931" y="2224"/>
                  </a:lnTo>
                  <a:lnTo>
                    <a:pt x="931" y="2203"/>
                  </a:lnTo>
                  <a:lnTo>
                    <a:pt x="931" y="2183"/>
                  </a:lnTo>
                  <a:lnTo>
                    <a:pt x="931" y="2163"/>
                  </a:lnTo>
                  <a:lnTo>
                    <a:pt x="931" y="2117"/>
                  </a:lnTo>
                  <a:lnTo>
                    <a:pt x="931" y="2097"/>
                  </a:lnTo>
                  <a:lnTo>
                    <a:pt x="931" y="2076"/>
                  </a:lnTo>
                  <a:lnTo>
                    <a:pt x="931" y="2056"/>
                  </a:lnTo>
                  <a:lnTo>
                    <a:pt x="931" y="2036"/>
                  </a:lnTo>
                  <a:lnTo>
                    <a:pt x="931" y="2010"/>
                  </a:lnTo>
                  <a:lnTo>
                    <a:pt x="931" y="1990"/>
                  </a:lnTo>
                  <a:cubicBezTo>
                    <a:pt x="911" y="1969"/>
                    <a:pt x="911" y="1949"/>
                    <a:pt x="911" y="1929"/>
                  </a:cubicBezTo>
                  <a:lnTo>
                    <a:pt x="911" y="1908"/>
                  </a:lnTo>
                  <a:lnTo>
                    <a:pt x="911" y="1883"/>
                  </a:lnTo>
                  <a:lnTo>
                    <a:pt x="911" y="1863"/>
                  </a:lnTo>
                  <a:lnTo>
                    <a:pt x="890" y="1842"/>
                  </a:lnTo>
                  <a:lnTo>
                    <a:pt x="890" y="1822"/>
                  </a:lnTo>
                  <a:lnTo>
                    <a:pt x="890" y="1802"/>
                  </a:lnTo>
                  <a:lnTo>
                    <a:pt x="890" y="1756"/>
                  </a:lnTo>
                  <a:lnTo>
                    <a:pt x="870" y="1735"/>
                  </a:lnTo>
                  <a:lnTo>
                    <a:pt x="870" y="1715"/>
                  </a:lnTo>
                  <a:lnTo>
                    <a:pt x="870" y="1695"/>
                  </a:lnTo>
                  <a:cubicBezTo>
                    <a:pt x="870" y="1674"/>
                    <a:pt x="870" y="1674"/>
                    <a:pt x="844" y="1654"/>
                  </a:cubicBezTo>
                  <a:lnTo>
                    <a:pt x="844" y="1629"/>
                  </a:lnTo>
                  <a:lnTo>
                    <a:pt x="844" y="1608"/>
                  </a:lnTo>
                  <a:lnTo>
                    <a:pt x="824" y="1588"/>
                  </a:lnTo>
                  <a:lnTo>
                    <a:pt x="824" y="1547"/>
                  </a:lnTo>
                  <a:lnTo>
                    <a:pt x="824" y="1527"/>
                  </a:lnTo>
                  <a:lnTo>
                    <a:pt x="804" y="1501"/>
                  </a:lnTo>
                  <a:lnTo>
                    <a:pt x="804" y="1461"/>
                  </a:lnTo>
                  <a:cubicBezTo>
                    <a:pt x="804" y="1440"/>
                    <a:pt x="783" y="1420"/>
                    <a:pt x="783" y="1420"/>
                  </a:cubicBezTo>
                  <a:lnTo>
                    <a:pt x="783" y="1374"/>
                  </a:lnTo>
                  <a:lnTo>
                    <a:pt x="763" y="1354"/>
                  </a:lnTo>
                  <a:lnTo>
                    <a:pt x="763" y="1334"/>
                  </a:lnTo>
                  <a:lnTo>
                    <a:pt x="763" y="1313"/>
                  </a:lnTo>
                  <a:cubicBezTo>
                    <a:pt x="743" y="1293"/>
                    <a:pt x="743" y="1273"/>
                    <a:pt x="743" y="1273"/>
                  </a:cubicBezTo>
                  <a:lnTo>
                    <a:pt x="743" y="1247"/>
                  </a:lnTo>
                  <a:lnTo>
                    <a:pt x="717" y="1227"/>
                  </a:lnTo>
                  <a:lnTo>
                    <a:pt x="717" y="1206"/>
                  </a:lnTo>
                  <a:lnTo>
                    <a:pt x="717" y="1186"/>
                  </a:lnTo>
                  <a:lnTo>
                    <a:pt x="697" y="1145"/>
                  </a:lnTo>
                  <a:lnTo>
                    <a:pt x="677" y="1100"/>
                  </a:lnTo>
                  <a:lnTo>
                    <a:pt x="677" y="1079"/>
                  </a:lnTo>
                  <a:lnTo>
                    <a:pt x="677" y="1059"/>
                  </a:lnTo>
                  <a:lnTo>
                    <a:pt x="656" y="1039"/>
                  </a:lnTo>
                  <a:cubicBezTo>
                    <a:pt x="656" y="1018"/>
                    <a:pt x="636" y="993"/>
                    <a:pt x="636" y="972"/>
                  </a:cubicBezTo>
                  <a:cubicBezTo>
                    <a:pt x="616" y="952"/>
                    <a:pt x="616" y="932"/>
                    <a:pt x="616" y="911"/>
                  </a:cubicBezTo>
                  <a:lnTo>
                    <a:pt x="590" y="866"/>
                  </a:lnTo>
                  <a:lnTo>
                    <a:pt x="590" y="845"/>
                  </a:lnTo>
                  <a:lnTo>
                    <a:pt x="570" y="825"/>
                  </a:lnTo>
                  <a:lnTo>
                    <a:pt x="549" y="784"/>
                  </a:lnTo>
                  <a:lnTo>
                    <a:pt x="549" y="764"/>
                  </a:lnTo>
                  <a:lnTo>
                    <a:pt x="549" y="738"/>
                  </a:lnTo>
                  <a:lnTo>
                    <a:pt x="529" y="738"/>
                  </a:lnTo>
                  <a:lnTo>
                    <a:pt x="529" y="677"/>
                  </a:lnTo>
                  <a:lnTo>
                    <a:pt x="509" y="677"/>
                  </a:lnTo>
                  <a:lnTo>
                    <a:pt x="509" y="657"/>
                  </a:lnTo>
                  <a:lnTo>
                    <a:pt x="488" y="637"/>
                  </a:lnTo>
                  <a:lnTo>
                    <a:pt x="488" y="611"/>
                  </a:lnTo>
                  <a:lnTo>
                    <a:pt x="463" y="571"/>
                  </a:lnTo>
                  <a:lnTo>
                    <a:pt x="463" y="550"/>
                  </a:lnTo>
                  <a:lnTo>
                    <a:pt x="443" y="530"/>
                  </a:lnTo>
                  <a:lnTo>
                    <a:pt x="422" y="510"/>
                  </a:lnTo>
                  <a:lnTo>
                    <a:pt x="422" y="484"/>
                  </a:lnTo>
                  <a:cubicBezTo>
                    <a:pt x="402" y="484"/>
                    <a:pt x="402" y="464"/>
                    <a:pt x="402" y="443"/>
                  </a:cubicBezTo>
                  <a:lnTo>
                    <a:pt x="382" y="423"/>
                  </a:lnTo>
                  <a:cubicBezTo>
                    <a:pt x="382" y="403"/>
                    <a:pt x="361" y="382"/>
                    <a:pt x="361" y="382"/>
                  </a:cubicBezTo>
                  <a:cubicBezTo>
                    <a:pt x="361" y="357"/>
                    <a:pt x="336" y="357"/>
                    <a:pt x="336" y="337"/>
                  </a:cubicBezTo>
                  <a:lnTo>
                    <a:pt x="315" y="316"/>
                  </a:lnTo>
                  <a:lnTo>
                    <a:pt x="315" y="296"/>
                  </a:lnTo>
                  <a:lnTo>
                    <a:pt x="295" y="255"/>
                  </a:lnTo>
                  <a:cubicBezTo>
                    <a:pt x="295" y="255"/>
                    <a:pt x="275" y="255"/>
                    <a:pt x="275" y="230"/>
                  </a:cubicBezTo>
                  <a:lnTo>
                    <a:pt x="254" y="209"/>
                  </a:lnTo>
                  <a:lnTo>
                    <a:pt x="254" y="189"/>
                  </a:lnTo>
                  <a:lnTo>
                    <a:pt x="234" y="169"/>
                  </a:lnTo>
                  <a:lnTo>
                    <a:pt x="234" y="148"/>
                  </a:lnTo>
                  <a:lnTo>
                    <a:pt x="209" y="148"/>
                  </a:lnTo>
                  <a:lnTo>
                    <a:pt x="209" y="128"/>
                  </a:lnTo>
                  <a:lnTo>
                    <a:pt x="188" y="128"/>
                  </a:lnTo>
                  <a:lnTo>
                    <a:pt x="188" y="103"/>
                  </a:lnTo>
                  <a:lnTo>
                    <a:pt x="168" y="82"/>
                  </a:lnTo>
                  <a:cubicBezTo>
                    <a:pt x="148" y="82"/>
                    <a:pt x="148" y="82"/>
                    <a:pt x="127" y="62"/>
                  </a:cubicBezTo>
                  <a:lnTo>
                    <a:pt x="81" y="62"/>
                  </a:lnTo>
                  <a:cubicBezTo>
                    <a:pt x="81" y="42"/>
                    <a:pt x="61" y="42"/>
                    <a:pt x="61" y="42"/>
                  </a:cubicBezTo>
                  <a:lnTo>
                    <a:pt x="61" y="21"/>
                  </a:lnTo>
                  <a:lnTo>
                    <a:pt x="41" y="21"/>
                  </a:lnTo>
                  <a:lnTo>
                    <a:pt x="20"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0"/>
            <p:cNvSpPr/>
            <p:nvPr/>
          </p:nvSpPr>
          <p:spPr>
            <a:xfrm>
              <a:off x="3072187" y="3091596"/>
              <a:ext cx="289880" cy="206825"/>
            </a:xfrm>
            <a:custGeom>
              <a:rect b="b" l="l" r="r" t="t"/>
              <a:pathLst>
                <a:path extrusionOk="0" h="2799" w="3923">
                  <a:moveTo>
                    <a:pt x="2697" y="1"/>
                  </a:moveTo>
                  <a:cubicBezTo>
                    <a:pt x="2671" y="1"/>
                    <a:pt x="2651" y="1"/>
                    <a:pt x="2631" y="21"/>
                  </a:cubicBezTo>
                  <a:cubicBezTo>
                    <a:pt x="2590" y="21"/>
                    <a:pt x="2570" y="21"/>
                    <a:pt x="2503" y="46"/>
                  </a:cubicBezTo>
                  <a:cubicBezTo>
                    <a:pt x="2483" y="46"/>
                    <a:pt x="2463" y="46"/>
                    <a:pt x="2442" y="67"/>
                  </a:cubicBezTo>
                  <a:cubicBezTo>
                    <a:pt x="2397" y="67"/>
                    <a:pt x="2376" y="87"/>
                    <a:pt x="2356" y="87"/>
                  </a:cubicBezTo>
                  <a:cubicBezTo>
                    <a:pt x="2336" y="107"/>
                    <a:pt x="2315" y="107"/>
                    <a:pt x="2290" y="128"/>
                  </a:cubicBezTo>
                  <a:lnTo>
                    <a:pt x="2269" y="128"/>
                  </a:lnTo>
                  <a:lnTo>
                    <a:pt x="2249" y="148"/>
                  </a:lnTo>
                  <a:lnTo>
                    <a:pt x="2229" y="174"/>
                  </a:lnTo>
                  <a:lnTo>
                    <a:pt x="2208" y="194"/>
                  </a:lnTo>
                  <a:lnTo>
                    <a:pt x="2188" y="214"/>
                  </a:lnTo>
                  <a:lnTo>
                    <a:pt x="2163" y="214"/>
                  </a:lnTo>
                  <a:cubicBezTo>
                    <a:pt x="2163" y="214"/>
                    <a:pt x="2142" y="235"/>
                    <a:pt x="2142" y="255"/>
                  </a:cubicBezTo>
                  <a:lnTo>
                    <a:pt x="2122" y="255"/>
                  </a:lnTo>
                  <a:lnTo>
                    <a:pt x="2102" y="275"/>
                  </a:lnTo>
                  <a:cubicBezTo>
                    <a:pt x="2081" y="301"/>
                    <a:pt x="2061" y="321"/>
                    <a:pt x="2061" y="341"/>
                  </a:cubicBezTo>
                  <a:lnTo>
                    <a:pt x="2035" y="341"/>
                  </a:lnTo>
                  <a:lnTo>
                    <a:pt x="2035" y="362"/>
                  </a:lnTo>
                  <a:lnTo>
                    <a:pt x="2015" y="382"/>
                  </a:lnTo>
                  <a:lnTo>
                    <a:pt x="2015" y="402"/>
                  </a:lnTo>
                  <a:lnTo>
                    <a:pt x="1995" y="402"/>
                  </a:lnTo>
                  <a:cubicBezTo>
                    <a:pt x="1974" y="428"/>
                    <a:pt x="1974" y="448"/>
                    <a:pt x="1954" y="469"/>
                  </a:cubicBezTo>
                  <a:cubicBezTo>
                    <a:pt x="1954" y="489"/>
                    <a:pt x="1934" y="509"/>
                    <a:pt x="1908" y="530"/>
                  </a:cubicBezTo>
                  <a:cubicBezTo>
                    <a:pt x="1908" y="555"/>
                    <a:pt x="1908" y="575"/>
                    <a:pt x="1888" y="596"/>
                  </a:cubicBezTo>
                  <a:lnTo>
                    <a:pt x="1888" y="636"/>
                  </a:lnTo>
                  <a:lnTo>
                    <a:pt x="1868" y="682"/>
                  </a:lnTo>
                  <a:cubicBezTo>
                    <a:pt x="1868" y="703"/>
                    <a:pt x="1868" y="703"/>
                    <a:pt x="1847" y="723"/>
                  </a:cubicBezTo>
                  <a:lnTo>
                    <a:pt x="1847" y="809"/>
                  </a:lnTo>
                  <a:cubicBezTo>
                    <a:pt x="1827" y="830"/>
                    <a:pt x="1827" y="850"/>
                    <a:pt x="1827" y="850"/>
                  </a:cubicBezTo>
                  <a:lnTo>
                    <a:pt x="1827" y="870"/>
                  </a:lnTo>
                  <a:lnTo>
                    <a:pt x="1827" y="891"/>
                  </a:lnTo>
                  <a:lnTo>
                    <a:pt x="1827" y="911"/>
                  </a:lnTo>
                  <a:lnTo>
                    <a:pt x="1827" y="937"/>
                  </a:lnTo>
                  <a:cubicBezTo>
                    <a:pt x="1807" y="911"/>
                    <a:pt x="1807" y="911"/>
                    <a:pt x="1807" y="891"/>
                  </a:cubicBezTo>
                  <a:lnTo>
                    <a:pt x="1781" y="891"/>
                  </a:lnTo>
                  <a:cubicBezTo>
                    <a:pt x="1781" y="891"/>
                    <a:pt x="1781" y="870"/>
                    <a:pt x="1761" y="870"/>
                  </a:cubicBezTo>
                  <a:cubicBezTo>
                    <a:pt x="1720" y="830"/>
                    <a:pt x="1679" y="809"/>
                    <a:pt x="1634" y="784"/>
                  </a:cubicBezTo>
                  <a:cubicBezTo>
                    <a:pt x="1613" y="764"/>
                    <a:pt x="1593" y="764"/>
                    <a:pt x="1573" y="743"/>
                  </a:cubicBezTo>
                  <a:cubicBezTo>
                    <a:pt x="1552" y="743"/>
                    <a:pt x="1506" y="723"/>
                    <a:pt x="1486" y="723"/>
                  </a:cubicBezTo>
                  <a:cubicBezTo>
                    <a:pt x="1425" y="703"/>
                    <a:pt x="1379" y="703"/>
                    <a:pt x="1318" y="703"/>
                  </a:cubicBezTo>
                  <a:lnTo>
                    <a:pt x="1232" y="703"/>
                  </a:lnTo>
                  <a:cubicBezTo>
                    <a:pt x="1211" y="703"/>
                    <a:pt x="1191" y="723"/>
                    <a:pt x="1171" y="723"/>
                  </a:cubicBezTo>
                  <a:lnTo>
                    <a:pt x="1125" y="723"/>
                  </a:lnTo>
                  <a:cubicBezTo>
                    <a:pt x="1105" y="743"/>
                    <a:pt x="1105" y="743"/>
                    <a:pt x="1084" y="743"/>
                  </a:cubicBezTo>
                  <a:lnTo>
                    <a:pt x="1064" y="743"/>
                  </a:lnTo>
                  <a:lnTo>
                    <a:pt x="1044" y="764"/>
                  </a:lnTo>
                  <a:lnTo>
                    <a:pt x="998" y="764"/>
                  </a:lnTo>
                  <a:lnTo>
                    <a:pt x="998" y="784"/>
                  </a:lnTo>
                  <a:lnTo>
                    <a:pt x="977" y="784"/>
                  </a:lnTo>
                  <a:lnTo>
                    <a:pt x="957" y="809"/>
                  </a:lnTo>
                  <a:lnTo>
                    <a:pt x="937" y="809"/>
                  </a:lnTo>
                  <a:lnTo>
                    <a:pt x="916" y="830"/>
                  </a:lnTo>
                  <a:cubicBezTo>
                    <a:pt x="916" y="830"/>
                    <a:pt x="891" y="830"/>
                    <a:pt x="891" y="850"/>
                  </a:cubicBezTo>
                  <a:lnTo>
                    <a:pt x="891" y="870"/>
                  </a:lnTo>
                  <a:lnTo>
                    <a:pt x="891" y="891"/>
                  </a:lnTo>
                  <a:lnTo>
                    <a:pt x="1084" y="891"/>
                  </a:lnTo>
                  <a:cubicBezTo>
                    <a:pt x="1125" y="870"/>
                    <a:pt x="1171" y="870"/>
                    <a:pt x="1211" y="870"/>
                  </a:cubicBezTo>
                  <a:cubicBezTo>
                    <a:pt x="1232" y="870"/>
                    <a:pt x="1252" y="870"/>
                    <a:pt x="1272" y="850"/>
                  </a:cubicBezTo>
                  <a:lnTo>
                    <a:pt x="1379" y="850"/>
                  </a:lnTo>
                  <a:lnTo>
                    <a:pt x="1400" y="830"/>
                  </a:lnTo>
                  <a:lnTo>
                    <a:pt x="1425" y="830"/>
                  </a:lnTo>
                  <a:lnTo>
                    <a:pt x="1425" y="850"/>
                  </a:lnTo>
                  <a:lnTo>
                    <a:pt x="1425" y="870"/>
                  </a:lnTo>
                  <a:lnTo>
                    <a:pt x="1445" y="891"/>
                  </a:lnTo>
                  <a:cubicBezTo>
                    <a:pt x="1466" y="891"/>
                    <a:pt x="1466" y="891"/>
                    <a:pt x="1486" y="911"/>
                  </a:cubicBezTo>
                  <a:lnTo>
                    <a:pt x="1654" y="911"/>
                  </a:lnTo>
                  <a:cubicBezTo>
                    <a:pt x="1679" y="937"/>
                    <a:pt x="1679" y="937"/>
                    <a:pt x="1700" y="937"/>
                  </a:cubicBezTo>
                  <a:cubicBezTo>
                    <a:pt x="1700" y="937"/>
                    <a:pt x="1720" y="937"/>
                    <a:pt x="1720" y="957"/>
                  </a:cubicBezTo>
                  <a:cubicBezTo>
                    <a:pt x="1740" y="957"/>
                    <a:pt x="1761" y="977"/>
                    <a:pt x="1781" y="977"/>
                  </a:cubicBezTo>
                  <a:lnTo>
                    <a:pt x="1720" y="977"/>
                  </a:lnTo>
                  <a:cubicBezTo>
                    <a:pt x="1679" y="957"/>
                    <a:pt x="1613" y="957"/>
                    <a:pt x="1573" y="937"/>
                  </a:cubicBezTo>
                  <a:lnTo>
                    <a:pt x="1379" y="937"/>
                  </a:lnTo>
                  <a:cubicBezTo>
                    <a:pt x="1359" y="937"/>
                    <a:pt x="1339" y="937"/>
                    <a:pt x="1318" y="957"/>
                  </a:cubicBezTo>
                  <a:lnTo>
                    <a:pt x="1191" y="957"/>
                  </a:lnTo>
                  <a:cubicBezTo>
                    <a:pt x="1191" y="957"/>
                    <a:pt x="1171" y="957"/>
                    <a:pt x="1145" y="977"/>
                  </a:cubicBezTo>
                  <a:lnTo>
                    <a:pt x="1064" y="977"/>
                  </a:lnTo>
                  <a:lnTo>
                    <a:pt x="1044" y="998"/>
                  </a:lnTo>
                  <a:lnTo>
                    <a:pt x="957" y="998"/>
                  </a:lnTo>
                  <a:lnTo>
                    <a:pt x="957" y="1018"/>
                  </a:lnTo>
                  <a:lnTo>
                    <a:pt x="891" y="1018"/>
                  </a:lnTo>
                  <a:lnTo>
                    <a:pt x="871" y="1038"/>
                  </a:lnTo>
                  <a:lnTo>
                    <a:pt x="850" y="1038"/>
                  </a:lnTo>
                  <a:lnTo>
                    <a:pt x="810" y="1064"/>
                  </a:lnTo>
                  <a:cubicBezTo>
                    <a:pt x="789" y="1064"/>
                    <a:pt x="743" y="1084"/>
                    <a:pt x="723" y="1084"/>
                  </a:cubicBezTo>
                  <a:lnTo>
                    <a:pt x="703" y="1104"/>
                  </a:lnTo>
                  <a:lnTo>
                    <a:pt x="682" y="1104"/>
                  </a:lnTo>
                  <a:lnTo>
                    <a:pt x="662" y="1125"/>
                  </a:lnTo>
                  <a:lnTo>
                    <a:pt x="637" y="1125"/>
                  </a:lnTo>
                  <a:cubicBezTo>
                    <a:pt x="616" y="1125"/>
                    <a:pt x="596" y="1145"/>
                    <a:pt x="576" y="1145"/>
                  </a:cubicBezTo>
                  <a:lnTo>
                    <a:pt x="555" y="1145"/>
                  </a:lnTo>
                  <a:lnTo>
                    <a:pt x="535" y="1165"/>
                  </a:lnTo>
                  <a:lnTo>
                    <a:pt x="489" y="1191"/>
                  </a:lnTo>
                  <a:lnTo>
                    <a:pt x="448" y="1211"/>
                  </a:lnTo>
                  <a:lnTo>
                    <a:pt x="408" y="1232"/>
                  </a:lnTo>
                  <a:lnTo>
                    <a:pt x="382" y="1252"/>
                  </a:lnTo>
                  <a:lnTo>
                    <a:pt x="362" y="1252"/>
                  </a:lnTo>
                  <a:lnTo>
                    <a:pt x="342" y="1272"/>
                  </a:lnTo>
                  <a:lnTo>
                    <a:pt x="321" y="1272"/>
                  </a:lnTo>
                  <a:cubicBezTo>
                    <a:pt x="321" y="1293"/>
                    <a:pt x="301" y="1293"/>
                    <a:pt x="301" y="1293"/>
                  </a:cubicBezTo>
                  <a:lnTo>
                    <a:pt x="281" y="1318"/>
                  </a:lnTo>
                  <a:lnTo>
                    <a:pt x="255" y="1338"/>
                  </a:lnTo>
                  <a:lnTo>
                    <a:pt x="235" y="1338"/>
                  </a:lnTo>
                  <a:cubicBezTo>
                    <a:pt x="235" y="1359"/>
                    <a:pt x="214" y="1359"/>
                    <a:pt x="194" y="1379"/>
                  </a:cubicBezTo>
                  <a:lnTo>
                    <a:pt x="174" y="1399"/>
                  </a:lnTo>
                  <a:lnTo>
                    <a:pt x="153" y="1399"/>
                  </a:lnTo>
                  <a:lnTo>
                    <a:pt x="153" y="1420"/>
                  </a:lnTo>
                  <a:lnTo>
                    <a:pt x="128" y="1445"/>
                  </a:lnTo>
                  <a:lnTo>
                    <a:pt x="108" y="1445"/>
                  </a:lnTo>
                  <a:lnTo>
                    <a:pt x="108" y="1466"/>
                  </a:lnTo>
                  <a:lnTo>
                    <a:pt x="87" y="1486"/>
                  </a:lnTo>
                  <a:lnTo>
                    <a:pt x="67" y="1506"/>
                  </a:lnTo>
                  <a:cubicBezTo>
                    <a:pt x="47" y="1527"/>
                    <a:pt x="47" y="1547"/>
                    <a:pt x="26" y="1572"/>
                  </a:cubicBezTo>
                  <a:lnTo>
                    <a:pt x="26" y="1593"/>
                  </a:lnTo>
                  <a:lnTo>
                    <a:pt x="1" y="1613"/>
                  </a:lnTo>
                  <a:lnTo>
                    <a:pt x="1" y="1633"/>
                  </a:lnTo>
                  <a:lnTo>
                    <a:pt x="1" y="1654"/>
                  </a:lnTo>
                  <a:lnTo>
                    <a:pt x="26" y="1674"/>
                  </a:lnTo>
                  <a:lnTo>
                    <a:pt x="26" y="1700"/>
                  </a:lnTo>
                  <a:lnTo>
                    <a:pt x="87" y="1700"/>
                  </a:lnTo>
                  <a:cubicBezTo>
                    <a:pt x="108" y="1700"/>
                    <a:pt x="128" y="1674"/>
                    <a:pt x="153" y="1674"/>
                  </a:cubicBezTo>
                  <a:lnTo>
                    <a:pt x="174" y="1654"/>
                  </a:lnTo>
                  <a:lnTo>
                    <a:pt x="214" y="1654"/>
                  </a:lnTo>
                  <a:lnTo>
                    <a:pt x="214" y="1633"/>
                  </a:lnTo>
                  <a:lnTo>
                    <a:pt x="255" y="1633"/>
                  </a:lnTo>
                  <a:cubicBezTo>
                    <a:pt x="281" y="1613"/>
                    <a:pt x="281" y="1613"/>
                    <a:pt x="301" y="1593"/>
                  </a:cubicBezTo>
                  <a:cubicBezTo>
                    <a:pt x="301" y="1593"/>
                    <a:pt x="321" y="1593"/>
                    <a:pt x="342" y="1572"/>
                  </a:cubicBezTo>
                  <a:lnTo>
                    <a:pt x="342" y="1572"/>
                  </a:lnTo>
                  <a:cubicBezTo>
                    <a:pt x="321" y="1593"/>
                    <a:pt x="321" y="1593"/>
                    <a:pt x="321" y="1613"/>
                  </a:cubicBezTo>
                  <a:lnTo>
                    <a:pt x="321" y="1633"/>
                  </a:lnTo>
                  <a:cubicBezTo>
                    <a:pt x="301" y="1654"/>
                    <a:pt x="301" y="1674"/>
                    <a:pt x="301" y="1700"/>
                  </a:cubicBezTo>
                  <a:lnTo>
                    <a:pt x="301" y="1720"/>
                  </a:lnTo>
                  <a:lnTo>
                    <a:pt x="301" y="1740"/>
                  </a:lnTo>
                  <a:lnTo>
                    <a:pt x="321" y="1761"/>
                  </a:lnTo>
                  <a:lnTo>
                    <a:pt x="342" y="1761"/>
                  </a:lnTo>
                  <a:lnTo>
                    <a:pt x="362" y="1781"/>
                  </a:lnTo>
                  <a:cubicBezTo>
                    <a:pt x="362" y="1761"/>
                    <a:pt x="362" y="1761"/>
                    <a:pt x="382" y="1761"/>
                  </a:cubicBezTo>
                  <a:cubicBezTo>
                    <a:pt x="382" y="1761"/>
                    <a:pt x="408" y="1761"/>
                    <a:pt x="428" y="1740"/>
                  </a:cubicBezTo>
                  <a:cubicBezTo>
                    <a:pt x="428" y="1740"/>
                    <a:pt x="448" y="1740"/>
                    <a:pt x="448" y="1720"/>
                  </a:cubicBezTo>
                  <a:cubicBezTo>
                    <a:pt x="469" y="1720"/>
                    <a:pt x="469" y="1700"/>
                    <a:pt x="489" y="1674"/>
                  </a:cubicBezTo>
                  <a:cubicBezTo>
                    <a:pt x="489" y="1674"/>
                    <a:pt x="509" y="1654"/>
                    <a:pt x="509" y="1633"/>
                  </a:cubicBezTo>
                  <a:lnTo>
                    <a:pt x="535" y="1633"/>
                  </a:lnTo>
                  <a:lnTo>
                    <a:pt x="535" y="1613"/>
                  </a:lnTo>
                  <a:lnTo>
                    <a:pt x="555" y="1593"/>
                  </a:lnTo>
                  <a:lnTo>
                    <a:pt x="555" y="1572"/>
                  </a:lnTo>
                  <a:lnTo>
                    <a:pt x="576" y="1547"/>
                  </a:lnTo>
                  <a:lnTo>
                    <a:pt x="576" y="1527"/>
                  </a:lnTo>
                  <a:cubicBezTo>
                    <a:pt x="596" y="1506"/>
                    <a:pt x="596" y="1486"/>
                    <a:pt x="616" y="1466"/>
                  </a:cubicBezTo>
                  <a:lnTo>
                    <a:pt x="616" y="1486"/>
                  </a:lnTo>
                  <a:lnTo>
                    <a:pt x="637" y="1506"/>
                  </a:lnTo>
                  <a:lnTo>
                    <a:pt x="662" y="1486"/>
                  </a:lnTo>
                  <a:lnTo>
                    <a:pt x="662" y="1506"/>
                  </a:lnTo>
                  <a:lnTo>
                    <a:pt x="682" y="1527"/>
                  </a:lnTo>
                  <a:lnTo>
                    <a:pt x="703" y="1547"/>
                  </a:lnTo>
                  <a:lnTo>
                    <a:pt x="723" y="1547"/>
                  </a:lnTo>
                  <a:cubicBezTo>
                    <a:pt x="723" y="1527"/>
                    <a:pt x="743" y="1527"/>
                    <a:pt x="743" y="1527"/>
                  </a:cubicBezTo>
                  <a:lnTo>
                    <a:pt x="764" y="1527"/>
                  </a:lnTo>
                  <a:cubicBezTo>
                    <a:pt x="789" y="1506"/>
                    <a:pt x="810" y="1506"/>
                    <a:pt x="830" y="1486"/>
                  </a:cubicBezTo>
                  <a:cubicBezTo>
                    <a:pt x="830" y="1486"/>
                    <a:pt x="850" y="1486"/>
                    <a:pt x="871" y="1466"/>
                  </a:cubicBezTo>
                  <a:cubicBezTo>
                    <a:pt x="891" y="1445"/>
                    <a:pt x="891" y="1445"/>
                    <a:pt x="916" y="1445"/>
                  </a:cubicBezTo>
                  <a:lnTo>
                    <a:pt x="916" y="1420"/>
                  </a:lnTo>
                  <a:lnTo>
                    <a:pt x="937" y="1420"/>
                  </a:lnTo>
                  <a:cubicBezTo>
                    <a:pt x="937" y="1420"/>
                    <a:pt x="957" y="1445"/>
                    <a:pt x="977" y="1445"/>
                  </a:cubicBezTo>
                  <a:lnTo>
                    <a:pt x="1064" y="1445"/>
                  </a:lnTo>
                  <a:cubicBezTo>
                    <a:pt x="1064" y="1445"/>
                    <a:pt x="1084" y="1420"/>
                    <a:pt x="1105" y="1420"/>
                  </a:cubicBezTo>
                  <a:lnTo>
                    <a:pt x="1125" y="1399"/>
                  </a:lnTo>
                  <a:cubicBezTo>
                    <a:pt x="1145" y="1379"/>
                    <a:pt x="1171" y="1359"/>
                    <a:pt x="1191" y="1338"/>
                  </a:cubicBezTo>
                  <a:lnTo>
                    <a:pt x="1211" y="1318"/>
                  </a:lnTo>
                  <a:lnTo>
                    <a:pt x="1211" y="1293"/>
                  </a:lnTo>
                  <a:cubicBezTo>
                    <a:pt x="1232" y="1293"/>
                    <a:pt x="1232" y="1272"/>
                    <a:pt x="1232" y="1272"/>
                  </a:cubicBezTo>
                  <a:lnTo>
                    <a:pt x="1252" y="1293"/>
                  </a:lnTo>
                  <a:lnTo>
                    <a:pt x="1272" y="1318"/>
                  </a:lnTo>
                  <a:lnTo>
                    <a:pt x="1298" y="1318"/>
                  </a:lnTo>
                  <a:lnTo>
                    <a:pt x="1298" y="1338"/>
                  </a:lnTo>
                  <a:lnTo>
                    <a:pt x="1400" y="1338"/>
                  </a:lnTo>
                  <a:lnTo>
                    <a:pt x="1425" y="1318"/>
                  </a:lnTo>
                  <a:lnTo>
                    <a:pt x="1445" y="1318"/>
                  </a:lnTo>
                  <a:lnTo>
                    <a:pt x="1466" y="1293"/>
                  </a:lnTo>
                  <a:cubicBezTo>
                    <a:pt x="1486" y="1293"/>
                    <a:pt x="1506" y="1272"/>
                    <a:pt x="1506" y="1272"/>
                  </a:cubicBezTo>
                  <a:cubicBezTo>
                    <a:pt x="1527" y="1252"/>
                    <a:pt x="1552" y="1252"/>
                    <a:pt x="1573" y="1232"/>
                  </a:cubicBezTo>
                  <a:cubicBezTo>
                    <a:pt x="1573" y="1232"/>
                    <a:pt x="1593" y="1211"/>
                    <a:pt x="1613" y="1211"/>
                  </a:cubicBezTo>
                  <a:cubicBezTo>
                    <a:pt x="1634" y="1191"/>
                    <a:pt x="1634" y="1165"/>
                    <a:pt x="1654" y="1165"/>
                  </a:cubicBezTo>
                  <a:cubicBezTo>
                    <a:pt x="1679" y="1145"/>
                    <a:pt x="1679" y="1145"/>
                    <a:pt x="1700" y="1145"/>
                  </a:cubicBezTo>
                  <a:lnTo>
                    <a:pt x="1700" y="1125"/>
                  </a:lnTo>
                  <a:lnTo>
                    <a:pt x="1720" y="1125"/>
                  </a:lnTo>
                  <a:lnTo>
                    <a:pt x="1761" y="1104"/>
                  </a:lnTo>
                  <a:lnTo>
                    <a:pt x="1781" y="1084"/>
                  </a:lnTo>
                  <a:lnTo>
                    <a:pt x="1807" y="1084"/>
                  </a:lnTo>
                  <a:cubicBezTo>
                    <a:pt x="1781" y="1084"/>
                    <a:pt x="1781" y="1104"/>
                    <a:pt x="1781" y="1104"/>
                  </a:cubicBezTo>
                  <a:cubicBezTo>
                    <a:pt x="1761" y="1104"/>
                    <a:pt x="1740" y="1125"/>
                    <a:pt x="1740" y="1125"/>
                  </a:cubicBezTo>
                  <a:lnTo>
                    <a:pt x="1720" y="1145"/>
                  </a:lnTo>
                  <a:lnTo>
                    <a:pt x="1700" y="1165"/>
                  </a:lnTo>
                  <a:lnTo>
                    <a:pt x="1679" y="1191"/>
                  </a:lnTo>
                  <a:lnTo>
                    <a:pt x="1654" y="1211"/>
                  </a:lnTo>
                  <a:lnTo>
                    <a:pt x="1634" y="1232"/>
                  </a:lnTo>
                  <a:lnTo>
                    <a:pt x="1613" y="1252"/>
                  </a:lnTo>
                  <a:lnTo>
                    <a:pt x="1613" y="1272"/>
                  </a:lnTo>
                  <a:lnTo>
                    <a:pt x="1593" y="1293"/>
                  </a:lnTo>
                  <a:cubicBezTo>
                    <a:pt x="1573" y="1293"/>
                    <a:pt x="1573" y="1318"/>
                    <a:pt x="1573" y="1318"/>
                  </a:cubicBezTo>
                  <a:lnTo>
                    <a:pt x="1552" y="1318"/>
                  </a:lnTo>
                  <a:lnTo>
                    <a:pt x="1552" y="1338"/>
                  </a:lnTo>
                  <a:lnTo>
                    <a:pt x="1527" y="1359"/>
                  </a:lnTo>
                  <a:lnTo>
                    <a:pt x="1527" y="1379"/>
                  </a:lnTo>
                  <a:cubicBezTo>
                    <a:pt x="1506" y="1379"/>
                    <a:pt x="1506" y="1399"/>
                    <a:pt x="1506" y="1399"/>
                  </a:cubicBezTo>
                  <a:lnTo>
                    <a:pt x="1506" y="1420"/>
                  </a:lnTo>
                  <a:lnTo>
                    <a:pt x="1486" y="1420"/>
                  </a:lnTo>
                  <a:lnTo>
                    <a:pt x="1486" y="1445"/>
                  </a:lnTo>
                  <a:lnTo>
                    <a:pt x="1466" y="1466"/>
                  </a:lnTo>
                  <a:lnTo>
                    <a:pt x="1466" y="1486"/>
                  </a:lnTo>
                  <a:lnTo>
                    <a:pt x="1445" y="1506"/>
                  </a:lnTo>
                  <a:lnTo>
                    <a:pt x="1445" y="1527"/>
                  </a:lnTo>
                  <a:lnTo>
                    <a:pt x="1425" y="1547"/>
                  </a:lnTo>
                  <a:lnTo>
                    <a:pt x="1425" y="1572"/>
                  </a:lnTo>
                  <a:lnTo>
                    <a:pt x="1400" y="1572"/>
                  </a:lnTo>
                  <a:lnTo>
                    <a:pt x="1400" y="1593"/>
                  </a:lnTo>
                  <a:lnTo>
                    <a:pt x="1400" y="1613"/>
                  </a:lnTo>
                  <a:lnTo>
                    <a:pt x="1379" y="1633"/>
                  </a:lnTo>
                  <a:lnTo>
                    <a:pt x="1379" y="1674"/>
                  </a:lnTo>
                  <a:lnTo>
                    <a:pt x="1359" y="1674"/>
                  </a:lnTo>
                  <a:lnTo>
                    <a:pt x="1359" y="1700"/>
                  </a:lnTo>
                  <a:lnTo>
                    <a:pt x="1359" y="1720"/>
                  </a:lnTo>
                  <a:cubicBezTo>
                    <a:pt x="1339" y="1740"/>
                    <a:pt x="1339" y="1761"/>
                    <a:pt x="1339" y="1781"/>
                  </a:cubicBezTo>
                  <a:lnTo>
                    <a:pt x="1339" y="1801"/>
                  </a:lnTo>
                  <a:lnTo>
                    <a:pt x="1318" y="1801"/>
                  </a:lnTo>
                  <a:lnTo>
                    <a:pt x="1318" y="1827"/>
                  </a:lnTo>
                  <a:cubicBezTo>
                    <a:pt x="1318" y="1867"/>
                    <a:pt x="1298" y="1888"/>
                    <a:pt x="1298" y="1908"/>
                  </a:cubicBezTo>
                  <a:lnTo>
                    <a:pt x="1272" y="1928"/>
                  </a:lnTo>
                  <a:lnTo>
                    <a:pt x="1272" y="1974"/>
                  </a:lnTo>
                  <a:lnTo>
                    <a:pt x="1252" y="1995"/>
                  </a:lnTo>
                  <a:lnTo>
                    <a:pt x="1252" y="2035"/>
                  </a:lnTo>
                  <a:lnTo>
                    <a:pt x="1252" y="2056"/>
                  </a:lnTo>
                  <a:lnTo>
                    <a:pt x="1232" y="2081"/>
                  </a:lnTo>
                  <a:lnTo>
                    <a:pt x="1232" y="2101"/>
                  </a:lnTo>
                  <a:lnTo>
                    <a:pt x="1232" y="2122"/>
                  </a:lnTo>
                  <a:cubicBezTo>
                    <a:pt x="1232" y="2142"/>
                    <a:pt x="1211" y="2142"/>
                    <a:pt x="1211" y="2162"/>
                  </a:cubicBezTo>
                  <a:lnTo>
                    <a:pt x="1211" y="2208"/>
                  </a:lnTo>
                  <a:lnTo>
                    <a:pt x="1211" y="2229"/>
                  </a:lnTo>
                  <a:lnTo>
                    <a:pt x="1191" y="2249"/>
                  </a:lnTo>
                  <a:lnTo>
                    <a:pt x="1191" y="2269"/>
                  </a:lnTo>
                  <a:lnTo>
                    <a:pt x="1191" y="2290"/>
                  </a:lnTo>
                  <a:lnTo>
                    <a:pt x="1191" y="2335"/>
                  </a:lnTo>
                  <a:lnTo>
                    <a:pt x="1191" y="2356"/>
                  </a:lnTo>
                  <a:lnTo>
                    <a:pt x="1191" y="2396"/>
                  </a:lnTo>
                  <a:lnTo>
                    <a:pt x="1171" y="2396"/>
                  </a:lnTo>
                  <a:lnTo>
                    <a:pt x="1171" y="2437"/>
                  </a:lnTo>
                  <a:lnTo>
                    <a:pt x="1171" y="2463"/>
                  </a:lnTo>
                  <a:lnTo>
                    <a:pt x="1171" y="2503"/>
                  </a:lnTo>
                  <a:lnTo>
                    <a:pt x="1171" y="2524"/>
                  </a:lnTo>
                  <a:lnTo>
                    <a:pt x="1171" y="2544"/>
                  </a:lnTo>
                  <a:lnTo>
                    <a:pt x="1171" y="2564"/>
                  </a:lnTo>
                  <a:lnTo>
                    <a:pt x="1171" y="2590"/>
                  </a:lnTo>
                  <a:lnTo>
                    <a:pt x="1171" y="2610"/>
                  </a:lnTo>
                  <a:lnTo>
                    <a:pt x="1171" y="2630"/>
                  </a:lnTo>
                  <a:lnTo>
                    <a:pt x="1191" y="2630"/>
                  </a:lnTo>
                  <a:lnTo>
                    <a:pt x="1191" y="2651"/>
                  </a:lnTo>
                  <a:lnTo>
                    <a:pt x="1191" y="2671"/>
                  </a:lnTo>
                  <a:lnTo>
                    <a:pt x="1191" y="2717"/>
                  </a:lnTo>
                  <a:cubicBezTo>
                    <a:pt x="1211" y="2737"/>
                    <a:pt x="1211" y="2737"/>
                    <a:pt x="1211" y="2758"/>
                  </a:cubicBezTo>
                  <a:lnTo>
                    <a:pt x="1211" y="2778"/>
                  </a:lnTo>
                  <a:lnTo>
                    <a:pt x="1232" y="2778"/>
                  </a:lnTo>
                  <a:lnTo>
                    <a:pt x="1232" y="2798"/>
                  </a:lnTo>
                  <a:lnTo>
                    <a:pt x="1298" y="2798"/>
                  </a:lnTo>
                  <a:lnTo>
                    <a:pt x="1318" y="2778"/>
                  </a:lnTo>
                  <a:lnTo>
                    <a:pt x="1318" y="2758"/>
                  </a:lnTo>
                  <a:lnTo>
                    <a:pt x="1318" y="2737"/>
                  </a:lnTo>
                  <a:lnTo>
                    <a:pt x="1318" y="2717"/>
                  </a:lnTo>
                  <a:lnTo>
                    <a:pt x="1318" y="2671"/>
                  </a:lnTo>
                  <a:lnTo>
                    <a:pt x="1318" y="2651"/>
                  </a:lnTo>
                  <a:lnTo>
                    <a:pt x="1318" y="2630"/>
                  </a:lnTo>
                  <a:lnTo>
                    <a:pt x="1318" y="2610"/>
                  </a:lnTo>
                  <a:lnTo>
                    <a:pt x="1318" y="2524"/>
                  </a:lnTo>
                  <a:cubicBezTo>
                    <a:pt x="1318" y="2503"/>
                    <a:pt x="1298" y="2483"/>
                    <a:pt x="1298" y="2463"/>
                  </a:cubicBezTo>
                  <a:lnTo>
                    <a:pt x="1298" y="2463"/>
                  </a:lnTo>
                  <a:lnTo>
                    <a:pt x="1318" y="2483"/>
                  </a:lnTo>
                  <a:lnTo>
                    <a:pt x="1318" y="2503"/>
                  </a:lnTo>
                  <a:cubicBezTo>
                    <a:pt x="1318" y="2524"/>
                    <a:pt x="1339" y="2544"/>
                    <a:pt x="1339" y="2544"/>
                  </a:cubicBezTo>
                  <a:lnTo>
                    <a:pt x="1339" y="2564"/>
                  </a:lnTo>
                  <a:lnTo>
                    <a:pt x="1359" y="2564"/>
                  </a:lnTo>
                  <a:lnTo>
                    <a:pt x="1359" y="2590"/>
                  </a:lnTo>
                  <a:cubicBezTo>
                    <a:pt x="1379" y="2610"/>
                    <a:pt x="1379" y="2630"/>
                    <a:pt x="1400" y="2630"/>
                  </a:cubicBezTo>
                  <a:cubicBezTo>
                    <a:pt x="1400" y="2651"/>
                    <a:pt x="1400" y="2671"/>
                    <a:pt x="1425" y="2671"/>
                  </a:cubicBezTo>
                  <a:lnTo>
                    <a:pt x="1445" y="2691"/>
                  </a:lnTo>
                  <a:lnTo>
                    <a:pt x="1466" y="2691"/>
                  </a:lnTo>
                  <a:cubicBezTo>
                    <a:pt x="1466" y="2671"/>
                    <a:pt x="1486" y="2671"/>
                    <a:pt x="1486" y="2651"/>
                  </a:cubicBezTo>
                  <a:lnTo>
                    <a:pt x="1506" y="2630"/>
                  </a:lnTo>
                  <a:lnTo>
                    <a:pt x="1506" y="2590"/>
                  </a:lnTo>
                  <a:lnTo>
                    <a:pt x="1506" y="2564"/>
                  </a:lnTo>
                  <a:lnTo>
                    <a:pt x="1506" y="2544"/>
                  </a:lnTo>
                  <a:lnTo>
                    <a:pt x="1506" y="2524"/>
                  </a:lnTo>
                  <a:lnTo>
                    <a:pt x="1506" y="2503"/>
                  </a:lnTo>
                  <a:lnTo>
                    <a:pt x="1506" y="2483"/>
                  </a:lnTo>
                  <a:lnTo>
                    <a:pt x="1506" y="2463"/>
                  </a:lnTo>
                  <a:lnTo>
                    <a:pt x="1506" y="2437"/>
                  </a:lnTo>
                  <a:lnTo>
                    <a:pt x="1506" y="2417"/>
                  </a:lnTo>
                  <a:lnTo>
                    <a:pt x="1506" y="2396"/>
                  </a:lnTo>
                  <a:lnTo>
                    <a:pt x="1506" y="2376"/>
                  </a:lnTo>
                  <a:lnTo>
                    <a:pt x="1506" y="2356"/>
                  </a:lnTo>
                  <a:lnTo>
                    <a:pt x="1506" y="2335"/>
                  </a:lnTo>
                  <a:lnTo>
                    <a:pt x="1506" y="2310"/>
                  </a:lnTo>
                  <a:lnTo>
                    <a:pt x="1506" y="2229"/>
                  </a:lnTo>
                  <a:lnTo>
                    <a:pt x="1506" y="2183"/>
                  </a:lnTo>
                  <a:cubicBezTo>
                    <a:pt x="1506" y="2162"/>
                    <a:pt x="1506" y="2142"/>
                    <a:pt x="1486" y="2122"/>
                  </a:cubicBezTo>
                  <a:lnTo>
                    <a:pt x="1486" y="2101"/>
                  </a:lnTo>
                  <a:lnTo>
                    <a:pt x="1486" y="2081"/>
                  </a:lnTo>
                  <a:lnTo>
                    <a:pt x="1486" y="2056"/>
                  </a:lnTo>
                  <a:cubicBezTo>
                    <a:pt x="1486" y="2081"/>
                    <a:pt x="1506" y="2081"/>
                    <a:pt x="1506" y="2081"/>
                  </a:cubicBezTo>
                  <a:lnTo>
                    <a:pt x="1506" y="2101"/>
                  </a:lnTo>
                  <a:cubicBezTo>
                    <a:pt x="1506" y="2122"/>
                    <a:pt x="1527" y="2122"/>
                    <a:pt x="1527" y="2142"/>
                  </a:cubicBezTo>
                  <a:cubicBezTo>
                    <a:pt x="1527" y="2142"/>
                    <a:pt x="1552" y="2162"/>
                    <a:pt x="1552" y="2183"/>
                  </a:cubicBezTo>
                  <a:cubicBezTo>
                    <a:pt x="1573" y="2183"/>
                    <a:pt x="1573" y="2183"/>
                    <a:pt x="1573" y="2208"/>
                  </a:cubicBezTo>
                  <a:lnTo>
                    <a:pt x="1593" y="2208"/>
                  </a:lnTo>
                  <a:lnTo>
                    <a:pt x="1613" y="2183"/>
                  </a:lnTo>
                  <a:lnTo>
                    <a:pt x="1613" y="2162"/>
                  </a:lnTo>
                  <a:cubicBezTo>
                    <a:pt x="1613" y="2142"/>
                    <a:pt x="1634" y="2142"/>
                    <a:pt x="1634" y="2142"/>
                  </a:cubicBezTo>
                  <a:lnTo>
                    <a:pt x="1634" y="2101"/>
                  </a:lnTo>
                  <a:lnTo>
                    <a:pt x="1613" y="2081"/>
                  </a:lnTo>
                  <a:lnTo>
                    <a:pt x="1613" y="2056"/>
                  </a:lnTo>
                  <a:lnTo>
                    <a:pt x="1634" y="2056"/>
                  </a:lnTo>
                  <a:lnTo>
                    <a:pt x="1634" y="2081"/>
                  </a:lnTo>
                  <a:lnTo>
                    <a:pt x="1654" y="2101"/>
                  </a:lnTo>
                  <a:lnTo>
                    <a:pt x="1720" y="2101"/>
                  </a:lnTo>
                  <a:lnTo>
                    <a:pt x="1720" y="2081"/>
                  </a:lnTo>
                  <a:lnTo>
                    <a:pt x="1720" y="2056"/>
                  </a:lnTo>
                  <a:lnTo>
                    <a:pt x="1720" y="2035"/>
                  </a:lnTo>
                  <a:lnTo>
                    <a:pt x="1720" y="2015"/>
                  </a:lnTo>
                  <a:lnTo>
                    <a:pt x="1720" y="1995"/>
                  </a:lnTo>
                  <a:lnTo>
                    <a:pt x="1720" y="1954"/>
                  </a:lnTo>
                  <a:lnTo>
                    <a:pt x="1720" y="1888"/>
                  </a:lnTo>
                  <a:lnTo>
                    <a:pt x="1720" y="1867"/>
                  </a:lnTo>
                  <a:lnTo>
                    <a:pt x="1700" y="1847"/>
                  </a:lnTo>
                  <a:lnTo>
                    <a:pt x="1700" y="1827"/>
                  </a:lnTo>
                  <a:lnTo>
                    <a:pt x="1700" y="1801"/>
                  </a:lnTo>
                  <a:lnTo>
                    <a:pt x="1700" y="1781"/>
                  </a:lnTo>
                  <a:cubicBezTo>
                    <a:pt x="1679" y="1781"/>
                    <a:pt x="1679" y="1761"/>
                    <a:pt x="1679" y="1740"/>
                  </a:cubicBezTo>
                  <a:cubicBezTo>
                    <a:pt x="1679" y="1720"/>
                    <a:pt x="1679" y="1700"/>
                    <a:pt x="1654" y="1700"/>
                  </a:cubicBezTo>
                  <a:lnTo>
                    <a:pt x="1654" y="1674"/>
                  </a:lnTo>
                  <a:lnTo>
                    <a:pt x="1679" y="1700"/>
                  </a:lnTo>
                  <a:lnTo>
                    <a:pt x="1679" y="1720"/>
                  </a:lnTo>
                  <a:lnTo>
                    <a:pt x="1700" y="1720"/>
                  </a:lnTo>
                  <a:lnTo>
                    <a:pt x="1700" y="1740"/>
                  </a:lnTo>
                  <a:lnTo>
                    <a:pt x="1720" y="1740"/>
                  </a:lnTo>
                  <a:cubicBezTo>
                    <a:pt x="1720" y="1761"/>
                    <a:pt x="1720" y="1761"/>
                    <a:pt x="1740" y="1781"/>
                  </a:cubicBezTo>
                  <a:lnTo>
                    <a:pt x="1761" y="1801"/>
                  </a:lnTo>
                  <a:lnTo>
                    <a:pt x="1827" y="1801"/>
                  </a:lnTo>
                  <a:cubicBezTo>
                    <a:pt x="1827" y="1781"/>
                    <a:pt x="1847" y="1781"/>
                    <a:pt x="1847" y="1761"/>
                  </a:cubicBezTo>
                  <a:lnTo>
                    <a:pt x="1868" y="1761"/>
                  </a:lnTo>
                  <a:lnTo>
                    <a:pt x="1868" y="1740"/>
                  </a:lnTo>
                  <a:lnTo>
                    <a:pt x="1868" y="1720"/>
                  </a:lnTo>
                  <a:cubicBezTo>
                    <a:pt x="1888" y="1720"/>
                    <a:pt x="1888" y="1720"/>
                    <a:pt x="1888" y="1700"/>
                  </a:cubicBezTo>
                  <a:lnTo>
                    <a:pt x="1888" y="1674"/>
                  </a:lnTo>
                  <a:cubicBezTo>
                    <a:pt x="1908" y="1633"/>
                    <a:pt x="1908" y="1593"/>
                    <a:pt x="1908" y="1572"/>
                  </a:cubicBezTo>
                  <a:cubicBezTo>
                    <a:pt x="1934" y="1547"/>
                    <a:pt x="1934" y="1547"/>
                    <a:pt x="1934" y="1527"/>
                  </a:cubicBezTo>
                  <a:cubicBezTo>
                    <a:pt x="1934" y="1506"/>
                    <a:pt x="1934" y="1486"/>
                    <a:pt x="1954" y="1466"/>
                  </a:cubicBezTo>
                  <a:lnTo>
                    <a:pt x="1954" y="1399"/>
                  </a:lnTo>
                  <a:lnTo>
                    <a:pt x="1954" y="1359"/>
                  </a:lnTo>
                  <a:lnTo>
                    <a:pt x="1954" y="1318"/>
                  </a:lnTo>
                  <a:lnTo>
                    <a:pt x="1954" y="1293"/>
                  </a:lnTo>
                  <a:lnTo>
                    <a:pt x="1974" y="1272"/>
                  </a:lnTo>
                  <a:lnTo>
                    <a:pt x="1974" y="1252"/>
                  </a:lnTo>
                  <a:lnTo>
                    <a:pt x="1974" y="1232"/>
                  </a:lnTo>
                  <a:lnTo>
                    <a:pt x="1974" y="1191"/>
                  </a:lnTo>
                  <a:lnTo>
                    <a:pt x="1995" y="1211"/>
                  </a:lnTo>
                  <a:lnTo>
                    <a:pt x="2015" y="1211"/>
                  </a:lnTo>
                  <a:lnTo>
                    <a:pt x="2015" y="1232"/>
                  </a:lnTo>
                  <a:cubicBezTo>
                    <a:pt x="2015" y="1232"/>
                    <a:pt x="2035" y="1232"/>
                    <a:pt x="2035" y="1252"/>
                  </a:cubicBezTo>
                  <a:lnTo>
                    <a:pt x="2081" y="1252"/>
                  </a:lnTo>
                  <a:cubicBezTo>
                    <a:pt x="2102" y="1272"/>
                    <a:pt x="2102" y="1272"/>
                    <a:pt x="2122" y="1272"/>
                  </a:cubicBezTo>
                  <a:lnTo>
                    <a:pt x="2229" y="1272"/>
                  </a:lnTo>
                  <a:cubicBezTo>
                    <a:pt x="2249" y="1272"/>
                    <a:pt x="2249" y="1252"/>
                    <a:pt x="2269" y="1252"/>
                  </a:cubicBezTo>
                  <a:cubicBezTo>
                    <a:pt x="2269" y="1252"/>
                    <a:pt x="2290" y="1252"/>
                    <a:pt x="2290" y="1232"/>
                  </a:cubicBezTo>
                  <a:cubicBezTo>
                    <a:pt x="2315" y="1232"/>
                    <a:pt x="2315" y="1232"/>
                    <a:pt x="2315" y="1211"/>
                  </a:cubicBezTo>
                  <a:lnTo>
                    <a:pt x="2336" y="1191"/>
                  </a:lnTo>
                  <a:lnTo>
                    <a:pt x="2336" y="1165"/>
                  </a:lnTo>
                  <a:cubicBezTo>
                    <a:pt x="2356" y="1145"/>
                    <a:pt x="2356" y="1145"/>
                    <a:pt x="2356" y="1125"/>
                  </a:cubicBezTo>
                  <a:lnTo>
                    <a:pt x="2356" y="1064"/>
                  </a:lnTo>
                  <a:lnTo>
                    <a:pt x="2376" y="1084"/>
                  </a:lnTo>
                  <a:cubicBezTo>
                    <a:pt x="2417" y="1084"/>
                    <a:pt x="2442" y="1104"/>
                    <a:pt x="2483" y="1104"/>
                  </a:cubicBezTo>
                  <a:lnTo>
                    <a:pt x="2524" y="1104"/>
                  </a:lnTo>
                  <a:lnTo>
                    <a:pt x="2524" y="1084"/>
                  </a:lnTo>
                  <a:lnTo>
                    <a:pt x="2570" y="1084"/>
                  </a:lnTo>
                  <a:cubicBezTo>
                    <a:pt x="2570" y="1064"/>
                    <a:pt x="2570" y="1064"/>
                    <a:pt x="2590" y="1064"/>
                  </a:cubicBezTo>
                  <a:lnTo>
                    <a:pt x="2610" y="1038"/>
                  </a:lnTo>
                  <a:lnTo>
                    <a:pt x="2610" y="1018"/>
                  </a:lnTo>
                  <a:cubicBezTo>
                    <a:pt x="2631" y="998"/>
                    <a:pt x="2631" y="977"/>
                    <a:pt x="2631" y="957"/>
                  </a:cubicBezTo>
                  <a:lnTo>
                    <a:pt x="2631" y="937"/>
                  </a:lnTo>
                  <a:lnTo>
                    <a:pt x="2631" y="891"/>
                  </a:lnTo>
                  <a:lnTo>
                    <a:pt x="2651" y="911"/>
                  </a:lnTo>
                  <a:cubicBezTo>
                    <a:pt x="2651" y="937"/>
                    <a:pt x="2671" y="937"/>
                    <a:pt x="2671" y="937"/>
                  </a:cubicBezTo>
                  <a:lnTo>
                    <a:pt x="2671" y="957"/>
                  </a:lnTo>
                  <a:lnTo>
                    <a:pt x="2697" y="977"/>
                  </a:lnTo>
                  <a:cubicBezTo>
                    <a:pt x="2717" y="998"/>
                    <a:pt x="2717" y="1018"/>
                    <a:pt x="2737" y="1038"/>
                  </a:cubicBezTo>
                  <a:cubicBezTo>
                    <a:pt x="2737" y="1064"/>
                    <a:pt x="2758" y="1084"/>
                    <a:pt x="2758" y="1084"/>
                  </a:cubicBezTo>
                  <a:lnTo>
                    <a:pt x="2778" y="1104"/>
                  </a:lnTo>
                  <a:lnTo>
                    <a:pt x="2778" y="1125"/>
                  </a:lnTo>
                  <a:cubicBezTo>
                    <a:pt x="2798" y="1125"/>
                    <a:pt x="2798" y="1145"/>
                    <a:pt x="2798" y="1145"/>
                  </a:cubicBezTo>
                  <a:lnTo>
                    <a:pt x="2824" y="1165"/>
                  </a:lnTo>
                  <a:cubicBezTo>
                    <a:pt x="2844" y="1191"/>
                    <a:pt x="2844" y="1191"/>
                    <a:pt x="2865" y="1191"/>
                  </a:cubicBezTo>
                  <a:lnTo>
                    <a:pt x="2865" y="1211"/>
                  </a:lnTo>
                  <a:lnTo>
                    <a:pt x="2905" y="1211"/>
                  </a:lnTo>
                  <a:lnTo>
                    <a:pt x="2905" y="1191"/>
                  </a:lnTo>
                  <a:lnTo>
                    <a:pt x="2926" y="1191"/>
                  </a:lnTo>
                  <a:lnTo>
                    <a:pt x="2926" y="1165"/>
                  </a:lnTo>
                  <a:lnTo>
                    <a:pt x="2951" y="1145"/>
                  </a:lnTo>
                  <a:lnTo>
                    <a:pt x="2951" y="1125"/>
                  </a:lnTo>
                  <a:lnTo>
                    <a:pt x="2951" y="1104"/>
                  </a:lnTo>
                  <a:lnTo>
                    <a:pt x="2971" y="1084"/>
                  </a:lnTo>
                  <a:lnTo>
                    <a:pt x="2971" y="1125"/>
                  </a:lnTo>
                  <a:lnTo>
                    <a:pt x="2992" y="1125"/>
                  </a:lnTo>
                  <a:cubicBezTo>
                    <a:pt x="2992" y="1145"/>
                    <a:pt x="3012" y="1145"/>
                    <a:pt x="3012" y="1165"/>
                  </a:cubicBezTo>
                  <a:lnTo>
                    <a:pt x="3032" y="1165"/>
                  </a:lnTo>
                  <a:lnTo>
                    <a:pt x="3032" y="1191"/>
                  </a:lnTo>
                  <a:lnTo>
                    <a:pt x="3053" y="1211"/>
                  </a:lnTo>
                  <a:lnTo>
                    <a:pt x="3078" y="1232"/>
                  </a:lnTo>
                  <a:lnTo>
                    <a:pt x="3139" y="1232"/>
                  </a:lnTo>
                  <a:cubicBezTo>
                    <a:pt x="3139" y="1211"/>
                    <a:pt x="3160" y="1211"/>
                    <a:pt x="3160" y="1211"/>
                  </a:cubicBezTo>
                  <a:cubicBezTo>
                    <a:pt x="3180" y="1211"/>
                    <a:pt x="3180" y="1191"/>
                    <a:pt x="3180" y="1191"/>
                  </a:cubicBezTo>
                  <a:lnTo>
                    <a:pt x="3205" y="1191"/>
                  </a:lnTo>
                  <a:lnTo>
                    <a:pt x="3205" y="1165"/>
                  </a:lnTo>
                  <a:cubicBezTo>
                    <a:pt x="3226" y="1145"/>
                    <a:pt x="3226" y="1145"/>
                    <a:pt x="3226" y="1125"/>
                  </a:cubicBezTo>
                  <a:lnTo>
                    <a:pt x="3226" y="1104"/>
                  </a:lnTo>
                  <a:lnTo>
                    <a:pt x="3226" y="1064"/>
                  </a:lnTo>
                  <a:lnTo>
                    <a:pt x="3226" y="1038"/>
                  </a:lnTo>
                  <a:lnTo>
                    <a:pt x="3246" y="1038"/>
                  </a:lnTo>
                  <a:lnTo>
                    <a:pt x="3266" y="1064"/>
                  </a:lnTo>
                  <a:lnTo>
                    <a:pt x="3287" y="1084"/>
                  </a:lnTo>
                  <a:lnTo>
                    <a:pt x="3333" y="1084"/>
                  </a:lnTo>
                  <a:lnTo>
                    <a:pt x="3333" y="1104"/>
                  </a:lnTo>
                  <a:lnTo>
                    <a:pt x="3373" y="1104"/>
                  </a:lnTo>
                  <a:lnTo>
                    <a:pt x="3373" y="1125"/>
                  </a:lnTo>
                  <a:lnTo>
                    <a:pt x="3414" y="1125"/>
                  </a:lnTo>
                  <a:lnTo>
                    <a:pt x="3414" y="1145"/>
                  </a:lnTo>
                  <a:cubicBezTo>
                    <a:pt x="3434" y="1145"/>
                    <a:pt x="3460" y="1145"/>
                    <a:pt x="3480" y="1165"/>
                  </a:cubicBezTo>
                  <a:lnTo>
                    <a:pt x="3500" y="1165"/>
                  </a:lnTo>
                  <a:lnTo>
                    <a:pt x="3500" y="1191"/>
                  </a:lnTo>
                  <a:lnTo>
                    <a:pt x="3541" y="1191"/>
                  </a:lnTo>
                  <a:cubicBezTo>
                    <a:pt x="3561" y="1191"/>
                    <a:pt x="3587" y="1211"/>
                    <a:pt x="3607" y="1211"/>
                  </a:cubicBezTo>
                  <a:cubicBezTo>
                    <a:pt x="3628" y="1211"/>
                    <a:pt x="3648" y="1232"/>
                    <a:pt x="3689" y="1232"/>
                  </a:cubicBezTo>
                  <a:lnTo>
                    <a:pt x="3816" y="1232"/>
                  </a:lnTo>
                  <a:cubicBezTo>
                    <a:pt x="3841" y="1232"/>
                    <a:pt x="3841" y="1211"/>
                    <a:pt x="3862" y="1211"/>
                  </a:cubicBezTo>
                  <a:lnTo>
                    <a:pt x="3882" y="1191"/>
                  </a:lnTo>
                  <a:lnTo>
                    <a:pt x="3902" y="1165"/>
                  </a:lnTo>
                  <a:lnTo>
                    <a:pt x="3923" y="1165"/>
                  </a:lnTo>
                  <a:lnTo>
                    <a:pt x="3923" y="1125"/>
                  </a:lnTo>
                  <a:lnTo>
                    <a:pt x="3902" y="1104"/>
                  </a:lnTo>
                  <a:cubicBezTo>
                    <a:pt x="3902" y="1084"/>
                    <a:pt x="3882" y="1084"/>
                    <a:pt x="3882" y="1084"/>
                  </a:cubicBezTo>
                  <a:cubicBezTo>
                    <a:pt x="3882" y="1064"/>
                    <a:pt x="3862" y="1064"/>
                    <a:pt x="3862" y="1064"/>
                  </a:cubicBezTo>
                  <a:cubicBezTo>
                    <a:pt x="3841" y="1038"/>
                    <a:pt x="3816" y="1018"/>
                    <a:pt x="3816" y="1018"/>
                  </a:cubicBezTo>
                  <a:cubicBezTo>
                    <a:pt x="3795" y="998"/>
                    <a:pt x="3775" y="998"/>
                    <a:pt x="3775" y="998"/>
                  </a:cubicBezTo>
                  <a:lnTo>
                    <a:pt x="3755" y="977"/>
                  </a:lnTo>
                  <a:lnTo>
                    <a:pt x="3734" y="977"/>
                  </a:lnTo>
                  <a:cubicBezTo>
                    <a:pt x="3734" y="957"/>
                    <a:pt x="3714" y="957"/>
                    <a:pt x="3689" y="957"/>
                  </a:cubicBezTo>
                  <a:lnTo>
                    <a:pt x="3689" y="937"/>
                  </a:lnTo>
                  <a:cubicBezTo>
                    <a:pt x="3668" y="937"/>
                    <a:pt x="3648" y="937"/>
                    <a:pt x="3648" y="911"/>
                  </a:cubicBezTo>
                  <a:lnTo>
                    <a:pt x="3628" y="911"/>
                  </a:lnTo>
                  <a:lnTo>
                    <a:pt x="3607" y="891"/>
                  </a:lnTo>
                  <a:lnTo>
                    <a:pt x="3587" y="891"/>
                  </a:lnTo>
                  <a:lnTo>
                    <a:pt x="3541" y="870"/>
                  </a:lnTo>
                  <a:lnTo>
                    <a:pt x="3521" y="850"/>
                  </a:lnTo>
                  <a:lnTo>
                    <a:pt x="3480" y="850"/>
                  </a:lnTo>
                  <a:lnTo>
                    <a:pt x="3460" y="830"/>
                  </a:lnTo>
                  <a:cubicBezTo>
                    <a:pt x="3434" y="830"/>
                    <a:pt x="3434" y="809"/>
                    <a:pt x="3414" y="809"/>
                  </a:cubicBezTo>
                  <a:lnTo>
                    <a:pt x="3394" y="809"/>
                  </a:lnTo>
                  <a:cubicBezTo>
                    <a:pt x="3373" y="784"/>
                    <a:pt x="3353" y="784"/>
                    <a:pt x="3353" y="784"/>
                  </a:cubicBezTo>
                  <a:lnTo>
                    <a:pt x="3307" y="764"/>
                  </a:lnTo>
                  <a:lnTo>
                    <a:pt x="3266" y="764"/>
                  </a:lnTo>
                  <a:lnTo>
                    <a:pt x="3266" y="743"/>
                  </a:lnTo>
                  <a:lnTo>
                    <a:pt x="3205" y="743"/>
                  </a:lnTo>
                  <a:lnTo>
                    <a:pt x="3180" y="723"/>
                  </a:lnTo>
                  <a:lnTo>
                    <a:pt x="3160" y="723"/>
                  </a:lnTo>
                  <a:lnTo>
                    <a:pt x="3078" y="703"/>
                  </a:lnTo>
                  <a:lnTo>
                    <a:pt x="3053" y="703"/>
                  </a:lnTo>
                  <a:lnTo>
                    <a:pt x="3032" y="682"/>
                  </a:lnTo>
                  <a:lnTo>
                    <a:pt x="2971" y="682"/>
                  </a:lnTo>
                  <a:cubicBezTo>
                    <a:pt x="2951" y="657"/>
                    <a:pt x="2905" y="657"/>
                    <a:pt x="2885" y="657"/>
                  </a:cubicBezTo>
                  <a:lnTo>
                    <a:pt x="2824" y="657"/>
                  </a:lnTo>
                  <a:lnTo>
                    <a:pt x="2798" y="636"/>
                  </a:lnTo>
                  <a:lnTo>
                    <a:pt x="2442" y="636"/>
                  </a:lnTo>
                  <a:cubicBezTo>
                    <a:pt x="2417" y="657"/>
                    <a:pt x="2376" y="657"/>
                    <a:pt x="2356" y="657"/>
                  </a:cubicBezTo>
                  <a:cubicBezTo>
                    <a:pt x="2249" y="703"/>
                    <a:pt x="2163" y="743"/>
                    <a:pt x="2081" y="809"/>
                  </a:cubicBezTo>
                  <a:lnTo>
                    <a:pt x="2061" y="830"/>
                  </a:lnTo>
                  <a:lnTo>
                    <a:pt x="2061" y="784"/>
                  </a:lnTo>
                  <a:lnTo>
                    <a:pt x="2061" y="764"/>
                  </a:lnTo>
                  <a:lnTo>
                    <a:pt x="2081" y="743"/>
                  </a:lnTo>
                  <a:lnTo>
                    <a:pt x="2102" y="743"/>
                  </a:lnTo>
                  <a:lnTo>
                    <a:pt x="2122" y="723"/>
                  </a:lnTo>
                  <a:cubicBezTo>
                    <a:pt x="2122" y="723"/>
                    <a:pt x="2142" y="723"/>
                    <a:pt x="2142" y="703"/>
                  </a:cubicBezTo>
                  <a:cubicBezTo>
                    <a:pt x="2163" y="703"/>
                    <a:pt x="2188" y="682"/>
                    <a:pt x="2188" y="657"/>
                  </a:cubicBezTo>
                  <a:lnTo>
                    <a:pt x="2208" y="657"/>
                  </a:lnTo>
                  <a:lnTo>
                    <a:pt x="2208" y="636"/>
                  </a:lnTo>
                  <a:lnTo>
                    <a:pt x="2208" y="596"/>
                  </a:lnTo>
                  <a:lnTo>
                    <a:pt x="2315" y="596"/>
                  </a:lnTo>
                  <a:cubicBezTo>
                    <a:pt x="2336" y="575"/>
                    <a:pt x="2336" y="575"/>
                    <a:pt x="2356" y="575"/>
                  </a:cubicBezTo>
                  <a:lnTo>
                    <a:pt x="2376" y="575"/>
                  </a:lnTo>
                  <a:cubicBezTo>
                    <a:pt x="2376" y="555"/>
                    <a:pt x="2397" y="555"/>
                    <a:pt x="2397" y="555"/>
                  </a:cubicBezTo>
                  <a:cubicBezTo>
                    <a:pt x="2417" y="530"/>
                    <a:pt x="2417" y="530"/>
                    <a:pt x="2442" y="509"/>
                  </a:cubicBezTo>
                  <a:lnTo>
                    <a:pt x="2463" y="509"/>
                  </a:lnTo>
                  <a:lnTo>
                    <a:pt x="2463" y="489"/>
                  </a:lnTo>
                  <a:lnTo>
                    <a:pt x="2463" y="469"/>
                  </a:lnTo>
                  <a:lnTo>
                    <a:pt x="2463" y="448"/>
                  </a:lnTo>
                  <a:lnTo>
                    <a:pt x="2463" y="428"/>
                  </a:lnTo>
                  <a:cubicBezTo>
                    <a:pt x="2442" y="402"/>
                    <a:pt x="2442" y="402"/>
                    <a:pt x="2442" y="382"/>
                  </a:cubicBezTo>
                  <a:lnTo>
                    <a:pt x="2590" y="382"/>
                  </a:lnTo>
                  <a:lnTo>
                    <a:pt x="2610" y="362"/>
                  </a:lnTo>
                  <a:lnTo>
                    <a:pt x="2697" y="362"/>
                  </a:lnTo>
                  <a:cubicBezTo>
                    <a:pt x="2737" y="341"/>
                    <a:pt x="2778" y="321"/>
                    <a:pt x="2824" y="301"/>
                  </a:cubicBezTo>
                  <a:cubicBezTo>
                    <a:pt x="2844" y="301"/>
                    <a:pt x="2844" y="301"/>
                    <a:pt x="2865" y="275"/>
                  </a:cubicBezTo>
                  <a:cubicBezTo>
                    <a:pt x="2885" y="275"/>
                    <a:pt x="2885" y="255"/>
                    <a:pt x="2905" y="255"/>
                  </a:cubicBezTo>
                  <a:cubicBezTo>
                    <a:pt x="2905" y="255"/>
                    <a:pt x="2905" y="235"/>
                    <a:pt x="2926" y="235"/>
                  </a:cubicBezTo>
                  <a:lnTo>
                    <a:pt x="2926" y="194"/>
                  </a:lnTo>
                  <a:cubicBezTo>
                    <a:pt x="2951" y="194"/>
                    <a:pt x="2951" y="174"/>
                    <a:pt x="2951" y="148"/>
                  </a:cubicBezTo>
                  <a:cubicBezTo>
                    <a:pt x="2951" y="148"/>
                    <a:pt x="2951" y="128"/>
                    <a:pt x="2926" y="128"/>
                  </a:cubicBezTo>
                  <a:lnTo>
                    <a:pt x="2926" y="107"/>
                  </a:lnTo>
                  <a:lnTo>
                    <a:pt x="2905" y="87"/>
                  </a:lnTo>
                  <a:cubicBezTo>
                    <a:pt x="2905" y="87"/>
                    <a:pt x="2905" y="67"/>
                    <a:pt x="2885" y="67"/>
                  </a:cubicBezTo>
                  <a:cubicBezTo>
                    <a:pt x="2885" y="46"/>
                    <a:pt x="2865" y="46"/>
                    <a:pt x="2844" y="46"/>
                  </a:cubicBezTo>
                  <a:cubicBezTo>
                    <a:pt x="2824" y="21"/>
                    <a:pt x="2798" y="21"/>
                    <a:pt x="2778" y="21"/>
                  </a:cubicBezTo>
                  <a:cubicBezTo>
                    <a:pt x="2737" y="1"/>
                    <a:pt x="2717" y="1"/>
                    <a:pt x="2697"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0"/>
            <p:cNvSpPr/>
            <p:nvPr/>
          </p:nvSpPr>
          <p:spPr>
            <a:xfrm>
              <a:off x="3164700" y="3174651"/>
              <a:ext cx="45518" cy="103449"/>
            </a:xfrm>
            <a:custGeom>
              <a:rect b="b" l="l" r="r" t="t"/>
              <a:pathLst>
                <a:path extrusionOk="0" h="1400" w="616">
                  <a:moveTo>
                    <a:pt x="616" y="1"/>
                  </a:moveTo>
                  <a:lnTo>
                    <a:pt x="616" y="1"/>
                  </a:lnTo>
                  <a:cubicBezTo>
                    <a:pt x="595" y="21"/>
                    <a:pt x="575" y="21"/>
                    <a:pt x="555" y="41"/>
                  </a:cubicBezTo>
                  <a:cubicBezTo>
                    <a:pt x="555" y="67"/>
                    <a:pt x="555" y="67"/>
                    <a:pt x="529" y="87"/>
                  </a:cubicBezTo>
                  <a:cubicBezTo>
                    <a:pt x="509" y="108"/>
                    <a:pt x="488" y="128"/>
                    <a:pt x="488" y="148"/>
                  </a:cubicBezTo>
                  <a:cubicBezTo>
                    <a:pt x="468" y="148"/>
                    <a:pt x="468" y="169"/>
                    <a:pt x="448" y="194"/>
                  </a:cubicBezTo>
                  <a:cubicBezTo>
                    <a:pt x="427" y="235"/>
                    <a:pt x="382" y="296"/>
                    <a:pt x="341" y="362"/>
                  </a:cubicBezTo>
                  <a:cubicBezTo>
                    <a:pt x="321" y="403"/>
                    <a:pt x="300" y="469"/>
                    <a:pt x="275" y="509"/>
                  </a:cubicBezTo>
                  <a:cubicBezTo>
                    <a:pt x="254" y="530"/>
                    <a:pt x="254" y="550"/>
                    <a:pt x="254" y="550"/>
                  </a:cubicBezTo>
                  <a:cubicBezTo>
                    <a:pt x="234" y="576"/>
                    <a:pt x="234" y="596"/>
                    <a:pt x="214" y="616"/>
                  </a:cubicBezTo>
                  <a:lnTo>
                    <a:pt x="214" y="637"/>
                  </a:lnTo>
                  <a:cubicBezTo>
                    <a:pt x="214" y="637"/>
                    <a:pt x="214" y="657"/>
                    <a:pt x="193" y="677"/>
                  </a:cubicBezTo>
                  <a:cubicBezTo>
                    <a:pt x="193" y="677"/>
                    <a:pt x="193" y="703"/>
                    <a:pt x="173" y="723"/>
                  </a:cubicBezTo>
                  <a:cubicBezTo>
                    <a:pt x="173" y="743"/>
                    <a:pt x="148" y="784"/>
                    <a:pt x="148" y="830"/>
                  </a:cubicBezTo>
                  <a:cubicBezTo>
                    <a:pt x="127" y="830"/>
                    <a:pt x="127" y="850"/>
                    <a:pt x="127" y="871"/>
                  </a:cubicBezTo>
                  <a:cubicBezTo>
                    <a:pt x="107" y="891"/>
                    <a:pt x="107" y="911"/>
                    <a:pt x="107" y="911"/>
                  </a:cubicBezTo>
                  <a:cubicBezTo>
                    <a:pt x="107" y="932"/>
                    <a:pt x="107" y="957"/>
                    <a:pt x="87" y="977"/>
                  </a:cubicBezTo>
                  <a:lnTo>
                    <a:pt x="87" y="1018"/>
                  </a:lnTo>
                  <a:cubicBezTo>
                    <a:pt x="87" y="1038"/>
                    <a:pt x="66" y="1038"/>
                    <a:pt x="66" y="1059"/>
                  </a:cubicBezTo>
                  <a:lnTo>
                    <a:pt x="66" y="1105"/>
                  </a:lnTo>
                  <a:lnTo>
                    <a:pt x="66" y="1125"/>
                  </a:lnTo>
                  <a:cubicBezTo>
                    <a:pt x="46" y="1186"/>
                    <a:pt x="46" y="1252"/>
                    <a:pt x="20" y="1313"/>
                  </a:cubicBezTo>
                  <a:cubicBezTo>
                    <a:pt x="20" y="1339"/>
                    <a:pt x="20" y="1359"/>
                    <a:pt x="0" y="1379"/>
                  </a:cubicBezTo>
                  <a:lnTo>
                    <a:pt x="0" y="1400"/>
                  </a:lnTo>
                  <a:cubicBezTo>
                    <a:pt x="20" y="1379"/>
                    <a:pt x="20" y="1339"/>
                    <a:pt x="46" y="1293"/>
                  </a:cubicBezTo>
                  <a:cubicBezTo>
                    <a:pt x="46" y="1272"/>
                    <a:pt x="66" y="1232"/>
                    <a:pt x="66" y="1211"/>
                  </a:cubicBezTo>
                  <a:cubicBezTo>
                    <a:pt x="66" y="1186"/>
                    <a:pt x="66" y="1166"/>
                    <a:pt x="87" y="1145"/>
                  </a:cubicBezTo>
                  <a:lnTo>
                    <a:pt x="87" y="1125"/>
                  </a:lnTo>
                  <a:lnTo>
                    <a:pt x="87" y="1105"/>
                  </a:lnTo>
                  <a:cubicBezTo>
                    <a:pt x="107" y="1084"/>
                    <a:pt x="107" y="1059"/>
                    <a:pt x="107" y="1059"/>
                  </a:cubicBezTo>
                  <a:cubicBezTo>
                    <a:pt x="127" y="1038"/>
                    <a:pt x="127" y="1038"/>
                    <a:pt x="127" y="1018"/>
                  </a:cubicBezTo>
                  <a:lnTo>
                    <a:pt x="127" y="998"/>
                  </a:lnTo>
                  <a:cubicBezTo>
                    <a:pt x="148" y="977"/>
                    <a:pt x="148" y="957"/>
                    <a:pt x="173" y="932"/>
                  </a:cubicBezTo>
                  <a:lnTo>
                    <a:pt x="173" y="891"/>
                  </a:lnTo>
                  <a:cubicBezTo>
                    <a:pt x="173" y="891"/>
                    <a:pt x="193" y="871"/>
                    <a:pt x="193" y="850"/>
                  </a:cubicBezTo>
                  <a:cubicBezTo>
                    <a:pt x="214" y="830"/>
                    <a:pt x="234" y="784"/>
                    <a:pt x="234" y="764"/>
                  </a:cubicBezTo>
                  <a:cubicBezTo>
                    <a:pt x="254" y="743"/>
                    <a:pt x="254" y="723"/>
                    <a:pt x="254" y="703"/>
                  </a:cubicBezTo>
                  <a:cubicBezTo>
                    <a:pt x="275" y="677"/>
                    <a:pt x="275" y="677"/>
                    <a:pt x="275" y="657"/>
                  </a:cubicBezTo>
                  <a:cubicBezTo>
                    <a:pt x="275" y="637"/>
                    <a:pt x="300" y="616"/>
                    <a:pt x="300" y="596"/>
                  </a:cubicBezTo>
                  <a:cubicBezTo>
                    <a:pt x="300" y="596"/>
                    <a:pt x="321" y="576"/>
                    <a:pt x="321" y="550"/>
                  </a:cubicBezTo>
                  <a:cubicBezTo>
                    <a:pt x="341" y="530"/>
                    <a:pt x="341" y="489"/>
                    <a:pt x="361" y="469"/>
                  </a:cubicBezTo>
                  <a:cubicBezTo>
                    <a:pt x="361" y="448"/>
                    <a:pt x="382" y="448"/>
                    <a:pt x="382" y="423"/>
                  </a:cubicBezTo>
                  <a:cubicBezTo>
                    <a:pt x="382" y="403"/>
                    <a:pt x="402" y="382"/>
                    <a:pt x="402" y="362"/>
                  </a:cubicBezTo>
                  <a:cubicBezTo>
                    <a:pt x="427" y="362"/>
                    <a:pt x="427" y="342"/>
                    <a:pt x="427" y="321"/>
                  </a:cubicBezTo>
                  <a:cubicBezTo>
                    <a:pt x="448" y="296"/>
                    <a:pt x="448" y="275"/>
                    <a:pt x="468" y="255"/>
                  </a:cubicBezTo>
                  <a:lnTo>
                    <a:pt x="468" y="255"/>
                  </a:lnTo>
                  <a:lnTo>
                    <a:pt x="448" y="275"/>
                  </a:lnTo>
                  <a:cubicBezTo>
                    <a:pt x="468" y="235"/>
                    <a:pt x="488" y="194"/>
                    <a:pt x="529" y="148"/>
                  </a:cubicBezTo>
                  <a:cubicBezTo>
                    <a:pt x="529" y="128"/>
                    <a:pt x="555" y="108"/>
                    <a:pt x="555" y="87"/>
                  </a:cubicBezTo>
                  <a:cubicBezTo>
                    <a:pt x="575" y="67"/>
                    <a:pt x="595" y="21"/>
                    <a:pt x="61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0"/>
            <p:cNvSpPr/>
            <p:nvPr/>
          </p:nvSpPr>
          <p:spPr>
            <a:xfrm>
              <a:off x="3088000" y="3166744"/>
              <a:ext cx="100420" cy="33178"/>
            </a:xfrm>
            <a:custGeom>
              <a:rect b="b" l="l" r="r" t="t"/>
              <a:pathLst>
                <a:path extrusionOk="0" h="449" w="1359">
                  <a:moveTo>
                    <a:pt x="997" y="1"/>
                  </a:moveTo>
                  <a:cubicBezTo>
                    <a:pt x="977" y="1"/>
                    <a:pt x="931" y="21"/>
                    <a:pt x="911" y="21"/>
                  </a:cubicBezTo>
                  <a:lnTo>
                    <a:pt x="850" y="21"/>
                  </a:lnTo>
                  <a:cubicBezTo>
                    <a:pt x="804" y="47"/>
                    <a:pt x="784" y="47"/>
                    <a:pt x="763" y="47"/>
                  </a:cubicBezTo>
                  <a:cubicBezTo>
                    <a:pt x="743" y="47"/>
                    <a:pt x="723" y="67"/>
                    <a:pt x="702" y="67"/>
                  </a:cubicBezTo>
                  <a:cubicBezTo>
                    <a:pt x="677" y="67"/>
                    <a:pt x="657" y="87"/>
                    <a:pt x="636" y="87"/>
                  </a:cubicBezTo>
                  <a:cubicBezTo>
                    <a:pt x="575" y="108"/>
                    <a:pt x="529" y="128"/>
                    <a:pt x="489" y="128"/>
                  </a:cubicBezTo>
                  <a:cubicBezTo>
                    <a:pt x="448" y="148"/>
                    <a:pt x="402" y="174"/>
                    <a:pt x="362" y="194"/>
                  </a:cubicBezTo>
                  <a:cubicBezTo>
                    <a:pt x="321" y="215"/>
                    <a:pt x="275" y="235"/>
                    <a:pt x="234" y="276"/>
                  </a:cubicBezTo>
                  <a:cubicBezTo>
                    <a:pt x="194" y="301"/>
                    <a:pt x="148" y="342"/>
                    <a:pt x="107" y="362"/>
                  </a:cubicBezTo>
                  <a:cubicBezTo>
                    <a:pt x="87" y="382"/>
                    <a:pt x="67" y="382"/>
                    <a:pt x="67" y="403"/>
                  </a:cubicBezTo>
                  <a:cubicBezTo>
                    <a:pt x="41" y="428"/>
                    <a:pt x="21" y="449"/>
                    <a:pt x="0" y="449"/>
                  </a:cubicBezTo>
                  <a:cubicBezTo>
                    <a:pt x="21" y="449"/>
                    <a:pt x="41" y="428"/>
                    <a:pt x="67" y="428"/>
                  </a:cubicBezTo>
                  <a:cubicBezTo>
                    <a:pt x="87" y="403"/>
                    <a:pt x="87" y="403"/>
                    <a:pt x="107" y="382"/>
                  </a:cubicBezTo>
                  <a:cubicBezTo>
                    <a:pt x="148" y="362"/>
                    <a:pt x="194" y="342"/>
                    <a:pt x="234" y="321"/>
                  </a:cubicBezTo>
                  <a:cubicBezTo>
                    <a:pt x="255" y="321"/>
                    <a:pt x="255" y="301"/>
                    <a:pt x="255" y="301"/>
                  </a:cubicBezTo>
                  <a:lnTo>
                    <a:pt x="295" y="301"/>
                  </a:lnTo>
                  <a:cubicBezTo>
                    <a:pt x="321" y="276"/>
                    <a:pt x="341" y="276"/>
                    <a:pt x="362" y="255"/>
                  </a:cubicBezTo>
                  <a:cubicBezTo>
                    <a:pt x="382" y="255"/>
                    <a:pt x="402" y="235"/>
                    <a:pt x="423" y="235"/>
                  </a:cubicBezTo>
                  <a:cubicBezTo>
                    <a:pt x="448" y="215"/>
                    <a:pt x="468" y="215"/>
                    <a:pt x="489" y="215"/>
                  </a:cubicBezTo>
                  <a:cubicBezTo>
                    <a:pt x="509" y="194"/>
                    <a:pt x="529" y="194"/>
                    <a:pt x="550" y="174"/>
                  </a:cubicBezTo>
                  <a:cubicBezTo>
                    <a:pt x="575" y="174"/>
                    <a:pt x="596" y="174"/>
                    <a:pt x="616" y="148"/>
                  </a:cubicBezTo>
                  <a:cubicBezTo>
                    <a:pt x="657" y="148"/>
                    <a:pt x="677" y="148"/>
                    <a:pt x="702" y="128"/>
                  </a:cubicBezTo>
                  <a:cubicBezTo>
                    <a:pt x="723" y="128"/>
                    <a:pt x="743" y="108"/>
                    <a:pt x="763" y="108"/>
                  </a:cubicBezTo>
                  <a:cubicBezTo>
                    <a:pt x="784" y="108"/>
                    <a:pt x="804" y="108"/>
                    <a:pt x="830" y="87"/>
                  </a:cubicBezTo>
                  <a:lnTo>
                    <a:pt x="911" y="87"/>
                  </a:lnTo>
                  <a:cubicBezTo>
                    <a:pt x="957" y="67"/>
                    <a:pt x="997" y="67"/>
                    <a:pt x="1038" y="47"/>
                  </a:cubicBezTo>
                  <a:lnTo>
                    <a:pt x="1125" y="47"/>
                  </a:lnTo>
                  <a:cubicBezTo>
                    <a:pt x="1145" y="21"/>
                    <a:pt x="1165" y="21"/>
                    <a:pt x="1186" y="21"/>
                  </a:cubicBezTo>
                  <a:lnTo>
                    <a:pt x="1252" y="21"/>
                  </a:lnTo>
                  <a:cubicBezTo>
                    <a:pt x="1292" y="21"/>
                    <a:pt x="1338" y="1"/>
                    <a:pt x="1359"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0"/>
            <p:cNvSpPr/>
            <p:nvPr/>
          </p:nvSpPr>
          <p:spPr>
            <a:xfrm>
              <a:off x="3144380" y="3144946"/>
              <a:ext cx="54976" cy="11010"/>
            </a:xfrm>
            <a:custGeom>
              <a:rect b="b" l="l" r="r" t="t"/>
              <a:pathLst>
                <a:path extrusionOk="0" h="149" w="744">
                  <a:moveTo>
                    <a:pt x="321" y="1"/>
                  </a:moveTo>
                  <a:cubicBezTo>
                    <a:pt x="295" y="1"/>
                    <a:pt x="295" y="1"/>
                    <a:pt x="275" y="21"/>
                  </a:cubicBezTo>
                  <a:lnTo>
                    <a:pt x="194" y="21"/>
                  </a:lnTo>
                  <a:cubicBezTo>
                    <a:pt x="168" y="21"/>
                    <a:pt x="148" y="42"/>
                    <a:pt x="128" y="42"/>
                  </a:cubicBezTo>
                  <a:cubicBezTo>
                    <a:pt x="128" y="42"/>
                    <a:pt x="107" y="62"/>
                    <a:pt x="87" y="62"/>
                  </a:cubicBezTo>
                  <a:cubicBezTo>
                    <a:pt x="67" y="87"/>
                    <a:pt x="21" y="108"/>
                    <a:pt x="0" y="108"/>
                  </a:cubicBezTo>
                  <a:cubicBezTo>
                    <a:pt x="41" y="108"/>
                    <a:pt x="67" y="87"/>
                    <a:pt x="87" y="87"/>
                  </a:cubicBezTo>
                  <a:cubicBezTo>
                    <a:pt x="107" y="87"/>
                    <a:pt x="107" y="87"/>
                    <a:pt x="128" y="62"/>
                  </a:cubicBezTo>
                  <a:lnTo>
                    <a:pt x="214" y="62"/>
                  </a:lnTo>
                  <a:cubicBezTo>
                    <a:pt x="234" y="42"/>
                    <a:pt x="255" y="42"/>
                    <a:pt x="275" y="42"/>
                  </a:cubicBezTo>
                  <a:lnTo>
                    <a:pt x="341" y="42"/>
                  </a:lnTo>
                  <a:cubicBezTo>
                    <a:pt x="382" y="42"/>
                    <a:pt x="448" y="42"/>
                    <a:pt x="509" y="62"/>
                  </a:cubicBezTo>
                  <a:lnTo>
                    <a:pt x="529" y="62"/>
                  </a:lnTo>
                  <a:cubicBezTo>
                    <a:pt x="550" y="62"/>
                    <a:pt x="550" y="62"/>
                    <a:pt x="575" y="87"/>
                  </a:cubicBezTo>
                  <a:cubicBezTo>
                    <a:pt x="575" y="87"/>
                    <a:pt x="596" y="87"/>
                    <a:pt x="616" y="108"/>
                  </a:cubicBezTo>
                  <a:cubicBezTo>
                    <a:pt x="657" y="108"/>
                    <a:pt x="702" y="128"/>
                    <a:pt x="743" y="148"/>
                  </a:cubicBezTo>
                  <a:cubicBezTo>
                    <a:pt x="743" y="128"/>
                    <a:pt x="723" y="128"/>
                    <a:pt x="702" y="128"/>
                  </a:cubicBezTo>
                  <a:cubicBezTo>
                    <a:pt x="677" y="108"/>
                    <a:pt x="657" y="108"/>
                    <a:pt x="657" y="87"/>
                  </a:cubicBezTo>
                  <a:cubicBezTo>
                    <a:pt x="636" y="87"/>
                    <a:pt x="616" y="87"/>
                    <a:pt x="596" y="62"/>
                  </a:cubicBezTo>
                  <a:cubicBezTo>
                    <a:pt x="596" y="62"/>
                    <a:pt x="575" y="42"/>
                    <a:pt x="550" y="42"/>
                  </a:cubicBezTo>
                  <a:cubicBezTo>
                    <a:pt x="509" y="21"/>
                    <a:pt x="489" y="21"/>
                    <a:pt x="44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0"/>
            <p:cNvSpPr/>
            <p:nvPr/>
          </p:nvSpPr>
          <p:spPr>
            <a:xfrm>
              <a:off x="3213174" y="3096473"/>
              <a:ext cx="62809" cy="60961"/>
            </a:xfrm>
            <a:custGeom>
              <a:rect b="b" l="l" r="r" t="t"/>
              <a:pathLst>
                <a:path extrusionOk="0" h="825" w="850">
                  <a:moveTo>
                    <a:pt x="850" y="1"/>
                  </a:moveTo>
                  <a:lnTo>
                    <a:pt x="850" y="1"/>
                  </a:lnTo>
                  <a:cubicBezTo>
                    <a:pt x="841" y="9"/>
                    <a:pt x="829" y="14"/>
                    <a:pt x="817" y="18"/>
                  </a:cubicBezTo>
                  <a:lnTo>
                    <a:pt x="817" y="18"/>
                  </a:lnTo>
                  <a:cubicBezTo>
                    <a:pt x="830" y="16"/>
                    <a:pt x="840" y="11"/>
                    <a:pt x="850" y="1"/>
                  </a:cubicBezTo>
                  <a:close/>
                  <a:moveTo>
                    <a:pt x="817" y="18"/>
                  </a:moveTo>
                  <a:lnTo>
                    <a:pt x="817" y="18"/>
                  </a:lnTo>
                  <a:cubicBezTo>
                    <a:pt x="803" y="21"/>
                    <a:pt x="786" y="21"/>
                    <a:pt x="763" y="21"/>
                  </a:cubicBezTo>
                  <a:cubicBezTo>
                    <a:pt x="743" y="21"/>
                    <a:pt x="743" y="21"/>
                    <a:pt x="723" y="41"/>
                  </a:cubicBezTo>
                  <a:lnTo>
                    <a:pt x="662" y="41"/>
                  </a:lnTo>
                  <a:lnTo>
                    <a:pt x="636" y="62"/>
                  </a:lnTo>
                  <a:lnTo>
                    <a:pt x="616" y="62"/>
                  </a:lnTo>
                  <a:cubicBezTo>
                    <a:pt x="595" y="62"/>
                    <a:pt x="575" y="82"/>
                    <a:pt x="555" y="82"/>
                  </a:cubicBezTo>
                  <a:cubicBezTo>
                    <a:pt x="534" y="82"/>
                    <a:pt x="534" y="108"/>
                    <a:pt x="534" y="108"/>
                  </a:cubicBezTo>
                  <a:cubicBezTo>
                    <a:pt x="509" y="108"/>
                    <a:pt x="509" y="108"/>
                    <a:pt x="489" y="128"/>
                  </a:cubicBezTo>
                  <a:cubicBezTo>
                    <a:pt x="448" y="148"/>
                    <a:pt x="428" y="169"/>
                    <a:pt x="382" y="189"/>
                  </a:cubicBezTo>
                  <a:cubicBezTo>
                    <a:pt x="382" y="189"/>
                    <a:pt x="361" y="209"/>
                    <a:pt x="341" y="209"/>
                  </a:cubicBezTo>
                  <a:cubicBezTo>
                    <a:pt x="321" y="235"/>
                    <a:pt x="321" y="235"/>
                    <a:pt x="300" y="255"/>
                  </a:cubicBezTo>
                  <a:cubicBezTo>
                    <a:pt x="280" y="275"/>
                    <a:pt x="255" y="275"/>
                    <a:pt x="255" y="296"/>
                  </a:cubicBezTo>
                  <a:cubicBezTo>
                    <a:pt x="214" y="316"/>
                    <a:pt x="194" y="362"/>
                    <a:pt x="173" y="382"/>
                  </a:cubicBezTo>
                  <a:cubicBezTo>
                    <a:pt x="153" y="403"/>
                    <a:pt x="153" y="423"/>
                    <a:pt x="127" y="443"/>
                  </a:cubicBezTo>
                  <a:cubicBezTo>
                    <a:pt x="127" y="464"/>
                    <a:pt x="107" y="489"/>
                    <a:pt x="107" y="509"/>
                  </a:cubicBezTo>
                  <a:cubicBezTo>
                    <a:pt x="87" y="509"/>
                    <a:pt x="87" y="530"/>
                    <a:pt x="66" y="550"/>
                  </a:cubicBezTo>
                  <a:lnTo>
                    <a:pt x="66" y="570"/>
                  </a:lnTo>
                  <a:cubicBezTo>
                    <a:pt x="46" y="591"/>
                    <a:pt x="46" y="591"/>
                    <a:pt x="46" y="616"/>
                  </a:cubicBezTo>
                  <a:lnTo>
                    <a:pt x="46" y="637"/>
                  </a:lnTo>
                  <a:cubicBezTo>
                    <a:pt x="26" y="637"/>
                    <a:pt x="26" y="657"/>
                    <a:pt x="26" y="657"/>
                  </a:cubicBezTo>
                  <a:lnTo>
                    <a:pt x="26" y="718"/>
                  </a:lnTo>
                  <a:cubicBezTo>
                    <a:pt x="46" y="698"/>
                    <a:pt x="46" y="677"/>
                    <a:pt x="46" y="677"/>
                  </a:cubicBezTo>
                  <a:cubicBezTo>
                    <a:pt x="66" y="657"/>
                    <a:pt x="66" y="657"/>
                    <a:pt x="66" y="637"/>
                  </a:cubicBezTo>
                  <a:lnTo>
                    <a:pt x="66" y="616"/>
                  </a:lnTo>
                  <a:cubicBezTo>
                    <a:pt x="87" y="591"/>
                    <a:pt x="87" y="591"/>
                    <a:pt x="107" y="570"/>
                  </a:cubicBezTo>
                  <a:cubicBezTo>
                    <a:pt x="107" y="550"/>
                    <a:pt x="127" y="530"/>
                    <a:pt x="153" y="509"/>
                  </a:cubicBezTo>
                  <a:cubicBezTo>
                    <a:pt x="173" y="464"/>
                    <a:pt x="194" y="423"/>
                    <a:pt x="234" y="382"/>
                  </a:cubicBezTo>
                  <a:cubicBezTo>
                    <a:pt x="234" y="382"/>
                    <a:pt x="255" y="362"/>
                    <a:pt x="280" y="336"/>
                  </a:cubicBezTo>
                  <a:lnTo>
                    <a:pt x="300" y="316"/>
                  </a:lnTo>
                  <a:cubicBezTo>
                    <a:pt x="321" y="316"/>
                    <a:pt x="321" y="296"/>
                    <a:pt x="341" y="296"/>
                  </a:cubicBezTo>
                  <a:cubicBezTo>
                    <a:pt x="341" y="275"/>
                    <a:pt x="361" y="275"/>
                    <a:pt x="382" y="255"/>
                  </a:cubicBezTo>
                  <a:lnTo>
                    <a:pt x="407" y="235"/>
                  </a:lnTo>
                  <a:cubicBezTo>
                    <a:pt x="428" y="235"/>
                    <a:pt x="428" y="209"/>
                    <a:pt x="448" y="209"/>
                  </a:cubicBezTo>
                  <a:cubicBezTo>
                    <a:pt x="468" y="189"/>
                    <a:pt x="489" y="169"/>
                    <a:pt x="509" y="169"/>
                  </a:cubicBezTo>
                  <a:cubicBezTo>
                    <a:pt x="509" y="148"/>
                    <a:pt x="534" y="148"/>
                    <a:pt x="534" y="148"/>
                  </a:cubicBezTo>
                  <a:cubicBezTo>
                    <a:pt x="555" y="128"/>
                    <a:pt x="555" y="128"/>
                    <a:pt x="575" y="128"/>
                  </a:cubicBezTo>
                  <a:cubicBezTo>
                    <a:pt x="575" y="108"/>
                    <a:pt x="595" y="108"/>
                    <a:pt x="616" y="82"/>
                  </a:cubicBezTo>
                  <a:cubicBezTo>
                    <a:pt x="662" y="82"/>
                    <a:pt x="682" y="62"/>
                    <a:pt x="702" y="62"/>
                  </a:cubicBezTo>
                  <a:cubicBezTo>
                    <a:pt x="723" y="41"/>
                    <a:pt x="743" y="41"/>
                    <a:pt x="763" y="41"/>
                  </a:cubicBezTo>
                  <a:cubicBezTo>
                    <a:pt x="778" y="29"/>
                    <a:pt x="798" y="25"/>
                    <a:pt x="817" y="18"/>
                  </a:cubicBezTo>
                  <a:close/>
                  <a:moveTo>
                    <a:pt x="26" y="718"/>
                  </a:moveTo>
                  <a:lnTo>
                    <a:pt x="26" y="718"/>
                  </a:lnTo>
                  <a:cubicBezTo>
                    <a:pt x="0" y="743"/>
                    <a:pt x="0" y="784"/>
                    <a:pt x="0" y="825"/>
                  </a:cubicBezTo>
                  <a:cubicBezTo>
                    <a:pt x="0" y="784"/>
                    <a:pt x="26" y="764"/>
                    <a:pt x="26" y="718"/>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0"/>
            <p:cNvSpPr/>
            <p:nvPr/>
          </p:nvSpPr>
          <p:spPr>
            <a:xfrm>
              <a:off x="3216573" y="3143468"/>
              <a:ext cx="131603" cy="24902"/>
            </a:xfrm>
            <a:custGeom>
              <a:rect b="b" l="l" r="r" t="t"/>
              <a:pathLst>
                <a:path extrusionOk="0" h="337" w="1781">
                  <a:moveTo>
                    <a:pt x="677" y="1"/>
                  </a:moveTo>
                  <a:cubicBezTo>
                    <a:pt x="656" y="21"/>
                    <a:pt x="616" y="21"/>
                    <a:pt x="590" y="21"/>
                  </a:cubicBezTo>
                  <a:cubicBezTo>
                    <a:pt x="570" y="21"/>
                    <a:pt x="549" y="41"/>
                    <a:pt x="529" y="41"/>
                  </a:cubicBezTo>
                  <a:cubicBezTo>
                    <a:pt x="509" y="41"/>
                    <a:pt x="488" y="41"/>
                    <a:pt x="463" y="62"/>
                  </a:cubicBezTo>
                  <a:lnTo>
                    <a:pt x="402" y="62"/>
                  </a:lnTo>
                  <a:cubicBezTo>
                    <a:pt x="382" y="82"/>
                    <a:pt x="361" y="82"/>
                    <a:pt x="336" y="82"/>
                  </a:cubicBezTo>
                  <a:cubicBezTo>
                    <a:pt x="336" y="82"/>
                    <a:pt x="336" y="107"/>
                    <a:pt x="315" y="107"/>
                  </a:cubicBezTo>
                  <a:lnTo>
                    <a:pt x="295" y="107"/>
                  </a:lnTo>
                  <a:cubicBezTo>
                    <a:pt x="275" y="107"/>
                    <a:pt x="275" y="128"/>
                    <a:pt x="254" y="128"/>
                  </a:cubicBezTo>
                  <a:cubicBezTo>
                    <a:pt x="254" y="128"/>
                    <a:pt x="234" y="148"/>
                    <a:pt x="209" y="148"/>
                  </a:cubicBezTo>
                  <a:cubicBezTo>
                    <a:pt x="209" y="148"/>
                    <a:pt x="188" y="168"/>
                    <a:pt x="168" y="168"/>
                  </a:cubicBezTo>
                  <a:cubicBezTo>
                    <a:pt x="168" y="168"/>
                    <a:pt x="168" y="189"/>
                    <a:pt x="148" y="189"/>
                  </a:cubicBezTo>
                  <a:cubicBezTo>
                    <a:pt x="127" y="209"/>
                    <a:pt x="127" y="209"/>
                    <a:pt x="107" y="235"/>
                  </a:cubicBezTo>
                  <a:lnTo>
                    <a:pt x="81" y="235"/>
                  </a:lnTo>
                  <a:cubicBezTo>
                    <a:pt x="61" y="255"/>
                    <a:pt x="41" y="275"/>
                    <a:pt x="41" y="275"/>
                  </a:cubicBezTo>
                  <a:cubicBezTo>
                    <a:pt x="20" y="296"/>
                    <a:pt x="0" y="296"/>
                    <a:pt x="0" y="316"/>
                  </a:cubicBezTo>
                  <a:cubicBezTo>
                    <a:pt x="20" y="296"/>
                    <a:pt x="61" y="275"/>
                    <a:pt x="107" y="255"/>
                  </a:cubicBezTo>
                  <a:cubicBezTo>
                    <a:pt x="127" y="235"/>
                    <a:pt x="148" y="235"/>
                    <a:pt x="168" y="209"/>
                  </a:cubicBezTo>
                  <a:lnTo>
                    <a:pt x="188" y="209"/>
                  </a:lnTo>
                  <a:cubicBezTo>
                    <a:pt x="188" y="189"/>
                    <a:pt x="209" y="189"/>
                    <a:pt x="209" y="189"/>
                  </a:cubicBezTo>
                  <a:cubicBezTo>
                    <a:pt x="234" y="189"/>
                    <a:pt x="254" y="189"/>
                    <a:pt x="254" y="168"/>
                  </a:cubicBezTo>
                  <a:lnTo>
                    <a:pt x="295" y="168"/>
                  </a:lnTo>
                  <a:cubicBezTo>
                    <a:pt x="315" y="148"/>
                    <a:pt x="315" y="148"/>
                    <a:pt x="336" y="148"/>
                  </a:cubicBezTo>
                  <a:cubicBezTo>
                    <a:pt x="361" y="148"/>
                    <a:pt x="382" y="128"/>
                    <a:pt x="402" y="128"/>
                  </a:cubicBezTo>
                  <a:cubicBezTo>
                    <a:pt x="422" y="128"/>
                    <a:pt x="443" y="128"/>
                    <a:pt x="463" y="107"/>
                  </a:cubicBezTo>
                  <a:lnTo>
                    <a:pt x="529" y="107"/>
                  </a:lnTo>
                  <a:cubicBezTo>
                    <a:pt x="549" y="82"/>
                    <a:pt x="549" y="82"/>
                    <a:pt x="570" y="82"/>
                  </a:cubicBezTo>
                  <a:cubicBezTo>
                    <a:pt x="616" y="82"/>
                    <a:pt x="677" y="82"/>
                    <a:pt x="717" y="62"/>
                  </a:cubicBezTo>
                  <a:lnTo>
                    <a:pt x="824" y="62"/>
                  </a:lnTo>
                  <a:cubicBezTo>
                    <a:pt x="844" y="62"/>
                    <a:pt x="870" y="82"/>
                    <a:pt x="890" y="82"/>
                  </a:cubicBezTo>
                  <a:lnTo>
                    <a:pt x="972" y="82"/>
                  </a:lnTo>
                  <a:cubicBezTo>
                    <a:pt x="997" y="82"/>
                    <a:pt x="1017" y="82"/>
                    <a:pt x="1038" y="107"/>
                  </a:cubicBezTo>
                  <a:lnTo>
                    <a:pt x="1078" y="107"/>
                  </a:lnTo>
                  <a:cubicBezTo>
                    <a:pt x="1099" y="107"/>
                    <a:pt x="1124" y="128"/>
                    <a:pt x="1145" y="128"/>
                  </a:cubicBezTo>
                  <a:cubicBezTo>
                    <a:pt x="1185" y="128"/>
                    <a:pt x="1226" y="148"/>
                    <a:pt x="1251" y="148"/>
                  </a:cubicBezTo>
                  <a:cubicBezTo>
                    <a:pt x="1292" y="168"/>
                    <a:pt x="1333" y="168"/>
                    <a:pt x="1379" y="189"/>
                  </a:cubicBezTo>
                  <a:cubicBezTo>
                    <a:pt x="1419" y="209"/>
                    <a:pt x="1460" y="209"/>
                    <a:pt x="1480" y="235"/>
                  </a:cubicBezTo>
                  <a:cubicBezTo>
                    <a:pt x="1526" y="235"/>
                    <a:pt x="1546" y="255"/>
                    <a:pt x="1567" y="255"/>
                  </a:cubicBezTo>
                  <a:cubicBezTo>
                    <a:pt x="1587" y="255"/>
                    <a:pt x="1607" y="275"/>
                    <a:pt x="1633" y="275"/>
                  </a:cubicBezTo>
                  <a:cubicBezTo>
                    <a:pt x="1653" y="296"/>
                    <a:pt x="1674" y="296"/>
                    <a:pt x="1694" y="316"/>
                  </a:cubicBezTo>
                  <a:cubicBezTo>
                    <a:pt x="1735" y="316"/>
                    <a:pt x="1760" y="336"/>
                    <a:pt x="1780" y="336"/>
                  </a:cubicBezTo>
                  <a:cubicBezTo>
                    <a:pt x="1735" y="316"/>
                    <a:pt x="1714" y="296"/>
                    <a:pt x="1674" y="296"/>
                  </a:cubicBezTo>
                  <a:cubicBezTo>
                    <a:pt x="1653" y="275"/>
                    <a:pt x="1633" y="275"/>
                    <a:pt x="1607" y="255"/>
                  </a:cubicBezTo>
                  <a:cubicBezTo>
                    <a:pt x="1587" y="255"/>
                    <a:pt x="1567" y="235"/>
                    <a:pt x="1567" y="235"/>
                  </a:cubicBezTo>
                  <a:cubicBezTo>
                    <a:pt x="1526" y="209"/>
                    <a:pt x="1480" y="189"/>
                    <a:pt x="1460" y="189"/>
                  </a:cubicBezTo>
                  <a:cubicBezTo>
                    <a:pt x="1419" y="168"/>
                    <a:pt x="1379" y="148"/>
                    <a:pt x="1333" y="128"/>
                  </a:cubicBezTo>
                  <a:cubicBezTo>
                    <a:pt x="1312" y="128"/>
                    <a:pt x="1272" y="107"/>
                    <a:pt x="1226" y="82"/>
                  </a:cubicBezTo>
                  <a:cubicBezTo>
                    <a:pt x="1206" y="82"/>
                    <a:pt x="1185" y="82"/>
                    <a:pt x="1185" y="62"/>
                  </a:cubicBezTo>
                  <a:lnTo>
                    <a:pt x="1124" y="62"/>
                  </a:lnTo>
                  <a:cubicBezTo>
                    <a:pt x="1099" y="41"/>
                    <a:pt x="1078" y="41"/>
                    <a:pt x="1058" y="41"/>
                  </a:cubicBezTo>
                  <a:cubicBezTo>
                    <a:pt x="1038" y="21"/>
                    <a:pt x="997" y="21"/>
                    <a:pt x="972" y="21"/>
                  </a:cubicBezTo>
                  <a:lnTo>
                    <a:pt x="931" y="21"/>
                  </a:lnTo>
                  <a:cubicBezTo>
                    <a:pt x="911" y="21"/>
                    <a:pt x="890" y="1"/>
                    <a:pt x="87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0"/>
            <p:cNvSpPr/>
            <p:nvPr/>
          </p:nvSpPr>
          <p:spPr>
            <a:xfrm>
              <a:off x="3219528" y="3187064"/>
              <a:ext cx="11010" cy="7980"/>
            </a:xfrm>
            <a:custGeom>
              <a:rect b="b" l="l" r="r" t="t"/>
              <a:pathLst>
                <a:path extrusionOk="0" h="108" w="149">
                  <a:moveTo>
                    <a:pt x="41" y="1"/>
                  </a:moveTo>
                  <a:lnTo>
                    <a:pt x="41" y="26"/>
                  </a:lnTo>
                  <a:lnTo>
                    <a:pt x="41" y="67"/>
                  </a:lnTo>
                  <a:lnTo>
                    <a:pt x="41" y="87"/>
                  </a:lnTo>
                  <a:lnTo>
                    <a:pt x="1" y="87"/>
                  </a:lnTo>
                  <a:lnTo>
                    <a:pt x="1" y="107"/>
                  </a:lnTo>
                  <a:lnTo>
                    <a:pt x="67" y="107"/>
                  </a:lnTo>
                  <a:lnTo>
                    <a:pt x="67" y="67"/>
                  </a:lnTo>
                  <a:lnTo>
                    <a:pt x="67" y="46"/>
                  </a:lnTo>
                  <a:lnTo>
                    <a:pt x="67" y="26"/>
                  </a:lnTo>
                  <a:lnTo>
                    <a:pt x="87" y="46"/>
                  </a:lnTo>
                  <a:lnTo>
                    <a:pt x="148" y="46"/>
                  </a:lnTo>
                  <a:lnTo>
                    <a:pt x="148" y="26"/>
                  </a:lnTo>
                  <a:lnTo>
                    <a:pt x="87" y="26"/>
                  </a:lnTo>
                  <a:lnTo>
                    <a:pt x="6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0"/>
            <p:cNvSpPr/>
            <p:nvPr/>
          </p:nvSpPr>
          <p:spPr>
            <a:xfrm>
              <a:off x="3222558" y="3191941"/>
              <a:ext cx="11379" cy="9458"/>
            </a:xfrm>
            <a:custGeom>
              <a:rect b="b" l="l" r="r" t="t"/>
              <a:pathLst>
                <a:path extrusionOk="0" h="128" w="154">
                  <a:moveTo>
                    <a:pt x="128" y="21"/>
                  </a:moveTo>
                  <a:lnTo>
                    <a:pt x="153" y="41"/>
                  </a:lnTo>
                  <a:lnTo>
                    <a:pt x="153" y="21"/>
                  </a:lnTo>
                  <a:close/>
                  <a:moveTo>
                    <a:pt x="0" y="41"/>
                  </a:moveTo>
                  <a:lnTo>
                    <a:pt x="0" y="62"/>
                  </a:lnTo>
                  <a:lnTo>
                    <a:pt x="46" y="108"/>
                  </a:lnTo>
                  <a:lnTo>
                    <a:pt x="67" y="108"/>
                  </a:lnTo>
                  <a:lnTo>
                    <a:pt x="67" y="87"/>
                  </a:lnTo>
                  <a:lnTo>
                    <a:pt x="46" y="87"/>
                  </a:lnTo>
                  <a:cubicBezTo>
                    <a:pt x="46" y="62"/>
                    <a:pt x="26" y="62"/>
                    <a:pt x="26" y="41"/>
                  </a:cubicBezTo>
                  <a:close/>
                  <a:moveTo>
                    <a:pt x="87" y="1"/>
                  </a:moveTo>
                  <a:lnTo>
                    <a:pt x="107" y="21"/>
                  </a:lnTo>
                  <a:lnTo>
                    <a:pt x="107" y="62"/>
                  </a:lnTo>
                  <a:lnTo>
                    <a:pt x="107" y="87"/>
                  </a:lnTo>
                  <a:lnTo>
                    <a:pt x="87" y="87"/>
                  </a:lnTo>
                  <a:lnTo>
                    <a:pt x="87" y="108"/>
                  </a:lnTo>
                  <a:lnTo>
                    <a:pt x="67" y="108"/>
                  </a:lnTo>
                  <a:lnTo>
                    <a:pt x="67" y="128"/>
                  </a:lnTo>
                  <a:lnTo>
                    <a:pt x="87" y="128"/>
                  </a:lnTo>
                  <a:lnTo>
                    <a:pt x="107" y="108"/>
                  </a:lnTo>
                  <a:lnTo>
                    <a:pt x="128" y="87"/>
                  </a:lnTo>
                  <a:lnTo>
                    <a:pt x="128" y="62"/>
                  </a:lnTo>
                  <a:lnTo>
                    <a:pt x="128" y="41"/>
                  </a:lnTo>
                  <a:lnTo>
                    <a:pt x="128" y="21"/>
                  </a:lnTo>
                  <a:lnTo>
                    <a:pt x="12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0"/>
            <p:cNvSpPr/>
            <p:nvPr/>
          </p:nvSpPr>
          <p:spPr>
            <a:xfrm>
              <a:off x="3221080" y="3194971"/>
              <a:ext cx="3399" cy="6429"/>
            </a:xfrm>
            <a:custGeom>
              <a:rect b="b" l="l" r="r" t="t"/>
              <a:pathLst>
                <a:path extrusionOk="0" h="87" w="46">
                  <a:moveTo>
                    <a:pt x="0" y="0"/>
                  </a:moveTo>
                  <a:lnTo>
                    <a:pt x="0" y="21"/>
                  </a:lnTo>
                  <a:cubicBezTo>
                    <a:pt x="20" y="46"/>
                    <a:pt x="20" y="46"/>
                    <a:pt x="20" y="67"/>
                  </a:cubicBezTo>
                  <a:lnTo>
                    <a:pt x="46" y="87"/>
                  </a:lnTo>
                  <a:lnTo>
                    <a:pt x="46" y="67"/>
                  </a:lnTo>
                  <a:lnTo>
                    <a:pt x="46" y="46"/>
                  </a:lnTo>
                  <a:cubicBezTo>
                    <a:pt x="46" y="21"/>
                    <a:pt x="20" y="21"/>
                    <a:pt x="20" y="21"/>
                  </a:cubicBezTo>
                  <a:lnTo>
                    <a:pt x="2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0"/>
            <p:cNvSpPr/>
            <p:nvPr/>
          </p:nvSpPr>
          <p:spPr>
            <a:xfrm>
              <a:off x="3227435" y="3199848"/>
              <a:ext cx="11010" cy="9458"/>
            </a:xfrm>
            <a:custGeom>
              <a:rect b="b" l="l" r="r" t="t"/>
              <a:pathLst>
                <a:path extrusionOk="0" h="128" w="149">
                  <a:moveTo>
                    <a:pt x="107" y="1"/>
                  </a:moveTo>
                  <a:lnTo>
                    <a:pt x="128" y="21"/>
                  </a:lnTo>
                  <a:lnTo>
                    <a:pt x="128" y="41"/>
                  </a:lnTo>
                  <a:lnTo>
                    <a:pt x="128" y="62"/>
                  </a:lnTo>
                  <a:lnTo>
                    <a:pt x="107" y="62"/>
                  </a:lnTo>
                  <a:lnTo>
                    <a:pt x="107" y="82"/>
                  </a:lnTo>
                  <a:lnTo>
                    <a:pt x="87" y="82"/>
                  </a:lnTo>
                  <a:lnTo>
                    <a:pt x="87" y="62"/>
                  </a:lnTo>
                  <a:cubicBezTo>
                    <a:pt x="62" y="62"/>
                    <a:pt x="62" y="62"/>
                    <a:pt x="41" y="41"/>
                  </a:cubicBezTo>
                  <a:lnTo>
                    <a:pt x="41" y="21"/>
                  </a:lnTo>
                  <a:lnTo>
                    <a:pt x="21" y="21"/>
                  </a:lnTo>
                  <a:lnTo>
                    <a:pt x="21" y="41"/>
                  </a:lnTo>
                  <a:lnTo>
                    <a:pt x="21" y="62"/>
                  </a:lnTo>
                  <a:lnTo>
                    <a:pt x="1" y="82"/>
                  </a:lnTo>
                  <a:lnTo>
                    <a:pt x="1" y="107"/>
                  </a:lnTo>
                  <a:lnTo>
                    <a:pt x="1" y="128"/>
                  </a:lnTo>
                  <a:lnTo>
                    <a:pt x="21" y="107"/>
                  </a:lnTo>
                  <a:lnTo>
                    <a:pt x="41" y="82"/>
                  </a:lnTo>
                  <a:lnTo>
                    <a:pt x="41" y="62"/>
                  </a:lnTo>
                  <a:lnTo>
                    <a:pt x="62" y="82"/>
                  </a:lnTo>
                  <a:cubicBezTo>
                    <a:pt x="87" y="82"/>
                    <a:pt x="87" y="82"/>
                    <a:pt x="107" y="107"/>
                  </a:cubicBezTo>
                  <a:lnTo>
                    <a:pt x="128" y="82"/>
                  </a:lnTo>
                  <a:cubicBezTo>
                    <a:pt x="148" y="82"/>
                    <a:pt x="148" y="62"/>
                    <a:pt x="148" y="62"/>
                  </a:cubicBezTo>
                  <a:lnTo>
                    <a:pt x="148" y="21"/>
                  </a:lnTo>
                  <a:lnTo>
                    <a:pt x="12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0"/>
            <p:cNvSpPr/>
            <p:nvPr/>
          </p:nvSpPr>
          <p:spPr>
            <a:xfrm>
              <a:off x="3228913" y="3207754"/>
              <a:ext cx="14409" cy="6059"/>
            </a:xfrm>
            <a:custGeom>
              <a:rect b="b" l="l" r="r" t="t"/>
              <a:pathLst>
                <a:path extrusionOk="0" h="82" w="195">
                  <a:moveTo>
                    <a:pt x="67" y="0"/>
                  </a:moveTo>
                  <a:lnTo>
                    <a:pt x="67" y="21"/>
                  </a:lnTo>
                  <a:cubicBezTo>
                    <a:pt x="67" y="21"/>
                    <a:pt x="67" y="41"/>
                    <a:pt x="42" y="41"/>
                  </a:cubicBezTo>
                  <a:lnTo>
                    <a:pt x="42" y="61"/>
                  </a:lnTo>
                  <a:lnTo>
                    <a:pt x="1" y="61"/>
                  </a:lnTo>
                  <a:lnTo>
                    <a:pt x="1" y="82"/>
                  </a:lnTo>
                  <a:lnTo>
                    <a:pt x="67" y="82"/>
                  </a:lnTo>
                  <a:cubicBezTo>
                    <a:pt x="67" y="61"/>
                    <a:pt x="67" y="61"/>
                    <a:pt x="87" y="41"/>
                  </a:cubicBezTo>
                  <a:lnTo>
                    <a:pt x="87" y="21"/>
                  </a:lnTo>
                  <a:lnTo>
                    <a:pt x="108" y="41"/>
                  </a:lnTo>
                  <a:lnTo>
                    <a:pt x="128" y="61"/>
                  </a:lnTo>
                  <a:lnTo>
                    <a:pt x="169" y="61"/>
                  </a:lnTo>
                  <a:lnTo>
                    <a:pt x="169" y="41"/>
                  </a:lnTo>
                  <a:lnTo>
                    <a:pt x="194" y="21"/>
                  </a:lnTo>
                  <a:lnTo>
                    <a:pt x="194" y="0"/>
                  </a:lnTo>
                  <a:lnTo>
                    <a:pt x="169" y="0"/>
                  </a:lnTo>
                  <a:lnTo>
                    <a:pt x="169" y="21"/>
                  </a:lnTo>
                  <a:lnTo>
                    <a:pt x="148" y="41"/>
                  </a:lnTo>
                  <a:lnTo>
                    <a:pt x="128" y="41"/>
                  </a:lnTo>
                  <a:lnTo>
                    <a:pt x="108" y="21"/>
                  </a:lnTo>
                  <a:lnTo>
                    <a:pt x="8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0"/>
            <p:cNvSpPr/>
            <p:nvPr/>
          </p:nvSpPr>
          <p:spPr>
            <a:xfrm>
              <a:off x="3230465" y="3212262"/>
              <a:ext cx="14335" cy="9458"/>
            </a:xfrm>
            <a:custGeom>
              <a:rect b="b" l="l" r="r" t="t"/>
              <a:pathLst>
                <a:path extrusionOk="0" h="128" w="194">
                  <a:moveTo>
                    <a:pt x="173" y="21"/>
                  </a:moveTo>
                  <a:lnTo>
                    <a:pt x="173" y="41"/>
                  </a:lnTo>
                  <a:lnTo>
                    <a:pt x="173" y="67"/>
                  </a:lnTo>
                  <a:lnTo>
                    <a:pt x="148" y="67"/>
                  </a:lnTo>
                  <a:lnTo>
                    <a:pt x="148" y="87"/>
                  </a:lnTo>
                  <a:lnTo>
                    <a:pt x="127" y="87"/>
                  </a:lnTo>
                  <a:lnTo>
                    <a:pt x="127" y="107"/>
                  </a:lnTo>
                  <a:lnTo>
                    <a:pt x="148" y="107"/>
                  </a:lnTo>
                  <a:lnTo>
                    <a:pt x="173" y="87"/>
                  </a:lnTo>
                  <a:lnTo>
                    <a:pt x="194" y="67"/>
                  </a:lnTo>
                  <a:lnTo>
                    <a:pt x="194" y="41"/>
                  </a:lnTo>
                  <a:lnTo>
                    <a:pt x="194" y="21"/>
                  </a:lnTo>
                  <a:close/>
                  <a:moveTo>
                    <a:pt x="87" y="0"/>
                  </a:moveTo>
                  <a:lnTo>
                    <a:pt x="66" y="21"/>
                  </a:lnTo>
                  <a:lnTo>
                    <a:pt x="66" y="41"/>
                  </a:lnTo>
                  <a:lnTo>
                    <a:pt x="66" y="67"/>
                  </a:lnTo>
                  <a:lnTo>
                    <a:pt x="66" y="87"/>
                  </a:lnTo>
                  <a:lnTo>
                    <a:pt x="46" y="107"/>
                  </a:lnTo>
                  <a:lnTo>
                    <a:pt x="21" y="107"/>
                  </a:lnTo>
                  <a:lnTo>
                    <a:pt x="0" y="128"/>
                  </a:lnTo>
                  <a:lnTo>
                    <a:pt x="66" y="128"/>
                  </a:lnTo>
                  <a:lnTo>
                    <a:pt x="66" y="107"/>
                  </a:lnTo>
                  <a:lnTo>
                    <a:pt x="87" y="87"/>
                  </a:lnTo>
                  <a:lnTo>
                    <a:pt x="87" y="67"/>
                  </a:lnTo>
                  <a:lnTo>
                    <a:pt x="87" y="41"/>
                  </a:lnTo>
                  <a:lnTo>
                    <a:pt x="107" y="67"/>
                  </a:lnTo>
                  <a:lnTo>
                    <a:pt x="107" y="87"/>
                  </a:lnTo>
                  <a:lnTo>
                    <a:pt x="127" y="87"/>
                  </a:lnTo>
                  <a:lnTo>
                    <a:pt x="127" y="67"/>
                  </a:lnTo>
                  <a:lnTo>
                    <a:pt x="107" y="41"/>
                  </a:lnTo>
                  <a:lnTo>
                    <a:pt x="107" y="21"/>
                  </a:lnTo>
                  <a:lnTo>
                    <a:pt x="8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0"/>
            <p:cNvSpPr/>
            <p:nvPr/>
          </p:nvSpPr>
          <p:spPr>
            <a:xfrm>
              <a:off x="3218051" y="3185587"/>
              <a:ext cx="6429" cy="1552"/>
            </a:xfrm>
            <a:custGeom>
              <a:rect b="b" l="l" r="r" t="t"/>
              <a:pathLst>
                <a:path extrusionOk="0" h="21" w="87">
                  <a:moveTo>
                    <a:pt x="0" y="0"/>
                  </a:moveTo>
                  <a:lnTo>
                    <a:pt x="21" y="21"/>
                  </a:lnTo>
                  <a:lnTo>
                    <a:pt x="87" y="21"/>
                  </a:lnTo>
                  <a:lnTo>
                    <a:pt x="8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0"/>
            <p:cNvSpPr/>
            <p:nvPr/>
          </p:nvSpPr>
          <p:spPr>
            <a:xfrm>
              <a:off x="3235341" y="3218616"/>
              <a:ext cx="13966" cy="11010"/>
            </a:xfrm>
            <a:custGeom>
              <a:rect b="b" l="l" r="r" t="t"/>
              <a:pathLst>
                <a:path extrusionOk="0" h="149" w="189">
                  <a:moveTo>
                    <a:pt x="0" y="42"/>
                  </a:moveTo>
                  <a:lnTo>
                    <a:pt x="0" y="62"/>
                  </a:lnTo>
                  <a:cubicBezTo>
                    <a:pt x="0" y="82"/>
                    <a:pt x="21" y="82"/>
                    <a:pt x="21" y="108"/>
                  </a:cubicBezTo>
                  <a:lnTo>
                    <a:pt x="41" y="128"/>
                  </a:lnTo>
                  <a:lnTo>
                    <a:pt x="61" y="128"/>
                  </a:lnTo>
                  <a:lnTo>
                    <a:pt x="61" y="108"/>
                  </a:lnTo>
                  <a:lnTo>
                    <a:pt x="41" y="108"/>
                  </a:lnTo>
                  <a:cubicBezTo>
                    <a:pt x="41" y="82"/>
                    <a:pt x="21" y="62"/>
                    <a:pt x="21" y="62"/>
                  </a:cubicBezTo>
                  <a:lnTo>
                    <a:pt x="0" y="42"/>
                  </a:lnTo>
                  <a:close/>
                  <a:moveTo>
                    <a:pt x="107" y="1"/>
                  </a:moveTo>
                  <a:lnTo>
                    <a:pt x="107" y="21"/>
                  </a:lnTo>
                  <a:lnTo>
                    <a:pt x="107" y="42"/>
                  </a:lnTo>
                  <a:lnTo>
                    <a:pt x="107" y="62"/>
                  </a:lnTo>
                  <a:lnTo>
                    <a:pt x="107" y="82"/>
                  </a:lnTo>
                  <a:lnTo>
                    <a:pt x="82" y="108"/>
                  </a:lnTo>
                  <a:lnTo>
                    <a:pt x="82" y="128"/>
                  </a:lnTo>
                  <a:lnTo>
                    <a:pt x="107" y="128"/>
                  </a:lnTo>
                  <a:lnTo>
                    <a:pt x="107" y="108"/>
                  </a:lnTo>
                  <a:lnTo>
                    <a:pt x="128" y="82"/>
                  </a:lnTo>
                  <a:lnTo>
                    <a:pt x="128" y="62"/>
                  </a:lnTo>
                  <a:cubicBezTo>
                    <a:pt x="128" y="62"/>
                    <a:pt x="148" y="62"/>
                    <a:pt x="148" y="82"/>
                  </a:cubicBezTo>
                  <a:lnTo>
                    <a:pt x="189" y="82"/>
                  </a:lnTo>
                  <a:lnTo>
                    <a:pt x="189" y="62"/>
                  </a:lnTo>
                  <a:lnTo>
                    <a:pt x="148" y="62"/>
                  </a:lnTo>
                  <a:lnTo>
                    <a:pt x="148" y="42"/>
                  </a:lnTo>
                  <a:lnTo>
                    <a:pt x="128" y="21"/>
                  </a:lnTo>
                  <a:lnTo>
                    <a:pt x="128" y="1"/>
                  </a:lnTo>
                  <a:close/>
                  <a:moveTo>
                    <a:pt x="61" y="128"/>
                  </a:moveTo>
                  <a:lnTo>
                    <a:pt x="82" y="148"/>
                  </a:lnTo>
                  <a:lnTo>
                    <a:pt x="82" y="128"/>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0"/>
            <p:cNvSpPr/>
            <p:nvPr/>
          </p:nvSpPr>
          <p:spPr>
            <a:xfrm>
              <a:off x="3233864" y="3221646"/>
              <a:ext cx="1552" cy="4951"/>
            </a:xfrm>
            <a:custGeom>
              <a:rect b="b" l="l" r="r" t="t"/>
              <a:pathLst>
                <a:path extrusionOk="0" h="67" w="21">
                  <a:moveTo>
                    <a:pt x="20" y="1"/>
                  </a:moveTo>
                  <a:lnTo>
                    <a:pt x="0" y="21"/>
                  </a:lnTo>
                  <a:lnTo>
                    <a:pt x="0" y="41"/>
                  </a:lnTo>
                  <a:lnTo>
                    <a:pt x="0" y="67"/>
                  </a:lnTo>
                  <a:lnTo>
                    <a:pt x="20" y="67"/>
                  </a:lnTo>
                  <a:lnTo>
                    <a:pt x="20" y="41"/>
                  </a:lnTo>
                  <a:lnTo>
                    <a:pt x="20" y="21"/>
                  </a:lnTo>
                  <a:lnTo>
                    <a:pt x="2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0"/>
            <p:cNvSpPr/>
            <p:nvPr/>
          </p:nvSpPr>
          <p:spPr>
            <a:xfrm>
              <a:off x="3236819" y="3226523"/>
              <a:ext cx="15887" cy="11010"/>
            </a:xfrm>
            <a:custGeom>
              <a:rect b="b" l="l" r="r" t="t"/>
              <a:pathLst>
                <a:path extrusionOk="0" h="149" w="215">
                  <a:moveTo>
                    <a:pt x="169" y="1"/>
                  </a:moveTo>
                  <a:lnTo>
                    <a:pt x="169" y="21"/>
                  </a:lnTo>
                  <a:lnTo>
                    <a:pt x="169" y="62"/>
                  </a:lnTo>
                  <a:lnTo>
                    <a:pt x="169" y="82"/>
                  </a:lnTo>
                  <a:lnTo>
                    <a:pt x="148" y="102"/>
                  </a:lnTo>
                  <a:lnTo>
                    <a:pt x="128" y="102"/>
                  </a:lnTo>
                  <a:lnTo>
                    <a:pt x="108" y="82"/>
                  </a:lnTo>
                  <a:lnTo>
                    <a:pt x="108" y="62"/>
                  </a:lnTo>
                  <a:lnTo>
                    <a:pt x="87" y="62"/>
                  </a:lnTo>
                  <a:lnTo>
                    <a:pt x="87" y="41"/>
                  </a:lnTo>
                  <a:lnTo>
                    <a:pt x="41" y="41"/>
                  </a:lnTo>
                  <a:lnTo>
                    <a:pt x="41" y="62"/>
                  </a:lnTo>
                  <a:lnTo>
                    <a:pt x="41" y="82"/>
                  </a:lnTo>
                  <a:lnTo>
                    <a:pt x="41" y="102"/>
                  </a:lnTo>
                  <a:lnTo>
                    <a:pt x="41" y="128"/>
                  </a:lnTo>
                  <a:lnTo>
                    <a:pt x="62" y="128"/>
                  </a:lnTo>
                  <a:lnTo>
                    <a:pt x="62" y="102"/>
                  </a:lnTo>
                  <a:lnTo>
                    <a:pt x="62" y="82"/>
                  </a:lnTo>
                  <a:cubicBezTo>
                    <a:pt x="87" y="82"/>
                    <a:pt x="87" y="82"/>
                    <a:pt x="87" y="102"/>
                  </a:cubicBezTo>
                  <a:lnTo>
                    <a:pt x="108" y="102"/>
                  </a:lnTo>
                  <a:lnTo>
                    <a:pt x="108" y="128"/>
                  </a:lnTo>
                  <a:lnTo>
                    <a:pt x="148" y="128"/>
                  </a:lnTo>
                  <a:lnTo>
                    <a:pt x="169" y="102"/>
                  </a:lnTo>
                  <a:lnTo>
                    <a:pt x="189" y="82"/>
                  </a:lnTo>
                  <a:lnTo>
                    <a:pt x="189" y="41"/>
                  </a:lnTo>
                  <a:lnTo>
                    <a:pt x="214" y="41"/>
                  </a:lnTo>
                  <a:lnTo>
                    <a:pt x="214" y="21"/>
                  </a:lnTo>
                  <a:lnTo>
                    <a:pt x="189" y="21"/>
                  </a:lnTo>
                  <a:lnTo>
                    <a:pt x="189" y="1"/>
                  </a:lnTo>
                  <a:close/>
                  <a:moveTo>
                    <a:pt x="1" y="128"/>
                  </a:moveTo>
                  <a:lnTo>
                    <a:pt x="1" y="148"/>
                  </a:lnTo>
                  <a:lnTo>
                    <a:pt x="41" y="148"/>
                  </a:lnTo>
                  <a:lnTo>
                    <a:pt x="41" y="128"/>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0"/>
            <p:cNvSpPr/>
            <p:nvPr/>
          </p:nvSpPr>
          <p:spPr>
            <a:xfrm>
              <a:off x="3238371" y="3237459"/>
              <a:ext cx="17365" cy="12488"/>
            </a:xfrm>
            <a:custGeom>
              <a:rect b="b" l="l" r="r" t="t"/>
              <a:pathLst>
                <a:path extrusionOk="0" h="169" w="235">
                  <a:moveTo>
                    <a:pt x="234" y="41"/>
                  </a:moveTo>
                  <a:lnTo>
                    <a:pt x="214" y="61"/>
                  </a:lnTo>
                  <a:lnTo>
                    <a:pt x="214" y="82"/>
                  </a:lnTo>
                  <a:lnTo>
                    <a:pt x="193" y="82"/>
                  </a:lnTo>
                  <a:cubicBezTo>
                    <a:pt x="193" y="107"/>
                    <a:pt x="214" y="107"/>
                    <a:pt x="214" y="107"/>
                  </a:cubicBezTo>
                  <a:lnTo>
                    <a:pt x="234" y="82"/>
                  </a:lnTo>
                  <a:lnTo>
                    <a:pt x="234" y="61"/>
                  </a:lnTo>
                  <a:lnTo>
                    <a:pt x="234" y="41"/>
                  </a:lnTo>
                  <a:close/>
                  <a:moveTo>
                    <a:pt x="0" y="21"/>
                  </a:moveTo>
                  <a:lnTo>
                    <a:pt x="0" y="61"/>
                  </a:lnTo>
                  <a:lnTo>
                    <a:pt x="20" y="82"/>
                  </a:lnTo>
                  <a:lnTo>
                    <a:pt x="20" y="107"/>
                  </a:lnTo>
                  <a:cubicBezTo>
                    <a:pt x="20" y="107"/>
                    <a:pt x="20" y="127"/>
                    <a:pt x="41" y="127"/>
                  </a:cubicBezTo>
                  <a:lnTo>
                    <a:pt x="41" y="107"/>
                  </a:lnTo>
                  <a:lnTo>
                    <a:pt x="41" y="82"/>
                  </a:lnTo>
                  <a:lnTo>
                    <a:pt x="20" y="61"/>
                  </a:lnTo>
                  <a:lnTo>
                    <a:pt x="20" y="21"/>
                  </a:lnTo>
                  <a:close/>
                  <a:moveTo>
                    <a:pt x="127" y="0"/>
                  </a:moveTo>
                  <a:lnTo>
                    <a:pt x="107" y="21"/>
                  </a:lnTo>
                  <a:lnTo>
                    <a:pt x="107" y="41"/>
                  </a:lnTo>
                  <a:lnTo>
                    <a:pt x="107" y="82"/>
                  </a:lnTo>
                  <a:lnTo>
                    <a:pt x="107" y="107"/>
                  </a:lnTo>
                  <a:lnTo>
                    <a:pt x="107" y="127"/>
                  </a:lnTo>
                  <a:lnTo>
                    <a:pt x="127" y="127"/>
                  </a:lnTo>
                  <a:lnTo>
                    <a:pt x="127" y="107"/>
                  </a:lnTo>
                  <a:lnTo>
                    <a:pt x="127" y="82"/>
                  </a:lnTo>
                  <a:lnTo>
                    <a:pt x="127" y="41"/>
                  </a:lnTo>
                  <a:lnTo>
                    <a:pt x="148" y="41"/>
                  </a:lnTo>
                  <a:lnTo>
                    <a:pt x="148" y="61"/>
                  </a:lnTo>
                  <a:lnTo>
                    <a:pt x="168" y="82"/>
                  </a:lnTo>
                  <a:lnTo>
                    <a:pt x="193" y="82"/>
                  </a:lnTo>
                  <a:lnTo>
                    <a:pt x="168" y="61"/>
                  </a:lnTo>
                  <a:cubicBezTo>
                    <a:pt x="168" y="41"/>
                    <a:pt x="148" y="41"/>
                    <a:pt x="148" y="21"/>
                  </a:cubicBezTo>
                  <a:lnTo>
                    <a:pt x="127" y="0"/>
                  </a:lnTo>
                  <a:close/>
                  <a:moveTo>
                    <a:pt x="87" y="127"/>
                  </a:moveTo>
                  <a:lnTo>
                    <a:pt x="87" y="148"/>
                  </a:lnTo>
                  <a:lnTo>
                    <a:pt x="107" y="148"/>
                  </a:lnTo>
                  <a:lnTo>
                    <a:pt x="107" y="127"/>
                  </a:lnTo>
                  <a:close/>
                  <a:moveTo>
                    <a:pt x="41" y="127"/>
                  </a:moveTo>
                  <a:lnTo>
                    <a:pt x="41" y="148"/>
                  </a:lnTo>
                  <a:lnTo>
                    <a:pt x="66" y="168"/>
                  </a:lnTo>
                  <a:lnTo>
                    <a:pt x="87" y="168"/>
                  </a:lnTo>
                  <a:lnTo>
                    <a:pt x="87" y="148"/>
                  </a:lnTo>
                  <a:lnTo>
                    <a:pt x="66" y="148"/>
                  </a:lnTo>
                  <a:lnTo>
                    <a:pt x="66" y="127"/>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0"/>
            <p:cNvSpPr/>
            <p:nvPr/>
          </p:nvSpPr>
          <p:spPr>
            <a:xfrm>
              <a:off x="3244726" y="3245365"/>
              <a:ext cx="15517" cy="13966"/>
            </a:xfrm>
            <a:custGeom>
              <a:rect b="b" l="l" r="r" t="t"/>
              <a:pathLst>
                <a:path extrusionOk="0" h="189" w="210">
                  <a:moveTo>
                    <a:pt x="1" y="61"/>
                  </a:moveTo>
                  <a:cubicBezTo>
                    <a:pt x="1" y="81"/>
                    <a:pt x="1" y="102"/>
                    <a:pt x="21" y="102"/>
                  </a:cubicBezTo>
                  <a:lnTo>
                    <a:pt x="21" y="127"/>
                  </a:lnTo>
                  <a:lnTo>
                    <a:pt x="21" y="148"/>
                  </a:lnTo>
                  <a:lnTo>
                    <a:pt x="41" y="148"/>
                  </a:lnTo>
                  <a:lnTo>
                    <a:pt x="41" y="127"/>
                  </a:lnTo>
                  <a:lnTo>
                    <a:pt x="41" y="102"/>
                  </a:lnTo>
                  <a:lnTo>
                    <a:pt x="21" y="81"/>
                  </a:lnTo>
                  <a:lnTo>
                    <a:pt x="21" y="61"/>
                  </a:lnTo>
                  <a:close/>
                  <a:moveTo>
                    <a:pt x="128" y="0"/>
                  </a:moveTo>
                  <a:lnTo>
                    <a:pt x="128" y="20"/>
                  </a:lnTo>
                  <a:lnTo>
                    <a:pt x="128" y="41"/>
                  </a:lnTo>
                  <a:lnTo>
                    <a:pt x="128" y="61"/>
                  </a:lnTo>
                  <a:lnTo>
                    <a:pt x="128" y="102"/>
                  </a:lnTo>
                  <a:lnTo>
                    <a:pt x="128" y="127"/>
                  </a:lnTo>
                  <a:lnTo>
                    <a:pt x="107" y="148"/>
                  </a:lnTo>
                  <a:lnTo>
                    <a:pt x="82" y="168"/>
                  </a:lnTo>
                  <a:lnTo>
                    <a:pt x="62" y="168"/>
                  </a:lnTo>
                  <a:lnTo>
                    <a:pt x="62" y="148"/>
                  </a:lnTo>
                  <a:lnTo>
                    <a:pt x="41" y="148"/>
                  </a:lnTo>
                  <a:lnTo>
                    <a:pt x="41" y="168"/>
                  </a:lnTo>
                  <a:lnTo>
                    <a:pt x="62" y="188"/>
                  </a:lnTo>
                  <a:lnTo>
                    <a:pt x="107" y="188"/>
                  </a:lnTo>
                  <a:lnTo>
                    <a:pt x="107" y="168"/>
                  </a:lnTo>
                  <a:lnTo>
                    <a:pt x="128" y="168"/>
                  </a:lnTo>
                  <a:lnTo>
                    <a:pt x="128" y="148"/>
                  </a:lnTo>
                  <a:lnTo>
                    <a:pt x="148" y="127"/>
                  </a:lnTo>
                  <a:lnTo>
                    <a:pt x="148" y="102"/>
                  </a:lnTo>
                  <a:lnTo>
                    <a:pt x="148" y="81"/>
                  </a:lnTo>
                  <a:lnTo>
                    <a:pt x="148" y="61"/>
                  </a:lnTo>
                  <a:lnTo>
                    <a:pt x="148" y="41"/>
                  </a:lnTo>
                  <a:lnTo>
                    <a:pt x="168" y="61"/>
                  </a:lnTo>
                  <a:lnTo>
                    <a:pt x="168" y="81"/>
                  </a:lnTo>
                  <a:lnTo>
                    <a:pt x="209" y="81"/>
                  </a:lnTo>
                  <a:lnTo>
                    <a:pt x="209" y="61"/>
                  </a:lnTo>
                  <a:lnTo>
                    <a:pt x="189" y="61"/>
                  </a:lnTo>
                  <a:lnTo>
                    <a:pt x="168" y="41"/>
                  </a:lnTo>
                  <a:lnTo>
                    <a:pt x="148" y="20"/>
                  </a:lnTo>
                  <a:lnTo>
                    <a:pt x="148"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0"/>
            <p:cNvSpPr/>
            <p:nvPr/>
          </p:nvSpPr>
          <p:spPr>
            <a:xfrm>
              <a:off x="3243248" y="3249873"/>
              <a:ext cx="3030" cy="7906"/>
            </a:xfrm>
            <a:custGeom>
              <a:rect b="b" l="l" r="r" t="t"/>
              <a:pathLst>
                <a:path extrusionOk="0" h="107" w="41">
                  <a:moveTo>
                    <a:pt x="21" y="0"/>
                  </a:moveTo>
                  <a:lnTo>
                    <a:pt x="21" y="20"/>
                  </a:lnTo>
                  <a:lnTo>
                    <a:pt x="21" y="41"/>
                  </a:lnTo>
                  <a:lnTo>
                    <a:pt x="21" y="66"/>
                  </a:lnTo>
                  <a:cubicBezTo>
                    <a:pt x="21" y="87"/>
                    <a:pt x="0" y="87"/>
                    <a:pt x="0" y="87"/>
                  </a:cubicBezTo>
                  <a:lnTo>
                    <a:pt x="0" y="107"/>
                  </a:lnTo>
                  <a:lnTo>
                    <a:pt x="21" y="107"/>
                  </a:lnTo>
                  <a:lnTo>
                    <a:pt x="21" y="87"/>
                  </a:lnTo>
                  <a:lnTo>
                    <a:pt x="41" y="66"/>
                  </a:lnTo>
                  <a:lnTo>
                    <a:pt x="41" y="41"/>
                  </a:lnTo>
                  <a:lnTo>
                    <a:pt x="41" y="20"/>
                  </a:lnTo>
                  <a:lnTo>
                    <a:pt x="4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0"/>
            <p:cNvSpPr/>
            <p:nvPr/>
          </p:nvSpPr>
          <p:spPr>
            <a:xfrm>
              <a:off x="3244726" y="3256227"/>
              <a:ext cx="20394" cy="13966"/>
            </a:xfrm>
            <a:custGeom>
              <a:rect b="b" l="l" r="r" t="t"/>
              <a:pathLst>
                <a:path extrusionOk="0" h="189" w="276">
                  <a:moveTo>
                    <a:pt x="62" y="62"/>
                  </a:moveTo>
                  <a:lnTo>
                    <a:pt x="62" y="82"/>
                  </a:lnTo>
                  <a:lnTo>
                    <a:pt x="62" y="128"/>
                  </a:lnTo>
                  <a:lnTo>
                    <a:pt x="41" y="128"/>
                  </a:lnTo>
                  <a:lnTo>
                    <a:pt x="41" y="148"/>
                  </a:lnTo>
                  <a:lnTo>
                    <a:pt x="21" y="168"/>
                  </a:lnTo>
                  <a:lnTo>
                    <a:pt x="1" y="168"/>
                  </a:lnTo>
                  <a:lnTo>
                    <a:pt x="21" y="189"/>
                  </a:lnTo>
                  <a:lnTo>
                    <a:pt x="41" y="168"/>
                  </a:lnTo>
                  <a:cubicBezTo>
                    <a:pt x="41" y="168"/>
                    <a:pt x="62" y="168"/>
                    <a:pt x="62" y="148"/>
                  </a:cubicBezTo>
                  <a:lnTo>
                    <a:pt x="82" y="128"/>
                  </a:lnTo>
                  <a:lnTo>
                    <a:pt x="82" y="107"/>
                  </a:lnTo>
                  <a:lnTo>
                    <a:pt x="107" y="128"/>
                  </a:lnTo>
                  <a:lnTo>
                    <a:pt x="128" y="148"/>
                  </a:lnTo>
                  <a:lnTo>
                    <a:pt x="148" y="168"/>
                  </a:lnTo>
                  <a:lnTo>
                    <a:pt x="148" y="148"/>
                  </a:lnTo>
                  <a:lnTo>
                    <a:pt x="128" y="128"/>
                  </a:lnTo>
                  <a:cubicBezTo>
                    <a:pt x="128" y="107"/>
                    <a:pt x="128" y="107"/>
                    <a:pt x="107" y="82"/>
                  </a:cubicBezTo>
                  <a:lnTo>
                    <a:pt x="107" y="62"/>
                  </a:lnTo>
                  <a:close/>
                  <a:moveTo>
                    <a:pt x="209" y="1"/>
                  </a:moveTo>
                  <a:lnTo>
                    <a:pt x="209" y="21"/>
                  </a:lnTo>
                  <a:lnTo>
                    <a:pt x="209" y="41"/>
                  </a:lnTo>
                  <a:lnTo>
                    <a:pt x="209" y="82"/>
                  </a:lnTo>
                  <a:lnTo>
                    <a:pt x="209" y="128"/>
                  </a:lnTo>
                  <a:lnTo>
                    <a:pt x="209" y="148"/>
                  </a:lnTo>
                  <a:lnTo>
                    <a:pt x="189" y="168"/>
                  </a:lnTo>
                  <a:lnTo>
                    <a:pt x="148" y="168"/>
                  </a:lnTo>
                  <a:lnTo>
                    <a:pt x="148" y="189"/>
                  </a:lnTo>
                  <a:lnTo>
                    <a:pt x="209" y="189"/>
                  </a:lnTo>
                  <a:lnTo>
                    <a:pt x="209" y="168"/>
                  </a:lnTo>
                  <a:lnTo>
                    <a:pt x="235" y="168"/>
                  </a:lnTo>
                  <a:lnTo>
                    <a:pt x="235" y="148"/>
                  </a:lnTo>
                  <a:lnTo>
                    <a:pt x="235" y="128"/>
                  </a:lnTo>
                  <a:lnTo>
                    <a:pt x="235" y="107"/>
                  </a:lnTo>
                  <a:lnTo>
                    <a:pt x="235" y="82"/>
                  </a:lnTo>
                  <a:lnTo>
                    <a:pt x="235" y="41"/>
                  </a:lnTo>
                  <a:lnTo>
                    <a:pt x="255" y="62"/>
                  </a:lnTo>
                  <a:lnTo>
                    <a:pt x="275" y="62"/>
                  </a:lnTo>
                  <a:lnTo>
                    <a:pt x="275" y="41"/>
                  </a:lnTo>
                  <a:lnTo>
                    <a:pt x="255" y="41"/>
                  </a:lnTo>
                  <a:lnTo>
                    <a:pt x="235" y="21"/>
                  </a:lnTo>
                  <a:lnTo>
                    <a:pt x="235"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0"/>
            <p:cNvSpPr/>
            <p:nvPr/>
          </p:nvSpPr>
          <p:spPr>
            <a:xfrm>
              <a:off x="3246204" y="3270119"/>
              <a:ext cx="21872" cy="14409"/>
            </a:xfrm>
            <a:custGeom>
              <a:rect b="b" l="l" r="r" t="t"/>
              <a:pathLst>
                <a:path extrusionOk="0" h="195" w="296">
                  <a:moveTo>
                    <a:pt x="276" y="1"/>
                  </a:moveTo>
                  <a:lnTo>
                    <a:pt x="276" y="21"/>
                  </a:lnTo>
                  <a:lnTo>
                    <a:pt x="276" y="47"/>
                  </a:lnTo>
                  <a:lnTo>
                    <a:pt x="276" y="67"/>
                  </a:lnTo>
                  <a:lnTo>
                    <a:pt x="276" y="87"/>
                  </a:lnTo>
                  <a:lnTo>
                    <a:pt x="255" y="108"/>
                  </a:lnTo>
                  <a:lnTo>
                    <a:pt x="235" y="108"/>
                  </a:lnTo>
                  <a:lnTo>
                    <a:pt x="235" y="128"/>
                  </a:lnTo>
                  <a:lnTo>
                    <a:pt x="255" y="128"/>
                  </a:lnTo>
                  <a:lnTo>
                    <a:pt x="276" y="108"/>
                  </a:lnTo>
                  <a:lnTo>
                    <a:pt x="296" y="87"/>
                  </a:lnTo>
                  <a:lnTo>
                    <a:pt x="296" y="67"/>
                  </a:lnTo>
                  <a:lnTo>
                    <a:pt x="296" y="47"/>
                  </a:lnTo>
                  <a:lnTo>
                    <a:pt x="296" y="21"/>
                  </a:lnTo>
                  <a:lnTo>
                    <a:pt x="276" y="1"/>
                  </a:lnTo>
                  <a:close/>
                  <a:moveTo>
                    <a:pt x="1" y="21"/>
                  </a:moveTo>
                  <a:lnTo>
                    <a:pt x="1" y="67"/>
                  </a:lnTo>
                  <a:lnTo>
                    <a:pt x="1" y="87"/>
                  </a:lnTo>
                  <a:lnTo>
                    <a:pt x="1" y="108"/>
                  </a:lnTo>
                  <a:cubicBezTo>
                    <a:pt x="21" y="108"/>
                    <a:pt x="21" y="128"/>
                    <a:pt x="21" y="128"/>
                  </a:cubicBezTo>
                  <a:cubicBezTo>
                    <a:pt x="21" y="128"/>
                    <a:pt x="42" y="148"/>
                    <a:pt x="42" y="174"/>
                  </a:cubicBezTo>
                  <a:lnTo>
                    <a:pt x="62" y="174"/>
                  </a:lnTo>
                  <a:cubicBezTo>
                    <a:pt x="62" y="194"/>
                    <a:pt x="87" y="194"/>
                    <a:pt x="87" y="194"/>
                  </a:cubicBezTo>
                  <a:cubicBezTo>
                    <a:pt x="108" y="194"/>
                    <a:pt x="108" y="194"/>
                    <a:pt x="128" y="174"/>
                  </a:cubicBezTo>
                  <a:cubicBezTo>
                    <a:pt x="148" y="174"/>
                    <a:pt x="148" y="148"/>
                    <a:pt x="148" y="128"/>
                  </a:cubicBezTo>
                  <a:lnTo>
                    <a:pt x="169" y="128"/>
                  </a:lnTo>
                  <a:lnTo>
                    <a:pt x="169" y="108"/>
                  </a:lnTo>
                  <a:lnTo>
                    <a:pt x="169" y="87"/>
                  </a:lnTo>
                  <a:lnTo>
                    <a:pt x="169" y="67"/>
                  </a:lnTo>
                  <a:cubicBezTo>
                    <a:pt x="189" y="87"/>
                    <a:pt x="189" y="87"/>
                    <a:pt x="189" y="108"/>
                  </a:cubicBezTo>
                  <a:lnTo>
                    <a:pt x="235" y="108"/>
                  </a:lnTo>
                  <a:lnTo>
                    <a:pt x="235" y="87"/>
                  </a:lnTo>
                  <a:lnTo>
                    <a:pt x="215" y="87"/>
                  </a:lnTo>
                  <a:lnTo>
                    <a:pt x="189" y="67"/>
                  </a:lnTo>
                  <a:lnTo>
                    <a:pt x="189" y="47"/>
                  </a:lnTo>
                  <a:lnTo>
                    <a:pt x="169" y="47"/>
                  </a:lnTo>
                  <a:lnTo>
                    <a:pt x="169" y="21"/>
                  </a:lnTo>
                  <a:lnTo>
                    <a:pt x="148" y="21"/>
                  </a:lnTo>
                  <a:lnTo>
                    <a:pt x="148" y="47"/>
                  </a:lnTo>
                  <a:lnTo>
                    <a:pt x="148" y="67"/>
                  </a:lnTo>
                  <a:lnTo>
                    <a:pt x="148" y="87"/>
                  </a:lnTo>
                  <a:lnTo>
                    <a:pt x="148" y="108"/>
                  </a:lnTo>
                  <a:cubicBezTo>
                    <a:pt x="148" y="108"/>
                    <a:pt x="148" y="128"/>
                    <a:pt x="128" y="148"/>
                  </a:cubicBezTo>
                  <a:lnTo>
                    <a:pt x="108" y="174"/>
                  </a:lnTo>
                  <a:lnTo>
                    <a:pt x="87" y="174"/>
                  </a:lnTo>
                  <a:lnTo>
                    <a:pt x="62" y="148"/>
                  </a:lnTo>
                  <a:lnTo>
                    <a:pt x="42" y="128"/>
                  </a:lnTo>
                  <a:cubicBezTo>
                    <a:pt x="42" y="108"/>
                    <a:pt x="21" y="108"/>
                    <a:pt x="21" y="87"/>
                  </a:cubicBezTo>
                  <a:lnTo>
                    <a:pt x="21" y="67"/>
                  </a:lnTo>
                  <a:lnTo>
                    <a:pt x="21" y="2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0"/>
            <p:cNvSpPr/>
            <p:nvPr/>
          </p:nvSpPr>
          <p:spPr>
            <a:xfrm>
              <a:off x="3249233" y="3281055"/>
              <a:ext cx="23793" cy="14335"/>
            </a:xfrm>
            <a:custGeom>
              <a:rect b="b" l="l" r="r" t="t"/>
              <a:pathLst>
                <a:path extrusionOk="0" h="194" w="322">
                  <a:moveTo>
                    <a:pt x="321" y="87"/>
                  </a:moveTo>
                  <a:lnTo>
                    <a:pt x="301" y="107"/>
                  </a:lnTo>
                  <a:lnTo>
                    <a:pt x="275" y="107"/>
                  </a:lnTo>
                  <a:lnTo>
                    <a:pt x="275" y="127"/>
                  </a:lnTo>
                  <a:lnTo>
                    <a:pt x="301" y="127"/>
                  </a:lnTo>
                  <a:lnTo>
                    <a:pt x="321" y="107"/>
                  </a:lnTo>
                  <a:lnTo>
                    <a:pt x="321" y="87"/>
                  </a:lnTo>
                  <a:close/>
                  <a:moveTo>
                    <a:pt x="214" y="0"/>
                  </a:moveTo>
                  <a:lnTo>
                    <a:pt x="214" y="26"/>
                  </a:lnTo>
                  <a:lnTo>
                    <a:pt x="194" y="46"/>
                  </a:lnTo>
                  <a:lnTo>
                    <a:pt x="194" y="66"/>
                  </a:lnTo>
                  <a:lnTo>
                    <a:pt x="194" y="127"/>
                  </a:lnTo>
                  <a:lnTo>
                    <a:pt x="194" y="153"/>
                  </a:lnTo>
                  <a:lnTo>
                    <a:pt x="214" y="153"/>
                  </a:lnTo>
                  <a:lnTo>
                    <a:pt x="214" y="127"/>
                  </a:lnTo>
                  <a:lnTo>
                    <a:pt x="214" y="107"/>
                  </a:lnTo>
                  <a:lnTo>
                    <a:pt x="214" y="87"/>
                  </a:lnTo>
                  <a:lnTo>
                    <a:pt x="214" y="66"/>
                  </a:lnTo>
                  <a:cubicBezTo>
                    <a:pt x="235" y="66"/>
                    <a:pt x="235" y="87"/>
                    <a:pt x="235" y="87"/>
                  </a:cubicBezTo>
                  <a:cubicBezTo>
                    <a:pt x="255" y="87"/>
                    <a:pt x="255" y="107"/>
                    <a:pt x="255" y="107"/>
                  </a:cubicBezTo>
                  <a:lnTo>
                    <a:pt x="275" y="107"/>
                  </a:lnTo>
                  <a:lnTo>
                    <a:pt x="275" y="87"/>
                  </a:lnTo>
                  <a:lnTo>
                    <a:pt x="255" y="87"/>
                  </a:lnTo>
                  <a:lnTo>
                    <a:pt x="235" y="66"/>
                  </a:lnTo>
                  <a:lnTo>
                    <a:pt x="235" y="26"/>
                  </a:lnTo>
                  <a:lnTo>
                    <a:pt x="214" y="0"/>
                  </a:lnTo>
                  <a:close/>
                  <a:moveTo>
                    <a:pt x="46" y="66"/>
                  </a:moveTo>
                  <a:lnTo>
                    <a:pt x="46" y="87"/>
                  </a:lnTo>
                  <a:cubicBezTo>
                    <a:pt x="46" y="87"/>
                    <a:pt x="46" y="107"/>
                    <a:pt x="21" y="107"/>
                  </a:cubicBezTo>
                  <a:lnTo>
                    <a:pt x="21" y="153"/>
                  </a:lnTo>
                  <a:lnTo>
                    <a:pt x="1" y="173"/>
                  </a:lnTo>
                  <a:lnTo>
                    <a:pt x="1" y="194"/>
                  </a:lnTo>
                  <a:lnTo>
                    <a:pt x="21" y="194"/>
                  </a:lnTo>
                  <a:cubicBezTo>
                    <a:pt x="21" y="173"/>
                    <a:pt x="21" y="173"/>
                    <a:pt x="46" y="153"/>
                  </a:cubicBezTo>
                  <a:lnTo>
                    <a:pt x="46" y="107"/>
                  </a:lnTo>
                  <a:lnTo>
                    <a:pt x="67" y="107"/>
                  </a:lnTo>
                  <a:cubicBezTo>
                    <a:pt x="67" y="127"/>
                    <a:pt x="67" y="127"/>
                    <a:pt x="87" y="153"/>
                  </a:cubicBezTo>
                  <a:lnTo>
                    <a:pt x="87" y="173"/>
                  </a:lnTo>
                  <a:lnTo>
                    <a:pt x="107" y="173"/>
                  </a:lnTo>
                  <a:cubicBezTo>
                    <a:pt x="128" y="194"/>
                    <a:pt x="148" y="194"/>
                    <a:pt x="148" y="194"/>
                  </a:cubicBezTo>
                  <a:lnTo>
                    <a:pt x="174" y="173"/>
                  </a:lnTo>
                  <a:lnTo>
                    <a:pt x="194" y="173"/>
                  </a:lnTo>
                  <a:lnTo>
                    <a:pt x="194" y="153"/>
                  </a:lnTo>
                  <a:lnTo>
                    <a:pt x="174" y="153"/>
                  </a:lnTo>
                  <a:lnTo>
                    <a:pt x="148" y="173"/>
                  </a:lnTo>
                  <a:lnTo>
                    <a:pt x="128" y="173"/>
                  </a:lnTo>
                  <a:lnTo>
                    <a:pt x="107" y="153"/>
                  </a:lnTo>
                  <a:cubicBezTo>
                    <a:pt x="107" y="153"/>
                    <a:pt x="87" y="127"/>
                    <a:pt x="87" y="107"/>
                  </a:cubicBezTo>
                  <a:cubicBezTo>
                    <a:pt x="67" y="107"/>
                    <a:pt x="67" y="87"/>
                    <a:pt x="67" y="87"/>
                  </a:cubicBezTo>
                  <a:lnTo>
                    <a:pt x="67" y="66"/>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0"/>
            <p:cNvSpPr/>
            <p:nvPr/>
          </p:nvSpPr>
          <p:spPr>
            <a:xfrm>
              <a:off x="3249233" y="3292287"/>
              <a:ext cx="25271" cy="16995"/>
            </a:xfrm>
            <a:custGeom>
              <a:rect b="b" l="l" r="r" t="t"/>
              <a:pathLst>
                <a:path extrusionOk="0" h="230" w="342">
                  <a:moveTo>
                    <a:pt x="1" y="82"/>
                  </a:moveTo>
                  <a:cubicBezTo>
                    <a:pt x="21" y="103"/>
                    <a:pt x="21" y="128"/>
                    <a:pt x="21" y="148"/>
                  </a:cubicBezTo>
                  <a:cubicBezTo>
                    <a:pt x="21" y="148"/>
                    <a:pt x="46" y="169"/>
                    <a:pt x="46" y="189"/>
                  </a:cubicBezTo>
                  <a:lnTo>
                    <a:pt x="67" y="189"/>
                  </a:lnTo>
                  <a:cubicBezTo>
                    <a:pt x="67" y="169"/>
                    <a:pt x="67" y="169"/>
                    <a:pt x="46" y="169"/>
                  </a:cubicBezTo>
                  <a:lnTo>
                    <a:pt x="46" y="128"/>
                  </a:lnTo>
                  <a:lnTo>
                    <a:pt x="46" y="103"/>
                  </a:lnTo>
                  <a:lnTo>
                    <a:pt x="21" y="82"/>
                  </a:lnTo>
                  <a:close/>
                  <a:moveTo>
                    <a:pt x="321" y="1"/>
                  </a:moveTo>
                  <a:lnTo>
                    <a:pt x="321" y="21"/>
                  </a:lnTo>
                  <a:lnTo>
                    <a:pt x="321" y="42"/>
                  </a:lnTo>
                  <a:lnTo>
                    <a:pt x="321" y="62"/>
                  </a:lnTo>
                  <a:lnTo>
                    <a:pt x="321" y="82"/>
                  </a:lnTo>
                  <a:lnTo>
                    <a:pt x="321" y="103"/>
                  </a:lnTo>
                  <a:lnTo>
                    <a:pt x="301" y="128"/>
                  </a:lnTo>
                  <a:lnTo>
                    <a:pt x="301" y="148"/>
                  </a:lnTo>
                  <a:lnTo>
                    <a:pt x="255" y="148"/>
                  </a:lnTo>
                  <a:lnTo>
                    <a:pt x="235" y="128"/>
                  </a:lnTo>
                  <a:lnTo>
                    <a:pt x="235" y="103"/>
                  </a:lnTo>
                  <a:cubicBezTo>
                    <a:pt x="214" y="103"/>
                    <a:pt x="214" y="103"/>
                    <a:pt x="214" y="82"/>
                  </a:cubicBezTo>
                  <a:lnTo>
                    <a:pt x="214" y="62"/>
                  </a:lnTo>
                  <a:lnTo>
                    <a:pt x="194" y="42"/>
                  </a:lnTo>
                  <a:lnTo>
                    <a:pt x="174" y="62"/>
                  </a:lnTo>
                  <a:lnTo>
                    <a:pt x="174" y="82"/>
                  </a:lnTo>
                  <a:lnTo>
                    <a:pt x="174" y="103"/>
                  </a:lnTo>
                  <a:lnTo>
                    <a:pt x="174" y="148"/>
                  </a:lnTo>
                  <a:lnTo>
                    <a:pt x="148" y="169"/>
                  </a:lnTo>
                  <a:lnTo>
                    <a:pt x="128" y="189"/>
                  </a:lnTo>
                  <a:lnTo>
                    <a:pt x="128" y="209"/>
                  </a:lnTo>
                  <a:lnTo>
                    <a:pt x="107" y="209"/>
                  </a:lnTo>
                  <a:lnTo>
                    <a:pt x="87" y="189"/>
                  </a:lnTo>
                  <a:lnTo>
                    <a:pt x="67" y="189"/>
                  </a:lnTo>
                  <a:lnTo>
                    <a:pt x="67" y="209"/>
                  </a:lnTo>
                  <a:lnTo>
                    <a:pt x="87" y="209"/>
                  </a:lnTo>
                  <a:lnTo>
                    <a:pt x="87" y="230"/>
                  </a:lnTo>
                  <a:lnTo>
                    <a:pt x="128" y="230"/>
                  </a:lnTo>
                  <a:cubicBezTo>
                    <a:pt x="128" y="230"/>
                    <a:pt x="128" y="209"/>
                    <a:pt x="148" y="209"/>
                  </a:cubicBezTo>
                  <a:lnTo>
                    <a:pt x="174" y="189"/>
                  </a:lnTo>
                  <a:lnTo>
                    <a:pt x="174" y="169"/>
                  </a:lnTo>
                  <a:cubicBezTo>
                    <a:pt x="194" y="148"/>
                    <a:pt x="194" y="128"/>
                    <a:pt x="194" y="103"/>
                  </a:cubicBezTo>
                  <a:lnTo>
                    <a:pt x="214" y="128"/>
                  </a:lnTo>
                  <a:lnTo>
                    <a:pt x="235" y="148"/>
                  </a:lnTo>
                  <a:lnTo>
                    <a:pt x="235" y="169"/>
                  </a:lnTo>
                  <a:lnTo>
                    <a:pt x="301" y="169"/>
                  </a:lnTo>
                  <a:cubicBezTo>
                    <a:pt x="301" y="169"/>
                    <a:pt x="301" y="148"/>
                    <a:pt x="321" y="148"/>
                  </a:cubicBezTo>
                  <a:lnTo>
                    <a:pt x="341" y="128"/>
                  </a:lnTo>
                  <a:lnTo>
                    <a:pt x="341" y="103"/>
                  </a:lnTo>
                  <a:lnTo>
                    <a:pt x="341" y="82"/>
                  </a:lnTo>
                  <a:lnTo>
                    <a:pt x="341" y="62"/>
                  </a:lnTo>
                  <a:lnTo>
                    <a:pt x="341" y="42"/>
                  </a:lnTo>
                  <a:lnTo>
                    <a:pt x="34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0"/>
            <p:cNvSpPr/>
            <p:nvPr/>
          </p:nvSpPr>
          <p:spPr>
            <a:xfrm>
              <a:off x="3250711" y="3304700"/>
              <a:ext cx="31700" cy="13966"/>
            </a:xfrm>
            <a:custGeom>
              <a:rect b="b" l="l" r="r" t="t"/>
              <a:pathLst>
                <a:path extrusionOk="0" h="189" w="429">
                  <a:moveTo>
                    <a:pt x="408" y="108"/>
                  </a:moveTo>
                  <a:lnTo>
                    <a:pt x="408" y="128"/>
                  </a:lnTo>
                  <a:lnTo>
                    <a:pt x="408" y="148"/>
                  </a:lnTo>
                  <a:lnTo>
                    <a:pt x="428" y="128"/>
                  </a:lnTo>
                  <a:lnTo>
                    <a:pt x="408" y="108"/>
                  </a:lnTo>
                  <a:close/>
                  <a:moveTo>
                    <a:pt x="382" y="148"/>
                  </a:moveTo>
                  <a:lnTo>
                    <a:pt x="382" y="169"/>
                  </a:lnTo>
                  <a:lnTo>
                    <a:pt x="408" y="169"/>
                  </a:lnTo>
                  <a:lnTo>
                    <a:pt x="408" y="148"/>
                  </a:lnTo>
                  <a:close/>
                  <a:moveTo>
                    <a:pt x="235" y="1"/>
                  </a:moveTo>
                  <a:lnTo>
                    <a:pt x="235" y="21"/>
                  </a:lnTo>
                  <a:lnTo>
                    <a:pt x="235" y="41"/>
                  </a:lnTo>
                  <a:lnTo>
                    <a:pt x="215" y="62"/>
                  </a:lnTo>
                  <a:lnTo>
                    <a:pt x="215" y="108"/>
                  </a:lnTo>
                  <a:lnTo>
                    <a:pt x="194" y="128"/>
                  </a:lnTo>
                  <a:lnTo>
                    <a:pt x="194" y="148"/>
                  </a:lnTo>
                  <a:lnTo>
                    <a:pt x="128" y="148"/>
                  </a:lnTo>
                  <a:lnTo>
                    <a:pt x="128" y="128"/>
                  </a:lnTo>
                  <a:lnTo>
                    <a:pt x="108" y="128"/>
                  </a:lnTo>
                  <a:lnTo>
                    <a:pt x="108" y="108"/>
                  </a:lnTo>
                  <a:cubicBezTo>
                    <a:pt x="87" y="87"/>
                    <a:pt x="87" y="87"/>
                    <a:pt x="87" y="62"/>
                  </a:cubicBezTo>
                  <a:lnTo>
                    <a:pt x="67" y="62"/>
                  </a:lnTo>
                  <a:lnTo>
                    <a:pt x="67" y="87"/>
                  </a:lnTo>
                  <a:cubicBezTo>
                    <a:pt x="67" y="108"/>
                    <a:pt x="47" y="108"/>
                    <a:pt x="47" y="128"/>
                  </a:cubicBezTo>
                  <a:lnTo>
                    <a:pt x="47" y="148"/>
                  </a:lnTo>
                  <a:lnTo>
                    <a:pt x="26" y="169"/>
                  </a:lnTo>
                  <a:lnTo>
                    <a:pt x="1" y="169"/>
                  </a:lnTo>
                  <a:lnTo>
                    <a:pt x="1" y="189"/>
                  </a:lnTo>
                  <a:lnTo>
                    <a:pt x="26" y="189"/>
                  </a:lnTo>
                  <a:lnTo>
                    <a:pt x="47" y="169"/>
                  </a:lnTo>
                  <a:lnTo>
                    <a:pt x="67" y="148"/>
                  </a:lnTo>
                  <a:lnTo>
                    <a:pt x="67" y="128"/>
                  </a:lnTo>
                  <a:lnTo>
                    <a:pt x="87" y="108"/>
                  </a:lnTo>
                  <a:lnTo>
                    <a:pt x="87" y="128"/>
                  </a:lnTo>
                  <a:lnTo>
                    <a:pt x="108" y="148"/>
                  </a:lnTo>
                  <a:lnTo>
                    <a:pt x="128" y="169"/>
                  </a:lnTo>
                  <a:lnTo>
                    <a:pt x="194" y="169"/>
                  </a:lnTo>
                  <a:lnTo>
                    <a:pt x="215" y="148"/>
                  </a:lnTo>
                  <a:lnTo>
                    <a:pt x="215" y="128"/>
                  </a:lnTo>
                  <a:lnTo>
                    <a:pt x="235" y="108"/>
                  </a:lnTo>
                  <a:lnTo>
                    <a:pt x="235" y="87"/>
                  </a:lnTo>
                  <a:cubicBezTo>
                    <a:pt x="235" y="62"/>
                    <a:pt x="235" y="62"/>
                    <a:pt x="255" y="41"/>
                  </a:cubicBezTo>
                  <a:lnTo>
                    <a:pt x="255" y="87"/>
                  </a:lnTo>
                  <a:lnTo>
                    <a:pt x="281" y="108"/>
                  </a:lnTo>
                  <a:lnTo>
                    <a:pt x="281" y="128"/>
                  </a:lnTo>
                  <a:cubicBezTo>
                    <a:pt x="301" y="128"/>
                    <a:pt x="301" y="148"/>
                    <a:pt x="301" y="148"/>
                  </a:cubicBezTo>
                  <a:cubicBezTo>
                    <a:pt x="321" y="169"/>
                    <a:pt x="321" y="169"/>
                    <a:pt x="342" y="169"/>
                  </a:cubicBezTo>
                  <a:lnTo>
                    <a:pt x="362" y="189"/>
                  </a:lnTo>
                  <a:lnTo>
                    <a:pt x="382" y="169"/>
                  </a:lnTo>
                  <a:lnTo>
                    <a:pt x="362" y="169"/>
                  </a:lnTo>
                  <a:lnTo>
                    <a:pt x="342" y="148"/>
                  </a:lnTo>
                  <a:cubicBezTo>
                    <a:pt x="342" y="148"/>
                    <a:pt x="321" y="148"/>
                    <a:pt x="321" y="128"/>
                  </a:cubicBezTo>
                  <a:cubicBezTo>
                    <a:pt x="301" y="128"/>
                    <a:pt x="301" y="108"/>
                    <a:pt x="281" y="87"/>
                  </a:cubicBezTo>
                  <a:lnTo>
                    <a:pt x="281" y="62"/>
                  </a:lnTo>
                  <a:cubicBezTo>
                    <a:pt x="281" y="41"/>
                    <a:pt x="255" y="41"/>
                    <a:pt x="255" y="21"/>
                  </a:cubicBezTo>
                  <a:lnTo>
                    <a:pt x="255"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0"/>
            <p:cNvSpPr/>
            <p:nvPr/>
          </p:nvSpPr>
          <p:spPr>
            <a:xfrm>
              <a:off x="3250711" y="3317114"/>
              <a:ext cx="31700" cy="12857"/>
            </a:xfrm>
            <a:custGeom>
              <a:rect b="b" l="l" r="r" t="t"/>
              <a:pathLst>
                <a:path extrusionOk="0" h="174" w="429">
                  <a:moveTo>
                    <a:pt x="382" y="107"/>
                  </a:moveTo>
                  <a:cubicBezTo>
                    <a:pt x="382" y="107"/>
                    <a:pt x="382" y="128"/>
                    <a:pt x="408" y="128"/>
                  </a:cubicBezTo>
                  <a:lnTo>
                    <a:pt x="428" y="128"/>
                  </a:lnTo>
                  <a:lnTo>
                    <a:pt x="428" y="107"/>
                  </a:lnTo>
                  <a:close/>
                  <a:moveTo>
                    <a:pt x="1" y="1"/>
                  </a:moveTo>
                  <a:lnTo>
                    <a:pt x="1" y="21"/>
                  </a:lnTo>
                  <a:lnTo>
                    <a:pt x="1" y="46"/>
                  </a:lnTo>
                  <a:lnTo>
                    <a:pt x="1" y="67"/>
                  </a:lnTo>
                  <a:lnTo>
                    <a:pt x="1" y="87"/>
                  </a:lnTo>
                  <a:lnTo>
                    <a:pt x="26" y="107"/>
                  </a:lnTo>
                  <a:lnTo>
                    <a:pt x="26" y="128"/>
                  </a:lnTo>
                  <a:lnTo>
                    <a:pt x="26" y="148"/>
                  </a:lnTo>
                  <a:lnTo>
                    <a:pt x="47" y="148"/>
                  </a:lnTo>
                  <a:lnTo>
                    <a:pt x="47" y="128"/>
                  </a:lnTo>
                  <a:lnTo>
                    <a:pt x="47" y="107"/>
                  </a:lnTo>
                  <a:cubicBezTo>
                    <a:pt x="26" y="87"/>
                    <a:pt x="26" y="87"/>
                    <a:pt x="26" y="67"/>
                  </a:cubicBezTo>
                  <a:lnTo>
                    <a:pt x="26" y="46"/>
                  </a:lnTo>
                  <a:lnTo>
                    <a:pt x="26" y="21"/>
                  </a:lnTo>
                  <a:lnTo>
                    <a:pt x="1" y="1"/>
                  </a:lnTo>
                  <a:close/>
                  <a:moveTo>
                    <a:pt x="154" y="1"/>
                  </a:moveTo>
                  <a:lnTo>
                    <a:pt x="154" y="21"/>
                  </a:lnTo>
                  <a:cubicBezTo>
                    <a:pt x="154" y="46"/>
                    <a:pt x="154" y="46"/>
                    <a:pt x="128" y="67"/>
                  </a:cubicBezTo>
                  <a:lnTo>
                    <a:pt x="128" y="107"/>
                  </a:lnTo>
                  <a:cubicBezTo>
                    <a:pt x="128" y="107"/>
                    <a:pt x="128" y="128"/>
                    <a:pt x="108" y="128"/>
                  </a:cubicBezTo>
                  <a:lnTo>
                    <a:pt x="108" y="148"/>
                  </a:lnTo>
                  <a:lnTo>
                    <a:pt x="47" y="148"/>
                  </a:lnTo>
                  <a:lnTo>
                    <a:pt x="47" y="174"/>
                  </a:lnTo>
                  <a:lnTo>
                    <a:pt x="108" y="174"/>
                  </a:lnTo>
                  <a:cubicBezTo>
                    <a:pt x="128" y="148"/>
                    <a:pt x="128" y="148"/>
                    <a:pt x="154" y="128"/>
                  </a:cubicBezTo>
                  <a:lnTo>
                    <a:pt x="154" y="87"/>
                  </a:lnTo>
                  <a:lnTo>
                    <a:pt x="154" y="67"/>
                  </a:lnTo>
                  <a:cubicBezTo>
                    <a:pt x="174" y="87"/>
                    <a:pt x="174" y="87"/>
                    <a:pt x="174" y="107"/>
                  </a:cubicBezTo>
                  <a:lnTo>
                    <a:pt x="194" y="128"/>
                  </a:lnTo>
                  <a:lnTo>
                    <a:pt x="215" y="128"/>
                  </a:lnTo>
                  <a:lnTo>
                    <a:pt x="215" y="148"/>
                  </a:lnTo>
                  <a:lnTo>
                    <a:pt x="235" y="148"/>
                  </a:lnTo>
                  <a:lnTo>
                    <a:pt x="255" y="174"/>
                  </a:lnTo>
                  <a:lnTo>
                    <a:pt x="281" y="148"/>
                  </a:lnTo>
                  <a:cubicBezTo>
                    <a:pt x="301" y="148"/>
                    <a:pt x="301" y="128"/>
                    <a:pt x="301" y="128"/>
                  </a:cubicBezTo>
                  <a:lnTo>
                    <a:pt x="321" y="107"/>
                  </a:lnTo>
                  <a:lnTo>
                    <a:pt x="321" y="87"/>
                  </a:lnTo>
                  <a:lnTo>
                    <a:pt x="342" y="67"/>
                  </a:lnTo>
                  <a:cubicBezTo>
                    <a:pt x="342" y="87"/>
                    <a:pt x="362" y="87"/>
                    <a:pt x="382" y="107"/>
                  </a:cubicBezTo>
                  <a:cubicBezTo>
                    <a:pt x="382" y="87"/>
                    <a:pt x="382" y="87"/>
                    <a:pt x="362" y="67"/>
                  </a:cubicBezTo>
                  <a:lnTo>
                    <a:pt x="362" y="21"/>
                  </a:lnTo>
                  <a:lnTo>
                    <a:pt x="342" y="21"/>
                  </a:lnTo>
                  <a:lnTo>
                    <a:pt x="342" y="1"/>
                  </a:lnTo>
                  <a:lnTo>
                    <a:pt x="321" y="1"/>
                  </a:lnTo>
                  <a:lnTo>
                    <a:pt x="321" y="21"/>
                  </a:lnTo>
                  <a:lnTo>
                    <a:pt x="321" y="46"/>
                  </a:lnTo>
                  <a:cubicBezTo>
                    <a:pt x="321" y="67"/>
                    <a:pt x="321" y="67"/>
                    <a:pt x="301" y="87"/>
                  </a:cubicBezTo>
                  <a:lnTo>
                    <a:pt x="301" y="107"/>
                  </a:lnTo>
                  <a:lnTo>
                    <a:pt x="281" y="128"/>
                  </a:lnTo>
                  <a:lnTo>
                    <a:pt x="255" y="148"/>
                  </a:lnTo>
                  <a:lnTo>
                    <a:pt x="255" y="128"/>
                  </a:lnTo>
                  <a:lnTo>
                    <a:pt x="235" y="128"/>
                  </a:lnTo>
                  <a:cubicBezTo>
                    <a:pt x="235" y="128"/>
                    <a:pt x="215" y="128"/>
                    <a:pt x="215" y="107"/>
                  </a:cubicBezTo>
                  <a:cubicBezTo>
                    <a:pt x="194" y="107"/>
                    <a:pt x="194" y="87"/>
                    <a:pt x="194" y="87"/>
                  </a:cubicBezTo>
                  <a:cubicBezTo>
                    <a:pt x="174" y="67"/>
                    <a:pt x="174" y="46"/>
                    <a:pt x="174" y="46"/>
                  </a:cubicBezTo>
                  <a:lnTo>
                    <a:pt x="174" y="21"/>
                  </a:lnTo>
                  <a:lnTo>
                    <a:pt x="174"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0"/>
            <p:cNvSpPr/>
            <p:nvPr/>
          </p:nvSpPr>
          <p:spPr>
            <a:xfrm>
              <a:off x="3250711" y="3328050"/>
              <a:ext cx="33178" cy="14335"/>
            </a:xfrm>
            <a:custGeom>
              <a:rect b="b" l="l" r="r" t="t"/>
              <a:pathLst>
                <a:path extrusionOk="0" h="194" w="449">
                  <a:moveTo>
                    <a:pt x="428" y="26"/>
                  </a:moveTo>
                  <a:lnTo>
                    <a:pt x="428" y="66"/>
                  </a:lnTo>
                  <a:cubicBezTo>
                    <a:pt x="449" y="66"/>
                    <a:pt x="449" y="46"/>
                    <a:pt x="449" y="46"/>
                  </a:cubicBezTo>
                  <a:lnTo>
                    <a:pt x="449" y="26"/>
                  </a:lnTo>
                  <a:close/>
                  <a:moveTo>
                    <a:pt x="255" y="0"/>
                  </a:moveTo>
                  <a:lnTo>
                    <a:pt x="255" y="26"/>
                  </a:lnTo>
                  <a:lnTo>
                    <a:pt x="255" y="46"/>
                  </a:lnTo>
                  <a:lnTo>
                    <a:pt x="255" y="66"/>
                  </a:lnTo>
                  <a:lnTo>
                    <a:pt x="255" y="87"/>
                  </a:lnTo>
                  <a:lnTo>
                    <a:pt x="255" y="127"/>
                  </a:lnTo>
                  <a:lnTo>
                    <a:pt x="255" y="153"/>
                  </a:lnTo>
                  <a:lnTo>
                    <a:pt x="281" y="153"/>
                  </a:lnTo>
                  <a:lnTo>
                    <a:pt x="281" y="107"/>
                  </a:lnTo>
                  <a:lnTo>
                    <a:pt x="281" y="87"/>
                  </a:lnTo>
                  <a:lnTo>
                    <a:pt x="301" y="107"/>
                  </a:lnTo>
                  <a:lnTo>
                    <a:pt x="301" y="127"/>
                  </a:lnTo>
                  <a:lnTo>
                    <a:pt x="321" y="127"/>
                  </a:lnTo>
                  <a:lnTo>
                    <a:pt x="342" y="153"/>
                  </a:lnTo>
                  <a:lnTo>
                    <a:pt x="408" y="153"/>
                  </a:lnTo>
                  <a:lnTo>
                    <a:pt x="408" y="127"/>
                  </a:lnTo>
                  <a:lnTo>
                    <a:pt x="428" y="107"/>
                  </a:lnTo>
                  <a:lnTo>
                    <a:pt x="428" y="66"/>
                  </a:lnTo>
                  <a:cubicBezTo>
                    <a:pt x="408" y="66"/>
                    <a:pt x="408" y="87"/>
                    <a:pt x="408" y="87"/>
                  </a:cubicBezTo>
                  <a:lnTo>
                    <a:pt x="408" y="107"/>
                  </a:lnTo>
                  <a:lnTo>
                    <a:pt x="382" y="127"/>
                  </a:lnTo>
                  <a:lnTo>
                    <a:pt x="342" y="127"/>
                  </a:lnTo>
                  <a:cubicBezTo>
                    <a:pt x="342" y="127"/>
                    <a:pt x="342" y="107"/>
                    <a:pt x="321" y="107"/>
                  </a:cubicBezTo>
                  <a:lnTo>
                    <a:pt x="321" y="87"/>
                  </a:lnTo>
                  <a:cubicBezTo>
                    <a:pt x="301" y="87"/>
                    <a:pt x="301" y="66"/>
                    <a:pt x="301" y="66"/>
                  </a:cubicBezTo>
                  <a:lnTo>
                    <a:pt x="301" y="46"/>
                  </a:lnTo>
                  <a:lnTo>
                    <a:pt x="281" y="26"/>
                  </a:lnTo>
                  <a:lnTo>
                    <a:pt x="281" y="0"/>
                  </a:lnTo>
                  <a:close/>
                  <a:moveTo>
                    <a:pt x="26" y="153"/>
                  </a:moveTo>
                  <a:lnTo>
                    <a:pt x="1" y="173"/>
                  </a:lnTo>
                  <a:lnTo>
                    <a:pt x="47" y="173"/>
                  </a:lnTo>
                  <a:lnTo>
                    <a:pt x="47" y="153"/>
                  </a:lnTo>
                  <a:close/>
                  <a:moveTo>
                    <a:pt x="87" y="26"/>
                  </a:moveTo>
                  <a:lnTo>
                    <a:pt x="87" y="46"/>
                  </a:lnTo>
                  <a:lnTo>
                    <a:pt x="87" y="66"/>
                  </a:lnTo>
                  <a:cubicBezTo>
                    <a:pt x="67" y="87"/>
                    <a:pt x="67" y="107"/>
                    <a:pt x="67" y="127"/>
                  </a:cubicBezTo>
                  <a:lnTo>
                    <a:pt x="47" y="153"/>
                  </a:lnTo>
                  <a:cubicBezTo>
                    <a:pt x="67" y="153"/>
                    <a:pt x="67" y="127"/>
                    <a:pt x="87" y="127"/>
                  </a:cubicBezTo>
                  <a:lnTo>
                    <a:pt x="87" y="87"/>
                  </a:lnTo>
                  <a:lnTo>
                    <a:pt x="108" y="107"/>
                  </a:lnTo>
                  <a:lnTo>
                    <a:pt x="108" y="127"/>
                  </a:lnTo>
                  <a:lnTo>
                    <a:pt x="128" y="153"/>
                  </a:lnTo>
                  <a:cubicBezTo>
                    <a:pt x="154" y="153"/>
                    <a:pt x="154" y="173"/>
                    <a:pt x="154" y="173"/>
                  </a:cubicBezTo>
                  <a:lnTo>
                    <a:pt x="174" y="173"/>
                  </a:lnTo>
                  <a:lnTo>
                    <a:pt x="174" y="153"/>
                  </a:lnTo>
                  <a:lnTo>
                    <a:pt x="154" y="153"/>
                  </a:lnTo>
                  <a:lnTo>
                    <a:pt x="154" y="127"/>
                  </a:lnTo>
                  <a:lnTo>
                    <a:pt x="128" y="127"/>
                  </a:lnTo>
                  <a:lnTo>
                    <a:pt x="128" y="107"/>
                  </a:lnTo>
                  <a:lnTo>
                    <a:pt x="128" y="87"/>
                  </a:lnTo>
                  <a:lnTo>
                    <a:pt x="108" y="66"/>
                  </a:lnTo>
                  <a:lnTo>
                    <a:pt x="108" y="46"/>
                  </a:lnTo>
                  <a:lnTo>
                    <a:pt x="108" y="26"/>
                  </a:lnTo>
                  <a:close/>
                  <a:moveTo>
                    <a:pt x="235" y="153"/>
                  </a:moveTo>
                  <a:lnTo>
                    <a:pt x="215" y="173"/>
                  </a:lnTo>
                  <a:lnTo>
                    <a:pt x="174" y="173"/>
                  </a:lnTo>
                  <a:lnTo>
                    <a:pt x="174" y="193"/>
                  </a:lnTo>
                  <a:lnTo>
                    <a:pt x="235" y="193"/>
                  </a:lnTo>
                  <a:lnTo>
                    <a:pt x="255" y="173"/>
                  </a:lnTo>
                  <a:lnTo>
                    <a:pt x="255" y="153"/>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0"/>
            <p:cNvSpPr/>
            <p:nvPr/>
          </p:nvSpPr>
          <p:spPr>
            <a:xfrm>
              <a:off x="3250711" y="3339282"/>
              <a:ext cx="33178" cy="13966"/>
            </a:xfrm>
            <a:custGeom>
              <a:rect b="b" l="l" r="r" t="t"/>
              <a:pathLst>
                <a:path extrusionOk="0" h="189" w="449">
                  <a:moveTo>
                    <a:pt x="408" y="128"/>
                  </a:moveTo>
                  <a:lnTo>
                    <a:pt x="408" y="148"/>
                  </a:lnTo>
                  <a:lnTo>
                    <a:pt x="449" y="148"/>
                  </a:lnTo>
                  <a:lnTo>
                    <a:pt x="449" y="128"/>
                  </a:lnTo>
                  <a:close/>
                  <a:moveTo>
                    <a:pt x="174" y="21"/>
                  </a:moveTo>
                  <a:lnTo>
                    <a:pt x="154" y="41"/>
                  </a:lnTo>
                  <a:lnTo>
                    <a:pt x="154" y="62"/>
                  </a:lnTo>
                  <a:cubicBezTo>
                    <a:pt x="154" y="82"/>
                    <a:pt x="128" y="82"/>
                    <a:pt x="128" y="102"/>
                  </a:cubicBezTo>
                  <a:cubicBezTo>
                    <a:pt x="108" y="102"/>
                    <a:pt x="108" y="128"/>
                    <a:pt x="87" y="128"/>
                  </a:cubicBezTo>
                  <a:lnTo>
                    <a:pt x="87" y="148"/>
                  </a:lnTo>
                  <a:lnTo>
                    <a:pt x="67" y="148"/>
                  </a:lnTo>
                  <a:lnTo>
                    <a:pt x="47" y="128"/>
                  </a:lnTo>
                  <a:lnTo>
                    <a:pt x="1" y="128"/>
                  </a:lnTo>
                  <a:lnTo>
                    <a:pt x="26" y="148"/>
                  </a:lnTo>
                  <a:lnTo>
                    <a:pt x="47" y="169"/>
                  </a:lnTo>
                  <a:lnTo>
                    <a:pt x="87" y="169"/>
                  </a:lnTo>
                  <a:lnTo>
                    <a:pt x="108" y="148"/>
                  </a:lnTo>
                  <a:lnTo>
                    <a:pt x="128" y="128"/>
                  </a:lnTo>
                  <a:lnTo>
                    <a:pt x="154" y="102"/>
                  </a:lnTo>
                  <a:lnTo>
                    <a:pt x="174" y="82"/>
                  </a:lnTo>
                  <a:lnTo>
                    <a:pt x="174" y="102"/>
                  </a:lnTo>
                  <a:cubicBezTo>
                    <a:pt x="174" y="128"/>
                    <a:pt x="174" y="148"/>
                    <a:pt x="194" y="148"/>
                  </a:cubicBezTo>
                  <a:lnTo>
                    <a:pt x="194" y="169"/>
                  </a:lnTo>
                  <a:lnTo>
                    <a:pt x="215" y="169"/>
                  </a:lnTo>
                  <a:cubicBezTo>
                    <a:pt x="215" y="148"/>
                    <a:pt x="215" y="148"/>
                    <a:pt x="194" y="128"/>
                  </a:cubicBezTo>
                  <a:lnTo>
                    <a:pt x="194" y="102"/>
                  </a:lnTo>
                  <a:cubicBezTo>
                    <a:pt x="194" y="82"/>
                    <a:pt x="194" y="62"/>
                    <a:pt x="174" y="62"/>
                  </a:cubicBezTo>
                  <a:lnTo>
                    <a:pt x="174" y="41"/>
                  </a:lnTo>
                  <a:lnTo>
                    <a:pt x="174" y="21"/>
                  </a:lnTo>
                  <a:close/>
                  <a:moveTo>
                    <a:pt x="342" y="1"/>
                  </a:moveTo>
                  <a:lnTo>
                    <a:pt x="342" y="21"/>
                  </a:lnTo>
                  <a:lnTo>
                    <a:pt x="321" y="41"/>
                  </a:lnTo>
                  <a:lnTo>
                    <a:pt x="321" y="82"/>
                  </a:lnTo>
                  <a:lnTo>
                    <a:pt x="321" y="102"/>
                  </a:lnTo>
                  <a:lnTo>
                    <a:pt x="301" y="102"/>
                  </a:lnTo>
                  <a:lnTo>
                    <a:pt x="301" y="148"/>
                  </a:lnTo>
                  <a:lnTo>
                    <a:pt x="281" y="169"/>
                  </a:lnTo>
                  <a:lnTo>
                    <a:pt x="215" y="169"/>
                  </a:lnTo>
                  <a:lnTo>
                    <a:pt x="215" y="189"/>
                  </a:lnTo>
                  <a:lnTo>
                    <a:pt x="281" y="189"/>
                  </a:lnTo>
                  <a:lnTo>
                    <a:pt x="301" y="169"/>
                  </a:lnTo>
                  <a:lnTo>
                    <a:pt x="321" y="148"/>
                  </a:lnTo>
                  <a:lnTo>
                    <a:pt x="321" y="128"/>
                  </a:lnTo>
                  <a:cubicBezTo>
                    <a:pt x="321" y="128"/>
                    <a:pt x="342" y="102"/>
                    <a:pt x="342" y="82"/>
                  </a:cubicBezTo>
                  <a:lnTo>
                    <a:pt x="342" y="62"/>
                  </a:lnTo>
                  <a:lnTo>
                    <a:pt x="342" y="41"/>
                  </a:lnTo>
                  <a:cubicBezTo>
                    <a:pt x="362" y="41"/>
                    <a:pt x="362" y="62"/>
                    <a:pt x="362" y="62"/>
                  </a:cubicBezTo>
                  <a:cubicBezTo>
                    <a:pt x="362" y="82"/>
                    <a:pt x="362" y="82"/>
                    <a:pt x="382" y="102"/>
                  </a:cubicBezTo>
                  <a:lnTo>
                    <a:pt x="382" y="128"/>
                  </a:lnTo>
                  <a:lnTo>
                    <a:pt x="408" y="128"/>
                  </a:lnTo>
                  <a:cubicBezTo>
                    <a:pt x="408" y="102"/>
                    <a:pt x="408" y="102"/>
                    <a:pt x="382" y="82"/>
                  </a:cubicBezTo>
                  <a:cubicBezTo>
                    <a:pt x="382" y="82"/>
                    <a:pt x="382" y="62"/>
                    <a:pt x="362" y="41"/>
                  </a:cubicBezTo>
                  <a:lnTo>
                    <a:pt x="362" y="21"/>
                  </a:lnTo>
                  <a:lnTo>
                    <a:pt x="362"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0"/>
            <p:cNvSpPr/>
            <p:nvPr/>
          </p:nvSpPr>
          <p:spPr>
            <a:xfrm>
              <a:off x="3250711" y="3348666"/>
              <a:ext cx="33178" cy="15517"/>
            </a:xfrm>
            <a:custGeom>
              <a:rect b="b" l="l" r="r" t="t"/>
              <a:pathLst>
                <a:path extrusionOk="0" h="210" w="449">
                  <a:moveTo>
                    <a:pt x="408" y="21"/>
                  </a:moveTo>
                  <a:lnTo>
                    <a:pt x="382" y="42"/>
                  </a:lnTo>
                  <a:lnTo>
                    <a:pt x="382" y="62"/>
                  </a:lnTo>
                  <a:lnTo>
                    <a:pt x="382" y="82"/>
                  </a:lnTo>
                  <a:lnTo>
                    <a:pt x="362" y="103"/>
                  </a:lnTo>
                  <a:lnTo>
                    <a:pt x="362" y="128"/>
                  </a:lnTo>
                  <a:lnTo>
                    <a:pt x="362" y="148"/>
                  </a:lnTo>
                  <a:lnTo>
                    <a:pt x="382" y="148"/>
                  </a:lnTo>
                  <a:lnTo>
                    <a:pt x="382" y="103"/>
                  </a:lnTo>
                  <a:lnTo>
                    <a:pt x="408" y="82"/>
                  </a:lnTo>
                  <a:lnTo>
                    <a:pt x="408" y="128"/>
                  </a:lnTo>
                  <a:lnTo>
                    <a:pt x="428" y="148"/>
                  </a:lnTo>
                  <a:lnTo>
                    <a:pt x="449" y="148"/>
                  </a:lnTo>
                  <a:lnTo>
                    <a:pt x="449" y="128"/>
                  </a:lnTo>
                  <a:lnTo>
                    <a:pt x="428" y="128"/>
                  </a:lnTo>
                  <a:lnTo>
                    <a:pt x="428" y="103"/>
                  </a:lnTo>
                  <a:lnTo>
                    <a:pt x="428" y="82"/>
                  </a:lnTo>
                  <a:lnTo>
                    <a:pt x="428" y="62"/>
                  </a:lnTo>
                  <a:lnTo>
                    <a:pt x="428" y="42"/>
                  </a:lnTo>
                  <a:lnTo>
                    <a:pt x="428" y="21"/>
                  </a:lnTo>
                  <a:close/>
                  <a:moveTo>
                    <a:pt x="1" y="1"/>
                  </a:moveTo>
                  <a:lnTo>
                    <a:pt x="1" y="62"/>
                  </a:lnTo>
                  <a:lnTo>
                    <a:pt x="1" y="103"/>
                  </a:lnTo>
                  <a:cubicBezTo>
                    <a:pt x="26" y="103"/>
                    <a:pt x="26" y="128"/>
                    <a:pt x="26" y="148"/>
                  </a:cubicBezTo>
                  <a:lnTo>
                    <a:pt x="47" y="169"/>
                  </a:lnTo>
                  <a:lnTo>
                    <a:pt x="47" y="189"/>
                  </a:lnTo>
                  <a:lnTo>
                    <a:pt x="67" y="189"/>
                  </a:lnTo>
                  <a:lnTo>
                    <a:pt x="87" y="209"/>
                  </a:lnTo>
                  <a:lnTo>
                    <a:pt x="108" y="209"/>
                  </a:lnTo>
                  <a:cubicBezTo>
                    <a:pt x="108" y="209"/>
                    <a:pt x="128" y="209"/>
                    <a:pt x="128" y="189"/>
                  </a:cubicBezTo>
                  <a:lnTo>
                    <a:pt x="154" y="189"/>
                  </a:lnTo>
                  <a:lnTo>
                    <a:pt x="174" y="169"/>
                  </a:lnTo>
                  <a:lnTo>
                    <a:pt x="174" y="148"/>
                  </a:lnTo>
                  <a:cubicBezTo>
                    <a:pt x="154" y="148"/>
                    <a:pt x="154" y="169"/>
                    <a:pt x="128" y="169"/>
                  </a:cubicBezTo>
                  <a:lnTo>
                    <a:pt x="108" y="189"/>
                  </a:lnTo>
                  <a:lnTo>
                    <a:pt x="87" y="189"/>
                  </a:lnTo>
                  <a:lnTo>
                    <a:pt x="67" y="169"/>
                  </a:lnTo>
                  <a:lnTo>
                    <a:pt x="47" y="148"/>
                  </a:lnTo>
                  <a:lnTo>
                    <a:pt x="47" y="103"/>
                  </a:lnTo>
                  <a:cubicBezTo>
                    <a:pt x="26" y="82"/>
                    <a:pt x="26" y="82"/>
                    <a:pt x="26" y="62"/>
                  </a:cubicBezTo>
                  <a:lnTo>
                    <a:pt x="26" y="21"/>
                  </a:lnTo>
                  <a:lnTo>
                    <a:pt x="26" y="1"/>
                  </a:lnTo>
                  <a:close/>
                  <a:moveTo>
                    <a:pt x="194" y="42"/>
                  </a:moveTo>
                  <a:lnTo>
                    <a:pt x="194" y="62"/>
                  </a:lnTo>
                  <a:lnTo>
                    <a:pt x="194" y="82"/>
                  </a:lnTo>
                  <a:cubicBezTo>
                    <a:pt x="194" y="103"/>
                    <a:pt x="174" y="103"/>
                    <a:pt x="174" y="103"/>
                  </a:cubicBezTo>
                  <a:lnTo>
                    <a:pt x="174" y="128"/>
                  </a:lnTo>
                  <a:lnTo>
                    <a:pt x="174" y="148"/>
                  </a:lnTo>
                  <a:lnTo>
                    <a:pt x="194" y="128"/>
                  </a:lnTo>
                  <a:lnTo>
                    <a:pt x="194" y="103"/>
                  </a:lnTo>
                  <a:lnTo>
                    <a:pt x="215" y="128"/>
                  </a:lnTo>
                  <a:lnTo>
                    <a:pt x="215" y="148"/>
                  </a:lnTo>
                  <a:cubicBezTo>
                    <a:pt x="215" y="169"/>
                    <a:pt x="215" y="169"/>
                    <a:pt x="235" y="189"/>
                  </a:cubicBezTo>
                  <a:lnTo>
                    <a:pt x="255" y="209"/>
                  </a:lnTo>
                  <a:lnTo>
                    <a:pt x="321" y="209"/>
                  </a:lnTo>
                  <a:lnTo>
                    <a:pt x="342" y="189"/>
                  </a:lnTo>
                  <a:lnTo>
                    <a:pt x="362" y="169"/>
                  </a:lnTo>
                  <a:lnTo>
                    <a:pt x="362" y="148"/>
                  </a:lnTo>
                  <a:cubicBezTo>
                    <a:pt x="342" y="148"/>
                    <a:pt x="342" y="169"/>
                    <a:pt x="321" y="169"/>
                  </a:cubicBezTo>
                  <a:lnTo>
                    <a:pt x="321" y="189"/>
                  </a:lnTo>
                  <a:lnTo>
                    <a:pt x="255" y="189"/>
                  </a:lnTo>
                  <a:lnTo>
                    <a:pt x="255" y="169"/>
                  </a:lnTo>
                  <a:cubicBezTo>
                    <a:pt x="235" y="169"/>
                    <a:pt x="235" y="169"/>
                    <a:pt x="235" y="148"/>
                  </a:cubicBezTo>
                  <a:cubicBezTo>
                    <a:pt x="235" y="128"/>
                    <a:pt x="215" y="128"/>
                    <a:pt x="215" y="103"/>
                  </a:cubicBezTo>
                  <a:lnTo>
                    <a:pt x="215" y="82"/>
                  </a:lnTo>
                  <a:lnTo>
                    <a:pt x="215" y="62"/>
                  </a:lnTo>
                  <a:lnTo>
                    <a:pt x="194" y="42"/>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3" name="Google Shape;4673;p70"/>
          <p:cNvGrpSpPr/>
          <p:nvPr/>
        </p:nvGrpSpPr>
        <p:grpSpPr>
          <a:xfrm>
            <a:off x="2472697" y="3337435"/>
            <a:ext cx="314708" cy="297712"/>
            <a:chOff x="2472697" y="3337435"/>
            <a:chExt cx="314708" cy="297712"/>
          </a:xfrm>
        </p:grpSpPr>
        <p:sp>
          <p:nvSpPr>
            <p:cNvPr id="4674" name="Google Shape;4674;p70"/>
            <p:cNvSpPr/>
            <p:nvPr/>
          </p:nvSpPr>
          <p:spPr>
            <a:xfrm>
              <a:off x="2572674" y="3425366"/>
              <a:ext cx="58006" cy="209781"/>
            </a:xfrm>
            <a:custGeom>
              <a:rect b="b" l="l" r="r" t="t"/>
              <a:pathLst>
                <a:path extrusionOk="0" h="2839" w="785">
                  <a:moveTo>
                    <a:pt x="743" y="1"/>
                  </a:moveTo>
                  <a:cubicBezTo>
                    <a:pt x="743" y="21"/>
                    <a:pt x="743" y="21"/>
                    <a:pt x="723" y="21"/>
                  </a:cubicBezTo>
                  <a:lnTo>
                    <a:pt x="703" y="41"/>
                  </a:lnTo>
                  <a:cubicBezTo>
                    <a:pt x="703" y="62"/>
                    <a:pt x="682" y="62"/>
                    <a:pt x="682" y="82"/>
                  </a:cubicBezTo>
                  <a:lnTo>
                    <a:pt x="657" y="82"/>
                  </a:lnTo>
                  <a:lnTo>
                    <a:pt x="636" y="107"/>
                  </a:lnTo>
                  <a:lnTo>
                    <a:pt x="596" y="107"/>
                  </a:lnTo>
                  <a:lnTo>
                    <a:pt x="575" y="148"/>
                  </a:lnTo>
                  <a:lnTo>
                    <a:pt x="555" y="168"/>
                  </a:lnTo>
                  <a:lnTo>
                    <a:pt x="555" y="189"/>
                  </a:lnTo>
                  <a:lnTo>
                    <a:pt x="530" y="209"/>
                  </a:lnTo>
                  <a:lnTo>
                    <a:pt x="530" y="234"/>
                  </a:lnTo>
                  <a:lnTo>
                    <a:pt x="509" y="255"/>
                  </a:lnTo>
                  <a:lnTo>
                    <a:pt x="489" y="275"/>
                  </a:lnTo>
                  <a:lnTo>
                    <a:pt x="489" y="296"/>
                  </a:lnTo>
                  <a:lnTo>
                    <a:pt x="489" y="316"/>
                  </a:lnTo>
                  <a:lnTo>
                    <a:pt x="469" y="362"/>
                  </a:lnTo>
                  <a:lnTo>
                    <a:pt x="448" y="382"/>
                  </a:lnTo>
                  <a:lnTo>
                    <a:pt x="448" y="402"/>
                  </a:lnTo>
                  <a:lnTo>
                    <a:pt x="448" y="423"/>
                  </a:lnTo>
                  <a:cubicBezTo>
                    <a:pt x="428" y="423"/>
                    <a:pt x="428" y="443"/>
                    <a:pt x="428" y="443"/>
                  </a:cubicBezTo>
                  <a:cubicBezTo>
                    <a:pt x="428" y="463"/>
                    <a:pt x="403" y="489"/>
                    <a:pt x="403" y="509"/>
                  </a:cubicBezTo>
                  <a:lnTo>
                    <a:pt x="382" y="530"/>
                  </a:lnTo>
                  <a:cubicBezTo>
                    <a:pt x="382" y="550"/>
                    <a:pt x="382" y="570"/>
                    <a:pt x="362" y="570"/>
                  </a:cubicBezTo>
                  <a:lnTo>
                    <a:pt x="362" y="616"/>
                  </a:lnTo>
                  <a:lnTo>
                    <a:pt x="341" y="636"/>
                  </a:lnTo>
                  <a:lnTo>
                    <a:pt x="341" y="657"/>
                  </a:lnTo>
                  <a:lnTo>
                    <a:pt x="341" y="677"/>
                  </a:lnTo>
                  <a:lnTo>
                    <a:pt x="321" y="718"/>
                  </a:lnTo>
                  <a:lnTo>
                    <a:pt x="301" y="743"/>
                  </a:lnTo>
                  <a:lnTo>
                    <a:pt x="301" y="764"/>
                  </a:lnTo>
                  <a:lnTo>
                    <a:pt x="301" y="784"/>
                  </a:lnTo>
                  <a:lnTo>
                    <a:pt x="275" y="784"/>
                  </a:lnTo>
                  <a:lnTo>
                    <a:pt x="275" y="804"/>
                  </a:lnTo>
                  <a:lnTo>
                    <a:pt x="275" y="845"/>
                  </a:lnTo>
                  <a:lnTo>
                    <a:pt x="255" y="870"/>
                  </a:lnTo>
                  <a:lnTo>
                    <a:pt x="255" y="891"/>
                  </a:lnTo>
                  <a:lnTo>
                    <a:pt x="255" y="911"/>
                  </a:lnTo>
                  <a:lnTo>
                    <a:pt x="235" y="952"/>
                  </a:lnTo>
                  <a:lnTo>
                    <a:pt x="235" y="972"/>
                  </a:lnTo>
                  <a:lnTo>
                    <a:pt x="214" y="1018"/>
                  </a:lnTo>
                  <a:lnTo>
                    <a:pt x="214" y="1038"/>
                  </a:lnTo>
                  <a:cubicBezTo>
                    <a:pt x="214" y="1059"/>
                    <a:pt x="194" y="1079"/>
                    <a:pt x="194" y="1125"/>
                  </a:cubicBezTo>
                  <a:lnTo>
                    <a:pt x="194" y="1145"/>
                  </a:lnTo>
                  <a:cubicBezTo>
                    <a:pt x="194" y="1165"/>
                    <a:pt x="174" y="1165"/>
                    <a:pt x="174" y="1186"/>
                  </a:cubicBezTo>
                  <a:lnTo>
                    <a:pt x="174" y="1226"/>
                  </a:lnTo>
                  <a:lnTo>
                    <a:pt x="148" y="1252"/>
                  </a:lnTo>
                  <a:lnTo>
                    <a:pt x="148" y="1272"/>
                  </a:lnTo>
                  <a:lnTo>
                    <a:pt x="148" y="1313"/>
                  </a:lnTo>
                  <a:lnTo>
                    <a:pt x="128" y="1333"/>
                  </a:lnTo>
                  <a:lnTo>
                    <a:pt x="128" y="1354"/>
                  </a:lnTo>
                  <a:lnTo>
                    <a:pt x="128" y="1379"/>
                  </a:lnTo>
                  <a:lnTo>
                    <a:pt x="128" y="1399"/>
                  </a:lnTo>
                  <a:lnTo>
                    <a:pt x="107" y="1420"/>
                  </a:lnTo>
                  <a:lnTo>
                    <a:pt x="107" y="1440"/>
                  </a:lnTo>
                  <a:lnTo>
                    <a:pt x="107" y="1506"/>
                  </a:lnTo>
                  <a:lnTo>
                    <a:pt x="87" y="1506"/>
                  </a:lnTo>
                  <a:lnTo>
                    <a:pt x="87" y="1527"/>
                  </a:lnTo>
                  <a:lnTo>
                    <a:pt x="87" y="1547"/>
                  </a:lnTo>
                  <a:lnTo>
                    <a:pt x="87" y="1588"/>
                  </a:lnTo>
                  <a:lnTo>
                    <a:pt x="87" y="1608"/>
                  </a:lnTo>
                  <a:cubicBezTo>
                    <a:pt x="67" y="1633"/>
                    <a:pt x="67" y="1654"/>
                    <a:pt x="67" y="1674"/>
                  </a:cubicBezTo>
                  <a:lnTo>
                    <a:pt x="67" y="1694"/>
                  </a:lnTo>
                  <a:lnTo>
                    <a:pt x="46" y="1735"/>
                  </a:lnTo>
                  <a:lnTo>
                    <a:pt x="46" y="1760"/>
                  </a:lnTo>
                  <a:lnTo>
                    <a:pt x="46" y="1801"/>
                  </a:lnTo>
                  <a:lnTo>
                    <a:pt x="46" y="1822"/>
                  </a:lnTo>
                  <a:cubicBezTo>
                    <a:pt x="46" y="1842"/>
                    <a:pt x="46" y="1842"/>
                    <a:pt x="21" y="1862"/>
                  </a:cubicBezTo>
                  <a:lnTo>
                    <a:pt x="21" y="1888"/>
                  </a:lnTo>
                  <a:lnTo>
                    <a:pt x="21" y="1908"/>
                  </a:lnTo>
                  <a:lnTo>
                    <a:pt x="21" y="1928"/>
                  </a:lnTo>
                  <a:lnTo>
                    <a:pt x="21" y="1969"/>
                  </a:lnTo>
                  <a:lnTo>
                    <a:pt x="21" y="1989"/>
                  </a:lnTo>
                  <a:lnTo>
                    <a:pt x="1" y="1989"/>
                  </a:lnTo>
                  <a:lnTo>
                    <a:pt x="1" y="2035"/>
                  </a:lnTo>
                  <a:lnTo>
                    <a:pt x="1" y="2056"/>
                  </a:lnTo>
                  <a:lnTo>
                    <a:pt x="1" y="2076"/>
                  </a:lnTo>
                  <a:lnTo>
                    <a:pt x="1" y="2096"/>
                  </a:lnTo>
                  <a:lnTo>
                    <a:pt x="1" y="2117"/>
                  </a:lnTo>
                  <a:lnTo>
                    <a:pt x="1" y="2142"/>
                  </a:lnTo>
                  <a:lnTo>
                    <a:pt x="1" y="2183"/>
                  </a:lnTo>
                  <a:lnTo>
                    <a:pt x="1" y="2244"/>
                  </a:lnTo>
                  <a:lnTo>
                    <a:pt x="1" y="2290"/>
                  </a:lnTo>
                  <a:lnTo>
                    <a:pt x="1" y="2310"/>
                  </a:lnTo>
                  <a:lnTo>
                    <a:pt x="1" y="2330"/>
                  </a:lnTo>
                  <a:lnTo>
                    <a:pt x="1" y="2371"/>
                  </a:lnTo>
                  <a:lnTo>
                    <a:pt x="1" y="2437"/>
                  </a:lnTo>
                  <a:lnTo>
                    <a:pt x="1" y="2457"/>
                  </a:lnTo>
                  <a:lnTo>
                    <a:pt x="1" y="2478"/>
                  </a:lnTo>
                  <a:lnTo>
                    <a:pt x="1" y="2498"/>
                  </a:lnTo>
                  <a:lnTo>
                    <a:pt x="1" y="2523"/>
                  </a:lnTo>
                  <a:lnTo>
                    <a:pt x="1" y="2544"/>
                  </a:lnTo>
                  <a:lnTo>
                    <a:pt x="1" y="2564"/>
                  </a:lnTo>
                  <a:lnTo>
                    <a:pt x="21" y="2585"/>
                  </a:lnTo>
                  <a:lnTo>
                    <a:pt x="21" y="2605"/>
                  </a:lnTo>
                  <a:lnTo>
                    <a:pt x="21" y="2625"/>
                  </a:lnTo>
                  <a:lnTo>
                    <a:pt x="21" y="2651"/>
                  </a:lnTo>
                  <a:lnTo>
                    <a:pt x="21" y="2671"/>
                  </a:lnTo>
                  <a:lnTo>
                    <a:pt x="21" y="2691"/>
                  </a:lnTo>
                  <a:lnTo>
                    <a:pt x="21" y="2712"/>
                  </a:lnTo>
                  <a:lnTo>
                    <a:pt x="21" y="2752"/>
                  </a:lnTo>
                  <a:lnTo>
                    <a:pt x="46" y="2752"/>
                  </a:lnTo>
                  <a:lnTo>
                    <a:pt x="46" y="2819"/>
                  </a:lnTo>
                  <a:lnTo>
                    <a:pt x="67" y="2819"/>
                  </a:lnTo>
                  <a:lnTo>
                    <a:pt x="87" y="2839"/>
                  </a:lnTo>
                  <a:lnTo>
                    <a:pt x="341" y="2839"/>
                  </a:lnTo>
                  <a:lnTo>
                    <a:pt x="341" y="2819"/>
                  </a:lnTo>
                  <a:lnTo>
                    <a:pt x="403" y="2819"/>
                  </a:lnTo>
                  <a:lnTo>
                    <a:pt x="428" y="2798"/>
                  </a:lnTo>
                  <a:lnTo>
                    <a:pt x="448" y="2798"/>
                  </a:lnTo>
                  <a:lnTo>
                    <a:pt x="469" y="2778"/>
                  </a:lnTo>
                  <a:lnTo>
                    <a:pt x="489" y="2778"/>
                  </a:lnTo>
                  <a:lnTo>
                    <a:pt x="489" y="2752"/>
                  </a:lnTo>
                  <a:lnTo>
                    <a:pt x="530" y="2752"/>
                  </a:lnTo>
                  <a:lnTo>
                    <a:pt x="530" y="2732"/>
                  </a:lnTo>
                  <a:lnTo>
                    <a:pt x="555" y="2732"/>
                  </a:lnTo>
                  <a:lnTo>
                    <a:pt x="555" y="2712"/>
                  </a:lnTo>
                  <a:lnTo>
                    <a:pt x="555" y="2691"/>
                  </a:lnTo>
                  <a:lnTo>
                    <a:pt x="555" y="2671"/>
                  </a:lnTo>
                  <a:lnTo>
                    <a:pt x="555" y="2651"/>
                  </a:lnTo>
                  <a:lnTo>
                    <a:pt x="530" y="2625"/>
                  </a:lnTo>
                  <a:lnTo>
                    <a:pt x="530" y="2564"/>
                  </a:lnTo>
                  <a:lnTo>
                    <a:pt x="530" y="2544"/>
                  </a:lnTo>
                  <a:lnTo>
                    <a:pt x="530" y="2523"/>
                  </a:lnTo>
                  <a:lnTo>
                    <a:pt x="530" y="2498"/>
                  </a:lnTo>
                  <a:lnTo>
                    <a:pt x="530" y="2478"/>
                  </a:lnTo>
                  <a:lnTo>
                    <a:pt x="509" y="2457"/>
                  </a:lnTo>
                  <a:lnTo>
                    <a:pt x="509" y="2437"/>
                  </a:lnTo>
                  <a:lnTo>
                    <a:pt x="509" y="2417"/>
                  </a:lnTo>
                  <a:lnTo>
                    <a:pt x="509" y="2396"/>
                  </a:lnTo>
                  <a:lnTo>
                    <a:pt x="509" y="2330"/>
                  </a:lnTo>
                  <a:lnTo>
                    <a:pt x="509" y="2310"/>
                  </a:lnTo>
                  <a:lnTo>
                    <a:pt x="509" y="2269"/>
                  </a:lnTo>
                  <a:lnTo>
                    <a:pt x="509" y="2223"/>
                  </a:lnTo>
                  <a:lnTo>
                    <a:pt x="489" y="2203"/>
                  </a:lnTo>
                  <a:lnTo>
                    <a:pt x="489" y="2183"/>
                  </a:lnTo>
                  <a:lnTo>
                    <a:pt x="489" y="2117"/>
                  </a:lnTo>
                  <a:lnTo>
                    <a:pt x="489" y="2096"/>
                  </a:lnTo>
                  <a:lnTo>
                    <a:pt x="489" y="2076"/>
                  </a:lnTo>
                  <a:lnTo>
                    <a:pt x="489" y="1989"/>
                  </a:lnTo>
                  <a:lnTo>
                    <a:pt x="489" y="1908"/>
                  </a:lnTo>
                  <a:lnTo>
                    <a:pt x="489" y="1888"/>
                  </a:lnTo>
                  <a:lnTo>
                    <a:pt x="489" y="1822"/>
                  </a:lnTo>
                  <a:lnTo>
                    <a:pt x="489" y="1801"/>
                  </a:lnTo>
                  <a:lnTo>
                    <a:pt x="489" y="1781"/>
                  </a:lnTo>
                  <a:lnTo>
                    <a:pt x="489" y="1760"/>
                  </a:lnTo>
                  <a:lnTo>
                    <a:pt x="489" y="1715"/>
                  </a:lnTo>
                  <a:lnTo>
                    <a:pt x="489" y="1674"/>
                  </a:lnTo>
                  <a:lnTo>
                    <a:pt x="489" y="1654"/>
                  </a:lnTo>
                  <a:lnTo>
                    <a:pt x="489" y="1633"/>
                  </a:lnTo>
                  <a:lnTo>
                    <a:pt x="489" y="1608"/>
                  </a:lnTo>
                  <a:cubicBezTo>
                    <a:pt x="489" y="1567"/>
                    <a:pt x="489" y="1527"/>
                    <a:pt x="509" y="1481"/>
                  </a:cubicBezTo>
                  <a:lnTo>
                    <a:pt x="509" y="1460"/>
                  </a:lnTo>
                  <a:lnTo>
                    <a:pt x="509" y="1440"/>
                  </a:lnTo>
                  <a:lnTo>
                    <a:pt x="509" y="1420"/>
                  </a:lnTo>
                  <a:lnTo>
                    <a:pt x="509" y="1354"/>
                  </a:lnTo>
                  <a:lnTo>
                    <a:pt x="509" y="1313"/>
                  </a:lnTo>
                  <a:lnTo>
                    <a:pt x="509" y="1293"/>
                  </a:lnTo>
                  <a:cubicBezTo>
                    <a:pt x="509" y="1272"/>
                    <a:pt x="530" y="1252"/>
                    <a:pt x="530" y="1226"/>
                  </a:cubicBezTo>
                  <a:lnTo>
                    <a:pt x="530" y="1206"/>
                  </a:lnTo>
                  <a:lnTo>
                    <a:pt x="530" y="1165"/>
                  </a:lnTo>
                  <a:lnTo>
                    <a:pt x="530" y="1145"/>
                  </a:lnTo>
                  <a:lnTo>
                    <a:pt x="530" y="1079"/>
                  </a:lnTo>
                  <a:lnTo>
                    <a:pt x="555" y="1038"/>
                  </a:lnTo>
                  <a:lnTo>
                    <a:pt x="555" y="1018"/>
                  </a:lnTo>
                  <a:lnTo>
                    <a:pt x="555" y="997"/>
                  </a:lnTo>
                  <a:lnTo>
                    <a:pt x="555" y="952"/>
                  </a:lnTo>
                  <a:cubicBezTo>
                    <a:pt x="555" y="931"/>
                    <a:pt x="575" y="911"/>
                    <a:pt x="575" y="891"/>
                  </a:cubicBezTo>
                  <a:lnTo>
                    <a:pt x="575" y="870"/>
                  </a:lnTo>
                  <a:lnTo>
                    <a:pt x="596" y="764"/>
                  </a:lnTo>
                  <a:lnTo>
                    <a:pt x="596" y="743"/>
                  </a:lnTo>
                  <a:lnTo>
                    <a:pt x="596" y="718"/>
                  </a:lnTo>
                  <a:lnTo>
                    <a:pt x="596" y="697"/>
                  </a:lnTo>
                  <a:lnTo>
                    <a:pt x="616" y="697"/>
                  </a:lnTo>
                  <a:lnTo>
                    <a:pt x="616" y="677"/>
                  </a:lnTo>
                  <a:cubicBezTo>
                    <a:pt x="616" y="657"/>
                    <a:pt x="616" y="616"/>
                    <a:pt x="636" y="591"/>
                  </a:cubicBezTo>
                  <a:lnTo>
                    <a:pt x="636" y="530"/>
                  </a:lnTo>
                  <a:lnTo>
                    <a:pt x="657" y="509"/>
                  </a:lnTo>
                  <a:lnTo>
                    <a:pt x="657" y="489"/>
                  </a:lnTo>
                  <a:lnTo>
                    <a:pt x="657" y="463"/>
                  </a:lnTo>
                  <a:lnTo>
                    <a:pt x="682" y="443"/>
                  </a:lnTo>
                  <a:lnTo>
                    <a:pt x="682" y="423"/>
                  </a:lnTo>
                  <a:lnTo>
                    <a:pt x="703" y="382"/>
                  </a:lnTo>
                  <a:lnTo>
                    <a:pt x="703" y="362"/>
                  </a:lnTo>
                  <a:lnTo>
                    <a:pt x="703" y="336"/>
                  </a:lnTo>
                  <a:lnTo>
                    <a:pt x="723" y="336"/>
                  </a:lnTo>
                  <a:lnTo>
                    <a:pt x="723" y="316"/>
                  </a:lnTo>
                  <a:lnTo>
                    <a:pt x="723" y="296"/>
                  </a:lnTo>
                  <a:cubicBezTo>
                    <a:pt x="743" y="275"/>
                    <a:pt x="743" y="255"/>
                    <a:pt x="764" y="234"/>
                  </a:cubicBezTo>
                  <a:lnTo>
                    <a:pt x="764" y="189"/>
                  </a:lnTo>
                  <a:lnTo>
                    <a:pt x="784" y="168"/>
                  </a:lnTo>
                  <a:lnTo>
                    <a:pt x="764" y="148"/>
                  </a:lnTo>
                  <a:lnTo>
                    <a:pt x="764" y="128"/>
                  </a:lnTo>
                  <a:lnTo>
                    <a:pt x="764" y="107"/>
                  </a:lnTo>
                  <a:lnTo>
                    <a:pt x="764" y="82"/>
                  </a:lnTo>
                  <a:lnTo>
                    <a:pt x="764" y="62"/>
                  </a:lnTo>
                  <a:lnTo>
                    <a:pt x="743" y="41"/>
                  </a:lnTo>
                  <a:lnTo>
                    <a:pt x="743"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0"/>
            <p:cNvSpPr/>
            <p:nvPr/>
          </p:nvSpPr>
          <p:spPr>
            <a:xfrm>
              <a:off x="2472697" y="3337435"/>
              <a:ext cx="314708" cy="211702"/>
            </a:xfrm>
            <a:custGeom>
              <a:rect b="b" l="l" r="r" t="t"/>
              <a:pathLst>
                <a:path extrusionOk="0" h="2865" w="4259">
                  <a:moveTo>
                    <a:pt x="2310" y="1063"/>
                  </a:moveTo>
                  <a:lnTo>
                    <a:pt x="2310" y="1084"/>
                  </a:lnTo>
                  <a:cubicBezTo>
                    <a:pt x="2290" y="1084"/>
                    <a:pt x="2290" y="1063"/>
                    <a:pt x="2264" y="1063"/>
                  </a:cubicBezTo>
                  <a:close/>
                  <a:moveTo>
                    <a:pt x="1206" y="0"/>
                  </a:moveTo>
                  <a:cubicBezTo>
                    <a:pt x="1165" y="26"/>
                    <a:pt x="1145" y="26"/>
                    <a:pt x="1120" y="26"/>
                  </a:cubicBezTo>
                  <a:cubicBezTo>
                    <a:pt x="1079" y="46"/>
                    <a:pt x="1059" y="46"/>
                    <a:pt x="1038" y="66"/>
                  </a:cubicBezTo>
                  <a:cubicBezTo>
                    <a:pt x="1018" y="66"/>
                    <a:pt x="993" y="87"/>
                    <a:pt x="993" y="87"/>
                  </a:cubicBezTo>
                  <a:cubicBezTo>
                    <a:pt x="972" y="107"/>
                    <a:pt x="972" y="107"/>
                    <a:pt x="972" y="127"/>
                  </a:cubicBezTo>
                  <a:lnTo>
                    <a:pt x="952" y="153"/>
                  </a:lnTo>
                  <a:cubicBezTo>
                    <a:pt x="931" y="173"/>
                    <a:pt x="931" y="194"/>
                    <a:pt x="931" y="194"/>
                  </a:cubicBezTo>
                  <a:cubicBezTo>
                    <a:pt x="931" y="214"/>
                    <a:pt x="952" y="234"/>
                    <a:pt x="952" y="234"/>
                  </a:cubicBezTo>
                  <a:cubicBezTo>
                    <a:pt x="952" y="255"/>
                    <a:pt x="972" y="255"/>
                    <a:pt x="972" y="280"/>
                  </a:cubicBezTo>
                  <a:lnTo>
                    <a:pt x="993" y="300"/>
                  </a:lnTo>
                  <a:cubicBezTo>
                    <a:pt x="1018" y="300"/>
                    <a:pt x="1018" y="321"/>
                    <a:pt x="1038" y="321"/>
                  </a:cubicBezTo>
                  <a:cubicBezTo>
                    <a:pt x="1059" y="341"/>
                    <a:pt x="1059" y="341"/>
                    <a:pt x="1079" y="341"/>
                  </a:cubicBezTo>
                  <a:cubicBezTo>
                    <a:pt x="1120" y="361"/>
                    <a:pt x="1186" y="382"/>
                    <a:pt x="1226" y="382"/>
                  </a:cubicBezTo>
                  <a:lnTo>
                    <a:pt x="1527" y="382"/>
                  </a:lnTo>
                  <a:cubicBezTo>
                    <a:pt x="1501" y="407"/>
                    <a:pt x="1501" y="407"/>
                    <a:pt x="1501" y="428"/>
                  </a:cubicBezTo>
                  <a:lnTo>
                    <a:pt x="1481" y="428"/>
                  </a:lnTo>
                  <a:lnTo>
                    <a:pt x="1481" y="448"/>
                  </a:lnTo>
                  <a:lnTo>
                    <a:pt x="1481" y="468"/>
                  </a:lnTo>
                  <a:lnTo>
                    <a:pt x="1481" y="489"/>
                  </a:lnTo>
                  <a:lnTo>
                    <a:pt x="1501" y="509"/>
                  </a:lnTo>
                  <a:lnTo>
                    <a:pt x="1527" y="534"/>
                  </a:lnTo>
                  <a:cubicBezTo>
                    <a:pt x="1547" y="534"/>
                    <a:pt x="1547" y="555"/>
                    <a:pt x="1567" y="555"/>
                  </a:cubicBezTo>
                  <a:cubicBezTo>
                    <a:pt x="1567" y="555"/>
                    <a:pt x="1588" y="575"/>
                    <a:pt x="1608" y="575"/>
                  </a:cubicBezTo>
                  <a:lnTo>
                    <a:pt x="1628" y="575"/>
                  </a:lnTo>
                  <a:cubicBezTo>
                    <a:pt x="1628" y="595"/>
                    <a:pt x="1654" y="595"/>
                    <a:pt x="1674" y="595"/>
                  </a:cubicBezTo>
                  <a:lnTo>
                    <a:pt x="1781" y="595"/>
                  </a:lnTo>
                  <a:lnTo>
                    <a:pt x="1781" y="616"/>
                  </a:lnTo>
                  <a:lnTo>
                    <a:pt x="1781" y="636"/>
                  </a:lnTo>
                  <a:lnTo>
                    <a:pt x="1801" y="662"/>
                  </a:lnTo>
                  <a:cubicBezTo>
                    <a:pt x="1822" y="682"/>
                    <a:pt x="1842" y="702"/>
                    <a:pt x="1842" y="702"/>
                  </a:cubicBezTo>
                  <a:lnTo>
                    <a:pt x="1862" y="702"/>
                  </a:lnTo>
                  <a:lnTo>
                    <a:pt x="1883" y="723"/>
                  </a:lnTo>
                  <a:lnTo>
                    <a:pt x="1928" y="723"/>
                  </a:lnTo>
                  <a:lnTo>
                    <a:pt x="1949" y="743"/>
                  </a:lnTo>
                  <a:lnTo>
                    <a:pt x="1949" y="763"/>
                  </a:lnTo>
                  <a:lnTo>
                    <a:pt x="1949" y="789"/>
                  </a:lnTo>
                  <a:cubicBezTo>
                    <a:pt x="1949" y="789"/>
                    <a:pt x="1949" y="809"/>
                    <a:pt x="1969" y="809"/>
                  </a:cubicBezTo>
                  <a:lnTo>
                    <a:pt x="1949" y="809"/>
                  </a:lnTo>
                  <a:cubicBezTo>
                    <a:pt x="1842" y="743"/>
                    <a:pt x="1735" y="702"/>
                    <a:pt x="1628" y="682"/>
                  </a:cubicBezTo>
                  <a:cubicBezTo>
                    <a:pt x="1588" y="682"/>
                    <a:pt x="1567" y="682"/>
                    <a:pt x="1527" y="662"/>
                  </a:cubicBezTo>
                  <a:lnTo>
                    <a:pt x="1420" y="662"/>
                  </a:lnTo>
                  <a:cubicBezTo>
                    <a:pt x="1374" y="682"/>
                    <a:pt x="1333" y="682"/>
                    <a:pt x="1272" y="682"/>
                  </a:cubicBezTo>
                  <a:cubicBezTo>
                    <a:pt x="1247" y="682"/>
                    <a:pt x="1226" y="702"/>
                    <a:pt x="1206" y="702"/>
                  </a:cubicBezTo>
                  <a:lnTo>
                    <a:pt x="1145" y="702"/>
                  </a:lnTo>
                  <a:lnTo>
                    <a:pt x="1120" y="723"/>
                  </a:lnTo>
                  <a:lnTo>
                    <a:pt x="1059" y="723"/>
                  </a:lnTo>
                  <a:cubicBezTo>
                    <a:pt x="1038" y="743"/>
                    <a:pt x="993" y="743"/>
                    <a:pt x="972" y="743"/>
                  </a:cubicBezTo>
                  <a:lnTo>
                    <a:pt x="972" y="763"/>
                  </a:lnTo>
                  <a:lnTo>
                    <a:pt x="911" y="763"/>
                  </a:lnTo>
                  <a:lnTo>
                    <a:pt x="891" y="789"/>
                  </a:lnTo>
                  <a:lnTo>
                    <a:pt x="845" y="789"/>
                  </a:lnTo>
                  <a:lnTo>
                    <a:pt x="764" y="829"/>
                  </a:lnTo>
                  <a:lnTo>
                    <a:pt x="738" y="829"/>
                  </a:lnTo>
                  <a:lnTo>
                    <a:pt x="718" y="850"/>
                  </a:lnTo>
                  <a:lnTo>
                    <a:pt x="697" y="850"/>
                  </a:lnTo>
                  <a:lnTo>
                    <a:pt x="677" y="870"/>
                  </a:lnTo>
                  <a:lnTo>
                    <a:pt x="657" y="870"/>
                  </a:lnTo>
                  <a:lnTo>
                    <a:pt x="636" y="890"/>
                  </a:lnTo>
                  <a:lnTo>
                    <a:pt x="570" y="916"/>
                  </a:lnTo>
                  <a:cubicBezTo>
                    <a:pt x="570" y="916"/>
                    <a:pt x="550" y="936"/>
                    <a:pt x="530" y="936"/>
                  </a:cubicBezTo>
                  <a:lnTo>
                    <a:pt x="509" y="957"/>
                  </a:lnTo>
                  <a:cubicBezTo>
                    <a:pt x="484" y="957"/>
                    <a:pt x="484" y="977"/>
                    <a:pt x="463" y="977"/>
                  </a:cubicBezTo>
                  <a:lnTo>
                    <a:pt x="443" y="977"/>
                  </a:lnTo>
                  <a:lnTo>
                    <a:pt x="443" y="997"/>
                  </a:lnTo>
                  <a:cubicBezTo>
                    <a:pt x="423" y="997"/>
                    <a:pt x="423" y="997"/>
                    <a:pt x="402" y="1018"/>
                  </a:cubicBezTo>
                  <a:lnTo>
                    <a:pt x="382" y="1018"/>
                  </a:lnTo>
                  <a:lnTo>
                    <a:pt x="382" y="1043"/>
                  </a:lnTo>
                  <a:lnTo>
                    <a:pt x="336" y="1063"/>
                  </a:lnTo>
                  <a:lnTo>
                    <a:pt x="316" y="1063"/>
                  </a:lnTo>
                  <a:lnTo>
                    <a:pt x="296" y="1084"/>
                  </a:lnTo>
                  <a:lnTo>
                    <a:pt x="275" y="1104"/>
                  </a:lnTo>
                  <a:cubicBezTo>
                    <a:pt x="255" y="1104"/>
                    <a:pt x="255" y="1104"/>
                    <a:pt x="230" y="1124"/>
                  </a:cubicBezTo>
                  <a:lnTo>
                    <a:pt x="209" y="1124"/>
                  </a:lnTo>
                  <a:cubicBezTo>
                    <a:pt x="209" y="1145"/>
                    <a:pt x="189" y="1145"/>
                    <a:pt x="189" y="1170"/>
                  </a:cubicBezTo>
                  <a:lnTo>
                    <a:pt x="168" y="1170"/>
                  </a:lnTo>
                  <a:lnTo>
                    <a:pt x="148" y="1191"/>
                  </a:lnTo>
                  <a:cubicBezTo>
                    <a:pt x="128" y="1191"/>
                    <a:pt x="128" y="1211"/>
                    <a:pt x="102" y="1211"/>
                  </a:cubicBezTo>
                  <a:cubicBezTo>
                    <a:pt x="82" y="1231"/>
                    <a:pt x="62" y="1252"/>
                    <a:pt x="62" y="1252"/>
                  </a:cubicBezTo>
                  <a:cubicBezTo>
                    <a:pt x="41" y="1272"/>
                    <a:pt x="41" y="1272"/>
                    <a:pt x="41" y="1297"/>
                  </a:cubicBezTo>
                  <a:cubicBezTo>
                    <a:pt x="21" y="1297"/>
                    <a:pt x="21" y="1297"/>
                    <a:pt x="21" y="1318"/>
                  </a:cubicBezTo>
                  <a:lnTo>
                    <a:pt x="1" y="1338"/>
                  </a:lnTo>
                  <a:lnTo>
                    <a:pt x="1" y="1358"/>
                  </a:lnTo>
                  <a:cubicBezTo>
                    <a:pt x="1" y="1358"/>
                    <a:pt x="1" y="1379"/>
                    <a:pt x="21" y="1379"/>
                  </a:cubicBezTo>
                  <a:lnTo>
                    <a:pt x="21" y="1399"/>
                  </a:lnTo>
                  <a:lnTo>
                    <a:pt x="41" y="1399"/>
                  </a:lnTo>
                  <a:cubicBezTo>
                    <a:pt x="62" y="1424"/>
                    <a:pt x="62" y="1424"/>
                    <a:pt x="82" y="1424"/>
                  </a:cubicBezTo>
                  <a:cubicBezTo>
                    <a:pt x="82" y="1445"/>
                    <a:pt x="102" y="1445"/>
                    <a:pt x="128" y="1445"/>
                  </a:cubicBezTo>
                  <a:lnTo>
                    <a:pt x="168" y="1445"/>
                  </a:lnTo>
                  <a:cubicBezTo>
                    <a:pt x="209" y="1445"/>
                    <a:pt x="230" y="1445"/>
                    <a:pt x="275" y="1424"/>
                  </a:cubicBezTo>
                  <a:cubicBezTo>
                    <a:pt x="296" y="1424"/>
                    <a:pt x="316" y="1424"/>
                    <a:pt x="357" y="1399"/>
                  </a:cubicBezTo>
                  <a:cubicBezTo>
                    <a:pt x="382" y="1399"/>
                    <a:pt x="402" y="1379"/>
                    <a:pt x="423" y="1379"/>
                  </a:cubicBezTo>
                  <a:lnTo>
                    <a:pt x="423" y="1358"/>
                  </a:lnTo>
                  <a:lnTo>
                    <a:pt x="463" y="1358"/>
                  </a:lnTo>
                  <a:lnTo>
                    <a:pt x="484" y="1338"/>
                  </a:lnTo>
                  <a:cubicBezTo>
                    <a:pt x="509" y="1338"/>
                    <a:pt x="530" y="1318"/>
                    <a:pt x="530" y="1318"/>
                  </a:cubicBezTo>
                  <a:lnTo>
                    <a:pt x="550" y="1297"/>
                  </a:lnTo>
                  <a:cubicBezTo>
                    <a:pt x="570" y="1297"/>
                    <a:pt x="570" y="1272"/>
                    <a:pt x="591" y="1272"/>
                  </a:cubicBezTo>
                  <a:lnTo>
                    <a:pt x="611" y="1252"/>
                  </a:lnTo>
                  <a:lnTo>
                    <a:pt x="636" y="1252"/>
                  </a:lnTo>
                  <a:lnTo>
                    <a:pt x="636" y="1231"/>
                  </a:lnTo>
                  <a:lnTo>
                    <a:pt x="657" y="1231"/>
                  </a:lnTo>
                  <a:lnTo>
                    <a:pt x="677" y="1211"/>
                  </a:lnTo>
                  <a:lnTo>
                    <a:pt x="697" y="1211"/>
                  </a:lnTo>
                  <a:cubicBezTo>
                    <a:pt x="697" y="1191"/>
                    <a:pt x="718" y="1191"/>
                    <a:pt x="718" y="1191"/>
                  </a:cubicBezTo>
                  <a:lnTo>
                    <a:pt x="738" y="1170"/>
                  </a:lnTo>
                  <a:lnTo>
                    <a:pt x="738" y="1191"/>
                  </a:lnTo>
                  <a:lnTo>
                    <a:pt x="738" y="1211"/>
                  </a:lnTo>
                  <a:lnTo>
                    <a:pt x="738" y="1252"/>
                  </a:lnTo>
                  <a:lnTo>
                    <a:pt x="738" y="1272"/>
                  </a:lnTo>
                  <a:cubicBezTo>
                    <a:pt x="738" y="1297"/>
                    <a:pt x="764" y="1297"/>
                    <a:pt x="764" y="1297"/>
                  </a:cubicBezTo>
                  <a:lnTo>
                    <a:pt x="764" y="1318"/>
                  </a:lnTo>
                  <a:lnTo>
                    <a:pt x="784" y="1318"/>
                  </a:lnTo>
                  <a:lnTo>
                    <a:pt x="784" y="1338"/>
                  </a:lnTo>
                  <a:cubicBezTo>
                    <a:pt x="804" y="1338"/>
                    <a:pt x="804" y="1338"/>
                    <a:pt x="825" y="1358"/>
                  </a:cubicBezTo>
                  <a:lnTo>
                    <a:pt x="911" y="1358"/>
                  </a:lnTo>
                  <a:lnTo>
                    <a:pt x="931" y="1338"/>
                  </a:lnTo>
                  <a:cubicBezTo>
                    <a:pt x="952" y="1338"/>
                    <a:pt x="952" y="1318"/>
                    <a:pt x="952" y="1318"/>
                  </a:cubicBezTo>
                  <a:lnTo>
                    <a:pt x="972" y="1297"/>
                  </a:lnTo>
                  <a:cubicBezTo>
                    <a:pt x="993" y="1272"/>
                    <a:pt x="993" y="1252"/>
                    <a:pt x="1018" y="1231"/>
                  </a:cubicBezTo>
                  <a:lnTo>
                    <a:pt x="1018" y="1211"/>
                  </a:lnTo>
                  <a:lnTo>
                    <a:pt x="1038" y="1211"/>
                  </a:lnTo>
                  <a:lnTo>
                    <a:pt x="1038" y="1252"/>
                  </a:lnTo>
                  <a:lnTo>
                    <a:pt x="1059" y="1252"/>
                  </a:lnTo>
                  <a:lnTo>
                    <a:pt x="1059" y="1272"/>
                  </a:lnTo>
                  <a:lnTo>
                    <a:pt x="1079" y="1297"/>
                  </a:lnTo>
                  <a:lnTo>
                    <a:pt x="1079" y="1318"/>
                  </a:lnTo>
                  <a:lnTo>
                    <a:pt x="1145" y="1318"/>
                  </a:lnTo>
                  <a:cubicBezTo>
                    <a:pt x="1165" y="1297"/>
                    <a:pt x="1165" y="1297"/>
                    <a:pt x="1186" y="1272"/>
                  </a:cubicBezTo>
                  <a:lnTo>
                    <a:pt x="1186" y="1252"/>
                  </a:lnTo>
                  <a:lnTo>
                    <a:pt x="1226" y="1211"/>
                  </a:lnTo>
                  <a:lnTo>
                    <a:pt x="1226" y="1191"/>
                  </a:lnTo>
                  <a:cubicBezTo>
                    <a:pt x="1247" y="1170"/>
                    <a:pt x="1247" y="1145"/>
                    <a:pt x="1272" y="1124"/>
                  </a:cubicBezTo>
                  <a:cubicBezTo>
                    <a:pt x="1272" y="1104"/>
                    <a:pt x="1293" y="1084"/>
                    <a:pt x="1313" y="1063"/>
                  </a:cubicBezTo>
                  <a:lnTo>
                    <a:pt x="1313" y="1018"/>
                  </a:lnTo>
                  <a:cubicBezTo>
                    <a:pt x="1333" y="997"/>
                    <a:pt x="1333" y="997"/>
                    <a:pt x="1333" y="977"/>
                  </a:cubicBezTo>
                  <a:lnTo>
                    <a:pt x="1354" y="977"/>
                  </a:lnTo>
                  <a:lnTo>
                    <a:pt x="1354" y="997"/>
                  </a:lnTo>
                  <a:lnTo>
                    <a:pt x="1354" y="1018"/>
                  </a:lnTo>
                  <a:lnTo>
                    <a:pt x="1374" y="1018"/>
                  </a:lnTo>
                  <a:lnTo>
                    <a:pt x="1374" y="1043"/>
                  </a:lnTo>
                  <a:lnTo>
                    <a:pt x="1374" y="1084"/>
                  </a:lnTo>
                  <a:lnTo>
                    <a:pt x="1399" y="1104"/>
                  </a:lnTo>
                  <a:lnTo>
                    <a:pt x="1420" y="1104"/>
                  </a:lnTo>
                  <a:lnTo>
                    <a:pt x="1420" y="1124"/>
                  </a:lnTo>
                  <a:cubicBezTo>
                    <a:pt x="1440" y="1124"/>
                    <a:pt x="1440" y="1124"/>
                    <a:pt x="1460" y="1145"/>
                  </a:cubicBezTo>
                  <a:lnTo>
                    <a:pt x="1481" y="1145"/>
                  </a:lnTo>
                  <a:lnTo>
                    <a:pt x="1501" y="1170"/>
                  </a:lnTo>
                  <a:lnTo>
                    <a:pt x="1547" y="1170"/>
                  </a:lnTo>
                  <a:cubicBezTo>
                    <a:pt x="1588" y="1170"/>
                    <a:pt x="1608" y="1145"/>
                    <a:pt x="1654" y="1124"/>
                  </a:cubicBezTo>
                  <a:lnTo>
                    <a:pt x="1674" y="1104"/>
                  </a:lnTo>
                  <a:lnTo>
                    <a:pt x="1674" y="1124"/>
                  </a:lnTo>
                  <a:lnTo>
                    <a:pt x="1674" y="1170"/>
                  </a:lnTo>
                  <a:cubicBezTo>
                    <a:pt x="1694" y="1191"/>
                    <a:pt x="1694" y="1211"/>
                    <a:pt x="1694" y="1211"/>
                  </a:cubicBezTo>
                  <a:cubicBezTo>
                    <a:pt x="1694" y="1231"/>
                    <a:pt x="1715" y="1231"/>
                    <a:pt x="1715" y="1231"/>
                  </a:cubicBezTo>
                  <a:lnTo>
                    <a:pt x="1715" y="1252"/>
                  </a:lnTo>
                  <a:lnTo>
                    <a:pt x="1735" y="1252"/>
                  </a:lnTo>
                  <a:cubicBezTo>
                    <a:pt x="1735" y="1272"/>
                    <a:pt x="1735" y="1272"/>
                    <a:pt x="1756" y="1297"/>
                  </a:cubicBezTo>
                  <a:lnTo>
                    <a:pt x="1781" y="1297"/>
                  </a:lnTo>
                  <a:cubicBezTo>
                    <a:pt x="1801" y="1318"/>
                    <a:pt x="1822" y="1318"/>
                    <a:pt x="1822" y="1318"/>
                  </a:cubicBezTo>
                  <a:lnTo>
                    <a:pt x="1928" y="1318"/>
                  </a:lnTo>
                  <a:lnTo>
                    <a:pt x="1949" y="1297"/>
                  </a:lnTo>
                  <a:lnTo>
                    <a:pt x="1989" y="1297"/>
                  </a:lnTo>
                  <a:lnTo>
                    <a:pt x="2010" y="1272"/>
                  </a:lnTo>
                  <a:lnTo>
                    <a:pt x="2035" y="1272"/>
                  </a:lnTo>
                  <a:cubicBezTo>
                    <a:pt x="2035" y="1252"/>
                    <a:pt x="2056" y="1252"/>
                    <a:pt x="2056" y="1231"/>
                  </a:cubicBezTo>
                  <a:lnTo>
                    <a:pt x="2076" y="1211"/>
                  </a:lnTo>
                  <a:cubicBezTo>
                    <a:pt x="2096" y="1211"/>
                    <a:pt x="2096" y="1211"/>
                    <a:pt x="2096" y="1191"/>
                  </a:cubicBezTo>
                  <a:lnTo>
                    <a:pt x="2096" y="1231"/>
                  </a:lnTo>
                  <a:lnTo>
                    <a:pt x="2117" y="1252"/>
                  </a:lnTo>
                  <a:lnTo>
                    <a:pt x="2117" y="1272"/>
                  </a:lnTo>
                  <a:lnTo>
                    <a:pt x="2117" y="1297"/>
                  </a:lnTo>
                  <a:lnTo>
                    <a:pt x="2117" y="1318"/>
                  </a:lnTo>
                  <a:lnTo>
                    <a:pt x="2117" y="1338"/>
                  </a:lnTo>
                  <a:cubicBezTo>
                    <a:pt x="2117" y="1338"/>
                    <a:pt x="2137" y="1358"/>
                    <a:pt x="2137" y="1379"/>
                  </a:cubicBezTo>
                  <a:lnTo>
                    <a:pt x="2137" y="1445"/>
                  </a:lnTo>
                  <a:cubicBezTo>
                    <a:pt x="2137" y="1445"/>
                    <a:pt x="2162" y="1465"/>
                    <a:pt x="2162" y="1486"/>
                  </a:cubicBezTo>
                  <a:cubicBezTo>
                    <a:pt x="2162" y="1506"/>
                    <a:pt x="2183" y="1526"/>
                    <a:pt x="2183" y="1552"/>
                  </a:cubicBezTo>
                  <a:cubicBezTo>
                    <a:pt x="2183" y="1572"/>
                    <a:pt x="2183" y="1592"/>
                    <a:pt x="2203" y="1592"/>
                  </a:cubicBezTo>
                  <a:cubicBezTo>
                    <a:pt x="2203" y="1633"/>
                    <a:pt x="2223" y="1679"/>
                    <a:pt x="2223" y="1699"/>
                  </a:cubicBezTo>
                  <a:lnTo>
                    <a:pt x="2244" y="1720"/>
                  </a:lnTo>
                  <a:lnTo>
                    <a:pt x="2244" y="1740"/>
                  </a:lnTo>
                  <a:cubicBezTo>
                    <a:pt x="2244" y="1740"/>
                    <a:pt x="2244" y="1760"/>
                    <a:pt x="2264" y="1760"/>
                  </a:cubicBezTo>
                  <a:lnTo>
                    <a:pt x="2264" y="1781"/>
                  </a:lnTo>
                  <a:lnTo>
                    <a:pt x="2290" y="1806"/>
                  </a:lnTo>
                  <a:cubicBezTo>
                    <a:pt x="2310" y="1826"/>
                    <a:pt x="2310" y="1826"/>
                    <a:pt x="2330" y="1826"/>
                  </a:cubicBezTo>
                  <a:cubicBezTo>
                    <a:pt x="2330" y="1847"/>
                    <a:pt x="2351" y="1847"/>
                    <a:pt x="2351" y="1847"/>
                  </a:cubicBezTo>
                  <a:lnTo>
                    <a:pt x="2371" y="1847"/>
                  </a:lnTo>
                  <a:lnTo>
                    <a:pt x="2391" y="1826"/>
                  </a:lnTo>
                  <a:cubicBezTo>
                    <a:pt x="2391" y="1826"/>
                    <a:pt x="2417" y="1826"/>
                    <a:pt x="2417" y="1806"/>
                  </a:cubicBezTo>
                  <a:cubicBezTo>
                    <a:pt x="2417" y="1806"/>
                    <a:pt x="2437" y="1781"/>
                    <a:pt x="2437" y="1760"/>
                  </a:cubicBezTo>
                  <a:lnTo>
                    <a:pt x="2457" y="1760"/>
                  </a:lnTo>
                  <a:lnTo>
                    <a:pt x="2457" y="1740"/>
                  </a:lnTo>
                  <a:lnTo>
                    <a:pt x="2457" y="1720"/>
                  </a:lnTo>
                  <a:lnTo>
                    <a:pt x="2478" y="1720"/>
                  </a:lnTo>
                  <a:lnTo>
                    <a:pt x="2478" y="1760"/>
                  </a:lnTo>
                  <a:cubicBezTo>
                    <a:pt x="2478" y="1781"/>
                    <a:pt x="2478" y="1806"/>
                    <a:pt x="2457" y="1826"/>
                  </a:cubicBezTo>
                  <a:lnTo>
                    <a:pt x="2457" y="1847"/>
                  </a:lnTo>
                  <a:lnTo>
                    <a:pt x="2457" y="1867"/>
                  </a:lnTo>
                  <a:lnTo>
                    <a:pt x="2457" y="1887"/>
                  </a:lnTo>
                  <a:lnTo>
                    <a:pt x="2457" y="1908"/>
                  </a:lnTo>
                  <a:lnTo>
                    <a:pt x="2457" y="1933"/>
                  </a:lnTo>
                  <a:lnTo>
                    <a:pt x="2457" y="1994"/>
                  </a:lnTo>
                  <a:lnTo>
                    <a:pt x="2457" y="2035"/>
                  </a:lnTo>
                  <a:lnTo>
                    <a:pt x="2457" y="2081"/>
                  </a:lnTo>
                  <a:lnTo>
                    <a:pt x="2457" y="2121"/>
                  </a:lnTo>
                  <a:lnTo>
                    <a:pt x="2478" y="2121"/>
                  </a:lnTo>
                  <a:lnTo>
                    <a:pt x="2478" y="2142"/>
                  </a:lnTo>
                  <a:lnTo>
                    <a:pt x="2498" y="2162"/>
                  </a:lnTo>
                  <a:lnTo>
                    <a:pt x="2519" y="2142"/>
                  </a:lnTo>
                  <a:lnTo>
                    <a:pt x="2544" y="2121"/>
                  </a:lnTo>
                  <a:lnTo>
                    <a:pt x="2564" y="2101"/>
                  </a:lnTo>
                  <a:lnTo>
                    <a:pt x="2564" y="2142"/>
                  </a:lnTo>
                  <a:cubicBezTo>
                    <a:pt x="2564" y="2162"/>
                    <a:pt x="2564" y="2162"/>
                    <a:pt x="2585" y="2162"/>
                  </a:cubicBezTo>
                  <a:lnTo>
                    <a:pt x="2585" y="2208"/>
                  </a:lnTo>
                  <a:lnTo>
                    <a:pt x="2585" y="2228"/>
                  </a:lnTo>
                  <a:lnTo>
                    <a:pt x="2605" y="2228"/>
                  </a:lnTo>
                  <a:lnTo>
                    <a:pt x="2605" y="2249"/>
                  </a:lnTo>
                  <a:lnTo>
                    <a:pt x="2625" y="2249"/>
                  </a:lnTo>
                  <a:lnTo>
                    <a:pt x="2625" y="2228"/>
                  </a:lnTo>
                  <a:cubicBezTo>
                    <a:pt x="2646" y="2228"/>
                    <a:pt x="2646" y="2228"/>
                    <a:pt x="2646" y="2208"/>
                  </a:cubicBezTo>
                  <a:cubicBezTo>
                    <a:pt x="2671" y="2208"/>
                    <a:pt x="2671" y="2187"/>
                    <a:pt x="2691" y="2162"/>
                  </a:cubicBezTo>
                  <a:lnTo>
                    <a:pt x="2691" y="2121"/>
                  </a:lnTo>
                  <a:lnTo>
                    <a:pt x="2712" y="2121"/>
                  </a:lnTo>
                  <a:lnTo>
                    <a:pt x="2712" y="2162"/>
                  </a:lnTo>
                  <a:lnTo>
                    <a:pt x="2712" y="2228"/>
                  </a:lnTo>
                  <a:lnTo>
                    <a:pt x="2712" y="2249"/>
                  </a:lnTo>
                  <a:lnTo>
                    <a:pt x="2712" y="2269"/>
                  </a:lnTo>
                  <a:lnTo>
                    <a:pt x="2712" y="2355"/>
                  </a:lnTo>
                  <a:lnTo>
                    <a:pt x="2712" y="2376"/>
                  </a:lnTo>
                  <a:lnTo>
                    <a:pt x="2712" y="2396"/>
                  </a:lnTo>
                  <a:lnTo>
                    <a:pt x="2712" y="2416"/>
                  </a:lnTo>
                  <a:lnTo>
                    <a:pt x="2732" y="2442"/>
                  </a:lnTo>
                  <a:lnTo>
                    <a:pt x="2732" y="2462"/>
                  </a:lnTo>
                  <a:lnTo>
                    <a:pt x="2732" y="2503"/>
                  </a:lnTo>
                  <a:lnTo>
                    <a:pt x="2732" y="2523"/>
                  </a:lnTo>
                  <a:lnTo>
                    <a:pt x="2732" y="2544"/>
                  </a:lnTo>
                  <a:lnTo>
                    <a:pt x="2732" y="2569"/>
                  </a:lnTo>
                  <a:lnTo>
                    <a:pt x="2732" y="2589"/>
                  </a:lnTo>
                  <a:lnTo>
                    <a:pt x="2732" y="2610"/>
                  </a:lnTo>
                  <a:lnTo>
                    <a:pt x="2752" y="2610"/>
                  </a:lnTo>
                  <a:lnTo>
                    <a:pt x="2752" y="2650"/>
                  </a:lnTo>
                  <a:lnTo>
                    <a:pt x="2752" y="2696"/>
                  </a:lnTo>
                  <a:cubicBezTo>
                    <a:pt x="2773" y="2696"/>
                    <a:pt x="2773" y="2717"/>
                    <a:pt x="2773" y="2717"/>
                  </a:cubicBezTo>
                  <a:lnTo>
                    <a:pt x="2773" y="2737"/>
                  </a:lnTo>
                  <a:cubicBezTo>
                    <a:pt x="2798" y="2737"/>
                    <a:pt x="2798" y="2737"/>
                    <a:pt x="2798" y="2757"/>
                  </a:cubicBezTo>
                  <a:lnTo>
                    <a:pt x="2839" y="2757"/>
                  </a:lnTo>
                  <a:lnTo>
                    <a:pt x="2859" y="2737"/>
                  </a:lnTo>
                  <a:cubicBezTo>
                    <a:pt x="2859" y="2737"/>
                    <a:pt x="2880" y="2717"/>
                    <a:pt x="2880" y="2696"/>
                  </a:cubicBezTo>
                  <a:cubicBezTo>
                    <a:pt x="2880" y="2671"/>
                    <a:pt x="2900" y="2650"/>
                    <a:pt x="2900" y="2650"/>
                  </a:cubicBezTo>
                  <a:lnTo>
                    <a:pt x="2925" y="2630"/>
                  </a:lnTo>
                  <a:lnTo>
                    <a:pt x="2925" y="2610"/>
                  </a:lnTo>
                  <a:lnTo>
                    <a:pt x="2925" y="2589"/>
                  </a:lnTo>
                  <a:cubicBezTo>
                    <a:pt x="2946" y="2569"/>
                    <a:pt x="2946" y="2569"/>
                    <a:pt x="2946" y="2544"/>
                  </a:cubicBezTo>
                  <a:lnTo>
                    <a:pt x="2946" y="2503"/>
                  </a:lnTo>
                  <a:lnTo>
                    <a:pt x="2966" y="2503"/>
                  </a:lnTo>
                  <a:lnTo>
                    <a:pt x="2966" y="2544"/>
                  </a:lnTo>
                  <a:lnTo>
                    <a:pt x="2966" y="2650"/>
                  </a:lnTo>
                  <a:lnTo>
                    <a:pt x="2966" y="2671"/>
                  </a:lnTo>
                  <a:lnTo>
                    <a:pt x="2966" y="2696"/>
                  </a:lnTo>
                  <a:lnTo>
                    <a:pt x="2966" y="2717"/>
                  </a:lnTo>
                  <a:lnTo>
                    <a:pt x="2966" y="2757"/>
                  </a:lnTo>
                  <a:lnTo>
                    <a:pt x="2966" y="2778"/>
                  </a:lnTo>
                  <a:lnTo>
                    <a:pt x="2966" y="2798"/>
                  </a:lnTo>
                  <a:lnTo>
                    <a:pt x="2986" y="2798"/>
                  </a:lnTo>
                  <a:lnTo>
                    <a:pt x="2986" y="2823"/>
                  </a:lnTo>
                  <a:cubicBezTo>
                    <a:pt x="2986" y="2844"/>
                    <a:pt x="2986" y="2844"/>
                    <a:pt x="3007" y="2844"/>
                  </a:cubicBezTo>
                  <a:lnTo>
                    <a:pt x="3007" y="2864"/>
                  </a:lnTo>
                  <a:lnTo>
                    <a:pt x="3053" y="2864"/>
                  </a:lnTo>
                  <a:cubicBezTo>
                    <a:pt x="3073" y="2844"/>
                    <a:pt x="3073" y="2844"/>
                    <a:pt x="3073" y="2823"/>
                  </a:cubicBezTo>
                  <a:lnTo>
                    <a:pt x="3093" y="2823"/>
                  </a:lnTo>
                  <a:lnTo>
                    <a:pt x="3093" y="2778"/>
                  </a:lnTo>
                  <a:lnTo>
                    <a:pt x="3093" y="2757"/>
                  </a:lnTo>
                  <a:cubicBezTo>
                    <a:pt x="3093" y="2737"/>
                    <a:pt x="3093" y="2717"/>
                    <a:pt x="3114" y="2717"/>
                  </a:cubicBezTo>
                  <a:lnTo>
                    <a:pt x="3114" y="2696"/>
                  </a:lnTo>
                  <a:lnTo>
                    <a:pt x="3114" y="2671"/>
                  </a:lnTo>
                  <a:lnTo>
                    <a:pt x="3114" y="2650"/>
                  </a:lnTo>
                  <a:lnTo>
                    <a:pt x="3114" y="2630"/>
                  </a:lnTo>
                  <a:lnTo>
                    <a:pt x="3114" y="2610"/>
                  </a:lnTo>
                  <a:lnTo>
                    <a:pt x="3114" y="2589"/>
                  </a:lnTo>
                  <a:lnTo>
                    <a:pt x="3114" y="2569"/>
                  </a:lnTo>
                  <a:lnTo>
                    <a:pt x="3114" y="2544"/>
                  </a:lnTo>
                  <a:lnTo>
                    <a:pt x="3093" y="2523"/>
                  </a:lnTo>
                  <a:lnTo>
                    <a:pt x="3093" y="2462"/>
                  </a:lnTo>
                  <a:lnTo>
                    <a:pt x="3093" y="2416"/>
                  </a:lnTo>
                  <a:lnTo>
                    <a:pt x="3073" y="2396"/>
                  </a:lnTo>
                  <a:lnTo>
                    <a:pt x="3073" y="2355"/>
                  </a:lnTo>
                  <a:lnTo>
                    <a:pt x="3073" y="2335"/>
                  </a:lnTo>
                  <a:cubicBezTo>
                    <a:pt x="3073" y="2315"/>
                    <a:pt x="3073" y="2315"/>
                    <a:pt x="3053" y="2289"/>
                  </a:cubicBezTo>
                  <a:lnTo>
                    <a:pt x="3053" y="2269"/>
                  </a:lnTo>
                  <a:lnTo>
                    <a:pt x="3053" y="2249"/>
                  </a:lnTo>
                  <a:lnTo>
                    <a:pt x="3053" y="2228"/>
                  </a:lnTo>
                  <a:lnTo>
                    <a:pt x="3027" y="2208"/>
                  </a:lnTo>
                  <a:lnTo>
                    <a:pt x="3027" y="2162"/>
                  </a:lnTo>
                  <a:lnTo>
                    <a:pt x="3007" y="2162"/>
                  </a:lnTo>
                  <a:lnTo>
                    <a:pt x="3007" y="2121"/>
                  </a:lnTo>
                  <a:lnTo>
                    <a:pt x="2986" y="2101"/>
                  </a:lnTo>
                  <a:lnTo>
                    <a:pt x="2986" y="2081"/>
                  </a:lnTo>
                  <a:lnTo>
                    <a:pt x="2986" y="2060"/>
                  </a:lnTo>
                  <a:cubicBezTo>
                    <a:pt x="2966" y="2035"/>
                    <a:pt x="2966" y="2035"/>
                    <a:pt x="2966" y="2015"/>
                  </a:cubicBezTo>
                  <a:lnTo>
                    <a:pt x="2946" y="1994"/>
                  </a:lnTo>
                  <a:lnTo>
                    <a:pt x="2946" y="1954"/>
                  </a:lnTo>
                  <a:cubicBezTo>
                    <a:pt x="2925" y="1954"/>
                    <a:pt x="2925" y="1933"/>
                    <a:pt x="2925" y="1933"/>
                  </a:cubicBezTo>
                  <a:lnTo>
                    <a:pt x="2925" y="1908"/>
                  </a:lnTo>
                  <a:cubicBezTo>
                    <a:pt x="2900" y="1867"/>
                    <a:pt x="2880" y="1847"/>
                    <a:pt x="2880" y="1806"/>
                  </a:cubicBezTo>
                  <a:lnTo>
                    <a:pt x="2859" y="1781"/>
                  </a:lnTo>
                  <a:lnTo>
                    <a:pt x="2839" y="1760"/>
                  </a:lnTo>
                  <a:cubicBezTo>
                    <a:pt x="2839" y="1740"/>
                    <a:pt x="2839" y="1720"/>
                    <a:pt x="2819" y="1699"/>
                  </a:cubicBezTo>
                  <a:lnTo>
                    <a:pt x="2819" y="1679"/>
                  </a:lnTo>
                  <a:lnTo>
                    <a:pt x="2798" y="1653"/>
                  </a:lnTo>
                  <a:lnTo>
                    <a:pt x="2773" y="1613"/>
                  </a:lnTo>
                  <a:lnTo>
                    <a:pt x="2752" y="1592"/>
                  </a:lnTo>
                  <a:lnTo>
                    <a:pt x="2752" y="1572"/>
                  </a:lnTo>
                  <a:lnTo>
                    <a:pt x="2752" y="1552"/>
                  </a:lnTo>
                  <a:lnTo>
                    <a:pt x="2732" y="1552"/>
                  </a:lnTo>
                  <a:lnTo>
                    <a:pt x="2732" y="1526"/>
                  </a:lnTo>
                  <a:lnTo>
                    <a:pt x="2712" y="1506"/>
                  </a:lnTo>
                  <a:lnTo>
                    <a:pt x="2712" y="1486"/>
                  </a:lnTo>
                  <a:lnTo>
                    <a:pt x="2691" y="1486"/>
                  </a:lnTo>
                  <a:lnTo>
                    <a:pt x="2691" y="1465"/>
                  </a:lnTo>
                  <a:lnTo>
                    <a:pt x="2671" y="1445"/>
                  </a:lnTo>
                  <a:lnTo>
                    <a:pt x="2671" y="1424"/>
                  </a:lnTo>
                  <a:lnTo>
                    <a:pt x="2646" y="1424"/>
                  </a:lnTo>
                  <a:lnTo>
                    <a:pt x="2646" y="1399"/>
                  </a:lnTo>
                  <a:lnTo>
                    <a:pt x="2625" y="1399"/>
                  </a:lnTo>
                  <a:lnTo>
                    <a:pt x="2625" y="1379"/>
                  </a:lnTo>
                  <a:lnTo>
                    <a:pt x="2605" y="1358"/>
                  </a:lnTo>
                  <a:lnTo>
                    <a:pt x="2585" y="1338"/>
                  </a:lnTo>
                  <a:cubicBezTo>
                    <a:pt x="2585" y="1338"/>
                    <a:pt x="2585" y="1318"/>
                    <a:pt x="2564" y="1318"/>
                  </a:cubicBezTo>
                  <a:lnTo>
                    <a:pt x="2564" y="1297"/>
                  </a:lnTo>
                  <a:cubicBezTo>
                    <a:pt x="2544" y="1297"/>
                    <a:pt x="2544" y="1272"/>
                    <a:pt x="2519" y="1272"/>
                  </a:cubicBezTo>
                  <a:lnTo>
                    <a:pt x="2498" y="1231"/>
                  </a:lnTo>
                  <a:lnTo>
                    <a:pt x="2478" y="1231"/>
                  </a:lnTo>
                  <a:lnTo>
                    <a:pt x="2478" y="1211"/>
                  </a:lnTo>
                  <a:cubicBezTo>
                    <a:pt x="2457" y="1211"/>
                    <a:pt x="2457" y="1191"/>
                    <a:pt x="2437" y="1191"/>
                  </a:cubicBezTo>
                  <a:lnTo>
                    <a:pt x="2437" y="1170"/>
                  </a:lnTo>
                  <a:lnTo>
                    <a:pt x="2417" y="1170"/>
                  </a:lnTo>
                  <a:lnTo>
                    <a:pt x="2391" y="1145"/>
                  </a:lnTo>
                  <a:lnTo>
                    <a:pt x="2371" y="1124"/>
                  </a:lnTo>
                  <a:lnTo>
                    <a:pt x="2351" y="1104"/>
                  </a:lnTo>
                  <a:cubicBezTo>
                    <a:pt x="2330" y="1104"/>
                    <a:pt x="2310" y="1104"/>
                    <a:pt x="2310" y="1084"/>
                  </a:cubicBezTo>
                  <a:lnTo>
                    <a:pt x="2310" y="1084"/>
                  </a:lnTo>
                  <a:lnTo>
                    <a:pt x="2351" y="1104"/>
                  </a:lnTo>
                  <a:lnTo>
                    <a:pt x="2371" y="1104"/>
                  </a:lnTo>
                  <a:lnTo>
                    <a:pt x="2391" y="1124"/>
                  </a:lnTo>
                  <a:cubicBezTo>
                    <a:pt x="2417" y="1124"/>
                    <a:pt x="2417" y="1124"/>
                    <a:pt x="2437" y="1145"/>
                  </a:cubicBezTo>
                  <a:cubicBezTo>
                    <a:pt x="2457" y="1145"/>
                    <a:pt x="2478" y="1170"/>
                    <a:pt x="2478" y="1170"/>
                  </a:cubicBezTo>
                  <a:lnTo>
                    <a:pt x="2498" y="1170"/>
                  </a:lnTo>
                  <a:cubicBezTo>
                    <a:pt x="2498" y="1191"/>
                    <a:pt x="2519" y="1191"/>
                    <a:pt x="2544" y="1211"/>
                  </a:cubicBezTo>
                  <a:cubicBezTo>
                    <a:pt x="2564" y="1211"/>
                    <a:pt x="2585" y="1231"/>
                    <a:pt x="2605" y="1231"/>
                  </a:cubicBezTo>
                  <a:cubicBezTo>
                    <a:pt x="2605" y="1252"/>
                    <a:pt x="2625" y="1252"/>
                    <a:pt x="2646" y="1272"/>
                  </a:cubicBezTo>
                  <a:lnTo>
                    <a:pt x="2712" y="1272"/>
                  </a:lnTo>
                  <a:lnTo>
                    <a:pt x="2712" y="1297"/>
                  </a:lnTo>
                  <a:lnTo>
                    <a:pt x="2819" y="1297"/>
                  </a:lnTo>
                  <a:lnTo>
                    <a:pt x="2819" y="1272"/>
                  </a:lnTo>
                  <a:lnTo>
                    <a:pt x="2839" y="1272"/>
                  </a:lnTo>
                  <a:lnTo>
                    <a:pt x="2859" y="1252"/>
                  </a:lnTo>
                  <a:lnTo>
                    <a:pt x="2880" y="1252"/>
                  </a:lnTo>
                  <a:cubicBezTo>
                    <a:pt x="2880" y="1231"/>
                    <a:pt x="2880" y="1231"/>
                    <a:pt x="2900" y="1211"/>
                  </a:cubicBezTo>
                  <a:lnTo>
                    <a:pt x="2925" y="1231"/>
                  </a:lnTo>
                  <a:lnTo>
                    <a:pt x="2925" y="1252"/>
                  </a:lnTo>
                  <a:cubicBezTo>
                    <a:pt x="2946" y="1252"/>
                    <a:pt x="2946" y="1272"/>
                    <a:pt x="2946" y="1272"/>
                  </a:cubicBezTo>
                  <a:cubicBezTo>
                    <a:pt x="2966" y="1297"/>
                    <a:pt x="3007" y="1318"/>
                    <a:pt x="3027" y="1338"/>
                  </a:cubicBezTo>
                  <a:cubicBezTo>
                    <a:pt x="3027" y="1338"/>
                    <a:pt x="3053" y="1358"/>
                    <a:pt x="3073" y="1358"/>
                  </a:cubicBezTo>
                  <a:lnTo>
                    <a:pt x="3200" y="1358"/>
                  </a:lnTo>
                  <a:cubicBezTo>
                    <a:pt x="3220" y="1358"/>
                    <a:pt x="3241" y="1338"/>
                    <a:pt x="3241" y="1338"/>
                  </a:cubicBezTo>
                  <a:lnTo>
                    <a:pt x="3261" y="1338"/>
                  </a:lnTo>
                  <a:lnTo>
                    <a:pt x="3261" y="1358"/>
                  </a:lnTo>
                  <a:lnTo>
                    <a:pt x="3307" y="1358"/>
                  </a:lnTo>
                  <a:lnTo>
                    <a:pt x="3327" y="1379"/>
                  </a:lnTo>
                  <a:cubicBezTo>
                    <a:pt x="3348" y="1379"/>
                    <a:pt x="3348" y="1379"/>
                    <a:pt x="3368" y="1399"/>
                  </a:cubicBezTo>
                  <a:cubicBezTo>
                    <a:pt x="3388" y="1399"/>
                    <a:pt x="3409" y="1424"/>
                    <a:pt x="3434" y="1424"/>
                  </a:cubicBezTo>
                  <a:lnTo>
                    <a:pt x="3454" y="1424"/>
                  </a:lnTo>
                  <a:cubicBezTo>
                    <a:pt x="3454" y="1445"/>
                    <a:pt x="3475" y="1445"/>
                    <a:pt x="3495" y="1445"/>
                  </a:cubicBezTo>
                  <a:lnTo>
                    <a:pt x="3515" y="1445"/>
                  </a:lnTo>
                  <a:lnTo>
                    <a:pt x="3515" y="1424"/>
                  </a:lnTo>
                  <a:cubicBezTo>
                    <a:pt x="3536" y="1424"/>
                    <a:pt x="3536" y="1399"/>
                    <a:pt x="3536" y="1399"/>
                  </a:cubicBezTo>
                  <a:lnTo>
                    <a:pt x="3536" y="1379"/>
                  </a:lnTo>
                  <a:lnTo>
                    <a:pt x="3582" y="1379"/>
                  </a:lnTo>
                  <a:lnTo>
                    <a:pt x="3582" y="1358"/>
                  </a:lnTo>
                  <a:lnTo>
                    <a:pt x="3602" y="1358"/>
                  </a:lnTo>
                  <a:cubicBezTo>
                    <a:pt x="3602" y="1379"/>
                    <a:pt x="3622" y="1399"/>
                    <a:pt x="3622" y="1399"/>
                  </a:cubicBezTo>
                  <a:lnTo>
                    <a:pt x="3622" y="1424"/>
                  </a:lnTo>
                  <a:cubicBezTo>
                    <a:pt x="3643" y="1424"/>
                    <a:pt x="3643" y="1445"/>
                    <a:pt x="3643" y="1445"/>
                  </a:cubicBezTo>
                  <a:lnTo>
                    <a:pt x="3663" y="1465"/>
                  </a:lnTo>
                  <a:lnTo>
                    <a:pt x="3688" y="1506"/>
                  </a:lnTo>
                  <a:lnTo>
                    <a:pt x="3709" y="1526"/>
                  </a:lnTo>
                  <a:cubicBezTo>
                    <a:pt x="3729" y="1552"/>
                    <a:pt x="3729" y="1552"/>
                    <a:pt x="3749" y="1572"/>
                  </a:cubicBezTo>
                  <a:cubicBezTo>
                    <a:pt x="3749" y="1572"/>
                    <a:pt x="3770" y="1592"/>
                    <a:pt x="3790" y="1592"/>
                  </a:cubicBezTo>
                  <a:cubicBezTo>
                    <a:pt x="3790" y="1613"/>
                    <a:pt x="3816" y="1613"/>
                    <a:pt x="3836" y="1633"/>
                  </a:cubicBezTo>
                  <a:lnTo>
                    <a:pt x="3877" y="1633"/>
                  </a:lnTo>
                  <a:cubicBezTo>
                    <a:pt x="3877" y="1653"/>
                    <a:pt x="3897" y="1653"/>
                    <a:pt x="3897" y="1653"/>
                  </a:cubicBezTo>
                  <a:lnTo>
                    <a:pt x="3917" y="1633"/>
                  </a:lnTo>
                  <a:lnTo>
                    <a:pt x="3943" y="1633"/>
                  </a:lnTo>
                  <a:lnTo>
                    <a:pt x="3943" y="1613"/>
                  </a:lnTo>
                  <a:cubicBezTo>
                    <a:pt x="3963" y="1613"/>
                    <a:pt x="3963" y="1592"/>
                    <a:pt x="3963" y="1592"/>
                  </a:cubicBezTo>
                  <a:lnTo>
                    <a:pt x="3963" y="1572"/>
                  </a:lnTo>
                  <a:cubicBezTo>
                    <a:pt x="3943" y="1552"/>
                    <a:pt x="3943" y="1526"/>
                    <a:pt x="3943" y="1506"/>
                  </a:cubicBezTo>
                  <a:cubicBezTo>
                    <a:pt x="3917" y="1486"/>
                    <a:pt x="3917" y="1486"/>
                    <a:pt x="3917" y="1465"/>
                  </a:cubicBezTo>
                  <a:lnTo>
                    <a:pt x="3897" y="1445"/>
                  </a:lnTo>
                  <a:cubicBezTo>
                    <a:pt x="3917" y="1445"/>
                    <a:pt x="3917" y="1445"/>
                    <a:pt x="3943" y="1465"/>
                  </a:cubicBezTo>
                  <a:cubicBezTo>
                    <a:pt x="3963" y="1465"/>
                    <a:pt x="3983" y="1465"/>
                    <a:pt x="3983" y="1486"/>
                  </a:cubicBezTo>
                  <a:lnTo>
                    <a:pt x="4024" y="1486"/>
                  </a:lnTo>
                  <a:lnTo>
                    <a:pt x="4045" y="1506"/>
                  </a:lnTo>
                  <a:lnTo>
                    <a:pt x="4070" y="1506"/>
                  </a:lnTo>
                  <a:lnTo>
                    <a:pt x="4111" y="1526"/>
                  </a:lnTo>
                  <a:lnTo>
                    <a:pt x="4238" y="1526"/>
                  </a:lnTo>
                  <a:lnTo>
                    <a:pt x="4258" y="1506"/>
                  </a:lnTo>
                  <a:lnTo>
                    <a:pt x="4258" y="1486"/>
                  </a:lnTo>
                  <a:lnTo>
                    <a:pt x="4258" y="1465"/>
                  </a:lnTo>
                  <a:lnTo>
                    <a:pt x="4258" y="1445"/>
                  </a:lnTo>
                  <a:cubicBezTo>
                    <a:pt x="4258" y="1445"/>
                    <a:pt x="4258" y="1424"/>
                    <a:pt x="4238" y="1424"/>
                  </a:cubicBezTo>
                  <a:lnTo>
                    <a:pt x="4238" y="1399"/>
                  </a:lnTo>
                  <a:cubicBezTo>
                    <a:pt x="4217" y="1379"/>
                    <a:pt x="4197" y="1358"/>
                    <a:pt x="4197" y="1338"/>
                  </a:cubicBezTo>
                  <a:lnTo>
                    <a:pt x="4172" y="1338"/>
                  </a:lnTo>
                  <a:lnTo>
                    <a:pt x="4172" y="1318"/>
                  </a:lnTo>
                  <a:lnTo>
                    <a:pt x="4151" y="1297"/>
                  </a:lnTo>
                  <a:lnTo>
                    <a:pt x="4131" y="1297"/>
                  </a:lnTo>
                  <a:cubicBezTo>
                    <a:pt x="4131" y="1297"/>
                    <a:pt x="4131" y="1272"/>
                    <a:pt x="4111" y="1272"/>
                  </a:cubicBezTo>
                  <a:lnTo>
                    <a:pt x="4090" y="1252"/>
                  </a:lnTo>
                  <a:lnTo>
                    <a:pt x="4070" y="1231"/>
                  </a:lnTo>
                  <a:lnTo>
                    <a:pt x="4045" y="1211"/>
                  </a:lnTo>
                  <a:lnTo>
                    <a:pt x="4024" y="1211"/>
                  </a:lnTo>
                  <a:lnTo>
                    <a:pt x="4024" y="1191"/>
                  </a:lnTo>
                  <a:cubicBezTo>
                    <a:pt x="4004" y="1191"/>
                    <a:pt x="3983" y="1191"/>
                    <a:pt x="3983" y="1170"/>
                  </a:cubicBezTo>
                  <a:lnTo>
                    <a:pt x="3963" y="1170"/>
                  </a:lnTo>
                  <a:lnTo>
                    <a:pt x="3943" y="1145"/>
                  </a:lnTo>
                  <a:lnTo>
                    <a:pt x="3917" y="1145"/>
                  </a:lnTo>
                  <a:lnTo>
                    <a:pt x="3917" y="1124"/>
                  </a:lnTo>
                  <a:cubicBezTo>
                    <a:pt x="3897" y="1124"/>
                    <a:pt x="3897" y="1124"/>
                    <a:pt x="3877" y="1104"/>
                  </a:cubicBezTo>
                  <a:lnTo>
                    <a:pt x="3836" y="1104"/>
                  </a:lnTo>
                  <a:lnTo>
                    <a:pt x="3816" y="1084"/>
                  </a:lnTo>
                  <a:lnTo>
                    <a:pt x="3790" y="1084"/>
                  </a:lnTo>
                  <a:lnTo>
                    <a:pt x="3770" y="1063"/>
                  </a:lnTo>
                  <a:lnTo>
                    <a:pt x="3749" y="1063"/>
                  </a:lnTo>
                  <a:lnTo>
                    <a:pt x="3729" y="1043"/>
                  </a:lnTo>
                  <a:lnTo>
                    <a:pt x="3688" y="1043"/>
                  </a:lnTo>
                  <a:lnTo>
                    <a:pt x="3643" y="1018"/>
                  </a:lnTo>
                  <a:lnTo>
                    <a:pt x="3622" y="1018"/>
                  </a:lnTo>
                  <a:lnTo>
                    <a:pt x="3602" y="997"/>
                  </a:lnTo>
                  <a:lnTo>
                    <a:pt x="3582" y="997"/>
                  </a:lnTo>
                  <a:cubicBezTo>
                    <a:pt x="3561" y="997"/>
                    <a:pt x="3536" y="997"/>
                    <a:pt x="3536" y="977"/>
                  </a:cubicBezTo>
                  <a:lnTo>
                    <a:pt x="3475" y="977"/>
                  </a:lnTo>
                  <a:lnTo>
                    <a:pt x="3454" y="957"/>
                  </a:lnTo>
                  <a:lnTo>
                    <a:pt x="3434" y="957"/>
                  </a:lnTo>
                  <a:cubicBezTo>
                    <a:pt x="3409" y="957"/>
                    <a:pt x="3368" y="936"/>
                    <a:pt x="3327" y="936"/>
                  </a:cubicBezTo>
                  <a:lnTo>
                    <a:pt x="3282" y="916"/>
                  </a:lnTo>
                  <a:lnTo>
                    <a:pt x="3220" y="916"/>
                  </a:lnTo>
                  <a:lnTo>
                    <a:pt x="3200" y="890"/>
                  </a:lnTo>
                  <a:lnTo>
                    <a:pt x="3093" y="890"/>
                  </a:lnTo>
                  <a:lnTo>
                    <a:pt x="3073" y="870"/>
                  </a:lnTo>
                  <a:lnTo>
                    <a:pt x="2605" y="870"/>
                  </a:lnTo>
                  <a:cubicBezTo>
                    <a:pt x="2585" y="870"/>
                    <a:pt x="2544" y="890"/>
                    <a:pt x="2498" y="890"/>
                  </a:cubicBezTo>
                  <a:cubicBezTo>
                    <a:pt x="2457" y="916"/>
                    <a:pt x="2391" y="916"/>
                    <a:pt x="2330" y="936"/>
                  </a:cubicBezTo>
                  <a:lnTo>
                    <a:pt x="2310" y="957"/>
                  </a:lnTo>
                  <a:lnTo>
                    <a:pt x="2290" y="957"/>
                  </a:lnTo>
                  <a:cubicBezTo>
                    <a:pt x="2290" y="936"/>
                    <a:pt x="2310" y="916"/>
                    <a:pt x="2330" y="916"/>
                  </a:cubicBezTo>
                  <a:cubicBezTo>
                    <a:pt x="2351" y="916"/>
                    <a:pt x="2351" y="890"/>
                    <a:pt x="2371" y="890"/>
                  </a:cubicBezTo>
                  <a:cubicBezTo>
                    <a:pt x="2391" y="890"/>
                    <a:pt x="2391" y="890"/>
                    <a:pt x="2417" y="870"/>
                  </a:cubicBezTo>
                  <a:lnTo>
                    <a:pt x="2457" y="870"/>
                  </a:lnTo>
                  <a:cubicBezTo>
                    <a:pt x="2478" y="870"/>
                    <a:pt x="2498" y="850"/>
                    <a:pt x="2519" y="850"/>
                  </a:cubicBezTo>
                  <a:lnTo>
                    <a:pt x="2544" y="850"/>
                  </a:lnTo>
                  <a:cubicBezTo>
                    <a:pt x="2564" y="850"/>
                    <a:pt x="2564" y="850"/>
                    <a:pt x="2585" y="829"/>
                  </a:cubicBezTo>
                  <a:lnTo>
                    <a:pt x="2625" y="829"/>
                  </a:lnTo>
                  <a:lnTo>
                    <a:pt x="2646" y="809"/>
                  </a:lnTo>
                  <a:lnTo>
                    <a:pt x="2646" y="789"/>
                  </a:lnTo>
                  <a:lnTo>
                    <a:pt x="2646" y="763"/>
                  </a:lnTo>
                  <a:lnTo>
                    <a:pt x="2880" y="763"/>
                  </a:lnTo>
                  <a:cubicBezTo>
                    <a:pt x="2925" y="763"/>
                    <a:pt x="2966" y="763"/>
                    <a:pt x="3007" y="789"/>
                  </a:cubicBezTo>
                  <a:lnTo>
                    <a:pt x="3114" y="789"/>
                  </a:lnTo>
                  <a:lnTo>
                    <a:pt x="3134" y="763"/>
                  </a:lnTo>
                  <a:lnTo>
                    <a:pt x="3220" y="763"/>
                  </a:lnTo>
                  <a:lnTo>
                    <a:pt x="3220" y="743"/>
                  </a:lnTo>
                  <a:lnTo>
                    <a:pt x="3220" y="723"/>
                  </a:lnTo>
                  <a:lnTo>
                    <a:pt x="3220" y="702"/>
                  </a:lnTo>
                  <a:cubicBezTo>
                    <a:pt x="3200" y="702"/>
                    <a:pt x="3200" y="702"/>
                    <a:pt x="3180" y="682"/>
                  </a:cubicBezTo>
                  <a:cubicBezTo>
                    <a:pt x="3154" y="682"/>
                    <a:pt x="3154" y="682"/>
                    <a:pt x="3154" y="662"/>
                  </a:cubicBezTo>
                  <a:lnTo>
                    <a:pt x="3093" y="662"/>
                  </a:lnTo>
                  <a:lnTo>
                    <a:pt x="3093" y="636"/>
                  </a:lnTo>
                  <a:lnTo>
                    <a:pt x="3027" y="636"/>
                  </a:lnTo>
                  <a:lnTo>
                    <a:pt x="3007" y="616"/>
                  </a:lnTo>
                  <a:lnTo>
                    <a:pt x="2966" y="616"/>
                  </a:lnTo>
                  <a:cubicBezTo>
                    <a:pt x="2946" y="616"/>
                    <a:pt x="2946" y="616"/>
                    <a:pt x="2925" y="595"/>
                  </a:cubicBezTo>
                  <a:lnTo>
                    <a:pt x="2732" y="595"/>
                  </a:lnTo>
                  <a:cubicBezTo>
                    <a:pt x="2691" y="616"/>
                    <a:pt x="2625" y="616"/>
                    <a:pt x="2564" y="636"/>
                  </a:cubicBezTo>
                  <a:cubicBezTo>
                    <a:pt x="2544" y="662"/>
                    <a:pt x="2519" y="662"/>
                    <a:pt x="2498" y="682"/>
                  </a:cubicBezTo>
                  <a:cubicBezTo>
                    <a:pt x="2457" y="682"/>
                    <a:pt x="2437" y="702"/>
                    <a:pt x="2417" y="723"/>
                  </a:cubicBezTo>
                  <a:cubicBezTo>
                    <a:pt x="2371" y="763"/>
                    <a:pt x="2330" y="789"/>
                    <a:pt x="2290" y="829"/>
                  </a:cubicBezTo>
                  <a:cubicBezTo>
                    <a:pt x="2290" y="850"/>
                    <a:pt x="2264" y="850"/>
                    <a:pt x="2264" y="870"/>
                  </a:cubicBezTo>
                  <a:lnTo>
                    <a:pt x="2244" y="870"/>
                  </a:lnTo>
                  <a:cubicBezTo>
                    <a:pt x="2244" y="870"/>
                    <a:pt x="2244" y="890"/>
                    <a:pt x="2223" y="890"/>
                  </a:cubicBezTo>
                  <a:lnTo>
                    <a:pt x="2223" y="870"/>
                  </a:lnTo>
                  <a:lnTo>
                    <a:pt x="2203" y="850"/>
                  </a:lnTo>
                  <a:lnTo>
                    <a:pt x="2203" y="829"/>
                  </a:lnTo>
                  <a:lnTo>
                    <a:pt x="2203" y="789"/>
                  </a:lnTo>
                  <a:cubicBezTo>
                    <a:pt x="2203" y="743"/>
                    <a:pt x="2183" y="723"/>
                    <a:pt x="2183" y="702"/>
                  </a:cubicBezTo>
                  <a:cubicBezTo>
                    <a:pt x="2162" y="682"/>
                    <a:pt x="2162" y="662"/>
                    <a:pt x="2137" y="636"/>
                  </a:cubicBezTo>
                  <a:lnTo>
                    <a:pt x="2137" y="595"/>
                  </a:lnTo>
                  <a:lnTo>
                    <a:pt x="2117" y="555"/>
                  </a:lnTo>
                  <a:cubicBezTo>
                    <a:pt x="2096" y="534"/>
                    <a:pt x="2096" y="509"/>
                    <a:pt x="2076" y="489"/>
                  </a:cubicBezTo>
                  <a:cubicBezTo>
                    <a:pt x="2056" y="468"/>
                    <a:pt x="2056" y="448"/>
                    <a:pt x="2035" y="428"/>
                  </a:cubicBezTo>
                  <a:cubicBezTo>
                    <a:pt x="2010" y="407"/>
                    <a:pt x="2010" y="382"/>
                    <a:pt x="1989" y="361"/>
                  </a:cubicBezTo>
                  <a:lnTo>
                    <a:pt x="1969" y="341"/>
                  </a:lnTo>
                  <a:lnTo>
                    <a:pt x="1949" y="321"/>
                  </a:lnTo>
                  <a:lnTo>
                    <a:pt x="1928" y="300"/>
                  </a:lnTo>
                  <a:lnTo>
                    <a:pt x="1908" y="300"/>
                  </a:lnTo>
                  <a:cubicBezTo>
                    <a:pt x="1908" y="280"/>
                    <a:pt x="1883" y="255"/>
                    <a:pt x="1862" y="234"/>
                  </a:cubicBezTo>
                  <a:lnTo>
                    <a:pt x="1842" y="234"/>
                  </a:lnTo>
                  <a:lnTo>
                    <a:pt x="1842" y="214"/>
                  </a:lnTo>
                  <a:lnTo>
                    <a:pt x="1822" y="214"/>
                  </a:lnTo>
                  <a:cubicBezTo>
                    <a:pt x="1801" y="194"/>
                    <a:pt x="1801" y="173"/>
                    <a:pt x="1781" y="173"/>
                  </a:cubicBezTo>
                  <a:lnTo>
                    <a:pt x="1756" y="173"/>
                  </a:lnTo>
                  <a:lnTo>
                    <a:pt x="1735" y="153"/>
                  </a:lnTo>
                  <a:lnTo>
                    <a:pt x="1715" y="127"/>
                  </a:lnTo>
                  <a:lnTo>
                    <a:pt x="1694" y="127"/>
                  </a:lnTo>
                  <a:lnTo>
                    <a:pt x="1694" y="107"/>
                  </a:lnTo>
                  <a:lnTo>
                    <a:pt x="1654" y="107"/>
                  </a:lnTo>
                  <a:cubicBezTo>
                    <a:pt x="1654" y="87"/>
                    <a:pt x="1628" y="87"/>
                    <a:pt x="1628" y="87"/>
                  </a:cubicBezTo>
                  <a:cubicBezTo>
                    <a:pt x="1608" y="87"/>
                    <a:pt x="1588" y="66"/>
                    <a:pt x="1567" y="66"/>
                  </a:cubicBezTo>
                  <a:cubicBezTo>
                    <a:pt x="1547" y="46"/>
                    <a:pt x="1501" y="46"/>
                    <a:pt x="1481" y="46"/>
                  </a:cubicBezTo>
                  <a:cubicBezTo>
                    <a:pt x="1440" y="26"/>
                    <a:pt x="1420" y="26"/>
                    <a:pt x="1399" y="26"/>
                  </a:cubicBezTo>
                  <a:cubicBezTo>
                    <a:pt x="1333" y="0"/>
                    <a:pt x="1293" y="0"/>
                    <a:pt x="1247"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0"/>
            <p:cNvSpPr/>
            <p:nvPr/>
          </p:nvSpPr>
          <p:spPr>
            <a:xfrm>
              <a:off x="2635482" y="3419011"/>
              <a:ext cx="60961" cy="111208"/>
            </a:xfrm>
            <a:custGeom>
              <a:rect b="b" l="l" r="r" t="t"/>
              <a:pathLst>
                <a:path extrusionOk="0" h="1505" w="825">
                  <a:moveTo>
                    <a:pt x="0" y="0"/>
                  </a:moveTo>
                  <a:cubicBezTo>
                    <a:pt x="20" y="41"/>
                    <a:pt x="61" y="66"/>
                    <a:pt x="87" y="107"/>
                  </a:cubicBezTo>
                  <a:cubicBezTo>
                    <a:pt x="87" y="127"/>
                    <a:pt x="107" y="148"/>
                    <a:pt x="127" y="148"/>
                  </a:cubicBezTo>
                  <a:cubicBezTo>
                    <a:pt x="148" y="193"/>
                    <a:pt x="168" y="254"/>
                    <a:pt x="214" y="295"/>
                  </a:cubicBezTo>
                  <a:lnTo>
                    <a:pt x="188" y="275"/>
                  </a:lnTo>
                  <a:lnTo>
                    <a:pt x="188" y="275"/>
                  </a:lnTo>
                  <a:cubicBezTo>
                    <a:pt x="214" y="295"/>
                    <a:pt x="214" y="321"/>
                    <a:pt x="234" y="341"/>
                  </a:cubicBezTo>
                  <a:cubicBezTo>
                    <a:pt x="234" y="361"/>
                    <a:pt x="254" y="361"/>
                    <a:pt x="254" y="382"/>
                  </a:cubicBezTo>
                  <a:cubicBezTo>
                    <a:pt x="275" y="402"/>
                    <a:pt x="275" y="422"/>
                    <a:pt x="295" y="448"/>
                  </a:cubicBezTo>
                  <a:cubicBezTo>
                    <a:pt x="295" y="448"/>
                    <a:pt x="316" y="468"/>
                    <a:pt x="316" y="488"/>
                  </a:cubicBezTo>
                  <a:cubicBezTo>
                    <a:pt x="341" y="509"/>
                    <a:pt x="361" y="549"/>
                    <a:pt x="382" y="575"/>
                  </a:cubicBezTo>
                  <a:cubicBezTo>
                    <a:pt x="382" y="595"/>
                    <a:pt x="402" y="616"/>
                    <a:pt x="402" y="636"/>
                  </a:cubicBezTo>
                  <a:cubicBezTo>
                    <a:pt x="422" y="636"/>
                    <a:pt x="422" y="656"/>
                    <a:pt x="422" y="677"/>
                  </a:cubicBezTo>
                  <a:cubicBezTo>
                    <a:pt x="443" y="702"/>
                    <a:pt x="443" y="722"/>
                    <a:pt x="468" y="722"/>
                  </a:cubicBezTo>
                  <a:cubicBezTo>
                    <a:pt x="468" y="743"/>
                    <a:pt x="468" y="763"/>
                    <a:pt x="488" y="783"/>
                  </a:cubicBezTo>
                  <a:cubicBezTo>
                    <a:pt x="509" y="829"/>
                    <a:pt x="529" y="850"/>
                    <a:pt x="549" y="890"/>
                  </a:cubicBezTo>
                  <a:cubicBezTo>
                    <a:pt x="549" y="890"/>
                    <a:pt x="570" y="911"/>
                    <a:pt x="570" y="931"/>
                  </a:cubicBezTo>
                  <a:lnTo>
                    <a:pt x="595" y="956"/>
                  </a:lnTo>
                  <a:cubicBezTo>
                    <a:pt x="595" y="977"/>
                    <a:pt x="616" y="1017"/>
                    <a:pt x="616" y="1038"/>
                  </a:cubicBezTo>
                  <a:cubicBezTo>
                    <a:pt x="636" y="1038"/>
                    <a:pt x="636" y="1058"/>
                    <a:pt x="636" y="1058"/>
                  </a:cubicBezTo>
                  <a:cubicBezTo>
                    <a:pt x="636" y="1083"/>
                    <a:pt x="656" y="1083"/>
                    <a:pt x="656" y="1083"/>
                  </a:cubicBezTo>
                  <a:cubicBezTo>
                    <a:pt x="656" y="1104"/>
                    <a:pt x="677" y="1124"/>
                    <a:pt x="677" y="1145"/>
                  </a:cubicBezTo>
                  <a:lnTo>
                    <a:pt x="697" y="1165"/>
                  </a:lnTo>
                  <a:lnTo>
                    <a:pt x="697" y="1185"/>
                  </a:lnTo>
                  <a:cubicBezTo>
                    <a:pt x="722" y="1211"/>
                    <a:pt x="722" y="1231"/>
                    <a:pt x="722" y="1251"/>
                  </a:cubicBezTo>
                  <a:cubicBezTo>
                    <a:pt x="743" y="1272"/>
                    <a:pt x="743" y="1312"/>
                    <a:pt x="763" y="1358"/>
                  </a:cubicBezTo>
                  <a:cubicBezTo>
                    <a:pt x="783" y="1379"/>
                    <a:pt x="804" y="1419"/>
                    <a:pt x="804" y="1465"/>
                  </a:cubicBezTo>
                  <a:cubicBezTo>
                    <a:pt x="804" y="1465"/>
                    <a:pt x="823" y="1485"/>
                    <a:pt x="824" y="1505"/>
                  </a:cubicBezTo>
                  <a:lnTo>
                    <a:pt x="824" y="1505"/>
                  </a:lnTo>
                  <a:cubicBezTo>
                    <a:pt x="823" y="1485"/>
                    <a:pt x="804" y="1465"/>
                    <a:pt x="804" y="1440"/>
                  </a:cubicBezTo>
                  <a:cubicBezTo>
                    <a:pt x="804" y="1399"/>
                    <a:pt x="783" y="1379"/>
                    <a:pt x="783" y="1358"/>
                  </a:cubicBezTo>
                  <a:cubicBezTo>
                    <a:pt x="763" y="1292"/>
                    <a:pt x="743" y="1211"/>
                    <a:pt x="722" y="1145"/>
                  </a:cubicBezTo>
                  <a:lnTo>
                    <a:pt x="722" y="1124"/>
                  </a:lnTo>
                  <a:lnTo>
                    <a:pt x="697" y="1104"/>
                  </a:lnTo>
                  <a:cubicBezTo>
                    <a:pt x="697" y="1083"/>
                    <a:pt x="697" y="1058"/>
                    <a:pt x="677" y="1038"/>
                  </a:cubicBezTo>
                  <a:cubicBezTo>
                    <a:pt x="677" y="1038"/>
                    <a:pt x="677" y="1017"/>
                    <a:pt x="656" y="997"/>
                  </a:cubicBezTo>
                  <a:lnTo>
                    <a:pt x="656" y="956"/>
                  </a:lnTo>
                  <a:cubicBezTo>
                    <a:pt x="636" y="931"/>
                    <a:pt x="636" y="911"/>
                    <a:pt x="616" y="890"/>
                  </a:cubicBezTo>
                  <a:cubicBezTo>
                    <a:pt x="616" y="870"/>
                    <a:pt x="616" y="850"/>
                    <a:pt x="595" y="850"/>
                  </a:cubicBezTo>
                  <a:cubicBezTo>
                    <a:pt x="570" y="804"/>
                    <a:pt x="570" y="763"/>
                    <a:pt x="549" y="743"/>
                  </a:cubicBezTo>
                  <a:cubicBezTo>
                    <a:pt x="529" y="722"/>
                    <a:pt x="529" y="702"/>
                    <a:pt x="529" y="677"/>
                  </a:cubicBezTo>
                  <a:cubicBezTo>
                    <a:pt x="509" y="677"/>
                    <a:pt x="509" y="656"/>
                    <a:pt x="509" y="656"/>
                  </a:cubicBezTo>
                  <a:lnTo>
                    <a:pt x="488" y="636"/>
                  </a:lnTo>
                  <a:cubicBezTo>
                    <a:pt x="488" y="616"/>
                    <a:pt x="468" y="595"/>
                    <a:pt x="468" y="575"/>
                  </a:cubicBezTo>
                  <a:cubicBezTo>
                    <a:pt x="443" y="549"/>
                    <a:pt x="443" y="549"/>
                    <a:pt x="422" y="529"/>
                  </a:cubicBezTo>
                  <a:cubicBezTo>
                    <a:pt x="402" y="468"/>
                    <a:pt x="361" y="422"/>
                    <a:pt x="341" y="382"/>
                  </a:cubicBezTo>
                  <a:cubicBezTo>
                    <a:pt x="295" y="320"/>
                    <a:pt x="234" y="254"/>
                    <a:pt x="188" y="193"/>
                  </a:cubicBezTo>
                  <a:cubicBezTo>
                    <a:pt x="188" y="193"/>
                    <a:pt x="168" y="168"/>
                    <a:pt x="148" y="148"/>
                  </a:cubicBezTo>
                  <a:cubicBezTo>
                    <a:pt x="148" y="127"/>
                    <a:pt x="127" y="127"/>
                    <a:pt x="107" y="107"/>
                  </a:cubicBezTo>
                  <a:lnTo>
                    <a:pt x="107" y="87"/>
                  </a:lnTo>
                  <a:cubicBezTo>
                    <a:pt x="87" y="87"/>
                    <a:pt x="87" y="66"/>
                    <a:pt x="61" y="66"/>
                  </a:cubicBezTo>
                  <a:cubicBezTo>
                    <a:pt x="41" y="41"/>
                    <a:pt x="20" y="20"/>
                    <a:pt x="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0"/>
            <p:cNvSpPr/>
            <p:nvPr/>
          </p:nvSpPr>
          <p:spPr>
            <a:xfrm>
              <a:off x="2657280" y="3406597"/>
              <a:ext cx="112834" cy="28227"/>
            </a:xfrm>
            <a:custGeom>
              <a:rect b="b" l="l" r="r" t="t"/>
              <a:pathLst>
                <a:path extrusionOk="0" h="382" w="1527">
                  <a:moveTo>
                    <a:pt x="275" y="0"/>
                  </a:moveTo>
                  <a:cubicBezTo>
                    <a:pt x="234" y="21"/>
                    <a:pt x="214" y="21"/>
                    <a:pt x="173" y="21"/>
                  </a:cubicBezTo>
                  <a:lnTo>
                    <a:pt x="107" y="21"/>
                  </a:lnTo>
                  <a:cubicBezTo>
                    <a:pt x="66" y="41"/>
                    <a:pt x="46" y="41"/>
                    <a:pt x="0" y="41"/>
                  </a:cubicBezTo>
                  <a:lnTo>
                    <a:pt x="275" y="41"/>
                  </a:lnTo>
                  <a:cubicBezTo>
                    <a:pt x="321" y="41"/>
                    <a:pt x="341" y="41"/>
                    <a:pt x="361" y="61"/>
                  </a:cubicBezTo>
                  <a:lnTo>
                    <a:pt x="509" y="61"/>
                  </a:lnTo>
                  <a:cubicBezTo>
                    <a:pt x="529" y="61"/>
                    <a:pt x="555" y="82"/>
                    <a:pt x="575" y="82"/>
                  </a:cubicBezTo>
                  <a:lnTo>
                    <a:pt x="656" y="82"/>
                  </a:lnTo>
                  <a:cubicBezTo>
                    <a:pt x="682" y="107"/>
                    <a:pt x="702" y="107"/>
                    <a:pt x="743" y="107"/>
                  </a:cubicBezTo>
                  <a:cubicBezTo>
                    <a:pt x="763" y="107"/>
                    <a:pt x="784" y="127"/>
                    <a:pt x="809" y="127"/>
                  </a:cubicBezTo>
                  <a:cubicBezTo>
                    <a:pt x="850" y="127"/>
                    <a:pt x="870" y="127"/>
                    <a:pt x="890" y="148"/>
                  </a:cubicBezTo>
                  <a:cubicBezTo>
                    <a:pt x="911" y="148"/>
                    <a:pt x="936" y="148"/>
                    <a:pt x="977" y="168"/>
                  </a:cubicBezTo>
                  <a:cubicBezTo>
                    <a:pt x="997" y="168"/>
                    <a:pt x="1017" y="168"/>
                    <a:pt x="1038" y="188"/>
                  </a:cubicBezTo>
                  <a:cubicBezTo>
                    <a:pt x="1063" y="188"/>
                    <a:pt x="1084" y="188"/>
                    <a:pt x="1104" y="209"/>
                  </a:cubicBezTo>
                  <a:cubicBezTo>
                    <a:pt x="1145" y="209"/>
                    <a:pt x="1165" y="209"/>
                    <a:pt x="1190" y="234"/>
                  </a:cubicBezTo>
                  <a:lnTo>
                    <a:pt x="1211" y="234"/>
                  </a:lnTo>
                  <a:cubicBezTo>
                    <a:pt x="1231" y="255"/>
                    <a:pt x="1231" y="255"/>
                    <a:pt x="1251" y="255"/>
                  </a:cubicBezTo>
                  <a:cubicBezTo>
                    <a:pt x="1292" y="275"/>
                    <a:pt x="1338" y="295"/>
                    <a:pt x="1399" y="316"/>
                  </a:cubicBezTo>
                  <a:cubicBezTo>
                    <a:pt x="1419" y="316"/>
                    <a:pt x="1445" y="336"/>
                    <a:pt x="1465" y="336"/>
                  </a:cubicBezTo>
                  <a:cubicBezTo>
                    <a:pt x="1445" y="316"/>
                    <a:pt x="1399" y="295"/>
                    <a:pt x="1379" y="295"/>
                  </a:cubicBezTo>
                  <a:cubicBezTo>
                    <a:pt x="1338" y="255"/>
                    <a:pt x="1292" y="234"/>
                    <a:pt x="1251" y="209"/>
                  </a:cubicBezTo>
                  <a:cubicBezTo>
                    <a:pt x="1190" y="188"/>
                    <a:pt x="1145" y="168"/>
                    <a:pt x="1104" y="148"/>
                  </a:cubicBezTo>
                  <a:cubicBezTo>
                    <a:pt x="1038" y="127"/>
                    <a:pt x="997" y="107"/>
                    <a:pt x="956" y="82"/>
                  </a:cubicBezTo>
                  <a:cubicBezTo>
                    <a:pt x="911" y="82"/>
                    <a:pt x="850" y="61"/>
                    <a:pt x="809" y="41"/>
                  </a:cubicBezTo>
                  <a:lnTo>
                    <a:pt x="722" y="41"/>
                  </a:lnTo>
                  <a:cubicBezTo>
                    <a:pt x="702" y="41"/>
                    <a:pt x="682" y="21"/>
                    <a:pt x="656" y="21"/>
                  </a:cubicBezTo>
                  <a:lnTo>
                    <a:pt x="575" y="21"/>
                  </a:lnTo>
                  <a:cubicBezTo>
                    <a:pt x="555" y="21"/>
                    <a:pt x="509" y="0"/>
                    <a:pt x="488" y="0"/>
                  </a:cubicBezTo>
                  <a:close/>
                  <a:moveTo>
                    <a:pt x="1465" y="336"/>
                  </a:moveTo>
                  <a:cubicBezTo>
                    <a:pt x="1485" y="361"/>
                    <a:pt x="1506" y="361"/>
                    <a:pt x="1526" y="382"/>
                  </a:cubicBezTo>
                  <a:cubicBezTo>
                    <a:pt x="1506" y="361"/>
                    <a:pt x="1485" y="336"/>
                    <a:pt x="1465" y="336"/>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0"/>
            <p:cNvSpPr/>
            <p:nvPr/>
          </p:nvSpPr>
          <p:spPr>
            <a:xfrm>
              <a:off x="2644866" y="3382878"/>
              <a:ext cx="57932" cy="15887"/>
            </a:xfrm>
            <a:custGeom>
              <a:rect b="b" l="l" r="r" t="t"/>
              <a:pathLst>
                <a:path extrusionOk="0" h="215" w="784">
                  <a:moveTo>
                    <a:pt x="697" y="67"/>
                  </a:moveTo>
                  <a:cubicBezTo>
                    <a:pt x="743" y="87"/>
                    <a:pt x="763" y="87"/>
                    <a:pt x="784" y="108"/>
                  </a:cubicBezTo>
                  <a:cubicBezTo>
                    <a:pt x="763" y="87"/>
                    <a:pt x="743" y="67"/>
                    <a:pt x="697" y="67"/>
                  </a:cubicBezTo>
                  <a:close/>
                  <a:moveTo>
                    <a:pt x="422" y="1"/>
                  </a:moveTo>
                  <a:cubicBezTo>
                    <a:pt x="382" y="21"/>
                    <a:pt x="341" y="21"/>
                    <a:pt x="316" y="21"/>
                  </a:cubicBezTo>
                  <a:cubicBezTo>
                    <a:pt x="275" y="47"/>
                    <a:pt x="234" y="47"/>
                    <a:pt x="189" y="87"/>
                  </a:cubicBezTo>
                  <a:cubicBezTo>
                    <a:pt x="168" y="87"/>
                    <a:pt x="168" y="108"/>
                    <a:pt x="148" y="108"/>
                  </a:cubicBezTo>
                  <a:cubicBezTo>
                    <a:pt x="127" y="128"/>
                    <a:pt x="107" y="128"/>
                    <a:pt x="107" y="148"/>
                  </a:cubicBezTo>
                  <a:cubicBezTo>
                    <a:pt x="87" y="148"/>
                    <a:pt x="61" y="174"/>
                    <a:pt x="41" y="174"/>
                  </a:cubicBezTo>
                  <a:cubicBezTo>
                    <a:pt x="21" y="194"/>
                    <a:pt x="21" y="194"/>
                    <a:pt x="0" y="214"/>
                  </a:cubicBezTo>
                  <a:cubicBezTo>
                    <a:pt x="41" y="194"/>
                    <a:pt x="87" y="174"/>
                    <a:pt x="127" y="148"/>
                  </a:cubicBezTo>
                  <a:cubicBezTo>
                    <a:pt x="148" y="148"/>
                    <a:pt x="168" y="128"/>
                    <a:pt x="189" y="128"/>
                  </a:cubicBezTo>
                  <a:cubicBezTo>
                    <a:pt x="189" y="108"/>
                    <a:pt x="214" y="108"/>
                    <a:pt x="214" y="108"/>
                  </a:cubicBezTo>
                  <a:cubicBezTo>
                    <a:pt x="234" y="87"/>
                    <a:pt x="234" y="87"/>
                    <a:pt x="255" y="87"/>
                  </a:cubicBezTo>
                  <a:cubicBezTo>
                    <a:pt x="316" y="67"/>
                    <a:pt x="382" y="67"/>
                    <a:pt x="422" y="47"/>
                  </a:cubicBezTo>
                  <a:lnTo>
                    <a:pt x="489" y="47"/>
                  </a:lnTo>
                  <a:cubicBezTo>
                    <a:pt x="509" y="67"/>
                    <a:pt x="529" y="67"/>
                    <a:pt x="550" y="67"/>
                  </a:cubicBezTo>
                  <a:lnTo>
                    <a:pt x="697" y="67"/>
                  </a:lnTo>
                  <a:cubicBezTo>
                    <a:pt x="677" y="47"/>
                    <a:pt x="656" y="47"/>
                    <a:pt x="636" y="47"/>
                  </a:cubicBezTo>
                  <a:cubicBezTo>
                    <a:pt x="616" y="21"/>
                    <a:pt x="595" y="21"/>
                    <a:pt x="570" y="21"/>
                  </a:cubicBezTo>
                  <a:lnTo>
                    <a:pt x="489" y="21"/>
                  </a:lnTo>
                  <a:cubicBezTo>
                    <a:pt x="468" y="21"/>
                    <a:pt x="468" y="1"/>
                    <a:pt x="443"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0"/>
            <p:cNvSpPr/>
            <p:nvPr/>
          </p:nvSpPr>
          <p:spPr>
            <a:xfrm>
              <a:off x="2555383" y="3343789"/>
              <a:ext cx="75296" cy="58006"/>
            </a:xfrm>
            <a:custGeom>
              <a:rect b="b" l="l" r="r" t="t"/>
              <a:pathLst>
                <a:path extrusionOk="0" h="785" w="1019">
                  <a:moveTo>
                    <a:pt x="1" y="1"/>
                  </a:moveTo>
                  <a:cubicBezTo>
                    <a:pt x="46" y="1"/>
                    <a:pt x="67" y="21"/>
                    <a:pt x="107" y="21"/>
                  </a:cubicBezTo>
                  <a:cubicBezTo>
                    <a:pt x="128" y="21"/>
                    <a:pt x="153" y="41"/>
                    <a:pt x="174" y="41"/>
                  </a:cubicBezTo>
                  <a:cubicBezTo>
                    <a:pt x="214" y="41"/>
                    <a:pt x="235" y="67"/>
                    <a:pt x="255" y="67"/>
                  </a:cubicBezTo>
                  <a:cubicBezTo>
                    <a:pt x="280" y="87"/>
                    <a:pt x="301" y="87"/>
                    <a:pt x="341" y="87"/>
                  </a:cubicBezTo>
                  <a:cubicBezTo>
                    <a:pt x="341" y="108"/>
                    <a:pt x="362" y="108"/>
                    <a:pt x="362" y="108"/>
                  </a:cubicBezTo>
                  <a:cubicBezTo>
                    <a:pt x="382" y="108"/>
                    <a:pt x="382" y="128"/>
                    <a:pt x="408" y="128"/>
                  </a:cubicBezTo>
                  <a:cubicBezTo>
                    <a:pt x="428" y="148"/>
                    <a:pt x="448" y="148"/>
                    <a:pt x="469" y="169"/>
                  </a:cubicBezTo>
                  <a:cubicBezTo>
                    <a:pt x="489" y="169"/>
                    <a:pt x="489" y="194"/>
                    <a:pt x="509" y="194"/>
                  </a:cubicBezTo>
                  <a:cubicBezTo>
                    <a:pt x="535" y="194"/>
                    <a:pt x="535" y="214"/>
                    <a:pt x="555" y="214"/>
                  </a:cubicBezTo>
                  <a:cubicBezTo>
                    <a:pt x="575" y="235"/>
                    <a:pt x="575" y="235"/>
                    <a:pt x="596" y="255"/>
                  </a:cubicBezTo>
                  <a:cubicBezTo>
                    <a:pt x="616" y="255"/>
                    <a:pt x="616" y="255"/>
                    <a:pt x="637" y="275"/>
                  </a:cubicBezTo>
                  <a:lnTo>
                    <a:pt x="662" y="296"/>
                  </a:lnTo>
                  <a:cubicBezTo>
                    <a:pt x="682" y="321"/>
                    <a:pt x="703" y="321"/>
                    <a:pt x="723" y="342"/>
                  </a:cubicBezTo>
                  <a:cubicBezTo>
                    <a:pt x="764" y="382"/>
                    <a:pt x="789" y="423"/>
                    <a:pt x="830" y="469"/>
                  </a:cubicBezTo>
                  <a:cubicBezTo>
                    <a:pt x="850" y="489"/>
                    <a:pt x="850" y="509"/>
                    <a:pt x="870" y="530"/>
                  </a:cubicBezTo>
                  <a:cubicBezTo>
                    <a:pt x="891" y="530"/>
                    <a:pt x="891" y="550"/>
                    <a:pt x="916" y="576"/>
                  </a:cubicBezTo>
                  <a:cubicBezTo>
                    <a:pt x="916" y="576"/>
                    <a:pt x="916" y="596"/>
                    <a:pt x="937" y="596"/>
                  </a:cubicBezTo>
                  <a:lnTo>
                    <a:pt x="937" y="616"/>
                  </a:lnTo>
                  <a:cubicBezTo>
                    <a:pt x="957" y="637"/>
                    <a:pt x="957" y="657"/>
                    <a:pt x="977" y="677"/>
                  </a:cubicBezTo>
                  <a:cubicBezTo>
                    <a:pt x="977" y="657"/>
                    <a:pt x="977" y="637"/>
                    <a:pt x="957" y="616"/>
                  </a:cubicBezTo>
                  <a:lnTo>
                    <a:pt x="957" y="596"/>
                  </a:lnTo>
                  <a:cubicBezTo>
                    <a:pt x="957" y="576"/>
                    <a:pt x="957" y="576"/>
                    <a:pt x="937" y="550"/>
                  </a:cubicBezTo>
                  <a:lnTo>
                    <a:pt x="937" y="530"/>
                  </a:lnTo>
                  <a:lnTo>
                    <a:pt x="916" y="509"/>
                  </a:lnTo>
                  <a:cubicBezTo>
                    <a:pt x="891" y="489"/>
                    <a:pt x="891" y="469"/>
                    <a:pt x="870" y="448"/>
                  </a:cubicBezTo>
                  <a:cubicBezTo>
                    <a:pt x="850" y="423"/>
                    <a:pt x="850" y="403"/>
                    <a:pt x="830" y="403"/>
                  </a:cubicBezTo>
                  <a:cubicBezTo>
                    <a:pt x="809" y="382"/>
                    <a:pt x="789" y="342"/>
                    <a:pt x="789" y="321"/>
                  </a:cubicBezTo>
                  <a:cubicBezTo>
                    <a:pt x="743" y="296"/>
                    <a:pt x="723" y="275"/>
                    <a:pt x="682" y="255"/>
                  </a:cubicBezTo>
                  <a:cubicBezTo>
                    <a:pt x="682" y="235"/>
                    <a:pt x="662" y="214"/>
                    <a:pt x="637" y="214"/>
                  </a:cubicBezTo>
                  <a:cubicBezTo>
                    <a:pt x="616" y="194"/>
                    <a:pt x="596" y="194"/>
                    <a:pt x="575" y="169"/>
                  </a:cubicBezTo>
                  <a:cubicBezTo>
                    <a:pt x="555" y="169"/>
                    <a:pt x="555" y="148"/>
                    <a:pt x="535" y="148"/>
                  </a:cubicBezTo>
                  <a:cubicBezTo>
                    <a:pt x="489" y="128"/>
                    <a:pt x="448" y="108"/>
                    <a:pt x="408" y="87"/>
                  </a:cubicBezTo>
                  <a:cubicBezTo>
                    <a:pt x="408" y="87"/>
                    <a:pt x="382" y="67"/>
                    <a:pt x="362" y="67"/>
                  </a:cubicBezTo>
                  <a:lnTo>
                    <a:pt x="341" y="67"/>
                  </a:lnTo>
                  <a:cubicBezTo>
                    <a:pt x="321" y="41"/>
                    <a:pt x="301" y="41"/>
                    <a:pt x="280" y="41"/>
                  </a:cubicBezTo>
                  <a:lnTo>
                    <a:pt x="255" y="21"/>
                  </a:lnTo>
                  <a:lnTo>
                    <a:pt x="153" y="21"/>
                  </a:lnTo>
                  <a:cubicBezTo>
                    <a:pt x="128" y="1"/>
                    <a:pt x="107" y="1"/>
                    <a:pt x="87" y="1"/>
                  </a:cubicBezTo>
                  <a:close/>
                  <a:moveTo>
                    <a:pt x="977" y="677"/>
                  </a:moveTo>
                  <a:cubicBezTo>
                    <a:pt x="977" y="703"/>
                    <a:pt x="998" y="743"/>
                    <a:pt x="1018" y="784"/>
                  </a:cubicBezTo>
                  <a:cubicBezTo>
                    <a:pt x="998" y="743"/>
                    <a:pt x="998" y="703"/>
                    <a:pt x="977" y="677"/>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0"/>
            <p:cNvSpPr/>
            <p:nvPr/>
          </p:nvSpPr>
          <p:spPr>
            <a:xfrm>
              <a:off x="2486589" y="3393814"/>
              <a:ext cx="142539" cy="34656"/>
            </a:xfrm>
            <a:custGeom>
              <a:rect b="b" l="l" r="r" t="t"/>
              <a:pathLst>
                <a:path extrusionOk="0" h="469" w="1929">
                  <a:moveTo>
                    <a:pt x="1018" y="0"/>
                  </a:moveTo>
                  <a:cubicBezTo>
                    <a:pt x="998" y="0"/>
                    <a:pt x="977" y="0"/>
                    <a:pt x="957" y="26"/>
                  </a:cubicBezTo>
                  <a:lnTo>
                    <a:pt x="891" y="26"/>
                  </a:lnTo>
                  <a:cubicBezTo>
                    <a:pt x="871" y="26"/>
                    <a:pt x="850" y="46"/>
                    <a:pt x="830" y="46"/>
                  </a:cubicBezTo>
                  <a:cubicBezTo>
                    <a:pt x="805" y="46"/>
                    <a:pt x="784" y="66"/>
                    <a:pt x="743" y="66"/>
                  </a:cubicBezTo>
                  <a:cubicBezTo>
                    <a:pt x="723" y="66"/>
                    <a:pt x="703" y="87"/>
                    <a:pt x="677" y="87"/>
                  </a:cubicBezTo>
                  <a:cubicBezTo>
                    <a:pt x="657" y="107"/>
                    <a:pt x="637" y="107"/>
                    <a:pt x="616" y="107"/>
                  </a:cubicBezTo>
                  <a:cubicBezTo>
                    <a:pt x="596" y="127"/>
                    <a:pt x="576" y="127"/>
                    <a:pt x="550" y="153"/>
                  </a:cubicBezTo>
                  <a:cubicBezTo>
                    <a:pt x="530" y="173"/>
                    <a:pt x="489" y="173"/>
                    <a:pt x="448" y="194"/>
                  </a:cubicBezTo>
                  <a:cubicBezTo>
                    <a:pt x="403" y="214"/>
                    <a:pt x="362" y="234"/>
                    <a:pt x="342" y="255"/>
                  </a:cubicBezTo>
                  <a:cubicBezTo>
                    <a:pt x="296" y="280"/>
                    <a:pt x="255" y="300"/>
                    <a:pt x="235" y="321"/>
                  </a:cubicBezTo>
                  <a:cubicBezTo>
                    <a:pt x="214" y="341"/>
                    <a:pt x="194" y="341"/>
                    <a:pt x="169" y="361"/>
                  </a:cubicBezTo>
                  <a:cubicBezTo>
                    <a:pt x="148" y="382"/>
                    <a:pt x="128" y="382"/>
                    <a:pt x="108" y="407"/>
                  </a:cubicBezTo>
                  <a:cubicBezTo>
                    <a:pt x="87" y="428"/>
                    <a:pt x="42" y="448"/>
                    <a:pt x="1" y="468"/>
                  </a:cubicBezTo>
                  <a:cubicBezTo>
                    <a:pt x="21" y="468"/>
                    <a:pt x="67" y="448"/>
                    <a:pt x="87" y="428"/>
                  </a:cubicBezTo>
                  <a:cubicBezTo>
                    <a:pt x="108" y="428"/>
                    <a:pt x="128" y="407"/>
                    <a:pt x="148" y="407"/>
                  </a:cubicBezTo>
                  <a:cubicBezTo>
                    <a:pt x="169" y="382"/>
                    <a:pt x="194" y="361"/>
                    <a:pt x="235" y="361"/>
                  </a:cubicBezTo>
                  <a:cubicBezTo>
                    <a:pt x="255" y="341"/>
                    <a:pt x="275" y="341"/>
                    <a:pt x="296" y="321"/>
                  </a:cubicBezTo>
                  <a:cubicBezTo>
                    <a:pt x="342" y="300"/>
                    <a:pt x="382" y="280"/>
                    <a:pt x="423" y="255"/>
                  </a:cubicBezTo>
                  <a:cubicBezTo>
                    <a:pt x="469" y="255"/>
                    <a:pt x="509" y="234"/>
                    <a:pt x="530" y="214"/>
                  </a:cubicBezTo>
                  <a:cubicBezTo>
                    <a:pt x="576" y="194"/>
                    <a:pt x="616" y="194"/>
                    <a:pt x="657" y="173"/>
                  </a:cubicBezTo>
                  <a:cubicBezTo>
                    <a:pt x="677" y="173"/>
                    <a:pt x="703" y="153"/>
                    <a:pt x="723" y="153"/>
                  </a:cubicBezTo>
                  <a:cubicBezTo>
                    <a:pt x="743" y="153"/>
                    <a:pt x="764" y="127"/>
                    <a:pt x="784" y="127"/>
                  </a:cubicBezTo>
                  <a:cubicBezTo>
                    <a:pt x="805" y="127"/>
                    <a:pt x="830" y="107"/>
                    <a:pt x="850" y="107"/>
                  </a:cubicBezTo>
                  <a:cubicBezTo>
                    <a:pt x="871" y="107"/>
                    <a:pt x="891" y="87"/>
                    <a:pt x="911" y="87"/>
                  </a:cubicBezTo>
                  <a:lnTo>
                    <a:pt x="998" y="87"/>
                  </a:lnTo>
                  <a:cubicBezTo>
                    <a:pt x="1018" y="87"/>
                    <a:pt x="1018" y="66"/>
                    <a:pt x="1038" y="66"/>
                  </a:cubicBezTo>
                  <a:lnTo>
                    <a:pt x="1313" y="66"/>
                  </a:lnTo>
                  <a:cubicBezTo>
                    <a:pt x="1313" y="66"/>
                    <a:pt x="1339" y="66"/>
                    <a:pt x="1359" y="87"/>
                  </a:cubicBezTo>
                  <a:lnTo>
                    <a:pt x="1440" y="87"/>
                  </a:lnTo>
                  <a:cubicBezTo>
                    <a:pt x="1486" y="87"/>
                    <a:pt x="1506" y="107"/>
                    <a:pt x="1527" y="107"/>
                  </a:cubicBezTo>
                  <a:lnTo>
                    <a:pt x="1568" y="107"/>
                  </a:lnTo>
                  <a:cubicBezTo>
                    <a:pt x="1593" y="107"/>
                    <a:pt x="1613" y="127"/>
                    <a:pt x="1613" y="127"/>
                  </a:cubicBezTo>
                  <a:lnTo>
                    <a:pt x="1654" y="127"/>
                  </a:lnTo>
                  <a:cubicBezTo>
                    <a:pt x="1674" y="153"/>
                    <a:pt x="1674" y="153"/>
                    <a:pt x="1695" y="153"/>
                  </a:cubicBezTo>
                  <a:lnTo>
                    <a:pt x="1720" y="153"/>
                  </a:lnTo>
                  <a:cubicBezTo>
                    <a:pt x="1740" y="173"/>
                    <a:pt x="1761" y="173"/>
                    <a:pt x="1801" y="194"/>
                  </a:cubicBezTo>
                  <a:cubicBezTo>
                    <a:pt x="1847" y="214"/>
                    <a:pt x="1888" y="234"/>
                    <a:pt x="1929" y="255"/>
                  </a:cubicBezTo>
                  <a:cubicBezTo>
                    <a:pt x="1908" y="234"/>
                    <a:pt x="1888" y="234"/>
                    <a:pt x="1868" y="214"/>
                  </a:cubicBezTo>
                  <a:cubicBezTo>
                    <a:pt x="1847" y="194"/>
                    <a:pt x="1822" y="194"/>
                    <a:pt x="1822" y="173"/>
                  </a:cubicBezTo>
                  <a:lnTo>
                    <a:pt x="1781" y="173"/>
                  </a:lnTo>
                  <a:cubicBezTo>
                    <a:pt x="1781" y="153"/>
                    <a:pt x="1761" y="153"/>
                    <a:pt x="1740" y="127"/>
                  </a:cubicBezTo>
                  <a:cubicBezTo>
                    <a:pt x="1720" y="127"/>
                    <a:pt x="1720" y="127"/>
                    <a:pt x="1695" y="107"/>
                  </a:cubicBezTo>
                  <a:cubicBezTo>
                    <a:pt x="1695" y="107"/>
                    <a:pt x="1674" y="107"/>
                    <a:pt x="1654" y="87"/>
                  </a:cubicBezTo>
                  <a:cubicBezTo>
                    <a:pt x="1654" y="87"/>
                    <a:pt x="1634" y="87"/>
                    <a:pt x="1613" y="66"/>
                  </a:cubicBezTo>
                  <a:lnTo>
                    <a:pt x="1568" y="66"/>
                  </a:lnTo>
                  <a:cubicBezTo>
                    <a:pt x="1568" y="66"/>
                    <a:pt x="1547" y="66"/>
                    <a:pt x="1547" y="46"/>
                  </a:cubicBezTo>
                  <a:lnTo>
                    <a:pt x="1506" y="46"/>
                  </a:lnTo>
                  <a:cubicBezTo>
                    <a:pt x="1486" y="46"/>
                    <a:pt x="1466" y="46"/>
                    <a:pt x="1440" y="26"/>
                  </a:cubicBezTo>
                  <a:lnTo>
                    <a:pt x="1379" y="26"/>
                  </a:lnTo>
                  <a:cubicBezTo>
                    <a:pt x="1359" y="26"/>
                    <a:pt x="1339" y="0"/>
                    <a:pt x="131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0"/>
            <p:cNvSpPr/>
            <p:nvPr/>
          </p:nvSpPr>
          <p:spPr>
            <a:xfrm>
              <a:off x="2615162" y="3434750"/>
              <a:ext cx="12488" cy="7980"/>
            </a:xfrm>
            <a:custGeom>
              <a:rect b="b" l="l" r="r" t="t"/>
              <a:pathLst>
                <a:path extrusionOk="0" h="108" w="169">
                  <a:moveTo>
                    <a:pt x="0" y="41"/>
                  </a:moveTo>
                  <a:lnTo>
                    <a:pt x="21" y="62"/>
                  </a:lnTo>
                  <a:lnTo>
                    <a:pt x="61" y="62"/>
                  </a:lnTo>
                  <a:lnTo>
                    <a:pt x="61" y="41"/>
                  </a:lnTo>
                  <a:close/>
                  <a:moveTo>
                    <a:pt x="82" y="1"/>
                  </a:moveTo>
                  <a:lnTo>
                    <a:pt x="82" y="21"/>
                  </a:lnTo>
                  <a:lnTo>
                    <a:pt x="61" y="21"/>
                  </a:lnTo>
                  <a:lnTo>
                    <a:pt x="61" y="41"/>
                  </a:lnTo>
                  <a:lnTo>
                    <a:pt x="82" y="41"/>
                  </a:lnTo>
                  <a:lnTo>
                    <a:pt x="82" y="62"/>
                  </a:lnTo>
                  <a:lnTo>
                    <a:pt x="82" y="82"/>
                  </a:lnTo>
                  <a:cubicBezTo>
                    <a:pt x="107" y="82"/>
                    <a:pt x="107" y="107"/>
                    <a:pt x="107" y="107"/>
                  </a:cubicBezTo>
                  <a:lnTo>
                    <a:pt x="148" y="107"/>
                  </a:lnTo>
                  <a:lnTo>
                    <a:pt x="168" y="82"/>
                  </a:lnTo>
                  <a:lnTo>
                    <a:pt x="128" y="82"/>
                  </a:lnTo>
                  <a:lnTo>
                    <a:pt x="107" y="62"/>
                  </a:lnTo>
                  <a:lnTo>
                    <a:pt x="107" y="41"/>
                  </a:lnTo>
                  <a:lnTo>
                    <a:pt x="107" y="21"/>
                  </a:lnTo>
                  <a:lnTo>
                    <a:pt x="10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0"/>
            <p:cNvSpPr/>
            <p:nvPr/>
          </p:nvSpPr>
          <p:spPr>
            <a:xfrm>
              <a:off x="2611763" y="3439258"/>
              <a:ext cx="12857" cy="11010"/>
            </a:xfrm>
            <a:custGeom>
              <a:rect b="b" l="l" r="r" t="t"/>
              <a:pathLst>
                <a:path extrusionOk="0" h="149" w="174">
                  <a:moveTo>
                    <a:pt x="153" y="67"/>
                  </a:moveTo>
                  <a:cubicBezTo>
                    <a:pt x="153" y="87"/>
                    <a:pt x="128" y="87"/>
                    <a:pt x="128" y="108"/>
                  </a:cubicBezTo>
                  <a:cubicBezTo>
                    <a:pt x="153" y="108"/>
                    <a:pt x="153" y="87"/>
                    <a:pt x="174" y="87"/>
                  </a:cubicBezTo>
                  <a:lnTo>
                    <a:pt x="174" y="67"/>
                  </a:lnTo>
                  <a:close/>
                  <a:moveTo>
                    <a:pt x="46" y="1"/>
                  </a:moveTo>
                  <a:lnTo>
                    <a:pt x="46" y="21"/>
                  </a:lnTo>
                  <a:lnTo>
                    <a:pt x="26" y="21"/>
                  </a:lnTo>
                  <a:lnTo>
                    <a:pt x="26" y="46"/>
                  </a:lnTo>
                  <a:lnTo>
                    <a:pt x="1" y="46"/>
                  </a:lnTo>
                  <a:lnTo>
                    <a:pt x="1" y="67"/>
                  </a:lnTo>
                  <a:lnTo>
                    <a:pt x="46" y="67"/>
                  </a:lnTo>
                  <a:lnTo>
                    <a:pt x="46" y="87"/>
                  </a:lnTo>
                  <a:lnTo>
                    <a:pt x="46" y="108"/>
                  </a:lnTo>
                  <a:lnTo>
                    <a:pt x="67" y="128"/>
                  </a:lnTo>
                  <a:lnTo>
                    <a:pt x="67" y="148"/>
                  </a:lnTo>
                  <a:lnTo>
                    <a:pt x="128" y="148"/>
                  </a:lnTo>
                  <a:lnTo>
                    <a:pt x="128" y="128"/>
                  </a:lnTo>
                  <a:lnTo>
                    <a:pt x="128" y="108"/>
                  </a:lnTo>
                  <a:lnTo>
                    <a:pt x="107" y="108"/>
                  </a:lnTo>
                  <a:lnTo>
                    <a:pt x="107" y="128"/>
                  </a:lnTo>
                  <a:lnTo>
                    <a:pt x="87" y="128"/>
                  </a:lnTo>
                  <a:lnTo>
                    <a:pt x="67" y="108"/>
                  </a:lnTo>
                  <a:lnTo>
                    <a:pt x="67" y="87"/>
                  </a:lnTo>
                  <a:lnTo>
                    <a:pt x="67" y="46"/>
                  </a:lnTo>
                  <a:lnTo>
                    <a:pt x="67" y="21"/>
                  </a:lnTo>
                  <a:lnTo>
                    <a:pt x="6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0"/>
            <p:cNvSpPr/>
            <p:nvPr/>
          </p:nvSpPr>
          <p:spPr>
            <a:xfrm>
              <a:off x="2623068" y="3444134"/>
              <a:ext cx="3030" cy="6133"/>
            </a:xfrm>
            <a:custGeom>
              <a:rect b="b" l="l" r="r" t="t"/>
              <a:pathLst>
                <a:path extrusionOk="0" h="83" w="41">
                  <a:moveTo>
                    <a:pt x="21" y="1"/>
                  </a:moveTo>
                  <a:cubicBezTo>
                    <a:pt x="0" y="21"/>
                    <a:pt x="0" y="21"/>
                    <a:pt x="0" y="42"/>
                  </a:cubicBezTo>
                  <a:lnTo>
                    <a:pt x="0" y="62"/>
                  </a:lnTo>
                  <a:lnTo>
                    <a:pt x="21" y="82"/>
                  </a:lnTo>
                  <a:lnTo>
                    <a:pt x="21" y="62"/>
                  </a:lnTo>
                  <a:cubicBezTo>
                    <a:pt x="21" y="42"/>
                    <a:pt x="21" y="21"/>
                    <a:pt x="4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0"/>
            <p:cNvSpPr/>
            <p:nvPr/>
          </p:nvSpPr>
          <p:spPr>
            <a:xfrm>
              <a:off x="2608733" y="3448642"/>
              <a:ext cx="12488" cy="9532"/>
            </a:xfrm>
            <a:custGeom>
              <a:rect b="b" l="l" r="r" t="t"/>
              <a:pathLst>
                <a:path extrusionOk="0" h="129" w="169">
                  <a:moveTo>
                    <a:pt x="108" y="47"/>
                  </a:moveTo>
                  <a:lnTo>
                    <a:pt x="108" y="67"/>
                  </a:lnTo>
                  <a:lnTo>
                    <a:pt x="128" y="87"/>
                  </a:lnTo>
                  <a:lnTo>
                    <a:pt x="128" y="67"/>
                  </a:lnTo>
                  <a:lnTo>
                    <a:pt x="128" y="47"/>
                  </a:lnTo>
                  <a:close/>
                  <a:moveTo>
                    <a:pt x="1" y="1"/>
                  </a:moveTo>
                  <a:lnTo>
                    <a:pt x="1" y="21"/>
                  </a:lnTo>
                  <a:lnTo>
                    <a:pt x="1" y="47"/>
                  </a:lnTo>
                  <a:lnTo>
                    <a:pt x="1" y="87"/>
                  </a:lnTo>
                  <a:cubicBezTo>
                    <a:pt x="1" y="87"/>
                    <a:pt x="1" y="108"/>
                    <a:pt x="21" y="108"/>
                  </a:cubicBezTo>
                  <a:lnTo>
                    <a:pt x="42" y="128"/>
                  </a:lnTo>
                  <a:cubicBezTo>
                    <a:pt x="67" y="108"/>
                    <a:pt x="67" y="108"/>
                    <a:pt x="87" y="108"/>
                  </a:cubicBezTo>
                  <a:lnTo>
                    <a:pt x="108" y="87"/>
                  </a:lnTo>
                  <a:lnTo>
                    <a:pt x="108" y="67"/>
                  </a:lnTo>
                  <a:cubicBezTo>
                    <a:pt x="87" y="67"/>
                    <a:pt x="87" y="87"/>
                    <a:pt x="67" y="87"/>
                  </a:cubicBezTo>
                  <a:lnTo>
                    <a:pt x="42" y="108"/>
                  </a:lnTo>
                  <a:lnTo>
                    <a:pt x="42" y="87"/>
                  </a:lnTo>
                  <a:lnTo>
                    <a:pt x="21" y="87"/>
                  </a:lnTo>
                  <a:lnTo>
                    <a:pt x="21" y="67"/>
                  </a:lnTo>
                  <a:lnTo>
                    <a:pt x="21" y="47"/>
                  </a:lnTo>
                  <a:lnTo>
                    <a:pt x="21" y="21"/>
                  </a:lnTo>
                  <a:lnTo>
                    <a:pt x="21" y="1"/>
                  </a:lnTo>
                  <a:close/>
                  <a:moveTo>
                    <a:pt x="128" y="87"/>
                  </a:moveTo>
                  <a:lnTo>
                    <a:pt x="128" y="108"/>
                  </a:lnTo>
                  <a:lnTo>
                    <a:pt x="148" y="128"/>
                  </a:lnTo>
                  <a:lnTo>
                    <a:pt x="169" y="128"/>
                  </a:lnTo>
                  <a:lnTo>
                    <a:pt x="169" y="108"/>
                  </a:lnTo>
                  <a:lnTo>
                    <a:pt x="148" y="108"/>
                  </a:lnTo>
                  <a:lnTo>
                    <a:pt x="128" y="87"/>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0"/>
            <p:cNvSpPr/>
            <p:nvPr/>
          </p:nvSpPr>
          <p:spPr>
            <a:xfrm>
              <a:off x="2604226" y="3456548"/>
              <a:ext cx="15517" cy="7980"/>
            </a:xfrm>
            <a:custGeom>
              <a:rect b="b" l="l" r="r" t="t"/>
              <a:pathLst>
                <a:path extrusionOk="0" h="108" w="210">
                  <a:moveTo>
                    <a:pt x="21" y="21"/>
                  </a:moveTo>
                  <a:lnTo>
                    <a:pt x="1" y="41"/>
                  </a:lnTo>
                  <a:lnTo>
                    <a:pt x="1" y="67"/>
                  </a:lnTo>
                  <a:lnTo>
                    <a:pt x="21" y="87"/>
                  </a:lnTo>
                  <a:lnTo>
                    <a:pt x="21" y="108"/>
                  </a:lnTo>
                  <a:lnTo>
                    <a:pt x="62" y="108"/>
                  </a:lnTo>
                  <a:cubicBezTo>
                    <a:pt x="62" y="108"/>
                    <a:pt x="62" y="87"/>
                    <a:pt x="82" y="87"/>
                  </a:cubicBezTo>
                  <a:lnTo>
                    <a:pt x="82" y="67"/>
                  </a:lnTo>
                  <a:lnTo>
                    <a:pt x="62" y="67"/>
                  </a:lnTo>
                  <a:lnTo>
                    <a:pt x="42" y="87"/>
                  </a:lnTo>
                  <a:lnTo>
                    <a:pt x="42" y="67"/>
                  </a:lnTo>
                  <a:lnTo>
                    <a:pt x="21" y="41"/>
                  </a:lnTo>
                  <a:lnTo>
                    <a:pt x="21" y="21"/>
                  </a:lnTo>
                  <a:close/>
                  <a:moveTo>
                    <a:pt x="103" y="1"/>
                  </a:moveTo>
                  <a:lnTo>
                    <a:pt x="103" y="21"/>
                  </a:lnTo>
                  <a:lnTo>
                    <a:pt x="82" y="41"/>
                  </a:lnTo>
                  <a:lnTo>
                    <a:pt x="82" y="67"/>
                  </a:lnTo>
                  <a:lnTo>
                    <a:pt x="103" y="67"/>
                  </a:lnTo>
                  <a:lnTo>
                    <a:pt x="103" y="41"/>
                  </a:lnTo>
                  <a:lnTo>
                    <a:pt x="128" y="67"/>
                  </a:lnTo>
                  <a:cubicBezTo>
                    <a:pt x="128" y="87"/>
                    <a:pt x="148" y="87"/>
                    <a:pt x="148" y="108"/>
                  </a:cubicBezTo>
                  <a:lnTo>
                    <a:pt x="209" y="108"/>
                  </a:lnTo>
                  <a:lnTo>
                    <a:pt x="209" y="87"/>
                  </a:lnTo>
                  <a:lnTo>
                    <a:pt x="169" y="87"/>
                  </a:lnTo>
                  <a:lnTo>
                    <a:pt x="148" y="67"/>
                  </a:lnTo>
                  <a:lnTo>
                    <a:pt x="128" y="41"/>
                  </a:lnTo>
                  <a:lnTo>
                    <a:pt x="128" y="21"/>
                  </a:lnTo>
                  <a:lnTo>
                    <a:pt x="103"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0"/>
            <p:cNvSpPr/>
            <p:nvPr/>
          </p:nvSpPr>
          <p:spPr>
            <a:xfrm>
              <a:off x="2602378" y="3462977"/>
              <a:ext cx="15887" cy="10936"/>
            </a:xfrm>
            <a:custGeom>
              <a:rect b="b" l="l" r="r" t="t"/>
              <a:pathLst>
                <a:path extrusionOk="0" h="148" w="215">
                  <a:moveTo>
                    <a:pt x="1" y="41"/>
                  </a:moveTo>
                  <a:lnTo>
                    <a:pt x="1" y="61"/>
                  </a:lnTo>
                  <a:lnTo>
                    <a:pt x="26" y="61"/>
                  </a:lnTo>
                  <a:lnTo>
                    <a:pt x="26" y="82"/>
                  </a:lnTo>
                  <a:lnTo>
                    <a:pt x="26" y="107"/>
                  </a:lnTo>
                  <a:lnTo>
                    <a:pt x="46" y="127"/>
                  </a:lnTo>
                  <a:lnTo>
                    <a:pt x="67" y="107"/>
                  </a:lnTo>
                  <a:lnTo>
                    <a:pt x="46" y="107"/>
                  </a:lnTo>
                  <a:lnTo>
                    <a:pt x="46" y="82"/>
                  </a:lnTo>
                  <a:lnTo>
                    <a:pt x="46" y="61"/>
                  </a:lnTo>
                  <a:lnTo>
                    <a:pt x="46" y="41"/>
                  </a:lnTo>
                  <a:close/>
                  <a:moveTo>
                    <a:pt x="107" y="0"/>
                  </a:moveTo>
                  <a:lnTo>
                    <a:pt x="107" y="21"/>
                  </a:lnTo>
                  <a:lnTo>
                    <a:pt x="107" y="41"/>
                  </a:lnTo>
                  <a:lnTo>
                    <a:pt x="87" y="61"/>
                  </a:lnTo>
                  <a:lnTo>
                    <a:pt x="67" y="82"/>
                  </a:lnTo>
                  <a:lnTo>
                    <a:pt x="67" y="107"/>
                  </a:lnTo>
                  <a:lnTo>
                    <a:pt x="87" y="107"/>
                  </a:lnTo>
                  <a:lnTo>
                    <a:pt x="87" y="82"/>
                  </a:lnTo>
                  <a:lnTo>
                    <a:pt x="107" y="82"/>
                  </a:lnTo>
                  <a:lnTo>
                    <a:pt x="107" y="61"/>
                  </a:lnTo>
                  <a:lnTo>
                    <a:pt x="128" y="82"/>
                  </a:lnTo>
                  <a:lnTo>
                    <a:pt x="128" y="107"/>
                  </a:lnTo>
                  <a:lnTo>
                    <a:pt x="153" y="127"/>
                  </a:lnTo>
                  <a:lnTo>
                    <a:pt x="153" y="148"/>
                  </a:lnTo>
                  <a:lnTo>
                    <a:pt x="194" y="148"/>
                  </a:lnTo>
                  <a:lnTo>
                    <a:pt x="214" y="127"/>
                  </a:lnTo>
                  <a:lnTo>
                    <a:pt x="214" y="107"/>
                  </a:lnTo>
                  <a:lnTo>
                    <a:pt x="194" y="107"/>
                  </a:lnTo>
                  <a:lnTo>
                    <a:pt x="194" y="127"/>
                  </a:lnTo>
                  <a:lnTo>
                    <a:pt x="173" y="127"/>
                  </a:lnTo>
                  <a:lnTo>
                    <a:pt x="153" y="107"/>
                  </a:lnTo>
                  <a:lnTo>
                    <a:pt x="153" y="82"/>
                  </a:lnTo>
                  <a:cubicBezTo>
                    <a:pt x="153" y="61"/>
                    <a:pt x="128" y="61"/>
                    <a:pt x="128" y="41"/>
                  </a:cubicBezTo>
                  <a:lnTo>
                    <a:pt x="128" y="21"/>
                  </a:lnTo>
                  <a:lnTo>
                    <a:pt x="128"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0"/>
            <p:cNvSpPr/>
            <p:nvPr/>
          </p:nvSpPr>
          <p:spPr>
            <a:xfrm>
              <a:off x="2621147" y="3431351"/>
              <a:ext cx="6503" cy="3473"/>
            </a:xfrm>
            <a:custGeom>
              <a:rect b="b" l="l" r="r" t="t"/>
              <a:pathLst>
                <a:path extrusionOk="0" h="47" w="88">
                  <a:moveTo>
                    <a:pt x="87" y="1"/>
                  </a:moveTo>
                  <a:lnTo>
                    <a:pt x="67" y="26"/>
                  </a:lnTo>
                  <a:lnTo>
                    <a:pt x="1" y="26"/>
                  </a:lnTo>
                  <a:lnTo>
                    <a:pt x="1" y="47"/>
                  </a:lnTo>
                  <a:lnTo>
                    <a:pt x="67" y="47"/>
                  </a:lnTo>
                  <a:cubicBezTo>
                    <a:pt x="67" y="47"/>
                    <a:pt x="87" y="47"/>
                    <a:pt x="87" y="26"/>
                  </a:cubicBezTo>
                  <a:lnTo>
                    <a:pt x="8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0"/>
            <p:cNvSpPr/>
            <p:nvPr/>
          </p:nvSpPr>
          <p:spPr>
            <a:xfrm>
              <a:off x="2597871" y="3472361"/>
              <a:ext cx="17365" cy="9458"/>
            </a:xfrm>
            <a:custGeom>
              <a:rect b="b" l="l" r="r" t="t"/>
              <a:pathLst>
                <a:path extrusionOk="0" h="128" w="235">
                  <a:moveTo>
                    <a:pt x="62" y="0"/>
                  </a:moveTo>
                  <a:lnTo>
                    <a:pt x="62" y="21"/>
                  </a:lnTo>
                  <a:lnTo>
                    <a:pt x="62" y="41"/>
                  </a:lnTo>
                  <a:lnTo>
                    <a:pt x="21" y="41"/>
                  </a:lnTo>
                  <a:lnTo>
                    <a:pt x="0" y="61"/>
                  </a:lnTo>
                  <a:lnTo>
                    <a:pt x="62" y="61"/>
                  </a:lnTo>
                  <a:lnTo>
                    <a:pt x="87" y="41"/>
                  </a:lnTo>
                  <a:lnTo>
                    <a:pt x="87" y="61"/>
                  </a:lnTo>
                  <a:lnTo>
                    <a:pt x="87" y="82"/>
                  </a:lnTo>
                  <a:lnTo>
                    <a:pt x="107" y="82"/>
                  </a:lnTo>
                  <a:lnTo>
                    <a:pt x="107" y="61"/>
                  </a:lnTo>
                  <a:lnTo>
                    <a:pt x="107" y="41"/>
                  </a:lnTo>
                  <a:lnTo>
                    <a:pt x="107" y="21"/>
                  </a:lnTo>
                  <a:lnTo>
                    <a:pt x="107" y="0"/>
                  </a:lnTo>
                  <a:close/>
                  <a:moveTo>
                    <a:pt x="214" y="21"/>
                  </a:moveTo>
                  <a:cubicBezTo>
                    <a:pt x="189" y="41"/>
                    <a:pt x="189" y="61"/>
                    <a:pt x="168" y="82"/>
                  </a:cubicBezTo>
                  <a:lnTo>
                    <a:pt x="148" y="107"/>
                  </a:lnTo>
                  <a:lnTo>
                    <a:pt x="128" y="107"/>
                  </a:lnTo>
                  <a:lnTo>
                    <a:pt x="128" y="82"/>
                  </a:lnTo>
                  <a:lnTo>
                    <a:pt x="107" y="82"/>
                  </a:lnTo>
                  <a:lnTo>
                    <a:pt x="107" y="107"/>
                  </a:lnTo>
                  <a:lnTo>
                    <a:pt x="128" y="128"/>
                  </a:lnTo>
                  <a:lnTo>
                    <a:pt x="168" y="128"/>
                  </a:lnTo>
                  <a:lnTo>
                    <a:pt x="189" y="107"/>
                  </a:lnTo>
                  <a:lnTo>
                    <a:pt x="189" y="82"/>
                  </a:lnTo>
                  <a:cubicBezTo>
                    <a:pt x="214" y="61"/>
                    <a:pt x="214" y="61"/>
                    <a:pt x="234" y="41"/>
                  </a:cubicBezTo>
                  <a:lnTo>
                    <a:pt x="214" y="2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0"/>
            <p:cNvSpPr/>
            <p:nvPr/>
          </p:nvSpPr>
          <p:spPr>
            <a:xfrm>
              <a:off x="2613684" y="3473839"/>
              <a:ext cx="1552" cy="4581"/>
            </a:xfrm>
            <a:custGeom>
              <a:rect b="b" l="l" r="r" t="t"/>
              <a:pathLst>
                <a:path extrusionOk="0" h="62" w="21">
                  <a:moveTo>
                    <a:pt x="20" y="1"/>
                  </a:moveTo>
                  <a:lnTo>
                    <a:pt x="0" y="21"/>
                  </a:lnTo>
                  <a:lnTo>
                    <a:pt x="0" y="41"/>
                  </a:lnTo>
                  <a:lnTo>
                    <a:pt x="20" y="62"/>
                  </a:lnTo>
                  <a:lnTo>
                    <a:pt x="20" y="41"/>
                  </a:lnTo>
                  <a:lnTo>
                    <a:pt x="20" y="21"/>
                  </a:lnTo>
                  <a:lnTo>
                    <a:pt x="2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0"/>
            <p:cNvSpPr/>
            <p:nvPr/>
          </p:nvSpPr>
          <p:spPr>
            <a:xfrm>
              <a:off x="2596393" y="3478346"/>
              <a:ext cx="17365" cy="12857"/>
            </a:xfrm>
            <a:custGeom>
              <a:rect b="b" l="l" r="r" t="t"/>
              <a:pathLst>
                <a:path extrusionOk="0" h="174" w="235">
                  <a:moveTo>
                    <a:pt x="41" y="1"/>
                  </a:moveTo>
                  <a:lnTo>
                    <a:pt x="20" y="26"/>
                  </a:lnTo>
                  <a:lnTo>
                    <a:pt x="20" y="47"/>
                  </a:lnTo>
                  <a:lnTo>
                    <a:pt x="0" y="47"/>
                  </a:lnTo>
                  <a:lnTo>
                    <a:pt x="0" y="67"/>
                  </a:lnTo>
                  <a:lnTo>
                    <a:pt x="20" y="67"/>
                  </a:lnTo>
                  <a:lnTo>
                    <a:pt x="20" y="87"/>
                  </a:lnTo>
                  <a:cubicBezTo>
                    <a:pt x="20" y="87"/>
                    <a:pt x="20" y="108"/>
                    <a:pt x="41" y="108"/>
                  </a:cubicBezTo>
                  <a:lnTo>
                    <a:pt x="41" y="128"/>
                  </a:lnTo>
                  <a:lnTo>
                    <a:pt x="41" y="153"/>
                  </a:lnTo>
                  <a:lnTo>
                    <a:pt x="107" y="153"/>
                  </a:lnTo>
                  <a:lnTo>
                    <a:pt x="127" y="128"/>
                  </a:lnTo>
                  <a:cubicBezTo>
                    <a:pt x="127" y="108"/>
                    <a:pt x="148" y="108"/>
                    <a:pt x="148" y="87"/>
                  </a:cubicBezTo>
                  <a:cubicBezTo>
                    <a:pt x="148" y="108"/>
                    <a:pt x="168" y="108"/>
                    <a:pt x="168" y="128"/>
                  </a:cubicBezTo>
                  <a:lnTo>
                    <a:pt x="188" y="153"/>
                  </a:lnTo>
                  <a:lnTo>
                    <a:pt x="188" y="128"/>
                  </a:lnTo>
                  <a:lnTo>
                    <a:pt x="188" y="108"/>
                  </a:lnTo>
                  <a:cubicBezTo>
                    <a:pt x="168" y="87"/>
                    <a:pt x="168" y="87"/>
                    <a:pt x="168" y="67"/>
                  </a:cubicBezTo>
                  <a:lnTo>
                    <a:pt x="168" y="47"/>
                  </a:lnTo>
                  <a:lnTo>
                    <a:pt x="148" y="47"/>
                  </a:lnTo>
                  <a:lnTo>
                    <a:pt x="148" y="67"/>
                  </a:lnTo>
                  <a:lnTo>
                    <a:pt x="127" y="67"/>
                  </a:lnTo>
                  <a:lnTo>
                    <a:pt x="127" y="87"/>
                  </a:lnTo>
                  <a:cubicBezTo>
                    <a:pt x="127" y="108"/>
                    <a:pt x="107" y="108"/>
                    <a:pt x="107" y="108"/>
                  </a:cubicBezTo>
                  <a:lnTo>
                    <a:pt x="82" y="128"/>
                  </a:lnTo>
                  <a:lnTo>
                    <a:pt x="61" y="128"/>
                  </a:lnTo>
                  <a:lnTo>
                    <a:pt x="61" y="108"/>
                  </a:lnTo>
                  <a:lnTo>
                    <a:pt x="41" y="87"/>
                  </a:lnTo>
                  <a:lnTo>
                    <a:pt x="41" y="47"/>
                  </a:lnTo>
                  <a:lnTo>
                    <a:pt x="41" y="26"/>
                  </a:lnTo>
                  <a:lnTo>
                    <a:pt x="41" y="1"/>
                  </a:lnTo>
                  <a:close/>
                  <a:moveTo>
                    <a:pt x="188" y="153"/>
                  </a:moveTo>
                  <a:lnTo>
                    <a:pt x="209" y="174"/>
                  </a:lnTo>
                  <a:lnTo>
                    <a:pt x="234" y="174"/>
                  </a:lnTo>
                  <a:lnTo>
                    <a:pt x="234" y="153"/>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0"/>
            <p:cNvSpPr/>
            <p:nvPr/>
          </p:nvSpPr>
          <p:spPr>
            <a:xfrm>
              <a:off x="2592994" y="3491130"/>
              <a:ext cx="20764" cy="12488"/>
            </a:xfrm>
            <a:custGeom>
              <a:rect b="b" l="l" r="r" t="t"/>
              <a:pathLst>
                <a:path extrusionOk="0" h="169" w="281">
                  <a:moveTo>
                    <a:pt x="0" y="41"/>
                  </a:moveTo>
                  <a:lnTo>
                    <a:pt x="0" y="62"/>
                  </a:lnTo>
                  <a:lnTo>
                    <a:pt x="0" y="82"/>
                  </a:lnTo>
                  <a:lnTo>
                    <a:pt x="26" y="107"/>
                  </a:lnTo>
                  <a:lnTo>
                    <a:pt x="46" y="128"/>
                  </a:lnTo>
                  <a:cubicBezTo>
                    <a:pt x="46" y="128"/>
                    <a:pt x="66" y="128"/>
                    <a:pt x="66" y="107"/>
                  </a:cubicBezTo>
                  <a:lnTo>
                    <a:pt x="46" y="107"/>
                  </a:lnTo>
                  <a:lnTo>
                    <a:pt x="46" y="82"/>
                  </a:lnTo>
                  <a:lnTo>
                    <a:pt x="26" y="82"/>
                  </a:lnTo>
                  <a:lnTo>
                    <a:pt x="26" y="62"/>
                  </a:lnTo>
                  <a:lnTo>
                    <a:pt x="0" y="41"/>
                  </a:lnTo>
                  <a:close/>
                  <a:moveTo>
                    <a:pt x="107" y="1"/>
                  </a:moveTo>
                  <a:lnTo>
                    <a:pt x="107" y="21"/>
                  </a:lnTo>
                  <a:lnTo>
                    <a:pt x="107" y="41"/>
                  </a:lnTo>
                  <a:cubicBezTo>
                    <a:pt x="107" y="41"/>
                    <a:pt x="87" y="62"/>
                    <a:pt x="87" y="82"/>
                  </a:cubicBezTo>
                  <a:lnTo>
                    <a:pt x="66" y="82"/>
                  </a:lnTo>
                  <a:lnTo>
                    <a:pt x="66" y="107"/>
                  </a:lnTo>
                  <a:lnTo>
                    <a:pt x="87" y="107"/>
                  </a:lnTo>
                  <a:cubicBezTo>
                    <a:pt x="87" y="82"/>
                    <a:pt x="107" y="82"/>
                    <a:pt x="107" y="82"/>
                  </a:cubicBezTo>
                  <a:lnTo>
                    <a:pt x="107" y="62"/>
                  </a:lnTo>
                  <a:lnTo>
                    <a:pt x="128" y="41"/>
                  </a:lnTo>
                  <a:lnTo>
                    <a:pt x="128" y="82"/>
                  </a:lnTo>
                  <a:lnTo>
                    <a:pt x="128" y="107"/>
                  </a:lnTo>
                  <a:lnTo>
                    <a:pt x="153" y="128"/>
                  </a:lnTo>
                  <a:lnTo>
                    <a:pt x="153" y="107"/>
                  </a:lnTo>
                  <a:lnTo>
                    <a:pt x="153" y="82"/>
                  </a:lnTo>
                  <a:lnTo>
                    <a:pt x="153" y="62"/>
                  </a:lnTo>
                  <a:lnTo>
                    <a:pt x="153" y="41"/>
                  </a:lnTo>
                  <a:lnTo>
                    <a:pt x="128" y="21"/>
                  </a:lnTo>
                  <a:lnTo>
                    <a:pt x="128" y="1"/>
                  </a:lnTo>
                  <a:close/>
                  <a:moveTo>
                    <a:pt x="255" y="1"/>
                  </a:moveTo>
                  <a:lnTo>
                    <a:pt x="255" y="21"/>
                  </a:lnTo>
                  <a:cubicBezTo>
                    <a:pt x="255" y="21"/>
                    <a:pt x="234" y="41"/>
                    <a:pt x="234" y="62"/>
                  </a:cubicBezTo>
                  <a:lnTo>
                    <a:pt x="234" y="82"/>
                  </a:lnTo>
                  <a:lnTo>
                    <a:pt x="214" y="107"/>
                  </a:lnTo>
                  <a:lnTo>
                    <a:pt x="214" y="128"/>
                  </a:lnTo>
                  <a:lnTo>
                    <a:pt x="214" y="148"/>
                  </a:lnTo>
                  <a:lnTo>
                    <a:pt x="173" y="148"/>
                  </a:lnTo>
                  <a:lnTo>
                    <a:pt x="173" y="128"/>
                  </a:lnTo>
                  <a:lnTo>
                    <a:pt x="153" y="128"/>
                  </a:lnTo>
                  <a:lnTo>
                    <a:pt x="153" y="148"/>
                  </a:lnTo>
                  <a:lnTo>
                    <a:pt x="173" y="169"/>
                  </a:lnTo>
                  <a:lnTo>
                    <a:pt x="214" y="169"/>
                  </a:lnTo>
                  <a:lnTo>
                    <a:pt x="234" y="148"/>
                  </a:lnTo>
                  <a:cubicBezTo>
                    <a:pt x="234" y="128"/>
                    <a:pt x="234" y="128"/>
                    <a:pt x="255" y="107"/>
                  </a:cubicBezTo>
                  <a:lnTo>
                    <a:pt x="255" y="82"/>
                  </a:lnTo>
                  <a:lnTo>
                    <a:pt x="255" y="62"/>
                  </a:lnTo>
                  <a:lnTo>
                    <a:pt x="255" y="41"/>
                  </a:lnTo>
                  <a:lnTo>
                    <a:pt x="280" y="21"/>
                  </a:lnTo>
                  <a:lnTo>
                    <a:pt x="255"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0"/>
            <p:cNvSpPr/>
            <p:nvPr/>
          </p:nvSpPr>
          <p:spPr>
            <a:xfrm>
              <a:off x="2589964" y="3500514"/>
              <a:ext cx="17365" cy="14040"/>
            </a:xfrm>
            <a:custGeom>
              <a:rect b="b" l="l" r="r" t="t"/>
              <a:pathLst>
                <a:path extrusionOk="0" h="190" w="235">
                  <a:moveTo>
                    <a:pt x="67" y="1"/>
                  </a:moveTo>
                  <a:lnTo>
                    <a:pt x="67" y="21"/>
                  </a:lnTo>
                  <a:lnTo>
                    <a:pt x="67" y="42"/>
                  </a:lnTo>
                  <a:lnTo>
                    <a:pt x="41" y="62"/>
                  </a:lnTo>
                  <a:lnTo>
                    <a:pt x="21" y="62"/>
                  </a:lnTo>
                  <a:lnTo>
                    <a:pt x="21" y="82"/>
                  </a:lnTo>
                  <a:lnTo>
                    <a:pt x="1" y="82"/>
                  </a:lnTo>
                  <a:lnTo>
                    <a:pt x="1" y="108"/>
                  </a:lnTo>
                  <a:lnTo>
                    <a:pt x="41" y="108"/>
                  </a:lnTo>
                  <a:lnTo>
                    <a:pt x="41" y="82"/>
                  </a:lnTo>
                  <a:cubicBezTo>
                    <a:pt x="67" y="82"/>
                    <a:pt x="67" y="62"/>
                    <a:pt x="67" y="62"/>
                  </a:cubicBezTo>
                  <a:lnTo>
                    <a:pt x="67" y="82"/>
                  </a:lnTo>
                  <a:lnTo>
                    <a:pt x="67" y="108"/>
                  </a:lnTo>
                  <a:lnTo>
                    <a:pt x="87" y="128"/>
                  </a:lnTo>
                  <a:lnTo>
                    <a:pt x="87" y="148"/>
                  </a:lnTo>
                  <a:lnTo>
                    <a:pt x="87" y="169"/>
                  </a:lnTo>
                  <a:lnTo>
                    <a:pt x="107" y="169"/>
                  </a:lnTo>
                  <a:lnTo>
                    <a:pt x="128" y="189"/>
                  </a:lnTo>
                  <a:lnTo>
                    <a:pt x="194" y="189"/>
                  </a:lnTo>
                  <a:lnTo>
                    <a:pt x="194" y="169"/>
                  </a:lnTo>
                  <a:lnTo>
                    <a:pt x="214" y="148"/>
                  </a:lnTo>
                  <a:lnTo>
                    <a:pt x="214" y="128"/>
                  </a:lnTo>
                  <a:lnTo>
                    <a:pt x="214" y="108"/>
                  </a:lnTo>
                  <a:cubicBezTo>
                    <a:pt x="214" y="108"/>
                    <a:pt x="214" y="82"/>
                    <a:pt x="235" y="62"/>
                  </a:cubicBezTo>
                  <a:lnTo>
                    <a:pt x="214" y="42"/>
                  </a:lnTo>
                  <a:lnTo>
                    <a:pt x="214" y="62"/>
                  </a:lnTo>
                  <a:lnTo>
                    <a:pt x="194" y="82"/>
                  </a:lnTo>
                  <a:lnTo>
                    <a:pt x="194" y="108"/>
                  </a:lnTo>
                  <a:lnTo>
                    <a:pt x="194" y="128"/>
                  </a:lnTo>
                  <a:lnTo>
                    <a:pt x="194" y="148"/>
                  </a:lnTo>
                  <a:lnTo>
                    <a:pt x="169" y="169"/>
                  </a:lnTo>
                  <a:lnTo>
                    <a:pt x="128" y="169"/>
                  </a:lnTo>
                  <a:lnTo>
                    <a:pt x="107" y="148"/>
                  </a:lnTo>
                  <a:cubicBezTo>
                    <a:pt x="107" y="128"/>
                    <a:pt x="107" y="128"/>
                    <a:pt x="87" y="108"/>
                  </a:cubicBezTo>
                  <a:lnTo>
                    <a:pt x="87" y="82"/>
                  </a:lnTo>
                  <a:lnTo>
                    <a:pt x="87" y="42"/>
                  </a:lnTo>
                  <a:lnTo>
                    <a:pt x="87" y="21"/>
                  </a:lnTo>
                  <a:lnTo>
                    <a:pt x="8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0"/>
            <p:cNvSpPr/>
            <p:nvPr/>
          </p:nvSpPr>
          <p:spPr>
            <a:xfrm>
              <a:off x="2605777" y="3503544"/>
              <a:ext cx="3030" cy="9458"/>
            </a:xfrm>
            <a:custGeom>
              <a:rect b="b" l="l" r="r" t="t"/>
              <a:pathLst>
                <a:path extrusionOk="0" h="128" w="41">
                  <a:moveTo>
                    <a:pt x="0" y="1"/>
                  </a:moveTo>
                  <a:lnTo>
                    <a:pt x="0" y="21"/>
                  </a:lnTo>
                  <a:lnTo>
                    <a:pt x="0" y="41"/>
                  </a:lnTo>
                  <a:lnTo>
                    <a:pt x="0" y="67"/>
                  </a:lnTo>
                  <a:lnTo>
                    <a:pt x="0" y="87"/>
                  </a:lnTo>
                  <a:lnTo>
                    <a:pt x="21" y="107"/>
                  </a:lnTo>
                  <a:lnTo>
                    <a:pt x="21" y="128"/>
                  </a:lnTo>
                  <a:lnTo>
                    <a:pt x="41" y="128"/>
                  </a:lnTo>
                  <a:lnTo>
                    <a:pt x="41" y="107"/>
                  </a:lnTo>
                  <a:cubicBezTo>
                    <a:pt x="41" y="107"/>
                    <a:pt x="41" y="87"/>
                    <a:pt x="21" y="87"/>
                  </a:cubicBezTo>
                  <a:lnTo>
                    <a:pt x="21" y="67"/>
                  </a:lnTo>
                  <a:lnTo>
                    <a:pt x="21" y="41"/>
                  </a:lnTo>
                  <a:lnTo>
                    <a:pt x="21" y="21"/>
                  </a:lnTo>
                  <a:lnTo>
                    <a:pt x="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0"/>
            <p:cNvSpPr/>
            <p:nvPr/>
          </p:nvSpPr>
          <p:spPr>
            <a:xfrm>
              <a:off x="2586935" y="3512928"/>
              <a:ext cx="21872" cy="15887"/>
            </a:xfrm>
            <a:custGeom>
              <a:rect b="b" l="l" r="r" t="t"/>
              <a:pathLst>
                <a:path extrusionOk="0" h="215" w="296">
                  <a:moveTo>
                    <a:pt x="21" y="1"/>
                  </a:moveTo>
                  <a:lnTo>
                    <a:pt x="21" y="21"/>
                  </a:lnTo>
                  <a:cubicBezTo>
                    <a:pt x="21" y="21"/>
                    <a:pt x="21" y="41"/>
                    <a:pt x="1" y="41"/>
                  </a:cubicBezTo>
                  <a:lnTo>
                    <a:pt x="1" y="67"/>
                  </a:lnTo>
                  <a:lnTo>
                    <a:pt x="1" y="87"/>
                  </a:lnTo>
                  <a:lnTo>
                    <a:pt x="21" y="67"/>
                  </a:lnTo>
                  <a:lnTo>
                    <a:pt x="21" y="87"/>
                  </a:lnTo>
                  <a:cubicBezTo>
                    <a:pt x="21" y="108"/>
                    <a:pt x="42" y="108"/>
                    <a:pt x="42" y="128"/>
                  </a:cubicBezTo>
                  <a:lnTo>
                    <a:pt x="42" y="148"/>
                  </a:lnTo>
                  <a:lnTo>
                    <a:pt x="42" y="169"/>
                  </a:lnTo>
                  <a:lnTo>
                    <a:pt x="62" y="194"/>
                  </a:lnTo>
                  <a:lnTo>
                    <a:pt x="82" y="194"/>
                  </a:lnTo>
                  <a:lnTo>
                    <a:pt x="82" y="169"/>
                  </a:lnTo>
                  <a:lnTo>
                    <a:pt x="62" y="148"/>
                  </a:lnTo>
                  <a:lnTo>
                    <a:pt x="62" y="128"/>
                  </a:lnTo>
                  <a:cubicBezTo>
                    <a:pt x="62" y="128"/>
                    <a:pt x="62" y="108"/>
                    <a:pt x="42" y="108"/>
                  </a:cubicBezTo>
                  <a:lnTo>
                    <a:pt x="42" y="67"/>
                  </a:lnTo>
                  <a:lnTo>
                    <a:pt x="42" y="41"/>
                  </a:lnTo>
                  <a:lnTo>
                    <a:pt x="42" y="21"/>
                  </a:lnTo>
                  <a:lnTo>
                    <a:pt x="42" y="1"/>
                  </a:lnTo>
                  <a:close/>
                  <a:moveTo>
                    <a:pt x="189" y="41"/>
                  </a:moveTo>
                  <a:lnTo>
                    <a:pt x="169" y="67"/>
                  </a:lnTo>
                  <a:lnTo>
                    <a:pt x="169" y="87"/>
                  </a:lnTo>
                  <a:cubicBezTo>
                    <a:pt x="169" y="108"/>
                    <a:pt x="148" y="108"/>
                    <a:pt x="148" y="128"/>
                  </a:cubicBezTo>
                  <a:lnTo>
                    <a:pt x="148" y="148"/>
                  </a:lnTo>
                  <a:lnTo>
                    <a:pt x="128" y="169"/>
                  </a:lnTo>
                  <a:lnTo>
                    <a:pt x="108" y="169"/>
                  </a:lnTo>
                  <a:lnTo>
                    <a:pt x="108" y="194"/>
                  </a:lnTo>
                  <a:lnTo>
                    <a:pt x="148" y="194"/>
                  </a:lnTo>
                  <a:lnTo>
                    <a:pt x="148" y="169"/>
                  </a:lnTo>
                  <a:lnTo>
                    <a:pt x="169" y="148"/>
                  </a:lnTo>
                  <a:lnTo>
                    <a:pt x="169" y="128"/>
                  </a:lnTo>
                  <a:lnTo>
                    <a:pt x="189" y="108"/>
                  </a:lnTo>
                  <a:lnTo>
                    <a:pt x="189" y="128"/>
                  </a:lnTo>
                  <a:lnTo>
                    <a:pt x="210" y="128"/>
                  </a:lnTo>
                  <a:lnTo>
                    <a:pt x="210" y="148"/>
                  </a:lnTo>
                  <a:lnTo>
                    <a:pt x="235" y="148"/>
                  </a:lnTo>
                  <a:cubicBezTo>
                    <a:pt x="235" y="169"/>
                    <a:pt x="255" y="169"/>
                    <a:pt x="255" y="169"/>
                  </a:cubicBezTo>
                  <a:lnTo>
                    <a:pt x="296" y="169"/>
                  </a:lnTo>
                  <a:lnTo>
                    <a:pt x="296" y="148"/>
                  </a:lnTo>
                  <a:lnTo>
                    <a:pt x="255" y="148"/>
                  </a:lnTo>
                  <a:lnTo>
                    <a:pt x="235" y="128"/>
                  </a:lnTo>
                  <a:lnTo>
                    <a:pt x="210" y="108"/>
                  </a:lnTo>
                  <a:lnTo>
                    <a:pt x="210" y="87"/>
                  </a:lnTo>
                  <a:lnTo>
                    <a:pt x="210" y="67"/>
                  </a:lnTo>
                  <a:lnTo>
                    <a:pt x="189" y="41"/>
                  </a:lnTo>
                  <a:close/>
                  <a:moveTo>
                    <a:pt x="82" y="194"/>
                  </a:moveTo>
                  <a:lnTo>
                    <a:pt x="82" y="214"/>
                  </a:lnTo>
                  <a:lnTo>
                    <a:pt x="108" y="214"/>
                  </a:lnTo>
                  <a:lnTo>
                    <a:pt x="108" y="194"/>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0"/>
            <p:cNvSpPr/>
            <p:nvPr/>
          </p:nvSpPr>
          <p:spPr>
            <a:xfrm>
              <a:off x="2583610" y="3527189"/>
              <a:ext cx="23719" cy="15517"/>
            </a:xfrm>
            <a:custGeom>
              <a:rect b="b" l="l" r="r" t="t"/>
              <a:pathLst>
                <a:path extrusionOk="0" h="210" w="321">
                  <a:moveTo>
                    <a:pt x="321" y="1"/>
                  </a:moveTo>
                  <a:lnTo>
                    <a:pt x="300" y="21"/>
                  </a:lnTo>
                  <a:lnTo>
                    <a:pt x="300" y="62"/>
                  </a:lnTo>
                  <a:lnTo>
                    <a:pt x="300" y="82"/>
                  </a:lnTo>
                  <a:lnTo>
                    <a:pt x="300" y="103"/>
                  </a:lnTo>
                  <a:lnTo>
                    <a:pt x="300" y="128"/>
                  </a:lnTo>
                  <a:cubicBezTo>
                    <a:pt x="280" y="149"/>
                    <a:pt x="280" y="149"/>
                    <a:pt x="280" y="169"/>
                  </a:cubicBezTo>
                  <a:lnTo>
                    <a:pt x="255" y="169"/>
                  </a:lnTo>
                  <a:lnTo>
                    <a:pt x="234" y="189"/>
                  </a:lnTo>
                  <a:lnTo>
                    <a:pt x="214" y="169"/>
                  </a:lnTo>
                  <a:lnTo>
                    <a:pt x="193" y="169"/>
                  </a:lnTo>
                  <a:cubicBezTo>
                    <a:pt x="193" y="149"/>
                    <a:pt x="173" y="128"/>
                    <a:pt x="173" y="128"/>
                  </a:cubicBezTo>
                  <a:lnTo>
                    <a:pt x="173" y="103"/>
                  </a:lnTo>
                  <a:lnTo>
                    <a:pt x="173" y="82"/>
                  </a:lnTo>
                  <a:lnTo>
                    <a:pt x="153" y="62"/>
                  </a:lnTo>
                  <a:lnTo>
                    <a:pt x="153" y="42"/>
                  </a:lnTo>
                  <a:lnTo>
                    <a:pt x="127" y="42"/>
                  </a:lnTo>
                  <a:lnTo>
                    <a:pt x="127" y="62"/>
                  </a:lnTo>
                  <a:lnTo>
                    <a:pt x="127" y="82"/>
                  </a:lnTo>
                  <a:lnTo>
                    <a:pt x="107" y="82"/>
                  </a:lnTo>
                  <a:lnTo>
                    <a:pt x="107" y="103"/>
                  </a:lnTo>
                  <a:lnTo>
                    <a:pt x="87" y="128"/>
                  </a:lnTo>
                  <a:lnTo>
                    <a:pt x="46" y="128"/>
                  </a:lnTo>
                  <a:lnTo>
                    <a:pt x="46" y="103"/>
                  </a:lnTo>
                  <a:lnTo>
                    <a:pt x="26" y="82"/>
                  </a:lnTo>
                  <a:lnTo>
                    <a:pt x="26" y="42"/>
                  </a:lnTo>
                  <a:lnTo>
                    <a:pt x="0" y="42"/>
                  </a:lnTo>
                  <a:lnTo>
                    <a:pt x="0" y="62"/>
                  </a:lnTo>
                  <a:lnTo>
                    <a:pt x="0" y="82"/>
                  </a:lnTo>
                  <a:lnTo>
                    <a:pt x="0" y="103"/>
                  </a:lnTo>
                  <a:lnTo>
                    <a:pt x="26" y="103"/>
                  </a:lnTo>
                  <a:lnTo>
                    <a:pt x="26" y="128"/>
                  </a:lnTo>
                  <a:lnTo>
                    <a:pt x="26" y="149"/>
                  </a:lnTo>
                  <a:lnTo>
                    <a:pt x="87" y="149"/>
                  </a:lnTo>
                  <a:lnTo>
                    <a:pt x="107" y="128"/>
                  </a:lnTo>
                  <a:lnTo>
                    <a:pt x="127" y="128"/>
                  </a:lnTo>
                  <a:cubicBezTo>
                    <a:pt x="127" y="103"/>
                    <a:pt x="127" y="103"/>
                    <a:pt x="153" y="82"/>
                  </a:cubicBezTo>
                  <a:lnTo>
                    <a:pt x="153" y="103"/>
                  </a:lnTo>
                  <a:lnTo>
                    <a:pt x="153" y="128"/>
                  </a:lnTo>
                  <a:lnTo>
                    <a:pt x="153" y="149"/>
                  </a:lnTo>
                  <a:lnTo>
                    <a:pt x="173" y="169"/>
                  </a:lnTo>
                  <a:lnTo>
                    <a:pt x="193" y="189"/>
                  </a:lnTo>
                  <a:cubicBezTo>
                    <a:pt x="214" y="210"/>
                    <a:pt x="234" y="210"/>
                    <a:pt x="255" y="210"/>
                  </a:cubicBezTo>
                  <a:cubicBezTo>
                    <a:pt x="255" y="189"/>
                    <a:pt x="280" y="189"/>
                    <a:pt x="280" y="189"/>
                  </a:cubicBezTo>
                  <a:lnTo>
                    <a:pt x="300" y="169"/>
                  </a:lnTo>
                  <a:cubicBezTo>
                    <a:pt x="300" y="169"/>
                    <a:pt x="300" y="149"/>
                    <a:pt x="321" y="128"/>
                  </a:cubicBezTo>
                  <a:lnTo>
                    <a:pt x="321" y="103"/>
                  </a:lnTo>
                  <a:lnTo>
                    <a:pt x="321" y="82"/>
                  </a:lnTo>
                  <a:lnTo>
                    <a:pt x="321" y="62"/>
                  </a:lnTo>
                  <a:lnTo>
                    <a:pt x="321" y="21"/>
                  </a:lnTo>
                  <a:lnTo>
                    <a:pt x="321"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0"/>
            <p:cNvSpPr/>
            <p:nvPr/>
          </p:nvSpPr>
          <p:spPr>
            <a:xfrm>
              <a:off x="2580580" y="3541155"/>
              <a:ext cx="26749" cy="14335"/>
            </a:xfrm>
            <a:custGeom>
              <a:rect b="b" l="l" r="r" t="t"/>
              <a:pathLst>
                <a:path extrusionOk="0" h="194" w="362">
                  <a:moveTo>
                    <a:pt x="107" y="0"/>
                  </a:moveTo>
                  <a:lnTo>
                    <a:pt x="87" y="21"/>
                  </a:lnTo>
                  <a:lnTo>
                    <a:pt x="87" y="66"/>
                  </a:lnTo>
                  <a:lnTo>
                    <a:pt x="67" y="87"/>
                  </a:lnTo>
                  <a:lnTo>
                    <a:pt x="41" y="107"/>
                  </a:lnTo>
                  <a:lnTo>
                    <a:pt x="0" y="107"/>
                  </a:lnTo>
                  <a:lnTo>
                    <a:pt x="0" y="127"/>
                  </a:lnTo>
                  <a:lnTo>
                    <a:pt x="67" y="127"/>
                  </a:lnTo>
                  <a:lnTo>
                    <a:pt x="67" y="107"/>
                  </a:lnTo>
                  <a:lnTo>
                    <a:pt x="87" y="87"/>
                  </a:lnTo>
                  <a:lnTo>
                    <a:pt x="107" y="66"/>
                  </a:lnTo>
                  <a:lnTo>
                    <a:pt x="107" y="87"/>
                  </a:lnTo>
                  <a:lnTo>
                    <a:pt x="107" y="107"/>
                  </a:lnTo>
                  <a:lnTo>
                    <a:pt x="128" y="127"/>
                  </a:lnTo>
                  <a:lnTo>
                    <a:pt x="128" y="148"/>
                  </a:lnTo>
                  <a:lnTo>
                    <a:pt x="148" y="168"/>
                  </a:lnTo>
                  <a:lnTo>
                    <a:pt x="168" y="168"/>
                  </a:lnTo>
                  <a:lnTo>
                    <a:pt x="194" y="193"/>
                  </a:lnTo>
                  <a:cubicBezTo>
                    <a:pt x="214" y="193"/>
                    <a:pt x="234" y="193"/>
                    <a:pt x="234" y="168"/>
                  </a:cubicBezTo>
                  <a:lnTo>
                    <a:pt x="255" y="168"/>
                  </a:lnTo>
                  <a:lnTo>
                    <a:pt x="255" y="148"/>
                  </a:lnTo>
                  <a:lnTo>
                    <a:pt x="255" y="127"/>
                  </a:lnTo>
                  <a:cubicBezTo>
                    <a:pt x="275" y="127"/>
                    <a:pt x="275" y="107"/>
                    <a:pt x="275" y="87"/>
                  </a:cubicBezTo>
                  <a:lnTo>
                    <a:pt x="296" y="87"/>
                  </a:lnTo>
                  <a:cubicBezTo>
                    <a:pt x="296" y="107"/>
                    <a:pt x="296" y="107"/>
                    <a:pt x="321" y="127"/>
                  </a:cubicBezTo>
                  <a:cubicBezTo>
                    <a:pt x="321" y="148"/>
                    <a:pt x="341" y="168"/>
                    <a:pt x="341" y="168"/>
                  </a:cubicBezTo>
                  <a:lnTo>
                    <a:pt x="362" y="168"/>
                  </a:lnTo>
                  <a:lnTo>
                    <a:pt x="362" y="148"/>
                  </a:lnTo>
                  <a:cubicBezTo>
                    <a:pt x="362" y="148"/>
                    <a:pt x="341" y="148"/>
                    <a:pt x="341" y="127"/>
                  </a:cubicBezTo>
                  <a:cubicBezTo>
                    <a:pt x="321" y="127"/>
                    <a:pt x="321" y="107"/>
                    <a:pt x="321" y="87"/>
                  </a:cubicBezTo>
                  <a:lnTo>
                    <a:pt x="296" y="66"/>
                  </a:lnTo>
                  <a:lnTo>
                    <a:pt x="296" y="41"/>
                  </a:lnTo>
                  <a:lnTo>
                    <a:pt x="275" y="41"/>
                  </a:lnTo>
                  <a:lnTo>
                    <a:pt x="275" y="66"/>
                  </a:lnTo>
                  <a:cubicBezTo>
                    <a:pt x="275" y="66"/>
                    <a:pt x="275" y="87"/>
                    <a:pt x="255" y="87"/>
                  </a:cubicBezTo>
                  <a:cubicBezTo>
                    <a:pt x="255" y="107"/>
                    <a:pt x="234" y="127"/>
                    <a:pt x="234" y="148"/>
                  </a:cubicBezTo>
                  <a:lnTo>
                    <a:pt x="214" y="168"/>
                  </a:lnTo>
                  <a:lnTo>
                    <a:pt x="194" y="168"/>
                  </a:lnTo>
                  <a:lnTo>
                    <a:pt x="168" y="148"/>
                  </a:lnTo>
                  <a:lnTo>
                    <a:pt x="148" y="148"/>
                  </a:lnTo>
                  <a:lnTo>
                    <a:pt x="148" y="127"/>
                  </a:lnTo>
                  <a:cubicBezTo>
                    <a:pt x="128" y="107"/>
                    <a:pt x="128" y="87"/>
                    <a:pt x="128" y="66"/>
                  </a:cubicBezTo>
                  <a:lnTo>
                    <a:pt x="128" y="41"/>
                  </a:lnTo>
                  <a:lnTo>
                    <a:pt x="128" y="21"/>
                  </a:lnTo>
                  <a:lnTo>
                    <a:pt x="10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0"/>
            <p:cNvSpPr/>
            <p:nvPr/>
          </p:nvSpPr>
          <p:spPr>
            <a:xfrm>
              <a:off x="2579102" y="3553568"/>
              <a:ext cx="26749" cy="15813"/>
            </a:xfrm>
            <a:custGeom>
              <a:rect b="b" l="l" r="r" t="t"/>
              <a:pathLst>
                <a:path extrusionOk="0" h="214" w="362">
                  <a:moveTo>
                    <a:pt x="0" y="0"/>
                  </a:moveTo>
                  <a:lnTo>
                    <a:pt x="0" y="46"/>
                  </a:lnTo>
                  <a:lnTo>
                    <a:pt x="20" y="66"/>
                  </a:lnTo>
                  <a:lnTo>
                    <a:pt x="20" y="87"/>
                  </a:lnTo>
                  <a:lnTo>
                    <a:pt x="20" y="107"/>
                  </a:lnTo>
                  <a:lnTo>
                    <a:pt x="20" y="127"/>
                  </a:lnTo>
                  <a:lnTo>
                    <a:pt x="41" y="153"/>
                  </a:lnTo>
                  <a:cubicBezTo>
                    <a:pt x="61" y="173"/>
                    <a:pt x="61" y="173"/>
                    <a:pt x="87" y="173"/>
                  </a:cubicBezTo>
                  <a:lnTo>
                    <a:pt x="127" y="173"/>
                  </a:lnTo>
                  <a:lnTo>
                    <a:pt x="127" y="153"/>
                  </a:lnTo>
                  <a:lnTo>
                    <a:pt x="148" y="153"/>
                  </a:lnTo>
                  <a:lnTo>
                    <a:pt x="148" y="127"/>
                  </a:lnTo>
                  <a:cubicBezTo>
                    <a:pt x="168" y="107"/>
                    <a:pt x="168" y="107"/>
                    <a:pt x="168" y="87"/>
                  </a:cubicBezTo>
                  <a:lnTo>
                    <a:pt x="168" y="107"/>
                  </a:lnTo>
                  <a:cubicBezTo>
                    <a:pt x="188" y="127"/>
                    <a:pt x="188" y="127"/>
                    <a:pt x="188" y="153"/>
                  </a:cubicBezTo>
                  <a:lnTo>
                    <a:pt x="214" y="173"/>
                  </a:lnTo>
                  <a:lnTo>
                    <a:pt x="234" y="193"/>
                  </a:lnTo>
                  <a:cubicBezTo>
                    <a:pt x="234" y="193"/>
                    <a:pt x="234" y="214"/>
                    <a:pt x="254" y="214"/>
                  </a:cubicBezTo>
                  <a:lnTo>
                    <a:pt x="295" y="214"/>
                  </a:lnTo>
                  <a:lnTo>
                    <a:pt x="316" y="193"/>
                  </a:lnTo>
                  <a:lnTo>
                    <a:pt x="341" y="173"/>
                  </a:lnTo>
                  <a:lnTo>
                    <a:pt x="341" y="153"/>
                  </a:lnTo>
                  <a:cubicBezTo>
                    <a:pt x="361" y="153"/>
                    <a:pt x="361" y="127"/>
                    <a:pt x="361" y="107"/>
                  </a:cubicBezTo>
                  <a:lnTo>
                    <a:pt x="361" y="66"/>
                  </a:lnTo>
                  <a:lnTo>
                    <a:pt x="361" y="46"/>
                  </a:lnTo>
                  <a:lnTo>
                    <a:pt x="341" y="66"/>
                  </a:lnTo>
                  <a:lnTo>
                    <a:pt x="341" y="87"/>
                  </a:lnTo>
                  <a:lnTo>
                    <a:pt x="341" y="107"/>
                  </a:lnTo>
                  <a:lnTo>
                    <a:pt x="341" y="127"/>
                  </a:lnTo>
                  <a:cubicBezTo>
                    <a:pt x="316" y="153"/>
                    <a:pt x="316" y="153"/>
                    <a:pt x="316" y="173"/>
                  </a:cubicBezTo>
                  <a:cubicBezTo>
                    <a:pt x="316" y="173"/>
                    <a:pt x="295" y="173"/>
                    <a:pt x="295" y="193"/>
                  </a:cubicBezTo>
                  <a:lnTo>
                    <a:pt x="254" y="193"/>
                  </a:lnTo>
                  <a:lnTo>
                    <a:pt x="234" y="173"/>
                  </a:lnTo>
                  <a:cubicBezTo>
                    <a:pt x="214" y="153"/>
                    <a:pt x="214" y="153"/>
                    <a:pt x="214" y="127"/>
                  </a:cubicBezTo>
                  <a:cubicBezTo>
                    <a:pt x="214" y="127"/>
                    <a:pt x="188" y="107"/>
                    <a:pt x="188" y="87"/>
                  </a:cubicBezTo>
                  <a:lnTo>
                    <a:pt x="188" y="66"/>
                  </a:lnTo>
                  <a:lnTo>
                    <a:pt x="188" y="46"/>
                  </a:lnTo>
                  <a:lnTo>
                    <a:pt x="168" y="25"/>
                  </a:lnTo>
                  <a:lnTo>
                    <a:pt x="168" y="46"/>
                  </a:lnTo>
                  <a:lnTo>
                    <a:pt x="168" y="66"/>
                  </a:lnTo>
                  <a:lnTo>
                    <a:pt x="148" y="87"/>
                  </a:lnTo>
                  <a:lnTo>
                    <a:pt x="148" y="107"/>
                  </a:lnTo>
                  <a:cubicBezTo>
                    <a:pt x="127" y="107"/>
                    <a:pt x="127" y="127"/>
                    <a:pt x="127" y="127"/>
                  </a:cubicBezTo>
                  <a:lnTo>
                    <a:pt x="107" y="153"/>
                  </a:lnTo>
                  <a:lnTo>
                    <a:pt x="61" y="153"/>
                  </a:lnTo>
                  <a:lnTo>
                    <a:pt x="61" y="127"/>
                  </a:lnTo>
                  <a:cubicBezTo>
                    <a:pt x="61" y="127"/>
                    <a:pt x="41" y="127"/>
                    <a:pt x="41" y="107"/>
                  </a:cubicBezTo>
                  <a:lnTo>
                    <a:pt x="41" y="87"/>
                  </a:lnTo>
                  <a:lnTo>
                    <a:pt x="41" y="66"/>
                  </a:lnTo>
                  <a:lnTo>
                    <a:pt x="20" y="25"/>
                  </a:lnTo>
                  <a:lnTo>
                    <a:pt x="2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0"/>
            <p:cNvSpPr/>
            <p:nvPr/>
          </p:nvSpPr>
          <p:spPr>
            <a:xfrm>
              <a:off x="2574225" y="3566352"/>
              <a:ext cx="33104" cy="15444"/>
            </a:xfrm>
            <a:custGeom>
              <a:rect b="b" l="l" r="r" t="t"/>
              <a:pathLst>
                <a:path extrusionOk="0" h="209" w="448">
                  <a:moveTo>
                    <a:pt x="153" y="0"/>
                  </a:moveTo>
                  <a:lnTo>
                    <a:pt x="153" y="20"/>
                  </a:lnTo>
                  <a:lnTo>
                    <a:pt x="153" y="41"/>
                  </a:lnTo>
                  <a:lnTo>
                    <a:pt x="153" y="61"/>
                  </a:lnTo>
                  <a:lnTo>
                    <a:pt x="153" y="81"/>
                  </a:lnTo>
                  <a:lnTo>
                    <a:pt x="153" y="107"/>
                  </a:lnTo>
                  <a:lnTo>
                    <a:pt x="173" y="81"/>
                  </a:lnTo>
                  <a:lnTo>
                    <a:pt x="173" y="61"/>
                  </a:lnTo>
                  <a:cubicBezTo>
                    <a:pt x="173" y="61"/>
                    <a:pt x="173" y="81"/>
                    <a:pt x="193" y="81"/>
                  </a:cubicBezTo>
                  <a:lnTo>
                    <a:pt x="193" y="127"/>
                  </a:lnTo>
                  <a:lnTo>
                    <a:pt x="214" y="127"/>
                  </a:lnTo>
                  <a:lnTo>
                    <a:pt x="214" y="148"/>
                  </a:lnTo>
                  <a:lnTo>
                    <a:pt x="234" y="148"/>
                  </a:lnTo>
                  <a:lnTo>
                    <a:pt x="234" y="168"/>
                  </a:lnTo>
                  <a:cubicBezTo>
                    <a:pt x="254" y="168"/>
                    <a:pt x="254" y="168"/>
                    <a:pt x="280" y="188"/>
                  </a:cubicBezTo>
                  <a:lnTo>
                    <a:pt x="300" y="168"/>
                  </a:lnTo>
                  <a:lnTo>
                    <a:pt x="320" y="168"/>
                  </a:lnTo>
                  <a:cubicBezTo>
                    <a:pt x="320" y="148"/>
                    <a:pt x="341" y="148"/>
                    <a:pt x="341" y="148"/>
                  </a:cubicBezTo>
                  <a:lnTo>
                    <a:pt x="341" y="127"/>
                  </a:lnTo>
                  <a:cubicBezTo>
                    <a:pt x="361" y="107"/>
                    <a:pt x="361" y="107"/>
                    <a:pt x="361" y="81"/>
                  </a:cubicBezTo>
                  <a:lnTo>
                    <a:pt x="361" y="107"/>
                  </a:lnTo>
                  <a:lnTo>
                    <a:pt x="361" y="127"/>
                  </a:lnTo>
                  <a:cubicBezTo>
                    <a:pt x="382" y="127"/>
                    <a:pt x="382" y="148"/>
                    <a:pt x="382" y="148"/>
                  </a:cubicBezTo>
                  <a:lnTo>
                    <a:pt x="407" y="148"/>
                  </a:lnTo>
                  <a:lnTo>
                    <a:pt x="407" y="127"/>
                  </a:lnTo>
                  <a:lnTo>
                    <a:pt x="382" y="107"/>
                  </a:lnTo>
                  <a:lnTo>
                    <a:pt x="382" y="81"/>
                  </a:lnTo>
                  <a:lnTo>
                    <a:pt x="382" y="61"/>
                  </a:lnTo>
                  <a:lnTo>
                    <a:pt x="361" y="41"/>
                  </a:lnTo>
                  <a:lnTo>
                    <a:pt x="341" y="41"/>
                  </a:lnTo>
                  <a:lnTo>
                    <a:pt x="341" y="61"/>
                  </a:lnTo>
                  <a:lnTo>
                    <a:pt x="341" y="81"/>
                  </a:lnTo>
                  <a:lnTo>
                    <a:pt x="320" y="107"/>
                  </a:lnTo>
                  <a:lnTo>
                    <a:pt x="320" y="127"/>
                  </a:lnTo>
                  <a:lnTo>
                    <a:pt x="300" y="148"/>
                  </a:lnTo>
                  <a:lnTo>
                    <a:pt x="280" y="168"/>
                  </a:lnTo>
                  <a:lnTo>
                    <a:pt x="254" y="148"/>
                  </a:lnTo>
                  <a:lnTo>
                    <a:pt x="234" y="127"/>
                  </a:lnTo>
                  <a:lnTo>
                    <a:pt x="214" y="107"/>
                  </a:lnTo>
                  <a:lnTo>
                    <a:pt x="214" y="81"/>
                  </a:lnTo>
                  <a:lnTo>
                    <a:pt x="193" y="61"/>
                  </a:lnTo>
                  <a:lnTo>
                    <a:pt x="193" y="41"/>
                  </a:lnTo>
                  <a:lnTo>
                    <a:pt x="193" y="20"/>
                  </a:lnTo>
                  <a:lnTo>
                    <a:pt x="173" y="0"/>
                  </a:lnTo>
                  <a:close/>
                  <a:moveTo>
                    <a:pt x="407" y="148"/>
                  </a:moveTo>
                  <a:lnTo>
                    <a:pt x="407" y="168"/>
                  </a:lnTo>
                  <a:lnTo>
                    <a:pt x="427" y="168"/>
                  </a:lnTo>
                  <a:lnTo>
                    <a:pt x="448" y="188"/>
                  </a:lnTo>
                  <a:lnTo>
                    <a:pt x="448" y="168"/>
                  </a:lnTo>
                  <a:lnTo>
                    <a:pt x="427" y="148"/>
                  </a:lnTo>
                  <a:close/>
                  <a:moveTo>
                    <a:pt x="153" y="107"/>
                  </a:moveTo>
                  <a:cubicBezTo>
                    <a:pt x="127" y="127"/>
                    <a:pt x="127" y="127"/>
                    <a:pt x="107" y="148"/>
                  </a:cubicBezTo>
                  <a:cubicBezTo>
                    <a:pt x="107" y="168"/>
                    <a:pt x="86" y="168"/>
                    <a:pt x="86" y="168"/>
                  </a:cubicBezTo>
                  <a:lnTo>
                    <a:pt x="66" y="188"/>
                  </a:lnTo>
                  <a:lnTo>
                    <a:pt x="46" y="188"/>
                  </a:lnTo>
                  <a:lnTo>
                    <a:pt x="25" y="168"/>
                  </a:lnTo>
                  <a:lnTo>
                    <a:pt x="25" y="148"/>
                  </a:lnTo>
                  <a:lnTo>
                    <a:pt x="0" y="148"/>
                  </a:lnTo>
                  <a:lnTo>
                    <a:pt x="0" y="168"/>
                  </a:lnTo>
                  <a:lnTo>
                    <a:pt x="25" y="188"/>
                  </a:lnTo>
                  <a:lnTo>
                    <a:pt x="25" y="209"/>
                  </a:lnTo>
                  <a:lnTo>
                    <a:pt x="66" y="209"/>
                  </a:lnTo>
                  <a:lnTo>
                    <a:pt x="86" y="188"/>
                  </a:lnTo>
                  <a:cubicBezTo>
                    <a:pt x="107" y="188"/>
                    <a:pt x="107" y="188"/>
                    <a:pt x="127" y="168"/>
                  </a:cubicBezTo>
                  <a:cubicBezTo>
                    <a:pt x="127" y="168"/>
                    <a:pt x="127" y="148"/>
                    <a:pt x="153" y="148"/>
                  </a:cubicBezTo>
                  <a:lnTo>
                    <a:pt x="153" y="127"/>
                  </a:lnTo>
                  <a:lnTo>
                    <a:pt x="153" y="107"/>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0"/>
            <p:cNvSpPr/>
            <p:nvPr/>
          </p:nvSpPr>
          <p:spPr>
            <a:xfrm>
              <a:off x="2574225" y="3578692"/>
              <a:ext cx="33104" cy="14409"/>
            </a:xfrm>
            <a:custGeom>
              <a:rect b="b" l="l" r="r" t="t"/>
              <a:pathLst>
                <a:path extrusionOk="0" h="195" w="448">
                  <a:moveTo>
                    <a:pt x="280" y="1"/>
                  </a:moveTo>
                  <a:lnTo>
                    <a:pt x="280" y="21"/>
                  </a:lnTo>
                  <a:lnTo>
                    <a:pt x="280" y="42"/>
                  </a:lnTo>
                  <a:cubicBezTo>
                    <a:pt x="280" y="67"/>
                    <a:pt x="280" y="67"/>
                    <a:pt x="254" y="87"/>
                  </a:cubicBezTo>
                  <a:cubicBezTo>
                    <a:pt x="254" y="108"/>
                    <a:pt x="254" y="108"/>
                    <a:pt x="234" y="128"/>
                  </a:cubicBezTo>
                  <a:lnTo>
                    <a:pt x="214" y="148"/>
                  </a:lnTo>
                  <a:lnTo>
                    <a:pt x="193" y="169"/>
                  </a:lnTo>
                  <a:lnTo>
                    <a:pt x="173" y="169"/>
                  </a:lnTo>
                  <a:lnTo>
                    <a:pt x="173" y="148"/>
                  </a:lnTo>
                  <a:lnTo>
                    <a:pt x="153" y="148"/>
                  </a:lnTo>
                  <a:lnTo>
                    <a:pt x="153" y="128"/>
                  </a:lnTo>
                  <a:cubicBezTo>
                    <a:pt x="127" y="128"/>
                    <a:pt x="127" y="108"/>
                    <a:pt x="127" y="108"/>
                  </a:cubicBezTo>
                  <a:cubicBezTo>
                    <a:pt x="127" y="87"/>
                    <a:pt x="107" y="87"/>
                    <a:pt x="107" y="67"/>
                  </a:cubicBezTo>
                  <a:lnTo>
                    <a:pt x="107" y="42"/>
                  </a:lnTo>
                  <a:lnTo>
                    <a:pt x="107" y="21"/>
                  </a:lnTo>
                  <a:lnTo>
                    <a:pt x="86" y="21"/>
                  </a:lnTo>
                  <a:lnTo>
                    <a:pt x="86" y="42"/>
                  </a:lnTo>
                  <a:lnTo>
                    <a:pt x="66" y="67"/>
                  </a:lnTo>
                  <a:lnTo>
                    <a:pt x="66" y="108"/>
                  </a:lnTo>
                  <a:lnTo>
                    <a:pt x="46" y="128"/>
                  </a:lnTo>
                  <a:lnTo>
                    <a:pt x="25" y="148"/>
                  </a:lnTo>
                  <a:lnTo>
                    <a:pt x="0" y="148"/>
                  </a:lnTo>
                  <a:lnTo>
                    <a:pt x="0" y="169"/>
                  </a:lnTo>
                  <a:lnTo>
                    <a:pt x="46" y="169"/>
                  </a:lnTo>
                  <a:cubicBezTo>
                    <a:pt x="46" y="148"/>
                    <a:pt x="66" y="148"/>
                    <a:pt x="66" y="148"/>
                  </a:cubicBezTo>
                  <a:cubicBezTo>
                    <a:pt x="66" y="128"/>
                    <a:pt x="86" y="108"/>
                    <a:pt x="86" y="87"/>
                  </a:cubicBezTo>
                  <a:lnTo>
                    <a:pt x="86" y="67"/>
                  </a:lnTo>
                  <a:cubicBezTo>
                    <a:pt x="86" y="87"/>
                    <a:pt x="107" y="87"/>
                    <a:pt x="107" y="87"/>
                  </a:cubicBezTo>
                  <a:lnTo>
                    <a:pt x="107" y="108"/>
                  </a:lnTo>
                  <a:lnTo>
                    <a:pt x="107" y="128"/>
                  </a:lnTo>
                  <a:lnTo>
                    <a:pt x="127" y="148"/>
                  </a:lnTo>
                  <a:cubicBezTo>
                    <a:pt x="153" y="169"/>
                    <a:pt x="153" y="169"/>
                    <a:pt x="173" y="194"/>
                  </a:cubicBezTo>
                  <a:lnTo>
                    <a:pt x="193" y="194"/>
                  </a:lnTo>
                  <a:lnTo>
                    <a:pt x="214" y="169"/>
                  </a:lnTo>
                  <a:lnTo>
                    <a:pt x="234" y="169"/>
                  </a:lnTo>
                  <a:lnTo>
                    <a:pt x="234" y="148"/>
                  </a:lnTo>
                  <a:lnTo>
                    <a:pt x="254" y="148"/>
                  </a:lnTo>
                  <a:cubicBezTo>
                    <a:pt x="254" y="128"/>
                    <a:pt x="280" y="128"/>
                    <a:pt x="280" y="108"/>
                  </a:cubicBezTo>
                  <a:cubicBezTo>
                    <a:pt x="280" y="108"/>
                    <a:pt x="280" y="87"/>
                    <a:pt x="300" y="87"/>
                  </a:cubicBezTo>
                  <a:lnTo>
                    <a:pt x="300" y="108"/>
                  </a:lnTo>
                  <a:cubicBezTo>
                    <a:pt x="300" y="108"/>
                    <a:pt x="300" y="128"/>
                    <a:pt x="320" y="128"/>
                  </a:cubicBezTo>
                  <a:cubicBezTo>
                    <a:pt x="320" y="148"/>
                    <a:pt x="341" y="169"/>
                    <a:pt x="341" y="169"/>
                  </a:cubicBezTo>
                  <a:lnTo>
                    <a:pt x="361" y="169"/>
                  </a:lnTo>
                  <a:lnTo>
                    <a:pt x="361" y="148"/>
                  </a:lnTo>
                  <a:lnTo>
                    <a:pt x="341" y="128"/>
                  </a:lnTo>
                  <a:cubicBezTo>
                    <a:pt x="341" y="128"/>
                    <a:pt x="320" y="128"/>
                    <a:pt x="320" y="108"/>
                  </a:cubicBezTo>
                  <a:lnTo>
                    <a:pt x="320" y="67"/>
                  </a:lnTo>
                  <a:cubicBezTo>
                    <a:pt x="300" y="42"/>
                    <a:pt x="300" y="42"/>
                    <a:pt x="300" y="21"/>
                  </a:cubicBezTo>
                  <a:lnTo>
                    <a:pt x="300" y="1"/>
                  </a:lnTo>
                  <a:close/>
                  <a:moveTo>
                    <a:pt x="427" y="1"/>
                  </a:moveTo>
                  <a:lnTo>
                    <a:pt x="427" y="21"/>
                  </a:lnTo>
                  <a:lnTo>
                    <a:pt x="427" y="42"/>
                  </a:lnTo>
                  <a:lnTo>
                    <a:pt x="427" y="67"/>
                  </a:lnTo>
                  <a:lnTo>
                    <a:pt x="427" y="87"/>
                  </a:lnTo>
                  <a:lnTo>
                    <a:pt x="427" y="108"/>
                  </a:lnTo>
                  <a:lnTo>
                    <a:pt x="427" y="128"/>
                  </a:lnTo>
                  <a:lnTo>
                    <a:pt x="407" y="148"/>
                  </a:lnTo>
                  <a:lnTo>
                    <a:pt x="382" y="169"/>
                  </a:lnTo>
                  <a:lnTo>
                    <a:pt x="361" y="169"/>
                  </a:lnTo>
                  <a:lnTo>
                    <a:pt x="361" y="194"/>
                  </a:lnTo>
                  <a:lnTo>
                    <a:pt x="407" y="194"/>
                  </a:lnTo>
                  <a:cubicBezTo>
                    <a:pt x="407" y="169"/>
                    <a:pt x="407" y="169"/>
                    <a:pt x="427" y="169"/>
                  </a:cubicBezTo>
                  <a:lnTo>
                    <a:pt x="427" y="148"/>
                  </a:lnTo>
                  <a:lnTo>
                    <a:pt x="448" y="148"/>
                  </a:lnTo>
                  <a:lnTo>
                    <a:pt x="448" y="128"/>
                  </a:lnTo>
                  <a:lnTo>
                    <a:pt x="448" y="108"/>
                  </a:lnTo>
                  <a:lnTo>
                    <a:pt x="448" y="67"/>
                  </a:lnTo>
                  <a:lnTo>
                    <a:pt x="448" y="42"/>
                  </a:lnTo>
                  <a:lnTo>
                    <a:pt x="44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0"/>
            <p:cNvSpPr/>
            <p:nvPr/>
          </p:nvSpPr>
          <p:spPr>
            <a:xfrm>
              <a:off x="2574225" y="3591106"/>
              <a:ext cx="34582" cy="15887"/>
            </a:xfrm>
            <a:custGeom>
              <a:rect b="b" l="l" r="r" t="t"/>
              <a:pathLst>
                <a:path extrusionOk="0" h="215" w="468">
                  <a:moveTo>
                    <a:pt x="361" y="1"/>
                  </a:moveTo>
                  <a:lnTo>
                    <a:pt x="361" y="26"/>
                  </a:lnTo>
                  <a:lnTo>
                    <a:pt x="361" y="47"/>
                  </a:lnTo>
                  <a:lnTo>
                    <a:pt x="361" y="67"/>
                  </a:lnTo>
                  <a:cubicBezTo>
                    <a:pt x="361" y="67"/>
                    <a:pt x="361" y="87"/>
                    <a:pt x="341" y="87"/>
                  </a:cubicBezTo>
                  <a:lnTo>
                    <a:pt x="341" y="108"/>
                  </a:lnTo>
                  <a:lnTo>
                    <a:pt x="341" y="128"/>
                  </a:lnTo>
                  <a:lnTo>
                    <a:pt x="361" y="108"/>
                  </a:lnTo>
                  <a:lnTo>
                    <a:pt x="361" y="87"/>
                  </a:lnTo>
                  <a:lnTo>
                    <a:pt x="382" y="87"/>
                  </a:lnTo>
                  <a:cubicBezTo>
                    <a:pt x="382" y="87"/>
                    <a:pt x="382" y="108"/>
                    <a:pt x="407" y="128"/>
                  </a:cubicBezTo>
                  <a:cubicBezTo>
                    <a:pt x="407" y="128"/>
                    <a:pt x="407" y="153"/>
                    <a:pt x="427" y="153"/>
                  </a:cubicBezTo>
                  <a:lnTo>
                    <a:pt x="448" y="174"/>
                  </a:lnTo>
                  <a:lnTo>
                    <a:pt x="468" y="174"/>
                  </a:lnTo>
                  <a:lnTo>
                    <a:pt x="468" y="153"/>
                  </a:lnTo>
                  <a:lnTo>
                    <a:pt x="448" y="153"/>
                  </a:lnTo>
                  <a:lnTo>
                    <a:pt x="427" y="128"/>
                  </a:lnTo>
                  <a:lnTo>
                    <a:pt x="427" y="108"/>
                  </a:lnTo>
                  <a:cubicBezTo>
                    <a:pt x="407" y="108"/>
                    <a:pt x="407" y="87"/>
                    <a:pt x="382" y="67"/>
                  </a:cubicBezTo>
                  <a:lnTo>
                    <a:pt x="382" y="47"/>
                  </a:lnTo>
                  <a:lnTo>
                    <a:pt x="382" y="26"/>
                  </a:lnTo>
                  <a:lnTo>
                    <a:pt x="361" y="1"/>
                  </a:lnTo>
                  <a:close/>
                  <a:moveTo>
                    <a:pt x="173" y="26"/>
                  </a:moveTo>
                  <a:lnTo>
                    <a:pt x="173" y="47"/>
                  </a:lnTo>
                  <a:cubicBezTo>
                    <a:pt x="153" y="47"/>
                    <a:pt x="153" y="67"/>
                    <a:pt x="153" y="67"/>
                  </a:cubicBezTo>
                  <a:lnTo>
                    <a:pt x="153" y="108"/>
                  </a:lnTo>
                  <a:lnTo>
                    <a:pt x="127" y="128"/>
                  </a:lnTo>
                  <a:cubicBezTo>
                    <a:pt x="127" y="128"/>
                    <a:pt x="127" y="153"/>
                    <a:pt x="107" y="153"/>
                  </a:cubicBezTo>
                  <a:lnTo>
                    <a:pt x="66" y="153"/>
                  </a:lnTo>
                  <a:lnTo>
                    <a:pt x="46" y="128"/>
                  </a:lnTo>
                  <a:lnTo>
                    <a:pt x="46" y="108"/>
                  </a:lnTo>
                  <a:cubicBezTo>
                    <a:pt x="25" y="108"/>
                    <a:pt x="25" y="87"/>
                    <a:pt x="25" y="87"/>
                  </a:cubicBezTo>
                  <a:lnTo>
                    <a:pt x="25" y="47"/>
                  </a:lnTo>
                  <a:lnTo>
                    <a:pt x="0" y="47"/>
                  </a:lnTo>
                  <a:lnTo>
                    <a:pt x="0" y="67"/>
                  </a:lnTo>
                  <a:lnTo>
                    <a:pt x="0" y="87"/>
                  </a:lnTo>
                  <a:cubicBezTo>
                    <a:pt x="0" y="108"/>
                    <a:pt x="25" y="108"/>
                    <a:pt x="25" y="128"/>
                  </a:cubicBezTo>
                  <a:lnTo>
                    <a:pt x="25" y="153"/>
                  </a:lnTo>
                  <a:lnTo>
                    <a:pt x="46" y="174"/>
                  </a:lnTo>
                  <a:lnTo>
                    <a:pt x="66" y="174"/>
                  </a:lnTo>
                  <a:cubicBezTo>
                    <a:pt x="73" y="180"/>
                    <a:pt x="77" y="183"/>
                    <a:pt x="80" y="183"/>
                  </a:cubicBezTo>
                  <a:cubicBezTo>
                    <a:pt x="86" y="183"/>
                    <a:pt x="86" y="174"/>
                    <a:pt x="86" y="174"/>
                  </a:cubicBezTo>
                  <a:lnTo>
                    <a:pt x="127" y="174"/>
                  </a:lnTo>
                  <a:lnTo>
                    <a:pt x="127" y="153"/>
                  </a:lnTo>
                  <a:cubicBezTo>
                    <a:pt x="153" y="153"/>
                    <a:pt x="153" y="153"/>
                    <a:pt x="153" y="128"/>
                  </a:cubicBezTo>
                  <a:cubicBezTo>
                    <a:pt x="153" y="128"/>
                    <a:pt x="173" y="128"/>
                    <a:pt x="173" y="108"/>
                  </a:cubicBezTo>
                  <a:lnTo>
                    <a:pt x="193" y="128"/>
                  </a:lnTo>
                  <a:lnTo>
                    <a:pt x="193" y="174"/>
                  </a:lnTo>
                  <a:lnTo>
                    <a:pt x="214" y="174"/>
                  </a:lnTo>
                  <a:cubicBezTo>
                    <a:pt x="214" y="194"/>
                    <a:pt x="234" y="194"/>
                    <a:pt x="234" y="194"/>
                  </a:cubicBezTo>
                  <a:cubicBezTo>
                    <a:pt x="254" y="214"/>
                    <a:pt x="254" y="214"/>
                    <a:pt x="280" y="214"/>
                  </a:cubicBezTo>
                  <a:lnTo>
                    <a:pt x="280" y="194"/>
                  </a:lnTo>
                  <a:lnTo>
                    <a:pt x="320" y="194"/>
                  </a:lnTo>
                  <a:cubicBezTo>
                    <a:pt x="320" y="174"/>
                    <a:pt x="341" y="174"/>
                    <a:pt x="341" y="153"/>
                  </a:cubicBezTo>
                  <a:lnTo>
                    <a:pt x="341" y="128"/>
                  </a:lnTo>
                  <a:lnTo>
                    <a:pt x="320" y="128"/>
                  </a:lnTo>
                  <a:lnTo>
                    <a:pt x="320" y="153"/>
                  </a:lnTo>
                  <a:lnTo>
                    <a:pt x="300" y="174"/>
                  </a:lnTo>
                  <a:lnTo>
                    <a:pt x="280" y="174"/>
                  </a:lnTo>
                  <a:lnTo>
                    <a:pt x="254" y="194"/>
                  </a:lnTo>
                  <a:lnTo>
                    <a:pt x="254" y="174"/>
                  </a:lnTo>
                  <a:lnTo>
                    <a:pt x="234" y="174"/>
                  </a:lnTo>
                  <a:lnTo>
                    <a:pt x="214" y="153"/>
                  </a:lnTo>
                  <a:cubicBezTo>
                    <a:pt x="214" y="128"/>
                    <a:pt x="193" y="108"/>
                    <a:pt x="193" y="108"/>
                  </a:cubicBezTo>
                  <a:lnTo>
                    <a:pt x="193" y="67"/>
                  </a:lnTo>
                  <a:lnTo>
                    <a:pt x="193" y="47"/>
                  </a:lnTo>
                  <a:lnTo>
                    <a:pt x="193" y="26"/>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0"/>
            <p:cNvSpPr/>
            <p:nvPr/>
          </p:nvSpPr>
          <p:spPr>
            <a:xfrm>
              <a:off x="2574225" y="3603889"/>
              <a:ext cx="36133" cy="15517"/>
            </a:xfrm>
            <a:custGeom>
              <a:rect b="b" l="l" r="r" t="t"/>
              <a:pathLst>
                <a:path extrusionOk="0" h="210" w="489">
                  <a:moveTo>
                    <a:pt x="0" y="148"/>
                  </a:moveTo>
                  <a:lnTo>
                    <a:pt x="25" y="169"/>
                  </a:lnTo>
                  <a:lnTo>
                    <a:pt x="66" y="169"/>
                  </a:lnTo>
                  <a:lnTo>
                    <a:pt x="66" y="148"/>
                  </a:lnTo>
                  <a:close/>
                  <a:moveTo>
                    <a:pt x="86" y="1"/>
                  </a:moveTo>
                  <a:lnTo>
                    <a:pt x="86" y="21"/>
                  </a:lnTo>
                  <a:lnTo>
                    <a:pt x="86" y="41"/>
                  </a:lnTo>
                  <a:cubicBezTo>
                    <a:pt x="86" y="62"/>
                    <a:pt x="86" y="82"/>
                    <a:pt x="66" y="107"/>
                  </a:cubicBezTo>
                  <a:lnTo>
                    <a:pt x="66" y="148"/>
                  </a:lnTo>
                  <a:lnTo>
                    <a:pt x="86" y="148"/>
                  </a:lnTo>
                  <a:lnTo>
                    <a:pt x="86" y="128"/>
                  </a:lnTo>
                  <a:cubicBezTo>
                    <a:pt x="107" y="107"/>
                    <a:pt x="107" y="82"/>
                    <a:pt x="107" y="82"/>
                  </a:cubicBezTo>
                  <a:lnTo>
                    <a:pt x="107" y="41"/>
                  </a:lnTo>
                  <a:lnTo>
                    <a:pt x="127" y="62"/>
                  </a:lnTo>
                  <a:lnTo>
                    <a:pt x="127" y="107"/>
                  </a:lnTo>
                  <a:cubicBezTo>
                    <a:pt x="153" y="107"/>
                    <a:pt x="153" y="128"/>
                    <a:pt x="153" y="148"/>
                  </a:cubicBezTo>
                  <a:lnTo>
                    <a:pt x="173" y="169"/>
                  </a:lnTo>
                  <a:lnTo>
                    <a:pt x="193" y="189"/>
                  </a:lnTo>
                  <a:lnTo>
                    <a:pt x="214" y="189"/>
                  </a:lnTo>
                  <a:lnTo>
                    <a:pt x="214" y="169"/>
                  </a:lnTo>
                  <a:lnTo>
                    <a:pt x="193" y="148"/>
                  </a:lnTo>
                  <a:cubicBezTo>
                    <a:pt x="173" y="148"/>
                    <a:pt x="173" y="128"/>
                    <a:pt x="173" y="128"/>
                  </a:cubicBezTo>
                  <a:lnTo>
                    <a:pt x="153" y="107"/>
                  </a:lnTo>
                  <a:lnTo>
                    <a:pt x="153" y="82"/>
                  </a:lnTo>
                  <a:lnTo>
                    <a:pt x="153" y="62"/>
                  </a:lnTo>
                  <a:cubicBezTo>
                    <a:pt x="127" y="41"/>
                    <a:pt x="127" y="41"/>
                    <a:pt x="127" y="21"/>
                  </a:cubicBezTo>
                  <a:lnTo>
                    <a:pt x="127" y="1"/>
                  </a:lnTo>
                  <a:close/>
                  <a:moveTo>
                    <a:pt x="300" y="21"/>
                  </a:moveTo>
                  <a:lnTo>
                    <a:pt x="300" y="41"/>
                  </a:lnTo>
                  <a:lnTo>
                    <a:pt x="300" y="82"/>
                  </a:lnTo>
                  <a:lnTo>
                    <a:pt x="300" y="107"/>
                  </a:lnTo>
                  <a:lnTo>
                    <a:pt x="280" y="128"/>
                  </a:lnTo>
                  <a:cubicBezTo>
                    <a:pt x="280" y="148"/>
                    <a:pt x="280" y="148"/>
                    <a:pt x="254" y="169"/>
                  </a:cubicBezTo>
                  <a:lnTo>
                    <a:pt x="234" y="189"/>
                  </a:lnTo>
                  <a:lnTo>
                    <a:pt x="214" y="189"/>
                  </a:lnTo>
                  <a:lnTo>
                    <a:pt x="214" y="209"/>
                  </a:lnTo>
                  <a:lnTo>
                    <a:pt x="254" y="209"/>
                  </a:lnTo>
                  <a:lnTo>
                    <a:pt x="254" y="189"/>
                  </a:lnTo>
                  <a:lnTo>
                    <a:pt x="280" y="189"/>
                  </a:lnTo>
                  <a:lnTo>
                    <a:pt x="280" y="169"/>
                  </a:lnTo>
                  <a:lnTo>
                    <a:pt x="300" y="169"/>
                  </a:lnTo>
                  <a:lnTo>
                    <a:pt x="300" y="148"/>
                  </a:lnTo>
                  <a:cubicBezTo>
                    <a:pt x="300" y="128"/>
                    <a:pt x="320" y="128"/>
                    <a:pt x="320" y="107"/>
                  </a:cubicBezTo>
                  <a:lnTo>
                    <a:pt x="320" y="82"/>
                  </a:lnTo>
                  <a:cubicBezTo>
                    <a:pt x="341" y="82"/>
                    <a:pt x="341" y="107"/>
                    <a:pt x="361" y="107"/>
                  </a:cubicBezTo>
                  <a:lnTo>
                    <a:pt x="361" y="128"/>
                  </a:lnTo>
                  <a:lnTo>
                    <a:pt x="382" y="148"/>
                  </a:lnTo>
                  <a:lnTo>
                    <a:pt x="448" y="148"/>
                  </a:lnTo>
                  <a:lnTo>
                    <a:pt x="468" y="128"/>
                  </a:lnTo>
                  <a:lnTo>
                    <a:pt x="488" y="107"/>
                  </a:lnTo>
                  <a:lnTo>
                    <a:pt x="468" y="107"/>
                  </a:lnTo>
                  <a:lnTo>
                    <a:pt x="448" y="128"/>
                  </a:lnTo>
                  <a:lnTo>
                    <a:pt x="407" y="128"/>
                  </a:lnTo>
                  <a:cubicBezTo>
                    <a:pt x="382" y="107"/>
                    <a:pt x="361" y="107"/>
                    <a:pt x="361" y="82"/>
                  </a:cubicBezTo>
                  <a:cubicBezTo>
                    <a:pt x="341" y="82"/>
                    <a:pt x="341" y="62"/>
                    <a:pt x="341" y="62"/>
                  </a:cubicBezTo>
                  <a:lnTo>
                    <a:pt x="320" y="41"/>
                  </a:lnTo>
                  <a:lnTo>
                    <a:pt x="320" y="2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0"/>
            <p:cNvSpPr/>
            <p:nvPr/>
          </p:nvSpPr>
          <p:spPr>
            <a:xfrm>
              <a:off x="2577550" y="3611795"/>
              <a:ext cx="32808" cy="18843"/>
            </a:xfrm>
            <a:custGeom>
              <a:rect b="b" l="l" r="r" t="t"/>
              <a:pathLst>
                <a:path extrusionOk="0" h="255" w="444">
                  <a:moveTo>
                    <a:pt x="423" y="0"/>
                  </a:moveTo>
                  <a:lnTo>
                    <a:pt x="423" y="21"/>
                  </a:lnTo>
                  <a:lnTo>
                    <a:pt x="423" y="62"/>
                  </a:lnTo>
                  <a:lnTo>
                    <a:pt x="423" y="102"/>
                  </a:lnTo>
                  <a:lnTo>
                    <a:pt x="423" y="148"/>
                  </a:lnTo>
                  <a:cubicBezTo>
                    <a:pt x="423" y="168"/>
                    <a:pt x="403" y="168"/>
                    <a:pt x="403" y="189"/>
                  </a:cubicBezTo>
                  <a:lnTo>
                    <a:pt x="382" y="189"/>
                  </a:lnTo>
                  <a:lnTo>
                    <a:pt x="382" y="209"/>
                  </a:lnTo>
                  <a:lnTo>
                    <a:pt x="337" y="209"/>
                  </a:lnTo>
                  <a:lnTo>
                    <a:pt x="337" y="189"/>
                  </a:lnTo>
                  <a:lnTo>
                    <a:pt x="316" y="189"/>
                  </a:lnTo>
                  <a:lnTo>
                    <a:pt x="296" y="168"/>
                  </a:lnTo>
                  <a:lnTo>
                    <a:pt x="296" y="148"/>
                  </a:lnTo>
                  <a:lnTo>
                    <a:pt x="275" y="128"/>
                  </a:lnTo>
                  <a:lnTo>
                    <a:pt x="255" y="102"/>
                  </a:lnTo>
                  <a:lnTo>
                    <a:pt x="255" y="82"/>
                  </a:lnTo>
                  <a:lnTo>
                    <a:pt x="255" y="62"/>
                  </a:lnTo>
                  <a:lnTo>
                    <a:pt x="235" y="62"/>
                  </a:lnTo>
                  <a:lnTo>
                    <a:pt x="235" y="82"/>
                  </a:lnTo>
                  <a:lnTo>
                    <a:pt x="235" y="102"/>
                  </a:lnTo>
                  <a:lnTo>
                    <a:pt x="235" y="148"/>
                  </a:lnTo>
                  <a:lnTo>
                    <a:pt x="235" y="168"/>
                  </a:lnTo>
                  <a:lnTo>
                    <a:pt x="209" y="189"/>
                  </a:lnTo>
                  <a:lnTo>
                    <a:pt x="209" y="209"/>
                  </a:lnTo>
                  <a:lnTo>
                    <a:pt x="189" y="209"/>
                  </a:lnTo>
                  <a:lnTo>
                    <a:pt x="189" y="229"/>
                  </a:lnTo>
                  <a:lnTo>
                    <a:pt x="148" y="229"/>
                  </a:lnTo>
                  <a:cubicBezTo>
                    <a:pt x="128" y="229"/>
                    <a:pt x="128" y="229"/>
                    <a:pt x="128" y="209"/>
                  </a:cubicBezTo>
                  <a:cubicBezTo>
                    <a:pt x="108" y="209"/>
                    <a:pt x="108" y="209"/>
                    <a:pt x="82" y="189"/>
                  </a:cubicBezTo>
                  <a:lnTo>
                    <a:pt x="82" y="168"/>
                  </a:lnTo>
                  <a:lnTo>
                    <a:pt x="62" y="148"/>
                  </a:lnTo>
                  <a:lnTo>
                    <a:pt x="62" y="128"/>
                  </a:lnTo>
                  <a:lnTo>
                    <a:pt x="41" y="102"/>
                  </a:lnTo>
                  <a:lnTo>
                    <a:pt x="41" y="82"/>
                  </a:lnTo>
                  <a:lnTo>
                    <a:pt x="41" y="62"/>
                  </a:lnTo>
                  <a:lnTo>
                    <a:pt x="1" y="62"/>
                  </a:lnTo>
                  <a:lnTo>
                    <a:pt x="1" y="82"/>
                  </a:lnTo>
                  <a:lnTo>
                    <a:pt x="1" y="102"/>
                  </a:lnTo>
                  <a:lnTo>
                    <a:pt x="1" y="128"/>
                  </a:lnTo>
                  <a:lnTo>
                    <a:pt x="1" y="148"/>
                  </a:lnTo>
                  <a:lnTo>
                    <a:pt x="1" y="168"/>
                  </a:lnTo>
                  <a:lnTo>
                    <a:pt x="1" y="189"/>
                  </a:lnTo>
                  <a:lnTo>
                    <a:pt x="1" y="209"/>
                  </a:lnTo>
                  <a:lnTo>
                    <a:pt x="21" y="209"/>
                  </a:lnTo>
                  <a:lnTo>
                    <a:pt x="21" y="189"/>
                  </a:lnTo>
                  <a:lnTo>
                    <a:pt x="21" y="168"/>
                  </a:lnTo>
                  <a:lnTo>
                    <a:pt x="21" y="148"/>
                  </a:lnTo>
                  <a:lnTo>
                    <a:pt x="21" y="128"/>
                  </a:lnTo>
                  <a:lnTo>
                    <a:pt x="41" y="128"/>
                  </a:lnTo>
                  <a:lnTo>
                    <a:pt x="41" y="148"/>
                  </a:lnTo>
                  <a:cubicBezTo>
                    <a:pt x="41" y="168"/>
                    <a:pt x="62" y="168"/>
                    <a:pt x="62" y="189"/>
                  </a:cubicBezTo>
                  <a:lnTo>
                    <a:pt x="82" y="209"/>
                  </a:lnTo>
                  <a:lnTo>
                    <a:pt x="108" y="229"/>
                  </a:lnTo>
                  <a:cubicBezTo>
                    <a:pt x="108" y="229"/>
                    <a:pt x="108" y="255"/>
                    <a:pt x="128" y="255"/>
                  </a:cubicBezTo>
                  <a:lnTo>
                    <a:pt x="189" y="255"/>
                  </a:lnTo>
                  <a:lnTo>
                    <a:pt x="209" y="229"/>
                  </a:lnTo>
                  <a:lnTo>
                    <a:pt x="235" y="209"/>
                  </a:lnTo>
                  <a:cubicBezTo>
                    <a:pt x="235" y="209"/>
                    <a:pt x="235" y="189"/>
                    <a:pt x="255" y="189"/>
                  </a:cubicBezTo>
                  <a:lnTo>
                    <a:pt x="255" y="168"/>
                  </a:lnTo>
                  <a:lnTo>
                    <a:pt x="255" y="148"/>
                  </a:lnTo>
                  <a:lnTo>
                    <a:pt x="275" y="168"/>
                  </a:lnTo>
                  <a:lnTo>
                    <a:pt x="296" y="189"/>
                  </a:lnTo>
                  <a:lnTo>
                    <a:pt x="316" y="209"/>
                  </a:lnTo>
                  <a:lnTo>
                    <a:pt x="337" y="229"/>
                  </a:lnTo>
                  <a:lnTo>
                    <a:pt x="382" y="229"/>
                  </a:lnTo>
                  <a:lnTo>
                    <a:pt x="403" y="209"/>
                  </a:lnTo>
                  <a:lnTo>
                    <a:pt x="423" y="189"/>
                  </a:lnTo>
                  <a:lnTo>
                    <a:pt x="423" y="168"/>
                  </a:lnTo>
                  <a:lnTo>
                    <a:pt x="443" y="148"/>
                  </a:lnTo>
                  <a:lnTo>
                    <a:pt x="443" y="102"/>
                  </a:lnTo>
                  <a:lnTo>
                    <a:pt x="443" y="62"/>
                  </a:lnTo>
                  <a:lnTo>
                    <a:pt x="443"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3" name="Google Shape;4703;p70"/>
          <p:cNvGrpSpPr/>
          <p:nvPr/>
        </p:nvGrpSpPr>
        <p:grpSpPr>
          <a:xfrm>
            <a:off x="3786358" y="2322603"/>
            <a:ext cx="557888" cy="398130"/>
            <a:chOff x="3786358" y="2322603"/>
            <a:chExt cx="557888" cy="398130"/>
          </a:xfrm>
        </p:grpSpPr>
        <p:sp>
          <p:nvSpPr>
            <p:cNvPr id="4704" name="Google Shape;4704;p70"/>
            <p:cNvSpPr/>
            <p:nvPr/>
          </p:nvSpPr>
          <p:spPr>
            <a:xfrm>
              <a:off x="3786358" y="2632653"/>
              <a:ext cx="1921" cy="74"/>
            </a:xfrm>
            <a:custGeom>
              <a:rect b="b" l="l" r="r" t="t"/>
              <a:pathLst>
                <a:path extrusionOk="0" h="1" w="26">
                  <a:moveTo>
                    <a:pt x="0" y="1"/>
                  </a:moveTo>
                  <a:lnTo>
                    <a:pt x="26" y="1"/>
                  </a:lnTo>
                  <a:lnTo>
                    <a:pt x="26" y="1"/>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0"/>
            <p:cNvSpPr/>
            <p:nvPr/>
          </p:nvSpPr>
          <p:spPr>
            <a:xfrm>
              <a:off x="3788205" y="2632653"/>
              <a:ext cx="74" cy="74"/>
            </a:xfrm>
            <a:custGeom>
              <a:rect b="b" l="l" r="r" t="t"/>
              <a:pathLst>
                <a:path extrusionOk="0" h="1" w="1">
                  <a:moveTo>
                    <a:pt x="1" y="1"/>
                  </a:moveTo>
                  <a:lnTo>
                    <a:pt x="1" y="1"/>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0"/>
            <p:cNvSpPr/>
            <p:nvPr/>
          </p:nvSpPr>
          <p:spPr>
            <a:xfrm>
              <a:off x="3795742" y="2499648"/>
              <a:ext cx="74" cy="74"/>
            </a:xfrm>
            <a:custGeom>
              <a:rect b="b" l="l" r="r" t="t"/>
              <a:pathLst>
                <a:path extrusionOk="0" h="1" w="1">
                  <a:moveTo>
                    <a:pt x="1" y="0"/>
                  </a:moveTo>
                  <a:lnTo>
                    <a:pt x="1"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0"/>
            <p:cNvSpPr/>
            <p:nvPr/>
          </p:nvSpPr>
          <p:spPr>
            <a:xfrm>
              <a:off x="4212570" y="2719107"/>
              <a:ext cx="74" cy="74"/>
            </a:xfrm>
            <a:custGeom>
              <a:rect b="b" l="l" r="r" t="t"/>
              <a:pathLst>
                <a:path extrusionOk="0" h="1" w="1">
                  <a:moveTo>
                    <a:pt x="1" y="1"/>
                  </a:moveTo>
                  <a:lnTo>
                    <a:pt x="1" y="1"/>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0"/>
            <p:cNvSpPr/>
            <p:nvPr/>
          </p:nvSpPr>
          <p:spPr>
            <a:xfrm>
              <a:off x="3789757" y="2717260"/>
              <a:ext cx="74" cy="1921"/>
            </a:xfrm>
            <a:custGeom>
              <a:rect b="b" l="l" r="r" t="t"/>
              <a:pathLst>
                <a:path extrusionOk="0" h="26" w="1">
                  <a:moveTo>
                    <a:pt x="0" y="26"/>
                  </a:moveTo>
                  <a:lnTo>
                    <a:pt x="0"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0"/>
            <p:cNvSpPr/>
            <p:nvPr/>
          </p:nvSpPr>
          <p:spPr>
            <a:xfrm>
              <a:off x="3795742" y="2499648"/>
              <a:ext cx="74" cy="74"/>
            </a:xfrm>
            <a:custGeom>
              <a:rect b="b" l="l" r="r" t="t"/>
              <a:pathLst>
                <a:path extrusionOk="0" h="1" w="1">
                  <a:moveTo>
                    <a:pt x="1" y="0"/>
                  </a:moveTo>
                  <a:lnTo>
                    <a:pt x="1"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0"/>
            <p:cNvSpPr/>
            <p:nvPr/>
          </p:nvSpPr>
          <p:spPr>
            <a:xfrm>
              <a:off x="4289270" y="2681570"/>
              <a:ext cx="74" cy="0"/>
            </a:xfrm>
            <a:custGeom>
              <a:rect b="b" l="l" r="r" t="t"/>
              <a:pathLst>
                <a:path extrusionOk="0" h="0" w="1">
                  <a:moveTo>
                    <a:pt x="0" y="0"/>
                  </a:moveTo>
                  <a:lnTo>
                    <a:pt x="0"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0"/>
            <p:cNvSpPr/>
            <p:nvPr/>
          </p:nvSpPr>
          <p:spPr>
            <a:xfrm>
              <a:off x="4212570" y="2719107"/>
              <a:ext cx="74" cy="1626"/>
            </a:xfrm>
            <a:custGeom>
              <a:rect b="b" l="l" r="r" t="t"/>
              <a:pathLst>
                <a:path extrusionOk="0" h="22" w="1">
                  <a:moveTo>
                    <a:pt x="1" y="21"/>
                  </a:moveTo>
                  <a:lnTo>
                    <a:pt x="1" y="1"/>
                  </a:lnTo>
                  <a:lnTo>
                    <a:pt x="1" y="1"/>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0"/>
            <p:cNvSpPr/>
            <p:nvPr/>
          </p:nvSpPr>
          <p:spPr>
            <a:xfrm>
              <a:off x="4289270" y="2681570"/>
              <a:ext cx="74" cy="0"/>
            </a:xfrm>
            <a:custGeom>
              <a:rect b="b" l="l" r="r" t="t"/>
              <a:pathLst>
                <a:path extrusionOk="0" h="0" w="1">
                  <a:moveTo>
                    <a:pt x="0" y="0"/>
                  </a:moveTo>
                  <a:lnTo>
                    <a:pt x="0"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0"/>
            <p:cNvSpPr/>
            <p:nvPr/>
          </p:nvSpPr>
          <p:spPr>
            <a:xfrm>
              <a:off x="3874290" y="2566889"/>
              <a:ext cx="74" cy="74"/>
            </a:xfrm>
            <a:custGeom>
              <a:rect b="b" l="l" r="r" t="t"/>
              <a:pathLst>
                <a:path extrusionOk="0" h="1" w="1">
                  <a:moveTo>
                    <a:pt x="1" y="1"/>
                  </a:moveTo>
                  <a:lnTo>
                    <a:pt x="1" y="1"/>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0"/>
            <p:cNvSpPr/>
            <p:nvPr/>
          </p:nvSpPr>
          <p:spPr>
            <a:xfrm>
              <a:off x="3899118" y="2606348"/>
              <a:ext cx="74" cy="74"/>
            </a:xfrm>
            <a:custGeom>
              <a:rect b="b" l="l" r="r" t="t"/>
              <a:pathLst>
                <a:path extrusionOk="0" h="1" w="1">
                  <a:moveTo>
                    <a:pt x="0" y="1"/>
                  </a:moveTo>
                  <a:lnTo>
                    <a:pt x="0" y="1"/>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0"/>
            <p:cNvSpPr/>
            <p:nvPr/>
          </p:nvSpPr>
          <p:spPr>
            <a:xfrm>
              <a:off x="3874290" y="2566889"/>
              <a:ext cx="74" cy="74"/>
            </a:xfrm>
            <a:custGeom>
              <a:rect b="b" l="l" r="r" t="t"/>
              <a:pathLst>
                <a:path extrusionOk="0" h="1" w="1">
                  <a:moveTo>
                    <a:pt x="1" y="1"/>
                  </a:moveTo>
                  <a:lnTo>
                    <a:pt x="1" y="1"/>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0"/>
            <p:cNvSpPr/>
            <p:nvPr/>
          </p:nvSpPr>
          <p:spPr>
            <a:xfrm>
              <a:off x="4279886" y="2703368"/>
              <a:ext cx="74" cy="74"/>
            </a:xfrm>
            <a:custGeom>
              <a:rect b="b" l="l" r="r" t="t"/>
              <a:pathLst>
                <a:path extrusionOk="0" h="1" w="1">
                  <a:moveTo>
                    <a:pt x="0" y="0"/>
                  </a:moveTo>
                  <a:lnTo>
                    <a:pt x="0"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0"/>
            <p:cNvSpPr/>
            <p:nvPr/>
          </p:nvSpPr>
          <p:spPr>
            <a:xfrm>
              <a:off x="4279886" y="2703368"/>
              <a:ext cx="74" cy="74"/>
            </a:xfrm>
            <a:custGeom>
              <a:rect b="b" l="l" r="r" t="t"/>
              <a:pathLst>
                <a:path extrusionOk="0" h="1" w="1">
                  <a:moveTo>
                    <a:pt x="0" y="0"/>
                  </a:moveTo>
                  <a:lnTo>
                    <a:pt x="0"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0"/>
            <p:cNvSpPr/>
            <p:nvPr/>
          </p:nvSpPr>
          <p:spPr>
            <a:xfrm>
              <a:off x="4044982" y="2374475"/>
              <a:ext cx="74" cy="74"/>
            </a:xfrm>
            <a:custGeom>
              <a:rect b="b" l="l" r="r" t="t"/>
              <a:pathLst>
                <a:path extrusionOk="0" h="1" w="1">
                  <a:moveTo>
                    <a:pt x="0" y="0"/>
                  </a:moveTo>
                  <a:lnTo>
                    <a:pt x="0"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0"/>
            <p:cNvSpPr/>
            <p:nvPr/>
          </p:nvSpPr>
          <p:spPr>
            <a:xfrm>
              <a:off x="4044982" y="2374475"/>
              <a:ext cx="74" cy="74"/>
            </a:xfrm>
            <a:custGeom>
              <a:rect b="b" l="l" r="r" t="t"/>
              <a:pathLst>
                <a:path extrusionOk="0" h="1" w="1">
                  <a:moveTo>
                    <a:pt x="0" y="0"/>
                  </a:moveTo>
                  <a:lnTo>
                    <a:pt x="0" y="0"/>
                  </a:lnTo>
                  <a:lnTo>
                    <a:pt x="0" y="0"/>
                  </a:lnTo>
                  <a:lnTo>
                    <a:pt x="0"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0"/>
            <p:cNvSpPr/>
            <p:nvPr/>
          </p:nvSpPr>
          <p:spPr>
            <a:xfrm>
              <a:off x="3899118" y="2606348"/>
              <a:ext cx="74" cy="74"/>
            </a:xfrm>
            <a:custGeom>
              <a:rect b="b" l="l" r="r" t="t"/>
              <a:pathLst>
                <a:path extrusionOk="0" h="1" w="1">
                  <a:moveTo>
                    <a:pt x="0" y="1"/>
                  </a:move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0"/>
            <p:cNvSpPr/>
            <p:nvPr/>
          </p:nvSpPr>
          <p:spPr>
            <a:xfrm>
              <a:off x="3899118" y="2606348"/>
              <a:ext cx="74" cy="74"/>
            </a:xfrm>
            <a:custGeom>
              <a:rect b="b" l="l" r="r" t="t"/>
              <a:pathLst>
                <a:path extrusionOk="0" h="1" w="1">
                  <a:moveTo>
                    <a:pt x="0" y="1"/>
                  </a:moveTo>
                  <a:close/>
                </a:path>
              </a:pathLst>
            </a:custGeom>
            <a:solidFill>
              <a:srgbClr val="D99E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0"/>
            <p:cNvSpPr/>
            <p:nvPr/>
          </p:nvSpPr>
          <p:spPr>
            <a:xfrm>
              <a:off x="3788205" y="2704846"/>
              <a:ext cx="74" cy="74"/>
            </a:xfrm>
            <a:custGeom>
              <a:rect b="b" l="l" r="r" t="t"/>
              <a:pathLst>
                <a:path extrusionOk="0" h="1" w="1">
                  <a:moveTo>
                    <a:pt x="1" y="0"/>
                  </a:moveTo>
                  <a:close/>
                </a:path>
              </a:pathLst>
            </a:custGeom>
            <a:solidFill>
              <a:srgbClr val="D99E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0"/>
            <p:cNvSpPr/>
            <p:nvPr/>
          </p:nvSpPr>
          <p:spPr>
            <a:xfrm>
              <a:off x="4090426" y="2322603"/>
              <a:ext cx="28301" cy="203796"/>
            </a:xfrm>
            <a:custGeom>
              <a:rect b="b" l="l" r="r" t="t"/>
              <a:pathLst>
                <a:path extrusionOk="0" h="2758" w="383">
                  <a:moveTo>
                    <a:pt x="382" y="0"/>
                  </a:moveTo>
                  <a:lnTo>
                    <a:pt x="382" y="0"/>
                  </a:lnTo>
                  <a:cubicBezTo>
                    <a:pt x="316" y="214"/>
                    <a:pt x="255" y="428"/>
                    <a:pt x="189" y="636"/>
                  </a:cubicBezTo>
                  <a:cubicBezTo>
                    <a:pt x="148" y="743"/>
                    <a:pt x="128" y="829"/>
                    <a:pt x="107" y="936"/>
                  </a:cubicBezTo>
                  <a:cubicBezTo>
                    <a:pt x="62" y="1104"/>
                    <a:pt x="41" y="1272"/>
                    <a:pt x="21" y="1445"/>
                  </a:cubicBezTo>
                  <a:cubicBezTo>
                    <a:pt x="1" y="1613"/>
                    <a:pt x="21" y="1781"/>
                    <a:pt x="21" y="1954"/>
                  </a:cubicBezTo>
                  <a:cubicBezTo>
                    <a:pt x="41" y="2121"/>
                    <a:pt x="62" y="2289"/>
                    <a:pt x="107" y="2462"/>
                  </a:cubicBezTo>
                  <a:cubicBezTo>
                    <a:pt x="128" y="2569"/>
                    <a:pt x="148" y="2650"/>
                    <a:pt x="189" y="2757"/>
                  </a:cubicBezTo>
                  <a:lnTo>
                    <a:pt x="189" y="2442"/>
                  </a:lnTo>
                  <a:lnTo>
                    <a:pt x="189" y="2121"/>
                  </a:lnTo>
                  <a:cubicBezTo>
                    <a:pt x="189" y="1908"/>
                    <a:pt x="209" y="1679"/>
                    <a:pt x="209" y="1465"/>
                  </a:cubicBezTo>
                  <a:cubicBezTo>
                    <a:pt x="209" y="1358"/>
                    <a:pt x="209" y="1252"/>
                    <a:pt x="235" y="1124"/>
                  </a:cubicBezTo>
                  <a:cubicBezTo>
                    <a:pt x="235" y="1018"/>
                    <a:pt x="235" y="916"/>
                    <a:pt x="255" y="809"/>
                  </a:cubicBezTo>
                  <a:cubicBezTo>
                    <a:pt x="255" y="723"/>
                    <a:pt x="275" y="636"/>
                    <a:pt x="275" y="575"/>
                  </a:cubicBezTo>
                  <a:lnTo>
                    <a:pt x="296" y="575"/>
                  </a:lnTo>
                  <a:cubicBezTo>
                    <a:pt x="316" y="382"/>
                    <a:pt x="336" y="194"/>
                    <a:pt x="382"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0"/>
            <p:cNvSpPr/>
            <p:nvPr/>
          </p:nvSpPr>
          <p:spPr>
            <a:xfrm>
              <a:off x="4110746" y="2346248"/>
              <a:ext cx="18843" cy="173721"/>
            </a:xfrm>
            <a:custGeom>
              <a:rect b="b" l="l" r="r" t="t"/>
              <a:pathLst>
                <a:path extrusionOk="0" h="2351" w="255">
                  <a:moveTo>
                    <a:pt x="255" y="1"/>
                  </a:moveTo>
                  <a:cubicBezTo>
                    <a:pt x="251" y="17"/>
                    <a:pt x="248" y="34"/>
                    <a:pt x="245" y="51"/>
                  </a:cubicBezTo>
                  <a:lnTo>
                    <a:pt x="245" y="51"/>
                  </a:lnTo>
                  <a:cubicBezTo>
                    <a:pt x="248" y="34"/>
                    <a:pt x="251" y="17"/>
                    <a:pt x="255" y="1"/>
                  </a:cubicBezTo>
                  <a:close/>
                  <a:moveTo>
                    <a:pt x="245" y="51"/>
                  </a:moveTo>
                  <a:lnTo>
                    <a:pt x="245" y="51"/>
                  </a:lnTo>
                  <a:cubicBezTo>
                    <a:pt x="228" y="140"/>
                    <a:pt x="210" y="227"/>
                    <a:pt x="188" y="296"/>
                  </a:cubicBezTo>
                  <a:cubicBezTo>
                    <a:pt x="168" y="362"/>
                    <a:pt x="148" y="423"/>
                    <a:pt x="127" y="489"/>
                  </a:cubicBezTo>
                  <a:cubicBezTo>
                    <a:pt x="127" y="530"/>
                    <a:pt x="107" y="596"/>
                    <a:pt x="107" y="637"/>
                  </a:cubicBezTo>
                  <a:cubicBezTo>
                    <a:pt x="107" y="677"/>
                    <a:pt x="87" y="698"/>
                    <a:pt x="87" y="743"/>
                  </a:cubicBezTo>
                  <a:lnTo>
                    <a:pt x="87" y="764"/>
                  </a:lnTo>
                  <a:cubicBezTo>
                    <a:pt x="61" y="825"/>
                    <a:pt x="61" y="891"/>
                    <a:pt x="41" y="977"/>
                  </a:cubicBezTo>
                  <a:cubicBezTo>
                    <a:pt x="41" y="998"/>
                    <a:pt x="41" y="1038"/>
                    <a:pt x="21" y="1059"/>
                  </a:cubicBezTo>
                  <a:lnTo>
                    <a:pt x="21" y="1105"/>
                  </a:lnTo>
                  <a:lnTo>
                    <a:pt x="21" y="1272"/>
                  </a:lnTo>
                  <a:cubicBezTo>
                    <a:pt x="0" y="1333"/>
                    <a:pt x="0" y="1400"/>
                    <a:pt x="0" y="1461"/>
                  </a:cubicBezTo>
                  <a:lnTo>
                    <a:pt x="0" y="1486"/>
                  </a:lnTo>
                  <a:lnTo>
                    <a:pt x="0" y="1567"/>
                  </a:lnTo>
                  <a:lnTo>
                    <a:pt x="0" y="1801"/>
                  </a:lnTo>
                  <a:cubicBezTo>
                    <a:pt x="0" y="1822"/>
                    <a:pt x="0" y="1868"/>
                    <a:pt x="21" y="1908"/>
                  </a:cubicBezTo>
                  <a:lnTo>
                    <a:pt x="21" y="2122"/>
                  </a:lnTo>
                  <a:cubicBezTo>
                    <a:pt x="41" y="2163"/>
                    <a:pt x="41" y="2203"/>
                    <a:pt x="41" y="2224"/>
                  </a:cubicBezTo>
                  <a:cubicBezTo>
                    <a:pt x="41" y="2269"/>
                    <a:pt x="41" y="2310"/>
                    <a:pt x="61" y="2351"/>
                  </a:cubicBezTo>
                  <a:lnTo>
                    <a:pt x="61" y="2249"/>
                  </a:lnTo>
                  <a:lnTo>
                    <a:pt x="61" y="2142"/>
                  </a:lnTo>
                  <a:lnTo>
                    <a:pt x="61" y="1929"/>
                  </a:lnTo>
                  <a:lnTo>
                    <a:pt x="61" y="1842"/>
                  </a:lnTo>
                  <a:lnTo>
                    <a:pt x="61" y="1634"/>
                  </a:lnTo>
                  <a:cubicBezTo>
                    <a:pt x="87" y="1567"/>
                    <a:pt x="87" y="1527"/>
                    <a:pt x="87" y="1461"/>
                  </a:cubicBezTo>
                  <a:lnTo>
                    <a:pt x="87" y="1440"/>
                  </a:lnTo>
                  <a:lnTo>
                    <a:pt x="87" y="1333"/>
                  </a:lnTo>
                  <a:cubicBezTo>
                    <a:pt x="87" y="1272"/>
                    <a:pt x="107" y="1186"/>
                    <a:pt x="107" y="1125"/>
                  </a:cubicBezTo>
                  <a:lnTo>
                    <a:pt x="107" y="1018"/>
                  </a:lnTo>
                  <a:cubicBezTo>
                    <a:pt x="127" y="932"/>
                    <a:pt x="127" y="871"/>
                    <a:pt x="127" y="784"/>
                  </a:cubicBezTo>
                  <a:cubicBezTo>
                    <a:pt x="148" y="677"/>
                    <a:pt x="168" y="596"/>
                    <a:pt x="168" y="489"/>
                  </a:cubicBezTo>
                  <a:cubicBezTo>
                    <a:pt x="188" y="423"/>
                    <a:pt x="188" y="342"/>
                    <a:pt x="214" y="275"/>
                  </a:cubicBezTo>
                  <a:cubicBezTo>
                    <a:pt x="230" y="205"/>
                    <a:pt x="234" y="125"/>
                    <a:pt x="245" y="5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0"/>
            <p:cNvSpPr/>
            <p:nvPr/>
          </p:nvSpPr>
          <p:spPr>
            <a:xfrm>
              <a:off x="4099810" y="2344770"/>
              <a:ext cx="21872" cy="181628"/>
            </a:xfrm>
            <a:custGeom>
              <a:rect b="b" l="l" r="r" t="t"/>
              <a:pathLst>
                <a:path extrusionOk="0" h="2458" w="296">
                  <a:moveTo>
                    <a:pt x="296" y="0"/>
                  </a:moveTo>
                  <a:lnTo>
                    <a:pt x="296" y="0"/>
                  </a:lnTo>
                  <a:cubicBezTo>
                    <a:pt x="275" y="128"/>
                    <a:pt x="255" y="234"/>
                    <a:pt x="209" y="336"/>
                  </a:cubicBezTo>
                  <a:cubicBezTo>
                    <a:pt x="189" y="443"/>
                    <a:pt x="169" y="570"/>
                    <a:pt x="128" y="677"/>
                  </a:cubicBezTo>
                  <a:cubicBezTo>
                    <a:pt x="108" y="718"/>
                    <a:pt x="108" y="784"/>
                    <a:pt x="82" y="845"/>
                  </a:cubicBezTo>
                  <a:cubicBezTo>
                    <a:pt x="82" y="870"/>
                    <a:pt x="82" y="891"/>
                    <a:pt x="62" y="911"/>
                  </a:cubicBezTo>
                  <a:lnTo>
                    <a:pt x="62" y="972"/>
                  </a:lnTo>
                  <a:cubicBezTo>
                    <a:pt x="41" y="1058"/>
                    <a:pt x="41" y="1125"/>
                    <a:pt x="21" y="1206"/>
                  </a:cubicBezTo>
                  <a:lnTo>
                    <a:pt x="21" y="1333"/>
                  </a:lnTo>
                  <a:cubicBezTo>
                    <a:pt x="1" y="1399"/>
                    <a:pt x="1" y="1460"/>
                    <a:pt x="1" y="1506"/>
                  </a:cubicBezTo>
                  <a:lnTo>
                    <a:pt x="1" y="1587"/>
                  </a:lnTo>
                  <a:cubicBezTo>
                    <a:pt x="1" y="1694"/>
                    <a:pt x="1" y="1801"/>
                    <a:pt x="21" y="1908"/>
                  </a:cubicBezTo>
                  <a:lnTo>
                    <a:pt x="21" y="2015"/>
                  </a:lnTo>
                  <a:cubicBezTo>
                    <a:pt x="21" y="2035"/>
                    <a:pt x="41" y="2076"/>
                    <a:pt x="41" y="2116"/>
                  </a:cubicBezTo>
                  <a:cubicBezTo>
                    <a:pt x="41" y="2183"/>
                    <a:pt x="62" y="2223"/>
                    <a:pt x="62" y="2289"/>
                  </a:cubicBezTo>
                  <a:cubicBezTo>
                    <a:pt x="82" y="2350"/>
                    <a:pt x="82" y="2396"/>
                    <a:pt x="108" y="2457"/>
                  </a:cubicBezTo>
                  <a:cubicBezTo>
                    <a:pt x="108" y="2310"/>
                    <a:pt x="128" y="2162"/>
                    <a:pt x="128" y="2015"/>
                  </a:cubicBezTo>
                  <a:lnTo>
                    <a:pt x="128" y="1908"/>
                  </a:lnTo>
                  <a:cubicBezTo>
                    <a:pt x="148" y="1821"/>
                    <a:pt x="148" y="1735"/>
                    <a:pt x="148" y="1654"/>
                  </a:cubicBezTo>
                  <a:cubicBezTo>
                    <a:pt x="148" y="1547"/>
                    <a:pt x="169" y="1440"/>
                    <a:pt x="169" y="1333"/>
                  </a:cubicBezTo>
                  <a:lnTo>
                    <a:pt x="169" y="1206"/>
                  </a:lnTo>
                  <a:cubicBezTo>
                    <a:pt x="189" y="1125"/>
                    <a:pt x="189" y="1058"/>
                    <a:pt x="189" y="972"/>
                  </a:cubicBezTo>
                  <a:cubicBezTo>
                    <a:pt x="189" y="891"/>
                    <a:pt x="209" y="804"/>
                    <a:pt x="209" y="743"/>
                  </a:cubicBezTo>
                  <a:cubicBezTo>
                    <a:pt x="235" y="657"/>
                    <a:pt x="235" y="590"/>
                    <a:pt x="255" y="509"/>
                  </a:cubicBezTo>
                  <a:cubicBezTo>
                    <a:pt x="275" y="336"/>
                    <a:pt x="275" y="168"/>
                    <a:pt x="296"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0"/>
            <p:cNvSpPr/>
            <p:nvPr/>
          </p:nvSpPr>
          <p:spPr>
            <a:xfrm>
              <a:off x="4071657" y="2322603"/>
              <a:ext cx="26749" cy="203796"/>
            </a:xfrm>
            <a:custGeom>
              <a:rect b="b" l="l" r="r" t="t"/>
              <a:pathLst>
                <a:path extrusionOk="0" h="2758" w="362">
                  <a:moveTo>
                    <a:pt x="255" y="0"/>
                  </a:moveTo>
                  <a:lnTo>
                    <a:pt x="255" y="0"/>
                  </a:lnTo>
                  <a:cubicBezTo>
                    <a:pt x="234" y="107"/>
                    <a:pt x="209" y="214"/>
                    <a:pt x="168" y="321"/>
                  </a:cubicBezTo>
                  <a:cubicBezTo>
                    <a:pt x="148" y="448"/>
                    <a:pt x="127" y="555"/>
                    <a:pt x="82" y="662"/>
                  </a:cubicBezTo>
                  <a:cubicBezTo>
                    <a:pt x="41" y="850"/>
                    <a:pt x="0" y="1043"/>
                    <a:pt x="0" y="1231"/>
                  </a:cubicBezTo>
                  <a:cubicBezTo>
                    <a:pt x="0" y="1379"/>
                    <a:pt x="0" y="1506"/>
                    <a:pt x="21" y="1653"/>
                  </a:cubicBezTo>
                  <a:cubicBezTo>
                    <a:pt x="21" y="1740"/>
                    <a:pt x="41" y="1806"/>
                    <a:pt x="61" y="1867"/>
                  </a:cubicBezTo>
                  <a:cubicBezTo>
                    <a:pt x="82" y="1974"/>
                    <a:pt x="107" y="2081"/>
                    <a:pt x="127" y="2188"/>
                  </a:cubicBezTo>
                  <a:cubicBezTo>
                    <a:pt x="168" y="2289"/>
                    <a:pt x="209" y="2396"/>
                    <a:pt x="234" y="2483"/>
                  </a:cubicBezTo>
                  <a:cubicBezTo>
                    <a:pt x="275" y="2589"/>
                    <a:pt x="316" y="2671"/>
                    <a:pt x="361" y="2757"/>
                  </a:cubicBezTo>
                  <a:cubicBezTo>
                    <a:pt x="361" y="2717"/>
                    <a:pt x="361" y="2696"/>
                    <a:pt x="336" y="2650"/>
                  </a:cubicBezTo>
                  <a:cubicBezTo>
                    <a:pt x="336" y="2544"/>
                    <a:pt x="316" y="2462"/>
                    <a:pt x="316" y="2355"/>
                  </a:cubicBezTo>
                  <a:lnTo>
                    <a:pt x="316" y="2376"/>
                  </a:lnTo>
                  <a:cubicBezTo>
                    <a:pt x="275" y="2121"/>
                    <a:pt x="255" y="1867"/>
                    <a:pt x="234" y="1613"/>
                  </a:cubicBezTo>
                  <a:cubicBezTo>
                    <a:pt x="234" y="1552"/>
                    <a:pt x="209" y="1465"/>
                    <a:pt x="209" y="1379"/>
                  </a:cubicBezTo>
                  <a:cubicBezTo>
                    <a:pt x="188" y="1318"/>
                    <a:pt x="188" y="1231"/>
                    <a:pt x="168" y="1170"/>
                  </a:cubicBezTo>
                  <a:cubicBezTo>
                    <a:pt x="148" y="1018"/>
                    <a:pt x="168" y="870"/>
                    <a:pt x="168" y="723"/>
                  </a:cubicBezTo>
                  <a:cubicBezTo>
                    <a:pt x="188" y="636"/>
                    <a:pt x="188" y="555"/>
                    <a:pt x="209" y="468"/>
                  </a:cubicBezTo>
                  <a:cubicBezTo>
                    <a:pt x="209" y="321"/>
                    <a:pt x="234" y="153"/>
                    <a:pt x="255"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0"/>
            <p:cNvSpPr/>
            <p:nvPr/>
          </p:nvSpPr>
          <p:spPr>
            <a:xfrm>
              <a:off x="4081041" y="2328957"/>
              <a:ext cx="15444" cy="192933"/>
            </a:xfrm>
            <a:custGeom>
              <a:rect b="b" l="l" r="r" t="t"/>
              <a:pathLst>
                <a:path extrusionOk="0" h="2611" w="209">
                  <a:moveTo>
                    <a:pt x="209" y="1"/>
                  </a:moveTo>
                  <a:lnTo>
                    <a:pt x="209" y="1"/>
                  </a:lnTo>
                  <a:cubicBezTo>
                    <a:pt x="189" y="169"/>
                    <a:pt x="148" y="342"/>
                    <a:pt x="128" y="509"/>
                  </a:cubicBezTo>
                  <a:cubicBezTo>
                    <a:pt x="107" y="596"/>
                    <a:pt x="107" y="657"/>
                    <a:pt x="82" y="723"/>
                  </a:cubicBezTo>
                  <a:cubicBezTo>
                    <a:pt x="82" y="784"/>
                    <a:pt x="61" y="850"/>
                    <a:pt x="61" y="911"/>
                  </a:cubicBezTo>
                  <a:cubicBezTo>
                    <a:pt x="41" y="932"/>
                    <a:pt x="41" y="977"/>
                    <a:pt x="41" y="998"/>
                  </a:cubicBezTo>
                  <a:cubicBezTo>
                    <a:pt x="41" y="1105"/>
                    <a:pt x="21" y="1186"/>
                    <a:pt x="21" y="1293"/>
                  </a:cubicBezTo>
                  <a:cubicBezTo>
                    <a:pt x="21" y="1339"/>
                    <a:pt x="0" y="1400"/>
                    <a:pt x="0" y="1466"/>
                  </a:cubicBezTo>
                  <a:cubicBezTo>
                    <a:pt x="21" y="1593"/>
                    <a:pt x="21" y="1695"/>
                    <a:pt x="21" y="1801"/>
                  </a:cubicBezTo>
                  <a:cubicBezTo>
                    <a:pt x="21" y="1868"/>
                    <a:pt x="21" y="1929"/>
                    <a:pt x="41" y="1995"/>
                  </a:cubicBezTo>
                  <a:cubicBezTo>
                    <a:pt x="41" y="2102"/>
                    <a:pt x="61" y="2203"/>
                    <a:pt x="82" y="2290"/>
                  </a:cubicBezTo>
                  <a:cubicBezTo>
                    <a:pt x="82" y="2356"/>
                    <a:pt x="82" y="2397"/>
                    <a:pt x="107" y="2437"/>
                  </a:cubicBezTo>
                  <a:cubicBezTo>
                    <a:pt x="107" y="2503"/>
                    <a:pt x="128" y="2544"/>
                    <a:pt x="128" y="2610"/>
                  </a:cubicBezTo>
                  <a:cubicBezTo>
                    <a:pt x="148" y="2544"/>
                    <a:pt x="148" y="2483"/>
                    <a:pt x="148" y="2417"/>
                  </a:cubicBezTo>
                  <a:lnTo>
                    <a:pt x="148" y="2269"/>
                  </a:lnTo>
                  <a:lnTo>
                    <a:pt x="148" y="1974"/>
                  </a:lnTo>
                  <a:lnTo>
                    <a:pt x="148" y="1929"/>
                  </a:lnTo>
                  <a:lnTo>
                    <a:pt x="148" y="1761"/>
                  </a:lnTo>
                  <a:lnTo>
                    <a:pt x="148" y="1466"/>
                  </a:lnTo>
                  <a:lnTo>
                    <a:pt x="148" y="1400"/>
                  </a:lnTo>
                  <a:lnTo>
                    <a:pt x="148" y="1252"/>
                  </a:lnTo>
                  <a:lnTo>
                    <a:pt x="148" y="1084"/>
                  </a:lnTo>
                  <a:lnTo>
                    <a:pt x="148" y="998"/>
                  </a:lnTo>
                  <a:cubicBezTo>
                    <a:pt x="168" y="830"/>
                    <a:pt x="168" y="657"/>
                    <a:pt x="189" y="489"/>
                  </a:cubicBezTo>
                  <a:cubicBezTo>
                    <a:pt x="189" y="321"/>
                    <a:pt x="189" y="169"/>
                    <a:pt x="209"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0"/>
            <p:cNvSpPr/>
            <p:nvPr/>
          </p:nvSpPr>
          <p:spPr>
            <a:xfrm>
              <a:off x="4047937" y="2349278"/>
              <a:ext cx="34656" cy="186505"/>
            </a:xfrm>
            <a:custGeom>
              <a:rect b="b" l="l" r="r" t="t"/>
              <a:pathLst>
                <a:path extrusionOk="0" h="2524" w="469">
                  <a:moveTo>
                    <a:pt x="235" y="0"/>
                  </a:moveTo>
                  <a:lnTo>
                    <a:pt x="235" y="0"/>
                  </a:lnTo>
                  <a:cubicBezTo>
                    <a:pt x="194" y="87"/>
                    <a:pt x="174" y="173"/>
                    <a:pt x="148" y="275"/>
                  </a:cubicBezTo>
                  <a:cubicBezTo>
                    <a:pt x="128" y="321"/>
                    <a:pt x="108" y="362"/>
                    <a:pt x="108" y="428"/>
                  </a:cubicBezTo>
                  <a:cubicBezTo>
                    <a:pt x="87" y="428"/>
                    <a:pt x="87" y="448"/>
                    <a:pt x="87" y="468"/>
                  </a:cubicBezTo>
                  <a:cubicBezTo>
                    <a:pt x="87" y="509"/>
                    <a:pt x="67" y="529"/>
                    <a:pt x="67" y="575"/>
                  </a:cubicBezTo>
                  <a:cubicBezTo>
                    <a:pt x="21" y="809"/>
                    <a:pt x="1" y="1038"/>
                    <a:pt x="21" y="1272"/>
                  </a:cubicBezTo>
                  <a:cubicBezTo>
                    <a:pt x="47" y="1399"/>
                    <a:pt x="67" y="1547"/>
                    <a:pt x="87" y="1674"/>
                  </a:cubicBezTo>
                  <a:cubicBezTo>
                    <a:pt x="87" y="1699"/>
                    <a:pt x="108" y="1740"/>
                    <a:pt x="108" y="1760"/>
                  </a:cubicBezTo>
                  <a:cubicBezTo>
                    <a:pt x="128" y="1827"/>
                    <a:pt x="148" y="1888"/>
                    <a:pt x="148" y="1954"/>
                  </a:cubicBezTo>
                  <a:cubicBezTo>
                    <a:pt x="194" y="2035"/>
                    <a:pt x="214" y="2142"/>
                    <a:pt x="255" y="2228"/>
                  </a:cubicBezTo>
                  <a:cubicBezTo>
                    <a:pt x="301" y="2289"/>
                    <a:pt x="321" y="2356"/>
                    <a:pt x="362" y="2396"/>
                  </a:cubicBezTo>
                  <a:cubicBezTo>
                    <a:pt x="362" y="2417"/>
                    <a:pt x="382" y="2437"/>
                    <a:pt x="403" y="2462"/>
                  </a:cubicBezTo>
                  <a:cubicBezTo>
                    <a:pt x="428" y="2483"/>
                    <a:pt x="448" y="2503"/>
                    <a:pt x="469" y="2523"/>
                  </a:cubicBezTo>
                  <a:cubicBezTo>
                    <a:pt x="428" y="2483"/>
                    <a:pt x="403" y="2437"/>
                    <a:pt x="382" y="2376"/>
                  </a:cubicBezTo>
                  <a:cubicBezTo>
                    <a:pt x="362" y="2310"/>
                    <a:pt x="342" y="2228"/>
                    <a:pt x="321" y="2142"/>
                  </a:cubicBezTo>
                  <a:cubicBezTo>
                    <a:pt x="301" y="2101"/>
                    <a:pt x="301" y="2055"/>
                    <a:pt x="275" y="2015"/>
                  </a:cubicBezTo>
                  <a:cubicBezTo>
                    <a:pt x="275" y="1994"/>
                    <a:pt x="275" y="1974"/>
                    <a:pt x="255" y="1928"/>
                  </a:cubicBezTo>
                  <a:cubicBezTo>
                    <a:pt x="255" y="1867"/>
                    <a:pt x="235" y="1781"/>
                    <a:pt x="214" y="1720"/>
                  </a:cubicBezTo>
                  <a:lnTo>
                    <a:pt x="214" y="1654"/>
                  </a:lnTo>
                  <a:cubicBezTo>
                    <a:pt x="194" y="1633"/>
                    <a:pt x="194" y="1613"/>
                    <a:pt x="194" y="1572"/>
                  </a:cubicBezTo>
                  <a:cubicBezTo>
                    <a:pt x="194" y="1506"/>
                    <a:pt x="174" y="1445"/>
                    <a:pt x="174" y="1379"/>
                  </a:cubicBezTo>
                  <a:cubicBezTo>
                    <a:pt x="148" y="1272"/>
                    <a:pt x="148" y="1165"/>
                    <a:pt x="128" y="1084"/>
                  </a:cubicBezTo>
                  <a:lnTo>
                    <a:pt x="128" y="743"/>
                  </a:lnTo>
                  <a:cubicBezTo>
                    <a:pt x="128" y="636"/>
                    <a:pt x="148" y="529"/>
                    <a:pt x="148" y="428"/>
                  </a:cubicBezTo>
                  <a:cubicBezTo>
                    <a:pt x="174" y="275"/>
                    <a:pt x="194" y="148"/>
                    <a:pt x="235"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0"/>
            <p:cNvSpPr/>
            <p:nvPr/>
          </p:nvSpPr>
          <p:spPr>
            <a:xfrm>
              <a:off x="4063750" y="2339893"/>
              <a:ext cx="18843" cy="184953"/>
            </a:xfrm>
            <a:custGeom>
              <a:rect b="b" l="l" r="r" t="t"/>
              <a:pathLst>
                <a:path extrusionOk="0" h="2503" w="255">
                  <a:moveTo>
                    <a:pt x="255" y="0"/>
                  </a:moveTo>
                  <a:lnTo>
                    <a:pt x="255" y="0"/>
                  </a:lnTo>
                  <a:cubicBezTo>
                    <a:pt x="214" y="87"/>
                    <a:pt x="189" y="173"/>
                    <a:pt x="168" y="255"/>
                  </a:cubicBezTo>
                  <a:cubicBezTo>
                    <a:pt x="148" y="300"/>
                    <a:pt x="128" y="361"/>
                    <a:pt x="128" y="402"/>
                  </a:cubicBezTo>
                  <a:cubicBezTo>
                    <a:pt x="107" y="448"/>
                    <a:pt x="107" y="468"/>
                    <a:pt x="87" y="509"/>
                  </a:cubicBezTo>
                  <a:cubicBezTo>
                    <a:pt x="87" y="555"/>
                    <a:pt x="61" y="595"/>
                    <a:pt x="61" y="616"/>
                  </a:cubicBezTo>
                  <a:cubicBezTo>
                    <a:pt x="61" y="682"/>
                    <a:pt x="41" y="723"/>
                    <a:pt x="41" y="784"/>
                  </a:cubicBezTo>
                  <a:cubicBezTo>
                    <a:pt x="41" y="829"/>
                    <a:pt x="21" y="890"/>
                    <a:pt x="21" y="936"/>
                  </a:cubicBezTo>
                  <a:cubicBezTo>
                    <a:pt x="21" y="977"/>
                    <a:pt x="21" y="1018"/>
                    <a:pt x="0" y="1084"/>
                  </a:cubicBezTo>
                  <a:lnTo>
                    <a:pt x="0" y="1292"/>
                  </a:lnTo>
                  <a:cubicBezTo>
                    <a:pt x="0" y="1486"/>
                    <a:pt x="21" y="1699"/>
                    <a:pt x="61" y="1908"/>
                  </a:cubicBezTo>
                  <a:cubicBezTo>
                    <a:pt x="87" y="2015"/>
                    <a:pt x="107" y="2121"/>
                    <a:pt x="128" y="2208"/>
                  </a:cubicBezTo>
                  <a:cubicBezTo>
                    <a:pt x="148" y="2310"/>
                    <a:pt x="189" y="2396"/>
                    <a:pt x="214" y="2503"/>
                  </a:cubicBezTo>
                  <a:lnTo>
                    <a:pt x="234" y="2503"/>
                  </a:lnTo>
                  <a:cubicBezTo>
                    <a:pt x="214" y="2462"/>
                    <a:pt x="214" y="2416"/>
                    <a:pt x="214" y="2376"/>
                  </a:cubicBezTo>
                  <a:cubicBezTo>
                    <a:pt x="189" y="2335"/>
                    <a:pt x="189" y="2269"/>
                    <a:pt x="189" y="2228"/>
                  </a:cubicBezTo>
                  <a:cubicBezTo>
                    <a:pt x="148" y="1994"/>
                    <a:pt x="148" y="1760"/>
                    <a:pt x="128" y="1526"/>
                  </a:cubicBezTo>
                  <a:lnTo>
                    <a:pt x="128" y="1165"/>
                  </a:lnTo>
                  <a:lnTo>
                    <a:pt x="128" y="936"/>
                  </a:lnTo>
                  <a:cubicBezTo>
                    <a:pt x="128" y="829"/>
                    <a:pt x="148" y="723"/>
                    <a:pt x="148" y="636"/>
                  </a:cubicBezTo>
                  <a:lnTo>
                    <a:pt x="148" y="555"/>
                  </a:lnTo>
                  <a:cubicBezTo>
                    <a:pt x="148" y="509"/>
                    <a:pt x="168" y="468"/>
                    <a:pt x="168" y="428"/>
                  </a:cubicBezTo>
                  <a:cubicBezTo>
                    <a:pt x="168" y="382"/>
                    <a:pt x="168" y="341"/>
                    <a:pt x="189" y="321"/>
                  </a:cubicBezTo>
                  <a:cubicBezTo>
                    <a:pt x="189" y="275"/>
                    <a:pt x="189" y="255"/>
                    <a:pt x="214" y="214"/>
                  </a:cubicBezTo>
                  <a:cubicBezTo>
                    <a:pt x="234" y="148"/>
                    <a:pt x="234" y="66"/>
                    <a:pt x="255"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0"/>
            <p:cNvSpPr/>
            <p:nvPr/>
          </p:nvSpPr>
          <p:spPr>
            <a:xfrm>
              <a:off x="4094933" y="2347800"/>
              <a:ext cx="33178" cy="180076"/>
            </a:xfrm>
            <a:custGeom>
              <a:rect b="b" l="l" r="r" t="t"/>
              <a:pathLst>
                <a:path extrusionOk="0" h="2437" w="449">
                  <a:moveTo>
                    <a:pt x="448" y="0"/>
                  </a:moveTo>
                  <a:lnTo>
                    <a:pt x="448" y="0"/>
                  </a:lnTo>
                  <a:cubicBezTo>
                    <a:pt x="382" y="214"/>
                    <a:pt x="321" y="422"/>
                    <a:pt x="235" y="636"/>
                  </a:cubicBezTo>
                  <a:cubicBezTo>
                    <a:pt x="214" y="743"/>
                    <a:pt x="174" y="870"/>
                    <a:pt x="128" y="977"/>
                  </a:cubicBezTo>
                  <a:cubicBezTo>
                    <a:pt x="128" y="1038"/>
                    <a:pt x="107" y="1084"/>
                    <a:pt x="107" y="1124"/>
                  </a:cubicBezTo>
                  <a:cubicBezTo>
                    <a:pt x="87" y="1185"/>
                    <a:pt x="67" y="1272"/>
                    <a:pt x="67" y="1338"/>
                  </a:cubicBezTo>
                  <a:cubicBezTo>
                    <a:pt x="46" y="1399"/>
                    <a:pt x="46" y="1485"/>
                    <a:pt x="46" y="1546"/>
                  </a:cubicBezTo>
                  <a:cubicBezTo>
                    <a:pt x="21" y="1653"/>
                    <a:pt x="21" y="1780"/>
                    <a:pt x="1" y="1887"/>
                  </a:cubicBezTo>
                  <a:cubicBezTo>
                    <a:pt x="1" y="1948"/>
                    <a:pt x="1" y="2014"/>
                    <a:pt x="21" y="2101"/>
                  </a:cubicBezTo>
                  <a:lnTo>
                    <a:pt x="21" y="2269"/>
                  </a:lnTo>
                  <a:cubicBezTo>
                    <a:pt x="21" y="2330"/>
                    <a:pt x="21" y="2396"/>
                    <a:pt x="46" y="2437"/>
                  </a:cubicBezTo>
                  <a:cubicBezTo>
                    <a:pt x="46" y="2376"/>
                    <a:pt x="67" y="2309"/>
                    <a:pt x="67" y="2248"/>
                  </a:cubicBezTo>
                  <a:cubicBezTo>
                    <a:pt x="87" y="2182"/>
                    <a:pt x="107" y="2121"/>
                    <a:pt x="107" y="2035"/>
                  </a:cubicBezTo>
                  <a:cubicBezTo>
                    <a:pt x="128" y="2014"/>
                    <a:pt x="128" y="1974"/>
                    <a:pt x="128" y="1948"/>
                  </a:cubicBezTo>
                  <a:cubicBezTo>
                    <a:pt x="148" y="1887"/>
                    <a:pt x="148" y="1847"/>
                    <a:pt x="174" y="1801"/>
                  </a:cubicBezTo>
                  <a:cubicBezTo>
                    <a:pt x="194" y="1694"/>
                    <a:pt x="194" y="1592"/>
                    <a:pt x="214" y="1485"/>
                  </a:cubicBezTo>
                  <a:cubicBezTo>
                    <a:pt x="235" y="1379"/>
                    <a:pt x="255" y="1272"/>
                    <a:pt x="275" y="1165"/>
                  </a:cubicBezTo>
                  <a:cubicBezTo>
                    <a:pt x="275" y="1058"/>
                    <a:pt x="301" y="977"/>
                    <a:pt x="321" y="890"/>
                  </a:cubicBezTo>
                  <a:cubicBezTo>
                    <a:pt x="362" y="595"/>
                    <a:pt x="402" y="295"/>
                    <a:pt x="448"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0"/>
            <p:cNvSpPr/>
            <p:nvPr/>
          </p:nvSpPr>
          <p:spPr>
            <a:xfrm>
              <a:off x="4110746" y="2335386"/>
              <a:ext cx="45518" cy="181628"/>
            </a:xfrm>
            <a:custGeom>
              <a:rect b="b" l="l" r="r" t="t"/>
              <a:pathLst>
                <a:path extrusionOk="0" h="2458" w="616">
                  <a:moveTo>
                    <a:pt x="616" y="0"/>
                  </a:moveTo>
                  <a:lnTo>
                    <a:pt x="616" y="0"/>
                  </a:lnTo>
                  <a:cubicBezTo>
                    <a:pt x="570" y="107"/>
                    <a:pt x="509" y="188"/>
                    <a:pt x="468" y="295"/>
                  </a:cubicBezTo>
                  <a:cubicBezTo>
                    <a:pt x="443" y="361"/>
                    <a:pt x="402" y="402"/>
                    <a:pt x="382" y="463"/>
                  </a:cubicBezTo>
                  <a:cubicBezTo>
                    <a:pt x="361" y="509"/>
                    <a:pt x="341" y="570"/>
                    <a:pt x="316" y="636"/>
                  </a:cubicBezTo>
                  <a:cubicBezTo>
                    <a:pt x="214" y="845"/>
                    <a:pt x="148" y="1058"/>
                    <a:pt x="87" y="1292"/>
                  </a:cubicBezTo>
                  <a:cubicBezTo>
                    <a:pt x="87" y="1313"/>
                    <a:pt x="61" y="1353"/>
                    <a:pt x="61" y="1379"/>
                  </a:cubicBezTo>
                  <a:cubicBezTo>
                    <a:pt x="61" y="1440"/>
                    <a:pt x="41" y="1506"/>
                    <a:pt x="41" y="1567"/>
                  </a:cubicBezTo>
                  <a:cubicBezTo>
                    <a:pt x="21" y="1674"/>
                    <a:pt x="21" y="1760"/>
                    <a:pt x="0" y="1842"/>
                  </a:cubicBezTo>
                  <a:lnTo>
                    <a:pt x="0" y="2076"/>
                  </a:lnTo>
                  <a:cubicBezTo>
                    <a:pt x="0" y="2203"/>
                    <a:pt x="21" y="2330"/>
                    <a:pt x="21" y="2457"/>
                  </a:cubicBezTo>
                  <a:cubicBezTo>
                    <a:pt x="61" y="2330"/>
                    <a:pt x="107" y="2182"/>
                    <a:pt x="148" y="2035"/>
                  </a:cubicBezTo>
                  <a:cubicBezTo>
                    <a:pt x="148" y="2015"/>
                    <a:pt x="168" y="1969"/>
                    <a:pt x="168" y="1928"/>
                  </a:cubicBezTo>
                  <a:cubicBezTo>
                    <a:pt x="188" y="1862"/>
                    <a:pt x="214" y="1781"/>
                    <a:pt x="234" y="1694"/>
                  </a:cubicBezTo>
                  <a:cubicBezTo>
                    <a:pt x="255" y="1587"/>
                    <a:pt x="275" y="1480"/>
                    <a:pt x="295" y="1379"/>
                  </a:cubicBezTo>
                  <a:cubicBezTo>
                    <a:pt x="316" y="1333"/>
                    <a:pt x="316" y="1292"/>
                    <a:pt x="341" y="1252"/>
                  </a:cubicBezTo>
                  <a:cubicBezTo>
                    <a:pt x="341" y="1185"/>
                    <a:pt x="361" y="1099"/>
                    <a:pt x="361" y="1038"/>
                  </a:cubicBezTo>
                  <a:cubicBezTo>
                    <a:pt x="382" y="951"/>
                    <a:pt x="402" y="870"/>
                    <a:pt x="422" y="763"/>
                  </a:cubicBezTo>
                  <a:cubicBezTo>
                    <a:pt x="443" y="677"/>
                    <a:pt x="468" y="590"/>
                    <a:pt x="468" y="509"/>
                  </a:cubicBezTo>
                  <a:cubicBezTo>
                    <a:pt x="489" y="463"/>
                    <a:pt x="489" y="422"/>
                    <a:pt x="509" y="382"/>
                  </a:cubicBezTo>
                  <a:cubicBezTo>
                    <a:pt x="509" y="361"/>
                    <a:pt x="529" y="316"/>
                    <a:pt x="529" y="275"/>
                  </a:cubicBezTo>
                  <a:cubicBezTo>
                    <a:pt x="570" y="188"/>
                    <a:pt x="595" y="82"/>
                    <a:pt x="616"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0"/>
            <p:cNvSpPr/>
            <p:nvPr/>
          </p:nvSpPr>
          <p:spPr>
            <a:xfrm>
              <a:off x="4084071" y="2382381"/>
              <a:ext cx="15813" cy="150371"/>
            </a:xfrm>
            <a:custGeom>
              <a:rect b="b" l="l" r="r" t="t"/>
              <a:pathLst>
                <a:path extrusionOk="0" h="2035" w="214">
                  <a:moveTo>
                    <a:pt x="168" y="0"/>
                  </a:moveTo>
                  <a:cubicBezTo>
                    <a:pt x="148" y="107"/>
                    <a:pt x="107" y="209"/>
                    <a:pt x="87" y="315"/>
                  </a:cubicBezTo>
                  <a:cubicBezTo>
                    <a:pt x="87" y="361"/>
                    <a:pt x="66" y="422"/>
                    <a:pt x="66" y="488"/>
                  </a:cubicBezTo>
                  <a:cubicBezTo>
                    <a:pt x="41" y="509"/>
                    <a:pt x="41" y="529"/>
                    <a:pt x="41" y="549"/>
                  </a:cubicBezTo>
                  <a:cubicBezTo>
                    <a:pt x="41" y="590"/>
                    <a:pt x="41" y="636"/>
                    <a:pt x="20" y="677"/>
                  </a:cubicBezTo>
                  <a:lnTo>
                    <a:pt x="20" y="804"/>
                  </a:lnTo>
                  <a:cubicBezTo>
                    <a:pt x="0" y="890"/>
                    <a:pt x="0" y="951"/>
                    <a:pt x="0" y="1038"/>
                  </a:cubicBezTo>
                  <a:lnTo>
                    <a:pt x="0" y="1165"/>
                  </a:lnTo>
                  <a:cubicBezTo>
                    <a:pt x="20" y="1226"/>
                    <a:pt x="20" y="1312"/>
                    <a:pt x="20" y="1379"/>
                  </a:cubicBezTo>
                  <a:cubicBezTo>
                    <a:pt x="41" y="1460"/>
                    <a:pt x="66" y="1546"/>
                    <a:pt x="87" y="1633"/>
                  </a:cubicBezTo>
                  <a:cubicBezTo>
                    <a:pt x="87" y="1714"/>
                    <a:pt x="107" y="1780"/>
                    <a:pt x="127" y="1841"/>
                  </a:cubicBezTo>
                  <a:cubicBezTo>
                    <a:pt x="148" y="1908"/>
                    <a:pt x="168" y="1969"/>
                    <a:pt x="193" y="2035"/>
                  </a:cubicBezTo>
                  <a:cubicBezTo>
                    <a:pt x="193" y="1887"/>
                    <a:pt x="214" y="1735"/>
                    <a:pt x="214" y="1587"/>
                  </a:cubicBezTo>
                  <a:lnTo>
                    <a:pt x="214" y="1480"/>
                  </a:lnTo>
                  <a:lnTo>
                    <a:pt x="214" y="1226"/>
                  </a:lnTo>
                  <a:cubicBezTo>
                    <a:pt x="193" y="1124"/>
                    <a:pt x="193" y="1017"/>
                    <a:pt x="193" y="911"/>
                  </a:cubicBezTo>
                  <a:cubicBezTo>
                    <a:pt x="193" y="844"/>
                    <a:pt x="168" y="804"/>
                    <a:pt x="168" y="763"/>
                  </a:cubicBezTo>
                  <a:lnTo>
                    <a:pt x="168" y="549"/>
                  </a:lnTo>
                  <a:lnTo>
                    <a:pt x="168" y="295"/>
                  </a:lnTo>
                  <a:lnTo>
                    <a:pt x="168"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0"/>
            <p:cNvSpPr/>
            <p:nvPr/>
          </p:nvSpPr>
          <p:spPr>
            <a:xfrm>
              <a:off x="4063750" y="2388367"/>
              <a:ext cx="20394" cy="148893"/>
            </a:xfrm>
            <a:custGeom>
              <a:rect b="b" l="l" r="r" t="t"/>
              <a:pathLst>
                <a:path extrusionOk="0" h="2015" w="276">
                  <a:moveTo>
                    <a:pt x="168" y="0"/>
                  </a:moveTo>
                  <a:lnTo>
                    <a:pt x="168" y="0"/>
                  </a:lnTo>
                  <a:cubicBezTo>
                    <a:pt x="148" y="87"/>
                    <a:pt x="128" y="173"/>
                    <a:pt x="107" y="255"/>
                  </a:cubicBezTo>
                  <a:cubicBezTo>
                    <a:pt x="87" y="341"/>
                    <a:pt x="61" y="428"/>
                    <a:pt x="41" y="535"/>
                  </a:cubicBezTo>
                  <a:cubicBezTo>
                    <a:pt x="21" y="662"/>
                    <a:pt x="0" y="789"/>
                    <a:pt x="0" y="891"/>
                  </a:cubicBezTo>
                  <a:cubicBezTo>
                    <a:pt x="0" y="1043"/>
                    <a:pt x="21" y="1170"/>
                    <a:pt x="41" y="1298"/>
                  </a:cubicBezTo>
                  <a:cubicBezTo>
                    <a:pt x="61" y="1552"/>
                    <a:pt x="148" y="1781"/>
                    <a:pt x="275" y="2015"/>
                  </a:cubicBezTo>
                  <a:cubicBezTo>
                    <a:pt x="234" y="1760"/>
                    <a:pt x="234" y="1526"/>
                    <a:pt x="214" y="1272"/>
                  </a:cubicBezTo>
                  <a:cubicBezTo>
                    <a:pt x="189" y="1145"/>
                    <a:pt x="189" y="1018"/>
                    <a:pt x="168" y="916"/>
                  </a:cubicBezTo>
                  <a:cubicBezTo>
                    <a:pt x="168" y="789"/>
                    <a:pt x="148" y="662"/>
                    <a:pt x="148" y="535"/>
                  </a:cubicBezTo>
                  <a:lnTo>
                    <a:pt x="148" y="255"/>
                  </a:lnTo>
                  <a:cubicBezTo>
                    <a:pt x="168" y="173"/>
                    <a:pt x="168" y="87"/>
                    <a:pt x="168"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0"/>
            <p:cNvSpPr/>
            <p:nvPr/>
          </p:nvSpPr>
          <p:spPr>
            <a:xfrm>
              <a:off x="4128037" y="2358662"/>
              <a:ext cx="31257" cy="163229"/>
            </a:xfrm>
            <a:custGeom>
              <a:rect b="b" l="l" r="r" t="t"/>
              <a:pathLst>
                <a:path extrusionOk="0" h="2209" w="423">
                  <a:moveTo>
                    <a:pt x="422" y="1"/>
                  </a:moveTo>
                  <a:cubicBezTo>
                    <a:pt x="402" y="107"/>
                    <a:pt x="382" y="214"/>
                    <a:pt x="336" y="321"/>
                  </a:cubicBezTo>
                  <a:cubicBezTo>
                    <a:pt x="316" y="362"/>
                    <a:pt x="316" y="428"/>
                    <a:pt x="295" y="469"/>
                  </a:cubicBezTo>
                  <a:cubicBezTo>
                    <a:pt x="275" y="530"/>
                    <a:pt x="255" y="616"/>
                    <a:pt x="234" y="682"/>
                  </a:cubicBezTo>
                  <a:cubicBezTo>
                    <a:pt x="168" y="891"/>
                    <a:pt x="107" y="1084"/>
                    <a:pt x="61" y="1318"/>
                  </a:cubicBezTo>
                  <a:cubicBezTo>
                    <a:pt x="41" y="1445"/>
                    <a:pt x="21" y="1593"/>
                    <a:pt x="0" y="1740"/>
                  </a:cubicBezTo>
                  <a:lnTo>
                    <a:pt x="0" y="2208"/>
                  </a:lnTo>
                  <a:cubicBezTo>
                    <a:pt x="107" y="1954"/>
                    <a:pt x="188" y="1720"/>
                    <a:pt x="255" y="1466"/>
                  </a:cubicBezTo>
                  <a:cubicBezTo>
                    <a:pt x="295" y="1359"/>
                    <a:pt x="316" y="1232"/>
                    <a:pt x="336" y="1125"/>
                  </a:cubicBezTo>
                  <a:cubicBezTo>
                    <a:pt x="361" y="998"/>
                    <a:pt x="361" y="891"/>
                    <a:pt x="382" y="764"/>
                  </a:cubicBezTo>
                  <a:cubicBezTo>
                    <a:pt x="402" y="636"/>
                    <a:pt x="402" y="509"/>
                    <a:pt x="402" y="402"/>
                  </a:cubicBezTo>
                  <a:cubicBezTo>
                    <a:pt x="422" y="341"/>
                    <a:pt x="422" y="275"/>
                    <a:pt x="422" y="214"/>
                  </a:cubicBezTo>
                  <a:lnTo>
                    <a:pt x="422"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0"/>
            <p:cNvSpPr/>
            <p:nvPr/>
          </p:nvSpPr>
          <p:spPr>
            <a:xfrm>
              <a:off x="4115253" y="2355632"/>
              <a:ext cx="41010" cy="166258"/>
            </a:xfrm>
            <a:custGeom>
              <a:rect b="b" l="l" r="r" t="t"/>
              <a:pathLst>
                <a:path extrusionOk="0" h="2250" w="555">
                  <a:moveTo>
                    <a:pt x="555" y="1"/>
                  </a:moveTo>
                  <a:cubicBezTo>
                    <a:pt x="534" y="62"/>
                    <a:pt x="509" y="128"/>
                    <a:pt x="489" y="169"/>
                  </a:cubicBezTo>
                  <a:cubicBezTo>
                    <a:pt x="489" y="189"/>
                    <a:pt x="468" y="215"/>
                    <a:pt x="468" y="255"/>
                  </a:cubicBezTo>
                  <a:lnTo>
                    <a:pt x="468" y="235"/>
                  </a:lnTo>
                  <a:cubicBezTo>
                    <a:pt x="407" y="362"/>
                    <a:pt x="361" y="469"/>
                    <a:pt x="321" y="596"/>
                  </a:cubicBezTo>
                  <a:cubicBezTo>
                    <a:pt x="280" y="698"/>
                    <a:pt x="234" y="825"/>
                    <a:pt x="194" y="932"/>
                  </a:cubicBezTo>
                  <a:cubicBezTo>
                    <a:pt x="153" y="1039"/>
                    <a:pt x="127" y="1145"/>
                    <a:pt x="107" y="1252"/>
                  </a:cubicBezTo>
                  <a:cubicBezTo>
                    <a:pt x="87" y="1334"/>
                    <a:pt x="66" y="1440"/>
                    <a:pt x="46" y="1527"/>
                  </a:cubicBezTo>
                  <a:cubicBezTo>
                    <a:pt x="46" y="1654"/>
                    <a:pt x="26" y="1781"/>
                    <a:pt x="26" y="1888"/>
                  </a:cubicBezTo>
                  <a:cubicBezTo>
                    <a:pt x="26" y="1929"/>
                    <a:pt x="26" y="1995"/>
                    <a:pt x="0" y="2036"/>
                  </a:cubicBezTo>
                  <a:lnTo>
                    <a:pt x="0" y="2249"/>
                  </a:lnTo>
                  <a:cubicBezTo>
                    <a:pt x="46" y="2183"/>
                    <a:pt x="66" y="2097"/>
                    <a:pt x="87" y="2015"/>
                  </a:cubicBezTo>
                  <a:cubicBezTo>
                    <a:pt x="107" y="1949"/>
                    <a:pt x="127" y="1868"/>
                    <a:pt x="153" y="1802"/>
                  </a:cubicBezTo>
                  <a:cubicBezTo>
                    <a:pt x="173" y="1741"/>
                    <a:pt x="194" y="1654"/>
                    <a:pt x="214" y="1568"/>
                  </a:cubicBezTo>
                  <a:cubicBezTo>
                    <a:pt x="234" y="1547"/>
                    <a:pt x="234" y="1527"/>
                    <a:pt x="234" y="1507"/>
                  </a:cubicBezTo>
                  <a:cubicBezTo>
                    <a:pt x="280" y="1359"/>
                    <a:pt x="321" y="1232"/>
                    <a:pt x="341" y="1079"/>
                  </a:cubicBezTo>
                  <a:cubicBezTo>
                    <a:pt x="361" y="978"/>
                    <a:pt x="382" y="871"/>
                    <a:pt x="407" y="784"/>
                  </a:cubicBezTo>
                  <a:cubicBezTo>
                    <a:pt x="428" y="657"/>
                    <a:pt x="448" y="530"/>
                    <a:pt x="468" y="403"/>
                  </a:cubicBezTo>
                  <a:cubicBezTo>
                    <a:pt x="489" y="342"/>
                    <a:pt x="509" y="276"/>
                    <a:pt x="509" y="215"/>
                  </a:cubicBezTo>
                  <a:cubicBezTo>
                    <a:pt x="534" y="148"/>
                    <a:pt x="534" y="87"/>
                    <a:pt x="555"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0"/>
            <p:cNvSpPr/>
            <p:nvPr/>
          </p:nvSpPr>
          <p:spPr>
            <a:xfrm>
              <a:off x="4135943" y="2371445"/>
              <a:ext cx="40641" cy="153401"/>
            </a:xfrm>
            <a:custGeom>
              <a:rect b="b" l="l" r="r" t="t"/>
              <a:pathLst>
                <a:path extrusionOk="0" h="2076" w="550">
                  <a:moveTo>
                    <a:pt x="549" y="1"/>
                  </a:moveTo>
                  <a:cubicBezTo>
                    <a:pt x="529" y="128"/>
                    <a:pt x="483" y="255"/>
                    <a:pt x="463" y="382"/>
                  </a:cubicBezTo>
                  <a:cubicBezTo>
                    <a:pt x="443" y="443"/>
                    <a:pt x="422" y="509"/>
                    <a:pt x="402" y="570"/>
                  </a:cubicBezTo>
                  <a:cubicBezTo>
                    <a:pt x="382" y="636"/>
                    <a:pt x="356" y="718"/>
                    <a:pt x="336" y="784"/>
                  </a:cubicBezTo>
                  <a:cubicBezTo>
                    <a:pt x="336" y="804"/>
                    <a:pt x="336" y="825"/>
                    <a:pt x="315" y="865"/>
                  </a:cubicBezTo>
                  <a:cubicBezTo>
                    <a:pt x="315" y="911"/>
                    <a:pt x="295" y="952"/>
                    <a:pt x="275" y="992"/>
                  </a:cubicBezTo>
                  <a:cubicBezTo>
                    <a:pt x="275" y="1038"/>
                    <a:pt x="254" y="1099"/>
                    <a:pt x="229" y="1145"/>
                  </a:cubicBezTo>
                  <a:cubicBezTo>
                    <a:pt x="209" y="1293"/>
                    <a:pt x="168" y="1420"/>
                    <a:pt x="127" y="1567"/>
                  </a:cubicBezTo>
                  <a:cubicBezTo>
                    <a:pt x="81" y="1735"/>
                    <a:pt x="41" y="1908"/>
                    <a:pt x="0" y="2076"/>
                  </a:cubicBezTo>
                  <a:cubicBezTo>
                    <a:pt x="102" y="1801"/>
                    <a:pt x="188" y="1527"/>
                    <a:pt x="295" y="1272"/>
                  </a:cubicBezTo>
                  <a:cubicBezTo>
                    <a:pt x="315" y="1206"/>
                    <a:pt x="336" y="1145"/>
                    <a:pt x="336" y="1099"/>
                  </a:cubicBezTo>
                  <a:cubicBezTo>
                    <a:pt x="382" y="1018"/>
                    <a:pt x="402" y="931"/>
                    <a:pt x="422" y="845"/>
                  </a:cubicBezTo>
                  <a:cubicBezTo>
                    <a:pt x="443" y="804"/>
                    <a:pt x="443" y="738"/>
                    <a:pt x="463" y="677"/>
                  </a:cubicBezTo>
                  <a:cubicBezTo>
                    <a:pt x="463" y="636"/>
                    <a:pt x="463" y="611"/>
                    <a:pt x="483" y="570"/>
                  </a:cubicBezTo>
                  <a:lnTo>
                    <a:pt x="483" y="509"/>
                  </a:lnTo>
                  <a:cubicBezTo>
                    <a:pt x="509" y="336"/>
                    <a:pt x="529" y="168"/>
                    <a:pt x="549"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0"/>
            <p:cNvSpPr/>
            <p:nvPr/>
          </p:nvSpPr>
          <p:spPr>
            <a:xfrm>
              <a:off x="4123160" y="2374475"/>
              <a:ext cx="45518" cy="156800"/>
            </a:xfrm>
            <a:custGeom>
              <a:rect b="b" l="l" r="r" t="t"/>
              <a:pathLst>
                <a:path extrusionOk="0" h="2122" w="616">
                  <a:moveTo>
                    <a:pt x="616" y="0"/>
                  </a:moveTo>
                  <a:cubicBezTo>
                    <a:pt x="595" y="107"/>
                    <a:pt x="555" y="214"/>
                    <a:pt x="529" y="316"/>
                  </a:cubicBezTo>
                  <a:cubicBezTo>
                    <a:pt x="488" y="443"/>
                    <a:pt x="448" y="550"/>
                    <a:pt x="402" y="656"/>
                  </a:cubicBezTo>
                  <a:cubicBezTo>
                    <a:pt x="321" y="870"/>
                    <a:pt x="234" y="1079"/>
                    <a:pt x="173" y="1313"/>
                  </a:cubicBezTo>
                  <a:cubicBezTo>
                    <a:pt x="127" y="1440"/>
                    <a:pt x="107" y="1547"/>
                    <a:pt x="87" y="1674"/>
                  </a:cubicBezTo>
                  <a:cubicBezTo>
                    <a:pt x="46" y="1821"/>
                    <a:pt x="20" y="1969"/>
                    <a:pt x="0" y="2121"/>
                  </a:cubicBezTo>
                  <a:lnTo>
                    <a:pt x="20" y="2121"/>
                  </a:lnTo>
                  <a:cubicBezTo>
                    <a:pt x="127" y="1887"/>
                    <a:pt x="254" y="1653"/>
                    <a:pt x="341" y="1399"/>
                  </a:cubicBezTo>
                  <a:cubicBezTo>
                    <a:pt x="382" y="1292"/>
                    <a:pt x="427" y="1185"/>
                    <a:pt x="448" y="1079"/>
                  </a:cubicBezTo>
                  <a:cubicBezTo>
                    <a:pt x="488" y="977"/>
                    <a:pt x="509" y="870"/>
                    <a:pt x="529" y="763"/>
                  </a:cubicBezTo>
                  <a:cubicBezTo>
                    <a:pt x="575" y="509"/>
                    <a:pt x="616" y="255"/>
                    <a:pt x="616"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0"/>
            <p:cNvSpPr/>
            <p:nvPr/>
          </p:nvSpPr>
          <p:spPr>
            <a:xfrm>
              <a:off x="4140451" y="2378982"/>
              <a:ext cx="51946" cy="155322"/>
            </a:xfrm>
            <a:custGeom>
              <a:rect b="b" l="l" r="r" t="t"/>
              <a:pathLst>
                <a:path extrusionOk="0" h="2102" w="703">
                  <a:moveTo>
                    <a:pt x="677" y="0"/>
                  </a:moveTo>
                  <a:cubicBezTo>
                    <a:pt x="656" y="66"/>
                    <a:pt x="656" y="107"/>
                    <a:pt x="656" y="173"/>
                  </a:cubicBezTo>
                  <a:cubicBezTo>
                    <a:pt x="636" y="280"/>
                    <a:pt x="595" y="407"/>
                    <a:pt x="549" y="509"/>
                  </a:cubicBezTo>
                  <a:cubicBezTo>
                    <a:pt x="549" y="534"/>
                    <a:pt x="529" y="575"/>
                    <a:pt x="529" y="595"/>
                  </a:cubicBezTo>
                  <a:cubicBezTo>
                    <a:pt x="509" y="636"/>
                    <a:pt x="488" y="682"/>
                    <a:pt x="488" y="702"/>
                  </a:cubicBezTo>
                  <a:cubicBezTo>
                    <a:pt x="448" y="789"/>
                    <a:pt x="402" y="850"/>
                    <a:pt x="382" y="936"/>
                  </a:cubicBezTo>
                  <a:cubicBezTo>
                    <a:pt x="214" y="1297"/>
                    <a:pt x="87" y="1699"/>
                    <a:pt x="0" y="2101"/>
                  </a:cubicBezTo>
                  <a:cubicBezTo>
                    <a:pt x="148" y="1867"/>
                    <a:pt x="275" y="1653"/>
                    <a:pt x="402" y="1425"/>
                  </a:cubicBezTo>
                  <a:cubicBezTo>
                    <a:pt x="448" y="1318"/>
                    <a:pt x="488" y="1211"/>
                    <a:pt x="529" y="1084"/>
                  </a:cubicBezTo>
                  <a:cubicBezTo>
                    <a:pt x="549" y="1063"/>
                    <a:pt x="575" y="1018"/>
                    <a:pt x="575" y="977"/>
                  </a:cubicBezTo>
                  <a:cubicBezTo>
                    <a:pt x="595" y="916"/>
                    <a:pt x="616" y="829"/>
                    <a:pt x="636" y="763"/>
                  </a:cubicBezTo>
                  <a:cubicBezTo>
                    <a:pt x="636" y="723"/>
                    <a:pt x="656" y="662"/>
                    <a:pt x="656" y="616"/>
                  </a:cubicBezTo>
                  <a:cubicBezTo>
                    <a:pt x="677" y="555"/>
                    <a:pt x="677" y="509"/>
                    <a:pt x="677" y="448"/>
                  </a:cubicBezTo>
                  <a:cubicBezTo>
                    <a:pt x="702" y="361"/>
                    <a:pt x="702" y="255"/>
                    <a:pt x="702" y="173"/>
                  </a:cubicBezTo>
                  <a:cubicBezTo>
                    <a:pt x="677" y="107"/>
                    <a:pt x="677" y="66"/>
                    <a:pt x="677"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0"/>
            <p:cNvSpPr/>
            <p:nvPr/>
          </p:nvSpPr>
          <p:spPr>
            <a:xfrm>
              <a:off x="4152791" y="2391766"/>
              <a:ext cx="59853" cy="134632"/>
            </a:xfrm>
            <a:custGeom>
              <a:rect b="b" l="l" r="r" t="t"/>
              <a:pathLst>
                <a:path extrusionOk="0" h="1822" w="810">
                  <a:moveTo>
                    <a:pt x="810" y="0"/>
                  </a:moveTo>
                  <a:cubicBezTo>
                    <a:pt x="703" y="188"/>
                    <a:pt x="596" y="361"/>
                    <a:pt x="489" y="550"/>
                  </a:cubicBezTo>
                  <a:cubicBezTo>
                    <a:pt x="428" y="656"/>
                    <a:pt x="362" y="763"/>
                    <a:pt x="321" y="870"/>
                  </a:cubicBezTo>
                  <a:cubicBezTo>
                    <a:pt x="281" y="972"/>
                    <a:pt x="235" y="1079"/>
                    <a:pt x="194" y="1206"/>
                  </a:cubicBezTo>
                  <a:cubicBezTo>
                    <a:pt x="108" y="1399"/>
                    <a:pt x="67" y="1608"/>
                    <a:pt x="1" y="1821"/>
                  </a:cubicBezTo>
                  <a:lnTo>
                    <a:pt x="26" y="1821"/>
                  </a:lnTo>
                  <a:cubicBezTo>
                    <a:pt x="174" y="1633"/>
                    <a:pt x="301" y="1419"/>
                    <a:pt x="408" y="1206"/>
                  </a:cubicBezTo>
                  <a:cubicBezTo>
                    <a:pt x="510" y="997"/>
                    <a:pt x="596" y="784"/>
                    <a:pt x="662" y="570"/>
                  </a:cubicBezTo>
                  <a:cubicBezTo>
                    <a:pt x="703" y="382"/>
                    <a:pt x="764" y="188"/>
                    <a:pt x="810"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0"/>
            <p:cNvSpPr/>
            <p:nvPr/>
          </p:nvSpPr>
          <p:spPr>
            <a:xfrm>
              <a:off x="4135943" y="2396273"/>
              <a:ext cx="51503" cy="127095"/>
            </a:xfrm>
            <a:custGeom>
              <a:rect b="b" l="l" r="r" t="t"/>
              <a:pathLst>
                <a:path extrusionOk="0" h="1720" w="697">
                  <a:moveTo>
                    <a:pt x="697" y="0"/>
                  </a:moveTo>
                  <a:cubicBezTo>
                    <a:pt x="590" y="194"/>
                    <a:pt x="483" y="402"/>
                    <a:pt x="382" y="595"/>
                  </a:cubicBezTo>
                  <a:cubicBezTo>
                    <a:pt x="336" y="702"/>
                    <a:pt x="295" y="809"/>
                    <a:pt x="254" y="911"/>
                  </a:cubicBezTo>
                  <a:cubicBezTo>
                    <a:pt x="209" y="1018"/>
                    <a:pt x="168" y="1145"/>
                    <a:pt x="127" y="1252"/>
                  </a:cubicBezTo>
                  <a:cubicBezTo>
                    <a:pt x="102" y="1318"/>
                    <a:pt x="81" y="1399"/>
                    <a:pt x="61" y="1465"/>
                  </a:cubicBezTo>
                  <a:cubicBezTo>
                    <a:pt x="41" y="1547"/>
                    <a:pt x="20" y="1633"/>
                    <a:pt x="0" y="1720"/>
                  </a:cubicBezTo>
                  <a:cubicBezTo>
                    <a:pt x="127" y="1486"/>
                    <a:pt x="254" y="1252"/>
                    <a:pt x="356" y="1018"/>
                  </a:cubicBezTo>
                  <a:cubicBezTo>
                    <a:pt x="402" y="911"/>
                    <a:pt x="443" y="809"/>
                    <a:pt x="463" y="682"/>
                  </a:cubicBezTo>
                  <a:cubicBezTo>
                    <a:pt x="509" y="595"/>
                    <a:pt x="529" y="489"/>
                    <a:pt x="570" y="402"/>
                  </a:cubicBezTo>
                  <a:cubicBezTo>
                    <a:pt x="610" y="275"/>
                    <a:pt x="656" y="127"/>
                    <a:pt x="697"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0"/>
            <p:cNvSpPr/>
            <p:nvPr/>
          </p:nvSpPr>
          <p:spPr>
            <a:xfrm>
              <a:off x="4160697" y="2415042"/>
              <a:ext cx="56454" cy="127095"/>
            </a:xfrm>
            <a:custGeom>
              <a:rect b="b" l="l" r="r" t="t"/>
              <a:pathLst>
                <a:path extrusionOk="0" h="1720" w="764">
                  <a:moveTo>
                    <a:pt x="764" y="1"/>
                  </a:moveTo>
                  <a:lnTo>
                    <a:pt x="764" y="1"/>
                  </a:lnTo>
                  <a:cubicBezTo>
                    <a:pt x="657" y="194"/>
                    <a:pt x="555" y="382"/>
                    <a:pt x="448" y="575"/>
                  </a:cubicBezTo>
                  <a:cubicBezTo>
                    <a:pt x="382" y="657"/>
                    <a:pt x="342" y="764"/>
                    <a:pt x="301" y="870"/>
                  </a:cubicBezTo>
                  <a:cubicBezTo>
                    <a:pt x="255" y="937"/>
                    <a:pt x="214" y="1018"/>
                    <a:pt x="194" y="1104"/>
                  </a:cubicBezTo>
                  <a:cubicBezTo>
                    <a:pt x="174" y="1125"/>
                    <a:pt x="148" y="1165"/>
                    <a:pt x="148" y="1211"/>
                  </a:cubicBezTo>
                  <a:cubicBezTo>
                    <a:pt x="87" y="1379"/>
                    <a:pt x="47" y="1547"/>
                    <a:pt x="1" y="1720"/>
                  </a:cubicBezTo>
                  <a:cubicBezTo>
                    <a:pt x="148" y="1506"/>
                    <a:pt x="301" y="1272"/>
                    <a:pt x="403" y="1064"/>
                  </a:cubicBezTo>
                  <a:cubicBezTo>
                    <a:pt x="428" y="998"/>
                    <a:pt x="469" y="957"/>
                    <a:pt x="489" y="891"/>
                  </a:cubicBezTo>
                  <a:cubicBezTo>
                    <a:pt x="509" y="850"/>
                    <a:pt x="530" y="784"/>
                    <a:pt x="555" y="743"/>
                  </a:cubicBezTo>
                  <a:cubicBezTo>
                    <a:pt x="576" y="682"/>
                    <a:pt x="596" y="616"/>
                    <a:pt x="616" y="575"/>
                  </a:cubicBezTo>
                  <a:cubicBezTo>
                    <a:pt x="616" y="509"/>
                    <a:pt x="637" y="448"/>
                    <a:pt x="657" y="382"/>
                  </a:cubicBezTo>
                  <a:cubicBezTo>
                    <a:pt x="703" y="255"/>
                    <a:pt x="723" y="128"/>
                    <a:pt x="764"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0"/>
            <p:cNvSpPr/>
            <p:nvPr/>
          </p:nvSpPr>
          <p:spPr>
            <a:xfrm>
              <a:off x="4055844" y="2380830"/>
              <a:ext cx="20394" cy="139140"/>
            </a:xfrm>
            <a:custGeom>
              <a:rect b="b" l="l" r="r" t="t"/>
              <a:pathLst>
                <a:path extrusionOk="0" h="1883" w="276">
                  <a:moveTo>
                    <a:pt x="148" y="1"/>
                  </a:moveTo>
                  <a:cubicBezTo>
                    <a:pt x="128" y="62"/>
                    <a:pt x="107" y="128"/>
                    <a:pt x="107" y="209"/>
                  </a:cubicBezTo>
                  <a:cubicBezTo>
                    <a:pt x="67" y="336"/>
                    <a:pt x="41" y="484"/>
                    <a:pt x="21" y="637"/>
                  </a:cubicBezTo>
                  <a:cubicBezTo>
                    <a:pt x="1" y="845"/>
                    <a:pt x="21" y="1059"/>
                    <a:pt x="67" y="1293"/>
                  </a:cubicBezTo>
                  <a:cubicBezTo>
                    <a:pt x="87" y="1400"/>
                    <a:pt x="128" y="1481"/>
                    <a:pt x="168" y="1588"/>
                  </a:cubicBezTo>
                  <a:cubicBezTo>
                    <a:pt x="194" y="1695"/>
                    <a:pt x="235" y="1781"/>
                    <a:pt x="275" y="1883"/>
                  </a:cubicBezTo>
                  <a:cubicBezTo>
                    <a:pt x="275" y="1654"/>
                    <a:pt x="275" y="1440"/>
                    <a:pt x="255" y="1227"/>
                  </a:cubicBezTo>
                  <a:cubicBezTo>
                    <a:pt x="235" y="1099"/>
                    <a:pt x="235" y="993"/>
                    <a:pt x="214" y="891"/>
                  </a:cubicBezTo>
                  <a:cubicBezTo>
                    <a:pt x="214" y="784"/>
                    <a:pt x="194" y="677"/>
                    <a:pt x="168" y="550"/>
                  </a:cubicBezTo>
                  <a:cubicBezTo>
                    <a:pt x="168" y="443"/>
                    <a:pt x="148" y="316"/>
                    <a:pt x="148" y="209"/>
                  </a:cubicBezTo>
                  <a:lnTo>
                    <a:pt x="148"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0"/>
            <p:cNvSpPr/>
            <p:nvPr/>
          </p:nvSpPr>
          <p:spPr>
            <a:xfrm>
              <a:off x="4030647" y="2402628"/>
              <a:ext cx="42562" cy="142539"/>
            </a:xfrm>
            <a:custGeom>
              <a:rect b="b" l="l" r="r" t="t"/>
              <a:pathLst>
                <a:path extrusionOk="0" h="1929" w="576">
                  <a:moveTo>
                    <a:pt x="47" y="1"/>
                  </a:moveTo>
                  <a:lnTo>
                    <a:pt x="47" y="1"/>
                  </a:lnTo>
                  <a:cubicBezTo>
                    <a:pt x="1" y="316"/>
                    <a:pt x="26" y="637"/>
                    <a:pt x="108" y="952"/>
                  </a:cubicBezTo>
                  <a:cubicBezTo>
                    <a:pt x="108" y="1018"/>
                    <a:pt x="128" y="1079"/>
                    <a:pt x="153" y="1145"/>
                  </a:cubicBezTo>
                  <a:cubicBezTo>
                    <a:pt x="174" y="1206"/>
                    <a:pt x="194" y="1252"/>
                    <a:pt x="214" y="1293"/>
                  </a:cubicBezTo>
                  <a:cubicBezTo>
                    <a:pt x="235" y="1359"/>
                    <a:pt x="255" y="1420"/>
                    <a:pt x="301" y="1486"/>
                  </a:cubicBezTo>
                  <a:cubicBezTo>
                    <a:pt x="362" y="1634"/>
                    <a:pt x="448" y="1761"/>
                    <a:pt x="535" y="1888"/>
                  </a:cubicBezTo>
                  <a:cubicBezTo>
                    <a:pt x="555" y="1908"/>
                    <a:pt x="555" y="1908"/>
                    <a:pt x="576" y="1929"/>
                  </a:cubicBezTo>
                  <a:cubicBezTo>
                    <a:pt x="555" y="1908"/>
                    <a:pt x="555" y="1888"/>
                    <a:pt x="535" y="1868"/>
                  </a:cubicBezTo>
                  <a:cubicBezTo>
                    <a:pt x="469" y="1695"/>
                    <a:pt x="408" y="1506"/>
                    <a:pt x="342" y="1313"/>
                  </a:cubicBezTo>
                  <a:cubicBezTo>
                    <a:pt x="321" y="1252"/>
                    <a:pt x="321" y="1206"/>
                    <a:pt x="301" y="1145"/>
                  </a:cubicBezTo>
                  <a:cubicBezTo>
                    <a:pt x="281" y="1105"/>
                    <a:pt x="281" y="1079"/>
                    <a:pt x="255" y="1038"/>
                  </a:cubicBezTo>
                  <a:cubicBezTo>
                    <a:pt x="235" y="998"/>
                    <a:pt x="214" y="932"/>
                    <a:pt x="214" y="871"/>
                  </a:cubicBezTo>
                  <a:cubicBezTo>
                    <a:pt x="194" y="825"/>
                    <a:pt x="194" y="804"/>
                    <a:pt x="174" y="764"/>
                  </a:cubicBezTo>
                  <a:cubicBezTo>
                    <a:pt x="153" y="698"/>
                    <a:pt x="128" y="637"/>
                    <a:pt x="108" y="570"/>
                  </a:cubicBezTo>
                  <a:cubicBezTo>
                    <a:pt x="87" y="443"/>
                    <a:pt x="67" y="316"/>
                    <a:pt x="67" y="189"/>
                  </a:cubicBezTo>
                  <a:cubicBezTo>
                    <a:pt x="47" y="128"/>
                    <a:pt x="47" y="62"/>
                    <a:pt x="47"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0"/>
            <p:cNvSpPr/>
            <p:nvPr/>
          </p:nvSpPr>
          <p:spPr>
            <a:xfrm>
              <a:off x="4041952" y="2380830"/>
              <a:ext cx="29779" cy="157982"/>
            </a:xfrm>
            <a:custGeom>
              <a:rect b="b" l="l" r="r" t="t"/>
              <a:pathLst>
                <a:path extrusionOk="0" h="2138" w="403">
                  <a:moveTo>
                    <a:pt x="82" y="1"/>
                  </a:moveTo>
                  <a:cubicBezTo>
                    <a:pt x="61" y="128"/>
                    <a:pt x="41" y="230"/>
                    <a:pt x="21" y="336"/>
                  </a:cubicBezTo>
                  <a:lnTo>
                    <a:pt x="21" y="443"/>
                  </a:lnTo>
                  <a:lnTo>
                    <a:pt x="21" y="509"/>
                  </a:lnTo>
                  <a:cubicBezTo>
                    <a:pt x="21" y="570"/>
                    <a:pt x="0" y="637"/>
                    <a:pt x="0" y="698"/>
                  </a:cubicBezTo>
                  <a:lnTo>
                    <a:pt x="0" y="804"/>
                  </a:lnTo>
                  <a:cubicBezTo>
                    <a:pt x="0" y="845"/>
                    <a:pt x="0" y="891"/>
                    <a:pt x="21" y="911"/>
                  </a:cubicBezTo>
                  <a:cubicBezTo>
                    <a:pt x="21" y="993"/>
                    <a:pt x="21" y="1099"/>
                    <a:pt x="41" y="1186"/>
                  </a:cubicBezTo>
                  <a:cubicBezTo>
                    <a:pt x="41" y="1247"/>
                    <a:pt x="61" y="1333"/>
                    <a:pt x="82" y="1420"/>
                  </a:cubicBezTo>
                  <a:cubicBezTo>
                    <a:pt x="102" y="1461"/>
                    <a:pt x="102" y="1501"/>
                    <a:pt x="128" y="1527"/>
                  </a:cubicBezTo>
                  <a:cubicBezTo>
                    <a:pt x="168" y="1654"/>
                    <a:pt x="209" y="1756"/>
                    <a:pt x="255" y="1862"/>
                  </a:cubicBezTo>
                  <a:cubicBezTo>
                    <a:pt x="295" y="1969"/>
                    <a:pt x="356" y="2056"/>
                    <a:pt x="402" y="2137"/>
                  </a:cubicBezTo>
                  <a:cubicBezTo>
                    <a:pt x="382" y="2056"/>
                    <a:pt x="382" y="1949"/>
                    <a:pt x="356" y="1842"/>
                  </a:cubicBezTo>
                  <a:cubicBezTo>
                    <a:pt x="336" y="1781"/>
                    <a:pt x="316" y="1715"/>
                    <a:pt x="316" y="1654"/>
                  </a:cubicBezTo>
                  <a:cubicBezTo>
                    <a:pt x="295" y="1608"/>
                    <a:pt x="295" y="1567"/>
                    <a:pt x="275" y="1501"/>
                  </a:cubicBezTo>
                  <a:cubicBezTo>
                    <a:pt x="275" y="1440"/>
                    <a:pt x="255" y="1400"/>
                    <a:pt x="255" y="1333"/>
                  </a:cubicBezTo>
                  <a:cubicBezTo>
                    <a:pt x="209" y="1120"/>
                    <a:pt x="168" y="911"/>
                    <a:pt x="128" y="677"/>
                  </a:cubicBezTo>
                  <a:cubicBezTo>
                    <a:pt x="128" y="611"/>
                    <a:pt x="102" y="530"/>
                    <a:pt x="102" y="443"/>
                  </a:cubicBezTo>
                  <a:cubicBezTo>
                    <a:pt x="82" y="296"/>
                    <a:pt x="82" y="148"/>
                    <a:pt x="82"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0"/>
            <p:cNvSpPr/>
            <p:nvPr/>
          </p:nvSpPr>
          <p:spPr>
            <a:xfrm>
              <a:off x="4130993" y="2407135"/>
              <a:ext cx="37685" cy="116233"/>
            </a:xfrm>
            <a:custGeom>
              <a:rect b="b" l="l" r="r" t="t"/>
              <a:pathLst>
                <a:path extrusionOk="0" h="1573" w="510">
                  <a:moveTo>
                    <a:pt x="510" y="1"/>
                  </a:moveTo>
                  <a:lnTo>
                    <a:pt x="510" y="1"/>
                  </a:lnTo>
                  <a:cubicBezTo>
                    <a:pt x="469" y="128"/>
                    <a:pt x="423" y="235"/>
                    <a:pt x="362" y="342"/>
                  </a:cubicBezTo>
                  <a:cubicBezTo>
                    <a:pt x="321" y="428"/>
                    <a:pt x="276" y="535"/>
                    <a:pt x="235" y="637"/>
                  </a:cubicBezTo>
                  <a:cubicBezTo>
                    <a:pt x="148" y="850"/>
                    <a:pt x="87" y="1105"/>
                    <a:pt x="42" y="1339"/>
                  </a:cubicBezTo>
                  <a:cubicBezTo>
                    <a:pt x="21" y="1425"/>
                    <a:pt x="1" y="1486"/>
                    <a:pt x="1" y="1573"/>
                  </a:cubicBezTo>
                  <a:cubicBezTo>
                    <a:pt x="108" y="1339"/>
                    <a:pt x="215" y="1105"/>
                    <a:pt x="296" y="871"/>
                  </a:cubicBezTo>
                  <a:cubicBezTo>
                    <a:pt x="362" y="637"/>
                    <a:pt x="423" y="428"/>
                    <a:pt x="469" y="194"/>
                  </a:cubicBezTo>
                  <a:cubicBezTo>
                    <a:pt x="489" y="128"/>
                    <a:pt x="489" y="67"/>
                    <a:pt x="510"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0"/>
            <p:cNvSpPr/>
            <p:nvPr/>
          </p:nvSpPr>
          <p:spPr>
            <a:xfrm>
              <a:off x="4107716" y="2393243"/>
              <a:ext cx="11010" cy="120740"/>
            </a:xfrm>
            <a:custGeom>
              <a:rect b="b" l="l" r="r" t="t"/>
              <a:pathLst>
                <a:path extrusionOk="0" h="1634" w="149">
                  <a:moveTo>
                    <a:pt x="148" y="1"/>
                  </a:moveTo>
                  <a:lnTo>
                    <a:pt x="148" y="1"/>
                  </a:lnTo>
                  <a:cubicBezTo>
                    <a:pt x="128" y="87"/>
                    <a:pt x="102" y="168"/>
                    <a:pt x="102" y="255"/>
                  </a:cubicBezTo>
                  <a:cubicBezTo>
                    <a:pt x="82" y="362"/>
                    <a:pt x="62" y="443"/>
                    <a:pt x="41" y="530"/>
                  </a:cubicBezTo>
                  <a:cubicBezTo>
                    <a:pt x="41" y="596"/>
                    <a:pt x="21" y="636"/>
                    <a:pt x="21" y="697"/>
                  </a:cubicBezTo>
                  <a:lnTo>
                    <a:pt x="21" y="743"/>
                  </a:lnTo>
                  <a:lnTo>
                    <a:pt x="21" y="825"/>
                  </a:lnTo>
                  <a:cubicBezTo>
                    <a:pt x="1" y="870"/>
                    <a:pt x="1" y="911"/>
                    <a:pt x="1" y="977"/>
                  </a:cubicBezTo>
                  <a:lnTo>
                    <a:pt x="1" y="1104"/>
                  </a:lnTo>
                  <a:cubicBezTo>
                    <a:pt x="1" y="1165"/>
                    <a:pt x="1" y="1252"/>
                    <a:pt x="21" y="1333"/>
                  </a:cubicBezTo>
                  <a:cubicBezTo>
                    <a:pt x="21" y="1420"/>
                    <a:pt x="41" y="1527"/>
                    <a:pt x="62" y="1633"/>
                  </a:cubicBezTo>
                  <a:cubicBezTo>
                    <a:pt x="62" y="1527"/>
                    <a:pt x="62" y="1420"/>
                    <a:pt x="82" y="1293"/>
                  </a:cubicBezTo>
                  <a:lnTo>
                    <a:pt x="82" y="1186"/>
                  </a:lnTo>
                  <a:cubicBezTo>
                    <a:pt x="82" y="1125"/>
                    <a:pt x="102" y="1059"/>
                    <a:pt x="102" y="998"/>
                  </a:cubicBezTo>
                  <a:lnTo>
                    <a:pt x="102" y="743"/>
                  </a:lnTo>
                  <a:cubicBezTo>
                    <a:pt x="102" y="636"/>
                    <a:pt x="128" y="550"/>
                    <a:pt x="128" y="469"/>
                  </a:cubicBezTo>
                  <a:lnTo>
                    <a:pt x="128" y="255"/>
                  </a:lnTo>
                  <a:cubicBezTo>
                    <a:pt x="148" y="168"/>
                    <a:pt x="148" y="87"/>
                    <a:pt x="148"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0"/>
            <p:cNvSpPr/>
            <p:nvPr/>
          </p:nvSpPr>
          <p:spPr>
            <a:xfrm>
              <a:off x="4118653" y="2410534"/>
              <a:ext cx="13966" cy="112834"/>
            </a:xfrm>
            <a:custGeom>
              <a:rect b="b" l="l" r="r" t="t"/>
              <a:pathLst>
                <a:path extrusionOk="0" h="1527" w="189">
                  <a:moveTo>
                    <a:pt x="188" y="1"/>
                  </a:moveTo>
                  <a:cubicBezTo>
                    <a:pt x="188" y="62"/>
                    <a:pt x="168" y="148"/>
                    <a:pt x="148" y="209"/>
                  </a:cubicBezTo>
                  <a:cubicBezTo>
                    <a:pt x="148" y="296"/>
                    <a:pt x="127" y="362"/>
                    <a:pt x="127" y="443"/>
                  </a:cubicBezTo>
                  <a:cubicBezTo>
                    <a:pt x="107" y="509"/>
                    <a:pt x="81" y="591"/>
                    <a:pt x="61" y="677"/>
                  </a:cubicBezTo>
                  <a:cubicBezTo>
                    <a:pt x="61" y="743"/>
                    <a:pt x="41" y="825"/>
                    <a:pt x="20" y="911"/>
                  </a:cubicBezTo>
                  <a:cubicBezTo>
                    <a:pt x="20" y="972"/>
                    <a:pt x="20" y="1038"/>
                    <a:pt x="0" y="1099"/>
                  </a:cubicBezTo>
                  <a:lnTo>
                    <a:pt x="0" y="1293"/>
                  </a:lnTo>
                  <a:lnTo>
                    <a:pt x="0" y="1399"/>
                  </a:lnTo>
                  <a:cubicBezTo>
                    <a:pt x="0" y="1440"/>
                    <a:pt x="0" y="1481"/>
                    <a:pt x="20" y="1527"/>
                  </a:cubicBezTo>
                  <a:cubicBezTo>
                    <a:pt x="20" y="1440"/>
                    <a:pt x="20" y="1354"/>
                    <a:pt x="41" y="1272"/>
                  </a:cubicBezTo>
                  <a:lnTo>
                    <a:pt x="41" y="1293"/>
                  </a:lnTo>
                  <a:cubicBezTo>
                    <a:pt x="61" y="1165"/>
                    <a:pt x="81" y="1038"/>
                    <a:pt x="107" y="911"/>
                  </a:cubicBezTo>
                  <a:cubicBezTo>
                    <a:pt x="107" y="845"/>
                    <a:pt x="127" y="764"/>
                    <a:pt x="148" y="677"/>
                  </a:cubicBezTo>
                  <a:cubicBezTo>
                    <a:pt x="148" y="591"/>
                    <a:pt x="168" y="530"/>
                    <a:pt x="168" y="443"/>
                  </a:cubicBezTo>
                  <a:cubicBezTo>
                    <a:pt x="168" y="362"/>
                    <a:pt x="188" y="296"/>
                    <a:pt x="188" y="209"/>
                  </a:cubicBezTo>
                  <a:lnTo>
                    <a:pt x="188"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0"/>
            <p:cNvSpPr/>
            <p:nvPr/>
          </p:nvSpPr>
          <p:spPr>
            <a:xfrm>
              <a:off x="4101362" y="2418441"/>
              <a:ext cx="7906" cy="114312"/>
            </a:xfrm>
            <a:custGeom>
              <a:rect b="b" l="l" r="r" t="t"/>
              <a:pathLst>
                <a:path extrusionOk="0" h="1547" w="107">
                  <a:moveTo>
                    <a:pt x="107" y="0"/>
                  </a:moveTo>
                  <a:cubicBezTo>
                    <a:pt x="107" y="82"/>
                    <a:pt x="87" y="168"/>
                    <a:pt x="87" y="255"/>
                  </a:cubicBezTo>
                  <a:cubicBezTo>
                    <a:pt x="61" y="336"/>
                    <a:pt x="61" y="443"/>
                    <a:pt x="41" y="529"/>
                  </a:cubicBezTo>
                  <a:cubicBezTo>
                    <a:pt x="41" y="611"/>
                    <a:pt x="20" y="697"/>
                    <a:pt x="20" y="784"/>
                  </a:cubicBezTo>
                  <a:cubicBezTo>
                    <a:pt x="20" y="845"/>
                    <a:pt x="0" y="911"/>
                    <a:pt x="0" y="972"/>
                  </a:cubicBezTo>
                  <a:lnTo>
                    <a:pt x="0" y="1079"/>
                  </a:lnTo>
                  <a:cubicBezTo>
                    <a:pt x="0" y="1165"/>
                    <a:pt x="20" y="1226"/>
                    <a:pt x="20" y="1292"/>
                  </a:cubicBezTo>
                  <a:lnTo>
                    <a:pt x="20" y="1399"/>
                  </a:lnTo>
                  <a:cubicBezTo>
                    <a:pt x="41" y="1460"/>
                    <a:pt x="41" y="1501"/>
                    <a:pt x="41" y="1547"/>
                  </a:cubicBezTo>
                  <a:cubicBezTo>
                    <a:pt x="41" y="1481"/>
                    <a:pt x="61" y="1420"/>
                    <a:pt x="61" y="1353"/>
                  </a:cubicBezTo>
                  <a:cubicBezTo>
                    <a:pt x="61" y="1292"/>
                    <a:pt x="87" y="1226"/>
                    <a:pt x="87" y="1165"/>
                  </a:cubicBezTo>
                  <a:lnTo>
                    <a:pt x="87" y="1079"/>
                  </a:lnTo>
                  <a:cubicBezTo>
                    <a:pt x="87" y="1038"/>
                    <a:pt x="87" y="972"/>
                    <a:pt x="107" y="931"/>
                  </a:cubicBezTo>
                  <a:lnTo>
                    <a:pt x="107" y="382"/>
                  </a:lnTo>
                  <a:lnTo>
                    <a:pt x="107"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0"/>
            <p:cNvSpPr/>
            <p:nvPr/>
          </p:nvSpPr>
          <p:spPr>
            <a:xfrm>
              <a:off x="4071657" y="2413564"/>
              <a:ext cx="26749" cy="112834"/>
            </a:xfrm>
            <a:custGeom>
              <a:rect b="b" l="l" r="r" t="t"/>
              <a:pathLst>
                <a:path extrusionOk="0" h="1527" w="362">
                  <a:moveTo>
                    <a:pt x="21" y="0"/>
                  </a:moveTo>
                  <a:cubicBezTo>
                    <a:pt x="21" y="66"/>
                    <a:pt x="21" y="148"/>
                    <a:pt x="0" y="234"/>
                  </a:cubicBezTo>
                  <a:lnTo>
                    <a:pt x="0" y="468"/>
                  </a:lnTo>
                  <a:cubicBezTo>
                    <a:pt x="0" y="509"/>
                    <a:pt x="21" y="575"/>
                    <a:pt x="21" y="636"/>
                  </a:cubicBezTo>
                  <a:cubicBezTo>
                    <a:pt x="21" y="656"/>
                    <a:pt x="21" y="702"/>
                    <a:pt x="41" y="723"/>
                  </a:cubicBezTo>
                  <a:cubicBezTo>
                    <a:pt x="61" y="804"/>
                    <a:pt x="61" y="911"/>
                    <a:pt x="107" y="997"/>
                  </a:cubicBezTo>
                  <a:cubicBezTo>
                    <a:pt x="107" y="1038"/>
                    <a:pt x="127" y="1084"/>
                    <a:pt x="148" y="1145"/>
                  </a:cubicBezTo>
                  <a:cubicBezTo>
                    <a:pt x="168" y="1185"/>
                    <a:pt x="188" y="1231"/>
                    <a:pt x="209" y="1292"/>
                  </a:cubicBezTo>
                  <a:cubicBezTo>
                    <a:pt x="234" y="1338"/>
                    <a:pt x="255" y="1379"/>
                    <a:pt x="295" y="1440"/>
                  </a:cubicBezTo>
                  <a:cubicBezTo>
                    <a:pt x="316" y="1465"/>
                    <a:pt x="336" y="1506"/>
                    <a:pt x="361" y="1526"/>
                  </a:cubicBezTo>
                  <a:lnTo>
                    <a:pt x="361" y="1506"/>
                  </a:lnTo>
                  <a:cubicBezTo>
                    <a:pt x="336" y="1486"/>
                    <a:pt x="336" y="1465"/>
                    <a:pt x="316" y="1440"/>
                  </a:cubicBezTo>
                  <a:cubicBezTo>
                    <a:pt x="295" y="1379"/>
                    <a:pt x="295" y="1338"/>
                    <a:pt x="275" y="1272"/>
                  </a:cubicBezTo>
                  <a:cubicBezTo>
                    <a:pt x="255" y="1211"/>
                    <a:pt x="234" y="1124"/>
                    <a:pt x="209" y="1058"/>
                  </a:cubicBezTo>
                  <a:cubicBezTo>
                    <a:pt x="188" y="997"/>
                    <a:pt x="188" y="931"/>
                    <a:pt x="168" y="870"/>
                  </a:cubicBezTo>
                  <a:cubicBezTo>
                    <a:pt x="148" y="804"/>
                    <a:pt x="148" y="743"/>
                    <a:pt x="127" y="702"/>
                  </a:cubicBezTo>
                  <a:cubicBezTo>
                    <a:pt x="107" y="636"/>
                    <a:pt x="107" y="575"/>
                    <a:pt x="82" y="529"/>
                  </a:cubicBezTo>
                  <a:cubicBezTo>
                    <a:pt x="61" y="448"/>
                    <a:pt x="61" y="382"/>
                    <a:pt x="61" y="295"/>
                  </a:cubicBezTo>
                  <a:cubicBezTo>
                    <a:pt x="41" y="194"/>
                    <a:pt x="21" y="107"/>
                    <a:pt x="2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0"/>
            <p:cNvSpPr/>
            <p:nvPr/>
          </p:nvSpPr>
          <p:spPr>
            <a:xfrm>
              <a:off x="4070105" y="2425978"/>
              <a:ext cx="16995" cy="101898"/>
            </a:xfrm>
            <a:custGeom>
              <a:rect b="b" l="l" r="r" t="t"/>
              <a:pathLst>
                <a:path extrusionOk="0" h="1379" w="230">
                  <a:moveTo>
                    <a:pt x="21" y="0"/>
                  </a:moveTo>
                  <a:cubicBezTo>
                    <a:pt x="21" y="87"/>
                    <a:pt x="21" y="193"/>
                    <a:pt x="1" y="300"/>
                  </a:cubicBezTo>
                  <a:lnTo>
                    <a:pt x="1" y="448"/>
                  </a:lnTo>
                  <a:cubicBezTo>
                    <a:pt x="1" y="468"/>
                    <a:pt x="1" y="509"/>
                    <a:pt x="21" y="555"/>
                  </a:cubicBezTo>
                  <a:lnTo>
                    <a:pt x="21" y="595"/>
                  </a:lnTo>
                  <a:cubicBezTo>
                    <a:pt x="21" y="661"/>
                    <a:pt x="21" y="722"/>
                    <a:pt x="42" y="789"/>
                  </a:cubicBezTo>
                  <a:cubicBezTo>
                    <a:pt x="42" y="829"/>
                    <a:pt x="42" y="870"/>
                    <a:pt x="62" y="916"/>
                  </a:cubicBezTo>
                  <a:cubicBezTo>
                    <a:pt x="103" y="1063"/>
                    <a:pt x="148" y="1231"/>
                    <a:pt x="230" y="1379"/>
                  </a:cubicBezTo>
                  <a:cubicBezTo>
                    <a:pt x="209" y="1297"/>
                    <a:pt x="209" y="1211"/>
                    <a:pt x="189" y="1124"/>
                  </a:cubicBezTo>
                  <a:cubicBezTo>
                    <a:pt x="189" y="1043"/>
                    <a:pt x="169" y="956"/>
                    <a:pt x="148" y="870"/>
                  </a:cubicBezTo>
                  <a:cubicBezTo>
                    <a:pt x="148" y="789"/>
                    <a:pt x="128" y="702"/>
                    <a:pt x="128" y="636"/>
                  </a:cubicBezTo>
                  <a:cubicBezTo>
                    <a:pt x="103" y="575"/>
                    <a:pt x="103" y="488"/>
                    <a:pt x="82" y="427"/>
                  </a:cubicBezTo>
                  <a:cubicBezTo>
                    <a:pt x="62" y="300"/>
                    <a:pt x="42" y="173"/>
                    <a:pt x="21" y="26"/>
                  </a:cubicBezTo>
                  <a:lnTo>
                    <a:pt x="2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0"/>
            <p:cNvSpPr/>
            <p:nvPr/>
          </p:nvSpPr>
          <p:spPr>
            <a:xfrm>
              <a:off x="4049489" y="2433810"/>
              <a:ext cx="25197" cy="98942"/>
            </a:xfrm>
            <a:custGeom>
              <a:rect b="b" l="l" r="r" t="t"/>
              <a:pathLst>
                <a:path extrusionOk="0" h="1339" w="341">
                  <a:moveTo>
                    <a:pt x="0" y="1"/>
                  </a:moveTo>
                  <a:lnTo>
                    <a:pt x="0" y="194"/>
                  </a:lnTo>
                  <a:lnTo>
                    <a:pt x="0" y="321"/>
                  </a:lnTo>
                  <a:cubicBezTo>
                    <a:pt x="0" y="428"/>
                    <a:pt x="0" y="530"/>
                    <a:pt x="26" y="637"/>
                  </a:cubicBezTo>
                  <a:cubicBezTo>
                    <a:pt x="46" y="744"/>
                    <a:pt x="87" y="850"/>
                    <a:pt x="127" y="937"/>
                  </a:cubicBezTo>
                  <a:cubicBezTo>
                    <a:pt x="153" y="998"/>
                    <a:pt x="173" y="1039"/>
                    <a:pt x="193" y="1084"/>
                  </a:cubicBezTo>
                  <a:cubicBezTo>
                    <a:pt x="214" y="1125"/>
                    <a:pt x="234" y="1166"/>
                    <a:pt x="254" y="1232"/>
                  </a:cubicBezTo>
                  <a:cubicBezTo>
                    <a:pt x="254" y="1232"/>
                    <a:pt x="280" y="1252"/>
                    <a:pt x="280" y="1273"/>
                  </a:cubicBezTo>
                  <a:cubicBezTo>
                    <a:pt x="300" y="1293"/>
                    <a:pt x="321" y="1318"/>
                    <a:pt x="341" y="1339"/>
                  </a:cubicBezTo>
                  <a:cubicBezTo>
                    <a:pt x="321" y="1318"/>
                    <a:pt x="321" y="1293"/>
                    <a:pt x="300" y="1273"/>
                  </a:cubicBezTo>
                  <a:cubicBezTo>
                    <a:pt x="300" y="1252"/>
                    <a:pt x="300" y="1232"/>
                    <a:pt x="280" y="1212"/>
                  </a:cubicBezTo>
                  <a:cubicBezTo>
                    <a:pt x="280" y="1166"/>
                    <a:pt x="254" y="1125"/>
                    <a:pt x="234" y="1064"/>
                  </a:cubicBezTo>
                  <a:cubicBezTo>
                    <a:pt x="193" y="911"/>
                    <a:pt x="153" y="784"/>
                    <a:pt x="107" y="637"/>
                  </a:cubicBezTo>
                  <a:cubicBezTo>
                    <a:pt x="107" y="576"/>
                    <a:pt x="87" y="530"/>
                    <a:pt x="87" y="489"/>
                  </a:cubicBezTo>
                  <a:cubicBezTo>
                    <a:pt x="66" y="449"/>
                    <a:pt x="66" y="382"/>
                    <a:pt x="46" y="342"/>
                  </a:cubicBezTo>
                  <a:cubicBezTo>
                    <a:pt x="46" y="301"/>
                    <a:pt x="46" y="255"/>
                    <a:pt x="26" y="215"/>
                  </a:cubicBezTo>
                  <a:cubicBezTo>
                    <a:pt x="26" y="128"/>
                    <a:pt x="0" y="67"/>
                    <a:pt x="0"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0"/>
            <p:cNvSpPr/>
            <p:nvPr/>
          </p:nvSpPr>
          <p:spPr>
            <a:xfrm>
              <a:off x="4081041" y="2413564"/>
              <a:ext cx="9458" cy="120740"/>
            </a:xfrm>
            <a:custGeom>
              <a:rect b="b" l="l" r="r" t="t"/>
              <a:pathLst>
                <a:path extrusionOk="0" h="1634" w="128">
                  <a:moveTo>
                    <a:pt x="41" y="0"/>
                  </a:moveTo>
                  <a:cubicBezTo>
                    <a:pt x="41" y="194"/>
                    <a:pt x="21" y="382"/>
                    <a:pt x="21" y="575"/>
                  </a:cubicBezTo>
                  <a:cubicBezTo>
                    <a:pt x="0" y="677"/>
                    <a:pt x="0" y="763"/>
                    <a:pt x="21" y="870"/>
                  </a:cubicBezTo>
                  <a:cubicBezTo>
                    <a:pt x="21" y="957"/>
                    <a:pt x="21" y="1058"/>
                    <a:pt x="41" y="1145"/>
                  </a:cubicBezTo>
                  <a:lnTo>
                    <a:pt x="41" y="1231"/>
                  </a:lnTo>
                  <a:cubicBezTo>
                    <a:pt x="41" y="1272"/>
                    <a:pt x="61" y="1292"/>
                    <a:pt x="61" y="1338"/>
                  </a:cubicBezTo>
                  <a:cubicBezTo>
                    <a:pt x="61" y="1379"/>
                    <a:pt x="82" y="1440"/>
                    <a:pt x="82" y="1486"/>
                  </a:cubicBezTo>
                  <a:cubicBezTo>
                    <a:pt x="107" y="1547"/>
                    <a:pt x="107" y="1592"/>
                    <a:pt x="128" y="1633"/>
                  </a:cubicBezTo>
                  <a:lnTo>
                    <a:pt x="128" y="1252"/>
                  </a:lnTo>
                  <a:lnTo>
                    <a:pt x="128" y="1165"/>
                  </a:lnTo>
                  <a:lnTo>
                    <a:pt x="128" y="977"/>
                  </a:lnTo>
                  <a:cubicBezTo>
                    <a:pt x="107" y="890"/>
                    <a:pt x="107" y="804"/>
                    <a:pt x="107" y="702"/>
                  </a:cubicBezTo>
                  <a:cubicBezTo>
                    <a:pt x="107" y="616"/>
                    <a:pt x="82" y="509"/>
                    <a:pt x="82" y="422"/>
                  </a:cubicBezTo>
                  <a:cubicBezTo>
                    <a:pt x="61" y="275"/>
                    <a:pt x="61" y="127"/>
                    <a:pt x="4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0"/>
            <p:cNvSpPr/>
            <p:nvPr/>
          </p:nvSpPr>
          <p:spPr>
            <a:xfrm>
              <a:off x="4094933" y="2388367"/>
              <a:ext cx="9458" cy="136479"/>
            </a:xfrm>
            <a:custGeom>
              <a:rect b="b" l="l" r="r" t="t"/>
              <a:pathLst>
                <a:path extrusionOk="0" h="1847" w="128">
                  <a:moveTo>
                    <a:pt x="107" y="0"/>
                  </a:moveTo>
                  <a:cubicBezTo>
                    <a:pt x="107" y="46"/>
                    <a:pt x="107" y="87"/>
                    <a:pt x="87" y="153"/>
                  </a:cubicBezTo>
                  <a:cubicBezTo>
                    <a:pt x="87" y="194"/>
                    <a:pt x="67" y="234"/>
                    <a:pt x="67" y="301"/>
                  </a:cubicBezTo>
                  <a:cubicBezTo>
                    <a:pt x="67" y="341"/>
                    <a:pt x="46" y="382"/>
                    <a:pt x="46" y="428"/>
                  </a:cubicBezTo>
                  <a:cubicBezTo>
                    <a:pt x="46" y="489"/>
                    <a:pt x="21" y="555"/>
                    <a:pt x="21" y="616"/>
                  </a:cubicBezTo>
                  <a:lnTo>
                    <a:pt x="21" y="662"/>
                  </a:lnTo>
                  <a:lnTo>
                    <a:pt x="21" y="723"/>
                  </a:lnTo>
                  <a:cubicBezTo>
                    <a:pt x="1" y="789"/>
                    <a:pt x="1" y="850"/>
                    <a:pt x="1" y="916"/>
                  </a:cubicBezTo>
                  <a:lnTo>
                    <a:pt x="1" y="957"/>
                  </a:lnTo>
                  <a:lnTo>
                    <a:pt x="1" y="1043"/>
                  </a:lnTo>
                  <a:cubicBezTo>
                    <a:pt x="21" y="1084"/>
                    <a:pt x="21" y="1104"/>
                    <a:pt x="21" y="1145"/>
                  </a:cubicBezTo>
                  <a:lnTo>
                    <a:pt x="21" y="1191"/>
                  </a:lnTo>
                  <a:cubicBezTo>
                    <a:pt x="21" y="1298"/>
                    <a:pt x="46" y="1399"/>
                    <a:pt x="67" y="1506"/>
                  </a:cubicBezTo>
                  <a:lnTo>
                    <a:pt x="67" y="1552"/>
                  </a:lnTo>
                  <a:cubicBezTo>
                    <a:pt x="67" y="1593"/>
                    <a:pt x="87" y="1613"/>
                    <a:pt x="87" y="1654"/>
                  </a:cubicBezTo>
                  <a:cubicBezTo>
                    <a:pt x="87" y="1702"/>
                    <a:pt x="98" y="1737"/>
                    <a:pt x="112" y="1779"/>
                  </a:cubicBezTo>
                  <a:lnTo>
                    <a:pt x="112" y="1779"/>
                  </a:lnTo>
                  <a:cubicBezTo>
                    <a:pt x="109" y="1766"/>
                    <a:pt x="107" y="1753"/>
                    <a:pt x="107" y="1740"/>
                  </a:cubicBezTo>
                  <a:lnTo>
                    <a:pt x="107" y="1654"/>
                  </a:lnTo>
                  <a:cubicBezTo>
                    <a:pt x="107" y="1613"/>
                    <a:pt x="107" y="1593"/>
                    <a:pt x="87" y="1552"/>
                  </a:cubicBezTo>
                  <a:lnTo>
                    <a:pt x="87" y="1506"/>
                  </a:lnTo>
                  <a:cubicBezTo>
                    <a:pt x="87" y="1399"/>
                    <a:pt x="87" y="1298"/>
                    <a:pt x="67" y="1191"/>
                  </a:cubicBezTo>
                  <a:lnTo>
                    <a:pt x="67" y="1145"/>
                  </a:lnTo>
                  <a:lnTo>
                    <a:pt x="67" y="1043"/>
                  </a:lnTo>
                  <a:lnTo>
                    <a:pt x="67" y="957"/>
                  </a:lnTo>
                  <a:lnTo>
                    <a:pt x="67" y="916"/>
                  </a:lnTo>
                  <a:lnTo>
                    <a:pt x="67" y="723"/>
                  </a:lnTo>
                  <a:lnTo>
                    <a:pt x="67" y="662"/>
                  </a:lnTo>
                  <a:lnTo>
                    <a:pt x="67" y="616"/>
                  </a:lnTo>
                  <a:cubicBezTo>
                    <a:pt x="67" y="555"/>
                    <a:pt x="87" y="489"/>
                    <a:pt x="87" y="428"/>
                  </a:cubicBezTo>
                  <a:lnTo>
                    <a:pt x="87" y="301"/>
                  </a:lnTo>
                  <a:cubicBezTo>
                    <a:pt x="87" y="234"/>
                    <a:pt x="107" y="194"/>
                    <a:pt x="107" y="153"/>
                  </a:cubicBezTo>
                  <a:lnTo>
                    <a:pt x="107" y="0"/>
                  </a:lnTo>
                  <a:close/>
                  <a:moveTo>
                    <a:pt x="112" y="1779"/>
                  </a:moveTo>
                  <a:cubicBezTo>
                    <a:pt x="118" y="1807"/>
                    <a:pt x="128" y="1833"/>
                    <a:pt x="128" y="1847"/>
                  </a:cubicBezTo>
                  <a:lnTo>
                    <a:pt x="128" y="1827"/>
                  </a:lnTo>
                  <a:cubicBezTo>
                    <a:pt x="122" y="1809"/>
                    <a:pt x="117" y="1794"/>
                    <a:pt x="112" y="1779"/>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0"/>
            <p:cNvSpPr/>
            <p:nvPr/>
          </p:nvSpPr>
          <p:spPr>
            <a:xfrm>
              <a:off x="4157742" y="2394721"/>
              <a:ext cx="28227" cy="98942"/>
            </a:xfrm>
            <a:custGeom>
              <a:rect b="b" l="l" r="r" t="t"/>
              <a:pathLst>
                <a:path extrusionOk="0" h="1339" w="382">
                  <a:moveTo>
                    <a:pt x="382" y="1"/>
                  </a:moveTo>
                  <a:lnTo>
                    <a:pt x="382" y="1"/>
                  </a:lnTo>
                  <a:cubicBezTo>
                    <a:pt x="295" y="215"/>
                    <a:pt x="188" y="423"/>
                    <a:pt x="127" y="657"/>
                  </a:cubicBezTo>
                  <a:cubicBezTo>
                    <a:pt x="107" y="703"/>
                    <a:pt x="107" y="744"/>
                    <a:pt x="87" y="784"/>
                  </a:cubicBezTo>
                  <a:cubicBezTo>
                    <a:pt x="87" y="830"/>
                    <a:pt x="61" y="891"/>
                    <a:pt x="41" y="932"/>
                  </a:cubicBezTo>
                  <a:cubicBezTo>
                    <a:pt x="41" y="998"/>
                    <a:pt x="20" y="1059"/>
                    <a:pt x="20" y="1125"/>
                  </a:cubicBezTo>
                  <a:lnTo>
                    <a:pt x="20" y="1212"/>
                  </a:lnTo>
                  <a:cubicBezTo>
                    <a:pt x="20" y="1252"/>
                    <a:pt x="20" y="1293"/>
                    <a:pt x="0" y="1339"/>
                  </a:cubicBezTo>
                  <a:lnTo>
                    <a:pt x="20" y="1339"/>
                  </a:lnTo>
                  <a:cubicBezTo>
                    <a:pt x="41" y="1273"/>
                    <a:pt x="61" y="1212"/>
                    <a:pt x="87" y="1145"/>
                  </a:cubicBezTo>
                  <a:cubicBezTo>
                    <a:pt x="87" y="1125"/>
                    <a:pt x="107" y="1084"/>
                    <a:pt x="107" y="1059"/>
                  </a:cubicBezTo>
                  <a:cubicBezTo>
                    <a:pt x="127" y="1039"/>
                    <a:pt x="127" y="998"/>
                    <a:pt x="148" y="957"/>
                  </a:cubicBezTo>
                  <a:cubicBezTo>
                    <a:pt x="168" y="871"/>
                    <a:pt x="214" y="784"/>
                    <a:pt x="234" y="677"/>
                  </a:cubicBezTo>
                  <a:cubicBezTo>
                    <a:pt x="295" y="469"/>
                    <a:pt x="315" y="235"/>
                    <a:pt x="382"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0"/>
            <p:cNvSpPr/>
            <p:nvPr/>
          </p:nvSpPr>
          <p:spPr>
            <a:xfrm>
              <a:off x="4165574" y="2404179"/>
              <a:ext cx="43670" cy="112834"/>
            </a:xfrm>
            <a:custGeom>
              <a:rect b="b" l="l" r="r" t="t"/>
              <a:pathLst>
                <a:path extrusionOk="0" h="1527" w="591">
                  <a:moveTo>
                    <a:pt x="591" y="0"/>
                  </a:moveTo>
                  <a:lnTo>
                    <a:pt x="571" y="20"/>
                  </a:lnTo>
                  <a:cubicBezTo>
                    <a:pt x="489" y="234"/>
                    <a:pt x="403" y="422"/>
                    <a:pt x="296" y="636"/>
                  </a:cubicBezTo>
                  <a:cubicBezTo>
                    <a:pt x="255" y="763"/>
                    <a:pt x="209" y="870"/>
                    <a:pt x="169" y="977"/>
                  </a:cubicBezTo>
                  <a:cubicBezTo>
                    <a:pt x="128" y="1084"/>
                    <a:pt x="108" y="1165"/>
                    <a:pt x="62" y="1272"/>
                  </a:cubicBezTo>
                  <a:cubicBezTo>
                    <a:pt x="42" y="1358"/>
                    <a:pt x="21" y="1440"/>
                    <a:pt x="1" y="1526"/>
                  </a:cubicBezTo>
                  <a:cubicBezTo>
                    <a:pt x="82" y="1399"/>
                    <a:pt x="148" y="1292"/>
                    <a:pt x="209" y="1165"/>
                  </a:cubicBezTo>
                  <a:cubicBezTo>
                    <a:pt x="235" y="1124"/>
                    <a:pt x="255" y="1084"/>
                    <a:pt x="276" y="1038"/>
                  </a:cubicBezTo>
                  <a:cubicBezTo>
                    <a:pt x="316" y="956"/>
                    <a:pt x="337" y="890"/>
                    <a:pt x="362" y="829"/>
                  </a:cubicBezTo>
                  <a:cubicBezTo>
                    <a:pt x="443" y="616"/>
                    <a:pt x="489" y="402"/>
                    <a:pt x="550" y="193"/>
                  </a:cubicBezTo>
                  <a:cubicBezTo>
                    <a:pt x="550" y="127"/>
                    <a:pt x="571" y="66"/>
                    <a:pt x="59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0"/>
            <p:cNvSpPr/>
            <p:nvPr/>
          </p:nvSpPr>
          <p:spPr>
            <a:xfrm>
              <a:off x="4170082" y="2425978"/>
              <a:ext cx="53498" cy="106775"/>
            </a:xfrm>
            <a:custGeom>
              <a:rect b="b" l="l" r="r" t="t"/>
              <a:pathLst>
                <a:path extrusionOk="0" h="1445" w="724">
                  <a:moveTo>
                    <a:pt x="723" y="0"/>
                  </a:moveTo>
                  <a:cubicBezTo>
                    <a:pt x="683" y="46"/>
                    <a:pt x="657" y="107"/>
                    <a:pt x="637" y="153"/>
                  </a:cubicBezTo>
                  <a:cubicBezTo>
                    <a:pt x="616" y="193"/>
                    <a:pt x="596" y="234"/>
                    <a:pt x="576" y="280"/>
                  </a:cubicBezTo>
                  <a:cubicBezTo>
                    <a:pt x="555" y="321"/>
                    <a:pt x="530" y="341"/>
                    <a:pt x="530" y="382"/>
                  </a:cubicBezTo>
                  <a:cubicBezTo>
                    <a:pt x="510" y="407"/>
                    <a:pt x="510" y="427"/>
                    <a:pt x="489" y="448"/>
                  </a:cubicBezTo>
                  <a:cubicBezTo>
                    <a:pt x="469" y="488"/>
                    <a:pt x="449" y="555"/>
                    <a:pt x="428" y="616"/>
                  </a:cubicBezTo>
                  <a:cubicBezTo>
                    <a:pt x="403" y="661"/>
                    <a:pt x="382" y="702"/>
                    <a:pt x="362" y="743"/>
                  </a:cubicBezTo>
                  <a:cubicBezTo>
                    <a:pt x="342" y="809"/>
                    <a:pt x="321" y="850"/>
                    <a:pt x="301" y="916"/>
                  </a:cubicBezTo>
                  <a:lnTo>
                    <a:pt x="321" y="890"/>
                  </a:lnTo>
                  <a:lnTo>
                    <a:pt x="321" y="890"/>
                  </a:lnTo>
                  <a:cubicBezTo>
                    <a:pt x="276" y="997"/>
                    <a:pt x="235" y="1084"/>
                    <a:pt x="174" y="1170"/>
                  </a:cubicBezTo>
                  <a:cubicBezTo>
                    <a:pt x="148" y="1211"/>
                    <a:pt x="128" y="1251"/>
                    <a:pt x="108" y="1272"/>
                  </a:cubicBezTo>
                  <a:cubicBezTo>
                    <a:pt x="87" y="1318"/>
                    <a:pt x="87" y="1338"/>
                    <a:pt x="67" y="1358"/>
                  </a:cubicBezTo>
                  <a:cubicBezTo>
                    <a:pt x="62" y="1369"/>
                    <a:pt x="56" y="1378"/>
                    <a:pt x="51" y="1387"/>
                  </a:cubicBezTo>
                  <a:lnTo>
                    <a:pt x="51" y="1387"/>
                  </a:lnTo>
                  <a:cubicBezTo>
                    <a:pt x="69" y="1363"/>
                    <a:pt x="85" y="1340"/>
                    <a:pt x="108" y="1318"/>
                  </a:cubicBezTo>
                  <a:cubicBezTo>
                    <a:pt x="128" y="1272"/>
                    <a:pt x="174" y="1231"/>
                    <a:pt x="194" y="1190"/>
                  </a:cubicBezTo>
                  <a:cubicBezTo>
                    <a:pt x="215" y="1170"/>
                    <a:pt x="235" y="1124"/>
                    <a:pt x="255" y="1104"/>
                  </a:cubicBezTo>
                  <a:cubicBezTo>
                    <a:pt x="276" y="1063"/>
                    <a:pt x="301" y="1017"/>
                    <a:pt x="321" y="997"/>
                  </a:cubicBezTo>
                  <a:cubicBezTo>
                    <a:pt x="342" y="956"/>
                    <a:pt x="362" y="890"/>
                    <a:pt x="382" y="850"/>
                  </a:cubicBezTo>
                  <a:cubicBezTo>
                    <a:pt x="428" y="789"/>
                    <a:pt x="449" y="722"/>
                    <a:pt x="469" y="661"/>
                  </a:cubicBezTo>
                  <a:cubicBezTo>
                    <a:pt x="489" y="616"/>
                    <a:pt x="510" y="575"/>
                    <a:pt x="530" y="509"/>
                  </a:cubicBezTo>
                  <a:cubicBezTo>
                    <a:pt x="530" y="468"/>
                    <a:pt x="555" y="427"/>
                    <a:pt x="576" y="382"/>
                  </a:cubicBezTo>
                  <a:cubicBezTo>
                    <a:pt x="616" y="280"/>
                    <a:pt x="657" y="173"/>
                    <a:pt x="683" y="66"/>
                  </a:cubicBezTo>
                  <a:cubicBezTo>
                    <a:pt x="703" y="46"/>
                    <a:pt x="703" y="26"/>
                    <a:pt x="723" y="0"/>
                  </a:cubicBezTo>
                  <a:close/>
                  <a:moveTo>
                    <a:pt x="51" y="1387"/>
                  </a:moveTo>
                  <a:cubicBezTo>
                    <a:pt x="36" y="1405"/>
                    <a:pt x="21" y="1424"/>
                    <a:pt x="1" y="1445"/>
                  </a:cubicBezTo>
                  <a:cubicBezTo>
                    <a:pt x="16" y="1430"/>
                    <a:pt x="34" y="1412"/>
                    <a:pt x="51" y="1387"/>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0"/>
            <p:cNvSpPr/>
            <p:nvPr/>
          </p:nvSpPr>
          <p:spPr>
            <a:xfrm>
              <a:off x="4165574" y="2438761"/>
              <a:ext cx="58006" cy="101898"/>
            </a:xfrm>
            <a:custGeom>
              <a:rect b="b" l="l" r="r" t="t"/>
              <a:pathLst>
                <a:path extrusionOk="0" h="1379" w="785">
                  <a:moveTo>
                    <a:pt x="784" y="0"/>
                  </a:moveTo>
                  <a:lnTo>
                    <a:pt x="784" y="0"/>
                  </a:lnTo>
                  <a:cubicBezTo>
                    <a:pt x="637" y="188"/>
                    <a:pt x="510" y="382"/>
                    <a:pt x="382" y="570"/>
                  </a:cubicBezTo>
                  <a:cubicBezTo>
                    <a:pt x="316" y="656"/>
                    <a:pt x="255" y="763"/>
                    <a:pt x="209" y="844"/>
                  </a:cubicBezTo>
                  <a:cubicBezTo>
                    <a:pt x="148" y="972"/>
                    <a:pt x="108" y="1078"/>
                    <a:pt x="42" y="1206"/>
                  </a:cubicBezTo>
                  <a:cubicBezTo>
                    <a:pt x="21" y="1251"/>
                    <a:pt x="21" y="1312"/>
                    <a:pt x="1" y="1379"/>
                  </a:cubicBezTo>
                  <a:cubicBezTo>
                    <a:pt x="82" y="1272"/>
                    <a:pt x="169" y="1145"/>
                    <a:pt x="255" y="1038"/>
                  </a:cubicBezTo>
                  <a:cubicBezTo>
                    <a:pt x="316" y="951"/>
                    <a:pt x="382" y="844"/>
                    <a:pt x="443" y="743"/>
                  </a:cubicBezTo>
                  <a:cubicBezTo>
                    <a:pt x="489" y="656"/>
                    <a:pt x="550" y="549"/>
                    <a:pt x="591" y="443"/>
                  </a:cubicBezTo>
                  <a:cubicBezTo>
                    <a:pt x="637" y="336"/>
                    <a:pt x="677" y="254"/>
                    <a:pt x="718" y="148"/>
                  </a:cubicBezTo>
                  <a:cubicBezTo>
                    <a:pt x="744" y="107"/>
                    <a:pt x="764" y="41"/>
                    <a:pt x="784"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0"/>
            <p:cNvSpPr/>
            <p:nvPr/>
          </p:nvSpPr>
          <p:spPr>
            <a:xfrm>
              <a:off x="4019784" y="2383859"/>
              <a:ext cx="50395" cy="156800"/>
            </a:xfrm>
            <a:custGeom>
              <a:rect b="b" l="l" r="r" t="t"/>
              <a:pathLst>
                <a:path extrusionOk="0" h="2122" w="682">
                  <a:moveTo>
                    <a:pt x="0" y="0"/>
                  </a:moveTo>
                  <a:cubicBezTo>
                    <a:pt x="0" y="128"/>
                    <a:pt x="21" y="255"/>
                    <a:pt x="46" y="382"/>
                  </a:cubicBezTo>
                  <a:cubicBezTo>
                    <a:pt x="46" y="489"/>
                    <a:pt x="66" y="596"/>
                    <a:pt x="87" y="723"/>
                  </a:cubicBezTo>
                  <a:cubicBezTo>
                    <a:pt x="87" y="763"/>
                    <a:pt x="107" y="824"/>
                    <a:pt x="127" y="870"/>
                  </a:cubicBezTo>
                  <a:cubicBezTo>
                    <a:pt x="127" y="931"/>
                    <a:pt x="148" y="997"/>
                    <a:pt x="173" y="1058"/>
                  </a:cubicBezTo>
                  <a:lnTo>
                    <a:pt x="173" y="1104"/>
                  </a:lnTo>
                  <a:cubicBezTo>
                    <a:pt x="194" y="1145"/>
                    <a:pt x="214" y="1186"/>
                    <a:pt x="214" y="1231"/>
                  </a:cubicBezTo>
                  <a:cubicBezTo>
                    <a:pt x="234" y="1272"/>
                    <a:pt x="255" y="1313"/>
                    <a:pt x="275" y="1359"/>
                  </a:cubicBezTo>
                  <a:cubicBezTo>
                    <a:pt x="341" y="1506"/>
                    <a:pt x="402" y="1633"/>
                    <a:pt x="468" y="1781"/>
                  </a:cubicBezTo>
                  <a:cubicBezTo>
                    <a:pt x="509" y="1821"/>
                    <a:pt x="529" y="1888"/>
                    <a:pt x="575" y="1949"/>
                  </a:cubicBezTo>
                  <a:cubicBezTo>
                    <a:pt x="595" y="2015"/>
                    <a:pt x="636" y="2076"/>
                    <a:pt x="682" y="2122"/>
                  </a:cubicBezTo>
                  <a:cubicBezTo>
                    <a:pt x="616" y="1908"/>
                    <a:pt x="555" y="1674"/>
                    <a:pt x="489" y="1460"/>
                  </a:cubicBezTo>
                  <a:cubicBezTo>
                    <a:pt x="448" y="1333"/>
                    <a:pt x="402" y="1231"/>
                    <a:pt x="361" y="1104"/>
                  </a:cubicBezTo>
                  <a:cubicBezTo>
                    <a:pt x="361" y="1058"/>
                    <a:pt x="341" y="1018"/>
                    <a:pt x="321" y="997"/>
                  </a:cubicBezTo>
                  <a:cubicBezTo>
                    <a:pt x="300" y="911"/>
                    <a:pt x="275" y="850"/>
                    <a:pt x="255" y="763"/>
                  </a:cubicBezTo>
                  <a:cubicBezTo>
                    <a:pt x="214" y="636"/>
                    <a:pt x="173" y="509"/>
                    <a:pt x="127" y="382"/>
                  </a:cubicBezTo>
                  <a:cubicBezTo>
                    <a:pt x="107" y="316"/>
                    <a:pt x="87" y="255"/>
                    <a:pt x="66" y="214"/>
                  </a:cubicBezTo>
                  <a:cubicBezTo>
                    <a:pt x="46" y="148"/>
                    <a:pt x="21" y="87"/>
                    <a:pt x="0"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0"/>
            <p:cNvSpPr/>
            <p:nvPr/>
          </p:nvSpPr>
          <p:spPr>
            <a:xfrm>
              <a:off x="3882196" y="2581151"/>
              <a:ext cx="67390" cy="114386"/>
            </a:xfrm>
            <a:custGeom>
              <a:rect b="b" l="l" r="r" t="t"/>
              <a:pathLst>
                <a:path extrusionOk="0" h="1548" w="912">
                  <a:moveTo>
                    <a:pt x="463" y="1"/>
                  </a:moveTo>
                  <a:lnTo>
                    <a:pt x="443" y="21"/>
                  </a:lnTo>
                  <a:cubicBezTo>
                    <a:pt x="443" y="62"/>
                    <a:pt x="423" y="108"/>
                    <a:pt x="423" y="148"/>
                  </a:cubicBezTo>
                  <a:lnTo>
                    <a:pt x="423" y="169"/>
                  </a:lnTo>
                  <a:lnTo>
                    <a:pt x="402" y="189"/>
                  </a:lnTo>
                  <a:lnTo>
                    <a:pt x="402" y="235"/>
                  </a:lnTo>
                  <a:lnTo>
                    <a:pt x="423" y="235"/>
                  </a:lnTo>
                  <a:cubicBezTo>
                    <a:pt x="402" y="255"/>
                    <a:pt x="402" y="276"/>
                    <a:pt x="402" y="296"/>
                  </a:cubicBezTo>
                  <a:cubicBezTo>
                    <a:pt x="402" y="316"/>
                    <a:pt x="402" y="342"/>
                    <a:pt x="382" y="382"/>
                  </a:cubicBezTo>
                  <a:lnTo>
                    <a:pt x="382" y="403"/>
                  </a:lnTo>
                  <a:cubicBezTo>
                    <a:pt x="382" y="423"/>
                    <a:pt x="382" y="443"/>
                    <a:pt x="357" y="443"/>
                  </a:cubicBezTo>
                  <a:lnTo>
                    <a:pt x="357" y="469"/>
                  </a:lnTo>
                  <a:cubicBezTo>
                    <a:pt x="357" y="489"/>
                    <a:pt x="336" y="489"/>
                    <a:pt x="336" y="510"/>
                  </a:cubicBezTo>
                  <a:lnTo>
                    <a:pt x="316" y="530"/>
                  </a:lnTo>
                  <a:lnTo>
                    <a:pt x="296" y="550"/>
                  </a:lnTo>
                  <a:lnTo>
                    <a:pt x="296" y="571"/>
                  </a:lnTo>
                  <a:lnTo>
                    <a:pt x="275" y="596"/>
                  </a:lnTo>
                  <a:lnTo>
                    <a:pt x="255" y="616"/>
                  </a:lnTo>
                  <a:cubicBezTo>
                    <a:pt x="229" y="637"/>
                    <a:pt x="229" y="657"/>
                    <a:pt x="209" y="657"/>
                  </a:cubicBezTo>
                  <a:cubicBezTo>
                    <a:pt x="209" y="677"/>
                    <a:pt x="209" y="677"/>
                    <a:pt x="189" y="698"/>
                  </a:cubicBezTo>
                  <a:cubicBezTo>
                    <a:pt x="168" y="723"/>
                    <a:pt x="168" y="764"/>
                    <a:pt x="148" y="784"/>
                  </a:cubicBezTo>
                  <a:cubicBezTo>
                    <a:pt x="128" y="825"/>
                    <a:pt x="102" y="850"/>
                    <a:pt x="102" y="871"/>
                  </a:cubicBezTo>
                  <a:cubicBezTo>
                    <a:pt x="82" y="891"/>
                    <a:pt x="82" y="932"/>
                    <a:pt x="62" y="952"/>
                  </a:cubicBezTo>
                  <a:cubicBezTo>
                    <a:pt x="41" y="998"/>
                    <a:pt x="41" y="1018"/>
                    <a:pt x="21" y="1039"/>
                  </a:cubicBezTo>
                  <a:lnTo>
                    <a:pt x="21" y="1079"/>
                  </a:lnTo>
                  <a:cubicBezTo>
                    <a:pt x="21" y="1105"/>
                    <a:pt x="1" y="1125"/>
                    <a:pt x="1" y="1125"/>
                  </a:cubicBezTo>
                  <a:lnTo>
                    <a:pt x="1" y="1145"/>
                  </a:lnTo>
                  <a:lnTo>
                    <a:pt x="1" y="1186"/>
                  </a:lnTo>
                  <a:lnTo>
                    <a:pt x="1" y="1232"/>
                  </a:lnTo>
                  <a:lnTo>
                    <a:pt x="1" y="1334"/>
                  </a:lnTo>
                  <a:cubicBezTo>
                    <a:pt x="1" y="1359"/>
                    <a:pt x="1" y="1379"/>
                    <a:pt x="21" y="1420"/>
                  </a:cubicBezTo>
                  <a:lnTo>
                    <a:pt x="21" y="1440"/>
                  </a:lnTo>
                  <a:lnTo>
                    <a:pt x="21" y="1461"/>
                  </a:lnTo>
                  <a:lnTo>
                    <a:pt x="41" y="1486"/>
                  </a:lnTo>
                  <a:lnTo>
                    <a:pt x="41" y="1507"/>
                  </a:lnTo>
                  <a:lnTo>
                    <a:pt x="41" y="1527"/>
                  </a:lnTo>
                  <a:lnTo>
                    <a:pt x="62" y="1547"/>
                  </a:lnTo>
                  <a:lnTo>
                    <a:pt x="128" y="1547"/>
                  </a:lnTo>
                  <a:lnTo>
                    <a:pt x="148" y="1527"/>
                  </a:lnTo>
                  <a:cubicBezTo>
                    <a:pt x="168" y="1527"/>
                    <a:pt x="168" y="1507"/>
                    <a:pt x="168" y="1507"/>
                  </a:cubicBezTo>
                  <a:cubicBezTo>
                    <a:pt x="189" y="1486"/>
                    <a:pt x="189" y="1461"/>
                    <a:pt x="189" y="1461"/>
                  </a:cubicBezTo>
                  <a:cubicBezTo>
                    <a:pt x="209" y="1440"/>
                    <a:pt x="209" y="1420"/>
                    <a:pt x="209" y="1400"/>
                  </a:cubicBezTo>
                  <a:lnTo>
                    <a:pt x="209" y="1379"/>
                  </a:lnTo>
                  <a:lnTo>
                    <a:pt x="209" y="1359"/>
                  </a:lnTo>
                  <a:cubicBezTo>
                    <a:pt x="229" y="1359"/>
                    <a:pt x="229" y="1334"/>
                    <a:pt x="229" y="1334"/>
                  </a:cubicBezTo>
                  <a:lnTo>
                    <a:pt x="229" y="1293"/>
                  </a:lnTo>
                  <a:cubicBezTo>
                    <a:pt x="229" y="1293"/>
                    <a:pt x="229" y="1273"/>
                    <a:pt x="255" y="1273"/>
                  </a:cubicBezTo>
                  <a:lnTo>
                    <a:pt x="255" y="1232"/>
                  </a:lnTo>
                  <a:cubicBezTo>
                    <a:pt x="275" y="1232"/>
                    <a:pt x="275" y="1206"/>
                    <a:pt x="275" y="1206"/>
                  </a:cubicBezTo>
                  <a:lnTo>
                    <a:pt x="296" y="1186"/>
                  </a:lnTo>
                  <a:cubicBezTo>
                    <a:pt x="316" y="1166"/>
                    <a:pt x="316" y="1166"/>
                    <a:pt x="316" y="1145"/>
                  </a:cubicBezTo>
                  <a:cubicBezTo>
                    <a:pt x="336" y="1145"/>
                    <a:pt x="336" y="1125"/>
                    <a:pt x="357" y="1125"/>
                  </a:cubicBezTo>
                  <a:cubicBezTo>
                    <a:pt x="357" y="1105"/>
                    <a:pt x="357" y="1105"/>
                    <a:pt x="382" y="1079"/>
                  </a:cubicBezTo>
                  <a:cubicBezTo>
                    <a:pt x="382" y="1059"/>
                    <a:pt x="402" y="1059"/>
                    <a:pt x="423" y="1039"/>
                  </a:cubicBezTo>
                  <a:lnTo>
                    <a:pt x="443" y="1018"/>
                  </a:lnTo>
                  <a:lnTo>
                    <a:pt x="463" y="998"/>
                  </a:lnTo>
                  <a:lnTo>
                    <a:pt x="484" y="978"/>
                  </a:lnTo>
                  <a:lnTo>
                    <a:pt x="509" y="952"/>
                  </a:lnTo>
                  <a:cubicBezTo>
                    <a:pt x="530" y="932"/>
                    <a:pt x="530" y="932"/>
                    <a:pt x="550" y="911"/>
                  </a:cubicBezTo>
                  <a:cubicBezTo>
                    <a:pt x="570" y="911"/>
                    <a:pt x="570" y="891"/>
                    <a:pt x="591" y="891"/>
                  </a:cubicBezTo>
                  <a:cubicBezTo>
                    <a:pt x="611" y="871"/>
                    <a:pt x="611" y="871"/>
                    <a:pt x="636" y="871"/>
                  </a:cubicBezTo>
                  <a:lnTo>
                    <a:pt x="657" y="850"/>
                  </a:lnTo>
                  <a:lnTo>
                    <a:pt x="697" y="850"/>
                  </a:lnTo>
                  <a:cubicBezTo>
                    <a:pt x="697" y="825"/>
                    <a:pt x="718" y="825"/>
                    <a:pt x="738" y="825"/>
                  </a:cubicBezTo>
                  <a:cubicBezTo>
                    <a:pt x="764" y="805"/>
                    <a:pt x="784" y="784"/>
                    <a:pt x="804" y="764"/>
                  </a:cubicBezTo>
                  <a:lnTo>
                    <a:pt x="825" y="744"/>
                  </a:lnTo>
                  <a:lnTo>
                    <a:pt x="845" y="723"/>
                  </a:lnTo>
                  <a:lnTo>
                    <a:pt x="865" y="698"/>
                  </a:lnTo>
                  <a:cubicBezTo>
                    <a:pt x="891" y="677"/>
                    <a:pt x="891" y="657"/>
                    <a:pt x="891" y="657"/>
                  </a:cubicBezTo>
                  <a:cubicBezTo>
                    <a:pt x="911" y="637"/>
                    <a:pt x="911" y="616"/>
                    <a:pt x="911" y="616"/>
                  </a:cubicBezTo>
                  <a:lnTo>
                    <a:pt x="911" y="596"/>
                  </a:lnTo>
                  <a:lnTo>
                    <a:pt x="911" y="571"/>
                  </a:lnTo>
                  <a:lnTo>
                    <a:pt x="911" y="530"/>
                  </a:lnTo>
                  <a:cubicBezTo>
                    <a:pt x="911" y="510"/>
                    <a:pt x="911" y="510"/>
                    <a:pt x="891" y="489"/>
                  </a:cubicBezTo>
                  <a:cubicBezTo>
                    <a:pt x="891" y="469"/>
                    <a:pt x="891" y="443"/>
                    <a:pt x="865" y="443"/>
                  </a:cubicBezTo>
                  <a:cubicBezTo>
                    <a:pt x="865" y="423"/>
                    <a:pt x="865" y="403"/>
                    <a:pt x="845" y="382"/>
                  </a:cubicBezTo>
                  <a:cubicBezTo>
                    <a:pt x="845" y="362"/>
                    <a:pt x="825" y="342"/>
                    <a:pt x="804" y="316"/>
                  </a:cubicBezTo>
                  <a:lnTo>
                    <a:pt x="784" y="296"/>
                  </a:lnTo>
                  <a:lnTo>
                    <a:pt x="764" y="276"/>
                  </a:lnTo>
                  <a:cubicBezTo>
                    <a:pt x="764" y="255"/>
                    <a:pt x="738" y="235"/>
                    <a:pt x="738" y="235"/>
                  </a:cubicBezTo>
                  <a:cubicBezTo>
                    <a:pt x="738" y="215"/>
                    <a:pt x="718" y="215"/>
                    <a:pt x="718" y="215"/>
                  </a:cubicBezTo>
                  <a:cubicBezTo>
                    <a:pt x="697" y="189"/>
                    <a:pt x="677" y="189"/>
                    <a:pt x="677" y="169"/>
                  </a:cubicBezTo>
                  <a:cubicBezTo>
                    <a:pt x="657" y="169"/>
                    <a:pt x="636" y="148"/>
                    <a:pt x="611" y="128"/>
                  </a:cubicBezTo>
                  <a:lnTo>
                    <a:pt x="570" y="128"/>
                  </a:lnTo>
                  <a:cubicBezTo>
                    <a:pt x="550" y="128"/>
                    <a:pt x="550" y="108"/>
                    <a:pt x="530" y="108"/>
                  </a:cubicBezTo>
                  <a:lnTo>
                    <a:pt x="484" y="108"/>
                  </a:lnTo>
                  <a:cubicBezTo>
                    <a:pt x="484" y="128"/>
                    <a:pt x="463" y="128"/>
                    <a:pt x="463" y="128"/>
                  </a:cubicBezTo>
                  <a:lnTo>
                    <a:pt x="463" y="21"/>
                  </a:lnTo>
                  <a:lnTo>
                    <a:pt x="463"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0"/>
            <p:cNvSpPr/>
            <p:nvPr/>
          </p:nvSpPr>
          <p:spPr>
            <a:xfrm>
              <a:off x="4027691" y="2566889"/>
              <a:ext cx="83129" cy="114681"/>
            </a:xfrm>
            <a:custGeom>
              <a:rect b="b" l="l" r="r" t="t"/>
              <a:pathLst>
                <a:path extrusionOk="0" h="1552" w="1125">
                  <a:moveTo>
                    <a:pt x="341" y="1"/>
                  </a:moveTo>
                  <a:cubicBezTo>
                    <a:pt x="321" y="1"/>
                    <a:pt x="295" y="1"/>
                    <a:pt x="275" y="26"/>
                  </a:cubicBezTo>
                  <a:lnTo>
                    <a:pt x="254" y="26"/>
                  </a:lnTo>
                  <a:cubicBezTo>
                    <a:pt x="234" y="26"/>
                    <a:pt x="234" y="46"/>
                    <a:pt x="234" y="46"/>
                  </a:cubicBezTo>
                  <a:cubicBezTo>
                    <a:pt x="214" y="46"/>
                    <a:pt x="214" y="46"/>
                    <a:pt x="193" y="67"/>
                  </a:cubicBezTo>
                  <a:lnTo>
                    <a:pt x="168" y="87"/>
                  </a:lnTo>
                  <a:lnTo>
                    <a:pt x="148" y="87"/>
                  </a:lnTo>
                  <a:cubicBezTo>
                    <a:pt x="148" y="107"/>
                    <a:pt x="127" y="107"/>
                    <a:pt x="127" y="128"/>
                  </a:cubicBezTo>
                  <a:cubicBezTo>
                    <a:pt x="107" y="153"/>
                    <a:pt x="107" y="153"/>
                    <a:pt x="87" y="174"/>
                  </a:cubicBezTo>
                  <a:cubicBezTo>
                    <a:pt x="87" y="174"/>
                    <a:pt x="66" y="194"/>
                    <a:pt x="66" y="214"/>
                  </a:cubicBezTo>
                  <a:cubicBezTo>
                    <a:pt x="41" y="214"/>
                    <a:pt x="41" y="235"/>
                    <a:pt x="41" y="235"/>
                  </a:cubicBezTo>
                  <a:cubicBezTo>
                    <a:pt x="41" y="255"/>
                    <a:pt x="20" y="280"/>
                    <a:pt x="20" y="301"/>
                  </a:cubicBezTo>
                  <a:cubicBezTo>
                    <a:pt x="20" y="301"/>
                    <a:pt x="0" y="321"/>
                    <a:pt x="0" y="341"/>
                  </a:cubicBezTo>
                  <a:lnTo>
                    <a:pt x="0" y="382"/>
                  </a:lnTo>
                  <a:lnTo>
                    <a:pt x="0" y="428"/>
                  </a:lnTo>
                  <a:lnTo>
                    <a:pt x="0" y="469"/>
                  </a:lnTo>
                  <a:lnTo>
                    <a:pt x="0" y="535"/>
                  </a:lnTo>
                  <a:cubicBezTo>
                    <a:pt x="0" y="555"/>
                    <a:pt x="20" y="555"/>
                    <a:pt x="20" y="575"/>
                  </a:cubicBezTo>
                  <a:lnTo>
                    <a:pt x="20" y="596"/>
                  </a:lnTo>
                  <a:lnTo>
                    <a:pt x="41" y="616"/>
                  </a:lnTo>
                  <a:lnTo>
                    <a:pt x="41" y="636"/>
                  </a:lnTo>
                  <a:lnTo>
                    <a:pt x="66" y="662"/>
                  </a:lnTo>
                  <a:lnTo>
                    <a:pt x="87" y="662"/>
                  </a:lnTo>
                  <a:lnTo>
                    <a:pt x="87" y="682"/>
                  </a:lnTo>
                  <a:lnTo>
                    <a:pt x="107" y="682"/>
                  </a:lnTo>
                  <a:cubicBezTo>
                    <a:pt x="127" y="703"/>
                    <a:pt x="127" y="723"/>
                    <a:pt x="148" y="723"/>
                  </a:cubicBezTo>
                  <a:lnTo>
                    <a:pt x="148" y="743"/>
                  </a:lnTo>
                  <a:lnTo>
                    <a:pt x="168" y="764"/>
                  </a:lnTo>
                  <a:lnTo>
                    <a:pt x="214" y="809"/>
                  </a:lnTo>
                  <a:cubicBezTo>
                    <a:pt x="234" y="809"/>
                    <a:pt x="234" y="830"/>
                    <a:pt x="254" y="830"/>
                  </a:cubicBezTo>
                  <a:lnTo>
                    <a:pt x="254" y="850"/>
                  </a:lnTo>
                  <a:cubicBezTo>
                    <a:pt x="275" y="870"/>
                    <a:pt x="295" y="870"/>
                    <a:pt x="321" y="891"/>
                  </a:cubicBezTo>
                  <a:lnTo>
                    <a:pt x="341" y="916"/>
                  </a:lnTo>
                  <a:lnTo>
                    <a:pt x="361" y="937"/>
                  </a:lnTo>
                  <a:cubicBezTo>
                    <a:pt x="382" y="957"/>
                    <a:pt x="402" y="957"/>
                    <a:pt x="422" y="977"/>
                  </a:cubicBezTo>
                  <a:cubicBezTo>
                    <a:pt x="448" y="977"/>
                    <a:pt x="448" y="998"/>
                    <a:pt x="468" y="1018"/>
                  </a:cubicBezTo>
                  <a:lnTo>
                    <a:pt x="488" y="1018"/>
                  </a:lnTo>
                  <a:cubicBezTo>
                    <a:pt x="509" y="1018"/>
                    <a:pt x="509" y="1043"/>
                    <a:pt x="509" y="1043"/>
                  </a:cubicBezTo>
                  <a:lnTo>
                    <a:pt x="529" y="1064"/>
                  </a:lnTo>
                  <a:lnTo>
                    <a:pt x="549" y="1084"/>
                  </a:lnTo>
                  <a:lnTo>
                    <a:pt x="549" y="1171"/>
                  </a:lnTo>
                  <a:lnTo>
                    <a:pt x="549" y="1191"/>
                  </a:lnTo>
                  <a:lnTo>
                    <a:pt x="549" y="1211"/>
                  </a:lnTo>
                  <a:lnTo>
                    <a:pt x="549" y="1232"/>
                  </a:lnTo>
                  <a:lnTo>
                    <a:pt x="549" y="1252"/>
                  </a:lnTo>
                  <a:lnTo>
                    <a:pt x="529" y="1252"/>
                  </a:lnTo>
                  <a:lnTo>
                    <a:pt x="529" y="1272"/>
                  </a:lnTo>
                  <a:lnTo>
                    <a:pt x="509" y="1272"/>
                  </a:lnTo>
                  <a:cubicBezTo>
                    <a:pt x="488" y="1298"/>
                    <a:pt x="468" y="1318"/>
                    <a:pt x="448" y="1318"/>
                  </a:cubicBezTo>
                  <a:cubicBezTo>
                    <a:pt x="448" y="1318"/>
                    <a:pt x="422" y="1338"/>
                    <a:pt x="402" y="1338"/>
                  </a:cubicBezTo>
                  <a:lnTo>
                    <a:pt x="382" y="1338"/>
                  </a:lnTo>
                  <a:lnTo>
                    <a:pt x="361" y="1359"/>
                  </a:lnTo>
                  <a:cubicBezTo>
                    <a:pt x="341" y="1359"/>
                    <a:pt x="341" y="1359"/>
                    <a:pt x="321" y="1379"/>
                  </a:cubicBezTo>
                  <a:lnTo>
                    <a:pt x="295" y="1379"/>
                  </a:lnTo>
                  <a:lnTo>
                    <a:pt x="275" y="1399"/>
                  </a:lnTo>
                  <a:lnTo>
                    <a:pt x="275" y="1445"/>
                  </a:lnTo>
                  <a:lnTo>
                    <a:pt x="275" y="1486"/>
                  </a:lnTo>
                  <a:lnTo>
                    <a:pt x="275" y="1506"/>
                  </a:lnTo>
                  <a:lnTo>
                    <a:pt x="275" y="1527"/>
                  </a:lnTo>
                  <a:lnTo>
                    <a:pt x="295" y="1527"/>
                  </a:lnTo>
                  <a:lnTo>
                    <a:pt x="321" y="1552"/>
                  </a:lnTo>
                  <a:lnTo>
                    <a:pt x="382" y="1552"/>
                  </a:lnTo>
                  <a:cubicBezTo>
                    <a:pt x="402" y="1552"/>
                    <a:pt x="448" y="1552"/>
                    <a:pt x="468" y="1527"/>
                  </a:cubicBezTo>
                  <a:lnTo>
                    <a:pt x="575" y="1527"/>
                  </a:lnTo>
                  <a:cubicBezTo>
                    <a:pt x="575" y="1506"/>
                    <a:pt x="595" y="1506"/>
                    <a:pt x="616" y="1506"/>
                  </a:cubicBezTo>
                  <a:lnTo>
                    <a:pt x="656" y="1486"/>
                  </a:lnTo>
                  <a:lnTo>
                    <a:pt x="702" y="1486"/>
                  </a:lnTo>
                  <a:cubicBezTo>
                    <a:pt x="702" y="1486"/>
                    <a:pt x="702" y="1466"/>
                    <a:pt x="722" y="1466"/>
                  </a:cubicBezTo>
                  <a:lnTo>
                    <a:pt x="743" y="1466"/>
                  </a:lnTo>
                  <a:lnTo>
                    <a:pt x="743" y="1445"/>
                  </a:lnTo>
                  <a:lnTo>
                    <a:pt x="743" y="1425"/>
                  </a:lnTo>
                  <a:cubicBezTo>
                    <a:pt x="763" y="1399"/>
                    <a:pt x="763" y="1379"/>
                    <a:pt x="763" y="1379"/>
                  </a:cubicBezTo>
                  <a:cubicBezTo>
                    <a:pt x="763" y="1359"/>
                    <a:pt x="783" y="1338"/>
                    <a:pt x="783" y="1338"/>
                  </a:cubicBezTo>
                  <a:lnTo>
                    <a:pt x="783" y="1318"/>
                  </a:lnTo>
                  <a:lnTo>
                    <a:pt x="804" y="1298"/>
                  </a:lnTo>
                  <a:lnTo>
                    <a:pt x="804" y="1272"/>
                  </a:lnTo>
                  <a:cubicBezTo>
                    <a:pt x="829" y="1252"/>
                    <a:pt x="829" y="1252"/>
                    <a:pt x="829" y="1232"/>
                  </a:cubicBezTo>
                  <a:cubicBezTo>
                    <a:pt x="850" y="1232"/>
                    <a:pt x="850" y="1211"/>
                    <a:pt x="870" y="1191"/>
                  </a:cubicBezTo>
                  <a:cubicBezTo>
                    <a:pt x="870" y="1191"/>
                    <a:pt x="870" y="1171"/>
                    <a:pt x="890" y="1171"/>
                  </a:cubicBezTo>
                  <a:cubicBezTo>
                    <a:pt x="890" y="1145"/>
                    <a:pt x="890" y="1145"/>
                    <a:pt x="911" y="1125"/>
                  </a:cubicBezTo>
                  <a:cubicBezTo>
                    <a:pt x="911" y="1104"/>
                    <a:pt x="931" y="1104"/>
                    <a:pt x="931" y="1084"/>
                  </a:cubicBezTo>
                  <a:cubicBezTo>
                    <a:pt x="956" y="1064"/>
                    <a:pt x="956" y="1043"/>
                    <a:pt x="977" y="998"/>
                  </a:cubicBezTo>
                  <a:cubicBezTo>
                    <a:pt x="997" y="957"/>
                    <a:pt x="1017" y="891"/>
                    <a:pt x="1038" y="830"/>
                  </a:cubicBezTo>
                  <a:lnTo>
                    <a:pt x="1058" y="809"/>
                  </a:lnTo>
                  <a:cubicBezTo>
                    <a:pt x="1058" y="789"/>
                    <a:pt x="1084" y="764"/>
                    <a:pt x="1084" y="743"/>
                  </a:cubicBezTo>
                  <a:cubicBezTo>
                    <a:pt x="1084" y="723"/>
                    <a:pt x="1084" y="723"/>
                    <a:pt x="1104" y="703"/>
                  </a:cubicBezTo>
                  <a:lnTo>
                    <a:pt x="1104" y="662"/>
                  </a:lnTo>
                  <a:lnTo>
                    <a:pt x="1104" y="616"/>
                  </a:lnTo>
                  <a:lnTo>
                    <a:pt x="1124" y="596"/>
                  </a:lnTo>
                  <a:lnTo>
                    <a:pt x="1124" y="555"/>
                  </a:lnTo>
                  <a:lnTo>
                    <a:pt x="1124" y="448"/>
                  </a:lnTo>
                  <a:cubicBezTo>
                    <a:pt x="1124" y="448"/>
                    <a:pt x="1124" y="428"/>
                    <a:pt x="1104" y="408"/>
                  </a:cubicBezTo>
                  <a:lnTo>
                    <a:pt x="1104" y="362"/>
                  </a:lnTo>
                  <a:cubicBezTo>
                    <a:pt x="1084" y="321"/>
                    <a:pt x="1084" y="301"/>
                    <a:pt x="1058" y="280"/>
                  </a:cubicBezTo>
                  <a:cubicBezTo>
                    <a:pt x="1058" y="255"/>
                    <a:pt x="1038" y="235"/>
                    <a:pt x="1038" y="235"/>
                  </a:cubicBezTo>
                  <a:lnTo>
                    <a:pt x="1017" y="214"/>
                  </a:lnTo>
                  <a:lnTo>
                    <a:pt x="1017" y="194"/>
                  </a:lnTo>
                  <a:cubicBezTo>
                    <a:pt x="997" y="174"/>
                    <a:pt x="997" y="174"/>
                    <a:pt x="977" y="153"/>
                  </a:cubicBezTo>
                  <a:lnTo>
                    <a:pt x="956" y="128"/>
                  </a:lnTo>
                  <a:lnTo>
                    <a:pt x="931" y="128"/>
                  </a:lnTo>
                  <a:lnTo>
                    <a:pt x="931" y="107"/>
                  </a:lnTo>
                  <a:cubicBezTo>
                    <a:pt x="890" y="87"/>
                    <a:pt x="870" y="87"/>
                    <a:pt x="829" y="67"/>
                  </a:cubicBezTo>
                  <a:lnTo>
                    <a:pt x="804" y="67"/>
                  </a:lnTo>
                  <a:lnTo>
                    <a:pt x="783" y="46"/>
                  </a:lnTo>
                  <a:lnTo>
                    <a:pt x="722" y="46"/>
                  </a:lnTo>
                  <a:cubicBezTo>
                    <a:pt x="722" y="26"/>
                    <a:pt x="702" y="26"/>
                    <a:pt x="702" y="26"/>
                  </a:cubicBezTo>
                  <a:lnTo>
                    <a:pt x="616" y="26"/>
                  </a:lnTo>
                  <a:lnTo>
                    <a:pt x="595"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0"/>
            <p:cNvSpPr/>
            <p:nvPr/>
          </p:nvSpPr>
          <p:spPr>
            <a:xfrm>
              <a:off x="3792713" y="2466914"/>
              <a:ext cx="512444" cy="233500"/>
            </a:xfrm>
            <a:custGeom>
              <a:rect b="b" l="l" r="r" t="t"/>
              <a:pathLst>
                <a:path extrusionOk="0" h="3160" w="6935">
                  <a:moveTo>
                    <a:pt x="850" y="1293"/>
                  </a:moveTo>
                  <a:lnTo>
                    <a:pt x="850" y="1313"/>
                  </a:lnTo>
                  <a:cubicBezTo>
                    <a:pt x="871" y="1313"/>
                    <a:pt x="891" y="1313"/>
                    <a:pt x="932" y="1333"/>
                  </a:cubicBezTo>
                  <a:lnTo>
                    <a:pt x="871" y="1333"/>
                  </a:lnTo>
                  <a:cubicBezTo>
                    <a:pt x="850" y="1333"/>
                    <a:pt x="850" y="1313"/>
                    <a:pt x="850" y="1313"/>
                  </a:cubicBezTo>
                  <a:lnTo>
                    <a:pt x="830" y="1313"/>
                  </a:lnTo>
                  <a:cubicBezTo>
                    <a:pt x="784" y="1313"/>
                    <a:pt x="744" y="1333"/>
                    <a:pt x="703" y="1333"/>
                  </a:cubicBezTo>
                  <a:cubicBezTo>
                    <a:pt x="703" y="1333"/>
                    <a:pt x="677" y="1354"/>
                    <a:pt x="657" y="1354"/>
                  </a:cubicBezTo>
                  <a:lnTo>
                    <a:pt x="637" y="1354"/>
                  </a:lnTo>
                  <a:cubicBezTo>
                    <a:pt x="677" y="1313"/>
                    <a:pt x="744" y="1293"/>
                    <a:pt x="784" y="1293"/>
                  </a:cubicBezTo>
                  <a:close/>
                  <a:moveTo>
                    <a:pt x="469" y="1527"/>
                  </a:moveTo>
                  <a:cubicBezTo>
                    <a:pt x="468" y="1555"/>
                    <a:pt x="465" y="1575"/>
                    <a:pt x="449" y="1608"/>
                  </a:cubicBezTo>
                  <a:cubicBezTo>
                    <a:pt x="423" y="1633"/>
                    <a:pt x="403" y="1654"/>
                    <a:pt x="362" y="1654"/>
                  </a:cubicBezTo>
                  <a:lnTo>
                    <a:pt x="296" y="1654"/>
                  </a:lnTo>
                  <a:cubicBezTo>
                    <a:pt x="296" y="1633"/>
                    <a:pt x="276" y="1633"/>
                    <a:pt x="276" y="1633"/>
                  </a:cubicBezTo>
                  <a:lnTo>
                    <a:pt x="362" y="1633"/>
                  </a:lnTo>
                  <a:lnTo>
                    <a:pt x="362" y="1608"/>
                  </a:lnTo>
                  <a:cubicBezTo>
                    <a:pt x="382" y="1608"/>
                    <a:pt x="403" y="1588"/>
                    <a:pt x="423" y="1588"/>
                  </a:cubicBezTo>
                  <a:cubicBezTo>
                    <a:pt x="423" y="1567"/>
                    <a:pt x="423" y="1567"/>
                    <a:pt x="449" y="1567"/>
                  </a:cubicBezTo>
                  <a:lnTo>
                    <a:pt x="449" y="1527"/>
                  </a:lnTo>
                  <a:close/>
                  <a:moveTo>
                    <a:pt x="850" y="1567"/>
                  </a:moveTo>
                  <a:cubicBezTo>
                    <a:pt x="871" y="1567"/>
                    <a:pt x="932" y="1588"/>
                    <a:pt x="978" y="1608"/>
                  </a:cubicBezTo>
                  <a:cubicBezTo>
                    <a:pt x="998" y="1608"/>
                    <a:pt x="1039" y="1633"/>
                    <a:pt x="1039" y="1654"/>
                  </a:cubicBezTo>
                  <a:lnTo>
                    <a:pt x="998" y="1654"/>
                  </a:lnTo>
                  <a:cubicBezTo>
                    <a:pt x="978" y="1633"/>
                    <a:pt x="957" y="1633"/>
                    <a:pt x="932" y="1633"/>
                  </a:cubicBezTo>
                  <a:cubicBezTo>
                    <a:pt x="911" y="1608"/>
                    <a:pt x="871" y="1588"/>
                    <a:pt x="850" y="1567"/>
                  </a:cubicBezTo>
                  <a:close/>
                  <a:moveTo>
                    <a:pt x="850" y="1735"/>
                  </a:moveTo>
                  <a:cubicBezTo>
                    <a:pt x="891" y="1735"/>
                    <a:pt x="932" y="1761"/>
                    <a:pt x="978" y="1781"/>
                  </a:cubicBezTo>
                  <a:cubicBezTo>
                    <a:pt x="998" y="1801"/>
                    <a:pt x="1039" y="1822"/>
                    <a:pt x="1059" y="1842"/>
                  </a:cubicBezTo>
                  <a:cubicBezTo>
                    <a:pt x="978" y="1822"/>
                    <a:pt x="911" y="1781"/>
                    <a:pt x="850" y="1735"/>
                  </a:cubicBezTo>
                  <a:close/>
                  <a:moveTo>
                    <a:pt x="830" y="1908"/>
                  </a:moveTo>
                  <a:cubicBezTo>
                    <a:pt x="891" y="1908"/>
                    <a:pt x="911" y="1908"/>
                    <a:pt x="957" y="1949"/>
                  </a:cubicBezTo>
                  <a:cubicBezTo>
                    <a:pt x="911" y="1949"/>
                    <a:pt x="871" y="1928"/>
                    <a:pt x="830" y="1908"/>
                  </a:cubicBezTo>
                  <a:close/>
                  <a:moveTo>
                    <a:pt x="1720" y="1"/>
                  </a:moveTo>
                  <a:cubicBezTo>
                    <a:pt x="1695" y="1"/>
                    <a:pt x="1674" y="21"/>
                    <a:pt x="1654" y="21"/>
                  </a:cubicBezTo>
                  <a:cubicBezTo>
                    <a:pt x="1634" y="21"/>
                    <a:pt x="1593" y="41"/>
                    <a:pt x="1568" y="41"/>
                  </a:cubicBezTo>
                  <a:cubicBezTo>
                    <a:pt x="1547" y="41"/>
                    <a:pt x="1527" y="62"/>
                    <a:pt x="1486" y="62"/>
                  </a:cubicBezTo>
                  <a:cubicBezTo>
                    <a:pt x="1466" y="62"/>
                    <a:pt x="1440" y="82"/>
                    <a:pt x="1420" y="82"/>
                  </a:cubicBezTo>
                  <a:cubicBezTo>
                    <a:pt x="1400" y="107"/>
                    <a:pt x="1359" y="128"/>
                    <a:pt x="1339" y="128"/>
                  </a:cubicBezTo>
                  <a:cubicBezTo>
                    <a:pt x="1339" y="148"/>
                    <a:pt x="1313" y="148"/>
                    <a:pt x="1293" y="148"/>
                  </a:cubicBezTo>
                  <a:cubicBezTo>
                    <a:pt x="1293" y="168"/>
                    <a:pt x="1273" y="168"/>
                    <a:pt x="1273" y="168"/>
                  </a:cubicBezTo>
                  <a:cubicBezTo>
                    <a:pt x="1252" y="189"/>
                    <a:pt x="1232" y="209"/>
                    <a:pt x="1212" y="209"/>
                  </a:cubicBezTo>
                  <a:lnTo>
                    <a:pt x="1186" y="235"/>
                  </a:lnTo>
                  <a:lnTo>
                    <a:pt x="1186" y="255"/>
                  </a:lnTo>
                  <a:lnTo>
                    <a:pt x="1166" y="255"/>
                  </a:lnTo>
                  <a:lnTo>
                    <a:pt x="1145" y="275"/>
                  </a:lnTo>
                  <a:cubicBezTo>
                    <a:pt x="1125" y="296"/>
                    <a:pt x="1105" y="316"/>
                    <a:pt x="1059" y="316"/>
                  </a:cubicBezTo>
                  <a:cubicBezTo>
                    <a:pt x="1039" y="336"/>
                    <a:pt x="1018" y="362"/>
                    <a:pt x="998" y="382"/>
                  </a:cubicBezTo>
                  <a:cubicBezTo>
                    <a:pt x="957" y="402"/>
                    <a:pt x="932" y="423"/>
                    <a:pt x="911" y="463"/>
                  </a:cubicBezTo>
                  <a:lnTo>
                    <a:pt x="891" y="463"/>
                  </a:lnTo>
                  <a:lnTo>
                    <a:pt x="871" y="489"/>
                  </a:lnTo>
                  <a:cubicBezTo>
                    <a:pt x="850" y="509"/>
                    <a:pt x="830" y="530"/>
                    <a:pt x="830" y="550"/>
                  </a:cubicBezTo>
                  <a:cubicBezTo>
                    <a:pt x="805" y="550"/>
                    <a:pt x="805" y="570"/>
                    <a:pt x="784" y="570"/>
                  </a:cubicBezTo>
                  <a:lnTo>
                    <a:pt x="784" y="591"/>
                  </a:lnTo>
                  <a:lnTo>
                    <a:pt x="764" y="616"/>
                  </a:lnTo>
                  <a:lnTo>
                    <a:pt x="744" y="636"/>
                  </a:lnTo>
                  <a:cubicBezTo>
                    <a:pt x="703" y="657"/>
                    <a:pt x="677" y="697"/>
                    <a:pt x="657" y="718"/>
                  </a:cubicBezTo>
                  <a:lnTo>
                    <a:pt x="637" y="718"/>
                  </a:lnTo>
                  <a:lnTo>
                    <a:pt x="616" y="743"/>
                  </a:lnTo>
                  <a:lnTo>
                    <a:pt x="596" y="743"/>
                  </a:lnTo>
                  <a:lnTo>
                    <a:pt x="596" y="764"/>
                  </a:lnTo>
                  <a:cubicBezTo>
                    <a:pt x="576" y="784"/>
                    <a:pt x="550" y="784"/>
                    <a:pt x="550" y="804"/>
                  </a:cubicBezTo>
                  <a:lnTo>
                    <a:pt x="530" y="804"/>
                  </a:lnTo>
                  <a:cubicBezTo>
                    <a:pt x="510" y="825"/>
                    <a:pt x="489" y="845"/>
                    <a:pt x="469" y="870"/>
                  </a:cubicBezTo>
                  <a:lnTo>
                    <a:pt x="449" y="891"/>
                  </a:lnTo>
                  <a:lnTo>
                    <a:pt x="423" y="911"/>
                  </a:lnTo>
                  <a:lnTo>
                    <a:pt x="403" y="931"/>
                  </a:lnTo>
                  <a:lnTo>
                    <a:pt x="382" y="952"/>
                  </a:lnTo>
                  <a:cubicBezTo>
                    <a:pt x="362" y="952"/>
                    <a:pt x="362" y="972"/>
                    <a:pt x="362" y="972"/>
                  </a:cubicBezTo>
                  <a:lnTo>
                    <a:pt x="342" y="972"/>
                  </a:lnTo>
                  <a:lnTo>
                    <a:pt x="342" y="998"/>
                  </a:lnTo>
                  <a:lnTo>
                    <a:pt x="296" y="998"/>
                  </a:lnTo>
                  <a:lnTo>
                    <a:pt x="276" y="972"/>
                  </a:lnTo>
                  <a:cubicBezTo>
                    <a:pt x="276" y="972"/>
                    <a:pt x="255" y="972"/>
                    <a:pt x="255" y="952"/>
                  </a:cubicBezTo>
                  <a:lnTo>
                    <a:pt x="215" y="952"/>
                  </a:lnTo>
                  <a:cubicBezTo>
                    <a:pt x="215" y="931"/>
                    <a:pt x="194" y="931"/>
                    <a:pt x="194" y="931"/>
                  </a:cubicBezTo>
                  <a:cubicBezTo>
                    <a:pt x="148" y="911"/>
                    <a:pt x="128" y="911"/>
                    <a:pt x="108" y="911"/>
                  </a:cubicBezTo>
                  <a:lnTo>
                    <a:pt x="1" y="911"/>
                  </a:lnTo>
                  <a:lnTo>
                    <a:pt x="1" y="931"/>
                  </a:lnTo>
                  <a:lnTo>
                    <a:pt x="1" y="952"/>
                  </a:lnTo>
                  <a:lnTo>
                    <a:pt x="1" y="972"/>
                  </a:lnTo>
                  <a:lnTo>
                    <a:pt x="21" y="998"/>
                  </a:lnTo>
                  <a:lnTo>
                    <a:pt x="21" y="1038"/>
                  </a:lnTo>
                  <a:cubicBezTo>
                    <a:pt x="21" y="1038"/>
                    <a:pt x="21" y="1059"/>
                    <a:pt x="42" y="1079"/>
                  </a:cubicBezTo>
                  <a:lnTo>
                    <a:pt x="42" y="1125"/>
                  </a:lnTo>
                  <a:lnTo>
                    <a:pt x="42" y="1145"/>
                  </a:lnTo>
                  <a:cubicBezTo>
                    <a:pt x="67" y="1186"/>
                    <a:pt x="67" y="1206"/>
                    <a:pt x="67" y="1226"/>
                  </a:cubicBezTo>
                  <a:cubicBezTo>
                    <a:pt x="87" y="1226"/>
                    <a:pt x="87" y="1252"/>
                    <a:pt x="87" y="1252"/>
                  </a:cubicBezTo>
                  <a:cubicBezTo>
                    <a:pt x="87" y="1272"/>
                    <a:pt x="87" y="1272"/>
                    <a:pt x="108" y="1293"/>
                  </a:cubicBezTo>
                  <a:lnTo>
                    <a:pt x="108" y="1313"/>
                  </a:lnTo>
                  <a:cubicBezTo>
                    <a:pt x="108" y="1333"/>
                    <a:pt x="128" y="1333"/>
                    <a:pt x="128" y="1354"/>
                  </a:cubicBezTo>
                  <a:lnTo>
                    <a:pt x="128" y="1379"/>
                  </a:lnTo>
                  <a:cubicBezTo>
                    <a:pt x="148" y="1399"/>
                    <a:pt x="148" y="1420"/>
                    <a:pt x="148" y="1440"/>
                  </a:cubicBezTo>
                  <a:lnTo>
                    <a:pt x="148" y="1506"/>
                  </a:lnTo>
                  <a:lnTo>
                    <a:pt x="148" y="1588"/>
                  </a:lnTo>
                  <a:lnTo>
                    <a:pt x="148" y="1608"/>
                  </a:lnTo>
                  <a:lnTo>
                    <a:pt x="148" y="1633"/>
                  </a:lnTo>
                  <a:lnTo>
                    <a:pt x="148" y="1654"/>
                  </a:lnTo>
                  <a:lnTo>
                    <a:pt x="148" y="1674"/>
                  </a:lnTo>
                  <a:lnTo>
                    <a:pt x="148" y="1694"/>
                  </a:lnTo>
                  <a:lnTo>
                    <a:pt x="148" y="1735"/>
                  </a:lnTo>
                  <a:cubicBezTo>
                    <a:pt x="169" y="1761"/>
                    <a:pt x="169" y="1781"/>
                    <a:pt x="169" y="1822"/>
                  </a:cubicBezTo>
                  <a:lnTo>
                    <a:pt x="169" y="1888"/>
                  </a:lnTo>
                  <a:lnTo>
                    <a:pt x="169" y="1908"/>
                  </a:lnTo>
                  <a:lnTo>
                    <a:pt x="169" y="1928"/>
                  </a:lnTo>
                  <a:lnTo>
                    <a:pt x="169" y="1969"/>
                  </a:lnTo>
                  <a:lnTo>
                    <a:pt x="194" y="1949"/>
                  </a:lnTo>
                  <a:lnTo>
                    <a:pt x="215" y="1928"/>
                  </a:lnTo>
                  <a:lnTo>
                    <a:pt x="255" y="1928"/>
                  </a:lnTo>
                  <a:lnTo>
                    <a:pt x="255" y="1949"/>
                  </a:lnTo>
                  <a:cubicBezTo>
                    <a:pt x="255" y="1949"/>
                    <a:pt x="276" y="1949"/>
                    <a:pt x="276" y="1969"/>
                  </a:cubicBezTo>
                  <a:lnTo>
                    <a:pt x="276" y="1989"/>
                  </a:lnTo>
                  <a:lnTo>
                    <a:pt x="296" y="2015"/>
                  </a:lnTo>
                  <a:lnTo>
                    <a:pt x="296" y="2035"/>
                  </a:lnTo>
                  <a:lnTo>
                    <a:pt x="296" y="2076"/>
                  </a:lnTo>
                  <a:lnTo>
                    <a:pt x="296" y="2117"/>
                  </a:lnTo>
                  <a:lnTo>
                    <a:pt x="469" y="2117"/>
                  </a:lnTo>
                  <a:cubicBezTo>
                    <a:pt x="489" y="2142"/>
                    <a:pt x="489" y="2142"/>
                    <a:pt x="510" y="2142"/>
                  </a:cubicBezTo>
                  <a:lnTo>
                    <a:pt x="723" y="2142"/>
                  </a:lnTo>
                  <a:cubicBezTo>
                    <a:pt x="744" y="2142"/>
                    <a:pt x="764" y="2117"/>
                    <a:pt x="784" y="2117"/>
                  </a:cubicBezTo>
                  <a:cubicBezTo>
                    <a:pt x="805" y="2117"/>
                    <a:pt x="830" y="2117"/>
                    <a:pt x="830" y="2096"/>
                  </a:cubicBezTo>
                  <a:cubicBezTo>
                    <a:pt x="850" y="2096"/>
                    <a:pt x="850" y="2096"/>
                    <a:pt x="871" y="2076"/>
                  </a:cubicBezTo>
                  <a:cubicBezTo>
                    <a:pt x="871" y="2076"/>
                    <a:pt x="891" y="2076"/>
                    <a:pt x="891" y="2056"/>
                  </a:cubicBezTo>
                  <a:lnTo>
                    <a:pt x="911" y="2056"/>
                  </a:lnTo>
                  <a:lnTo>
                    <a:pt x="911" y="2035"/>
                  </a:lnTo>
                  <a:lnTo>
                    <a:pt x="957" y="2035"/>
                  </a:lnTo>
                  <a:cubicBezTo>
                    <a:pt x="957" y="2015"/>
                    <a:pt x="957" y="2015"/>
                    <a:pt x="978" y="2015"/>
                  </a:cubicBezTo>
                  <a:lnTo>
                    <a:pt x="998" y="1989"/>
                  </a:lnTo>
                  <a:lnTo>
                    <a:pt x="1018" y="1969"/>
                  </a:lnTo>
                  <a:lnTo>
                    <a:pt x="1039" y="1969"/>
                  </a:lnTo>
                  <a:lnTo>
                    <a:pt x="1039" y="1949"/>
                  </a:lnTo>
                  <a:lnTo>
                    <a:pt x="1039" y="1928"/>
                  </a:lnTo>
                  <a:lnTo>
                    <a:pt x="1018" y="1908"/>
                  </a:lnTo>
                  <a:lnTo>
                    <a:pt x="998" y="1888"/>
                  </a:lnTo>
                  <a:lnTo>
                    <a:pt x="1039" y="1888"/>
                  </a:lnTo>
                  <a:cubicBezTo>
                    <a:pt x="1059" y="1888"/>
                    <a:pt x="1084" y="1862"/>
                    <a:pt x="1105" y="1862"/>
                  </a:cubicBezTo>
                  <a:lnTo>
                    <a:pt x="1105" y="1842"/>
                  </a:lnTo>
                  <a:lnTo>
                    <a:pt x="1125" y="1842"/>
                  </a:lnTo>
                  <a:lnTo>
                    <a:pt x="1105" y="1822"/>
                  </a:lnTo>
                  <a:lnTo>
                    <a:pt x="1105" y="1801"/>
                  </a:lnTo>
                  <a:lnTo>
                    <a:pt x="1084" y="1801"/>
                  </a:lnTo>
                  <a:lnTo>
                    <a:pt x="1084" y="1781"/>
                  </a:lnTo>
                  <a:lnTo>
                    <a:pt x="1059" y="1781"/>
                  </a:lnTo>
                  <a:lnTo>
                    <a:pt x="1039" y="1761"/>
                  </a:lnTo>
                  <a:lnTo>
                    <a:pt x="1059" y="1761"/>
                  </a:lnTo>
                  <a:lnTo>
                    <a:pt x="1084" y="1735"/>
                  </a:lnTo>
                  <a:lnTo>
                    <a:pt x="1084" y="1715"/>
                  </a:lnTo>
                  <a:lnTo>
                    <a:pt x="1059" y="1715"/>
                  </a:lnTo>
                  <a:lnTo>
                    <a:pt x="1039" y="1694"/>
                  </a:lnTo>
                  <a:lnTo>
                    <a:pt x="1105" y="1694"/>
                  </a:lnTo>
                  <a:cubicBezTo>
                    <a:pt x="1145" y="1674"/>
                    <a:pt x="1166" y="1674"/>
                    <a:pt x="1186" y="1654"/>
                  </a:cubicBezTo>
                  <a:lnTo>
                    <a:pt x="1232" y="1654"/>
                  </a:lnTo>
                  <a:cubicBezTo>
                    <a:pt x="1252" y="1654"/>
                    <a:pt x="1273" y="1633"/>
                    <a:pt x="1293" y="1633"/>
                  </a:cubicBezTo>
                  <a:lnTo>
                    <a:pt x="1339" y="1633"/>
                  </a:lnTo>
                  <a:lnTo>
                    <a:pt x="1359" y="1608"/>
                  </a:lnTo>
                  <a:lnTo>
                    <a:pt x="1400" y="1608"/>
                  </a:lnTo>
                  <a:cubicBezTo>
                    <a:pt x="1400" y="1608"/>
                    <a:pt x="1420" y="1608"/>
                    <a:pt x="1440" y="1588"/>
                  </a:cubicBezTo>
                  <a:lnTo>
                    <a:pt x="1507" y="1588"/>
                  </a:lnTo>
                  <a:lnTo>
                    <a:pt x="1527" y="1608"/>
                  </a:lnTo>
                  <a:lnTo>
                    <a:pt x="1568" y="1608"/>
                  </a:lnTo>
                  <a:lnTo>
                    <a:pt x="1593" y="1633"/>
                  </a:lnTo>
                  <a:cubicBezTo>
                    <a:pt x="1593" y="1633"/>
                    <a:pt x="1613" y="1633"/>
                    <a:pt x="1613" y="1654"/>
                  </a:cubicBezTo>
                  <a:lnTo>
                    <a:pt x="1634" y="1654"/>
                  </a:lnTo>
                  <a:lnTo>
                    <a:pt x="1634" y="1674"/>
                  </a:lnTo>
                  <a:lnTo>
                    <a:pt x="1654" y="1694"/>
                  </a:lnTo>
                  <a:lnTo>
                    <a:pt x="1674" y="1715"/>
                  </a:lnTo>
                  <a:lnTo>
                    <a:pt x="1674" y="1735"/>
                  </a:lnTo>
                  <a:lnTo>
                    <a:pt x="1674" y="1761"/>
                  </a:lnTo>
                  <a:lnTo>
                    <a:pt x="1695" y="1761"/>
                  </a:lnTo>
                  <a:lnTo>
                    <a:pt x="1695" y="1801"/>
                  </a:lnTo>
                  <a:cubicBezTo>
                    <a:pt x="1695" y="1822"/>
                    <a:pt x="1720" y="1842"/>
                    <a:pt x="1720" y="1888"/>
                  </a:cubicBezTo>
                  <a:lnTo>
                    <a:pt x="1720" y="1908"/>
                  </a:lnTo>
                  <a:cubicBezTo>
                    <a:pt x="1741" y="1928"/>
                    <a:pt x="1741" y="1949"/>
                    <a:pt x="1741" y="1949"/>
                  </a:cubicBezTo>
                  <a:lnTo>
                    <a:pt x="1741" y="1969"/>
                  </a:lnTo>
                  <a:cubicBezTo>
                    <a:pt x="1741" y="1989"/>
                    <a:pt x="1761" y="2015"/>
                    <a:pt x="1761" y="2035"/>
                  </a:cubicBezTo>
                  <a:cubicBezTo>
                    <a:pt x="1761" y="2056"/>
                    <a:pt x="1761" y="2056"/>
                    <a:pt x="1781" y="2076"/>
                  </a:cubicBezTo>
                  <a:cubicBezTo>
                    <a:pt x="1781" y="2076"/>
                    <a:pt x="1781" y="2096"/>
                    <a:pt x="1802" y="2096"/>
                  </a:cubicBezTo>
                  <a:lnTo>
                    <a:pt x="1802" y="2117"/>
                  </a:lnTo>
                  <a:lnTo>
                    <a:pt x="1802" y="2142"/>
                  </a:lnTo>
                  <a:cubicBezTo>
                    <a:pt x="1822" y="2142"/>
                    <a:pt x="1822" y="2162"/>
                    <a:pt x="1822" y="2162"/>
                  </a:cubicBezTo>
                  <a:lnTo>
                    <a:pt x="1847" y="2183"/>
                  </a:lnTo>
                  <a:lnTo>
                    <a:pt x="1847" y="2203"/>
                  </a:lnTo>
                  <a:lnTo>
                    <a:pt x="1868" y="2223"/>
                  </a:lnTo>
                  <a:cubicBezTo>
                    <a:pt x="1888" y="2269"/>
                    <a:pt x="1908" y="2269"/>
                    <a:pt x="1908" y="2290"/>
                  </a:cubicBezTo>
                  <a:lnTo>
                    <a:pt x="1908" y="2310"/>
                  </a:lnTo>
                  <a:lnTo>
                    <a:pt x="1929" y="2310"/>
                  </a:lnTo>
                  <a:lnTo>
                    <a:pt x="1929" y="2330"/>
                  </a:lnTo>
                  <a:lnTo>
                    <a:pt x="1949" y="2351"/>
                  </a:lnTo>
                  <a:cubicBezTo>
                    <a:pt x="1975" y="2351"/>
                    <a:pt x="1975" y="2371"/>
                    <a:pt x="1995" y="2396"/>
                  </a:cubicBezTo>
                  <a:cubicBezTo>
                    <a:pt x="1995" y="2417"/>
                    <a:pt x="1995" y="2417"/>
                    <a:pt x="2015" y="2437"/>
                  </a:cubicBezTo>
                  <a:cubicBezTo>
                    <a:pt x="2036" y="2457"/>
                    <a:pt x="2036" y="2478"/>
                    <a:pt x="2036" y="2498"/>
                  </a:cubicBezTo>
                  <a:lnTo>
                    <a:pt x="2056" y="2524"/>
                  </a:lnTo>
                  <a:lnTo>
                    <a:pt x="2056" y="2544"/>
                  </a:lnTo>
                  <a:cubicBezTo>
                    <a:pt x="2076" y="2564"/>
                    <a:pt x="2076" y="2564"/>
                    <a:pt x="2076" y="2585"/>
                  </a:cubicBezTo>
                  <a:lnTo>
                    <a:pt x="2076" y="2625"/>
                  </a:lnTo>
                  <a:cubicBezTo>
                    <a:pt x="2102" y="2671"/>
                    <a:pt x="2102" y="2691"/>
                    <a:pt x="2102" y="2732"/>
                  </a:cubicBezTo>
                  <a:lnTo>
                    <a:pt x="2102" y="2798"/>
                  </a:lnTo>
                  <a:lnTo>
                    <a:pt x="2102" y="2819"/>
                  </a:lnTo>
                  <a:lnTo>
                    <a:pt x="2102" y="2859"/>
                  </a:lnTo>
                  <a:lnTo>
                    <a:pt x="2076" y="2880"/>
                  </a:lnTo>
                  <a:lnTo>
                    <a:pt x="2076" y="2905"/>
                  </a:lnTo>
                  <a:lnTo>
                    <a:pt x="2056" y="2925"/>
                  </a:lnTo>
                  <a:lnTo>
                    <a:pt x="2036" y="2946"/>
                  </a:lnTo>
                  <a:lnTo>
                    <a:pt x="2036" y="2966"/>
                  </a:lnTo>
                  <a:lnTo>
                    <a:pt x="2015" y="2966"/>
                  </a:lnTo>
                  <a:lnTo>
                    <a:pt x="2015" y="2986"/>
                  </a:lnTo>
                  <a:lnTo>
                    <a:pt x="1995" y="2986"/>
                  </a:lnTo>
                  <a:lnTo>
                    <a:pt x="1975" y="3007"/>
                  </a:lnTo>
                  <a:lnTo>
                    <a:pt x="1949" y="3032"/>
                  </a:lnTo>
                  <a:cubicBezTo>
                    <a:pt x="1949" y="3032"/>
                    <a:pt x="1929" y="3032"/>
                    <a:pt x="1929" y="3053"/>
                  </a:cubicBezTo>
                  <a:lnTo>
                    <a:pt x="1908" y="3073"/>
                  </a:lnTo>
                  <a:lnTo>
                    <a:pt x="1908" y="3093"/>
                  </a:lnTo>
                  <a:lnTo>
                    <a:pt x="1908" y="3114"/>
                  </a:lnTo>
                  <a:lnTo>
                    <a:pt x="1929" y="3114"/>
                  </a:lnTo>
                  <a:lnTo>
                    <a:pt x="1949" y="3134"/>
                  </a:lnTo>
                  <a:lnTo>
                    <a:pt x="1975" y="3134"/>
                  </a:lnTo>
                  <a:cubicBezTo>
                    <a:pt x="1975" y="3134"/>
                    <a:pt x="1995" y="3134"/>
                    <a:pt x="1995" y="3159"/>
                  </a:cubicBezTo>
                  <a:lnTo>
                    <a:pt x="2076" y="3159"/>
                  </a:lnTo>
                  <a:cubicBezTo>
                    <a:pt x="2076" y="3159"/>
                    <a:pt x="2102" y="3134"/>
                    <a:pt x="2142" y="3134"/>
                  </a:cubicBezTo>
                  <a:lnTo>
                    <a:pt x="2163" y="3114"/>
                  </a:lnTo>
                  <a:lnTo>
                    <a:pt x="2203" y="3114"/>
                  </a:lnTo>
                  <a:cubicBezTo>
                    <a:pt x="2203" y="3093"/>
                    <a:pt x="2229" y="3093"/>
                    <a:pt x="2249" y="3073"/>
                  </a:cubicBezTo>
                  <a:lnTo>
                    <a:pt x="2270" y="3073"/>
                  </a:lnTo>
                  <a:cubicBezTo>
                    <a:pt x="2270" y="3073"/>
                    <a:pt x="2290" y="3073"/>
                    <a:pt x="2290" y="3053"/>
                  </a:cubicBezTo>
                  <a:lnTo>
                    <a:pt x="2356" y="3053"/>
                  </a:lnTo>
                  <a:cubicBezTo>
                    <a:pt x="2356" y="3032"/>
                    <a:pt x="2376" y="3032"/>
                    <a:pt x="2376" y="3032"/>
                  </a:cubicBezTo>
                  <a:lnTo>
                    <a:pt x="2397" y="3007"/>
                  </a:lnTo>
                  <a:lnTo>
                    <a:pt x="2397" y="2986"/>
                  </a:lnTo>
                  <a:lnTo>
                    <a:pt x="2397" y="2966"/>
                  </a:lnTo>
                  <a:cubicBezTo>
                    <a:pt x="2417" y="2946"/>
                    <a:pt x="2417" y="2905"/>
                    <a:pt x="2417" y="2880"/>
                  </a:cubicBezTo>
                  <a:lnTo>
                    <a:pt x="2417" y="2798"/>
                  </a:lnTo>
                  <a:lnTo>
                    <a:pt x="2417" y="2625"/>
                  </a:lnTo>
                  <a:lnTo>
                    <a:pt x="2417" y="2564"/>
                  </a:lnTo>
                  <a:lnTo>
                    <a:pt x="2417" y="2544"/>
                  </a:lnTo>
                  <a:lnTo>
                    <a:pt x="2417" y="2457"/>
                  </a:lnTo>
                  <a:lnTo>
                    <a:pt x="2417" y="2269"/>
                  </a:lnTo>
                  <a:lnTo>
                    <a:pt x="2417" y="2183"/>
                  </a:lnTo>
                  <a:lnTo>
                    <a:pt x="2417" y="2142"/>
                  </a:lnTo>
                  <a:lnTo>
                    <a:pt x="2417" y="2076"/>
                  </a:lnTo>
                  <a:cubicBezTo>
                    <a:pt x="2417" y="2076"/>
                    <a:pt x="2417" y="2056"/>
                    <a:pt x="2437" y="2035"/>
                  </a:cubicBezTo>
                  <a:lnTo>
                    <a:pt x="2458" y="2015"/>
                  </a:lnTo>
                  <a:lnTo>
                    <a:pt x="2544" y="2015"/>
                  </a:lnTo>
                  <a:cubicBezTo>
                    <a:pt x="2565" y="2015"/>
                    <a:pt x="2585" y="2015"/>
                    <a:pt x="2610" y="2035"/>
                  </a:cubicBezTo>
                  <a:lnTo>
                    <a:pt x="2819" y="2035"/>
                  </a:lnTo>
                  <a:cubicBezTo>
                    <a:pt x="2819" y="2015"/>
                    <a:pt x="2839" y="2015"/>
                    <a:pt x="2865" y="2015"/>
                  </a:cubicBezTo>
                  <a:lnTo>
                    <a:pt x="3094" y="2015"/>
                  </a:lnTo>
                  <a:cubicBezTo>
                    <a:pt x="3119" y="1989"/>
                    <a:pt x="3119" y="1989"/>
                    <a:pt x="3139" y="1989"/>
                  </a:cubicBezTo>
                  <a:lnTo>
                    <a:pt x="3267" y="1989"/>
                  </a:lnTo>
                  <a:lnTo>
                    <a:pt x="3287" y="1969"/>
                  </a:lnTo>
                  <a:lnTo>
                    <a:pt x="3434" y="1969"/>
                  </a:lnTo>
                  <a:cubicBezTo>
                    <a:pt x="3434" y="1949"/>
                    <a:pt x="3434" y="1949"/>
                    <a:pt x="3455" y="1949"/>
                  </a:cubicBezTo>
                  <a:lnTo>
                    <a:pt x="3541" y="1949"/>
                  </a:lnTo>
                  <a:cubicBezTo>
                    <a:pt x="3562" y="1949"/>
                    <a:pt x="3582" y="1928"/>
                    <a:pt x="3602" y="1928"/>
                  </a:cubicBezTo>
                  <a:lnTo>
                    <a:pt x="3648" y="1928"/>
                  </a:lnTo>
                  <a:cubicBezTo>
                    <a:pt x="3668" y="1928"/>
                    <a:pt x="3689" y="1928"/>
                    <a:pt x="3709" y="1908"/>
                  </a:cubicBezTo>
                  <a:lnTo>
                    <a:pt x="3775" y="1908"/>
                  </a:lnTo>
                  <a:cubicBezTo>
                    <a:pt x="3796" y="1908"/>
                    <a:pt x="3816" y="1888"/>
                    <a:pt x="3816" y="1888"/>
                  </a:cubicBezTo>
                  <a:cubicBezTo>
                    <a:pt x="3836" y="1888"/>
                    <a:pt x="3857" y="1862"/>
                    <a:pt x="3882" y="1862"/>
                  </a:cubicBezTo>
                  <a:cubicBezTo>
                    <a:pt x="3902" y="1842"/>
                    <a:pt x="3923" y="1842"/>
                    <a:pt x="3943" y="1842"/>
                  </a:cubicBezTo>
                  <a:lnTo>
                    <a:pt x="3963" y="1822"/>
                  </a:lnTo>
                  <a:lnTo>
                    <a:pt x="3984" y="1822"/>
                  </a:lnTo>
                  <a:lnTo>
                    <a:pt x="4009" y="1801"/>
                  </a:lnTo>
                  <a:cubicBezTo>
                    <a:pt x="4030" y="1801"/>
                    <a:pt x="4050" y="1801"/>
                    <a:pt x="4050" y="1781"/>
                  </a:cubicBezTo>
                  <a:lnTo>
                    <a:pt x="4070" y="1781"/>
                  </a:lnTo>
                  <a:cubicBezTo>
                    <a:pt x="4091" y="1781"/>
                    <a:pt x="4091" y="1761"/>
                    <a:pt x="4111" y="1761"/>
                  </a:cubicBezTo>
                  <a:lnTo>
                    <a:pt x="4136" y="1761"/>
                  </a:lnTo>
                  <a:cubicBezTo>
                    <a:pt x="4136" y="1761"/>
                    <a:pt x="4157" y="1761"/>
                    <a:pt x="4157" y="1735"/>
                  </a:cubicBezTo>
                  <a:lnTo>
                    <a:pt x="4238" y="1735"/>
                  </a:lnTo>
                  <a:lnTo>
                    <a:pt x="4264" y="1715"/>
                  </a:lnTo>
                  <a:lnTo>
                    <a:pt x="4284" y="1715"/>
                  </a:lnTo>
                  <a:lnTo>
                    <a:pt x="4284" y="1735"/>
                  </a:lnTo>
                  <a:lnTo>
                    <a:pt x="4304" y="1735"/>
                  </a:lnTo>
                  <a:lnTo>
                    <a:pt x="4304" y="1761"/>
                  </a:lnTo>
                  <a:lnTo>
                    <a:pt x="4325" y="1761"/>
                  </a:lnTo>
                  <a:lnTo>
                    <a:pt x="4325" y="1781"/>
                  </a:lnTo>
                  <a:cubicBezTo>
                    <a:pt x="4345" y="1801"/>
                    <a:pt x="4345" y="1801"/>
                    <a:pt x="4345" y="1822"/>
                  </a:cubicBezTo>
                  <a:cubicBezTo>
                    <a:pt x="4365" y="1842"/>
                    <a:pt x="4365" y="1862"/>
                    <a:pt x="4365" y="1888"/>
                  </a:cubicBezTo>
                  <a:lnTo>
                    <a:pt x="4391" y="1888"/>
                  </a:lnTo>
                  <a:lnTo>
                    <a:pt x="4391" y="1928"/>
                  </a:lnTo>
                  <a:cubicBezTo>
                    <a:pt x="4411" y="1928"/>
                    <a:pt x="4411" y="1949"/>
                    <a:pt x="4411" y="1969"/>
                  </a:cubicBezTo>
                  <a:cubicBezTo>
                    <a:pt x="4431" y="1969"/>
                    <a:pt x="4431" y="1969"/>
                    <a:pt x="4431" y="1989"/>
                  </a:cubicBezTo>
                  <a:lnTo>
                    <a:pt x="4452" y="2015"/>
                  </a:lnTo>
                  <a:lnTo>
                    <a:pt x="4452" y="2035"/>
                  </a:lnTo>
                  <a:cubicBezTo>
                    <a:pt x="4472" y="2056"/>
                    <a:pt x="4492" y="2076"/>
                    <a:pt x="4492" y="2096"/>
                  </a:cubicBezTo>
                  <a:cubicBezTo>
                    <a:pt x="4518" y="2096"/>
                    <a:pt x="4538" y="2117"/>
                    <a:pt x="4538" y="2142"/>
                  </a:cubicBezTo>
                  <a:lnTo>
                    <a:pt x="4559" y="2162"/>
                  </a:lnTo>
                  <a:cubicBezTo>
                    <a:pt x="4579" y="2183"/>
                    <a:pt x="4579" y="2183"/>
                    <a:pt x="4599" y="2203"/>
                  </a:cubicBezTo>
                  <a:cubicBezTo>
                    <a:pt x="4599" y="2203"/>
                    <a:pt x="4620" y="2203"/>
                    <a:pt x="4620" y="2223"/>
                  </a:cubicBezTo>
                  <a:lnTo>
                    <a:pt x="4645" y="2223"/>
                  </a:lnTo>
                  <a:lnTo>
                    <a:pt x="4645" y="2244"/>
                  </a:lnTo>
                  <a:lnTo>
                    <a:pt x="4706" y="2244"/>
                  </a:lnTo>
                  <a:cubicBezTo>
                    <a:pt x="4706" y="2269"/>
                    <a:pt x="4726" y="2269"/>
                    <a:pt x="4726" y="2269"/>
                  </a:cubicBezTo>
                  <a:lnTo>
                    <a:pt x="4854" y="2269"/>
                  </a:lnTo>
                  <a:cubicBezTo>
                    <a:pt x="4874" y="2269"/>
                    <a:pt x="4899" y="2269"/>
                    <a:pt x="4920" y="2244"/>
                  </a:cubicBezTo>
                  <a:lnTo>
                    <a:pt x="5067" y="2244"/>
                  </a:lnTo>
                  <a:lnTo>
                    <a:pt x="5088" y="2269"/>
                  </a:lnTo>
                  <a:lnTo>
                    <a:pt x="5108" y="2290"/>
                  </a:lnTo>
                  <a:lnTo>
                    <a:pt x="5128" y="2310"/>
                  </a:lnTo>
                  <a:cubicBezTo>
                    <a:pt x="5154" y="2330"/>
                    <a:pt x="5154" y="2351"/>
                    <a:pt x="5174" y="2371"/>
                  </a:cubicBezTo>
                  <a:cubicBezTo>
                    <a:pt x="5174" y="2396"/>
                    <a:pt x="5194" y="2437"/>
                    <a:pt x="5194" y="2457"/>
                  </a:cubicBezTo>
                  <a:lnTo>
                    <a:pt x="5194" y="2478"/>
                  </a:lnTo>
                  <a:lnTo>
                    <a:pt x="5194" y="2498"/>
                  </a:lnTo>
                  <a:lnTo>
                    <a:pt x="5215" y="2524"/>
                  </a:lnTo>
                  <a:lnTo>
                    <a:pt x="5215" y="2544"/>
                  </a:lnTo>
                  <a:lnTo>
                    <a:pt x="5215" y="2564"/>
                  </a:lnTo>
                  <a:lnTo>
                    <a:pt x="5215" y="2605"/>
                  </a:lnTo>
                  <a:cubicBezTo>
                    <a:pt x="5235" y="2605"/>
                    <a:pt x="5235" y="2625"/>
                    <a:pt x="5235" y="2651"/>
                  </a:cubicBezTo>
                  <a:lnTo>
                    <a:pt x="5235" y="2691"/>
                  </a:lnTo>
                  <a:cubicBezTo>
                    <a:pt x="5215" y="2712"/>
                    <a:pt x="5215" y="2712"/>
                    <a:pt x="5215" y="2732"/>
                  </a:cubicBezTo>
                  <a:lnTo>
                    <a:pt x="5215" y="2752"/>
                  </a:lnTo>
                  <a:lnTo>
                    <a:pt x="5194" y="2778"/>
                  </a:lnTo>
                  <a:lnTo>
                    <a:pt x="5194" y="2798"/>
                  </a:lnTo>
                  <a:lnTo>
                    <a:pt x="5174" y="2819"/>
                  </a:lnTo>
                  <a:cubicBezTo>
                    <a:pt x="5174" y="2839"/>
                    <a:pt x="5174" y="2839"/>
                    <a:pt x="5154" y="2859"/>
                  </a:cubicBezTo>
                  <a:lnTo>
                    <a:pt x="5154" y="2880"/>
                  </a:lnTo>
                  <a:lnTo>
                    <a:pt x="5154" y="2905"/>
                  </a:lnTo>
                  <a:lnTo>
                    <a:pt x="5154" y="2925"/>
                  </a:lnTo>
                  <a:lnTo>
                    <a:pt x="5174" y="2925"/>
                  </a:lnTo>
                  <a:lnTo>
                    <a:pt x="5174" y="2946"/>
                  </a:lnTo>
                  <a:lnTo>
                    <a:pt x="5301" y="2946"/>
                  </a:lnTo>
                  <a:lnTo>
                    <a:pt x="5322" y="2925"/>
                  </a:lnTo>
                  <a:lnTo>
                    <a:pt x="5342" y="2925"/>
                  </a:lnTo>
                  <a:cubicBezTo>
                    <a:pt x="5362" y="2925"/>
                    <a:pt x="5383" y="2925"/>
                    <a:pt x="5428" y="2905"/>
                  </a:cubicBezTo>
                  <a:lnTo>
                    <a:pt x="5449" y="2905"/>
                  </a:lnTo>
                  <a:lnTo>
                    <a:pt x="5449" y="2880"/>
                  </a:lnTo>
                  <a:lnTo>
                    <a:pt x="5489" y="2880"/>
                  </a:lnTo>
                  <a:cubicBezTo>
                    <a:pt x="5489" y="2859"/>
                    <a:pt x="5510" y="2859"/>
                    <a:pt x="5510" y="2859"/>
                  </a:cubicBezTo>
                  <a:cubicBezTo>
                    <a:pt x="5510" y="2839"/>
                    <a:pt x="5535" y="2839"/>
                    <a:pt x="5535" y="2819"/>
                  </a:cubicBezTo>
                  <a:cubicBezTo>
                    <a:pt x="5556" y="2819"/>
                    <a:pt x="5556" y="2798"/>
                    <a:pt x="5556" y="2778"/>
                  </a:cubicBezTo>
                  <a:cubicBezTo>
                    <a:pt x="5556" y="2752"/>
                    <a:pt x="5576" y="2752"/>
                    <a:pt x="5576" y="2732"/>
                  </a:cubicBezTo>
                  <a:lnTo>
                    <a:pt x="5576" y="2585"/>
                  </a:lnTo>
                  <a:lnTo>
                    <a:pt x="5576" y="2544"/>
                  </a:lnTo>
                  <a:lnTo>
                    <a:pt x="5576" y="2498"/>
                  </a:lnTo>
                  <a:lnTo>
                    <a:pt x="5576" y="2417"/>
                  </a:lnTo>
                  <a:cubicBezTo>
                    <a:pt x="5556" y="2396"/>
                    <a:pt x="5556" y="2351"/>
                    <a:pt x="5556" y="2330"/>
                  </a:cubicBezTo>
                  <a:lnTo>
                    <a:pt x="5556" y="2310"/>
                  </a:lnTo>
                  <a:lnTo>
                    <a:pt x="5556" y="2290"/>
                  </a:lnTo>
                  <a:lnTo>
                    <a:pt x="5556" y="2244"/>
                  </a:lnTo>
                  <a:lnTo>
                    <a:pt x="5556" y="2223"/>
                  </a:lnTo>
                  <a:lnTo>
                    <a:pt x="5556" y="2203"/>
                  </a:lnTo>
                  <a:lnTo>
                    <a:pt x="5556" y="2183"/>
                  </a:lnTo>
                  <a:lnTo>
                    <a:pt x="5535" y="2183"/>
                  </a:lnTo>
                  <a:lnTo>
                    <a:pt x="5535" y="2162"/>
                  </a:lnTo>
                  <a:lnTo>
                    <a:pt x="5535" y="2142"/>
                  </a:lnTo>
                  <a:cubicBezTo>
                    <a:pt x="5535" y="2117"/>
                    <a:pt x="5535" y="2117"/>
                    <a:pt x="5510" y="2096"/>
                  </a:cubicBezTo>
                  <a:cubicBezTo>
                    <a:pt x="5510" y="2096"/>
                    <a:pt x="5510" y="2076"/>
                    <a:pt x="5489" y="2056"/>
                  </a:cubicBezTo>
                  <a:lnTo>
                    <a:pt x="5489" y="2035"/>
                  </a:lnTo>
                  <a:lnTo>
                    <a:pt x="5469" y="2035"/>
                  </a:lnTo>
                  <a:cubicBezTo>
                    <a:pt x="5469" y="2015"/>
                    <a:pt x="5449" y="1989"/>
                    <a:pt x="5428" y="1969"/>
                  </a:cubicBezTo>
                  <a:cubicBezTo>
                    <a:pt x="5428" y="1949"/>
                    <a:pt x="5408" y="1949"/>
                    <a:pt x="5408" y="1928"/>
                  </a:cubicBezTo>
                  <a:lnTo>
                    <a:pt x="5383" y="1928"/>
                  </a:lnTo>
                  <a:lnTo>
                    <a:pt x="5362" y="1908"/>
                  </a:lnTo>
                  <a:lnTo>
                    <a:pt x="5342" y="1888"/>
                  </a:lnTo>
                  <a:lnTo>
                    <a:pt x="5342" y="1862"/>
                  </a:lnTo>
                  <a:lnTo>
                    <a:pt x="5322" y="1862"/>
                  </a:lnTo>
                  <a:lnTo>
                    <a:pt x="5322" y="1842"/>
                  </a:lnTo>
                  <a:lnTo>
                    <a:pt x="5301" y="1842"/>
                  </a:lnTo>
                  <a:lnTo>
                    <a:pt x="5301" y="1822"/>
                  </a:lnTo>
                  <a:lnTo>
                    <a:pt x="5281" y="1801"/>
                  </a:lnTo>
                  <a:lnTo>
                    <a:pt x="5281" y="1781"/>
                  </a:lnTo>
                  <a:lnTo>
                    <a:pt x="5281" y="1761"/>
                  </a:lnTo>
                  <a:cubicBezTo>
                    <a:pt x="5255" y="1761"/>
                    <a:pt x="5255" y="1735"/>
                    <a:pt x="5255" y="1715"/>
                  </a:cubicBezTo>
                  <a:lnTo>
                    <a:pt x="5235" y="1694"/>
                  </a:lnTo>
                  <a:lnTo>
                    <a:pt x="5235" y="1674"/>
                  </a:lnTo>
                  <a:lnTo>
                    <a:pt x="5235" y="1654"/>
                  </a:lnTo>
                  <a:lnTo>
                    <a:pt x="5215" y="1633"/>
                  </a:lnTo>
                  <a:lnTo>
                    <a:pt x="5215" y="1608"/>
                  </a:lnTo>
                  <a:lnTo>
                    <a:pt x="5215" y="1588"/>
                  </a:lnTo>
                  <a:lnTo>
                    <a:pt x="5215" y="1567"/>
                  </a:lnTo>
                  <a:lnTo>
                    <a:pt x="5215" y="1547"/>
                  </a:lnTo>
                  <a:cubicBezTo>
                    <a:pt x="5194" y="1547"/>
                    <a:pt x="5194" y="1527"/>
                    <a:pt x="5194" y="1506"/>
                  </a:cubicBezTo>
                  <a:lnTo>
                    <a:pt x="5194" y="1481"/>
                  </a:lnTo>
                  <a:lnTo>
                    <a:pt x="5194" y="1460"/>
                  </a:lnTo>
                  <a:lnTo>
                    <a:pt x="5194" y="1440"/>
                  </a:lnTo>
                  <a:lnTo>
                    <a:pt x="5194" y="1420"/>
                  </a:lnTo>
                  <a:lnTo>
                    <a:pt x="5174" y="1420"/>
                  </a:lnTo>
                  <a:lnTo>
                    <a:pt x="5174" y="1399"/>
                  </a:lnTo>
                  <a:lnTo>
                    <a:pt x="5174" y="1379"/>
                  </a:lnTo>
                  <a:lnTo>
                    <a:pt x="5174" y="1354"/>
                  </a:lnTo>
                  <a:lnTo>
                    <a:pt x="5174" y="1313"/>
                  </a:lnTo>
                  <a:lnTo>
                    <a:pt x="5154" y="1293"/>
                  </a:lnTo>
                  <a:lnTo>
                    <a:pt x="5154" y="1252"/>
                  </a:lnTo>
                  <a:lnTo>
                    <a:pt x="5154" y="1226"/>
                  </a:lnTo>
                  <a:lnTo>
                    <a:pt x="5154" y="1206"/>
                  </a:lnTo>
                  <a:lnTo>
                    <a:pt x="5154" y="1186"/>
                  </a:lnTo>
                  <a:cubicBezTo>
                    <a:pt x="5154" y="1186"/>
                    <a:pt x="5154" y="1165"/>
                    <a:pt x="5128" y="1165"/>
                  </a:cubicBezTo>
                  <a:lnTo>
                    <a:pt x="5128" y="1125"/>
                  </a:lnTo>
                  <a:lnTo>
                    <a:pt x="5128" y="1099"/>
                  </a:lnTo>
                  <a:cubicBezTo>
                    <a:pt x="5128" y="1059"/>
                    <a:pt x="5128" y="1018"/>
                    <a:pt x="5108" y="952"/>
                  </a:cubicBezTo>
                  <a:lnTo>
                    <a:pt x="5108" y="931"/>
                  </a:lnTo>
                  <a:cubicBezTo>
                    <a:pt x="5108" y="911"/>
                    <a:pt x="5108" y="891"/>
                    <a:pt x="5088" y="891"/>
                  </a:cubicBezTo>
                  <a:lnTo>
                    <a:pt x="5088" y="845"/>
                  </a:lnTo>
                  <a:cubicBezTo>
                    <a:pt x="5108" y="870"/>
                    <a:pt x="5154" y="870"/>
                    <a:pt x="5174" y="891"/>
                  </a:cubicBezTo>
                  <a:lnTo>
                    <a:pt x="5194" y="891"/>
                  </a:lnTo>
                  <a:lnTo>
                    <a:pt x="5215" y="911"/>
                  </a:lnTo>
                  <a:lnTo>
                    <a:pt x="5255" y="911"/>
                  </a:lnTo>
                  <a:cubicBezTo>
                    <a:pt x="5301" y="931"/>
                    <a:pt x="5322" y="952"/>
                    <a:pt x="5362" y="952"/>
                  </a:cubicBezTo>
                  <a:cubicBezTo>
                    <a:pt x="5408" y="972"/>
                    <a:pt x="5428" y="972"/>
                    <a:pt x="5449" y="998"/>
                  </a:cubicBezTo>
                  <a:lnTo>
                    <a:pt x="5489" y="998"/>
                  </a:lnTo>
                  <a:cubicBezTo>
                    <a:pt x="5510" y="1018"/>
                    <a:pt x="5535" y="1018"/>
                    <a:pt x="5535" y="1018"/>
                  </a:cubicBezTo>
                  <a:lnTo>
                    <a:pt x="5596" y="1018"/>
                  </a:lnTo>
                  <a:lnTo>
                    <a:pt x="5617" y="1038"/>
                  </a:lnTo>
                  <a:lnTo>
                    <a:pt x="5917" y="1038"/>
                  </a:lnTo>
                  <a:cubicBezTo>
                    <a:pt x="5937" y="1038"/>
                    <a:pt x="5957" y="1018"/>
                    <a:pt x="5978" y="1018"/>
                  </a:cubicBezTo>
                  <a:lnTo>
                    <a:pt x="6018" y="1018"/>
                  </a:lnTo>
                  <a:cubicBezTo>
                    <a:pt x="6044" y="1018"/>
                    <a:pt x="6064" y="1018"/>
                    <a:pt x="6085" y="998"/>
                  </a:cubicBezTo>
                  <a:cubicBezTo>
                    <a:pt x="6125" y="998"/>
                    <a:pt x="6146" y="998"/>
                    <a:pt x="6191" y="972"/>
                  </a:cubicBezTo>
                  <a:lnTo>
                    <a:pt x="6252" y="972"/>
                  </a:lnTo>
                  <a:cubicBezTo>
                    <a:pt x="6252" y="972"/>
                    <a:pt x="6273" y="972"/>
                    <a:pt x="6273" y="952"/>
                  </a:cubicBezTo>
                  <a:lnTo>
                    <a:pt x="6339" y="952"/>
                  </a:lnTo>
                  <a:lnTo>
                    <a:pt x="6339" y="931"/>
                  </a:lnTo>
                  <a:lnTo>
                    <a:pt x="6400" y="931"/>
                  </a:lnTo>
                  <a:cubicBezTo>
                    <a:pt x="6425" y="911"/>
                    <a:pt x="6446" y="911"/>
                    <a:pt x="6486" y="891"/>
                  </a:cubicBezTo>
                  <a:cubicBezTo>
                    <a:pt x="6507" y="870"/>
                    <a:pt x="6527" y="870"/>
                    <a:pt x="6573" y="845"/>
                  </a:cubicBezTo>
                  <a:lnTo>
                    <a:pt x="6593" y="845"/>
                  </a:lnTo>
                  <a:lnTo>
                    <a:pt x="6614" y="825"/>
                  </a:lnTo>
                  <a:lnTo>
                    <a:pt x="6634" y="804"/>
                  </a:lnTo>
                  <a:lnTo>
                    <a:pt x="6654" y="804"/>
                  </a:lnTo>
                  <a:cubicBezTo>
                    <a:pt x="6680" y="784"/>
                    <a:pt x="6680" y="784"/>
                    <a:pt x="6700" y="764"/>
                  </a:cubicBezTo>
                  <a:lnTo>
                    <a:pt x="6720" y="764"/>
                  </a:lnTo>
                  <a:lnTo>
                    <a:pt x="6720" y="743"/>
                  </a:lnTo>
                  <a:lnTo>
                    <a:pt x="6741" y="743"/>
                  </a:lnTo>
                  <a:cubicBezTo>
                    <a:pt x="6761" y="718"/>
                    <a:pt x="6761" y="718"/>
                    <a:pt x="6781" y="697"/>
                  </a:cubicBezTo>
                  <a:lnTo>
                    <a:pt x="6807" y="677"/>
                  </a:lnTo>
                  <a:cubicBezTo>
                    <a:pt x="6827" y="657"/>
                    <a:pt x="6827" y="657"/>
                    <a:pt x="6848" y="636"/>
                  </a:cubicBezTo>
                  <a:cubicBezTo>
                    <a:pt x="6848" y="616"/>
                    <a:pt x="6868" y="616"/>
                    <a:pt x="6868" y="591"/>
                  </a:cubicBezTo>
                  <a:cubicBezTo>
                    <a:pt x="6888" y="591"/>
                    <a:pt x="6888" y="570"/>
                    <a:pt x="6888" y="550"/>
                  </a:cubicBezTo>
                  <a:cubicBezTo>
                    <a:pt x="6909" y="550"/>
                    <a:pt x="6909" y="530"/>
                    <a:pt x="6909" y="509"/>
                  </a:cubicBezTo>
                  <a:cubicBezTo>
                    <a:pt x="6934" y="489"/>
                    <a:pt x="6934" y="463"/>
                    <a:pt x="6934" y="443"/>
                  </a:cubicBezTo>
                  <a:lnTo>
                    <a:pt x="6934" y="402"/>
                  </a:lnTo>
                  <a:cubicBezTo>
                    <a:pt x="6934" y="382"/>
                    <a:pt x="6909" y="382"/>
                    <a:pt x="6888" y="362"/>
                  </a:cubicBezTo>
                  <a:cubicBezTo>
                    <a:pt x="6888" y="336"/>
                    <a:pt x="6848" y="316"/>
                    <a:pt x="6827" y="316"/>
                  </a:cubicBezTo>
                  <a:lnTo>
                    <a:pt x="6781" y="316"/>
                  </a:lnTo>
                  <a:cubicBezTo>
                    <a:pt x="6761" y="316"/>
                    <a:pt x="6761" y="296"/>
                    <a:pt x="6741" y="296"/>
                  </a:cubicBezTo>
                  <a:lnTo>
                    <a:pt x="6720" y="316"/>
                  </a:lnTo>
                  <a:lnTo>
                    <a:pt x="6654" y="316"/>
                  </a:lnTo>
                  <a:cubicBezTo>
                    <a:pt x="6654" y="336"/>
                    <a:pt x="6634" y="336"/>
                    <a:pt x="6634" y="336"/>
                  </a:cubicBezTo>
                  <a:cubicBezTo>
                    <a:pt x="6634" y="336"/>
                    <a:pt x="6614" y="362"/>
                    <a:pt x="6593" y="362"/>
                  </a:cubicBezTo>
                  <a:cubicBezTo>
                    <a:pt x="6593" y="382"/>
                    <a:pt x="6573" y="402"/>
                    <a:pt x="6553" y="423"/>
                  </a:cubicBezTo>
                  <a:lnTo>
                    <a:pt x="6553" y="443"/>
                  </a:lnTo>
                  <a:cubicBezTo>
                    <a:pt x="6527" y="443"/>
                    <a:pt x="6527" y="463"/>
                    <a:pt x="6507" y="463"/>
                  </a:cubicBezTo>
                  <a:lnTo>
                    <a:pt x="6507" y="489"/>
                  </a:lnTo>
                  <a:cubicBezTo>
                    <a:pt x="6486" y="489"/>
                    <a:pt x="6486" y="489"/>
                    <a:pt x="6466" y="509"/>
                  </a:cubicBezTo>
                  <a:cubicBezTo>
                    <a:pt x="6466" y="509"/>
                    <a:pt x="6446" y="530"/>
                    <a:pt x="6425" y="530"/>
                  </a:cubicBezTo>
                  <a:cubicBezTo>
                    <a:pt x="6425" y="550"/>
                    <a:pt x="6400" y="550"/>
                    <a:pt x="6400" y="570"/>
                  </a:cubicBezTo>
                  <a:cubicBezTo>
                    <a:pt x="6380" y="570"/>
                    <a:pt x="6380" y="591"/>
                    <a:pt x="6359" y="591"/>
                  </a:cubicBezTo>
                  <a:lnTo>
                    <a:pt x="6339" y="616"/>
                  </a:lnTo>
                  <a:lnTo>
                    <a:pt x="6339" y="636"/>
                  </a:lnTo>
                  <a:lnTo>
                    <a:pt x="6319" y="636"/>
                  </a:lnTo>
                  <a:cubicBezTo>
                    <a:pt x="6298" y="657"/>
                    <a:pt x="6298" y="657"/>
                    <a:pt x="6273" y="657"/>
                  </a:cubicBezTo>
                  <a:cubicBezTo>
                    <a:pt x="6273" y="677"/>
                    <a:pt x="6252" y="677"/>
                    <a:pt x="6232" y="677"/>
                  </a:cubicBezTo>
                  <a:lnTo>
                    <a:pt x="6212" y="697"/>
                  </a:lnTo>
                  <a:lnTo>
                    <a:pt x="6191" y="697"/>
                  </a:lnTo>
                  <a:cubicBezTo>
                    <a:pt x="6171" y="718"/>
                    <a:pt x="6146" y="718"/>
                    <a:pt x="6105" y="718"/>
                  </a:cubicBezTo>
                  <a:cubicBezTo>
                    <a:pt x="6085" y="743"/>
                    <a:pt x="6064" y="743"/>
                    <a:pt x="6044" y="743"/>
                  </a:cubicBezTo>
                  <a:lnTo>
                    <a:pt x="5683" y="743"/>
                  </a:lnTo>
                  <a:cubicBezTo>
                    <a:pt x="5662" y="718"/>
                    <a:pt x="5637" y="718"/>
                    <a:pt x="5637" y="718"/>
                  </a:cubicBezTo>
                  <a:lnTo>
                    <a:pt x="5596" y="718"/>
                  </a:lnTo>
                  <a:lnTo>
                    <a:pt x="5596" y="697"/>
                  </a:lnTo>
                  <a:lnTo>
                    <a:pt x="5535" y="697"/>
                  </a:lnTo>
                  <a:cubicBezTo>
                    <a:pt x="5510" y="677"/>
                    <a:pt x="5489" y="677"/>
                    <a:pt x="5469" y="677"/>
                  </a:cubicBezTo>
                  <a:lnTo>
                    <a:pt x="5449" y="657"/>
                  </a:lnTo>
                  <a:cubicBezTo>
                    <a:pt x="5408" y="657"/>
                    <a:pt x="5383" y="636"/>
                    <a:pt x="5362" y="636"/>
                  </a:cubicBezTo>
                  <a:lnTo>
                    <a:pt x="5362" y="616"/>
                  </a:lnTo>
                  <a:lnTo>
                    <a:pt x="5342" y="616"/>
                  </a:lnTo>
                  <a:cubicBezTo>
                    <a:pt x="5322" y="616"/>
                    <a:pt x="5281" y="591"/>
                    <a:pt x="5255" y="570"/>
                  </a:cubicBezTo>
                  <a:cubicBezTo>
                    <a:pt x="5235" y="570"/>
                    <a:pt x="5215" y="550"/>
                    <a:pt x="5174" y="530"/>
                  </a:cubicBezTo>
                  <a:cubicBezTo>
                    <a:pt x="5174" y="530"/>
                    <a:pt x="5154" y="530"/>
                    <a:pt x="5154" y="509"/>
                  </a:cubicBezTo>
                  <a:cubicBezTo>
                    <a:pt x="5128" y="509"/>
                    <a:pt x="5108" y="489"/>
                    <a:pt x="5108" y="489"/>
                  </a:cubicBezTo>
                  <a:cubicBezTo>
                    <a:pt x="5067" y="463"/>
                    <a:pt x="5047" y="443"/>
                    <a:pt x="5027" y="443"/>
                  </a:cubicBezTo>
                  <a:cubicBezTo>
                    <a:pt x="4981" y="423"/>
                    <a:pt x="4960" y="402"/>
                    <a:pt x="4940" y="402"/>
                  </a:cubicBezTo>
                  <a:lnTo>
                    <a:pt x="4920" y="382"/>
                  </a:lnTo>
                  <a:lnTo>
                    <a:pt x="4899" y="382"/>
                  </a:lnTo>
                  <a:cubicBezTo>
                    <a:pt x="4874" y="362"/>
                    <a:pt x="4874" y="362"/>
                    <a:pt x="4874" y="336"/>
                  </a:cubicBezTo>
                  <a:cubicBezTo>
                    <a:pt x="4874" y="336"/>
                    <a:pt x="4854" y="336"/>
                    <a:pt x="4854" y="316"/>
                  </a:cubicBezTo>
                  <a:cubicBezTo>
                    <a:pt x="4833" y="296"/>
                    <a:pt x="4813" y="296"/>
                    <a:pt x="4813" y="275"/>
                  </a:cubicBezTo>
                  <a:lnTo>
                    <a:pt x="4793" y="255"/>
                  </a:lnTo>
                  <a:lnTo>
                    <a:pt x="4772" y="235"/>
                  </a:lnTo>
                  <a:cubicBezTo>
                    <a:pt x="4772" y="235"/>
                    <a:pt x="4747" y="235"/>
                    <a:pt x="4747" y="209"/>
                  </a:cubicBezTo>
                  <a:cubicBezTo>
                    <a:pt x="4726" y="209"/>
                    <a:pt x="4706" y="189"/>
                    <a:pt x="4686" y="168"/>
                  </a:cubicBezTo>
                  <a:cubicBezTo>
                    <a:pt x="4665" y="148"/>
                    <a:pt x="4645" y="148"/>
                    <a:pt x="4620" y="128"/>
                  </a:cubicBezTo>
                  <a:cubicBezTo>
                    <a:pt x="4599" y="107"/>
                    <a:pt x="4579" y="107"/>
                    <a:pt x="4559" y="82"/>
                  </a:cubicBezTo>
                  <a:cubicBezTo>
                    <a:pt x="4538" y="82"/>
                    <a:pt x="4518" y="62"/>
                    <a:pt x="4492" y="62"/>
                  </a:cubicBezTo>
                  <a:cubicBezTo>
                    <a:pt x="4472" y="41"/>
                    <a:pt x="4452" y="41"/>
                    <a:pt x="4411" y="41"/>
                  </a:cubicBezTo>
                  <a:cubicBezTo>
                    <a:pt x="4411" y="21"/>
                    <a:pt x="4391" y="21"/>
                    <a:pt x="4391" y="21"/>
                  </a:cubicBezTo>
                  <a:lnTo>
                    <a:pt x="4325" y="21"/>
                  </a:lnTo>
                  <a:cubicBezTo>
                    <a:pt x="4304" y="1"/>
                    <a:pt x="4284" y="1"/>
                    <a:pt x="4238" y="1"/>
                  </a:cubicBezTo>
                  <a:lnTo>
                    <a:pt x="3180" y="1"/>
                  </a:lnTo>
                  <a:cubicBezTo>
                    <a:pt x="3180" y="1"/>
                    <a:pt x="3160" y="1"/>
                    <a:pt x="3139" y="21"/>
                  </a:cubicBezTo>
                  <a:lnTo>
                    <a:pt x="2865" y="21"/>
                  </a:lnTo>
                  <a:cubicBezTo>
                    <a:pt x="2799" y="41"/>
                    <a:pt x="2738" y="41"/>
                    <a:pt x="2692" y="41"/>
                  </a:cubicBezTo>
                  <a:cubicBezTo>
                    <a:pt x="2631" y="62"/>
                    <a:pt x="2565" y="62"/>
                    <a:pt x="2504" y="62"/>
                  </a:cubicBezTo>
                  <a:lnTo>
                    <a:pt x="2331" y="62"/>
                  </a:lnTo>
                  <a:cubicBezTo>
                    <a:pt x="2310" y="41"/>
                    <a:pt x="2290" y="41"/>
                    <a:pt x="2270" y="41"/>
                  </a:cubicBezTo>
                  <a:lnTo>
                    <a:pt x="2183" y="41"/>
                  </a:lnTo>
                  <a:cubicBezTo>
                    <a:pt x="2163" y="41"/>
                    <a:pt x="2142" y="21"/>
                    <a:pt x="2122" y="21"/>
                  </a:cubicBezTo>
                  <a:lnTo>
                    <a:pt x="2036" y="21"/>
                  </a:lnTo>
                  <a:cubicBezTo>
                    <a:pt x="2015" y="21"/>
                    <a:pt x="1995" y="21"/>
                    <a:pt x="197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0"/>
            <p:cNvSpPr/>
            <p:nvPr/>
          </p:nvSpPr>
          <p:spPr>
            <a:xfrm>
              <a:off x="3805127" y="2609377"/>
              <a:ext cx="9458" cy="13966"/>
            </a:xfrm>
            <a:custGeom>
              <a:rect b="b" l="l" r="r" t="t"/>
              <a:pathLst>
                <a:path extrusionOk="0" h="189" w="128">
                  <a:moveTo>
                    <a:pt x="47" y="0"/>
                  </a:moveTo>
                  <a:lnTo>
                    <a:pt x="26" y="21"/>
                  </a:lnTo>
                  <a:lnTo>
                    <a:pt x="1" y="41"/>
                  </a:lnTo>
                  <a:lnTo>
                    <a:pt x="1" y="61"/>
                  </a:lnTo>
                  <a:lnTo>
                    <a:pt x="1" y="107"/>
                  </a:lnTo>
                  <a:lnTo>
                    <a:pt x="1" y="128"/>
                  </a:lnTo>
                  <a:lnTo>
                    <a:pt x="1" y="148"/>
                  </a:lnTo>
                  <a:lnTo>
                    <a:pt x="26" y="168"/>
                  </a:lnTo>
                  <a:lnTo>
                    <a:pt x="47" y="189"/>
                  </a:lnTo>
                  <a:lnTo>
                    <a:pt x="128" y="189"/>
                  </a:lnTo>
                  <a:lnTo>
                    <a:pt x="128" y="148"/>
                  </a:lnTo>
                  <a:lnTo>
                    <a:pt x="128" y="107"/>
                  </a:lnTo>
                  <a:lnTo>
                    <a:pt x="128" y="87"/>
                  </a:lnTo>
                  <a:lnTo>
                    <a:pt x="108" y="61"/>
                  </a:lnTo>
                  <a:lnTo>
                    <a:pt x="108" y="41"/>
                  </a:lnTo>
                  <a:cubicBezTo>
                    <a:pt x="108" y="21"/>
                    <a:pt x="87" y="21"/>
                    <a:pt x="87" y="21"/>
                  </a:cubicBezTo>
                  <a:lnTo>
                    <a:pt x="8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0"/>
            <p:cNvSpPr/>
            <p:nvPr/>
          </p:nvSpPr>
          <p:spPr>
            <a:xfrm>
              <a:off x="3855521" y="2589057"/>
              <a:ext cx="15444" cy="7980"/>
            </a:xfrm>
            <a:custGeom>
              <a:rect b="b" l="l" r="r" t="t"/>
              <a:pathLst>
                <a:path extrusionOk="0" h="108" w="209">
                  <a:moveTo>
                    <a:pt x="0" y="1"/>
                  </a:moveTo>
                  <a:cubicBezTo>
                    <a:pt x="41" y="41"/>
                    <a:pt x="107" y="62"/>
                    <a:pt x="148" y="82"/>
                  </a:cubicBezTo>
                  <a:cubicBezTo>
                    <a:pt x="168" y="82"/>
                    <a:pt x="168" y="82"/>
                    <a:pt x="189" y="108"/>
                  </a:cubicBezTo>
                  <a:lnTo>
                    <a:pt x="209" y="108"/>
                  </a:lnTo>
                  <a:cubicBezTo>
                    <a:pt x="168" y="41"/>
                    <a:pt x="82" y="1"/>
                    <a:pt x="0"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0"/>
            <p:cNvSpPr/>
            <p:nvPr/>
          </p:nvSpPr>
          <p:spPr>
            <a:xfrm>
              <a:off x="3855521" y="2602949"/>
              <a:ext cx="10936" cy="3473"/>
            </a:xfrm>
            <a:custGeom>
              <a:rect b="b" l="l" r="r" t="t"/>
              <a:pathLst>
                <a:path extrusionOk="0" h="47" w="148">
                  <a:moveTo>
                    <a:pt x="0" y="1"/>
                  </a:moveTo>
                  <a:cubicBezTo>
                    <a:pt x="41" y="21"/>
                    <a:pt x="82" y="47"/>
                    <a:pt x="148" y="47"/>
                  </a:cubicBezTo>
                  <a:cubicBezTo>
                    <a:pt x="107" y="21"/>
                    <a:pt x="61" y="1"/>
                    <a:pt x="0"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0"/>
            <p:cNvSpPr/>
            <p:nvPr/>
          </p:nvSpPr>
          <p:spPr>
            <a:xfrm>
              <a:off x="3799141" y="2542062"/>
              <a:ext cx="9458" cy="23424"/>
            </a:xfrm>
            <a:custGeom>
              <a:rect b="b" l="l" r="r" t="t"/>
              <a:pathLst>
                <a:path extrusionOk="0" h="317" w="128">
                  <a:moveTo>
                    <a:pt x="0" y="1"/>
                  </a:moveTo>
                  <a:lnTo>
                    <a:pt x="0" y="21"/>
                  </a:lnTo>
                  <a:cubicBezTo>
                    <a:pt x="0" y="42"/>
                    <a:pt x="0" y="82"/>
                    <a:pt x="21" y="108"/>
                  </a:cubicBezTo>
                  <a:cubicBezTo>
                    <a:pt x="41" y="189"/>
                    <a:pt x="82" y="255"/>
                    <a:pt x="128" y="316"/>
                  </a:cubicBezTo>
                  <a:cubicBezTo>
                    <a:pt x="107" y="255"/>
                    <a:pt x="82" y="189"/>
                    <a:pt x="61" y="128"/>
                  </a:cubicBezTo>
                  <a:cubicBezTo>
                    <a:pt x="41" y="82"/>
                    <a:pt x="21" y="42"/>
                    <a:pt x="0"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0"/>
            <p:cNvSpPr/>
            <p:nvPr/>
          </p:nvSpPr>
          <p:spPr>
            <a:xfrm>
              <a:off x="3800619" y="2542062"/>
              <a:ext cx="20394" cy="14040"/>
            </a:xfrm>
            <a:custGeom>
              <a:rect b="b" l="l" r="r" t="t"/>
              <a:pathLst>
                <a:path extrusionOk="0" h="190" w="276">
                  <a:moveTo>
                    <a:pt x="1" y="1"/>
                  </a:moveTo>
                  <a:cubicBezTo>
                    <a:pt x="21" y="21"/>
                    <a:pt x="41" y="42"/>
                    <a:pt x="62" y="62"/>
                  </a:cubicBezTo>
                  <a:cubicBezTo>
                    <a:pt x="128" y="108"/>
                    <a:pt x="214" y="148"/>
                    <a:pt x="275" y="189"/>
                  </a:cubicBezTo>
                  <a:cubicBezTo>
                    <a:pt x="214" y="108"/>
                    <a:pt x="108" y="42"/>
                    <a:pt x="1"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0"/>
            <p:cNvSpPr/>
            <p:nvPr/>
          </p:nvSpPr>
          <p:spPr>
            <a:xfrm>
              <a:off x="3846137" y="2566889"/>
              <a:ext cx="20320" cy="4951"/>
            </a:xfrm>
            <a:custGeom>
              <a:rect b="b" l="l" r="r" t="t"/>
              <a:pathLst>
                <a:path extrusionOk="0" h="67" w="275">
                  <a:moveTo>
                    <a:pt x="168" y="1"/>
                  </a:moveTo>
                  <a:cubicBezTo>
                    <a:pt x="127" y="1"/>
                    <a:pt x="61" y="26"/>
                    <a:pt x="0" y="67"/>
                  </a:cubicBezTo>
                  <a:cubicBezTo>
                    <a:pt x="61" y="67"/>
                    <a:pt x="127" y="67"/>
                    <a:pt x="168" y="46"/>
                  </a:cubicBezTo>
                  <a:lnTo>
                    <a:pt x="275" y="46"/>
                  </a:lnTo>
                  <a:lnTo>
                    <a:pt x="275" y="26"/>
                  </a:lnTo>
                  <a:cubicBezTo>
                    <a:pt x="255" y="26"/>
                    <a:pt x="209" y="1"/>
                    <a:pt x="168"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0"/>
            <p:cNvSpPr/>
            <p:nvPr/>
          </p:nvSpPr>
          <p:spPr>
            <a:xfrm>
              <a:off x="3855521" y="2574796"/>
              <a:ext cx="10936" cy="739"/>
            </a:xfrm>
            <a:custGeom>
              <a:rect b="b" l="l" r="r" t="t"/>
              <a:pathLst>
                <a:path extrusionOk="0" h="10" w="148">
                  <a:moveTo>
                    <a:pt x="0" y="0"/>
                  </a:moveTo>
                  <a:cubicBezTo>
                    <a:pt x="14" y="7"/>
                    <a:pt x="28" y="9"/>
                    <a:pt x="42" y="9"/>
                  </a:cubicBezTo>
                  <a:cubicBezTo>
                    <a:pt x="71" y="9"/>
                    <a:pt x="104" y="0"/>
                    <a:pt x="148"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0"/>
            <p:cNvSpPr/>
            <p:nvPr/>
          </p:nvSpPr>
          <p:spPr>
            <a:xfrm>
              <a:off x="3836753" y="2554476"/>
              <a:ext cx="20320" cy="6503"/>
            </a:xfrm>
            <a:custGeom>
              <a:rect b="b" l="l" r="r" t="t"/>
              <a:pathLst>
                <a:path extrusionOk="0" h="88" w="275">
                  <a:moveTo>
                    <a:pt x="188" y="1"/>
                  </a:moveTo>
                  <a:cubicBezTo>
                    <a:pt x="168" y="1"/>
                    <a:pt x="148" y="1"/>
                    <a:pt x="127" y="21"/>
                  </a:cubicBezTo>
                  <a:cubicBezTo>
                    <a:pt x="61" y="21"/>
                    <a:pt x="41" y="41"/>
                    <a:pt x="0" y="87"/>
                  </a:cubicBezTo>
                  <a:cubicBezTo>
                    <a:pt x="61" y="67"/>
                    <a:pt x="148" y="41"/>
                    <a:pt x="234" y="21"/>
                  </a:cubicBezTo>
                  <a:lnTo>
                    <a:pt x="275" y="21"/>
                  </a:lnTo>
                  <a:cubicBezTo>
                    <a:pt x="254" y="1"/>
                    <a:pt x="234" y="1"/>
                    <a:pt x="188"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0"/>
            <p:cNvSpPr/>
            <p:nvPr/>
          </p:nvSpPr>
          <p:spPr>
            <a:xfrm>
              <a:off x="3911901" y="2484204"/>
              <a:ext cx="54976" cy="79730"/>
            </a:xfrm>
            <a:custGeom>
              <a:rect b="b" l="l" r="r" t="t"/>
              <a:pathLst>
                <a:path extrusionOk="0" h="1079" w="744">
                  <a:moveTo>
                    <a:pt x="0" y="1"/>
                  </a:moveTo>
                  <a:cubicBezTo>
                    <a:pt x="0" y="21"/>
                    <a:pt x="21" y="41"/>
                    <a:pt x="41" y="62"/>
                  </a:cubicBezTo>
                  <a:cubicBezTo>
                    <a:pt x="82" y="102"/>
                    <a:pt x="128" y="168"/>
                    <a:pt x="148" y="229"/>
                  </a:cubicBezTo>
                  <a:cubicBezTo>
                    <a:pt x="189" y="296"/>
                    <a:pt x="209" y="382"/>
                    <a:pt x="234" y="443"/>
                  </a:cubicBezTo>
                  <a:cubicBezTo>
                    <a:pt x="255" y="530"/>
                    <a:pt x="295" y="611"/>
                    <a:pt x="336" y="697"/>
                  </a:cubicBezTo>
                  <a:cubicBezTo>
                    <a:pt x="362" y="764"/>
                    <a:pt x="402" y="845"/>
                    <a:pt x="463" y="911"/>
                  </a:cubicBezTo>
                  <a:cubicBezTo>
                    <a:pt x="489" y="952"/>
                    <a:pt x="529" y="992"/>
                    <a:pt x="590" y="1018"/>
                  </a:cubicBezTo>
                  <a:cubicBezTo>
                    <a:pt x="636" y="1038"/>
                    <a:pt x="677" y="1059"/>
                    <a:pt x="743" y="1079"/>
                  </a:cubicBezTo>
                  <a:cubicBezTo>
                    <a:pt x="697" y="1059"/>
                    <a:pt x="657" y="1018"/>
                    <a:pt x="616" y="972"/>
                  </a:cubicBezTo>
                  <a:cubicBezTo>
                    <a:pt x="570" y="931"/>
                    <a:pt x="550" y="865"/>
                    <a:pt x="509" y="825"/>
                  </a:cubicBezTo>
                  <a:cubicBezTo>
                    <a:pt x="509" y="804"/>
                    <a:pt x="509" y="804"/>
                    <a:pt x="489" y="784"/>
                  </a:cubicBezTo>
                  <a:cubicBezTo>
                    <a:pt x="463" y="738"/>
                    <a:pt x="443" y="677"/>
                    <a:pt x="423" y="611"/>
                  </a:cubicBezTo>
                  <a:cubicBezTo>
                    <a:pt x="382" y="550"/>
                    <a:pt x="362" y="484"/>
                    <a:pt x="316" y="423"/>
                  </a:cubicBezTo>
                  <a:cubicBezTo>
                    <a:pt x="295" y="357"/>
                    <a:pt x="275" y="296"/>
                    <a:pt x="234" y="255"/>
                  </a:cubicBezTo>
                  <a:cubicBezTo>
                    <a:pt x="209" y="229"/>
                    <a:pt x="189" y="189"/>
                    <a:pt x="168" y="168"/>
                  </a:cubicBezTo>
                  <a:cubicBezTo>
                    <a:pt x="128" y="102"/>
                    <a:pt x="61" y="4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0"/>
            <p:cNvSpPr/>
            <p:nvPr/>
          </p:nvSpPr>
          <p:spPr>
            <a:xfrm>
              <a:off x="3925793" y="2474820"/>
              <a:ext cx="23793" cy="60961"/>
            </a:xfrm>
            <a:custGeom>
              <a:rect b="b" l="l" r="r" t="t"/>
              <a:pathLst>
                <a:path extrusionOk="0" h="825" w="322">
                  <a:moveTo>
                    <a:pt x="1" y="0"/>
                  </a:moveTo>
                  <a:cubicBezTo>
                    <a:pt x="21" y="21"/>
                    <a:pt x="46" y="41"/>
                    <a:pt x="67" y="61"/>
                  </a:cubicBezTo>
                  <a:cubicBezTo>
                    <a:pt x="87" y="82"/>
                    <a:pt x="107" y="102"/>
                    <a:pt x="128" y="148"/>
                  </a:cubicBezTo>
                  <a:cubicBezTo>
                    <a:pt x="148" y="168"/>
                    <a:pt x="148" y="209"/>
                    <a:pt x="174" y="255"/>
                  </a:cubicBezTo>
                  <a:cubicBezTo>
                    <a:pt x="174" y="295"/>
                    <a:pt x="194" y="356"/>
                    <a:pt x="194" y="423"/>
                  </a:cubicBezTo>
                  <a:cubicBezTo>
                    <a:pt x="214" y="484"/>
                    <a:pt x="214" y="550"/>
                    <a:pt x="235" y="611"/>
                  </a:cubicBezTo>
                  <a:cubicBezTo>
                    <a:pt x="255" y="657"/>
                    <a:pt x="275" y="697"/>
                    <a:pt x="301" y="738"/>
                  </a:cubicBezTo>
                  <a:cubicBezTo>
                    <a:pt x="301" y="784"/>
                    <a:pt x="321" y="804"/>
                    <a:pt x="321" y="824"/>
                  </a:cubicBezTo>
                  <a:lnTo>
                    <a:pt x="321" y="763"/>
                  </a:lnTo>
                  <a:cubicBezTo>
                    <a:pt x="301" y="718"/>
                    <a:pt x="301" y="677"/>
                    <a:pt x="275" y="611"/>
                  </a:cubicBezTo>
                  <a:lnTo>
                    <a:pt x="275" y="590"/>
                  </a:lnTo>
                  <a:cubicBezTo>
                    <a:pt x="255" y="509"/>
                    <a:pt x="255" y="423"/>
                    <a:pt x="235" y="336"/>
                  </a:cubicBezTo>
                  <a:cubicBezTo>
                    <a:pt x="214" y="295"/>
                    <a:pt x="194" y="229"/>
                    <a:pt x="194" y="189"/>
                  </a:cubicBezTo>
                  <a:cubicBezTo>
                    <a:pt x="148" y="102"/>
                    <a:pt x="87" y="41"/>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0"/>
            <p:cNvSpPr/>
            <p:nvPr/>
          </p:nvSpPr>
          <p:spPr>
            <a:xfrm>
              <a:off x="3996434" y="2479327"/>
              <a:ext cx="59483" cy="91036"/>
            </a:xfrm>
            <a:custGeom>
              <a:rect b="b" l="l" r="r" t="t"/>
              <a:pathLst>
                <a:path extrusionOk="0" h="1232" w="805">
                  <a:moveTo>
                    <a:pt x="1" y="0"/>
                  </a:moveTo>
                  <a:lnTo>
                    <a:pt x="1" y="0"/>
                  </a:lnTo>
                  <a:cubicBezTo>
                    <a:pt x="21" y="21"/>
                    <a:pt x="42" y="41"/>
                    <a:pt x="62" y="67"/>
                  </a:cubicBezTo>
                  <a:cubicBezTo>
                    <a:pt x="128" y="148"/>
                    <a:pt x="209" y="234"/>
                    <a:pt x="255" y="321"/>
                  </a:cubicBezTo>
                  <a:cubicBezTo>
                    <a:pt x="296" y="402"/>
                    <a:pt x="316" y="489"/>
                    <a:pt x="362" y="575"/>
                  </a:cubicBezTo>
                  <a:cubicBezTo>
                    <a:pt x="382" y="636"/>
                    <a:pt x="403" y="702"/>
                    <a:pt x="423" y="763"/>
                  </a:cubicBezTo>
                  <a:cubicBezTo>
                    <a:pt x="423" y="784"/>
                    <a:pt x="423" y="804"/>
                    <a:pt x="443" y="850"/>
                  </a:cubicBezTo>
                  <a:cubicBezTo>
                    <a:pt x="464" y="911"/>
                    <a:pt x="489" y="997"/>
                    <a:pt x="550" y="1058"/>
                  </a:cubicBezTo>
                  <a:cubicBezTo>
                    <a:pt x="616" y="1125"/>
                    <a:pt x="698" y="1165"/>
                    <a:pt x="764" y="1211"/>
                  </a:cubicBezTo>
                  <a:cubicBezTo>
                    <a:pt x="784" y="1211"/>
                    <a:pt x="784" y="1231"/>
                    <a:pt x="805" y="1231"/>
                  </a:cubicBezTo>
                  <a:cubicBezTo>
                    <a:pt x="744" y="1186"/>
                    <a:pt x="698" y="1125"/>
                    <a:pt x="657" y="1084"/>
                  </a:cubicBezTo>
                  <a:cubicBezTo>
                    <a:pt x="616" y="1038"/>
                    <a:pt x="591" y="1018"/>
                    <a:pt x="571" y="977"/>
                  </a:cubicBezTo>
                  <a:cubicBezTo>
                    <a:pt x="530" y="891"/>
                    <a:pt x="510" y="804"/>
                    <a:pt x="489" y="702"/>
                  </a:cubicBezTo>
                  <a:cubicBezTo>
                    <a:pt x="464" y="657"/>
                    <a:pt x="443" y="596"/>
                    <a:pt x="423" y="550"/>
                  </a:cubicBezTo>
                  <a:cubicBezTo>
                    <a:pt x="403" y="468"/>
                    <a:pt x="362" y="402"/>
                    <a:pt x="316" y="341"/>
                  </a:cubicBezTo>
                  <a:cubicBezTo>
                    <a:pt x="255" y="194"/>
                    <a:pt x="128" y="87"/>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0"/>
            <p:cNvSpPr/>
            <p:nvPr/>
          </p:nvSpPr>
          <p:spPr>
            <a:xfrm>
              <a:off x="4026139" y="2479327"/>
              <a:ext cx="18916" cy="39163"/>
            </a:xfrm>
            <a:custGeom>
              <a:rect b="b" l="l" r="r" t="t"/>
              <a:pathLst>
                <a:path extrusionOk="0" h="530" w="256">
                  <a:moveTo>
                    <a:pt x="1" y="0"/>
                  </a:moveTo>
                  <a:lnTo>
                    <a:pt x="1" y="0"/>
                  </a:lnTo>
                  <a:cubicBezTo>
                    <a:pt x="62" y="67"/>
                    <a:pt x="108" y="148"/>
                    <a:pt x="148" y="214"/>
                  </a:cubicBezTo>
                  <a:cubicBezTo>
                    <a:pt x="169" y="275"/>
                    <a:pt x="214" y="341"/>
                    <a:pt x="235" y="423"/>
                  </a:cubicBezTo>
                  <a:cubicBezTo>
                    <a:pt x="235" y="468"/>
                    <a:pt x="255" y="489"/>
                    <a:pt x="255" y="529"/>
                  </a:cubicBezTo>
                  <a:cubicBezTo>
                    <a:pt x="255" y="468"/>
                    <a:pt x="255" y="402"/>
                    <a:pt x="235" y="341"/>
                  </a:cubicBezTo>
                  <a:cubicBezTo>
                    <a:pt x="235" y="321"/>
                    <a:pt x="214" y="275"/>
                    <a:pt x="189" y="234"/>
                  </a:cubicBezTo>
                  <a:cubicBezTo>
                    <a:pt x="189" y="214"/>
                    <a:pt x="169" y="194"/>
                    <a:pt x="148" y="148"/>
                  </a:cubicBezTo>
                  <a:cubicBezTo>
                    <a:pt x="108" y="107"/>
                    <a:pt x="62" y="41"/>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0"/>
            <p:cNvSpPr/>
            <p:nvPr/>
          </p:nvSpPr>
          <p:spPr>
            <a:xfrm>
              <a:off x="4057322" y="2480805"/>
              <a:ext cx="47070" cy="76774"/>
            </a:xfrm>
            <a:custGeom>
              <a:rect b="b" l="l" r="r" t="t"/>
              <a:pathLst>
                <a:path extrusionOk="0" h="1039" w="637">
                  <a:moveTo>
                    <a:pt x="1" y="1"/>
                  </a:moveTo>
                  <a:cubicBezTo>
                    <a:pt x="47" y="47"/>
                    <a:pt x="67" y="87"/>
                    <a:pt x="108" y="148"/>
                  </a:cubicBezTo>
                  <a:cubicBezTo>
                    <a:pt x="128" y="194"/>
                    <a:pt x="128" y="235"/>
                    <a:pt x="148" y="275"/>
                  </a:cubicBezTo>
                  <a:cubicBezTo>
                    <a:pt x="174" y="403"/>
                    <a:pt x="194" y="530"/>
                    <a:pt x="235" y="637"/>
                  </a:cubicBezTo>
                  <a:cubicBezTo>
                    <a:pt x="276" y="723"/>
                    <a:pt x="321" y="784"/>
                    <a:pt x="362" y="850"/>
                  </a:cubicBezTo>
                  <a:cubicBezTo>
                    <a:pt x="428" y="911"/>
                    <a:pt x="469" y="957"/>
                    <a:pt x="530" y="998"/>
                  </a:cubicBezTo>
                  <a:cubicBezTo>
                    <a:pt x="576" y="1018"/>
                    <a:pt x="596" y="1018"/>
                    <a:pt x="637" y="1038"/>
                  </a:cubicBezTo>
                  <a:cubicBezTo>
                    <a:pt x="616" y="1018"/>
                    <a:pt x="596" y="998"/>
                    <a:pt x="576" y="977"/>
                  </a:cubicBezTo>
                  <a:cubicBezTo>
                    <a:pt x="530" y="937"/>
                    <a:pt x="489" y="871"/>
                    <a:pt x="449" y="810"/>
                  </a:cubicBezTo>
                  <a:cubicBezTo>
                    <a:pt x="382" y="682"/>
                    <a:pt x="342" y="530"/>
                    <a:pt x="276" y="403"/>
                  </a:cubicBezTo>
                  <a:cubicBezTo>
                    <a:pt x="255" y="362"/>
                    <a:pt x="255" y="342"/>
                    <a:pt x="235" y="301"/>
                  </a:cubicBezTo>
                  <a:cubicBezTo>
                    <a:pt x="215" y="235"/>
                    <a:pt x="174" y="174"/>
                    <a:pt x="128" y="128"/>
                  </a:cubicBezTo>
                  <a:cubicBezTo>
                    <a:pt x="108" y="67"/>
                    <a:pt x="67" y="21"/>
                    <a:pt x="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0"/>
            <p:cNvSpPr/>
            <p:nvPr/>
          </p:nvSpPr>
          <p:spPr>
            <a:xfrm>
              <a:off x="4082519" y="2487234"/>
              <a:ext cx="4581" cy="12488"/>
            </a:xfrm>
            <a:custGeom>
              <a:rect b="b" l="l" r="r" t="t"/>
              <a:pathLst>
                <a:path extrusionOk="0" h="169" w="62">
                  <a:moveTo>
                    <a:pt x="1" y="0"/>
                  </a:moveTo>
                  <a:cubicBezTo>
                    <a:pt x="21" y="21"/>
                    <a:pt x="21" y="61"/>
                    <a:pt x="41" y="107"/>
                  </a:cubicBezTo>
                  <a:cubicBezTo>
                    <a:pt x="41" y="127"/>
                    <a:pt x="62" y="148"/>
                    <a:pt x="62" y="168"/>
                  </a:cubicBezTo>
                  <a:cubicBezTo>
                    <a:pt x="62" y="107"/>
                    <a:pt x="41" y="41"/>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0"/>
            <p:cNvSpPr/>
            <p:nvPr/>
          </p:nvSpPr>
          <p:spPr>
            <a:xfrm>
              <a:off x="4068258" y="2480805"/>
              <a:ext cx="25271" cy="48547"/>
            </a:xfrm>
            <a:custGeom>
              <a:rect b="b" l="l" r="r" t="t"/>
              <a:pathLst>
                <a:path extrusionOk="0" h="657" w="342">
                  <a:moveTo>
                    <a:pt x="0" y="1"/>
                  </a:moveTo>
                  <a:lnTo>
                    <a:pt x="0" y="1"/>
                  </a:lnTo>
                  <a:cubicBezTo>
                    <a:pt x="67" y="108"/>
                    <a:pt x="107" y="214"/>
                    <a:pt x="153" y="342"/>
                  </a:cubicBezTo>
                  <a:cubicBezTo>
                    <a:pt x="173" y="362"/>
                    <a:pt x="194" y="382"/>
                    <a:pt x="194" y="428"/>
                  </a:cubicBezTo>
                  <a:cubicBezTo>
                    <a:pt x="214" y="448"/>
                    <a:pt x="214" y="469"/>
                    <a:pt x="234" y="489"/>
                  </a:cubicBezTo>
                  <a:cubicBezTo>
                    <a:pt x="255" y="555"/>
                    <a:pt x="301" y="596"/>
                    <a:pt x="341" y="657"/>
                  </a:cubicBezTo>
                  <a:cubicBezTo>
                    <a:pt x="321" y="596"/>
                    <a:pt x="301" y="555"/>
                    <a:pt x="280" y="489"/>
                  </a:cubicBezTo>
                  <a:cubicBezTo>
                    <a:pt x="280" y="448"/>
                    <a:pt x="255" y="382"/>
                    <a:pt x="234" y="342"/>
                  </a:cubicBezTo>
                  <a:cubicBezTo>
                    <a:pt x="194" y="235"/>
                    <a:pt x="128" y="128"/>
                    <a:pt x="46" y="47"/>
                  </a:cubicBezTo>
                  <a:cubicBezTo>
                    <a:pt x="46" y="21"/>
                    <a:pt x="26" y="2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0"/>
            <p:cNvSpPr/>
            <p:nvPr/>
          </p:nvSpPr>
          <p:spPr>
            <a:xfrm>
              <a:off x="4120130" y="2604500"/>
              <a:ext cx="44040" cy="10271"/>
            </a:xfrm>
            <a:custGeom>
              <a:rect b="b" l="l" r="r" t="t"/>
              <a:pathLst>
                <a:path extrusionOk="0" h="139" w="596">
                  <a:moveTo>
                    <a:pt x="0" y="0"/>
                  </a:moveTo>
                  <a:cubicBezTo>
                    <a:pt x="61" y="46"/>
                    <a:pt x="128" y="87"/>
                    <a:pt x="189" y="107"/>
                  </a:cubicBezTo>
                  <a:cubicBezTo>
                    <a:pt x="255" y="127"/>
                    <a:pt x="316" y="127"/>
                    <a:pt x="382" y="127"/>
                  </a:cubicBezTo>
                  <a:cubicBezTo>
                    <a:pt x="395" y="136"/>
                    <a:pt x="410" y="139"/>
                    <a:pt x="424" y="139"/>
                  </a:cubicBezTo>
                  <a:cubicBezTo>
                    <a:pt x="453" y="139"/>
                    <a:pt x="482" y="127"/>
                    <a:pt x="509" y="127"/>
                  </a:cubicBezTo>
                  <a:cubicBezTo>
                    <a:pt x="550" y="107"/>
                    <a:pt x="570" y="107"/>
                    <a:pt x="596" y="87"/>
                  </a:cubicBezTo>
                  <a:lnTo>
                    <a:pt x="550" y="87"/>
                  </a:lnTo>
                  <a:cubicBezTo>
                    <a:pt x="509" y="107"/>
                    <a:pt x="489" y="107"/>
                    <a:pt x="443" y="107"/>
                  </a:cubicBezTo>
                  <a:cubicBezTo>
                    <a:pt x="402" y="87"/>
                    <a:pt x="362" y="87"/>
                    <a:pt x="341" y="87"/>
                  </a:cubicBezTo>
                  <a:cubicBezTo>
                    <a:pt x="295" y="87"/>
                    <a:pt x="275" y="87"/>
                    <a:pt x="234" y="66"/>
                  </a:cubicBezTo>
                  <a:cubicBezTo>
                    <a:pt x="189" y="66"/>
                    <a:pt x="148" y="46"/>
                    <a:pt x="87" y="46"/>
                  </a:cubicBezTo>
                  <a:lnTo>
                    <a:pt x="107" y="46"/>
                  </a:lnTo>
                  <a:cubicBezTo>
                    <a:pt x="61" y="26"/>
                    <a:pt x="41" y="26"/>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0"/>
            <p:cNvSpPr/>
            <p:nvPr/>
          </p:nvSpPr>
          <p:spPr>
            <a:xfrm>
              <a:off x="4138899" y="2621791"/>
              <a:ext cx="13966" cy="1552"/>
            </a:xfrm>
            <a:custGeom>
              <a:rect b="b" l="l" r="r" t="t"/>
              <a:pathLst>
                <a:path extrusionOk="0" h="21" w="189">
                  <a:moveTo>
                    <a:pt x="1" y="0"/>
                  </a:moveTo>
                  <a:cubicBezTo>
                    <a:pt x="62" y="0"/>
                    <a:pt x="128" y="21"/>
                    <a:pt x="189" y="21"/>
                  </a:cubicBezTo>
                  <a:cubicBezTo>
                    <a:pt x="148" y="21"/>
                    <a:pt x="128" y="0"/>
                    <a:pt x="108"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0"/>
            <p:cNvSpPr/>
            <p:nvPr/>
          </p:nvSpPr>
          <p:spPr>
            <a:xfrm>
              <a:off x="4115253" y="2480805"/>
              <a:ext cx="25271" cy="100420"/>
            </a:xfrm>
            <a:custGeom>
              <a:rect b="b" l="l" r="r" t="t"/>
              <a:pathLst>
                <a:path extrusionOk="0" h="1359" w="342">
                  <a:moveTo>
                    <a:pt x="0" y="1"/>
                  </a:moveTo>
                  <a:lnTo>
                    <a:pt x="0" y="1"/>
                  </a:lnTo>
                  <a:cubicBezTo>
                    <a:pt x="46" y="128"/>
                    <a:pt x="66" y="235"/>
                    <a:pt x="107" y="362"/>
                  </a:cubicBezTo>
                  <a:lnTo>
                    <a:pt x="107" y="530"/>
                  </a:lnTo>
                  <a:cubicBezTo>
                    <a:pt x="107" y="637"/>
                    <a:pt x="107" y="743"/>
                    <a:pt x="127" y="871"/>
                  </a:cubicBezTo>
                  <a:cubicBezTo>
                    <a:pt x="127" y="957"/>
                    <a:pt x="153" y="1018"/>
                    <a:pt x="194" y="1105"/>
                  </a:cubicBezTo>
                  <a:cubicBezTo>
                    <a:pt x="214" y="1191"/>
                    <a:pt x="280" y="1272"/>
                    <a:pt x="341" y="1359"/>
                  </a:cubicBezTo>
                  <a:cubicBezTo>
                    <a:pt x="321" y="1293"/>
                    <a:pt x="300" y="1232"/>
                    <a:pt x="280" y="1166"/>
                  </a:cubicBezTo>
                  <a:cubicBezTo>
                    <a:pt x="255" y="1018"/>
                    <a:pt x="255" y="850"/>
                    <a:pt x="255" y="682"/>
                  </a:cubicBezTo>
                  <a:lnTo>
                    <a:pt x="255" y="469"/>
                  </a:lnTo>
                  <a:cubicBezTo>
                    <a:pt x="234" y="403"/>
                    <a:pt x="194" y="321"/>
                    <a:pt x="173" y="255"/>
                  </a:cubicBezTo>
                  <a:cubicBezTo>
                    <a:pt x="127" y="174"/>
                    <a:pt x="66" y="87"/>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0"/>
            <p:cNvSpPr/>
            <p:nvPr/>
          </p:nvSpPr>
          <p:spPr>
            <a:xfrm>
              <a:off x="3921286" y="2589131"/>
              <a:ext cx="42193" cy="18843"/>
            </a:xfrm>
            <a:custGeom>
              <a:rect b="b" l="l" r="r" t="t"/>
              <a:pathLst>
                <a:path extrusionOk="0" h="255" w="571">
                  <a:moveTo>
                    <a:pt x="1" y="0"/>
                  </a:moveTo>
                  <a:lnTo>
                    <a:pt x="1" y="0"/>
                  </a:lnTo>
                  <a:cubicBezTo>
                    <a:pt x="21" y="41"/>
                    <a:pt x="41" y="61"/>
                    <a:pt x="62" y="107"/>
                  </a:cubicBezTo>
                  <a:cubicBezTo>
                    <a:pt x="82" y="127"/>
                    <a:pt x="107" y="147"/>
                    <a:pt x="148" y="168"/>
                  </a:cubicBezTo>
                  <a:cubicBezTo>
                    <a:pt x="209" y="208"/>
                    <a:pt x="296" y="254"/>
                    <a:pt x="382" y="254"/>
                  </a:cubicBezTo>
                  <a:cubicBezTo>
                    <a:pt x="443" y="254"/>
                    <a:pt x="509" y="254"/>
                    <a:pt x="570" y="234"/>
                  </a:cubicBezTo>
                  <a:lnTo>
                    <a:pt x="509" y="234"/>
                  </a:lnTo>
                  <a:cubicBezTo>
                    <a:pt x="443" y="208"/>
                    <a:pt x="382" y="188"/>
                    <a:pt x="296" y="168"/>
                  </a:cubicBezTo>
                  <a:lnTo>
                    <a:pt x="316" y="168"/>
                  </a:lnTo>
                  <a:cubicBezTo>
                    <a:pt x="235" y="147"/>
                    <a:pt x="148" y="127"/>
                    <a:pt x="82" y="81"/>
                  </a:cubicBezTo>
                  <a:cubicBezTo>
                    <a:pt x="42" y="61"/>
                    <a:pt x="21" y="41"/>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0"/>
            <p:cNvSpPr/>
            <p:nvPr/>
          </p:nvSpPr>
          <p:spPr>
            <a:xfrm>
              <a:off x="3927271" y="2610855"/>
              <a:ext cx="28301" cy="21872"/>
            </a:xfrm>
            <a:custGeom>
              <a:rect b="b" l="l" r="r" t="t"/>
              <a:pathLst>
                <a:path extrusionOk="0" h="296" w="383">
                  <a:moveTo>
                    <a:pt x="1" y="1"/>
                  </a:moveTo>
                  <a:lnTo>
                    <a:pt x="1" y="1"/>
                  </a:lnTo>
                  <a:cubicBezTo>
                    <a:pt x="26" y="41"/>
                    <a:pt x="47" y="87"/>
                    <a:pt x="87" y="128"/>
                  </a:cubicBezTo>
                  <a:cubicBezTo>
                    <a:pt x="108" y="169"/>
                    <a:pt x="154" y="194"/>
                    <a:pt x="194" y="214"/>
                  </a:cubicBezTo>
                  <a:cubicBezTo>
                    <a:pt x="215" y="235"/>
                    <a:pt x="255" y="255"/>
                    <a:pt x="301" y="275"/>
                  </a:cubicBezTo>
                  <a:cubicBezTo>
                    <a:pt x="321" y="275"/>
                    <a:pt x="342" y="296"/>
                    <a:pt x="382" y="296"/>
                  </a:cubicBezTo>
                  <a:lnTo>
                    <a:pt x="362" y="275"/>
                  </a:lnTo>
                  <a:cubicBezTo>
                    <a:pt x="342" y="275"/>
                    <a:pt x="321" y="275"/>
                    <a:pt x="321" y="255"/>
                  </a:cubicBezTo>
                  <a:cubicBezTo>
                    <a:pt x="281" y="235"/>
                    <a:pt x="235" y="214"/>
                    <a:pt x="194" y="169"/>
                  </a:cubicBezTo>
                  <a:cubicBezTo>
                    <a:pt x="154" y="148"/>
                    <a:pt x="108" y="108"/>
                    <a:pt x="67" y="67"/>
                  </a:cubicBezTo>
                  <a:cubicBezTo>
                    <a:pt x="47" y="41"/>
                    <a:pt x="26" y="21"/>
                    <a:pt x="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0"/>
            <p:cNvSpPr/>
            <p:nvPr/>
          </p:nvSpPr>
          <p:spPr>
            <a:xfrm>
              <a:off x="3976188" y="2479327"/>
              <a:ext cx="43670" cy="117711"/>
            </a:xfrm>
            <a:custGeom>
              <a:rect b="b" l="l" r="r" t="t"/>
              <a:pathLst>
                <a:path extrusionOk="0" h="1593" w="591">
                  <a:moveTo>
                    <a:pt x="0" y="0"/>
                  </a:moveTo>
                  <a:cubicBezTo>
                    <a:pt x="41" y="107"/>
                    <a:pt x="61" y="214"/>
                    <a:pt x="82" y="321"/>
                  </a:cubicBezTo>
                  <a:cubicBezTo>
                    <a:pt x="102" y="382"/>
                    <a:pt x="102" y="423"/>
                    <a:pt x="127" y="468"/>
                  </a:cubicBezTo>
                  <a:lnTo>
                    <a:pt x="127" y="657"/>
                  </a:lnTo>
                  <a:cubicBezTo>
                    <a:pt x="148" y="784"/>
                    <a:pt x="168" y="891"/>
                    <a:pt x="209" y="997"/>
                  </a:cubicBezTo>
                  <a:cubicBezTo>
                    <a:pt x="255" y="1125"/>
                    <a:pt x="295" y="1231"/>
                    <a:pt x="356" y="1338"/>
                  </a:cubicBezTo>
                  <a:cubicBezTo>
                    <a:pt x="402" y="1379"/>
                    <a:pt x="422" y="1420"/>
                    <a:pt x="463" y="1465"/>
                  </a:cubicBezTo>
                  <a:cubicBezTo>
                    <a:pt x="483" y="1506"/>
                    <a:pt x="550" y="1567"/>
                    <a:pt x="590" y="1593"/>
                  </a:cubicBezTo>
                  <a:lnTo>
                    <a:pt x="570" y="1567"/>
                  </a:lnTo>
                  <a:cubicBezTo>
                    <a:pt x="570" y="1547"/>
                    <a:pt x="550" y="1526"/>
                    <a:pt x="529" y="1506"/>
                  </a:cubicBezTo>
                  <a:cubicBezTo>
                    <a:pt x="483" y="1399"/>
                    <a:pt x="463" y="1292"/>
                    <a:pt x="422" y="1186"/>
                  </a:cubicBezTo>
                  <a:cubicBezTo>
                    <a:pt x="382" y="1058"/>
                    <a:pt x="356" y="957"/>
                    <a:pt x="336" y="850"/>
                  </a:cubicBezTo>
                  <a:cubicBezTo>
                    <a:pt x="275" y="550"/>
                    <a:pt x="209" y="234"/>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0"/>
            <p:cNvSpPr/>
            <p:nvPr/>
          </p:nvSpPr>
          <p:spPr>
            <a:xfrm>
              <a:off x="4008848" y="2551520"/>
              <a:ext cx="23793" cy="40641"/>
            </a:xfrm>
            <a:custGeom>
              <a:rect b="b" l="l" r="r" t="t"/>
              <a:pathLst>
                <a:path extrusionOk="0" h="550" w="322">
                  <a:moveTo>
                    <a:pt x="1" y="0"/>
                  </a:moveTo>
                  <a:cubicBezTo>
                    <a:pt x="1" y="61"/>
                    <a:pt x="21" y="148"/>
                    <a:pt x="41" y="234"/>
                  </a:cubicBezTo>
                  <a:cubicBezTo>
                    <a:pt x="67" y="275"/>
                    <a:pt x="87" y="336"/>
                    <a:pt x="108" y="382"/>
                  </a:cubicBezTo>
                  <a:cubicBezTo>
                    <a:pt x="128" y="422"/>
                    <a:pt x="169" y="443"/>
                    <a:pt x="194" y="488"/>
                  </a:cubicBezTo>
                  <a:cubicBezTo>
                    <a:pt x="224" y="503"/>
                    <a:pt x="253" y="518"/>
                    <a:pt x="285" y="533"/>
                  </a:cubicBezTo>
                  <a:lnTo>
                    <a:pt x="285" y="533"/>
                  </a:lnTo>
                  <a:cubicBezTo>
                    <a:pt x="279" y="526"/>
                    <a:pt x="275" y="517"/>
                    <a:pt x="275" y="509"/>
                  </a:cubicBezTo>
                  <a:cubicBezTo>
                    <a:pt x="214" y="443"/>
                    <a:pt x="169" y="382"/>
                    <a:pt x="128" y="295"/>
                  </a:cubicBezTo>
                  <a:cubicBezTo>
                    <a:pt x="128" y="275"/>
                    <a:pt x="108" y="254"/>
                    <a:pt x="108" y="234"/>
                  </a:cubicBezTo>
                  <a:cubicBezTo>
                    <a:pt x="87" y="188"/>
                    <a:pt x="67" y="148"/>
                    <a:pt x="41" y="107"/>
                  </a:cubicBezTo>
                  <a:cubicBezTo>
                    <a:pt x="21" y="61"/>
                    <a:pt x="21" y="41"/>
                    <a:pt x="1" y="0"/>
                  </a:cubicBezTo>
                  <a:close/>
                  <a:moveTo>
                    <a:pt x="285" y="533"/>
                  </a:moveTo>
                  <a:cubicBezTo>
                    <a:pt x="294" y="543"/>
                    <a:pt x="307" y="549"/>
                    <a:pt x="321" y="549"/>
                  </a:cubicBezTo>
                  <a:cubicBezTo>
                    <a:pt x="309" y="544"/>
                    <a:pt x="297" y="538"/>
                    <a:pt x="285" y="533"/>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0"/>
            <p:cNvSpPr/>
            <p:nvPr/>
          </p:nvSpPr>
          <p:spPr>
            <a:xfrm>
              <a:off x="4058873" y="2534229"/>
              <a:ext cx="31626" cy="64286"/>
            </a:xfrm>
            <a:custGeom>
              <a:rect b="b" l="l" r="r" t="t"/>
              <a:pathLst>
                <a:path extrusionOk="0" h="870" w="428">
                  <a:moveTo>
                    <a:pt x="0" y="0"/>
                  </a:moveTo>
                  <a:lnTo>
                    <a:pt x="0" y="168"/>
                  </a:lnTo>
                  <a:cubicBezTo>
                    <a:pt x="0" y="254"/>
                    <a:pt x="26" y="315"/>
                    <a:pt x="46" y="382"/>
                  </a:cubicBezTo>
                  <a:cubicBezTo>
                    <a:pt x="66" y="443"/>
                    <a:pt x="87" y="529"/>
                    <a:pt x="127" y="595"/>
                  </a:cubicBezTo>
                  <a:cubicBezTo>
                    <a:pt x="153" y="636"/>
                    <a:pt x="194" y="677"/>
                    <a:pt x="214" y="722"/>
                  </a:cubicBezTo>
                  <a:cubicBezTo>
                    <a:pt x="280" y="783"/>
                    <a:pt x="341" y="824"/>
                    <a:pt x="428" y="870"/>
                  </a:cubicBezTo>
                  <a:cubicBezTo>
                    <a:pt x="341" y="763"/>
                    <a:pt x="280" y="656"/>
                    <a:pt x="214" y="529"/>
                  </a:cubicBezTo>
                  <a:cubicBezTo>
                    <a:pt x="214" y="529"/>
                    <a:pt x="194" y="509"/>
                    <a:pt x="194" y="488"/>
                  </a:cubicBezTo>
                  <a:cubicBezTo>
                    <a:pt x="127" y="341"/>
                    <a:pt x="46" y="214"/>
                    <a:pt x="26" y="61"/>
                  </a:cubicBezTo>
                  <a:cubicBezTo>
                    <a:pt x="0" y="41"/>
                    <a:pt x="0" y="20"/>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0"/>
            <p:cNvSpPr/>
            <p:nvPr/>
          </p:nvSpPr>
          <p:spPr>
            <a:xfrm>
              <a:off x="4138899" y="2507480"/>
              <a:ext cx="17365" cy="58006"/>
            </a:xfrm>
            <a:custGeom>
              <a:rect b="b" l="l" r="r" t="t"/>
              <a:pathLst>
                <a:path extrusionOk="0" h="785" w="235">
                  <a:moveTo>
                    <a:pt x="1" y="1"/>
                  </a:moveTo>
                  <a:cubicBezTo>
                    <a:pt x="21" y="108"/>
                    <a:pt x="41" y="215"/>
                    <a:pt x="41" y="342"/>
                  </a:cubicBezTo>
                  <a:cubicBezTo>
                    <a:pt x="62" y="403"/>
                    <a:pt x="62" y="489"/>
                    <a:pt x="87" y="550"/>
                  </a:cubicBezTo>
                  <a:cubicBezTo>
                    <a:pt x="128" y="637"/>
                    <a:pt x="169" y="723"/>
                    <a:pt x="235" y="784"/>
                  </a:cubicBezTo>
                  <a:cubicBezTo>
                    <a:pt x="214" y="764"/>
                    <a:pt x="214" y="744"/>
                    <a:pt x="189" y="723"/>
                  </a:cubicBezTo>
                  <a:cubicBezTo>
                    <a:pt x="169" y="657"/>
                    <a:pt x="148" y="596"/>
                    <a:pt x="148" y="530"/>
                  </a:cubicBezTo>
                  <a:cubicBezTo>
                    <a:pt x="128" y="449"/>
                    <a:pt x="128" y="342"/>
                    <a:pt x="108" y="255"/>
                  </a:cubicBezTo>
                  <a:cubicBezTo>
                    <a:pt x="87" y="169"/>
                    <a:pt x="41" y="87"/>
                    <a:pt x="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0"/>
            <p:cNvSpPr/>
            <p:nvPr/>
          </p:nvSpPr>
          <p:spPr>
            <a:xfrm>
              <a:off x="3864906" y="2509032"/>
              <a:ext cx="37685" cy="44040"/>
            </a:xfrm>
            <a:custGeom>
              <a:rect b="b" l="l" r="r" t="t"/>
              <a:pathLst>
                <a:path extrusionOk="0" h="596" w="510">
                  <a:moveTo>
                    <a:pt x="1" y="0"/>
                  </a:moveTo>
                  <a:lnTo>
                    <a:pt x="1" y="0"/>
                  </a:lnTo>
                  <a:cubicBezTo>
                    <a:pt x="107" y="66"/>
                    <a:pt x="189" y="148"/>
                    <a:pt x="255" y="234"/>
                  </a:cubicBezTo>
                  <a:cubicBezTo>
                    <a:pt x="316" y="300"/>
                    <a:pt x="382" y="382"/>
                    <a:pt x="423" y="448"/>
                  </a:cubicBezTo>
                  <a:cubicBezTo>
                    <a:pt x="463" y="509"/>
                    <a:pt x="489" y="555"/>
                    <a:pt x="509" y="595"/>
                  </a:cubicBezTo>
                  <a:cubicBezTo>
                    <a:pt x="489" y="509"/>
                    <a:pt x="463" y="448"/>
                    <a:pt x="423" y="361"/>
                  </a:cubicBezTo>
                  <a:cubicBezTo>
                    <a:pt x="402" y="275"/>
                    <a:pt x="336" y="214"/>
                    <a:pt x="275" y="148"/>
                  </a:cubicBezTo>
                  <a:cubicBezTo>
                    <a:pt x="209" y="87"/>
                    <a:pt x="107" y="46"/>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0"/>
            <p:cNvSpPr/>
            <p:nvPr/>
          </p:nvSpPr>
          <p:spPr>
            <a:xfrm>
              <a:off x="3872812" y="2501126"/>
              <a:ext cx="15444" cy="7980"/>
            </a:xfrm>
            <a:custGeom>
              <a:rect b="b" l="l" r="r" t="t"/>
              <a:pathLst>
                <a:path extrusionOk="0" h="108" w="209">
                  <a:moveTo>
                    <a:pt x="0" y="0"/>
                  </a:moveTo>
                  <a:cubicBezTo>
                    <a:pt x="21" y="26"/>
                    <a:pt x="61" y="46"/>
                    <a:pt x="102" y="67"/>
                  </a:cubicBezTo>
                  <a:cubicBezTo>
                    <a:pt x="148" y="87"/>
                    <a:pt x="168" y="107"/>
                    <a:pt x="209" y="107"/>
                  </a:cubicBezTo>
                  <a:cubicBezTo>
                    <a:pt x="189" y="87"/>
                    <a:pt x="148" y="67"/>
                    <a:pt x="128" y="46"/>
                  </a:cubicBezTo>
                  <a:cubicBezTo>
                    <a:pt x="82" y="26"/>
                    <a:pt x="41" y="26"/>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0"/>
            <p:cNvSpPr/>
            <p:nvPr/>
          </p:nvSpPr>
          <p:spPr>
            <a:xfrm>
              <a:off x="3847615" y="2521815"/>
              <a:ext cx="32808" cy="48547"/>
            </a:xfrm>
            <a:custGeom>
              <a:rect b="b" l="l" r="r" t="t"/>
              <a:pathLst>
                <a:path extrusionOk="0" h="657" w="444">
                  <a:moveTo>
                    <a:pt x="1" y="0"/>
                  </a:moveTo>
                  <a:lnTo>
                    <a:pt x="1" y="0"/>
                  </a:lnTo>
                  <a:cubicBezTo>
                    <a:pt x="41" y="41"/>
                    <a:pt x="87" y="82"/>
                    <a:pt x="128" y="127"/>
                  </a:cubicBezTo>
                  <a:cubicBezTo>
                    <a:pt x="189" y="209"/>
                    <a:pt x="235" y="275"/>
                    <a:pt x="296" y="356"/>
                  </a:cubicBezTo>
                  <a:cubicBezTo>
                    <a:pt x="316" y="402"/>
                    <a:pt x="341" y="443"/>
                    <a:pt x="362" y="483"/>
                  </a:cubicBezTo>
                  <a:cubicBezTo>
                    <a:pt x="362" y="509"/>
                    <a:pt x="382" y="529"/>
                    <a:pt x="382" y="550"/>
                  </a:cubicBezTo>
                  <a:cubicBezTo>
                    <a:pt x="402" y="590"/>
                    <a:pt x="423" y="636"/>
                    <a:pt x="443" y="656"/>
                  </a:cubicBezTo>
                  <a:cubicBezTo>
                    <a:pt x="423" y="570"/>
                    <a:pt x="423" y="483"/>
                    <a:pt x="382" y="402"/>
                  </a:cubicBezTo>
                  <a:cubicBezTo>
                    <a:pt x="362" y="316"/>
                    <a:pt x="316" y="229"/>
                    <a:pt x="255" y="168"/>
                  </a:cubicBezTo>
                  <a:cubicBezTo>
                    <a:pt x="214" y="127"/>
                    <a:pt x="168" y="82"/>
                    <a:pt x="128" y="61"/>
                  </a:cubicBezTo>
                  <a:cubicBezTo>
                    <a:pt x="87" y="41"/>
                    <a:pt x="41" y="21"/>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0"/>
            <p:cNvSpPr/>
            <p:nvPr/>
          </p:nvSpPr>
          <p:spPr>
            <a:xfrm>
              <a:off x="3827294" y="2589057"/>
              <a:ext cx="20394" cy="7980"/>
            </a:xfrm>
            <a:custGeom>
              <a:rect b="b" l="l" r="r" t="t"/>
              <a:pathLst>
                <a:path extrusionOk="0" h="108" w="276">
                  <a:moveTo>
                    <a:pt x="189" y="1"/>
                  </a:moveTo>
                  <a:cubicBezTo>
                    <a:pt x="128" y="21"/>
                    <a:pt x="62" y="62"/>
                    <a:pt x="1" y="108"/>
                  </a:cubicBezTo>
                  <a:cubicBezTo>
                    <a:pt x="21" y="108"/>
                    <a:pt x="62" y="82"/>
                    <a:pt x="82" y="62"/>
                  </a:cubicBezTo>
                  <a:cubicBezTo>
                    <a:pt x="128" y="41"/>
                    <a:pt x="169" y="21"/>
                    <a:pt x="209" y="21"/>
                  </a:cubicBezTo>
                  <a:cubicBezTo>
                    <a:pt x="235" y="1"/>
                    <a:pt x="255" y="1"/>
                    <a:pt x="276"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0"/>
            <p:cNvSpPr/>
            <p:nvPr/>
          </p:nvSpPr>
          <p:spPr>
            <a:xfrm>
              <a:off x="3831802" y="2602949"/>
              <a:ext cx="17365" cy="1626"/>
            </a:xfrm>
            <a:custGeom>
              <a:rect b="b" l="l" r="r" t="t"/>
              <a:pathLst>
                <a:path extrusionOk="0" h="22" w="235">
                  <a:moveTo>
                    <a:pt x="174" y="1"/>
                  </a:moveTo>
                  <a:cubicBezTo>
                    <a:pt x="128" y="1"/>
                    <a:pt x="67" y="1"/>
                    <a:pt x="1" y="21"/>
                  </a:cubicBezTo>
                  <a:lnTo>
                    <a:pt x="128" y="21"/>
                  </a:lnTo>
                  <a:cubicBezTo>
                    <a:pt x="174" y="21"/>
                    <a:pt x="194" y="1"/>
                    <a:pt x="235"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0"/>
            <p:cNvSpPr/>
            <p:nvPr/>
          </p:nvSpPr>
          <p:spPr>
            <a:xfrm>
              <a:off x="3835201" y="2610855"/>
              <a:ext cx="16995" cy="3103"/>
            </a:xfrm>
            <a:custGeom>
              <a:rect b="b" l="l" r="r" t="t"/>
              <a:pathLst>
                <a:path extrusionOk="0" h="42" w="230">
                  <a:moveTo>
                    <a:pt x="1" y="1"/>
                  </a:moveTo>
                  <a:cubicBezTo>
                    <a:pt x="48" y="17"/>
                    <a:pt x="99" y="20"/>
                    <a:pt x="148" y="21"/>
                  </a:cubicBezTo>
                  <a:lnTo>
                    <a:pt x="148" y="21"/>
                  </a:lnTo>
                  <a:cubicBezTo>
                    <a:pt x="100" y="9"/>
                    <a:pt x="54" y="1"/>
                    <a:pt x="1" y="1"/>
                  </a:cubicBezTo>
                  <a:close/>
                  <a:moveTo>
                    <a:pt x="148" y="21"/>
                  </a:moveTo>
                  <a:lnTo>
                    <a:pt x="148" y="21"/>
                  </a:lnTo>
                  <a:cubicBezTo>
                    <a:pt x="171" y="26"/>
                    <a:pt x="194" y="32"/>
                    <a:pt x="218" y="38"/>
                  </a:cubicBezTo>
                  <a:lnTo>
                    <a:pt x="218" y="38"/>
                  </a:lnTo>
                  <a:cubicBezTo>
                    <a:pt x="208" y="33"/>
                    <a:pt x="204" y="21"/>
                    <a:pt x="189" y="21"/>
                  </a:cubicBezTo>
                  <a:cubicBezTo>
                    <a:pt x="176" y="21"/>
                    <a:pt x="162" y="21"/>
                    <a:pt x="148" y="21"/>
                  </a:cubicBezTo>
                  <a:close/>
                  <a:moveTo>
                    <a:pt x="218" y="38"/>
                  </a:moveTo>
                  <a:cubicBezTo>
                    <a:pt x="221" y="40"/>
                    <a:pt x="225" y="41"/>
                    <a:pt x="230" y="41"/>
                  </a:cubicBezTo>
                  <a:cubicBezTo>
                    <a:pt x="226" y="40"/>
                    <a:pt x="222" y="39"/>
                    <a:pt x="218" y="38"/>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0"/>
            <p:cNvSpPr/>
            <p:nvPr/>
          </p:nvSpPr>
          <p:spPr>
            <a:xfrm>
              <a:off x="3913379" y="2612407"/>
              <a:ext cx="6503" cy="34656"/>
            </a:xfrm>
            <a:custGeom>
              <a:rect b="b" l="l" r="r" t="t"/>
              <a:pathLst>
                <a:path extrusionOk="0" h="469" w="88">
                  <a:moveTo>
                    <a:pt x="21" y="0"/>
                  </a:moveTo>
                  <a:cubicBezTo>
                    <a:pt x="21" y="87"/>
                    <a:pt x="1" y="173"/>
                    <a:pt x="21" y="254"/>
                  </a:cubicBezTo>
                  <a:cubicBezTo>
                    <a:pt x="21" y="321"/>
                    <a:pt x="21" y="402"/>
                    <a:pt x="87" y="468"/>
                  </a:cubicBezTo>
                  <a:cubicBezTo>
                    <a:pt x="87" y="448"/>
                    <a:pt x="62" y="448"/>
                    <a:pt x="62" y="427"/>
                  </a:cubicBezTo>
                  <a:lnTo>
                    <a:pt x="62" y="275"/>
                  </a:lnTo>
                  <a:cubicBezTo>
                    <a:pt x="62" y="193"/>
                    <a:pt x="41" y="87"/>
                    <a:pt x="21"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0"/>
            <p:cNvSpPr/>
            <p:nvPr/>
          </p:nvSpPr>
          <p:spPr>
            <a:xfrm>
              <a:off x="3902517" y="2628146"/>
              <a:ext cx="3030" cy="26749"/>
            </a:xfrm>
            <a:custGeom>
              <a:rect b="b" l="l" r="r" t="t"/>
              <a:pathLst>
                <a:path extrusionOk="0" h="362" w="41">
                  <a:moveTo>
                    <a:pt x="41" y="1"/>
                  </a:moveTo>
                  <a:cubicBezTo>
                    <a:pt x="21" y="62"/>
                    <a:pt x="0" y="128"/>
                    <a:pt x="0" y="189"/>
                  </a:cubicBezTo>
                  <a:lnTo>
                    <a:pt x="0" y="362"/>
                  </a:lnTo>
                  <a:cubicBezTo>
                    <a:pt x="21" y="296"/>
                    <a:pt x="21" y="255"/>
                    <a:pt x="41" y="189"/>
                  </a:cubicBezTo>
                  <a:lnTo>
                    <a:pt x="41"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0"/>
            <p:cNvSpPr/>
            <p:nvPr/>
          </p:nvSpPr>
          <p:spPr>
            <a:xfrm>
              <a:off x="4044982" y="2618762"/>
              <a:ext cx="44040" cy="7685"/>
            </a:xfrm>
            <a:custGeom>
              <a:rect b="b" l="l" r="r" t="t"/>
              <a:pathLst>
                <a:path extrusionOk="0" h="104" w="596">
                  <a:moveTo>
                    <a:pt x="595" y="1"/>
                  </a:moveTo>
                  <a:cubicBezTo>
                    <a:pt x="549" y="21"/>
                    <a:pt x="509" y="21"/>
                    <a:pt x="468" y="21"/>
                  </a:cubicBezTo>
                  <a:cubicBezTo>
                    <a:pt x="439" y="28"/>
                    <a:pt x="410" y="30"/>
                    <a:pt x="382" y="30"/>
                  </a:cubicBezTo>
                  <a:cubicBezTo>
                    <a:pt x="325" y="30"/>
                    <a:pt x="268" y="21"/>
                    <a:pt x="214" y="21"/>
                  </a:cubicBezTo>
                  <a:lnTo>
                    <a:pt x="0" y="21"/>
                  </a:lnTo>
                  <a:cubicBezTo>
                    <a:pt x="92" y="69"/>
                    <a:pt x="195" y="103"/>
                    <a:pt x="293" y="103"/>
                  </a:cubicBezTo>
                  <a:cubicBezTo>
                    <a:pt x="330" y="103"/>
                    <a:pt x="367" y="98"/>
                    <a:pt x="402" y="87"/>
                  </a:cubicBezTo>
                  <a:cubicBezTo>
                    <a:pt x="468" y="62"/>
                    <a:pt x="529" y="41"/>
                    <a:pt x="59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0"/>
            <p:cNvSpPr/>
            <p:nvPr/>
          </p:nvSpPr>
          <p:spPr>
            <a:xfrm>
              <a:off x="4065228" y="2631175"/>
              <a:ext cx="21872" cy="2956"/>
            </a:xfrm>
            <a:custGeom>
              <a:rect b="b" l="l" r="r" t="t"/>
              <a:pathLst>
                <a:path extrusionOk="0" h="40" w="296">
                  <a:moveTo>
                    <a:pt x="214" y="0"/>
                  </a:moveTo>
                  <a:cubicBezTo>
                    <a:pt x="148" y="21"/>
                    <a:pt x="87" y="21"/>
                    <a:pt x="1" y="21"/>
                  </a:cubicBezTo>
                  <a:cubicBezTo>
                    <a:pt x="34" y="33"/>
                    <a:pt x="66" y="40"/>
                    <a:pt x="100" y="40"/>
                  </a:cubicBezTo>
                  <a:cubicBezTo>
                    <a:pt x="134" y="40"/>
                    <a:pt x="171" y="33"/>
                    <a:pt x="214" y="21"/>
                  </a:cubicBezTo>
                  <a:cubicBezTo>
                    <a:pt x="235" y="21"/>
                    <a:pt x="255" y="21"/>
                    <a:pt x="296"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0"/>
            <p:cNvSpPr/>
            <p:nvPr/>
          </p:nvSpPr>
          <p:spPr>
            <a:xfrm>
              <a:off x="4076164" y="2639082"/>
              <a:ext cx="7980" cy="1552"/>
            </a:xfrm>
            <a:custGeom>
              <a:rect b="b" l="l" r="r" t="t"/>
              <a:pathLst>
                <a:path extrusionOk="0" h="21" w="108">
                  <a:moveTo>
                    <a:pt x="87" y="0"/>
                  </a:moveTo>
                  <a:cubicBezTo>
                    <a:pt x="66" y="21"/>
                    <a:pt x="46" y="21"/>
                    <a:pt x="0" y="21"/>
                  </a:cubicBezTo>
                  <a:cubicBezTo>
                    <a:pt x="46" y="21"/>
                    <a:pt x="87" y="21"/>
                    <a:pt x="107"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0"/>
            <p:cNvSpPr/>
            <p:nvPr/>
          </p:nvSpPr>
          <p:spPr>
            <a:xfrm>
              <a:off x="4112224" y="2566889"/>
              <a:ext cx="57932" cy="35764"/>
            </a:xfrm>
            <a:custGeom>
              <a:rect b="b" l="l" r="r" t="t"/>
              <a:pathLst>
                <a:path extrusionOk="0" h="484" w="784">
                  <a:moveTo>
                    <a:pt x="1" y="1"/>
                  </a:moveTo>
                  <a:lnTo>
                    <a:pt x="1" y="1"/>
                  </a:lnTo>
                  <a:cubicBezTo>
                    <a:pt x="21" y="67"/>
                    <a:pt x="41" y="128"/>
                    <a:pt x="67" y="194"/>
                  </a:cubicBezTo>
                  <a:cubicBezTo>
                    <a:pt x="87" y="235"/>
                    <a:pt x="107" y="301"/>
                    <a:pt x="148" y="341"/>
                  </a:cubicBezTo>
                  <a:cubicBezTo>
                    <a:pt x="235" y="408"/>
                    <a:pt x="341" y="448"/>
                    <a:pt x="448" y="469"/>
                  </a:cubicBezTo>
                  <a:cubicBezTo>
                    <a:pt x="479" y="479"/>
                    <a:pt x="511" y="484"/>
                    <a:pt x="540" y="484"/>
                  </a:cubicBezTo>
                  <a:cubicBezTo>
                    <a:pt x="569" y="484"/>
                    <a:pt x="596" y="479"/>
                    <a:pt x="616" y="469"/>
                  </a:cubicBezTo>
                  <a:cubicBezTo>
                    <a:pt x="677" y="469"/>
                    <a:pt x="723" y="448"/>
                    <a:pt x="784" y="428"/>
                  </a:cubicBezTo>
                  <a:lnTo>
                    <a:pt x="657" y="428"/>
                  </a:lnTo>
                  <a:cubicBezTo>
                    <a:pt x="596" y="428"/>
                    <a:pt x="530" y="408"/>
                    <a:pt x="469" y="408"/>
                  </a:cubicBezTo>
                  <a:cubicBezTo>
                    <a:pt x="382" y="362"/>
                    <a:pt x="296" y="341"/>
                    <a:pt x="214" y="301"/>
                  </a:cubicBezTo>
                  <a:cubicBezTo>
                    <a:pt x="194" y="280"/>
                    <a:pt x="168" y="255"/>
                    <a:pt x="148" y="235"/>
                  </a:cubicBezTo>
                  <a:cubicBezTo>
                    <a:pt x="107" y="194"/>
                    <a:pt x="87" y="153"/>
                    <a:pt x="67" y="107"/>
                  </a:cubicBezTo>
                  <a:cubicBezTo>
                    <a:pt x="41" y="87"/>
                    <a:pt x="21" y="46"/>
                    <a:pt x="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0"/>
            <p:cNvSpPr/>
            <p:nvPr/>
          </p:nvSpPr>
          <p:spPr>
            <a:xfrm>
              <a:off x="4151313" y="2574796"/>
              <a:ext cx="20394" cy="10049"/>
            </a:xfrm>
            <a:custGeom>
              <a:rect b="b" l="l" r="r" t="t"/>
              <a:pathLst>
                <a:path extrusionOk="0" h="136" w="276">
                  <a:moveTo>
                    <a:pt x="1" y="0"/>
                  </a:moveTo>
                  <a:lnTo>
                    <a:pt x="1" y="0"/>
                  </a:lnTo>
                  <a:cubicBezTo>
                    <a:pt x="21" y="46"/>
                    <a:pt x="67" y="87"/>
                    <a:pt x="107" y="107"/>
                  </a:cubicBezTo>
                  <a:cubicBezTo>
                    <a:pt x="154" y="122"/>
                    <a:pt x="188" y="136"/>
                    <a:pt x="226" y="136"/>
                  </a:cubicBezTo>
                  <a:cubicBezTo>
                    <a:pt x="241" y="136"/>
                    <a:pt x="257" y="134"/>
                    <a:pt x="275" y="128"/>
                  </a:cubicBezTo>
                  <a:cubicBezTo>
                    <a:pt x="194" y="107"/>
                    <a:pt x="107" y="67"/>
                    <a:pt x="21" y="21"/>
                  </a:cubicBezTo>
                  <a:lnTo>
                    <a:pt x="1"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0"/>
            <p:cNvSpPr/>
            <p:nvPr/>
          </p:nvSpPr>
          <p:spPr>
            <a:xfrm>
              <a:off x="3896088" y="2496618"/>
              <a:ext cx="100420" cy="101898"/>
            </a:xfrm>
            <a:custGeom>
              <a:rect b="b" l="l" r="r" t="t"/>
              <a:pathLst>
                <a:path extrusionOk="0" h="1379" w="1359">
                  <a:moveTo>
                    <a:pt x="1" y="0"/>
                  </a:moveTo>
                  <a:cubicBezTo>
                    <a:pt x="41" y="87"/>
                    <a:pt x="108" y="168"/>
                    <a:pt x="148" y="234"/>
                  </a:cubicBezTo>
                  <a:cubicBezTo>
                    <a:pt x="194" y="341"/>
                    <a:pt x="255" y="423"/>
                    <a:pt x="296" y="529"/>
                  </a:cubicBezTo>
                  <a:cubicBezTo>
                    <a:pt x="342" y="636"/>
                    <a:pt x="382" y="743"/>
                    <a:pt x="423" y="850"/>
                  </a:cubicBezTo>
                  <a:cubicBezTo>
                    <a:pt x="448" y="891"/>
                    <a:pt x="489" y="931"/>
                    <a:pt x="509" y="977"/>
                  </a:cubicBezTo>
                  <a:cubicBezTo>
                    <a:pt x="550" y="1038"/>
                    <a:pt x="596" y="1079"/>
                    <a:pt x="637" y="1125"/>
                  </a:cubicBezTo>
                  <a:cubicBezTo>
                    <a:pt x="677" y="1165"/>
                    <a:pt x="723" y="1186"/>
                    <a:pt x="764" y="1206"/>
                  </a:cubicBezTo>
                  <a:cubicBezTo>
                    <a:pt x="804" y="1231"/>
                    <a:pt x="850" y="1252"/>
                    <a:pt x="891" y="1272"/>
                  </a:cubicBezTo>
                  <a:cubicBezTo>
                    <a:pt x="932" y="1292"/>
                    <a:pt x="957" y="1313"/>
                    <a:pt x="998" y="1333"/>
                  </a:cubicBezTo>
                  <a:cubicBezTo>
                    <a:pt x="1038" y="1359"/>
                    <a:pt x="1105" y="1359"/>
                    <a:pt x="1145" y="1359"/>
                  </a:cubicBezTo>
                  <a:cubicBezTo>
                    <a:pt x="1186" y="1359"/>
                    <a:pt x="1232" y="1379"/>
                    <a:pt x="1272" y="1379"/>
                  </a:cubicBezTo>
                  <a:lnTo>
                    <a:pt x="1359" y="1379"/>
                  </a:lnTo>
                  <a:cubicBezTo>
                    <a:pt x="1339" y="1379"/>
                    <a:pt x="1293" y="1379"/>
                    <a:pt x="1272" y="1359"/>
                  </a:cubicBezTo>
                  <a:lnTo>
                    <a:pt x="1293" y="1359"/>
                  </a:lnTo>
                  <a:cubicBezTo>
                    <a:pt x="1232" y="1333"/>
                    <a:pt x="1166" y="1313"/>
                    <a:pt x="1105" y="1313"/>
                  </a:cubicBezTo>
                  <a:cubicBezTo>
                    <a:pt x="1084" y="1292"/>
                    <a:pt x="1038" y="1292"/>
                    <a:pt x="1018" y="1272"/>
                  </a:cubicBezTo>
                  <a:cubicBezTo>
                    <a:pt x="977" y="1252"/>
                    <a:pt x="932" y="1206"/>
                    <a:pt x="891" y="1186"/>
                  </a:cubicBezTo>
                  <a:cubicBezTo>
                    <a:pt x="850" y="1145"/>
                    <a:pt x="784" y="1104"/>
                    <a:pt x="743" y="1079"/>
                  </a:cubicBezTo>
                  <a:cubicBezTo>
                    <a:pt x="703" y="1018"/>
                    <a:pt x="677" y="977"/>
                    <a:pt x="637" y="931"/>
                  </a:cubicBezTo>
                  <a:cubicBezTo>
                    <a:pt x="616" y="911"/>
                    <a:pt x="596" y="891"/>
                    <a:pt x="596" y="850"/>
                  </a:cubicBezTo>
                  <a:cubicBezTo>
                    <a:pt x="576" y="824"/>
                    <a:pt x="550" y="804"/>
                    <a:pt x="550" y="784"/>
                  </a:cubicBezTo>
                  <a:cubicBezTo>
                    <a:pt x="509" y="723"/>
                    <a:pt x="489" y="657"/>
                    <a:pt x="448" y="596"/>
                  </a:cubicBezTo>
                  <a:cubicBezTo>
                    <a:pt x="403" y="509"/>
                    <a:pt x="362" y="443"/>
                    <a:pt x="321" y="382"/>
                  </a:cubicBezTo>
                  <a:cubicBezTo>
                    <a:pt x="275" y="316"/>
                    <a:pt x="214" y="234"/>
                    <a:pt x="169" y="168"/>
                  </a:cubicBezTo>
                  <a:cubicBezTo>
                    <a:pt x="108" y="107"/>
                    <a:pt x="67" y="61"/>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0"/>
            <p:cNvSpPr/>
            <p:nvPr/>
          </p:nvSpPr>
          <p:spPr>
            <a:xfrm>
              <a:off x="4159220" y="2498096"/>
              <a:ext cx="10936" cy="29779"/>
            </a:xfrm>
            <a:custGeom>
              <a:rect b="b" l="l" r="r" t="t"/>
              <a:pathLst>
                <a:path extrusionOk="0" h="403" w="148">
                  <a:moveTo>
                    <a:pt x="0" y="1"/>
                  </a:moveTo>
                  <a:cubicBezTo>
                    <a:pt x="0" y="21"/>
                    <a:pt x="0" y="21"/>
                    <a:pt x="21" y="41"/>
                  </a:cubicBezTo>
                  <a:cubicBezTo>
                    <a:pt x="41" y="67"/>
                    <a:pt x="41" y="108"/>
                    <a:pt x="67" y="148"/>
                  </a:cubicBezTo>
                  <a:lnTo>
                    <a:pt x="67" y="194"/>
                  </a:lnTo>
                  <a:cubicBezTo>
                    <a:pt x="87" y="235"/>
                    <a:pt x="107" y="275"/>
                    <a:pt x="128" y="342"/>
                  </a:cubicBezTo>
                  <a:lnTo>
                    <a:pt x="128" y="403"/>
                  </a:lnTo>
                  <a:cubicBezTo>
                    <a:pt x="148" y="382"/>
                    <a:pt x="148" y="342"/>
                    <a:pt x="148" y="296"/>
                  </a:cubicBezTo>
                  <a:cubicBezTo>
                    <a:pt x="148" y="255"/>
                    <a:pt x="148" y="214"/>
                    <a:pt x="128" y="169"/>
                  </a:cubicBezTo>
                  <a:cubicBezTo>
                    <a:pt x="128" y="148"/>
                    <a:pt x="107" y="128"/>
                    <a:pt x="107" y="87"/>
                  </a:cubicBezTo>
                  <a:cubicBezTo>
                    <a:pt x="67" y="67"/>
                    <a:pt x="41" y="2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0"/>
            <p:cNvSpPr/>
            <p:nvPr/>
          </p:nvSpPr>
          <p:spPr>
            <a:xfrm>
              <a:off x="4176510" y="2509032"/>
              <a:ext cx="12488" cy="26749"/>
            </a:xfrm>
            <a:custGeom>
              <a:rect b="b" l="l" r="r" t="t"/>
              <a:pathLst>
                <a:path extrusionOk="0" h="362" w="169">
                  <a:moveTo>
                    <a:pt x="0" y="0"/>
                  </a:moveTo>
                  <a:cubicBezTo>
                    <a:pt x="41" y="127"/>
                    <a:pt x="107" y="234"/>
                    <a:pt x="148" y="361"/>
                  </a:cubicBezTo>
                  <a:cubicBezTo>
                    <a:pt x="168" y="300"/>
                    <a:pt x="148" y="234"/>
                    <a:pt x="128" y="194"/>
                  </a:cubicBezTo>
                  <a:cubicBezTo>
                    <a:pt x="107" y="107"/>
                    <a:pt x="61" y="46"/>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0"/>
            <p:cNvSpPr/>
            <p:nvPr/>
          </p:nvSpPr>
          <p:spPr>
            <a:xfrm>
              <a:off x="4196831" y="2518416"/>
              <a:ext cx="9458" cy="22242"/>
            </a:xfrm>
            <a:custGeom>
              <a:rect b="b" l="l" r="r" t="t"/>
              <a:pathLst>
                <a:path extrusionOk="0" h="301" w="128">
                  <a:moveTo>
                    <a:pt x="0" y="0"/>
                  </a:moveTo>
                  <a:lnTo>
                    <a:pt x="0" y="21"/>
                  </a:lnTo>
                  <a:cubicBezTo>
                    <a:pt x="20" y="87"/>
                    <a:pt x="20" y="148"/>
                    <a:pt x="41" y="214"/>
                  </a:cubicBezTo>
                  <a:lnTo>
                    <a:pt x="41" y="234"/>
                  </a:lnTo>
                  <a:lnTo>
                    <a:pt x="41" y="275"/>
                  </a:lnTo>
                  <a:lnTo>
                    <a:pt x="41" y="301"/>
                  </a:lnTo>
                  <a:lnTo>
                    <a:pt x="66" y="301"/>
                  </a:lnTo>
                  <a:cubicBezTo>
                    <a:pt x="127" y="214"/>
                    <a:pt x="87" y="67"/>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0"/>
            <p:cNvSpPr/>
            <p:nvPr/>
          </p:nvSpPr>
          <p:spPr>
            <a:xfrm>
              <a:off x="4214122" y="2524771"/>
              <a:ext cx="3030" cy="17365"/>
            </a:xfrm>
            <a:custGeom>
              <a:rect b="b" l="l" r="r" t="t"/>
              <a:pathLst>
                <a:path extrusionOk="0" h="235" w="41">
                  <a:moveTo>
                    <a:pt x="0" y="1"/>
                  </a:moveTo>
                  <a:lnTo>
                    <a:pt x="0" y="128"/>
                  </a:lnTo>
                  <a:cubicBezTo>
                    <a:pt x="0" y="147"/>
                    <a:pt x="17" y="182"/>
                    <a:pt x="36" y="208"/>
                  </a:cubicBezTo>
                  <a:lnTo>
                    <a:pt x="36" y="208"/>
                  </a:lnTo>
                  <a:cubicBezTo>
                    <a:pt x="41" y="183"/>
                    <a:pt x="41" y="148"/>
                    <a:pt x="41" y="148"/>
                  </a:cubicBezTo>
                  <a:cubicBezTo>
                    <a:pt x="41" y="87"/>
                    <a:pt x="41" y="42"/>
                    <a:pt x="0" y="1"/>
                  </a:cubicBezTo>
                  <a:close/>
                  <a:moveTo>
                    <a:pt x="36" y="208"/>
                  </a:moveTo>
                  <a:cubicBezTo>
                    <a:pt x="35" y="214"/>
                    <a:pt x="33" y="220"/>
                    <a:pt x="31" y="224"/>
                  </a:cubicBezTo>
                  <a:lnTo>
                    <a:pt x="31" y="224"/>
                  </a:lnTo>
                  <a:lnTo>
                    <a:pt x="41" y="215"/>
                  </a:lnTo>
                  <a:cubicBezTo>
                    <a:pt x="39" y="212"/>
                    <a:pt x="37" y="210"/>
                    <a:pt x="36" y="208"/>
                  </a:cubicBezTo>
                  <a:close/>
                  <a:moveTo>
                    <a:pt x="31" y="224"/>
                  </a:moveTo>
                  <a:lnTo>
                    <a:pt x="20" y="235"/>
                  </a:lnTo>
                  <a:cubicBezTo>
                    <a:pt x="25" y="235"/>
                    <a:pt x="28" y="231"/>
                    <a:pt x="31" y="224"/>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0"/>
            <p:cNvSpPr/>
            <p:nvPr/>
          </p:nvSpPr>
          <p:spPr>
            <a:xfrm>
              <a:off x="4231412" y="2524771"/>
              <a:ext cx="6059" cy="14040"/>
            </a:xfrm>
            <a:custGeom>
              <a:rect b="b" l="l" r="r" t="t"/>
              <a:pathLst>
                <a:path extrusionOk="0" h="190" w="82">
                  <a:moveTo>
                    <a:pt x="0" y="1"/>
                  </a:moveTo>
                  <a:cubicBezTo>
                    <a:pt x="0" y="21"/>
                    <a:pt x="20" y="42"/>
                    <a:pt x="20" y="62"/>
                  </a:cubicBezTo>
                  <a:cubicBezTo>
                    <a:pt x="20" y="108"/>
                    <a:pt x="41" y="128"/>
                    <a:pt x="41" y="169"/>
                  </a:cubicBezTo>
                  <a:lnTo>
                    <a:pt x="61" y="189"/>
                  </a:lnTo>
                  <a:cubicBezTo>
                    <a:pt x="81" y="148"/>
                    <a:pt x="61" y="108"/>
                    <a:pt x="61" y="87"/>
                  </a:cubicBezTo>
                  <a:cubicBezTo>
                    <a:pt x="61" y="42"/>
                    <a:pt x="41" y="2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0"/>
            <p:cNvSpPr/>
            <p:nvPr/>
          </p:nvSpPr>
          <p:spPr>
            <a:xfrm>
              <a:off x="4248703" y="2521815"/>
              <a:ext cx="9458" cy="12488"/>
            </a:xfrm>
            <a:custGeom>
              <a:rect b="b" l="l" r="r" t="t"/>
              <a:pathLst>
                <a:path extrusionOk="0" h="169" w="128">
                  <a:moveTo>
                    <a:pt x="0" y="0"/>
                  </a:moveTo>
                  <a:cubicBezTo>
                    <a:pt x="0" y="41"/>
                    <a:pt x="20" y="82"/>
                    <a:pt x="61" y="127"/>
                  </a:cubicBezTo>
                  <a:cubicBezTo>
                    <a:pt x="61" y="127"/>
                    <a:pt x="81" y="148"/>
                    <a:pt x="102" y="168"/>
                  </a:cubicBezTo>
                  <a:cubicBezTo>
                    <a:pt x="127" y="82"/>
                    <a:pt x="61" y="21"/>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0"/>
            <p:cNvSpPr/>
            <p:nvPr/>
          </p:nvSpPr>
          <p:spPr>
            <a:xfrm>
              <a:off x="4264073" y="2513909"/>
              <a:ext cx="12857" cy="12488"/>
            </a:xfrm>
            <a:custGeom>
              <a:rect b="b" l="l" r="r" t="t"/>
              <a:pathLst>
                <a:path extrusionOk="0" h="169" w="174">
                  <a:moveTo>
                    <a:pt x="1" y="0"/>
                  </a:moveTo>
                  <a:cubicBezTo>
                    <a:pt x="21" y="41"/>
                    <a:pt x="46" y="82"/>
                    <a:pt x="87" y="128"/>
                  </a:cubicBezTo>
                  <a:cubicBezTo>
                    <a:pt x="107" y="128"/>
                    <a:pt x="128" y="148"/>
                    <a:pt x="148" y="168"/>
                  </a:cubicBezTo>
                  <a:cubicBezTo>
                    <a:pt x="174" y="148"/>
                    <a:pt x="148" y="107"/>
                    <a:pt x="148" y="82"/>
                  </a:cubicBezTo>
                  <a:cubicBezTo>
                    <a:pt x="128" y="21"/>
                    <a:pt x="67" y="0"/>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0"/>
            <p:cNvSpPr/>
            <p:nvPr/>
          </p:nvSpPr>
          <p:spPr>
            <a:xfrm>
              <a:off x="4270502" y="2507480"/>
              <a:ext cx="13966" cy="15887"/>
            </a:xfrm>
            <a:custGeom>
              <a:rect b="b" l="l" r="r" t="t"/>
              <a:pathLst>
                <a:path extrusionOk="0" h="215" w="189">
                  <a:moveTo>
                    <a:pt x="0" y="1"/>
                  </a:moveTo>
                  <a:lnTo>
                    <a:pt x="0" y="1"/>
                  </a:lnTo>
                  <a:cubicBezTo>
                    <a:pt x="41" y="67"/>
                    <a:pt x="87" y="108"/>
                    <a:pt x="127" y="169"/>
                  </a:cubicBezTo>
                  <a:lnTo>
                    <a:pt x="168" y="215"/>
                  </a:lnTo>
                  <a:lnTo>
                    <a:pt x="188" y="215"/>
                  </a:lnTo>
                  <a:cubicBezTo>
                    <a:pt x="188" y="169"/>
                    <a:pt x="168" y="148"/>
                    <a:pt x="168" y="128"/>
                  </a:cubicBezTo>
                  <a:cubicBezTo>
                    <a:pt x="148" y="42"/>
                    <a:pt x="61" y="2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0"/>
            <p:cNvSpPr/>
            <p:nvPr/>
          </p:nvSpPr>
          <p:spPr>
            <a:xfrm>
              <a:off x="4185895" y="2613885"/>
              <a:ext cx="9458" cy="33178"/>
            </a:xfrm>
            <a:custGeom>
              <a:rect b="b" l="l" r="r" t="t"/>
              <a:pathLst>
                <a:path extrusionOk="0" h="449" w="128">
                  <a:moveTo>
                    <a:pt x="87" y="0"/>
                  </a:moveTo>
                  <a:lnTo>
                    <a:pt x="87" y="67"/>
                  </a:lnTo>
                  <a:cubicBezTo>
                    <a:pt x="87" y="153"/>
                    <a:pt x="62" y="255"/>
                    <a:pt x="41" y="341"/>
                  </a:cubicBezTo>
                  <a:lnTo>
                    <a:pt x="21" y="362"/>
                  </a:lnTo>
                  <a:cubicBezTo>
                    <a:pt x="21" y="382"/>
                    <a:pt x="21" y="407"/>
                    <a:pt x="1" y="448"/>
                  </a:cubicBezTo>
                  <a:cubicBezTo>
                    <a:pt x="21" y="407"/>
                    <a:pt x="41" y="362"/>
                    <a:pt x="62" y="321"/>
                  </a:cubicBezTo>
                  <a:cubicBezTo>
                    <a:pt x="128" y="214"/>
                    <a:pt x="107" y="107"/>
                    <a:pt x="8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0"/>
            <p:cNvSpPr/>
            <p:nvPr/>
          </p:nvSpPr>
          <p:spPr>
            <a:xfrm>
              <a:off x="4192323" y="2643959"/>
              <a:ext cx="6059" cy="10936"/>
            </a:xfrm>
            <a:custGeom>
              <a:rect b="b" l="l" r="r" t="t"/>
              <a:pathLst>
                <a:path extrusionOk="0" h="148" w="82">
                  <a:moveTo>
                    <a:pt x="81" y="0"/>
                  </a:moveTo>
                  <a:cubicBezTo>
                    <a:pt x="61" y="61"/>
                    <a:pt x="41" y="102"/>
                    <a:pt x="0" y="148"/>
                  </a:cubicBezTo>
                  <a:lnTo>
                    <a:pt x="20" y="148"/>
                  </a:lnTo>
                  <a:cubicBezTo>
                    <a:pt x="20" y="128"/>
                    <a:pt x="41" y="102"/>
                    <a:pt x="61" y="82"/>
                  </a:cubicBezTo>
                  <a:cubicBezTo>
                    <a:pt x="61" y="61"/>
                    <a:pt x="81" y="21"/>
                    <a:pt x="8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0"/>
            <p:cNvSpPr/>
            <p:nvPr/>
          </p:nvSpPr>
          <p:spPr>
            <a:xfrm>
              <a:off x="4068258" y="2653343"/>
              <a:ext cx="17365" cy="8424"/>
            </a:xfrm>
            <a:custGeom>
              <a:rect b="b" l="l" r="r" t="t"/>
              <a:pathLst>
                <a:path extrusionOk="0" h="114" w="235">
                  <a:moveTo>
                    <a:pt x="234" y="1"/>
                  </a:moveTo>
                  <a:cubicBezTo>
                    <a:pt x="194" y="1"/>
                    <a:pt x="153" y="21"/>
                    <a:pt x="107" y="41"/>
                  </a:cubicBezTo>
                  <a:cubicBezTo>
                    <a:pt x="87" y="62"/>
                    <a:pt x="67" y="82"/>
                    <a:pt x="26" y="102"/>
                  </a:cubicBezTo>
                  <a:lnTo>
                    <a:pt x="0" y="102"/>
                  </a:lnTo>
                  <a:cubicBezTo>
                    <a:pt x="9" y="111"/>
                    <a:pt x="19" y="114"/>
                    <a:pt x="30" y="114"/>
                  </a:cubicBezTo>
                  <a:cubicBezTo>
                    <a:pt x="53" y="114"/>
                    <a:pt x="80" y="102"/>
                    <a:pt x="107" y="102"/>
                  </a:cubicBezTo>
                  <a:cubicBezTo>
                    <a:pt x="153" y="82"/>
                    <a:pt x="194" y="41"/>
                    <a:pt x="234"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0"/>
            <p:cNvSpPr/>
            <p:nvPr/>
          </p:nvSpPr>
          <p:spPr>
            <a:xfrm>
              <a:off x="3936729" y="2629698"/>
              <a:ext cx="28227" cy="19434"/>
            </a:xfrm>
            <a:custGeom>
              <a:rect b="b" l="l" r="r" t="t"/>
              <a:pathLst>
                <a:path extrusionOk="0" h="263" w="382">
                  <a:moveTo>
                    <a:pt x="0" y="0"/>
                  </a:moveTo>
                  <a:lnTo>
                    <a:pt x="0" y="0"/>
                  </a:lnTo>
                  <a:cubicBezTo>
                    <a:pt x="46" y="66"/>
                    <a:pt x="66" y="107"/>
                    <a:pt x="107" y="148"/>
                  </a:cubicBezTo>
                  <a:cubicBezTo>
                    <a:pt x="127" y="168"/>
                    <a:pt x="153" y="193"/>
                    <a:pt x="193" y="214"/>
                  </a:cubicBezTo>
                  <a:cubicBezTo>
                    <a:pt x="214" y="234"/>
                    <a:pt x="234" y="254"/>
                    <a:pt x="254" y="254"/>
                  </a:cubicBezTo>
                  <a:cubicBezTo>
                    <a:pt x="268" y="260"/>
                    <a:pt x="283" y="263"/>
                    <a:pt x="297" y="263"/>
                  </a:cubicBezTo>
                  <a:cubicBezTo>
                    <a:pt x="333" y="263"/>
                    <a:pt x="367" y="248"/>
                    <a:pt x="382" y="234"/>
                  </a:cubicBezTo>
                  <a:lnTo>
                    <a:pt x="361" y="234"/>
                  </a:lnTo>
                  <a:cubicBezTo>
                    <a:pt x="341" y="234"/>
                    <a:pt x="300" y="234"/>
                    <a:pt x="280" y="214"/>
                  </a:cubicBezTo>
                  <a:lnTo>
                    <a:pt x="254" y="214"/>
                  </a:lnTo>
                  <a:cubicBezTo>
                    <a:pt x="173" y="148"/>
                    <a:pt x="87" y="87"/>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0"/>
            <p:cNvSpPr/>
            <p:nvPr/>
          </p:nvSpPr>
          <p:spPr>
            <a:xfrm>
              <a:off x="3958897" y="2664279"/>
              <a:ext cx="9458" cy="7906"/>
            </a:xfrm>
            <a:custGeom>
              <a:rect b="b" l="l" r="r" t="t"/>
              <a:pathLst>
                <a:path extrusionOk="0" h="107" w="128">
                  <a:moveTo>
                    <a:pt x="107" y="0"/>
                  </a:moveTo>
                  <a:cubicBezTo>
                    <a:pt x="82" y="20"/>
                    <a:pt x="61" y="20"/>
                    <a:pt x="61" y="41"/>
                  </a:cubicBezTo>
                  <a:cubicBezTo>
                    <a:pt x="41" y="61"/>
                    <a:pt x="21" y="81"/>
                    <a:pt x="0" y="81"/>
                  </a:cubicBezTo>
                  <a:lnTo>
                    <a:pt x="0" y="107"/>
                  </a:lnTo>
                  <a:cubicBezTo>
                    <a:pt x="41" y="81"/>
                    <a:pt x="82" y="41"/>
                    <a:pt x="12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0"/>
            <p:cNvSpPr/>
            <p:nvPr/>
          </p:nvSpPr>
          <p:spPr>
            <a:xfrm>
              <a:off x="3888182" y="2648466"/>
              <a:ext cx="11010" cy="25271"/>
            </a:xfrm>
            <a:custGeom>
              <a:rect b="b" l="l" r="r" t="t"/>
              <a:pathLst>
                <a:path extrusionOk="0" h="342" w="149">
                  <a:moveTo>
                    <a:pt x="47" y="0"/>
                  </a:moveTo>
                  <a:lnTo>
                    <a:pt x="47" y="0"/>
                  </a:lnTo>
                  <a:cubicBezTo>
                    <a:pt x="1" y="128"/>
                    <a:pt x="21" y="275"/>
                    <a:pt x="148" y="341"/>
                  </a:cubicBezTo>
                  <a:cubicBezTo>
                    <a:pt x="148" y="321"/>
                    <a:pt x="128" y="321"/>
                    <a:pt x="128" y="321"/>
                  </a:cubicBezTo>
                  <a:cubicBezTo>
                    <a:pt x="108" y="255"/>
                    <a:pt x="87" y="194"/>
                    <a:pt x="67" y="128"/>
                  </a:cubicBezTo>
                  <a:cubicBezTo>
                    <a:pt x="67" y="107"/>
                    <a:pt x="67" y="67"/>
                    <a:pt x="47" y="41"/>
                  </a:cubicBezTo>
                  <a:lnTo>
                    <a:pt x="4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0"/>
            <p:cNvSpPr/>
            <p:nvPr/>
          </p:nvSpPr>
          <p:spPr>
            <a:xfrm>
              <a:off x="3813033" y="2578195"/>
              <a:ext cx="14335" cy="10936"/>
            </a:xfrm>
            <a:custGeom>
              <a:rect b="b" l="l" r="r" t="t"/>
              <a:pathLst>
                <a:path extrusionOk="0" h="148" w="194">
                  <a:moveTo>
                    <a:pt x="194" y="0"/>
                  </a:moveTo>
                  <a:cubicBezTo>
                    <a:pt x="194" y="8"/>
                    <a:pt x="194" y="14"/>
                    <a:pt x="194" y="21"/>
                  </a:cubicBezTo>
                  <a:lnTo>
                    <a:pt x="194" y="21"/>
                  </a:lnTo>
                  <a:lnTo>
                    <a:pt x="194" y="0"/>
                  </a:lnTo>
                  <a:close/>
                  <a:moveTo>
                    <a:pt x="174" y="21"/>
                  </a:moveTo>
                  <a:lnTo>
                    <a:pt x="174" y="41"/>
                  </a:lnTo>
                  <a:lnTo>
                    <a:pt x="174" y="61"/>
                  </a:lnTo>
                  <a:cubicBezTo>
                    <a:pt x="148" y="61"/>
                    <a:pt x="148" y="61"/>
                    <a:pt x="148" y="82"/>
                  </a:cubicBezTo>
                  <a:cubicBezTo>
                    <a:pt x="128" y="82"/>
                    <a:pt x="107" y="102"/>
                    <a:pt x="87" y="102"/>
                  </a:cubicBezTo>
                  <a:lnTo>
                    <a:pt x="87" y="127"/>
                  </a:lnTo>
                  <a:lnTo>
                    <a:pt x="1" y="127"/>
                  </a:lnTo>
                  <a:cubicBezTo>
                    <a:pt x="1" y="127"/>
                    <a:pt x="21" y="127"/>
                    <a:pt x="21" y="148"/>
                  </a:cubicBezTo>
                  <a:lnTo>
                    <a:pt x="87" y="148"/>
                  </a:lnTo>
                  <a:cubicBezTo>
                    <a:pt x="128" y="148"/>
                    <a:pt x="148" y="127"/>
                    <a:pt x="174" y="102"/>
                  </a:cubicBezTo>
                  <a:cubicBezTo>
                    <a:pt x="190" y="69"/>
                    <a:pt x="193" y="49"/>
                    <a:pt x="194" y="2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0"/>
            <p:cNvSpPr/>
            <p:nvPr/>
          </p:nvSpPr>
          <p:spPr>
            <a:xfrm>
              <a:off x="3799141" y="2540584"/>
              <a:ext cx="18843" cy="9458"/>
            </a:xfrm>
            <a:custGeom>
              <a:rect b="b" l="l" r="r" t="t"/>
              <a:pathLst>
                <a:path extrusionOk="0" h="128" w="255">
                  <a:moveTo>
                    <a:pt x="0" y="1"/>
                  </a:moveTo>
                  <a:lnTo>
                    <a:pt x="21" y="21"/>
                  </a:lnTo>
                  <a:cubicBezTo>
                    <a:pt x="41" y="21"/>
                    <a:pt x="61" y="21"/>
                    <a:pt x="107" y="41"/>
                  </a:cubicBezTo>
                  <a:lnTo>
                    <a:pt x="128" y="41"/>
                  </a:lnTo>
                  <a:lnTo>
                    <a:pt x="148" y="62"/>
                  </a:lnTo>
                  <a:lnTo>
                    <a:pt x="168" y="62"/>
                  </a:lnTo>
                  <a:cubicBezTo>
                    <a:pt x="148" y="41"/>
                    <a:pt x="148" y="41"/>
                    <a:pt x="128" y="21"/>
                  </a:cubicBezTo>
                  <a:lnTo>
                    <a:pt x="82" y="21"/>
                  </a:lnTo>
                  <a:cubicBezTo>
                    <a:pt x="61" y="1"/>
                    <a:pt x="41" y="1"/>
                    <a:pt x="21" y="1"/>
                  </a:cubicBezTo>
                  <a:close/>
                  <a:moveTo>
                    <a:pt x="168" y="62"/>
                  </a:moveTo>
                  <a:lnTo>
                    <a:pt x="168" y="82"/>
                  </a:lnTo>
                  <a:lnTo>
                    <a:pt x="189" y="82"/>
                  </a:lnTo>
                  <a:lnTo>
                    <a:pt x="209" y="102"/>
                  </a:lnTo>
                  <a:cubicBezTo>
                    <a:pt x="209" y="102"/>
                    <a:pt x="234" y="102"/>
                    <a:pt x="234" y="128"/>
                  </a:cubicBezTo>
                  <a:lnTo>
                    <a:pt x="255" y="128"/>
                  </a:lnTo>
                  <a:lnTo>
                    <a:pt x="255" y="102"/>
                  </a:lnTo>
                  <a:cubicBezTo>
                    <a:pt x="234" y="102"/>
                    <a:pt x="234" y="82"/>
                    <a:pt x="209" y="82"/>
                  </a:cubicBezTo>
                  <a:lnTo>
                    <a:pt x="189" y="62"/>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0"/>
            <p:cNvSpPr/>
            <p:nvPr/>
          </p:nvSpPr>
          <p:spPr>
            <a:xfrm>
              <a:off x="3855521" y="2582702"/>
              <a:ext cx="13966" cy="6429"/>
            </a:xfrm>
            <a:custGeom>
              <a:rect b="b" l="l" r="r" t="t"/>
              <a:pathLst>
                <a:path extrusionOk="0" h="87" w="189">
                  <a:moveTo>
                    <a:pt x="0" y="0"/>
                  </a:moveTo>
                  <a:cubicBezTo>
                    <a:pt x="21" y="21"/>
                    <a:pt x="61" y="41"/>
                    <a:pt x="82" y="66"/>
                  </a:cubicBezTo>
                  <a:cubicBezTo>
                    <a:pt x="107" y="66"/>
                    <a:pt x="128" y="66"/>
                    <a:pt x="148" y="87"/>
                  </a:cubicBezTo>
                  <a:lnTo>
                    <a:pt x="189" y="87"/>
                  </a:lnTo>
                  <a:cubicBezTo>
                    <a:pt x="189" y="66"/>
                    <a:pt x="148" y="41"/>
                    <a:pt x="128" y="41"/>
                  </a:cubicBezTo>
                  <a:cubicBezTo>
                    <a:pt x="82" y="21"/>
                    <a:pt x="21" y="0"/>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0"/>
            <p:cNvSpPr/>
            <p:nvPr/>
          </p:nvSpPr>
          <p:spPr>
            <a:xfrm>
              <a:off x="3854043" y="2607899"/>
              <a:ext cx="9458" cy="3030"/>
            </a:xfrm>
            <a:custGeom>
              <a:rect b="b" l="l" r="r" t="t"/>
              <a:pathLst>
                <a:path extrusionOk="0" h="41" w="128">
                  <a:moveTo>
                    <a:pt x="0" y="0"/>
                  </a:moveTo>
                  <a:cubicBezTo>
                    <a:pt x="41" y="20"/>
                    <a:pt x="81" y="41"/>
                    <a:pt x="127" y="41"/>
                  </a:cubicBezTo>
                  <a:cubicBezTo>
                    <a:pt x="81" y="0"/>
                    <a:pt x="61" y="0"/>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0"/>
            <p:cNvSpPr/>
            <p:nvPr/>
          </p:nvSpPr>
          <p:spPr>
            <a:xfrm>
              <a:off x="3855521" y="2595116"/>
              <a:ext cx="15444" cy="7906"/>
            </a:xfrm>
            <a:custGeom>
              <a:rect b="b" l="l" r="r" t="t"/>
              <a:pathLst>
                <a:path extrusionOk="0" h="107" w="209">
                  <a:moveTo>
                    <a:pt x="0" y="0"/>
                  </a:moveTo>
                  <a:cubicBezTo>
                    <a:pt x="61" y="46"/>
                    <a:pt x="128" y="87"/>
                    <a:pt x="209" y="107"/>
                  </a:cubicBezTo>
                  <a:cubicBezTo>
                    <a:pt x="189" y="87"/>
                    <a:pt x="148" y="66"/>
                    <a:pt x="128" y="46"/>
                  </a:cubicBezTo>
                  <a:cubicBezTo>
                    <a:pt x="82" y="26"/>
                    <a:pt x="41" y="0"/>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0"/>
            <p:cNvSpPr/>
            <p:nvPr/>
          </p:nvSpPr>
          <p:spPr>
            <a:xfrm>
              <a:off x="3839708" y="2562382"/>
              <a:ext cx="21872" cy="4581"/>
            </a:xfrm>
            <a:custGeom>
              <a:rect b="b" l="l" r="r" t="t"/>
              <a:pathLst>
                <a:path extrusionOk="0" h="62" w="296">
                  <a:moveTo>
                    <a:pt x="214" y="21"/>
                  </a:moveTo>
                  <a:cubicBezTo>
                    <a:pt x="214" y="21"/>
                    <a:pt x="214" y="41"/>
                    <a:pt x="235" y="41"/>
                  </a:cubicBezTo>
                  <a:lnTo>
                    <a:pt x="296" y="41"/>
                  </a:lnTo>
                  <a:cubicBezTo>
                    <a:pt x="255" y="21"/>
                    <a:pt x="235" y="21"/>
                    <a:pt x="214" y="21"/>
                  </a:cubicBezTo>
                  <a:close/>
                  <a:moveTo>
                    <a:pt x="148" y="1"/>
                  </a:moveTo>
                  <a:cubicBezTo>
                    <a:pt x="108" y="1"/>
                    <a:pt x="41" y="21"/>
                    <a:pt x="1" y="62"/>
                  </a:cubicBezTo>
                  <a:lnTo>
                    <a:pt x="21" y="62"/>
                  </a:lnTo>
                  <a:cubicBezTo>
                    <a:pt x="41" y="62"/>
                    <a:pt x="67" y="41"/>
                    <a:pt x="67" y="41"/>
                  </a:cubicBezTo>
                  <a:cubicBezTo>
                    <a:pt x="108" y="41"/>
                    <a:pt x="148" y="21"/>
                    <a:pt x="194" y="21"/>
                  </a:cubicBezTo>
                  <a:lnTo>
                    <a:pt x="214" y="21"/>
                  </a:lnTo>
                  <a:lnTo>
                    <a:pt x="2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0"/>
            <p:cNvSpPr/>
            <p:nvPr/>
          </p:nvSpPr>
          <p:spPr>
            <a:xfrm>
              <a:off x="3886704" y="2686077"/>
              <a:ext cx="3103" cy="6429"/>
            </a:xfrm>
            <a:custGeom>
              <a:rect b="b" l="l" r="r" t="t"/>
              <a:pathLst>
                <a:path extrusionOk="0" h="87" w="42">
                  <a:moveTo>
                    <a:pt x="1" y="0"/>
                  </a:moveTo>
                  <a:lnTo>
                    <a:pt x="1" y="41"/>
                  </a:lnTo>
                  <a:lnTo>
                    <a:pt x="21" y="66"/>
                  </a:lnTo>
                  <a:lnTo>
                    <a:pt x="21" y="41"/>
                  </a:lnTo>
                  <a:cubicBezTo>
                    <a:pt x="21" y="41"/>
                    <a:pt x="21" y="20"/>
                    <a:pt x="1" y="0"/>
                  </a:cubicBezTo>
                  <a:close/>
                  <a:moveTo>
                    <a:pt x="21" y="66"/>
                  </a:moveTo>
                  <a:lnTo>
                    <a:pt x="21" y="87"/>
                  </a:lnTo>
                  <a:lnTo>
                    <a:pt x="41" y="87"/>
                  </a:lnTo>
                  <a:lnTo>
                    <a:pt x="21" y="66"/>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0"/>
            <p:cNvSpPr/>
            <p:nvPr/>
          </p:nvSpPr>
          <p:spPr>
            <a:xfrm>
              <a:off x="3891581" y="2679649"/>
              <a:ext cx="1626" cy="9458"/>
            </a:xfrm>
            <a:custGeom>
              <a:rect b="b" l="l" r="r" t="t"/>
              <a:pathLst>
                <a:path extrusionOk="0" h="128" w="22">
                  <a:moveTo>
                    <a:pt x="1" y="1"/>
                  </a:moveTo>
                  <a:lnTo>
                    <a:pt x="1" y="26"/>
                  </a:lnTo>
                  <a:lnTo>
                    <a:pt x="1" y="46"/>
                  </a:lnTo>
                  <a:lnTo>
                    <a:pt x="1" y="67"/>
                  </a:lnTo>
                  <a:lnTo>
                    <a:pt x="1" y="128"/>
                  </a:lnTo>
                  <a:lnTo>
                    <a:pt x="21" y="128"/>
                  </a:lnTo>
                  <a:lnTo>
                    <a:pt x="21" y="67"/>
                  </a:lnTo>
                  <a:lnTo>
                    <a:pt x="21" y="46"/>
                  </a:lnTo>
                  <a:lnTo>
                    <a:pt x="21" y="26"/>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0"/>
            <p:cNvSpPr/>
            <p:nvPr/>
          </p:nvSpPr>
          <p:spPr>
            <a:xfrm>
              <a:off x="4047937" y="2667235"/>
              <a:ext cx="7980" cy="7980"/>
            </a:xfrm>
            <a:custGeom>
              <a:rect b="b" l="l" r="r" t="t"/>
              <a:pathLst>
                <a:path extrusionOk="0" h="108" w="108">
                  <a:moveTo>
                    <a:pt x="87" y="1"/>
                  </a:moveTo>
                  <a:lnTo>
                    <a:pt x="87" y="21"/>
                  </a:lnTo>
                  <a:lnTo>
                    <a:pt x="108" y="21"/>
                  </a:lnTo>
                  <a:lnTo>
                    <a:pt x="108" y="1"/>
                  </a:lnTo>
                  <a:close/>
                  <a:moveTo>
                    <a:pt x="67" y="21"/>
                  </a:moveTo>
                  <a:lnTo>
                    <a:pt x="47" y="41"/>
                  </a:lnTo>
                  <a:lnTo>
                    <a:pt x="47" y="67"/>
                  </a:lnTo>
                  <a:lnTo>
                    <a:pt x="67" y="67"/>
                  </a:lnTo>
                  <a:lnTo>
                    <a:pt x="67" y="41"/>
                  </a:lnTo>
                  <a:lnTo>
                    <a:pt x="87" y="41"/>
                  </a:lnTo>
                  <a:lnTo>
                    <a:pt x="87" y="21"/>
                  </a:lnTo>
                  <a:close/>
                  <a:moveTo>
                    <a:pt x="46" y="67"/>
                  </a:moveTo>
                  <a:lnTo>
                    <a:pt x="21" y="87"/>
                  </a:lnTo>
                  <a:cubicBezTo>
                    <a:pt x="21" y="87"/>
                    <a:pt x="1" y="87"/>
                    <a:pt x="1" y="108"/>
                  </a:cubicBezTo>
                  <a:lnTo>
                    <a:pt x="21" y="108"/>
                  </a:lnTo>
                  <a:cubicBezTo>
                    <a:pt x="21" y="87"/>
                    <a:pt x="21" y="87"/>
                    <a:pt x="46" y="6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0"/>
            <p:cNvSpPr/>
            <p:nvPr/>
          </p:nvSpPr>
          <p:spPr>
            <a:xfrm>
              <a:off x="4051336" y="2673663"/>
              <a:ext cx="4581" cy="4581"/>
            </a:xfrm>
            <a:custGeom>
              <a:rect b="b" l="l" r="r" t="t"/>
              <a:pathLst>
                <a:path extrusionOk="0" h="62" w="62">
                  <a:moveTo>
                    <a:pt x="62" y="0"/>
                  </a:moveTo>
                  <a:lnTo>
                    <a:pt x="41" y="21"/>
                  </a:lnTo>
                  <a:lnTo>
                    <a:pt x="62" y="21"/>
                  </a:lnTo>
                  <a:lnTo>
                    <a:pt x="62" y="0"/>
                  </a:lnTo>
                  <a:close/>
                  <a:moveTo>
                    <a:pt x="21" y="21"/>
                  </a:moveTo>
                  <a:cubicBezTo>
                    <a:pt x="21" y="41"/>
                    <a:pt x="1" y="41"/>
                    <a:pt x="1" y="61"/>
                  </a:cubicBezTo>
                  <a:cubicBezTo>
                    <a:pt x="21" y="61"/>
                    <a:pt x="21" y="41"/>
                    <a:pt x="41" y="41"/>
                  </a:cubicBezTo>
                  <a:lnTo>
                    <a:pt x="41" y="2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0"/>
            <p:cNvSpPr/>
            <p:nvPr/>
          </p:nvSpPr>
          <p:spPr>
            <a:xfrm>
              <a:off x="4177988" y="2670264"/>
              <a:ext cx="6503" cy="12857"/>
            </a:xfrm>
            <a:custGeom>
              <a:rect b="b" l="l" r="r" t="t"/>
              <a:pathLst>
                <a:path extrusionOk="0" h="174" w="88">
                  <a:moveTo>
                    <a:pt x="41" y="0"/>
                  </a:moveTo>
                  <a:lnTo>
                    <a:pt x="41" y="26"/>
                  </a:lnTo>
                  <a:lnTo>
                    <a:pt x="67" y="26"/>
                  </a:lnTo>
                  <a:lnTo>
                    <a:pt x="87" y="0"/>
                  </a:lnTo>
                  <a:close/>
                  <a:moveTo>
                    <a:pt x="41" y="26"/>
                  </a:moveTo>
                  <a:lnTo>
                    <a:pt x="21" y="46"/>
                  </a:lnTo>
                  <a:lnTo>
                    <a:pt x="21" y="87"/>
                  </a:lnTo>
                  <a:lnTo>
                    <a:pt x="41" y="67"/>
                  </a:lnTo>
                  <a:lnTo>
                    <a:pt x="41" y="46"/>
                  </a:lnTo>
                  <a:lnTo>
                    <a:pt x="41" y="26"/>
                  </a:lnTo>
                  <a:close/>
                  <a:moveTo>
                    <a:pt x="21" y="87"/>
                  </a:moveTo>
                  <a:lnTo>
                    <a:pt x="1" y="107"/>
                  </a:lnTo>
                  <a:lnTo>
                    <a:pt x="1" y="153"/>
                  </a:lnTo>
                  <a:lnTo>
                    <a:pt x="1" y="173"/>
                  </a:lnTo>
                  <a:lnTo>
                    <a:pt x="21" y="153"/>
                  </a:lnTo>
                  <a:lnTo>
                    <a:pt x="21" y="128"/>
                  </a:lnTo>
                  <a:lnTo>
                    <a:pt x="21" y="107"/>
                  </a:lnTo>
                  <a:lnTo>
                    <a:pt x="21" y="87"/>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0"/>
            <p:cNvSpPr/>
            <p:nvPr/>
          </p:nvSpPr>
          <p:spPr>
            <a:xfrm>
              <a:off x="4185895" y="2672112"/>
              <a:ext cx="3103" cy="6133"/>
            </a:xfrm>
            <a:custGeom>
              <a:rect b="b" l="l" r="r" t="t"/>
              <a:pathLst>
                <a:path extrusionOk="0" h="83" w="42">
                  <a:moveTo>
                    <a:pt x="21" y="1"/>
                  </a:moveTo>
                  <a:lnTo>
                    <a:pt x="21" y="21"/>
                  </a:lnTo>
                  <a:lnTo>
                    <a:pt x="41" y="21"/>
                  </a:lnTo>
                  <a:lnTo>
                    <a:pt x="41" y="1"/>
                  </a:lnTo>
                  <a:close/>
                  <a:moveTo>
                    <a:pt x="1" y="21"/>
                  </a:moveTo>
                  <a:lnTo>
                    <a:pt x="1" y="42"/>
                  </a:lnTo>
                  <a:lnTo>
                    <a:pt x="1" y="62"/>
                  </a:lnTo>
                  <a:lnTo>
                    <a:pt x="1" y="82"/>
                  </a:lnTo>
                  <a:lnTo>
                    <a:pt x="21" y="62"/>
                  </a:lnTo>
                  <a:lnTo>
                    <a:pt x="21" y="42"/>
                  </a:lnTo>
                  <a:lnTo>
                    <a:pt x="21" y="2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0"/>
            <p:cNvSpPr/>
            <p:nvPr/>
          </p:nvSpPr>
          <p:spPr>
            <a:xfrm>
              <a:off x="4193801" y="2673663"/>
              <a:ext cx="1552" cy="4581"/>
            </a:xfrm>
            <a:custGeom>
              <a:rect b="b" l="l" r="r" t="t"/>
              <a:pathLst>
                <a:path extrusionOk="0" h="62" w="21">
                  <a:moveTo>
                    <a:pt x="21" y="0"/>
                  </a:moveTo>
                  <a:lnTo>
                    <a:pt x="0" y="21"/>
                  </a:lnTo>
                  <a:lnTo>
                    <a:pt x="0" y="61"/>
                  </a:lnTo>
                  <a:lnTo>
                    <a:pt x="21" y="61"/>
                  </a:lnTo>
                  <a:lnTo>
                    <a:pt x="21" y="21"/>
                  </a:lnTo>
                  <a:lnTo>
                    <a:pt x="2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0"/>
            <p:cNvSpPr/>
            <p:nvPr/>
          </p:nvSpPr>
          <p:spPr>
            <a:xfrm>
              <a:off x="4278334" y="2498096"/>
              <a:ext cx="12488" cy="12488"/>
            </a:xfrm>
            <a:custGeom>
              <a:rect b="b" l="l" r="r" t="t"/>
              <a:pathLst>
                <a:path extrusionOk="0" h="169" w="169">
                  <a:moveTo>
                    <a:pt x="1" y="67"/>
                  </a:moveTo>
                  <a:lnTo>
                    <a:pt x="21" y="87"/>
                  </a:lnTo>
                  <a:lnTo>
                    <a:pt x="21" y="67"/>
                  </a:lnTo>
                  <a:close/>
                  <a:moveTo>
                    <a:pt x="42" y="1"/>
                  </a:moveTo>
                  <a:lnTo>
                    <a:pt x="42" y="21"/>
                  </a:lnTo>
                  <a:lnTo>
                    <a:pt x="21" y="41"/>
                  </a:lnTo>
                  <a:lnTo>
                    <a:pt x="21" y="67"/>
                  </a:lnTo>
                  <a:lnTo>
                    <a:pt x="42" y="67"/>
                  </a:lnTo>
                  <a:lnTo>
                    <a:pt x="42" y="87"/>
                  </a:lnTo>
                  <a:lnTo>
                    <a:pt x="82" y="87"/>
                  </a:lnTo>
                  <a:lnTo>
                    <a:pt x="82" y="67"/>
                  </a:lnTo>
                  <a:lnTo>
                    <a:pt x="62" y="67"/>
                  </a:lnTo>
                  <a:lnTo>
                    <a:pt x="62" y="41"/>
                  </a:lnTo>
                  <a:lnTo>
                    <a:pt x="82" y="21"/>
                  </a:lnTo>
                  <a:lnTo>
                    <a:pt x="62" y="21"/>
                  </a:lnTo>
                  <a:lnTo>
                    <a:pt x="62" y="1"/>
                  </a:lnTo>
                  <a:close/>
                  <a:moveTo>
                    <a:pt x="62" y="87"/>
                  </a:moveTo>
                  <a:lnTo>
                    <a:pt x="42" y="108"/>
                  </a:lnTo>
                  <a:lnTo>
                    <a:pt x="42" y="128"/>
                  </a:lnTo>
                  <a:lnTo>
                    <a:pt x="62" y="128"/>
                  </a:lnTo>
                  <a:lnTo>
                    <a:pt x="62" y="108"/>
                  </a:lnTo>
                  <a:lnTo>
                    <a:pt x="62" y="87"/>
                  </a:lnTo>
                  <a:close/>
                  <a:moveTo>
                    <a:pt x="108" y="67"/>
                  </a:moveTo>
                  <a:lnTo>
                    <a:pt x="82" y="87"/>
                  </a:lnTo>
                  <a:lnTo>
                    <a:pt x="62" y="108"/>
                  </a:lnTo>
                  <a:lnTo>
                    <a:pt x="82" y="108"/>
                  </a:lnTo>
                  <a:lnTo>
                    <a:pt x="82" y="128"/>
                  </a:lnTo>
                  <a:lnTo>
                    <a:pt x="128" y="128"/>
                  </a:lnTo>
                  <a:lnTo>
                    <a:pt x="128" y="108"/>
                  </a:lnTo>
                  <a:lnTo>
                    <a:pt x="108" y="108"/>
                  </a:lnTo>
                  <a:lnTo>
                    <a:pt x="128" y="87"/>
                  </a:lnTo>
                  <a:lnTo>
                    <a:pt x="108" y="67"/>
                  </a:lnTo>
                  <a:close/>
                  <a:moveTo>
                    <a:pt x="128" y="128"/>
                  </a:moveTo>
                  <a:lnTo>
                    <a:pt x="128" y="148"/>
                  </a:lnTo>
                  <a:lnTo>
                    <a:pt x="128" y="169"/>
                  </a:lnTo>
                  <a:lnTo>
                    <a:pt x="169" y="169"/>
                  </a:lnTo>
                  <a:lnTo>
                    <a:pt x="169" y="148"/>
                  </a:lnTo>
                  <a:lnTo>
                    <a:pt x="148" y="148"/>
                  </a:lnTo>
                  <a:lnTo>
                    <a:pt x="148" y="12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0"/>
            <p:cNvSpPr/>
            <p:nvPr/>
          </p:nvSpPr>
          <p:spPr>
            <a:xfrm>
              <a:off x="4094933" y="2479327"/>
              <a:ext cx="20394" cy="65838"/>
            </a:xfrm>
            <a:custGeom>
              <a:rect b="b" l="l" r="r" t="t"/>
              <a:pathLst>
                <a:path extrusionOk="0" h="891" w="276">
                  <a:moveTo>
                    <a:pt x="1" y="0"/>
                  </a:moveTo>
                  <a:lnTo>
                    <a:pt x="1" y="21"/>
                  </a:lnTo>
                  <a:cubicBezTo>
                    <a:pt x="67" y="67"/>
                    <a:pt x="87" y="148"/>
                    <a:pt x="128" y="214"/>
                  </a:cubicBezTo>
                  <a:cubicBezTo>
                    <a:pt x="148" y="295"/>
                    <a:pt x="174" y="362"/>
                    <a:pt x="194" y="448"/>
                  </a:cubicBezTo>
                  <a:cubicBezTo>
                    <a:pt x="194" y="529"/>
                    <a:pt x="214" y="596"/>
                    <a:pt x="214" y="677"/>
                  </a:cubicBezTo>
                  <a:cubicBezTo>
                    <a:pt x="235" y="743"/>
                    <a:pt x="255" y="830"/>
                    <a:pt x="275" y="891"/>
                  </a:cubicBezTo>
                  <a:cubicBezTo>
                    <a:pt x="275" y="784"/>
                    <a:pt x="255" y="677"/>
                    <a:pt x="255" y="575"/>
                  </a:cubicBezTo>
                  <a:cubicBezTo>
                    <a:pt x="255" y="489"/>
                    <a:pt x="235" y="402"/>
                    <a:pt x="214" y="321"/>
                  </a:cubicBezTo>
                  <a:cubicBezTo>
                    <a:pt x="214" y="255"/>
                    <a:pt x="174" y="194"/>
                    <a:pt x="128" y="128"/>
                  </a:cubicBezTo>
                  <a:cubicBezTo>
                    <a:pt x="87" y="87"/>
                    <a:pt x="46" y="41"/>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0"/>
            <p:cNvSpPr/>
            <p:nvPr/>
          </p:nvSpPr>
          <p:spPr>
            <a:xfrm>
              <a:off x="3955498" y="2482357"/>
              <a:ext cx="41010" cy="97390"/>
            </a:xfrm>
            <a:custGeom>
              <a:rect b="b" l="l" r="r" t="t"/>
              <a:pathLst>
                <a:path extrusionOk="0" h="1318" w="555">
                  <a:moveTo>
                    <a:pt x="0" y="0"/>
                  </a:moveTo>
                  <a:lnTo>
                    <a:pt x="0" y="0"/>
                  </a:lnTo>
                  <a:cubicBezTo>
                    <a:pt x="26" y="87"/>
                    <a:pt x="46" y="153"/>
                    <a:pt x="67" y="234"/>
                  </a:cubicBezTo>
                  <a:cubicBezTo>
                    <a:pt x="67" y="341"/>
                    <a:pt x="67" y="427"/>
                    <a:pt x="87" y="534"/>
                  </a:cubicBezTo>
                  <a:cubicBezTo>
                    <a:pt x="87" y="575"/>
                    <a:pt x="87" y="636"/>
                    <a:pt x="107" y="682"/>
                  </a:cubicBezTo>
                  <a:cubicBezTo>
                    <a:pt x="128" y="763"/>
                    <a:pt x="153" y="850"/>
                    <a:pt x="194" y="936"/>
                  </a:cubicBezTo>
                  <a:cubicBezTo>
                    <a:pt x="234" y="977"/>
                    <a:pt x="280" y="1043"/>
                    <a:pt x="301" y="1084"/>
                  </a:cubicBezTo>
                  <a:cubicBezTo>
                    <a:pt x="341" y="1104"/>
                    <a:pt x="362" y="1145"/>
                    <a:pt x="382" y="1170"/>
                  </a:cubicBezTo>
                  <a:cubicBezTo>
                    <a:pt x="428" y="1211"/>
                    <a:pt x="489" y="1272"/>
                    <a:pt x="535" y="1318"/>
                  </a:cubicBezTo>
                  <a:lnTo>
                    <a:pt x="555" y="1318"/>
                  </a:lnTo>
                  <a:cubicBezTo>
                    <a:pt x="509" y="1272"/>
                    <a:pt x="468" y="1231"/>
                    <a:pt x="428" y="1190"/>
                  </a:cubicBezTo>
                  <a:cubicBezTo>
                    <a:pt x="407" y="1145"/>
                    <a:pt x="382" y="1104"/>
                    <a:pt x="362" y="1084"/>
                  </a:cubicBezTo>
                  <a:cubicBezTo>
                    <a:pt x="321" y="997"/>
                    <a:pt x="280" y="936"/>
                    <a:pt x="234" y="850"/>
                  </a:cubicBezTo>
                  <a:cubicBezTo>
                    <a:pt x="214" y="763"/>
                    <a:pt x="173" y="682"/>
                    <a:pt x="173" y="595"/>
                  </a:cubicBezTo>
                  <a:cubicBezTo>
                    <a:pt x="173" y="555"/>
                    <a:pt x="153" y="509"/>
                    <a:pt x="153" y="468"/>
                  </a:cubicBezTo>
                  <a:cubicBezTo>
                    <a:pt x="153" y="427"/>
                    <a:pt x="128" y="361"/>
                    <a:pt x="128" y="321"/>
                  </a:cubicBezTo>
                  <a:cubicBezTo>
                    <a:pt x="107" y="214"/>
                    <a:pt x="67" y="87"/>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0"/>
            <p:cNvSpPr/>
            <p:nvPr/>
          </p:nvSpPr>
          <p:spPr>
            <a:xfrm>
              <a:off x="4018233" y="2532677"/>
              <a:ext cx="40715" cy="64360"/>
            </a:xfrm>
            <a:custGeom>
              <a:rect b="b" l="l" r="r" t="t"/>
              <a:pathLst>
                <a:path extrusionOk="0" h="871" w="551">
                  <a:moveTo>
                    <a:pt x="1" y="1"/>
                  </a:moveTo>
                  <a:lnTo>
                    <a:pt x="1" y="21"/>
                  </a:lnTo>
                  <a:cubicBezTo>
                    <a:pt x="3" y="27"/>
                    <a:pt x="5" y="34"/>
                    <a:pt x="7" y="40"/>
                  </a:cubicBezTo>
                  <a:lnTo>
                    <a:pt x="7" y="40"/>
                  </a:lnTo>
                  <a:cubicBezTo>
                    <a:pt x="5" y="27"/>
                    <a:pt x="3" y="14"/>
                    <a:pt x="1" y="1"/>
                  </a:cubicBezTo>
                  <a:close/>
                  <a:moveTo>
                    <a:pt x="7" y="40"/>
                  </a:moveTo>
                  <a:cubicBezTo>
                    <a:pt x="26" y="154"/>
                    <a:pt x="46" y="268"/>
                    <a:pt x="87" y="382"/>
                  </a:cubicBezTo>
                  <a:cubicBezTo>
                    <a:pt x="108" y="443"/>
                    <a:pt x="148" y="489"/>
                    <a:pt x="169" y="550"/>
                  </a:cubicBezTo>
                  <a:cubicBezTo>
                    <a:pt x="194" y="570"/>
                    <a:pt x="215" y="591"/>
                    <a:pt x="235" y="637"/>
                  </a:cubicBezTo>
                  <a:cubicBezTo>
                    <a:pt x="321" y="718"/>
                    <a:pt x="423" y="804"/>
                    <a:pt x="550" y="871"/>
                  </a:cubicBezTo>
                  <a:cubicBezTo>
                    <a:pt x="489" y="804"/>
                    <a:pt x="423" y="718"/>
                    <a:pt x="362" y="657"/>
                  </a:cubicBezTo>
                  <a:cubicBezTo>
                    <a:pt x="321" y="591"/>
                    <a:pt x="296" y="550"/>
                    <a:pt x="255" y="509"/>
                  </a:cubicBezTo>
                  <a:cubicBezTo>
                    <a:pt x="215" y="443"/>
                    <a:pt x="169" y="382"/>
                    <a:pt x="128" y="316"/>
                  </a:cubicBezTo>
                  <a:cubicBezTo>
                    <a:pt x="108" y="275"/>
                    <a:pt x="108" y="235"/>
                    <a:pt x="87" y="209"/>
                  </a:cubicBezTo>
                  <a:cubicBezTo>
                    <a:pt x="46" y="155"/>
                    <a:pt x="26" y="96"/>
                    <a:pt x="7" y="4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0"/>
            <p:cNvSpPr/>
            <p:nvPr/>
          </p:nvSpPr>
          <p:spPr>
            <a:xfrm>
              <a:off x="3877320" y="2534229"/>
              <a:ext cx="21872" cy="37611"/>
            </a:xfrm>
            <a:custGeom>
              <a:rect b="b" l="l" r="r" t="t"/>
              <a:pathLst>
                <a:path extrusionOk="0" h="509" w="296">
                  <a:moveTo>
                    <a:pt x="0" y="0"/>
                  </a:moveTo>
                  <a:lnTo>
                    <a:pt x="0" y="0"/>
                  </a:lnTo>
                  <a:cubicBezTo>
                    <a:pt x="107" y="168"/>
                    <a:pt x="214" y="341"/>
                    <a:pt x="295" y="509"/>
                  </a:cubicBezTo>
                  <a:cubicBezTo>
                    <a:pt x="275" y="443"/>
                    <a:pt x="255" y="382"/>
                    <a:pt x="234" y="315"/>
                  </a:cubicBezTo>
                  <a:cubicBezTo>
                    <a:pt x="194" y="214"/>
                    <a:pt x="107" y="107"/>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0"/>
            <p:cNvSpPr/>
            <p:nvPr/>
          </p:nvSpPr>
          <p:spPr>
            <a:xfrm>
              <a:off x="4157742" y="2606348"/>
              <a:ext cx="21872" cy="5025"/>
            </a:xfrm>
            <a:custGeom>
              <a:rect b="b" l="l" r="r" t="t"/>
              <a:pathLst>
                <a:path extrusionOk="0" h="68" w="296">
                  <a:moveTo>
                    <a:pt x="295" y="1"/>
                  </a:moveTo>
                  <a:cubicBezTo>
                    <a:pt x="254" y="1"/>
                    <a:pt x="188" y="21"/>
                    <a:pt x="148" y="21"/>
                  </a:cubicBezTo>
                  <a:cubicBezTo>
                    <a:pt x="107" y="41"/>
                    <a:pt x="41" y="62"/>
                    <a:pt x="0" y="62"/>
                  </a:cubicBezTo>
                  <a:cubicBezTo>
                    <a:pt x="20" y="65"/>
                    <a:pt x="39" y="67"/>
                    <a:pt x="59" y="67"/>
                  </a:cubicBezTo>
                  <a:cubicBezTo>
                    <a:pt x="145" y="67"/>
                    <a:pt x="229" y="34"/>
                    <a:pt x="2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0"/>
            <p:cNvSpPr/>
            <p:nvPr/>
          </p:nvSpPr>
          <p:spPr>
            <a:xfrm>
              <a:off x="4340773" y="2460559"/>
              <a:ext cx="3473" cy="1552"/>
            </a:xfrm>
            <a:custGeom>
              <a:rect b="b" l="l" r="r" t="t"/>
              <a:pathLst>
                <a:path extrusionOk="0" h="21" w="47">
                  <a:moveTo>
                    <a:pt x="26" y="0"/>
                  </a:moveTo>
                  <a:lnTo>
                    <a:pt x="0" y="20"/>
                  </a:lnTo>
                  <a:cubicBezTo>
                    <a:pt x="26" y="0"/>
                    <a:pt x="26" y="0"/>
                    <a:pt x="46"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4" name="Google Shape;4834;p70"/>
          <p:cNvGrpSpPr/>
          <p:nvPr/>
        </p:nvGrpSpPr>
        <p:grpSpPr>
          <a:xfrm>
            <a:off x="2453928" y="1962301"/>
            <a:ext cx="612347" cy="363107"/>
            <a:chOff x="2453928" y="1962301"/>
            <a:chExt cx="612347" cy="363107"/>
          </a:xfrm>
        </p:grpSpPr>
        <p:sp>
          <p:nvSpPr>
            <p:cNvPr id="4835" name="Google Shape;4835;p70"/>
            <p:cNvSpPr/>
            <p:nvPr/>
          </p:nvSpPr>
          <p:spPr>
            <a:xfrm>
              <a:off x="3066202" y="2201711"/>
              <a:ext cx="74" cy="74"/>
            </a:xfrm>
            <a:custGeom>
              <a:rect b="b" l="l" r="r" t="t"/>
              <a:pathLst>
                <a:path extrusionOk="0" h="1" w="1">
                  <a:moveTo>
                    <a:pt x="0" y="0"/>
                  </a:moveTo>
                  <a:lnTo>
                    <a:pt x="0"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0"/>
            <p:cNvSpPr/>
            <p:nvPr/>
          </p:nvSpPr>
          <p:spPr>
            <a:xfrm>
              <a:off x="3066202" y="2201711"/>
              <a:ext cx="74" cy="74"/>
            </a:xfrm>
            <a:custGeom>
              <a:rect b="b" l="l" r="r" t="t"/>
              <a:pathLst>
                <a:path extrusionOk="0" h="1" w="1">
                  <a:moveTo>
                    <a:pt x="0" y="0"/>
                  </a:moveTo>
                  <a:lnTo>
                    <a:pt x="0" y="0"/>
                  </a:lnTo>
                  <a:close/>
                </a:path>
              </a:pathLst>
            </a:custGeom>
            <a:solidFill>
              <a:srgbClr val="194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0"/>
            <p:cNvSpPr/>
            <p:nvPr/>
          </p:nvSpPr>
          <p:spPr>
            <a:xfrm>
              <a:off x="2815484" y="2107720"/>
              <a:ext cx="1552" cy="1626"/>
            </a:xfrm>
            <a:custGeom>
              <a:rect b="b" l="l" r="r" t="t"/>
              <a:pathLst>
                <a:path extrusionOk="0" h="22" w="21">
                  <a:moveTo>
                    <a:pt x="1" y="1"/>
                  </a:moveTo>
                  <a:lnTo>
                    <a:pt x="1" y="1"/>
                  </a:lnTo>
                  <a:lnTo>
                    <a:pt x="1" y="1"/>
                  </a:lnTo>
                  <a:lnTo>
                    <a:pt x="1" y="1"/>
                  </a:lnTo>
                  <a:lnTo>
                    <a:pt x="1" y="1"/>
                  </a:lnTo>
                  <a:lnTo>
                    <a:pt x="1" y="1"/>
                  </a:lnTo>
                  <a:lnTo>
                    <a:pt x="1" y="1"/>
                  </a:lnTo>
                  <a:lnTo>
                    <a:pt x="1" y="1"/>
                  </a:lnTo>
                  <a:lnTo>
                    <a:pt x="1" y="1"/>
                  </a:lnTo>
                  <a:lnTo>
                    <a:pt x="1" y="1"/>
                  </a:lnTo>
                  <a:lnTo>
                    <a:pt x="1" y="1"/>
                  </a:lnTo>
                  <a:lnTo>
                    <a:pt x="1" y="21"/>
                  </a:lnTo>
                  <a:lnTo>
                    <a:pt x="1" y="21"/>
                  </a:lnTo>
                  <a:lnTo>
                    <a:pt x="1" y="21"/>
                  </a:lnTo>
                  <a:lnTo>
                    <a:pt x="1" y="21"/>
                  </a:lnTo>
                  <a:lnTo>
                    <a:pt x="1" y="1"/>
                  </a:lnTo>
                  <a:lnTo>
                    <a:pt x="2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0"/>
            <p:cNvSpPr/>
            <p:nvPr/>
          </p:nvSpPr>
          <p:spPr>
            <a:xfrm>
              <a:off x="2814006" y="2098336"/>
              <a:ext cx="59410" cy="11010"/>
            </a:xfrm>
            <a:custGeom>
              <a:rect b="b" l="l" r="r" t="t"/>
              <a:pathLst>
                <a:path extrusionOk="0" h="149" w="804">
                  <a:moveTo>
                    <a:pt x="0" y="1"/>
                  </a:moveTo>
                  <a:lnTo>
                    <a:pt x="0" y="21"/>
                  </a:lnTo>
                  <a:lnTo>
                    <a:pt x="0" y="46"/>
                  </a:lnTo>
                  <a:lnTo>
                    <a:pt x="0" y="87"/>
                  </a:lnTo>
                  <a:lnTo>
                    <a:pt x="0" y="107"/>
                  </a:lnTo>
                  <a:lnTo>
                    <a:pt x="0" y="128"/>
                  </a:lnTo>
                  <a:lnTo>
                    <a:pt x="87" y="128"/>
                  </a:lnTo>
                  <a:lnTo>
                    <a:pt x="107" y="148"/>
                  </a:lnTo>
                  <a:lnTo>
                    <a:pt x="127" y="148"/>
                  </a:lnTo>
                  <a:lnTo>
                    <a:pt x="148" y="128"/>
                  </a:lnTo>
                  <a:lnTo>
                    <a:pt x="804" y="128"/>
                  </a:lnTo>
                  <a:lnTo>
                    <a:pt x="804" y="46"/>
                  </a:lnTo>
                  <a:lnTo>
                    <a:pt x="804" y="21"/>
                  </a:lnTo>
                  <a:lnTo>
                    <a:pt x="763" y="21"/>
                  </a:lnTo>
                  <a:cubicBezTo>
                    <a:pt x="723" y="21"/>
                    <a:pt x="677" y="21"/>
                    <a:pt x="636"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0"/>
            <p:cNvSpPr/>
            <p:nvPr/>
          </p:nvSpPr>
          <p:spPr>
            <a:xfrm>
              <a:off x="2816962" y="2029542"/>
              <a:ext cx="50469" cy="68868"/>
            </a:xfrm>
            <a:custGeom>
              <a:rect b="b" l="l" r="r" t="t"/>
              <a:pathLst>
                <a:path extrusionOk="0" h="932" w="683">
                  <a:moveTo>
                    <a:pt x="321" y="1"/>
                  </a:moveTo>
                  <a:lnTo>
                    <a:pt x="301" y="21"/>
                  </a:lnTo>
                  <a:lnTo>
                    <a:pt x="301" y="41"/>
                  </a:lnTo>
                  <a:lnTo>
                    <a:pt x="301" y="62"/>
                  </a:lnTo>
                  <a:lnTo>
                    <a:pt x="276" y="62"/>
                  </a:lnTo>
                  <a:lnTo>
                    <a:pt x="276" y="87"/>
                  </a:lnTo>
                  <a:lnTo>
                    <a:pt x="255" y="108"/>
                  </a:lnTo>
                  <a:lnTo>
                    <a:pt x="255" y="128"/>
                  </a:lnTo>
                  <a:lnTo>
                    <a:pt x="235" y="148"/>
                  </a:lnTo>
                  <a:cubicBezTo>
                    <a:pt x="148" y="296"/>
                    <a:pt x="1" y="489"/>
                    <a:pt x="1" y="677"/>
                  </a:cubicBezTo>
                  <a:lnTo>
                    <a:pt x="1" y="698"/>
                  </a:lnTo>
                  <a:lnTo>
                    <a:pt x="1" y="743"/>
                  </a:lnTo>
                  <a:lnTo>
                    <a:pt x="1" y="764"/>
                  </a:lnTo>
                  <a:lnTo>
                    <a:pt x="21" y="784"/>
                  </a:lnTo>
                  <a:lnTo>
                    <a:pt x="21" y="804"/>
                  </a:lnTo>
                  <a:lnTo>
                    <a:pt x="21" y="825"/>
                  </a:lnTo>
                  <a:lnTo>
                    <a:pt x="47" y="850"/>
                  </a:lnTo>
                  <a:lnTo>
                    <a:pt x="67" y="871"/>
                  </a:lnTo>
                  <a:lnTo>
                    <a:pt x="67" y="891"/>
                  </a:lnTo>
                  <a:lnTo>
                    <a:pt x="87" y="911"/>
                  </a:lnTo>
                  <a:lnTo>
                    <a:pt x="382" y="911"/>
                  </a:lnTo>
                  <a:cubicBezTo>
                    <a:pt x="382" y="932"/>
                    <a:pt x="403" y="932"/>
                    <a:pt x="428" y="932"/>
                  </a:cubicBezTo>
                  <a:lnTo>
                    <a:pt x="530" y="932"/>
                  </a:lnTo>
                  <a:lnTo>
                    <a:pt x="555" y="911"/>
                  </a:lnTo>
                  <a:lnTo>
                    <a:pt x="616" y="911"/>
                  </a:lnTo>
                  <a:lnTo>
                    <a:pt x="616" y="932"/>
                  </a:lnTo>
                  <a:lnTo>
                    <a:pt x="637" y="932"/>
                  </a:lnTo>
                  <a:lnTo>
                    <a:pt x="637" y="911"/>
                  </a:lnTo>
                  <a:lnTo>
                    <a:pt x="637" y="891"/>
                  </a:lnTo>
                  <a:lnTo>
                    <a:pt x="657" y="871"/>
                  </a:lnTo>
                  <a:lnTo>
                    <a:pt x="657" y="804"/>
                  </a:lnTo>
                  <a:lnTo>
                    <a:pt x="657" y="764"/>
                  </a:lnTo>
                  <a:cubicBezTo>
                    <a:pt x="657" y="743"/>
                    <a:pt x="683" y="743"/>
                    <a:pt x="683" y="743"/>
                  </a:cubicBezTo>
                  <a:lnTo>
                    <a:pt x="683" y="698"/>
                  </a:lnTo>
                  <a:cubicBezTo>
                    <a:pt x="683" y="443"/>
                    <a:pt x="555" y="255"/>
                    <a:pt x="382" y="87"/>
                  </a:cubicBezTo>
                  <a:lnTo>
                    <a:pt x="362" y="62"/>
                  </a:lnTo>
                  <a:lnTo>
                    <a:pt x="362" y="41"/>
                  </a:lnTo>
                  <a:lnTo>
                    <a:pt x="342" y="41"/>
                  </a:lnTo>
                  <a:lnTo>
                    <a:pt x="321" y="21"/>
                  </a:lnTo>
                  <a:lnTo>
                    <a:pt x="32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0"/>
            <p:cNvSpPr/>
            <p:nvPr/>
          </p:nvSpPr>
          <p:spPr>
            <a:xfrm>
              <a:off x="2816962" y="2079567"/>
              <a:ext cx="74" cy="74"/>
            </a:xfrm>
            <a:custGeom>
              <a:rect b="b" l="l" r="r" t="t"/>
              <a:pathLst>
                <a:path extrusionOk="0" h="1" w="1">
                  <a:moveTo>
                    <a:pt x="1" y="0"/>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0"/>
            <p:cNvSpPr/>
            <p:nvPr/>
          </p:nvSpPr>
          <p:spPr>
            <a:xfrm>
              <a:off x="2823391" y="2096858"/>
              <a:ext cx="36133" cy="1552"/>
            </a:xfrm>
            <a:custGeom>
              <a:rect b="b" l="l" r="r" t="t"/>
              <a:pathLst>
                <a:path extrusionOk="0" h="21" w="489">
                  <a:moveTo>
                    <a:pt x="0" y="0"/>
                  </a:moveTo>
                  <a:lnTo>
                    <a:pt x="0" y="21"/>
                  </a:lnTo>
                  <a:lnTo>
                    <a:pt x="214" y="21"/>
                  </a:lnTo>
                  <a:cubicBezTo>
                    <a:pt x="234" y="21"/>
                    <a:pt x="234" y="0"/>
                    <a:pt x="234" y="0"/>
                  </a:cubicBezTo>
                  <a:close/>
                  <a:moveTo>
                    <a:pt x="362" y="0"/>
                  </a:moveTo>
                  <a:lnTo>
                    <a:pt x="362" y="21"/>
                  </a:lnTo>
                  <a:lnTo>
                    <a:pt x="489" y="21"/>
                  </a:lnTo>
                  <a:lnTo>
                    <a:pt x="4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0"/>
            <p:cNvSpPr/>
            <p:nvPr/>
          </p:nvSpPr>
          <p:spPr>
            <a:xfrm>
              <a:off x="2814006" y="2096858"/>
              <a:ext cx="59410" cy="3030"/>
            </a:xfrm>
            <a:custGeom>
              <a:rect b="b" l="l" r="r" t="t"/>
              <a:pathLst>
                <a:path extrusionOk="0" h="41" w="804">
                  <a:moveTo>
                    <a:pt x="0" y="0"/>
                  </a:moveTo>
                  <a:lnTo>
                    <a:pt x="0" y="21"/>
                  </a:lnTo>
                  <a:lnTo>
                    <a:pt x="616" y="21"/>
                  </a:lnTo>
                  <a:cubicBezTo>
                    <a:pt x="616" y="41"/>
                    <a:pt x="636" y="41"/>
                    <a:pt x="636" y="41"/>
                  </a:cubicBezTo>
                  <a:lnTo>
                    <a:pt x="804" y="41"/>
                  </a:lnTo>
                  <a:lnTo>
                    <a:pt x="804" y="21"/>
                  </a:lnTo>
                  <a:lnTo>
                    <a:pt x="743" y="21"/>
                  </a:lnTo>
                  <a:cubicBezTo>
                    <a:pt x="723" y="21"/>
                    <a:pt x="697" y="21"/>
                    <a:pt x="697"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0"/>
            <p:cNvSpPr/>
            <p:nvPr/>
          </p:nvSpPr>
          <p:spPr>
            <a:xfrm>
              <a:off x="2815484" y="2096858"/>
              <a:ext cx="74" cy="74"/>
            </a:xfrm>
            <a:custGeom>
              <a:rect b="b" l="l" r="r" t="t"/>
              <a:pathLst>
                <a:path extrusionOk="0" h="1" w="1">
                  <a:moveTo>
                    <a:pt x="1" y="0"/>
                  </a:move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0"/>
            <p:cNvSpPr/>
            <p:nvPr/>
          </p:nvSpPr>
          <p:spPr>
            <a:xfrm>
              <a:off x="2815484" y="2096858"/>
              <a:ext cx="74" cy="74"/>
            </a:xfrm>
            <a:custGeom>
              <a:rect b="b" l="l" r="r" t="t"/>
              <a:pathLst>
                <a:path extrusionOk="0" h="1" w="1">
                  <a:moveTo>
                    <a:pt x="1" y="0"/>
                  </a:move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0"/>
            <p:cNvSpPr/>
            <p:nvPr/>
          </p:nvSpPr>
          <p:spPr>
            <a:xfrm>
              <a:off x="2850066" y="2098336"/>
              <a:ext cx="74" cy="74"/>
            </a:xfrm>
            <a:custGeom>
              <a:rect b="b" l="l" r="r" t="t"/>
              <a:pathLst>
                <a:path extrusionOk="0" h="1" w="1">
                  <a:moveTo>
                    <a:pt x="1" y="1"/>
                  </a:move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0"/>
            <p:cNvSpPr/>
            <p:nvPr/>
          </p:nvSpPr>
          <p:spPr>
            <a:xfrm>
              <a:off x="2851544" y="2098336"/>
              <a:ext cx="74" cy="74"/>
            </a:xfrm>
            <a:custGeom>
              <a:rect b="b" l="l" r="r" t="t"/>
              <a:pathLst>
                <a:path extrusionOk="0" h="1" w="1">
                  <a:moveTo>
                    <a:pt x="1" y="1"/>
                  </a:moveTo>
                  <a:lnTo>
                    <a:pt x="1"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0"/>
            <p:cNvSpPr/>
            <p:nvPr/>
          </p:nvSpPr>
          <p:spPr>
            <a:xfrm>
              <a:off x="2815484" y="2096858"/>
              <a:ext cx="56454" cy="10936"/>
            </a:xfrm>
            <a:custGeom>
              <a:rect b="b" l="l" r="r" t="t"/>
              <a:pathLst>
                <a:path extrusionOk="0" h="148" w="764">
                  <a:moveTo>
                    <a:pt x="255" y="0"/>
                  </a:moveTo>
                  <a:lnTo>
                    <a:pt x="255" y="21"/>
                  </a:lnTo>
                  <a:lnTo>
                    <a:pt x="275" y="21"/>
                  </a:lnTo>
                  <a:lnTo>
                    <a:pt x="275" y="0"/>
                  </a:lnTo>
                  <a:close/>
                  <a:moveTo>
                    <a:pt x="616" y="0"/>
                  </a:moveTo>
                  <a:lnTo>
                    <a:pt x="616" y="21"/>
                  </a:lnTo>
                  <a:lnTo>
                    <a:pt x="636" y="21"/>
                  </a:lnTo>
                  <a:lnTo>
                    <a:pt x="636" y="0"/>
                  </a:lnTo>
                  <a:close/>
                  <a:moveTo>
                    <a:pt x="148" y="21"/>
                  </a:moveTo>
                  <a:lnTo>
                    <a:pt x="148" y="41"/>
                  </a:lnTo>
                  <a:lnTo>
                    <a:pt x="168" y="21"/>
                  </a:lnTo>
                  <a:close/>
                  <a:moveTo>
                    <a:pt x="402" y="0"/>
                  </a:moveTo>
                  <a:lnTo>
                    <a:pt x="402" y="21"/>
                  </a:lnTo>
                  <a:lnTo>
                    <a:pt x="423" y="41"/>
                  </a:lnTo>
                  <a:lnTo>
                    <a:pt x="423" y="21"/>
                  </a:lnTo>
                  <a:lnTo>
                    <a:pt x="402" y="0"/>
                  </a:lnTo>
                  <a:close/>
                  <a:moveTo>
                    <a:pt x="168" y="21"/>
                  </a:moveTo>
                  <a:lnTo>
                    <a:pt x="168" y="41"/>
                  </a:lnTo>
                  <a:lnTo>
                    <a:pt x="168" y="66"/>
                  </a:lnTo>
                  <a:lnTo>
                    <a:pt x="194" y="66"/>
                  </a:lnTo>
                  <a:lnTo>
                    <a:pt x="194" y="41"/>
                  </a:lnTo>
                  <a:lnTo>
                    <a:pt x="194" y="21"/>
                  </a:lnTo>
                  <a:close/>
                  <a:moveTo>
                    <a:pt x="341" y="41"/>
                  </a:moveTo>
                  <a:lnTo>
                    <a:pt x="341" y="66"/>
                  </a:lnTo>
                  <a:lnTo>
                    <a:pt x="362" y="41"/>
                  </a:lnTo>
                  <a:close/>
                  <a:moveTo>
                    <a:pt x="550" y="0"/>
                  </a:moveTo>
                  <a:lnTo>
                    <a:pt x="530" y="21"/>
                  </a:lnTo>
                  <a:lnTo>
                    <a:pt x="530" y="41"/>
                  </a:lnTo>
                  <a:lnTo>
                    <a:pt x="530" y="66"/>
                  </a:lnTo>
                  <a:cubicBezTo>
                    <a:pt x="530" y="41"/>
                    <a:pt x="550" y="41"/>
                    <a:pt x="550" y="21"/>
                  </a:cubicBezTo>
                  <a:lnTo>
                    <a:pt x="575" y="21"/>
                  </a:lnTo>
                  <a:lnTo>
                    <a:pt x="575" y="0"/>
                  </a:lnTo>
                  <a:close/>
                  <a:moveTo>
                    <a:pt x="636" y="21"/>
                  </a:moveTo>
                  <a:lnTo>
                    <a:pt x="636" y="41"/>
                  </a:lnTo>
                  <a:lnTo>
                    <a:pt x="636" y="66"/>
                  </a:lnTo>
                  <a:lnTo>
                    <a:pt x="657" y="41"/>
                  </a:lnTo>
                  <a:lnTo>
                    <a:pt x="657" y="21"/>
                  </a:lnTo>
                  <a:close/>
                  <a:moveTo>
                    <a:pt x="469" y="41"/>
                  </a:moveTo>
                  <a:cubicBezTo>
                    <a:pt x="448" y="66"/>
                    <a:pt x="448" y="66"/>
                    <a:pt x="469" y="87"/>
                  </a:cubicBezTo>
                  <a:lnTo>
                    <a:pt x="469" y="66"/>
                  </a:lnTo>
                  <a:lnTo>
                    <a:pt x="469" y="41"/>
                  </a:lnTo>
                  <a:close/>
                  <a:moveTo>
                    <a:pt x="677" y="21"/>
                  </a:moveTo>
                  <a:cubicBezTo>
                    <a:pt x="657" y="21"/>
                    <a:pt x="657" y="41"/>
                    <a:pt x="657" y="66"/>
                  </a:cubicBezTo>
                  <a:lnTo>
                    <a:pt x="677" y="41"/>
                  </a:lnTo>
                  <a:lnTo>
                    <a:pt x="677" y="66"/>
                  </a:lnTo>
                  <a:lnTo>
                    <a:pt x="677" y="87"/>
                  </a:lnTo>
                  <a:lnTo>
                    <a:pt x="703" y="87"/>
                  </a:lnTo>
                  <a:lnTo>
                    <a:pt x="703" y="66"/>
                  </a:lnTo>
                  <a:lnTo>
                    <a:pt x="703" y="41"/>
                  </a:lnTo>
                  <a:lnTo>
                    <a:pt x="703" y="21"/>
                  </a:lnTo>
                  <a:close/>
                  <a:moveTo>
                    <a:pt x="1" y="21"/>
                  </a:moveTo>
                  <a:lnTo>
                    <a:pt x="1" y="41"/>
                  </a:lnTo>
                  <a:lnTo>
                    <a:pt x="1" y="66"/>
                  </a:lnTo>
                  <a:lnTo>
                    <a:pt x="1" y="87"/>
                  </a:lnTo>
                  <a:cubicBezTo>
                    <a:pt x="1" y="87"/>
                    <a:pt x="1" y="107"/>
                    <a:pt x="21" y="107"/>
                  </a:cubicBezTo>
                  <a:lnTo>
                    <a:pt x="41" y="107"/>
                  </a:lnTo>
                  <a:lnTo>
                    <a:pt x="41" y="87"/>
                  </a:lnTo>
                  <a:lnTo>
                    <a:pt x="41" y="66"/>
                  </a:lnTo>
                  <a:lnTo>
                    <a:pt x="41" y="41"/>
                  </a:lnTo>
                  <a:lnTo>
                    <a:pt x="41" y="21"/>
                  </a:lnTo>
                  <a:close/>
                  <a:moveTo>
                    <a:pt x="67" y="21"/>
                  </a:moveTo>
                  <a:lnTo>
                    <a:pt x="67" y="41"/>
                  </a:lnTo>
                  <a:lnTo>
                    <a:pt x="67" y="66"/>
                  </a:lnTo>
                  <a:lnTo>
                    <a:pt x="67" y="87"/>
                  </a:lnTo>
                  <a:cubicBezTo>
                    <a:pt x="67" y="107"/>
                    <a:pt x="67" y="107"/>
                    <a:pt x="87" y="107"/>
                  </a:cubicBezTo>
                  <a:lnTo>
                    <a:pt x="107" y="87"/>
                  </a:lnTo>
                  <a:lnTo>
                    <a:pt x="107" y="66"/>
                  </a:lnTo>
                  <a:lnTo>
                    <a:pt x="87" y="87"/>
                  </a:lnTo>
                  <a:lnTo>
                    <a:pt x="87" y="66"/>
                  </a:lnTo>
                  <a:lnTo>
                    <a:pt x="87" y="21"/>
                  </a:lnTo>
                  <a:close/>
                  <a:moveTo>
                    <a:pt x="168" y="87"/>
                  </a:moveTo>
                  <a:lnTo>
                    <a:pt x="148" y="107"/>
                  </a:lnTo>
                  <a:lnTo>
                    <a:pt x="168" y="107"/>
                  </a:lnTo>
                  <a:lnTo>
                    <a:pt x="168" y="87"/>
                  </a:lnTo>
                  <a:close/>
                  <a:moveTo>
                    <a:pt x="469" y="87"/>
                  </a:moveTo>
                  <a:lnTo>
                    <a:pt x="469" y="107"/>
                  </a:lnTo>
                  <a:lnTo>
                    <a:pt x="489" y="87"/>
                  </a:lnTo>
                  <a:close/>
                  <a:moveTo>
                    <a:pt x="550" y="87"/>
                  </a:moveTo>
                  <a:lnTo>
                    <a:pt x="550" y="107"/>
                  </a:lnTo>
                  <a:lnTo>
                    <a:pt x="575" y="107"/>
                  </a:lnTo>
                  <a:lnTo>
                    <a:pt x="575" y="87"/>
                  </a:lnTo>
                  <a:close/>
                  <a:moveTo>
                    <a:pt x="723" y="87"/>
                  </a:moveTo>
                  <a:lnTo>
                    <a:pt x="723" y="107"/>
                  </a:lnTo>
                  <a:lnTo>
                    <a:pt x="743" y="87"/>
                  </a:lnTo>
                  <a:close/>
                  <a:moveTo>
                    <a:pt x="235" y="21"/>
                  </a:moveTo>
                  <a:lnTo>
                    <a:pt x="235" y="41"/>
                  </a:lnTo>
                  <a:lnTo>
                    <a:pt x="235" y="66"/>
                  </a:lnTo>
                  <a:lnTo>
                    <a:pt x="235" y="87"/>
                  </a:lnTo>
                  <a:lnTo>
                    <a:pt x="235" y="107"/>
                  </a:lnTo>
                  <a:lnTo>
                    <a:pt x="235" y="127"/>
                  </a:lnTo>
                  <a:lnTo>
                    <a:pt x="255" y="127"/>
                  </a:lnTo>
                  <a:lnTo>
                    <a:pt x="255" y="107"/>
                  </a:lnTo>
                  <a:lnTo>
                    <a:pt x="275" y="87"/>
                  </a:lnTo>
                  <a:lnTo>
                    <a:pt x="275" y="66"/>
                  </a:lnTo>
                  <a:lnTo>
                    <a:pt x="255" y="87"/>
                  </a:lnTo>
                  <a:lnTo>
                    <a:pt x="255" y="66"/>
                  </a:lnTo>
                  <a:lnTo>
                    <a:pt x="255" y="41"/>
                  </a:lnTo>
                  <a:lnTo>
                    <a:pt x="255" y="21"/>
                  </a:lnTo>
                  <a:close/>
                  <a:moveTo>
                    <a:pt x="402" y="21"/>
                  </a:moveTo>
                  <a:cubicBezTo>
                    <a:pt x="382" y="21"/>
                    <a:pt x="382" y="41"/>
                    <a:pt x="382" y="41"/>
                  </a:cubicBezTo>
                  <a:lnTo>
                    <a:pt x="382" y="66"/>
                  </a:lnTo>
                  <a:lnTo>
                    <a:pt x="382" y="87"/>
                  </a:lnTo>
                  <a:lnTo>
                    <a:pt x="382" y="107"/>
                  </a:lnTo>
                  <a:lnTo>
                    <a:pt x="382" y="127"/>
                  </a:lnTo>
                  <a:lnTo>
                    <a:pt x="402" y="127"/>
                  </a:lnTo>
                  <a:lnTo>
                    <a:pt x="402" y="107"/>
                  </a:lnTo>
                  <a:lnTo>
                    <a:pt x="423" y="87"/>
                  </a:lnTo>
                  <a:lnTo>
                    <a:pt x="423" y="66"/>
                  </a:lnTo>
                  <a:lnTo>
                    <a:pt x="423" y="41"/>
                  </a:lnTo>
                  <a:cubicBezTo>
                    <a:pt x="423" y="66"/>
                    <a:pt x="423" y="66"/>
                    <a:pt x="402" y="87"/>
                  </a:cubicBezTo>
                  <a:lnTo>
                    <a:pt x="402" y="66"/>
                  </a:lnTo>
                  <a:lnTo>
                    <a:pt x="402" y="41"/>
                  </a:lnTo>
                  <a:lnTo>
                    <a:pt x="402" y="21"/>
                  </a:lnTo>
                  <a:close/>
                  <a:moveTo>
                    <a:pt x="448" y="107"/>
                  </a:moveTo>
                  <a:lnTo>
                    <a:pt x="448" y="127"/>
                  </a:lnTo>
                  <a:lnTo>
                    <a:pt x="489" y="127"/>
                  </a:lnTo>
                  <a:lnTo>
                    <a:pt x="469" y="107"/>
                  </a:lnTo>
                  <a:close/>
                  <a:moveTo>
                    <a:pt x="657" y="107"/>
                  </a:moveTo>
                  <a:lnTo>
                    <a:pt x="657" y="127"/>
                  </a:lnTo>
                  <a:lnTo>
                    <a:pt x="677" y="127"/>
                  </a:lnTo>
                  <a:lnTo>
                    <a:pt x="677" y="107"/>
                  </a:lnTo>
                  <a:close/>
                  <a:moveTo>
                    <a:pt x="21" y="107"/>
                  </a:moveTo>
                  <a:lnTo>
                    <a:pt x="1" y="127"/>
                  </a:lnTo>
                  <a:lnTo>
                    <a:pt x="1" y="148"/>
                  </a:lnTo>
                  <a:lnTo>
                    <a:pt x="21" y="148"/>
                  </a:lnTo>
                  <a:lnTo>
                    <a:pt x="21" y="127"/>
                  </a:lnTo>
                  <a:lnTo>
                    <a:pt x="41" y="127"/>
                  </a:lnTo>
                  <a:lnTo>
                    <a:pt x="21" y="107"/>
                  </a:lnTo>
                  <a:close/>
                  <a:moveTo>
                    <a:pt x="87" y="107"/>
                  </a:moveTo>
                  <a:lnTo>
                    <a:pt x="67" y="127"/>
                  </a:lnTo>
                  <a:lnTo>
                    <a:pt x="87" y="127"/>
                  </a:lnTo>
                  <a:lnTo>
                    <a:pt x="87" y="148"/>
                  </a:lnTo>
                  <a:lnTo>
                    <a:pt x="107" y="148"/>
                  </a:lnTo>
                  <a:lnTo>
                    <a:pt x="107" y="127"/>
                  </a:lnTo>
                  <a:lnTo>
                    <a:pt x="87" y="107"/>
                  </a:lnTo>
                  <a:close/>
                  <a:moveTo>
                    <a:pt x="148" y="107"/>
                  </a:moveTo>
                  <a:cubicBezTo>
                    <a:pt x="148" y="127"/>
                    <a:pt x="128" y="127"/>
                    <a:pt x="128" y="127"/>
                  </a:cubicBezTo>
                  <a:lnTo>
                    <a:pt x="128" y="148"/>
                  </a:lnTo>
                  <a:lnTo>
                    <a:pt x="148" y="127"/>
                  </a:lnTo>
                  <a:lnTo>
                    <a:pt x="168" y="127"/>
                  </a:lnTo>
                  <a:lnTo>
                    <a:pt x="148" y="107"/>
                  </a:lnTo>
                  <a:close/>
                  <a:moveTo>
                    <a:pt x="168" y="127"/>
                  </a:moveTo>
                  <a:lnTo>
                    <a:pt x="168" y="148"/>
                  </a:lnTo>
                  <a:lnTo>
                    <a:pt x="194" y="148"/>
                  </a:lnTo>
                  <a:lnTo>
                    <a:pt x="168" y="127"/>
                  </a:lnTo>
                  <a:close/>
                  <a:moveTo>
                    <a:pt x="341" y="87"/>
                  </a:moveTo>
                  <a:lnTo>
                    <a:pt x="321" y="107"/>
                  </a:lnTo>
                  <a:lnTo>
                    <a:pt x="296" y="127"/>
                  </a:lnTo>
                  <a:lnTo>
                    <a:pt x="255" y="127"/>
                  </a:lnTo>
                  <a:lnTo>
                    <a:pt x="255" y="148"/>
                  </a:lnTo>
                  <a:lnTo>
                    <a:pt x="321" y="148"/>
                  </a:lnTo>
                  <a:lnTo>
                    <a:pt x="321" y="127"/>
                  </a:lnTo>
                  <a:lnTo>
                    <a:pt x="341" y="127"/>
                  </a:lnTo>
                  <a:lnTo>
                    <a:pt x="341" y="107"/>
                  </a:lnTo>
                  <a:lnTo>
                    <a:pt x="341" y="87"/>
                  </a:lnTo>
                  <a:close/>
                  <a:moveTo>
                    <a:pt x="341" y="127"/>
                  </a:moveTo>
                  <a:lnTo>
                    <a:pt x="341" y="148"/>
                  </a:lnTo>
                  <a:lnTo>
                    <a:pt x="382" y="148"/>
                  </a:lnTo>
                  <a:lnTo>
                    <a:pt x="382" y="127"/>
                  </a:lnTo>
                  <a:close/>
                  <a:moveTo>
                    <a:pt x="489" y="127"/>
                  </a:moveTo>
                  <a:lnTo>
                    <a:pt x="489" y="148"/>
                  </a:lnTo>
                  <a:lnTo>
                    <a:pt x="509" y="148"/>
                  </a:lnTo>
                  <a:lnTo>
                    <a:pt x="530" y="127"/>
                  </a:lnTo>
                  <a:close/>
                  <a:moveTo>
                    <a:pt x="530" y="87"/>
                  </a:moveTo>
                  <a:lnTo>
                    <a:pt x="530" y="107"/>
                  </a:lnTo>
                  <a:lnTo>
                    <a:pt x="530" y="127"/>
                  </a:lnTo>
                  <a:lnTo>
                    <a:pt x="550" y="148"/>
                  </a:lnTo>
                  <a:lnTo>
                    <a:pt x="575" y="148"/>
                  </a:lnTo>
                  <a:lnTo>
                    <a:pt x="550" y="127"/>
                  </a:lnTo>
                  <a:lnTo>
                    <a:pt x="550" y="107"/>
                  </a:lnTo>
                  <a:lnTo>
                    <a:pt x="530" y="87"/>
                  </a:lnTo>
                  <a:close/>
                  <a:moveTo>
                    <a:pt x="616" y="21"/>
                  </a:moveTo>
                  <a:lnTo>
                    <a:pt x="596" y="41"/>
                  </a:lnTo>
                  <a:lnTo>
                    <a:pt x="596" y="87"/>
                  </a:lnTo>
                  <a:lnTo>
                    <a:pt x="596" y="107"/>
                  </a:lnTo>
                  <a:lnTo>
                    <a:pt x="596" y="127"/>
                  </a:lnTo>
                  <a:lnTo>
                    <a:pt x="575" y="148"/>
                  </a:lnTo>
                  <a:lnTo>
                    <a:pt x="596" y="148"/>
                  </a:lnTo>
                  <a:lnTo>
                    <a:pt x="616" y="127"/>
                  </a:lnTo>
                  <a:lnTo>
                    <a:pt x="616" y="107"/>
                  </a:lnTo>
                  <a:lnTo>
                    <a:pt x="636" y="87"/>
                  </a:lnTo>
                  <a:lnTo>
                    <a:pt x="636" y="66"/>
                  </a:lnTo>
                  <a:lnTo>
                    <a:pt x="616" y="87"/>
                  </a:lnTo>
                  <a:lnTo>
                    <a:pt x="616" y="66"/>
                  </a:lnTo>
                  <a:lnTo>
                    <a:pt x="616" y="41"/>
                  </a:lnTo>
                  <a:lnTo>
                    <a:pt x="616" y="21"/>
                  </a:lnTo>
                  <a:close/>
                  <a:moveTo>
                    <a:pt x="616" y="127"/>
                  </a:moveTo>
                  <a:lnTo>
                    <a:pt x="616" y="148"/>
                  </a:lnTo>
                  <a:lnTo>
                    <a:pt x="636" y="148"/>
                  </a:lnTo>
                  <a:lnTo>
                    <a:pt x="616" y="127"/>
                  </a:lnTo>
                  <a:close/>
                  <a:moveTo>
                    <a:pt x="636" y="127"/>
                  </a:moveTo>
                  <a:lnTo>
                    <a:pt x="636" y="148"/>
                  </a:lnTo>
                  <a:lnTo>
                    <a:pt x="657" y="148"/>
                  </a:lnTo>
                  <a:lnTo>
                    <a:pt x="657" y="127"/>
                  </a:lnTo>
                  <a:close/>
                  <a:moveTo>
                    <a:pt x="677" y="127"/>
                  </a:moveTo>
                  <a:lnTo>
                    <a:pt x="677" y="148"/>
                  </a:lnTo>
                  <a:lnTo>
                    <a:pt x="703" y="148"/>
                  </a:lnTo>
                  <a:lnTo>
                    <a:pt x="677" y="127"/>
                  </a:lnTo>
                  <a:close/>
                  <a:moveTo>
                    <a:pt x="703" y="127"/>
                  </a:moveTo>
                  <a:lnTo>
                    <a:pt x="703" y="148"/>
                  </a:lnTo>
                  <a:lnTo>
                    <a:pt x="723" y="148"/>
                  </a:lnTo>
                  <a:lnTo>
                    <a:pt x="723" y="127"/>
                  </a:lnTo>
                  <a:close/>
                  <a:moveTo>
                    <a:pt x="743" y="127"/>
                  </a:moveTo>
                  <a:lnTo>
                    <a:pt x="743" y="148"/>
                  </a:lnTo>
                  <a:lnTo>
                    <a:pt x="764" y="127"/>
                  </a:ln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0"/>
            <p:cNvSpPr/>
            <p:nvPr/>
          </p:nvSpPr>
          <p:spPr>
            <a:xfrm>
              <a:off x="2823391" y="2117104"/>
              <a:ext cx="10936" cy="28301"/>
            </a:xfrm>
            <a:custGeom>
              <a:rect b="b" l="l" r="r" t="t"/>
              <a:pathLst>
                <a:path extrusionOk="0" h="383" w="148">
                  <a:moveTo>
                    <a:pt x="61" y="1"/>
                  </a:moveTo>
                  <a:lnTo>
                    <a:pt x="61" y="21"/>
                  </a:lnTo>
                  <a:lnTo>
                    <a:pt x="41" y="21"/>
                  </a:lnTo>
                  <a:lnTo>
                    <a:pt x="41" y="47"/>
                  </a:lnTo>
                  <a:lnTo>
                    <a:pt x="41" y="67"/>
                  </a:lnTo>
                  <a:lnTo>
                    <a:pt x="21" y="67"/>
                  </a:lnTo>
                  <a:lnTo>
                    <a:pt x="21" y="87"/>
                  </a:lnTo>
                  <a:lnTo>
                    <a:pt x="21" y="108"/>
                  </a:lnTo>
                  <a:lnTo>
                    <a:pt x="0" y="128"/>
                  </a:lnTo>
                  <a:lnTo>
                    <a:pt x="0" y="174"/>
                  </a:lnTo>
                  <a:lnTo>
                    <a:pt x="0" y="194"/>
                  </a:lnTo>
                  <a:lnTo>
                    <a:pt x="0" y="215"/>
                  </a:lnTo>
                  <a:lnTo>
                    <a:pt x="0" y="255"/>
                  </a:lnTo>
                  <a:cubicBezTo>
                    <a:pt x="0" y="255"/>
                    <a:pt x="0" y="276"/>
                    <a:pt x="21" y="276"/>
                  </a:cubicBezTo>
                  <a:lnTo>
                    <a:pt x="21" y="301"/>
                  </a:lnTo>
                  <a:lnTo>
                    <a:pt x="21" y="321"/>
                  </a:lnTo>
                  <a:lnTo>
                    <a:pt x="21" y="362"/>
                  </a:lnTo>
                  <a:lnTo>
                    <a:pt x="41" y="382"/>
                  </a:lnTo>
                  <a:lnTo>
                    <a:pt x="128" y="382"/>
                  </a:lnTo>
                  <a:lnTo>
                    <a:pt x="128" y="342"/>
                  </a:lnTo>
                  <a:lnTo>
                    <a:pt x="148" y="321"/>
                  </a:lnTo>
                  <a:lnTo>
                    <a:pt x="148" y="301"/>
                  </a:lnTo>
                  <a:lnTo>
                    <a:pt x="148" y="276"/>
                  </a:lnTo>
                  <a:lnTo>
                    <a:pt x="148" y="235"/>
                  </a:lnTo>
                  <a:lnTo>
                    <a:pt x="148" y="194"/>
                  </a:lnTo>
                  <a:lnTo>
                    <a:pt x="148" y="128"/>
                  </a:lnTo>
                  <a:cubicBezTo>
                    <a:pt x="128" y="128"/>
                    <a:pt x="128" y="108"/>
                    <a:pt x="128" y="87"/>
                  </a:cubicBezTo>
                  <a:lnTo>
                    <a:pt x="107" y="67"/>
                  </a:lnTo>
                  <a:cubicBezTo>
                    <a:pt x="107" y="47"/>
                    <a:pt x="87" y="21"/>
                    <a:pt x="87" y="21"/>
                  </a:cubicBezTo>
                  <a:lnTo>
                    <a:pt x="61"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0"/>
            <p:cNvSpPr/>
            <p:nvPr/>
          </p:nvSpPr>
          <p:spPr>
            <a:xfrm>
              <a:off x="2843711" y="2117104"/>
              <a:ext cx="9458" cy="26823"/>
            </a:xfrm>
            <a:custGeom>
              <a:rect b="b" l="l" r="r" t="t"/>
              <a:pathLst>
                <a:path extrusionOk="0" h="363" w="128">
                  <a:moveTo>
                    <a:pt x="66" y="1"/>
                  </a:moveTo>
                  <a:cubicBezTo>
                    <a:pt x="41" y="21"/>
                    <a:pt x="41" y="21"/>
                    <a:pt x="20" y="47"/>
                  </a:cubicBezTo>
                  <a:lnTo>
                    <a:pt x="20" y="67"/>
                  </a:lnTo>
                  <a:cubicBezTo>
                    <a:pt x="0" y="87"/>
                    <a:pt x="0" y="87"/>
                    <a:pt x="0" y="108"/>
                  </a:cubicBezTo>
                  <a:lnTo>
                    <a:pt x="0" y="174"/>
                  </a:lnTo>
                  <a:lnTo>
                    <a:pt x="0" y="235"/>
                  </a:lnTo>
                  <a:lnTo>
                    <a:pt x="0" y="255"/>
                  </a:lnTo>
                  <a:lnTo>
                    <a:pt x="0" y="276"/>
                  </a:lnTo>
                  <a:lnTo>
                    <a:pt x="0" y="301"/>
                  </a:lnTo>
                  <a:lnTo>
                    <a:pt x="20" y="321"/>
                  </a:lnTo>
                  <a:lnTo>
                    <a:pt x="20" y="342"/>
                  </a:lnTo>
                  <a:lnTo>
                    <a:pt x="20" y="362"/>
                  </a:lnTo>
                  <a:lnTo>
                    <a:pt x="107" y="362"/>
                  </a:lnTo>
                  <a:lnTo>
                    <a:pt x="107" y="342"/>
                  </a:lnTo>
                  <a:lnTo>
                    <a:pt x="107" y="321"/>
                  </a:lnTo>
                  <a:lnTo>
                    <a:pt x="127" y="301"/>
                  </a:lnTo>
                  <a:lnTo>
                    <a:pt x="127" y="276"/>
                  </a:lnTo>
                  <a:lnTo>
                    <a:pt x="127" y="255"/>
                  </a:lnTo>
                  <a:lnTo>
                    <a:pt x="127" y="194"/>
                  </a:lnTo>
                  <a:lnTo>
                    <a:pt x="127" y="174"/>
                  </a:lnTo>
                  <a:lnTo>
                    <a:pt x="127" y="148"/>
                  </a:lnTo>
                  <a:cubicBezTo>
                    <a:pt x="127" y="148"/>
                    <a:pt x="127" y="128"/>
                    <a:pt x="107" y="108"/>
                  </a:cubicBezTo>
                  <a:lnTo>
                    <a:pt x="107" y="87"/>
                  </a:lnTo>
                  <a:lnTo>
                    <a:pt x="107" y="67"/>
                  </a:lnTo>
                  <a:lnTo>
                    <a:pt x="87" y="47"/>
                  </a:lnTo>
                  <a:lnTo>
                    <a:pt x="66" y="21"/>
                  </a:lnTo>
                  <a:lnTo>
                    <a:pt x="66"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0"/>
            <p:cNvSpPr/>
            <p:nvPr/>
          </p:nvSpPr>
          <p:spPr>
            <a:xfrm>
              <a:off x="2859450" y="2120503"/>
              <a:ext cx="7980" cy="24902"/>
            </a:xfrm>
            <a:custGeom>
              <a:rect b="b" l="l" r="r" t="t"/>
              <a:pathLst>
                <a:path extrusionOk="0" h="337" w="108">
                  <a:moveTo>
                    <a:pt x="62" y="1"/>
                  </a:moveTo>
                  <a:lnTo>
                    <a:pt x="41" y="21"/>
                  </a:lnTo>
                  <a:lnTo>
                    <a:pt x="41" y="41"/>
                  </a:lnTo>
                  <a:lnTo>
                    <a:pt x="21" y="62"/>
                  </a:lnTo>
                  <a:cubicBezTo>
                    <a:pt x="21" y="62"/>
                    <a:pt x="21" y="82"/>
                    <a:pt x="1" y="102"/>
                  </a:cubicBezTo>
                  <a:lnTo>
                    <a:pt x="1" y="128"/>
                  </a:lnTo>
                  <a:lnTo>
                    <a:pt x="1" y="148"/>
                  </a:lnTo>
                  <a:lnTo>
                    <a:pt x="1" y="169"/>
                  </a:lnTo>
                  <a:lnTo>
                    <a:pt x="1" y="189"/>
                  </a:lnTo>
                  <a:lnTo>
                    <a:pt x="1" y="230"/>
                  </a:lnTo>
                  <a:lnTo>
                    <a:pt x="1" y="255"/>
                  </a:lnTo>
                  <a:lnTo>
                    <a:pt x="1" y="275"/>
                  </a:lnTo>
                  <a:lnTo>
                    <a:pt x="1" y="296"/>
                  </a:lnTo>
                  <a:lnTo>
                    <a:pt x="1" y="316"/>
                  </a:lnTo>
                  <a:lnTo>
                    <a:pt x="21" y="316"/>
                  </a:lnTo>
                  <a:lnTo>
                    <a:pt x="41" y="336"/>
                  </a:lnTo>
                  <a:lnTo>
                    <a:pt x="82" y="336"/>
                  </a:lnTo>
                  <a:lnTo>
                    <a:pt x="82" y="316"/>
                  </a:lnTo>
                  <a:lnTo>
                    <a:pt x="82" y="296"/>
                  </a:lnTo>
                  <a:lnTo>
                    <a:pt x="108" y="296"/>
                  </a:lnTo>
                  <a:lnTo>
                    <a:pt x="108" y="275"/>
                  </a:lnTo>
                  <a:lnTo>
                    <a:pt x="108" y="255"/>
                  </a:lnTo>
                  <a:lnTo>
                    <a:pt x="108" y="230"/>
                  </a:lnTo>
                  <a:lnTo>
                    <a:pt x="108" y="209"/>
                  </a:lnTo>
                  <a:lnTo>
                    <a:pt x="108" y="169"/>
                  </a:lnTo>
                  <a:lnTo>
                    <a:pt x="108" y="148"/>
                  </a:lnTo>
                  <a:lnTo>
                    <a:pt x="108" y="128"/>
                  </a:lnTo>
                  <a:lnTo>
                    <a:pt x="108" y="102"/>
                  </a:lnTo>
                  <a:lnTo>
                    <a:pt x="82" y="82"/>
                  </a:lnTo>
                  <a:lnTo>
                    <a:pt x="82" y="62"/>
                  </a:lnTo>
                  <a:lnTo>
                    <a:pt x="82" y="41"/>
                  </a:lnTo>
                  <a:lnTo>
                    <a:pt x="62" y="21"/>
                  </a:lnTo>
                  <a:lnTo>
                    <a:pt x="62"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0"/>
            <p:cNvSpPr/>
            <p:nvPr/>
          </p:nvSpPr>
          <p:spPr>
            <a:xfrm>
              <a:off x="2814006" y="2107720"/>
              <a:ext cx="59410" cy="51946"/>
            </a:xfrm>
            <a:custGeom>
              <a:rect b="b" l="l" r="r" t="t"/>
              <a:pathLst>
                <a:path extrusionOk="0" h="703" w="804">
                  <a:moveTo>
                    <a:pt x="468" y="128"/>
                  </a:moveTo>
                  <a:lnTo>
                    <a:pt x="468" y="148"/>
                  </a:lnTo>
                  <a:lnTo>
                    <a:pt x="489" y="174"/>
                  </a:lnTo>
                  <a:lnTo>
                    <a:pt x="509" y="194"/>
                  </a:lnTo>
                  <a:lnTo>
                    <a:pt x="509" y="214"/>
                  </a:lnTo>
                  <a:lnTo>
                    <a:pt x="509" y="235"/>
                  </a:lnTo>
                  <a:cubicBezTo>
                    <a:pt x="529" y="255"/>
                    <a:pt x="529" y="275"/>
                    <a:pt x="529" y="275"/>
                  </a:cubicBezTo>
                  <a:lnTo>
                    <a:pt x="529" y="301"/>
                  </a:lnTo>
                  <a:lnTo>
                    <a:pt x="529" y="321"/>
                  </a:lnTo>
                  <a:lnTo>
                    <a:pt x="529" y="382"/>
                  </a:lnTo>
                  <a:lnTo>
                    <a:pt x="529" y="403"/>
                  </a:lnTo>
                  <a:lnTo>
                    <a:pt x="529" y="428"/>
                  </a:lnTo>
                  <a:lnTo>
                    <a:pt x="509" y="448"/>
                  </a:lnTo>
                  <a:lnTo>
                    <a:pt x="509" y="469"/>
                  </a:lnTo>
                  <a:lnTo>
                    <a:pt x="509" y="489"/>
                  </a:lnTo>
                  <a:lnTo>
                    <a:pt x="422" y="489"/>
                  </a:lnTo>
                  <a:lnTo>
                    <a:pt x="422" y="469"/>
                  </a:lnTo>
                  <a:lnTo>
                    <a:pt x="422" y="448"/>
                  </a:lnTo>
                  <a:lnTo>
                    <a:pt x="402" y="428"/>
                  </a:lnTo>
                  <a:lnTo>
                    <a:pt x="402" y="403"/>
                  </a:lnTo>
                  <a:lnTo>
                    <a:pt x="402" y="382"/>
                  </a:lnTo>
                  <a:lnTo>
                    <a:pt x="402" y="362"/>
                  </a:lnTo>
                  <a:lnTo>
                    <a:pt x="402" y="301"/>
                  </a:lnTo>
                  <a:lnTo>
                    <a:pt x="402" y="235"/>
                  </a:lnTo>
                  <a:cubicBezTo>
                    <a:pt x="402" y="214"/>
                    <a:pt x="402" y="214"/>
                    <a:pt x="422" y="194"/>
                  </a:cubicBezTo>
                  <a:lnTo>
                    <a:pt x="422" y="174"/>
                  </a:lnTo>
                  <a:cubicBezTo>
                    <a:pt x="443" y="148"/>
                    <a:pt x="443" y="148"/>
                    <a:pt x="468" y="128"/>
                  </a:cubicBezTo>
                  <a:close/>
                  <a:moveTo>
                    <a:pt x="188" y="128"/>
                  </a:moveTo>
                  <a:cubicBezTo>
                    <a:pt x="214" y="128"/>
                    <a:pt x="214" y="148"/>
                    <a:pt x="214" y="148"/>
                  </a:cubicBezTo>
                  <a:cubicBezTo>
                    <a:pt x="214" y="148"/>
                    <a:pt x="234" y="174"/>
                    <a:pt x="234" y="194"/>
                  </a:cubicBezTo>
                  <a:lnTo>
                    <a:pt x="255" y="214"/>
                  </a:lnTo>
                  <a:cubicBezTo>
                    <a:pt x="255" y="235"/>
                    <a:pt x="255" y="255"/>
                    <a:pt x="275" y="255"/>
                  </a:cubicBezTo>
                  <a:lnTo>
                    <a:pt x="275" y="321"/>
                  </a:lnTo>
                  <a:lnTo>
                    <a:pt x="275" y="362"/>
                  </a:lnTo>
                  <a:lnTo>
                    <a:pt x="275" y="403"/>
                  </a:lnTo>
                  <a:lnTo>
                    <a:pt x="275" y="428"/>
                  </a:lnTo>
                  <a:lnTo>
                    <a:pt x="275" y="448"/>
                  </a:lnTo>
                  <a:lnTo>
                    <a:pt x="255" y="469"/>
                  </a:lnTo>
                  <a:lnTo>
                    <a:pt x="255" y="509"/>
                  </a:lnTo>
                  <a:lnTo>
                    <a:pt x="168" y="509"/>
                  </a:lnTo>
                  <a:lnTo>
                    <a:pt x="148" y="489"/>
                  </a:lnTo>
                  <a:lnTo>
                    <a:pt x="148" y="448"/>
                  </a:lnTo>
                  <a:lnTo>
                    <a:pt x="148" y="428"/>
                  </a:lnTo>
                  <a:lnTo>
                    <a:pt x="148" y="403"/>
                  </a:lnTo>
                  <a:cubicBezTo>
                    <a:pt x="127" y="403"/>
                    <a:pt x="127" y="382"/>
                    <a:pt x="127" y="382"/>
                  </a:cubicBezTo>
                  <a:lnTo>
                    <a:pt x="127" y="342"/>
                  </a:lnTo>
                  <a:lnTo>
                    <a:pt x="127" y="321"/>
                  </a:lnTo>
                  <a:lnTo>
                    <a:pt x="127" y="301"/>
                  </a:lnTo>
                  <a:lnTo>
                    <a:pt x="127" y="255"/>
                  </a:lnTo>
                  <a:lnTo>
                    <a:pt x="148" y="235"/>
                  </a:lnTo>
                  <a:lnTo>
                    <a:pt x="148" y="214"/>
                  </a:lnTo>
                  <a:lnTo>
                    <a:pt x="148" y="194"/>
                  </a:lnTo>
                  <a:lnTo>
                    <a:pt x="168" y="194"/>
                  </a:lnTo>
                  <a:lnTo>
                    <a:pt x="168" y="174"/>
                  </a:lnTo>
                  <a:lnTo>
                    <a:pt x="168" y="148"/>
                  </a:lnTo>
                  <a:lnTo>
                    <a:pt x="188" y="148"/>
                  </a:lnTo>
                  <a:lnTo>
                    <a:pt x="188" y="128"/>
                  </a:lnTo>
                  <a:close/>
                  <a:moveTo>
                    <a:pt x="677" y="174"/>
                  </a:moveTo>
                  <a:lnTo>
                    <a:pt x="677" y="194"/>
                  </a:lnTo>
                  <a:lnTo>
                    <a:pt x="697" y="214"/>
                  </a:lnTo>
                  <a:lnTo>
                    <a:pt x="697" y="235"/>
                  </a:lnTo>
                  <a:lnTo>
                    <a:pt x="697" y="255"/>
                  </a:lnTo>
                  <a:lnTo>
                    <a:pt x="723" y="275"/>
                  </a:lnTo>
                  <a:lnTo>
                    <a:pt x="723" y="301"/>
                  </a:lnTo>
                  <a:lnTo>
                    <a:pt x="723" y="321"/>
                  </a:lnTo>
                  <a:lnTo>
                    <a:pt x="723" y="342"/>
                  </a:lnTo>
                  <a:lnTo>
                    <a:pt x="723" y="382"/>
                  </a:lnTo>
                  <a:lnTo>
                    <a:pt x="723" y="403"/>
                  </a:lnTo>
                  <a:lnTo>
                    <a:pt x="723" y="428"/>
                  </a:lnTo>
                  <a:lnTo>
                    <a:pt x="723" y="448"/>
                  </a:lnTo>
                  <a:lnTo>
                    <a:pt x="723" y="469"/>
                  </a:lnTo>
                  <a:lnTo>
                    <a:pt x="697" y="469"/>
                  </a:lnTo>
                  <a:lnTo>
                    <a:pt x="697" y="489"/>
                  </a:lnTo>
                  <a:lnTo>
                    <a:pt x="697" y="509"/>
                  </a:lnTo>
                  <a:lnTo>
                    <a:pt x="656" y="509"/>
                  </a:lnTo>
                  <a:lnTo>
                    <a:pt x="636" y="489"/>
                  </a:lnTo>
                  <a:lnTo>
                    <a:pt x="616" y="489"/>
                  </a:lnTo>
                  <a:lnTo>
                    <a:pt x="616" y="469"/>
                  </a:lnTo>
                  <a:lnTo>
                    <a:pt x="616" y="448"/>
                  </a:lnTo>
                  <a:lnTo>
                    <a:pt x="616" y="428"/>
                  </a:lnTo>
                  <a:lnTo>
                    <a:pt x="616" y="403"/>
                  </a:lnTo>
                  <a:lnTo>
                    <a:pt x="616" y="362"/>
                  </a:lnTo>
                  <a:lnTo>
                    <a:pt x="616" y="342"/>
                  </a:lnTo>
                  <a:lnTo>
                    <a:pt x="616" y="321"/>
                  </a:lnTo>
                  <a:lnTo>
                    <a:pt x="616" y="301"/>
                  </a:lnTo>
                  <a:lnTo>
                    <a:pt x="616" y="275"/>
                  </a:lnTo>
                  <a:cubicBezTo>
                    <a:pt x="636" y="255"/>
                    <a:pt x="636" y="235"/>
                    <a:pt x="636" y="235"/>
                  </a:cubicBezTo>
                  <a:lnTo>
                    <a:pt x="656" y="214"/>
                  </a:lnTo>
                  <a:lnTo>
                    <a:pt x="656" y="194"/>
                  </a:lnTo>
                  <a:lnTo>
                    <a:pt x="677" y="174"/>
                  </a:lnTo>
                  <a:close/>
                  <a:moveTo>
                    <a:pt x="0" y="1"/>
                  </a:moveTo>
                  <a:lnTo>
                    <a:pt x="0" y="47"/>
                  </a:lnTo>
                  <a:lnTo>
                    <a:pt x="0" y="108"/>
                  </a:lnTo>
                  <a:cubicBezTo>
                    <a:pt x="21" y="128"/>
                    <a:pt x="21" y="148"/>
                    <a:pt x="21" y="194"/>
                  </a:cubicBezTo>
                  <a:lnTo>
                    <a:pt x="21" y="214"/>
                  </a:lnTo>
                  <a:lnTo>
                    <a:pt x="21" y="255"/>
                  </a:lnTo>
                  <a:lnTo>
                    <a:pt x="21" y="275"/>
                  </a:lnTo>
                  <a:lnTo>
                    <a:pt x="21" y="342"/>
                  </a:lnTo>
                  <a:lnTo>
                    <a:pt x="21" y="382"/>
                  </a:lnTo>
                  <a:lnTo>
                    <a:pt x="21" y="448"/>
                  </a:lnTo>
                  <a:lnTo>
                    <a:pt x="21" y="489"/>
                  </a:lnTo>
                  <a:lnTo>
                    <a:pt x="41" y="509"/>
                  </a:lnTo>
                  <a:lnTo>
                    <a:pt x="41" y="555"/>
                  </a:lnTo>
                  <a:lnTo>
                    <a:pt x="41" y="576"/>
                  </a:lnTo>
                  <a:lnTo>
                    <a:pt x="41" y="596"/>
                  </a:lnTo>
                  <a:lnTo>
                    <a:pt x="41" y="616"/>
                  </a:lnTo>
                  <a:lnTo>
                    <a:pt x="41" y="637"/>
                  </a:lnTo>
                  <a:lnTo>
                    <a:pt x="41" y="657"/>
                  </a:lnTo>
                  <a:lnTo>
                    <a:pt x="41" y="703"/>
                  </a:lnTo>
                  <a:lnTo>
                    <a:pt x="61" y="703"/>
                  </a:lnTo>
                  <a:lnTo>
                    <a:pt x="61" y="682"/>
                  </a:lnTo>
                  <a:lnTo>
                    <a:pt x="61" y="657"/>
                  </a:lnTo>
                  <a:lnTo>
                    <a:pt x="61" y="637"/>
                  </a:lnTo>
                  <a:lnTo>
                    <a:pt x="61" y="616"/>
                  </a:lnTo>
                  <a:lnTo>
                    <a:pt x="87" y="637"/>
                  </a:lnTo>
                  <a:lnTo>
                    <a:pt x="636" y="637"/>
                  </a:lnTo>
                  <a:cubicBezTo>
                    <a:pt x="656" y="657"/>
                    <a:pt x="677" y="657"/>
                    <a:pt x="697" y="657"/>
                  </a:cubicBezTo>
                  <a:lnTo>
                    <a:pt x="723" y="657"/>
                  </a:lnTo>
                  <a:lnTo>
                    <a:pt x="743" y="637"/>
                  </a:lnTo>
                  <a:lnTo>
                    <a:pt x="763" y="637"/>
                  </a:lnTo>
                  <a:lnTo>
                    <a:pt x="763" y="616"/>
                  </a:lnTo>
                  <a:lnTo>
                    <a:pt x="763" y="596"/>
                  </a:lnTo>
                  <a:lnTo>
                    <a:pt x="763" y="576"/>
                  </a:lnTo>
                  <a:cubicBezTo>
                    <a:pt x="763" y="555"/>
                    <a:pt x="784" y="530"/>
                    <a:pt x="784" y="509"/>
                  </a:cubicBezTo>
                  <a:lnTo>
                    <a:pt x="784" y="469"/>
                  </a:lnTo>
                  <a:lnTo>
                    <a:pt x="784" y="448"/>
                  </a:lnTo>
                  <a:lnTo>
                    <a:pt x="784" y="403"/>
                  </a:lnTo>
                  <a:lnTo>
                    <a:pt x="784" y="382"/>
                  </a:lnTo>
                  <a:lnTo>
                    <a:pt x="784" y="342"/>
                  </a:lnTo>
                  <a:lnTo>
                    <a:pt x="784" y="301"/>
                  </a:lnTo>
                  <a:cubicBezTo>
                    <a:pt x="784" y="275"/>
                    <a:pt x="804" y="255"/>
                    <a:pt x="804" y="255"/>
                  </a:cubicBezTo>
                  <a:lnTo>
                    <a:pt x="804" y="214"/>
                  </a:lnTo>
                  <a:lnTo>
                    <a:pt x="804" y="194"/>
                  </a:lnTo>
                  <a:lnTo>
                    <a:pt x="804" y="128"/>
                  </a:lnTo>
                  <a:lnTo>
                    <a:pt x="804" y="87"/>
                  </a:lnTo>
                  <a:lnTo>
                    <a:pt x="804" y="67"/>
                  </a:lnTo>
                  <a:lnTo>
                    <a:pt x="804" y="21"/>
                  </a:lnTo>
                  <a:lnTo>
                    <a:pt x="804" y="1"/>
                  </a:lnTo>
                  <a:lnTo>
                    <a:pt x="148" y="1"/>
                  </a:lnTo>
                  <a:lnTo>
                    <a:pt x="127" y="21"/>
                  </a:lnTo>
                  <a:lnTo>
                    <a:pt x="107" y="21"/>
                  </a:lnTo>
                  <a:lnTo>
                    <a:pt x="8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0"/>
            <p:cNvSpPr/>
            <p:nvPr/>
          </p:nvSpPr>
          <p:spPr>
            <a:xfrm>
              <a:off x="2906446" y="2190775"/>
              <a:ext cx="6059" cy="125248"/>
            </a:xfrm>
            <a:custGeom>
              <a:rect b="b" l="l" r="r" t="t"/>
              <a:pathLst>
                <a:path extrusionOk="0" h="1695" w="82">
                  <a:moveTo>
                    <a:pt x="62" y="1"/>
                  </a:moveTo>
                  <a:lnTo>
                    <a:pt x="62" y="21"/>
                  </a:lnTo>
                  <a:lnTo>
                    <a:pt x="62" y="87"/>
                  </a:lnTo>
                  <a:lnTo>
                    <a:pt x="62" y="108"/>
                  </a:lnTo>
                  <a:lnTo>
                    <a:pt x="62" y="128"/>
                  </a:lnTo>
                  <a:lnTo>
                    <a:pt x="62" y="148"/>
                  </a:lnTo>
                  <a:lnTo>
                    <a:pt x="62" y="169"/>
                  </a:lnTo>
                  <a:lnTo>
                    <a:pt x="62" y="194"/>
                  </a:lnTo>
                  <a:lnTo>
                    <a:pt x="62" y="215"/>
                  </a:lnTo>
                  <a:lnTo>
                    <a:pt x="62" y="235"/>
                  </a:lnTo>
                  <a:lnTo>
                    <a:pt x="62" y="255"/>
                  </a:lnTo>
                  <a:lnTo>
                    <a:pt x="62" y="276"/>
                  </a:lnTo>
                  <a:lnTo>
                    <a:pt x="62" y="296"/>
                  </a:lnTo>
                  <a:lnTo>
                    <a:pt x="62" y="321"/>
                  </a:lnTo>
                  <a:lnTo>
                    <a:pt x="62" y="342"/>
                  </a:lnTo>
                  <a:lnTo>
                    <a:pt x="41" y="342"/>
                  </a:lnTo>
                  <a:lnTo>
                    <a:pt x="41" y="403"/>
                  </a:lnTo>
                  <a:lnTo>
                    <a:pt x="41" y="469"/>
                  </a:lnTo>
                  <a:lnTo>
                    <a:pt x="41" y="530"/>
                  </a:lnTo>
                  <a:lnTo>
                    <a:pt x="41" y="596"/>
                  </a:lnTo>
                  <a:lnTo>
                    <a:pt x="62" y="596"/>
                  </a:lnTo>
                  <a:lnTo>
                    <a:pt x="62" y="550"/>
                  </a:lnTo>
                  <a:lnTo>
                    <a:pt x="62" y="530"/>
                  </a:lnTo>
                  <a:lnTo>
                    <a:pt x="62" y="510"/>
                  </a:lnTo>
                  <a:lnTo>
                    <a:pt x="62" y="489"/>
                  </a:lnTo>
                  <a:lnTo>
                    <a:pt x="62" y="423"/>
                  </a:lnTo>
                  <a:lnTo>
                    <a:pt x="62" y="403"/>
                  </a:lnTo>
                  <a:lnTo>
                    <a:pt x="62" y="382"/>
                  </a:lnTo>
                  <a:lnTo>
                    <a:pt x="62" y="362"/>
                  </a:lnTo>
                  <a:cubicBezTo>
                    <a:pt x="62" y="342"/>
                    <a:pt x="82" y="321"/>
                    <a:pt x="82" y="296"/>
                  </a:cubicBezTo>
                  <a:lnTo>
                    <a:pt x="82" y="276"/>
                  </a:lnTo>
                  <a:lnTo>
                    <a:pt x="82" y="255"/>
                  </a:lnTo>
                  <a:lnTo>
                    <a:pt x="82" y="235"/>
                  </a:lnTo>
                  <a:lnTo>
                    <a:pt x="82" y="215"/>
                  </a:lnTo>
                  <a:lnTo>
                    <a:pt x="82" y="194"/>
                  </a:lnTo>
                  <a:lnTo>
                    <a:pt x="82" y="169"/>
                  </a:lnTo>
                  <a:lnTo>
                    <a:pt x="82" y="148"/>
                  </a:lnTo>
                  <a:lnTo>
                    <a:pt x="82" y="128"/>
                  </a:lnTo>
                  <a:lnTo>
                    <a:pt x="82" y="108"/>
                  </a:lnTo>
                  <a:lnTo>
                    <a:pt x="82" y="42"/>
                  </a:lnTo>
                  <a:lnTo>
                    <a:pt x="82" y="21"/>
                  </a:lnTo>
                  <a:lnTo>
                    <a:pt x="82" y="1"/>
                  </a:lnTo>
                  <a:close/>
                  <a:moveTo>
                    <a:pt x="41" y="596"/>
                  </a:moveTo>
                  <a:lnTo>
                    <a:pt x="21" y="616"/>
                  </a:lnTo>
                  <a:lnTo>
                    <a:pt x="21" y="637"/>
                  </a:lnTo>
                  <a:lnTo>
                    <a:pt x="21" y="657"/>
                  </a:lnTo>
                  <a:lnTo>
                    <a:pt x="21" y="677"/>
                  </a:lnTo>
                  <a:lnTo>
                    <a:pt x="21" y="703"/>
                  </a:lnTo>
                  <a:lnTo>
                    <a:pt x="21" y="723"/>
                  </a:lnTo>
                  <a:lnTo>
                    <a:pt x="21" y="764"/>
                  </a:lnTo>
                  <a:lnTo>
                    <a:pt x="21" y="784"/>
                  </a:lnTo>
                  <a:lnTo>
                    <a:pt x="21" y="830"/>
                  </a:lnTo>
                  <a:lnTo>
                    <a:pt x="21" y="850"/>
                  </a:lnTo>
                  <a:lnTo>
                    <a:pt x="41" y="850"/>
                  </a:lnTo>
                  <a:lnTo>
                    <a:pt x="41" y="830"/>
                  </a:lnTo>
                  <a:lnTo>
                    <a:pt x="41" y="805"/>
                  </a:lnTo>
                  <a:lnTo>
                    <a:pt x="41" y="744"/>
                  </a:lnTo>
                  <a:lnTo>
                    <a:pt x="41" y="723"/>
                  </a:lnTo>
                  <a:lnTo>
                    <a:pt x="41" y="703"/>
                  </a:lnTo>
                  <a:lnTo>
                    <a:pt x="41" y="677"/>
                  </a:lnTo>
                  <a:lnTo>
                    <a:pt x="41" y="657"/>
                  </a:lnTo>
                  <a:lnTo>
                    <a:pt x="41" y="637"/>
                  </a:lnTo>
                  <a:lnTo>
                    <a:pt x="41" y="616"/>
                  </a:lnTo>
                  <a:lnTo>
                    <a:pt x="41" y="596"/>
                  </a:lnTo>
                  <a:close/>
                  <a:moveTo>
                    <a:pt x="21" y="1166"/>
                  </a:moveTo>
                  <a:lnTo>
                    <a:pt x="1" y="1186"/>
                  </a:lnTo>
                  <a:lnTo>
                    <a:pt x="1" y="1252"/>
                  </a:lnTo>
                  <a:lnTo>
                    <a:pt x="1" y="1273"/>
                  </a:lnTo>
                  <a:lnTo>
                    <a:pt x="1" y="1293"/>
                  </a:lnTo>
                  <a:lnTo>
                    <a:pt x="1" y="1313"/>
                  </a:lnTo>
                  <a:lnTo>
                    <a:pt x="1" y="1379"/>
                  </a:lnTo>
                  <a:lnTo>
                    <a:pt x="1" y="1400"/>
                  </a:lnTo>
                  <a:lnTo>
                    <a:pt x="1" y="1420"/>
                  </a:lnTo>
                  <a:lnTo>
                    <a:pt x="1" y="1440"/>
                  </a:lnTo>
                  <a:lnTo>
                    <a:pt x="1" y="1466"/>
                  </a:lnTo>
                  <a:lnTo>
                    <a:pt x="1" y="1486"/>
                  </a:lnTo>
                  <a:lnTo>
                    <a:pt x="1" y="1507"/>
                  </a:lnTo>
                  <a:cubicBezTo>
                    <a:pt x="21" y="1527"/>
                    <a:pt x="21" y="1547"/>
                    <a:pt x="21" y="1568"/>
                  </a:cubicBezTo>
                  <a:lnTo>
                    <a:pt x="21" y="1527"/>
                  </a:lnTo>
                  <a:lnTo>
                    <a:pt x="21" y="1486"/>
                  </a:lnTo>
                  <a:lnTo>
                    <a:pt x="21" y="1466"/>
                  </a:lnTo>
                  <a:lnTo>
                    <a:pt x="21" y="1400"/>
                  </a:lnTo>
                  <a:lnTo>
                    <a:pt x="21" y="1339"/>
                  </a:lnTo>
                  <a:lnTo>
                    <a:pt x="21" y="1293"/>
                  </a:lnTo>
                  <a:lnTo>
                    <a:pt x="21" y="1273"/>
                  </a:lnTo>
                  <a:lnTo>
                    <a:pt x="21" y="1252"/>
                  </a:lnTo>
                  <a:lnTo>
                    <a:pt x="21" y="1232"/>
                  </a:lnTo>
                  <a:lnTo>
                    <a:pt x="21" y="1212"/>
                  </a:lnTo>
                  <a:lnTo>
                    <a:pt x="21" y="1186"/>
                  </a:lnTo>
                  <a:lnTo>
                    <a:pt x="21" y="1166"/>
                  </a:lnTo>
                  <a:close/>
                  <a:moveTo>
                    <a:pt x="21" y="1568"/>
                  </a:moveTo>
                  <a:cubicBezTo>
                    <a:pt x="21" y="1568"/>
                    <a:pt x="21" y="1593"/>
                    <a:pt x="1" y="1593"/>
                  </a:cubicBezTo>
                  <a:lnTo>
                    <a:pt x="1" y="1613"/>
                  </a:lnTo>
                  <a:lnTo>
                    <a:pt x="1" y="1634"/>
                  </a:lnTo>
                  <a:lnTo>
                    <a:pt x="1" y="1654"/>
                  </a:lnTo>
                  <a:lnTo>
                    <a:pt x="1" y="1674"/>
                  </a:lnTo>
                  <a:lnTo>
                    <a:pt x="1" y="1695"/>
                  </a:lnTo>
                  <a:lnTo>
                    <a:pt x="21" y="1695"/>
                  </a:lnTo>
                  <a:lnTo>
                    <a:pt x="21" y="1634"/>
                  </a:lnTo>
                  <a:lnTo>
                    <a:pt x="21" y="1593"/>
                  </a:lnTo>
                  <a:lnTo>
                    <a:pt x="21" y="156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0"/>
            <p:cNvSpPr/>
            <p:nvPr/>
          </p:nvSpPr>
          <p:spPr>
            <a:xfrm>
              <a:off x="2809130" y="2146809"/>
              <a:ext cx="103376" cy="18916"/>
            </a:xfrm>
            <a:custGeom>
              <a:rect b="b" l="l" r="r" t="t"/>
              <a:pathLst>
                <a:path extrusionOk="0" h="256" w="1399">
                  <a:moveTo>
                    <a:pt x="26" y="1"/>
                  </a:moveTo>
                  <a:lnTo>
                    <a:pt x="26" y="26"/>
                  </a:lnTo>
                  <a:lnTo>
                    <a:pt x="26" y="47"/>
                  </a:lnTo>
                  <a:lnTo>
                    <a:pt x="26" y="87"/>
                  </a:lnTo>
                  <a:lnTo>
                    <a:pt x="26" y="108"/>
                  </a:lnTo>
                  <a:lnTo>
                    <a:pt x="26" y="153"/>
                  </a:lnTo>
                  <a:lnTo>
                    <a:pt x="26" y="174"/>
                  </a:lnTo>
                  <a:lnTo>
                    <a:pt x="26" y="194"/>
                  </a:lnTo>
                  <a:lnTo>
                    <a:pt x="0" y="214"/>
                  </a:lnTo>
                  <a:lnTo>
                    <a:pt x="26" y="235"/>
                  </a:lnTo>
                  <a:lnTo>
                    <a:pt x="173" y="235"/>
                  </a:lnTo>
                  <a:cubicBezTo>
                    <a:pt x="173" y="255"/>
                    <a:pt x="193" y="255"/>
                    <a:pt x="193" y="255"/>
                  </a:cubicBezTo>
                  <a:lnTo>
                    <a:pt x="509" y="255"/>
                  </a:lnTo>
                  <a:cubicBezTo>
                    <a:pt x="534" y="255"/>
                    <a:pt x="555" y="235"/>
                    <a:pt x="555" y="235"/>
                  </a:cubicBezTo>
                  <a:lnTo>
                    <a:pt x="702" y="235"/>
                  </a:lnTo>
                  <a:cubicBezTo>
                    <a:pt x="722" y="235"/>
                    <a:pt x="743" y="235"/>
                    <a:pt x="763" y="255"/>
                  </a:cubicBezTo>
                  <a:lnTo>
                    <a:pt x="763" y="235"/>
                  </a:lnTo>
                  <a:lnTo>
                    <a:pt x="870" y="235"/>
                  </a:lnTo>
                  <a:cubicBezTo>
                    <a:pt x="890" y="235"/>
                    <a:pt x="916" y="235"/>
                    <a:pt x="936" y="255"/>
                  </a:cubicBezTo>
                  <a:lnTo>
                    <a:pt x="1170" y="255"/>
                  </a:lnTo>
                  <a:lnTo>
                    <a:pt x="1190" y="235"/>
                  </a:lnTo>
                  <a:lnTo>
                    <a:pt x="1379" y="235"/>
                  </a:lnTo>
                  <a:lnTo>
                    <a:pt x="1379" y="214"/>
                  </a:lnTo>
                  <a:lnTo>
                    <a:pt x="1379" y="194"/>
                  </a:lnTo>
                  <a:lnTo>
                    <a:pt x="1379" y="153"/>
                  </a:lnTo>
                  <a:lnTo>
                    <a:pt x="1379" y="128"/>
                  </a:lnTo>
                  <a:lnTo>
                    <a:pt x="1399" y="128"/>
                  </a:lnTo>
                  <a:lnTo>
                    <a:pt x="1399" y="108"/>
                  </a:lnTo>
                  <a:lnTo>
                    <a:pt x="1399" y="87"/>
                  </a:lnTo>
                  <a:lnTo>
                    <a:pt x="1399" y="67"/>
                  </a:lnTo>
                  <a:lnTo>
                    <a:pt x="1379" y="47"/>
                  </a:lnTo>
                  <a:lnTo>
                    <a:pt x="1084" y="47"/>
                  </a:lnTo>
                  <a:cubicBezTo>
                    <a:pt x="1063" y="26"/>
                    <a:pt x="1063" y="26"/>
                    <a:pt x="1043" y="26"/>
                  </a:cubicBezTo>
                  <a:lnTo>
                    <a:pt x="1017" y="26"/>
                  </a:lnTo>
                  <a:lnTo>
                    <a:pt x="997" y="47"/>
                  </a:lnTo>
                  <a:lnTo>
                    <a:pt x="809" y="47"/>
                  </a:lnTo>
                  <a:lnTo>
                    <a:pt x="789" y="26"/>
                  </a:lnTo>
                  <a:lnTo>
                    <a:pt x="488" y="26"/>
                  </a:lnTo>
                  <a:lnTo>
                    <a:pt x="468" y="47"/>
                  </a:lnTo>
                  <a:lnTo>
                    <a:pt x="46" y="47"/>
                  </a:lnTo>
                  <a:lnTo>
                    <a:pt x="46" y="26"/>
                  </a:lnTo>
                  <a:lnTo>
                    <a:pt x="46"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0"/>
            <p:cNvSpPr/>
            <p:nvPr/>
          </p:nvSpPr>
          <p:spPr>
            <a:xfrm>
              <a:off x="2910953" y="2175036"/>
              <a:ext cx="84681" cy="18843"/>
            </a:xfrm>
            <a:custGeom>
              <a:rect b="b" l="l" r="r" t="t"/>
              <a:pathLst>
                <a:path extrusionOk="0" h="255" w="1146">
                  <a:moveTo>
                    <a:pt x="1" y="0"/>
                  </a:moveTo>
                  <a:lnTo>
                    <a:pt x="1" y="46"/>
                  </a:lnTo>
                  <a:lnTo>
                    <a:pt x="1" y="66"/>
                  </a:lnTo>
                  <a:lnTo>
                    <a:pt x="1" y="87"/>
                  </a:lnTo>
                  <a:lnTo>
                    <a:pt x="1" y="107"/>
                  </a:lnTo>
                  <a:lnTo>
                    <a:pt x="1" y="153"/>
                  </a:lnTo>
                  <a:lnTo>
                    <a:pt x="1" y="173"/>
                  </a:lnTo>
                  <a:lnTo>
                    <a:pt x="1" y="194"/>
                  </a:lnTo>
                  <a:lnTo>
                    <a:pt x="1" y="214"/>
                  </a:lnTo>
                  <a:lnTo>
                    <a:pt x="321" y="214"/>
                  </a:lnTo>
                  <a:cubicBezTo>
                    <a:pt x="341" y="214"/>
                    <a:pt x="362" y="214"/>
                    <a:pt x="382" y="234"/>
                  </a:cubicBezTo>
                  <a:lnTo>
                    <a:pt x="998" y="234"/>
                  </a:lnTo>
                  <a:lnTo>
                    <a:pt x="1018" y="255"/>
                  </a:lnTo>
                  <a:lnTo>
                    <a:pt x="1084" y="255"/>
                  </a:lnTo>
                  <a:cubicBezTo>
                    <a:pt x="1084" y="255"/>
                    <a:pt x="1104" y="255"/>
                    <a:pt x="1125" y="234"/>
                  </a:cubicBezTo>
                  <a:lnTo>
                    <a:pt x="1145" y="234"/>
                  </a:lnTo>
                  <a:lnTo>
                    <a:pt x="1145" y="214"/>
                  </a:lnTo>
                  <a:lnTo>
                    <a:pt x="1145" y="194"/>
                  </a:lnTo>
                  <a:lnTo>
                    <a:pt x="1145" y="173"/>
                  </a:lnTo>
                  <a:lnTo>
                    <a:pt x="1145" y="127"/>
                  </a:lnTo>
                  <a:lnTo>
                    <a:pt x="1145" y="107"/>
                  </a:lnTo>
                  <a:lnTo>
                    <a:pt x="1145" y="87"/>
                  </a:lnTo>
                  <a:lnTo>
                    <a:pt x="1145" y="66"/>
                  </a:lnTo>
                  <a:lnTo>
                    <a:pt x="1145" y="46"/>
                  </a:lnTo>
                  <a:lnTo>
                    <a:pt x="489" y="46"/>
                  </a:lnTo>
                  <a:cubicBezTo>
                    <a:pt x="469" y="26"/>
                    <a:pt x="428" y="26"/>
                    <a:pt x="402" y="26"/>
                  </a:cubicBezTo>
                  <a:lnTo>
                    <a:pt x="275" y="26"/>
                  </a:lnTo>
                  <a:lnTo>
                    <a:pt x="275"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0"/>
            <p:cNvSpPr/>
            <p:nvPr/>
          </p:nvSpPr>
          <p:spPr>
            <a:xfrm>
              <a:off x="2906446" y="2175036"/>
              <a:ext cx="6059" cy="140987"/>
            </a:xfrm>
            <a:custGeom>
              <a:rect b="b" l="l" r="r" t="t"/>
              <a:pathLst>
                <a:path extrusionOk="0" h="1908" w="82">
                  <a:moveTo>
                    <a:pt x="62" y="0"/>
                  </a:moveTo>
                  <a:lnTo>
                    <a:pt x="62" y="46"/>
                  </a:lnTo>
                  <a:lnTo>
                    <a:pt x="62" y="87"/>
                  </a:lnTo>
                  <a:lnTo>
                    <a:pt x="62" y="107"/>
                  </a:lnTo>
                  <a:lnTo>
                    <a:pt x="62" y="173"/>
                  </a:lnTo>
                  <a:lnTo>
                    <a:pt x="62" y="194"/>
                  </a:lnTo>
                  <a:lnTo>
                    <a:pt x="62" y="234"/>
                  </a:lnTo>
                  <a:lnTo>
                    <a:pt x="62" y="300"/>
                  </a:lnTo>
                  <a:lnTo>
                    <a:pt x="62" y="321"/>
                  </a:lnTo>
                  <a:lnTo>
                    <a:pt x="62" y="341"/>
                  </a:lnTo>
                  <a:lnTo>
                    <a:pt x="62" y="361"/>
                  </a:lnTo>
                  <a:lnTo>
                    <a:pt x="62" y="382"/>
                  </a:lnTo>
                  <a:lnTo>
                    <a:pt x="62" y="407"/>
                  </a:lnTo>
                  <a:lnTo>
                    <a:pt x="62" y="428"/>
                  </a:lnTo>
                  <a:lnTo>
                    <a:pt x="62" y="448"/>
                  </a:lnTo>
                  <a:lnTo>
                    <a:pt x="62" y="468"/>
                  </a:lnTo>
                  <a:lnTo>
                    <a:pt x="62" y="489"/>
                  </a:lnTo>
                  <a:lnTo>
                    <a:pt x="62" y="509"/>
                  </a:lnTo>
                  <a:lnTo>
                    <a:pt x="62" y="534"/>
                  </a:lnTo>
                  <a:lnTo>
                    <a:pt x="62" y="555"/>
                  </a:lnTo>
                  <a:lnTo>
                    <a:pt x="41" y="555"/>
                  </a:lnTo>
                  <a:lnTo>
                    <a:pt x="41" y="616"/>
                  </a:lnTo>
                  <a:lnTo>
                    <a:pt x="41" y="682"/>
                  </a:lnTo>
                  <a:lnTo>
                    <a:pt x="41" y="743"/>
                  </a:lnTo>
                  <a:lnTo>
                    <a:pt x="41" y="809"/>
                  </a:lnTo>
                  <a:lnTo>
                    <a:pt x="62" y="809"/>
                  </a:lnTo>
                  <a:lnTo>
                    <a:pt x="62" y="763"/>
                  </a:lnTo>
                  <a:lnTo>
                    <a:pt x="62" y="743"/>
                  </a:lnTo>
                  <a:lnTo>
                    <a:pt x="62" y="723"/>
                  </a:lnTo>
                  <a:lnTo>
                    <a:pt x="62" y="702"/>
                  </a:lnTo>
                  <a:lnTo>
                    <a:pt x="62" y="636"/>
                  </a:lnTo>
                  <a:lnTo>
                    <a:pt x="62" y="616"/>
                  </a:lnTo>
                  <a:lnTo>
                    <a:pt x="62" y="595"/>
                  </a:lnTo>
                  <a:lnTo>
                    <a:pt x="62" y="575"/>
                  </a:lnTo>
                  <a:cubicBezTo>
                    <a:pt x="62" y="555"/>
                    <a:pt x="82" y="534"/>
                    <a:pt x="82" y="509"/>
                  </a:cubicBezTo>
                  <a:lnTo>
                    <a:pt x="82" y="489"/>
                  </a:lnTo>
                  <a:lnTo>
                    <a:pt x="82" y="468"/>
                  </a:lnTo>
                  <a:lnTo>
                    <a:pt x="82" y="448"/>
                  </a:lnTo>
                  <a:lnTo>
                    <a:pt x="82" y="428"/>
                  </a:lnTo>
                  <a:lnTo>
                    <a:pt x="82" y="407"/>
                  </a:lnTo>
                  <a:lnTo>
                    <a:pt x="82" y="382"/>
                  </a:lnTo>
                  <a:lnTo>
                    <a:pt x="82" y="361"/>
                  </a:lnTo>
                  <a:lnTo>
                    <a:pt x="82" y="341"/>
                  </a:lnTo>
                  <a:lnTo>
                    <a:pt x="82" y="321"/>
                  </a:lnTo>
                  <a:lnTo>
                    <a:pt x="82" y="255"/>
                  </a:lnTo>
                  <a:lnTo>
                    <a:pt x="82" y="234"/>
                  </a:lnTo>
                  <a:lnTo>
                    <a:pt x="82" y="214"/>
                  </a:lnTo>
                  <a:lnTo>
                    <a:pt x="82" y="194"/>
                  </a:lnTo>
                  <a:lnTo>
                    <a:pt x="82" y="127"/>
                  </a:lnTo>
                  <a:lnTo>
                    <a:pt x="82" y="87"/>
                  </a:lnTo>
                  <a:lnTo>
                    <a:pt x="82" y="46"/>
                  </a:lnTo>
                  <a:lnTo>
                    <a:pt x="82" y="0"/>
                  </a:lnTo>
                  <a:close/>
                  <a:moveTo>
                    <a:pt x="41" y="809"/>
                  </a:moveTo>
                  <a:lnTo>
                    <a:pt x="21" y="829"/>
                  </a:lnTo>
                  <a:lnTo>
                    <a:pt x="21" y="850"/>
                  </a:lnTo>
                  <a:lnTo>
                    <a:pt x="21" y="870"/>
                  </a:lnTo>
                  <a:lnTo>
                    <a:pt x="21" y="890"/>
                  </a:lnTo>
                  <a:lnTo>
                    <a:pt x="21" y="916"/>
                  </a:lnTo>
                  <a:lnTo>
                    <a:pt x="21" y="936"/>
                  </a:lnTo>
                  <a:lnTo>
                    <a:pt x="21" y="977"/>
                  </a:lnTo>
                  <a:lnTo>
                    <a:pt x="21" y="997"/>
                  </a:lnTo>
                  <a:lnTo>
                    <a:pt x="21" y="1043"/>
                  </a:lnTo>
                  <a:lnTo>
                    <a:pt x="21" y="1063"/>
                  </a:lnTo>
                  <a:lnTo>
                    <a:pt x="41" y="1063"/>
                  </a:lnTo>
                  <a:lnTo>
                    <a:pt x="41" y="1043"/>
                  </a:lnTo>
                  <a:lnTo>
                    <a:pt x="41" y="1018"/>
                  </a:lnTo>
                  <a:lnTo>
                    <a:pt x="41" y="957"/>
                  </a:lnTo>
                  <a:lnTo>
                    <a:pt x="41" y="936"/>
                  </a:lnTo>
                  <a:lnTo>
                    <a:pt x="41" y="916"/>
                  </a:lnTo>
                  <a:lnTo>
                    <a:pt x="41" y="890"/>
                  </a:lnTo>
                  <a:lnTo>
                    <a:pt x="41" y="870"/>
                  </a:lnTo>
                  <a:lnTo>
                    <a:pt x="41" y="850"/>
                  </a:lnTo>
                  <a:lnTo>
                    <a:pt x="41" y="829"/>
                  </a:lnTo>
                  <a:lnTo>
                    <a:pt x="41" y="809"/>
                  </a:lnTo>
                  <a:close/>
                  <a:moveTo>
                    <a:pt x="21" y="1379"/>
                  </a:moveTo>
                  <a:lnTo>
                    <a:pt x="1" y="1399"/>
                  </a:lnTo>
                  <a:lnTo>
                    <a:pt x="1" y="1465"/>
                  </a:lnTo>
                  <a:lnTo>
                    <a:pt x="1" y="1486"/>
                  </a:lnTo>
                  <a:lnTo>
                    <a:pt x="1" y="1506"/>
                  </a:lnTo>
                  <a:lnTo>
                    <a:pt x="1" y="1526"/>
                  </a:lnTo>
                  <a:lnTo>
                    <a:pt x="1" y="1592"/>
                  </a:lnTo>
                  <a:lnTo>
                    <a:pt x="1" y="1613"/>
                  </a:lnTo>
                  <a:lnTo>
                    <a:pt x="1" y="1633"/>
                  </a:lnTo>
                  <a:lnTo>
                    <a:pt x="1" y="1653"/>
                  </a:lnTo>
                  <a:lnTo>
                    <a:pt x="1" y="1679"/>
                  </a:lnTo>
                  <a:lnTo>
                    <a:pt x="1" y="1699"/>
                  </a:lnTo>
                  <a:lnTo>
                    <a:pt x="1" y="1720"/>
                  </a:lnTo>
                  <a:cubicBezTo>
                    <a:pt x="21" y="1740"/>
                    <a:pt x="21" y="1760"/>
                    <a:pt x="21" y="1781"/>
                  </a:cubicBezTo>
                  <a:lnTo>
                    <a:pt x="21" y="1740"/>
                  </a:lnTo>
                  <a:lnTo>
                    <a:pt x="21" y="1699"/>
                  </a:lnTo>
                  <a:lnTo>
                    <a:pt x="21" y="1679"/>
                  </a:lnTo>
                  <a:lnTo>
                    <a:pt x="21" y="1613"/>
                  </a:lnTo>
                  <a:lnTo>
                    <a:pt x="21" y="1552"/>
                  </a:lnTo>
                  <a:lnTo>
                    <a:pt x="21" y="1506"/>
                  </a:lnTo>
                  <a:lnTo>
                    <a:pt x="21" y="1486"/>
                  </a:lnTo>
                  <a:lnTo>
                    <a:pt x="21" y="1465"/>
                  </a:lnTo>
                  <a:lnTo>
                    <a:pt x="21" y="1445"/>
                  </a:lnTo>
                  <a:lnTo>
                    <a:pt x="21" y="1425"/>
                  </a:lnTo>
                  <a:lnTo>
                    <a:pt x="21" y="1399"/>
                  </a:lnTo>
                  <a:lnTo>
                    <a:pt x="21" y="1379"/>
                  </a:lnTo>
                  <a:close/>
                  <a:moveTo>
                    <a:pt x="21" y="1781"/>
                  </a:moveTo>
                  <a:cubicBezTo>
                    <a:pt x="21" y="1781"/>
                    <a:pt x="21" y="1806"/>
                    <a:pt x="1" y="1806"/>
                  </a:cubicBezTo>
                  <a:lnTo>
                    <a:pt x="1" y="1826"/>
                  </a:lnTo>
                  <a:lnTo>
                    <a:pt x="1" y="1847"/>
                  </a:lnTo>
                  <a:lnTo>
                    <a:pt x="1" y="1867"/>
                  </a:lnTo>
                  <a:lnTo>
                    <a:pt x="1" y="1887"/>
                  </a:lnTo>
                  <a:lnTo>
                    <a:pt x="1" y="1908"/>
                  </a:lnTo>
                  <a:lnTo>
                    <a:pt x="21" y="1908"/>
                  </a:lnTo>
                  <a:lnTo>
                    <a:pt x="21" y="1847"/>
                  </a:lnTo>
                  <a:lnTo>
                    <a:pt x="21" y="1806"/>
                  </a:lnTo>
                  <a:lnTo>
                    <a:pt x="21" y="178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0"/>
            <p:cNvSpPr/>
            <p:nvPr/>
          </p:nvSpPr>
          <p:spPr>
            <a:xfrm>
              <a:off x="2842159" y="2175036"/>
              <a:ext cx="28301" cy="72193"/>
            </a:xfrm>
            <a:custGeom>
              <a:rect b="b" l="l" r="r" t="t"/>
              <a:pathLst>
                <a:path extrusionOk="0" h="977" w="383">
                  <a:moveTo>
                    <a:pt x="148" y="0"/>
                  </a:moveTo>
                  <a:lnTo>
                    <a:pt x="128" y="46"/>
                  </a:lnTo>
                  <a:lnTo>
                    <a:pt x="128" y="66"/>
                  </a:lnTo>
                  <a:cubicBezTo>
                    <a:pt x="108" y="87"/>
                    <a:pt x="108" y="107"/>
                    <a:pt x="87" y="127"/>
                  </a:cubicBezTo>
                  <a:cubicBezTo>
                    <a:pt x="87" y="153"/>
                    <a:pt x="62" y="173"/>
                    <a:pt x="62" y="173"/>
                  </a:cubicBezTo>
                  <a:lnTo>
                    <a:pt x="62" y="194"/>
                  </a:lnTo>
                  <a:cubicBezTo>
                    <a:pt x="41" y="194"/>
                    <a:pt x="41" y="214"/>
                    <a:pt x="41" y="234"/>
                  </a:cubicBezTo>
                  <a:cubicBezTo>
                    <a:pt x="21" y="255"/>
                    <a:pt x="21" y="255"/>
                    <a:pt x="21" y="280"/>
                  </a:cubicBezTo>
                  <a:cubicBezTo>
                    <a:pt x="1" y="300"/>
                    <a:pt x="1" y="321"/>
                    <a:pt x="1" y="341"/>
                  </a:cubicBezTo>
                  <a:lnTo>
                    <a:pt x="1" y="407"/>
                  </a:lnTo>
                  <a:lnTo>
                    <a:pt x="1" y="468"/>
                  </a:lnTo>
                  <a:cubicBezTo>
                    <a:pt x="21" y="489"/>
                    <a:pt x="21" y="534"/>
                    <a:pt x="21" y="575"/>
                  </a:cubicBezTo>
                  <a:lnTo>
                    <a:pt x="21" y="636"/>
                  </a:lnTo>
                  <a:lnTo>
                    <a:pt x="21" y="662"/>
                  </a:lnTo>
                  <a:lnTo>
                    <a:pt x="41" y="682"/>
                  </a:lnTo>
                  <a:lnTo>
                    <a:pt x="41" y="743"/>
                  </a:lnTo>
                  <a:lnTo>
                    <a:pt x="41" y="763"/>
                  </a:lnTo>
                  <a:lnTo>
                    <a:pt x="41" y="789"/>
                  </a:lnTo>
                  <a:cubicBezTo>
                    <a:pt x="41" y="809"/>
                    <a:pt x="62" y="829"/>
                    <a:pt x="62" y="850"/>
                  </a:cubicBezTo>
                  <a:lnTo>
                    <a:pt x="62" y="890"/>
                  </a:lnTo>
                  <a:lnTo>
                    <a:pt x="62" y="916"/>
                  </a:lnTo>
                  <a:lnTo>
                    <a:pt x="62" y="936"/>
                  </a:lnTo>
                  <a:lnTo>
                    <a:pt x="87" y="957"/>
                  </a:lnTo>
                  <a:lnTo>
                    <a:pt x="87" y="977"/>
                  </a:lnTo>
                  <a:lnTo>
                    <a:pt x="108" y="977"/>
                  </a:lnTo>
                  <a:lnTo>
                    <a:pt x="128" y="957"/>
                  </a:lnTo>
                  <a:lnTo>
                    <a:pt x="316" y="957"/>
                  </a:lnTo>
                  <a:lnTo>
                    <a:pt x="316" y="936"/>
                  </a:lnTo>
                  <a:cubicBezTo>
                    <a:pt x="316" y="916"/>
                    <a:pt x="342" y="916"/>
                    <a:pt x="342" y="890"/>
                  </a:cubicBezTo>
                  <a:lnTo>
                    <a:pt x="342" y="870"/>
                  </a:lnTo>
                  <a:lnTo>
                    <a:pt x="342" y="829"/>
                  </a:lnTo>
                  <a:lnTo>
                    <a:pt x="342" y="809"/>
                  </a:lnTo>
                  <a:lnTo>
                    <a:pt x="342" y="763"/>
                  </a:lnTo>
                  <a:cubicBezTo>
                    <a:pt x="342" y="763"/>
                    <a:pt x="342" y="743"/>
                    <a:pt x="362" y="743"/>
                  </a:cubicBezTo>
                  <a:lnTo>
                    <a:pt x="362" y="723"/>
                  </a:lnTo>
                  <a:lnTo>
                    <a:pt x="362" y="682"/>
                  </a:lnTo>
                  <a:lnTo>
                    <a:pt x="362" y="595"/>
                  </a:lnTo>
                  <a:lnTo>
                    <a:pt x="362" y="575"/>
                  </a:lnTo>
                  <a:lnTo>
                    <a:pt x="362" y="555"/>
                  </a:lnTo>
                  <a:lnTo>
                    <a:pt x="362" y="509"/>
                  </a:lnTo>
                  <a:lnTo>
                    <a:pt x="362" y="489"/>
                  </a:lnTo>
                  <a:cubicBezTo>
                    <a:pt x="362" y="468"/>
                    <a:pt x="382" y="448"/>
                    <a:pt x="382" y="448"/>
                  </a:cubicBezTo>
                  <a:lnTo>
                    <a:pt x="382" y="428"/>
                  </a:lnTo>
                  <a:lnTo>
                    <a:pt x="382" y="382"/>
                  </a:lnTo>
                  <a:lnTo>
                    <a:pt x="382" y="321"/>
                  </a:lnTo>
                  <a:lnTo>
                    <a:pt x="382" y="300"/>
                  </a:lnTo>
                  <a:lnTo>
                    <a:pt x="362" y="280"/>
                  </a:lnTo>
                  <a:cubicBezTo>
                    <a:pt x="362" y="255"/>
                    <a:pt x="362" y="234"/>
                    <a:pt x="342" y="234"/>
                  </a:cubicBezTo>
                  <a:lnTo>
                    <a:pt x="342" y="194"/>
                  </a:lnTo>
                  <a:lnTo>
                    <a:pt x="316" y="194"/>
                  </a:lnTo>
                  <a:lnTo>
                    <a:pt x="316" y="173"/>
                  </a:lnTo>
                  <a:cubicBezTo>
                    <a:pt x="316" y="153"/>
                    <a:pt x="296" y="153"/>
                    <a:pt x="296" y="127"/>
                  </a:cubicBezTo>
                  <a:lnTo>
                    <a:pt x="275" y="127"/>
                  </a:lnTo>
                  <a:lnTo>
                    <a:pt x="275" y="107"/>
                  </a:lnTo>
                  <a:lnTo>
                    <a:pt x="275" y="87"/>
                  </a:lnTo>
                  <a:lnTo>
                    <a:pt x="255" y="87"/>
                  </a:lnTo>
                  <a:cubicBezTo>
                    <a:pt x="255" y="66"/>
                    <a:pt x="255" y="66"/>
                    <a:pt x="235" y="46"/>
                  </a:cubicBezTo>
                  <a:lnTo>
                    <a:pt x="214" y="26"/>
                  </a:lnTo>
                  <a:lnTo>
                    <a:pt x="189" y="26"/>
                  </a:lnTo>
                  <a:lnTo>
                    <a:pt x="189"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0"/>
            <p:cNvSpPr/>
            <p:nvPr/>
          </p:nvSpPr>
          <p:spPr>
            <a:xfrm>
              <a:off x="2846667" y="2256612"/>
              <a:ext cx="30148" cy="68794"/>
            </a:xfrm>
            <a:custGeom>
              <a:rect b="b" l="l" r="r" t="t"/>
              <a:pathLst>
                <a:path extrusionOk="0" h="931" w="408">
                  <a:moveTo>
                    <a:pt x="194" y="0"/>
                  </a:moveTo>
                  <a:lnTo>
                    <a:pt x="174" y="20"/>
                  </a:lnTo>
                  <a:lnTo>
                    <a:pt x="153" y="66"/>
                  </a:lnTo>
                  <a:lnTo>
                    <a:pt x="153" y="87"/>
                  </a:lnTo>
                  <a:lnTo>
                    <a:pt x="128" y="107"/>
                  </a:lnTo>
                  <a:lnTo>
                    <a:pt x="108" y="148"/>
                  </a:lnTo>
                  <a:lnTo>
                    <a:pt x="87" y="193"/>
                  </a:lnTo>
                  <a:lnTo>
                    <a:pt x="87" y="214"/>
                  </a:lnTo>
                  <a:lnTo>
                    <a:pt x="67" y="254"/>
                  </a:lnTo>
                  <a:lnTo>
                    <a:pt x="67" y="275"/>
                  </a:lnTo>
                  <a:lnTo>
                    <a:pt x="47" y="295"/>
                  </a:lnTo>
                  <a:lnTo>
                    <a:pt x="47" y="321"/>
                  </a:lnTo>
                  <a:cubicBezTo>
                    <a:pt x="47" y="321"/>
                    <a:pt x="26" y="341"/>
                    <a:pt x="26" y="361"/>
                  </a:cubicBezTo>
                  <a:lnTo>
                    <a:pt x="26" y="382"/>
                  </a:lnTo>
                  <a:lnTo>
                    <a:pt x="26" y="402"/>
                  </a:lnTo>
                  <a:lnTo>
                    <a:pt x="1" y="422"/>
                  </a:lnTo>
                  <a:lnTo>
                    <a:pt x="1" y="448"/>
                  </a:lnTo>
                  <a:lnTo>
                    <a:pt x="1" y="468"/>
                  </a:lnTo>
                  <a:cubicBezTo>
                    <a:pt x="1" y="488"/>
                    <a:pt x="1" y="509"/>
                    <a:pt x="26" y="529"/>
                  </a:cubicBezTo>
                  <a:lnTo>
                    <a:pt x="26" y="595"/>
                  </a:lnTo>
                  <a:lnTo>
                    <a:pt x="26" y="616"/>
                  </a:lnTo>
                  <a:lnTo>
                    <a:pt x="26" y="656"/>
                  </a:lnTo>
                  <a:lnTo>
                    <a:pt x="47" y="677"/>
                  </a:lnTo>
                  <a:lnTo>
                    <a:pt x="47" y="722"/>
                  </a:lnTo>
                  <a:lnTo>
                    <a:pt x="47" y="763"/>
                  </a:lnTo>
                  <a:lnTo>
                    <a:pt x="47" y="783"/>
                  </a:lnTo>
                  <a:lnTo>
                    <a:pt x="47" y="804"/>
                  </a:lnTo>
                  <a:lnTo>
                    <a:pt x="47" y="829"/>
                  </a:lnTo>
                  <a:lnTo>
                    <a:pt x="47" y="850"/>
                  </a:lnTo>
                  <a:lnTo>
                    <a:pt x="67" y="850"/>
                  </a:lnTo>
                  <a:lnTo>
                    <a:pt x="67" y="870"/>
                  </a:lnTo>
                  <a:lnTo>
                    <a:pt x="67" y="911"/>
                  </a:lnTo>
                  <a:lnTo>
                    <a:pt x="67" y="931"/>
                  </a:lnTo>
                  <a:lnTo>
                    <a:pt x="321" y="931"/>
                  </a:lnTo>
                  <a:lnTo>
                    <a:pt x="321" y="911"/>
                  </a:lnTo>
                  <a:cubicBezTo>
                    <a:pt x="342" y="890"/>
                    <a:pt x="342" y="890"/>
                    <a:pt x="342" y="870"/>
                  </a:cubicBezTo>
                  <a:lnTo>
                    <a:pt x="342" y="850"/>
                  </a:lnTo>
                  <a:lnTo>
                    <a:pt x="342" y="804"/>
                  </a:lnTo>
                  <a:lnTo>
                    <a:pt x="342" y="783"/>
                  </a:lnTo>
                  <a:lnTo>
                    <a:pt x="342" y="763"/>
                  </a:lnTo>
                  <a:lnTo>
                    <a:pt x="342" y="743"/>
                  </a:lnTo>
                  <a:lnTo>
                    <a:pt x="362" y="722"/>
                  </a:lnTo>
                  <a:lnTo>
                    <a:pt x="362" y="702"/>
                  </a:lnTo>
                  <a:lnTo>
                    <a:pt x="362" y="656"/>
                  </a:lnTo>
                  <a:lnTo>
                    <a:pt x="362" y="636"/>
                  </a:lnTo>
                  <a:lnTo>
                    <a:pt x="362" y="616"/>
                  </a:lnTo>
                  <a:cubicBezTo>
                    <a:pt x="382" y="595"/>
                    <a:pt x="382" y="595"/>
                    <a:pt x="382" y="575"/>
                  </a:cubicBezTo>
                  <a:lnTo>
                    <a:pt x="382" y="549"/>
                  </a:lnTo>
                  <a:lnTo>
                    <a:pt x="382" y="529"/>
                  </a:lnTo>
                  <a:cubicBezTo>
                    <a:pt x="382" y="509"/>
                    <a:pt x="382" y="488"/>
                    <a:pt x="408" y="488"/>
                  </a:cubicBezTo>
                  <a:lnTo>
                    <a:pt x="408" y="448"/>
                  </a:lnTo>
                  <a:lnTo>
                    <a:pt x="408" y="422"/>
                  </a:lnTo>
                  <a:lnTo>
                    <a:pt x="408" y="402"/>
                  </a:lnTo>
                  <a:lnTo>
                    <a:pt x="408" y="382"/>
                  </a:lnTo>
                  <a:lnTo>
                    <a:pt x="408" y="341"/>
                  </a:lnTo>
                  <a:lnTo>
                    <a:pt x="382" y="321"/>
                  </a:lnTo>
                  <a:lnTo>
                    <a:pt x="382" y="295"/>
                  </a:lnTo>
                  <a:cubicBezTo>
                    <a:pt x="382" y="275"/>
                    <a:pt x="362" y="254"/>
                    <a:pt x="362" y="254"/>
                  </a:cubicBezTo>
                  <a:lnTo>
                    <a:pt x="362" y="234"/>
                  </a:lnTo>
                  <a:lnTo>
                    <a:pt x="342" y="234"/>
                  </a:lnTo>
                  <a:lnTo>
                    <a:pt x="342" y="193"/>
                  </a:lnTo>
                  <a:cubicBezTo>
                    <a:pt x="342" y="193"/>
                    <a:pt x="321" y="193"/>
                    <a:pt x="321" y="168"/>
                  </a:cubicBezTo>
                  <a:lnTo>
                    <a:pt x="321" y="148"/>
                  </a:lnTo>
                  <a:lnTo>
                    <a:pt x="301" y="148"/>
                  </a:lnTo>
                  <a:lnTo>
                    <a:pt x="301" y="127"/>
                  </a:lnTo>
                  <a:lnTo>
                    <a:pt x="281" y="107"/>
                  </a:lnTo>
                  <a:cubicBezTo>
                    <a:pt x="281" y="87"/>
                    <a:pt x="255" y="66"/>
                    <a:pt x="255" y="66"/>
                  </a:cubicBezTo>
                  <a:cubicBezTo>
                    <a:pt x="235" y="41"/>
                    <a:pt x="235" y="41"/>
                    <a:pt x="214" y="20"/>
                  </a:cubicBezTo>
                  <a:lnTo>
                    <a:pt x="214"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0"/>
            <p:cNvSpPr/>
            <p:nvPr/>
          </p:nvSpPr>
          <p:spPr>
            <a:xfrm>
              <a:off x="2937629" y="2206588"/>
              <a:ext cx="18916" cy="40641"/>
            </a:xfrm>
            <a:custGeom>
              <a:rect b="b" l="l" r="r" t="t"/>
              <a:pathLst>
                <a:path extrusionOk="0" h="550" w="256">
                  <a:moveTo>
                    <a:pt x="108" y="1"/>
                  </a:moveTo>
                  <a:lnTo>
                    <a:pt x="108" y="21"/>
                  </a:lnTo>
                  <a:cubicBezTo>
                    <a:pt x="87" y="41"/>
                    <a:pt x="87" y="41"/>
                    <a:pt x="87" y="62"/>
                  </a:cubicBezTo>
                  <a:lnTo>
                    <a:pt x="67" y="82"/>
                  </a:lnTo>
                  <a:cubicBezTo>
                    <a:pt x="67" y="107"/>
                    <a:pt x="67" y="128"/>
                    <a:pt x="41" y="148"/>
                  </a:cubicBezTo>
                  <a:cubicBezTo>
                    <a:pt x="41" y="168"/>
                    <a:pt x="21" y="168"/>
                    <a:pt x="21" y="189"/>
                  </a:cubicBezTo>
                  <a:lnTo>
                    <a:pt x="21" y="209"/>
                  </a:lnTo>
                  <a:lnTo>
                    <a:pt x="21" y="255"/>
                  </a:lnTo>
                  <a:cubicBezTo>
                    <a:pt x="1" y="275"/>
                    <a:pt x="1" y="296"/>
                    <a:pt x="1" y="296"/>
                  </a:cubicBezTo>
                  <a:lnTo>
                    <a:pt x="1" y="362"/>
                  </a:lnTo>
                  <a:lnTo>
                    <a:pt x="1" y="423"/>
                  </a:lnTo>
                  <a:lnTo>
                    <a:pt x="1" y="463"/>
                  </a:lnTo>
                  <a:lnTo>
                    <a:pt x="1" y="489"/>
                  </a:lnTo>
                  <a:lnTo>
                    <a:pt x="1" y="509"/>
                  </a:lnTo>
                  <a:lnTo>
                    <a:pt x="21" y="530"/>
                  </a:lnTo>
                  <a:lnTo>
                    <a:pt x="41" y="550"/>
                  </a:lnTo>
                  <a:lnTo>
                    <a:pt x="87" y="550"/>
                  </a:lnTo>
                  <a:lnTo>
                    <a:pt x="87" y="530"/>
                  </a:lnTo>
                  <a:lnTo>
                    <a:pt x="255" y="530"/>
                  </a:lnTo>
                  <a:lnTo>
                    <a:pt x="255" y="509"/>
                  </a:lnTo>
                  <a:lnTo>
                    <a:pt x="255" y="489"/>
                  </a:lnTo>
                  <a:lnTo>
                    <a:pt x="255" y="443"/>
                  </a:lnTo>
                  <a:lnTo>
                    <a:pt x="255" y="423"/>
                  </a:lnTo>
                  <a:lnTo>
                    <a:pt x="255" y="402"/>
                  </a:lnTo>
                  <a:lnTo>
                    <a:pt x="255" y="362"/>
                  </a:lnTo>
                  <a:lnTo>
                    <a:pt x="235" y="362"/>
                  </a:lnTo>
                  <a:lnTo>
                    <a:pt x="235" y="336"/>
                  </a:lnTo>
                  <a:lnTo>
                    <a:pt x="235" y="316"/>
                  </a:lnTo>
                  <a:lnTo>
                    <a:pt x="235" y="255"/>
                  </a:lnTo>
                  <a:lnTo>
                    <a:pt x="235" y="209"/>
                  </a:lnTo>
                  <a:lnTo>
                    <a:pt x="235" y="189"/>
                  </a:lnTo>
                  <a:lnTo>
                    <a:pt x="214" y="168"/>
                  </a:lnTo>
                  <a:cubicBezTo>
                    <a:pt x="214" y="148"/>
                    <a:pt x="214" y="128"/>
                    <a:pt x="194" y="128"/>
                  </a:cubicBezTo>
                  <a:lnTo>
                    <a:pt x="194" y="107"/>
                  </a:lnTo>
                  <a:lnTo>
                    <a:pt x="169" y="82"/>
                  </a:lnTo>
                  <a:lnTo>
                    <a:pt x="169" y="62"/>
                  </a:lnTo>
                  <a:lnTo>
                    <a:pt x="169" y="41"/>
                  </a:lnTo>
                  <a:cubicBezTo>
                    <a:pt x="148" y="41"/>
                    <a:pt x="148" y="21"/>
                    <a:pt x="128"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0"/>
            <p:cNvSpPr/>
            <p:nvPr/>
          </p:nvSpPr>
          <p:spPr>
            <a:xfrm>
              <a:off x="2936151" y="2273903"/>
              <a:ext cx="25271" cy="51503"/>
            </a:xfrm>
            <a:custGeom>
              <a:rect b="b" l="l" r="r" t="t"/>
              <a:pathLst>
                <a:path extrusionOk="0" h="697" w="342">
                  <a:moveTo>
                    <a:pt x="128" y="0"/>
                  </a:moveTo>
                  <a:cubicBezTo>
                    <a:pt x="128" y="20"/>
                    <a:pt x="107" y="41"/>
                    <a:pt x="107" y="41"/>
                  </a:cubicBezTo>
                  <a:cubicBezTo>
                    <a:pt x="107" y="61"/>
                    <a:pt x="87" y="61"/>
                    <a:pt x="87" y="87"/>
                  </a:cubicBezTo>
                  <a:lnTo>
                    <a:pt x="87" y="107"/>
                  </a:lnTo>
                  <a:cubicBezTo>
                    <a:pt x="61" y="127"/>
                    <a:pt x="61" y="148"/>
                    <a:pt x="61" y="148"/>
                  </a:cubicBezTo>
                  <a:lnTo>
                    <a:pt x="41" y="168"/>
                  </a:lnTo>
                  <a:lnTo>
                    <a:pt x="41" y="188"/>
                  </a:lnTo>
                  <a:lnTo>
                    <a:pt x="41" y="214"/>
                  </a:lnTo>
                  <a:lnTo>
                    <a:pt x="21" y="254"/>
                  </a:lnTo>
                  <a:lnTo>
                    <a:pt x="21" y="275"/>
                  </a:lnTo>
                  <a:lnTo>
                    <a:pt x="0" y="275"/>
                  </a:lnTo>
                  <a:lnTo>
                    <a:pt x="0" y="295"/>
                  </a:lnTo>
                  <a:lnTo>
                    <a:pt x="0" y="315"/>
                  </a:lnTo>
                  <a:lnTo>
                    <a:pt x="0" y="341"/>
                  </a:lnTo>
                  <a:lnTo>
                    <a:pt x="0" y="382"/>
                  </a:lnTo>
                  <a:lnTo>
                    <a:pt x="0" y="422"/>
                  </a:lnTo>
                  <a:lnTo>
                    <a:pt x="0" y="443"/>
                  </a:lnTo>
                  <a:lnTo>
                    <a:pt x="0" y="468"/>
                  </a:lnTo>
                  <a:lnTo>
                    <a:pt x="0" y="488"/>
                  </a:lnTo>
                  <a:lnTo>
                    <a:pt x="0" y="509"/>
                  </a:lnTo>
                  <a:cubicBezTo>
                    <a:pt x="0" y="529"/>
                    <a:pt x="0" y="529"/>
                    <a:pt x="21" y="549"/>
                  </a:cubicBezTo>
                  <a:lnTo>
                    <a:pt x="21" y="570"/>
                  </a:lnTo>
                  <a:lnTo>
                    <a:pt x="21" y="595"/>
                  </a:lnTo>
                  <a:lnTo>
                    <a:pt x="21" y="616"/>
                  </a:lnTo>
                  <a:lnTo>
                    <a:pt x="21" y="636"/>
                  </a:lnTo>
                  <a:lnTo>
                    <a:pt x="21" y="656"/>
                  </a:lnTo>
                  <a:cubicBezTo>
                    <a:pt x="21" y="656"/>
                    <a:pt x="41" y="656"/>
                    <a:pt x="41" y="677"/>
                  </a:cubicBezTo>
                  <a:lnTo>
                    <a:pt x="61" y="697"/>
                  </a:lnTo>
                  <a:lnTo>
                    <a:pt x="275" y="697"/>
                  </a:lnTo>
                  <a:lnTo>
                    <a:pt x="295" y="677"/>
                  </a:lnTo>
                  <a:lnTo>
                    <a:pt x="295" y="656"/>
                  </a:lnTo>
                  <a:cubicBezTo>
                    <a:pt x="295" y="636"/>
                    <a:pt x="295" y="636"/>
                    <a:pt x="316" y="616"/>
                  </a:cubicBezTo>
                  <a:lnTo>
                    <a:pt x="316" y="570"/>
                  </a:lnTo>
                  <a:lnTo>
                    <a:pt x="316" y="509"/>
                  </a:lnTo>
                  <a:cubicBezTo>
                    <a:pt x="341" y="488"/>
                    <a:pt x="341" y="443"/>
                    <a:pt x="341" y="402"/>
                  </a:cubicBezTo>
                  <a:lnTo>
                    <a:pt x="341" y="361"/>
                  </a:lnTo>
                  <a:lnTo>
                    <a:pt x="341" y="341"/>
                  </a:lnTo>
                  <a:lnTo>
                    <a:pt x="341" y="315"/>
                  </a:lnTo>
                  <a:lnTo>
                    <a:pt x="341" y="295"/>
                  </a:lnTo>
                  <a:cubicBezTo>
                    <a:pt x="316" y="275"/>
                    <a:pt x="316" y="254"/>
                    <a:pt x="295" y="234"/>
                  </a:cubicBezTo>
                  <a:cubicBezTo>
                    <a:pt x="295" y="214"/>
                    <a:pt x="275" y="188"/>
                    <a:pt x="275" y="188"/>
                  </a:cubicBezTo>
                  <a:cubicBezTo>
                    <a:pt x="255" y="168"/>
                    <a:pt x="255" y="168"/>
                    <a:pt x="255" y="148"/>
                  </a:cubicBezTo>
                  <a:lnTo>
                    <a:pt x="234" y="127"/>
                  </a:lnTo>
                  <a:lnTo>
                    <a:pt x="214" y="107"/>
                  </a:lnTo>
                  <a:lnTo>
                    <a:pt x="214" y="87"/>
                  </a:lnTo>
                  <a:cubicBezTo>
                    <a:pt x="189" y="61"/>
                    <a:pt x="168" y="41"/>
                    <a:pt x="148" y="20"/>
                  </a:cubicBezTo>
                  <a:lnTo>
                    <a:pt x="128"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0"/>
            <p:cNvSpPr/>
            <p:nvPr/>
          </p:nvSpPr>
          <p:spPr>
            <a:xfrm>
              <a:off x="2798193" y="2150208"/>
              <a:ext cx="197441" cy="175199"/>
            </a:xfrm>
            <a:custGeom>
              <a:rect b="b" l="l" r="r" t="t"/>
              <a:pathLst>
                <a:path extrusionOk="0" h="2371" w="2672">
                  <a:moveTo>
                    <a:pt x="784" y="336"/>
                  </a:moveTo>
                  <a:lnTo>
                    <a:pt x="784" y="362"/>
                  </a:lnTo>
                  <a:lnTo>
                    <a:pt x="809" y="362"/>
                  </a:lnTo>
                  <a:lnTo>
                    <a:pt x="830" y="382"/>
                  </a:lnTo>
                  <a:cubicBezTo>
                    <a:pt x="850" y="402"/>
                    <a:pt x="850" y="402"/>
                    <a:pt x="850" y="423"/>
                  </a:cubicBezTo>
                  <a:lnTo>
                    <a:pt x="870" y="423"/>
                  </a:lnTo>
                  <a:lnTo>
                    <a:pt x="870" y="443"/>
                  </a:lnTo>
                  <a:lnTo>
                    <a:pt x="870" y="463"/>
                  </a:lnTo>
                  <a:lnTo>
                    <a:pt x="891" y="463"/>
                  </a:lnTo>
                  <a:cubicBezTo>
                    <a:pt x="891" y="489"/>
                    <a:pt x="911" y="489"/>
                    <a:pt x="911" y="509"/>
                  </a:cubicBezTo>
                  <a:lnTo>
                    <a:pt x="911" y="530"/>
                  </a:lnTo>
                  <a:lnTo>
                    <a:pt x="937" y="530"/>
                  </a:lnTo>
                  <a:lnTo>
                    <a:pt x="937" y="570"/>
                  </a:lnTo>
                  <a:cubicBezTo>
                    <a:pt x="957" y="570"/>
                    <a:pt x="957" y="591"/>
                    <a:pt x="957" y="616"/>
                  </a:cubicBezTo>
                  <a:lnTo>
                    <a:pt x="977" y="636"/>
                  </a:lnTo>
                  <a:lnTo>
                    <a:pt x="977" y="657"/>
                  </a:lnTo>
                  <a:lnTo>
                    <a:pt x="977" y="718"/>
                  </a:lnTo>
                  <a:lnTo>
                    <a:pt x="977" y="764"/>
                  </a:lnTo>
                  <a:lnTo>
                    <a:pt x="977" y="784"/>
                  </a:lnTo>
                  <a:cubicBezTo>
                    <a:pt x="977" y="784"/>
                    <a:pt x="957" y="804"/>
                    <a:pt x="957" y="825"/>
                  </a:cubicBezTo>
                  <a:lnTo>
                    <a:pt x="957" y="845"/>
                  </a:lnTo>
                  <a:lnTo>
                    <a:pt x="957" y="891"/>
                  </a:lnTo>
                  <a:lnTo>
                    <a:pt x="957" y="911"/>
                  </a:lnTo>
                  <a:lnTo>
                    <a:pt x="957" y="931"/>
                  </a:lnTo>
                  <a:lnTo>
                    <a:pt x="957" y="1018"/>
                  </a:lnTo>
                  <a:lnTo>
                    <a:pt x="957" y="1059"/>
                  </a:lnTo>
                  <a:lnTo>
                    <a:pt x="957" y="1079"/>
                  </a:lnTo>
                  <a:cubicBezTo>
                    <a:pt x="937" y="1079"/>
                    <a:pt x="937" y="1099"/>
                    <a:pt x="937" y="1099"/>
                  </a:cubicBezTo>
                  <a:lnTo>
                    <a:pt x="937" y="1145"/>
                  </a:lnTo>
                  <a:lnTo>
                    <a:pt x="937" y="1165"/>
                  </a:lnTo>
                  <a:lnTo>
                    <a:pt x="937" y="1206"/>
                  </a:lnTo>
                  <a:lnTo>
                    <a:pt x="937" y="1226"/>
                  </a:lnTo>
                  <a:cubicBezTo>
                    <a:pt x="937" y="1252"/>
                    <a:pt x="911" y="1252"/>
                    <a:pt x="911" y="1272"/>
                  </a:cubicBezTo>
                  <a:lnTo>
                    <a:pt x="911" y="1293"/>
                  </a:lnTo>
                  <a:lnTo>
                    <a:pt x="723" y="1293"/>
                  </a:lnTo>
                  <a:lnTo>
                    <a:pt x="703" y="1313"/>
                  </a:lnTo>
                  <a:lnTo>
                    <a:pt x="682" y="1313"/>
                  </a:lnTo>
                  <a:lnTo>
                    <a:pt x="682" y="1293"/>
                  </a:lnTo>
                  <a:lnTo>
                    <a:pt x="657" y="1272"/>
                  </a:lnTo>
                  <a:lnTo>
                    <a:pt x="657" y="1252"/>
                  </a:lnTo>
                  <a:lnTo>
                    <a:pt x="657" y="1226"/>
                  </a:lnTo>
                  <a:lnTo>
                    <a:pt x="657" y="1186"/>
                  </a:lnTo>
                  <a:cubicBezTo>
                    <a:pt x="657" y="1165"/>
                    <a:pt x="636" y="1145"/>
                    <a:pt x="636" y="1125"/>
                  </a:cubicBezTo>
                  <a:lnTo>
                    <a:pt x="636" y="1099"/>
                  </a:lnTo>
                  <a:lnTo>
                    <a:pt x="636" y="1079"/>
                  </a:lnTo>
                  <a:lnTo>
                    <a:pt x="636" y="1018"/>
                  </a:lnTo>
                  <a:lnTo>
                    <a:pt x="616" y="998"/>
                  </a:lnTo>
                  <a:lnTo>
                    <a:pt x="616" y="972"/>
                  </a:lnTo>
                  <a:lnTo>
                    <a:pt x="616" y="911"/>
                  </a:lnTo>
                  <a:cubicBezTo>
                    <a:pt x="616" y="870"/>
                    <a:pt x="616" y="825"/>
                    <a:pt x="596" y="804"/>
                  </a:cubicBezTo>
                  <a:lnTo>
                    <a:pt x="596" y="743"/>
                  </a:lnTo>
                  <a:lnTo>
                    <a:pt x="596" y="677"/>
                  </a:lnTo>
                  <a:cubicBezTo>
                    <a:pt x="596" y="657"/>
                    <a:pt x="596" y="636"/>
                    <a:pt x="616" y="616"/>
                  </a:cubicBezTo>
                  <a:cubicBezTo>
                    <a:pt x="616" y="591"/>
                    <a:pt x="616" y="591"/>
                    <a:pt x="636" y="570"/>
                  </a:cubicBezTo>
                  <a:cubicBezTo>
                    <a:pt x="636" y="550"/>
                    <a:pt x="636" y="530"/>
                    <a:pt x="657" y="530"/>
                  </a:cubicBezTo>
                  <a:lnTo>
                    <a:pt x="657" y="509"/>
                  </a:lnTo>
                  <a:cubicBezTo>
                    <a:pt x="657" y="509"/>
                    <a:pt x="682" y="489"/>
                    <a:pt x="682" y="463"/>
                  </a:cubicBezTo>
                  <a:cubicBezTo>
                    <a:pt x="703" y="443"/>
                    <a:pt x="703" y="423"/>
                    <a:pt x="723" y="402"/>
                  </a:cubicBezTo>
                  <a:lnTo>
                    <a:pt x="723" y="382"/>
                  </a:lnTo>
                  <a:lnTo>
                    <a:pt x="743" y="336"/>
                  </a:lnTo>
                  <a:close/>
                  <a:moveTo>
                    <a:pt x="2015" y="764"/>
                  </a:moveTo>
                  <a:cubicBezTo>
                    <a:pt x="2035" y="784"/>
                    <a:pt x="2035" y="804"/>
                    <a:pt x="2056" y="804"/>
                  </a:cubicBezTo>
                  <a:lnTo>
                    <a:pt x="2056" y="825"/>
                  </a:lnTo>
                  <a:lnTo>
                    <a:pt x="2056" y="845"/>
                  </a:lnTo>
                  <a:lnTo>
                    <a:pt x="2081" y="870"/>
                  </a:lnTo>
                  <a:lnTo>
                    <a:pt x="2081" y="891"/>
                  </a:lnTo>
                  <a:cubicBezTo>
                    <a:pt x="2101" y="891"/>
                    <a:pt x="2101" y="911"/>
                    <a:pt x="2101" y="931"/>
                  </a:cubicBezTo>
                  <a:lnTo>
                    <a:pt x="2122" y="952"/>
                  </a:lnTo>
                  <a:lnTo>
                    <a:pt x="2122" y="972"/>
                  </a:lnTo>
                  <a:lnTo>
                    <a:pt x="2122" y="1018"/>
                  </a:lnTo>
                  <a:lnTo>
                    <a:pt x="2122" y="1079"/>
                  </a:lnTo>
                  <a:lnTo>
                    <a:pt x="2122" y="1099"/>
                  </a:lnTo>
                  <a:lnTo>
                    <a:pt x="2122" y="1125"/>
                  </a:lnTo>
                  <a:lnTo>
                    <a:pt x="2142" y="1125"/>
                  </a:lnTo>
                  <a:lnTo>
                    <a:pt x="2142" y="1165"/>
                  </a:lnTo>
                  <a:lnTo>
                    <a:pt x="2142" y="1186"/>
                  </a:lnTo>
                  <a:lnTo>
                    <a:pt x="2142" y="1206"/>
                  </a:lnTo>
                  <a:lnTo>
                    <a:pt x="2142" y="1252"/>
                  </a:lnTo>
                  <a:lnTo>
                    <a:pt x="2142" y="1272"/>
                  </a:lnTo>
                  <a:lnTo>
                    <a:pt x="2142" y="1293"/>
                  </a:lnTo>
                  <a:lnTo>
                    <a:pt x="1974" y="1293"/>
                  </a:lnTo>
                  <a:lnTo>
                    <a:pt x="1974" y="1313"/>
                  </a:lnTo>
                  <a:lnTo>
                    <a:pt x="1928" y="1313"/>
                  </a:lnTo>
                  <a:lnTo>
                    <a:pt x="1908" y="1293"/>
                  </a:lnTo>
                  <a:lnTo>
                    <a:pt x="1888" y="1272"/>
                  </a:lnTo>
                  <a:lnTo>
                    <a:pt x="1888" y="1252"/>
                  </a:lnTo>
                  <a:lnTo>
                    <a:pt x="1888" y="1226"/>
                  </a:lnTo>
                  <a:lnTo>
                    <a:pt x="1888" y="1186"/>
                  </a:lnTo>
                  <a:lnTo>
                    <a:pt x="1888" y="1125"/>
                  </a:lnTo>
                  <a:lnTo>
                    <a:pt x="1888" y="1059"/>
                  </a:lnTo>
                  <a:cubicBezTo>
                    <a:pt x="1888" y="1059"/>
                    <a:pt x="1888" y="1038"/>
                    <a:pt x="1908" y="1018"/>
                  </a:cubicBezTo>
                  <a:lnTo>
                    <a:pt x="1908" y="972"/>
                  </a:lnTo>
                  <a:lnTo>
                    <a:pt x="1908" y="952"/>
                  </a:lnTo>
                  <a:cubicBezTo>
                    <a:pt x="1908" y="931"/>
                    <a:pt x="1928" y="931"/>
                    <a:pt x="1928" y="911"/>
                  </a:cubicBezTo>
                  <a:cubicBezTo>
                    <a:pt x="1954" y="891"/>
                    <a:pt x="1954" y="870"/>
                    <a:pt x="1954" y="845"/>
                  </a:cubicBezTo>
                  <a:lnTo>
                    <a:pt x="1974" y="825"/>
                  </a:lnTo>
                  <a:cubicBezTo>
                    <a:pt x="1974" y="804"/>
                    <a:pt x="1974" y="804"/>
                    <a:pt x="1995" y="784"/>
                  </a:cubicBezTo>
                  <a:lnTo>
                    <a:pt x="1995" y="764"/>
                  </a:lnTo>
                  <a:close/>
                  <a:moveTo>
                    <a:pt x="1486" y="1694"/>
                  </a:moveTo>
                  <a:lnTo>
                    <a:pt x="1486" y="1735"/>
                  </a:lnTo>
                  <a:lnTo>
                    <a:pt x="1486" y="1761"/>
                  </a:lnTo>
                  <a:lnTo>
                    <a:pt x="1486" y="1781"/>
                  </a:lnTo>
                  <a:lnTo>
                    <a:pt x="1486" y="1801"/>
                  </a:lnTo>
                  <a:lnTo>
                    <a:pt x="1486" y="1822"/>
                  </a:lnTo>
                  <a:lnTo>
                    <a:pt x="1486" y="1842"/>
                  </a:lnTo>
                  <a:lnTo>
                    <a:pt x="1486" y="1888"/>
                  </a:lnTo>
                  <a:lnTo>
                    <a:pt x="1486" y="1949"/>
                  </a:lnTo>
                  <a:lnTo>
                    <a:pt x="1486" y="2015"/>
                  </a:lnTo>
                  <a:lnTo>
                    <a:pt x="1486" y="2035"/>
                  </a:lnTo>
                  <a:lnTo>
                    <a:pt x="1486" y="2076"/>
                  </a:lnTo>
                  <a:lnTo>
                    <a:pt x="1486" y="2142"/>
                  </a:lnTo>
                  <a:lnTo>
                    <a:pt x="1486" y="2183"/>
                  </a:lnTo>
                  <a:lnTo>
                    <a:pt x="1486" y="2244"/>
                  </a:lnTo>
                  <a:lnTo>
                    <a:pt x="1466" y="2244"/>
                  </a:lnTo>
                  <a:lnTo>
                    <a:pt x="1466" y="2223"/>
                  </a:lnTo>
                  <a:lnTo>
                    <a:pt x="1466" y="2203"/>
                  </a:lnTo>
                  <a:lnTo>
                    <a:pt x="1466" y="2183"/>
                  </a:lnTo>
                  <a:lnTo>
                    <a:pt x="1466" y="2162"/>
                  </a:lnTo>
                  <a:lnTo>
                    <a:pt x="1466" y="2142"/>
                  </a:lnTo>
                  <a:cubicBezTo>
                    <a:pt x="1486" y="2142"/>
                    <a:pt x="1486" y="2117"/>
                    <a:pt x="1486" y="2117"/>
                  </a:cubicBezTo>
                  <a:cubicBezTo>
                    <a:pt x="1486" y="2096"/>
                    <a:pt x="1486" y="2076"/>
                    <a:pt x="1466" y="2056"/>
                  </a:cubicBezTo>
                  <a:lnTo>
                    <a:pt x="1466" y="2035"/>
                  </a:lnTo>
                  <a:lnTo>
                    <a:pt x="1466" y="2015"/>
                  </a:lnTo>
                  <a:lnTo>
                    <a:pt x="1466" y="1989"/>
                  </a:lnTo>
                  <a:lnTo>
                    <a:pt x="1466" y="1969"/>
                  </a:lnTo>
                  <a:lnTo>
                    <a:pt x="1466" y="1949"/>
                  </a:lnTo>
                  <a:lnTo>
                    <a:pt x="1466" y="1928"/>
                  </a:lnTo>
                  <a:lnTo>
                    <a:pt x="1466" y="1862"/>
                  </a:lnTo>
                  <a:lnTo>
                    <a:pt x="1466" y="1842"/>
                  </a:lnTo>
                  <a:lnTo>
                    <a:pt x="1466" y="1822"/>
                  </a:lnTo>
                  <a:lnTo>
                    <a:pt x="1466" y="1801"/>
                  </a:lnTo>
                  <a:lnTo>
                    <a:pt x="1466" y="1735"/>
                  </a:lnTo>
                  <a:lnTo>
                    <a:pt x="1466" y="1715"/>
                  </a:lnTo>
                  <a:lnTo>
                    <a:pt x="1486" y="1694"/>
                  </a:lnTo>
                  <a:close/>
                  <a:moveTo>
                    <a:pt x="107" y="1"/>
                  </a:moveTo>
                  <a:lnTo>
                    <a:pt x="87" y="21"/>
                  </a:lnTo>
                  <a:lnTo>
                    <a:pt x="87" y="41"/>
                  </a:lnTo>
                  <a:lnTo>
                    <a:pt x="87" y="62"/>
                  </a:lnTo>
                  <a:lnTo>
                    <a:pt x="87" y="107"/>
                  </a:lnTo>
                  <a:lnTo>
                    <a:pt x="87" y="189"/>
                  </a:lnTo>
                  <a:cubicBezTo>
                    <a:pt x="87" y="235"/>
                    <a:pt x="67" y="255"/>
                    <a:pt x="67" y="275"/>
                  </a:cubicBezTo>
                  <a:lnTo>
                    <a:pt x="67" y="316"/>
                  </a:lnTo>
                  <a:cubicBezTo>
                    <a:pt x="67" y="362"/>
                    <a:pt x="67" y="402"/>
                    <a:pt x="46" y="443"/>
                  </a:cubicBezTo>
                  <a:lnTo>
                    <a:pt x="46" y="530"/>
                  </a:lnTo>
                  <a:lnTo>
                    <a:pt x="46" y="570"/>
                  </a:lnTo>
                  <a:lnTo>
                    <a:pt x="21" y="616"/>
                  </a:lnTo>
                  <a:lnTo>
                    <a:pt x="21" y="657"/>
                  </a:lnTo>
                  <a:lnTo>
                    <a:pt x="21" y="677"/>
                  </a:lnTo>
                  <a:lnTo>
                    <a:pt x="21" y="697"/>
                  </a:lnTo>
                  <a:cubicBezTo>
                    <a:pt x="1" y="718"/>
                    <a:pt x="1" y="743"/>
                    <a:pt x="1" y="764"/>
                  </a:cubicBezTo>
                  <a:lnTo>
                    <a:pt x="1" y="825"/>
                  </a:lnTo>
                  <a:lnTo>
                    <a:pt x="1" y="845"/>
                  </a:lnTo>
                  <a:lnTo>
                    <a:pt x="1" y="931"/>
                  </a:lnTo>
                  <a:lnTo>
                    <a:pt x="1" y="952"/>
                  </a:lnTo>
                  <a:lnTo>
                    <a:pt x="1" y="972"/>
                  </a:lnTo>
                  <a:lnTo>
                    <a:pt x="1" y="1018"/>
                  </a:lnTo>
                  <a:lnTo>
                    <a:pt x="1" y="1079"/>
                  </a:lnTo>
                  <a:lnTo>
                    <a:pt x="1" y="1099"/>
                  </a:lnTo>
                  <a:cubicBezTo>
                    <a:pt x="1" y="1145"/>
                    <a:pt x="21" y="1165"/>
                    <a:pt x="21" y="1186"/>
                  </a:cubicBezTo>
                  <a:lnTo>
                    <a:pt x="21" y="1252"/>
                  </a:lnTo>
                  <a:lnTo>
                    <a:pt x="21" y="1272"/>
                  </a:lnTo>
                  <a:lnTo>
                    <a:pt x="21" y="1293"/>
                  </a:lnTo>
                  <a:lnTo>
                    <a:pt x="21" y="1313"/>
                  </a:lnTo>
                  <a:lnTo>
                    <a:pt x="21" y="1333"/>
                  </a:lnTo>
                  <a:lnTo>
                    <a:pt x="21" y="1379"/>
                  </a:lnTo>
                  <a:lnTo>
                    <a:pt x="21" y="1440"/>
                  </a:lnTo>
                  <a:lnTo>
                    <a:pt x="21" y="1460"/>
                  </a:lnTo>
                  <a:cubicBezTo>
                    <a:pt x="21" y="1506"/>
                    <a:pt x="21" y="1547"/>
                    <a:pt x="1" y="1588"/>
                  </a:cubicBezTo>
                  <a:lnTo>
                    <a:pt x="1" y="1608"/>
                  </a:lnTo>
                  <a:lnTo>
                    <a:pt x="1" y="1633"/>
                  </a:lnTo>
                  <a:lnTo>
                    <a:pt x="1" y="1761"/>
                  </a:lnTo>
                  <a:lnTo>
                    <a:pt x="1" y="1801"/>
                  </a:lnTo>
                  <a:lnTo>
                    <a:pt x="1" y="1842"/>
                  </a:lnTo>
                  <a:lnTo>
                    <a:pt x="1" y="1928"/>
                  </a:lnTo>
                  <a:lnTo>
                    <a:pt x="1" y="1949"/>
                  </a:lnTo>
                  <a:lnTo>
                    <a:pt x="1" y="1969"/>
                  </a:lnTo>
                  <a:lnTo>
                    <a:pt x="1" y="1989"/>
                  </a:lnTo>
                  <a:lnTo>
                    <a:pt x="1" y="2015"/>
                  </a:lnTo>
                  <a:lnTo>
                    <a:pt x="1" y="2035"/>
                  </a:lnTo>
                  <a:lnTo>
                    <a:pt x="21" y="2076"/>
                  </a:lnTo>
                  <a:lnTo>
                    <a:pt x="21" y="2117"/>
                  </a:lnTo>
                  <a:lnTo>
                    <a:pt x="21" y="2162"/>
                  </a:lnTo>
                  <a:lnTo>
                    <a:pt x="21" y="2244"/>
                  </a:lnTo>
                  <a:cubicBezTo>
                    <a:pt x="21" y="2269"/>
                    <a:pt x="46" y="2269"/>
                    <a:pt x="46" y="2290"/>
                  </a:cubicBezTo>
                  <a:lnTo>
                    <a:pt x="46" y="2371"/>
                  </a:lnTo>
                  <a:lnTo>
                    <a:pt x="723" y="2371"/>
                  </a:lnTo>
                  <a:lnTo>
                    <a:pt x="723" y="2351"/>
                  </a:lnTo>
                  <a:lnTo>
                    <a:pt x="723" y="2310"/>
                  </a:lnTo>
                  <a:lnTo>
                    <a:pt x="723" y="2290"/>
                  </a:lnTo>
                  <a:lnTo>
                    <a:pt x="703" y="2290"/>
                  </a:lnTo>
                  <a:lnTo>
                    <a:pt x="703" y="2269"/>
                  </a:lnTo>
                  <a:lnTo>
                    <a:pt x="703" y="2244"/>
                  </a:lnTo>
                  <a:lnTo>
                    <a:pt x="703" y="2223"/>
                  </a:lnTo>
                  <a:lnTo>
                    <a:pt x="703" y="2203"/>
                  </a:lnTo>
                  <a:lnTo>
                    <a:pt x="703" y="2162"/>
                  </a:lnTo>
                  <a:lnTo>
                    <a:pt x="703" y="2117"/>
                  </a:lnTo>
                  <a:lnTo>
                    <a:pt x="682" y="2096"/>
                  </a:lnTo>
                  <a:lnTo>
                    <a:pt x="682" y="2056"/>
                  </a:lnTo>
                  <a:lnTo>
                    <a:pt x="682" y="2035"/>
                  </a:lnTo>
                  <a:lnTo>
                    <a:pt x="682" y="1969"/>
                  </a:lnTo>
                  <a:cubicBezTo>
                    <a:pt x="657" y="1949"/>
                    <a:pt x="657" y="1928"/>
                    <a:pt x="657" y="1908"/>
                  </a:cubicBezTo>
                  <a:lnTo>
                    <a:pt x="657" y="1888"/>
                  </a:lnTo>
                  <a:lnTo>
                    <a:pt x="657" y="1862"/>
                  </a:lnTo>
                  <a:lnTo>
                    <a:pt x="682" y="1842"/>
                  </a:lnTo>
                  <a:lnTo>
                    <a:pt x="682" y="1822"/>
                  </a:lnTo>
                  <a:lnTo>
                    <a:pt x="682" y="1801"/>
                  </a:lnTo>
                  <a:cubicBezTo>
                    <a:pt x="682" y="1781"/>
                    <a:pt x="703" y="1761"/>
                    <a:pt x="703" y="1761"/>
                  </a:cubicBezTo>
                  <a:lnTo>
                    <a:pt x="703" y="1735"/>
                  </a:lnTo>
                  <a:lnTo>
                    <a:pt x="723" y="1715"/>
                  </a:lnTo>
                  <a:lnTo>
                    <a:pt x="723" y="1694"/>
                  </a:lnTo>
                  <a:lnTo>
                    <a:pt x="743" y="1654"/>
                  </a:lnTo>
                  <a:lnTo>
                    <a:pt x="743" y="1633"/>
                  </a:lnTo>
                  <a:lnTo>
                    <a:pt x="764" y="1588"/>
                  </a:lnTo>
                  <a:lnTo>
                    <a:pt x="784" y="1547"/>
                  </a:lnTo>
                  <a:lnTo>
                    <a:pt x="809" y="1527"/>
                  </a:lnTo>
                  <a:lnTo>
                    <a:pt x="809" y="1506"/>
                  </a:lnTo>
                  <a:lnTo>
                    <a:pt x="830" y="1460"/>
                  </a:lnTo>
                  <a:lnTo>
                    <a:pt x="850" y="1440"/>
                  </a:lnTo>
                  <a:lnTo>
                    <a:pt x="870" y="1440"/>
                  </a:lnTo>
                  <a:lnTo>
                    <a:pt x="870" y="1460"/>
                  </a:lnTo>
                  <a:lnTo>
                    <a:pt x="891" y="1460"/>
                  </a:lnTo>
                  <a:cubicBezTo>
                    <a:pt x="891" y="1481"/>
                    <a:pt x="891" y="1481"/>
                    <a:pt x="911" y="1506"/>
                  </a:cubicBezTo>
                  <a:cubicBezTo>
                    <a:pt x="911" y="1506"/>
                    <a:pt x="937" y="1527"/>
                    <a:pt x="937" y="1547"/>
                  </a:cubicBezTo>
                  <a:lnTo>
                    <a:pt x="957" y="1567"/>
                  </a:lnTo>
                  <a:lnTo>
                    <a:pt x="957" y="1588"/>
                  </a:lnTo>
                  <a:lnTo>
                    <a:pt x="977" y="1588"/>
                  </a:lnTo>
                  <a:lnTo>
                    <a:pt x="977" y="1608"/>
                  </a:lnTo>
                  <a:cubicBezTo>
                    <a:pt x="977" y="1633"/>
                    <a:pt x="998" y="1633"/>
                    <a:pt x="998" y="1633"/>
                  </a:cubicBezTo>
                  <a:lnTo>
                    <a:pt x="998" y="1674"/>
                  </a:lnTo>
                  <a:lnTo>
                    <a:pt x="1018" y="1674"/>
                  </a:lnTo>
                  <a:lnTo>
                    <a:pt x="1018" y="1694"/>
                  </a:lnTo>
                  <a:cubicBezTo>
                    <a:pt x="1018" y="1694"/>
                    <a:pt x="1038" y="1715"/>
                    <a:pt x="1038" y="1735"/>
                  </a:cubicBezTo>
                  <a:lnTo>
                    <a:pt x="1038" y="1761"/>
                  </a:lnTo>
                  <a:lnTo>
                    <a:pt x="1064" y="1781"/>
                  </a:lnTo>
                  <a:lnTo>
                    <a:pt x="1064" y="1822"/>
                  </a:lnTo>
                  <a:lnTo>
                    <a:pt x="1064" y="1842"/>
                  </a:lnTo>
                  <a:lnTo>
                    <a:pt x="1064" y="1862"/>
                  </a:lnTo>
                  <a:lnTo>
                    <a:pt x="1064" y="1888"/>
                  </a:lnTo>
                  <a:lnTo>
                    <a:pt x="1064" y="1928"/>
                  </a:lnTo>
                  <a:cubicBezTo>
                    <a:pt x="1038" y="1928"/>
                    <a:pt x="1038" y="1949"/>
                    <a:pt x="1038" y="1969"/>
                  </a:cubicBezTo>
                  <a:lnTo>
                    <a:pt x="1038" y="1989"/>
                  </a:lnTo>
                  <a:lnTo>
                    <a:pt x="1038" y="2015"/>
                  </a:lnTo>
                  <a:cubicBezTo>
                    <a:pt x="1038" y="2035"/>
                    <a:pt x="1038" y="2035"/>
                    <a:pt x="1018" y="2056"/>
                  </a:cubicBezTo>
                  <a:lnTo>
                    <a:pt x="1018" y="2076"/>
                  </a:lnTo>
                  <a:lnTo>
                    <a:pt x="1018" y="2096"/>
                  </a:lnTo>
                  <a:lnTo>
                    <a:pt x="1018" y="2142"/>
                  </a:lnTo>
                  <a:lnTo>
                    <a:pt x="1018" y="2162"/>
                  </a:lnTo>
                  <a:lnTo>
                    <a:pt x="998" y="2183"/>
                  </a:lnTo>
                  <a:lnTo>
                    <a:pt x="998" y="2203"/>
                  </a:lnTo>
                  <a:lnTo>
                    <a:pt x="998" y="2223"/>
                  </a:lnTo>
                  <a:lnTo>
                    <a:pt x="998" y="2244"/>
                  </a:lnTo>
                  <a:lnTo>
                    <a:pt x="998" y="2290"/>
                  </a:lnTo>
                  <a:lnTo>
                    <a:pt x="998" y="2310"/>
                  </a:lnTo>
                  <a:cubicBezTo>
                    <a:pt x="998" y="2330"/>
                    <a:pt x="998" y="2330"/>
                    <a:pt x="977" y="2351"/>
                  </a:cubicBezTo>
                  <a:lnTo>
                    <a:pt x="977" y="2371"/>
                  </a:lnTo>
                  <a:lnTo>
                    <a:pt x="1928" y="2371"/>
                  </a:lnTo>
                  <a:lnTo>
                    <a:pt x="1908" y="2351"/>
                  </a:lnTo>
                  <a:cubicBezTo>
                    <a:pt x="1908" y="2330"/>
                    <a:pt x="1888" y="2330"/>
                    <a:pt x="1888" y="2310"/>
                  </a:cubicBezTo>
                  <a:lnTo>
                    <a:pt x="1888" y="2290"/>
                  </a:lnTo>
                  <a:lnTo>
                    <a:pt x="1888" y="2269"/>
                  </a:lnTo>
                  <a:lnTo>
                    <a:pt x="1888" y="2244"/>
                  </a:lnTo>
                  <a:lnTo>
                    <a:pt x="1888" y="2223"/>
                  </a:lnTo>
                  <a:cubicBezTo>
                    <a:pt x="1867" y="2203"/>
                    <a:pt x="1867" y="2203"/>
                    <a:pt x="1867" y="2183"/>
                  </a:cubicBezTo>
                  <a:lnTo>
                    <a:pt x="1867" y="2162"/>
                  </a:lnTo>
                  <a:lnTo>
                    <a:pt x="1867" y="2142"/>
                  </a:lnTo>
                  <a:lnTo>
                    <a:pt x="1867" y="2117"/>
                  </a:lnTo>
                  <a:lnTo>
                    <a:pt x="1867" y="2096"/>
                  </a:lnTo>
                  <a:lnTo>
                    <a:pt x="1867" y="2056"/>
                  </a:lnTo>
                  <a:lnTo>
                    <a:pt x="1867" y="2015"/>
                  </a:lnTo>
                  <a:lnTo>
                    <a:pt x="1867" y="1989"/>
                  </a:lnTo>
                  <a:lnTo>
                    <a:pt x="1867" y="1969"/>
                  </a:lnTo>
                  <a:lnTo>
                    <a:pt x="1867" y="1949"/>
                  </a:lnTo>
                  <a:lnTo>
                    <a:pt x="1888" y="1949"/>
                  </a:lnTo>
                  <a:lnTo>
                    <a:pt x="1888" y="1928"/>
                  </a:lnTo>
                  <a:lnTo>
                    <a:pt x="1908" y="1888"/>
                  </a:lnTo>
                  <a:lnTo>
                    <a:pt x="1908" y="1862"/>
                  </a:lnTo>
                  <a:lnTo>
                    <a:pt x="1908" y="1842"/>
                  </a:lnTo>
                  <a:lnTo>
                    <a:pt x="1928" y="1822"/>
                  </a:lnTo>
                  <a:cubicBezTo>
                    <a:pt x="1928" y="1822"/>
                    <a:pt x="1928" y="1801"/>
                    <a:pt x="1954" y="1781"/>
                  </a:cubicBezTo>
                  <a:lnTo>
                    <a:pt x="1954" y="1761"/>
                  </a:lnTo>
                  <a:cubicBezTo>
                    <a:pt x="1954" y="1735"/>
                    <a:pt x="1974" y="1735"/>
                    <a:pt x="1974" y="1715"/>
                  </a:cubicBezTo>
                  <a:cubicBezTo>
                    <a:pt x="1974" y="1715"/>
                    <a:pt x="1995" y="1694"/>
                    <a:pt x="1995" y="1674"/>
                  </a:cubicBezTo>
                  <a:lnTo>
                    <a:pt x="2015" y="1694"/>
                  </a:lnTo>
                  <a:cubicBezTo>
                    <a:pt x="2035" y="1715"/>
                    <a:pt x="2056" y="1735"/>
                    <a:pt x="2081" y="1761"/>
                  </a:cubicBezTo>
                  <a:lnTo>
                    <a:pt x="2081" y="1781"/>
                  </a:lnTo>
                  <a:lnTo>
                    <a:pt x="2101" y="1801"/>
                  </a:lnTo>
                  <a:lnTo>
                    <a:pt x="2122" y="1822"/>
                  </a:lnTo>
                  <a:cubicBezTo>
                    <a:pt x="2122" y="1842"/>
                    <a:pt x="2122" y="1842"/>
                    <a:pt x="2142" y="1862"/>
                  </a:cubicBezTo>
                  <a:cubicBezTo>
                    <a:pt x="2142" y="1862"/>
                    <a:pt x="2162" y="1888"/>
                    <a:pt x="2162" y="1908"/>
                  </a:cubicBezTo>
                  <a:cubicBezTo>
                    <a:pt x="2183" y="1928"/>
                    <a:pt x="2183" y="1949"/>
                    <a:pt x="2208" y="1969"/>
                  </a:cubicBezTo>
                  <a:lnTo>
                    <a:pt x="2208" y="1989"/>
                  </a:lnTo>
                  <a:lnTo>
                    <a:pt x="2208" y="2015"/>
                  </a:lnTo>
                  <a:lnTo>
                    <a:pt x="2208" y="2035"/>
                  </a:lnTo>
                  <a:lnTo>
                    <a:pt x="2208" y="2076"/>
                  </a:lnTo>
                  <a:cubicBezTo>
                    <a:pt x="2208" y="2117"/>
                    <a:pt x="2208" y="2162"/>
                    <a:pt x="2183" y="2183"/>
                  </a:cubicBezTo>
                  <a:lnTo>
                    <a:pt x="2183" y="2244"/>
                  </a:lnTo>
                  <a:lnTo>
                    <a:pt x="2183" y="2290"/>
                  </a:lnTo>
                  <a:cubicBezTo>
                    <a:pt x="2162" y="2310"/>
                    <a:pt x="2162" y="2310"/>
                    <a:pt x="2162" y="2330"/>
                  </a:cubicBezTo>
                  <a:lnTo>
                    <a:pt x="2162" y="2351"/>
                  </a:lnTo>
                  <a:lnTo>
                    <a:pt x="2142" y="2371"/>
                  </a:lnTo>
                  <a:lnTo>
                    <a:pt x="2396" y="2371"/>
                  </a:lnTo>
                  <a:cubicBezTo>
                    <a:pt x="2396" y="2330"/>
                    <a:pt x="2417" y="2310"/>
                    <a:pt x="2417" y="2290"/>
                  </a:cubicBezTo>
                  <a:lnTo>
                    <a:pt x="2417" y="2244"/>
                  </a:lnTo>
                  <a:lnTo>
                    <a:pt x="2417" y="2203"/>
                  </a:lnTo>
                  <a:cubicBezTo>
                    <a:pt x="2437" y="2183"/>
                    <a:pt x="2437" y="2162"/>
                    <a:pt x="2437" y="2142"/>
                  </a:cubicBezTo>
                  <a:lnTo>
                    <a:pt x="2463" y="2117"/>
                  </a:lnTo>
                  <a:lnTo>
                    <a:pt x="2463" y="2096"/>
                  </a:lnTo>
                  <a:lnTo>
                    <a:pt x="2463" y="2056"/>
                  </a:lnTo>
                  <a:cubicBezTo>
                    <a:pt x="2463" y="2015"/>
                    <a:pt x="2483" y="1989"/>
                    <a:pt x="2483" y="1969"/>
                  </a:cubicBezTo>
                  <a:lnTo>
                    <a:pt x="2483" y="1949"/>
                  </a:lnTo>
                  <a:lnTo>
                    <a:pt x="2483" y="1928"/>
                  </a:lnTo>
                  <a:lnTo>
                    <a:pt x="2503" y="1888"/>
                  </a:lnTo>
                  <a:lnTo>
                    <a:pt x="2503" y="1862"/>
                  </a:lnTo>
                  <a:lnTo>
                    <a:pt x="2503" y="1842"/>
                  </a:lnTo>
                  <a:lnTo>
                    <a:pt x="2503" y="1801"/>
                  </a:lnTo>
                  <a:cubicBezTo>
                    <a:pt x="2524" y="1781"/>
                    <a:pt x="2524" y="1735"/>
                    <a:pt x="2524" y="1694"/>
                  </a:cubicBezTo>
                  <a:lnTo>
                    <a:pt x="2544" y="1654"/>
                  </a:lnTo>
                  <a:lnTo>
                    <a:pt x="2544" y="1506"/>
                  </a:lnTo>
                  <a:lnTo>
                    <a:pt x="2564" y="1481"/>
                  </a:lnTo>
                  <a:lnTo>
                    <a:pt x="2564" y="1440"/>
                  </a:lnTo>
                  <a:lnTo>
                    <a:pt x="2564" y="1379"/>
                  </a:lnTo>
                  <a:lnTo>
                    <a:pt x="2590" y="1354"/>
                  </a:lnTo>
                  <a:cubicBezTo>
                    <a:pt x="2610" y="1226"/>
                    <a:pt x="2610" y="1099"/>
                    <a:pt x="2630" y="972"/>
                  </a:cubicBezTo>
                  <a:cubicBezTo>
                    <a:pt x="2651" y="870"/>
                    <a:pt x="2651" y="764"/>
                    <a:pt x="2651" y="636"/>
                  </a:cubicBezTo>
                  <a:cubicBezTo>
                    <a:pt x="2671" y="616"/>
                    <a:pt x="2671" y="591"/>
                    <a:pt x="2671" y="570"/>
                  </a:cubicBezTo>
                  <a:lnTo>
                    <a:pt x="2651" y="570"/>
                  </a:lnTo>
                  <a:cubicBezTo>
                    <a:pt x="2630" y="591"/>
                    <a:pt x="2610" y="591"/>
                    <a:pt x="2610" y="591"/>
                  </a:cubicBezTo>
                  <a:lnTo>
                    <a:pt x="2544" y="591"/>
                  </a:lnTo>
                  <a:lnTo>
                    <a:pt x="2524" y="570"/>
                  </a:lnTo>
                  <a:lnTo>
                    <a:pt x="1908" y="570"/>
                  </a:lnTo>
                  <a:cubicBezTo>
                    <a:pt x="1888" y="550"/>
                    <a:pt x="1867" y="550"/>
                    <a:pt x="1847" y="550"/>
                  </a:cubicBezTo>
                  <a:lnTo>
                    <a:pt x="1547" y="550"/>
                  </a:lnTo>
                  <a:lnTo>
                    <a:pt x="1547" y="570"/>
                  </a:lnTo>
                  <a:lnTo>
                    <a:pt x="1547" y="591"/>
                  </a:lnTo>
                  <a:lnTo>
                    <a:pt x="1547" y="657"/>
                  </a:lnTo>
                  <a:lnTo>
                    <a:pt x="1547" y="677"/>
                  </a:lnTo>
                  <a:lnTo>
                    <a:pt x="1547" y="697"/>
                  </a:lnTo>
                  <a:lnTo>
                    <a:pt x="1547" y="718"/>
                  </a:lnTo>
                  <a:lnTo>
                    <a:pt x="1547" y="743"/>
                  </a:lnTo>
                  <a:lnTo>
                    <a:pt x="1547" y="764"/>
                  </a:lnTo>
                  <a:lnTo>
                    <a:pt x="1547" y="784"/>
                  </a:lnTo>
                  <a:lnTo>
                    <a:pt x="1547" y="804"/>
                  </a:lnTo>
                  <a:lnTo>
                    <a:pt x="1547" y="825"/>
                  </a:lnTo>
                  <a:lnTo>
                    <a:pt x="1547" y="845"/>
                  </a:lnTo>
                  <a:cubicBezTo>
                    <a:pt x="1547" y="870"/>
                    <a:pt x="1527" y="891"/>
                    <a:pt x="1527" y="911"/>
                  </a:cubicBezTo>
                  <a:lnTo>
                    <a:pt x="1527" y="931"/>
                  </a:lnTo>
                  <a:lnTo>
                    <a:pt x="1527" y="952"/>
                  </a:lnTo>
                  <a:lnTo>
                    <a:pt x="1527" y="972"/>
                  </a:lnTo>
                  <a:lnTo>
                    <a:pt x="1527" y="1038"/>
                  </a:lnTo>
                  <a:lnTo>
                    <a:pt x="1527" y="1059"/>
                  </a:lnTo>
                  <a:lnTo>
                    <a:pt x="1527" y="1079"/>
                  </a:lnTo>
                  <a:lnTo>
                    <a:pt x="1527" y="1099"/>
                  </a:lnTo>
                  <a:lnTo>
                    <a:pt x="1527" y="1145"/>
                  </a:lnTo>
                  <a:lnTo>
                    <a:pt x="1506" y="1145"/>
                  </a:lnTo>
                  <a:lnTo>
                    <a:pt x="1506" y="1165"/>
                  </a:lnTo>
                  <a:lnTo>
                    <a:pt x="1506" y="1186"/>
                  </a:lnTo>
                  <a:lnTo>
                    <a:pt x="1506" y="1206"/>
                  </a:lnTo>
                  <a:lnTo>
                    <a:pt x="1506" y="1226"/>
                  </a:lnTo>
                  <a:lnTo>
                    <a:pt x="1506" y="1252"/>
                  </a:lnTo>
                  <a:lnTo>
                    <a:pt x="1506" y="1272"/>
                  </a:lnTo>
                  <a:lnTo>
                    <a:pt x="1506" y="1293"/>
                  </a:lnTo>
                  <a:lnTo>
                    <a:pt x="1506" y="1354"/>
                  </a:lnTo>
                  <a:lnTo>
                    <a:pt x="1506" y="1379"/>
                  </a:lnTo>
                  <a:lnTo>
                    <a:pt x="1506" y="1399"/>
                  </a:lnTo>
                  <a:lnTo>
                    <a:pt x="1486" y="1399"/>
                  </a:lnTo>
                  <a:lnTo>
                    <a:pt x="1486" y="1379"/>
                  </a:lnTo>
                  <a:lnTo>
                    <a:pt x="1486" y="1333"/>
                  </a:lnTo>
                  <a:lnTo>
                    <a:pt x="1486" y="1313"/>
                  </a:lnTo>
                  <a:lnTo>
                    <a:pt x="1486" y="1272"/>
                  </a:lnTo>
                  <a:lnTo>
                    <a:pt x="1486" y="1252"/>
                  </a:lnTo>
                  <a:lnTo>
                    <a:pt x="1486" y="1226"/>
                  </a:lnTo>
                  <a:lnTo>
                    <a:pt x="1486" y="1206"/>
                  </a:lnTo>
                  <a:lnTo>
                    <a:pt x="1486" y="1186"/>
                  </a:lnTo>
                  <a:lnTo>
                    <a:pt x="1486" y="1165"/>
                  </a:lnTo>
                  <a:lnTo>
                    <a:pt x="1506" y="1145"/>
                  </a:lnTo>
                  <a:lnTo>
                    <a:pt x="1506" y="1079"/>
                  </a:lnTo>
                  <a:lnTo>
                    <a:pt x="1506" y="1018"/>
                  </a:lnTo>
                  <a:lnTo>
                    <a:pt x="1506" y="952"/>
                  </a:lnTo>
                  <a:lnTo>
                    <a:pt x="1506" y="891"/>
                  </a:lnTo>
                  <a:lnTo>
                    <a:pt x="1527" y="891"/>
                  </a:lnTo>
                  <a:lnTo>
                    <a:pt x="1527" y="870"/>
                  </a:lnTo>
                  <a:lnTo>
                    <a:pt x="1527" y="845"/>
                  </a:lnTo>
                  <a:lnTo>
                    <a:pt x="1527" y="825"/>
                  </a:lnTo>
                  <a:lnTo>
                    <a:pt x="1527" y="804"/>
                  </a:lnTo>
                  <a:lnTo>
                    <a:pt x="1527" y="784"/>
                  </a:lnTo>
                  <a:lnTo>
                    <a:pt x="1527" y="764"/>
                  </a:lnTo>
                  <a:lnTo>
                    <a:pt x="1527" y="743"/>
                  </a:lnTo>
                  <a:lnTo>
                    <a:pt x="1527" y="718"/>
                  </a:lnTo>
                  <a:lnTo>
                    <a:pt x="1527" y="697"/>
                  </a:lnTo>
                  <a:lnTo>
                    <a:pt x="1527" y="677"/>
                  </a:lnTo>
                  <a:lnTo>
                    <a:pt x="1527" y="657"/>
                  </a:lnTo>
                  <a:lnTo>
                    <a:pt x="1527" y="636"/>
                  </a:lnTo>
                  <a:lnTo>
                    <a:pt x="1527" y="570"/>
                  </a:lnTo>
                  <a:lnTo>
                    <a:pt x="1527" y="530"/>
                  </a:lnTo>
                  <a:lnTo>
                    <a:pt x="1527" y="509"/>
                  </a:lnTo>
                  <a:lnTo>
                    <a:pt x="1527" y="489"/>
                  </a:lnTo>
                  <a:lnTo>
                    <a:pt x="1527" y="443"/>
                  </a:lnTo>
                  <a:lnTo>
                    <a:pt x="1527" y="423"/>
                  </a:lnTo>
                  <a:lnTo>
                    <a:pt x="1527" y="402"/>
                  </a:lnTo>
                  <a:lnTo>
                    <a:pt x="1527" y="382"/>
                  </a:lnTo>
                  <a:lnTo>
                    <a:pt x="1527" y="336"/>
                  </a:lnTo>
                  <a:lnTo>
                    <a:pt x="1527" y="316"/>
                  </a:lnTo>
                  <a:lnTo>
                    <a:pt x="1527" y="296"/>
                  </a:lnTo>
                  <a:lnTo>
                    <a:pt x="1527" y="275"/>
                  </a:lnTo>
                  <a:lnTo>
                    <a:pt x="1527" y="255"/>
                  </a:lnTo>
                  <a:lnTo>
                    <a:pt x="1527" y="235"/>
                  </a:lnTo>
                  <a:lnTo>
                    <a:pt x="1527" y="209"/>
                  </a:lnTo>
                  <a:lnTo>
                    <a:pt x="1527" y="189"/>
                  </a:lnTo>
                  <a:lnTo>
                    <a:pt x="1338" y="189"/>
                  </a:lnTo>
                  <a:lnTo>
                    <a:pt x="1318" y="209"/>
                  </a:lnTo>
                  <a:lnTo>
                    <a:pt x="1084" y="209"/>
                  </a:lnTo>
                  <a:cubicBezTo>
                    <a:pt x="1064" y="189"/>
                    <a:pt x="1038" y="189"/>
                    <a:pt x="1018" y="189"/>
                  </a:cubicBezTo>
                  <a:lnTo>
                    <a:pt x="937" y="189"/>
                  </a:lnTo>
                  <a:cubicBezTo>
                    <a:pt x="937" y="189"/>
                    <a:pt x="911" y="189"/>
                    <a:pt x="911" y="209"/>
                  </a:cubicBezTo>
                  <a:cubicBezTo>
                    <a:pt x="891" y="189"/>
                    <a:pt x="870" y="189"/>
                    <a:pt x="850" y="189"/>
                  </a:cubicBezTo>
                  <a:lnTo>
                    <a:pt x="703" y="189"/>
                  </a:lnTo>
                  <a:cubicBezTo>
                    <a:pt x="703" y="189"/>
                    <a:pt x="682" y="209"/>
                    <a:pt x="657" y="209"/>
                  </a:cubicBezTo>
                  <a:lnTo>
                    <a:pt x="341" y="209"/>
                  </a:lnTo>
                  <a:cubicBezTo>
                    <a:pt x="341" y="209"/>
                    <a:pt x="321" y="209"/>
                    <a:pt x="321" y="189"/>
                  </a:cubicBezTo>
                  <a:lnTo>
                    <a:pt x="174" y="189"/>
                  </a:lnTo>
                  <a:lnTo>
                    <a:pt x="148" y="168"/>
                  </a:lnTo>
                  <a:lnTo>
                    <a:pt x="174" y="148"/>
                  </a:lnTo>
                  <a:lnTo>
                    <a:pt x="174" y="128"/>
                  </a:lnTo>
                  <a:lnTo>
                    <a:pt x="174" y="107"/>
                  </a:lnTo>
                  <a:lnTo>
                    <a:pt x="174" y="62"/>
                  </a:lnTo>
                  <a:lnTo>
                    <a:pt x="174" y="41"/>
                  </a:lnTo>
                  <a:lnTo>
                    <a:pt x="17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0"/>
            <p:cNvSpPr/>
            <p:nvPr/>
          </p:nvSpPr>
          <p:spPr>
            <a:xfrm>
              <a:off x="2936151" y="2219001"/>
              <a:ext cx="6429" cy="34656"/>
            </a:xfrm>
            <a:custGeom>
              <a:rect b="b" l="l" r="r" t="t"/>
              <a:pathLst>
                <a:path extrusionOk="0" h="469" w="87">
                  <a:moveTo>
                    <a:pt x="21" y="0"/>
                  </a:moveTo>
                  <a:cubicBezTo>
                    <a:pt x="21" y="21"/>
                    <a:pt x="0" y="21"/>
                    <a:pt x="0" y="41"/>
                  </a:cubicBezTo>
                  <a:lnTo>
                    <a:pt x="0" y="67"/>
                  </a:lnTo>
                  <a:cubicBezTo>
                    <a:pt x="0" y="87"/>
                    <a:pt x="0" y="107"/>
                    <a:pt x="21" y="128"/>
                  </a:cubicBezTo>
                  <a:lnTo>
                    <a:pt x="21" y="67"/>
                  </a:lnTo>
                  <a:lnTo>
                    <a:pt x="21" y="0"/>
                  </a:lnTo>
                  <a:close/>
                  <a:moveTo>
                    <a:pt x="21" y="128"/>
                  </a:moveTo>
                  <a:lnTo>
                    <a:pt x="21" y="194"/>
                  </a:lnTo>
                  <a:lnTo>
                    <a:pt x="21" y="255"/>
                  </a:lnTo>
                  <a:cubicBezTo>
                    <a:pt x="21" y="275"/>
                    <a:pt x="21" y="295"/>
                    <a:pt x="41" y="321"/>
                  </a:cubicBezTo>
                  <a:lnTo>
                    <a:pt x="41" y="341"/>
                  </a:lnTo>
                  <a:lnTo>
                    <a:pt x="41" y="362"/>
                  </a:lnTo>
                  <a:lnTo>
                    <a:pt x="61" y="382"/>
                  </a:lnTo>
                  <a:lnTo>
                    <a:pt x="61" y="423"/>
                  </a:lnTo>
                  <a:lnTo>
                    <a:pt x="61" y="448"/>
                  </a:lnTo>
                  <a:lnTo>
                    <a:pt x="87" y="468"/>
                  </a:lnTo>
                  <a:lnTo>
                    <a:pt x="87" y="448"/>
                  </a:lnTo>
                  <a:lnTo>
                    <a:pt x="87" y="423"/>
                  </a:lnTo>
                  <a:lnTo>
                    <a:pt x="87" y="382"/>
                  </a:lnTo>
                  <a:lnTo>
                    <a:pt x="61" y="362"/>
                  </a:lnTo>
                  <a:lnTo>
                    <a:pt x="61" y="341"/>
                  </a:lnTo>
                  <a:cubicBezTo>
                    <a:pt x="61" y="321"/>
                    <a:pt x="61" y="321"/>
                    <a:pt x="41" y="295"/>
                  </a:cubicBezTo>
                  <a:lnTo>
                    <a:pt x="41" y="234"/>
                  </a:lnTo>
                  <a:lnTo>
                    <a:pt x="41" y="194"/>
                  </a:lnTo>
                  <a:cubicBezTo>
                    <a:pt x="21" y="168"/>
                    <a:pt x="21" y="148"/>
                    <a:pt x="21" y="12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0"/>
            <p:cNvSpPr/>
            <p:nvPr/>
          </p:nvSpPr>
          <p:spPr>
            <a:xfrm>
              <a:off x="2934673" y="2231415"/>
              <a:ext cx="7906" cy="20764"/>
            </a:xfrm>
            <a:custGeom>
              <a:rect b="b" l="l" r="r" t="t"/>
              <a:pathLst>
                <a:path extrusionOk="0" h="281" w="107">
                  <a:moveTo>
                    <a:pt x="0" y="0"/>
                  </a:moveTo>
                  <a:lnTo>
                    <a:pt x="0" y="26"/>
                  </a:lnTo>
                  <a:cubicBezTo>
                    <a:pt x="20" y="46"/>
                    <a:pt x="20" y="66"/>
                    <a:pt x="20" y="87"/>
                  </a:cubicBezTo>
                  <a:lnTo>
                    <a:pt x="20" y="127"/>
                  </a:lnTo>
                  <a:cubicBezTo>
                    <a:pt x="41" y="153"/>
                    <a:pt x="41" y="173"/>
                    <a:pt x="41" y="194"/>
                  </a:cubicBezTo>
                  <a:lnTo>
                    <a:pt x="41" y="214"/>
                  </a:lnTo>
                  <a:lnTo>
                    <a:pt x="41" y="234"/>
                  </a:lnTo>
                  <a:lnTo>
                    <a:pt x="61" y="255"/>
                  </a:lnTo>
                  <a:lnTo>
                    <a:pt x="81" y="280"/>
                  </a:lnTo>
                  <a:cubicBezTo>
                    <a:pt x="81" y="255"/>
                    <a:pt x="107" y="255"/>
                    <a:pt x="107" y="255"/>
                  </a:cubicBezTo>
                  <a:cubicBezTo>
                    <a:pt x="107" y="234"/>
                    <a:pt x="81" y="234"/>
                    <a:pt x="81" y="234"/>
                  </a:cubicBezTo>
                  <a:lnTo>
                    <a:pt x="81" y="214"/>
                  </a:lnTo>
                  <a:lnTo>
                    <a:pt x="81" y="173"/>
                  </a:lnTo>
                  <a:lnTo>
                    <a:pt x="61" y="153"/>
                  </a:lnTo>
                  <a:lnTo>
                    <a:pt x="61" y="107"/>
                  </a:lnTo>
                  <a:cubicBezTo>
                    <a:pt x="61" y="87"/>
                    <a:pt x="41" y="46"/>
                    <a:pt x="41" y="26"/>
                  </a:cubicBezTo>
                  <a:lnTo>
                    <a:pt x="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0"/>
            <p:cNvSpPr/>
            <p:nvPr/>
          </p:nvSpPr>
          <p:spPr>
            <a:xfrm>
              <a:off x="2816962" y="2151686"/>
              <a:ext cx="89558" cy="14040"/>
            </a:xfrm>
            <a:custGeom>
              <a:rect b="b" l="l" r="r" t="t"/>
              <a:pathLst>
                <a:path extrusionOk="0" h="190" w="1212">
                  <a:moveTo>
                    <a:pt x="342" y="1"/>
                  </a:moveTo>
                  <a:cubicBezTo>
                    <a:pt x="321" y="1"/>
                    <a:pt x="321" y="21"/>
                    <a:pt x="321" y="21"/>
                  </a:cubicBezTo>
                  <a:lnTo>
                    <a:pt x="342" y="1"/>
                  </a:lnTo>
                  <a:close/>
                  <a:moveTo>
                    <a:pt x="342" y="1"/>
                  </a:moveTo>
                  <a:lnTo>
                    <a:pt x="362" y="21"/>
                  </a:lnTo>
                  <a:lnTo>
                    <a:pt x="362" y="1"/>
                  </a:lnTo>
                  <a:close/>
                  <a:moveTo>
                    <a:pt x="469" y="1"/>
                  </a:moveTo>
                  <a:lnTo>
                    <a:pt x="469" y="21"/>
                  </a:lnTo>
                  <a:lnTo>
                    <a:pt x="489" y="1"/>
                  </a:lnTo>
                  <a:close/>
                  <a:moveTo>
                    <a:pt x="489" y="1"/>
                  </a:moveTo>
                  <a:lnTo>
                    <a:pt x="489" y="21"/>
                  </a:lnTo>
                  <a:cubicBezTo>
                    <a:pt x="489" y="21"/>
                    <a:pt x="489" y="42"/>
                    <a:pt x="510" y="42"/>
                  </a:cubicBezTo>
                  <a:lnTo>
                    <a:pt x="510" y="21"/>
                  </a:lnTo>
                  <a:lnTo>
                    <a:pt x="510" y="1"/>
                  </a:lnTo>
                  <a:close/>
                  <a:moveTo>
                    <a:pt x="683" y="1"/>
                  </a:moveTo>
                  <a:lnTo>
                    <a:pt x="683" y="21"/>
                  </a:lnTo>
                  <a:lnTo>
                    <a:pt x="683" y="42"/>
                  </a:lnTo>
                  <a:lnTo>
                    <a:pt x="703" y="21"/>
                  </a:lnTo>
                  <a:lnTo>
                    <a:pt x="723" y="21"/>
                  </a:lnTo>
                  <a:lnTo>
                    <a:pt x="723" y="1"/>
                  </a:lnTo>
                  <a:close/>
                  <a:moveTo>
                    <a:pt x="911" y="21"/>
                  </a:moveTo>
                  <a:lnTo>
                    <a:pt x="891" y="42"/>
                  </a:lnTo>
                  <a:lnTo>
                    <a:pt x="911" y="42"/>
                  </a:lnTo>
                  <a:lnTo>
                    <a:pt x="911" y="21"/>
                  </a:lnTo>
                  <a:close/>
                  <a:moveTo>
                    <a:pt x="1064" y="21"/>
                  </a:moveTo>
                  <a:lnTo>
                    <a:pt x="1084" y="42"/>
                  </a:lnTo>
                  <a:lnTo>
                    <a:pt x="1084" y="21"/>
                  </a:lnTo>
                  <a:close/>
                  <a:moveTo>
                    <a:pt x="1145" y="21"/>
                  </a:moveTo>
                  <a:lnTo>
                    <a:pt x="1145" y="42"/>
                  </a:lnTo>
                  <a:lnTo>
                    <a:pt x="1166" y="42"/>
                  </a:lnTo>
                  <a:lnTo>
                    <a:pt x="1166" y="21"/>
                  </a:lnTo>
                  <a:close/>
                  <a:moveTo>
                    <a:pt x="21" y="21"/>
                  </a:moveTo>
                  <a:lnTo>
                    <a:pt x="1" y="42"/>
                  </a:lnTo>
                  <a:lnTo>
                    <a:pt x="1" y="62"/>
                  </a:lnTo>
                  <a:lnTo>
                    <a:pt x="21" y="62"/>
                  </a:lnTo>
                  <a:lnTo>
                    <a:pt x="21" y="42"/>
                  </a:lnTo>
                  <a:lnTo>
                    <a:pt x="21" y="21"/>
                  </a:lnTo>
                  <a:close/>
                  <a:moveTo>
                    <a:pt x="362" y="21"/>
                  </a:moveTo>
                  <a:lnTo>
                    <a:pt x="362" y="42"/>
                  </a:lnTo>
                  <a:lnTo>
                    <a:pt x="362" y="62"/>
                  </a:lnTo>
                  <a:lnTo>
                    <a:pt x="382" y="42"/>
                  </a:lnTo>
                  <a:cubicBezTo>
                    <a:pt x="382" y="42"/>
                    <a:pt x="382" y="21"/>
                    <a:pt x="362" y="21"/>
                  </a:cubicBezTo>
                  <a:close/>
                  <a:moveTo>
                    <a:pt x="235" y="21"/>
                  </a:moveTo>
                  <a:lnTo>
                    <a:pt x="235" y="42"/>
                  </a:lnTo>
                  <a:lnTo>
                    <a:pt x="235" y="62"/>
                  </a:lnTo>
                  <a:lnTo>
                    <a:pt x="235" y="87"/>
                  </a:lnTo>
                  <a:lnTo>
                    <a:pt x="235" y="108"/>
                  </a:lnTo>
                  <a:lnTo>
                    <a:pt x="255" y="108"/>
                  </a:lnTo>
                  <a:lnTo>
                    <a:pt x="255" y="87"/>
                  </a:lnTo>
                  <a:lnTo>
                    <a:pt x="255" y="62"/>
                  </a:lnTo>
                  <a:lnTo>
                    <a:pt x="255" y="42"/>
                  </a:lnTo>
                  <a:lnTo>
                    <a:pt x="235" y="21"/>
                  </a:lnTo>
                  <a:close/>
                  <a:moveTo>
                    <a:pt x="321" y="42"/>
                  </a:moveTo>
                  <a:cubicBezTo>
                    <a:pt x="301" y="62"/>
                    <a:pt x="301" y="62"/>
                    <a:pt x="301" y="87"/>
                  </a:cubicBezTo>
                  <a:cubicBezTo>
                    <a:pt x="321" y="87"/>
                    <a:pt x="321" y="108"/>
                    <a:pt x="321" y="108"/>
                  </a:cubicBezTo>
                  <a:lnTo>
                    <a:pt x="321" y="42"/>
                  </a:lnTo>
                  <a:close/>
                  <a:moveTo>
                    <a:pt x="596" y="21"/>
                  </a:moveTo>
                  <a:lnTo>
                    <a:pt x="596" y="42"/>
                  </a:lnTo>
                  <a:lnTo>
                    <a:pt x="596" y="62"/>
                  </a:lnTo>
                  <a:lnTo>
                    <a:pt x="596" y="87"/>
                  </a:lnTo>
                  <a:lnTo>
                    <a:pt x="596" y="108"/>
                  </a:lnTo>
                  <a:cubicBezTo>
                    <a:pt x="576" y="108"/>
                    <a:pt x="576" y="87"/>
                    <a:pt x="576" y="62"/>
                  </a:cubicBezTo>
                  <a:lnTo>
                    <a:pt x="576" y="42"/>
                  </a:lnTo>
                  <a:lnTo>
                    <a:pt x="576" y="21"/>
                  </a:lnTo>
                  <a:close/>
                  <a:moveTo>
                    <a:pt x="784" y="42"/>
                  </a:moveTo>
                  <a:lnTo>
                    <a:pt x="764" y="62"/>
                  </a:lnTo>
                  <a:lnTo>
                    <a:pt x="764" y="87"/>
                  </a:lnTo>
                  <a:lnTo>
                    <a:pt x="764" y="108"/>
                  </a:lnTo>
                  <a:lnTo>
                    <a:pt x="784" y="108"/>
                  </a:lnTo>
                  <a:lnTo>
                    <a:pt x="784" y="87"/>
                  </a:lnTo>
                  <a:lnTo>
                    <a:pt x="784" y="62"/>
                  </a:lnTo>
                  <a:lnTo>
                    <a:pt x="784" y="42"/>
                  </a:lnTo>
                  <a:close/>
                  <a:moveTo>
                    <a:pt x="1145" y="42"/>
                  </a:moveTo>
                  <a:lnTo>
                    <a:pt x="1125" y="62"/>
                  </a:lnTo>
                  <a:lnTo>
                    <a:pt x="1125" y="87"/>
                  </a:lnTo>
                  <a:cubicBezTo>
                    <a:pt x="1145" y="87"/>
                    <a:pt x="1145" y="108"/>
                    <a:pt x="1145" y="108"/>
                  </a:cubicBezTo>
                  <a:lnTo>
                    <a:pt x="1145" y="62"/>
                  </a:lnTo>
                  <a:lnTo>
                    <a:pt x="1145" y="42"/>
                  </a:lnTo>
                  <a:close/>
                  <a:moveTo>
                    <a:pt x="342" y="87"/>
                  </a:moveTo>
                  <a:lnTo>
                    <a:pt x="342" y="108"/>
                  </a:lnTo>
                  <a:lnTo>
                    <a:pt x="342" y="128"/>
                  </a:lnTo>
                  <a:lnTo>
                    <a:pt x="362" y="108"/>
                  </a:lnTo>
                  <a:lnTo>
                    <a:pt x="362" y="87"/>
                  </a:lnTo>
                  <a:close/>
                  <a:moveTo>
                    <a:pt x="911" y="42"/>
                  </a:moveTo>
                  <a:lnTo>
                    <a:pt x="911" y="62"/>
                  </a:lnTo>
                  <a:lnTo>
                    <a:pt x="911" y="87"/>
                  </a:lnTo>
                  <a:lnTo>
                    <a:pt x="911" y="128"/>
                  </a:lnTo>
                  <a:cubicBezTo>
                    <a:pt x="911" y="128"/>
                    <a:pt x="911" y="108"/>
                    <a:pt x="937" y="108"/>
                  </a:cubicBezTo>
                  <a:lnTo>
                    <a:pt x="937" y="87"/>
                  </a:lnTo>
                  <a:lnTo>
                    <a:pt x="937" y="62"/>
                  </a:lnTo>
                  <a:lnTo>
                    <a:pt x="937" y="42"/>
                  </a:lnTo>
                  <a:close/>
                  <a:moveTo>
                    <a:pt x="998" y="1"/>
                  </a:moveTo>
                  <a:lnTo>
                    <a:pt x="978" y="21"/>
                  </a:lnTo>
                  <a:lnTo>
                    <a:pt x="957" y="42"/>
                  </a:lnTo>
                  <a:lnTo>
                    <a:pt x="957" y="87"/>
                  </a:lnTo>
                  <a:lnTo>
                    <a:pt x="957" y="108"/>
                  </a:lnTo>
                  <a:cubicBezTo>
                    <a:pt x="957" y="128"/>
                    <a:pt x="957" y="128"/>
                    <a:pt x="978" y="128"/>
                  </a:cubicBezTo>
                  <a:lnTo>
                    <a:pt x="978" y="108"/>
                  </a:lnTo>
                  <a:lnTo>
                    <a:pt x="978" y="87"/>
                  </a:lnTo>
                  <a:lnTo>
                    <a:pt x="978" y="62"/>
                  </a:lnTo>
                  <a:lnTo>
                    <a:pt x="978" y="42"/>
                  </a:lnTo>
                  <a:lnTo>
                    <a:pt x="998" y="21"/>
                  </a:lnTo>
                  <a:lnTo>
                    <a:pt x="998" y="1"/>
                  </a:lnTo>
                  <a:close/>
                  <a:moveTo>
                    <a:pt x="998" y="21"/>
                  </a:moveTo>
                  <a:lnTo>
                    <a:pt x="998" y="42"/>
                  </a:lnTo>
                  <a:lnTo>
                    <a:pt x="998" y="62"/>
                  </a:lnTo>
                  <a:lnTo>
                    <a:pt x="998" y="87"/>
                  </a:lnTo>
                  <a:lnTo>
                    <a:pt x="998" y="108"/>
                  </a:lnTo>
                  <a:lnTo>
                    <a:pt x="998" y="128"/>
                  </a:lnTo>
                  <a:lnTo>
                    <a:pt x="1018" y="108"/>
                  </a:lnTo>
                  <a:lnTo>
                    <a:pt x="1018" y="87"/>
                  </a:lnTo>
                  <a:lnTo>
                    <a:pt x="1018" y="62"/>
                  </a:lnTo>
                  <a:lnTo>
                    <a:pt x="1018" y="42"/>
                  </a:lnTo>
                  <a:lnTo>
                    <a:pt x="1018" y="21"/>
                  </a:lnTo>
                  <a:close/>
                  <a:moveTo>
                    <a:pt x="321" y="108"/>
                  </a:moveTo>
                  <a:lnTo>
                    <a:pt x="321" y="128"/>
                  </a:lnTo>
                  <a:lnTo>
                    <a:pt x="321" y="148"/>
                  </a:lnTo>
                  <a:lnTo>
                    <a:pt x="342" y="148"/>
                  </a:lnTo>
                  <a:lnTo>
                    <a:pt x="342" y="128"/>
                  </a:lnTo>
                  <a:lnTo>
                    <a:pt x="321" y="108"/>
                  </a:lnTo>
                  <a:close/>
                  <a:moveTo>
                    <a:pt x="47" y="1"/>
                  </a:moveTo>
                  <a:lnTo>
                    <a:pt x="21" y="21"/>
                  </a:lnTo>
                  <a:lnTo>
                    <a:pt x="47" y="21"/>
                  </a:lnTo>
                  <a:lnTo>
                    <a:pt x="47" y="42"/>
                  </a:lnTo>
                  <a:lnTo>
                    <a:pt x="47" y="62"/>
                  </a:lnTo>
                  <a:lnTo>
                    <a:pt x="47" y="108"/>
                  </a:lnTo>
                  <a:lnTo>
                    <a:pt x="21" y="128"/>
                  </a:lnTo>
                  <a:cubicBezTo>
                    <a:pt x="21" y="108"/>
                    <a:pt x="21" y="108"/>
                    <a:pt x="1" y="87"/>
                  </a:cubicBezTo>
                  <a:lnTo>
                    <a:pt x="1" y="108"/>
                  </a:lnTo>
                  <a:lnTo>
                    <a:pt x="1" y="128"/>
                  </a:lnTo>
                  <a:lnTo>
                    <a:pt x="21" y="148"/>
                  </a:lnTo>
                  <a:lnTo>
                    <a:pt x="1" y="148"/>
                  </a:lnTo>
                  <a:lnTo>
                    <a:pt x="1" y="169"/>
                  </a:lnTo>
                  <a:lnTo>
                    <a:pt x="67" y="169"/>
                  </a:lnTo>
                  <a:lnTo>
                    <a:pt x="47" y="148"/>
                  </a:lnTo>
                  <a:lnTo>
                    <a:pt x="47" y="128"/>
                  </a:lnTo>
                  <a:cubicBezTo>
                    <a:pt x="47" y="128"/>
                    <a:pt x="47" y="108"/>
                    <a:pt x="67" y="108"/>
                  </a:cubicBezTo>
                  <a:lnTo>
                    <a:pt x="67" y="62"/>
                  </a:lnTo>
                  <a:lnTo>
                    <a:pt x="67" y="42"/>
                  </a:lnTo>
                  <a:lnTo>
                    <a:pt x="67" y="21"/>
                  </a:lnTo>
                  <a:lnTo>
                    <a:pt x="47" y="1"/>
                  </a:lnTo>
                  <a:close/>
                  <a:moveTo>
                    <a:pt x="342" y="148"/>
                  </a:moveTo>
                  <a:lnTo>
                    <a:pt x="342" y="169"/>
                  </a:lnTo>
                  <a:lnTo>
                    <a:pt x="362" y="169"/>
                  </a:lnTo>
                  <a:lnTo>
                    <a:pt x="362" y="148"/>
                  </a:lnTo>
                  <a:close/>
                  <a:moveTo>
                    <a:pt x="449" y="21"/>
                  </a:moveTo>
                  <a:lnTo>
                    <a:pt x="449" y="42"/>
                  </a:lnTo>
                  <a:lnTo>
                    <a:pt x="449" y="62"/>
                  </a:lnTo>
                  <a:lnTo>
                    <a:pt x="449" y="87"/>
                  </a:lnTo>
                  <a:lnTo>
                    <a:pt x="449" y="108"/>
                  </a:lnTo>
                  <a:lnTo>
                    <a:pt x="449" y="128"/>
                  </a:lnTo>
                  <a:cubicBezTo>
                    <a:pt x="449" y="148"/>
                    <a:pt x="428" y="148"/>
                    <a:pt x="403" y="148"/>
                  </a:cubicBezTo>
                  <a:lnTo>
                    <a:pt x="382" y="169"/>
                  </a:lnTo>
                  <a:lnTo>
                    <a:pt x="428" y="169"/>
                  </a:lnTo>
                  <a:cubicBezTo>
                    <a:pt x="428" y="169"/>
                    <a:pt x="449" y="169"/>
                    <a:pt x="449" y="148"/>
                  </a:cubicBezTo>
                  <a:lnTo>
                    <a:pt x="469" y="148"/>
                  </a:lnTo>
                  <a:lnTo>
                    <a:pt x="489" y="128"/>
                  </a:lnTo>
                  <a:lnTo>
                    <a:pt x="510" y="108"/>
                  </a:lnTo>
                  <a:lnTo>
                    <a:pt x="510" y="87"/>
                  </a:lnTo>
                  <a:lnTo>
                    <a:pt x="510" y="62"/>
                  </a:lnTo>
                  <a:lnTo>
                    <a:pt x="489" y="87"/>
                  </a:lnTo>
                  <a:lnTo>
                    <a:pt x="489" y="108"/>
                  </a:lnTo>
                  <a:lnTo>
                    <a:pt x="469" y="128"/>
                  </a:lnTo>
                  <a:lnTo>
                    <a:pt x="469" y="87"/>
                  </a:lnTo>
                  <a:lnTo>
                    <a:pt x="469" y="62"/>
                  </a:lnTo>
                  <a:lnTo>
                    <a:pt x="469" y="21"/>
                  </a:lnTo>
                  <a:close/>
                  <a:moveTo>
                    <a:pt x="1039" y="21"/>
                  </a:moveTo>
                  <a:lnTo>
                    <a:pt x="1039" y="42"/>
                  </a:lnTo>
                  <a:lnTo>
                    <a:pt x="1039" y="62"/>
                  </a:lnTo>
                  <a:lnTo>
                    <a:pt x="1039" y="87"/>
                  </a:lnTo>
                  <a:lnTo>
                    <a:pt x="1039" y="108"/>
                  </a:lnTo>
                  <a:lnTo>
                    <a:pt x="1039" y="128"/>
                  </a:lnTo>
                  <a:lnTo>
                    <a:pt x="1064" y="148"/>
                  </a:lnTo>
                  <a:lnTo>
                    <a:pt x="1064" y="169"/>
                  </a:lnTo>
                  <a:lnTo>
                    <a:pt x="1084" y="169"/>
                  </a:lnTo>
                  <a:lnTo>
                    <a:pt x="1084" y="148"/>
                  </a:lnTo>
                  <a:lnTo>
                    <a:pt x="1084" y="128"/>
                  </a:lnTo>
                  <a:cubicBezTo>
                    <a:pt x="1084" y="108"/>
                    <a:pt x="1105" y="108"/>
                    <a:pt x="1105" y="108"/>
                  </a:cubicBezTo>
                  <a:lnTo>
                    <a:pt x="1105" y="87"/>
                  </a:lnTo>
                  <a:lnTo>
                    <a:pt x="1105" y="62"/>
                  </a:lnTo>
                  <a:lnTo>
                    <a:pt x="1105" y="42"/>
                  </a:lnTo>
                  <a:lnTo>
                    <a:pt x="1084" y="42"/>
                  </a:lnTo>
                  <a:lnTo>
                    <a:pt x="1084" y="62"/>
                  </a:lnTo>
                  <a:lnTo>
                    <a:pt x="1084" y="87"/>
                  </a:lnTo>
                  <a:lnTo>
                    <a:pt x="1084" y="108"/>
                  </a:lnTo>
                  <a:cubicBezTo>
                    <a:pt x="1084" y="108"/>
                    <a:pt x="1084" y="128"/>
                    <a:pt x="1064" y="128"/>
                  </a:cubicBezTo>
                  <a:lnTo>
                    <a:pt x="1064" y="108"/>
                  </a:lnTo>
                  <a:lnTo>
                    <a:pt x="1064" y="87"/>
                  </a:lnTo>
                  <a:lnTo>
                    <a:pt x="1064" y="62"/>
                  </a:lnTo>
                  <a:lnTo>
                    <a:pt x="1064" y="42"/>
                  </a:lnTo>
                  <a:lnTo>
                    <a:pt x="1064" y="21"/>
                  </a:lnTo>
                  <a:close/>
                  <a:moveTo>
                    <a:pt x="1166" y="62"/>
                  </a:moveTo>
                  <a:cubicBezTo>
                    <a:pt x="1166" y="87"/>
                    <a:pt x="1145" y="87"/>
                    <a:pt x="1145" y="108"/>
                  </a:cubicBezTo>
                  <a:lnTo>
                    <a:pt x="1145" y="128"/>
                  </a:lnTo>
                  <a:cubicBezTo>
                    <a:pt x="1145" y="148"/>
                    <a:pt x="1125" y="148"/>
                    <a:pt x="1125" y="148"/>
                  </a:cubicBezTo>
                  <a:lnTo>
                    <a:pt x="1125" y="169"/>
                  </a:lnTo>
                  <a:lnTo>
                    <a:pt x="1145" y="169"/>
                  </a:lnTo>
                  <a:lnTo>
                    <a:pt x="1145" y="148"/>
                  </a:lnTo>
                  <a:lnTo>
                    <a:pt x="1166" y="148"/>
                  </a:lnTo>
                  <a:lnTo>
                    <a:pt x="1166" y="128"/>
                  </a:lnTo>
                  <a:lnTo>
                    <a:pt x="1166" y="108"/>
                  </a:lnTo>
                  <a:lnTo>
                    <a:pt x="1166" y="87"/>
                  </a:lnTo>
                  <a:lnTo>
                    <a:pt x="1166" y="62"/>
                  </a:lnTo>
                  <a:close/>
                  <a:moveTo>
                    <a:pt x="1166" y="148"/>
                  </a:moveTo>
                  <a:lnTo>
                    <a:pt x="1166" y="169"/>
                  </a:lnTo>
                  <a:lnTo>
                    <a:pt x="1191" y="169"/>
                  </a:lnTo>
                  <a:lnTo>
                    <a:pt x="1212" y="148"/>
                  </a:lnTo>
                  <a:close/>
                  <a:moveTo>
                    <a:pt x="128" y="21"/>
                  </a:moveTo>
                  <a:lnTo>
                    <a:pt x="108" y="42"/>
                  </a:lnTo>
                  <a:lnTo>
                    <a:pt x="108" y="87"/>
                  </a:lnTo>
                  <a:lnTo>
                    <a:pt x="108" y="108"/>
                  </a:lnTo>
                  <a:lnTo>
                    <a:pt x="108" y="128"/>
                  </a:lnTo>
                  <a:lnTo>
                    <a:pt x="108" y="148"/>
                  </a:lnTo>
                  <a:lnTo>
                    <a:pt x="87" y="148"/>
                  </a:lnTo>
                  <a:lnTo>
                    <a:pt x="87" y="169"/>
                  </a:lnTo>
                  <a:lnTo>
                    <a:pt x="128" y="169"/>
                  </a:lnTo>
                  <a:lnTo>
                    <a:pt x="148" y="189"/>
                  </a:lnTo>
                  <a:lnTo>
                    <a:pt x="174" y="189"/>
                  </a:lnTo>
                  <a:cubicBezTo>
                    <a:pt x="174" y="189"/>
                    <a:pt x="194" y="189"/>
                    <a:pt x="194" y="169"/>
                  </a:cubicBezTo>
                  <a:lnTo>
                    <a:pt x="148" y="169"/>
                  </a:lnTo>
                  <a:lnTo>
                    <a:pt x="148" y="148"/>
                  </a:lnTo>
                  <a:lnTo>
                    <a:pt x="148" y="128"/>
                  </a:lnTo>
                  <a:lnTo>
                    <a:pt x="174" y="108"/>
                  </a:lnTo>
                  <a:lnTo>
                    <a:pt x="174" y="87"/>
                  </a:lnTo>
                  <a:lnTo>
                    <a:pt x="174" y="62"/>
                  </a:lnTo>
                  <a:lnTo>
                    <a:pt x="174" y="42"/>
                  </a:lnTo>
                  <a:lnTo>
                    <a:pt x="148" y="42"/>
                  </a:lnTo>
                  <a:lnTo>
                    <a:pt x="148" y="62"/>
                  </a:lnTo>
                  <a:lnTo>
                    <a:pt x="148" y="87"/>
                  </a:lnTo>
                  <a:lnTo>
                    <a:pt x="148" y="108"/>
                  </a:lnTo>
                  <a:cubicBezTo>
                    <a:pt x="128" y="108"/>
                    <a:pt x="128" y="128"/>
                    <a:pt x="128" y="128"/>
                  </a:cubicBezTo>
                  <a:lnTo>
                    <a:pt x="128" y="108"/>
                  </a:lnTo>
                  <a:lnTo>
                    <a:pt x="128" y="87"/>
                  </a:lnTo>
                  <a:lnTo>
                    <a:pt x="128" y="62"/>
                  </a:lnTo>
                  <a:lnTo>
                    <a:pt x="128" y="42"/>
                  </a:lnTo>
                  <a:lnTo>
                    <a:pt x="148" y="42"/>
                  </a:lnTo>
                  <a:lnTo>
                    <a:pt x="148" y="21"/>
                  </a:lnTo>
                  <a:close/>
                  <a:moveTo>
                    <a:pt x="215" y="21"/>
                  </a:moveTo>
                  <a:cubicBezTo>
                    <a:pt x="194" y="21"/>
                    <a:pt x="194" y="42"/>
                    <a:pt x="194" y="42"/>
                  </a:cubicBezTo>
                  <a:lnTo>
                    <a:pt x="194" y="87"/>
                  </a:lnTo>
                  <a:lnTo>
                    <a:pt x="194" y="108"/>
                  </a:lnTo>
                  <a:lnTo>
                    <a:pt x="194" y="128"/>
                  </a:lnTo>
                  <a:lnTo>
                    <a:pt x="215" y="148"/>
                  </a:lnTo>
                  <a:lnTo>
                    <a:pt x="194" y="148"/>
                  </a:lnTo>
                  <a:lnTo>
                    <a:pt x="194" y="169"/>
                  </a:lnTo>
                  <a:lnTo>
                    <a:pt x="215" y="169"/>
                  </a:lnTo>
                  <a:lnTo>
                    <a:pt x="235" y="189"/>
                  </a:lnTo>
                  <a:lnTo>
                    <a:pt x="301" y="189"/>
                  </a:lnTo>
                  <a:lnTo>
                    <a:pt x="301" y="169"/>
                  </a:lnTo>
                  <a:lnTo>
                    <a:pt x="321" y="169"/>
                  </a:lnTo>
                  <a:lnTo>
                    <a:pt x="321" y="148"/>
                  </a:lnTo>
                  <a:lnTo>
                    <a:pt x="301" y="148"/>
                  </a:lnTo>
                  <a:lnTo>
                    <a:pt x="276" y="169"/>
                  </a:lnTo>
                  <a:lnTo>
                    <a:pt x="235" y="169"/>
                  </a:lnTo>
                  <a:lnTo>
                    <a:pt x="235" y="148"/>
                  </a:lnTo>
                  <a:lnTo>
                    <a:pt x="235" y="128"/>
                  </a:lnTo>
                  <a:lnTo>
                    <a:pt x="235" y="108"/>
                  </a:lnTo>
                  <a:lnTo>
                    <a:pt x="215" y="108"/>
                  </a:lnTo>
                  <a:lnTo>
                    <a:pt x="215" y="87"/>
                  </a:lnTo>
                  <a:lnTo>
                    <a:pt x="215" y="62"/>
                  </a:lnTo>
                  <a:lnTo>
                    <a:pt x="215" y="42"/>
                  </a:lnTo>
                  <a:lnTo>
                    <a:pt x="235" y="21"/>
                  </a:lnTo>
                  <a:close/>
                  <a:moveTo>
                    <a:pt x="576" y="1"/>
                  </a:moveTo>
                  <a:lnTo>
                    <a:pt x="555" y="21"/>
                  </a:lnTo>
                  <a:lnTo>
                    <a:pt x="555" y="42"/>
                  </a:lnTo>
                  <a:lnTo>
                    <a:pt x="555" y="87"/>
                  </a:lnTo>
                  <a:cubicBezTo>
                    <a:pt x="555" y="87"/>
                    <a:pt x="555" y="108"/>
                    <a:pt x="576" y="108"/>
                  </a:cubicBezTo>
                  <a:lnTo>
                    <a:pt x="576" y="128"/>
                  </a:lnTo>
                  <a:lnTo>
                    <a:pt x="530" y="169"/>
                  </a:lnTo>
                  <a:lnTo>
                    <a:pt x="510" y="169"/>
                  </a:lnTo>
                  <a:cubicBezTo>
                    <a:pt x="489" y="169"/>
                    <a:pt x="489" y="148"/>
                    <a:pt x="489" y="148"/>
                  </a:cubicBezTo>
                  <a:lnTo>
                    <a:pt x="469" y="148"/>
                  </a:lnTo>
                  <a:lnTo>
                    <a:pt x="469" y="169"/>
                  </a:lnTo>
                  <a:lnTo>
                    <a:pt x="489" y="189"/>
                  </a:lnTo>
                  <a:lnTo>
                    <a:pt x="555" y="189"/>
                  </a:lnTo>
                  <a:lnTo>
                    <a:pt x="555" y="169"/>
                  </a:lnTo>
                  <a:cubicBezTo>
                    <a:pt x="576" y="169"/>
                    <a:pt x="576" y="169"/>
                    <a:pt x="576" y="148"/>
                  </a:cubicBezTo>
                  <a:lnTo>
                    <a:pt x="596" y="148"/>
                  </a:lnTo>
                  <a:lnTo>
                    <a:pt x="596" y="128"/>
                  </a:lnTo>
                  <a:lnTo>
                    <a:pt x="616" y="108"/>
                  </a:lnTo>
                  <a:lnTo>
                    <a:pt x="616" y="87"/>
                  </a:lnTo>
                  <a:lnTo>
                    <a:pt x="616" y="62"/>
                  </a:lnTo>
                  <a:lnTo>
                    <a:pt x="616" y="42"/>
                  </a:lnTo>
                  <a:lnTo>
                    <a:pt x="616" y="1"/>
                  </a:lnTo>
                  <a:close/>
                  <a:moveTo>
                    <a:pt x="723" y="21"/>
                  </a:moveTo>
                  <a:lnTo>
                    <a:pt x="723" y="42"/>
                  </a:lnTo>
                  <a:lnTo>
                    <a:pt x="723" y="62"/>
                  </a:lnTo>
                  <a:lnTo>
                    <a:pt x="723" y="87"/>
                  </a:lnTo>
                  <a:lnTo>
                    <a:pt x="723" y="108"/>
                  </a:lnTo>
                  <a:lnTo>
                    <a:pt x="703" y="128"/>
                  </a:lnTo>
                  <a:lnTo>
                    <a:pt x="683" y="108"/>
                  </a:lnTo>
                  <a:lnTo>
                    <a:pt x="683" y="62"/>
                  </a:lnTo>
                  <a:lnTo>
                    <a:pt x="683" y="42"/>
                  </a:lnTo>
                  <a:cubicBezTo>
                    <a:pt x="657" y="42"/>
                    <a:pt x="657" y="62"/>
                    <a:pt x="657" y="62"/>
                  </a:cubicBezTo>
                  <a:lnTo>
                    <a:pt x="657" y="108"/>
                  </a:lnTo>
                  <a:cubicBezTo>
                    <a:pt x="683" y="108"/>
                    <a:pt x="683" y="128"/>
                    <a:pt x="683" y="128"/>
                  </a:cubicBezTo>
                  <a:cubicBezTo>
                    <a:pt x="657" y="128"/>
                    <a:pt x="657" y="148"/>
                    <a:pt x="637" y="148"/>
                  </a:cubicBezTo>
                  <a:lnTo>
                    <a:pt x="596" y="148"/>
                  </a:lnTo>
                  <a:lnTo>
                    <a:pt x="616" y="169"/>
                  </a:lnTo>
                  <a:lnTo>
                    <a:pt x="657" y="169"/>
                  </a:lnTo>
                  <a:cubicBezTo>
                    <a:pt x="657" y="148"/>
                    <a:pt x="683" y="148"/>
                    <a:pt x="683" y="148"/>
                  </a:cubicBezTo>
                  <a:lnTo>
                    <a:pt x="683" y="169"/>
                  </a:lnTo>
                  <a:cubicBezTo>
                    <a:pt x="683" y="169"/>
                    <a:pt x="703" y="169"/>
                    <a:pt x="703" y="189"/>
                  </a:cubicBezTo>
                  <a:lnTo>
                    <a:pt x="784" y="189"/>
                  </a:lnTo>
                  <a:lnTo>
                    <a:pt x="810" y="169"/>
                  </a:lnTo>
                  <a:lnTo>
                    <a:pt x="891" y="169"/>
                  </a:lnTo>
                  <a:lnTo>
                    <a:pt x="911" y="148"/>
                  </a:lnTo>
                  <a:lnTo>
                    <a:pt x="911" y="128"/>
                  </a:lnTo>
                  <a:lnTo>
                    <a:pt x="891" y="108"/>
                  </a:lnTo>
                  <a:lnTo>
                    <a:pt x="891" y="87"/>
                  </a:lnTo>
                  <a:lnTo>
                    <a:pt x="891" y="62"/>
                  </a:lnTo>
                  <a:lnTo>
                    <a:pt x="871" y="62"/>
                  </a:lnTo>
                  <a:lnTo>
                    <a:pt x="871" y="87"/>
                  </a:lnTo>
                  <a:lnTo>
                    <a:pt x="871" y="108"/>
                  </a:lnTo>
                  <a:lnTo>
                    <a:pt x="891" y="128"/>
                  </a:lnTo>
                  <a:lnTo>
                    <a:pt x="891" y="148"/>
                  </a:lnTo>
                  <a:lnTo>
                    <a:pt x="810" y="148"/>
                  </a:lnTo>
                  <a:lnTo>
                    <a:pt x="810" y="108"/>
                  </a:lnTo>
                  <a:lnTo>
                    <a:pt x="830" y="87"/>
                  </a:lnTo>
                  <a:lnTo>
                    <a:pt x="830" y="42"/>
                  </a:lnTo>
                  <a:lnTo>
                    <a:pt x="810" y="21"/>
                  </a:lnTo>
                  <a:lnTo>
                    <a:pt x="784" y="21"/>
                  </a:lnTo>
                  <a:lnTo>
                    <a:pt x="784" y="42"/>
                  </a:lnTo>
                  <a:lnTo>
                    <a:pt x="810" y="42"/>
                  </a:lnTo>
                  <a:lnTo>
                    <a:pt x="810" y="62"/>
                  </a:lnTo>
                  <a:lnTo>
                    <a:pt x="810" y="87"/>
                  </a:lnTo>
                  <a:lnTo>
                    <a:pt x="784" y="108"/>
                  </a:lnTo>
                  <a:lnTo>
                    <a:pt x="784" y="128"/>
                  </a:lnTo>
                  <a:lnTo>
                    <a:pt x="784" y="148"/>
                  </a:lnTo>
                  <a:cubicBezTo>
                    <a:pt x="784" y="148"/>
                    <a:pt x="764" y="148"/>
                    <a:pt x="764" y="169"/>
                  </a:cubicBezTo>
                  <a:lnTo>
                    <a:pt x="703" y="169"/>
                  </a:lnTo>
                  <a:lnTo>
                    <a:pt x="703" y="148"/>
                  </a:lnTo>
                  <a:lnTo>
                    <a:pt x="723" y="128"/>
                  </a:lnTo>
                  <a:cubicBezTo>
                    <a:pt x="723" y="128"/>
                    <a:pt x="744" y="128"/>
                    <a:pt x="744" y="108"/>
                  </a:cubicBezTo>
                  <a:lnTo>
                    <a:pt x="744" y="87"/>
                  </a:lnTo>
                  <a:lnTo>
                    <a:pt x="744" y="62"/>
                  </a:lnTo>
                  <a:lnTo>
                    <a:pt x="744" y="42"/>
                  </a:lnTo>
                  <a:lnTo>
                    <a:pt x="723" y="21"/>
                  </a:lnTo>
                  <a:close/>
                  <a:moveTo>
                    <a:pt x="978" y="128"/>
                  </a:moveTo>
                  <a:lnTo>
                    <a:pt x="978" y="148"/>
                  </a:lnTo>
                  <a:lnTo>
                    <a:pt x="911" y="148"/>
                  </a:lnTo>
                  <a:lnTo>
                    <a:pt x="911" y="169"/>
                  </a:lnTo>
                  <a:lnTo>
                    <a:pt x="998" y="169"/>
                  </a:lnTo>
                  <a:lnTo>
                    <a:pt x="1018" y="189"/>
                  </a:lnTo>
                  <a:lnTo>
                    <a:pt x="1064" y="189"/>
                  </a:lnTo>
                  <a:lnTo>
                    <a:pt x="1064" y="169"/>
                  </a:lnTo>
                  <a:lnTo>
                    <a:pt x="1018" y="169"/>
                  </a:lnTo>
                  <a:lnTo>
                    <a:pt x="998" y="148"/>
                  </a:lnTo>
                  <a:lnTo>
                    <a:pt x="998" y="128"/>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0"/>
            <p:cNvSpPr/>
            <p:nvPr/>
          </p:nvSpPr>
          <p:spPr>
            <a:xfrm>
              <a:off x="2917382" y="2176883"/>
              <a:ext cx="75223" cy="16995"/>
            </a:xfrm>
            <a:custGeom>
              <a:rect b="b" l="l" r="r" t="t"/>
              <a:pathLst>
                <a:path extrusionOk="0" h="230" w="1018">
                  <a:moveTo>
                    <a:pt x="214" y="21"/>
                  </a:moveTo>
                  <a:lnTo>
                    <a:pt x="214" y="41"/>
                  </a:lnTo>
                  <a:lnTo>
                    <a:pt x="234" y="41"/>
                  </a:lnTo>
                  <a:lnTo>
                    <a:pt x="234" y="21"/>
                  </a:lnTo>
                  <a:close/>
                  <a:moveTo>
                    <a:pt x="315" y="21"/>
                  </a:moveTo>
                  <a:lnTo>
                    <a:pt x="315" y="41"/>
                  </a:lnTo>
                  <a:lnTo>
                    <a:pt x="341" y="41"/>
                  </a:lnTo>
                  <a:lnTo>
                    <a:pt x="341" y="21"/>
                  </a:lnTo>
                  <a:close/>
                  <a:moveTo>
                    <a:pt x="127" y="41"/>
                  </a:moveTo>
                  <a:lnTo>
                    <a:pt x="127" y="62"/>
                  </a:lnTo>
                  <a:lnTo>
                    <a:pt x="148" y="62"/>
                  </a:lnTo>
                  <a:lnTo>
                    <a:pt x="148" y="41"/>
                  </a:lnTo>
                  <a:close/>
                  <a:moveTo>
                    <a:pt x="341" y="41"/>
                  </a:moveTo>
                  <a:lnTo>
                    <a:pt x="341" y="62"/>
                  </a:lnTo>
                  <a:lnTo>
                    <a:pt x="361" y="62"/>
                  </a:lnTo>
                  <a:lnTo>
                    <a:pt x="361" y="41"/>
                  </a:lnTo>
                  <a:close/>
                  <a:moveTo>
                    <a:pt x="636" y="41"/>
                  </a:moveTo>
                  <a:lnTo>
                    <a:pt x="636" y="62"/>
                  </a:lnTo>
                  <a:lnTo>
                    <a:pt x="656" y="62"/>
                  </a:lnTo>
                  <a:lnTo>
                    <a:pt x="656" y="41"/>
                  </a:lnTo>
                  <a:close/>
                  <a:moveTo>
                    <a:pt x="804" y="41"/>
                  </a:moveTo>
                  <a:lnTo>
                    <a:pt x="804" y="62"/>
                  </a:lnTo>
                  <a:lnTo>
                    <a:pt x="824" y="41"/>
                  </a:lnTo>
                  <a:close/>
                  <a:moveTo>
                    <a:pt x="361" y="62"/>
                  </a:moveTo>
                  <a:lnTo>
                    <a:pt x="341" y="82"/>
                  </a:lnTo>
                  <a:lnTo>
                    <a:pt x="341" y="102"/>
                  </a:lnTo>
                  <a:lnTo>
                    <a:pt x="361" y="102"/>
                  </a:lnTo>
                  <a:lnTo>
                    <a:pt x="361" y="82"/>
                  </a:lnTo>
                  <a:lnTo>
                    <a:pt x="361" y="62"/>
                  </a:lnTo>
                  <a:close/>
                  <a:moveTo>
                    <a:pt x="422" y="21"/>
                  </a:moveTo>
                  <a:cubicBezTo>
                    <a:pt x="422" y="41"/>
                    <a:pt x="422" y="41"/>
                    <a:pt x="402" y="62"/>
                  </a:cubicBezTo>
                  <a:lnTo>
                    <a:pt x="402" y="82"/>
                  </a:lnTo>
                  <a:lnTo>
                    <a:pt x="402" y="102"/>
                  </a:lnTo>
                  <a:cubicBezTo>
                    <a:pt x="402" y="102"/>
                    <a:pt x="402" y="82"/>
                    <a:pt x="422" y="62"/>
                  </a:cubicBezTo>
                  <a:lnTo>
                    <a:pt x="422" y="41"/>
                  </a:lnTo>
                  <a:lnTo>
                    <a:pt x="443" y="41"/>
                  </a:lnTo>
                  <a:lnTo>
                    <a:pt x="443" y="62"/>
                  </a:lnTo>
                  <a:lnTo>
                    <a:pt x="443" y="82"/>
                  </a:lnTo>
                  <a:lnTo>
                    <a:pt x="443" y="102"/>
                  </a:lnTo>
                  <a:lnTo>
                    <a:pt x="468" y="82"/>
                  </a:lnTo>
                  <a:lnTo>
                    <a:pt x="468" y="41"/>
                  </a:lnTo>
                  <a:lnTo>
                    <a:pt x="443" y="21"/>
                  </a:lnTo>
                  <a:close/>
                  <a:moveTo>
                    <a:pt x="549" y="41"/>
                  </a:moveTo>
                  <a:lnTo>
                    <a:pt x="529" y="62"/>
                  </a:lnTo>
                  <a:lnTo>
                    <a:pt x="529" y="82"/>
                  </a:lnTo>
                  <a:lnTo>
                    <a:pt x="529" y="102"/>
                  </a:lnTo>
                  <a:cubicBezTo>
                    <a:pt x="529" y="102"/>
                    <a:pt x="529" y="82"/>
                    <a:pt x="549" y="82"/>
                  </a:cubicBezTo>
                  <a:lnTo>
                    <a:pt x="549" y="62"/>
                  </a:lnTo>
                  <a:lnTo>
                    <a:pt x="570" y="82"/>
                  </a:lnTo>
                  <a:lnTo>
                    <a:pt x="570" y="62"/>
                  </a:lnTo>
                  <a:lnTo>
                    <a:pt x="570" y="41"/>
                  </a:lnTo>
                  <a:close/>
                  <a:moveTo>
                    <a:pt x="804" y="62"/>
                  </a:moveTo>
                  <a:lnTo>
                    <a:pt x="783" y="82"/>
                  </a:lnTo>
                  <a:lnTo>
                    <a:pt x="783" y="102"/>
                  </a:lnTo>
                  <a:cubicBezTo>
                    <a:pt x="804" y="102"/>
                    <a:pt x="804" y="82"/>
                    <a:pt x="804" y="82"/>
                  </a:cubicBezTo>
                  <a:lnTo>
                    <a:pt x="804" y="62"/>
                  </a:lnTo>
                  <a:close/>
                  <a:moveTo>
                    <a:pt x="870" y="62"/>
                  </a:moveTo>
                  <a:lnTo>
                    <a:pt x="870" y="82"/>
                  </a:lnTo>
                  <a:lnTo>
                    <a:pt x="870" y="102"/>
                  </a:lnTo>
                  <a:cubicBezTo>
                    <a:pt x="870" y="102"/>
                    <a:pt x="870" y="82"/>
                    <a:pt x="890" y="82"/>
                  </a:cubicBezTo>
                  <a:lnTo>
                    <a:pt x="890" y="102"/>
                  </a:lnTo>
                  <a:lnTo>
                    <a:pt x="911" y="82"/>
                  </a:lnTo>
                  <a:lnTo>
                    <a:pt x="911" y="62"/>
                  </a:lnTo>
                  <a:close/>
                  <a:moveTo>
                    <a:pt x="977" y="82"/>
                  </a:moveTo>
                  <a:lnTo>
                    <a:pt x="951" y="102"/>
                  </a:lnTo>
                  <a:cubicBezTo>
                    <a:pt x="977" y="102"/>
                    <a:pt x="977" y="102"/>
                    <a:pt x="977" y="82"/>
                  </a:cubicBezTo>
                  <a:close/>
                  <a:moveTo>
                    <a:pt x="722" y="62"/>
                  </a:moveTo>
                  <a:lnTo>
                    <a:pt x="722" y="82"/>
                  </a:lnTo>
                  <a:lnTo>
                    <a:pt x="722" y="102"/>
                  </a:lnTo>
                  <a:lnTo>
                    <a:pt x="743" y="82"/>
                  </a:lnTo>
                  <a:lnTo>
                    <a:pt x="743" y="102"/>
                  </a:lnTo>
                  <a:lnTo>
                    <a:pt x="743" y="128"/>
                  </a:lnTo>
                  <a:lnTo>
                    <a:pt x="763" y="102"/>
                  </a:lnTo>
                  <a:lnTo>
                    <a:pt x="763" y="62"/>
                  </a:lnTo>
                  <a:close/>
                  <a:moveTo>
                    <a:pt x="443" y="102"/>
                  </a:moveTo>
                  <a:lnTo>
                    <a:pt x="422" y="128"/>
                  </a:lnTo>
                  <a:lnTo>
                    <a:pt x="422" y="148"/>
                  </a:lnTo>
                  <a:lnTo>
                    <a:pt x="443" y="128"/>
                  </a:lnTo>
                  <a:lnTo>
                    <a:pt x="443" y="102"/>
                  </a:lnTo>
                  <a:close/>
                  <a:moveTo>
                    <a:pt x="890" y="102"/>
                  </a:moveTo>
                  <a:cubicBezTo>
                    <a:pt x="890" y="128"/>
                    <a:pt x="890" y="128"/>
                    <a:pt x="870" y="148"/>
                  </a:cubicBezTo>
                  <a:lnTo>
                    <a:pt x="890" y="128"/>
                  </a:lnTo>
                  <a:lnTo>
                    <a:pt x="890" y="102"/>
                  </a:lnTo>
                  <a:close/>
                  <a:moveTo>
                    <a:pt x="295" y="82"/>
                  </a:moveTo>
                  <a:lnTo>
                    <a:pt x="275" y="102"/>
                  </a:lnTo>
                  <a:cubicBezTo>
                    <a:pt x="275" y="128"/>
                    <a:pt x="275" y="148"/>
                    <a:pt x="295" y="169"/>
                  </a:cubicBezTo>
                  <a:cubicBezTo>
                    <a:pt x="315" y="169"/>
                    <a:pt x="315" y="148"/>
                    <a:pt x="315" y="148"/>
                  </a:cubicBezTo>
                  <a:cubicBezTo>
                    <a:pt x="341" y="148"/>
                    <a:pt x="341" y="128"/>
                    <a:pt x="341" y="128"/>
                  </a:cubicBezTo>
                  <a:lnTo>
                    <a:pt x="315" y="128"/>
                  </a:lnTo>
                  <a:cubicBezTo>
                    <a:pt x="315" y="148"/>
                    <a:pt x="315" y="148"/>
                    <a:pt x="295" y="148"/>
                  </a:cubicBezTo>
                  <a:lnTo>
                    <a:pt x="295" y="128"/>
                  </a:lnTo>
                  <a:lnTo>
                    <a:pt x="295" y="102"/>
                  </a:lnTo>
                  <a:lnTo>
                    <a:pt x="295" y="82"/>
                  </a:lnTo>
                  <a:close/>
                  <a:moveTo>
                    <a:pt x="402" y="148"/>
                  </a:moveTo>
                  <a:lnTo>
                    <a:pt x="402" y="169"/>
                  </a:lnTo>
                  <a:lnTo>
                    <a:pt x="422" y="148"/>
                  </a:lnTo>
                  <a:close/>
                  <a:moveTo>
                    <a:pt x="743" y="128"/>
                  </a:moveTo>
                  <a:cubicBezTo>
                    <a:pt x="743" y="128"/>
                    <a:pt x="743" y="148"/>
                    <a:pt x="722" y="148"/>
                  </a:cubicBezTo>
                  <a:lnTo>
                    <a:pt x="722" y="169"/>
                  </a:lnTo>
                  <a:cubicBezTo>
                    <a:pt x="743" y="169"/>
                    <a:pt x="743" y="169"/>
                    <a:pt x="743" y="148"/>
                  </a:cubicBezTo>
                  <a:lnTo>
                    <a:pt x="743" y="128"/>
                  </a:lnTo>
                  <a:close/>
                  <a:moveTo>
                    <a:pt x="824" y="41"/>
                  </a:moveTo>
                  <a:lnTo>
                    <a:pt x="824" y="62"/>
                  </a:lnTo>
                  <a:lnTo>
                    <a:pt x="824" y="82"/>
                  </a:lnTo>
                  <a:lnTo>
                    <a:pt x="824" y="102"/>
                  </a:lnTo>
                  <a:cubicBezTo>
                    <a:pt x="824" y="102"/>
                    <a:pt x="824" y="128"/>
                    <a:pt x="804" y="128"/>
                  </a:cubicBezTo>
                  <a:lnTo>
                    <a:pt x="804" y="148"/>
                  </a:lnTo>
                  <a:lnTo>
                    <a:pt x="804" y="169"/>
                  </a:lnTo>
                  <a:lnTo>
                    <a:pt x="824" y="148"/>
                  </a:lnTo>
                  <a:lnTo>
                    <a:pt x="824" y="128"/>
                  </a:lnTo>
                  <a:cubicBezTo>
                    <a:pt x="824" y="128"/>
                    <a:pt x="824" y="102"/>
                    <a:pt x="850" y="102"/>
                  </a:cubicBezTo>
                  <a:lnTo>
                    <a:pt x="850" y="82"/>
                  </a:lnTo>
                  <a:lnTo>
                    <a:pt x="850" y="62"/>
                  </a:lnTo>
                  <a:lnTo>
                    <a:pt x="824" y="41"/>
                  </a:lnTo>
                  <a:close/>
                  <a:moveTo>
                    <a:pt x="168" y="62"/>
                  </a:moveTo>
                  <a:lnTo>
                    <a:pt x="168" y="82"/>
                  </a:lnTo>
                  <a:lnTo>
                    <a:pt x="168" y="102"/>
                  </a:lnTo>
                  <a:lnTo>
                    <a:pt x="168" y="128"/>
                  </a:lnTo>
                  <a:lnTo>
                    <a:pt x="168" y="169"/>
                  </a:lnTo>
                  <a:lnTo>
                    <a:pt x="168" y="189"/>
                  </a:lnTo>
                  <a:lnTo>
                    <a:pt x="234" y="189"/>
                  </a:lnTo>
                  <a:lnTo>
                    <a:pt x="234" y="169"/>
                  </a:lnTo>
                  <a:lnTo>
                    <a:pt x="214" y="169"/>
                  </a:lnTo>
                  <a:lnTo>
                    <a:pt x="214" y="148"/>
                  </a:lnTo>
                  <a:cubicBezTo>
                    <a:pt x="214" y="148"/>
                    <a:pt x="234" y="148"/>
                    <a:pt x="234" y="128"/>
                  </a:cubicBezTo>
                  <a:lnTo>
                    <a:pt x="234" y="102"/>
                  </a:lnTo>
                  <a:lnTo>
                    <a:pt x="214" y="102"/>
                  </a:lnTo>
                  <a:lnTo>
                    <a:pt x="214" y="128"/>
                  </a:lnTo>
                  <a:cubicBezTo>
                    <a:pt x="214" y="128"/>
                    <a:pt x="214" y="148"/>
                    <a:pt x="188" y="148"/>
                  </a:cubicBezTo>
                  <a:lnTo>
                    <a:pt x="188" y="128"/>
                  </a:lnTo>
                  <a:lnTo>
                    <a:pt x="188" y="102"/>
                  </a:lnTo>
                  <a:lnTo>
                    <a:pt x="188" y="62"/>
                  </a:lnTo>
                  <a:close/>
                  <a:moveTo>
                    <a:pt x="275" y="169"/>
                  </a:moveTo>
                  <a:lnTo>
                    <a:pt x="254" y="189"/>
                  </a:lnTo>
                  <a:lnTo>
                    <a:pt x="275" y="189"/>
                  </a:lnTo>
                  <a:cubicBezTo>
                    <a:pt x="275" y="189"/>
                    <a:pt x="295" y="189"/>
                    <a:pt x="295" y="169"/>
                  </a:cubicBezTo>
                  <a:close/>
                  <a:moveTo>
                    <a:pt x="295" y="169"/>
                  </a:moveTo>
                  <a:lnTo>
                    <a:pt x="295" y="189"/>
                  </a:lnTo>
                  <a:lnTo>
                    <a:pt x="315" y="189"/>
                  </a:lnTo>
                  <a:lnTo>
                    <a:pt x="295" y="169"/>
                  </a:lnTo>
                  <a:close/>
                  <a:moveTo>
                    <a:pt x="951" y="62"/>
                  </a:moveTo>
                  <a:lnTo>
                    <a:pt x="931" y="82"/>
                  </a:lnTo>
                  <a:lnTo>
                    <a:pt x="931" y="128"/>
                  </a:lnTo>
                  <a:lnTo>
                    <a:pt x="931" y="148"/>
                  </a:lnTo>
                  <a:cubicBezTo>
                    <a:pt x="931" y="169"/>
                    <a:pt x="911" y="169"/>
                    <a:pt x="911" y="169"/>
                  </a:cubicBezTo>
                  <a:lnTo>
                    <a:pt x="911" y="189"/>
                  </a:lnTo>
                  <a:lnTo>
                    <a:pt x="951" y="189"/>
                  </a:lnTo>
                  <a:lnTo>
                    <a:pt x="951" y="169"/>
                  </a:lnTo>
                  <a:lnTo>
                    <a:pt x="951" y="148"/>
                  </a:lnTo>
                  <a:lnTo>
                    <a:pt x="951" y="102"/>
                  </a:lnTo>
                  <a:lnTo>
                    <a:pt x="951" y="62"/>
                  </a:lnTo>
                  <a:close/>
                  <a:moveTo>
                    <a:pt x="997" y="169"/>
                  </a:moveTo>
                  <a:lnTo>
                    <a:pt x="997" y="189"/>
                  </a:lnTo>
                  <a:lnTo>
                    <a:pt x="1017" y="189"/>
                  </a:lnTo>
                  <a:lnTo>
                    <a:pt x="1017" y="169"/>
                  </a:lnTo>
                  <a:close/>
                  <a:moveTo>
                    <a:pt x="41" y="189"/>
                  </a:moveTo>
                  <a:lnTo>
                    <a:pt x="41" y="209"/>
                  </a:lnTo>
                  <a:lnTo>
                    <a:pt x="61" y="209"/>
                  </a:lnTo>
                  <a:lnTo>
                    <a:pt x="87" y="189"/>
                  </a:lnTo>
                  <a:close/>
                  <a:moveTo>
                    <a:pt x="41" y="1"/>
                  </a:moveTo>
                  <a:lnTo>
                    <a:pt x="41" y="21"/>
                  </a:lnTo>
                  <a:lnTo>
                    <a:pt x="20" y="21"/>
                  </a:lnTo>
                  <a:lnTo>
                    <a:pt x="20" y="41"/>
                  </a:lnTo>
                  <a:lnTo>
                    <a:pt x="41" y="41"/>
                  </a:lnTo>
                  <a:lnTo>
                    <a:pt x="41" y="62"/>
                  </a:lnTo>
                  <a:lnTo>
                    <a:pt x="41" y="82"/>
                  </a:lnTo>
                  <a:lnTo>
                    <a:pt x="20" y="102"/>
                  </a:lnTo>
                  <a:lnTo>
                    <a:pt x="20" y="41"/>
                  </a:lnTo>
                  <a:lnTo>
                    <a:pt x="0" y="62"/>
                  </a:lnTo>
                  <a:lnTo>
                    <a:pt x="0" y="102"/>
                  </a:lnTo>
                  <a:lnTo>
                    <a:pt x="0" y="128"/>
                  </a:lnTo>
                  <a:lnTo>
                    <a:pt x="0" y="148"/>
                  </a:lnTo>
                  <a:lnTo>
                    <a:pt x="0" y="169"/>
                  </a:lnTo>
                  <a:lnTo>
                    <a:pt x="0" y="189"/>
                  </a:lnTo>
                  <a:lnTo>
                    <a:pt x="41" y="189"/>
                  </a:lnTo>
                  <a:lnTo>
                    <a:pt x="41" y="169"/>
                  </a:lnTo>
                  <a:lnTo>
                    <a:pt x="41" y="148"/>
                  </a:lnTo>
                  <a:lnTo>
                    <a:pt x="41" y="128"/>
                  </a:lnTo>
                  <a:lnTo>
                    <a:pt x="61" y="102"/>
                  </a:lnTo>
                  <a:lnTo>
                    <a:pt x="61" y="82"/>
                  </a:lnTo>
                  <a:lnTo>
                    <a:pt x="61" y="62"/>
                  </a:lnTo>
                  <a:lnTo>
                    <a:pt x="87" y="62"/>
                  </a:lnTo>
                  <a:cubicBezTo>
                    <a:pt x="61" y="82"/>
                    <a:pt x="87" y="102"/>
                    <a:pt x="87" y="128"/>
                  </a:cubicBezTo>
                  <a:lnTo>
                    <a:pt x="87" y="148"/>
                  </a:lnTo>
                  <a:lnTo>
                    <a:pt x="87" y="169"/>
                  </a:lnTo>
                  <a:lnTo>
                    <a:pt x="87" y="189"/>
                  </a:lnTo>
                  <a:lnTo>
                    <a:pt x="127" y="189"/>
                  </a:lnTo>
                  <a:lnTo>
                    <a:pt x="148" y="209"/>
                  </a:lnTo>
                  <a:lnTo>
                    <a:pt x="168" y="189"/>
                  </a:lnTo>
                  <a:lnTo>
                    <a:pt x="148" y="189"/>
                  </a:lnTo>
                  <a:lnTo>
                    <a:pt x="127" y="169"/>
                  </a:lnTo>
                  <a:lnTo>
                    <a:pt x="127" y="148"/>
                  </a:lnTo>
                  <a:lnTo>
                    <a:pt x="148" y="128"/>
                  </a:lnTo>
                  <a:lnTo>
                    <a:pt x="148" y="102"/>
                  </a:lnTo>
                  <a:lnTo>
                    <a:pt x="148" y="82"/>
                  </a:lnTo>
                  <a:lnTo>
                    <a:pt x="127" y="102"/>
                  </a:lnTo>
                  <a:lnTo>
                    <a:pt x="127" y="128"/>
                  </a:lnTo>
                  <a:lnTo>
                    <a:pt x="107" y="148"/>
                  </a:lnTo>
                  <a:lnTo>
                    <a:pt x="107" y="128"/>
                  </a:lnTo>
                  <a:cubicBezTo>
                    <a:pt x="87" y="102"/>
                    <a:pt x="87" y="102"/>
                    <a:pt x="87" y="82"/>
                  </a:cubicBezTo>
                  <a:lnTo>
                    <a:pt x="87" y="62"/>
                  </a:lnTo>
                  <a:lnTo>
                    <a:pt x="107" y="62"/>
                  </a:lnTo>
                  <a:lnTo>
                    <a:pt x="107" y="41"/>
                  </a:lnTo>
                  <a:lnTo>
                    <a:pt x="127" y="41"/>
                  </a:lnTo>
                  <a:lnTo>
                    <a:pt x="127" y="21"/>
                  </a:lnTo>
                  <a:lnTo>
                    <a:pt x="107" y="21"/>
                  </a:lnTo>
                  <a:lnTo>
                    <a:pt x="87" y="41"/>
                  </a:lnTo>
                  <a:lnTo>
                    <a:pt x="61" y="21"/>
                  </a:lnTo>
                  <a:lnTo>
                    <a:pt x="41" y="1"/>
                  </a:lnTo>
                  <a:close/>
                  <a:moveTo>
                    <a:pt x="382" y="169"/>
                  </a:moveTo>
                  <a:lnTo>
                    <a:pt x="361" y="189"/>
                  </a:lnTo>
                  <a:lnTo>
                    <a:pt x="315" y="189"/>
                  </a:lnTo>
                  <a:cubicBezTo>
                    <a:pt x="315" y="209"/>
                    <a:pt x="341" y="209"/>
                    <a:pt x="341" y="209"/>
                  </a:cubicBezTo>
                  <a:lnTo>
                    <a:pt x="361" y="209"/>
                  </a:lnTo>
                  <a:lnTo>
                    <a:pt x="382" y="189"/>
                  </a:lnTo>
                  <a:lnTo>
                    <a:pt x="402" y="169"/>
                  </a:lnTo>
                  <a:close/>
                  <a:moveTo>
                    <a:pt x="402" y="169"/>
                  </a:moveTo>
                  <a:lnTo>
                    <a:pt x="402" y="189"/>
                  </a:lnTo>
                  <a:lnTo>
                    <a:pt x="402" y="209"/>
                  </a:lnTo>
                  <a:lnTo>
                    <a:pt x="468" y="209"/>
                  </a:lnTo>
                  <a:cubicBezTo>
                    <a:pt x="468" y="209"/>
                    <a:pt x="488" y="209"/>
                    <a:pt x="488" y="189"/>
                  </a:cubicBezTo>
                  <a:lnTo>
                    <a:pt x="422" y="189"/>
                  </a:lnTo>
                  <a:lnTo>
                    <a:pt x="422" y="169"/>
                  </a:lnTo>
                  <a:close/>
                  <a:moveTo>
                    <a:pt x="570" y="82"/>
                  </a:moveTo>
                  <a:lnTo>
                    <a:pt x="549" y="102"/>
                  </a:lnTo>
                  <a:lnTo>
                    <a:pt x="549" y="128"/>
                  </a:lnTo>
                  <a:cubicBezTo>
                    <a:pt x="549" y="128"/>
                    <a:pt x="549" y="148"/>
                    <a:pt x="529" y="148"/>
                  </a:cubicBezTo>
                  <a:lnTo>
                    <a:pt x="529" y="128"/>
                  </a:lnTo>
                  <a:lnTo>
                    <a:pt x="529" y="102"/>
                  </a:lnTo>
                  <a:lnTo>
                    <a:pt x="509" y="128"/>
                  </a:lnTo>
                  <a:lnTo>
                    <a:pt x="509" y="148"/>
                  </a:lnTo>
                  <a:lnTo>
                    <a:pt x="509" y="169"/>
                  </a:lnTo>
                  <a:lnTo>
                    <a:pt x="488" y="189"/>
                  </a:lnTo>
                  <a:lnTo>
                    <a:pt x="529" y="189"/>
                  </a:lnTo>
                  <a:lnTo>
                    <a:pt x="529" y="209"/>
                  </a:lnTo>
                  <a:lnTo>
                    <a:pt x="549" y="209"/>
                  </a:lnTo>
                  <a:lnTo>
                    <a:pt x="549" y="189"/>
                  </a:lnTo>
                  <a:lnTo>
                    <a:pt x="529" y="169"/>
                  </a:lnTo>
                  <a:lnTo>
                    <a:pt x="549" y="169"/>
                  </a:lnTo>
                  <a:lnTo>
                    <a:pt x="549" y="148"/>
                  </a:lnTo>
                  <a:lnTo>
                    <a:pt x="570" y="128"/>
                  </a:lnTo>
                  <a:lnTo>
                    <a:pt x="570" y="102"/>
                  </a:lnTo>
                  <a:lnTo>
                    <a:pt x="570" y="82"/>
                  </a:lnTo>
                  <a:close/>
                  <a:moveTo>
                    <a:pt x="804" y="189"/>
                  </a:moveTo>
                  <a:lnTo>
                    <a:pt x="804" y="209"/>
                  </a:lnTo>
                  <a:lnTo>
                    <a:pt x="850" y="209"/>
                  </a:lnTo>
                  <a:lnTo>
                    <a:pt x="850" y="189"/>
                  </a:lnTo>
                  <a:close/>
                  <a:moveTo>
                    <a:pt x="870" y="102"/>
                  </a:moveTo>
                  <a:cubicBezTo>
                    <a:pt x="870" y="102"/>
                    <a:pt x="870" y="128"/>
                    <a:pt x="850" y="128"/>
                  </a:cubicBezTo>
                  <a:lnTo>
                    <a:pt x="850" y="148"/>
                  </a:lnTo>
                  <a:lnTo>
                    <a:pt x="850" y="189"/>
                  </a:lnTo>
                  <a:lnTo>
                    <a:pt x="870" y="209"/>
                  </a:lnTo>
                  <a:lnTo>
                    <a:pt x="911" y="209"/>
                  </a:lnTo>
                  <a:lnTo>
                    <a:pt x="911" y="189"/>
                  </a:lnTo>
                  <a:lnTo>
                    <a:pt x="870" y="189"/>
                  </a:lnTo>
                  <a:lnTo>
                    <a:pt x="870" y="169"/>
                  </a:lnTo>
                  <a:lnTo>
                    <a:pt x="870" y="148"/>
                  </a:lnTo>
                  <a:lnTo>
                    <a:pt x="870" y="128"/>
                  </a:lnTo>
                  <a:lnTo>
                    <a:pt x="870" y="102"/>
                  </a:lnTo>
                  <a:close/>
                  <a:moveTo>
                    <a:pt x="951" y="189"/>
                  </a:moveTo>
                  <a:lnTo>
                    <a:pt x="951" y="209"/>
                  </a:lnTo>
                  <a:lnTo>
                    <a:pt x="997" y="209"/>
                  </a:lnTo>
                  <a:lnTo>
                    <a:pt x="997" y="189"/>
                  </a:lnTo>
                  <a:close/>
                  <a:moveTo>
                    <a:pt x="636" y="62"/>
                  </a:moveTo>
                  <a:cubicBezTo>
                    <a:pt x="616" y="82"/>
                    <a:pt x="616" y="82"/>
                    <a:pt x="616" y="102"/>
                  </a:cubicBezTo>
                  <a:lnTo>
                    <a:pt x="616" y="148"/>
                  </a:lnTo>
                  <a:lnTo>
                    <a:pt x="616" y="169"/>
                  </a:lnTo>
                  <a:lnTo>
                    <a:pt x="616" y="189"/>
                  </a:lnTo>
                  <a:lnTo>
                    <a:pt x="595" y="189"/>
                  </a:lnTo>
                  <a:lnTo>
                    <a:pt x="570" y="209"/>
                  </a:lnTo>
                  <a:lnTo>
                    <a:pt x="549" y="209"/>
                  </a:lnTo>
                  <a:lnTo>
                    <a:pt x="549" y="230"/>
                  </a:lnTo>
                  <a:lnTo>
                    <a:pt x="570" y="230"/>
                  </a:lnTo>
                  <a:lnTo>
                    <a:pt x="595" y="209"/>
                  </a:lnTo>
                  <a:lnTo>
                    <a:pt x="636" y="209"/>
                  </a:lnTo>
                  <a:lnTo>
                    <a:pt x="636" y="189"/>
                  </a:lnTo>
                  <a:lnTo>
                    <a:pt x="656" y="169"/>
                  </a:lnTo>
                  <a:lnTo>
                    <a:pt x="656" y="148"/>
                  </a:lnTo>
                  <a:cubicBezTo>
                    <a:pt x="677" y="128"/>
                    <a:pt x="677" y="102"/>
                    <a:pt x="677" y="102"/>
                  </a:cubicBezTo>
                  <a:lnTo>
                    <a:pt x="677" y="82"/>
                  </a:lnTo>
                  <a:lnTo>
                    <a:pt x="677" y="62"/>
                  </a:lnTo>
                  <a:lnTo>
                    <a:pt x="656" y="62"/>
                  </a:lnTo>
                  <a:lnTo>
                    <a:pt x="656" y="82"/>
                  </a:lnTo>
                  <a:lnTo>
                    <a:pt x="656" y="102"/>
                  </a:lnTo>
                  <a:lnTo>
                    <a:pt x="656" y="128"/>
                  </a:lnTo>
                  <a:cubicBezTo>
                    <a:pt x="636" y="148"/>
                    <a:pt x="636" y="148"/>
                    <a:pt x="636" y="169"/>
                  </a:cubicBezTo>
                  <a:lnTo>
                    <a:pt x="636" y="148"/>
                  </a:lnTo>
                  <a:lnTo>
                    <a:pt x="636" y="128"/>
                  </a:lnTo>
                  <a:lnTo>
                    <a:pt x="636" y="102"/>
                  </a:lnTo>
                  <a:lnTo>
                    <a:pt x="636" y="82"/>
                  </a:lnTo>
                  <a:lnTo>
                    <a:pt x="636" y="62"/>
                  </a:lnTo>
                  <a:close/>
                  <a:moveTo>
                    <a:pt x="722" y="169"/>
                  </a:moveTo>
                  <a:lnTo>
                    <a:pt x="697" y="189"/>
                  </a:lnTo>
                  <a:lnTo>
                    <a:pt x="677" y="209"/>
                  </a:lnTo>
                  <a:lnTo>
                    <a:pt x="636" y="209"/>
                  </a:lnTo>
                  <a:lnTo>
                    <a:pt x="636" y="230"/>
                  </a:lnTo>
                  <a:lnTo>
                    <a:pt x="677" y="230"/>
                  </a:lnTo>
                  <a:lnTo>
                    <a:pt x="697" y="209"/>
                  </a:lnTo>
                  <a:lnTo>
                    <a:pt x="722" y="189"/>
                  </a:lnTo>
                  <a:lnTo>
                    <a:pt x="722" y="209"/>
                  </a:lnTo>
                  <a:lnTo>
                    <a:pt x="783" y="209"/>
                  </a:lnTo>
                  <a:lnTo>
                    <a:pt x="804" y="189"/>
                  </a:lnTo>
                  <a:lnTo>
                    <a:pt x="804" y="169"/>
                  </a:lnTo>
                  <a:lnTo>
                    <a:pt x="783" y="169"/>
                  </a:lnTo>
                  <a:lnTo>
                    <a:pt x="783" y="189"/>
                  </a:lnTo>
                  <a:lnTo>
                    <a:pt x="743" y="189"/>
                  </a:lnTo>
                  <a:lnTo>
                    <a:pt x="722" y="169"/>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0"/>
            <p:cNvSpPr/>
            <p:nvPr/>
          </p:nvSpPr>
          <p:spPr>
            <a:xfrm>
              <a:off x="2910953" y="2176883"/>
              <a:ext cx="6503" cy="13966"/>
            </a:xfrm>
            <a:custGeom>
              <a:rect b="b" l="l" r="r" t="t"/>
              <a:pathLst>
                <a:path extrusionOk="0" h="189" w="88">
                  <a:moveTo>
                    <a:pt x="46" y="41"/>
                  </a:moveTo>
                  <a:lnTo>
                    <a:pt x="46" y="82"/>
                  </a:lnTo>
                  <a:lnTo>
                    <a:pt x="46" y="102"/>
                  </a:lnTo>
                  <a:lnTo>
                    <a:pt x="46" y="128"/>
                  </a:lnTo>
                  <a:lnTo>
                    <a:pt x="21" y="148"/>
                  </a:lnTo>
                  <a:lnTo>
                    <a:pt x="21" y="128"/>
                  </a:lnTo>
                  <a:lnTo>
                    <a:pt x="21" y="102"/>
                  </a:lnTo>
                  <a:lnTo>
                    <a:pt x="21" y="41"/>
                  </a:lnTo>
                  <a:close/>
                  <a:moveTo>
                    <a:pt x="46" y="1"/>
                  </a:moveTo>
                  <a:lnTo>
                    <a:pt x="46" y="21"/>
                  </a:lnTo>
                  <a:lnTo>
                    <a:pt x="21" y="21"/>
                  </a:lnTo>
                  <a:lnTo>
                    <a:pt x="1" y="41"/>
                  </a:lnTo>
                  <a:lnTo>
                    <a:pt x="1" y="62"/>
                  </a:lnTo>
                  <a:lnTo>
                    <a:pt x="1" y="82"/>
                  </a:lnTo>
                  <a:lnTo>
                    <a:pt x="1" y="128"/>
                  </a:lnTo>
                  <a:lnTo>
                    <a:pt x="1" y="148"/>
                  </a:lnTo>
                  <a:lnTo>
                    <a:pt x="21" y="169"/>
                  </a:lnTo>
                  <a:lnTo>
                    <a:pt x="46" y="189"/>
                  </a:lnTo>
                  <a:lnTo>
                    <a:pt x="67" y="189"/>
                  </a:lnTo>
                  <a:cubicBezTo>
                    <a:pt x="67" y="189"/>
                    <a:pt x="87" y="189"/>
                    <a:pt x="87" y="169"/>
                  </a:cubicBezTo>
                  <a:lnTo>
                    <a:pt x="46" y="169"/>
                  </a:lnTo>
                  <a:lnTo>
                    <a:pt x="46" y="148"/>
                  </a:lnTo>
                  <a:lnTo>
                    <a:pt x="67" y="148"/>
                  </a:lnTo>
                  <a:lnTo>
                    <a:pt x="67" y="128"/>
                  </a:lnTo>
                  <a:lnTo>
                    <a:pt x="67" y="102"/>
                  </a:lnTo>
                  <a:lnTo>
                    <a:pt x="67" y="82"/>
                  </a:lnTo>
                  <a:lnTo>
                    <a:pt x="67" y="41"/>
                  </a:lnTo>
                  <a:lnTo>
                    <a:pt x="67" y="21"/>
                  </a:lnTo>
                  <a:lnTo>
                    <a:pt x="46" y="1"/>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0"/>
            <p:cNvSpPr/>
            <p:nvPr/>
          </p:nvSpPr>
          <p:spPr>
            <a:xfrm>
              <a:off x="2633930" y="2107720"/>
              <a:ext cx="1626" cy="74"/>
            </a:xfrm>
            <a:custGeom>
              <a:rect b="b" l="l" r="r" t="t"/>
              <a:pathLst>
                <a:path extrusionOk="0" h="1" w="22">
                  <a:moveTo>
                    <a:pt x="21" y="1"/>
                  </a:moveTo>
                  <a:lnTo>
                    <a:pt x="21" y="1"/>
                  </a:lnTo>
                  <a:lnTo>
                    <a:pt x="21" y="1"/>
                  </a:lnTo>
                  <a:lnTo>
                    <a:pt x="21" y="1"/>
                  </a:lnTo>
                  <a:lnTo>
                    <a:pt x="21" y="1"/>
                  </a:lnTo>
                  <a:lnTo>
                    <a:pt x="21" y="1"/>
                  </a:lnTo>
                  <a:lnTo>
                    <a:pt x="21" y="1"/>
                  </a:lnTo>
                  <a:lnTo>
                    <a:pt x="21" y="1"/>
                  </a:lnTo>
                  <a:lnTo>
                    <a:pt x="21" y="1"/>
                  </a:lnTo>
                  <a:lnTo>
                    <a:pt x="21" y="1"/>
                  </a:lnTo>
                  <a:lnTo>
                    <a:pt x="21" y="1"/>
                  </a:lnTo>
                  <a:lnTo>
                    <a:pt x="21" y="1"/>
                  </a:lnTo>
                  <a:lnTo>
                    <a:pt x="21" y="1"/>
                  </a:lnTo>
                  <a:lnTo>
                    <a:pt x="1" y="1"/>
                  </a:lnTo>
                  <a:lnTo>
                    <a:pt x="1" y="1"/>
                  </a:ln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0"/>
            <p:cNvSpPr/>
            <p:nvPr/>
          </p:nvSpPr>
          <p:spPr>
            <a:xfrm>
              <a:off x="2576073" y="2096858"/>
              <a:ext cx="60961" cy="10936"/>
            </a:xfrm>
            <a:custGeom>
              <a:rect b="b" l="l" r="r" t="t"/>
              <a:pathLst>
                <a:path extrusionOk="0" h="148" w="825">
                  <a:moveTo>
                    <a:pt x="295" y="0"/>
                  </a:moveTo>
                  <a:cubicBezTo>
                    <a:pt x="255" y="21"/>
                    <a:pt x="209" y="21"/>
                    <a:pt x="168" y="21"/>
                  </a:cubicBezTo>
                  <a:lnTo>
                    <a:pt x="0" y="21"/>
                  </a:lnTo>
                  <a:lnTo>
                    <a:pt x="0" y="41"/>
                  </a:lnTo>
                  <a:lnTo>
                    <a:pt x="0" y="66"/>
                  </a:lnTo>
                  <a:lnTo>
                    <a:pt x="0" y="148"/>
                  </a:lnTo>
                  <a:lnTo>
                    <a:pt x="509" y="148"/>
                  </a:lnTo>
                  <a:cubicBezTo>
                    <a:pt x="529" y="127"/>
                    <a:pt x="550" y="127"/>
                    <a:pt x="570" y="127"/>
                  </a:cubicBezTo>
                  <a:lnTo>
                    <a:pt x="590" y="148"/>
                  </a:lnTo>
                  <a:lnTo>
                    <a:pt x="804" y="148"/>
                  </a:lnTo>
                  <a:lnTo>
                    <a:pt x="804" y="127"/>
                  </a:lnTo>
                  <a:lnTo>
                    <a:pt x="824" y="107"/>
                  </a:lnTo>
                  <a:lnTo>
                    <a:pt x="824" y="87"/>
                  </a:lnTo>
                  <a:lnTo>
                    <a:pt x="824" y="41"/>
                  </a:lnTo>
                  <a:lnTo>
                    <a:pt x="824" y="21"/>
                  </a:lnTo>
                  <a:lnTo>
                    <a:pt x="824"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0"/>
            <p:cNvSpPr/>
            <p:nvPr/>
          </p:nvSpPr>
          <p:spPr>
            <a:xfrm>
              <a:off x="2582058" y="2029542"/>
              <a:ext cx="53498" cy="68868"/>
            </a:xfrm>
            <a:custGeom>
              <a:rect b="b" l="l" r="r" t="t"/>
              <a:pathLst>
                <a:path extrusionOk="0" h="932" w="724">
                  <a:moveTo>
                    <a:pt x="362" y="1"/>
                  </a:moveTo>
                  <a:lnTo>
                    <a:pt x="362" y="21"/>
                  </a:lnTo>
                  <a:lnTo>
                    <a:pt x="342" y="41"/>
                  </a:lnTo>
                  <a:lnTo>
                    <a:pt x="321" y="41"/>
                  </a:lnTo>
                  <a:lnTo>
                    <a:pt x="321" y="62"/>
                  </a:lnTo>
                  <a:lnTo>
                    <a:pt x="301" y="87"/>
                  </a:lnTo>
                  <a:lnTo>
                    <a:pt x="276" y="108"/>
                  </a:lnTo>
                  <a:lnTo>
                    <a:pt x="255" y="128"/>
                  </a:lnTo>
                  <a:cubicBezTo>
                    <a:pt x="67" y="342"/>
                    <a:pt x="1" y="550"/>
                    <a:pt x="47" y="850"/>
                  </a:cubicBezTo>
                  <a:lnTo>
                    <a:pt x="47" y="871"/>
                  </a:lnTo>
                  <a:lnTo>
                    <a:pt x="67" y="891"/>
                  </a:lnTo>
                  <a:lnTo>
                    <a:pt x="47" y="891"/>
                  </a:lnTo>
                  <a:lnTo>
                    <a:pt x="67" y="911"/>
                  </a:lnTo>
                  <a:lnTo>
                    <a:pt x="87" y="932"/>
                  </a:lnTo>
                  <a:lnTo>
                    <a:pt x="87" y="911"/>
                  </a:lnTo>
                  <a:lnTo>
                    <a:pt x="616" y="911"/>
                  </a:lnTo>
                  <a:lnTo>
                    <a:pt x="616" y="891"/>
                  </a:lnTo>
                  <a:cubicBezTo>
                    <a:pt x="616" y="871"/>
                    <a:pt x="637" y="871"/>
                    <a:pt x="637" y="850"/>
                  </a:cubicBezTo>
                  <a:lnTo>
                    <a:pt x="637" y="825"/>
                  </a:lnTo>
                  <a:lnTo>
                    <a:pt x="657" y="804"/>
                  </a:lnTo>
                  <a:lnTo>
                    <a:pt x="657" y="784"/>
                  </a:lnTo>
                  <a:lnTo>
                    <a:pt x="682" y="784"/>
                  </a:lnTo>
                  <a:cubicBezTo>
                    <a:pt x="723" y="677"/>
                    <a:pt x="682" y="550"/>
                    <a:pt x="637" y="443"/>
                  </a:cubicBezTo>
                  <a:cubicBezTo>
                    <a:pt x="596" y="362"/>
                    <a:pt x="530" y="255"/>
                    <a:pt x="469" y="148"/>
                  </a:cubicBezTo>
                  <a:lnTo>
                    <a:pt x="448" y="128"/>
                  </a:lnTo>
                  <a:lnTo>
                    <a:pt x="448" y="108"/>
                  </a:lnTo>
                  <a:cubicBezTo>
                    <a:pt x="448" y="108"/>
                    <a:pt x="428" y="108"/>
                    <a:pt x="428" y="87"/>
                  </a:cubicBezTo>
                  <a:lnTo>
                    <a:pt x="428" y="62"/>
                  </a:lnTo>
                  <a:lnTo>
                    <a:pt x="403" y="62"/>
                  </a:lnTo>
                  <a:lnTo>
                    <a:pt x="403" y="41"/>
                  </a:lnTo>
                  <a:lnTo>
                    <a:pt x="403" y="21"/>
                  </a:lnTo>
                  <a:lnTo>
                    <a:pt x="382" y="21"/>
                  </a:lnTo>
                  <a:lnTo>
                    <a:pt x="3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0"/>
            <p:cNvSpPr/>
            <p:nvPr/>
          </p:nvSpPr>
          <p:spPr>
            <a:xfrm>
              <a:off x="2633930" y="2078016"/>
              <a:ext cx="74" cy="74"/>
            </a:xfrm>
            <a:custGeom>
              <a:rect b="b" l="l" r="r" t="t"/>
              <a:pathLst>
                <a:path extrusionOk="0" h="1" w="1">
                  <a:moveTo>
                    <a:pt x="1"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0"/>
            <p:cNvSpPr/>
            <p:nvPr/>
          </p:nvSpPr>
          <p:spPr>
            <a:xfrm>
              <a:off x="2596393" y="2095306"/>
              <a:ext cx="18843" cy="1626"/>
            </a:xfrm>
            <a:custGeom>
              <a:rect b="b" l="l" r="r" t="t"/>
              <a:pathLst>
                <a:path extrusionOk="0" h="22" w="255">
                  <a:moveTo>
                    <a:pt x="41" y="1"/>
                  </a:moveTo>
                  <a:cubicBezTo>
                    <a:pt x="20" y="1"/>
                    <a:pt x="20" y="1"/>
                    <a:pt x="0" y="21"/>
                  </a:cubicBezTo>
                  <a:lnTo>
                    <a:pt x="254" y="21"/>
                  </a:lnTo>
                  <a:cubicBezTo>
                    <a:pt x="234" y="21"/>
                    <a:pt x="234" y="1"/>
                    <a:pt x="2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0"/>
            <p:cNvSpPr/>
            <p:nvPr/>
          </p:nvSpPr>
          <p:spPr>
            <a:xfrm>
              <a:off x="2576073" y="2095306"/>
              <a:ext cx="60961" cy="4581"/>
            </a:xfrm>
            <a:custGeom>
              <a:rect b="b" l="l" r="r" t="t"/>
              <a:pathLst>
                <a:path extrusionOk="0" h="62" w="825">
                  <a:moveTo>
                    <a:pt x="570" y="21"/>
                  </a:moveTo>
                  <a:cubicBezTo>
                    <a:pt x="590" y="42"/>
                    <a:pt x="611" y="42"/>
                    <a:pt x="636" y="42"/>
                  </a:cubicBezTo>
                  <a:lnTo>
                    <a:pt x="824" y="42"/>
                  </a:lnTo>
                  <a:lnTo>
                    <a:pt x="824" y="21"/>
                  </a:lnTo>
                  <a:close/>
                  <a:moveTo>
                    <a:pt x="255" y="1"/>
                  </a:moveTo>
                  <a:cubicBezTo>
                    <a:pt x="255" y="21"/>
                    <a:pt x="229" y="21"/>
                    <a:pt x="209" y="21"/>
                  </a:cubicBezTo>
                  <a:lnTo>
                    <a:pt x="0" y="21"/>
                  </a:lnTo>
                  <a:lnTo>
                    <a:pt x="0" y="62"/>
                  </a:lnTo>
                  <a:lnTo>
                    <a:pt x="21" y="62"/>
                  </a:lnTo>
                  <a:lnTo>
                    <a:pt x="41" y="42"/>
                  </a:lnTo>
                  <a:lnTo>
                    <a:pt x="295" y="42"/>
                  </a:lnTo>
                  <a:cubicBezTo>
                    <a:pt x="295" y="42"/>
                    <a:pt x="295" y="21"/>
                    <a:pt x="316" y="21"/>
                  </a:cubicBezTo>
                  <a:lnTo>
                    <a:pt x="570" y="21"/>
                  </a:lnTo>
                  <a:lnTo>
                    <a:pt x="550"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0"/>
            <p:cNvSpPr/>
            <p:nvPr/>
          </p:nvSpPr>
          <p:spPr>
            <a:xfrm>
              <a:off x="2635482" y="2096858"/>
              <a:ext cx="74" cy="74"/>
            </a:xfrm>
            <a:custGeom>
              <a:rect b="b" l="l" r="r" t="t"/>
              <a:pathLst>
                <a:path extrusionOk="0" h="1" w="1">
                  <a:moveTo>
                    <a:pt x="0" y="0"/>
                  </a:move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0"/>
            <p:cNvSpPr/>
            <p:nvPr/>
          </p:nvSpPr>
          <p:spPr>
            <a:xfrm>
              <a:off x="2635482" y="2096858"/>
              <a:ext cx="74" cy="74"/>
            </a:xfrm>
            <a:custGeom>
              <a:rect b="b" l="l" r="r" t="t"/>
              <a:pathLst>
                <a:path extrusionOk="0" h="1" w="1">
                  <a:moveTo>
                    <a:pt x="0" y="0"/>
                  </a:move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0"/>
            <p:cNvSpPr/>
            <p:nvPr/>
          </p:nvSpPr>
          <p:spPr>
            <a:xfrm>
              <a:off x="2599349" y="2096858"/>
              <a:ext cx="74" cy="74"/>
            </a:xfrm>
            <a:custGeom>
              <a:rect b="b" l="l" r="r" t="t"/>
              <a:pathLst>
                <a:path extrusionOk="0" h="1" w="1">
                  <a:moveTo>
                    <a:pt x="1" y="0"/>
                  </a:move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0"/>
            <p:cNvSpPr/>
            <p:nvPr/>
          </p:nvSpPr>
          <p:spPr>
            <a:xfrm>
              <a:off x="2599349" y="2096858"/>
              <a:ext cx="74" cy="74"/>
            </a:xfrm>
            <a:custGeom>
              <a:rect b="b" l="l" r="r" t="t"/>
              <a:pathLst>
                <a:path extrusionOk="0" h="1" w="1">
                  <a:moveTo>
                    <a:pt x="1" y="0"/>
                  </a:moveTo>
                  <a:lnTo>
                    <a:pt x="1"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0"/>
            <p:cNvSpPr/>
            <p:nvPr/>
          </p:nvSpPr>
          <p:spPr>
            <a:xfrm>
              <a:off x="2579102" y="2095306"/>
              <a:ext cx="56454" cy="12488"/>
            </a:xfrm>
            <a:custGeom>
              <a:rect b="b" l="l" r="r" t="t"/>
              <a:pathLst>
                <a:path extrusionOk="0" h="169" w="764">
                  <a:moveTo>
                    <a:pt x="107" y="21"/>
                  </a:moveTo>
                  <a:lnTo>
                    <a:pt x="107" y="42"/>
                  </a:lnTo>
                  <a:lnTo>
                    <a:pt x="127" y="21"/>
                  </a:lnTo>
                  <a:close/>
                  <a:moveTo>
                    <a:pt x="188" y="1"/>
                  </a:moveTo>
                  <a:lnTo>
                    <a:pt x="188" y="21"/>
                  </a:lnTo>
                  <a:lnTo>
                    <a:pt x="214" y="42"/>
                  </a:lnTo>
                  <a:lnTo>
                    <a:pt x="214" y="21"/>
                  </a:lnTo>
                  <a:lnTo>
                    <a:pt x="188" y="1"/>
                  </a:lnTo>
                  <a:close/>
                  <a:moveTo>
                    <a:pt x="254" y="1"/>
                  </a:moveTo>
                  <a:lnTo>
                    <a:pt x="254" y="21"/>
                  </a:lnTo>
                  <a:lnTo>
                    <a:pt x="275" y="21"/>
                  </a:lnTo>
                  <a:lnTo>
                    <a:pt x="295" y="42"/>
                  </a:lnTo>
                  <a:lnTo>
                    <a:pt x="295" y="21"/>
                  </a:lnTo>
                  <a:lnTo>
                    <a:pt x="275" y="1"/>
                  </a:lnTo>
                  <a:close/>
                  <a:moveTo>
                    <a:pt x="656" y="21"/>
                  </a:moveTo>
                  <a:lnTo>
                    <a:pt x="677" y="42"/>
                  </a:lnTo>
                  <a:lnTo>
                    <a:pt x="677" y="21"/>
                  </a:lnTo>
                  <a:close/>
                  <a:moveTo>
                    <a:pt x="722" y="21"/>
                  </a:moveTo>
                  <a:lnTo>
                    <a:pt x="722" y="42"/>
                  </a:lnTo>
                  <a:lnTo>
                    <a:pt x="743" y="42"/>
                  </a:lnTo>
                  <a:lnTo>
                    <a:pt x="743" y="21"/>
                  </a:lnTo>
                  <a:close/>
                  <a:moveTo>
                    <a:pt x="127" y="21"/>
                  </a:moveTo>
                  <a:lnTo>
                    <a:pt x="127" y="42"/>
                  </a:lnTo>
                  <a:lnTo>
                    <a:pt x="148" y="62"/>
                  </a:lnTo>
                  <a:lnTo>
                    <a:pt x="148" y="42"/>
                  </a:lnTo>
                  <a:lnTo>
                    <a:pt x="148" y="21"/>
                  </a:lnTo>
                  <a:close/>
                  <a:moveTo>
                    <a:pt x="20" y="21"/>
                  </a:moveTo>
                  <a:lnTo>
                    <a:pt x="0" y="42"/>
                  </a:lnTo>
                  <a:lnTo>
                    <a:pt x="0" y="62"/>
                  </a:lnTo>
                  <a:lnTo>
                    <a:pt x="0" y="87"/>
                  </a:lnTo>
                  <a:lnTo>
                    <a:pt x="20" y="87"/>
                  </a:lnTo>
                  <a:lnTo>
                    <a:pt x="20" y="62"/>
                  </a:lnTo>
                  <a:lnTo>
                    <a:pt x="20" y="42"/>
                  </a:lnTo>
                  <a:cubicBezTo>
                    <a:pt x="20" y="42"/>
                    <a:pt x="20" y="62"/>
                    <a:pt x="41" y="62"/>
                  </a:cubicBezTo>
                  <a:lnTo>
                    <a:pt x="41" y="21"/>
                  </a:lnTo>
                  <a:close/>
                  <a:moveTo>
                    <a:pt x="107" y="42"/>
                  </a:moveTo>
                  <a:lnTo>
                    <a:pt x="107" y="62"/>
                  </a:lnTo>
                  <a:lnTo>
                    <a:pt x="127" y="87"/>
                  </a:lnTo>
                  <a:lnTo>
                    <a:pt x="127" y="62"/>
                  </a:lnTo>
                  <a:lnTo>
                    <a:pt x="107" y="42"/>
                  </a:lnTo>
                  <a:close/>
                  <a:moveTo>
                    <a:pt x="254" y="42"/>
                  </a:moveTo>
                  <a:lnTo>
                    <a:pt x="254" y="87"/>
                  </a:lnTo>
                  <a:lnTo>
                    <a:pt x="275" y="87"/>
                  </a:lnTo>
                  <a:lnTo>
                    <a:pt x="275" y="62"/>
                  </a:lnTo>
                  <a:lnTo>
                    <a:pt x="254" y="42"/>
                  </a:lnTo>
                  <a:close/>
                  <a:moveTo>
                    <a:pt x="488" y="21"/>
                  </a:moveTo>
                  <a:lnTo>
                    <a:pt x="468" y="42"/>
                  </a:lnTo>
                  <a:lnTo>
                    <a:pt x="468" y="62"/>
                  </a:lnTo>
                  <a:lnTo>
                    <a:pt x="488" y="87"/>
                  </a:lnTo>
                  <a:lnTo>
                    <a:pt x="488" y="42"/>
                  </a:lnTo>
                  <a:lnTo>
                    <a:pt x="488" y="21"/>
                  </a:lnTo>
                  <a:close/>
                  <a:moveTo>
                    <a:pt x="656" y="21"/>
                  </a:moveTo>
                  <a:lnTo>
                    <a:pt x="636" y="42"/>
                  </a:lnTo>
                  <a:lnTo>
                    <a:pt x="636" y="62"/>
                  </a:lnTo>
                  <a:lnTo>
                    <a:pt x="656" y="87"/>
                  </a:lnTo>
                  <a:lnTo>
                    <a:pt x="656" y="62"/>
                  </a:lnTo>
                  <a:lnTo>
                    <a:pt x="656" y="42"/>
                  </a:lnTo>
                  <a:lnTo>
                    <a:pt x="656" y="21"/>
                  </a:lnTo>
                  <a:close/>
                  <a:moveTo>
                    <a:pt x="697" y="42"/>
                  </a:moveTo>
                  <a:lnTo>
                    <a:pt x="697" y="62"/>
                  </a:lnTo>
                  <a:lnTo>
                    <a:pt x="722" y="87"/>
                  </a:lnTo>
                  <a:lnTo>
                    <a:pt x="722" y="62"/>
                  </a:lnTo>
                  <a:lnTo>
                    <a:pt x="722" y="42"/>
                  </a:lnTo>
                  <a:close/>
                  <a:moveTo>
                    <a:pt x="168" y="21"/>
                  </a:moveTo>
                  <a:lnTo>
                    <a:pt x="168" y="42"/>
                  </a:lnTo>
                  <a:lnTo>
                    <a:pt x="168" y="62"/>
                  </a:lnTo>
                  <a:lnTo>
                    <a:pt x="168" y="87"/>
                  </a:lnTo>
                  <a:lnTo>
                    <a:pt x="188" y="108"/>
                  </a:lnTo>
                  <a:lnTo>
                    <a:pt x="188" y="87"/>
                  </a:lnTo>
                  <a:lnTo>
                    <a:pt x="188" y="42"/>
                  </a:lnTo>
                  <a:lnTo>
                    <a:pt x="188" y="21"/>
                  </a:lnTo>
                  <a:close/>
                  <a:moveTo>
                    <a:pt x="61" y="87"/>
                  </a:moveTo>
                  <a:lnTo>
                    <a:pt x="61" y="108"/>
                  </a:lnTo>
                  <a:lnTo>
                    <a:pt x="87" y="128"/>
                  </a:lnTo>
                  <a:cubicBezTo>
                    <a:pt x="87" y="108"/>
                    <a:pt x="61" y="108"/>
                    <a:pt x="61" y="87"/>
                  </a:cubicBezTo>
                  <a:close/>
                  <a:moveTo>
                    <a:pt x="61" y="21"/>
                  </a:moveTo>
                  <a:lnTo>
                    <a:pt x="87" y="42"/>
                  </a:lnTo>
                  <a:lnTo>
                    <a:pt x="87" y="62"/>
                  </a:lnTo>
                  <a:lnTo>
                    <a:pt x="87" y="87"/>
                  </a:lnTo>
                  <a:lnTo>
                    <a:pt x="87" y="108"/>
                  </a:lnTo>
                  <a:lnTo>
                    <a:pt x="87" y="128"/>
                  </a:lnTo>
                  <a:lnTo>
                    <a:pt x="107" y="108"/>
                  </a:lnTo>
                  <a:lnTo>
                    <a:pt x="107" y="62"/>
                  </a:lnTo>
                  <a:cubicBezTo>
                    <a:pt x="87" y="42"/>
                    <a:pt x="87" y="42"/>
                    <a:pt x="87" y="21"/>
                  </a:cubicBezTo>
                  <a:close/>
                  <a:moveTo>
                    <a:pt x="295" y="87"/>
                  </a:moveTo>
                  <a:lnTo>
                    <a:pt x="275" y="108"/>
                  </a:lnTo>
                  <a:lnTo>
                    <a:pt x="275" y="128"/>
                  </a:lnTo>
                  <a:lnTo>
                    <a:pt x="295" y="128"/>
                  </a:lnTo>
                  <a:lnTo>
                    <a:pt x="295" y="108"/>
                  </a:lnTo>
                  <a:lnTo>
                    <a:pt x="295" y="87"/>
                  </a:lnTo>
                  <a:close/>
                  <a:moveTo>
                    <a:pt x="595" y="42"/>
                  </a:moveTo>
                  <a:lnTo>
                    <a:pt x="595" y="87"/>
                  </a:lnTo>
                  <a:lnTo>
                    <a:pt x="570" y="62"/>
                  </a:lnTo>
                  <a:lnTo>
                    <a:pt x="570" y="87"/>
                  </a:lnTo>
                  <a:lnTo>
                    <a:pt x="595" y="108"/>
                  </a:lnTo>
                  <a:lnTo>
                    <a:pt x="595" y="128"/>
                  </a:lnTo>
                  <a:lnTo>
                    <a:pt x="616" y="128"/>
                  </a:lnTo>
                  <a:lnTo>
                    <a:pt x="616" y="108"/>
                  </a:lnTo>
                  <a:lnTo>
                    <a:pt x="616" y="87"/>
                  </a:lnTo>
                  <a:lnTo>
                    <a:pt x="616" y="62"/>
                  </a:lnTo>
                  <a:lnTo>
                    <a:pt x="595" y="42"/>
                  </a:lnTo>
                  <a:close/>
                  <a:moveTo>
                    <a:pt x="20" y="128"/>
                  </a:moveTo>
                  <a:lnTo>
                    <a:pt x="0" y="148"/>
                  </a:lnTo>
                  <a:lnTo>
                    <a:pt x="20" y="148"/>
                  </a:lnTo>
                  <a:lnTo>
                    <a:pt x="20" y="128"/>
                  </a:lnTo>
                  <a:close/>
                  <a:moveTo>
                    <a:pt x="20" y="108"/>
                  </a:moveTo>
                  <a:lnTo>
                    <a:pt x="20" y="128"/>
                  </a:lnTo>
                  <a:lnTo>
                    <a:pt x="41" y="148"/>
                  </a:lnTo>
                  <a:lnTo>
                    <a:pt x="41" y="128"/>
                  </a:lnTo>
                  <a:lnTo>
                    <a:pt x="41" y="108"/>
                  </a:lnTo>
                  <a:close/>
                  <a:moveTo>
                    <a:pt x="87" y="128"/>
                  </a:moveTo>
                  <a:lnTo>
                    <a:pt x="87" y="148"/>
                  </a:lnTo>
                  <a:lnTo>
                    <a:pt x="107" y="148"/>
                  </a:lnTo>
                  <a:lnTo>
                    <a:pt x="107" y="128"/>
                  </a:lnTo>
                  <a:close/>
                  <a:moveTo>
                    <a:pt x="275" y="128"/>
                  </a:moveTo>
                  <a:lnTo>
                    <a:pt x="254" y="148"/>
                  </a:lnTo>
                  <a:lnTo>
                    <a:pt x="275" y="148"/>
                  </a:lnTo>
                  <a:lnTo>
                    <a:pt x="275" y="128"/>
                  </a:lnTo>
                  <a:close/>
                  <a:moveTo>
                    <a:pt x="316" y="42"/>
                  </a:moveTo>
                  <a:lnTo>
                    <a:pt x="316" y="62"/>
                  </a:lnTo>
                  <a:lnTo>
                    <a:pt x="316" y="87"/>
                  </a:lnTo>
                  <a:lnTo>
                    <a:pt x="341" y="108"/>
                  </a:lnTo>
                  <a:lnTo>
                    <a:pt x="341" y="128"/>
                  </a:lnTo>
                  <a:lnTo>
                    <a:pt x="295" y="128"/>
                  </a:lnTo>
                  <a:lnTo>
                    <a:pt x="295" y="148"/>
                  </a:lnTo>
                  <a:lnTo>
                    <a:pt x="341" y="148"/>
                  </a:lnTo>
                  <a:lnTo>
                    <a:pt x="361" y="128"/>
                  </a:lnTo>
                  <a:lnTo>
                    <a:pt x="361" y="108"/>
                  </a:lnTo>
                  <a:cubicBezTo>
                    <a:pt x="341" y="108"/>
                    <a:pt x="341" y="87"/>
                    <a:pt x="341" y="87"/>
                  </a:cubicBezTo>
                  <a:lnTo>
                    <a:pt x="341" y="62"/>
                  </a:lnTo>
                  <a:lnTo>
                    <a:pt x="341" y="42"/>
                  </a:lnTo>
                  <a:close/>
                  <a:moveTo>
                    <a:pt x="361" y="128"/>
                  </a:moveTo>
                  <a:lnTo>
                    <a:pt x="361" y="148"/>
                  </a:lnTo>
                  <a:lnTo>
                    <a:pt x="382" y="148"/>
                  </a:lnTo>
                  <a:lnTo>
                    <a:pt x="382" y="128"/>
                  </a:lnTo>
                  <a:close/>
                  <a:moveTo>
                    <a:pt x="422" y="128"/>
                  </a:moveTo>
                  <a:lnTo>
                    <a:pt x="402" y="148"/>
                  </a:lnTo>
                  <a:lnTo>
                    <a:pt x="422" y="148"/>
                  </a:lnTo>
                  <a:lnTo>
                    <a:pt x="422" y="128"/>
                  </a:lnTo>
                  <a:close/>
                  <a:moveTo>
                    <a:pt x="402" y="1"/>
                  </a:moveTo>
                  <a:lnTo>
                    <a:pt x="402" y="21"/>
                  </a:lnTo>
                  <a:lnTo>
                    <a:pt x="402" y="42"/>
                  </a:lnTo>
                  <a:lnTo>
                    <a:pt x="422" y="42"/>
                  </a:lnTo>
                  <a:lnTo>
                    <a:pt x="422" y="62"/>
                  </a:lnTo>
                  <a:lnTo>
                    <a:pt x="402" y="62"/>
                  </a:lnTo>
                  <a:lnTo>
                    <a:pt x="402" y="87"/>
                  </a:lnTo>
                  <a:lnTo>
                    <a:pt x="402" y="108"/>
                  </a:lnTo>
                  <a:cubicBezTo>
                    <a:pt x="422" y="108"/>
                    <a:pt x="422" y="108"/>
                    <a:pt x="422" y="128"/>
                  </a:cubicBezTo>
                  <a:lnTo>
                    <a:pt x="443" y="148"/>
                  </a:lnTo>
                  <a:lnTo>
                    <a:pt x="443" y="128"/>
                  </a:lnTo>
                  <a:lnTo>
                    <a:pt x="443" y="108"/>
                  </a:lnTo>
                  <a:lnTo>
                    <a:pt x="443" y="87"/>
                  </a:lnTo>
                  <a:lnTo>
                    <a:pt x="443" y="62"/>
                  </a:lnTo>
                  <a:lnTo>
                    <a:pt x="443" y="42"/>
                  </a:lnTo>
                  <a:lnTo>
                    <a:pt x="443" y="21"/>
                  </a:lnTo>
                  <a:lnTo>
                    <a:pt x="422" y="1"/>
                  </a:lnTo>
                  <a:close/>
                  <a:moveTo>
                    <a:pt x="488" y="87"/>
                  </a:moveTo>
                  <a:lnTo>
                    <a:pt x="488" y="108"/>
                  </a:lnTo>
                  <a:lnTo>
                    <a:pt x="488" y="128"/>
                  </a:lnTo>
                  <a:lnTo>
                    <a:pt x="488" y="148"/>
                  </a:lnTo>
                  <a:lnTo>
                    <a:pt x="509" y="128"/>
                  </a:lnTo>
                  <a:lnTo>
                    <a:pt x="509" y="108"/>
                  </a:lnTo>
                  <a:cubicBezTo>
                    <a:pt x="488" y="108"/>
                    <a:pt x="488" y="108"/>
                    <a:pt x="488" y="87"/>
                  </a:cubicBezTo>
                  <a:close/>
                  <a:moveTo>
                    <a:pt x="509" y="128"/>
                  </a:moveTo>
                  <a:lnTo>
                    <a:pt x="509" y="148"/>
                  </a:lnTo>
                  <a:lnTo>
                    <a:pt x="529" y="148"/>
                  </a:lnTo>
                  <a:lnTo>
                    <a:pt x="509" y="128"/>
                  </a:lnTo>
                  <a:close/>
                  <a:moveTo>
                    <a:pt x="595" y="128"/>
                  </a:moveTo>
                  <a:lnTo>
                    <a:pt x="570" y="148"/>
                  </a:lnTo>
                  <a:lnTo>
                    <a:pt x="595" y="148"/>
                  </a:lnTo>
                  <a:lnTo>
                    <a:pt x="595" y="128"/>
                  </a:lnTo>
                  <a:close/>
                  <a:moveTo>
                    <a:pt x="616" y="128"/>
                  </a:moveTo>
                  <a:lnTo>
                    <a:pt x="616" y="148"/>
                  </a:lnTo>
                  <a:lnTo>
                    <a:pt x="636" y="148"/>
                  </a:lnTo>
                  <a:lnTo>
                    <a:pt x="616" y="128"/>
                  </a:lnTo>
                  <a:close/>
                  <a:moveTo>
                    <a:pt x="656" y="108"/>
                  </a:moveTo>
                  <a:lnTo>
                    <a:pt x="656" y="128"/>
                  </a:lnTo>
                  <a:lnTo>
                    <a:pt x="656" y="148"/>
                  </a:lnTo>
                  <a:lnTo>
                    <a:pt x="677" y="128"/>
                  </a:lnTo>
                  <a:lnTo>
                    <a:pt x="677" y="108"/>
                  </a:lnTo>
                  <a:close/>
                  <a:moveTo>
                    <a:pt x="677" y="128"/>
                  </a:moveTo>
                  <a:lnTo>
                    <a:pt x="677" y="148"/>
                  </a:lnTo>
                  <a:lnTo>
                    <a:pt x="722" y="148"/>
                  </a:lnTo>
                  <a:lnTo>
                    <a:pt x="722" y="128"/>
                  </a:lnTo>
                  <a:close/>
                  <a:moveTo>
                    <a:pt x="722" y="87"/>
                  </a:moveTo>
                  <a:lnTo>
                    <a:pt x="722" y="108"/>
                  </a:lnTo>
                  <a:lnTo>
                    <a:pt x="722" y="128"/>
                  </a:lnTo>
                  <a:lnTo>
                    <a:pt x="743" y="148"/>
                  </a:lnTo>
                  <a:lnTo>
                    <a:pt x="743" y="128"/>
                  </a:lnTo>
                  <a:lnTo>
                    <a:pt x="743" y="108"/>
                  </a:lnTo>
                  <a:lnTo>
                    <a:pt x="722" y="87"/>
                  </a:lnTo>
                  <a:close/>
                  <a:moveTo>
                    <a:pt x="127" y="108"/>
                  </a:moveTo>
                  <a:lnTo>
                    <a:pt x="127" y="128"/>
                  </a:lnTo>
                  <a:lnTo>
                    <a:pt x="127" y="148"/>
                  </a:lnTo>
                  <a:lnTo>
                    <a:pt x="127" y="169"/>
                  </a:lnTo>
                  <a:lnTo>
                    <a:pt x="148" y="148"/>
                  </a:lnTo>
                  <a:lnTo>
                    <a:pt x="168" y="148"/>
                  </a:lnTo>
                  <a:lnTo>
                    <a:pt x="148" y="128"/>
                  </a:lnTo>
                  <a:lnTo>
                    <a:pt x="148" y="108"/>
                  </a:lnTo>
                  <a:close/>
                  <a:moveTo>
                    <a:pt x="214" y="42"/>
                  </a:moveTo>
                  <a:lnTo>
                    <a:pt x="214" y="62"/>
                  </a:lnTo>
                  <a:lnTo>
                    <a:pt x="214" y="87"/>
                  </a:lnTo>
                  <a:lnTo>
                    <a:pt x="214" y="108"/>
                  </a:lnTo>
                  <a:lnTo>
                    <a:pt x="188" y="108"/>
                  </a:lnTo>
                  <a:lnTo>
                    <a:pt x="188" y="128"/>
                  </a:lnTo>
                  <a:lnTo>
                    <a:pt x="188" y="148"/>
                  </a:lnTo>
                  <a:lnTo>
                    <a:pt x="168" y="148"/>
                  </a:lnTo>
                  <a:lnTo>
                    <a:pt x="168" y="169"/>
                  </a:lnTo>
                  <a:lnTo>
                    <a:pt x="188" y="169"/>
                  </a:lnTo>
                  <a:lnTo>
                    <a:pt x="214" y="148"/>
                  </a:lnTo>
                  <a:lnTo>
                    <a:pt x="234" y="148"/>
                  </a:lnTo>
                  <a:lnTo>
                    <a:pt x="234" y="128"/>
                  </a:lnTo>
                  <a:lnTo>
                    <a:pt x="214" y="128"/>
                  </a:lnTo>
                  <a:lnTo>
                    <a:pt x="234" y="108"/>
                  </a:lnTo>
                  <a:lnTo>
                    <a:pt x="234" y="87"/>
                  </a:lnTo>
                  <a:lnTo>
                    <a:pt x="234" y="62"/>
                  </a:lnTo>
                  <a:lnTo>
                    <a:pt x="214" y="42"/>
                  </a:lnTo>
                  <a:close/>
                  <a:moveTo>
                    <a:pt x="529" y="148"/>
                  </a:moveTo>
                  <a:lnTo>
                    <a:pt x="549" y="169"/>
                  </a:lnTo>
                  <a:lnTo>
                    <a:pt x="570" y="169"/>
                  </a:lnTo>
                  <a:lnTo>
                    <a:pt x="570" y="148"/>
                  </a:lnTo>
                  <a:close/>
                  <a:moveTo>
                    <a:pt x="743" y="148"/>
                  </a:moveTo>
                  <a:lnTo>
                    <a:pt x="743" y="169"/>
                  </a:lnTo>
                  <a:lnTo>
                    <a:pt x="763" y="169"/>
                  </a:lnTo>
                  <a:lnTo>
                    <a:pt x="743" y="148"/>
                  </a:ln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0"/>
            <p:cNvSpPr/>
            <p:nvPr/>
          </p:nvSpPr>
          <p:spPr>
            <a:xfrm>
              <a:off x="2616640" y="2115627"/>
              <a:ext cx="9458" cy="29779"/>
            </a:xfrm>
            <a:custGeom>
              <a:rect b="b" l="l" r="r" t="t"/>
              <a:pathLst>
                <a:path extrusionOk="0" h="403" w="128">
                  <a:moveTo>
                    <a:pt x="62" y="1"/>
                  </a:moveTo>
                  <a:lnTo>
                    <a:pt x="62" y="21"/>
                  </a:lnTo>
                  <a:cubicBezTo>
                    <a:pt x="41" y="41"/>
                    <a:pt x="41" y="67"/>
                    <a:pt x="21" y="67"/>
                  </a:cubicBezTo>
                  <a:lnTo>
                    <a:pt x="21" y="107"/>
                  </a:lnTo>
                  <a:cubicBezTo>
                    <a:pt x="1" y="128"/>
                    <a:pt x="1" y="128"/>
                    <a:pt x="1" y="148"/>
                  </a:cubicBezTo>
                  <a:lnTo>
                    <a:pt x="1" y="194"/>
                  </a:lnTo>
                  <a:lnTo>
                    <a:pt x="1" y="235"/>
                  </a:lnTo>
                  <a:lnTo>
                    <a:pt x="1" y="296"/>
                  </a:lnTo>
                  <a:lnTo>
                    <a:pt x="1" y="321"/>
                  </a:lnTo>
                  <a:lnTo>
                    <a:pt x="1" y="341"/>
                  </a:lnTo>
                  <a:lnTo>
                    <a:pt x="1" y="362"/>
                  </a:lnTo>
                  <a:lnTo>
                    <a:pt x="1" y="382"/>
                  </a:lnTo>
                  <a:lnTo>
                    <a:pt x="62" y="382"/>
                  </a:lnTo>
                  <a:lnTo>
                    <a:pt x="62" y="402"/>
                  </a:lnTo>
                  <a:lnTo>
                    <a:pt x="108" y="402"/>
                  </a:lnTo>
                  <a:lnTo>
                    <a:pt x="108" y="382"/>
                  </a:lnTo>
                  <a:lnTo>
                    <a:pt x="108" y="362"/>
                  </a:lnTo>
                  <a:cubicBezTo>
                    <a:pt x="108" y="362"/>
                    <a:pt x="108" y="341"/>
                    <a:pt x="128" y="341"/>
                  </a:cubicBezTo>
                  <a:lnTo>
                    <a:pt x="128" y="321"/>
                  </a:lnTo>
                  <a:lnTo>
                    <a:pt x="128" y="275"/>
                  </a:lnTo>
                  <a:lnTo>
                    <a:pt x="128" y="255"/>
                  </a:lnTo>
                  <a:lnTo>
                    <a:pt x="128" y="235"/>
                  </a:lnTo>
                  <a:lnTo>
                    <a:pt x="128" y="214"/>
                  </a:lnTo>
                  <a:lnTo>
                    <a:pt x="128" y="194"/>
                  </a:lnTo>
                  <a:lnTo>
                    <a:pt x="128" y="168"/>
                  </a:lnTo>
                  <a:lnTo>
                    <a:pt x="128" y="148"/>
                  </a:lnTo>
                  <a:lnTo>
                    <a:pt x="128" y="107"/>
                  </a:lnTo>
                  <a:lnTo>
                    <a:pt x="108" y="87"/>
                  </a:lnTo>
                  <a:lnTo>
                    <a:pt x="108" y="67"/>
                  </a:lnTo>
                  <a:lnTo>
                    <a:pt x="108" y="41"/>
                  </a:lnTo>
                  <a:lnTo>
                    <a:pt x="87" y="21"/>
                  </a:lnTo>
                  <a:lnTo>
                    <a:pt x="62"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0"/>
            <p:cNvSpPr/>
            <p:nvPr/>
          </p:nvSpPr>
          <p:spPr>
            <a:xfrm>
              <a:off x="2597871" y="2117104"/>
              <a:ext cx="9458" cy="26823"/>
            </a:xfrm>
            <a:custGeom>
              <a:rect b="b" l="l" r="r" t="t"/>
              <a:pathLst>
                <a:path extrusionOk="0" h="363" w="128">
                  <a:moveTo>
                    <a:pt x="41" y="1"/>
                  </a:moveTo>
                  <a:lnTo>
                    <a:pt x="41" y="21"/>
                  </a:lnTo>
                  <a:lnTo>
                    <a:pt x="21" y="21"/>
                  </a:lnTo>
                  <a:lnTo>
                    <a:pt x="21" y="47"/>
                  </a:lnTo>
                  <a:lnTo>
                    <a:pt x="0" y="67"/>
                  </a:lnTo>
                  <a:lnTo>
                    <a:pt x="0" y="87"/>
                  </a:lnTo>
                  <a:lnTo>
                    <a:pt x="0" y="108"/>
                  </a:lnTo>
                  <a:lnTo>
                    <a:pt x="0" y="128"/>
                  </a:lnTo>
                  <a:lnTo>
                    <a:pt x="0" y="174"/>
                  </a:lnTo>
                  <a:lnTo>
                    <a:pt x="0" y="194"/>
                  </a:lnTo>
                  <a:lnTo>
                    <a:pt x="0" y="235"/>
                  </a:lnTo>
                  <a:lnTo>
                    <a:pt x="0" y="276"/>
                  </a:lnTo>
                  <a:lnTo>
                    <a:pt x="0" y="301"/>
                  </a:lnTo>
                  <a:lnTo>
                    <a:pt x="0" y="321"/>
                  </a:lnTo>
                  <a:lnTo>
                    <a:pt x="0" y="342"/>
                  </a:lnTo>
                  <a:lnTo>
                    <a:pt x="41" y="342"/>
                  </a:lnTo>
                  <a:cubicBezTo>
                    <a:pt x="41" y="342"/>
                    <a:pt x="62" y="342"/>
                    <a:pt x="62" y="362"/>
                  </a:cubicBezTo>
                  <a:lnTo>
                    <a:pt x="87" y="362"/>
                  </a:lnTo>
                  <a:lnTo>
                    <a:pt x="87" y="342"/>
                  </a:lnTo>
                  <a:lnTo>
                    <a:pt x="107" y="321"/>
                  </a:lnTo>
                  <a:lnTo>
                    <a:pt x="107" y="301"/>
                  </a:lnTo>
                  <a:lnTo>
                    <a:pt x="107" y="276"/>
                  </a:lnTo>
                  <a:cubicBezTo>
                    <a:pt x="128" y="255"/>
                    <a:pt x="128" y="235"/>
                    <a:pt x="128" y="235"/>
                  </a:cubicBezTo>
                  <a:lnTo>
                    <a:pt x="128" y="215"/>
                  </a:lnTo>
                  <a:lnTo>
                    <a:pt x="128" y="174"/>
                  </a:lnTo>
                  <a:cubicBezTo>
                    <a:pt x="128" y="148"/>
                    <a:pt x="128" y="128"/>
                    <a:pt x="107" y="108"/>
                  </a:cubicBezTo>
                  <a:lnTo>
                    <a:pt x="107" y="47"/>
                  </a:lnTo>
                  <a:lnTo>
                    <a:pt x="87" y="47"/>
                  </a:lnTo>
                  <a:lnTo>
                    <a:pt x="87" y="21"/>
                  </a:lnTo>
                  <a:lnTo>
                    <a:pt x="62"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0"/>
            <p:cNvSpPr/>
            <p:nvPr/>
          </p:nvSpPr>
          <p:spPr>
            <a:xfrm>
              <a:off x="2582058" y="2120503"/>
              <a:ext cx="9458" cy="23424"/>
            </a:xfrm>
            <a:custGeom>
              <a:rect b="b" l="l" r="r" t="t"/>
              <a:pathLst>
                <a:path extrusionOk="0" h="317" w="128">
                  <a:moveTo>
                    <a:pt x="67" y="1"/>
                  </a:moveTo>
                  <a:lnTo>
                    <a:pt x="47" y="21"/>
                  </a:lnTo>
                  <a:lnTo>
                    <a:pt x="21" y="41"/>
                  </a:lnTo>
                  <a:lnTo>
                    <a:pt x="21" y="62"/>
                  </a:lnTo>
                  <a:lnTo>
                    <a:pt x="21" y="102"/>
                  </a:lnTo>
                  <a:lnTo>
                    <a:pt x="21" y="128"/>
                  </a:lnTo>
                  <a:lnTo>
                    <a:pt x="21" y="148"/>
                  </a:lnTo>
                  <a:lnTo>
                    <a:pt x="1" y="148"/>
                  </a:lnTo>
                  <a:lnTo>
                    <a:pt x="1" y="189"/>
                  </a:lnTo>
                  <a:lnTo>
                    <a:pt x="1" y="230"/>
                  </a:lnTo>
                  <a:lnTo>
                    <a:pt x="21" y="230"/>
                  </a:lnTo>
                  <a:lnTo>
                    <a:pt x="21" y="255"/>
                  </a:lnTo>
                  <a:lnTo>
                    <a:pt x="21" y="275"/>
                  </a:lnTo>
                  <a:lnTo>
                    <a:pt x="21" y="296"/>
                  </a:lnTo>
                  <a:lnTo>
                    <a:pt x="21" y="316"/>
                  </a:lnTo>
                  <a:lnTo>
                    <a:pt x="108" y="316"/>
                  </a:lnTo>
                  <a:lnTo>
                    <a:pt x="108" y="296"/>
                  </a:lnTo>
                  <a:lnTo>
                    <a:pt x="128" y="275"/>
                  </a:lnTo>
                  <a:lnTo>
                    <a:pt x="128" y="255"/>
                  </a:lnTo>
                  <a:lnTo>
                    <a:pt x="128" y="230"/>
                  </a:lnTo>
                  <a:lnTo>
                    <a:pt x="128" y="189"/>
                  </a:lnTo>
                  <a:lnTo>
                    <a:pt x="128" y="169"/>
                  </a:lnTo>
                  <a:lnTo>
                    <a:pt x="128" y="148"/>
                  </a:lnTo>
                  <a:lnTo>
                    <a:pt x="128" y="128"/>
                  </a:lnTo>
                  <a:lnTo>
                    <a:pt x="128" y="102"/>
                  </a:lnTo>
                  <a:lnTo>
                    <a:pt x="108" y="102"/>
                  </a:lnTo>
                  <a:lnTo>
                    <a:pt x="108" y="82"/>
                  </a:lnTo>
                  <a:cubicBezTo>
                    <a:pt x="108" y="62"/>
                    <a:pt x="108" y="62"/>
                    <a:pt x="87" y="41"/>
                  </a:cubicBezTo>
                  <a:lnTo>
                    <a:pt x="87" y="21"/>
                  </a:lnTo>
                  <a:lnTo>
                    <a:pt x="67" y="21"/>
                  </a:lnTo>
                  <a:lnTo>
                    <a:pt x="67"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0"/>
            <p:cNvSpPr/>
            <p:nvPr/>
          </p:nvSpPr>
          <p:spPr>
            <a:xfrm>
              <a:off x="2576073" y="2106242"/>
              <a:ext cx="59483" cy="53424"/>
            </a:xfrm>
            <a:custGeom>
              <a:rect b="b" l="l" r="r" t="t"/>
              <a:pathLst>
                <a:path extrusionOk="0" h="723" w="805">
                  <a:moveTo>
                    <a:pt x="148" y="194"/>
                  </a:moveTo>
                  <a:lnTo>
                    <a:pt x="148" y="214"/>
                  </a:lnTo>
                  <a:lnTo>
                    <a:pt x="168" y="214"/>
                  </a:lnTo>
                  <a:lnTo>
                    <a:pt x="168" y="234"/>
                  </a:lnTo>
                  <a:cubicBezTo>
                    <a:pt x="189" y="255"/>
                    <a:pt x="189" y="255"/>
                    <a:pt x="189" y="275"/>
                  </a:cubicBezTo>
                  <a:lnTo>
                    <a:pt x="189" y="295"/>
                  </a:lnTo>
                  <a:lnTo>
                    <a:pt x="209" y="295"/>
                  </a:lnTo>
                  <a:lnTo>
                    <a:pt x="209" y="321"/>
                  </a:lnTo>
                  <a:lnTo>
                    <a:pt x="209" y="341"/>
                  </a:lnTo>
                  <a:lnTo>
                    <a:pt x="209" y="362"/>
                  </a:lnTo>
                  <a:lnTo>
                    <a:pt x="209" y="382"/>
                  </a:lnTo>
                  <a:lnTo>
                    <a:pt x="209" y="423"/>
                  </a:lnTo>
                  <a:lnTo>
                    <a:pt x="209" y="448"/>
                  </a:lnTo>
                  <a:lnTo>
                    <a:pt x="209" y="468"/>
                  </a:lnTo>
                  <a:lnTo>
                    <a:pt x="189" y="489"/>
                  </a:lnTo>
                  <a:lnTo>
                    <a:pt x="189" y="509"/>
                  </a:lnTo>
                  <a:lnTo>
                    <a:pt x="102" y="509"/>
                  </a:lnTo>
                  <a:lnTo>
                    <a:pt x="102" y="489"/>
                  </a:lnTo>
                  <a:lnTo>
                    <a:pt x="102" y="468"/>
                  </a:lnTo>
                  <a:lnTo>
                    <a:pt x="102" y="448"/>
                  </a:lnTo>
                  <a:lnTo>
                    <a:pt x="102" y="423"/>
                  </a:lnTo>
                  <a:lnTo>
                    <a:pt x="82" y="423"/>
                  </a:lnTo>
                  <a:lnTo>
                    <a:pt x="82" y="382"/>
                  </a:lnTo>
                  <a:lnTo>
                    <a:pt x="82" y="341"/>
                  </a:lnTo>
                  <a:lnTo>
                    <a:pt x="102" y="341"/>
                  </a:lnTo>
                  <a:lnTo>
                    <a:pt x="102" y="321"/>
                  </a:lnTo>
                  <a:lnTo>
                    <a:pt x="102" y="295"/>
                  </a:lnTo>
                  <a:lnTo>
                    <a:pt x="102" y="255"/>
                  </a:lnTo>
                  <a:lnTo>
                    <a:pt x="102" y="234"/>
                  </a:lnTo>
                  <a:lnTo>
                    <a:pt x="128" y="214"/>
                  </a:lnTo>
                  <a:lnTo>
                    <a:pt x="148" y="194"/>
                  </a:lnTo>
                  <a:close/>
                  <a:moveTo>
                    <a:pt x="357" y="148"/>
                  </a:moveTo>
                  <a:lnTo>
                    <a:pt x="382" y="168"/>
                  </a:lnTo>
                  <a:lnTo>
                    <a:pt x="382" y="194"/>
                  </a:lnTo>
                  <a:lnTo>
                    <a:pt x="402" y="194"/>
                  </a:lnTo>
                  <a:lnTo>
                    <a:pt x="402" y="255"/>
                  </a:lnTo>
                  <a:cubicBezTo>
                    <a:pt x="423" y="275"/>
                    <a:pt x="423" y="295"/>
                    <a:pt x="423" y="321"/>
                  </a:cubicBezTo>
                  <a:lnTo>
                    <a:pt x="423" y="362"/>
                  </a:lnTo>
                  <a:lnTo>
                    <a:pt x="423" y="382"/>
                  </a:lnTo>
                  <a:cubicBezTo>
                    <a:pt x="423" y="382"/>
                    <a:pt x="423" y="402"/>
                    <a:pt x="402" y="423"/>
                  </a:cubicBezTo>
                  <a:lnTo>
                    <a:pt x="402" y="448"/>
                  </a:lnTo>
                  <a:lnTo>
                    <a:pt x="402" y="468"/>
                  </a:lnTo>
                  <a:lnTo>
                    <a:pt x="382" y="489"/>
                  </a:lnTo>
                  <a:lnTo>
                    <a:pt x="382" y="509"/>
                  </a:lnTo>
                  <a:lnTo>
                    <a:pt x="357" y="509"/>
                  </a:lnTo>
                  <a:cubicBezTo>
                    <a:pt x="357" y="489"/>
                    <a:pt x="336" y="489"/>
                    <a:pt x="336" y="489"/>
                  </a:cubicBezTo>
                  <a:lnTo>
                    <a:pt x="295" y="489"/>
                  </a:lnTo>
                  <a:lnTo>
                    <a:pt x="295" y="468"/>
                  </a:lnTo>
                  <a:lnTo>
                    <a:pt x="295" y="448"/>
                  </a:lnTo>
                  <a:lnTo>
                    <a:pt x="295" y="423"/>
                  </a:lnTo>
                  <a:lnTo>
                    <a:pt x="295" y="382"/>
                  </a:lnTo>
                  <a:lnTo>
                    <a:pt x="295" y="341"/>
                  </a:lnTo>
                  <a:lnTo>
                    <a:pt x="295" y="321"/>
                  </a:lnTo>
                  <a:lnTo>
                    <a:pt x="295" y="275"/>
                  </a:lnTo>
                  <a:lnTo>
                    <a:pt x="295" y="255"/>
                  </a:lnTo>
                  <a:lnTo>
                    <a:pt x="295" y="234"/>
                  </a:lnTo>
                  <a:lnTo>
                    <a:pt x="295" y="214"/>
                  </a:lnTo>
                  <a:lnTo>
                    <a:pt x="316" y="194"/>
                  </a:lnTo>
                  <a:lnTo>
                    <a:pt x="316" y="168"/>
                  </a:lnTo>
                  <a:lnTo>
                    <a:pt x="336" y="168"/>
                  </a:lnTo>
                  <a:lnTo>
                    <a:pt x="336" y="148"/>
                  </a:lnTo>
                  <a:close/>
                  <a:moveTo>
                    <a:pt x="611" y="128"/>
                  </a:moveTo>
                  <a:lnTo>
                    <a:pt x="636" y="148"/>
                  </a:lnTo>
                  <a:lnTo>
                    <a:pt x="657" y="168"/>
                  </a:lnTo>
                  <a:lnTo>
                    <a:pt x="657" y="194"/>
                  </a:lnTo>
                  <a:lnTo>
                    <a:pt x="657" y="214"/>
                  </a:lnTo>
                  <a:lnTo>
                    <a:pt x="677" y="234"/>
                  </a:lnTo>
                  <a:lnTo>
                    <a:pt x="677" y="275"/>
                  </a:lnTo>
                  <a:lnTo>
                    <a:pt x="677" y="295"/>
                  </a:lnTo>
                  <a:lnTo>
                    <a:pt x="677" y="321"/>
                  </a:lnTo>
                  <a:lnTo>
                    <a:pt x="677" y="341"/>
                  </a:lnTo>
                  <a:lnTo>
                    <a:pt x="677" y="362"/>
                  </a:lnTo>
                  <a:lnTo>
                    <a:pt x="677" y="382"/>
                  </a:lnTo>
                  <a:lnTo>
                    <a:pt x="677" y="402"/>
                  </a:lnTo>
                  <a:lnTo>
                    <a:pt x="677" y="448"/>
                  </a:lnTo>
                  <a:lnTo>
                    <a:pt x="677" y="468"/>
                  </a:lnTo>
                  <a:cubicBezTo>
                    <a:pt x="657" y="468"/>
                    <a:pt x="657" y="489"/>
                    <a:pt x="657" y="489"/>
                  </a:cubicBezTo>
                  <a:lnTo>
                    <a:pt x="657" y="509"/>
                  </a:lnTo>
                  <a:lnTo>
                    <a:pt x="657" y="529"/>
                  </a:lnTo>
                  <a:lnTo>
                    <a:pt x="611" y="529"/>
                  </a:lnTo>
                  <a:lnTo>
                    <a:pt x="611" y="509"/>
                  </a:lnTo>
                  <a:lnTo>
                    <a:pt x="550" y="509"/>
                  </a:lnTo>
                  <a:lnTo>
                    <a:pt x="550" y="489"/>
                  </a:lnTo>
                  <a:lnTo>
                    <a:pt x="550" y="468"/>
                  </a:lnTo>
                  <a:lnTo>
                    <a:pt x="550" y="448"/>
                  </a:lnTo>
                  <a:lnTo>
                    <a:pt x="550" y="423"/>
                  </a:lnTo>
                  <a:lnTo>
                    <a:pt x="550" y="362"/>
                  </a:lnTo>
                  <a:lnTo>
                    <a:pt x="550" y="321"/>
                  </a:lnTo>
                  <a:lnTo>
                    <a:pt x="550" y="275"/>
                  </a:lnTo>
                  <a:cubicBezTo>
                    <a:pt x="550" y="255"/>
                    <a:pt x="550" y="255"/>
                    <a:pt x="570" y="234"/>
                  </a:cubicBezTo>
                  <a:lnTo>
                    <a:pt x="570" y="194"/>
                  </a:lnTo>
                  <a:cubicBezTo>
                    <a:pt x="590" y="194"/>
                    <a:pt x="590" y="168"/>
                    <a:pt x="611" y="148"/>
                  </a:cubicBezTo>
                  <a:lnTo>
                    <a:pt x="611" y="128"/>
                  </a:lnTo>
                  <a:close/>
                  <a:moveTo>
                    <a:pt x="570" y="0"/>
                  </a:moveTo>
                  <a:cubicBezTo>
                    <a:pt x="550" y="0"/>
                    <a:pt x="529" y="0"/>
                    <a:pt x="509" y="21"/>
                  </a:cubicBezTo>
                  <a:lnTo>
                    <a:pt x="0" y="21"/>
                  </a:lnTo>
                  <a:cubicBezTo>
                    <a:pt x="0" y="41"/>
                    <a:pt x="21" y="67"/>
                    <a:pt x="21" y="67"/>
                  </a:cubicBezTo>
                  <a:lnTo>
                    <a:pt x="21" y="87"/>
                  </a:lnTo>
                  <a:lnTo>
                    <a:pt x="21" y="107"/>
                  </a:lnTo>
                  <a:lnTo>
                    <a:pt x="21" y="128"/>
                  </a:lnTo>
                  <a:lnTo>
                    <a:pt x="21" y="194"/>
                  </a:lnTo>
                  <a:lnTo>
                    <a:pt x="21" y="234"/>
                  </a:lnTo>
                  <a:lnTo>
                    <a:pt x="21" y="255"/>
                  </a:lnTo>
                  <a:lnTo>
                    <a:pt x="21" y="295"/>
                  </a:lnTo>
                  <a:lnTo>
                    <a:pt x="21" y="341"/>
                  </a:lnTo>
                  <a:lnTo>
                    <a:pt x="21" y="382"/>
                  </a:lnTo>
                  <a:lnTo>
                    <a:pt x="21" y="402"/>
                  </a:lnTo>
                  <a:cubicBezTo>
                    <a:pt x="21" y="423"/>
                    <a:pt x="41" y="448"/>
                    <a:pt x="41" y="468"/>
                  </a:cubicBezTo>
                  <a:lnTo>
                    <a:pt x="41" y="529"/>
                  </a:lnTo>
                  <a:lnTo>
                    <a:pt x="41" y="575"/>
                  </a:lnTo>
                  <a:lnTo>
                    <a:pt x="41" y="596"/>
                  </a:lnTo>
                  <a:lnTo>
                    <a:pt x="41" y="616"/>
                  </a:lnTo>
                  <a:lnTo>
                    <a:pt x="41" y="636"/>
                  </a:lnTo>
                  <a:cubicBezTo>
                    <a:pt x="61" y="636"/>
                    <a:pt x="61" y="657"/>
                    <a:pt x="61" y="657"/>
                  </a:cubicBezTo>
                  <a:lnTo>
                    <a:pt x="443" y="657"/>
                  </a:lnTo>
                  <a:lnTo>
                    <a:pt x="463" y="636"/>
                  </a:lnTo>
                  <a:lnTo>
                    <a:pt x="738" y="636"/>
                  </a:lnTo>
                  <a:lnTo>
                    <a:pt x="738" y="657"/>
                  </a:lnTo>
                  <a:lnTo>
                    <a:pt x="738" y="677"/>
                  </a:lnTo>
                  <a:lnTo>
                    <a:pt x="738" y="702"/>
                  </a:lnTo>
                  <a:lnTo>
                    <a:pt x="763" y="723"/>
                  </a:lnTo>
                  <a:lnTo>
                    <a:pt x="763" y="702"/>
                  </a:lnTo>
                  <a:lnTo>
                    <a:pt x="763" y="677"/>
                  </a:lnTo>
                  <a:lnTo>
                    <a:pt x="763" y="657"/>
                  </a:lnTo>
                  <a:cubicBezTo>
                    <a:pt x="763" y="636"/>
                    <a:pt x="784" y="636"/>
                    <a:pt x="784" y="616"/>
                  </a:cubicBezTo>
                  <a:lnTo>
                    <a:pt x="784" y="596"/>
                  </a:lnTo>
                  <a:lnTo>
                    <a:pt x="784" y="575"/>
                  </a:lnTo>
                  <a:lnTo>
                    <a:pt x="784" y="509"/>
                  </a:lnTo>
                  <a:lnTo>
                    <a:pt x="784" y="489"/>
                  </a:lnTo>
                  <a:lnTo>
                    <a:pt x="784" y="448"/>
                  </a:lnTo>
                  <a:lnTo>
                    <a:pt x="784" y="402"/>
                  </a:lnTo>
                  <a:lnTo>
                    <a:pt x="784" y="382"/>
                  </a:lnTo>
                  <a:lnTo>
                    <a:pt x="784" y="341"/>
                  </a:lnTo>
                  <a:cubicBezTo>
                    <a:pt x="804" y="321"/>
                    <a:pt x="804" y="295"/>
                    <a:pt x="804" y="275"/>
                  </a:cubicBezTo>
                  <a:lnTo>
                    <a:pt x="804" y="255"/>
                  </a:lnTo>
                  <a:lnTo>
                    <a:pt x="804" y="234"/>
                  </a:lnTo>
                  <a:lnTo>
                    <a:pt x="804" y="214"/>
                  </a:lnTo>
                  <a:lnTo>
                    <a:pt x="804" y="194"/>
                  </a:lnTo>
                  <a:lnTo>
                    <a:pt x="804" y="107"/>
                  </a:lnTo>
                  <a:lnTo>
                    <a:pt x="804" y="67"/>
                  </a:lnTo>
                  <a:lnTo>
                    <a:pt x="804" y="41"/>
                  </a:lnTo>
                  <a:lnTo>
                    <a:pt x="804" y="21"/>
                  </a:lnTo>
                  <a:lnTo>
                    <a:pt x="590" y="21"/>
                  </a:lnTo>
                  <a:lnTo>
                    <a:pt x="57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0"/>
            <p:cNvSpPr/>
            <p:nvPr/>
          </p:nvSpPr>
          <p:spPr>
            <a:xfrm>
              <a:off x="2536614" y="2189297"/>
              <a:ext cx="6429" cy="103449"/>
            </a:xfrm>
            <a:custGeom>
              <a:rect b="b" l="l" r="r" t="t"/>
              <a:pathLst>
                <a:path extrusionOk="0" h="1400" w="87">
                  <a:moveTo>
                    <a:pt x="26" y="1"/>
                  </a:moveTo>
                  <a:lnTo>
                    <a:pt x="0" y="21"/>
                  </a:lnTo>
                  <a:lnTo>
                    <a:pt x="0" y="41"/>
                  </a:lnTo>
                  <a:lnTo>
                    <a:pt x="0" y="62"/>
                  </a:lnTo>
                  <a:cubicBezTo>
                    <a:pt x="0" y="87"/>
                    <a:pt x="0" y="107"/>
                    <a:pt x="26" y="107"/>
                  </a:cubicBezTo>
                  <a:lnTo>
                    <a:pt x="26" y="41"/>
                  </a:lnTo>
                  <a:lnTo>
                    <a:pt x="26" y="1"/>
                  </a:lnTo>
                  <a:close/>
                  <a:moveTo>
                    <a:pt x="26" y="107"/>
                  </a:moveTo>
                  <a:lnTo>
                    <a:pt x="26" y="128"/>
                  </a:lnTo>
                  <a:lnTo>
                    <a:pt x="26" y="148"/>
                  </a:lnTo>
                  <a:lnTo>
                    <a:pt x="26" y="168"/>
                  </a:lnTo>
                  <a:lnTo>
                    <a:pt x="26" y="189"/>
                  </a:lnTo>
                  <a:lnTo>
                    <a:pt x="26" y="214"/>
                  </a:lnTo>
                  <a:lnTo>
                    <a:pt x="26" y="235"/>
                  </a:lnTo>
                  <a:lnTo>
                    <a:pt x="26" y="255"/>
                  </a:lnTo>
                  <a:lnTo>
                    <a:pt x="26" y="275"/>
                  </a:lnTo>
                  <a:lnTo>
                    <a:pt x="26" y="296"/>
                  </a:lnTo>
                  <a:lnTo>
                    <a:pt x="26" y="362"/>
                  </a:lnTo>
                  <a:lnTo>
                    <a:pt x="26" y="402"/>
                  </a:lnTo>
                  <a:lnTo>
                    <a:pt x="26" y="423"/>
                  </a:lnTo>
                  <a:lnTo>
                    <a:pt x="26" y="509"/>
                  </a:lnTo>
                  <a:lnTo>
                    <a:pt x="46" y="509"/>
                  </a:lnTo>
                  <a:lnTo>
                    <a:pt x="46" y="530"/>
                  </a:lnTo>
                  <a:lnTo>
                    <a:pt x="46" y="550"/>
                  </a:lnTo>
                  <a:lnTo>
                    <a:pt x="46" y="570"/>
                  </a:lnTo>
                  <a:lnTo>
                    <a:pt x="46" y="596"/>
                  </a:lnTo>
                  <a:lnTo>
                    <a:pt x="46" y="636"/>
                  </a:lnTo>
                  <a:lnTo>
                    <a:pt x="46" y="657"/>
                  </a:lnTo>
                  <a:cubicBezTo>
                    <a:pt x="46" y="677"/>
                    <a:pt x="46" y="677"/>
                    <a:pt x="66" y="697"/>
                  </a:cubicBezTo>
                  <a:lnTo>
                    <a:pt x="66" y="677"/>
                  </a:lnTo>
                  <a:lnTo>
                    <a:pt x="66" y="657"/>
                  </a:lnTo>
                  <a:lnTo>
                    <a:pt x="66" y="636"/>
                  </a:lnTo>
                  <a:lnTo>
                    <a:pt x="66" y="616"/>
                  </a:lnTo>
                  <a:lnTo>
                    <a:pt x="66" y="550"/>
                  </a:lnTo>
                  <a:cubicBezTo>
                    <a:pt x="66" y="530"/>
                    <a:pt x="46" y="509"/>
                    <a:pt x="46" y="489"/>
                  </a:cubicBezTo>
                  <a:lnTo>
                    <a:pt x="46" y="423"/>
                  </a:lnTo>
                  <a:lnTo>
                    <a:pt x="46" y="362"/>
                  </a:lnTo>
                  <a:lnTo>
                    <a:pt x="46" y="341"/>
                  </a:lnTo>
                  <a:lnTo>
                    <a:pt x="46" y="316"/>
                  </a:lnTo>
                  <a:lnTo>
                    <a:pt x="46" y="296"/>
                  </a:lnTo>
                  <a:lnTo>
                    <a:pt x="46" y="275"/>
                  </a:lnTo>
                  <a:lnTo>
                    <a:pt x="46" y="255"/>
                  </a:lnTo>
                  <a:lnTo>
                    <a:pt x="46" y="235"/>
                  </a:lnTo>
                  <a:lnTo>
                    <a:pt x="46" y="214"/>
                  </a:lnTo>
                  <a:lnTo>
                    <a:pt x="46" y="189"/>
                  </a:lnTo>
                  <a:lnTo>
                    <a:pt x="46" y="168"/>
                  </a:lnTo>
                  <a:lnTo>
                    <a:pt x="46" y="148"/>
                  </a:lnTo>
                  <a:lnTo>
                    <a:pt x="46" y="128"/>
                  </a:lnTo>
                  <a:lnTo>
                    <a:pt x="26" y="107"/>
                  </a:lnTo>
                  <a:close/>
                  <a:moveTo>
                    <a:pt x="66" y="723"/>
                  </a:moveTo>
                  <a:lnTo>
                    <a:pt x="66" y="743"/>
                  </a:lnTo>
                  <a:lnTo>
                    <a:pt x="66" y="764"/>
                  </a:lnTo>
                  <a:lnTo>
                    <a:pt x="66" y="825"/>
                  </a:lnTo>
                  <a:lnTo>
                    <a:pt x="66" y="850"/>
                  </a:lnTo>
                  <a:lnTo>
                    <a:pt x="66" y="870"/>
                  </a:lnTo>
                  <a:lnTo>
                    <a:pt x="66" y="891"/>
                  </a:lnTo>
                  <a:lnTo>
                    <a:pt x="66" y="911"/>
                  </a:lnTo>
                  <a:lnTo>
                    <a:pt x="66" y="952"/>
                  </a:lnTo>
                  <a:lnTo>
                    <a:pt x="66" y="977"/>
                  </a:lnTo>
                  <a:lnTo>
                    <a:pt x="66" y="1018"/>
                  </a:lnTo>
                  <a:lnTo>
                    <a:pt x="66" y="1038"/>
                  </a:lnTo>
                  <a:lnTo>
                    <a:pt x="66" y="1059"/>
                  </a:lnTo>
                  <a:lnTo>
                    <a:pt x="66" y="1079"/>
                  </a:lnTo>
                  <a:lnTo>
                    <a:pt x="66" y="1104"/>
                  </a:lnTo>
                  <a:lnTo>
                    <a:pt x="66" y="1145"/>
                  </a:lnTo>
                  <a:lnTo>
                    <a:pt x="66" y="1186"/>
                  </a:lnTo>
                  <a:lnTo>
                    <a:pt x="66" y="1206"/>
                  </a:lnTo>
                  <a:lnTo>
                    <a:pt x="66" y="1232"/>
                  </a:lnTo>
                  <a:lnTo>
                    <a:pt x="66" y="1252"/>
                  </a:lnTo>
                  <a:lnTo>
                    <a:pt x="66" y="1272"/>
                  </a:lnTo>
                  <a:lnTo>
                    <a:pt x="66" y="1313"/>
                  </a:lnTo>
                  <a:lnTo>
                    <a:pt x="66" y="1333"/>
                  </a:lnTo>
                  <a:lnTo>
                    <a:pt x="66" y="1359"/>
                  </a:lnTo>
                  <a:cubicBezTo>
                    <a:pt x="87" y="1379"/>
                    <a:pt x="87" y="1379"/>
                    <a:pt x="87" y="1399"/>
                  </a:cubicBezTo>
                  <a:lnTo>
                    <a:pt x="87" y="1379"/>
                  </a:lnTo>
                  <a:lnTo>
                    <a:pt x="87" y="1313"/>
                  </a:lnTo>
                  <a:lnTo>
                    <a:pt x="87" y="1293"/>
                  </a:lnTo>
                  <a:lnTo>
                    <a:pt x="87" y="1252"/>
                  </a:lnTo>
                  <a:lnTo>
                    <a:pt x="87" y="1186"/>
                  </a:lnTo>
                  <a:lnTo>
                    <a:pt x="87" y="1165"/>
                  </a:lnTo>
                  <a:lnTo>
                    <a:pt x="87" y="1145"/>
                  </a:lnTo>
                  <a:lnTo>
                    <a:pt x="87" y="1125"/>
                  </a:lnTo>
                  <a:lnTo>
                    <a:pt x="87" y="1104"/>
                  </a:lnTo>
                  <a:lnTo>
                    <a:pt x="87" y="1079"/>
                  </a:lnTo>
                  <a:lnTo>
                    <a:pt x="87" y="1059"/>
                  </a:lnTo>
                  <a:lnTo>
                    <a:pt x="87" y="1018"/>
                  </a:lnTo>
                  <a:lnTo>
                    <a:pt x="87" y="998"/>
                  </a:lnTo>
                  <a:lnTo>
                    <a:pt x="87" y="952"/>
                  </a:lnTo>
                  <a:lnTo>
                    <a:pt x="87" y="931"/>
                  </a:lnTo>
                  <a:lnTo>
                    <a:pt x="87" y="891"/>
                  </a:lnTo>
                  <a:lnTo>
                    <a:pt x="87" y="870"/>
                  </a:lnTo>
                  <a:lnTo>
                    <a:pt x="87" y="850"/>
                  </a:lnTo>
                  <a:lnTo>
                    <a:pt x="87" y="825"/>
                  </a:lnTo>
                  <a:lnTo>
                    <a:pt x="87" y="804"/>
                  </a:lnTo>
                  <a:lnTo>
                    <a:pt x="87" y="764"/>
                  </a:lnTo>
                  <a:lnTo>
                    <a:pt x="87" y="743"/>
                  </a:lnTo>
                  <a:lnTo>
                    <a:pt x="66" y="72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0"/>
            <p:cNvSpPr/>
            <p:nvPr/>
          </p:nvSpPr>
          <p:spPr>
            <a:xfrm>
              <a:off x="2538461" y="2146809"/>
              <a:ext cx="101602" cy="17365"/>
            </a:xfrm>
            <a:custGeom>
              <a:rect b="b" l="l" r="r" t="t"/>
              <a:pathLst>
                <a:path extrusionOk="0" h="235" w="1375">
                  <a:moveTo>
                    <a:pt x="1333" y="1"/>
                  </a:moveTo>
                  <a:lnTo>
                    <a:pt x="1333" y="26"/>
                  </a:lnTo>
                  <a:lnTo>
                    <a:pt x="103" y="26"/>
                  </a:lnTo>
                  <a:lnTo>
                    <a:pt x="82" y="47"/>
                  </a:lnTo>
                  <a:lnTo>
                    <a:pt x="1" y="47"/>
                  </a:lnTo>
                  <a:lnTo>
                    <a:pt x="1" y="67"/>
                  </a:lnTo>
                  <a:lnTo>
                    <a:pt x="1" y="87"/>
                  </a:lnTo>
                  <a:lnTo>
                    <a:pt x="1" y="108"/>
                  </a:lnTo>
                  <a:lnTo>
                    <a:pt x="1" y="128"/>
                  </a:lnTo>
                  <a:lnTo>
                    <a:pt x="1" y="153"/>
                  </a:lnTo>
                  <a:lnTo>
                    <a:pt x="1" y="174"/>
                  </a:lnTo>
                  <a:lnTo>
                    <a:pt x="1" y="194"/>
                  </a:lnTo>
                  <a:lnTo>
                    <a:pt x="1" y="214"/>
                  </a:lnTo>
                  <a:lnTo>
                    <a:pt x="21" y="214"/>
                  </a:lnTo>
                  <a:lnTo>
                    <a:pt x="21" y="235"/>
                  </a:lnTo>
                  <a:lnTo>
                    <a:pt x="1354" y="235"/>
                  </a:lnTo>
                  <a:lnTo>
                    <a:pt x="1354" y="214"/>
                  </a:lnTo>
                  <a:lnTo>
                    <a:pt x="1374" y="214"/>
                  </a:lnTo>
                  <a:lnTo>
                    <a:pt x="1374" y="194"/>
                  </a:lnTo>
                  <a:lnTo>
                    <a:pt x="1374" y="174"/>
                  </a:lnTo>
                  <a:lnTo>
                    <a:pt x="1374" y="153"/>
                  </a:lnTo>
                  <a:lnTo>
                    <a:pt x="1374" y="128"/>
                  </a:lnTo>
                  <a:lnTo>
                    <a:pt x="1374" y="108"/>
                  </a:lnTo>
                  <a:lnTo>
                    <a:pt x="1374" y="87"/>
                  </a:lnTo>
                  <a:lnTo>
                    <a:pt x="1374" y="47"/>
                  </a:lnTo>
                  <a:lnTo>
                    <a:pt x="1374" y="26"/>
                  </a:lnTo>
                  <a:lnTo>
                    <a:pt x="1374"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0"/>
            <p:cNvSpPr/>
            <p:nvPr/>
          </p:nvSpPr>
          <p:spPr>
            <a:xfrm>
              <a:off x="2453928" y="2172006"/>
              <a:ext cx="86159" cy="20394"/>
            </a:xfrm>
            <a:custGeom>
              <a:rect b="b" l="l" r="r" t="t"/>
              <a:pathLst>
                <a:path extrusionOk="0" h="276" w="1166">
                  <a:moveTo>
                    <a:pt x="1145" y="1"/>
                  </a:moveTo>
                  <a:lnTo>
                    <a:pt x="1145" y="21"/>
                  </a:lnTo>
                  <a:lnTo>
                    <a:pt x="1099" y="21"/>
                  </a:lnTo>
                  <a:lnTo>
                    <a:pt x="1099" y="41"/>
                  </a:lnTo>
                  <a:lnTo>
                    <a:pt x="763" y="41"/>
                  </a:lnTo>
                  <a:cubicBezTo>
                    <a:pt x="717" y="67"/>
                    <a:pt x="697" y="67"/>
                    <a:pt x="656" y="67"/>
                  </a:cubicBezTo>
                  <a:lnTo>
                    <a:pt x="529" y="67"/>
                  </a:lnTo>
                  <a:lnTo>
                    <a:pt x="529" y="87"/>
                  </a:lnTo>
                  <a:lnTo>
                    <a:pt x="443" y="87"/>
                  </a:lnTo>
                  <a:cubicBezTo>
                    <a:pt x="422" y="87"/>
                    <a:pt x="422" y="67"/>
                    <a:pt x="402" y="67"/>
                  </a:cubicBezTo>
                  <a:lnTo>
                    <a:pt x="148" y="67"/>
                  </a:lnTo>
                  <a:lnTo>
                    <a:pt x="127" y="87"/>
                  </a:lnTo>
                  <a:lnTo>
                    <a:pt x="0" y="87"/>
                  </a:lnTo>
                  <a:lnTo>
                    <a:pt x="0" y="107"/>
                  </a:lnTo>
                  <a:lnTo>
                    <a:pt x="21" y="128"/>
                  </a:lnTo>
                  <a:lnTo>
                    <a:pt x="21" y="168"/>
                  </a:lnTo>
                  <a:lnTo>
                    <a:pt x="21" y="194"/>
                  </a:lnTo>
                  <a:lnTo>
                    <a:pt x="21" y="214"/>
                  </a:lnTo>
                  <a:lnTo>
                    <a:pt x="21" y="255"/>
                  </a:lnTo>
                  <a:lnTo>
                    <a:pt x="21" y="275"/>
                  </a:lnTo>
                  <a:lnTo>
                    <a:pt x="590" y="275"/>
                  </a:lnTo>
                  <a:lnTo>
                    <a:pt x="611" y="255"/>
                  </a:lnTo>
                  <a:lnTo>
                    <a:pt x="890" y="255"/>
                  </a:lnTo>
                  <a:cubicBezTo>
                    <a:pt x="911" y="235"/>
                    <a:pt x="931" y="235"/>
                    <a:pt x="951" y="235"/>
                  </a:cubicBezTo>
                  <a:lnTo>
                    <a:pt x="1018" y="235"/>
                  </a:lnTo>
                  <a:cubicBezTo>
                    <a:pt x="1018" y="235"/>
                    <a:pt x="1038" y="235"/>
                    <a:pt x="1038" y="255"/>
                  </a:cubicBezTo>
                  <a:lnTo>
                    <a:pt x="1119" y="255"/>
                  </a:lnTo>
                  <a:lnTo>
                    <a:pt x="1145" y="235"/>
                  </a:lnTo>
                  <a:lnTo>
                    <a:pt x="1145" y="214"/>
                  </a:lnTo>
                  <a:lnTo>
                    <a:pt x="1145" y="194"/>
                  </a:lnTo>
                  <a:lnTo>
                    <a:pt x="1145" y="168"/>
                  </a:lnTo>
                  <a:lnTo>
                    <a:pt x="1145" y="148"/>
                  </a:lnTo>
                  <a:cubicBezTo>
                    <a:pt x="1145" y="128"/>
                    <a:pt x="1145" y="128"/>
                    <a:pt x="1165" y="107"/>
                  </a:cubicBezTo>
                  <a:lnTo>
                    <a:pt x="1165" y="87"/>
                  </a:lnTo>
                  <a:lnTo>
                    <a:pt x="1165" y="67"/>
                  </a:lnTo>
                  <a:lnTo>
                    <a:pt x="1165" y="21"/>
                  </a:lnTo>
                  <a:lnTo>
                    <a:pt x="1145"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0"/>
            <p:cNvSpPr/>
            <p:nvPr/>
          </p:nvSpPr>
          <p:spPr>
            <a:xfrm>
              <a:off x="2538461" y="2172006"/>
              <a:ext cx="74" cy="74"/>
            </a:xfrm>
            <a:custGeom>
              <a:rect b="b" l="l" r="r" t="t"/>
              <a:pathLst>
                <a:path extrusionOk="0" h="1" w="1">
                  <a:moveTo>
                    <a:pt x="1" y="1"/>
                  </a:moveTo>
                  <a:lnTo>
                    <a:pt x="1"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0"/>
            <p:cNvSpPr/>
            <p:nvPr/>
          </p:nvSpPr>
          <p:spPr>
            <a:xfrm>
              <a:off x="2538461" y="2173484"/>
              <a:ext cx="74" cy="74"/>
            </a:xfrm>
            <a:custGeom>
              <a:rect b="b" l="l" r="r" t="t"/>
              <a:pathLst>
                <a:path extrusionOk="0" h="1" w="1">
                  <a:moveTo>
                    <a:pt x="1" y="1"/>
                  </a:move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0"/>
            <p:cNvSpPr/>
            <p:nvPr/>
          </p:nvSpPr>
          <p:spPr>
            <a:xfrm>
              <a:off x="2536614" y="2173484"/>
              <a:ext cx="6429" cy="119262"/>
            </a:xfrm>
            <a:custGeom>
              <a:rect b="b" l="l" r="r" t="t"/>
              <a:pathLst>
                <a:path extrusionOk="0" h="1614" w="87">
                  <a:moveTo>
                    <a:pt x="0" y="1"/>
                  </a:moveTo>
                  <a:lnTo>
                    <a:pt x="0" y="47"/>
                  </a:lnTo>
                  <a:lnTo>
                    <a:pt x="0" y="87"/>
                  </a:lnTo>
                  <a:lnTo>
                    <a:pt x="0" y="128"/>
                  </a:lnTo>
                  <a:lnTo>
                    <a:pt x="0" y="194"/>
                  </a:lnTo>
                  <a:lnTo>
                    <a:pt x="0" y="235"/>
                  </a:lnTo>
                  <a:lnTo>
                    <a:pt x="0" y="255"/>
                  </a:lnTo>
                  <a:lnTo>
                    <a:pt x="0" y="276"/>
                  </a:lnTo>
                  <a:cubicBezTo>
                    <a:pt x="0" y="301"/>
                    <a:pt x="0" y="321"/>
                    <a:pt x="26" y="321"/>
                  </a:cubicBezTo>
                  <a:lnTo>
                    <a:pt x="26" y="255"/>
                  </a:lnTo>
                  <a:lnTo>
                    <a:pt x="26" y="215"/>
                  </a:lnTo>
                  <a:lnTo>
                    <a:pt x="26" y="194"/>
                  </a:lnTo>
                  <a:lnTo>
                    <a:pt x="26" y="128"/>
                  </a:lnTo>
                  <a:lnTo>
                    <a:pt x="26" y="87"/>
                  </a:lnTo>
                  <a:lnTo>
                    <a:pt x="26" y="67"/>
                  </a:lnTo>
                  <a:lnTo>
                    <a:pt x="26" y="1"/>
                  </a:lnTo>
                  <a:close/>
                  <a:moveTo>
                    <a:pt x="26" y="321"/>
                  </a:moveTo>
                  <a:lnTo>
                    <a:pt x="26" y="342"/>
                  </a:lnTo>
                  <a:lnTo>
                    <a:pt x="26" y="362"/>
                  </a:lnTo>
                  <a:lnTo>
                    <a:pt x="26" y="382"/>
                  </a:lnTo>
                  <a:lnTo>
                    <a:pt x="26" y="403"/>
                  </a:lnTo>
                  <a:lnTo>
                    <a:pt x="26" y="428"/>
                  </a:lnTo>
                  <a:lnTo>
                    <a:pt x="26" y="449"/>
                  </a:lnTo>
                  <a:lnTo>
                    <a:pt x="26" y="469"/>
                  </a:lnTo>
                  <a:lnTo>
                    <a:pt x="26" y="489"/>
                  </a:lnTo>
                  <a:lnTo>
                    <a:pt x="26" y="510"/>
                  </a:lnTo>
                  <a:lnTo>
                    <a:pt x="26" y="576"/>
                  </a:lnTo>
                  <a:lnTo>
                    <a:pt x="26" y="616"/>
                  </a:lnTo>
                  <a:lnTo>
                    <a:pt x="26" y="637"/>
                  </a:lnTo>
                  <a:lnTo>
                    <a:pt x="26" y="723"/>
                  </a:lnTo>
                  <a:lnTo>
                    <a:pt x="46" y="723"/>
                  </a:lnTo>
                  <a:lnTo>
                    <a:pt x="46" y="744"/>
                  </a:lnTo>
                  <a:lnTo>
                    <a:pt x="46" y="764"/>
                  </a:lnTo>
                  <a:lnTo>
                    <a:pt x="46" y="784"/>
                  </a:lnTo>
                  <a:lnTo>
                    <a:pt x="46" y="810"/>
                  </a:lnTo>
                  <a:lnTo>
                    <a:pt x="46" y="850"/>
                  </a:lnTo>
                  <a:lnTo>
                    <a:pt x="46" y="871"/>
                  </a:lnTo>
                  <a:cubicBezTo>
                    <a:pt x="46" y="891"/>
                    <a:pt x="46" y="891"/>
                    <a:pt x="66" y="911"/>
                  </a:cubicBezTo>
                  <a:lnTo>
                    <a:pt x="66" y="891"/>
                  </a:lnTo>
                  <a:lnTo>
                    <a:pt x="66" y="871"/>
                  </a:lnTo>
                  <a:lnTo>
                    <a:pt x="66" y="850"/>
                  </a:lnTo>
                  <a:lnTo>
                    <a:pt x="66" y="830"/>
                  </a:lnTo>
                  <a:lnTo>
                    <a:pt x="66" y="764"/>
                  </a:lnTo>
                  <a:cubicBezTo>
                    <a:pt x="66" y="744"/>
                    <a:pt x="46" y="723"/>
                    <a:pt x="46" y="703"/>
                  </a:cubicBezTo>
                  <a:lnTo>
                    <a:pt x="46" y="637"/>
                  </a:lnTo>
                  <a:lnTo>
                    <a:pt x="46" y="576"/>
                  </a:lnTo>
                  <a:lnTo>
                    <a:pt x="46" y="555"/>
                  </a:lnTo>
                  <a:lnTo>
                    <a:pt x="46" y="530"/>
                  </a:lnTo>
                  <a:lnTo>
                    <a:pt x="46" y="510"/>
                  </a:lnTo>
                  <a:lnTo>
                    <a:pt x="46" y="489"/>
                  </a:lnTo>
                  <a:lnTo>
                    <a:pt x="46" y="469"/>
                  </a:lnTo>
                  <a:lnTo>
                    <a:pt x="46" y="449"/>
                  </a:lnTo>
                  <a:lnTo>
                    <a:pt x="46" y="428"/>
                  </a:lnTo>
                  <a:lnTo>
                    <a:pt x="46" y="403"/>
                  </a:lnTo>
                  <a:lnTo>
                    <a:pt x="46" y="382"/>
                  </a:lnTo>
                  <a:lnTo>
                    <a:pt x="46" y="362"/>
                  </a:lnTo>
                  <a:lnTo>
                    <a:pt x="46" y="342"/>
                  </a:lnTo>
                  <a:lnTo>
                    <a:pt x="26" y="321"/>
                  </a:lnTo>
                  <a:close/>
                  <a:moveTo>
                    <a:pt x="66" y="937"/>
                  </a:moveTo>
                  <a:lnTo>
                    <a:pt x="66" y="957"/>
                  </a:lnTo>
                  <a:lnTo>
                    <a:pt x="66" y="978"/>
                  </a:lnTo>
                  <a:lnTo>
                    <a:pt x="66" y="1039"/>
                  </a:lnTo>
                  <a:lnTo>
                    <a:pt x="66" y="1064"/>
                  </a:lnTo>
                  <a:lnTo>
                    <a:pt x="66" y="1084"/>
                  </a:lnTo>
                  <a:lnTo>
                    <a:pt x="66" y="1105"/>
                  </a:lnTo>
                  <a:lnTo>
                    <a:pt x="66" y="1125"/>
                  </a:lnTo>
                  <a:lnTo>
                    <a:pt x="66" y="1166"/>
                  </a:lnTo>
                  <a:lnTo>
                    <a:pt x="66" y="1191"/>
                  </a:lnTo>
                  <a:lnTo>
                    <a:pt x="66" y="1232"/>
                  </a:lnTo>
                  <a:lnTo>
                    <a:pt x="66" y="1252"/>
                  </a:lnTo>
                  <a:lnTo>
                    <a:pt x="66" y="1273"/>
                  </a:lnTo>
                  <a:lnTo>
                    <a:pt x="66" y="1293"/>
                  </a:lnTo>
                  <a:lnTo>
                    <a:pt x="66" y="1318"/>
                  </a:lnTo>
                  <a:lnTo>
                    <a:pt x="66" y="1359"/>
                  </a:lnTo>
                  <a:lnTo>
                    <a:pt x="66" y="1400"/>
                  </a:lnTo>
                  <a:lnTo>
                    <a:pt x="66" y="1420"/>
                  </a:lnTo>
                  <a:lnTo>
                    <a:pt x="66" y="1446"/>
                  </a:lnTo>
                  <a:lnTo>
                    <a:pt x="66" y="1466"/>
                  </a:lnTo>
                  <a:lnTo>
                    <a:pt x="66" y="1486"/>
                  </a:lnTo>
                  <a:lnTo>
                    <a:pt x="66" y="1527"/>
                  </a:lnTo>
                  <a:lnTo>
                    <a:pt x="66" y="1547"/>
                  </a:lnTo>
                  <a:lnTo>
                    <a:pt x="66" y="1573"/>
                  </a:lnTo>
                  <a:cubicBezTo>
                    <a:pt x="87" y="1593"/>
                    <a:pt x="87" y="1593"/>
                    <a:pt x="87" y="1613"/>
                  </a:cubicBezTo>
                  <a:lnTo>
                    <a:pt x="87" y="1593"/>
                  </a:lnTo>
                  <a:lnTo>
                    <a:pt x="87" y="1527"/>
                  </a:lnTo>
                  <a:lnTo>
                    <a:pt x="87" y="1507"/>
                  </a:lnTo>
                  <a:lnTo>
                    <a:pt x="87" y="1466"/>
                  </a:lnTo>
                  <a:lnTo>
                    <a:pt x="87" y="1400"/>
                  </a:lnTo>
                  <a:lnTo>
                    <a:pt x="87" y="1379"/>
                  </a:lnTo>
                  <a:lnTo>
                    <a:pt x="87" y="1359"/>
                  </a:lnTo>
                  <a:lnTo>
                    <a:pt x="87" y="1339"/>
                  </a:lnTo>
                  <a:lnTo>
                    <a:pt x="87" y="1318"/>
                  </a:lnTo>
                  <a:lnTo>
                    <a:pt x="87" y="1293"/>
                  </a:lnTo>
                  <a:lnTo>
                    <a:pt x="87" y="1273"/>
                  </a:lnTo>
                  <a:lnTo>
                    <a:pt x="87" y="1232"/>
                  </a:lnTo>
                  <a:lnTo>
                    <a:pt x="87" y="1212"/>
                  </a:lnTo>
                  <a:lnTo>
                    <a:pt x="87" y="1166"/>
                  </a:lnTo>
                  <a:lnTo>
                    <a:pt x="87" y="1145"/>
                  </a:lnTo>
                  <a:lnTo>
                    <a:pt x="87" y="1105"/>
                  </a:lnTo>
                  <a:lnTo>
                    <a:pt x="87" y="1084"/>
                  </a:lnTo>
                  <a:lnTo>
                    <a:pt x="87" y="1064"/>
                  </a:lnTo>
                  <a:lnTo>
                    <a:pt x="87" y="1039"/>
                  </a:lnTo>
                  <a:lnTo>
                    <a:pt x="87" y="1018"/>
                  </a:lnTo>
                  <a:lnTo>
                    <a:pt x="87" y="978"/>
                  </a:lnTo>
                  <a:lnTo>
                    <a:pt x="87" y="957"/>
                  </a:lnTo>
                  <a:lnTo>
                    <a:pt x="66" y="937"/>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0"/>
            <p:cNvSpPr/>
            <p:nvPr/>
          </p:nvSpPr>
          <p:spPr>
            <a:xfrm>
              <a:off x="2580580" y="2173484"/>
              <a:ext cx="26749" cy="72267"/>
            </a:xfrm>
            <a:custGeom>
              <a:rect b="b" l="l" r="r" t="t"/>
              <a:pathLst>
                <a:path extrusionOk="0" h="978" w="362">
                  <a:moveTo>
                    <a:pt x="194" y="1"/>
                  </a:moveTo>
                  <a:lnTo>
                    <a:pt x="168" y="21"/>
                  </a:lnTo>
                  <a:lnTo>
                    <a:pt x="148" y="47"/>
                  </a:lnTo>
                  <a:lnTo>
                    <a:pt x="128" y="67"/>
                  </a:lnTo>
                  <a:cubicBezTo>
                    <a:pt x="128" y="67"/>
                    <a:pt x="128" y="87"/>
                    <a:pt x="107" y="87"/>
                  </a:cubicBezTo>
                  <a:lnTo>
                    <a:pt x="107" y="108"/>
                  </a:lnTo>
                  <a:lnTo>
                    <a:pt x="87" y="128"/>
                  </a:lnTo>
                  <a:lnTo>
                    <a:pt x="87" y="148"/>
                  </a:lnTo>
                  <a:cubicBezTo>
                    <a:pt x="67" y="148"/>
                    <a:pt x="67" y="174"/>
                    <a:pt x="67" y="174"/>
                  </a:cubicBezTo>
                  <a:lnTo>
                    <a:pt x="41" y="194"/>
                  </a:lnTo>
                  <a:lnTo>
                    <a:pt x="41" y="215"/>
                  </a:lnTo>
                  <a:cubicBezTo>
                    <a:pt x="21" y="215"/>
                    <a:pt x="21" y="235"/>
                    <a:pt x="21" y="235"/>
                  </a:cubicBezTo>
                  <a:cubicBezTo>
                    <a:pt x="21" y="255"/>
                    <a:pt x="0" y="276"/>
                    <a:pt x="0" y="276"/>
                  </a:cubicBezTo>
                  <a:lnTo>
                    <a:pt x="0" y="321"/>
                  </a:lnTo>
                  <a:lnTo>
                    <a:pt x="0" y="342"/>
                  </a:lnTo>
                  <a:lnTo>
                    <a:pt x="0" y="382"/>
                  </a:lnTo>
                  <a:lnTo>
                    <a:pt x="0" y="449"/>
                  </a:lnTo>
                  <a:lnTo>
                    <a:pt x="0" y="489"/>
                  </a:lnTo>
                  <a:lnTo>
                    <a:pt x="0" y="510"/>
                  </a:lnTo>
                  <a:lnTo>
                    <a:pt x="0" y="555"/>
                  </a:lnTo>
                  <a:lnTo>
                    <a:pt x="0" y="576"/>
                  </a:lnTo>
                  <a:lnTo>
                    <a:pt x="0" y="616"/>
                  </a:lnTo>
                  <a:cubicBezTo>
                    <a:pt x="0" y="637"/>
                    <a:pt x="21" y="657"/>
                    <a:pt x="21" y="703"/>
                  </a:cubicBezTo>
                  <a:lnTo>
                    <a:pt x="21" y="723"/>
                  </a:lnTo>
                  <a:lnTo>
                    <a:pt x="21" y="744"/>
                  </a:lnTo>
                  <a:lnTo>
                    <a:pt x="21" y="784"/>
                  </a:lnTo>
                  <a:lnTo>
                    <a:pt x="21" y="830"/>
                  </a:lnTo>
                  <a:lnTo>
                    <a:pt x="41" y="850"/>
                  </a:lnTo>
                  <a:lnTo>
                    <a:pt x="41" y="891"/>
                  </a:lnTo>
                  <a:lnTo>
                    <a:pt x="41" y="957"/>
                  </a:lnTo>
                  <a:lnTo>
                    <a:pt x="67" y="957"/>
                  </a:lnTo>
                  <a:lnTo>
                    <a:pt x="67" y="978"/>
                  </a:lnTo>
                  <a:lnTo>
                    <a:pt x="296" y="978"/>
                  </a:lnTo>
                  <a:lnTo>
                    <a:pt x="296" y="957"/>
                  </a:lnTo>
                  <a:lnTo>
                    <a:pt x="296" y="937"/>
                  </a:lnTo>
                  <a:lnTo>
                    <a:pt x="296" y="911"/>
                  </a:lnTo>
                  <a:lnTo>
                    <a:pt x="321" y="911"/>
                  </a:lnTo>
                  <a:lnTo>
                    <a:pt x="321" y="850"/>
                  </a:lnTo>
                  <a:lnTo>
                    <a:pt x="321" y="810"/>
                  </a:lnTo>
                  <a:lnTo>
                    <a:pt x="321" y="784"/>
                  </a:lnTo>
                  <a:lnTo>
                    <a:pt x="321" y="764"/>
                  </a:lnTo>
                  <a:lnTo>
                    <a:pt x="341" y="744"/>
                  </a:lnTo>
                  <a:lnTo>
                    <a:pt x="341" y="703"/>
                  </a:lnTo>
                  <a:lnTo>
                    <a:pt x="341" y="657"/>
                  </a:lnTo>
                  <a:lnTo>
                    <a:pt x="341" y="637"/>
                  </a:lnTo>
                  <a:lnTo>
                    <a:pt x="341" y="596"/>
                  </a:lnTo>
                  <a:lnTo>
                    <a:pt x="341" y="576"/>
                  </a:lnTo>
                  <a:cubicBezTo>
                    <a:pt x="362" y="555"/>
                    <a:pt x="362" y="510"/>
                    <a:pt x="362" y="469"/>
                  </a:cubicBezTo>
                  <a:lnTo>
                    <a:pt x="362" y="403"/>
                  </a:lnTo>
                  <a:lnTo>
                    <a:pt x="362" y="362"/>
                  </a:lnTo>
                  <a:lnTo>
                    <a:pt x="362" y="301"/>
                  </a:lnTo>
                  <a:cubicBezTo>
                    <a:pt x="362" y="276"/>
                    <a:pt x="341" y="255"/>
                    <a:pt x="341" y="235"/>
                  </a:cubicBezTo>
                  <a:cubicBezTo>
                    <a:pt x="321" y="215"/>
                    <a:pt x="321" y="215"/>
                    <a:pt x="321" y="194"/>
                  </a:cubicBezTo>
                  <a:cubicBezTo>
                    <a:pt x="296" y="174"/>
                    <a:pt x="296" y="148"/>
                    <a:pt x="296" y="148"/>
                  </a:cubicBezTo>
                  <a:lnTo>
                    <a:pt x="275" y="128"/>
                  </a:lnTo>
                  <a:cubicBezTo>
                    <a:pt x="275" y="108"/>
                    <a:pt x="255" y="108"/>
                    <a:pt x="255" y="87"/>
                  </a:cubicBezTo>
                  <a:lnTo>
                    <a:pt x="234" y="67"/>
                  </a:lnTo>
                  <a:lnTo>
                    <a:pt x="214" y="21"/>
                  </a:lnTo>
                  <a:lnTo>
                    <a:pt x="194"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0"/>
            <p:cNvSpPr/>
            <p:nvPr/>
          </p:nvSpPr>
          <p:spPr>
            <a:xfrm>
              <a:off x="2574225" y="2256612"/>
              <a:ext cx="28227" cy="68794"/>
            </a:xfrm>
            <a:custGeom>
              <a:rect b="b" l="l" r="r" t="t"/>
              <a:pathLst>
                <a:path extrusionOk="0" h="931" w="382">
                  <a:moveTo>
                    <a:pt x="193" y="0"/>
                  </a:moveTo>
                  <a:lnTo>
                    <a:pt x="173" y="20"/>
                  </a:lnTo>
                  <a:lnTo>
                    <a:pt x="153" y="41"/>
                  </a:lnTo>
                  <a:cubicBezTo>
                    <a:pt x="127" y="66"/>
                    <a:pt x="127" y="87"/>
                    <a:pt x="107" y="87"/>
                  </a:cubicBezTo>
                  <a:lnTo>
                    <a:pt x="107" y="107"/>
                  </a:lnTo>
                  <a:lnTo>
                    <a:pt x="107" y="127"/>
                  </a:lnTo>
                  <a:lnTo>
                    <a:pt x="86" y="127"/>
                  </a:lnTo>
                  <a:lnTo>
                    <a:pt x="86" y="148"/>
                  </a:lnTo>
                  <a:lnTo>
                    <a:pt x="66" y="168"/>
                  </a:lnTo>
                  <a:lnTo>
                    <a:pt x="66" y="193"/>
                  </a:lnTo>
                  <a:cubicBezTo>
                    <a:pt x="46" y="193"/>
                    <a:pt x="46" y="214"/>
                    <a:pt x="46" y="214"/>
                  </a:cubicBezTo>
                  <a:lnTo>
                    <a:pt x="46" y="234"/>
                  </a:lnTo>
                  <a:lnTo>
                    <a:pt x="0" y="275"/>
                  </a:lnTo>
                  <a:lnTo>
                    <a:pt x="0" y="295"/>
                  </a:lnTo>
                  <a:lnTo>
                    <a:pt x="0" y="321"/>
                  </a:lnTo>
                  <a:lnTo>
                    <a:pt x="0" y="341"/>
                  </a:lnTo>
                  <a:lnTo>
                    <a:pt x="0" y="382"/>
                  </a:lnTo>
                  <a:lnTo>
                    <a:pt x="0" y="402"/>
                  </a:lnTo>
                  <a:lnTo>
                    <a:pt x="0" y="422"/>
                  </a:lnTo>
                  <a:lnTo>
                    <a:pt x="0" y="468"/>
                  </a:lnTo>
                  <a:lnTo>
                    <a:pt x="0" y="509"/>
                  </a:lnTo>
                  <a:cubicBezTo>
                    <a:pt x="0" y="529"/>
                    <a:pt x="0" y="529"/>
                    <a:pt x="25" y="529"/>
                  </a:cubicBezTo>
                  <a:lnTo>
                    <a:pt x="25" y="549"/>
                  </a:lnTo>
                  <a:lnTo>
                    <a:pt x="25" y="595"/>
                  </a:lnTo>
                  <a:lnTo>
                    <a:pt x="25" y="636"/>
                  </a:lnTo>
                  <a:cubicBezTo>
                    <a:pt x="25" y="656"/>
                    <a:pt x="46" y="677"/>
                    <a:pt x="46" y="702"/>
                  </a:cubicBezTo>
                  <a:lnTo>
                    <a:pt x="46" y="722"/>
                  </a:lnTo>
                  <a:lnTo>
                    <a:pt x="46" y="743"/>
                  </a:lnTo>
                  <a:lnTo>
                    <a:pt x="46" y="763"/>
                  </a:lnTo>
                  <a:lnTo>
                    <a:pt x="46" y="783"/>
                  </a:lnTo>
                  <a:cubicBezTo>
                    <a:pt x="66" y="804"/>
                    <a:pt x="66" y="829"/>
                    <a:pt x="66" y="850"/>
                  </a:cubicBezTo>
                  <a:lnTo>
                    <a:pt x="66" y="870"/>
                  </a:lnTo>
                  <a:lnTo>
                    <a:pt x="66" y="890"/>
                  </a:lnTo>
                  <a:lnTo>
                    <a:pt x="66" y="911"/>
                  </a:lnTo>
                  <a:lnTo>
                    <a:pt x="66" y="931"/>
                  </a:lnTo>
                  <a:lnTo>
                    <a:pt x="341" y="931"/>
                  </a:lnTo>
                  <a:lnTo>
                    <a:pt x="341" y="890"/>
                  </a:lnTo>
                  <a:lnTo>
                    <a:pt x="341" y="850"/>
                  </a:lnTo>
                  <a:lnTo>
                    <a:pt x="341" y="829"/>
                  </a:lnTo>
                  <a:lnTo>
                    <a:pt x="341" y="804"/>
                  </a:lnTo>
                  <a:lnTo>
                    <a:pt x="341" y="783"/>
                  </a:lnTo>
                  <a:lnTo>
                    <a:pt x="341" y="763"/>
                  </a:lnTo>
                  <a:cubicBezTo>
                    <a:pt x="341" y="743"/>
                    <a:pt x="341" y="722"/>
                    <a:pt x="361" y="702"/>
                  </a:cubicBezTo>
                  <a:lnTo>
                    <a:pt x="361" y="656"/>
                  </a:lnTo>
                  <a:lnTo>
                    <a:pt x="361" y="636"/>
                  </a:lnTo>
                  <a:cubicBezTo>
                    <a:pt x="361" y="616"/>
                    <a:pt x="361" y="616"/>
                    <a:pt x="382" y="616"/>
                  </a:cubicBezTo>
                  <a:lnTo>
                    <a:pt x="382" y="575"/>
                  </a:lnTo>
                  <a:lnTo>
                    <a:pt x="382" y="529"/>
                  </a:lnTo>
                  <a:lnTo>
                    <a:pt x="382" y="468"/>
                  </a:lnTo>
                  <a:lnTo>
                    <a:pt x="382" y="422"/>
                  </a:lnTo>
                  <a:lnTo>
                    <a:pt x="382" y="402"/>
                  </a:lnTo>
                  <a:lnTo>
                    <a:pt x="382" y="382"/>
                  </a:lnTo>
                  <a:lnTo>
                    <a:pt x="382" y="361"/>
                  </a:lnTo>
                  <a:lnTo>
                    <a:pt x="361" y="361"/>
                  </a:lnTo>
                  <a:lnTo>
                    <a:pt x="361" y="295"/>
                  </a:lnTo>
                  <a:lnTo>
                    <a:pt x="341" y="275"/>
                  </a:lnTo>
                  <a:lnTo>
                    <a:pt x="341" y="254"/>
                  </a:lnTo>
                  <a:lnTo>
                    <a:pt x="320" y="234"/>
                  </a:lnTo>
                  <a:lnTo>
                    <a:pt x="320" y="193"/>
                  </a:lnTo>
                  <a:lnTo>
                    <a:pt x="300" y="168"/>
                  </a:lnTo>
                  <a:lnTo>
                    <a:pt x="280" y="148"/>
                  </a:lnTo>
                  <a:lnTo>
                    <a:pt x="280" y="127"/>
                  </a:lnTo>
                  <a:lnTo>
                    <a:pt x="254" y="107"/>
                  </a:lnTo>
                  <a:lnTo>
                    <a:pt x="234" y="66"/>
                  </a:lnTo>
                  <a:lnTo>
                    <a:pt x="234" y="41"/>
                  </a:lnTo>
                  <a:lnTo>
                    <a:pt x="214" y="20"/>
                  </a:lnTo>
                  <a:lnTo>
                    <a:pt x="193"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0"/>
            <p:cNvSpPr/>
            <p:nvPr/>
          </p:nvSpPr>
          <p:spPr>
            <a:xfrm>
              <a:off x="2493017" y="2205110"/>
              <a:ext cx="20320" cy="40641"/>
            </a:xfrm>
            <a:custGeom>
              <a:rect b="b" l="l" r="r" t="t"/>
              <a:pathLst>
                <a:path extrusionOk="0" h="550" w="275">
                  <a:moveTo>
                    <a:pt x="148" y="0"/>
                  </a:moveTo>
                  <a:lnTo>
                    <a:pt x="127" y="21"/>
                  </a:lnTo>
                  <a:cubicBezTo>
                    <a:pt x="127" y="21"/>
                    <a:pt x="107" y="41"/>
                    <a:pt x="107" y="61"/>
                  </a:cubicBezTo>
                  <a:lnTo>
                    <a:pt x="82" y="82"/>
                  </a:lnTo>
                  <a:lnTo>
                    <a:pt x="82" y="102"/>
                  </a:lnTo>
                  <a:lnTo>
                    <a:pt x="82" y="127"/>
                  </a:lnTo>
                  <a:lnTo>
                    <a:pt x="61" y="127"/>
                  </a:lnTo>
                  <a:cubicBezTo>
                    <a:pt x="61" y="148"/>
                    <a:pt x="61" y="148"/>
                    <a:pt x="41" y="168"/>
                  </a:cubicBezTo>
                  <a:lnTo>
                    <a:pt x="41" y="188"/>
                  </a:lnTo>
                  <a:lnTo>
                    <a:pt x="41" y="229"/>
                  </a:lnTo>
                  <a:cubicBezTo>
                    <a:pt x="21" y="229"/>
                    <a:pt x="21" y="255"/>
                    <a:pt x="21" y="255"/>
                  </a:cubicBezTo>
                  <a:lnTo>
                    <a:pt x="21" y="275"/>
                  </a:lnTo>
                  <a:lnTo>
                    <a:pt x="21" y="316"/>
                  </a:lnTo>
                  <a:lnTo>
                    <a:pt x="21" y="336"/>
                  </a:lnTo>
                  <a:lnTo>
                    <a:pt x="21" y="356"/>
                  </a:lnTo>
                  <a:lnTo>
                    <a:pt x="21" y="382"/>
                  </a:lnTo>
                  <a:lnTo>
                    <a:pt x="21" y="402"/>
                  </a:lnTo>
                  <a:lnTo>
                    <a:pt x="21" y="422"/>
                  </a:lnTo>
                  <a:lnTo>
                    <a:pt x="21" y="443"/>
                  </a:lnTo>
                  <a:cubicBezTo>
                    <a:pt x="21" y="463"/>
                    <a:pt x="0" y="483"/>
                    <a:pt x="0" y="509"/>
                  </a:cubicBezTo>
                  <a:lnTo>
                    <a:pt x="0" y="529"/>
                  </a:lnTo>
                  <a:lnTo>
                    <a:pt x="21" y="550"/>
                  </a:lnTo>
                  <a:lnTo>
                    <a:pt x="255" y="550"/>
                  </a:lnTo>
                  <a:lnTo>
                    <a:pt x="255" y="529"/>
                  </a:lnTo>
                  <a:lnTo>
                    <a:pt x="255" y="509"/>
                  </a:lnTo>
                  <a:lnTo>
                    <a:pt x="255" y="483"/>
                  </a:lnTo>
                  <a:cubicBezTo>
                    <a:pt x="255" y="463"/>
                    <a:pt x="275" y="443"/>
                    <a:pt x="275" y="422"/>
                  </a:cubicBezTo>
                  <a:lnTo>
                    <a:pt x="275" y="382"/>
                  </a:lnTo>
                  <a:lnTo>
                    <a:pt x="255" y="356"/>
                  </a:lnTo>
                  <a:lnTo>
                    <a:pt x="255" y="316"/>
                  </a:lnTo>
                  <a:lnTo>
                    <a:pt x="255" y="255"/>
                  </a:lnTo>
                  <a:cubicBezTo>
                    <a:pt x="255" y="255"/>
                    <a:pt x="255" y="229"/>
                    <a:pt x="234" y="209"/>
                  </a:cubicBezTo>
                  <a:cubicBezTo>
                    <a:pt x="234" y="188"/>
                    <a:pt x="234" y="168"/>
                    <a:pt x="209" y="148"/>
                  </a:cubicBezTo>
                  <a:cubicBezTo>
                    <a:pt x="209" y="127"/>
                    <a:pt x="209" y="102"/>
                    <a:pt x="188" y="82"/>
                  </a:cubicBezTo>
                  <a:lnTo>
                    <a:pt x="188" y="61"/>
                  </a:lnTo>
                  <a:cubicBezTo>
                    <a:pt x="168" y="61"/>
                    <a:pt x="168" y="41"/>
                    <a:pt x="168" y="21"/>
                  </a:cubicBezTo>
                  <a:lnTo>
                    <a:pt x="148" y="21"/>
                  </a:lnTo>
                  <a:lnTo>
                    <a:pt x="148"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0"/>
            <p:cNvSpPr/>
            <p:nvPr/>
          </p:nvSpPr>
          <p:spPr>
            <a:xfrm>
              <a:off x="2489618" y="2272351"/>
              <a:ext cx="25271" cy="51577"/>
            </a:xfrm>
            <a:custGeom>
              <a:rect b="b" l="l" r="r" t="t"/>
              <a:pathLst>
                <a:path extrusionOk="0" h="698" w="342">
                  <a:moveTo>
                    <a:pt x="194" y="1"/>
                  </a:moveTo>
                  <a:lnTo>
                    <a:pt x="194" y="21"/>
                  </a:lnTo>
                  <a:lnTo>
                    <a:pt x="173" y="41"/>
                  </a:lnTo>
                  <a:cubicBezTo>
                    <a:pt x="153" y="62"/>
                    <a:pt x="153" y="82"/>
                    <a:pt x="128" y="108"/>
                  </a:cubicBezTo>
                  <a:lnTo>
                    <a:pt x="107" y="128"/>
                  </a:lnTo>
                  <a:lnTo>
                    <a:pt x="87" y="148"/>
                  </a:lnTo>
                  <a:lnTo>
                    <a:pt x="87" y="169"/>
                  </a:lnTo>
                  <a:cubicBezTo>
                    <a:pt x="67" y="169"/>
                    <a:pt x="67" y="189"/>
                    <a:pt x="67" y="189"/>
                  </a:cubicBezTo>
                  <a:cubicBezTo>
                    <a:pt x="46" y="209"/>
                    <a:pt x="46" y="235"/>
                    <a:pt x="26" y="255"/>
                  </a:cubicBezTo>
                  <a:cubicBezTo>
                    <a:pt x="26" y="275"/>
                    <a:pt x="1" y="296"/>
                    <a:pt x="1" y="316"/>
                  </a:cubicBezTo>
                  <a:lnTo>
                    <a:pt x="1" y="362"/>
                  </a:lnTo>
                  <a:lnTo>
                    <a:pt x="1" y="403"/>
                  </a:lnTo>
                  <a:lnTo>
                    <a:pt x="1" y="530"/>
                  </a:lnTo>
                  <a:cubicBezTo>
                    <a:pt x="1" y="550"/>
                    <a:pt x="1" y="550"/>
                    <a:pt x="26" y="570"/>
                  </a:cubicBezTo>
                  <a:lnTo>
                    <a:pt x="26" y="591"/>
                  </a:lnTo>
                  <a:lnTo>
                    <a:pt x="26" y="637"/>
                  </a:lnTo>
                  <a:lnTo>
                    <a:pt x="26" y="657"/>
                  </a:lnTo>
                  <a:lnTo>
                    <a:pt x="26" y="677"/>
                  </a:lnTo>
                  <a:lnTo>
                    <a:pt x="46" y="698"/>
                  </a:lnTo>
                  <a:lnTo>
                    <a:pt x="280" y="698"/>
                  </a:lnTo>
                  <a:lnTo>
                    <a:pt x="301" y="677"/>
                  </a:lnTo>
                  <a:lnTo>
                    <a:pt x="301" y="657"/>
                  </a:lnTo>
                  <a:lnTo>
                    <a:pt x="301" y="637"/>
                  </a:lnTo>
                  <a:lnTo>
                    <a:pt x="321" y="616"/>
                  </a:lnTo>
                  <a:lnTo>
                    <a:pt x="321" y="591"/>
                  </a:lnTo>
                  <a:lnTo>
                    <a:pt x="321" y="570"/>
                  </a:lnTo>
                  <a:lnTo>
                    <a:pt x="321" y="550"/>
                  </a:lnTo>
                  <a:lnTo>
                    <a:pt x="321" y="530"/>
                  </a:lnTo>
                  <a:lnTo>
                    <a:pt x="321" y="509"/>
                  </a:lnTo>
                  <a:lnTo>
                    <a:pt x="321" y="464"/>
                  </a:lnTo>
                  <a:lnTo>
                    <a:pt x="321" y="443"/>
                  </a:lnTo>
                  <a:lnTo>
                    <a:pt x="321" y="423"/>
                  </a:lnTo>
                  <a:lnTo>
                    <a:pt x="321" y="403"/>
                  </a:lnTo>
                  <a:cubicBezTo>
                    <a:pt x="341" y="382"/>
                    <a:pt x="341" y="362"/>
                    <a:pt x="341" y="336"/>
                  </a:cubicBezTo>
                  <a:lnTo>
                    <a:pt x="341" y="316"/>
                  </a:lnTo>
                  <a:lnTo>
                    <a:pt x="321" y="316"/>
                  </a:lnTo>
                  <a:lnTo>
                    <a:pt x="321" y="296"/>
                  </a:lnTo>
                  <a:lnTo>
                    <a:pt x="321" y="275"/>
                  </a:lnTo>
                  <a:lnTo>
                    <a:pt x="301" y="255"/>
                  </a:lnTo>
                  <a:lnTo>
                    <a:pt x="301" y="209"/>
                  </a:lnTo>
                  <a:lnTo>
                    <a:pt x="280" y="189"/>
                  </a:lnTo>
                  <a:lnTo>
                    <a:pt x="280" y="169"/>
                  </a:lnTo>
                  <a:cubicBezTo>
                    <a:pt x="280" y="148"/>
                    <a:pt x="255" y="128"/>
                    <a:pt x="255" y="108"/>
                  </a:cubicBezTo>
                  <a:lnTo>
                    <a:pt x="234" y="82"/>
                  </a:lnTo>
                  <a:lnTo>
                    <a:pt x="234" y="62"/>
                  </a:lnTo>
                  <a:cubicBezTo>
                    <a:pt x="214" y="41"/>
                    <a:pt x="214" y="21"/>
                    <a:pt x="194"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0"/>
            <p:cNvSpPr/>
            <p:nvPr/>
          </p:nvSpPr>
          <p:spPr>
            <a:xfrm>
              <a:off x="2455406" y="2150208"/>
              <a:ext cx="197441" cy="175199"/>
            </a:xfrm>
            <a:custGeom>
              <a:rect b="b" l="l" r="r" t="t"/>
              <a:pathLst>
                <a:path extrusionOk="0" h="2371" w="2672">
                  <a:moveTo>
                    <a:pt x="657" y="743"/>
                  </a:moveTo>
                  <a:lnTo>
                    <a:pt x="657" y="764"/>
                  </a:lnTo>
                  <a:lnTo>
                    <a:pt x="677" y="764"/>
                  </a:lnTo>
                  <a:cubicBezTo>
                    <a:pt x="677" y="784"/>
                    <a:pt x="677" y="804"/>
                    <a:pt x="697" y="804"/>
                  </a:cubicBezTo>
                  <a:lnTo>
                    <a:pt x="697" y="825"/>
                  </a:lnTo>
                  <a:cubicBezTo>
                    <a:pt x="718" y="845"/>
                    <a:pt x="718" y="870"/>
                    <a:pt x="718" y="891"/>
                  </a:cubicBezTo>
                  <a:cubicBezTo>
                    <a:pt x="743" y="911"/>
                    <a:pt x="743" y="931"/>
                    <a:pt x="743" y="952"/>
                  </a:cubicBezTo>
                  <a:cubicBezTo>
                    <a:pt x="764" y="972"/>
                    <a:pt x="764" y="998"/>
                    <a:pt x="764" y="998"/>
                  </a:cubicBezTo>
                  <a:lnTo>
                    <a:pt x="764" y="1059"/>
                  </a:lnTo>
                  <a:lnTo>
                    <a:pt x="764" y="1099"/>
                  </a:lnTo>
                  <a:lnTo>
                    <a:pt x="784" y="1125"/>
                  </a:lnTo>
                  <a:lnTo>
                    <a:pt x="784" y="1165"/>
                  </a:lnTo>
                  <a:cubicBezTo>
                    <a:pt x="784" y="1186"/>
                    <a:pt x="764" y="1206"/>
                    <a:pt x="764" y="1226"/>
                  </a:cubicBezTo>
                  <a:lnTo>
                    <a:pt x="764" y="1252"/>
                  </a:lnTo>
                  <a:lnTo>
                    <a:pt x="764" y="1272"/>
                  </a:lnTo>
                  <a:lnTo>
                    <a:pt x="764" y="1293"/>
                  </a:lnTo>
                  <a:lnTo>
                    <a:pt x="530" y="1293"/>
                  </a:lnTo>
                  <a:lnTo>
                    <a:pt x="509" y="1272"/>
                  </a:lnTo>
                  <a:lnTo>
                    <a:pt x="509" y="1252"/>
                  </a:lnTo>
                  <a:cubicBezTo>
                    <a:pt x="509" y="1226"/>
                    <a:pt x="530" y="1206"/>
                    <a:pt x="530" y="1186"/>
                  </a:cubicBezTo>
                  <a:lnTo>
                    <a:pt x="530" y="1165"/>
                  </a:lnTo>
                  <a:lnTo>
                    <a:pt x="530" y="1145"/>
                  </a:lnTo>
                  <a:lnTo>
                    <a:pt x="530" y="1125"/>
                  </a:lnTo>
                  <a:lnTo>
                    <a:pt x="530" y="1099"/>
                  </a:lnTo>
                  <a:lnTo>
                    <a:pt x="530" y="1079"/>
                  </a:lnTo>
                  <a:lnTo>
                    <a:pt x="530" y="1059"/>
                  </a:lnTo>
                  <a:lnTo>
                    <a:pt x="530" y="1018"/>
                  </a:lnTo>
                  <a:lnTo>
                    <a:pt x="530" y="998"/>
                  </a:lnTo>
                  <a:cubicBezTo>
                    <a:pt x="530" y="998"/>
                    <a:pt x="530" y="972"/>
                    <a:pt x="550" y="972"/>
                  </a:cubicBezTo>
                  <a:lnTo>
                    <a:pt x="550" y="931"/>
                  </a:lnTo>
                  <a:lnTo>
                    <a:pt x="550" y="911"/>
                  </a:lnTo>
                  <a:cubicBezTo>
                    <a:pt x="570" y="891"/>
                    <a:pt x="570" y="891"/>
                    <a:pt x="570" y="870"/>
                  </a:cubicBezTo>
                  <a:lnTo>
                    <a:pt x="591" y="870"/>
                  </a:lnTo>
                  <a:lnTo>
                    <a:pt x="591" y="845"/>
                  </a:lnTo>
                  <a:lnTo>
                    <a:pt x="591" y="825"/>
                  </a:lnTo>
                  <a:lnTo>
                    <a:pt x="616" y="804"/>
                  </a:lnTo>
                  <a:cubicBezTo>
                    <a:pt x="616" y="784"/>
                    <a:pt x="636" y="764"/>
                    <a:pt x="636" y="764"/>
                  </a:cubicBezTo>
                  <a:lnTo>
                    <a:pt x="657" y="743"/>
                  </a:lnTo>
                  <a:close/>
                  <a:moveTo>
                    <a:pt x="1888" y="316"/>
                  </a:moveTo>
                  <a:lnTo>
                    <a:pt x="1908" y="336"/>
                  </a:lnTo>
                  <a:lnTo>
                    <a:pt x="1928" y="382"/>
                  </a:lnTo>
                  <a:lnTo>
                    <a:pt x="1949" y="402"/>
                  </a:lnTo>
                  <a:cubicBezTo>
                    <a:pt x="1949" y="423"/>
                    <a:pt x="1969" y="423"/>
                    <a:pt x="1969" y="443"/>
                  </a:cubicBezTo>
                  <a:lnTo>
                    <a:pt x="1990" y="463"/>
                  </a:lnTo>
                  <a:cubicBezTo>
                    <a:pt x="1990" y="463"/>
                    <a:pt x="1990" y="489"/>
                    <a:pt x="2015" y="509"/>
                  </a:cubicBezTo>
                  <a:cubicBezTo>
                    <a:pt x="2015" y="530"/>
                    <a:pt x="2015" y="530"/>
                    <a:pt x="2035" y="550"/>
                  </a:cubicBezTo>
                  <a:cubicBezTo>
                    <a:pt x="2035" y="570"/>
                    <a:pt x="2056" y="591"/>
                    <a:pt x="2056" y="616"/>
                  </a:cubicBezTo>
                  <a:lnTo>
                    <a:pt x="2056" y="677"/>
                  </a:lnTo>
                  <a:lnTo>
                    <a:pt x="2056" y="718"/>
                  </a:lnTo>
                  <a:lnTo>
                    <a:pt x="2056" y="784"/>
                  </a:lnTo>
                  <a:cubicBezTo>
                    <a:pt x="2056" y="825"/>
                    <a:pt x="2056" y="870"/>
                    <a:pt x="2035" y="891"/>
                  </a:cubicBezTo>
                  <a:lnTo>
                    <a:pt x="2035" y="911"/>
                  </a:lnTo>
                  <a:lnTo>
                    <a:pt x="2035" y="952"/>
                  </a:lnTo>
                  <a:lnTo>
                    <a:pt x="2035" y="972"/>
                  </a:lnTo>
                  <a:lnTo>
                    <a:pt x="2035" y="1018"/>
                  </a:lnTo>
                  <a:lnTo>
                    <a:pt x="2035" y="1059"/>
                  </a:lnTo>
                  <a:lnTo>
                    <a:pt x="2015" y="1079"/>
                  </a:lnTo>
                  <a:lnTo>
                    <a:pt x="2015" y="1099"/>
                  </a:lnTo>
                  <a:lnTo>
                    <a:pt x="2015" y="1125"/>
                  </a:lnTo>
                  <a:lnTo>
                    <a:pt x="2015" y="1165"/>
                  </a:lnTo>
                  <a:lnTo>
                    <a:pt x="2015" y="1226"/>
                  </a:lnTo>
                  <a:lnTo>
                    <a:pt x="1990" y="1226"/>
                  </a:lnTo>
                  <a:lnTo>
                    <a:pt x="1990" y="1252"/>
                  </a:lnTo>
                  <a:lnTo>
                    <a:pt x="1990" y="1272"/>
                  </a:lnTo>
                  <a:lnTo>
                    <a:pt x="1990" y="1293"/>
                  </a:lnTo>
                  <a:lnTo>
                    <a:pt x="1761" y="1293"/>
                  </a:lnTo>
                  <a:lnTo>
                    <a:pt x="1761" y="1272"/>
                  </a:lnTo>
                  <a:lnTo>
                    <a:pt x="1735" y="1272"/>
                  </a:lnTo>
                  <a:lnTo>
                    <a:pt x="1735" y="1206"/>
                  </a:lnTo>
                  <a:lnTo>
                    <a:pt x="1735" y="1165"/>
                  </a:lnTo>
                  <a:lnTo>
                    <a:pt x="1715" y="1145"/>
                  </a:lnTo>
                  <a:lnTo>
                    <a:pt x="1715" y="1099"/>
                  </a:lnTo>
                  <a:lnTo>
                    <a:pt x="1715" y="1059"/>
                  </a:lnTo>
                  <a:lnTo>
                    <a:pt x="1715" y="1038"/>
                  </a:lnTo>
                  <a:lnTo>
                    <a:pt x="1715" y="1018"/>
                  </a:lnTo>
                  <a:cubicBezTo>
                    <a:pt x="1715" y="972"/>
                    <a:pt x="1694" y="952"/>
                    <a:pt x="1694" y="931"/>
                  </a:cubicBezTo>
                  <a:lnTo>
                    <a:pt x="1694" y="891"/>
                  </a:lnTo>
                  <a:lnTo>
                    <a:pt x="1694" y="870"/>
                  </a:lnTo>
                  <a:lnTo>
                    <a:pt x="1694" y="825"/>
                  </a:lnTo>
                  <a:lnTo>
                    <a:pt x="1694" y="804"/>
                  </a:lnTo>
                  <a:lnTo>
                    <a:pt x="1694" y="764"/>
                  </a:lnTo>
                  <a:lnTo>
                    <a:pt x="1694" y="697"/>
                  </a:lnTo>
                  <a:lnTo>
                    <a:pt x="1694" y="657"/>
                  </a:lnTo>
                  <a:lnTo>
                    <a:pt x="1694" y="636"/>
                  </a:lnTo>
                  <a:lnTo>
                    <a:pt x="1694" y="591"/>
                  </a:lnTo>
                  <a:cubicBezTo>
                    <a:pt x="1694" y="591"/>
                    <a:pt x="1715" y="570"/>
                    <a:pt x="1715" y="550"/>
                  </a:cubicBezTo>
                  <a:cubicBezTo>
                    <a:pt x="1715" y="550"/>
                    <a:pt x="1715" y="530"/>
                    <a:pt x="1735" y="530"/>
                  </a:cubicBezTo>
                  <a:lnTo>
                    <a:pt x="1735" y="509"/>
                  </a:lnTo>
                  <a:lnTo>
                    <a:pt x="1761" y="489"/>
                  </a:lnTo>
                  <a:cubicBezTo>
                    <a:pt x="1761" y="489"/>
                    <a:pt x="1761" y="463"/>
                    <a:pt x="1781" y="463"/>
                  </a:cubicBezTo>
                  <a:lnTo>
                    <a:pt x="1781" y="443"/>
                  </a:lnTo>
                  <a:lnTo>
                    <a:pt x="1801" y="423"/>
                  </a:lnTo>
                  <a:lnTo>
                    <a:pt x="1801" y="402"/>
                  </a:lnTo>
                  <a:cubicBezTo>
                    <a:pt x="1822" y="402"/>
                    <a:pt x="1822" y="382"/>
                    <a:pt x="1822" y="382"/>
                  </a:cubicBezTo>
                  <a:lnTo>
                    <a:pt x="1842" y="362"/>
                  </a:lnTo>
                  <a:lnTo>
                    <a:pt x="1862" y="336"/>
                  </a:lnTo>
                  <a:lnTo>
                    <a:pt x="1888" y="316"/>
                  </a:lnTo>
                  <a:close/>
                  <a:moveTo>
                    <a:pt x="1165" y="1252"/>
                  </a:moveTo>
                  <a:lnTo>
                    <a:pt x="1186" y="1272"/>
                  </a:lnTo>
                  <a:lnTo>
                    <a:pt x="1186" y="1293"/>
                  </a:lnTo>
                  <a:lnTo>
                    <a:pt x="1186" y="1333"/>
                  </a:lnTo>
                  <a:lnTo>
                    <a:pt x="1186" y="1354"/>
                  </a:lnTo>
                  <a:lnTo>
                    <a:pt x="1186" y="1379"/>
                  </a:lnTo>
                  <a:lnTo>
                    <a:pt x="1186" y="1399"/>
                  </a:lnTo>
                  <a:lnTo>
                    <a:pt x="1186" y="1420"/>
                  </a:lnTo>
                  <a:lnTo>
                    <a:pt x="1186" y="1460"/>
                  </a:lnTo>
                  <a:lnTo>
                    <a:pt x="1186" y="1481"/>
                  </a:lnTo>
                  <a:lnTo>
                    <a:pt x="1186" y="1527"/>
                  </a:lnTo>
                  <a:lnTo>
                    <a:pt x="1186" y="1547"/>
                  </a:lnTo>
                  <a:lnTo>
                    <a:pt x="1186" y="1588"/>
                  </a:lnTo>
                  <a:lnTo>
                    <a:pt x="1186" y="1608"/>
                  </a:lnTo>
                  <a:lnTo>
                    <a:pt x="1186" y="1633"/>
                  </a:lnTo>
                  <a:lnTo>
                    <a:pt x="1186" y="1654"/>
                  </a:lnTo>
                  <a:lnTo>
                    <a:pt x="1186" y="1674"/>
                  </a:lnTo>
                  <a:lnTo>
                    <a:pt x="1186" y="1694"/>
                  </a:lnTo>
                  <a:lnTo>
                    <a:pt x="1186" y="1715"/>
                  </a:lnTo>
                  <a:lnTo>
                    <a:pt x="1186" y="1781"/>
                  </a:lnTo>
                  <a:lnTo>
                    <a:pt x="1186" y="1822"/>
                  </a:lnTo>
                  <a:lnTo>
                    <a:pt x="1186" y="1842"/>
                  </a:lnTo>
                  <a:lnTo>
                    <a:pt x="1186" y="1908"/>
                  </a:lnTo>
                  <a:lnTo>
                    <a:pt x="1186" y="1928"/>
                  </a:lnTo>
                  <a:cubicBezTo>
                    <a:pt x="1186" y="1908"/>
                    <a:pt x="1186" y="1908"/>
                    <a:pt x="1165" y="1888"/>
                  </a:cubicBezTo>
                  <a:lnTo>
                    <a:pt x="1165" y="1862"/>
                  </a:lnTo>
                  <a:lnTo>
                    <a:pt x="1165" y="1842"/>
                  </a:lnTo>
                  <a:lnTo>
                    <a:pt x="1165" y="1801"/>
                  </a:lnTo>
                  <a:lnTo>
                    <a:pt x="1165" y="1781"/>
                  </a:lnTo>
                  <a:lnTo>
                    <a:pt x="1165" y="1761"/>
                  </a:lnTo>
                  <a:lnTo>
                    <a:pt x="1165" y="1735"/>
                  </a:lnTo>
                  <a:lnTo>
                    <a:pt x="1165" y="1715"/>
                  </a:lnTo>
                  <a:lnTo>
                    <a:pt x="1165" y="1674"/>
                  </a:lnTo>
                  <a:lnTo>
                    <a:pt x="1165" y="1633"/>
                  </a:lnTo>
                  <a:lnTo>
                    <a:pt x="1165" y="1608"/>
                  </a:lnTo>
                  <a:lnTo>
                    <a:pt x="1165" y="1588"/>
                  </a:lnTo>
                  <a:lnTo>
                    <a:pt x="1165" y="1567"/>
                  </a:lnTo>
                  <a:lnTo>
                    <a:pt x="1165" y="1547"/>
                  </a:lnTo>
                  <a:lnTo>
                    <a:pt x="1165" y="1506"/>
                  </a:lnTo>
                  <a:lnTo>
                    <a:pt x="1165" y="1481"/>
                  </a:lnTo>
                  <a:lnTo>
                    <a:pt x="1165" y="1440"/>
                  </a:lnTo>
                  <a:lnTo>
                    <a:pt x="1165" y="1420"/>
                  </a:lnTo>
                  <a:lnTo>
                    <a:pt x="1165" y="1399"/>
                  </a:lnTo>
                  <a:lnTo>
                    <a:pt x="1165" y="1379"/>
                  </a:lnTo>
                  <a:lnTo>
                    <a:pt x="1165" y="1354"/>
                  </a:lnTo>
                  <a:lnTo>
                    <a:pt x="1165" y="1293"/>
                  </a:lnTo>
                  <a:lnTo>
                    <a:pt x="1165" y="1272"/>
                  </a:lnTo>
                  <a:lnTo>
                    <a:pt x="1165" y="1252"/>
                  </a:lnTo>
                  <a:close/>
                  <a:moveTo>
                    <a:pt x="657" y="1654"/>
                  </a:moveTo>
                  <a:cubicBezTo>
                    <a:pt x="677" y="1674"/>
                    <a:pt x="677" y="1694"/>
                    <a:pt x="697" y="1715"/>
                  </a:cubicBezTo>
                  <a:lnTo>
                    <a:pt x="697" y="1735"/>
                  </a:lnTo>
                  <a:lnTo>
                    <a:pt x="718" y="1761"/>
                  </a:lnTo>
                  <a:cubicBezTo>
                    <a:pt x="718" y="1781"/>
                    <a:pt x="743" y="1801"/>
                    <a:pt x="743" y="1822"/>
                  </a:cubicBezTo>
                  <a:lnTo>
                    <a:pt x="743" y="1842"/>
                  </a:lnTo>
                  <a:lnTo>
                    <a:pt x="764" y="1862"/>
                  </a:lnTo>
                  <a:lnTo>
                    <a:pt x="764" y="1908"/>
                  </a:lnTo>
                  <a:lnTo>
                    <a:pt x="784" y="1928"/>
                  </a:lnTo>
                  <a:lnTo>
                    <a:pt x="784" y="1949"/>
                  </a:lnTo>
                  <a:lnTo>
                    <a:pt x="784" y="1969"/>
                  </a:lnTo>
                  <a:lnTo>
                    <a:pt x="804" y="1969"/>
                  </a:lnTo>
                  <a:lnTo>
                    <a:pt x="804" y="1989"/>
                  </a:lnTo>
                  <a:cubicBezTo>
                    <a:pt x="804" y="2015"/>
                    <a:pt x="804" y="2035"/>
                    <a:pt x="784" y="2056"/>
                  </a:cubicBezTo>
                  <a:lnTo>
                    <a:pt x="784" y="2076"/>
                  </a:lnTo>
                  <a:lnTo>
                    <a:pt x="784" y="2096"/>
                  </a:lnTo>
                  <a:lnTo>
                    <a:pt x="784" y="2117"/>
                  </a:lnTo>
                  <a:lnTo>
                    <a:pt x="784" y="2162"/>
                  </a:lnTo>
                  <a:lnTo>
                    <a:pt x="784" y="2183"/>
                  </a:lnTo>
                  <a:lnTo>
                    <a:pt x="784" y="2203"/>
                  </a:lnTo>
                  <a:lnTo>
                    <a:pt x="784" y="2223"/>
                  </a:lnTo>
                  <a:lnTo>
                    <a:pt x="784" y="2244"/>
                  </a:lnTo>
                  <a:lnTo>
                    <a:pt x="784" y="2269"/>
                  </a:lnTo>
                  <a:lnTo>
                    <a:pt x="764" y="2290"/>
                  </a:lnTo>
                  <a:lnTo>
                    <a:pt x="764" y="2310"/>
                  </a:lnTo>
                  <a:lnTo>
                    <a:pt x="764" y="2330"/>
                  </a:lnTo>
                  <a:lnTo>
                    <a:pt x="743" y="2351"/>
                  </a:lnTo>
                  <a:lnTo>
                    <a:pt x="509" y="2351"/>
                  </a:lnTo>
                  <a:lnTo>
                    <a:pt x="489" y="2330"/>
                  </a:lnTo>
                  <a:lnTo>
                    <a:pt x="489" y="2310"/>
                  </a:lnTo>
                  <a:lnTo>
                    <a:pt x="489" y="2290"/>
                  </a:lnTo>
                  <a:lnTo>
                    <a:pt x="489" y="2244"/>
                  </a:lnTo>
                  <a:lnTo>
                    <a:pt x="489" y="2223"/>
                  </a:lnTo>
                  <a:cubicBezTo>
                    <a:pt x="464" y="2203"/>
                    <a:pt x="464" y="2203"/>
                    <a:pt x="464" y="2183"/>
                  </a:cubicBezTo>
                  <a:lnTo>
                    <a:pt x="464" y="2056"/>
                  </a:lnTo>
                  <a:lnTo>
                    <a:pt x="464" y="2015"/>
                  </a:lnTo>
                  <a:lnTo>
                    <a:pt x="464" y="1969"/>
                  </a:lnTo>
                  <a:cubicBezTo>
                    <a:pt x="464" y="1949"/>
                    <a:pt x="489" y="1928"/>
                    <a:pt x="489" y="1908"/>
                  </a:cubicBezTo>
                  <a:cubicBezTo>
                    <a:pt x="509" y="1888"/>
                    <a:pt x="509" y="1862"/>
                    <a:pt x="530" y="1842"/>
                  </a:cubicBezTo>
                  <a:cubicBezTo>
                    <a:pt x="530" y="1842"/>
                    <a:pt x="530" y="1822"/>
                    <a:pt x="550" y="1822"/>
                  </a:cubicBezTo>
                  <a:lnTo>
                    <a:pt x="550" y="1801"/>
                  </a:lnTo>
                  <a:lnTo>
                    <a:pt x="570" y="1781"/>
                  </a:lnTo>
                  <a:lnTo>
                    <a:pt x="591" y="1761"/>
                  </a:lnTo>
                  <a:cubicBezTo>
                    <a:pt x="616" y="1735"/>
                    <a:pt x="616" y="1715"/>
                    <a:pt x="636" y="1694"/>
                  </a:cubicBezTo>
                  <a:lnTo>
                    <a:pt x="657" y="1674"/>
                  </a:lnTo>
                  <a:lnTo>
                    <a:pt x="657" y="1654"/>
                  </a:lnTo>
                  <a:close/>
                  <a:moveTo>
                    <a:pt x="2498" y="1"/>
                  </a:moveTo>
                  <a:lnTo>
                    <a:pt x="2498" y="41"/>
                  </a:lnTo>
                  <a:lnTo>
                    <a:pt x="2498" y="62"/>
                  </a:lnTo>
                  <a:lnTo>
                    <a:pt x="2498" y="82"/>
                  </a:lnTo>
                  <a:lnTo>
                    <a:pt x="2498" y="107"/>
                  </a:lnTo>
                  <a:lnTo>
                    <a:pt x="2498" y="128"/>
                  </a:lnTo>
                  <a:lnTo>
                    <a:pt x="2498" y="148"/>
                  </a:lnTo>
                  <a:lnTo>
                    <a:pt x="2498" y="168"/>
                  </a:lnTo>
                  <a:lnTo>
                    <a:pt x="2478" y="168"/>
                  </a:lnTo>
                  <a:lnTo>
                    <a:pt x="2478" y="189"/>
                  </a:lnTo>
                  <a:lnTo>
                    <a:pt x="1145" y="189"/>
                  </a:lnTo>
                  <a:lnTo>
                    <a:pt x="1145" y="168"/>
                  </a:lnTo>
                  <a:lnTo>
                    <a:pt x="1125" y="168"/>
                  </a:lnTo>
                  <a:lnTo>
                    <a:pt x="1125" y="189"/>
                  </a:lnTo>
                  <a:lnTo>
                    <a:pt x="1125" y="209"/>
                  </a:lnTo>
                  <a:lnTo>
                    <a:pt x="1125" y="235"/>
                  </a:lnTo>
                  <a:lnTo>
                    <a:pt x="1125" y="255"/>
                  </a:lnTo>
                  <a:lnTo>
                    <a:pt x="1125" y="275"/>
                  </a:lnTo>
                  <a:lnTo>
                    <a:pt x="1125" y="296"/>
                  </a:lnTo>
                  <a:lnTo>
                    <a:pt x="1145" y="316"/>
                  </a:lnTo>
                  <a:lnTo>
                    <a:pt x="1145" y="362"/>
                  </a:lnTo>
                  <a:lnTo>
                    <a:pt x="1145" y="382"/>
                  </a:lnTo>
                  <a:lnTo>
                    <a:pt x="1145" y="402"/>
                  </a:lnTo>
                  <a:cubicBezTo>
                    <a:pt x="1125" y="423"/>
                    <a:pt x="1125" y="423"/>
                    <a:pt x="1125" y="443"/>
                  </a:cubicBezTo>
                  <a:lnTo>
                    <a:pt x="1125" y="463"/>
                  </a:lnTo>
                  <a:lnTo>
                    <a:pt x="1125" y="489"/>
                  </a:lnTo>
                  <a:lnTo>
                    <a:pt x="1125" y="509"/>
                  </a:lnTo>
                  <a:lnTo>
                    <a:pt x="1125" y="530"/>
                  </a:lnTo>
                  <a:lnTo>
                    <a:pt x="1125" y="570"/>
                  </a:lnTo>
                  <a:lnTo>
                    <a:pt x="1125" y="636"/>
                  </a:lnTo>
                  <a:lnTo>
                    <a:pt x="1145" y="657"/>
                  </a:lnTo>
                  <a:lnTo>
                    <a:pt x="1145" y="677"/>
                  </a:lnTo>
                  <a:lnTo>
                    <a:pt x="1145" y="697"/>
                  </a:lnTo>
                  <a:lnTo>
                    <a:pt x="1145" y="718"/>
                  </a:lnTo>
                  <a:lnTo>
                    <a:pt x="1145" y="743"/>
                  </a:lnTo>
                  <a:lnTo>
                    <a:pt x="1145" y="764"/>
                  </a:lnTo>
                  <a:lnTo>
                    <a:pt x="1145" y="784"/>
                  </a:lnTo>
                  <a:lnTo>
                    <a:pt x="1145" y="804"/>
                  </a:lnTo>
                  <a:lnTo>
                    <a:pt x="1145" y="825"/>
                  </a:lnTo>
                  <a:lnTo>
                    <a:pt x="1145" y="845"/>
                  </a:lnTo>
                  <a:lnTo>
                    <a:pt x="1145" y="870"/>
                  </a:lnTo>
                  <a:lnTo>
                    <a:pt x="1145" y="891"/>
                  </a:lnTo>
                  <a:lnTo>
                    <a:pt x="1145" y="952"/>
                  </a:lnTo>
                  <a:lnTo>
                    <a:pt x="1145" y="1018"/>
                  </a:lnTo>
                  <a:cubicBezTo>
                    <a:pt x="1145" y="1038"/>
                    <a:pt x="1165" y="1059"/>
                    <a:pt x="1165" y="1079"/>
                  </a:cubicBezTo>
                  <a:lnTo>
                    <a:pt x="1165" y="1145"/>
                  </a:lnTo>
                  <a:lnTo>
                    <a:pt x="1165" y="1165"/>
                  </a:lnTo>
                  <a:lnTo>
                    <a:pt x="1165" y="1186"/>
                  </a:lnTo>
                  <a:lnTo>
                    <a:pt x="1165" y="1206"/>
                  </a:lnTo>
                  <a:lnTo>
                    <a:pt x="1165" y="1226"/>
                  </a:lnTo>
                  <a:cubicBezTo>
                    <a:pt x="1145" y="1206"/>
                    <a:pt x="1145" y="1206"/>
                    <a:pt x="1145" y="1186"/>
                  </a:cubicBezTo>
                  <a:lnTo>
                    <a:pt x="1145" y="1165"/>
                  </a:lnTo>
                  <a:lnTo>
                    <a:pt x="1145" y="1125"/>
                  </a:lnTo>
                  <a:lnTo>
                    <a:pt x="1145" y="1099"/>
                  </a:lnTo>
                  <a:lnTo>
                    <a:pt x="1145" y="1079"/>
                  </a:lnTo>
                  <a:lnTo>
                    <a:pt x="1145" y="1059"/>
                  </a:lnTo>
                  <a:lnTo>
                    <a:pt x="1145" y="1038"/>
                  </a:lnTo>
                  <a:lnTo>
                    <a:pt x="1125" y="1038"/>
                  </a:lnTo>
                  <a:lnTo>
                    <a:pt x="1125" y="952"/>
                  </a:lnTo>
                  <a:lnTo>
                    <a:pt x="1125" y="931"/>
                  </a:lnTo>
                  <a:lnTo>
                    <a:pt x="1125" y="891"/>
                  </a:lnTo>
                  <a:lnTo>
                    <a:pt x="1125" y="825"/>
                  </a:lnTo>
                  <a:lnTo>
                    <a:pt x="1125" y="804"/>
                  </a:lnTo>
                  <a:lnTo>
                    <a:pt x="1125" y="784"/>
                  </a:lnTo>
                  <a:lnTo>
                    <a:pt x="1125" y="764"/>
                  </a:lnTo>
                  <a:lnTo>
                    <a:pt x="1125" y="743"/>
                  </a:lnTo>
                  <a:lnTo>
                    <a:pt x="1125" y="718"/>
                  </a:lnTo>
                  <a:lnTo>
                    <a:pt x="1125" y="697"/>
                  </a:lnTo>
                  <a:lnTo>
                    <a:pt x="1125" y="677"/>
                  </a:lnTo>
                  <a:lnTo>
                    <a:pt x="1125" y="657"/>
                  </a:lnTo>
                  <a:lnTo>
                    <a:pt x="1125" y="636"/>
                  </a:lnTo>
                  <a:cubicBezTo>
                    <a:pt x="1099" y="636"/>
                    <a:pt x="1099" y="616"/>
                    <a:pt x="1099" y="591"/>
                  </a:cubicBezTo>
                  <a:lnTo>
                    <a:pt x="1099" y="570"/>
                  </a:lnTo>
                  <a:lnTo>
                    <a:pt x="1099" y="550"/>
                  </a:lnTo>
                  <a:lnTo>
                    <a:pt x="1018" y="550"/>
                  </a:lnTo>
                  <a:cubicBezTo>
                    <a:pt x="1018" y="530"/>
                    <a:pt x="998" y="530"/>
                    <a:pt x="998" y="530"/>
                  </a:cubicBezTo>
                  <a:lnTo>
                    <a:pt x="870" y="530"/>
                  </a:lnTo>
                  <a:cubicBezTo>
                    <a:pt x="845" y="550"/>
                    <a:pt x="845" y="550"/>
                    <a:pt x="825" y="550"/>
                  </a:cubicBezTo>
                  <a:lnTo>
                    <a:pt x="591" y="550"/>
                  </a:lnTo>
                  <a:lnTo>
                    <a:pt x="570" y="570"/>
                  </a:lnTo>
                  <a:lnTo>
                    <a:pt x="1" y="570"/>
                  </a:lnTo>
                  <a:lnTo>
                    <a:pt x="1" y="636"/>
                  </a:lnTo>
                  <a:lnTo>
                    <a:pt x="1" y="677"/>
                  </a:lnTo>
                  <a:lnTo>
                    <a:pt x="1" y="697"/>
                  </a:lnTo>
                  <a:lnTo>
                    <a:pt x="1" y="718"/>
                  </a:lnTo>
                  <a:lnTo>
                    <a:pt x="1" y="743"/>
                  </a:lnTo>
                  <a:lnTo>
                    <a:pt x="1" y="764"/>
                  </a:lnTo>
                  <a:cubicBezTo>
                    <a:pt x="1" y="784"/>
                    <a:pt x="21" y="804"/>
                    <a:pt x="21" y="825"/>
                  </a:cubicBezTo>
                  <a:lnTo>
                    <a:pt x="21" y="845"/>
                  </a:lnTo>
                  <a:lnTo>
                    <a:pt x="21" y="870"/>
                  </a:lnTo>
                  <a:lnTo>
                    <a:pt x="21" y="911"/>
                  </a:lnTo>
                  <a:lnTo>
                    <a:pt x="21" y="952"/>
                  </a:lnTo>
                  <a:lnTo>
                    <a:pt x="21" y="972"/>
                  </a:lnTo>
                  <a:lnTo>
                    <a:pt x="41" y="998"/>
                  </a:lnTo>
                  <a:lnTo>
                    <a:pt x="41" y="1018"/>
                  </a:lnTo>
                  <a:lnTo>
                    <a:pt x="41" y="1059"/>
                  </a:lnTo>
                  <a:lnTo>
                    <a:pt x="41" y="1125"/>
                  </a:lnTo>
                  <a:cubicBezTo>
                    <a:pt x="41" y="1165"/>
                    <a:pt x="62" y="1186"/>
                    <a:pt x="62" y="1206"/>
                  </a:cubicBezTo>
                  <a:lnTo>
                    <a:pt x="62" y="1272"/>
                  </a:lnTo>
                  <a:cubicBezTo>
                    <a:pt x="82" y="1293"/>
                    <a:pt x="82" y="1313"/>
                    <a:pt x="82" y="1333"/>
                  </a:cubicBezTo>
                  <a:lnTo>
                    <a:pt x="82" y="1354"/>
                  </a:lnTo>
                  <a:lnTo>
                    <a:pt x="82" y="1379"/>
                  </a:lnTo>
                  <a:cubicBezTo>
                    <a:pt x="82" y="1399"/>
                    <a:pt x="82" y="1399"/>
                    <a:pt x="107" y="1420"/>
                  </a:cubicBezTo>
                  <a:lnTo>
                    <a:pt x="107" y="1481"/>
                  </a:lnTo>
                  <a:lnTo>
                    <a:pt x="107" y="1506"/>
                  </a:lnTo>
                  <a:cubicBezTo>
                    <a:pt x="107" y="1547"/>
                    <a:pt x="128" y="1588"/>
                    <a:pt x="128" y="1654"/>
                  </a:cubicBezTo>
                  <a:lnTo>
                    <a:pt x="128" y="1674"/>
                  </a:lnTo>
                  <a:lnTo>
                    <a:pt x="128" y="1694"/>
                  </a:lnTo>
                  <a:cubicBezTo>
                    <a:pt x="128" y="1715"/>
                    <a:pt x="148" y="1761"/>
                    <a:pt x="148" y="1801"/>
                  </a:cubicBezTo>
                  <a:lnTo>
                    <a:pt x="148" y="1822"/>
                  </a:lnTo>
                  <a:lnTo>
                    <a:pt x="148" y="1842"/>
                  </a:lnTo>
                  <a:lnTo>
                    <a:pt x="168" y="1862"/>
                  </a:lnTo>
                  <a:lnTo>
                    <a:pt x="168" y="1908"/>
                  </a:lnTo>
                  <a:lnTo>
                    <a:pt x="168" y="1949"/>
                  </a:lnTo>
                  <a:cubicBezTo>
                    <a:pt x="189" y="1969"/>
                    <a:pt x="189" y="2015"/>
                    <a:pt x="189" y="2035"/>
                  </a:cubicBezTo>
                  <a:lnTo>
                    <a:pt x="209" y="2076"/>
                  </a:lnTo>
                  <a:lnTo>
                    <a:pt x="209" y="2096"/>
                  </a:lnTo>
                  <a:lnTo>
                    <a:pt x="209" y="2142"/>
                  </a:lnTo>
                  <a:cubicBezTo>
                    <a:pt x="235" y="2162"/>
                    <a:pt x="235" y="2183"/>
                    <a:pt x="235" y="2203"/>
                  </a:cubicBezTo>
                  <a:lnTo>
                    <a:pt x="235" y="2223"/>
                  </a:lnTo>
                  <a:lnTo>
                    <a:pt x="235" y="2244"/>
                  </a:lnTo>
                  <a:lnTo>
                    <a:pt x="255" y="2269"/>
                  </a:lnTo>
                  <a:cubicBezTo>
                    <a:pt x="255" y="2290"/>
                    <a:pt x="255" y="2330"/>
                    <a:pt x="275" y="2371"/>
                  </a:cubicBezTo>
                  <a:lnTo>
                    <a:pt x="1674" y="2371"/>
                  </a:lnTo>
                  <a:lnTo>
                    <a:pt x="1674" y="2351"/>
                  </a:lnTo>
                  <a:lnTo>
                    <a:pt x="1674" y="2330"/>
                  </a:lnTo>
                  <a:lnTo>
                    <a:pt x="1674" y="2310"/>
                  </a:lnTo>
                  <a:lnTo>
                    <a:pt x="1674" y="2290"/>
                  </a:lnTo>
                  <a:cubicBezTo>
                    <a:pt x="1674" y="2269"/>
                    <a:pt x="1674" y="2244"/>
                    <a:pt x="1654" y="2223"/>
                  </a:cubicBezTo>
                  <a:lnTo>
                    <a:pt x="1654" y="2203"/>
                  </a:lnTo>
                  <a:lnTo>
                    <a:pt x="1654" y="2183"/>
                  </a:lnTo>
                  <a:lnTo>
                    <a:pt x="1654" y="2162"/>
                  </a:lnTo>
                  <a:lnTo>
                    <a:pt x="1654" y="2142"/>
                  </a:lnTo>
                  <a:cubicBezTo>
                    <a:pt x="1654" y="2117"/>
                    <a:pt x="1633" y="2096"/>
                    <a:pt x="1633" y="2076"/>
                  </a:cubicBezTo>
                  <a:lnTo>
                    <a:pt x="1633" y="2035"/>
                  </a:lnTo>
                  <a:lnTo>
                    <a:pt x="1633" y="1989"/>
                  </a:lnTo>
                  <a:lnTo>
                    <a:pt x="1633" y="1969"/>
                  </a:lnTo>
                  <a:cubicBezTo>
                    <a:pt x="1608" y="1969"/>
                    <a:pt x="1608" y="1969"/>
                    <a:pt x="1608" y="1949"/>
                  </a:cubicBezTo>
                  <a:lnTo>
                    <a:pt x="1608" y="1908"/>
                  </a:lnTo>
                  <a:lnTo>
                    <a:pt x="1608" y="1862"/>
                  </a:lnTo>
                  <a:lnTo>
                    <a:pt x="1608" y="1842"/>
                  </a:lnTo>
                  <a:lnTo>
                    <a:pt x="1608" y="1822"/>
                  </a:lnTo>
                  <a:lnTo>
                    <a:pt x="1608" y="1781"/>
                  </a:lnTo>
                  <a:lnTo>
                    <a:pt x="1608" y="1761"/>
                  </a:lnTo>
                  <a:lnTo>
                    <a:pt x="1608" y="1735"/>
                  </a:lnTo>
                  <a:lnTo>
                    <a:pt x="1608" y="1715"/>
                  </a:lnTo>
                  <a:lnTo>
                    <a:pt x="1654" y="1674"/>
                  </a:lnTo>
                  <a:lnTo>
                    <a:pt x="1654" y="1654"/>
                  </a:lnTo>
                  <a:cubicBezTo>
                    <a:pt x="1654" y="1654"/>
                    <a:pt x="1654" y="1633"/>
                    <a:pt x="1674" y="1633"/>
                  </a:cubicBezTo>
                  <a:lnTo>
                    <a:pt x="1674" y="1608"/>
                  </a:lnTo>
                  <a:lnTo>
                    <a:pt x="1694" y="1588"/>
                  </a:lnTo>
                  <a:lnTo>
                    <a:pt x="1694" y="1567"/>
                  </a:lnTo>
                  <a:lnTo>
                    <a:pt x="1715" y="1567"/>
                  </a:lnTo>
                  <a:lnTo>
                    <a:pt x="1715" y="1547"/>
                  </a:lnTo>
                  <a:lnTo>
                    <a:pt x="1715" y="1527"/>
                  </a:lnTo>
                  <a:cubicBezTo>
                    <a:pt x="1735" y="1527"/>
                    <a:pt x="1735" y="1506"/>
                    <a:pt x="1761" y="1481"/>
                  </a:cubicBezTo>
                  <a:lnTo>
                    <a:pt x="1781" y="1460"/>
                  </a:lnTo>
                  <a:lnTo>
                    <a:pt x="1801" y="1440"/>
                  </a:lnTo>
                  <a:lnTo>
                    <a:pt x="1822" y="1460"/>
                  </a:lnTo>
                  <a:lnTo>
                    <a:pt x="1842" y="1481"/>
                  </a:lnTo>
                  <a:lnTo>
                    <a:pt x="1842" y="1506"/>
                  </a:lnTo>
                  <a:lnTo>
                    <a:pt x="1862" y="1547"/>
                  </a:lnTo>
                  <a:lnTo>
                    <a:pt x="1888" y="1567"/>
                  </a:lnTo>
                  <a:lnTo>
                    <a:pt x="1888" y="1588"/>
                  </a:lnTo>
                  <a:lnTo>
                    <a:pt x="1908" y="1608"/>
                  </a:lnTo>
                  <a:lnTo>
                    <a:pt x="1928" y="1633"/>
                  </a:lnTo>
                  <a:lnTo>
                    <a:pt x="1928" y="1674"/>
                  </a:lnTo>
                  <a:lnTo>
                    <a:pt x="1949" y="1694"/>
                  </a:lnTo>
                  <a:lnTo>
                    <a:pt x="1949" y="1715"/>
                  </a:lnTo>
                  <a:lnTo>
                    <a:pt x="1969" y="1735"/>
                  </a:lnTo>
                  <a:lnTo>
                    <a:pt x="1969" y="1801"/>
                  </a:lnTo>
                  <a:lnTo>
                    <a:pt x="1990" y="1801"/>
                  </a:lnTo>
                  <a:lnTo>
                    <a:pt x="1990" y="1822"/>
                  </a:lnTo>
                  <a:lnTo>
                    <a:pt x="1990" y="1842"/>
                  </a:lnTo>
                  <a:lnTo>
                    <a:pt x="1990" y="1862"/>
                  </a:lnTo>
                  <a:lnTo>
                    <a:pt x="1990" y="1908"/>
                  </a:lnTo>
                  <a:lnTo>
                    <a:pt x="1990" y="1969"/>
                  </a:lnTo>
                  <a:lnTo>
                    <a:pt x="1990" y="2015"/>
                  </a:lnTo>
                  <a:lnTo>
                    <a:pt x="1990" y="2056"/>
                  </a:lnTo>
                  <a:cubicBezTo>
                    <a:pt x="1969" y="2056"/>
                    <a:pt x="1969" y="2056"/>
                    <a:pt x="1969" y="2076"/>
                  </a:cubicBezTo>
                  <a:lnTo>
                    <a:pt x="1969" y="2096"/>
                  </a:lnTo>
                  <a:lnTo>
                    <a:pt x="1969" y="2142"/>
                  </a:lnTo>
                  <a:cubicBezTo>
                    <a:pt x="1949" y="2162"/>
                    <a:pt x="1949" y="2183"/>
                    <a:pt x="1949" y="2203"/>
                  </a:cubicBezTo>
                  <a:lnTo>
                    <a:pt x="1949" y="2223"/>
                  </a:lnTo>
                  <a:lnTo>
                    <a:pt x="1949" y="2244"/>
                  </a:lnTo>
                  <a:lnTo>
                    <a:pt x="1949" y="2269"/>
                  </a:lnTo>
                  <a:lnTo>
                    <a:pt x="1949" y="2290"/>
                  </a:lnTo>
                  <a:lnTo>
                    <a:pt x="1949" y="2330"/>
                  </a:lnTo>
                  <a:lnTo>
                    <a:pt x="1949" y="2371"/>
                  </a:lnTo>
                  <a:lnTo>
                    <a:pt x="2605" y="2371"/>
                  </a:lnTo>
                  <a:lnTo>
                    <a:pt x="2605" y="2351"/>
                  </a:lnTo>
                  <a:cubicBezTo>
                    <a:pt x="2605" y="2330"/>
                    <a:pt x="2605" y="2310"/>
                    <a:pt x="2625" y="2290"/>
                  </a:cubicBezTo>
                  <a:lnTo>
                    <a:pt x="2625" y="2269"/>
                  </a:lnTo>
                  <a:lnTo>
                    <a:pt x="2625" y="2223"/>
                  </a:lnTo>
                  <a:cubicBezTo>
                    <a:pt x="2651" y="2203"/>
                    <a:pt x="2651" y="2183"/>
                    <a:pt x="2651" y="2162"/>
                  </a:cubicBezTo>
                  <a:lnTo>
                    <a:pt x="2651" y="2117"/>
                  </a:lnTo>
                  <a:lnTo>
                    <a:pt x="2651" y="2096"/>
                  </a:lnTo>
                  <a:lnTo>
                    <a:pt x="2651" y="2076"/>
                  </a:lnTo>
                  <a:lnTo>
                    <a:pt x="2651" y="2015"/>
                  </a:lnTo>
                  <a:lnTo>
                    <a:pt x="2651" y="1989"/>
                  </a:lnTo>
                  <a:lnTo>
                    <a:pt x="2651" y="1969"/>
                  </a:lnTo>
                  <a:lnTo>
                    <a:pt x="2651" y="1928"/>
                  </a:lnTo>
                  <a:lnTo>
                    <a:pt x="2651" y="1908"/>
                  </a:lnTo>
                  <a:cubicBezTo>
                    <a:pt x="2651" y="1862"/>
                    <a:pt x="2671" y="1842"/>
                    <a:pt x="2671" y="1822"/>
                  </a:cubicBezTo>
                  <a:lnTo>
                    <a:pt x="2671" y="1801"/>
                  </a:lnTo>
                  <a:lnTo>
                    <a:pt x="2671" y="1781"/>
                  </a:lnTo>
                  <a:lnTo>
                    <a:pt x="2651" y="1781"/>
                  </a:lnTo>
                  <a:lnTo>
                    <a:pt x="2651" y="1735"/>
                  </a:lnTo>
                  <a:lnTo>
                    <a:pt x="2651" y="1608"/>
                  </a:lnTo>
                  <a:lnTo>
                    <a:pt x="2651" y="1567"/>
                  </a:lnTo>
                  <a:lnTo>
                    <a:pt x="2651" y="1440"/>
                  </a:lnTo>
                  <a:lnTo>
                    <a:pt x="2651" y="1420"/>
                  </a:lnTo>
                  <a:lnTo>
                    <a:pt x="2625" y="1379"/>
                  </a:lnTo>
                  <a:lnTo>
                    <a:pt x="2625" y="1354"/>
                  </a:lnTo>
                  <a:lnTo>
                    <a:pt x="2625" y="1333"/>
                  </a:lnTo>
                  <a:lnTo>
                    <a:pt x="2625" y="1293"/>
                  </a:lnTo>
                  <a:lnTo>
                    <a:pt x="2651" y="1272"/>
                  </a:lnTo>
                  <a:lnTo>
                    <a:pt x="2651" y="1252"/>
                  </a:lnTo>
                  <a:lnTo>
                    <a:pt x="2651" y="1226"/>
                  </a:lnTo>
                  <a:lnTo>
                    <a:pt x="2651" y="1186"/>
                  </a:lnTo>
                  <a:lnTo>
                    <a:pt x="2651" y="1099"/>
                  </a:lnTo>
                  <a:lnTo>
                    <a:pt x="2651" y="1059"/>
                  </a:lnTo>
                  <a:lnTo>
                    <a:pt x="2651" y="1018"/>
                  </a:lnTo>
                  <a:lnTo>
                    <a:pt x="2651" y="952"/>
                  </a:lnTo>
                  <a:lnTo>
                    <a:pt x="2651" y="931"/>
                  </a:lnTo>
                  <a:lnTo>
                    <a:pt x="2651" y="911"/>
                  </a:lnTo>
                  <a:cubicBezTo>
                    <a:pt x="2671" y="891"/>
                    <a:pt x="2671" y="870"/>
                    <a:pt x="2671" y="845"/>
                  </a:cubicBezTo>
                  <a:lnTo>
                    <a:pt x="2671" y="825"/>
                  </a:lnTo>
                  <a:lnTo>
                    <a:pt x="2671" y="804"/>
                  </a:lnTo>
                  <a:lnTo>
                    <a:pt x="2671" y="764"/>
                  </a:lnTo>
                  <a:cubicBezTo>
                    <a:pt x="2651" y="718"/>
                    <a:pt x="2651" y="697"/>
                    <a:pt x="2651" y="677"/>
                  </a:cubicBezTo>
                  <a:lnTo>
                    <a:pt x="2651" y="657"/>
                  </a:lnTo>
                  <a:lnTo>
                    <a:pt x="2651" y="636"/>
                  </a:lnTo>
                  <a:lnTo>
                    <a:pt x="2625" y="591"/>
                  </a:lnTo>
                  <a:lnTo>
                    <a:pt x="2625" y="570"/>
                  </a:lnTo>
                  <a:lnTo>
                    <a:pt x="2625" y="550"/>
                  </a:lnTo>
                  <a:lnTo>
                    <a:pt x="2625" y="530"/>
                  </a:lnTo>
                  <a:lnTo>
                    <a:pt x="2625" y="509"/>
                  </a:lnTo>
                  <a:cubicBezTo>
                    <a:pt x="2605" y="489"/>
                    <a:pt x="2605" y="463"/>
                    <a:pt x="2605" y="443"/>
                  </a:cubicBezTo>
                  <a:cubicBezTo>
                    <a:pt x="2605" y="402"/>
                    <a:pt x="2605" y="362"/>
                    <a:pt x="2585" y="316"/>
                  </a:cubicBezTo>
                  <a:lnTo>
                    <a:pt x="2585" y="275"/>
                  </a:lnTo>
                  <a:lnTo>
                    <a:pt x="2585" y="168"/>
                  </a:lnTo>
                  <a:lnTo>
                    <a:pt x="2585" y="107"/>
                  </a:lnTo>
                  <a:lnTo>
                    <a:pt x="2585" y="41"/>
                  </a:lnTo>
                  <a:lnTo>
                    <a:pt x="2585" y="21"/>
                  </a:lnTo>
                  <a:lnTo>
                    <a:pt x="258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0"/>
            <p:cNvSpPr/>
            <p:nvPr/>
          </p:nvSpPr>
          <p:spPr>
            <a:xfrm>
              <a:off x="2455406" y="2197203"/>
              <a:ext cx="74" cy="74"/>
            </a:xfrm>
            <a:custGeom>
              <a:rect b="b" l="l" r="r" t="t"/>
              <a:pathLst>
                <a:path extrusionOk="0" h="1" w="1">
                  <a:moveTo>
                    <a:pt x="1"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0"/>
            <p:cNvSpPr/>
            <p:nvPr/>
          </p:nvSpPr>
          <p:spPr>
            <a:xfrm>
              <a:off x="2506909" y="2217524"/>
              <a:ext cx="6429" cy="34656"/>
            </a:xfrm>
            <a:custGeom>
              <a:rect b="b" l="l" r="r" t="t"/>
              <a:pathLst>
                <a:path extrusionOk="0" h="469" w="87">
                  <a:moveTo>
                    <a:pt x="67" y="0"/>
                  </a:moveTo>
                  <a:lnTo>
                    <a:pt x="67" y="87"/>
                  </a:lnTo>
                  <a:lnTo>
                    <a:pt x="67" y="127"/>
                  </a:lnTo>
                  <a:lnTo>
                    <a:pt x="67" y="188"/>
                  </a:lnTo>
                  <a:lnTo>
                    <a:pt x="67" y="254"/>
                  </a:lnTo>
                  <a:cubicBezTo>
                    <a:pt x="87" y="234"/>
                    <a:pt x="87" y="214"/>
                    <a:pt x="87" y="214"/>
                  </a:cubicBezTo>
                  <a:lnTo>
                    <a:pt x="87" y="148"/>
                  </a:lnTo>
                  <a:lnTo>
                    <a:pt x="87" y="87"/>
                  </a:lnTo>
                  <a:lnTo>
                    <a:pt x="87" y="61"/>
                  </a:lnTo>
                  <a:lnTo>
                    <a:pt x="87" y="20"/>
                  </a:lnTo>
                  <a:lnTo>
                    <a:pt x="87" y="0"/>
                  </a:lnTo>
                  <a:close/>
                  <a:moveTo>
                    <a:pt x="67" y="254"/>
                  </a:moveTo>
                  <a:cubicBezTo>
                    <a:pt x="46" y="275"/>
                    <a:pt x="46" y="275"/>
                    <a:pt x="46" y="295"/>
                  </a:cubicBezTo>
                  <a:lnTo>
                    <a:pt x="46" y="341"/>
                  </a:lnTo>
                  <a:lnTo>
                    <a:pt x="21" y="361"/>
                  </a:lnTo>
                  <a:lnTo>
                    <a:pt x="21" y="382"/>
                  </a:lnTo>
                  <a:lnTo>
                    <a:pt x="21" y="422"/>
                  </a:lnTo>
                  <a:lnTo>
                    <a:pt x="0" y="443"/>
                  </a:lnTo>
                  <a:lnTo>
                    <a:pt x="0" y="468"/>
                  </a:lnTo>
                  <a:lnTo>
                    <a:pt x="21" y="468"/>
                  </a:lnTo>
                  <a:lnTo>
                    <a:pt x="46" y="443"/>
                  </a:lnTo>
                  <a:lnTo>
                    <a:pt x="46" y="422"/>
                  </a:lnTo>
                  <a:lnTo>
                    <a:pt x="46" y="382"/>
                  </a:lnTo>
                  <a:lnTo>
                    <a:pt x="46" y="361"/>
                  </a:lnTo>
                  <a:lnTo>
                    <a:pt x="67" y="341"/>
                  </a:lnTo>
                  <a:lnTo>
                    <a:pt x="67" y="315"/>
                  </a:lnTo>
                  <a:lnTo>
                    <a:pt x="67" y="2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0"/>
            <p:cNvSpPr/>
            <p:nvPr/>
          </p:nvSpPr>
          <p:spPr>
            <a:xfrm>
              <a:off x="2508387" y="2229863"/>
              <a:ext cx="6503" cy="20394"/>
            </a:xfrm>
            <a:custGeom>
              <a:rect b="b" l="l" r="r" t="t"/>
              <a:pathLst>
                <a:path extrusionOk="0" h="276" w="88">
                  <a:moveTo>
                    <a:pt x="67" y="1"/>
                  </a:moveTo>
                  <a:lnTo>
                    <a:pt x="67" y="21"/>
                  </a:lnTo>
                  <a:lnTo>
                    <a:pt x="47" y="21"/>
                  </a:lnTo>
                  <a:lnTo>
                    <a:pt x="47" y="128"/>
                  </a:lnTo>
                  <a:cubicBezTo>
                    <a:pt x="26" y="128"/>
                    <a:pt x="26" y="148"/>
                    <a:pt x="26" y="148"/>
                  </a:cubicBezTo>
                  <a:lnTo>
                    <a:pt x="26" y="194"/>
                  </a:lnTo>
                  <a:cubicBezTo>
                    <a:pt x="26" y="194"/>
                    <a:pt x="26" y="215"/>
                    <a:pt x="1" y="215"/>
                  </a:cubicBezTo>
                  <a:lnTo>
                    <a:pt x="1" y="235"/>
                  </a:lnTo>
                  <a:lnTo>
                    <a:pt x="1" y="255"/>
                  </a:lnTo>
                  <a:lnTo>
                    <a:pt x="1" y="276"/>
                  </a:lnTo>
                  <a:lnTo>
                    <a:pt x="26" y="276"/>
                  </a:lnTo>
                  <a:lnTo>
                    <a:pt x="47" y="255"/>
                  </a:lnTo>
                  <a:lnTo>
                    <a:pt x="47" y="235"/>
                  </a:lnTo>
                  <a:cubicBezTo>
                    <a:pt x="47" y="215"/>
                    <a:pt x="47" y="215"/>
                    <a:pt x="67" y="194"/>
                  </a:cubicBezTo>
                  <a:lnTo>
                    <a:pt x="67" y="148"/>
                  </a:lnTo>
                  <a:cubicBezTo>
                    <a:pt x="67" y="128"/>
                    <a:pt x="67" y="108"/>
                    <a:pt x="87" y="87"/>
                  </a:cubicBezTo>
                  <a:lnTo>
                    <a:pt x="87" y="47"/>
                  </a:lnTo>
                  <a:lnTo>
                    <a:pt x="87" y="21"/>
                  </a:lnTo>
                  <a:lnTo>
                    <a:pt x="8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0"/>
            <p:cNvSpPr/>
            <p:nvPr/>
          </p:nvSpPr>
          <p:spPr>
            <a:xfrm>
              <a:off x="2545998" y="2146809"/>
              <a:ext cx="88006" cy="18916"/>
            </a:xfrm>
            <a:custGeom>
              <a:rect b="b" l="l" r="r" t="t"/>
              <a:pathLst>
                <a:path extrusionOk="0" h="256" w="1191">
                  <a:moveTo>
                    <a:pt x="468" y="1"/>
                  </a:moveTo>
                  <a:lnTo>
                    <a:pt x="468" y="26"/>
                  </a:lnTo>
                  <a:lnTo>
                    <a:pt x="489" y="26"/>
                  </a:lnTo>
                  <a:lnTo>
                    <a:pt x="489" y="1"/>
                  </a:lnTo>
                  <a:close/>
                  <a:moveTo>
                    <a:pt x="107" y="26"/>
                  </a:moveTo>
                  <a:lnTo>
                    <a:pt x="107" y="47"/>
                  </a:lnTo>
                  <a:lnTo>
                    <a:pt x="128" y="47"/>
                  </a:lnTo>
                  <a:lnTo>
                    <a:pt x="128" y="26"/>
                  </a:lnTo>
                  <a:close/>
                  <a:moveTo>
                    <a:pt x="1125" y="1"/>
                  </a:moveTo>
                  <a:lnTo>
                    <a:pt x="1125" y="26"/>
                  </a:lnTo>
                  <a:lnTo>
                    <a:pt x="1125" y="47"/>
                  </a:lnTo>
                  <a:lnTo>
                    <a:pt x="1145" y="26"/>
                  </a:lnTo>
                  <a:lnTo>
                    <a:pt x="1145" y="1"/>
                  </a:lnTo>
                  <a:close/>
                  <a:moveTo>
                    <a:pt x="1018" y="47"/>
                  </a:moveTo>
                  <a:lnTo>
                    <a:pt x="1018" y="67"/>
                  </a:lnTo>
                  <a:lnTo>
                    <a:pt x="1064" y="67"/>
                  </a:lnTo>
                  <a:lnTo>
                    <a:pt x="1064" y="47"/>
                  </a:lnTo>
                  <a:close/>
                  <a:moveTo>
                    <a:pt x="1145" y="26"/>
                  </a:moveTo>
                  <a:lnTo>
                    <a:pt x="1145" y="47"/>
                  </a:lnTo>
                  <a:cubicBezTo>
                    <a:pt x="1145" y="47"/>
                    <a:pt x="1145" y="67"/>
                    <a:pt x="1170" y="67"/>
                  </a:cubicBezTo>
                  <a:lnTo>
                    <a:pt x="1170" y="47"/>
                  </a:lnTo>
                  <a:lnTo>
                    <a:pt x="1170" y="26"/>
                  </a:lnTo>
                  <a:close/>
                  <a:moveTo>
                    <a:pt x="194" y="26"/>
                  </a:moveTo>
                  <a:lnTo>
                    <a:pt x="194" y="47"/>
                  </a:lnTo>
                  <a:cubicBezTo>
                    <a:pt x="194" y="67"/>
                    <a:pt x="214" y="67"/>
                    <a:pt x="214" y="87"/>
                  </a:cubicBezTo>
                  <a:lnTo>
                    <a:pt x="214" y="67"/>
                  </a:lnTo>
                  <a:lnTo>
                    <a:pt x="214" y="47"/>
                  </a:lnTo>
                  <a:lnTo>
                    <a:pt x="194" y="26"/>
                  </a:lnTo>
                  <a:close/>
                  <a:moveTo>
                    <a:pt x="957" y="26"/>
                  </a:moveTo>
                  <a:cubicBezTo>
                    <a:pt x="936" y="26"/>
                    <a:pt x="936" y="47"/>
                    <a:pt x="936" y="47"/>
                  </a:cubicBezTo>
                  <a:lnTo>
                    <a:pt x="936" y="67"/>
                  </a:lnTo>
                  <a:lnTo>
                    <a:pt x="957" y="47"/>
                  </a:lnTo>
                  <a:cubicBezTo>
                    <a:pt x="957" y="67"/>
                    <a:pt x="977" y="67"/>
                    <a:pt x="977" y="87"/>
                  </a:cubicBezTo>
                  <a:lnTo>
                    <a:pt x="977" y="67"/>
                  </a:lnTo>
                  <a:lnTo>
                    <a:pt x="977" y="26"/>
                  </a:lnTo>
                  <a:close/>
                  <a:moveTo>
                    <a:pt x="26" y="47"/>
                  </a:moveTo>
                  <a:lnTo>
                    <a:pt x="1" y="67"/>
                  </a:lnTo>
                  <a:cubicBezTo>
                    <a:pt x="1" y="87"/>
                    <a:pt x="1" y="87"/>
                    <a:pt x="26" y="108"/>
                  </a:cubicBezTo>
                  <a:lnTo>
                    <a:pt x="26" y="128"/>
                  </a:lnTo>
                  <a:lnTo>
                    <a:pt x="26" y="153"/>
                  </a:lnTo>
                  <a:lnTo>
                    <a:pt x="26" y="174"/>
                  </a:lnTo>
                  <a:lnTo>
                    <a:pt x="1" y="174"/>
                  </a:lnTo>
                  <a:lnTo>
                    <a:pt x="1" y="194"/>
                  </a:lnTo>
                  <a:lnTo>
                    <a:pt x="46" y="194"/>
                  </a:lnTo>
                  <a:lnTo>
                    <a:pt x="46" y="174"/>
                  </a:lnTo>
                  <a:lnTo>
                    <a:pt x="46" y="153"/>
                  </a:lnTo>
                  <a:lnTo>
                    <a:pt x="46" y="108"/>
                  </a:lnTo>
                  <a:lnTo>
                    <a:pt x="46" y="87"/>
                  </a:lnTo>
                  <a:lnTo>
                    <a:pt x="46" y="67"/>
                  </a:lnTo>
                  <a:lnTo>
                    <a:pt x="46" y="47"/>
                  </a:lnTo>
                  <a:close/>
                  <a:moveTo>
                    <a:pt x="128" y="67"/>
                  </a:moveTo>
                  <a:lnTo>
                    <a:pt x="128" y="108"/>
                  </a:lnTo>
                  <a:lnTo>
                    <a:pt x="128" y="128"/>
                  </a:lnTo>
                  <a:cubicBezTo>
                    <a:pt x="128" y="153"/>
                    <a:pt x="128" y="153"/>
                    <a:pt x="107" y="153"/>
                  </a:cubicBezTo>
                  <a:lnTo>
                    <a:pt x="107" y="128"/>
                  </a:lnTo>
                  <a:cubicBezTo>
                    <a:pt x="87" y="128"/>
                    <a:pt x="87" y="128"/>
                    <a:pt x="87" y="108"/>
                  </a:cubicBezTo>
                  <a:lnTo>
                    <a:pt x="87" y="128"/>
                  </a:lnTo>
                  <a:lnTo>
                    <a:pt x="87" y="153"/>
                  </a:lnTo>
                  <a:cubicBezTo>
                    <a:pt x="87" y="174"/>
                    <a:pt x="87" y="174"/>
                    <a:pt x="107" y="194"/>
                  </a:cubicBezTo>
                  <a:lnTo>
                    <a:pt x="128" y="194"/>
                  </a:lnTo>
                  <a:lnTo>
                    <a:pt x="128" y="174"/>
                  </a:lnTo>
                  <a:cubicBezTo>
                    <a:pt x="128" y="153"/>
                    <a:pt x="128" y="153"/>
                    <a:pt x="153" y="128"/>
                  </a:cubicBezTo>
                  <a:lnTo>
                    <a:pt x="153" y="108"/>
                  </a:lnTo>
                  <a:lnTo>
                    <a:pt x="153" y="87"/>
                  </a:lnTo>
                  <a:lnTo>
                    <a:pt x="128" y="67"/>
                  </a:lnTo>
                  <a:close/>
                  <a:moveTo>
                    <a:pt x="46" y="194"/>
                  </a:moveTo>
                  <a:lnTo>
                    <a:pt x="46" y="214"/>
                  </a:lnTo>
                  <a:lnTo>
                    <a:pt x="67" y="214"/>
                  </a:lnTo>
                  <a:lnTo>
                    <a:pt x="67" y="194"/>
                  </a:lnTo>
                  <a:close/>
                  <a:moveTo>
                    <a:pt x="997" y="67"/>
                  </a:moveTo>
                  <a:lnTo>
                    <a:pt x="997" y="87"/>
                  </a:lnTo>
                  <a:lnTo>
                    <a:pt x="1018" y="108"/>
                  </a:lnTo>
                  <a:lnTo>
                    <a:pt x="1018" y="128"/>
                  </a:lnTo>
                  <a:lnTo>
                    <a:pt x="1018" y="153"/>
                  </a:lnTo>
                  <a:cubicBezTo>
                    <a:pt x="1018" y="174"/>
                    <a:pt x="1018" y="174"/>
                    <a:pt x="1043" y="174"/>
                  </a:cubicBezTo>
                  <a:lnTo>
                    <a:pt x="1043" y="194"/>
                  </a:lnTo>
                  <a:lnTo>
                    <a:pt x="1043" y="214"/>
                  </a:lnTo>
                  <a:lnTo>
                    <a:pt x="1084" y="214"/>
                  </a:lnTo>
                  <a:lnTo>
                    <a:pt x="1084" y="194"/>
                  </a:lnTo>
                  <a:lnTo>
                    <a:pt x="1064" y="194"/>
                  </a:lnTo>
                  <a:lnTo>
                    <a:pt x="1084" y="174"/>
                  </a:lnTo>
                  <a:lnTo>
                    <a:pt x="1084" y="153"/>
                  </a:lnTo>
                  <a:lnTo>
                    <a:pt x="1084" y="128"/>
                  </a:lnTo>
                  <a:lnTo>
                    <a:pt x="1084" y="108"/>
                  </a:lnTo>
                  <a:cubicBezTo>
                    <a:pt x="1084" y="87"/>
                    <a:pt x="1084" y="67"/>
                    <a:pt x="1064" y="67"/>
                  </a:cubicBezTo>
                  <a:lnTo>
                    <a:pt x="1064" y="108"/>
                  </a:lnTo>
                  <a:lnTo>
                    <a:pt x="1064" y="128"/>
                  </a:lnTo>
                  <a:lnTo>
                    <a:pt x="1064" y="153"/>
                  </a:lnTo>
                  <a:lnTo>
                    <a:pt x="1064" y="174"/>
                  </a:lnTo>
                  <a:cubicBezTo>
                    <a:pt x="1043" y="153"/>
                    <a:pt x="1043" y="153"/>
                    <a:pt x="1043" y="128"/>
                  </a:cubicBezTo>
                  <a:cubicBezTo>
                    <a:pt x="1043" y="108"/>
                    <a:pt x="1018" y="108"/>
                    <a:pt x="1018" y="87"/>
                  </a:cubicBezTo>
                  <a:lnTo>
                    <a:pt x="1018" y="67"/>
                  </a:lnTo>
                  <a:close/>
                  <a:moveTo>
                    <a:pt x="789" y="214"/>
                  </a:moveTo>
                  <a:lnTo>
                    <a:pt x="789" y="235"/>
                  </a:lnTo>
                  <a:lnTo>
                    <a:pt x="809" y="214"/>
                  </a:lnTo>
                  <a:close/>
                  <a:moveTo>
                    <a:pt x="830" y="1"/>
                  </a:moveTo>
                  <a:cubicBezTo>
                    <a:pt x="830" y="26"/>
                    <a:pt x="809" y="26"/>
                    <a:pt x="809" y="26"/>
                  </a:cubicBezTo>
                  <a:lnTo>
                    <a:pt x="809" y="67"/>
                  </a:lnTo>
                  <a:lnTo>
                    <a:pt x="809" y="87"/>
                  </a:lnTo>
                  <a:lnTo>
                    <a:pt x="809" y="108"/>
                  </a:lnTo>
                  <a:lnTo>
                    <a:pt x="809" y="128"/>
                  </a:lnTo>
                  <a:lnTo>
                    <a:pt x="830" y="128"/>
                  </a:lnTo>
                  <a:lnTo>
                    <a:pt x="830" y="108"/>
                  </a:lnTo>
                  <a:lnTo>
                    <a:pt x="830" y="87"/>
                  </a:lnTo>
                  <a:lnTo>
                    <a:pt x="830" y="67"/>
                  </a:lnTo>
                  <a:lnTo>
                    <a:pt x="830" y="47"/>
                  </a:lnTo>
                  <a:lnTo>
                    <a:pt x="830" y="26"/>
                  </a:lnTo>
                  <a:lnTo>
                    <a:pt x="850" y="26"/>
                  </a:lnTo>
                  <a:lnTo>
                    <a:pt x="850" y="67"/>
                  </a:lnTo>
                  <a:lnTo>
                    <a:pt x="850" y="153"/>
                  </a:lnTo>
                  <a:lnTo>
                    <a:pt x="830" y="128"/>
                  </a:lnTo>
                  <a:lnTo>
                    <a:pt x="830" y="174"/>
                  </a:lnTo>
                  <a:lnTo>
                    <a:pt x="850" y="174"/>
                  </a:lnTo>
                  <a:lnTo>
                    <a:pt x="830" y="194"/>
                  </a:lnTo>
                  <a:lnTo>
                    <a:pt x="809" y="194"/>
                  </a:lnTo>
                  <a:lnTo>
                    <a:pt x="809" y="214"/>
                  </a:lnTo>
                  <a:lnTo>
                    <a:pt x="830" y="214"/>
                  </a:lnTo>
                  <a:lnTo>
                    <a:pt x="850" y="194"/>
                  </a:lnTo>
                  <a:lnTo>
                    <a:pt x="870" y="214"/>
                  </a:lnTo>
                  <a:lnTo>
                    <a:pt x="891" y="235"/>
                  </a:lnTo>
                  <a:lnTo>
                    <a:pt x="957" y="235"/>
                  </a:lnTo>
                  <a:lnTo>
                    <a:pt x="957" y="214"/>
                  </a:lnTo>
                  <a:lnTo>
                    <a:pt x="916" y="214"/>
                  </a:lnTo>
                  <a:lnTo>
                    <a:pt x="891" y="194"/>
                  </a:lnTo>
                  <a:lnTo>
                    <a:pt x="870" y="194"/>
                  </a:lnTo>
                  <a:lnTo>
                    <a:pt x="870" y="174"/>
                  </a:lnTo>
                  <a:lnTo>
                    <a:pt x="870" y="153"/>
                  </a:lnTo>
                  <a:lnTo>
                    <a:pt x="870" y="108"/>
                  </a:lnTo>
                  <a:lnTo>
                    <a:pt x="870" y="67"/>
                  </a:lnTo>
                  <a:lnTo>
                    <a:pt x="870" y="26"/>
                  </a:lnTo>
                  <a:lnTo>
                    <a:pt x="850" y="1"/>
                  </a:lnTo>
                  <a:close/>
                  <a:moveTo>
                    <a:pt x="936" y="87"/>
                  </a:moveTo>
                  <a:lnTo>
                    <a:pt x="936" y="108"/>
                  </a:lnTo>
                  <a:lnTo>
                    <a:pt x="936" y="128"/>
                  </a:lnTo>
                  <a:lnTo>
                    <a:pt x="936" y="153"/>
                  </a:lnTo>
                  <a:lnTo>
                    <a:pt x="936" y="174"/>
                  </a:lnTo>
                  <a:lnTo>
                    <a:pt x="957" y="194"/>
                  </a:lnTo>
                  <a:lnTo>
                    <a:pt x="957" y="214"/>
                  </a:lnTo>
                  <a:lnTo>
                    <a:pt x="977" y="214"/>
                  </a:lnTo>
                  <a:lnTo>
                    <a:pt x="977" y="235"/>
                  </a:lnTo>
                  <a:lnTo>
                    <a:pt x="1043" y="235"/>
                  </a:lnTo>
                  <a:lnTo>
                    <a:pt x="1043" y="214"/>
                  </a:lnTo>
                  <a:lnTo>
                    <a:pt x="997" y="214"/>
                  </a:lnTo>
                  <a:lnTo>
                    <a:pt x="977" y="194"/>
                  </a:lnTo>
                  <a:lnTo>
                    <a:pt x="977" y="174"/>
                  </a:lnTo>
                  <a:lnTo>
                    <a:pt x="977" y="153"/>
                  </a:lnTo>
                  <a:lnTo>
                    <a:pt x="977" y="128"/>
                  </a:lnTo>
                  <a:lnTo>
                    <a:pt x="977" y="108"/>
                  </a:lnTo>
                  <a:lnTo>
                    <a:pt x="957" y="128"/>
                  </a:lnTo>
                  <a:lnTo>
                    <a:pt x="957" y="108"/>
                  </a:lnTo>
                  <a:lnTo>
                    <a:pt x="957" y="87"/>
                  </a:lnTo>
                  <a:close/>
                  <a:moveTo>
                    <a:pt x="1125" y="67"/>
                  </a:moveTo>
                  <a:lnTo>
                    <a:pt x="1125" y="87"/>
                  </a:lnTo>
                  <a:lnTo>
                    <a:pt x="1125" y="128"/>
                  </a:lnTo>
                  <a:cubicBezTo>
                    <a:pt x="1125" y="128"/>
                    <a:pt x="1125" y="153"/>
                    <a:pt x="1145" y="174"/>
                  </a:cubicBezTo>
                  <a:lnTo>
                    <a:pt x="1145" y="194"/>
                  </a:lnTo>
                  <a:lnTo>
                    <a:pt x="1125" y="194"/>
                  </a:lnTo>
                  <a:lnTo>
                    <a:pt x="1104" y="214"/>
                  </a:lnTo>
                  <a:lnTo>
                    <a:pt x="1084" y="214"/>
                  </a:lnTo>
                  <a:lnTo>
                    <a:pt x="1104" y="235"/>
                  </a:lnTo>
                  <a:lnTo>
                    <a:pt x="1125" y="235"/>
                  </a:lnTo>
                  <a:lnTo>
                    <a:pt x="1125" y="214"/>
                  </a:lnTo>
                  <a:lnTo>
                    <a:pt x="1170" y="214"/>
                  </a:lnTo>
                  <a:lnTo>
                    <a:pt x="1170" y="194"/>
                  </a:lnTo>
                  <a:lnTo>
                    <a:pt x="1170" y="174"/>
                  </a:lnTo>
                  <a:lnTo>
                    <a:pt x="1191" y="153"/>
                  </a:lnTo>
                  <a:lnTo>
                    <a:pt x="1191" y="108"/>
                  </a:lnTo>
                  <a:lnTo>
                    <a:pt x="1191" y="87"/>
                  </a:lnTo>
                  <a:lnTo>
                    <a:pt x="1191" y="67"/>
                  </a:lnTo>
                  <a:lnTo>
                    <a:pt x="1170" y="67"/>
                  </a:lnTo>
                  <a:lnTo>
                    <a:pt x="1170" y="87"/>
                  </a:lnTo>
                  <a:lnTo>
                    <a:pt x="1170" y="108"/>
                  </a:lnTo>
                  <a:lnTo>
                    <a:pt x="1170" y="153"/>
                  </a:lnTo>
                  <a:lnTo>
                    <a:pt x="1145" y="153"/>
                  </a:lnTo>
                  <a:lnTo>
                    <a:pt x="1145" y="128"/>
                  </a:lnTo>
                  <a:lnTo>
                    <a:pt x="1145" y="87"/>
                  </a:lnTo>
                  <a:cubicBezTo>
                    <a:pt x="1125" y="87"/>
                    <a:pt x="1125" y="67"/>
                    <a:pt x="1125" y="67"/>
                  </a:cubicBezTo>
                  <a:close/>
                  <a:moveTo>
                    <a:pt x="575" y="1"/>
                  </a:moveTo>
                  <a:lnTo>
                    <a:pt x="575" y="26"/>
                  </a:lnTo>
                  <a:cubicBezTo>
                    <a:pt x="555" y="26"/>
                    <a:pt x="555" y="47"/>
                    <a:pt x="555" y="67"/>
                  </a:cubicBezTo>
                  <a:lnTo>
                    <a:pt x="555" y="87"/>
                  </a:lnTo>
                  <a:lnTo>
                    <a:pt x="555" y="108"/>
                  </a:lnTo>
                  <a:lnTo>
                    <a:pt x="575" y="128"/>
                  </a:lnTo>
                  <a:lnTo>
                    <a:pt x="575" y="153"/>
                  </a:lnTo>
                  <a:lnTo>
                    <a:pt x="575" y="174"/>
                  </a:lnTo>
                  <a:lnTo>
                    <a:pt x="509" y="174"/>
                  </a:lnTo>
                  <a:lnTo>
                    <a:pt x="509" y="128"/>
                  </a:lnTo>
                  <a:lnTo>
                    <a:pt x="509" y="87"/>
                  </a:lnTo>
                  <a:lnTo>
                    <a:pt x="509" y="47"/>
                  </a:lnTo>
                  <a:lnTo>
                    <a:pt x="489" y="26"/>
                  </a:lnTo>
                  <a:lnTo>
                    <a:pt x="489" y="47"/>
                  </a:lnTo>
                  <a:lnTo>
                    <a:pt x="489" y="87"/>
                  </a:lnTo>
                  <a:lnTo>
                    <a:pt x="489" y="153"/>
                  </a:lnTo>
                  <a:lnTo>
                    <a:pt x="468" y="153"/>
                  </a:lnTo>
                  <a:lnTo>
                    <a:pt x="448" y="128"/>
                  </a:lnTo>
                  <a:lnTo>
                    <a:pt x="448" y="108"/>
                  </a:lnTo>
                  <a:lnTo>
                    <a:pt x="448" y="87"/>
                  </a:lnTo>
                  <a:lnTo>
                    <a:pt x="468" y="67"/>
                  </a:lnTo>
                  <a:lnTo>
                    <a:pt x="468" y="47"/>
                  </a:lnTo>
                  <a:lnTo>
                    <a:pt x="468" y="26"/>
                  </a:lnTo>
                  <a:lnTo>
                    <a:pt x="448" y="26"/>
                  </a:lnTo>
                  <a:lnTo>
                    <a:pt x="448" y="47"/>
                  </a:lnTo>
                  <a:cubicBezTo>
                    <a:pt x="448" y="67"/>
                    <a:pt x="448" y="67"/>
                    <a:pt x="428" y="67"/>
                  </a:cubicBezTo>
                  <a:lnTo>
                    <a:pt x="428" y="108"/>
                  </a:lnTo>
                  <a:lnTo>
                    <a:pt x="428" y="128"/>
                  </a:lnTo>
                  <a:lnTo>
                    <a:pt x="448" y="153"/>
                  </a:lnTo>
                  <a:cubicBezTo>
                    <a:pt x="448" y="153"/>
                    <a:pt x="448" y="174"/>
                    <a:pt x="468" y="174"/>
                  </a:cubicBezTo>
                  <a:lnTo>
                    <a:pt x="468" y="194"/>
                  </a:lnTo>
                  <a:lnTo>
                    <a:pt x="468" y="214"/>
                  </a:lnTo>
                  <a:lnTo>
                    <a:pt x="448" y="214"/>
                  </a:lnTo>
                  <a:lnTo>
                    <a:pt x="448" y="235"/>
                  </a:lnTo>
                  <a:lnTo>
                    <a:pt x="428" y="214"/>
                  </a:lnTo>
                  <a:lnTo>
                    <a:pt x="407" y="214"/>
                  </a:lnTo>
                  <a:lnTo>
                    <a:pt x="407" y="174"/>
                  </a:lnTo>
                  <a:lnTo>
                    <a:pt x="407" y="153"/>
                  </a:lnTo>
                  <a:lnTo>
                    <a:pt x="407" y="128"/>
                  </a:lnTo>
                  <a:lnTo>
                    <a:pt x="407" y="87"/>
                  </a:lnTo>
                  <a:lnTo>
                    <a:pt x="407" y="67"/>
                  </a:lnTo>
                  <a:lnTo>
                    <a:pt x="382" y="47"/>
                  </a:lnTo>
                  <a:lnTo>
                    <a:pt x="382" y="26"/>
                  </a:lnTo>
                  <a:lnTo>
                    <a:pt x="362" y="26"/>
                  </a:lnTo>
                  <a:lnTo>
                    <a:pt x="362" y="47"/>
                  </a:lnTo>
                  <a:lnTo>
                    <a:pt x="362" y="67"/>
                  </a:lnTo>
                  <a:cubicBezTo>
                    <a:pt x="341" y="87"/>
                    <a:pt x="362" y="108"/>
                    <a:pt x="362" y="128"/>
                  </a:cubicBezTo>
                  <a:lnTo>
                    <a:pt x="362" y="153"/>
                  </a:lnTo>
                  <a:lnTo>
                    <a:pt x="362" y="174"/>
                  </a:lnTo>
                  <a:lnTo>
                    <a:pt x="362" y="194"/>
                  </a:lnTo>
                  <a:lnTo>
                    <a:pt x="301" y="194"/>
                  </a:lnTo>
                  <a:lnTo>
                    <a:pt x="301" y="174"/>
                  </a:lnTo>
                  <a:lnTo>
                    <a:pt x="301" y="128"/>
                  </a:lnTo>
                  <a:lnTo>
                    <a:pt x="301" y="108"/>
                  </a:lnTo>
                  <a:lnTo>
                    <a:pt x="301" y="87"/>
                  </a:lnTo>
                  <a:lnTo>
                    <a:pt x="301" y="67"/>
                  </a:lnTo>
                  <a:lnTo>
                    <a:pt x="301" y="47"/>
                  </a:lnTo>
                  <a:lnTo>
                    <a:pt x="255" y="47"/>
                  </a:lnTo>
                  <a:lnTo>
                    <a:pt x="255" y="67"/>
                  </a:lnTo>
                  <a:lnTo>
                    <a:pt x="255" y="87"/>
                  </a:lnTo>
                  <a:lnTo>
                    <a:pt x="255" y="108"/>
                  </a:lnTo>
                  <a:cubicBezTo>
                    <a:pt x="255" y="87"/>
                    <a:pt x="255" y="87"/>
                    <a:pt x="280" y="67"/>
                  </a:cubicBezTo>
                  <a:lnTo>
                    <a:pt x="280" y="87"/>
                  </a:lnTo>
                  <a:lnTo>
                    <a:pt x="280" y="108"/>
                  </a:lnTo>
                  <a:lnTo>
                    <a:pt x="280" y="153"/>
                  </a:lnTo>
                  <a:cubicBezTo>
                    <a:pt x="280" y="128"/>
                    <a:pt x="255" y="128"/>
                    <a:pt x="255" y="108"/>
                  </a:cubicBezTo>
                  <a:lnTo>
                    <a:pt x="255" y="153"/>
                  </a:lnTo>
                  <a:lnTo>
                    <a:pt x="255" y="174"/>
                  </a:lnTo>
                  <a:lnTo>
                    <a:pt x="280" y="174"/>
                  </a:lnTo>
                  <a:lnTo>
                    <a:pt x="255" y="194"/>
                  </a:lnTo>
                  <a:lnTo>
                    <a:pt x="214" y="194"/>
                  </a:lnTo>
                  <a:lnTo>
                    <a:pt x="214" y="174"/>
                  </a:lnTo>
                  <a:lnTo>
                    <a:pt x="214" y="153"/>
                  </a:lnTo>
                  <a:cubicBezTo>
                    <a:pt x="214" y="128"/>
                    <a:pt x="234" y="128"/>
                    <a:pt x="214" y="108"/>
                  </a:cubicBezTo>
                  <a:lnTo>
                    <a:pt x="214" y="128"/>
                  </a:lnTo>
                  <a:cubicBezTo>
                    <a:pt x="214" y="153"/>
                    <a:pt x="194" y="153"/>
                    <a:pt x="194" y="174"/>
                  </a:cubicBezTo>
                  <a:lnTo>
                    <a:pt x="194" y="153"/>
                  </a:lnTo>
                  <a:cubicBezTo>
                    <a:pt x="173" y="153"/>
                    <a:pt x="173" y="128"/>
                    <a:pt x="173" y="128"/>
                  </a:cubicBezTo>
                  <a:lnTo>
                    <a:pt x="173" y="153"/>
                  </a:lnTo>
                  <a:lnTo>
                    <a:pt x="173" y="174"/>
                  </a:lnTo>
                  <a:lnTo>
                    <a:pt x="173" y="194"/>
                  </a:lnTo>
                  <a:lnTo>
                    <a:pt x="173" y="214"/>
                  </a:lnTo>
                  <a:lnTo>
                    <a:pt x="128" y="214"/>
                  </a:lnTo>
                  <a:lnTo>
                    <a:pt x="107" y="194"/>
                  </a:lnTo>
                  <a:lnTo>
                    <a:pt x="87" y="194"/>
                  </a:lnTo>
                  <a:lnTo>
                    <a:pt x="87" y="214"/>
                  </a:lnTo>
                  <a:lnTo>
                    <a:pt x="107" y="214"/>
                  </a:lnTo>
                  <a:lnTo>
                    <a:pt x="107" y="235"/>
                  </a:lnTo>
                  <a:lnTo>
                    <a:pt x="173" y="235"/>
                  </a:lnTo>
                  <a:lnTo>
                    <a:pt x="194" y="214"/>
                  </a:lnTo>
                  <a:lnTo>
                    <a:pt x="382" y="214"/>
                  </a:lnTo>
                  <a:lnTo>
                    <a:pt x="407" y="235"/>
                  </a:lnTo>
                  <a:lnTo>
                    <a:pt x="428" y="255"/>
                  </a:lnTo>
                  <a:lnTo>
                    <a:pt x="448" y="255"/>
                  </a:lnTo>
                  <a:cubicBezTo>
                    <a:pt x="468" y="235"/>
                    <a:pt x="468" y="235"/>
                    <a:pt x="489" y="235"/>
                  </a:cubicBezTo>
                  <a:lnTo>
                    <a:pt x="489" y="194"/>
                  </a:lnTo>
                  <a:lnTo>
                    <a:pt x="535" y="194"/>
                  </a:lnTo>
                  <a:lnTo>
                    <a:pt x="555" y="214"/>
                  </a:lnTo>
                  <a:lnTo>
                    <a:pt x="575" y="214"/>
                  </a:lnTo>
                  <a:lnTo>
                    <a:pt x="575" y="194"/>
                  </a:lnTo>
                  <a:lnTo>
                    <a:pt x="596" y="194"/>
                  </a:lnTo>
                  <a:lnTo>
                    <a:pt x="616" y="214"/>
                  </a:lnTo>
                  <a:lnTo>
                    <a:pt x="636" y="235"/>
                  </a:lnTo>
                  <a:lnTo>
                    <a:pt x="702" y="235"/>
                  </a:lnTo>
                  <a:lnTo>
                    <a:pt x="702" y="214"/>
                  </a:lnTo>
                  <a:lnTo>
                    <a:pt x="723" y="194"/>
                  </a:lnTo>
                  <a:cubicBezTo>
                    <a:pt x="743" y="214"/>
                    <a:pt x="743" y="214"/>
                    <a:pt x="764" y="214"/>
                  </a:cubicBezTo>
                  <a:lnTo>
                    <a:pt x="789" y="214"/>
                  </a:lnTo>
                  <a:lnTo>
                    <a:pt x="764" y="194"/>
                  </a:lnTo>
                  <a:cubicBezTo>
                    <a:pt x="743" y="194"/>
                    <a:pt x="743" y="174"/>
                    <a:pt x="723" y="174"/>
                  </a:cubicBezTo>
                  <a:cubicBezTo>
                    <a:pt x="743" y="153"/>
                    <a:pt x="743" y="153"/>
                    <a:pt x="743" y="128"/>
                  </a:cubicBezTo>
                  <a:lnTo>
                    <a:pt x="743" y="108"/>
                  </a:lnTo>
                  <a:lnTo>
                    <a:pt x="743" y="87"/>
                  </a:lnTo>
                  <a:cubicBezTo>
                    <a:pt x="723" y="87"/>
                    <a:pt x="723" y="67"/>
                    <a:pt x="723" y="67"/>
                  </a:cubicBezTo>
                  <a:lnTo>
                    <a:pt x="723" y="47"/>
                  </a:lnTo>
                  <a:lnTo>
                    <a:pt x="723" y="26"/>
                  </a:lnTo>
                  <a:lnTo>
                    <a:pt x="702" y="1"/>
                  </a:lnTo>
                  <a:lnTo>
                    <a:pt x="682" y="1"/>
                  </a:lnTo>
                  <a:lnTo>
                    <a:pt x="682" y="26"/>
                  </a:lnTo>
                  <a:lnTo>
                    <a:pt x="702" y="26"/>
                  </a:lnTo>
                  <a:lnTo>
                    <a:pt x="702" y="47"/>
                  </a:lnTo>
                  <a:cubicBezTo>
                    <a:pt x="723" y="47"/>
                    <a:pt x="723" y="67"/>
                    <a:pt x="723" y="87"/>
                  </a:cubicBezTo>
                  <a:lnTo>
                    <a:pt x="723" y="108"/>
                  </a:lnTo>
                  <a:lnTo>
                    <a:pt x="723" y="128"/>
                  </a:lnTo>
                  <a:lnTo>
                    <a:pt x="723" y="153"/>
                  </a:lnTo>
                  <a:lnTo>
                    <a:pt x="702" y="128"/>
                  </a:lnTo>
                  <a:lnTo>
                    <a:pt x="682" y="108"/>
                  </a:lnTo>
                  <a:lnTo>
                    <a:pt x="682" y="87"/>
                  </a:lnTo>
                  <a:lnTo>
                    <a:pt x="682" y="67"/>
                  </a:lnTo>
                  <a:lnTo>
                    <a:pt x="682" y="26"/>
                  </a:lnTo>
                  <a:cubicBezTo>
                    <a:pt x="682" y="47"/>
                    <a:pt x="662" y="47"/>
                    <a:pt x="662" y="47"/>
                  </a:cubicBezTo>
                  <a:lnTo>
                    <a:pt x="662" y="87"/>
                  </a:lnTo>
                  <a:lnTo>
                    <a:pt x="662" y="108"/>
                  </a:lnTo>
                  <a:lnTo>
                    <a:pt x="682" y="128"/>
                  </a:lnTo>
                  <a:lnTo>
                    <a:pt x="682" y="153"/>
                  </a:lnTo>
                  <a:lnTo>
                    <a:pt x="702" y="174"/>
                  </a:lnTo>
                  <a:lnTo>
                    <a:pt x="702" y="194"/>
                  </a:lnTo>
                  <a:cubicBezTo>
                    <a:pt x="682" y="194"/>
                    <a:pt x="682" y="214"/>
                    <a:pt x="682" y="214"/>
                  </a:cubicBezTo>
                  <a:lnTo>
                    <a:pt x="636" y="214"/>
                  </a:lnTo>
                  <a:cubicBezTo>
                    <a:pt x="636" y="194"/>
                    <a:pt x="616" y="174"/>
                    <a:pt x="616" y="174"/>
                  </a:cubicBezTo>
                  <a:lnTo>
                    <a:pt x="616" y="128"/>
                  </a:lnTo>
                  <a:lnTo>
                    <a:pt x="616" y="108"/>
                  </a:lnTo>
                  <a:cubicBezTo>
                    <a:pt x="616" y="87"/>
                    <a:pt x="636" y="67"/>
                    <a:pt x="636" y="67"/>
                  </a:cubicBezTo>
                  <a:lnTo>
                    <a:pt x="616" y="47"/>
                  </a:lnTo>
                  <a:lnTo>
                    <a:pt x="616" y="67"/>
                  </a:lnTo>
                  <a:lnTo>
                    <a:pt x="616" y="87"/>
                  </a:lnTo>
                  <a:cubicBezTo>
                    <a:pt x="596" y="108"/>
                    <a:pt x="596" y="128"/>
                    <a:pt x="596" y="128"/>
                  </a:cubicBezTo>
                  <a:cubicBezTo>
                    <a:pt x="596" y="108"/>
                    <a:pt x="575" y="108"/>
                    <a:pt x="575" y="108"/>
                  </a:cubicBezTo>
                  <a:lnTo>
                    <a:pt x="575" y="87"/>
                  </a:lnTo>
                  <a:lnTo>
                    <a:pt x="575" y="67"/>
                  </a:lnTo>
                  <a:lnTo>
                    <a:pt x="575" y="47"/>
                  </a:lnTo>
                  <a:lnTo>
                    <a:pt x="596" y="26"/>
                  </a:lnTo>
                  <a:lnTo>
                    <a:pt x="596" y="47"/>
                  </a:lnTo>
                  <a:lnTo>
                    <a:pt x="616" y="47"/>
                  </a:lnTo>
                  <a:lnTo>
                    <a:pt x="616" y="26"/>
                  </a:lnTo>
                  <a:lnTo>
                    <a:pt x="616" y="1"/>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0"/>
            <p:cNvSpPr/>
            <p:nvPr/>
          </p:nvSpPr>
          <p:spPr>
            <a:xfrm>
              <a:off x="2458436" y="2176883"/>
              <a:ext cx="75223" cy="15517"/>
            </a:xfrm>
            <a:custGeom>
              <a:rect b="b" l="l" r="r" t="t"/>
              <a:pathLst>
                <a:path extrusionOk="0" h="210" w="1018">
                  <a:moveTo>
                    <a:pt x="550" y="21"/>
                  </a:moveTo>
                  <a:lnTo>
                    <a:pt x="550" y="41"/>
                  </a:lnTo>
                  <a:lnTo>
                    <a:pt x="595" y="41"/>
                  </a:lnTo>
                  <a:lnTo>
                    <a:pt x="575" y="21"/>
                  </a:lnTo>
                  <a:close/>
                  <a:moveTo>
                    <a:pt x="677" y="21"/>
                  </a:moveTo>
                  <a:lnTo>
                    <a:pt x="656" y="41"/>
                  </a:lnTo>
                  <a:lnTo>
                    <a:pt x="702" y="41"/>
                  </a:lnTo>
                  <a:lnTo>
                    <a:pt x="702" y="21"/>
                  </a:lnTo>
                  <a:close/>
                  <a:moveTo>
                    <a:pt x="870" y="21"/>
                  </a:moveTo>
                  <a:lnTo>
                    <a:pt x="870" y="41"/>
                  </a:lnTo>
                  <a:lnTo>
                    <a:pt x="911" y="41"/>
                  </a:lnTo>
                  <a:lnTo>
                    <a:pt x="911" y="21"/>
                  </a:lnTo>
                  <a:close/>
                  <a:moveTo>
                    <a:pt x="107" y="41"/>
                  </a:moveTo>
                  <a:lnTo>
                    <a:pt x="107" y="62"/>
                  </a:lnTo>
                  <a:lnTo>
                    <a:pt x="127" y="62"/>
                  </a:lnTo>
                  <a:lnTo>
                    <a:pt x="127" y="41"/>
                  </a:lnTo>
                  <a:close/>
                  <a:moveTo>
                    <a:pt x="168" y="41"/>
                  </a:moveTo>
                  <a:lnTo>
                    <a:pt x="168" y="62"/>
                  </a:lnTo>
                  <a:lnTo>
                    <a:pt x="194" y="41"/>
                  </a:lnTo>
                  <a:close/>
                  <a:moveTo>
                    <a:pt x="194" y="41"/>
                  </a:moveTo>
                  <a:lnTo>
                    <a:pt x="214" y="62"/>
                  </a:lnTo>
                  <a:lnTo>
                    <a:pt x="214" y="41"/>
                  </a:lnTo>
                  <a:close/>
                  <a:moveTo>
                    <a:pt x="255" y="41"/>
                  </a:moveTo>
                  <a:lnTo>
                    <a:pt x="255" y="62"/>
                  </a:lnTo>
                  <a:lnTo>
                    <a:pt x="275" y="62"/>
                  </a:lnTo>
                  <a:lnTo>
                    <a:pt x="255" y="41"/>
                  </a:lnTo>
                  <a:close/>
                  <a:moveTo>
                    <a:pt x="448" y="41"/>
                  </a:moveTo>
                  <a:lnTo>
                    <a:pt x="448" y="62"/>
                  </a:lnTo>
                  <a:lnTo>
                    <a:pt x="468" y="62"/>
                  </a:lnTo>
                  <a:lnTo>
                    <a:pt x="468" y="41"/>
                  </a:lnTo>
                  <a:close/>
                  <a:moveTo>
                    <a:pt x="21" y="41"/>
                  </a:moveTo>
                  <a:lnTo>
                    <a:pt x="21" y="62"/>
                  </a:lnTo>
                  <a:lnTo>
                    <a:pt x="21" y="82"/>
                  </a:lnTo>
                  <a:lnTo>
                    <a:pt x="41" y="82"/>
                  </a:lnTo>
                  <a:lnTo>
                    <a:pt x="41" y="62"/>
                  </a:lnTo>
                  <a:cubicBezTo>
                    <a:pt x="66" y="62"/>
                    <a:pt x="66" y="82"/>
                    <a:pt x="66" y="82"/>
                  </a:cubicBezTo>
                  <a:lnTo>
                    <a:pt x="66" y="62"/>
                  </a:lnTo>
                  <a:lnTo>
                    <a:pt x="66" y="41"/>
                  </a:lnTo>
                  <a:close/>
                  <a:moveTo>
                    <a:pt x="341" y="41"/>
                  </a:moveTo>
                  <a:lnTo>
                    <a:pt x="341" y="62"/>
                  </a:lnTo>
                  <a:lnTo>
                    <a:pt x="361" y="62"/>
                  </a:lnTo>
                  <a:lnTo>
                    <a:pt x="382" y="82"/>
                  </a:lnTo>
                  <a:lnTo>
                    <a:pt x="382" y="62"/>
                  </a:lnTo>
                  <a:lnTo>
                    <a:pt x="361" y="41"/>
                  </a:lnTo>
                  <a:close/>
                  <a:moveTo>
                    <a:pt x="702" y="41"/>
                  </a:moveTo>
                  <a:lnTo>
                    <a:pt x="702" y="62"/>
                  </a:lnTo>
                  <a:lnTo>
                    <a:pt x="723" y="82"/>
                  </a:lnTo>
                  <a:lnTo>
                    <a:pt x="723" y="62"/>
                  </a:lnTo>
                  <a:lnTo>
                    <a:pt x="702" y="41"/>
                  </a:lnTo>
                  <a:close/>
                  <a:moveTo>
                    <a:pt x="423" y="62"/>
                  </a:moveTo>
                  <a:lnTo>
                    <a:pt x="423" y="82"/>
                  </a:lnTo>
                  <a:lnTo>
                    <a:pt x="423" y="102"/>
                  </a:lnTo>
                  <a:lnTo>
                    <a:pt x="448" y="102"/>
                  </a:lnTo>
                  <a:lnTo>
                    <a:pt x="448" y="82"/>
                  </a:lnTo>
                  <a:lnTo>
                    <a:pt x="448" y="62"/>
                  </a:lnTo>
                  <a:close/>
                  <a:moveTo>
                    <a:pt x="784" y="21"/>
                  </a:moveTo>
                  <a:lnTo>
                    <a:pt x="763" y="41"/>
                  </a:lnTo>
                  <a:lnTo>
                    <a:pt x="763" y="62"/>
                  </a:lnTo>
                  <a:lnTo>
                    <a:pt x="763" y="82"/>
                  </a:lnTo>
                  <a:lnTo>
                    <a:pt x="763" y="102"/>
                  </a:lnTo>
                  <a:lnTo>
                    <a:pt x="784" y="102"/>
                  </a:lnTo>
                  <a:lnTo>
                    <a:pt x="784" y="82"/>
                  </a:lnTo>
                  <a:lnTo>
                    <a:pt x="784" y="62"/>
                  </a:lnTo>
                  <a:lnTo>
                    <a:pt x="784" y="41"/>
                  </a:lnTo>
                  <a:lnTo>
                    <a:pt x="804" y="41"/>
                  </a:lnTo>
                  <a:lnTo>
                    <a:pt x="804" y="21"/>
                  </a:lnTo>
                  <a:close/>
                  <a:moveTo>
                    <a:pt x="804" y="41"/>
                  </a:moveTo>
                  <a:lnTo>
                    <a:pt x="804" y="62"/>
                  </a:lnTo>
                  <a:cubicBezTo>
                    <a:pt x="829" y="82"/>
                    <a:pt x="829" y="82"/>
                    <a:pt x="829" y="102"/>
                  </a:cubicBezTo>
                  <a:lnTo>
                    <a:pt x="829" y="82"/>
                  </a:lnTo>
                  <a:lnTo>
                    <a:pt x="829" y="62"/>
                  </a:lnTo>
                  <a:lnTo>
                    <a:pt x="829" y="41"/>
                  </a:lnTo>
                  <a:close/>
                  <a:moveTo>
                    <a:pt x="41" y="102"/>
                  </a:moveTo>
                  <a:lnTo>
                    <a:pt x="66" y="128"/>
                  </a:lnTo>
                  <a:lnTo>
                    <a:pt x="66" y="102"/>
                  </a:lnTo>
                  <a:close/>
                  <a:moveTo>
                    <a:pt x="127" y="82"/>
                  </a:moveTo>
                  <a:lnTo>
                    <a:pt x="127" y="102"/>
                  </a:lnTo>
                  <a:lnTo>
                    <a:pt x="148" y="128"/>
                  </a:lnTo>
                  <a:lnTo>
                    <a:pt x="148" y="102"/>
                  </a:lnTo>
                  <a:lnTo>
                    <a:pt x="127" y="82"/>
                  </a:lnTo>
                  <a:close/>
                  <a:moveTo>
                    <a:pt x="550" y="82"/>
                  </a:moveTo>
                  <a:lnTo>
                    <a:pt x="550" y="102"/>
                  </a:lnTo>
                  <a:lnTo>
                    <a:pt x="575" y="128"/>
                  </a:lnTo>
                  <a:lnTo>
                    <a:pt x="575" y="102"/>
                  </a:lnTo>
                  <a:lnTo>
                    <a:pt x="550" y="82"/>
                  </a:lnTo>
                  <a:close/>
                  <a:moveTo>
                    <a:pt x="168" y="82"/>
                  </a:moveTo>
                  <a:lnTo>
                    <a:pt x="168" y="128"/>
                  </a:lnTo>
                  <a:cubicBezTo>
                    <a:pt x="168" y="128"/>
                    <a:pt x="194" y="128"/>
                    <a:pt x="194" y="148"/>
                  </a:cubicBezTo>
                  <a:lnTo>
                    <a:pt x="194" y="128"/>
                  </a:lnTo>
                  <a:lnTo>
                    <a:pt x="194" y="82"/>
                  </a:lnTo>
                  <a:close/>
                  <a:moveTo>
                    <a:pt x="829" y="102"/>
                  </a:moveTo>
                  <a:lnTo>
                    <a:pt x="829" y="128"/>
                  </a:lnTo>
                  <a:lnTo>
                    <a:pt x="829" y="148"/>
                  </a:lnTo>
                  <a:cubicBezTo>
                    <a:pt x="829" y="148"/>
                    <a:pt x="829" y="128"/>
                    <a:pt x="850" y="128"/>
                  </a:cubicBezTo>
                  <a:lnTo>
                    <a:pt x="829" y="102"/>
                  </a:lnTo>
                  <a:close/>
                  <a:moveTo>
                    <a:pt x="870" y="41"/>
                  </a:moveTo>
                  <a:lnTo>
                    <a:pt x="850" y="62"/>
                  </a:lnTo>
                  <a:lnTo>
                    <a:pt x="850" y="102"/>
                  </a:lnTo>
                  <a:lnTo>
                    <a:pt x="870" y="128"/>
                  </a:lnTo>
                  <a:lnTo>
                    <a:pt x="870" y="148"/>
                  </a:lnTo>
                  <a:lnTo>
                    <a:pt x="890" y="148"/>
                  </a:lnTo>
                  <a:lnTo>
                    <a:pt x="890" y="128"/>
                  </a:lnTo>
                  <a:lnTo>
                    <a:pt x="870" y="102"/>
                  </a:lnTo>
                  <a:lnTo>
                    <a:pt x="870" y="82"/>
                  </a:lnTo>
                  <a:lnTo>
                    <a:pt x="870" y="62"/>
                  </a:lnTo>
                  <a:lnTo>
                    <a:pt x="870" y="41"/>
                  </a:lnTo>
                  <a:close/>
                  <a:moveTo>
                    <a:pt x="66" y="128"/>
                  </a:moveTo>
                  <a:lnTo>
                    <a:pt x="66" y="148"/>
                  </a:lnTo>
                  <a:lnTo>
                    <a:pt x="87" y="169"/>
                  </a:lnTo>
                  <a:lnTo>
                    <a:pt x="87" y="148"/>
                  </a:lnTo>
                  <a:lnTo>
                    <a:pt x="66" y="128"/>
                  </a:lnTo>
                  <a:close/>
                  <a:moveTo>
                    <a:pt x="107" y="62"/>
                  </a:moveTo>
                  <a:lnTo>
                    <a:pt x="107" y="102"/>
                  </a:lnTo>
                  <a:cubicBezTo>
                    <a:pt x="107" y="102"/>
                    <a:pt x="127" y="128"/>
                    <a:pt x="127" y="148"/>
                  </a:cubicBezTo>
                  <a:lnTo>
                    <a:pt x="148" y="169"/>
                  </a:lnTo>
                  <a:lnTo>
                    <a:pt x="148" y="148"/>
                  </a:lnTo>
                  <a:cubicBezTo>
                    <a:pt x="148" y="148"/>
                    <a:pt x="127" y="148"/>
                    <a:pt x="127" y="128"/>
                  </a:cubicBezTo>
                  <a:lnTo>
                    <a:pt x="127" y="102"/>
                  </a:lnTo>
                  <a:cubicBezTo>
                    <a:pt x="107" y="82"/>
                    <a:pt x="107" y="82"/>
                    <a:pt x="107" y="62"/>
                  </a:cubicBezTo>
                  <a:close/>
                  <a:moveTo>
                    <a:pt x="784" y="102"/>
                  </a:moveTo>
                  <a:lnTo>
                    <a:pt x="784" y="128"/>
                  </a:lnTo>
                  <a:lnTo>
                    <a:pt x="784" y="148"/>
                  </a:lnTo>
                  <a:lnTo>
                    <a:pt x="804" y="169"/>
                  </a:lnTo>
                  <a:lnTo>
                    <a:pt x="829" y="169"/>
                  </a:lnTo>
                  <a:lnTo>
                    <a:pt x="829" y="148"/>
                  </a:lnTo>
                  <a:lnTo>
                    <a:pt x="804" y="148"/>
                  </a:lnTo>
                  <a:cubicBezTo>
                    <a:pt x="804" y="128"/>
                    <a:pt x="804" y="128"/>
                    <a:pt x="784" y="102"/>
                  </a:cubicBezTo>
                  <a:close/>
                  <a:moveTo>
                    <a:pt x="0" y="169"/>
                  </a:moveTo>
                  <a:lnTo>
                    <a:pt x="0" y="189"/>
                  </a:lnTo>
                  <a:lnTo>
                    <a:pt x="21" y="189"/>
                  </a:lnTo>
                  <a:lnTo>
                    <a:pt x="21" y="169"/>
                  </a:lnTo>
                  <a:close/>
                  <a:moveTo>
                    <a:pt x="41" y="169"/>
                  </a:moveTo>
                  <a:lnTo>
                    <a:pt x="41" y="189"/>
                  </a:lnTo>
                  <a:lnTo>
                    <a:pt x="66" y="189"/>
                  </a:lnTo>
                  <a:lnTo>
                    <a:pt x="66" y="169"/>
                  </a:lnTo>
                  <a:close/>
                  <a:moveTo>
                    <a:pt x="87" y="169"/>
                  </a:moveTo>
                  <a:lnTo>
                    <a:pt x="87" y="189"/>
                  </a:lnTo>
                  <a:lnTo>
                    <a:pt x="107" y="189"/>
                  </a:lnTo>
                  <a:lnTo>
                    <a:pt x="107" y="169"/>
                  </a:lnTo>
                  <a:close/>
                  <a:moveTo>
                    <a:pt x="148" y="169"/>
                  </a:moveTo>
                  <a:lnTo>
                    <a:pt x="148" y="189"/>
                  </a:lnTo>
                  <a:lnTo>
                    <a:pt x="168" y="189"/>
                  </a:lnTo>
                  <a:lnTo>
                    <a:pt x="168" y="169"/>
                  </a:lnTo>
                  <a:close/>
                  <a:moveTo>
                    <a:pt x="595" y="41"/>
                  </a:moveTo>
                  <a:lnTo>
                    <a:pt x="595" y="62"/>
                  </a:lnTo>
                  <a:lnTo>
                    <a:pt x="595" y="102"/>
                  </a:lnTo>
                  <a:lnTo>
                    <a:pt x="595" y="128"/>
                  </a:lnTo>
                  <a:lnTo>
                    <a:pt x="575" y="128"/>
                  </a:lnTo>
                  <a:lnTo>
                    <a:pt x="575" y="148"/>
                  </a:lnTo>
                  <a:lnTo>
                    <a:pt x="595" y="148"/>
                  </a:lnTo>
                  <a:lnTo>
                    <a:pt x="595" y="169"/>
                  </a:lnTo>
                  <a:lnTo>
                    <a:pt x="575" y="189"/>
                  </a:lnTo>
                  <a:lnTo>
                    <a:pt x="616" y="189"/>
                  </a:lnTo>
                  <a:lnTo>
                    <a:pt x="616" y="169"/>
                  </a:lnTo>
                  <a:lnTo>
                    <a:pt x="616" y="148"/>
                  </a:lnTo>
                  <a:lnTo>
                    <a:pt x="616" y="128"/>
                  </a:lnTo>
                  <a:lnTo>
                    <a:pt x="616" y="82"/>
                  </a:lnTo>
                  <a:cubicBezTo>
                    <a:pt x="616" y="82"/>
                    <a:pt x="595" y="62"/>
                    <a:pt x="595" y="41"/>
                  </a:cubicBezTo>
                  <a:close/>
                  <a:moveTo>
                    <a:pt x="616" y="169"/>
                  </a:moveTo>
                  <a:lnTo>
                    <a:pt x="636" y="189"/>
                  </a:lnTo>
                  <a:lnTo>
                    <a:pt x="656" y="189"/>
                  </a:lnTo>
                  <a:lnTo>
                    <a:pt x="656" y="169"/>
                  </a:lnTo>
                  <a:close/>
                  <a:moveTo>
                    <a:pt x="702" y="169"/>
                  </a:moveTo>
                  <a:lnTo>
                    <a:pt x="677" y="189"/>
                  </a:lnTo>
                  <a:lnTo>
                    <a:pt x="702" y="189"/>
                  </a:lnTo>
                  <a:lnTo>
                    <a:pt x="702" y="169"/>
                  </a:lnTo>
                  <a:close/>
                  <a:moveTo>
                    <a:pt x="656" y="82"/>
                  </a:moveTo>
                  <a:lnTo>
                    <a:pt x="656" y="102"/>
                  </a:lnTo>
                  <a:lnTo>
                    <a:pt x="677" y="148"/>
                  </a:lnTo>
                  <a:cubicBezTo>
                    <a:pt x="677" y="148"/>
                    <a:pt x="702" y="148"/>
                    <a:pt x="702" y="169"/>
                  </a:cubicBezTo>
                  <a:lnTo>
                    <a:pt x="723" y="169"/>
                  </a:lnTo>
                  <a:lnTo>
                    <a:pt x="743" y="189"/>
                  </a:lnTo>
                  <a:lnTo>
                    <a:pt x="784" y="189"/>
                  </a:lnTo>
                  <a:lnTo>
                    <a:pt x="804" y="169"/>
                  </a:lnTo>
                  <a:lnTo>
                    <a:pt x="743" y="169"/>
                  </a:lnTo>
                  <a:lnTo>
                    <a:pt x="723" y="148"/>
                  </a:lnTo>
                  <a:lnTo>
                    <a:pt x="723" y="102"/>
                  </a:lnTo>
                  <a:lnTo>
                    <a:pt x="702" y="128"/>
                  </a:lnTo>
                  <a:lnTo>
                    <a:pt x="702" y="148"/>
                  </a:lnTo>
                  <a:cubicBezTo>
                    <a:pt x="702" y="148"/>
                    <a:pt x="702" y="128"/>
                    <a:pt x="677" y="128"/>
                  </a:cubicBezTo>
                  <a:lnTo>
                    <a:pt x="677" y="102"/>
                  </a:lnTo>
                  <a:lnTo>
                    <a:pt x="656" y="82"/>
                  </a:lnTo>
                  <a:close/>
                  <a:moveTo>
                    <a:pt x="957" y="1"/>
                  </a:moveTo>
                  <a:lnTo>
                    <a:pt x="957" y="21"/>
                  </a:lnTo>
                  <a:lnTo>
                    <a:pt x="977" y="41"/>
                  </a:lnTo>
                  <a:lnTo>
                    <a:pt x="977" y="82"/>
                  </a:lnTo>
                  <a:lnTo>
                    <a:pt x="957" y="62"/>
                  </a:lnTo>
                  <a:lnTo>
                    <a:pt x="957" y="41"/>
                  </a:lnTo>
                  <a:lnTo>
                    <a:pt x="957" y="21"/>
                  </a:lnTo>
                  <a:lnTo>
                    <a:pt x="931" y="21"/>
                  </a:lnTo>
                  <a:lnTo>
                    <a:pt x="931" y="41"/>
                  </a:lnTo>
                  <a:lnTo>
                    <a:pt x="911" y="41"/>
                  </a:lnTo>
                  <a:lnTo>
                    <a:pt x="911" y="62"/>
                  </a:lnTo>
                  <a:lnTo>
                    <a:pt x="911" y="82"/>
                  </a:lnTo>
                  <a:lnTo>
                    <a:pt x="911" y="128"/>
                  </a:lnTo>
                  <a:lnTo>
                    <a:pt x="911" y="148"/>
                  </a:lnTo>
                  <a:lnTo>
                    <a:pt x="890" y="148"/>
                  </a:lnTo>
                  <a:lnTo>
                    <a:pt x="890" y="169"/>
                  </a:lnTo>
                  <a:lnTo>
                    <a:pt x="829" y="169"/>
                  </a:lnTo>
                  <a:lnTo>
                    <a:pt x="829" y="189"/>
                  </a:lnTo>
                  <a:lnTo>
                    <a:pt x="870" y="189"/>
                  </a:lnTo>
                  <a:cubicBezTo>
                    <a:pt x="890" y="189"/>
                    <a:pt x="890" y="189"/>
                    <a:pt x="911" y="169"/>
                  </a:cubicBezTo>
                  <a:lnTo>
                    <a:pt x="931" y="148"/>
                  </a:lnTo>
                  <a:lnTo>
                    <a:pt x="931" y="128"/>
                  </a:lnTo>
                  <a:lnTo>
                    <a:pt x="931" y="82"/>
                  </a:lnTo>
                  <a:lnTo>
                    <a:pt x="957" y="82"/>
                  </a:lnTo>
                  <a:lnTo>
                    <a:pt x="957" y="128"/>
                  </a:lnTo>
                  <a:lnTo>
                    <a:pt x="977" y="148"/>
                  </a:lnTo>
                  <a:lnTo>
                    <a:pt x="977" y="169"/>
                  </a:lnTo>
                  <a:lnTo>
                    <a:pt x="911" y="169"/>
                  </a:lnTo>
                  <a:cubicBezTo>
                    <a:pt x="911" y="189"/>
                    <a:pt x="911" y="189"/>
                    <a:pt x="931" y="189"/>
                  </a:cubicBezTo>
                  <a:lnTo>
                    <a:pt x="977" y="189"/>
                  </a:lnTo>
                  <a:lnTo>
                    <a:pt x="997" y="169"/>
                  </a:lnTo>
                  <a:lnTo>
                    <a:pt x="1018" y="189"/>
                  </a:lnTo>
                  <a:lnTo>
                    <a:pt x="1018" y="169"/>
                  </a:lnTo>
                  <a:lnTo>
                    <a:pt x="997" y="148"/>
                  </a:lnTo>
                  <a:lnTo>
                    <a:pt x="997" y="128"/>
                  </a:lnTo>
                  <a:lnTo>
                    <a:pt x="1018" y="102"/>
                  </a:lnTo>
                  <a:lnTo>
                    <a:pt x="1018" y="82"/>
                  </a:lnTo>
                  <a:cubicBezTo>
                    <a:pt x="997" y="82"/>
                    <a:pt x="997" y="62"/>
                    <a:pt x="997" y="62"/>
                  </a:cubicBezTo>
                  <a:lnTo>
                    <a:pt x="997" y="41"/>
                  </a:lnTo>
                  <a:lnTo>
                    <a:pt x="997" y="21"/>
                  </a:lnTo>
                  <a:lnTo>
                    <a:pt x="977" y="21"/>
                  </a:lnTo>
                  <a:lnTo>
                    <a:pt x="977" y="1"/>
                  </a:lnTo>
                  <a:close/>
                  <a:moveTo>
                    <a:pt x="21" y="189"/>
                  </a:moveTo>
                  <a:lnTo>
                    <a:pt x="41" y="209"/>
                  </a:lnTo>
                  <a:lnTo>
                    <a:pt x="41" y="189"/>
                  </a:lnTo>
                  <a:close/>
                  <a:moveTo>
                    <a:pt x="468" y="62"/>
                  </a:moveTo>
                  <a:lnTo>
                    <a:pt x="468" y="82"/>
                  </a:lnTo>
                  <a:lnTo>
                    <a:pt x="468" y="102"/>
                  </a:lnTo>
                  <a:lnTo>
                    <a:pt x="468" y="128"/>
                  </a:lnTo>
                  <a:lnTo>
                    <a:pt x="448" y="102"/>
                  </a:lnTo>
                  <a:lnTo>
                    <a:pt x="448" y="128"/>
                  </a:lnTo>
                  <a:lnTo>
                    <a:pt x="468" y="148"/>
                  </a:lnTo>
                  <a:lnTo>
                    <a:pt x="468" y="169"/>
                  </a:lnTo>
                  <a:lnTo>
                    <a:pt x="448" y="189"/>
                  </a:lnTo>
                  <a:lnTo>
                    <a:pt x="423" y="189"/>
                  </a:lnTo>
                  <a:lnTo>
                    <a:pt x="402" y="169"/>
                  </a:lnTo>
                  <a:lnTo>
                    <a:pt x="402" y="148"/>
                  </a:lnTo>
                  <a:lnTo>
                    <a:pt x="402" y="128"/>
                  </a:lnTo>
                  <a:cubicBezTo>
                    <a:pt x="402" y="128"/>
                    <a:pt x="402" y="102"/>
                    <a:pt x="382" y="102"/>
                  </a:cubicBezTo>
                  <a:lnTo>
                    <a:pt x="382" y="128"/>
                  </a:lnTo>
                  <a:lnTo>
                    <a:pt x="382" y="148"/>
                  </a:lnTo>
                  <a:cubicBezTo>
                    <a:pt x="361" y="148"/>
                    <a:pt x="361" y="128"/>
                    <a:pt x="361" y="128"/>
                  </a:cubicBezTo>
                  <a:cubicBezTo>
                    <a:pt x="361" y="102"/>
                    <a:pt x="361" y="102"/>
                    <a:pt x="341" y="82"/>
                  </a:cubicBezTo>
                  <a:lnTo>
                    <a:pt x="341" y="102"/>
                  </a:lnTo>
                  <a:lnTo>
                    <a:pt x="341" y="128"/>
                  </a:lnTo>
                  <a:cubicBezTo>
                    <a:pt x="341" y="148"/>
                    <a:pt x="341" y="148"/>
                    <a:pt x="361" y="148"/>
                  </a:cubicBezTo>
                  <a:lnTo>
                    <a:pt x="361" y="169"/>
                  </a:lnTo>
                  <a:lnTo>
                    <a:pt x="361" y="189"/>
                  </a:lnTo>
                  <a:lnTo>
                    <a:pt x="321" y="189"/>
                  </a:lnTo>
                  <a:lnTo>
                    <a:pt x="295" y="169"/>
                  </a:lnTo>
                  <a:lnTo>
                    <a:pt x="295" y="148"/>
                  </a:lnTo>
                  <a:lnTo>
                    <a:pt x="295" y="128"/>
                  </a:lnTo>
                  <a:lnTo>
                    <a:pt x="295" y="102"/>
                  </a:lnTo>
                  <a:cubicBezTo>
                    <a:pt x="295" y="102"/>
                    <a:pt x="295" y="82"/>
                    <a:pt x="275" y="82"/>
                  </a:cubicBezTo>
                  <a:lnTo>
                    <a:pt x="275" y="102"/>
                  </a:lnTo>
                  <a:lnTo>
                    <a:pt x="255" y="102"/>
                  </a:lnTo>
                  <a:lnTo>
                    <a:pt x="255" y="128"/>
                  </a:lnTo>
                  <a:lnTo>
                    <a:pt x="275" y="148"/>
                  </a:lnTo>
                  <a:lnTo>
                    <a:pt x="275" y="169"/>
                  </a:lnTo>
                  <a:lnTo>
                    <a:pt x="255" y="189"/>
                  </a:lnTo>
                  <a:lnTo>
                    <a:pt x="234" y="189"/>
                  </a:lnTo>
                  <a:lnTo>
                    <a:pt x="214" y="169"/>
                  </a:lnTo>
                  <a:lnTo>
                    <a:pt x="234" y="169"/>
                  </a:lnTo>
                  <a:lnTo>
                    <a:pt x="234" y="148"/>
                  </a:lnTo>
                  <a:lnTo>
                    <a:pt x="234" y="128"/>
                  </a:lnTo>
                  <a:lnTo>
                    <a:pt x="234" y="102"/>
                  </a:lnTo>
                  <a:lnTo>
                    <a:pt x="214" y="82"/>
                  </a:lnTo>
                  <a:lnTo>
                    <a:pt x="214" y="102"/>
                  </a:lnTo>
                  <a:lnTo>
                    <a:pt x="214" y="128"/>
                  </a:lnTo>
                  <a:lnTo>
                    <a:pt x="214" y="148"/>
                  </a:lnTo>
                  <a:lnTo>
                    <a:pt x="194" y="148"/>
                  </a:lnTo>
                  <a:lnTo>
                    <a:pt x="194" y="169"/>
                  </a:lnTo>
                  <a:lnTo>
                    <a:pt x="194" y="189"/>
                  </a:lnTo>
                  <a:lnTo>
                    <a:pt x="214" y="189"/>
                  </a:lnTo>
                  <a:lnTo>
                    <a:pt x="234" y="209"/>
                  </a:lnTo>
                  <a:lnTo>
                    <a:pt x="255" y="209"/>
                  </a:lnTo>
                  <a:lnTo>
                    <a:pt x="275" y="189"/>
                  </a:lnTo>
                  <a:lnTo>
                    <a:pt x="295" y="189"/>
                  </a:lnTo>
                  <a:lnTo>
                    <a:pt x="321" y="209"/>
                  </a:lnTo>
                  <a:lnTo>
                    <a:pt x="382" y="209"/>
                  </a:lnTo>
                  <a:lnTo>
                    <a:pt x="382" y="189"/>
                  </a:lnTo>
                  <a:lnTo>
                    <a:pt x="402" y="209"/>
                  </a:lnTo>
                  <a:lnTo>
                    <a:pt x="468" y="209"/>
                  </a:lnTo>
                  <a:lnTo>
                    <a:pt x="468" y="189"/>
                  </a:lnTo>
                  <a:lnTo>
                    <a:pt x="509" y="189"/>
                  </a:lnTo>
                  <a:cubicBezTo>
                    <a:pt x="529" y="189"/>
                    <a:pt x="529" y="189"/>
                    <a:pt x="550" y="209"/>
                  </a:cubicBezTo>
                  <a:lnTo>
                    <a:pt x="575" y="209"/>
                  </a:lnTo>
                  <a:lnTo>
                    <a:pt x="575" y="189"/>
                  </a:lnTo>
                  <a:lnTo>
                    <a:pt x="550" y="189"/>
                  </a:lnTo>
                  <a:cubicBezTo>
                    <a:pt x="550" y="189"/>
                    <a:pt x="529" y="189"/>
                    <a:pt x="529" y="169"/>
                  </a:cubicBezTo>
                  <a:lnTo>
                    <a:pt x="489" y="169"/>
                  </a:lnTo>
                  <a:lnTo>
                    <a:pt x="489" y="148"/>
                  </a:lnTo>
                  <a:lnTo>
                    <a:pt x="489" y="102"/>
                  </a:lnTo>
                  <a:lnTo>
                    <a:pt x="489" y="82"/>
                  </a:lnTo>
                  <a:lnTo>
                    <a:pt x="468" y="62"/>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0"/>
            <p:cNvSpPr/>
            <p:nvPr/>
          </p:nvSpPr>
          <p:spPr>
            <a:xfrm>
              <a:off x="2532107" y="2176883"/>
              <a:ext cx="7980" cy="12488"/>
            </a:xfrm>
            <a:custGeom>
              <a:rect b="b" l="l" r="r" t="t"/>
              <a:pathLst>
                <a:path extrusionOk="0" h="169" w="108">
                  <a:moveTo>
                    <a:pt x="61" y="21"/>
                  </a:moveTo>
                  <a:lnTo>
                    <a:pt x="61" y="41"/>
                  </a:lnTo>
                  <a:cubicBezTo>
                    <a:pt x="61" y="62"/>
                    <a:pt x="61" y="62"/>
                    <a:pt x="87" y="82"/>
                  </a:cubicBezTo>
                  <a:cubicBezTo>
                    <a:pt x="87" y="102"/>
                    <a:pt x="87" y="102"/>
                    <a:pt x="61" y="128"/>
                  </a:cubicBezTo>
                  <a:lnTo>
                    <a:pt x="61" y="82"/>
                  </a:lnTo>
                  <a:lnTo>
                    <a:pt x="41" y="62"/>
                  </a:lnTo>
                  <a:cubicBezTo>
                    <a:pt x="41" y="41"/>
                    <a:pt x="41" y="41"/>
                    <a:pt x="61" y="21"/>
                  </a:cubicBezTo>
                  <a:close/>
                  <a:moveTo>
                    <a:pt x="41" y="1"/>
                  </a:moveTo>
                  <a:lnTo>
                    <a:pt x="41" y="21"/>
                  </a:lnTo>
                  <a:cubicBezTo>
                    <a:pt x="21" y="41"/>
                    <a:pt x="21" y="41"/>
                    <a:pt x="21" y="62"/>
                  </a:cubicBezTo>
                  <a:lnTo>
                    <a:pt x="21" y="82"/>
                  </a:lnTo>
                  <a:lnTo>
                    <a:pt x="41" y="102"/>
                  </a:lnTo>
                  <a:lnTo>
                    <a:pt x="41" y="128"/>
                  </a:lnTo>
                  <a:lnTo>
                    <a:pt x="41" y="148"/>
                  </a:lnTo>
                  <a:lnTo>
                    <a:pt x="0" y="148"/>
                  </a:lnTo>
                  <a:lnTo>
                    <a:pt x="0" y="169"/>
                  </a:lnTo>
                  <a:lnTo>
                    <a:pt x="87" y="169"/>
                  </a:lnTo>
                  <a:lnTo>
                    <a:pt x="87" y="148"/>
                  </a:lnTo>
                  <a:lnTo>
                    <a:pt x="107" y="128"/>
                  </a:lnTo>
                  <a:lnTo>
                    <a:pt x="107" y="102"/>
                  </a:lnTo>
                  <a:lnTo>
                    <a:pt x="107" y="62"/>
                  </a:lnTo>
                  <a:lnTo>
                    <a:pt x="87" y="41"/>
                  </a:lnTo>
                  <a:lnTo>
                    <a:pt x="87" y="21"/>
                  </a:lnTo>
                  <a:lnTo>
                    <a:pt x="61" y="1"/>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0"/>
            <p:cNvSpPr/>
            <p:nvPr/>
          </p:nvSpPr>
          <p:spPr>
            <a:xfrm>
              <a:off x="2707601" y="2099814"/>
              <a:ext cx="62513" cy="3473"/>
            </a:xfrm>
            <a:custGeom>
              <a:rect b="b" l="l" r="r" t="t"/>
              <a:pathLst>
                <a:path extrusionOk="0" h="47" w="846">
                  <a:moveTo>
                    <a:pt x="1" y="26"/>
                  </a:moveTo>
                  <a:cubicBezTo>
                    <a:pt x="1" y="47"/>
                    <a:pt x="21" y="47"/>
                    <a:pt x="21" y="47"/>
                  </a:cubicBezTo>
                  <a:lnTo>
                    <a:pt x="62" y="47"/>
                  </a:lnTo>
                  <a:cubicBezTo>
                    <a:pt x="103" y="47"/>
                    <a:pt x="128" y="47"/>
                    <a:pt x="169" y="26"/>
                  </a:cubicBezTo>
                  <a:close/>
                  <a:moveTo>
                    <a:pt x="169" y="1"/>
                  </a:moveTo>
                  <a:lnTo>
                    <a:pt x="169" y="26"/>
                  </a:lnTo>
                  <a:lnTo>
                    <a:pt x="336" y="26"/>
                  </a:lnTo>
                  <a:cubicBezTo>
                    <a:pt x="357" y="26"/>
                    <a:pt x="382" y="26"/>
                    <a:pt x="403" y="47"/>
                  </a:cubicBezTo>
                  <a:lnTo>
                    <a:pt x="464" y="47"/>
                  </a:lnTo>
                  <a:cubicBezTo>
                    <a:pt x="464" y="26"/>
                    <a:pt x="464" y="26"/>
                    <a:pt x="484" y="26"/>
                  </a:cubicBezTo>
                  <a:lnTo>
                    <a:pt x="845" y="26"/>
                  </a:lnTo>
                  <a:lnTo>
                    <a:pt x="845" y="1"/>
                  </a:lnTo>
                  <a:close/>
                </a:path>
              </a:pathLst>
            </a:custGeom>
            <a:solidFill>
              <a:srgbClr val="F6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0"/>
            <p:cNvSpPr/>
            <p:nvPr/>
          </p:nvSpPr>
          <p:spPr>
            <a:xfrm>
              <a:off x="2682404" y="2099814"/>
              <a:ext cx="92587" cy="23793"/>
            </a:xfrm>
            <a:custGeom>
              <a:rect b="b" l="l" r="r" t="t"/>
              <a:pathLst>
                <a:path extrusionOk="0" h="322" w="1253">
                  <a:moveTo>
                    <a:pt x="21" y="1"/>
                  </a:moveTo>
                  <a:lnTo>
                    <a:pt x="1" y="26"/>
                  </a:lnTo>
                  <a:lnTo>
                    <a:pt x="1" y="47"/>
                  </a:lnTo>
                  <a:lnTo>
                    <a:pt x="1" y="67"/>
                  </a:lnTo>
                  <a:lnTo>
                    <a:pt x="1" y="87"/>
                  </a:lnTo>
                  <a:lnTo>
                    <a:pt x="1" y="108"/>
                  </a:lnTo>
                  <a:lnTo>
                    <a:pt x="1" y="128"/>
                  </a:lnTo>
                  <a:lnTo>
                    <a:pt x="21" y="128"/>
                  </a:lnTo>
                  <a:lnTo>
                    <a:pt x="21" y="154"/>
                  </a:lnTo>
                  <a:lnTo>
                    <a:pt x="21" y="174"/>
                  </a:lnTo>
                  <a:lnTo>
                    <a:pt x="21" y="194"/>
                  </a:lnTo>
                  <a:lnTo>
                    <a:pt x="21" y="235"/>
                  </a:lnTo>
                  <a:lnTo>
                    <a:pt x="21" y="255"/>
                  </a:lnTo>
                  <a:lnTo>
                    <a:pt x="21" y="321"/>
                  </a:lnTo>
                  <a:lnTo>
                    <a:pt x="764" y="321"/>
                  </a:lnTo>
                  <a:cubicBezTo>
                    <a:pt x="784" y="321"/>
                    <a:pt x="805" y="301"/>
                    <a:pt x="825" y="301"/>
                  </a:cubicBezTo>
                  <a:lnTo>
                    <a:pt x="825" y="321"/>
                  </a:lnTo>
                  <a:lnTo>
                    <a:pt x="850" y="321"/>
                  </a:lnTo>
                  <a:lnTo>
                    <a:pt x="871" y="301"/>
                  </a:lnTo>
                  <a:lnTo>
                    <a:pt x="1207" y="301"/>
                  </a:lnTo>
                  <a:lnTo>
                    <a:pt x="1207" y="215"/>
                  </a:lnTo>
                  <a:cubicBezTo>
                    <a:pt x="1207" y="174"/>
                    <a:pt x="1207" y="154"/>
                    <a:pt x="1232" y="108"/>
                  </a:cubicBezTo>
                  <a:lnTo>
                    <a:pt x="1232" y="87"/>
                  </a:lnTo>
                  <a:lnTo>
                    <a:pt x="1232" y="67"/>
                  </a:lnTo>
                  <a:lnTo>
                    <a:pt x="1232" y="47"/>
                  </a:lnTo>
                  <a:cubicBezTo>
                    <a:pt x="1232" y="47"/>
                    <a:pt x="1252" y="47"/>
                    <a:pt x="1252" y="26"/>
                  </a:cubicBezTo>
                  <a:lnTo>
                    <a:pt x="1059" y="26"/>
                  </a:lnTo>
                  <a:cubicBezTo>
                    <a:pt x="1039" y="26"/>
                    <a:pt x="1039" y="26"/>
                    <a:pt x="1018" y="47"/>
                  </a:cubicBezTo>
                  <a:lnTo>
                    <a:pt x="362" y="47"/>
                  </a:lnTo>
                  <a:cubicBezTo>
                    <a:pt x="362" y="47"/>
                    <a:pt x="342" y="47"/>
                    <a:pt x="342" y="26"/>
                  </a:cubicBezTo>
                  <a:lnTo>
                    <a:pt x="42" y="26"/>
                  </a:lnTo>
                  <a:lnTo>
                    <a:pt x="42" y="1"/>
                  </a:ln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0"/>
            <p:cNvSpPr/>
            <p:nvPr/>
          </p:nvSpPr>
          <p:spPr>
            <a:xfrm>
              <a:off x="2685433" y="2099814"/>
              <a:ext cx="86159" cy="5025"/>
            </a:xfrm>
            <a:custGeom>
              <a:rect b="b" l="l" r="r" t="t"/>
              <a:pathLst>
                <a:path extrusionOk="0" h="68" w="1166">
                  <a:moveTo>
                    <a:pt x="469" y="1"/>
                  </a:moveTo>
                  <a:lnTo>
                    <a:pt x="469" y="26"/>
                  </a:lnTo>
                  <a:lnTo>
                    <a:pt x="1" y="26"/>
                  </a:lnTo>
                  <a:lnTo>
                    <a:pt x="1" y="47"/>
                  </a:lnTo>
                  <a:lnTo>
                    <a:pt x="1" y="67"/>
                  </a:lnTo>
                  <a:lnTo>
                    <a:pt x="428" y="67"/>
                  </a:lnTo>
                  <a:cubicBezTo>
                    <a:pt x="448" y="67"/>
                    <a:pt x="448" y="67"/>
                    <a:pt x="469" y="47"/>
                  </a:cubicBezTo>
                  <a:lnTo>
                    <a:pt x="830" y="47"/>
                  </a:lnTo>
                  <a:cubicBezTo>
                    <a:pt x="850" y="47"/>
                    <a:pt x="870" y="47"/>
                    <a:pt x="891" y="26"/>
                  </a:cubicBezTo>
                  <a:lnTo>
                    <a:pt x="957" y="26"/>
                  </a:lnTo>
                  <a:cubicBezTo>
                    <a:pt x="977" y="47"/>
                    <a:pt x="998" y="47"/>
                    <a:pt x="1018" y="47"/>
                  </a:cubicBezTo>
                  <a:lnTo>
                    <a:pt x="1145" y="47"/>
                  </a:lnTo>
                  <a:lnTo>
                    <a:pt x="1166" y="26"/>
                  </a:lnTo>
                  <a:cubicBezTo>
                    <a:pt x="1166" y="1"/>
                    <a:pt x="1166" y="1"/>
                    <a:pt x="1145" y="1"/>
                  </a:cubicBez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0"/>
            <p:cNvSpPr/>
            <p:nvPr/>
          </p:nvSpPr>
          <p:spPr>
            <a:xfrm>
              <a:off x="2629053" y="2122055"/>
              <a:ext cx="185027" cy="203352"/>
            </a:xfrm>
            <a:custGeom>
              <a:rect b="b" l="l" r="r" t="t"/>
              <a:pathLst>
                <a:path extrusionOk="0" h="2752" w="2504">
                  <a:moveTo>
                    <a:pt x="1547" y="0"/>
                  </a:moveTo>
                  <a:cubicBezTo>
                    <a:pt x="1527" y="0"/>
                    <a:pt x="1506" y="20"/>
                    <a:pt x="1486" y="20"/>
                  </a:cubicBezTo>
                  <a:lnTo>
                    <a:pt x="1" y="20"/>
                  </a:lnTo>
                  <a:cubicBezTo>
                    <a:pt x="1" y="20"/>
                    <a:pt x="21" y="41"/>
                    <a:pt x="21" y="61"/>
                  </a:cubicBezTo>
                  <a:lnTo>
                    <a:pt x="21" y="107"/>
                  </a:lnTo>
                  <a:lnTo>
                    <a:pt x="21" y="127"/>
                  </a:lnTo>
                  <a:lnTo>
                    <a:pt x="21" y="168"/>
                  </a:lnTo>
                  <a:lnTo>
                    <a:pt x="21" y="188"/>
                  </a:lnTo>
                  <a:lnTo>
                    <a:pt x="21" y="254"/>
                  </a:lnTo>
                  <a:cubicBezTo>
                    <a:pt x="21" y="254"/>
                    <a:pt x="21" y="275"/>
                    <a:pt x="46" y="275"/>
                  </a:cubicBezTo>
                  <a:lnTo>
                    <a:pt x="46" y="295"/>
                  </a:lnTo>
                  <a:lnTo>
                    <a:pt x="46" y="361"/>
                  </a:lnTo>
                  <a:lnTo>
                    <a:pt x="46" y="382"/>
                  </a:lnTo>
                  <a:lnTo>
                    <a:pt x="46" y="402"/>
                  </a:lnTo>
                  <a:lnTo>
                    <a:pt x="46" y="443"/>
                  </a:lnTo>
                  <a:lnTo>
                    <a:pt x="67" y="463"/>
                  </a:lnTo>
                  <a:lnTo>
                    <a:pt x="67" y="488"/>
                  </a:lnTo>
                  <a:lnTo>
                    <a:pt x="67" y="529"/>
                  </a:lnTo>
                  <a:lnTo>
                    <a:pt x="67" y="549"/>
                  </a:lnTo>
                  <a:lnTo>
                    <a:pt x="67" y="570"/>
                  </a:lnTo>
                  <a:lnTo>
                    <a:pt x="67" y="616"/>
                  </a:lnTo>
                  <a:lnTo>
                    <a:pt x="67" y="677"/>
                  </a:lnTo>
                  <a:lnTo>
                    <a:pt x="67" y="697"/>
                  </a:lnTo>
                  <a:lnTo>
                    <a:pt x="67" y="717"/>
                  </a:lnTo>
                  <a:lnTo>
                    <a:pt x="67" y="783"/>
                  </a:lnTo>
                  <a:lnTo>
                    <a:pt x="67" y="824"/>
                  </a:lnTo>
                  <a:lnTo>
                    <a:pt x="67" y="870"/>
                  </a:lnTo>
                  <a:lnTo>
                    <a:pt x="67" y="890"/>
                  </a:lnTo>
                  <a:lnTo>
                    <a:pt x="67" y="931"/>
                  </a:lnTo>
                  <a:lnTo>
                    <a:pt x="67" y="951"/>
                  </a:lnTo>
                  <a:lnTo>
                    <a:pt x="67" y="972"/>
                  </a:lnTo>
                  <a:cubicBezTo>
                    <a:pt x="67" y="997"/>
                    <a:pt x="67" y="1017"/>
                    <a:pt x="87" y="1038"/>
                  </a:cubicBezTo>
                  <a:lnTo>
                    <a:pt x="87" y="1058"/>
                  </a:lnTo>
                  <a:lnTo>
                    <a:pt x="87" y="1099"/>
                  </a:lnTo>
                  <a:lnTo>
                    <a:pt x="87" y="1292"/>
                  </a:lnTo>
                  <a:lnTo>
                    <a:pt x="87" y="1333"/>
                  </a:lnTo>
                  <a:lnTo>
                    <a:pt x="87" y="1353"/>
                  </a:lnTo>
                  <a:lnTo>
                    <a:pt x="87" y="1440"/>
                  </a:lnTo>
                  <a:lnTo>
                    <a:pt x="87" y="1506"/>
                  </a:lnTo>
                  <a:cubicBezTo>
                    <a:pt x="87" y="1526"/>
                    <a:pt x="87" y="1546"/>
                    <a:pt x="107" y="1567"/>
                  </a:cubicBezTo>
                  <a:lnTo>
                    <a:pt x="107" y="1674"/>
                  </a:lnTo>
                  <a:lnTo>
                    <a:pt x="107" y="1694"/>
                  </a:lnTo>
                  <a:lnTo>
                    <a:pt x="107" y="1735"/>
                  </a:lnTo>
                  <a:lnTo>
                    <a:pt x="107" y="1760"/>
                  </a:lnTo>
                  <a:lnTo>
                    <a:pt x="107" y="1801"/>
                  </a:lnTo>
                  <a:lnTo>
                    <a:pt x="107" y="1841"/>
                  </a:lnTo>
                  <a:lnTo>
                    <a:pt x="107" y="1862"/>
                  </a:lnTo>
                  <a:lnTo>
                    <a:pt x="107" y="1887"/>
                  </a:lnTo>
                  <a:lnTo>
                    <a:pt x="107" y="1928"/>
                  </a:lnTo>
                  <a:lnTo>
                    <a:pt x="107" y="1948"/>
                  </a:lnTo>
                  <a:lnTo>
                    <a:pt x="107" y="1989"/>
                  </a:lnTo>
                  <a:lnTo>
                    <a:pt x="107" y="2055"/>
                  </a:lnTo>
                  <a:lnTo>
                    <a:pt x="107" y="2075"/>
                  </a:lnTo>
                  <a:cubicBezTo>
                    <a:pt x="107" y="2096"/>
                    <a:pt x="107" y="2116"/>
                    <a:pt x="128" y="2142"/>
                  </a:cubicBezTo>
                  <a:lnTo>
                    <a:pt x="128" y="2162"/>
                  </a:lnTo>
                  <a:lnTo>
                    <a:pt x="128" y="2243"/>
                  </a:lnTo>
                  <a:cubicBezTo>
                    <a:pt x="128" y="2269"/>
                    <a:pt x="128" y="2289"/>
                    <a:pt x="148" y="2289"/>
                  </a:cubicBezTo>
                  <a:lnTo>
                    <a:pt x="148" y="2309"/>
                  </a:lnTo>
                  <a:lnTo>
                    <a:pt x="148" y="2330"/>
                  </a:lnTo>
                  <a:lnTo>
                    <a:pt x="148" y="2437"/>
                  </a:lnTo>
                  <a:lnTo>
                    <a:pt x="148" y="2498"/>
                  </a:lnTo>
                  <a:lnTo>
                    <a:pt x="148" y="2523"/>
                  </a:lnTo>
                  <a:lnTo>
                    <a:pt x="148" y="2543"/>
                  </a:lnTo>
                  <a:lnTo>
                    <a:pt x="174" y="2564"/>
                  </a:lnTo>
                  <a:lnTo>
                    <a:pt x="174" y="2604"/>
                  </a:lnTo>
                  <a:lnTo>
                    <a:pt x="174" y="2650"/>
                  </a:lnTo>
                  <a:lnTo>
                    <a:pt x="174" y="2711"/>
                  </a:lnTo>
                  <a:lnTo>
                    <a:pt x="174" y="2752"/>
                  </a:lnTo>
                  <a:lnTo>
                    <a:pt x="403" y="2752"/>
                  </a:lnTo>
                  <a:lnTo>
                    <a:pt x="403" y="2732"/>
                  </a:lnTo>
                  <a:lnTo>
                    <a:pt x="403" y="2691"/>
                  </a:lnTo>
                  <a:lnTo>
                    <a:pt x="403" y="2604"/>
                  </a:lnTo>
                  <a:lnTo>
                    <a:pt x="403" y="2543"/>
                  </a:lnTo>
                  <a:lnTo>
                    <a:pt x="403" y="2523"/>
                  </a:lnTo>
                  <a:lnTo>
                    <a:pt x="403" y="2498"/>
                  </a:lnTo>
                  <a:lnTo>
                    <a:pt x="403" y="2477"/>
                  </a:lnTo>
                  <a:lnTo>
                    <a:pt x="403" y="2457"/>
                  </a:lnTo>
                  <a:lnTo>
                    <a:pt x="403" y="2437"/>
                  </a:lnTo>
                  <a:lnTo>
                    <a:pt x="403" y="2396"/>
                  </a:lnTo>
                  <a:lnTo>
                    <a:pt x="403" y="2350"/>
                  </a:lnTo>
                  <a:cubicBezTo>
                    <a:pt x="428" y="2330"/>
                    <a:pt x="428" y="2309"/>
                    <a:pt x="428" y="2269"/>
                  </a:cubicBezTo>
                  <a:lnTo>
                    <a:pt x="428" y="2243"/>
                  </a:lnTo>
                  <a:lnTo>
                    <a:pt x="428" y="2223"/>
                  </a:lnTo>
                  <a:lnTo>
                    <a:pt x="428" y="2203"/>
                  </a:lnTo>
                  <a:lnTo>
                    <a:pt x="428" y="2116"/>
                  </a:lnTo>
                  <a:lnTo>
                    <a:pt x="403" y="2116"/>
                  </a:lnTo>
                  <a:lnTo>
                    <a:pt x="403" y="2055"/>
                  </a:lnTo>
                  <a:lnTo>
                    <a:pt x="403" y="2035"/>
                  </a:lnTo>
                  <a:lnTo>
                    <a:pt x="403" y="2014"/>
                  </a:lnTo>
                  <a:lnTo>
                    <a:pt x="403" y="1948"/>
                  </a:lnTo>
                  <a:lnTo>
                    <a:pt x="403" y="1928"/>
                  </a:lnTo>
                  <a:lnTo>
                    <a:pt x="403" y="1908"/>
                  </a:lnTo>
                  <a:lnTo>
                    <a:pt x="403" y="1862"/>
                  </a:lnTo>
                  <a:lnTo>
                    <a:pt x="403" y="1780"/>
                  </a:lnTo>
                  <a:lnTo>
                    <a:pt x="403" y="1694"/>
                  </a:lnTo>
                  <a:lnTo>
                    <a:pt x="403" y="1653"/>
                  </a:lnTo>
                  <a:lnTo>
                    <a:pt x="403" y="1633"/>
                  </a:lnTo>
                  <a:lnTo>
                    <a:pt x="403" y="1607"/>
                  </a:lnTo>
                  <a:lnTo>
                    <a:pt x="403" y="1526"/>
                  </a:lnTo>
                  <a:lnTo>
                    <a:pt x="403" y="1480"/>
                  </a:lnTo>
                  <a:lnTo>
                    <a:pt x="403" y="1440"/>
                  </a:lnTo>
                  <a:lnTo>
                    <a:pt x="403" y="1353"/>
                  </a:lnTo>
                  <a:lnTo>
                    <a:pt x="403" y="1272"/>
                  </a:lnTo>
                  <a:lnTo>
                    <a:pt x="403" y="1251"/>
                  </a:lnTo>
                  <a:lnTo>
                    <a:pt x="403" y="1185"/>
                  </a:lnTo>
                  <a:lnTo>
                    <a:pt x="403" y="1165"/>
                  </a:lnTo>
                  <a:lnTo>
                    <a:pt x="403" y="1145"/>
                  </a:lnTo>
                  <a:cubicBezTo>
                    <a:pt x="403" y="1124"/>
                    <a:pt x="403" y="1099"/>
                    <a:pt x="382" y="1099"/>
                  </a:cubicBezTo>
                  <a:lnTo>
                    <a:pt x="382" y="1017"/>
                  </a:lnTo>
                  <a:lnTo>
                    <a:pt x="382" y="931"/>
                  </a:lnTo>
                  <a:lnTo>
                    <a:pt x="382" y="890"/>
                  </a:lnTo>
                  <a:lnTo>
                    <a:pt x="382" y="844"/>
                  </a:lnTo>
                  <a:lnTo>
                    <a:pt x="382" y="804"/>
                  </a:lnTo>
                  <a:lnTo>
                    <a:pt x="382" y="763"/>
                  </a:lnTo>
                  <a:lnTo>
                    <a:pt x="382" y="697"/>
                  </a:lnTo>
                  <a:lnTo>
                    <a:pt x="382" y="677"/>
                  </a:lnTo>
                  <a:cubicBezTo>
                    <a:pt x="362" y="656"/>
                    <a:pt x="362" y="636"/>
                    <a:pt x="362" y="616"/>
                  </a:cubicBezTo>
                  <a:lnTo>
                    <a:pt x="362" y="570"/>
                  </a:lnTo>
                  <a:lnTo>
                    <a:pt x="362" y="549"/>
                  </a:lnTo>
                  <a:cubicBezTo>
                    <a:pt x="382" y="529"/>
                    <a:pt x="382" y="529"/>
                    <a:pt x="382" y="509"/>
                  </a:cubicBezTo>
                  <a:lnTo>
                    <a:pt x="382" y="488"/>
                  </a:lnTo>
                  <a:lnTo>
                    <a:pt x="382" y="463"/>
                  </a:lnTo>
                  <a:lnTo>
                    <a:pt x="382" y="422"/>
                  </a:lnTo>
                  <a:lnTo>
                    <a:pt x="382" y="402"/>
                  </a:lnTo>
                  <a:lnTo>
                    <a:pt x="382" y="382"/>
                  </a:lnTo>
                  <a:lnTo>
                    <a:pt x="382" y="361"/>
                  </a:lnTo>
                  <a:lnTo>
                    <a:pt x="998" y="361"/>
                  </a:lnTo>
                  <a:lnTo>
                    <a:pt x="1018" y="382"/>
                  </a:lnTo>
                  <a:lnTo>
                    <a:pt x="1572" y="382"/>
                  </a:lnTo>
                  <a:cubicBezTo>
                    <a:pt x="1593" y="382"/>
                    <a:pt x="1593" y="361"/>
                    <a:pt x="1613" y="361"/>
                  </a:cubicBezTo>
                  <a:lnTo>
                    <a:pt x="2122" y="361"/>
                  </a:lnTo>
                  <a:lnTo>
                    <a:pt x="2122" y="402"/>
                  </a:lnTo>
                  <a:lnTo>
                    <a:pt x="2122" y="422"/>
                  </a:lnTo>
                  <a:lnTo>
                    <a:pt x="2122" y="443"/>
                  </a:lnTo>
                  <a:lnTo>
                    <a:pt x="2122" y="463"/>
                  </a:lnTo>
                  <a:lnTo>
                    <a:pt x="2122" y="488"/>
                  </a:lnTo>
                  <a:lnTo>
                    <a:pt x="2122" y="509"/>
                  </a:lnTo>
                  <a:lnTo>
                    <a:pt x="2122" y="529"/>
                  </a:lnTo>
                  <a:lnTo>
                    <a:pt x="2122" y="549"/>
                  </a:lnTo>
                  <a:lnTo>
                    <a:pt x="2122" y="570"/>
                  </a:lnTo>
                  <a:lnTo>
                    <a:pt x="2122" y="590"/>
                  </a:lnTo>
                  <a:lnTo>
                    <a:pt x="2122" y="636"/>
                  </a:lnTo>
                  <a:lnTo>
                    <a:pt x="2142" y="656"/>
                  </a:lnTo>
                  <a:lnTo>
                    <a:pt x="2142" y="677"/>
                  </a:lnTo>
                  <a:lnTo>
                    <a:pt x="2142" y="697"/>
                  </a:lnTo>
                  <a:lnTo>
                    <a:pt x="2142" y="717"/>
                  </a:lnTo>
                  <a:lnTo>
                    <a:pt x="2142" y="743"/>
                  </a:lnTo>
                  <a:lnTo>
                    <a:pt x="2122" y="763"/>
                  </a:lnTo>
                  <a:lnTo>
                    <a:pt x="2122" y="844"/>
                  </a:lnTo>
                  <a:lnTo>
                    <a:pt x="2122" y="890"/>
                  </a:lnTo>
                  <a:lnTo>
                    <a:pt x="2122" y="931"/>
                  </a:lnTo>
                  <a:lnTo>
                    <a:pt x="2122" y="1017"/>
                  </a:lnTo>
                  <a:lnTo>
                    <a:pt x="2122" y="1038"/>
                  </a:lnTo>
                  <a:lnTo>
                    <a:pt x="2142" y="1078"/>
                  </a:lnTo>
                  <a:lnTo>
                    <a:pt x="2142" y="1124"/>
                  </a:lnTo>
                  <a:lnTo>
                    <a:pt x="2142" y="1165"/>
                  </a:lnTo>
                  <a:lnTo>
                    <a:pt x="2142" y="1206"/>
                  </a:lnTo>
                  <a:lnTo>
                    <a:pt x="2142" y="1379"/>
                  </a:lnTo>
                  <a:lnTo>
                    <a:pt x="2142" y="1419"/>
                  </a:lnTo>
                  <a:lnTo>
                    <a:pt x="2142" y="1480"/>
                  </a:lnTo>
                  <a:lnTo>
                    <a:pt x="2142" y="1567"/>
                  </a:lnTo>
                  <a:cubicBezTo>
                    <a:pt x="2142" y="1587"/>
                    <a:pt x="2162" y="1633"/>
                    <a:pt x="2162" y="1653"/>
                  </a:cubicBezTo>
                  <a:lnTo>
                    <a:pt x="2162" y="1714"/>
                  </a:lnTo>
                  <a:lnTo>
                    <a:pt x="2142" y="1714"/>
                  </a:lnTo>
                  <a:lnTo>
                    <a:pt x="2142" y="1735"/>
                  </a:lnTo>
                  <a:lnTo>
                    <a:pt x="2142" y="1760"/>
                  </a:lnTo>
                  <a:lnTo>
                    <a:pt x="2142" y="1780"/>
                  </a:lnTo>
                  <a:cubicBezTo>
                    <a:pt x="2142" y="1801"/>
                    <a:pt x="2142" y="1801"/>
                    <a:pt x="2162" y="1801"/>
                  </a:cubicBezTo>
                  <a:lnTo>
                    <a:pt x="2162" y="1821"/>
                  </a:lnTo>
                  <a:lnTo>
                    <a:pt x="2162" y="1908"/>
                  </a:lnTo>
                  <a:lnTo>
                    <a:pt x="2162" y="2014"/>
                  </a:lnTo>
                  <a:lnTo>
                    <a:pt x="2162" y="2035"/>
                  </a:lnTo>
                  <a:lnTo>
                    <a:pt x="2162" y="2096"/>
                  </a:lnTo>
                  <a:lnTo>
                    <a:pt x="2162" y="2182"/>
                  </a:lnTo>
                  <a:lnTo>
                    <a:pt x="2162" y="2223"/>
                  </a:lnTo>
                  <a:lnTo>
                    <a:pt x="2162" y="2269"/>
                  </a:lnTo>
                  <a:lnTo>
                    <a:pt x="2162" y="2350"/>
                  </a:lnTo>
                  <a:lnTo>
                    <a:pt x="2162" y="2437"/>
                  </a:lnTo>
                  <a:lnTo>
                    <a:pt x="2162" y="2477"/>
                  </a:lnTo>
                  <a:lnTo>
                    <a:pt x="2162" y="2498"/>
                  </a:lnTo>
                  <a:lnTo>
                    <a:pt x="2162" y="2523"/>
                  </a:lnTo>
                  <a:cubicBezTo>
                    <a:pt x="2162" y="2543"/>
                    <a:pt x="2142" y="2543"/>
                    <a:pt x="2142" y="2564"/>
                  </a:cubicBezTo>
                  <a:lnTo>
                    <a:pt x="2142" y="2604"/>
                  </a:lnTo>
                  <a:lnTo>
                    <a:pt x="2142" y="2650"/>
                  </a:lnTo>
                  <a:lnTo>
                    <a:pt x="2142" y="2691"/>
                  </a:lnTo>
                  <a:lnTo>
                    <a:pt x="2142" y="2711"/>
                  </a:lnTo>
                  <a:lnTo>
                    <a:pt x="2142" y="2732"/>
                  </a:lnTo>
                  <a:lnTo>
                    <a:pt x="2142" y="2752"/>
                  </a:lnTo>
                  <a:lnTo>
                    <a:pt x="2417" y="2752"/>
                  </a:lnTo>
                  <a:lnTo>
                    <a:pt x="2417" y="2732"/>
                  </a:lnTo>
                  <a:lnTo>
                    <a:pt x="2417" y="2711"/>
                  </a:lnTo>
                  <a:lnTo>
                    <a:pt x="2417" y="2691"/>
                  </a:lnTo>
                  <a:lnTo>
                    <a:pt x="2437" y="2691"/>
                  </a:lnTo>
                  <a:lnTo>
                    <a:pt x="2437" y="2650"/>
                  </a:lnTo>
                  <a:lnTo>
                    <a:pt x="2437" y="2625"/>
                  </a:lnTo>
                  <a:lnTo>
                    <a:pt x="2437" y="2604"/>
                  </a:lnTo>
                  <a:lnTo>
                    <a:pt x="2437" y="2584"/>
                  </a:lnTo>
                  <a:lnTo>
                    <a:pt x="2437" y="2564"/>
                  </a:lnTo>
                  <a:lnTo>
                    <a:pt x="2437" y="2523"/>
                  </a:lnTo>
                  <a:lnTo>
                    <a:pt x="2437" y="2477"/>
                  </a:lnTo>
                  <a:lnTo>
                    <a:pt x="2437" y="2457"/>
                  </a:lnTo>
                  <a:lnTo>
                    <a:pt x="2463" y="2416"/>
                  </a:lnTo>
                  <a:lnTo>
                    <a:pt x="2463" y="2370"/>
                  </a:lnTo>
                  <a:lnTo>
                    <a:pt x="2463" y="2269"/>
                  </a:lnTo>
                  <a:cubicBezTo>
                    <a:pt x="2463" y="2243"/>
                    <a:pt x="2483" y="2203"/>
                    <a:pt x="2483" y="2162"/>
                  </a:cubicBezTo>
                  <a:lnTo>
                    <a:pt x="2483" y="2142"/>
                  </a:lnTo>
                  <a:lnTo>
                    <a:pt x="2483" y="2116"/>
                  </a:lnTo>
                  <a:lnTo>
                    <a:pt x="2483" y="2096"/>
                  </a:lnTo>
                  <a:lnTo>
                    <a:pt x="2483" y="2075"/>
                  </a:lnTo>
                  <a:lnTo>
                    <a:pt x="2483" y="2035"/>
                  </a:lnTo>
                  <a:lnTo>
                    <a:pt x="2483" y="2014"/>
                  </a:lnTo>
                  <a:lnTo>
                    <a:pt x="2483" y="1989"/>
                  </a:lnTo>
                  <a:lnTo>
                    <a:pt x="2483" y="1887"/>
                  </a:lnTo>
                  <a:lnTo>
                    <a:pt x="2483" y="1841"/>
                  </a:lnTo>
                  <a:lnTo>
                    <a:pt x="2483" y="1780"/>
                  </a:lnTo>
                  <a:lnTo>
                    <a:pt x="2483" y="1735"/>
                  </a:lnTo>
                  <a:lnTo>
                    <a:pt x="2483" y="1694"/>
                  </a:lnTo>
                  <a:lnTo>
                    <a:pt x="2483" y="1674"/>
                  </a:lnTo>
                  <a:lnTo>
                    <a:pt x="2483" y="1653"/>
                  </a:lnTo>
                  <a:lnTo>
                    <a:pt x="2483" y="1607"/>
                  </a:lnTo>
                  <a:lnTo>
                    <a:pt x="2483" y="1587"/>
                  </a:lnTo>
                  <a:lnTo>
                    <a:pt x="2483" y="1567"/>
                  </a:lnTo>
                  <a:lnTo>
                    <a:pt x="2483" y="1526"/>
                  </a:lnTo>
                  <a:cubicBezTo>
                    <a:pt x="2503" y="1506"/>
                    <a:pt x="2503" y="1480"/>
                    <a:pt x="2503" y="1480"/>
                  </a:cubicBezTo>
                  <a:lnTo>
                    <a:pt x="2503" y="1460"/>
                  </a:lnTo>
                  <a:lnTo>
                    <a:pt x="2503" y="1440"/>
                  </a:lnTo>
                  <a:lnTo>
                    <a:pt x="2503" y="1399"/>
                  </a:lnTo>
                  <a:lnTo>
                    <a:pt x="2503" y="1379"/>
                  </a:lnTo>
                  <a:cubicBezTo>
                    <a:pt x="2483" y="1353"/>
                    <a:pt x="2483" y="1312"/>
                    <a:pt x="2483" y="1292"/>
                  </a:cubicBezTo>
                  <a:lnTo>
                    <a:pt x="2483" y="1185"/>
                  </a:lnTo>
                  <a:lnTo>
                    <a:pt x="2483" y="1145"/>
                  </a:lnTo>
                  <a:lnTo>
                    <a:pt x="2483" y="1124"/>
                  </a:lnTo>
                  <a:lnTo>
                    <a:pt x="2483" y="1099"/>
                  </a:lnTo>
                  <a:lnTo>
                    <a:pt x="2483" y="1078"/>
                  </a:lnTo>
                  <a:lnTo>
                    <a:pt x="2483" y="1058"/>
                  </a:lnTo>
                  <a:lnTo>
                    <a:pt x="2483" y="1038"/>
                  </a:lnTo>
                  <a:lnTo>
                    <a:pt x="2483" y="1017"/>
                  </a:lnTo>
                  <a:lnTo>
                    <a:pt x="2483" y="972"/>
                  </a:lnTo>
                  <a:cubicBezTo>
                    <a:pt x="2483" y="951"/>
                    <a:pt x="2503" y="931"/>
                    <a:pt x="2503" y="911"/>
                  </a:cubicBezTo>
                  <a:lnTo>
                    <a:pt x="2503" y="870"/>
                  </a:lnTo>
                  <a:lnTo>
                    <a:pt x="2503" y="844"/>
                  </a:lnTo>
                  <a:lnTo>
                    <a:pt x="2503" y="824"/>
                  </a:lnTo>
                  <a:lnTo>
                    <a:pt x="2503" y="783"/>
                  </a:lnTo>
                  <a:lnTo>
                    <a:pt x="2503" y="763"/>
                  </a:lnTo>
                  <a:lnTo>
                    <a:pt x="2503" y="743"/>
                  </a:lnTo>
                  <a:cubicBezTo>
                    <a:pt x="2503" y="717"/>
                    <a:pt x="2483" y="697"/>
                    <a:pt x="2483" y="697"/>
                  </a:cubicBezTo>
                  <a:lnTo>
                    <a:pt x="2483" y="677"/>
                  </a:lnTo>
                  <a:lnTo>
                    <a:pt x="2483" y="656"/>
                  </a:lnTo>
                  <a:lnTo>
                    <a:pt x="2483" y="616"/>
                  </a:lnTo>
                  <a:lnTo>
                    <a:pt x="2483" y="590"/>
                  </a:lnTo>
                  <a:lnTo>
                    <a:pt x="2483" y="570"/>
                  </a:lnTo>
                  <a:lnTo>
                    <a:pt x="2483" y="549"/>
                  </a:lnTo>
                  <a:lnTo>
                    <a:pt x="2483" y="509"/>
                  </a:lnTo>
                  <a:lnTo>
                    <a:pt x="2483" y="488"/>
                  </a:lnTo>
                  <a:lnTo>
                    <a:pt x="2483" y="463"/>
                  </a:lnTo>
                  <a:lnTo>
                    <a:pt x="2483" y="422"/>
                  </a:lnTo>
                  <a:lnTo>
                    <a:pt x="2483" y="402"/>
                  </a:lnTo>
                  <a:lnTo>
                    <a:pt x="2483" y="382"/>
                  </a:lnTo>
                  <a:lnTo>
                    <a:pt x="2483" y="295"/>
                  </a:lnTo>
                  <a:cubicBezTo>
                    <a:pt x="2483" y="254"/>
                    <a:pt x="2463" y="234"/>
                    <a:pt x="2463" y="188"/>
                  </a:cubicBezTo>
                  <a:lnTo>
                    <a:pt x="2463" y="127"/>
                  </a:lnTo>
                  <a:lnTo>
                    <a:pt x="2463" y="107"/>
                  </a:lnTo>
                  <a:lnTo>
                    <a:pt x="2463" y="81"/>
                  </a:lnTo>
                  <a:lnTo>
                    <a:pt x="2463" y="20"/>
                  </a:lnTo>
                  <a:lnTo>
                    <a:pt x="2463" y="0"/>
                  </a:lnTo>
                  <a:lnTo>
                    <a:pt x="1593" y="0"/>
                  </a:lnTo>
                  <a:lnTo>
                    <a:pt x="1572" y="20"/>
                  </a:lnTo>
                  <a:lnTo>
                    <a:pt x="1547" y="0"/>
                  </a:lnTo>
                  <a:close/>
                </a:path>
              </a:pathLst>
            </a:custGeom>
            <a:solidFill>
              <a:srgbClr val="F6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0"/>
            <p:cNvSpPr/>
            <p:nvPr/>
          </p:nvSpPr>
          <p:spPr>
            <a:xfrm>
              <a:off x="2633930" y="2167499"/>
              <a:ext cx="74" cy="74"/>
            </a:xfrm>
            <a:custGeom>
              <a:rect b="b" l="l" r="r" t="t"/>
              <a:pathLst>
                <a:path extrusionOk="0" h="1" w="1">
                  <a:moveTo>
                    <a:pt x="1" y="1"/>
                  </a:moveTo>
                  <a:close/>
                </a:path>
              </a:pathLst>
            </a:custGeom>
            <a:solidFill>
              <a:srgbClr val="F6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0"/>
            <p:cNvSpPr/>
            <p:nvPr/>
          </p:nvSpPr>
          <p:spPr>
            <a:xfrm>
              <a:off x="2633930" y="2182942"/>
              <a:ext cx="74" cy="74"/>
            </a:xfrm>
            <a:custGeom>
              <a:rect b="b" l="l" r="r" t="t"/>
              <a:pathLst>
                <a:path extrusionOk="0" h="1" w="1">
                  <a:moveTo>
                    <a:pt x="1" y="0"/>
                  </a:moveTo>
                  <a:close/>
                </a:path>
              </a:pathLst>
            </a:custGeom>
            <a:solidFill>
              <a:srgbClr val="F6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0"/>
            <p:cNvSpPr/>
            <p:nvPr/>
          </p:nvSpPr>
          <p:spPr>
            <a:xfrm>
              <a:off x="2636960" y="2268952"/>
              <a:ext cx="74" cy="74"/>
            </a:xfrm>
            <a:custGeom>
              <a:rect b="b" l="l" r="r" t="t"/>
              <a:pathLst>
                <a:path extrusionOk="0" h="1" w="1">
                  <a:moveTo>
                    <a:pt x="0" y="1"/>
                  </a:moveTo>
                  <a:close/>
                </a:path>
              </a:pathLst>
            </a:custGeom>
            <a:solidFill>
              <a:srgbClr val="F6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0"/>
            <p:cNvSpPr/>
            <p:nvPr/>
          </p:nvSpPr>
          <p:spPr>
            <a:xfrm>
              <a:off x="2814006" y="2242647"/>
              <a:ext cx="74" cy="3103"/>
            </a:xfrm>
            <a:custGeom>
              <a:rect b="b" l="l" r="r" t="t"/>
              <a:pathLst>
                <a:path extrusionOk="0" h="42" w="1">
                  <a:moveTo>
                    <a:pt x="0" y="21"/>
                  </a:moveTo>
                  <a:lnTo>
                    <a:pt x="0" y="42"/>
                  </a:lnTo>
                  <a:lnTo>
                    <a:pt x="0" y="42"/>
                  </a:lnTo>
                  <a:lnTo>
                    <a:pt x="0" y="1"/>
                  </a:lnTo>
                  <a:lnTo>
                    <a:pt x="0" y="1"/>
                  </a:lnTo>
                  <a:close/>
                </a:path>
              </a:pathLst>
            </a:custGeom>
            <a:solidFill>
              <a:srgbClr val="F6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0"/>
            <p:cNvSpPr/>
            <p:nvPr/>
          </p:nvSpPr>
          <p:spPr>
            <a:xfrm>
              <a:off x="2655729" y="2148730"/>
              <a:ext cx="133154" cy="176677"/>
            </a:xfrm>
            <a:custGeom>
              <a:rect b="b" l="l" r="r" t="t"/>
              <a:pathLst>
                <a:path extrusionOk="0" h="2391" w="1802">
                  <a:moveTo>
                    <a:pt x="21" y="0"/>
                  </a:moveTo>
                  <a:lnTo>
                    <a:pt x="21" y="21"/>
                  </a:lnTo>
                  <a:lnTo>
                    <a:pt x="21" y="41"/>
                  </a:lnTo>
                  <a:lnTo>
                    <a:pt x="21" y="61"/>
                  </a:lnTo>
                  <a:lnTo>
                    <a:pt x="21" y="102"/>
                  </a:lnTo>
                  <a:lnTo>
                    <a:pt x="21" y="127"/>
                  </a:lnTo>
                  <a:lnTo>
                    <a:pt x="21" y="148"/>
                  </a:lnTo>
                  <a:cubicBezTo>
                    <a:pt x="21" y="168"/>
                    <a:pt x="21" y="168"/>
                    <a:pt x="1" y="188"/>
                  </a:cubicBezTo>
                  <a:lnTo>
                    <a:pt x="1" y="209"/>
                  </a:lnTo>
                  <a:lnTo>
                    <a:pt x="1" y="255"/>
                  </a:lnTo>
                  <a:cubicBezTo>
                    <a:pt x="1" y="275"/>
                    <a:pt x="1" y="295"/>
                    <a:pt x="21" y="316"/>
                  </a:cubicBezTo>
                  <a:lnTo>
                    <a:pt x="21" y="336"/>
                  </a:lnTo>
                  <a:lnTo>
                    <a:pt x="21" y="402"/>
                  </a:lnTo>
                  <a:lnTo>
                    <a:pt x="21" y="443"/>
                  </a:lnTo>
                  <a:lnTo>
                    <a:pt x="21" y="483"/>
                  </a:lnTo>
                  <a:lnTo>
                    <a:pt x="21" y="529"/>
                  </a:lnTo>
                  <a:lnTo>
                    <a:pt x="21" y="570"/>
                  </a:lnTo>
                  <a:lnTo>
                    <a:pt x="21" y="656"/>
                  </a:lnTo>
                  <a:lnTo>
                    <a:pt x="21" y="738"/>
                  </a:lnTo>
                  <a:cubicBezTo>
                    <a:pt x="42" y="738"/>
                    <a:pt x="42" y="763"/>
                    <a:pt x="42" y="784"/>
                  </a:cubicBezTo>
                  <a:lnTo>
                    <a:pt x="42" y="804"/>
                  </a:lnTo>
                  <a:lnTo>
                    <a:pt x="42" y="824"/>
                  </a:lnTo>
                  <a:lnTo>
                    <a:pt x="42" y="890"/>
                  </a:lnTo>
                  <a:lnTo>
                    <a:pt x="42" y="911"/>
                  </a:lnTo>
                  <a:lnTo>
                    <a:pt x="42" y="992"/>
                  </a:lnTo>
                  <a:lnTo>
                    <a:pt x="42" y="1079"/>
                  </a:lnTo>
                  <a:lnTo>
                    <a:pt x="42" y="1119"/>
                  </a:lnTo>
                  <a:lnTo>
                    <a:pt x="42" y="1165"/>
                  </a:lnTo>
                  <a:lnTo>
                    <a:pt x="42" y="1246"/>
                  </a:lnTo>
                  <a:lnTo>
                    <a:pt x="42" y="1272"/>
                  </a:lnTo>
                  <a:lnTo>
                    <a:pt x="42" y="1292"/>
                  </a:lnTo>
                  <a:lnTo>
                    <a:pt x="42" y="1333"/>
                  </a:lnTo>
                  <a:lnTo>
                    <a:pt x="42" y="1419"/>
                  </a:lnTo>
                  <a:lnTo>
                    <a:pt x="42" y="1501"/>
                  </a:lnTo>
                  <a:lnTo>
                    <a:pt x="42" y="1547"/>
                  </a:lnTo>
                  <a:lnTo>
                    <a:pt x="42" y="1567"/>
                  </a:lnTo>
                  <a:lnTo>
                    <a:pt x="42" y="1587"/>
                  </a:lnTo>
                  <a:lnTo>
                    <a:pt x="42" y="1653"/>
                  </a:lnTo>
                  <a:lnTo>
                    <a:pt x="42" y="1674"/>
                  </a:lnTo>
                  <a:lnTo>
                    <a:pt x="42" y="1694"/>
                  </a:lnTo>
                  <a:lnTo>
                    <a:pt x="42" y="1755"/>
                  </a:lnTo>
                  <a:lnTo>
                    <a:pt x="67" y="1755"/>
                  </a:lnTo>
                  <a:lnTo>
                    <a:pt x="67" y="1842"/>
                  </a:lnTo>
                  <a:lnTo>
                    <a:pt x="67" y="1862"/>
                  </a:lnTo>
                  <a:lnTo>
                    <a:pt x="67" y="1882"/>
                  </a:lnTo>
                  <a:lnTo>
                    <a:pt x="67" y="1908"/>
                  </a:lnTo>
                  <a:lnTo>
                    <a:pt x="67" y="1989"/>
                  </a:lnTo>
                  <a:cubicBezTo>
                    <a:pt x="42" y="2009"/>
                    <a:pt x="42" y="2009"/>
                    <a:pt x="42" y="2035"/>
                  </a:cubicBezTo>
                  <a:lnTo>
                    <a:pt x="42" y="2076"/>
                  </a:lnTo>
                  <a:lnTo>
                    <a:pt x="42" y="2096"/>
                  </a:lnTo>
                  <a:lnTo>
                    <a:pt x="42" y="2116"/>
                  </a:lnTo>
                  <a:lnTo>
                    <a:pt x="42" y="2137"/>
                  </a:lnTo>
                  <a:lnTo>
                    <a:pt x="42" y="2162"/>
                  </a:lnTo>
                  <a:lnTo>
                    <a:pt x="42" y="2182"/>
                  </a:lnTo>
                  <a:lnTo>
                    <a:pt x="42" y="2243"/>
                  </a:lnTo>
                  <a:lnTo>
                    <a:pt x="42" y="2330"/>
                  </a:lnTo>
                  <a:lnTo>
                    <a:pt x="42" y="2371"/>
                  </a:lnTo>
                  <a:lnTo>
                    <a:pt x="42" y="2391"/>
                  </a:lnTo>
                  <a:lnTo>
                    <a:pt x="448" y="2391"/>
                  </a:lnTo>
                  <a:lnTo>
                    <a:pt x="448" y="2371"/>
                  </a:lnTo>
                  <a:lnTo>
                    <a:pt x="448" y="2350"/>
                  </a:lnTo>
                  <a:lnTo>
                    <a:pt x="448" y="2330"/>
                  </a:lnTo>
                  <a:lnTo>
                    <a:pt x="448" y="2310"/>
                  </a:lnTo>
                  <a:lnTo>
                    <a:pt x="448" y="2289"/>
                  </a:lnTo>
                  <a:lnTo>
                    <a:pt x="448" y="2243"/>
                  </a:lnTo>
                  <a:lnTo>
                    <a:pt x="448" y="2203"/>
                  </a:lnTo>
                  <a:lnTo>
                    <a:pt x="448" y="2182"/>
                  </a:lnTo>
                  <a:lnTo>
                    <a:pt x="448" y="2162"/>
                  </a:lnTo>
                  <a:cubicBezTo>
                    <a:pt x="448" y="2162"/>
                    <a:pt x="448" y="2137"/>
                    <a:pt x="423" y="2116"/>
                  </a:cubicBezTo>
                  <a:lnTo>
                    <a:pt x="423" y="2096"/>
                  </a:lnTo>
                  <a:lnTo>
                    <a:pt x="423" y="2009"/>
                  </a:lnTo>
                  <a:lnTo>
                    <a:pt x="423" y="1882"/>
                  </a:lnTo>
                  <a:lnTo>
                    <a:pt x="423" y="1862"/>
                  </a:lnTo>
                  <a:lnTo>
                    <a:pt x="423" y="1821"/>
                  </a:lnTo>
                  <a:lnTo>
                    <a:pt x="423" y="1801"/>
                  </a:lnTo>
                  <a:lnTo>
                    <a:pt x="423" y="1781"/>
                  </a:lnTo>
                  <a:lnTo>
                    <a:pt x="423" y="1714"/>
                  </a:lnTo>
                  <a:lnTo>
                    <a:pt x="423" y="1694"/>
                  </a:lnTo>
                  <a:lnTo>
                    <a:pt x="423" y="1674"/>
                  </a:lnTo>
                  <a:lnTo>
                    <a:pt x="423" y="1653"/>
                  </a:lnTo>
                  <a:lnTo>
                    <a:pt x="423" y="1628"/>
                  </a:lnTo>
                  <a:lnTo>
                    <a:pt x="423" y="1608"/>
                  </a:lnTo>
                  <a:lnTo>
                    <a:pt x="423" y="1547"/>
                  </a:lnTo>
                  <a:lnTo>
                    <a:pt x="423" y="1526"/>
                  </a:lnTo>
                  <a:lnTo>
                    <a:pt x="423" y="1460"/>
                  </a:lnTo>
                  <a:lnTo>
                    <a:pt x="423" y="1440"/>
                  </a:lnTo>
                  <a:lnTo>
                    <a:pt x="423" y="1399"/>
                  </a:lnTo>
                  <a:cubicBezTo>
                    <a:pt x="423" y="1374"/>
                    <a:pt x="423" y="1353"/>
                    <a:pt x="448" y="1313"/>
                  </a:cubicBezTo>
                  <a:lnTo>
                    <a:pt x="448" y="1292"/>
                  </a:lnTo>
                  <a:lnTo>
                    <a:pt x="448" y="1272"/>
                  </a:lnTo>
                  <a:lnTo>
                    <a:pt x="448" y="1246"/>
                  </a:lnTo>
                  <a:lnTo>
                    <a:pt x="448" y="1226"/>
                  </a:lnTo>
                  <a:lnTo>
                    <a:pt x="448" y="1185"/>
                  </a:lnTo>
                  <a:cubicBezTo>
                    <a:pt x="448" y="1165"/>
                    <a:pt x="448" y="1119"/>
                    <a:pt x="469" y="1099"/>
                  </a:cubicBezTo>
                  <a:lnTo>
                    <a:pt x="469" y="1079"/>
                  </a:lnTo>
                  <a:lnTo>
                    <a:pt x="469" y="1058"/>
                  </a:lnTo>
                  <a:lnTo>
                    <a:pt x="469" y="1038"/>
                  </a:lnTo>
                  <a:lnTo>
                    <a:pt x="489" y="992"/>
                  </a:lnTo>
                  <a:lnTo>
                    <a:pt x="489" y="951"/>
                  </a:lnTo>
                  <a:cubicBezTo>
                    <a:pt x="509" y="951"/>
                    <a:pt x="509" y="931"/>
                    <a:pt x="509" y="931"/>
                  </a:cubicBezTo>
                  <a:lnTo>
                    <a:pt x="509" y="911"/>
                  </a:lnTo>
                  <a:lnTo>
                    <a:pt x="509" y="890"/>
                  </a:lnTo>
                  <a:cubicBezTo>
                    <a:pt x="530" y="865"/>
                    <a:pt x="530" y="865"/>
                    <a:pt x="530" y="845"/>
                  </a:cubicBezTo>
                  <a:lnTo>
                    <a:pt x="530" y="824"/>
                  </a:lnTo>
                  <a:cubicBezTo>
                    <a:pt x="550" y="804"/>
                    <a:pt x="550" y="804"/>
                    <a:pt x="550" y="784"/>
                  </a:cubicBezTo>
                  <a:cubicBezTo>
                    <a:pt x="576" y="784"/>
                    <a:pt x="576" y="763"/>
                    <a:pt x="576" y="763"/>
                  </a:cubicBezTo>
                  <a:cubicBezTo>
                    <a:pt x="596" y="738"/>
                    <a:pt x="596" y="717"/>
                    <a:pt x="616" y="697"/>
                  </a:cubicBezTo>
                  <a:lnTo>
                    <a:pt x="637" y="677"/>
                  </a:lnTo>
                  <a:lnTo>
                    <a:pt x="637" y="656"/>
                  </a:lnTo>
                  <a:lnTo>
                    <a:pt x="657" y="636"/>
                  </a:lnTo>
                  <a:cubicBezTo>
                    <a:pt x="677" y="611"/>
                    <a:pt x="677" y="590"/>
                    <a:pt x="703" y="570"/>
                  </a:cubicBezTo>
                  <a:lnTo>
                    <a:pt x="703" y="550"/>
                  </a:lnTo>
                  <a:lnTo>
                    <a:pt x="723" y="550"/>
                  </a:lnTo>
                  <a:cubicBezTo>
                    <a:pt x="723" y="529"/>
                    <a:pt x="723" y="509"/>
                    <a:pt x="743" y="509"/>
                  </a:cubicBezTo>
                  <a:cubicBezTo>
                    <a:pt x="743" y="483"/>
                    <a:pt x="764" y="463"/>
                    <a:pt x="784" y="443"/>
                  </a:cubicBezTo>
                  <a:cubicBezTo>
                    <a:pt x="805" y="443"/>
                    <a:pt x="805" y="422"/>
                    <a:pt x="830" y="402"/>
                  </a:cubicBezTo>
                  <a:cubicBezTo>
                    <a:pt x="850" y="402"/>
                    <a:pt x="850" y="382"/>
                    <a:pt x="850" y="382"/>
                  </a:cubicBezTo>
                  <a:cubicBezTo>
                    <a:pt x="871" y="356"/>
                    <a:pt x="871" y="356"/>
                    <a:pt x="871" y="336"/>
                  </a:cubicBezTo>
                  <a:lnTo>
                    <a:pt x="891" y="336"/>
                  </a:lnTo>
                  <a:lnTo>
                    <a:pt x="891" y="316"/>
                  </a:lnTo>
                  <a:cubicBezTo>
                    <a:pt x="911" y="295"/>
                    <a:pt x="911" y="295"/>
                    <a:pt x="932" y="275"/>
                  </a:cubicBezTo>
                  <a:lnTo>
                    <a:pt x="957" y="255"/>
                  </a:lnTo>
                  <a:lnTo>
                    <a:pt x="977" y="255"/>
                  </a:lnTo>
                  <a:lnTo>
                    <a:pt x="977" y="229"/>
                  </a:lnTo>
                  <a:lnTo>
                    <a:pt x="998" y="229"/>
                  </a:lnTo>
                  <a:lnTo>
                    <a:pt x="998" y="255"/>
                  </a:lnTo>
                  <a:lnTo>
                    <a:pt x="1018" y="275"/>
                  </a:lnTo>
                  <a:lnTo>
                    <a:pt x="1038" y="295"/>
                  </a:lnTo>
                  <a:cubicBezTo>
                    <a:pt x="1059" y="295"/>
                    <a:pt x="1059" y="316"/>
                    <a:pt x="1084" y="316"/>
                  </a:cubicBezTo>
                  <a:lnTo>
                    <a:pt x="1084" y="336"/>
                  </a:lnTo>
                  <a:lnTo>
                    <a:pt x="1105" y="336"/>
                  </a:lnTo>
                  <a:lnTo>
                    <a:pt x="1125" y="356"/>
                  </a:lnTo>
                  <a:lnTo>
                    <a:pt x="1125" y="382"/>
                  </a:lnTo>
                  <a:cubicBezTo>
                    <a:pt x="1145" y="402"/>
                    <a:pt x="1145" y="402"/>
                    <a:pt x="1145" y="422"/>
                  </a:cubicBezTo>
                  <a:cubicBezTo>
                    <a:pt x="1166" y="443"/>
                    <a:pt x="1186" y="463"/>
                    <a:pt x="1186" y="483"/>
                  </a:cubicBezTo>
                  <a:cubicBezTo>
                    <a:pt x="1211" y="483"/>
                    <a:pt x="1211" y="509"/>
                    <a:pt x="1211" y="509"/>
                  </a:cubicBezTo>
                  <a:cubicBezTo>
                    <a:pt x="1232" y="529"/>
                    <a:pt x="1232" y="550"/>
                    <a:pt x="1232" y="550"/>
                  </a:cubicBezTo>
                  <a:cubicBezTo>
                    <a:pt x="1252" y="570"/>
                    <a:pt x="1272" y="590"/>
                    <a:pt x="1272" y="611"/>
                  </a:cubicBezTo>
                  <a:cubicBezTo>
                    <a:pt x="1272" y="636"/>
                    <a:pt x="1293" y="636"/>
                    <a:pt x="1293" y="636"/>
                  </a:cubicBezTo>
                  <a:cubicBezTo>
                    <a:pt x="1293" y="656"/>
                    <a:pt x="1313" y="677"/>
                    <a:pt x="1313" y="677"/>
                  </a:cubicBezTo>
                  <a:cubicBezTo>
                    <a:pt x="1313" y="697"/>
                    <a:pt x="1313" y="697"/>
                    <a:pt x="1339" y="697"/>
                  </a:cubicBezTo>
                  <a:lnTo>
                    <a:pt x="1339" y="717"/>
                  </a:lnTo>
                  <a:cubicBezTo>
                    <a:pt x="1339" y="717"/>
                    <a:pt x="1339" y="738"/>
                    <a:pt x="1359" y="738"/>
                  </a:cubicBezTo>
                  <a:lnTo>
                    <a:pt x="1359" y="763"/>
                  </a:lnTo>
                  <a:lnTo>
                    <a:pt x="1379" y="784"/>
                  </a:lnTo>
                  <a:cubicBezTo>
                    <a:pt x="1379" y="784"/>
                    <a:pt x="1379" y="804"/>
                    <a:pt x="1400" y="804"/>
                  </a:cubicBezTo>
                  <a:cubicBezTo>
                    <a:pt x="1400" y="824"/>
                    <a:pt x="1420" y="845"/>
                    <a:pt x="1420" y="890"/>
                  </a:cubicBezTo>
                  <a:cubicBezTo>
                    <a:pt x="1420" y="911"/>
                    <a:pt x="1440" y="931"/>
                    <a:pt x="1440" y="951"/>
                  </a:cubicBezTo>
                  <a:cubicBezTo>
                    <a:pt x="1466" y="1018"/>
                    <a:pt x="1486" y="1058"/>
                    <a:pt x="1486" y="1119"/>
                  </a:cubicBezTo>
                  <a:cubicBezTo>
                    <a:pt x="1486" y="1119"/>
                    <a:pt x="1506" y="1145"/>
                    <a:pt x="1506" y="1165"/>
                  </a:cubicBezTo>
                  <a:lnTo>
                    <a:pt x="1506" y="1185"/>
                  </a:lnTo>
                  <a:cubicBezTo>
                    <a:pt x="1506" y="1206"/>
                    <a:pt x="1527" y="1226"/>
                    <a:pt x="1527" y="1272"/>
                  </a:cubicBezTo>
                  <a:lnTo>
                    <a:pt x="1527" y="1313"/>
                  </a:lnTo>
                  <a:lnTo>
                    <a:pt x="1527" y="1333"/>
                  </a:lnTo>
                  <a:lnTo>
                    <a:pt x="1527" y="1353"/>
                  </a:lnTo>
                  <a:lnTo>
                    <a:pt x="1527" y="1419"/>
                  </a:lnTo>
                  <a:lnTo>
                    <a:pt x="1527" y="1440"/>
                  </a:lnTo>
                  <a:lnTo>
                    <a:pt x="1527" y="1480"/>
                  </a:lnTo>
                  <a:cubicBezTo>
                    <a:pt x="1547" y="1526"/>
                    <a:pt x="1547" y="1547"/>
                    <a:pt x="1547" y="1567"/>
                  </a:cubicBezTo>
                  <a:lnTo>
                    <a:pt x="1547" y="1608"/>
                  </a:lnTo>
                  <a:lnTo>
                    <a:pt x="1547" y="1628"/>
                  </a:lnTo>
                  <a:cubicBezTo>
                    <a:pt x="1547" y="1653"/>
                    <a:pt x="1547" y="1653"/>
                    <a:pt x="1568" y="1674"/>
                  </a:cubicBezTo>
                  <a:lnTo>
                    <a:pt x="1568" y="1694"/>
                  </a:lnTo>
                  <a:lnTo>
                    <a:pt x="1568" y="1735"/>
                  </a:lnTo>
                  <a:lnTo>
                    <a:pt x="1568" y="1755"/>
                  </a:lnTo>
                  <a:lnTo>
                    <a:pt x="1568" y="1781"/>
                  </a:lnTo>
                  <a:lnTo>
                    <a:pt x="1568" y="1821"/>
                  </a:lnTo>
                  <a:lnTo>
                    <a:pt x="1568" y="1862"/>
                  </a:lnTo>
                  <a:lnTo>
                    <a:pt x="1568" y="1882"/>
                  </a:lnTo>
                  <a:lnTo>
                    <a:pt x="1568" y="1908"/>
                  </a:lnTo>
                  <a:lnTo>
                    <a:pt x="1568" y="1948"/>
                  </a:lnTo>
                  <a:lnTo>
                    <a:pt x="1568" y="2009"/>
                  </a:lnTo>
                  <a:lnTo>
                    <a:pt x="1568" y="2035"/>
                  </a:lnTo>
                  <a:lnTo>
                    <a:pt x="1568" y="2096"/>
                  </a:lnTo>
                  <a:lnTo>
                    <a:pt x="1568" y="2264"/>
                  </a:lnTo>
                  <a:lnTo>
                    <a:pt x="1568" y="2330"/>
                  </a:lnTo>
                  <a:lnTo>
                    <a:pt x="1568" y="2350"/>
                  </a:lnTo>
                  <a:lnTo>
                    <a:pt x="1568" y="2371"/>
                  </a:lnTo>
                  <a:lnTo>
                    <a:pt x="1568" y="2391"/>
                  </a:lnTo>
                  <a:lnTo>
                    <a:pt x="1781" y="2391"/>
                  </a:lnTo>
                  <a:lnTo>
                    <a:pt x="1781" y="2371"/>
                  </a:lnTo>
                  <a:lnTo>
                    <a:pt x="1781" y="2350"/>
                  </a:lnTo>
                  <a:lnTo>
                    <a:pt x="1781" y="2330"/>
                  </a:lnTo>
                  <a:lnTo>
                    <a:pt x="1781" y="2289"/>
                  </a:lnTo>
                  <a:lnTo>
                    <a:pt x="1781" y="2243"/>
                  </a:lnTo>
                  <a:lnTo>
                    <a:pt x="1781" y="2203"/>
                  </a:lnTo>
                  <a:cubicBezTo>
                    <a:pt x="1781" y="2182"/>
                    <a:pt x="1801" y="2182"/>
                    <a:pt x="1801" y="2162"/>
                  </a:cubicBezTo>
                  <a:lnTo>
                    <a:pt x="1801" y="2137"/>
                  </a:lnTo>
                  <a:lnTo>
                    <a:pt x="1801" y="2116"/>
                  </a:lnTo>
                  <a:lnTo>
                    <a:pt x="1801" y="2076"/>
                  </a:lnTo>
                  <a:lnTo>
                    <a:pt x="1801" y="1989"/>
                  </a:lnTo>
                  <a:lnTo>
                    <a:pt x="1801" y="1908"/>
                  </a:lnTo>
                  <a:lnTo>
                    <a:pt x="1801" y="1862"/>
                  </a:lnTo>
                  <a:lnTo>
                    <a:pt x="1801" y="1821"/>
                  </a:lnTo>
                  <a:lnTo>
                    <a:pt x="1801" y="1735"/>
                  </a:lnTo>
                  <a:lnTo>
                    <a:pt x="1801" y="1674"/>
                  </a:lnTo>
                  <a:lnTo>
                    <a:pt x="1801" y="1653"/>
                  </a:lnTo>
                  <a:lnTo>
                    <a:pt x="1801" y="1547"/>
                  </a:lnTo>
                  <a:lnTo>
                    <a:pt x="1801" y="1460"/>
                  </a:lnTo>
                  <a:lnTo>
                    <a:pt x="1801" y="1440"/>
                  </a:lnTo>
                  <a:cubicBezTo>
                    <a:pt x="1781" y="1440"/>
                    <a:pt x="1781" y="1440"/>
                    <a:pt x="1781" y="1419"/>
                  </a:cubicBezTo>
                  <a:lnTo>
                    <a:pt x="1781" y="1399"/>
                  </a:lnTo>
                  <a:lnTo>
                    <a:pt x="1781" y="1374"/>
                  </a:lnTo>
                  <a:lnTo>
                    <a:pt x="1781" y="1353"/>
                  </a:lnTo>
                  <a:lnTo>
                    <a:pt x="1801" y="1353"/>
                  </a:lnTo>
                  <a:lnTo>
                    <a:pt x="1801" y="1292"/>
                  </a:lnTo>
                  <a:cubicBezTo>
                    <a:pt x="1801" y="1272"/>
                    <a:pt x="1781" y="1226"/>
                    <a:pt x="1781" y="1206"/>
                  </a:cubicBezTo>
                  <a:lnTo>
                    <a:pt x="1781" y="1119"/>
                  </a:lnTo>
                  <a:lnTo>
                    <a:pt x="1781" y="1058"/>
                  </a:lnTo>
                  <a:lnTo>
                    <a:pt x="1781" y="1018"/>
                  </a:lnTo>
                  <a:lnTo>
                    <a:pt x="1781" y="845"/>
                  </a:lnTo>
                  <a:lnTo>
                    <a:pt x="1781" y="804"/>
                  </a:lnTo>
                  <a:lnTo>
                    <a:pt x="1781" y="763"/>
                  </a:lnTo>
                  <a:lnTo>
                    <a:pt x="1781" y="717"/>
                  </a:lnTo>
                  <a:lnTo>
                    <a:pt x="1761" y="677"/>
                  </a:lnTo>
                  <a:lnTo>
                    <a:pt x="1761" y="656"/>
                  </a:lnTo>
                  <a:lnTo>
                    <a:pt x="1761" y="570"/>
                  </a:lnTo>
                  <a:lnTo>
                    <a:pt x="1761" y="529"/>
                  </a:lnTo>
                  <a:lnTo>
                    <a:pt x="1761" y="483"/>
                  </a:lnTo>
                  <a:lnTo>
                    <a:pt x="1761" y="402"/>
                  </a:lnTo>
                  <a:lnTo>
                    <a:pt x="1781" y="382"/>
                  </a:lnTo>
                  <a:lnTo>
                    <a:pt x="1781" y="356"/>
                  </a:lnTo>
                  <a:lnTo>
                    <a:pt x="1781" y="336"/>
                  </a:lnTo>
                  <a:lnTo>
                    <a:pt x="1781" y="316"/>
                  </a:lnTo>
                  <a:lnTo>
                    <a:pt x="1781" y="295"/>
                  </a:lnTo>
                  <a:lnTo>
                    <a:pt x="1761" y="275"/>
                  </a:lnTo>
                  <a:lnTo>
                    <a:pt x="1761" y="229"/>
                  </a:lnTo>
                  <a:lnTo>
                    <a:pt x="1761" y="209"/>
                  </a:lnTo>
                  <a:lnTo>
                    <a:pt x="1761" y="188"/>
                  </a:lnTo>
                  <a:lnTo>
                    <a:pt x="1761" y="168"/>
                  </a:lnTo>
                  <a:lnTo>
                    <a:pt x="1761" y="148"/>
                  </a:lnTo>
                  <a:lnTo>
                    <a:pt x="1761" y="127"/>
                  </a:lnTo>
                  <a:lnTo>
                    <a:pt x="1761" y="102"/>
                  </a:lnTo>
                  <a:lnTo>
                    <a:pt x="1761" y="82"/>
                  </a:lnTo>
                  <a:lnTo>
                    <a:pt x="1761" y="61"/>
                  </a:lnTo>
                  <a:lnTo>
                    <a:pt x="1761" y="41"/>
                  </a:lnTo>
                  <a:lnTo>
                    <a:pt x="1761" y="0"/>
                  </a:lnTo>
                  <a:lnTo>
                    <a:pt x="1252" y="0"/>
                  </a:lnTo>
                  <a:cubicBezTo>
                    <a:pt x="1232" y="0"/>
                    <a:pt x="1232" y="21"/>
                    <a:pt x="1211" y="21"/>
                  </a:cubicBezTo>
                  <a:lnTo>
                    <a:pt x="657" y="21"/>
                  </a:lnTo>
                  <a:lnTo>
                    <a:pt x="6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0"/>
            <p:cNvSpPr/>
            <p:nvPr/>
          </p:nvSpPr>
          <p:spPr>
            <a:xfrm>
              <a:off x="2671542" y="1970207"/>
              <a:ext cx="111356" cy="131603"/>
            </a:xfrm>
            <a:custGeom>
              <a:rect b="b" l="l" r="r" t="t"/>
              <a:pathLst>
                <a:path extrusionOk="0" h="1781" w="1507">
                  <a:moveTo>
                    <a:pt x="677" y="0"/>
                  </a:moveTo>
                  <a:lnTo>
                    <a:pt x="677" y="20"/>
                  </a:lnTo>
                  <a:lnTo>
                    <a:pt x="657" y="20"/>
                  </a:lnTo>
                  <a:cubicBezTo>
                    <a:pt x="657" y="41"/>
                    <a:pt x="636" y="61"/>
                    <a:pt x="616" y="61"/>
                  </a:cubicBezTo>
                  <a:lnTo>
                    <a:pt x="591" y="81"/>
                  </a:lnTo>
                  <a:lnTo>
                    <a:pt x="591" y="102"/>
                  </a:lnTo>
                  <a:lnTo>
                    <a:pt x="570" y="127"/>
                  </a:lnTo>
                  <a:lnTo>
                    <a:pt x="550" y="148"/>
                  </a:lnTo>
                  <a:cubicBezTo>
                    <a:pt x="529" y="168"/>
                    <a:pt x="529" y="168"/>
                    <a:pt x="509" y="188"/>
                  </a:cubicBezTo>
                  <a:lnTo>
                    <a:pt x="509" y="209"/>
                  </a:lnTo>
                  <a:lnTo>
                    <a:pt x="489" y="209"/>
                  </a:lnTo>
                  <a:lnTo>
                    <a:pt x="463" y="229"/>
                  </a:lnTo>
                  <a:cubicBezTo>
                    <a:pt x="463" y="254"/>
                    <a:pt x="443" y="254"/>
                    <a:pt x="423" y="275"/>
                  </a:cubicBezTo>
                  <a:cubicBezTo>
                    <a:pt x="423" y="295"/>
                    <a:pt x="402" y="315"/>
                    <a:pt x="402" y="315"/>
                  </a:cubicBezTo>
                  <a:lnTo>
                    <a:pt x="382" y="336"/>
                  </a:lnTo>
                  <a:lnTo>
                    <a:pt x="362" y="336"/>
                  </a:lnTo>
                  <a:lnTo>
                    <a:pt x="362" y="356"/>
                  </a:lnTo>
                  <a:lnTo>
                    <a:pt x="336" y="356"/>
                  </a:lnTo>
                  <a:lnTo>
                    <a:pt x="336" y="382"/>
                  </a:lnTo>
                  <a:lnTo>
                    <a:pt x="316" y="402"/>
                  </a:lnTo>
                  <a:lnTo>
                    <a:pt x="295" y="422"/>
                  </a:lnTo>
                  <a:lnTo>
                    <a:pt x="295" y="443"/>
                  </a:lnTo>
                  <a:lnTo>
                    <a:pt x="275" y="443"/>
                  </a:lnTo>
                  <a:lnTo>
                    <a:pt x="255" y="483"/>
                  </a:lnTo>
                  <a:lnTo>
                    <a:pt x="234" y="509"/>
                  </a:lnTo>
                  <a:cubicBezTo>
                    <a:pt x="234" y="509"/>
                    <a:pt x="209" y="529"/>
                    <a:pt x="209" y="549"/>
                  </a:cubicBezTo>
                  <a:cubicBezTo>
                    <a:pt x="189" y="570"/>
                    <a:pt x="189" y="590"/>
                    <a:pt x="168" y="590"/>
                  </a:cubicBezTo>
                  <a:cubicBezTo>
                    <a:pt x="168" y="610"/>
                    <a:pt x="148" y="636"/>
                    <a:pt x="148" y="656"/>
                  </a:cubicBezTo>
                  <a:cubicBezTo>
                    <a:pt x="128" y="677"/>
                    <a:pt x="128" y="677"/>
                    <a:pt x="128" y="697"/>
                  </a:cubicBezTo>
                  <a:cubicBezTo>
                    <a:pt x="107" y="717"/>
                    <a:pt x="107" y="738"/>
                    <a:pt x="82" y="763"/>
                  </a:cubicBezTo>
                  <a:cubicBezTo>
                    <a:pt x="82" y="763"/>
                    <a:pt x="61" y="783"/>
                    <a:pt x="61" y="804"/>
                  </a:cubicBezTo>
                  <a:lnTo>
                    <a:pt x="61" y="824"/>
                  </a:lnTo>
                  <a:lnTo>
                    <a:pt x="41" y="844"/>
                  </a:lnTo>
                  <a:lnTo>
                    <a:pt x="41" y="865"/>
                  </a:lnTo>
                  <a:lnTo>
                    <a:pt x="21" y="890"/>
                  </a:lnTo>
                  <a:lnTo>
                    <a:pt x="21" y="911"/>
                  </a:lnTo>
                  <a:lnTo>
                    <a:pt x="21" y="931"/>
                  </a:lnTo>
                  <a:lnTo>
                    <a:pt x="21" y="951"/>
                  </a:lnTo>
                  <a:lnTo>
                    <a:pt x="0" y="972"/>
                  </a:lnTo>
                  <a:lnTo>
                    <a:pt x="0" y="1038"/>
                  </a:lnTo>
                  <a:lnTo>
                    <a:pt x="0" y="1078"/>
                  </a:lnTo>
                  <a:lnTo>
                    <a:pt x="0" y="1099"/>
                  </a:lnTo>
                  <a:lnTo>
                    <a:pt x="0" y="1165"/>
                  </a:lnTo>
                  <a:lnTo>
                    <a:pt x="0" y="1185"/>
                  </a:lnTo>
                  <a:lnTo>
                    <a:pt x="0" y="1206"/>
                  </a:lnTo>
                  <a:lnTo>
                    <a:pt x="0" y="1246"/>
                  </a:lnTo>
                  <a:lnTo>
                    <a:pt x="0" y="1272"/>
                  </a:lnTo>
                  <a:lnTo>
                    <a:pt x="0" y="1333"/>
                  </a:lnTo>
                  <a:cubicBezTo>
                    <a:pt x="0" y="1353"/>
                    <a:pt x="21" y="1373"/>
                    <a:pt x="21" y="1399"/>
                  </a:cubicBezTo>
                  <a:lnTo>
                    <a:pt x="21" y="1419"/>
                  </a:lnTo>
                  <a:lnTo>
                    <a:pt x="21" y="1440"/>
                  </a:lnTo>
                  <a:lnTo>
                    <a:pt x="41" y="1460"/>
                  </a:lnTo>
                  <a:lnTo>
                    <a:pt x="41" y="1480"/>
                  </a:lnTo>
                  <a:lnTo>
                    <a:pt x="41" y="1501"/>
                  </a:lnTo>
                  <a:cubicBezTo>
                    <a:pt x="61" y="1526"/>
                    <a:pt x="61" y="1526"/>
                    <a:pt x="61" y="1546"/>
                  </a:cubicBezTo>
                  <a:lnTo>
                    <a:pt x="61" y="1567"/>
                  </a:lnTo>
                  <a:cubicBezTo>
                    <a:pt x="82" y="1587"/>
                    <a:pt x="82" y="1607"/>
                    <a:pt x="107" y="1607"/>
                  </a:cubicBezTo>
                  <a:lnTo>
                    <a:pt x="107" y="1628"/>
                  </a:lnTo>
                  <a:lnTo>
                    <a:pt x="107" y="1653"/>
                  </a:lnTo>
                  <a:lnTo>
                    <a:pt x="128" y="1674"/>
                  </a:lnTo>
                  <a:lnTo>
                    <a:pt x="128" y="1694"/>
                  </a:lnTo>
                  <a:lnTo>
                    <a:pt x="148" y="1714"/>
                  </a:lnTo>
                  <a:cubicBezTo>
                    <a:pt x="148" y="1735"/>
                    <a:pt x="168" y="1735"/>
                    <a:pt x="168" y="1755"/>
                  </a:cubicBezTo>
                  <a:lnTo>
                    <a:pt x="189" y="1755"/>
                  </a:lnTo>
                  <a:lnTo>
                    <a:pt x="189" y="1780"/>
                  </a:lnTo>
                  <a:lnTo>
                    <a:pt x="657" y="1780"/>
                  </a:lnTo>
                  <a:lnTo>
                    <a:pt x="657" y="1755"/>
                  </a:lnTo>
                  <a:lnTo>
                    <a:pt x="1354" y="1755"/>
                  </a:lnTo>
                  <a:lnTo>
                    <a:pt x="1354" y="1735"/>
                  </a:lnTo>
                  <a:cubicBezTo>
                    <a:pt x="1379" y="1714"/>
                    <a:pt x="1379" y="1694"/>
                    <a:pt x="1399" y="1674"/>
                  </a:cubicBezTo>
                  <a:cubicBezTo>
                    <a:pt x="1399" y="1653"/>
                    <a:pt x="1420" y="1628"/>
                    <a:pt x="1420" y="1607"/>
                  </a:cubicBezTo>
                  <a:lnTo>
                    <a:pt x="1440" y="1567"/>
                  </a:lnTo>
                  <a:cubicBezTo>
                    <a:pt x="1440" y="1567"/>
                    <a:pt x="1460" y="1546"/>
                    <a:pt x="1460" y="1526"/>
                  </a:cubicBezTo>
                  <a:cubicBezTo>
                    <a:pt x="1460" y="1501"/>
                    <a:pt x="1460" y="1480"/>
                    <a:pt x="1481" y="1460"/>
                  </a:cubicBezTo>
                  <a:lnTo>
                    <a:pt x="1481" y="1399"/>
                  </a:lnTo>
                  <a:cubicBezTo>
                    <a:pt x="1481" y="1373"/>
                    <a:pt x="1506" y="1373"/>
                    <a:pt x="1506" y="1353"/>
                  </a:cubicBezTo>
                  <a:lnTo>
                    <a:pt x="1506" y="1333"/>
                  </a:lnTo>
                  <a:lnTo>
                    <a:pt x="1506" y="1292"/>
                  </a:lnTo>
                  <a:lnTo>
                    <a:pt x="1506" y="1226"/>
                  </a:lnTo>
                  <a:lnTo>
                    <a:pt x="1506" y="1165"/>
                  </a:lnTo>
                  <a:lnTo>
                    <a:pt x="1506" y="1145"/>
                  </a:lnTo>
                  <a:lnTo>
                    <a:pt x="1506" y="1119"/>
                  </a:lnTo>
                  <a:lnTo>
                    <a:pt x="1506" y="1099"/>
                  </a:lnTo>
                  <a:lnTo>
                    <a:pt x="1506" y="1078"/>
                  </a:lnTo>
                  <a:cubicBezTo>
                    <a:pt x="1506" y="1078"/>
                    <a:pt x="1506" y="1058"/>
                    <a:pt x="1481" y="1058"/>
                  </a:cubicBezTo>
                  <a:lnTo>
                    <a:pt x="1481" y="992"/>
                  </a:lnTo>
                  <a:cubicBezTo>
                    <a:pt x="1460" y="972"/>
                    <a:pt x="1460" y="931"/>
                    <a:pt x="1440" y="911"/>
                  </a:cubicBezTo>
                  <a:lnTo>
                    <a:pt x="1440" y="890"/>
                  </a:lnTo>
                  <a:cubicBezTo>
                    <a:pt x="1440" y="865"/>
                    <a:pt x="1420" y="844"/>
                    <a:pt x="1420" y="824"/>
                  </a:cubicBezTo>
                  <a:lnTo>
                    <a:pt x="1399" y="804"/>
                  </a:lnTo>
                  <a:lnTo>
                    <a:pt x="1399" y="783"/>
                  </a:lnTo>
                  <a:cubicBezTo>
                    <a:pt x="1379" y="763"/>
                    <a:pt x="1379" y="738"/>
                    <a:pt x="1354" y="717"/>
                  </a:cubicBezTo>
                  <a:lnTo>
                    <a:pt x="1354" y="697"/>
                  </a:lnTo>
                  <a:lnTo>
                    <a:pt x="1333" y="697"/>
                  </a:lnTo>
                  <a:lnTo>
                    <a:pt x="1333" y="677"/>
                  </a:lnTo>
                  <a:cubicBezTo>
                    <a:pt x="1333" y="656"/>
                    <a:pt x="1313" y="636"/>
                    <a:pt x="1292" y="610"/>
                  </a:cubicBezTo>
                  <a:cubicBezTo>
                    <a:pt x="1292" y="610"/>
                    <a:pt x="1272" y="590"/>
                    <a:pt x="1272" y="570"/>
                  </a:cubicBezTo>
                  <a:cubicBezTo>
                    <a:pt x="1252" y="529"/>
                    <a:pt x="1226" y="509"/>
                    <a:pt x="1206" y="483"/>
                  </a:cubicBezTo>
                  <a:lnTo>
                    <a:pt x="1186" y="443"/>
                  </a:lnTo>
                  <a:lnTo>
                    <a:pt x="1165" y="443"/>
                  </a:lnTo>
                  <a:lnTo>
                    <a:pt x="1145" y="422"/>
                  </a:lnTo>
                  <a:cubicBezTo>
                    <a:pt x="1145" y="402"/>
                    <a:pt x="1125" y="402"/>
                    <a:pt x="1125" y="382"/>
                  </a:cubicBezTo>
                  <a:cubicBezTo>
                    <a:pt x="1099" y="336"/>
                    <a:pt x="1058" y="315"/>
                    <a:pt x="1038" y="295"/>
                  </a:cubicBezTo>
                  <a:lnTo>
                    <a:pt x="1018" y="275"/>
                  </a:lnTo>
                  <a:lnTo>
                    <a:pt x="997" y="254"/>
                  </a:lnTo>
                  <a:cubicBezTo>
                    <a:pt x="997" y="254"/>
                    <a:pt x="972" y="229"/>
                    <a:pt x="952" y="209"/>
                  </a:cubicBezTo>
                  <a:cubicBezTo>
                    <a:pt x="931" y="188"/>
                    <a:pt x="891" y="168"/>
                    <a:pt x="870" y="148"/>
                  </a:cubicBezTo>
                  <a:lnTo>
                    <a:pt x="870" y="127"/>
                  </a:lnTo>
                  <a:cubicBezTo>
                    <a:pt x="845" y="127"/>
                    <a:pt x="824" y="102"/>
                    <a:pt x="824" y="102"/>
                  </a:cubicBezTo>
                  <a:cubicBezTo>
                    <a:pt x="804" y="81"/>
                    <a:pt x="784" y="61"/>
                    <a:pt x="763" y="61"/>
                  </a:cubicBezTo>
                  <a:lnTo>
                    <a:pt x="763" y="41"/>
                  </a:lnTo>
                  <a:lnTo>
                    <a:pt x="743" y="41"/>
                  </a:lnTo>
                  <a:lnTo>
                    <a:pt x="743" y="20"/>
                  </a:lnTo>
                  <a:lnTo>
                    <a:pt x="7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0"/>
            <p:cNvSpPr/>
            <p:nvPr/>
          </p:nvSpPr>
          <p:spPr>
            <a:xfrm>
              <a:off x="2686985" y="2165651"/>
              <a:ext cx="84607" cy="159756"/>
            </a:xfrm>
            <a:custGeom>
              <a:rect b="b" l="l" r="r" t="t"/>
              <a:pathLst>
                <a:path extrusionOk="0" h="2162" w="1145">
                  <a:moveTo>
                    <a:pt x="554" y="0"/>
                  </a:moveTo>
                  <a:lnTo>
                    <a:pt x="554" y="26"/>
                  </a:lnTo>
                  <a:lnTo>
                    <a:pt x="575" y="26"/>
                  </a:lnTo>
                  <a:lnTo>
                    <a:pt x="575" y="0"/>
                  </a:lnTo>
                  <a:close/>
                  <a:moveTo>
                    <a:pt x="534" y="26"/>
                  </a:moveTo>
                  <a:lnTo>
                    <a:pt x="509" y="46"/>
                  </a:lnTo>
                  <a:cubicBezTo>
                    <a:pt x="488" y="66"/>
                    <a:pt x="488" y="66"/>
                    <a:pt x="468" y="87"/>
                  </a:cubicBezTo>
                  <a:lnTo>
                    <a:pt x="468" y="107"/>
                  </a:lnTo>
                  <a:lnTo>
                    <a:pt x="448" y="107"/>
                  </a:lnTo>
                  <a:cubicBezTo>
                    <a:pt x="448" y="127"/>
                    <a:pt x="448" y="127"/>
                    <a:pt x="427" y="153"/>
                  </a:cubicBezTo>
                  <a:cubicBezTo>
                    <a:pt x="427" y="153"/>
                    <a:pt x="427" y="173"/>
                    <a:pt x="407" y="173"/>
                  </a:cubicBezTo>
                  <a:cubicBezTo>
                    <a:pt x="382" y="193"/>
                    <a:pt x="382" y="214"/>
                    <a:pt x="361" y="214"/>
                  </a:cubicBezTo>
                  <a:cubicBezTo>
                    <a:pt x="341" y="234"/>
                    <a:pt x="320" y="254"/>
                    <a:pt x="320" y="280"/>
                  </a:cubicBezTo>
                  <a:cubicBezTo>
                    <a:pt x="300" y="280"/>
                    <a:pt x="300" y="300"/>
                    <a:pt x="300" y="321"/>
                  </a:cubicBezTo>
                  <a:lnTo>
                    <a:pt x="280" y="321"/>
                  </a:lnTo>
                  <a:lnTo>
                    <a:pt x="280" y="341"/>
                  </a:lnTo>
                  <a:cubicBezTo>
                    <a:pt x="254" y="361"/>
                    <a:pt x="254" y="382"/>
                    <a:pt x="234" y="407"/>
                  </a:cubicBezTo>
                  <a:lnTo>
                    <a:pt x="214" y="427"/>
                  </a:lnTo>
                  <a:lnTo>
                    <a:pt x="214" y="448"/>
                  </a:lnTo>
                  <a:lnTo>
                    <a:pt x="193" y="468"/>
                  </a:lnTo>
                  <a:cubicBezTo>
                    <a:pt x="173" y="488"/>
                    <a:pt x="173" y="509"/>
                    <a:pt x="153" y="534"/>
                  </a:cubicBezTo>
                  <a:cubicBezTo>
                    <a:pt x="153" y="534"/>
                    <a:pt x="153" y="555"/>
                    <a:pt x="127" y="555"/>
                  </a:cubicBezTo>
                  <a:cubicBezTo>
                    <a:pt x="127" y="575"/>
                    <a:pt x="127" y="575"/>
                    <a:pt x="107" y="595"/>
                  </a:cubicBezTo>
                  <a:lnTo>
                    <a:pt x="107" y="616"/>
                  </a:lnTo>
                  <a:cubicBezTo>
                    <a:pt x="107" y="636"/>
                    <a:pt x="107" y="636"/>
                    <a:pt x="86" y="661"/>
                  </a:cubicBezTo>
                  <a:lnTo>
                    <a:pt x="86" y="682"/>
                  </a:lnTo>
                  <a:lnTo>
                    <a:pt x="86" y="702"/>
                  </a:lnTo>
                  <a:cubicBezTo>
                    <a:pt x="86" y="702"/>
                    <a:pt x="86" y="722"/>
                    <a:pt x="66" y="722"/>
                  </a:cubicBezTo>
                  <a:lnTo>
                    <a:pt x="66" y="763"/>
                  </a:lnTo>
                  <a:cubicBezTo>
                    <a:pt x="66" y="789"/>
                    <a:pt x="66" y="789"/>
                    <a:pt x="46" y="809"/>
                  </a:cubicBezTo>
                  <a:lnTo>
                    <a:pt x="46" y="829"/>
                  </a:lnTo>
                  <a:lnTo>
                    <a:pt x="46" y="850"/>
                  </a:lnTo>
                  <a:lnTo>
                    <a:pt x="46" y="870"/>
                  </a:lnTo>
                  <a:cubicBezTo>
                    <a:pt x="25" y="890"/>
                    <a:pt x="25" y="936"/>
                    <a:pt x="25" y="956"/>
                  </a:cubicBezTo>
                  <a:lnTo>
                    <a:pt x="25" y="997"/>
                  </a:lnTo>
                  <a:lnTo>
                    <a:pt x="25" y="1017"/>
                  </a:lnTo>
                  <a:lnTo>
                    <a:pt x="25" y="1043"/>
                  </a:lnTo>
                  <a:lnTo>
                    <a:pt x="25" y="1063"/>
                  </a:lnTo>
                  <a:lnTo>
                    <a:pt x="25" y="1084"/>
                  </a:lnTo>
                  <a:cubicBezTo>
                    <a:pt x="0" y="1124"/>
                    <a:pt x="0" y="1145"/>
                    <a:pt x="0" y="1170"/>
                  </a:cubicBezTo>
                  <a:lnTo>
                    <a:pt x="0" y="1211"/>
                  </a:lnTo>
                  <a:lnTo>
                    <a:pt x="0" y="1231"/>
                  </a:lnTo>
                  <a:lnTo>
                    <a:pt x="0" y="1297"/>
                  </a:lnTo>
                  <a:lnTo>
                    <a:pt x="0" y="1318"/>
                  </a:lnTo>
                  <a:lnTo>
                    <a:pt x="0" y="1379"/>
                  </a:lnTo>
                  <a:lnTo>
                    <a:pt x="0" y="1399"/>
                  </a:lnTo>
                  <a:lnTo>
                    <a:pt x="0" y="1424"/>
                  </a:lnTo>
                  <a:lnTo>
                    <a:pt x="0" y="1445"/>
                  </a:lnTo>
                  <a:lnTo>
                    <a:pt x="0" y="1465"/>
                  </a:lnTo>
                  <a:lnTo>
                    <a:pt x="0" y="1485"/>
                  </a:lnTo>
                  <a:lnTo>
                    <a:pt x="0" y="1552"/>
                  </a:lnTo>
                  <a:lnTo>
                    <a:pt x="0" y="1572"/>
                  </a:lnTo>
                  <a:lnTo>
                    <a:pt x="0" y="1592"/>
                  </a:lnTo>
                  <a:lnTo>
                    <a:pt x="0" y="1633"/>
                  </a:lnTo>
                  <a:lnTo>
                    <a:pt x="0" y="1653"/>
                  </a:lnTo>
                  <a:lnTo>
                    <a:pt x="0" y="1780"/>
                  </a:lnTo>
                  <a:lnTo>
                    <a:pt x="0" y="1867"/>
                  </a:lnTo>
                  <a:lnTo>
                    <a:pt x="0" y="1887"/>
                  </a:lnTo>
                  <a:lnTo>
                    <a:pt x="25" y="1933"/>
                  </a:lnTo>
                  <a:lnTo>
                    <a:pt x="25" y="1953"/>
                  </a:lnTo>
                  <a:lnTo>
                    <a:pt x="25" y="1974"/>
                  </a:lnTo>
                  <a:lnTo>
                    <a:pt x="25" y="2014"/>
                  </a:lnTo>
                  <a:lnTo>
                    <a:pt x="25" y="2060"/>
                  </a:lnTo>
                  <a:lnTo>
                    <a:pt x="25" y="2081"/>
                  </a:lnTo>
                  <a:lnTo>
                    <a:pt x="25" y="2101"/>
                  </a:lnTo>
                  <a:lnTo>
                    <a:pt x="25" y="2121"/>
                  </a:lnTo>
                  <a:lnTo>
                    <a:pt x="25" y="2142"/>
                  </a:lnTo>
                  <a:lnTo>
                    <a:pt x="25" y="2162"/>
                  </a:lnTo>
                  <a:lnTo>
                    <a:pt x="1145" y="2162"/>
                  </a:lnTo>
                  <a:lnTo>
                    <a:pt x="1145" y="2142"/>
                  </a:lnTo>
                  <a:lnTo>
                    <a:pt x="1145" y="2121"/>
                  </a:lnTo>
                  <a:lnTo>
                    <a:pt x="1145" y="2101"/>
                  </a:lnTo>
                  <a:lnTo>
                    <a:pt x="1145" y="2035"/>
                  </a:lnTo>
                  <a:lnTo>
                    <a:pt x="1145" y="1867"/>
                  </a:lnTo>
                  <a:lnTo>
                    <a:pt x="1145" y="1806"/>
                  </a:lnTo>
                  <a:lnTo>
                    <a:pt x="1145" y="1780"/>
                  </a:lnTo>
                  <a:lnTo>
                    <a:pt x="1145" y="1719"/>
                  </a:lnTo>
                  <a:lnTo>
                    <a:pt x="1145" y="1679"/>
                  </a:lnTo>
                  <a:lnTo>
                    <a:pt x="1145" y="1653"/>
                  </a:lnTo>
                  <a:lnTo>
                    <a:pt x="1145" y="1633"/>
                  </a:lnTo>
                  <a:lnTo>
                    <a:pt x="1145" y="1592"/>
                  </a:lnTo>
                  <a:lnTo>
                    <a:pt x="1145" y="1552"/>
                  </a:lnTo>
                  <a:lnTo>
                    <a:pt x="1145" y="1526"/>
                  </a:lnTo>
                  <a:lnTo>
                    <a:pt x="1145" y="1506"/>
                  </a:lnTo>
                  <a:lnTo>
                    <a:pt x="1145" y="1465"/>
                  </a:lnTo>
                  <a:lnTo>
                    <a:pt x="1145" y="1445"/>
                  </a:lnTo>
                  <a:cubicBezTo>
                    <a:pt x="1124" y="1424"/>
                    <a:pt x="1124" y="1424"/>
                    <a:pt x="1124" y="1399"/>
                  </a:cubicBezTo>
                  <a:lnTo>
                    <a:pt x="1124" y="1379"/>
                  </a:lnTo>
                  <a:lnTo>
                    <a:pt x="1124" y="1338"/>
                  </a:lnTo>
                  <a:cubicBezTo>
                    <a:pt x="1124" y="1318"/>
                    <a:pt x="1124" y="1297"/>
                    <a:pt x="1104" y="1251"/>
                  </a:cubicBezTo>
                  <a:lnTo>
                    <a:pt x="1104" y="1211"/>
                  </a:lnTo>
                  <a:lnTo>
                    <a:pt x="1104" y="1190"/>
                  </a:lnTo>
                  <a:lnTo>
                    <a:pt x="1104" y="1124"/>
                  </a:lnTo>
                  <a:lnTo>
                    <a:pt x="1104" y="1104"/>
                  </a:lnTo>
                  <a:lnTo>
                    <a:pt x="1104" y="1084"/>
                  </a:lnTo>
                  <a:lnTo>
                    <a:pt x="1104" y="1043"/>
                  </a:lnTo>
                  <a:cubicBezTo>
                    <a:pt x="1104" y="997"/>
                    <a:pt x="1083" y="977"/>
                    <a:pt x="1083" y="956"/>
                  </a:cubicBezTo>
                  <a:lnTo>
                    <a:pt x="1083" y="936"/>
                  </a:lnTo>
                  <a:cubicBezTo>
                    <a:pt x="1083" y="916"/>
                    <a:pt x="1063" y="890"/>
                    <a:pt x="1063" y="890"/>
                  </a:cubicBezTo>
                  <a:cubicBezTo>
                    <a:pt x="1063" y="829"/>
                    <a:pt x="1043" y="789"/>
                    <a:pt x="1017" y="722"/>
                  </a:cubicBezTo>
                  <a:cubicBezTo>
                    <a:pt x="1017" y="702"/>
                    <a:pt x="997" y="682"/>
                    <a:pt x="997" y="661"/>
                  </a:cubicBezTo>
                  <a:cubicBezTo>
                    <a:pt x="997" y="616"/>
                    <a:pt x="977" y="595"/>
                    <a:pt x="977" y="575"/>
                  </a:cubicBezTo>
                  <a:cubicBezTo>
                    <a:pt x="956" y="575"/>
                    <a:pt x="956" y="555"/>
                    <a:pt x="956" y="555"/>
                  </a:cubicBezTo>
                  <a:lnTo>
                    <a:pt x="936" y="534"/>
                  </a:lnTo>
                  <a:lnTo>
                    <a:pt x="936" y="509"/>
                  </a:lnTo>
                  <a:cubicBezTo>
                    <a:pt x="916" y="509"/>
                    <a:pt x="916" y="488"/>
                    <a:pt x="916" y="488"/>
                  </a:cubicBezTo>
                  <a:lnTo>
                    <a:pt x="916" y="468"/>
                  </a:lnTo>
                  <a:cubicBezTo>
                    <a:pt x="890" y="468"/>
                    <a:pt x="890" y="468"/>
                    <a:pt x="890" y="448"/>
                  </a:cubicBezTo>
                  <a:cubicBezTo>
                    <a:pt x="890" y="448"/>
                    <a:pt x="870" y="427"/>
                    <a:pt x="870" y="407"/>
                  </a:cubicBezTo>
                  <a:cubicBezTo>
                    <a:pt x="870" y="407"/>
                    <a:pt x="849" y="407"/>
                    <a:pt x="849" y="382"/>
                  </a:cubicBezTo>
                  <a:cubicBezTo>
                    <a:pt x="849" y="361"/>
                    <a:pt x="829" y="341"/>
                    <a:pt x="809" y="321"/>
                  </a:cubicBezTo>
                  <a:cubicBezTo>
                    <a:pt x="809" y="321"/>
                    <a:pt x="809" y="300"/>
                    <a:pt x="788" y="280"/>
                  </a:cubicBezTo>
                  <a:cubicBezTo>
                    <a:pt x="788" y="280"/>
                    <a:pt x="788" y="254"/>
                    <a:pt x="763" y="254"/>
                  </a:cubicBezTo>
                  <a:cubicBezTo>
                    <a:pt x="763" y="234"/>
                    <a:pt x="743" y="214"/>
                    <a:pt x="722" y="193"/>
                  </a:cubicBezTo>
                  <a:cubicBezTo>
                    <a:pt x="722" y="173"/>
                    <a:pt x="722" y="173"/>
                    <a:pt x="702" y="153"/>
                  </a:cubicBezTo>
                  <a:lnTo>
                    <a:pt x="702" y="127"/>
                  </a:lnTo>
                  <a:lnTo>
                    <a:pt x="682" y="107"/>
                  </a:lnTo>
                  <a:lnTo>
                    <a:pt x="661" y="107"/>
                  </a:lnTo>
                  <a:lnTo>
                    <a:pt x="661" y="87"/>
                  </a:lnTo>
                  <a:cubicBezTo>
                    <a:pt x="636" y="87"/>
                    <a:pt x="636" y="66"/>
                    <a:pt x="615" y="66"/>
                  </a:cubicBezTo>
                  <a:lnTo>
                    <a:pt x="595" y="46"/>
                  </a:lnTo>
                  <a:cubicBezTo>
                    <a:pt x="575" y="26"/>
                    <a:pt x="575" y="26"/>
                    <a:pt x="554" y="26"/>
                  </a:cubicBezTo>
                  <a:close/>
                </a:path>
              </a:pathLst>
            </a:custGeom>
            <a:solidFill>
              <a:srgbClr val="E9E9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0"/>
            <p:cNvSpPr/>
            <p:nvPr/>
          </p:nvSpPr>
          <p:spPr>
            <a:xfrm>
              <a:off x="2688833" y="2099814"/>
              <a:ext cx="82760" cy="22316"/>
            </a:xfrm>
            <a:custGeom>
              <a:rect b="b" l="l" r="r" t="t"/>
              <a:pathLst>
                <a:path extrusionOk="0" h="302" w="1120">
                  <a:moveTo>
                    <a:pt x="611" y="1"/>
                  </a:moveTo>
                  <a:cubicBezTo>
                    <a:pt x="611" y="1"/>
                    <a:pt x="590" y="1"/>
                    <a:pt x="590" y="26"/>
                  </a:cubicBezTo>
                  <a:lnTo>
                    <a:pt x="636" y="26"/>
                  </a:lnTo>
                  <a:lnTo>
                    <a:pt x="636" y="1"/>
                  </a:lnTo>
                  <a:close/>
                  <a:moveTo>
                    <a:pt x="148" y="1"/>
                  </a:moveTo>
                  <a:cubicBezTo>
                    <a:pt x="128" y="26"/>
                    <a:pt x="128" y="26"/>
                    <a:pt x="102" y="26"/>
                  </a:cubicBezTo>
                  <a:lnTo>
                    <a:pt x="102" y="47"/>
                  </a:lnTo>
                  <a:lnTo>
                    <a:pt x="128" y="26"/>
                  </a:lnTo>
                  <a:lnTo>
                    <a:pt x="168" y="26"/>
                  </a:lnTo>
                  <a:lnTo>
                    <a:pt x="148" y="1"/>
                  </a:lnTo>
                  <a:close/>
                  <a:moveTo>
                    <a:pt x="636" y="26"/>
                  </a:moveTo>
                  <a:lnTo>
                    <a:pt x="636" y="47"/>
                  </a:lnTo>
                  <a:lnTo>
                    <a:pt x="657" y="47"/>
                  </a:lnTo>
                  <a:cubicBezTo>
                    <a:pt x="657" y="26"/>
                    <a:pt x="657" y="26"/>
                    <a:pt x="636" y="26"/>
                  </a:cubicBezTo>
                  <a:close/>
                  <a:moveTo>
                    <a:pt x="1018" y="1"/>
                  </a:moveTo>
                  <a:lnTo>
                    <a:pt x="992" y="26"/>
                  </a:lnTo>
                  <a:cubicBezTo>
                    <a:pt x="992" y="26"/>
                    <a:pt x="972" y="26"/>
                    <a:pt x="972" y="47"/>
                  </a:cubicBezTo>
                  <a:lnTo>
                    <a:pt x="992" y="47"/>
                  </a:lnTo>
                  <a:cubicBezTo>
                    <a:pt x="992" y="26"/>
                    <a:pt x="1018" y="26"/>
                    <a:pt x="1018" y="26"/>
                  </a:cubicBezTo>
                  <a:lnTo>
                    <a:pt x="1058" y="26"/>
                  </a:lnTo>
                  <a:lnTo>
                    <a:pt x="1058" y="1"/>
                  </a:lnTo>
                  <a:close/>
                  <a:moveTo>
                    <a:pt x="102" y="47"/>
                  </a:moveTo>
                  <a:cubicBezTo>
                    <a:pt x="102" y="47"/>
                    <a:pt x="82" y="47"/>
                    <a:pt x="82" y="67"/>
                  </a:cubicBezTo>
                  <a:lnTo>
                    <a:pt x="102" y="47"/>
                  </a:lnTo>
                  <a:close/>
                  <a:moveTo>
                    <a:pt x="168" y="26"/>
                  </a:moveTo>
                  <a:lnTo>
                    <a:pt x="168" y="47"/>
                  </a:lnTo>
                  <a:lnTo>
                    <a:pt x="189" y="67"/>
                  </a:lnTo>
                  <a:lnTo>
                    <a:pt x="189" y="47"/>
                  </a:lnTo>
                  <a:lnTo>
                    <a:pt x="168" y="26"/>
                  </a:lnTo>
                  <a:close/>
                  <a:moveTo>
                    <a:pt x="316" y="26"/>
                  </a:moveTo>
                  <a:cubicBezTo>
                    <a:pt x="295" y="26"/>
                    <a:pt x="295" y="26"/>
                    <a:pt x="275" y="47"/>
                  </a:cubicBezTo>
                  <a:lnTo>
                    <a:pt x="255" y="47"/>
                  </a:lnTo>
                  <a:lnTo>
                    <a:pt x="255" y="67"/>
                  </a:lnTo>
                  <a:lnTo>
                    <a:pt x="275" y="67"/>
                  </a:lnTo>
                  <a:lnTo>
                    <a:pt x="295" y="47"/>
                  </a:lnTo>
                  <a:lnTo>
                    <a:pt x="357" y="47"/>
                  </a:lnTo>
                  <a:lnTo>
                    <a:pt x="357" y="26"/>
                  </a:lnTo>
                  <a:close/>
                  <a:moveTo>
                    <a:pt x="972" y="47"/>
                  </a:moveTo>
                  <a:cubicBezTo>
                    <a:pt x="952" y="47"/>
                    <a:pt x="952" y="47"/>
                    <a:pt x="952" y="67"/>
                  </a:cubicBezTo>
                  <a:lnTo>
                    <a:pt x="972" y="67"/>
                  </a:lnTo>
                  <a:lnTo>
                    <a:pt x="972" y="47"/>
                  </a:lnTo>
                  <a:close/>
                  <a:moveTo>
                    <a:pt x="1079" y="108"/>
                  </a:moveTo>
                  <a:lnTo>
                    <a:pt x="1079" y="128"/>
                  </a:lnTo>
                  <a:lnTo>
                    <a:pt x="1079" y="154"/>
                  </a:lnTo>
                  <a:lnTo>
                    <a:pt x="1079" y="174"/>
                  </a:lnTo>
                  <a:lnTo>
                    <a:pt x="1079" y="194"/>
                  </a:lnTo>
                  <a:lnTo>
                    <a:pt x="1079" y="215"/>
                  </a:lnTo>
                  <a:lnTo>
                    <a:pt x="1058" y="215"/>
                  </a:lnTo>
                  <a:lnTo>
                    <a:pt x="1058" y="194"/>
                  </a:lnTo>
                  <a:lnTo>
                    <a:pt x="1058" y="174"/>
                  </a:lnTo>
                  <a:lnTo>
                    <a:pt x="1058" y="154"/>
                  </a:lnTo>
                  <a:cubicBezTo>
                    <a:pt x="1058" y="128"/>
                    <a:pt x="1079" y="128"/>
                    <a:pt x="1079" y="108"/>
                  </a:cubicBezTo>
                  <a:close/>
                  <a:moveTo>
                    <a:pt x="952" y="108"/>
                  </a:moveTo>
                  <a:lnTo>
                    <a:pt x="952" y="154"/>
                  </a:lnTo>
                  <a:lnTo>
                    <a:pt x="952" y="174"/>
                  </a:lnTo>
                  <a:lnTo>
                    <a:pt x="952" y="194"/>
                  </a:lnTo>
                  <a:cubicBezTo>
                    <a:pt x="952" y="215"/>
                    <a:pt x="952" y="215"/>
                    <a:pt x="931" y="235"/>
                  </a:cubicBezTo>
                  <a:lnTo>
                    <a:pt x="931" y="215"/>
                  </a:lnTo>
                  <a:lnTo>
                    <a:pt x="931" y="174"/>
                  </a:lnTo>
                  <a:lnTo>
                    <a:pt x="931" y="154"/>
                  </a:lnTo>
                  <a:cubicBezTo>
                    <a:pt x="931" y="128"/>
                    <a:pt x="931" y="128"/>
                    <a:pt x="952" y="108"/>
                  </a:cubicBezTo>
                  <a:close/>
                  <a:moveTo>
                    <a:pt x="804" y="194"/>
                  </a:moveTo>
                  <a:lnTo>
                    <a:pt x="804" y="215"/>
                  </a:lnTo>
                  <a:lnTo>
                    <a:pt x="804" y="255"/>
                  </a:lnTo>
                  <a:lnTo>
                    <a:pt x="784" y="255"/>
                  </a:lnTo>
                  <a:lnTo>
                    <a:pt x="784" y="215"/>
                  </a:lnTo>
                  <a:cubicBezTo>
                    <a:pt x="804" y="215"/>
                    <a:pt x="804" y="194"/>
                    <a:pt x="804" y="194"/>
                  </a:cubicBezTo>
                  <a:close/>
                  <a:moveTo>
                    <a:pt x="931" y="47"/>
                  </a:moveTo>
                  <a:lnTo>
                    <a:pt x="931" y="67"/>
                  </a:lnTo>
                  <a:lnTo>
                    <a:pt x="931" y="87"/>
                  </a:lnTo>
                  <a:lnTo>
                    <a:pt x="931" y="108"/>
                  </a:lnTo>
                  <a:cubicBezTo>
                    <a:pt x="911" y="128"/>
                    <a:pt x="911" y="154"/>
                    <a:pt x="911" y="174"/>
                  </a:cubicBezTo>
                  <a:lnTo>
                    <a:pt x="911" y="194"/>
                  </a:lnTo>
                  <a:lnTo>
                    <a:pt x="911" y="215"/>
                  </a:lnTo>
                  <a:lnTo>
                    <a:pt x="911" y="235"/>
                  </a:lnTo>
                  <a:cubicBezTo>
                    <a:pt x="911" y="255"/>
                    <a:pt x="911" y="255"/>
                    <a:pt x="931" y="255"/>
                  </a:cubicBezTo>
                  <a:lnTo>
                    <a:pt x="952" y="255"/>
                  </a:lnTo>
                  <a:cubicBezTo>
                    <a:pt x="972" y="255"/>
                    <a:pt x="972" y="235"/>
                    <a:pt x="972" y="235"/>
                  </a:cubicBezTo>
                  <a:lnTo>
                    <a:pt x="972" y="194"/>
                  </a:lnTo>
                  <a:lnTo>
                    <a:pt x="972" y="128"/>
                  </a:lnTo>
                  <a:lnTo>
                    <a:pt x="972" y="87"/>
                  </a:lnTo>
                  <a:lnTo>
                    <a:pt x="952" y="67"/>
                  </a:lnTo>
                  <a:lnTo>
                    <a:pt x="952" y="47"/>
                  </a:lnTo>
                  <a:close/>
                  <a:moveTo>
                    <a:pt x="382" y="87"/>
                  </a:moveTo>
                  <a:lnTo>
                    <a:pt x="382" y="108"/>
                  </a:lnTo>
                  <a:lnTo>
                    <a:pt x="382" y="154"/>
                  </a:lnTo>
                  <a:lnTo>
                    <a:pt x="382" y="194"/>
                  </a:lnTo>
                  <a:lnTo>
                    <a:pt x="382" y="215"/>
                  </a:lnTo>
                  <a:lnTo>
                    <a:pt x="357" y="235"/>
                  </a:lnTo>
                  <a:lnTo>
                    <a:pt x="357" y="255"/>
                  </a:lnTo>
                  <a:lnTo>
                    <a:pt x="357" y="281"/>
                  </a:lnTo>
                  <a:lnTo>
                    <a:pt x="382" y="281"/>
                  </a:lnTo>
                  <a:cubicBezTo>
                    <a:pt x="382" y="255"/>
                    <a:pt x="402" y="235"/>
                    <a:pt x="402" y="215"/>
                  </a:cubicBezTo>
                  <a:lnTo>
                    <a:pt x="402" y="194"/>
                  </a:lnTo>
                  <a:lnTo>
                    <a:pt x="402" y="174"/>
                  </a:lnTo>
                  <a:lnTo>
                    <a:pt x="402" y="154"/>
                  </a:lnTo>
                  <a:lnTo>
                    <a:pt x="402" y="128"/>
                  </a:lnTo>
                  <a:cubicBezTo>
                    <a:pt x="402" y="108"/>
                    <a:pt x="402" y="87"/>
                    <a:pt x="382" y="87"/>
                  </a:cubicBezTo>
                  <a:close/>
                  <a:moveTo>
                    <a:pt x="1058" y="26"/>
                  </a:moveTo>
                  <a:lnTo>
                    <a:pt x="1058" y="47"/>
                  </a:lnTo>
                  <a:lnTo>
                    <a:pt x="1079" y="67"/>
                  </a:lnTo>
                  <a:lnTo>
                    <a:pt x="1079" y="87"/>
                  </a:lnTo>
                  <a:lnTo>
                    <a:pt x="1058" y="108"/>
                  </a:lnTo>
                  <a:lnTo>
                    <a:pt x="1058" y="128"/>
                  </a:lnTo>
                  <a:lnTo>
                    <a:pt x="1038" y="154"/>
                  </a:lnTo>
                  <a:lnTo>
                    <a:pt x="1038" y="174"/>
                  </a:lnTo>
                  <a:lnTo>
                    <a:pt x="1038" y="215"/>
                  </a:lnTo>
                  <a:lnTo>
                    <a:pt x="1038" y="235"/>
                  </a:lnTo>
                  <a:lnTo>
                    <a:pt x="1038" y="255"/>
                  </a:lnTo>
                  <a:lnTo>
                    <a:pt x="1058" y="281"/>
                  </a:lnTo>
                  <a:lnTo>
                    <a:pt x="1079" y="255"/>
                  </a:lnTo>
                  <a:lnTo>
                    <a:pt x="1099" y="235"/>
                  </a:lnTo>
                  <a:lnTo>
                    <a:pt x="1099" y="194"/>
                  </a:lnTo>
                  <a:lnTo>
                    <a:pt x="1099" y="174"/>
                  </a:lnTo>
                  <a:lnTo>
                    <a:pt x="1099" y="154"/>
                  </a:lnTo>
                  <a:lnTo>
                    <a:pt x="1099" y="128"/>
                  </a:lnTo>
                  <a:lnTo>
                    <a:pt x="1099" y="108"/>
                  </a:lnTo>
                  <a:lnTo>
                    <a:pt x="1099" y="87"/>
                  </a:lnTo>
                  <a:lnTo>
                    <a:pt x="1120" y="67"/>
                  </a:lnTo>
                  <a:lnTo>
                    <a:pt x="1120" y="47"/>
                  </a:lnTo>
                  <a:lnTo>
                    <a:pt x="1099" y="67"/>
                  </a:lnTo>
                  <a:lnTo>
                    <a:pt x="1079" y="47"/>
                  </a:lnTo>
                  <a:lnTo>
                    <a:pt x="1079" y="26"/>
                  </a:lnTo>
                  <a:close/>
                  <a:moveTo>
                    <a:pt x="41" y="174"/>
                  </a:moveTo>
                  <a:cubicBezTo>
                    <a:pt x="41" y="174"/>
                    <a:pt x="21" y="194"/>
                    <a:pt x="21" y="215"/>
                  </a:cubicBezTo>
                  <a:lnTo>
                    <a:pt x="21" y="235"/>
                  </a:lnTo>
                  <a:lnTo>
                    <a:pt x="21" y="255"/>
                  </a:lnTo>
                  <a:cubicBezTo>
                    <a:pt x="41" y="281"/>
                    <a:pt x="41" y="281"/>
                    <a:pt x="41" y="301"/>
                  </a:cubicBezTo>
                  <a:lnTo>
                    <a:pt x="61" y="301"/>
                  </a:lnTo>
                  <a:lnTo>
                    <a:pt x="61" y="281"/>
                  </a:lnTo>
                  <a:lnTo>
                    <a:pt x="41" y="281"/>
                  </a:lnTo>
                  <a:lnTo>
                    <a:pt x="41" y="255"/>
                  </a:lnTo>
                  <a:lnTo>
                    <a:pt x="41" y="235"/>
                  </a:lnTo>
                  <a:lnTo>
                    <a:pt x="41" y="194"/>
                  </a:lnTo>
                  <a:lnTo>
                    <a:pt x="41" y="174"/>
                  </a:lnTo>
                  <a:close/>
                  <a:moveTo>
                    <a:pt x="0" y="47"/>
                  </a:moveTo>
                  <a:cubicBezTo>
                    <a:pt x="0" y="67"/>
                    <a:pt x="21" y="87"/>
                    <a:pt x="21" y="108"/>
                  </a:cubicBezTo>
                  <a:lnTo>
                    <a:pt x="21" y="128"/>
                  </a:lnTo>
                  <a:lnTo>
                    <a:pt x="41" y="154"/>
                  </a:lnTo>
                  <a:lnTo>
                    <a:pt x="61" y="174"/>
                  </a:lnTo>
                  <a:cubicBezTo>
                    <a:pt x="61" y="194"/>
                    <a:pt x="82" y="194"/>
                    <a:pt x="82" y="215"/>
                  </a:cubicBezTo>
                  <a:lnTo>
                    <a:pt x="82" y="255"/>
                  </a:lnTo>
                  <a:lnTo>
                    <a:pt x="82" y="281"/>
                  </a:lnTo>
                  <a:lnTo>
                    <a:pt x="82" y="301"/>
                  </a:lnTo>
                  <a:lnTo>
                    <a:pt x="102" y="301"/>
                  </a:lnTo>
                  <a:lnTo>
                    <a:pt x="102" y="255"/>
                  </a:lnTo>
                  <a:lnTo>
                    <a:pt x="102" y="235"/>
                  </a:lnTo>
                  <a:lnTo>
                    <a:pt x="102" y="215"/>
                  </a:lnTo>
                  <a:cubicBezTo>
                    <a:pt x="102" y="215"/>
                    <a:pt x="82" y="215"/>
                    <a:pt x="82" y="194"/>
                  </a:cubicBezTo>
                  <a:cubicBezTo>
                    <a:pt x="82" y="174"/>
                    <a:pt x="82" y="174"/>
                    <a:pt x="61" y="154"/>
                  </a:cubicBezTo>
                  <a:lnTo>
                    <a:pt x="61" y="128"/>
                  </a:lnTo>
                  <a:cubicBezTo>
                    <a:pt x="61" y="128"/>
                    <a:pt x="61" y="108"/>
                    <a:pt x="82" y="87"/>
                  </a:cubicBezTo>
                  <a:lnTo>
                    <a:pt x="82" y="67"/>
                  </a:lnTo>
                  <a:cubicBezTo>
                    <a:pt x="61" y="87"/>
                    <a:pt x="61" y="87"/>
                    <a:pt x="61" y="108"/>
                  </a:cubicBezTo>
                  <a:lnTo>
                    <a:pt x="41" y="128"/>
                  </a:lnTo>
                  <a:lnTo>
                    <a:pt x="41" y="108"/>
                  </a:lnTo>
                  <a:lnTo>
                    <a:pt x="41" y="87"/>
                  </a:lnTo>
                  <a:cubicBezTo>
                    <a:pt x="21" y="87"/>
                    <a:pt x="21" y="67"/>
                    <a:pt x="0" y="47"/>
                  </a:cubicBezTo>
                  <a:close/>
                  <a:moveTo>
                    <a:pt x="189" y="67"/>
                  </a:moveTo>
                  <a:lnTo>
                    <a:pt x="189" y="87"/>
                  </a:lnTo>
                  <a:lnTo>
                    <a:pt x="189" y="108"/>
                  </a:lnTo>
                  <a:cubicBezTo>
                    <a:pt x="189" y="108"/>
                    <a:pt x="189" y="128"/>
                    <a:pt x="168" y="128"/>
                  </a:cubicBezTo>
                  <a:cubicBezTo>
                    <a:pt x="168" y="154"/>
                    <a:pt x="168" y="174"/>
                    <a:pt x="148" y="194"/>
                  </a:cubicBezTo>
                  <a:lnTo>
                    <a:pt x="148" y="215"/>
                  </a:lnTo>
                  <a:lnTo>
                    <a:pt x="148" y="235"/>
                  </a:lnTo>
                  <a:lnTo>
                    <a:pt x="148" y="255"/>
                  </a:lnTo>
                  <a:lnTo>
                    <a:pt x="168" y="281"/>
                  </a:lnTo>
                  <a:lnTo>
                    <a:pt x="168" y="301"/>
                  </a:lnTo>
                  <a:lnTo>
                    <a:pt x="189" y="301"/>
                  </a:lnTo>
                  <a:lnTo>
                    <a:pt x="209" y="281"/>
                  </a:lnTo>
                  <a:lnTo>
                    <a:pt x="209" y="255"/>
                  </a:lnTo>
                  <a:lnTo>
                    <a:pt x="229" y="235"/>
                  </a:lnTo>
                  <a:lnTo>
                    <a:pt x="229" y="215"/>
                  </a:lnTo>
                  <a:lnTo>
                    <a:pt x="229" y="174"/>
                  </a:lnTo>
                  <a:lnTo>
                    <a:pt x="229" y="154"/>
                  </a:lnTo>
                  <a:lnTo>
                    <a:pt x="209" y="128"/>
                  </a:lnTo>
                  <a:lnTo>
                    <a:pt x="209" y="154"/>
                  </a:lnTo>
                  <a:lnTo>
                    <a:pt x="209" y="174"/>
                  </a:lnTo>
                  <a:lnTo>
                    <a:pt x="209" y="215"/>
                  </a:lnTo>
                  <a:lnTo>
                    <a:pt x="209" y="235"/>
                  </a:lnTo>
                  <a:cubicBezTo>
                    <a:pt x="189" y="235"/>
                    <a:pt x="189" y="255"/>
                    <a:pt x="189" y="255"/>
                  </a:cubicBezTo>
                  <a:lnTo>
                    <a:pt x="189" y="281"/>
                  </a:lnTo>
                  <a:lnTo>
                    <a:pt x="168" y="255"/>
                  </a:lnTo>
                  <a:lnTo>
                    <a:pt x="168" y="235"/>
                  </a:lnTo>
                  <a:lnTo>
                    <a:pt x="168" y="215"/>
                  </a:lnTo>
                  <a:lnTo>
                    <a:pt x="168" y="194"/>
                  </a:lnTo>
                  <a:lnTo>
                    <a:pt x="189" y="174"/>
                  </a:lnTo>
                  <a:lnTo>
                    <a:pt x="189" y="128"/>
                  </a:lnTo>
                  <a:lnTo>
                    <a:pt x="209" y="128"/>
                  </a:lnTo>
                  <a:lnTo>
                    <a:pt x="209" y="108"/>
                  </a:lnTo>
                  <a:lnTo>
                    <a:pt x="229" y="87"/>
                  </a:lnTo>
                  <a:lnTo>
                    <a:pt x="255" y="67"/>
                  </a:lnTo>
                  <a:lnTo>
                    <a:pt x="229" y="67"/>
                  </a:lnTo>
                  <a:cubicBezTo>
                    <a:pt x="229" y="67"/>
                    <a:pt x="209" y="67"/>
                    <a:pt x="209" y="87"/>
                  </a:cubicBezTo>
                  <a:lnTo>
                    <a:pt x="209" y="67"/>
                  </a:lnTo>
                  <a:close/>
                  <a:moveTo>
                    <a:pt x="402" y="26"/>
                  </a:moveTo>
                  <a:lnTo>
                    <a:pt x="402" y="47"/>
                  </a:lnTo>
                  <a:lnTo>
                    <a:pt x="382" y="67"/>
                  </a:lnTo>
                  <a:lnTo>
                    <a:pt x="357" y="47"/>
                  </a:lnTo>
                  <a:lnTo>
                    <a:pt x="357" y="67"/>
                  </a:lnTo>
                  <a:lnTo>
                    <a:pt x="357" y="87"/>
                  </a:lnTo>
                  <a:lnTo>
                    <a:pt x="357" y="108"/>
                  </a:lnTo>
                  <a:cubicBezTo>
                    <a:pt x="336" y="108"/>
                    <a:pt x="336" y="108"/>
                    <a:pt x="336" y="128"/>
                  </a:cubicBezTo>
                  <a:cubicBezTo>
                    <a:pt x="336" y="128"/>
                    <a:pt x="336" y="154"/>
                    <a:pt x="316" y="154"/>
                  </a:cubicBezTo>
                  <a:lnTo>
                    <a:pt x="316" y="194"/>
                  </a:lnTo>
                  <a:cubicBezTo>
                    <a:pt x="316" y="194"/>
                    <a:pt x="316" y="215"/>
                    <a:pt x="295" y="235"/>
                  </a:cubicBezTo>
                  <a:lnTo>
                    <a:pt x="316" y="255"/>
                  </a:lnTo>
                  <a:lnTo>
                    <a:pt x="316" y="301"/>
                  </a:lnTo>
                  <a:lnTo>
                    <a:pt x="357" y="301"/>
                  </a:lnTo>
                  <a:lnTo>
                    <a:pt x="357" y="281"/>
                  </a:lnTo>
                  <a:lnTo>
                    <a:pt x="336" y="281"/>
                  </a:lnTo>
                  <a:lnTo>
                    <a:pt x="336" y="255"/>
                  </a:lnTo>
                  <a:lnTo>
                    <a:pt x="316" y="235"/>
                  </a:lnTo>
                  <a:lnTo>
                    <a:pt x="316" y="215"/>
                  </a:lnTo>
                  <a:cubicBezTo>
                    <a:pt x="336" y="194"/>
                    <a:pt x="336" y="174"/>
                    <a:pt x="357" y="154"/>
                  </a:cubicBezTo>
                  <a:lnTo>
                    <a:pt x="336" y="154"/>
                  </a:lnTo>
                  <a:lnTo>
                    <a:pt x="357" y="128"/>
                  </a:lnTo>
                  <a:cubicBezTo>
                    <a:pt x="357" y="108"/>
                    <a:pt x="357" y="108"/>
                    <a:pt x="382" y="87"/>
                  </a:cubicBezTo>
                  <a:lnTo>
                    <a:pt x="402" y="67"/>
                  </a:lnTo>
                  <a:cubicBezTo>
                    <a:pt x="402" y="67"/>
                    <a:pt x="402" y="47"/>
                    <a:pt x="423" y="47"/>
                  </a:cubicBezTo>
                  <a:lnTo>
                    <a:pt x="443" y="26"/>
                  </a:lnTo>
                  <a:close/>
                  <a:moveTo>
                    <a:pt x="463" y="26"/>
                  </a:moveTo>
                  <a:lnTo>
                    <a:pt x="463" y="47"/>
                  </a:lnTo>
                  <a:cubicBezTo>
                    <a:pt x="484" y="47"/>
                    <a:pt x="484" y="67"/>
                    <a:pt x="484" y="67"/>
                  </a:cubicBezTo>
                  <a:cubicBezTo>
                    <a:pt x="484" y="87"/>
                    <a:pt x="509" y="87"/>
                    <a:pt x="509" y="108"/>
                  </a:cubicBezTo>
                  <a:lnTo>
                    <a:pt x="484" y="108"/>
                  </a:lnTo>
                  <a:lnTo>
                    <a:pt x="484" y="128"/>
                  </a:lnTo>
                  <a:lnTo>
                    <a:pt x="484" y="154"/>
                  </a:lnTo>
                  <a:lnTo>
                    <a:pt x="509" y="128"/>
                  </a:lnTo>
                  <a:lnTo>
                    <a:pt x="509" y="154"/>
                  </a:lnTo>
                  <a:lnTo>
                    <a:pt x="509" y="174"/>
                  </a:lnTo>
                  <a:lnTo>
                    <a:pt x="509" y="215"/>
                  </a:lnTo>
                  <a:lnTo>
                    <a:pt x="509" y="235"/>
                  </a:lnTo>
                  <a:lnTo>
                    <a:pt x="509" y="255"/>
                  </a:lnTo>
                  <a:lnTo>
                    <a:pt x="509" y="281"/>
                  </a:lnTo>
                  <a:lnTo>
                    <a:pt x="484" y="255"/>
                  </a:lnTo>
                  <a:lnTo>
                    <a:pt x="484" y="235"/>
                  </a:lnTo>
                  <a:lnTo>
                    <a:pt x="484" y="215"/>
                  </a:lnTo>
                  <a:lnTo>
                    <a:pt x="484" y="194"/>
                  </a:lnTo>
                  <a:cubicBezTo>
                    <a:pt x="484" y="194"/>
                    <a:pt x="484" y="174"/>
                    <a:pt x="509" y="154"/>
                  </a:cubicBezTo>
                  <a:lnTo>
                    <a:pt x="484" y="154"/>
                  </a:lnTo>
                  <a:lnTo>
                    <a:pt x="463" y="174"/>
                  </a:lnTo>
                  <a:lnTo>
                    <a:pt x="463" y="215"/>
                  </a:lnTo>
                  <a:lnTo>
                    <a:pt x="463" y="235"/>
                  </a:lnTo>
                  <a:lnTo>
                    <a:pt x="463" y="255"/>
                  </a:lnTo>
                  <a:lnTo>
                    <a:pt x="463" y="281"/>
                  </a:lnTo>
                  <a:lnTo>
                    <a:pt x="484" y="281"/>
                  </a:lnTo>
                  <a:lnTo>
                    <a:pt x="484" y="301"/>
                  </a:lnTo>
                  <a:lnTo>
                    <a:pt x="529" y="301"/>
                  </a:lnTo>
                  <a:lnTo>
                    <a:pt x="529" y="281"/>
                  </a:lnTo>
                  <a:lnTo>
                    <a:pt x="529" y="255"/>
                  </a:lnTo>
                  <a:lnTo>
                    <a:pt x="529" y="215"/>
                  </a:lnTo>
                  <a:lnTo>
                    <a:pt x="529" y="194"/>
                  </a:lnTo>
                  <a:lnTo>
                    <a:pt x="529" y="128"/>
                  </a:lnTo>
                  <a:lnTo>
                    <a:pt x="529" y="108"/>
                  </a:lnTo>
                  <a:lnTo>
                    <a:pt x="529" y="87"/>
                  </a:lnTo>
                  <a:lnTo>
                    <a:pt x="550" y="67"/>
                  </a:lnTo>
                  <a:lnTo>
                    <a:pt x="570" y="67"/>
                  </a:lnTo>
                  <a:lnTo>
                    <a:pt x="570" y="47"/>
                  </a:lnTo>
                  <a:lnTo>
                    <a:pt x="590" y="26"/>
                  </a:lnTo>
                  <a:lnTo>
                    <a:pt x="570" y="26"/>
                  </a:lnTo>
                  <a:lnTo>
                    <a:pt x="550" y="47"/>
                  </a:lnTo>
                  <a:lnTo>
                    <a:pt x="529" y="67"/>
                  </a:lnTo>
                  <a:lnTo>
                    <a:pt x="509" y="87"/>
                  </a:lnTo>
                  <a:lnTo>
                    <a:pt x="509" y="67"/>
                  </a:lnTo>
                  <a:lnTo>
                    <a:pt x="484" y="47"/>
                  </a:lnTo>
                  <a:lnTo>
                    <a:pt x="484" y="26"/>
                  </a:lnTo>
                  <a:close/>
                  <a:moveTo>
                    <a:pt x="697" y="26"/>
                  </a:moveTo>
                  <a:lnTo>
                    <a:pt x="677" y="47"/>
                  </a:lnTo>
                  <a:lnTo>
                    <a:pt x="657" y="47"/>
                  </a:lnTo>
                  <a:lnTo>
                    <a:pt x="657" y="67"/>
                  </a:lnTo>
                  <a:lnTo>
                    <a:pt x="657" y="87"/>
                  </a:lnTo>
                  <a:lnTo>
                    <a:pt x="636" y="108"/>
                  </a:lnTo>
                  <a:lnTo>
                    <a:pt x="636" y="154"/>
                  </a:lnTo>
                  <a:cubicBezTo>
                    <a:pt x="657" y="128"/>
                    <a:pt x="657" y="108"/>
                    <a:pt x="677" y="87"/>
                  </a:cubicBezTo>
                  <a:lnTo>
                    <a:pt x="677" y="128"/>
                  </a:lnTo>
                  <a:lnTo>
                    <a:pt x="677" y="154"/>
                  </a:lnTo>
                  <a:lnTo>
                    <a:pt x="677" y="174"/>
                  </a:lnTo>
                  <a:lnTo>
                    <a:pt x="677" y="194"/>
                  </a:lnTo>
                  <a:lnTo>
                    <a:pt x="677" y="255"/>
                  </a:lnTo>
                  <a:lnTo>
                    <a:pt x="636" y="255"/>
                  </a:lnTo>
                  <a:lnTo>
                    <a:pt x="636" y="235"/>
                  </a:lnTo>
                  <a:lnTo>
                    <a:pt x="636" y="215"/>
                  </a:lnTo>
                  <a:lnTo>
                    <a:pt x="636" y="174"/>
                  </a:lnTo>
                  <a:lnTo>
                    <a:pt x="636" y="154"/>
                  </a:lnTo>
                  <a:lnTo>
                    <a:pt x="611" y="174"/>
                  </a:lnTo>
                  <a:lnTo>
                    <a:pt x="611" y="194"/>
                  </a:lnTo>
                  <a:lnTo>
                    <a:pt x="611" y="215"/>
                  </a:lnTo>
                  <a:lnTo>
                    <a:pt x="611" y="235"/>
                  </a:lnTo>
                  <a:lnTo>
                    <a:pt x="611" y="255"/>
                  </a:lnTo>
                  <a:cubicBezTo>
                    <a:pt x="611" y="255"/>
                    <a:pt x="611" y="281"/>
                    <a:pt x="636" y="281"/>
                  </a:cubicBezTo>
                  <a:lnTo>
                    <a:pt x="657" y="301"/>
                  </a:lnTo>
                  <a:lnTo>
                    <a:pt x="657" y="281"/>
                  </a:lnTo>
                  <a:cubicBezTo>
                    <a:pt x="677" y="281"/>
                    <a:pt x="677" y="281"/>
                    <a:pt x="697" y="255"/>
                  </a:cubicBezTo>
                  <a:lnTo>
                    <a:pt x="697" y="235"/>
                  </a:lnTo>
                  <a:lnTo>
                    <a:pt x="697" y="215"/>
                  </a:lnTo>
                  <a:lnTo>
                    <a:pt x="697" y="194"/>
                  </a:lnTo>
                  <a:lnTo>
                    <a:pt x="697" y="174"/>
                  </a:lnTo>
                  <a:lnTo>
                    <a:pt x="697" y="154"/>
                  </a:lnTo>
                  <a:lnTo>
                    <a:pt x="697" y="128"/>
                  </a:lnTo>
                  <a:lnTo>
                    <a:pt x="697" y="108"/>
                  </a:lnTo>
                  <a:lnTo>
                    <a:pt x="697" y="87"/>
                  </a:lnTo>
                  <a:lnTo>
                    <a:pt x="677" y="67"/>
                  </a:lnTo>
                  <a:lnTo>
                    <a:pt x="697" y="47"/>
                  </a:lnTo>
                  <a:lnTo>
                    <a:pt x="763" y="47"/>
                  </a:lnTo>
                  <a:lnTo>
                    <a:pt x="763" y="67"/>
                  </a:lnTo>
                  <a:cubicBezTo>
                    <a:pt x="784" y="67"/>
                    <a:pt x="784" y="87"/>
                    <a:pt x="784" y="87"/>
                  </a:cubicBezTo>
                  <a:lnTo>
                    <a:pt x="804" y="108"/>
                  </a:lnTo>
                  <a:lnTo>
                    <a:pt x="804" y="87"/>
                  </a:lnTo>
                  <a:lnTo>
                    <a:pt x="804" y="67"/>
                  </a:lnTo>
                  <a:cubicBezTo>
                    <a:pt x="784" y="47"/>
                    <a:pt x="784" y="47"/>
                    <a:pt x="763" y="26"/>
                  </a:cubicBezTo>
                  <a:close/>
                  <a:moveTo>
                    <a:pt x="911" y="26"/>
                  </a:moveTo>
                  <a:lnTo>
                    <a:pt x="891" y="47"/>
                  </a:lnTo>
                  <a:lnTo>
                    <a:pt x="845" y="47"/>
                  </a:lnTo>
                  <a:cubicBezTo>
                    <a:pt x="845" y="67"/>
                    <a:pt x="824" y="67"/>
                    <a:pt x="824" y="87"/>
                  </a:cubicBezTo>
                  <a:lnTo>
                    <a:pt x="804" y="108"/>
                  </a:lnTo>
                  <a:lnTo>
                    <a:pt x="804" y="128"/>
                  </a:lnTo>
                  <a:cubicBezTo>
                    <a:pt x="784" y="128"/>
                    <a:pt x="784" y="154"/>
                    <a:pt x="784" y="154"/>
                  </a:cubicBezTo>
                  <a:lnTo>
                    <a:pt x="784" y="194"/>
                  </a:lnTo>
                  <a:cubicBezTo>
                    <a:pt x="784" y="215"/>
                    <a:pt x="763" y="215"/>
                    <a:pt x="763" y="235"/>
                  </a:cubicBezTo>
                  <a:lnTo>
                    <a:pt x="763" y="255"/>
                  </a:lnTo>
                  <a:lnTo>
                    <a:pt x="784" y="281"/>
                  </a:lnTo>
                  <a:lnTo>
                    <a:pt x="784" y="301"/>
                  </a:lnTo>
                  <a:lnTo>
                    <a:pt x="824" y="301"/>
                  </a:lnTo>
                  <a:lnTo>
                    <a:pt x="824" y="281"/>
                  </a:lnTo>
                  <a:lnTo>
                    <a:pt x="824" y="255"/>
                  </a:lnTo>
                  <a:lnTo>
                    <a:pt x="824" y="235"/>
                  </a:lnTo>
                  <a:lnTo>
                    <a:pt x="824" y="194"/>
                  </a:lnTo>
                  <a:lnTo>
                    <a:pt x="824" y="174"/>
                  </a:lnTo>
                  <a:lnTo>
                    <a:pt x="824" y="128"/>
                  </a:lnTo>
                  <a:lnTo>
                    <a:pt x="824" y="108"/>
                  </a:lnTo>
                  <a:lnTo>
                    <a:pt x="845" y="87"/>
                  </a:lnTo>
                  <a:lnTo>
                    <a:pt x="845" y="67"/>
                  </a:lnTo>
                  <a:lnTo>
                    <a:pt x="891" y="67"/>
                  </a:lnTo>
                  <a:lnTo>
                    <a:pt x="911" y="47"/>
                  </a:lnTo>
                  <a:lnTo>
                    <a:pt x="931" y="47"/>
                  </a:lnTo>
                  <a:cubicBezTo>
                    <a:pt x="931" y="26"/>
                    <a:pt x="911" y="26"/>
                    <a:pt x="911" y="26"/>
                  </a:cubicBez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0"/>
            <p:cNvSpPr/>
            <p:nvPr/>
          </p:nvSpPr>
          <p:spPr>
            <a:xfrm>
              <a:off x="2685433" y="2165651"/>
              <a:ext cx="42562" cy="159756"/>
            </a:xfrm>
            <a:custGeom>
              <a:rect b="b" l="l" r="r" t="t"/>
              <a:pathLst>
                <a:path extrusionOk="0" h="2162" w="576">
                  <a:moveTo>
                    <a:pt x="555" y="0"/>
                  </a:moveTo>
                  <a:cubicBezTo>
                    <a:pt x="530" y="26"/>
                    <a:pt x="509" y="46"/>
                    <a:pt x="489" y="66"/>
                  </a:cubicBezTo>
                  <a:cubicBezTo>
                    <a:pt x="489" y="87"/>
                    <a:pt x="469" y="87"/>
                    <a:pt x="469" y="107"/>
                  </a:cubicBezTo>
                  <a:lnTo>
                    <a:pt x="489" y="107"/>
                  </a:lnTo>
                  <a:cubicBezTo>
                    <a:pt x="489" y="107"/>
                    <a:pt x="489" y="87"/>
                    <a:pt x="509" y="87"/>
                  </a:cubicBezTo>
                  <a:cubicBezTo>
                    <a:pt x="530" y="66"/>
                    <a:pt x="555" y="46"/>
                    <a:pt x="575" y="26"/>
                  </a:cubicBezTo>
                  <a:lnTo>
                    <a:pt x="575" y="0"/>
                  </a:lnTo>
                  <a:close/>
                  <a:moveTo>
                    <a:pt x="448" y="107"/>
                  </a:moveTo>
                  <a:lnTo>
                    <a:pt x="428" y="127"/>
                  </a:lnTo>
                  <a:cubicBezTo>
                    <a:pt x="428" y="153"/>
                    <a:pt x="428" y="153"/>
                    <a:pt x="403" y="153"/>
                  </a:cubicBezTo>
                  <a:cubicBezTo>
                    <a:pt x="403" y="173"/>
                    <a:pt x="382" y="173"/>
                    <a:pt x="382" y="193"/>
                  </a:cubicBezTo>
                  <a:lnTo>
                    <a:pt x="362" y="214"/>
                  </a:lnTo>
                  <a:lnTo>
                    <a:pt x="341" y="234"/>
                  </a:lnTo>
                  <a:cubicBezTo>
                    <a:pt x="321" y="254"/>
                    <a:pt x="321" y="280"/>
                    <a:pt x="321" y="280"/>
                  </a:cubicBezTo>
                  <a:cubicBezTo>
                    <a:pt x="301" y="300"/>
                    <a:pt x="301" y="300"/>
                    <a:pt x="301" y="321"/>
                  </a:cubicBezTo>
                  <a:cubicBezTo>
                    <a:pt x="275" y="321"/>
                    <a:pt x="275" y="341"/>
                    <a:pt x="275" y="341"/>
                  </a:cubicBezTo>
                  <a:lnTo>
                    <a:pt x="255" y="361"/>
                  </a:lnTo>
                  <a:lnTo>
                    <a:pt x="255" y="382"/>
                  </a:lnTo>
                  <a:lnTo>
                    <a:pt x="235" y="407"/>
                  </a:lnTo>
                  <a:cubicBezTo>
                    <a:pt x="214" y="427"/>
                    <a:pt x="214" y="427"/>
                    <a:pt x="214" y="448"/>
                  </a:cubicBezTo>
                  <a:cubicBezTo>
                    <a:pt x="194" y="448"/>
                    <a:pt x="194" y="468"/>
                    <a:pt x="194" y="468"/>
                  </a:cubicBezTo>
                  <a:cubicBezTo>
                    <a:pt x="174" y="488"/>
                    <a:pt x="174" y="488"/>
                    <a:pt x="174" y="509"/>
                  </a:cubicBezTo>
                  <a:cubicBezTo>
                    <a:pt x="148" y="534"/>
                    <a:pt x="148" y="555"/>
                    <a:pt x="128" y="575"/>
                  </a:cubicBezTo>
                  <a:lnTo>
                    <a:pt x="128" y="595"/>
                  </a:lnTo>
                  <a:cubicBezTo>
                    <a:pt x="107" y="616"/>
                    <a:pt x="107" y="616"/>
                    <a:pt x="107" y="636"/>
                  </a:cubicBezTo>
                  <a:cubicBezTo>
                    <a:pt x="107" y="661"/>
                    <a:pt x="107" y="661"/>
                    <a:pt x="87" y="682"/>
                  </a:cubicBezTo>
                  <a:lnTo>
                    <a:pt x="87" y="702"/>
                  </a:lnTo>
                  <a:cubicBezTo>
                    <a:pt x="87" y="722"/>
                    <a:pt x="67" y="722"/>
                    <a:pt x="67" y="743"/>
                  </a:cubicBezTo>
                  <a:lnTo>
                    <a:pt x="67" y="763"/>
                  </a:lnTo>
                  <a:cubicBezTo>
                    <a:pt x="46" y="789"/>
                    <a:pt x="46" y="789"/>
                    <a:pt x="46" y="809"/>
                  </a:cubicBezTo>
                  <a:lnTo>
                    <a:pt x="46" y="850"/>
                  </a:lnTo>
                  <a:cubicBezTo>
                    <a:pt x="21" y="850"/>
                    <a:pt x="21" y="870"/>
                    <a:pt x="21" y="870"/>
                  </a:cubicBezTo>
                  <a:lnTo>
                    <a:pt x="21" y="916"/>
                  </a:lnTo>
                  <a:cubicBezTo>
                    <a:pt x="21" y="936"/>
                    <a:pt x="21" y="956"/>
                    <a:pt x="1" y="977"/>
                  </a:cubicBezTo>
                  <a:lnTo>
                    <a:pt x="1" y="1043"/>
                  </a:lnTo>
                  <a:lnTo>
                    <a:pt x="1" y="1124"/>
                  </a:lnTo>
                  <a:lnTo>
                    <a:pt x="1" y="1190"/>
                  </a:lnTo>
                  <a:lnTo>
                    <a:pt x="1" y="1251"/>
                  </a:lnTo>
                  <a:lnTo>
                    <a:pt x="1" y="1297"/>
                  </a:lnTo>
                  <a:lnTo>
                    <a:pt x="1" y="1338"/>
                  </a:lnTo>
                  <a:lnTo>
                    <a:pt x="1" y="1485"/>
                  </a:lnTo>
                  <a:lnTo>
                    <a:pt x="1" y="1552"/>
                  </a:lnTo>
                  <a:lnTo>
                    <a:pt x="1" y="1592"/>
                  </a:lnTo>
                  <a:lnTo>
                    <a:pt x="1" y="1633"/>
                  </a:lnTo>
                  <a:cubicBezTo>
                    <a:pt x="1" y="1679"/>
                    <a:pt x="21" y="1740"/>
                    <a:pt x="21" y="1780"/>
                  </a:cubicBezTo>
                  <a:lnTo>
                    <a:pt x="21" y="1847"/>
                  </a:lnTo>
                  <a:lnTo>
                    <a:pt x="21" y="1933"/>
                  </a:lnTo>
                  <a:cubicBezTo>
                    <a:pt x="21" y="1953"/>
                    <a:pt x="21" y="1974"/>
                    <a:pt x="46" y="1994"/>
                  </a:cubicBezTo>
                  <a:lnTo>
                    <a:pt x="46" y="2035"/>
                  </a:lnTo>
                  <a:lnTo>
                    <a:pt x="46" y="2081"/>
                  </a:lnTo>
                  <a:lnTo>
                    <a:pt x="46" y="2101"/>
                  </a:lnTo>
                  <a:lnTo>
                    <a:pt x="46" y="2142"/>
                  </a:lnTo>
                  <a:lnTo>
                    <a:pt x="46" y="2162"/>
                  </a:lnTo>
                  <a:lnTo>
                    <a:pt x="67" y="2162"/>
                  </a:lnTo>
                  <a:lnTo>
                    <a:pt x="67" y="2121"/>
                  </a:lnTo>
                  <a:lnTo>
                    <a:pt x="67" y="2081"/>
                  </a:lnTo>
                  <a:lnTo>
                    <a:pt x="67" y="2035"/>
                  </a:lnTo>
                  <a:lnTo>
                    <a:pt x="67" y="2014"/>
                  </a:lnTo>
                  <a:cubicBezTo>
                    <a:pt x="46" y="1953"/>
                    <a:pt x="46" y="1908"/>
                    <a:pt x="46" y="1867"/>
                  </a:cubicBezTo>
                  <a:lnTo>
                    <a:pt x="46" y="1719"/>
                  </a:lnTo>
                  <a:cubicBezTo>
                    <a:pt x="46" y="1699"/>
                    <a:pt x="46" y="1679"/>
                    <a:pt x="21" y="1633"/>
                  </a:cubicBezTo>
                  <a:lnTo>
                    <a:pt x="21" y="1572"/>
                  </a:lnTo>
                  <a:lnTo>
                    <a:pt x="21" y="1526"/>
                  </a:lnTo>
                  <a:lnTo>
                    <a:pt x="21" y="1506"/>
                  </a:lnTo>
                  <a:lnTo>
                    <a:pt x="21" y="1424"/>
                  </a:lnTo>
                  <a:lnTo>
                    <a:pt x="21" y="1338"/>
                  </a:lnTo>
                  <a:lnTo>
                    <a:pt x="21" y="1318"/>
                  </a:lnTo>
                  <a:lnTo>
                    <a:pt x="21" y="1272"/>
                  </a:lnTo>
                  <a:lnTo>
                    <a:pt x="21" y="1124"/>
                  </a:lnTo>
                  <a:lnTo>
                    <a:pt x="21" y="1063"/>
                  </a:lnTo>
                  <a:cubicBezTo>
                    <a:pt x="21" y="1017"/>
                    <a:pt x="46" y="997"/>
                    <a:pt x="46" y="977"/>
                  </a:cubicBezTo>
                  <a:lnTo>
                    <a:pt x="46" y="936"/>
                  </a:lnTo>
                  <a:lnTo>
                    <a:pt x="46" y="870"/>
                  </a:lnTo>
                  <a:cubicBezTo>
                    <a:pt x="67" y="870"/>
                    <a:pt x="67" y="850"/>
                    <a:pt x="67" y="829"/>
                  </a:cubicBezTo>
                  <a:cubicBezTo>
                    <a:pt x="67" y="809"/>
                    <a:pt x="67" y="809"/>
                    <a:pt x="87" y="789"/>
                  </a:cubicBezTo>
                  <a:lnTo>
                    <a:pt x="87" y="763"/>
                  </a:lnTo>
                  <a:cubicBezTo>
                    <a:pt x="87" y="743"/>
                    <a:pt x="107" y="722"/>
                    <a:pt x="107" y="702"/>
                  </a:cubicBezTo>
                  <a:lnTo>
                    <a:pt x="128" y="682"/>
                  </a:lnTo>
                  <a:cubicBezTo>
                    <a:pt x="128" y="661"/>
                    <a:pt x="128" y="661"/>
                    <a:pt x="148" y="636"/>
                  </a:cubicBezTo>
                  <a:lnTo>
                    <a:pt x="148" y="616"/>
                  </a:lnTo>
                  <a:lnTo>
                    <a:pt x="148" y="595"/>
                  </a:lnTo>
                  <a:lnTo>
                    <a:pt x="174" y="575"/>
                  </a:lnTo>
                  <a:cubicBezTo>
                    <a:pt x="174" y="555"/>
                    <a:pt x="174" y="555"/>
                    <a:pt x="194" y="534"/>
                  </a:cubicBezTo>
                  <a:lnTo>
                    <a:pt x="194" y="509"/>
                  </a:lnTo>
                  <a:cubicBezTo>
                    <a:pt x="214" y="488"/>
                    <a:pt x="214" y="488"/>
                    <a:pt x="214" y="468"/>
                  </a:cubicBezTo>
                  <a:cubicBezTo>
                    <a:pt x="235" y="448"/>
                    <a:pt x="255" y="427"/>
                    <a:pt x="275" y="407"/>
                  </a:cubicBezTo>
                  <a:lnTo>
                    <a:pt x="275" y="382"/>
                  </a:lnTo>
                  <a:cubicBezTo>
                    <a:pt x="301" y="361"/>
                    <a:pt x="301" y="361"/>
                    <a:pt x="301" y="341"/>
                  </a:cubicBezTo>
                  <a:cubicBezTo>
                    <a:pt x="321" y="321"/>
                    <a:pt x="321" y="321"/>
                    <a:pt x="341" y="300"/>
                  </a:cubicBezTo>
                  <a:cubicBezTo>
                    <a:pt x="341" y="280"/>
                    <a:pt x="341" y="280"/>
                    <a:pt x="362" y="254"/>
                  </a:cubicBezTo>
                  <a:cubicBezTo>
                    <a:pt x="362" y="234"/>
                    <a:pt x="382" y="214"/>
                    <a:pt x="403" y="193"/>
                  </a:cubicBezTo>
                  <a:lnTo>
                    <a:pt x="428" y="173"/>
                  </a:lnTo>
                  <a:lnTo>
                    <a:pt x="448" y="153"/>
                  </a:lnTo>
                  <a:lnTo>
                    <a:pt x="469" y="127"/>
                  </a:lnTo>
                  <a:lnTo>
                    <a:pt x="469" y="107"/>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0"/>
            <p:cNvSpPr/>
            <p:nvPr/>
          </p:nvSpPr>
          <p:spPr>
            <a:xfrm>
              <a:off x="2696370" y="2209617"/>
              <a:ext cx="74" cy="74"/>
            </a:xfrm>
            <a:custGeom>
              <a:rect b="b" l="l" r="r" t="t"/>
              <a:pathLst>
                <a:path extrusionOk="0" h="1" w="1">
                  <a:moveTo>
                    <a:pt x="0" y="0"/>
                  </a:move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0"/>
            <p:cNvSpPr/>
            <p:nvPr/>
          </p:nvSpPr>
          <p:spPr>
            <a:xfrm>
              <a:off x="2688833" y="2237770"/>
              <a:ext cx="74" cy="74"/>
            </a:xfrm>
            <a:custGeom>
              <a:rect b="b" l="l" r="r" t="t"/>
              <a:pathLst>
                <a:path extrusionOk="0" h="1" w="1">
                  <a:moveTo>
                    <a:pt x="0" y="1"/>
                  </a:move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0"/>
            <p:cNvSpPr/>
            <p:nvPr/>
          </p:nvSpPr>
          <p:spPr>
            <a:xfrm>
              <a:off x="2690310" y="2220479"/>
              <a:ext cx="74" cy="74"/>
            </a:xfrm>
            <a:custGeom>
              <a:rect b="b" l="l" r="r" t="t"/>
              <a:pathLst>
                <a:path extrusionOk="0" h="1" w="1">
                  <a:moveTo>
                    <a:pt x="1" y="1"/>
                  </a:move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0"/>
            <p:cNvSpPr/>
            <p:nvPr/>
          </p:nvSpPr>
          <p:spPr>
            <a:xfrm>
              <a:off x="2690310" y="2220479"/>
              <a:ext cx="74" cy="74"/>
            </a:xfrm>
            <a:custGeom>
              <a:rect b="b" l="l" r="r" t="t"/>
              <a:pathLst>
                <a:path extrusionOk="0" h="1" w="1">
                  <a:moveTo>
                    <a:pt x="1" y="1"/>
                  </a:move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0"/>
            <p:cNvSpPr/>
            <p:nvPr/>
          </p:nvSpPr>
          <p:spPr>
            <a:xfrm>
              <a:off x="2727922" y="2164100"/>
              <a:ext cx="42193" cy="94065"/>
            </a:xfrm>
            <a:custGeom>
              <a:rect b="b" l="l" r="r" t="t"/>
              <a:pathLst>
                <a:path extrusionOk="0" h="1273" w="571">
                  <a:moveTo>
                    <a:pt x="0" y="1"/>
                  </a:moveTo>
                  <a:lnTo>
                    <a:pt x="0" y="21"/>
                  </a:lnTo>
                  <a:lnTo>
                    <a:pt x="0" y="47"/>
                  </a:lnTo>
                  <a:cubicBezTo>
                    <a:pt x="21" y="47"/>
                    <a:pt x="41" y="67"/>
                    <a:pt x="41" y="87"/>
                  </a:cubicBezTo>
                  <a:lnTo>
                    <a:pt x="61" y="108"/>
                  </a:lnTo>
                  <a:lnTo>
                    <a:pt x="82" y="128"/>
                  </a:lnTo>
                  <a:cubicBezTo>
                    <a:pt x="107" y="128"/>
                    <a:pt x="107" y="148"/>
                    <a:pt x="128" y="174"/>
                  </a:cubicBezTo>
                  <a:lnTo>
                    <a:pt x="128" y="194"/>
                  </a:lnTo>
                  <a:lnTo>
                    <a:pt x="148" y="214"/>
                  </a:lnTo>
                  <a:cubicBezTo>
                    <a:pt x="148" y="214"/>
                    <a:pt x="168" y="235"/>
                    <a:pt x="168" y="255"/>
                  </a:cubicBezTo>
                  <a:cubicBezTo>
                    <a:pt x="189" y="275"/>
                    <a:pt x="209" y="275"/>
                    <a:pt x="209" y="301"/>
                  </a:cubicBezTo>
                  <a:cubicBezTo>
                    <a:pt x="234" y="321"/>
                    <a:pt x="234" y="321"/>
                    <a:pt x="255" y="342"/>
                  </a:cubicBezTo>
                  <a:cubicBezTo>
                    <a:pt x="255" y="362"/>
                    <a:pt x="275" y="403"/>
                    <a:pt x="295" y="428"/>
                  </a:cubicBezTo>
                  <a:cubicBezTo>
                    <a:pt x="295" y="448"/>
                    <a:pt x="316" y="469"/>
                    <a:pt x="336" y="509"/>
                  </a:cubicBezTo>
                  <a:lnTo>
                    <a:pt x="336" y="530"/>
                  </a:lnTo>
                  <a:lnTo>
                    <a:pt x="362" y="555"/>
                  </a:lnTo>
                  <a:lnTo>
                    <a:pt x="362" y="576"/>
                  </a:lnTo>
                  <a:cubicBezTo>
                    <a:pt x="382" y="596"/>
                    <a:pt x="382" y="596"/>
                    <a:pt x="402" y="616"/>
                  </a:cubicBezTo>
                  <a:cubicBezTo>
                    <a:pt x="402" y="637"/>
                    <a:pt x="402" y="657"/>
                    <a:pt x="423" y="682"/>
                  </a:cubicBezTo>
                  <a:cubicBezTo>
                    <a:pt x="423" y="682"/>
                    <a:pt x="443" y="703"/>
                    <a:pt x="443" y="723"/>
                  </a:cubicBezTo>
                  <a:cubicBezTo>
                    <a:pt x="443" y="743"/>
                    <a:pt x="463" y="743"/>
                    <a:pt x="463" y="764"/>
                  </a:cubicBezTo>
                  <a:cubicBezTo>
                    <a:pt x="463" y="784"/>
                    <a:pt x="489" y="810"/>
                    <a:pt x="489" y="810"/>
                  </a:cubicBezTo>
                  <a:cubicBezTo>
                    <a:pt x="489" y="830"/>
                    <a:pt x="489" y="850"/>
                    <a:pt x="509" y="871"/>
                  </a:cubicBezTo>
                  <a:lnTo>
                    <a:pt x="509" y="891"/>
                  </a:lnTo>
                  <a:lnTo>
                    <a:pt x="509" y="911"/>
                  </a:lnTo>
                  <a:cubicBezTo>
                    <a:pt x="529" y="937"/>
                    <a:pt x="529" y="977"/>
                    <a:pt x="529" y="1018"/>
                  </a:cubicBezTo>
                  <a:cubicBezTo>
                    <a:pt x="550" y="1038"/>
                    <a:pt x="550" y="1084"/>
                    <a:pt x="550" y="1125"/>
                  </a:cubicBezTo>
                  <a:lnTo>
                    <a:pt x="550" y="1145"/>
                  </a:lnTo>
                  <a:lnTo>
                    <a:pt x="550" y="1166"/>
                  </a:lnTo>
                  <a:lnTo>
                    <a:pt x="550" y="1211"/>
                  </a:lnTo>
                  <a:lnTo>
                    <a:pt x="550" y="1232"/>
                  </a:lnTo>
                  <a:lnTo>
                    <a:pt x="550" y="1252"/>
                  </a:lnTo>
                  <a:lnTo>
                    <a:pt x="550" y="1272"/>
                  </a:lnTo>
                  <a:lnTo>
                    <a:pt x="570" y="1272"/>
                  </a:lnTo>
                  <a:lnTo>
                    <a:pt x="570" y="1252"/>
                  </a:lnTo>
                  <a:lnTo>
                    <a:pt x="570" y="1191"/>
                  </a:lnTo>
                  <a:lnTo>
                    <a:pt x="570" y="1166"/>
                  </a:lnTo>
                  <a:lnTo>
                    <a:pt x="570" y="1145"/>
                  </a:lnTo>
                  <a:lnTo>
                    <a:pt x="570" y="1084"/>
                  </a:lnTo>
                  <a:lnTo>
                    <a:pt x="570" y="1038"/>
                  </a:lnTo>
                  <a:cubicBezTo>
                    <a:pt x="570" y="1018"/>
                    <a:pt x="550" y="998"/>
                    <a:pt x="550" y="977"/>
                  </a:cubicBezTo>
                  <a:lnTo>
                    <a:pt x="550" y="937"/>
                  </a:lnTo>
                  <a:cubicBezTo>
                    <a:pt x="550" y="911"/>
                    <a:pt x="529" y="911"/>
                    <a:pt x="529" y="911"/>
                  </a:cubicBezTo>
                  <a:lnTo>
                    <a:pt x="529" y="871"/>
                  </a:lnTo>
                  <a:cubicBezTo>
                    <a:pt x="529" y="871"/>
                    <a:pt x="529" y="850"/>
                    <a:pt x="509" y="850"/>
                  </a:cubicBezTo>
                  <a:lnTo>
                    <a:pt x="509" y="830"/>
                  </a:lnTo>
                  <a:cubicBezTo>
                    <a:pt x="509" y="810"/>
                    <a:pt x="489" y="784"/>
                    <a:pt x="489" y="784"/>
                  </a:cubicBezTo>
                  <a:cubicBezTo>
                    <a:pt x="489" y="764"/>
                    <a:pt x="489" y="764"/>
                    <a:pt x="463" y="743"/>
                  </a:cubicBezTo>
                  <a:lnTo>
                    <a:pt x="463" y="723"/>
                  </a:lnTo>
                  <a:cubicBezTo>
                    <a:pt x="463" y="703"/>
                    <a:pt x="443" y="682"/>
                    <a:pt x="443" y="682"/>
                  </a:cubicBezTo>
                  <a:cubicBezTo>
                    <a:pt x="423" y="657"/>
                    <a:pt x="423" y="637"/>
                    <a:pt x="423" y="616"/>
                  </a:cubicBezTo>
                  <a:cubicBezTo>
                    <a:pt x="402" y="616"/>
                    <a:pt x="402" y="596"/>
                    <a:pt x="402" y="596"/>
                  </a:cubicBezTo>
                  <a:cubicBezTo>
                    <a:pt x="402" y="576"/>
                    <a:pt x="382" y="576"/>
                    <a:pt x="382" y="576"/>
                  </a:cubicBezTo>
                  <a:cubicBezTo>
                    <a:pt x="382" y="555"/>
                    <a:pt x="382" y="555"/>
                    <a:pt x="362" y="530"/>
                  </a:cubicBezTo>
                  <a:lnTo>
                    <a:pt x="362" y="509"/>
                  </a:lnTo>
                  <a:cubicBezTo>
                    <a:pt x="336" y="489"/>
                    <a:pt x="336" y="469"/>
                    <a:pt x="336" y="469"/>
                  </a:cubicBezTo>
                  <a:cubicBezTo>
                    <a:pt x="316" y="448"/>
                    <a:pt x="316" y="428"/>
                    <a:pt x="295" y="403"/>
                  </a:cubicBezTo>
                  <a:cubicBezTo>
                    <a:pt x="295" y="382"/>
                    <a:pt x="295" y="382"/>
                    <a:pt x="275" y="362"/>
                  </a:cubicBezTo>
                  <a:cubicBezTo>
                    <a:pt x="275" y="342"/>
                    <a:pt x="255" y="321"/>
                    <a:pt x="255" y="301"/>
                  </a:cubicBezTo>
                  <a:cubicBezTo>
                    <a:pt x="234" y="301"/>
                    <a:pt x="234" y="275"/>
                    <a:pt x="209" y="255"/>
                  </a:cubicBezTo>
                  <a:lnTo>
                    <a:pt x="209" y="235"/>
                  </a:lnTo>
                  <a:lnTo>
                    <a:pt x="189" y="214"/>
                  </a:lnTo>
                  <a:lnTo>
                    <a:pt x="168" y="194"/>
                  </a:lnTo>
                  <a:lnTo>
                    <a:pt x="168" y="174"/>
                  </a:lnTo>
                  <a:cubicBezTo>
                    <a:pt x="148" y="148"/>
                    <a:pt x="148" y="148"/>
                    <a:pt x="128" y="128"/>
                  </a:cubicBezTo>
                  <a:lnTo>
                    <a:pt x="107" y="108"/>
                  </a:lnTo>
                  <a:lnTo>
                    <a:pt x="82" y="87"/>
                  </a:lnTo>
                  <a:lnTo>
                    <a:pt x="82" y="67"/>
                  </a:lnTo>
                  <a:cubicBezTo>
                    <a:pt x="61" y="67"/>
                    <a:pt x="61" y="47"/>
                    <a:pt x="41" y="47"/>
                  </a:cubicBezTo>
                  <a:cubicBezTo>
                    <a:pt x="41" y="21"/>
                    <a:pt x="21" y="21"/>
                    <a:pt x="21" y="21"/>
                  </a:cubicBezTo>
                  <a:lnTo>
                    <a:pt x="0" y="1"/>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0"/>
            <p:cNvSpPr/>
            <p:nvPr/>
          </p:nvSpPr>
          <p:spPr>
            <a:xfrm>
              <a:off x="2768489" y="2253583"/>
              <a:ext cx="4951" cy="71824"/>
            </a:xfrm>
            <a:custGeom>
              <a:rect b="b" l="l" r="r" t="t"/>
              <a:pathLst>
                <a:path extrusionOk="0" h="972" w="67">
                  <a:moveTo>
                    <a:pt x="1" y="0"/>
                  </a:moveTo>
                  <a:lnTo>
                    <a:pt x="1" y="21"/>
                  </a:lnTo>
                  <a:lnTo>
                    <a:pt x="1" y="82"/>
                  </a:lnTo>
                  <a:cubicBezTo>
                    <a:pt x="21" y="107"/>
                    <a:pt x="21" y="107"/>
                    <a:pt x="21" y="128"/>
                  </a:cubicBezTo>
                  <a:lnTo>
                    <a:pt x="21" y="189"/>
                  </a:lnTo>
                  <a:lnTo>
                    <a:pt x="21" y="234"/>
                  </a:lnTo>
                  <a:lnTo>
                    <a:pt x="21" y="255"/>
                  </a:lnTo>
                  <a:lnTo>
                    <a:pt x="21" y="275"/>
                  </a:lnTo>
                  <a:cubicBezTo>
                    <a:pt x="21" y="295"/>
                    <a:pt x="21" y="316"/>
                    <a:pt x="42" y="336"/>
                  </a:cubicBezTo>
                  <a:lnTo>
                    <a:pt x="42" y="402"/>
                  </a:lnTo>
                  <a:lnTo>
                    <a:pt x="42" y="443"/>
                  </a:lnTo>
                  <a:lnTo>
                    <a:pt x="42" y="509"/>
                  </a:lnTo>
                  <a:lnTo>
                    <a:pt x="42" y="550"/>
                  </a:lnTo>
                  <a:lnTo>
                    <a:pt x="42" y="590"/>
                  </a:lnTo>
                  <a:lnTo>
                    <a:pt x="42" y="636"/>
                  </a:lnTo>
                  <a:lnTo>
                    <a:pt x="42" y="657"/>
                  </a:lnTo>
                  <a:lnTo>
                    <a:pt x="42" y="697"/>
                  </a:lnTo>
                  <a:lnTo>
                    <a:pt x="21" y="718"/>
                  </a:lnTo>
                  <a:lnTo>
                    <a:pt x="21" y="743"/>
                  </a:lnTo>
                  <a:lnTo>
                    <a:pt x="21" y="804"/>
                  </a:lnTo>
                  <a:cubicBezTo>
                    <a:pt x="21" y="845"/>
                    <a:pt x="42" y="891"/>
                    <a:pt x="21" y="931"/>
                  </a:cubicBezTo>
                  <a:lnTo>
                    <a:pt x="21" y="952"/>
                  </a:lnTo>
                  <a:lnTo>
                    <a:pt x="21" y="972"/>
                  </a:lnTo>
                  <a:lnTo>
                    <a:pt x="67" y="972"/>
                  </a:lnTo>
                  <a:lnTo>
                    <a:pt x="67" y="931"/>
                  </a:lnTo>
                  <a:lnTo>
                    <a:pt x="67" y="824"/>
                  </a:lnTo>
                  <a:lnTo>
                    <a:pt x="67" y="763"/>
                  </a:lnTo>
                  <a:lnTo>
                    <a:pt x="67" y="718"/>
                  </a:lnTo>
                  <a:lnTo>
                    <a:pt x="67" y="677"/>
                  </a:lnTo>
                  <a:lnTo>
                    <a:pt x="67" y="616"/>
                  </a:lnTo>
                  <a:lnTo>
                    <a:pt x="67" y="550"/>
                  </a:lnTo>
                  <a:lnTo>
                    <a:pt x="67" y="509"/>
                  </a:lnTo>
                  <a:lnTo>
                    <a:pt x="67" y="443"/>
                  </a:lnTo>
                  <a:lnTo>
                    <a:pt x="67" y="402"/>
                  </a:lnTo>
                  <a:lnTo>
                    <a:pt x="67" y="336"/>
                  </a:lnTo>
                  <a:cubicBezTo>
                    <a:pt x="67" y="316"/>
                    <a:pt x="67" y="316"/>
                    <a:pt x="42" y="295"/>
                  </a:cubicBezTo>
                  <a:lnTo>
                    <a:pt x="42" y="275"/>
                  </a:lnTo>
                  <a:lnTo>
                    <a:pt x="42" y="234"/>
                  </a:lnTo>
                  <a:lnTo>
                    <a:pt x="42" y="189"/>
                  </a:lnTo>
                  <a:lnTo>
                    <a:pt x="42" y="168"/>
                  </a:lnTo>
                  <a:lnTo>
                    <a:pt x="42" y="128"/>
                  </a:lnTo>
                  <a:cubicBezTo>
                    <a:pt x="21" y="107"/>
                    <a:pt x="21" y="61"/>
                    <a:pt x="21" y="21"/>
                  </a:cubicBezTo>
                  <a:lnTo>
                    <a:pt x="1" y="0"/>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0"/>
            <p:cNvSpPr/>
            <p:nvPr/>
          </p:nvSpPr>
          <p:spPr>
            <a:xfrm>
              <a:off x="2674571" y="2161144"/>
              <a:ext cx="48547" cy="164263"/>
            </a:xfrm>
            <a:custGeom>
              <a:rect b="b" l="l" r="r" t="t"/>
              <a:pathLst>
                <a:path extrusionOk="0" h="2223" w="657">
                  <a:moveTo>
                    <a:pt x="636" y="0"/>
                  </a:moveTo>
                  <a:cubicBezTo>
                    <a:pt x="636" y="20"/>
                    <a:pt x="616" y="41"/>
                    <a:pt x="595" y="41"/>
                  </a:cubicBezTo>
                  <a:cubicBezTo>
                    <a:pt x="595" y="61"/>
                    <a:pt x="595" y="61"/>
                    <a:pt x="575" y="61"/>
                  </a:cubicBezTo>
                  <a:cubicBezTo>
                    <a:pt x="575" y="87"/>
                    <a:pt x="550" y="87"/>
                    <a:pt x="550" y="107"/>
                  </a:cubicBezTo>
                  <a:cubicBezTo>
                    <a:pt x="575" y="107"/>
                    <a:pt x="575" y="107"/>
                    <a:pt x="595" y="87"/>
                  </a:cubicBezTo>
                  <a:lnTo>
                    <a:pt x="616" y="61"/>
                  </a:lnTo>
                  <a:cubicBezTo>
                    <a:pt x="636" y="41"/>
                    <a:pt x="636" y="41"/>
                    <a:pt x="656" y="20"/>
                  </a:cubicBezTo>
                  <a:lnTo>
                    <a:pt x="656" y="0"/>
                  </a:lnTo>
                  <a:close/>
                  <a:moveTo>
                    <a:pt x="550" y="107"/>
                  </a:moveTo>
                  <a:cubicBezTo>
                    <a:pt x="529" y="107"/>
                    <a:pt x="529" y="107"/>
                    <a:pt x="529" y="127"/>
                  </a:cubicBezTo>
                  <a:cubicBezTo>
                    <a:pt x="509" y="148"/>
                    <a:pt x="488" y="168"/>
                    <a:pt x="468" y="188"/>
                  </a:cubicBezTo>
                  <a:lnTo>
                    <a:pt x="422" y="234"/>
                  </a:lnTo>
                  <a:cubicBezTo>
                    <a:pt x="422" y="254"/>
                    <a:pt x="402" y="254"/>
                    <a:pt x="402" y="275"/>
                  </a:cubicBezTo>
                  <a:cubicBezTo>
                    <a:pt x="382" y="275"/>
                    <a:pt x="382" y="295"/>
                    <a:pt x="382" y="295"/>
                  </a:cubicBezTo>
                  <a:cubicBezTo>
                    <a:pt x="361" y="315"/>
                    <a:pt x="361" y="315"/>
                    <a:pt x="361" y="341"/>
                  </a:cubicBezTo>
                  <a:cubicBezTo>
                    <a:pt x="341" y="341"/>
                    <a:pt x="341" y="361"/>
                    <a:pt x="341" y="361"/>
                  </a:cubicBezTo>
                  <a:cubicBezTo>
                    <a:pt x="321" y="382"/>
                    <a:pt x="295" y="402"/>
                    <a:pt x="295" y="422"/>
                  </a:cubicBezTo>
                  <a:cubicBezTo>
                    <a:pt x="295" y="443"/>
                    <a:pt x="275" y="443"/>
                    <a:pt x="275" y="468"/>
                  </a:cubicBezTo>
                  <a:lnTo>
                    <a:pt x="254" y="488"/>
                  </a:lnTo>
                  <a:cubicBezTo>
                    <a:pt x="254" y="509"/>
                    <a:pt x="234" y="529"/>
                    <a:pt x="214" y="549"/>
                  </a:cubicBezTo>
                  <a:cubicBezTo>
                    <a:pt x="214" y="570"/>
                    <a:pt x="193" y="595"/>
                    <a:pt x="193" y="616"/>
                  </a:cubicBezTo>
                  <a:cubicBezTo>
                    <a:pt x="168" y="656"/>
                    <a:pt x="168" y="677"/>
                    <a:pt x="148" y="697"/>
                  </a:cubicBezTo>
                  <a:cubicBezTo>
                    <a:pt x="148" y="722"/>
                    <a:pt x="127" y="743"/>
                    <a:pt x="127" y="763"/>
                  </a:cubicBezTo>
                  <a:lnTo>
                    <a:pt x="107" y="783"/>
                  </a:lnTo>
                  <a:lnTo>
                    <a:pt x="107" y="804"/>
                  </a:lnTo>
                  <a:cubicBezTo>
                    <a:pt x="107" y="804"/>
                    <a:pt x="107" y="824"/>
                    <a:pt x="87" y="824"/>
                  </a:cubicBezTo>
                  <a:cubicBezTo>
                    <a:pt x="87" y="850"/>
                    <a:pt x="87" y="870"/>
                    <a:pt x="66" y="911"/>
                  </a:cubicBezTo>
                  <a:lnTo>
                    <a:pt x="66" y="931"/>
                  </a:lnTo>
                  <a:cubicBezTo>
                    <a:pt x="66" y="951"/>
                    <a:pt x="66" y="951"/>
                    <a:pt x="41" y="977"/>
                  </a:cubicBezTo>
                  <a:lnTo>
                    <a:pt x="41" y="1058"/>
                  </a:lnTo>
                  <a:cubicBezTo>
                    <a:pt x="41" y="1058"/>
                    <a:pt x="41" y="1078"/>
                    <a:pt x="20" y="1104"/>
                  </a:cubicBezTo>
                  <a:lnTo>
                    <a:pt x="20" y="1124"/>
                  </a:lnTo>
                  <a:lnTo>
                    <a:pt x="20" y="1206"/>
                  </a:lnTo>
                  <a:lnTo>
                    <a:pt x="20" y="1251"/>
                  </a:lnTo>
                  <a:cubicBezTo>
                    <a:pt x="20" y="1251"/>
                    <a:pt x="20" y="1272"/>
                    <a:pt x="0" y="1292"/>
                  </a:cubicBezTo>
                  <a:lnTo>
                    <a:pt x="0" y="1358"/>
                  </a:lnTo>
                  <a:lnTo>
                    <a:pt x="0" y="1440"/>
                  </a:lnTo>
                  <a:lnTo>
                    <a:pt x="0" y="1506"/>
                  </a:lnTo>
                  <a:lnTo>
                    <a:pt x="0" y="1674"/>
                  </a:lnTo>
                  <a:lnTo>
                    <a:pt x="0" y="1740"/>
                  </a:lnTo>
                  <a:lnTo>
                    <a:pt x="0" y="1821"/>
                  </a:lnTo>
                  <a:lnTo>
                    <a:pt x="0" y="1908"/>
                  </a:lnTo>
                  <a:lnTo>
                    <a:pt x="0" y="1969"/>
                  </a:lnTo>
                  <a:cubicBezTo>
                    <a:pt x="0" y="1994"/>
                    <a:pt x="0" y="1994"/>
                    <a:pt x="20" y="2014"/>
                  </a:cubicBezTo>
                  <a:lnTo>
                    <a:pt x="20" y="2055"/>
                  </a:lnTo>
                  <a:lnTo>
                    <a:pt x="20" y="2121"/>
                  </a:lnTo>
                  <a:lnTo>
                    <a:pt x="20" y="2203"/>
                  </a:lnTo>
                  <a:lnTo>
                    <a:pt x="20" y="2223"/>
                  </a:lnTo>
                  <a:lnTo>
                    <a:pt x="41" y="2223"/>
                  </a:lnTo>
                  <a:lnTo>
                    <a:pt x="41" y="2162"/>
                  </a:lnTo>
                  <a:lnTo>
                    <a:pt x="41" y="2096"/>
                  </a:lnTo>
                  <a:lnTo>
                    <a:pt x="41" y="2014"/>
                  </a:lnTo>
                  <a:lnTo>
                    <a:pt x="41" y="1969"/>
                  </a:lnTo>
                  <a:lnTo>
                    <a:pt x="41" y="1948"/>
                  </a:lnTo>
                  <a:cubicBezTo>
                    <a:pt x="41" y="1908"/>
                    <a:pt x="41" y="1887"/>
                    <a:pt x="20" y="1867"/>
                  </a:cubicBezTo>
                  <a:lnTo>
                    <a:pt x="20" y="1801"/>
                  </a:lnTo>
                  <a:lnTo>
                    <a:pt x="20" y="1760"/>
                  </a:lnTo>
                  <a:lnTo>
                    <a:pt x="20" y="1714"/>
                  </a:lnTo>
                  <a:lnTo>
                    <a:pt x="20" y="1633"/>
                  </a:lnTo>
                  <a:lnTo>
                    <a:pt x="20" y="1485"/>
                  </a:lnTo>
                  <a:lnTo>
                    <a:pt x="20" y="1399"/>
                  </a:lnTo>
                  <a:cubicBezTo>
                    <a:pt x="20" y="1379"/>
                    <a:pt x="41" y="1358"/>
                    <a:pt x="41" y="1333"/>
                  </a:cubicBezTo>
                  <a:lnTo>
                    <a:pt x="41" y="1251"/>
                  </a:lnTo>
                  <a:lnTo>
                    <a:pt x="41" y="1206"/>
                  </a:lnTo>
                  <a:lnTo>
                    <a:pt x="41" y="1185"/>
                  </a:lnTo>
                  <a:cubicBezTo>
                    <a:pt x="41" y="1165"/>
                    <a:pt x="41" y="1145"/>
                    <a:pt x="66" y="1124"/>
                  </a:cubicBezTo>
                  <a:lnTo>
                    <a:pt x="66" y="1038"/>
                  </a:lnTo>
                  <a:cubicBezTo>
                    <a:pt x="66" y="1017"/>
                    <a:pt x="87" y="997"/>
                    <a:pt x="87" y="977"/>
                  </a:cubicBezTo>
                  <a:lnTo>
                    <a:pt x="87" y="931"/>
                  </a:lnTo>
                  <a:cubicBezTo>
                    <a:pt x="87" y="931"/>
                    <a:pt x="87" y="911"/>
                    <a:pt x="107" y="911"/>
                  </a:cubicBezTo>
                  <a:cubicBezTo>
                    <a:pt x="107" y="890"/>
                    <a:pt x="107" y="850"/>
                    <a:pt x="127" y="824"/>
                  </a:cubicBezTo>
                  <a:lnTo>
                    <a:pt x="127" y="804"/>
                  </a:lnTo>
                  <a:lnTo>
                    <a:pt x="148" y="783"/>
                  </a:lnTo>
                  <a:cubicBezTo>
                    <a:pt x="148" y="763"/>
                    <a:pt x="168" y="743"/>
                    <a:pt x="168" y="722"/>
                  </a:cubicBezTo>
                  <a:cubicBezTo>
                    <a:pt x="193" y="697"/>
                    <a:pt x="193" y="656"/>
                    <a:pt x="214" y="636"/>
                  </a:cubicBezTo>
                  <a:cubicBezTo>
                    <a:pt x="214" y="616"/>
                    <a:pt x="234" y="595"/>
                    <a:pt x="234" y="570"/>
                  </a:cubicBezTo>
                  <a:cubicBezTo>
                    <a:pt x="254" y="549"/>
                    <a:pt x="254" y="529"/>
                    <a:pt x="275" y="509"/>
                  </a:cubicBezTo>
                  <a:cubicBezTo>
                    <a:pt x="275" y="509"/>
                    <a:pt x="275" y="488"/>
                    <a:pt x="295" y="488"/>
                  </a:cubicBezTo>
                  <a:lnTo>
                    <a:pt x="295" y="443"/>
                  </a:lnTo>
                  <a:cubicBezTo>
                    <a:pt x="321" y="422"/>
                    <a:pt x="321" y="422"/>
                    <a:pt x="341" y="402"/>
                  </a:cubicBezTo>
                  <a:cubicBezTo>
                    <a:pt x="341" y="382"/>
                    <a:pt x="341" y="382"/>
                    <a:pt x="361" y="382"/>
                  </a:cubicBezTo>
                  <a:cubicBezTo>
                    <a:pt x="361" y="361"/>
                    <a:pt x="361" y="361"/>
                    <a:pt x="382" y="341"/>
                  </a:cubicBezTo>
                  <a:lnTo>
                    <a:pt x="382" y="315"/>
                  </a:lnTo>
                  <a:lnTo>
                    <a:pt x="402" y="295"/>
                  </a:lnTo>
                  <a:cubicBezTo>
                    <a:pt x="422" y="275"/>
                    <a:pt x="448" y="254"/>
                    <a:pt x="468" y="234"/>
                  </a:cubicBezTo>
                  <a:cubicBezTo>
                    <a:pt x="468" y="214"/>
                    <a:pt x="488" y="188"/>
                    <a:pt x="509" y="168"/>
                  </a:cubicBezTo>
                  <a:cubicBezTo>
                    <a:pt x="529" y="148"/>
                    <a:pt x="550" y="127"/>
                    <a:pt x="550" y="107"/>
                  </a:cubicBez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0"/>
            <p:cNvSpPr/>
            <p:nvPr/>
          </p:nvSpPr>
          <p:spPr>
            <a:xfrm>
              <a:off x="2704202" y="2182942"/>
              <a:ext cx="74" cy="74"/>
            </a:xfrm>
            <a:custGeom>
              <a:rect b="b" l="l" r="r" t="t"/>
              <a:pathLst>
                <a:path extrusionOk="0" h="1" w="1">
                  <a:moveTo>
                    <a:pt x="1" y="0"/>
                  </a:move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0"/>
            <p:cNvSpPr/>
            <p:nvPr/>
          </p:nvSpPr>
          <p:spPr>
            <a:xfrm>
              <a:off x="2721493" y="2154715"/>
              <a:ext cx="58006" cy="170692"/>
            </a:xfrm>
            <a:custGeom>
              <a:rect b="b" l="l" r="r" t="t"/>
              <a:pathLst>
                <a:path extrusionOk="0" h="2310" w="785">
                  <a:moveTo>
                    <a:pt x="87" y="21"/>
                  </a:moveTo>
                  <a:lnTo>
                    <a:pt x="87" y="46"/>
                  </a:lnTo>
                  <a:lnTo>
                    <a:pt x="108" y="46"/>
                  </a:lnTo>
                  <a:lnTo>
                    <a:pt x="108" y="21"/>
                  </a:lnTo>
                  <a:close/>
                  <a:moveTo>
                    <a:pt x="67" y="46"/>
                  </a:moveTo>
                  <a:lnTo>
                    <a:pt x="67" y="67"/>
                  </a:lnTo>
                  <a:lnTo>
                    <a:pt x="87" y="46"/>
                  </a:lnTo>
                  <a:close/>
                  <a:moveTo>
                    <a:pt x="42" y="67"/>
                  </a:moveTo>
                  <a:lnTo>
                    <a:pt x="21" y="87"/>
                  </a:lnTo>
                  <a:lnTo>
                    <a:pt x="1" y="107"/>
                  </a:lnTo>
                  <a:lnTo>
                    <a:pt x="1" y="128"/>
                  </a:lnTo>
                  <a:cubicBezTo>
                    <a:pt x="21" y="107"/>
                    <a:pt x="21" y="107"/>
                    <a:pt x="42" y="87"/>
                  </a:cubicBezTo>
                  <a:lnTo>
                    <a:pt x="67" y="67"/>
                  </a:lnTo>
                  <a:close/>
                  <a:moveTo>
                    <a:pt x="128" y="1"/>
                  </a:moveTo>
                  <a:lnTo>
                    <a:pt x="108" y="21"/>
                  </a:lnTo>
                  <a:lnTo>
                    <a:pt x="128" y="21"/>
                  </a:lnTo>
                  <a:cubicBezTo>
                    <a:pt x="128" y="21"/>
                    <a:pt x="148" y="21"/>
                    <a:pt x="148" y="46"/>
                  </a:cubicBezTo>
                  <a:lnTo>
                    <a:pt x="169" y="67"/>
                  </a:lnTo>
                  <a:lnTo>
                    <a:pt x="194" y="87"/>
                  </a:lnTo>
                  <a:cubicBezTo>
                    <a:pt x="194" y="107"/>
                    <a:pt x="215" y="107"/>
                    <a:pt x="215" y="107"/>
                  </a:cubicBezTo>
                  <a:cubicBezTo>
                    <a:pt x="215" y="128"/>
                    <a:pt x="235" y="128"/>
                    <a:pt x="235" y="128"/>
                  </a:cubicBezTo>
                  <a:cubicBezTo>
                    <a:pt x="235" y="148"/>
                    <a:pt x="255" y="148"/>
                    <a:pt x="255" y="148"/>
                  </a:cubicBezTo>
                  <a:cubicBezTo>
                    <a:pt x="276" y="174"/>
                    <a:pt x="276" y="174"/>
                    <a:pt x="276" y="194"/>
                  </a:cubicBezTo>
                  <a:cubicBezTo>
                    <a:pt x="296" y="194"/>
                    <a:pt x="296" y="194"/>
                    <a:pt x="296" y="214"/>
                  </a:cubicBezTo>
                  <a:cubicBezTo>
                    <a:pt x="321" y="214"/>
                    <a:pt x="321" y="235"/>
                    <a:pt x="321" y="235"/>
                  </a:cubicBezTo>
                  <a:cubicBezTo>
                    <a:pt x="342" y="255"/>
                    <a:pt x="342" y="255"/>
                    <a:pt x="342" y="275"/>
                  </a:cubicBezTo>
                  <a:cubicBezTo>
                    <a:pt x="362" y="275"/>
                    <a:pt x="362" y="301"/>
                    <a:pt x="382" y="301"/>
                  </a:cubicBezTo>
                  <a:cubicBezTo>
                    <a:pt x="382" y="275"/>
                    <a:pt x="382" y="275"/>
                    <a:pt x="362" y="255"/>
                  </a:cubicBezTo>
                  <a:cubicBezTo>
                    <a:pt x="362" y="255"/>
                    <a:pt x="362" y="235"/>
                    <a:pt x="342" y="235"/>
                  </a:cubicBezTo>
                  <a:cubicBezTo>
                    <a:pt x="342" y="214"/>
                    <a:pt x="342" y="214"/>
                    <a:pt x="321" y="194"/>
                  </a:cubicBezTo>
                  <a:lnTo>
                    <a:pt x="296" y="174"/>
                  </a:lnTo>
                  <a:cubicBezTo>
                    <a:pt x="276" y="148"/>
                    <a:pt x="255" y="128"/>
                    <a:pt x="235" y="107"/>
                  </a:cubicBezTo>
                  <a:lnTo>
                    <a:pt x="215" y="87"/>
                  </a:lnTo>
                  <a:lnTo>
                    <a:pt x="194" y="67"/>
                  </a:lnTo>
                  <a:cubicBezTo>
                    <a:pt x="194" y="67"/>
                    <a:pt x="169" y="46"/>
                    <a:pt x="169" y="21"/>
                  </a:cubicBezTo>
                  <a:cubicBezTo>
                    <a:pt x="148" y="21"/>
                    <a:pt x="148" y="21"/>
                    <a:pt x="148" y="1"/>
                  </a:cubicBezTo>
                  <a:close/>
                  <a:moveTo>
                    <a:pt x="382" y="301"/>
                  </a:moveTo>
                  <a:cubicBezTo>
                    <a:pt x="382" y="321"/>
                    <a:pt x="382" y="321"/>
                    <a:pt x="403" y="341"/>
                  </a:cubicBezTo>
                  <a:cubicBezTo>
                    <a:pt x="403" y="362"/>
                    <a:pt x="423" y="382"/>
                    <a:pt x="449" y="402"/>
                  </a:cubicBezTo>
                  <a:lnTo>
                    <a:pt x="469" y="428"/>
                  </a:lnTo>
                  <a:cubicBezTo>
                    <a:pt x="469" y="448"/>
                    <a:pt x="489" y="448"/>
                    <a:pt x="489" y="469"/>
                  </a:cubicBezTo>
                  <a:cubicBezTo>
                    <a:pt x="489" y="489"/>
                    <a:pt x="510" y="489"/>
                    <a:pt x="510" y="509"/>
                  </a:cubicBezTo>
                  <a:cubicBezTo>
                    <a:pt x="530" y="530"/>
                    <a:pt x="530" y="555"/>
                    <a:pt x="530" y="575"/>
                  </a:cubicBezTo>
                  <a:cubicBezTo>
                    <a:pt x="550" y="575"/>
                    <a:pt x="550" y="596"/>
                    <a:pt x="576" y="616"/>
                  </a:cubicBezTo>
                  <a:cubicBezTo>
                    <a:pt x="576" y="636"/>
                    <a:pt x="576" y="657"/>
                    <a:pt x="596" y="682"/>
                  </a:cubicBezTo>
                  <a:lnTo>
                    <a:pt x="596" y="703"/>
                  </a:lnTo>
                  <a:cubicBezTo>
                    <a:pt x="596" y="723"/>
                    <a:pt x="616" y="723"/>
                    <a:pt x="616" y="743"/>
                  </a:cubicBezTo>
                  <a:cubicBezTo>
                    <a:pt x="616" y="764"/>
                    <a:pt x="616" y="784"/>
                    <a:pt x="637" y="830"/>
                  </a:cubicBezTo>
                  <a:cubicBezTo>
                    <a:pt x="637" y="850"/>
                    <a:pt x="637" y="870"/>
                    <a:pt x="657" y="891"/>
                  </a:cubicBezTo>
                  <a:cubicBezTo>
                    <a:pt x="657" y="911"/>
                    <a:pt x="657" y="937"/>
                    <a:pt x="678" y="977"/>
                  </a:cubicBezTo>
                  <a:lnTo>
                    <a:pt x="678" y="998"/>
                  </a:lnTo>
                  <a:cubicBezTo>
                    <a:pt x="678" y="1018"/>
                    <a:pt x="678" y="1038"/>
                    <a:pt x="703" y="1038"/>
                  </a:cubicBezTo>
                  <a:lnTo>
                    <a:pt x="703" y="1125"/>
                  </a:lnTo>
                  <a:lnTo>
                    <a:pt x="703" y="1165"/>
                  </a:lnTo>
                  <a:cubicBezTo>
                    <a:pt x="723" y="1165"/>
                    <a:pt x="723" y="1191"/>
                    <a:pt x="723" y="1191"/>
                  </a:cubicBezTo>
                  <a:lnTo>
                    <a:pt x="723" y="1293"/>
                  </a:lnTo>
                  <a:cubicBezTo>
                    <a:pt x="723" y="1338"/>
                    <a:pt x="744" y="1359"/>
                    <a:pt x="744" y="1379"/>
                  </a:cubicBezTo>
                  <a:lnTo>
                    <a:pt x="744" y="1420"/>
                  </a:lnTo>
                  <a:lnTo>
                    <a:pt x="744" y="1445"/>
                  </a:lnTo>
                  <a:cubicBezTo>
                    <a:pt x="744" y="1486"/>
                    <a:pt x="744" y="1506"/>
                    <a:pt x="764" y="1527"/>
                  </a:cubicBezTo>
                  <a:lnTo>
                    <a:pt x="764" y="1613"/>
                  </a:lnTo>
                  <a:lnTo>
                    <a:pt x="764" y="1674"/>
                  </a:lnTo>
                  <a:lnTo>
                    <a:pt x="764" y="1761"/>
                  </a:lnTo>
                  <a:lnTo>
                    <a:pt x="764" y="1928"/>
                  </a:lnTo>
                  <a:lnTo>
                    <a:pt x="764" y="2015"/>
                  </a:lnTo>
                  <a:cubicBezTo>
                    <a:pt x="764" y="2035"/>
                    <a:pt x="764" y="2056"/>
                    <a:pt x="744" y="2081"/>
                  </a:cubicBezTo>
                  <a:lnTo>
                    <a:pt x="744" y="2122"/>
                  </a:lnTo>
                  <a:lnTo>
                    <a:pt x="744" y="2162"/>
                  </a:lnTo>
                  <a:lnTo>
                    <a:pt x="744" y="2249"/>
                  </a:lnTo>
                  <a:lnTo>
                    <a:pt x="744" y="2310"/>
                  </a:lnTo>
                  <a:lnTo>
                    <a:pt x="764" y="2310"/>
                  </a:lnTo>
                  <a:lnTo>
                    <a:pt x="764" y="2269"/>
                  </a:lnTo>
                  <a:cubicBezTo>
                    <a:pt x="764" y="2229"/>
                    <a:pt x="764" y="2208"/>
                    <a:pt x="784" y="2183"/>
                  </a:cubicBezTo>
                  <a:lnTo>
                    <a:pt x="784" y="2101"/>
                  </a:lnTo>
                  <a:lnTo>
                    <a:pt x="784" y="2056"/>
                  </a:lnTo>
                  <a:lnTo>
                    <a:pt x="784" y="2015"/>
                  </a:lnTo>
                  <a:lnTo>
                    <a:pt x="784" y="1995"/>
                  </a:lnTo>
                  <a:lnTo>
                    <a:pt x="784" y="1954"/>
                  </a:lnTo>
                  <a:lnTo>
                    <a:pt x="784" y="1867"/>
                  </a:lnTo>
                  <a:lnTo>
                    <a:pt x="784" y="1720"/>
                  </a:lnTo>
                  <a:lnTo>
                    <a:pt x="784" y="1547"/>
                  </a:lnTo>
                  <a:lnTo>
                    <a:pt x="784" y="1506"/>
                  </a:lnTo>
                  <a:lnTo>
                    <a:pt x="784" y="1486"/>
                  </a:lnTo>
                  <a:cubicBezTo>
                    <a:pt x="784" y="1466"/>
                    <a:pt x="764" y="1445"/>
                    <a:pt x="764" y="1420"/>
                  </a:cubicBezTo>
                  <a:lnTo>
                    <a:pt x="764" y="1379"/>
                  </a:lnTo>
                  <a:lnTo>
                    <a:pt x="764" y="1338"/>
                  </a:lnTo>
                  <a:lnTo>
                    <a:pt x="764" y="1293"/>
                  </a:lnTo>
                  <a:cubicBezTo>
                    <a:pt x="744" y="1272"/>
                    <a:pt x="744" y="1232"/>
                    <a:pt x="744" y="1211"/>
                  </a:cubicBezTo>
                  <a:lnTo>
                    <a:pt x="744" y="1165"/>
                  </a:lnTo>
                  <a:lnTo>
                    <a:pt x="744" y="1125"/>
                  </a:lnTo>
                  <a:lnTo>
                    <a:pt x="723" y="1104"/>
                  </a:lnTo>
                  <a:lnTo>
                    <a:pt x="723" y="1064"/>
                  </a:lnTo>
                  <a:lnTo>
                    <a:pt x="723" y="1018"/>
                  </a:lnTo>
                  <a:cubicBezTo>
                    <a:pt x="723" y="1018"/>
                    <a:pt x="703" y="998"/>
                    <a:pt x="703" y="977"/>
                  </a:cubicBezTo>
                  <a:lnTo>
                    <a:pt x="703" y="957"/>
                  </a:lnTo>
                  <a:cubicBezTo>
                    <a:pt x="703" y="937"/>
                    <a:pt x="678" y="937"/>
                    <a:pt x="678" y="911"/>
                  </a:cubicBezTo>
                  <a:cubicBezTo>
                    <a:pt x="678" y="891"/>
                    <a:pt x="678" y="870"/>
                    <a:pt x="657" y="850"/>
                  </a:cubicBezTo>
                  <a:lnTo>
                    <a:pt x="657" y="809"/>
                  </a:lnTo>
                  <a:cubicBezTo>
                    <a:pt x="637" y="784"/>
                    <a:pt x="637" y="784"/>
                    <a:pt x="637" y="764"/>
                  </a:cubicBezTo>
                  <a:cubicBezTo>
                    <a:pt x="637" y="743"/>
                    <a:pt x="637" y="723"/>
                    <a:pt x="616" y="703"/>
                  </a:cubicBezTo>
                  <a:lnTo>
                    <a:pt x="616" y="682"/>
                  </a:lnTo>
                  <a:lnTo>
                    <a:pt x="596" y="657"/>
                  </a:lnTo>
                  <a:lnTo>
                    <a:pt x="596" y="616"/>
                  </a:lnTo>
                  <a:cubicBezTo>
                    <a:pt x="576" y="596"/>
                    <a:pt x="576" y="575"/>
                    <a:pt x="550" y="555"/>
                  </a:cubicBezTo>
                  <a:cubicBezTo>
                    <a:pt x="550" y="530"/>
                    <a:pt x="530" y="509"/>
                    <a:pt x="510" y="489"/>
                  </a:cubicBezTo>
                  <a:lnTo>
                    <a:pt x="510" y="448"/>
                  </a:lnTo>
                  <a:cubicBezTo>
                    <a:pt x="489" y="448"/>
                    <a:pt x="489" y="428"/>
                    <a:pt x="489" y="428"/>
                  </a:cubicBezTo>
                  <a:cubicBezTo>
                    <a:pt x="469" y="402"/>
                    <a:pt x="469" y="402"/>
                    <a:pt x="469" y="382"/>
                  </a:cubicBezTo>
                  <a:cubicBezTo>
                    <a:pt x="449" y="382"/>
                    <a:pt x="449" y="362"/>
                    <a:pt x="449" y="362"/>
                  </a:cubicBezTo>
                  <a:cubicBezTo>
                    <a:pt x="423" y="341"/>
                    <a:pt x="403" y="321"/>
                    <a:pt x="382" y="301"/>
                  </a:cubicBez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0"/>
            <p:cNvSpPr/>
            <p:nvPr/>
          </p:nvSpPr>
          <p:spPr>
            <a:xfrm>
              <a:off x="2730951" y="2154715"/>
              <a:ext cx="74" cy="74"/>
            </a:xfrm>
            <a:custGeom>
              <a:rect b="b" l="l" r="r" t="t"/>
              <a:pathLst>
                <a:path extrusionOk="0" h="1" w="1">
                  <a:moveTo>
                    <a:pt x="0" y="1"/>
                  </a:move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0"/>
            <p:cNvSpPr/>
            <p:nvPr/>
          </p:nvSpPr>
          <p:spPr>
            <a:xfrm>
              <a:off x="2730951" y="2154715"/>
              <a:ext cx="74" cy="74"/>
            </a:xfrm>
            <a:custGeom>
              <a:rect b="b" l="l" r="r" t="t"/>
              <a:pathLst>
                <a:path extrusionOk="0" h="1" w="1">
                  <a:moveTo>
                    <a:pt x="0" y="1"/>
                  </a:moveTo>
                  <a:lnTo>
                    <a:pt x="0" y="1"/>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0"/>
            <p:cNvSpPr/>
            <p:nvPr/>
          </p:nvSpPr>
          <p:spPr>
            <a:xfrm>
              <a:off x="2730951" y="2154715"/>
              <a:ext cx="74" cy="1552"/>
            </a:xfrm>
            <a:custGeom>
              <a:rect b="b" l="l" r="r" t="t"/>
              <a:pathLst>
                <a:path extrusionOk="0" h="21" w="1">
                  <a:moveTo>
                    <a:pt x="0" y="1"/>
                  </a:moveTo>
                  <a:lnTo>
                    <a:pt x="0" y="21"/>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0"/>
            <p:cNvSpPr/>
            <p:nvPr/>
          </p:nvSpPr>
          <p:spPr>
            <a:xfrm>
              <a:off x="2765533" y="2205110"/>
              <a:ext cx="74" cy="74"/>
            </a:xfrm>
            <a:custGeom>
              <a:rect b="b" l="l" r="r" t="t"/>
              <a:pathLst>
                <a:path extrusionOk="0" h="1" w="1">
                  <a:moveTo>
                    <a:pt x="0" y="0"/>
                  </a:moveTo>
                  <a:lnTo>
                    <a:pt x="0" y="0"/>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0"/>
            <p:cNvSpPr/>
            <p:nvPr/>
          </p:nvSpPr>
          <p:spPr>
            <a:xfrm>
              <a:off x="2630605" y="2123533"/>
              <a:ext cx="67686" cy="25271"/>
            </a:xfrm>
            <a:custGeom>
              <a:rect b="b" l="l" r="r" t="t"/>
              <a:pathLst>
                <a:path extrusionOk="0" h="342" w="916">
                  <a:moveTo>
                    <a:pt x="300" y="0"/>
                  </a:moveTo>
                  <a:lnTo>
                    <a:pt x="280" y="21"/>
                  </a:lnTo>
                  <a:lnTo>
                    <a:pt x="300" y="21"/>
                  </a:lnTo>
                  <a:lnTo>
                    <a:pt x="300" y="0"/>
                  </a:lnTo>
                  <a:close/>
                  <a:moveTo>
                    <a:pt x="788" y="0"/>
                  </a:moveTo>
                  <a:lnTo>
                    <a:pt x="788" y="21"/>
                  </a:lnTo>
                  <a:lnTo>
                    <a:pt x="809" y="21"/>
                  </a:lnTo>
                  <a:lnTo>
                    <a:pt x="809" y="0"/>
                  </a:lnTo>
                  <a:close/>
                  <a:moveTo>
                    <a:pt x="763" y="21"/>
                  </a:moveTo>
                  <a:lnTo>
                    <a:pt x="763" y="41"/>
                  </a:lnTo>
                  <a:lnTo>
                    <a:pt x="788" y="21"/>
                  </a:lnTo>
                  <a:close/>
                  <a:moveTo>
                    <a:pt x="809" y="21"/>
                  </a:moveTo>
                  <a:cubicBezTo>
                    <a:pt x="809" y="41"/>
                    <a:pt x="809" y="41"/>
                    <a:pt x="829" y="61"/>
                  </a:cubicBezTo>
                  <a:lnTo>
                    <a:pt x="829" y="41"/>
                  </a:lnTo>
                  <a:lnTo>
                    <a:pt x="809" y="21"/>
                  </a:lnTo>
                  <a:close/>
                  <a:moveTo>
                    <a:pt x="0" y="21"/>
                  </a:moveTo>
                  <a:cubicBezTo>
                    <a:pt x="0" y="21"/>
                    <a:pt x="0" y="41"/>
                    <a:pt x="25" y="61"/>
                  </a:cubicBezTo>
                  <a:cubicBezTo>
                    <a:pt x="46" y="61"/>
                    <a:pt x="46" y="87"/>
                    <a:pt x="46" y="87"/>
                  </a:cubicBezTo>
                  <a:lnTo>
                    <a:pt x="66" y="107"/>
                  </a:lnTo>
                  <a:lnTo>
                    <a:pt x="66" y="87"/>
                  </a:lnTo>
                  <a:lnTo>
                    <a:pt x="46" y="61"/>
                  </a:lnTo>
                  <a:lnTo>
                    <a:pt x="25" y="41"/>
                  </a:lnTo>
                  <a:lnTo>
                    <a:pt x="0" y="21"/>
                  </a:lnTo>
                  <a:close/>
                  <a:moveTo>
                    <a:pt x="534" y="21"/>
                  </a:moveTo>
                  <a:lnTo>
                    <a:pt x="509" y="41"/>
                  </a:lnTo>
                  <a:lnTo>
                    <a:pt x="488" y="61"/>
                  </a:lnTo>
                  <a:lnTo>
                    <a:pt x="468" y="87"/>
                  </a:lnTo>
                  <a:cubicBezTo>
                    <a:pt x="468" y="107"/>
                    <a:pt x="448" y="107"/>
                    <a:pt x="448" y="128"/>
                  </a:cubicBezTo>
                  <a:lnTo>
                    <a:pt x="448" y="148"/>
                  </a:lnTo>
                  <a:lnTo>
                    <a:pt x="448" y="168"/>
                  </a:lnTo>
                  <a:lnTo>
                    <a:pt x="468" y="168"/>
                  </a:lnTo>
                  <a:lnTo>
                    <a:pt x="468" y="148"/>
                  </a:lnTo>
                  <a:lnTo>
                    <a:pt x="468" y="128"/>
                  </a:lnTo>
                  <a:cubicBezTo>
                    <a:pt x="488" y="107"/>
                    <a:pt x="488" y="107"/>
                    <a:pt x="488" y="87"/>
                  </a:cubicBezTo>
                  <a:cubicBezTo>
                    <a:pt x="509" y="87"/>
                    <a:pt x="509" y="61"/>
                    <a:pt x="509" y="61"/>
                  </a:cubicBezTo>
                  <a:cubicBezTo>
                    <a:pt x="534" y="41"/>
                    <a:pt x="534" y="41"/>
                    <a:pt x="554" y="21"/>
                  </a:cubicBezTo>
                  <a:close/>
                  <a:moveTo>
                    <a:pt x="280" y="21"/>
                  </a:moveTo>
                  <a:lnTo>
                    <a:pt x="254" y="41"/>
                  </a:lnTo>
                  <a:cubicBezTo>
                    <a:pt x="254" y="41"/>
                    <a:pt x="254" y="61"/>
                    <a:pt x="234" y="61"/>
                  </a:cubicBezTo>
                  <a:cubicBezTo>
                    <a:pt x="234" y="87"/>
                    <a:pt x="214" y="87"/>
                    <a:pt x="214" y="107"/>
                  </a:cubicBezTo>
                  <a:cubicBezTo>
                    <a:pt x="214" y="128"/>
                    <a:pt x="214" y="148"/>
                    <a:pt x="193" y="168"/>
                  </a:cubicBezTo>
                  <a:lnTo>
                    <a:pt x="193" y="189"/>
                  </a:lnTo>
                  <a:lnTo>
                    <a:pt x="193" y="234"/>
                  </a:lnTo>
                  <a:lnTo>
                    <a:pt x="214" y="214"/>
                  </a:lnTo>
                  <a:lnTo>
                    <a:pt x="214" y="148"/>
                  </a:lnTo>
                  <a:cubicBezTo>
                    <a:pt x="234" y="128"/>
                    <a:pt x="234" y="128"/>
                    <a:pt x="234" y="107"/>
                  </a:cubicBezTo>
                  <a:lnTo>
                    <a:pt x="234" y="87"/>
                  </a:lnTo>
                  <a:lnTo>
                    <a:pt x="254" y="87"/>
                  </a:lnTo>
                  <a:lnTo>
                    <a:pt x="254" y="61"/>
                  </a:lnTo>
                  <a:lnTo>
                    <a:pt x="280" y="41"/>
                  </a:lnTo>
                  <a:lnTo>
                    <a:pt x="280" y="21"/>
                  </a:lnTo>
                  <a:close/>
                  <a:moveTo>
                    <a:pt x="300" y="21"/>
                  </a:moveTo>
                  <a:lnTo>
                    <a:pt x="300" y="41"/>
                  </a:lnTo>
                  <a:cubicBezTo>
                    <a:pt x="300" y="41"/>
                    <a:pt x="320" y="61"/>
                    <a:pt x="320" y="87"/>
                  </a:cubicBezTo>
                  <a:cubicBezTo>
                    <a:pt x="320" y="107"/>
                    <a:pt x="341" y="107"/>
                    <a:pt x="341" y="128"/>
                  </a:cubicBezTo>
                  <a:cubicBezTo>
                    <a:pt x="341" y="148"/>
                    <a:pt x="361" y="168"/>
                    <a:pt x="361" y="168"/>
                  </a:cubicBezTo>
                  <a:cubicBezTo>
                    <a:pt x="361" y="189"/>
                    <a:pt x="361" y="214"/>
                    <a:pt x="382" y="214"/>
                  </a:cubicBezTo>
                  <a:lnTo>
                    <a:pt x="382" y="255"/>
                  </a:lnTo>
                  <a:lnTo>
                    <a:pt x="382" y="275"/>
                  </a:lnTo>
                  <a:lnTo>
                    <a:pt x="407" y="295"/>
                  </a:lnTo>
                  <a:lnTo>
                    <a:pt x="407" y="316"/>
                  </a:lnTo>
                  <a:lnTo>
                    <a:pt x="427" y="316"/>
                  </a:lnTo>
                  <a:lnTo>
                    <a:pt x="427" y="295"/>
                  </a:lnTo>
                  <a:lnTo>
                    <a:pt x="448" y="295"/>
                  </a:lnTo>
                  <a:lnTo>
                    <a:pt x="448" y="255"/>
                  </a:lnTo>
                  <a:lnTo>
                    <a:pt x="448" y="234"/>
                  </a:lnTo>
                  <a:lnTo>
                    <a:pt x="448" y="214"/>
                  </a:lnTo>
                  <a:lnTo>
                    <a:pt x="448" y="189"/>
                  </a:lnTo>
                  <a:lnTo>
                    <a:pt x="448" y="168"/>
                  </a:lnTo>
                  <a:lnTo>
                    <a:pt x="427" y="189"/>
                  </a:lnTo>
                  <a:lnTo>
                    <a:pt x="427" y="214"/>
                  </a:lnTo>
                  <a:lnTo>
                    <a:pt x="427" y="255"/>
                  </a:lnTo>
                  <a:cubicBezTo>
                    <a:pt x="407" y="255"/>
                    <a:pt x="407" y="234"/>
                    <a:pt x="407" y="234"/>
                  </a:cubicBezTo>
                  <a:lnTo>
                    <a:pt x="407" y="189"/>
                  </a:lnTo>
                  <a:cubicBezTo>
                    <a:pt x="382" y="189"/>
                    <a:pt x="382" y="168"/>
                    <a:pt x="382" y="168"/>
                  </a:cubicBezTo>
                  <a:cubicBezTo>
                    <a:pt x="382" y="148"/>
                    <a:pt x="361" y="128"/>
                    <a:pt x="361" y="107"/>
                  </a:cubicBezTo>
                  <a:cubicBezTo>
                    <a:pt x="361" y="107"/>
                    <a:pt x="341" y="87"/>
                    <a:pt x="341" y="61"/>
                  </a:cubicBezTo>
                  <a:lnTo>
                    <a:pt x="320" y="41"/>
                  </a:lnTo>
                  <a:lnTo>
                    <a:pt x="300" y="21"/>
                  </a:lnTo>
                  <a:close/>
                  <a:moveTo>
                    <a:pt x="554" y="21"/>
                  </a:moveTo>
                  <a:lnTo>
                    <a:pt x="554" y="41"/>
                  </a:lnTo>
                  <a:cubicBezTo>
                    <a:pt x="575" y="61"/>
                    <a:pt x="575" y="61"/>
                    <a:pt x="575" y="87"/>
                  </a:cubicBezTo>
                  <a:lnTo>
                    <a:pt x="595" y="107"/>
                  </a:lnTo>
                  <a:cubicBezTo>
                    <a:pt x="595" y="128"/>
                    <a:pt x="615" y="148"/>
                    <a:pt x="615" y="148"/>
                  </a:cubicBezTo>
                  <a:lnTo>
                    <a:pt x="615" y="189"/>
                  </a:lnTo>
                  <a:lnTo>
                    <a:pt x="636" y="214"/>
                  </a:lnTo>
                  <a:lnTo>
                    <a:pt x="636" y="234"/>
                  </a:lnTo>
                  <a:lnTo>
                    <a:pt x="636" y="275"/>
                  </a:lnTo>
                  <a:lnTo>
                    <a:pt x="636" y="295"/>
                  </a:lnTo>
                  <a:lnTo>
                    <a:pt x="661" y="316"/>
                  </a:lnTo>
                  <a:lnTo>
                    <a:pt x="682" y="316"/>
                  </a:lnTo>
                  <a:lnTo>
                    <a:pt x="682" y="295"/>
                  </a:lnTo>
                  <a:lnTo>
                    <a:pt x="682" y="275"/>
                  </a:lnTo>
                  <a:cubicBezTo>
                    <a:pt x="682" y="275"/>
                    <a:pt x="682" y="255"/>
                    <a:pt x="702" y="255"/>
                  </a:cubicBezTo>
                  <a:lnTo>
                    <a:pt x="682" y="255"/>
                  </a:lnTo>
                  <a:cubicBezTo>
                    <a:pt x="702" y="234"/>
                    <a:pt x="702" y="214"/>
                    <a:pt x="702" y="189"/>
                  </a:cubicBezTo>
                  <a:cubicBezTo>
                    <a:pt x="702" y="168"/>
                    <a:pt x="722" y="148"/>
                    <a:pt x="722" y="128"/>
                  </a:cubicBezTo>
                  <a:lnTo>
                    <a:pt x="722" y="107"/>
                  </a:lnTo>
                  <a:cubicBezTo>
                    <a:pt x="743" y="107"/>
                    <a:pt x="743" y="87"/>
                    <a:pt x="743" y="87"/>
                  </a:cubicBezTo>
                  <a:lnTo>
                    <a:pt x="763" y="61"/>
                  </a:lnTo>
                  <a:lnTo>
                    <a:pt x="763" y="41"/>
                  </a:lnTo>
                  <a:lnTo>
                    <a:pt x="743" y="41"/>
                  </a:lnTo>
                  <a:lnTo>
                    <a:pt x="743" y="61"/>
                  </a:lnTo>
                  <a:lnTo>
                    <a:pt x="722" y="87"/>
                  </a:lnTo>
                  <a:cubicBezTo>
                    <a:pt x="722" y="107"/>
                    <a:pt x="722" y="107"/>
                    <a:pt x="702" y="107"/>
                  </a:cubicBezTo>
                  <a:lnTo>
                    <a:pt x="702" y="168"/>
                  </a:lnTo>
                  <a:cubicBezTo>
                    <a:pt x="682" y="168"/>
                    <a:pt x="682" y="189"/>
                    <a:pt x="682" y="214"/>
                  </a:cubicBezTo>
                  <a:cubicBezTo>
                    <a:pt x="682" y="234"/>
                    <a:pt x="682" y="234"/>
                    <a:pt x="661" y="255"/>
                  </a:cubicBezTo>
                  <a:lnTo>
                    <a:pt x="661" y="189"/>
                  </a:lnTo>
                  <a:cubicBezTo>
                    <a:pt x="636" y="168"/>
                    <a:pt x="636" y="148"/>
                    <a:pt x="636" y="148"/>
                  </a:cubicBezTo>
                  <a:cubicBezTo>
                    <a:pt x="615" y="128"/>
                    <a:pt x="615" y="128"/>
                    <a:pt x="615" y="107"/>
                  </a:cubicBezTo>
                  <a:cubicBezTo>
                    <a:pt x="615" y="107"/>
                    <a:pt x="615" y="87"/>
                    <a:pt x="595" y="87"/>
                  </a:cubicBezTo>
                  <a:lnTo>
                    <a:pt x="595" y="61"/>
                  </a:lnTo>
                  <a:lnTo>
                    <a:pt x="575" y="41"/>
                  </a:lnTo>
                  <a:lnTo>
                    <a:pt x="575" y="21"/>
                  </a:lnTo>
                  <a:close/>
                  <a:moveTo>
                    <a:pt x="829" y="61"/>
                  </a:moveTo>
                  <a:lnTo>
                    <a:pt x="829" y="87"/>
                  </a:lnTo>
                  <a:cubicBezTo>
                    <a:pt x="849" y="107"/>
                    <a:pt x="849" y="107"/>
                    <a:pt x="849" y="128"/>
                  </a:cubicBezTo>
                  <a:lnTo>
                    <a:pt x="849" y="168"/>
                  </a:lnTo>
                  <a:cubicBezTo>
                    <a:pt x="870" y="189"/>
                    <a:pt x="870" y="214"/>
                    <a:pt x="870" y="234"/>
                  </a:cubicBezTo>
                  <a:cubicBezTo>
                    <a:pt x="870" y="255"/>
                    <a:pt x="890" y="255"/>
                    <a:pt x="890" y="275"/>
                  </a:cubicBezTo>
                  <a:lnTo>
                    <a:pt x="890" y="295"/>
                  </a:lnTo>
                  <a:lnTo>
                    <a:pt x="890" y="316"/>
                  </a:lnTo>
                  <a:lnTo>
                    <a:pt x="916" y="316"/>
                  </a:lnTo>
                  <a:lnTo>
                    <a:pt x="916" y="295"/>
                  </a:lnTo>
                  <a:lnTo>
                    <a:pt x="916" y="275"/>
                  </a:lnTo>
                  <a:lnTo>
                    <a:pt x="916" y="255"/>
                  </a:lnTo>
                  <a:lnTo>
                    <a:pt x="890" y="234"/>
                  </a:lnTo>
                  <a:lnTo>
                    <a:pt x="890" y="189"/>
                  </a:lnTo>
                  <a:cubicBezTo>
                    <a:pt x="890" y="168"/>
                    <a:pt x="870" y="168"/>
                    <a:pt x="870" y="148"/>
                  </a:cubicBezTo>
                  <a:lnTo>
                    <a:pt x="870" y="107"/>
                  </a:lnTo>
                  <a:cubicBezTo>
                    <a:pt x="849" y="107"/>
                    <a:pt x="849" y="107"/>
                    <a:pt x="849" y="87"/>
                  </a:cubicBezTo>
                  <a:cubicBezTo>
                    <a:pt x="849" y="87"/>
                    <a:pt x="849" y="61"/>
                    <a:pt x="829" y="61"/>
                  </a:cubicBezTo>
                  <a:close/>
                  <a:moveTo>
                    <a:pt x="66" y="107"/>
                  </a:moveTo>
                  <a:cubicBezTo>
                    <a:pt x="66" y="128"/>
                    <a:pt x="86" y="148"/>
                    <a:pt x="86" y="148"/>
                  </a:cubicBezTo>
                  <a:cubicBezTo>
                    <a:pt x="86" y="168"/>
                    <a:pt x="107" y="168"/>
                    <a:pt x="107" y="189"/>
                  </a:cubicBezTo>
                  <a:lnTo>
                    <a:pt x="127" y="214"/>
                  </a:lnTo>
                  <a:lnTo>
                    <a:pt x="127" y="234"/>
                  </a:lnTo>
                  <a:lnTo>
                    <a:pt x="153" y="255"/>
                  </a:lnTo>
                  <a:lnTo>
                    <a:pt x="153" y="275"/>
                  </a:lnTo>
                  <a:cubicBezTo>
                    <a:pt x="153" y="295"/>
                    <a:pt x="173" y="316"/>
                    <a:pt x="173" y="316"/>
                  </a:cubicBezTo>
                  <a:lnTo>
                    <a:pt x="173" y="341"/>
                  </a:lnTo>
                  <a:lnTo>
                    <a:pt x="193" y="341"/>
                  </a:lnTo>
                  <a:lnTo>
                    <a:pt x="193" y="316"/>
                  </a:lnTo>
                  <a:lnTo>
                    <a:pt x="193" y="295"/>
                  </a:lnTo>
                  <a:lnTo>
                    <a:pt x="193" y="275"/>
                  </a:lnTo>
                  <a:lnTo>
                    <a:pt x="193" y="234"/>
                  </a:lnTo>
                  <a:lnTo>
                    <a:pt x="173" y="255"/>
                  </a:lnTo>
                  <a:lnTo>
                    <a:pt x="173" y="275"/>
                  </a:lnTo>
                  <a:lnTo>
                    <a:pt x="173" y="295"/>
                  </a:lnTo>
                  <a:cubicBezTo>
                    <a:pt x="173" y="275"/>
                    <a:pt x="153" y="255"/>
                    <a:pt x="153" y="234"/>
                  </a:cubicBezTo>
                  <a:cubicBezTo>
                    <a:pt x="127" y="214"/>
                    <a:pt x="127" y="189"/>
                    <a:pt x="127" y="189"/>
                  </a:cubicBezTo>
                  <a:cubicBezTo>
                    <a:pt x="107" y="168"/>
                    <a:pt x="107" y="168"/>
                    <a:pt x="107" y="148"/>
                  </a:cubicBezTo>
                  <a:lnTo>
                    <a:pt x="86" y="128"/>
                  </a:lnTo>
                  <a:cubicBezTo>
                    <a:pt x="86" y="128"/>
                    <a:pt x="86" y="107"/>
                    <a:pt x="66" y="107"/>
                  </a:cubicBez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0"/>
            <p:cNvSpPr/>
            <p:nvPr/>
          </p:nvSpPr>
          <p:spPr>
            <a:xfrm>
              <a:off x="2696370" y="2122055"/>
              <a:ext cx="72193" cy="26749"/>
            </a:xfrm>
            <a:custGeom>
              <a:rect b="b" l="l" r="r" t="t"/>
              <a:pathLst>
                <a:path extrusionOk="0" h="362" w="977">
                  <a:moveTo>
                    <a:pt x="468" y="0"/>
                  </a:moveTo>
                  <a:lnTo>
                    <a:pt x="468" y="20"/>
                  </a:lnTo>
                  <a:lnTo>
                    <a:pt x="488" y="20"/>
                  </a:lnTo>
                  <a:lnTo>
                    <a:pt x="468" y="0"/>
                  </a:lnTo>
                  <a:close/>
                  <a:moveTo>
                    <a:pt x="468" y="20"/>
                  </a:moveTo>
                  <a:lnTo>
                    <a:pt x="448" y="41"/>
                  </a:lnTo>
                  <a:cubicBezTo>
                    <a:pt x="448" y="41"/>
                    <a:pt x="468" y="41"/>
                    <a:pt x="468" y="20"/>
                  </a:cubicBezTo>
                  <a:close/>
                  <a:moveTo>
                    <a:pt x="153" y="20"/>
                  </a:moveTo>
                  <a:lnTo>
                    <a:pt x="153" y="41"/>
                  </a:lnTo>
                  <a:lnTo>
                    <a:pt x="173" y="41"/>
                  </a:lnTo>
                  <a:cubicBezTo>
                    <a:pt x="173" y="61"/>
                    <a:pt x="173" y="61"/>
                    <a:pt x="193" y="61"/>
                  </a:cubicBezTo>
                  <a:lnTo>
                    <a:pt x="193" y="81"/>
                  </a:lnTo>
                  <a:lnTo>
                    <a:pt x="214" y="107"/>
                  </a:lnTo>
                  <a:lnTo>
                    <a:pt x="214" y="127"/>
                  </a:lnTo>
                  <a:cubicBezTo>
                    <a:pt x="234" y="127"/>
                    <a:pt x="234" y="148"/>
                    <a:pt x="234" y="148"/>
                  </a:cubicBezTo>
                  <a:cubicBezTo>
                    <a:pt x="234" y="168"/>
                    <a:pt x="255" y="188"/>
                    <a:pt x="255" y="188"/>
                  </a:cubicBezTo>
                  <a:cubicBezTo>
                    <a:pt x="280" y="209"/>
                    <a:pt x="280" y="234"/>
                    <a:pt x="280" y="254"/>
                  </a:cubicBezTo>
                  <a:lnTo>
                    <a:pt x="300" y="275"/>
                  </a:lnTo>
                  <a:lnTo>
                    <a:pt x="300" y="295"/>
                  </a:lnTo>
                  <a:lnTo>
                    <a:pt x="300" y="315"/>
                  </a:lnTo>
                  <a:lnTo>
                    <a:pt x="341" y="315"/>
                  </a:lnTo>
                  <a:lnTo>
                    <a:pt x="341" y="295"/>
                  </a:lnTo>
                  <a:lnTo>
                    <a:pt x="341" y="275"/>
                  </a:lnTo>
                  <a:lnTo>
                    <a:pt x="361" y="254"/>
                  </a:lnTo>
                  <a:lnTo>
                    <a:pt x="361" y="209"/>
                  </a:lnTo>
                  <a:lnTo>
                    <a:pt x="361" y="188"/>
                  </a:lnTo>
                  <a:lnTo>
                    <a:pt x="382" y="168"/>
                  </a:lnTo>
                  <a:lnTo>
                    <a:pt x="382" y="148"/>
                  </a:lnTo>
                  <a:cubicBezTo>
                    <a:pt x="382" y="127"/>
                    <a:pt x="382" y="127"/>
                    <a:pt x="407" y="107"/>
                  </a:cubicBezTo>
                  <a:lnTo>
                    <a:pt x="407" y="81"/>
                  </a:lnTo>
                  <a:lnTo>
                    <a:pt x="427" y="81"/>
                  </a:lnTo>
                  <a:cubicBezTo>
                    <a:pt x="427" y="61"/>
                    <a:pt x="448" y="61"/>
                    <a:pt x="448" y="41"/>
                  </a:cubicBezTo>
                  <a:lnTo>
                    <a:pt x="427" y="41"/>
                  </a:lnTo>
                  <a:lnTo>
                    <a:pt x="407" y="61"/>
                  </a:lnTo>
                  <a:lnTo>
                    <a:pt x="382" y="81"/>
                  </a:lnTo>
                  <a:lnTo>
                    <a:pt x="382" y="107"/>
                  </a:lnTo>
                  <a:lnTo>
                    <a:pt x="361" y="127"/>
                  </a:lnTo>
                  <a:lnTo>
                    <a:pt x="361" y="148"/>
                  </a:lnTo>
                  <a:cubicBezTo>
                    <a:pt x="361" y="168"/>
                    <a:pt x="341" y="168"/>
                    <a:pt x="341" y="188"/>
                  </a:cubicBezTo>
                  <a:lnTo>
                    <a:pt x="341" y="234"/>
                  </a:lnTo>
                  <a:lnTo>
                    <a:pt x="341" y="254"/>
                  </a:lnTo>
                  <a:lnTo>
                    <a:pt x="321" y="275"/>
                  </a:lnTo>
                  <a:lnTo>
                    <a:pt x="321" y="254"/>
                  </a:lnTo>
                  <a:cubicBezTo>
                    <a:pt x="300" y="234"/>
                    <a:pt x="300" y="234"/>
                    <a:pt x="300" y="209"/>
                  </a:cubicBezTo>
                  <a:lnTo>
                    <a:pt x="280" y="188"/>
                  </a:lnTo>
                  <a:cubicBezTo>
                    <a:pt x="280" y="168"/>
                    <a:pt x="280" y="168"/>
                    <a:pt x="255" y="148"/>
                  </a:cubicBezTo>
                  <a:lnTo>
                    <a:pt x="255" y="127"/>
                  </a:lnTo>
                  <a:lnTo>
                    <a:pt x="234" y="107"/>
                  </a:lnTo>
                  <a:lnTo>
                    <a:pt x="234" y="81"/>
                  </a:lnTo>
                  <a:cubicBezTo>
                    <a:pt x="234" y="81"/>
                    <a:pt x="214" y="81"/>
                    <a:pt x="214" y="61"/>
                  </a:cubicBezTo>
                  <a:lnTo>
                    <a:pt x="193" y="41"/>
                  </a:lnTo>
                  <a:lnTo>
                    <a:pt x="173" y="20"/>
                  </a:lnTo>
                  <a:close/>
                  <a:moveTo>
                    <a:pt x="153" y="41"/>
                  </a:moveTo>
                  <a:lnTo>
                    <a:pt x="127" y="61"/>
                  </a:lnTo>
                  <a:lnTo>
                    <a:pt x="107" y="61"/>
                  </a:lnTo>
                  <a:cubicBezTo>
                    <a:pt x="107" y="81"/>
                    <a:pt x="87" y="107"/>
                    <a:pt x="87" y="127"/>
                  </a:cubicBezTo>
                  <a:cubicBezTo>
                    <a:pt x="66" y="148"/>
                    <a:pt x="66" y="148"/>
                    <a:pt x="66" y="168"/>
                  </a:cubicBezTo>
                  <a:cubicBezTo>
                    <a:pt x="46" y="188"/>
                    <a:pt x="46" y="209"/>
                    <a:pt x="46" y="234"/>
                  </a:cubicBezTo>
                  <a:cubicBezTo>
                    <a:pt x="26" y="254"/>
                    <a:pt x="26" y="295"/>
                    <a:pt x="0" y="336"/>
                  </a:cubicBezTo>
                  <a:lnTo>
                    <a:pt x="0" y="361"/>
                  </a:lnTo>
                  <a:lnTo>
                    <a:pt x="26" y="336"/>
                  </a:lnTo>
                  <a:cubicBezTo>
                    <a:pt x="46" y="315"/>
                    <a:pt x="46" y="275"/>
                    <a:pt x="66" y="234"/>
                  </a:cubicBezTo>
                  <a:cubicBezTo>
                    <a:pt x="66" y="209"/>
                    <a:pt x="66" y="188"/>
                    <a:pt x="87" y="188"/>
                  </a:cubicBezTo>
                  <a:cubicBezTo>
                    <a:pt x="87" y="168"/>
                    <a:pt x="87" y="148"/>
                    <a:pt x="107" y="127"/>
                  </a:cubicBezTo>
                  <a:cubicBezTo>
                    <a:pt x="107" y="127"/>
                    <a:pt x="107" y="107"/>
                    <a:pt x="127" y="81"/>
                  </a:cubicBezTo>
                  <a:cubicBezTo>
                    <a:pt x="127" y="81"/>
                    <a:pt x="127" y="61"/>
                    <a:pt x="153" y="61"/>
                  </a:cubicBezTo>
                  <a:lnTo>
                    <a:pt x="153" y="41"/>
                  </a:lnTo>
                  <a:close/>
                  <a:moveTo>
                    <a:pt x="488" y="20"/>
                  </a:moveTo>
                  <a:lnTo>
                    <a:pt x="488" y="41"/>
                  </a:lnTo>
                  <a:lnTo>
                    <a:pt x="509" y="61"/>
                  </a:lnTo>
                  <a:cubicBezTo>
                    <a:pt x="534" y="81"/>
                    <a:pt x="534" y="107"/>
                    <a:pt x="534" y="127"/>
                  </a:cubicBezTo>
                  <a:cubicBezTo>
                    <a:pt x="555" y="127"/>
                    <a:pt x="555" y="127"/>
                    <a:pt x="555" y="148"/>
                  </a:cubicBezTo>
                  <a:lnTo>
                    <a:pt x="575" y="168"/>
                  </a:lnTo>
                  <a:cubicBezTo>
                    <a:pt x="575" y="188"/>
                    <a:pt x="575" y="209"/>
                    <a:pt x="595" y="234"/>
                  </a:cubicBezTo>
                  <a:cubicBezTo>
                    <a:pt x="595" y="234"/>
                    <a:pt x="595" y="254"/>
                    <a:pt x="616" y="275"/>
                  </a:cubicBezTo>
                  <a:lnTo>
                    <a:pt x="616" y="315"/>
                  </a:lnTo>
                  <a:lnTo>
                    <a:pt x="636" y="336"/>
                  </a:lnTo>
                  <a:lnTo>
                    <a:pt x="636" y="361"/>
                  </a:lnTo>
                  <a:lnTo>
                    <a:pt x="661" y="361"/>
                  </a:lnTo>
                  <a:lnTo>
                    <a:pt x="661" y="336"/>
                  </a:lnTo>
                  <a:lnTo>
                    <a:pt x="661" y="315"/>
                  </a:lnTo>
                  <a:cubicBezTo>
                    <a:pt x="661" y="315"/>
                    <a:pt x="682" y="315"/>
                    <a:pt x="682" y="295"/>
                  </a:cubicBezTo>
                  <a:lnTo>
                    <a:pt x="682" y="254"/>
                  </a:lnTo>
                  <a:lnTo>
                    <a:pt x="682" y="209"/>
                  </a:lnTo>
                  <a:lnTo>
                    <a:pt x="702" y="188"/>
                  </a:lnTo>
                  <a:lnTo>
                    <a:pt x="702" y="168"/>
                  </a:lnTo>
                  <a:cubicBezTo>
                    <a:pt x="722" y="168"/>
                    <a:pt x="722" y="148"/>
                    <a:pt x="722" y="148"/>
                  </a:cubicBezTo>
                  <a:cubicBezTo>
                    <a:pt x="722" y="127"/>
                    <a:pt x="743" y="127"/>
                    <a:pt x="743" y="107"/>
                  </a:cubicBezTo>
                  <a:lnTo>
                    <a:pt x="763" y="81"/>
                  </a:lnTo>
                  <a:cubicBezTo>
                    <a:pt x="763" y="61"/>
                    <a:pt x="789" y="61"/>
                    <a:pt x="789" y="61"/>
                  </a:cubicBezTo>
                  <a:lnTo>
                    <a:pt x="809" y="41"/>
                  </a:lnTo>
                  <a:lnTo>
                    <a:pt x="829" y="61"/>
                  </a:lnTo>
                  <a:lnTo>
                    <a:pt x="829" y="81"/>
                  </a:lnTo>
                  <a:cubicBezTo>
                    <a:pt x="829" y="81"/>
                    <a:pt x="850" y="81"/>
                    <a:pt x="850" y="107"/>
                  </a:cubicBezTo>
                  <a:cubicBezTo>
                    <a:pt x="850" y="127"/>
                    <a:pt x="870" y="148"/>
                    <a:pt x="870" y="148"/>
                  </a:cubicBezTo>
                  <a:cubicBezTo>
                    <a:pt x="890" y="168"/>
                    <a:pt x="890" y="188"/>
                    <a:pt x="916" y="209"/>
                  </a:cubicBezTo>
                  <a:cubicBezTo>
                    <a:pt x="916" y="234"/>
                    <a:pt x="916" y="234"/>
                    <a:pt x="936" y="254"/>
                  </a:cubicBezTo>
                  <a:lnTo>
                    <a:pt x="936" y="295"/>
                  </a:lnTo>
                  <a:lnTo>
                    <a:pt x="956" y="315"/>
                  </a:lnTo>
                  <a:lnTo>
                    <a:pt x="956" y="336"/>
                  </a:lnTo>
                  <a:lnTo>
                    <a:pt x="977" y="336"/>
                  </a:lnTo>
                  <a:lnTo>
                    <a:pt x="977" y="315"/>
                  </a:lnTo>
                  <a:lnTo>
                    <a:pt x="977" y="295"/>
                  </a:lnTo>
                  <a:lnTo>
                    <a:pt x="956" y="275"/>
                  </a:lnTo>
                  <a:cubicBezTo>
                    <a:pt x="956" y="254"/>
                    <a:pt x="956" y="234"/>
                    <a:pt x="936" y="209"/>
                  </a:cubicBezTo>
                  <a:cubicBezTo>
                    <a:pt x="936" y="188"/>
                    <a:pt x="916" y="188"/>
                    <a:pt x="916" y="168"/>
                  </a:cubicBezTo>
                  <a:cubicBezTo>
                    <a:pt x="890" y="148"/>
                    <a:pt x="890" y="127"/>
                    <a:pt x="870" y="127"/>
                  </a:cubicBezTo>
                  <a:lnTo>
                    <a:pt x="870" y="81"/>
                  </a:lnTo>
                  <a:cubicBezTo>
                    <a:pt x="850" y="81"/>
                    <a:pt x="850" y="81"/>
                    <a:pt x="850" y="61"/>
                  </a:cubicBezTo>
                  <a:lnTo>
                    <a:pt x="829" y="41"/>
                  </a:lnTo>
                  <a:lnTo>
                    <a:pt x="809" y="20"/>
                  </a:lnTo>
                  <a:lnTo>
                    <a:pt x="789" y="20"/>
                  </a:lnTo>
                  <a:lnTo>
                    <a:pt x="789" y="41"/>
                  </a:lnTo>
                  <a:lnTo>
                    <a:pt x="763" y="61"/>
                  </a:lnTo>
                  <a:lnTo>
                    <a:pt x="743" y="61"/>
                  </a:lnTo>
                  <a:lnTo>
                    <a:pt x="743" y="81"/>
                  </a:lnTo>
                  <a:lnTo>
                    <a:pt x="722" y="107"/>
                  </a:lnTo>
                  <a:cubicBezTo>
                    <a:pt x="702" y="148"/>
                    <a:pt x="682" y="168"/>
                    <a:pt x="661" y="209"/>
                  </a:cubicBezTo>
                  <a:lnTo>
                    <a:pt x="661" y="234"/>
                  </a:lnTo>
                  <a:lnTo>
                    <a:pt x="661" y="254"/>
                  </a:lnTo>
                  <a:lnTo>
                    <a:pt x="661" y="275"/>
                  </a:lnTo>
                  <a:cubicBezTo>
                    <a:pt x="636" y="275"/>
                    <a:pt x="636" y="295"/>
                    <a:pt x="636" y="295"/>
                  </a:cubicBezTo>
                  <a:lnTo>
                    <a:pt x="636" y="275"/>
                  </a:lnTo>
                  <a:cubicBezTo>
                    <a:pt x="636" y="275"/>
                    <a:pt x="616" y="254"/>
                    <a:pt x="616" y="234"/>
                  </a:cubicBezTo>
                  <a:cubicBezTo>
                    <a:pt x="616" y="209"/>
                    <a:pt x="595" y="188"/>
                    <a:pt x="595" y="168"/>
                  </a:cubicBezTo>
                  <a:cubicBezTo>
                    <a:pt x="595" y="148"/>
                    <a:pt x="575" y="148"/>
                    <a:pt x="575" y="127"/>
                  </a:cubicBezTo>
                  <a:lnTo>
                    <a:pt x="555" y="107"/>
                  </a:lnTo>
                  <a:lnTo>
                    <a:pt x="555" y="81"/>
                  </a:lnTo>
                  <a:lnTo>
                    <a:pt x="534" y="81"/>
                  </a:lnTo>
                  <a:lnTo>
                    <a:pt x="534" y="41"/>
                  </a:lnTo>
                  <a:cubicBezTo>
                    <a:pt x="509" y="41"/>
                    <a:pt x="509" y="41"/>
                    <a:pt x="509" y="20"/>
                  </a:cubicBez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0"/>
            <p:cNvSpPr/>
            <p:nvPr/>
          </p:nvSpPr>
          <p:spPr>
            <a:xfrm>
              <a:off x="2767011" y="2123533"/>
              <a:ext cx="45518" cy="25271"/>
            </a:xfrm>
            <a:custGeom>
              <a:rect b="b" l="l" r="r" t="t"/>
              <a:pathLst>
                <a:path extrusionOk="0" h="342" w="616">
                  <a:moveTo>
                    <a:pt x="168" y="0"/>
                  </a:moveTo>
                  <a:lnTo>
                    <a:pt x="168" y="21"/>
                  </a:lnTo>
                  <a:lnTo>
                    <a:pt x="148" y="41"/>
                  </a:lnTo>
                  <a:cubicBezTo>
                    <a:pt x="148" y="41"/>
                    <a:pt x="148" y="61"/>
                    <a:pt x="128" y="61"/>
                  </a:cubicBezTo>
                  <a:cubicBezTo>
                    <a:pt x="128" y="87"/>
                    <a:pt x="107" y="87"/>
                    <a:pt x="107" y="107"/>
                  </a:cubicBezTo>
                  <a:cubicBezTo>
                    <a:pt x="107" y="128"/>
                    <a:pt x="87" y="148"/>
                    <a:pt x="87" y="148"/>
                  </a:cubicBezTo>
                  <a:cubicBezTo>
                    <a:pt x="62" y="168"/>
                    <a:pt x="62" y="189"/>
                    <a:pt x="62" y="189"/>
                  </a:cubicBezTo>
                  <a:cubicBezTo>
                    <a:pt x="41" y="234"/>
                    <a:pt x="21" y="275"/>
                    <a:pt x="0" y="316"/>
                  </a:cubicBezTo>
                  <a:lnTo>
                    <a:pt x="0" y="341"/>
                  </a:lnTo>
                  <a:lnTo>
                    <a:pt x="21" y="341"/>
                  </a:lnTo>
                  <a:cubicBezTo>
                    <a:pt x="41" y="295"/>
                    <a:pt x="62" y="255"/>
                    <a:pt x="87" y="214"/>
                  </a:cubicBezTo>
                  <a:cubicBezTo>
                    <a:pt x="107" y="189"/>
                    <a:pt x="107" y="168"/>
                    <a:pt x="107" y="148"/>
                  </a:cubicBezTo>
                  <a:cubicBezTo>
                    <a:pt x="128" y="148"/>
                    <a:pt x="128" y="128"/>
                    <a:pt x="148" y="107"/>
                  </a:cubicBezTo>
                  <a:lnTo>
                    <a:pt x="148" y="87"/>
                  </a:lnTo>
                  <a:lnTo>
                    <a:pt x="168" y="61"/>
                  </a:lnTo>
                  <a:lnTo>
                    <a:pt x="168" y="41"/>
                  </a:lnTo>
                  <a:lnTo>
                    <a:pt x="189" y="41"/>
                  </a:lnTo>
                  <a:lnTo>
                    <a:pt x="189" y="61"/>
                  </a:lnTo>
                  <a:lnTo>
                    <a:pt x="214" y="61"/>
                  </a:lnTo>
                  <a:cubicBezTo>
                    <a:pt x="234" y="107"/>
                    <a:pt x="255" y="148"/>
                    <a:pt x="255" y="168"/>
                  </a:cubicBezTo>
                  <a:cubicBezTo>
                    <a:pt x="275" y="189"/>
                    <a:pt x="275" y="214"/>
                    <a:pt x="295" y="234"/>
                  </a:cubicBezTo>
                  <a:cubicBezTo>
                    <a:pt x="295" y="255"/>
                    <a:pt x="295" y="255"/>
                    <a:pt x="316" y="275"/>
                  </a:cubicBezTo>
                  <a:lnTo>
                    <a:pt x="316" y="295"/>
                  </a:lnTo>
                  <a:lnTo>
                    <a:pt x="316" y="316"/>
                  </a:lnTo>
                  <a:lnTo>
                    <a:pt x="341" y="341"/>
                  </a:lnTo>
                  <a:lnTo>
                    <a:pt x="362" y="316"/>
                  </a:lnTo>
                  <a:lnTo>
                    <a:pt x="362" y="275"/>
                  </a:lnTo>
                  <a:cubicBezTo>
                    <a:pt x="362" y="275"/>
                    <a:pt x="382" y="255"/>
                    <a:pt x="382" y="234"/>
                  </a:cubicBezTo>
                  <a:lnTo>
                    <a:pt x="382" y="168"/>
                  </a:lnTo>
                  <a:lnTo>
                    <a:pt x="382" y="148"/>
                  </a:lnTo>
                  <a:lnTo>
                    <a:pt x="402" y="148"/>
                  </a:lnTo>
                  <a:cubicBezTo>
                    <a:pt x="402" y="128"/>
                    <a:pt x="402" y="128"/>
                    <a:pt x="423" y="107"/>
                  </a:cubicBezTo>
                  <a:cubicBezTo>
                    <a:pt x="423" y="87"/>
                    <a:pt x="423" y="87"/>
                    <a:pt x="443" y="61"/>
                  </a:cubicBezTo>
                  <a:lnTo>
                    <a:pt x="468" y="41"/>
                  </a:lnTo>
                  <a:lnTo>
                    <a:pt x="489" y="41"/>
                  </a:lnTo>
                  <a:cubicBezTo>
                    <a:pt x="509" y="61"/>
                    <a:pt x="509" y="61"/>
                    <a:pt x="509" y="87"/>
                  </a:cubicBezTo>
                  <a:lnTo>
                    <a:pt x="529" y="107"/>
                  </a:lnTo>
                  <a:cubicBezTo>
                    <a:pt x="529" y="128"/>
                    <a:pt x="550" y="148"/>
                    <a:pt x="550" y="168"/>
                  </a:cubicBezTo>
                  <a:cubicBezTo>
                    <a:pt x="570" y="189"/>
                    <a:pt x="596" y="234"/>
                    <a:pt x="596" y="255"/>
                  </a:cubicBezTo>
                  <a:lnTo>
                    <a:pt x="616" y="275"/>
                  </a:lnTo>
                  <a:cubicBezTo>
                    <a:pt x="616" y="234"/>
                    <a:pt x="616" y="214"/>
                    <a:pt x="596" y="189"/>
                  </a:cubicBezTo>
                  <a:lnTo>
                    <a:pt x="596" y="168"/>
                  </a:lnTo>
                  <a:cubicBezTo>
                    <a:pt x="570" y="148"/>
                    <a:pt x="550" y="107"/>
                    <a:pt x="529" y="87"/>
                  </a:cubicBezTo>
                  <a:lnTo>
                    <a:pt x="529" y="41"/>
                  </a:lnTo>
                  <a:lnTo>
                    <a:pt x="509" y="41"/>
                  </a:lnTo>
                  <a:lnTo>
                    <a:pt x="489" y="21"/>
                  </a:lnTo>
                  <a:lnTo>
                    <a:pt x="468" y="21"/>
                  </a:lnTo>
                  <a:lnTo>
                    <a:pt x="443" y="41"/>
                  </a:lnTo>
                  <a:lnTo>
                    <a:pt x="423" y="41"/>
                  </a:lnTo>
                  <a:lnTo>
                    <a:pt x="402" y="61"/>
                  </a:lnTo>
                  <a:lnTo>
                    <a:pt x="402" y="87"/>
                  </a:lnTo>
                  <a:cubicBezTo>
                    <a:pt x="382" y="107"/>
                    <a:pt x="382" y="128"/>
                    <a:pt x="362" y="148"/>
                  </a:cubicBezTo>
                  <a:lnTo>
                    <a:pt x="362" y="168"/>
                  </a:lnTo>
                  <a:lnTo>
                    <a:pt x="362" y="189"/>
                  </a:lnTo>
                  <a:lnTo>
                    <a:pt x="362" y="214"/>
                  </a:lnTo>
                  <a:cubicBezTo>
                    <a:pt x="341" y="234"/>
                    <a:pt x="341" y="255"/>
                    <a:pt x="341" y="275"/>
                  </a:cubicBezTo>
                  <a:lnTo>
                    <a:pt x="341" y="255"/>
                  </a:lnTo>
                  <a:lnTo>
                    <a:pt x="316" y="234"/>
                  </a:lnTo>
                  <a:lnTo>
                    <a:pt x="316" y="214"/>
                  </a:lnTo>
                  <a:cubicBezTo>
                    <a:pt x="316" y="189"/>
                    <a:pt x="295" y="168"/>
                    <a:pt x="295" y="148"/>
                  </a:cubicBezTo>
                  <a:cubicBezTo>
                    <a:pt x="275" y="148"/>
                    <a:pt x="275" y="128"/>
                    <a:pt x="255" y="107"/>
                  </a:cubicBezTo>
                  <a:lnTo>
                    <a:pt x="255" y="87"/>
                  </a:lnTo>
                  <a:lnTo>
                    <a:pt x="234" y="61"/>
                  </a:lnTo>
                  <a:lnTo>
                    <a:pt x="234" y="41"/>
                  </a:lnTo>
                  <a:lnTo>
                    <a:pt x="214" y="41"/>
                  </a:lnTo>
                  <a:lnTo>
                    <a:pt x="214" y="21"/>
                  </a:lnTo>
                  <a:lnTo>
                    <a:pt x="189" y="21"/>
                  </a:lnTo>
                  <a:lnTo>
                    <a:pt x="168" y="0"/>
                  </a:lnTo>
                  <a:close/>
                </a:path>
              </a:pathLst>
            </a:custGeom>
            <a:solidFill>
              <a:srgbClr val="D4D4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0"/>
            <p:cNvSpPr/>
            <p:nvPr/>
          </p:nvSpPr>
          <p:spPr>
            <a:xfrm>
              <a:off x="2580580" y="1962301"/>
              <a:ext cx="3103" cy="74"/>
            </a:xfrm>
            <a:custGeom>
              <a:rect b="b" l="l" r="r" t="t"/>
              <a:pathLst>
                <a:path extrusionOk="0" h="1" w="42">
                  <a:moveTo>
                    <a:pt x="0" y="0"/>
                  </a:moveTo>
                  <a:lnTo>
                    <a:pt x="21" y="0"/>
                  </a:lnTo>
                  <a:lnTo>
                    <a:pt x="21" y="0"/>
                  </a:lnTo>
                  <a:lnTo>
                    <a:pt x="41" y="0"/>
                  </a:lnTo>
                  <a:lnTo>
                    <a:pt x="21"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4928" name="Google Shape;4928;p70"/>
          <p:cNvCxnSpPr>
            <a:stCxn id="4106" idx="1"/>
          </p:cNvCxnSpPr>
          <p:nvPr/>
        </p:nvCxnSpPr>
        <p:spPr>
          <a:xfrm flipH="1">
            <a:off x="2922851" y="1692738"/>
            <a:ext cx="2850900" cy="400500"/>
          </a:xfrm>
          <a:prstGeom prst="bentConnector3">
            <a:avLst>
              <a:gd fmla="val 50000" name="adj1"/>
            </a:avLst>
          </a:prstGeom>
          <a:noFill/>
          <a:ln cap="flat" cmpd="sng" w="9525">
            <a:solidFill>
              <a:schemeClr val="dk2"/>
            </a:solidFill>
            <a:prstDash val="solid"/>
            <a:round/>
            <a:headEnd len="med" w="med" type="oval"/>
            <a:tailEnd len="med" w="med" type="oval"/>
          </a:ln>
        </p:spPr>
      </p:cxnSp>
      <p:cxnSp>
        <p:nvCxnSpPr>
          <p:cNvPr id="4929" name="Google Shape;4929;p70"/>
          <p:cNvCxnSpPr>
            <a:stCxn id="4110" idx="1"/>
          </p:cNvCxnSpPr>
          <p:nvPr/>
        </p:nvCxnSpPr>
        <p:spPr>
          <a:xfrm flipH="1">
            <a:off x="3566641" y="2646900"/>
            <a:ext cx="2207100" cy="300300"/>
          </a:xfrm>
          <a:prstGeom prst="bentConnector3">
            <a:avLst>
              <a:gd fmla="val 50000" name="adj1"/>
            </a:avLst>
          </a:prstGeom>
          <a:noFill/>
          <a:ln cap="flat" cmpd="sng" w="9525">
            <a:solidFill>
              <a:schemeClr val="dk2"/>
            </a:solidFill>
            <a:prstDash val="solid"/>
            <a:round/>
            <a:headEnd len="med" w="med" type="oval"/>
            <a:tailEnd len="med" w="med" type="oval"/>
          </a:ln>
        </p:spPr>
      </p:cxnSp>
      <p:cxnSp>
        <p:nvCxnSpPr>
          <p:cNvPr id="4930" name="Google Shape;4930;p70"/>
          <p:cNvCxnSpPr/>
          <p:nvPr/>
        </p:nvCxnSpPr>
        <p:spPr>
          <a:xfrm flipH="1">
            <a:off x="2896452" y="3619100"/>
            <a:ext cx="2877300" cy="333300"/>
          </a:xfrm>
          <a:prstGeom prst="bentConnector3">
            <a:avLst>
              <a:gd fmla="val 50000" name="adj1"/>
            </a:avLst>
          </a:prstGeom>
          <a:noFill/>
          <a:ln cap="flat" cmpd="sng" w="9525">
            <a:solidFill>
              <a:schemeClr val="dk2"/>
            </a:solidFill>
            <a:prstDash val="solid"/>
            <a:round/>
            <a:headEnd len="med" w="med" type="oval"/>
            <a:tailEnd len="med" w="med" type="oval"/>
          </a:ln>
        </p:spPr>
      </p:cxn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34" name="Shape 4934"/>
        <p:cNvGrpSpPr/>
        <p:nvPr/>
      </p:nvGrpSpPr>
      <p:grpSpPr>
        <a:xfrm>
          <a:off x="0" y="0"/>
          <a:ext cx="0" cy="0"/>
          <a:chOff x="0" y="0"/>
          <a:chExt cx="0" cy="0"/>
        </a:xfrm>
      </p:grpSpPr>
      <p:sp>
        <p:nvSpPr>
          <p:cNvPr id="4935" name="Google Shape;4935;p71"/>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Exercise 4: </a:t>
            </a:r>
            <a:r>
              <a:rPr lang="en"/>
              <a:t>What continent is it?</a:t>
            </a:r>
            <a:endParaRPr/>
          </a:p>
        </p:txBody>
      </p:sp>
      <p:grpSp>
        <p:nvGrpSpPr>
          <p:cNvPr id="4936" name="Google Shape;4936;p71"/>
          <p:cNvGrpSpPr/>
          <p:nvPr/>
        </p:nvGrpSpPr>
        <p:grpSpPr>
          <a:xfrm>
            <a:off x="823291" y="1631600"/>
            <a:ext cx="2134269" cy="1181480"/>
            <a:chOff x="1199154" y="1382425"/>
            <a:chExt cx="2134269" cy="1181480"/>
          </a:xfrm>
        </p:grpSpPr>
        <p:sp>
          <p:nvSpPr>
            <p:cNvPr id="4937" name="Google Shape;4937;p71"/>
            <p:cNvSpPr/>
            <p:nvPr/>
          </p:nvSpPr>
          <p:spPr>
            <a:xfrm>
              <a:off x="1832180" y="1382425"/>
              <a:ext cx="11887" cy="11795"/>
            </a:xfrm>
            <a:custGeom>
              <a:rect b="b" l="l" r="r" t="t"/>
              <a:pathLst>
                <a:path extrusionOk="0" h="128" w="129">
                  <a:moveTo>
                    <a:pt x="62" y="0"/>
                  </a:moveTo>
                  <a:cubicBezTo>
                    <a:pt x="21" y="0"/>
                    <a:pt x="1" y="20"/>
                    <a:pt x="1" y="66"/>
                  </a:cubicBezTo>
                  <a:cubicBezTo>
                    <a:pt x="1" y="107"/>
                    <a:pt x="21" y="127"/>
                    <a:pt x="62" y="127"/>
                  </a:cubicBezTo>
                  <a:cubicBezTo>
                    <a:pt x="82" y="127"/>
                    <a:pt x="128" y="107"/>
                    <a:pt x="128" y="66"/>
                  </a:cubicBezTo>
                  <a:cubicBezTo>
                    <a:pt x="128" y="20"/>
                    <a:pt x="82" y="0"/>
                    <a:pt x="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38" name="Google Shape;4938;p71"/>
            <p:cNvGrpSpPr/>
            <p:nvPr/>
          </p:nvGrpSpPr>
          <p:grpSpPr>
            <a:xfrm>
              <a:off x="2490593" y="1878263"/>
              <a:ext cx="37646" cy="34109"/>
              <a:chOff x="4293400" y="2574725"/>
              <a:chExt cx="84425" cy="80100"/>
            </a:xfrm>
          </p:grpSpPr>
          <p:sp>
            <p:nvSpPr>
              <p:cNvPr id="4939" name="Google Shape;4939;p71"/>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chemeClr val="dk2"/>
              </a:solidFill>
              <a:ln>
                <a:noFill/>
              </a:ln>
            </p:spPr>
          </p:sp>
          <p:sp>
            <p:nvSpPr>
              <p:cNvPr id="4940" name="Google Shape;4940;p71"/>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1" name="Google Shape;4941;p71"/>
            <p:cNvGrpSpPr/>
            <p:nvPr/>
          </p:nvGrpSpPr>
          <p:grpSpPr>
            <a:xfrm>
              <a:off x="2359840" y="1404717"/>
              <a:ext cx="854936" cy="485821"/>
              <a:chOff x="4000175" y="1462675"/>
              <a:chExt cx="1917275" cy="1140875"/>
            </a:xfrm>
          </p:grpSpPr>
          <p:sp>
            <p:nvSpPr>
              <p:cNvPr id="4942" name="Google Shape;4942;p71"/>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chemeClr val="dk2"/>
              </a:solidFill>
              <a:ln>
                <a:noFill/>
              </a:ln>
            </p:spPr>
          </p:sp>
          <p:grpSp>
            <p:nvGrpSpPr>
              <p:cNvPr id="4943" name="Google Shape;4943;p71"/>
              <p:cNvGrpSpPr/>
              <p:nvPr/>
            </p:nvGrpSpPr>
            <p:grpSpPr>
              <a:xfrm>
                <a:off x="4000175" y="1462675"/>
                <a:ext cx="1917275" cy="1140875"/>
                <a:chOff x="4000175" y="1462675"/>
                <a:chExt cx="1917275" cy="1140875"/>
              </a:xfrm>
            </p:grpSpPr>
            <p:sp>
              <p:nvSpPr>
                <p:cNvPr id="4944" name="Google Shape;4944;p71"/>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dk2"/>
                </a:solidFill>
                <a:ln>
                  <a:noFill/>
                </a:ln>
              </p:spPr>
            </p:sp>
            <p:sp>
              <p:nvSpPr>
                <p:cNvPr id="4945" name="Google Shape;4945;p71"/>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1"/>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1"/>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1"/>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949" name="Google Shape;4949;p71"/>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50" name="Google Shape;4950;p71"/>
            <p:cNvGrpSpPr/>
            <p:nvPr/>
          </p:nvGrpSpPr>
          <p:grpSpPr>
            <a:xfrm>
              <a:off x="2342205" y="1883841"/>
              <a:ext cx="41938" cy="44340"/>
              <a:chOff x="3960625" y="2587825"/>
              <a:chExt cx="94050" cy="104125"/>
            </a:xfrm>
          </p:grpSpPr>
          <p:sp>
            <p:nvSpPr>
              <p:cNvPr id="4951" name="Google Shape;4951;p71"/>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chemeClr val="dk2"/>
              </a:solidFill>
              <a:ln>
                <a:noFill/>
              </a:ln>
            </p:spPr>
          </p:sp>
          <p:sp>
            <p:nvSpPr>
              <p:cNvPr id="4952" name="Google Shape;4952;p71"/>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3" name="Google Shape;4953;p71"/>
            <p:cNvGrpSpPr/>
            <p:nvPr/>
          </p:nvGrpSpPr>
          <p:grpSpPr>
            <a:xfrm>
              <a:off x="2255129" y="1846826"/>
              <a:ext cx="77410" cy="80024"/>
              <a:chOff x="3765350" y="2500900"/>
              <a:chExt cx="173600" cy="187925"/>
            </a:xfrm>
          </p:grpSpPr>
          <p:sp>
            <p:nvSpPr>
              <p:cNvPr id="4954" name="Google Shape;4954;p71"/>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dk2"/>
              </a:solidFill>
              <a:ln>
                <a:noFill/>
              </a:ln>
            </p:spPr>
          </p:sp>
          <p:sp>
            <p:nvSpPr>
              <p:cNvPr id="4955" name="Google Shape;4955;p71"/>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1"/>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1"/>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1"/>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1"/>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0" name="Google Shape;4960;p71"/>
            <p:cNvGrpSpPr/>
            <p:nvPr/>
          </p:nvGrpSpPr>
          <p:grpSpPr>
            <a:xfrm>
              <a:off x="2248496" y="1838714"/>
              <a:ext cx="37958" cy="22058"/>
              <a:chOff x="3750475" y="2481850"/>
              <a:chExt cx="85125" cy="51800"/>
            </a:xfrm>
          </p:grpSpPr>
          <p:sp>
            <p:nvSpPr>
              <p:cNvPr id="4961" name="Google Shape;4961;p71"/>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1"/>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chemeClr val="dk2"/>
              </a:solidFill>
              <a:ln>
                <a:noFill/>
              </a:ln>
            </p:spPr>
          </p:sp>
        </p:grpSp>
        <p:grpSp>
          <p:nvGrpSpPr>
            <p:cNvPr id="4963" name="Google Shape;4963;p71"/>
            <p:cNvGrpSpPr/>
            <p:nvPr/>
          </p:nvGrpSpPr>
          <p:grpSpPr>
            <a:xfrm>
              <a:off x="2193515" y="1817678"/>
              <a:ext cx="76741" cy="71998"/>
              <a:chOff x="3627175" y="2432450"/>
              <a:chExt cx="172100" cy="169075"/>
            </a:xfrm>
          </p:grpSpPr>
          <p:sp>
            <p:nvSpPr>
              <p:cNvPr id="4964" name="Google Shape;4964;p71"/>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1"/>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chemeClr val="dk2"/>
              </a:solidFill>
              <a:ln>
                <a:noFill/>
              </a:ln>
            </p:spPr>
          </p:sp>
          <p:sp>
            <p:nvSpPr>
              <p:cNvPr id="4966" name="Google Shape;4966;p71"/>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chemeClr val="dk2"/>
              </a:solidFill>
              <a:ln>
                <a:noFill/>
              </a:ln>
            </p:spPr>
          </p:sp>
        </p:grpSp>
        <p:grpSp>
          <p:nvGrpSpPr>
            <p:cNvPr id="4967" name="Google Shape;4967;p71"/>
            <p:cNvGrpSpPr/>
            <p:nvPr/>
          </p:nvGrpSpPr>
          <p:grpSpPr>
            <a:xfrm>
              <a:off x="2164246" y="1882830"/>
              <a:ext cx="27441" cy="42176"/>
              <a:chOff x="3561536" y="2585450"/>
              <a:chExt cx="61539" cy="99045"/>
            </a:xfrm>
          </p:grpSpPr>
          <p:sp>
            <p:nvSpPr>
              <p:cNvPr id="4968" name="Google Shape;4968;p71"/>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1"/>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chemeClr val="dk2"/>
              </a:solidFill>
              <a:ln>
                <a:noFill/>
              </a:ln>
            </p:spPr>
          </p:sp>
        </p:grpSp>
        <p:grpSp>
          <p:nvGrpSpPr>
            <p:cNvPr id="4970" name="Google Shape;4970;p71"/>
            <p:cNvGrpSpPr/>
            <p:nvPr/>
          </p:nvGrpSpPr>
          <p:grpSpPr>
            <a:xfrm>
              <a:off x="2317991" y="1626926"/>
              <a:ext cx="69596" cy="111919"/>
              <a:chOff x="3906325" y="1984500"/>
              <a:chExt cx="156075" cy="262825"/>
            </a:xfrm>
          </p:grpSpPr>
          <p:sp>
            <p:nvSpPr>
              <p:cNvPr id="4971" name="Google Shape;4971;p71"/>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chemeClr val="dk2"/>
              </a:solidFill>
              <a:ln>
                <a:noFill/>
              </a:ln>
            </p:spPr>
          </p:sp>
          <p:sp>
            <p:nvSpPr>
              <p:cNvPr id="4972" name="Google Shape;4972;p71"/>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3" name="Google Shape;4973;p71"/>
            <p:cNvGrpSpPr/>
            <p:nvPr/>
          </p:nvGrpSpPr>
          <p:grpSpPr>
            <a:xfrm>
              <a:off x="1199154" y="1479109"/>
              <a:ext cx="624979" cy="523028"/>
              <a:chOff x="1397225" y="1637375"/>
              <a:chExt cx="1401575" cy="1228250"/>
            </a:xfrm>
          </p:grpSpPr>
          <p:sp>
            <p:nvSpPr>
              <p:cNvPr id="4974" name="Google Shape;4974;p71"/>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lt1"/>
              </a:solidFill>
              <a:ln>
                <a:noFill/>
              </a:ln>
            </p:spPr>
          </p:sp>
          <p:grpSp>
            <p:nvGrpSpPr>
              <p:cNvPr id="4975" name="Google Shape;4975;p71"/>
              <p:cNvGrpSpPr/>
              <p:nvPr/>
            </p:nvGrpSpPr>
            <p:grpSpPr>
              <a:xfrm>
                <a:off x="1397225" y="1637375"/>
                <a:ext cx="1398775" cy="1228250"/>
                <a:chOff x="1397225" y="1637375"/>
                <a:chExt cx="1398775" cy="1228250"/>
              </a:xfrm>
            </p:grpSpPr>
            <p:sp>
              <p:nvSpPr>
                <p:cNvPr id="4976" name="Google Shape;4976;p71"/>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1"/>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78" name="Google Shape;4978;p71"/>
            <p:cNvGrpSpPr/>
            <p:nvPr/>
          </p:nvGrpSpPr>
          <p:grpSpPr>
            <a:xfrm>
              <a:off x="1738027" y="2124447"/>
              <a:ext cx="264928" cy="262419"/>
              <a:chOff x="2605700" y="3152850"/>
              <a:chExt cx="594125" cy="616250"/>
            </a:xfrm>
          </p:grpSpPr>
          <p:sp>
            <p:nvSpPr>
              <p:cNvPr id="4979" name="Google Shape;4979;p71"/>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lt1"/>
              </a:solidFill>
              <a:ln>
                <a:noFill/>
              </a:ln>
            </p:spPr>
          </p:sp>
          <p:sp>
            <p:nvSpPr>
              <p:cNvPr id="4980" name="Google Shape;4980;p71"/>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4981" name="Google Shape;4981;p71"/>
            <p:cNvGrpSpPr/>
            <p:nvPr/>
          </p:nvGrpSpPr>
          <p:grpSpPr>
            <a:xfrm>
              <a:off x="1771326" y="2239826"/>
              <a:ext cx="81591" cy="324079"/>
              <a:chOff x="2680375" y="3423800"/>
              <a:chExt cx="182975" cy="761050"/>
            </a:xfrm>
          </p:grpSpPr>
          <p:sp>
            <p:nvSpPr>
              <p:cNvPr id="4982" name="Google Shape;4982;p71"/>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lt1"/>
              </a:solidFill>
              <a:ln>
                <a:noFill/>
              </a:ln>
            </p:spPr>
          </p:sp>
          <p:sp>
            <p:nvSpPr>
              <p:cNvPr id="4983" name="Google Shape;4983;p71"/>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4" name="Google Shape;4984;p71"/>
            <p:cNvGrpSpPr/>
            <p:nvPr/>
          </p:nvGrpSpPr>
          <p:grpSpPr>
            <a:xfrm>
              <a:off x="2323198" y="2298633"/>
              <a:ext cx="105336" cy="88190"/>
              <a:chOff x="3918000" y="3561900"/>
              <a:chExt cx="236225" cy="207100"/>
            </a:xfrm>
          </p:grpSpPr>
          <p:sp>
            <p:nvSpPr>
              <p:cNvPr id="4985" name="Google Shape;4985;p71"/>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chemeClr val="dk2"/>
              </a:solidFill>
              <a:ln>
                <a:noFill/>
              </a:ln>
            </p:spPr>
          </p:sp>
          <p:sp>
            <p:nvSpPr>
              <p:cNvPr id="4986" name="Google Shape;4986;p71"/>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87" name="Google Shape;4987;p71"/>
            <p:cNvSpPr/>
            <p:nvPr/>
          </p:nvSpPr>
          <p:spPr>
            <a:xfrm>
              <a:off x="1796286" y="2046456"/>
              <a:ext cx="17502" cy="5131"/>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1"/>
            <p:cNvSpPr/>
            <p:nvPr/>
          </p:nvSpPr>
          <p:spPr>
            <a:xfrm>
              <a:off x="1765964" y="2037322"/>
              <a:ext cx="24737" cy="15596"/>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1"/>
            <p:cNvSpPr/>
            <p:nvPr/>
          </p:nvSpPr>
          <p:spPr>
            <a:xfrm>
              <a:off x="1904977" y="1400032"/>
              <a:ext cx="271282" cy="331691"/>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4990" name="Google Shape;4990;p71"/>
            <p:cNvGrpSpPr/>
            <p:nvPr/>
          </p:nvGrpSpPr>
          <p:grpSpPr>
            <a:xfrm>
              <a:off x="1433581" y="1382435"/>
              <a:ext cx="558650" cy="495189"/>
              <a:chOff x="1922950" y="1410350"/>
              <a:chExt cx="1252825" cy="1162875"/>
            </a:xfrm>
          </p:grpSpPr>
          <p:sp>
            <p:nvSpPr>
              <p:cNvPr id="4991" name="Google Shape;4991;p71"/>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1"/>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1"/>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1"/>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1"/>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1"/>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1"/>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1"/>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1"/>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1"/>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1"/>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1"/>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1"/>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1"/>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1"/>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1"/>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5007" name="Google Shape;5007;p71"/>
            <p:cNvSpPr/>
            <p:nvPr/>
          </p:nvSpPr>
          <p:spPr>
            <a:xfrm>
              <a:off x="1725374" y="2046679"/>
              <a:ext cx="14470" cy="5578"/>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1"/>
            <p:cNvSpPr/>
            <p:nvPr/>
          </p:nvSpPr>
          <p:spPr>
            <a:xfrm>
              <a:off x="1749866" y="2037098"/>
              <a:ext cx="18438" cy="12488"/>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1"/>
            <p:cNvSpPr/>
            <p:nvPr/>
          </p:nvSpPr>
          <p:spPr>
            <a:xfrm>
              <a:off x="1684551" y="2015040"/>
              <a:ext cx="68592" cy="23399"/>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1"/>
            <p:cNvSpPr/>
            <p:nvPr/>
          </p:nvSpPr>
          <p:spPr>
            <a:xfrm>
              <a:off x="1869761" y="2520684"/>
              <a:ext cx="17502" cy="9592"/>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1"/>
            <p:cNvSpPr/>
            <p:nvPr/>
          </p:nvSpPr>
          <p:spPr>
            <a:xfrm>
              <a:off x="1693882" y="2103028"/>
              <a:ext cx="35706" cy="15607"/>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1"/>
            <p:cNvSpPr/>
            <p:nvPr/>
          </p:nvSpPr>
          <p:spPr>
            <a:xfrm>
              <a:off x="1674997" y="2093457"/>
              <a:ext cx="21694" cy="19386"/>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1"/>
            <p:cNvSpPr/>
            <p:nvPr/>
          </p:nvSpPr>
          <p:spPr>
            <a:xfrm>
              <a:off x="1663560" y="2068056"/>
              <a:ext cx="30099" cy="28520"/>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1"/>
            <p:cNvSpPr/>
            <p:nvPr/>
          </p:nvSpPr>
          <p:spPr>
            <a:xfrm>
              <a:off x="1653761" y="2062265"/>
              <a:ext cx="40834" cy="19610"/>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1"/>
            <p:cNvSpPr/>
            <p:nvPr/>
          </p:nvSpPr>
          <p:spPr>
            <a:xfrm>
              <a:off x="1648165" y="2072964"/>
              <a:ext cx="16109" cy="8911"/>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1"/>
            <p:cNvSpPr/>
            <p:nvPr/>
          </p:nvSpPr>
          <p:spPr>
            <a:xfrm>
              <a:off x="1655400" y="2047787"/>
              <a:ext cx="7469" cy="15607"/>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1"/>
            <p:cNvSpPr/>
            <p:nvPr/>
          </p:nvSpPr>
          <p:spPr>
            <a:xfrm>
              <a:off x="1635111" y="2051353"/>
              <a:ext cx="26599" cy="26742"/>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1"/>
            <p:cNvSpPr/>
            <p:nvPr/>
          </p:nvSpPr>
          <p:spPr>
            <a:xfrm>
              <a:off x="1490256" y="1942425"/>
              <a:ext cx="183816" cy="130102"/>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1"/>
            <p:cNvSpPr/>
            <p:nvPr/>
          </p:nvSpPr>
          <p:spPr>
            <a:xfrm>
              <a:off x="1876750" y="2128205"/>
              <a:ext cx="18204" cy="24954"/>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1"/>
            <p:cNvSpPr/>
            <p:nvPr/>
          </p:nvSpPr>
          <p:spPr>
            <a:xfrm>
              <a:off x="1854131" y="2125746"/>
              <a:ext cx="25896" cy="26966"/>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1"/>
            <p:cNvSpPr/>
            <p:nvPr/>
          </p:nvSpPr>
          <p:spPr>
            <a:xfrm>
              <a:off x="1832204" y="2110384"/>
              <a:ext cx="32429" cy="46565"/>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1"/>
            <p:cNvSpPr/>
            <p:nvPr/>
          </p:nvSpPr>
          <p:spPr>
            <a:xfrm>
              <a:off x="1756399" y="2086771"/>
              <a:ext cx="85615" cy="73520"/>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1"/>
            <p:cNvSpPr/>
            <p:nvPr/>
          </p:nvSpPr>
          <p:spPr>
            <a:xfrm>
              <a:off x="1718374" y="2085207"/>
              <a:ext cx="77455" cy="105372"/>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1"/>
            <p:cNvSpPr/>
            <p:nvPr/>
          </p:nvSpPr>
          <p:spPr>
            <a:xfrm>
              <a:off x="1705085" y="2155149"/>
              <a:ext cx="38259" cy="40113"/>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1"/>
            <p:cNvSpPr/>
            <p:nvPr/>
          </p:nvSpPr>
          <p:spPr>
            <a:xfrm>
              <a:off x="1702978" y="2164284"/>
              <a:ext cx="83051" cy="116955"/>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1"/>
            <p:cNvSpPr/>
            <p:nvPr/>
          </p:nvSpPr>
          <p:spPr>
            <a:xfrm>
              <a:off x="1780188" y="2225092"/>
              <a:ext cx="80253" cy="85550"/>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027" name="Google Shape;5027;p71"/>
            <p:cNvSpPr/>
            <p:nvPr/>
          </p:nvSpPr>
          <p:spPr>
            <a:xfrm>
              <a:off x="1828703" y="2285688"/>
              <a:ext cx="55059" cy="55475"/>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028" name="Google Shape;5028;p71"/>
            <p:cNvSpPr/>
            <p:nvPr/>
          </p:nvSpPr>
          <p:spPr>
            <a:xfrm>
              <a:off x="1862292" y="2357632"/>
              <a:ext cx="32663" cy="35429"/>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29" name="Google Shape;5029;p71"/>
            <p:cNvGrpSpPr/>
            <p:nvPr/>
          </p:nvGrpSpPr>
          <p:grpSpPr>
            <a:xfrm>
              <a:off x="1785316" y="2303062"/>
              <a:ext cx="102883" cy="254828"/>
              <a:chOff x="2711750" y="3572300"/>
              <a:chExt cx="230725" cy="598425"/>
            </a:xfrm>
          </p:grpSpPr>
          <p:sp>
            <p:nvSpPr>
              <p:cNvPr id="5030" name="Google Shape;5030;p71"/>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1"/>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32" name="Google Shape;5032;p71"/>
            <p:cNvSpPr/>
            <p:nvPr/>
          </p:nvSpPr>
          <p:spPr>
            <a:xfrm>
              <a:off x="2985867" y="1994323"/>
              <a:ext cx="11672" cy="26082"/>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33" name="Google Shape;5033;p71"/>
            <p:cNvGrpSpPr/>
            <p:nvPr/>
          </p:nvGrpSpPr>
          <p:grpSpPr>
            <a:xfrm>
              <a:off x="2262319" y="1473765"/>
              <a:ext cx="68358" cy="70848"/>
              <a:chOff x="3781475" y="1624825"/>
              <a:chExt cx="153300" cy="166375"/>
            </a:xfrm>
          </p:grpSpPr>
          <p:sp>
            <p:nvSpPr>
              <p:cNvPr id="5034" name="Google Shape;5034;p71"/>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1"/>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1"/>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1"/>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38" name="Google Shape;5038;p71"/>
            <p:cNvSpPr/>
            <p:nvPr/>
          </p:nvSpPr>
          <p:spPr>
            <a:xfrm>
              <a:off x="3033691" y="1819466"/>
              <a:ext cx="78146" cy="130773"/>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1"/>
            <p:cNvSpPr/>
            <p:nvPr/>
          </p:nvSpPr>
          <p:spPr>
            <a:xfrm>
              <a:off x="3001965" y="1887855"/>
              <a:ext cx="26833" cy="35653"/>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1"/>
            <p:cNvSpPr/>
            <p:nvPr/>
          </p:nvSpPr>
          <p:spPr>
            <a:xfrm>
              <a:off x="2988900" y="1846868"/>
              <a:ext cx="30567" cy="50131"/>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1"/>
            <p:cNvSpPr/>
            <p:nvPr/>
          </p:nvSpPr>
          <p:spPr>
            <a:xfrm>
              <a:off x="2741184" y="1781823"/>
              <a:ext cx="198275" cy="89340"/>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1"/>
            <p:cNvSpPr/>
            <p:nvPr/>
          </p:nvSpPr>
          <p:spPr>
            <a:xfrm>
              <a:off x="3131190" y="2181881"/>
              <a:ext cx="62985" cy="51472"/>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1"/>
            <p:cNvSpPr/>
            <p:nvPr/>
          </p:nvSpPr>
          <p:spPr>
            <a:xfrm>
              <a:off x="2990070" y="2042889"/>
              <a:ext cx="51324" cy="85550"/>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1"/>
            <p:cNvSpPr/>
            <p:nvPr/>
          </p:nvSpPr>
          <p:spPr>
            <a:xfrm>
              <a:off x="3016424" y="2219301"/>
              <a:ext cx="24971" cy="12488"/>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45" name="Google Shape;5045;p71"/>
            <p:cNvGrpSpPr/>
            <p:nvPr/>
          </p:nvGrpSpPr>
          <p:grpSpPr>
            <a:xfrm>
              <a:off x="2836119" y="2128205"/>
              <a:ext cx="296476" cy="94897"/>
              <a:chOff x="5068275" y="3161675"/>
              <a:chExt cx="664875" cy="222850"/>
            </a:xfrm>
          </p:grpSpPr>
          <p:sp>
            <p:nvSpPr>
              <p:cNvPr id="5046" name="Google Shape;5046;p71"/>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1"/>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1"/>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1"/>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50" name="Google Shape;5050;p71"/>
            <p:cNvSpPr/>
            <p:nvPr/>
          </p:nvSpPr>
          <p:spPr>
            <a:xfrm>
              <a:off x="2867846" y="2121519"/>
              <a:ext cx="28003" cy="34982"/>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1"/>
            <p:cNvSpPr/>
            <p:nvPr/>
          </p:nvSpPr>
          <p:spPr>
            <a:xfrm>
              <a:off x="2930117" y="2120178"/>
              <a:ext cx="61123" cy="39443"/>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1"/>
            <p:cNvSpPr/>
            <p:nvPr/>
          </p:nvSpPr>
          <p:spPr>
            <a:xfrm>
              <a:off x="2872974" y="2011484"/>
              <a:ext cx="53197" cy="98239"/>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1"/>
            <p:cNvSpPr/>
            <p:nvPr/>
          </p:nvSpPr>
          <p:spPr>
            <a:xfrm>
              <a:off x="2879974" y="2070068"/>
              <a:ext cx="33834" cy="27849"/>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1"/>
            <p:cNvSpPr/>
            <p:nvPr/>
          </p:nvSpPr>
          <p:spPr>
            <a:xfrm>
              <a:off x="2860845" y="2018159"/>
              <a:ext cx="52261" cy="57711"/>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1"/>
            <p:cNvSpPr/>
            <p:nvPr/>
          </p:nvSpPr>
          <p:spPr>
            <a:xfrm>
              <a:off x="2845450" y="2031530"/>
              <a:ext cx="54357" cy="966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1"/>
            <p:cNvSpPr/>
            <p:nvPr/>
          </p:nvSpPr>
          <p:spPr>
            <a:xfrm>
              <a:off x="2810000" y="1978738"/>
              <a:ext cx="57155" cy="122746"/>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1"/>
            <p:cNvSpPr/>
            <p:nvPr/>
          </p:nvSpPr>
          <p:spPr>
            <a:xfrm>
              <a:off x="2779678" y="1989873"/>
              <a:ext cx="33131" cy="40773"/>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1"/>
            <p:cNvSpPr/>
            <p:nvPr/>
          </p:nvSpPr>
          <p:spPr>
            <a:xfrm>
              <a:off x="2264883" y="1758657"/>
              <a:ext cx="24737" cy="28967"/>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1"/>
            <p:cNvSpPr/>
            <p:nvPr/>
          </p:nvSpPr>
          <p:spPr>
            <a:xfrm>
              <a:off x="2245297" y="1615652"/>
              <a:ext cx="129459" cy="143686"/>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1"/>
            <p:cNvSpPr/>
            <p:nvPr/>
          </p:nvSpPr>
          <p:spPr>
            <a:xfrm>
              <a:off x="2280981" y="1642831"/>
              <a:ext cx="64156" cy="138342"/>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1"/>
            <p:cNvSpPr/>
            <p:nvPr/>
          </p:nvSpPr>
          <p:spPr>
            <a:xfrm>
              <a:off x="2349094" y="1740400"/>
              <a:ext cx="25662" cy="22282"/>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1"/>
            <p:cNvSpPr/>
            <p:nvPr/>
          </p:nvSpPr>
          <p:spPr>
            <a:xfrm>
              <a:off x="2337199" y="1756432"/>
              <a:ext cx="40823" cy="21174"/>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1"/>
            <p:cNvSpPr/>
            <p:nvPr/>
          </p:nvSpPr>
          <p:spPr>
            <a:xfrm>
              <a:off x="2338593" y="1770911"/>
              <a:ext cx="31738" cy="22282"/>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1"/>
            <p:cNvSpPr/>
            <p:nvPr/>
          </p:nvSpPr>
          <p:spPr>
            <a:xfrm>
              <a:off x="2353754" y="1772476"/>
              <a:ext cx="53900" cy="39879"/>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1"/>
            <p:cNvSpPr/>
            <p:nvPr/>
          </p:nvSpPr>
          <p:spPr>
            <a:xfrm>
              <a:off x="2316665" y="1837287"/>
              <a:ext cx="37100" cy="22952"/>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1"/>
            <p:cNvSpPr/>
            <p:nvPr/>
          </p:nvSpPr>
          <p:spPr>
            <a:xfrm>
              <a:off x="2319697" y="1830612"/>
              <a:ext cx="31972" cy="13371"/>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1"/>
            <p:cNvSpPr/>
            <p:nvPr/>
          </p:nvSpPr>
          <p:spPr>
            <a:xfrm>
              <a:off x="2336497" y="1882958"/>
              <a:ext cx="12140" cy="22282"/>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1"/>
            <p:cNvSpPr/>
            <p:nvPr/>
          </p:nvSpPr>
          <p:spPr>
            <a:xfrm>
              <a:off x="2330667" y="1874718"/>
              <a:ext cx="11672" cy="14042"/>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1"/>
            <p:cNvSpPr/>
            <p:nvPr/>
          </p:nvSpPr>
          <p:spPr>
            <a:xfrm>
              <a:off x="2313176" y="1862912"/>
              <a:ext cx="24269" cy="20280"/>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1"/>
            <p:cNvSpPr/>
            <p:nvPr/>
          </p:nvSpPr>
          <p:spPr>
            <a:xfrm>
              <a:off x="2299876" y="1851105"/>
              <a:ext cx="18907" cy="11370"/>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1"/>
            <p:cNvSpPr/>
            <p:nvPr/>
          </p:nvSpPr>
          <p:spPr>
            <a:xfrm>
              <a:off x="2275619" y="1833944"/>
              <a:ext cx="44558" cy="20504"/>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1"/>
            <p:cNvSpPr/>
            <p:nvPr/>
          </p:nvSpPr>
          <p:spPr>
            <a:xfrm>
              <a:off x="2300813" y="1784942"/>
              <a:ext cx="59016" cy="4745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1"/>
            <p:cNvSpPr/>
            <p:nvPr/>
          </p:nvSpPr>
          <p:spPr>
            <a:xfrm>
              <a:off x="2289141" y="1817688"/>
              <a:ext cx="47133" cy="19610"/>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1"/>
            <p:cNvSpPr/>
            <p:nvPr/>
          </p:nvSpPr>
          <p:spPr>
            <a:xfrm>
              <a:off x="2252520" y="1785165"/>
              <a:ext cx="53666" cy="61267"/>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1"/>
            <p:cNvSpPr/>
            <p:nvPr/>
          </p:nvSpPr>
          <p:spPr>
            <a:xfrm>
              <a:off x="2238296" y="1798536"/>
              <a:ext cx="23098" cy="20057"/>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1"/>
            <p:cNvSpPr/>
            <p:nvPr/>
          </p:nvSpPr>
          <p:spPr>
            <a:xfrm>
              <a:off x="2236200" y="1815016"/>
              <a:ext cx="18204" cy="1493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1"/>
            <p:cNvSpPr/>
            <p:nvPr/>
          </p:nvSpPr>
          <p:spPr>
            <a:xfrm>
              <a:off x="2252063" y="1825045"/>
              <a:ext cx="4437" cy="601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1"/>
            <p:cNvSpPr/>
            <p:nvPr/>
          </p:nvSpPr>
          <p:spPr>
            <a:xfrm>
              <a:off x="2160161" y="1781163"/>
              <a:ext cx="25896" cy="32746"/>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79" name="Google Shape;5079;p71"/>
            <p:cNvGrpSpPr/>
            <p:nvPr/>
          </p:nvGrpSpPr>
          <p:grpSpPr>
            <a:xfrm>
              <a:off x="2175322" y="1753313"/>
              <a:ext cx="55750" cy="74638"/>
              <a:chOff x="3586375" y="2281300"/>
              <a:chExt cx="125025" cy="175275"/>
            </a:xfrm>
          </p:grpSpPr>
          <p:sp>
            <p:nvSpPr>
              <p:cNvPr id="5080" name="Google Shape;5080;p71"/>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1"/>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82" name="Google Shape;5082;p71"/>
            <p:cNvSpPr/>
            <p:nvPr/>
          </p:nvSpPr>
          <p:spPr>
            <a:xfrm>
              <a:off x="2493937" y="2237793"/>
              <a:ext cx="48995" cy="87551"/>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83" name="Google Shape;5083;p71"/>
            <p:cNvGrpSpPr/>
            <p:nvPr/>
          </p:nvGrpSpPr>
          <p:grpSpPr>
            <a:xfrm>
              <a:off x="2938991" y="2234897"/>
              <a:ext cx="257046" cy="262408"/>
              <a:chOff x="5298975" y="3412225"/>
              <a:chExt cx="576450" cy="616225"/>
            </a:xfrm>
          </p:grpSpPr>
          <p:sp>
            <p:nvSpPr>
              <p:cNvPr id="5084" name="Google Shape;5084;p71"/>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085" name="Google Shape;5085;p71"/>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6" name="Google Shape;5086;p71"/>
            <p:cNvGrpSpPr/>
            <p:nvPr/>
          </p:nvGrpSpPr>
          <p:grpSpPr>
            <a:xfrm>
              <a:off x="3230316" y="2422231"/>
              <a:ext cx="103106" cy="122299"/>
              <a:chOff x="5952300" y="3852150"/>
              <a:chExt cx="231225" cy="287200"/>
            </a:xfrm>
          </p:grpSpPr>
          <p:sp>
            <p:nvSpPr>
              <p:cNvPr id="5087" name="Google Shape;5087;p71"/>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1"/>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89" name="Google Shape;5089;p71"/>
            <p:cNvSpPr/>
            <p:nvPr/>
          </p:nvSpPr>
          <p:spPr>
            <a:xfrm>
              <a:off x="2092048" y="1671341"/>
              <a:ext cx="56687" cy="32981"/>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1"/>
            <p:cNvSpPr/>
            <p:nvPr/>
          </p:nvSpPr>
          <p:spPr>
            <a:xfrm>
              <a:off x="2634823" y="1750641"/>
              <a:ext cx="394911" cy="28157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1"/>
            <p:cNvSpPr/>
            <p:nvPr/>
          </p:nvSpPr>
          <p:spPr>
            <a:xfrm>
              <a:off x="2872974" y="2018159"/>
              <a:ext cx="713" cy="905"/>
            </a:xfrm>
            <a:custGeom>
              <a:rect b="b" l="l" r="r" t="t"/>
              <a:pathLst>
                <a:path extrusionOk="0" h="85" w="64">
                  <a:moveTo>
                    <a:pt x="63" y="85"/>
                  </a:moveTo>
                  <a:lnTo>
                    <a:pt x="1"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1"/>
            <p:cNvSpPr/>
            <p:nvPr/>
          </p:nvSpPr>
          <p:spPr>
            <a:xfrm>
              <a:off x="2865516" y="2024621"/>
              <a:ext cx="1171" cy="1128"/>
            </a:xfrm>
            <a:custGeom>
              <a:rect b="b" l="l" r="r" t="t"/>
              <a:pathLst>
                <a:path extrusionOk="0" h="106" w="105">
                  <a:moveTo>
                    <a:pt x="0" y="105"/>
                  </a:moveTo>
                  <a:lnTo>
                    <a:pt x="105" y="1"/>
                  </a:lnTo>
                  <a:lnTo>
                    <a:pt x="1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1"/>
            <p:cNvSpPr/>
            <p:nvPr/>
          </p:nvSpPr>
          <p:spPr>
            <a:xfrm>
              <a:off x="2631089" y="1914810"/>
              <a:ext cx="2352" cy="681"/>
            </a:xfrm>
            <a:custGeom>
              <a:rect b="b" l="l" r="r" t="t"/>
              <a:pathLst>
                <a:path extrusionOk="0" h="64" w="211">
                  <a:moveTo>
                    <a:pt x="210" y="0"/>
                  </a:moveTo>
                  <a:lnTo>
                    <a:pt x="1" y="63"/>
                  </a:lnTo>
                  <a:lnTo>
                    <a:pt x="22" y="63"/>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1"/>
            <p:cNvSpPr/>
            <p:nvPr/>
          </p:nvSpPr>
          <p:spPr>
            <a:xfrm>
              <a:off x="2494640" y="1765566"/>
              <a:ext cx="244226" cy="122522"/>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1"/>
            <p:cNvSpPr/>
            <p:nvPr/>
          </p:nvSpPr>
          <p:spPr>
            <a:xfrm>
              <a:off x="2557391" y="1855332"/>
              <a:ext cx="103340" cy="61490"/>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1"/>
            <p:cNvSpPr/>
            <p:nvPr/>
          </p:nvSpPr>
          <p:spPr>
            <a:xfrm>
              <a:off x="2538963" y="1876719"/>
              <a:ext cx="92371" cy="55475"/>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97" name="Google Shape;5097;p71"/>
            <p:cNvGrpSpPr/>
            <p:nvPr/>
          </p:nvGrpSpPr>
          <p:grpSpPr>
            <a:xfrm>
              <a:off x="2735354" y="2101920"/>
              <a:ext cx="14013" cy="25401"/>
              <a:chOff x="4842300" y="3099950"/>
              <a:chExt cx="31425" cy="59650"/>
            </a:xfrm>
          </p:grpSpPr>
          <p:sp>
            <p:nvSpPr>
              <p:cNvPr id="5098" name="Google Shape;5098;p71"/>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1"/>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1"/>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1"/>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02" name="Google Shape;5102;p71"/>
            <p:cNvSpPr/>
            <p:nvPr/>
          </p:nvSpPr>
          <p:spPr>
            <a:xfrm>
              <a:off x="2655580" y="1944874"/>
              <a:ext cx="180784" cy="168640"/>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1"/>
            <p:cNvSpPr/>
            <p:nvPr/>
          </p:nvSpPr>
          <p:spPr>
            <a:xfrm>
              <a:off x="2726492" y="1964930"/>
              <a:ext cx="53197" cy="27179"/>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1"/>
            <p:cNvSpPr/>
            <p:nvPr/>
          </p:nvSpPr>
          <p:spPr>
            <a:xfrm>
              <a:off x="2604033" y="1919260"/>
              <a:ext cx="89350" cy="94013"/>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1"/>
            <p:cNvSpPr/>
            <p:nvPr/>
          </p:nvSpPr>
          <p:spPr>
            <a:xfrm>
              <a:off x="2597500" y="1906346"/>
              <a:ext cx="85381" cy="67941"/>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1"/>
            <p:cNvSpPr/>
            <p:nvPr/>
          </p:nvSpPr>
          <p:spPr>
            <a:xfrm>
              <a:off x="2350019" y="1804328"/>
              <a:ext cx="105915" cy="63044"/>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1"/>
            <p:cNvSpPr/>
            <p:nvPr/>
          </p:nvSpPr>
          <p:spPr>
            <a:xfrm>
              <a:off x="2376150" y="1835509"/>
              <a:ext cx="22173" cy="23623"/>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1"/>
            <p:cNvSpPr/>
            <p:nvPr/>
          </p:nvSpPr>
          <p:spPr>
            <a:xfrm>
              <a:off x="2340700" y="1839523"/>
              <a:ext cx="56921" cy="34759"/>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1"/>
            <p:cNvSpPr/>
            <p:nvPr/>
          </p:nvSpPr>
          <p:spPr>
            <a:xfrm>
              <a:off x="2354924" y="1870034"/>
              <a:ext cx="37334" cy="22505"/>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10" name="Google Shape;5110;p71"/>
            <p:cNvGrpSpPr/>
            <p:nvPr/>
          </p:nvGrpSpPr>
          <p:grpSpPr>
            <a:xfrm>
              <a:off x="2300345" y="1855108"/>
              <a:ext cx="34993" cy="25848"/>
              <a:chOff x="3866750" y="2520350"/>
              <a:chExt cx="78475" cy="60700"/>
            </a:xfrm>
          </p:grpSpPr>
          <p:sp>
            <p:nvSpPr>
              <p:cNvPr id="5111" name="Google Shape;5111;p71"/>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1"/>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1"/>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1"/>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15" name="Google Shape;5115;p71"/>
            <p:cNvSpPr/>
            <p:nvPr/>
          </p:nvSpPr>
          <p:spPr>
            <a:xfrm>
              <a:off x="2270480" y="1879615"/>
              <a:ext cx="6544" cy="12488"/>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1"/>
            <p:cNvSpPr/>
            <p:nvPr/>
          </p:nvSpPr>
          <p:spPr>
            <a:xfrm>
              <a:off x="2166916" y="1874047"/>
              <a:ext cx="71625" cy="57253"/>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1"/>
            <p:cNvSpPr/>
            <p:nvPr/>
          </p:nvSpPr>
          <p:spPr>
            <a:xfrm>
              <a:off x="2492778" y="1901215"/>
              <a:ext cx="11204" cy="8485"/>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1"/>
            <p:cNvSpPr/>
            <p:nvPr/>
          </p:nvSpPr>
          <p:spPr>
            <a:xfrm>
              <a:off x="2489980" y="1902333"/>
              <a:ext cx="131566" cy="101135"/>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1"/>
            <p:cNvSpPr/>
            <p:nvPr/>
          </p:nvSpPr>
          <p:spPr>
            <a:xfrm>
              <a:off x="2483447" y="1890080"/>
              <a:ext cx="23098" cy="18726"/>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1"/>
            <p:cNvSpPr/>
            <p:nvPr/>
          </p:nvSpPr>
          <p:spPr>
            <a:xfrm>
              <a:off x="2379650" y="1885630"/>
              <a:ext cx="116171" cy="45670"/>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1"/>
            <p:cNvSpPr/>
            <p:nvPr/>
          </p:nvSpPr>
          <p:spPr>
            <a:xfrm>
              <a:off x="2378245" y="1885853"/>
              <a:ext cx="17736" cy="1493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1"/>
            <p:cNvSpPr/>
            <p:nvPr/>
          </p:nvSpPr>
          <p:spPr>
            <a:xfrm>
              <a:off x="2462913" y="1920378"/>
              <a:ext cx="62294" cy="57253"/>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1"/>
            <p:cNvSpPr/>
            <p:nvPr/>
          </p:nvSpPr>
          <p:spPr>
            <a:xfrm>
              <a:off x="2513769" y="1970498"/>
              <a:ext cx="11204" cy="10923"/>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1"/>
            <p:cNvSpPr/>
            <p:nvPr/>
          </p:nvSpPr>
          <p:spPr>
            <a:xfrm>
              <a:off x="2420462" y="1933515"/>
              <a:ext cx="14481" cy="7814"/>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1"/>
            <p:cNvSpPr/>
            <p:nvPr/>
          </p:nvSpPr>
          <p:spPr>
            <a:xfrm>
              <a:off x="2441922" y="1921932"/>
              <a:ext cx="40132" cy="34098"/>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1"/>
            <p:cNvSpPr/>
            <p:nvPr/>
          </p:nvSpPr>
          <p:spPr>
            <a:xfrm>
              <a:off x="2433761" y="1949334"/>
              <a:ext cx="9810" cy="27189"/>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1"/>
            <p:cNvSpPr/>
            <p:nvPr/>
          </p:nvSpPr>
          <p:spPr>
            <a:xfrm>
              <a:off x="2442390" y="1949334"/>
              <a:ext cx="2575" cy="5578"/>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1"/>
            <p:cNvSpPr/>
            <p:nvPr/>
          </p:nvSpPr>
          <p:spPr>
            <a:xfrm>
              <a:off x="2439592" y="1955349"/>
              <a:ext cx="3512" cy="7803"/>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1"/>
            <p:cNvSpPr/>
            <p:nvPr/>
          </p:nvSpPr>
          <p:spPr>
            <a:xfrm>
              <a:off x="2439592" y="1940871"/>
              <a:ext cx="8405" cy="10028"/>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1"/>
            <p:cNvSpPr/>
            <p:nvPr/>
          </p:nvSpPr>
          <p:spPr>
            <a:xfrm>
              <a:off x="2440060" y="1948664"/>
              <a:ext cx="25896" cy="30532"/>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1"/>
            <p:cNvSpPr/>
            <p:nvPr/>
          </p:nvSpPr>
          <p:spPr>
            <a:xfrm>
              <a:off x="2439592" y="1956680"/>
              <a:ext cx="133428" cy="10738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132" name="Google Shape;5132;p71"/>
            <p:cNvSpPr/>
            <p:nvPr/>
          </p:nvSpPr>
          <p:spPr>
            <a:xfrm>
              <a:off x="2542452" y="1996559"/>
              <a:ext cx="4916" cy="102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1"/>
            <p:cNvSpPr/>
            <p:nvPr/>
          </p:nvSpPr>
          <p:spPr>
            <a:xfrm>
              <a:off x="2547592" y="1997230"/>
              <a:ext cx="30801" cy="23176"/>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1"/>
            <p:cNvSpPr/>
            <p:nvPr/>
          </p:nvSpPr>
          <p:spPr>
            <a:xfrm>
              <a:off x="2553422" y="2002350"/>
              <a:ext cx="48292" cy="56806"/>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1"/>
            <p:cNvSpPr/>
            <p:nvPr/>
          </p:nvSpPr>
          <p:spPr>
            <a:xfrm>
              <a:off x="2575350" y="1994323"/>
              <a:ext cx="2575" cy="5589"/>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1"/>
            <p:cNvSpPr/>
            <p:nvPr/>
          </p:nvSpPr>
          <p:spPr>
            <a:xfrm>
              <a:off x="2493703" y="2042219"/>
              <a:ext cx="68592" cy="42551"/>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1"/>
            <p:cNvSpPr/>
            <p:nvPr/>
          </p:nvSpPr>
          <p:spPr>
            <a:xfrm>
              <a:off x="2375681" y="1961140"/>
              <a:ext cx="80487" cy="64609"/>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1"/>
            <p:cNvSpPr/>
            <p:nvPr/>
          </p:nvSpPr>
          <p:spPr>
            <a:xfrm>
              <a:off x="2361457" y="2025068"/>
              <a:ext cx="106372" cy="116508"/>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1"/>
            <p:cNvSpPr/>
            <p:nvPr/>
          </p:nvSpPr>
          <p:spPr>
            <a:xfrm>
              <a:off x="2433996" y="2070281"/>
              <a:ext cx="97978" cy="71071"/>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1"/>
            <p:cNvSpPr/>
            <p:nvPr/>
          </p:nvSpPr>
          <p:spPr>
            <a:xfrm>
              <a:off x="2454987" y="2050459"/>
              <a:ext cx="43164" cy="36547"/>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1"/>
            <p:cNvSpPr/>
            <p:nvPr/>
          </p:nvSpPr>
          <p:spPr>
            <a:xfrm>
              <a:off x="2489980" y="2084546"/>
              <a:ext cx="9799" cy="11146"/>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1"/>
            <p:cNvSpPr/>
            <p:nvPr/>
          </p:nvSpPr>
          <p:spPr>
            <a:xfrm>
              <a:off x="2485777" y="2088996"/>
              <a:ext cx="66017" cy="83538"/>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1"/>
            <p:cNvSpPr/>
            <p:nvPr/>
          </p:nvSpPr>
          <p:spPr>
            <a:xfrm>
              <a:off x="2437964" y="2129088"/>
              <a:ext cx="54123" cy="62608"/>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144" name="Google Shape;5144;p71"/>
            <p:cNvSpPr/>
            <p:nvPr/>
          </p:nvSpPr>
          <p:spPr>
            <a:xfrm>
              <a:off x="2424431" y="2169628"/>
              <a:ext cx="4905" cy="11"/>
            </a:xfrm>
            <a:custGeom>
              <a:rect b="b" l="l" r="r" t="t"/>
              <a:pathLst>
                <a:path extrusionOk="0" h="1" w="440">
                  <a:moveTo>
                    <a:pt x="1" y="1"/>
                  </a:moveTo>
                  <a:lnTo>
                    <a:pt x="210" y="1"/>
                  </a:lnTo>
                  <a:lnTo>
                    <a:pt x="440" y="1"/>
                  </a:lnTo>
                  <a:lnTo>
                    <a:pt x="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1"/>
            <p:cNvSpPr/>
            <p:nvPr/>
          </p:nvSpPr>
          <p:spPr>
            <a:xfrm>
              <a:off x="2411131" y="2136892"/>
              <a:ext cx="37334" cy="35206"/>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1"/>
            <p:cNvSpPr/>
            <p:nvPr/>
          </p:nvSpPr>
          <p:spPr>
            <a:xfrm>
              <a:off x="2314335" y="2094117"/>
              <a:ext cx="83988" cy="54145"/>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1"/>
            <p:cNvSpPr/>
            <p:nvPr/>
          </p:nvSpPr>
          <p:spPr>
            <a:xfrm>
              <a:off x="2280044" y="1952006"/>
              <a:ext cx="99617" cy="88445"/>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1"/>
            <p:cNvSpPr/>
            <p:nvPr/>
          </p:nvSpPr>
          <p:spPr>
            <a:xfrm>
              <a:off x="2267447" y="1923050"/>
              <a:ext cx="25439" cy="4745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1"/>
            <p:cNvSpPr/>
            <p:nvPr/>
          </p:nvSpPr>
          <p:spPr>
            <a:xfrm>
              <a:off x="2167385" y="1924604"/>
              <a:ext cx="129236" cy="119403"/>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1"/>
            <p:cNvSpPr/>
            <p:nvPr/>
          </p:nvSpPr>
          <p:spPr>
            <a:xfrm>
              <a:off x="2141734" y="1932631"/>
              <a:ext cx="74646" cy="56359"/>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1"/>
            <p:cNvSpPr/>
            <p:nvPr/>
          </p:nvSpPr>
          <p:spPr>
            <a:xfrm>
              <a:off x="2114901" y="1988756"/>
              <a:ext cx="52963" cy="40550"/>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1"/>
            <p:cNvSpPr/>
            <p:nvPr/>
          </p:nvSpPr>
          <p:spPr>
            <a:xfrm>
              <a:off x="2114678" y="1990544"/>
              <a:ext cx="76050" cy="79971"/>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1"/>
            <p:cNvSpPr/>
            <p:nvPr/>
          </p:nvSpPr>
          <p:spPr>
            <a:xfrm>
              <a:off x="2145000" y="2005693"/>
              <a:ext cx="104968" cy="92895"/>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1"/>
            <p:cNvSpPr/>
            <p:nvPr/>
          </p:nvSpPr>
          <p:spPr>
            <a:xfrm>
              <a:off x="2189312" y="2068280"/>
              <a:ext cx="48526" cy="33651"/>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1"/>
            <p:cNvSpPr/>
            <p:nvPr/>
          </p:nvSpPr>
          <p:spPr>
            <a:xfrm>
              <a:off x="2111177" y="2058475"/>
              <a:ext cx="41526" cy="28978"/>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1"/>
            <p:cNvSpPr/>
            <p:nvPr/>
          </p:nvSpPr>
          <p:spPr>
            <a:xfrm>
              <a:off x="2115837" y="2083429"/>
              <a:ext cx="19843" cy="11370"/>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7" name="Google Shape;5157;p71"/>
            <p:cNvGrpSpPr/>
            <p:nvPr/>
          </p:nvGrpSpPr>
          <p:grpSpPr>
            <a:xfrm>
              <a:off x="2114678" y="2075636"/>
              <a:ext cx="59251" cy="42328"/>
              <a:chOff x="3450375" y="3038225"/>
              <a:chExt cx="132875" cy="99400"/>
            </a:xfrm>
          </p:grpSpPr>
          <p:sp>
            <p:nvSpPr>
              <p:cNvPr id="5158" name="Google Shape;5158;p71"/>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1"/>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60" name="Google Shape;5160;p71"/>
            <p:cNvSpPr/>
            <p:nvPr/>
          </p:nvSpPr>
          <p:spPr>
            <a:xfrm>
              <a:off x="2138233" y="2100132"/>
              <a:ext cx="17970" cy="20504"/>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1"/>
            <p:cNvSpPr/>
            <p:nvPr/>
          </p:nvSpPr>
          <p:spPr>
            <a:xfrm>
              <a:off x="2149894" y="2109490"/>
              <a:ext cx="26130" cy="26742"/>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1"/>
            <p:cNvSpPr/>
            <p:nvPr/>
          </p:nvSpPr>
          <p:spPr>
            <a:xfrm>
              <a:off x="2168087" y="2096353"/>
              <a:ext cx="39898" cy="40103"/>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1"/>
            <p:cNvSpPr/>
            <p:nvPr/>
          </p:nvSpPr>
          <p:spPr>
            <a:xfrm>
              <a:off x="2202378" y="2093010"/>
              <a:ext cx="27301" cy="40773"/>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1"/>
            <p:cNvSpPr/>
            <p:nvPr/>
          </p:nvSpPr>
          <p:spPr>
            <a:xfrm>
              <a:off x="2221507" y="2093010"/>
              <a:ext cx="13065" cy="33194"/>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1"/>
            <p:cNvSpPr/>
            <p:nvPr/>
          </p:nvSpPr>
          <p:spPr>
            <a:xfrm>
              <a:off x="2228497" y="2084546"/>
              <a:ext cx="20077" cy="40103"/>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1"/>
            <p:cNvSpPr/>
            <p:nvPr/>
          </p:nvSpPr>
          <p:spPr>
            <a:xfrm>
              <a:off x="2307111" y="2015487"/>
              <a:ext cx="67177" cy="102029"/>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1"/>
            <p:cNvSpPr/>
            <p:nvPr/>
          </p:nvSpPr>
          <p:spPr>
            <a:xfrm>
              <a:off x="2298940" y="2081427"/>
              <a:ext cx="2107" cy="1118"/>
            </a:xfrm>
            <a:custGeom>
              <a:rect b="b" l="l" r="r" t="t"/>
              <a:pathLst>
                <a:path extrusionOk="0" h="105" w="189">
                  <a:moveTo>
                    <a:pt x="189" y="0"/>
                  </a:moveTo>
                  <a:lnTo>
                    <a:pt x="1" y="42"/>
                  </a:lnTo>
                  <a:lnTo>
                    <a:pt x="63" y="105"/>
                  </a:lnTo>
                  <a:lnTo>
                    <a:pt x="168" y="84"/>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1"/>
            <p:cNvSpPr/>
            <p:nvPr/>
          </p:nvSpPr>
          <p:spPr>
            <a:xfrm>
              <a:off x="2224071" y="2016829"/>
              <a:ext cx="98212" cy="72849"/>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169" name="Google Shape;5169;p71"/>
            <p:cNvSpPr/>
            <p:nvPr/>
          </p:nvSpPr>
          <p:spPr>
            <a:xfrm>
              <a:off x="2240626" y="2076967"/>
              <a:ext cx="73720" cy="60372"/>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1"/>
            <p:cNvSpPr/>
            <p:nvPr/>
          </p:nvSpPr>
          <p:spPr>
            <a:xfrm>
              <a:off x="2276555" y="2082311"/>
              <a:ext cx="48983" cy="70177"/>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1"/>
            <p:cNvSpPr/>
            <p:nvPr/>
          </p:nvSpPr>
          <p:spPr>
            <a:xfrm>
              <a:off x="2276778" y="2149582"/>
              <a:ext cx="36866" cy="38101"/>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1"/>
            <p:cNvSpPr/>
            <p:nvPr/>
          </p:nvSpPr>
          <p:spPr>
            <a:xfrm>
              <a:off x="2280278" y="2150252"/>
              <a:ext cx="13076" cy="8027"/>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1"/>
            <p:cNvSpPr/>
            <p:nvPr/>
          </p:nvSpPr>
          <p:spPr>
            <a:xfrm>
              <a:off x="2292173" y="2139788"/>
              <a:ext cx="49463" cy="55252"/>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1"/>
            <p:cNvSpPr/>
            <p:nvPr/>
          </p:nvSpPr>
          <p:spPr>
            <a:xfrm>
              <a:off x="2297546" y="2190568"/>
              <a:ext cx="7001" cy="9145"/>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1"/>
            <p:cNvSpPr/>
            <p:nvPr/>
          </p:nvSpPr>
          <p:spPr>
            <a:xfrm>
              <a:off x="2409504" y="2169191"/>
              <a:ext cx="72082" cy="7016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1"/>
            <p:cNvSpPr/>
            <p:nvPr/>
          </p:nvSpPr>
          <p:spPr>
            <a:xfrm>
              <a:off x="2407408" y="2170522"/>
              <a:ext cx="13065" cy="102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1"/>
            <p:cNvSpPr/>
            <p:nvPr/>
          </p:nvSpPr>
          <p:spPr>
            <a:xfrm>
              <a:off x="2407408" y="2176537"/>
              <a:ext cx="12831" cy="1493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1"/>
            <p:cNvSpPr/>
            <p:nvPr/>
          </p:nvSpPr>
          <p:spPr>
            <a:xfrm>
              <a:off x="2298472" y="2130430"/>
              <a:ext cx="122938" cy="116284"/>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179" name="Google Shape;5179;p71"/>
            <p:cNvSpPr/>
            <p:nvPr/>
          </p:nvSpPr>
          <p:spPr>
            <a:xfrm>
              <a:off x="2430729" y="2221537"/>
              <a:ext cx="20534" cy="49460"/>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1"/>
            <p:cNvSpPr/>
            <p:nvPr/>
          </p:nvSpPr>
          <p:spPr>
            <a:xfrm>
              <a:off x="2360286" y="2214180"/>
              <a:ext cx="76050" cy="61937"/>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1"/>
            <p:cNvSpPr/>
            <p:nvPr/>
          </p:nvSpPr>
          <p:spPr>
            <a:xfrm>
              <a:off x="2294046" y="2199926"/>
              <a:ext cx="80710" cy="76192"/>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1"/>
            <p:cNvSpPr/>
            <p:nvPr/>
          </p:nvSpPr>
          <p:spPr>
            <a:xfrm>
              <a:off x="2380575" y="2260511"/>
              <a:ext cx="50399" cy="43893"/>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1"/>
            <p:cNvSpPr/>
            <p:nvPr/>
          </p:nvSpPr>
          <p:spPr>
            <a:xfrm>
              <a:off x="2345828" y="2274106"/>
              <a:ext cx="60421" cy="57700"/>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1"/>
            <p:cNvSpPr/>
            <p:nvPr/>
          </p:nvSpPr>
          <p:spPr>
            <a:xfrm>
              <a:off x="2294280" y="2268751"/>
              <a:ext cx="86306" cy="77533"/>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185" name="Google Shape;5185;p71"/>
            <p:cNvSpPr/>
            <p:nvPr/>
          </p:nvSpPr>
          <p:spPr>
            <a:xfrm>
              <a:off x="2414632" y="2228659"/>
              <a:ext cx="67188" cy="103371"/>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1"/>
            <p:cNvSpPr/>
            <p:nvPr/>
          </p:nvSpPr>
          <p:spPr>
            <a:xfrm>
              <a:off x="2413472" y="2324439"/>
              <a:ext cx="9342" cy="10039"/>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1"/>
            <p:cNvSpPr/>
            <p:nvPr/>
          </p:nvSpPr>
          <p:spPr>
            <a:xfrm>
              <a:off x="2388512" y="2344261"/>
              <a:ext cx="14938" cy="13382"/>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1"/>
            <p:cNvSpPr/>
            <p:nvPr/>
          </p:nvSpPr>
          <p:spPr>
            <a:xfrm>
              <a:off x="2670741" y="1914586"/>
              <a:ext cx="46899" cy="36983"/>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1"/>
            <p:cNvSpPr/>
            <p:nvPr/>
          </p:nvSpPr>
          <p:spPr>
            <a:xfrm>
              <a:off x="2670741" y="1914586"/>
              <a:ext cx="46899" cy="36983"/>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1"/>
            <p:cNvSpPr/>
            <p:nvPr/>
          </p:nvSpPr>
          <p:spPr>
            <a:xfrm>
              <a:off x="2472478" y="1883405"/>
              <a:ext cx="31504" cy="8474"/>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1"/>
            <p:cNvSpPr/>
            <p:nvPr/>
          </p:nvSpPr>
          <p:spPr>
            <a:xfrm>
              <a:off x="2493012" y="1890303"/>
              <a:ext cx="1171" cy="1128"/>
            </a:xfrm>
            <a:custGeom>
              <a:rect b="b" l="l" r="r" t="t"/>
              <a:pathLst>
                <a:path extrusionOk="0" fill="none" h="106" w="105">
                  <a:moveTo>
                    <a:pt x="105" y="105"/>
                  </a:moveTo>
                  <a:lnTo>
                    <a:pt x="0" y="1"/>
                  </a:lnTo>
                </a:path>
              </a:pathLst>
            </a:custGeom>
            <a:solidFill>
              <a:schemeClr val="dk2"/>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1"/>
            <p:cNvSpPr/>
            <p:nvPr/>
          </p:nvSpPr>
          <p:spPr>
            <a:xfrm>
              <a:off x="2782944" y="1978961"/>
              <a:ext cx="19832" cy="11146"/>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1"/>
            <p:cNvSpPr/>
            <p:nvPr/>
          </p:nvSpPr>
          <p:spPr>
            <a:xfrm>
              <a:off x="2345125" y="1884736"/>
              <a:ext cx="15640" cy="12711"/>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1"/>
            <p:cNvSpPr/>
            <p:nvPr/>
          </p:nvSpPr>
          <p:spPr>
            <a:xfrm>
              <a:off x="2332294" y="1856226"/>
              <a:ext cx="26142" cy="32757"/>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5" name="Google Shape;5195;p71"/>
          <p:cNvGrpSpPr/>
          <p:nvPr/>
        </p:nvGrpSpPr>
        <p:grpSpPr>
          <a:xfrm>
            <a:off x="3504866" y="1631610"/>
            <a:ext cx="2134269" cy="1181471"/>
            <a:chOff x="3504866" y="1382435"/>
            <a:chExt cx="2134269" cy="1181471"/>
          </a:xfrm>
        </p:grpSpPr>
        <p:grpSp>
          <p:nvGrpSpPr>
            <p:cNvPr id="5196" name="Google Shape;5196;p71"/>
            <p:cNvGrpSpPr/>
            <p:nvPr/>
          </p:nvGrpSpPr>
          <p:grpSpPr>
            <a:xfrm>
              <a:off x="4796305" y="1878263"/>
              <a:ext cx="37646" cy="34109"/>
              <a:chOff x="4293400" y="2574725"/>
              <a:chExt cx="84425" cy="80100"/>
            </a:xfrm>
          </p:grpSpPr>
          <p:sp>
            <p:nvSpPr>
              <p:cNvPr id="5197" name="Google Shape;5197;p71"/>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chemeClr val="dk2"/>
              </a:solidFill>
              <a:ln>
                <a:noFill/>
              </a:ln>
            </p:spPr>
          </p:sp>
          <p:sp>
            <p:nvSpPr>
              <p:cNvPr id="5198" name="Google Shape;5198;p71"/>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9" name="Google Shape;5199;p71"/>
            <p:cNvGrpSpPr/>
            <p:nvPr/>
          </p:nvGrpSpPr>
          <p:grpSpPr>
            <a:xfrm>
              <a:off x="4665553" y="1404717"/>
              <a:ext cx="854936" cy="485821"/>
              <a:chOff x="4000175" y="1462675"/>
              <a:chExt cx="1917275" cy="1140875"/>
            </a:xfrm>
          </p:grpSpPr>
          <p:sp>
            <p:nvSpPr>
              <p:cNvPr id="5200" name="Google Shape;5200;p71"/>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chemeClr val="dk2"/>
              </a:solidFill>
              <a:ln>
                <a:noFill/>
              </a:ln>
            </p:spPr>
          </p:sp>
          <p:grpSp>
            <p:nvGrpSpPr>
              <p:cNvPr id="5201" name="Google Shape;5201;p71"/>
              <p:cNvGrpSpPr/>
              <p:nvPr/>
            </p:nvGrpSpPr>
            <p:grpSpPr>
              <a:xfrm>
                <a:off x="4000175" y="1462675"/>
                <a:ext cx="1917275" cy="1140875"/>
                <a:chOff x="4000175" y="1462675"/>
                <a:chExt cx="1917275" cy="1140875"/>
              </a:xfrm>
            </p:grpSpPr>
            <p:sp>
              <p:nvSpPr>
                <p:cNvPr id="5202" name="Google Shape;5202;p71"/>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dk2"/>
                </a:solidFill>
                <a:ln>
                  <a:noFill/>
                </a:ln>
              </p:spPr>
            </p:sp>
            <p:sp>
              <p:nvSpPr>
                <p:cNvPr id="5203" name="Google Shape;5203;p71"/>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1"/>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1"/>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1"/>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207" name="Google Shape;5207;p71"/>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08" name="Google Shape;5208;p71"/>
            <p:cNvGrpSpPr/>
            <p:nvPr/>
          </p:nvGrpSpPr>
          <p:grpSpPr>
            <a:xfrm>
              <a:off x="4647917" y="1883841"/>
              <a:ext cx="41938" cy="44340"/>
              <a:chOff x="3960625" y="2587825"/>
              <a:chExt cx="94050" cy="104125"/>
            </a:xfrm>
          </p:grpSpPr>
          <p:sp>
            <p:nvSpPr>
              <p:cNvPr id="5209" name="Google Shape;5209;p71"/>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chemeClr val="dk2"/>
              </a:solidFill>
              <a:ln>
                <a:noFill/>
              </a:ln>
            </p:spPr>
          </p:sp>
          <p:sp>
            <p:nvSpPr>
              <p:cNvPr id="5210" name="Google Shape;5210;p71"/>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1" name="Google Shape;5211;p71"/>
            <p:cNvGrpSpPr/>
            <p:nvPr/>
          </p:nvGrpSpPr>
          <p:grpSpPr>
            <a:xfrm>
              <a:off x="4560842" y="1846826"/>
              <a:ext cx="77410" cy="80024"/>
              <a:chOff x="3765350" y="2500900"/>
              <a:chExt cx="173600" cy="187925"/>
            </a:xfrm>
          </p:grpSpPr>
          <p:sp>
            <p:nvSpPr>
              <p:cNvPr id="5212" name="Google Shape;5212;p71"/>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dk2"/>
              </a:solidFill>
              <a:ln>
                <a:noFill/>
              </a:ln>
            </p:spPr>
          </p:sp>
          <p:sp>
            <p:nvSpPr>
              <p:cNvPr id="5213" name="Google Shape;5213;p71"/>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1"/>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1"/>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1"/>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1"/>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8" name="Google Shape;5218;p71"/>
            <p:cNvGrpSpPr/>
            <p:nvPr/>
          </p:nvGrpSpPr>
          <p:grpSpPr>
            <a:xfrm>
              <a:off x="4554209" y="1838714"/>
              <a:ext cx="37958" cy="22058"/>
              <a:chOff x="3750475" y="2481850"/>
              <a:chExt cx="85125" cy="51800"/>
            </a:xfrm>
          </p:grpSpPr>
          <p:sp>
            <p:nvSpPr>
              <p:cNvPr id="5219" name="Google Shape;5219;p71"/>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1"/>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chemeClr val="dk2"/>
              </a:solidFill>
              <a:ln>
                <a:noFill/>
              </a:ln>
            </p:spPr>
          </p:sp>
        </p:grpSp>
        <p:grpSp>
          <p:nvGrpSpPr>
            <p:cNvPr id="5221" name="Google Shape;5221;p71"/>
            <p:cNvGrpSpPr/>
            <p:nvPr/>
          </p:nvGrpSpPr>
          <p:grpSpPr>
            <a:xfrm>
              <a:off x="4499228" y="1817678"/>
              <a:ext cx="76741" cy="71998"/>
              <a:chOff x="3627175" y="2432450"/>
              <a:chExt cx="172100" cy="169075"/>
            </a:xfrm>
          </p:grpSpPr>
          <p:sp>
            <p:nvSpPr>
              <p:cNvPr id="5222" name="Google Shape;5222;p71"/>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1"/>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chemeClr val="dk2"/>
              </a:solidFill>
              <a:ln>
                <a:noFill/>
              </a:ln>
            </p:spPr>
          </p:sp>
          <p:sp>
            <p:nvSpPr>
              <p:cNvPr id="5224" name="Google Shape;5224;p71"/>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chemeClr val="dk2"/>
              </a:solidFill>
              <a:ln>
                <a:noFill/>
              </a:ln>
            </p:spPr>
          </p:sp>
        </p:grpSp>
        <p:grpSp>
          <p:nvGrpSpPr>
            <p:cNvPr id="5225" name="Google Shape;5225;p71"/>
            <p:cNvGrpSpPr/>
            <p:nvPr/>
          </p:nvGrpSpPr>
          <p:grpSpPr>
            <a:xfrm>
              <a:off x="4469958" y="1882830"/>
              <a:ext cx="27441" cy="42176"/>
              <a:chOff x="3561536" y="2585450"/>
              <a:chExt cx="61539" cy="99045"/>
            </a:xfrm>
          </p:grpSpPr>
          <p:sp>
            <p:nvSpPr>
              <p:cNvPr id="5226" name="Google Shape;5226;p71"/>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1"/>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chemeClr val="dk2"/>
              </a:solidFill>
              <a:ln>
                <a:noFill/>
              </a:ln>
            </p:spPr>
          </p:sp>
        </p:grpSp>
        <p:grpSp>
          <p:nvGrpSpPr>
            <p:cNvPr id="5228" name="Google Shape;5228;p71"/>
            <p:cNvGrpSpPr/>
            <p:nvPr/>
          </p:nvGrpSpPr>
          <p:grpSpPr>
            <a:xfrm>
              <a:off x="4623704" y="1626926"/>
              <a:ext cx="69596" cy="111919"/>
              <a:chOff x="3906325" y="1984500"/>
              <a:chExt cx="156075" cy="262825"/>
            </a:xfrm>
          </p:grpSpPr>
          <p:sp>
            <p:nvSpPr>
              <p:cNvPr id="5229" name="Google Shape;5229;p71"/>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chemeClr val="dk2"/>
              </a:solidFill>
              <a:ln>
                <a:noFill/>
              </a:ln>
            </p:spPr>
          </p:sp>
          <p:sp>
            <p:nvSpPr>
              <p:cNvPr id="5230" name="Google Shape;5230;p71"/>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1" name="Google Shape;5231;p71"/>
            <p:cNvGrpSpPr/>
            <p:nvPr/>
          </p:nvGrpSpPr>
          <p:grpSpPr>
            <a:xfrm>
              <a:off x="3504866" y="1479109"/>
              <a:ext cx="624979" cy="523028"/>
              <a:chOff x="1397225" y="1637375"/>
              <a:chExt cx="1401575" cy="1228250"/>
            </a:xfrm>
          </p:grpSpPr>
          <p:sp>
            <p:nvSpPr>
              <p:cNvPr id="5232" name="Google Shape;5232;p71"/>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dk2"/>
              </a:solidFill>
              <a:ln>
                <a:noFill/>
              </a:ln>
            </p:spPr>
          </p:sp>
          <p:grpSp>
            <p:nvGrpSpPr>
              <p:cNvPr id="5233" name="Google Shape;5233;p71"/>
              <p:cNvGrpSpPr/>
              <p:nvPr/>
            </p:nvGrpSpPr>
            <p:grpSpPr>
              <a:xfrm>
                <a:off x="1397225" y="1637375"/>
                <a:ext cx="1398775" cy="1228250"/>
                <a:chOff x="1397225" y="1637375"/>
                <a:chExt cx="1398775" cy="1228250"/>
              </a:xfrm>
            </p:grpSpPr>
            <p:sp>
              <p:nvSpPr>
                <p:cNvPr id="5234" name="Google Shape;5234;p71"/>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1"/>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36" name="Google Shape;5236;p71"/>
            <p:cNvGrpSpPr/>
            <p:nvPr/>
          </p:nvGrpSpPr>
          <p:grpSpPr>
            <a:xfrm>
              <a:off x="4043740" y="2124447"/>
              <a:ext cx="264928" cy="262419"/>
              <a:chOff x="2605700" y="3152850"/>
              <a:chExt cx="594125" cy="616250"/>
            </a:xfrm>
          </p:grpSpPr>
          <p:sp>
            <p:nvSpPr>
              <p:cNvPr id="5237" name="Google Shape;5237;p71"/>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dk2"/>
              </a:solidFill>
              <a:ln>
                <a:noFill/>
              </a:ln>
            </p:spPr>
          </p:sp>
          <p:sp>
            <p:nvSpPr>
              <p:cNvPr id="5238" name="Google Shape;5238;p71"/>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5239" name="Google Shape;5239;p71"/>
            <p:cNvGrpSpPr/>
            <p:nvPr/>
          </p:nvGrpSpPr>
          <p:grpSpPr>
            <a:xfrm>
              <a:off x="4077038" y="2239826"/>
              <a:ext cx="81591" cy="324079"/>
              <a:chOff x="2680375" y="3423800"/>
              <a:chExt cx="182975" cy="761050"/>
            </a:xfrm>
          </p:grpSpPr>
          <p:sp>
            <p:nvSpPr>
              <p:cNvPr id="5240" name="Google Shape;5240;p71"/>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dk2"/>
              </a:solidFill>
              <a:ln>
                <a:noFill/>
              </a:ln>
            </p:spPr>
          </p:sp>
          <p:sp>
            <p:nvSpPr>
              <p:cNvPr id="5241" name="Google Shape;5241;p71"/>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2" name="Google Shape;5242;p71"/>
            <p:cNvGrpSpPr/>
            <p:nvPr/>
          </p:nvGrpSpPr>
          <p:grpSpPr>
            <a:xfrm>
              <a:off x="4628910" y="2298633"/>
              <a:ext cx="105336" cy="88190"/>
              <a:chOff x="3918000" y="3561900"/>
              <a:chExt cx="236225" cy="207100"/>
            </a:xfrm>
          </p:grpSpPr>
          <p:sp>
            <p:nvSpPr>
              <p:cNvPr id="5243" name="Google Shape;5243;p71"/>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chemeClr val="lt1"/>
              </a:solidFill>
              <a:ln>
                <a:noFill/>
              </a:ln>
            </p:spPr>
          </p:sp>
          <p:sp>
            <p:nvSpPr>
              <p:cNvPr id="5244" name="Google Shape;5244;p71"/>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45" name="Google Shape;5245;p71"/>
            <p:cNvSpPr/>
            <p:nvPr/>
          </p:nvSpPr>
          <p:spPr>
            <a:xfrm>
              <a:off x="4101998" y="2046456"/>
              <a:ext cx="17502" cy="5131"/>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1"/>
            <p:cNvSpPr/>
            <p:nvPr/>
          </p:nvSpPr>
          <p:spPr>
            <a:xfrm>
              <a:off x="4071676" y="2037322"/>
              <a:ext cx="24737" cy="15596"/>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1"/>
            <p:cNvSpPr/>
            <p:nvPr/>
          </p:nvSpPr>
          <p:spPr>
            <a:xfrm>
              <a:off x="4210689" y="1400032"/>
              <a:ext cx="271282" cy="331691"/>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5248" name="Google Shape;5248;p71"/>
            <p:cNvGrpSpPr/>
            <p:nvPr/>
          </p:nvGrpSpPr>
          <p:grpSpPr>
            <a:xfrm>
              <a:off x="3739293" y="1382435"/>
              <a:ext cx="558650" cy="495189"/>
              <a:chOff x="1922950" y="1410350"/>
              <a:chExt cx="1252825" cy="1162875"/>
            </a:xfrm>
          </p:grpSpPr>
          <p:sp>
            <p:nvSpPr>
              <p:cNvPr id="5249" name="Google Shape;5249;p71"/>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1"/>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1"/>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1"/>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1"/>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1"/>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1"/>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1"/>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1"/>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1"/>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1"/>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1"/>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1"/>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1"/>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1"/>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1"/>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5265" name="Google Shape;5265;p71"/>
            <p:cNvSpPr/>
            <p:nvPr/>
          </p:nvSpPr>
          <p:spPr>
            <a:xfrm>
              <a:off x="4031087" y="2046679"/>
              <a:ext cx="14470" cy="5578"/>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1"/>
            <p:cNvSpPr/>
            <p:nvPr/>
          </p:nvSpPr>
          <p:spPr>
            <a:xfrm>
              <a:off x="4055579" y="2037098"/>
              <a:ext cx="18438" cy="12488"/>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1"/>
            <p:cNvSpPr/>
            <p:nvPr/>
          </p:nvSpPr>
          <p:spPr>
            <a:xfrm>
              <a:off x="3990264" y="2015040"/>
              <a:ext cx="68592" cy="23399"/>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1"/>
            <p:cNvSpPr/>
            <p:nvPr/>
          </p:nvSpPr>
          <p:spPr>
            <a:xfrm>
              <a:off x="4175473" y="2520684"/>
              <a:ext cx="17502" cy="9592"/>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1"/>
            <p:cNvSpPr/>
            <p:nvPr/>
          </p:nvSpPr>
          <p:spPr>
            <a:xfrm>
              <a:off x="3999594" y="2103028"/>
              <a:ext cx="35706" cy="15607"/>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1"/>
            <p:cNvSpPr/>
            <p:nvPr/>
          </p:nvSpPr>
          <p:spPr>
            <a:xfrm>
              <a:off x="3980710" y="2093457"/>
              <a:ext cx="21694" cy="19386"/>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1"/>
            <p:cNvSpPr/>
            <p:nvPr/>
          </p:nvSpPr>
          <p:spPr>
            <a:xfrm>
              <a:off x="3969272" y="2068056"/>
              <a:ext cx="30099" cy="28520"/>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1"/>
            <p:cNvSpPr/>
            <p:nvPr/>
          </p:nvSpPr>
          <p:spPr>
            <a:xfrm>
              <a:off x="3959473" y="2062265"/>
              <a:ext cx="40834" cy="19610"/>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1"/>
            <p:cNvSpPr/>
            <p:nvPr/>
          </p:nvSpPr>
          <p:spPr>
            <a:xfrm>
              <a:off x="3953877" y="2072964"/>
              <a:ext cx="16109" cy="8911"/>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1"/>
            <p:cNvSpPr/>
            <p:nvPr/>
          </p:nvSpPr>
          <p:spPr>
            <a:xfrm>
              <a:off x="3961112" y="2047787"/>
              <a:ext cx="7469" cy="15607"/>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1"/>
            <p:cNvSpPr/>
            <p:nvPr/>
          </p:nvSpPr>
          <p:spPr>
            <a:xfrm>
              <a:off x="3940823" y="2051353"/>
              <a:ext cx="26599" cy="26742"/>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1"/>
            <p:cNvSpPr/>
            <p:nvPr/>
          </p:nvSpPr>
          <p:spPr>
            <a:xfrm>
              <a:off x="3795969" y="1942425"/>
              <a:ext cx="183816" cy="130102"/>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1"/>
            <p:cNvSpPr/>
            <p:nvPr/>
          </p:nvSpPr>
          <p:spPr>
            <a:xfrm>
              <a:off x="4182463" y="2128205"/>
              <a:ext cx="18204" cy="24954"/>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1"/>
            <p:cNvSpPr/>
            <p:nvPr/>
          </p:nvSpPr>
          <p:spPr>
            <a:xfrm>
              <a:off x="4159844" y="2125746"/>
              <a:ext cx="25896" cy="26966"/>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1"/>
            <p:cNvSpPr/>
            <p:nvPr/>
          </p:nvSpPr>
          <p:spPr>
            <a:xfrm>
              <a:off x="4137916" y="2110384"/>
              <a:ext cx="32429" cy="46565"/>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1"/>
            <p:cNvSpPr/>
            <p:nvPr/>
          </p:nvSpPr>
          <p:spPr>
            <a:xfrm>
              <a:off x="4062111" y="2086771"/>
              <a:ext cx="85615" cy="73520"/>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1"/>
            <p:cNvSpPr/>
            <p:nvPr/>
          </p:nvSpPr>
          <p:spPr>
            <a:xfrm>
              <a:off x="4024086" y="2085207"/>
              <a:ext cx="77455" cy="105372"/>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1"/>
            <p:cNvSpPr/>
            <p:nvPr/>
          </p:nvSpPr>
          <p:spPr>
            <a:xfrm>
              <a:off x="4010798" y="2155149"/>
              <a:ext cx="38259" cy="40113"/>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1"/>
            <p:cNvSpPr/>
            <p:nvPr/>
          </p:nvSpPr>
          <p:spPr>
            <a:xfrm>
              <a:off x="4008691" y="2164284"/>
              <a:ext cx="83051" cy="116955"/>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1"/>
            <p:cNvSpPr/>
            <p:nvPr/>
          </p:nvSpPr>
          <p:spPr>
            <a:xfrm>
              <a:off x="4085901" y="2225092"/>
              <a:ext cx="80253" cy="85550"/>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285" name="Google Shape;5285;p71"/>
            <p:cNvSpPr/>
            <p:nvPr/>
          </p:nvSpPr>
          <p:spPr>
            <a:xfrm>
              <a:off x="4134416" y="2285688"/>
              <a:ext cx="55059" cy="55475"/>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286" name="Google Shape;5286;p71"/>
            <p:cNvSpPr/>
            <p:nvPr/>
          </p:nvSpPr>
          <p:spPr>
            <a:xfrm>
              <a:off x="4168004" y="2357632"/>
              <a:ext cx="32663" cy="35429"/>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87" name="Google Shape;5287;p71"/>
            <p:cNvGrpSpPr/>
            <p:nvPr/>
          </p:nvGrpSpPr>
          <p:grpSpPr>
            <a:xfrm>
              <a:off x="4091029" y="2303062"/>
              <a:ext cx="102883" cy="254828"/>
              <a:chOff x="2711750" y="3572300"/>
              <a:chExt cx="230725" cy="598425"/>
            </a:xfrm>
          </p:grpSpPr>
          <p:sp>
            <p:nvSpPr>
              <p:cNvPr id="5288" name="Google Shape;5288;p71"/>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1"/>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90" name="Google Shape;5290;p71"/>
            <p:cNvSpPr/>
            <p:nvPr/>
          </p:nvSpPr>
          <p:spPr>
            <a:xfrm>
              <a:off x="5291580" y="1994323"/>
              <a:ext cx="11672" cy="26082"/>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1" name="Google Shape;5291;p71"/>
            <p:cNvGrpSpPr/>
            <p:nvPr/>
          </p:nvGrpSpPr>
          <p:grpSpPr>
            <a:xfrm>
              <a:off x="4568032" y="1473765"/>
              <a:ext cx="68358" cy="70848"/>
              <a:chOff x="3781475" y="1624825"/>
              <a:chExt cx="153300" cy="166375"/>
            </a:xfrm>
          </p:grpSpPr>
          <p:sp>
            <p:nvSpPr>
              <p:cNvPr id="5292" name="Google Shape;5292;p71"/>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1"/>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1"/>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1"/>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96" name="Google Shape;5296;p71"/>
            <p:cNvSpPr/>
            <p:nvPr/>
          </p:nvSpPr>
          <p:spPr>
            <a:xfrm>
              <a:off x="5339404" y="1819466"/>
              <a:ext cx="78146" cy="130773"/>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1"/>
            <p:cNvSpPr/>
            <p:nvPr/>
          </p:nvSpPr>
          <p:spPr>
            <a:xfrm>
              <a:off x="5307677" y="1887855"/>
              <a:ext cx="26833" cy="35653"/>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1"/>
            <p:cNvSpPr/>
            <p:nvPr/>
          </p:nvSpPr>
          <p:spPr>
            <a:xfrm>
              <a:off x="5294612" y="1846868"/>
              <a:ext cx="30567" cy="50131"/>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1"/>
            <p:cNvSpPr/>
            <p:nvPr/>
          </p:nvSpPr>
          <p:spPr>
            <a:xfrm>
              <a:off x="5046897" y="1781823"/>
              <a:ext cx="198275" cy="89340"/>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1"/>
            <p:cNvSpPr/>
            <p:nvPr/>
          </p:nvSpPr>
          <p:spPr>
            <a:xfrm>
              <a:off x="5436903" y="2181881"/>
              <a:ext cx="62985" cy="51472"/>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1"/>
            <p:cNvSpPr/>
            <p:nvPr/>
          </p:nvSpPr>
          <p:spPr>
            <a:xfrm>
              <a:off x="5295783" y="2042889"/>
              <a:ext cx="51324" cy="85550"/>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1"/>
            <p:cNvSpPr/>
            <p:nvPr/>
          </p:nvSpPr>
          <p:spPr>
            <a:xfrm>
              <a:off x="5322136" y="2219301"/>
              <a:ext cx="24971" cy="12488"/>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03" name="Google Shape;5303;p71"/>
            <p:cNvGrpSpPr/>
            <p:nvPr/>
          </p:nvGrpSpPr>
          <p:grpSpPr>
            <a:xfrm>
              <a:off x="5141832" y="2128205"/>
              <a:ext cx="296476" cy="94897"/>
              <a:chOff x="5068275" y="3161675"/>
              <a:chExt cx="664875" cy="222850"/>
            </a:xfrm>
          </p:grpSpPr>
          <p:sp>
            <p:nvSpPr>
              <p:cNvPr id="5304" name="Google Shape;5304;p71"/>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1"/>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1"/>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1"/>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8" name="Google Shape;5308;p71"/>
            <p:cNvSpPr/>
            <p:nvPr/>
          </p:nvSpPr>
          <p:spPr>
            <a:xfrm>
              <a:off x="5173558" y="2121519"/>
              <a:ext cx="28003" cy="34982"/>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1"/>
            <p:cNvSpPr/>
            <p:nvPr/>
          </p:nvSpPr>
          <p:spPr>
            <a:xfrm>
              <a:off x="5235830" y="2120178"/>
              <a:ext cx="61123" cy="39443"/>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1"/>
            <p:cNvSpPr/>
            <p:nvPr/>
          </p:nvSpPr>
          <p:spPr>
            <a:xfrm>
              <a:off x="5178686" y="2011484"/>
              <a:ext cx="53197" cy="98239"/>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1"/>
            <p:cNvSpPr/>
            <p:nvPr/>
          </p:nvSpPr>
          <p:spPr>
            <a:xfrm>
              <a:off x="5185687" y="2070068"/>
              <a:ext cx="33834" cy="27849"/>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1"/>
            <p:cNvSpPr/>
            <p:nvPr/>
          </p:nvSpPr>
          <p:spPr>
            <a:xfrm>
              <a:off x="5166557" y="2018159"/>
              <a:ext cx="52261" cy="57711"/>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1"/>
            <p:cNvSpPr/>
            <p:nvPr/>
          </p:nvSpPr>
          <p:spPr>
            <a:xfrm>
              <a:off x="5151162" y="2031530"/>
              <a:ext cx="54357" cy="966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1"/>
            <p:cNvSpPr/>
            <p:nvPr/>
          </p:nvSpPr>
          <p:spPr>
            <a:xfrm>
              <a:off x="5115712" y="1978738"/>
              <a:ext cx="57155" cy="122746"/>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1"/>
            <p:cNvSpPr/>
            <p:nvPr/>
          </p:nvSpPr>
          <p:spPr>
            <a:xfrm>
              <a:off x="5085390" y="1989873"/>
              <a:ext cx="33131" cy="40773"/>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1"/>
            <p:cNvSpPr/>
            <p:nvPr/>
          </p:nvSpPr>
          <p:spPr>
            <a:xfrm>
              <a:off x="4570596" y="1758657"/>
              <a:ext cx="24737" cy="28967"/>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1"/>
            <p:cNvSpPr/>
            <p:nvPr/>
          </p:nvSpPr>
          <p:spPr>
            <a:xfrm>
              <a:off x="4551009" y="1615652"/>
              <a:ext cx="129459" cy="143686"/>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1"/>
            <p:cNvSpPr/>
            <p:nvPr/>
          </p:nvSpPr>
          <p:spPr>
            <a:xfrm>
              <a:off x="4586693" y="1642831"/>
              <a:ext cx="64156" cy="138342"/>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1"/>
            <p:cNvSpPr/>
            <p:nvPr/>
          </p:nvSpPr>
          <p:spPr>
            <a:xfrm>
              <a:off x="4654806" y="1740400"/>
              <a:ext cx="25662" cy="22282"/>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1"/>
            <p:cNvSpPr/>
            <p:nvPr/>
          </p:nvSpPr>
          <p:spPr>
            <a:xfrm>
              <a:off x="4642912" y="1756432"/>
              <a:ext cx="40823" cy="21174"/>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1"/>
            <p:cNvSpPr/>
            <p:nvPr/>
          </p:nvSpPr>
          <p:spPr>
            <a:xfrm>
              <a:off x="4644305" y="1770911"/>
              <a:ext cx="31738" cy="22282"/>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1"/>
            <p:cNvSpPr/>
            <p:nvPr/>
          </p:nvSpPr>
          <p:spPr>
            <a:xfrm>
              <a:off x="4659466" y="1772476"/>
              <a:ext cx="53900" cy="39879"/>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1"/>
            <p:cNvSpPr/>
            <p:nvPr/>
          </p:nvSpPr>
          <p:spPr>
            <a:xfrm>
              <a:off x="4622377" y="1837287"/>
              <a:ext cx="37100" cy="22952"/>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1"/>
            <p:cNvSpPr/>
            <p:nvPr/>
          </p:nvSpPr>
          <p:spPr>
            <a:xfrm>
              <a:off x="4625410" y="1830612"/>
              <a:ext cx="31972" cy="13371"/>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1"/>
            <p:cNvSpPr/>
            <p:nvPr/>
          </p:nvSpPr>
          <p:spPr>
            <a:xfrm>
              <a:off x="4642209" y="1882958"/>
              <a:ext cx="12140" cy="22282"/>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1"/>
            <p:cNvSpPr/>
            <p:nvPr/>
          </p:nvSpPr>
          <p:spPr>
            <a:xfrm>
              <a:off x="4636379" y="1874718"/>
              <a:ext cx="11672" cy="14042"/>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1"/>
            <p:cNvSpPr/>
            <p:nvPr/>
          </p:nvSpPr>
          <p:spPr>
            <a:xfrm>
              <a:off x="4618888" y="1862912"/>
              <a:ext cx="24269" cy="20280"/>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1"/>
            <p:cNvSpPr/>
            <p:nvPr/>
          </p:nvSpPr>
          <p:spPr>
            <a:xfrm>
              <a:off x="4605589" y="1851105"/>
              <a:ext cx="18907" cy="11370"/>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1"/>
            <p:cNvSpPr/>
            <p:nvPr/>
          </p:nvSpPr>
          <p:spPr>
            <a:xfrm>
              <a:off x="4581331" y="1833944"/>
              <a:ext cx="44558" cy="20504"/>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1"/>
            <p:cNvSpPr/>
            <p:nvPr/>
          </p:nvSpPr>
          <p:spPr>
            <a:xfrm>
              <a:off x="4606525" y="1784942"/>
              <a:ext cx="59016" cy="4745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1"/>
            <p:cNvSpPr/>
            <p:nvPr/>
          </p:nvSpPr>
          <p:spPr>
            <a:xfrm>
              <a:off x="4594853" y="1817688"/>
              <a:ext cx="47133" cy="19610"/>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1"/>
            <p:cNvSpPr/>
            <p:nvPr/>
          </p:nvSpPr>
          <p:spPr>
            <a:xfrm>
              <a:off x="4558233" y="1785165"/>
              <a:ext cx="53666" cy="61267"/>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1"/>
            <p:cNvSpPr/>
            <p:nvPr/>
          </p:nvSpPr>
          <p:spPr>
            <a:xfrm>
              <a:off x="4544008" y="1798536"/>
              <a:ext cx="23098" cy="20057"/>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1"/>
            <p:cNvSpPr/>
            <p:nvPr/>
          </p:nvSpPr>
          <p:spPr>
            <a:xfrm>
              <a:off x="4541913" y="1815016"/>
              <a:ext cx="18204" cy="1493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1"/>
            <p:cNvSpPr/>
            <p:nvPr/>
          </p:nvSpPr>
          <p:spPr>
            <a:xfrm>
              <a:off x="4557776" y="1825045"/>
              <a:ext cx="4437" cy="601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1"/>
            <p:cNvSpPr/>
            <p:nvPr/>
          </p:nvSpPr>
          <p:spPr>
            <a:xfrm>
              <a:off x="4465873" y="1781163"/>
              <a:ext cx="25896" cy="32746"/>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37" name="Google Shape;5337;p71"/>
            <p:cNvGrpSpPr/>
            <p:nvPr/>
          </p:nvGrpSpPr>
          <p:grpSpPr>
            <a:xfrm>
              <a:off x="4481034" y="1753313"/>
              <a:ext cx="55750" cy="74638"/>
              <a:chOff x="3586375" y="2281300"/>
              <a:chExt cx="125025" cy="175275"/>
            </a:xfrm>
          </p:grpSpPr>
          <p:sp>
            <p:nvSpPr>
              <p:cNvPr id="5338" name="Google Shape;5338;p71"/>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1"/>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40" name="Google Shape;5340;p71"/>
            <p:cNvSpPr/>
            <p:nvPr/>
          </p:nvSpPr>
          <p:spPr>
            <a:xfrm>
              <a:off x="4799650" y="2237793"/>
              <a:ext cx="48995" cy="87551"/>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41" name="Google Shape;5341;p71"/>
            <p:cNvGrpSpPr/>
            <p:nvPr/>
          </p:nvGrpSpPr>
          <p:grpSpPr>
            <a:xfrm>
              <a:off x="5244703" y="2234897"/>
              <a:ext cx="257046" cy="262408"/>
              <a:chOff x="5298975" y="3412225"/>
              <a:chExt cx="576450" cy="616225"/>
            </a:xfrm>
          </p:grpSpPr>
          <p:sp>
            <p:nvSpPr>
              <p:cNvPr id="5342" name="Google Shape;5342;p71"/>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343" name="Google Shape;5343;p71"/>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4" name="Google Shape;5344;p71"/>
            <p:cNvGrpSpPr/>
            <p:nvPr/>
          </p:nvGrpSpPr>
          <p:grpSpPr>
            <a:xfrm>
              <a:off x="5536029" y="2422231"/>
              <a:ext cx="103106" cy="122299"/>
              <a:chOff x="5952300" y="3852150"/>
              <a:chExt cx="231225" cy="287200"/>
            </a:xfrm>
          </p:grpSpPr>
          <p:sp>
            <p:nvSpPr>
              <p:cNvPr id="5345" name="Google Shape;5345;p71"/>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1"/>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47" name="Google Shape;5347;p71"/>
            <p:cNvSpPr/>
            <p:nvPr/>
          </p:nvSpPr>
          <p:spPr>
            <a:xfrm>
              <a:off x="4397760" y="1671341"/>
              <a:ext cx="56687" cy="32981"/>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1"/>
            <p:cNvSpPr/>
            <p:nvPr/>
          </p:nvSpPr>
          <p:spPr>
            <a:xfrm>
              <a:off x="4940536" y="1750641"/>
              <a:ext cx="394911" cy="28157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1"/>
            <p:cNvSpPr/>
            <p:nvPr/>
          </p:nvSpPr>
          <p:spPr>
            <a:xfrm>
              <a:off x="5178686" y="2018159"/>
              <a:ext cx="713" cy="905"/>
            </a:xfrm>
            <a:custGeom>
              <a:rect b="b" l="l" r="r" t="t"/>
              <a:pathLst>
                <a:path extrusionOk="0" h="85" w="64">
                  <a:moveTo>
                    <a:pt x="63" y="85"/>
                  </a:moveTo>
                  <a:lnTo>
                    <a:pt x="1"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1"/>
            <p:cNvSpPr/>
            <p:nvPr/>
          </p:nvSpPr>
          <p:spPr>
            <a:xfrm>
              <a:off x="5171228" y="2024621"/>
              <a:ext cx="1171" cy="1128"/>
            </a:xfrm>
            <a:custGeom>
              <a:rect b="b" l="l" r="r" t="t"/>
              <a:pathLst>
                <a:path extrusionOk="0" h="106" w="105">
                  <a:moveTo>
                    <a:pt x="0" y="105"/>
                  </a:moveTo>
                  <a:lnTo>
                    <a:pt x="105" y="1"/>
                  </a:lnTo>
                  <a:lnTo>
                    <a:pt x="1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1"/>
            <p:cNvSpPr/>
            <p:nvPr/>
          </p:nvSpPr>
          <p:spPr>
            <a:xfrm>
              <a:off x="4936801" y="1914810"/>
              <a:ext cx="2352" cy="681"/>
            </a:xfrm>
            <a:custGeom>
              <a:rect b="b" l="l" r="r" t="t"/>
              <a:pathLst>
                <a:path extrusionOk="0" h="64" w="211">
                  <a:moveTo>
                    <a:pt x="210" y="0"/>
                  </a:moveTo>
                  <a:lnTo>
                    <a:pt x="1" y="63"/>
                  </a:lnTo>
                  <a:lnTo>
                    <a:pt x="22" y="63"/>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1"/>
            <p:cNvSpPr/>
            <p:nvPr/>
          </p:nvSpPr>
          <p:spPr>
            <a:xfrm>
              <a:off x="4800352" y="1765566"/>
              <a:ext cx="244226" cy="122522"/>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1"/>
            <p:cNvSpPr/>
            <p:nvPr/>
          </p:nvSpPr>
          <p:spPr>
            <a:xfrm>
              <a:off x="4863103" y="1855332"/>
              <a:ext cx="103340" cy="61490"/>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1"/>
            <p:cNvSpPr/>
            <p:nvPr/>
          </p:nvSpPr>
          <p:spPr>
            <a:xfrm>
              <a:off x="4844676" y="1876719"/>
              <a:ext cx="92371" cy="55475"/>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5" name="Google Shape;5355;p71"/>
            <p:cNvGrpSpPr/>
            <p:nvPr/>
          </p:nvGrpSpPr>
          <p:grpSpPr>
            <a:xfrm>
              <a:off x="5041067" y="2101920"/>
              <a:ext cx="14013" cy="25401"/>
              <a:chOff x="4842300" y="3099950"/>
              <a:chExt cx="31425" cy="59650"/>
            </a:xfrm>
          </p:grpSpPr>
          <p:sp>
            <p:nvSpPr>
              <p:cNvPr id="5356" name="Google Shape;5356;p71"/>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1"/>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1"/>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1"/>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60" name="Google Shape;5360;p71"/>
            <p:cNvSpPr/>
            <p:nvPr/>
          </p:nvSpPr>
          <p:spPr>
            <a:xfrm>
              <a:off x="4961293" y="1944874"/>
              <a:ext cx="180784" cy="168640"/>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1"/>
            <p:cNvSpPr/>
            <p:nvPr/>
          </p:nvSpPr>
          <p:spPr>
            <a:xfrm>
              <a:off x="5032204" y="1964930"/>
              <a:ext cx="53197" cy="27179"/>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1"/>
            <p:cNvSpPr/>
            <p:nvPr/>
          </p:nvSpPr>
          <p:spPr>
            <a:xfrm>
              <a:off x="4909745" y="1919260"/>
              <a:ext cx="89350" cy="94013"/>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1"/>
            <p:cNvSpPr/>
            <p:nvPr/>
          </p:nvSpPr>
          <p:spPr>
            <a:xfrm>
              <a:off x="4903213" y="1906346"/>
              <a:ext cx="85381" cy="67941"/>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1"/>
            <p:cNvSpPr/>
            <p:nvPr/>
          </p:nvSpPr>
          <p:spPr>
            <a:xfrm>
              <a:off x="4655732" y="1804328"/>
              <a:ext cx="105915" cy="63044"/>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1"/>
            <p:cNvSpPr/>
            <p:nvPr/>
          </p:nvSpPr>
          <p:spPr>
            <a:xfrm>
              <a:off x="4681862" y="1835509"/>
              <a:ext cx="22173" cy="23623"/>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1"/>
            <p:cNvSpPr/>
            <p:nvPr/>
          </p:nvSpPr>
          <p:spPr>
            <a:xfrm>
              <a:off x="4646412" y="1839523"/>
              <a:ext cx="56921" cy="34759"/>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1"/>
            <p:cNvSpPr/>
            <p:nvPr/>
          </p:nvSpPr>
          <p:spPr>
            <a:xfrm>
              <a:off x="4660637" y="1870034"/>
              <a:ext cx="37334" cy="22505"/>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68" name="Google Shape;5368;p71"/>
            <p:cNvGrpSpPr/>
            <p:nvPr/>
          </p:nvGrpSpPr>
          <p:grpSpPr>
            <a:xfrm>
              <a:off x="4606057" y="1855108"/>
              <a:ext cx="34993" cy="25848"/>
              <a:chOff x="3866750" y="2520350"/>
              <a:chExt cx="78475" cy="60700"/>
            </a:xfrm>
          </p:grpSpPr>
          <p:sp>
            <p:nvSpPr>
              <p:cNvPr id="5369" name="Google Shape;5369;p71"/>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1"/>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1"/>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1"/>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3" name="Google Shape;5373;p71"/>
            <p:cNvSpPr/>
            <p:nvPr/>
          </p:nvSpPr>
          <p:spPr>
            <a:xfrm>
              <a:off x="4576192" y="1879615"/>
              <a:ext cx="6544" cy="12488"/>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1"/>
            <p:cNvSpPr/>
            <p:nvPr/>
          </p:nvSpPr>
          <p:spPr>
            <a:xfrm>
              <a:off x="4472629" y="1874047"/>
              <a:ext cx="71625" cy="57253"/>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1"/>
            <p:cNvSpPr/>
            <p:nvPr/>
          </p:nvSpPr>
          <p:spPr>
            <a:xfrm>
              <a:off x="4798490" y="1901215"/>
              <a:ext cx="11204" cy="8485"/>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1"/>
            <p:cNvSpPr/>
            <p:nvPr/>
          </p:nvSpPr>
          <p:spPr>
            <a:xfrm>
              <a:off x="4795692" y="1902333"/>
              <a:ext cx="131566" cy="101135"/>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1"/>
            <p:cNvSpPr/>
            <p:nvPr/>
          </p:nvSpPr>
          <p:spPr>
            <a:xfrm>
              <a:off x="4789160" y="1890080"/>
              <a:ext cx="23098" cy="18726"/>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1"/>
            <p:cNvSpPr/>
            <p:nvPr/>
          </p:nvSpPr>
          <p:spPr>
            <a:xfrm>
              <a:off x="4685362" y="1885630"/>
              <a:ext cx="116171" cy="45670"/>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1"/>
            <p:cNvSpPr/>
            <p:nvPr/>
          </p:nvSpPr>
          <p:spPr>
            <a:xfrm>
              <a:off x="4683958" y="1885853"/>
              <a:ext cx="17736" cy="1493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1"/>
            <p:cNvSpPr/>
            <p:nvPr/>
          </p:nvSpPr>
          <p:spPr>
            <a:xfrm>
              <a:off x="4768625" y="1920378"/>
              <a:ext cx="62294" cy="57253"/>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1"/>
            <p:cNvSpPr/>
            <p:nvPr/>
          </p:nvSpPr>
          <p:spPr>
            <a:xfrm>
              <a:off x="4819482" y="1970498"/>
              <a:ext cx="11204" cy="10923"/>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1"/>
            <p:cNvSpPr/>
            <p:nvPr/>
          </p:nvSpPr>
          <p:spPr>
            <a:xfrm>
              <a:off x="4726175" y="1933515"/>
              <a:ext cx="14481" cy="7814"/>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1"/>
            <p:cNvSpPr/>
            <p:nvPr/>
          </p:nvSpPr>
          <p:spPr>
            <a:xfrm>
              <a:off x="4747634" y="1921932"/>
              <a:ext cx="40132" cy="34098"/>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1"/>
            <p:cNvSpPr/>
            <p:nvPr/>
          </p:nvSpPr>
          <p:spPr>
            <a:xfrm>
              <a:off x="4739474" y="1949334"/>
              <a:ext cx="9810" cy="27189"/>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1"/>
            <p:cNvSpPr/>
            <p:nvPr/>
          </p:nvSpPr>
          <p:spPr>
            <a:xfrm>
              <a:off x="4748102" y="1949334"/>
              <a:ext cx="2575" cy="5578"/>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1"/>
            <p:cNvSpPr/>
            <p:nvPr/>
          </p:nvSpPr>
          <p:spPr>
            <a:xfrm>
              <a:off x="4745304" y="1955349"/>
              <a:ext cx="3512" cy="7803"/>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1"/>
            <p:cNvSpPr/>
            <p:nvPr/>
          </p:nvSpPr>
          <p:spPr>
            <a:xfrm>
              <a:off x="4745304" y="1940871"/>
              <a:ext cx="8405" cy="10028"/>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1"/>
            <p:cNvSpPr/>
            <p:nvPr/>
          </p:nvSpPr>
          <p:spPr>
            <a:xfrm>
              <a:off x="4745772" y="1948664"/>
              <a:ext cx="25896" cy="30532"/>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1"/>
            <p:cNvSpPr/>
            <p:nvPr/>
          </p:nvSpPr>
          <p:spPr>
            <a:xfrm>
              <a:off x="4745304" y="1956680"/>
              <a:ext cx="133428" cy="10738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390" name="Google Shape;5390;p71"/>
            <p:cNvSpPr/>
            <p:nvPr/>
          </p:nvSpPr>
          <p:spPr>
            <a:xfrm>
              <a:off x="4848165" y="1996559"/>
              <a:ext cx="4916" cy="102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1"/>
            <p:cNvSpPr/>
            <p:nvPr/>
          </p:nvSpPr>
          <p:spPr>
            <a:xfrm>
              <a:off x="4853304" y="1997230"/>
              <a:ext cx="30801" cy="23176"/>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1"/>
            <p:cNvSpPr/>
            <p:nvPr/>
          </p:nvSpPr>
          <p:spPr>
            <a:xfrm>
              <a:off x="4859134" y="2002350"/>
              <a:ext cx="48292" cy="56806"/>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1"/>
            <p:cNvSpPr/>
            <p:nvPr/>
          </p:nvSpPr>
          <p:spPr>
            <a:xfrm>
              <a:off x="4881062" y="1994323"/>
              <a:ext cx="2575" cy="5589"/>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1"/>
            <p:cNvSpPr/>
            <p:nvPr/>
          </p:nvSpPr>
          <p:spPr>
            <a:xfrm>
              <a:off x="4799416" y="2042219"/>
              <a:ext cx="68592" cy="42551"/>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1"/>
            <p:cNvSpPr/>
            <p:nvPr/>
          </p:nvSpPr>
          <p:spPr>
            <a:xfrm>
              <a:off x="4681394" y="1961140"/>
              <a:ext cx="80487" cy="64609"/>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1"/>
            <p:cNvSpPr/>
            <p:nvPr/>
          </p:nvSpPr>
          <p:spPr>
            <a:xfrm>
              <a:off x="4667169" y="2025068"/>
              <a:ext cx="106372" cy="116508"/>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1"/>
            <p:cNvSpPr/>
            <p:nvPr/>
          </p:nvSpPr>
          <p:spPr>
            <a:xfrm>
              <a:off x="4739708" y="2070281"/>
              <a:ext cx="97978" cy="71071"/>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1"/>
            <p:cNvSpPr/>
            <p:nvPr/>
          </p:nvSpPr>
          <p:spPr>
            <a:xfrm>
              <a:off x="4760699" y="2050459"/>
              <a:ext cx="43164" cy="36547"/>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1"/>
            <p:cNvSpPr/>
            <p:nvPr/>
          </p:nvSpPr>
          <p:spPr>
            <a:xfrm>
              <a:off x="4795692" y="2084546"/>
              <a:ext cx="9799" cy="11146"/>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1"/>
            <p:cNvSpPr/>
            <p:nvPr/>
          </p:nvSpPr>
          <p:spPr>
            <a:xfrm>
              <a:off x="4791490" y="2088996"/>
              <a:ext cx="66017" cy="83538"/>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1"/>
            <p:cNvSpPr/>
            <p:nvPr/>
          </p:nvSpPr>
          <p:spPr>
            <a:xfrm>
              <a:off x="4743677" y="2129088"/>
              <a:ext cx="54123" cy="62608"/>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402" name="Google Shape;5402;p71"/>
            <p:cNvSpPr/>
            <p:nvPr/>
          </p:nvSpPr>
          <p:spPr>
            <a:xfrm>
              <a:off x="4730143" y="2169628"/>
              <a:ext cx="4905" cy="11"/>
            </a:xfrm>
            <a:custGeom>
              <a:rect b="b" l="l" r="r" t="t"/>
              <a:pathLst>
                <a:path extrusionOk="0" h="1" w="440">
                  <a:moveTo>
                    <a:pt x="1" y="1"/>
                  </a:moveTo>
                  <a:lnTo>
                    <a:pt x="210" y="1"/>
                  </a:lnTo>
                  <a:lnTo>
                    <a:pt x="440" y="1"/>
                  </a:lnTo>
                  <a:lnTo>
                    <a:pt x="2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1"/>
            <p:cNvSpPr/>
            <p:nvPr/>
          </p:nvSpPr>
          <p:spPr>
            <a:xfrm>
              <a:off x="4716844" y="2136892"/>
              <a:ext cx="37334" cy="35206"/>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1"/>
            <p:cNvSpPr/>
            <p:nvPr/>
          </p:nvSpPr>
          <p:spPr>
            <a:xfrm>
              <a:off x="4620048" y="2094117"/>
              <a:ext cx="83988" cy="54145"/>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1"/>
            <p:cNvSpPr/>
            <p:nvPr/>
          </p:nvSpPr>
          <p:spPr>
            <a:xfrm>
              <a:off x="4585757" y="1952006"/>
              <a:ext cx="99617" cy="88445"/>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1"/>
            <p:cNvSpPr/>
            <p:nvPr/>
          </p:nvSpPr>
          <p:spPr>
            <a:xfrm>
              <a:off x="4573160" y="1923050"/>
              <a:ext cx="25439" cy="4745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1"/>
            <p:cNvSpPr/>
            <p:nvPr/>
          </p:nvSpPr>
          <p:spPr>
            <a:xfrm>
              <a:off x="4473097" y="1924604"/>
              <a:ext cx="129236" cy="119403"/>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1"/>
            <p:cNvSpPr/>
            <p:nvPr/>
          </p:nvSpPr>
          <p:spPr>
            <a:xfrm>
              <a:off x="4447446" y="1932631"/>
              <a:ext cx="74646" cy="56359"/>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1"/>
            <p:cNvSpPr/>
            <p:nvPr/>
          </p:nvSpPr>
          <p:spPr>
            <a:xfrm>
              <a:off x="4420613" y="1988756"/>
              <a:ext cx="52963" cy="40550"/>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1"/>
            <p:cNvSpPr/>
            <p:nvPr/>
          </p:nvSpPr>
          <p:spPr>
            <a:xfrm>
              <a:off x="4420390" y="1990544"/>
              <a:ext cx="76050" cy="79971"/>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1"/>
            <p:cNvSpPr/>
            <p:nvPr/>
          </p:nvSpPr>
          <p:spPr>
            <a:xfrm>
              <a:off x="4450712" y="2005693"/>
              <a:ext cx="104968" cy="92895"/>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1"/>
            <p:cNvSpPr/>
            <p:nvPr/>
          </p:nvSpPr>
          <p:spPr>
            <a:xfrm>
              <a:off x="4495025" y="2068280"/>
              <a:ext cx="48526" cy="33651"/>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1"/>
            <p:cNvSpPr/>
            <p:nvPr/>
          </p:nvSpPr>
          <p:spPr>
            <a:xfrm>
              <a:off x="4416890" y="2058475"/>
              <a:ext cx="41526" cy="28978"/>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1"/>
            <p:cNvSpPr/>
            <p:nvPr/>
          </p:nvSpPr>
          <p:spPr>
            <a:xfrm>
              <a:off x="4421550" y="2083429"/>
              <a:ext cx="19843" cy="11370"/>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5" name="Google Shape;5415;p71"/>
            <p:cNvGrpSpPr/>
            <p:nvPr/>
          </p:nvGrpSpPr>
          <p:grpSpPr>
            <a:xfrm>
              <a:off x="4420390" y="2075636"/>
              <a:ext cx="59251" cy="42328"/>
              <a:chOff x="3450375" y="3038225"/>
              <a:chExt cx="132875" cy="99400"/>
            </a:xfrm>
          </p:grpSpPr>
          <p:sp>
            <p:nvSpPr>
              <p:cNvPr id="5416" name="Google Shape;5416;p71"/>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1"/>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8" name="Google Shape;5418;p71"/>
            <p:cNvSpPr/>
            <p:nvPr/>
          </p:nvSpPr>
          <p:spPr>
            <a:xfrm>
              <a:off x="4443946" y="2100132"/>
              <a:ext cx="17970" cy="20504"/>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1"/>
            <p:cNvSpPr/>
            <p:nvPr/>
          </p:nvSpPr>
          <p:spPr>
            <a:xfrm>
              <a:off x="4455606" y="2109490"/>
              <a:ext cx="26130" cy="26742"/>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1"/>
            <p:cNvSpPr/>
            <p:nvPr/>
          </p:nvSpPr>
          <p:spPr>
            <a:xfrm>
              <a:off x="4473799" y="2096353"/>
              <a:ext cx="39898" cy="40103"/>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1"/>
            <p:cNvSpPr/>
            <p:nvPr/>
          </p:nvSpPr>
          <p:spPr>
            <a:xfrm>
              <a:off x="4508090" y="2093010"/>
              <a:ext cx="27301" cy="40773"/>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1"/>
            <p:cNvSpPr/>
            <p:nvPr/>
          </p:nvSpPr>
          <p:spPr>
            <a:xfrm>
              <a:off x="4527220" y="2093010"/>
              <a:ext cx="13065" cy="33194"/>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1"/>
            <p:cNvSpPr/>
            <p:nvPr/>
          </p:nvSpPr>
          <p:spPr>
            <a:xfrm>
              <a:off x="4534209" y="2084546"/>
              <a:ext cx="20077" cy="40103"/>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1"/>
            <p:cNvSpPr/>
            <p:nvPr/>
          </p:nvSpPr>
          <p:spPr>
            <a:xfrm>
              <a:off x="4612824" y="2015487"/>
              <a:ext cx="67177" cy="102029"/>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1"/>
            <p:cNvSpPr/>
            <p:nvPr/>
          </p:nvSpPr>
          <p:spPr>
            <a:xfrm>
              <a:off x="4604652" y="2081427"/>
              <a:ext cx="2107" cy="1118"/>
            </a:xfrm>
            <a:custGeom>
              <a:rect b="b" l="l" r="r" t="t"/>
              <a:pathLst>
                <a:path extrusionOk="0" h="105" w="189">
                  <a:moveTo>
                    <a:pt x="189" y="0"/>
                  </a:moveTo>
                  <a:lnTo>
                    <a:pt x="1" y="42"/>
                  </a:lnTo>
                  <a:lnTo>
                    <a:pt x="63" y="105"/>
                  </a:lnTo>
                  <a:lnTo>
                    <a:pt x="168" y="84"/>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1"/>
            <p:cNvSpPr/>
            <p:nvPr/>
          </p:nvSpPr>
          <p:spPr>
            <a:xfrm>
              <a:off x="4529784" y="2016829"/>
              <a:ext cx="98212" cy="72849"/>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427" name="Google Shape;5427;p71"/>
            <p:cNvSpPr/>
            <p:nvPr/>
          </p:nvSpPr>
          <p:spPr>
            <a:xfrm>
              <a:off x="4546338" y="2076967"/>
              <a:ext cx="73720" cy="60372"/>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1"/>
            <p:cNvSpPr/>
            <p:nvPr/>
          </p:nvSpPr>
          <p:spPr>
            <a:xfrm>
              <a:off x="4582268" y="2082311"/>
              <a:ext cx="48983" cy="70177"/>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1"/>
            <p:cNvSpPr/>
            <p:nvPr/>
          </p:nvSpPr>
          <p:spPr>
            <a:xfrm>
              <a:off x="4582491" y="2149582"/>
              <a:ext cx="36866" cy="38101"/>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1"/>
            <p:cNvSpPr/>
            <p:nvPr/>
          </p:nvSpPr>
          <p:spPr>
            <a:xfrm>
              <a:off x="4585991" y="2150252"/>
              <a:ext cx="13076" cy="8027"/>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1"/>
            <p:cNvSpPr/>
            <p:nvPr/>
          </p:nvSpPr>
          <p:spPr>
            <a:xfrm>
              <a:off x="4597886" y="2139788"/>
              <a:ext cx="49463" cy="55252"/>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1"/>
            <p:cNvSpPr/>
            <p:nvPr/>
          </p:nvSpPr>
          <p:spPr>
            <a:xfrm>
              <a:off x="4603259" y="2190568"/>
              <a:ext cx="7001" cy="9145"/>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1"/>
            <p:cNvSpPr/>
            <p:nvPr/>
          </p:nvSpPr>
          <p:spPr>
            <a:xfrm>
              <a:off x="4715216" y="2169191"/>
              <a:ext cx="72082" cy="7016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1"/>
            <p:cNvSpPr/>
            <p:nvPr/>
          </p:nvSpPr>
          <p:spPr>
            <a:xfrm>
              <a:off x="4713121" y="2170522"/>
              <a:ext cx="13065" cy="102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1"/>
            <p:cNvSpPr/>
            <p:nvPr/>
          </p:nvSpPr>
          <p:spPr>
            <a:xfrm>
              <a:off x="4713121" y="2176537"/>
              <a:ext cx="12831" cy="1493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1"/>
            <p:cNvSpPr/>
            <p:nvPr/>
          </p:nvSpPr>
          <p:spPr>
            <a:xfrm>
              <a:off x="4604184" y="2130430"/>
              <a:ext cx="122938" cy="116284"/>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437" name="Google Shape;5437;p71"/>
            <p:cNvSpPr/>
            <p:nvPr/>
          </p:nvSpPr>
          <p:spPr>
            <a:xfrm>
              <a:off x="4736442" y="2221537"/>
              <a:ext cx="20534" cy="49460"/>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1"/>
            <p:cNvSpPr/>
            <p:nvPr/>
          </p:nvSpPr>
          <p:spPr>
            <a:xfrm>
              <a:off x="4665999" y="2214180"/>
              <a:ext cx="76050" cy="61937"/>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1"/>
            <p:cNvSpPr/>
            <p:nvPr/>
          </p:nvSpPr>
          <p:spPr>
            <a:xfrm>
              <a:off x="4599759" y="2199926"/>
              <a:ext cx="80710" cy="76192"/>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1"/>
            <p:cNvSpPr/>
            <p:nvPr/>
          </p:nvSpPr>
          <p:spPr>
            <a:xfrm>
              <a:off x="4686288" y="2260511"/>
              <a:ext cx="50399" cy="43893"/>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1"/>
            <p:cNvSpPr/>
            <p:nvPr/>
          </p:nvSpPr>
          <p:spPr>
            <a:xfrm>
              <a:off x="4651540" y="2274106"/>
              <a:ext cx="60421" cy="57700"/>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1"/>
            <p:cNvSpPr/>
            <p:nvPr/>
          </p:nvSpPr>
          <p:spPr>
            <a:xfrm>
              <a:off x="4599993" y="2268751"/>
              <a:ext cx="86306" cy="77533"/>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443" name="Google Shape;5443;p71"/>
            <p:cNvSpPr/>
            <p:nvPr/>
          </p:nvSpPr>
          <p:spPr>
            <a:xfrm>
              <a:off x="4720344" y="2228659"/>
              <a:ext cx="67188" cy="103371"/>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1"/>
            <p:cNvSpPr/>
            <p:nvPr/>
          </p:nvSpPr>
          <p:spPr>
            <a:xfrm>
              <a:off x="4719185" y="2324439"/>
              <a:ext cx="9342" cy="10039"/>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1"/>
            <p:cNvSpPr/>
            <p:nvPr/>
          </p:nvSpPr>
          <p:spPr>
            <a:xfrm>
              <a:off x="4694225" y="2344261"/>
              <a:ext cx="14938" cy="13382"/>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1"/>
            <p:cNvSpPr/>
            <p:nvPr/>
          </p:nvSpPr>
          <p:spPr>
            <a:xfrm>
              <a:off x="4976454" y="1914586"/>
              <a:ext cx="46899" cy="36983"/>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1"/>
            <p:cNvSpPr/>
            <p:nvPr/>
          </p:nvSpPr>
          <p:spPr>
            <a:xfrm>
              <a:off x="4976454" y="1914586"/>
              <a:ext cx="46899" cy="36983"/>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1"/>
            <p:cNvSpPr/>
            <p:nvPr/>
          </p:nvSpPr>
          <p:spPr>
            <a:xfrm>
              <a:off x="4778190" y="1883405"/>
              <a:ext cx="31504" cy="8474"/>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1"/>
            <p:cNvSpPr/>
            <p:nvPr/>
          </p:nvSpPr>
          <p:spPr>
            <a:xfrm>
              <a:off x="4798724" y="1890303"/>
              <a:ext cx="1171" cy="1128"/>
            </a:xfrm>
            <a:custGeom>
              <a:rect b="b" l="l" r="r" t="t"/>
              <a:pathLst>
                <a:path extrusionOk="0" fill="none" h="106" w="105">
                  <a:moveTo>
                    <a:pt x="105" y="105"/>
                  </a:moveTo>
                  <a:lnTo>
                    <a:pt x="0" y="1"/>
                  </a:lnTo>
                </a:path>
              </a:pathLst>
            </a:custGeom>
            <a:solidFill>
              <a:schemeClr val="dk2"/>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1"/>
            <p:cNvSpPr/>
            <p:nvPr/>
          </p:nvSpPr>
          <p:spPr>
            <a:xfrm>
              <a:off x="5088656" y="1978961"/>
              <a:ext cx="19832" cy="11146"/>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1"/>
            <p:cNvSpPr/>
            <p:nvPr/>
          </p:nvSpPr>
          <p:spPr>
            <a:xfrm>
              <a:off x="4650838" y="1884736"/>
              <a:ext cx="15640" cy="12711"/>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1"/>
            <p:cNvSpPr/>
            <p:nvPr/>
          </p:nvSpPr>
          <p:spPr>
            <a:xfrm>
              <a:off x="4638007" y="1856226"/>
              <a:ext cx="26142" cy="32757"/>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3" name="Google Shape;5453;p71"/>
          <p:cNvGrpSpPr/>
          <p:nvPr/>
        </p:nvGrpSpPr>
        <p:grpSpPr>
          <a:xfrm>
            <a:off x="6176891" y="1631610"/>
            <a:ext cx="2134269" cy="1181471"/>
            <a:chOff x="5810579" y="1382435"/>
            <a:chExt cx="2134269" cy="1181471"/>
          </a:xfrm>
        </p:grpSpPr>
        <p:grpSp>
          <p:nvGrpSpPr>
            <p:cNvPr id="5454" name="Google Shape;5454;p71"/>
            <p:cNvGrpSpPr/>
            <p:nvPr/>
          </p:nvGrpSpPr>
          <p:grpSpPr>
            <a:xfrm>
              <a:off x="7102018" y="1878263"/>
              <a:ext cx="37646" cy="34109"/>
              <a:chOff x="4293400" y="2574725"/>
              <a:chExt cx="84425" cy="80100"/>
            </a:xfrm>
          </p:grpSpPr>
          <p:sp>
            <p:nvSpPr>
              <p:cNvPr id="5455" name="Google Shape;5455;p71"/>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chemeClr val="dk2"/>
              </a:solidFill>
              <a:ln>
                <a:noFill/>
              </a:ln>
            </p:spPr>
          </p:sp>
          <p:sp>
            <p:nvSpPr>
              <p:cNvPr id="5456" name="Google Shape;5456;p71"/>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7" name="Google Shape;5457;p71"/>
            <p:cNvGrpSpPr/>
            <p:nvPr/>
          </p:nvGrpSpPr>
          <p:grpSpPr>
            <a:xfrm>
              <a:off x="6971265" y="1404717"/>
              <a:ext cx="854936" cy="485821"/>
              <a:chOff x="4000175" y="1462675"/>
              <a:chExt cx="1917275" cy="1140875"/>
            </a:xfrm>
          </p:grpSpPr>
          <p:sp>
            <p:nvSpPr>
              <p:cNvPr id="5458" name="Google Shape;5458;p71"/>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chemeClr val="dk2"/>
              </a:solidFill>
              <a:ln>
                <a:noFill/>
              </a:ln>
            </p:spPr>
          </p:sp>
          <p:grpSp>
            <p:nvGrpSpPr>
              <p:cNvPr id="5459" name="Google Shape;5459;p71"/>
              <p:cNvGrpSpPr/>
              <p:nvPr/>
            </p:nvGrpSpPr>
            <p:grpSpPr>
              <a:xfrm>
                <a:off x="4000175" y="1462675"/>
                <a:ext cx="1917275" cy="1140875"/>
                <a:chOff x="4000175" y="1462675"/>
                <a:chExt cx="1917275" cy="1140875"/>
              </a:xfrm>
            </p:grpSpPr>
            <p:sp>
              <p:nvSpPr>
                <p:cNvPr id="5460" name="Google Shape;5460;p71"/>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dk2"/>
                </a:solidFill>
                <a:ln>
                  <a:noFill/>
                </a:ln>
              </p:spPr>
            </p:sp>
            <p:sp>
              <p:nvSpPr>
                <p:cNvPr id="5461" name="Google Shape;5461;p71"/>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1"/>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1"/>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1"/>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465" name="Google Shape;5465;p71"/>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66" name="Google Shape;5466;p71"/>
            <p:cNvGrpSpPr/>
            <p:nvPr/>
          </p:nvGrpSpPr>
          <p:grpSpPr>
            <a:xfrm>
              <a:off x="6953582" y="1883759"/>
              <a:ext cx="41937" cy="44336"/>
              <a:chOff x="3960625" y="2587825"/>
              <a:chExt cx="94050" cy="104125"/>
            </a:xfrm>
          </p:grpSpPr>
          <p:sp>
            <p:nvSpPr>
              <p:cNvPr id="5467" name="Google Shape;5467;p71"/>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chemeClr val="lt1"/>
              </a:solidFill>
              <a:ln>
                <a:noFill/>
              </a:ln>
            </p:spPr>
          </p:sp>
          <p:sp>
            <p:nvSpPr>
              <p:cNvPr id="5468" name="Google Shape;5468;p71"/>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9" name="Google Shape;5469;p71"/>
            <p:cNvGrpSpPr/>
            <p:nvPr/>
          </p:nvGrpSpPr>
          <p:grpSpPr>
            <a:xfrm>
              <a:off x="6866509" y="1846746"/>
              <a:ext cx="77408" cy="80018"/>
              <a:chOff x="3765350" y="2500900"/>
              <a:chExt cx="173600" cy="187925"/>
            </a:xfrm>
          </p:grpSpPr>
          <p:sp>
            <p:nvSpPr>
              <p:cNvPr id="5470" name="Google Shape;5470;p71"/>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lt1"/>
              </a:solidFill>
              <a:ln>
                <a:noFill/>
              </a:ln>
            </p:spPr>
          </p:sp>
          <p:sp>
            <p:nvSpPr>
              <p:cNvPr id="5471" name="Google Shape;5471;p71"/>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1"/>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1"/>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1"/>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1"/>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6" name="Google Shape;5476;p71"/>
            <p:cNvGrpSpPr/>
            <p:nvPr/>
          </p:nvGrpSpPr>
          <p:grpSpPr>
            <a:xfrm>
              <a:off x="6859876" y="1838635"/>
              <a:ext cx="37957" cy="22056"/>
              <a:chOff x="3750475" y="2481850"/>
              <a:chExt cx="85125" cy="51800"/>
            </a:xfrm>
          </p:grpSpPr>
          <p:sp>
            <p:nvSpPr>
              <p:cNvPr id="5477" name="Google Shape;5477;p71"/>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1"/>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chemeClr val="lt1"/>
              </a:solidFill>
              <a:ln>
                <a:noFill/>
              </a:ln>
            </p:spPr>
          </p:sp>
        </p:grpSp>
        <p:grpSp>
          <p:nvGrpSpPr>
            <p:cNvPr id="5479" name="Google Shape;5479;p71"/>
            <p:cNvGrpSpPr/>
            <p:nvPr/>
          </p:nvGrpSpPr>
          <p:grpSpPr>
            <a:xfrm>
              <a:off x="6804896" y="1817600"/>
              <a:ext cx="76739" cy="71992"/>
              <a:chOff x="3627175" y="2432450"/>
              <a:chExt cx="172100" cy="169075"/>
            </a:xfrm>
          </p:grpSpPr>
          <p:sp>
            <p:nvSpPr>
              <p:cNvPr id="5480" name="Google Shape;5480;p71"/>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1"/>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chemeClr val="lt1"/>
              </a:solidFill>
              <a:ln>
                <a:noFill/>
              </a:ln>
            </p:spPr>
          </p:sp>
          <p:sp>
            <p:nvSpPr>
              <p:cNvPr id="5482" name="Google Shape;5482;p71"/>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chemeClr val="lt1"/>
              </a:solidFill>
              <a:ln>
                <a:noFill/>
              </a:ln>
            </p:spPr>
          </p:sp>
        </p:grpSp>
        <p:grpSp>
          <p:nvGrpSpPr>
            <p:cNvPr id="5483" name="Google Shape;5483;p71"/>
            <p:cNvGrpSpPr/>
            <p:nvPr/>
          </p:nvGrpSpPr>
          <p:grpSpPr>
            <a:xfrm>
              <a:off x="6775628" y="1882747"/>
              <a:ext cx="27440" cy="42173"/>
              <a:chOff x="3561536" y="2585450"/>
              <a:chExt cx="61539" cy="99045"/>
            </a:xfrm>
          </p:grpSpPr>
          <p:sp>
            <p:nvSpPr>
              <p:cNvPr id="5484" name="Google Shape;5484;p71"/>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1"/>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chemeClr val="lt1"/>
              </a:solidFill>
              <a:ln>
                <a:noFill/>
              </a:ln>
            </p:spPr>
          </p:sp>
        </p:grpSp>
        <p:grpSp>
          <p:nvGrpSpPr>
            <p:cNvPr id="5486" name="Google Shape;5486;p71"/>
            <p:cNvGrpSpPr/>
            <p:nvPr/>
          </p:nvGrpSpPr>
          <p:grpSpPr>
            <a:xfrm>
              <a:off x="6929369" y="1626863"/>
              <a:ext cx="69594" cy="111911"/>
              <a:chOff x="3906325" y="1984500"/>
              <a:chExt cx="156075" cy="262825"/>
            </a:xfrm>
          </p:grpSpPr>
          <p:sp>
            <p:nvSpPr>
              <p:cNvPr id="5487" name="Google Shape;5487;p71"/>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chemeClr val="lt1"/>
              </a:solidFill>
              <a:ln>
                <a:noFill/>
              </a:ln>
            </p:spPr>
          </p:sp>
          <p:sp>
            <p:nvSpPr>
              <p:cNvPr id="5488" name="Google Shape;5488;p71"/>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9" name="Google Shape;5489;p71"/>
            <p:cNvGrpSpPr/>
            <p:nvPr/>
          </p:nvGrpSpPr>
          <p:grpSpPr>
            <a:xfrm>
              <a:off x="5810579" y="1479109"/>
              <a:ext cx="624979" cy="523028"/>
              <a:chOff x="1397225" y="1637375"/>
              <a:chExt cx="1401575" cy="1228250"/>
            </a:xfrm>
          </p:grpSpPr>
          <p:sp>
            <p:nvSpPr>
              <p:cNvPr id="5490" name="Google Shape;5490;p71"/>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dk2"/>
              </a:solidFill>
              <a:ln>
                <a:noFill/>
              </a:ln>
            </p:spPr>
          </p:sp>
          <p:grpSp>
            <p:nvGrpSpPr>
              <p:cNvPr id="5491" name="Google Shape;5491;p71"/>
              <p:cNvGrpSpPr/>
              <p:nvPr/>
            </p:nvGrpSpPr>
            <p:grpSpPr>
              <a:xfrm>
                <a:off x="1397225" y="1637375"/>
                <a:ext cx="1398775" cy="1228250"/>
                <a:chOff x="1397225" y="1637375"/>
                <a:chExt cx="1398775" cy="1228250"/>
              </a:xfrm>
            </p:grpSpPr>
            <p:sp>
              <p:nvSpPr>
                <p:cNvPr id="5492" name="Google Shape;5492;p71"/>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1"/>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94" name="Google Shape;5494;p71"/>
            <p:cNvGrpSpPr/>
            <p:nvPr/>
          </p:nvGrpSpPr>
          <p:grpSpPr>
            <a:xfrm>
              <a:off x="6349452" y="2124447"/>
              <a:ext cx="264928" cy="262419"/>
              <a:chOff x="2605700" y="3152850"/>
              <a:chExt cx="594125" cy="616250"/>
            </a:xfrm>
          </p:grpSpPr>
          <p:sp>
            <p:nvSpPr>
              <p:cNvPr id="5495" name="Google Shape;5495;p71"/>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dk2"/>
              </a:solidFill>
              <a:ln>
                <a:noFill/>
              </a:ln>
            </p:spPr>
          </p:sp>
          <p:sp>
            <p:nvSpPr>
              <p:cNvPr id="5496" name="Google Shape;5496;p71"/>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5497" name="Google Shape;5497;p71"/>
            <p:cNvGrpSpPr/>
            <p:nvPr/>
          </p:nvGrpSpPr>
          <p:grpSpPr>
            <a:xfrm>
              <a:off x="6382751" y="2239826"/>
              <a:ext cx="81591" cy="324079"/>
              <a:chOff x="2680375" y="3423800"/>
              <a:chExt cx="182975" cy="761050"/>
            </a:xfrm>
          </p:grpSpPr>
          <p:sp>
            <p:nvSpPr>
              <p:cNvPr id="5498" name="Google Shape;5498;p71"/>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dk2"/>
              </a:solidFill>
              <a:ln>
                <a:noFill/>
              </a:ln>
            </p:spPr>
          </p:sp>
          <p:sp>
            <p:nvSpPr>
              <p:cNvPr id="5499" name="Google Shape;5499;p71"/>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0" name="Google Shape;5500;p71"/>
            <p:cNvGrpSpPr/>
            <p:nvPr/>
          </p:nvGrpSpPr>
          <p:grpSpPr>
            <a:xfrm>
              <a:off x="6934623" y="2298633"/>
              <a:ext cx="105336" cy="88190"/>
              <a:chOff x="3918000" y="3561900"/>
              <a:chExt cx="236225" cy="207100"/>
            </a:xfrm>
          </p:grpSpPr>
          <p:sp>
            <p:nvSpPr>
              <p:cNvPr id="5501" name="Google Shape;5501;p71"/>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chemeClr val="dk2"/>
              </a:solidFill>
              <a:ln>
                <a:noFill/>
              </a:ln>
            </p:spPr>
          </p:sp>
          <p:sp>
            <p:nvSpPr>
              <p:cNvPr id="5502" name="Google Shape;5502;p71"/>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03" name="Google Shape;5503;p71"/>
            <p:cNvSpPr/>
            <p:nvPr/>
          </p:nvSpPr>
          <p:spPr>
            <a:xfrm>
              <a:off x="6407711" y="2046456"/>
              <a:ext cx="17502" cy="5131"/>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1"/>
            <p:cNvSpPr/>
            <p:nvPr/>
          </p:nvSpPr>
          <p:spPr>
            <a:xfrm>
              <a:off x="6377389" y="2037322"/>
              <a:ext cx="24737" cy="15596"/>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1"/>
            <p:cNvSpPr/>
            <p:nvPr/>
          </p:nvSpPr>
          <p:spPr>
            <a:xfrm>
              <a:off x="6516402" y="1400032"/>
              <a:ext cx="271274" cy="331666"/>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5506" name="Google Shape;5506;p71"/>
            <p:cNvGrpSpPr/>
            <p:nvPr/>
          </p:nvGrpSpPr>
          <p:grpSpPr>
            <a:xfrm>
              <a:off x="6045006" y="1382435"/>
              <a:ext cx="558650" cy="495189"/>
              <a:chOff x="1922950" y="1410350"/>
              <a:chExt cx="1252825" cy="1162875"/>
            </a:xfrm>
          </p:grpSpPr>
          <p:sp>
            <p:nvSpPr>
              <p:cNvPr id="5507" name="Google Shape;5507;p71"/>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1"/>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1"/>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1"/>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1"/>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1"/>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1"/>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1"/>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1"/>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1"/>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1"/>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1"/>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1"/>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1"/>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1"/>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1"/>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5523" name="Google Shape;5523;p71"/>
            <p:cNvSpPr/>
            <p:nvPr/>
          </p:nvSpPr>
          <p:spPr>
            <a:xfrm>
              <a:off x="6336799" y="2046679"/>
              <a:ext cx="14470" cy="5578"/>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1"/>
            <p:cNvSpPr/>
            <p:nvPr/>
          </p:nvSpPr>
          <p:spPr>
            <a:xfrm>
              <a:off x="6361291" y="2037098"/>
              <a:ext cx="18438" cy="12488"/>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1"/>
            <p:cNvSpPr/>
            <p:nvPr/>
          </p:nvSpPr>
          <p:spPr>
            <a:xfrm>
              <a:off x="6295976" y="2015040"/>
              <a:ext cx="68592" cy="23399"/>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1"/>
            <p:cNvSpPr/>
            <p:nvPr/>
          </p:nvSpPr>
          <p:spPr>
            <a:xfrm>
              <a:off x="6481186" y="2520684"/>
              <a:ext cx="17502" cy="9592"/>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1"/>
            <p:cNvSpPr/>
            <p:nvPr/>
          </p:nvSpPr>
          <p:spPr>
            <a:xfrm>
              <a:off x="6305307" y="2103028"/>
              <a:ext cx="35706" cy="15607"/>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1"/>
            <p:cNvSpPr/>
            <p:nvPr/>
          </p:nvSpPr>
          <p:spPr>
            <a:xfrm>
              <a:off x="6286422" y="2093457"/>
              <a:ext cx="21694" cy="19386"/>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1"/>
            <p:cNvSpPr/>
            <p:nvPr/>
          </p:nvSpPr>
          <p:spPr>
            <a:xfrm>
              <a:off x="6274985" y="2068056"/>
              <a:ext cx="30099" cy="28520"/>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1"/>
            <p:cNvSpPr/>
            <p:nvPr/>
          </p:nvSpPr>
          <p:spPr>
            <a:xfrm>
              <a:off x="6265186" y="2062265"/>
              <a:ext cx="40834" cy="19610"/>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1"/>
            <p:cNvSpPr/>
            <p:nvPr/>
          </p:nvSpPr>
          <p:spPr>
            <a:xfrm>
              <a:off x="6259590" y="2072964"/>
              <a:ext cx="16109" cy="8911"/>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1"/>
            <p:cNvSpPr/>
            <p:nvPr/>
          </p:nvSpPr>
          <p:spPr>
            <a:xfrm>
              <a:off x="6266825" y="2047787"/>
              <a:ext cx="7469" cy="15607"/>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1"/>
            <p:cNvSpPr/>
            <p:nvPr/>
          </p:nvSpPr>
          <p:spPr>
            <a:xfrm>
              <a:off x="6246536" y="2051353"/>
              <a:ext cx="26599" cy="26742"/>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1"/>
            <p:cNvSpPr/>
            <p:nvPr/>
          </p:nvSpPr>
          <p:spPr>
            <a:xfrm>
              <a:off x="6101681" y="1942425"/>
              <a:ext cx="183816" cy="130102"/>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1"/>
            <p:cNvSpPr/>
            <p:nvPr/>
          </p:nvSpPr>
          <p:spPr>
            <a:xfrm>
              <a:off x="6488175" y="2128205"/>
              <a:ext cx="18204" cy="24954"/>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1"/>
            <p:cNvSpPr/>
            <p:nvPr/>
          </p:nvSpPr>
          <p:spPr>
            <a:xfrm>
              <a:off x="6465556" y="2125746"/>
              <a:ext cx="25896" cy="26966"/>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1"/>
            <p:cNvSpPr/>
            <p:nvPr/>
          </p:nvSpPr>
          <p:spPr>
            <a:xfrm>
              <a:off x="6443629" y="2110384"/>
              <a:ext cx="32429" cy="46565"/>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1"/>
            <p:cNvSpPr/>
            <p:nvPr/>
          </p:nvSpPr>
          <p:spPr>
            <a:xfrm>
              <a:off x="6367824" y="2086771"/>
              <a:ext cx="85615" cy="73520"/>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1"/>
            <p:cNvSpPr/>
            <p:nvPr/>
          </p:nvSpPr>
          <p:spPr>
            <a:xfrm>
              <a:off x="6329799" y="2085207"/>
              <a:ext cx="77455" cy="105372"/>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1"/>
            <p:cNvSpPr/>
            <p:nvPr/>
          </p:nvSpPr>
          <p:spPr>
            <a:xfrm>
              <a:off x="6316510" y="2155149"/>
              <a:ext cx="38259" cy="40113"/>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1"/>
            <p:cNvSpPr/>
            <p:nvPr/>
          </p:nvSpPr>
          <p:spPr>
            <a:xfrm>
              <a:off x="6314403" y="2164284"/>
              <a:ext cx="83051" cy="116955"/>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1"/>
            <p:cNvSpPr/>
            <p:nvPr/>
          </p:nvSpPr>
          <p:spPr>
            <a:xfrm>
              <a:off x="6391613" y="2225092"/>
              <a:ext cx="80253" cy="85550"/>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543" name="Google Shape;5543;p71"/>
            <p:cNvSpPr/>
            <p:nvPr/>
          </p:nvSpPr>
          <p:spPr>
            <a:xfrm>
              <a:off x="6440128" y="2285688"/>
              <a:ext cx="55059" cy="55475"/>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544" name="Google Shape;5544;p71"/>
            <p:cNvSpPr/>
            <p:nvPr/>
          </p:nvSpPr>
          <p:spPr>
            <a:xfrm>
              <a:off x="6473717" y="2357632"/>
              <a:ext cx="32663" cy="35429"/>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5" name="Google Shape;5545;p71"/>
            <p:cNvGrpSpPr/>
            <p:nvPr/>
          </p:nvGrpSpPr>
          <p:grpSpPr>
            <a:xfrm>
              <a:off x="6396741" y="2303062"/>
              <a:ext cx="102883" cy="254828"/>
              <a:chOff x="2711750" y="3572300"/>
              <a:chExt cx="230725" cy="598425"/>
            </a:xfrm>
          </p:grpSpPr>
          <p:sp>
            <p:nvSpPr>
              <p:cNvPr id="5546" name="Google Shape;5546;p71"/>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1"/>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48" name="Google Shape;5548;p71"/>
            <p:cNvSpPr/>
            <p:nvPr/>
          </p:nvSpPr>
          <p:spPr>
            <a:xfrm>
              <a:off x="7597292" y="1994323"/>
              <a:ext cx="11672" cy="26082"/>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9" name="Google Shape;5549;p71"/>
            <p:cNvGrpSpPr/>
            <p:nvPr/>
          </p:nvGrpSpPr>
          <p:grpSpPr>
            <a:xfrm>
              <a:off x="6873744" y="1473765"/>
              <a:ext cx="68358" cy="70848"/>
              <a:chOff x="3781475" y="1624825"/>
              <a:chExt cx="153300" cy="166375"/>
            </a:xfrm>
          </p:grpSpPr>
          <p:sp>
            <p:nvSpPr>
              <p:cNvPr id="5550" name="Google Shape;5550;p71"/>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1"/>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1"/>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1"/>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54" name="Google Shape;5554;p71"/>
            <p:cNvSpPr/>
            <p:nvPr/>
          </p:nvSpPr>
          <p:spPr>
            <a:xfrm>
              <a:off x="7645116" y="1819466"/>
              <a:ext cx="78146" cy="130773"/>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1"/>
            <p:cNvSpPr/>
            <p:nvPr/>
          </p:nvSpPr>
          <p:spPr>
            <a:xfrm>
              <a:off x="7613390" y="1887855"/>
              <a:ext cx="26833" cy="35653"/>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1"/>
            <p:cNvSpPr/>
            <p:nvPr/>
          </p:nvSpPr>
          <p:spPr>
            <a:xfrm>
              <a:off x="7600325" y="1846868"/>
              <a:ext cx="30567" cy="50131"/>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1"/>
            <p:cNvSpPr/>
            <p:nvPr/>
          </p:nvSpPr>
          <p:spPr>
            <a:xfrm>
              <a:off x="7352609" y="1781823"/>
              <a:ext cx="198275" cy="89340"/>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1"/>
            <p:cNvSpPr/>
            <p:nvPr/>
          </p:nvSpPr>
          <p:spPr>
            <a:xfrm>
              <a:off x="7742615" y="2181881"/>
              <a:ext cx="62985" cy="51472"/>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1"/>
            <p:cNvSpPr/>
            <p:nvPr/>
          </p:nvSpPr>
          <p:spPr>
            <a:xfrm>
              <a:off x="7601495" y="2042889"/>
              <a:ext cx="51324" cy="85550"/>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1"/>
            <p:cNvSpPr/>
            <p:nvPr/>
          </p:nvSpPr>
          <p:spPr>
            <a:xfrm>
              <a:off x="7627849" y="2219301"/>
              <a:ext cx="24971" cy="12488"/>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61" name="Google Shape;5561;p71"/>
            <p:cNvGrpSpPr/>
            <p:nvPr/>
          </p:nvGrpSpPr>
          <p:grpSpPr>
            <a:xfrm>
              <a:off x="7447544" y="2128205"/>
              <a:ext cx="296476" cy="94897"/>
              <a:chOff x="5068275" y="3161675"/>
              <a:chExt cx="664875" cy="222850"/>
            </a:xfrm>
          </p:grpSpPr>
          <p:sp>
            <p:nvSpPr>
              <p:cNvPr id="5562" name="Google Shape;5562;p71"/>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1"/>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1"/>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1"/>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66" name="Google Shape;5566;p71"/>
            <p:cNvSpPr/>
            <p:nvPr/>
          </p:nvSpPr>
          <p:spPr>
            <a:xfrm>
              <a:off x="7479271" y="2121519"/>
              <a:ext cx="28003" cy="34982"/>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1"/>
            <p:cNvSpPr/>
            <p:nvPr/>
          </p:nvSpPr>
          <p:spPr>
            <a:xfrm>
              <a:off x="7541542" y="2120178"/>
              <a:ext cx="61123" cy="39443"/>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1"/>
            <p:cNvSpPr/>
            <p:nvPr/>
          </p:nvSpPr>
          <p:spPr>
            <a:xfrm>
              <a:off x="7484399" y="2011484"/>
              <a:ext cx="53197" cy="98239"/>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1"/>
            <p:cNvSpPr/>
            <p:nvPr/>
          </p:nvSpPr>
          <p:spPr>
            <a:xfrm>
              <a:off x="7491399" y="2070068"/>
              <a:ext cx="33834" cy="27849"/>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1"/>
            <p:cNvSpPr/>
            <p:nvPr/>
          </p:nvSpPr>
          <p:spPr>
            <a:xfrm>
              <a:off x="7472270" y="2018159"/>
              <a:ext cx="52261" cy="57711"/>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1"/>
            <p:cNvSpPr/>
            <p:nvPr/>
          </p:nvSpPr>
          <p:spPr>
            <a:xfrm>
              <a:off x="7456875" y="2031530"/>
              <a:ext cx="54357" cy="966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1"/>
            <p:cNvSpPr/>
            <p:nvPr/>
          </p:nvSpPr>
          <p:spPr>
            <a:xfrm>
              <a:off x="7421425" y="1978738"/>
              <a:ext cx="57155" cy="122746"/>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1"/>
            <p:cNvSpPr/>
            <p:nvPr/>
          </p:nvSpPr>
          <p:spPr>
            <a:xfrm>
              <a:off x="7391103" y="1989873"/>
              <a:ext cx="33131" cy="40773"/>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1"/>
            <p:cNvSpPr/>
            <p:nvPr/>
          </p:nvSpPr>
          <p:spPr>
            <a:xfrm>
              <a:off x="6876308" y="1758657"/>
              <a:ext cx="24736" cy="2896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1"/>
            <p:cNvSpPr/>
            <p:nvPr/>
          </p:nvSpPr>
          <p:spPr>
            <a:xfrm>
              <a:off x="6856722" y="1615652"/>
              <a:ext cx="129456" cy="143676"/>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1"/>
            <p:cNvSpPr/>
            <p:nvPr/>
          </p:nvSpPr>
          <p:spPr>
            <a:xfrm>
              <a:off x="6892406" y="1642831"/>
              <a:ext cx="64154" cy="138332"/>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1"/>
            <p:cNvSpPr/>
            <p:nvPr/>
          </p:nvSpPr>
          <p:spPr>
            <a:xfrm>
              <a:off x="6960519" y="1740400"/>
              <a:ext cx="25662" cy="22280"/>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1"/>
            <p:cNvSpPr/>
            <p:nvPr/>
          </p:nvSpPr>
          <p:spPr>
            <a:xfrm>
              <a:off x="6948624" y="1756432"/>
              <a:ext cx="40822" cy="21173"/>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1"/>
            <p:cNvSpPr/>
            <p:nvPr/>
          </p:nvSpPr>
          <p:spPr>
            <a:xfrm>
              <a:off x="6950018" y="1770911"/>
              <a:ext cx="31737" cy="22280"/>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1"/>
            <p:cNvSpPr/>
            <p:nvPr/>
          </p:nvSpPr>
          <p:spPr>
            <a:xfrm>
              <a:off x="6965179" y="1772476"/>
              <a:ext cx="53898" cy="39876"/>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1"/>
            <p:cNvSpPr/>
            <p:nvPr/>
          </p:nvSpPr>
          <p:spPr>
            <a:xfrm>
              <a:off x="6928090" y="1837287"/>
              <a:ext cx="37099" cy="22951"/>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1"/>
            <p:cNvSpPr/>
            <p:nvPr/>
          </p:nvSpPr>
          <p:spPr>
            <a:xfrm>
              <a:off x="6931122" y="1830612"/>
              <a:ext cx="31971" cy="13370"/>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1"/>
            <p:cNvSpPr/>
            <p:nvPr/>
          </p:nvSpPr>
          <p:spPr>
            <a:xfrm>
              <a:off x="6947922" y="1882958"/>
              <a:ext cx="12140" cy="22280"/>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1"/>
            <p:cNvSpPr/>
            <p:nvPr/>
          </p:nvSpPr>
          <p:spPr>
            <a:xfrm>
              <a:off x="6942092" y="1874718"/>
              <a:ext cx="11671" cy="14041"/>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1"/>
            <p:cNvSpPr/>
            <p:nvPr/>
          </p:nvSpPr>
          <p:spPr>
            <a:xfrm>
              <a:off x="6924601" y="1862912"/>
              <a:ext cx="24268" cy="20279"/>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1"/>
            <p:cNvSpPr/>
            <p:nvPr/>
          </p:nvSpPr>
          <p:spPr>
            <a:xfrm>
              <a:off x="6911301" y="1851105"/>
              <a:ext cx="18906" cy="11369"/>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1"/>
            <p:cNvSpPr/>
            <p:nvPr/>
          </p:nvSpPr>
          <p:spPr>
            <a:xfrm>
              <a:off x="6887044" y="1833944"/>
              <a:ext cx="44557" cy="20502"/>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1"/>
            <p:cNvSpPr/>
            <p:nvPr/>
          </p:nvSpPr>
          <p:spPr>
            <a:xfrm>
              <a:off x="6912238" y="1784942"/>
              <a:ext cx="59015" cy="47455"/>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1"/>
            <p:cNvSpPr/>
            <p:nvPr/>
          </p:nvSpPr>
          <p:spPr>
            <a:xfrm>
              <a:off x="6900566" y="1817688"/>
              <a:ext cx="47132" cy="1960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1"/>
            <p:cNvSpPr/>
            <p:nvPr/>
          </p:nvSpPr>
          <p:spPr>
            <a:xfrm>
              <a:off x="6863945" y="1785165"/>
              <a:ext cx="53664" cy="61262"/>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1"/>
            <p:cNvSpPr/>
            <p:nvPr/>
          </p:nvSpPr>
          <p:spPr>
            <a:xfrm>
              <a:off x="6849721" y="1798536"/>
              <a:ext cx="23098" cy="20055"/>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1"/>
            <p:cNvSpPr/>
            <p:nvPr/>
          </p:nvSpPr>
          <p:spPr>
            <a:xfrm>
              <a:off x="6847625" y="1815016"/>
              <a:ext cx="18204" cy="14935"/>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1"/>
            <p:cNvSpPr/>
            <p:nvPr/>
          </p:nvSpPr>
          <p:spPr>
            <a:xfrm>
              <a:off x="6863488" y="1825045"/>
              <a:ext cx="4437" cy="6014"/>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1"/>
            <p:cNvSpPr/>
            <p:nvPr/>
          </p:nvSpPr>
          <p:spPr>
            <a:xfrm>
              <a:off x="6771586" y="1781163"/>
              <a:ext cx="25896" cy="32744"/>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95" name="Google Shape;5595;p71"/>
            <p:cNvGrpSpPr/>
            <p:nvPr/>
          </p:nvGrpSpPr>
          <p:grpSpPr>
            <a:xfrm>
              <a:off x="6786747" y="1753313"/>
              <a:ext cx="55750" cy="74638"/>
              <a:chOff x="3586375" y="2281300"/>
              <a:chExt cx="125025" cy="175275"/>
            </a:xfrm>
          </p:grpSpPr>
          <p:sp>
            <p:nvSpPr>
              <p:cNvPr id="5596" name="Google Shape;5596;p71"/>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1"/>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98" name="Google Shape;5598;p71"/>
            <p:cNvSpPr/>
            <p:nvPr/>
          </p:nvSpPr>
          <p:spPr>
            <a:xfrm>
              <a:off x="7105362" y="2237793"/>
              <a:ext cx="48995" cy="87551"/>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99" name="Google Shape;5599;p71"/>
            <p:cNvGrpSpPr/>
            <p:nvPr/>
          </p:nvGrpSpPr>
          <p:grpSpPr>
            <a:xfrm>
              <a:off x="7550416" y="2234897"/>
              <a:ext cx="257046" cy="262408"/>
              <a:chOff x="5298975" y="3412225"/>
              <a:chExt cx="576450" cy="616225"/>
            </a:xfrm>
          </p:grpSpPr>
          <p:sp>
            <p:nvSpPr>
              <p:cNvPr id="5600" name="Google Shape;5600;p71"/>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601" name="Google Shape;5601;p71"/>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2" name="Google Shape;5602;p71"/>
            <p:cNvGrpSpPr/>
            <p:nvPr/>
          </p:nvGrpSpPr>
          <p:grpSpPr>
            <a:xfrm>
              <a:off x="7841741" y="2422231"/>
              <a:ext cx="103106" cy="122299"/>
              <a:chOff x="5952300" y="3852150"/>
              <a:chExt cx="231225" cy="287200"/>
            </a:xfrm>
          </p:grpSpPr>
          <p:sp>
            <p:nvSpPr>
              <p:cNvPr id="5603" name="Google Shape;5603;p71"/>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1"/>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05" name="Google Shape;5605;p71"/>
            <p:cNvSpPr/>
            <p:nvPr/>
          </p:nvSpPr>
          <p:spPr>
            <a:xfrm>
              <a:off x="6703473" y="1671341"/>
              <a:ext cx="56687" cy="32981"/>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1"/>
            <p:cNvSpPr/>
            <p:nvPr/>
          </p:nvSpPr>
          <p:spPr>
            <a:xfrm>
              <a:off x="7246248" y="1750641"/>
              <a:ext cx="394911" cy="28157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1"/>
            <p:cNvSpPr/>
            <p:nvPr/>
          </p:nvSpPr>
          <p:spPr>
            <a:xfrm>
              <a:off x="7484399" y="2018159"/>
              <a:ext cx="713" cy="905"/>
            </a:xfrm>
            <a:custGeom>
              <a:rect b="b" l="l" r="r" t="t"/>
              <a:pathLst>
                <a:path extrusionOk="0" h="85" w="64">
                  <a:moveTo>
                    <a:pt x="63" y="85"/>
                  </a:moveTo>
                  <a:lnTo>
                    <a:pt x="1"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1"/>
            <p:cNvSpPr/>
            <p:nvPr/>
          </p:nvSpPr>
          <p:spPr>
            <a:xfrm>
              <a:off x="7476941" y="2024621"/>
              <a:ext cx="1171" cy="1128"/>
            </a:xfrm>
            <a:custGeom>
              <a:rect b="b" l="l" r="r" t="t"/>
              <a:pathLst>
                <a:path extrusionOk="0" h="106" w="105">
                  <a:moveTo>
                    <a:pt x="0" y="105"/>
                  </a:moveTo>
                  <a:lnTo>
                    <a:pt x="105" y="1"/>
                  </a:lnTo>
                  <a:lnTo>
                    <a:pt x="1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1"/>
            <p:cNvSpPr/>
            <p:nvPr/>
          </p:nvSpPr>
          <p:spPr>
            <a:xfrm>
              <a:off x="7242514" y="1914810"/>
              <a:ext cx="2352" cy="681"/>
            </a:xfrm>
            <a:custGeom>
              <a:rect b="b" l="l" r="r" t="t"/>
              <a:pathLst>
                <a:path extrusionOk="0" h="64" w="211">
                  <a:moveTo>
                    <a:pt x="210" y="0"/>
                  </a:moveTo>
                  <a:lnTo>
                    <a:pt x="1" y="63"/>
                  </a:lnTo>
                  <a:lnTo>
                    <a:pt x="22" y="63"/>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1"/>
            <p:cNvSpPr/>
            <p:nvPr/>
          </p:nvSpPr>
          <p:spPr>
            <a:xfrm>
              <a:off x="7106065" y="1765566"/>
              <a:ext cx="244226" cy="122522"/>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1"/>
            <p:cNvSpPr/>
            <p:nvPr/>
          </p:nvSpPr>
          <p:spPr>
            <a:xfrm>
              <a:off x="7168816" y="1855332"/>
              <a:ext cx="103340" cy="61490"/>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1"/>
            <p:cNvSpPr/>
            <p:nvPr/>
          </p:nvSpPr>
          <p:spPr>
            <a:xfrm>
              <a:off x="7150388" y="1876719"/>
              <a:ext cx="92371" cy="55475"/>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13" name="Google Shape;5613;p71"/>
            <p:cNvGrpSpPr/>
            <p:nvPr/>
          </p:nvGrpSpPr>
          <p:grpSpPr>
            <a:xfrm>
              <a:off x="7346779" y="2101920"/>
              <a:ext cx="14013" cy="25401"/>
              <a:chOff x="4842300" y="3099950"/>
              <a:chExt cx="31425" cy="59650"/>
            </a:xfrm>
          </p:grpSpPr>
          <p:sp>
            <p:nvSpPr>
              <p:cNvPr id="5614" name="Google Shape;5614;p71"/>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1"/>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1"/>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1"/>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18" name="Google Shape;5618;p71"/>
            <p:cNvSpPr/>
            <p:nvPr/>
          </p:nvSpPr>
          <p:spPr>
            <a:xfrm>
              <a:off x="7267005" y="1944874"/>
              <a:ext cx="180784" cy="168640"/>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1"/>
            <p:cNvSpPr/>
            <p:nvPr/>
          </p:nvSpPr>
          <p:spPr>
            <a:xfrm>
              <a:off x="7337917" y="1964930"/>
              <a:ext cx="53197" cy="27179"/>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1"/>
            <p:cNvSpPr/>
            <p:nvPr/>
          </p:nvSpPr>
          <p:spPr>
            <a:xfrm>
              <a:off x="7215458" y="1919260"/>
              <a:ext cx="89350" cy="94013"/>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1"/>
            <p:cNvSpPr/>
            <p:nvPr/>
          </p:nvSpPr>
          <p:spPr>
            <a:xfrm>
              <a:off x="7208925" y="1906346"/>
              <a:ext cx="85381" cy="67941"/>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1"/>
            <p:cNvSpPr/>
            <p:nvPr/>
          </p:nvSpPr>
          <p:spPr>
            <a:xfrm>
              <a:off x="6961444" y="1804328"/>
              <a:ext cx="105912" cy="63040"/>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1"/>
            <p:cNvSpPr/>
            <p:nvPr/>
          </p:nvSpPr>
          <p:spPr>
            <a:xfrm>
              <a:off x="6987575" y="1835509"/>
              <a:ext cx="22173" cy="23623"/>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1"/>
            <p:cNvSpPr/>
            <p:nvPr/>
          </p:nvSpPr>
          <p:spPr>
            <a:xfrm>
              <a:off x="6952125" y="1839523"/>
              <a:ext cx="56919" cy="34756"/>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1"/>
            <p:cNvSpPr/>
            <p:nvPr/>
          </p:nvSpPr>
          <p:spPr>
            <a:xfrm>
              <a:off x="6966349" y="1870034"/>
              <a:ext cx="37333" cy="22504"/>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26" name="Google Shape;5626;p71"/>
            <p:cNvGrpSpPr/>
            <p:nvPr/>
          </p:nvGrpSpPr>
          <p:grpSpPr>
            <a:xfrm>
              <a:off x="6911723" y="1855028"/>
              <a:ext cx="34992" cy="25846"/>
              <a:chOff x="3866750" y="2520350"/>
              <a:chExt cx="78475" cy="60700"/>
            </a:xfrm>
          </p:grpSpPr>
          <p:sp>
            <p:nvSpPr>
              <p:cNvPr id="5627" name="Google Shape;5627;p71"/>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1"/>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1"/>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1"/>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31" name="Google Shape;5631;p71"/>
            <p:cNvSpPr/>
            <p:nvPr/>
          </p:nvSpPr>
          <p:spPr>
            <a:xfrm>
              <a:off x="6881905" y="1879615"/>
              <a:ext cx="6544" cy="12487"/>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1"/>
            <p:cNvSpPr/>
            <p:nvPr/>
          </p:nvSpPr>
          <p:spPr>
            <a:xfrm>
              <a:off x="6778341" y="1874047"/>
              <a:ext cx="71623" cy="57249"/>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1"/>
            <p:cNvSpPr/>
            <p:nvPr/>
          </p:nvSpPr>
          <p:spPr>
            <a:xfrm>
              <a:off x="7104203" y="1901215"/>
              <a:ext cx="11204" cy="8485"/>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1"/>
            <p:cNvSpPr/>
            <p:nvPr/>
          </p:nvSpPr>
          <p:spPr>
            <a:xfrm>
              <a:off x="7101405" y="1902333"/>
              <a:ext cx="131566" cy="101135"/>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1"/>
            <p:cNvSpPr/>
            <p:nvPr/>
          </p:nvSpPr>
          <p:spPr>
            <a:xfrm>
              <a:off x="7094872" y="1890080"/>
              <a:ext cx="23098" cy="18726"/>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1"/>
            <p:cNvSpPr/>
            <p:nvPr/>
          </p:nvSpPr>
          <p:spPr>
            <a:xfrm>
              <a:off x="6991075" y="1885630"/>
              <a:ext cx="116171" cy="45670"/>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1"/>
            <p:cNvSpPr/>
            <p:nvPr/>
          </p:nvSpPr>
          <p:spPr>
            <a:xfrm>
              <a:off x="6989670" y="1885853"/>
              <a:ext cx="17736" cy="1493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1"/>
            <p:cNvSpPr/>
            <p:nvPr/>
          </p:nvSpPr>
          <p:spPr>
            <a:xfrm>
              <a:off x="7074338" y="1920378"/>
              <a:ext cx="62294" cy="57253"/>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1"/>
            <p:cNvSpPr/>
            <p:nvPr/>
          </p:nvSpPr>
          <p:spPr>
            <a:xfrm>
              <a:off x="7125194" y="1970498"/>
              <a:ext cx="11204" cy="10923"/>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1"/>
            <p:cNvSpPr/>
            <p:nvPr/>
          </p:nvSpPr>
          <p:spPr>
            <a:xfrm>
              <a:off x="7031887" y="1933515"/>
              <a:ext cx="14481" cy="7814"/>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1"/>
            <p:cNvSpPr/>
            <p:nvPr/>
          </p:nvSpPr>
          <p:spPr>
            <a:xfrm>
              <a:off x="7053347" y="1921932"/>
              <a:ext cx="40132" cy="34098"/>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1"/>
            <p:cNvSpPr/>
            <p:nvPr/>
          </p:nvSpPr>
          <p:spPr>
            <a:xfrm>
              <a:off x="7045186" y="1949334"/>
              <a:ext cx="9810" cy="27189"/>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1"/>
            <p:cNvSpPr/>
            <p:nvPr/>
          </p:nvSpPr>
          <p:spPr>
            <a:xfrm>
              <a:off x="7053815" y="1949334"/>
              <a:ext cx="2575" cy="5578"/>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1"/>
            <p:cNvSpPr/>
            <p:nvPr/>
          </p:nvSpPr>
          <p:spPr>
            <a:xfrm>
              <a:off x="7051017" y="1955349"/>
              <a:ext cx="3512" cy="7803"/>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1"/>
            <p:cNvSpPr/>
            <p:nvPr/>
          </p:nvSpPr>
          <p:spPr>
            <a:xfrm>
              <a:off x="7051017" y="1940871"/>
              <a:ext cx="8405" cy="10028"/>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1"/>
            <p:cNvSpPr/>
            <p:nvPr/>
          </p:nvSpPr>
          <p:spPr>
            <a:xfrm>
              <a:off x="7051485" y="1948664"/>
              <a:ext cx="25896" cy="30532"/>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1"/>
            <p:cNvSpPr/>
            <p:nvPr/>
          </p:nvSpPr>
          <p:spPr>
            <a:xfrm>
              <a:off x="7051017" y="1956680"/>
              <a:ext cx="133428" cy="10738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648" name="Google Shape;5648;p71"/>
            <p:cNvSpPr/>
            <p:nvPr/>
          </p:nvSpPr>
          <p:spPr>
            <a:xfrm>
              <a:off x="7153877" y="1996559"/>
              <a:ext cx="4916" cy="102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1"/>
            <p:cNvSpPr/>
            <p:nvPr/>
          </p:nvSpPr>
          <p:spPr>
            <a:xfrm>
              <a:off x="7159017" y="1997230"/>
              <a:ext cx="30801" cy="23176"/>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1"/>
            <p:cNvSpPr/>
            <p:nvPr/>
          </p:nvSpPr>
          <p:spPr>
            <a:xfrm>
              <a:off x="7164847" y="2002350"/>
              <a:ext cx="48292" cy="56806"/>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1"/>
            <p:cNvSpPr/>
            <p:nvPr/>
          </p:nvSpPr>
          <p:spPr>
            <a:xfrm>
              <a:off x="7186775" y="1994323"/>
              <a:ext cx="2575" cy="5589"/>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1"/>
            <p:cNvSpPr/>
            <p:nvPr/>
          </p:nvSpPr>
          <p:spPr>
            <a:xfrm>
              <a:off x="7105128" y="2042219"/>
              <a:ext cx="68592" cy="42551"/>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1"/>
            <p:cNvSpPr/>
            <p:nvPr/>
          </p:nvSpPr>
          <p:spPr>
            <a:xfrm>
              <a:off x="6987106" y="1961140"/>
              <a:ext cx="80487" cy="64609"/>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1"/>
            <p:cNvSpPr/>
            <p:nvPr/>
          </p:nvSpPr>
          <p:spPr>
            <a:xfrm>
              <a:off x="6972882" y="2025068"/>
              <a:ext cx="106372" cy="116508"/>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1"/>
            <p:cNvSpPr/>
            <p:nvPr/>
          </p:nvSpPr>
          <p:spPr>
            <a:xfrm>
              <a:off x="7045421" y="2070281"/>
              <a:ext cx="97978" cy="71071"/>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1"/>
            <p:cNvSpPr/>
            <p:nvPr/>
          </p:nvSpPr>
          <p:spPr>
            <a:xfrm>
              <a:off x="7066412" y="2050459"/>
              <a:ext cx="43164" cy="36547"/>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1"/>
            <p:cNvSpPr/>
            <p:nvPr/>
          </p:nvSpPr>
          <p:spPr>
            <a:xfrm>
              <a:off x="7101405" y="2084546"/>
              <a:ext cx="9799" cy="11146"/>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1"/>
            <p:cNvSpPr/>
            <p:nvPr/>
          </p:nvSpPr>
          <p:spPr>
            <a:xfrm>
              <a:off x="7097202" y="2088996"/>
              <a:ext cx="66017" cy="83538"/>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1"/>
            <p:cNvSpPr/>
            <p:nvPr/>
          </p:nvSpPr>
          <p:spPr>
            <a:xfrm>
              <a:off x="7049389" y="2129088"/>
              <a:ext cx="54123" cy="62608"/>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660" name="Google Shape;5660;p71"/>
            <p:cNvSpPr/>
            <p:nvPr/>
          </p:nvSpPr>
          <p:spPr>
            <a:xfrm>
              <a:off x="7035856" y="2169628"/>
              <a:ext cx="4905" cy="11"/>
            </a:xfrm>
            <a:custGeom>
              <a:rect b="b" l="l" r="r" t="t"/>
              <a:pathLst>
                <a:path extrusionOk="0" h="1" w="440">
                  <a:moveTo>
                    <a:pt x="1" y="1"/>
                  </a:moveTo>
                  <a:lnTo>
                    <a:pt x="210" y="1"/>
                  </a:lnTo>
                  <a:lnTo>
                    <a:pt x="440" y="1"/>
                  </a:lnTo>
                  <a:lnTo>
                    <a:pt x="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1"/>
            <p:cNvSpPr/>
            <p:nvPr/>
          </p:nvSpPr>
          <p:spPr>
            <a:xfrm>
              <a:off x="7022556" y="2136892"/>
              <a:ext cx="37334" cy="35206"/>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1"/>
            <p:cNvSpPr/>
            <p:nvPr/>
          </p:nvSpPr>
          <p:spPr>
            <a:xfrm>
              <a:off x="6925760" y="2094117"/>
              <a:ext cx="83988" cy="54145"/>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1"/>
            <p:cNvSpPr/>
            <p:nvPr/>
          </p:nvSpPr>
          <p:spPr>
            <a:xfrm>
              <a:off x="6891469" y="1952006"/>
              <a:ext cx="99617" cy="88445"/>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1"/>
            <p:cNvSpPr/>
            <p:nvPr/>
          </p:nvSpPr>
          <p:spPr>
            <a:xfrm>
              <a:off x="6878872" y="1923050"/>
              <a:ext cx="25439" cy="4745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1"/>
            <p:cNvSpPr/>
            <p:nvPr/>
          </p:nvSpPr>
          <p:spPr>
            <a:xfrm>
              <a:off x="6778810" y="1924604"/>
              <a:ext cx="129236" cy="119403"/>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1"/>
            <p:cNvSpPr/>
            <p:nvPr/>
          </p:nvSpPr>
          <p:spPr>
            <a:xfrm>
              <a:off x="6753159" y="1932631"/>
              <a:ext cx="74646" cy="56359"/>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1"/>
            <p:cNvSpPr/>
            <p:nvPr/>
          </p:nvSpPr>
          <p:spPr>
            <a:xfrm>
              <a:off x="6726326" y="1988756"/>
              <a:ext cx="52963" cy="40550"/>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1"/>
            <p:cNvSpPr/>
            <p:nvPr/>
          </p:nvSpPr>
          <p:spPr>
            <a:xfrm>
              <a:off x="6726103" y="1990544"/>
              <a:ext cx="76050" cy="79971"/>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1"/>
            <p:cNvSpPr/>
            <p:nvPr/>
          </p:nvSpPr>
          <p:spPr>
            <a:xfrm>
              <a:off x="6756425" y="2005693"/>
              <a:ext cx="104968" cy="92895"/>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1"/>
            <p:cNvSpPr/>
            <p:nvPr/>
          </p:nvSpPr>
          <p:spPr>
            <a:xfrm>
              <a:off x="6800737" y="2068280"/>
              <a:ext cx="48526" cy="33651"/>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1"/>
            <p:cNvSpPr/>
            <p:nvPr/>
          </p:nvSpPr>
          <p:spPr>
            <a:xfrm>
              <a:off x="6722602" y="2058475"/>
              <a:ext cx="41526" cy="28978"/>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1"/>
            <p:cNvSpPr/>
            <p:nvPr/>
          </p:nvSpPr>
          <p:spPr>
            <a:xfrm>
              <a:off x="6727262" y="2083429"/>
              <a:ext cx="19843" cy="11370"/>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73" name="Google Shape;5673;p71"/>
            <p:cNvGrpSpPr/>
            <p:nvPr/>
          </p:nvGrpSpPr>
          <p:grpSpPr>
            <a:xfrm>
              <a:off x="6726103" y="2075636"/>
              <a:ext cx="59251" cy="42328"/>
              <a:chOff x="3450375" y="3038225"/>
              <a:chExt cx="132875" cy="99400"/>
            </a:xfrm>
          </p:grpSpPr>
          <p:sp>
            <p:nvSpPr>
              <p:cNvPr id="5674" name="Google Shape;5674;p71"/>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1"/>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76" name="Google Shape;5676;p71"/>
            <p:cNvSpPr/>
            <p:nvPr/>
          </p:nvSpPr>
          <p:spPr>
            <a:xfrm>
              <a:off x="6749658" y="2100132"/>
              <a:ext cx="17970" cy="20504"/>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1"/>
            <p:cNvSpPr/>
            <p:nvPr/>
          </p:nvSpPr>
          <p:spPr>
            <a:xfrm>
              <a:off x="6761319" y="2109490"/>
              <a:ext cx="26130" cy="26742"/>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1"/>
            <p:cNvSpPr/>
            <p:nvPr/>
          </p:nvSpPr>
          <p:spPr>
            <a:xfrm>
              <a:off x="6779512" y="2096353"/>
              <a:ext cx="39898" cy="40103"/>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1"/>
            <p:cNvSpPr/>
            <p:nvPr/>
          </p:nvSpPr>
          <p:spPr>
            <a:xfrm>
              <a:off x="6813803" y="2093010"/>
              <a:ext cx="27301" cy="40773"/>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1"/>
            <p:cNvSpPr/>
            <p:nvPr/>
          </p:nvSpPr>
          <p:spPr>
            <a:xfrm>
              <a:off x="6832932" y="2093010"/>
              <a:ext cx="13065" cy="33194"/>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1"/>
            <p:cNvSpPr/>
            <p:nvPr/>
          </p:nvSpPr>
          <p:spPr>
            <a:xfrm>
              <a:off x="6839922" y="2084546"/>
              <a:ext cx="20077" cy="40103"/>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1"/>
            <p:cNvSpPr/>
            <p:nvPr/>
          </p:nvSpPr>
          <p:spPr>
            <a:xfrm>
              <a:off x="6918536" y="2015487"/>
              <a:ext cx="67177" cy="102029"/>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1"/>
            <p:cNvSpPr/>
            <p:nvPr/>
          </p:nvSpPr>
          <p:spPr>
            <a:xfrm>
              <a:off x="6910365" y="2081427"/>
              <a:ext cx="2107" cy="1118"/>
            </a:xfrm>
            <a:custGeom>
              <a:rect b="b" l="l" r="r" t="t"/>
              <a:pathLst>
                <a:path extrusionOk="0" h="105" w="189">
                  <a:moveTo>
                    <a:pt x="189" y="0"/>
                  </a:moveTo>
                  <a:lnTo>
                    <a:pt x="1" y="42"/>
                  </a:lnTo>
                  <a:lnTo>
                    <a:pt x="63" y="105"/>
                  </a:lnTo>
                  <a:lnTo>
                    <a:pt x="168" y="84"/>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1"/>
            <p:cNvSpPr/>
            <p:nvPr/>
          </p:nvSpPr>
          <p:spPr>
            <a:xfrm>
              <a:off x="6835496" y="2016829"/>
              <a:ext cx="98212" cy="72849"/>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685" name="Google Shape;5685;p71"/>
            <p:cNvSpPr/>
            <p:nvPr/>
          </p:nvSpPr>
          <p:spPr>
            <a:xfrm>
              <a:off x="6852051" y="2076967"/>
              <a:ext cx="73720" cy="60372"/>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1"/>
            <p:cNvSpPr/>
            <p:nvPr/>
          </p:nvSpPr>
          <p:spPr>
            <a:xfrm>
              <a:off x="6887980" y="2082311"/>
              <a:ext cx="48983" cy="70177"/>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1"/>
            <p:cNvSpPr/>
            <p:nvPr/>
          </p:nvSpPr>
          <p:spPr>
            <a:xfrm>
              <a:off x="6888203" y="2149582"/>
              <a:ext cx="36866" cy="38101"/>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1"/>
            <p:cNvSpPr/>
            <p:nvPr/>
          </p:nvSpPr>
          <p:spPr>
            <a:xfrm>
              <a:off x="6891703" y="2150252"/>
              <a:ext cx="13076" cy="8027"/>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1"/>
            <p:cNvSpPr/>
            <p:nvPr/>
          </p:nvSpPr>
          <p:spPr>
            <a:xfrm>
              <a:off x="6903598" y="2139788"/>
              <a:ext cx="49463" cy="55252"/>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1"/>
            <p:cNvSpPr/>
            <p:nvPr/>
          </p:nvSpPr>
          <p:spPr>
            <a:xfrm>
              <a:off x="6908971" y="2190568"/>
              <a:ext cx="7001" cy="9145"/>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1"/>
            <p:cNvSpPr/>
            <p:nvPr/>
          </p:nvSpPr>
          <p:spPr>
            <a:xfrm>
              <a:off x="7020929" y="2169191"/>
              <a:ext cx="72082" cy="7016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1"/>
            <p:cNvSpPr/>
            <p:nvPr/>
          </p:nvSpPr>
          <p:spPr>
            <a:xfrm>
              <a:off x="7018833" y="2170522"/>
              <a:ext cx="13065" cy="102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1"/>
            <p:cNvSpPr/>
            <p:nvPr/>
          </p:nvSpPr>
          <p:spPr>
            <a:xfrm>
              <a:off x="7018833" y="2176537"/>
              <a:ext cx="12831" cy="1493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1"/>
            <p:cNvSpPr/>
            <p:nvPr/>
          </p:nvSpPr>
          <p:spPr>
            <a:xfrm>
              <a:off x="6909897" y="2130430"/>
              <a:ext cx="122938" cy="116284"/>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695" name="Google Shape;5695;p71"/>
            <p:cNvSpPr/>
            <p:nvPr/>
          </p:nvSpPr>
          <p:spPr>
            <a:xfrm>
              <a:off x="7042154" y="2221537"/>
              <a:ext cx="20534" cy="49460"/>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1"/>
            <p:cNvSpPr/>
            <p:nvPr/>
          </p:nvSpPr>
          <p:spPr>
            <a:xfrm>
              <a:off x="6971711" y="2214180"/>
              <a:ext cx="76050" cy="61937"/>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1"/>
            <p:cNvSpPr/>
            <p:nvPr/>
          </p:nvSpPr>
          <p:spPr>
            <a:xfrm>
              <a:off x="6905471" y="2199926"/>
              <a:ext cx="80710" cy="76192"/>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1"/>
            <p:cNvSpPr/>
            <p:nvPr/>
          </p:nvSpPr>
          <p:spPr>
            <a:xfrm>
              <a:off x="6992000" y="2260511"/>
              <a:ext cx="50399" cy="43893"/>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1"/>
            <p:cNvSpPr/>
            <p:nvPr/>
          </p:nvSpPr>
          <p:spPr>
            <a:xfrm>
              <a:off x="6957253" y="2274106"/>
              <a:ext cx="60421" cy="57700"/>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1"/>
            <p:cNvSpPr/>
            <p:nvPr/>
          </p:nvSpPr>
          <p:spPr>
            <a:xfrm>
              <a:off x="6905705" y="2268751"/>
              <a:ext cx="86306" cy="77533"/>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701" name="Google Shape;5701;p71"/>
            <p:cNvSpPr/>
            <p:nvPr/>
          </p:nvSpPr>
          <p:spPr>
            <a:xfrm>
              <a:off x="7026057" y="2228659"/>
              <a:ext cx="67188" cy="103371"/>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1"/>
            <p:cNvSpPr/>
            <p:nvPr/>
          </p:nvSpPr>
          <p:spPr>
            <a:xfrm>
              <a:off x="7024897" y="2324439"/>
              <a:ext cx="9342" cy="10039"/>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1"/>
            <p:cNvSpPr/>
            <p:nvPr/>
          </p:nvSpPr>
          <p:spPr>
            <a:xfrm>
              <a:off x="6999937" y="2344261"/>
              <a:ext cx="14938" cy="13382"/>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1"/>
            <p:cNvSpPr/>
            <p:nvPr/>
          </p:nvSpPr>
          <p:spPr>
            <a:xfrm>
              <a:off x="7282166" y="1914586"/>
              <a:ext cx="46899" cy="36983"/>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1"/>
            <p:cNvSpPr/>
            <p:nvPr/>
          </p:nvSpPr>
          <p:spPr>
            <a:xfrm>
              <a:off x="7282166" y="1914586"/>
              <a:ext cx="46899" cy="36983"/>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1"/>
            <p:cNvSpPr/>
            <p:nvPr/>
          </p:nvSpPr>
          <p:spPr>
            <a:xfrm>
              <a:off x="7083903" y="1883405"/>
              <a:ext cx="31504" cy="8474"/>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1"/>
            <p:cNvSpPr/>
            <p:nvPr/>
          </p:nvSpPr>
          <p:spPr>
            <a:xfrm>
              <a:off x="7104437" y="1890303"/>
              <a:ext cx="1171" cy="1128"/>
            </a:xfrm>
            <a:custGeom>
              <a:rect b="b" l="l" r="r" t="t"/>
              <a:pathLst>
                <a:path extrusionOk="0" fill="none" h="106" w="105">
                  <a:moveTo>
                    <a:pt x="105" y="105"/>
                  </a:moveTo>
                  <a:lnTo>
                    <a:pt x="0" y="1"/>
                  </a:lnTo>
                </a:path>
              </a:pathLst>
            </a:custGeom>
            <a:solidFill>
              <a:schemeClr val="dk2"/>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1"/>
            <p:cNvSpPr/>
            <p:nvPr/>
          </p:nvSpPr>
          <p:spPr>
            <a:xfrm>
              <a:off x="7394369" y="1978961"/>
              <a:ext cx="19832" cy="11146"/>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1"/>
            <p:cNvSpPr/>
            <p:nvPr/>
          </p:nvSpPr>
          <p:spPr>
            <a:xfrm>
              <a:off x="6956550" y="1884736"/>
              <a:ext cx="15640" cy="12710"/>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1"/>
            <p:cNvSpPr/>
            <p:nvPr/>
          </p:nvSpPr>
          <p:spPr>
            <a:xfrm>
              <a:off x="6943719" y="1856226"/>
              <a:ext cx="26141" cy="32755"/>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11" name="Google Shape;5711;p71"/>
          <p:cNvSpPr txBox="1"/>
          <p:nvPr>
            <p:ph idx="1" type="subTitle"/>
          </p:nvPr>
        </p:nvSpPr>
        <p:spPr>
          <a:xfrm>
            <a:off x="960575" y="3677270"/>
            <a:ext cx="1859700" cy="564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smallest planet</a:t>
            </a:r>
            <a:endParaRPr/>
          </a:p>
        </p:txBody>
      </p:sp>
      <p:sp>
        <p:nvSpPr>
          <p:cNvPr id="5712" name="Google Shape;5712;p71"/>
          <p:cNvSpPr txBox="1"/>
          <p:nvPr>
            <p:ph idx="2" type="title"/>
          </p:nvPr>
        </p:nvSpPr>
        <p:spPr>
          <a:xfrm>
            <a:off x="960575" y="3278807"/>
            <a:ext cx="1859700" cy="37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Europe</a:t>
            </a:r>
            <a:endParaRPr/>
          </a:p>
        </p:txBody>
      </p:sp>
      <p:sp>
        <p:nvSpPr>
          <p:cNvPr id="5713" name="Google Shape;5713;p71"/>
          <p:cNvSpPr txBox="1"/>
          <p:nvPr>
            <p:ph idx="3" type="subTitle"/>
          </p:nvPr>
        </p:nvSpPr>
        <p:spPr>
          <a:xfrm>
            <a:off x="6314176" y="3677270"/>
            <a:ext cx="1859700" cy="564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5714" name="Google Shape;5714;p71"/>
          <p:cNvSpPr txBox="1"/>
          <p:nvPr>
            <p:ph idx="4" type="title"/>
          </p:nvPr>
        </p:nvSpPr>
        <p:spPr>
          <a:xfrm>
            <a:off x="6314176" y="3278807"/>
            <a:ext cx="1859700" cy="37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Africa</a:t>
            </a:r>
            <a:endParaRPr/>
          </a:p>
        </p:txBody>
      </p:sp>
      <p:sp>
        <p:nvSpPr>
          <p:cNvPr id="5715" name="Google Shape;5715;p71"/>
          <p:cNvSpPr txBox="1"/>
          <p:nvPr>
            <p:ph idx="5" type="subTitle"/>
          </p:nvPr>
        </p:nvSpPr>
        <p:spPr>
          <a:xfrm>
            <a:off x="3637376" y="3677270"/>
            <a:ext cx="1859700" cy="564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only planet with rings</a:t>
            </a:r>
            <a:endParaRPr/>
          </a:p>
        </p:txBody>
      </p:sp>
      <p:sp>
        <p:nvSpPr>
          <p:cNvPr id="5716" name="Google Shape;5716;p71"/>
          <p:cNvSpPr txBox="1"/>
          <p:nvPr>
            <p:ph idx="6" type="title"/>
          </p:nvPr>
        </p:nvSpPr>
        <p:spPr>
          <a:xfrm>
            <a:off x="3637375" y="3278807"/>
            <a:ext cx="1859700" cy="37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America</a:t>
            </a:r>
            <a:endParaRPr/>
          </a:p>
        </p:txBody>
      </p:sp>
      <p:sp>
        <p:nvSpPr>
          <p:cNvPr id="5717" name="Google Shape;5717;p71"/>
          <p:cNvSpPr txBox="1"/>
          <p:nvPr>
            <p:ph type="title"/>
          </p:nvPr>
        </p:nvSpPr>
        <p:spPr>
          <a:xfrm>
            <a:off x="720000" y="1099500"/>
            <a:ext cx="7704000" cy="26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0" lang="en" sz="1400">
                <a:solidFill>
                  <a:schemeClr val="lt1"/>
                </a:solidFill>
                <a:latin typeface="Ubuntu"/>
                <a:ea typeface="Ubuntu"/>
                <a:cs typeface="Ubuntu"/>
                <a:sym typeface="Ubuntu"/>
              </a:rPr>
              <a:t>Join with an arrow</a:t>
            </a:r>
            <a:endParaRPr b="0" sz="1400">
              <a:solidFill>
                <a:schemeClr val="lt1"/>
              </a:solidFill>
              <a:latin typeface="Ubuntu"/>
              <a:ea typeface="Ubuntu"/>
              <a:cs typeface="Ubuntu"/>
              <a:sym typeface="Ubuntu"/>
            </a:endParaRPr>
          </a:p>
        </p:txBody>
      </p:sp>
      <p:cxnSp>
        <p:nvCxnSpPr>
          <p:cNvPr id="5718" name="Google Shape;5718;p71"/>
          <p:cNvCxnSpPr>
            <a:stCxn id="5712" idx="0"/>
          </p:cNvCxnSpPr>
          <p:nvPr/>
        </p:nvCxnSpPr>
        <p:spPr>
          <a:xfrm rot="-5400000">
            <a:off x="1921025" y="3121607"/>
            <a:ext cx="126600" cy="187800"/>
          </a:xfrm>
          <a:prstGeom prst="curvedConnector2">
            <a:avLst/>
          </a:prstGeom>
          <a:noFill/>
          <a:ln cap="flat" cmpd="sng" w="9525">
            <a:solidFill>
              <a:schemeClr val="dk2"/>
            </a:solidFill>
            <a:prstDash val="solid"/>
            <a:round/>
            <a:headEnd len="med" w="med" type="oval"/>
            <a:tailEnd len="med" w="med" type="oval"/>
          </a:ln>
        </p:spPr>
      </p:cxnSp>
      <p:cxnSp>
        <p:nvCxnSpPr>
          <p:cNvPr id="5719" name="Google Shape;5719;p71"/>
          <p:cNvCxnSpPr>
            <a:stCxn id="5714" idx="0"/>
          </p:cNvCxnSpPr>
          <p:nvPr/>
        </p:nvCxnSpPr>
        <p:spPr>
          <a:xfrm flipH="1" rot="5400000">
            <a:off x="7110676" y="3145457"/>
            <a:ext cx="147000" cy="119700"/>
          </a:xfrm>
          <a:prstGeom prst="curvedConnector3">
            <a:avLst>
              <a:gd fmla="val 50000" name="adj1"/>
            </a:avLst>
          </a:prstGeom>
          <a:noFill/>
          <a:ln cap="flat" cmpd="sng" w="9525">
            <a:solidFill>
              <a:schemeClr val="dk2"/>
            </a:solidFill>
            <a:prstDash val="solid"/>
            <a:round/>
            <a:headEnd len="med" w="med" type="oval"/>
            <a:tailEnd len="med" w="med" type="oval"/>
          </a:ln>
        </p:spPr>
      </p:cxnSp>
      <p:cxnSp>
        <p:nvCxnSpPr>
          <p:cNvPr id="5720" name="Google Shape;5720;p71"/>
          <p:cNvCxnSpPr>
            <a:stCxn id="5716" idx="0"/>
          </p:cNvCxnSpPr>
          <p:nvPr/>
        </p:nvCxnSpPr>
        <p:spPr>
          <a:xfrm rot="-5400000">
            <a:off x="4547875" y="3135857"/>
            <a:ext cx="162300" cy="123600"/>
          </a:xfrm>
          <a:prstGeom prst="curvedConnector3">
            <a:avLst>
              <a:gd fmla="val 50000" name="adj1"/>
            </a:avLst>
          </a:prstGeom>
          <a:noFill/>
          <a:ln cap="flat" cmpd="sng" w="9525">
            <a:solidFill>
              <a:schemeClr val="dk2"/>
            </a:solidFill>
            <a:prstDash val="solid"/>
            <a:round/>
            <a:headEnd len="med" w="med" type="oval"/>
            <a:tailEnd len="med" w="med" type="oval"/>
          </a:ln>
        </p:spPr>
      </p:cxn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24" name="Shape 5724"/>
        <p:cNvGrpSpPr/>
        <p:nvPr/>
      </p:nvGrpSpPr>
      <p:grpSpPr>
        <a:xfrm>
          <a:off x="0" y="0"/>
          <a:ext cx="0" cy="0"/>
          <a:chOff x="0" y="0"/>
          <a:chExt cx="0" cy="0"/>
        </a:xfrm>
      </p:grpSpPr>
      <p:sp>
        <p:nvSpPr>
          <p:cNvPr id="5725" name="Google Shape;5725;p72"/>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Exercise 4: What continent is it?</a:t>
            </a:r>
            <a:endParaRPr/>
          </a:p>
        </p:txBody>
      </p:sp>
      <p:grpSp>
        <p:nvGrpSpPr>
          <p:cNvPr id="5726" name="Google Shape;5726;p72"/>
          <p:cNvGrpSpPr/>
          <p:nvPr/>
        </p:nvGrpSpPr>
        <p:grpSpPr>
          <a:xfrm>
            <a:off x="823274" y="1605200"/>
            <a:ext cx="2134211" cy="1229400"/>
            <a:chOff x="823274" y="1605200"/>
            <a:chExt cx="2134211" cy="1229400"/>
          </a:xfrm>
        </p:grpSpPr>
        <p:sp>
          <p:nvSpPr>
            <p:cNvPr id="5727" name="Google Shape;5727;p72"/>
            <p:cNvSpPr/>
            <p:nvPr/>
          </p:nvSpPr>
          <p:spPr>
            <a:xfrm>
              <a:off x="1299525" y="1605200"/>
              <a:ext cx="1229400" cy="1229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28" name="Google Shape;5728;p72"/>
            <p:cNvGrpSpPr/>
            <p:nvPr/>
          </p:nvGrpSpPr>
          <p:grpSpPr>
            <a:xfrm>
              <a:off x="823274" y="1631565"/>
              <a:ext cx="2134211" cy="1181382"/>
              <a:chOff x="1199137" y="1382390"/>
              <a:chExt cx="2134211" cy="1181382"/>
            </a:xfrm>
          </p:grpSpPr>
          <p:sp>
            <p:nvSpPr>
              <p:cNvPr id="5729" name="Google Shape;5729;p72"/>
              <p:cNvSpPr/>
              <p:nvPr/>
            </p:nvSpPr>
            <p:spPr>
              <a:xfrm>
                <a:off x="1832180" y="1382425"/>
                <a:ext cx="11887" cy="11795"/>
              </a:xfrm>
              <a:custGeom>
                <a:rect b="b" l="l" r="r" t="t"/>
                <a:pathLst>
                  <a:path extrusionOk="0" h="128" w="129">
                    <a:moveTo>
                      <a:pt x="62" y="0"/>
                    </a:moveTo>
                    <a:cubicBezTo>
                      <a:pt x="21" y="0"/>
                      <a:pt x="1" y="20"/>
                      <a:pt x="1" y="66"/>
                    </a:cubicBezTo>
                    <a:cubicBezTo>
                      <a:pt x="1" y="107"/>
                      <a:pt x="21" y="127"/>
                      <a:pt x="62" y="127"/>
                    </a:cubicBezTo>
                    <a:cubicBezTo>
                      <a:pt x="82" y="127"/>
                      <a:pt x="128" y="107"/>
                      <a:pt x="128" y="66"/>
                    </a:cubicBezTo>
                    <a:cubicBezTo>
                      <a:pt x="128" y="20"/>
                      <a:pt x="82" y="0"/>
                      <a:pt x="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30" name="Google Shape;5730;p72"/>
              <p:cNvGrpSpPr/>
              <p:nvPr/>
            </p:nvGrpSpPr>
            <p:grpSpPr>
              <a:xfrm>
                <a:off x="2490541" y="1878181"/>
                <a:ext cx="37645" cy="34107"/>
                <a:chOff x="4293400" y="2574725"/>
                <a:chExt cx="84425" cy="80100"/>
              </a:xfrm>
            </p:grpSpPr>
            <p:sp>
              <p:nvSpPr>
                <p:cNvPr id="5731" name="Google Shape;5731;p72"/>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chemeClr val="dk2"/>
                </a:solidFill>
                <a:ln>
                  <a:noFill/>
                </a:ln>
              </p:spPr>
            </p:sp>
            <p:sp>
              <p:nvSpPr>
                <p:cNvPr id="5732" name="Google Shape;5732;p72"/>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3" name="Google Shape;5733;p72"/>
              <p:cNvGrpSpPr/>
              <p:nvPr/>
            </p:nvGrpSpPr>
            <p:grpSpPr>
              <a:xfrm>
                <a:off x="2359792" y="1404670"/>
                <a:ext cx="854913" cy="485785"/>
                <a:chOff x="4000175" y="1462675"/>
                <a:chExt cx="1917275" cy="1140875"/>
              </a:xfrm>
            </p:grpSpPr>
            <p:sp>
              <p:nvSpPr>
                <p:cNvPr id="5734" name="Google Shape;5734;p72"/>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chemeClr val="dk2"/>
                </a:solidFill>
                <a:ln>
                  <a:noFill/>
                </a:ln>
              </p:spPr>
            </p:sp>
            <p:grpSp>
              <p:nvGrpSpPr>
                <p:cNvPr id="5735" name="Google Shape;5735;p72"/>
                <p:cNvGrpSpPr/>
                <p:nvPr/>
              </p:nvGrpSpPr>
              <p:grpSpPr>
                <a:xfrm>
                  <a:off x="4000175" y="1462675"/>
                  <a:ext cx="1917275" cy="1140875"/>
                  <a:chOff x="4000175" y="1462675"/>
                  <a:chExt cx="1917275" cy="1140875"/>
                </a:xfrm>
              </p:grpSpPr>
              <p:sp>
                <p:nvSpPr>
                  <p:cNvPr id="5736" name="Google Shape;5736;p72"/>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dk2"/>
                  </a:solidFill>
                  <a:ln>
                    <a:noFill/>
                  </a:ln>
                </p:spPr>
              </p:sp>
              <p:sp>
                <p:nvSpPr>
                  <p:cNvPr id="5737" name="Google Shape;5737;p72"/>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2"/>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2"/>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2"/>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741" name="Google Shape;5741;p72"/>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42" name="Google Shape;5742;p72"/>
              <p:cNvGrpSpPr/>
              <p:nvPr/>
            </p:nvGrpSpPr>
            <p:grpSpPr>
              <a:xfrm>
                <a:off x="2342157" y="1883759"/>
                <a:ext cx="41937" cy="44336"/>
                <a:chOff x="3960625" y="2587825"/>
                <a:chExt cx="94050" cy="104125"/>
              </a:xfrm>
            </p:grpSpPr>
            <p:sp>
              <p:nvSpPr>
                <p:cNvPr id="5743" name="Google Shape;5743;p72"/>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chemeClr val="dk2"/>
                </a:solidFill>
                <a:ln>
                  <a:noFill/>
                </a:ln>
              </p:spPr>
            </p:sp>
            <p:sp>
              <p:nvSpPr>
                <p:cNvPr id="5744" name="Google Shape;5744;p72"/>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5" name="Google Shape;5745;p72"/>
              <p:cNvGrpSpPr/>
              <p:nvPr/>
            </p:nvGrpSpPr>
            <p:grpSpPr>
              <a:xfrm>
                <a:off x="2255084" y="1846746"/>
                <a:ext cx="77408" cy="80018"/>
                <a:chOff x="3765350" y="2500900"/>
                <a:chExt cx="173600" cy="187925"/>
              </a:xfrm>
            </p:grpSpPr>
            <p:sp>
              <p:nvSpPr>
                <p:cNvPr id="5746" name="Google Shape;5746;p72"/>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dk2"/>
                </a:solidFill>
                <a:ln>
                  <a:noFill/>
                </a:ln>
              </p:spPr>
            </p:sp>
            <p:sp>
              <p:nvSpPr>
                <p:cNvPr id="5747" name="Google Shape;5747;p72"/>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2"/>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2"/>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2"/>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2"/>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2" name="Google Shape;5752;p72"/>
              <p:cNvGrpSpPr/>
              <p:nvPr/>
            </p:nvGrpSpPr>
            <p:grpSpPr>
              <a:xfrm>
                <a:off x="2248451" y="1838635"/>
                <a:ext cx="37957" cy="22056"/>
                <a:chOff x="3750475" y="2481850"/>
                <a:chExt cx="85125" cy="51800"/>
              </a:xfrm>
            </p:grpSpPr>
            <p:sp>
              <p:nvSpPr>
                <p:cNvPr id="5753" name="Google Shape;5753;p72"/>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2"/>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chemeClr val="dk2"/>
                </a:solidFill>
                <a:ln>
                  <a:noFill/>
                </a:ln>
              </p:spPr>
            </p:sp>
          </p:grpSp>
          <p:grpSp>
            <p:nvGrpSpPr>
              <p:cNvPr id="5755" name="Google Shape;5755;p72"/>
              <p:cNvGrpSpPr/>
              <p:nvPr/>
            </p:nvGrpSpPr>
            <p:grpSpPr>
              <a:xfrm>
                <a:off x="2193471" y="1817600"/>
                <a:ext cx="76739" cy="71992"/>
                <a:chOff x="3627175" y="2432450"/>
                <a:chExt cx="172100" cy="169075"/>
              </a:xfrm>
            </p:grpSpPr>
            <p:sp>
              <p:nvSpPr>
                <p:cNvPr id="5756" name="Google Shape;5756;p72"/>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2"/>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chemeClr val="dk2"/>
                </a:solidFill>
                <a:ln>
                  <a:noFill/>
                </a:ln>
              </p:spPr>
            </p:sp>
            <p:sp>
              <p:nvSpPr>
                <p:cNvPr id="5758" name="Google Shape;5758;p72"/>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chemeClr val="dk2"/>
                </a:solidFill>
                <a:ln>
                  <a:noFill/>
                </a:ln>
              </p:spPr>
            </p:sp>
          </p:grpSp>
          <p:grpSp>
            <p:nvGrpSpPr>
              <p:cNvPr id="5759" name="Google Shape;5759;p72"/>
              <p:cNvGrpSpPr/>
              <p:nvPr/>
            </p:nvGrpSpPr>
            <p:grpSpPr>
              <a:xfrm>
                <a:off x="2164203" y="1882747"/>
                <a:ext cx="27440" cy="42173"/>
                <a:chOff x="3561536" y="2585450"/>
                <a:chExt cx="61539" cy="99045"/>
              </a:xfrm>
            </p:grpSpPr>
            <p:sp>
              <p:nvSpPr>
                <p:cNvPr id="5760" name="Google Shape;5760;p72"/>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2"/>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chemeClr val="dk2"/>
                </a:solidFill>
                <a:ln>
                  <a:noFill/>
                </a:ln>
              </p:spPr>
            </p:sp>
          </p:grpSp>
          <p:grpSp>
            <p:nvGrpSpPr>
              <p:cNvPr id="5762" name="Google Shape;5762;p72"/>
              <p:cNvGrpSpPr/>
              <p:nvPr/>
            </p:nvGrpSpPr>
            <p:grpSpPr>
              <a:xfrm>
                <a:off x="2317944" y="1626863"/>
                <a:ext cx="69594" cy="111911"/>
                <a:chOff x="3906325" y="1984500"/>
                <a:chExt cx="156075" cy="262825"/>
              </a:xfrm>
            </p:grpSpPr>
            <p:sp>
              <p:nvSpPr>
                <p:cNvPr id="5763" name="Google Shape;5763;p72"/>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chemeClr val="dk2"/>
                </a:solidFill>
                <a:ln>
                  <a:noFill/>
                </a:ln>
              </p:spPr>
            </p:sp>
            <p:sp>
              <p:nvSpPr>
                <p:cNvPr id="5764" name="Google Shape;5764;p72"/>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5" name="Google Shape;5765;p72"/>
              <p:cNvGrpSpPr/>
              <p:nvPr/>
            </p:nvGrpSpPr>
            <p:grpSpPr>
              <a:xfrm>
                <a:off x="1199137" y="1479057"/>
                <a:ext cx="624962" cy="522989"/>
                <a:chOff x="1397225" y="1637375"/>
                <a:chExt cx="1401575" cy="1228250"/>
              </a:xfrm>
            </p:grpSpPr>
            <p:sp>
              <p:nvSpPr>
                <p:cNvPr id="5766" name="Google Shape;5766;p72"/>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lt1"/>
                </a:solidFill>
                <a:ln>
                  <a:noFill/>
                </a:ln>
              </p:spPr>
            </p:sp>
            <p:grpSp>
              <p:nvGrpSpPr>
                <p:cNvPr id="5767" name="Google Shape;5767;p72"/>
                <p:cNvGrpSpPr/>
                <p:nvPr/>
              </p:nvGrpSpPr>
              <p:grpSpPr>
                <a:xfrm>
                  <a:off x="1397225" y="1637375"/>
                  <a:ext cx="1398775" cy="1228250"/>
                  <a:chOff x="1397225" y="1637375"/>
                  <a:chExt cx="1398775" cy="1228250"/>
                </a:xfrm>
              </p:grpSpPr>
              <p:sp>
                <p:nvSpPr>
                  <p:cNvPr id="5768" name="Google Shape;5768;p72"/>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2"/>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70" name="Google Shape;5770;p72"/>
              <p:cNvGrpSpPr/>
              <p:nvPr/>
            </p:nvGrpSpPr>
            <p:grpSpPr>
              <a:xfrm>
                <a:off x="1737996" y="2124346"/>
                <a:ext cx="264920" cy="262399"/>
                <a:chOff x="2605700" y="3152850"/>
                <a:chExt cx="594125" cy="616250"/>
              </a:xfrm>
            </p:grpSpPr>
            <p:sp>
              <p:nvSpPr>
                <p:cNvPr id="5771" name="Google Shape;5771;p72"/>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lt1"/>
                </a:solidFill>
                <a:ln>
                  <a:noFill/>
                </a:ln>
              </p:spPr>
            </p:sp>
            <p:sp>
              <p:nvSpPr>
                <p:cNvPr id="5772" name="Google Shape;5772;p72"/>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5773" name="Google Shape;5773;p72"/>
              <p:cNvGrpSpPr/>
              <p:nvPr/>
            </p:nvGrpSpPr>
            <p:grpSpPr>
              <a:xfrm>
                <a:off x="1771293" y="2239717"/>
                <a:ext cx="81589" cy="324055"/>
                <a:chOff x="2680375" y="3423800"/>
                <a:chExt cx="182975" cy="761050"/>
              </a:xfrm>
            </p:grpSpPr>
            <p:sp>
              <p:nvSpPr>
                <p:cNvPr id="5774" name="Google Shape;5774;p72"/>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lt1"/>
                </a:solidFill>
                <a:ln>
                  <a:noFill/>
                </a:ln>
              </p:spPr>
            </p:sp>
            <p:sp>
              <p:nvSpPr>
                <p:cNvPr id="5775" name="Google Shape;5775;p72"/>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6" name="Google Shape;5776;p72"/>
              <p:cNvGrpSpPr/>
              <p:nvPr/>
            </p:nvGrpSpPr>
            <p:grpSpPr>
              <a:xfrm>
                <a:off x="2323150" y="2298520"/>
                <a:ext cx="105333" cy="88183"/>
                <a:chOff x="3918000" y="3561900"/>
                <a:chExt cx="236225" cy="207100"/>
              </a:xfrm>
            </p:grpSpPr>
            <p:sp>
              <p:nvSpPr>
                <p:cNvPr id="5777" name="Google Shape;5777;p72"/>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chemeClr val="dk2"/>
                </a:solidFill>
                <a:ln>
                  <a:noFill/>
                </a:ln>
              </p:spPr>
            </p:sp>
            <p:sp>
              <p:nvSpPr>
                <p:cNvPr id="5778" name="Google Shape;5778;p72"/>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79" name="Google Shape;5779;p72"/>
              <p:cNvSpPr/>
              <p:nvPr/>
            </p:nvSpPr>
            <p:spPr>
              <a:xfrm>
                <a:off x="1796286" y="2046456"/>
                <a:ext cx="17502" cy="5131"/>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2"/>
              <p:cNvSpPr/>
              <p:nvPr/>
            </p:nvSpPr>
            <p:spPr>
              <a:xfrm>
                <a:off x="1765964" y="2037322"/>
                <a:ext cx="24736" cy="15595"/>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2"/>
              <p:cNvSpPr/>
              <p:nvPr/>
            </p:nvSpPr>
            <p:spPr>
              <a:xfrm>
                <a:off x="1904977" y="1400032"/>
                <a:ext cx="271274" cy="331666"/>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5782" name="Google Shape;5782;p72"/>
              <p:cNvGrpSpPr/>
              <p:nvPr/>
            </p:nvGrpSpPr>
            <p:grpSpPr>
              <a:xfrm>
                <a:off x="1433557" y="1382390"/>
                <a:ext cx="558635" cy="495152"/>
                <a:chOff x="1922950" y="1410350"/>
                <a:chExt cx="1252825" cy="1162875"/>
              </a:xfrm>
            </p:grpSpPr>
            <p:sp>
              <p:nvSpPr>
                <p:cNvPr id="5783" name="Google Shape;5783;p72"/>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2"/>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2"/>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2"/>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2"/>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2"/>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2"/>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2"/>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2"/>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2"/>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2"/>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2"/>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2"/>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2"/>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2"/>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2"/>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5799" name="Google Shape;5799;p72"/>
              <p:cNvSpPr/>
              <p:nvPr/>
            </p:nvSpPr>
            <p:spPr>
              <a:xfrm>
                <a:off x="1725374" y="2046679"/>
                <a:ext cx="14469" cy="5578"/>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2"/>
              <p:cNvSpPr/>
              <p:nvPr/>
            </p:nvSpPr>
            <p:spPr>
              <a:xfrm>
                <a:off x="1749866" y="2037098"/>
                <a:ext cx="18438" cy="12487"/>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2"/>
              <p:cNvSpPr/>
              <p:nvPr/>
            </p:nvSpPr>
            <p:spPr>
              <a:xfrm>
                <a:off x="1684551" y="2015040"/>
                <a:ext cx="68591" cy="23398"/>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2"/>
              <p:cNvSpPr/>
              <p:nvPr/>
            </p:nvSpPr>
            <p:spPr>
              <a:xfrm>
                <a:off x="1869761" y="2520684"/>
                <a:ext cx="17502" cy="9591"/>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2"/>
              <p:cNvSpPr/>
              <p:nvPr/>
            </p:nvSpPr>
            <p:spPr>
              <a:xfrm>
                <a:off x="1693882" y="2103028"/>
                <a:ext cx="35705" cy="15606"/>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2"/>
              <p:cNvSpPr/>
              <p:nvPr/>
            </p:nvSpPr>
            <p:spPr>
              <a:xfrm>
                <a:off x="1674997" y="2093457"/>
                <a:ext cx="21693" cy="19385"/>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2"/>
              <p:cNvSpPr/>
              <p:nvPr/>
            </p:nvSpPr>
            <p:spPr>
              <a:xfrm>
                <a:off x="1663560" y="2068056"/>
                <a:ext cx="30098" cy="28518"/>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2"/>
              <p:cNvSpPr/>
              <p:nvPr/>
            </p:nvSpPr>
            <p:spPr>
              <a:xfrm>
                <a:off x="1653761" y="2062265"/>
                <a:ext cx="40833" cy="1960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2"/>
              <p:cNvSpPr/>
              <p:nvPr/>
            </p:nvSpPr>
            <p:spPr>
              <a:xfrm>
                <a:off x="1648165" y="2072964"/>
                <a:ext cx="16108" cy="8910"/>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2"/>
              <p:cNvSpPr/>
              <p:nvPr/>
            </p:nvSpPr>
            <p:spPr>
              <a:xfrm>
                <a:off x="1655400" y="2047787"/>
                <a:ext cx="7469" cy="15606"/>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2"/>
              <p:cNvSpPr/>
              <p:nvPr/>
            </p:nvSpPr>
            <p:spPr>
              <a:xfrm>
                <a:off x="1635111" y="2051353"/>
                <a:ext cx="26598" cy="26740"/>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2"/>
              <p:cNvSpPr/>
              <p:nvPr/>
            </p:nvSpPr>
            <p:spPr>
              <a:xfrm>
                <a:off x="1490256" y="1942425"/>
                <a:ext cx="183811" cy="13009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2"/>
              <p:cNvSpPr/>
              <p:nvPr/>
            </p:nvSpPr>
            <p:spPr>
              <a:xfrm>
                <a:off x="1876750" y="2128205"/>
                <a:ext cx="18204" cy="24952"/>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2"/>
              <p:cNvSpPr/>
              <p:nvPr/>
            </p:nvSpPr>
            <p:spPr>
              <a:xfrm>
                <a:off x="1854131" y="2125746"/>
                <a:ext cx="25896" cy="26964"/>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2"/>
              <p:cNvSpPr/>
              <p:nvPr/>
            </p:nvSpPr>
            <p:spPr>
              <a:xfrm>
                <a:off x="1832204" y="2110384"/>
                <a:ext cx="32428" cy="46561"/>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2"/>
              <p:cNvSpPr/>
              <p:nvPr/>
            </p:nvSpPr>
            <p:spPr>
              <a:xfrm>
                <a:off x="1756399" y="2086771"/>
                <a:ext cx="85613" cy="73514"/>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2"/>
              <p:cNvSpPr/>
              <p:nvPr/>
            </p:nvSpPr>
            <p:spPr>
              <a:xfrm>
                <a:off x="1718374" y="2085207"/>
                <a:ext cx="77453" cy="105364"/>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2"/>
              <p:cNvSpPr/>
              <p:nvPr/>
            </p:nvSpPr>
            <p:spPr>
              <a:xfrm>
                <a:off x="1705085" y="2155149"/>
                <a:ext cx="38258" cy="40110"/>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2"/>
              <p:cNvSpPr/>
              <p:nvPr/>
            </p:nvSpPr>
            <p:spPr>
              <a:xfrm>
                <a:off x="1702978" y="2164284"/>
                <a:ext cx="83049" cy="116946"/>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2"/>
              <p:cNvSpPr/>
              <p:nvPr/>
            </p:nvSpPr>
            <p:spPr>
              <a:xfrm>
                <a:off x="1780188" y="2225092"/>
                <a:ext cx="80251" cy="85543"/>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819" name="Google Shape;5819;p72"/>
              <p:cNvSpPr/>
              <p:nvPr/>
            </p:nvSpPr>
            <p:spPr>
              <a:xfrm>
                <a:off x="1828703" y="2285688"/>
                <a:ext cx="55058" cy="55471"/>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820" name="Google Shape;5820;p72"/>
              <p:cNvSpPr/>
              <p:nvPr/>
            </p:nvSpPr>
            <p:spPr>
              <a:xfrm>
                <a:off x="1862292" y="2357632"/>
                <a:ext cx="32662" cy="35427"/>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21" name="Google Shape;5821;p72"/>
              <p:cNvGrpSpPr/>
              <p:nvPr/>
            </p:nvGrpSpPr>
            <p:grpSpPr>
              <a:xfrm>
                <a:off x="1785283" y="2302948"/>
                <a:ext cx="102880" cy="254809"/>
                <a:chOff x="2711750" y="3572300"/>
                <a:chExt cx="230725" cy="598425"/>
              </a:xfrm>
            </p:grpSpPr>
            <p:sp>
              <p:nvSpPr>
                <p:cNvPr id="5822" name="Google Shape;5822;p72"/>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2"/>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24" name="Google Shape;5824;p72"/>
              <p:cNvSpPr/>
              <p:nvPr/>
            </p:nvSpPr>
            <p:spPr>
              <a:xfrm>
                <a:off x="2985867" y="1994323"/>
                <a:ext cx="11671" cy="26080"/>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25" name="Google Shape;5825;p72"/>
              <p:cNvGrpSpPr/>
              <p:nvPr/>
            </p:nvGrpSpPr>
            <p:grpSpPr>
              <a:xfrm>
                <a:off x="2262274" y="1473713"/>
                <a:ext cx="68356" cy="70842"/>
                <a:chOff x="3781475" y="1624825"/>
                <a:chExt cx="153300" cy="166375"/>
              </a:xfrm>
            </p:grpSpPr>
            <p:sp>
              <p:nvSpPr>
                <p:cNvPr id="5826" name="Google Shape;5826;p72"/>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2"/>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2"/>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2"/>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30" name="Google Shape;5830;p72"/>
              <p:cNvSpPr/>
              <p:nvPr/>
            </p:nvSpPr>
            <p:spPr>
              <a:xfrm>
                <a:off x="3033691" y="1819466"/>
                <a:ext cx="78144" cy="130763"/>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2"/>
              <p:cNvSpPr/>
              <p:nvPr/>
            </p:nvSpPr>
            <p:spPr>
              <a:xfrm>
                <a:off x="3001965" y="1887855"/>
                <a:ext cx="26832" cy="35650"/>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2"/>
              <p:cNvSpPr/>
              <p:nvPr/>
            </p:nvSpPr>
            <p:spPr>
              <a:xfrm>
                <a:off x="2988900" y="1846868"/>
                <a:ext cx="30566" cy="50127"/>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2"/>
              <p:cNvSpPr/>
              <p:nvPr/>
            </p:nvSpPr>
            <p:spPr>
              <a:xfrm>
                <a:off x="2741184" y="1781823"/>
                <a:ext cx="198269" cy="89333"/>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2"/>
              <p:cNvSpPr/>
              <p:nvPr/>
            </p:nvSpPr>
            <p:spPr>
              <a:xfrm>
                <a:off x="3131190" y="2181881"/>
                <a:ext cx="62983" cy="51469"/>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2"/>
              <p:cNvSpPr/>
              <p:nvPr/>
            </p:nvSpPr>
            <p:spPr>
              <a:xfrm>
                <a:off x="2990070" y="2042889"/>
                <a:ext cx="51323" cy="85543"/>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2"/>
              <p:cNvSpPr/>
              <p:nvPr/>
            </p:nvSpPr>
            <p:spPr>
              <a:xfrm>
                <a:off x="3016424" y="2219301"/>
                <a:ext cx="24970" cy="12487"/>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37" name="Google Shape;5837;p72"/>
              <p:cNvGrpSpPr/>
              <p:nvPr/>
            </p:nvGrpSpPr>
            <p:grpSpPr>
              <a:xfrm>
                <a:off x="2836058" y="2128104"/>
                <a:ext cx="296468" cy="94890"/>
                <a:chOff x="5068275" y="3161675"/>
                <a:chExt cx="664875" cy="222850"/>
              </a:xfrm>
            </p:grpSpPr>
            <p:sp>
              <p:nvSpPr>
                <p:cNvPr id="5838" name="Google Shape;5838;p72"/>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2"/>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2"/>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2"/>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42" name="Google Shape;5842;p72"/>
              <p:cNvSpPr/>
              <p:nvPr/>
            </p:nvSpPr>
            <p:spPr>
              <a:xfrm>
                <a:off x="2867846" y="2121519"/>
                <a:ext cx="28003" cy="34979"/>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2"/>
              <p:cNvSpPr/>
              <p:nvPr/>
            </p:nvSpPr>
            <p:spPr>
              <a:xfrm>
                <a:off x="2930117" y="2120178"/>
                <a:ext cx="61122" cy="39440"/>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2"/>
              <p:cNvSpPr/>
              <p:nvPr/>
            </p:nvSpPr>
            <p:spPr>
              <a:xfrm>
                <a:off x="2872974" y="2011484"/>
                <a:ext cx="53196" cy="98232"/>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2"/>
              <p:cNvSpPr/>
              <p:nvPr/>
            </p:nvSpPr>
            <p:spPr>
              <a:xfrm>
                <a:off x="2879974" y="2070068"/>
                <a:ext cx="33833" cy="27847"/>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2"/>
              <p:cNvSpPr/>
              <p:nvPr/>
            </p:nvSpPr>
            <p:spPr>
              <a:xfrm>
                <a:off x="2860845" y="2018159"/>
                <a:ext cx="52259" cy="57707"/>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2"/>
              <p:cNvSpPr/>
              <p:nvPr/>
            </p:nvSpPr>
            <p:spPr>
              <a:xfrm>
                <a:off x="2845450" y="2031530"/>
                <a:ext cx="54355" cy="96678"/>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2"/>
              <p:cNvSpPr/>
              <p:nvPr/>
            </p:nvSpPr>
            <p:spPr>
              <a:xfrm>
                <a:off x="2810000" y="1978738"/>
                <a:ext cx="57153" cy="122737"/>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2"/>
              <p:cNvSpPr/>
              <p:nvPr/>
            </p:nvSpPr>
            <p:spPr>
              <a:xfrm>
                <a:off x="2779678" y="1989873"/>
                <a:ext cx="33130" cy="40770"/>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2"/>
              <p:cNvSpPr/>
              <p:nvPr/>
            </p:nvSpPr>
            <p:spPr>
              <a:xfrm>
                <a:off x="2264883" y="1758657"/>
                <a:ext cx="24736" cy="2896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2"/>
              <p:cNvSpPr/>
              <p:nvPr/>
            </p:nvSpPr>
            <p:spPr>
              <a:xfrm>
                <a:off x="2245297" y="1615652"/>
                <a:ext cx="129456" cy="143676"/>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2"/>
              <p:cNvSpPr/>
              <p:nvPr/>
            </p:nvSpPr>
            <p:spPr>
              <a:xfrm>
                <a:off x="2280981" y="1642831"/>
                <a:ext cx="64154" cy="138332"/>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2"/>
              <p:cNvSpPr/>
              <p:nvPr/>
            </p:nvSpPr>
            <p:spPr>
              <a:xfrm>
                <a:off x="2349094" y="1740400"/>
                <a:ext cx="25662" cy="22280"/>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2"/>
              <p:cNvSpPr/>
              <p:nvPr/>
            </p:nvSpPr>
            <p:spPr>
              <a:xfrm>
                <a:off x="2337199" y="1756432"/>
                <a:ext cx="40822" cy="21173"/>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2"/>
              <p:cNvSpPr/>
              <p:nvPr/>
            </p:nvSpPr>
            <p:spPr>
              <a:xfrm>
                <a:off x="2338593" y="1770911"/>
                <a:ext cx="31737" cy="22280"/>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2"/>
              <p:cNvSpPr/>
              <p:nvPr/>
            </p:nvSpPr>
            <p:spPr>
              <a:xfrm>
                <a:off x="2353754" y="1772476"/>
                <a:ext cx="53898" cy="39876"/>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2"/>
              <p:cNvSpPr/>
              <p:nvPr/>
            </p:nvSpPr>
            <p:spPr>
              <a:xfrm>
                <a:off x="2316665" y="1837287"/>
                <a:ext cx="37099" cy="22951"/>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2"/>
              <p:cNvSpPr/>
              <p:nvPr/>
            </p:nvSpPr>
            <p:spPr>
              <a:xfrm>
                <a:off x="2319697" y="1830612"/>
                <a:ext cx="31971" cy="13370"/>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2"/>
              <p:cNvSpPr/>
              <p:nvPr/>
            </p:nvSpPr>
            <p:spPr>
              <a:xfrm>
                <a:off x="2336497" y="1882958"/>
                <a:ext cx="12140" cy="22280"/>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2"/>
              <p:cNvSpPr/>
              <p:nvPr/>
            </p:nvSpPr>
            <p:spPr>
              <a:xfrm>
                <a:off x="2330667" y="1874718"/>
                <a:ext cx="11671" cy="14041"/>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2"/>
              <p:cNvSpPr/>
              <p:nvPr/>
            </p:nvSpPr>
            <p:spPr>
              <a:xfrm>
                <a:off x="2313176" y="1862912"/>
                <a:ext cx="24268" cy="20279"/>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2"/>
              <p:cNvSpPr/>
              <p:nvPr/>
            </p:nvSpPr>
            <p:spPr>
              <a:xfrm>
                <a:off x="2299876" y="1851105"/>
                <a:ext cx="18906" cy="11369"/>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2"/>
              <p:cNvSpPr/>
              <p:nvPr/>
            </p:nvSpPr>
            <p:spPr>
              <a:xfrm>
                <a:off x="2275619" y="1833944"/>
                <a:ext cx="44557" cy="20502"/>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2"/>
              <p:cNvSpPr/>
              <p:nvPr/>
            </p:nvSpPr>
            <p:spPr>
              <a:xfrm>
                <a:off x="2300813" y="1784942"/>
                <a:ext cx="59015" cy="47455"/>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2"/>
              <p:cNvSpPr/>
              <p:nvPr/>
            </p:nvSpPr>
            <p:spPr>
              <a:xfrm>
                <a:off x="2289141" y="1817688"/>
                <a:ext cx="47132" cy="1960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2"/>
              <p:cNvSpPr/>
              <p:nvPr/>
            </p:nvSpPr>
            <p:spPr>
              <a:xfrm>
                <a:off x="2252520" y="1785165"/>
                <a:ext cx="53664" cy="61262"/>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2"/>
              <p:cNvSpPr/>
              <p:nvPr/>
            </p:nvSpPr>
            <p:spPr>
              <a:xfrm>
                <a:off x="2238296" y="1798536"/>
                <a:ext cx="23098" cy="20055"/>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2"/>
              <p:cNvSpPr/>
              <p:nvPr/>
            </p:nvSpPr>
            <p:spPr>
              <a:xfrm>
                <a:off x="2236200" y="1815016"/>
                <a:ext cx="18204" cy="14935"/>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2"/>
              <p:cNvSpPr/>
              <p:nvPr/>
            </p:nvSpPr>
            <p:spPr>
              <a:xfrm>
                <a:off x="2252063" y="1825045"/>
                <a:ext cx="4437" cy="6014"/>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2"/>
              <p:cNvSpPr/>
              <p:nvPr/>
            </p:nvSpPr>
            <p:spPr>
              <a:xfrm>
                <a:off x="2160161" y="1781163"/>
                <a:ext cx="25896" cy="32744"/>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71" name="Google Shape;5871;p72"/>
              <p:cNvGrpSpPr/>
              <p:nvPr/>
            </p:nvGrpSpPr>
            <p:grpSpPr>
              <a:xfrm>
                <a:off x="2175279" y="1753240"/>
                <a:ext cx="55749" cy="74632"/>
                <a:chOff x="3586375" y="2281300"/>
                <a:chExt cx="125025" cy="175275"/>
              </a:xfrm>
            </p:grpSpPr>
            <p:sp>
              <p:nvSpPr>
                <p:cNvPr id="5872" name="Google Shape;5872;p72"/>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2"/>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74" name="Google Shape;5874;p72"/>
              <p:cNvSpPr/>
              <p:nvPr/>
            </p:nvSpPr>
            <p:spPr>
              <a:xfrm>
                <a:off x="2493937" y="2237793"/>
                <a:ext cx="48993" cy="87544"/>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75" name="Google Shape;5875;p72"/>
              <p:cNvGrpSpPr/>
              <p:nvPr/>
            </p:nvGrpSpPr>
            <p:grpSpPr>
              <a:xfrm>
                <a:off x="2938927" y="2234788"/>
                <a:ext cx="257039" cy="262389"/>
                <a:chOff x="5298975" y="3412225"/>
                <a:chExt cx="576450" cy="616225"/>
              </a:xfrm>
            </p:grpSpPr>
            <p:sp>
              <p:nvSpPr>
                <p:cNvPr id="5876" name="Google Shape;5876;p72"/>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877" name="Google Shape;5877;p72"/>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8" name="Google Shape;5878;p72"/>
              <p:cNvGrpSpPr/>
              <p:nvPr/>
            </p:nvGrpSpPr>
            <p:grpSpPr>
              <a:xfrm>
                <a:off x="3230245" y="2422108"/>
                <a:ext cx="103103" cy="122290"/>
                <a:chOff x="5952300" y="3852150"/>
                <a:chExt cx="231225" cy="287200"/>
              </a:xfrm>
            </p:grpSpPr>
            <p:sp>
              <p:nvSpPr>
                <p:cNvPr id="5879" name="Google Shape;5879;p72"/>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2"/>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81" name="Google Shape;5881;p72"/>
              <p:cNvSpPr/>
              <p:nvPr/>
            </p:nvSpPr>
            <p:spPr>
              <a:xfrm>
                <a:off x="2092048" y="1671341"/>
                <a:ext cx="56685" cy="32978"/>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2"/>
              <p:cNvSpPr/>
              <p:nvPr/>
            </p:nvSpPr>
            <p:spPr>
              <a:xfrm>
                <a:off x="2634823" y="1750641"/>
                <a:ext cx="394900" cy="281550"/>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2"/>
              <p:cNvSpPr/>
              <p:nvPr/>
            </p:nvSpPr>
            <p:spPr>
              <a:xfrm>
                <a:off x="2872974" y="2018159"/>
                <a:ext cx="713" cy="905"/>
              </a:xfrm>
              <a:custGeom>
                <a:rect b="b" l="l" r="r" t="t"/>
                <a:pathLst>
                  <a:path extrusionOk="0" h="85" w="64">
                    <a:moveTo>
                      <a:pt x="63" y="85"/>
                    </a:moveTo>
                    <a:lnTo>
                      <a:pt x="1"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2"/>
              <p:cNvSpPr/>
              <p:nvPr/>
            </p:nvSpPr>
            <p:spPr>
              <a:xfrm>
                <a:off x="2865516" y="2024621"/>
                <a:ext cx="1170" cy="1128"/>
              </a:xfrm>
              <a:custGeom>
                <a:rect b="b" l="l" r="r" t="t"/>
                <a:pathLst>
                  <a:path extrusionOk="0" h="106" w="105">
                    <a:moveTo>
                      <a:pt x="0" y="105"/>
                    </a:moveTo>
                    <a:lnTo>
                      <a:pt x="105" y="1"/>
                    </a:lnTo>
                    <a:lnTo>
                      <a:pt x="1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2"/>
              <p:cNvSpPr/>
              <p:nvPr/>
            </p:nvSpPr>
            <p:spPr>
              <a:xfrm>
                <a:off x="2631089" y="1914810"/>
                <a:ext cx="2352" cy="681"/>
              </a:xfrm>
              <a:custGeom>
                <a:rect b="b" l="l" r="r" t="t"/>
                <a:pathLst>
                  <a:path extrusionOk="0" h="64" w="211">
                    <a:moveTo>
                      <a:pt x="210" y="0"/>
                    </a:moveTo>
                    <a:lnTo>
                      <a:pt x="1" y="63"/>
                    </a:lnTo>
                    <a:lnTo>
                      <a:pt x="22" y="63"/>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2"/>
              <p:cNvSpPr/>
              <p:nvPr/>
            </p:nvSpPr>
            <p:spPr>
              <a:xfrm>
                <a:off x="2494640" y="1765566"/>
                <a:ext cx="244219" cy="122513"/>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2"/>
              <p:cNvSpPr/>
              <p:nvPr/>
            </p:nvSpPr>
            <p:spPr>
              <a:xfrm>
                <a:off x="2557391" y="1855332"/>
                <a:ext cx="103337" cy="61486"/>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2"/>
              <p:cNvSpPr/>
              <p:nvPr/>
            </p:nvSpPr>
            <p:spPr>
              <a:xfrm>
                <a:off x="2538963" y="1876719"/>
                <a:ext cx="92368" cy="55471"/>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89" name="Google Shape;5889;p72"/>
              <p:cNvGrpSpPr/>
              <p:nvPr/>
            </p:nvGrpSpPr>
            <p:grpSpPr>
              <a:xfrm>
                <a:off x="2735296" y="2101822"/>
                <a:ext cx="14012" cy="25399"/>
                <a:chOff x="4842300" y="3099950"/>
                <a:chExt cx="31425" cy="59650"/>
              </a:xfrm>
            </p:grpSpPr>
            <p:sp>
              <p:nvSpPr>
                <p:cNvPr id="5890" name="Google Shape;5890;p72"/>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2"/>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2"/>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2"/>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94" name="Google Shape;5894;p72"/>
              <p:cNvSpPr/>
              <p:nvPr/>
            </p:nvSpPr>
            <p:spPr>
              <a:xfrm>
                <a:off x="2655580" y="1944874"/>
                <a:ext cx="180779" cy="168627"/>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2"/>
              <p:cNvSpPr/>
              <p:nvPr/>
            </p:nvSpPr>
            <p:spPr>
              <a:xfrm>
                <a:off x="2726492" y="1964930"/>
                <a:ext cx="53196" cy="27177"/>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2"/>
              <p:cNvSpPr/>
              <p:nvPr/>
            </p:nvSpPr>
            <p:spPr>
              <a:xfrm>
                <a:off x="2604033" y="1919260"/>
                <a:ext cx="89347" cy="94006"/>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2"/>
              <p:cNvSpPr/>
              <p:nvPr/>
            </p:nvSpPr>
            <p:spPr>
              <a:xfrm>
                <a:off x="2597500" y="1906346"/>
                <a:ext cx="85379" cy="67936"/>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2"/>
              <p:cNvSpPr/>
              <p:nvPr/>
            </p:nvSpPr>
            <p:spPr>
              <a:xfrm>
                <a:off x="2350019" y="1804328"/>
                <a:ext cx="105912" cy="63040"/>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2"/>
              <p:cNvSpPr/>
              <p:nvPr/>
            </p:nvSpPr>
            <p:spPr>
              <a:xfrm>
                <a:off x="2376150" y="1835509"/>
                <a:ext cx="22172" cy="23621"/>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2"/>
              <p:cNvSpPr/>
              <p:nvPr/>
            </p:nvSpPr>
            <p:spPr>
              <a:xfrm>
                <a:off x="2340700" y="1839523"/>
                <a:ext cx="56919" cy="34756"/>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2"/>
              <p:cNvSpPr/>
              <p:nvPr/>
            </p:nvSpPr>
            <p:spPr>
              <a:xfrm>
                <a:off x="2354924" y="1870034"/>
                <a:ext cx="37333" cy="22504"/>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02" name="Google Shape;5902;p72"/>
              <p:cNvGrpSpPr/>
              <p:nvPr/>
            </p:nvGrpSpPr>
            <p:grpSpPr>
              <a:xfrm>
                <a:off x="2300298" y="1855028"/>
                <a:ext cx="34992" cy="25846"/>
                <a:chOff x="3866750" y="2520350"/>
                <a:chExt cx="78475" cy="60700"/>
              </a:xfrm>
            </p:grpSpPr>
            <p:sp>
              <p:nvSpPr>
                <p:cNvPr id="5903" name="Google Shape;5903;p72"/>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2"/>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2"/>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2"/>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07" name="Google Shape;5907;p72"/>
              <p:cNvSpPr/>
              <p:nvPr/>
            </p:nvSpPr>
            <p:spPr>
              <a:xfrm>
                <a:off x="2270480" y="1879615"/>
                <a:ext cx="6544" cy="12487"/>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2"/>
              <p:cNvSpPr/>
              <p:nvPr/>
            </p:nvSpPr>
            <p:spPr>
              <a:xfrm>
                <a:off x="2166916" y="1874047"/>
                <a:ext cx="71623" cy="57249"/>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2"/>
              <p:cNvSpPr/>
              <p:nvPr/>
            </p:nvSpPr>
            <p:spPr>
              <a:xfrm>
                <a:off x="2492778" y="1901215"/>
                <a:ext cx="11203" cy="848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2"/>
              <p:cNvSpPr/>
              <p:nvPr/>
            </p:nvSpPr>
            <p:spPr>
              <a:xfrm>
                <a:off x="2489980" y="1902333"/>
                <a:ext cx="131563" cy="101128"/>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2"/>
              <p:cNvSpPr/>
              <p:nvPr/>
            </p:nvSpPr>
            <p:spPr>
              <a:xfrm>
                <a:off x="2483447" y="1890080"/>
                <a:ext cx="23098" cy="18725"/>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2"/>
              <p:cNvSpPr/>
              <p:nvPr/>
            </p:nvSpPr>
            <p:spPr>
              <a:xfrm>
                <a:off x="2379650" y="1885630"/>
                <a:ext cx="116168" cy="45667"/>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2"/>
              <p:cNvSpPr/>
              <p:nvPr/>
            </p:nvSpPr>
            <p:spPr>
              <a:xfrm>
                <a:off x="2378245" y="1885853"/>
                <a:ext cx="17736" cy="14935"/>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2"/>
              <p:cNvSpPr/>
              <p:nvPr/>
            </p:nvSpPr>
            <p:spPr>
              <a:xfrm>
                <a:off x="2462913" y="1920378"/>
                <a:ext cx="62292" cy="57249"/>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2"/>
              <p:cNvSpPr/>
              <p:nvPr/>
            </p:nvSpPr>
            <p:spPr>
              <a:xfrm>
                <a:off x="2513769" y="1970498"/>
                <a:ext cx="11203" cy="10922"/>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2"/>
              <p:cNvSpPr/>
              <p:nvPr/>
            </p:nvSpPr>
            <p:spPr>
              <a:xfrm>
                <a:off x="2420462" y="1933515"/>
                <a:ext cx="14481" cy="7813"/>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2"/>
              <p:cNvSpPr/>
              <p:nvPr/>
            </p:nvSpPr>
            <p:spPr>
              <a:xfrm>
                <a:off x="2441922" y="1921932"/>
                <a:ext cx="40131" cy="3409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2"/>
              <p:cNvSpPr/>
              <p:nvPr/>
            </p:nvSpPr>
            <p:spPr>
              <a:xfrm>
                <a:off x="2433761" y="1949334"/>
                <a:ext cx="9810" cy="27187"/>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2"/>
              <p:cNvSpPr/>
              <p:nvPr/>
            </p:nvSpPr>
            <p:spPr>
              <a:xfrm>
                <a:off x="2442390" y="1949334"/>
                <a:ext cx="2575" cy="5578"/>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2"/>
              <p:cNvSpPr/>
              <p:nvPr/>
            </p:nvSpPr>
            <p:spPr>
              <a:xfrm>
                <a:off x="2439592" y="1955349"/>
                <a:ext cx="3511" cy="7803"/>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2"/>
              <p:cNvSpPr/>
              <p:nvPr/>
            </p:nvSpPr>
            <p:spPr>
              <a:xfrm>
                <a:off x="2439592" y="1940871"/>
                <a:ext cx="8405" cy="10028"/>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2"/>
              <p:cNvSpPr/>
              <p:nvPr/>
            </p:nvSpPr>
            <p:spPr>
              <a:xfrm>
                <a:off x="2440060" y="1948664"/>
                <a:ext cx="25896" cy="30530"/>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2"/>
              <p:cNvSpPr/>
              <p:nvPr/>
            </p:nvSpPr>
            <p:spPr>
              <a:xfrm>
                <a:off x="2439592" y="1956680"/>
                <a:ext cx="133424" cy="107376"/>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924" name="Google Shape;5924;p72"/>
              <p:cNvSpPr/>
              <p:nvPr/>
            </p:nvSpPr>
            <p:spPr>
              <a:xfrm>
                <a:off x="2542452" y="1996559"/>
                <a:ext cx="4916" cy="10251"/>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2"/>
              <p:cNvSpPr/>
              <p:nvPr/>
            </p:nvSpPr>
            <p:spPr>
              <a:xfrm>
                <a:off x="2547592" y="1997230"/>
                <a:ext cx="30801" cy="23174"/>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2"/>
              <p:cNvSpPr/>
              <p:nvPr/>
            </p:nvSpPr>
            <p:spPr>
              <a:xfrm>
                <a:off x="2553422" y="2002350"/>
                <a:ext cx="48291" cy="56802"/>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2"/>
              <p:cNvSpPr/>
              <p:nvPr/>
            </p:nvSpPr>
            <p:spPr>
              <a:xfrm>
                <a:off x="2575350" y="1994323"/>
                <a:ext cx="2575" cy="5589"/>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2"/>
              <p:cNvSpPr/>
              <p:nvPr/>
            </p:nvSpPr>
            <p:spPr>
              <a:xfrm>
                <a:off x="2493703" y="2042219"/>
                <a:ext cx="68591" cy="42548"/>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2"/>
              <p:cNvSpPr/>
              <p:nvPr/>
            </p:nvSpPr>
            <p:spPr>
              <a:xfrm>
                <a:off x="2375681" y="1961140"/>
                <a:ext cx="80485" cy="64605"/>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2"/>
              <p:cNvSpPr/>
              <p:nvPr/>
            </p:nvSpPr>
            <p:spPr>
              <a:xfrm>
                <a:off x="2361457" y="2025068"/>
                <a:ext cx="106369" cy="116499"/>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2"/>
              <p:cNvSpPr/>
              <p:nvPr/>
            </p:nvSpPr>
            <p:spPr>
              <a:xfrm>
                <a:off x="2433996" y="2070281"/>
                <a:ext cx="97975" cy="71066"/>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2"/>
              <p:cNvSpPr/>
              <p:nvPr/>
            </p:nvSpPr>
            <p:spPr>
              <a:xfrm>
                <a:off x="2454987" y="2050459"/>
                <a:ext cx="43163" cy="36544"/>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2"/>
              <p:cNvSpPr/>
              <p:nvPr/>
            </p:nvSpPr>
            <p:spPr>
              <a:xfrm>
                <a:off x="2489980" y="2084546"/>
                <a:ext cx="9799" cy="11145"/>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2"/>
              <p:cNvSpPr/>
              <p:nvPr/>
            </p:nvSpPr>
            <p:spPr>
              <a:xfrm>
                <a:off x="2485777" y="2088996"/>
                <a:ext cx="66015" cy="83531"/>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2"/>
              <p:cNvSpPr/>
              <p:nvPr/>
            </p:nvSpPr>
            <p:spPr>
              <a:xfrm>
                <a:off x="2437964" y="2129089"/>
                <a:ext cx="54121" cy="62603"/>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936" name="Google Shape;5936;p72"/>
              <p:cNvSpPr/>
              <p:nvPr/>
            </p:nvSpPr>
            <p:spPr>
              <a:xfrm>
                <a:off x="2424431" y="2169628"/>
                <a:ext cx="4905" cy="11"/>
              </a:xfrm>
              <a:custGeom>
                <a:rect b="b" l="l" r="r" t="t"/>
                <a:pathLst>
                  <a:path extrusionOk="0" h="1" w="440">
                    <a:moveTo>
                      <a:pt x="1" y="1"/>
                    </a:moveTo>
                    <a:lnTo>
                      <a:pt x="210" y="1"/>
                    </a:lnTo>
                    <a:lnTo>
                      <a:pt x="440" y="1"/>
                    </a:lnTo>
                    <a:lnTo>
                      <a:pt x="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2"/>
              <p:cNvSpPr/>
              <p:nvPr/>
            </p:nvSpPr>
            <p:spPr>
              <a:xfrm>
                <a:off x="2411131" y="2136892"/>
                <a:ext cx="37333" cy="35203"/>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2"/>
              <p:cNvSpPr/>
              <p:nvPr/>
            </p:nvSpPr>
            <p:spPr>
              <a:xfrm>
                <a:off x="2314335" y="2094117"/>
                <a:ext cx="83985" cy="54140"/>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2"/>
              <p:cNvSpPr/>
              <p:nvPr/>
            </p:nvSpPr>
            <p:spPr>
              <a:xfrm>
                <a:off x="2280044" y="1952006"/>
                <a:ext cx="99614" cy="88439"/>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2"/>
              <p:cNvSpPr/>
              <p:nvPr/>
            </p:nvSpPr>
            <p:spPr>
              <a:xfrm>
                <a:off x="2267447" y="1923050"/>
                <a:ext cx="25439" cy="47455"/>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2"/>
              <p:cNvSpPr/>
              <p:nvPr/>
            </p:nvSpPr>
            <p:spPr>
              <a:xfrm>
                <a:off x="2167385" y="1924604"/>
                <a:ext cx="129233" cy="11939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2"/>
              <p:cNvSpPr/>
              <p:nvPr/>
            </p:nvSpPr>
            <p:spPr>
              <a:xfrm>
                <a:off x="2141734" y="1932631"/>
                <a:ext cx="74644" cy="56355"/>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2"/>
              <p:cNvSpPr/>
              <p:nvPr/>
            </p:nvSpPr>
            <p:spPr>
              <a:xfrm>
                <a:off x="2114901" y="1988756"/>
                <a:ext cx="52962" cy="40547"/>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2"/>
              <p:cNvSpPr/>
              <p:nvPr/>
            </p:nvSpPr>
            <p:spPr>
              <a:xfrm>
                <a:off x="2114678" y="1990544"/>
                <a:ext cx="76048" cy="79965"/>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2"/>
              <p:cNvSpPr/>
              <p:nvPr/>
            </p:nvSpPr>
            <p:spPr>
              <a:xfrm>
                <a:off x="2145000" y="2005693"/>
                <a:ext cx="104965" cy="92888"/>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2"/>
              <p:cNvSpPr/>
              <p:nvPr/>
            </p:nvSpPr>
            <p:spPr>
              <a:xfrm>
                <a:off x="2189312" y="2068280"/>
                <a:ext cx="48525" cy="33649"/>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2"/>
              <p:cNvSpPr/>
              <p:nvPr/>
            </p:nvSpPr>
            <p:spPr>
              <a:xfrm>
                <a:off x="2111177" y="2058475"/>
                <a:ext cx="41524" cy="2897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2"/>
              <p:cNvSpPr/>
              <p:nvPr/>
            </p:nvSpPr>
            <p:spPr>
              <a:xfrm>
                <a:off x="2115837" y="2083429"/>
                <a:ext cx="19843" cy="11369"/>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49" name="Google Shape;5949;p72"/>
              <p:cNvGrpSpPr/>
              <p:nvPr/>
            </p:nvGrpSpPr>
            <p:grpSpPr>
              <a:xfrm>
                <a:off x="2114636" y="2075539"/>
                <a:ext cx="59249" cy="42325"/>
                <a:chOff x="3450375" y="3038225"/>
                <a:chExt cx="132875" cy="99400"/>
              </a:xfrm>
            </p:grpSpPr>
            <p:sp>
              <p:nvSpPr>
                <p:cNvPr id="5950" name="Google Shape;5950;p72"/>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2"/>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52" name="Google Shape;5952;p72"/>
              <p:cNvSpPr/>
              <p:nvPr/>
            </p:nvSpPr>
            <p:spPr>
              <a:xfrm>
                <a:off x="2138233" y="2100132"/>
                <a:ext cx="17970" cy="20502"/>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2"/>
              <p:cNvSpPr/>
              <p:nvPr/>
            </p:nvSpPr>
            <p:spPr>
              <a:xfrm>
                <a:off x="2149894" y="2109490"/>
                <a:ext cx="26130" cy="26740"/>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2"/>
              <p:cNvSpPr/>
              <p:nvPr/>
            </p:nvSpPr>
            <p:spPr>
              <a:xfrm>
                <a:off x="2168087" y="2096353"/>
                <a:ext cx="39897" cy="4010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2"/>
              <p:cNvSpPr/>
              <p:nvPr/>
            </p:nvSpPr>
            <p:spPr>
              <a:xfrm>
                <a:off x="2202378" y="2093010"/>
                <a:ext cx="27300" cy="40770"/>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2"/>
              <p:cNvSpPr/>
              <p:nvPr/>
            </p:nvSpPr>
            <p:spPr>
              <a:xfrm>
                <a:off x="2221507" y="2093010"/>
                <a:ext cx="13065" cy="33191"/>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2"/>
              <p:cNvSpPr/>
              <p:nvPr/>
            </p:nvSpPr>
            <p:spPr>
              <a:xfrm>
                <a:off x="2228497" y="2084546"/>
                <a:ext cx="20077" cy="4010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2"/>
              <p:cNvSpPr/>
              <p:nvPr/>
            </p:nvSpPr>
            <p:spPr>
              <a:xfrm>
                <a:off x="2307111" y="2015487"/>
                <a:ext cx="67175" cy="102022"/>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2"/>
              <p:cNvSpPr/>
              <p:nvPr/>
            </p:nvSpPr>
            <p:spPr>
              <a:xfrm>
                <a:off x="2298940" y="2081427"/>
                <a:ext cx="2107" cy="1118"/>
              </a:xfrm>
              <a:custGeom>
                <a:rect b="b" l="l" r="r" t="t"/>
                <a:pathLst>
                  <a:path extrusionOk="0" h="105" w="189">
                    <a:moveTo>
                      <a:pt x="189" y="0"/>
                    </a:moveTo>
                    <a:lnTo>
                      <a:pt x="1" y="42"/>
                    </a:lnTo>
                    <a:lnTo>
                      <a:pt x="63" y="105"/>
                    </a:lnTo>
                    <a:lnTo>
                      <a:pt x="168" y="84"/>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2"/>
              <p:cNvSpPr/>
              <p:nvPr/>
            </p:nvSpPr>
            <p:spPr>
              <a:xfrm>
                <a:off x="2224071" y="2016829"/>
                <a:ext cx="98209" cy="72844"/>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961" name="Google Shape;5961;p72"/>
              <p:cNvSpPr/>
              <p:nvPr/>
            </p:nvSpPr>
            <p:spPr>
              <a:xfrm>
                <a:off x="2240626" y="2076967"/>
                <a:ext cx="73718" cy="60368"/>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2"/>
              <p:cNvSpPr/>
              <p:nvPr/>
            </p:nvSpPr>
            <p:spPr>
              <a:xfrm>
                <a:off x="2276555" y="2082311"/>
                <a:ext cx="48982" cy="70172"/>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2"/>
              <p:cNvSpPr/>
              <p:nvPr/>
            </p:nvSpPr>
            <p:spPr>
              <a:xfrm>
                <a:off x="2276778" y="2149582"/>
                <a:ext cx="36865" cy="38098"/>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2"/>
              <p:cNvSpPr/>
              <p:nvPr/>
            </p:nvSpPr>
            <p:spPr>
              <a:xfrm>
                <a:off x="2280278" y="2150252"/>
                <a:ext cx="13076" cy="8026"/>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2"/>
              <p:cNvSpPr/>
              <p:nvPr/>
            </p:nvSpPr>
            <p:spPr>
              <a:xfrm>
                <a:off x="2292173" y="2139788"/>
                <a:ext cx="49461" cy="55248"/>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2"/>
              <p:cNvSpPr/>
              <p:nvPr/>
            </p:nvSpPr>
            <p:spPr>
              <a:xfrm>
                <a:off x="2297546" y="2190568"/>
                <a:ext cx="7001" cy="9144"/>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2"/>
              <p:cNvSpPr/>
              <p:nvPr/>
            </p:nvSpPr>
            <p:spPr>
              <a:xfrm>
                <a:off x="2409504" y="2169191"/>
                <a:ext cx="72080" cy="70161"/>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2"/>
              <p:cNvSpPr/>
              <p:nvPr/>
            </p:nvSpPr>
            <p:spPr>
              <a:xfrm>
                <a:off x="2407408" y="2170522"/>
                <a:ext cx="13065" cy="10262"/>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2"/>
              <p:cNvSpPr/>
              <p:nvPr/>
            </p:nvSpPr>
            <p:spPr>
              <a:xfrm>
                <a:off x="2407408" y="2176537"/>
                <a:ext cx="12831" cy="14935"/>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2"/>
              <p:cNvSpPr/>
              <p:nvPr/>
            </p:nvSpPr>
            <p:spPr>
              <a:xfrm>
                <a:off x="2298472" y="2130430"/>
                <a:ext cx="122935" cy="116275"/>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971" name="Google Shape;5971;p72"/>
              <p:cNvSpPr/>
              <p:nvPr/>
            </p:nvSpPr>
            <p:spPr>
              <a:xfrm>
                <a:off x="2430729" y="2221537"/>
                <a:ext cx="20534" cy="4945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2"/>
              <p:cNvSpPr/>
              <p:nvPr/>
            </p:nvSpPr>
            <p:spPr>
              <a:xfrm>
                <a:off x="2360286" y="2214180"/>
                <a:ext cx="76048" cy="61933"/>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2"/>
              <p:cNvSpPr/>
              <p:nvPr/>
            </p:nvSpPr>
            <p:spPr>
              <a:xfrm>
                <a:off x="2294046" y="2199926"/>
                <a:ext cx="80708" cy="76186"/>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2"/>
              <p:cNvSpPr/>
              <p:nvPr/>
            </p:nvSpPr>
            <p:spPr>
              <a:xfrm>
                <a:off x="2380575" y="2260511"/>
                <a:ext cx="50398" cy="43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2"/>
              <p:cNvSpPr/>
              <p:nvPr/>
            </p:nvSpPr>
            <p:spPr>
              <a:xfrm>
                <a:off x="2345828" y="2274106"/>
                <a:ext cx="60419" cy="57696"/>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2"/>
              <p:cNvSpPr/>
              <p:nvPr/>
            </p:nvSpPr>
            <p:spPr>
              <a:xfrm>
                <a:off x="2294280" y="2268751"/>
                <a:ext cx="86304" cy="77528"/>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977" name="Google Shape;5977;p72"/>
              <p:cNvSpPr/>
              <p:nvPr/>
            </p:nvSpPr>
            <p:spPr>
              <a:xfrm>
                <a:off x="2414632" y="2228659"/>
                <a:ext cx="67186" cy="103363"/>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2"/>
              <p:cNvSpPr/>
              <p:nvPr/>
            </p:nvSpPr>
            <p:spPr>
              <a:xfrm>
                <a:off x="2413472" y="2324439"/>
                <a:ext cx="9342" cy="10038"/>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2"/>
              <p:cNvSpPr/>
              <p:nvPr/>
            </p:nvSpPr>
            <p:spPr>
              <a:xfrm>
                <a:off x="2388512" y="2344261"/>
                <a:ext cx="14938" cy="13381"/>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2"/>
              <p:cNvSpPr/>
              <p:nvPr/>
            </p:nvSpPr>
            <p:spPr>
              <a:xfrm>
                <a:off x="2670741" y="1914586"/>
                <a:ext cx="46898" cy="36981"/>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2"/>
              <p:cNvSpPr/>
              <p:nvPr/>
            </p:nvSpPr>
            <p:spPr>
              <a:xfrm>
                <a:off x="2670741" y="1914586"/>
                <a:ext cx="46898" cy="36981"/>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2"/>
              <p:cNvSpPr/>
              <p:nvPr/>
            </p:nvSpPr>
            <p:spPr>
              <a:xfrm>
                <a:off x="2472478" y="1883405"/>
                <a:ext cx="31503" cy="847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2"/>
              <p:cNvSpPr/>
              <p:nvPr/>
            </p:nvSpPr>
            <p:spPr>
              <a:xfrm>
                <a:off x="2493012" y="1890303"/>
                <a:ext cx="1170" cy="1128"/>
              </a:xfrm>
              <a:custGeom>
                <a:rect b="b" l="l" r="r" t="t"/>
                <a:pathLst>
                  <a:path extrusionOk="0" fill="none" h="106" w="105">
                    <a:moveTo>
                      <a:pt x="105" y="105"/>
                    </a:moveTo>
                    <a:lnTo>
                      <a:pt x="0" y="1"/>
                    </a:lnTo>
                  </a:path>
                </a:pathLst>
              </a:custGeom>
              <a:solidFill>
                <a:schemeClr val="dk2"/>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2"/>
              <p:cNvSpPr/>
              <p:nvPr/>
            </p:nvSpPr>
            <p:spPr>
              <a:xfrm>
                <a:off x="2782944" y="1978961"/>
                <a:ext cx="19831" cy="11145"/>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2"/>
              <p:cNvSpPr/>
              <p:nvPr/>
            </p:nvSpPr>
            <p:spPr>
              <a:xfrm>
                <a:off x="2345125" y="1884736"/>
                <a:ext cx="15640" cy="12710"/>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2"/>
              <p:cNvSpPr/>
              <p:nvPr/>
            </p:nvSpPr>
            <p:spPr>
              <a:xfrm>
                <a:off x="2332294" y="1856226"/>
                <a:ext cx="26141" cy="32755"/>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87" name="Google Shape;5987;p72"/>
          <p:cNvGrpSpPr/>
          <p:nvPr/>
        </p:nvGrpSpPr>
        <p:grpSpPr>
          <a:xfrm>
            <a:off x="6176874" y="1605200"/>
            <a:ext cx="2134211" cy="1229400"/>
            <a:chOff x="6176874" y="1605200"/>
            <a:chExt cx="2134211" cy="1229400"/>
          </a:xfrm>
        </p:grpSpPr>
        <p:sp>
          <p:nvSpPr>
            <p:cNvPr id="5988" name="Google Shape;5988;p72"/>
            <p:cNvSpPr/>
            <p:nvPr/>
          </p:nvSpPr>
          <p:spPr>
            <a:xfrm>
              <a:off x="6629275" y="1605200"/>
              <a:ext cx="1229400" cy="1229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89" name="Google Shape;5989;p72"/>
            <p:cNvGrpSpPr/>
            <p:nvPr/>
          </p:nvGrpSpPr>
          <p:grpSpPr>
            <a:xfrm>
              <a:off x="6176874" y="1631565"/>
              <a:ext cx="2134211" cy="1181382"/>
              <a:chOff x="5810562" y="1382390"/>
              <a:chExt cx="2134211" cy="1181382"/>
            </a:xfrm>
          </p:grpSpPr>
          <p:grpSp>
            <p:nvGrpSpPr>
              <p:cNvPr id="5990" name="Google Shape;5990;p72"/>
              <p:cNvGrpSpPr/>
              <p:nvPr/>
            </p:nvGrpSpPr>
            <p:grpSpPr>
              <a:xfrm>
                <a:off x="7101966" y="1878181"/>
                <a:ext cx="37645" cy="34107"/>
                <a:chOff x="4293400" y="2574725"/>
                <a:chExt cx="84425" cy="80100"/>
              </a:xfrm>
            </p:grpSpPr>
            <p:sp>
              <p:nvSpPr>
                <p:cNvPr id="5991" name="Google Shape;5991;p72"/>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chemeClr val="dk2"/>
                </a:solidFill>
                <a:ln>
                  <a:noFill/>
                </a:ln>
              </p:spPr>
            </p:sp>
            <p:sp>
              <p:nvSpPr>
                <p:cNvPr id="5992" name="Google Shape;5992;p72"/>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3" name="Google Shape;5993;p72"/>
              <p:cNvGrpSpPr/>
              <p:nvPr/>
            </p:nvGrpSpPr>
            <p:grpSpPr>
              <a:xfrm>
                <a:off x="6971217" y="1404670"/>
                <a:ext cx="854913" cy="485785"/>
                <a:chOff x="4000175" y="1462675"/>
                <a:chExt cx="1917275" cy="1140875"/>
              </a:xfrm>
            </p:grpSpPr>
            <p:sp>
              <p:nvSpPr>
                <p:cNvPr id="5994" name="Google Shape;5994;p72"/>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chemeClr val="dk2"/>
                </a:solidFill>
                <a:ln>
                  <a:noFill/>
                </a:ln>
              </p:spPr>
            </p:sp>
            <p:grpSp>
              <p:nvGrpSpPr>
                <p:cNvPr id="5995" name="Google Shape;5995;p72"/>
                <p:cNvGrpSpPr/>
                <p:nvPr/>
              </p:nvGrpSpPr>
              <p:grpSpPr>
                <a:xfrm>
                  <a:off x="4000175" y="1462675"/>
                  <a:ext cx="1917275" cy="1140875"/>
                  <a:chOff x="4000175" y="1462675"/>
                  <a:chExt cx="1917275" cy="1140875"/>
                </a:xfrm>
              </p:grpSpPr>
              <p:sp>
                <p:nvSpPr>
                  <p:cNvPr id="5996" name="Google Shape;5996;p72"/>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dk2"/>
                  </a:solidFill>
                  <a:ln>
                    <a:noFill/>
                  </a:ln>
                </p:spPr>
              </p:sp>
              <p:sp>
                <p:nvSpPr>
                  <p:cNvPr id="5997" name="Google Shape;5997;p72"/>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2"/>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2"/>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2"/>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001" name="Google Shape;6001;p72"/>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02" name="Google Shape;6002;p72"/>
              <p:cNvGrpSpPr/>
              <p:nvPr/>
            </p:nvGrpSpPr>
            <p:grpSpPr>
              <a:xfrm>
                <a:off x="6953582" y="1883759"/>
                <a:ext cx="41937" cy="44336"/>
                <a:chOff x="3960625" y="2587825"/>
                <a:chExt cx="94050" cy="104125"/>
              </a:xfrm>
            </p:grpSpPr>
            <p:sp>
              <p:nvSpPr>
                <p:cNvPr id="6003" name="Google Shape;6003;p72"/>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chemeClr val="lt1"/>
                </a:solidFill>
                <a:ln>
                  <a:noFill/>
                </a:ln>
              </p:spPr>
            </p:sp>
            <p:sp>
              <p:nvSpPr>
                <p:cNvPr id="6004" name="Google Shape;6004;p72"/>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5" name="Google Shape;6005;p72"/>
              <p:cNvGrpSpPr/>
              <p:nvPr/>
            </p:nvGrpSpPr>
            <p:grpSpPr>
              <a:xfrm>
                <a:off x="6866509" y="1846746"/>
                <a:ext cx="77408" cy="80018"/>
                <a:chOff x="3765350" y="2500900"/>
                <a:chExt cx="173600" cy="187925"/>
              </a:xfrm>
            </p:grpSpPr>
            <p:sp>
              <p:nvSpPr>
                <p:cNvPr id="6006" name="Google Shape;6006;p72"/>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lt1"/>
                </a:solidFill>
                <a:ln>
                  <a:noFill/>
                </a:ln>
              </p:spPr>
            </p:sp>
            <p:sp>
              <p:nvSpPr>
                <p:cNvPr id="6007" name="Google Shape;6007;p72"/>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2"/>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2"/>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2"/>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2"/>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2" name="Google Shape;6012;p72"/>
              <p:cNvGrpSpPr/>
              <p:nvPr/>
            </p:nvGrpSpPr>
            <p:grpSpPr>
              <a:xfrm>
                <a:off x="6859876" y="1838635"/>
                <a:ext cx="37957" cy="22056"/>
                <a:chOff x="3750475" y="2481850"/>
                <a:chExt cx="85125" cy="51800"/>
              </a:xfrm>
            </p:grpSpPr>
            <p:sp>
              <p:nvSpPr>
                <p:cNvPr id="6013" name="Google Shape;6013;p72"/>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2"/>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chemeClr val="lt1"/>
                </a:solidFill>
                <a:ln>
                  <a:noFill/>
                </a:ln>
              </p:spPr>
            </p:sp>
          </p:grpSp>
          <p:grpSp>
            <p:nvGrpSpPr>
              <p:cNvPr id="6015" name="Google Shape;6015;p72"/>
              <p:cNvGrpSpPr/>
              <p:nvPr/>
            </p:nvGrpSpPr>
            <p:grpSpPr>
              <a:xfrm>
                <a:off x="6804896" y="1817600"/>
                <a:ext cx="76739" cy="71992"/>
                <a:chOff x="3627175" y="2432450"/>
                <a:chExt cx="172100" cy="169075"/>
              </a:xfrm>
            </p:grpSpPr>
            <p:sp>
              <p:nvSpPr>
                <p:cNvPr id="6016" name="Google Shape;6016;p72"/>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2"/>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chemeClr val="lt1"/>
                </a:solidFill>
                <a:ln>
                  <a:noFill/>
                </a:ln>
              </p:spPr>
            </p:sp>
            <p:sp>
              <p:nvSpPr>
                <p:cNvPr id="6018" name="Google Shape;6018;p72"/>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chemeClr val="lt1"/>
                </a:solidFill>
                <a:ln>
                  <a:noFill/>
                </a:ln>
              </p:spPr>
            </p:sp>
          </p:grpSp>
          <p:grpSp>
            <p:nvGrpSpPr>
              <p:cNvPr id="6019" name="Google Shape;6019;p72"/>
              <p:cNvGrpSpPr/>
              <p:nvPr/>
            </p:nvGrpSpPr>
            <p:grpSpPr>
              <a:xfrm>
                <a:off x="6775628" y="1882747"/>
                <a:ext cx="27440" cy="42173"/>
                <a:chOff x="3561536" y="2585450"/>
                <a:chExt cx="61539" cy="99045"/>
              </a:xfrm>
            </p:grpSpPr>
            <p:sp>
              <p:nvSpPr>
                <p:cNvPr id="6020" name="Google Shape;6020;p72"/>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2"/>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chemeClr val="lt1"/>
                </a:solidFill>
                <a:ln>
                  <a:noFill/>
                </a:ln>
              </p:spPr>
            </p:sp>
          </p:grpSp>
          <p:grpSp>
            <p:nvGrpSpPr>
              <p:cNvPr id="6022" name="Google Shape;6022;p72"/>
              <p:cNvGrpSpPr/>
              <p:nvPr/>
            </p:nvGrpSpPr>
            <p:grpSpPr>
              <a:xfrm>
                <a:off x="6929369" y="1626863"/>
                <a:ext cx="69594" cy="111911"/>
                <a:chOff x="3906325" y="1984500"/>
                <a:chExt cx="156075" cy="262825"/>
              </a:xfrm>
            </p:grpSpPr>
            <p:sp>
              <p:nvSpPr>
                <p:cNvPr id="6023" name="Google Shape;6023;p72"/>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chemeClr val="lt1"/>
                </a:solidFill>
                <a:ln>
                  <a:noFill/>
                </a:ln>
              </p:spPr>
            </p:sp>
            <p:sp>
              <p:nvSpPr>
                <p:cNvPr id="6024" name="Google Shape;6024;p72"/>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5" name="Google Shape;6025;p72"/>
              <p:cNvGrpSpPr/>
              <p:nvPr/>
            </p:nvGrpSpPr>
            <p:grpSpPr>
              <a:xfrm>
                <a:off x="5810562" y="1479057"/>
                <a:ext cx="624962" cy="522989"/>
                <a:chOff x="1397225" y="1637375"/>
                <a:chExt cx="1401575" cy="1228250"/>
              </a:xfrm>
            </p:grpSpPr>
            <p:sp>
              <p:nvSpPr>
                <p:cNvPr id="6026" name="Google Shape;6026;p72"/>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dk2"/>
                </a:solidFill>
                <a:ln>
                  <a:noFill/>
                </a:ln>
              </p:spPr>
            </p:sp>
            <p:grpSp>
              <p:nvGrpSpPr>
                <p:cNvPr id="6027" name="Google Shape;6027;p72"/>
                <p:cNvGrpSpPr/>
                <p:nvPr/>
              </p:nvGrpSpPr>
              <p:grpSpPr>
                <a:xfrm>
                  <a:off x="1397225" y="1637375"/>
                  <a:ext cx="1398775" cy="1228250"/>
                  <a:chOff x="1397225" y="1637375"/>
                  <a:chExt cx="1398775" cy="1228250"/>
                </a:xfrm>
              </p:grpSpPr>
              <p:sp>
                <p:nvSpPr>
                  <p:cNvPr id="6028" name="Google Shape;6028;p72"/>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2"/>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30" name="Google Shape;6030;p72"/>
              <p:cNvGrpSpPr/>
              <p:nvPr/>
            </p:nvGrpSpPr>
            <p:grpSpPr>
              <a:xfrm>
                <a:off x="6349421" y="2124346"/>
                <a:ext cx="264920" cy="262399"/>
                <a:chOff x="2605700" y="3152850"/>
                <a:chExt cx="594125" cy="616250"/>
              </a:xfrm>
            </p:grpSpPr>
            <p:sp>
              <p:nvSpPr>
                <p:cNvPr id="6031" name="Google Shape;6031;p72"/>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dk2"/>
                </a:solidFill>
                <a:ln>
                  <a:noFill/>
                </a:ln>
              </p:spPr>
            </p:sp>
            <p:sp>
              <p:nvSpPr>
                <p:cNvPr id="6032" name="Google Shape;6032;p72"/>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6033" name="Google Shape;6033;p72"/>
              <p:cNvGrpSpPr/>
              <p:nvPr/>
            </p:nvGrpSpPr>
            <p:grpSpPr>
              <a:xfrm>
                <a:off x="6382718" y="2239717"/>
                <a:ext cx="81589" cy="324055"/>
                <a:chOff x="2680375" y="3423800"/>
                <a:chExt cx="182975" cy="761050"/>
              </a:xfrm>
            </p:grpSpPr>
            <p:sp>
              <p:nvSpPr>
                <p:cNvPr id="6034" name="Google Shape;6034;p72"/>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dk2"/>
                </a:solidFill>
                <a:ln>
                  <a:noFill/>
                </a:ln>
              </p:spPr>
            </p:sp>
            <p:sp>
              <p:nvSpPr>
                <p:cNvPr id="6035" name="Google Shape;6035;p72"/>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6" name="Google Shape;6036;p72"/>
              <p:cNvGrpSpPr/>
              <p:nvPr/>
            </p:nvGrpSpPr>
            <p:grpSpPr>
              <a:xfrm>
                <a:off x="6934575" y="2298520"/>
                <a:ext cx="105333" cy="88183"/>
                <a:chOff x="3918000" y="3561900"/>
                <a:chExt cx="236225" cy="207100"/>
              </a:xfrm>
            </p:grpSpPr>
            <p:sp>
              <p:nvSpPr>
                <p:cNvPr id="6037" name="Google Shape;6037;p72"/>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chemeClr val="dk2"/>
                </a:solidFill>
                <a:ln>
                  <a:noFill/>
                </a:ln>
              </p:spPr>
            </p:sp>
            <p:sp>
              <p:nvSpPr>
                <p:cNvPr id="6038" name="Google Shape;6038;p72"/>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39" name="Google Shape;6039;p72"/>
              <p:cNvSpPr/>
              <p:nvPr/>
            </p:nvSpPr>
            <p:spPr>
              <a:xfrm>
                <a:off x="6407711" y="2046456"/>
                <a:ext cx="17502" cy="5131"/>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2"/>
              <p:cNvSpPr/>
              <p:nvPr/>
            </p:nvSpPr>
            <p:spPr>
              <a:xfrm>
                <a:off x="6377389" y="2037322"/>
                <a:ext cx="24736" cy="15595"/>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2"/>
              <p:cNvSpPr/>
              <p:nvPr/>
            </p:nvSpPr>
            <p:spPr>
              <a:xfrm>
                <a:off x="6516402" y="1400032"/>
                <a:ext cx="271274" cy="331666"/>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6042" name="Google Shape;6042;p72"/>
              <p:cNvGrpSpPr/>
              <p:nvPr/>
            </p:nvGrpSpPr>
            <p:grpSpPr>
              <a:xfrm>
                <a:off x="6044982" y="1382390"/>
                <a:ext cx="558635" cy="495152"/>
                <a:chOff x="1922950" y="1410350"/>
                <a:chExt cx="1252825" cy="1162875"/>
              </a:xfrm>
            </p:grpSpPr>
            <p:sp>
              <p:nvSpPr>
                <p:cNvPr id="6043" name="Google Shape;6043;p72"/>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2"/>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2"/>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2"/>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2"/>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2"/>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2"/>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2"/>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2"/>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2"/>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2"/>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2"/>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2"/>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2"/>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2"/>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2"/>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6059" name="Google Shape;6059;p72"/>
              <p:cNvSpPr/>
              <p:nvPr/>
            </p:nvSpPr>
            <p:spPr>
              <a:xfrm>
                <a:off x="6336799" y="2046679"/>
                <a:ext cx="14469" cy="5578"/>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2"/>
              <p:cNvSpPr/>
              <p:nvPr/>
            </p:nvSpPr>
            <p:spPr>
              <a:xfrm>
                <a:off x="6361291" y="2037098"/>
                <a:ext cx="18438" cy="12487"/>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2"/>
              <p:cNvSpPr/>
              <p:nvPr/>
            </p:nvSpPr>
            <p:spPr>
              <a:xfrm>
                <a:off x="6295976" y="2015040"/>
                <a:ext cx="68591" cy="23398"/>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2"/>
              <p:cNvSpPr/>
              <p:nvPr/>
            </p:nvSpPr>
            <p:spPr>
              <a:xfrm>
                <a:off x="6481186" y="2520684"/>
                <a:ext cx="17502" cy="9591"/>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2"/>
              <p:cNvSpPr/>
              <p:nvPr/>
            </p:nvSpPr>
            <p:spPr>
              <a:xfrm>
                <a:off x="6305307" y="2103028"/>
                <a:ext cx="35705" cy="15606"/>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2"/>
              <p:cNvSpPr/>
              <p:nvPr/>
            </p:nvSpPr>
            <p:spPr>
              <a:xfrm>
                <a:off x="6286422" y="2093457"/>
                <a:ext cx="21693" cy="19385"/>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2"/>
              <p:cNvSpPr/>
              <p:nvPr/>
            </p:nvSpPr>
            <p:spPr>
              <a:xfrm>
                <a:off x="6274985" y="2068056"/>
                <a:ext cx="30098" cy="28518"/>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2"/>
              <p:cNvSpPr/>
              <p:nvPr/>
            </p:nvSpPr>
            <p:spPr>
              <a:xfrm>
                <a:off x="6265186" y="2062265"/>
                <a:ext cx="40833" cy="1960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2"/>
              <p:cNvSpPr/>
              <p:nvPr/>
            </p:nvSpPr>
            <p:spPr>
              <a:xfrm>
                <a:off x="6259590" y="2072964"/>
                <a:ext cx="16108" cy="8910"/>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2"/>
              <p:cNvSpPr/>
              <p:nvPr/>
            </p:nvSpPr>
            <p:spPr>
              <a:xfrm>
                <a:off x="6266825" y="2047787"/>
                <a:ext cx="7469" cy="15606"/>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2"/>
              <p:cNvSpPr/>
              <p:nvPr/>
            </p:nvSpPr>
            <p:spPr>
              <a:xfrm>
                <a:off x="6246536" y="2051353"/>
                <a:ext cx="26598" cy="26740"/>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2"/>
              <p:cNvSpPr/>
              <p:nvPr/>
            </p:nvSpPr>
            <p:spPr>
              <a:xfrm>
                <a:off x="6101681" y="1942425"/>
                <a:ext cx="183811" cy="13009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2"/>
              <p:cNvSpPr/>
              <p:nvPr/>
            </p:nvSpPr>
            <p:spPr>
              <a:xfrm>
                <a:off x="6488175" y="2128205"/>
                <a:ext cx="18204" cy="24952"/>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2"/>
              <p:cNvSpPr/>
              <p:nvPr/>
            </p:nvSpPr>
            <p:spPr>
              <a:xfrm>
                <a:off x="6465556" y="2125746"/>
                <a:ext cx="25896" cy="26964"/>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2"/>
              <p:cNvSpPr/>
              <p:nvPr/>
            </p:nvSpPr>
            <p:spPr>
              <a:xfrm>
                <a:off x="6443629" y="2110384"/>
                <a:ext cx="32428" cy="46561"/>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2"/>
              <p:cNvSpPr/>
              <p:nvPr/>
            </p:nvSpPr>
            <p:spPr>
              <a:xfrm>
                <a:off x="6367824" y="2086771"/>
                <a:ext cx="85613" cy="73514"/>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2"/>
              <p:cNvSpPr/>
              <p:nvPr/>
            </p:nvSpPr>
            <p:spPr>
              <a:xfrm>
                <a:off x="6329799" y="2085207"/>
                <a:ext cx="77453" cy="105364"/>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2"/>
              <p:cNvSpPr/>
              <p:nvPr/>
            </p:nvSpPr>
            <p:spPr>
              <a:xfrm>
                <a:off x="6316510" y="2155149"/>
                <a:ext cx="38258" cy="40110"/>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2"/>
              <p:cNvSpPr/>
              <p:nvPr/>
            </p:nvSpPr>
            <p:spPr>
              <a:xfrm>
                <a:off x="6314403" y="2164284"/>
                <a:ext cx="83049" cy="116946"/>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2"/>
              <p:cNvSpPr/>
              <p:nvPr/>
            </p:nvSpPr>
            <p:spPr>
              <a:xfrm>
                <a:off x="6391613" y="2225092"/>
                <a:ext cx="80251" cy="85543"/>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6079" name="Google Shape;6079;p72"/>
              <p:cNvSpPr/>
              <p:nvPr/>
            </p:nvSpPr>
            <p:spPr>
              <a:xfrm>
                <a:off x="6440128" y="2285688"/>
                <a:ext cx="55058" cy="55471"/>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080" name="Google Shape;6080;p72"/>
              <p:cNvSpPr/>
              <p:nvPr/>
            </p:nvSpPr>
            <p:spPr>
              <a:xfrm>
                <a:off x="6473717" y="2357632"/>
                <a:ext cx="32662" cy="35427"/>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81" name="Google Shape;6081;p72"/>
              <p:cNvGrpSpPr/>
              <p:nvPr/>
            </p:nvGrpSpPr>
            <p:grpSpPr>
              <a:xfrm>
                <a:off x="6396708" y="2302948"/>
                <a:ext cx="102880" cy="254809"/>
                <a:chOff x="2711750" y="3572300"/>
                <a:chExt cx="230725" cy="598425"/>
              </a:xfrm>
            </p:grpSpPr>
            <p:sp>
              <p:nvSpPr>
                <p:cNvPr id="6082" name="Google Shape;6082;p72"/>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2"/>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84" name="Google Shape;6084;p72"/>
              <p:cNvSpPr/>
              <p:nvPr/>
            </p:nvSpPr>
            <p:spPr>
              <a:xfrm>
                <a:off x="7597292" y="1994323"/>
                <a:ext cx="11671" cy="26080"/>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85" name="Google Shape;6085;p72"/>
              <p:cNvGrpSpPr/>
              <p:nvPr/>
            </p:nvGrpSpPr>
            <p:grpSpPr>
              <a:xfrm>
                <a:off x="6873699" y="1473713"/>
                <a:ext cx="68356" cy="70842"/>
                <a:chOff x="3781475" y="1624825"/>
                <a:chExt cx="153300" cy="166375"/>
              </a:xfrm>
            </p:grpSpPr>
            <p:sp>
              <p:nvSpPr>
                <p:cNvPr id="6086" name="Google Shape;6086;p72"/>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2"/>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2"/>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2"/>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90" name="Google Shape;6090;p72"/>
              <p:cNvSpPr/>
              <p:nvPr/>
            </p:nvSpPr>
            <p:spPr>
              <a:xfrm>
                <a:off x="7645116" y="1819466"/>
                <a:ext cx="78144" cy="130763"/>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2"/>
              <p:cNvSpPr/>
              <p:nvPr/>
            </p:nvSpPr>
            <p:spPr>
              <a:xfrm>
                <a:off x="7613390" y="1887855"/>
                <a:ext cx="26832" cy="35650"/>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2"/>
              <p:cNvSpPr/>
              <p:nvPr/>
            </p:nvSpPr>
            <p:spPr>
              <a:xfrm>
                <a:off x="7600325" y="1846868"/>
                <a:ext cx="30566" cy="50127"/>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2"/>
              <p:cNvSpPr/>
              <p:nvPr/>
            </p:nvSpPr>
            <p:spPr>
              <a:xfrm>
                <a:off x="7352609" y="1781823"/>
                <a:ext cx="198269" cy="89333"/>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2"/>
              <p:cNvSpPr/>
              <p:nvPr/>
            </p:nvSpPr>
            <p:spPr>
              <a:xfrm>
                <a:off x="7742615" y="2181881"/>
                <a:ext cx="62983" cy="51469"/>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2"/>
              <p:cNvSpPr/>
              <p:nvPr/>
            </p:nvSpPr>
            <p:spPr>
              <a:xfrm>
                <a:off x="7601495" y="2042889"/>
                <a:ext cx="51323" cy="85543"/>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2"/>
              <p:cNvSpPr/>
              <p:nvPr/>
            </p:nvSpPr>
            <p:spPr>
              <a:xfrm>
                <a:off x="7627849" y="2219301"/>
                <a:ext cx="24970" cy="12487"/>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97" name="Google Shape;6097;p72"/>
              <p:cNvGrpSpPr/>
              <p:nvPr/>
            </p:nvGrpSpPr>
            <p:grpSpPr>
              <a:xfrm>
                <a:off x="7447483" y="2128104"/>
                <a:ext cx="296468" cy="94890"/>
                <a:chOff x="5068275" y="3161675"/>
                <a:chExt cx="664875" cy="222850"/>
              </a:xfrm>
            </p:grpSpPr>
            <p:sp>
              <p:nvSpPr>
                <p:cNvPr id="6098" name="Google Shape;6098;p72"/>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2"/>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2"/>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2"/>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02" name="Google Shape;6102;p72"/>
              <p:cNvSpPr/>
              <p:nvPr/>
            </p:nvSpPr>
            <p:spPr>
              <a:xfrm>
                <a:off x="7479271" y="2121519"/>
                <a:ext cx="28003" cy="34979"/>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2"/>
              <p:cNvSpPr/>
              <p:nvPr/>
            </p:nvSpPr>
            <p:spPr>
              <a:xfrm>
                <a:off x="7541542" y="2120178"/>
                <a:ext cx="61122" cy="39440"/>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2"/>
              <p:cNvSpPr/>
              <p:nvPr/>
            </p:nvSpPr>
            <p:spPr>
              <a:xfrm>
                <a:off x="7484399" y="2011484"/>
                <a:ext cx="53196" cy="98232"/>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2"/>
              <p:cNvSpPr/>
              <p:nvPr/>
            </p:nvSpPr>
            <p:spPr>
              <a:xfrm>
                <a:off x="7491399" y="2070068"/>
                <a:ext cx="33833" cy="27847"/>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2"/>
              <p:cNvSpPr/>
              <p:nvPr/>
            </p:nvSpPr>
            <p:spPr>
              <a:xfrm>
                <a:off x="7472270" y="2018159"/>
                <a:ext cx="52259" cy="57707"/>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2"/>
              <p:cNvSpPr/>
              <p:nvPr/>
            </p:nvSpPr>
            <p:spPr>
              <a:xfrm>
                <a:off x="7456875" y="2031530"/>
                <a:ext cx="54355" cy="96678"/>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2"/>
              <p:cNvSpPr/>
              <p:nvPr/>
            </p:nvSpPr>
            <p:spPr>
              <a:xfrm>
                <a:off x="7421425" y="1978738"/>
                <a:ext cx="57153" cy="122737"/>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2"/>
              <p:cNvSpPr/>
              <p:nvPr/>
            </p:nvSpPr>
            <p:spPr>
              <a:xfrm>
                <a:off x="7391103" y="1989873"/>
                <a:ext cx="33130" cy="40770"/>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2"/>
              <p:cNvSpPr/>
              <p:nvPr/>
            </p:nvSpPr>
            <p:spPr>
              <a:xfrm>
                <a:off x="6876308" y="1758657"/>
                <a:ext cx="24736" cy="2896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2"/>
              <p:cNvSpPr/>
              <p:nvPr/>
            </p:nvSpPr>
            <p:spPr>
              <a:xfrm>
                <a:off x="6856722" y="1615652"/>
                <a:ext cx="129456" cy="143676"/>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2"/>
              <p:cNvSpPr/>
              <p:nvPr/>
            </p:nvSpPr>
            <p:spPr>
              <a:xfrm>
                <a:off x="6892406" y="1642831"/>
                <a:ext cx="64154" cy="138332"/>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2"/>
              <p:cNvSpPr/>
              <p:nvPr/>
            </p:nvSpPr>
            <p:spPr>
              <a:xfrm>
                <a:off x="6960519" y="1740400"/>
                <a:ext cx="25662" cy="22280"/>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2"/>
              <p:cNvSpPr/>
              <p:nvPr/>
            </p:nvSpPr>
            <p:spPr>
              <a:xfrm>
                <a:off x="6948624" y="1756432"/>
                <a:ext cx="40822" cy="21173"/>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2"/>
              <p:cNvSpPr/>
              <p:nvPr/>
            </p:nvSpPr>
            <p:spPr>
              <a:xfrm>
                <a:off x="6950018" y="1770911"/>
                <a:ext cx="31737" cy="22280"/>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2"/>
              <p:cNvSpPr/>
              <p:nvPr/>
            </p:nvSpPr>
            <p:spPr>
              <a:xfrm>
                <a:off x="6965179" y="1772476"/>
                <a:ext cx="53898" cy="39876"/>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2"/>
              <p:cNvSpPr/>
              <p:nvPr/>
            </p:nvSpPr>
            <p:spPr>
              <a:xfrm>
                <a:off x="6928090" y="1837287"/>
                <a:ext cx="37099" cy="22951"/>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2"/>
              <p:cNvSpPr/>
              <p:nvPr/>
            </p:nvSpPr>
            <p:spPr>
              <a:xfrm>
                <a:off x="6931122" y="1830612"/>
                <a:ext cx="31971" cy="13370"/>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2"/>
              <p:cNvSpPr/>
              <p:nvPr/>
            </p:nvSpPr>
            <p:spPr>
              <a:xfrm>
                <a:off x="6947922" y="1882958"/>
                <a:ext cx="12140" cy="22280"/>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2"/>
              <p:cNvSpPr/>
              <p:nvPr/>
            </p:nvSpPr>
            <p:spPr>
              <a:xfrm>
                <a:off x="6942092" y="1874718"/>
                <a:ext cx="11671" cy="14041"/>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2"/>
              <p:cNvSpPr/>
              <p:nvPr/>
            </p:nvSpPr>
            <p:spPr>
              <a:xfrm>
                <a:off x="6924601" y="1862912"/>
                <a:ext cx="24268" cy="20279"/>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2"/>
              <p:cNvSpPr/>
              <p:nvPr/>
            </p:nvSpPr>
            <p:spPr>
              <a:xfrm>
                <a:off x="6911301" y="1851105"/>
                <a:ext cx="18906" cy="11369"/>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2"/>
              <p:cNvSpPr/>
              <p:nvPr/>
            </p:nvSpPr>
            <p:spPr>
              <a:xfrm>
                <a:off x="6887044" y="1833944"/>
                <a:ext cx="44557" cy="20502"/>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2"/>
              <p:cNvSpPr/>
              <p:nvPr/>
            </p:nvSpPr>
            <p:spPr>
              <a:xfrm>
                <a:off x="6912238" y="1784942"/>
                <a:ext cx="59015" cy="47455"/>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2"/>
              <p:cNvSpPr/>
              <p:nvPr/>
            </p:nvSpPr>
            <p:spPr>
              <a:xfrm>
                <a:off x="6900566" y="1817688"/>
                <a:ext cx="47132" cy="1960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2"/>
              <p:cNvSpPr/>
              <p:nvPr/>
            </p:nvSpPr>
            <p:spPr>
              <a:xfrm>
                <a:off x="6863945" y="1785165"/>
                <a:ext cx="53664" cy="61262"/>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2"/>
              <p:cNvSpPr/>
              <p:nvPr/>
            </p:nvSpPr>
            <p:spPr>
              <a:xfrm>
                <a:off x="6849721" y="1798536"/>
                <a:ext cx="23098" cy="20055"/>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2"/>
              <p:cNvSpPr/>
              <p:nvPr/>
            </p:nvSpPr>
            <p:spPr>
              <a:xfrm>
                <a:off x="6847625" y="1815016"/>
                <a:ext cx="18204" cy="14935"/>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2"/>
              <p:cNvSpPr/>
              <p:nvPr/>
            </p:nvSpPr>
            <p:spPr>
              <a:xfrm>
                <a:off x="6863488" y="1825045"/>
                <a:ext cx="4437" cy="6014"/>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2"/>
              <p:cNvSpPr/>
              <p:nvPr/>
            </p:nvSpPr>
            <p:spPr>
              <a:xfrm>
                <a:off x="6771586" y="1781163"/>
                <a:ext cx="25896" cy="32744"/>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31" name="Google Shape;6131;p72"/>
              <p:cNvGrpSpPr/>
              <p:nvPr/>
            </p:nvGrpSpPr>
            <p:grpSpPr>
              <a:xfrm>
                <a:off x="6786704" y="1753240"/>
                <a:ext cx="55749" cy="74632"/>
                <a:chOff x="3586375" y="2281300"/>
                <a:chExt cx="125025" cy="175275"/>
              </a:xfrm>
            </p:grpSpPr>
            <p:sp>
              <p:nvSpPr>
                <p:cNvPr id="6132" name="Google Shape;6132;p72"/>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2"/>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34" name="Google Shape;6134;p72"/>
              <p:cNvSpPr/>
              <p:nvPr/>
            </p:nvSpPr>
            <p:spPr>
              <a:xfrm>
                <a:off x="7105362" y="2237793"/>
                <a:ext cx="48993" cy="87544"/>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35" name="Google Shape;6135;p72"/>
              <p:cNvGrpSpPr/>
              <p:nvPr/>
            </p:nvGrpSpPr>
            <p:grpSpPr>
              <a:xfrm>
                <a:off x="7550352" y="2234788"/>
                <a:ext cx="257039" cy="262389"/>
                <a:chOff x="5298975" y="3412225"/>
                <a:chExt cx="576450" cy="616225"/>
              </a:xfrm>
            </p:grpSpPr>
            <p:sp>
              <p:nvSpPr>
                <p:cNvPr id="6136" name="Google Shape;6136;p72"/>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137" name="Google Shape;6137;p72"/>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8" name="Google Shape;6138;p72"/>
              <p:cNvGrpSpPr/>
              <p:nvPr/>
            </p:nvGrpSpPr>
            <p:grpSpPr>
              <a:xfrm>
                <a:off x="7841670" y="2422108"/>
                <a:ext cx="103103" cy="122290"/>
                <a:chOff x="5952300" y="3852150"/>
                <a:chExt cx="231225" cy="287200"/>
              </a:xfrm>
            </p:grpSpPr>
            <p:sp>
              <p:nvSpPr>
                <p:cNvPr id="6139" name="Google Shape;6139;p72"/>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2"/>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41" name="Google Shape;6141;p72"/>
              <p:cNvSpPr/>
              <p:nvPr/>
            </p:nvSpPr>
            <p:spPr>
              <a:xfrm>
                <a:off x="6703473" y="1671341"/>
                <a:ext cx="56685" cy="32978"/>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2"/>
              <p:cNvSpPr/>
              <p:nvPr/>
            </p:nvSpPr>
            <p:spPr>
              <a:xfrm>
                <a:off x="7246248" y="1750641"/>
                <a:ext cx="394900" cy="281550"/>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2"/>
              <p:cNvSpPr/>
              <p:nvPr/>
            </p:nvSpPr>
            <p:spPr>
              <a:xfrm>
                <a:off x="7484399" y="2018159"/>
                <a:ext cx="713" cy="905"/>
              </a:xfrm>
              <a:custGeom>
                <a:rect b="b" l="l" r="r" t="t"/>
                <a:pathLst>
                  <a:path extrusionOk="0" h="85" w="64">
                    <a:moveTo>
                      <a:pt x="63" y="85"/>
                    </a:moveTo>
                    <a:lnTo>
                      <a:pt x="1"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2"/>
              <p:cNvSpPr/>
              <p:nvPr/>
            </p:nvSpPr>
            <p:spPr>
              <a:xfrm>
                <a:off x="7476941" y="2024621"/>
                <a:ext cx="1170" cy="1128"/>
              </a:xfrm>
              <a:custGeom>
                <a:rect b="b" l="l" r="r" t="t"/>
                <a:pathLst>
                  <a:path extrusionOk="0" h="106" w="105">
                    <a:moveTo>
                      <a:pt x="0" y="105"/>
                    </a:moveTo>
                    <a:lnTo>
                      <a:pt x="105" y="1"/>
                    </a:lnTo>
                    <a:lnTo>
                      <a:pt x="1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2"/>
              <p:cNvSpPr/>
              <p:nvPr/>
            </p:nvSpPr>
            <p:spPr>
              <a:xfrm>
                <a:off x="7242514" y="1914810"/>
                <a:ext cx="2352" cy="681"/>
              </a:xfrm>
              <a:custGeom>
                <a:rect b="b" l="l" r="r" t="t"/>
                <a:pathLst>
                  <a:path extrusionOk="0" h="64" w="211">
                    <a:moveTo>
                      <a:pt x="210" y="0"/>
                    </a:moveTo>
                    <a:lnTo>
                      <a:pt x="1" y="63"/>
                    </a:lnTo>
                    <a:lnTo>
                      <a:pt x="22" y="63"/>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2"/>
              <p:cNvSpPr/>
              <p:nvPr/>
            </p:nvSpPr>
            <p:spPr>
              <a:xfrm>
                <a:off x="7106065" y="1765566"/>
                <a:ext cx="244219" cy="122513"/>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2"/>
              <p:cNvSpPr/>
              <p:nvPr/>
            </p:nvSpPr>
            <p:spPr>
              <a:xfrm>
                <a:off x="7168816" y="1855332"/>
                <a:ext cx="103337" cy="61486"/>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2"/>
              <p:cNvSpPr/>
              <p:nvPr/>
            </p:nvSpPr>
            <p:spPr>
              <a:xfrm>
                <a:off x="7150388" y="1876719"/>
                <a:ext cx="92368" cy="55471"/>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49" name="Google Shape;6149;p72"/>
              <p:cNvGrpSpPr/>
              <p:nvPr/>
            </p:nvGrpSpPr>
            <p:grpSpPr>
              <a:xfrm>
                <a:off x="7346721" y="2101822"/>
                <a:ext cx="14012" cy="25399"/>
                <a:chOff x="4842300" y="3099950"/>
                <a:chExt cx="31425" cy="59650"/>
              </a:xfrm>
            </p:grpSpPr>
            <p:sp>
              <p:nvSpPr>
                <p:cNvPr id="6150" name="Google Shape;6150;p72"/>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2"/>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2"/>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2"/>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54" name="Google Shape;6154;p72"/>
              <p:cNvSpPr/>
              <p:nvPr/>
            </p:nvSpPr>
            <p:spPr>
              <a:xfrm>
                <a:off x="7267005" y="1944874"/>
                <a:ext cx="180779" cy="168627"/>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2"/>
              <p:cNvSpPr/>
              <p:nvPr/>
            </p:nvSpPr>
            <p:spPr>
              <a:xfrm>
                <a:off x="7337917" y="1964930"/>
                <a:ext cx="53196" cy="27177"/>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2"/>
              <p:cNvSpPr/>
              <p:nvPr/>
            </p:nvSpPr>
            <p:spPr>
              <a:xfrm>
                <a:off x="7215458" y="1919260"/>
                <a:ext cx="89347" cy="94006"/>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2"/>
              <p:cNvSpPr/>
              <p:nvPr/>
            </p:nvSpPr>
            <p:spPr>
              <a:xfrm>
                <a:off x="7208925" y="1906346"/>
                <a:ext cx="85379" cy="67936"/>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2"/>
              <p:cNvSpPr/>
              <p:nvPr/>
            </p:nvSpPr>
            <p:spPr>
              <a:xfrm>
                <a:off x="6961444" y="1804328"/>
                <a:ext cx="105912" cy="63040"/>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2"/>
              <p:cNvSpPr/>
              <p:nvPr/>
            </p:nvSpPr>
            <p:spPr>
              <a:xfrm>
                <a:off x="6987575" y="1835509"/>
                <a:ext cx="22172" cy="23621"/>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2"/>
              <p:cNvSpPr/>
              <p:nvPr/>
            </p:nvSpPr>
            <p:spPr>
              <a:xfrm>
                <a:off x="6952125" y="1839523"/>
                <a:ext cx="56919" cy="34756"/>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2"/>
              <p:cNvSpPr/>
              <p:nvPr/>
            </p:nvSpPr>
            <p:spPr>
              <a:xfrm>
                <a:off x="6966349" y="1870034"/>
                <a:ext cx="37333" cy="22504"/>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62" name="Google Shape;6162;p72"/>
              <p:cNvGrpSpPr/>
              <p:nvPr/>
            </p:nvGrpSpPr>
            <p:grpSpPr>
              <a:xfrm>
                <a:off x="6911723" y="1855028"/>
                <a:ext cx="34992" cy="25846"/>
                <a:chOff x="3866750" y="2520350"/>
                <a:chExt cx="78475" cy="60700"/>
              </a:xfrm>
            </p:grpSpPr>
            <p:sp>
              <p:nvSpPr>
                <p:cNvPr id="6163" name="Google Shape;6163;p72"/>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2"/>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2"/>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2"/>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67" name="Google Shape;6167;p72"/>
              <p:cNvSpPr/>
              <p:nvPr/>
            </p:nvSpPr>
            <p:spPr>
              <a:xfrm>
                <a:off x="6881905" y="1879615"/>
                <a:ext cx="6544" cy="12487"/>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2"/>
              <p:cNvSpPr/>
              <p:nvPr/>
            </p:nvSpPr>
            <p:spPr>
              <a:xfrm>
                <a:off x="6778341" y="1874047"/>
                <a:ext cx="71623" cy="57249"/>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2"/>
              <p:cNvSpPr/>
              <p:nvPr/>
            </p:nvSpPr>
            <p:spPr>
              <a:xfrm>
                <a:off x="7104203" y="1901215"/>
                <a:ext cx="11203" cy="848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2"/>
              <p:cNvSpPr/>
              <p:nvPr/>
            </p:nvSpPr>
            <p:spPr>
              <a:xfrm>
                <a:off x="7101405" y="1902333"/>
                <a:ext cx="131563" cy="101128"/>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2"/>
              <p:cNvSpPr/>
              <p:nvPr/>
            </p:nvSpPr>
            <p:spPr>
              <a:xfrm>
                <a:off x="7094872" y="1890080"/>
                <a:ext cx="23098" cy="18725"/>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2"/>
              <p:cNvSpPr/>
              <p:nvPr/>
            </p:nvSpPr>
            <p:spPr>
              <a:xfrm>
                <a:off x="6991075" y="1885630"/>
                <a:ext cx="116168" cy="45667"/>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2"/>
              <p:cNvSpPr/>
              <p:nvPr/>
            </p:nvSpPr>
            <p:spPr>
              <a:xfrm>
                <a:off x="6989670" y="1885853"/>
                <a:ext cx="17736" cy="14935"/>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2"/>
              <p:cNvSpPr/>
              <p:nvPr/>
            </p:nvSpPr>
            <p:spPr>
              <a:xfrm>
                <a:off x="7074338" y="1920378"/>
                <a:ext cx="62292" cy="57249"/>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2"/>
              <p:cNvSpPr/>
              <p:nvPr/>
            </p:nvSpPr>
            <p:spPr>
              <a:xfrm>
                <a:off x="7125194" y="1970498"/>
                <a:ext cx="11203" cy="10922"/>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2"/>
              <p:cNvSpPr/>
              <p:nvPr/>
            </p:nvSpPr>
            <p:spPr>
              <a:xfrm>
                <a:off x="7031887" y="1933515"/>
                <a:ext cx="14481" cy="7813"/>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2"/>
              <p:cNvSpPr/>
              <p:nvPr/>
            </p:nvSpPr>
            <p:spPr>
              <a:xfrm>
                <a:off x="7053347" y="1921932"/>
                <a:ext cx="40131" cy="3409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2"/>
              <p:cNvSpPr/>
              <p:nvPr/>
            </p:nvSpPr>
            <p:spPr>
              <a:xfrm>
                <a:off x="7045186" y="1949334"/>
                <a:ext cx="9810" cy="27187"/>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2"/>
              <p:cNvSpPr/>
              <p:nvPr/>
            </p:nvSpPr>
            <p:spPr>
              <a:xfrm>
                <a:off x="7053815" y="1949334"/>
                <a:ext cx="2575" cy="5578"/>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2"/>
              <p:cNvSpPr/>
              <p:nvPr/>
            </p:nvSpPr>
            <p:spPr>
              <a:xfrm>
                <a:off x="7051017" y="1955349"/>
                <a:ext cx="3511" cy="7803"/>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2"/>
              <p:cNvSpPr/>
              <p:nvPr/>
            </p:nvSpPr>
            <p:spPr>
              <a:xfrm>
                <a:off x="7051017" y="1940871"/>
                <a:ext cx="8405" cy="10028"/>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2"/>
              <p:cNvSpPr/>
              <p:nvPr/>
            </p:nvSpPr>
            <p:spPr>
              <a:xfrm>
                <a:off x="7051485" y="1948664"/>
                <a:ext cx="25896" cy="30530"/>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2"/>
              <p:cNvSpPr/>
              <p:nvPr/>
            </p:nvSpPr>
            <p:spPr>
              <a:xfrm>
                <a:off x="7051017" y="1956680"/>
                <a:ext cx="133424" cy="107376"/>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6184" name="Google Shape;6184;p72"/>
              <p:cNvSpPr/>
              <p:nvPr/>
            </p:nvSpPr>
            <p:spPr>
              <a:xfrm>
                <a:off x="7153877" y="1996559"/>
                <a:ext cx="4916" cy="10251"/>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2"/>
              <p:cNvSpPr/>
              <p:nvPr/>
            </p:nvSpPr>
            <p:spPr>
              <a:xfrm>
                <a:off x="7159017" y="1997230"/>
                <a:ext cx="30801" cy="23174"/>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2"/>
              <p:cNvSpPr/>
              <p:nvPr/>
            </p:nvSpPr>
            <p:spPr>
              <a:xfrm>
                <a:off x="7164847" y="2002350"/>
                <a:ext cx="48291" cy="56802"/>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2"/>
              <p:cNvSpPr/>
              <p:nvPr/>
            </p:nvSpPr>
            <p:spPr>
              <a:xfrm>
                <a:off x="7186775" y="1994323"/>
                <a:ext cx="2575" cy="5589"/>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2"/>
              <p:cNvSpPr/>
              <p:nvPr/>
            </p:nvSpPr>
            <p:spPr>
              <a:xfrm>
                <a:off x="7105128" y="2042219"/>
                <a:ext cx="68591" cy="42548"/>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2"/>
              <p:cNvSpPr/>
              <p:nvPr/>
            </p:nvSpPr>
            <p:spPr>
              <a:xfrm>
                <a:off x="6987106" y="1961140"/>
                <a:ext cx="80485" cy="64605"/>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2"/>
              <p:cNvSpPr/>
              <p:nvPr/>
            </p:nvSpPr>
            <p:spPr>
              <a:xfrm>
                <a:off x="6972882" y="2025068"/>
                <a:ext cx="106369" cy="116499"/>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2"/>
              <p:cNvSpPr/>
              <p:nvPr/>
            </p:nvSpPr>
            <p:spPr>
              <a:xfrm>
                <a:off x="7045421" y="2070281"/>
                <a:ext cx="97975" cy="71066"/>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2"/>
              <p:cNvSpPr/>
              <p:nvPr/>
            </p:nvSpPr>
            <p:spPr>
              <a:xfrm>
                <a:off x="7066412" y="2050459"/>
                <a:ext cx="43163" cy="36544"/>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2"/>
              <p:cNvSpPr/>
              <p:nvPr/>
            </p:nvSpPr>
            <p:spPr>
              <a:xfrm>
                <a:off x="7101405" y="2084546"/>
                <a:ext cx="9799" cy="11145"/>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2"/>
              <p:cNvSpPr/>
              <p:nvPr/>
            </p:nvSpPr>
            <p:spPr>
              <a:xfrm>
                <a:off x="7097202" y="2088996"/>
                <a:ext cx="66015" cy="83531"/>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2"/>
              <p:cNvSpPr/>
              <p:nvPr/>
            </p:nvSpPr>
            <p:spPr>
              <a:xfrm>
                <a:off x="7049389" y="2129089"/>
                <a:ext cx="54121" cy="62603"/>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6196" name="Google Shape;6196;p72"/>
              <p:cNvSpPr/>
              <p:nvPr/>
            </p:nvSpPr>
            <p:spPr>
              <a:xfrm>
                <a:off x="7035856" y="2169628"/>
                <a:ext cx="4905" cy="11"/>
              </a:xfrm>
              <a:custGeom>
                <a:rect b="b" l="l" r="r" t="t"/>
                <a:pathLst>
                  <a:path extrusionOk="0" h="1" w="440">
                    <a:moveTo>
                      <a:pt x="1" y="1"/>
                    </a:moveTo>
                    <a:lnTo>
                      <a:pt x="210" y="1"/>
                    </a:lnTo>
                    <a:lnTo>
                      <a:pt x="440" y="1"/>
                    </a:lnTo>
                    <a:lnTo>
                      <a:pt x="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2"/>
              <p:cNvSpPr/>
              <p:nvPr/>
            </p:nvSpPr>
            <p:spPr>
              <a:xfrm>
                <a:off x="7022556" y="2136892"/>
                <a:ext cx="37333" cy="35203"/>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2"/>
              <p:cNvSpPr/>
              <p:nvPr/>
            </p:nvSpPr>
            <p:spPr>
              <a:xfrm>
                <a:off x="6925760" y="2094117"/>
                <a:ext cx="83985" cy="54140"/>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2"/>
              <p:cNvSpPr/>
              <p:nvPr/>
            </p:nvSpPr>
            <p:spPr>
              <a:xfrm>
                <a:off x="6891469" y="1952006"/>
                <a:ext cx="99614" cy="88439"/>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2"/>
              <p:cNvSpPr/>
              <p:nvPr/>
            </p:nvSpPr>
            <p:spPr>
              <a:xfrm>
                <a:off x="6878872" y="1923050"/>
                <a:ext cx="25439" cy="47455"/>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2"/>
              <p:cNvSpPr/>
              <p:nvPr/>
            </p:nvSpPr>
            <p:spPr>
              <a:xfrm>
                <a:off x="6778810" y="1924604"/>
                <a:ext cx="129233" cy="11939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2"/>
              <p:cNvSpPr/>
              <p:nvPr/>
            </p:nvSpPr>
            <p:spPr>
              <a:xfrm>
                <a:off x="6753159" y="1932631"/>
                <a:ext cx="74644" cy="56355"/>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2"/>
              <p:cNvSpPr/>
              <p:nvPr/>
            </p:nvSpPr>
            <p:spPr>
              <a:xfrm>
                <a:off x="6726326" y="1988756"/>
                <a:ext cx="52962" cy="40547"/>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2"/>
              <p:cNvSpPr/>
              <p:nvPr/>
            </p:nvSpPr>
            <p:spPr>
              <a:xfrm>
                <a:off x="6726103" y="1990544"/>
                <a:ext cx="76048" cy="79965"/>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2"/>
              <p:cNvSpPr/>
              <p:nvPr/>
            </p:nvSpPr>
            <p:spPr>
              <a:xfrm>
                <a:off x="6756425" y="2005693"/>
                <a:ext cx="104965" cy="92888"/>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2"/>
              <p:cNvSpPr/>
              <p:nvPr/>
            </p:nvSpPr>
            <p:spPr>
              <a:xfrm>
                <a:off x="6800737" y="2068280"/>
                <a:ext cx="48525" cy="33649"/>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2"/>
              <p:cNvSpPr/>
              <p:nvPr/>
            </p:nvSpPr>
            <p:spPr>
              <a:xfrm>
                <a:off x="6722602" y="2058475"/>
                <a:ext cx="41524" cy="2897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2"/>
              <p:cNvSpPr/>
              <p:nvPr/>
            </p:nvSpPr>
            <p:spPr>
              <a:xfrm>
                <a:off x="6727262" y="2083429"/>
                <a:ext cx="19843" cy="11369"/>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09" name="Google Shape;6209;p72"/>
              <p:cNvGrpSpPr/>
              <p:nvPr/>
            </p:nvGrpSpPr>
            <p:grpSpPr>
              <a:xfrm>
                <a:off x="6726061" y="2075539"/>
                <a:ext cx="59249" cy="42325"/>
                <a:chOff x="3450375" y="3038225"/>
                <a:chExt cx="132875" cy="99400"/>
              </a:xfrm>
            </p:grpSpPr>
            <p:sp>
              <p:nvSpPr>
                <p:cNvPr id="6210" name="Google Shape;6210;p72"/>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2"/>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12" name="Google Shape;6212;p72"/>
              <p:cNvSpPr/>
              <p:nvPr/>
            </p:nvSpPr>
            <p:spPr>
              <a:xfrm>
                <a:off x="6749658" y="2100132"/>
                <a:ext cx="17970" cy="20502"/>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2"/>
              <p:cNvSpPr/>
              <p:nvPr/>
            </p:nvSpPr>
            <p:spPr>
              <a:xfrm>
                <a:off x="6761319" y="2109490"/>
                <a:ext cx="26130" cy="26740"/>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2"/>
              <p:cNvSpPr/>
              <p:nvPr/>
            </p:nvSpPr>
            <p:spPr>
              <a:xfrm>
                <a:off x="6779512" y="2096353"/>
                <a:ext cx="39897" cy="4010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2"/>
              <p:cNvSpPr/>
              <p:nvPr/>
            </p:nvSpPr>
            <p:spPr>
              <a:xfrm>
                <a:off x="6813803" y="2093010"/>
                <a:ext cx="27300" cy="40770"/>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2"/>
              <p:cNvSpPr/>
              <p:nvPr/>
            </p:nvSpPr>
            <p:spPr>
              <a:xfrm>
                <a:off x="6832932" y="2093010"/>
                <a:ext cx="13065" cy="33191"/>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2"/>
              <p:cNvSpPr/>
              <p:nvPr/>
            </p:nvSpPr>
            <p:spPr>
              <a:xfrm>
                <a:off x="6839922" y="2084546"/>
                <a:ext cx="20077" cy="4010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2"/>
              <p:cNvSpPr/>
              <p:nvPr/>
            </p:nvSpPr>
            <p:spPr>
              <a:xfrm>
                <a:off x="6918536" y="2015487"/>
                <a:ext cx="67175" cy="102022"/>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2"/>
              <p:cNvSpPr/>
              <p:nvPr/>
            </p:nvSpPr>
            <p:spPr>
              <a:xfrm>
                <a:off x="6910365" y="2081427"/>
                <a:ext cx="2107" cy="1118"/>
              </a:xfrm>
              <a:custGeom>
                <a:rect b="b" l="l" r="r" t="t"/>
                <a:pathLst>
                  <a:path extrusionOk="0" h="105" w="189">
                    <a:moveTo>
                      <a:pt x="189" y="0"/>
                    </a:moveTo>
                    <a:lnTo>
                      <a:pt x="1" y="42"/>
                    </a:lnTo>
                    <a:lnTo>
                      <a:pt x="63" y="105"/>
                    </a:lnTo>
                    <a:lnTo>
                      <a:pt x="168" y="84"/>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2"/>
              <p:cNvSpPr/>
              <p:nvPr/>
            </p:nvSpPr>
            <p:spPr>
              <a:xfrm>
                <a:off x="6835496" y="2016829"/>
                <a:ext cx="98209" cy="72844"/>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221" name="Google Shape;6221;p72"/>
              <p:cNvSpPr/>
              <p:nvPr/>
            </p:nvSpPr>
            <p:spPr>
              <a:xfrm>
                <a:off x="6852051" y="2076967"/>
                <a:ext cx="73718" cy="60368"/>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2"/>
              <p:cNvSpPr/>
              <p:nvPr/>
            </p:nvSpPr>
            <p:spPr>
              <a:xfrm>
                <a:off x="6887980" y="2082311"/>
                <a:ext cx="48982" cy="70172"/>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2"/>
              <p:cNvSpPr/>
              <p:nvPr/>
            </p:nvSpPr>
            <p:spPr>
              <a:xfrm>
                <a:off x="6888203" y="2149582"/>
                <a:ext cx="36865" cy="38098"/>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2"/>
              <p:cNvSpPr/>
              <p:nvPr/>
            </p:nvSpPr>
            <p:spPr>
              <a:xfrm>
                <a:off x="6891703" y="2150252"/>
                <a:ext cx="13076" cy="8026"/>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2"/>
              <p:cNvSpPr/>
              <p:nvPr/>
            </p:nvSpPr>
            <p:spPr>
              <a:xfrm>
                <a:off x="6903598" y="2139788"/>
                <a:ext cx="49461" cy="55248"/>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2"/>
              <p:cNvSpPr/>
              <p:nvPr/>
            </p:nvSpPr>
            <p:spPr>
              <a:xfrm>
                <a:off x="6908971" y="2190568"/>
                <a:ext cx="7001" cy="9144"/>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2"/>
              <p:cNvSpPr/>
              <p:nvPr/>
            </p:nvSpPr>
            <p:spPr>
              <a:xfrm>
                <a:off x="7020929" y="2169191"/>
                <a:ext cx="72080" cy="70161"/>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2"/>
              <p:cNvSpPr/>
              <p:nvPr/>
            </p:nvSpPr>
            <p:spPr>
              <a:xfrm>
                <a:off x="7018833" y="2170522"/>
                <a:ext cx="13065" cy="10262"/>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2"/>
              <p:cNvSpPr/>
              <p:nvPr/>
            </p:nvSpPr>
            <p:spPr>
              <a:xfrm>
                <a:off x="7018833" y="2176537"/>
                <a:ext cx="12831" cy="14935"/>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2"/>
              <p:cNvSpPr/>
              <p:nvPr/>
            </p:nvSpPr>
            <p:spPr>
              <a:xfrm>
                <a:off x="6909897" y="2130430"/>
                <a:ext cx="122935" cy="116275"/>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231" name="Google Shape;6231;p72"/>
              <p:cNvSpPr/>
              <p:nvPr/>
            </p:nvSpPr>
            <p:spPr>
              <a:xfrm>
                <a:off x="7042154" y="2221537"/>
                <a:ext cx="20534" cy="4945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2"/>
              <p:cNvSpPr/>
              <p:nvPr/>
            </p:nvSpPr>
            <p:spPr>
              <a:xfrm>
                <a:off x="6971711" y="2214180"/>
                <a:ext cx="76048" cy="61933"/>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2"/>
              <p:cNvSpPr/>
              <p:nvPr/>
            </p:nvSpPr>
            <p:spPr>
              <a:xfrm>
                <a:off x="6905471" y="2199926"/>
                <a:ext cx="80708" cy="76186"/>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2"/>
              <p:cNvSpPr/>
              <p:nvPr/>
            </p:nvSpPr>
            <p:spPr>
              <a:xfrm>
                <a:off x="6992000" y="2260511"/>
                <a:ext cx="50398" cy="43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2"/>
              <p:cNvSpPr/>
              <p:nvPr/>
            </p:nvSpPr>
            <p:spPr>
              <a:xfrm>
                <a:off x="6957253" y="2274106"/>
                <a:ext cx="60419" cy="57696"/>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2"/>
              <p:cNvSpPr/>
              <p:nvPr/>
            </p:nvSpPr>
            <p:spPr>
              <a:xfrm>
                <a:off x="6905705" y="2268751"/>
                <a:ext cx="86304" cy="77528"/>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6237" name="Google Shape;6237;p72"/>
              <p:cNvSpPr/>
              <p:nvPr/>
            </p:nvSpPr>
            <p:spPr>
              <a:xfrm>
                <a:off x="7026057" y="2228659"/>
                <a:ext cx="67186" cy="103363"/>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2"/>
              <p:cNvSpPr/>
              <p:nvPr/>
            </p:nvSpPr>
            <p:spPr>
              <a:xfrm>
                <a:off x="7024897" y="2324439"/>
                <a:ext cx="9342" cy="10038"/>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2"/>
              <p:cNvSpPr/>
              <p:nvPr/>
            </p:nvSpPr>
            <p:spPr>
              <a:xfrm>
                <a:off x="6999937" y="2344261"/>
                <a:ext cx="14938" cy="13381"/>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2"/>
              <p:cNvSpPr/>
              <p:nvPr/>
            </p:nvSpPr>
            <p:spPr>
              <a:xfrm>
                <a:off x="7282166" y="1914586"/>
                <a:ext cx="46898" cy="36981"/>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2"/>
              <p:cNvSpPr/>
              <p:nvPr/>
            </p:nvSpPr>
            <p:spPr>
              <a:xfrm>
                <a:off x="7282166" y="1914586"/>
                <a:ext cx="46898" cy="36981"/>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2"/>
              <p:cNvSpPr/>
              <p:nvPr/>
            </p:nvSpPr>
            <p:spPr>
              <a:xfrm>
                <a:off x="7083903" y="1883405"/>
                <a:ext cx="31503" cy="847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2"/>
              <p:cNvSpPr/>
              <p:nvPr/>
            </p:nvSpPr>
            <p:spPr>
              <a:xfrm>
                <a:off x="7104437" y="1890303"/>
                <a:ext cx="1170" cy="1128"/>
              </a:xfrm>
              <a:custGeom>
                <a:rect b="b" l="l" r="r" t="t"/>
                <a:pathLst>
                  <a:path extrusionOk="0" fill="none" h="106" w="105">
                    <a:moveTo>
                      <a:pt x="105" y="105"/>
                    </a:moveTo>
                    <a:lnTo>
                      <a:pt x="0" y="1"/>
                    </a:lnTo>
                  </a:path>
                </a:pathLst>
              </a:custGeom>
              <a:solidFill>
                <a:schemeClr val="dk2"/>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2"/>
              <p:cNvSpPr/>
              <p:nvPr/>
            </p:nvSpPr>
            <p:spPr>
              <a:xfrm>
                <a:off x="7394369" y="1978961"/>
                <a:ext cx="19831" cy="11145"/>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2"/>
              <p:cNvSpPr/>
              <p:nvPr/>
            </p:nvSpPr>
            <p:spPr>
              <a:xfrm>
                <a:off x="6956550" y="1884736"/>
                <a:ext cx="15640" cy="12710"/>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2"/>
              <p:cNvSpPr/>
              <p:nvPr/>
            </p:nvSpPr>
            <p:spPr>
              <a:xfrm>
                <a:off x="6943719" y="1856226"/>
                <a:ext cx="26141" cy="32755"/>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247" name="Google Shape;6247;p72"/>
          <p:cNvSpPr txBox="1"/>
          <p:nvPr>
            <p:ph idx="1" type="subTitle"/>
          </p:nvPr>
        </p:nvSpPr>
        <p:spPr>
          <a:xfrm>
            <a:off x="960575" y="3677270"/>
            <a:ext cx="1859700" cy="564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smallest planet</a:t>
            </a:r>
            <a:endParaRPr/>
          </a:p>
        </p:txBody>
      </p:sp>
      <p:sp>
        <p:nvSpPr>
          <p:cNvPr id="6248" name="Google Shape;6248;p72"/>
          <p:cNvSpPr txBox="1"/>
          <p:nvPr>
            <p:ph idx="2" type="title"/>
          </p:nvPr>
        </p:nvSpPr>
        <p:spPr>
          <a:xfrm>
            <a:off x="960575" y="3278807"/>
            <a:ext cx="1859700" cy="37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Europe</a:t>
            </a:r>
            <a:endParaRPr/>
          </a:p>
        </p:txBody>
      </p:sp>
      <p:sp>
        <p:nvSpPr>
          <p:cNvPr id="6249" name="Google Shape;6249;p72"/>
          <p:cNvSpPr txBox="1"/>
          <p:nvPr>
            <p:ph idx="3" type="subTitle"/>
          </p:nvPr>
        </p:nvSpPr>
        <p:spPr>
          <a:xfrm>
            <a:off x="6314176" y="3677270"/>
            <a:ext cx="1859700" cy="564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6250" name="Google Shape;6250;p72"/>
          <p:cNvSpPr txBox="1"/>
          <p:nvPr>
            <p:ph idx="4" type="title"/>
          </p:nvPr>
        </p:nvSpPr>
        <p:spPr>
          <a:xfrm>
            <a:off x="6314176" y="3278807"/>
            <a:ext cx="1859700" cy="37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Africa</a:t>
            </a:r>
            <a:endParaRPr/>
          </a:p>
        </p:txBody>
      </p:sp>
      <p:sp>
        <p:nvSpPr>
          <p:cNvPr id="6251" name="Google Shape;6251;p72"/>
          <p:cNvSpPr txBox="1"/>
          <p:nvPr>
            <p:ph idx="5" type="subTitle"/>
          </p:nvPr>
        </p:nvSpPr>
        <p:spPr>
          <a:xfrm>
            <a:off x="3637376" y="3677270"/>
            <a:ext cx="1859700" cy="564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only planet with rings</a:t>
            </a:r>
            <a:endParaRPr/>
          </a:p>
        </p:txBody>
      </p:sp>
      <p:sp>
        <p:nvSpPr>
          <p:cNvPr id="6252" name="Google Shape;6252;p72"/>
          <p:cNvSpPr txBox="1"/>
          <p:nvPr>
            <p:ph idx="6" type="title"/>
          </p:nvPr>
        </p:nvSpPr>
        <p:spPr>
          <a:xfrm>
            <a:off x="3637375" y="3278807"/>
            <a:ext cx="1859700" cy="37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America</a:t>
            </a:r>
            <a:endParaRPr/>
          </a:p>
        </p:txBody>
      </p:sp>
      <p:sp>
        <p:nvSpPr>
          <p:cNvPr id="6253" name="Google Shape;6253;p72"/>
          <p:cNvSpPr txBox="1"/>
          <p:nvPr>
            <p:ph type="title"/>
          </p:nvPr>
        </p:nvSpPr>
        <p:spPr>
          <a:xfrm>
            <a:off x="720000" y="1099500"/>
            <a:ext cx="7704000" cy="26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0" lang="en" sz="1400">
                <a:solidFill>
                  <a:schemeClr val="lt1"/>
                </a:solidFill>
                <a:latin typeface="Ubuntu"/>
                <a:ea typeface="Ubuntu"/>
                <a:cs typeface="Ubuntu"/>
                <a:sym typeface="Ubuntu"/>
              </a:rPr>
              <a:t>Join with an arrow</a:t>
            </a:r>
            <a:endParaRPr b="0" sz="1400">
              <a:solidFill>
                <a:schemeClr val="lt1"/>
              </a:solidFill>
              <a:latin typeface="Ubuntu"/>
              <a:ea typeface="Ubuntu"/>
              <a:cs typeface="Ubuntu"/>
              <a:sym typeface="Ubuntu"/>
            </a:endParaRPr>
          </a:p>
        </p:txBody>
      </p:sp>
      <p:cxnSp>
        <p:nvCxnSpPr>
          <p:cNvPr id="6254" name="Google Shape;6254;p72"/>
          <p:cNvCxnSpPr>
            <a:stCxn id="6248" idx="0"/>
            <a:endCxn id="5988" idx="4"/>
          </p:cNvCxnSpPr>
          <p:nvPr/>
        </p:nvCxnSpPr>
        <p:spPr>
          <a:xfrm rot="-5400000">
            <a:off x="4345025" y="379907"/>
            <a:ext cx="444300" cy="5353500"/>
          </a:xfrm>
          <a:prstGeom prst="curvedConnector3">
            <a:avLst>
              <a:gd fmla="val 49989" name="adj1"/>
            </a:avLst>
          </a:prstGeom>
          <a:noFill/>
          <a:ln cap="flat" cmpd="sng" w="9525">
            <a:solidFill>
              <a:schemeClr val="dk2"/>
            </a:solidFill>
            <a:prstDash val="solid"/>
            <a:round/>
            <a:headEnd len="med" w="med" type="oval"/>
            <a:tailEnd len="med" w="med" type="oval"/>
          </a:ln>
        </p:spPr>
      </p:cxnSp>
      <p:cxnSp>
        <p:nvCxnSpPr>
          <p:cNvPr id="6255" name="Google Shape;6255;p72"/>
          <p:cNvCxnSpPr>
            <a:stCxn id="6250" idx="0"/>
            <a:endCxn id="6256" idx="4"/>
          </p:cNvCxnSpPr>
          <p:nvPr/>
        </p:nvCxnSpPr>
        <p:spPr>
          <a:xfrm flipH="1" rot="5400000">
            <a:off x="5667826" y="1702607"/>
            <a:ext cx="516000" cy="2636400"/>
          </a:xfrm>
          <a:prstGeom prst="curvedConnector3">
            <a:avLst>
              <a:gd fmla="val 49991" name="adj1"/>
            </a:avLst>
          </a:prstGeom>
          <a:noFill/>
          <a:ln cap="flat" cmpd="sng" w="9525">
            <a:solidFill>
              <a:schemeClr val="dk2"/>
            </a:solidFill>
            <a:prstDash val="solid"/>
            <a:round/>
            <a:headEnd len="med" w="med" type="oval"/>
            <a:tailEnd len="med" w="med" type="oval"/>
          </a:ln>
        </p:spPr>
      </p:cxnSp>
      <p:cxnSp>
        <p:nvCxnSpPr>
          <p:cNvPr id="6257" name="Google Shape;6257;p72"/>
          <p:cNvCxnSpPr>
            <a:stCxn id="6252" idx="0"/>
            <a:endCxn id="5727" idx="4"/>
          </p:cNvCxnSpPr>
          <p:nvPr/>
        </p:nvCxnSpPr>
        <p:spPr>
          <a:xfrm flipH="1" rot="5400000">
            <a:off x="3018625" y="1730207"/>
            <a:ext cx="444300" cy="2652900"/>
          </a:xfrm>
          <a:prstGeom prst="curvedConnector3">
            <a:avLst>
              <a:gd fmla="val 49989" name="adj1"/>
            </a:avLst>
          </a:prstGeom>
          <a:noFill/>
          <a:ln cap="flat" cmpd="sng" w="9525">
            <a:solidFill>
              <a:schemeClr val="dk2"/>
            </a:solidFill>
            <a:prstDash val="solid"/>
            <a:round/>
            <a:headEnd len="med" w="med" type="oval"/>
            <a:tailEnd len="med" w="med" type="oval"/>
          </a:ln>
        </p:spPr>
      </p:cxnSp>
      <p:grpSp>
        <p:nvGrpSpPr>
          <p:cNvPr id="6258" name="Google Shape;6258;p72"/>
          <p:cNvGrpSpPr/>
          <p:nvPr/>
        </p:nvGrpSpPr>
        <p:grpSpPr>
          <a:xfrm>
            <a:off x="3504849" y="1533500"/>
            <a:ext cx="2134211" cy="1279447"/>
            <a:chOff x="3504849" y="1533500"/>
            <a:chExt cx="2134211" cy="1279447"/>
          </a:xfrm>
        </p:grpSpPr>
        <p:grpSp>
          <p:nvGrpSpPr>
            <p:cNvPr id="6259" name="Google Shape;6259;p72"/>
            <p:cNvGrpSpPr/>
            <p:nvPr/>
          </p:nvGrpSpPr>
          <p:grpSpPr>
            <a:xfrm>
              <a:off x="3504849" y="1631565"/>
              <a:ext cx="2134211" cy="1181382"/>
              <a:chOff x="3504849" y="1382390"/>
              <a:chExt cx="2134211" cy="1181382"/>
            </a:xfrm>
          </p:grpSpPr>
          <p:grpSp>
            <p:nvGrpSpPr>
              <p:cNvPr id="6260" name="Google Shape;6260;p72"/>
              <p:cNvGrpSpPr/>
              <p:nvPr/>
            </p:nvGrpSpPr>
            <p:grpSpPr>
              <a:xfrm>
                <a:off x="4796254" y="1878181"/>
                <a:ext cx="37645" cy="34107"/>
                <a:chOff x="4293400" y="2574725"/>
                <a:chExt cx="84425" cy="80100"/>
              </a:xfrm>
            </p:grpSpPr>
            <p:sp>
              <p:nvSpPr>
                <p:cNvPr id="6261" name="Google Shape;6261;p72"/>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chemeClr val="dk2"/>
                </a:solidFill>
                <a:ln>
                  <a:noFill/>
                </a:ln>
              </p:spPr>
            </p:sp>
            <p:sp>
              <p:nvSpPr>
                <p:cNvPr id="6262" name="Google Shape;6262;p72"/>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3" name="Google Shape;6263;p72"/>
              <p:cNvGrpSpPr/>
              <p:nvPr/>
            </p:nvGrpSpPr>
            <p:grpSpPr>
              <a:xfrm>
                <a:off x="4665505" y="1404670"/>
                <a:ext cx="854913" cy="485785"/>
                <a:chOff x="4000175" y="1462675"/>
                <a:chExt cx="1917275" cy="1140875"/>
              </a:xfrm>
            </p:grpSpPr>
            <p:sp>
              <p:nvSpPr>
                <p:cNvPr id="6264" name="Google Shape;6264;p72"/>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chemeClr val="dk2"/>
                </a:solidFill>
                <a:ln>
                  <a:noFill/>
                </a:ln>
              </p:spPr>
            </p:sp>
            <p:grpSp>
              <p:nvGrpSpPr>
                <p:cNvPr id="6265" name="Google Shape;6265;p72"/>
                <p:cNvGrpSpPr/>
                <p:nvPr/>
              </p:nvGrpSpPr>
              <p:grpSpPr>
                <a:xfrm>
                  <a:off x="4000175" y="1462675"/>
                  <a:ext cx="1917275" cy="1140875"/>
                  <a:chOff x="4000175" y="1462675"/>
                  <a:chExt cx="1917275" cy="1140875"/>
                </a:xfrm>
              </p:grpSpPr>
              <p:sp>
                <p:nvSpPr>
                  <p:cNvPr id="6266" name="Google Shape;6266;p72"/>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dk2"/>
                  </a:solidFill>
                  <a:ln>
                    <a:noFill/>
                  </a:ln>
                </p:spPr>
              </p:sp>
              <p:sp>
                <p:nvSpPr>
                  <p:cNvPr id="6267" name="Google Shape;6267;p72"/>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2"/>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2"/>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2"/>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271" name="Google Shape;6271;p72"/>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72" name="Google Shape;6272;p72"/>
              <p:cNvGrpSpPr/>
              <p:nvPr/>
            </p:nvGrpSpPr>
            <p:grpSpPr>
              <a:xfrm>
                <a:off x="4647869" y="1883759"/>
                <a:ext cx="41937" cy="44336"/>
                <a:chOff x="3960625" y="2587825"/>
                <a:chExt cx="94050" cy="104125"/>
              </a:xfrm>
            </p:grpSpPr>
            <p:sp>
              <p:nvSpPr>
                <p:cNvPr id="6273" name="Google Shape;6273;p72"/>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chemeClr val="dk2"/>
                </a:solidFill>
                <a:ln>
                  <a:noFill/>
                </a:ln>
              </p:spPr>
            </p:sp>
            <p:sp>
              <p:nvSpPr>
                <p:cNvPr id="6274" name="Google Shape;6274;p72"/>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5" name="Google Shape;6275;p72"/>
              <p:cNvGrpSpPr/>
              <p:nvPr/>
            </p:nvGrpSpPr>
            <p:grpSpPr>
              <a:xfrm>
                <a:off x="4560796" y="1846746"/>
                <a:ext cx="77408" cy="80018"/>
                <a:chOff x="3765350" y="2500900"/>
                <a:chExt cx="173600" cy="187925"/>
              </a:xfrm>
            </p:grpSpPr>
            <p:sp>
              <p:nvSpPr>
                <p:cNvPr id="6276" name="Google Shape;6276;p72"/>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dk2"/>
                </a:solidFill>
                <a:ln>
                  <a:noFill/>
                </a:ln>
              </p:spPr>
            </p:sp>
            <p:sp>
              <p:nvSpPr>
                <p:cNvPr id="6277" name="Google Shape;6277;p72"/>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2"/>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2"/>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2"/>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2"/>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2" name="Google Shape;6282;p72"/>
              <p:cNvGrpSpPr/>
              <p:nvPr/>
            </p:nvGrpSpPr>
            <p:grpSpPr>
              <a:xfrm>
                <a:off x="4554163" y="1838635"/>
                <a:ext cx="37957" cy="22056"/>
                <a:chOff x="3750475" y="2481850"/>
                <a:chExt cx="85125" cy="51800"/>
              </a:xfrm>
            </p:grpSpPr>
            <p:sp>
              <p:nvSpPr>
                <p:cNvPr id="6283" name="Google Shape;6283;p72"/>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2"/>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chemeClr val="dk2"/>
                </a:solidFill>
                <a:ln>
                  <a:noFill/>
                </a:ln>
              </p:spPr>
            </p:sp>
          </p:grpSp>
          <p:grpSp>
            <p:nvGrpSpPr>
              <p:cNvPr id="6285" name="Google Shape;6285;p72"/>
              <p:cNvGrpSpPr/>
              <p:nvPr/>
            </p:nvGrpSpPr>
            <p:grpSpPr>
              <a:xfrm>
                <a:off x="4499184" y="1817600"/>
                <a:ext cx="76739" cy="71992"/>
                <a:chOff x="3627175" y="2432450"/>
                <a:chExt cx="172100" cy="169075"/>
              </a:xfrm>
            </p:grpSpPr>
            <p:sp>
              <p:nvSpPr>
                <p:cNvPr id="6286" name="Google Shape;6286;p72"/>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2"/>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chemeClr val="dk2"/>
                </a:solidFill>
                <a:ln>
                  <a:noFill/>
                </a:ln>
              </p:spPr>
            </p:sp>
            <p:sp>
              <p:nvSpPr>
                <p:cNvPr id="6288" name="Google Shape;6288;p72"/>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chemeClr val="dk2"/>
                </a:solidFill>
                <a:ln>
                  <a:noFill/>
                </a:ln>
              </p:spPr>
            </p:sp>
          </p:grpSp>
          <p:grpSp>
            <p:nvGrpSpPr>
              <p:cNvPr id="6289" name="Google Shape;6289;p72"/>
              <p:cNvGrpSpPr/>
              <p:nvPr/>
            </p:nvGrpSpPr>
            <p:grpSpPr>
              <a:xfrm>
                <a:off x="4469916" y="1882747"/>
                <a:ext cx="27440" cy="42173"/>
                <a:chOff x="3561536" y="2585450"/>
                <a:chExt cx="61539" cy="99045"/>
              </a:xfrm>
            </p:grpSpPr>
            <p:sp>
              <p:nvSpPr>
                <p:cNvPr id="6290" name="Google Shape;6290;p72"/>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2"/>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chemeClr val="dk2"/>
                </a:solidFill>
                <a:ln>
                  <a:noFill/>
                </a:ln>
              </p:spPr>
            </p:sp>
          </p:grpSp>
          <p:grpSp>
            <p:nvGrpSpPr>
              <p:cNvPr id="6292" name="Google Shape;6292;p72"/>
              <p:cNvGrpSpPr/>
              <p:nvPr/>
            </p:nvGrpSpPr>
            <p:grpSpPr>
              <a:xfrm>
                <a:off x="4623657" y="1626863"/>
                <a:ext cx="69594" cy="111911"/>
                <a:chOff x="3906325" y="1984500"/>
                <a:chExt cx="156075" cy="262825"/>
              </a:xfrm>
            </p:grpSpPr>
            <p:sp>
              <p:nvSpPr>
                <p:cNvPr id="6293" name="Google Shape;6293;p72"/>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chemeClr val="dk2"/>
                </a:solidFill>
                <a:ln>
                  <a:noFill/>
                </a:ln>
              </p:spPr>
            </p:sp>
            <p:sp>
              <p:nvSpPr>
                <p:cNvPr id="6294" name="Google Shape;6294;p72"/>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5" name="Google Shape;6295;p72"/>
              <p:cNvGrpSpPr/>
              <p:nvPr/>
            </p:nvGrpSpPr>
            <p:grpSpPr>
              <a:xfrm>
                <a:off x="3504849" y="1479057"/>
                <a:ext cx="624962" cy="522989"/>
                <a:chOff x="1397225" y="1637375"/>
                <a:chExt cx="1401575" cy="1228250"/>
              </a:xfrm>
            </p:grpSpPr>
            <p:sp>
              <p:nvSpPr>
                <p:cNvPr id="6296" name="Google Shape;6296;p72"/>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dk2"/>
                </a:solidFill>
                <a:ln>
                  <a:noFill/>
                </a:ln>
              </p:spPr>
            </p:sp>
            <p:grpSp>
              <p:nvGrpSpPr>
                <p:cNvPr id="6297" name="Google Shape;6297;p72"/>
                <p:cNvGrpSpPr/>
                <p:nvPr/>
              </p:nvGrpSpPr>
              <p:grpSpPr>
                <a:xfrm>
                  <a:off x="1397225" y="1637375"/>
                  <a:ext cx="1398775" cy="1228250"/>
                  <a:chOff x="1397225" y="1637375"/>
                  <a:chExt cx="1398775" cy="1228250"/>
                </a:xfrm>
              </p:grpSpPr>
              <p:sp>
                <p:nvSpPr>
                  <p:cNvPr id="6298" name="Google Shape;6298;p72"/>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2"/>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00" name="Google Shape;6300;p72"/>
              <p:cNvGrpSpPr/>
              <p:nvPr/>
            </p:nvGrpSpPr>
            <p:grpSpPr>
              <a:xfrm>
                <a:off x="4043708" y="2124346"/>
                <a:ext cx="264920" cy="262399"/>
                <a:chOff x="2605700" y="3152850"/>
                <a:chExt cx="594125" cy="616250"/>
              </a:xfrm>
            </p:grpSpPr>
            <p:sp>
              <p:nvSpPr>
                <p:cNvPr id="6301" name="Google Shape;6301;p72"/>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dk2"/>
                </a:solidFill>
                <a:ln>
                  <a:noFill/>
                </a:ln>
              </p:spPr>
            </p:sp>
            <p:sp>
              <p:nvSpPr>
                <p:cNvPr id="6302" name="Google Shape;6302;p72"/>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6303" name="Google Shape;6303;p72"/>
              <p:cNvGrpSpPr/>
              <p:nvPr/>
            </p:nvGrpSpPr>
            <p:grpSpPr>
              <a:xfrm>
                <a:off x="4077006" y="2239717"/>
                <a:ext cx="81589" cy="324055"/>
                <a:chOff x="2680375" y="3423800"/>
                <a:chExt cx="182975" cy="761050"/>
              </a:xfrm>
            </p:grpSpPr>
            <p:sp>
              <p:nvSpPr>
                <p:cNvPr id="6304" name="Google Shape;6304;p72"/>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dk2"/>
                </a:solidFill>
                <a:ln>
                  <a:noFill/>
                </a:ln>
              </p:spPr>
            </p:sp>
            <p:sp>
              <p:nvSpPr>
                <p:cNvPr id="6305" name="Google Shape;6305;p72"/>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6" name="Google Shape;6306;p72"/>
              <p:cNvGrpSpPr/>
              <p:nvPr/>
            </p:nvGrpSpPr>
            <p:grpSpPr>
              <a:xfrm>
                <a:off x="4628863" y="2298520"/>
                <a:ext cx="105333" cy="88183"/>
                <a:chOff x="3918000" y="3561900"/>
                <a:chExt cx="236225" cy="207100"/>
              </a:xfrm>
            </p:grpSpPr>
            <p:sp>
              <p:nvSpPr>
                <p:cNvPr id="6307" name="Google Shape;6307;p72"/>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chemeClr val="lt1"/>
                </a:solidFill>
                <a:ln>
                  <a:noFill/>
                </a:ln>
              </p:spPr>
            </p:sp>
            <p:sp>
              <p:nvSpPr>
                <p:cNvPr id="6308" name="Google Shape;6308;p72"/>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09" name="Google Shape;6309;p72"/>
              <p:cNvSpPr/>
              <p:nvPr/>
            </p:nvSpPr>
            <p:spPr>
              <a:xfrm>
                <a:off x="4101998" y="2046456"/>
                <a:ext cx="17502" cy="5131"/>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2"/>
              <p:cNvSpPr/>
              <p:nvPr/>
            </p:nvSpPr>
            <p:spPr>
              <a:xfrm>
                <a:off x="4071676" y="2037322"/>
                <a:ext cx="24736" cy="15595"/>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2"/>
              <p:cNvSpPr/>
              <p:nvPr/>
            </p:nvSpPr>
            <p:spPr>
              <a:xfrm>
                <a:off x="4210689" y="1400032"/>
                <a:ext cx="271274" cy="331666"/>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6312" name="Google Shape;6312;p72"/>
              <p:cNvGrpSpPr/>
              <p:nvPr/>
            </p:nvGrpSpPr>
            <p:grpSpPr>
              <a:xfrm>
                <a:off x="3739270" y="1382390"/>
                <a:ext cx="558635" cy="495152"/>
                <a:chOff x="1922950" y="1410350"/>
                <a:chExt cx="1252825" cy="1162875"/>
              </a:xfrm>
            </p:grpSpPr>
            <p:sp>
              <p:nvSpPr>
                <p:cNvPr id="6313" name="Google Shape;6313;p72"/>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2"/>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2"/>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2"/>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2"/>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2"/>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2"/>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2"/>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2"/>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2"/>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2"/>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2"/>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2"/>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2"/>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2"/>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2"/>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6329" name="Google Shape;6329;p72"/>
              <p:cNvSpPr/>
              <p:nvPr/>
            </p:nvSpPr>
            <p:spPr>
              <a:xfrm>
                <a:off x="4031087" y="2046679"/>
                <a:ext cx="14469" cy="5578"/>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2"/>
              <p:cNvSpPr/>
              <p:nvPr/>
            </p:nvSpPr>
            <p:spPr>
              <a:xfrm>
                <a:off x="4055579" y="2037098"/>
                <a:ext cx="18438" cy="12487"/>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2"/>
              <p:cNvSpPr/>
              <p:nvPr/>
            </p:nvSpPr>
            <p:spPr>
              <a:xfrm>
                <a:off x="3990264" y="2015040"/>
                <a:ext cx="68591" cy="23398"/>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2"/>
              <p:cNvSpPr/>
              <p:nvPr/>
            </p:nvSpPr>
            <p:spPr>
              <a:xfrm>
                <a:off x="4175473" y="2520684"/>
                <a:ext cx="17502" cy="9591"/>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2"/>
              <p:cNvSpPr/>
              <p:nvPr/>
            </p:nvSpPr>
            <p:spPr>
              <a:xfrm>
                <a:off x="3999594" y="2103028"/>
                <a:ext cx="35705" cy="15606"/>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2"/>
              <p:cNvSpPr/>
              <p:nvPr/>
            </p:nvSpPr>
            <p:spPr>
              <a:xfrm>
                <a:off x="3980710" y="2093457"/>
                <a:ext cx="21693" cy="19385"/>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2"/>
              <p:cNvSpPr/>
              <p:nvPr/>
            </p:nvSpPr>
            <p:spPr>
              <a:xfrm>
                <a:off x="3969272" y="2068056"/>
                <a:ext cx="30098" cy="28518"/>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2"/>
              <p:cNvSpPr/>
              <p:nvPr/>
            </p:nvSpPr>
            <p:spPr>
              <a:xfrm>
                <a:off x="3959473" y="2062265"/>
                <a:ext cx="40833" cy="1960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2"/>
              <p:cNvSpPr/>
              <p:nvPr/>
            </p:nvSpPr>
            <p:spPr>
              <a:xfrm>
                <a:off x="3953877" y="2072964"/>
                <a:ext cx="16108" cy="8910"/>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2"/>
              <p:cNvSpPr/>
              <p:nvPr/>
            </p:nvSpPr>
            <p:spPr>
              <a:xfrm>
                <a:off x="3961112" y="2047787"/>
                <a:ext cx="7469" cy="15606"/>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2"/>
              <p:cNvSpPr/>
              <p:nvPr/>
            </p:nvSpPr>
            <p:spPr>
              <a:xfrm>
                <a:off x="3940823" y="2051353"/>
                <a:ext cx="26598" cy="26740"/>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2"/>
              <p:cNvSpPr/>
              <p:nvPr/>
            </p:nvSpPr>
            <p:spPr>
              <a:xfrm>
                <a:off x="3795969" y="1942425"/>
                <a:ext cx="183811" cy="13009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2"/>
              <p:cNvSpPr/>
              <p:nvPr/>
            </p:nvSpPr>
            <p:spPr>
              <a:xfrm>
                <a:off x="4182463" y="2128205"/>
                <a:ext cx="18204" cy="24952"/>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2"/>
              <p:cNvSpPr/>
              <p:nvPr/>
            </p:nvSpPr>
            <p:spPr>
              <a:xfrm>
                <a:off x="4159844" y="2125746"/>
                <a:ext cx="25896" cy="26964"/>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2"/>
              <p:cNvSpPr/>
              <p:nvPr/>
            </p:nvSpPr>
            <p:spPr>
              <a:xfrm>
                <a:off x="4137916" y="2110384"/>
                <a:ext cx="32428" cy="46561"/>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2"/>
              <p:cNvSpPr/>
              <p:nvPr/>
            </p:nvSpPr>
            <p:spPr>
              <a:xfrm>
                <a:off x="4062111" y="2086771"/>
                <a:ext cx="85613" cy="73514"/>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2"/>
              <p:cNvSpPr/>
              <p:nvPr/>
            </p:nvSpPr>
            <p:spPr>
              <a:xfrm>
                <a:off x="4024086" y="2085207"/>
                <a:ext cx="77453" cy="105364"/>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2"/>
              <p:cNvSpPr/>
              <p:nvPr/>
            </p:nvSpPr>
            <p:spPr>
              <a:xfrm>
                <a:off x="4010798" y="2155149"/>
                <a:ext cx="38258" cy="40110"/>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2"/>
              <p:cNvSpPr/>
              <p:nvPr/>
            </p:nvSpPr>
            <p:spPr>
              <a:xfrm>
                <a:off x="4008691" y="2164284"/>
                <a:ext cx="83049" cy="116946"/>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2"/>
              <p:cNvSpPr/>
              <p:nvPr/>
            </p:nvSpPr>
            <p:spPr>
              <a:xfrm>
                <a:off x="4085901" y="2225092"/>
                <a:ext cx="80251" cy="85543"/>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6349" name="Google Shape;6349;p72"/>
              <p:cNvSpPr/>
              <p:nvPr/>
            </p:nvSpPr>
            <p:spPr>
              <a:xfrm>
                <a:off x="4134416" y="2285688"/>
                <a:ext cx="55058" cy="55471"/>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350" name="Google Shape;6350;p72"/>
              <p:cNvSpPr/>
              <p:nvPr/>
            </p:nvSpPr>
            <p:spPr>
              <a:xfrm>
                <a:off x="4168004" y="2357632"/>
                <a:ext cx="32662" cy="35427"/>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51" name="Google Shape;6351;p72"/>
              <p:cNvGrpSpPr/>
              <p:nvPr/>
            </p:nvGrpSpPr>
            <p:grpSpPr>
              <a:xfrm>
                <a:off x="4090996" y="2302948"/>
                <a:ext cx="102880" cy="254809"/>
                <a:chOff x="2711750" y="3572300"/>
                <a:chExt cx="230725" cy="598425"/>
              </a:xfrm>
            </p:grpSpPr>
            <p:sp>
              <p:nvSpPr>
                <p:cNvPr id="6352" name="Google Shape;6352;p72"/>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2"/>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54" name="Google Shape;6354;p72"/>
              <p:cNvSpPr/>
              <p:nvPr/>
            </p:nvSpPr>
            <p:spPr>
              <a:xfrm>
                <a:off x="5291580" y="1994323"/>
                <a:ext cx="11671" cy="26080"/>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55" name="Google Shape;6355;p72"/>
              <p:cNvGrpSpPr/>
              <p:nvPr/>
            </p:nvGrpSpPr>
            <p:grpSpPr>
              <a:xfrm>
                <a:off x="4567986" y="1473713"/>
                <a:ext cx="68356" cy="70842"/>
                <a:chOff x="3781475" y="1624825"/>
                <a:chExt cx="153300" cy="166375"/>
              </a:xfrm>
            </p:grpSpPr>
            <p:sp>
              <p:nvSpPr>
                <p:cNvPr id="6356" name="Google Shape;6356;p72"/>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2"/>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2"/>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2"/>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60" name="Google Shape;6360;p72"/>
              <p:cNvSpPr/>
              <p:nvPr/>
            </p:nvSpPr>
            <p:spPr>
              <a:xfrm>
                <a:off x="5339404" y="1819466"/>
                <a:ext cx="78144" cy="130763"/>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2"/>
              <p:cNvSpPr/>
              <p:nvPr/>
            </p:nvSpPr>
            <p:spPr>
              <a:xfrm>
                <a:off x="5307677" y="1887855"/>
                <a:ext cx="26832" cy="35650"/>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2"/>
              <p:cNvSpPr/>
              <p:nvPr/>
            </p:nvSpPr>
            <p:spPr>
              <a:xfrm>
                <a:off x="5294612" y="1846868"/>
                <a:ext cx="30566" cy="50127"/>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2"/>
              <p:cNvSpPr/>
              <p:nvPr/>
            </p:nvSpPr>
            <p:spPr>
              <a:xfrm>
                <a:off x="5046897" y="1781823"/>
                <a:ext cx="198269" cy="89333"/>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2"/>
              <p:cNvSpPr/>
              <p:nvPr/>
            </p:nvSpPr>
            <p:spPr>
              <a:xfrm>
                <a:off x="5436903" y="2181881"/>
                <a:ext cx="62983" cy="51469"/>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2"/>
              <p:cNvSpPr/>
              <p:nvPr/>
            </p:nvSpPr>
            <p:spPr>
              <a:xfrm>
                <a:off x="5295783" y="2042889"/>
                <a:ext cx="51323" cy="85543"/>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2"/>
              <p:cNvSpPr/>
              <p:nvPr/>
            </p:nvSpPr>
            <p:spPr>
              <a:xfrm>
                <a:off x="5322136" y="2219301"/>
                <a:ext cx="24970" cy="12487"/>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67" name="Google Shape;6367;p72"/>
              <p:cNvGrpSpPr/>
              <p:nvPr/>
            </p:nvGrpSpPr>
            <p:grpSpPr>
              <a:xfrm>
                <a:off x="5141770" y="2128104"/>
                <a:ext cx="296468" cy="94890"/>
                <a:chOff x="5068275" y="3161675"/>
                <a:chExt cx="664875" cy="222850"/>
              </a:xfrm>
            </p:grpSpPr>
            <p:sp>
              <p:nvSpPr>
                <p:cNvPr id="6368" name="Google Shape;6368;p72"/>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2"/>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2"/>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2"/>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72" name="Google Shape;6372;p72"/>
              <p:cNvSpPr/>
              <p:nvPr/>
            </p:nvSpPr>
            <p:spPr>
              <a:xfrm>
                <a:off x="5173558" y="2121519"/>
                <a:ext cx="28003" cy="34979"/>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2"/>
              <p:cNvSpPr/>
              <p:nvPr/>
            </p:nvSpPr>
            <p:spPr>
              <a:xfrm>
                <a:off x="5235830" y="2120178"/>
                <a:ext cx="61122" cy="39440"/>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2"/>
              <p:cNvSpPr/>
              <p:nvPr/>
            </p:nvSpPr>
            <p:spPr>
              <a:xfrm>
                <a:off x="5178686" y="2011484"/>
                <a:ext cx="53196" cy="98232"/>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2"/>
              <p:cNvSpPr/>
              <p:nvPr/>
            </p:nvSpPr>
            <p:spPr>
              <a:xfrm>
                <a:off x="5185687" y="2070068"/>
                <a:ext cx="33833" cy="27847"/>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2"/>
              <p:cNvSpPr/>
              <p:nvPr/>
            </p:nvSpPr>
            <p:spPr>
              <a:xfrm>
                <a:off x="5166557" y="2018159"/>
                <a:ext cx="52259" cy="57707"/>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2"/>
              <p:cNvSpPr/>
              <p:nvPr/>
            </p:nvSpPr>
            <p:spPr>
              <a:xfrm>
                <a:off x="5151162" y="2031530"/>
                <a:ext cx="54355" cy="96678"/>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2"/>
              <p:cNvSpPr/>
              <p:nvPr/>
            </p:nvSpPr>
            <p:spPr>
              <a:xfrm>
                <a:off x="5115712" y="1978738"/>
                <a:ext cx="57153" cy="122737"/>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2"/>
              <p:cNvSpPr/>
              <p:nvPr/>
            </p:nvSpPr>
            <p:spPr>
              <a:xfrm>
                <a:off x="5085390" y="1989873"/>
                <a:ext cx="33130" cy="40770"/>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2"/>
              <p:cNvSpPr/>
              <p:nvPr/>
            </p:nvSpPr>
            <p:spPr>
              <a:xfrm>
                <a:off x="4570596" y="1758657"/>
                <a:ext cx="24736" cy="2896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2"/>
              <p:cNvSpPr/>
              <p:nvPr/>
            </p:nvSpPr>
            <p:spPr>
              <a:xfrm>
                <a:off x="4551009" y="1615652"/>
                <a:ext cx="129456" cy="143676"/>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2"/>
              <p:cNvSpPr/>
              <p:nvPr/>
            </p:nvSpPr>
            <p:spPr>
              <a:xfrm>
                <a:off x="4586693" y="1642831"/>
                <a:ext cx="64154" cy="138332"/>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2"/>
              <p:cNvSpPr/>
              <p:nvPr/>
            </p:nvSpPr>
            <p:spPr>
              <a:xfrm>
                <a:off x="4654806" y="1740400"/>
                <a:ext cx="25662" cy="22280"/>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2"/>
              <p:cNvSpPr/>
              <p:nvPr/>
            </p:nvSpPr>
            <p:spPr>
              <a:xfrm>
                <a:off x="4642912" y="1756432"/>
                <a:ext cx="40822" cy="21173"/>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2"/>
              <p:cNvSpPr/>
              <p:nvPr/>
            </p:nvSpPr>
            <p:spPr>
              <a:xfrm>
                <a:off x="4644305" y="1770911"/>
                <a:ext cx="31737" cy="22280"/>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2"/>
              <p:cNvSpPr/>
              <p:nvPr/>
            </p:nvSpPr>
            <p:spPr>
              <a:xfrm>
                <a:off x="4659466" y="1772476"/>
                <a:ext cx="53898" cy="39876"/>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2"/>
              <p:cNvSpPr/>
              <p:nvPr/>
            </p:nvSpPr>
            <p:spPr>
              <a:xfrm>
                <a:off x="4622377" y="1837287"/>
                <a:ext cx="37099" cy="22951"/>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2"/>
              <p:cNvSpPr/>
              <p:nvPr/>
            </p:nvSpPr>
            <p:spPr>
              <a:xfrm>
                <a:off x="4625410" y="1830612"/>
                <a:ext cx="31971" cy="13370"/>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2"/>
              <p:cNvSpPr/>
              <p:nvPr/>
            </p:nvSpPr>
            <p:spPr>
              <a:xfrm>
                <a:off x="4642209" y="1882958"/>
                <a:ext cx="12140" cy="22280"/>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2"/>
              <p:cNvSpPr/>
              <p:nvPr/>
            </p:nvSpPr>
            <p:spPr>
              <a:xfrm>
                <a:off x="4636379" y="1874718"/>
                <a:ext cx="11671" cy="14041"/>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2"/>
              <p:cNvSpPr/>
              <p:nvPr/>
            </p:nvSpPr>
            <p:spPr>
              <a:xfrm>
                <a:off x="4618888" y="1862912"/>
                <a:ext cx="24268" cy="20279"/>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2"/>
              <p:cNvSpPr/>
              <p:nvPr/>
            </p:nvSpPr>
            <p:spPr>
              <a:xfrm>
                <a:off x="4605589" y="1851105"/>
                <a:ext cx="18906" cy="11369"/>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2"/>
              <p:cNvSpPr/>
              <p:nvPr/>
            </p:nvSpPr>
            <p:spPr>
              <a:xfrm>
                <a:off x="4581331" y="1833944"/>
                <a:ext cx="44557" cy="20502"/>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2"/>
              <p:cNvSpPr/>
              <p:nvPr/>
            </p:nvSpPr>
            <p:spPr>
              <a:xfrm>
                <a:off x="4606525" y="1784942"/>
                <a:ext cx="59015" cy="47455"/>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2"/>
              <p:cNvSpPr/>
              <p:nvPr/>
            </p:nvSpPr>
            <p:spPr>
              <a:xfrm>
                <a:off x="4594853" y="1817688"/>
                <a:ext cx="47132" cy="1960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2"/>
              <p:cNvSpPr/>
              <p:nvPr/>
            </p:nvSpPr>
            <p:spPr>
              <a:xfrm>
                <a:off x="4558233" y="1785165"/>
                <a:ext cx="53664" cy="61262"/>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2"/>
              <p:cNvSpPr/>
              <p:nvPr/>
            </p:nvSpPr>
            <p:spPr>
              <a:xfrm>
                <a:off x="4544008" y="1798536"/>
                <a:ext cx="23098" cy="20055"/>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2"/>
              <p:cNvSpPr/>
              <p:nvPr/>
            </p:nvSpPr>
            <p:spPr>
              <a:xfrm>
                <a:off x="4541913" y="1815016"/>
                <a:ext cx="18204" cy="14935"/>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2"/>
              <p:cNvSpPr/>
              <p:nvPr/>
            </p:nvSpPr>
            <p:spPr>
              <a:xfrm>
                <a:off x="4557776" y="1825045"/>
                <a:ext cx="4437" cy="6014"/>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2"/>
              <p:cNvSpPr/>
              <p:nvPr/>
            </p:nvSpPr>
            <p:spPr>
              <a:xfrm>
                <a:off x="4465873" y="1781163"/>
                <a:ext cx="25896" cy="32744"/>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01" name="Google Shape;6401;p72"/>
              <p:cNvGrpSpPr/>
              <p:nvPr/>
            </p:nvGrpSpPr>
            <p:grpSpPr>
              <a:xfrm>
                <a:off x="4480991" y="1753240"/>
                <a:ext cx="55749" cy="74632"/>
                <a:chOff x="3586375" y="2281300"/>
                <a:chExt cx="125025" cy="175275"/>
              </a:xfrm>
            </p:grpSpPr>
            <p:sp>
              <p:nvSpPr>
                <p:cNvPr id="6402" name="Google Shape;6402;p72"/>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2"/>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04" name="Google Shape;6404;p72"/>
              <p:cNvSpPr/>
              <p:nvPr/>
            </p:nvSpPr>
            <p:spPr>
              <a:xfrm>
                <a:off x="4799650" y="2237793"/>
                <a:ext cx="48993" cy="87544"/>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05" name="Google Shape;6405;p72"/>
              <p:cNvGrpSpPr/>
              <p:nvPr/>
            </p:nvGrpSpPr>
            <p:grpSpPr>
              <a:xfrm>
                <a:off x="5244640" y="2234788"/>
                <a:ext cx="257039" cy="262389"/>
                <a:chOff x="5298975" y="3412225"/>
                <a:chExt cx="576450" cy="616225"/>
              </a:xfrm>
            </p:grpSpPr>
            <p:sp>
              <p:nvSpPr>
                <p:cNvPr id="6406" name="Google Shape;6406;p72"/>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407" name="Google Shape;6407;p72"/>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8" name="Google Shape;6408;p72"/>
              <p:cNvGrpSpPr/>
              <p:nvPr/>
            </p:nvGrpSpPr>
            <p:grpSpPr>
              <a:xfrm>
                <a:off x="5535957" y="2422108"/>
                <a:ext cx="103103" cy="122290"/>
                <a:chOff x="5952300" y="3852150"/>
                <a:chExt cx="231225" cy="287200"/>
              </a:xfrm>
            </p:grpSpPr>
            <p:sp>
              <p:nvSpPr>
                <p:cNvPr id="6409" name="Google Shape;6409;p72"/>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2"/>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11" name="Google Shape;6411;p72"/>
              <p:cNvSpPr/>
              <p:nvPr/>
            </p:nvSpPr>
            <p:spPr>
              <a:xfrm>
                <a:off x="4397760" y="1671341"/>
                <a:ext cx="56685" cy="32978"/>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2"/>
              <p:cNvSpPr/>
              <p:nvPr/>
            </p:nvSpPr>
            <p:spPr>
              <a:xfrm>
                <a:off x="4940536" y="1750641"/>
                <a:ext cx="394900" cy="281550"/>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2"/>
              <p:cNvSpPr/>
              <p:nvPr/>
            </p:nvSpPr>
            <p:spPr>
              <a:xfrm>
                <a:off x="5178686" y="2018159"/>
                <a:ext cx="713" cy="905"/>
              </a:xfrm>
              <a:custGeom>
                <a:rect b="b" l="l" r="r" t="t"/>
                <a:pathLst>
                  <a:path extrusionOk="0" h="85" w="64">
                    <a:moveTo>
                      <a:pt x="63" y="85"/>
                    </a:moveTo>
                    <a:lnTo>
                      <a:pt x="1"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2"/>
              <p:cNvSpPr/>
              <p:nvPr/>
            </p:nvSpPr>
            <p:spPr>
              <a:xfrm>
                <a:off x="5171228" y="2024621"/>
                <a:ext cx="1170" cy="1128"/>
              </a:xfrm>
              <a:custGeom>
                <a:rect b="b" l="l" r="r" t="t"/>
                <a:pathLst>
                  <a:path extrusionOk="0" h="106" w="105">
                    <a:moveTo>
                      <a:pt x="0" y="105"/>
                    </a:moveTo>
                    <a:lnTo>
                      <a:pt x="105" y="1"/>
                    </a:lnTo>
                    <a:lnTo>
                      <a:pt x="1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2"/>
              <p:cNvSpPr/>
              <p:nvPr/>
            </p:nvSpPr>
            <p:spPr>
              <a:xfrm>
                <a:off x="4936801" y="1914810"/>
                <a:ext cx="2352" cy="681"/>
              </a:xfrm>
              <a:custGeom>
                <a:rect b="b" l="l" r="r" t="t"/>
                <a:pathLst>
                  <a:path extrusionOk="0" h="64" w="211">
                    <a:moveTo>
                      <a:pt x="210" y="0"/>
                    </a:moveTo>
                    <a:lnTo>
                      <a:pt x="1" y="63"/>
                    </a:lnTo>
                    <a:lnTo>
                      <a:pt x="22" y="63"/>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2"/>
              <p:cNvSpPr/>
              <p:nvPr/>
            </p:nvSpPr>
            <p:spPr>
              <a:xfrm>
                <a:off x="4800352" y="1765566"/>
                <a:ext cx="244219" cy="122513"/>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2"/>
              <p:cNvSpPr/>
              <p:nvPr/>
            </p:nvSpPr>
            <p:spPr>
              <a:xfrm>
                <a:off x="4863103" y="1855332"/>
                <a:ext cx="103337" cy="61486"/>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2"/>
              <p:cNvSpPr/>
              <p:nvPr/>
            </p:nvSpPr>
            <p:spPr>
              <a:xfrm>
                <a:off x="4844676" y="1876719"/>
                <a:ext cx="92368" cy="55471"/>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19" name="Google Shape;6419;p72"/>
              <p:cNvGrpSpPr/>
              <p:nvPr/>
            </p:nvGrpSpPr>
            <p:grpSpPr>
              <a:xfrm>
                <a:off x="5041008" y="2101822"/>
                <a:ext cx="14012" cy="25399"/>
                <a:chOff x="4842300" y="3099950"/>
                <a:chExt cx="31425" cy="59650"/>
              </a:xfrm>
            </p:grpSpPr>
            <p:sp>
              <p:nvSpPr>
                <p:cNvPr id="6420" name="Google Shape;6420;p72"/>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2"/>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2"/>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2"/>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24" name="Google Shape;6424;p72"/>
              <p:cNvSpPr/>
              <p:nvPr/>
            </p:nvSpPr>
            <p:spPr>
              <a:xfrm>
                <a:off x="4961293" y="1944874"/>
                <a:ext cx="180779" cy="168627"/>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2"/>
              <p:cNvSpPr/>
              <p:nvPr/>
            </p:nvSpPr>
            <p:spPr>
              <a:xfrm>
                <a:off x="5032204" y="1964930"/>
                <a:ext cx="53196" cy="27177"/>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2"/>
              <p:cNvSpPr/>
              <p:nvPr/>
            </p:nvSpPr>
            <p:spPr>
              <a:xfrm>
                <a:off x="4909745" y="1919260"/>
                <a:ext cx="89347" cy="94006"/>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2"/>
              <p:cNvSpPr/>
              <p:nvPr/>
            </p:nvSpPr>
            <p:spPr>
              <a:xfrm>
                <a:off x="4903213" y="1906346"/>
                <a:ext cx="85379" cy="67936"/>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2"/>
              <p:cNvSpPr/>
              <p:nvPr/>
            </p:nvSpPr>
            <p:spPr>
              <a:xfrm>
                <a:off x="4655732" y="1804328"/>
                <a:ext cx="105912" cy="63040"/>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2"/>
              <p:cNvSpPr/>
              <p:nvPr/>
            </p:nvSpPr>
            <p:spPr>
              <a:xfrm>
                <a:off x="4681862" y="1835509"/>
                <a:ext cx="22172" cy="23621"/>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2"/>
              <p:cNvSpPr/>
              <p:nvPr/>
            </p:nvSpPr>
            <p:spPr>
              <a:xfrm>
                <a:off x="4646412" y="1839523"/>
                <a:ext cx="56919" cy="34756"/>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2"/>
              <p:cNvSpPr/>
              <p:nvPr/>
            </p:nvSpPr>
            <p:spPr>
              <a:xfrm>
                <a:off x="4660637" y="1870034"/>
                <a:ext cx="37333" cy="22504"/>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32" name="Google Shape;6432;p72"/>
              <p:cNvGrpSpPr/>
              <p:nvPr/>
            </p:nvGrpSpPr>
            <p:grpSpPr>
              <a:xfrm>
                <a:off x="4606010" y="1855028"/>
                <a:ext cx="34992" cy="25846"/>
                <a:chOff x="3866750" y="2520350"/>
                <a:chExt cx="78475" cy="60700"/>
              </a:xfrm>
            </p:grpSpPr>
            <p:sp>
              <p:nvSpPr>
                <p:cNvPr id="6433" name="Google Shape;6433;p72"/>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2"/>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2"/>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2"/>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37" name="Google Shape;6437;p72"/>
              <p:cNvSpPr/>
              <p:nvPr/>
            </p:nvSpPr>
            <p:spPr>
              <a:xfrm>
                <a:off x="4576192" y="1879615"/>
                <a:ext cx="6544" cy="12487"/>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2"/>
              <p:cNvSpPr/>
              <p:nvPr/>
            </p:nvSpPr>
            <p:spPr>
              <a:xfrm>
                <a:off x="4472629" y="1874047"/>
                <a:ext cx="71623" cy="57249"/>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2"/>
              <p:cNvSpPr/>
              <p:nvPr/>
            </p:nvSpPr>
            <p:spPr>
              <a:xfrm>
                <a:off x="4798490" y="1901215"/>
                <a:ext cx="11203" cy="848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2"/>
              <p:cNvSpPr/>
              <p:nvPr/>
            </p:nvSpPr>
            <p:spPr>
              <a:xfrm>
                <a:off x="4795692" y="1902333"/>
                <a:ext cx="131563" cy="101128"/>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2"/>
              <p:cNvSpPr/>
              <p:nvPr/>
            </p:nvSpPr>
            <p:spPr>
              <a:xfrm>
                <a:off x="4789160" y="1890080"/>
                <a:ext cx="23098" cy="18725"/>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2"/>
              <p:cNvSpPr/>
              <p:nvPr/>
            </p:nvSpPr>
            <p:spPr>
              <a:xfrm>
                <a:off x="4685362" y="1885630"/>
                <a:ext cx="116168" cy="45667"/>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2"/>
              <p:cNvSpPr/>
              <p:nvPr/>
            </p:nvSpPr>
            <p:spPr>
              <a:xfrm>
                <a:off x="4683958" y="1885853"/>
                <a:ext cx="17736" cy="14935"/>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2"/>
              <p:cNvSpPr/>
              <p:nvPr/>
            </p:nvSpPr>
            <p:spPr>
              <a:xfrm>
                <a:off x="4768625" y="1920378"/>
                <a:ext cx="62292" cy="57249"/>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2"/>
              <p:cNvSpPr/>
              <p:nvPr/>
            </p:nvSpPr>
            <p:spPr>
              <a:xfrm>
                <a:off x="4819482" y="1970498"/>
                <a:ext cx="11203" cy="10922"/>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2"/>
              <p:cNvSpPr/>
              <p:nvPr/>
            </p:nvSpPr>
            <p:spPr>
              <a:xfrm>
                <a:off x="4726175" y="1933515"/>
                <a:ext cx="14481" cy="7813"/>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2"/>
              <p:cNvSpPr/>
              <p:nvPr/>
            </p:nvSpPr>
            <p:spPr>
              <a:xfrm>
                <a:off x="4747634" y="1921932"/>
                <a:ext cx="40131" cy="3409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2"/>
              <p:cNvSpPr/>
              <p:nvPr/>
            </p:nvSpPr>
            <p:spPr>
              <a:xfrm>
                <a:off x="4739474" y="1949334"/>
                <a:ext cx="9810" cy="27187"/>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2"/>
              <p:cNvSpPr/>
              <p:nvPr/>
            </p:nvSpPr>
            <p:spPr>
              <a:xfrm>
                <a:off x="4748102" y="1949334"/>
                <a:ext cx="2575" cy="5578"/>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2"/>
              <p:cNvSpPr/>
              <p:nvPr/>
            </p:nvSpPr>
            <p:spPr>
              <a:xfrm>
                <a:off x="4745304" y="1955349"/>
                <a:ext cx="3511" cy="7803"/>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2"/>
              <p:cNvSpPr/>
              <p:nvPr/>
            </p:nvSpPr>
            <p:spPr>
              <a:xfrm>
                <a:off x="4745304" y="1940871"/>
                <a:ext cx="8405" cy="10028"/>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2"/>
              <p:cNvSpPr/>
              <p:nvPr/>
            </p:nvSpPr>
            <p:spPr>
              <a:xfrm>
                <a:off x="4745772" y="1948664"/>
                <a:ext cx="25896" cy="30530"/>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2"/>
              <p:cNvSpPr/>
              <p:nvPr/>
            </p:nvSpPr>
            <p:spPr>
              <a:xfrm>
                <a:off x="4745304" y="1956680"/>
                <a:ext cx="133424" cy="107376"/>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6454" name="Google Shape;6454;p72"/>
              <p:cNvSpPr/>
              <p:nvPr/>
            </p:nvSpPr>
            <p:spPr>
              <a:xfrm>
                <a:off x="4848165" y="1996559"/>
                <a:ext cx="4916" cy="10251"/>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2"/>
              <p:cNvSpPr/>
              <p:nvPr/>
            </p:nvSpPr>
            <p:spPr>
              <a:xfrm>
                <a:off x="4853304" y="1997230"/>
                <a:ext cx="30801" cy="23174"/>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2"/>
              <p:cNvSpPr/>
              <p:nvPr/>
            </p:nvSpPr>
            <p:spPr>
              <a:xfrm>
                <a:off x="4859134" y="2002350"/>
                <a:ext cx="48291" cy="56802"/>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2"/>
              <p:cNvSpPr/>
              <p:nvPr/>
            </p:nvSpPr>
            <p:spPr>
              <a:xfrm>
                <a:off x="4881062" y="1994323"/>
                <a:ext cx="2575" cy="5589"/>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2"/>
              <p:cNvSpPr/>
              <p:nvPr/>
            </p:nvSpPr>
            <p:spPr>
              <a:xfrm>
                <a:off x="4799416" y="2042219"/>
                <a:ext cx="68591" cy="42548"/>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2"/>
              <p:cNvSpPr/>
              <p:nvPr/>
            </p:nvSpPr>
            <p:spPr>
              <a:xfrm>
                <a:off x="4681394" y="1961140"/>
                <a:ext cx="80485" cy="64605"/>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2"/>
              <p:cNvSpPr/>
              <p:nvPr/>
            </p:nvSpPr>
            <p:spPr>
              <a:xfrm>
                <a:off x="4667169" y="2025068"/>
                <a:ext cx="106369" cy="116499"/>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2"/>
              <p:cNvSpPr/>
              <p:nvPr/>
            </p:nvSpPr>
            <p:spPr>
              <a:xfrm>
                <a:off x="4739708" y="2070281"/>
                <a:ext cx="97975" cy="71066"/>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2"/>
              <p:cNvSpPr/>
              <p:nvPr/>
            </p:nvSpPr>
            <p:spPr>
              <a:xfrm>
                <a:off x="4760699" y="2050459"/>
                <a:ext cx="43163" cy="36544"/>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2"/>
              <p:cNvSpPr/>
              <p:nvPr/>
            </p:nvSpPr>
            <p:spPr>
              <a:xfrm>
                <a:off x="4795692" y="2084546"/>
                <a:ext cx="9799" cy="11145"/>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2"/>
              <p:cNvSpPr/>
              <p:nvPr/>
            </p:nvSpPr>
            <p:spPr>
              <a:xfrm>
                <a:off x="4791490" y="2088996"/>
                <a:ext cx="66015" cy="83531"/>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2"/>
              <p:cNvSpPr/>
              <p:nvPr/>
            </p:nvSpPr>
            <p:spPr>
              <a:xfrm>
                <a:off x="4743677" y="2129089"/>
                <a:ext cx="54121" cy="62603"/>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6466" name="Google Shape;6466;p72"/>
              <p:cNvSpPr/>
              <p:nvPr/>
            </p:nvSpPr>
            <p:spPr>
              <a:xfrm>
                <a:off x="4730143" y="2169628"/>
                <a:ext cx="4905" cy="11"/>
              </a:xfrm>
              <a:custGeom>
                <a:rect b="b" l="l" r="r" t="t"/>
                <a:pathLst>
                  <a:path extrusionOk="0" h="1" w="440">
                    <a:moveTo>
                      <a:pt x="1" y="1"/>
                    </a:moveTo>
                    <a:lnTo>
                      <a:pt x="210" y="1"/>
                    </a:lnTo>
                    <a:lnTo>
                      <a:pt x="440" y="1"/>
                    </a:lnTo>
                    <a:lnTo>
                      <a:pt x="2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2"/>
              <p:cNvSpPr/>
              <p:nvPr/>
            </p:nvSpPr>
            <p:spPr>
              <a:xfrm>
                <a:off x="4716844" y="2136892"/>
                <a:ext cx="37333" cy="35203"/>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2"/>
              <p:cNvSpPr/>
              <p:nvPr/>
            </p:nvSpPr>
            <p:spPr>
              <a:xfrm>
                <a:off x="4620048" y="2094117"/>
                <a:ext cx="83985" cy="54140"/>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2"/>
              <p:cNvSpPr/>
              <p:nvPr/>
            </p:nvSpPr>
            <p:spPr>
              <a:xfrm>
                <a:off x="4585757" y="1952006"/>
                <a:ext cx="99614" cy="88439"/>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2"/>
              <p:cNvSpPr/>
              <p:nvPr/>
            </p:nvSpPr>
            <p:spPr>
              <a:xfrm>
                <a:off x="4573160" y="1923050"/>
                <a:ext cx="25439" cy="47455"/>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2"/>
              <p:cNvSpPr/>
              <p:nvPr/>
            </p:nvSpPr>
            <p:spPr>
              <a:xfrm>
                <a:off x="4473097" y="1924604"/>
                <a:ext cx="129233" cy="11939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2"/>
              <p:cNvSpPr/>
              <p:nvPr/>
            </p:nvSpPr>
            <p:spPr>
              <a:xfrm>
                <a:off x="4447446" y="1932631"/>
                <a:ext cx="74644" cy="56355"/>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2"/>
              <p:cNvSpPr/>
              <p:nvPr/>
            </p:nvSpPr>
            <p:spPr>
              <a:xfrm>
                <a:off x="4420613" y="1988756"/>
                <a:ext cx="52962" cy="40547"/>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2"/>
              <p:cNvSpPr/>
              <p:nvPr/>
            </p:nvSpPr>
            <p:spPr>
              <a:xfrm>
                <a:off x="4420390" y="1990544"/>
                <a:ext cx="76048" cy="79965"/>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2"/>
              <p:cNvSpPr/>
              <p:nvPr/>
            </p:nvSpPr>
            <p:spPr>
              <a:xfrm>
                <a:off x="4450712" y="2005693"/>
                <a:ext cx="104965" cy="92888"/>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2"/>
              <p:cNvSpPr/>
              <p:nvPr/>
            </p:nvSpPr>
            <p:spPr>
              <a:xfrm>
                <a:off x="4495025" y="2068280"/>
                <a:ext cx="48525" cy="33649"/>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2"/>
              <p:cNvSpPr/>
              <p:nvPr/>
            </p:nvSpPr>
            <p:spPr>
              <a:xfrm>
                <a:off x="4416890" y="2058475"/>
                <a:ext cx="41524" cy="2897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2"/>
              <p:cNvSpPr/>
              <p:nvPr/>
            </p:nvSpPr>
            <p:spPr>
              <a:xfrm>
                <a:off x="4421550" y="2083429"/>
                <a:ext cx="19843" cy="11369"/>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9" name="Google Shape;6479;p72"/>
              <p:cNvGrpSpPr/>
              <p:nvPr/>
            </p:nvGrpSpPr>
            <p:grpSpPr>
              <a:xfrm>
                <a:off x="4420349" y="2075539"/>
                <a:ext cx="59249" cy="42325"/>
                <a:chOff x="3450375" y="3038225"/>
                <a:chExt cx="132875" cy="99400"/>
              </a:xfrm>
            </p:grpSpPr>
            <p:sp>
              <p:nvSpPr>
                <p:cNvPr id="6480" name="Google Shape;6480;p72"/>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2"/>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82" name="Google Shape;6482;p72"/>
              <p:cNvSpPr/>
              <p:nvPr/>
            </p:nvSpPr>
            <p:spPr>
              <a:xfrm>
                <a:off x="4443946" y="2100132"/>
                <a:ext cx="17970" cy="20502"/>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2"/>
              <p:cNvSpPr/>
              <p:nvPr/>
            </p:nvSpPr>
            <p:spPr>
              <a:xfrm>
                <a:off x="4455606" y="2109490"/>
                <a:ext cx="26130" cy="26740"/>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2"/>
              <p:cNvSpPr/>
              <p:nvPr/>
            </p:nvSpPr>
            <p:spPr>
              <a:xfrm>
                <a:off x="4473799" y="2096353"/>
                <a:ext cx="39897" cy="4010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2"/>
              <p:cNvSpPr/>
              <p:nvPr/>
            </p:nvSpPr>
            <p:spPr>
              <a:xfrm>
                <a:off x="4508090" y="2093010"/>
                <a:ext cx="27300" cy="40770"/>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2"/>
              <p:cNvSpPr/>
              <p:nvPr/>
            </p:nvSpPr>
            <p:spPr>
              <a:xfrm>
                <a:off x="4527220" y="2093010"/>
                <a:ext cx="13065" cy="33191"/>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2"/>
              <p:cNvSpPr/>
              <p:nvPr/>
            </p:nvSpPr>
            <p:spPr>
              <a:xfrm>
                <a:off x="4534209" y="2084546"/>
                <a:ext cx="20077" cy="4010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2"/>
              <p:cNvSpPr/>
              <p:nvPr/>
            </p:nvSpPr>
            <p:spPr>
              <a:xfrm>
                <a:off x="4612824" y="2015487"/>
                <a:ext cx="67175" cy="102022"/>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2"/>
              <p:cNvSpPr/>
              <p:nvPr/>
            </p:nvSpPr>
            <p:spPr>
              <a:xfrm>
                <a:off x="4604652" y="2081427"/>
                <a:ext cx="2107" cy="1118"/>
              </a:xfrm>
              <a:custGeom>
                <a:rect b="b" l="l" r="r" t="t"/>
                <a:pathLst>
                  <a:path extrusionOk="0" h="105" w="189">
                    <a:moveTo>
                      <a:pt x="189" y="0"/>
                    </a:moveTo>
                    <a:lnTo>
                      <a:pt x="1" y="42"/>
                    </a:lnTo>
                    <a:lnTo>
                      <a:pt x="63" y="105"/>
                    </a:lnTo>
                    <a:lnTo>
                      <a:pt x="168" y="84"/>
                    </a:lnTo>
                    <a:lnTo>
                      <a:pt x="1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2"/>
              <p:cNvSpPr/>
              <p:nvPr/>
            </p:nvSpPr>
            <p:spPr>
              <a:xfrm>
                <a:off x="4529784" y="2016829"/>
                <a:ext cx="98209" cy="72844"/>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491" name="Google Shape;6491;p72"/>
              <p:cNvSpPr/>
              <p:nvPr/>
            </p:nvSpPr>
            <p:spPr>
              <a:xfrm>
                <a:off x="4546338" y="2076967"/>
                <a:ext cx="73718" cy="60368"/>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2"/>
              <p:cNvSpPr/>
              <p:nvPr/>
            </p:nvSpPr>
            <p:spPr>
              <a:xfrm>
                <a:off x="4582268" y="2082311"/>
                <a:ext cx="48982" cy="70172"/>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2"/>
              <p:cNvSpPr/>
              <p:nvPr/>
            </p:nvSpPr>
            <p:spPr>
              <a:xfrm>
                <a:off x="4582491" y="2149582"/>
                <a:ext cx="36865" cy="38098"/>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2"/>
              <p:cNvSpPr/>
              <p:nvPr/>
            </p:nvSpPr>
            <p:spPr>
              <a:xfrm>
                <a:off x="4585991" y="2150252"/>
                <a:ext cx="13076" cy="8026"/>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2"/>
              <p:cNvSpPr/>
              <p:nvPr/>
            </p:nvSpPr>
            <p:spPr>
              <a:xfrm>
                <a:off x="4597886" y="2139788"/>
                <a:ext cx="49461" cy="55248"/>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2"/>
              <p:cNvSpPr/>
              <p:nvPr/>
            </p:nvSpPr>
            <p:spPr>
              <a:xfrm>
                <a:off x="4603259" y="2190568"/>
                <a:ext cx="7001" cy="9144"/>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2"/>
              <p:cNvSpPr/>
              <p:nvPr/>
            </p:nvSpPr>
            <p:spPr>
              <a:xfrm>
                <a:off x="4715216" y="2169191"/>
                <a:ext cx="72080" cy="70161"/>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2"/>
              <p:cNvSpPr/>
              <p:nvPr/>
            </p:nvSpPr>
            <p:spPr>
              <a:xfrm>
                <a:off x="4713121" y="2170522"/>
                <a:ext cx="13065" cy="10262"/>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2"/>
              <p:cNvSpPr/>
              <p:nvPr/>
            </p:nvSpPr>
            <p:spPr>
              <a:xfrm>
                <a:off x="4713121" y="2176537"/>
                <a:ext cx="12831" cy="14935"/>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2"/>
              <p:cNvSpPr/>
              <p:nvPr/>
            </p:nvSpPr>
            <p:spPr>
              <a:xfrm>
                <a:off x="4604184" y="2130430"/>
                <a:ext cx="122935" cy="116275"/>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501" name="Google Shape;6501;p72"/>
              <p:cNvSpPr/>
              <p:nvPr/>
            </p:nvSpPr>
            <p:spPr>
              <a:xfrm>
                <a:off x="4736442" y="2221537"/>
                <a:ext cx="20534" cy="4945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2"/>
              <p:cNvSpPr/>
              <p:nvPr/>
            </p:nvSpPr>
            <p:spPr>
              <a:xfrm>
                <a:off x="4665999" y="2214180"/>
                <a:ext cx="76048" cy="61933"/>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2"/>
              <p:cNvSpPr/>
              <p:nvPr/>
            </p:nvSpPr>
            <p:spPr>
              <a:xfrm>
                <a:off x="4599759" y="2199926"/>
                <a:ext cx="80708" cy="76186"/>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2"/>
              <p:cNvSpPr/>
              <p:nvPr/>
            </p:nvSpPr>
            <p:spPr>
              <a:xfrm>
                <a:off x="4686288" y="2260511"/>
                <a:ext cx="50398" cy="43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2"/>
              <p:cNvSpPr/>
              <p:nvPr/>
            </p:nvSpPr>
            <p:spPr>
              <a:xfrm>
                <a:off x="4651540" y="2274106"/>
                <a:ext cx="60419" cy="57696"/>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2"/>
              <p:cNvSpPr/>
              <p:nvPr/>
            </p:nvSpPr>
            <p:spPr>
              <a:xfrm>
                <a:off x="4599993" y="2268751"/>
                <a:ext cx="86304" cy="77528"/>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6507" name="Google Shape;6507;p72"/>
              <p:cNvSpPr/>
              <p:nvPr/>
            </p:nvSpPr>
            <p:spPr>
              <a:xfrm>
                <a:off x="4720344" y="2228659"/>
                <a:ext cx="67186" cy="103363"/>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2"/>
              <p:cNvSpPr/>
              <p:nvPr/>
            </p:nvSpPr>
            <p:spPr>
              <a:xfrm>
                <a:off x="4719185" y="2324439"/>
                <a:ext cx="9342" cy="10038"/>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2"/>
              <p:cNvSpPr/>
              <p:nvPr/>
            </p:nvSpPr>
            <p:spPr>
              <a:xfrm>
                <a:off x="4694225" y="2344261"/>
                <a:ext cx="14938" cy="13381"/>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2"/>
              <p:cNvSpPr/>
              <p:nvPr/>
            </p:nvSpPr>
            <p:spPr>
              <a:xfrm>
                <a:off x="4976454" y="1914586"/>
                <a:ext cx="46898" cy="36981"/>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2"/>
              <p:cNvSpPr/>
              <p:nvPr/>
            </p:nvSpPr>
            <p:spPr>
              <a:xfrm>
                <a:off x="4976454" y="1914586"/>
                <a:ext cx="46898" cy="36981"/>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2"/>
              <p:cNvSpPr/>
              <p:nvPr/>
            </p:nvSpPr>
            <p:spPr>
              <a:xfrm>
                <a:off x="4778190" y="1883405"/>
                <a:ext cx="31503" cy="847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2"/>
              <p:cNvSpPr/>
              <p:nvPr/>
            </p:nvSpPr>
            <p:spPr>
              <a:xfrm>
                <a:off x="4798724" y="1890303"/>
                <a:ext cx="1170" cy="1128"/>
              </a:xfrm>
              <a:custGeom>
                <a:rect b="b" l="l" r="r" t="t"/>
                <a:pathLst>
                  <a:path extrusionOk="0" fill="none" h="106" w="105">
                    <a:moveTo>
                      <a:pt x="105" y="105"/>
                    </a:moveTo>
                    <a:lnTo>
                      <a:pt x="0" y="1"/>
                    </a:lnTo>
                  </a:path>
                </a:pathLst>
              </a:custGeom>
              <a:solidFill>
                <a:schemeClr val="dk2"/>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2"/>
              <p:cNvSpPr/>
              <p:nvPr/>
            </p:nvSpPr>
            <p:spPr>
              <a:xfrm>
                <a:off x="5088656" y="1978961"/>
                <a:ext cx="19831" cy="11145"/>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2"/>
              <p:cNvSpPr/>
              <p:nvPr/>
            </p:nvSpPr>
            <p:spPr>
              <a:xfrm>
                <a:off x="4650838" y="1884736"/>
                <a:ext cx="15640" cy="12710"/>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2"/>
              <p:cNvSpPr/>
              <p:nvPr/>
            </p:nvSpPr>
            <p:spPr>
              <a:xfrm>
                <a:off x="4638007" y="1856226"/>
                <a:ext cx="26141" cy="32755"/>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56" name="Google Shape;6256;p72"/>
            <p:cNvSpPr/>
            <p:nvPr/>
          </p:nvSpPr>
          <p:spPr>
            <a:xfrm>
              <a:off x="3992925" y="1533500"/>
              <a:ext cx="1229400" cy="1229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0" name="Shape 440"/>
        <p:cNvGrpSpPr/>
        <p:nvPr/>
      </p:nvGrpSpPr>
      <p:grpSpPr>
        <a:xfrm>
          <a:off x="0" y="0"/>
          <a:ext cx="0" cy="0"/>
          <a:chOff x="0" y="0"/>
          <a:chExt cx="0" cy="0"/>
        </a:xfrm>
      </p:grpSpPr>
      <p:sp>
        <p:nvSpPr>
          <p:cNvPr id="441" name="Google Shape;441;p46"/>
          <p:cNvSpPr/>
          <p:nvPr/>
        </p:nvSpPr>
        <p:spPr>
          <a:xfrm rot="359481">
            <a:off x="2183596" y="1902007"/>
            <a:ext cx="817159" cy="758130"/>
          </a:xfrm>
          <a:custGeom>
            <a:rect b="b" l="l" r="r" t="t"/>
            <a:pathLst>
              <a:path extrusionOk="0" h="13841" w="14918">
                <a:moveTo>
                  <a:pt x="7643" y="0"/>
                </a:moveTo>
                <a:cubicBezTo>
                  <a:pt x="7140" y="0"/>
                  <a:pt x="6669" y="57"/>
                  <a:pt x="6257" y="158"/>
                </a:cubicBezTo>
                <a:cubicBezTo>
                  <a:pt x="5550" y="338"/>
                  <a:pt x="4685" y="591"/>
                  <a:pt x="3821" y="1044"/>
                </a:cubicBezTo>
                <a:cubicBezTo>
                  <a:pt x="3578" y="1171"/>
                  <a:pt x="3345" y="1318"/>
                  <a:pt x="3102" y="1477"/>
                </a:cubicBezTo>
                <a:cubicBezTo>
                  <a:pt x="1783" y="2394"/>
                  <a:pt x="603" y="3913"/>
                  <a:pt x="224" y="6528"/>
                </a:cubicBezTo>
                <a:cubicBezTo>
                  <a:pt x="1" y="8153"/>
                  <a:pt x="297" y="9589"/>
                  <a:pt x="983" y="10758"/>
                </a:cubicBezTo>
                <a:cubicBezTo>
                  <a:pt x="1457" y="11581"/>
                  <a:pt x="2143" y="12267"/>
                  <a:pt x="2965" y="12774"/>
                </a:cubicBezTo>
                <a:cubicBezTo>
                  <a:pt x="3705" y="13237"/>
                  <a:pt x="4568" y="13566"/>
                  <a:pt x="5517" y="13723"/>
                </a:cubicBezTo>
                <a:cubicBezTo>
                  <a:pt x="5963" y="13800"/>
                  <a:pt x="6429" y="13840"/>
                  <a:pt x="6910" y="13840"/>
                </a:cubicBezTo>
                <a:cubicBezTo>
                  <a:pt x="7421" y="13840"/>
                  <a:pt x="7950" y="13795"/>
                  <a:pt x="8492" y="13703"/>
                </a:cubicBezTo>
                <a:cubicBezTo>
                  <a:pt x="9591" y="13523"/>
                  <a:pt x="10530" y="13186"/>
                  <a:pt x="11310" y="12710"/>
                </a:cubicBezTo>
                <a:cubicBezTo>
                  <a:pt x="14125" y="11012"/>
                  <a:pt x="14918" y="7680"/>
                  <a:pt x="13852" y="4462"/>
                </a:cubicBezTo>
                <a:cubicBezTo>
                  <a:pt x="13335" y="2890"/>
                  <a:pt x="12429" y="1814"/>
                  <a:pt x="11373" y="1108"/>
                </a:cubicBezTo>
                <a:cubicBezTo>
                  <a:pt x="10188" y="315"/>
                  <a:pt x="8827" y="0"/>
                  <a:pt x="76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46"/>
          <p:cNvSpPr/>
          <p:nvPr/>
        </p:nvSpPr>
        <p:spPr>
          <a:xfrm rot="359481">
            <a:off x="5448296" y="1860357"/>
            <a:ext cx="817159" cy="758130"/>
          </a:xfrm>
          <a:custGeom>
            <a:rect b="b" l="l" r="r" t="t"/>
            <a:pathLst>
              <a:path extrusionOk="0" h="13841" w="14918">
                <a:moveTo>
                  <a:pt x="7643" y="0"/>
                </a:moveTo>
                <a:cubicBezTo>
                  <a:pt x="7140" y="0"/>
                  <a:pt x="6669" y="57"/>
                  <a:pt x="6257" y="158"/>
                </a:cubicBezTo>
                <a:cubicBezTo>
                  <a:pt x="5550" y="338"/>
                  <a:pt x="4685" y="591"/>
                  <a:pt x="3821" y="1044"/>
                </a:cubicBezTo>
                <a:cubicBezTo>
                  <a:pt x="3578" y="1171"/>
                  <a:pt x="3345" y="1318"/>
                  <a:pt x="3102" y="1477"/>
                </a:cubicBezTo>
                <a:cubicBezTo>
                  <a:pt x="1783" y="2394"/>
                  <a:pt x="603" y="3913"/>
                  <a:pt x="224" y="6528"/>
                </a:cubicBezTo>
                <a:cubicBezTo>
                  <a:pt x="1" y="8153"/>
                  <a:pt x="297" y="9589"/>
                  <a:pt x="983" y="10758"/>
                </a:cubicBezTo>
                <a:cubicBezTo>
                  <a:pt x="1457" y="11581"/>
                  <a:pt x="2143" y="12267"/>
                  <a:pt x="2965" y="12774"/>
                </a:cubicBezTo>
                <a:cubicBezTo>
                  <a:pt x="3705" y="13237"/>
                  <a:pt x="4568" y="13566"/>
                  <a:pt x="5517" y="13723"/>
                </a:cubicBezTo>
                <a:cubicBezTo>
                  <a:pt x="5963" y="13800"/>
                  <a:pt x="6429" y="13840"/>
                  <a:pt x="6910" y="13840"/>
                </a:cubicBezTo>
                <a:cubicBezTo>
                  <a:pt x="7421" y="13840"/>
                  <a:pt x="7950" y="13795"/>
                  <a:pt x="8492" y="13703"/>
                </a:cubicBezTo>
                <a:cubicBezTo>
                  <a:pt x="9591" y="13523"/>
                  <a:pt x="10530" y="13186"/>
                  <a:pt x="11310" y="12710"/>
                </a:cubicBezTo>
                <a:cubicBezTo>
                  <a:pt x="14125" y="11012"/>
                  <a:pt x="14918" y="7680"/>
                  <a:pt x="13852" y="4462"/>
                </a:cubicBezTo>
                <a:cubicBezTo>
                  <a:pt x="13335" y="2890"/>
                  <a:pt x="12429" y="1814"/>
                  <a:pt x="11373" y="1108"/>
                </a:cubicBezTo>
                <a:cubicBezTo>
                  <a:pt x="10188" y="315"/>
                  <a:pt x="8827" y="0"/>
                  <a:pt x="7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46"/>
          <p:cNvSpPr/>
          <p:nvPr/>
        </p:nvSpPr>
        <p:spPr>
          <a:xfrm rot="359481">
            <a:off x="2183596" y="3103400"/>
            <a:ext cx="817159" cy="758130"/>
          </a:xfrm>
          <a:custGeom>
            <a:rect b="b" l="l" r="r" t="t"/>
            <a:pathLst>
              <a:path extrusionOk="0" h="13841" w="14918">
                <a:moveTo>
                  <a:pt x="7643" y="0"/>
                </a:moveTo>
                <a:cubicBezTo>
                  <a:pt x="7140" y="0"/>
                  <a:pt x="6669" y="57"/>
                  <a:pt x="6257" y="158"/>
                </a:cubicBezTo>
                <a:cubicBezTo>
                  <a:pt x="5550" y="338"/>
                  <a:pt x="4685" y="591"/>
                  <a:pt x="3821" y="1044"/>
                </a:cubicBezTo>
                <a:cubicBezTo>
                  <a:pt x="3578" y="1171"/>
                  <a:pt x="3345" y="1318"/>
                  <a:pt x="3102" y="1477"/>
                </a:cubicBezTo>
                <a:cubicBezTo>
                  <a:pt x="1783" y="2394"/>
                  <a:pt x="603" y="3913"/>
                  <a:pt x="224" y="6528"/>
                </a:cubicBezTo>
                <a:cubicBezTo>
                  <a:pt x="1" y="8153"/>
                  <a:pt x="297" y="9589"/>
                  <a:pt x="983" y="10758"/>
                </a:cubicBezTo>
                <a:cubicBezTo>
                  <a:pt x="1457" y="11581"/>
                  <a:pt x="2143" y="12267"/>
                  <a:pt x="2965" y="12774"/>
                </a:cubicBezTo>
                <a:cubicBezTo>
                  <a:pt x="3705" y="13237"/>
                  <a:pt x="4568" y="13566"/>
                  <a:pt x="5517" y="13723"/>
                </a:cubicBezTo>
                <a:cubicBezTo>
                  <a:pt x="5963" y="13800"/>
                  <a:pt x="6429" y="13840"/>
                  <a:pt x="6910" y="13840"/>
                </a:cubicBezTo>
                <a:cubicBezTo>
                  <a:pt x="7421" y="13840"/>
                  <a:pt x="7950" y="13795"/>
                  <a:pt x="8492" y="13703"/>
                </a:cubicBezTo>
                <a:cubicBezTo>
                  <a:pt x="9591" y="13523"/>
                  <a:pt x="10530" y="13186"/>
                  <a:pt x="11310" y="12710"/>
                </a:cubicBezTo>
                <a:cubicBezTo>
                  <a:pt x="14125" y="11012"/>
                  <a:pt x="14918" y="7680"/>
                  <a:pt x="13852" y="4462"/>
                </a:cubicBezTo>
                <a:cubicBezTo>
                  <a:pt x="13335" y="2890"/>
                  <a:pt x="12429" y="1814"/>
                  <a:pt x="11373" y="1108"/>
                </a:cubicBezTo>
                <a:cubicBezTo>
                  <a:pt x="10188" y="315"/>
                  <a:pt x="8827" y="0"/>
                  <a:pt x="7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46"/>
          <p:cNvSpPr/>
          <p:nvPr/>
        </p:nvSpPr>
        <p:spPr>
          <a:xfrm rot="359481">
            <a:off x="5448296" y="3061739"/>
            <a:ext cx="817159" cy="758130"/>
          </a:xfrm>
          <a:custGeom>
            <a:rect b="b" l="l" r="r" t="t"/>
            <a:pathLst>
              <a:path extrusionOk="0" h="13841" w="14918">
                <a:moveTo>
                  <a:pt x="7643" y="0"/>
                </a:moveTo>
                <a:cubicBezTo>
                  <a:pt x="7140" y="0"/>
                  <a:pt x="6669" y="57"/>
                  <a:pt x="6257" y="158"/>
                </a:cubicBezTo>
                <a:cubicBezTo>
                  <a:pt x="5550" y="338"/>
                  <a:pt x="4685" y="591"/>
                  <a:pt x="3821" y="1044"/>
                </a:cubicBezTo>
                <a:cubicBezTo>
                  <a:pt x="3578" y="1171"/>
                  <a:pt x="3345" y="1318"/>
                  <a:pt x="3102" y="1477"/>
                </a:cubicBezTo>
                <a:cubicBezTo>
                  <a:pt x="1783" y="2394"/>
                  <a:pt x="603" y="3913"/>
                  <a:pt x="224" y="6528"/>
                </a:cubicBezTo>
                <a:cubicBezTo>
                  <a:pt x="1" y="8153"/>
                  <a:pt x="297" y="9589"/>
                  <a:pt x="983" y="10758"/>
                </a:cubicBezTo>
                <a:cubicBezTo>
                  <a:pt x="1457" y="11581"/>
                  <a:pt x="2143" y="12267"/>
                  <a:pt x="2965" y="12774"/>
                </a:cubicBezTo>
                <a:cubicBezTo>
                  <a:pt x="3705" y="13237"/>
                  <a:pt x="4568" y="13566"/>
                  <a:pt x="5517" y="13723"/>
                </a:cubicBezTo>
                <a:cubicBezTo>
                  <a:pt x="5963" y="13800"/>
                  <a:pt x="6429" y="13840"/>
                  <a:pt x="6910" y="13840"/>
                </a:cubicBezTo>
                <a:cubicBezTo>
                  <a:pt x="7421" y="13840"/>
                  <a:pt x="7950" y="13795"/>
                  <a:pt x="8492" y="13703"/>
                </a:cubicBezTo>
                <a:cubicBezTo>
                  <a:pt x="9591" y="13523"/>
                  <a:pt x="10530" y="13186"/>
                  <a:pt x="11310" y="12710"/>
                </a:cubicBezTo>
                <a:cubicBezTo>
                  <a:pt x="14125" y="11012"/>
                  <a:pt x="14918" y="7680"/>
                  <a:pt x="13852" y="4462"/>
                </a:cubicBezTo>
                <a:cubicBezTo>
                  <a:pt x="13335" y="2890"/>
                  <a:pt x="12429" y="1814"/>
                  <a:pt x="11373" y="1108"/>
                </a:cubicBezTo>
                <a:cubicBezTo>
                  <a:pt x="10188" y="315"/>
                  <a:pt x="8827" y="0"/>
                  <a:pt x="7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46"/>
          <p:cNvSpPr txBox="1"/>
          <p:nvPr>
            <p:ph type="title"/>
          </p:nvPr>
        </p:nvSpPr>
        <p:spPr>
          <a:xfrm>
            <a:off x="1949100" y="540000"/>
            <a:ext cx="52458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446" name="Google Shape;446;p46"/>
          <p:cNvSpPr txBox="1"/>
          <p:nvPr>
            <p:ph idx="3" type="title"/>
          </p:nvPr>
        </p:nvSpPr>
        <p:spPr>
          <a:xfrm>
            <a:off x="2134685" y="2019670"/>
            <a:ext cx="915000" cy="43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447" name="Google Shape;447;p46"/>
          <p:cNvSpPr txBox="1"/>
          <p:nvPr>
            <p:ph idx="5" type="title"/>
          </p:nvPr>
        </p:nvSpPr>
        <p:spPr>
          <a:xfrm>
            <a:off x="6280674" y="1783200"/>
            <a:ext cx="2037600" cy="439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Concepts</a:t>
            </a:r>
            <a:endParaRPr/>
          </a:p>
        </p:txBody>
      </p:sp>
      <p:sp>
        <p:nvSpPr>
          <p:cNvPr id="448" name="Google Shape;448;p46"/>
          <p:cNvSpPr txBox="1"/>
          <p:nvPr>
            <p:ph idx="7" type="subTitle"/>
          </p:nvPr>
        </p:nvSpPr>
        <p:spPr>
          <a:xfrm>
            <a:off x="3049675" y="3368806"/>
            <a:ext cx="2150100" cy="69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Describe the topic of the section here </a:t>
            </a:r>
            <a:endParaRPr/>
          </a:p>
        </p:txBody>
      </p:sp>
      <p:sp>
        <p:nvSpPr>
          <p:cNvPr id="449" name="Google Shape;449;p46"/>
          <p:cNvSpPr txBox="1"/>
          <p:nvPr>
            <p:ph idx="8" type="title"/>
          </p:nvPr>
        </p:nvSpPr>
        <p:spPr>
          <a:xfrm>
            <a:off x="3049675" y="2977350"/>
            <a:ext cx="2037600" cy="439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Exercises</a:t>
            </a:r>
            <a:endParaRPr/>
          </a:p>
        </p:txBody>
      </p:sp>
      <p:sp>
        <p:nvSpPr>
          <p:cNvPr id="450" name="Google Shape;450;p46"/>
          <p:cNvSpPr txBox="1"/>
          <p:nvPr>
            <p:ph idx="9" type="title"/>
          </p:nvPr>
        </p:nvSpPr>
        <p:spPr>
          <a:xfrm>
            <a:off x="2134675" y="3221046"/>
            <a:ext cx="915000" cy="43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451" name="Google Shape;451;p46"/>
          <p:cNvSpPr txBox="1"/>
          <p:nvPr>
            <p:ph idx="13" type="subTitle"/>
          </p:nvPr>
        </p:nvSpPr>
        <p:spPr>
          <a:xfrm>
            <a:off x="6280675" y="3368806"/>
            <a:ext cx="2150100" cy="69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Describe the topic of the section here </a:t>
            </a:r>
            <a:endParaRPr/>
          </a:p>
        </p:txBody>
      </p:sp>
      <p:sp>
        <p:nvSpPr>
          <p:cNvPr id="452" name="Google Shape;452;p46"/>
          <p:cNvSpPr txBox="1"/>
          <p:nvPr>
            <p:ph idx="14" type="title"/>
          </p:nvPr>
        </p:nvSpPr>
        <p:spPr>
          <a:xfrm>
            <a:off x="6280674" y="2977350"/>
            <a:ext cx="2037600" cy="439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Conclusions</a:t>
            </a:r>
            <a:endParaRPr/>
          </a:p>
        </p:txBody>
      </p:sp>
      <p:sp>
        <p:nvSpPr>
          <p:cNvPr id="453" name="Google Shape;453;p46"/>
          <p:cNvSpPr txBox="1"/>
          <p:nvPr>
            <p:ph idx="15" type="title"/>
          </p:nvPr>
        </p:nvSpPr>
        <p:spPr>
          <a:xfrm>
            <a:off x="5365672" y="3179438"/>
            <a:ext cx="915000" cy="43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454" name="Google Shape;454;p46"/>
          <p:cNvSpPr txBox="1"/>
          <p:nvPr>
            <p:ph idx="4" type="subTitle"/>
          </p:nvPr>
        </p:nvSpPr>
        <p:spPr>
          <a:xfrm>
            <a:off x="6280675" y="2174650"/>
            <a:ext cx="2150100" cy="69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Describe the topic of the section here </a:t>
            </a:r>
            <a:endParaRPr/>
          </a:p>
        </p:txBody>
      </p:sp>
      <p:sp>
        <p:nvSpPr>
          <p:cNvPr id="455" name="Google Shape;455;p46"/>
          <p:cNvSpPr txBox="1"/>
          <p:nvPr>
            <p:ph idx="6" type="title"/>
          </p:nvPr>
        </p:nvSpPr>
        <p:spPr>
          <a:xfrm>
            <a:off x="5365672" y="1978020"/>
            <a:ext cx="915000" cy="43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456" name="Google Shape;456;p46"/>
          <p:cNvSpPr txBox="1"/>
          <p:nvPr>
            <p:ph idx="1" type="subTitle"/>
          </p:nvPr>
        </p:nvSpPr>
        <p:spPr>
          <a:xfrm>
            <a:off x="3049675" y="2174650"/>
            <a:ext cx="2150100" cy="69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Describe the topic of the section here </a:t>
            </a:r>
            <a:endParaRPr/>
          </a:p>
        </p:txBody>
      </p:sp>
      <p:sp>
        <p:nvSpPr>
          <p:cNvPr id="457" name="Google Shape;457;p46"/>
          <p:cNvSpPr txBox="1"/>
          <p:nvPr>
            <p:ph idx="2" type="title"/>
          </p:nvPr>
        </p:nvSpPr>
        <p:spPr>
          <a:xfrm>
            <a:off x="3049675" y="1783200"/>
            <a:ext cx="2037600" cy="439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Introduction</a:t>
            </a:r>
            <a:endParaRPr/>
          </a:p>
        </p:txBody>
      </p:sp>
      <p:grpSp>
        <p:nvGrpSpPr>
          <p:cNvPr id="458" name="Google Shape;458;p46"/>
          <p:cNvGrpSpPr/>
          <p:nvPr/>
        </p:nvGrpSpPr>
        <p:grpSpPr>
          <a:xfrm>
            <a:off x="407461" y="2264077"/>
            <a:ext cx="1324205" cy="2510947"/>
            <a:chOff x="2240225" y="4235013"/>
            <a:chExt cx="326175" cy="618475"/>
          </a:xfrm>
        </p:grpSpPr>
        <p:sp>
          <p:nvSpPr>
            <p:cNvPr id="459" name="Google Shape;459;p46"/>
            <p:cNvSpPr/>
            <p:nvPr/>
          </p:nvSpPr>
          <p:spPr>
            <a:xfrm>
              <a:off x="2280150" y="4506638"/>
              <a:ext cx="67475" cy="89550"/>
            </a:xfrm>
            <a:custGeom>
              <a:rect b="b" l="l" r="r" t="t"/>
              <a:pathLst>
                <a:path extrusionOk="0" h="3582" w="2699">
                  <a:moveTo>
                    <a:pt x="1826" y="1"/>
                  </a:moveTo>
                  <a:cubicBezTo>
                    <a:pt x="1533" y="1"/>
                    <a:pt x="1257" y="165"/>
                    <a:pt x="1129" y="451"/>
                  </a:cubicBezTo>
                  <a:lnTo>
                    <a:pt x="176" y="2492"/>
                  </a:lnTo>
                  <a:cubicBezTo>
                    <a:pt x="0" y="2872"/>
                    <a:pt x="162" y="3325"/>
                    <a:pt x="559" y="3515"/>
                  </a:cubicBezTo>
                  <a:cubicBezTo>
                    <a:pt x="616" y="3547"/>
                    <a:pt x="690" y="3561"/>
                    <a:pt x="763" y="3575"/>
                  </a:cubicBezTo>
                  <a:cubicBezTo>
                    <a:pt x="798" y="3580"/>
                    <a:pt x="832" y="3582"/>
                    <a:pt x="867" y="3582"/>
                  </a:cubicBezTo>
                  <a:cubicBezTo>
                    <a:pt x="1157" y="3582"/>
                    <a:pt x="1440" y="3425"/>
                    <a:pt x="1569" y="3135"/>
                  </a:cubicBezTo>
                  <a:lnTo>
                    <a:pt x="2522" y="1099"/>
                  </a:lnTo>
                  <a:cubicBezTo>
                    <a:pt x="2698" y="715"/>
                    <a:pt x="2536" y="247"/>
                    <a:pt x="2156" y="72"/>
                  </a:cubicBezTo>
                  <a:cubicBezTo>
                    <a:pt x="2048" y="24"/>
                    <a:pt x="1936" y="1"/>
                    <a:pt x="1826" y="1"/>
                  </a:cubicBezTo>
                  <a:close/>
                </a:path>
              </a:pathLst>
            </a:custGeom>
            <a:solidFill>
              <a:srgbClr val="EDA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46"/>
            <p:cNvSpPr/>
            <p:nvPr/>
          </p:nvSpPr>
          <p:spPr>
            <a:xfrm>
              <a:off x="2456025" y="4510763"/>
              <a:ext cx="70800" cy="87825"/>
            </a:xfrm>
            <a:custGeom>
              <a:rect b="b" l="l" r="r" t="t"/>
              <a:pathLst>
                <a:path extrusionOk="0" h="3513" w="2832">
                  <a:moveTo>
                    <a:pt x="893" y="1"/>
                  </a:moveTo>
                  <a:cubicBezTo>
                    <a:pt x="766" y="1"/>
                    <a:pt x="636" y="32"/>
                    <a:pt x="514" y="97"/>
                  </a:cubicBezTo>
                  <a:cubicBezTo>
                    <a:pt x="148" y="286"/>
                    <a:pt x="0" y="758"/>
                    <a:pt x="208" y="1138"/>
                  </a:cubicBezTo>
                  <a:lnTo>
                    <a:pt x="1277" y="3118"/>
                  </a:lnTo>
                  <a:cubicBezTo>
                    <a:pt x="1425" y="3364"/>
                    <a:pt x="1689" y="3512"/>
                    <a:pt x="1952" y="3512"/>
                  </a:cubicBezTo>
                  <a:cubicBezTo>
                    <a:pt x="2083" y="3512"/>
                    <a:pt x="2199" y="3484"/>
                    <a:pt x="2318" y="3424"/>
                  </a:cubicBezTo>
                  <a:cubicBezTo>
                    <a:pt x="2698" y="3220"/>
                    <a:pt x="2832" y="2749"/>
                    <a:pt x="2624" y="2383"/>
                  </a:cubicBezTo>
                  <a:lnTo>
                    <a:pt x="1555" y="406"/>
                  </a:lnTo>
                  <a:cubicBezTo>
                    <a:pt x="1425" y="144"/>
                    <a:pt x="1166" y="1"/>
                    <a:pt x="893" y="1"/>
                  </a:cubicBezTo>
                  <a:close/>
                </a:path>
              </a:pathLst>
            </a:custGeom>
            <a:solidFill>
              <a:srgbClr val="EDA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46"/>
            <p:cNvSpPr/>
            <p:nvPr/>
          </p:nvSpPr>
          <p:spPr>
            <a:xfrm>
              <a:off x="2334050" y="4632238"/>
              <a:ext cx="141425" cy="202450"/>
            </a:xfrm>
            <a:custGeom>
              <a:rect b="b" l="l" r="r" t="t"/>
              <a:pathLst>
                <a:path extrusionOk="0" h="8098" w="5657">
                  <a:moveTo>
                    <a:pt x="0" y="0"/>
                  </a:moveTo>
                  <a:cubicBezTo>
                    <a:pt x="0" y="0"/>
                    <a:pt x="88" y="5470"/>
                    <a:pt x="454" y="7725"/>
                  </a:cubicBezTo>
                  <a:cubicBezTo>
                    <a:pt x="454" y="7725"/>
                    <a:pt x="904" y="8098"/>
                    <a:pt x="1555" y="8098"/>
                  </a:cubicBezTo>
                  <a:cubicBezTo>
                    <a:pt x="1808" y="8098"/>
                    <a:pt x="2090" y="8042"/>
                    <a:pt x="2389" y="7887"/>
                  </a:cubicBezTo>
                  <a:lnTo>
                    <a:pt x="2522" y="2744"/>
                  </a:lnTo>
                  <a:lnTo>
                    <a:pt x="2522" y="2684"/>
                  </a:lnTo>
                  <a:cubicBezTo>
                    <a:pt x="2649" y="2684"/>
                    <a:pt x="2782" y="2678"/>
                    <a:pt x="2922" y="2678"/>
                  </a:cubicBezTo>
                  <a:cubicBezTo>
                    <a:pt x="2992" y="2678"/>
                    <a:pt x="3064" y="2679"/>
                    <a:pt x="3138" y="2684"/>
                  </a:cubicBezTo>
                  <a:lnTo>
                    <a:pt x="3138" y="2744"/>
                  </a:lnTo>
                  <a:lnTo>
                    <a:pt x="3254" y="7887"/>
                  </a:lnTo>
                  <a:cubicBezTo>
                    <a:pt x="3553" y="8042"/>
                    <a:pt x="3836" y="8098"/>
                    <a:pt x="4090" y="8098"/>
                  </a:cubicBezTo>
                  <a:cubicBezTo>
                    <a:pt x="4746" y="8098"/>
                    <a:pt x="5203" y="7725"/>
                    <a:pt x="5203" y="7725"/>
                  </a:cubicBezTo>
                  <a:cubicBezTo>
                    <a:pt x="5555" y="5470"/>
                    <a:pt x="5657" y="0"/>
                    <a:pt x="5657" y="0"/>
                  </a:cubicBezTo>
                  <a:lnTo>
                    <a:pt x="5657" y="0"/>
                  </a:lnTo>
                  <a:lnTo>
                    <a:pt x="4440" y="236"/>
                  </a:lnTo>
                  <a:lnTo>
                    <a:pt x="1130" y="222"/>
                  </a:lnTo>
                  <a:lnTo>
                    <a:pt x="0"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46"/>
            <p:cNvSpPr/>
            <p:nvPr/>
          </p:nvSpPr>
          <p:spPr>
            <a:xfrm>
              <a:off x="2374675" y="4697488"/>
              <a:ext cx="60525" cy="2225"/>
            </a:xfrm>
            <a:custGeom>
              <a:rect b="b" l="l" r="r" t="t"/>
              <a:pathLst>
                <a:path extrusionOk="0" h="89" w="2421">
                  <a:moveTo>
                    <a:pt x="1204" y="0"/>
                  </a:moveTo>
                  <a:cubicBezTo>
                    <a:pt x="1014" y="0"/>
                    <a:pt x="810" y="0"/>
                    <a:pt x="616" y="14"/>
                  </a:cubicBezTo>
                  <a:cubicBezTo>
                    <a:pt x="412" y="14"/>
                    <a:pt x="222" y="28"/>
                    <a:pt x="18" y="46"/>
                  </a:cubicBezTo>
                  <a:cubicBezTo>
                    <a:pt x="18" y="46"/>
                    <a:pt x="1" y="46"/>
                    <a:pt x="1" y="60"/>
                  </a:cubicBezTo>
                  <a:cubicBezTo>
                    <a:pt x="1" y="74"/>
                    <a:pt x="18" y="74"/>
                    <a:pt x="18" y="74"/>
                  </a:cubicBezTo>
                  <a:cubicBezTo>
                    <a:pt x="222" y="88"/>
                    <a:pt x="412" y="88"/>
                    <a:pt x="616" y="88"/>
                  </a:cubicBezTo>
                  <a:lnTo>
                    <a:pt x="1204" y="74"/>
                  </a:lnTo>
                  <a:lnTo>
                    <a:pt x="2392" y="60"/>
                  </a:lnTo>
                  <a:cubicBezTo>
                    <a:pt x="2407" y="60"/>
                    <a:pt x="2407" y="46"/>
                    <a:pt x="2407" y="28"/>
                  </a:cubicBezTo>
                  <a:cubicBezTo>
                    <a:pt x="2421" y="28"/>
                    <a:pt x="2407" y="14"/>
                    <a:pt x="2392" y="14"/>
                  </a:cubicBezTo>
                  <a:cubicBezTo>
                    <a:pt x="1995" y="0"/>
                    <a:pt x="1601" y="0"/>
                    <a:pt x="1204"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46"/>
            <p:cNvSpPr/>
            <p:nvPr/>
          </p:nvSpPr>
          <p:spPr>
            <a:xfrm>
              <a:off x="2402900" y="4624238"/>
              <a:ext cx="2225" cy="60425"/>
            </a:xfrm>
            <a:custGeom>
              <a:rect b="b" l="l" r="r" t="t"/>
              <a:pathLst>
                <a:path extrusionOk="0" h="2417" w="89">
                  <a:moveTo>
                    <a:pt x="60" y="0"/>
                  </a:moveTo>
                  <a:cubicBezTo>
                    <a:pt x="46" y="0"/>
                    <a:pt x="32" y="14"/>
                    <a:pt x="32" y="28"/>
                  </a:cubicBezTo>
                  <a:cubicBezTo>
                    <a:pt x="15" y="218"/>
                    <a:pt x="15" y="426"/>
                    <a:pt x="15" y="616"/>
                  </a:cubicBezTo>
                  <a:cubicBezTo>
                    <a:pt x="15" y="820"/>
                    <a:pt x="1" y="1010"/>
                    <a:pt x="15" y="1217"/>
                  </a:cubicBezTo>
                  <a:cubicBezTo>
                    <a:pt x="15" y="1611"/>
                    <a:pt x="15" y="2009"/>
                    <a:pt x="60" y="2403"/>
                  </a:cubicBezTo>
                  <a:lnTo>
                    <a:pt x="75" y="2417"/>
                  </a:lnTo>
                  <a:cubicBezTo>
                    <a:pt x="89" y="2417"/>
                    <a:pt x="89" y="2403"/>
                    <a:pt x="89" y="2403"/>
                  </a:cubicBezTo>
                  <a:lnTo>
                    <a:pt x="89" y="1801"/>
                  </a:lnTo>
                  <a:lnTo>
                    <a:pt x="89" y="1217"/>
                  </a:lnTo>
                  <a:lnTo>
                    <a:pt x="89" y="616"/>
                  </a:lnTo>
                  <a:cubicBezTo>
                    <a:pt x="75" y="426"/>
                    <a:pt x="75" y="218"/>
                    <a:pt x="75" y="28"/>
                  </a:cubicBezTo>
                  <a:cubicBezTo>
                    <a:pt x="75" y="14"/>
                    <a:pt x="60" y="0"/>
                    <a:pt x="6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46"/>
            <p:cNvSpPr/>
            <p:nvPr/>
          </p:nvSpPr>
          <p:spPr>
            <a:xfrm>
              <a:off x="2404050" y="4643213"/>
              <a:ext cx="10225" cy="38475"/>
            </a:xfrm>
            <a:custGeom>
              <a:rect b="b" l="l" r="r" t="t"/>
              <a:pathLst>
                <a:path extrusionOk="0" h="1539" w="409">
                  <a:moveTo>
                    <a:pt x="366" y="1"/>
                  </a:moveTo>
                  <a:cubicBezTo>
                    <a:pt x="366" y="1"/>
                    <a:pt x="352" y="1"/>
                    <a:pt x="352" y="19"/>
                  </a:cubicBezTo>
                  <a:cubicBezTo>
                    <a:pt x="352" y="296"/>
                    <a:pt x="352" y="574"/>
                    <a:pt x="320" y="852"/>
                  </a:cubicBezTo>
                  <a:cubicBezTo>
                    <a:pt x="306" y="986"/>
                    <a:pt x="306" y="1130"/>
                    <a:pt x="278" y="1250"/>
                  </a:cubicBezTo>
                  <a:cubicBezTo>
                    <a:pt x="250" y="1320"/>
                    <a:pt x="233" y="1380"/>
                    <a:pt x="190" y="1426"/>
                  </a:cubicBezTo>
                  <a:cubicBezTo>
                    <a:pt x="155" y="1469"/>
                    <a:pt x="114" y="1487"/>
                    <a:pt x="70" y="1487"/>
                  </a:cubicBezTo>
                  <a:cubicBezTo>
                    <a:pt x="57" y="1487"/>
                    <a:pt x="43" y="1485"/>
                    <a:pt x="29" y="1482"/>
                  </a:cubicBezTo>
                  <a:cubicBezTo>
                    <a:pt x="14" y="1482"/>
                    <a:pt x="14" y="1482"/>
                    <a:pt x="14" y="1496"/>
                  </a:cubicBezTo>
                  <a:cubicBezTo>
                    <a:pt x="0" y="1514"/>
                    <a:pt x="14" y="1514"/>
                    <a:pt x="14" y="1528"/>
                  </a:cubicBezTo>
                  <a:cubicBezTo>
                    <a:pt x="34" y="1535"/>
                    <a:pt x="55" y="1539"/>
                    <a:pt x="75" y="1539"/>
                  </a:cubicBezTo>
                  <a:cubicBezTo>
                    <a:pt x="133" y="1539"/>
                    <a:pt x="191" y="1512"/>
                    <a:pt x="233" y="1468"/>
                  </a:cubicBezTo>
                  <a:cubicBezTo>
                    <a:pt x="292" y="1408"/>
                    <a:pt x="320" y="1338"/>
                    <a:pt x="338" y="1278"/>
                  </a:cubicBezTo>
                  <a:cubicBezTo>
                    <a:pt x="380" y="1130"/>
                    <a:pt x="394" y="1000"/>
                    <a:pt x="394" y="852"/>
                  </a:cubicBezTo>
                  <a:cubicBezTo>
                    <a:pt x="408" y="574"/>
                    <a:pt x="408" y="296"/>
                    <a:pt x="394" y="19"/>
                  </a:cubicBezTo>
                  <a:cubicBezTo>
                    <a:pt x="394" y="1"/>
                    <a:pt x="380" y="1"/>
                    <a:pt x="36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46"/>
            <p:cNvSpPr/>
            <p:nvPr/>
          </p:nvSpPr>
          <p:spPr>
            <a:xfrm>
              <a:off x="2336250" y="4639263"/>
              <a:ext cx="17950" cy="30175"/>
            </a:xfrm>
            <a:custGeom>
              <a:rect b="b" l="l" r="r" t="t"/>
              <a:pathLst>
                <a:path extrusionOk="0" h="1207" w="718">
                  <a:moveTo>
                    <a:pt x="704" y="1"/>
                  </a:moveTo>
                  <a:cubicBezTo>
                    <a:pt x="690" y="1"/>
                    <a:pt x="676" y="1"/>
                    <a:pt x="676" y="15"/>
                  </a:cubicBezTo>
                  <a:lnTo>
                    <a:pt x="676" y="191"/>
                  </a:lnTo>
                  <a:cubicBezTo>
                    <a:pt x="658" y="247"/>
                    <a:pt x="658" y="307"/>
                    <a:pt x="644" y="366"/>
                  </a:cubicBezTo>
                  <a:lnTo>
                    <a:pt x="616" y="454"/>
                  </a:lnTo>
                  <a:lnTo>
                    <a:pt x="588" y="542"/>
                  </a:lnTo>
                  <a:cubicBezTo>
                    <a:pt x="588" y="571"/>
                    <a:pt x="570" y="585"/>
                    <a:pt x="556" y="616"/>
                  </a:cubicBezTo>
                  <a:cubicBezTo>
                    <a:pt x="542" y="644"/>
                    <a:pt x="528" y="673"/>
                    <a:pt x="514" y="687"/>
                  </a:cubicBezTo>
                  <a:cubicBezTo>
                    <a:pt x="454" y="792"/>
                    <a:pt x="380" y="894"/>
                    <a:pt x="292" y="968"/>
                  </a:cubicBezTo>
                  <a:cubicBezTo>
                    <a:pt x="218" y="1056"/>
                    <a:pt x="116" y="1112"/>
                    <a:pt x="14" y="1172"/>
                  </a:cubicBezTo>
                  <a:cubicBezTo>
                    <a:pt x="0" y="1172"/>
                    <a:pt x="0" y="1186"/>
                    <a:pt x="0" y="1200"/>
                  </a:cubicBezTo>
                  <a:cubicBezTo>
                    <a:pt x="0" y="1200"/>
                    <a:pt x="7" y="1206"/>
                    <a:pt x="11" y="1206"/>
                  </a:cubicBezTo>
                  <a:cubicBezTo>
                    <a:pt x="13" y="1206"/>
                    <a:pt x="14" y="1205"/>
                    <a:pt x="14" y="1200"/>
                  </a:cubicBezTo>
                  <a:cubicBezTo>
                    <a:pt x="148" y="1172"/>
                    <a:pt x="250" y="1098"/>
                    <a:pt x="352" y="1024"/>
                  </a:cubicBezTo>
                  <a:cubicBezTo>
                    <a:pt x="440" y="936"/>
                    <a:pt x="528" y="848"/>
                    <a:pt x="588" y="732"/>
                  </a:cubicBezTo>
                  <a:cubicBezTo>
                    <a:pt x="602" y="704"/>
                    <a:pt x="602" y="673"/>
                    <a:pt x="616" y="644"/>
                  </a:cubicBezTo>
                  <a:cubicBezTo>
                    <a:pt x="630" y="616"/>
                    <a:pt x="644" y="585"/>
                    <a:pt x="658" y="556"/>
                  </a:cubicBezTo>
                  <a:lnTo>
                    <a:pt x="690" y="469"/>
                  </a:lnTo>
                  <a:lnTo>
                    <a:pt x="704" y="381"/>
                  </a:lnTo>
                  <a:cubicBezTo>
                    <a:pt x="704" y="352"/>
                    <a:pt x="718" y="321"/>
                    <a:pt x="718" y="293"/>
                  </a:cubicBezTo>
                  <a:lnTo>
                    <a:pt x="718" y="191"/>
                  </a:lnTo>
                  <a:lnTo>
                    <a:pt x="718" y="15"/>
                  </a:lnTo>
                  <a:cubicBezTo>
                    <a:pt x="718" y="1"/>
                    <a:pt x="704" y="1"/>
                    <a:pt x="704"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46"/>
            <p:cNvSpPr/>
            <p:nvPr/>
          </p:nvSpPr>
          <p:spPr>
            <a:xfrm>
              <a:off x="2457525" y="4639263"/>
              <a:ext cx="18300" cy="30025"/>
            </a:xfrm>
            <a:custGeom>
              <a:rect b="b" l="l" r="r" t="t"/>
              <a:pathLst>
                <a:path extrusionOk="0" h="1201" w="732">
                  <a:moveTo>
                    <a:pt x="28" y="1"/>
                  </a:moveTo>
                  <a:cubicBezTo>
                    <a:pt x="14" y="1"/>
                    <a:pt x="14" y="1"/>
                    <a:pt x="14" y="15"/>
                  </a:cubicBezTo>
                  <a:cubicBezTo>
                    <a:pt x="14" y="71"/>
                    <a:pt x="0" y="131"/>
                    <a:pt x="0" y="191"/>
                  </a:cubicBezTo>
                  <a:lnTo>
                    <a:pt x="14" y="293"/>
                  </a:lnTo>
                  <a:cubicBezTo>
                    <a:pt x="14" y="321"/>
                    <a:pt x="14" y="352"/>
                    <a:pt x="28" y="381"/>
                  </a:cubicBezTo>
                  <a:lnTo>
                    <a:pt x="46" y="469"/>
                  </a:lnTo>
                  <a:lnTo>
                    <a:pt x="74" y="556"/>
                  </a:lnTo>
                  <a:cubicBezTo>
                    <a:pt x="74" y="585"/>
                    <a:pt x="88" y="616"/>
                    <a:pt x="102" y="644"/>
                  </a:cubicBezTo>
                  <a:cubicBezTo>
                    <a:pt x="116" y="673"/>
                    <a:pt x="134" y="704"/>
                    <a:pt x="148" y="732"/>
                  </a:cubicBezTo>
                  <a:cubicBezTo>
                    <a:pt x="204" y="848"/>
                    <a:pt x="292" y="936"/>
                    <a:pt x="380" y="1024"/>
                  </a:cubicBezTo>
                  <a:cubicBezTo>
                    <a:pt x="468" y="1098"/>
                    <a:pt x="587" y="1172"/>
                    <a:pt x="704" y="1200"/>
                  </a:cubicBezTo>
                  <a:lnTo>
                    <a:pt x="718" y="1200"/>
                  </a:lnTo>
                  <a:cubicBezTo>
                    <a:pt x="732" y="1186"/>
                    <a:pt x="718" y="1172"/>
                    <a:pt x="718" y="1172"/>
                  </a:cubicBezTo>
                  <a:cubicBezTo>
                    <a:pt x="616" y="1112"/>
                    <a:pt x="514" y="1056"/>
                    <a:pt x="426" y="968"/>
                  </a:cubicBezTo>
                  <a:cubicBezTo>
                    <a:pt x="338" y="894"/>
                    <a:pt x="264" y="792"/>
                    <a:pt x="204" y="687"/>
                  </a:cubicBezTo>
                  <a:cubicBezTo>
                    <a:pt x="190" y="673"/>
                    <a:pt x="190" y="644"/>
                    <a:pt x="176" y="616"/>
                  </a:cubicBezTo>
                  <a:cubicBezTo>
                    <a:pt x="162" y="585"/>
                    <a:pt x="148" y="571"/>
                    <a:pt x="134" y="542"/>
                  </a:cubicBezTo>
                  <a:lnTo>
                    <a:pt x="102" y="454"/>
                  </a:lnTo>
                  <a:lnTo>
                    <a:pt x="88" y="366"/>
                  </a:lnTo>
                  <a:cubicBezTo>
                    <a:pt x="74" y="307"/>
                    <a:pt x="74" y="247"/>
                    <a:pt x="60" y="191"/>
                  </a:cubicBezTo>
                  <a:cubicBezTo>
                    <a:pt x="46" y="131"/>
                    <a:pt x="60" y="71"/>
                    <a:pt x="46" y="15"/>
                  </a:cubicBezTo>
                  <a:cubicBezTo>
                    <a:pt x="46" y="1"/>
                    <a:pt x="46" y="1"/>
                    <a:pt x="2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46"/>
            <p:cNvSpPr/>
            <p:nvPr/>
          </p:nvSpPr>
          <p:spPr>
            <a:xfrm>
              <a:off x="2292625" y="4480063"/>
              <a:ext cx="224275" cy="174625"/>
            </a:xfrm>
            <a:custGeom>
              <a:rect b="b" l="l" r="r" t="t"/>
              <a:pathLst>
                <a:path extrusionOk="0" h="6985" w="8971">
                  <a:moveTo>
                    <a:pt x="3753" y="0"/>
                  </a:moveTo>
                  <a:cubicBezTo>
                    <a:pt x="3319" y="0"/>
                    <a:pt x="2752" y="17"/>
                    <a:pt x="2157" y="79"/>
                  </a:cubicBezTo>
                  <a:cubicBezTo>
                    <a:pt x="542" y="241"/>
                    <a:pt x="1" y="2601"/>
                    <a:pt x="1" y="2601"/>
                  </a:cubicBezTo>
                  <a:cubicBezTo>
                    <a:pt x="1" y="2601"/>
                    <a:pt x="835" y="3423"/>
                    <a:pt x="1610" y="3423"/>
                  </a:cubicBezTo>
                  <a:cubicBezTo>
                    <a:pt x="1631" y="3423"/>
                    <a:pt x="1651" y="3422"/>
                    <a:pt x="1672" y="3421"/>
                  </a:cubicBezTo>
                  <a:lnTo>
                    <a:pt x="1672" y="3421"/>
                  </a:lnTo>
                  <a:lnTo>
                    <a:pt x="1436" y="6383"/>
                  </a:lnTo>
                  <a:cubicBezTo>
                    <a:pt x="1436" y="6383"/>
                    <a:pt x="2741" y="6967"/>
                    <a:pt x="4486" y="6984"/>
                  </a:cubicBezTo>
                  <a:lnTo>
                    <a:pt x="4545" y="6984"/>
                  </a:lnTo>
                  <a:cubicBezTo>
                    <a:pt x="6290" y="6967"/>
                    <a:pt x="7549" y="6383"/>
                    <a:pt x="7549" y="6383"/>
                  </a:cubicBezTo>
                  <a:lnTo>
                    <a:pt x="7300" y="3421"/>
                  </a:lnTo>
                  <a:lnTo>
                    <a:pt x="7300" y="3421"/>
                  </a:lnTo>
                  <a:cubicBezTo>
                    <a:pt x="7320" y="3422"/>
                    <a:pt x="7341" y="3423"/>
                    <a:pt x="7362" y="3423"/>
                  </a:cubicBezTo>
                  <a:cubicBezTo>
                    <a:pt x="8149" y="3423"/>
                    <a:pt x="8970" y="2601"/>
                    <a:pt x="8970" y="2601"/>
                  </a:cubicBezTo>
                  <a:cubicBezTo>
                    <a:pt x="8970" y="2601"/>
                    <a:pt x="8443" y="241"/>
                    <a:pt x="6818" y="79"/>
                  </a:cubicBezTo>
                  <a:cubicBezTo>
                    <a:pt x="6228" y="17"/>
                    <a:pt x="5673" y="0"/>
                    <a:pt x="5250" y="0"/>
                  </a:cubicBezTo>
                  <a:cubicBezTo>
                    <a:pt x="4883" y="0"/>
                    <a:pt x="4617" y="13"/>
                    <a:pt x="4514" y="20"/>
                  </a:cubicBezTo>
                  <a:cubicBezTo>
                    <a:pt x="4406" y="13"/>
                    <a:pt x="4130" y="0"/>
                    <a:pt x="3753"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46"/>
            <p:cNvSpPr/>
            <p:nvPr/>
          </p:nvSpPr>
          <p:spPr>
            <a:xfrm>
              <a:off x="2367025" y="4480513"/>
              <a:ext cx="69225" cy="33825"/>
            </a:xfrm>
            <a:custGeom>
              <a:rect b="b" l="l" r="r" t="t"/>
              <a:pathLst>
                <a:path extrusionOk="0" h="1353" w="2769">
                  <a:moveTo>
                    <a:pt x="1422" y="1"/>
                  </a:moveTo>
                  <a:cubicBezTo>
                    <a:pt x="1089" y="1"/>
                    <a:pt x="711" y="20"/>
                    <a:pt x="307" y="89"/>
                  </a:cubicBezTo>
                  <a:cubicBezTo>
                    <a:pt x="1" y="149"/>
                    <a:pt x="1" y="399"/>
                    <a:pt x="1" y="399"/>
                  </a:cubicBezTo>
                  <a:cubicBezTo>
                    <a:pt x="1" y="927"/>
                    <a:pt x="440" y="1352"/>
                    <a:pt x="968" y="1352"/>
                  </a:cubicBezTo>
                  <a:lnTo>
                    <a:pt x="1612" y="1352"/>
                  </a:lnTo>
                  <a:cubicBezTo>
                    <a:pt x="2227" y="1352"/>
                    <a:pt x="2741" y="927"/>
                    <a:pt x="2741" y="311"/>
                  </a:cubicBezTo>
                  <a:cubicBezTo>
                    <a:pt x="2741" y="311"/>
                    <a:pt x="2769" y="33"/>
                    <a:pt x="2435" y="33"/>
                  </a:cubicBezTo>
                  <a:cubicBezTo>
                    <a:pt x="2203" y="33"/>
                    <a:pt x="1851" y="1"/>
                    <a:pt x="1422" y="1"/>
                  </a:cubicBezTo>
                  <a:close/>
                </a:path>
              </a:pathLst>
            </a:custGeom>
            <a:solidFill>
              <a:srgbClr val="F158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46"/>
            <p:cNvSpPr/>
            <p:nvPr/>
          </p:nvSpPr>
          <p:spPr>
            <a:xfrm>
              <a:off x="2285675" y="4544463"/>
              <a:ext cx="50250" cy="22625"/>
            </a:xfrm>
            <a:custGeom>
              <a:rect b="b" l="l" r="r" t="t"/>
              <a:pathLst>
                <a:path extrusionOk="0" h="905" w="2010">
                  <a:moveTo>
                    <a:pt x="297" y="0"/>
                  </a:moveTo>
                  <a:cubicBezTo>
                    <a:pt x="267" y="0"/>
                    <a:pt x="238" y="11"/>
                    <a:pt x="219" y="39"/>
                  </a:cubicBezTo>
                  <a:cubicBezTo>
                    <a:pt x="219" y="39"/>
                    <a:pt x="1" y="275"/>
                    <a:pt x="149" y="345"/>
                  </a:cubicBezTo>
                  <a:cubicBezTo>
                    <a:pt x="395" y="479"/>
                    <a:pt x="1098" y="891"/>
                    <a:pt x="1907" y="905"/>
                  </a:cubicBezTo>
                  <a:cubicBezTo>
                    <a:pt x="1964" y="905"/>
                    <a:pt x="2009" y="845"/>
                    <a:pt x="2009" y="785"/>
                  </a:cubicBezTo>
                  <a:lnTo>
                    <a:pt x="1995" y="609"/>
                  </a:lnTo>
                  <a:cubicBezTo>
                    <a:pt x="1995" y="553"/>
                    <a:pt x="1950" y="507"/>
                    <a:pt x="1907" y="507"/>
                  </a:cubicBezTo>
                  <a:cubicBezTo>
                    <a:pt x="1204" y="493"/>
                    <a:pt x="557" y="141"/>
                    <a:pt x="353" y="11"/>
                  </a:cubicBezTo>
                  <a:cubicBezTo>
                    <a:pt x="335" y="5"/>
                    <a:pt x="316" y="0"/>
                    <a:pt x="297" y="0"/>
                  </a:cubicBezTo>
                  <a:close/>
                </a:path>
              </a:pathLst>
            </a:custGeom>
            <a:solidFill>
              <a:srgbClr val="F158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46"/>
            <p:cNvSpPr/>
            <p:nvPr/>
          </p:nvSpPr>
          <p:spPr>
            <a:xfrm>
              <a:off x="2473600" y="4544463"/>
              <a:ext cx="50250" cy="22625"/>
            </a:xfrm>
            <a:custGeom>
              <a:rect b="b" l="l" r="r" t="t"/>
              <a:pathLst>
                <a:path extrusionOk="0" h="905" w="2010">
                  <a:moveTo>
                    <a:pt x="1713" y="0"/>
                  </a:moveTo>
                  <a:cubicBezTo>
                    <a:pt x="1694" y="0"/>
                    <a:pt x="1675" y="5"/>
                    <a:pt x="1657" y="11"/>
                  </a:cubicBezTo>
                  <a:cubicBezTo>
                    <a:pt x="1453" y="141"/>
                    <a:pt x="810" y="493"/>
                    <a:pt x="106" y="507"/>
                  </a:cubicBezTo>
                  <a:cubicBezTo>
                    <a:pt x="61" y="507"/>
                    <a:pt x="18" y="553"/>
                    <a:pt x="1" y="609"/>
                  </a:cubicBezTo>
                  <a:lnTo>
                    <a:pt x="1" y="785"/>
                  </a:lnTo>
                  <a:cubicBezTo>
                    <a:pt x="1" y="845"/>
                    <a:pt x="46" y="905"/>
                    <a:pt x="106" y="905"/>
                  </a:cubicBezTo>
                  <a:cubicBezTo>
                    <a:pt x="912" y="891"/>
                    <a:pt x="1615" y="479"/>
                    <a:pt x="1865" y="345"/>
                  </a:cubicBezTo>
                  <a:cubicBezTo>
                    <a:pt x="2009" y="275"/>
                    <a:pt x="1791" y="39"/>
                    <a:pt x="1791" y="39"/>
                  </a:cubicBezTo>
                  <a:cubicBezTo>
                    <a:pt x="1772" y="11"/>
                    <a:pt x="1743" y="0"/>
                    <a:pt x="1713" y="0"/>
                  </a:cubicBezTo>
                  <a:close/>
                </a:path>
              </a:pathLst>
            </a:custGeom>
            <a:solidFill>
              <a:srgbClr val="F158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46"/>
            <p:cNvSpPr/>
            <p:nvPr/>
          </p:nvSpPr>
          <p:spPr>
            <a:xfrm>
              <a:off x="2299925" y="4441413"/>
              <a:ext cx="62725" cy="33000"/>
            </a:xfrm>
            <a:custGeom>
              <a:rect b="b" l="l" r="r" t="t"/>
              <a:pathLst>
                <a:path extrusionOk="0" h="1320" w="2509">
                  <a:moveTo>
                    <a:pt x="32" y="0"/>
                  </a:moveTo>
                  <a:lnTo>
                    <a:pt x="1" y="14"/>
                  </a:lnTo>
                  <a:cubicBezTo>
                    <a:pt x="120" y="528"/>
                    <a:pt x="486" y="982"/>
                    <a:pt x="986" y="1186"/>
                  </a:cubicBezTo>
                  <a:cubicBezTo>
                    <a:pt x="1190" y="1274"/>
                    <a:pt x="1408" y="1319"/>
                    <a:pt x="1629" y="1319"/>
                  </a:cubicBezTo>
                  <a:cubicBezTo>
                    <a:pt x="1935" y="1319"/>
                    <a:pt x="2245" y="1231"/>
                    <a:pt x="2509" y="1070"/>
                  </a:cubicBezTo>
                  <a:lnTo>
                    <a:pt x="2495" y="1038"/>
                  </a:lnTo>
                  <a:cubicBezTo>
                    <a:pt x="2238" y="1202"/>
                    <a:pt x="1931" y="1285"/>
                    <a:pt x="1628" y="1285"/>
                  </a:cubicBezTo>
                  <a:cubicBezTo>
                    <a:pt x="1410" y="1285"/>
                    <a:pt x="1195" y="1243"/>
                    <a:pt x="1000" y="1157"/>
                  </a:cubicBezTo>
                  <a:cubicBezTo>
                    <a:pt x="514" y="950"/>
                    <a:pt x="148" y="510"/>
                    <a:pt x="32" y="0"/>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46"/>
            <p:cNvSpPr/>
            <p:nvPr/>
          </p:nvSpPr>
          <p:spPr>
            <a:xfrm>
              <a:off x="2253750" y="4297713"/>
              <a:ext cx="55800" cy="124975"/>
            </a:xfrm>
            <a:custGeom>
              <a:rect b="b" l="l" r="r" t="t"/>
              <a:pathLst>
                <a:path extrusionOk="0" h="4999" w="2232">
                  <a:moveTo>
                    <a:pt x="2231" y="1"/>
                  </a:moveTo>
                  <a:cubicBezTo>
                    <a:pt x="1672" y="1"/>
                    <a:pt x="1088" y="366"/>
                    <a:pt x="690" y="968"/>
                  </a:cubicBezTo>
                  <a:cubicBezTo>
                    <a:pt x="149" y="1745"/>
                    <a:pt x="1" y="2758"/>
                    <a:pt x="265" y="3652"/>
                  </a:cubicBezTo>
                  <a:cubicBezTo>
                    <a:pt x="398" y="4120"/>
                    <a:pt x="634" y="4499"/>
                    <a:pt x="940" y="4735"/>
                  </a:cubicBezTo>
                  <a:cubicBezTo>
                    <a:pt x="1176" y="4911"/>
                    <a:pt x="1468" y="4999"/>
                    <a:pt x="1732" y="4999"/>
                  </a:cubicBezTo>
                  <a:cubicBezTo>
                    <a:pt x="1893" y="4999"/>
                    <a:pt x="2041" y="4971"/>
                    <a:pt x="2171" y="4911"/>
                  </a:cubicBezTo>
                  <a:lnTo>
                    <a:pt x="2157" y="4869"/>
                  </a:lnTo>
                  <a:cubicBezTo>
                    <a:pt x="2028" y="4934"/>
                    <a:pt x="1880" y="4965"/>
                    <a:pt x="1727" y="4965"/>
                  </a:cubicBezTo>
                  <a:cubicBezTo>
                    <a:pt x="1466" y="4965"/>
                    <a:pt x="1190" y="4874"/>
                    <a:pt x="968" y="4707"/>
                  </a:cubicBezTo>
                  <a:cubicBezTo>
                    <a:pt x="588" y="4412"/>
                    <a:pt x="398" y="3972"/>
                    <a:pt x="296" y="3652"/>
                  </a:cubicBezTo>
                  <a:cubicBezTo>
                    <a:pt x="33" y="2758"/>
                    <a:pt x="194" y="1759"/>
                    <a:pt x="722" y="982"/>
                  </a:cubicBezTo>
                  <a:cubicBezTo>
                    <a:pt x="1116" y="398"/>
                    <a:pt x="1689" y="46"/>
                    <a:pt x="2231" y="32"/>
                  </a:cubicBezTo>
                  <a:lnTo>
                    <a:pt x="2231" y="1"/>
                  </a:ln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46"/>
            <p:cNvSpPr/>
            <p:nvPr/>
          </p:nvSpPr>
          <p:spPr>
            <a:xfrm>
              <a:off x="2482400" y="4275738"/>
              <a:ext cx="32650" cy="76250"/>
            </a:xfrm>
            <a:custGeom>
              <a:rect b="b" l="l" r="r" t="t"/>
              <a:pathLst>
                <a:path extrusionOk="0" h="3050" w="1306">
                  <a:moveTo>
                    <a:pt x="32" y="0"/>
                  </a:moveTo>
                  <a:lnTo>
                    <a:pt x="0" y="46"/>
                  </a:lnTo>
                  <a:cubicBezTo>
                    <a:pt x="810" y="559"/>
                    <a:pt x="1277" y="1541"/>
                    <a:pt x="1161" y="2494"/>
                  </a:cubicBezTo>
                  <a:cubicBezTo>
                    <a:pt x="1144" y="2610"/>
                    <a:pt x="1116" y="2740"/>
                    <a:pt x="1042" y="2860"/>
                  </a:cubicBezTo>
                  <a:cubicBezTo>
                    <a:pt x="978" y="2935"/>
                    <a:pt x="884" y="3011"/>
                    <a:pt x="776" y="3011"/>
                  </a:cubicBezTo>
                  <a:cubicBezTo>
                    <a:pt x="758" y="3011"/>
                    <a:pt x="740" y="3009"/>
                    <a:pt x="722" y="3004"/>
                  </a:cubicBezTo>
                  <a:lnTo>
                    <a:pt x="704" y="3050"/>
                  </a:lnTo>
                  <a:lnTo>
                    <a:pt x="764" y="3050"/>
                  </a:lnTo>
                  <a:cubicBezTo>
                    <a:pt x="897" y="3050"/>
                    <a:pt x="999" y="2976"/>
                    <a:pt x="1073" y="2874"/>
                  </a:cubicBezTo>
                  <a:cubicBezTo>
                    <a:pt x="1144" y="2758"/>
                    <a:pt x="1175" y="2624"/>
                    <a:pt x="1189" y="2494"/>
                  </a:cubicBezTo>
                  <a:cubicBezTo>
                    <a:pt x="1305" y="1527"/>
                    <a:pt x="838" y="528"/>
                    <a:pt x="32" y="0"/>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46"/>
            <p:cNvSpPr/>
            <p:nvPr/>
          </p:nvSpPr>
          <p:spPr>
            <a:xfrm>
              <a:off x="2255950" y="4238413"/>
              <a:ext cx="256200" cy="235625"/>
            </a:xfrm>
            <a:custGeom>
              <a:rect b="b" l="l" r="r" t="t"/>
              <a:pathLst>
                <a:path extrusionOk="0" h="9425" w="10248">
                  <a:moveTo>
                    <a:pt x="5843" y="0"/>
                  </a:moveTo>
                  <a:cubicBezTo>
                    <a:pt x="5115" y="0"/>
                    <a:pt x="3992" y="398"/>
                    <a:pt x="2495" y="2081"/>
                  </a:cubicBezTo>
                  <a:cubicBezTo>
                    <a:pt x="2495" y="2081"/>
                    <a:pt x="1116" y="2461"/>
                    <a:pt x="616" y="3706"/>
                  </a:cubicBezTo>
                  <a:cubicBezTo>
                    <a:pt x="163" y="4821"/>
                    <a:pt x="1" y="6274"/>
                    <a:pt x="940" y="6741"/>
                  </a:cubicBezTo>
                  <a:cubicBezTo>
                    <a:pt x="940" y="6741"/>
                    <a:pt x="1513" y="8338"/>
                    <a:pt x="1907" y="8440"/>
                  </a:cubicBezTo>
                  <a:cubicBezTo>
                    <a:pt x="2289" y="8522"/>
                    <a:pt x="2532" y="9425"/>
                    <a:pt x="3887" y="9425"/>
                  </a:cubicBezTo>
                  <a:cubicBezTo>
                    <a:pt x="3991" y="9425"/>
                    <a:pt x="4103" y="9419"/>
                    <a:pt x="4222" y="9408"/>
                  </a:cubicBezTo>
                  <a:cubicBezTo>
                    <a:pt x="4767" y="9365"/>
                    <a:pt x="5235" y="9365"/>
                    <a:pt x="5661" y="9365"/>
                  </a:cubicBezTo>
                  <a:cubicBezTo>
                    <a:pt x="6540" y="9365"/>
                    <a:pt x="7198" y="9365"/>
                    <a:pt x="7725" y="8866"/>
                  </a:cubicBezTo>
                  <a:cubicBezTo>
                    <a:pt x="7725" y="8866"/>
                    <a:pt x="7740" y="8868"/>
                    <a:pt x="7767" y="8868"/>
                  </a:cubicBezTo>
                  <a:cubicBezTo>
                    <a:pt x="7931" y="8868"/>
                    <a:pt x="8557" y="8793"/>
                    <a:pt x="9146" y="7723"/>
                  </a:cubicBezTo>
                  <a:cubicBezTo>
                    <a:pt x="9618" y="6871"/>
                    <a:pt x="9706" y="6010"/>
                    <a:pt x="9748" y="5482"/>
                  </a:cubicBezTo>
                  <a:cubicBezTo>
                    <a:pt x="9808" y="4954"/>
                    <a:pt x="9794" y="4409"/>
                    <a:pt x="9794" y="4409"/>
                  </a:cubicBezTo>
                  <a:cubicBezTo>
                    <a:pt x="9794" y="4409"/>
                    <a:pt x="10247" y="4075"/>
                    <a:pt x="10145" y="3400"/>
                  </a:cubicBezTo>
                  <a:cubicBezTo>
                    <a:pt x="10043" y="2710"/>
                    <a:pt x="9646" y="1947"/>
                    <a:pt x="9146" y="1581"/>
                  </a:cubicBezTo>
                  <a:cubicBezTo>
                    <a:pt x="9146" y="1581"/>
                    <a:pt x="9322" y="1243"/>
                    <a:pt x="8475" y="645"/>
                  </a:cubicBezTo>
                  <a:cubicBezTo>
                    <a:pt x="8039" y="333"/>
                    <a:pt x="7613" y="258"/>
                    <a:pt x="7304" y="258"/>
                  </a:cubicBezTo>
                  <a:cubicBezTo>
                    <a:pt x="7018" y="258"/>
                    <a:pt x="6832" y="322"/>
                    <a:pt x="6832" y="322"/>
                  </a:cubicBezTo>
                  <a:cubicBezTo>
                    <a:pt x="6832" y="322"/>
                    <a:pt x="6497" y="0"/>
                    <a:pt x="5843" y="0"/>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46"/>
            <p:cNvSpPr/>
            <p:nvPr/>
          </p:nvSpPr>
          <p:spPr>
            <a:xfrm>
              <a:off x="2377325" y="4425588"/>
              <a:ext cx="47950" cy="79600"/>
            </a:xfrm>
            <a:custGeom>
              <a:rect b="b" l="l" r="r" t="t"/>
              <a:pathLst>
                <a:path extrusionOk="0" h="3184" w="1918">
                  <a:moveTo>
                    <a:pt x="936" y="0"/>
                  </a:moveTo>
                  <a:cubicBezTo>
                    <a:pt x="408" y="0"/>
                    <a:pt x="0" y="426"/>
                    <a:pt x="0" y="939"/>
                  </a:cubicBezTo>
                  <a:lnTo>
                    <a:pt x="0" y="2494"/>
                  </a:lnTo>
                  <a:cubicBezTo>
                    <a:pt x="0" y="3008"/>
                    <a:pt x="408" y="3183"/>
                    <a:pt x="936" y="3183"/>
                  </a:cubicBezTo>
                  <a:lnTo>
                    <a:pt x="981" y="3183"/>
                  </a:lnTo>
                  <a:cubicBezTo>
                    <a:pt x="1495" y="3183"/>
                    <a:pt x="1917" y="3008"/>
                    <a:pt x="1917" y="2494"/>
                  </a:cubicBezTo>
                  <a:lnTo>
                    <a:pt x="1917" y="939"/>
                  </a:lnTo>
                  <a:cubicBezTo>
                    <a:pt x="1917" y="426"/>
                    <a:pt x="1495" y="0"/>
                    <a:pt x="981" y="0"/>
                  </a:cubicBezTo>
                  <a:close/>
                </a:path>
              </a:pathLst>
            </a:custGeom>
            <a:solidFill>
              <a:srgbClr val="FCBC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46"/>
            <p:cNvSpPr/>
            <p:nvPr/>
          </p:nvSpPr>
          <p:spPr>
            <a:xfrm>
              <a:off x="2377325" y="4425588"/>
              <a:ext cx="47950" cy="54275"/>
            </a:xfrm>
            <a:custGeom>
              <a:rect b="b" l="l" r="r" t="t"/>
              <a:pathLst>
                <a:path extrusionOk="0" h="2171" w="1918">
                  <a:moveTo>
                    <a:pt x="936" y="0"/>
                  </a:moveTo>
                  <a:cubicBezTo>
                    <a:pt x="408" y="0"/>
                    <a:pt x="0" y="426"/>
                    <a:pt x="0" y="939"/>
                  </a:cubicBezTo>
                  <a:lnTo>
                    <a:pt x="0" y="2142"/>
                  </a:lnTo>
                  <a:cubicBezTo>
                    <a:pt x="158" y="2156"/>
                    <a:pt x="352" y="2170"/>
                    <a:pt x="584" y="2170"/>
                  </a:cubicBezTo>
                  <a:cubicBezTo>
                    <a:pt x="950" y="2170"/>
                    <a:pt x="1407" y="2128"/>
                    <a:pt x="1917" y="1980"/>
                  </a:cubicBezTo>
                  <a:lnTo>
                    <a:pt x="1917" y="939"/>
                  </a:lnTo>
                  <a:cubicBezTo>
                    <a:pt x="1917" y="426"/>
                    <a:pt x="1495" y="0"/>
                    <a:pt x="981" y="0"/>
                  </a:cubicBezTo>
                  <a:close/>
                </a:path>
              </a:pathLst>
            </a:custGeom>
            <a:solidFill>
              <a:srgbClr val="E8A0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46"/>
            <p:cNvSpPr/>
            <p:nvPr/>
          </p:nvSpPr>
          <p:spPr>
            <a:xfrm>
              <a:off x="2268800" y="4396263"/>
              <a:ext cx="60525" cy="59450"/>
            </a:xfrm>
            <a:custGeom>
              <a:rect b="b" l="l" r="r" t="t"/>
              <a:pathLst>
                <a:path extrusionOk="0" h="2378" w="2421">
                  <a:moveTo>
                    <a:pt x="1197" y="1"/>
                  </a:moveTo>
                  <a:cubicBezTo>
                    <a:pt x="1179" y="1"/>
                    <a:pt x="1162" y="1"/>
                    <a:pt x="1144" y="2"/>
                  </a:cubicBezTo>
                  <a:cubicBezTo>
                    <a:pt x="500" y="30"/>
                    <a:pt x="0" y="589"/>
                    <a:pt x="32" y="1233"/>
                  </a:cubicBezTo>
                  <a:cubicBezTo>
                    <a:pt x="59" y="1877"/>
                    <a:pt x="574" y="2377"/>
                    <a:pt x="1211" y="2377"/>
                  </a:cubicBezTo>
                  <a:cubicBezTo>
                    <a:pt x="1228" y="2377"/>
                    <a:pt x="1246" y="2377"/>
                    <a:pt x="1263" y="2376"/>
                  </a:cubicBezTo>
                  <a:cubicBezTo>
                    <a:pt x="1907" y="2348"/>
                    <a:pt x="2420" y="1789"/>
                    <a:pt x="2389" y="1131"/>
                  </a:cubicBezTo>
                  <a:cubicBezTo>
                    <a:pt x="2361" y="487"/>
                    <a:pt x="1835" y="1"/>
                    <a:pt x="1197" y="1"/>
                  </a:cubicBezTo>
                  <a:close/>
                </a:path>
              </a:pathLst>
            </a:custGeom>
            <a:solidFill>
              <a:srgbClr val="EDA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46"/>
            <p:cNvSpPr/>
            <p:nvPr/>
          </p:nvSpPr>
          <p:spPr>
            <a:xfrm>
              <a:off x="2278375" y="4415738"/>
              <a:ext cx="46200" cy="38875"/>
            </a:xfrm>
            <a:custGeom>
              <a:rect b="b" l="l" r="r" t="t"/>
              <a:pathLst>
                <a:path extrusionOk="0" h="1555" w="1848">
                  <a:moveTo>
                    <a:pt x="880" y="0"/>
                  </a:moveTo>
                  <a:cubicBezTo>
                    <a:pt x="659" y="14"/>
                    <a:pt x="455" y="102"/>
                    <a:pt x="293" y="218"/>
                  </a:cubicBezTo>
                  <a:cubicBezTo>
                    <a:pt x="441" y="130"/>
                    <a:pt x="599" y="74"/>
                    <a:pt x="761" y="28"/>
                  </a:cubicBezTo>
                  <a:cubicBezTo>
                    <a:pt x="820" y="14"/>
                    <a:pt x="880" y="14"/>
                    <a:pt x="937" y="0"/>
                  </a:cubicBezTo>
                  <a:close/>
                  <a:moveTo>
                    <a:pt x="1070" y="102"/>
                  </a:moveTo>
                  <a:cubicBezTo>
                    <a:pt x="982" y="102"/>
                    <a:pt x="880" y="116"/>
                    <a:pt x="792" y="130"/>
                  </a:cubicBezTo>
                  <a:cubicBezTo>
                    <a:pt x="616" y="176"/>
                    <a:pt x="455" y="250"/>
                    <a:pt x="307" y="338"/>
                  </a:cubicBezTo>
                  <a:cubicBezTo>
                    <a:pt x="219" y="394"/>
                    <a:pt x="131" y="468"/>
                    <a:pt x="43" y="542"/>
                  </a:cubicBezTo>
                  <a:cubicBezTo>
                    <a:pt x="15" y="616"/>
                    <a:pt x="1" y="704"/>
                    <a:pt x="1" y="792"/>
                  </a:cubicBezTo>
                  <a:lnTo>
                    <a:pt x="1" y="820"/>
                  </a:lnTo>
                  <a:cubicBezTo>
                    <a:pt x="15" y="1231"/>
                    <a:pt x="423" y="1555"/>
                    <a:pt x="908" y="1555"/>
                  </a:cubicBezTo>
                  <a:lnTo>
                    <a:pt x="951" y="1555"/>
                  </a:lnTo>
                  <a:cubicBezTo>
                    <a:pt x="1450" y="1537"/>
                    <a:pt x="1848" y="1186"/>
                    <a:pt x="1848" y="777"/>
                  </a:cubicBezTo>
                  <a:lnTo>
                    <a:pt x="1848" y="746"/>
                  </a:lnTo>
                  <a:cubicBezTo>
                    <a:pt x="1830" y="630"/>
                    <a:pt x="1802" y="528"/>
                    <a:pt x="1742" y="440"/>
                  </a:cubicBezTo>
                  <a:cubicBezTo>
                    <a:pt x="1714" y="426"/>
                    <a:pt x="1686" y="426"/>
                    <a:pt x="1654" y="426"/>
                  </a:cubicBezTo>
                  <a:cubicBezTo>
                    <a:pt x="1584" y="426"/>
                    <a:pt x="1510" y="440"/>
                    <a:pt x="1436" y="454"/>
                  </a:cubicBezTo>
                  <a:cubicBezTo>
                    <a:pt x="1302" y="482"/>
                    <a:pt x="1172" y="542"/>
                    <a:pt x="1070" y="616"/>
                  </a:cubicBezTo>
                  <a:cubicBezTo>
                    <a:pt x="951" y="690"/>
                    <a:pt x="849" y="763"/>
                    <a:pt x="747" y="865"/>
                  </a:cubicBezTo>
                  <a:lnTo>
                    <a:pt x="704" y="865"/>
                  </a:lnTo>
                  <a:cubicBezTo>
                    <a:pt x="687" y="851"/>
                    <a:pt x="687" y="834"/>
                    <a:pt x="704" y="820"/>
                  </a:cubicBezTo>
                  <a:cubicBezTo>
                    <a:pt x="775" y="704"/>
                    <a:pt x="880" y="602"/>
                    <a:pt x="1010" y="514"/>
                  </a:cubicBezTo>
                  <a:cubicBezTo>
                    <a:pt x="1126" y="440"/>
                    <a:pt x="1260" y="380"/>
                    <a:pt x="1408" y="352"/>
                  </a:cubicBezTo>
                  <a:cubicBezTo>
                    <a:pt x="1478" y="338"/>
                    <a:pt x="1552" y="338"/>
                    <a:pt x="1626" y="324"/>
                  </a:cubicBezTo>
                  <a:cubicBezTo>
                    <a:pt x="1640" y="324"/>
                    <a:pt x="1654" y="338"/>
                    <a:pt x="1686" y="338"/>
                  </a:cubicBezTo>
                  <a:cubicBezTo>
                    <a:pt x="1626" y="278"/>
                    <a:pt x="1584" y="236"/>
                    <a:pt x="1524" y="190"/>
                  </a:cubicBezTo>
                  <a:cubicBezTo>
                    <a:pt x="1450" y="162"/>
                    <a:pt x="1376" y="130"/>
                    <a:pt x="1302" y="130"/>
                  </a:cubicBezTo>
                  <a:cubicBezTo>
                    <a:pt x="1232" y="116"/>
                    <a:pt x="1158" y="102"/>
                    <a:pt x="1070" y="102"/>
                  </a:cubicBezTo>
                  <a:close/>
                </a:path>
              </a:pathLst>
            </a:custGeom>
            <a:solidFill>
              <a:srgbClr val="CF7A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46"/>
            <p:cNvSpPr/>
            <p:nvPr/>
          </p:nvSpPr>
          <p:spPr>
            <a:xfrm>
              <a:off x="2274350" y="4415738"/>
              <a:ext cx="50575" cy="17250"/>
            </a:xfrm>
            <a:custGeom>
              <a:rect b="b" l="l" r="r" t="t"/>
              <a:pathLst>
                <a:path extrusionOk="0" h="690" w="2023">
                  <a:moveTo>
                    <a:pt x="454" y="218"/>
                  </a:moveTo>
                  <a:lnTo>
                    <a:pt x="454" y="218"/>
                  </a:lnTo>
                  <a:cubicBezTo>
                    <a:pt x="448" y="223"/>
                    <a:pt x="443" y="227"/>
                    <a:pt x="438" y="232"/>
                  </a:cubicBezTo>
                  <a:lnTo>
                    <a:pt x="438" y="232"/>
                  </a:lnTo>
                  <a:cubicBezTo>
                    <a:pt x="443" y="229"/>
                    <a:pt x="449" y="225"/>
                    <a:pt x="454" y="218"/>
                  </a:cubicBezTo>
                  <a:close/>
                  <a:moveTo>
                    <a:pt x="1098" y="0"/>
                  </a:moveTo>
                  <a:cubicBezTo>
                    <a:pt x="1319" y="0"/>
                    <a:pt x="1523" y="74"/>
                    <a:pt x="1685" y="190"/>
                  </a:cubicBezTo>
                  <a:cubicBezTo>
                    <a:pt x="1699" y="190"/>
                    <a:pt x="1713" y="190"/>
                    <a:pt x="1713" y="204"/>
                  </a:cubicBezTo>
                  <a:cubicBezTo>
                    <a:pt x="1759" y="204"/>
                    <a:pt x="1801" y="236"/>
                    <a:pt x="1847" y="250"/>
                  </a:cubicBezTo>
                  <a:lnTo>
                    <a:pt x="1963" y="306"/>
                  </a:lnTo>
                  <a:lnTo>
                    <a:pt x="1977" y="306"/>
                  </a:lnTo>
                  <a:cubicBezTo>
                    <a:pt x="1991" y="306"/>
                    <a:pt x="2009" y="306"/>
                    <a:pt x="2023" y="292"/>
                  </a:cubicBezTo>
                  <a:cubicBezTo>
                    <a:pt x="2023" y="278"/>
                    <a:pt x="2023" y="250"/>
                    <a:pt x="1991" y="236"/>
                  </a:cubicBezTo>
                  <a:lnTo>
                    <a:pt x="1875" y="176"/>
                  </a:lnTo>
                  <a:cubicBezTo>
                    <a:pt x="1833" y="162"/>
                    <a:pt x="1801" y="130"/>
                    <a:pt x="1759" y="116"/>
                  </a:cubicBezTo>
                  <a:cubicBezTo>
                    <a:pt x="1671" y="88"/>
                    <a:pt x="1583" y="42"/>
                    <a:pt x="1481" y="28"/>
                  </a:cubicBezTo>
                  <a:cubicBezTo>
                    <a:pt x="1435" y="28"/>
                    <a:pt x="1393" y="14"/>
                    <a:pt x="1347" y="14"/>
                  </a:cubicBezTo>
                  <a:lnTo>
                    <a:pt x="1200" y="0"/>
                  </a:lnTo>
                  <a:close/>
                  <a:moveTo>
                    <a:pt x="438" y="232"/>
                  </a:moveTo>
                  <a:cubicBezTo>
                    <a:pt x="429" y="238"/>
                    <a:pt x="419" y="241"/>
                    <a:pt x="408" y="250"/>
                  </a:cubicBezTo>
                  <a:cubicBezTo>
                    <a:pt x="338" y="292"/>
                    <a:pt x="264" y="352"/>
                    <a:pt x="190" y="426"/>
                  </a:cubicBezTo>
                  <a:cubicBezTo>
                    <a:pt x="130" y="482"/>
                    <a:pt x="56" y="542"/>
                    <a:pt x="14" y="630"/>
                  </a:cubicBezTo>
                  <a:cubicBezTo>
                    <a:pt x="0" y="644"/>
                    <a:pt x="0" y="658"/>
                    <a:pt x="14" y="675"/>
                  </a:cubicBezTo>
                  <a:cubicBezTo>
                    <a:pt x="14" y="690"/>
                    <a:pt x="28" y="690"/>
                    <a:pt x="42" y="690"/>
                  </a:cubicBezTo>
                  <a:cubicBezTo>
                    <a:pt x="42" y="690"/>
                    <a:pt x="56" y="690"/>
                    <a:pt x="74" y="675"/>
                  </a:cubicBezTo>
                  <a:lnTo>
                    <a:pt x="204" y="542"/>
                  </a:lnTo>
                  <a:cubicBezTo>
                    <a:pt x="261" y="418"/>
                    <a:pt x="343" y="317"/>
                    <a:pt x="438" y="232"/>
                  </a:cubicBezTo>
                  <a:close/>
                </a:path>
              </a:pathLst>
            </a:custGeom>
            <a:solidFill>
              <a:srgbClr val="C36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46"/>
            <p:cNvSpPr/>
            <p:nvPr/>
          </p:nvSpPr>
          <p:spPr>
            <a:xfrm>
              <a:off x="2279450" y="4415738"/>
              <a:ext cx="37025" cy="13550"/>
            </a:xfrm>
            <a:custGeom>
              <a:rect b="b" l="l" r="r" t="t"/>
              <a:pathLst>
                <a:path extrusionOk="0" h="542" w="1481">
                  <a:moveTo>
                    <a:pt x="894" y="0"/>
                  </a:moveTo>
                  <a:cubicBezTo>
                    <a:pt x="837" y="14"/>
                    <a:pt x="777" y="14"/>
                    <a:pt x="718" y="28"/>
                  </a:cubicBezTo>
                  <a:cubicBezTo>
                    <a:pt x="556" y="74"/>
                    <a:pt x="398" y="130"/>
                    <a:pt x="250" y="218"/>
                  </a:cubicBezTo>
                  <a:cubicBezTo>
                    <a:pt x="148" y="306"/>
                    <a:pt x="60" y="412"/>
                    <a:pt x="0" y="542"/>
                  </a:cubicBezTo>
                  <a:cubicBezTo>
                    <a:pt x="88" y="468"/>
                    <a:pt x="176" y="394"/>
                    <a:pt x="264" y="338"/>
                  </a:cubicBezTo>
                  <a:cubicBezTo>
                    <a:pt x="412" y="250"/>
                    <a:pt x="573" y="176"/>
                    <a:pt x="749" y="130"/>
                  </a:cubicBezTo>
                  <a:cubicBezTo>
                    <a:pt x="837" y="116"/>
                    <a:pt x="939" y="102"/>
                    <a:pt x="1027" y="102"/>
                  </a:cubicBezTo>
                  <a:cubicBezTo>
                    <a:pt x="1115" y="102"/>
                    <a:pt x="1189" y="116"/>
                    <a:pt x="1259" y="130"/>
                  </a:cubicBezTo>
                  <a:cubicBezTo>
                    <a:pt x="1333" y="130"/>
                    <a:pt x="1407" y="162"/>
                    <a:pt x="1481" y="190"/>
                  </a:cubicBezTo>
                  <a:cubicBezTo>
                    <a:pt x="1319" y="74"/>
                    <a:pt x="1115" y="0"/>
                    <a:pt x="894" y="0"/>
                  </a:cubicBezTo>
                  <a:close/>
                </a:path>
              </a:pathLst>
            </a:custGeom>
            <a:solidFill>
              <a:srgbClr val="B455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46"/>
            <p:cNvSpPr/>
            <p:nvPr/>
          </p:nvSpPr>
          <p:spPr>
            <a:xfrm>
              <a:off x="2328150" y="4426013"/>
              <a:ext cx="6625" cy="4425"/>
            </a:xfrm>
            <a:custGeom>
              <a:rect b="b" l="l" r="r" t="t"/>
              <a:pathLst>
                <a:path extrusionOk="0" h="177" w="265">
                  <a:moveTo>
                    <a:pt x="15" y="1"/>
                  </a:moveTo>
                  <a:cubicBezTo>
                    <a:pt x="15" y="15"/>
                    <a:pt x="15" y="43"/>
                    <a:pt x="1" y="71"/>
                  </a:cubicBezTo>
                  <a:cubicBezTo>
                    <a:pt x="15" y="89"/>
                    <a:pt x="32" y="89"/>
                    <a:pt x="32" y="89"/>
                  </a:cubicBezTo>
                  <a:cubicBezTo>
                    <a:pt x="89" y="103"/>
                    <a:pt x="163" y="145"/>
                    <a:pt x="222" y="159"/>
                  </a:cubicBezTo>
                  <a:lnTo>
                    <a:pt x="236" y="177"/>
                  </a:lnTo>
                  <a:cubicBezTo>
                    <a:pt x="251" y="177"/>
                    <a:pt x="251" y="159"/>
                    <a:pt x="265" y="159"/>
                  </a:cubicBezTo>
                  <a:cubicBezTo>
                    <a:pt x="265" y="145"/>
                    <a:pt x="265" y="117"/>
                    <a:pt x="251" y="117"/>
                  </a:cubicBezTo>
                  <a:cubicBezTo>
                    <a:pt x="191" y="71"/>
                    <a:pt x="134" y="43"/>
                    <a:pt x="61" y="15"/>
                  </a:cubicBezTo>
                  <a:cubicBezTo>
                    <a:pt x="46" y="1"/>
                    <a:pt x="32" y="1"/>
                    <a:pt x="15" y="1"/>
                  </a:cubicBezTo>
                  <a:close/>
                </a:path>
              </a:pathLst>
            </a:custGeom>
            <a:solidFill>
              <a:srgbClr val="AD4D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46"/>
            <p:cNvSpPr/>
            <p:nvPr/>
          </p:nvSpPr>
          <p:spPr>
            <a:xfrm>
              <a:off x="2320500" y="4424163"/>
              <a:ext cx="8025" cy="3625"/>
            </a:xfrm>
            <a:custGeom>
              <a:rect b="b" l="l" r="r" t="t"/>
              <a:pathLst>
                <a:path extrusionOk="0" h="145" w="321">
                  <a:moveTo>
                    <a:pt x="1" y="1"/>
                  </a:moveTo>
                  <a:cubicBezTo>
                    <a:pt x="15" y="29"/>
                    <a:pt x="43" y="57"/>
                    <a:pt x="57" y="103"/>
                  </a:cubicBezTo>
                  <a:lnTo>
                    <a:pt x="145" y="103"/>
                  </a:lnTo>
                  <a:cubicBezTo>
                    <a:pt x="205" y="117"/>
                    <a:pt x="265" y="131"/>
                    <a:pt x="307" y="145"/>
                  </a:cubicBezTo>
                  <a:cubicBezTo>
                    <a:pt x="321" y="117"/>
                    <a:pt x="321" y="89"/>
                    <a:pt x="321" y="75"/>
                  </a:cubicBezTo>
                  <a:cubicBezTo>
                    <a:pt x="265" y="43"/>
                    <a:pt x="219" y="29"/>
                    <a:pt x="163" y="15"/>
                  </a:cubicBezTo>
                  <a:cubicBezTo>
                    <a:pt x="103" y="1"/>
                    <a:pt x="43" y="1"/>
                    <a:pt x="1" y="1"/>
                  </a:cubicBezTo>
                  <a:close/>
                </a:path>
              </a:pathLst>
            </a:custGeom>
            <a:solidFill>
              <a:srgbClr val="C36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46"/>
            <p:cNvSpPr/>
            <p:nvPr/>
          </p:nvSpPr>
          <p:spPr>
            <a:xfrm>
              <a:off x="2295525" y="4423813"/>
              <a:ext cx="26425" cy="13575"/>
            </a:xfrm>
            <a:custGeom>
              <a:rect b="b" l="l" r="r" t="t"/>
              <a:pathLst>
                <a:path extrusionOk="0" h="543" w="1057">
                  <a:moveTo>
                    <a:pt x="940" y="1"/>
                  </a:moveTo>
                  <a:cubicBezTo>
                    <a:pt x="866" y="15"/>
                    <a:pt x="792" y="15"/>
                    <a:pt x="722" y="29"/>
                  </a:cubicBezTo>
                  <a:cubicBezTo>
                    <a:pt x="574" y="57"/>
                    <a:pt x="440" y="117"/>
                    <a:pt x="324" y="191"/>
                  </a:cubicBezTo>
                  <a:cubicBezTo>
                    <a:pt x="194" y="279"/>
                    <a:pt x="89" y="381"/>
                    <a:pt x="18" y="497"/>
                  </a:cubicBezTo>
                  <a:cubicBezTo>
                    <a:pt x="1" y="511"/>
                    <a:pt x="1" y="528"/>
                    <a:pt x="18" y="542"/>
                  </a:cubicBezTo>
                  <a:lnTo>
                    <a:pt x="61" y="542"/>
                  </a:lnTo>
                  <a:cubicBezTo>
                    <a:pt x="163" y="440"/>
                    <a:pt x="265" y="367"/>
                    <a:pt x="384" y="293"/>
                  </a:cubicBezTo>
                  <a:cubicBezTo>
                    <a:pt x="486" y="219"/>
                    <a:pt x="616" y="159"/>
                    <a:pt x="750" y="131"/>
                  </a:cubicBezTo>
                  <a:cubicBezTo>
                    <a:pt x="824" y="117"/>
                    <a:pt x="898" y="103"/>
                    <a:pt x="968" y="103"/>
                  </a:cubicBezTo>
                  <a:cubicBezTo>
                    <a:pt x="1000" y="103"/>
                    <a:pt x="1028" y="103"/>
                    <a:pt x="1056" y="117"/>
                  </a:cubicBezTo>
                  <a:cubicBezTo>
                    <a:pt x="1042" y="71"/>
                    <a:pt x="1014" y="43"/>
                    <a:pt x="1000" y="15"/>
                  </a:cubicBezTo>
                  <a:cubicBezTo>
                    <a:pt x="968" y="15"/>
                    <a:pt x="954" y="1"/>
                    <a:pt x="940" y="1"/>
                  </a:cubicBezTo>
                  <a:close/>
                </a:path>
              </a:pathLst>
            </a:custGeom>
            <a:solidFill>
              <a:srgbClr val="B455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46"/>
            <p:cNvSpPr/>
            <p:nvPr/>
          </p:nvSpPr>
          <p:spPr>
            <a:xfrm>
              <a:off x="2462250" y="4348163"/>
              <a:ext cx="67475" cy="59375"/>
            </a:xfrm>
            <a:custGeom>
              <a:rect b="b" l="l" r="r" t="t"/>
              <a:pathLst>
                <a:path extrusionOk="0" h="2375" w="2699">
                  <a:moveTo>
                    <a:pt x="1346" y="0"/>
                  </a:moveTo>
                  <a:cubicBezTo>
                    <a:pt x="1170" y="0"/>
                    <a:pt x="991" y="40"/>
                    <a:pt x="824" y="125"/>
                  </a:cubicBezTo>
                  <a:cubicBezTo>
                    <a:pt x="251" y="417"/>
                    <a:pt x="1" y="1120"/>
                    <a:pt x="296" y="1708"/>
                  </a:cubicBezTo>
                  <a:cubicBezTo>
                    <a:pt x="504" y="2132"/>
                    <a:pt x="919" y="2374"/>
                    <a:pt x="1352" y="2374"/>
                  </a:cubicBezTo>
                  <a:cubicBezTo>
                    <a:pt x="1529" y="2374"/>
                    <a:pt x="1709" y="2334"/>
                    <a:pt x="1879" y="2249"/>
                  </a:cubicBezTo>
                  <a:cubicBezTo>
                    <a:pt x="2463" y="1971"/>
                    <a:pt x="2699" y="1250"/>
                    <a:pt x="2421" y="666"/>
                  </a:cubicBezTo>
                  <a:cubicBezTo>
                    <a:pt x="2210" y="247"/>
                    <a:pt x="1785" y="0"/>
                    <a:pt x="1346" y="0"/>
                  </a:cubicBezTo>
                  <a:close/>
                </a:path>
              </a:pathLst>
            </a:custGeom>
            <a:solidFill>
              <a:srgbClr val="EDA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46"/>
            <p:cNvSpPr/>
            <p:nvPr/>
          </p:nvSpPr>
          <p:spPr>
            <a:xfrm>
              <a:off x="2476250" y="4367013"/>
              <a:ext cx="47600" cy="40300"/>
            </a:xfrm>
            <a:custGeom>
              <a:rect b="b" l="l" r="r" t="t"/>
              <a:pathLst>
                <a:path extrusionOk="0" h="1612" w="1904">
                  <a:moveTo>
                    <a:pt x="1010" y="0"/>
                  </a:moveTo>
                  <a:cubicBezTo>
                    <a:pt x="862" y="0"/>
                    <a:pt x="704" y="43"/>
                    <a:pt x="542" y="116"/>
                  </a:cubicBezTo>
                  <a:cubicBezTo>
                    <a:pt x="528" y="116"/>
                    <a:pt x="510" y="131"/>
                    <a:pt x="496" y="145"/>
                  </a:cubicBezTo>
                  <a:cubicBezTo>
                    <a:pt x="556" y="116"/>
                    <a:pt x="598" y="88"/>
                    <a:pt x="658" y="74"/>
                  </a:cubicBezTo>
                  <a:cubicBezTo>
                    <a:pt x="806" y="43"/>
                    <a:pt x="950" y="14"/>
                    <a:pt x="1098" y="14"/>
                  </a:cubicBezTo>
                  <a:lnTo>
                    <a:pt x="1172" y="14"/>
                  </a:lnTo>
                  <a:cubicBezTo>
                    <a:pt x="1112" y="14"/>
                    <a:pt x="1070" y="0"/>
                    <a:pt x="1010" y="0"/>
                  </a:cubicBezTo>
                  <a:close/>
                  <a:moveTo>
                    <a:pt x="1112" y="131"/>
                  </a:moveTo>
                  <a:cubicBezTo>
                    <a:pt x="968" y="131"/>
                    <a:pt x="834" y="145"/>
                    <a:pt x="686" y="190"/>
                  </a:cubicBezTo>
                  <a:cubicBezTo>
                    <a:pt x="528" y="233"/>
                    <a:pt x="366" y="306"/>
                    <a:pt x="232" y="426"/>
                  </a:cubicBezTo>
                  <a:cubicBezTo>
                    <a:pt x="176" y="468"/>
                    <a:pt x="130" y="528"/>
                    <a:pt x="71" y="584"/>
                  </a:cubicBezTo>
                  <a:cubicBezTo>
                    <a:pt x="42" y="644"/>
                    <a:pt x="28" y="718"/>
                    <a:pt x="14" y="778"/>
                  </a:cubicBezTo>
                  <a:cubicBezTo>
                    <a:pt x="28" y="778"/>
                    <a:pt x="42" y="760"/>
                    <a:pt x="57" y="760"/>
                  </a:cubicBezTo>
                  <a:cubicBezTo>
                    <a:pt x="116" y="718"/>
                    <a:pt x="190" y="690"/>
                    <a:pt x="264" y="672"/>
                  </a:cubicBezTo>
                  <a:cubicBezTo>
                    <a:pt x="366" y="630"/>
                    <a:pt x="482" y="616"/>
                    <a:pt x="598" y="616"/>
                  </a:cubicBezTo>
                  <a:lnTo>
                    <a:pt x="686" y="616"/>
                  </a:lnTo>
                  <a:cubicBezTo>
                    <a:pt x="834" y="630"/>
                    <a:pt x="982" y="672"/>
                    <a:pt x="1112" y="746"/>
                  </a:cubicBezTo>
                  <a:cubicBezTo>
                    <a:pt x="1112" y="746"/>
                    <a:pt x="1126" y="760"/>
                    <a:pt x="1126" y="778"/>
                  </a:cubicBezTo>
                  <a:cubicBezTo>
                    <a:pt x="1112" y="792"/>
                    <a:pt x="1112" y="792"/>
                    <a:pt x="1098" y="792"/>
                  </a:cubicBezTo>
                  <a:lnTo>
                    <a:pt x="1084" y="792"/>
                  </a:lnTo>
                  <a:cubicBezTo>
                    <a:pt x="950" y="760"/>
                    <a:pt x="820" y="746"/>
                    <a:pt x="686" y="732"/>
                  </a:cubicBezTo>
                  <a:lnTo>
                    <a:pt x="598" y="732"/>
                  </a:lnTo>
                  <a:cubicBezTo>
                    <a:pt x="496" y="732"/>
                    <a:pt x="394" y="746"/>
                    <a:pt x="292" y="778"/>
                  </a:cubicBezTo>
                  <a:cubicBezTo>
                    <a:pt x="190" y="806"/>
                    <a:pt x="88" y="848"/>
                    <a:pt x="0" y="908"/>
                  </a:cubicBezTo>
                  <a:cubicBezTo>
                    <a:pt x="0" y="1010"/>
                    <a:pt x="14" y="1112"/>
                    <a:pt x="71" y="1217"/>
                  </a:cubicBezTo>
                  <a:cubicBezTo>
                    <a:pt x="190" y="1481"/>
                    <a:pt x="468" y="1611"/>
                    <a:pt x="774" y="1611"/>
                  </a:cubicBezTo>
                  <a:cubicBezTo>
                    <a:pt x="922" y="1611"/>
                    <a:pt x="1084" y="1583"/>
                    <a:pt x="1231" y="1509"/>
                  </a:cubicBezTo>
                  <a:cubicBezTo>
                    <a:pt x="1685" y="1274"/>
                    <a:pt x="1903" y="792"/>
                    <a:pt x="1713" y="394"/>
                  </a:cubicBezTo>
                  <a:cubicBezTo>
                    <a:pt x="1671" y="306"/>
                    <a:pt x="1611" y="233"/>
                    <a:pt x="1537" y="176"/>
                  </a:cubicBezTo>
                  <a:cubicBezTo>
                    <a:pt x="1435" y="162"/>
                    <a:pt x="1319" y="131"/>
                    <a:pt x="1214" y="131"/>
                  </a:cubicBezTo>
                  <a:close/>
                </a:path>
              </a:pathLst>
            </a:custGeom>
            <a:solidFill>
              <a:srgbClr val="DC8C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46"/>
            <p:cNvSpPr/>
            <p:nvPr/>
          </p:nvSpPr>
          <p:spPr>
            <a:xfrm>
              <a:off x="2471400" y="4367363"/>
              <a:ext cx="49550" cy="20525"/>
            </a:xfrm>
            <a:custGeom>
              <a:rect b="b" l="l" r="r" t="t"/>
              <a:pathLst>
                <a:path extrusionOk="0" h="821" w="1982">
                  <a:moveTo>
                    <a:pt x="690" y="131"/>
                  </a:moveTo>
                  <a:lnTo>
                    <a:pt x="690" y="131"/>
                  </a:lnTo>
                  <a:cubicBezTo>
                    <a:pt x="679" y="137"/>
                    <a:pt x="668" y="143"/>
                    <a:pt x="657" y="150"/>
                  </a:cubicBezTo>
                  <a:lnTo>
                    <a:pt x="657" y="150"/>
                  </a:lnTo>
                  <a:cubicBezTo>
                    <a:pt x="668" y="144"/>
                    <a:pt x="679" y="137"/>
                    <a:pt x="690" y="131"/>
                  </a:cubicBezTo>
                  <a:close/>
                  <a:moveTo>
                    <a:pt x="1366" y="0"/>
                  </a:moveTo>
                  <a:cubicBezTo>
                    <a:pt x="1496" y="29"/>
                    <a:pt x="1629" y="74"/>
                    <a:pt x="1731" y="162"/>
                  </a:cubicBezTo>
                  <a:cubicBezTo>
                    <a:pt x="1791" y="176"/>
                    <a:pt x="1865" y="190"/>
                    <a:pt x="1921" y="219"/>
                  </a:cubicBezTo>
                  <a:lnTo>
                    <a:pt x="1935" y="219"/>
                  </a:lnTo>
                  <a:cubicBezTo>
                    <a:pt x="1953" y="219"/>
                    <a:pt x="1967" y="204"/>
                    <a:pt x="1967" y="190"/>
                  </a:cubicBezTo>
                  <a:cubicBezTo>
                    <a:pt x="1981" y="176"/>
                    <a:pt x="1967" y="148"/>
                    <a:pt x="1953" y="148"/>
                  </a:cubicBezTo>
                  <a:cubicBezTo>
                    <a:pt x="1865" y="102"/>
                    <a:pt x="1777" y="74"/>
                    <a:pt x="1689" y="60"/>
                  </a:cubicBezTo>
                  <a:cubicBezTo>
                    <a:pt x="1601" y="29"/>
                    <a:pt x="1496" y="15"/>
                    <a:pt x="1408" y="0"/>
                  </a:cubicBezTo>
                  <a:close/>
                  <a:moveTo>
                    <a:pt x="657" y="150"/>
                  </a:moveTo>
                  <a:lnTo>
                    <a:pt x="657" y="150"/>
                  </a:lnTo>
                  <a:cubicBezTo>
                    <a:pt x="640" y="159"/>
                    <a:pt x="622" y="168"/>
                    <a:pt x="602" y="176"/>
                  </a:cubicBezTo>
                  <a:lnTo>
                    <a:pt x="472" y="250"/>
                  </a:lnTo>
                  <a:cubicBezTo>
                    <a:pt x="440" y="278"/>
                    <a:pt x="398" y="306"/>
                    <a:pt x="370" y="338"/>
                  </a:cubicBezTo>
                  <a:cubicBezTo>
                    <a:pt x="296" y="394"/>
                    <a:pt x="236" y="468"/>
                    <a:pt x="177" y="542"/>
                  </a:cubicBezTo>
                  <a:cubicBezTo>
                    <a:pt x="149" y="570"/>
                    <a:pt x="120" y="616"/>
                    <a:pt x="89" y="644"/>
                  </a:cubicBezTo>
                  <a:lnTo>
                    <a:pt x="18" y="764"/>
                  </a:lnTo>
                  <a:cubicBezTo>
                    <a:pt x="1" y="778"/>
                    <a:pt x="18" y="806"/>
                    <a:pt x="32" y="820"/>
                  </a:cubicBezTo>
                  <a:lnTo>
                    <a:pt x="47" y="820"/>
                  </a:lnTo>
                  <a:cubicBezTo>
                    <a:pt x="61" y="820"/>
                    <a:pt x="75" y="820"/>
                    <a:pt x="75" y="806"/>
                  </a:cubicBezTo>
                  <a:lnTo>
                    <a:pt x="89" y="806"/>
                  </a:lnTo>
                  <a:lnTo>
                    <a:pt x="163" y="704"/>
                  </a:lnTo>
                  <a:cubicBezTo>
                    <a:pt x="194" y="658"/>
                    <a:pt x="208" y="630"/>
                    <a:pt x="236" y="602"/>
                  </a:cubicBezTo>
                  <a:cubicBezTo>
                    <a:pt x="251" y="588"/>
                    <a:pt x="265" y="570"/>
                    <a:pt x="265" y="570"/>
                  </a:cubicBezTo>
                  <a:cubicBezTo>
                    <a:pt x="347" y="405"/>
                    <a:pt x="483" y="255"/>
                    <a:pt x="657" y="150"/>
                  </a:cubicBezTo>
                  <a:close/>
                </a:path>
              </a:pathLst>
            </a:custGeom>
            <a:solidFill>
              <a:srgbClr val="C36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46"/>
            <p:cNvSpPr/>
            <p:nvPr/>
          </p:nvSpPr>
          <p:spPr>
            <a:xfrm>
              <a:off x="2478000" y="4367363"/>
              <a:ext cx="36700" cy="14275"/>
            </a:xfrm>
            <a:custGeom>
              <a:rect b="b" l="l" r="r" t="t"/>
              <a:pathLst>
                <a:path extrusionOk="0" h="571" w="1468">
                  <a:moveTo>
                    <a:pt x="1028" y="0"/>
                  </a:moveTo>
                  <a:cubicBezTo>
                    <a:pt x="880" y="0"/>
                    <a:pt x="736" y="29"/>
                    <a:pt x="588" y="60"/>
                  </a:cubicBezTo>
                  <a:cubicBezTo>
                    <a:pt x="528" y="74"/>
                    <a:pt x="486" y="102"/>
                    <a:pt x="426" y="131"/>
                  </a:cubicBezTo>
                  <a:cubicBezTo>
                    <a:pt x="236" y="236"/>
                    <a:pt x="89" y="394"/>
                    <a:pt x="1" y="570"/>
                  </a:cubicBezTo>
                  <a:cubicBezTo>
                    <a:pt x="60" y="514"/>
                    <a:pt x="106" y="454"/>
                    <a:pt x="162" y="412"/>
                  </a:cubicBezTo>
                  <a:cubicBezTo>
                    <a:pt x="296" y="292"/>
                    <a:pt x="458" y="219"/>
                    <a:pt x="616" y="176"/>
                  </a:cubicBezTo>
                  <a:cubicBezTo>
                    <a:pt x="764" y="131"/>
                    <a:pt x="898" y="117"/>
                    <a:pt x="1042" y="117"/>
                  </a:cubicBezTo>
                  <a:lnTo>
                    <a:pt x="1144" y="117"/>
                  </a:lnTo>
                  <a:cubicBezTo>
                    <a:pt x="1249" y="117"/>
                    <a:pt x="1365" y="148"/>
                    <a:pt x="1467" y="162"/>
                  </a:cubicBezTo>
                  <a:cubicBezTo>
                    <a:pt x="1365" y="74"/>
                    <a:pt x="1232" y="29"/>
                    <a:pt x="1102" y="0"/>
                  </a:cubicBezTo>
                  <a:close/>
                </a:path>
              </a:pathLst>
            </a:custGeom>
            <a:solidFill>
              <a:srgbClr val="BA5E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46"/>
            <p:cNvSpPr/>
            <p:nvPr/>
          </p:nvSpPr>
          <p:spPr>
            <a:xfrm>
              <a:off x="2466300" y="4391888"/>
              <a:ext cx="5125" cy="6975"/>
            </a:xfrm>
            <a:custGeom>
              <a:rect b="b" l="l" r="r" t="t"/>
              <a:pathLst>
                <a:path extrusionOk="0" h="279" w="205">
                  <a:moveTo>
                    <a:pt x="163" y="1"/>
                  </a:moveTo>
                  <a:lnTo>
                    <a:pt x="117" y="47"/>
                  </a:lnTo>
                  <a:cubicBezTo>
                    <a:pt x="75" y="103"/>
                    <a:pt x="47" y="163"/>
                    <a:pt x="1" y="237"/>
                  </a:cubicBezTo>
                  <a:cubicBezTo>
                    <a:pt x="1" y="237"/>
                    <a:pt x="1" y="265"/>
                    <a:pt x="15" y="265"/>
                  </a:cubicBezTo>
                  <a:cubicBezTo>
                    <a:pt x="15" y="279"/>
                    <a:pt x="29" y="279"/>
                    <a:pt x="29" y="279"/>
                  </a:cubicBezTo>
                  <a:cubicBezTo>
                    <a:pt x="47" y="279"/>
                    <a:pt x="47" y="265"/>
                    <a:pt x="61" y="265"/>
                  </a:cubicBezTo>
                  <a:cubicBezTo>
                    <a:pt x="103" y="205"/>
                    <a:pt x="134" y="149"/>
                    <a:pt x="177" y="103"/>
                  </a:cubicBezTo>
                  <a:lnTo>
                    <a:pt x="205" y="75"/>
                  </a:lnTo>
                  <a:cubicBezTo>
                    <a:pt x="191" y="61"/>
                    <a:pt x="177" y="29"/>
                    <a:pt x="163" y="1"/>
                  </a:cubicBezTo>
                  <a:close/>
                </a:path>
              </a:pathLst>
            </a:custGeom>
            <a:solidFill>
              <a:srgbClr val="AD4D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46"/>
            <p:cNvSpPr/>
            <p:nvPr/>
          </p:nvSpPr>
          <p:spPr>
            <a:xfrm>
              <a:off x="2470350" y="4386438"/>
              <a:ext cx="6275" cy="7325"/>
            </a:xfrm>
            <a:custGeom>
              <a:rect b="b" l="l" r="r" t="t"/>
              <a:pathLst>
                <a:path extrusionOk="0" h="293" w="251">
                  <a:moveTo>
                    <a:pt x="250" y="1"/>
                  </a:moveTo>
                  <a:lnTo>
                    <a:pt x="250" y="1"/>
                  </a:lnTo>
                  <a:cubicBezTo>
                    <a:pt x="191" y="43"/>
                    <a:pt x="148" y="71"/>
                    <a:pt x="117" y="103"/>
                  </a:cubicBezTo>
                  <a:cubicBezTo>
                    <a:pt x="74" y="145"/>
                    <a:pt x="29" y="191"/>
                    <a:pt x="1" y="219"/>
                  </a:cubicBezTo>
                  <a:cubicBezTo>
                    <a:pt x="15" y="247"/>
                    <a:pt x="29" y="279"/>
                    <a:pt x="43" y="293"/>
                  </a:cubicBezTo>
                  <a:cubicBezTo>
                    <a:pt x="89" y="265"/>
                    <a:pt x="117" y="219"/>
                    <a:pt x="176" y="177"/>
                  </a:cubicBezTo>
                  <a:cubicBezTo>
                    <a:pt x="191" y="159"/>
                    <a:pt x="205" y="145"/>
                    <a:pt x="236" y="131"/>
                  </a:cubicBezTo>
                  <a:cubicBezTo>
                    <a:pt x="236" y="89"/>
                    <a:pt x="236" y="43"/>
                    <a:pt x="250" y="1"/>
                  </a:cubicBezTo>
                  <a:close/>
                </a:path>
              </a:pathLst>
            </a:custGeom>
            <a:solidFill>
              <a:srgbClr val="C36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46"/>
            <p:cNvSpPr/>
            <p:nvPr/>
          </p:nvSpPr>
          <p:spPr>
            <a:xfrm>
              <a:off x="2476250" y="4382388"/>
              <a:ext cx="28150" cy="7325"/>
            </a:xfrm>
            <a:custGeom>
              <a:rect b="b" l="l" r="r" t="t"/>
              <a:pathLst>
                <a:path extrusionOk="0" h="293" w="1126">
                  <a:moveTo>
                    <a:pt x="598" y="1"/>
                  </a:moveTo>
                  <a:cubicBezTo>
                    <a:pt x="482" y="1"/>
                    <a:pt x="366" y="15"/>
                    <a:pt x="264" y="57"/>
                  </a:cubicBezTo>
                  <a:cubicBezTo>
                    <a:pt x="190" y="75"/>
                    <a:pt x="116" y="103"/>
                    <a:pt x="57" y="145"/>
                  </a:cubicBezTo>
                  <a:cubicBezTo>
                    <a:pt x="42" y="145"/>
                    <a:pt x="28" y="163"/>
                    <a:pt x="14" y="163"/>
                  </a:cubicBezTo>
                  <a:cubicBezTo>
                    <a:pt x="0" y="205"/>
                    <a:pt x="0" y="251"/>
                    <a:pt x="0" y="293"/>
                  </a:cubicBezTo>
                  <a:cubicBezTo>
                    <a:pt x="88" y="233"/>
                    <a:pt x="190" y="191"/>
                    <a:pt x="292" y="163"/>
                  </a:cubicBezTo>
                  <a:cubicBezTo>
                    <a:pt x="394" y="131"/>
                    <a:pt x="496" y="117"/>
                    <a:pt x="598" y="117"/>
                  </a:cubicBezTo>
                  <a:lnTo>
                    <a:pt x="686" y="117"/>
                  </a:lnTo>
                  <a:cubicBezTo>
                    <a:pt x="820" y="131"/>
                    <a:pt x="950" y="145"/>
                    <a:pt x="1084" y="177"/>
                  </a:cubicBezTo>
                  <a:lnTo>
                    <a:pt x="1098" y="177"/>
                  </a:lnTo>
                  <a:cubicBezTo>
                    <a:pt x="1112" y="177"/>
                    <a:pt x="1112" y="177"/>
                    <a:pt x="1126" y="163"/>
                  </a:cubicBezTo>
                  <a:cubicBezTo>
                    <a:pt x="1126" y="145"/>
                    <a:pt x="1112" y="131"/>
                    <a:pt x="1112" y="131"/>
                  </a:cubicBezTo>
                  <a:cubicBezTo>
                    <a:pt x="982" y="57"/>
                    <a:pt x="834" y="15"/>
                    <a:pt x="686" y="1"/>
                  </a:cubicBezTo>
                  <a:close/>
                </a:path>
              </a:pathLst>
            </a:custGeom>
            <a:solidFill>
              <a:srgbClr val="BA5E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46"/>
            <p:cNvSpPr/>
            <p:nvPr/>
          </p:nvSpPr>
          <p:spPr>
            <a:xfrm>
              <a:off x="2294475" y="4271588"/>
              <a:ext cx="200425" cy="197525"/>
            </a:xfrm>
            <a:custGeom>
              <a:rect b="b" l="l" r="r" t="t"/>
              <a:pathLst>
                <a:path extrusionOk="0" h="7901" w="8017">
                  <a:moveTo>
                    <a:pt x="4004" y="1"/>
                  </a:moveTo>
                  <a:cubicBezTo>
                    <a:pt x="3872" y="1"/>
                    <a:pt x="3740" y="8"/>
                    <a:pt x="3606" y="22"/>
                  </a:cubicBezTo>
                  <a:cubicBezTo>
                    <a:pt x="1510" y="240"/>
                    <a:pt x="1" y="2147"/>
                    <a:pt x="219" y="4271"/>
                  </a:cubicBezTo>
                  <a:cubicBezTo>
                    <a:pt x="426" y="6258"/>
                    <a:pt x="1812" y="7901"/>
                    <a:pt x="4005" y="7901"/>
                  </a:cubicBezTo>
                  <a:cubicBezTo>
                    <a:pt x="4156" y="7901"/>
                    <a:pt x="4312" y="7893"/>
                    <a:pt x="4471" y="7877"/>
                  </a:cubicBezTo>
                  <a:cubicBezTo>
                    <a:pt x="7078" y="7627"/>
                    <a:pt x="8017" y="5618"/>
                    <a:pt x="7799" y="3480"/>
                  </a:cubicBezTo>
                  <a:cubicBezTo>
                    <a:pt x="7578" y="1491"/>
                    <a:pt x="5933" y="1"/>
                    <a:pt x="4004" y="1"/>
                  </a:cubicBezTo>
                  <a:close/>
                </a:path>
              </a:pathLst>
            </a:custGeom>
            <a:solidFill>
              <a:srgbClr val="FCBC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46"/>
            <p:cNvSpPr/>
            <p:nvPr/>
          </p:nvSpPr>
          <p:spPr>
            <a:xfrm>
              <a:off x="2332200" y="4313463"/>
              <a:ext cx="135275" cy="41075"/>
            </a:xfrm>
            <a:custGeom>
              <a:rect b="b" l="l" r="r" t="t"/>
              <a:pathLst>
                <a:path extrusionOk="0" h="1643" w="5411">
                  <a:moveTo>
                    <a:pt x="29" y="0"/>
                  </a:moveTo>
                  <a:lnTo>
                    <a:pt x="1" y="18"/>
                  </a:lnTo>
                  <a:cubicBezTo>
                    <a:pt x="264" y="602"/>
                    <a:pt x="820" y="1073"/>
                    <a:pt x="1629" y="1393"/>
                  </a:cubicBezTo>
                  <a:cubicBezTo>
                    <a:pt x="1713" y="1428"/>
                    <a:pt x="1801" y="1447"/>
                    <a:pt x="1885" y="1447"/>
                  </a:cubicBezTo>
                  <a:cubicBezTo>
                    <a:pt x="1976" y="1447"/>
                    <a:pt x="2064" y="1425"/>
                    <a:pt x="2139" y="1379"/>
                  </a:cubicBezTo>
                  <a:cubicBezTo>
                    <a:pt x="2287" y="1305"/>
                    <a:pt x="2375" y="1115"/>
                    <a:pt x="2375" y="911"/>
                  </a:cubicBezTo>
                  <a:cubicBezTo>
                    <a:pt x="2375" y="880"/>
                    <a:pt x="2375" y="840"/>
                    <a:pt x="2362" y="812"/>
                  </a:cubicBezTo>
                  <a:lnTo>
                    <a:pt x="2362" y="812"/>
                  </a:lnTo>
                  <a:cubicBezTo>
                    <a:pt x="2404" y="899"/>
                    <a:pt x="2449" y="986"/>
                    <a:pt x="2509" y="1073"/>
                  </a:cubicBezTo>
                  <a:cubicBezTo>
                    <a:pt x="2639" y="1305"/>
                    <a:pt x="2829" y="1467"/>
                    <a:pt x="3036" y="1569"/>
                  </a:cubicBezTo>
                  <a:cubicBezTo>
                    <a:pt x="3138" y="1615"/>
                    <a:pt x="3268" y="1643"/>
                    <a:pt x="3388" y="1643"/>
                  </a:cubicBezTo>
                  <a:cubicBezTo>
                    <a:pt x="3518" y="1643"/>
                    <a:pt x="3634" y="1615"/>
                    <a:pt x="3740" y="1555"/>
                  </a:cubicBezTo>
                  <a:cubicBezTo>
                    <a:pt x="3930" y="1439"/>
                    <a:pt x="4032" y="1231"/>
                    <a:pt x="4032" y="1041"/>
                  </a:cubicBezTo>
                  <a:cubicBezTo>
                    <a:pt x="4162" y="1277"/>
                    <a:pt x="4383" y="1453"/>
                    <a:pt x="4633" y="1569"/>
                  </a:cubicBezTo>
                  <a:cubicBezTo>
                    <a:pt x="4703" y="1596"/>
                    <a:pt x="4820" y="1634"/>
                    <a:pt x="4947" y="1634"/>
                  </a:cubicBezTo>
                  <a:cubicBezTo>
                    <a:pt x="5032" y="1634"/>
                    <a:pt x="5121" y="1617"/>
                    <a:pt x="5203" y="1569"/>
                  </a:cubicBezTo>
                  <a:cubicBezTo>
                    <a:pt x="5291" y="1527"/>
                    <a:pt x="5365" y="1425"/>
                    <a:pt x="5393" y="1305"/>
                  </a:cubicBezTo>
                  <a:cubicBezTo>
                    <a:pt x="5411" y="1217"/>
                    <a:pt x="5393" y="1129"/>
                    <a:pt x="5351" y="1055"/>
                  </a:cubicBezTo>
                  <a:lnTo>
                    <a:pt x="5323" y="1087"/>
                  </a:lnTo>
                  <a:cubicBezTo>
                    <a:pt x="5365" y="1143"/>
                    <a:pt x="5379" y="1217"/>
                    <a:pt x="5365" y="1291"/>
                  </a:cubicBezTo>
                  <a:cubicBezTo>
                    <a:pt x="5337" y="1393"/>
                    <a:pt x="5263" y="1495"/>
                    <a:pt x="5175" y="1541"/>
                  </a:cubicBezTo>
                  <a:cubicBezTo>
                    <a:pt x="5104" y="1579"/>
                    <a:pt x="5029" y="1592"/>
                    <a:pt x="4957" y="1592"/>
                  </a:cubicBezTo>
                  <a:cubicBezTo>
                    <a:pt x="4835" y="1592"/>
                    <a:pt x="4720" y="1553"/>
                    <a:pt x="4647" y="1527"/>
                  </a:cubicBezTo>
                  <a:cubicBezTo>
                    <a:pt x="4355" y="1407"/>
                    <a:pt x="4120" y="1189"/>
                    <a:pt x="4004" y="897"/>
                  </a:cubicBezTo>
                  <a:lnTo>
                    <a:pt x="3958" y="911"/>
                  </a:lnTo>
                  <a:cubicBezTo>
                    <a:pt x="4032" y="1129"/>
                    <a:pt x="3930" y="1393"/>
                    <a:pt x="3722" y="1513"/>
                  </a:cubicBezTo>
                  <a:cubicBezTo>
                    <a:pt x="3621" y="1574"/>
                    <a:pt x="3500" y="1607"/>
                    <a:pt x="3376" y="1607"/>
                  </a:cubicBezTo>
                  <a:cubicBezTo>
                    <a:pt x="3265" y="1607"/>
                    <a:pt x="3153" y="1581"/>
                    <a:pt x="3050" y="1527"/>
                  </a:cubicBezTo>
                  <a:cubicBezTo>
                    <a:pt x="2843" y="1439"/>
                    <a:pt x="2667" y="1277"/>
                    <a:pt x="2537" y="1041"/>
                  </a:cubicBezTo>
                  <a:cubicBezTo>
                    <a:pt x="2435" y="880"/>
                    <a:pt x="2361" y="704"/>
                    <a:pt x="2287" y="528"/>
                  </a:cubicBezTo>
                  <a:cubicBezTo>
                    <a:pt x="2273" y="472"/>
                    <a:pt x="2259" y="426"/>
                    <a:pt x="2245" y="384"/>
                  </a:cubicBezTo>
                  <a:lnTo>
                    <a:pt x="2199" y="398"/>
                  </a:lnTo>
                  <a:cubicBezTo>
                    <a:pt x="2227" y="440"/>
                    <a:pt x="2245" y="500"/>
                    <a:pt x="2259" y="545"/>
                  </a:cubicBezTo>
                  <a:cubicBezTo>
                    <a:pt x="2301" y="662"/>
                    <a:pt x="2333" y="778"/>
                    <a:pt x="2333" y="911"/>
                  </a:cubicBezTo>
                  <a:cubicBezTo>
                    <a:pt x="2333" y="1101"/>
                    <a:pt x="2245" y="1277"/>
                    <a:pt x="2111" y="1351"/>
                  </a:cubicBezTo>
                  <a:cubicBezTo>
                    <a:pt x="2040" y="1391"/>
                    <a:pt x="1955" y="1414"/>
                    <a:pt x="1866" y="1414"/>
                  </a:cubicBezTo>
                  <a:cubicBezTo>
                    <a:pt x="1793" y="1414"/>
                    <a:pt x="1717" y="1398"/>
                    <a:pt x="1643" y="1365"/>
                  </a:cubicBezTo>
                  <a:cubicBezTo>
                    <a:pt x="852" y="1041"/>
                    <a:pt x="293" y="574"/>
                    <a:pt x="29" y="0"/>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46"/>
            <p:cNvSpPr/>
            <p:nvPr/>
          </p:nvSpPr>
          <p:spPr>
            <a:xfrm>
              <a:off x="2338100" y="4378363"/>
              <a:ext cx="42150" cy="42850"/>
            </a:xfrm>
            <a:custGeom>
              <a:rect b="b" l="l" r="r" t="t"/>
              <a:pathLst>
                <a:path extrusionOk="0" h="1714" w="1686">
                  <a:moveTo>
                    <a:pt x="848" y="0"/>
                  </a:moveTo>
                  <a:cubicBezTo>
                    <a:pt x="380" y="0"/>
                    <a:pt x="0" y="380"/>
                    <a:pt x="0" y="865"/>
                  </a:cubicBezTo>
                  <a:cubicBezTo>
                    <a:pt x="0" y="1333"/>
                    <a:pt x="380" y="1713"/>
                    <a:pt x="848" y="1713"/>
                  </a:cubicBezTo>
                  <a:cubicBezTo>
                    <a:pt x="1319" y="1713"/>
                    <a:pt x="1685" y="1333"/>
                    <a:pt x="1685" y="865"/>
                  </a:cubicBezTo>
                  <a:cubicBezTo>
                    <a:pt x="1685" y="380"/>
                    <a:pt x="1319" y="0"/>
                    <a:pt x="84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46"/>
            <p:cNvSpPr/>
            <p:nvPr/>
          </p:nvSpPr>
          <p:spPr>
            <a:xfrm>
              <a:off x="2337300" y="4377663"/>
              <a:ext cx="44000" cy="44325"/>
            </a:xfrm>
            <a:custGeom>
              <a:rect b="b" l="l" r="r" t="t"/>
              <a:pathLst>
                <a:path extrusionOk="0" h="1773" w="1760">
                  <a:moveTo>
                    <a:pt x="880" y="56"/>
                  </a:moveTo>
                  <a:cubicBezTo>
                    <a:pt x="1102" y="56"/>
                    <a:pt x="1306" y="158"/>
                    <a:pt x="1453" y="306"/>
                  </a:cubicBezTo>
                  <a:cubicBezTo>
                    <a:pt x="1601" y="454"/>
                    <a:pt x="1689" y="658"/>
                    <a:pt x="1689" y="893"/>
                  </a:cubicBezTo>
                  <a:cubicBezTo>
                    <a:pt x="1689" y="1112"/>
                    <a:pt x="1601" y="1319"/>
                    <a:pt x="1453" y="1477"/>
                  </a:cubicBezTo>
                  <a:cubicBezTo>
                    <a:pt x="1306" y="1625"/>
                    <a:pt x="1102" y="1713"/>
                    <a:pt x="880" y="1713"/>
                  </a:cubicBezTo>
                  <a:cubicBezTo>
                    <a:pt x="648" y="1713"/>
                    <a:pt x="440" y="1625"/>
                    <a:pt x="296" y="1477"/>
                  </a:cubicBezTo>
                  <a:cubicBezTo>
                    <a:pt x="148" y="1319"/>
                    <a:pt x="60" y="1112"/>
                    <a:pt x="60" y="893"/>
                  </a:cubicBezTo>
                  <a:cubicBezTo>
                    <a:pt x="60" y="658"/>
                    <a:pt x="148" y="454"/>
                    <a:pt x="296" y="306"/>
                  </a:cubicBezTo>
                  <a:cubicBezTo>
                    <a:pt x="440" y="158"/>
                    <a:pt x="648" y="56"/>
                    <a:pt x="880" y="56"/>
                  </a:cubicBezTo>
                  <a:close/>
                  <a:moveTo>
                    <a:pt x="880" y="0"/>
                  </a:moveTo>
                  <a:cubicBezTo>
                    <a:pt x="634" y="0"/>
                    <a:pt x="412" y="102"/>
                    <a:pt x="250" y="264"/>
                  </a:cubicBezTo>
                  <a:cubicBezTo>
                    <a:pt x="89" y="422"/>
                    <a:pt x="1" y="644"/>
                    <a:pt x="1" y="893"/>
                  </a:cubicBezTo>
                  <a:cubicBezTo>
                    <a:pt x="1" y="1126"/>
                    <a:pt x="89" y="1361"/>
                    <a:pt x="250" y="1509"/>
                  </a:cubicBezTo>
                  <a:cubicBezTo>
                    <a:pt x="412" y="1671"/>
                    <a:pt x="634" y="1773"/>
                    <a:pt x="880" y="1773"/>
                  </a:cubicBezTo>
                  <a:cubicBezTo>
                    <a:pt x="1116" y="1773"/>
                    <a:pt x="1337" y="1671"/>
                    <a:pt x="1496" y="1509"/>
                  </a:cubicBezTo>
                  <a:cubicBezTo>
                    <a:pt x="1657" y="1361"/>
                    <a:pt x="1759" y="1126"/>
                    <a:pt x="1759" y="893"/>
                  </a:cubicBezTo>
                  <a:cubicBezTo>
                    <a:pt x="1759" y="644"/>
                    <a:pt x="1657" y="422"/>
                    <a:pt x="1496" y="264"/>
                  </a:cubicBezTo>
                  <a:cubicBezTo>
                    <a:pt x="1337" y="102"/>
                    <a:pt x="1116" y="0"/>
                    <a:pt x="88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46"/>
            <p:cNvSpPr/>
            <p:nvPr/>
          </p:nvSpPr>
          <p:spPr>
            <a:xfrm>
              <a:off x="2338800" y="4380213"/>
              <a:ext cx="42150" cy="42475"/>
            </a:xfrm>
            <a:custGeom>
              <a:rect b="b" l="l" r="r" t="t"/>
              <a:pathLst>
                <a:path extrusionOk="0" h="1699" w="1686">
                  <a:moveTo>
                    <a:pt x="838" y="0"/>
                  </a:moveTo>
                  <a:cubicBezTo>
                    <a:pt x="366" y="0"/>
                    <a:pt x="0" y="380"/>
                    <a:pt x="0" y="848"/>
                  </a:cubicBezTo>
                  <a:cubicBezTo>
                    <a:pt x="0" y="1319"/>
                    <a:pt x="366" y="1699"/>
                    <a:pt x="838" y="1699"/>
                  </a:cubicBezTo>
                  <a:cubicBezTo>
                    <a:pt x="1305" y="1699"/>
                    <a:pt x="1685" y="1319"/>
                    <a:pt x="1685" y="848"/>
                  </a:cubicBezTo>
                  <a:cubicBezTo>
                    <a:pt x="1685" y="380"/>
                    <a:pt x="1305" y="0"/>
                    <a:pt x="8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46"/>
            <p:cNvSpPr/>
            <p:nvPr/>
          </p:nvSpPr>
          <p:spPr>
            <a:xfrm>
              <a:off x="2346100" y="4387863"/>
              <a:ext cx="27550" cy="27550"/>
            </a:xfrm>
            <a:custGeom>
              <a:rect b="b" l="l" r="r" t="t"/>
              <a:pathLst>
                <a:path extrusionOk="0" h="1102" w="1102">
                  <a:moveTo>
                    <a:pt x="546" y="0"/>
                  </a:moveTo>
                  <a:cubicBezTo>
                    <a:pt x="250" y="0"/>
                    <a:pt x="0" y="236"/>
                    <a:pt x="0" y="542"/>
                  </a:cubicBezTo>
                  <a:cubicBezTo>
                    <a:pt x="0" y="851"/>
                    <a:pt x="250" y="1101"/>
                    <a:pt x="546" y="1101"/>
                  </a:cubicBezTo>
                  <a:cubicBezTo>
                    <a:pt x="852" y="1101"/>
                    <a:pt x="1101" y="851"/>
                    <a:pt x="1101" y="542"/>
                  </a:cubicBezTo>
                  <a:cubicBezTo>
                    <a:pt x="1101" y="236"/>
                    <a:pt x="852" y="0"/>
                    <a:pt x="5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46"/>
            <p:cNvSpPr/>
            <p:nvPr/>
          </p:nvSpPr>
          <p:spPr>
            <a:xfrm>
              <a:off x="2342850" y="4396988"/>
              <a:ext cx="9875" cy="6625"/>
            </a:xfrm>
            <a:custGeom>
              <a:rect b="b" l="l" r="r" t="t"/>
              <a:pathLst>
                <a:path extrusionOk="0" h="265" w="395">
                  <a:moveTo>
                    <a:pt x="190" y="1"/>
                  </a:moveTo>
                  <a:cubicBezTo>
                    <a:pt x="88" y="1"/>
                    <a:pt x="0" y="61"/>
                    <a:pt x="0" y="135"/>
                  </a:cubicBezTo>
                  <a:cubicBezTo>
                    <a:pt x="0" y="208"/>
                    <a:pt x="88" y="265"/>
                    <a:pt x="190" y="265"/>
                  </a:cubicBezTo>
                  <a:cubicBezTo>
                    <a:pt x="306" y="265"/>
                    <a:pt x="394" y="208"/>
                    <a:pt x="394" y="135"/>
                  </a:cubicBezTo>
                  <a:cubicBezTo>
                    <a:pt x="394" y="61"/>
                    <a:pt x="306" y="1"/>
                    <a:pt x="1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46"/>
            <p:cNvSpPr/>
            <p:nvPr/>
          </p:nvSpPr>
          <p:spPr>
            <a:xfrm>
              <a:off x="2419425" y="4355913"/>
              <a:ext cx="48050" cy="43050"/>
            </a:xfrm>
            <a:custGeom>
              <a:rect b="b" l="l" r="r" t="t"/>
              <a:pathLst>
                <a:path extrusionOk="0" h="1722" w="1922">
                  <a:moveTo>
                    <a:pt x="950" y="1"/>
                  </a:moveTo>
                  <a:cubicBezTo>
                    <a:pt x="847" y="1"/>
                    <a:pt x="744" y="20"/>
                    <a:pt x="645" y="61"/>
                  </a:cubicBezTo>
                  <a:cubicBezTo>
                    <a:pt x="205" y="237"/>
                    <a:pt x="1" y="736"/>
                    <a:pt x="177" y="1176"/>
                  </a:cubicBezTo>
                  <a:cubicBezTo>
                    <a:pt x="312" y="1513"/>
                    <a:pt x="634" y="1722"/>
                    <a:pt x="970" y="1722"/>
                  </a:cubicBezTo>
                  <a:cubicBezTo>
                    <a:pt x="1072" y="1722"/>
                    <a:pt x="1175" y="1703"/>
                    <a:pt x="1274" y="1661"/>
                  </a:cubicBezTo>
                  <a:cubicBezTo>
                    <a:pt x="1714" y="1486"/>
                    <a:pt x="1922" y="986"/>
                    <a:pt x="1746" y="546"/>
                  </a:cubicBezTo>
                  <a:cubicBezTo>
                    <a:pt x="1611" y="209"/>
                    <a:pt x="1286" y="1"/>
                    <a:pt x="95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46"/>
            <p:cNvSpPr/>
            <p:nvPr/>
          </p:nvSpPr>
          <p:spPr>
            <a:xfrm>
              <a:off x="2421275" y="4355238"/>
              <a:ext cx="44350" cy="44425"/>
            </a:xfrm>
            <a:custGeom>
              <a:rect b="b" l="l" r="r" t="t"/>
              <a:pathLst>
                <a:path extrusionOk="0" h="1777" w="1774">
                  <a:moveTo>
                    <a:pt x="880" y="60"/>
                  </a:moveTo>
                  <a:cubicBezTo>
                    <a:pt x="1200" y="60"/>
                    <a:pt x="1510" y="250"/>
                    <a:pt x="1640" y="573"/>
                  </a:cubicBezTo>
                  <a:cubicBezTo>
                    <a:pt x="1686" y="675"/>
                    <a:pt x="1700" y="791"/>
                    <a:pt x="1700" y="897"/>
                  </a:cubicBezTo>
                  <a:cubicBezTo>
                    <a:pt x="1700" y="1217"/>
                    <a:pt x="1510" y="1527"/>
                    <a:pt x="1200" y="1657"/>
                  </a:cubicBezTo>
                  <a:cubicBezTo>
                    <a:pt x="1098" y="1688"/>
                    <a:pt x="996" y="1717"/>
                    <a:pt x="894" y="1717"/>
                  </a:cubicBezTo>
                  <a:cubicBezTo>
                    <a:pt x="571" y="1717"/>
                    <a:pt x="265" y="1513"/>
                    <a:pt x="131" y="1189"/>
                  </a:cubicBezTo>
                  <a:cubicBezTo>
                    <a:pt x="89" y="1087"/>
                    <a:pt x="71" y="985"/>
                    <a:pt x="71" y="879"/>
                  </a:cubicBezTo>
                  <a:cubicBezTo>
                    <a:pt x="71" y="559"/>
                    <a:pt x="265" y="250"/>
                    <a:pt x="571" y="120"/>
                  </a:cubicBezTo>
                  <a:cubicBezTo>
                    <a:pt x="673" y="74"/>
                    <a:pt x="775" y="60"/>
                    <a:pt x="880" y="60"/>
                  </a:cubicBezTo>
                  <a:close/>
                  <a:moveTo>
                    <a:pt x="880" y="0"/>
                  </a:moveTo>
                  <a:cubicBezTo>
                    <a:pt x="775" y="0"/>
                    <a:pt x="659" y="18"/>
                    <a:pt x="557" y="60"/>
                  </a:cubicBezTo>
                  <a:cubicBezTo>
                    <a:pt x="219" y="208"/>
                    <a:pt x="1" y="528"/>
                    <a:pt x="1" y="879"/>
                  </a:cubicBezTo>
                  <a:cubicBezTo>
                    <a:pt x="1" y="999"/>
                    <a:pt x="29" y="1101"/>
                    <a:pt x="71" y="1217"/>
                  </a:cubicBezTo>
                  <a:cubicBezTo>
                    <a:pt x="205" y="1555"/>
                    <a:pt x="543" y="1776"/>
                    <a:pt x="894" y="1776"/>
                  </a:cubicBezTo>
                  <a:cubicBezTo>
                    <a:pt x="996" y="1776"/>
                    <a:pt x="1112" y="1745"/>
                    <a:pt x="1214" y="1717"/>
                  </a:cubicBezTo>
                  <a:cubicBezTo>
                    <a:pt x="1552" y="1569"/>
                    <a:pt x="1774" y="1249"/>
                    <a:pt x="1774" y="897"/>
                  </a:cubicBezTo>
                  <a:cubicBezTo>
                    <a:pt x="1774" y="777"/>
                    <a:pt x="1742" y="661"/>
                    <a:pt x="1700" y="559"/>
                  </a:cubicBezTo>
                  <a:cubicBezTo>
                    <a:pt x="1566" y="208"/>
                    <a:pt x="1232" y="0"/>
                    <a:pt x="88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46"/>
            <p:cNvSpPr/>
            <p:nvPr/>
          </p:nvSpPr>
          <p:spPr>
            <a:xfrm>
              <a:off x="2419425" y="4357913"/>
              <a:ext cx="48050" cy="42525"/>
            </a:xfrm>
            <a:custGeom>
              <a:rect b="b" l="l" r="r" t="t"/>
              <a:pathLst>
                <a:path extrusionOk="0" h="1701" w="1922">
                  <a:moveTo>
                    <a:pt x="944" y="0"/>
                  </a:moveTo>
                  <a:cubicBezTo>
                    <a:pt x="843" y="0"/>
                    <a:pt x="742" y="18"/>
                    <a:pt x="645" y="55"/>
                  </a:cubicBezTo>
                  <a:cubicBezTo>
                    <a:pt x="205" y="231"/>
                    <a:pt x="1" y="730"/>
                    <a:pt x="177" y="1170"/>
                  </a:cubicBezTo>
                  <a:cubicBezTo>
                    <a:pt x="310" y="1503"/>
                    <a:pt x="627" y="1701"/>
                    <a:pt x="958" y="1701"/>
                  </a:cubicBezTo>
                  <a:cubicBezTo>
                    <a:pt x="1064" y="1701"/>
                    <a:pt x="1171" y="1680"/>
                    <a:pt x="1274" y="1638"/>
                  </a:cubicBezTo>
                  <a:cubicBezTo>
                    <a:pt x="1714" y="1462"/>
                    <a:pt x="1922" y="980"/>
                    <a:pt x="1746" y="540"/>
                  </a:cubicBezTo>
                  <a:cubicBezTo>
                    <a:pt x="1610" y="201"/>
                    <a:pt x="1282" y="0"/>
                    <a:pt x="9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46"/>
            <p:cNvSpPr/>
            <p:nvPr/>
          </p:nvSpPr>
          <p:spPr>
            <a:xfrm>
              <a:off x="2427875" y="4365363"/>
              <a:ext cx="31150" cy="27625"/>
            </a:xfrm>
            <a:custGeom>
              <a:rect b="b" l="l" r="r" t="t"/>
              <a:pathLst>
                <a:path extrusionOk="0" h="1105" w="1246">
                  <a:moveTo>
                    <a:pt x="617" y="1"/>
                  </a:moveTo>
                  <a:cubicBezTo>
                    <a:pt x="552" y="1"/>
                    <a:pt x="486" y="12"/>
                    <a:pt x="423" y="35"/>
                  </a:cubicBezTo>
                  <a:cubicBezTo>
                    <a:pt x="131" y="154"/>
                    <a:pt x="1" y="474"/>
                    <a:pt x="117" y="756"/>
                  </a:cubicBezTo>
                  <a:cubicBezTo>
                    <a:pt x="204" y="976"/>
                    <a:pt x="410" y="1104"/>
                    <a:pt x="625" y="1104"/>
                  </a:cubicBezTo>
                  <a:cubicBezTo>
                    <a:pt x="695" y="1104"/>
                    <a:pt x="766" y="1090"/>
                    <a:pt x="834" y="1062"/>
                  </a:cubicBezTo>
                  <a:cubicBezTo>
                    <a:pt x="1112" y="960"/>
                    <a:pt x="1246" y="636"/>
                    <a:pt x="1126" y="344"/>
                  </a:cubicBezTo>
                  <a:cubicBezTo>
                    <a:pt x="1047" y="129"/>
                    <a:pt x="838" y="1"/>
                    <a:pt x="61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46"/>
            <p:cNvSpPr/>
            <p:nvPr/>
          </p:nvSpPr>
          <p:spPr>
            <a:xfrm>
              <a:off x="2448725" y="4370038"/>
              <a:ext cx="10650" cy="7125"/>
            </a:xfrm>
            <a:custGeom>
              <a:rect b="b" l="l" r="r" t="t"/>
              <a:pathLst>
                <a:path extrusionOk="0" h="285" w="426">
                  <a:moveTo>
                    <a:pt x="279" y="0"/>
                  </a:moveTo>
                  <a:cubicBezTo>
                    <a:pt x="245" y="0"/>
                    <a:pt x="209" y="8"/>
                    <a:pt x="176" y="24"/>
                  </a:cubicBezTo>
                  <a:cubicBezTo>
                    <a:pt x="74" y="55"/>
                    <a:pt x="0" y="143"/>
                    <a:pt x="28" y="217"/>
                  </a:cubicBezTo>
                  <a:cubicBezTo>
                    <a:pt x="48" y="261"/>
                    <a:pt x="96" y="285"/>
                    <a:pt x="154" y="285"/>
                  </a:cubicBezTo>
                  <a:cubicBezTo>
                    <a:pt x="188" y="285"/>
                    <a:pt x="226" y="276"/>
                    <a:pt x="264" y="259"/>
                  </a:cubicBezTo>
                  <a:cubicBezTo>
                    <a:pt x="366" y="231"/>
                    <a:pt x="426" y="143"/>
                    <a:pt x="398" y="69"/>
                  </a:cubicBezTo>
                  <a:cubicBezTo>
                    <a:pt x="387" y="23"/>
                    <a:pt x="337" y="0"/>
                    <a:pt x="2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46"/>
            <p:cNvSpPr/>
            <p:nvPr/>
          </p:nvSpPr>
          <p:spPr>
            <a:xfrm>
              <a:off x="2392275" y="4417563"/>
              <a:ext cx="24200" cy="10050"/>
            </a:xfrm>
            <a:custGeom>
              <a:rect b="b" l="l" r="r" t="t"/>
              <a:pathLst>
                <a:path extrusionOk="0" h="402" w="968">
                  <a:moveTo>
                    <a:pt x="18" y="1"/>
                  </a:moveTo>
                  <a:cubicBezTo>
                    <a:pt x="0" y="1"/>
                    <a:pt x="0" y="15"/>
                    <a:pt x="0" y="29"/>
                  </a:cubicBezTo>
                  <a:lnTo>
                    <a:pt x="0" y="43"/>
                  </a:lnTo>
                  <a:cubicBezTo>
                    <a:pt x="18" y="43"/>
                    <a:pt x="18" y="57"/>
                    <a:pt x="32" y="75"/>
                  </a:cubicBezTo>
                  <a:cubicBezTo>
                    <a:pt x="46" y="89"/>
                    <a:pt x="74" y="131"/>
                    <a:pt x="106" y="163"/>
                  </a:cubicBezTo>
                  <a:lnTo>
                    <a:pt x="162" y="219"/>
                  </a:lnTo>
                  <a:cubicBezTo>
                    <a:pt x="193" y="233"/>
                    <a:pt x="208" y="265"/>
                    <a:pt x="236" y="279"/>
                  </a:cubicBezTo>
                  <a:cubicBezTo>
                    <a:pt x="264" y="293"/>
                    <a:pt x="296" y="307"/>
                    <a:pt x="324" y="321"/>
                  </a:cubicBezTo>
                  <a:cubicBezTo>
                    <a:pt x="338" y="339"/>
                    <a:pt x="352" y="339"/>
                    <a:pt x="369" y="353"/>
                  </a:cubicBezTo>
                  <a:cubicBezTo>
                    <a:pt x="383" y="353"/>
                    <a:pt x="412" y="353"/>
                    <a:pt x="426" y="367"/>
                  </a:cubicBezTo>
                  <a:cubicBezTo>
                    <a:pt x="457" y="381"/>
                    <a:pt x="485" y="381"/>
                    <a:pt x="514" y="395"/>
                  </a:cubicBezTo>
                  <a:lnTo>
                    <a:pt x="616" y="395"/>
                  </a:lnTo>
                  <a:cubicBezTo>
                    <a:pt x="626" y="400"/>
                    <a:pt x="638" y="401"/>
                    <a:pt x="650" y="401"/>
                  </a:cubicBezTo>
                  <a:cubicBezTo>
                    <a:pt x="674" y="401"/>
                    <a:pt x="700" y="395"/>
                    <a:pt x="721" y="395"/>
                  </a:cubicBezTo>
                  <a:cubicBezTo>
                    <a:pt x="749" y="395"/>
                    <a:pt x="763" y="395"/>
                    <a:pt x="791" y="381"/>
                  </a:cubicBezTo>
                  <a:cubicBezTo>
                    <a:pt x="823" y="381"/>
                    <a:pt x="837" y="381"/>
                    <a:pt x="865" y="367"/>
                  </a:cubicBezTo>
                  <a:cubicBezTo>
                    <a:pt x="879" y="367"/>
                    <a:pt x="897" y="353"/>
                    <a:pt x="911" y="353"/>
                  </a:cubicBezTo>
                  <a:cubicBezTo>
                    <a:pt x="939" y="339"/>
                    <a:pt x="953" y="339"/>
                    <a:pt x="953" y="339"/>
                  </a:cubicBezTo>
                  <a:cubicBezTo>
                    <a:pt x="967" y="339"/>
                    <a:pt x="967" y="321"/>
                    <a:pt x="967" y="321"/>
                  </a:cubicBezTo>
                  <a:cubicBezTo>
                    <a:pt x="967" y="307"/>
                    <a:pt x="953" y="293"/>
                    <a:pt x="953" y="293"/>
                  </a:cubicBezTo>
                  <a:lnTo>
                    <a:pt x="939" y="307"/>
                  </a:lnTo>
                  <a:lnTo>
                    <a:pt x="897" y="307"/>
                  </a:lnTo>
                  <a:cubicBezTo>
                    <a:pt x="879" y="307"/>
                    <a:pt x="865" y="321"/>
                    <a:pt x="851" y="321"/>
                  </a:cubicBezTo>
                  <a:lnTo>
                    <a:pt x="791" y="321"/>
                  </a:lnTo>
                  <a:cubicBezTo>
                    <a:pt x="763" y="339"/>
                    <a:pt x="735" y="339"/>
                    <a:pt x="704" y="339"/>
                  </a:cubicBezTo>
                  <a:lnTo>
                    <a:pt x="633" y="339"/>
                  </a:lnTo>
                  <a:cubicBezTo>
                    <a:pt x="602" y="321"/>
                    <a:pt x="559" y="321"/>
                    <a:pt x="528" y="321"/>
                  </a:cubicBezTo>
                  <a:cubicBezTo>
                    <a:pt x="500" y="307"/>
                    <a:pt x="471" y="307"/>
                    <a:pt x="440" y="293"/>
                  </a:cubicBezTo>
                  <a:cubicBezTo>
                    <a:pt x="426" y="293"/>
                    <a:pt x="412" y="279"/>
                    <a:pt x="398" y="279"/>
                  </a:cubicBezTo>
                  <a:lnTo>
                    <a:pt x="352" y="265"/>
                  </a:lnTo>
                  <a:cubicBezTo>
                    <a:pt x="324" y="251"/>
                    <a:pt x="310" y="233"/>
                    <a:pt x="281" y="219"/>
                  </a:cubicBezTo>
                  <a:cubicBezTo>
                    <a:pt x="250" y="191"/>
                    <a:pt x="236" y="177"/>
                    <a:pt x="208" y="163"/>
                  </a:cubicBezTo>
                  <a:cubicBezTo>
                    <a:pt x="193" y="145"/>
                    <a:pt x="162" y="131"/>
                    <a:pt x="148" y="117"/>
                  </a:cubicBezTo>
                  <a:lnTo>
                    <a:pt x="106" y="75"/>
                  </a:lnTo>
                  <a:cubicBezTo>
                    <a:pt x="88" y="57"/>
                    <a:pt x="74" y="43"/>
                    <a:pt x="60" y="43"/>
                  </a:cubicBezTo>
                  <a:cubicBezTo>
                    <a:pt x="60" y="29"/>
                    <a:pt x="46" y="15"/>
                    <a:pt x="46" y="15"/>
                  </a:cubicBezTo>
                  <a:cubicBezTo>
                    <a:pt x="32" y="15"/>
                    <a:pt x="32" y="1"/>
                    <a:pt x="3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46"/>
            <p:cNvSpPr/>
            <p:nvPr/>
          </p:nvSpPr>
          <p:spPr>
            <a:xfrm>
              <a:off x="2396650" y="4426363"/>
              <a:ext cx="12875" cy="5125"/>
            </a:xfrm>
            <a:custGeom>
              <a:rect b="b" l="l" r="r" t="t"/>
              <a:pathLst>
                <a:path extrusionOk="0" h="205" w="515">
                  <a:moveTo>
                    <a:pt x="1" y="1"/>
                  </a:moveTo>
                  <a:lnTo>
                    <a:pt x="1" y="15"/>
                  </a:lnTo>
                  <a:cubicBezTo>
                    <a:pt x="1" y="15"/>
                    <a:pt x="1" y="29"/>
                    <a:pt x="18" y="43"/>
                  </a:cubicBezTo>
                  <a:cubicBezTo>
                    <a:pt x="33" y="43"/>
                    <a:pt x="47" y="75"/>
                    <a:pt x="61" y="89"/>
                  </a:cubicBezTo>
                  <a:cubicBezTo>
                    <a:pt x="75" y="103"/>
                    <a:pt x="106" y="117"/>
                    <a:pt x="135" y="131"/>
                  </a:cubicBezTo>
                  <a:cubicBezTo>
                    <a:pt x="163" y="145"/>
                    <a:pt x="194" y="163"/>
                    <a:pt x="223" y="177"/>
                  </a:cubicBezTo>
                  <a:cubicBezTo>
                    <a:pt x="296" y="191"/>
                    <a:pt x="370" y="205"/>
                    <a:pt x="412" y="205"/>
                  </a:cubicBezTo>
                  <a:cubicBezTo>
                    <a:pt x="441" y="191"/>
                    <a:pt x="472" y="191"/>
                    <a:pt x="486" y="191"/>
                  </a:cubicBezTo>
                  <a:lnTo>
                    <a:pt x="500" y="191"/>
                  </a:lnTo>
                  <a:cubicBezTo>
                    <a:pt x="514" y="191"/>
                    <a:pt x="514" y="177"/>
                    <a:pt x="514" y="177"/>
                  </a:cubicBezTo>
                  <a:cubicBezTo>
                    <a:pt x="514" y="163"/>
                    <a:pt x="500" y="163"/>
                    <a:pt x="500" y="163"/>
                  </a:cubicBezTo>
                  <a:lnTo>
                    <a:pt x="472" y="163"/>
                  </a:lnTo>
                  <a:cubicBezTo>
                    <a:pt x="458" y="163"/>
                    <a:pt x="441" y="177"/>
                    <a:pt x="412" y="177"/>
                  </a:cubicBezTo>
                  <a:cubicBezTo>
                    <a:pt x="370" y="177"/>
                    <a:pt x="296" y="163"/>
                    <a:pt x="237" y="145"/>
                  </a:cubicBezTo>
                  <a:cubicBezTo>
                    <a:pt x="177" y="117"/>
                    <a:pt x="121" y="89"/>
                    <a:pt x="75" y="57"/>
                  </a:cubicBezTo>
                  <a:lnTo>
                    <a:pt x="33" y="15"/>
                  </a:lnTo>
                  <a:lnTo>
                    <a:pt x="1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46"/>
            <p:cNvSpPr/>
            <p:nvPr/>
          </p:nvSpPr>
          <p:spPr>
            <a:xfrm>
              <a:off x="2288225" y="4250738"/>
              <a:ext cx="212575" cy="144025"/>
            </a:xfrm>
            <a:custGeom>
              <a:rect b="b" l="l" r="r" t="t"/>
              <a:pathLst>
                <a:path extrusionOk="0" h="5761" w="8503">
                  <a:moveTo>
                    <a:pt x="5072" y="1"/>
                  </a:moveTo>
                  <a:cubicBezTo>
                    <a:pt x="4544" y="1"/>
                    <a:pt x="4018" y="110"/>
                    <a:pt x="3518" y="269"/>
                  </a:cubicBezTo>
                  <a:cubicBezTo>
                    <a:pt x="2361" y="634"/>
                    <a:pt x="1246" y="1310"/>
                    <a:pt x="602" y="2351"/>
                  </a:cubicBezTo>
                  <a:cubicBezTo>
                    <a:pt x="205" y="2981"/>
                    <a:pt x="1" y="3740"/>
                    <a:pt x="61" y="4476"/>
                  </a:cubicBezTo>
                  <a:cubicBezTo>
                    <a:pt x="89" y="4855"/>
                    <a:pt x="177" y="5221"/>
                    <a:pt x="353" y="5559"/>
                  </a:cubicBezTo>
                  <a:cubicBezTo>
                    <a:pt x="426" y="5704"/>
                    <a:pt x="508" y="5760"/>
                    <a:pt x="594" y="5760"/>
                  </a:cubicBezTo>
                  <a:cubicBezTo>
                    <a:pt x="767" y="5760"/>
                    <a:pt x="953" y="5531"/>
                    <a:pt x="1102" y="5355"/>
                  </a:cubicBezTo>
                  <a:cubicBezTo>
                    <a:pt x="1348" y="5003"/>
                    <a:pt x="1496" y="4592"/>
                    <a:pt x="1584" y="4180"/>
                  </a:cubicBezTo>
                  <a:cubicBezTo>
                    <a:pt x="1717" y="3522"/>
                    <a:pt x="1745" y="3213"/>
                    <a:pt x="1833" y="2555"/>
                  </a:cubicBezTo>
                  <a:cubicBezTo>
                    <a:pt x="2052" y="3037"/>
                    <a:pt x="2948" y="3726"/>
                    <a:pt x="3314" y="3758"/>
                  </a:cubicBezTo>
                  <a:cubicBezTo>
                    <a:pt x="3390" y="3768"/>
                    <a:pt x="3467" y="3777"/>
                    <a:pt x="3543" y="3777"/>
                  </a:cubicBezTo>
                  <a:cubicBezTo>
                    <a:pt x="3673" y="3777"/>
                    <a:pt x="3798" y="3752"/>
                    <a:pt x="3898" y="3670"/>
                  </a:cubicBezTo>
                  <a:cubicBezTo>
                    <a:pt x="4028" y="3562"/>
                    <a:pt x="4074" y="3361"/>
                    <a:pt x="4010" y="3210"/>
                  </a:cubicBezTo>
                  <a:lnTo>
                    <a:pt x="4010" y="3210"/>
                  </a:lnTo>
                  <a:cubicBezTo>
                    <a:pt x="4136" y="3397"/>
                    <a:pt x="4264" y="3579"/>
                    <a:pt x="4426" y="3740"/>
                  </a:cubicBezTo>
                  <a:cubicBezTo>
                    <a:pt x="4619" y="3916"/>
                    <a:pt x="4866" y="4050"/>
                    <a:pt x="5129" y="4064"/>
                  </a:cubicBezTo>
                  <a:cubicBezTo>
                    <a:pt x="5142" y="4065"/>
                    <a:pt x="5155" y="4065"/>
                    <a:pt x="5167" y="4065"/>
                  </a:cubicBezTo>
                  <a:cubicBezTo>
                    <a:pt x="5435" y="4065"/>
                    <a:pt x="5695" y="3924"/>
                    <a:pt x="5833" y="3712"/>
                  </a:cubicBezTo>
                  <a:cubicBezTo>
                    <a:pt x="5995" y="3477"/>
                    <a:pt x="6026" y="3171"/>
                    <a:pt x="5921" y="2921"/>
                  </a:cubicBezTo>
                  <a:lnTo>
                    <a:pt x="5921" y="2921"/>
                  </a:lnTo>
                  <a:cubicBezTo>
                    <a:pt x="6114" y="3213"/>
                    <a:pt x="6304" y="3508"/>
                    <a:pt x="6554" y="3758"/>
                  </a:cubicBezTo>
                  <a:cubicBezTo>
                    <a:pt x="6818" y="3990"/>
                    <a:pt x="7138" y="4180"/>
                    <a:pt x="7490" y="4198"/>
                  </a:cubicBezTo>
                  <a:cubicBezTo>
                    <a:pt x="7502" y="4198"/>
                    <a:pt x="7514" y="4198"/>
                    <a:pt x="7526" y="4198"/>
                  </a:cubicBezTo>
                  <a:cubicBezTo>
                    <a:pt x="7867" y="4198"/>
                    <a:pt x="8212" y="4011"/>
                    <a:pt x="8355" y="3712"/>
                  </a:cubicBezTo>
                  <a:cubicBezTo>
                    <a:pt x="8503" y="3375"/>
                    <a:pt x="8383" y="2995"/>
                    <a:pt x="8267" y="2657"/>
                  </a:cubicBezTo>
                  <a:cubicBezTo>
                    <a:pt x="7975" y="1851"/>
                    <a:pt x="7578" y="1032"/>
                    <a:pt x="6888" y="532"/>
                  </a:cubicBezTo>
                  <a:cubicBezTo>
                    <a:pt x="6406" y="195"/>
                    <a:pt x="5819" y="33"/>
                    <a:pt x="5249" y="5"/>
                  </a:cubicBezTo>
                  <a:cubicBezTo>
                    <a:pt x="5190" y="2"/>
                    <a:pt x="5131" y="1"/>
                    <a:pt x="5072" y="1"/>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46"/>
            <p:cNvSpPr/>
            <p:nvPr/>
          </p:nvSpPr>
          <p:spPr>
            <a:xfrm>
              <a:off x="2301425" y="4265888"/>
              <a:ext cx="22000" cy="36600"/>
            </a:xfrm>
            <a:custGeom>
              <a:rect b="b" l="l" r="r" t="t"/>
              <a:pathLst>
                <a:path extrusionOk="0" h="1464" w="880">
                  <a:moveTo>
                    <a:pt x="676" y="0"/>
                  </a:moveTo>
                  <a:cubicBezTo>
                    <a:pt x="616" y="0"/>
                    <a:pt x="574" y="42"/>
                    <a:pt x="542" y="102"/>
                  </a:cubicBezTo>
                  <a:cubicBezTo>
                    <a:pt x="528" y="144"/>
                    <a:pt x="528" y="204"/>
                    <a:pt x="528" y="250"/>
                  </a:cubicBezTo>
                  <a:cubicBezTo>
                    <a:pt x="514" y="616"/>
                    <a:pt x="556" y="968"/>
                    <a:pt x="662" y="1319"/>
                  </a:cubicBezTo>
                  <a:cubicBezTo>
                    <a:pt x="528" y="1070"/>
                    <a:pt x="398" y="834"/>
                    <a:pt x="264" y="584"/>
                  </a:cubicBezTo>
                  <a:cubicBezTo>
                    <a:pt x="225" y="532"/>
                    <a:pt x="183" y="452"/>
                    <a:pt x="107" y="452"/>
                  </a:cubicBezTo>
                  <a:cubicBezTo>
                    <a:pt x="101" y="452"/>
                    <a:pt x="95" y="453"/>
                    <a:pt x="88" y="454"/>
                  </a:cubicBezTo>
                  <a:cubicBezTo>
                    <a:pt x="46" y="468"/>
                    <a:pt x="0" y="528"/>
                    <a:pt x="0" y="584"/>
                  </a:cubicBezTo>
                  <a:cubicBezTo>
                    <a:pt x="0" y="644"/>
                    <a:pt x="29" y="690"/>
                    <a:pt x="60" y="732"/>
                  </a:cubicBezTo>
                  <a:cubicBezTo>
                    <a:pt x="204" y="1010"/>
                    <a:pt x="412" y="1260"/>
                    <a:pt x="662" y="1464"/>
                  </a:cubicBezTo>
                  <a:lnTo>
                    <a:pt x="792" y="1393"/>
                  </a:lnTo>
                  <a:cubicBezTo>
                    <a:pt x="866" y="1024"/>
                    <a:pt x="880" y="630"/>
                    <a:pt x="852" y="250"/>
                  </a:cubicBezTo>
                  <a:cubicBezTo>
                    <a:pt x="838" y="190"/>
                    <a:pt x="838" y="130"/>
                    <a:pt x="806" y="88"/>
                  </a:cubicBezTo>
                  <a:cubicBezTo>
                    <a:pt x="778" y="42"/>
                    <a:pt x="732" y="0"/>
                    <a:pt x="676" y="0"/>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46"/>
            <p:cNvSpPr/>
            <p:nvPr/>
          </p:nvSpPr>
          <p:spPr>
            <a:xfrm>
              <a:off x="2321900" y="4346963"/>
              <a:ext cx="39600" cy="39025"/>
            </a:xfrm>
            <a:custGeom>
              <a:rect b="b" l="l" r="r" t="t"/>
              <a:pathLst>
                <a:path extrusionOk="0" h="1561" w="1584">
                  <a:moveTo>
                    <a:pt x="981" y="0"/>
                  </a:moveTo>
                  <a:cubicBezTo>
                    <a:pt x="497" y="0"/>
                    <a:pt x="33" y="1284"/>
                    <a:pt x="33" y="1284"/>
                  </a:cubicBezTo>
                  <a:cubicBezTo>
                    <a:pt x="0" y="1491"/>
                    <a:pt x="59" y="1561"/>
                    <a:pt x="153" y="1561"/>
                  </a:cubicBezTo>
                  <a:cubicBezTo>
                    <a:pt x="314" y="1561"/>
                    <a:pt x="578" y="1355"/>
                    <a:pt x="662" y="1270"/>
                  </a:cubicBezTo>
                  <a:cubicBezTo>
                    <a:pt x="792" y="1154"/>
                    <a:pt x="1584" y="155"/>
                    <a:pt x="1056" y="11"/>
                  </a:cubicBezTo>
                  <a:cubicBezTo>
                    <a:pt x="1031" y="4"/>
                    <a:pt x="1006" y="0"/>
                    <a:pt x="981" y="0"/>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46"/>
            <p:cNvSpPr/>
            <p:nvPr/>
          </p:nvSpPr>
          <p:spPr>
            <a:xfrm>
              <a:off x="2413550" y="4324238"/>
              <a:ext cx="53650" cy="24950"/>
            </a:xfrm>
            <a:custGeom>
              <a:rect b="b" l="l" r="r" t="t"/>
              <a:pathLst>
                <a:path extrusionOk="0" h="998" w="2146">
                  <a:moveTo>
                    <a:pt x="614" y="0"/>
                  </a:moveTo>
                  <a:cubicBezTo>
                    <a:pt x="513" y="0"/>
                    <a:pt x="427" y="29"/>
                    <a:pt x="366" y="97"/>
                  </a:cubicBezTo>
                  <a:cubicBezTo>
                    <a:pt x="0" y="494"/>
                    <a:pt x="1189" y="920"/>
                    <a:pt x="1365" y="962"/>
                  </a:cubicBezTo>
                  <a:cubicBezTo>
                    <a:pt x="1426" y="978"/>
                    <a:pt x="1554" y="997"/>
                    <a:pt x="1680" y="997"/>
                  </a:cubicBezTo>
                  <a:cubicBezTo>
                    <a:pt x="1917" y="997"/>
                    <a:pt x="2146" y="929"/>
                    <a:pt x="1907" y="642"/>
                  </a:cubicBezTo>
                  <a:cubicBezTo>
                    <a:pt x="1907" y="642"/>
                    <a:pt x="1094" y="0"/>
                    <a:pt x="614" y="0"/>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46"/>
            <p:cNvSpPr/>
            <p:nvPr/>
          </p:nvSpPr>
          <p:spPr>
            <a:xfrm>
              <a:off x="2406250" y="4329988"/>
              <a:ext cx="92700" cy="92700"/>
            </a:xfrm>
            <a:custGeom>
              <a:rect b="b" l="l" r="r" t="t"/>
              <a:pathLst>
                <a:path extrusionOk="0" h="3708" w="3708">
                  <a:moveTo>
                    <a:pt x="1847" y="307"/>
                  </a:moveTo>
                  <a:cubicBezTo>
                    <a:pt x="2695" y="307"/>
                    <a:pt x="3398" y="996"/>
                    <a:pt x="3398" y="1847"/>
                  </a:cubicBezTo>
                  <a:cubicBezTo>
                    <a:pt x="3398" y="2698"/>
                    <a:pt x="2695" y="3402"/>
                    <a:pt x="1847" y="3402"/>
                  </a:cubicBezTo>
                  <a:cubicBezTo>
                    <a:pt x="996" y="3402"/>
                    <a:pt x="306" y="2698"/>
                    <a:pt x="306" y="1847"/>
                  </a:cubicBezTo>
                  <a:cubicBezTo>
                    <a:pt x="306" y="996"/>
                    <a:pt x="996" y="307"/>
                    <a:pt x="1847" y="307"/>
                  </a:cubicBezTo>
                  <a:close/>
                  <a:moveTo>
                    <a:pt x="1847" y="1"/>
                  </a:moveTo>
                  <a:cubicBezTo>
                    <a:pt x="820" y="1"/>
                    <a:pt x="0" y="820"/>
                    <a:pt x="0" y="1847"/>
                  </a:cubicBezTo>
                  <a:cubicBezTo>
                    <a:pt x="0" y="2874"/>
                    <a:pt x="820" y="3708"/>
                    <a:pt x="1847" y="3708"/>
                  </a:cubicBezTo>
                  <a:cubicBezTo>
                    <a:pt x="2871" y="3708"/>
                    <a:pt x="3708" y="2874"/>
                    <a:pt x="3708" y="1847"/>
                  </a:cubicBezTo>
                  <a:cubicBezTo>
                    <a:pt x="3708" y="820"/>
                    <a:pt x="2871" y="1"/>
                    <a:pt x="1847" y="1"/>
                  </a:cubicBezTo>
                  <a:close/>
                </a:path>
              </a:pathLst>
            </a:custGeom>
            <a:solidFill>
              <a:srgbClr val="2626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46"/>
            <p:cNvSpPr/>
            <p:nvPr/>
          </p:nvSpPr>
          <p:spPr>
            <a:xfrm>
              <a:off x="2402550" y="4391213"/>
              <a:ext cx="22000" cy="22350"/>
            </a:xfrm>
            <a:custGeom>
              <a:rect b="b" l="l" r="r" t="t"/>
              <a:pathLst>
                <a:path extrusionOk="0" h="894" w="880">
                  <a:moveTo>
                    <a:pt x="502" y="1"/>
                  </a:moveTo>
                  <a:cubicBezTo>
                    <a:pt x="343" y="1"/>
                    <a:pt x="162" y="213"/>
                    <a:pt x="1" y="232"/>
                  </a:cubicBezTo>
                  <a:lnTo>
                    <a:pt x="293" y="893"/>
                  </a:lnTo>
                  <a:cubicBezTo>
                    <a:pt x="293" y="893"/>
                    <a:pt x="880" y="584"/>
                    <a:pt x="704" y="176"/>
                  </a:cubicBezTo>
                  <a:cubicBezTo>
                    <a:pt x="644" y="46"/>
                    <a:pt x="575" y="1"/>
                    <a:pt x="502" y="1"/>
                  </a:cubicBezTo>
                  <a:close/>
                </a:path>
              </a:pathLst>
            </a:custGeom>
            <a:solidFill>
              <a:srgbClr val="FCBC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46"/>
            <p:cNvSpPr/>
            <p:nvPr/>
          </p:nvSpPr>
          <p:spPr>
            <a:xfrm>
              <a:off x="2392275" y="4365163"/>
              <a:ext cx="29375" cy="48750"/>
            </a:xfrm>
            <a:custGeom>
              <a:rect b="b" l="l" r="r" t="t"/>
              <a:pathLst>
                <a:path extrusionOk="0" h="1950" w="1175">
                  <a:moveTo>
                    <a:pt x="18" y="1"/>
                  </a:moveTo>
                  <a:cubicBezTo>
                    <a:pt x="0" y="1"/>
                    <a:pt x="0" y="1"/>
                    <a:pt x="0" y="15"/>
                  </a:cubicBezTo>
                  <a:cubicBezTo>
                    <a:pt x="0" y="15"/>
                    <a:pt x="0" y="60"/>
                    <a:pt x="18" y="148"/>
                  </a:cubicBezTo>
                  <a:cubicBezTo>
                    <a:pt x="32" y="236"/>
                    <a:pt x="46" y="352"/>
                    <a:pt x="60" y="500"/>
                  </a:cubicBezTo>
                  <a:cubicBezTo>
                    <a:pt x="74" y="570"/>
                    <a:pt x="88" y="644"/>
                    <a:pt x="106" y="732"/>
                  </a:cubicBezTo>
                  <a:cubicBezTo>
                    <a:pt x="120" y="820"/>
                    <a:pt x="148" y="894"/>
                    <a:pt x="176" y="982"/>
                  </a:cubicBezTo>
                  <a:cubicBezTo>
                    <a:pt x="176" y="1028"/>
                    <a:pt x="208" y="1084"/>
                    <a:pt x="222" y="1130"/>
                  </a:cubicBezTo>
                  <a:cubicBezTo>
                    <a:pt x="236" y="1172"/>
                    <a:pt x="264" y="1218"/>
                    <a:pt x="296" y="1260"/>
                  </a:cubicBezTo>
                  <a:cubicBezTo>
                    <a:pt x="310" y="1274"/>
                    <a:pt x="338" y="1306"/>
                    <a:pt x="369" y="1306"/>
                  </a:cubicBezTo>
                  <a:lnTo>
                    <a:pt x="398" y="1306"/>
                  </a:lnTo>
                  <a:cubicBezTo>
                    <a:pt x="398" y="1320"/>
                    <a:pt x="412" y="1320"/>
                    <a:pt x="412" y="1320"/>
                  </a:cubicBezTo>
                  <a:lnTo>
                    <a:pt x="426" y="1306"/>
                  </a:lnTo>
                  <a:lnTo>
                    <a:pt x="457" y="1306"/>
                  </a:lnTo>
                  <a:cubicBezTo>
                    <a:pt x="514" y="1291"/>
                    <a:pt x="559" y="1260"/>
                    <a:pt x="602" y="1232"/>
                  </a:cubicBezTo>
                  <a:cubicBezTo>
                    <a:pt x="689" y="1186"/>
                    <a:pt x="763" y="1130"/>
                    <a:pt x="851" y="1098"/>
                  </a:cubicBezTo>
                  <a:cubicBezTo>
                    <a:pt x="871" y="1088"/>
                    <a:pt x="900" y="1078"/>
                    <a:pt x="925" y="1078"/>
                  </a:cubicBezTo>
                  <a:cubicBezTo>
                    <a:pt x="935" y="1078"/>
                    <a:pt x="945" y="1080"/>
                    <a:pt x="953" y="1084"/>
                  </a:cubicBezTo>
                  <a:cubicBezTo>
                    <a:pt x="999" y="1098"/>
                    <a:pt x="1013" y="1130"/>
                    <a:pt x="1041" y="1158"/>
                  </a:cubicBezTo>
                  <a:cubicBezTo>
                    <a:pt x="1087" y="1232"/>
                    <a:pt x="1115" y="1320"/>
                    <a:pt x="1115" y="1393"/>
                  </a:cubicBezTo>
                  <a:cubicBezTo>
                    <a:pt x="1115" y="1467"/>
                    <a:pt x="1087" y="1538"/>
                    <a:pt x="1041" y="1597"/>
                  </a:cubicBezTo>
                  <a:cubicBezTo>
                    <a:pt x="1013" y="1657"/>
                    <a:pt x="967" y="1699"/>
                    <a:pt x="925" y="1745"/>
                  </a:cubicBezTo>
                  <a:cubicBezTo>
                    <a:pt x="879" y="1787"/>
                    <a:pt x="837" y="1819"/>
                    <a:pt x="809" y="1847"/>
                  </a:cubicBezTo>
                  <a:cubicBezTo>
                    <a:pt x="749" y="1889"/>
                    <a:pt x="704" y="1921"/>
                    <a:pt x="704" y="1921"/>
                  </a:cubicBezTo>
                  <a:cubicBezTo>
                    <a:pt x="689" y="1921"/>
                    <a:pt x="689" y="1935"/>
                    <a:pt x="689" y="1935"/>
                  </a:cubicBezTo>
                  <a:cubicBezTo>
                    <a:pt x="704" y="1949"/>
                    <a:pt x="704" y="1949"/>
                    <a:pt x="721" y="1949"/>
                  </a:cubicBezTo>
                  <a:lnTo>
                    <a:pt x="749" y="1921"/>
                  </a:lnTo>
                  <a:cubicBezTo>
                    <a:pt x="763" y="1921"/>
                    <a:pt x="791" y="1907"/>
                    <a:pt x="837" y="1875"/>
                  </a:cubicBezTo>
                  <a:cubicBezTo>
                    <a:pt x="911" y="1833"/>
                    <a:pt x="1013" y="1759"/>
                    <a:pt x="1087" y="1626"/>
                  </a:cubicBezTo>
                  <a:cubicBezTo>
                    <a:pt x="1129" y="1569"/>
                    <a:pt x="1175" y="1481"/>
                    <a:pt x="1175" y="1393"/>
                  </a:cubicBezTo>
                  <a:cubicBezTo>
                    <a:pt x="1175" y="1306"/>
                    <a:pt x="1161" y="1204"/>
                    <a:pt x="1101" y="1130"/>
                  </a:cubicBezTo>
                  <a:cubicBezTo>
                    <a:pt x="1073" y="1084"/>
                    <a:pt x="1041" y="1042"/>
                    <a:pt x="985" y="1010"/>
                  </a:cubicBezTo>
                  <a:cubicBezTo>
                    <a:pt x="968" y="1006"/>
                    <a:pt x="951" y="1004"/>
                    <a:pt x="934" y="1004"/>
                  </a:cubicBezTo>
                  <a:cubicBezTo>
                    <a:pt x="892" y="1004"/>
                    <a:pt x="853" y="1015"/>
                    <a:pt x="823" y="1028"/>
                  </a:cubicBezTo>
                  <a:cubicBezTo>
                    <a:pt x="721" y="1056"/>
                    <a:pt x="647" y="1130"/>
                    <a:pt x="559" y="1172"/>
                  </a:cubicBezTo>
                  <a:cubicBezTo>
                    <a:pt x="528" y="1204"/>
                    <a:pt x="485" y="1218"/>
                    <a:pt x="440" y="1232"/>
                  </a:cubicBezTo>
                  <a:lnTo>
                    <a:pt x="398" y="1232"/>
                  </a:lnTo>
                  <a:cubicBezTo>
                    <a:pt x="383" y="1232"/>
                    <a:pt x="369" y="1218"/>
                    <a:pt x="352" y="1204"/>
                  </a:cubicBezTo>
                  <a:cubicBezTo>
                    <a:pt x="324" y="1172"/>
                    <a:pt x="310" y="1130"/>
                    <a:pt x="281" y="1098"/>
                  </a:cubicBezTo>
                  <a:cubicBezTo>
                    <a:pt x="264" y="1056"/>
                    <a:pt x="250" y="1010"/>
                    <a:pt x="236" y="968"/>
                  </a:cubicBezTo>
                  <a:cubicBezTo>
                    <a:pt x="176" y="792"/>
                    <a:pt x="148" y="630"/>
                    <a:pt x="120" y="482"/>
                  </a:cubicBezTo>
                  <a:cubicBezTo>
                    <a:pt x="88" y="352"/>
                    <a:pt x="74" y="236"/>
                    <a:pt x="60" y="148"/>
                  </a:cubicBezTo>
                  <a:cubicBezTo>
                    <a:pt x="46" y="60"/>
                    <a:pt x="32" y="15"/>
                    <a:pt x="32" y="15"/>
                  </a:cubicBezTo>
                  <a:cubicBezTo>
                    <a:pt x="32" y="1"/>
                    <a:pt x="32" y="1"/>
                    <a:pt x="1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46"/>
            <p:cNvSpPr/>
            <p:nvPr/>
          </p:nvSpPr>
          <p:spPr>
            <a:xfrm>
              <a:off x="2300725" y="4355238"/>
              <a:ext cx="92700" cy="92800"/>
            </a:xfrm>
            <a:custGeom>
              <a:rect b="b" l="l" r="r" t="t"/>
              <a:pathLst>
                <a:path extrusionOk="0" h="3712" w="3708">
                  <a:moveTo>
                    <a:pt x="1847" y="310"/>
                  </a:moveTo>
                  <a:cubicBezTo>
                    <a:pt x="2695" y="310"/>
                    <a:pt x="3398" y="999"/>
                    <a:pt x="3398" y="1864"/>
                  </a:cubicBezTo>
                  <a:cubicBezTo>
                    <a:pt x="3398" y="2712"/>
                    <a:pt x="2695" y="3401"/>
                    <a:pt x="1847" y="3401"/>
                  </a:cubicBezTo>
                  <a:cubicBezTo>
                    <a:pt x="996" y="3401"/>
                    <a:pt x="306" y="2712"/>
                    <a:pt x="306" y="1864"/>
                  </a:cubicBezTo>
                  <a:cubicBezTo>
                    <a:pt x="306" y="999"/>
                    <a:pt x="996" y="310"/>
                    <a:pt x="1847" y="310"/>
                  </a:cubicBezTo>
                  <a:close/>
                  <a:moveTo>
                    <a:pt x="1847" y="0"/>
                  </a:moveTo>
                  <a:cubicBezTo>
                    <a:pt x="820" y="0"/>
                    <a:pt x="0" y="837"/>
                    <a:pt x="0" y="1864"/>
                  </a:cubicBezTo>
                  <a:cubicBezTo>
                    <a:pt x="0" y="2874"/>
                    <a:pt x="820" y="3711"/>
                    <a:pt x="1847" y="3711"/>
                  </a:cubicBezTo>
                  <a:cubicBezTo>
                    <a:pt x="2871" y="3711"/>
                    <a:pt x="3708" y="2874"/>
                    <a:pt x="3708" y="1864"/>
                  </a:cubicBezTo>
                  <a:cubicBezTo>
                    <a:pt x="3708" y="837"/>
                    <a:pt x="2871" y="0"/>
                    <a:pt x="1847" y="0"/>
                  </a:cubicBezTo>
                  <a:close/>
                </a:path>
              </a:pathLst>
            </a:custGeom>
            <a:solidFill>
              <a:srgbClr val="2626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46"/>
            <p:cNvSpPr/>
            <p:nvPr/>
          </p:nvSpPr>
          <p:spPr>
            <a:xfrm>
              <a:off x="2385325" y="4379563"/>
              <a:ext cx="26400" cy="14900"/>
            </a:xfrm>
            <a:custGeom>
              <a:rect b="b" l="l" r="r" t="t"/>
              <a:pathLst>
                <a:path extrusionOk="0" h="596" w="1056">
                  <a:moveTo>
                    <a:pt x="840" y="1"/>
                  </a:moveTo>
                  <a:cubicBezTo>
                    <a:pt x="380" y="1"/>
                    <a:pt x="12" y="334"/>
                    <a:pt x="0" y="346"/>
                  </a:cubicBezTo>
                  <a:lnTo>
                    <a:pt x="162" y="596"/>
                  </a:lnTo>
                  <a:cubicBezTo>
                    <a:pt x="162" y="596"/>
                    <a:pt x="461" y="310"/>
                    <a:pt x="827" y="310"/>
                  </a:cubicBezTo>
                  <a:cubicBezTo>
                    <a:pt x="883" y="310"/>
                    <a:pt x="941" y="317"/>
                    <a:pt x="999" y="332"/>
                  </a:cubicBezTo>
                  <a:lnTo>
                    <a:pt x="1055" y="26"/>
                  </a:lnTo>
                  <a:cubicBezTo>
                    <a:pt x="982" y="8"/>
                    <a:pt x="910" y="1"/>
                    <a:pt x="840" y="1"/>
                  </a:cubicBezTo>
                  <a:close/>
                </a:path>
              </a:pathLst>
            </a:custGeom>
            <a:solidFill>
              <a:srgbClr val="2626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46"/>
            <p:cNvSpPr/>
            <p:nvPr/>
          </p:nvSpPr>
          <p:spPr>
            <a:xfrm>
              <a:off x="2320850" y="4235013"/>
              <a:ext cx="104850" cy="52525"/>
            </a:xfrm>
            <a:custGeom>
              <a:rect b="b" l="l" r="r" t="t"/>
              <a:pathLst>
                <a:path extrusionOk="0" h="2101" w="4194">
                  <a:moveTo>
                    <a:pt x="3111" y="0"/>
                  </a:moveTo>
                  <a:cubicBezTo>
                    <a:pt x="2473" y="0"/>
                    <a:pt x="1832" y="178"/>
                    <a:pt x="1306" y="532"/>
                  </a:cubicBezTo>
                  <a:cubicBezTo>
                    <a:pt x="718" y="898"/>
                    <a:pt x="251" y="1453"/>
                    <a:pt x="1" y="2083"/>
                  </a:cubicBezTo>
                  <a:lnTo>
                    <a:pt x="29" y="2101"/>
                  </a:lnTo>
                  <a:cubicBezTo>
                    <a:pt x="293" y="1467"/>
                    <a:pt x="747" y="926"/>
                    <a:pt x="1320" y="560"/>
                  </a:cubicBezTo>
                  <a:cubicBezTo>
                    <a:pt x="1850" y="219"/>
                    <a:pt x="2484" y="43"/>
                    <a:pt x="3126" y="43"/>
                  </a:cubicBezTo>
                  <a:cubicBezTo>
                    <a:pt x="3173" y="43"/>
                    <a:pt x="3221" y="44"/>
                    <a:pt x="3269" y="46"/>
                  </a:cubicBezTo>
                  <a:cubicBezTo>
                    <a:pt x="3606" y="60"/>
                    <a:pt x="3842" y="148"/>
                    <a:pt x="3986" y="296"/>
                  </a:cubicBezTo>
                  <a:cubicBezTo>
                    <a:pt x="4088" y="398"/>
                    <a:pt x="4162" y="560"/>
                    <a:pt x="4148" y="708"/>
                  </a:cubicBezTo>
                  <a:cubicBezTo>
                    <a:pt x="4148" y="810"/>
                    <a:pt x="4106" y="912"/>
                    <a:pt x="4032" y="985"/>
                  </a:cubicBezTo>
                  <a:lnTo>
                    <a:pt x="4046" y="1014"/>
                  </a:lnTo>
                  <a:cubicBezTo>
                    <a:pt x="4134" y="940"/>
                    <a:pt x="4194" y="824"/>
                    <a:pt x="4194" y="708"/>
                  </a:cubicBezTo>
                  <a:cubicBezTo>
                    <a:pt x="4194" y="546"/>
                    <a:pt x="4134" y="384"/>
                    <a:pt x="4018" y="268"/>
                  </a:cubicBezTo>
                  <a:cubicBezTo>
                    <a:pt x="3856" y="106"/>
                    <a:pt x="3620" y="32"/>
                    <a:pt x="3269" y="4"/>
                  </a:cubicBezTo>
                  <a:cubicBezTo>
                    <a:pt x="3216" y="2"/>
                    <a:pt x="3163" y="0"/>
                    <a:pt x="3111" y="0"/>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46"/>
            <p:cNvSpPr/>
            <p:nvPr/>
          </p:nvSpPr>
          <p:spPr>
            <a:xfrm>
              <a:off x="2312425" y="4826488"/>
              <a:ext cx="24200" cy="20525"/>
            </a:xfrm>
            <a:custGeom>
              <a:rect b="b" l="l" r="r" t="t"/>
              <a:pathLst>
                <a:path extrusionOk="0" h="821" w="968">
                  <a:moveTo>
                    <a:pt x="851" y="1"/>
                  </a:moveTo>
                  <a:lnTo>
                    <a:pt x="851" y="1"/>
                  </a:lnTo>
                  <a:cubicBezTo>
                    <a:pt x="0" y="176"/>
                    <a:pt x="148" y="704"/>
                    <a:pt x="148" y="704"/>
                  </a:cubicBezTo>
                  <a:cubicBezTo>
                    <a:pt x="398" y="760"/>
                    <a:pt x="514" y="792"/>
                    <a:pt x="820" y="820"/>
                  </a:cubicBezTo>
                  <a:cubicBezTo>
                    <a:pt x="939" y="556"/>
                    <a:pt x="967" y="278"/>
                    <a:pt x="851"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46"/>
            <p:cNvSpPr/>
            <p:nvPr/>
          </p:nvSpPr>
          <p:spPr>
            <a:xfrm>
              <a:off x="2332550" y="4806613"/>
              <a:ext cx="62375" cy="40925"/>
            </a:xfrm>
            <a:custGeom>
              <a:rect b="b" l="l" r="r" t="t"/>
              <a:pathLst>
                <a:path extrusionOk="0" h="1637" w="2495">
                  <a:moveTo>
                    <a:pt x="891" y="1"/>
                  </a:moveTo>
                  <a:cubicBezTo>
                    <a:pt x="243" y="1"/>
                    <a:pt x="324" y="736"/>
                    <a:pt x="324" y="736"/>
                  </a:cubicBezTo>
                  <a:cubicBezTo>
                    <a:pt x="236" y="736"/>
                    <a:pt x="236" y="736"/>
                    <a:pt x="32" y="781"/>
                  </a:cubicBezTo>
                  <a:cubicBezTo>
                    <a:pt x="162" y="1059"/>
                    <a:pt x="120" y="1337"/>
                    <a:pt x="1" y="1601"/>
                  </a:cubicBezTo>
                  <a:cubicBezTo>
                    <a:pt x="343" y="1627"/>
                    <a:pt x="672" y="1637"/>
                    <a:pt x="973" y="1637"/>
                  </a:cubicBezTo>
                  <a:cubicBezTo>
                    <a:pt x="1845" y="1637"/>
                    <a:pt x="2477" y="1555"/>
                    <a:pt x="2477" y="1555"/>
                  </a:cubicBezTo>
                  <a:lnTo>
                    <a:pt x="2495" y="676"/>
                  </a:lnTo>
                  <a:cubicBezTo>
                    <a:pt x="2495" y="406"/>
                    <a:pt x="2264" y="200"/>
                    <a:pt x="2005" y="200"/>
                  </a:cubicBezTo>
                  <a:cubicBezTo>
                    <a:pt x="1944" y="200"/>
                    <a:pt x="1881" y="211"/>
                    <a:pt x="1819" y="236"/>
                  </a:cubicBezTo>
                  <a:cubicBezTo>
                    <a:pt x="1615" y="324"/>
                    <a:pt x="1555" y="444"/>
                    <a:pt x="1527" y="532"/>
                  </a:cubicBezTo>
                  <a:cubicBezTo>
                    <a:pt x="1541" y="356"/>
                    <a:pt x="1351" y="32"/>
                    <a:pt x="968" y="4"/>
                  </a:cubicBezTo>
                  <a:cubicBezTo>
                    <a:pt x="941" y="2"/>
                    <a:pt x="916" y="1"/>
                    <a:pt x="89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46"/>
            <p:cNvSpPr/>
            <p:nvPr/>
          </p:nvSpPr>
          <p:spPr>
            <a:xfrm>
              <a:off x="2315450" y="4843688"/>
              <a:ext cx="79475" cy="9800"/>
            </a:xfrm>
            <a:custGeom>
              <a:rect b="b" l="l" r="r" t="t"/>
              <a:pathLst>
                <a:path extrusionOk="0" h="392" w="3179">
                  <a:moveTo>
                    <a:pt x="49" y="1"/>
                  </a:moveTo>
                  <a:cubicBezTo>
                    <a:pt x="0" y="1"/>
                    <a:pt x="69" y="220"/>
                    <a:pt x="69" y="220"/>
                  </a:cubicBezTo>
                  <a:cubicBezTo>
                    <a:pt x="573" y="352"/>
                    <a:pt x="1157" y="392"/>
                    <a:pt x="1682" y="392"/>
                  </a:cubicBezTo>
                  <a:cubicBezTo>
                    <a:pt x="2502" y="392"/>
                    <a:pt x="3179" y="294"/>
                    <a:pt x="3179" y="294"/>
                  </a:cubicBezTo>
                  <a:lnTo>
                    <a:pt x="3179" y="104"/>
                  </a:lnTo>
                  <a:cubicBezTo>
                    <a:pt x="3179" y="104"/>
                    <a:pt x="2722" y="146"/>
                    <a:pt x="2057" y="146"/>
                  </a:cubicBezTo>
                  <a:cubicBezTo>
                    <a:pt x="1490" y="146"/>
                    <a:pt x="771" y="115"/>
                    <a:pt x="55" y="2"/>
                  </a:cubicBezTo>
                  <a:cubicBezTo>
                    <a:pt x="53" y="1"/>
                    <a:pt x="51" y="1"/>
                    <a:pt x="49"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46"/>
            <p:cNvSpPr/>
            <p:nvPr/>
          </p:nvSpPr>
          <p:spPr>
            <a:xfrm>
              <a:off x="2374675" y="4825688"/>
              <a:ext cx="11025" cy="11075"/>
            </a:xfrm>
            <a:custGeom>
              <a:rect b="b" l="l" r="r" t="t"/>
              <a:pathLst>
                <a:path extrusionOk="0" h="443" w="441">
                  <a:moveTo>
                    <a:pt x="222" y="1"/>
                  </a:moveTo>
                  <a:cubicBezTo>
                    <a:pt x="106" y="1"/>
                    <a:pt x="1" y="106"/>
                    <a:pt x="1" y="222"/>
                  </a:cubicBezTo>
                  <a:cubicBezTo>
                    <a:pt x="1" y="339"/>
                    <a:pt x="88" y="441"/>
                    <a:pt x="222" y="441"/>
                  </a:cubicBezTo>
                  <a:cubicBezTo>
                    <a:pt x="231" y="442"/>
                    <a:pt x="239" y="442"/>
                    <a:pt x="247" y="442"/>
                  </a:cubicBezTo>
                  <a:cubicBezTo>
                    <a:pt x="353" y="442"/>
                    <a:pt x="440" y="343"/>
                    <a:pt x="440" y="222"/>
                  </a:cubicBezTo>
                  <a:cubicBezTo>
                    <a:pt x="440" y="106"/>
                    <a:pt x="352" y="1"/>
                    <a:pt x="222"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46"/>
            <p:cNvSpPr/>
            <p:nvPr/>
          </p:nvSpPr>
          <p:spPr>
            <a:xfrm>
              <a:off x="2339500" y="4824288"/>
              <a:ext cx="22000" cy="3625"/>
            </a:xfrm>
            <a:custGeom>
              <a:rect b="b" l="l" r="r" t="t"/>
              <a:pathLst>
                <a:path extrusionOk="0" h="145" w="880">
                  <a:moveTo>
                    <a:pt x="60" y="1"/>
                  </a:moveTo>
                  <a:cubicBezTo>
                    <a:pt x="32" y="1"/>
                    <a:pt x="18" y="15"/>
                    <a:pt x="18" y="43"/>
                  </a:cubicBezTo>
                  <a:cubicBezTo>
                    <a:pt x="1" y="74"/>
                    <a:pt x="32" y="89"/>
                    <a:pt x="46" y="89"/>
                  </a:cubicBezTo>
                  <a:lnTo>
                    <a:pt x="824" y="145"/>
                  </a:lnTo>
                  <a:lnTo>
                    <a:pt x="838" y="145"/>
                  </a:lnTo>
                  <a:cubicBezTo>
                    <a:pt x="852" y="145"/>
                    <a:pt x="880" y="117"/>
                    <a:pt x="880" y="103"/>
                  </a:cubicBezTo>
                  <a:cubicBezTo>
                    <a:pt x="880" y="74"/>
                    <a:pt x="866" y="57"/>
                    <a:pt x="838" y="57"/>
                  </a:cubicBezTo>
                  <a:lnTo>
                    <a:pt x="60" y="1"/>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46"/>
            <p:cNvSpPr/>
            <p:nvPr/>
          </p:nvSpPr>
          <p:spPr>
            <a:xfrm>
              <a:off x="2331150" y="4804688"/>
              <a:ext cx="31850" cy="18825"/>
            </a:xfrm>
            <a:custGeom>
              <a:rect b="b" l="l" r="r" t="t"/>
              <a:pathLst>
                <a:path extrusionOk="0" h="753" w="1274">
                  <a:moveTo>
                    <a:pt x="422" y="95"/>
                  </a:moveTo>
                  <a:cubicBezTo>
                    <a:pt x="454" y="109"/>
                    <a:pt x="468" y="137"/>
                    <a:pt x="468" y="155"/>
                  </a:cubicBezTo>
                  <a:cubicBezTo>
                    <a:pt x="528" y="243"/>
                    <a:pt x="542" y="331"/>
                    <a:pt x="570" y="419"/>
                  </a:cubicBezTo>
                  <a:cubicBezTo>
                    <a:pt x="570" y="447"/>
                    <a:pt x="584" y="489"/>
                    <a:pt x="584" y="521"/>
                  </a:cubicBezTo>
                  <a:lnTo>
                    <a:pt x="570" y="507"/>
                  </a:lnTo>
                  <a:cubicBezTo>
                    <a:pt x="496" y="401"/>
                    <a:pt x="440" y="285"/>
                    <a:pt x="394" y="169"/>
                  </a:cubicBezTo>
                  <a:cubicBezTo>
                    <a:pt x="380" y="137"/>
                    <a:pt x="380" y="109"/>
                    <a:pt x="394" y="95"/>
                  </a:cubicBezTo>
                  <a:close/>
                  <a:moveTo>
                    <a:pt x="145" y="313"/>
                  </a:moveTo>
                  <a:cubicBezTo>
                    <a:pt x="176" y="313"/>
                    <a:pt x="204" y="331"/>
                    <a:pt x="233" y="345"/>
                  </a:cubicBezTo>
                  <a:cubicBezTo>
                    <a:pt x="335" y="401"/>
                    <a:pt x="422" y="475"/>
                    <a:pt x="510" y="563"/>
                  </a:cubicBezTo>
                  <a:cubicBezTo>
                    <a:pt x="510" y="563"/>
                    <a:pt x="510" y="571"/>
                    <a:pt x="518" y="575"/>
                  </a:cubicBezTo>
                  <a:lnTo>
                    <a:pt x="518" y="575"/>
                  </a:lnTo>
                  <a:cubicBezTo>
                    <a:pt x="387" y="546"/>
                    <a:pt x="244" y="487"/>
                    <a:pt x="131" y="387"/>
                  </a:cubicBezTo>
                  <a:cubicBezTo>
                    <a:pt x="102" y="359"/>
                    <a:pt x="88" y="345"/>
                    <a:pt x="88" y="331"/>
                  </a:cubicBezTo>
                  <a:cubicBezTo>
                    <a:pt x="102" y="331"/>
                    <a:pt x="116" y="313"/>
                    <a:pt x="145" y="313"/>
                  </a:cubicBezTo>
                  <a:close/>
                  <a:moveTo>
                    <a:pt x="410" y="0"/>
                  </a:moveTo>
                  <a:cubicBezTo>
                    <a:pt x="384" y="0"/>
                    <a:pt x="357" y="7"/>
                    <a:pt x="335" y="21"/>
                  </a:cubicBezTo>
                  <a:cubicBezTo>
                    <a:pt x="306" y="49"/>
                    <a:pt x="278" y="95"/>
                    <a:pt x="306" y="197"/>
                  </a:cubicBezTo>
                  <a:cubicBezTo>
                    <a:pt x="320" y="243"/>
                    <a:pt x="352" y="285"/>
                    <a:pt x="366" y="331"/>
                  </a:cubicBezTo>
                  <a:cubicBezTo>
                    <a:pt x="335" y="299"/>
                    <a:pt x="306" y="285"/>
                    <a:pt x="278" y="271"/>
                  </a:cubicBezTo>
                  <a:cubicBezTo>
                    <a:pt x="233" y="243"/>
                    <a:pt x="190" y="225"/>
                    <a:pt x="145" y="211"/>
                  </a:cubicBezTo>
                  <a:cubicBezTo>
                    <a:pt x="71" y="211"/>
                    <a:pt x="14" y="257"/>
                    <a:pt x="0" y="331"/>
                  </a:cubicBezTo>
                  <a:cubicBezTo>
                    <a:pt x="0" y="401"/>
                    <a:pt x="57" y="447"/>
                    <a:pt x="71" y="461"/>
                  </a:cubicBezTo>
                  <a:cubicBezTo>
                    <a:pt x="159" y="521"/>
                    <a:pt x="247" y="577"/>
                    <a:pt x="366" y="623"/>
                  </a:cubicBezTo>
                  <a:cubicBezTo>
                    <a:pt x="366" y="651"/>
                    <a:pt x="380" y="683"/>
                    <a:pt x="408" y="683"/>
                  </a:cubicBezTo>
                  <a:lnTo>
                    <a:pt x="644" y="697"/>
                  </a:lnTo>
                  <a:cubicBezTo>
                    <a:pt x="644" y="711"/>
                    <a:pt x="658" y="711"/>
                    <a:pt x="658" y="711"/>
                  </a:cubicBezTo>
                  <a:cubicBezTo>
                    <a:pt x="672" y="711"/>
                    <a:pt x="672" y="711"/>
                    <a:pt x="672" y="697"/>
                  </a:cubicBezTo>
                  <a:lnTo>
                    <a:pt x="1214" y="753"/>
                  </a:lnTo>
                  <a:lnTo>
                    <a:pt x="1231" y="753"/>
                  </a:lnTo>
                  <a:cubicBezTo>
                    <a:pt x="1246" y="753"/>
                    <a:pt x="1260" y="739"/>
                    <a:pt x="1274" y="711"/>
                  </a:cubicBezTo>
                  <a:cubicBezTo>
                    <a:pt x="1274" y="697"/>
                    <a:pt x="1260" y="665"/>
                    <a:pt x="1231" y="665"/>
                  </a:cubicBezTo>
                  <a:lnTo>
                    <a:pt x="718" y="623"/>
                  </a:lnTo>
                  <a:cubicBezTo>
                    <a:pt x="686" y="549"/>
                    <a:pt x="672" y="475"/>
                    <a:pt x="658" y="401"/>
                  </a:cubicBezTo>
                  <a:cubicBezTo>
                    <a:pt x="630" y="299"/>
                    <a:pt x="616" y="197"/>
                    <a:pt x="556" y="109"/>
                  </a:cubicBezTo>
                  <a:cubicBezTo>
                    <a:pt x="528" y="81"/>
                    <a:pt x="510" y="49"/>
                    <a:pt x="482" y="21"/>
                  </a:cubicBezTo>
                  <a:cubicBezTo>
                    <a:pt x="461" y="7"/>
                    <a:pt x="436" y="0"/>
                    <a:pt x="410"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46"/>
            <p:cNvSpPr/>
            <p:nvPr/>
          </p:nvSpPr>
          <p:spPr>
            <a:xfrm>
              <a:off x="2474050" y="4826488"/>
              <a:ext cx="24550" cy="20525"/>
            </a:xfrm>
            <a:custGeom>
              <a:rect b="b" l="l" r="r" t="t"/>
              <a:pathLst>
                <a:path extrusionOk="0" h="821" w="982">
                  <a:moveTo>
                    <a:pt x="130" y="1"/>
                  </a:moveTo>
                  <a:lnTo>
                    <a:pt x="130" y="1"/>
                  </a:lnTo>
                  <a:cubicBezTo>
                    <a:pt x="0" y="278"/>
                    <a:pt x="43" y="556"/>
                    <a:pt x="159" y="820"/>
                  </a:cubicBezTo>
                  <a:cubicBezTo>
                    <a:pt x="454" y="792"/>
                    <a:pt x="584" y="760"/>
                    <a:pt x="834" y="704"/>
                  </a:cubicBezTo>
                  <a:cubicBezTo>
                    <a:pt x="834" y="704"/>
                    <a:pt x="982" y="176"/>
                    <a:pt x="130"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46"/>
            <p:cNvSpPr/>
            <p:nvPr/>
          </p:nvSpPr>
          <p:spPr>
            <a:xfrm>
              <a:off x="2415800" y="4806613"/>
              <a:ext cx="62675" cy="40925"/>
            </a:xfrm>
            <a:custGeom>
              <a:rect b="b" l="l" r="r" t="t"/>
              <a:pathLst>
                <a:path extrusionOk="0" h="1637" w="2507">
                  <a:moveTo>
                    <a:pt x="1614" y="1"/>
                  </a:moveTo>
                  <a:cubicBezTo>
                    <a:pt x="1590" y="1"/>
                    <a:pt x="1565" y="2"/>
                    <a:pt x="1539" y="4"/>
                  </a:cubicBezTo>
                  <a:cubicBezTo>
                    <a:pt x="1144" y="32"/>
                    <a:pt x="967" y="352"/>
                    <a:pt x="979" y="529"/>
                  </a:cubicBezTo>
                  <a:lnTo>
                    <a:pt x="979" y="529"/>
                  </a:lnTo>
                  <a:cubicBezTo>
                    <a:pt x="979" y="526"/>
                    <a:pt x="978" y="524"/>
                    <a:pt x="976" y="522"/>
                  </a:cubicBezTo>
                  <a:lnTo>
                    <a:pt x="976" y="522"/>
                  </a:lnTo>
                  <a:cubicBezTo>
                    <a:pt x="946" y="435"/>
                    <a:pt x="870" y="321"/>
                    <a:pt x="674" y="236"/>
                  </a:cubicBezTo>
                  <a:cubicBezTo>
                    <a:pt x="614" y="211"/>
                    <a:pt x="553" y="200"/>
                    <a:pt x="493" y="200"/>
                  </a:cubicBezTo>
                  <a:cubicBezTo>
                    <a:pt x="238" y="200"/>
                    <a:pt x="1" y="406"/>
                    <a:pt x="12" y="676"/>
                  </a:cubicBezTo>
                  <a:lnTo>
                    <a:pt x="26" y="1555"/>
                  </a:lnTo>
                  <a:cubicBezTo>
                    <a:pt x="26" y="1555"/>
                    <a:pt x="658" y="1637"/>
                    <a:pt x="1531" y="1637"/>
                  </a:cubicBezTo>
                  <a:cubicBezTo>
                    <a:pt x="1833" y="1637"/>
                    <a:pt x="2163" y="1627"/>
                    <a:pt x="2506" y="1601"/>
                  </a:cubicBezTo>
                  <a:cubicBezTo>
                    <a:pt x="2373" y="1337"/>
                    <a:pt x="2344" y="1059"/>
                    <a:pt x="2475" y="781"/>
                  </a:cubicBezTo>
                  <a:cubicBezTo>
                    <a:pt x="2271" y="736"/>
                    <a:pt x="2271" y="736"/>
                    <a:pt x="2183" y="736"/>
                  </a:cubicBezTo>
                  <a:cubicBezTo>
                    <a:pt x="2183" y="736"/>
                    <a:pt x="2251" y="1"/>
                    <a:pt x="1614"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46"/>
            <p:cNvSpPr/>
            <p:nvPr/>
          </p:nvSpPr>
          <p:spPr>
            <a:xfrm>
              <a:off x="2423475" y="4825688"/>
              <a:ext cx="11375" cy="11075"/>
            </a:xfrm>
            <a:custGeom>
              <a:rect b="b" l="l" r="r" t="t"/>
              <a:pathLst>
                <a:path extrusionOk="0" h="443" w="455">
                  <a:moveTo>
                    <a:pt x="233" y="1"/>
                  </a:moveTo>
                  <a:cubicBezTo>
                    <a:pt x="103" y="1"/>
                    <a:pt x="1" y="106"/>
                    <a:pt x="1" y="222"/>
                  </a:cubicBezTo>
                  <a:cubicBezTo>
                    <a:pt x="1" y="339"/>
                    <a:pt x="103" y="441"/>
                    <a:pt x="219" y="441"/>
                  </a:cubicBezTo>
                  <a:cubicBezTo>
                    <a:pt x="229" y="442"/>
                    <a:pt x="238" y="442"/>
                    <a:pt x="248" y="442"/>
                  </a:cubicBezTo>
                  <a:cubicBezTo>
                    <a:pt x="367" y="442"/>
                    <a:pt x="455" y="343"/>
                    <a:pt x="455" y="222"/>
                  </a:cubicBezTo>
                  <a:cubicBezTo>
                    <a:pt x="455" y="106"/>
                    <a:pt x="353" y="1"/>
                    <a:pt x="233"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46"/>
            <p:cNvSpPr/>
            <p:nvPr/>
          </p:nvSpPr>
          <p:spPr>
            <a:xfrm>
              <a:off x="2416100" y="4843688"/>
              <a:ext cx="79400" cy="9800"/>
            </a:xfrm>
            <a:custGeom>
              <a:rect b="b" l="l" r="r" t="t"/>
              <a:pathLst>
                <a:path extrusionOk="0" h="392" w="3176">
                  <a:moveTo>
                    <a:pt x="3129" y="1"/>
                  </a:moveTo>
                  <a:cubicBezTo>
                    <a:pt x="3128" y="1"/>
                    <a:pt x="3126" y="1"/>
                    <a:pt x="3124" y="2"/>
                  </a:cubicBezTo>
                  <a:cubicBezTo>
                    <a:pt x="2408" y="115"/>
                    <a:pt x="1689" y="146"/>
                    <a:pt x="1121" y="146"/>
                  </a:cubicBezTo>
                  <a:cubicBezTo>
                    <a:pt x="457" y="146"/>
                    <a:pt x="0" y="104"/>
                    <a:pt x="0" y="104"/>
                  </a:cubicBezTo>
                  <a:lnTo>
                    <a:pt x="0" y="294"/>
                  </a:lnTo>
                  <a:cubicBezTo>
                    <a:pt x="0" y="294"/>
                    <a:pt x="676" y="392"/>
                    <a:pt x="1497" y="392"/>
                  </a:cubicBezTo>
                  <a:cubicBezTo>
                    <a:pt x="2022" y="392"/>
                    <a:pt x="2606" y="352"/>
                    <a:pt x="3110" y="220"/>
                  </a:cubicBezTo>
                  <a:cubicBezTo>
                    <a:pt x="3110" y="220"/>
                    <a:pt x="3175" y="1"/>
                    <a:pt x="3129"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46"/>
            <p:cNvSpPr/>
            <p:nvPr/>
          </p:nvSpPr>
          <p:spPr>
            <a:xfrm>
              <a:off x="2449425" y="4824288"/>
              <a:ext cx="21650" cy="3625"/>
            </a:xfrm>
            <a:custGeom>
              <a:rect b="b" l="l" r="r" t="t"/>
              <a:pathLst>
                <a:path extrusionOk="0" h="145" w="866">
                  <a:moveTo>
                    <a:pt x="824" y="1"/>
                  </a:moveTo>
                  <a:lnTo>
                    <a:pt x="46" y="57"/>
                  </a:lnTo>
                  <a:cubicBezTo>
                    <a:pt x="18" y="57"/>
                    <a:pt x="0" y="74"/>
                    <a:pt x="0" y="103"/>
                  </a:cubicBezTo>
                  <a:cubicBezTo>
                    <a:pt x="0" y="117"/>
                    <a:pt x="18" y="145"/>
                    <a:pt x="46" y="145"/>
                  </a:cubicBezTo>
                  <a:lnTo>
                    <a:pt x="824" y="89"/>
                  </a:lnTo>
                  <a:cubicBezTo>
                    <a:pt x="852" y="89"/>
                    <a:pt x="866" y="74"/>
                    <a:pt x="866" y="43"/>
                  </a:cubicBezTo>
                  <a:cubicBezTo>
                    <a:pt x="866" y="15"/>
                    <a:pt x="852" y="1"/>
                    <a:pt x="824"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46"/>
            <p:cNvSpPr/>
            <p:nvPr/>
          </p:nvSpPr>
          <p:spPr>
            <a:xfrm>
              <a:off x="2448025" y="4804688"/>
              <a:ext cx="31850" cy="18825"/>
            </a:xfrm>
            <a:custGeom>
              <a:rect b="b" l="l" r="r" t="t"/>
              <a:pathLst>
                <a:path extrusionOk="0" h="753" w="1274">
                  <a:moveTo>
                    <a:pt x="880" y="95"/>
                  </a:moveTo>
                  <a:cubicBezTo>
                    <a:pt x="880" y="109"/>
                    <a:pt x="880" y="137"/>
                    <a:pt x="865" y="169"/>
                  </a:cubicBezTo>
                  <a:cubicBezTo>
                    <a:pt x="834" y="285"/>
                    <a:pt x="778" y="401"/>
                    <a:pt x="704" y="507"/>
                  </a:cubicBezTo>
                  <a:lnTo>
                    <a:pt x="672" y="521"/>
                  </a:lnTo>
                  <a:cubicBezTo>
                    <a:pt x="690" y="489"/>
                    <a:pt x="704" y="447"/>
                    <a:pt x="704" y="419"/>
                  </a:cubicBezTo>
                  <a:cubicBezTo>
                    <a:pt x="732" y="331"/>
                    <a:pt x="746" y="243"/>
                    <a:pt x="792" y="155"/>
                  </a:cubicBezTo>
                  <a:cubicBezTo>
                    <a:pt x="806" y="137"/>
                    <a:pt x="820" y="109"/>
                    <a:pt x="834" y="95"/>
                  </a:cubicBezTo>
                  <a:close/>
                  <a:moveTo>
                    <a:pt x="1129" y="313"/>
                  </a:moveTo>
                  <a:cubicBezTo>
                    <a:pt x="1157" y="313"/>
                    <a:pt x="1171" y="331"/>
                    <a:pt x="1171" y="331"/>
                  </a:cubicBezTo>
                  <a:cubicBezTo>
                    <a:pt x="1171" y="345"/>
                    <a:pt x="1171" y="359"/>
                    <a:pt x="1129" y="387"/>
                  </a:cubicBezTo>
                  <a:cubicBezTo>
                    <a:pt x="1024" y="489"/>
                    <a:pt x="880" y="549"/>
                    <a:pt x="746" y="577"/>
                  </a:cubicBezTo>
                  <a:lnTo>
                    <a:pt x="760" y="563"/>
                  </a:lnTo>
                  <a:cubicBezTo>
                    <a:pt x="848" y="475"/>
                    <a:pt x="936" y="401"/>
                    <a:pt x="1041" y="345"/>
                  </a:cubicBezTo>
                  <a:cubicBezTo>
                    <a:pt x="1069" y="331"/>
                    <a:pt x="1098" y="313"/>
                    <a:pt x="1129" y="313"/>
                  </a:cubicBezTo>
                  <a:close/>
                  <a:moveTo>
                    <a:pt x="862" y="0"/>
                  </a:moveTo>
                  <a:cubicBezTo>
                    <a:pt x="838" y="0"/>
                    <a:pt x="813" y="7"/>
                    <a:pt x="792" y="21"/>
                  </a:cubicBezTo>
                  <a:cubicBezTo>
                    <a:pt x="760" y="49"/>
                    <a:pt x="732" y="81"/>
                    <a:pt x="718" y="109"/>
                  </a:cubicBezTo>
                  <a:cubicBezTo>
                    <a:pt x="658" y="197"/>
                    <a:pt x="644" y="299"/>
                    <a:pt x="616" y="401"/>
                  </a:cubicBezTo>
                  <a:cubicBezTo>
                    <a:pt x="602" y="475"/>
                    <a:pt x="584" y="549"/>
                    <a:pt x="556" y="623"/>
                  </a:cubicBezTo>
                  <a:lnTo>
                    <a:pt x="42" y="665"/>
                  </a:lnTo>
                  <a:cubicBezTo>
                    <a:pt x="14" y="665"/>
                    <a:pt x="0" y="697"/>
                    <a:pt x="0" y="711"/>
                  </a:cubicBezTo>
                  <a:cubicBezTo>
                    <a:pt x="0" y="739"/>
                    <a:pt x="28" y="753"/>
                    <a:pt x="42" y="753"/>
                  </a:cubicBezTo>
                  <a:lnTo>
                    <a:pt x="584" y="697"/>
                  </a:lnTo>
                  <a:cubicBezTo>
                    <a:pt x="602" y="711"/>
                    <a:pt x="602" y="711"/>
                    <a:pt x="616" y="711"/>
                  </a:cubicBezTo>
                  <a:cubicBezTo>
                    <a:pt x="616" y="711"/>
                    <a:pt x="630" y="711"/>
                    <a:pt x="630" y="697"/>
                  </a:cubicBezTo>
                  <a:lnTo>
                    <a:pt x="865" y="683"/>
                  </a:lnTo>
                  <a:cubicBezTo>
                    <a:pt x="894" y="683"/>
                    <a:pt x="908" y="651"/>
                    <a:pt x="908" y="623"/>
                  </a:cubicBezTo>
                  <a:cubicBezTo>
                    <a:pt x="1010" y="577"/>
                    <a:pt x="1112" y="521"/>
                    <a:pt x="1186" y="461"/>
                  </a:cubicBezTo>
                  <a:cubicBezTo>
                    <a:pt x="1217" y="447"/>
                    <a:pt x="1273" y="401"/>
                    <a:pt x="1259" y="331"/>
                  </a:cubicBezTo>
                  <a:cubicBezTo>
                    <a:pt x="1259" y="257"/>
                    <a:pt x="1186" y="211"/>
                    <a:pt x="1129" y="211"/>
                  </a:cubicBezTo>
                  <a:cubicBezTo>
                    <a:pt x="1084" y="225"/>
                    <a:pt x="1024" y="243"/>
                    <a:pt x="996" y="271"/>
                  </a:cubicBezTo>
                  <a:cubicBezTo>
                    <a:pt x="967" y="285"/>
                    <a:pt x="936" y="299"/>
                    <a:pt x="908" y="331"/>
                  </a:cubicBezTo>
                  <a:cubicBezTo>
                    <a:pt x="922" y="285"/>
                    <a:pt x="936" y="243"/>
                    <a:pt x="953" y="197"/>
                  </a:cubicBezTo>
                  <a:cubicBezTo>
                    <a:pt x="982" y="95"/>
                    <a:pt x="953" y="49"/>
                    <a:pt x="922" y="21"/>
                  </a:cubicBezTo>
                  <a:cubicBezTo>
                    <a:pt x="908" y="7"/>
                    <a:pt x="886" y="0"/>
                    <a:pt x="862"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46"/>
            <p:cNvSpPr/>
            <p:nvPr/>
          </p:nvSpPr>
          <p:spPr>
            <a:xfrm>
              <a:off x="2277250" y="4413188"/>
              <a:ext cx="125325" cy="172900"/>
            </a:xfrm>
            <a:custGeom>
              <a:rect b="b" l="l" r="r" t="t"/>
              <a:pathLst>
                <a:path extrusionOk="0" h="6916" w="5013">
                  <a:moveTo>
                    <a:pt x="222" y="0"/>
                  </a:moveTo>
                  <a:lnTo>
                    <a:pt x="0" y="5744"/>
                  </a:lnTo>
                  <a:lnTo>
                    <a:pt x="4925" y="6916"/>
                  </a:lnTo>
                  <a:cubicBezTo>
                    <a:pt x="4925" y="6916"/>
                    <a:pt x="4999" y="1407"/>
                    <a:pt x="5013" y="1393"/>
                  </a:cubicBezTo>
                  <a:cubicBezTo>
                    <a:pt x="3152" y="528"/>
                    <a:pt x="222" y="0"/>
                    <a:pt x="222"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46"/>
            <p:cNvSpPr/>
            <p:nvPr/>
          </p:nvSpPr>
          <p:spPr>
            <a:xfrm>
              <a:off x="2268800" y="4414588"/>
              <a:ext cx="133775" cy="173700"/>
            </a:xfrm>
            <a:custGeom>
              <a:rect b="b" l="l" r="r" t="t"/>
              <a:pathLst>
                <a:path extrusionOk="0" h="6948" w="5351">
                  <a:moveTo>
                    <a:pt x="222" y="0"/>
                  </a:moveTo>
                  <a:lnTo>
                    <a:pt x="0" y="5748"/>
                  </a:lnTo>
                  <a:lnTo>
                    <a:pt x="5263" y="6948"/>
                  </a:lnTo>
                  <a:cubicBezTo>
                    <a:pt x="5263" y="6948"/>
                    <a:pt x="5337" y="1439"/>
                    <a:pt x="5351" y="1425"/>
                  </a:cubicBezTo>
                  <a:cubicBezTo>
                    <a:pt x="3374" y="546"/>
                    <a:pt x="222" y="0"/>
                    <a:pt x="222"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46"/>
            <p:cNvSpPr/>
            <p:nvPr/>
          </p:nvSpPr>
          <p:spPr>
            <a:xfrm>
              <a:off x="2266950" y="4416438"/>
              <a:ext cx="135275" cy="174050"/>
            </a:xfrm>
            <a:custGeom>
              <a:rect b="b" l="l" r="r" t="t"/>
              <a:pathLst>
                <a:path extrusionOk="0" h="6962" w="5411">
                  <a:moveTo>
                    <a:pt x="1" y="0"/>
                  </a:moveTo>
                  <a:lnTo>
                    <a:pt x="60" y="5762"/>
                  </a:lnTo>
                  <a:lnTo>
                    <a:pt x="5323" y="6961"/>
                  </a:lnTo>
                  <a:cubicBezTo>
                    <a:pt x="5323" y="6961"/>
                    <a:pt x="5411" y="1453"/>
                    <a:pt x="5411" y="1439"/>
                  </a:cubicBezTo>
                  <a:cubicBezTo>
                    <a:pt x="3652" y="662"/>
                    <a:pt x="1" y="0"/>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46"/>
            <p:cNvSpPr/>
            <p:nvPr/>
          </p:nvSpPr>
          <p:spPr>
            <a:xfrm>
              <a:off x="2402550" y="4415013"/>
              <a:ext cx="126475" cy="171075"/>
            </a:xfrm>
            <a:custGeom>
              <a:rect b="b" l="l" r="r" t="t"/>
              <a:pathLst>
                <a:path extrusionOk="0" h="6843" w="5059">
                  <a:moveTo>
                    <a:pt x="4837" y="1"/>
                  </a:moveTo>
                  <a:cubicBezTo>
                    <a:pt x="4837" y="1"/>
                    <a:pt x="1875" y="469"/>
                    <a:pt x="1" y="1320"/>
                  </a:cubicBezTo>
                  <a:cubicBezTo>
                    <a:pt x="15" y="1334"/>
                    <a:pt x="89" y="6843"/>
                    <a:pt x="89" y="6843"/>
                  </a:cubicBezTo>
                  <a:lnTo>
                    <a:pt x="5059" y="5745"/>
                  </a:lnTo>
                  <a:lnTo>
                    <a:pt x="4837"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46"/>
            <p:cNvSpPr/>
            <p:nvPr/>
          </p:nvSpPr>
          <p:spPr>
            <a:xfrm>
              <a:off x="2402550" y="4416438"/>
              <a:ext cx="134825" cy="171850"/>
            </a:xfrm>
            <a:custGeom>
              <a:rect b="b" l="l" r="r" t="t"/>
              <a:pathLst>
                <a:path extrusionOk="0" h="6874" w="5393">
                  <a:moveTo>
                    <a:pt x="5175" y="0"/>
                  </a:moveTo>
                  <a:cubicBezTo>
                    <a:pt x="5175" y="0"/>
                    <a:pt x="1995" y="500"/>
                    <a:pt x="1" y="1351"/>
                  </a:cubicBezTo>
                  <a:cubicBezTo>
                    <a:pt x="15" y="1365"/>
                    <a:pt x="89" y="6874"/>
                    <a:pt x="89" y="6874"/>
                  </a:cubicBezTo>
                  <a:lnTo>
                    <a:pt x="5393" y="5748"/>
                  </a:lnTo>
                  <a:lnTo>
                    <a:pt x="5175"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46"/>
            <p:cNvSpPr/>
            <p:nvPr/>
          </p:nvSpPr>
          <p:spPr>
            <a:xfrm>
              <a:off x="2402900" y="4418288"/>
              <a:ext cx="136325" cy="172200"/>
            </a:xfrm>
            <a:custGeom>
              <a:rect b="b" l="l" r="r" t="t"/>
              <a:pathLst>
                <a:path extrusionOk="0" h="6888" w="5453">
                  <a:moveTo>
                    <a:pt x="5453" y="0"/>
                  </a:moveTo>
                  <a:cubicBezTo>
                    <a:pt x="5453" y="0"/>
                    <a:pt x="1773" y="616"/>
                    <a:pt x="1" y="1365"/>
                  </a:cubicBezTo>
                  <a:cubicBezTo>
                    <a:pt x="1" y="1379"/>
                    <a:pt x="89" y="6887"/>
                    <a:pt x="89" y="6887"/>
                  </a:cubicBezTo>
                  <a:lnTo>
                    <a:pt x="5397" y="5762"/>
                  </a:lnTo>
                  <a:lnTo>
                    <a:pt x="5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46"/>
            <p:cNvSpPr/>
            <p:nvPr/>
          </p:nvSpPr>
          <p:spPr>
            <a:xfrm>
              <a:off x="2253050" y="4425113"/>
              <a:ext cx="142225" cy="176900"/>
            </a:xfrm>
            <a:custGeom>
              <a:rect b="b" l="l" r="r" t="t"/>
              <a:pathLst>
                <a:path extrusionOk="0" h="7076" w="5689">
                  <a:moveTo>
                    <a:pt x="246" y="1"/>
                  </a:moveTo>
                  <a:cubicBezTo>
                    <a:pt x="109" y="1"/>
                    <a:pt x="1" y="111"/>
                    <a:pt x="1" y="269"/>
                  </a:cubicBezTo>
                  <a:lnTo>
                    <a:pt x="1" y="5795"/>
                  </a:lnTo>
                  <a:cubicBezTo>
                    <a:pt x="1" y="5971"/>
                    <a:pt x="134" y="6147"/>
                    <a:pt x="293" y="6175"/>
                  </a:cubicBezTo>
                  <a:lnTo>
                    <a:pt x="5393" y="7072"/>
                  </a:lnTo>
                  <a:cubicBezTo>
                    <a:pt x="5409" y="7075"/>
                    <a:pt x="5425" y="7076"/>
                    <a:pt x="5441" y="7076"/>
                  </a:cubicBezTo>
                  <a:cubicBezTo>
                    <a:pt x="5580" y="7076"/>
                    <a:pt x="5689" y="6966"/>
                    <a:pt x="5689" y="6808"/>
                  </a:cubicBezTo>
                  <a:lnTo>
                    <a:pt x="5689" y="1282"/>
                  </a:lnTo>
                  <a:cubicBezTo>
                    <a:pt x="5689" y="1106"/>
                    <a:pt x="5555" y="944"/>
                    <a:pt x="5393" y="916"/>
                  </a:cubicBezTo>
                  <a:lnTo>
                    <a:pt x="293" y="5"/>
                  </a:lnTo>
                  <a:cubicBezTo>
                    <a:pt x="277" y="2"/>
                    <a:pt x="261" y="1"/>
                    <a:pt x="246" y="1"/>
                  </a:cubicBezTo>
                  <a:close/>
                </a:path>
              </a:pathLst>
            </a:custGeom>
            <a:solidFill>
              <a:srgbClr val="2B9E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46"/>
            <p:cNvSpPr/>
            <p:nvPr/>
          </p:nvSpPr>
          <p:spPr>
            <a:xfrm>
              <a:off x="2254200" y="4426688"/>
              <a:ext cx="141075" cy="175325"/>
            </a:xfrm>
            <a:custGeom>
              <a:rect b="b" l="l" r="r" t="t"/>
              <a:pathLst>
                <a:path extrusionOk="0" h="7013" w="5643">
                  <a:moveTo>
                    <a:pt x="263" y="1"/>
                  </a:moveTo>
                  <a:cubicBezTo>
                    <a:pt x="115" y="1"/>
                    <a:pt x="1" y="101"/>
                    <a:pt x="1" y="266"/>
                  </a:cubicBezTo>
                  <a:lnTo>
                    <a:pt x="1" y="5746"/>
                  </a:lnTo>
                  <a:cubicBezTo>
                    <a:pt x="1" y="5922"/>
                    <a:pt x="131" y="6084"/>
                    <a:pt x="292" y="6112"/>
                  </a:cubicBezTo>
                  <a:lnTo>
                    <a:pt x="5347" y="7009"/>
                  </a:lnTo>
                  <a:cubicBezTo>
                    <a:pt x="5364" y="7012"/>
                    <a:pt x="5380" y="7013"/>
                    <a:pt x="5395" y="7013"/>
                  </a:cubicBezTo>
                  <a:cubicBezTo>
                    <a:pt x="5535" y="7013"/>
                    <a:pt x="5643" y="6904"/>
                    <a:pt x="5643" y="6759"/>
                  </a:cubicBezTo>
                  <a:lnTo>
                    <a:pt x="5643" y="1275"/>
                  </a:lnTo>
                  <a:cubicBezTo>
                    <a:pt x="5643" y="1099"/>
                    <a:pt x="5509" y="941"/>
                    <a:pt x="5347" y="909"/>
                  </a:cubicBezTo>
                  <a:lnTo>
                    <a:pt x="292" y="2"/>
                  </a:lnTo>
                  <a:cubicBezTo>
                    <a:pt x="283" y="1"/>
                    <a:pt x="273" y="1"/>
                    <a:pt x="263"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46"/>
            <p:cNvSpPr/>
            <p:nvPr/>
          </p:nvSpPr>
          <p:spPr>
            <a:xfrm>
              <a:off x="2409850" y="4425113"/>
              <a:ext cx="142225" cy="176900"/>
            </a:xfrm>
            <a:custGeom>
              <a:rect b="b" l="l" r="r" t="t"/>
              <a:pathLst>
                <a:path extrusionOk="0" h="7076" w="5689">
                  <a:moveTo>
                    <a:pt x="5444" y="1"/>
                  </a:moveTo>
                  <a:cubicBezTo>
                    <a:pt x="5429" y="1"/>
                    <a:pt x="5413" y="2"/>
                    <a:pt x="5396" y="5"/>
                  </a:cubicBezTo>
                  <a:lnTo>
                    <a:pt x="296" y="916"/>
                  </a:lnTo>
                  <a:cubicBezTo>
                    <a:pt x="134" y="944"/>
                    <a:pt x="1" y="1106"/>
                    <a:pt x="1" y="1282"/>
                  </a:cubicBezTo>
                  <a:lnTo>
                    <a:pt x="1" y="6808"/>
                  </a:lnTo>
                  <a:cubicBezTo>
                    <a:pt x="1" y="6966"/>
                    <a:pt x="109" y="7076"/>
                    <a:pt x="248" y="7076"/>
                  </a:cubicBezTo>
                  <a:cubicBezTo>
                    <a:pt x="264" y="7076"/>
                    <a:pt x="280" y="7075"/>
                    <a:pt x="296" y="7072"/>
                  </a:cubicBezTo>
                  <a:lnTo>
                    <a:pt x="5396" y="6175"/>
                  </a:lnTo>
                  <a:cubicBezTo>
                    <a:pt x="5558" y="6147"/>
                    <a:pt x="5688" y="5971"/>
                    <a:pt x="5688" y="5795"/>
                  </a:cubicBezTo>
                  <a:lnTo>
                    <a:pt x="5688" y="269"/>
                  </a:lnTo>
                  <a:cubicBezTo>
                    <a:pt x="5688" y="111"/>
                    <a:pt x="5583" y="1"/>
                    <a:pt x="5444" y="1"/>
                  </a:cubicBezTo>
                  <a:close/>
                </a:path>
              </a:pathLst>
            </a:custGeom>
            <a:solidFill>
              <a:srgbClr val="2B9E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46"/>
            <p:cNvSpPr/>
            <p:nvPr/>
          </p:nvSpPr>
          <p:spPr>
            <a:xfrm>
              <a:off x="2409850" y="4426688"/>
              <a:ext cx="141175" cy="175325"/>
            </a:xfrm>
            <a:custGeom>
              <a:rect b="b" l="l" r="r" t="t"/>
              <a:pathLst>
                <a:path extrusionOk="0" h="7013" w="5647">
                  <a:moveTo>
                    <a:pt x="5380" y="1"/>
                  </a:moveTo>
                  <a:cubicBezTo>
                    <a:pt x="5370" y="1"/>
                    <a:pt x="5361" y="1"/>
                    <a:pt x="5351" y="2"/>
                  </a:cubicBezTo>
                  <a:lnTo>
                    <a:pt x="296" y="909"/>
                  </a:lnTo>
                  <a:cubicBezTo>
                    <a:pt x="134" y="941"/>
                    <a:pt x="1" y="1099"/>
                    <a:pt x="1" y="1275"/>
                  </a:cubicBezTo>
                  <a:lnTo>
                    <a:pt x="1" y="6759"/>
                  </a:lnTo>
                  <a:cubicBezTo>
                    <a:pt x="1" y="6904"/>
                    <a:pt x="109" y="7013"/>
                    <a:pt x="248" y="7013"/>
                  </a:cubicBezTo>
                  <a:cubicBezTo>
                    <a:pt x="264" y="7013"/>
                    <a:pt x="280" y="7012"/>
                    <a:pt x="296" y="7009"/>
                  </a:cubicBezTo>
                  <a:lnTo>
                    <a:pt x="5351" y="6112"/>
                  </a:lnTo>
                  <a:cubicBezTo>
                    <a:pt x="5512" y="6084"/>
                    <a:pt x="5646" y="5922"/>
                    <a:pt x="5646" y="5746"/>
                  </a:cubicBezTo>
                  <a:lnTo>
                    <a:pt x="5646" y="266"/>
                  </a:lnTo>
                  <a:cubicBezTo>
                    <a:pt x="5646" y="101"/>
                    <a:pt x="5528" y="1"/>
                    <a:pt x="5380"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46"/>
            <p:cNvSpPr/>
            <p:nvPr/>
          </p:nvSpPr>
          <p:spPr>
            <a:xfrm>
              <a:off x="2389350" y="4449413"/>
              <a:ext cx="27125" cy="153900"/>
            </a:xfrm>
            <a:custGeom>
              <a:rect b="b" l="l" r="r" t="t"/>
              <a:pathLst>
                <a:path extrusionOk="0" h="6156" w="1085">
                  <a:moveTo>
                    <a:pt x="163" y="0"/>
                  </a:moveTo>
                  <a:cubicBezTo>
                    <a:pt x="75" y="0"/>
                    <a:pt x="1" y="60"/>
                    <a:pt x="1" y="148"/>
                  </a:cubicBezTo>
                  <a:lnTo>
                    <a:pt x="1" y="6012"/>
                  </a:lnTo>
                  <a:cubicBezTo>
                    <a:pt x="1" y="6082"/>
                    <a:pt x="75" y="6156"/>
                    <a:pt x="163" y="6156"/>
                  </a:cubicBezTo>
                  <a:lnTo>
                    <a:pt x="940" y="6156"/>
                  </a:lnTo>
                  <a:cubicBezTo>
                    <a:pt x="1028" y="6156"/>
                    <a:pt x="1084" y="6082"/>
                    <a:pt x="1084" y="6012"/>
                  </a:cubicBezTo>
                  <a:lnTo>
                    <a:pt x="1084" y="148"/>
                  </a:lnTo>
                  <a:cubicBezTo>
                    <a:pt x="1084" y="60"/>
                    <a:pt x="1028" y="0"/>
                    <a:pt x="940" y="0"/>
                  </a:cubicBezTo>
                  <a:close/>
                </a:path>
              </a:pathLst>
            </a:custGeom>
            <a:solidFill>
              <a:srgbClr val="2B9E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46"/>
            <p:cNvSpPr/>
            <p:nvPr/>
          </p:nvSpPr>
          <p:spPr>
            <a:xfrm>
              <a:off x="2240225" y="4489738"/>
              <a:ext cx="34500" cy="47100"/>
            </a:xfrm>
            <a:custGeom>
              <a:rect b="b" l="l" r="r" t="t"/>
              <a:pathLst>
                <a:path extrusionOk="0" h="1884" w="1380">
                  <a:moveTo>
                    <a:pt x="583" y="0"/>
                  </a:moveTo>
                  <a:cubicBezTo>
                    <a:pt x="409" y="0"/>
                    <a:pt x="176" y="410"/>
                    <a:pt x="176" y="410"/>
                  </a:cubicBezTo>
                  <a:cubicBezTo>
                    <a:pt x="176" y="410"/>
                    <a:pt x="0" y="1303"/>
                    <a:pt x="222" y="1655"/>
                  </a:cubicBezTo>
                  <a:cubicBezTo>
                    <a:pt x="319" y="1822"/>
                    <a:pt x="547" y="1883"/>
                    <a:pt x="769" y="1883"/>
                  </a:cubicBezTo>
                  <a:cubicBezTo>
                    <a:pt x="1015" y="1883"/>
                    <a:pt x="1252" y="1807"/>
                    <a:pt x="1291" y="1715"/>
                  </a:cubicBezTo>
                  <a:cubicBezTo>
                    <a:pt x="1345" y="1544"/>
                    <a:pt x="743" y="1504"/>
                    <a:pt x="622" y="1498"/>
                  </a:cubicBezTo>
                  <a:lnTo>
                    <a:pt x="622" y="1498"/>
                  </a:lnTo>
                  <a:cubicBezTo>
                    <a:pt x="648" y="1499"/>
                    <a:pt x="697" y="1500"/>
                    <a:pt x="757" y="1500"/>
                  </a:cubicBezTo>
                  <a:cubicBezTo>
                    <a:pt x="977" y="1500"/>
                    <a:pt x="1355" y="1479"/>
                    <a:pt x="1365" y="1335"/>
                  </a:cubicBezTo>
                  <a:cubicBezTo>
                    <a:pt x="1379" y="1127"/>
                    <a:pt x="574" y="1113"/>
                    <a:pt x="574" y="1113"/>
                  </a:cubicBezTo>
                  <a:cubicBezTo>
                    <a:pt x="574" y="1113"/>
                    <a:pt x="1319" y="1113"/>
                    <a:pt x="1305" y="864"/>
                  </a:cubicBezTo>
                  <a:cubicBezTo>
                    <a:pt x="1297" y="732"/>
                    <a:pt x="1038" y="703"/>
                    <a:pt x="815" y="703"/>
                  </a:cubicBezTo>
                  <a:cubicBezTo>
                    <a:pt x="737" y="703"/>
                    <a:pt x="663" y="707"/>
                    <a:pt x="607" y="710"/>
                  </a:cubicBezTo>
                  <a:lnTo>
                    <a:pt x="607" y="710"/>
                  </a:lnTo>
                  <a:cubicBezTo>
                    <a:pt x="842" y="688"/>
                    <a:pt x="1374" y="621"/>
                    <a:pt x="1305" y="484"/>
                  </a:cubicBezTo>
                  <a:cubicBezTo>
                    <a:pt x="1268" y="396"/>
                    <a:pt x="1077" y="374"/>
                    <a:pt x="896" y="374"/>
                  </a:cubicBezTo>
                  <a:cubicBezTo>
                    <a:pt x="714" y="374"/>
                    <a:pt x="542" y="396"/>
                    <a:pt x="542" y="396"/>
                  </a:cubicBezTo>
                  <a:cubicBezTo>
                    <a:pt x="542" y="396"/>
                    <a:pt x="764" y="30"/>
                    <a:pt x="602" y="2"/>
                  </a:cubicBezTo>
                  <a:cubicBezTo>
                    <a:pt x="596" y="1"/>
                    <a:pt x="589" y="0"/>
                    <a:pt x="583" y="0"/>
                  </a:cubicBezTo>
                  <a:close/>
                </a:path>
              </a:pathLst>
            </a:custGeom>
            <a:solidFill>
              <a:srgbClr val="FCBC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46"/>
            <p:cNvSpPr/>
            <p:nvPr/>
          </p:nvSpPr>
          <p:spPr>
            <a:xfrm>
              <a:off x="2532250" y="4489738"/>
              <a:ext cx="34150" cy="47100"/>
            </a:xfrm>
            <a:custGeom>
              <a:rect b="b" l="l" r="r" t="t"/>
              <a:pathLst>
                <a:path extrusionOk="0" h="1884" w="1366">
                  <a:moveTo>
                    <a:pt x="783" y="0"/>
                  </a:moveTo>
                  <a:cubicBezTo>
                    <a:pt x="777" y="0"/>
                    <a:pt x="770" y="1"/>
                    <a:pt x="764" y="2"/>
                  </a:cubicBezTo>
                  <a:cubicBezTo>
                    <a:pt x="602" y="30"/>
                    <a:pt x="821" y="396"/>
                    <a:pt x="821" y="396"/>
                  </a:cubicBezTo>
                  <a:cubicBezTo>
                    <a:pt x="821" y="396"/>
                    <a:pt x="649" y="374"/>
                    <a:pt x="468" y="374"/>
                  </a:cubicBezTo>
                  <a:cubicBezTo>
                    <a:pt x="288" y="374"/>
                    <a:pt x="98" y="396"/>
                    <a:pt x="61" y="484"/>
                  </a:cubicBezTo>
                  <a:cubicBezTo>
                    <a:pt x="3" y="622"/>
                    <a:pt x="535" y="689"/>
                    <a:pt x="764" y="711"/>
                  </a:cubicBezTo>
                  <a:lnTo>
                    <a:pt x="764" y="711"/>
                  </a:lnTo>
                  <a:cubicBezTo>
                    <a:pt x="707" y="707"/>
                    <a:pt x="631" y="703"/>
                    <a:pt x="551" y="703"/>
                  </a:cubicBezTo>
                  <a:cubicBezTo>
                    <a:pt x="328" y="703"/>
                    <a:pt x="69" y="732"/>
                    <a:pt x="61" y="864"/>
                  </a:cubicBezTo>
                  <a:cubicBezTo>
                    <a:pt x="61" y="1113"/>
                    <a:pt x="806" y="1113"/>
                    <a:pt x="806" y="1113"/>
                  </a:cubicBezTo>
                  <a:cubicBezTo>
                    <a:pt x="806" y="1113"/>
                    <a:pt x="1" y="1127"/>
                    <a:pt x="1" y="1335"/>
                  </a:cubicBezTo>
                  <a:cubicBezTo>
                    <a:pt x="11" y="1479"/>
                    <a:pt x="389" y="1500"/>
                    <a:pt x="609" y="1500"/>
                  </a:cubicBezTo>
                  <a:cubicBezTo>
                    <a:pt x="671" y="1500"/>
                    <a:pt x="720" y="1499"/>
                    <a:pt x="745" y="1498"/>
                  </a:cubicBezTo>
                  <a:lnTo>
                    <a:pt x="745" y="1498"/>
                  </a:lnTo>
                  <a:cubicBezTo>
                    <a:pt x="631" y="1504"/>
                    <a:pt x="35" y="1543"/>
                    <a:pt x="89" y="1715"/>
                  </a:cubicBezTo>
                  <a:cubicBezTo>
                    <a:pt x="120" y="1807"/>
                    <a:pt x="354" y="1883"/>
                    <a:pt x="601" y="1883"/>
                  </a:cubicBezTo>
                  <a:cubicBezTo>
                    <a:pt x="823" y="1883"/>
                    <a:pt x="1055" y="1822"/>
                    <a:pt x="1158" y="1655"/>
                  </a:cubicBezTo>
                  <a:cubicBezTo>
                    <a:pt x="1366" y="1303"/>
                    <a:pt x="1204" y="410"/>
                    <a:pt x="1204" y="410"/>
                  </a:cubicBezTo>
                  <a:cubicBezTo>
                    <a:pt x="1204" y="410"/>
                    <a:pt x="958" y="0"/>
                    <a:pt x="783" y="0"/>
                  </a:cubicBezTo>
                  <a:close/>
                </a:path>
              </a:pathLst>
            </a:custGeom>
            <a:solidFill>
              <a:srgbClr val="FCBC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46"/>
            <p:cNvSpPr/>
            <p:nvPr/>
          </p:nvSpPr>
          <p:spPr>
            <a:xfrm>
              <a:off x="2508775" y="4452163"/>
              <a:ext cx="31950" cy="30700"/>
            </a:xfrm>
            <a:custGeom>
              <a:rect b="b" l="l" r="r" t="t"/>
              <a:pathLst>
                <a:path extrusionOk="0" h="1228" w="1278">
                  <a:moveTo>
                    <a:pt x="715" y="1"/>
                  </a:moveTo>
                  <a:cubicBezTo>
                    <a:pt x="687" y="1"/>
                    <a:pt x="658" y="13"/>
                    <a:pt x="634" y="38"/>
                  </a:cubicBezTo>
                  <a:lnTo>
                    <a:pt x="486" y="242"/>
                  </a:lnTo>
                  <a:cubicBezTo>
                    <a:pt x="458" y="274"/>
                    <a:pt x="426" y="288"/>
                    <a:pt x="398" y="288"/>
                  </a:cubicBezTo>
                  <a:lnTo>
                    <a:pt x="134" y="274"/>
                  </a:lnTo>
                  <a:cubicBezTo>
                    <a:pt x="61" y="274"/>
                    <a:pt x="1" y="362"/>
                    <a:pt x="46" y="432"/>
                  </a:cubicBezTo>
                  <a:lnTo>
                    <a:pt x="208" y="640"/>
                  </a:lnTo>
                  <a:cubicBezTo>
                    <a:pt x="222" y="668"/>
                    <a:pt x="222" y="696"/>
                    <a:pt x="208" y="742"/>
                  </a:cubicBezTo>
                  <a:lnTo>
                    <a:pt x="120" y="977"/>
                  </a:lnTo>
                  <a:cubicBezTo>
                    <a:pt x="93" y="1038"/>
                    <a:pt x="145" y="1113"/>
                    <a:pt x="217" y="1113"/>
                  </a:cubicBezTo>
                  <a:cubicBezTo>
                    <a:pt x="228" y="1113"/>
                    <a:pt x="239" y="1111"/>
                    <a:pt x="250" y="1107"/>
                  </a:cubicBezTo>
                  <a:lnTo>
                    <a:pt x="500" y="1034"/>
                  </a:lnTo>
                  <a:cubicBezTo>
                    <a:pt x="512" y="1028"/>
                    <a:pt x="524" y="1024"/>
                    <a:pt x="537" y="1024"/>
                  </a:cubicBezTo>
                  <a:cubicBezTo>
                    <a:pt x="554" y="1024"/>
                    <a:pt x="572" y="1031"/>
                    <a:pt x="588" y="1048"/>
                  </a:cubicBezTo>
                  <a:lnTo>
                    <a:pt x="792" y="1209"/>
                  </a:lnTo>
                  <a:cubicBezTo>
                    <a:pt x="809" y="1222"/>
                    <a:pt x="827" y="1228"/>
                    <a:pt x="846" y="1228"/>
                  </a:cubicBezTo>
                  <a:cubicBezTo>
                    <a:pt x="894" y="1228"/>
                    <a:pt x="940" y="1189"/>
                    <a:pt x="940" y="1136"/>
                  </a:cubicBezTo>
                  <a:lnTo>
                    <a:pt x="954" y="872"/>
                  </a:lnTo>
                  <a:cubicBezTo>
                    <a:pt x="954" y="844"/>
                    <a:pt x="968" y="815"/>
                    <a:pt x="1000" y="784"/>
                  </a:cubicBezTo>
                  <a:lnTo>
                    <a:pt x="1218" y="654"/>
                  </a:lnTo>
                  <a:cubicBezTo>
                    <a:pt x="1278" y="594"/>
                    <a:pt x="1264" y="492"/>
                    <a:pt x="1190" y="478"/>
                  </a:cubicBezTo>
                  <a:lnTo>
                    <a:pt x="940" y="390"/>
                  </a:lnTo>
                  <a:cubicBezTo>
                    <a:pt x="912" y="376"/>
                    <a:pt x="880" y="362"/>
                    <a:pt x="880" y="316"/>
                  </a:cubicBezTo>
                  <a:lnTo>
                    <a:pt x="810" y="66"/>
                  </a:lnTo>
                  <a:cubicBezTo>
                    <a:pt x="791" y="23"/>
                    <a:pt x="754" y="1"/>
                    <a:pt x="715"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46"/>
            <p:cNvSpPr/>
            <p:nvPr/>
          </p:nvSpPr>
          <p:spPr>
            <a:xfrm>
              <a:off x="2276250" y="4541613"/>
              <a:ext cx="31800" cy="30850"/>
            </a:xfrm>
            <a:custGeom>
              <a:rect b="b" l="l" r="r" t="t"/>
              <a:pathLst>
                <a:path extrusionOk="0" h="1234" w="1272">
                  <a:moveTo>
                    <a:pt x="714" y="0"/>
                  </a:moveTo>
                  <a:cubicBezTo>
                    <a:pt x="684" y="0"/>
                    <a:pt x="651" y="12"/>
                    <a:pt x="628" y="37"/>
                  </a:cubicBezTo>
                  <a:lnTo>
                    <a:pt x="480" y="255"/>
                  </a:lnTo>
                  <a:cubicBezTo>
                    <a:pt x="452" y="270"/>
                    <a:pt x="420" y="284"/>
                    <a:pt x="392" y="284"/>
                  </a:cubicBezTo>
                  <a:lnTo>
                    <a:pt x="128" y="284"/>
                  </a:lnTo>
                  <a:cubicBezTo>
                    <a:pt x="123" y="283"/>
                    <a:pt x="119" y="282"/>
                    <a:pt x="114" y="282"/>
                  </a:cubicBezTo>
                  <a:cubicBezTo>
                    <a:pt x="47" y="282"/>
                    <a:pt x="1" y="375"/>
                    <a:pt x="40" y="431"/>
                  </a:cubicBezTo>
                  <a:lnTo>
                    <a:pt x="202" y="653"/>
                  </a:lnTo>
                  <a:cubicBezTo>
                    <a:pt x="216" y="667"/>
                    <a:pt x="216" y="709"/>
                    <a:pt x="216" y="741"/>
                  </a:cubicBezTo>
                  <a:lnTo>
                    <a:pt x="114" y="987"/>
                  </a:lnTo>
                  <a:cubicBezTo>
                    <a:pt x="90" y="1050"/>
                    <a:pt x="137" y="1113"/>
                    <a:pt x="206" y="1113"/>
                  </a:cubicBezTo>
                  <a:cubicBezTo>
                    <a:pt x="218" y="1113"/>
                    <a:pt x="231" y="1111"/>
                    <a:pt x="244" y="1107"/>
                  </a:cubicBezTo>
                  <a:lnTo>
                    <a:pt x="494" y="1033"/>
                  </a:lnTo>
                  <a:cubicBezTo>
                    <a:pt x="503" y="1029"/>
                    <a:pt x="512" y="1027"/>
                    <a:pt x="521" y="1027"/>
                  </a:cubicBezTo>
                  <a:cubicBezTo>
                    <a:pt x="542" y="1027"/>
                    <a:pt x="562" y="1037"/>
                    <a:pt x="582" y="1047"/>
                  </a:cubicBezTo>
                  <a:lnTo>
                    <a:pt x="789" y="1209"/>
                  </a:lnTo>
                  <a:cubicBezTo>
                    <a:pt x="805" y="1226"/>
                    <a:pt x="824" y="1233"/>
                    <a:pt x="843" y="1233"/>
                  </a:cubicBezTo>
                  <a:cubicBezTo>
                    <a:pt x="890" y="1233"/>
                    <a:pt x="938" y="1188"/>
                    <a:pt x="948" y="1135"/>
                  </a:cubicBezTo>
                  <a:lnTo>
                    <a:pt x="948" y="871"/>
                  </a:lnTo>
                  <a:cubicBezTo>
                    <a:pt x="948" y="843"/>
                    <a:pt x="965" y="811"/>
                    <a:pt x="993" y="797"/>
                  </a:cubicBezTo>
                  <a:lnTo>
                    <a:pt x="1211" y="653"/>
                  </a:lnTo>
                  <a:cubicBezTo>
                    <a:pt x="1271" y="607"/>
                    <a:pt x="1257" y="505"/>
                    <a:pt x="1183" y="477"/>
                  </a:cubicBezTo>
                  <a:lnTo>
                    <a:pt x="934" y="389"/>
                  </a:lnTo>
                  <a:cubicBezTo>
                    <a:pt x="905" y="372"/>
                    <a:pt x="877" y="357"/>
                    <a:pt x="877" y="329"/>
                  </a:cubicBezTo>
                  <a:lnTo>
                    <a:pt x="803" y="66"/>
                  </a:lnTo>
                  <a:cubicBezTo>
                    <a:pt x="795" y="23"/>
                    <a:pt x="757" y="0"/>
                    <a:pt x="714"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46"/>
            <p:cNvSpPr/>
            <p:nvPr/>
          </p:nvSpPr>
          <p:spPr>
            <a:xfrm>
              <a:off x="2466300" y="4446688"/>
              <a:ext cx="31525" cy="30700"/>
            </a:xfrm>
            <a:custGeom>
              <a:rect b="b" l="l" r="r" t="t"/>
              <a:pathLst>
                <a:path extrusionOk="0" h="1228" w="1261">
                  <a:moveTo>
                    <a:pt x="706" y="1"/>
                  </a:moveTo>
                  <a:cubicBezTo>
                    <a:pt x="678" y="1"/>
                    <a:pt x="649" y="12"/>
                    <a:pt x="630" y="35"/>
                  </a:cubicBezTo>
                  <a:lnTo>
                    <a:pt x="469" y="243"/>
                  </a:lnTo>
                  <a:cubicBezTo>
                    <a:pt x="455" y="271"/>
                    <a:pt x="412" y="285"/>
                    <a:pt x="381" y="285"/>
                  </a:cubicBezTo>
                  <a:lnTo>
                    <a:pt x="117" y="271"/>
                  </a:lnTo>
                  <a:cubicBezTo>
                    <a:pt x="47" y="271"/>
                    <a:pt x="1" y="359"/>
                    <a:pt x="47" y="433"/>
                  </a:cubicBezTo>
                  <a:lnTo>
                    <a:pt x="191" y="637"/>
                  </a:lnTo>
                  <a:cubicBezTo>
                    <a:pt x="205" y="669"/>
                    <a:pt x="222" y="697"/>
                    <a:pt x="205" y="725"/>
                  </a:cubicBezTo>
                  <a:lnTo>
                    <a:pt x="117" y="975"/>
                  </a:lnTo>
                  <a:cubicBezTo>
                    <a:pt x="92" y="1039"/>
                    <a:pt x="145" y="1114"/>
                    <a:pt x="208" y="1114"/>
                  </a:cubicBezTo>
                  <a:cubicBezTo>
                    <a:pt x="217" y="1114"/>
                    <a:pt x="227" y="1112"/>
                    <a:pt x="236" y="1108"/>
                  </a:cubicBezTo>
                  <a:lnTo>
                    <a:pt x="486" y="1034"/>
                  </a:lnTo>
                  <a:cubicBezTo>
                    <a:pt x="498" y="1029"/>
                    <a:pt x="510" y="1025"/>
                    <a:pt x="521" y="1025"/>
                  </a:cubicBezTo>
                  <a:cubicBezTo>
                    <a:pt x="538" y="1025"/>
                    <a:pt x="556" y="1032"/>
                    <a:pt x="574" y="1049"/>
                  </a:cubicBezTo>
                  <a:lnTo>
                    <a:pt x="778" y="1210"/>
                  </a:lnTo>
                  <a:cubicBezTo>
                    <a:pt x="795" y="1222"/>
                    <a:pt x="814" y="1227"/>
                    <a:pt x="834" y="1227"/>
                  </a:cubicBezTo>
                  <a:cubicBezTo>
                    <a:pt x="886" y="1227"/>
                    <a:pt x="940" y="1190"/>
                    <a:pt x="940" y="1136"/>
                  </a:cubicBezTo>
                  <a:lnTo>
                    <a:pt x="940" y="873"/>
                  </a:lnTo>
                  <a:cubicBezTo>
                    <a:pt x="940" y="844"/>
                    <a:pt x="954" y="813"/>
                    <a:pt x="982" y="785"/>
                  </a:cubicBezTo>
                  <a:lnTo>
                    <a:pt x="1204" y="637"/>
                  </a:lnTo>
                  <a:cubicBezTo>
                    <a:pt x="1260" y="595"/>
                    <a:pt x="1246" y="493"/>
                    <a:pt x="1172" y="475"/>
                  </a:cubicBezTo>
                  <a:lnTo>
                    <a:pt x="926" y="387"/>
                  </a:lnTo>
                  <a:cubicBezTo>
                    <a:pt x="894" y="373"/>
                    <a:pt x="880" y="345"/>
                    <a:pt x="866" y="317"/>
                  </a:cubicBezTo>
                  <a:lnTo>
                    <a:pt x="792" y="67"/>
                  </a:lnTo>
                  <a:cubicBezTo>
                    <a:pt x="784" y="24"/>
                    <a:pt x="745" y="1"/>
                    <a:pt x="706"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46"/>
            <p:cNvSpPr/>
            <p:nvPr/>
          </p:nvSpPr>
          <p:spPr>
            <a:xfrm>
              <a:off x="2483200" y="4491538"/>
              <a:ext cx="31075" cy="30875"/>
            </a:xfrm>
            <a:custGeom>
              <a:rect b="b" l="l" r="r" t="t"/>
              <a:pathLst>
                <a:path extrusionOk="0" h="1235" w="1243">
                  <a:moveTo>
                    <a:pt x="481" y="0"/>
                  </a:moveTo>
                  <a:cubicBezTo>
                    <a:pt x="436" y="0"/>
                    <a:pt x="394" y="32"/>
                    <a:pt x="394" y="88"/>
                  </a:cubicBezTo>
                  <a:lnTo>
                    <a:pt x="352" y="338"/>
                  </a:lnTo>
                  <a:cubicBezTo>
                    <a:pt x="352" y="384"/>
                    <a:pt x="338" y="412"/>
                    <a:pt x="306" y="426"/>
                  </a:cubicBezTo>
                  <a:lnTo>
                    <a:pt x="74" y="545"/>
                  </a:lnTo>
                  <a:cubicBezTo>
                    <a:pt x="0" y="574"/>
                    <a:pt x="0" y="676"/>
                    <a:pt x="74" y="721"/>
                  </a:cubicBezTo>
                  <a:lnTo>
                    <a:pt x="306" y="823"/>
                  </a:lnTo>
                  <a:cubicBezTo>
                    <a:pt x="338" y="837"/>
                    <a:pt x="366" y="866"/>
                    <a:pt x="366" y="897"/>
                  </a:cubicBezTo>
                  <a:lnTo>
                    <a:pt x="408" y="1161"/>
                  </a:lnTo>
                  <a:cubicBezTo>
                    <a:pt x="419" y="1206"/>
                    <a:pt x="464" y="1235"/>
                    <a:pt x="507" y="1235"/>
                  </a:cubicBezTo>
                  <a:cubicBezTo>
                    <a:pt x="531" y="1235"/>
                    <a:pt x="555" y="1225"/>
                    <a:pt x="570" y="1203"/>
                  </a:cubicBezTo>
                  <a:lnTo>
                    <a:pt x="760" y="1013"/>
                  </a:lnTo>
                  <a:cubicBezTo>
                    <a:pt x="778" y="999"/>
                    <a:pt x="806" y="985"/>
                    <a:pt x="834" y="985"/>
                  </a:cubicBezTo>
                  <a:lnTo>
                    <a:pt x="1098" y="1027"/>
                  </a:lnTo>
                  <a:cubicBezTo>
                    <a:pt x="1104" y="1028"/>
                    <a:pt x="1110" y="1029"/>
                    <a:pt x="1116" y="1029"/>
                  </a:cubicBezTo>
                  <a:cubicBezTo>
                    <a:pt x="1194" y="1029"/>
                    <a:pt x="1242" y="948"/>
                    <a:pt x="1200" y="880"/>
                  </a:cubicBezTo>
                  <a:lnTo>
                    <a:pt x="1069" y="662"/>
                  </a:lnTo>
                  <a:cubicBezTo>
                    <a:pt x="1055" y="633"/>
                    <a:pt x="1055" y="588"/>
                    <a:pt x="1069" y="560"/>
                  </a:cubicBezTo>
                  <a:lnTo>
                    <a:pt x="1186" y="324"/>
                  </a:lnTo>
                  <a:cubicBezTo>
                    <a:pt x="1227" y="269"/>
                    <a:pt x="1181" y="191"/>
                    <a:pt x="1106" y="191"/>
                  </a:cubicBezTo>
                  <a:cubicBezTo>
                    <a:pt x="1099" y="191"/>
                    <a:pt x="1091" y="192"/>
                    <a:pt x="1084" y="194"/>
                  </a:cubicBezTo>
                  <a:lnTo>
                    <a:pt x="834" y="236"/>
                  </a:lnTo>
                  <a:cubicBezTo>
                    <a:pt x="822" y="240"/>
                    <a:pt x="812" y="241"/>
                    <a:pt x="802" y="241"/>
                  </a:cubicBezTo>
                  <a:cubicBezTo>
                    <a:pt x="776" y="241"/>
                    <a:pt x="756" y="228"/>
                    <a:pt x="746" y="208"/>
                  </a:cubicBezTo>
                  <a:lnTo>
                    <a:pt x="556" y="32"/>
                  </a:lnTo>
                  <a:cubicBezTo>
                    <a:pt x="534" y="10"/>
                    <a:pt x="507" y="0"/>
                    <a:pt x="48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 name="Google Shape;544;p46"/>
          <p:cNvGrpSpPr/>
          <p:nvPr/>
        </p:nvGrpSpPr>
        <p:grpSpPr>
          <a:xfrm>
            <a:off x="952922" y="717827"/>
            <a:ext cx="603540" cy="711075"/>
            <a:chOff x="7239422" y="533902"/>
            <a:chExt cx="603540" cy="711075"/>
          </a:xfrm>
        </p:grpSpPr>
        <p:sp>
          <p:nvSpPr>
            <p:cNvPr id="545" name="Google Shape;545;p46"/>
            <p:cNvSpPr/>
            <p:nvPr/>
          </p:nvSpPr>
          <p:spPr>
            <a:xfrm>
              <a:off x="7445088" y="533902"/>
              <a:ext cx="176561" cy="164562"/>
            </a:xfrm>
            <a:custGeom>
              <a:rect b="b" l="l" r="r" t="t"/>
              <a:pathLst>
                <a:path extrusionOk="0" h="864" w="927">
                  <a:moveTo>
                    <a:pt x="709" y="0"/>
                  </a:moveTo>
                  <a:cubicBezTo>
                    <a:pt x="632" y="0"/>
                    <a:pt x="463" y="137"/>
                    <a:pt x="463" y="137"/>
                  </a:cubicBezTo>
                  <a:cubicBezTo>
                    <a:pt x="463" y="137"/>
                    <a:pt x="293" y="23"/>
                    <a:pt x="216" y="23"/>
                  </a:cubicBezTo>
                  <a:cubicBezTo>
                    <a:pt x="205" y="23"/>
                    <a:pt x="196" y="25"/>
                    <a:pt x="190" y="30"/>
                  </a:cubicBezTo>
                  <a:cubicBezTo>
                    <a:pt x="127" y="73"/>
                    <a:pt x="263" y="316"/>
                    <a:pt x="263" y="316"/>
                  </a:cubicBezTo>
                  <a:cubicBezTo>
                    <a:pt x="263" y="316"/>
                    <a:pt x="0" y="473"/>
                    <a:pt x="30" y="516"/>
                  </a:cubicBezTo>
                  <a:cubicBezTo>
                    <a:pt x="63" y="564"/>
                    <a:pt x="234" y="570"/>
                    <a:pt x="314" y="570"/>
                  </a:cubicBezTo>
                  <a:cubicBezTo>
                    <a:pt x="340" y="570"/>
                    <a:pt x="357" y="569"/>
                    <a:pt x="357" y="569"/>
                  </a:cubicBezTo>
                  <a:cubicBezTo>
                    <a:pt x="357" y="569"/>
                    <a:pt x="453" y="863"/>
                    <a:pt x="516" y="863"/>
                  </a:cubicBezTo>
                  <a:cubicBezTo>
                    <a:pt x="580" y="863"/>
                    <a:pt x="633" y="569"/>
                    <a:pt x="633" y="569"/>
                  </a:cubicBezTo>
                  <a:cubicBezTo>
                    <a:pt x="633" y="569"/>
                    <a:pt x="688" y="577"/>
                    <a:pt x="748" y="577"/>
                  </a:cubicBezTo>
                  <a:cubicBezTo>
                    <a:pt x="811" y="577"/>
                    <a:pt x="879" y="569"/>
                    <a:pt x="896" y="537"/>
                  </a:cubicBezTo>
                  <a:cubicBezTo>
                    <a:pt x="927" y="483"/>
                    <a:pt x="727" y="283"/>
                    <a:pt x="727" y="283"/>
                  </a:cubicBezTo>
                  <a:cubicBezTo>
                    <a:pt x="727" y="283"/>
                    <a:pt x="790" y="63"/>
                    <a:pt x="737" y="10"/>
                  </a:cubicBezTo>
                  <a:cubicBezTo>
                    <a:pt x="730" y="3"/>
                    <a:pt x="721" y="0"/>
                    <a:pt x="709" y="0"/>
                  </a:cubicBezTo>
                  <a:close/>
                </a:path>
              </a:pathLst>
            </a:custGeom>
            <a:solidFill>
              <a:srgbClr val="65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46"/>
            <p:cNvSpPr/>
            <p:nvPr/>
          </p:nvSpPr>
          <p:spPr>
            <a:xfrm>
              <a:off x="7354254" y="765609"/>
              <a:ext cx="62473" cy="64758"/>
            </a:xfrm>
            <a:custGeom>
              <a:rect b="b" l="l" r="r" t="t"/>
              <a:pathLst>
                <a:path extrusionOk="0" h="340" w="328">
                  <a:moveTo>
                    <a:pt x="160" y="0"/>
                  </a:moveTo>
                  <a:cubicBezTo>
                    <a:pt x="74" y="0"/>
                    <a:pt x="1" y="76"/>
                    <a:pt x="1" y="170"/>
                  </a:cubicBezTo>
                  <a:cubicBezTo>
                    <a:pt x="1" y="266"/>
                    <a:pt x="74" y="339"/>
                    <a:pt x="160" y="339"/>
                  </a:cubicBezTo>
                  <a:cubicBezTo>
                    <a:pt x="254" y="339"/>
                    <a:pt x="327" y="266"/>
                    <a:pt x="327" y="170"/>
                  </a:cubicBezTo>
                  <a:cubicBezTo>
                    <a:pt x="327" y="76"/>
                    <a:pt x="254" y="0"/>
                    <a:pt x="16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46"/>
            <p:cNvSpPr/>
            <p:nvPr/>
          </p:nvSpPr>
          <p:spPr>
            <a:xfrm>
              <a:off x="7543386" y="870174"/>
              <a:ext cx="38283" cy="38283"/>
            </a:xfrm>
            <a:custGeom>
              <a:rect b="b" l="l" r="r" t="t"/>
              <a:pathLst>
                <a:path extrusionOk="0" h="201" w="201">
                  <a:moveTo>
                    <a:pt x="104" y="1"/>
                  </a:moveTo>
                  <a:cubicBezTo>
                    <a:pt x="41" y="1"/>
                    <a:pt x="0" y="44"/>
                    <a:pt x="0" y="97"/>
                  </a:cubicBezTo>
                  <a:cubicBezTo>
                    <a:pt x="0" y="160"/>
                    <a:pt x="41" y="201"/>
                    <a:pt x="104" y="201"/>
                  </a:cubicBezTo>
                  <a:cubicBezTo>
                    <a:pt x="157" y="201"/>
                    <a:pt x="200" y="160"/>
                    <a:pt x="200" y="97"/>
                  </a:cubicBezTo>
                  <a:cubicBezTo>
                    <a:pt x="200" y="44"/>
                    <a:pt x="157" y="1"/>
                    <a:pt x="104"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46"/>
            <p:cNvSpPr/>
            <p:nvPr/>
          </p:nvSpPr>
          <p:spPr>
            <a:xfrm>
              <a:off x="7239422" y="1098128"/>
              <a:ext cx="149134" cy="146849"/>
            </a:xfrm>
            <a:custGeom>
              <a:rect b="b" l="l" r="r" t="t"/>
              <a:pathLst>
                <a:path extrusionOk="0" h="771" w="783">
                  <a:moveTo>
                    <a:pt x="519" y="0"/>
                  </a:moveTo>
                  <a:lnTo>
                    <a:pt x="317" y="233"/>
                  </a:lnTo>
                  <a:lnTo>
                    <a:pt x="0" y="254"/>
                  </a:lnTo>
                  <a:lnTo>
                    <a:pt x="243" y="454"/>
                  </a:lnTo>
                  <a:lnTo>
                    <a:pt x="266" y="770"/>
                  </a:lnTo>
                  <a:lnTo>
                    <a:pt x="466" y="540"/>
                  </a:lnTo>
                  <a:lnTo>
                    <a:pt x="782" y="507"/>
                  </a:lnTo>
                  <a:lnTo>
                    <a:pt x="550" y="307"/>
                  </a:lnTo>
                  <a:lnTo>
                    <a:pt x="519"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46"/>
            <p:cNvSpPr/>
            <p:nvPr/>
          </p:nvSpPr>
          <p:spPr>
            <a:xfrm>
              <a:off x="7674019" y="983013"/>
              <a:ext cx="168942" cy="167609"/>
            </a:xfrm>
            <a:custGeom>
              <a:rect b="b" l="l" r="r" t="t"/>
              <a:pathLst>
                <a:path extrusionOk="0" h="880" w="887">
                  <a:moveTo>
                    <a:pt x="509" y="1"/>
                  </a:moveTo>
                  <a:cubicBezTo>
                    <a:pt x="444" y="1"/>
                    <a:pt x="327" y="245"/>
                    <a:pt x="327" y="245"/>
                  </a:cubicBezTo>
                  <a:cubicBezTo>
                    <a:pt x="327" y="245"/>
                    <a:pt x="227" y="230"/>
                    <a:pt x="143" y="230"/>
                  </a:cubicBezTo>
                  <a:cubicBezTo>
                    <a:pt x="90" y="230"/>
                    <a:pt x="43" y="236"/>
                    <a:pt x="31" y="255"/>
                  </a:cubicBezTo>
                  <a:cubicBezTo>
                    <a:pt x="0" y="318"/>
                    <a:pt x="210" y="478"/>
                    <a:pt x="210" y="478"/>
                  </a:cubicBezTo>
                  <a:cubicBezTo>
                    <a:pt x="210" y="478"/>
                    <a:pt x="51" y="731"/>
                    <a:pt x="84" y="762"/>
                  </a:cubicBezTo>
                  <a:cubicBezTo>
                    <a:pt x="94" y="768"/>
                    <a:pt x="109" y="770"/>
                    <a:pt x="126" y="770"/>
                  </a:cubicBezTo>
                  <a:cubicBezTo>
                    <a:pt x="225" y="770"/>
                    <a:pt x="410" y="678"/>
                    <a:pt x="410" y="678"/>
                  </a:cubicBezTo>
                  <a:cubicBezTo>
                    <a:pt x="410" y="678"/>
                    <a:pt x="601" y="880"/>
                    <a:pt x="674" y="880"/>
                  </a:cubicBezTo>
                  <a:cubicBezTo>
                    <a:pt x="677" y="880"/>
                    <a:pt x="681" y="879"/>
                    <a:pt x="684" y="878"/>
                  </a:cubicBezTo>
                  <a:cubicBezTo>
                    <a:pt x="737" y="848"/>
                    <a:pt x="653" y="551"/>
                    <a:pt x="653" y="551"/>
                  </a:cubicBezTo>
                  <a:cubicBezTo>
                    <a:pt x="653" y="551"/>
                    <a:pt x="874" y="498"/>
                    <a:pt x="886" y="425"/>
                  </a:cubicBezTo>
                  <a:cubicBezTo>
                    <a:pt x="886" y="362"/>
                    <a:pt x="621" y="268"/>
                    <a:pt x="621" y="268"/>
                  </a:cubicBezTo>
                  <a:cubicBezTo>
                    <a:pt x="621" y="268"/>
                    <a:pt x="590" y="35"/>
                    <a:pt x="517" y="2"/>
                  </a:cubicBezTo>
                  <a:cubicBezTo>
                    <a:pt x="514" y="1"/>
                    <a:pt x="512" y="1"/>
                    <a:pt x="509"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 name="Google Shape;550;p46"/>
          <p:cNvGrpSpPr/>
          <p:nvPr/>
        </p:nvGrpSpPr>
        <p:grpSpPr>
          <a:xfrm>
            <a:off x="7638977" y="753303"/>
            <a:ext cx="544514" cy="758483"/>
            <a:chOff x="1466795" y="2940457"/>
            <a:chExt cx="329131" cy="458437"/>
          </a:xfrm>
        </p:grpSpPr>
        <p:sp>
          <p:nvSpPr>
            <p:cNvPr id="551" name="Google Shape;551;p46"/>
            <p:cNvSpPr/>
            <p:nvPr/>
          </p:nvSpPr>
          <p:spPr>
            <a:xfrm>
              <a:off x="1466795" y="2940457"/>
              <a:ext cx="116509" cy="97979"/>
            </a:xfrm>
            <a:custGeom>
              <a:rect b="b" l="l" r="r" t="t"/>
              <a:pathLst>
                <a:path extrusionOk="0" h="735" w="874">
                  <a:moveTo>
                    <a:pt x="426" y="0"/>
                  </a:moveTo>
                  <a:cubicBezTo>
                    <a:pt x="378" y="0"/>
                    <a:pt x="331" y="12"/>
                    <a:pt x="284" y="39"/>
                  </a:cubicBezTo>
                  <a:cubicBezTo>
                    <a:pt x="41" y="165"/>
                    <a:pt x="0" y="428"/>
                    <a:pt x="64" y="735"/>
                  </a:cubicBezTo>
                  <a:cubicBezTo>
                    <a:pt x="357" y="639"/>
                    <a:pt x="633" y="482"/>
                    <a:pt x="874" y="282"/>
                  </a:cubicBezTo>
                  <a:cubicBezTo>
                    <a:pt x="723" y="114"/>
                    <a:pt x="572" y="0"/>
                    <a:pt x="426"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46"/>
            <p:cNvSpPr/>
            <p:nvPr/>
          </p:nvSpPr>
          <p:spPr>
            <a:xfrm>
              <a:off x="1590369" y="3212533"/>
              <a:ext cx="205556" cy="186360"/>
            </a:xfrm>
            <a:custGeom>
              <a:rect b="b" l="l" r="r" t="t"/>
              <a:pathLst>
                <a:path extrusionOk="0" h="1398" w="1542">
                  <a:moveTo>
                    <a:pt x="823" y="0"/>
                  </a:moveTo>
                  <a:lnTo>
                    <a:pt x="0" y="403"/>
                  </a:lnTo>
                  <a:cubicBezTo>
                    <a:pt x="0" y="403"/>
                    <a:pt x="86" y="1099"/>
                    <a:pt x="349" y="1182"/>
                  </a:cubicBezTo>
                  <a:cubicBezTo>
                    <a:pt x="375" y="1190"/>
                    <a:pt x="398" y="1193"/>
                    <a:pt x="419" y="1193"/>
                  </a:cubicBezTo>
                  <a:cubicBezTo>
                    <a:pt x="606" y="1193"/>
                    <a:pt x="580" y="919"/>
                    <a:pt x="580" y="919"/>
                  </a:cubicBezTo>
                  <a:lnTo>
                    <a:pt x="580" y="919"/>
                  </a:lnTo>
                  <a:cubicBezTo>
                    <a:pt x="580" y="919"/>
                    <a:pt x="712" y="1398"/>
                    <a:pt x="958" y="1398"/>
                  </a:cubicBezTo>
                  <a:cubicBezTo>
                    <a:pt x="983" y="1398"/>
                    <a:pt x="1008" y="1393"/>
                    <a:pt x="1035" y="1382"/>
                  </a:cubicBezTo>
                  <a:cubicBezTo>
                    <a:pt x="1339" y="1279"/>
                    <a:pt x="1036" y="856"/>
                    <a:pt x="1035" y="856"/>
                  </a:cubicBezTo>
                  <a:lnTo>
                    <a:pt x="1035" y="856"/>
                  </a:lnTo>
                  <a:cubicBezTo>
                    <a:pt x="1036" y="856"/>
                    <a:pt x="1056" y="868"/>
                    <a:pt x="1098" y="868"/>
                  </a:cubicBezTo>
                  <a:cubicBezTo>
                    <a:pt x="1134" y="868"/>
                    <a:pt x="1187" y="858"/>
                    <a:pt x="1256" y="823"/>
                  </a:cubicBezTo>
                  <a:cubicBezTo>
                    <a:pt x="1542" y="686"/>
                    <a:pt x="823" y="0"/>
                    <a:pt x="823"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46"/>
            <p:cNvSpPr/>
            <p:nvPr/>
          </p:nvSpPr>
          <p:spPr>
            <a:xfrm>
              <a:off x="1608499" y="3220931"/>
              <a:ext cx="140903" cy="127973"/>
            </a:xfrm>
            <a:custGeom>
              <a:rect b="b" l="l" r="r" t="t"/>
              <a:pathLst>
                <a:path extrusionOk="0" h="960" w="1057">
                  <a:moveTo>
                    <a:pt x="570" y="0"/>
                  </a:moveTo>
                  <a:lnTo>
                    <a:pt x="1" y="276"/>
                  </a:lnTo>
                  <a:cubicBezTo>
                    <a:pt x="1" y="276"/>
                    <a:pt x="54" y="750"/>
                    <a:pt x="244" y="803"/>
                  </a:cubicBezTo>
                  <a:cubicBezTo>
                    <a:pt x="265" y="811"/>
                    <a:pt x="284" y="814"/>
                    <a:pt x="300" y="814"/>
                  </a:cubicBezTo>
                  <a:cubicBezTo>
                    <a:pt x="417" y="814"/>
                    <a:pt x="393" y="633"/>
                    <a:pt x="393" y="633"/>
                  </a:cubicBezTo>
                  <a:lnTo>
                    <a:pt x="393" y="633"/>
                  </a:lnTo>
                  <a:cubicBezTo>
                    <a:pt x="393" y="634"/>
                    <a:pt x="488" y="960"/>
                    <a:pt x="658" y="960"/>
                  </a:cubicBezTo>
                  <a:cubicBezTo>
                    <a:pt x="675" y="960"/>
                    <a:pt x="692" y="956"/>
                    <a:pt x="710" y="950"/>
                  </a:cubicBezTo>
                  <a:cubicBezTo>
                    <a:pt x="920" y="876"/>
                    <a:pt x="710" y="583"/>
                    <a:pt x="710" y="583"/>
                  </a:cubicBezTo>
                  <a:lnTo>
                    <a:pt x="710" y="583"/>
                  </a:lnTo>
                  <a:cubicBezTo>
                    <a:pt x="710" y="583"/>
                    <a:pt x="724" y="591"/>
                    <a:pt x="754" y="591"/>
                  </a:cubicBezTo>
                  <a:cubicBezTo>
                    <a:pt x="779" y="591"/>
                    <a:pt x="817" y="585"/>
                    <a:pt x="867" y="560"/>
                  </a:cubicBezTo>
                  <a:cubicBezTo>
                    <a:pt x="1056" y="466"/>
                    <a:pt x="570" y="0"/>
                    <a:pt x="570"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46"/>
            <p:cNvSpPr/>
            <p:nvPr/>
          </p:nvSpPr>
          <p:spPr>
            <a:xfrm>
              <a:off x="1475193" y="2977916"/>
              <a:ext cx="226085" cy="288472"/>
            </a:xfrm>
            <a:custGeom>
              <a:rect b="b" l="l" r="r" t="t"/>
              <a:pathLst>
                <a:path extrusionOk="0" h="2164" w="1696">
                  <a:moveTo>
                    <a:pt x="811" y="1"/>
                  </a:moveTo>
                  <a:cubicBezTo>
                    <a:pt x="570" y="201"/>
                    <a:pt x="294" y="358"/>
                    <a:pt x="1" y="454"/>
                  </a:cubicBezTo>
                  <a:cubicBezTo>
                    <a:pt x="105" y="1013"/>
                    <a:pt x="570" y="1730"/>
                    <a:pt x="770" y="2026"/>
                  </a:cubicBezTo>
                  <a:cubicBezTo>
                    <a:pt x="824" y="2120"/>
                    <a:pt x="864" y="2163"/>
                    <a:pt x="864" y="2163"/>
                  </a:cubicBezTo>
                  <a:cubicBezTo>
                    <a:pt x="875" y="2163"/>
                    <a:pt x="886" y="2163"/>
                    <a:pt x="897" y="2163"/>
                  </a:cubicBezTo>
                  <a:cubicBezTo>
                    <a:pt x="1356" y="2163"/>
                    <a:pt x="1687" y="1760"/>
                    <a:pt x="1687" y="1760"/>
                  </a:cubicBezTo>
                  <a:cubicBezTo>
                    <a:pt x="1688" y="1761"/>
                    <a:pt x="1688" y="1762"/>
                    <a:pt x="1688" y="1762"/>
                  </a:cubicBezTo>
                  <a:cubicBezTo>
                    <a:pt x="1696" y="1762"/>
                    <a:pt x="1487" y="1152"/>
                    <a:pt x="1203" y="601"/>
                  </a:cubicBezTo>
                  <a:cubicBezTo>
                    <a:pt x="1087" y="380"/>
                    <a:pt x="950" y="158"/>
                    <a:pt x="811" y="1"/>
                  </a:cubicBezTo>
                  <a:close/>
                </a:path>
              </a:pathLst>
            </a:custGeom>
            <a:solidFill>
              <a:srgbClr val="FAEB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46"/>
            <p:cNvSpPr/>
            <p:nvPr/>
          </p:nvSpPr>
          <p:spPr>
            <a:xfrm>
              <a:off x="1514385" y="3033371"/>
              <a:ext cx="114242" cy="98246"/>
            </a:xfrm>
            <a:custGeom>
              <a:rect b="b" l="l" r="r" t="t"/>
              <a:pathLst>
                <a:path extrusionOk="0" h="737" w="857">
                  <a:moveTo>
                    <a:pt x="454" y="0"/>
                  </a:moveTo>
                  <a:cubicBezTo>
                    <a:pt x="386" y="0"/>
                    <a:pt x="317" y="16"/>
                    <a:pt x="254" y="48"/>
                  </a:cubicBezTo>
                  <a:cubicBezTo>
                    <a:pt x="64" y="142"/>
                    <a:pt x="0" y="374"/>
                    <a:pt x="86" y="544"/>
                  </a:cubicBezTo>
                  <a:cubicBezTo>
                    <a:pt x="154" y="680"/>
                    <a:pt x="275" y="737"/>
                    <a:pt x="404" y="737"/>
                  </a:cubicBezTo>
                  <a:cubicBezTo>
                    <a:pt x="474" y="737"/>
                    <a:pt x="546" y="720"/>
                    <a:pt x="613" y="691"/>
                  </a:cubicBezTo>
                  <a:cubicBezTo>
                    <a:pt x="803" y="597"/>
                    <a:pt x="856" y="344"/>
                    <a:pt x="770" y="174"/>
                  </a:cubicBezTo>
                  <a:cubicBezTo>
                    <a:pt x="714" y="62"/>
                    <a:pt x="588" y="0"/>
                    <a:pt x="454"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46"/>
            <p:cNvSpPr/>
            <p:nvPr/>
          </p:nvSpPr>
          <p:spPr>
            <a:xfrm>
              <a:off x="1529849" y="3042969"/>
              <a:ext cx="85848" cy="79450"/>
            </a:xfrm>
            <a:custGeom>
              <a:rect b="b" l="l" r="r" t="t"/>
              <a:pathLst>
                <a:path extrusionOk="0" h="596" w="644">
                  <a:moveTo>
                    <a:pt x="344" y="0"/>
                  </a:moveTo>
                  <a:cubicBezTo>
                    <a:pt x="286" y="0"/>
                    <a:pt x="226" y="13"/>
                    <a:pt x="170" y="39"/>
                  </a:cubicBezTo>
                  <a:cubicBezTo>
                    <a:pt x="74" y="82"/>
                    <a:pt x="21" y="166"/>
                    <a:pt x="11" y="259"/>
                  </a:cubicBezTo>
                  <a:cubicBezTo>
                    <a:pt x="1" y="323"/>
                    <a:pt x="1" y="376"/>
                    <a:pt x="34" y="439"/>
                  </a:cubicBezTo>
                  <a:cubicBezTo>
                    <a:pt x="88" y="549"/>
                    <a:pt x="190" y="596"/>
                    <a:pt x="295" y="596"/>
                  </a:cubicBezTo>
                  <a:cubicBezTo>
                    <a:pt x="353" y="596"/>
                    <a:pt x="412" y="582"/>
                    <a:pt x="464" y="556"/>
                  </a:cubicBezTo>
                  <a:cubicBezTo>
                    <a:pt x="591" y="492"/>
                    <a:pt x="644" y="345"/>
                    <a:pt x="614" y="219"/>
                  </a:cubicBezTo>
                  <a:cubicBezTo>
                    <a:pt x="614" y="186"/>
                    <a:pt x="603" y="166"/>
                    <a:pt x="591" y="133"/>
                  </a:cubicBezTo>
                  <a:cubicBezTo>
                    <a:pt x="550" y="44"/>
                    <a:pt x="451" y="0"/>
                    <a:pt x="344"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46"/>
            <p:cNvSpPr/>
            <p:nvPr/>
          </p:nvSpPr>
          <p:spPr>
            <a:xfrm>
              <a:off x="1486391" y="3180406"/>
              <a:ext cx="98646" cy="139437"/>
            </a:xfrm>
            <a:custGeom>
              <a:rect b="b" l="l" r="r" t="t"/>
              <a:pathLst>
                <a:path extrusionOk="0" h="1046" w="740">
                  <a:moveTo>
                    <a:pt x="327" y="1"/>
                  </a:moveTo>
                  <a:cubicBezTo>
                    <a:pt x="327" y="1"/>
                    <a:pt x="0" y="494"/>
                    <a:pt x="221" y="760"/>
                  </a:cubicBezTo>
                  <a:cubicBezTo>
                    <a:pt x="430" y="997"/>
                    <a:pt x="494" y="1045"/>
                    <a:pt x="566" y="1045"/>
                  </a:cubicBezTo>
                  <a:cubicBezTo>
                    <a:pt x="574" y="1045"/>
                    <a:pt x="582" y="1045"/>
                    <a:pt x="590" y="1044"/>
                  </a:cubicBezTo>
                  <a:cubicBezTo>
                    <a:pt x="707" y="1013"/>
                    <a:pt x="740" y="547"/>
                    <a:pt x="740" y="547"/>
                  </a:cubicBezTo>
                  <a:lnTo>
                    <a:pt x="32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46"/>
            <p:cNvSpPr/>
            <p:nvPr/>
          </p:nvSpPr>
          <p:spPr>
            <a:xfrm>
              <a:off x="1486391" y="3172008"/>
              <a:ext cx="98646" cy="139570"/>
            </a:xfrm>
            <a:custGeom>
              <a:rect b="b" l="l" r="r" t="t"/>
              <a:pathLst>
                <a:path extrusionOk="0" h="1047" w="740">
                  <a:moveTo>
                    <a:pt x="327" y="0"/>
                  </a:moveTo>
                  <a:cubicBezTo>
                    <a:pt x="327" y="0"/>
                    <a:pt x="0" y="494"/>
                    <a:pt x="221" y="760"/>
                  </a:cubicBezTo>
                  <a:cubicBezTo>
                    <a:pt x="407" y="970"/>
                    <a:pt x="478" y="1047"/>
                    <a:pt x="542" y="1047"/>
                  </a:cubicBezTo>
                  <a:cubicBezTo>
                    <a:pt x="558" y="1047"/>
                    <a:pt x="573" y="1042"/>
                    <a:pt x="590" y="1033"/>
                  </a:cubicBezTo>
                  <a:cubicBezTo>
                    <a:pt x="696" y="990"/>
                    <a:pt x="740" y="547"/>
                    <a:pt x="740" y="547"/>
                  </a:cubicBezTo>
                  <a:lnTo>
                    <a:pt x="327"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46"/>
            <p:cNvSpPr/>
            <p:nvPr/>
          </p:nvSpPr>
          <p:spPr>
            <a:xfrm>
              <a:off x="1662221" y="3116953"/>
              <a:ext cx="102645" cy="110377"/>
            </a:xfrm>
            <a:custGeom>
              <a:rect b="b" l="l" r="r" t="t"/>
              <a:pathLst>
                <a:path extrusionOk="0" h="828" w="770">
                  <a:moveTo>
                    <a:pt x="0" y="1"/>
                  </a:moveTo>
                  <a:lnTo>
                    <a:pt x="221" y="644"/>
                  </a:lnTo>
                  <a:cubicBezTo>
                    <a:pt x="221" y="644"/>
                    <a:pt x="524" y="827"/>
                    <a:pt x="659" y="827"/>
                  </a:cubicBezTo>
                  <a:cubicBezTo>
                    <a:pt x="679" y="827"/>
                    <a:pt x="696" y="823"/>
                    <a:pt x="707" y="813"/>
                  </a:cubicBezTo>
                  <a:cubicBezTo>
                    <a:pt x="770" y="740"/>
                    <a:pt x="770" y="687"/>
                    <a:pt x="686" y="350"/>
                  </a:cubicBezTo>
                  <a:cubicBezTo>
                    <a:pt x="600" y="11"/>
                    <a:pt x="0" y="1"/>
                    <a:pt x="0"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46"/>
            <p:cNvSpPr/>
            <p:nvPr/>
          </p:nvSpPr>
          <p:spPr>
            <a:xfrm>
              <a:off x="1655156" y="3111221"/>
              <a:ext cx="103978" cy="109977"/>
            </a:xfrm>
            <a:custGeom>
              <a:rect b="b" l="l" r="r" t="t"/>
              <a:pathLst>
                <a:path extrusionOk="0" h="825" w="780">
                  <a:moveTo>
                    <a:pt x="0" y="1"/>
                  </a:moveTo>
                  <a:lnTo>
                    <a:pt x="220" y="656"/>
                  </a:lnTo>
                  <a:cubicBezTo>
                    <a:pt x="220" y="656"/>
                    <a:pt x="511" y="825"/>
                    <a:pt x="655" y="825"/>
                  </a:cubicBezTo>
                  <a:cubicBezTo>
                    <a:pt x="675" y="825"/>
                    <a:pt x="693" y="821"/>
                    <a:pt x="706" y="813"/>
                  </a:cubicBezTo>
                  <a:cubicBezTo>
                    <a:pt x="780" y="773"/>
                    <a:pt x="770" y="697"/>
                    <a:pt x="686" y="360"/>
                  </a:cubicBezTo>
                  <a:cubicBezTo>
                    <a:pt x="600" y="13"/>
                    <a:pt x="0" y="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20" name="Shape 6520"/>
        <p:cNvGrpSpPr/>
        <p:nvPr/>
      </p:nvGrpSpPr>
      <p:grpSpPr>
        <a:xfrm>
          <a:off x="0" y="0"/>
          <a:ext cx="0" cy="0"/>
          <a:chOff x="0" y="0"/>
          <a:chExt cx="0" cy="0"/>
        </a:xfrm>
      </p:grpSpPr>
      <p:sp>
        <p:nvSpPr>
          <p:cNvPr id="6521" name="Google Shape;6521;p73"/>
          <p:cNvSpPr/>
          <p:nvPr/>
        </p:nvSpPr>
        <p:spPr>
          <a:xfrm rot="359427">
            <a:off x="6725771" y="1370577"/>
            <a:ext cx="1555228" cy="1442949"/>
          </a:xfrm>
          <a:custGeom>
            <a:rect b="b" l="l" r="r" t="t"/>
            <a:pathLst>
              <a:path extrusionOk="0" h="13841" w="14918">
                <a:moveTo>
                  <a:pt x="7643" y="0"/>
                </a:moveTo>
                <a:cubicBezTo>
                  <a:pt x="7140" y="0"/>
                  <a:pt x="6669" y="57"/>
                  <a:pt x="6257" y="158"/>
                </a:cubicBezTo>
                <a:cubicBezTo>
                  <a:pt x="5550" y="338"/>
                  <a:pt x="4685" y="591"/>
                  <a:pt x="3821" y="1044"/>
                </a:cubicBezTo>
                <a:cubicBezTo>
                  <a:pt x="3578" y="1171"/>
                  <a:pt x="3345" y="1318"/>
                  <a:pt x="3102" y="1477"/>
                </a:cubicBezTo>
                <a:cubicBezTo>
                  <a:pt x="1783" y="2394"/>
                  <a:pt x="603" y="3913"/>
                  <a:pt x="224" y="6528"/>
                </a:cubicBezTo>
                <a:cubicBezTo>
                  <a:pt x="1" y="8153"/>
                  <a:pt x="297" y="9589"/>
                  <a:pt x="983" y="10758"/>
                </a:cubicBezTo>
                <a:cubicBezTo>
                  <a:pt x="1457" y="11581"/>
                  <a:pt x="2143" y="12267"/>
                  <a:pt x="2965" y="12774"/>
                </a:cubicBezTo>
                <a:cubicBezTo>
                  <a:pt x="3705" y="13237"/>
                  <a:pt x="4568" y="13566"/>
                  <a:pt x="5517" y="13723"/>
                </a:cubicBezTo>
                <a:cubicBezTo>
                  <a:pt x="5963" y="13800"/>
                  <a:pt x="6429" y="13840"/>
                  <a:pt x="6910" y="13840"/>
                </a:cubicBezTo>
                <a:cubicBezTo>
                  <a:pt x="7421" y="13840"/>
                  <a:pt x="7950" y="13795"/>
                  <a:pt x="8492" y="13703"/>
                </a:cubicBezTo>
                <a:cubicBezTo>
                  <a:pt x="9591" y="13523"/>
                  <a:pt x="10530" y="13186"/>
                  <a:pt x="11310" y="12710"/>
                </a:cubicBezTo>
                <a:cubicBezTo>
                  <a:pt x="14125" y="11012"/>
                  <a:pt x="14918" y="7680"/>
                  <a:pt x="13852" y="4462"/>
                </a:cubicBezTo>
                <a:cubicBezTo>
                  <a:pt x="13335" y="2890"/>
                  <a:pt x="12429" y="1814"/>
                  <a:pt x="11373" y="1108"/>
                </a:cubicBezTo>
                <a:cubicBezTo>
                  <a:pt x="10188" y="315"/>
                  <a:pt x="8827" y="0"/>
                  <a:pt x="76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3"/>
          <p:cNvSpPr txBox="1"/>
          <p:nvPr>
            <p:ph type="title"/>
          </p:nvPr>
        </p:nvSpPr>
        <p:spPr>
          <a:xfrm>
            <a:off x="4624125" y="2700925"/>
            <a:ext cx="3504300" cy="721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Conclusions</a:t>
            </a:r>
            <a:endParaRPr/>
          </a:p>
        </p:txBody>
      </p:sp>
      <p:sp>
        <p:nvSpPr>
          <p:cNvPr id="6523" name="Google Shape;6523;p73"/>
          <p:cNvSpPr txBox="1"/>
          <p:nvPr>
            <p:ph idx="1" type="body"/>
          </p:nvPr>
        </p:nvSpPr>
        <p:spPr>
          <a:xfrm>
            <a:off x="4250050" y="3394681"/>
            <a:ext cx="3878400" cy="365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enter a subtitle here if you need it</a:t>
            </a:r>
            <a:endParaRPr/>
          </a:p>
        </p:txBody>
      </p:sp>
      <p:sp>
        <p:nvSpPr>
          <p:cNvPr id="6524" name="Google Shape;6524;p73"/>
          <p:cNvSpPr txBox="1"/>
          <p:nvPr>
            <p:ph idx="2" type="title"/>
          </p:nvPr>
        </p:nvSpPr>
        <p:spPr>
          <a:xfrm>
            <a:off x="5320400" y="1537472"/>
            <a:ext cx="2808000" cy="925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04</a:t>
            </a:r>
            <a:endParaRPr/>
          </a:p>
        </p:txBody>
      </p:sp>
      <p:grpSp>
        <p:nvGrpSpPr>
          <p:cNvPr id="6525" name="Google Shape;6525;p73"/>
          <p:cNvGrpSpPr/>
          <p:nvPr/>
        </p:nvGrpSpPr>
        <p:grpSpPr>
          <a:xfrm>
            <a:off x="2524332" y="2014448"/>
            <a:ext cx="1129411" cy="2259210"/>
            <a:chOff x="3701000" y="2070725"/>
            <a:chExt cx="290225" cy="580550"/>
          </a:xfrm>
        </p:grpSpPr>
        <p:sp>
          <p:nvSpPr>
            <p:cNvPr id="6526" name="Google Shape;6526;p73"/>
            <p:cNvSpPr/>
            <p:nvPr/>
          </p:nvSpPr>
          <p:spPr>
            <a:xfrm>
              <a:off x="3701000" y="2130900"/>
              <a:ext cx="104500" cy="168650"/>
            </a:xfrm>
            <a:custGeom>
              <a:rect b="b" l="l" r="r" t="t"/>
              <a:pathLst>
                <a:path extrusionOk="0" h="6746" w="4180">
                  <a:moveTo>
                    <a:pt x="1341" y="1"/>
                  </a:moveTo>
                  <a:cubicBezTo>
                    <a:pt x="1304" y="1"/>
                    <a:pt x="1277" y="21"/>
                    <a:pt x="1263" y="63"/>
                  </a:cubicBezTo>
                  <a:cubicBezTo>
                    <a:pt x="1204" y="193"/>
                    <a:pt x="1320" y="474"/>
                    <a:pt x="1439" y="692"/>
                  </a:cubicBezTo>
                  <a:cubicBezTo>
                    <a:pt x="1541" y="914"/>
                    <a:pt x="1584" y="1016"/>
                    <a:pt x="1584" y="1016"/>
                  </a:cubicBezTo>
                  <a:cubicBezTo>
                    <a:pt x="1584" y="1016"/>
                    <a:pt x="764" y="151"/>
                    <a:pt x="560" y="137"/>
                  </a:cubicBezTo>
                  <a:cubicBezTo>
                    <a:pt x="554" y="136"/>
                    <a:pt x="547" y="136"/>
                    <a:pt x="542" y="136"/>
                  </a:cubicBezTo>
                  <a:cubicBezTo>
                    <a:pt x="355" y="136"/>
                    <a:pt x="404" y="348"/>
                    <a:pt x="588" y="576"/>
                  </a:cubicBezTo>
                  <a:cubicBezTo>
                    <a:pt x="778" y="808"/>
                    <a:pt x="1176" y="1220"/>
                    <a:pt x="1176" y="1220"/>
                  </a:cubicBezTo>
                  <a:cubicBezTo>
                    <a:pt x="1176" y="1220"/>
                    <a:pt x="454" y="794"/>
                    <a:pt x="222" y="780"/>
                  </a:cubicBezTo>
                  <a:cubicBezTo>
                    <a:pt x="1" y="780"/>
                    <a:pt x="46" y="984"/>
                    <a:pt x="296" y="1160"/>
                  </a:cubicBezTo>
                  <a:cubicBezTo>
                    <a:pt x="528" y="1354"/>
                    <a:pt x="968" y="1617"/>
                    <a:pt x="968" y="1617"/>
                  </a:cubicBezTo>
                  <a:cubicBezTo>
                    <a:pt x="968" y="1617"/>
                    <a:pt x="650" y="1523"/>
                    <a:pt x="441" y="1523"/>
                  </a:cubicBezTo>
                  <a:cubicBezTo>
                    <a:pt x="330" y="1523"/>
                    <a:pt x="250" y="1550"/>
                    <a:pt x="264" y="1631"/>
                  </a:cubicBezTo>
                  <a:cubicBezTo>
                    <a:pt x="310" y="1881"/>
                    <a:pt x="1365" y="2113"/>
                    <a:pt x="1365" y="2113"/>
                  </a:cubicBezTo>
                  <a:cubicBezTo>
                    <a:pt x="1365" y="2113"/>
                    <a:pt x="1306" y="3904"/>
                    <a:pt x="1791" y="5135"/>
                  </a:cubicBezTo>
                  <a:cubicBezTo>
                    <a:pt x="2259" y="6334"/>
                    <a:pt x="2948" y="6746"/>
                    <a:pt x="2948" y="6746"/>
                  </a:cubicBezTo>
                  <a:lnTo>
                    <a:pt x="4179" y="5163"/>
                  </a:lnTo>
                  <a:cubicBezTo>
                    <a:pt x="4179" y="5163"/>
                    <a:pt x="3328" y="4372"/>
                    <a:pt x="2874" y="3418"/>
                  </a:cubicBezTo>
                  <a:cubicBezTo>
                    <a:pt x="2477" y="2613"/>
                    <a:pt x="2389" y="1952"/>
                    <a:pt x="2389" y="1952"/>
                  </a:cubicBezTo>
                  <a:cubicBezTo>
                    <a:pt x="2389" y="1952"/>
                    <a:pt x="2860" y="1617"/>
                    <a:pt x="2976" y="1382"/>
                  </a:cubicBezTo>
                  <a:cubicBezTo>
                    <a:pt x="3042" y="1230"/>
                    <a:pt x="2939" y="1170"/>
                    <a:pt x="2814" y="1170"/>
                  </a:cubicBezTo>
                  <a:cubicBezTo>
                    <a:pt x="2744" y="1170"/>
                    <a:pt x="2668" y="1189"/>
                    <a:pt x="2611" y="1220"/>
                  </a:cubicBezTo>
                  <a:cubicBezTo>
                    <a:pt x="2463" y="1294"/>
                    <a:pt x="2259" y="1484"/>
                    <a:pt x="2259" y="1484"/>
                  </a:cubicBezTo>
                  <a:cubicBezTo>
                    <a:pt x="2259" y="1484"/>
                    <a:pt x="1879" y="562"/>
                    <a:pt x="1686" y="281"/>
                  </a:cubicBezTo>
                  <a:cubicBezTo>
                    <a:pt x="1555" y="99"/>
                    <a:pt x="1424" y="1"/>
                    <a:pt x="1341" y="1"/>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3"/>
            <p:cNvSpPr/>
            <p:nvPr/>
          </p:nvSpPr>
          <p:spPr>
            <a:xfrm>
              <a:off x="3764750" y="2251525"/>
              <a:ext cx="68175" cy="73275"/>
            </a:xfrm>
            <a:custGeom>
              <a:rect b="b" l="l" r="r" t="t"/>
              <a:pathLst>
                <a:path extrusionOk="0" h="2931" w="2727">
                  <a:moveTo>
                    <a:pt x="1334" y="0"/>
                  </a:moveTo>
                  <a:cubicBezTo>
                    <a:pt x="1334" y="0"/>
                    <a:pt x="968" y="222"/>
                    <a:pt x="602" y="662"/>
                  </a:cubicBezTo>
                  <a:cubicBezTo>
                    <a:pt x="222" y="1084"/>
                    <a:pt x="1" y="1745"/>
                    <a:pt x="1" y="1745"/>
                  </a:cubicBezTo>
                  <a:cubicBezTo>
                    <a:pt x="1" y="1745"/>
                    <a:pt x="208" y="2037"/>
                    <a:pt x="543" y="2301"/>
                  </a:cubicBezTo>
                  <a:cubicBezTo>
                    <a:pt x="880" y="2579"/>
                    <a:pt x="1468" y="2930"/>
                    <a:pt x="1468" y="2930"/>
                  </a:cubicBezTo>
                  <a:lnTo>
                    <a:pt x="2727" y="880"/>
                  </a:lnTo>
                  <a:cubicBezTo>
                    <a:pt x="2727" y="880"/>
                    <a:pt x="2537" y="838"/>
                    <a:pt x="2199" y="616"/>
                  </a:cubicBezTo>
                  <a:cubicBezTo>
                    <a:pt x="1848" y="412"/>
                    <a:pt x="1334" y="0"/>
                    <a:pt x="1334"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3"/>
            <p:cNvSpPr/>
            <p:nvPr/>
          </p:nvSpPr>
          <p:spPr>
            <a:xfrm>
              <a:off x="3911000" y="2611725"/>
              <a:ext cx="79525" cy="38075"/>
            </a:xfrm>
            <a:custGeom>
              <a:rect b="b" l="l" r="r" t="t"/>
              <a:pathLst>
                <a:path extrusionOk="0" h="1523" w="3181">
                  <a:moveTo>
                    <a:pt x="1408" y="0"/>
                  </a:moveTo>
                  <a:lnTo>
                    <a:pt x="190" y="130"/>
                  </a:lnTo>
                  <a:cubicBezTo>
                    <a:pt x="190" y="130"/>
                    <a:pt x="1" y="778"/>
                    <a:pt x="233" y="968"/>
                  </a:cubicBezTo>
                  <a:cubicBezTo>
                    <a:pt x="450" y="1133"/>
                    <a:pt x="2048" y="1523"/>
                    <a:pt x="2658" y="1523"/>
                  </a:cubicBezTo>
                  <a:cubicBezTo>
                    <a:pt x="2749" y="1523"/>
                    <a:pt x="2817" y="1514"/>
                    <a:pt x="2857" y="1495"/>
                  </a:cubicBezTo>
                  <a:cubicBezTo>
                    <a:pt x="3152" y="1361"/>
                    <a:pt x="3180" y="1157"/>
                    <a:pt x="2769" y="834"/>
                  </a:cubicBezTo>
                  <a:cubicBezTo>
                    <a:pt x="2361" y="514"/>
                    <a:pt x="1408" y="0"/>
                    <a:pt x="140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3"/>
            <p:cNvSpPr/>
            <p:nvPr/>
          </p:nvSpPr>
          <p:spPr>
            <a:xfrm>
              <a:off x="3954300" y="2622600"/>
              <a:ext cx="15300" cy="7950"/>
            </a:xfrm>
            <a:custGeom>
              <a:rect b="b" l="l" r="r" t="t"/>
              <a:pathLst>
                <a:path extrusionOk="0" h="318" w="612">
                  <a:moveTo>
                    <a:pt x="445" y="1"/>
                  </a:moveTo>
                  <a:cubicBezTo>
                    <a:pt x="260" y="1"/>
                    <a:pt x="69" y="95"/>
                    <a:pt x="13" y="283"/>
                  </a:cubicBezTo>
                  <a:cubicBezTo>
                    <a:pt x="0" y="303"/>
                    <a:pt x="14" y="318"/>
                    <a:pt x="27" y="318"/>
                  </a:cubicBezTo>
                  <a:cubicBezTo>
                    <a:pt x="32" y="318"/>
                    <a:pt x="37" y="316"/>
                    <a:pt x="41" y="311"/>
                  </a:cubicBezTo>
                  <a:cubicBezTo>
                    <a:pt x="194" y="188"/>
                    <a:pt x="347" y="78"/>
                    <a:pt x="547" y="78"/>
                  </a:cubicBezTo>
                  <a:cubicBezTo>
                    <a:pt x="559" y="78"/>
                    <a:pt x="571" y="78"/>
                    <a:pt x="583" y="79"/>
                  </a:cubicBezTo>
                  <a:cubicBezTo>
                    <a:pt x="611" y="79"/>
                    <a:pt x="611" y="33"/>
                    <a:pt x="583" y="19"/>
                  </a:cubicBezTo>
                  <a:cubicBezTo>
                    <a:pt x="539" y="7"/>
                    <a:pt x="492" y="1"/>
                    <a:pt x="445"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3"/>
            <p:cNvSpPr/>
            <p:nvPr/>
          </p:nvSpPr>
          <p:spPr>
            <a:xfrm>
              <a:off x="3944775" y="2616000"/>
              <a:ext cx="14975" cy="7975"/>
            </a:xfrm>
            <a:custGeom>
              <a:rect b="b" l="l" r="r" t="t"/>
              <a:pathLst>
                <a:path extrusionOk="0" h="319" w="599">
                  <a:moveTo>
                    <a:pt x="477" y="0"/>
                  </a:moveTo>
                  <a:cubicBezTo>
                    <a:pt x="285" y="0"/>
                    <a:pt x="63" y="93"/>
                    <a:pt x="11" y="297"/>
                  </a:cubicBezTo>
                  <a:cubicBezTo>
                    <a:pt x="1" y="307"/>
                    <a:pt x="12" y="318"/>
                    <a:pt x="25" y="318"/>
                  </a:cubicBezTo>
                  <a:cubicBezTo>
                    <a:pt x="31" y="318"/>
                    <a:pt x="37" y="316"/>
                    <a:pt x="42" y="311"/>
                  </a:cubicBezTo>
                  <a:cubicBezTo>
                    <a:pt x="201" y="195"/>
                    <a:pt x="348" y="93"/>
                    <a:pt x="552" y="93"/>
                  </a:cubicBezTo>
                  <a:cubicBezTo>
                    <a:pt x="598" y="93"/>
                    <a:pt x="598" y="19"/>
                    <a:pt x="552" y="5"/>
                  </a:cubicBezTo>
                  <a:cubicBezTo>
                    <a:pt x="528" y="2"/>
                    <a:pt x="503" y="0"/>
                    <a:pt x="47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3"/>
            <p:cNvSpPr/>
            <p:nvPr/>
          </p:nvSpPr>
          <p:spPr>
            <a:xfrm>
              <a:off x="3737675" y="2613200"/>
              <a:ext cx="79875" cy="38075"/>
            </a:xfrm>
            <a:custGeom>
              <a:rect b="b" l="l" r="r" t="t"/>
              <a:pathLst>
                <a:path extrusionOk="0" h="1523" w="3195">
                  <a:moveTo>
                    <a:pt x="1787" y="1"/>
                  </a:moveTo>
                  <a:cubicBezTo>
                    <a:pt x="1787" y="1"/>
                    <a:pt x="834" y="511"/>
                    <a:pt x="412" y="835"/>
                  </a:cubicBezTo>
                  <a:cubicBezTo>
                    <a:pt x="0" y="1144"/>
                    <a:pt x="43" y="1362"/>
                    <a:pt x="338" y="1496"/>
                  </a:cubicBezTo>
                  <a:cubicBezTo>
                    <a:pt x="375" y="1514"/>
                    <a:pt x="441" y="1522"/>
                    <a:pt x="529" y="1522"/>
                  </a:cubicBezTo>
                  <a:cubicBezTo>
                    <a:pt x="1129" y="1522"/>
                    <a:pt x="2742" y="1134"/>
                    <a:pt x="2945" y="968"/>
                  </a:cubicBezTo>
                  <a:cubicBezTo>
                    <a:pt x="3194" y="775"/>
                    <a:pt x="3004" y="131"/>
                    <a:pt x="3004" y="131"/>
                  </a:cubicBezTo>
                  <a:lnTo>
                    <a:pt x="178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3"/>
            <p:cNvSpPr/>
            <p:nvPr/>
          </p:nvSpPr>
          <p:spPr>
            <a:xfrm>
              <a:off x="3758525" y="2624100"/>
              <a:ext cx="15400" cy="7925"/>
            </a:xfrm>
            <a:custGeom>
              <a:rect b="b" l="l" r="r" t="t"/>
              <a:pathLst>
                <a:path extrusionOk="0" h="317" w="616">
                  <a:moveTo>
                    <a:pt x="184" y="1"/>
                  </a:moveTo>
                  <a:cubicBezTo>
                    <a:pt x="137" y="1"/>
                    <a:pt x="90" y="7"/>
                    <a:pt x="46" y="19"/>
                  </a:cubicBezTo>
                  <a:cubicBezTo>
                    <a:pt x="0" y="19"/>
                    <a:pt x="18" y="75"/>
                    <a:pt x="46" y="75"/>
                  </a:cubicBezTo>
                  <a:cubicBezTo>
                    <a:pt x="57" y="74"/>
                    <a:pt x="68" y="74"/>
                    <a:pt x="79" y="74"/>
                  </a:cubicBezTo>
                  <a:cubicBezTo>
                    <a:pt x="269" y="74"/>
                    <a:pt x="434" y="188"/>
                    <a:pt x="573" y="311"/>
                  </a:cubicBezTo>
                  <a:cubicBezTo>
                    <a:pt x="577" y="314"/>
                    <a:pt x="582" y="316"/>
                    <a:pt x="587" y="316"/>
                  </a:cubicBezTo>
                  <a:cubicBezTo>
                    <a:pt x="601" y="316"/>
                    <a:pt x="616" y="303"/>
                    <a:pt x="616" y="283"/>
                  </a:cubicBezTo>
                  <a:cubicBezTo>
                    <a:pt x="560" y="95"/>
                    <a:pt x="369" y="1"/>
                    <a:pt x="184"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3"/>
            <p:cNvSpPr/>
            <p:nvPr/>
          </p:nvSpPr>
          <p:spPr>
            <a:xfrm>
              <a:off x="3768450" y="2617450"/>
              <a:ext cx="15075" cy="7975"/>
            </a:xfrm>
            <a:custGeom>
              <a:rect b="b" l="l" r="r" t="t"/>
              <a:pathLst>
                <a:path extrusionOk="0" h="319" w="603">
                  <a:moveTo>
                    <a:pt x="132" y="1"/>
                  </a:moveTo>
                  <a:cubicBezTo>
                    <a:pt x="102" y="1"/>
                    <a:pt x="72" y="3"/>
                    <a:pt x="43" y="7"/>
                  </a:cubicBezTo>
                  <a:cubicBezTo>
                    <a:pt x="1" y="21"/>
                    <a:pt x="15" y="95"/>
                    <a:pt x="60" y="95"/>
                  </a:cubicBezTo>
                  <a:cubicBezTo>
                    <a:pt x="74" y="94"/>
                    <a:pt x="87" y="93"/>
                    <a:pt x="100" y="93"/>
                  </a:cubicBezTo>
                  <a:cubicBezTo>
                    <a:pt x="284" y="93"/>
                    <a:pt x="422" y="205"/>
                    <a:pt x="556" y="313"/>
                  </a:cubicBezTo>
                  <a:cubicBezTo>
                    <a:pt x="560" y="317"/>
                    <a:pt x="565" y="318"/>
                    <a:pt x="571" y="318"/>
                  </a:cubicBezTo>
                  <a:cubicBezTo>
                    <a:pt x="585" y="318"/>
                    <a:pt x="602" y="305"/>
                    <a:pt x="602" y="285"/>
                  </a:cubicBezTo>
                  <a:cubicBezTo>
                    <a:pt x="550" y="92"/>
                    <a:pt x="334" y="1"/>
                    <a:pt x="13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3"/>
            <p:cNvSpPr/>
            <p:nvPr/>
          </p:nvSpPr>
          <p:spPr>
            <a:xfrm>
              <a:off x="3799925" y="2237950"/>
              <a:ext cx="186900" cy="228950"/>
            </a:xfrm>
            <a:custGeom>
              <a:rect b="b" l="l" r="r" t="t"/>
              <a:pathLst>
                <a:path extrusionOk="0" h="9158" w="7476">
                  <a:moveTo>
                    <a:pt x="3475" y="1"/>
                  </a:moveTo>
                  <a:cubicBezTo>
                    <a:pt x="2884" y="1"/>
                    <a:pt x="2354" y="69"/>
                    <a:pt x="2023" y="149"/>
                  </a:cubicBezTo>
                  <a:cubicBezTo>
                    <a:pt x="1116" y="368"/>
                    <a:pt x="954" y="1613"/>
                    <a:pt x="954" y="1613"/>
                  </a:cubicBezTo>
                  <a:cubicBezTo>
                    <a:pt x="954" y="1613"/>
                    <a:pt x="1" y="6463"/>
                    <a:pt x="1116" y="8134"/>
                  </a:cubicBezTo>
                  <a:cubicBezTo>
                    <a:pt x="1637" y="8922"/>
                    <a:pt x="3069" y="9157"/>
                    <a:pt x="4260" y="9157"/>
                  </a:cubicBezTo>
                  <a:cubicBezTo>
                    <a:pt x="4908" y="9157"/>
                    <a:pt x="5485" y="9088"/>
                    <a:pt x="5805" y="9000"/>
                  </a:cubicBezTo>
                  <a:cubicBezTo>
                    <a:pt x="6730" y="8750"/>
                    <a:pt x="7008" y="6217"/>
                    <a:pt x="7096" y="5496"/>
                  </a:cubicBezTo>
                  <a:cubicBezTo>
                    <a:pt x="7170" y="4793"/>
                    <a:pt x="7476" y="2084"/>
                    <a:pt x="6420" y="941"/>
                  </a:cubicBezTo>
                  <a:cubicBezTo>
                    <a:pt x="5748" y="212"/>
                    <a:pt x="4516" y="1"/>
                    <a:pt x="347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3"/>
            <p:cNvSpPr/>
            <p:nvPr/>
          </p:nvSpPr>
          <p:spPr>
            <a:xfrm>
              <a:off x="3920150" y="2295100"/>
              <a:ext cx="71075" cy="90650"/>
            </a:xfrm>
            <a:custGeom>
              <a:rect b="b" l="l" r="r" t="t"/>
              <a:pathLst>
                <a:path extrusionOk="0" h="3626" w="2843">
                  <a:moveTo>
                    <a:pt x="1282" y="1"/>
                  </a:moveTo>
                  <a:cubicBezTo>
                    <a:pt x="1172" y="1"/>
                    <a:pt x="907" y="17"/>
                    <a:pt x="704" y="164"/>
                  </a:cubicBezTo>
                  <a:cubicBezTo>
                    <a:pt x="454" y="340"/>
                    <a:pt x="0" y="1173"/>
                    <a:pt x="0" y="1173"/>
                  </a:cubicBezTo>
                  <a:cubicBezTo>
                    <a:pt x="0" y="1173"/>
                    <a:pt x="176" y="1557"/>
                    <a:pt x="704" y="2348"/>
                  </a:cubicBezTo>
                  <a:cubicBezTo>
                    <a:pt x="1161" y="3018"/>
                    <a:pt x="2090" y="3625"/>
                    <a:pt x="2426" y="3625"/>
                  </a:cubicBezTo>
                  <a:cubicBezTo>
                    <a:pt x="2479" y="3625"/>
                    <a:pt x="2517" y="3611"/>
                    <a:pt x="2536" y="3579"/>
                  </a:cubicBezTo>
                  <a:cubicBezTo>
                    <a:pt x="2740" y="3270"/>
                    <a:pt x="2842" y="2876"/>
                    <a:pt x="2477" y="1965"/>
                  </a:cubicBezTo>
                  <a:cubicBezTo>
                    <a:pt x="2097" y="1043"/>
                    <a:pt x="1333" y="2"/>
                    <a:pt x="1333" y="2"/>
                  </a:cubicBezTo>
                  <a:cubicBezTo>
                    <a:pt x="1333" y="2"/>
                    <a:pt x="1314" y="1"/>
                    <a:pt x="1282" y="1"/>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3"/>
            <p:cNvSpPr/>
            <p:nvPr/>
          </p:nvSpPr>
          <p:spPr>
            <a:xfrm>
              <a:off x="3937725" y="2353800"/>
              <a:ext cx="9175" cy="10575"/>
            </a:xfrm>
            <a:custGeom>
              <a:rect b="b" l="l" r="r" t="t"/>
              <a:pathLst>
                <a:path extrusionOk="0" h="423" w="367">
                  <a:moveTo>
                    <a:pt x="367" y="422"/>
                  </a:moveTo>
                  <a:close/>
                  <a:moveTo>
                    <a:pt x="353" y="422"/>
                  </a:moveTo>
                  <a:close/>
                  <a:moveTo>
                    <a:pt x="353" y="408"/>
                  </a:moveTo>
                  <a:lnTo>
                    <a:pt x="353" y="422"/>
                  </a:lnTo>
                  <a:close/>
                  <a:moveTo>
                    <a:pt x="339" y="408"/>
                  </a:moveTo>
                  <a:lnTo>
                    <a:pt x="353" y="408"/>
                  </a:lnTo>
                  <a:close/>
                  <a:moveTo>
                    <a:pt x="339" y="394"/>
                  </a:moveTo>
                  <a:lnTo>
                    <a:pt x="339" y="408"/>
                  </a:lnTo>
                  <a:close/>
                  <a:moveTo>
                    <a:pt x="307" y="380"/>
                  </a:moveTo>
                  <a:cubicBezTo>
                    <a:pt x="324" y="380"/>
                    <a:pt x="324" y="394"/>
                    <a:pt x="339" y="394"/>
                  </a:cubicBezTo>
                  <a:cubicBezTo>
                    <a:pt x="324" y="394"/>
                    <a:pt x="324" y="380"/>
                    <a:pt x="307" y="380"/>
                  </a:cubicBezTo>
                  <a:close/>
                  <a:moveTo>
                    <a:pt x="307" y="366"/>
                  </a:moveTo>
                  <a:lnTo>
                    <a:pt x="307" y="380"/>
                  </a:lnTo>
                  <a:close/>
                  <a:moveTo>
                    <a:pt x="75" y="88"/>
                  </a:moveTo>
                  <a:cubicBezTo>
                    <a:pt x="131" y="176"/>
                    <a:pt x="219" y="278"/>
                    <a:pt x="307" y="366"/>
                  </a:cubicBezTo>
                  <a:cubicBezTo>
                    <a:pt x="219" y="278"/>
                    <a:pt x="131" y="176"/>
                    <a:pt x="75" y="88"/>
                  </a:cubicBezTo>
                  <a:close/>
                  <a:moveTo>
                    <a:pt x="61" y="71"/>
                  </a:moveTo>
                  <a:cubicBezTo>
                    <a:pt x="61" y="71"/>
                    <a:pt x="61" y="88"/>
                    <a:pt x="75" y="88"/>
                  </a:cubicBezTo>
                  <a:cubicBezTo>
                    <a:pt x="61" y="88"/>
                    <a:pt x="61" y="71"/>
                    <a:pt x="61" y="71"/>
                  </a:cubicBezTo>
                  <a:close/>
                  <a:moveTo>
                    <a:pt x="43" y="42"/>
                  </a:moveTo>
                  <a:cubicBezTo>
                    <a:pt x="43" y="57"/>
                    <a:pt x="61" y="71"/>
                    <a:pt x="61" y="71"/>
                  </a:cubicBezTo>
                  <a:cubicBezTo>
                    <a:pt x="61" y="71"/>
                    <a:pt x="43" y="57"/>
                    <a:pt x="43" y="42"/>
                  </a:cubicBezTo>
                  <a:close/>
                  <a:moveTo>
                    <a:pt x="29" y="42"/>
                  </a:moveTo>
                  <a:lnTo>
                    <a:pt x="43" y="42"/>
                  </a:lnTo>
                  <a:close/>
                  <a:moveTo>
                    <a:pt x="29" y="28"/>
                  </a:moveTo>
                  <a:lnTo>
                    <a:pt x="29" y="42"/>
                  </a:lnTo>
                  <a:close/>
                  <a:moveTo>
                    <a:pt x="29" y="28"/>
                  </a:moveTo>
                  <a:close/>
                  <a:moveTo>
                    <a:pt x="15" y="14"/>
                  </a:moveTo>
                  <a:close/>
                  <a:moveTo>
                    <a:pt x="15" y="14"/>
                  </a:moveTo>
                  <a:close/>
                  <a:moveTo>
                    <a:pt x="1" y="0"/>
                  </a:moveTo>
                  <a:lnTo>
                    <a:pt x="15" y="0"/>
                  </a:lnTo>
                  <a:close/>
                </a:path>
              </a:pathLst>
            </a:custGeom>
            <a:solidFill>
              <a:srgbClr val="D650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3"/>
            <p:cNvSpPr/>
            <p:nvPr/>
          </p:nvSpPr>
          <p:spPr>
            <a:xfrm>
              <a:off x="3930775" y="2325225"/>
              <a:ext cx="54650" cy="60075"/>
            </a:xfrm>
            <a:custGeom>
              <a:rect b="b" l="l" r="r" t="t"/>
              <a:pathLst>
                <a:path extrusionOk="0" h="2403" w="2186">
                  <a:moveTo>
                    <a:pt x="1010" y="0"/>
                  </a:moveTo>
                  <a:cubicBezTo>
                    <a:pt x="923" y="28"/>
                    <a:pt x="849" y="56"/>
                    <a:pt x="747" y="102"/>
                  </a:cubicBezTo>
                  <a:lnTo>
                    <a:pt x="719" y="102"/>
                  </a:lnTo>
                  <a:lnTo>
                    <a:pt x="719" y="116"/>
                  </a:lnTo>
                  <a:lnTo>
                    <a:pt x="704" y="116"/>
                  </a:lnTo>
                  <a:cubicBezTo>
                    <a:pt x="571" y="176"/>
                    <a:pt x="455" y="232"/>
                    <a:pt x="353" y="306"/>
                  </a:cubicBezTo>
                  <a:lnTo>
                    <a:pt x="339" y="306"/>
                  </a:lnTo>
                  <a:cubicBezTo>
                    <a:pt x="205" y="394"/>
                    <a:pt x="89" y="468"/>
                    <a:pt x="1" y="542"/>
                  </a:cubicBezTo>
                  <a:cubicBezTo>
                    <a:pt x="1" y="598"/>
                    <a:pt x="1" y="658"/>
                    <a:pt x="15" y="718"/>
                  </a:cubicBezTo>
                  <a:cubicBezTo>
                    <a:pt x="89" y="848"/>
                    <a:pt x="177" y="981"/>
                    <a:pt x="279" y="1143"/>
                  </a:cubicBezTo>
                  <a:lnTo>
                    <a:pt x="293" y="1143"/>
                  </a:lnTo>
                  <a:lnTo>
                    <a:pt x="293" y="1157"/>
                  </a:lnTo>
                  <a:cubicBezTo>
                    <a:pt x="293" y="1171"/>
                    <a:pt x="307" y="1171"/>
                    <a:pt x="307" y="1171"/>
                  </a:cubicBezTo>
                  <a:lnTo>
                    <a:pt x="307" y="1185"/>
                  </a:lnTo>
                  <a:lnTo>
                    <a:pt x="321" y="1185"/>
                  </a:lnTo>
                  <a:cubicBezTo>
                    <a:pt x="321" y="1200"/>
                    <a:pt x="339" y="1214"/>
                    <a:pt x="339" y="1214"/>
                  </a:cubicBezTo>
                  <a:cubicBezTo>
                    <a:pt x="339" y="1214"/>
                    <a:pt x="339" y="1231"/>
                    <a:pt x="353" y="1231"/>
                  </a:cubicBezTo>
                  <a:cubicBezTo>
                    <a:pt x="409" y="1319"/>
                    <a:pt x="497" y="1421"/>
                    <a:pt x="585" y="1509"/>
                  </a:cubicBezTo>
                  <a:lnTo>
                    <a:pt x="585" y="1523"/>
                  </a:lnTo>
                  <a:cubicBezTo>
                    <a:pt x="602" y="1523"/>
                    <a:pt x="602" y="1537"/>
                    <a:pt x="617" y="1537"/>
                  </a:cubicBezTo>
                  <a:lnTo>
                    <a:pt x="617" y="1551"/>
                  </a:lnTo>
                  <a:lnTo>
                    <a:pt x="631" y="1551"/>
                  </a:lnTo>
                  <a:lnTo>
                    <a:pt x="631" y="1565"/>
                  </a:lnTo>
                  <a:lnTo>
                    <a:pt x="645" y="1565"/>
                  </a:lnTo>
                  <a:cubicBezTo>
                    <a:pt x="1042" y="1977"/>
                    <a:pt x="1552" y="2301"/>
                    <a:pt x="1862" y="2403"/>
                  </a:cubicBezTo>
                  <a:lnTo>
                    <a:pt x="2024" y="2241"/>
                  </a:lnTo>
                  <a:cubicBezTo>
                    <a:pt x="2080" y="2167"/>
                    <a:pt x="2126" y="2093"/>
                    <a:pt x="2154" y="2005"/>
                  </a:cubicBezTo>
                  <a:cubicBezTo>
                    <a:pt x="2185" y="1917"/>
                    <a:pt x="2185" y="1815"/>
                    <a:pt x="2168" y="1713"/>
                  </a:cubicBezTo>
                  <a:cubicBezTo>
                    <a:pt x="2140" y="1407"/>
                    <a:pt x="2038" y="1098"/>
                    <a:pt x="1876" y="834"/>
                  </a:cubicBezTo>
                  <a:cubicBezTo>
                    <a:pt x="1700" y="556"/>
                    <a:pt x="1436" y="334"/>
                    <a:pt x="1186" y="130"/>
                  </a:cubicBezTo>
                  <a:cubicBezTo>
                    <a:pt x="1130" y="88"/>
                    <a:pt x="1070" y="42"/>
                    <a:pt x="1010" y="0"/>
                  </a:cubicBezTo>
                  <a:close/>
                </a:path>
              </a:pathLst>
            </a:custGeom>
            <a:solidFill>
              <a:srgbClr val="ECA9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3"/>
            <p:cNvSpPr/>
            <p:nvPr/>
          </p:nvSpPr>
          <p:spPr>
            <a:xfrm>
              <a:off x="3776550" y="2425900"/>
              <a:ext cx="183900" cy="193225"/>
            </a:xfrm>
            <a:custGeom>
              <a:rect b="b" l="l" r="r" t="t"/>
              <a:pathLst>
                <a:path extrusionOk="0" h="7729" w="7356">
                  <a:moveTo>
                    <a:pt x="6448" y="1"/>
                  </a:moveTo>
                  <a:cubicBezTo>
                    <a:pt x="6448" y="1"/>
                    <a:pt x="4453" y="324"/>
                    <a:pt x="3810" y="338"/>
                  </a:cubicBezTo>
                  <a:cubicBezTo>
                    <a:pt x="3774" y="340"/>
                    <a:pt x="3734" y="341"/>
                    <a:pt x="3690" y="341"/>
                  </a:cubicBezTo>
                  <a:cubicBezTo>
                    <a:pt x="2956" y="341"/>
                    <a:pt x="1143" y="106"/>
                    <a:pt x="1143" y="106"/>
                  </a:cubicBezTo>
                  <a:cubicBezTo>
                    <a:pt x="1143" y="106"/>
                    <a:pt x="1038" y="106"/>
                    <a:pt x="1024" y="310"/>
                  </a:cubicBezTo>
                  <a:cubicBezTo>
                    <a:pt x="1010" y="528"/>
                    <a:pt x="528" y="1791"/>
                    <a:pt x="334" y="3754"/>
                  </a:cubicBezTo>
                  <a:cubicBezTo>
                    <a:pt x="190" y="5133"/>
                    <a:pt x="0" y="7581"/>
                    <a:pt x="0" y="7581"/>
                  </a:cubicBezTo>
                  <a:cubicBezTo>
                    <a:pt x="0" y="7581"/>
                    <a:pt x="116" y="7651"/>
                    <a:pt x="672" y="7697"/>
                  </a:cubicBezTo>
                  <a:cubicBezTo>
                    <a:pt x="825" y="7709"/>
                    <a:pt x="957" y="7713"/>
                    <a:pt x="1070" y="7713"/>
                  </a:cubicBezTo>
                  <a:cubicBezTo>
                    <a:pt x="1369" y="7713"/>
                    <a:pt x="1523" y="7683"/>
                    <a:pt x="1523" y="7683"/>
                  </a:cubicBezTo>
                  <a:cubicBezTo>
                    <a:pt x="1523" y="7683"/>
                    <a:pt x="2389" y="4809"/>
                    <a:pt x="3180" y="3008"/>
                  </a:cubicBezTo>
                  <a:cubicBezTo>
                    <a:pt x="3363" y="2585"/>
                    <a:pt x="3669" y="2215"/>
                    <a:pt x="3795" y="2215"/>
                  </a:cubicBezTo>
                  <a:cubicBezTo>
                    <a:pt x="3800" y="2215"/>
                    <a:pt x="3805" y="2215"/>
                    <a:pt x="3810" y="2217"/>
                  </a:cubicBezTo>
                  <a:cubicBezTo>
                    <a:pt x="4014" y="2259"/>
                    <a:pt x="4337" y="3050"/>
                    <a:pt x="4573" y="3768"/>
                  </a:cubicBezTo>
                  <a:cubicBezTo>
                    <a:pt x="4851" y="4591"/>
                    <a:pt x="5421" y="7697"/>
                    <a:pt x="5421" y="7697"/>
                  </a:cubicBezTo>
                  <a:cubicBezTo>
                    <a:pt x="5421" y="7697"/>
                    <a:pt x="5520" y="7728"/>
                    <a:pt x="5770" y="7728"/>
                  </a:cubicBezTo>
                  <a:cubicBezTo>
                    <a:pt x="5865" y="7728"/>
                    <a:pt x="5982" y="7724"/>
                    <a:pt x="6124" y="7711"/>
                  </a:cubicBezTo>
                  <a:cubicBezTo>
                    <a:pt x="6726" y="7683"/>
                    <a:pt x="7123" y="7475"/>
                    <a:pt x="7123" y="7475"/>
                  </a:cubicBezTo>
                  <a:cubicBezTo>
                    <a:pt x="7123" y="7475"/>
                    <a:pt x="7355" y="6202"/>
                    <a:pt x="7253" y="4253"/>
                  </a:cubicBezTo>
                  <a:cubicBezTo>
                    <a:pt x="7165" y="2245"/>
                    <a:pt x="6448" y="75"/>
                    <a:pt x="644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3"/>
            <p:cNvSpPr/>
            <p:nvPr/>
          </p:nvSpPr>
          <p:spPr>
            <a:xfrm>
              <a:off x="3797025" y="2270325"/>
              <a:ext cx="145475" cy="174850"/>
            </a:xfrm>
            <a:custGeom>
              <a:rect b="b" l="l" r="r" t="t"/>
              <a:pathLst>
                <a:path extrusionOk="0" h="6994" w="5819">
                  <a:moveTo>
                    <a:pt x="4319" y="0"/>
                  </a:moveTo>
                  <a:cubicBezTo>
                    <a:pt x="4027" y="0"/>
                    <a:pt x="3671" y="17"/>
                    <a:pt x="3269" y="68"/>
                  </a:cubicBezTo>
                  <a:cubicBezTo>
                    <a:pt x="2154" y="230"/>
                    <a:pt x="1848" y="230"/>
                    <a:pt x="1848" y="230"/>
                  </a:cubicBezTo>
                  <a:cubicBezTo>
                    <a:pt x="1848" y="230"/>
                    <a:pt x="1411" y="80"/>
                    <a:pt x="1078" y="80"/>
                  </a:cubicBezTo>
                  <a:cubicBezTo>
                    <a:pt x="934" y="80"/>
                    <a:pt x="809" y="108"/>
                    <a:pt x="747" y="188"/>
                  </a:cubicBezTo>
                  <a:cubicBezTo>
                    <a:pt x="528" y="465"/>
                    <a:pt x="191" y="1901"/>
                    <a:pt x="103" y="3044"/>
                  </a:cubicBezTo>
                  <a:cubicBezTo>
                    <a:pt x="1" y="4173"/>
                    <a:pt x="149" y="6751"/>
                    <a:pt x="149" y="6751"/>
                  </a:cubicBezTo>
                  <a:cubicBezTo>
                    <a:pt x="149" y="6751"/>
                    <a:pt x="1379" y="6994"/>
                    <a:pt x="2753" y="6994"/>
                  </a:cubicBezTo>
                  <a:cubicBezTo>
                    <a:pt x="3034" y="6994"/>
                    <a:pt x="3322" y="6983"/>
                    <a:pt x="3606" y="6959"/>
                  </a:cubicBezTo>
                  <a:cubicBezTo>
                    <a:pt x="5263" y="6825"/>
                    <a:pt x="5819" y="6561"/>
                    <a:pt x="5819" y="6561"/>
                  </a:cubicBezTo>
                  <a:cubicBezTo>
                    <a:pt x="5819" y="6561"/>
                    <a:pt x="5291" y="3529"/>
                    <a:pt x="5351" y="2150"/>
                  </a:cubicBezTo>
                  <a:cubicBezTo>
                    <a:pt x="5407" y="789"/>
                    <a:pt x="5161" y="54"/>
                    <a:pt x="5161" y="54"/>
                  </a:cubicBezTo>
                  <a:cubicBezTo>
                    <a:pt x="5161" y="54"/>
                    <a:pt x="4845" y="0"/>
                    <a:pt x="4319"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3"/>
            <p:cNvSpPr/>
            <p:nvPr/>
          </p:nvSpPr>
          <p:spPr>
            <a:xfrm>
              <a:off x="3787875" y="2261100"/>
              <a:ext cx="48400" cy="121650"/>
            </a:xfrm>
            <a:custGeom>
              <a:rect b="b" l="l" r="r" t="t"/>
              <a:pathLst>
                <a:path extrusionOk="0" h="4866" w="1936">
                  <a:moveTo>
                    <a:pt x="1410" y="1"/>
                  </a:moveTo>
                  <a:cubicBezTo>
                    <a:pt x="1356" y="1"/>
                    <a:pt x="1297" y="5"/>
                    <a:pt x="1232" y="15"/>
                  </a:cubicBezTo>
                  <a:cubicBezTo>
                    <a:pt x="894" y="57"/>
                    <a:pt x="557" y="718"/>
                    <a:pt x="293" y="1742"/>
                  </a:cubicBezTo>
                  <a:cubicBezTo>
                    <a:pt x="89" y="2565"/>
                    <a:pt x="1" y="3061"/>
                    <a:pt x="15" y="3677"/>
                  </a:cubicBezTo>
                  <a:cubicBezTo>
                    <a:pt x="29" y="4514"/>
                    <a:pt x="441" y="4866"/>
                    <a:pt x="441" y="4866"/>
                  </a:cubicBezTo>
                  <a:cubicBezTo>
                    <a:pt x="441" y="4866"/>
                    <a:pt x="585" y="3501"/>
                    <a:pt x="954" y="2389"/>
                  </a:cubicBezTo>
                  <a:cubicBezTo>
                    <a:pt x="1510" y="718"/>
                    <a:pt x="1936" y="279"/>
                    <a:pt x="1936" y="279"/>
                  </a:cubicBezTo>
                  <a:cubicBezTo>
                    <a:pt x="1936" y="279"/>
                    <a:pt x="1841" y="1"/>
                    <a:pt x="1410"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3"/>
            <p:cNvSpPr/>
            <p:nvPr/>
          </p:nvSpPr>
          <p:spPr>
            <a:xfrm>
              <a:off x="3880925" y="2263300"/>
              <a:ext cx="58675" cy="129575"/>
            </a:xfrm>
            <a:custGeom>
              <a:rect b="b" l="l" r="r" t="t"/>
              <a:pathLst>
                <a:path extrusionOk="0" h="5183" w="2347">
                  <a:moveTo>
                    <a:pt x="1064" y="0"/>
                  </a:moveTo>
                  <a:cubicBezTo>
                    <a:pt x="796" y="0"/>
                    <a:pt x="676" y="173"/>
                    <a:pt x="676" y="173"/>
                  </a:cubicBezTo>
                  <a:cubicBezTo>
                    <a:pt x="676" y="173"/>
                    <a:pt x="426" y="571"/>
                    <a:pt x="292" y="1038"/>
                  </a:cubicBezTo>
                  <a:cubicBezTo>
                    <a:pt x="162" y="1524"/>
                    <a:pt x="1" y="2094"/>
                    <a:pt x="162" y="2987"/>
                  </a:cubicBezTo>
                  <a:cubicBezTo>
                    <a:pt x="352" y="4000"/>
                    <a:pt x="894" y="4556"/>
                    <a:pt x="1569" y="4982"/>
                  </a:cubicBezTo>
                  <a:cubicBezTo>
                    <a:pt x="1808" y="5128"/>
                    <a:pt x="1975" y="5183"/>
                    <a:pt x="2090" y="5183"/>
                  </a:cubicBezTo>
                  <a:cubicBezTo>
                    <a:pt x="2343" y="5183"/>
                    <a:pt x="2346" y="4918"/>
                    <a:pt x="2315" y="4778"/>
                  </a:cubicBezTo>
                  <a:cubicBezTo>
                    <a:pt x="2287" y="4616"/>
                    <a:pt x="2171" y="4468"/>
                    <a:pt x="2171" y="4468"/>
                  </a:cubicBezTo>
                  <a:cubicBezTo>
                    <a:pt x="2171" y="4468"/>
                    <a:pt x="1042" y="3691"/>
                    <a:pt x="1084" y="2301"/>
                  </a:cubicBezTo>
                  <a:cubicBezTo>
                    <a:pt x="1130" y="894"/>
                    <a:pt x="1583" y="261"/>
                    <a:pt x="1583" y="261"/>
                  </a:cubicBezTo>
                  <a:cubicBezTo>
                    <a:pt x="1583" y="261"/>
                    <a:pt x="1555" y="71"/>
                    <a:pt x="1204" y="15"/>
                  </a:cubicBezTo>
                  <a:cubicBezTo>
                    <a:pt x="1153" y="5"/>
                    <a:pt x="1107" y="0"/>
                    <a:pt x="1064"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3"/>
            <p:cNvSpPr/>
            <p:nvPr/>
          </p:nvSpPr>
          <p:spPr>
            <a:xfrm>
              <a:off x="3920150" y="2269850"/>
              <a:ext cx="52425" cy="72525"/>
            </a:xfrm>
            <a:custGeom>
              <a:rect b="b" l="l" r="r" t="t"/>
              <a:pathLst>
                <a:path extrusionOk="0" h="2901" w="2097">
                  <a:moveTo>
                    <a:pt x="222" y="0"/>
                  </a:moveTo>
                  <a:cubicBezTo>
                    <a:pt x="152" y="0"/>
                    <a:pt x="82" y="14"/>
                    <a:pt x="14" y="45"/>
                  </a:cubicBezTo>
                  <a:cubicBezTo>
                    <a:pt x="0" y="59"/>
                    <a:pt x="292" y="1276"/>
                    <a:pt x="264" y="2655"/>
                  </a:cubicBezTo>
                  <a:lnTo>
                    <a:pt x="264" y="2901"/>
                  </a:lnTo>
                  <a:cubicBezTo>
                    <a:pt x="380" y="2785"/>
                    <a:pt x="704" y="2507"/>
                    <a:pt x="1172" y="2317"/>
                  </a:cubicBezTo>
                  <a:cubicBezTo>
                    <a:pt x="1627" y="2117"/>
                    <a:pt x="1924" y="2093"/>
                    <a:pt x="2040" y="2093"/>
                  </a:cubicBezTo>
                  <a:cubicBezTo>
                    <a:pt x="2078" y="2093"/>
                    <a:pt x="2097" y="2095"/>
                    <a:pt x="2097" y="2095"/>
                  </a:cubicBezTo>
                  <a:cubicBezTo>
                    <a:pt x="2097" y="2095"/>
                    <a:pt x="1907" y="1466"/>
                    <a:pt x="1333" y="776"/>
                  </a:cubicBezTo>
                  <a:cubicBezTo>
                    <a:pt x="1119" y="525"/>
                    <a:pt x="656" y="0"/>
                    <a:pt x="222"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3"/>
            <p:cNvSpPr/>
            <p:nvPr/>
          </p:nvSpPr>
          <p:spPr>
            <a:xfrm>
              <a:off x="3917250" y="2312725"/>
              <a:ext cx="9525" cy="23500"/>
            </a:xfrm>
            <a:custGeom>
              <a:rect b="b" l="l" r="r" t="t"/>
              <a:pathLst>
                <a:path extrusionOk="0" h="940" w="381">
                  <a:moveTo>
                    <a:pt x="0" y="1"/>
                  </a:moveTo>
                  <a:cubicBezTo>
                    <a:pt x="14" y="293"/>
                    <a:pt x="380" y="616"/>
                    <a:pt x="380" y="940"/>
                  </a:cubicBezTo>
                  <a:cubicBezTo>
                    <a:pt x="380" y="616"/>
                    <a:pt x="380" y="307"/>
                    <a:pt x="366" y="29"/>
                  </a:cubicBezTo>
                  <a:cubicBezTo>
                    <a:pt x="264" y="15"/>
                    <a:pt x="159" y="1"/>
                    <a:pt x="57" y="1"/>
                  </a:cubicBezTo>
                  <a:close/>
                </a:path>
              </a:pathLst>
            </a:custGeom>
            <a:solidFill>
              <a:srgbClr val="ECC5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3"/>
            <p:cNvSpPr/>
            <p:nvPr/>
          </p:nvSpPr>
          <p:spPr>
            <a:xfrm>
              <a:off x="3930775" y="2325225"/>
              <a:ext cx="25275" cy="13550"/>
            </a:xfrm>
            <a:custGeom>
              <a:rect b="b" l="l" r="r" t="t"/>
              <a:pathLst>
                <a:path extrusionOk="0" h="542" w="1011">
                  <a:moveTo>
                    <a:pt x="339" y="306"/>
                  </a:moveTo>
                  <a:cubicBezTo>
                    <a:pt x="205" y="394"/>
                    <a:pt x="89" y="468"/>
                    <a:pt x="1" y="542"/>
                  </a:cubicBezTo>
                  <a:lnTo>
                    <a:pt x="1" y="542"/>
                  </a:lnTo>
                  <a:cubicBezTo>
                    <a:pt x="89" y="468"/>
                    <a:pt x="205" y="394"/>
                    <a:pt x="339" y="306"/>
                  </a:cubicBezTo>
                  <a:close/>
                  <a:moveTo>
                    <a:pt x="353" y="306"/>
                  </a:moveTo>
                  <a:lnTo>
                    <a:pt x="339" y="306"/>
                  </a:lnTo>
                  <a:close/>
                  <a:moveTo>
                    <a:pt x="704" y="116"/>
                  </a:moveTo>
                  <a:close/>
                  <a:moveTo>
                    <a:pt x="719" y="116"/>
                  </a:moveTo>
                  <a:lnTo>
                    <a:pt x="704" y="116"/>
                  </a:lnTo>
                  <a:close/>
                  <a:moveTo>
                    <a:pt x="719" y="102"/>
                  </a:moveTo>
                  <a:lnTo>
                    <a:pt x="719" y="116"/>
                  </a:lnTo>
                  <a:close/>
                  <a:moveTo>
                    <a:pt x="733" y="102"/>
                  </a:moveTo>
                  <a:close/>
                  <a:moveTo>
                    <a:pt x="747" y="102"/>
                  </a:moveTo>
                  <a:lnTo>
                    <a:pt x="733" y="102"/>
                  </a:lnTo>
                  <a:close/>
                  <a:moveTo>
                    <a:pt x="747" y="102"/>
                  </a:moveTo>
                  <a:close/>
                  <a:moveTo>
                    <a:pt x="1010" y="0"/>
                  </a:moveTo>
                  <a:cubicBezTo>
                    <a:pt x="923" y="28"/>
                    <a:pt x="849" y="56"/>
                    <a:pt x="747" y="102"/>
                  </a:cubicBezTo>
                  <a:cubicBezTo>
                    <a:pt x="849" y="56"/>
                    <a:pt x="923" y="28"/>
                    <a:pt x="1010" y="0"/>
                  </a:cubicBezTo>
                  <a:close/>
                </a:path>
              </a:pathLst>
            </a:custGeom>
            <a:solidFill>
              <a:srgbClr val="DB92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3"/>
            <p:cNvSpPr/>
            <p:nvPr/>
          </p:nvSpPr>
          <p:spPr>
            <a:xfrm>
              <a:off x="3928950" y="2338750"/>
              <a:ext cx="1850" cy="1450"/>
            </a:xfrm>
            <a:custGeom>
              <a:rect b="b" l="l" r="r" t="t"/>
              <a:pathLst>
                <a:path extrusionOk="0" h="58" w="74">
                  <a:moveTo>
                    <a:pt x="74" y="1"/>
                  </a:moveTo>
                  <a:cubicBezTo>
                    <a:pt x="42" y="15"/>
                    <a:pt x="28" y="43"/>
                    <a:pt x="0" y="57"/>
                  </a:cubicBezTo>
                  <a:lnTo>
                    <a:pt x="0" y="57"/>
                  </a:lnTo>
                  <a:cubicBezTo>
                    <a:pt x="28" y="43"/>
                    <a:pt x="42" y="15"/>
                    <a:pt x="74" y="1"/>
                  </a:cubicBezTo>
                  <a:close/>
                </a:path>
              </a:pathLst>
            </a:custGeom>
            <a:solidFill>
              <a:srgbClr val="ECC5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3"/>
            <p:cNvSpPr/>
            <p:nvPr/>
          </p:nvSpPr>
          <p:spPr>
            <a:xfrm>
              <a:off x="3926400" y="2313425"/>
              <a:ext cx="29650" cy="26775"/>
            </a:xfrm>
            <a:custGeom>
              <a:rect b="b" l="l" r="r" t="t"/>
              <a:pathLst>
                <a:path extrusionOk="0" h="1071" w="1186">
                  <a:moveTo>
                    <a:pt x="0" y="1"/>
                  </a:moveTo>
                  <a:lnTo>
                    <a:pt x="0" y="1"/>
                  </a:lnTo>
                  <a:cubicBezTo>
                    <a:pt x="14" y="279"/>
                    <a:pt x="14" y="588"/>
                    <a:pt x="14" y="912"/>
                  </a:cubicBezTo>
                  <a:cubicBezTo>
                    <a:pt x="42" y="954"/>
                    <a:pt x="74" y="1014"/>
                    <a:pt x="102" y="1070"/>
                  </a:cubicBezTo>
                  <a:cubicBezTo>
                    <a:pt x="130" y="1056"/>
                    <a:pt x="144" y="1028"/>
                    <a:pt x="176" y="1014"/>
                  </a:cubicBezTo>
                  <a:cubicBezTo>
                    <a:pt x="264" y="940"/>
                    <a:pt x="380" y="866"/>
                    <a:pt x="514" y="778"/>
                  </a:cubicBezTo>
                  <a:lnTo>
                    <a:pt x="528" y="778"/>
                  </a:lnTo>
                  <a:cubicBezTo>
                    <a:pt x="630" y="704"/>
                    <a:pt x="746" y="648"/>
                    <a:pt x="879" y="588"/>
                  </a:cubicBezTo>
                  <a:lnTo>
                    <a:pt x="894" y="588"/>
                  </a:lnTo>
                  <a:lnTo>
                    <a:pt x="894" y="574"/>
                  </a:lnTo>
                  <a:lnTo>
                    <a:pt x="922" y="574"/>
                  </a:lnTo>
                  <a:cubicBezTo>
                    <a:pt x="1024" y="528"/>
                    <a:pt x="1098" y="500"/>
                    <a:pt x="1185" y="472"/>
                  </a:cubicBezTo>
                  <a:cubicBezTo>
                    <a:pt x="922" y="296"/>
                    <a:pt x="468" y="75"/>
                    <a:pt x="0" y="1"/>
                  </a:cubicBezTo>
                  <a:close/>
                </a:path>
              </a:pathLst>
            </a:custGeom>
            <a:solidFill>
              <a:srgbClr val="ECC5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3"/>
            <p:cNvSpPr/>
            <p:nvPr/>
          </p:nvSpPr>
          <p:spPr>
            <a:xfrm>
              <a:off x="3875825" y="2302675"/>
              <a:ext cx="112150" cy="88075"/>
            </a:xfrm>
            <a:custGeom>
              <a:rect b="b" l="l" r="r" t="t"/>
              <a:pathLst>
                <a:path extrusionOk="0" h="3523" w="4486">
                  <a:moveTo>
                    <a:pt x="560" y="0"/>
                  </a:moveTo>
                  <a:cubicBezTo>
                    <a:pt x="506" y="0"/>
                    <a:pt x="455" y="7"/>
                    <a:pt x="409" y="23"/>
                  </a:cubicBezTo>
                  <a:cubicBezTo>
                    <a:pt x="57" y="139"/>
                    <a:pt x="264" y="389"/>
                    <a:pt x="264" y="389"/>
                  </a:cubicBezTo>
                  <a:cubicBezTo>
                    <a:pt x="264" y="389"/>
                    <a:pt x="88" y="417"/>
                    <a:pt x="88" y="578"/>
                  </a:cubicBezTo>
                  <a:cubicBezTo>
                    <a:pt x="74" y="695"/>
                    <a:pt x="233" y="768"/>
                    <a:pt x="233" y="768"/>
                  </a:cubicBezTo>
                  <a:cubicBezTo>
                    <a:pt x="233" y="768"/>
                    <a:pt x="1" y="782"/>
                    <a:pt x="29" y="930"/>
                  </a:cubicBezTo>
                  <a:cubicBezTo>
                    <a:pt x="74" y="1092"/>
                    <a:pt x="250" y="1134"/>
                    <a:pt x="250" y="1134"/>
                  </a:cubicBezTo>
                  <a:cubicBezTo>
                    <a:pt x="250" y="1134"/>
                    <a:pt x="245" y="1134"/>
                    <a:pt x="237" y="1134"/>
                  </a:cubicBezTo>
                  <a:cubicBezTo>
                    <a:pt x="198" y="1134"/>
                    <a:pt x="86" y="1143"/>
                    <a:pt x="74" y="1254"/>
                  </a:cubicBezTo>
                  <a:cubicBezTo>
                    <a:pt x="57" y="1398"/>
                    <a:pt x="352" y="1500"/>
                    <a:pt x="352" y="1500"/>
                  </a:cubicBezTo>
                  <a:cubicBezTo>
                    <a:pt x="352" y="1500"/>
                    <a:pt x="514" y="1662"/>
                    <a:pt x="894" y="1676"/>
                  </a:cubicBezTo>
                  <a:cubicBezTo>
                    <a:pt x="917" y="1677"/>
                    <a:pt x="940" y="1678"/>
                    <a:pt x="963" y="1678"/>
                  </a:cubicBezTo>
                  <a:cubicBezTo>
                    <a:pt x="1307" y="1678"/>
                    <a:pt x="1552" y="1560"/>
                    <a:pt x="1552" y="1560"/>
                  </a:cubicBezTo>
                  <a:cubicBezTo>
                    <a:pt x="1552" y="1560"/>
                    <a:pt x="2241" y="3027"/>
                    <a:pt x="3208" y="3378"/>
                  </a:cubicBezTo>
                  <a:cubicBezTo>
                    <a:pt x="3491" y="3477"/>
                    <a:pt x="3708" y="3523"/>
                    <a:pt x="3874" y="3523"/>
                  </a:cubicBezTo>
                  <a:cubicBezTo>
                    <a:pt x="4276" y="3523"/>
                    <a:pt x="4383" y="3255"/>
                    <a:pt x="4426" y="2819"/>
                  </a:cubicBezTo>
                  <a:cubicBezTo>
                    <a:pt x="4485" y="2189"/>
                    <a:pt x="3972" y="1648"/>
                    <a:pt x="3310" y="1194"/>
                  </a:cubicBezTo>
                  <a:cubicBezTo>
                    <a:pt x="2815" y="856"/>
                    <a:pt x="1422" y="301"/>
                    <a:pt x="1422" y="301"/>
                  </a:cubicBezTo>
                  <a:cubicBezTo>
                    <a:pt x="1422" y="301"/>
                    <a:pt x="922" y="0"/>
                    <a:pt x="560" y="0"/>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3"/>
            <p:cNvSpPr/>
            <p:nvPr/>
          </p:nvSpPr>
          <p:spPr>
            <a:xfrm>
              <a:off x="3832900" y="2247475"/>
              <a:ext cx="56850" cy="44000"/>
            </a:xfrm>
            <a:custGeom>
              <a:rect b="b" l="l" r="r" t="t"/>
              <a:pathLst>
                <a:path extrusionOk="0" h="1760" w="2274">
                  <a:moveTo>
                    <a:pt x="15" y="1"/>
                  </a:moveTo>
                  <a:cubicBezTo>
                    <a:pt x="15" y="1"/>
                    <a:pt x="103" y="454"/>
                    <a:pt x="75" y="736"/>
                  </a:cubicBezTo>
                  <a:cubicBezTo>
                    <a:pt x="33" y="1028"/>
                    <a:pt x="1" y="1189"/>
                    <a:pt x="1" y="1189"/>
                  </a:cubicBezTo>
                  <a:cubicBezTo>
                    <a:pt x="1" y="1189"/>
                    <a:pt x="344" y="1760"/>
                    <a:pt x="1062" y="1760"/>
                  </a:cubicBezTo>
                  <a:cubicBezTo>
                    <a:pt x="1070" y="1760"/>
                    <a:pt x="1079" y="1760"/>
                    <a:pt x="1088" y="1759"/>
                  </a:cubicBezTo>
                  <a:cubicBezTo>
                    <a:pt x="1820" y="1731"/>
                    <a:pt x="2273" y="1189"/>
                    <a:pt x="2273" y="1189"/>
                  </a:cubicBezTo>
                  <a:cubicBezTo>
                    <a:pt x="2273" y="1189"/>
                    <a:pt x="2157" y="574"/>
                    <a:pt x="2171" y="366"/>
                  </a:cubicBezTo>
                  <a:cubicBezTo>
                    <a:pt x="2185" y="162"/>
                    <a:pt x="2199" y="74"/>
                    <a:pt x="2199" y="74"/>
                  </a:cubicBezTo>
                  <a:lnTo>
                    <a:pt x="15" y="1"/>
                  </a:ln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3"/>
            <p:cNvSpPr/>
            <p:nvPr/>
          </p:nvSpPr>
          <p:spPr>
            <a:xfrm>
              <a:off x="3833275" y="2247475"/>
              <a:ext cx="800" cy="5225"/>
            </a:xfrm>
            <a:custGeom>
              <a:rect b="b" l="l" r="r" t="t"/>
              <a:pathLst>
                <a:path extrusionOk="0" h="209" w="32">
                  <a:moveTo>
                    <a:pt x="0" y="1"/>
                  </a:moveTo>
                  <a:cubicBezTo>
                    <a:pt x="0" y="1"/>
                    <a:pt x="18" y="89"/>
                    <a:pt x="32" y="208"/>
                  </a:cubicBezTo>
                  <a:lnTo>
                    <a:pt x="32" y="208"/>
                  </a:lnTo>
                  <a:cubicBezTo>
                    <a:pt x="18" y="89"/>
                    <a:pt x="0" y="1"/>
                    <a:pt x="0" y="1"/>
                  </a:cubicBezTo>
                  <a:close/>
                </a:path>
              </a:pathLst>
            </a:custGeom>
            <a:solidFill>
              <a:srgbClr val="EDDD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3"/>
            <p:cNvSpPr/>
            <p:nvPr/>
          </p:nvSpPr>
          <p:spPr>
            <a:xfrm>
              <a:off x="3834050" y="2252675"/>
              <a:ext cx="53850" cy="13550"/>
            </a:xfrm>
            <a:custGeom>
              <a:rect b="b" l="l" r="r" t="t"/>
              <a:pathLst>
                <a:path extrusionOk="0" h="542" w="2154">
                  <a:moveTo>
                    <a:pt x="2125" y="264"/>
                  </a:moveTo>
                  <a:cubicBezTo>
                    <a:pt x="2125" y="352"/>
                    <a:pt x="2139" y="440"/>
                    <a:pt x="2153" y="542"/>
                  </a:cubicBezTo>
                  <a:lnTo>
                    <a:pt x="2153" y="542"/>
                  </a:lnTo>
                  <a:cubicBezTo>
                    <a:pt x="2139" y="440"/>
                    <a:pt x="2125" y="352"/>
                    <a:pt x="2125" y="264"/>
                  </a:cubicBezTo>
                  <a:close/>
                  <a:moveTo>
                    <a:pt x="2125" y="264"/>
                  </a:moveTo>
                  <a:close/>
                  <a:moveTo>
                    <a:pt x="1" y="0"/>
                  </a:moveTo>
                  <a:lnTo>
                    <a:pt x="1" y="0"/>
                  </a:lnTo>
                  <a:cubicBezTo>
                    <a:pt x="29" y="130"/>
                    <a:pt x="43" y="306"/>
                    <a:pt x="29" y="454"/>
                  </a:cubicBezTo>
                  <a:lnTo>
                    <a:pt x="29" y="454"/>
                  </a:lnTo>
                  <a:cubicBezTo>
                    <a:pt x="43" y="306"/>
                    <a:pt x="29" y="130"/>
                    <a:pt x="1" y="0"/>
                  </a:cubicBezTo>
                  <a:close/>
                </a:path>
              </a:pathLst>
            </a:custGeom>
            <a:solidFill>
              <a:srgbClr val="D650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3"/>
            <p:cNvSpPr/>
            <p:nvPr/>
          </p:nvSpPr>
          <p:spPr>
            <a:xfrm>
              <a:off x="3833275" y="2247475"/>
              <a:ext cx="54625" cy="23850"/>
            </a:xfrm>
            <a:custGeom>
              <a:rect b="b" l="l" r="r" t="t"/>
              <a:pathLst>
                <a:path extrusionOk="0" h="954" w="2185">
                  <a:moveTo>
                    <a:pt x="0" y="1"/>
                  </a:moveTo>
                  <a:cubicBezTo>
                    <a:pt x="0" y="1"/>
                    <a:pt x="18" y="89"/>
                    <a:pt x="32" y="208"/>
                  </a:cubicBezTo>
                  <a:cubicBezTo>
                    <a:pt x="60" y="338"/>
                    <a:pt x="74" y="514"/>
                    <a:pt x="60" y="662"/>
                  </a:cubicBezTo>
                  <a:cubicBezTo>
                    <a:pt x="383" y="866"/>
                    <a:pt x="823" y="940"/>
                    <a:pt x="1189" y="954"/>
                  </a:cubicBezTo>
                  <a:lnTo>
                    <a:pt x="1217" y="954"/>
                  </a:lnTo>
                  <a:cubicBezTo>
                    <a:pt x="1569" y="954"/>
                    <a:pt x="1892" y="880"/>
                    <a:pt x="2184" y="750"/>
                  </a:cubicBezTo>
                  <a:cubicBezTo>
                    <a:pt x="2170" y="648"/>
                    <a:pt x="2156" y="560"/>
                    <a:pt x="2156" y="472"/>
                  </a:cubicBezTo>
                  <a:lnTo>
                    <a:pt x="2156" y="366"/>
                  </a:lnTo>
                  <a:cubicBezTo>
                    <a:pt x="2170" y="162"/>
                    <a:pt x="2184" y="74"/>
                    <a:pt x="2184" y="74"/>
                  </a:cubicBezTo>
                  <a:lnTo>
                    <a:pt x="222" y="15"/>
                  </a:lnTo>
                  <a:lnTo>
                    <a:pt x="0" y="1"/>
                  </a:lnTo>
                  <a:close/>
                </a:path>
              </a:pathLst>
            </a:custGeom>
            <a:solidFill>
              <a:srgbClr val="ECA9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3"/>
            <p:cNvSpPr/>
            <p:nvPr/>
          </p:nvSpPr>
          <p:spPr>
            <a:xfrm>
              <a:off x="3804675" y="2070725"/>
              <a:ext cx="181100" cy="143100"/>
            </a:xfrm>
            <a:custGeom>
              <a:rect b="b" l="l" r="r" t="t"/>
              <a:pathLst>
                <a:path extrusionOk="0" h="5724" w="7244">
                  <a:moveTo>
                    <a:pt x="2831" y="1"/>
                  </a:moveTo>
                  <a:cubicBezTo>
                    <a:pt x="1721" y="1"/>
                    <a:pt x="924" y="635"/>
                    <a:pt x="602" y="1105"/>
                  </a:cubicBezTo>
                  <a:cubicBezTo>
                    <a:pt x="61" y="1896"/>
                    <a:pt x="1" y="3613"/>
                    <a:pt x="1" y="3613"/>
                  </a:cubicBezTo>
                  <a:lnTo>
                    <a:pt x="5952" y="5723"/>
                  </a:lnTo>
                  <a:cubicBezTo>
                    <a:pt x="5952" y="5723"/>
                    <a:pt x="6920" y="4728"/>
                    <a:pt x="7082" y="3479"/>
                  </a:cubicBezTo>
                  <a:cubicBezTo>
                    <a:pt x="7243" y="2178"/>
                    <a:pt x="6892" y="1516"/>
                    <a:pt x="5499" y="1151"/>
                  </a:cubicBezTo>
                  <a:cubicBezTo>
                    <a:pt x="4498" y="298"/>
                    <a:pt x="3591" y="1"/>
                    <a:pt x="2831" y="1"/>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3"/>
            <p:cNvSpPr/>
            <p:nvPr/>
          </p:nvSpPr>
          <p:spPr>
            <a:xfrm>
              <a:off x="3943175" y="2208275"/>
              <a:ext cx="34500" cy="23600"/>
            </a:xfrm>
            <a:custGeom>
              <a:rect b="b" l="l" r="r" t="t"/>
              <a:pathLst>
                <a:path extrusionOk="0" h="944" w="1380">
                  <a:moveTo>
                    <a:pt x="653" y="1"/>
                  </a:moveTo>
                  <a:cubicBezTo>
                    <a:pt x="451" y="1"/>
                    <a:pt x="254" y="52"/>
                    <a:pt x="106" y="193"/>
                  </a:cubicBezTo>
                  <a:lnTo>
                    <a:pt x="177" y="74"/>
                  </a:lnTo>
                  <a:lnTo>
                    <a:pt x="177" y="74"/>
                  </a:lnTo>
                  <a:cubicBezTo>
                    <a:pt x="47" y="176"/>
                    <a:pt x="1" y="352"/>
                    <a:pt x="61" y="513"/>
                  </a:cubicBezTo>
                  <a:cubicBezTo>
                    <a:pt x="75" y="573"/>
                    <a:pt x="121" y="633"/>
                    <a:pt x="177" y="689"/>
                  </a:cubicBezTo>
                  <a:cubicBezTo>
                    <a:pt x="341" y="854"/>
                    <a:pt x="577" y="943"/>
                    <a:pt x="808" y="943"/>
                  </a:cubicBezTo>
                  <a:cubicBezTo>
                    <a:pt x="868" y="943"/>
                    <a:pt x="928" y="937"/>
                    <a:pt x="986" y="925"/>
                  </a:cubicBezTo>
                  <a:cubicBezTo>
                    <a:pt x="1056" y="911"/>
                    <a:pt x="1130" y="879"/>
                    <a:pt x="1190" y="837"/>
                  </a:cubicBezTo>
                  <a:cubicBezTo>
                    <a:pt x="1306" y="763"/>
                    <a:pt x="1380" y="615"/>
                    <a:pt x="1380" y="471"/>
                  </a:cubicBezTo>
                  <a:cubicBezTo>
                    <a:pt x="1366" y="323"/>
                    <a:pt x="1292" y="193"/>
                    <a:pt x="1176" y="119"/>
                  </a:cubicBezTo>
                  <a:cubicBezTo>
                    <a:pt x="1102" y="74"/>
                    <a:pt x="1014" y="60"/>
                    <a:pt x="940" y="31"/>
                  </a:cubicBezTo>
                  <a:cubicBezTo>
                    <a:pt x="846" y="12"/>
                    <a:pt x="749" y="1"/>
                    <a:pt x="653" y="1"/>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3"/>
            <p:cNvSpPr/>
            <p:nvPr/>
          </p:nvSpPr>
          <p:spPr>
            <a:xfrm>
              <a:off x="3779450" y="2152375"/>
              <a:ext cx="30450" cy="21000"/>
            </a:xfrm>
            <a:custGeom>
              <a:rect b="b" l="l" r="r" t="t"/>
              <a:pathLst>
                <a:path extrusionOk="0" h="840" w="1218">
                  <a:moveTo>
                    <a:pt x="467" y="1"/>
                  </a:moveTo>
                  <a:cubicBezTo>
                    <a:pt x="389" y="1"/>
                    <a:pt x="310" y="11"/>
                    <a:pt x="236" y="37"/>
                  </a:cubicBezTo>
                  <a:cubicBezTo>
                    <a:pt x="116" y="83"/>
                    <a:pt x="14" y="185"/>
                    <a:pt x="14" y="319"/>
                  </a:cubicBezTo>
                  <a:cubicBezTo>
                    <a:pt x="0" y="407"/>
                    <a:pt x="43" y="509"/>
                    <a:pt x="102" y="565"/>
                  </a:cubicBezTo>
                  <a:cubicBezTo>
                    <a:pt x="162" y="639"/>
                    <a:pt x="236" y="699"/>
                    <a:pt x="324" y="741"/>
                  </a:cubicBezTo>
                  <a:cubicBezTo>
                    <a:pt x="380" y="787"/>
                    <a:pt x="440" y="815"/>
                    <a:pt x="500" y="829"/>
                  </a:cubicBezTo>
                  <a:cubicBezTo>
                    <a:pt x="533" y="836"/>
                    <a:pt x="566" y="840"/>
                    <a:pt x="598" y="840"/>
                  </a:cubicBezTo>
                  <a:cubicBezTo>
                    <a:pt x="767" y="840"/>
                    <a:pt x="927" y="744"/>
                    <a:pt x="1027" y="597"/>
                  </a:cubicBezTo>
                  <a:cubicBezTo>
                    <a:pt x="1070" y="537"/>
                    <a:pt x="1098" y="449"/>
                    <a:pt x="1158" y="389"/>
                  </a:cubicBezTo>
                  <a:lnTo>
                    <a:pt x="1217" y="347"/>
                  </a:lnTo>
                  <a:cubicBezTo>
                    <a:pt x="1056" y="171"/>
                    <a:pt x="834" y="55"/>
                    <a:pt x="602" y="9"/>
                  </a:cubicBezTo>
                  <a:cubicBezTo>
                    <a:pt x="558" y="4"/>
                    <a:pt x="513" y="1"/>
                    <a:pt x="467" y="1"/>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3"/>
            <p:cNvSpPr/>
            <p:nvPr/>
          </p:nvSpPr>
          <p:spPr>
            <a:xfrm>
              <a:off x="3780950" y="2083200"/>
              <a:ext cx="186450" cy="180725"/>
            </a:xfrm>
            <a:custGeom>
              <a:rect b="b" l="l" r="r" t="t"/>
              <a:pathLst>
                <a:path extrusionOk="0" h="7229" w="7458">
                  <a:moveTo>
                    <a:pt x="3440" y="1"/>
                  </a:moveTo>
                  <a:cubicBezTo>
                    <a:pt x="3364" y="1"/>
                    <a:pt x="3306" y="8"/>
                    <a:pt x="3268" y="22"/>
                  </a:cubicBezTo>
                  <a:cubicBezTo>
                    <a:pt x="2388" y="388"/>
                    <a:pt x="1537" y="1063"/>
                    <a:pt x="1390" y="1869"/>
                  </a:cubicBezTo>
                  <a:cubicBezTo>
                    <a:pt x="1319" y="2249"/>
                    <a:pt x="1186" y="2776"/>
                    <a:pt x="950" y="3114"/>
                  </a:cubicBezTo>
                  <a:cubicBezTo>
                    <a:pt x="746" y="3420"/>
                    <a:pt x="0" y="4844"/>
                    <a:pt x="950" y="6146"/>
                  </a:cubicBezTo>
                  <a:cubicBezTo>
                    <a:pt x="1186" y="6470"/>
                    <a:pt x="1611" y="6705"/>
                    <a:pt x="1991" y="6849"/>
                  </a:cubicBezTo>
                  <a:cubicBezTo>
                    <a:pt x="2571" y="7067"/>
                    <a:pt x="3298" y="7229"/>
                    <a:pt x="4020" y="7229"/>
                  </a:cubicBezTo>
                  <a:cubicBezTo>
                    <a:pt x="4906" y="7229"/>
                    <a:pt x="5785" y="6986"/>
                    <a:pt x="6374" y="6308"/>
                  </a:cubicBezTo>
                  <a:cubicBezTo>
                    <a:pt x="6595" y="6044"/>
                    <a:pt x="6683" y="5724"/>
                    <a:pt x="6814" y="5414"/>
                  </a:cubicBezTo>
                  <a:cubicBezTo>
                    <a:pt x="7077" y="4771"/>
                    <a:pt x="7035" y="4447"/>
                    <a:pt x="7225" y="3789"/>
                  </a:cubicBezTo>
                  <a:cubicBezTo>
                    <a:pt x="7443" y="3012"/>
                    <a:pt x="7457" y="2206"/>
                    <a:pt x="7123" y="1457"/>
                  </a:cubicBezTo>
                  <a:cubicBezTo>
                    <a:pt x="6803" y="723"/>
                    <a:pt x="4218" y="1"/>
                    <a:pt x="3440" y="1"/>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3"/>
            <p:cNvSpPr/>
            <p:nvPr/>
          </p:nvSpPr>
          <p:spPr>
            <a:xfrm>
              <a:off x="3801425" y="2080700"/>
              <a:ext cx="173700" cy="134175"/>
            </a:xfrm>
            <a:custGeom>
              <a:rect b="b" l="l" r="r" t="t"/>
              <a:pathLst>
                <a:path extrusionOk="0" h="5367" w="6948">
                  <a:moveTo>
                    <a:pt x="3024" y="0"/>
                  </a:moveTo>
                  <a:cubicBezTo>
                    <a:pt x="2651" y="0"/>
                    <a:pt x="2362" y="63"/>
                    <a:pt x="2171" y="136"/>
                  </a:cubicBezTo>
                  <a:cubicBezTo>
                    <a:pt x="1672" y="326"/>
                    <a:pt x="1306" y="428"/>
                    <a:pt x="968" y="882"/>
                  </a:cubicBezTo>
                  <a:cubicBezTo>
                    <a:pt x="704" y="1279"/>
                    <a:pt x="1" y="1761"/>
                    <a:pt x="1" y="1761"/>
                  </a:cubicBezTo>
                  <a:cubicBezTo>
                    <a:pt x="1" y="1761"/>
                    <a:pt x="1027" y="2053"/>
                    <a:pt x="2380" y="2053"/>
                  </a:cubicBezTo>
                  <a:cubicBezTo>
                    <a:pt x="2660" y="2053"/>
                    <a:pt x="2953" y="2041"/>
                    <a:pt x="3254" y="2011"/>
                  </a:cubicBezTo>
                  <a:cubicBezTo>
                    <a:pt x="4999" y="1835"/>
                    <a:pt x="5393" y="1543"/>
                    <a:pt x="5393" y="1543"/>
                  </a:cubicBezTo>
                  <a:lnTo>
                    <a:pt x="5393" y="1543"/>
                  </a:lnTo>
                  <a:cubicBezTo>
                    <a:pt x="5393" y="1543"/>
                    <a:pt x="5249" y="2950"/>
                    <a:pt x="5513" y="3770"/>
                  </a:cubicBezTo>
                  <a:cubicBezTo>
                    <a:pt x="5776" y="4607"/>
                    <a:pt x="6082" y="5367"/>
                    <a:pt x="6082" y="5367"/>
                  </a:cubicBezTo>
                  <a:cubicBezTo>
                    <a:pt x="6082" y="5367"/>
                    <a:pt x="6744" y="4223"/>
                    <a:pt x="6846" y="3126"/>
                  </a:cubicBezTo>
                  <a:cubicBezTo>
                    <a:pt x="6920" y="2261"/>
                    <a:pt x="6948" y="1543"/>
                    <a:pt x="5379" y="692"/>
                  </a:cubicBezTo>
                  <a:cubicBezTo>
                    <a:pt x="4423" y="160"/>
                    <a:pt x="3618" y="0"/>
                    <a:pt x="3024" y="0"/>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3"/>
            <p:cNvSpPr/>
            <p:nvPr/>
          </p:nvSpPr>
          <p:spPr>
            <a:xfrm>
              <a:off x="3881275" y="2189975"/>
              <a:ext cx="36700" cy="37025"/>
            </a:xfrm>
            <a:custGeom>
              <a:rect b="b" l="l" r="r" t="t"/>
              <a:pathLst>
                <a:path extrusionOk="0" h="1481" w="1468">
                  <a:moveTo>
                    <a:pt x="736" y="0"/>
                  </a:moveTo>
                  <a:cubicBezTo>
                    <a:pt x="324" y="0"/>
                    <a:pt x="1" y="324"/>
                    <a:pt x="1" y="732"/>
                  </a:cubicBezTo>
                  <a:cubicBezTo>
                    <a:pt x="1" y="1143"/>
                    <a:pt x="324" y="1481"/>
                    <a:pt x="736" y="1481"/>
                  </a:cubicBezTo>
                  <a:cubicBezTo>
                    <a:pt x="1144" y="1481"/>
                    <a:pt x="1467" y="1143"/>
                    <a:pt x="1467" y="732"/>
                  </a:cubicBezTo>
                  <a:cubicBezTo>
                    <a:pt x="1467" y="324"/>
                    <a:pt x="1144" y="0"/>
                    <a:pt x="73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3"/>
            <p:cNvSpPr/>
            <p:nvPr/>
          </p:nvSpPr>
          <p:spPr>
            <a:xfrm>
              <a:off x="3880575" y="2189250"/>
              <a:ext cx="38100" cy="38475"/>
            </a:xfrm>
            <a:custGeom>
              <a:rect b="b" l="l" r="r" t="t"/>
              <a:pathLst>
                <a:path extrusionOk="0" h="1539" w="1524">
                  <a:moveTo>
                    <a:pt x="764" y="57"/>
                  </a:moveTo>
                  <a:cubicBezTo>
                    <a:pt x="954" y="57"/>
                    <a:pt x="1144" y="131"/>
                    <a:pt x="1260" y="265"/>
                  </a:cubicBezTo>
                  <a:cubicBezTo>
                    <a:pt x="1393" y="395"/>
                    <a:pt x="1467" y="571"/>
                    <a:pt x="1467" y="761"/>
                  </a:cubicBezTo>
                  <a:cubicBezTo>
                    <a:pt x="1467" y="968"/>
                    <a:pt x="1393" y="1144"/>
                    <a:pt x="1260" y="1274"/>
                  </a:cubicBezTo>
                  <a:cubicBezTo>
                    <a:pt x="1144" y="1408"/>
                    <a:pt x="954" y="1482"/>
                    <a:pt x="764" y="1482"/>
                  </a:cubicBezTo>
                  <a:cubicBezTo>
                    <a:pt x="570" y="1482"/>
                    <a:pt x="394" y="1408"/>
                    <a:pt x="264" y="1274"/>
                  </a:cubicBezTo>
                  <a:cubicBezTo>
                    <a:pt x="131" y="1144"/>
                    <a:pt x="60" y="968"/>
                    <a:pt x="60" y="761"/>
                  </a:cubicBezTo>
                  <a:cubicBezTo>
                    <a:pt x="60" y="571"/>
                    <a:pt x="131" y="395"/>
                    <a:pt x="264" y="265"/>
                  </a:cubicBezTo>
                  <a:cubicBezTo>
                    <a:pt x="394" y="131"/>
                    <a:pt x="570" y="57"/>
                    <a:pt x="764" y="57"/>
                  </a:cubicBezTo>
                  <a:close/>
                  <a:moveTo>
                    <a:pt x="764" y="1"/>
                  </a:moveTo>
                  <a:cubicBezTo>
                    <a:pt x="556" y="1"/>
                    <a:pt x="366" y="89"/>
                    <a:pt x="219" y="219"/>
                  </a:cubicBezTo>
                  <a:cubicBezTo>
                    <a:pt x="88" y="367"/>
                    <a:pt x="0" y="557"/>
                    <a:pt x="0" y="761"/>
                  </a:cubicBezTo>
                  <a:cubicBezTo>
                    <a:pt x="0" y="982"/>
                    <a:pt x="88" y="1172"/>
                    <a:pt x="219" y="1320"/>
                  </a:cubicBezTo>
                  <a:cubicBezTo>
                    <a:pt x="366" y="1450"/>
                    <a:pt x="556" y="1538"/>
                    <a:pt x="764" y="1538"/>
                  </a:cubicBezTo>
                  <a:cubicBezTo>
                    <a:pt x="982" y="1538"/>
                    <a:pt x="1172" y="1450"/>
                    <a:pt x="1305" y="1320"/>
                  </a:cubicBezTo>
                  <a:cubicBezTo>
                    <a:pt x="1450" y="1172"/>
                    <a:pt x="1524" y="982"/>
                    <a:pt x="1524" y="761"/>
                  </a:cubicBezTo>
                  <a:cubicBezTo>
                    <a:pt x="1524" y="557"/>
                    <a:pt x="1450" y="367"/>
                    <a:pt x="1305" y="219"/>
                  </a:cubicBezTo>
                  <a:cubicBezTo>
                    <a:pt x="1172" y="89"/>
                    <a:pt x="982" y="1"/>
                    <a:pt x="76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3"/>
            <p:cNvSpPr/>
            <p:nvPr/>
          </p:nvSpPr>
          <p:spPr>
            <a:xfrm>
              <a:off x="3880925" y="2191450"/>
              <a:ext cx="36700" cy="37050"/>
            </a:xfrm>
            <a:custGeom>
              <a:rect b="b" l="l" r="r" t="t"/>
              <a:pathLst>
                <a:path extrusionOk="0" h="1482" w="1468">
                  <a:moveTo>
                    <a:pt x="732" y="1"/>
                  </a:moveTo>
                  <a:cubicBezTo>
                    <a:pt x="324" y="1"/>
                    <a:pt x="1" y="339"/>
                    <a:pt x="1" y="733"/>
                  </a:cubicBezTo>
                  <a:cubicBezTo>
                    <a:pt x="1" y="1144"/>
                    <a:pt x="324" y="1482"/>
                    <a:pt x="732" y="1482"/>
                  </a:cubicBezTo>
                  <a:cubicBezTo>
                    <a:pt x="1130" y="1482"/>
                    <a:pt x="1467" y="1144"/>
                    <a:pt x="1467" y="733"/>
                  </a:cubicBezTo>
                  <a:cubicBezTo>
                    <a:pt x="1467" y="339"/>
                    <a:pt x="1130" y="1"/>
                    <a:pt x="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3"/>
            <p:cNvSpPr/>
            <p:nvPr/>
          </p:nvSpPr>
          <p:spPr>
            <a:xfrm>
              <a:off x="3887175" y="2198050"/>
              <a:ext cx="23850" cy="23850"/>
            </a:xfrm>
            <a:custGeom>
              <a:rect b="b" l="l" r="r" t="t"/>
              <a:pathLst>
                <a:path extrusionOk="0" h="954" w="954">
                  <a:moveTo>
                    <a:pt x="482" y="1"/>
                  </a:moveTo>
                  <a:cubicBezTo>
                    <a:pt x="218" y="1"/>
                    <a:pt x="0" y="205"/>
                    <a:pt x="0" y="469"/>
                  </a:cubicBezTo>
                  <a:cubicBezTo>
                    <a:pt x="0" y="746"/>
                    <a:pt x="218" y="954"/>
                    <a:pt x="482" y="954"/>
                  </a:cubicBezTo>
                  <a:cubicBezTo>
                    <a:pt x="746" y="954"/>
                    <a:pt x="954" y="746"/>
                    <a:pt x="954" y="469"/>
                  </a:cubicBezTo>
                  <a:cubicBezTo>
                    <a:pt x="954" y="205"/>
                    <a:pt x="746" y="1"/>
                    <a:pt x="4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3"/>
            <p:cNvSpPr/>
            <p:nvPr/>
          </p:nvSpPr>
          <p:spPr>
            <a:xfrm>
              <a:off x="3905100" y="2206050"/>
              <a:ext cx="8825" cy="5575"/>
            </a:xfrm>
            <a:custGeom>
              <a:rect b="b" l="l" r="r" t="t"/>
              <a:pathLst>
                <a:path extrusionOk="0" h="223" w="353">
                  <a:moveTo>
                    <a:pt x="177" y="1"/>
                  </a:moveTo>
                  <a:cubicBezTo>
                    <a:pt x="89" y="1"/>
                    <a:pt x="1" y="47"/>
                    <a:pt x="1" y="120"/>
                  </a:cubicBezTo>
                  <a:cubicBezTo>
                    <a:pt x="1" y="177"/>
                    <a:pt x="89" y="222"/>
                    <a:pt x="177" y="222"/>
                  </a:cubicBezTo>
                  <a:cubicBezTo>
                    <a:pt x="279" y="222"/>
                    <a:pt x="353" y="177"/>
                    <a:pt x="353" y="120"/>
                  </a:cubicBezTo>
                  <a:cubicBezTo>
                    <a:pt x="353" y="47"/>
                    <a:pt x="279" y="1"/>
                    <a:pt x="1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3"/>
            <p:cNvSpPr/>
            <p:nvPr/>
          </p:nvSpPr>
          <p:spPr>
            <a:xfrm>
              <a:off x="3805475" y="2170375"/>
              <a:ext cx="42150" cy="37150"/>
            </a:xfrm>
            <a:custGeom>
              <a:rect b="b" l="l" r="r" t="t"/>
              <a:pathLst>
                <a:path extrusionOk="0" h="1486" w="1686">
                  <a:moveTo>
                    <a:pt x="842" y="0"/>
                  </a:moveTo>
                  <a:cubicBezTo>
                    <a:pt x="553" y="0"/>
                    <a:pt x="272" y="171"/>
                    <a:pt x="162" y="460"/>
                  </a:cubicBezTo>
                  <a:cubicBezTo>
                    <a:pt x="0" y="844"/>
                    <a:pt x="190" y="1284"/>
                    <a:pt x="570" y="1428"/>
                  </a:cubicBezTo>
                  <a:cubicBezTo>
                    <a:pt x="659" y="1467"/>
                    <a:pt x="753" y="1486"/>
                    <a:pt x="846" y="1486"/>
                  </a:cubicBezTo>
                  <a:cubicBezTo>
                    <a:pt x="1133" y="1486"/>
                    <a:pt x="1412" y="1307"/>
                    <a:pt x="1524" y="1020"/>
                  </a:cubicBezTo>
                  <a:cubicBezTo>
                    <a:pt x="1685" y="636"/>
                    <a:pt x="1495" y="197"/>
                    <a:pt x="1112" y="52"/>
                  </a:cubicBezTo>
                  <a:cubicBezTo>
                    <a:pt x="1025" y="17"/>
                    <a:pt x="933" y="0"/>
                    <a:pt x="84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3"/>
            <p:cNvSpPr/>
            <p:nvPr/>
          </p:nvSpPr>
          <p:spPr>
            <a:xfrm>
              <a:off x="3807325" y="2169475"/>
              <a:ext cx="38450" cy="38800"/>
            </a:xfrm>
            <a:custGeom>
              <a:rect b="b" l="l" r="r" t="t"/>
              <a:pathLst>
                <a:path extrusionOk="0" h="1552" w="1538">
                  <a:moveTo>
                    <a:pt x="774" y="57"/>
                  </a:moveTo>
                  <a:cubicBezTo>
                    <a:pt x="862" y="57"/>
                    <a:pt x="950" y="88"/>
                    <a:pt x="1038" y="117"/>
                  </a:cubicBezTo>
                  <a:cubicBezTo>
                    <a:pt x="1302" y="233"/>
                    <a:pt x="1478" y="496"/>
                    <a:pt x="1478" y="778"/>
                  </a:cubicBezTo>
                  <a:cubicBezTo>
                    <a:pt x="1478" y="866"/>
                    <a:pt x="1464" y="954"/>
                    <a:pt x="1421" y="1042"/>
                  </a:cubicBezTo>
                  <a:cubicBezTo>
                    <a:pt x="1319" y="1320"/>
                    <a:pt x="1038" y="1495"/>
                    <a:pt x="760" y="1495"/>
                  </a:cubicBezTo>
                  <a:cubicBezTo>
                    <a:pt x="672" y="1495"/>
                    <a:pt x="584" y="1481"/>
                    <a:pt x="496" y="1436"/>
                  </a:cubicBezTo>
                  <a:cubicBezTo>
                    <a:pt x="233" y="1334"/>
                    <a:pt x="57" y="1070"/>
                    <a:pt x="57" y="778"/>
                  </a:cubicBezTo>
                  <a:cubicBezTo>
                    <a:pt x="57" y="690"/>
                    <a:pt x="71" y="602"/>
                    <a:pt x="116" y="514"/>
                  </a:cubicBezTo>
                  <a:cubicBezTo>
                    <a:pt x="218" y="233"/>
                    <a:pt x="496" y="57"/>
                    <a:pt x="774" y="57"/>
                  </a:cubicBezTo>
                  <a:close/>
                  <a:moveTo>
                    <a:pt x="774" y="1"/>
                  </a:moveTo>
                  <a:cubicBezTo>
                    <a:pt x="468" y="1"/>
                    <a:pt x="176" y="190"/>
                    <a:pt x="57" y="496"/>
                  </a:cubicBezTo>
                  <a:cubicBezTo>
                    <a:pt x="14" y="584"/>
                    <a:pt x="0" y="690"/>
                    <a:pt x="0" y="778"/>
                  </a:cubicBezTo>
                  <a:cubicBezTo>
                    <a:pt x="0" y="1084"/>
                    <a:pt x="176" y="1376"/>
                    <a:pt x="482" y="1495"/>
                  </a:cubicBezTo>
                  <a:cubicBezTo>
                    <a:pt x="570" y="1538"/>
                    <a:pt x="672" y="1552"/>
                    <a:pt x="760" y="1552"/>
                  </a:cubicBezTo>
                  <a:cubicBezTo>
                    <a:pt x="1070" y="1552"/>
                    <a:pt x="1362" y="1362"/>
                    <a:pt x="1478" y="1070"/>
                  </a:cubicBezTo>
                  <a:cubicBezTo>
                    <a:pt x="1523" y="968"/>
                    <a:pt x="1538" y="866"/>
                    <a:pt x="1538" y="778"/>
                  </a:cubicBezTo>
                  <a:cubicBezTo>
                    <a:pt x="1538" y="468"/>
                    <a:pt x="1362" y="176"/>
                    <a:pt x="1056" y="57"/>
                  </a:cubicBezTo>
                  <a:cubicBezTo>
                    <a:pt x="968" y="29"/>
                    <a:pt x="862" y="1"/>
                    <a:pt x="77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3"/>
            <p:cNvSpPr/>
            <p:nvPr/>
          </p:nvSpPr>
          <p:spPr>
            <a:xfrm>
              <a:off x="3805825" y="2172075"/>
              <a:ext cx="41450" cy="36950"/>
            </a:xfrm>
            <a:custGeom>
              <a:rect b="b" l="l" r="r" t="t"/>
              <a:pathLst>
                <a:path extrusionOk="0" h="1478" w="1658">
                  <a:moveTo>
                    <a:pt x="823" y="0"/>
                  </a:moveTo>
                  <a:cubicBezTo>
                    <a:pt x="535" y="0"/>
                    <a:pt x="257" y="179"/>
                    <a:pt x="148" y="466"/>
                  </a:cubicBezTo>
                  <a:cubicBezTo>
                    <a:pt x="1" y="850"/>
                    <a:pt x="176" y="1272"/>
                    <a:pt x="542" y="1420"/>
                  </a:cubicBezTo>
                  <a:cubicBezTo>
                    <a:pt x="635" y="1459"/>
                    <a:pt x="730" y="1478"/>
                    <a:pt x="823" y="1478"/>
                  </a:cubicBezTo>
                  <a:cubicBezTo>
                    <a:pt x="1114" y="1478"/>
                    <a:pt x="1387" y="1298"/>
                    <a:pt x="1510" y="1008"/>
                  </a:cubicBezTo>
                  <a:cubicBezTo>
                    <a:pt x="1657" y="628"/>
                    <a:pt x="1481" y="203"/>
                    <a:pt x="1098" y="58"/>
                  </a:cubicBezTo>
                  <a:cubicBezTo>
                    <a:pt x="1009" y="19"/>
                    <a:pt x="915" y="0"/>
                    <a:pt x="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3"/>
            <p:cNvSpPr/>
            <p:nvPr/>
          </p:nvSpPr>
          <p:spPr>
            <a:xfrm>
              <a:off x="3812775" y="2178400"/>
              <a:ext cx="27100" cy="24200"/>
            </a:xfrm>
            <a:custGeom>
              <a:rect b="b" l="l" r="r" t="t"/>
              <a:pathLst>
                <a:path extrusionOk="0" h="968" w="1084">
                  <a:moveTo>
                    <a:pt x="548" y="1"/>
                  </a:moveTo>
                  <a:cubicBezTo>
                    <a:pt x="358" y="1"/>
                    <a:pt x="179" y="113"/>
                    <a:pt x="102" y="301"/>
                  </a:cubicBezTo>
                  <a:cubicBezTo>
                    <a:pt x="0" y="551"/>
                    <a:pt x="117" y="829"/>
                    <a:pt x="366" y="931"/>
                  </a:cubicBezTo>
                  <a:cubicBezTo>
                    <a:pt x="425" y="956"/>
                    <a:pt x="486" y="967"/>
                    <a:pt x="545" y="967"/>
                  </a:cubicBezTo>
                  <a:cubicBezTo>
                    <a:pt x="737" y="967"/>
                    <a:pt x="915" y="847"/>
                    <a:pt x="982" y="667"/>
                  </a:cubicBezTo>
                  <a:cubicBezTo>
                    <a:pt x="1084" y="421"/>
                    <a:pt x="968" y="139"/>
                    <a:pt x="732" y="37"/>
                  </a:cubicBezTo>
                  <a:cubicBezTo>
                    <a:pt x="672" y="12"/>
                    <a:pt x="609" y="1"/>
                    <a:pt x="5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3"/>
            <p:cNvSpPr/>
            <p:nvPr/>
          </p:nvSpPr>
          <p:spPr>
            <a:xfrm>
              <a:off x="3812425" y="2182475"/>
              <a:ext cx="9175" cy="6350"/>
            </a:xfrm>
            <a:custGeom>
              <a:rect b="b" l="l" r="r" t="t"/>
              <a:pathLst>
                <a:path extrusionOk="0" h="254" w="367">
                  <a:moveTo>
                    <a:pt x="150" y="0"/>
                  </a:moveTo>
                  <a:cubicBezTo>
                    <a:pt x="96" y="0"/>
                    <a:pt x="50" y="27"/>
                    <a:pt x="29" y="64"/>
                  </a:cubicBezTo>
                  <a:cubicBezTo>
                    <a:pt x="0" y="124"/>
                    <a:pt x="60" y="198"/>
                    <a:pt x="148" y="226"/>
                  </a:cubicBezTo>
                  <a:cubicBezTo>
                    <a:pt x="183" y="245"/>
                    <a:pt x="219" y="253"/>
                    <a:pt x="250" y="253"/>
                  </a:cubicBezTo>
                  <a:cubicBezTo>
                    <a:pt x="297" y="253"/>
                    <a:pt x="335" y="234"/>
                    <a:pt x="352" y="198"/>
                  </a:cubicBezTo>
                  <a:cubicBezTo>
                    <a:pt x="366" y="124"/>
                    <a:pt x="324" y="50"/>
                    <a:pt x="236" y="22"/>
                  </a:cubicBezTo>
                  <a:cubicBezTo>
                    <a:pt x="207" y="7"/>
                    <a:pt x="177" y="0"/>
                    <a:pt x="1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3"/>
            <p:cNvSpPr/>
            <p:nvPr/>
          </p:nvSpPr>
          <p:spPr>
            <a:xfrm>
              <a:off x="3849800" y="2223650"/>
              <a:ext cx="21300" cy="8825"/>
            </a:xfrm>
            <a:custGeom>
              <a:rect b="b" l="l" r="r" t="t"/>
              <a:pathLst>
                <a:path extrusionOk="0" h="353" w="852">
                  <a:moveTo>
                    <a:pt x="820" y="0"/>
                  </a:moveTo>
                  <a:lnTo>
                    <a:pt x="820" y="18"/>
                  </a:lnTo>
                  <a:lnTo>
                    <a:pt x="806" y="18"/>
                  </a:lnTo>
                  <a:lnTo>
                    <a:pt x="792" y="32"/>
                  </a:lnTo>
                  <a:cubicBezTo>
                    <a:pt x="778" y="46"/>
                    <a:pt x="764" y="60"/>
                    <a:pt x="764" y="74"/>
                  </a:cubicBezTo>
                  <a:cubicBezTo>
                    <a:pt x="746" y="74"/>
                    <a:pt x="732" y="88"/>
                    <a:pt x="718" y="106"/>
                  </a:cubicBezTo>
                  <a:cubicBezTo>
                    <a:pt x="704" y="120"/>
                    <a:pt x="676" y="134"/>
                    <a:pt x="658" y="148"/>
                  </a:cubicBezTo>
                  <a:cubicBezTo>
                    <a:pt x="644" y="162"/>
                    <a:pt x="616" y="176"/>
                    <a:pt x="602" y="194"/>
                  </a:cubicBezTo>
                  <a:cubicBezTo>
                    <a:pt x="570" y="194"/>
                    <a:pt x="556" y="222"/>
                    <a:pt x="528" y="222"/>
                  </a:cubicBezTo>
                  <a:cubicBezTo>
                    <a:pt x="514" y="236"/>
                    <a:pt x="482" y="250"/>
                    <a:pt x="454" y="250"/>
                  </a:cubicBezTo>
                  <a:cubicBezTo>
                    <a:pt x="440" y="264"/>
                    <a:pt x="412" y="264"/>
                    <a:pt x="380" y="282"/>
                  </a:cubicBezTo>
                  <a:cubicBezTo>
                    <a:pt x="352" y="282"/>
                    <a:pt x="324" y="282"/>
                    <a:pt x="306" y="296"/>
                  </a:cubicBezTo>
                  <a:lnTo>
                    <a:pt x="162" y="296"/>
                  </a:lnTo>
                  <a:cubicBezTo>
                    <a:pt x="148" y="282"/>
                    <a:pt x="116" y="282"/>
                    <a:pt x="102" y="282"/>
                  </a:cubicBezTo>
                  <a:cubicBezTo>
                    <a:pt x="88" y="282"/>
                    <a:pt x="74" y="282"/>
                    <a:pt x="60" y="264"/>
                  </a:cubicBezTo>
                  <a:lnTo>
                    <a:pt x="28" y="264"/>
                  </a:lnTo>
                  <a:cubicBezTo>
                    <a:pt x="14" y="264"/>
                    <a:pt x="0" y="264"/>
                    <a:pt x="0" y="282"/>
                  </a:cubicBezTo>
                  <a:cubicBezTo>
                    <a:pt x="0" y="282"/>
                    <a:pt x="0" y="296"/>
                    <a:pt x="14" y="296"/>
                  </a:cubicBezTo>
                  <a:cubicBezTo>
                    <a:pt x="14" y="296"/>
                    <a:pt x="28" y="310"/>
                    <a:pt x="43" y="310"/>
                  </a:cubicBezTo>
                  <a:cubicBezTo>
                    <a:pt x="60" y="324"/>
                    <a:pt x="74" y="324"/>
                    <a:pt x="88" y="324"/>
                  </a:cubicBezTo>
                  <a:cubicBezTo>
                    <a:pt x="116" y="338"/>
                    <a:pt x="130" y="338"/>
                    <a:pt x="162" y="338"/>
                  </a:cubicBezTo>
                  <a:cubicBezTo>
                    <a:pt x="176" y="352"/>
                    <a:pt x="204" y="352"/>
                    <a:pt x="218" y="352"/>
                  </a:cubicBezTo>
                  <a:lnTo>
                    <a:pt x="394" y="352"/>
                  </a:lnTo>
                  <a:cubicBezTo>
                    <a:pt x="426" y="338"/>
                    <a:pt x="454" y="338"/>
                    <a:pt x="482" y="324"/>
                  </a:cubicBezTo>
                  <a:cubicBezTo>
                    <a:pt x="514" y="324"/>
                    <a:pt x="542" y="310"/>
                    <a:pt x="570" y="296"/>
                  </a:cubicBezTo>
                  <a:cubicBezTo>
                    <a:pt x="588" y="282"/>
                    <a:pt x="616" y="264"/>
                    <a:pt x="644" y="250"/>
                  </a:cubicBezTo>
                  <a:cubicBezTo>
                    <a:pt x="658" y="236"/>
                    <a:pt x="690" y="222"/>
                    <a:pt x="704" y="208"/>
                  </a:cubicBezTo>
                  <a:cubicBezTo>
                    <a:pt x="718" y="176"/>
                    <a:pt x="746" y="162"/>
                    <a:pt x="764" y="148"/>
                  </a:cubicBezTo>
                  <a:cubicBezTo>
                    <a:pt x="792" y="120"/>
                    <a:pt x="806" y="88"/>
                    <a:pt x="820" y="60"/>
                  </a:cubicBezTo>
                  <a:cubicBezTo>
                    <a:pt x="834" y="60"/>
                    <a:pt x="834" y="46"/>
                    <a:pt x="834" y="46"/>
                  </a:cubicBezTo>
                  <a:lnTo>
                    <a:pt x="852" y="32"/>
                  </a:lnTo>
                  <a:cubicBezTo>
                    <a:pt x="852" y="18"/>
                    <a:pt x="852" y="18"/>
                    <a:pt x="834"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3"/>
            <p:cNvSpPr/>
            <p:nvPr/>
          </p:nvSpPr>
          <p:spPr>
            <a:xfrm>
              <a:off x="3897800" y="2162625"/>
              <a:ext cx="34375" cy="33800"/>
            </a:xfrm>
            <a:custGeom>
              <a:rect b="b" l="l" r="r" t="t"/>
              <a:pathLst>
                <a:path extrusionOk="0" h="1352" w="1375">
                  <a:moveTo>
                    <a:pt x="522" y="1"/>
                  </a:moveTo>
                  <a:cubicBezTo>
                    <a:pt x="499" y="1"/>
                    <a:pt x="477" y="4"/>
                    <a:pt x="455" y="11"/>
                  </a:cubicBezTo>
                  <a:cubicBezTo>
                    <a:pt x="1" y="127"/>
                    <a:pt x="690" y="992"/>
                    <a:pt x="792" y="1108"/>
                  </a:cubicBezTo>
                  <a:cubicBezTo>
                    <a:pt x="866" y="1173"/>
                    <a:pt x="1101" y="1352"/>
                    <a:pt x="1243" y="1352"/>
                  </a:cubicBezTo>
                  <a:cubicBezTo>
                    <a:pt x="1324" y="1352"/>
                    <a:pt x="1375" y="1294"/>
                    <a:pt x="1348" y="1122"/>
                  </a:cubicBezTo>
                  <a:cubicBezTo>
                    <a:pt x="1348" y="1122"/>
                    <a:pt x="939" y="1"/>
                    <a:pt x="522" y="1"/>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3"/>
            <p:cNvSpPr/>
            <p:nvPr/>
          </p:nvSpPr>
          <p:spPr>
            <a:xfrm>
              <a:off x="3805950" y="2142900"/>
              <a:ext cx="46425" cy="21550"/>
            </a:xfrm>
            <a:custGeom>
              <a:rect b="b" l="l" r="r" t="t"/>
              <a:pathLst>
                <a:path extrusionOk="0" h="862" w="1857">
                  <a:moveTo>
                    <a:pt x="1332" y="1"/>
                  </a:moveTo>
                  <a:cubicBezTo>
                    <a:pt x="906" y="1"/>
                    <a:pt x="200" y="564"/>
                    <a:pt x="200" y="564"/>
                  </a:cubicBezTo>
                  <a:cubicBezTo>
                    <a:pt x="1" y="802"/>
                    <a:pt x="197" y="861"/>
                    <a:pt x="399" y="861"/>
                  </a:cubicBezTo>
                  <a:cubicBezTo>
                    <a:pt x="508" y="861"/>
                    <a:pt x="619" y="844"/>
                    <a:pt x="671" y="828"/>
                  </a:cubicBezTo>
                  <a:cubicBezTo>
                    <a:pt x="829" y="800"/>
                    <a:pt x="1856" y="416"/>
                    <a:pt x="1550" y="82"/>
                  </a:cubicBezTo>
                  <a:cubicBezTo>
                    <a:pt x="1495" y="24"/>
                    <a:pt x="1419" y="1"/>
                    <a:pt x="1332" y="1"/>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3"/>
            <p:cNvSpPr/>
            <p:nvPr/>
          </p:nvSpPr>
          <p:spPr>
            <a:xfrm>
              <a:off x="3842850" y="2200950"/>
              <a:ext cx="19450" cy="19125"/>
            </a:xfrm>
            <a:custGeom>
              <a:rect b="b" l="l" r="r" t="t"/>
              <a:pathLst>
                <a:path extrusionOk="0" h="765" w="778">
                  <a:moveTo>
                    <a:pt x="331" y="0"/>
                  </a:moveTo>
                  <a:cubicBezTo>
                    <a:pt x="269" y="0"/>
                    <a:pt x="212" y="38"/>
                    <a:pt x="162" y="149"/>
                  </a:cubicBezTo>
                  <a:cubicBezTo>
                    <a:pt x="0" y="514"/>
                    <a:pt x="514" y="764"/>
                    <a:pt x="514" y="764"/>
                  </a:cubicBezTo>
                  <a:lnTo>
                    <a:pt x="778" y="205"/>
                  </a:lnTo>
                  <a:cubicBezTo>
                    <a:pt x="626" y="185"/>
                    <a:pt x="467" y="0"/>
                    <a:pt x="331" y="0"/>
                  </a:cubicBezTo>
                  <a:close/>
                </a:path>
              </a:pathLst>
            </a:custGeom>
            <a:solidFill>
              <a:srgbClr val="FCBC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3"/>
            <p:cNvSpPr/>
            <p:nvPr/>
          </p:nvSpPr>
          <p:spPr>
            <a:xfrm>
              <a:off x="3845050" y="2178275"/>
              <a:ext cx="26050" cy="42300"/>
            </a:xfrm>
            <a:custGeom>
              <a:rect b="b" l="l" r="r" t="t"/>
              <a:pathLst>
                <a:path extrusionOk="0" h="1692" w="1042">
                  <a:moveTo>
                    <a:pt x="1024" y="0"/>
                  </a:moveTo>
                  <a:cubicBezTo>
                    <a:pt x="1010" y="0"/>
                    <a:pt x="1010" y="0"/>
                    <a:pt x="1010" y="14"/>
                  </a:cubicBezTo>
                  <a:cubicBezTo>
                    <a:pt x="1010" y="14"/>
                    <a:pt x="996" y="57"/>
                    <a:pt x="982" y="130"/>
                  </a:cubicBezTo>
                  <a:cubicBezTo>
                    <a:pt x="968" y="204"/>
                    <a:pt x="954" y="306"/>
                    <a:pt x="922" y="426"/>
                  </a:cubicBezTo>
                  <a:cubicBezTo>
                    <a:pt x="908" y="542"/>
                    <a:pt x="880" y="690"/>
                    <a:pt x="820" y="834"/>
                  </a:cubicBezTo>
                  <a:cubicBezTo>
                    <a:pt x="820" y="880"/>
                    <a:pt x="806" y="908"/>
                    <a:pt x="792" y="954"/>
                  </a:cubicBezTo>
                  <a:cubicBezTo>
                    <a:pt x="760" y="982"/>
                    <a:pt x="746" y="1024"/>
                    <a:pt x="732" y="1041"/>
                  </a:cubicBezTo>
                  <a:lnTo>
                    <a:pt x="704" y="1070"/>
                  </a:lnTo>
                  <a:lnTo>
                    <a:pt x="644" y="1070"/>
                  </a:lnTo>
                  <a:cubicBezTo>
                    <a:pt x="616" y="1056"/>
                    <a:pt x="584" y="1041"/>
                    <a:pt x="556" y="1010"/>
                  </a:cubicBezTo>
                  <a:cubicBezTo>
                    <a:pt x="482" y="968"/>
                    <a:pt x="408" y="922"/>
                    <a:pt x="320" y="880"/>
                  </a:cubicBezTo>
                  <a:cubicBezTo>
                    <a:pt x="299" y="873"/>
                    <a:pt x="277" y="869"/>
                    <a:pt x="254" y="869"/>
                  </a:cubicBezTo>
                  <a:cubicBezTo>
                    <a:pt x="230" y="869"/>
                    <a:pt x="204" y="873"/>
                    <a:pt x="176" y="880"/>
                  </a:cubicBezTo>
                  <a:cubicBezTo>
                    <a:pt x="131" y="894"/>
                    <a:pt x="102" y="936"/>
                    <a:pt x="74" y="982"/>
                  </a:cubicBezTo>
                  <a:cubicBezTo>
                    <a:pt x="29" y="1056"/>
                    <a:pt x="0" y="1129"/>
                    <a:pt x="14" y="1217"/>
                  </a:cubicBezTo>
                  <a:cubicBezTo>
                    <a:pt x="14" y="1288"/>
                    <a:pt x="43" y="1362"/>
                    <a:pt x="88" y="1421"/>
                  </a:cubicBezTo>
                  <a:cubicBezTo>
                    <a:pt x="162" y="1523"/>
                    <a:pt x="250" y="1597"/>
                    <a:pt x="306" y="1625"/>
                  </a:cubicBezTo>
                  <a:cubicBezTo>
                    <a:pt x="366" y="1671"/>
                    <a:pt x="408" y="1685"/>
                    <a:pt x="408" y="1685"/>
                  </a:cubicBezTo>
                  <a:cubicBezTo>
                    <a:pt x="414" y="1690"/>
                    <a:pt x="418" y="1691"/>
                    <a:pt x="421" y="1691"/>
                  </a:cubicBezTo>
                  <a:cubicBezTo>
                    <a:pt x="428" y="1691"/>
                    <a:pt x="431" y="1685"/>
                    <a:pt x="440" y="1685"/>
                  </a:cubicBezTo>
                  <a:cubicBezTo>
                    <a:pt x="440" y="1671"/>
                    <a:pt x="440" y="1671"/>
                    <a:pt x="426" y="1671"/>
                  </a:cubicBezTo>
                  <a:cubicBezTo>
                    <a:pt x="426" y="1671"/>
                    <a:pt x="394" y="1639"/>
                    <a:pt x="338" y="1597"/>
                  </a:cubicBezTo>
                  <a:cubicBezTo>
                    <a:pt x="306" y="1583"/>
                    <a:pt x="278" y="1552"/>
                    <a:pt x="233" y="1509"/>
                  </a:cubicBezTo>
                  <a:cubicBezTo>
                    <a:pt x="204" y="1481"/>
                    <a:pt x="162" y="1435"/>
                    <a:pt x="131" y="1393"/>
                  </a:cubicBezTo>
                  <a:cubicBezTo>
                    <a:pt x="102" y="1333"/>
                    <a:pt x="74" y="1274"/>
                    <a:pt x="74" y="1200"/>
                  </a:cubicBezTo>
                  <a:cubicBezTo>
                    <a:pt x="74" y="1143"/>
                    <a:pt x="102" y="1070"/>
                    <a:pt x="131" y="1010"/>
                  </a:cubicBezTo>
                  <a:cubicBezTo>
                    <a:pt x="162" y="982"/>
                    <a:pt x="176" y="954"/>
                    <a:pt x="204" y="954"/>
                  </a:cubicBezTo>
                  <a:cubicBezTo>
                    <a:pt x="218" y="945"/>
                    <a:pt x="233" y="940"/>
                    <a:pt x="250" y="940"/>
                  </a:cubicBezTo>
                  <a:cubicBezTo>
                    <a:pt x="267" y="940"/>
                    <a:pt x="285" y="945"/>
                    <a:pt x="306" y="954"/>
                  </a:cubicBezTo>
                  <a:cubicBezTo>
                    <a:pt x="366" y="982"/>
                    <a:pt x="440" y="1041"/>
                    <a:pt x="514" y="1084"/>
                  </a:cubicBezTo>
                  <a:cubicBezTo>
                    <a:pt x="542" y="1098"/>
                    <a:pt x="584" y="1129"/>
                    <a:pt x="630" y="1143"/>
                  </a:cubicBezTo>
                  <a:lnTo>
                    <a:pt x="718" y="1143"/>
                  </a:lnTo>
                  <a:cubicBezTo>
                    <a:pt x="746" y="1129"/>
                    <a:pt x="760" y="1112"/>
                    <a:pt x="792" y="1098"/>
                  </a:cubicBezTo>
                  <a:cubicBezTo>
                    <a:pt x="820" y="1056"/>
                    <a:pt x="834" y="1010"/>
                    <a:pt x="848" y="982"/>
                  </a:cubicBezTo>
                  <a:cubicBezTo>
                    <a:pt x="866" y="936"/>
                    <a:pt x="880" y="894"/>
                    <a:pt x="894" y="866"/>
                  </a:cubicBezTo>
                  <a:cubicBezTo>
                    <a:pt x="922" y="792"/>
                    <a:pt x="936" y="704"/>
                    <a:pt x="954" y="644"/>
                  </a:cubicBezTo>
                  <a:cubicBezTo>
                    <a:pt x="968" y="570"/>
                    <a:pt x="982" y="496"/>
                    <a:pt x="982" y="440"/>
                  </a:cubicBezTo>
                  <a:cubicBezTo>
                    <a:pt x="1010" y="306"/>
                    <a:pt x="1010" y="204"/>
                    <a:pt x="1024" y="130"/>
                  </a:cubicBezTo>
                  <a:cubicBezTo>
                    <a:pt x="1024" y="57"/>
                    <a:pt x="1042" y="14"/>
                    <a:pt x="1042" y="14"/>
                  </a:cubicBezTo>
                  <a:lnTo>
                    <a:pt x="1024"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2" name="Google Shape;6572;p73"/>
          <p:cNvGrpSpPr/>
          <p:nvPr/>
        </p:nvGrpSpPr>
        <p:grpSpPr>
          <a:xfrm>
            <a:off x="1333107" y="2014406"/>
            <a:ext cx="908733" cy="2259187"/>
            <a:chOff x="1805950" y="2045425"/>
            <a:chExt cx="243700" cy="605875"/>
          </a:xfrm>
        </p:grpSpPr>
        <p:sp>
          <p:nvSpPr>
            <p:cNvPr id="6573" name="Google Shape;6573;p73"/>
            <p:cNvSpPr/>
            <p:nvPr/>
          </p:nvSpPr>
          <p:spPr>
            <a:xfrm>
              <a:off x="1954025" y="2612775"/>
              <a:ext cx="77675" cy="37050"/>
            </a:xfrm>
            <a:custGeom>
              <a:rect b="b" l="l" r="r" t="t"/>
              <a:pathLst>
                <a:path extrusionOk="0" h="1482" w="3107">
                  <a:moveTo>
                    <a:pt x="1376" y="0"/>
                  </a:moveTo>
                  <a:lnTo>
                    <a:pt x="191" y="134"/>
                  </a:lnTo>
                  <a:cubicBezTo>
                    <a:pt x="191" y="134"/>
                    <a:pt x="1" y="750"/>
                    <a:pt x="233" y="940"/>
                  </a:cubicBezTo>
                  <a:cubicBezTo>
                    <a:pt x="437" y="1104"/>
                    <a:pt x="1988" y="1481"/>
                    <a:pt x="2585" y="1481"/>
                  </a:cubicBezTo>
                  <a:cubicBezTo>
                    <a:pt x="2676" y="1481"/>
                    <a:pt x="2744" y="1473"/>
                    <a:pt x="2783" y="1453"/>
                  </a:cubicBezTo>
                  <a:cubicBezTo>
                    <a:pt x="3078" y="1319"/>
                    <a:pt x="3107" y="1115"/>
                    <a:pt x="2709" y="809"/>
                  </a:cubicBezTo>
                  <a:cubicBezTo>
                    <a:pt x="2301" y="486"/>
                    <a:pt x="1376" y="0"/>
                    <a:pt x="137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3"/>
            <p:cNvSpPr/>
            <p:nvPr/>
          </p:nvSpPr>
          <p:spPr>
            <a:xfrm>
              <a:off x="1996500" y="2623350"/>
              <a:ext cx="15075" cy="7625"/>
            </a:xfrm>
            <a:custGeom>
              <a:rect b="b" l="l" r="r" t="t"/>
              <a:pathLst>
                <a:path extrusionOk="0" h="305" w="603">
                  <a:moveTo>
                    <a:pt x="438" y="1"/>
                  </a:moveTo>
                  <a:cubicBezTo>
                    <a:pt x="252" y="1"/>
                    <a:pt x="60" y="94"/>
                    <a:pt x="1" y="281"/>
                  </a:cubicBezTo>
                  <a:cubicBezTo>
                    <a:pt x="1" y="293"/>
                    <a:pt x="15" y="304"/>
                    <a:pt x="28" y="304"/>
                  </a:cubicBezTo>
                  <a:cubicBezTo>
                    <a:pt x="34" y="304"/>
                    <a:pt x="39" y="303"/>
                    <a:pt x="43" y="298"/>
                  </a:cubicBezTo>
                  <a:cubicBezTo>
                    <a:pt x="182" y="186"/>
                    <a:pt x="334" y="76"/>
                    <a:pt x="523" y="76"/>
                  </a:cubicBezTo>
                  <a:cubicBezTo>
                    <a:pt x="534" y="76"/>
                    <a:pt x="545" y="76"/>
                    <a:pt x="556" y="77"/>
                  </a:cubicBezTo>
                  <a:cubicBezTo>
                    <a:pt x="588" y="77"/>
                    <a:pt x="602" y="17"/>
                    <a:pt x="570" y="17"/>
                  </a:cubicBezTo>
                  <a:cubicBezTo>
                    <a:pt x="528" y="6"/>
                    <a:pt x="483" y="1"/>
                    <a:pt x="438"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3"/>
            <p:cNvSpPr/>
            <p:nvPr/>
          </p:nvSpPr>
          <p:spPr>
            <a:xfrm>
              <a:off x="1987100" y="2616925"/>
              <a:ext cx="14525" cy="7800"/>
            </a:xfrm>
            <a:custGeom>
              <a:rect b="b" l="l" r="r" t="t"/>
              <a:pathLst>
                <a:path extrusionOk="0" h="312" w="581">
                  <a:moveTo>
                    <a:pt x="434" y="0"/>
                  </a:moveTo>
                  <a:cubicBezTo>
                    <a:pt x="251" y="0"/>
                    <a:pt x="58" y="91"/>
                    <a:pt x="11" y="274"/>
                  </a:cubicBezTo>
                  <a:cubicBezTo>
                    <a:pt x="0" y="297"/>
                    <a:pt x="13" y="311"/>
                    <a:pt x="26" y="311"/>
                  </a:cubicBezTo>
                  <a:cubicBezTo>
                    <a:pt x="31" y="311"/>
                    <a:pt x="35" y="309"/>
                    <a:pt x="39" y="306"/>
                  </a:cubicBezTo>
                  <a:cubicBezTo>
                    <a:pt x="187" y="186"/>
                    <a:pt x="331" y="84"/>
                    <a:pt x="538" y="84"/>
                  </a:cubicBezTo>
                  <a:cubicBezTo>
                    <a:pt x="581" y="84"/>
                    <a:pt x="581" y="10"/>
                    <a:pt x="538" y="10"/>
                  </a:cubicBezTo>
                  <a:cubicBezTo>
                    <a:pt x="505" y="3"/>
                    <a:pt x="470" y="0"/>
                    <a:pt x="43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3"/>
            <p:cNvSpPr/>
            <p:nvPr/>
          </p:nvSpPr>
          <p:spPr>
            <a:xfrm>
              <a:off x="1834875" y="2614275"/>
              <a:ext cx="78100" cy="37025"/>
            </a:xfrm>
            <a:custGeom>
              <a:rect b="b" l="l" r="r" t="t"/>
              <a:pathLst>
                <a:path extrusionOk="0" h="1481" w="3124">
                  <a:moveTo>
                    <a:pt x="1745" y="0"/>
                  </a:moveTo>
                  <a:cubicBezTo>
                    <a:pt x="1745" y="0"/>
                    <a:pt x="809" y="486"/>
                    <a:pt x="412" y="806"/>
                  </a:cubicBezTo>
                  <a:cubicBezTo>
                    <a:pt x="0" y="1115"/>
                    <a:pt x="46" y="1319"/>
                    <a:pt x="338" y="1453"/>
                  </a:cubicBezTo>
                  <a:cubicBezTo>
                    <a:pt x="374" y="1472"/>
                    <a:pt x="440" y="1480"/>
                    <a:pt x="527" y="1480"/>
                  </a:cubicBezTo>
                  <a:cubicBezTo>
                    <a:pt x="1112" y="1480"/>
                    <a:pt x="2671" y="1105"/>
                    <a:pt x="2888" y="939"/>
                  </a:cubicBezTo>
                  <a:cubicBezTo>
                    <a:pt x="3124" y="749"/>
                    <a:pt x="2934" y="116"/>
                    <a:pt x="2934" y="116"/>
                  </a:cubicBezTo>
                  <a:lnTo>
                    <a:pt x="1745"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3"/>
            <p:cNvSpPr/>
            <p:nvPr/>
          </p:nvSpPr>
          <p:spPr>
            <a:xfrm>
              <a:off x="1855450" y="2624800"/>
              <a:ext cx="15050" cy="7575"/>
            </a:xfrm>
            <a:custGeom>
              <a:rect b="b" l="l" r="r" t="t"/>
              <a:pathLst>
                <a:path extrusionOk="0" h="303" w="602">
                  <a:moveTo>
                    <a:pt x="167" y="1"/>
                  </a:moveTo>
                  <a:cubicBezTo>
                    <a:pt x="120" y="1"/>
                    <a:pt x="73" y="7"/>
                    <a:pt x="29" y="19"/>
                  </a:cubicBezTo>
                  <a:cubicBezTo>
                    <a:pt x="0" y="19"/>
                    <a:pt x="0" y="79"/>
                    <a:pt x="43" y="79"/>
                  </a:cubicBezTo>
                  <a:cubicBezTo>
                    <a:pt x="56" y="78"/>
                    <a:pt x="68" y="77"/>
                    <a:pt x="81" y="77"/>
                  </a:cubicBezTo>
                  <a:cubicBezTo>
                    <a:pt x="270" y="77"/>
                    <a:pt x="418" y="175"/>
                    <a:pt x="556" y="297"/>
                  </a:cubicBezTo>
                  <a:cubicBezTo>
                    <a:pt x="560" y="301"/>
                    <a:pt x="566" y="303"/>
                    <a:pt x="572" y="303"/>
                  </a:cubicBezTo>
                  <a:cubicBezTo>
                    <a:pt x="586" y="303"/>
                    <a:pt x="602" y="293"/>
                    <a:pt x="602" y="283"/>
                  </a:cubicBezTo>
                  <a:cubicBezTo>
                    <a:pt x="532" y="95"/>
                    <a:pt x="350" y="1"/>
                    <a:pt x="167" y="1"/>
                  </a:cubicBezTo>
                  <a:close/>
                </a:path>
              </a:pathLst>
            </a:custGeom>
            <a:solidFill>
              <a:srgbClr val="AF9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3"/>
            <p:cNvSpPr/>
            <p:nvPr/>
          </p:nvSpPr>
          <p:spPr>
            <a:xfrm>
              <a:off x="1864950" y="2618175"/>
              <a:ext cx="14700" cy="8000"/>
            </a:xfrm>
            <a:custGeom>
              <a:rect b="b" l="l" r="r" t="t"/>
              <a:pathLst>
                <a:path extrusionOk="0" h="320" w="588">
                  <a:moveTo>
                    <a:pt x="122" y="1"/>
                  </a:moveTo>
                  <a:cubicBezTo>
                    <a:pt x="96" y="1"/>
                    <a:pt x="71" y="3"/>
                    <a:pt x="46" y="6"/>
                  </a:cubicBezTo>
                  <a:cubicBezTo>
                    <a:pt x="0" y="20"/>
                    <a:pt x="14" y="94"/>
                    <a:pt x="60" y="94"/>
                  </a:cubicBezTo>
                  <a:cubicBezTo>
                    <a:pt x="264" y="94"/>
                    <a:pt x="398" y="182"/>
                    <a:pt x="542" y="312"/>
                  </a:cubicBezTo>
                  <a:cubicBezTo>
                    <a:pt x="551" y="317"/>
                    <a:pt x="558" y="319"/>
                    <a:pt x="564" y="319"/>
                  </a:cubicBezTo>
                  <a:cubicBezTo>
                    <a:pt x="580" y="319"/>
                    <a:pt x="588" y="304"/>
                    <a:pt x="588" y="284"/>
                  </a:cubicBezTo>
                  <a:cubicBezTo>
                    <a:pt x="535" y="92"/>
                    <a:pt x="314" y="1"/>
                    <a:pt x="122"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3"/>
            <p:cNvSpPr/>
            <p:nvPr/>
          </p:nvSpPr>
          <p:spPr>
            <a:xfrm>
              <a:off x="1825025" y="2318625"/>
              <a:ext cx="87250" cy="128925"/>
            </a:xfrm>
            <a:custGeom>
              <a:rect b="b" l="l" r="r" t="t"/>
              <a:pathLst>
                <a:path extrusionOk="0" h="5157" w="3490">
                  <a:moveTo>
                    <a:pt x="2814" y="0"/>
                  </a:moveTo>
                  <a:cubicBezTo>
                    <a:pt x="2579" y="440"/>
                    <a:pt x="2301" y="936"/>
                    <a:pt x="1963" y="1523"/>
                  </a:cubicBezTo>
                  <a:cubicBezTo>
                    <a:pt x="1158" y="2930"/>
                    <a:pt x="0" y="4837"/>
                    <a:pt x="0" y="4837"/>
                  </a:cubicBezTo>
                  <a:lnTo>
                    <a:pt x="866" y="5157"/>
                  </a:lnTo>
                  <a:cubicBezTo>
                    <a:pt x="866" y="5157"/>
                    <a:pt x="1921" y="3634"/>
                    <a:pt x="3033" y="1583"/>
                  </a:cubicBezTo>
                  <a:cubicBezTo>
                    <a:pt x="3208" y="1260"/>
                    <a:pt x="3356" y="968"/>
                    <a:pt x="3490" y="686"/>
                  </a:cubicBezTo>
                  <a:cubicBezTo>
                    <a:pt x="3430" y="616"/>
                    <a:pt x="3356" y="542"/>
                    <a:pt x="3282" y="482"/>
                  </a:cubicBezTo>
                  <a:cubicBezTo>
                    <a:pt x="3120" y="320"/>
                    <a:pt x="2962" y="159"/>
                    <a:pt x="2814" y="0"/>
                  </a:cubicBezTo>
                  <a:close/>
                </a:path>
              </a:pathLst>
            </a:custGeom>
            <a:solidFill>
              <a:srgbClr val="257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3"/>
            <p:cNvSpPr/>
            <p:nvPr/>
          </p:nvSpPr>
          <p:spPr>
            <a:xfrm>
              <a:off x="1825025" y="2329175"/>
              <a:ext cx="81025" cy="118375"/>
            </a:xfrm>
            <a:custGeom>
              <a:rect b="b" l="l" r="r" t="t"/>
              <a:pathLst>
                <a:path extrusionOk="0" h="4735" w="3241">
                  <a:moveTo>
                    <a:pt x="2579" y="0"/>
                  </a:moveTo>
                  <a:cubicBezTo>
                    <a:pt x="2403" y="338"/>
                    <a:pt x="2199" y="690"/>
                    <a:pt x="1963" y="1101"/>
                  </a:cubicBezTo>
                  <a:cubicBezTo>
                    <a:pt x="1158" y="2508"/>
                    <a:pt x="0" y="4415"/>
                    <a:pt x="0" y="4415"/>
                  </a:cubicBezTo>
                  <a:lnTo>
                    <a:pt x="866" y="4735"/>
                  </a:lnTo>
                  <a:cubicBezTo>
                    <a:pt x="866" y="4735"/>
                    <a:pt x="1921" y="3212"/>
                    <a:pt x="3033" y="1161"/>
                  </a:cubicBezTo>
                  <a:cubicBezTo>
                    <a:pt x="3106" y="1027"/>
                    <a:pt x="3180" y="897"/>
                    <a:pt x="3240" y="778"/>
                  </a:cubicBezTo>
                  <a:cubicBezTo>
                    <a:pt x="3180" y="690"/>
                    <a:pt x="3120" y="602"/>
                    <a:pt x="3050" y="514"/>
                  </a:cubicBezTo>
                  <a:cubicBezTo>
                    <a:pt x="2902" y="338"/>
                    <a:pt x="2755" y="162"/>
                    <a:pt x="257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3"/>
            <p:cNvSpPr/>
            <p:nvPr/>
          </p:nvSpPr>
          <p:spPr>
            <a:xfrm>
              <a:off x="1859050" y="2431100"/>
              <a:ext cx="143375" cy="188725"/>
            </a:xfrm>
            <a:custGeom>
              <a:rect b="b" l="l" r="r" t="t"/>
              <a:pathLst>
                <a:path extrusionOk="0" h="7549" w="5735">
                  <a:moveTo>
                    <a:pt x="5309" y="0"/>
                  </a:moveTo>
                  <a:cubicBezTo>
                    <a:pt x="5309" y="0"/>
                    <a:pt x="3360" y="320"/>
                    <a:pt x="2713" y="338"/>
                  </a:cubicBezTo>
                  <a:cubicBezTo>
                    <a:pt x="2667" y="340"/>
                    <a:pt x="2615" y="341"/>
                    <a:pt x="2557" y="341"/>
                  </a:cubicBezTo>
                  <a:cubicBezTo>
                    <a:pt x="1834" y="341"/>
                    <a:pt x="250" y="190"/>
                    <a:pt x="250" y="190"/>
                  </a:cubicBezTo>
                  <a:cubicBezTo>
                    <a:pt x="250" y="190"/>
                    <a:pt x="163" y="190"/>
                    <a:pt x="134" y="394"/>
                  </a:cubicBezTo>
                  <a:cubicBezTo>
                    <a:pt x="120" y="602"/>
                    <a:pt x="1" y="2051"/>
                    <a:pt x="46" y="3416"/>
                  </a:cubicBezTo>
                  <a:cubicBezTo>
                    <a:pt x="89" y="4763"/>
                    <a:pt x="560" y="7401"/>
                    <a:pt x="560" y="7401"/>
                  </a:cubicBezTo>
                  <a:cubicBezTo>
                    <a:pt x="560" y="7401"/>
                    <a:pt x="662" y="7489"/>
                    <a:pt x="1218" y="7517"/>
                  </a:cubicBezTo>
                  <a:cubicBezTo>
                    <a:pt x="1368" y="7530"/>
                    <a:pt x="1498" y="7534"/>
                    <a:pt x="1607" y="7534"/>
                  </a:cubicBezTo>
                  <a:cubicBezTo>
                    <a:pt x="1894" y="7534"/>
                    <a:pt x="2041" y="7503"/>
                    <a:pt x="2041" y="7503"/>
                  </a:cubicBezTo>
                  <a:cubicBezTo>
                    <a:pt x="2041" y="7503"/>
                    <a:pt x="2509" y="3518"/>
                    <a:pt x="2625" y="2624"/>
                  </a:cubicBezTo>
                  <a:cubicBezTo>
                    <a:pt x="2677" y="2228"/>
                    <a:pt x="2847" y="2133"/>
                    <a:pt x="2961" y="2133"/>
                  </a:cubicBezTo>
                  <a:cubicBezTo>
                    <a:pt x="2978" y="2133"/>
                    <a:pt x="2994" y="2135"/>
                    <a:pt x="3008" y="2139"/>
                  </a:cubicBezTo>
                  <a:cubicBezTo>
                    <a:pt x="3212" y="2185"/>
                    <a:pt x="3226" y="2431"/>
                    <a:pt x="3360" y="3166"/>
                  </a:cubicBezTo>
                  <a:cubicBezTo>
                    <a:pt x="3476" y="3898"/>
                    <a:pt x="3842" y="7517"/>
                    <a:pt x="3842" y="7517"/>
                  </a:cubicBezTo>
                  <a:cubicBezTo>
                    <a:pt x="3842" y="7517"/>
                    <a:pt x="3934" y="7548"/>
                    <a:pt x="4174" y="7548"/>
                  </a:cubicBezTo>
                  <a:cubicBezTo>
                    <a:pt x="4266" y="7548"/>
                    <a:pt x="4379" y="7544"/>
                    <a:pt x="4517" y="7531"/>
                  </a:cubicBezTo>
                  <a:cubicBezTo>
                    <a:pt x="5119" y="7503"/>
                    <a:pt x="5499" y="7313"/>
                    <a:pt x="5499" y="7313"/>
                  </a:cubicBezTo>
                  <a:cubicBezTo>
                    <a:pt x="5499" y="7313"/>
                    <a:pt x="5674" y="5685"/>
                    <a:pt x="5703" y="3767"/>
                  </a:cubicBezTo>
                  <a:cubicBezTo>
                    <a:pt x="5734" y="1861"/>
                    <a:pt x="5309" y="74"/>
                    <a:pt x="5309"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3"/>
            <p:cNvSpPr/>
            <p:nvPr/>
          </p:nvSpPr>
          <p:spPr>
            <a:xfrm>
              <a:off x="1988400" y="2301550"/>
              <a:ext cx="54300" cy="101425"/>
            </a:xfrm>
            <a:custGeom>
              <a:rect b="b" l="l" r="r" t="t"/>
              <a:pathLst>
                <a:path extrusionOk="0" h="4057" w="2172">
                  <a:moveTo>
                    <a:pt x="637" y="0"/>
                  </a:moveTo>
                  <a:cubicBezTo>
                    <a:pt x="533" y="0"/>
                    <a:pt x="427" y="142"/>
                    <a:pt x="325" y="170"/>
                  </a:cubicBezTo>
                  <a:cubicBezTo>
                    <a:pt x="121" y="226"/>
                    <a:pt x="33" y="490"/>
                    <a:pt x="15" y="697"/>
                  </a:cubicBezTo>
                  <a:cubicBezTo>
                    <a:pt x="1" y="989"/>
                    <a:pt x="61" y="1281"/>
                    <a:pt x="191" y="1545"/>
                  </a:cubicBezTo>
                  <a:cubicBezTo>
                    <a:pt x="251" y="1651"/>
                    <a:pt x="325" y="1753"/>
                    <a:pt x="384" y="1855"/>
                  </a:cubicBezTo>
                  <a:cubicBezTo>
                    <a:pt x="824" y="2544"/>
                    <a:pt x="1264" y="3216"/>
                    <a:pt x="1703" y="3891"/>
                  </a:cubicBezTo>
                  <a:cubicBezTo>
                    <a:pt x="1732" y="3951"/>
                    <a:pt x="1760" y="3993"/>
                    <a:pt x="1820" y="4025"/>
                  </a:cubicBezTo>
                  <a:cubicBezTo>
                    <a:pt x="1842" y="4036"/>
                    <a:pt x="1913" y="4057"/>
                    <a:pt x="1957" y="4057"/>
                  </a:cubicBezTo>
                  <a:cubicBezTo>
                    <a:pt x="1967" y="4057"/>
                    <a:pt x="1975" y="4056"/>
                    <a:pt x="1981" y="4053"/>
                  </a:cubicBezTo>
                  <a:cubicBezTo>
                    <a:pt x="2171" y="3656"/>
                    <a:pt x="2143" y="3233"/>
                    <a:pt x="2111" y="2850"/>
                  </a:cubicBezTo>
                  <a:cubicBezTo>
                    <a:pt x="2083" y="2424"/>
                    <a:pt x="1936" y="1841"/>
                    <a:pt x="1791" y="1443"/>
                  </a:cubicBezTo>
                  <a:cubicBezTo>
                    <a:pt x="1570" y="859"/>
                    <a:pt x="1232" y="272"/>
                    <a:pt x="676" y="8"/>
                  </a:cubicBezTo>
                  <a:cubicBezTo>
                    <a:pt x="663" y="3"/>
                    <a:pt x="650" y="0"/>
                    <a:pt x="637" y="0"/>
                  </a:cubicBezTo>
                  <a:close/>
                </a:path>
              </a:pathLst>
            </a:custGeom>
            <a:solidFill>
              <a:srgbClr val="C28D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3"/>
            <p:cNvSpPr/>
            <p:nvPr/>
          </p:nvSpPr>
          <p:spPr>
            <a:xfrm>
              <a:off x="1998000" y="2347900"/>
              <a:ext cx="13575" cy="20875"/>
            </a:xfrm>
            <a:custGeom>
              <a:rect b="b" l="l" r="r" t="t"/>
              <a:pathLst>
                <a:path extrusionOk="0" h="835" w="543">
                  <a:moveTo>
                    <a:pt x="0" y="1"/>
                  </a:moveTo>
                  <a:cubicBezTo>
                    <a:pt x="176" y="278"/>
                    <a:pt x="366" y="556"/>
                    <a:pt x="542" y="834"/>
                  </a:cubicBezTo>
                  <a:cubicBezTo>
                    <a:pt x="366" y="556"/>
                    <a:pt x="176" y="278"/>
                    <a:pt x="0" y="1"/>
                  </a:cubicBezTo>
                  <a:close/>
                </a:path>
              </a:pathLst>
            </a:custGeom>
            <a:solidFill>
              <a:srgbClr val="E7D3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3"/>
            <p:cNvSpPr/>
            <p:nvPr/>
          </p:nvSpPr>
          <p:spPr>
            <a:xfrm>
              <a:off x="1993150" y="2339450"/>
              <a:ext cx="39600" cy="44000"/>
            </a:xfrm>
            <a:custGeom>
              <a:rect b="b" l="l" r="r" t="t"/>
              <a:pathLst>
                <a:path extrusionOk="0" h="1760" w="1584">
                  <a:moveTo>
                    <a:pt x="1" y="1"/>
                  </a:moveTo>
                  <a:lnTo>
                    <a:pt x="1" y="29"/>
                  </a:lnTo>
                  <a:cubicBezTo>
                    <a:pt x="61" y="135"/>
                    <a:pt x="135" y="237"/>
                    <a:pt x="194" y="339"/>
                  </a:cubicBezTo>
                  <a:cubicBezTo>
                    <a:pt x="370" y="616"/>
                    <a:pt x="560" y="894"/>
                    <a:pt x="736" y="1172"/>
                  </a:cubicBezTo>
                  <a:cubicBezTo>
                    <a:pt x="778" y="1260"/>
                    <a:pt x="838" y="1334"/>
                    <a:pt x="880" y="1408"/>
                  </a:cubicBezTo>
                  <a:lnTo>
                    <a:pt x="1584" y="1760"/>
                  </a:lnTo>
                  <a:cubicBezTo>
                    <a:pt x="1584" y="1760"/>
                    <a:pt x="1454" y="1190"/>
                    <a:pt x="1028" y="764"/>
                  </a:cubicBezTo>
                  <a:cubicBezTo>
                    <a:pt x="722" y="441"/>
                    <a:pt x="237" y="135"/>
                    <a:pt x="1" y="1"/>
                  </a:cubicBezTo>
                  <a:close/>
                </a:path>
              </a:pathLst>
            </a:custGeom>
            <a:solidFill>
              <a:srgbClr val="B075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3"/>
            <p:cNvSpPr/>
            <p:nvPr/>
          </p:nvSpPr>
          <p:spPr>
            <a:xfrm>
              <a:off x="1976025" y="2283800"/>
              <a:ext cx="54175" cy="67375"/>
            </a:xfrm>
            <a:custGeom>
              <a:rect b="b" l="l" r="r" t="t"/>
              <a:pathLst>
                <a:path extrusionOk="0" h="2695" w="2167">
                  <a:moveTo>
                    <a:pt x="496" y="0"/>
                  </a:moveTo>
                  <a:cubicBezTo>
                    <a:pt x="88" y="43"/>
                    <a:pt x="0" y="1727"/>
                    <a:pt x="144" y="1977"/>
                  </a:cubicBezTo>
                  <a:cubicBezTo>
                    <a:pt x="292" y="2227"/>
                    <a:pt x="879" y="2695"/>
                    <a:pt x="879" y="2695"/>
                  </a:cubicBezTo>
                  <a:cubicBezTo>
                    <a:pt x="879" y="2695"/>
                    <a:pt x="1069" y="2375"/>
                    <a:pt x="1375" y="2079"/>
                  </a:cubicBezTo>
                  <a:cubicBezTo>
                    <a:pt x="1713" y="1745"/>
                    <a:pt x="2167" y="1597"/>
                    <a:pt x="2167" y="1597"/>
                  </a:cubicBezTo>
                  <a:cubicBezTo>
                    <a:pt x="2167" y="1597"/>
                    <a:pt x="2111" y="1333"/>
                    <a:pt x="1625" y="820"/>
                  </a:cubicBezTo>
                  <a:cubicBezTo>
                    <a:pt x="1112" y="278"/>
                    <a:pt x="496" y="0"/>
                    <a:pt x="496"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3"/>
            <p:cNvSpPr/>
            <p:nvPr/>
          </p:nvSpPr>
          <p:spPr>
            <a:xfrm>
              <a:off x="1847350" y="2269550"/>
              <a:ext cx="154275" cy="187975"/>
            </a:xfrm>
            <a:custGeom>
              <a:rect b="b" l="l" r="r" t="t"/>
              <a:pathLst>
                <a:path extrusionOk="0" h="7519" w="6171">
                  <a:moveTo>
                    <a:pt x="3619" y="0"/>
                  </a:moveTo>
                  <a:cubicBezTo>
                    <a:pt x="3054" y="0"/>
                    <a:pt x="2565" y="85"/>
                    <a:pt x="2565" y="85"/>
                  </a:cubicBezTo>
                  <a:cubicBezTo>
                    <a:pt x="2565" y="85"/>
                    <a:pt x="1950" y="131"/>
                    <a:pt x="982" y="627"/>
                  </a:cubicBezTo>
                  <a:cubicBezTo>
                    <a:pt x="191" y="1024"/>
                    <a:pt x="1" y="1288"/>
                    <a:pt x="1" y="1288"/>
                  </a:cubicBezTo>
                  <a:cubicBezTo>
                    <a:pt x="1" y="1288"/>
                    <a:pt x="324" y="1756"/>
                    <a:pt x="469" y="2181"/>
                  </a:cubicBezTo>
                  <a:cubicBezTo>
                    <a:pt x="631" y="2621"/>
                    <a:pt x="469" y="3486"/>
                    <a:pt x="469" y="4584"/>
                  </a:cubicBezTo>
                  <a:cubicBezTo>
                    <a:pt x="469" y="5671"/>
                    <a:pt x="557" y="7120"/>
                    <a:pt x="557" y="7120"/>
                  </a:cubicBezTo>
                  <a:cubicBezTo>
                    <a:pt x="557" y="7120"/>
                    <a:pt x="2000" y="7519"/>
                    <a:pt x="3423" y="7519"/>
                  </a:cubicBezTo>
                  <a:cubicBezTo>
                    <a:pt x="3470" y="7519"/>
                    <a:pt x="3517" y="7518"/>
                    <a:pt x="3564" y="7517"/>
                  </a:cubicBezTo>
                  <a:cubicBezTo>
                    <a:pt x="5027" y="7503"/>
                    <a:pt x="5981" y="7166"/>
                    <a:pt x="5981" y="7166"/>
                  </a:cubicBezTo>
                  <a:cubicBezTo>
                    <a:pt x="5981" y="7166"/>
                    <a:pt x="5689" y="4528"/>
                    <a:pt x="5717" y="3486"/>
                  </a:cubicBezTo>
                  <a:cubicBezTo>
                    <a:pt x="5731" y="2445"/>
                    <a:pt x="5777" y="1699"/>
                    <a:pt x="5921" y="1348"/>
                  </a:cubicBezTo>
                  <a:cubicBezTo>
                    <a:pt x="6069" y="978"/>
                    <a:pt x="6171" y="876"/>
                    <a:pt x="6171" y="876"/>
                  </a:cubicBezTo>
                  <a:cubicBezTo>
                    <a:pt x="6171" y="876"/>
                    <a:pt x="5277" y="292"/>
                    <a:pt x="4472" y="85"/>
                  </a:cubicBezTo>
                  <a:cubicBezTo>
                    <a:pt x="4203" y="22"/>
                    <a:pt x="3902" y="0"/>
                    <a:pt x="3619"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3"/>
            <p:cNvSpPr/>
            <p:nvPr/>
          </p:nvSpPr>
          <p:spPr>
            <a:xfrm>
              <a:off x="1893175" y="2251175"/>
              <a:ext cx="76625" cy="82100"/>
            </a:xfrm>
            <a:custGeom>
              <a:rect b="b" l="l" r="r" t="t"/>
              <a:pathLst>
                <a:path extrusionOk="0" h="3284" w="3065">
                  <a:moveTo>
                    <a:pt x="2639" y="0"/>
                  </a:moveTo>
                  <a:lnTo>
                    <a:pt x="690" y="74"/>
                  </a:lnTo>
                  <a:lnTo>
                    <a:pt x="616" y="908"/>
                  </a:lnTo>
                  <a:lnTo>
                    <a:pt x="131" y="1115"/>
                  </a:lnTo>
                  <a:cubicBezTo>
                    <a:pt x="43" y="1158"/>
                    <a:pt x="1" y="1274"/>
                    <a:pt x="43" y="1362"/>
                  </a:cubicBezTo>
                  <a:cubicBezTo>
                    <a:pt x="292" y="1861"/>
                    <a:pt x="1042" y="3240"/>
                    <a:pt x="1612" y="3282"/>
                  </a:cubicBezTo>
                  <a:cubicBezTo>
                    <a:pt x="1620" y="3283"/>
                    <a:pt x="1628" y="3283"/>
                    <a:pt x="1637" y="3283"/>
                  </a:cubicBezTo>
                  <a:cubicBezTo>
                    <a:pt x="2217" y="3283"/>
                    <a:pt x="2845" y="1752"/>
                    <a:pt x="3033" y="1246"/>
                  </a:cubicBezTo>
                  <a:cubicBezTo>
                    <a:pt x="3064" y="1158"/>
                    <a:pt x="3019" y="1056"/>
                    <a:pt x="2931" y="1010"/>
                  </a:cubicBezTo>
                  <a:cubicBezTo>
                    <a:pt x="2857" y="982"/>
                    <a:pt x="2755" y="939"/>
                    <a:pt x="2639" y="894"/>
                  </a:cubicBezTo>
                  <a:lnTo>
                    <a:pt x="2639" y="0"/>
                  </a:lnTo>
                  <a:close/>
                </a:path>
              </a:pathLst>
            </a:custGeom>
            <a:solidFill>
              <a:srgbClr val="C28D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3"/>
            <p:cNvSpPr/>
            <p:nvPr/>
          </p:nvSpPr>
          <p:spPr>
            <a:xfrm>
              <a:off x="1909275" y="2251175"/>
              <a:ext cx="49875" cy="20500"/>
            </a:xfrm>
            <a:custGeom>
              <a:rect b="b" l="l" r="r" t="t"/>
              <a:pathLst>
                <a:path extrusionOk="0" h="820" w="1995">
                  <a:moveTo>
                    <a:pt x="1995" y="0"/>
                  </a:moveTo>
                  <a:lnTo>
                    <a:pt x="46" y="74"/>
                  </a:lnTo>
                  <a:lnTo>
                    <a:pt x="0" y="644"/>
                  </a:lnTo>
                  <a:lnTo>
                    <a:pt x="0" y="644"/>
                  </a:lnTo>
                  <a:lnTo>
                    <a:pt x="46" y="74"/>
                  </a:lnTo>
                  <a:lnTo>
                    <a:pt x="1995" y="0"/>
                  </a:lnTo>
                  <a:lnTo>
                    <a:pt x="1995" y="820"/>
                  </a:lnTo>
                  <a:lnTo>
                    <a:pt x="1995" y="820"/>
                  </a:lnTo>
                  <a:close/>
                </a:path>
              </a:pathLst>
            </a:custGeom>
            <a:solidFill>
              <a:srgbClr val="E1C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3"/>
            <p:cNvSpPr/>
            <p:nvPr/>
          </p:nvSpPr>
          <p:spPr>
            <a:xfrm>
              <a:off x="1909275" y="2251175"/>
              <a:ext cx="49875" cy="21650"/>
            </a:xfrm>
            <a:custGeom>
              <a:rect b="b" l="l" r="r" t="t"/>
              <a:pathLst>
                <a:path extrusionOk="0" h="866" w="1995">
                  <a:moveTo>
                    <a:pt x="1995" y="0"/>
                  </a:moveTo>
                  <a:lnTo>
                    <a:pt x="46" y="74"/>
                  </a:lnTo>
                  <a:lnTo>
                    <a:pt x="0" y="644"/>
                  </a:lnTo>
                  <a:cubicBezTo>
                    <a:pt x="398" y="806"/>
                    <a:pt x="806" y="852"/>
                    <a:pt x="1245" y="852"/>
                  </a:cubicBezTo>
                  <a:cubicBezTo>
                    <a:pt x="1291" y="866"/>
                    <a:pt x="1351" y="866"/>
                    <a:pt x="1393" y="866"/>
                  </a:cubicBezTo>
                  <a:cubicBezTo>
                    <a:pt x="1597" y="866"/>
                    <a:pt x="1805" y="852"/>
                    <a:pt x="1995" y="820"/>
                  </a:cubicBezTo>
                  <a:lnTo>
                    <a:pt x="1995" y="0"/>
                  </a:lnTo>
                  <a:close/>
                </a:path>
              </a:pathLst>
            </a:custGeom>
            <a:solidFill>
              <a:srgbClr val="AB6E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3"/>
            <p:cNvSpPr/>
            <p:nvPr/>
          </p:nvSpPr>
          <p:spPr>
            <a:xfrm>
              <a:off x="1820275" y="2045425"/>
              <a:ext cx="229375" cy="153000"/>
            </a:xfrm>
            <a:custGeom>
              <a:rect b="b" l="l" r="r" t="t"/>
              <a:pathLst>
                <a:path extrusionOk="0" h="6120" w="9175">
                  <a:moveTo>
                    <a:pt x="3273" y="0"/>
                  </a:moveTo>
                  <a:cubicBezTo>
                    <a:pt x="3176" y="0"/>
                    <a:pt x="3071" y="16"/>
                    <a:pt x="2959" y="52"/>
                  </a:cubicBezTo>
                  <a:cubicBezTo>
                    <a:pt x="1833" y="418"/>
                    <a:pt x="2065" y="1487"/>
                    <a:pt x="2065" y="1487"/>
                  </a:cubicBezTo>
                  <a:cubicBezTo>
                    <a:pt x="2065" y="1487"/>
                    <a:pt x="2053" y="1487"/>
                    <a:pt x="2031" y="1487"/>
                  </a:cubicBezTo>
                  <a:cubicBezTo>
                    <a:pt x="1832" y="1487"/>
                    <a:pt x="835" y="1532"/>
                    <a:pt x="440" y="2426"/>
                  </a:cubicBezTo>
                  <a:cubicBezTo>
                    <a:pt x="0" y="3436"/>
                    <a:pt x="866" y="4069"/>
                    <a:pt x="866" y="4069"/>
                  </a:cubicBezTo>
                  <a:cubicBezTo>
                    <a:pt x="866" y="4069"/>
                    <a:pt x="307" y="4315"/>
                    <a:pt x="366" y="5019"/>
                  </a:cubicBezTo>
                  <a:cubicBezTo>
                    <a:pt x="440" y="5722"/>
                    <a:pt x="1334" y="6120"/>
                    <a:pt x="1334" y="6120"/>
                  </a:cubicBezTo>
                  <a:lnTo>
                    <a:pt x="7517" y="5652"/>
                  </a:lnTo>
                  <a:cubicBezTo>
                    <a:pt x="7517" y="5652"/>
                    <a:pt x="8618" y="5388"/>
                    <a:pt x="8632" y="4639"/>
                  </a:cubicBezTo>
                  <a:cubicBezTo>
                    <a:pt x="8661" y="3893"/>
                    <a:pt x="7971" y="3893"/>
                    <a:pt x="7971" y="3893"/>
                  </a:cubicBezTo>
                  <a:cubicBezTo>
                    <a:pt x="7971" y="3893"/>
                    <a:pt x="9174" y="3056"/>
                    <a:pt x="8443" y="1797"/>
                  </a:cubicBezTo>
                  <a:cubicBezTo>
                    <a:pt x="8090" y="1170"/>
                    <a:pt x="7638" y="1010"/>
                    <a:pt x="7270" y="1010"/>
                  </a:cubicBezTo>
                  <a:cubicBezTo>
                    <a:pt x="6888" y="1010"/>
                    <a:pt x="6596" y="1181"/>
                    <a:pt x="6596" y="1181"/>
                  </a:cubicBezTo>
                  <a:cubicBezTo>
                    <a:pt x="6596" y="1181"/>
                    <a:pt x="6712" y="432"/>
                    <a:pt x="5790" y="256"/>
                  </a:cubicBezTo>
                  <a:cubicBezTo>
                    <a:pt x="5701" y="239"/>
                    <a:pt x="5615" y="232"/>
                    <a:pt x="5533" y="232"/>
                  </a:cubicBezTo>
                  <a:cubicBezTo>
                    <a:pt x="4751" y="232"/>
                    <a:pt x="4295" y="917"/>
                    <a:pt x="4295" y="917"/>
                  </a:cubicBezTo>
                  <a:cubicBezTo>
                    <a:pt x="4295" y="917"/>
                    <a:pt x="4007" y="0"/>
                    <a:pt x="3273" y="0"/>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3"/>
            <p:cNvSpPr/>
            <p:nvPr/>
          </p:nvSpPr>
          <p:spPr>
            <a:xfrm>
              <a:off x="1827225" y="2183725"/>
              <a:ext cx="34050" cy="23175"/>
            </a:xfrm>
            <a:custGeom>
              <a:rect b="b" l="l" r="r" t="t"/>
              <a:pathLst>
                <a:path extrusionOk="0" h="927" w="1362">
                  <a:moveTo>
                    <a:pt x="570" y="0"/>
                  </a:moveTo>
                  <a:cubicBezTo>
                    <a:pt x="500" y="0"/>
                    <a:pt x="412" y="0"/>
                    <a:pt x="338" y="14"/>
                  </a:cubicBezTo>
                  <a:cubicBezTo>
                    <a:pt x="204" y="60"/>
                    <a:pt x="88" y="162"/>
                    <a:pt x="43" y="296"/>
                  </a:cubicBezTo>
                  <a:cubicBezTo>
                    <a:pt x="0" y="426"/>
                    <a:pt x="29" y="574"/>
                    <a:pt x="116" y="690"/>
                  </a:cubicBezTo>
                  <a:cubicBezTo>
                    <a:pt x="162" y="750"/>
                    <a:pt x="218" y="792"/>
                    <a:pt x="278" y="823"/>
                  </a:cubicBezTo>
                  <a:cubicBezTo>
                    <a:pt x="407" y="894"/>
                    <a:pt x="546" y="926"/>
                    <a:pt x="684" y="926"/>
                  </a:cubicBezTo>
                  <a:cubicBezTo>
                    <a:pt x="829" y="926"/>
                    <a:pt x="972" y="890"/>
                    <a:pt x="1098" y="823"/>
                  </a:cubicBezTo>
                  <a:cubicBezTo>
                    <a:pt x="1172" y="792"/>
                    <a:pt x="1232" y="750"/>
                    <a:pt x="1274" y="690"/>
                  </a:cubicBezTo>
                  <a:cubicBezTo>
                    <a:pt x="1362" y="560"/>
                    <a:pt x="1362" y="366"/>
                    <a:pt x="1274" y="250"/>
                  </a:cubicBezTo>
                  <a:lnTo>
                    <a:pt x="1274" y="250"/>
                  </a:lnTo>
                  <a:lnTo>
                    <a:pt x="1305" y="366"/>
                  </a:lnTo>
                  <a:cubicBezTo>
                    <a:pt x="1158" y="134"/>
                    <a:pt x="852" y="32"/>
                    <a:pt x="570" y="0"/>
                  </a:cubicBezTo>
                  <a:close/>
                </a:path>
              </a:pathLst>
            </a:custGeom>
            <a:solidFill>
              <a:srgbClr val="C28D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3"/>
            <p:cNvSpPr/>
            <p:nvPr/>
          </p:nvSpPr>
          <p:spPr>
            <a:xfrm>
              <a:off x="2001600" y="2177425"/>
              <a:ext cx="28950" cy="19875"/>
            </a:xfrm>
            <a:custGeom>
              <a:rect b="b" l="l" r="r" t="t"/>
              <a:pathLst>
                <a:path extrusionOk="0" h="795" w="1158">
                  <a:moveTo>
                    <a:pt x="584" y="0"/>
                  </a:moveTo>
                  <a:cubicBezTo>
                    <a:pt x="387" y="0"/>
                    <a:pt x="184" y="48"/>
                    <a:pt x="1" y="150"/>
                  </a:cubicBezTo>
                  <a:lnTo>
                    <a:pt x="46" y="210"/>
                  </a:lnTo>
                  <a:cubicBezTo>
                    <a:pt x="74" y="284"/>
                    <a:pt x="74" y="372"/>
                    <a:pt x="103" y="442"/>
                  </a:cubicBezTo>
                  <a:cubicBezTo>
                    <a:pt x="162" y="636"/>
                    <a:pt x="338" y="794"/>
                    <a:pt x="542" y="794"/>
                  </a:cubicBezTo>
                  <a:cubicBezTo>
                    <a:pt x="602" y="794"/>
                    <a:pt x="662" y="780"/>
                    <a:pt x="736" y="766"/>
                  </a:cubicBezTo>
                  <a:cubicBezTo>
                    <a:pt x="824" y="752"/>
                    <a:pt x="912" y="724"/>
                    <a:pt x="982" y="664"/>
                  </a:cubicBezTo>
                  <a:cubicBezTo>
                    <a:pt x="1056" y="618"/>
                    <a:pt x="1116" y="548"/>
                    <a:pt x="1144" y="460"/>
                  </a:cubicBezTo>
                  <a:cubicBezTo>
                    <a:pt x="1158" y="326"/>
                    <a:pt x="1102" y="210"/>
                    <a:pt x="1000" y="136"/>
                  </a:cubicBezTo>
                  <a:cubicBezTo>
                    <a:pt x="912" y="48"/>
                    <a:pt x="792" y="20"/>
                    <a:pt x="662" y="3"/>
                  </a:cubicBezTo>
                  <a:cubicBezTo>
                    <a:pt x="636" y="1"/>
                    <a:pt x="610" y="0"/>
                    <a:pt x="584" y="0"/>
                  </a:cubicBezTo>
                  <a:close/>
                </a:path>
              </a:pathLst>
            </a:custGeom>
            <a:solidFill>
              <a:srgbClr val="C28D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3"/>
            <p:cNvSpPr/>
            <p:nvPr/>
          </p:nvSpPr>
          <p:spPr>
            <a:xfrm>
              <a:off x="1852900" y="2072800"/>
              <a:ext cx="162275" cy="191325"/>
            </a:xfrm>
            <a:custGeom>
              <a:rect b="b" l="l" r="r" t="t"/>
              <a:pathLst>
                <a:path extrusionOk="0" h="7653" w="6491">
                  <a:moveTo>
                    <a:pt x="3478" y="0"/>
                  </a:moveTo>
                  <a:cubicBezTo>
                    <a:pt x="3327" y="0"/>
                    <a:pt x="3171" y="13"/>
                    <a:pt x="3004" y="40"/>
                  </a:cubicBezTo>
                  <a:cubicBezTo>
                    <a:pt x="2153" y="174"/>
                    <a:pt x="1362" y="494"/>
                    <a:pt x="792" y="1156"/>
                  </a:cubicBezTo>
                  <a:cubicBezTo>
                    <a:pt x="278" y="1771"/>
                    <a:pt x="71" y="2534"/>
                    <a:pt x="71" y="3326"/>
                  </a:cubicBezTo>
                  <a:cubicBezTo>
                    <a:pt x="71" y="3984"/>
                    <a:pt x="0" y="4673"/>
                    <a:pt x="71" y="5331"/>
                  </a:cubicBezTo>
                  <a:cubicBezTo>
                    <a:pt x="102" y="5654"/>
                    <a:pt x="102" y="5992"/>
                    <a:pt x="247" y="6284"/>
                  </a:cubicBezTo>
                  <a:cubicBezTo>
                    <a:pt x="757" y="7404"/>
                    <a:pt x="1997" y="7652"/>
                    <a:pt x="3157" y="7652"/>
                  </a:cubicBezTo>
                  <a:cubicBezTo>
                    <a:pt x="3501" y="7652"/>
                    <a:pt x="3839" y="7631"/>
                    <a:pt x="4148" y="7603"/>
                  </a:cubicBezTo>
                  <a:cubicBezTo>
                    <a:pt x="4542" y="7575"/>
                    <a:pt x="4953" y="7529"/>
                    <a:pt x="5305" y="7371"/>
                  </a:cubicBezTo>
                  <a:cubicBezTo>
                    <a:pt x="6490" y="6826"/>
                    <a:pt x="6258" y="4733"/>
                    <a:pt x="6139" y="4395"/>
                  </a:cubicBezTo>
                  <a:cubicBezTo>
                    <a:pt x="6008" y="4029"/>
                    <a:pt x="6022" y="3484"/>
                    <a:pt x="6068" y="3104"/>
                  </a:cubicBezTo>
                  <a:cubicBezTo>
                    <a:pt x="6156" y="2313"/>
                    <a:pt x="6124" y="1433"/>
                    <a:pt x="5597" y="832"/>
                  </a:cubicBezTo>
                  <a:cubicBezTo>
                    <a:pt x="5305" y="512"/>
                    <a:pt x="4907" y="318"/>
                    <a:pt x="4499" y="188"/>
                  </a:cubicBezTo>
                  <a:cubicBezTo>
                    <a:pt x="4134" y="66"/>
                    <a:pt x="3818" y="0"/>
                    <a:pt x="3478" y="0"/>
                  </a:cubicBezTo>
                  <a:close/>
                </a:path>
              </a:pathLst>
            </a:custGeom>
            <a:solidFill>
              <a:srgbClr val="C28D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3"/>
            <p:cNvSpPr/>
            <p:nvPr/>
          </p:nvSpPr>
          <p:spPr>
            <a:xfrm>
              <a:off x="1838575" y="2067500"/>
              <a:ext cx="184675" cy="126875"/>
            </a:xfrm>
            <a:custGeom>
              <a:rect b="b" l="l" r="r" t="t"/>
              <a:pathLst>
                <a:path extrusionOk="0" h="5075" w="7387">
                  <a:moveTo>
                    <a:pt x="3928" y="1"/>
                  </a:moveTo>
                  <a:cubicBezTo>
                    <a:pt x="2914" y="1"/>
                    <a:pt x="1690" y="393"/>
                    <a:pt x="468" y="1705"/>
                  </a:cubicBezTo>
                  <a:cubicBezTo>
                    <a:pt x="204" y="1997"/>
                    <a:pt x="0" y="2627"/>
                    <a:pt x="486" y="2834"/>
                  </a:cubicBezTo>
                  <a:cubicBezTo>
                    <a:pt x="278" y="3010"/>
                    <a:pt x="222" y="3288"/>
                    <a:pt x="190" y="3566"/>
                  </a:cubicBezTo>
                  <a:cubicBezTo>
                    <a:pt x="162" y="3816"/>
                    <a:pt x="176" y="4065"/>
                    <a:pt x="250" y="4312"/>
                  </a:cubicBezTo>
                  <a:cubicBezTo>
                    <a:pt x="324" y="4593"/>
                    <a:pt x="454" y="4797"/>
                    <a:pt x="602" y="5075"/>
                  </a:cubicBezTo>
                  <a:cubicBezTo>
                    <a:pt x="953" y="4695"/>
                    <a:pt x="1393" y="3668"/>
                    <a:pt x="1143" y="3024"/>
                  </a:cubicBezTo>
                  <a:lnTo>
                    <a:pt x="1143" y="3024"/>
                  </a:lnTo>
                  <a:cubicBezTo>
                    <a:pt x="1164" y="3025"/>
                    <a:pt x="1184" y="3026"/>
                    <a:pt x="1204" y="3026"/>
                  </a:cubicBezTo>
                  <a:cubicBezTo>
                    <a:pt x="1521" y="3026"/>
                    <a:pt x="1834" y="2922"/>
                    <a:pt x="2068" y="2701"/>
                  </a:cubicBezTo>
                  <a:cubicBezTo>
                    <a:pt x="2272" y="2511"/>
                    <a:pt x="2420" y="2233"/>
                    <a:pt x="2476" y="1937"/>
                  </a:cubicBezTo>
                  <a:cubicBezTo>
                    <a:pt x="2646" y="2045"/>
                    <a:pt x="2833" y="2109"/>
                    <a:pt x="3043" y="2109"/>
                  </a:cubicBezTo>
                  <a:cubicBezTo>
                    <a:pt x="3177" y="2109"/>
                    <a:pt x="3321" y="2083"/>
                    <a:pt x="3475" y="2025"/>
                  </a:cubicBezTo>
                  <a:cubicBezTo>
                    <a:pt x="3810" y="1895"/>
                    <a:pt x="4045" y="1617"/>
                    <a:pt x="4133" y="1280"/>
                  </a:cubicBezTo>
                  <a:cubicBezTo>
                    <a:pt x="4323" y="1484"/>
                    <a:pt x="4559" y="1645"/>
                    <a:pt x="4837" y="1719"/>
                  </a:cubicBezTo>
                  <a:cubicBezTo>
                    <a:pt x="4961" y="1754"/>
                    <a:pt x="5099" y="1772"/>
                    <a:pt x="5241" y="1772"/>
                  </a:cubicBezTo>
                  <a:cubicBezTo>
                    <a:pt x="5517" y="1772"/>
                    <a:pt x="5807" y="1704"/>
                    <a:pt x="6040" y="1557"/>
                  </a:cubicBezTo>
                  <a:lnTo>
                    <a:pt x="6040" y="1557"/>
                  </a:lnTo>
                  <a:cubicBezTo>
                    <a:pt x="6008" y="1955"/>
                    <a:pt x="6142" y="2395"/>
                    <a:pt x="6318" y="2746"/>
                  </a:cubicBezTo>
                  <a:cubicBezTo>
                    <a:pt x="6391" y="2877"/>
                    <a:pt x="6493" y="3024"/>
                    <a:pt x="6595" y="3154"/>
                  </a:cubicBezTo>
                  <a:cubicBezTo>
                    <a:pt x="6465" y="3552"/>
                    <a:pt x="6391" y="4343"/>
                    <a:pt x="6757" y="4607"/>
                  </a:cubicBezTo>
                  <a:cubicBezTo>
                    <a:pt x="6758" y="4608"/>
                    <a:pt x="6759" y="4608"/>
                    <a:pt x="6759" y="4608"/>
                  </a:cubicBezTo>
                  <a:cubicBezTo>
                    <a:pt x="6800" y="4608"/>
                    <a:pt x="7171" y="3925"/>
                    <a:pt x="7271" y="3580"/>
                  </a:cubicBezTo>
                  <a:cubicBezTo>
                    <a:pt x="7299" y="3594"/>
                    <a:pt x="7327" y="3594"/>
                    <a:pt x="7359" y="3594"/>
                  </a:cubicBezTo>
                  <a:cubicBezTo>
                    <a:pt x="7387" y="3594"/>
                    <a:pt x="7387" y="3552"/>
                    <a:pt x="7373" y="3538"/>
                  </a:cubicBezTo>
                  <a:cubicBezTo>
                    <a:pt x="7345" y="3506"/>
                    <a:pt x="7313" y="3492"/>
                    <a:pt x="7285" y="3478"/>
                  </a:cubicBezTo>
                  <a:cubicBezTo>
                    <a:pt x="7313" y="3344"/>
                    <a:pt x="7285" y="3242"/>
                    <a:pt x="7183" y="3186"/>
                  </a:cubicBezTo>
                  <a:cubicBezTo>
                    <a:pt x="7285" y="2570"/>
                    <a:pt x="7239" y="1867"/>
                    <a:pt x="6975" y="1294"/>
                  </a:cubicBezTo>
                  <a:cubicBezTo>
                    <a:pt x="6891" y="1125"/>
                    <a:pt x="6617" y="654"/>
                    <a:pt x="6376" y="654"/>
                  </a:cubicBezTo>
                  <a:cubicBezTo>
                    <a:pt x="6325" y="654"/>
                    <a:pt x="6276" y="675"/>
                    <a:pt x="6230" y="724"/>
                  </a:cubicBezTo>
                  <a:cubicBezTo>
                    <a:pt x="5907" y="477"/>
                    <a:pt x="5045" y="1"/>
                    <a:pt x="3928" y="1"/>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3"/>
            <p:cNvSpPr/>
            <p:nvPr/>
          </p:nvSpPr>
          <p:spPr>
            <a:xfrm>
              <a:off x="1893525" y="2274025"/>
              <a:ext cx="108900" cy="184875"/>
            </a:xfrm>
            <a:custGeom>
              <a:rect b="b" l="l" r="r" t="t"/>
              <a:pathLst>
                <a:path extrusionOk="0" h="7395" w="4356">
                  <a:moveTo>
                    <a:pt x="3382" y="0"/>
                  </a:moveTo>
                  <a:cubicBezTo>
                    <a:pt x="3229" y="0"/>
                    <a:pt x="3240" y="113"/>
                    <a:pt x="3240" y="113"/>
                  </a:cubicBezTo>
                  <a:cubicBezTo>
                    <a:pt x="3240" y="113"/>
                    <a:pt x="3430" y="156"/>
                    <a:pt x="3356" y="873"/>
                  </a:cubicBezTo>
                  <a:cubicBezTo>
                    <a:pt x="3314" y="1401"/>
                    <a:pt x="2962" y="2354"/>
                    <a:pt x="2157" y="3761"/>
                  </a:cubicBezTo>
                  <a:cubicBezTo>
                    <a:pt x="1334" y="5168"/>
                    <a:pt x="1" y="7075"/>
                    <a:pt x="1" y="7075"/>
                  </a:cubicBezTo>
                  <a:lnTo>
                    <a:pt x="866" y="7395"/>
                  </a:lnTo>
                  <a:cubicBezTo>
                    <a:pt x="866" y="7395"/>
                    <a:pt x="2111" y="5872"/>
                    <a:pt x="3226" y="3821"/>
                  </a:cubicBezTo>
                  <a:cubicBezTo>
                    <a:pt x="4338" y="1767"/>
                    <a:pt x="4295" y="771"/>
                    <a:pt x="4295" y="771"/>
                  </a:cubicBezTo>
                  <a:cubicBezTo>
                    <a:pt x="4295" y="771"/>
                    <a:pt x="4355" y="581"/>
                    <a:pt x="4162" y="360"/>
                  </a:cubicBezTo>
                  <a:cubicBezTo>
                    <a:pt x="4046" y="230"/>
                    <a:pt x="3768" y="54"/>
                    <a:pt x="3458" y="8"/>
                  </a:cubicBezTo>
                  <a:cubicBezTo>
                    <a:pt x="3429" y="3"/>
                    <a:pt x="3404" y="0"/>
                    <a:pt x="3382"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3"/>
            <p:cNvSpPr/>
            <p:nvPr/>
          </p:nvSpPr>
          <p:spPr>
            <a:xfrm>
              <a:off x="1949625" y="2324300"/>
              <a:ext cx="37400" cy="39025"/>
            </a:xfrm>
            <a:custGeom>
              <a:rect b="b" l="l" r="r" t="t"/>
              <a:pathLst>
                <a:path extrusionOk="0" h="1561" w="1496">
                  <a:moveTo>
                    <a:pt x="560" y="0"/>
                  </a:moveTo>
                  <a:cubicBezTo>
                    <a:pt x="501" y="0"/>
                    <a:pt x="440" y="17"/>
                    <a:pt x="395" y="51"/>
                  </a:cubicBezTo>
                  <a:cubicBezTo>
                    <a:pt x="307" y="139"/>
                    <a:pt x="353" y="227"/>
                    <a:pt x="395" y="315"/>
                  </a:cubicBezTo>
                  <a:cubicBezTo>
                    <a:pt x="386" y="314"/>
                    <a:pt x="377" y="313"/>
                    <a:pt x="368" y="313"/>
                  </a:cubicBezTo>
                  <a:cubicBezTo>
                    <a:pt x="289" y="313"/>
                    <a:pt x="215" y="366"/>
                    <a:pt x="177" y="445"/>
                  </a:cubicBezTo>
                  <a:cubicBezTo>
                    <a:pt x="145" y="533"/>
                    <a:pt x="177" y="635"/>
                    <a:pt x="247" y="681"/>
                  </a:cubicBezTo>
                  <a:cubicBezTo>
                    <a:pt x="238" y="679"/>
                    <a:pt x="229" y="679"/>
                    <a:pt x="220" y="679"/>
                  </a:cubicBezTo>
                  <a:cubicBezTo>
                    <a:pt x="142" y="679"/>
                    <a:pt x="68" y="732"/>
                    <a:pt x="43" y="811"/>
                  </a:cubicBezTo>
                  <a:cubicBezTo>
                    <a:pt x="15" y="899"/>
                    <a:pt x="71" y="1018"/>
                    <a:pt x="145" y="1047"/>
                  </a:cubicBezTo>
                  <a:cubicBezTo>
                    <a:pt x="89" y="1061"/>
                    <a:pt x="1" y="1149"/>
                    <a:pt x="57" y="1251"/>
                  </a:cubicBezTo>
                  <a:cubicBezTo>
                    <a:pt x="89" y="1310"/>
                    <a:pt x="177" y="1339"/>
                    <a:pt x="247" y="1356"/>
                  </a:cubicBezTo>
                  <a:cubicBezTo>
                    <a:pt x="585" y="1426"/>
                    <a:pt x="922" y="1500"/>
                    <a:pt x="1260" y="1560"/>
                  </a:cubicBezTo>
                  <a:lnTo>
                    <a:pt x="1496" y="741"/>
                  </a:lnTo>
                  <a:cubicBezTo>
                    <a:pt x="1302" y="505"/>
                    <a:pt x="1070" y="301"/>
                    <a:pt x="820" y="125"/>
                  </a:cubicBezTo>
                  <a:cubicBezTo>
                    <a:pt x="761" y="79"/>
                    <a:pt x="687" y="37"/>
                    <a:pt x="616" y="5"/>
                  </a:cubicBezTo>
                  <a:cubicBezTo>
                    <a:pt x="598" y="2"/>
                    <a:pt x="579" y="0"/>
                    <a:pt x="560" y="0"/>
                  </a:cubicBezTo>
                  <a:close/>
                </a:path>
              </a:pathLst>
            </a:custGeom>
            <a:solidFill>
              <a:srgbClr val="C28D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3"/>
            <p:cNvSpPr/>
            <p:nvPr/>
          </p:nvSpPr>
          <p:spPr>
            <a:xfrm>
              <a:off x="1973825" y="2337250"/>
              <a:ext cx="67725" cy="74000"/>
            </a:xfrm>
            <a:custGeom>
              <a:rect b="b" l="l" r="r" t="t"/>
              <a:pathLst>
                <a:path extrusionOk="0" h="2960" w="2709">
                  <a:moveTo>
                    <a:pt x="320" y="1"/>
                  </a:moveTo>
                  <a:cubicBezTo>
                    <a:pt x="190" y="135"/>
                    <a:pt x="116" y="279"/>
                    <a:pt x="56" y="441"/>
                  </a:cubicBezTo>
                  <a:cubicBezTo>
                    <a:pt x="28" y="529"/>
                    <a:pt x="14" y="617"/>
                    <a:pt x="0" y="704"/>
                  </a:cubicBezTo>
                  <a:cubicBezTo>
                    <a:pt x="0" y="719"/>
                    <a:pt x="14" y="733"/>
                    <a:pt x="14" y="764"/>
                  </a:cubicBezTo>
                  <a:lnTo>
                    <a:pt x="14" y="719"/>
                  </a:lnTo>
                  <a:cubicBezTo>
                    <a:pt x="102" y="1028"/>
                    <a:pt x="232" y="1320"/>
                    <a:pt x="380" y="1612"/>
                  </a:cubicBezTo>
                  <a:cubicBezTo>
                    <a:pt x="510" y="1862"/>
                    <a:pt x="644" y="2111"/>
                    <a:pt x="806" y="2333"/>
                  </a:cubicBezTo>
                  <a:cubicBezTo>
                    <a:pt x="981" y="2551"/>
                    <a:pt x="1200" y="2741"/>
                    <a:pt x="1449" y="2861"/>
                  </a:cubicBezTo>
                  <a:cubicBezTo>
                    <a:pt x="1592" y="2922"/>
                    <a:pt x="1761" y="2960"/>
                    <a:pt x="1927" y="2960"/>
                  </a:cubicBezTo>
                  <a:cubicBezTo>
                    <a:pt x="2153" y="2960"/>
                    <a:pt x="2375" y="2889"/>
                    <a:pt x="2519" y="2713"/>
                  </a:cubicBezTo>
                  <a:cubicBezTo>
                    <a:pt x="2709" y="2477"/>
                    <a:pt x="2680" y="2111"/>
                    <a:pt x="2550" y="1862"/>
                  </a:cubicBezTo>
                  <a:cubicBezTo>
                    <a:pt x="2490" y="1732"/>
                    <a:pt x="2403" y="1630"/>
                    <a:pt x="2315" y="1510"/>
                  </a:cubicBezTo>
                  <a:cubicBezTo>
                    <a:pt x="1861" y="996"/>
                    <a:pt x="1126" y="469"/>
                    <a:pt x="320" y="1"/>
                  </a:cubicBezTo>
                  <a:close/>
                </a:path>
              </a:pathLst>
            </a:custGeom>
            <a:solidFill>
              <a:srgbClr val="C28D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3"/>
            <p:cNvSpPr/>
            <p:nvPr/>
          </p:nvSpPr>
          <p:spPr>
            <a:xfrm>
              <a:off x="1890625" y="2445325"/>
              <a:ext cx="33700" cy="101725"/>
            </a:xfrm>
            <a:custGeom>
              <a:rect b="b" l="l" r="r" t="t"/>
              <a:pathLst>
                <a:path extrusionOk="0" h="4069" w="1348">
                  <a:moveTo>
                    <a:pt x="855" y="1"/>
                  </a:moveTo>
                  <a:cubicBezTo>
                    <a:pt x="609" y="1"/>
                    <a:pt x="378" y="464"/>
                    <a:pt x="250" y="1102"/>
                  </a:cubicBezTo>
                  <a:cubicBezTo>
                    <a:pt x="117" y="1746"/>
                    <a:pt x="1" y="3768"/>
                    <a:pt x="74" y="3958"/>
                  </a:cubicBezTo>
                  <a:cubicBezTo>
                    <a:pt x="116" y="4041"/>
                    <a:pt x="294" y="4068"/>
                    <a:pt x="485" y="4068"/>
                  </a:cubicBezTo>
                  <a:cubicBezTo>
                    <a:pt x="701" y="4068"/>
                    <a:pt x="934" y="4034"/>
                    <a:pt x="1010" y="4004"/>
                  </a:cubicBezTo>
                  <a:cubicBezTo>
                    <a:pt x="1158" y="3944"/>
                    <a:pt x="1288" y="736"/>
                    <a:pt x="1320" y="427"/>
                  </a:cubicBezTo>
                  <a:cubicBezTo>
                    <a:pt x="1348" y="103"/>
                    <a:pt x="866" y="1"/>
                    <a:pt x="866" y="1"/>
                  </a:cubicBezTo>
                  <a:cubicBezTo>
                    <a:pt x="862" y="1"/>
                    <a:pt x="858" y="1"/>
                    <a:pt x="855" y="1"/>
                  </a:cubicBezTo>
                  <a:close/>
                </a:path>
              </a:pathLst>
            </a:custGeom>
            <a:solidFill>
              <a:srgbClr val="257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3"/>
            <p:cNvSpPr/>
            <p:nvPr/>
          </p:nvSpPr>
          <p:spPr>
            <a:xfrm>
              <a:off x="1890625" y="2445325"/>
              <a:ext cx="33700" cy="101725"/>
            </a:xfrm>
            <a:custGeom>
              <a:rect b="b" l="l" r="r" t="t"/>
              <a:pathLst>
                <a:path extrusionOk="0" h="4069" w="1348">
                  <a:moveTo>
                    <a:pt x="855" y="1"/>
                  </a:moveTo>
                  <a:cubicBezTo>
                    <a:pt x="609" y="1"/>
                    <a:pt x="378" y="464"/>
                    <a:pt x="250" y="1102"/>
                  </a:cubicBezTo>
                  <a:cubicBezTo>
                    <a:pt x="117" y="1746"/>
                    <a:pt x="1" y="3768"/>
                    <a:pt x="74" y="3958"/>
                  </a:cubicBezTo>
                  <a:cubicBezTo>
                    <a:pt x="116" y="4041"/>
                    <a:pt x="294" y="4068"/>
                    <a:pt x="485" y="4068"/>
                  </a:cubicBezTo>
                  <a:cubicBezTo>
                    <a:pt x="701" y="4068"/>
                    <a:pt x="934" y="4034"/>
                    <a:pt x="1010" y="4004"/>
                  </a:cubicBezTo>
                  <a:cubicBezTo>
                    <a:pt x="1158" y="3944"/>
                    <a:pt x="1288" y="736"/>
                    <a:pt x="1320" y="427"/>
                  </a:cubicBezTo>
                  <a:cubicBezTo>
                    <a:pt x="1348" y="103"/>
                    <a:pt x="866" y="1"/>
                    <a:pt x="866" y="1"/>
                  </a:cubicBezTo>
                  <a:cubicBezTo>
                    <a:pt x="862" y="1"/>
                    <a:pt x="858" y="1"/>
                    <a:pt x="85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3"/>
            <p:cNvSpPr/>
            <p:nvPr/>
          </p:nvSpPr>
          <p:spPr>
            <a:xfrm>
              <a:off x="1899425" y="2445350"/>
              <a:ext cx="24900" cy="21825"/>
            </a:xfrm>
            <a:custGeom>
              <a:rect b="b" l="l" r="r" t="t"/>
              <a:pathLst>
                <a:path extrusionOk="0" h="873" w="996">
                  <a:moveTo>
                    <a:pt x="514" y="0"/>
                  </a:moveTo>
                  <a:cubicBezTo>
                    <a:pt x="320" y="0"/>
                    <a:pt x="130" y="278"/>
                    <a:pt x="0" y="704"/>
                  </a:cubicBezTo>
                  <a:cubicBezTo>
                    <a:pt x="147" y="815"/>
                    <a:pt x="332" y="872"/>
                    <a:pt x="526" y="872"/>
                  </a:cubicBezTo>
                  <a:cubicBezTo>
                    <a:pt x="565" y="872"/>
                    <a:pt x="604" y="870"/>
                    <a:pt x="644" y="865"/>
                  </a:cubicBezTo>
                  <a:cubicBezTo>
                    <a:pt x="746" y="851"/>
                    <a:pt x="848" y="823"/>
                    <a:pt x="954" y="763"/>
                  </a:cubicBezTo>
                  <a:cubicBezTo>
                    <a:pt x="954" y="587"/>
                    <a:pt x="968" y="471"/>
                    <a:pt x="968" y="426"/>
                  </a:cubicBezTo>
                  <a:cubicBezTo>
                    <a:pt x="996" y="102"/>
                    <a:pt x="514" y="0"/>
                    <a:pt x="514"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3"/>
            <p:cNvSpPr/>
            <p:nvPr/>
          </p:nvSpPr>
          <p:spPr>
            <a:xfrm>
              <a:off x="1805950" y="2427400"/>
              <a:ext cx="105550" cy="119225"/>
            </a:xfrm>
            <a:custGeom>
              <a:rect b="b" l="l" r="r" t="t"/>
              <a:pathLst>
                <a:path extrusionOk="0" h="4769" w="4222">
                  <a:moveTo>
                    <a:pt x="894" y="0"/>
                  </a:moveTo>
                  <a:cubicBezTo>
                    <a:pt x="894" y="0"/>
                    <a:pt x="352" y="880"/>
                    <a:pt x="176" y="1787"/>
                  </a:cubicBezTo>
                  <a:cubicBezTo>
                    <a:pt x="14" y="2712"/>
                    <a:pt x="0" y="3282"/>
                    <a:pt x="352" y="3504"/>
                  </a:cubicBezTo>
                  <a:cubicBezTo>
                    <a:pt x="718" y="3722"/>
                    <a:pt x="2185" y="4338"/>
                    <a:pt x="2962" y="4633"/>
                  </a:cubicBezTo>
                  <a:cubicBezTo>
                    <a:pt x="3251" y="4749"/>
                    <a:pt x="3452" y="4769"/>
                    <a:pt x="3556" y="4769"/>
                  </a:cubicBezTo>
                  <a:cubicBezTo>
                    <a:pt x="3610" y="4769"/>
                    <a:pt x="3637" y="4763"/>
                    <a:pt x="3637" y="4763"/>
                  </a:cubicBezTo>
                  <a:cubicBezTo>
                    <a:pt x="3637" y="4763"/>
                    <a:pt x="3475" y="3004"/>
                    <a:pt x="3679" y="2009"/>
                  </a:cubicBezTo>
                  <a:cubicBezTo>
                    <a:pt x="3883" y="1013"/>
                    <a:pt x="4221" y="926"/>
                    <a:pt x="4221" y="926"/>
                  </a:cubicBezTo>
                  <a:lnTo>
                    <a:pt x="894"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3"/>
            <p:cNvSpPr/>
            <p:nvPr/>
          </p:nvSpPr>
          <p:spPr>
            <a:xfrm>
              <a:off x="1807425" y="2423625"/>
              <a:ext cx="116200" cy="89625"/>
            </a:xfrm>
            <a:custGeom>
              <a:rect b="b" l="l" r="r" t="t"/>
              <a:pathLst>
                <a:path extrusionOk="0" h="3585" w="4648">
                  <a:moveTo>
                    <a:pt x="1134" y="0"/>
                  </a:moveTo>
                  <a:cubicBezTo>
                    <a:pt x="999" y="0"/>
                    <a:pt x="870" y="70"/>
                    <a:pt x="792" y="180"/>
                  </a:cubicBezTo>
                  <a:cubicBezTo>
                    <a:pt x="719" y="285"/>
                    <a:pt x="616" y="429"/>
                    <a:pt x="500" y="651"/>
                  </a:cubicBezTo>
                  <a:cubicBezTo>
                    <a:pt x="177" y="1295"/>
                    <a:pt x="1" y="2220"/>
                    <a:pt x="1" y="2322"/>
                  </a:cubicBezTo>
                  <a:cubicBezTo>
                    <a:pt x="1" y="2424"/>
                    <a:pt x="996" y="2761"/>
                    <a:pt x="1644" y="3011"/>
                  </a:cubicBezTo>
                  <a:cubicBezTo>
                    <a:pt x="2213" y="3215"/>
                    <a:pt x="3139" y="3493"/>
                    <a:pt x="3445" y="3581"/>
                  </a:cubicBezTo>
                  <a:cubicBezTo>
                    <a:pt x="3455" y="3583"/>
                    <a:pt x="3464" y="3585"/>
                    <a:pt x="3474" y="3585"/>
                  </a:cubicBezTo>
                  <a:cubicBezTo>
                    <a:pt x="3518" y="3585"/>
                    <a:pt x="3549" y="3557"/>
                    <a:pt x="3561" y="3507"/>
                  </a:cubicBezTo>
                  <a:cubicBezTo>
                    <a:pt x="3561" y="3243"/>
                    <a:pt x="3578" y="2554"/>
                    <a:pt x="3649" y="2160"/>
                  </a:cubicBezTo>
                  <a:cubicBezTo>
                    <a:pt x="3708" y="1762"/>
                    <a:pt x="3824" y="1340"/>
                    <a:pt x="4074" y="1133"/>
                  </a:cubicBezTo>
                  <a:cubicBezTo>
                    <a:pt x="4170" y="1054"/>
                    <a:pt x="4257" y="1026"/>
                    <a:pt x="4333" y="1026"/>
                  </a:cubicBezTo>
                  <a:cubicBezTo>
                    <a:pt x="4526" y="1026"/>
                    <a:pt x="4648" y="1207"/>
                    <a:pt x="4648" y="1207"/>
                  </a:cubicBezTo>
                  <a:cubicBezTo>
                    <a:pt x="4648" y="1207"/>
                    <a:pt x="4648" y="1031"/>
                    <a:pt x="4398" y="943"/>
                  </a:cubicBezTo>
                  <a:cubicBezTo>
                    <a:pt x="4088" y="827"/>
                    <a:pt x="1978" y="225"/>
                    <a:pt x="1260" y="21"/>
                  </a:cubicBezTo>
                  <a:cubicBezTo>
                    <a:pt x="1219" y="7"/>
                    <a:pt x="1176" y="0"/>
                    <a:pt x="1134"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3"/>
            <p:cNvSpPr/>
            <p:nvPr/>
          </p:nvSpPr>
          <p:spPr>
            <a:xfrm>
              <a:off x="1840050" y="2491525"/>
              <a:ext cx="17975" cy="16700"/>
            </a:xfrm>
            <a:custGeom>
              <a:rect b="b" l="l" r="r" t="t"/>
              <a:pathLst>
                <a:path extrusionOk="0" h="668" w="719">
                  <a:moveTo>
                    <a:pt x="232" y="0"/>
                  </a:moveTo>
                  <a:cubicBezTo>
                    <a:pt x="158" y="0"/>
                    <a:pt x="82" y="54"/>
                    <a:pt x="57" y="133"/>
                  </a:cubicBezTo>
                  <a:lnTo>
                    <a:pt x="15" y="337"/>
                  </a:lnTo>
                  <a:cubicBezTo>
                    <a:pt x="1" y="425"/>
                    <a:pt x="43" y="513"/>
                    <a:pt x="131" y="541"/>
                  </a:cubicBezTo>
                  <a:lnTo>
                    <a:pt x="441" y="661"/>
                  </a:lnTo>
                  <a:cubicBezTo>
                    <a:pt x="458" y="666"/>
                    <a:pt x="475" y="668"/>
                    <a:pt x="492" y="668"/>
                  </a:cubicBezTo>
                  <a:cubicBezTo>
                    <a:pt x="579" y="668"/>
                    <a:pt x="661" y="612"/>
                    <a:pt x="673" y="527"/>
                  </a:cubicBezTo>
                  <a:lnTo>
                    <a:pt x="719" y="309"/>
                  </a:lnTo>
                  <a:cubicBezTo>
                    <a:pt x="719" y="221"/>
                    <a:pt x="690" y="147"/>
                    <a:pt x="616" y="119"/>
                  </a:cubicBezTo>
                  <a:lnTo>
                    <a:pt x="293" y="14"/>
                  </a:lnTo>
                  <a:cubicBezTo>
                    <a:pt x="273" y="4"/>
                    <a:pt x="253" y="0"/>
                    <a:pt x="23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3"/>
            <p:cNvSpPr/>
            <p:nvPr/>
          </p:nvSpPr>
          <p:spPr>
            <a:xfrm>
              <a:off x="1812525" y="2307525"/>
              <a:ext cx="57200" cy="191625"/>
            </a:xfrm>
            <a:custGeom>
              <a:rect b="b" l="l" r="r" t="t"/>
              <a:pathLst>
                <a:path extrusionOk="0" h="7665" w="2288">
                  <a:moveTo>
                    <a:pt x="1503" y="0"/>
                  </a:moveTo>
                  <a:cubicBezTo>
                    <a:pt x="1380" y="0"/>
                    <a:pt x="1292" y="33"/>
                    <a:pt x="1292" y="33"/>
                  </a:cubicBezTo>
                  <a:cubicBezTo>
                    <a:pt x="1292" y="33"/>
                    <a:pt x="412" y="1162"/>
                    <a:pt x="208" y="2407"/>
                  </a:cubicBezTo>
                  <a:cubicBezTo>
                    <a:pt x="1" y="3578"/>
                    <a:pt x="279" y="4912"/>
                    <a:pt x="427" y="5337"/>
                  </a:cubicBezTo>
                  <a:cubicBezTo>
                    <a:pt x="588" y="5763"/>
                    <a:pt x="764" y="6055"/>
                    <a:pt x="764" y="6055"/>
                  </a:cubicBezTo>
                  <a:lnTo>
                    <a:pt x="778" y="6055"/>
                  </a:lnTo>
                  <a:cubicBezTo>
                    <a:pt x="778" y="6115"/>
                    <a:pt x="764" y="6188"/>
                    <a:pt x="778" y="6217"/>
                  </a:cubicBezTo>
                  <a:cubicBezTo>
                    <a:pt x="778" y="6290"/>
                    <a:pt x="764" y="6438"/>
                    <a:pt x="778" y="6512"/>
                  </a:cubicBezTo>
                  <a:cubicBezTo>
                    <a:pt x="792" y="6702"/>
                    <a:pt x="852" y="6878"/>
                    <a:pt x="940" y="7054"/>
                  </a:cubicBezTo>
                  <a:cubicBezTo>
                    <a:pt x="954" y="7096"/>
                    <a:pt x="982" y="7142"/>
                    <a:pt x="1028" y="7156"/>
                  </a:cubicBezTo>
                  <a:cubicBezTo>
                    <a:pt x="1048" y="7166"/>
                    <a:pt x="1070" y="7176"/>
                    <a:pt x="1091" y="7176"/>
                  </a:cubicBezTo>
                  <a:cubicBezTo>
                    <a:pt x="1099" y="7176"/>
                    <a:pt x="1108" y="7174"/>
                    <a:pt x="1116" y="7170"/>
                  </a:cubicBezTo>
                  <a:cubicBezTo>
                    <a:pt x="1116" y="7170"/>
                    <a:pt x="1116" y="7184"/>
                    <a:pt x="1130" y="7184"/>
                  </a:cubicBezTo>
                  <a:cubicBezTo>
                    <a:pt x="1144" y="7230"/>
                    <a:pt x="1144" y="7258"/>
                    <a:pt x="1176" y="7286"/>
                  </a:cubicBezTo>
                  <a:cubicBezTo>
                    <a:pt x="1202" y="7342"/>
                    <a:pt x="1257" y="7463"/>
                    <a:pt x="1321" y="7463"/>
                  </a:cubicBezTo>
                  <a:cubicBezTo>
                    <a:pt x="1326" y="7463"/>
                    <a:pt x="1330" y="7463"/>
                    <a:pt x="1334" y="7462"/>
                  </a:cubicBezTo>
                  <a:cubicBezTo>
                    <a:pt x="1408" y="7462"/>
                    <a:pt x="1440" y="7405"/>
                    <a:pt x="1454" y="7332"/>
                  </a:cubicBezTo>
                  <a:cubicBezTo>
                    <a:pt x="1468" y="7391"/>
                    <a:pt x="1496" y="7434"/>
                    <a:pt x="1542" y="7479"/>
                  </a:cubicBezTo>
                  <a:cubicBezTo>
                    <a:pt x="1598" y="7550"/>
                    <a:pt x="1672" y="7624"/>
                    <a:pt x="1760" y="7655"/>
                  </a:cubicBezTo>
                  <a:cubicBezTo>
                    <a:pt x="1778" y="7661"/>
                    <a:pt x="1796" y="7664"/>
                    <a:pt x="1812" y="7664"/>
                  </a:cubicBezTo>
                  <a:cubicBezTo>
                    <a:pt x="1838" y="7664"/>
                    <a:pt x="1860" y="7657"/>
                    <a:pt x="1879" y="7638"/>
                  </a:cubicBezTo>
                  <a:cubicBezTo>
                    <a:pt x="1879" y="7624"/>
                    <a:pt x="1893" y="7609"/>
                    <a:pt x="1893" y="7581"/>
                  </a:cubicBezTo>
                  <a:cubicBezTo>
                    <a:pt x="1907" y="7462"/>
                    <a:pt x="1848" y="7346"/>
                    <a:pt x="1791" y="7244"/>
                  </a:cubicBezTo>
                  <a:lnTo>
                    <a:pt x="1791" y="7244"/>
                  </a:lnTo>
                  <a:cubicBezTo>
                    <a:pt x="1834" y="7286"/>
                    <a:pt x="1862" y="7318"/>
                    <a:pt x="1907" y="7360"/>
                  </a:cubicBezTo>
                  <a:cubicBezTo>
                    <a:pt x="1950" y="7392"/>
                    <a:pt x="2006" y="7423"/>
                    <a:pt x="2056" y="7423"/>
                  </a:cubicBezTo>
                  <a:cubicBezTo>
                    <a:pt x="2076" y="7423"/>
                    <a:pt x="2095" y="7418"/>
                    <a:pt x="2111" y="7405"/>
                  </a:cubicBezTo>
                  <a:cubicBezTo>
                    <a:pt x="2143" y="7374"/>
                    <a:pt x="2171" y="7332"/>
                    <a:pt x="2171" y="7286"/>
                  </a:cubicBezTo>
                  <a:cubicBezTo>
                    <a:pt x="2171" y="7258"/>
                    <a:pt x="2157" y="7216"/>
                    <a:pt x="2143" y="7170"/>
                  </a:cubicBezTo>
                  <a:cubicBezTo>
                    <a:pt x="2069" y="6994"/>
                    <a:pt x="1936" y="6846"/>
                    <a:pt x="1848" y="6688"/>
                  </a:cubicBezTo>
                  <a:cubicBezTo>
                    <a:pt x="1774" y="6526"/>
                    <a:pt x="1717" y="6319"/>
                    <a:pt x="1672" y="6160"/>
                  </a:cubicBezTo>
                  <a:lnTo>
                    <a:pt x="1672" y="6115"/>
                  </a:lnTo>
                  <a:cubicBezTo>
                    <a:pt x="1703" y="6143"/>
                    <a:pt x="1746" y="6188"/>
                    <a:pt x="1774" y="6217"/>
                  </a:cubicBezTo>
                  <a:cubicBezTo>
                    <a:pt x="1848" y="6304"/>
                    <a:pt x="1862" y="6319"/>
                    <a:pt x="1936" y="6392"/>
                  </a:cubicBezTo>
                  <a:cubicBezTo>
                    <a:pt x="1979" y="6426"/>
                    <a:pt x="2030" y="6449"/>
                    <a:pt x="2076" y="6449"/>
                  </a:cubicBezTo>
                  <a:cubicBezTo>
                    <a:pt x="2093" y="6449"/>
                    <a:pt x="2110" y="6446"/>
                    <a:pt x="2126" y="6438"/>
                  </a:cubicBezTo>
                  <a:cubicBezTo>
                    <a:pt x="2171" y="6392"/>
                    <a:pt x="2171" y="6319"/>
                    <a:pt x="2157" y="6262"/>
                  </a:cubicBezTo>
                  <a:cubicBezTo>
                    <a:pt x="2111" y="6041"/>
                    <a:pt x="2055" y="5925"/>
                    <a:pt x="1922" y="5749"/>
                  </a:cubicBezTo>
                  <a:cubicBezTo>
                    <a:pt x="1834" y="5633"/>
                    <a:pt x="1760" y="5527"/>
                    <a:pt x="1598" y="5369"/>
                  </a:cubicBezTo>
                  <a:cubicBezTo>
                    <a:pt x="1570" y="5147"/>
                    <a:pt x="1496" y="4897"/>
                    <a:pt x="1468" y="4620"/>
                  </a:cubicBezTo>
                  <a:cubicBezTo>
                    <a:pt x="1380" y="4018"/>
                    <a:pt x="1366" y="3522"/>
                    <a:pt x="1528" y="2875"/>
                  </a:cubicBezTo>
                  <a:cubicBezTo>
                    <a:pt x="1686" y="2231"/>
                    <a:pt x="2199" y="1426"/>
                    <a:pt x="2199" y="1426"/>
                  </a:cubicBezTo>
                  <a:cubicBezTo>
                    <a:pt x="2199" y="1426"/>
                    <a:pt x="2287" y="648"/>
                    <a:pt x="2009" y="268"/>
                  </a:cubicBezTo>
                  <a:cubicBezTo>
                    <a:pt x="1856" y="49"/>
                    <a:pt x="1654" y="0"/>
                    <a:pt x="1503" y="0"/>
                  </a:cubicBezTo>
                  <a:close/>
                </a:path>
              </a:pathLst>
            </a:custGeom>
            <a:solidFill>
              <a:srgbClr val="C28D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3"/>
            <p:cNvSpPr/>
            <p:nvPr/>
          </p:nvSpPr>
          <p:spPr>
            <a:xfrm>
              <a:off x="1836725" y="2471725"/>
              <a:ext cx="3700" cy="15050"/>
            </a:xfrm>
            <a:custGeom>
              <a:rect b="b" l="l" r="r" t="t"/>
              <a:pathLst>
                <a:path extrusionOk="0" h="602" w="148">
                  <a:moveTo>
                    <a:pt x="0" y="0"/>
                  </a:moveTo>
                  <a:cubicBezTo>
                    <a:pt x="0" y="0"/>
                    <a:pt x="0" y="120"/>
                    <a:pt x="14" y="296"/>
                  </a:cubicBezTo>
                  <a:cubicBezTo>
                    <a:pt x="32" y="412"/>
                    <a:pt x="60" y="528"/>
                    <a:pt x="74" y="602"/>
                  </a:cubicBezTo>
                  <a:lnTo>
                    <a:pt x="148" y="602"/>
                  </a:lnTo>
                  <a:cubicBezTo>
                    <a:pt x="134" y="514"/>
                    <a:pt x="88" y="366"/>
                    <a:pt x="74" y="264"/>
                  </a:cubicBezTo>
                  <a:cubicBezTo>
                    <a:pt x="32" y="120"/>
                    <a:pt x="0" y="0"/>
                    <a:pt x="0" y="0"/>
                  </a:cubicBezTo>
                  <a:close/>
                </a:path>
              </a:pathLst>
            </a:custGeom>
            <a:solidFill>
              <a:srgbClr val="AB6E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3"/>
            <p:cNvSpPr/>
            <p:nvPr/>
          </p:nvSpPr>
          <p:spPr>
            <a:xfrm>
              <a:off x="1848500" y="2490800"/>
              <a:ext cx="375" cy="375"/>
            </a:xfrm>
            <a:custGeom>
              <a:rect b="b" l="l" r="r" t="t"/>
              <a:pathLst>
                <a:path extrusionOk="0" h="15" w="15">
                  <a:moveTo>
                    <a:pt x="15" y="1"/>
                  </a:moveTo>
                  <a:cubicBezTo>
                    <a:pt x="15" y="15"/>
                    <a:pt x="1" y="15"/>
                    <a:pt x="1" y="15"/>
                  </a:cubicBezTo>
                  <a:cubicBezTo>
                    <a:pt x="1" y="15"/>
                    <a:pt x="15" y="15"/>
                    <a:pt x="15" y="1"/>
                  </a:cubicBezTo>
                  <a:close/>
                </a:path>
              </a:pathLst>
            </a:custGeom>
            <a:solidFill>
              <a:srgbClr val="3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3"/>
            <p:cNvSpPr/>
            <p:nvPr/>
          </p:nvSpPr>
          <p:spPr>
            <a:xfrm>
              <a:off x="1842600" y="2473925"/>
              <a:ext cx="6275" cy="19450"/>
            </a:xfrm>
            <a:custGeom>
              <a:rect b="b" l="l" r="r" t="t"/>
              <a:pathLst>
                <a:path extrusionOk="0" h="778" w="251">
                  <a:moveTo>
                    <a:pt x="1" y="0"/>
                  </a:moveTo>
                  <a:lnTo>
                    <a:pt x="1" y="0"/>
                  </a:lnTo>
                  <a:cubicBezTo>
                    <a:pt x="1" y="0"/>
                    <a:pt x="29" y="264"/>
                    <a:pt x="89" y="472"/>
                  </a:cubicBezTo>
                  <a:cubicBezTo>
                    <a:pt x="117" y="602"/>
                    <a:pt x="177" y="718"/>
                    <a:pt x="205" y="778"/>
                  </a:cubicBezTo>
                  <a:cubicBezTo>
                    <a:pt x="219" y="764"/>
                    <a:pt x="237" y="735"/>
                    <a:pt x="237" y="690"/>
                  </a:cubicBezTo>
                  <a:cubicBezTo>
                    <a:pt x="237" y="690"/>
                    <a:pt x="251" y="690"/>
                    <a:pt x="251" y="676"/>
                  </a:cubicBezTo>
                  <a:cubicBezTo>
                    <a:pt x="205" y="602"/>
                    <a:pt x="131" y="472"/>
                    <a:pt x="103" y="384"/>
                  </a:cubicBezTo>
                  <a:cubicBezTo>
                    <a:pt x="61" y="250"/>
                    <a:pt x="1" y="0"/>
                    <a:pt x="1" y="0"/>
                  </a:cubicBezTo>
                  <a:close/>
                </a:path>
              </a:pathLst>
            </a:custGeom>
            <a:solidFill>
              <a:srgbClr val="AB6E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3"/>
            <p:cNvSpPr/>
            <p:nvPr/>
          </p:nvSpPr>
          <p:spPr>
            <a:xfrm>
              <a:off x="1849900" y="2474275"/>
              <a:ext cx="9975" cy="22450"/>
            </a:xfrm>
            <a:custGeom>
              <a:rect b="b" l="l" r="r" t="t"/>
              <a:pathLst>
                <a:path extrusionOk="0" h="898" w="399">
                  <a:moveTo>
                    <a:pt x="1" y="0"/>
                  </a:moveTo>
                  <a:cubicBezTo>
                    <a:pt x="1" y="0"/>
                    <a:pt x="33" y="208"/>
                    <a:pt x="135" y="440"/>
                  </a:cubicBezTo>
                  <a:cubicBezTo>
                    <a:pt x="208" y="616"/>
                    <a:pt x="339" y="809"/>
                    <a:pt x="398" y="897"/>
                  </a:cubicBezTo>
                  <a:cubicBezTo>
                    <a:pt x="398" y="792"/>
                    <a:pt x="367" y="690"/>
                    <a:pt x="310" y="602"/>
                  </a:cubicBezTo>
                  <a:cubicBezTo>
                    <a:pt x="279" y="546"/>
                    <a:pt x="222" y="472"/>
                    <a:pt x="191" y="398"/>
                  </a:cubicBezTo>
                  <a:cubicBezTo>
                    <a:pt x="89" y="236"/>
                    <a:pt x="1" y="0"/>
                    <a:pt x="1" y="0"/>
                  </a:cubicBezTo>
                  <a:close/>
                </a:path>
              </a:pathLst>
            </a:custGeom>
            <a:solidFill>
              <a:srgbClr val="AB6E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3"/>
            <p:cNvSpPr/>
            <p:nvPr/>
          </p:nvSpPr>
          <p:spPr>
            <a:xfrm>
              <a:off x="1819925" y="2291800"/>
              <a:ext cx="62625" cy="80650"/>
            </a:xfrm>
            <a:custGeom>
              <a:rect b="b" l="l" r="r" t="t"/>
              <a:pathLst>
                <a:path extrusionOk="0" h="3226" w="2505">
                  <a:moveTo>
                    <a:pt x="1611" y="0"/>
                  </a:moveTo>
                  <a:cubicBezTo>
                    <a:pt x="1611" y="0"/>
                    <a:pt x="1144" y="208"/>
                    <a:pt x="732" y="764"/>
                  </a:cubicBezTo>
                  <a:cubicBezTo>
                    <a:pt x="306" y="1319"/>
                    <a:pt x="0" y="2304"/>
                    <a:pt x="0" y="2304"/>
                  </a:cubicBezTo>
                  <a:cubicBezTo>
                    <a:pt x="0" y="2304"/>
                    <a:pt x="440" y="2435"/>
                    <a:pt x="834" y="2726"/>
                  </a:cubicBezTo>
                  <a:cubicBezTo>
                    <a:pt x="1144" y="2948"/>
                    <a:pt x="1407" y="3226"/>
                    <a:pt x="1407" y="3226"/>
                  </a:cubicBezTo>
                  <a:cubicBezTo>
                    <a:pt x="1407" y="3226"/>
                    <a:pt x="1538" y="2874"/>
                    <a:pt x="1787" y="2508"/>
                  </a:cubicBezTo>
                  <a:cubicBezTo>
                    <a:pt x="2023" y="2143"/>
                    <a:pt x="2269" y="1893"/>
                    <a:pt x="2269" y="1893"/>
                  </a:cubicBezTo>
                  <a:cubicBezTo>
                    <a:pt x="2269" y="1893"/>
                    <a:pt x="2505" y="1379"/>
                    <a:pt x="2255" y="764"/>
                  </a:cubicBezTo>
                  <a:cubicBezTo>
                    <a:pt x="1991" y="148"/>
                    <a:pt x="1611" y="0"/>
                    <a:pt x="1611"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3"/>
            <p:cNvSpPr/>
            <p:nvPr/>
          </p:nvSpPr>
          <p:spPr>
            <a:xfrm>
              <a:off x="1877775" y="2180025"/>
              <a:ext cx="41800" cy="38050"/>
            </a:xfrm>
            <a:custGeom>
              <a:rect b="b" l="l" r="r" t="t"/>
              <a:pathLst>
                <a:path extrusionOk="0" h="1522" w="1672">
                  <a:moveTo>
                    <a:pt x="846" y="1"/>
                  </a:moveTo>
                  <a:cubicBezTo>
                    <a:pt x="500" y="1"/>
                    <a:pt x="191" y="235"/>
                    <a:pt x="103" y="588"/>
                  </a:cubicBezTo>
                  <a:cubicBezTo>
                    <a:pt x="1" y="1000"/>
                    <a:pt x="251" y="1411"/>
                    <a:pt x="659" y="1499"/>
                  </a:cubicBezTo>
                  <a:cubicBezTo>
                    <a:pt x="719" y="1514"/>
                    <a:pt x="779" y="1521"/>
                    <a:pt x="837" y="1521"/>
                  </a:cubicBezTo>
                  <a:cubicBezTo>
                    <a:pt x="1180" y="1521"/>
                    <a:pt x="1483" y="1279"/>
                    <a:pt x="1570" y="940"/>
                  </a:cubicBezTo>
                  <a:cubicBezTo>
                    <a:pt x="1672" y="532"/>
                    <a:pt x="1422" y="120"/>
                    <a:pt x="1010" y="18"/>
                  </a:cubicBezTo>
                  <a:cubicBezTo>
                    <a:pt x="955" y="6"/>
                    <a:pt x="900" y="1"/>
                    <a:pt x="84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3"/>
            <p:cNvSpPr/>
            <p:nvPr/>
          </p:nvSpPr>
          <p:spPr>
            <a:xfrm>
              <a:off x="1879275" y="2179325"/>
              <a:ext cx="38800" cy="39600"/>
            </a:xfrm>
            <a:custGeom>
              <a:rect b="b" l="l" r="r" t="t"/>
              <a:pathLst>
                <a:path extrusionOk="0" h="1584" w="1552">
                  <a:moveTo>
                    <a:pt x="775" y="60"/>
                  </a:moveTo>
                  <a:cubicBezTo>
                    <a:pt x="834" y="60"/>
                    <a:pt x="894" y="60"/>
                    <a:pt x="950" y="74"/>
                  </a:cubicBezTo>
                  <a:cubicBezTo>
                    <a:pt x="1274" y="162"/>
                    <a:pt x="1496" y="454"/>
                    <a:pt x="1496" y="778"/>
                  </a:cubicBezTo>
                  <a:cubicBezTo>
                    <a:pt x="1496" y="838"/>
                    <a:pt x="1496" y="894"/>
                    <a:pt x="1478" y="954"/>
                  </a:cubicBezTo>
                  <a:cubicBezTo>
                    <a:pt x="1390" y="1291"/>
                    <a:pt x="1098" y="1527"/>
                    <a:pt x="775" y="1527"/>
                  </a:cubicBezTo>
                  <a:cubicBezTo>
                    <a:pt x="718" y="1527"/>
                    <a:pt x="659" y="1510"/>
                    <a:pt x="599" y="1495"/>
                  </a:cubicBezTo>
                  <a:cubicBezTo>
                    <a:pt x="279" y="1422"/>
                    <a:pt x="57" y="1116"/>
                    <a:pt x="57" y="792"/>
                  </a:cubicBezTo>
                  <a:cubicBezTo>
                    <a:pt x="57" y="736"/>
                    <a:pt x="57" y="676"/>
                    <a:pt x="71" y="616"/>
                  </a:cubicBezTo>
                  <a:cubicBezTo>
                    <a:pt x="145" y="278"/>
                    <a:pt x="455" y="60"/>
                    <a:pt x="775" y="60"/>
                  </a:cubicBezTo>
                  <a:close/>
                  <a:moveTo>
                    <a:pt x="775" y="0"/>
                  </a:moveTo>
                  <a:cubicBezTo>
                    <a:pt x="423" y="0"/>
                    <a:pt x="103" y="250"/>
                    <a:pt x="15" y="602"/>
                  </a:cubicBezTo>
                  <a:cubicBezTo>
                    <a:pt x="1" y="676"/>
                    <a:pt x="1" y="736"/>
                    <a:pt x="1" y="792"/>
                  </a:cubicBezTo>
                  <a:cubicBezTo>
                    <a:pt x="1" y="1144"/>
                    <a:pt x="233" y="1467"/>
                    <a:pt x="585" y="1555"/>
                  </a:cubicBezTo>
                  <a:cubicBezTo>
                    <a:pt x="659" y="1569"/>
                    <a:pt x="718" y="1583"/>
                    <a:pt x="775" y="1583"/>
                  </a:cubicBezTo>
                  <a:cubicBezTo>
                    <a:pt x="1126" y="1583"/>
                    <a:pt x="1450" y="1334"/>
                    <a:pt x="1538" y="968"/>
                  </a:cubicBezTo>
                  <a:cubicBezTo>
                    <a:pt x="1552" y="912"/>
                    <a:pt x="1552" y="852"/>
                    <a:pt x="1552" y="778"/>
                  </a:cubicBezTo>
                  <a:cubicBezTo>
                    <a:pt x="1552" y="426"/>
                    <a:pt x="1320" y="102"/>
                    <a:pt x="950" y="15"/>
                  </a:cubicBezTo>
                  <a:cubicBezTo>
                    <a:pt x="894" y="0"/>
                    <a:pt x="834" y="0"/>
                    <a:pt x="77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3"/>
            <p:cNvSpPr/>
            <p:nvPr/>
          </p:nvSpPr>
          <p:spPr>
            <a:xfrm>
              <a:off x="1878150" y="2181725"/>
              <a:ext cx="41425" cy="37775"/>
            </a:xfrm>
            <a:custGeom>
              <a:rect b="b" l="l" r="r" t="t"/>
              <a:pathLst>
                <a:path extrusionOk="0" h="1511" w="1657">
                  <a:moveTo>
                    <a:pt x="818" y="1"/>
                  </a:moveTo>
                  <a:cubicBezTo>
                    <a:pt x="485" y="1"/>
                    <a:pt x="177" y="242"/>
                    <a:pt x="102" y="580"/>
                  </a:cubicBezTo>
                  <a:cubicBezTo>
                    <a:pt x="0" y="991"/>
                    <a:pt x="250" y="1399"/>
                    <a:pt x="644" y="1487"/>
                  </a:cubicBezTo>
                  <a:cubicBezTo>
                    <a:pt x="707" y="1503"/>
                    <a:pt x="769" y="1510"/>
                    <a:pt x="830" y="1510"/>
                  </a:cubicBezTo>
                  <a:cubicBezTo>
                    <a:pt x="1170" y="1510"/>
                    <a:pt x="1468" y="1280"/>
                    <a:pt x="1555" y="932"/>
                  </a:cubicBezTo>
                  <a:cubicBezTo>
                    <a:pt x="1657" y="520"/>
                    <a:pt x="1407" y="126"/>
                    <a:pt x="995" y="24"/>
                  </a:cubicBezTo>
                  <a:cubicBezTo>
                    <a:pt x="936" y="8"/>
                    <a:pt x="877" y="1"/>
                    <a:pt x="8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3"/>
            <p:cNvSpPr/>
            <p:nvPr/>
          </p:nvSpPr>
          <p:spPr>
            <a:xfrm>
              <a:off x="1881475" y="2182600"/>
              <a:ext cx="26775" cy="24550"/>
            </a:xfrm>
            <a:custGeom>
              <a:rect b="b" l="l" r="r" t="t"/>
              <a:pathLst>
                <a:path extrusionOk="0" h="982" w="1071">
                  <a:moveTo>
                    <a:pt x="535" y="0"/>
                  </a:moveTo>
                  <a:cubicBezTo>
                    <a:pt x="317" y="0"/>
                    <a:pt x="121" y="158"/>
                    <a:pt x="71" y="369"/>
                  </a:cubicBezTo>
                  <a:cubicBezTo>
                    <a:pt x="1" y="633"/>
                    <a:pt x="159" y="897"/>
                    <a:pt x="423" y="970"/>
                  </a:cubicBezTo>
                  <a:cubicBezTo>
                    <a:pt x="459" y="978"/>
                    <a:pt x="494" y="982"/>
                    <a:pt x="530" y="982"/>
                  </a:cubicBezTo>
                  <a:cubicBezTo>
                    <a:pt x="755" y="982"/>
                    <a:pt x="959" y="833"/>
                    <a:pt x="1010" y="605"/>
                  </a:cubicBezTo>
                  <a:cubicBezTo>
                    <a:pt x="1070" y="341"/>
                    <a:pt x="908" y="77"/>
                    <a:pt x="658" y="17"/>
                  </a:cubicBezTo>
                  <a:cubicBezTo>
                    <a:pt x="617" y="6"/>
                    <a:pt x="576" y="0"/>
                    <a:pt x="5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3"/>
            <p:cNvSpPr/>
            <p:nvPr/>
          </p:nvSpPr>
          <p:spPr>
            <a:xfrm>
              <a:off x="1902325" y="2191950"/>
              <a:ext cx="9175" cy="6225"/>
            </a:xfrm>
            <a:custGeom>
              <a:rect b="b" l="l" r="r" t="t"/>
              <a:pathLst>
                <a:path extrusionOk="0" h="249" w="367">
                  <a:moveTo>
                    <a:pt x="148" y="0"/>
                  </a:moveTo>
                  <a:cubicBezTo>
                    <a:pt x="82" y="0"/>
                    <a:pt x="25" y="36"/>
                    <a:pt x="14" y="83"/>
                  </a:cubicBezTo>
                  <a:cubicBezTo>
                    <a:pt x="0" y="143"/>
                    <a:pt x="60" y="213"/>
                    <a:pt x="162" y="245"/>
                  </a:cubicBezTo>
                  <a:cubicBezTo>
                    <a:pt x="177" y="247"/>
                    <a:pt x="192" y="248"/>
                    <a:pt x="207" y="248"/>
                  </a:cubicBezTo>
                  <a:cubicBezTo>
                    <a:pt x="278" y="248"/>
                    <a:pt x="340" y="220"/>
                    <a:pt x="352" y="171"/>
                  </a:cubicBezTo>
                  <a:cubicBezTo>
                    <a:pt x="366" y="97"/>
                    <a:pt x="310" y="23"/>
                    <a:pt x="204" y="9"/>
                  </a:cubicBezTo>
                  <a:cubicBezTo>
                    <a:pt x="185" y="3"/>
                    <a:pt x="166" y="0"/>
                    <a:pt x="1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3"/>
            <p:cNvSpPr/>
            <p:nvPr/>
          </p:nvSpPr>
          <p:spPr>
            <a:xfrm>
              <a:off x="1952175" y="2177725"/>
              <a:ext cx="40300" cy="38125"/>
            </a:xfrm>
            <a:custGeom>
              <a:rect b="b" l="l" r="r" t="t"/>
              <a:pathLst>
                <a:path extrusionOk="0" h="1525" w="1612">
                  <a:moveTo>
                    <a:pt x="801" y="0"/>
                  </a:moveTo>
                  <a:cubicBezTo>
                    <a:pt x="764" y="0"/>
                    <a:pt x="727" y="3"/>
                    <a:pt x="690" y="8"/>
                  </a:cubicBezTo>
                  <a:cubicBezTo>
                    <a:pt x="279" y="64"/>
                    <a:pt x="1" y="462"/>
                    <a:pt x="57" y="870"/>
                  </a:cubicBezTo>
                  <a:cubicBezTo>
                    <a:pt x="125" y="1247"/>
                    <a:pt x="453" y="1524"/>
                    <a:pt x="821" y="1524"/>
                  </a:cubicBezTo>
                  <a:cubicBezTo>
                    <a:pt x="855" y="1524"/>
                    <a:pt x="888" y="1522"/>
                    <a:pt x="922" y="1517"/>
                  </a:cubicBezTo>
                  <a:cubicBezTo>
                    <a:pt x="1334" y="1443"/>
                    <a:pt x="1612" y="1063"/>
                    <a:pt x="1552" y="652"/>
                  </a:cubicBezTo>
                  <a:cubicBezTo>
                    <a:pt x="1501" y="265"/>
                    <a:pt x="1168" y="0"/>
                    <a:pt x="80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3"/>
            <p:cNvSpPr/>
            <p:nvPr/>
          </p:nvSpPr>
          <p:spPr>
            <a:xfrm>
              <a:off x="1952875" y="2176775"/>
              <a:ext cx="38900" cy="39600"/>
            </a:xfrm>
            <a:custGeom>
              <a:rect b="b" l="l" r="r" t="t"/>
              <a:pathLst>
                <a:path extrusionOk="0" h="1584" w="1556">
                  <a:moveTo>
                    <a:pt x="778" y="74"/>
                  </a:moveTo>
                  <a:cubicBezTo>
                    <a:pt x="1130" y="74"/>
                    <a:pt x="1436" y="324"/>
                    <a:pt x="1496" y="690"/>
                  </a:cubicBezTo>
                  <a:lnTo>
                    <a:pt x="1496" y="806"/>
                  </a:lnTo>
                  <a:cubicBezTo>
                    <a:pt x="1496" y="1158"/>
                    <a:pt x="1246" y="1467"/>
                    <a:pt x="880" y="1524"/>
                  </a:cubicBezTo>
                  <a:lnTo>
                    <a:pt x="778" y="1524"/>
                  </a:lnTo>
                  <a:cubicBezTo>
                    <a:pt x="427" y="1524"/>
                    <a:pt x="117" y="1260"/>
                    <a:pt x="61" y="908"/>
                  </a:cubicBezTo>
                  <a:lnTo>
                    <a:pt x="61" y="792"/>
                  </a:lnTo>
                  <a:cubicBezTo>
                    <a:pt x="61" y="440"/>
                    <a:pt x="310" y="134"/>
                    <a:pt x="676" y="74"/>
                  </a:cubicBezTo>
                  <a:close/>
                  <a:moveTo>
                    <a:pt x="778" y="0"/>
                  </a:moveTo>
                  <a:cubicBezTo>
                    <a:pt x="733" y="0"/>
                    <a:pt x="704" y="15"/>
                    <a:pt x="662" y="15"/>
                  </a:cubicBezTo>
                  <a:cubicBezTo>
                    <a:pt x="279" y="74"/>
                    <a:pt x="1" y="412"/>
                    <a:pt x="1" y="792"/>
                  </a:cubicBezTo>
                  <a:lnTo>
                    <a:pt x="1" y="908"/>
                  </a:lnTo>
                  <a:cubicBezTo>
                    <a:pt x="61" y="1305"/>
                    <a:pt x="398" y="1583"/>
                    <a:pt x="778" y="1583"/>
                  </a:cubicBezTo>
                  <a:lnTo>
                    <a:pt x="894" y="1583"/>
                  </a:lnTo>
                  <a:cubicBezTo>
                    <a:pt x="1278" y="1524"/>
                    <a:pt x="1556" y="1189"/>
                    <a:pt x="1556" y="806"/>
                  </a:cubicBezTo>
                  <a:lnTo>
                    <a:pt x="1556" y="676"/>
                  </a:lnTo>
                  <a:cubicBezTo>
                    <a:pt x="1496" y="292"/>
                    <a:pt x="1158" y="0"/>
                    <a:pt x="7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3"/>
            <p:cNvSpPr/>
            <p:nvPr/>
          </p:nvSpPr>
          <p:spPr>
            <a:xfrm>
              <a:off x="1952175" y="2179425"/>
              <a:ext cx="39950" cy="37575"/>
            </a:xfrm>
            <a:custGeom>
              <a:rect b="b" l="l" r="r" t="t"/>
              <a:pathLst>
                <a:path extrusionOk="0" h="1503" w="1598">
                  <a:moveTo>
                    <a:pt x="808" y="0"/>
                  </a:moveTo>
                  <a:cubicBezTo>
                    <a:pt x="769" y="0"/>
                    <a:pt x="730" y="3"/>
                    <a:pt x="690" y="11"/>
                  </a:cubicBezTo>
                  <a:cubicBezTo>
                    <a:pt x="279" y="70"/>
                    <a:pt x="1" y="450"/>
                    <a:pt x="57" y="862"/>
                  </a:cubicBezTo>
                  <a:cubicBezTo>
                    <a:pt x="111" y="1230"/>
                    <a:pt x="421" y="1503"/>
                    <a:pt x="780" y="1503"/>
                  </a:cubicBezTo>
                  <a:cubicBezTo>
                    <a:pt x="823" y="1503"/>
                    <a:pt x="865" y="1499"/>
                    <a:pt x="908" y="1491"/>
                  </a:cubicBezTo>
                  <a:cubicBezTo>
                    <a:pt x="1320" y="1435"/>
                    <a:pt x="1598" y="1052"/>
                    <a:pt x="1538" y="644"/>
                  </a:cubicBezTo>
                  <a:cubicBezTo>
                    <a:pt x="1471" y="274"/>
                    <a:pt x="1157" y="0"/>
                    <a:pt x="8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3"/>
            <p:cNvSpPr/>
            <p:nvPr/>
          </p:nvSpPr>
          <p:spPr>
            <a:xfrm>
              <a:off x="1955075" y="2179950"/>
              <a:ext cx="26075" cy="24525"/>
            </a:xfrm>
            <a:custGeom>
              <a:rect b="b" l="l" r="r" t="t"/>
              <a:pathLst>
                <a:path extrusionOk="0" h="981" w="1043">
                  <a:moveTo>
                    <a:pt x="519" y="0"/>
                  </a:moveTo>
                  <a:cubicBezTo>
                    <a:pt x="493" y="0"/>
                    <a:pt x="467" y="3"/>
                    <a:pt x="441" y="7"/>
                  </a:cubicBezTo>
                  <a:cubicBezTo>
                    <a:pt x="177" y="49"/>
                    <a:pt x="1" y="299"/>
                    <a:pt x="29" y="563"/>
                  </a:cubicBezTo>
                  <a:cubicBezTo>
                    <a:pt x="70" y="802"/>
                    <a:pt x="279" y="980"/>
                    <a:pt x="514" y="980"/>
                  </a:cubicBezTo>
                  <a:cubicBezTo>
                    <a:pt x="539" y="980"/>
                    <a:pt x="563" y="978"/>
                    <a:pt x="588" y="974"/>
                  </a:cubicBezTo>
                  <a:cubicBezTo>
                    <a:pt x="852" y="929"/>
                    <a:pt x="1042" y="679"/>
                    <a:pt x="996" y="415"/>
                  </a:cubicBezTo>
                  <a:cubicBezTo>
                    <a:pt x="958" y="178"/>
                    <a:pt x="752" y="0"/>
                    <a:pt x="5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3"/>
            <p:cNvSpPr/>
            <p:nvPr/>
          </p:nvSpPr>
          <p:spPr>
            <a:xfrm>
              <a:off x="1975225" y="2188900"/>
              <a:ext cx="8825" cy="5900"/>
            </a:xfrm>
            <a:custGeom>
              <a:rect b="b" l="l" r="r" t="t"/>
              <a:pathLst>
                <a:path extrusionOk="0" h="236" w="353">
                  <a:moveTo>
                    <a:pt x="176" y="1"/>
                  </a:moveTo>
                  <a:cubicBezTo>
                    <a:pt x="88" y="1"/>
                    <a:pt x="0" y="43"/>
                    <a:pt x="0" y="103"/>
                  </a:cubicBezTo>
                  <a:cubicBezTo>
                    <a:pt x="0" y="177"/>
                    <a:pt x="74" y="233"/>
                    <a:pt x="176" y="233"/>
                  </a:cubicBezTo>
                  <a:cubicBezTo>
                    <a:pt x="185" y="235"/>
                    <a:pt x="195" y="235"/>
                    <a:pt x="204" y="235"/>
                  </a:cubicBezTo>
                  <a:cubicBezTo>
                    <a:pt x="282" y="235"/>
                    <a:pt x="352" y="185"/>
                    <a:pt x="352" y="131"/>
                  </a:cubicBezTo>
                  <a:cubicBezTo>
                    <a:pt x="352" y="57"/>
                    <a:pt x="278" y="1"/>
                    <a:pt x="1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3"/>
            <p:cNvSpPr/>
            <p:nvPr/>
          </p:nvSpPr>
          <p:spPr>
            <a:xfrm>
              <a:off x="1927200" y="2238325"/>
              <a:ext cx="11025" cy="4575"/>
            </a:xfrm>
            <a:custGeom>
              <a:rect b="b" l="l" r="r" t="t"/>
              <a:pathLst>
                <a:path extrusionOk="0" h="183" w="441">
                  <a:moveTo>
                    <a:pt x="1" y="1"/>
                  </a:moveTo>
                  <a:lnTo>
                    <a:pt x="1" y="15"/>
                  </a:lnTo>
                  <a:cubicBezTo>
                    <a:pt x="47" y="75"/>
                    <a:pt x="120" y="134"/>
                    <a:pt x="194" y="148"/>
                  </a:cubicBezTo>
                  <a:cubicBezTo>
                    <a:pt x="246" y="169"/>
                    <a:pt x="307" y="182"/>
                    <a:pt x="370" y="182"/>
                  </a:cubicBezTo>
                  <a:cubicBezTo>
                    <a:pt x="393" y="182"/>
                    <a:pt x="417" y="180"/>
                    <a:pt x="440" y="177"/>
                  </a:cubicBezTo>
                  <a:lnTo>
                    <a:pt x="440" y="163"/>
                  </a:lnTo>
                  <a:cubicBezTo>
                    <a:pt x="440" y="163"/>
                    <a:pt x="440" y="148"/>
                    <a:pt x="426" y="148"/>
                  </a:cubicBezTo>
                  <a:cubicBezTo>
                    <a:pt x="407" y="152"/>
                    <a:pt x="388" y="154"/>
                    <a:pt x="369" y="154"/>
                  </a:cubicBezTo>
                  <a:cubicBezTo>
                    <a:pt x="315" y="154"/>
                    <a:pt x="263" y="140"/>
                    <a:pt x="208" y="117"/>
                  </a:cubicBezTo>
                  <a:cubicBezTo>
                    <a:pt x="134" y="103"/>
                    <a:pt x="75" y="46"/>
                    <a:pt x="18" y="1"/>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3"/>
            <p:cNvSpPr/>
            <p:nvPr/>
          </p:nvSpPr>
          <p:spPr>
            <a:xfrm>
              <a:off x="1869150" y="2151750"/>
              <a:ext cx="45675" cy="24600"/>
            </a:xfrm>
            <a:custGeom>
              <a:rect b="b" l="l" r="r" t="t"/>
              <a:pathLst>
                <a:path extrusionOk="0" h="984" w="1827">
                  <a:moveTo>
                    <a:pt x="1291" y="1"/>
                  </a:moveTo>
                  <a:cubicBezTo>
                    <a:pt x="861" y="1"/>
                    <a:pt x="156" y="695"/>
                    <a:pt x="156" y="695"/>
                  </a:cubicBezTo>
                  <a:cubicBezTo>
                    <a:pt x="0" y="925"/>
                    <a:pt x="134" y="984"/>
                    <a:pt x="309" y="984"/>
                  </a:cubicBezTo>
                  <a:cubicBezTo>
                    <a:pt x="445" y="984"/>
                    <a:pt x="605" y="948"/>
                    <a:pt x="670" y="928"/>
                  </a:cubicBezTo>
                  <a:cubicBezTo>
                    <a:pt x="814" y="871"/>
                    <a:pt x="1827" y="386"/>
                    <a:pt x="1475" y="62"/>
                  </a:cubicBezTo>
                  <a:cubicBezTo>
                    <a:pt x="1424" y="19"/>
                    <a:pt x="1361" y="1"/>
                    <a:pt x="1291" y="1"/>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3"/>
            <p:cNvSpPr/>
            <p:nvPr/>
          </p:nvSpPr>
          <p:spPr>
            <a:xfrm>
              <a:off x="1953600" y="2154450"/>
              <a:ext cx="47950" cy="21600"/>
            </a:xfrm>
            <a:custGeom>
              <a:rect b="b" l="l" r="r" t="t"/>
              <a:pathLst>
                <a:path extrusionOk="0" h="864" w="1918">
                  <a:moveTo>
                    <a:pt x="554" y="0"/>
                  </a:moveTo>
                  <a:cubicBezTo>
                    <a:pt x="461" y="0"/>
                    <a:pt x="381" y="26"/>
                    <a:pt x="324" y="88"/>
                  </a:cubicBezTo>
                  <a:cubicBezTo>
                    <a:pt x="0" y="440"/>
                    <a:pt x="1055" y="806"/>
                    <a:pt x="1217" y="834"/>
                  </a:cubicBezTo>
                  <a:cubicBezTo>
                    <a:pt x="1270" y="849"/>
                    <a:pt x="1375" y="863"/>
                    <a:pt x="1480" y="863"/>
                  </a:cubicBezTo>
                  <a:cubicBezTo>
                    <a:pt x="1697" y="863"/>
                    <a:pt x="1918" y="802"/>
                    <a:pt x="1703" y="556"/>
                  </a:cubicBezTo>
                  <a:cubicBezTo>
                    <a:pt x="1703" y="556"/>
                    <a:pt x="987" y="0"/>
                    <a:pt x="554" y="0"/>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3"/>
            <p:cNvSpPr/>
            <p:nvPr/>
          </p:nvSpPr>
          <p:spPr>
            <a:xfrm>
              <a:off x="1932750" y="2176075"/>
              <a:ext cx="20150" cy="45400"/>
            </a:xfrm>
            <a:custGeom>
              <a:rect b="b" l="l" r="r" t="t"/>
              <a:pathLst>
                <a:path extrusionOk="0" h="1816" w="806">
                  <a:moveTo>
                    <a:pt x="74" y="0"/>
                  </a:moveTo>
                  <a:cubicBezTo>
                    <a:pt x="74" y="0"/>
                    <a:pt x="60" y="0"/>
                    <a:pt x="60" y="14"/>
                  </a:cubicBezTo>
                  <a:cubicBezTo>
                    <a:pt x="29" y="232"/>
                    <a:pt x="0" y="468"/>
                    <a:pt x="0" y="704"/>
                  </a:cubicBezTo>
                  <a:cubicBezTo>
                    <a:pt x="0" y="820"/>
                    <a:pt x="0" y="922"/>
                    <a:pt x="29" y="1042"/>
                  </a:cubicBezTo>
                  <a:cubicBezTo>
                    <a:pt x="29" y="1070"/>
                    <a:pt x="43" y="1098"/>
                    <a:pt x="60" y="1144"/>
                  </a:cubicBezTo>
                  <a:cubicBezTo>
                    <a:pt x="74" y="1158"/>
                    <a:pt x="102" y="1200"/>
                    <a:pt x="148" y="1217"/>
                  </a:cubicBezTo>
                  <a:cubicBezTo>
                    <a:pt x="204" y="1217"/>
                    <a:pt x="278" y="1200"/>
                    <a:pt x="324" y="1186"/>
                  </a:cubicBezTo>
                  <a:cubicBezTo>
                    <a:pt x="380" y="1172"/>
                    <a:pt x="440" y="1144"/>
                    <a:pt x="482" y="1129"/>
                  </a:cubicBezTo>
                  <a:cubicBezTo>
                    <a:pt x="525" y="1117"/>
                    <a:pt x="568" y="1106"/>
                    <a:pt x="604" y="1106"/>
                  </a:cubicBezTo>
                  <a:cubicBezTo>
                    <a:pt x="619" y="1106"/>
                    <a:pt x="632" y="1108"/>
                    <a:pt x="644" y="1112"/>
                  </a:cubicBezTo>
                  <a:cubicBezTo>
                    <a:pt x="690" y="1129"/>
                    <a:pt x="704" y="1172"/>
                    <a:pt x="718" y="1217"/>
                  </a:cubicBezTo>
                  <a:cubicBezTo>
                    <a:pt x="732" y="1246"/>
                    <a:pt x="746" y="1274"/>
                    <a:pt x="746" y="1305"/>
                  </a:cubicBezTo>
                  <a:lnTo>
                    <a:pt x="746" y="1333"/>
                  </a:lnTo>
                  <a:lnTo>
                    <a:pt x="746" y="1376"/>
                  </a:lnTo>
                  <a:cubicBezTo>
                    <a:pt x="746" y="1407"/>
                    <a:pt x="732" y="1421"/>
                    <a:pt x="732" y="1450"/>
                  </a:cubicBezTo>
                  <a:cubicBezTo>
                    <a:pt x="718" y="1481"/>
                    <a:pt x="704" y="1509"/>
                    <a:pt x="690" y="1523"/>
                  </a:cubicBezTo>
                  <a:cubicBezTo>
                    <a:pt x="658" y="1569"/>
                    <a:pt x="616" y="1611"/>
                    <a:pt x="570" y="1640"/>
                  </a:cubicBezTo>
                  <a:cubicBezTo>
                    <a:pt x="482" y="1713"/>
                    <a:pt x="380" y="1759"/>
                    <a:pt x="278" y="1787"/>
                  </a:cubicBezTo>
                  <a:cubicBezTo>
                    <a:pt x="264" y="1787"/>
                    <a:pt x="264" y="1801"/>
                    <a:pt x="264" y="1801"/>
                  </a:cubicBezTo>
                  <a:cubicBezTo>
                    <a:pt x="264" y="1815"/>
                    <a:pt x="278" y="1815"/>
                    <a:pt x="278" y="1815"/>
                  </a:cubicBezTo>
                  <a:cubicBezTo>
                    <a:pt x="394" y="1787"/>
                    <a:pt x="500" y="1745"/>
                    <a:pt x="602" y="1685"/>
                  </a:cubicBezTo>
                  <a:cubicBezTo>
                    <a:pt x="644" y="1640"/>
                    <a:pt x="704" y="1597"/>
                    <a:pt x="732" y="1552"/>
                  </a:cubicBezTo>
                  <a:cubicBezTo>
                    <a:pt x="746" y="1523"/>
                    <a:pt x="764" y="1495"/>
                    <a:pt x="778" y="1481"/>
                  </a:cubicBezTo>
                  <a:cubicBezTo>
                    <a:pt x="792" y="1450"/>
                    <a:pt x="806" y="1421"/>
                    <a:pt x="806" y="1376"/>
                  </a:cubicBezTo>
                  <a:lnTo>
                    <a:pt x="806" y="1333"/>
                  </a:lnTo>
                  <a:lnTo>
                    <a:pt x="806" y="1288"/>
                  </a:lnTo>
                  <a:cubicBezTo>
                    <a:pt x="806" y="1260"/>
                    <a:pt x="792" y="1231"/>
                    <a:pt x="792" y="1200"/>
                  </a:cubicBezTo>
                  <a:cubicBezTo>
                    <a:pt x="778" y="1172"/>
                    <a:pt x="764" y="1144"/>
                    <a:pt x="746" y="1112"/>
                  </a:cubicBezTo>
                  <a:cubicBezTo>
                    <a:pt x="718" y="1084"/>
                    <a:pt x="690" y="1070"/>
                    <a:pt x="658" y="1056"/>
                  </a:cubicBezTo>
                  <a:cubicBezTo>
                    <a:pt x="636" y="1046"/>
                    <a:pt x="615" y="1042"/>
                    <a:pt x="595" y="1042"/>
                  </a:cubicBezTo>
                  <a:cubicBezTo>
                    <a:pt x="550" y="1042"/>
                    <a:pt x="509" y="1060"/>
                    <a:pt x="468" y="1070"/>
                  </a:cubicBezTo>
                  <a:cubicBezTo>
                    <a:pt x="412" y="1084"/>
                    <a:pt x="366" y="1098"/>
                    <a:pt x="306" y="1112"/>
                  </a:cubicBezTo>
                  <a:cubicBezTo>
                    <a:pt x="265" y="1135"/>
                    <a:pt x="229" y="1149"/>
                    <a:pt x="196" y="1149"/>
                  </a:cubicBezTo>
                  <a:cubicBezTo>
                    <a:pt x="185" y="1149"/>
                    <a:pt x="173" y="1147"/>
                    <a:pt x="162" y="1144"/>
                  </a:cubicBezTo>
                  <a:cubicBezTo>
                    <a:pt x="148" y="1144"/>
                    <a:pt x="131" y="1129"/>
                    <a:pt x="116" y="1112"/>
                  </a:cubicBezTo>
                  <a:cubicBezTo>
                    <a:pt x="102" y="1084"/>
                    <a:pt x="102" y="1056"/>
                    <a:pt x="88" y="1024"/>
                  </a:cubicBezTo>
                  <a:cubicBezTo>
                    <a:pt x="74" y="922"/>
                    <a:pt x="60" y="806"/>
                    <a:pt x="60" y="704"/>
                  </a:cubicBezTo>
                  <a:cubicBezTo>
                    <a:pt x="60" y="584"/>
                    <a:pt x="60" y="468"/>
                    <a:pt x="74" y="352"/>
                  </a:cubicBezTo>
                  <a:cubicBezTo>
                    <a:pt x="74" y="232"/>
                    <a:pt x="88" y="130"/>
                    <a:pt x="88" y="14"/>
                  </a:cubicBezTo>
                  <a:cubicBezTo>
                    <a:pt x="88" y="0"/>
                    <a:pt x="88" y="0"/>
                    <a:pt x="74" y="0"/>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3"/>
            <p:cNvSpPr/>
            <p:nvPr/>
          </p:nvSpPr>
          <p:spPr>
            <a:xfrm>
              <a:off x="1926150" y="2227250"/>
              <a:ext cx="21650" cy="12675"/>
            </a:xfrm>
            <a:custGeom>
              <a:rect b="b" l="l" r="r" t="t"/>
              <a:pathLst>
                <a:path extrusionOk="0" h="507" w="866">
                  <a:moveTo>
                    <a:pt x="271" y="0"/>
                  </a:moveTo>
                  <a:cubicBezTo>
                    <a:pt x="222" y="0"/>
                    <a:pt x="170" y="1"/>
                    <a:pt x="117" y="4"/>
                  </a:cubicBezTo>
                  <a:cubicBezTo>
                    <a:pt x="60" y="4"/>
                    <a:pt x="1" y="64"/>
                    <a:pt x="15" y="120"/>
                  </a:cubicBezTo>
                  <a:cubicBezTo>
                    <a:pt x="15" y="254"/>
                    <a:pt x="117" y="472"/>
                    <a:pt x="380" y="504"/>
                  </a:cubicBezTo>
                  <a:cubicBezTo>
                    <a:pt x="399" y="505"/>
                    <a:pt x="417" y="506"/>
                    <a:pt x="435" y="506"/>
                  </a:cubicBezTo>
                  <a:cubicBezTo>
                    <a:pt x="678" y="506"/>
                    <a:pt x="809" y="332"/>
                    <a:pt x="852" y="194"/>
                  </a:cubicBezTo>
                  <a:cubicBezTo>
                    <a:pt x="866" y="120"/>
                    <a:pt x="852" y="64"/>
                    <a:pt x="792" y="50"/>
                  </a:cubicBezTo>
                  <a:cubicBezTo>
                    <a:pt x="671" y="24"/>
                    <a:pt x="494" y="0"/>
                    <a:pt x="2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3"/>
            <p:cNvSpPr/>
            <p:nvPr/>
          </p:nvSpPr>
          <p:spPr>
            <a:xfrm>
              <a:off x="1938200" y="2227700"/>
              <a:ext cx="7400" cy="5350"/>
            </a:xfrm>
            <a:custGeom>
              <a:rect b="b" l="l" r="r" t="t"/>
              <a:pathLst>
                <a:path extrusionOk="0" h="214" w="296">
                  <a:moveTo>
                    <a:pt x="18" y="0"/>
                  </a:moveTo>
                  <a:cubicBezTo>
                    <a:pt x="18" y="74"/>
                    <a:pt x="0" y="176"/>
                    <a:pt x="18" y="190"/>
                  </a:cubicBezTo>
                  <a:cubicBezTo>
                    <a:pt x="39" y="206"/>
                    <a:pt x="79" y="214"/>
                    <a:pt x="121" y="214"/>
                  </a:cubicBezTo>
                  <a:cubicBezTo>
                    <a:pt x="162" y="214"/>
                    <a:pt x="206" y="206"/>
                    <a:pt x="236" y="190"/>
                  </a:cubicBezTo>
                  <a:cubicBezTo>
                    <a:pt x="264" y="176"/>
                    <a:pt x="282" y="102"/>
                    <a:pt x="296" y="32"/>
                  </a:cubicBezTo>
                  <a:cubicBezTo>
                    <a:pt x="222" y="14"/>
                    <a:pt x="134" y="0"/>
                    <a:pt x="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3"/>
            <p:cNvSpPr/>
            <p:nvPr/>
          </p:nvSpPr>
          <p:spPr>
            <a:xfrm>
              <a:off x="1929400" y="2227350"/>
              <a:ext cx="6625" cy="3875"/>
            </a:xfrm>
            <a:custGeom>
              <a:rect b="b" l="l" r="r" t="t"/>
              <a:pathLst>
                <a:path extrusionOk="0" h="155" w="265">
                  <a:moveTo>
                    <a:pt x="18" y="0"/>
                  </a:moveTo>
                  <a:cubicBezTo>
                    <a:pt x="1" y="60"/>
                    <a:pt x="1" y="116"/>
                    <a:pt x="18" y="134"/>
                  </a:cubicBezTo>
                  <a:cubicBezTo>
                    <a:pt x="32" y="148"/>
                    <a:pt x="68" y="155"/>
                    <a:pt x="108" y="155"/>
                  </a:cubicBezTo>
                  <a:cubicBezTo>
                    <a:pt x="148" y="155"/>
                    <a:pt x="192" y="148"/>
                    <a:pt x="222" y="134"/>
                  </a:cubicBezTo>
                  <a:cubicBezTo>
                    <a:pt x="236" y="116"/>
                    <a:pt x="250" y="60"/>
                    <a:pt x="2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3"/>
            <p:cNvSpPr/>
            <p:nvPr/>
          </p:nvSpPr>
          <p:spPr>
            <a:xfrm>
              <a:off x="1928350" y="2234275"/>
              <a:ext cx="13225" cy="5700"/>
            </a:xfrm>
            <a:custGeom>
              <a:rect b="b" l="l" r="r" t="t"/>
              <a:pathLst>
                <a:path extrusionOk="0" h="228" w="529">
                  <a:moveTo>
                    <a:pt x="144" y="1"/>
                  </a:moveTo>
                  <a:cubicBezTo>
                    <a:pt x="108" y="1"/>
                    <a:pt x="73" y="5"/>
                    <a:pt x="43" y="15"/>
                  </a:cubicBezTo>
                  <a:cubicBezTo>
                    <a:pt x="29" y="33"/>
                    <a:pt x="15" y="47"/>
                    <a:pt x="1" y="47"/>
                  </a:cubicBezTo>
                  <a:cubicBezTo>
                    <a:pt x="43" y="135"/>
                    <a:pt x="148" y="208"/>
                    <a:pt x="292" y="223"/>
                  </a:cubicBezTo>
                  <a:cubicBezTo>
                    <a:pt x="316" y="226"/>
                    <a:pt x="338" y="228"/>
                    <a:pt x="359" y="228"/>
                  </a:cubicBezTo>
                  <a:cubicBezTo>
                    <a:pt x="419" y="228"/>
                    <a:pt x="474" y="214"/>
                    <a:pt x="528" y="191"/>
                  </a:cubicBezTo>
                  <a:cubicBezTo>
                    <a:pt x="468" y="135"/>
                    <a:pt x="412" y="75"/>
                    <a:pt x="338" y="47"/>
                  </a:cubicBezTo>
                  <a:cubicBezTo>
                    <a:pt x="281" y="17"/>
                    <a:pt x="210" y="1"/>
                    <a:pt x="144" y="1"/>
                  </a:cubicBezTo>
                  <a:close/>
                </a:path>
              </a:pathLst>
            </a:custGeom>
            <a:solidFill>
              <a:srgbClr val="F069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31" name="Shape 6631"/>
        <p:cNvGrpSpPr/>
        <p:nvPr/>
      </p:nvGrpSpPr>
      <p:grpSpPr>
        <a:xfrm>
          <a:off x="0" y="0"/>
          <a:ext cx="0" cy="0"/>
          <a:chOff x="0" y="0"/>
          <a:chExt cx="0" cy="0"/>
        </a:xfrm>
      </p:grpSpPr>
      <p:sp>
        <p:nvSpPr>
          <p:cNvPr id="6632" name="Google Shape;6632;p74"/>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Some data to highlight</a:t>
            </a:r>
            <a:endParaRPr/>
          </a:p>
        </p:txBody>
      </p:sp>
      <p:graphicFrame>
        <p:nvGraphicFramePr>
          <p:cNvPr id="6633" name="Google Shape;6633;p74"/>
          <p:cNvGraphicFramePr/>
          <p:nvPr/>
        </p:nvGraphicFramePr>
        <p:xfrm>
          <a:off x="865928" y="1982088"/>
          <a:ext cx="3000000" cy="3000000"/>
        </p:xfrm>
        <a:graphic>
          <a:graphicData uri="http://schemas.openxmlformats.org/drawingml/2006/table">
            <a:tbl>
              <a:tblPr>
                <a:noFill/>
                <a:tableStyleId>{73CD457C-4A18-4F88-96E7-0AC792443C82}</a:tableStyleId>
              </a:tblPr>
              <a:tblGrid>
                <a:gridCol w="1560675"/>
                <a:gridCol w="2472475"/>
                <a:gridCol w="2472475"/>
              </a:tblGrid>
              <a:tr h="317575">
                <a:tc>
                  <a:txBody>
                    <a:bodyPr/>
                    <a:lstStyle/>
                    <a:p>
                      <a:pPr indent="0" lvl="0" marL="0" rtl="0" algn="ctr">
                        <a:spcBef>
                          <a:spcPts val="0"/>
                        </a:spcBef>
                        <a:spcAft>
                          <a:spcPts val="0"/>
                        </a:spcAft>
                        <a:buNone/>
                      </a:pPr>
                      <a:r>
                        <a:t/>
                      </a:r>
                      <a:endParaRPr>
                        <a:solidFill>
                          <a:srgbClr val="5F8794"/>
                        </a:solidFill>
                      </a:endParaRPr>
                    </a:p>
                  </a:txBody>
                  <a:tcPr marT="0" marB="91425" marR="91425" marL="0" anchor="ctr">
                    <a:lnL cap="flat" cmpd="sng" w="19050">
                      <a:solidFill>
                        <a:srgbClr val="FCEFC7">
                          <a:alpha val="0"/>
                        </a:srgbClr>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rgbClr val="FCEFC7">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dk1"/>
                          </a:solidFill>
                          <a:latin typeface="Life Savers"/>
                          <a:ea typeface="Life Savers"/>
                          <a:cs typeface="Life Savers"/>
                          <a:sym typeface="Life Savers"/>
                        </a:rPr>
                        <a:t>Country</a:t>
                      </a:r>
                      <a:endParaRPr b="1">
                        <a:solidFill>
                          <a:schemeClr val="dk1"/>
                        </a:solidFill>
                        <a:latin typeface="Life Savers"/>
                        <a:ea typeface="Life Savers"/>
                        <a:cs typeface="Life Savers"/>
                        <a:sym typeface="Life Savers"/>
                      </a:endParaRPr>
                    </a:p>
                  </a:txBody>
                  <a:tcPr marT="90000"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800">
                          <a:solidFill>
                            <a:schemeClr val="dk1"/>
                          </a:solidFill>
                          <a:latin typeface="Life Savers"/>
                          <a:ea typeface="Life Savers"/>
                          <a:cs typeface="Life Savers"/>
                          <a:sym typeface="Life Savers"/>
                        </a:rPr>
                        <a:t>Continent</a:t>
                      </a:r>
                      <a:endParaRPr b="1">
                        <a:solidFill>
                          <a:schemeClr val="dk1"/>
                        </a:solidFill>
                        <a:latin typeface="Life Savers"/>
                        <a:ea typeface="Life Savers"/>
                        <a:cs typeface="Life Savers"/>
                        <a:sym typeface="Life Savers"/>
                      </a:endParaRPr>
                    </a:p>
                  </a:txBody>
                  <a:tcPr marT="90000"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solidFill>
                      <a:schemeClr val="accent1"/>
                    </a:solidFill>
                  </a:tcPr>
                </a:tc>
              </a:tr>
              <a:tr h="249450">
                <a:tc>
                  <a:txBody>
                    <a:bodyPr/>
                    <a:lstStyle/>
                    <a:p>
                      <a:pPr indent="0" lvl="0" marL="0" rtl="0" algn="l">
                        <a:spcBef>
                          <a:spcPts val="0"/>
                        </a:spcBef>
                        <a:spcAft>
                          <a:spcPts val="0"/>
                        </a:spcAft>
                        <a:buNone/>
                      </a:pPr>
                      <a:r>
                        <a:rPr b="1" lang="en" sz="1800">
                          <a:solidFill>
                            <a:schemeClr val="dk1"/>
                          </a:solidFill>
                          <a:latin typeface="Life Savers"/>
                          <a:ea typeface="Life Savers"/>
                          <a:cs typeface="Life Savers"/>
                          <a:sym typeface="Life Savers"/>
                        </a:rPr>
                        <a:t>New York</a:t>
                      </a:r>
                      <a:endParaRPr b="1" sz="1800">
                        <a:solidFill>
                          <a:schemeClr val="dk1"/>
                        </a:solidFill>
                        <a:latin typeface="Life Savers"/>
                        <a:ea typeface="Life Savers"/>
                        <a:cs typeface="Life Savers"/>
                        <a:sym typeface="Life Savers"/>
                      </a:endParaRPr>
                    </a:p>
                  </a:txBody>
                  <a:tcPr marT="90000"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solidFill>
                      <a:schemeClr val="accent2"/>
                    </a:solidFill>
                  </a:tcPr>
                </a:tc>
                <a:tc>
                  <a:txBody>
                    <a:bodyPr/>
                    <a:lstStyle/>
                    <a:p>
                      <a:pPr indent="0" lvl="0" marL="0" marR="5195" rtl="0" algn="ctr">
                        <a:spcBef>
                          <a:spcPts val="0"/>
                        </a:spcBef>
                        <a:spcAft>
                          <a:spcPts val="0"/>
                        </a:spcAft>
                        <a:buNone/>
                      </a:pPr>
                      <a:r>
                        <a:rPr lang="en">
                          <a:solidFill>
                            <a:schemeClr val="lt1"/>
                          </a:solidFill>
                          <a:latin typeface="Ubuntu"/>
                          <a:ea typeface="Ubuntu"/>
                          <a:cs typeface="Ubuntu"/>
                          <a:sym typeface="Ubuntu"/>
                        </a:rPr>
                        <a:t>USA</a:t>
                      </a:r>
                      <a:endParaRPr>
                        <a:solidFill>
                          <a:schemeClr val="lt1"/>
                        </a:solidFill>
                        <a:latin typeface="Ubuntu"/>
                        <a:ea typeface="Ubuntu"/>
                        <a:cs typeface="Ubuntu"/>
                        <a:sym typeface="Ubuntu"/>
                      </a:endParaRPr>
                    </a:p>
                  </a:txBody>
                  <a:tcPr marT="90000"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Ubuntu"/>
                          <a:ea typeface="Ubuntu"/>
                          <a:cs typeface="Ubuntu"/>
                          <a:sym typeface="Ubuntu"/>
                        </a:rPr>
                        <a:t>North America</a:t>
                      </a:r>
                      <a:endParaRPr>
                        <a:solidFill>
                          <a:schemeClr val="lt1"/>
                        </a:solidFill>
                        <a:latin typeface="Ubuntu"/>
                        <a:ea typeface="Ubuntu"/>
                        <a:cs typeface="Ubuntu"/>
                        <a:sym typeface="Ubuntu"/>
                      </a:endParaRPr>
                    </a:p>
                  </a:txBody>
                  <a:tcPr marT="90000"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r h="249450">
                <a:tc>
                  <a:txBody>
                    <a:bodyPr/>
                    <a:lstStyle/>
                    <a:p>
                      <a:pPr indent="0" lvl="0" marL="0" rtl="0" algn="l">
                        <a:spcBef>
                          <a:spcPts val="0"/>
                        </a:spcBef>
                        <a:spcAft>
                          <a:spcPts val="0"/>
                        </a:spcAft>
                        <a:buNone/>
                      </a:pPr>
                      <a:r>
                        <a:rPr b="1" lang="en" sz="1800">
                          <a:solidFill>
                            <a:schemeClr val="dk1"/>
                          </a:solidFill>
                          <a:latin typeface="Life Savers"/>
                          <a:ea typeface="Life Savers"/>
                          <a:cs typeface="Life Savers"/>
                          <a:sym typeface="Life Savers"/>
                        </a:rPr>
                        <a:t>Tokyo</a:t>
                      </a:r>
                      <a:endParaRPr b="1" sz="1800">
                        <a:solidFill>
                          <a:schemeClr val="dk1"/>
                        </a:solidFill>
                        <a:latin typeface="Life Savers"/>
                        <a:ea typeface="Life Savers"/>
                        <a:cs typeface="Life Savers"/>
                        <a:sym typeface="Life Savers"/>
                      </a:endParaRPr>
                    </a:p>
                  </a:txBody>
                  <a:tcPr marT="90000"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solidFill>
                      <a:schemeClr val="accent2"/>
                    </a:solidFill>
                  </a:tcPr>
                </a:tc>
                <a:tc>
                  <a:txBody>
                    <a:bodyPr/>
                    <a:lstStyle/>
                    <a:p>
                      <a:pPr indent="0" lvl="0" marL="0" marR="5195" rtl="0" algn="ctr">
                        <a:spcBef>
                          <a:spcPts val="0"/>
                        </a:spcBef>
                        <a:spcAft>
                          <a:spcPts val="0"/>
                        </a:spcAft>
                        <a:buNone/>
                      </a:pPr>
                      <a:r>
                        <a:rPr lang="en">
                          <a:solidFill>
                            <a:schemeClr val="lt1"/>
                          </a:solidFill>
                          <a:latin typeface="Ubuntu"/>
                          <a:ea typeface="Ubuntu"/>
                          <a:cs typeface="Ubuntu"/>
                          <a:sym typeface="Ubuntu"/>
                        </a:rPr>
                        <a:t>Japan</a:t>
                      </a:r>
                      <a:endParaRPr>
                        <a:solidFill>
                          <a:schemeClr val="lt1"/>
                        </a:solidFill>
                        <a:latin typeface="Ubuntu"/>
                        <a:ea typeface="Ubuntu"/>
                        <a:cs typeface="Ubuntu"/>
                        <a:sym typeface="Ubuntu"/>
                      </a:endParaRPr>
                    </a:p>
                  </a:txBody>
                  <a:tcPr marT="90000"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Ubuntu"/>
                          <a:ea typeface="Ubuntu"/>
                          <a:cs typeface="Ubuntu"/>
                          <a:sym typeface="Ubuntu"/>
                        </a:rPr>
                        <a:t>Asia</a:t>
                      </a:r>
                      <a:endParaRPr>
                        <a:solidFill>
                          <a:schemeClr val="lt1"/>
                        </a:solidFill>
                        <a:latin typeface="Ubuntu"/>
                        <a:ea typeface="Ubuntu"/>
                        <a:cs typeface="Ubuntu"/>
                        <a:sym typeface="Ubuntu"/>
                      </a:endParaRPr>
                    </a:p>
                  </a:txBody>
                  <a:tcPr marT="90000"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r h="249450">
                <a:tc>
                  <a:txBody>
                    <a:bodyPr/>
                    <a:lstStyle/>
                    <a:p>
                      <a:pPr indent="0" lvl="0" marL="0" rtl="0" algn="l">
                        <a:spcBef>
                          <a:spcPts val="0"/>
                        </a:spcBef>
                        <a:spcAft>
                          <a:spcPts val="0"/>
                        </a:spcAft>
                        <a:buNone/>
                      </a:pPr>
                      <a:r>
                        <a:rPr b="1" lang="en" sz="1800">
                          <a:solidFill>
                            <a:schemeClr val="dk1"/>
                          </a:solidFill>
                          <a:latin typeface="Life Savers"/>
                          <a:ea typeface="Life Savers"/>
                          <a:cs typeface="Life Savers"/>
                          <a:sym typeface="Life Savers"/>
                        </a:rPr>
                        <a:t>São Paulo </a:t>
                      </a:r>
                      <a:endParaRPr b="1" sz="1800">
                        <a:solidFill>
                          <a:schemeClr val="dk1"/>
                        </a:solidFill>
                        <a:latin typeface="Life Savers"/>
                        <a:ea typeface="Life Savers"/>
                        <a:cs typeface="Life Savers"/>
                        <a:sym typeface="Life Savers"/>
                      </a:endParaRPr>
                    </a:p>
                  </a:txBody>
                  <a:tcPr marT="90000"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solidFill>
                      <a:schemeClr val="accent2"/>
                    </a:solidFill>
                  </a:tcPr>
                </a:tc>
                <a:tc>
                  <a:txBody>
                    <a:bodyPr/>
                    <a:lstStyle/>
                    <a:p>
                      <a:pPr indent="0" lvl="0" marL="0" marR="62345" rtl="0" algn="ctr">
                        <a:spcBef>
                          <a:spcPts val="0"/>
                        </a:spcBef>
                        <a:spcAft>
                          <a:spcPts val="0"/>
                        </a:spcAft>
                        <a:buNone/>
                      </a:pPr>
                      <a:r>
                        <a:rPr lang="en">
                          <a:solidFill>
                            <a:schemeClr val="lt1"/>
                          </a:solidFill>
                          <a:latin typeface="Ubuntu"/>
                          <a:ea typeface="Ubuntu"/>
                          <a:cs typeface="Ubuntu"/>
                          <a:sym typeface="Ubuntu"/>
                        </a:rPr>
                        <a:t>Brazil</a:t>
                      </a:r>
                      <a:endParaRPr>
                        <a:solidFill>
                          <a:schemeClr val="lt1"/>
                        </a:solidFill>
                        <a:latin typeface="Ubuntu"/>
                        <a:ea typeface="Ubuntu"/>
                        <a:cs typeface="Ubuntu"/>
                        <a:sym typeface="Ubuntu"/>
                      </a:endParaRPr>
                    </a:p>
                  </a:txBody>
                  <a:tcPr marT="90000"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Ubuntu"/>
                          <a:ea typeface="Ubuntu"/>
                          <a:cs typeface="Ubuntu"/>
                          <a:sym typeface="Ubuntu"/>
                        </a:rPr>
                        <a:t>South America</a:t>
                      </a:r>
                      <a:endParaRPr>
                        <a:solidFill>
                          <a:schemeClr val="lt1"/>
                        </a:solidFill>
                        <a:latin typeface="Ubuntu"/>
                        <a:ea typeface="Ubuntu"/>
                        <a:cs typeface="Ubuntu"/>
                        <a:sym typeface="Ubuntu"/>
                      </a:endParaRPr>
                    </a:p>
                  </a:txBody>
                  <a:tcPr marT="90000"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bl>
          </a:graphicData>
        </a:graphic>
      </p:graphicFrame>
      <p:grpSp>
        <p:nvGrpSpPr>
          <p:cNvPr id="6634" name="Google Shape;6634;p74"/>
          <p:cNvGrpSpPr/>
          <p:nvPr/>
        </p:nvGrpSpPr>
        <p:grpSpPr>
          <a:xfrm>
            <a:off x="1845255" y="1696352"/>
            <a:ext cx="347789" cy="399976"/>
            <a:chOff x="4720130" y="569714"/>
            <a:chExt cx="347789" cy="399976"/>
          </a:xfrm>
        </p:grpSpPr>
        <p:sp>
          <p:nvSpPr>
            <p:cNvPr id="6635" name="Google Shape;6635;p74"/>
            <p:cNvSpPr/>
            <p:nvPr/>
          </p:nvSpPr>
          <p:spPr>
            <a:xfrm>
              <a:off x="4792126" y="569714"/>
              <a:ext cx="108946" cy="192560"/>
            </a:xfrm>
            <a:custGeom>
              <a:rect b="b" l="l" r="r" t="t"/>
              <a:pathLst>
                <a:path extrusionOk="0" h="1011" w="572">
                  <a:moveTo>
                    <a:pt x="572" y="824"/>
                  </a:moveTo>
                  <a:cubicBezTo>
                    <a:pt x="571" y="826"/>
                    <a:pt x="564" y="853"/>
                    <a:pt x="551" y="897"/>
                  </a:cubicBezTo>
                  <a:lnTo>
                    <a:pt x="551" y="897"/>
                  </a:lnTo>
                  <a:cubicBezTo>
                    <a:pt x="551" y="897"/>
                    <a:pt x="551" y="897"/>
                    <a:pt x="551" y="897"/>
                  </a:cubicBezTo>
                  <a:lnTo>
                    <a:pt x="572" y="824"/>
                  </a:lnTo>
                  <a:close/>
                  <a:moveTo>
                    <a:pt x="97" y="1"/>
                  </a:moveTo>
                  <a:cubicBezTo>
                    <a:pt x="1" y="1"/>
                    <a:pt x="445" y="1010"/>
                    <a:pt x="514" y="1010"/>
                  </a:cubicBezTo>
                  <a:cubicBezTo>
                    <a:pt x="517" y="1010"/>
                    <a:pt x="520" y="1008"/>
                    <a:pt x="521" y="1003"/>
                  </a:cubicBezTo>
                  <a:cubicBezTo>
                    <a:pt x="533" y="962"/>
                    <a:pt x="543" y="926"/>
                    <a:pt x="551" y="897"/>
                  </a:cubicBezTo>
                  <a:lnTo>
                    <a:pt x="551" y="897"/>
                  </a:lnTo>
                  <a:cubicBezTo>
                    <a:pt x="543" y="877"/>
                    <a:pt x="203" y="23"/>
                    <a:pt x="98" y="1"/>
                  </a:cubicBezTo>
                  <a:cubicBezTo>
                    <a:pt x="98" y="1"/>
                    <a:pt x="97" y="1"/>
                    <a:pt x="97" y="1"/>
                  </a:cubicBezTo>
                  <a:close/>
                </a:path>
              </a:pathLst>
            </a:custGeom>
            <a:solidFill>
              <a:srgbClr val="65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4"/>
            <p:cNvSpPr/>
            <p:nvPr/>
          </p:nvSpPr>
          <p:spPr>
            <a:xfrm>
              <a:off x="4720130" y="615235"/>
              <a:ext cx="154848" cy="101327"/>
            </a:xfrm>
            <a:custGeom>
              <a:rect b="b" l="l" r="r" t="t"/>
              <a:pathLst>
                <a:path extrusionOk="0" h="532" w="813">
                  <a:moveTo>
                    <a:pt x="162" y="0"/>
                  </a:moveTo>
                  <a:cubicBezTo>
                    <a:pt x="108" y="0"/>
                    <a:pt x="53" y="14"/>
                    <a:pt x="0" y="48"/>
                  </a:cubicBezTo>
                  <a:cubicBezTo>
                    <a:pt x="65" y="300"/>
                    <a:pt x="509" y="531"/>
                    <a:pt x="726" y="531"/>
                  </a:cubicBezTo>
                  <a:cubicBezTo>
                    <a:pt x="762" y="531"/>
                    <a:pt x="792" y="525"/>
                    <a:pt x="813" y="511"/>
                  </a:cubicBezTo>
                  <a:cubicBezTo>
                    <a:pt x="813" y="511"/>
                    <a:pt x="488" y="0"/>
                    <a:pt x="162" y="0"/>
                  </a:cubicBezTo>
                  <a:close/>
                </a:path>
              </a:pathLst>
            </a:custGeom>
            <a:solidFill>
              <a:srgbClr val="65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4"/>
            <p:cNvSpPr/>
            <p:nvPr/>
          </p:nvSpPr>
          <p:spPr>
            <a:xfrm>
              <a:off x="4754414" y="680374"/>
              <a:ext cx="313505" cy="289316"/>
            </a:xfrm>
            <a:custGeom>
              <a:rect b="b" l="l" r="r" t="t"/>
              <a:pathLst>
                <a:path extrusionOk="0" h="1519" w="1646">
                  <a:moveTo>
                    <a:pt x="1150" y="0"/>
                  </a:moveTo>
                  <a:cubicBezTo>
                    <a:pt x="894" y="0"/>
                    <a:pt x="666" y="329"/>
                    <a:pt x="666" y="329"/>
                  </a:cubicBezTo>
                  <a:cubicBezTo>
                    <a:pt x="666" y="329"/>
                    <a:pt x="524" y="272"/>
                    <a:pt x="373" y="272"/>
                  </a:cubicBezTo>
                  <a:cubicBezTo>
                    <a:pt x="239" y="272"/>
                    <a:pt x="98" y="317"/>
                    <a:pt x="43" y="486"/>
                  </a:cubicBezTo>
                  <a:cubicBezTo>
                    <a:pt x="33" y="529"/>
                    <a:pt x="23" y="582"/>
                    <a:pt x="10" y="632"/>
                  </a:cubicBezTo>
                  <a:cubicBezTo>
                    <a:pt x="0" y="939"/>
                    <a:pt x="223" y="1245"/>
                    <a:pt x="476" y="1425"/>
                  </a:cubicBezTo>
                  <a:cubicBezTo>
                    <a:pt x="568" y="1491"/>
                    <a:pt x="649" y="1518"/>
                    <a:pt x="719" y="1518"/>
                  </a:cubicBezTo>
                  <a:cubicBezTo>
                    <a:pt x="881" y="1518"/>
                    <a:pt x="978" y="1369"/>
                    <a:pt x="992" y="1215"/>
                  </a:cubicBezTo>
                  <a:cubicBezTo>
                    <a:pt x="1053" y="1286"/>
                    <a:pt x="1148" y="1335"/>
                    <a:pt x="1245" y="1335"/>
                  </a:cubicBezTo>
                  <a:cubicBezTo>
                    <a:pt x="1334" y="1335"/>
                    <a:pt x="1423" y="1294"/>
                    <a:pt x="1489" y="1192"/>
                  </a:cubicBezTo>
                  <a:cubicBezTo>
                    <a:pt x="1509" y="1162"/>
                    <a:pt x="1529" y="1119"/>
                    <a:pt x="1542" y="1065"/>
                  </a:cubicBezTo>
                  <a:cubicBezTo>
                    <a:pt x="1646" y="719"/>
                    <a:pt x="1625" y="265"/>
                    <a:pt x="1319" y="53"/>
                  </a:cubicBezTo>
                  <a:cubicBezTo>
                    <a:pt x="1263" y="15"/>
                    <a:pt x="1206" y="0"/>
                    <a:pt x="1150"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4"/>
            <p:cNvSpPr/>
            <p:nvPr/>
          </p:nvSpPr>
          <p:spPr>
            <a:xfrm>
              <a:off x="4924309" y="698659"/>
              <a:ext cx="104184" cy="64377"/>
            </a:xfrm>
            <a:custGeom>
              <a:rect b="b" l="l" r="r" t="t"/>
              <a:pathLst>
                <a:path extrusionOk="0" h="338" w="547">
                  <a:moveTo>
                    <a:pt x="245" y="0"/>
                  </a:moveTo>
                  <a:cubicBezTo>
                    <a:pt x="121" y="0"/>
                    <a:pt x="17" y="136"/>
                    <a:pt x="17" y="136"/>
                  </a:cubicBezTo>
                  <a:cubicBezTo>
                    <a:pt x="0" y="193"/>
                    <a:pt x="16" y="212"/>
                    <a:pt x="47" y="212"/>
                  </a:cubicBezTo>
                  <a:cubicBezTo>
                    <a:pt x="111" y="212"/>
                    <a:pt x="240" y="135"/>
                    <a:pt x="298" y="135"/>
                  </a:cubicBezTo>
                  <a:cubicBezTo>
                    <a:pt x="303" y="135"/>
                    <a:pt x="307" y="135"/>
                    <a:pt x="311" y="136"/>
                  </a:cubicBezTo>
                  <a:cubicBezTo>
                    <a:pt x="372" y="164"/>
                    <a:pt x="509" y="338"/>
                    <a:pt x="539" y="338"/>
                  </a:cubicBezTo>
                  <a:cubicBezTo>
                    <a:pt x="545" y="338"/>
                    <a:pt x="547" y="331"/>
                    <a:pt x="544" y="316"/>
                  </a:cubicBezTo>
                  <a:cubicBezTo>
                    <a:pt x="533" y="210"/>
                    <a:pt x="460" y="63"/>
                    <a:pt x="300" y="10"/>
                  </a:cubicBezTo>
                  <a:cubicBezTo>
                    <a:pt x="282" y="3"/>
                    <a:pt x="263" y="0"/>
                    <a:pt x="2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9" name="Google Shape;6639;p74"/>
          <p:cNvGrpSpPr/>
          <p:nvPr/>
        </p:nvGrpSpPr>
        <p:grpSpPr>
          <a:xfrm>
            <a:off x="866059" y="1568029"/>
            <a:ext cx="909191" cy="656638"/>
            <a:chOff x="4266251" y="875791"/>
            <a:chExt cx="494448" cy="357121"/>
          </a:xfrm>
        </p:grpSpPr>
        <p:sp>
          <p:nvSpPr>
            <p:cNvPr id="6640" name="Google Shape;6640;p74"/>
            <p:cNvSpPr/>
            <p:nvPr/>
          </p:nvSpPr>
          <p:spPr>
            <a:xfrm>
              <a:off x="4336723" y="991783"/>
              <a:ext cx="183037" cy="209321"/>
            </a:xfrm>
            <a:custGeom>
              <a:rect b="b" l="l" r="r" t="t"/>
              <a:pathLst>
                <a:path extrusionOk="0" h="1099" w="961">
                  <a:moveTo>
                    <a:pt x="801" y="0"/>
                  </a:moveTo>
                  <a:lnTo>
                    <a:pt x="1" y="190"/>
                  </a:lnTo>
                  <a:lnTo>
                    <a:pt x="84" y="929"/>
                  </a:lnTo>
                  <a:cubicBezTo>
                    <a:pt x="84" y="929"/>
                    <a:pt x="801" y="1023"/>
                    <a:pt x="950" y="1099"/>
                  </a:cubicBezTo>
                  <a:lnTo>
                    <a:pt x="960" y="1099"/>
                  </a:lnTo>
                  <a:cubicBezTo>
                    <a:pt x="917" y="729"/>
                    <a:pt x="864" y="360"/>
                    <a:pt x="801" y="0"/>
                  </a:cubicBezTo>
                  <a:close/>
                </a:path>
              </a:pathLst>
            </a:custGeom>
            <a:solidFill>
              <a:srgbClr val="65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4"/>
            <p:cNvSpPr/>
            <p:nvPr/>
          </p:nvSpPr>
          <p:spPr>
            <a:xfrm>
              <a:off x="4489095" y="959785"/>
              <a:ext cx="167038" cy="241319"/>
            </a:xfrm>
            <a:custGeom>
              <a:rect b="b" l="l" r="r" t="t"/>
              <a:pathLst>
                <a:path extrusionOk="0" h="1267" w="877">
                  <a:moveTo>
                    <a:pt x="730" y="1"/>
                  </a:moveTo>
                  <a:lnTo>
                    <a:pt x="1" y="168"/>
                  </a:lnTo>
                  <a:cubicBezTo>
                    <a:pt x="64" y="528"/>
                    <a:pt x="117" y="897"/>
                    <a:pt x="160" y="1267"/>
                  </a:cubicBezTo>
                  <a:cubicBezTo>
                    <a:pt x="244" y="1191"/>
                    <a:pt x="750" y="801"/>
                    <a:pt x="877" y="801"/>
                  </a:cubicBezTo>
                  <a:lnTo>
                    <a:pt x="73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4"/>
            <p:cNvSpPr/>
            <p:nvPr/>
          </p:nvSpPr>
          <p:spPr>
            <a:xfrm>
              <a:off x="4266251" y="886647"/>
              <a:ext cx="441879" cy="175990"/>
            </a:xfrm>
            <a:custGeom>
              <a:rect b="b" l="l" r="r" t="t"/>
              <a:pathLst>
                <a:path extrusionOk="0" h="924" w="2320">
                  <a:moveTo>
                    <a:pt x="1201" y="0"/>
                  </a:moveTo>
                  <a:cubicBezTo>
                    <a:pt x="1156" y="0"/>
                    <a:pt x="1096" y="7"/>
                    <a:pt x="1044" y="36"/>
                  </a:cubicBezTo>
                  <a:cubicBezTo>
                    <a:pt x="960" y="99"/>
                    <a:pt x="128" y="522"/>
                    <a:pt x="128" y="522"/>
                  </a:cubicBezTo>
                  <a:cubicBezTo>
                    <a:pt x="128" y="522"/>
                    <a:pt x="1" y="615"/>
                    <a:pt x="84" y="679"/>
                  </a:cubicBezTo>
                  <a:lnTo>
                    <a:pt x="1117" y="901"/>
                  </a:lnTo>
                  <a:cubicBezTo>
                    <a:pt x="1117" y="901"/>
                    <a:pt x="1155" y="924"/>
                    <a:pt x="1208" y="924"/>
                  </a:cubicBezTo>
                  <a:cubicBezTo>
                    <a:pt x="1244" y="924"/>
                    <a:pt x="1287" y="913"/>
                    <a:pt x="1330" y="879"/>
                  </a:cubicBezTo>
                  <a:cubicBezTo>
                    <a:pt x="1434" y="795"/>
                    <a:pt x="2173" y="342"/>
                    <a:pt x="2173" y="342"/>
                  </a:cubicBezTo>
                  <a:cubicBezTo>
                    <a:pt x="2173" y="342"/>
                    <a:pt x="2320" y="215"/>
                    <a:pt x="2236" y="172"/>
                  </a:cubicBezTo>
                  <a:cubicBezTo>
                    <a:pt x="2163" y="132"/>
                    <a:pt x="1267" y="5"/>
                    <a:pt x="1267" y="5"/>
                  </a:cubicBezTo>
                  <a:cubicBezTo>
                    <a:pt x="1267" y="5"/>
                    <a:pt x="1240" y="0"/>
                    <a:pt x="120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4"/>
            <p:cNvSpPr/>
            <p:nvPr/>
          </p:nvSpPr>
          <p:spPr>
            <a:xfrm>
              <a:off x="4270251" y="875791"/>
              <a:ext cx="434070" cy="175990"/>
            </a:xfrm>
            <a:custGeom>
              <a:rect b="b" l="l" r="r" t="t"/>
              <a:pathLst>
                <a:path extrusionOk="0" h="924" w="2279">
                  <a:moveTo>
                    <a:pt x="1190" y="0"/>
                  </a:moveTo>
                  <a:cubicBezTo>
                    <a:pt x="1148" y="0"/>
                    <a:pt x="1097" y="8"/>
                    <a:pt x="1056" y="39"/>
                  </a:cubicBezTo>
                  <a:cubicBezTo>
                    <a:pt x="960" y="93"/>
                    <a:pt x="180" y="536"/>
                    <a:pt x="180" y="536"/>
                  </a:cubicBezTo>
                  <a:cubicBezTo>
                    <a:pt x="180" y="536"/>
                    <a:pt x="0" y="619"/>
                    <a:pt x="84" y="672"/>
                  </a:cubicBezTo>
                  <a:lnTo>
                    <a:pt x="1119" y="905"/>
                  </a:lnTo>
                  <a:cubicBezTo>
                    <a:pt x="1119" y="905"/>
                    <a:pt x="1160" y="924"/>
                    <a:pt x="1213" y="924"/>
                  </a:cubicBezTo>
                  <a:cubicBezTo>
                    <a:pt x="1249" y="924"/>
                    <a:pt x="1291" y="915"/>
                    <a:pt x="1329" y="885"/>
                  </a:cubicBezTo>
                  <a:cubicBezTo>
                    <a:pt x="1436" y="799"/>
                    <a:pt x="2172" y="336"/>
                    <a:pt x="2172" y="336"/>
                  </a:cubicBezTo>
                  <a:cubicBezTo>
                    <a:pt x="2172" y="336"/>
                    <a:pt x="2279" y="262"/>
                    <a:pt x="2205" y="209"/>
                  </a:cubicBezTo>
                  <a:cubicBezTo>
                    <a:pt x="2122" y="166"/>
                    <a:pt x="1266" y="9"/>
                    <a:pt x="1266" y="9"/>
                  </a:cubicBezTo>
                  <a:cubicBezTo>
                    <a:pt x="1266" y="9"/>
                    <a:pt x="1233" y="0"/>
                    <a:pt x="119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4"/>
            <p:cNvSpPr/>
            <p:nvPr/>
          </p:nvSpPr>
          <p:spPr>
            <a:xfrm>
              <a:off x="4483762" y="942644"/>
              <a:ext cx="218654" cy="248366"/>
            </a:xfrm>
            <a:custGeom>
              <a:rect b="b" l="l" r="r" t="t"/>
              <a:pathLst>
                <a:path extrusionOk="0" h="1304" w="1148">
                  <a:moveTo>
                    <a:pt x="107" y="1"/>
                  </a:moveTo>
                  <a:cubicBezTo>
                    <a:pt x="75" y="1"/>
                    <a:pt x="41" y="12"/>
                    <a:pt x="8" y="38"/>
                  </a:cubicBezTo>
                  <a:cubicBezTo>
                    <a:pt x="0" y="46"/>
                    <a:pt x="5" y="61"/>
                    <a:pt x="13" y="61"/>
                  </a:cubicBezTo>
                  <a:cubicBezTo>
                    <a:pt x="15" y="61"/>
                    <a:pt x="17" y="60"/>
                    <a:pt x="18" y="58"/>
                  </a:cubicBezTo>
                  <a:cubicBezTo>
                    <a:pt x="42" y="53"/>
                    <a:pt x="64" y="50"/>
                    <a:pt x="84" y="50"/>
                  </a:cubicBezTo>
                  <a:cubicBezTo>
                    <a:pt x="345" y="50"/>
                    <a:pt x="410" y="454"/>
                    <a:pt x="431" y="661"/>
                  </a:cubicBezTo>
                  <a:cubicBezTo>
                    <a:pt x="471" y="992"/>
                    <a:pt x="739" y="1304"/>
                    <a:pt x="1098" y="1304"/>
                  </a:cubicBezTo>
                  <a:cubicBezTo>
                    <a:pt x="1103" y="1304"/>
                    <a:pt x="1109" y="1304"/>
                    <a:pt x="1115" y="1304"/>
                  </a:cubicBezTo>
                  <a:cubicBezTo>
                    <a:pt x="1148" y="1304"/>
                    <a:pt x="1148" y="1261"/>
                    <a:pt x="1115" y="1261"/>
                  </a:cubicBezTo>
                  <a:cubicBezTo>
                    <a:pt x="874" y="1250"/>
                    <a:pt x="672" y="1114"/>
                    <a:pt x="558" y="901"/>
                  </a:cubicBezTo>
                  <a:cubicBezTo>
                    <a:pt x="462" y="734"/>
                    <a:pt x="494" y="534"/>
                    <a:pt x="431" y="364"/>
                  </a:cubicBezTo>
                  <a:cubicBezTo>
                    <a:pt x="396" y="251"/>
                    <a:pt x="260" y="1"/>
                    <a:pt x="10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4"/>
            <p:cNvSpPr/>
            <p:nvPr/>
          </p:nvSpPr>
          <p:spPr>
            <a:xfrm>
              <a:off x="4692132" y="1168725"/>
              <a:ext cx="68567" cy="64187"/>
            </a:xfrm>
            <a:custGeom>
              <a:rect b="b" l="l" r="r" t="t"/>
              <a:pathLst>
                <a:path extrusionOk="0" h="337" w="360">
                  <a:moveTo>
                    <a:pt x="337" y="0"/>
                  </a:moveTo>
                  <a:cubicBezTo>
                    <a:pt x="337" y="0"/>
                    <a:pt x="297" y="20"/>
                    <a:pt x="233" y="20"/>
                  </a:cubicBezTo>
                  <a:cubicBezTo>
                    <a:pt x="170" y="20"/>
                    <a:pt x="0" y="20"/>
                    <a:pt x="11" y="147"/>
                  </a:cubicBezTo>
                  <a:cubicBezTo>
                    <a:pt x="11" y="147"/>
                    <a:pt x="33" y="220"/>
                    <a:pt x="170" y="263"/>
                  </a:cubicBezTo>
                  <a:cubicBezTo>
                    <a:pt x="223" y="296"/>
                    <a:pt x="254" y="337"/>
                    <a:pt x="254" y="337"/>
                  </a:cubicBezTo>
                  <a:cubicBezTo>
                    <a:pt x="254" y="337"/>
                    <a:pt x="297" y="296"/>
                    <a:pt x="317" y="233"/>
                  </a:cubicBezTo>
                  <a:lnTo>
                    <a:pt x="233" y="190"/>
                  </a:lnTo>
                  <a:lnTo>
                    <a:pt x="327" y="200"/>
                  </a:lnTo>
                  <a:cubicBezTo>
                    <a:pt x="327" y="200"/>
                    <a:pt x="350" y="147"/>
                    <a:pt x="350" y="106"/>
                  </a:cubicBezTo>
                  <a:cubicBezTo>
                    <a:pt x="327" y="106"/>
                    <a:pt x="287" y="94"/>
                    <a:pt x="287" y="94"/>
                  </a:cubicBezTo>
                  <a:lnTo>
                    <a:pt x="360" y="74"/>
                  </a:lnTo>
                  <a:cubicBezTo>
                    <a:pt x="360" y="74"/>
                    <a:pt x="360" y="43"/>
                    <a:pt x="33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4"/>
            <p:cNvSpPr/>
            <p:nvPr/>
          </p:nvSpPr>
          <p:spPr>
            <a:xfrm>
              <a:off x="4686418" y="1175772"/>
              <a:ext cx="17904" cy="21332"/>
            </a:xfrm>
            <a:custGeom>
              <a:rect b="b" l="l" r="r" t="t"/>
              <a:pathLst>
                <a:path extrusionOk="0" h="112" w="94">
                  <a:moveTo>
                    <a:pt x="58" y="0"/>
                  </a:moveTo>
                  <a:cubicBezTo>
                    <a:pt x="42" y="0"/>
                    <a:pt x="25" y="11"/>
                    <a:pt x="20" y="37"/>
                  </a:cubicBezTo>
                  <a:cubicBezTo>
                    <a:pt x="20" y="37"/>
                    <a:pt x="0" y="110"/>
                    <a:pt x="30" y="110"/>
                  </a:cubicBezTo>
                  <a:cubicBezTo>
                    <a:pt x="34" y="111"/>
                    <a:pt x="38" y="111"/>
                    <a:pt x="41" y="111"/>
                  </a:cubicBezTo>
                  <a:cubicBezTo>
                    <a:pt x="75" y="111"/>
                    <a:pt x="85" y="67"/>
                    <a:pt x="94" y="37"/>
                  </a:cubicBezTo>
                  <a:cubicBezTo>
                    <a:pt x="94" y="14"/>
                    <a:pt x="76" y="0"/>
                    <a:pt x="58"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7" name="Google Shape;6647;p74"/>
          <p:cNvGrpSpPr/>
          <p:nvPr/>
        </p:nvGrpSpPr>
        <p:grpSpPr>
          <a:xfrm>
            <a:off x="7497032" y="2224673"/>
            <a:ext cx="1129411" cy="2259210"/>
            <a:chOff x="3701000" y="2070725"/>
            <a:chExt cx="290225" cy="580550"/>
          </a:xfrm>
        </p:grpSpPr>
        <p:sp>
          <p:nvSpPr>
            <p:cNvPr id="6648" name="Google Shape;6648;p74"/>
            <p:cNvSpPr/>
            <p:nvPr/>
          </p:nvSpPr>
          <p:spPr>
            <a:xfrm>
              <a:off x="3701000" y="2130900"/>
              <a:ext cx="104500" cy="168650"/>
            </a:xfrm>
            <a:custGeom>
              <a:rect b="b" l="l" r="r" t="t"/>
              <a:pathLst>
                <a:path extrusionOk="0" h="6746" w="4180">
                  <a:moveTo>
                    <a:pt x="1341" y="1"/>
                  </a:moveTo>
                  <a:cubicBezTo>
                    <a:pt x="1304" y="1"/>
                    <a:pt x="1277" y="21"/>
                    <a:pt x="1263" y="63"/>
                  </a:cubicBezTo>
                  <a:cubicBezTo>
                    <a:pt x="1204" y="193"/>
                    <a:pt x="1320" y="474"/>
                    <a:pt x="1439" y="692"/>
                  </a:cubicBezTo>
                  <a:cubicBezTo>
                    <a:pt x="1541" y="914"/>
                    <a:pt x="1584" y="1016"/>
                    <a:pt x="1584" y="1016"/>
                  </a:cubicBezTo>
                  <a:cubicBezTo>
                    <a:pt x="1584" y="1016"/>
                    <a:pt x="764" y="151"/>
                    <a:pt x="560" y="137"/>
                  </a:cubicBezTo>
                  <a:cubicBezTo>
                    <a:pt x="554" y="136"/>
                    <a:pt x="547" y="136"/>
                    <a:pt x="542" y="136"/>
                  </a:cubicBezTo>
                  <a:cubicBezTo>
                    <a:pt x="355" y="136"/>
                    <a:pt x="404" y="348"/>
                    <a:pt x="588" y="576"/>
                  </a:cubicBezTo>
                  <a:cubicBezTo>
                    <a:pt x="778" y="808"/>
                    <a:pt x="1176" y="1220"/>
                    <a:pt x="1176" y="1220"/>
                  </a:cubicBezTo>
                  <a:cubicBezTo>
                    <a:pt x="1176" y="1220"/>
                    <a:pt x="454" y="794"/>
                    <a:pt x="222" y="780"/>
                  </a:cubicBezTo>
                  <a:cubicBezTo>
                    <a:pt x="1" y="780"/>
                    <a:pt x="46" y="984"/>
                    <a:pt x="296" y="1160"/>
                  </a:cubicBezTo>
                  <a:cubicBezTo>
                    <a:pt x="528" y="1354"/>
                    <a:pt x="968" y="1617"/>
                    <a:pt x="968" y="1617"/>
                  </a:cubicBezTo>
                  <a:cubicBezTo>
                    <a:pt x="968" y="1617"/>
                    <a:pt x="650" y="1523"/>
                    <a:pt x="441" y="1523"/>
                  </a:cubicBezTo>
                  <a:cubicBezTo>
                    <a:pt x="330" y="1523"/>
                    <a:pt x="250" y="1550"/>
                    <a:pt x="264" y="1631"/>
                  </a:cubicBezTo>
                  <a:cubicBezTo>
                    <a:pt x="310" y="1881"/>
                    <a:pt x="1365" y="2113"/>
                    <a:pt x="1365" y="2113"/>
                  </a:cubicBezTo>
                  <a:cubicBezTo>
                    <a:pt x="1365" y="2113"/>
                    <a:pt x="1306" y="3904"/>
                    <a:pt x="1791" y="5135"/>
                  </a:cubicBezTo>
                  <a:cubicBezTo>
                    <a:pt x="2259" y="6334"/>
                    <a:pt x="2948" y="6746"/>
                    <a:pt x="2948" y="6746"/>
                  </a:cubicBezTo>
                  <a:lnTo>
                    <a:pt x="4179" y="5163"/>
                  </a:lnTo>
                  <a:cubicBezTo>
                    <a:pt x="4179" y="5163"/>
                    <a:pt x="3328" y="4372"/>
                    <a:pt x="2874" y="3418"/>
                  </a:cubicBezTo>
                  <a:cubicBezTo>
                    <a:pt x="2477" y="2613"/>
                    <a:pt x="2389" y="1952"/>
                    <a:pt x="2389" y="1952"/>
                  </a:cubicBezTo>
                  <a:cubicBezTo>
                    <a:pt x="2389" y="1952"/>
                    <a:pt x="2860" y="1617"/>
                    <a:pt x="2976" y="1382"/>
                  </a:cubicBezTo>
                  <a:cubicBezTo>
                    <a:pt x="3042" y="1230"/>
                    <a:pt x="2939" y="1170"/>
                    <a:pt x="2814" y="1170"/>
                  </a:cubicBezTo>
                  <a:cubicBezTo>
                    <a:pt x="2744" y="1170"/>
                    <a:pt x="2668" y="1189"/>
                    <a:pt x="2611" y="1220"/>
                  </a:cubicBezTo>
                  <a:cubicBezTo>
                    <a:pt x="2463" y="1294"/>
                    <a:pt x="2259" y="1484"/>
                    <a:pt x="2259" y="1484"/>
                  </a:cubicBezTo>
                  <a:cubicBezTo>
                    <a:pt x="2259" y="1484"/>
                    <a:pt x="1879" y="562"/>
                    <a:pt x="1686" y="281"/>
                  </a:cubicBezTo>
                  <a:cubicBezTo>
                    <a:pt x="1555" y="99"/>
                    <a:pt x="1424" y="1"/>
                    <a:pt x="1341" y="1"/>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4"/>
            <p:cNvSpPr/>
            <p:nvPr/>
          </p:nvSpPr>
          <p:spPr>
            <a:xfrm>
              <a:off x="3764750" y="2251525"/>
              <a:ext cx="68175" cy="73275"/>
            </a:xfrm>
            <a:custGeom>
              <a:rect b="b" l="l" r="r" t="t"/>
              <a:pathLst>
                <a:path extrusionOk="0" h="2931" w="2727">
                  <a:moveTo>
                    <a:pt x="1334" y="0"/>
                  </a:moveTo>
                  <a:cubicBezTo>
                    <a:pt x="1334" y="0"/>
                    <a:pt x="968" y="222"/>
                    <a:pt x="602" y="662"/>
                  </a:cubicBezTo>
                  <a:cubicBezTo>
                    <a:pt x="222" y="1084"/>
                    <a:pt x="1" y="1745"/>
                    <a:pt x="1" y="1745"/>
                  </a:cubicBezTo>
                  <a:cubicBezTo>
                    <a:pt x="1" y="1745"/>
                    <a:pt x="208" y="2037"/>
                    <a:pt x="543" y="2301"/>
                  </a:cubicBezTo>
                  <a:cubicBezTo>
                    <a:pt x="880" y="2579"/>
                    <a:pt x="1468" y="2930"/>
                    <a:pt x="1468" y="2930"/>
                  </a:cubicBezTo>
                  <a:lnTo>
                    <a:pt x="2727" y="880"/>
                  </a:lnTo>
                  <a:cubicBezTo>
                    <a:pt x="2727" y="880"/>
                    <a:pt x="2537" y="838"/>
                    <a:pt x="2199" y="616"/>
                  </a:cubicBezTo>
                  <a:cubicBezTo>
                    <a:pt x="1848" y="412"/>
                    <a:pt x="1334" y="0"/>
                    <a:pt x="1334"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4"/>
            <p:cNvSpPr/>
            <p:nvPr/>
          </p:nvSpPr>
          <p:spPr>
            <a:xfrm>
              <a:off x="3911000" y="2611725"/>
              <a:ext cx="79525" cy="38075"/>
            </a:xfrm>
            <a:custGeom>
              <a:rect b="b" l="l" r="r" t="t"/>
              <a:pathLst>
                <a:path extrusionOk="0" h="1523" w="3181">
                  <a:moveTo>
                    <a:pt x="1408" y="0"/>
                  </a:moveTo>
                  <a:lnTo>
                    <a:pt x="190" y="130"/>
                  </a:lnTo>
                  <a:cubicBezTo>
                    <a:pt x="190" y="130"/>
                    <a:pt x="1" y="778"/>
                    <a:pt x="233" y="968"/>
                  </a:cubicBezTo>
                  <a:cubicBezTo>
                    <a:pt x="450" y="1133"/>
                    <a:pt x="2048" y="1523"/>
                    <a:pt x="2658" y="1523"/>
                  </a:cubicBezTo>
                  <a:cubicBezTo>
                    <a:pt x="2749" y="1523"/>
                    <a:pt x="2817" y="1514"/>
                    <a:pt x="2857" y="1495"/>
                  </a:cubicBezTo>
                  <a:cubicBezTo>
                    <a:pt x="3152" y="1361"/>
                    <a:pt x="3180" y="1157"/>
                    <a:pt x="2769" y="834"/>
                  </a:cubicBezTo>
                  <a:cubicBezTo>
                    <a:pt x="2361" y="514"/>
                    <a:pt x="1408" y="0"/>
                    <a:pt x="140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4"/>
            <p:cNvSpPr/>
            <p:nvPr/>
          </p:nvSpPr>
          <p:spPr>
            <a:xfrm>
              <a:off x="3954300" y="2622600"/>
              <a:ext cx="15300" cy="7950"/>
            </a:xfrm>
            <a:custGeom>
              <a:rect b="b" l="l" r="r" t="t"/>
              <a:pathLst>
                <a:path extrusionOk="0" h="318" w="612">
                  <a:moveTo>
                    <a:pt x="445" y="1"/>
                  </a:moveTo>
                  <a:cubicBezTo>
                    <a:pt x="260" y="1"/>
                    <a:pt x="69" y="95"/>
                    <a:pt x="13" y="283"/>
                  </a:cubicBezTo>
                  <a:cubicBezTo>
                    <a:pt x="0" y="303"/>
                    <a:pt x="14" y="318"/>
                    <a:pt x="27" y="318"/>
                  </a:cubicBezTo>
                  <a:cubicBezTo>
                    <a:pt x="32" y="318"/>
                    <a:pt x="37" y="316"/>
                    <a:pt x="41" y="311"/>
                  </a:cubicBezTo>
                  <a:cubicBezTo>
                    <a:pt x="194" y="188"/>
                    <a:pt x="347" y="78"/>
                    <a:pt x="547" y="78"/>
                  </a:cubicBezTo>
                  <a:cubicBezTo>
                    <a:pt x="559" y="78"/>
                    <a:pt x="571" y="78"/>
                    <a:pt x="583" y="79"/>
                  </a:cubicBezTo>
                  <a:cubicBezTo>
                    <a:pt x="611" y="79"/>
                    <a:pt x="611" y="33"/>
                    <a:pt x="583" y="19"/>
                  </a:cubicBezTo>
                  <a:cubicBezTo>
                    <a:pt x="539" y="7"/>
                    <a:pt x="492" y="1"/>
                    <a:pt x="445"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4"/>
            <p:cNvSpPr/>
            <p:nvPr/>
          </p:nvSpPr>
          <p:spPr>
            <a:xfrm>
              <a:off x="3944775" y="2616000"/>
              <a:ext cx="14975" cy="7975"/>
            </a:xfrm>
            <a:custGeom>
              <a:rect b="b" l="l" r="r" t="t"/>
              <a:pathLst>
                <a:path extrusionOk="0" h="319" w="599">
                  <a:moveTo>
                    <a:pt x="477" y="0"/>
                  </a:moveTo>
                  <a:cubicBezTo>
                    <a:pt x="285" y="0"/>
                    <a:pt x="63" y="93"/>
                    <a:pt x="11" y="297"/>
                  </a:cubicBezTo>
                  <a:cubicBezTo>
                    <a:pt x="1" y="307"/>
                    <a:pt x="12" y="318"/>
                    <a:pt x="25" y="318"/>
                  </a:cubicBezTo>
                  <a:cubicBezTo>
                    <a:pt x="31" y="318"/>
                    <a:pt x="37" y="316"/>
                    <a:pt x="42" y="311"/>
                  </a:cubicBezTo>
                  <a:cubicBezTo>
                    <a:pt x="201" y="195"/>
                    <a:pt x="348" y="93"/>
                    <a:pt x="552" y="93"/>
                  </a:cubicBezTo>
                  <a:cubicBezTo>
                    <a:pt x="598" y="93"/>
                    <a:pt x="598" y="19"/>
                    <a:pt x="552" y="5"/>
                  </a:cubicBezTo>
                  <a:cubicBezTo>
                    <a:pt x="528" y="2"/>
                    <a:pt x="503" y="0"/>
                    <a:pt x="47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4"/>
            <p:cNvSpPr/>
            <p:nvPr/>
          </p:nvSpPr>
          <p:spPr>
            <a:xfrm>
              <a:off x="3737675" y="2613200"/>
              <a:ext cx="79875" cy="38075"/>
            </a:xfrm>
            <a:custGeom>
              <a:rect b="b" l="l" r="r" t="t"/>
              <a:pathLst>
                <a:path extrusionOk="0" h="1523" w="3195">
                  <a:moveTo>
                    <a:pt x="1787" y="1"/>
                  </a:moveTo>
                  <a:cubicBezTo>
                    <a:pt x="1787" y="1"/>
                    <a:pt x="834" y="511"/>
                    <a:pt x="412" y="835"/>
                  </a:cubicBezTo>
                  <a:cubicBezTo>
                    <a:pt x="0" y="1144"/>
                    <a:pt x="43" y="1362"/>
                    <a:pt x="338" y="1496"/>
                  </a:cubicBezTo>
                  <a:cubicBezTo>
                    <a:pt x="375" y="1514"/>
                    <a:pt x="441" y="1522"/>
                    <a:pt x="529" y="1522"/>
                  </a:cubicBezTo>
                  <a:cubicBezTo>
                    <a:pt x="1129" y="1522"/>
                    <a:pt x="2742" y="1134"/>
                    <a:pt x="2945" y="968"/>
                  </a:cubicBezTo>
                  <a:cubicBezTo>
                    <a:pt x="3194" y="775"/>
                    <a:pt x="3004" y="131"/>
                    <a:pt x="3004" y="131"/>
                  </a:cubicBezTo>
                  <a:lnTo>
                    <a:pt x="1787"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4"/>
            <p:cNvSpPr/>
            <p:nvPr/>
          </p:nvSpPr>
          <p:spPr>
            <a:xfrm>
              <a:off x="3758525" y="2624100"/>
              <a:ext cx="15400" cy="7925"/>
            </a:xfrm>
            <a:custGeom>
              <a:rect b="b" l="l" r="r" t="t"/>
              <a:pathLst>
                <a:path extrusionOk="0" h="317" w="616">
                  <a:moveTo>
                    <a:pt x="184" y="1"/>
                  </a:moveTo>
                  <a:cubicBezTo>
                    <a:pt x="137" y="1"/>
                    <a:pt x="90" y="7"/>
                    <a:pt x="46" y="19"/>
                  </a:cubicBezTo>
                  <a:cubicBezTo>
                    <a:pt x="0" y="19"/>
                    <a:pt x="18" y="75"/>
                    <a:pt x="46" y="75"/>
                  </a:cubicBezTo>
                  <a:cubicBezTo>
                    <a:pt x="57" y="74"/>
                    <a:pt x="68" y="74"/>
                    <a:pt x="79" y="74"/>
                  </a:cubicBezTo>
                  <a:cubicBezTo>
                    <a:pt x="269" y="74"/>
                    <a:pt x="434" y="188"/>
                    <a:pt x="573" y="311"/>
                  </a:cubicBezTo>
                  <a:cubicBezTo>
                    <a:pt x="577" y="314"/>
                    <a:pt x="582" y="316"/>
                    <a:pt x="587" y="316"/>
                  </a:cubicBezTo>
                  <a:cubicBezTo>
                    <a:pt x="601" y="316"/>
                    <a:pt x="616" y="303"/>
                    <a:pt x="616" y="283"/>
                  </a:cubicBezTo>
                  <a:cubicBezTo>
                    <a:pt x="560" y="95"/>
                    <a:pt x="369" y="1"/>
                    <a:pt x="184"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4"/>
            <p:cNvSpPr/>
            <p:nvPr/>
          </p:nvSpPr>
          <p:spPr>
            <a:xfrm>
              <a:off x="3768450" y="2617450"/>
              <a:ext cx="15075" cy="7975"/>
            </a:xfrm>
            <a:custGeom>
              <a:rect b="b" l="l" r="r" t="t"/>
              <a:pathLst>
                <a:path extrusionOk="0" h="319" w="603">
                  <a:moveTo>
                    <a:pt x="132" y="1"/>
                  </a:moveTo>
                  <a:cubicBezTo>
                    <a:pt x="102" y="1"/>
                    <a:pt x="72" y="3"/>
                    <a:pt x="43" y="7"/>
                  </a:cubicBezTo>
                  <a:cubicBezTo>
                    <a:pt x="1" y="21"/>
                    <a:pt x="15" y="95"/>
                    <a:pt x="60" y="95"/>
                  </a:cubicBezTo>
                  <a:cubicBezTo>
                    <a:pt x="74" y="94"/>
                    <a:pt x="87" y="93"/>
                    <a:pt x="100" y="93"/>
                  </a:cubicBezTo>
                  <a:cubicBezTo>
                    <a:pt x="284" y="93"/>
                    <a:pt x="422" y="205"/>
                    <a:pt x="556" y="313"/>
                  </a:cubicBezTo>
                  <a:cubicBezTo>
                    <a:pt x="560" y="317"/>
                    <a:pt x="565" y="318"/>
                    <a:pt x="571" y="318"/>
                  </a:cubicBezTo>
                  <a:cubicBezTo>
                    <a:pt x="585" y="318"/>
                    <a:pt x="602" y="305"/>
                    <a:pt x="602" y="285"/>
                  </a:cubicBezTo>
                  <a:cubicBezTo>
                    <a:pt x="550" y="92"/>
                    <a:pt x="334" y="1"/>
                    <a:pt x="13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4"/>
            <p:cNvSpPr/>
            <p:nvPr/>
          </p:nvSpPr>
          <p:spPr>
            <a:xfrm>
              <a:off x="3799925" y="2237950"/>
              <a:ext cx="186900" cy="228950"/>
            </a:xfrm>
            <a:custGeom>
              <a:rect b="b" l="l" r="r" t="t"/>
              <a:pathLst>
                <a:path extrusionOk="0" h="9158" w="7476">
                  <a:moveTo>
                    <a:pt x="3475" y="1"/>
                  </a:moveTo>
                  <a:cubicBezTo>
                    <a:pt x="2884" y="1"/>
                    <a:pt x="2354" y="69"/>
                    <a:pt x="2023" y="149"/>
                  </a:cubicBezTo>
                  <a:cubicBezTo>
                    <a:pt x="1116" y="368"/>
                    <a:pt x="954" y="1613"/>
                    <a:pt x="954" y="1613"/>
                  </a:cubicBezTo>
                  <a:cubicBezTo>
                    <a:pt x="954" y="1613"/>
                    <a:pt x="1" y="6463"/>
                    <a:pt x="1116" y="8134"/>
                  </a:cubicBezTo>
                  <a:cubicBezTo>
                    <a:pt x="1637" y="8922"/>
                    <a:pt x="3069" y="9157"/>
                    <a:pt x="4260" y="9157"/>
                  </a:cubicBezTo>
                  <a:cubicBezTo>
                    <a:pt x="4908" y="9157"/>
                    <a:pt x="5485" y="9088"/>
                    <a:pt x="5805" y="9000"/>
                  </a:cubicBezTo>
                  <a:cubicBezTo>
                    <a:pt x="6730" y="8750"/>
                    <a:pt x="7008" y="6217"/>
                    <a:pt x="7096" y="5496"/>
                  </a:cubicBezTo>
                  <a:cubicBezTo>
                    <a:pt x="7170" y="4793"/>
                    <a:pt x="7476" y="2084"/>
                    <a:pt x="6420" y="941"/>
                  </a:cubicBezTo>
                  <a:cubicBezTo>
                    <a:pt x="5748" y="212"/>
                    <a:pt x="4516" y="1"/>
                    <a:pt x="347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4"/>
            <p:cNvSpPr/>
            <p:nvPr/>
          </p:nvSpPr>
          <p:spPr>
            <a:xfrm>
              <a:off x="3920150" y="2295100"/>
              <a:ext cx="71075" cy="90650"/>
            </a:xfrm>
            <a:custGeom>
              <a:rect b="b" l="l" r="r" t="t"/>
              <a:pathLst>
                <a:path extrusionOk="0" h="3626" w="2843">
                  <a:moveTo>
                    <a:pt x="1282" y="1"/>
                  </a:moveTo>
                  <a:cubicBezTo>
                    <a:pt x="1172" y="1"/>
                    <a:pt x="907" y="17"/>
                    <a:pt x="704" y="164"/>
                  </a:cubicBezTo>
                  <a:cubicBezTo>
                    <a:pt x="454" y="340"/>
                    <a:pt x="0" y="1173"/>
                    <a:pt x="0" y="1173"/>
                  </a:cubicBezTo>
                  <a:cubicBezTo>
                    <a:pt x="0" y="1173"/>
                    <a:pt x="176" y="1557"/>
                    <a:pt x="704" y="2348"/>
                  </a:cubicBezTo>
                  <a:cubicBezTo>
                    <a:pt x="1161" y="3018"/>
                    <a:pt x="2090" y="3625"/>
                    <a:pt x="2426" y="3625"/>
                  </a:cubicBezTo>
                  <a:cubicBezTo>
                    <a:pt x="2479" y="3625"/>
                    <a:pt x="2517" y="3611"/>
                    <a:pt x="2536" y="3579"/>
                  </a:cubicBezTo>
                  <a:cubicBezTo>
                    <a:pt x="2740" y="3270"/>
                    <a:pt x="2842" y="2876"/>
                    <a:pt x="2477" y="1965"/>
                  </a:cubicBezTo>
                  <a:cubicBezTo>
                    <a:pt x="2097" y="1043"/>
                    <a:pt x="1333" y="2"/>
                    <a:pt x="1333" y="2"/>
                  </a:cubicBezTo>
                  <a:cubicBezTo>
                    <a:pt x="1333" y="2"/>
                    <a:pt x="1314" y="1"/>
                    <a:pt x="1282" y="1"/>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4"/>
            <p:cNvSpPr/>
            <p:nvPr/>
          </p:nvSpPr>
          <p:spPr>
            <a:xfrm>
              <a:off x="3937725" y="2353800"/>
              <a:ext cx="9175" cy="10575"/>
            </a:xfrm>
            <a:custGeom>
              <a:rect b="b" l="l" r="r" t="t"/>
              <a:pathLst>
                <a:path extrusionOk="0" h="423" w="367">
                  <a:moveTo>
                    <a:pt x="367" y="422"/>
                  </a:moveTo>
                  <a:close/>
                  <a:moveTo>
                    <a:pt x="353" y="422"/>
                  </a:moveTo>
                  <a:close/>
                  <a:moveTo>
                    <a:pt x="353" y="408"/>
                  </a:moveTo>
                  <a:lnTo>
                    <a:pt x="353" y="422"/>
                  </a:lnTo>
                  <a:close/>
                  <a:moveTo>
                    <a:pt x="339" y="408"/>
                  </a:moveTo>
                  <a:lnTo>
                    <a:pt x="353" y="408"/>
                  </a:lnTo>
                  <a:close/>
                  <a:moveTo>
                    <a:pt x="339" y="394"/>
                  </a:moveTo>
                  <a:lnTo>
                    <a:pt x="339" y="408"/>
                  </a:lnTo>
                  <a:close/>
                  <a:moveTo>
                    <a:pt x="307" y="380"/>
                  </a:moveTo>
                  <a:cubicBezTo>
                    <a:pt x="324" y="380"/>
                    <a:pt x="324" y="394"/>
                    <a:pt x="339" y="394"/>
                  </a:cubicBezTo>
                  <a:cubicBezTo>
                    <a:pt x="324" y="394"/>
                    <a:pt x="324" y="380"/>
                    <a:pt x="307" y="380"/>
                  </a:cubicBezTo>
                  <a:close/>
                  <a:moveTo>
                    <a:pt x="307" y="366"/>
                  </a:moveTo>
                  <a:lnTo>
                    <a:pt x="307" y="380"/>
                  </a:lnTo>
                  <a:close/>
                  <a:moveTo>
                    <a:pt x="75" y="88"/>
                  </a:moveTo>
                  <a:cubicBezTo>
                    <a:pt x="131" y="176"/>
                    <a:pt x="219" y="278"/>
                    <a:pt x="307" y="366"/>
                  </a:cubicBezTo>
                  <a:cubicBezTo>
                    <a:pt x="219" y="278"/>
                    <a:pt x="131" y="176"/>
                    <a:pt x="75" y="88"/>
                  </a:cubicBezTo>
                  <a:close/>
                  <a:moveTo>
                    <a:pt x="61" y="71"/>
                  </a:moveTo>
                  <a:cubicBezTo>
                    <a:pt x="61" y="71"/>
                    <a:pt x="61" y="88"/>
                    <a:pt x="75" y="88"/>
                  </a:cubicBezTo>
                  <a:cubicBezTo>
                    <a:pt x="61" y="88"/>
                    <a:pt x="61" y="71"/>
                    <a:pt x="61" y="71"/>
                  </a:cubicBezTo>
                  <a:close/>
                  <a:moveTo>
                    <a:pt x="43" y="42"/>
                  </a:moveTo>
                  <a:cubicBezTo>
                    <a:pt x="43" y="57"/>
                    <a:pt x="61" y="71"/>
                    <a:pt x="61" y="71"/>
                  </a:cubicBezTo>
                  <a:cubicBezTo>
                    <a:pt x="61" y="71"/>
                    <a:pt x="43" y="57"/>
                    <a:pt x="43" y="42"/>
                  </a:cubicBezTo>
                  <a:close/>
                  <a:moveTo>
                    <a:pt x="29" y="42"/>
                  </a:moveTo>
                  <a:lnTo>
                    <a:pt x="43" y="42"/>
                  </a:lnTo>
                  <a:close/>
                  <a:moveTo>
                    <a:pt x="29" y="28"/>
                  </a:moveTo>
                  <a:lnTo>
                    <a:pt x="29" y="42"/>
                  </a:lnTo>
                  <a:close/>
                  <a:moveTo>
                    <a:pt x="29" y="28"/>
                  </a:moveTo>
                  <a:close/>
                  <a:moveTo>
                    <a:pt x="15" y="14"/>
                  </a:moveTo>
                  <a:close/>
                  <a:moveTo>
                    <a:pt x="15" y="14"/>
                  </a:moveTo>
                  <a:close/>
                  <a:moveTo>
                    <a:pt x="1" y="0"/>
                  </a:moveTo>
                  <a:lnTo>
                    <a:pt x="15" y="0"/>
                  </a:lnTo>
                  <a:close/>
                </a:path>
              </a:pathLst>
            </a:custGeom>
            <a:solidFill>
              <a:srgbClr val="D650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4"/>
            <p:cNvSpPr/>
            <p:nvPr/>
          </p:nvSpPr>
          <p:spPr>
            <a:xfrm>
              <a:off x="3930775" y="2325225"/>
              <a:ext cx="54650" cy="60075"/>
            </a:xfrm>
            <a:custGeom>
              <a:rect b="b" l="l" r="r" t="t"/>
              <a:pathLst>
                <a:path extrusionOk="0" h="2403" w="2186">
                  <a:moveTo>
                    <a:pt x="1010" y="0"/>
                  </a:moveTo>
                  <a:cubicBezTo>
                    <a:pt x="923" y="28"/>
                    <a:pt x="849" y="56"/>
                    <a:pt x="747" y="102"/>
                  </a:cubicBezTo>
                  <a:lnTo>
                    <a:pt x="719" y="102"/>
                  </a:lnTo>
                  <a:lnTo>
                    <a:pt x="719" y="116"/>
                  </a:lnTo>
                  <a:lnTo>
                    <a:pt x="704" y="116"/>
                  </a:lnTo>
                  <a:cubicBezTo>
                    <a:pt x="571" y="176"/>
                    <a:pt x="455" y="232"/>
                    <a:pt x="353" y="306"/>
                  </a:cubicBezTo>
                  <a:lnTo>
                    <a:pt x="339" y="306"/>
                  </a:lnTo>
                  <a:cubicBezTo>
                    <a:pt x="205" y="394"/>
                    <a:pt x="89" y="468"/>
                    <a:pt x="1" y="542"/>
                  </a:cubicBezTo>
                  <a:cubicBezTo>
                    <a:pt x="1" y="598"/>
                    <a:pt x="1" y="658"/>
                    <a:pt x="15" y="718"/>
                  </a:cubicBezTo>
                  <a:cubicBezTo>
                    <a:pt x="89" y="848"/>
                    <a:pt x="177" y="981"/>
                    <a:pt x="279" y="1143"/>
                  </a:cubicBezTo>
                  <a:lnTo>
                    <a:pt x="293" y="1143"/>
                  </a:lnTo>
                  <a:lnTo>
                    <a:pt x="293" y="1157"/>
                  </a:lnTo>
                  <a:cubicBezTo>
                    <a:pt x="293" y="1171"/>
                    <a:pt x="307" y="1171"/>
                    <a:pt x="307" y="1171"/>
                  </a:cubicBezTo>
                  <a:lnTo>
                    <a:pt x="307" y="1185"/>
                  </a:lnTo>
                  <a:lnTo>
                    <a:pt x="321" y="1185"/>
                  </a:lnTo>
                  <a:cubicBezTo>
                    <a:pt x="321" y="1200"/>
                    <a:pt x="339" y="1214"/>
                    <a:pt x="339" y="1214"/>
                  </a:cubicBezTo>
                  <a:cubicBezTo>
                    <a:pt x="339" y="1214"/>
                    <a:pt x="339" y="1231"/>
                    <a:pt x="353" y="1231"/>
                  </a:cubicBezTo>
                  <a:cubicBezTo>
                    <a:pt x="409" y="1319"/>
                    <a:pt x="497" y="1421"/>
                    <a:pt x="585" y="1509"/>
                  </a:cubicBezTo>
                  <a:lnTo>
                    <a:pt x="585" y="1523"/>
                  </a:lnTo>
                  <a:cubicBezTo>
                    <a:pt x="602" y="1523"/>
                    <a:pt x="602" y="1537"/>
                    <a:pt x="617" y="1537"/>
                  </a:cubicBezTo>
                  <a:lnTo>
                    <a:pt x="617" y="1551"/>
                  </a:lnTo>
                  <a:lnTo>
                    <a:pt x="631" y="1551"/>
                  </a:lnTo>
                  <a:lnTo>
                    <a:pt x="631" y="1565"/>
                  </a:lnTo>
                  <a:lnTo>
                    <a:pt x="645" y="1565"/>
                  </a:lnTo>
                  <a:cubicBezTo>
                    <a:pt x="1042" y="1977"/>
                    <a:pt x="1552" y="2301"/>
                    <a:pt x="1862" y="2403"/>
                  </a:cubicBezTo>
                  <a:lnTo>
                    <a:pt x="2024" y="2241"/>
                  </a:lnTo>
                  <a:cubicBezTo>
                    <a:pt x="2080" y="2167"/>
                    <a:pt x="2126" y="2093"/>
                    <a:pt x="2154" y="2005"/>
                  </a:cubicBezTo>
                  <a:cubicBezTo>
                    <a:pt x="2185" y="1917"/>
                    <a:pt x="2185" y="1815"/>
                    <a:pt x="2168" y="1713"/>
                  </a:cubicBezTo>
                  <a:cubicBezTo>
                    <a:pt x="2140" y="1407"/>
                    <a:pt x="2038" y="1098"/>
                    <a:pt x="1876" y="834"/>
                  </a:cubicBezTo>
                  <a:cubicBezTo>
                    <a:pt x="1700" y="556"/>
                    <a:pt x="1436" y="334"/>
                    <a:pt x="1186" y="130"/>
                  </a:cubicBezTo>
                  <a:cubicBezTo>
                    <a:pt x="1130" y="88"/>
                    <a:pt x="1070" y="42"/>
                    <a:pt x="1010" y="0"/>
                  </a:cubicBezTo>
                  <a:close/>
                </a:path>
              </a:pathLst>
            </a:custGeom>
            <a:solidFill>
              <a:srgbClr val="ECA9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4"/>
            <p:cNvSpPr/>
            <p:nvPr/>
          </p:nvSpPr>
          <p:spPr>
            <a:xfrm>
              <a:off x="3776550" y="2425900"/>
              <a:ext cx="183900" cy="193225"/>
            </a:xfrm>
            <a:custGeom>
              <a:rect b="b" l="l" r="r" t="t"/>
              <a:pathLst>
                <a:path extrusionOk="0" h="7729" w="7356">
                  <a:moveTo>
                    <a:pt x="6448" y="1"/>
                  </a:moveTo>
                  <a:cubicBezTo>
                    <a:pt x="6448" y="1"/>
                    <a:pt x="4453" y="324"/>
                    <a:pt x="3810" y="338"/>
                  </a:cubicBezTo>
                  <a:cubicBezTo>
                    <a:pt x="3774" y="340"/>
                    <a:pt x="3734" y="341"/>
                    <a:pt x="3690" y="341"/>
                  </a:cubicBezTo>
                  <a:cubicBezTo>
                    <a:pt x="2956" y="341"/>
                    <a:pt x="1143" y="106"/>
                    <a:pt x="1143" y="106"/>
                  </a:cubicBezTo>
                  <a:cubicBezTo>
                    <a:pt x="1143" y="106"/>
                    <a:pt x="1038" y="106"/>
                    <a:pt x="1024" y="310"/>
                  </a:cubicBezTo>
                  <a:cubicBezTo>
                    <a:pt x="1010" y="528"/>
                    <a:pt x="528" y="1791"/>
                    <a:pt x="334" y="3754"/>
                  </a:cubicBezTo>
                  <a:cubicBezTo>
                    <a:pt x="190" y="5133"/>
                    <a:pt x="0" y="7581"/>
                    <a:pt x="0" y="7581"/>
                  </a:cubicBezTo>
                  <a:cubicBezTo>
                    <a:pt x="0" y="7581"/>
                    <a:pt x="116" y="7651"/>
                    <a:pt x="672" y="7697"/>
                  </a:cubicBezTo>
                  <a:cubicBezTo>
                    <a:pt x="825" y="7709"/>
                    <a:pt x="957" y="7713"/>
                    <a:pt x="1070" y="7713"/>
                  </a:cubicBezTo>
                  <a:cubicBezTo>
                    <a:pt x="1369" y="7713"/>
                    <a:pt x="1523" y="7683"/>
                    <a:pt x="1523" y="7683"/>
                  </a:cubicBezTo>
                  <a:cubicBezTo>
                    <a:pt x="1523" y="7683"/>
                    <a:pt x="2389" y="4809"/>
                    <a:pt x="3180" y="3008"/>
                  </a:cubicBezTo>
                  <a:cubicBezTo>
                    <a:pt x="3363" y="2585"/>
                    <a:pt x="3669" y="2215"/>
                    <a:pt x="3795" y="2215"/>
                  </a:cubicBezTo>
                  <a:cubicBezTo>
                    <a:pt x="3800" y="2215"/>
                    <a:pt x="3805" y="2215"/>
                    <a:pt x="3810" y="2217"/>
                  </a:cubicBezTo>
                  <a:cubicBezTo>
                    <a:pt x="4014" y="2259"/>
                    <a:pt x="4337" y="3050"/>
                    <a:pt x="4573" y="3768"/>
                  </a:cubicBezTo>
                  <a:cubicBezTo>
                    <a:pt x="4851" y="4591"/>
                    <a:pt x="5421" y="7697"/>
                    <a:pt x="5421" y="7697"/>
                  </a:cubicBezTo>
                  <a:cubicBezTo>
                    <a:pt x="5421" y="7697"/>
                    <a:pt x="5520" y="7728"/>
                    <a:pt x="5770" y="7728"/>
                  </a:cubicBezTo>
                  <a:cubicBezTo>
                    <a:pt x="5865" y="7728"/>
                    <a:pt x="5982" y="7724"/>
                    <a:pt x="6124" y="7711"/>
                  </a:cubicBezTo>
                  <a:cubicBezTo>
                    <a:pt x="6726" y="7683"/>
                    <a:pt x="7123" y="7475"/>
                    <a:pt x="7123" y="7475"/>
                  </a:cubicBezTo>
                  <a:cubicBezTo>
                    <a:pt x="7123" y="7475"/>
                    <a:pt x="7355" y="6202"/>
                    <a:pt x="7253" y="4253"/>
                  </a:cubicBezTo>
                  <a:cubicBezTo>
                    <a:pt x="7165" y="2245"/>
                    <a:pt x="6448" y="75"/>
                    <a:pt x="644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4"/>
            <p:cNvSpPr/>
            <p:nvPr/>
          </p:nvSpPr>
          <p:spPr>
            <a:xfrm>
              <a:off x="3797025" y="2270325"/>
              <a:ext cx="145475" cy="174850"/>
            </a:xfrm>
            <a:custGeom>
              <a:rect b="b" l="l" r="r" t="t"/>
              <a:pathLst>
                <a:path extrusionOk="0" h="6994" w="5819">
                  <a:moveTo>
                    <a:pt x="4319" y="0"/>
                  </a:moveTo>
                  <a:cubicBezTo>
                    <a:pt x="4027" y="0"/>
                    <a:pt x="3671" y="17"/>
                    <a:pt x="3269" y="68"/>
                  </a:cubicBezTo>
                  <a:cubicBezTo>
                    <a:pt x="2154" y="230"/>
                    <a:pt x="1848" y="230"/>
                    <a:pt x="1848" y="230"/>
                  </a:cubicBezTo>
                  <a:cubicBezTo>
                    <a:pt x="1848" y="230"/>
                    <a:pt x="1411" y="80"/>
                    <a:pt x="1078" y="80"/>
                  </a:cubicBezTo>
                  <a:cubicBezTo>
                    <a:pt x="934" y="80"/>
                    <a:pt x="809" y="108"/>
                    <a:pt x="747" y="188"/>
                  </a:cubicBezTo>
                  <a:cubicBezTo>
                    <a:pt x="528" y="465"/>
                    <a:pt x="191" y="1901"/>
                    <a:pt x="103" y="3044"/>
                  </a:cubicBezTo>
                  <a:cubicBezTo>
                    <a:pt x="1" y="4173"/>
                    <a:pt x="149" y="6751"/>
                    <a:pt x="149" y="6751"/>
                  </a:cubicBezTo>
                  <a:cubicBezTo>
                    <a:pt x="149" y="6751"/>
                    <a:pt x="1379" y="6994"/>
                    <a:pt x="2753" y="6994"/>
                  </a:cubicBezTo>
                  <a:cubicBezTo>
                    <a:pt x="3034" y="6994"/>
                    <a:pt x="3322" y="6983"/>
                    <a:pt x="3606" y="6959"/>
                  </a:cubicBezTo>
                  <a:cubicBezTo>
                    <a:pt x="5263" y="6825"/>
                    <a:pt x="5819" y="6561"/>
                    <a:pt x="5819" y="6561"/>
                  </a:cubicBezTo>
                  <a:cubicBezTo>
                    <a:pt x="5819" y="6561"/>
                    <a:pt x="5291" y="3529"/>
                    <a:pt x="5351" y="2150"/>
                  </a:cubicBezTo>
                  <a:cubicBezTo>
                    <a:pt x="5407" y="789"/>
                    <a:pt x="5161" y="54"/>
                    <a:pt x="5161" y="54"/>
                  </a:cubicBezTo>
                  <a:cubicBezTo>
                    <a:pt x="5161" y="54"/>
                    <a:pt x="4845" y="0"/>
                    <a:pt x="4319"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4"/>
            <p:cNvSpPr/>
            <p:nvPr/>
          </p:nvSpPr>
          <p:spPr>
            <a:xfrm>
              <a:off x="3787875" y="2261100"/>
              <a:ext cx="48400" cy="121650"/>
            </a:xfrm>
            <a:custGeom>
              <a:rect b="b" l="l" r="r" t="t"/>
              <a:pathLst>
                <a:path extrusionOk="0" h="4866" w="1936">
                  <a:moveTo>
                    <a:pt x="1410" y="1"/>
                  </a:moveTo>
                  <a:cubicBezTo>
                    <a:pt x="1356" y="1"/>
                    <a:pt x="1297" y="5"/>
                    <a:pt x="1232" y="15"/>
                  </a:cubicBezTo>
                  <a:cubicBezTo>
                    <a:pt x="894" y="57"/>
                    <a:pt x="557" y="718"/>
                    <a:pt x="293" y="1742"/>
                  </a:cubicBezTo>
                  <a:cubicBezTo>
                    <a:pt x="89" y="2565"/>
                    <a:pt x="1" y="3061"/>
                    <a:pt x="15" y="3677"/>
                  </a:cubicBezTo>
                  <a:cubicBezTo>
                    <a:pt x="29" y="4514"/>
                    <a:pt x="441" y="4866"/>
                    <a:pt x="441" y="4866"/>
                  </a:cubicBezTo>
                  <a:cubicBezTo>
                    <a:pt x="441" y="4866"/>
                    <a:pt x="585" y="3501"/>
                    <a:pt x="954" y="2389"/>
                  </a:cubicBezTo>
                  <a:cubicBezTo>
                    <a:pt x="1510" y="718"/>
                    <a:pt x="1936" y="279"/>
                    <a:pt x="1936" y="279"/>
                  </a:cubicBezTo>
                  <a:cubicBezTo>
                    <a:pt x="1936" y="279"/>
                    <a:pt x="1841" y="1"/>
                    <a:pt x="1410"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4"/>
            <p:cNvSpPr/>
            <p:nvPr/>
          </p:nvSpPr>
          <p:spPr>
            <a:xfrm>
              <a:off x="3880925" y="2263300"/>
              <a:ext cx="58675" cy="129575"/>
            </a:xfrm>
            <a:custGeom>
              <a:rect b="b" l="l" r="r" t="t"/>
              <a:pathLst>
                <a:path extrusionOk="0" h="5183" w="2347">
                  <a:moveTo>
                    <a:pt x="1064" y="0"/>
                  </a:moveTo>
                  <a:cubicBezTo>
                    <a:pt x="796" y="0"/>
                    <a:pt x="676" y="173"/>
                    <a:pt x="676" y="173"/>
                  </a:cubicBezTo>
                  <a:cubicBezTo>
                    <a:pt x="676" y="173"/>
                    <a:pt x="426" y="571"/>
                    <a:pt x="292" y="1038"/>
                  </a:cubicBezTo>
                  <a:cubicBezTo>
                    <a:pt x="162" y="1524"/>
                    <a:pt x="1" y="2094"/>
                    <a:pt x="162" y="2987"/>
                  </a:cubicBezTo>
                  <a:cubicBezTo>
                    <a:pt x="352" y="4000"/>
                    <a:pt x="894" y="4556"/>
                    <a:pt x="1569" y="4982"/>
                  </a:cubicBezTo>
                  <a:cubicBezTo>
                    <a:pt x="1808" y="5128"/>
                    <a:pt x="1975" y="5183"/>
                    <a:pt x="2090" y="5183"/>
                  </a:cubicBezTo>
                  <a:cubicBezTo>
                    <a:pt x="2343" y="5183"/>
                    <a:pt x="2346" y="4918"/>
                    <a:pt x="2315" y="4778"/>
                  </a:cubicBezTo>
                  <a:cubicBezTo>
                    <a:pt x="2287" y="4616"/>
                    <a:pt x="2171" y="4468"/>
                    <a:pt x="2171" y="4468"/>
                  </a:cubicBezTo>
                  <a:cubicBezTo>
                    <a:pt x="2171" y="4468"/>
                    <a:pt x="1042" y="3691"/>
                    <a:pt x="1084" y="2301"/>
                  </a:cubicBezTo>
                  <a:cubicBezTo>
                    <a:pt x="1130" y="894"/>
                    <a:pt x="1583" y="261"/>
                    <a:pt x="1583" y="261"/>
                  </a:cubicBezTo>
                  <a:cubicBezTo>
                    <a:pt x="1583" y="261"/>
                    <a:pt x="1555" y="71"/>
                    <a:pt x="1204" y="15"/>
                  </a:cubicBezTo>
                  <a:cubicBezTo>
                    <a:pt x="1153" y="5"/>
                    <a:pt x="1107" y="0"/>
                    <a:pt x="1064"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4"/>
            <p:cNvSpPr/>
            <p:nvPr/>
          </p:nvSpPr>
          <p:spPr>
            <a:xfrm>
              <a:off x="3920150" y="2269850"/>
              <a:ext cx="52425" cy="72525"/>
            </a:xfrm>
            <a:custGeom>
              <a:rect b="b" l="l" r="r" t="t"/>
              <a:pathLst>
                <a:path extrusionOk="0" h="2901" w="2097">
                  <a:moveTo>
                    <a:pt x="222" y="0"/>
                  </a:moveTo>
                  <a:cubicBezTo>
                    <a:pt x="152" y="0"/>
                    <a:pt x="82" y="14"/>
                    <a:pt x="14" y="45"/>
                  </a:cubicBezTo>
                  <a:cubicBezTo>
                    <a:pt x="0" y="59"/>
                    <a:pt x="292" y="1276"/>
                    <a:pt x="264" y="2655"/>
                  </a:cubicBezTo>
                  <a:lnTo>
                    <a:pt x="264" y="2901"/>
                  </a:lnTo>
                  <a:cubicBezTo>
                    <a:pt x="380" y="2785"/>
                    <a:pt x="704" y="2507"/>
                    <a:pt x="1172" y="2317"/>
                  </a:cubicBezTo>
                  <a:cubicBezTo>
                    <a:pt x="1627" y="2117"/>
                    <a:pt x="1924" y="2093"/>
                    <a:pt x="2040" y="2093"/>
                  </a:cubicBezTo>
                  <a:cubicBezTo>
                    <a:pt x="2078" y="2093"/>
                    <a:pt x="2097" y="2095"/>
                    <a:pt x="2097" y="2095"/>
                  </a:cubicBezTo>
                  <a:cubicBezTo>
                    <a:pt x="2097" y="2095"/>
                    <a:pt x="1907" y="1466"/>
                    <a:pt x="1333" y="776"/>
                  </a:cubicBezTo>
                  <a:cubicBezTo>
                    <a:pt x="1119" y="525"/>
                    <a:pt x="656" y="0"/>
                    <a:pt x="222"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4"/>
            <p:cNvSpPr/>
            <p:nvPr/>
          </p:nvSpPr>
          <p:spPr>
            <a:xfrm>
              <a:off x="3917250" y="2312725"/>
              <a:ext cx="9525" cy="23500"/>
            </a:xfrm>
            <a:custGeom>
              <a:rect b="b" l="l" r="r" t="t"/>
              <a:pathLst>
                <a:path extrusionOk="0" h="940" w="381">
                  <a:moveTo>
                    <a:pt x="0" y="1"/>
                  </a:moveTo>
                  <a:cubicBezTo>
                    <a:pt x="14" y="293"/>
                    <a:pt x="380" y="616"/>
                    <a:pt x="380" y="940"/>
                  </a:cubicBezTo>
                  <a:cubicBezTo>
                    <a:pt x="380" y="616"/>
                    <a:pt x="380" y="307"/>
                    <a:pt x="366" y="29"/>
                  </a:cubicBezTo>
                  <a:cubicBezTo>
                    <a:pt x="264" y="15"/>
                    <a:pt x="159" y="1"/>
                    <a:pt x="57" y="1"/>
                  </a:cubicBezTo>
                  <a:close/>
                </a:path>
              </a:pathLst>
            </a:custGeom>
            <a:solidFill>
              <a:srgbClr val="ECC5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4"/>
            <p:cNvSpPr/>
            <p:nvPr/>
          </p:nvSpPr>
          <p:spPr>
            <a:xfrm>
              <a:off x="3930775" y="2325225"/>
              <a:ext cx="25275" cy="13550"/>
            </a:xfrm>
            <a:custGeom>
              <a:rect b="b" l="l" r="r" t="t"/>
              <a:pathLst>
                <a:path extrusionOk="0" h="542" w="1011">
                  <a:moveTo>
                    <a:pt x="339" y="306"/>
                  </a:moveTo>
                  <a:cubicBezTo>
                    <a:pt x="205" y="394"/>
                    <a:pt x="89" y="468"/>
                    <a:pt x="1" y="542"/>
                  </a:cubicBezTo>
                  <a:lnTo>
                    <a:pt x="1" y="542"/>
                  </a:lnTo>
                  <a:cubicBezTo>
                    <a:pt x="89" y="468"/>
                    <a:pt x="205" y="394"/>
                    <a:pt x="339" y="306"/>
                  </a:cubicBezTo>
                  <a:close/>
                  <a:moveTo>
                    <a:pt x="353" y="306"/>
                  </a:moveTo>
                  <a:lnTo>
                    <a:pt x="339" y="306"/>
                  </a:lnTo>
                  <a:close/>
                  <a:moveTo>
                    <a:pt x="704" y="116"/>
                  </a:moveTo>
                  <a:close/>
                  <a:moveTo>
                    <a:pt x="719" y="116"/>
                  </a:moveTo>
                  <a:lnTo>
                    <a:pt x="704" y="116"/>
                  </a:lnTo>
                  <a:close/>
                  <a:moveTo>
                    <a:pt x="719" y="102"/>
                  </a:moveTo>
                  <a:lnTo>
                    <a:pt x="719" y="116"/>
                  </a:lnTo>
                  <a:close/>
                  <a:moveTo>
                    <a:pt x="733" y="102"/>
                  </a:moveTo>
                  <a:close/>
                  <a:moveTo>
                    <a:pt x="747" y="102"/>
                  </a:moveTo>
                  <a:lnTo>
                    <a:pt x="733" y="102"/>
                  </a:lnTo>
                  <a:close/>
                  <a:moveTo>
                    <a:pt x="747" y="102"/>
                  </a:moveTo>
                  <a:close/>
                  <a:moveTo>
                    <a:pt x="1010" y="0"/>
                  </a:moveTo>
                  <a:cubicBezTo>
                    <a:pt x="923" y="28"/>
                    <a:pt x="849" y="56"/>
                    <a:pt x="747" y="102"/>
                  </a:cubicBezTo>
                  <a:cubicBezTo>
                    <a:pt x="849" y="56"/>
                    <a:pt x="923" y="28"/>
                    <a:pt x="1010" y="0"/>
                  </a:cubicBezTo>
                  <a:close/>
                </a:path>
              </a:pathLst>
            </a:custGeom>
            <a:solidFill>
              <a:srgbClr val="DB92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4"/>
            <p:cNvSpPr/>
            <p:nvPr/>
          </p:nvSpPr>
          <p:spPr>
            <a:xfrm>
              <a:off x="3928950" y="2338750"/>
              <a:ext cx="1850" cy="1450"/>
            </a:xfrm>
            <a:custGeom>
              <a:rect b="b" l="l" r="r" t="t"/>
              <a:pathLst>
                <a:path extrusionOk="0" h="58" w="74">
                  <a:moveTo>
                    <a:pt x="74" y="1"/>
                  </a:moveTo>
                  <a:cubicBezTo>
                    <a:pt x="42" y="15"/>
                    <a:pt x="28" y="43"/>
                    <a:pt x="0" y="57"/>
                  </a:cubicBezTo>
                  <a:lnTo>
                    <a:pt x="0" y="57"/>
                  </a:lnTo>
                  <a:cubicBezTo>
                    <a:pt x="28" y="43"/>
                    <a:pt x="42" y="15"/>
                    <a:pt x="74" y="1"/>
                  </a:cubicBezTo>
                  <a:close/>
                </a:path>
              </a:pathLst>
            </a:custGeom>
            <a:solidFill>
              <a:srgbClr val="ECC5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4"/>
            <p:cNvSpPr/>
            <p:nvPr/>
          </p:nvSpPr>
          <p:spPr>
            <a:xfrm>
              <a:off x="3926400" y="2313425"/>
              <a:ext cx="29650" cy="26775"/>
            </a:xfrm>
            <a:custGeom>
              <a:rect b="b" l="l" r="r" t="t"/>
              <a:pathLst>
                <a:path extrusionOk="0" h="1071" w="1186">
                  <a:moveTo>
                    <a:pt x="0" y="1"/>
                  </a:moveTo>
                  <a:lnTo>
                    <a:pt x="0" y="1"/>
                  </a:lnTo>
                  <a:cubicBezTo>
                    <a:pt x="14" y="279"/>
                    <a:pt x="14" y="588"/>
                    <a:pt x="14" y="912"/>
                  </a:cubicBezTo>
                  <a:cubicBezTo>
                    <a:pt x="42" y="954"/>
                    <a:pt x="74" y="1014"/>
                    <a:pt x="102" y="1070"/>
                  </a:cubicBezTo>
                  <a:cubicBezTo>
                    <a:pt x="130" y="1056"/>
                    <a:pt x="144" y="1028"/>
                    <a:pt x="176" y="1014"/>
                  </a:cubicBezTo>
                  <a:cubicBezTo>
                    <a:pt x="264" y="940"/>
                    <a:pt x="380" y="866"/>
                    <a:pt x="514" y="778"/>
                  </a:cubicBezTo>
                  <a:lnTo>
                    <a:pt x="528" y="778"/>
                  </a:lnTo>
                  <a:cubicBezTo>
                    <a:pt x="630" y="704"/>
                    <a:pt x="746" y="648"/>
                    <a:pt x="879" y="588"/>
                  </a:cubicBezTo>
                  <a:lnTo>
                    <a:pt x="894" y="588"/>
                  </a:lnTo>
                  <a:lnTo>
                    <a:pt x="894" y="574"/>
                  </a:lnTo>
                  <a:lnTo>
                    <a:pt x="922" y="574"/>
                  </a:lnTo>
                  <a:cubicBezTo>
                    <a:pt x="1024" y="528"/>
                    <a:pt x="1098" y="500"/>
                    <a:pt x="1185" y="472"/>
                  </a:cubicBezTo>
                  <a:cubicBezTo>
                    <a:pt x="922" y="296"/>
                    <a:pt x="468" y="75"/>
                    <a:pt x="0" y="1"/>
                  </a:cubicBezTo>
                  <a:close/>
                </a:path>
              </a:pathLst>
            </a:custGeom>
            <a:solidFill>
              <a:srgbClr val="ECC5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4"/>
            <p:cNvSpPr/>
            <p:nvPr/>
          </p:nvSpPr>
          <p:spPr>
            <a:xfrm>
              <a:off x="3875825" y="2302675"/>
              <a:ext cx="112150" cy="88075"/>
            </a:xfrm>
            <a:custGeom>
              <a:rect b="b" l="l" r="r" t="t"/>
              <a:pathLst>
                <a:path extrusionOk="0" h="3523" w="4486">
                  <a:moveTo>
                    <a:pt x="560" y="0"/>
                  </a:moveTo>
                  <a:cubicBezTo>
                    <a:pt x="506" y="0"/>
                    <a:pt x="455" y="7"/>
                    <a:pt x="409" y="23"/>
                  </a:cubicBezTo>
                  <a:cubicBezTo>
                    <a:pt x="57" y="139"/>
                    <a:pt x="264" y="389"/>
                    <a:pt x="264" y="389"/>
                  </a:cubicBezTo>
                  <a:cubicBezTo>
                    <a:pt x="264" y="389"/>
                    <a:pt x="88" y="417"/>
                    <a:pt x="88" y="578"/>
                  </a:cubicBezTo>
                  <a:cubicBezTo>
                    <a:pt x="74" y="695"/>
                    <a:pt x="233" y="768"/>
                    <a:pt x="233" y="768"/>
                  </a:cubicBezTo>
                  <a:cubicBezTo>
                    <a:pt x="233" y="768"/>
                    <a:pt x="1" y="782"/>
                    <a:pt x="29" y="930"/>
                  </a:cubicBezTo>
                  <a:cubicBezTo>
                    <a:pt x="74" y="1092"/>
                    <a:pt x="250" y="1134"/>
                    <a:pt x="250" y="1134"/>
                  </a:cubicBezTo>
                  <a:cubicBezTo>
                    <a:pt x="250" y="1134"/>
                    <a:pt x="245" y="1134"/>
                    <a:pt x="237" y="1134"/>
                  </a:cubicBezTo>
                  <a:cubicBezTo>
                    <a:pt x="198" y="1134"/>
                    <a:pt x="86" y="1143"/>
                    <a:pt x="74" y="1254"/>
                  </a:cubicBezTo>
                  <a:cubicBezTo>
                    <a:pt x="57" y="1398"/>
                    <a:pt x="352" y="1500"/>
                    <a:pt x="352" y="1500"/>
                  </a:cubicBezTo>
                  <a:cubicBezTo>
                    <a:pt x="352" y="1500"/>
                    <a:pt x="514" y="1662"/>
                    <a:pt x="894" y="1676"/>
                  </a:cubicBezTo>
                  <a:cubicBezTo>
                    <a:pt x="917" y="1677"/>
                    <a:pt x="940" y="1678"/>
                    <a:pt x="963" y="1678"/>
                  </a:cubicBezTo>
                  <a:cubicBezTo>
                    <a:pt x="1307" y="1678"/>
                    <a:pt x="1552" y="1560"/>
                    <a:pt x="1552" y="1560"/>
                  </a:cubicBezTo>
                  <a:cubicBezTo>
                    <a:pt x="1552" y="1560"/>
                    <a:pt x="2241" y="3027"/>
                    <a:pt x="3208" y="3378"/>
                  </a:cubicBezTo>
                  <a:cubicBezTo>
                    <a:pt x="3491" y="3477"/>
                    <a:pt x="3708" y="3523"/>
                    <a:pt x="3874" y="3523"/>
                  </a:cubicBezTo>
                  <a:cubicBezTo>
                    <a:pt x="4276" y="3523"/>
                    <a:pt x="4383" y="3255"/>
                    <a:pt x="4426" y="2819"/>
                  </a:cubicBezTo>
                  <a:cubicBezTo>
                    <a:pt x="4485" y="2189"/>
                    <a:pt x="3972" y="1648"/>
                    <a:pt x="3310" y="1194"/>
                  </a:cubicBezTo>
                  <a:cubicBezTo>
                    <a:pt x="2815" y="856"/>
                    <a:pt x="1422" y="301"/>
                    <a:pt x="1422" y="301"/>
                  </a:cubicBezTo>
                  <a:cubicBezTo>
                    <a:pt x="1422" y="301"/>
                    <a:pt x="922" y="0"/>
                    <a:pt x="560" y="0"/>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4"/>
            <p:cNvSpPr/>
            <p:nvPr/>
          </p:nvSpPr>
          <p:spPr>
            <a:xfrm>
              <a:off x="3832900" y="2247475"/>
              <a:ext cx="56850" cy="44000"/>
            </a:xfrm>
            <a:custGeom>
              <a:rect b="b" l="l" r="r" t="t"/>
              <a:pathLst>
                <a:path extrusionOk="0" h="1760" w="2274">
                  <a:moveTo>
                    <a:pt x="15" y="1"/>
                  </a:moveTo>
                  <a:cubicBezTo>
                    <a:pt x="15" y="1"/>
                    <a:pt x="103" y="454"/>
                    <a:pt x="75" y="736"/>
                  </a:cubicBezTo>
                  <a:cubicBezTo>
                    <a:pt x="33" y="1028"/>
                    <a:pt x="1" y="1189"/>
                    <a:pt x="1" y="1189"/>
                  </a:cubicBezTo>
                  <a:cubicBezTo>
                    <a:pt x="1" y="1189"/>
                    <a:pt x="344" y="1760"/>
                    <a:pt x="1062" y="1760"/>
                  </a:cubicBezTo>
                  <a:cubicBezTo>
                    <a:pt x="1070" y="1760"/>
                    <a:pt x="1079" y="1760"/>
                    <a:pt x="1088" y="1759"/>
                  </a:cubicBezTo>
                  <a:cubicBezTo>
                    <a:pt x="1820" y="1731"/>
                    <a:pt x="2273" y="1189"/>
                    <a:pt x="2273" y="1189"/>
                  </a:cubicBezTo>
                  <a:cubicBezTo>
                    <a:pt x="2273" y="1189"/>
                    <a:pt x="2157" y="574"/>
                    <a:pt x="2171" y="366"/>
                  </a:cubicBezTo>
                  <a:cubicBezTo>
                    <a:pt x="2185" y="162"/>
                    <a:pt x="2199" y="74"/>
                    <a:pt x="2199" y="74"/>
                  </a:cubicBezTo>
                  <a:lnTo>
                    <a:pt x="15" y="1"/>
                  </a:ln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4"/>
            <p:cNvSpPr/>
            <p:nvPr/>
          </p:nvSpPr>
          <p:spPr>
            <a:xfrm>
              <a:off x="3833275" y="2247475"/>
              <a:ext cx="800" cy="5225"/>
            </a:xfrm>
            <a:custGeom>
              <a:rect b="b" l="l" r="r" t="t"/>
              <a:pathLst>
                <a:path extrusionOk="0" h="209" w="32">
                  <a:moveTo>
                    <a:pt x="0" y="1"/>
                  </a:moveTo>
                  <a:cubicBezTo>
                    <a:pt x="0" y="1"/>
                    <a:pt x="18" y="89"/>
                    <a:pt x="32" y="208"/>
                  </a:cubicBezTo>
                  <a:lnTo>
                    <a:pt x="32" y="208"/>
                  </a:lnTo>
                  <a:cubicBezTo>
                    <a:pt x="18" y="89"/>
                    <a:pt x="0" y="1"/>
                    <a:pt x="0" y="1"/>
                  </a:cubicBezTo>
                  <a:close/>
                </a:path>
              </a:pathLst>
            </a:custGeom>
            <a:solidFill>
              <a:srgbClr val="EDDD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4"/>
            <p:cNvSpPr/>
            <p:nvPr/>
          </p:nvSpPr>
          <p:spPr>
            <a:xfrm>
              <a:off x="3834050" y="2252675"/>
              <a:ext cx="53850" cy="13550"/>
            </a:xfrm>
            <a:custGeom>
              <a:rect b="b" l="l" r="r" t="t"/>
              <a:pathLst>
                <a:path extrusionOk="0" h="542" w="2154">
                  <a:moveTo>
                    <a:pt x="2125" y="264"/>
                  </a:moveTo>
                  <a:cubicBezTo>
                    <a:pt x="2125" y="352"/>
                    <a:pt x="2139" y="440"/>
                    <a:pt x="2153" y="542"/>
                  </a:cubicBezTo>
                  <a:lnTo>
                    <a:pt x="2153" y="542"/>
                  </a:lnTo>
                  <a:cubicBezTo>
                    <a:pt x="2139" y="440"/>
                    <a:pt x="2125" y="352"/>
                    <a:pt x="2125" y="264"/>
                  </a:cubicBezTo>
                  <a:close/>
                  <a:moveTo>
                    <a:pt x="2125" y="264"/>
                  </a:moveTo>
                  <a:close/>
                  <a:moveTo>
                    <a:pt x="1" y="0"/>
                  </a:moveTo>
                  <a:lnTo>
                    <a:pt x="1" y="0"/>
                  </a:lnTo>
                  <a:cubicBezTo>
                    <a:pt x="29" y="130"/>
                    <a:pt x="43" y="306"/>
                    <a:pt x="29" y="454"/>
                  </a:cubicBezTo>
                  <a:lnTo>
                    <a:pt x="29" y="454"/>
                  </a:lnTo>
                  <a:cubicBezTo>
                    <a:pt x="43" y="306"/>
                    <a:pt x="29" y="130"/>
                    <a:pt x="1" y="0"/>
                  </a:cubicBezTo>
                  <a:close/>
                </a:path>
              </a:pathLst>
            </a:custGeom>
            <a:solidFill>
              <a:srgbClr val="D650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4"/>
            <p:cNvSpPr/>
            <p:nvPr/>
          </p:nvSpPr>
          <p:spPr>
            <a:xfrm>
              <a:off x="3833275" y="2247475"/>
              <a:ext cx="54625" cy="23850"/>
            </a:xfrm>
            <a:custGeom>
              <a:rect b="b" l="l" r="r" t="t"/>
              <a:pathLst>
                <a:path extrusionOk="0" h="954" w="2185">
                  <a:moveTo>
                    <a:pt x="0" y="1"/>
                  </a:moveTo>
                  <a:cubicBezTo>
                    <a:pt x="0" y="1"/>
                    <a:pt x="18" y="89"/>
                    <a:pt x="32" y="208"/>
                  </a:cubicBezTo>
                  <a:cubicBezTo>
                    <a:pt x="60" y="338"/>
                    <a:pt x="74" y="514"/>
                    <a:pt x="60" y="662"/>
                  </a:cubicBezTo>
                  <a:cubicBezTo>
                    <a:pt x="383" y="866"/>
                    <a:pt x="823" y="940"/>
                    <a:pt x="1189" y="954"/>
                  </a:cubicBezTo>
                  <a:lnTo>
                    <a:pt x="1217" y="954"/>
                  </a:lnTo>
                  <a:cubicBezTo>
                    <a:pt x="1569" y="954"/>
                    <a:pt x="1892" y="880"/>
                    <a:pt x="2184" y="750"/>
                  </a:cubicBezTo>
                  <a:cubicBezTo>
                    <a:pt x="2170" y="648"/>
                    <a:pt x="2156" y="560"/>
                    <a:pt x="2156" y="472"/>
                  </a:cubicBezTo>
                  <a:lnTo>
                    <a:pt x="2156" y="366"/>
                  </a:lnTo>
                  <a:cubicBezTo>
                    <a:pt x="2170" y="162"/>
                    <a:pt x="2184" y="74"/>
                    <a:pt x="2184" y="74"/>
                  </a:cubicBezTo>
                  <a:lnTo>
                    <a:pt x="222" y="15"/>
                  </a:lnTo>
                  <a:lnTo>
                    <a:pt x="0" y="1"/>
                  </a:lnTo>
                  <a:close/>
                </a:path>
              </a:pathLst>
            </a:custGeom>
            <a:solidFill>
              <a:srgbClr val="ECA9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4"/>
            <p:cNvSpPr/>
            <p:nvPr/>
          </p:nvSpPr>
          <p:spPr>
            <a:xfrm>
              <a:off x="3804675" y="2070725"/>
              <a:ext cx="181100" cy="143100"/>
            </a:xfrm>
            <a:custGeom>
              <a:rect b="b" l="l" r="r" t="t"/>
              <a:pathLst>
                <a:path extrusionOk="0" h="5724" w="7244">
                  <a:moveTo>
                    <a:pt x="2831" y="1"/>
                  </a:moveTo>
                  <a:cubicBezTo>
                    <a:pt x="1721" y="1"/>
                    <a:pt x="924" y="635"/>
                    <a:pt x="602" y="1105"/>
                  </a:cubicBezTo>
                  <a:cubicBezTo>
                    <a:pt x="61" y="1896"/>
                    <a:pt x="1" y="3613"/>
                    <a:pt x="1" y="3613"/>
                  </a:cubicBezTo>
                  <a:lnTo>
                    <a:pt x="5952" y="5723"/>
                  </a:lnTo>
                  <a:cubicBezTo>
                    <a:pt x="5952" y="5723"/>
                    <a:pt x="6920" y="4728"/>
                    <a:pt x="7082" y="3479"/>
                  </a:cubicBezTo>
                  <a:cubicBezTo>
                    <a:pt x="7243" y="2178"/>
                    <a:pt x="6892" y="1516"/>
                    <a:pt x="5499" y="1151"/>
                  </a:cubicBezTo>
                  <a:cubicBezTo>
                    <a:pt x="4498" y="298"/>
                    <a:pt x="3591" y="1"/>
                    <a:pt x="2831" y="1"/>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4"/>
            <p:cNvSpPr/>
            <p:nvPr/>
          </p:nvSpPr>
          <p:spPr>
            <a:xfrm>
              <a:off x="3943175" y="2208275"/>
              <a:ext cx="34500" cy="23600"/>
            </a:xfrm>
            <a:custGeom>
              <a:rect b="b" l="l" r="r" t="t"/>
              <a:pathLst>
                <a:path extrusionOk="0" h="944" w="1380">
                  <a:moveTo>
                    <a:pt x="653" y="1"/>
                  </a:moveTo>
                  <a:cubicBezTo>
                    <a:pt x="451" y="1"/>
                    <a:pt x="254" y="52"/>
                    <a:pt x="106" y="193"/>
                  </a:cubicBezTo>
                  <a:lnTo>
                    <a:pt x="177" y="74"/>
                  </a:lnTo>
                  <a:lnTo>
                    <a:pt x="177" y="74"/>
                  </a:lnTo>
                  <a:cubicBezTo>
                    <a:pt x="47" y="176"/>
                    <a:pt x="1" y="352"/>
                    <a:pt x="61" y="513"/>
                  </a:cubicBezTo>
                  <a:cubicBezTo>
                    <a:pt x="75" y="573"/>
                    <a:pt x="121" y="633"/>
                    <a:pt x="177" y="689"/>
                  </a:cubicBezTo>
                  <a:cubicBezTo>
                    <a:pt x="341" y="854"/>
                    <a:pt x="577" y="943"/>
                    <a:pt x="808" y="943"/>
                  </a:cubicBezTo>
                  <a:cubicBezTo>
                    <a:pt x="868" y="943"/>
                    <a:pt x="928" y="937"/>
                    <a:pt x="986" y="925"/>
                  </a:cubicBezTo>
                  <a:cubicBezTo>
                    <a:pt x="1056" y="911"/>
                    <a:pt x="1130" y="879"/>
                    <a:pt x="1190" y="837"/>
                  </a:cubicBezTo>
                  <a:cubicBezTo>
                    <a:pt x="1306" y="763"/>
                    <a:pt x="1380" y="615"/>
                    <a:pt x="1380" y="471"/>
                  </a:cubicBezTo>
                  <a:cubicBezTo>
                    <a:pt x="1366" y="323"/>
                    <a:pt x="1292" y="193"/>
                    <a:pt x="1176" y="119"/>
                  </a:cubicBezTo>
                  <a:cubicBezTo>
                    <a:pt x="1102" y="74"/>
                    <a:pt x="1014" y="60"/>
                    <a:pt x="940" y="31"/>
                  </a:cubicBezTo>
                  <a:cubicBezTo>
                    <a:pt x="846" y="12"/>
                    <a:pt x="749" y="1"/>
                    <a:pt x="653" y="1"/>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4"/>
            <p:cNvSpPr/>
            <p:nvPr/>
          </p:nvSpPr>
          <p:spPr>
            <a:xfrm>
              <a:off x="3779450" y="2152375"/>
              <a:ext cx="30450" cy="21000"/>
            </a:xfrm>
            <a:custGeom>
              <a:rect b="b" l="l" r="r" t="t"/>
              <a:pathLst>
                <a:path extrusionOk="0" h="840" w="1218">
                  <a:moveTo>
                    <a:pt x="467" y="1"/>
                  </a:moveTo>
                  <a:cubicBezTo>
                    <a:pt x="389" y="1"/>
                    <a:pt x="310" y="11"/>
                    <a:pt x="236" y="37"/>
                  </a:cubicBezTo>
                  <a:cubicBezTo>
                    <a:pt x="116" y="83"/>
                    <a:pt x="14" y="185"/>
                    <a:pt x="14" y="319"/>
                  </a:cubicBezTo>
                  <a:cubicBezTo>
                    <a:pt x="0" y="407"/>
                    <a:pt x="43" y="509"/>
                    <a:pt x="102" y="565"/>
                  </a:cubicBezTo>
                  <a:cubicBezTo>
                    <a:pt x="162" y="639"/>
                    <a:pt x="236" y="699"/>
                    <a:pt x="324" y="741"/>
                  </a:cubicBezTo>
                  <a:cubicBezTo>
                    <a:pt x="380" y="787"/>
                    <a:pt x="440" y="815"/>
                    <a:pt x="500" y="829"/>
                  </a:cubicBezTo>
                  <a:cubicBezTo>
                    <a:pt x="533" y="836"/>
                    <a:pt x="566" y="840"/>
                    <a:pt x="598" y="840"/>
                  </a:cubicBezTo>
                  <a:cubicBezTo>
                    <a:pt x="767" y="840"/>
                    <a:pt x="927" y="744"/>
                    <a:pt x="1027" y="597"/>
                  </a:cubicBezTo>
                  <a:cubicBezTo>
                    <a:pt x="1070" y="537"/>
                    <a:pt x="1098" y="449"/>
                    <a:pt x="1158" y="389"/>
                  </a:cubicBezTo>
                  <a:lnTo>
                    <a:pt x="1217" y="347"/>
                  </a:lnTo>
                  <a:cubicBezTo>
                    <a:pt x="1056" y="171"/>
                    <a:pt x="834" y="55"/>
                    <a:pt x="602" y="9"/>
                  </a:cubicBezTo>
                  <a:cubicBezTo>
                    <a:pt x="558" y="4"/>
                    <a:pt x="513" y="1"/>
                    <a:pt x="467" y="1"/>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4"/>
            <p:cNvSpPr/>
            <p:nvPr/>
          </p:nvSpPr>
          <p:spPr>
            <a:xfrm>
              <a:off x="3780950" y="2083200"/>
              <a:ext cx="186450" cy="180725"/>
            </a:xfrm>
            <a:custGeom>
              <a:rect b="b" l="l" r="r" t="t"/>
              <a:pathLst>
                <a:path extrusionOk="0" h="7229" w="7458">
                  <a:moveTo>
                    <a:pt x="3440" y="1"/>
                  </a:moveTo>
                  <a:cubicBezTo>
                    <a:pt x="3364" y="1"/>
                    <a:pt x="3306" y="8"/>
                    <a:pt x="3268" y="22"/>
                  </a:cubicBezTo>
                  <a:cubicBezTo>
                    <a:pt x="2388" y="388"/>
                    <a:pt x="1537" y="1063"/>
                    <a:pt x="1390" y="1869"/>
                  </a:cubicBezTo>
                  <a:cubicBezTo>
                    <a:pt x="1319" y="2249"/>
                    <a:pt x="1186" y="2776"/>
                    <a:pt x="950" y="3114"/>
                  </a:cubicBezTo>
                  <a:cubicBezTo>
                    <a:pt x="746" y="3420"/>
                    <a:pt x="0" y="4844"/>
                    <a:pt x="950" y="6146"/>
                  </a:cubicBezTo>
                  <a:cubicBezTo>
                    <a:pt x="1186" y="6470"/>
                    <a:pt x="1611" y="6705"/>
                    <a:pt x="1991" y="6849"/>
                  </a:cubicBezTo>
                  <a:cubicBezTo>
                    <a:pt x="2571" y="7067"/>
                    <a:pt x="3298" y="7229"/>
                    <a:pt x="4020" y="7229"/>
                  </a:cubicBezTo>
                  <a:cubicBezTo>
                    <a:pt x="4906" y="7229"/>
                    <a:pt x="5785" y="6986"/>
                    <a:pt x="6374" y="6308"/>
                  </a:cubicBezTo>
                  <a:cubicBezTo>
                    <a:pt x="6595" y="6044"/>
                    <a:pt x="6683" y="5724"/>
                    <a:pt x="6814" y="5414"/>
                  </a:cubicBezTo>
                  <a:cubicBezTo>
                    <a:pt x="7077" y="4771"/>
                    <a:pt x="7035" y="4447"/>
                    <a:pt x="7225" y="3789"/>
                  </a:cubicBezTo>
                  <a:cubicBezTo>
                    <a:pt x="7443" y="3012"/>
                    <a:pt x="7457" y="2206"/>
                    <a:pt x="7123" y="1457"/>
                  </a:cubicBezTo>
                  <a:cubicBezTo>
                    <a:pt x="6803" y="723"/>
                    <a:pt x="4218" y="1"/>
                    <a:pt x="3440" y="1"/>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4"/>
            <p:cNvSpPr/>
            <p:nvPr/>
          </p:nvSpPr>
          <p:spPr>
            <a:xfrm>
              <a:off x="3801425" y="2080700"/>
              <a:ext cx="173700" cy="134175"/>
            </a:xfrm>
            <a:custGeom>
              <a:rect b="b" l="l" r="r" t="t"/>
              <a:pathLst>
                <a:path extrusionOk="0" h="5367" w="6948">
                  <a:moveTo>
                    <a:pt x="3024" y="0"/>
                  </a:moveTo>
                  <a:cubicBezTo>
                    <a:pt x="2651" y="0"/>
                    <a:pt x="2362" y="63"/>
                    <a:pt x="2171" y="136"/>
                  </a:cubicBezTo>
                  <a:cubicBezTo>
                    <a:pt x="1672" y="326"/>
                    <a:pt x="1306" y="428"/>
                    <a:pt x="968" y="882"/>
                  </a:cubicBezTo>
                  <a:cubicBezTo>
                    <a:pt x="704" y="1279"/>
                    <a:pt x="1" y="1761"/>
                    <a:pt x="1" y="1761"/>
                  </a:cubicBezTo>
                  <a:cubicBezTo>
                    <a:pt x="1" y="1761"/>
                    <a:pt x="1027" y="2053"/>
                    <a:pt x="2380" y="2053"/>
                  </a:cubicBezTo>
                  <a:cubicBezTo>
                    <a:pt x="2660" y="2053"/>
                    <a:pt x="2953" y="2041"/>
                    <a:pt x="3254" y="2011"/>
                  </a:cubicBezTo>
                  <a:cubicBezTo>
                    <a:pt x="4999" y="1835"/>
                    <a:pt x="5393" y="1543"/>
                    <a:pt x="5393" y="1543"/>
                  </a:cubicBezTo>
                  <a:lnTo>
                    <a:pt x="5393" y="1543"/>
                  </a:lnTo>
                  <a:cubicBezTo>
                    <a:pt x="5393" y="1543"/>
                    <a:pt x="5249" y="2950"/>
                    <a:pt x="5513" y="3770"/>
                  </a:cubicBezTo>
                  <a:cubicBezTo>
                    <a:pt x="5776" y="4607"/>
                    <a:pt x="6082" y="5367"/>
                    <a:pt x="6082" y="5367"/>
                  </a:cubicBezTo>
                  <a:cubicBezTo>
                    <a:pt x="6082" y="5367"/>
                    <a:pt x="6744" y="4223"/>
                    <a:pt x="6846" y="3126"/>
                  </a:cubicBezTo>
                  <a:cubicBezTo>
                    <a:pt x="6920" y="2261"/>
                    <a:pt x="6948" y="1543"/>
                    <a:pt x="5379" y="692"/>
                  </a:cubicBezTo>
                  <a:cubicBezTo>
                    <a:pt x="4423" y="160"/>
                    <a:pt x="3618" y="0"/>
                    <a:pt x="3024" y="0"/>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4"/>
            <p:cNvSpPr/>
            <p:nvPr/>
          </p:nvSpPr>
          <p:spPr>
            <a:xfrm>
              <a:off x="3881275" y="2189975"/>
              <a:ext cx="36700" cy="37025"/>
            </a:xfrm>
            <a:custGeom>
              <a:rect b="b" l="l" r="r" t="t"/>
              <a:pathLst>
                <a:path extrusionOk="0" h="1481" w="1468">
                  <a:moveTo>
                    <a:pt x="736" y="0"/>
                  </a:moveTo>
                  <a:cubicBezTo>
                    <a:pt x="324" y="0"/>
                    <a:pt x="1" y="324"/>
                    <a:pt x="1" y="732"/>
                  </a:cubicBezTo>
                  <a:cubicBezTo>
                    <a:pt x="1" y="1143"/>
                    <a:pt x="324" y="1481"/>
                    <a:pt x="736" y="1481"/>
                  </a:cubicBezTo>
                  <a:cubicBezTo>
                    <a:pt x="1144" y="1481"/>
                    <a:pt x="1467" y="1143"/>
                    <a:pt x="1467" y="732"/>
                  </a:cubicBezTo>
                  <a:cubicBezTo>
                    <a:pt x="1467" y="324"/>
                    <a:pt x="1144" y="0"/>
                    <a:pt x="73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4"/>
            <p:cNvSpPr/>
            <p:nvPr/>
          </p:nvSpPr>
          <p:spPr>
            <a:xfrm>
              <a:off x="3880575" y="2189250"/>
              <a:ext cx="38100" cy="38475"/>
            </a:xfrm>
            <a:custGeom>
              <a:rect b="b" l="l" r="r" t="t"/>
              <a:pathLst>
                <a:path extrusionOk="0" h="1539" w="1524">
                  <a:moveTo>
                    <a:pt x="764" y="57"/>
                  </a:moveTo>
                  <a:cubicBezTo>
                    <a:pt x="954" y="57"/>
                    <a:pt x="1144" y="131"/>
                    <a:pt x="1260" y="265"/>
                  </a:cubicBezTo>
                  <a:cubicBezTo>
                    <a:pt x="1393" y="395"/>
                    <a:pt x="1467" y="571"/>
                    <a:pt x="1467" y="761"/>
                  </a:cubicBezTo>
                  <a:cubicBezTo>
                    <a:pt x="1467" y="968"/>
                    <a:pt x="1393" y="1144"/>
                    <a:pt x="1260" y="1274"/>
                  </a:cubicBezTo>
                  <a:cubicBezTo>
                    <a:pt x="1144" y="1408"/>
                    <a:pt x="954" y="1482"/>
                    <a:pt x="764" y="1482"/>
                  </a:cubicBezTo>
                  <a:cubicBezTo>
                    <a:pt x="570" y="1482"/>
                    <a:pt x="394" y="1408"/>
                    <a:pt x="264" y="1274"/>
                  </a:cubicBezTo>
                  <a:cubicBezTo>
                    <a:pt x="131" y="1144"/>
                    <a:pt x="60" y="968"/>
                    <a:pt x="60" y="761"/>
                  </a:cubicBezTo>
                  <a:cubicBezTo>
                    <a:pt x="60" y="571"/>
                    <a:pt x="131" y="395"/>
                    <a:pt x="264" y="265"/>
                  </a:cubicBezTo>
                  <a:cubicBezTo>
                    <a:pt x="394" y="131"/>
                    <a:pt x="570" y="57"/>
                    <a:pt x="764" y="57"/>
                  </a:cubicBezTo>
                  <a:close/>
                  <a:moveTo>
                    <a:pt x="764" y="1"/>
                  </a:moveTo>
                  <a:cubicBezTo>
                    <a:pt x="556" y="1"/>
                    <a:pt x="366" y="89"/>
                    <a:pt x="219" y="219"/>
                  </a:cubicBezTo>
                  <a:cubicBezTo>
                    <a:pt x="88" y="367"/>
                    <a:pt x="0" y="557"/>
                    <a:pt x="0" y="761"/>
                  </a:cubicBezTo>
                  <a:cubicBezTo>
                    <a:pt x="0" y="982"/>
                    <a:pt x="88" y="1172"/>
                    <a:pt x="219" y="1320"/>
                  </a:cubicBezTo>
                  <a:cubicBezTo>
                    <a:pt x="366" y="1450"/>
                    <a:pt x="556" y="1538"/>
                    <a:pt x="764" y="1538"/>
                  </a:cubicBezTo>
                  <a:cubicBezTo>
                    <a:pt x="982" y="1538"/>
                    <a:pt x="1172" y="1450"/>
                    <a:pt x="1305" y="1320"/>
                  </a:cubicBezTo>
                  <a:cubicBezTo>
                    <a:pt x="1450" y="1172"/>
                    <a:pt x="1524" y="982"/>
                    <a:pt x="1524" y="761"/>
                  </a:cubicBezTo>
                  <a:cubicBezTo>
                    <a:pt x="1524" y="557"/>
                    <a:pt x="1450" y="367"/>
                    <a:pt x="1305" y="219"/>
                  </a:cubicBezTo>
                  <a:cubicBezTo>
                    <a:pt x="1172" y="89"/>
                    <a:pt x="982" y="1"/>
                    <a:pt x="76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4"/>
            <p:cNvSpPr/>
            <p:nvPr/>
          </p:nvSpPr>
          <p:spPr>
            <a:xfrm>
              <a:off x="3880925" y="2191450"/>
              <a:ext cx="36700" cy="37050"/>
            </a:xfrm>
            <a:custGeom>
              <a:rect b="b" l="l" r="r" t="t"/>
              <a:pathLst>
                <a:path extrusionOk="0" h="1482" w="1468">
                  <a:moveTo>
                    <a:pt x="732" y="1"/>
                  </a:moveTo>
                  <a:cubicBezTo>
                    <a:pt x="324" y="1"/>
                    <a:pt x="1" y="339"/>
                    <a:pt x="1" y="733"/>
                  </a:cubicBezTo>
                  <a:cubicBezTo>
                    <a:pt x="1" y="1144"/>
                    <a:pt x="324" y="1482"/>
                    <a:pt x="732" y="1482"/>
                  </a:cubicBezTo>
                  <a:cubicBezTo>
                    <a:pt x="1130" y="1482"/>
                    <a:pt x="1467" y="1144"/>
                    <a:pt x="1467" y="733"/>
                  </a:cubicBezTo>
                  <a:cubicBezTo>
                    <a:pt x="1467" y="339"/>
                    <a:pt x="1130" y="1"/>
                    <a:pt x="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4"/>
            <p:cNvSpPr/>
            <p:nvPr/>
          </p:nvSpPr>
          <p:spPr>
            <a:xfrm>
              <a:off x="3887175" y="2198050"/>
              <a:ext cx="23850" cy="23850"/>
            </a:xfrm>
            <a:custGeom>
              <a:rect b="b" l="l" r="r" t="t"/>
              <a:pathLst>
                <a:path extrusionOk="0" h="954" w="954">
                  <a:moveTo>
                    <a:pt x="482" y="1"/>
                  </a:moveTo>
                  <a:cubicBezTo>
                    <a:pt x="218" y="1"/>
                    <a:pt x="0" y="205"/>
                    <a:pt x="0" y="469"/>
                  </a:cubicBezTo>
                  <a:cubicBezTo>
                    <a:pt x="0" y="746"/>
                    <a:pt x="218" y="954"/>
                    <a:pt x="482" y="954"/>
                  </a:cubicBezTo>
                  <a:cubicBezTo>
                    <a:pt x="746" y="954"/>
                    <a:pt x="954" y="746"/>
                    <a:pt x="954" y="469"/>
                  </a:cubicBezTo>
                  <a:cubicBezTo>
                    <a:pt x="954" y="205"/>
                    <a:pt x="746" y="1"/>
                    <a:pt x="4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4"/>
            <p:cNvSpPr/>
            <p:nvPr/>
          </p:nvSpPr>
          <p:spPr>
            <a:xfrm>
              <a:off x="3905100" y="2206050"/>
              <a:ext cx="8825" cy="5575"/>
            </a:xfrm>
            <a:custGeom>
              <a:rect b="b" l="l" r="r" t="t"/>
              <a:pathLst>
                <a:path extrusionOk="0" h="223" w="353">
                  <a:moveTo>
                    <a:pt x="177" y="1"/>
                  </a:moveTo>
                  <a:cubicBezTo>
                    <a:pt x="89" y="1"/>
                    <a:pt x="1" y="47"/>
                    <a:pt x="1" y="120"/>
                  </a:cubicBezTo>
                  <a:cubicBezTo>
                    <a:pt x="1" y="177"/>
                    <a:pt x="89" y="222"/>
                    <a:pt x="177" y="222"/>
                  </a:cubicBezTo>
                  <a:cubicBezTo>
                    <a:pt x="279" y="222"/>
                    <a:pt x="353" y="177"/>
                    <a:pt x="353" y="120"/>
                  </a:cubicBezTo>
                  <a:cubicBezTo>
                    <a:pt x="353" y="47"/>
                    <a:pt x="279" y="1"/>
                    <a:pt x="1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4"/>
            <p:cNvSpPr/>
            <p:nvPr/>
          </p:nvSpPr>
          <p:spPr>
            <a:xfrm>
              <a:off x="3805475" y="2170375"/>
              <a:ext cx="42150" cy="37150"/>
            </a:xfrm>
            <a:custGeom>
              <a:rect b="b" l="l" r="r" t="t"/>
              <a:pathLst>
                <a:path extrusionOk="0" h="1486" w="1686">
                  <a:moveTo>
                    <a:pt x="842" y="0"/>
                  </a:moveTo>
                  <a:cubicBezTo>
                    <a:pt x="553" y="0"/>
                    <a:pt x="272" y="171"/>
                    <a:pt x="162" y="460"/>
                  </a:cubicBezTo>
                  <a:cubicBezTo>
                    <a:pt x="0" y="844"/>
                    <a:pt x="190" y="1284"/>
                    <a:pt x="570" y="1428"/>
                  </a:cubicBezTo>
                  <a:cubicBezTo>
                    <a:pt x="659" y="1467"/>
                    <a:pt x="753" y="1486"/>
                    <a:pt x="846" y="1486"/>
                  </a:cubicBezTo>
                  <a:cubicBezTo>
                    <a:pt x="1133" y="1486"/>
                    <a:pt x="1412" y="1307"/>
                    <a:pt x="1524" y="1020"/>
                  </a:cubicBezTo>
                  <a:cubicBezTo>
                    <a:pt x="1685" y="636"/>
                    <a:pt x="1495" y="197"/>
                    <a:pt x="1112" y="52"/>
                  </a:cubicBezTo>
                  <a:cubicBezTo>
                    <a:pt x="1025" y="17"/>
                    <a:pt x="933" y="0"/>
                    <a:pt x="84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4"/>
            <p:cNvSpPr/>
            <p:nvPr/>
          </p:nvSpPr>
          <p:spPr>
            <a:xfrm>
              <a:off x="3807325" y="2169475"/>
              <a:ext cx="38450" cy="38800"/>
            </a:xfrm>
            <a:custGeom>
              <a:rect b="b" l="l" r="r" t="t"/>
              <a:pathLst>
                <a:path extrusionOk="0" h="1552" w="1538">
                  <a:moveTo>
                    <a:pt x="774" y="57"/>
                  </a:moveTo>
                  <a:cubicBezTo>
                    <a:pt x="862" y="57"/>
                    <a:pt x="950" y="88"/>
                    <a:pt x="1038" y="117"/>
                  </a:cubicBezTo>
                  <a:cubicBezTo>
                    <a:pt x="1302" y="233"/>
                    <a:pt x="1478" y="496"/>
                    <a:pt x="1478" y="778"/>
                  </a:cubicBezTo>
                  <a:cubicBezTo>
                    <a:pt x="1478" y="866"/>
                    <a:pt x="1464" y="954"/>
                    <a:pt x="1421" y="1042"/>
                  </a:cubicBezTo>
                  <a:cubicBezTo>
                    <a:pt x="1319" y="1320"/>
                    <a:pt x="1038" y="1495"/>
                    <a:pt x="760" y="1495"/>
                  </a:cubicBezTo>
                  <a:cubicBezTo>
                    <a:pt x="672" y="1495"/>
                    <a:pt x="584" y="1481"/>
                    <a:pt x="496" y="1436"/>
                  </a:cubicBezTo>
                  <a:cubicBezTo>
                    <a:pt x="233" y="1334"/>
                    <a:pt x="57" y="1070"/>
                    <a:pt x="57" y="778"/>
                  </a:cubicBezTo>
                  <a:cubicBezTo>
                    <a:pt x="57" y="690"/>
                    <a:pt x="71" y="602"/>
                    <a:pt x="116" y="514"/>
                  </a:cubicBezTo>
                  <a:cubicBezTo>
                    <a:pt x="218" y="233"/>
                    <a:pt x="496" y="57"/>
                    <a:pt x="774" y="57"/>
                  </a:cubicBezTo>
                  <a:close/>
                  <a:moveTo>
                    <a:pt x="774" y="1"/>
                  </a:moveTo>
                  <a:cubicBezTo>
                    <a:pt x="468" y="1"/>
                    <a:pt x="176" y="190"/>
                    <a:pt x="57" y="496"/>
                  </a:cubicBezTo>
                  <a:cubicBezTo>
                    <a:pt x="14" y="584"/>
                    <a:pt x="0" y="690"/>
                    <a:pt x="0" y="778"/>
                  </a:cubicBezTo>
                  <a:cubicBezTo>
                    <a:pt x="0" y="1084"/>
                    <a:pt x="176" y="1376"/>
                    <a:pt x="482" y="1495"/>
                  </a:cubicBezTo>
                  <a:cubicBezTo>
                    <a:pt x="570" y="1538"/>
                    <a:pt x="672" y="1552"/>
                    <a:pt x="760" y="1552"/>
                  </a:cubicBezTo>
                  <a:cubicBezTo>
                    <a:pt x="1070" y="1552"/>
                    <a:pt x="1362" y="1362"/>
                    <a:pt x="1478" y="1070"/>
                  </a:cubicBezTo>
                  <a:cubicBezTo>
                    <a:pt x="1523" y="968"/>
                    <a:pt x="1538" y="866"/>
                    <a:pt x="1538" y="778"/>
                  </a:cubicBezTo>
                  <a:cubicBezTo>
                    <a:pt x="1538" y="468"/>
                    <a:pt x="1362" y="176"/>
                    <a:pt x="1056" y="57"/>
                  </a:cubicBezTo>
                  <a:cubicBezTo>
                    <a:pt x="968" y="29"/>
                    <a:pt x="862" y="1"/>
                    <a:pt x="77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4"/>
            <p:cNvSpPr/>
            <p:nvPr/>
          </p:nvSpPr>
          <p:spPr>
            <a:xfrm>
              <a:off x="3805825" y="2172075"/>
              <a:ext cx="41450" cy="36950"/>
            </a:xfrm>
            <a:custGeom>
              <a:rect b="b" l="l" r="r" t="t"/>
              <a:pathLst>
                <a:path extrusionOk="0" h="1478" w="1658">
                  <a:moveTo>
                    <a:pt x="823" y="0"/>
                  </a:moveTo>
                  <a:cubicBezTo>
                    <a:pt x="535" y="0"/>
                    <a:pt x="257" y="179"/>
                    <a:pt x="148" y="466"/>
                  </a:cubicBezTo>
                  <a:cubicBezTo>
                    <a:pt x="1" y="850"/>
                    <a:pt x="176" y="1272"/>
                    <a:pt x="542" y="1420"/>
                  </a:cubicBezTo>
                  <a:cubicBezTo>
                    <a:pt x="635" y="1459"/>
                    <a:pt x="730" y="1478"/>
                    <a:pt x="823" y="1478"/>
                  </a:cubicBezTo>
                  <a:cubicBezTo>
                    <a:pt x="1114" y="1478"/>
                    <a:pt x="1387" y="1298"/>
                    <a:pt x="1510" y="1008"/>
                  </a:cubicBezTo>
                  <a:cubicBezTo>
                    <a:pt x="1657" y="628"/>
                    <a:pt x="1481" y="203"/>
                    <a:pt x="1098" y="58"/>
                  </a:cubicBezTo>
                  <a:cubicBezTo>
                    <a:pt x="1009" y="19"/>
                    <a:pt x="915" y="0"/>
                    <a:pt x="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4"/>
            <p:cNvSpPr/>
            <p:nvPr/>
          </p:nvSpPr>
          <p:spPr>
            <a:xfrm>
              <a:off x="3812775" y="2178400"/>
              <a:ext cx="27100" cy="24200"/>
            </a:xfrm>
            <a:custGeom>
              <a:rect b="b" l="l" r="r" t="t"/>
              <a:pathLst>
                <a:path extrusionOk="0" h="968" w="1084">
                  <a:moveTo>
                    <a:pt x="548" y="1"/>
                  </a:moveTo>
                  <a:cubicBezTo>
                    <a:pt x="358" y="1"/>
                    <a:pt x="179" y="113"/>
                    <a:pt x="102" y="301"/>
                  </a:cubicBezTo>
                  <a:cubicBezTo>
                    <a:pt x="0" y="551"/>
                    <a:pt x="117" y="829"/>
                    <a:pt x="366" y="931"/>
                  </a:cubicBezTo>
                  <a:cubicBezTo>
                    <a:pt x="425" y="956"/>
                    <a:pt x="486" y="967"/>
                    <a:pt x="545" y="967"/>
                  </a:cubicBezTo>
                  <a:cubicBezTo>
                    <a:pt x="737" y="967"/>
                    <a:pt x="915" y="847"/>
                    <a:pt x="982" y="667"/>
                  </a:cubicBezTo>
                  <a:cubicBezTo>
                    <a:pt x="1084" y="421"/>
                    <a:pt x="968" y="139"/>
                    <a:pt x="732" y="37"/>
                  </a:cubicBezTo>
                  <a:cubicBezTo>
                    <a:pt x="672" y="12"/>
                    <a:pt x="609" y="1"/>
                    <a:pt x="5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4"/>
            <p:cNvSpPr/>
            <p:nvPr/>
          </p:nvSpPr>
          <p:spPr>
            <a:xfrm>
              <a:off x="3812425" y="2182475"/>
              <a:ext cx="9175" cy="6350"/>
            </a:xfrm>
            <a:custGeom>
              <a:rect b="b" l="l" r="r" t="t"/>
              <a:pathLst>
                <a:path extrusionOk="0" h="254" w="367">
                  <a:moveTo>
                    <a:pt x="150" y="0"/>
                  </a:moveTo>
                  <a:cubicBezTo>
                    <a:pt x="96" y="0"/>
                    <a:pt x="50" y="27"/>
                    <a:pt x="29" y="64"/>
                  </a:cubicBezTo>
                  <a:cubicBezTo>
                    <a:pt x="0" y="124"/>
                    <a:pt x="60" y="198"/>
                    <a:pt x="148" y="226"/>
                  </a:cubicBezTo>
                  <a:cubicBezTo>
                    <a:pt x="183" y="245"/>
                    <a:pt x="219" y="253"/>
                    <a:pt x="250" y="253"/>
                  </a:cubicBezTo>
                  <a:cubicBezTo>
                    <a:pt x="297" y="253"/>
                    <a:pt x="335" y="234"/>
                    <a:pt x="352" y="198"/>
                  </a:cubicBezTo>
                  <a:cubicBezTo>
                    <a:pt x="366" y="124"/>
                    <a:pt x="324" y="50"/>
                    <a:pt x="236" y="22"/>
                  </a:cubicBezTo>
                  <a:cubicBezTo>
                    <a:pt x="207" y="7"/>
                    <a:pt x="177" y="0"/>
                    <a:pt x="1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4"/>
            <p:cNvSpPr/>
            <p:nvPr/>
          </p:nvSpPr>
          <p:spPr>
            <a:xfrm>
              <a:off x="3849800" y="2223650"/>
              <a:ext cx="21300" cy="8825"/>
            </a:xfrm>
            <a:custGeom>
              <a:rect b="b" l="l" r="r" t="t"/>
              <a:pathLst>
                <a:path extrusionOk="0" h="353" w="852">
                  <a:moveTo>
                    <a:pt x="820" y="0"/>
                  </a:moveTo>
                  <a:lnTo>
                    <a:pt x="820" y="18"/>
                  </a:lnTo>
                  <a:lnTo>
                    <a:pt x="806" y="18"/>
                  </a:lnTo>
                  <a:lnTo>
                    <a:pt x="792" y="32"/>
                  </a:lnTo>
                  <a:cubicBezTo>
                    <a:pt x="778" y="46"/>
                    <a:pt x="764" y="60"/>
                    <a:pt x="764" y="74"/>
                  </a:cubicBezTo>
                  <a:cubicBezTo>
                    <a:pt x="746" y="74"/>
                    <a:pt x="732" y="88"/>
                    <a:pt x="718" y="106"/>
                  </a:cubicBezTo>
                  <a:cubicBezTo>
                    <a:pt x="704" y="120"/>
                    <a:pt x="676" y="134"/>
                    <a:pt x="658" y="148"/>
                  </a:cubicBezTo>
                  <a:cubicBezTo>
                    <a:pt x="644" y="162"/>
                    <a:pt x="616" y="176"/>
                    <a:pt x="602" y="194"/>
                  </a:cubicBezTo>
                  <a:cubicBezTo>
                    <a:pt x="570" y="194"/>
                    <a:pt x="556" y="222"/>
                    <a:pt x="528" y="222"/>
                  </a:cubicBezTo>
                  <a:cubicBezTo>
                    <a:pt x="514" y="236"/>
                    <a:pt x="482" y="250"/>
                    <a:pt x="454" y="250"/>
                  </a:cubicBezTo>
                  <a:cubicBezTo>
                    <a:pt x="440" y="264"/>
                    <a:pt x="412" y="264"/>
                    <a:pt x="380" y="282"/>
                  </a:cubicBezTo>
                  <a:cubicBezTo>
                    <a:pt x="352" y="282"/>
                    <a:pt x="324" y="282"/>
                    <a:pt x="306" y="296"/>
                  </a:cubicBezTo>
                  <a:lnTo>
                    <a:pt x="162" y="296"/>
                  </a:lnTo>
                  <a:cubicBezTo>
                    <a:pt x="148" y="282"/>
                    <a:pt x="116" y="282"/>
                    <a:pt x="102" y="282"/>
                  </a:cubicBezTo>
                  <a:cubicBezTo>
                    <a:pt x="88" y="282"/>
                    <a:pt x="74" y="282"/>
                    <a:pt x="60" y="264"/>
                  </a:cubicBezTo>
                  <a:lnTo>
                    <a:pt x="28" y="264"/>
                  </a:lnTo>
                  <a:cubicBezTo>
                    <a:pt x="14" y="264"/>
                    <a:pt x="0" y="264"/>
                    <a:pt x="0" y="282"/>
                  </a:cubicBezTo>
                  <a:cubicBezTo>
                    <a:pt x="0" y="282"/>
                    <a:pt x="0" y="296"/>
                    <a:pt x="14" y="296"/>
                  </a:cubicBezTo>
                  <a:cubicBezTo>
                    <a:pt x="14" y="296"/>
                    <a:pt x="28" y="310"/>
                    <a:pt x="43" y="310"/>
                  </a:cubicBezTo>
                  <a:cubicBezTo>
                    <a:pt x="60" y="324"/>
                    <a:pt x="74" y="324"/>
                    <a:pt x="88" y="324"/>
                  </a:cubicBezTo>
                  <a:cubicBezTo>
                    <a:pt x="116" y="338"/>
                    <a:pt x="130" y="338"/>
                    <a:pt x="162" y="338"/>
                  </a:cubicBezTo>
                  <a:cubicBezTo>
                    <a:pt x="176" y="352"/>
                    <a:pt x="204" y="352"/>
                    <a:pt x="218" y="352"/>
                  </a:cubicBezTo>
                  <a:lnTo>
                    <a:pt x="394" y="352"/>
                  </a:lnTo>
                  <a:cubicBezTo>
                    <a:pt x="426" y="338"/>
                    <a:pt x="454" y="338"/>
                    <a:pt x="482" y="324"/>
                  </a:cubicBezTo>
                  <a:cubicBezTo>
                    <a:pt x="514" y="324"/>
                    <a:pt x="542" y="310"/>
                    <a:pt x="570" y="296"/>
                  </a:cubicBezTo>
                  <a:cubicBezTo>
                    <a:pt x="588" y="282"/>
                    <a:pt x="616" y="264"/>
                    <a:pt x="644" y="250"/>
                  </a:cubicBezTo>
                  <a:cubicBezTo>
                    <a:pt x="658" y="236"/>
                    <a:pt x="690" y="222"/>
                    <a:pt x="704" y="208"/>
                  </a:cubicBezTo>
                  <a:cubicBezTo>
                    <a:pt x="718" y="176"/>
                    <a:pt x="746" y="162"/>
                    <a:pt x="764" y="148"/>
                  </a:cubicBezTo>
                  <a:cubicBezTo>
                    <a:pt x="792" y="120"/>
                    <a:pt x="806" y="88"/>
                    <a:pt x="820" y="60"/>
                  </a:cubicBezTo>
                  <a:cubicBezTo>
                    <a:pt x="834" y="60"/>
                    <a:pt x="834" y="46"/>
                    <a:pt x="834" y="46"/>
                  </a:cubicBezTo>
                  <a:lnTo>
                    <a:pt x="852" y="32"/>
                  </a:lnTo>
                  <a:cubicBezTo>
                    <a:pt x="852" y="18"/>
                    <a:pt x="852" y="18"/>
                    <a:pt x="834"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4"/>
            <p:cNvSpPr/>
            <p:nvPr/>
          </p:nvSpPr>
          <p:spPr>
            <a:xfrm>
              <a:off x="3897800" y="2162625"/>
              <a:ext cx="34375" cy="33800"/>
            </a:xfrm>
            <a:custGeom>
              <a:rect b="b" l="l" r="r" t="t"/>
              <a:pathLst>
                <a:path extrusionOk="0" h="1352" w="1375">
                  <a:moveTo>
                    <a:pt x="522" y="1"/>
                  </a:moveTo>
                  <a:cubicBezTo>
                    <a:pt x="499" y="1"/>
                    <a:pt x="477" y="4"/>
                    <a:pt x="455" y="11"/>
                  </a:cubicBezTo>
                  <a:cubicBezTo>
                    <a:pt x="1" y="127"/>
                    <a:pt x="690" y="992"/>
                    <a:pt x="792" y="1108"/>
                  </a:cubicBezTo>
                  <a:cubicBezTo>
                    <a:pt x="866" y="1173"/>
                    <a:pt x="1101" y="1352"/>
                    <a:pt x="1243" y="1352"/>
                  </a:cubicBezTo>
                  <a:cubicBezTo>
                    <a:pt x="1324" y="1352"/>
                    <a:pt x="1375" y="1294"/>
                    <a:pt x="1348" y="1122"/>
                  </a:cubicBezTo>
                  <a:cubicBezTo>
                    <a:pt x="1348" y="1122"/>
                    <a:pt x="939" y="1"/>
                    <a:pt x="522" y="1"/>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4"/>
            <p:cNvSpPr/>
            <p:nvPr/>
          </p:nvSpPr>
          <p:spPr>
            <a:xfrm>
              <a:off x="3805950" y="2142900"/>
              <a:ext cx="46425" cy="21550"/>
            </a:xfrm>
            <a:custGeom>
              <a:rect b="b" l="l" r="r" t="t"/>
              <a:pathLst>
                <a:path extrusionOk="0" h="862" w="1857">
                  <a:moveTo>
                    <a:pt x="1332" y="1"/>
                  </a:moveTo>
                  <a:cubicBezTo>
                    <a:pt x="906" y="1"/>
                    <a:pt x="200" y="564"/>
                    <a:pt x="200" y="564"/>
                  </a:cubicBezTo>
                  <a:cubicBezTo>
                    <a:pt x="1" y="802"/>
                    <a:pt x="197" y="861"/>
                    <a:pt x="399" y="861"/>
                  </a:cubicBezTo>
                  <a:cubicBezTo>
                    <a:pt x="508" y="861"/>
                    <a:pt x="619" y="844"/>
                    <a:pt x="671" y="828"/>
                  </a:cubicBezTo>
                  <a:cubicBezTo>
                    <a:pt x="829" y="800"/>
                    <a:pt x="1856" y="416"/>
                    <a:pt x="1550" y="82"/>
                  </a:cubicBezTo>
                  <a:cubicBezTo>
                    <a:pt x="1495" y="24"/>
                    <a:pt x="1419" y="1"/>
                    <a:pt x="1332" y="1"/>
                  </a:cubicBezTo>
                  <a:close/>
                </a:path>
              </a:pathLst>
            </a:custGeom>
            <a:solidFill>
              <a:srgbClr val="C16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4"/>
            <p:cNvSpPr/>
            <p:nvPr/>
          </p:nvSpPr>
          <p:spPr>
            <a:xfrm>
              <a:off x="3842850" y="2200950"/>
              <a:ext cx="19450" cy="19125"/>
            </a:xfrm>
            <a:custGeom>
              <a:rect b="b" l="l" r="r" t="t"/>
              <a:pathLst>
                <a:path extrusionOk="0" h="765" w="778">
                  <a:moveTo>
                    <a:pt x="331" y="0"/>
                  </a:moveTo>
                  <a:cubicBezTo>
                    <a:pt x="269" y="0"/>
                    <a:pt x="212" y="38"/>
                    <a:pt x="162" y="149"/>
                  </a:cubicBezTo>
                  <a:cubicBezTo>
                    <a:pt x="0" y="514"/>
                    <a:pt x="514" y="764"/>
                    <a:pt x="514" y="764"/>
                  </a:cubicBezTo>
                  <a:lnTo>
                    <a:pt x="778" y="205"/>
                  </a:lnTo>
                  <a:cubicBezTo>
                    <a:pt x="626" y="185"/>
                    <a:pt x="467" y="0"/>
                    <a:pt x="331" y="0"/>
                  </a:cubicBezTo>
                  <a:close/>
                </a:path>
              </a:pathLst>
            </a:custGeom>
            <a:solidFill>
              <a:srgbClr val="FCBC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4"/>
            <p:cNvSpPr/>
            <p:nvPr/>
          </p:nvSpPr>
          <p:spPr>
            <a:xfrm>
              <a:off x="3845050" y="2178275"/>
              <a:ext cx="26050" cy="42300"/>
            </a:xfrm>
            <a:custGeom>
              <a:rect b="b" l="l" r="r" t="t"/>
              <a:pathLst>
                <a:path extrusionOk="0" h="1692" w="1042">
                  <a:moveTo>
                    <a:pt x="1024" y="0"/>
                  </a:moveTo>
                  <a:cubicBezTo>
                    <a:pt x="1010" y="0"/>
                    <a:pt x="1010" y="0"/>
                    <a:pt x="1010" y="14"/>
                  </a:cubicBezTo>
                  <a:cubicBezTo>
                    <a:pt x="1010" y="14"/>
                    <a:pt x="996" y="57"/>
                    <a:pt x="982" y="130"/>
                  </a:cubicBezTo>
                  <a:cubicBezTo>
                    <a:pt x="968" y="204"/>
                    <a:pt x="954" y="306"/>
                    <a:pt x="922" y="426"/>
                  </a:cubicBezTo>
                  <a:cubicBezTo>
                    <a:pt x="908" y="542"/>
                    <a:pt x="880" y="690"/>
                    <a:pt x="820" y="834"/>
                  </a:cubicBezTo>
                  <a:cubicBezTo>
                    <a:pt x="820" y="880"/>
                    <a:pt x="806" y="908"/>
                    <a:pt x="792" y="954"/>
                  </a:cubicBezTo>
                  <a:cubicBezTo>
                    <a:pt x="760" y="982"/>
                    <a:pt x="746" y="1024"/>
                    <a:pt x="732" y="1041"/>
                  </a:cubicBezTo>
                  <a:lnTo>
                    <a:pt x="704" y="1070"/>
                  </a:lnTo>
                  <a:lnTo>
                    <a:pt x="644" y="1070"/>
                  </a:lnTo>
                  <a:cubicBezTo>
                    <a:pt x="616" y="1056"/>
                    <a:pt x="584" y="1041"/>
                    <a:pt x="556" y="1010"/>
                  </a:cubicBezTo>
                  <a:cubicBezTo>
                    <a:pt x="482" y="968"/>
                    <a:pt x="408" y="922"/>
                    <a:pt x="320" y="880"/>
                  </a:cubicBezTo>
                  <a:cubicBezTo>
                    <a:pt x="299" y="873"/>
                    <a:pt x="277" y="869"/>
                    <a:pt x="254" y="869"/>
                  </a:cubicBezTo>
                  <a:cubicBezTo>
                    <a:pt x="230" y="869"/>
                    <a:pt x="204" y="873"/>
                    <a:pt x="176" y="880"/>
                  </a:cubicBezTo>
                  <a:cubicBezTo>
                    <a:pt x="131" y="894"/>
                    <a:pt x="102" y="936"/>
                    <a:pt x="74" y="982"/>
                  </a:cubicBezTo>
                  <a:cubicBezTo>
                    <a:pt x="29" y="1056"/>
                    <a:pt x="0" y="1129"/>
                    <a:pt x="14" y="1217"/>
                  </a:cubicBezTo>
                  <a:cubicBezTo>
                    <a:pt x="14" y="1288"/>
                    <a:pt x="43" y="1362"/>
                    <a:pt x="88" y="1421"/>
                  </a:cubicBezTo>
                  <a:cubicBezTo>
                    <a:pt x="162" y="1523"/>
                    <a:pt x="250" y="1597"/>
                    <a:pt x="306" y="1625"/>
                  </a:cubicBezTo>
                  <a:cubicBezTo>
                    <a:pt x="366" y="1671"/>
                    <a:pt x="408" y="1685"/>
                    <a:pt x="408" y="1685"/>
                  </a:cubicBezTo>
                  <a:cubicBezTo>
                    <a:pt x="414" y="1690"/>
                    <a:pt x="418" y="1691"/>
                    <a:pt x="421" y="1691"/>
                  </a:cubicBezTo>
                  <a:cubicBezTo>
                    <a:pt x="428" y="1691"/>
                    <a:pt x="431" y="1685"/>
                    <a:pt x="440" y="1685"/>
                  </a:cubicBezTo>
                  <a:cubicBezTo>
                    <a:pt x="440" y="1671"/>
                    <a:pt x="440" y="1671"/>
                    <a:pt x="426" y="1671"/>
                  </a:cubicBezTo>
                  <a:cubicBezTo>
                    <a:pt x="426" y="1671"/>
                    <a:pt x="394" y="1639"/>
                    <a:pt x="338" y="1597"/>
                  </a:cubicBezTo>
                  <a:cubicBezTo>
                    <a:pt x="306" y="1583"/>
                    <a:pt x="278" y="1552"/>
                    <a:pt x="233" y="1509"/>
                  </a:cubicBezTo>
                  <a:cubicBezTo>
                    <a:pt x="204" y="1481"/>
                    <a:pt x="162" y="1435"/>
                    <a:pt x="131" y="1393"/>
                  </a:cubicBezTo>
                  <a:cubicBezTo>
                    <a:pt x="102" y="1333"/>
                    <a:pt x="74" y="1274"/>
                    <a:pt x="74" y="1200"/>
                  </a:cubicBezTo>
                  <a:cubicBezTo>
                    <a:pt x="74" y="1143"/>
                    <a:pt x="102" y="1070"/>
                    <a:pt x="131" y="1010"/>
                  </a:cubicBezTo>
                  <a:cubicBezTo>
                    <a:pt x="162" y="982"/>
                    <a:pt x="176" y="954"/>
                    <a:pt x="204" y="954"/>
                  </a:cubicBezTo>
                  <a:cubicBezTo>
                    <a:pt x="218" y="945"/>
                    <a:pt x="233" y="940"/>
                    <a:pt x="250" y="940"/>
                  </a:cubicBezTo>
                  <a:cubicBezTo>
                    <a:pt x="267" y="940"/>
                    <a:pt x="285" y="945"/>
                    <a:pt x="306" y="954"/>
                  </a:cubicBezTo>
                  <a:cubicBezTo>
                    <a:pt x="366" y="982"/>
                    <a:pt x="440" y="1041"/>
                    <a:pt x="514" y="1084"/>
                  </a:cubicBezTo>
                  <a:cubicBezTo>
                    <a:pt x="542" y="1098"/>
                    <a:pt x="584" y="1129"/>
                    <a:pt x="630" y="1143"/>
                  </a:cubicBezTo>
                  <a:lnTo>
                    <a:pt x="718" y="1143"/>
                  </a:lnTo>
                  <a:cubicBezTo>
                    <a:pt x="746" y="1129"/>
                    <a:pt x="760" y="1112"/>
                    <a:pt x="792" y="1098"/>
                  </a:cubicBezTo>
                  <a:cubicBezTo>
                    <a:pt x="820" y="1056"/>
                    <a:pt x="834" y="1010"/>
                    <a:pt x="848" y="982"/>
                  </a:cubicBezTo>
                  <a:cubicBezTo>
                    <a:pt x="866" y="936"/>
                    <a:pt x="880" y="894"/>
                    <a:pt x="894" y="866"/>
                  </a:cubicBezTo>
                  <a:cubicBezTo>
                    <a:pt x="922" y="792"/>
                    <a:pt x="936" y="704"/>
                    <a:pt x="954" y="644"/>
                  </a:cubicBezTo>
                  <a:cubicBezTo>
                    <a:pt x="968" y="570"/>
                    <a:pt x="982" y="496"/>
                    <a:pt x="982" y="440"/>
                  </a:cubicBezTo>
                  <a:cubicBezTo>
                    <a:pt x="1010" y="306"/>
                    <a:pt x="1010" y="204"/>
                    <a:pt x="1024" y="130"/>
                  </a:cubicBezTo>
                  <a:cubicBezTo>
                    <a:pt x="1024" y="57"/>
                    <a:pt x="1042" y="14"/>
                    <a:pt x="1042" y="14"/>
                  </a:cubicBezTo>
                  <a:lnTo>
                    <a:pt x="1024"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97" name="Shape 6697"/>
        <p:cNvGrpSpPr/>
        <p:nvPr/>
      </p:nvGrpSpPr>
      <p:grpSpPr>
        <a:xfrm>
          <a:off x="0" y="0"/>
          <a:ext cx="0" cy="0"/>
          <a:chOff x="0" y="0"/>
          <a:chExt cx="0" cy="0"/>
        </a:xfrm>
      </p:grpSpPr>
      <p:sp>
        <p:nvSpPr>
          <p:cNvPr id="6698" name="Google Shape;6698;p75"/>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What are the conclusions?</a:t>
            </a:r>
            <a:endParaRPr/>
          </a:p>
        </p:txBody>
      </p:sp>
      <p:sp>
        <p:nvSpPr>
          <p:cNvPr id="6699" name="Google Shape;6699;p75"/>
          <p:cNvSpPr txBox="1"/>
          <p:nvPr>
            <p:ph idx="1" type="subTitle"/>
          </p:nvPr>
        </p:nvSpPr>
        <p:spPr>
          <a:xfrm>
            <a:off x="1916650" y="1999382"/>
            <a:ext cx="2316000" cy="51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Mercury is the closest planet to the Sun </a:t>
            </a:r>
            <a:endParaRPr/>
          </a:p>
        </p:txBody>
      </p:sp>
      <p:sp>
        <p:nvSpPr>
          <p:cNvPr id="6700" name="Google Shape;6700;p75"/>
          <p:cNvSpPr txBox="1"/>
          <p:nvPr>
            <p:ph idx="2" type="title"/>
          </p:nvPr>
        </p:nvSpPr>
        <p:spPr>
          <a:xfrm>
            <a:off x="1796700" y="1602194"/>
            <a:ext cx="2555700" cy="37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6701" name="Google Shape;6701;p75"/>
          <p:cNvSpPr txBox="1"/>
          <p:nvPr>
            <p:ph idx="3" type="subTitle"/>
          </p:nvPr>
        </p:nvSpPr>
        <p:spPr>
          <a:xfrm>
            <a:off x="4911348" y="1999382"/>
            <a:ext cx="2316000" cy="51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It is composed of hydrogen and helium</a:t>
            </a:r>
            <a:endParaRPr/>
          </a:p>
        </p:txBody>
      </p:sp>
      <p:sp>
        <p:nvSpPr>
          <p:cNvPr id="6702" name="Google Shape;6702;p75"/>
          <p:cNvSpPr txBox="1"/>
          <p:nvPr>
            <p:ph idx="4" type="title"/>
          </p:nvPr>
        </p:nvSpPr>
        <p:spPr>
          <a:xfrm>
            <a:off x="4791400" y="1602194"/>
            <a:ext cx="2555700" cy="37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6703" name="Google Shape;6703;p75"/>
          <p:cNvSpPr txBox="1"/>
          <p:nvPr>
            <p:ph idx="5" type="subTitle"/>
          </p:nvPr>
        </p:nvSpPr>
        <p:spPr>
          <a:xfrm>
            <a:off x="1916550" y="3560830"/>
            <a:ext cx="2316000" cy="51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It’s the biggest object in the Solar System</a:t>
            </a:r>
            <a:endParaRPr/>
          </a:p>
        </p:txBody>
      </p:sp>
      <p:sp>
        <p:nvSpPr>
          <p:cNvPr id="6704" name="Google Shape;6704;p75"/>
          <p:cNvSpPr txBox="1"/>
          <p:nvPr>
            <p:ph idx="6" type="title"/>
          </p:nvPr>
        </p:nvSpPr>
        <p:spPr>
          <a:xfrm>
            <a:off x="1796700" y="3163620"/>
            <a:ext cx="2555700" cy="37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6705" name="Google Shape;6705;p75"/>
          <p:cNvSpPr txBox="1"/>
          <p:nvPr>
            <p:ph idx="7" type="subTitle"/>
          </p:nvPr>
        </p:nvSpPr>
        <p:spPr>
          <a:xfrm>
            <a:off x="4911209" y="3560830"/>
            <a:ext cx="2316000" cy="51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Despite being red, Mars is a very cold place</a:t>
            </a:r>
            <a:endParaRPr/>
          </a:p>
        </p:txBody>
      </p:sp>
      <p:sp>
        <p:nvSpPr>
          <p:cNvPr id="6706" name="Google Shape;6706;p75"/>
          <p:cNvSpPr txBox="1"/>
          <p:nvPr>
            <p:ph idx="8" type="title"/>
          </p:nvPr>
        </p:nvSpPr>
        <p:spPr>
          <a:xfrm>
            <a:off x="4791369" y="3163620"/>
            <a:ext cx="2555700" cy="37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grpSp>
        <p:nvGrpSpPr>
          <p:cNvPr id="6707" name="Google Shape;6707;p75"/>
          <p:cNvGrpSpPr/>
          <p:nvPr/>
        </p:nvGrpSpPr>
        <p:grpSpPr>
          <a:xfrm rot="-965408">
            <a:off x="1055657" y="931308"/>
            <a:ext cx="711980" cy="793995"/>
            <a:chOff x="5535300" y="445350"/>
            <a:chExt cx="238950" cy="266475"/>
          </a:xfrm>
        </p:grpSpPr>
        <p:sp>
          <p:nvSpPr>
            <p:cNvPr id="6708" name="Google Shape;6708;p75"/>
            <p:cNvSpPr/>
            <p:nvPr/>
          </p:nvSpPr>
          <p:spPr>
            <a:xfrm>
              <a:off x="5702025" y="613250"/>
              <a:ext cx="26400" cy="86350"/>
            </a:xfrm>
            <a:custGeom>
              <a:rect b="b" l="l" r="r" t="t"/>
              <a:pathLst>
                <a:path extrusionOk="0" h="3454" w="1056">
                  <a:moveTo>
                    <a:pt x="548" y="0"/>
                  </a:moveTo>
                  <a:cubicBezTo>
                    <a:pt x="410" y="0"/>
                    <a:pt x="209" y="69"/>
                    <a:pt x="116" y="437"/>
                  </a:cubicBezTo>
                  <a:cubicBezTo>
                    <a:pt x="0" y="964"/>
                    <a:pt x="0" y="2691"/>
                    <a:pt x="426" y="3251"/>
                  </a:cubicBezTo>
                  <a:cubicBezTo>
                    <a:pt x="552" y="3410"/>
                    <a:pt x="688" y="3454"/>
                    <a:pt x="802" y="3454"/>
                  </a:cubicBezTo>
                  <a:cubicBezTo>
                    <a:pt x="926" y="3454"/>
                    <a:pt x="1024" y="3402"/>
                    <a:pt x="1055" y="3395"/>
                  </a:cubicBezTo>
                  <a:cubicBezTo>
                    <a:pt x="996" y="3307"/>
                    <a:pt x="718" y="2811"/>
                    <a:pt x="584" y="1562"/>
                  </a:cubicBezTo>
                  <a:cubicBezTo>
                    <a:pt x="482" y="553"/>
                    <a:pt x="704" y="67"/>
                    <a:pt x="718" y="25"/>
                  </a:cubicBezTo>
                  <a:lnTo>
                    <a:pt x="690" y="25"/>
                  </a:lnTo>
                  <a:cubicBezTo>
                    <a:pt x="690" y="25"/>
                    <a:pt x="630" y="0"/>
                    <a:pt x="54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5"/>
            <p:cNvSpPr/>
            <p:nvPr/>
          </p:nvSpPr>
          <p:spPr>
            <a:xfrm>
              <a:off x="5629125" y="625575"/>
              <a:ext cx="39950" cy="84400"/>
            </a:xfrm>
            <a:custGeom>
              <a:rect b="b" l="l" r="r" t="t"/>
              <a:pathLst>
                <a:path extrusionOk="0" h="3376" w="1598">
                  <a:moveTo>
                    <a:pt x="290" y="0"/>
                  </a:moveTo>
                  <a:cubicBezTo>
                    <a:pt x="136" y="0"/>
                    <a:pt x="28" y="102"/>
                    <a:pt x="28" y="102"/>
                  </a:cubicBezTo>
                  <a:lnTo>
                    <a:pt x="0" y="102"/>
                  </a:lnTo>
                  <a:cubicBezTo>
                    <a:pt x="28" y="134"/>
                    <a:pt x="394" y="513"/>
                    <a:pt x="658" y="1509"/>
                  </a:cubicBezTo>
                  <a:cubicBezTo>
                    <a:pt x="982" y="2712"/>
                    <a:pt x="894" y="3285"/>
                    <a:pt x="880" y="3373"/>
                  </a:cubicBezTo>
                  <a:cubicBezTo>
                    <a:pt x="889" y="3373"/>
                    <a:pt x="912" y="3376"/>
                    <a:pt x="945" y="3376"/>
                  </a:cubicBezTo>
                  <a:cubicBezTo>
                    <a:pt x="1064" y="3376"/>
                    <a:pt x="1302" y="3341"/>
                    <a:pt x="1407" y="3021"/>
                  </a:cubicBezTo>
                  <a:cubicBezTo>
                    <a:pt x="1597" y="2360"/>
                    <a:pt x="996" y="735"/>
                    <a:pt x="704" y="278"/>
                  </a:cubicBezTo>
                  <a:cubicBezTo>
                    <a:pt x="556" y="61"/>
                    <a:pt x="409" y="0"/>
                    <a:pt x="29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5"/>
            <p:cNvSpPr/>
            <p:nvPr/>
          </p:nvSpPr>
          <p:spPr>
            <a:xfrm>
              <a:off x="5714075" y="613850"/>
              <a:ext cx="33350" cy="84275"/>
            </a:xfrm>
            <a:custGeom>
              <a:rect b="b" l="l" r="r" t="t"/>
              <a:pathLst>
                <a:path extrusionOk="0" h="3371" w="1334">
                  <a:moveTo>
                    <a:pt x="349" y="0"/>
                  </a:moveTo>
                  <a:cubicBezTo>
                    <a:pt x="300" y="0"/>
                    <a:pt x="261" y="1"/>
                    <a:pt x="236" y="1"/>
                  </a:cubicBezTo>
                  <a:cubicBezTo>
                    <a:pt x="222" y="43"/>
                    <a:pt x="0" y="529"/>
                    <a:pt x="102" y="1538"/>
                  </a:cubicBezTo>
                  <a:cubicBezTo>
                    <a:pt x="236" y="2787"/>
                    <a:pt x="514" y="3283"/>
                    <a:pt x="573" y="3371"/>
                  </a:cubicBezTo>
                  <a:lnTo>
                    <a:pt x="573" y="3357"/>
                  </a:lnTo>
                  <a:cubicBezTo>
                    <a:pt x="573" y="3358"/>
                    <a:pt x="580" y="3359"/>
                    <a:pt x="592" y="3359"/>
                  </a:cubicBezTo>
                  <a:cubicBezTo>
                    <a:pt x="687" y="3359"/>
                    <a:pt x="1127" y="3304"/>
                    <a:pt x="1333" y="3107"/>
                  </a:cubicBezTo>
                  <a:lnTo>
                    <a:pt x="1333" y="3093"/>
                  </a:lnTo>
                  <a:cubicBezTo>
                    <a:pt x="1333" y="3093"/>
                    <a:pt x="953" y="2741"/>
                    <a:pt x="792" y="1626"/>
                  </a:cubicBezTo>
                  <a:cubicBezTo>
                    <a:pt x="630" y="483"/>
                    <a:pt x="911" y="117"/>
                    <a:pt x="953" y="75"/>
                  </a:cubicBezTo>
                  <a:cubicBezTo>
                    <a:pt x="754" y="8"/>
                    <a:pt x="503" y="0"/>
                    <a:pt x="34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5"/>
            <p:cNvSpPr/>
            <p:nvPr/>
          </p:nvSpPr>
          <p:spPr>
            <a:xfrm>
              <a:off x="5612575" y="628100"/>
              <a:ext cx="41100" cy="83725"/>
            </a:xfrm>
            <a:custGeom>
              <a:rect b="b" l="l" r="r" t="t"/>
              <a:pathLst>
                <a:path extrusionOk="0" h="3349" w="1644">
                  <a:moveTo>
                    <a:pt x="662" y="1"/>
                  </a:moveTo>
                  <a:cubicBezTo>
                    <a:pt x="557" y="33"/>
                    <a:pt x="223" y="149"/>
                    <a:pt x="1" y="324"/>
                  </a:cubicBezTo>
                  <a:cubicBezTo>
                    <a:pt x="61" y="353"/>
                    <a:pt x="455" y="602"/>
                    <a:pt x="704" y="1731"/>
                  </a:cubicBezTo>
                  <a:cubicBezTo>
                    <a:pt x="954" y="2815"/>
                    <a:pt x="718" y="3286"/>
                    <a:pt x="718" y="3286"/>
                  </a:cubicBezTo>
                  <a:lnTo>
                    <a:pt x="718" y="3300"/>
                  </a:lnTo>
                  <a:cubicBezTo>
                    <a:pt x="812" y="3336"/>
                    <a:pt x="924" y="3348"/>
                    <a:pt x="1033" y="3348"/>
                  </a:cubicBezTo>
                  <a:cubicBezTo>
                    <a:pt x="1283" y="3348"/>
                    <a:pt x="1524" y="3282"/>
                    <a:pt x="1524" y="3272"/>
                  </a:cubicBezTo>
                  <a:lnTo>
                    <a:pt x="1542" y="3272"/>
                  </a:lnTo>
                  <a:cubicBezTo>
                    <a:pt x="1556" y="3184"/>
                    <a:pt x="1644" y="2611"/>
                    <a:pt x="1320" y="1408"/>
                  </a:cubicBezTo>
                  <a:cubicBezTo>
                    <a:pt x="1056" y="412"/>
                    <a:pt x="690" y="33"/>
                    <a:pt x="662"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5"/>
            <p:cNvSpPr/>
            <p:nvPr/>
          </p:nvSpPr>
          <p:spPr>
            <a:xfrm>
              <a:off x="5729800" y="615700"/>
              <a:ext cx="22450" cy="75850"/>
            </a:xfrm>
            <a:custGeom>
              <a:rect b="b" l="l" r="r" t="t"/>
              <a:pathLst>
                <a:path extrusionOk="0" h="3034" w="898">
                  <a:moveTo>
                    <a:pt x="324" y="1"/>
                  </a:moveTo>
                  <a:cubicBezTo>
                    <a:pt x="282" y="43"/>
                    <a:pt x="1" y="409"/>
                    <a:pt x="163" y="1552"/>
                  </a:cubicBezTo>
                  <a:cubicBezTo>
                    <a:pt x="324" y="2667"/>
                    <a:pt x="704" y="3019"/>
                    <a:pt x="704" y="3019"/>
                  </a:cubicBezTo>
                  <a:lnTo>
                    <a:pt x="704" y="3033"/>
                  </a:lnTo>
                  <a:cubicBezTo>
                    <a:pt x="750" y="2991"/>
                    <a:pt x="778" y="2945"/>
                    <a:pt x="810" y="2903"/>
                  </a:cubicBezTo>
                  <a:cubicBezTo>
                    <a:pt x="880" y="2741"/>
                    <a:pt x="898" y="2417"/>
                    <a:pt x="898" y="2052"/>
                  </a:cubicBezTo>
                  <a:cubicBezTo>
                    <a:pt x="880" y="1612"/>
                    <a:pt x="824" y="1098"/>
                    <a:pt x="750" y="704"/>
                  </a:cubicBezTo>
                  <a:cubicBezTo>
                    <a:pt x="690" y="455"/>
                    <a:pt x="634" y="265"/>
                    <a:pt x="560" y="163"/>
                  </a:cubicBezTo>
                  <a:cubicBezTo>
                    <a:pt x="500" y="89"/>
                    <a:pt x="426" y="29"/>
                    <a:pt x="324"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5"/>
            <p:cNvSpPr/>
            <p:nvPr/>
          </p:nvSpPr>
          <p:spPr>
            <a:xfrm>
              <a:off x="5607825" y="636200"/>
              <a:ext cx="28625" cy="74425"/>
            </a:xfrm>
            <a:custGeom>
              <a:rect b="b" l="l" r="r" t="t"/>
              <a:pathLst>
                <a:path extrusionOk="0" h="2977" w="1145">
                  <a:moveTo>
                    <a:pt x="191" y="0"/>
                  </a:moveTo>
                  <a:cubicBezTo>
                    <a:pt x="117" y="74"/>
                    <a:pt x="61" y="148"/>
                    <a:pt x="29" y="236"/>
                  </a:cubicBezTo>
                  <a:cubicBezTo>
                    <a:pt x="1" y="352"/>
                    <a:pt x="15" y="574"/>
                    <a:pt x="61" y="820"/>
                  </a:cubicBezTo>
                  <a:cubicBezTo>
                    <a:pt x="117" y="1232"/>
                    <a:pt x="251" y="1745"/>
                    <a:pt x="413" y="2171"/>
                  </a:cubicBezTo>
                  <a:cubicBezTo>
                    <a:pt x="529" y="2508"/>
                    <a:pt x="659" y="2772"/>
                    <a:pt x="778" y="2888"/>
                  </a:cubicBezTo>
                  <a:cubicBezTo>
                    <a:pt x="806" y="2931"/>
                    <a:pt x="852" y="2962"/>
                    <a:pt x="908" y="2976"/>
                  </a:cubicBezTo>
                  <a:lnTo>
                    <a:pt x="908" y="2962"/>
                  </a:lnTo>
                  <a:cubicBezTo>
                    <a:pt x="908" y="2962"/>
                    <a:pt x="1144" y="2491"/>
                    <a:pt x="894" y="1407"/>
                  </a:cubicBezTo>
                  <a:cubicBezTo>
                    <a:pt x="645" y="278"/>
                    <a:pt x="251" y="29"/>
                    <a:pt x="19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5"/>
            <p:cNvSpPr/>
            <p:nvPr/>
          </p:nvSpPr>
          <p:spPr>
            <a:xfrm>
              <a:off x="5580750" y="631800"/>
              <a:ext cx="37400" cy="59025"/>
            </a:xfrm>
            <a:custGeom>
              <a:rect b="b" l="l" r="r" t="t"/>
              <a:pathLst>
                <a:path extrusionOk="0" h="2361" w="1496">
                  <a:moveTo>
                    <a:pt x="335" y="1"/>
                  </a:moveTo>
                  <a:cubicBezTo>
                    <a:pt x="233" y="60"/>
                    <a:pt x="103" y="134"/>
                    <a:pt x="1" y="176"/>
                  </a:cubicBezTo>
                  <a:cubicBezTo>
                    <a:pt x="1" y="176"/>
                    <a:pt x="497" y="1819"/>
                    <a:pt x="1464" y="2361"/>
                  </a:cubicBezTo>
                  <a:lnTo>
                    <a:pt x="1496" y="2347"/>
                  </a:lnTo>
                  <a:cubicBezTo>
                    <a:pt x="1334" y="1921"/>
                    <a:pt x="1200" y="1408"/>
                    <a:pt x="1144" y="996"/>
                  </a:cubicBezTo>
                  <a:lnTo>
                    <a:pt x="1126" y="996"/>
                  </a:lnTo>
                  <a:cubicBezTo>
                    <a:pt x="1110" y="1000"/>
                    <a:pt x="1093" y="1002"/>
                    <a:pt x="1077" y="1002"/>
                  </a:cubicBezTo>
                  <a:cubicBezTo>
                    <a:pt x="728" y="1002"/>
                    <a:pt x="392" y="142"/>
                    <a:pt x="335"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5"/>
            <p:cNvSpPr/>
            <p:nvPr/>
          </p:nvSpPr>
          <p:spPr>
            <a:xfrm>
              <a:off x="5748550" y="602875"/>
              <a:ext cx="21650" cy="64125"/>
            </a:xfrm>
            <a:custGeom>
              <a:rect b="b" l="l" r="r" t="t"/>
              <a:pathLst>
                <a:path extrusionOk="0" h="2565" w="866">
                  <a:moveTo>
                    <a:pt x="394" y="0"/>
                  </a:moveTo>
                  <a:cubicBezTo>
                    <a:pt x="394" y="148"/>
                    <a:pt x="380" y="1172"/>
                    <a:pt x="0" y="1217"/>
                  </a:cubicBezTo>
                  <a:cubicBezTo>
                    <a:pt x="74" y="1611"/>
                    <a:pt x="130" y="2125"/>
                    <a:pt x="148" y="2565"/>
                  </a:cubicBezTo>
                  <a:cubicBezTo>
                    <a:pt x="865" y="1731"/>
                    <a:pt x="763" y="148"/>
                    <a:pt x="746" y="43"/>
                  </a:cubicBezTo>
                  <a:cubicBezTo>
                    <a:pt x="658" y="43"/>
                    <a:pt x="528" y="28"/>
                    <a:pt x="394"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5"/>
            <p:cNvSpPr/>
            <p:nvPr/>
          </p:nvSpPr>
          <p:spPr>
            <a:xfrm>
              <a:off x="5570125" y="617525"/>
              <a:ext cx="22700" cy="19850"/>
            </a:xfrm>
            <a:custGeom>
              <a:rect b="b" l="l" r="r" t="t"/>
              <a:pathLst>
                <a:path extrusionOk="0" h="794" w="908">
                  <a:moveTo>
                    <a:pt x="665" y="1"/>
                  </a:moveTo>
                  <a:cubicBezTo>
                    <a:pt x="663" y="1"/>
                    <a:pt x="660" y="1"/>
                    <a:pt x="658" y="2"/>
                  </a:cubicBezTo>
                  <a:cubicBezTo>
                    <a:pt x="644" y="2"/>
                    <a:pt x="601" y="30"/>
                    <a:pt x="542" y="44"/>
                  </a:cubicBezTo>
                  <a:cubicBezTo>
                    <a:pt x="440" y="90"/>
                    <a:pt x="306" y="146"/>
                    <a:pt x="204" y="220"/>
                  </a:cubicBezTo>
                  <a:cubicBezTo>
                    <a:pt x="130" y="266"/>
                    <a:pt x="56" y="308"/>
                    <a:pt x="28" y="354"/>
                  </a:cubicBezTo>
                  <a:cubicBezTo>
                    <a:pt x="0" y="395"/>
                    <a:pt x="170" y="794"/>
                    <a:pt x="286" y="794"/>
                  </a:cubicBezTo>
                  <a:cubicBezTo>
                    <a:pt x="288" y="794"/>
                    <a:pt x="290" y="793"/>
                    <a:pt x="292" y="793"/>
                  </a:cubicBezTo>
                  <a:cubicBezTo>
                    <a:pt x="320" y="776"/>
                    <a:pt x="366" y="762"/>
                    <a:pt x="426" y="747"/>
                  </a:cubicBezTo>
                  <a:cubicBezTo>
                    <a:pt x="528" y="705"/>
                    <a:pt x="658" y="631"/>
                    <a:pt x="760" y="572"/>
                  </a:cubicBezTo>
                  <a:cubicBezTo>
                    <a:pt x="848" y="498"/>
                    <a:pt x="907" y="441"/>
                    <a:pt x="893" y="396"/>
                  </a:cubicBezTo>
                  <a:cubicBezTo>
                    <a:pt x="880" y="253"/>
                    <a:pt x="741" y="1"/>
                    <a:pt x="665"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5"/>
            <p:cNvSpPr/>
            <p:nvPr/>
          </p:nvSpPr>
          <p:spPr>
            <a:xfrm>
              <a:off x="5750725" y="588175"/>
              <a:ext cx="22375" cy="15775"/>
            </a:xfrm>
            <a:custGeom>
              <a:rect b="b" l="l" r="r" t="t"/>
              <a:pathLst>
                <a:path extrusionOk="0" h="631" w="895">
                  <a:moveTo>
                    <a:pt x="131" y="1"/>
                  </a:moveTo>
                  <a:cubicBezTo>
                    <a:pt x="61" y="15"/>
                    <a:pt x="1" y="296"/>
                    <a:pt x="29" y="441"/>
                  </a:cubicBezTo>
                  <a:cubicBezTo>
                    <a:pt x="43" y="500"/>
                    <a:pt x="163" y="560"/>
                    <a:pt x="307" y="588"/>
                  </a:cubicBezTo>
                  <a:cubicBezTo>
                    <a:pt x="441" y="616"/>
                    <a:pt x="571" y="631"/>
                    <a:pt x="659" y="631"/>
                  </a:cubicBezTo>
                  <a:lnTo>
                    <a:pt x="733" y="631"/>
                  </a:lnTo>
                  <a:cubicBezTo>
                    <a:pt x="835" y="602"/>
                    <a:pt x="894" y="163"/>
                    <a:pt x="835" y="135"/>
                  </a:cubicBezTo>
                  <a:cubicBezTo>
                    <a:pt x="806" y="121"/>
                    <a:pt x="778" y="103"/>
                    <a:pt x="719" y="89"/>
                  </a:cubicBezTo>
                  <a:cubicBezTo>
                    <a:pt x="588" y="47"/>
                    <a:pt x="395" y="15"/>
                    <a:pt x="265"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5"/>
            <p:cNvSpPr/>
            <p:nvPr/>
          </p:nvSpPr>
          <p:spPr>
            <a:xfrm>
              <a:off x="5535300" y="445350"/>
              <a:ext cx="238950" cy="177675"/>
            </a:xfrm>
            <a:custGeom>
              <a:rect b="b" l="l" r="r" t="t"/>
              <a:pathLst>
                <a:path extrusionOk="0" h="7107" w="9558">
                  <a:moveTo>
                    <a:pt x="5202" y="1"/>
                  </a:moveTo>
                  <a:cubicBezTo>
                    <a:pt x="3732" y="1"/>
                    <a:pt x="2257" y="729"/>
                    <a:pt x="1421" y="1978"/>
                  </a:cubicBezTo>
                  <a:cubicBezTo>
                    <a:pt x="0" y="4103"/>
                    <a:pt x="1597" y="7093"/>
                    <a:pt x="1597" y="7093"/>
                  </a:cubicBezTo>
                  <a:lnTo>
                    <a:pt x="1597" y="7107"/>
                  </a:lnTo>
                  <a:cubicBezTo>
                    <a:pt x="1699" y="7033"/>
                    <a:pt x="1833" y="6977"/>
                    <a:pt x="1935" y="6931"/>
                  </a:cubicBezTo>
                  <a:lnTo>
                    <a:pt x="1921" y="6931"/>
                  </a:lnTo>
                  <a:cubicBezTo>
                    <a:pt x="1921" y="6931"/>
                    <a:pt x="102" y="2035"/>
                    <a:pt x="4471" y="1215"/>
                  </a:cubicBezTo>
                  <a:cubicBezTo>
                    <a:pt x="4802" y="1152"/>
                    <a:pt x="5108" y="1122"/>
                    <a:pt x="5393" y="1122"/>
                  </a:cubicBezTo>
                  <a:cubicBezTo>
                    <a:pt x="8657" y="1122"/>
                    <a:pt x="8950" y="4999"/>
                    <a:pt x="8882" y="5714"/>
                  </a:cubicBezTo>
                  <a:cubicBezTo>
                    <a:pt x="9012" y="5728"/>
                    <a:pt x="9205" y="5760"/>
                    <a:pt x="9336" y="5802"/>
                  </a:cubicBezTo>
                  <a:cubicBezTo>
                    <a:pt x="9364" y="5584"/>
                    <a:pt x="9557" y="2622"/>
                    <a:pt x="8062" y="1141"/>
                  </a:cubicBezTo>
                  <a:cubicBezTo>
                    <a:pt x="7258" y="358"/>
                    <a:pt x="6231" y="1"/>
                    <a:pt x="5202"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5"/>
            <p:cNvSpPr/>
            <p:nvPr/>
          </p:nvSpPr>
          <p:spPr>
            <a:xfrm>
              <a:off x="5608550" y="655975"/>
              <a:ext cx="10300" cy="35200"/>
            </a:xfrm>
            <a:custGeom>
              <a:rect b="b" l="l" r="r" t="t"/>
              <a:pathLst>
                <a:path extrusionOk="0" h="1408" w="412">
                  <a:moveTo>
                    <a:pt x="32" y="1"/>
                  </a:moveTo>
                  <a:cubicBezTo>
                    <a:pt x="0" y="1"/>
                    <a:pt x="0" y="15"/>
                    <a:pt x="0" y="29"/>
                  </a:cubicBezTo>
                  <a:cubicBezTo>
                    <a:pt x="0" y="29"/>
                    <a:pt x="0" y="117"/>
                    <a:pt x="14" y="251"/>
                  </a:cubicBezTo>
                  <a:cubicBezTo>
                    <a:pt x="32" y="381"/>
                    <a:pt x="74" y="557"/>
                    <a:pt x="120" y="733"/>
                  </a:cubicBezTo>
                  <a:cubicBezTo>
                    <a:pt x="134" y="806"/>
                    <a:pt x="162" y="894"/>
                    <a:pt x="190" y="982"/>
                  </a:cubicBezTo>
                  <a:cubicBezTo>
                    <a:pt x="208" y="1056"/>
                    <a:pt x="236" y="1130"/>
                    <a:pt x="264" y="1190"/>
                  </a:cubicBezTo>
                  <a:cubicBezTo>
                    <a:pt x="310" y="1320"/>
                    <a:pt x="352" y="1394"/>
                    <a:pt x="352" y="1394"/>
                  </a:cubicBezTo>
                  <a:cubicBezTo>
                    <a:pt x="352" y="1408"/>
                    <a:pt x="366" y="1408"/>
                    <a:pt x="384" y="1408"/>
                  </a:cubicBezTo>
                  <a:cubicBezTo>
                    <a:pt x="398" y="1408"/>
                    <a:pt x="412" y="1394"/>
                    <a:pt x="412" y="1380"/>
                  </a:cubicBezTo>
                  <a:cubicBezTo>
                    <a:pt x="412" y="1380"/>
                    <a:pt x="398" y="1348"/>
                    <a:pt x="398" y="1320"/>
                  </a:cubicBezTo>
                  <a:cubicBezTo>
                    <a:pt x="384" y="1278"/>
                    <a:pt x="366" y="1232"/>
                    <a:pt x="352" y="1158"/>
                  </a:cubicBezTo>
                  <a:cubicBezTo>
                    <a:pt x="324" y="1042"/>
                    <a:pt x="278" y="866"/>
                    <a:pt x="236" y="704"/>
                  </a:cubicBezTo>
                  <a:cubicBezTo>
                    <a:pt x="190" y="529"/>
                    <a:pt x="148" y="367"/>
                    <a:pt x="102" y="237"/>
                  </a:cubicBezTo>
                  <a:cubicBezTo>
                    <a:pt x="74" y="103"/>
                    <a:pt x="60" y="15"/>
                    <a:pt x="60" y="15"/>
                  </a:cubicBezTo>
                  <a:cubicBezTo>
                    <a:pt x="60" y="1"/>
                    <a:pt x="46" y="1"/>
                    <a:pt x="32"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5"/>
            <p:cNvSpPr/>
            <p:nvPr/>
          </p:nvSpPr>
          <p:spPr>
            <a:xfrm>
              <a:off x="5628675" y="627750"/>
              <a:ext cx="23850" cy="82525"/>
            </a:xfrm>
            <a:custGeom>
              <a:rect b="b" l="l" r="r" t="t"/>
              <a:pathLst>
                <a:path extrusionOk="0" h="3301" w="954">
                  <a:moveTo>
                    <a:pt x="32" y="1"/>
                  </a:moveTo>
                  <a:lnTo>
                    <a:pt x="1" y="32"/>
                  </a:lnTo>
                  <a:cubicBezTo>
                    <a:pt x="1" y="32"/>
                    <a:pt x="1" y="47"/>
                    <a:pt x="18" y="61"/>
                  </a:cubicBezTo>
                  <a:cubicBezTo>
                    <a:pt x="32" y="89"/>
                    <a:pt x="60" y="120"/>
                    <a:pt x="89" y="149"/>
                  </a:cubicBezTo>
                  <a:cubicBezTo>
                    <a:pt x="134" y="222"/>
                    <a:pt x="208" y="338"/>
                    <a:pt x="282" y="486"/>
                  </a:cubicBezTo>
                  <a:cubicBezTo>
                    <a:pt x="310" y="560"/>
                    <a:pt x="352" y="630"/>
                    <a:pt x="384" y="718"/>
                  </a:cubicBezTo>
                  <a:cubicBezTo>
                    <a:pt x="426" y="806"/>
                    <a:pt x="458" y="894"/>
                    <a:pt x="486" y="1000"/>
                  </a:cubicBezTo>
                  <a:cubicBezTo>
                    <a:pt x="514" y="1088"/>
                    <a:pt x="546" y="1190"/>
                    <a:pt x="588" y="1292"/>
                  </a:cubicBezTo>
                  <a:cubicBezTo>
                    <a:pt x="602" y="1334"/>
                    <a:pt x="602" y="1394"/>
                    <a:pt x="616" y="1439"/>
                  </a:cubicBezTo>
                  <a:cubicBezTo>
                    <a:pt x="634" y="1496"/>
                    <a:pt x="648" y="1541"/>
                    <a:pt x="662" y="1598"/>
                  </a:cubicBezTo>
                  <a:cubicBezTo>
                    <a:pt x="690" y="1703"/>
                    <a:pt x="722" y="1805"/>
                    <a:pt x="736" y="1907"/>
                  </a:cubicBezTo>
                  <a:cubicBezTo>
                    <a:pt x="764" y="2009"/>
                    <a:pt x="778" y="2111"/>
                    <a:pt x="792" y="2213"/>
                  </a:cubicBezTo>
                  <a:cubicBezTo>
                    <a:pt x="810" y="2319"/>
                    <a:pt x="838" y="2407"/>
                    <a:pt x="838" y="2495"/>
                  </a:cubicBezTo>
                  <a:cubicBezTo>
                    <a:pt x="852" y="2597"/>
                    <a:pt x="866" y="2685"/>
                    <a:pt x="866" y="2759"/>
                  </a:cubicBezTo>
                  <a:cubicBezTo>
                    <a:pt x="880" y="2846"/>
                    <a:pt x="880" y="2917"/>
                    <a:pt x="880" y="2977"/>
                  </a:cubicBezTo>
                  <a:lnTo>
                    <a:pt x="880" y="3153"/>
                  </a:lnTo>
                  <a:lnTo>
                    <a:pt x="880" y="3255"/>
                  </a:lnTo>
                  <a:lnTo>
                    <a:pt x="880" y="3286"/>
                  </a:lnTo>
                  <a:cubicBezTo>
                    <a:pt x="866" y="3286"/>
                    <a:pt x="866" y="3300"/>
                    <a:pt x="866" y="3300"/>
                  </a:cubicBezTo>
                  <a:lnTo>
                    <a:pt x="898" y="3300"/>
                  </a:lnTo>
                  <a:lnTo>
                    <a:pt x="912" y="3286"/>
                  </a:lnTo>
                  <a:lnTo>
                    <a:pt x="912" y="3255"/>
                  </a:lnTo>
                  <a:cubicBezTo>
                    <a:pt x="912" y="3240"/>
                    <a:pt x="926" y="3198"/>
                    <a:pt x="926" y="3153"/>
                  </a:cubicBezTo>
                  <a:cubicBezTo>
                    <a:pt x="940" y="3110"/>
                    <a:pt x="940" y="3051"/>
                    <a:pt x="940" y="2977"/>
                  </a:cubicBezTo>
                  <a:cubicBezTo>
                    <a:pt x="954" y="2917"/>
                    <a:pt x="954" y="2829"/>
                    <a:pt x="954" y="2759"/>
                  </a:cubicBezTo>
                  <a:cubicBezTo>
                    <a:pt x="940" y="2671"/>
                    <a:pt x="940" y="2583"/>
                    <a:pt x="940" y="2495"/>
                  </a:cubicBezTo>
                  <a:cubicBezTo>
                    <a:pt x="926" y="2389"/>
                    <a:pt x="912" y="2301"/>
                    <a:pt x="898" y="2199"/>
                  </a:cubicBezTo>
                  <a:cubicBezTo>
                    <a:pt x="880" y="2097"/>
                    <a:pt x="866" y="1995"/>
                    <a:pt x="852" y="1893"/>
                  </a:cubicBezTo>
                  <a:cubicBezTo>
                    <a:pt x="824" y="1774"/>
                    <a:pt x="810" y="1672"/>
                    <a:pt x="778" y="1570"/>
                  </a:cubicBezTo>
                  <a:cubicBezTo>
                    <a:pt x="764" y="1510"/>
                    <a:pt x="750" y="1468"/>
                    <a:pt x="736" y="1408"/>
                  </a:cubicBezTo>
                  <a:cubicBezTo>
                    <a:pt x="722" y="1366"/>
                    <a:pt x="704" y="1306"/>
                    <a:pt x="690" y="1264"/>
                  </a:cubicBezTo>
                  <a:cubicBezTo>
                    <a:pt x="662" y="1144"/>
                    <a:pt x="634" y="1056"/>
                    <a:pt x="588" y="954"/>
                  </a:cubicBezTo>
                  <a:cubicBezTo>
                    <a:pt x="514" y="764"/>
                    <a:pt x="426" y="588"/>
                    <a:pt x="352" y="440"/>
                  </a:cubicBezTo>
                  <a:cubicBezTo>
                    <a:pt x="338" y="412"/>
                    <a:pt x="310" y="384"/>
                    <a:pt x="296" y="338"/>
                  </a:cubicBezTo>
                  <a:cubicBezTo>
                    <a:pt x="282" y="310"/>
                    <a:pt x="250" y="279"/>
                    <a:pt x="236" y="251"/>
                  </a:cubicBezTo>
                  <a:cubicBezTo>
                    <a:pt x="194" y="208"/>
                    <a:pt x="162" y="149"/>
                    <a:pt x="134" y="120"/>
                  </a:cubicBezTo>
                  <a:cubicBezTo>
                    <a:pt x="106" y="75"/>
                    <a:pt x="74" y="61"/>
                    <a:pt x="60" y="32"/>
                  </a:cubicBezTo>
                  <a:cubicBezTo>
                    <a:pt x="32" y="15"/>
                    <a:pt x="32" y="1"/>
                    <a:pt x="3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5"/>
            <p:cNvSpPr/>
            <p:nvPr/>
          </p:nvSpPr>
          <p:spPr>
            <a:xfrm>
              <a:off x="5747400" y="632750"/>
              <a:ext cx="5900" cy="34950"/>
            </a:xfrm>
            <a:custGeom>
              <a:rect b="b" l="l" r="r" t="t"/>
              <a:pathLst>
                <a:path extrusionOk="0" h="1398" w="236">
                  <a:moveTo>
                    <a:pt x="45" y="1"/>
                  </a:moveTo>
                  <a:cubicBezTo>
                    <a:pt x="40" y="1"/>
                    <a:pt x="36" y="3"/>
                    <a:pt x="32" y="8"/>
                  </a:cubicBezTo>
                  <a:cubicBezTo>
                    <a:pt x="18" y="8"/>
                    <a:pt x="0" y="22"/>
                    <a:pt x="18" y="36"/>
                  </a:cubicBezTo>
                  <a:cubicBezTo>
                    <a:pt x="18" y="36"/>
                    <a:pt x="46" y="374"/>
                    <a:pt x="88" y="694"/>
                  </a:cubicBezTo>
                  <a:cubicBezTo>
                    <a:pt x="106" y="870"/>
                    <a:pt x="120" y="1032"/>
                    <a:pt x="134" y="1166"/>
                  </a:cubicBezTo>
                  <a:cubicBezTo>
                    <a:pt x="148" y="1222"/>
                    <a:pt x="148" y="1282"/>
                    <a:pt x="148" y="1310"/>
                  </a:cubicBezTo>
                  <a:cubicBezTo>
                    <a:pt x="162" y="1356"/>
                    <a:pt x="162" y="1370"/>
                    <a:pt x="162" y="1370"/>
                  </a:cubicBezTo>
                  <a:cubicBezTo>
                    <a:pt x="162" y="1384"/>
                    <a:pt x="176" y="1398"/>
                    <a:pt x="194" y="1398"/>
                  </a:cubicBezTo>
                  <a:cubicBezTo>
                    <a:pt x="208" y="1398"/>
                    <a:pt x="222" y="1384"/>
                    <a:pt x="222" y="1370"/>
                  </a:cubicBezTo>
                  <a:cubicBezTo>
                    <a:pt x="222" y="1370"/>
                    <a:pt x="222" y="1282"/>
                    <a:pt x="236" y="1152"/>
                  </a:cubicBezTo>
                  <a:cubicBezTo>
                    <a:pt x="236" y="1032"/>
                    <a:pt x="222" y="856"/>
                    <a:pt x="208" y="694"/>
                  </a:cubicBezTo>
                  <a:cubicBezTo>
                    <a:pt x="176" y="518"/>
                    <a:pt x="148" y="360"/>
                    <a:pt x="120" y="226"/>
                  </a:cubicBezTo>
                  <a:cubicBezTo>
                    <a:pt x="106" y="110"/>
                    <a:pt x="74" y="22"/>
                    <a:pt x="74" y="22"/>
                  </a:cubicBezTo>
                  <a:cubicBezTo>
                    <a:pt x="64" y="13"/>
                    <a:pt x="54" y="1"/>
                    <a:pt x="4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5"/>
            <p:cNvSpPr/>
            <p:nvPr/>
          </p:nvSpPr>
          <p:spPr>
            <a:xfrm>
              <a:off x="5714425" y="613500"/>
              <a:ext cx="14350" cy="84975"/>
            </a:xfrm>
            <a:custGeom>
              <a:rect b="b" l="l" r="r" t="t"/>
              <a:pathLst>
                <a:path extrusionOk="0" h="3399" w="574">
                  <a:moveTo>
                    <a:pt x="208" y="1"/>
                  </a:moveTo>
                  <a:lnTo>
                    <a:pt x="208" y="15"/>
                  </a:lnTo>
                  <a:lnTo>
                    <a:pt x="194" y="15"/>
                  </a:lnTo>
                  <a:cubicBezTo>
                    <a:pt x="162" y="75"/>
                    <a:pt x="148" y="145"/>
                    <a:pt x="120" y="219"/>
                  </a:cubicBezTo>
                  <a:cubicBezTo>
                    <a:pt x="106" y="293"/>
                    <a:pt x="88" y="353"/>
                    <a:pt x="74" y="427"/>
                  </a:cubicBezTo>
                  <a:cubicBezTo>
                    <a:pt x="60" y="497"/>
                    <a:pt x="46" y="571"/>
                    <a:pt x="32" y="645"/>
                  </a:cubicBezTo>
                  <a:cubicBezTo>
                    <a:pt x="32" y="719"/>
                    <a:pt x="18" y="792"/>
                    <a:pt x="18" y="866"/>
                  </a:cubicBezTo>
                  <a:cubicBezTo>
                    <a:pt x="18" y="937"/>
                    <a:pt x="0" y="1010"/>
                    <a:pt x="0" y="1084"/>
                  </a:cubicBezTo>
                  <a:cubicBezTo>
                    <a:pt x="0" y="1158"/>
                    <a:pt x="0" y="1232"/>
                    <a:pt x="18" y="1306"/>
                  </a:cubicBezTo>
                  <a:cubicBezTo>
                    <a:pt x="18" y="1376"/>
                    <a:pt x="18" y="1450"/>
                    <a:pt x="32" y="1524"/>
                  </a:cubicBezTo>
                  <a:cubicBezTo>
                    <a:pt x="32" y="1598"/>
                    <a:pt x="46" y="1672"/>
                    <a:pt x="46" y="1728"/>
                  </a:cubicBezTo>
                  <a:cubicBezTo>
                    <a:pt x="60" y="1802"/>
                    <a:pt x="74" y="1876"/>
                    <a:pt x="74" y="1950"/>
                  </a:cubicBezTo>
                  <a:cubicBezTo>
                    <a:pt x="88" y="2024"/>
                    <a:pt x="106" y="2097"/>
                    <a:pt x="120" y="2168"/>
                  </a:cubicBezTo>
                  <a:cubicBezTo>
                    <a:pt x="148" y="2315"/>
                    <a:pt x="176" y="2449"/>
                    <a:pt x="208" y="2593"/>
                  </a:cubicBezTo>
                  <a:cubicBezTo>
                    <a:pt x="236" y="2667"/>
                    <a:pt x="250" y="2727"/>
                    <a:pt x="282" y="2801"/>
                  </a:cubicBezTo>
                  <a:cubicBezTo>
                    <a:pt x="296" y="2871"/>
                    <a:pt x="324" y="2945"/>
                    <a:pt x="352" y="3005"/>
                  </a:cubicBezTo>
                  <a:cubicBezTo>
                    <a:pt x="370" y="3079"/>
                    <a:pt x="398" y="3135"/>
                    <a:pt x="440" y="3209"/>
                  </a:cubicBezTo>
                  <a:cubicBezTo>
                    <a:pt x="472" y="3269"/>
                    <a:pt x="500" y="3343"/>
                    <a:pt x="545" y="3399"/>
                  </a:cubicBezTo>
                  <a:lnTo>
                    <a:pt x="574" y="3385"/>
                  </a:lnTo>
                  <a:cubicBezTo>
                    <a:pt x="528" y="3311"/>
                    <a:pt x="514" y="3255"/>
                    <a:pt x="486" y="3181"/>
                  </a:cubicBezTo>
                  <a:cubicBezTo>
                    <a:pt x="457" y="3121"/>
                    <a:pt x="440" y="3047"/>
                    <a:pt x="412" y="2991"/>
                  </a:cubicBezTo>
                  <a:cubicBezTo>
                    <a:pt x="398" y="2917"/>
                    <a:pt x="370" y="2843"/>
                    <a:pt x="352" y="2783"/>
                  </a:cubicBezTo>
                  <a:cubicBezTo>
                    <a:pt x="338" y="2713"/>
                    <a:pt x="324" y="2639"/>
                    <a:pt x="310" y="2565"/>
                  </a:cubicBezTo>
                  <a:cubicBezTo>
                    <a:pt x="296" y="2505"/>
                    <a:pt x="282" y="2432"/>
                    <a:pt x="264" y="2361"/>
                  </a:cubicBezTo>
                  <a:cubicBezTo>
                    <a:pt x="250" y="2287"/>
                    <a:pt x="236" y="2213"/>
                    <a:pt x="222" y="2154"/>
                  </a:cubicBezTo>
                  <a:cubicBezTo>
                    <a:pt x="222" y="2080"/>
                    <a:pt x="208" y="2009"/>
                    <a:pt x="194" y="1936"/>
                  </a:cubicBezTo>
                  <a:cubicBezTo>
                    <a:pt x="176" y="1862"/>
                    <a:pt x="176" y="1788"/>
                    <a:pt x="162" y="1728"/>
                  </a:cubicBezTo>
                  <a:cubicBezTo>
                    <a:pt x="162" y="1658"/>
                    <a:pt x="148" y="1584"/>
                    <a:pt x="148" y="1510"/>
                  </a:cubicBezTo>
                  <a:cubicBezTo>
                    <a:pt x="134" y="1436"/>
                    <a:pt x="134" y="1362"/>
                    <a:pt x="134" y="1288"/>
                  </a:cubicBezTo>
                  <a:cubicBezTo>
                    <a:pt x="120" y="1232"/>
                    <a:pt x="120" y="1158"/>
                    <a:pt x="120" y="1084"/>
                  </a:cubicBezTo>
                  <a:lnTo>
                    <a:pt x="120" y="866"/>
                  </a:lnTo>
                  <a:lnTo>
                    <a:pt x="120" y="659"/>
                  </a:lnTo>
                  <a:cubicBezTo>
                    <a:pt x="134" y="585"/>
                    <a:pt x="134" y="515"/>
                    <a:pt x="148" y="441"/>
                  </a:cubicBezTo>
                  <a:cubicBezTo>
                    <a:pt x="148" y="367"/>
                    <a:pt x="162" y="307"/>
                    <a:pt x="176" y="233"/>
                  </a:cubicBezTo>
                  <a:cubicBezTo>
                    <a:pt x="194" y="163"/>
                    <a:pt x="208" y="89"/>
                    <a:pt x="236" y="29"/>
                  </a:cubicBezTo>
                  <a:lnTo>
                    <a:pt x="20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3" name="Google Shape;6723;p75"/>
          <p:cNvGrpSpPr/>
          <p:nvPr/>
        </p:nvGrpSpPr>
        <p:grpSpPr>
          <a:xfrm>
            <a:off x="7381554" y="3360917"/>
            <a:ext cx="992386" cy="1006484"/>
            <a:chOff x="7381554" y="3360917"/>
            <a:chExt cx="992386" cy="1006484"/>
          </a:xfrm>
        </p:grpSpPr>
        <p:grpSp>
          <p:nvGrpSpPr>
            <p:cNvPr id="6724" name="Google Shape;6724;p75"/>
            <p:cNvGrpSpPr/>
            <p:nvPr/>
          </p:nvGrpSpPr>
          <p:grpSpPr>
            <a:xfrm rot="-2840876">
              <a:off x="7961411" y="3356171"/>
              <a:ext cx="239461" cy="575613"/>
              <a:chOff x="5108014" y="2166268"/>
              <a:chExt cx="210845" cy="506827"/>
            </a:xfrm>
          </p:grpSpPr>
          <p:sp>
            <p:nvSpPr>
              <p:cNvPr id="6725" name="Google Shape;6725;p75"/>
              <p:cNvSpPr/>
              <p:nvPr/>
            </p:nvSpPr>
            <p:spPr>
              <a:xfrm>
                <a:off x="5260386" y="2170078"/>
                <a:ext cx="4571" cy="22284"/>
              </a:xfrm>
              <a:custGeom>
                <a:rect b="b" l="l" r="r" t="t"/>
                <a:pathLst>
                  <a:path extrusionOk="0" h="117" w="24">
                    <a:moveTo>
                      <a:pt x="0" y="0"/>
                    </a:moveTo>
                    <a:cubicBezTo>
                      <a:pt x="10" y="33"/>
                      <a:pt x="0" y="74"/>
                      <a:pt x="0" y="117"/>
                    </a:cubicBezTo>
                    <a:cubicBezTo>
                      <a:pt x="10" y="87"/>
                      <a:pt x="10" y="54"/>
                      <a:pt x="23" y="33"/>
                    </a:cubicBezTo>
                    <a:cubicBezTo>
                      <a:pt x="23" y="23"/>
                      <a:pt x="10" y="23"/>
                      <a:pt x="10" y="11"/>
                    </a:cubicBezTo>
                    <a:cubicBezTo>
                      <a:pt x="10" y="11"/>
                      <a:pt x="10" y="0"/>
                      <a:pt x="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5"/>
              <p:cNvSpPr/>
              <p:nvPr/>
            </p:nvSpPr>
            <p:spPr>
              <a:xfrm>
                <a:off x="5260386" y="2168173"/>
                <a:ext cx="2095" cy="190"/>
              </a:xfrm>
              <a:custGeom>
                <a:rect b="b" l="l" r="r" t="t"/>
                <a:pathLst>
                  <a:path extrusionOk="0" h="1" w="11">
                    <a:moveTo>
                      <a:pt x="10" y="0"/>
                    </a:moveTo>
                    <a:lnTo>
                      <a:pt x="10" y="0"/>
                    </a:lnTo>
                    <a:lnTo>
                      <a:pt x="10" y="0"/>
                    </a:lnTo>
                    <a:lnTo>
                      <a:pt x="10" y="0"/>
                    </a:lnTo>
                    <a:lnTo>
                      <a:pt x="0" y="0"/>
                    </a:ln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5"/>
              <p:cNvSpPr/>
              <p:nvPr/>
            </p:nvSpPr>
            <p:spPr>
              <a:xfrm>
                <a:off x="5264767" y="2168173"/>
                <a:ext cx="4000" cy="8380"/>
              </a:xfrm>
              <a:custGeom>
                <a:rect b="b" l="l" r="r" t="t"/>
                <a:pathLst>
                  <a:path extrusionOk="0" h="44" w="21">
                    <a:moveTo>
                      <a:pt x="0" y="0"/>
                    </a:moveTo>
                    <a:cubicBezTo>
                      <a:pt x="0" y="10"/>
                      <a:pt x="10" y="21"/>
                      <a:pt x="10" y="21"/>
                    </a:cubicBezTo>
                    <a:cubicBezTo>
                      <a:pt x="10" y="33"/>
                      <a:pt x="10" y="33"/>
                      <a:pt x="20" y="43"/>
                    </a:cubicBezTo>
                    <a:cubicBezTo>
                      <a:pt x="10" y="33"/>
                      <a:pt x="10" y="21"/>
                      <a:pt x="10" y="10"/>
                    </a:cubicBez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5"/>
              <p:cNvSpPr/>
              <p:nvPr/>
            </p:nvSpPr>
            <p:spPr>
              <a:xfrm>
                <a:off x="5264767" y="2174458"/>
                <a:ext cx="2095" cy="7809"/>
              </a:xfrm>
              <a:custGeom>
                <a:rect b="b" l="l" r="r" t="t"/>
                <a:pathLst>
                  <a:path extrusionOk="0" h="41" w="11">
                    <a:moveTo>
                      <a:pt x="0" y="0"/>
                    </a:moveTo>
                    <a:lnTo>
                      <a:pt x="0" y="10"/>
                    </a:lnTo>
                    <a:cubicBezTo>
                      <a:pt x="0" y="20"/>
                      <a:pt x="0" y="31"/>
                      <a:pt x="10" y="41"/>
                    </a:cubicBezTo>
                    <a:lnTo>
                      <a:pt x="10" y="20"/>
                    </a:lnTo>
                    <a:cubicBezTo>
                      <a:pt x="0" y="10"/>
                      <a:pt x="0" y="0"/>
                      <a:pt x="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5"/>
              <p:cNvSpPr/>
              <p:nvPr/>
            </p:nvSpPr>
            <p:spPr>
              <a:xfrm>
                <a:off x="5264767" y="2168173"/>
                <a:ext cx="2095" cy="4000"/>
              </a:xfrm>
              <a:custGeom>
                <a:rect b="b" l="l" r="r" t="t"/>
                <a:pathLst>
                  <a:path extrusionOk="0" h="21" w="11">
                    <a:moveTo>
                      <a:pt x="0" y="0"/>
                    </a:moveTo>
                    <a:lnTo>
                      <a:pt x="0" y="10"/>
                    </a:lnTo>
                    <a:lnTo>
                      <a:pt x="10" y="21"/>
                    </a:lnTo>
                    <a:cubicBezTo>
                      <a:pt x="10" y="21"/>
                      <a:pt x="0" y="10"/>
                      <a:pt x="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5"/>
              <p:cNvSpPr/>
              <p:nvPr/>
            </p:nvSpPr>
            <p:spPr>
              <a:xfrm>
                <a:off x="5262290" y="2171982"/>
                <a:ext cx="2667" cy="4571"/>
              </a:xfrm>
              <a:custGeom>
                <a:rect b="b" l="l" r="r" t="t"/>
                <a:pathLst>
                  <a:path extrusionOk="0" h="24" w="14">
                    <a:moveTo>
                      <a:pt x="0" y="1"/>
                    </a:moveTo>
                    <a:cubicBezTo>
                      <a:pt x="0" y="13"/>
                      <a:pt x="13" y="13"/>
                      <a:pt x="13" y="23"/>
                    </a:cubicBezTo>
                    <a:lnTo>
                      <a:pt x="13" y="13"/>
                    </a:lnTo>
                    <a:lnTo>
                      <a:pt x="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5"/>
              <p:cNvSpPr/>
              <p:nvPr/>
            </p:nvSpPr>
            <p:spPr>
              <a:xfrm>
                <a:off x="5262290" y="2168173"/>
                <a:ext cx="2667" cy="2095"/>
              </a:xfrm>
              <a:custGeom>
                <a:rect b="b" l="l" r="r" t="t"/>
                <a:pathLst>
                  <a:path extrusionOk="0" h="11" w="14">
                    <a:moveTo>
                      <a:pt x="0" y="0"/>
                    </a:moveTo>
                    <a:cubicBezTo>
                      <a:pt x="0" y="10"/>
                      <a:pt x="0" y="10"/>
                      <a:pt x="13" y="10"/>
                    </a:cubicBezTo>
                    <a:lnTo>
                      <a:pt x="13"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5"/>
              <p:cNvSpPr/>
              <p:nvPr/>
            </p:nvSpPr>
            <p:spPr>
              <a:xfrm>
                <a:off x="5260386" y="2166268"/>
                <a:ext cx="190" cy="2095"/>
              </a:xfrm>
              <a:custGeom>
                <a:rect b="b" l="l" r="r" t="t"/>
                <a:pathLst>
                  <a:path extrusionOk="0" h="11" w="1">
                    <a:moveTo>
                      <a:pt x="0" y="10"/>
                    </a:moveTo>
                    <a:lnTo>
                      <a:pt x="0" y="10"/>
                    </a:lnTo>
                    <a:lnTo>
                      <a:pt x="0" y="10"/>
                    </a:lnTo>
                    <a:lnTo>
                      <a:pt x="0" y="0"/>
                    </a:ln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5"/>
              <p:cNvSpPr/>
              <p:nvPr/>
            </p:nvSpPr>
            <p:spPr>
              <a:xfrm>
                <a:off x="5260386" y="2168173"/>
                <a:ext cx="190" cy="190"/>
              </a:xfrm>
              <a:custGeom>
                <a:rect b="b" l="l" r="r" t="t"/>
                <a:pathLst>
                  <a:path extrusionOk="0" h="1" w="1">
                    <a:moveTo>
                      <a:pt x="0" y="0"/>
                    </a:moveTo>
                    <a:lnTo>
                      <a:pt x="0" y="0"/>
                    </a:lnTo>
                    <a:lnTo>
                      <a:pt x="0" y="0"/>
                    </a:ln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5"/>
              <p:cNvSpPr/>
              <p:nvPr/>
            </p:nvSpPr>
            <p:spPr>
              <a:xfrm>
                <a:off x="5260386" y="2168173"/>
                <a:ext cx="190" cy="190"/>
              </a:xfrm>
              <a:custGeom>
                <a:rect b="b" l="l" r="r" t="t"/>
                <a:pathLst>
                  <a:path extrusionOk="0" h="1" w="1">
                    <a:moveTo>
                      <a:pt x="0" y="0"/>
                    </a:moveTo>
                    <a:lnTo>
                      <a:pt x="0" y="0"/>
                    </a:ln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5"/>
              <p:cNvSpPr/>
              <p:nvPr/>
            </p:nvSpPr>
            <p:spPr>
              <a:xfrm>
                <a:off x="5260386" y="2168173"/>
                <a:ext cx="190" cy="2095"/>
              </a:xfrm>
              <a:custGeom>
                <a:rect b="b" l="l" r="r" t="t"/>
                <a:pathLst>
                  <a:path extrusionOk="0" h="11" w="1">
                    <a:moveTo>
                      <a:pt x="0" y="0"/>
                    </a:moveTo>
                    <a:lnTo>
                      <a:pt x="0" y="0"/>
                    </a:lnTo>
                    <a:lnTo>
                      <a:pt x="0" y="1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5"/>
              <p:cNvSpPr/>
              <p:nvPr/>
            </p:nvSpPr>
            <p:spPr>
              <a:xfrm>
                <a:off x="5260386" y="2168173"/>
                <a:ext cx="190" cy="190"/>
              </a:xfrm>
              <a:custGeom>
                <a:rect b="b" l="l" r="r" t="t"/>
                <a:pathLst>
                  <a:path extrusionOk="0" h="1" w="1">
                    <a:moveTo>
                      <a:pt x="0" y="0"/>
                    </a:move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5"/>
              <p:cNvSpPr/>
              <p:nvPr/>
            </p:nvSpPr>
            <p:spPr>
              <a:xfrm>
                <a:off x="5260386" y="2168173"/>
                <a:ext cx="2095" cy="4000"/>
              </a:xfrm>
              <a:custGeom>
                <a:rect b="b" l="l" r="r" t="t"/>
                <a:pathLst>
                  <a:path extrusionOk="0" h="21" w="11">
                    <a:moveTo>
                      <a:pt x="0" y="0"/>
                    </a:moveTo>
                    <a:lnTo>
                      <a:pt x="0" y="10"/>
                    </a:lnTo>
                    <a:cubicBezTo>
                      <a:pt x="10" y="10"/>
                      <a:pt x="10" y="21"/>
                      <a:pt x="10" y="21"/>
                    </a:cubicBezTo>
                    <a:lnTo>
                      <a:pt x="1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5"/>
              <p:cNvSpPr/>
              <p:nvPr/>
            </p:nvSpPr>
            <p:spPr>
              <a:xfrm>
                <a:off x="5266671" y="2171982"/>
                <a:ext cx="4000" cy="14666"/>
              </a:xfrm>
              <a:custGeom>
                <a:rect b="b" l="l" r="r" t="t"/>
                <a:pathLst>
                  <a:path extrusionOk="0" h="77" w="21">
                    <a:moveTo>
                      <a:pt x="0" y="1"/>
                    </a:moveTo>
                    <a:lnTo>
                      <a:pt x="0" y="33"/>
                    </a:lnTo>
                    <a:cubicBezTo>
                      <a:pt x="10" y="44"/>
                      <a:pt x="20" y="54"/>
                      <a:pt x="20" y="76"/>
                    </a:cubicBezTo>
                    <a:lnTo>
                      <a:pt x="20" y="76"/>
                    </a:lnTo>
                    <a:cubicBezTo>
                      <a:pt x="20" y="54"/>
                      <a:pt x="10" y="33"/>
                      <a:pt x="10" y="23"/>
                    </a:cubicBezTo>
                    <a:cubicBezTo>
                      <a:pt x="0" y="13"/>
                      <a:pt x="0" y="13"/>
                      <a:pt x="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5"/>
              <p:cNvSpPr/>
              <p:nvPr/>
            </p:nvSpPr>
            <p:spPr>
              <a:xfrm>
                <a:off x="5264767" y="2170078"/>
                <a:ext cx="2095" cy="8380"/>
              </a:xfrm>
              <a:custGeom>
                <a:rect b="b" l="l" r="r" t="t"/>
                <a:pathLst>
                  <a:path extrusionOk="0" h="44" w="11">
                    <a:moveTo>
                      <a:pt x="0" y="0"/>
                    </a:moveTo>
                    <a:lnTo>
                      <a:pt x="0" y="23"/>
                    </a:lnTo>
                    <a:cubicBezTo>
                      <a:pt x="0" y="23"/>
                      <a:pt x="0" y="33"/>
                      <a:pt x="10" y="43"/>
                    </a:cubicBezTo>
                    <a:lnTo>
                      <a:pt x="10" y="11"/>
                    </a:ln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5"/>
              <p:cNvSpPr/>
              <p:nvPr/>
            </p:nvSpPr>
            <p:spPr>
              <a:xfrm>
                <a:off x="5262290" y="2168173"/>
                <a:ext cx="2667" cy="6476"/>
              </a:xfrm>
              <a:custGeom>
                <a:rect b="b" l="l" r="r" t="t"/>
                <a:pathLst>
                  <a:path extrusionOk="0" h="34" w="14">
                    <a:moveTo>
                      <a:pt x="0" y="0"/>
                    </a:moveTo>
                    <a:lnTo>
                      <a:pt x="0" y="21"/>
                    </a:lnTo>
                    <a:lnTo>
                      <a:pt x="13" y="33"/>
                    </a:lnTo>
                    <a:lnTo>
                      <a:pt x="13" y="10"/>
                    </a:lnTo>
                    <a:cubicBezTo>
                      <a:pt x="0" y="10"/>
                      <a:pt x="0" y="10"/>
                      <a:pt x="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5"/>
              <p:cNvSpPr/>
              <p:nvPr/>
            </p:nvSpPr>
            <p:spPr>
              <a:xfrm>
                <a:off x="5260386" y="2168173"/>
                <a:ext cx="190" cy="190"/>
              </a:xfrm>
              <a:custGeom>
                <a:rect b="b" l="l" r="r" t="t"/>
                <a:pathLst>
                  <a:path extrusionOk="0" h="1" w="1">
                    <a:moveTo>
                      <a:pt x="0" y="0"/>
                    </a:moveTo>
                    <a:lnTo>
                      <a:pt x="0" y="0"/>
                    </a:ln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5"/>
              <p:cNvSpPr/>
              <p:nvPr/>
            </p:nvSpPr>
            <p:spPr>
              <a:xfrm>
                <a:off x="5260386" y="2168173"/>
                <a:ext cx="190" cy="190"/>
              </a:xfrm>
              <a:custGeom>
                <a:rect b="b" l="l" r="r" t="t"/>
                <a:pathLst>
                  <a:path extrusionOk="0" h="1" w="1">
                    <a:moveTo>
                      <a:pt x="0" y="0"/>
                    </a:moveTo>
                    <a:lnTo>
                      <a:pt x="0" y="0"/>
                    </a:ln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5"/>
              <p:cNvSpPr/>
              <p:nvPr/>
            </p:nvSpPr>
            <p:spPr>
              <a:xfrm>
                <a:off x="5260386" y="2168173"/>
                <a:ext cx="190" cy="190"/>
              </a:xfrm>
              <a:custGeom>
                <a:rect b="b" l="l" r="r" t="t"/>
                <a:pathLst>
                  <a:path extrusionOk="0" h="1" w="1">
                    <a:moveTo>
                      <a:pt x="0" y="0"/>
                    </a:moveTo>
                    <a:lnTo>
                      <a:pt x="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5"/>
              <p:cNvSpPr/>
              <p:nvPr/>
            </p:nvSpPr>
            <p:spPr>
              <a:xfrm>
                <a:off x="5108014" y="2340734"/>
                <a:ext cx="160752" cy="332361"/>
              </a:xfrm>
              <a:custGeom>
                <a:rect b="b" l="l" r="r" t="t"/>
                <a:pathLst>
                  <a:path extrusionOk="0" h="1745" w="844">
                    <a:moveTo>
                      <a:pt x="517" y="1"/>
                    </a:moveTo>
                    <a:cubicBezTo>
                      <a:pt x="517" y="1"/>
                      <a:pt x="410" y="203"/>
                      <a:pt x="304" y="477"/>
                    </a:cubicBezTo>
                    <a:cubicBezTo>
                      <a:pt x="157" y="887"/>
                      <a:pt x="0" y="1446"/>
                      <a:pt x="210" y="1710"/>
                    </a:cubicBezTo>
                    <a:cubicBezTo>
                      <a:pt x="228" y="1734"/>
                      <a:pt x="245" y="1744"/>
                      <a:pt x="262" y="1744"/>
                    </a:cubicBezTo>
                    <a:cubicBezTo>
                      <a:pt x="298" y="1744"/>
                      <a:pt x="333" y="1702"/>
                      <a:pt x="367" y="1659"/>
                    </a:cubicBezTo>
                    <a:cubicBezTo>
                      <a:pt x="410" y="1616"/>
                      <a:pt x="453" y="1553"/>
                      <a:pt x="484" y="1479"/>
                    </a:cubicBezTo>
                    <a:cubicBezTo>
                      <a:pt x="684" y="1046"/>
                      <a:pt x="843" y="140"/>
                      <a:pt x="760" y="44"/>
                    </a:cubicBezTo>
                    <a:lnTo>
                      <a:pt x="517" y="1"/>
                    </a:lnTo>
                    <a:close/>
                  </a:path>
                </a:pathLst>
              </a:custGeom>
              <a:solidFill>
                <a:srgbClr val="65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5"/>
              <p:cNvSpPr/>
              <p:nvPr/>
            </p:nvSpPr>
            <p:spPr>
              <a:xfrm>
                <a:off x="5176010" y="2168173"/>
                <a:ext cx="112946" cy="151991"/>
              </a:xfrm>
              <a:custGeom>
                <a:rect b="b" l="l" r="r" t="t"/>
                <a:pathLst>
                  <a:path extrusionOk="0" h="798" w="593">
                    <a:moveTo>
                      <a:pt x="433" y="0"/>
                    </a:moveTo>
                    <a:lnTo>
                      <a:pt x="433" y="0"/>
                    </a:lnTo>
                    <a:cubicBezTo>
                      <a:pt x="423" y="274"/>
                      <a:pt x="0" y="433"/>
                      <a:pt x="213" y="729"/>
                    </a:cubicBezTo>
                    <a:lnTo>
                      <a:pt x="213" y="740"/>
                    </a:lnTo>
                    <a:cubicBezTo>
                      <a:pt x="230" y="757"/>
                      <a:pt x="299" y="797"/>
                      <a:pt x="379" y="797"/>
                    </a:cubicBezTo>
                    <a:cubicBezTo>
                      <a:pt x="393" y="797"/>
                      <a:pt x="408" y="796"/>
                      <a:pt x="423" y="793"/>
                    </a:cubicBezTo>
                    <a:lnTo>
                      <a:pt x="423" y="780"/>
                    </a:lnTo>
                    <a:cubicBezTo>
                      <a:pt x="517" y="666"/>
                      <a:pt x="593" y="527"/>
                      <a:pt x="593" y="370"/>
                    </a:cubicBezTo>
                    <a:cubicBezTo>
                      <a:pt x="580" y="264"/>
                      <a:pt x="550" y="180"/>
                      <a:pt x="496" y="97"/>
                    </a:cubicBezTo>
                    <a:lnTo>
                      <a:pt x="496" y="97"/>
                    </a:lnTo>
                    <a:cubicBezTo>
                      <a:pt x="529" y="180"/>
                      <a:pt x="560" y="264"/>
                      <a:pt x="550" y="380"/>
                    </a:cubicBezTo>
                    <a:cubicBezTo>
                      <a:pt x="540" y="443"/>
                      <a:pt x="529" y="507"/>
                      <a:pt x="496" y="560"/>
                    </a:cubicBezTo>
                    <a:cubicBezTo>
                      <a:pt x="453" y="633"/>
                      <a:pt x="403" y="697"/>
                      <a:pt x="403" y="793"/>
                    </a:cubicBezTo>
                    <a:lnTo>
                      <a:pt x="390" y="793"/>
                    </a:lnTo>
                    <a:cubicBezTo>
                      <a:pt x="390" y="666"/>
                      <a:pt x="496" y="580"/>
                      <a:pt x="517" y="464"/>
                    </a:cubicBezTo>
                    <a:cubicBezTo>
                      <a:pt x="540" y="360"/>
                      <a:pt x="540" y="254"/>
                      <a:pt x="496" y="147"/>
                    </a:cubicBezTo>
                    <a:cubicBezTo>
                      <a:pt x="486" y="117"/>
                      <a:pt x="476" y="97"/>
                      <a:pt x="466" y="74"/>
                    </a:cubicBezTo>
                    <a:lnTo>
                      <a:pt x="466" y="74"/>
                    </a:lnTo>
                    <a:cubicBezTo>
                      <a:pt x="466" y="117"/>
                      <a:pt x="466" y="160"/>
                      <a:pt x="476" y="190"/>
                    </a:cubicBezTo>
                    <a:cubicBezTo>
                      <a:pt x="486" y="243"/>
                      <a:pt x="486" y="307"/>
                      <a:pt x="466" y="360"/>
                    </a:cubicBezTo>
                    <a:cubicBezTo>
                      <a:pt x="423" y="507"/>
                      <a:pt x="327" y="623"/>
                      <a:pt x="317" y="780"/>
                    </a:cubicBezTo>
                    <a:lnTo>
                      <a:pt x="307" y="780"/>
                    </a:lnTo>
                    <a:cubicBezTo>
                      <a:pt x="307" y="643"/>
                      <a:pt x="370" y="560"/>
                      <a:pt x="413" y="443"/>
                    </a:cubicBezTo>
                    <a:cubicBezTo>
                      <a:pt x="466" y="337"/>
                      <a:pt x="453" y="254"/>
                      <a:pt x="443" y="147"/>
                    </a:cubicBezTo>
                    <a:lnTo>
                      <a:pt x="443" y="127"/>
                    </a:lnTo>
                    <a:cubicBezTo>
                      <a:pt x="390" y="337"/>
                      <a:pt x="213" y="527"/>
                      <a:pt x="276" y="770"/>
                    </a:cubicBezTo>
                    <a:cubicBezTo>
                      <a:pt x="170" y="497"/>
                      <a:pt x="433" y="274"/>
                      <a:pt x="433" y="0"/>
                    </a:cubicBezTo>
                    <a:close/>
                  </a:path>
                </a:pathLst>
              </a:custGeom>
              <a:solidFill>
                <a:srgbClr val="65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5"/>
              <p:cNvSpPr/>
              <p:nvPr/>
            </p:nvSpPr>
            <p:spPr>
              <a:xfrm>
                <a:off x="5188961" y="2170078"/>
                <a:ext cx="67806" cy="120755"/>
              </a:xfrm>
              <a:custGeom>
                <a:rect b="b" l="l" r="r" t="t"/>
                <a:pathLst>
                  <a:path extrusionOk="0" h="634" w="356">
                    <a:moveTo>
                      <a:pt x="355" y="0"/>
                    </a:moveTo>
                    <a:cubicBezTo>
                      <a:pt x="353" y="10"/>
                      <a:pt x="350" y="21"/>
                      <a:pt x="347" y="30"/>
                    </a:cubicBezTo>
                    <a:lnTo>
                      <a:pt x="347" y="30"/>
                    </a:lnTo>
                    <a:cubicBezTo>
                      <a:pt x="350" y="24"/>
                      <a:pt x="353" y="18"/>
                      <a:pt x="355" y="11"/>
                    </a:cubicBezTo>
                    <a:lnTo>
                      <a:pt x="355" y="0"/>
                    </a:lnTo>
                    <a:close/>
                    <a:moveTo>
                      <a:pt x="347" y="30"/>
                    </a:moveTo>
                    <a:cubicBezTo>
                      <a:pt x="293" y="155"/>
                      <a:pt x="203" y="108"/>
                      <a:pt x="92" y="327"/>
                    </a:cubicBezTo>
                    <a:cubicBezTo>
                      <a:pt x="28" y="454"/>
                      <a:pt x="59" y="570"/>
                      <a:pt x="92" y="633"/>
                    </a:cubicBezTo>
                    <a:cubicBezTo>
                      <a:pt x="0" y="424"/>
                      <a:pt x="283" y="232"/>
                      <a:pt x="347" y="30"/>
                    </a:cubicBezTo>
                    <a:close/>
                  </a:path>
                </a:pathLst>
              </a:custGeom>
              <a:solidFill>
                <a:srgbClr val="65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5"/>
              <p:cNvSpPr/>
              <p:nvPr/>
            </p:nvSpPr>
            <p:spPr>
              <a:xfrm>
                <a:off x="5262290" y="2170078"/>
                <a:ext cx="56568" cy="144753"/>
              </a:xfrm>
              <a:custGeom>
                <a:rect b="b" l="l" r="r" t="t"/>
                <a:pathLst>
                  <a:path extrusionOk="0" h="760" w="297">
                    <a:moveTo>
                      <a:pt x="13" y="0"/>
                    </a:moveTo>
                    <a:lnTo>
                      <a:pt x="13" y="0"/>
                    </a:lnTo>
                    <a:cubicBezTo>
                      <a:pt x="23" y="11"/>
                      <a:pt x="23" y="23"/>
                      <a:pt x="23" y="33"/>
                    </a:cubicBezTo>
                    <a:cubicBezTo>
                      <a:pt x="203" y="254"/>
                      <a:pt x="170" y="540"/>
                      <a:pt x="0" y="760"/>
                    </a:cubicBezTo>
                    <a:cubicBezTo>
                      <a:pt x="297" y="530"/>
                      <a:pt x="117" y="74"/>
                      <a:pt x="13" y="0"/>
                    </a:cubicBezTo>
                    <a:close/>
                  </a:path>
                </a:pathLst>
              </a:custGeom>
              <a:solidFill>
                <a:srgbClr val="65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5"/>
              <p:cNvSpPr/>
              <p:nvPr/>
            </p:nvSpPr>
            <p:spPr>
              <a:xfrm>
                <a:off x="5206294" y="2168173"/>
                <a:ext cx="56187" cy="146658"/>
              </a:xfrm>
              <a:custGeom>
                <a:rect b="b" l="l" r="r" t="t"/>
                <a:pathLst>
                  <a:path extrusionOk="0" h="770" w="295">
                    <a:moveTo>
                      <a:pt x="284" y="0"/>
                    </a:moveTo>
                    <a:cubicBezTo>
                      <a:pt x="284" y="274"/>
                      <a:pt x="1" y="486"/>
                      <a:pt x="105" y="770"/>
                    </a:cubicBezTo>
                    <a:lnTo>
                      <a:pt x="117" y="770"/>
                    </a:lnTo>
                    <a:cubicBezTo>
                      <a:pt x="54" y="517"/>
                      <a:pt x="231" y="337"/>
                      <a:pt x="284" y="127"/>
                    </a:cubicBezTo>
                    <a:cubicBezTo>
                      <a:pt x="284" y="84"/>
                      <a:pt x="294" y="43"/>
                      <a:pt x="284" y="10"/>
                    </a:cubicBezTo>
                    <a:lnTo>
                      <a:pt x="284"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5"/>
              <p:cNvSpPr/>
              <p:nvPr/>
            </p:nvSpPr>
            <p:spPr>
              <a:xfrm>
                <a:off x="5232387" y="2176363"/>
                <a:ext cx="36379" cy="140563"/>
              </a:xfrm>
              <a:custGeom>
                <a:rect b="b" l="l" r="r" t="t"/>
                <a:pathLst>
                  <a:path extrusionOk="0" h="738" w="191">
                    <a:moveTo>
                      <a:pt x="170" y="0"/>
                    </a:moveTo>
                    <a:cubicBezTo>
                      <a:pt x="157" y="21"/>
                      <a:pt x="157" y="54"/>
                      <a:pt x="147" y="84"/>
                    </a:cubicBezTo>
                    <a:lnTo>
                      <a:pt x="147" y="104"/>
                    </a:lnTo>
                    <a:cubicBezTo>
                      <a:pt x="157" y="211"/>
                      <a:pt x="170" y="294"/>
                      <a:pt x="117" y="400"/>
                    </a:cubicBezTo>
                    <a:cubicBezTo>
                      <a:pt x="64" y="517"/>
                      <a:pt x="11" y="600"/>
                      <a:pt x="0" y="737"/>
                    </a:cubicBezTo>
                    <a:lnTo>
                      <a:pt x="11" y="737"/>
                    </a:lnTo>
                    <a:cubicBezTo>
                      <a:pt x="31" y="580"/>
                      <a:pt x="127" y="464"/>
                      <a:pt x="170" y="317"/>
                    </a:cubicBezTo>
                    <a:cubicBezTo>
                      <a:pt x="190" y="264"/>
                      <a:pt x="190" y="200"/>
                      <a:pt x="180" y="147"/>
                    </a:cubicBezTo>
                    <a:cubicBezTo>
                      <a:pt x="170" y="117"/>
                      <a:pt x="180" y="74"/>
                      <a:pt x="180" y="31"/>
                    </a:cubicBezTo>
                    <a:cubicBezTo>
                      <a:pt x="170" y="21"/>
                      <a:pt x="170" y="10"/>
                      <a:pt x="17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5"/>
              <p:cNvSpPr/>
              <p:nvPr/>
            </p:nvSpPr>
            <p:spPr>
              <a:xfrm>
                <a:off x="5248386" y="2178268"/>
                <a:ext cx="36188" cy="140944"/>
              </a:xfrm>
              <a:custGeom>
                <a:rect b="b" l="l" r="r" t="t"/>
                <a:pathLst>
                  <a:path extrusionOk="0" h="740" w="190">
                    <a:moveTo>
                      <a:pt x="96" y="0"/>
                    </a:moveTo>
                    <a:lnTo>
                      <a:pt x="96" y="21"/>
                    </a:lnTo>
                    <a:cubicBezTo>
                      <a:pt x="106" y="44"/>
                      <a:pt x="106" y="64"/>
                      <a:pt x="116" y="94"/>
                    </a:cubicBezTo>
                    <a:cubicBezTo>
                      <a:pt x="170" y="201"/>
                      <a:pt x="160" y="307"/>
                      <a:pt x="137" y="411"/>
                    </a:cubicBezTo>
                    <a:cubicBezTo>
                      <a:pt x="106" y="527"/>
                      <a:pt x="0" y="613"/>
                      <a:pt x="0" y="740"/>
                    </a:cubicBezTo>
                    <a:lnTo>
                      <a:pt x="10" y="740"/>
                    </a:lnTo>
                    <a:cubicBezTo>
                      <a:pt x="23" y="644"/>
                      <a:pt x="73" y="580"/>
                      <a:pt x="116" y="507"/>
                    </a:cubicBezTo>
                    <a:cubicBezTo>
                      <a:pt x="149" y="454"/>
                      <a:pt x="160" y="390"/>
                      <a:pt x="170" y="327"/>
                    </a:cubicBezTo>
                    <a:cubicBezTo>
                      <a:pt x="190" y="221"/>
                      <a:pt x="149" y="137"/>
                      <a:pt x="116" y="44"/>
                    </a:cubicBezTo>
                    <a:cubicBezTo>
                      <a:pt x="116" y="21"/>
                      <a:pt x="106" y="11"/>
                      <a:pt x="9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5"/>
              <p:cNvSpPr/>
              <p:nvPr/>
            </p:nvSpPr>
            <p:spPr>
              <a:xfrm>
                <a:off x="5204389" y="2290642"/>
                <a:ext cx="9904" cy="18475"/>
              </a:xfrm>
              <a:custGeom>
                <a:rect b="b" l="l" r="r" t="t"/>
                <a:pathLst>
                  <a:path extrusionOk="0" h="97" w="52">
                    <a:moveTo>
                      <a:pt x="1" y="0"/>
                    </a:moveTo>
                    <a:cubicBezTo>
                      <a:pt x="11" y="33"/>
                      <a:pt x="31" y="64"/>
                      <a:pt x="51" y="97"/>
                    </a:cubicBezTo>
                    <a:lnTo>
                      <a:pt x="51" y="86"/>
                    </a:lnTo>
                    <a:cubicBezTo>
                      <a:pt x="51" y="86"/>
                      <a:pt x="21" y="54"/>
                      <a:pt x="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5"/>
              <p:cNvSpPr/>
              <p:nvPr/>
            </p:nvSpPr>
            <p:spPr>
              <a:xfrm>
                <a:off x="5176010" y="2168173"/>
                <a:ext cx="84566" cy="140944"/>
              </a:xfrm>
              <a:custGeom>
                <a:rect b="b" l="l" r="r" t="t"/>
                <a:pathLst>
                  <a:path extrusionOk="0" h="740" w="444">
                    <a:moveTo>
                      <a:pt x="443" y="0"/>
                    </a:moveTo>
                    <a:cubicBezTo>
                      <a:pt x="433" y="0"/>
                      <a:pt x="433" y="0"/>
                      <a:pt x="423" y="10"/>
                    </a:cubicBezTo>
                    <a:cubicBezTo>
                      <a:pt x="390" y="223"/>
                      <a:pt x="64" y="413"/>
                      <a:pt x="150" y="643"/>
                    </a:cubicBezTo>
                    <a:cubicBezTo>
                      <a:pt x="170" y="697"/>
                      <a:pt x="200" y="729"/>
                      <a:pt x="200" y="729"/>
                    </a:cubicBezTo>
                    <a:lnTo>
                      <a:pt x="200" y="740"/>
                    </a:lnTo>
                    <a:lnTo>
                      <a:pt x="213" y="729"/>
                    </a:lnTo>
                    <a:cubicBezTo>
                      <a:pt x="0" y="423"/>
                      <a:pt x="423" y="274"/>
                      <a:pt x="44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5"/>
              <p:cNvSpPr/>
              <p:nvPr/>
            </p:nvSpPr>
            <p:spPr>
              <a:xfrm>
                <a:off x="5256577" y="2176363"/>
                <a:ext cx="44378" cy="142849"/>
              </a:xfrm>
              <a:custGeom>
                <a:rect b="b" l="l" r="r" t="t"/>
                <a:pathLst>
                  <a:path extrusionOk="0" h="750" w="233">
                    <a:moveTo>
                      <a:pt x="63" y="0"/>
                    </a:moveTo>
                    <a:cubicBezTo>
                      <a:pt x="63" y="10"/>
                      <a:pt x="73" y="31"/>
                      <a:pt x="73" y="54"/>
                    </a:cubicBezTo>
                    <a:cubicBezTo>
                      <a:pt x="127" y="137"/>
                      <a:pt x="170" y="221"/>
                      <a:pt x="170" y="327"/>
                    </a:cubicBezTo>
                    <a:cubicBezTo>
                      <a:pt x="170" y="484"/>
                      <a:pt x="84" y="623"/>
                      <a:pt x="0" y="750"/>
                    </a:cubicBezTo>
                    <a:cubicBezTo>
                      <a:pt x="10" y="737"/>
                      <a:pt x="20" y="737"/>
                      <a:pt x="30" y="727"/>
                    </a:cubicBezTo>
                    <a:cubicBezTo>
                      <a:pt x="200" y="507"/>
                      <a:pt x="233" y="221"/>
                      <a:pt x="6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5"/>
              <p:cNvSpPr/>
              <p:nvPr/>
            </p:nvSpPr>
            <p:spPr>
              <a:xfrm>
                <a:off x="5198104" y="2304546"/>
                <a:ext cx="70663" cy="46664"/>
              </a:xfrm>
              <a:custGeom>
                <a:rect b="b" l="l" r="r" t="t"/>
                <a:pathLst>
                  <a:path extrusionOk="0" h="245" w="371">
                    <a:moveTo>
                      <a:pt x="137" y="1"/>
                    </a:moveTo>
                    <a:cubicBezTo>
                      <a:pt x="117" y="1"/>
                      <a:pt x="107" y="13"/>
                      <a:pt x="107" y="13"/>
                    </a:cubicBezTo>
                    <a:cubicBezTo>
                      <a:pt x="1" y="44"/>
                      <a:pt x="44" y="191"/>
                      <a:pt x="44" y="191"/>
                    </a:cubicBezTo>
                    <a:cubicBezTo>
                      <a:pt x="86" y="234"/>
                      <a:pt x="146" y="244"/>
                      <a:pt x="197" y="244"/>
                    </a:cubicBezTo>
                    <a:cubicBezTo>
                      <a:pt x="247" y="244"/>
                      <a:pt x="287" y="234"/>
                      <a:pt x="287" y="234"/>
                    </a:cubicBezTo>
                    <a:lnTo>
                      <a:pt x="287" y="224"/>
                    </a:lnTo>
                    <a:cubicBezTo>
                      <a:pt x="370" y="54"/>
                      <a:pt x="264" y="13"/>
                      <a:pt x="137"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5" name="Google Shape;6755;p75"/>
            <p:cNvGrpSpPr/>
            <p:nvPr/>
          </p:nvGrpSpPr>
          <p:grpSpPr>
            <a:xfrm>
              <a:off x="7381554" y="3747508"/>
              <a:ext cx="839429" cy="619893"/>
              <a:chOff x="4202409" y="2652460"/>
              <a:chExt cx="739195" cy="545873"/>
            </a:xfrm>
          </p:grpSpPr>
          <p:sp>
            <p:nvSpPr>
              <p:cNvPr id="6756" name="Google Shape;6756;p75"/>
              <p:cNvSpPr/>
              <p:nvPr/>
            </p:nvSpPr>
            <p:spPr>
              <a:xfrm>
                <a:off x="4359161" y="3024437"/>
                <a:ext cx="38283" cy="38664"/>
              </a:xfrm>
              <a:custGeom>
                <a:rect b="b" l="l" r="r" t="t"/>
                <a:pathLst>
                  <a:path extrusionOk="0" h="203" w="201">
                    <a:moveTo>
                      <a:pt x="94" y="0"/>
                    </a:moveTo>
                    <a:cubicBezTo>
                      <a:pt x="41" y="0"/>
                      <a:pt x="0" y="43"/>
                      <a:pt x="0" y="96"/>
                    </a:cubicBezTo>
                    <a:cubicBezTo>
                      <a:pt x="0" y="160"/>
                      <a:pt x="41" y="203"/>
                      <a:pt x="94" y="203"/>
                    </a:cubicBezTo>
                    <a:cubicBezTo>
                      <a:pt x="157" y="203"/>
                      <a:pt x="200" y="160"/>
                      <a:pt x="200" y="96"/>
                    </a:cubicBezTo>
                    <a:cubicBezTo>
                      <a:pt x="200" y="43"/>
                      <a:pt x="157" y="0"/>
                      <a:pt x="94"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5"/>
              <p:cNvSpPr/>
              <p:nvPr/>
            </p:nvSpPr>
            <p:spPr>
              <a:xfrm>
                <a:off x="4202409" y="2652460"/>
                <a:ext cx="739195" cy="531778"/>
              </a:xfrm>
              <a:custGeom>
                <a:rect b="b" l="l" r="r" t="t"/>
                <a:pathLst>
                  <a:path extrusionOk="0" h="2792" w="3881">
                    <a:moveTo>
                      <a:pt x="1300" y="884"/>
                    </a:moveTo>
                    <a:cubicBezTo>
                      <a:pt x="1356" y="884"/>
                      <a:pt x="1417" y="896"/>
                      <a:pt x="1476" y="920"/>
                    </a:cubicBezTo>
                    <a:cubicBezTo>
                      <a:pt x="1666" y="984"/>
                      <a:pt x="1783" y="1143"/>
                      <a:pt x="1729" y="1270"/>
                    </a:cubicBezTo>
                    <a:cubicBezTo>
                      <a:pt x="1700" y="1356"/>
                      <a:pt x="1602" y="1407"/>
                      <a:pt x="1482" y="1407"/>
                    </a:cubicBezTo>
                    <a:cubicBezTo>
                      <a:pt x="1426" y="1407"/>
                      <a:pt x="1366" y="1397"/>
                      <a:pt x="1307" y="1373"/>
                    </a:cubicBezTo>
                    <a:cubicBezTo>
                      <a:pt x="1117" y="1310"/>
                      <a:pt x="1013" y="1143"/>
                      <a:pt x="1053" y="1016"/>
                    </a:cubicBezTo>
                    <a:cubicBezTo>
                      <a:pt x="1089" y="932"/>
                      <a:pt x="1186" y="884"/>
                      <a:pt x="1300" y="884"/>
                    </a:cubicBezTo>
                    <a:close/>
                    <a:moveTo>
                      <a:pt x="1583" y="0"/>
                    </a:moveTo>
                    <a:cubicBezTo>
                      <a:pt x="1557" y="0"/>
                      <a:pt x="1532" y="1"/>
                      <a:pt x="1509" y="4"/>
                    </a:cubicBezTo>
                    <a:cubicBezTo>
                      <a:pt x="876" y="54"/>
                      <a:pt x="843" y="447"/>
                      <a:pt x="1023" y="594"/>
                    </a:cubicBezTo>
                    <a:cubicBezTo>
                      <a:pt x="1203" y="741"/>
                      <a:pt x="1107" y="847"/>
                      <a:pt x="1043" y="867"/>
                    </a:cubicBezTo>
                    <a:cubicBezTo>
                      <a:pt x="833" y="941"/>
                      <a:pt x="464" y="827"/>
                      <a:pt x="231" y="1237"/>
                    </a:cubicBezTo>
                    <a:cubicBezTo>
                      <a:pt x="0" y="1649"/>
                      <a:pt x="307" y="2229"/>
                      <a:pt x="833" y="2523"/>
                    </a:cubicBezTo>
                    <a:cubicBezTo>
                      <a:pt x="1073" y="2653"/>
                      <a:pt x="1601" y="2792"/>
                      <a:pt x="2135" y="2792"/>
                    </a:cubicBezTo>
                    <a:cubicBezTo>
                      <a:pt x="2774" y="2792"/>
                      <a:pt x="3420" y="2593"/>
                      <a:pt x="3585" y="1943"/>
                    </a:cubicBezTo>
                    <a:cubicBezTo>
                      <a:pt x="3880" y="794"/>
                      <a:pt x="2267" y="0"/>
                      <a:pt x="1583"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5"/>
              <p:cNvSpPr/>
              <p:nvPr/>
            </p:nvSpPr>
            <p:spPr>
              <a:xfrm>
                <a:off x="4210027" y="2666554"/>
                <a:ext cx="689864" cy="531778"/>
              </a:xfrm>
              <a:custGeom>
                <a:rect b="b" l="l" r="r" t="t"/>
                <a:pathLst>
                  <a:path extrusionOk="0" h="2792" w="3622">
                    <a:moveTo>
                      <a:pt x="1295" y="887"/>
                    </a:moveTo>
                    <a:cubicBezTo>
                      <a:pt x="1350" y="887"/>
                      <a:pt x="1410" y="897"/>
                      <a:pt x="1469" y="920"/>
                    </a:cubicBezTo>
                    <a:cubicBezTo>
                      <a:pt x="1543" y="942"/>
                      <a:pt x="1606" y="983"/>
                      <a:pt x="1646" y="1026"/>
                    </a:cubicBezTo>
                    <a:cubicBezTo>
                      <a:pt x="1722" y="1099"/>
                      <a:pt x="1753" y="1196"/>
                      <a:pt x="1722" y="1269"/>
                    </a:cubicBezTo>
                    <a:cubicBezTo>
                      <a:pt x="1693" y="1356"/>
                      <a:pt x="1595" y="1408"/>
                      <a:pt x="1475" y="1408"/>
                    </a:cubicBezTo>
                    <a:cubicBezTo>
                      <a:pt x="1419" y="1408"/>
                      <a:pt x="1359" y="1397"/>
                      <a:pt x="1300" y="1373"/>
                    </a:cubicBezTo>
                    <a:cubicBezTo>
                      <a:pt x="1120" y="1310"/>
                      <a:pt x="1003" y="1142"/>
                      <a:pt x="1046" y="1016"/>
                    </a:cubicBezTo>
                    <a:cubicBezTo>
                      <a:pt x="1057" y="1006"/>
                      <a:pt x="1057" y="993"/>
                      <a:pt x="1067" y="983"/>
                    </a:cubicBezTo>
                    <a:cubicBezTo>
                      <a:pt x="1108" y="922"/>
                      <a:pt x="1193" y="887"/>
                      <a:pt x="1295" y="887"/>
                    </a:cubicBezTo>
                    <a:close/>
                    <a:moveTo>
                      <a:pt x="1570" y="0"/>
                    </a:moveTo>
                    <a:cubicBezTo>
                      <a:pt x="1545" y="0"/>
                      <a:pt x="1522" y="1"/>
                      <a:pt x="1500" y="3"/>
                    </a:cubicBezTo>
                    <a:cubicBezTo>
                      <a:pt x="867" y="56"/>
                      <a:pt x="836" y="446"/>
                      <a:pt x="1013" y="593"/>
                    </a:cubicBezTo>
                    <a:cubicBezTo>
                      <a:pt x="1193" y="740"/>
                      <a:pt x="1100" y="846"/>
                      <a:pt x="1036" y="867"/>
                    </a:cubicBezTo>
                    <a:cubicBezTo>
                      <a:pt x="900" y="920"/>
                      <a:pt x="667" y="879"/>
                      <a:pt x="467" y="983"/>
                    </a:cubicBezTo>
                    <a:cubicBezTo>
                      <a:pt x="381" y="1036"/>
                      <a:pt x="297" y="1110"/>
                      <a:pt x="224" y="1236"/>
                    </a:cubicBezTo>
                    <a:cubicBezTo>
                      <a:pt x="1" y="1649"/>
                      <a:pt x="297" y="2229"/>
                      <a:pt x="824" y="2525"/>
                    </a:cubicBezTo>
                    <a:cubicBezTo>
                      <a:pt x="1064" y="2654"/>
                      <a:pt x="1592" y="2791"/>
                      <a:pt x="2125" y="2791"/>
                    </a:cubicBezTo>
                    <a:cubicBezTo>
                      <a:pt x="2764" y="2791"/>
                      <a:pt x="3411" y="2593"/>
                      <a:pt x="3578" y="1942"/>
                    </a:cubicBezTo>
                    <a:cubicBezTo>
                      <a:pt x="3621" y="1806"/>
                      <a:pt x="3621" y="1669"/>
                      <a:pt x="3608" y="1532"/>
                    </a:cubicBezTo>
                    <a:cubicBezTo>
                      <a:pt x="3487" y="611"/>
                      <a:pt x="2170" y="0"/>
                      <a:pt x="1570"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5"/>
              <p:cNvSpPr/>
              <p:nvPr/>
            </p:nvSpPr>
            <p:spPr>
              <a:xfrm>
                <a:off x="4294403" y="2942156"/>
                <a:ext cx="108184" cy="116374"/>
              </a:xfrm>
              <a:custGeom>
                <a:rect b="b" l="l" r="r" t="t"/>
                <a:pathLst>
                  <a:path extrusionOk="0" h="611" w="568">
                    <a:moveTo>
                      <a:pt x="229" y="1"/>
                    </a:moveTo>
                    <a:cubicBezTo>
                      <a:pt x="121" y="1"/>
                      <a:pt x="75" y="74"/>
                      <a:pt x="44" y="128"/>
                    </a:cubicBezTo>
                    <a:cubicBezTo>
                      <a:pt x="14" y="179"/>
                      <a:pt x="1" y="265"/>
                      <a:pt x="14" y="339"/>
                    </a:cubicBezTo>
                    <a:cubicBezTo>
                      <a:pt x="24" y="455"/>
                      <a:pt x="87" y="571"/>
                      <a:pt x="244" y="602"/>
                    </a:cubicBezTo>
                    <a:cubicBezTo>
                      <a:pt x="271" y="608"/>
                      <a:pt x="296" y="611"/>
                      <a:pt x="319" y="611"/>
                    </a:cubicBezTo>
                    <a:cubicBezTo>
                      <a:pt x="504" y="611"/>
                      <a:pt x="567" y="435"/>
                      <a:pt x="540" y="275"/>
                    </a:cubicBezTo>
                    <a:cubicBezTo>
                      <a:pt x="530" y="169"/>
                      <a:pt x="467" y="75"/>
                      <a:pt x="393" y="42"/>
                    </a:cubicBezTo>
                    <a:cubicBezTo>
                      <a:pt x="327" y="13"/>
                      <a:pt x="273" y="1"/>
                      <a:pt x="229"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5"/>
              <p:cNvSpPr/>
              <p:nvPr/>
            </p:nvSpPr>
            <p:spPr>
              <a:xfrm>
                <a:off x="4439157" y="3038341"/>
                <a:ext cx="116946" cy="111612"/>
              </a:xfrm>
              <a:custGeom>
                <a:rect b="b" l="l" r="r" t="t"/>
                <a:pathLst>
                  <a:path extrusionOk="0" h="586" w="614">
                    <a:moveTo>
                      <a:pt x="250" y="0"/>
                    </a:moveTo>
                    <a:cubicBezTo>
                      <a:pt x="49" y="0"/>
                      <a:pt x="21" y="115"/>
                      <a:pt x="0" y="203"/>
                    </a:cubicBezTo>
                    <a:cubicBezTo>
                      <a:pt x="0" y="256"/>
                      <a:pt x="13" y="340"/>
                      <a:pt x="43" y="413"/>
                    </a:cubicBezTo>
                    <a:cubicBezTo>
                      <a:pt x="92" y="501"/>
                      <a:pt x="173" y="586"/>
                      <a:pt x="307" y="586"/>
                    </a:cubicBezTo>
                    <a:cubicBezTo>
                      <a:pt x="321" y="586"/>
                      <a:pt x="335" y="585"/>
                      <a:pt x="350" y="583"/>
                    </a:cubicBezTo>
                    <a:cubicBezTo>
                      <a:pt x="603" y="560"/>
                      <a:pt x="613" y="340"/>
                      <a:pt x="529" y="170"/>
                    </a:cubicBezTo>
                    <a:cubicBezTo>
                      <a:pt x="476" y="87"/>
                      <a:pt x="403" y="13"/>
                      <a:pt x="307" y="3"/>
                    </a:cubicBezTo>
                    <a:cubicBezTo>
                      <a:pt x="286" y="1"/>
                      <a:pt x="268" y="0"/>
                      <a:pt x="25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5"/>
              <p:cNvSpPr/>
              <p:nvPr/>
            </p:nvSpPr>
            <p:spPr>
              <a:xfrm>
                <a:off x="4607909" y="3039864"/>
                <a:ext cx="144753" cy="107994"/>
              </a:xfrm>
              <a:custGeom>
                <a:rect b="b" l="l" r="r" t="t"/>
                <a:pathLst>
                  <a:path extrusionOk="0" h="567" w="760">
                    <a:moveTo>
                      <a:pt x="318" y="0"/>
                    </a:moveTo>
                    <a:cubicBezTo>
                      <a:pt x="288" y="0"/>
                      <a:pt x="259" y="5"/>
                      <a:pt x="233" y="15"/>
                    </a:cubicBezTo>
                    <a:cubicBezTo>
                      <a:pt x="0" y="122"/>
                      <a:pt x="44" y="248"/>
                      <a:pt x="64" y="332"/>
                    </a:cubicBezTo>
                    <a:cubicBezTo>
                      <a:pt x="87" y="385"/>
                      <a:pt x="140" y="448"/>
                      <a:pt x="203" y="501"/>
                    </a:cubicBezTo>
                    <a:cubicBezTo>
                      <a:pt x="257" y="538"/>
                      <a:pt x="322" y="567"/>
                      <a:pt x="393" y="567"/>
                    </a:cubicBezTo>
                    <a:cubicBezTo>
                      <a:pt x="446" y="567"/>
                      <a:pt x="502" y="551"/>
                      <a:pt x="560" y="512"/>
                    </a:cubicBezTo>
                    <a:cubicBezTo>
                      <a:pt x="760" y="362"/>
                      <a:pt x="666" y="162"/>
                      <a:pt x="519" y="69"/>
                    </a:cubicBezTo>
                    <a:cubicBezTo>
                      <a:pt x="460" y="25"/>
                      <a:pt x="386" y="0"/>
                      <a:pt x="318" y="0"/>
                    </a:cubicBezTo>
                    <a:close/>
                  </a:path>
                </a:pathLst>
              </a:custGeom>
              <a:solidFill>
                <a:srgbClr val="65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5"/>
              <p:cNvSpPr/>
              <p:nvPr/>
            </p:nvSpPr>
            <p:spPr>
              <a:xfrm>
                <a:off x="4720665" y="2937395"/>
                <a:ext cx="150658" cy="104946"/>
              </a:xfrm>
              <a:custGeom>
                <a:rect b="b" l="l" r="r" t="t"/>
                <a:pathLst>
                  <a:path extrusionOk="0" h="551" w="791">
                    <a:moveTo>
                      <a:pt x="342" y="1"/>
                    </a:moveTo>
                    <a:cubicBezTo>
                      <a:pt x="295" y="1"/>
                      <a:pt x="251" y="12"/>
                      <a:pt x="211" y="37"/>
                    </a:cubicBezTo>
                    <a:cubicBezTo>
                      <a:pt x="1" y="174"/>
                      <a:pt x="64" y="300"/>
                      <a:pt x="105" y="374"/>
                    </a:cubicBezTo>
                    <a:cubicBezTo>
                      <a:pt x="127" y="427"/>
                      <a:pt x="191" y="480"/>
                      <a:pt x="264" y="520"/>
                    </a:cubicBezTo>
                    <a:cubicBezTo>
                      <a:pt x="308" y="538"/>
                      <a:pt x="355" y="550"/>
                      <a:pt x="404" y="550"/>
                    </a:cubicBezTo>
                    <a:cubicBezTo>
                      <a:pt x="473" y="550"/>
                      <a:pt x="544" y="526"/>
                      <a:pt x="611" y="457"/>
                    </a:cubicBezTo>
                    <a:cubicBezTo>
                      <a:pt x="791" y="290"/>
                      <a:pt x="664" y="100"/>
                      <a:pt x="497" y="37"/>
                    </a:cubicBezTo>
                    <a:cubicBezTo>
                      <a:pt x="446" y="14"/>
                      <a:pt x="393" y="1"/>
                      <a:pt x="342"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5"/>
              <p:cNvSpPr/>
              <p:nvPr/>
            </p:nvSpPr>
            <p:spPr>
              <a:xfrm>
                <a:off x="4487895" y="3198141"/>
                <a:ext cx="190" cy="190"/>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64" name="Google Shape;6764;p75"/>
          <p:cNvGrpSpPr/>
          <p:nvPr/>
        </p:nvGrpSpPr>
        <p:grpSpPr>
          <a:xfrm>
            <a:off x="7596172" y="781397"/>
            <a:ext cx="563162" cy="607247"/>
            <a:chOff x="7558147" y="2283572"/>
            <a:chExt cx="563162" cy="607247"/>
          </a:xfrm>
        </p:grpSpPr>
        <p:sp>
          <p:nvSpPr>
            <p:cNvPr id="6765" name="Google Shape;6765;p75"/>
            <p:cNvSpPr/>
            <p:nvPr/>
          </p:nvSpPr>
          <p:spPr>
            <a:xfrm>
              <a:off x="7709679" y="2677066"/>
              <a:ext cx="114850" cy="116755"/>
            </a:xfrm>
            <a:custGeom>
              <a:rect b="b" l="l" r="r" t="t"/>
              <a:pathLst>
                <a:path extrusionOk="0" h="613" w="603">
                  <a:moveTo>
                    <a:pt x="33" y="0"/>
                  </a:moveTo>
                  <a:lnTo>
                    <a:pt x="127" y="296"/>
                  </a:lnTo>
                  <a:lnTo>
                    <a:pt x="0" y="570"/>
                  </a:lnTo>
                  <a:lnTo>
                    <a:pt x="0" y="570"/>
                  </a:lnTo>
                  <a:lnTo>
                    <a:pt x="286" y="476"/>
                  </a:lnTo>
                  <a:lnTo>
                    <a:pt x="570" y="613"/>
                  </a:lnTo>
                  <a:lnTo>
                    <a:pt x="476" y="317"/>
                  </a:lnTo>
                  <a:lnTo>
                    <a:pt x="603" y="33"/>
                  </a:lnTo>
                  <a:lnTo>
                    <a:pt x="316" y="137"/>
                  </a:lnTo>
                  <a:lnTo>
                    <a:pt x="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5"/>
            <p:cNvSpPr/>
            <p:nvPr/>
          </p:nvSpPr>
          <p:spPr>
            <a:xfrm>
              <a:off x="8056932" y="2828537"/>
              <a:ext cx="64377" cy="62282"/>
            </a:xfrm>
            <a:custGeom>
              <a:rect b="b" l="l" r="r" t="t"/>
              <a:pathLst>
                <a:path extrusionOk="0" h="327" w="338">
                  <a:moveTo>
                    <a:pt x="168" y="0"/>
                  </a:moveTo>
                  <a:cubicBezTo>
                    <a:pt x="74" y="0"/>
                    <a:pt x="1" y="74"/>
                    <a:pt x="1" y="170"/>
                  </a:cubicBezTo>
                  <a:cubicBezTo>
                    <a:pt x="1" y="253"/>
                    <a:pt x="74" y="327"/>
                    <a:pt x="168" y="327"/>
                  </a:cubicBezTo>
                  <a:cubicBezTo>
                    <a:pt x="264" y="327"/>
                    <a:pt x="338" y="253"/>
                    <a:pt x="338" y="170"/>
                  </a:cubicBezTo>
                  <a:cubicBezTo>
                    <a:pt x="338" y="74"/>
                    <a:pt x="264" y="0"/>
                    <a:pt x="16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5"/>
            <p:cNvSpPr/>
            <p:nvPr/>
          </p:nvSpPr>
          <p:spPr>
            <a:xfrm>
              <a:off x="7770897" y="2283572"/>
              <a:ext cx="38664" cy="40188"/>
            </a:xfrm>
            <a:custGeom>
              <a:rect b="b" l="l" r="r" t="t"/>
              <a:pathLst>
                <a:path extrusionOk="0" h="211" w="203">
                  <a:moveTo>
                    <a:pt x="97" y="1"/>
                  </a:moveTo>
                  <a:cubicBezTo>
                    <a:pt x="43" y="1"/>
                    <a:pt x="0" y="54"/>
                    <a:pt x="0" y="107"/>
                  </a:cubicBezTo>
                  <a:cubicBezTo>
                    <a:pt x="0" y="170"/>
                    <a:pt x="43" y="211"/>
                    <a:pt x="97" y="211"/>
                  </a:cubicBezTo>
                  <a:cubicBezTo>
                    <a:pt x="160" y="211"/>
                    <a:pt x="203" y="170"/>
                    <a:pt x="203" y="107"/>
                  </a:cubicBezTo>
                  <a:cubicBezTo>
                    <a:pt x="203" y="54"/>
                    <a:pt x="160" y="1"/>
                    <a:pt x="9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5"/>
            <p:cNvSpPr/>
            <p:nvPr/>
          </p:nvSpPr>
          <p:spPr>
            <a:xfrm>
              <a:off x="7558147" y="2793826"/>
              <a:ext cx="40188" cy="38664"/>
            </a:xfrm>
            <a:custGeom>
              <a:rect b="b" l="l" r="r" t="t"/>
              <a:pathLst>
                <a:path extrusionOk="0" h="203" w="211">
                  <a:moveTo>
                    <a:pt x="105" y="0"/>
                  </a:moveTo>
                  <a:cubicBezTo>
                    <a:pt x="41" y="0"/>
                    <a:pt x="1" y="43"/>
                    <a:pt x="1" y="96"/>
                  </a:cubicBezTo>
                  <a:cubicBezTo>
                    <a:pt x="1" y="160"/>
                    <a:pt x="41" y="203"/>
                    <a:pt x="105" y="203"/>
                  </a:cubicBezTo>
                  <a:cubicBezTo>
                    <a:pt x="158" y="203"/>
                    <a:pt x="211" y="160"/>
                    <a:pt x="211" y="96"/>
                  </a:cubicBezTo>
                  <a:cubicBezTo>
                    <a:pt x="211" y="43"/>
                    <a:pt x="158" y="0"/>
                    <a:pt x="105"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5"/>
            <p:cNvSpPr/>
            <p:nvPr/>
          </p:nvSpPr>
          <p:spPr>
            <a:xfrm>
              <a:off x="7771277" y="2385599"/>
              <a:ext cx="147229" cy="147229"/>
            </a:xfrm>
            <a:custGeom>
              <a:rect b="b" l="l" r="r" t="t"/>
              <a:pathLst>
                <a:path extrusionOk="0" h="773" w="773">
                  <a:moveTo>
                    <a:pt x="519" y="1"/>
                  </a:moveTo>
                  <a:lnTo>
                    <a:pt x="317" y="234"/>
                  </a:lnTo>
                  <a:lnTo>
                    <a:pt x="0" y="266"/>
                  </a:lnTo>
                  <a:lnTo>
                    <a:pt x="233" y="466"/>
                  </a:lnTo>
                  <a:lnTo>
                    <a:pt x="266" y="773"/>
                  </a:lnTo>
                  <a:lnTo>
                    <a:pt x="466" y="540"/>
                  </a:lnTo>
                  <a:lnTo>
                    <a:pt x="773" y="520"/>
                  </a:lnTo>
                  <a:lnTo>
                    <a:pt x="540" y="317"/>
                  </a:lnTo>
                  <a:lnTo>
                    <a:pt x="519"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0" name="Google Shape;6770;p75"/>
          <p:cNvGrpSpPr/>
          <p:nvPr/>
        </p:nvGrpSpPr>
        <p:grpSpPr>
          <a:xfrm>
            <a:off x="959572" y="3704197"/>
            <a:ext cx="727387" cy="663197"/>
            <a:chOff x="7558147" y="2283572"/>
            <a:chExt cx="727387" cy="663197"/>
          </a:xfrm>
        </p:grpSpPr>
        <p:sp>
          <p:nvSpPr>
            <p:cNvPr id="6771" name="Google Shape;6771;p75"/>
            <p:cNvSpPr/>
            <p:nvPr/>
          </p:nvSpPr>
          <p:spPr>
            <a:xfrm>
              <a:off x="7656429" y="2600916"/>
              <a:ext cx="114850" cy="116755"/>
            </a:xfrm>
            <a:custGeom>
              <a:rect b="b" l="l" r="r" t="t"/>
              <a:pathLst>
                <a:path extrusionOk="0" h="613" w="603">
                  <a:moveTo>
                    <a:pt x="33" y="0"/>
                  </a:moveTo>
                  <a:lnTo>
                    <a:pt x="127" y="296"/>
                  </a:lnTo>
                  <a:lnTo>
                    <a:pt x="0" y="570"/>
                  </a:lnTo>
                  <a:lnTo>
                    <a:pt x="0" y="570"/>
                  </a:lnTo>
                  <a:lnTo>
                    <a:pt x="286" y="476"/>
                  </a:lnTo>
                  <a:lnTo>
                    <a:pt x="570" y="613"/>
                  </a:lnTo>
                  <a:lnTo>
                    <a:pt x="476" y="317"/>
                  </a:lnTo>
                  <a:lnTo>
                    <a:pt x="603" y="33"/>
                  </a:lnTo>
                  <a:lnTo>
                    <a:pt x="316" y="137"/>
                  </a:lnTo>
                  <a:lnTo>
                    <a:pt x="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5"/>
            <p:cNvSpPr/>
            <p:nvPr/>
          </p:nvSpPr>
          <p:spPr>
            <a:xfrm>
              <a:off x="7965804" y="2423962"/>
              <a:ext cx="171038" cy="165895"/>
            </a:xfrm>
            <a:custGeom>
              <a:rect b="b" l="l" r="r" t="t"/>
              <a:pathLst>
                <a:path extrusionOk="0" h="871" w="898">
                  <a:moveTo>
                    <a:pt x="520" y="0"/>
                  </a:moveTo>
                  <a:cubicBezTo>
                    <a:pt x="454" y="0"/>
                    <a:pt x="327" y="234"/>
                    <a:pt x="327" y="234"/>
                  </a:cubicBezTo>
                  <a:cubicBezTo>
                    <a:pt x="327" y="234"/>
                    <a:pt x="243" y="220"/>
                    <a:pt x="166" y="220"/>
                  </a:cubicBezTo>
                  <a:cubicBezTo>
                    <a:pt x="110" y="220"/>
                    <a:pt x="57" y="228"/>
                    <a:pt x="44" y="255"/>
                  </a:cubicBezTo>
                  <a:cubicBezTo>
                    <a:pt x="1" y="318"/>
                    <a:pt x="221" y="477"/>
                    <a:pt x="221" y="477"/>
                  </a:cubicBezTo>
                  <a:cubicBezTo>
                    <a:pt x="221" y="477"/>
                    <a:pt x="54" y="731"/>
                    <a:pt x="94" y="751"/>
                  </a:cubicBezTo>
                  <a:cubicBezTo>
                    <a:pt x="104" y="757"/>
                    <a:pt x="117" y="760"/>
                    <a:pt x="133" y="760"/>
                  </a:cubicBezTo>
                  <a:cubicBezTo>
                    <a:pt x="229" y="760"/>
                    <a:pt x="424" y="667"/>
                    <a:pt x="424" y="667"/>
                  </a:cubicBezTo>
                  <a:cubicBezTo>
                    <a:pt x="424" y="667"/>
                    <a:pt x="609" y="870"/>
                    <a:pt x="675" y="870"/>
                  </a:cubicBezTo>
                  <a:cubicBezTo>
                    <a:pt x="680" y="870"/>
                    <a:pt x="684" y="869"/>
                    <a:pt x="687" y="867"/>
                  </a:cubicBezTo>
                  <a:cubicBezTo>
                    <a:pt x="750" y="847"/>
                    <a:pt x="664" y="551"/>
                    <a:pt x="664" y="551"/>
                  </a:cubicBezTo>
                  <a:cubicBezTo>
                    <a:pt x="664" y="551"/>
                    <a:pt x="887" y="488"/>
                    <a:pt x="897" y="424"/>
                  </a:cubicBezTo>
                  <a:cubicBezTo>
                    <a:pt x="897" y="351"/>
                    <a:pt x="634" y="255"/>
                    <a:pt x="634" y="255"/>
                  </a:cubicBezTo>
                  <a:cubicBezTo>
                    <a:pt x="634" y="255"/>
                    <a:pt x="591" y="24"/>
                    <a:pt x="527" y="1"/>
                  </a:cubicBezTo>
                  <a:cubicBezTo>
                    <a:pt x="525" y="1"/>
                    <a:pt x="522" y="0"/>
                    <a:pt x="5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5"/>
            <p:cNvSpPr/>
            <p:nvPr/>
          </p:nvSpPr>
          <p:spPr>
            <a:xfrm>
              <a:off x="8221157" y="2884487"/>
              <a:ext cx="64377" cy="62282"/>
            </a:xfrm>
            <a:custGeom>
              <a:rect b="b" l="l" r="r" t="t"/>
              <a:pathLst>
                <a:path extrusionOk="0" h="327" w="338">
                  <a:moveTo>
                    <a:pt x="168" y="0"/>
                  </a:moveTo>
                  <a:cubicBezTo>
                    <a:pt x="74" y="0"/>
                    <a:pt x="1" y="74"/>
                    <a:pt x="1" y="170"/>
                  </a:cubicBezTo>
                  <a:cubicBezTo>
                    <a:pt x="1" y="253"/>
                    <a:pt x="74" y="327"/>
                    <a:pt x="168" y="327"/>
                  </a:cubicBezTo>
                  <a:cubicBezTo>
                    <a:pt x="264" y="327"/>
                    <a:pt x="338" y="253"/>
                    <a:pt x="338" y="170"/>
                  </a:cubicBezTo>
                  <a:cubicBezTo>
                    <a:pt x="338" y="74"/>
                    <a:pt x="264" y="0"/>
                    <a:pt x="16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5"/>
            <p:cNvSpPr/>
            <p:nvPr/>
          </p:nvSpPr>
          <p:spPr>
            <a:xfrm>
              <a:off x="7770897" y="2283572"/>
              <a:ext cx="38664" cy="40188"/>
            </a:xfrm>
            <a:custGeom>
              <a:rect b="b" l="l" r="r" t="t"/>
              <a:pathLst>
                <a:path extrusionOk="0" h="211" w="203">
                  <a:moveTo>
                    <a:pt x="97" y="1"/>
                  </a:moveTo>
                  <a:cubicBezTo>
                    <a:pt x="43" y="1"/>
                    <a:pt x="0" y="54"/>
                    <a:pt x="0" y="107"/>
                  </a:cubicBezTo>
                  <a:cubicBezTo>
                    <a:pt x="0" y="170"/>
                    <a:pt x="43" y="211"/>
                    <a:pt x="97" y="211"/>
                  </a:cubicBezTo>
                  <a:cubicBezTo>
                    <a:pt x="160" y="211"/>
                    <a:pt x="203" y="170"/>
                    <a:pt x="203" y="107"/>
                  </a:cubicBezTo>
                  <a:cubicBezTo>
                    <a:pt x="203" y="54"/>
                    <a:pt x="160" y="1"/>
                    <a:pt x="9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5"/>
            <p:cNvSpPr/>
            <p:nvPr/>
          </p:nvSpPr>
          <p:spPr>
            <a:xfrm>
              <a:off x="7558147" y="2793826"/>
              <a:ext cx="40188" cy="38664"/>
            </a:xfrm>
            <a:custGeom>
              <a:rect b="b" l="l" r="r" t="t"/>
              <a:pathLst>
                <a:path extrusionOk="0" h="203" w="211">
                  <a:moveTo>
                    <a:pt x="105" y="0"/>
                  </a:moveTo>
                  <a:cubicBezTo>
                    <a:pt x="41" y="0"/>
                    <a:pt x="1" y="43"/>
                    <a:pt x="1" y="96"/>
                  </a:cubicBezTo>
                  <a:cubicBezTo>
                    <a:pt x="1" y="160"/>
                    <a:pt x="41" y="203"/>
                    <a:pt x="105" y="203"/>
                  </a:cubicBezTo>
                  <a:cubicBezTo>
                    <a:pt x="158" y="203"/>
                    <a:pt x="211" y="160"/>
                    <a:pt x="211" y="96"/>
                  </a:cubicBezTo>
                  <a:cubicBezTo>
                    <a:pt x="211" y="43"/>
                    <a:pt x="158" y="0"/>
                    <a:pt x="105"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5"/>
            <p:cNvSpPr/>
            <p:nvPr/>
          </p:nvSpPr>
          <p:spPr>
            <a:xfrm>
              <a:off x="7965802" y="2753449"/>
              <a:ext cx="147229" cy="147229"/>
            </a:xfrm>
            <a:custGeom>
              <a:rect b="b" l="l" r="r" t="t"/>
              <a:pathLst>
                <a:path extrusionOk="0" h="773" w="773">
                  <a:moveTo>
                    <a:pt x="519" y="1"/>
                  </a:moveTo>
                  <a:lnTo>
                    <a:pt x="317" y="234"/>
                  </a:lnTo>
                  <a:lnTo>
                    <a:pt x="0" y="266"/>
                  </a:lnTo>
                  <a:lnTo>
                    <a:pt x="233" y="466"/>
                  </a:lnTo>
                  <a:lnTo>
                    <a:pt x="266" y="773"/>
                  </a:lnTo>
                  <a:lnTo>
                    <a:pt x="466" y="540"/>
                  </a:lnTo>
                  <a:lnTo>
                    <a:pt x="773" y="520"/>
                  </a:lnTo>
                  <a:lnTo>
                    <a:pt x="540" y="317"/>
                  </a:lnTo>
                  <a:lnTo>
                    <a:pt x="519"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80" name="Shape 6780"/>
        <p:cNvGrpSpPr/>
        <p:nvPr/>
      </p:nvGrpSpPr>
      <p:grpSpPr>
        <a:xfrm>
          <a:off x="0" y="0"/>
          <a:ext cx="0" cy="0"/>
          <a:chOff x="0" y="0"/>
          <a:chExt cx="0" cy="0"/>
        </a:xfrm>
      </p:grpSpPr>
      <p:sp>
        <p:nvSpPr>
          <p:cNvPr id="6781" name="Google Shape;6781;p76"/>
          <p:cNvSpPr txBox="1"/>
          <p:nvPr>
            <p:ph type="title"/>
          </p:nvPr>
        </p:nvSpPr>
        <p:spPr>
          <a:xfrm>
            <a:off x="1927400" y="1535275"/>
            <a:ext cx="5289000" cy="115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10,000,000</a:t>
            </a:r>
            <a:endParaRPr/>
          </a:p>
        </p:txBody>
      </p:sp>
      <p:sp>
        <p:nvSpPr>
          <p:cNvPr id="6782" name="Google Shape;6782;p76"/>
          <p:cNvSpPr txBox="1"/>
          <p:nvPr>
            <p:ph idx="1" type="body"/>
          </p:nvPr>
        </p:nvSpPr>
        <p:spPr>
          <a:xfrm>
            <a:off x="1927425" y="2603775"/>
            <a:ext cx="5289000" cy="387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grpSp>
        <p:nvGrpSpPr>
          <p:cNvPr id="6783" name="Google Shape;6783;p76"/>
          <p:cNvGrpSpPr/>
          <p:nvPr/>
        </p:nvGrpSpPr>
        <p:grpSpPr>
          <a:xfrm>
            <a:off x="3375550" y="3356748"/>
            <a:ext cx="2392694" cy="1043952"/>
            <a:chOff x="3864602" y="3789098"/>
            <a:chExt cx="1052844" cy="459405"/>
          </a:xfrm>
        </p:grpSpPr>
        <p:sp>
          <p:nvSpPr>
            <p:cNvPr id="6784" name="Google Shape;6784;p76"/>
            <p:cNvSpPr/>
            <p:nvPr/>
          </p:nvSpPr>
          <p:spPr>
            <a:xfrm>
              <a:off x="4027218" y="3789098"/>
              <a:ext cx="767764" cy="442450"/>
            </a:xfrm>
            <a:custGeom>
              <a:rect b="b" l="l" r="r" t="t"/>
              <a:pathLst>
                <a:path extrusionOk="0" h="2323" w="4031">
                  <a:moveTo>
                    <a:pt x="2016" y="1"/>
                  </a:moveTo>
                  <a:cubicBezTo>
                    <a:pt x="897" y="1"/>
                    <a:pt x="0" y="897"/>
                    <a:pt x="0" y="2016"/>
                  </a:cubicBezTo>
                  <a:cubicBezTo>
                    <a:pt x="0" y="2079"/>
                    <a:pt x="0" y="2143"/>
                    <a:pt x="11" y="2216"/>
                  </a:cubicBezTo>
                  <a:lnTo>
                    <a:pt x="180" y="2216"/>
                  </a:lnTo>
                  <a:lnTo>
                    <a:pt x="180" y="2026"/>
                  </a:lnTo>
                  <a:cubicBezTo>
                    <a:pt x="180" y="1003"/>
                    <a:pt x="1003" y="181"/>
                    <a:pt x="2026" y="181"/>
                  </a:cubicBezTo>
                  <a:cubicBezTo>
                    <a:pt x="3038" y="181"/>
                    <a:pt x="3871" y="1003"/>
                    <a:pt x="3871" y="2026"/>
                  </a:cubicBezTo>
                  <a:cubicBezTo>
                    <a:pt x="3871" y="2133"/>
                    <a:pt x="3861" y="2226"/>
                    <a:pt x="3841" y="2322"/>
                  </a:cubicBezTo>
                  <a:lnTo>
                    <a:pt x="4011" y="2322"/>
                  </a:lnTo>
                  <a:cubicBezTo>
                    <a:pt x="4021" y="2216"/>
                    <a:pt x="4031" y="2122"/>
                    <a:pt x="4031" y="2016"/>
                  </a:cubicBezTo>
                  <a:cubicBezTo>
                    <a:pt x="4031" y="897"/>
                    <a:pt x="3125" y="1"/>
                    <a:pt x="2016"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6"/>
            <p:cNvSpPr/>
            <p:nvPr/>
          </p:nvSpPr>
          <p:spPr>
            <a:xfrm>
              <a:off x="4061502" y="3823381"/>
              <a:ext cx="703197" cy="408166"/>
            </a:xfrm>
            <a:custGeom>
              <a:rect b="b" l="l" r="r" t="t"/>
              <a:pathLst>
                <a:path extrusionOk="0" h="2143" w="3692">
                  <a:moveTo>
                    <a:pt x="1846" y="1"/>
                  </a:moveTo>
                  <a:cubicBezTo>
                    <a:pt x="823" y="1"/>
                    <a:pt x="0" y="823"/>
                    <a:pt x="0" y="1846"/>
                  </a:cubicBezTo>
                  <a:lnTo>
                    <a:pt x="0" y="2036"/>
                  </a:lnTo>
                  <a:lnTo>
                    <a:pt x="190" y="2036"/>
                  </a:lnTo>
                  <a:cubicBezTo>
                    <a:pt x="180" y="1963"/>
                    <a:pt x="180" y="1899"/>
                    <a:pt x="180" y="1836"/>
                  </a:cubicBezTo>
                  <a:cubicBezTo>
                    <a:pt x="180" y="917"/>
                    <a:pt x="919" y="180"/>
                    <a:pt x="1836" y="180"/>
                  </a:cubicBezTo>
                  <a:cubicBezTo>
                    <a:pt x="2742" y="180"/>
                    <a:pt x="3491" y="917"/>
                    <a:pt x="3491" y="1836"/>
                  </a:cubicBezTo>
                  <a:cubicBezTo>
                    <a:pt x="3491" y="1942"/>
                    <a:pt x="3481" y="2036"/>
                    <a:pt x="3461" y="2142"/>
                  </a:cubicBezTo>
                  <a:lnTo>
                    <a:pt x="3661" y="2142"/>
                  </a:lnTo>
                  <a:cubicBezTo>
                    <a:pt x="3681" y="2046"/>
                    <a:pt x="3691" y="1953"/>
                    <a:pt x="3691" y="1846"/>
                  </a:cubicBezTo>
                  <a:cubicBezTo>
                    <a:pt x="3691" y="823"/>
                    <a:pt x="2858" y="1"/>
                    <a:pt x="184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6"/>
            <p:cNvSpPr/>
            <p:nvPr/>
          </p:nvSpPr>
          <p:spPr>
            <a:xfrm>
              <a:off x="4095595" y="3857665"/>
              <a:ext cx="631011" cy="373883"/>
            </a:xfrm>
            <a:custGeom>
              <a:rect b="b" l="l" r="r" t="t"/>
              <a:pathLst>
                <a:path extrusionOk="0" h="1963" w="3313">
                  <a:moveTo>
                    <a:pt x="1657" y="0"/>
                  </a:moveTo>
                  <a:cubicBezTo>
                    <a:pt x="740" y="0"/>
                    <a:pt x="1" y="737"/>
                    <a:pt x="1" y="1656"/>
                  </a:cubicBezTo>
                  <a:cubicBezTo>
                    <a:pt x="1" y="1719"/>
                    <a:pt x="1" y="1783"/>
                    <a:pt x="11" y="1856"/>
                  </a:cubicBezTo>
                  <a:lnTo>
                    <a:pt x="148" y="1856"/>
                  </a:lnTo>
                  <a:cubicBezTo>
                    <a:pt x="138" y="1793"/>
                    <a:pt x="138" y="1730"/>
                    <a:pt x="138" y="1666"/>
                  </a:cubicBezTo>
                  <a:cubicBezTo>
                    <a:pt x="138" y="823"/>
                    <a:pt x="824" y="147"/>
                    <a:pt x="1667" y="147"/>
                  </a:cubicBezTo>
                  <a:cubicBezTo>
                    <a:pt x="2500" y="147"/>
                    <a:pt x="3186" y="823"/>
                    <a:pt x="3186" y="1666"/>
                  </a:cubicBezTo>
                  <a:cubicBezTo>
                    <a:pt x="3186" y="1773"/>
                    <a:pt x="3176" y="1866"/>
                    <a:pt x="3155" y="1962"/>
                  </a:cubicBezTo>
                  <a:lnTo>
                    <a:pt x="3282" y="1962"/>
                  </a:lnTo>
                  <a:cubicBezTo>
                    <a:pt x="3302" y="1856"/>
                    <a:pt x="3312" y="1762"/>
                    <a:pt x="3312" y="1656"/>
                  </a:cubicBezTo>
                  <a:cubicBezTo>
                    <a:pt x="3312" y="737"/>
                    <a:pt x="2563" y="0"/>
                    <a:pt x="1657" y="0"/>
                  </a:cubicBezTo>
                  <a:close/>
                </a:path>
              </a:pathLst>
            </a:custGeom>
            <a:solidFill>
              <a:srgbClr val="65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6"/>
            <p:cNvSpPr/>
            <p:nvPr/>
          </p:nvSpPr>
          <p:spPr>
            <a:xfrm>
              <a:off x="4121689" y="3885663"/>
              <a:ext cx="580728" cy="345884"/>
            </a:xfrm>
            <a:custGeom>
              <a:rect b="b" l="l" r="r" t="t"/>
              <a:pathLst>
                <a:path extrusionOk="0" h="1816" w="3049">
                  <a:moveTo>
                    <a:pt x="1530" y="0"/>
                  </a:moveTo>
                  <a:cubicBezTo>
                    <a:pt x="687" y="0"/>
                    <a:pt x="1" y="676"/>
                    <a:pt x="1" y="1519"/>
                  </a:cubicBezTo>
                  <a:cubicBezTo>
                    <a:pt x="1" y="1583"/>
                    <a:pt x="1" y="1646"/>
                    <a:pt x="11" y="1709"/>
                  </a:cubicBezTo>
                  <a:lnTo>
                    <a:pt x="170" y="1709"/>
                  </a:lnTo>
                  <a:cubicBezTo>
                    <a:pt x="160" y="1636"/>
                    <a:pt x="160" y="1572"/>
                    <a:pt x="160" y="1509"/>
                  </a:cubicBezTo>
                  <a:cubicBezTo>
                    <a:pt x="160" y="750"/>
                    <a:pt x="760" y="147"/>
                    <a:pt x="1520" y="147"/>
                  </a:cubicBezTo>
                  <a:cubicBezTo>
                    <a:pt x="2269" y="147"/>
                    <a:pt x="2882" y="750"/>
                    <a:pt x="2882" y="1509"/>
                  </a:cubicBezTo>
                  <a:cubicBezTo>
                    <a:pt x="2882" y="1615"/>
                    <a:pt x="2869" y="1719"/>
                    <a:pt x="2839" y="1815"/>
                  </a:cubicBezTo>
                  <a:lnTo>
                    <a:pt x="3018" y="1815"/>
                  </a:lnTo>
                  <a:cubicBezTo>
                    <a:pt x="3039" y="1719"/>
                    <a:pt x="3049" y="1626"/>
                    <a:pt x="3049" y="1519"/>
                  </a:cubicBezTo>
                  <a:cubicBezTo>
                    <a:pt x="3049" y="676"/>
                    <a:pt x="2363" y="0"/>
                    <a:pt x="1530"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6"/>
            <p:cNvSpPr/>
            <p:nvPr/>
          </p:nvSpPr>
          <p:spPr>
            <a:xfrm>
              <a:off x="4152164" y="3913662"/>
              <a:ext cx="518446" cy="317886"/>
            </a:xfrm>
            <a:custGeom>
              <a:rect b="b" l="l" r="r" t="t"/>
              <a:pathLst>
                <a:path extrusionOk="0" h="1669" w="2722">
                  <a:moveTo>
                    <a:pt x="1360" y="0"/>
                  </a:moveTo>
                  <a:cubicBezTo>
                    <a:pt x="600" y="0"/>
                    <a:pt x="0" y="603"/>
                    <a:pt x="0" y="1362"/>
                  </a:cubicBezTo>
                  <a:cubicBezTo>
                    <a:pt x="0" y="1425"/>
                    <a:pt x="0" y="1489"/>
                    <a:pt x="10" y="1562"/>
                  </a:cubicBezTo>
                  <a:lnTo>
                    <a:pt x="147" y="1562"/>
                  </a:lnTo>
                  <a:cubicBezTo>
                    <a:pt x="137" y="1499"/>
                    <a:pt x="137" y="1436"/>
                    <a:pt x="137" y="1372"/>
                  </a:cubicBezTo>
                  <a:cubicBezTo>
                    <a:pt x="137" y="696"/>
                    <a:pt x="684" y="139"/>
                    <a:pt x="1370" y="139"/>
                  </a:cubicBezTo>
                  <a:cubicBezTo>
                    <a:pt x="2046" y="139"/>
                    <a:pt x="2605" y="696"/>
                    <a:pt x="2605" y="1372"/>
                  </a:cubicBezTo>
                  <a:cubicBezTo>
                    <a:pt x="2605" y="1479"/>
                    <a:pt x="2582" y="1572"/>
                    <a:pt x="2562" y="1668"/>
                  </a:cubicBezTo>
                  <a:lnTo>
                    <a:pt x="2679" y="1668"/>
                  </a:lnTo>
                  <a:cubicBezTo>
                    <a:pt x="2709" y="1572"/>
                    <a:pt x="2722" y="1468"/>
                    <a:pt x="2722" y="1362"/>
                  </a:cubicBezTo>
                  <a:cubicBezTo>
                    <a:pt x="2722" y="603"/>
                    <a:pt x="2109" y="0"/>
                    <a:pt x="1360"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6"/>
            <p:cNvSpPr/>
            <p:nvPr/>
          </p:nvSpPr>
          <p:spPr>
            <a:xfrm>
              <a:off x="4178067" y="3940136"/>
              <a:ext cx="470449" cy="291411"/>
            </a:xfrm>
            <a:custGeom>
              <a:rect b="b" l="l" r="r" t="t"/>
              <a:pathLst>
                <a:path extrusionOk="0" h="1530" w="2470">
                  <a:moveTo>
                    <a:pt x="1234" y="0"/>
                  </a:moveTo>
                  <a:cubicBezTo>
                    <a:pt x="548" y="0"/>
                    <a:pt x="1" y="557"/>
                    <a:pt x="1" y="1233"/>
                  </a:cubicBezTo>
                  <a:cubicBezTo>
                    <a:pt x="1" y="1297"/>
                    <a:pt x="1" y="1360"/>
                    <a:pt x="11" y="1423"/>
                  </a:cubicBezTo>
                  <a:lnTo>
                    <a:pt x="148" y="1423"/>
                  </a:lnTo>
                  <a:cubicBezTo>
                    <a:pt x="138" y="1360"/>
                    <a:pt x="138" y="1297"/>
                    <a:pt x="138" y="1233"/>
                  </a:cubicBezTo>
                  <a:cubicBezTo>
                    <a:pt x="138" y="633"/>
                    <a:pt x="624" y="137"/>
                    <a:pt x="1234" y="137"/>
                  </a:cubicBezTo>
                  <a:cubicBezTo>
                    <a:pt x="1836" y="137"/>
                    <a:pt x="2333" y="633"/>
                    <a:pt x="2333" y="1233"/>
                  </a:cubicBezTo>
                  <a:cubicBezTo>
                    <a:pt x="2333" y="1340"/>
                    <a:pt x="2310" y="1433"/>
                    <a:pt x="2290" y="1529"/>
                  </a:cubicBezTo>
                  <a:lnTo>
                    <a:pt x="2426" y="1529"/>
                  </a:lnTo>
                  <a:cubicBezTo>
                    <a:pt x="2446" y="1433"/>
                    <a:pt x="2469" y="1340"/>
                    <a:pt x="2469" y="1233"/>
                  </a:cubicBezTo>
                  <a:cubicBezTo>
                    <a:pt x="2469" y="557"/>
                    <a:pt x="1910" y="0"/>
                    <a:pt x="1234"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6"/>
            <p:cNvSpPr/>
            <p:nvPr/>
          </p:nvSpPr>
          <p:spPr>
            <a:xfrm>
              <a:off x="4204161" y="3966230"/>
              <a:ext cx="418261" cy="265318"/>
            </a:xfrm>
            <a:custGeom>
              <a:rect b="b" l="l" r="r" t="t"/>
              <a:pathLst>
                <a:path extrusionOk="0" h="1393" w="2196">
                  <a:moveTo>
                    <a:pt x="1097" y="0"/>
                  </a:moveTo>
                  <a:cubicBezTo>
                    <a:pt x="487" y="0"/>
                    <a:pt x="1" y="496"/>
                    <a:pt x="1" y="1096"/>
                  </a:cubicBezTo>
                  <a:cubicBezTo>
                    <a:pt x="1" y="1160"/>
                    <a:pt x="1" y="1223"/>
                    <a:pt x="11" y="1286"/>
                  </a:cubicBezTo>
                  <a:lnTo>
                    <a:pt x="147" y="1286"/>
                  </a:lnTo>
                  <a:cubicBezTo>
                    <a:pt x="137" y="1223"/>
                    <a:pt x="137" y="1149"/>
                    <a:pt x="137" y="1086"/>
                  </a:cubicBezTo>
                  <a:cubicBezTo>
                    <a:pt x="137" y="560"/>
                    <a:pt x="560" y="137"/>
                    <a:pt x="1087" y="137"/>
                  </a:cubicBezTo>
                  <a:cubicBezTo>
                    <a:pt x="1613" y="137"/>
                    <a:pt x="2036" y="560"/>
                    <a:pt x="2036" y="1086"/>
                  </a:cubicBezTo>
                  <a:cubicBezTo>
                    <a:pt x="2036" y="1192"/>
                    <a:pt x="2016" y="1296"/>
                    <a:pt x="1983" y="1392"/>
                  </a:cubicBezTo>
                  <a:lnTo>
                    <a:pt x="2153" y="1392"/>
                  </a:lnTo>
                  <a:cubicBezTo>
                    <a:pt x="2173" y="1296"/>
                    <a:pt x="2196" y="1203"/>
                    <a:pt x="2196" y="1096"/>
                  </a:cubicBezTo>
                  <a:cubicBezTo>
                    <a:pt x="2196" y="496"/>
                    <a:pt x="1699" y="0"/>
                    <a:pt x="1097"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6"/>
            <p:cNvSpPr/>
            <p:nvPr/>
          </p:nvSpPr>
          <p:spPr>
            <a:xfrm>
              <a:off x="3864602" y="4031981"/>
              <a:ext cx="463967" cy="216522"/>
            </a:xfrm>
            <a:custGeom>
              <a:rect b="b" l="l" r="r" t="t"/>
              <a:pathLst>
                <a:path extrusionOk="0" h="1447" w="2436">
                  <a:moveTo>
                    <a:pt x="1920" y="0"/>
                  </a:moveTo>
                  <a:cubicBezTo>
                    <a:pt x="1913" y="0"/>
                    <a:pt x="1906" y="0"/>
                    <a:pt x="1900" y="1"/>
                  </a:cubicBezTo>
                  <a:cubicBezTo>
                    <a:pt x="1580" y="27"/>
                    <a:pt x="1489" y="367"/>
                    <a:pt x="1467" y="630"/>
                  </a:cubicBezTo>
                  <a:lnTo>
                    <a:pt x="1467" y="630"/>
                  </a:lnTo>
                  <a:cubicBezTo>
                    <a:pt x="1444" y="419"/>
                    <a:pt x="1363" y="178"/>
                    <a:pt x="1110" y="178"/>
                  </a:cubicBezTo>
                  <a:cubicBezTo>
                    <a:pt x="1077" y="178"/>
                    <a:pt x="1042" y="182"/>
                    <a:pt x="1003" y="191"/>
                  </a:cubicBezTo>
                  <a:cubicBezTo>
                    <a:pt x="678" y="296"/>
                    <a:pt x="727" y="799"/>
                    <a:pt x="751" y="962"/>
                  </a:cubicBezTo>
                  <a:lnTo>
                    <a:pt x="751" y="962"/>
                  </a:lnTo>
                  <a:cubicBezTo>
                    <a:pt x="726" y="835"/>
                    <a:pt x="645" y="515"/>
                    <a:pt x="462" y="515"/>
                  </a:cubicBezTo>
                  <a:cubicBezTo>
                    <a:pt x="440" y="515"/>
                    <a:pt x="416" y="520"/>
                    <a:pt x="391" y="530"/>
                  </a:cubicBezTo>
                  <a:cubicBezTo>
                    <a:pt x="1" y="687"/>
                    <a:pt x="307" y="1236"/>
                    <a:pt x="74" y="1446"/>
                  </a:cubicBezTo>
                  <a:lnTo>
                    <a:pt x="2206" y="1446"/>
                  </a:lnTo>
                  <a:cubicBezTo>
                    <a:pt x="2206" y="1446"/>
                    <a:pt x="2279" y="1393"/>
                    <a:pt x="2290" y="1153"/>
                  </a:cubicBezTo>
                  <a:cubicBezTo>
                    <a:pt x="2290" y="1153"/>
                    <a:pt x="2435" y="0"/>
                    <a:pt x="1920" y="0"/>
                  </a:cubicBezTo>
                  <a:close/>
                </a:path>
              </a:pathLst>
            </a:custGeom>
            <a:solidFill>
              <a:srgbClr val="FAEB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6"/>
            <p:cNvSpPr/>
            <p:nvPr/>
          </p:nvSpPr>
          <p:spPr>
            <a:xfrm>
              <a:off x="4461099" y="4056814"/>
              <a:ext cx="456348" cy="191682"/>
            </a:xfrm>
            <a:custGeom>
              <a:rect b="b" l="l" r="r" t="t"/>
              <a:pathLst>
                <a:path extrusionOk="0" h="1281" w="2396">
                  <a:moveTo>
                    <a:pt x="723" y="0"/>
                  </a:moveTo>
                  <a:cubicBezTo>
                    <a:pt x="700" y="0"/>
                    <a:pt x="687" y="2"/>
                    <a:pt x="687" y="2"/>
                  </a:cubicBezTo>
                  <a:cubicBezTo>
                    <a:pt x="1" y="182"/>
                    <a:pt x="530" y="1281"/>
                    <a:pt x="530" y="1281"/>
                  </a:cubicBezTo>
                  <a:lnTo>
                    <a:pt x="2333" y="1281"/>
                  </a:lnTo>
                  <a:cubicBezTo>
                    <a:pt x="2153" y="1027"/>
                    <a:pt x="2396" y="341"/>
                    <a:pt x="2080" y="331"/>
                  </a:cubicBezTo>
                  <a:cubicBezTo>
                    <a:pt x="2072" y="331"/>
                    <a:pt x="2065" y="330"/>
                    <a:pt x="2058" y="330"/>
                  </a:cubicBezTo>
                  <a:cubicBezTo>
                    <a:pt x="1898" y="330"/>
                    <a:pt x="1835" y="468"/>
                    <a:pt x="1810" y="594"/>
                  </a:cubicBezTo>
                  <a:lnTo>
                    <a:pt x="1810" y="594"/>
                  </a:lnTo>
                  <a:cubicBezTo>
                    <a:pt x="1812" y="372"/>
                    <a:pt x="1767" y="45"/>
                    <a:pt x="1490" y="45"/>
                  </a:cubicBezTo>
                  <a:cubicBezTo>
                    <a:pt x="1206" y="45"/>
                    <a:pt x="1189" y="356"/>
                    <a:pt x="1197" y="500"/>
                  </a:cubicBezTo>
                  <a:lnTo>
                    <a:pt x="1197" y="500"/>
                  </a:lnTo>
                  <a:cubicBezTo>
                    <a:pt x="1138" y="40"/>
                    <a:pt x="828" y="0"/>
                    <a:pt x="723" y="0"/>
                  </a:cubicBezTo>
                  <a:close/>
                </a:path>
              </a:pathLst>
            </a:custGeom>
            <a:solidFill>
              <a:srgbClr val="FAEB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3" name="Google Shape;6793;p76"/>
          <p:cNvGrpSpPr/>
          <p:nvPr/>
        </p:nvGrpSpPr>
        <p:grpSpPr>
          <a:xfrm>
            <a:off x="6988218" y="2443292"/>
            <a:ext cx="1277565" cy="1957415"/>
            <a:chOff x="5545850" y="2122150"/>
            <a:chExt cx="369025" cy="565400"/>
          </a:xfrm>
        </p:grpSpPr>
        <p:sp>
          <p:nvSpPr>
            <p:cNvPr id="6794" name="Google Shape;6794;p76"/>
            <p:cNvSpPr/>
            <p:nvPr/>
          </p:nvSpPr>
          <p:spPr>
            <a:xfrm>
              <a:off x="5745925" y="2501800"/>
              <a:ext cx="66750" cy="166400"/>
            </a:xfrm>
            <a:custGeom>
              <a:rect b="b" l="l" r="r" t="t"/>
              <a:pathLst>
                <a:path extrusionOk="0" h="6656" w="2670">
                  <a:moveTo>
                    <a:pt x="0" y="0"/>
                  </a:moveTo>
                  <a:lnTo>
                    <a:pt x="120" y="6655"/>
                  </a:lnTo>
                  <a:lnTo>
                    <a:pt x="1291" y="6655"/>
                  </a:lnTo>
                  <a:cubicBezTo>
                    <a:pt x="1291" y="6655"/>
                    <a:pt x="2670" y="2857"/>
                    <a:pt x="1864" y="0"/>
                  </a:cubicBez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6"/>
            <p:cNvSpPr/>
            <p:nvPr/>
          </p:nvSpPr>
          <p:spPr>
            <a:xfrm>
              <a:off x="5742650" y="2631575"/>
              <a:ext cx="69675" cy="53775"/>
            </a:xfrm>
            <a:custGeom>
              <a:rect b="b" l="l" r="r" t="t"/>
              <a:pathLst>
                <a:path extrusionOk="0" h="2151" w="2787">
                  <a:moveTo>
                    <a:pt x="1184" y="1"/>
                  </a:moveTo>
                  <a:cubicBezTo>
                    <a:pt x="685" y="1"/>
                    <a:pt x="177" y="26"/>
                    <a:pt x="177" y="26"/>
                  </a:cubicBezTo>
                  <a:lnTo>
                    <a:pt x="205" y="1433"/>
                  </a:lnTo>
                  <a:cubicBezTo>
                    <a:pt x="1" y="1830"/>
                    <a:pt x="149" y="2150"/>
                    <a:pt x="149" y="2150"/>
                  </a:cubicBezTo>
                  <a:lnTo>
                    <a:pt x="2611" y="2150"/>
                  </a:lnTo>
                  <a:cubicBezTo>
                    <a:pt x="2787" y="1858"/>
                    <a:pt x="1468" y="1433"/>
                    <a:pt x="1468" y="1433"/>
                  </a:cubicBezTo>
                  <a:lnTo>
                    <a:pt x="1862" y="26"/>
                  </a:lnTo>
                  <a:cubicBezTo>
                    <a:pt x="1681" y="7"/>
                    <a:pt x="1434" y="1"/>
                    <a:pt x="1184"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6"/>
            <p:cNvSpPr/>
            <p:nvPr/>
          </p:nvSpPr>
          <p:spPr>
            <a:xfrm>
              <a:off x="5749950" y="2635200"/>
              <a:ext cx="34850" cy="2575"/>
            </a:xfrm>
            <a:custGeom>
              <a:rect b="b" l="l" r="r" t="t"/>
              <a:pathLst>
                <a:path extrusionOk="0" h="103" w="1394">
                  <a:moveTo>
                    <a:pt x="690" y="0"/>
                  </a:moveTo>
                  <a:cubicBezTo>
                    <a:pt x="455" y="14"/>
                    <a:pt x="222" y="43"/>
                    <a:pt x="1" y="102"/>
                  </a:cubicBezTo>
                  <a:cubicBezTo>
                    <a:pt x="237" y="102"/>
                    <a:pt x="455" y="88"/>
                    <a:pt x="690" y="88"/>
                  </a:cubicBezTo>
                  <a:lnTo>
                    <a:pt x="1394" y="88"/>
                  </a:lnTo>
                  <a:cubicBezTo>
                    <a:pt x="1158" y="14"/>
                    <a:pt x="926" y="0"/>
                    <a:pt x="69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6"/>
            <p:cNvSpPr/>
            <p:nvPr/>
          </p:nvSpPr>
          <p:spPr>
            <a:xfrm>
              <a:off x="5744150" y="2667600"/>
              <a:ext cx="65975" cy="19950"/>
            </a:xfrm>
            <a:custGeom>
              <a:rect b="b" l="l" r="r" t="t"/>
              <a:pathLst>
                <a:path extrusionOk="0" h="798" w="2639">
                  <a:moveTo>
                    <a:pt x="1537" y="0"/>
                  </a:moveTo>
                  <a:cubicBezTo>
                    <a:pt x="1522" y="0"/>
                    <a:pt x="1501" y="11"/>
                    <a:pt x="1478" y="23"/>
                  </a:cubicBezTo>
                  <a:cubicBezTo>
                    <a:pt x="1436" y="52"/>
                    <a:pt x="1362" y="111"/>
                    <a:pt x="1288" y="199"/>
                  </a:cubicBezTo>
                  <a:cubicBezTo>
                    <a:pt x="1136" y="364"/>
                    <a:pt x="922" y="464"/>
                    <a:pt x="690" y="464"/>
                  </a:cubicBezTo>
                  <a:cubicBezTo>
                    <a:pt x="675" y="464"/>
                    <a:pt x="660" y="464"/>
                    <a:pt x="644" y="463"/>
                  </a:cubicBezTo>
                  <a:lnTo>
                    <a:pt x="43" y="403"/>
                  </a:lnTo>
                  <a:lnTo>
                    <a:pt x="43" y="403"/>
                  </a:lnTo>
                  <a:cubicBezTo>
                    <a:pt x="43" y="403"/>
                    <a:pt x="1" y="593"/>
                    <a:pt x="57" y="741"/>
                  </a:cubicBezTo>
                  <a:lnTo>
                    <a:pt x="2477" y="797"/>
                  </a:lnTo>
                  <a:cubicBezTo>
                    <a:pt x="2519" y="797"/>
                    <a:pt x="2579" y="769"/>
                    <a:pt x="2593" y="727"/>
                  </a:cubicBezTo>
                  <a:cubicBezTo>
                    <a:pt x="2621" y="653"/>
                    <a:pt x="2639" y="533"/>
                    <a:pt x="2519" y="446"/>
                  </a:cubicBezTo>
                  <a:cubicBezTo>
                    <a:pt x="2343" y="315"/>
                    <a:pt x="1728" y="66"/>
                    <a:pt x="1552" y="6"/>
                  </a:cubicBezTo>
                  <a:cubicBezTo>
                    <a:pt x="1548" y="2"/>
                    <a:pt x="1543" y="0"/>
                    <a:pt x="153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6"/>
            <p:cNvSpPr/>
            <p:nvPr/>
          </p:nvSpPr>
          <p:spPr>
            <a:xfrm>
              <a:off x="5780550" y="2670675"/>
              <a:ext cx="12000" cy="6650"/>
            </a:xfrm>
            <a:custGeom>
              <a:rect b="b" l="l" r="r" t="t"/>
              <a:pathLst>
                <a:path extrusionOk="0" h="266" w="480">
                  <a:moveTo>
                    <a:pt x="198" y="1"/>
                  </a:moveTo>
                  <a:cubicBezTo>
                    <a:pt x="193" y="1"/>
                    <a:pt x="188" y="1"/>
                    <a:pt x="184" y="2"/>
                  </a:cubicBezTo>
                  <a:cubicBezTo>
                    <a:pt x="110" y="2"/>
                    <a:pt x="8" y="147"/>
                    <a:pt x="8" y="235"/>
                  </a:cubicBezTo>
                  <a:cubicBezTo>
                    <a:pt x="1" y="258"/>
                    <a:pt x="67" y="266"/>
                    <a:pt x="152" y="266"/>
                  </a:cubicBezTo>
                  <a:cubicBezTo>
                    <a:pt x="231" y="266"/>
                    <a:pt x="327" y="259"/>
                    <a:pt x="391" y="252"/>
                  </a:cubicBezTo>
                  <a:cubicBezTo>
                    <a:pt x="434" y="252"/>
                    <a:pt x="462" y="221"/>
                    <a:pt x="462" y="178"/>
                  </a:cubicBezTo>
                  <a:cubicBezTo>
                    <a:pt x="479" y="147"/>
                    <a:pt x="448" y="119"/>
                    <a:pt x="434" y="90"/>
                  </a:cubicBezTo>
                  <a:cubicBezTo>
                    <a:pt x="366" y="62"/>
                    <a:pt x="252" y="1"/>
                    <a:pt x="198"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6"/>
            <p:cNvSpPr/>
            <p:nvPr/>
          </p:nvSpPr>
          <p:spPr>
            <a:xfrm>
              <a:off x="5640400" y="2501800"/>
              <a:ext cx="79600" cy="166400"/>
            </a:xfrm>
            <a:custGeom>
              <a:rect b="b" l="l" r="r" t="t"/>
              <a:pathLst>
                <a:path extrusionOk="0" h="6656" w="3184">
                  <a:moveTo>
                    <a:pt x="1365" y="0"/>
                  </a:moveTo>
                  <a:cubicBezTo>
                    <a:pt x="0" y="2638"/>
                    <a:pt x="647" y="6655"/>
                    <a:pt x="647" y="6655"/>
                  </a:cubicBezTo>
                  <a:lnTo>
                    <a:pt x="1805" y="6550"/>
                  </a:lnTo>
                  <a:lnTo>
                    <a:pt x="3183" y="366"/>
                  </a:lnTo>
                  <a:lnTo>
                    <a:pt x="1365" y="0"/>
                  </a:ln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6"/>
            <p:cNvSpPr/>
            <p:nvPr/>
          </p:nvSpPr>
          <p:spPr>
            <a:xfrm>
              <a:off x="5626150" y="2623275"/>
              <a:ext cx="68175" cy="62875"/>
            </a:xfrm>
            <a:custGeom>
              <a:rect b="b" l="l" r="r" t="t"/>
              <a:pathLst>
                <a:path extrusionOk="0" h="2515" w="2727">
                  <a:moveTo>
                    <a:pt x="1649" y="0"/>
                  </a:moveTo>
                  <a:cubicBezTo>
                    <a:pt x="1311" y="0"/>
                    <a:pt x="1055" y="38"/>
                    <a:pt x="1055" y="38"/>
                  </a:cubicBezTo>
                  <a:lnTo>
                    <a:pt x="1186" y="1691"/>
                  </a:lnTo>
                  <a:cubicBezTo>
                    <a:pt x="1186" y="1691"/>
                    <a:pt x="338" y="2060"/>
                    <a:pt x="176" y="2236"/>
                  </a:cubicBezTo>
                  <a:cubicBezTo>
                    <a:pt x="0" y="2394"/>
                    <a:pt x="162" y="2514"/>
                    <a:pt x="162" y="2514"/>
                  </a:cubicBezTo>
                  <a:lnTo>
                    <a:pt x="2579" y="2324"/>
                  </a:lnTo>
                  <a:cubicBezTo>
                    <a:pt x="2666" y="1955"/>
                    <a:pt x="2448" y="1649"/>
                    <a:pt x="2448" y="1649"/>
                  </a:cubicBezTo>
                  <a:lnTo>
                    <a:pt x="2726" y="182"/>
                  </a:lnTo>
                  <a:cubicBezTo>
                    <a:pt x="2398" y="37"/>
                    <a:pt x="1983" y="0"/>
                    <a:pt x="1649"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6"/>
            <p:cNvSpPr/>
            <p:nvPr/>
          </p:nvSpPr>
          <p:spPr>
            <a:xfrm>
              <a:off x="5654025" y="2626250"/>
              <a:ext cx="36600" cy="5275"/>
            </a:xfrm>
            <a:custGeom>
              <a:rect b="b" l="l" r="r" t="t"/>
              <a:pathLst>
                <a:path extrusionOk="0" h="211" w="1464">
                  <a:moveTo>
                    <a:pt x="561" y="0"/>
                  </a:moveTo>
                  <a:cubicBezTo>
                    <a:pt x="373" y="0"/>
                    <a:pt x="186" y="21"/>
                    <a:pt x="0" y="63"/>
                  </a:cubicBezTo>
                  <a:lnTo>
                    <a:pt x="380" y="77"/>
                  </a:lnTo>
                  <a:cubicBezTo>
                    <a:pt x="496" y="77"/>
                    <a:pt x="616" y="77"/>
                    <a:pt x="746" y="95"/>
                  </a:cubicBezTo>
                  <a:cubicBezTo>
                    <a:pt x="862" y="95"/>
                    <a:pt x="982" y="109"/>
                    <a:pt x="1098" y="123"/>
                  </a:cubicBezTo>
                  <a:cubicBezTo>
                    <a:pt x="1231" y="151"/>
                    <a:pt x="1347" y="165"/>
                    <a:pt x="1464" y="211"/>
                  </a:cubicBezTo>
                  <a:cubicBezTo>
                    <a:pt x="1362" y="137"/>
                    <a:pt x="1245" y="95"/>
                    <a:pt x="1112" y="63"/>
                  </a:cubicBezTo>
                  <a:cubicBezTo>
                    <a:pt x="996" y="35"/>
                    <a:pt x="862" y="21"/>
                    <a:pt x="746" y="7"/>
                  </a:cubicBezTo>
                  <a:cubicBezTo>
                    <a:pt x="684" y="2"/>
                    <a:pt x="623" y="0"/>
                    <a:pt x="56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6"/>
            <p:cNvSpPr/>
            <p:nvPr/>
          </p:nvSpPr>
          <p:spPr>
            <a:xfrm>
              <a:off x="5626850" y="2665975"/>
              <a:ext cx="65975" cy="21225"/>
            </a:xfrm>
            <a:custGeom>
              <a:rect b="b" l="l" r="r" t="t"/>
              <a:pathLst>
                <a:path extrusionOk="0" h="849" w="2639">
                  <a:moveTo>
                    <a:pt x="1042" y="1"/>
                  </a:moveTo>
                  <a:cubicBezTo>
                    <a:pt x="880" y="71"/>
                    <a:pt x="278" y="366"/>
                    <a:pt x="120" y="496"/>
                  </a:cubicBezTo>
                  <a:cubicBezTo>
                    <a:pt x="0" y="598"/>
                    <a:pt x="32" y="718"/>
                    <a:pt x="60" y="792"/>
                  </a:cubicBezTo>
                  <a:cubicBezTo>
                    <a:pt x="88" y="834"/>
                    <a:pt x="134" y="848"/>
                    <a:pt x="176" y="848"/>
                  </a:cubicBezTo>
                  <a:lnTo>
                    <a:pt x="2596" y="630"/>
                  </a:lnTo>
                  <a:cubicBezTo>
                    <a:pt x="2638" y="482"/>
                    <a:pt x="2582" y="292"/>
                    <a:pt x="2582" y="292"/>
                  </a:cubicBezTo>
                  <a:lnTo>
                    <a:pt x="1981" y="394"/>
                  </a:lnTo>
                  <a:cubicBezTo>
                    <a:pt x="1947" y="398"/>
                    <a:pt x="1913" y="400"/>
                    <a:pt x="1880" y="400"/>
                  </a:cubicBezTo>
                  <a:cubicBezTo>
                    <a:pt x="1676" y="400"/>
                    <a:pt x="1472" y="327"/>
                    <a:pt x="1333" y="176"/>
                  </a:cubicBezTo>
                  <a:cubicBezTo>
                    <a:pt x="1246" y="88"/>
                    <a:pt x="1158" y="29"/>
                    <a:pt x="1115" y="15"/>
                  </a:cubicBezTo>
                  <a:cubicBezTo>
                    <a:pt x="1101" y="1"/>
                    <a:pt x="1070" y="1"/>
                    <a:pt x="104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6"/>
            <p:cNvSpPr/>
            <p:nvPr/>
          </p:nvSpPr>
          <p:spPr>
            <a:xfrm>
              <a:off x="5644075" y="2668875"/>
              <a:ext cx="12175" cy="6975"/>
            </a:xfrm>
            <a:custGeom>
              <a:rect b="b" l="l" r="r" t="t"/>
              <a:pathLst>
                <a:path extrusionOk="0" h="279" w="487">
                  <a:moveTo>
                    <a:pt x="279" y="1"/>
                  </a:moveTo>
                  <a:cubicBezTo>
                    <a:pt x="236" y="1"/>
                    <a:pt x="117" y="74"/>
                    <a:pt x="47" y="117"/>
                  </a:cubicBezTo>
                  <a:cubicBezTo>
                    <a:pt x="15" y="131"/>
                    <a:pt x="1" y="176"/>
                    <a:pt x="15" y="205"/>
                  </a:cubicBezTo>
                  <a:cubicBezTo>
                    <a:pt x="15" y="250"/>
                    <a:pt x="47" y="278"/>
                    <a:pt x="89" y="278"/>
                  </a:cubicBezTo>
                  <a:cubicBezTo>
                    <a:pt x="222" y="278"/>
                    <a:pt x="486" y="278"/>
                    <a:pt x="469" y="219"/>
                  </a:cubicBezTo>
                  <a:cubicBezTo>
                    <a:pt x="469" y="148"/>
                    <a:pt x="353" y="15"/>
                    <a:pt x="279"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6"/>
            <p:cNvSpPr/>
            <p:nvPr/>
          </p:nvSpPr>
          <p:spPr>
            <a:xfrm>
              <a:off x="5651025" y="2481650"/>
              <a:ext cx="152875" cy="111400"/>
            </a:xfrm>
            <a:custGeom>
              <a:rect b="b" l="l" r="r" t="t"/>
              <a:pathLst>
                <a:path extrusionOk="0" h="4456" w="6115">
                  <a:moveTo>
                    <a:pt x="630" y="1"/>
                  </a:moveTo>
                  <a:cubicBezTo>
                    <a:pt x="630" y="1"/>
                    <a:pt x="1" y="3121"/>
                    <a:pt x="15" y="4208"/>
                  </a:cubicBezTo>
                  <a:cubicBezTo>
                    <a:pt x="15" y="4208"/>
                    <a:pt x="2112" y="4456"/>
                    <a:pt x="3963" y="4456"/>
                  </a:cubicBezTo>
                  <a:cubicBezTo>
                    <a:pt x="4692" y="4456"/>
                    <a:pt x="5383" y="4417"/>
                    <a:pt x="5893" y="4310"/>
                  </a:cubicBezTo>
                  <a:cubicBezTo>
                    <a:pt x="5893" y="4310"/>
                    <a:pt x="6114" y="1482"/>
                    <a:pt x="585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6"/>
            <p:cNvSpPr/>
            <p:nvPr/>
          </p:nvSpPr>
          <p:spPr>
            <a:xfrm>
              <a:off x="5674850" y="2496700"/>
              <a:ext cx="14725" cy="77675"/>
            </a:xfrm>
            <a:custGeom>
              <a:rect b="b" l="l" r="r" t="t"/>
              <a:pathLst>
                <a:path extrusionOk="0" h="3107" w="589">
                  <a:moveTo>
                    <a:pt x="588" y="0"/>
                  </a:moveTo>
                  <a:lnTo>
                    <a:pt x="588" y="0"/>
                  </a:lnTo>
                  <a:cubicBezTo>
                    <a:pt x="529" y="264"/>
                    <a:pt x="469" y="510"/>
                    <a:pt x="412" y="774"/>
                  </a:cubicBezTo>
                  <a:cubicBezTo>
                    <a:pt x="353" y="1024"/>
                    <a:pt x="310" y="1288"/>
                    <a:pt x="265" y="1551"/>
                  </a:cubicBezTo>
                  <a:cubicBezTo>
                    <a:pt x="205" y="1801"/>
                    <a:pt x="163" y="2065"/>
                    <a:pt x="117" y="2315"/>
                  </a:cubicBezTo>
                  <a:lnTo>
                    <a:pt x="61" y="2709"/>
                  </a:lnTo>
                  <a:cubicBezTo>
                    <a:pt x="47" y="2842"/>
                    <a:pt x="29" y="2973"/>
                    <a:pt x="1" y="3106"/>
                  </a:cubicBezTo>
                  <a:cubicBezTo>
                    <a:pt x="47" y="2973"/>
                    <a:pt x="75" y="2842"/>
                    <a:pt x="103" y="2726"/>
                  </a:cubicBezTo>
                  <a:lnTo>
                    <a:pt x="191" y="2329"/>
                  </a:lnTo>
                  <a:cubicBezTo>
                    <a:pt x="237" y="2079"/>
                    <a:pt x="293" y="1815"/>
                    <a:pt x="339" y="1566"/>
                  </a:cubicBezTo>
                  <a:cubicBezTo>
                    <a:pt x="398" y="1302"/>
                    <a:pt x="441" y="1038"/>
                    <a:pt x="486" y="792"/>
                  </a:cubicBezTo>
                  <a:cubicBezTo>
                    <a:pt x="514" y="528"/>
                    <a:pt x="557" y="264"/>
                    <a:pt x="588"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6"/>
            <p:cNvSpPr/>
            <p:nvPr/>
          </p:nvSpPr>
          <p:spPr>
            <a:xfrm>
              <a:off x="5771250" y="2500300"/>
              <a:ext cx="8100" cy="75125"/>
            </a:xfrm>
            <a:custGeom>
              <a:rect b="b" l="l" r="r" t="t"/>
              <a:pathLst>
                <a:path extrusionOk="0" h="3005" w="324">
                  <a:moveTo>
                    <a:pt x="0" y="0"/>
                  </a:moveTo>
                  <a:lnTo>
                    <a:pt x="0" y="0"/>
                  </a:lnTo>
                  <a:cubicBezTo>
                    <a:pt x="14" y="264"/>
                    <a:pt x="28" y="514"/>
                    <a:pt x="42" y="764"/>
                  </a:cubicBezTo>
                  <a:cubicBezTo>
                    <a:pt x="74" y="1014"/>
                    <a:pt x="88" y="1263"/>
                    <a:pt x="116" y="1510"/>
                  </a:cubicBezTo>
                  <a:cubicBezTo>
                    <a:pt x="148" y="1759"/>
                    <a:pt x="176" y="2009"/>
                    <a:pt x="204" y="2259"/>
                  </a:cubicBezTo>
                  <a:lnTo>
                    <a:pt x="250" y="2625"/>
                  </a:lnTo>
                  <a:cubicBezTo>
                    <a:pt x="278" y="2758"/>
                    <a:pt x="292" y="2874"/>
                    <a:pt x="324" y="3004"/>
                  </a:cubicBezTo>
                  <a:cubicBezTo>
                    <a:pt x="306" y="2874"/>
                    <a:pt x="306" y="2741"/>
                    <a:pt x="292" y="2625"/>
                  </a:cubicBezTo>
                  <a:lnTo>
                    <a:pt x="264" y="2245"/>
                  </a:lnTo>
                  <a:cubicBezTo>
                    <a:pt x="250" y="1995"/>
                    <a:pt x="218" y="1745"/>
                    <a:pt x="204" y="1495"/>
                  </a:cubicBezTo>
                  <a:cubicBezTo>
                    <a:pt x="176" y="1246"/>
                    <a:pt x="148" y="999"/>
                    <a:pt x="116" y="750"/>
                  </a:cubicBezTo>
                  <a:cubicBezTo>
                    <a:pt x="74" y="500"/>
                    <a:pt x="42" y="250"/>
                    <a:pt x="0"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6"/>
            <p:cNvSpPr/>
            <p:nvPr/>
          </p:nvSpPr>
          <p:spPr>
            <a:xfrm>
              <a:off x="5724375" y="2499600"/>
              <a:ext cx="1775" cy="76275"/>
            </a:xfrm>
            <a:custGeom>
              <a:rect b="b" l="l" r="r" t="t"/>
              <a:pathLst>
                <a:path extrusionOk="0" h="3051" w="71">
                  <a:moveTo>
                    <a:pt x="42" y="0"/>
                  </a:moveTo>
                  <a:cubicBezTo>
                    <a:pt x="14" y="250"/>
                    <a:pt x="14" y="500"/>
                    <a:pt x="0" y="764"/>
                  </a:cubicBezTo>
                  <a:lnTo>
                    <a:pt x="0" y="1523"/>
                  </a:lnTo>
                  <a:lnTo>
                    <a:pt x="0" y="2287"/>
                  </a:lnTo>
                  <a:lnTo>
                    <a:pt x="14" y="2667"/>
                  </a:lnTo>
                  <a:cubicBezTo>
                    <a:pt x="28" y="2800"/>
                    <a:pt x="28" y="2916"/>
                    <a:pt x="42" y="3050"/>
                  </a:cubicBezTo>
                  <a:cubicBezTo>
                    <a:pt x="42" y="2916"/>
                    <a:pt x="42" y="2800"/>
                    <a:pt x="57" y="2667"/>
                  </a:cubicBezTo>
                  <a:lnTo>
                    <a:pt x="71" y="2287"/>
                  </a:lnTo>
                  <a:lnTo>
                    <a:pt x="71" y="1523"/>
                  </a:lnTo>
                  <a:lnTo>
                    <a:pt x="71" y="764"/>
                  </a:lnTo>
                  <a:cubicBezTo>
                    <a:pt x="57" y="500"/>
                    <a:pt x="57" y="250"/>
                    <a:pt x="42"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6"/>
            <p:cNvSpPr/>
            <p:nvPr/>
          </p:nvSpPr>
          <p:spPr>
            <a:xfrm>
              <a:off x="5632375" y="2144925"/>
              <a:ext cx="193850" cy="193625"/>
            </a:xfrm>
            <a:custGeom>
              <a:rect b="b" l="l" r="r" t="t"/>
              <a:pathLst>
                <a:path extrusionOk="0" h="7745" w="7754">
                  <a:moveTo>
                    <a:pt x="3930" y="1"/>
                  </a:moveTo>
                  <a:cubicBezTo>
                    <a:pt x="3906" y="1"/>
                    <a:pt x="3881" y="1"/>
                    <a:pt x="3856" y="1"/>
                  </a:cubicBezTo>
                  <a:cubicBezTo>
                    <a:pt x="673" y="29"/>
                    <a:pt x="1" y="2228"/>
                    <a:pt x="89" y="4250"/>
                  </a:cubicBezTo>
                  <a:cubicBezTo>
                    <a:pt x="103" y="4662"/>
                    <a:pt x="177" y="5056"/>
                    <a:pt x="321" y="5408"/>
                  </a:cubicBezTo>
                  <a:cubicBezTo>
                    <a:pt x="617" y="6139"/>
                    <a:pt x="1144" y="6755"/>
                    <a:pt x="1816" y="7166"/>
                  </a:cubicBezTo>
                  <a:cubicBezTo>
                    <a:pt x="2397" y="7531"/>
                    <a:pt x="3097" y="7745"/>
                    <a:pt x="3855" y="7745"/>
                  </a:cubicBezTo>
                  <a:cubicBezTo>
                    <a:pt x="3923" y="7745"/>
                    <a:pt x="3991" y="7743"/>
                    <a:pt x="4060" y="7740"/>
                  </a:cubicBezTo>
                  <a:cubicBezTo>
                    <a:pt x="4764" y="7708"/>
                    <a:pt x="5407" y="7504"/>
                    <a:pt x="5967" y="7152"/>
                  </a:cubicBezTo>
                  <a:cubicBezTo>
                    <a:pt x="6639" y="6727"/>
                    <a:pt x="7166" y="6111"/>
                    <a:pt x="7476" y="5379"/>
                  </a:cubicBezTo>
                  <a:cubicBezTo>
                    <a:pt x="7666" y="4908"/>
                    <a:pt x="7754" y="4412"/>
                    <a:pt x="7739" y="3884"/>
                  </a:cubicBezTo>
                  <a:cubicBezTo>
                    <a:pt x="7652" y="1879"/>
                    <a:pt x="6873" y="1"/>
                    <a:pt x="3930" y="1"/>
                  </a:cubicBez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6"/>
            <p:cNvSpPr/>
            <p:nvPr/>
          </p:nvSpPr>
          <p:spPr>
            <a:xfrm>
              <a:off x="5600625" y="2234775"/>
              <a:ext cx="61250" cy="47800"/>
            </a:xfrm>
            <a:custGeom>
              <a:rect b="b" l="l" r="r" t="t"/>
              <a:pathLst>
                <a:path extrusionOk="0" h="1912" w="2450">
                  <a:moveTo>
                    <a:pt x="1231" y="0"/>
                  </a:moveTo>
                  <a:cubicBezTo>
                    <a:pt x="524" y="0"/>
                    <a:pt x="0" y="768"/>
                    <a:pt x="434" y="1508"/>
                  </a:cubicBezTo>
                  <a:cubicBezTo>
                    <a:pt x="494" y="1610"/>
                    <a:pt x="582" y="1697"/>
                    <a:pt x="684" y="1754"/>
                  </a:cubicBezTo>
                  <a:cubicBezTo>
                    <a:pt x="869" y="1863"/>
                    <a:pt x="1056" y="1912"/>
                    <a:pt x="1232" y="1912"/>
                  </a:cubicBezTo>
                  <a:cubicBezTo>
                    <a:pt x="1930" y="1912"/>
                    <a:pt x="2449" y="1146"/>
                    <a:pt x="2017" y="407"/>
                  </a:cubicBezTo>
                  <a:cubicBezTo>
                    <a:pt x="1960" y="305"/>
                    <a:pt x="1887" y="217"/>
                    <a:pt x="1785" y="157"/>
                  </a:cubicBezTo>
                  <a:cubicBezTo>
                    <a:pt x="1597" y="48"/>
                    <a:pt x="1408" y="0"/>
                    <a:pt x="1231" y="0"/>
                  </a:cubicBez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6"/>
            <p:cNvSpPr/>
            <p:nvPr/>
          </p:nvSpPr>
          <p:spPr>
            <a:xfrm>
              <a:off x="5798475" y="2234775"/>
              <a:ext cx="61250" cy="47800"/>
            </a:xfrm>
            <a:custGeom>
              <a:rect b="b" l="l" r="r" t="t"/>
              <a:pathLst>
                <a:path extrusionOk="0" h="1912" w="2450">
                  <a:moveTo>
                    <a:pt x="1223" y="0"/>
                  </a:moveTo>
                  <a:cubicBezTo>
                    <a:pt x="524" y="0"/>
                    <a:pt x="1" y="768"/>
                    <a:pt x="434" y="1508"/>
                  </a:cubicBezTo>
                  <a:cubicBezTo>
                    <a:pt x="494" y="1610"/>
                    <a:pt x="568" y="1697"/>
                    <a:pt x="670" y="1754"/>
                  </a:cubicBezTo>
                  <a:cubicBezTo>
                    <a:pt x="859" y="1863"/>
                    <a:pt x="1048" y="1912"/>
                    <a:pt x="1225" y="1912"/>
                  </a:cubicBezTo>
                  <a:cubicBezTo>
                    <a:pt x="1931" y="1912"/>
                    <a:pt x="2450" y="1146"/>
                    <a:pt x="2017" y="407"/>
                  </a:cubicBezTo>
                  <a:cubicBezTo>
                    <a:pt x="1961" y="305"/>
                    <a:pt x="1873" y="217"/>
                    <a:pt x="1767" y="157"/>
                  </a:cubicBezTo>
                  <a:cubicBezTo>
                    <a:pt x="1583" y="48"/>
                    <a:pt x="1397" y="0"/>
                    <a:pt x="1223" y="0"/>
                  </a:cubicBez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6"/>
            <p:cNvSpPr/>
            <p:nvPr/>
          </p:nvSpPr>
          <p:spPr>
            <a:xfrm>
              <a:off x="5617350" y="2246775"/>
              <a:ext cx="25700" cy="16900"/>
            </a:xfrm>
            <a:custGeom>
              <a:rect b="b" l="l" r="r" t="t"/>
              <a:pathLst>
                <a:path extrusionOk="0" h="676" w="1028">
                  <a:moveTo>
                    <a:pt x="338" y="0"/>
                  </a:moveTo>
                  <a:cubicBezTo>
                    <a:pt x="219" y="0"/>
                    <a:pt x="102" y="29"/>
                    <a:pt x="0" y="88"/>
                  </a:cubicBezTo>
                  <a:cubicBezTo>
                    <a:pt x="236" y="117"/>
                    <a:pt x="440" y="148"/>
                    <a:pt x="602" y="236"/>
                  </a:cubicBezTo>
                  <a:cubicBezTo>
                    <a:pt x="690" y="278"/>
                    <a:pt x="764" y="338"/>
                    <a:pt x="834" y="412"/>
                  </a:cubicBezTo>
                  <a:cubicBezTo>
                    <a:pt x="908" y="482"/>
                    <a:pt x="954" y="570"/>
                    <a:pt x="1028" y="676"/>
                  </a:cubicBezTo>
                  <a:cubicBezTo>
                    <a:pt x="1028" y="556"/>
                    <a:pt x="1010" y="440"/>
                    <a:pt x="954" y="338"/>
                  </a:cubicBezTo>
                  <a:cubicBezTo>
                    <a:pt x="922" y="278"/>
                    <a:pt x="880" y="236"/>
                    <a:pt x="834" y="190"/>
                  </a:cubicBezTo>
                  <a:cubicBezTo>
                    <a:pt x="792" y="148"/>
                    <a:pt x="746" y="102"/>
                    <a:pt x="690" y="74"/>
                  </a:cubicBezTo>
                  <a:cubicBezTo>
                    <a:pt x="570" y="29"/>
                    <a:pt x="454" y="0"/>
                    <a:pt x="338" y="0"/>
                  </a:cubicBezTo>
                  <a:close/>
                </a:path>
              </a:pathLst>
            </a:custGeom>
            <a:solidFill>
              <a:srgbClr val="F57B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6"/>
            <p:cNvSpPr/>
            <p:nvPr/>
          </p:nvSpPr>
          <p:spPr>
            <a:xfrm>
              <a:off x="5626150" y="2251875"/>
              <a:ext cx="9875" cy="22000"/>
            </a:xfrm>
            <a:custGeom>
              <a:rect b="b" l="l" r="r" t="t"/>
              <a:pathLst>
                <a:path extrusionOk="0" h="880" w="395">
                  <a:moveTo>
                    <a:pt x="394" y="0"/>
                  </a:moveTo>
                  <a:lnTo>
                    <a:pt x="394" y="0"/>
                  </a:lnTo>
                  <a:cubicBezTo>
                    <a:pt x="292" y="15"/>
                    <a:pt x="204" y="46"/>
                    <a:pt x="130" y="120"/>
                  </a:cubicBezTo>
                  <a:cubicBezTo>
                    <a:pt x="60" y="176"/>
                    <a:pt x="0" y="296"/>
                    <a:pt x="0" y="398"/>
                  </a:cubicBezTo>
                  <a:cubicBezTo>
                    <a:pt x="0" y="500"/>
                    <a:pt x="28" y="602"/>
                    <a:pt x="74" y="690"/>
                  </a:cubicBezTo>
                  <a:cubicBezTo>
                    <a:pt x="130" y="764"/>
                    <a:pt x="190" y="838"/>
                    <a:pt x="278" y="880"/>
                  </a:cubicBezTo>
                  <a:cubicBezTo>
                    <a:pt x="218" y="704"/>
                    <a:pt x="162" y="542"/>
                    <a:pt x="176" y="412"/>
                  </a:cubicBezTo>
                  <a:cubicBezTo>
                    <a:pt x="176" y="338"/>
                    <a:pt x="204" y="264"/>
                    <a:pt x="236" y="208"/>
                  </a:cubicBezTo>
                  <a:cubicBezTo>
                    <a:pt x="278" y="134"/>
                    <a:pt x="338" y="74"/>
                    <a:pt x="394" y="0"/>
                  </a:cubicBezTo>
                  <a:close/>
                </a:path>
              </a:pathLst>
            </a:custGeom>
            <a:solidFill>
              <a:srgbClr val="F57B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6"/>
            <p:cNvSpPr/>
            <p:nvPr/>
          </p:nvSpPr>
          <p:spPr>
            <a:xfrm>
              <a:off x="5817400" y="2246775"/>
              <a:ext cx="25700" cy="16900"/>
            </a:xfrm>
            <a:custGeom>
              <a:rect b="b" l="l" r="r" t="t"/>
              <a:pathLst>
                <a:path extrusionOk="0" h="676" w="1028">
                  <a:moveTo>
                    <a:pt x="690" y="0"/>
                  </a:moveTo>
                  <a:cubicBezTo>
                    <a:pt x="571" y="0"/>
                    <a:pt x="455" y="29"/>
                    <a:pt x="338" y="74"/>
                  </a:cubicBezTo>
                  <a:cubicBezTo>
                    <a:pt x="279" y="102"/>
                    <a:pt x="236" y="148"/>
                    <a:pt x="191" y="190"/>
                  </a:cubicBezTo>
                  <a:cubicBezTo>
                    <a:pt x="149" y="236"/>
                    <a:pt x="103" y="278"/>
                    <a:pt x="75" y="338"/>
                  </a:cubicBezTo>
                  <a:cubicBezTo>
                    <a:pt x="15" y="440"/>
                    <a:pt x="1" y="556"/>
                    <a:pt x="1" y="676"/>
                  </a:cubicBezTo>
                  <a:cubicBezTo>
                    <a:pt x="75" y="570"/>
                    <a:pt x="117" y="482"/>
                    <a:pt x="191" y="412"/>
                  </a:cubicBezTo>
                  <a:cubicBezTo>
                    <a:pt x="265" y="338"/>
                    <a:pt x="338" y="278"/>
                    <a:pt x="426" y="236"/>
                  </a:cubicBezTo>
                  <a:cubicBezTo>
                    <a:pt x="588" y="148"/>
                    <a:pt x="792" y="117"/>
                    <a:pt x="1028" y="88"/>
                  </a:cubicBezTo>
                  <a:cubicBezTo>
                    <a:pt x="922" y="29"/>
                    <a:pt x="806" y="0"/>
                    <a:pt x="690" y="0"/>
                  </a:cubicBezTo>
                  <a:close/>
                </a:path>
              </a:pathLst>
            </a:custGeom>
            <a:solidFill>
              <a:srgbClr val="F57B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6"/>
            <p:cNvSpPr/>
            <p:nvPr/>
          </p:nvSpPr>
          <p:spPr>
            <a:xfrm>
              <a:off x="5824350" y="2251875"/>
              <a:ext cx="10325" cy="22000"/>
            </a:xfrm>
            <a:custGeom>
              <a:rect b="b" l="l" r="r" t="t"/>
              <a:pathLst>
                <a:path extrusionOk="0" h="880" w="413">
                  <a:moveTo>
                    <a:pt x="1" y="0"/>
                  </a:moveTo>
                  <a:lnTo>
                    <a:pt x="1" y="0"/>
                  </a:lnTo>
                  <a:cubicBezTo>
                    <a:pt x="60" y="74"/>
                    <a:pt x="117" y="134"/>
                    <a:pt x="163" y="208"/>
                  </a:cubicBezTo>
                  <a:cubicBezTo>
                    <a:pt x="191" y="264"/>
                    <a:pt x="222" y="338"/>
                    <a:pt x="222" y="412"/>
                  </a:cubicBezTo>
                  <a:cubicBezTo>
                    <a:pt x="236" y="542"/>
                    <a:pt x="177" y="704"/>
                    <a:pt x="117" y="880"/>
                  </a:cubicBezTo>
                  <a:cubicBezTo>
                    <a:pt x="205" y="838"/>
                    <a:pt x="265" y="764"/>
                    <a:pt x="324" y="690"/>
                  </a:cubicBezTo>
                  <a:cubicBezTo>
                    <a:pt x="367" y="602"/>
                    <a:pt x="412" y="500"/>
                    <a:pt x="398" y="398"/>
                  </a:cubicBezTo>
                  <a:cubicBezTo>
                    <a:pt x="398" y="296"/>
                    <a:pt x="338" y="176"/>
                    <a:pt x="265" y="120"/>
                  </a:cubicBezTo>
                  <a:cubicBezTo>
                    <a:pt x="191" y="46"/>
                    <a:pt x="103" y="15"/>
                    <a:pt x="1" y="0"/>
                  </a:cubicBezTo>
                  <a:close/>
                </a:path>
              </a:pathLst>
            </a:custGeom>
            <a:solidFill>
              <a:srgbClr val="F57B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6"/>
            <p:cNvSpPr/>
            <p:nvPr/>
          </p:nvSpPr>
          <p:spPr>
            <a:xfrm>
              <a:off x="5612250" y="2275700"/>
              <a:ext cx="97925" cy="93275"/>
            </a:xfrm>
            <a:custGeom>
              <a:rect b="b" l="l" r="r" t="t"/>
              <a:pathLst>
                <a:path extrusionOk="0" h="3731" w="3917">
                  <a:moveTo>
                    <a:pt x="102" y="1"/>
                  </a:moveTo>
                  <a:lnTo>
                    <a:pt x="102" y="1"/>
                  </a:lnTo>
                  <a:cubicBezTo>
                    <a:pt x="0" y="1204"/>
                    <a:pt x="264" y="2829"/>
                    <a:pt x="335" y="3268"/>
                  </a:cubicBezTo>
                  <a:cubicBezTo>
                    <a:pt x="352" y="3342"/>
                    <a:pt x="394" y="3416"/>
                    <a:pt x="468" y="3444"/>
                  </a:cubicBezTo>
                  <a:cubicBezTo>
                    <a:pt x="893" y="3657"/>
                    <a:pt x="1403" y="3730"/>
                    <a:pt x="1898" y="3730"/>
                  </a:cubicBezTo>
                  <a:cubicBezTo>
                    <a:pt x="2940" y="3730"/>
                    <a:pt x="3917" y="3407"/>
                    <a:pt x="3898" y="3388"/>
                  </a:cubicBezTo>
                  <a:cubicBezTo>
                    <a:pt x="3870" y="3356"/>
                    <a:pt x="3870" y="2435"/>
                    <a:pt x="3870" y="2435"/>
                  </a:cubicBezTo>
                  <a:cubicBezTo>
                    <a:pt x="2079" y="1876"/>
                    <a:pt x="1126" y="177"/>
                    <a:pt x="1126" y="177"/>
                  </a:cubicBezTo>
                  <a:cubicBezTo>
                    <a:pt x="980" y="229"/>
                    <a:pt x="848" y="249"/>
                    <a:pt x="731" y="249"/>
                  </a:cubicBezTo>
                  <a:cubicBezTo>
                    <a:pt x="324" y="249"/>
                    <a:pt x="103" y="1"/>
                    <a:pt x="102"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6"/>
            <p:cNvSpPr/>
            <p:nvPr/>
          </p:nvSpPr>
          <p:spPr>
            <a:xfrm>
              <a:off x="5749475" y="2275700"/>
              <a:ext cx="98025" cy="93275"/>
            </a:xfrm>
            <a:custGeom>
              <a:rect b="b" l="l" r="r" t="t"/>
              <a:pathLst>
                <a:path extrusionOk="0" h="3731" w="3921">
                  <a:moveTo>
                    <a:pt x="3815" y="1"/>
                  </a:moveTo>
                  <a:cubicBezTo>
                    <a:pt x="3815" y="1"/>
                    <a:pt x="3594" y="249"/>
                    <a:pt x="3187" y="249"/>
                  </a:cubicBezTo>
                  <a:cubicBezTo>
                    <a:pt x="3070" y="249"/>
                    <a:pt x="2938" y="229"/>
                    <a:pt x="2792" y="177"/>
                  </a:cubicBezTo>
                  <a:cubicBezTo>
                    <a:pt x="2792" y="177"/>
                    <a:pt x="1853" y="1861"/>
                    <a:pt x="66" y="2421"/>
                  </a:cubicBezTo>
                  <a:cubicBezTo>
                    <a:pt x="66" y="2421"/>
                    <a:pt x="52" y="3356"/>
                    <a:pt x="20" y="3388"/>
                  </a:cubicBezTo>
                  <a:cubicBezTo>
                    <a:pt x="1" y="3407"/>
                    <a:pt x="978" y="3730"/>
                    <a:pt x="2020" y="3730"/>
                  </a:cubicBezTo>
                  <a:cubicBezTo>
                    <a:pt x="2515" y="3730"/>
                    <a:pt x="3025" y="3657"/>
                    <a:pt x="3449" y="3444"/>
                  </a:cubicBezTo>
                  <a:cubicBezTo>
                    <a:pt x="3523" y="3416"/>
                    <a:pt x="3569" y="3342"/>
                    <a:pt x="3583" y="3268"/>
                  </a:cubicBezTo>
                  <a:cubicBezTo>
                    <a:pt x="3657" y="2829"/>
                    <a:pt x="3921" y="1204"/>
                    <a:pt x="3815"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6"/>
            <p:cNvSpPr/>
            <p:nvPr/>
          </p:nvSpPr>
          <p:spPr>
            <a:xfrm>
              <a:off x="5614025" y="2122150"/>
              <a:ext cx="233050" cy="124100"/>
            </a:xfrm>
            <a:custGeom>
              <a:rect b="b" l="l" r="r" t="t"/>
              <a:pathLst>
                <a:path extrusionOk="0" h="4964" w="9322">
                  <a:moveTo>
                    <a:pt x="4721" y="1"/>
                  </a:moveTo>
                  <a:cubicBezTo>
                    <a:pt x="278" y="1"/>
                    <a:pt x="0" y="3819"/>
                    <a:pt x="74" y="4750"/>
                  </a:cubicBezTo>
                  <a:cubicBezTo>
                    <a:pt x="74" y="4750"/>
                    <a:pt x="74" y="4736"/>
                    <a:pt x="88" y="4722"/>
                  </a:cubicBezTo>
                  <a:cubicBezTo>
                    <a:pt x="234" y="4622"/>
                    <a:pt x="401" y="4573"/>
                    <a:pt x="567" y="4573"/>
                  </a:cubicBezTo>
                  <a:cubicBezTo>
                    <a:pt x="769" y="4573"/>
                    <a:pt x="969" y="4644"/>
                    <a:pt x="1129" y="4781"/>
                  </a:cubicBezTo>
                  <a:lnTo>
                    <a:pt x="1336" y="4940"/>
                  </a:lnTo>
                  <a:cubicBezTo>
                    <a:pt x="1352" y="4956"/>
                    <a:pt x="1370" y="4964"/>
                    <a:pt x="1388" y="4964"/>
                  </a:cubicBezTo>
                  <a:cubicBezTo>
                    <a:pt x="1434" y="4964"/>
                    <a:pt x="1477" y="4915"/>
                    <a:pt x="1467" y="4852"/>
                  </a:cubicBezTo>
                  <a:lnTo>
                    <a:pt x="1351" y="4458"/>
                  </a:lnTo>
                  <a:cubicBezTo>
                    <a:pt x="1569" y="3005"/>
                    <a:pt x="3577" y="2347"/>
                    <a:pt x="3577" y="2347"/>
                  </a:cubicBezTo>
                  <a:cubicBezTo>
                    <a:pt x="3577" y="2347"/>
                    <a:pt x="4077" y="3519"/>
                    <a:pt x="5206" y="3694"/>
                  </a:cubicBezTo>
                  <a:cubicBezTo>
                    <a:pt x="5212" y="3696"/>
                    <a:pt x="5218" y="3697"/>
                    <a:pt x="5224" y="3697"/>
                  </a:cubicBezTo>
                  <a:cubicBezTo>
                    <a:pt x="5274" y="3697"/>
                    <a:pt x="5320" y="3646"/>
                    <a:pt x="5308" y="3592"/>
                  </a:cubicBezTo>
                  <a:lnTo>
                    <a:pt x="5086" y="2477"/>
                  </a:lnTo>
                  <a:lnTo>
                    <a:pt x="5086" y="2477"/>
                  </a:lnTo>
                  <a:cubicBezTo>
                    <a:pt x="5086" y="2478"/>
                    <a:pt x="5864" y="3255"/>
                    <a:pt x="6595" y="3374"/>
                  </a:cubicBezTo>
                  <a:cubicBezTo>
                    <a:pt x="6601" y="3376"/>
                    <a:pt x="6607" y="3376"/>
                    <a:pt x="6613" y="3376"/>
                  </a:cubicBezTo>
                  <a:cubicBezTo>
                    <a:pt x="6666" y="3376"/>
                    <a:pt x="6713" y="3323"/>
                    <a:pt x="6701" y="3269"/>
                  </a:cubicBezTo>
                  <a:lnTo>
                    <a:pt x="6539" y="2537"/>
                  </a:lnTo>
                  <a:lnTo>
                    <a:pt x="6539" y="2537"/>
                  </a:lnTo>
                  <a:cubicBezTo>
                    <a:pt x="6539" y="2537"/>
                    <a:pt x="7770" y="3343"/>
                    <a:pt x="7784" y="4500"/>
                  </a:cubicBezTo>
                  <a:lnTo>
                    <a:pt x="7770" y="4883"/>
                  </a:lnTo>
                  <a:cubicBezTo>
                    <a:pt x="7770" y="4924"/>
                    <a:pt x="7815" y="4958"/>
                    <a:pt x="7861" y="4958"/>
                  </a:cubicBezTo>
                  <a:cubicBezTo>
                    <a:pt x="7879" y="4958"/>
                    <a:pt x="7898" y="4953"/>
                    <a:pt x="7914" y="4940"/>
                  </a:cubicBezTo>
                  <a:lnTo>
                    <a:pt x="8354" y="4620"/>
                  </a:lnTo>
                  <a:cubicBezTo>
                    <a:pt x="8442" y="4560"/>
                    <a:pt x="8530" y="4532"/>
                    <a:pt x="8635" y="4532"/>
                  </a:cubicBezTo>
                  <a:cubicBezTo>
                    <a:pt x="8811" y="4546"/>
                    <a:pt x="9075" y="4588"/>
                    <a:pt x="9233" y="4764"/>
                  </a:cubicBezTo>
                  <a:cubicBezTo>
                    <a:pt x="9233" y="4764"/>
                    <a:pt x="9321" y="47"/>
                    <a:pt x="4794" y="1"/>
                  </a:cubicBezTo>
                  <a:cubicBezTo>
                    <a:pt x="4770" y="1"/>
                    <a:pt x="4745" y="1"/>
                    <a:pt x="4721"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6"/>
            <p:cNvSpPr/>
            <p:nvPr/>
          </p:nvSpPr>
          <p:spPr>
            <a:xfrm>
              <a:off x="5647425" y="2136850"/>
              <a:ext cx="167450" cy="69225"/>
            </a:xfrm>
            <a:custGeom>
              <a:rect b="b" l="l" r="r" t="t"/>
              <a:pathLst>
                <a:path extrusionOk="0" h="2769" w="6698">
                  <a:moveTo>
                    <a:pt x="3398" y="1"/>
                  </a:moveTo>
                  <a:cubicBezTo>
                    <a:pt x="3296" y="1"/>
                    <a:pt x="3194" y="15"/>
                    <a:pt x="3106" y="29"/>
                  </a:cubicBezTo>
                  <a:cubicBezTo>
                    <a:pt x="3004" y="29"/>
                    <a:pt x="2916" y="43"/>
                    <a:pt x="2814" y="60"/>
                  </a:cubicBezTo>
                  <a:cubicBezTo>
                    <a:pt x="2727" y="74"/>
                    <a:pt x="2621" y="103"/>
                    <a:pt x="2533" y="117"/>
                  </a:cubicBezTo>
                  <a:cubicBezTo>
                    <a:pt x="2431" y="148"/>
                    <a:pt x="2343" y="162"/>
                    <a:pt x="2241" y="190"/>
                  </a:cubicBezTo>
                  <a:lnTo>
                    <a:pt x="1977" y="292"/>
                  </a:lnTo>
                  <a:cubicBezTo>
                    <a:pt x="1917" y="307"/>
                    <a:pt x="1875" y="324"/>
                    <a:pt x="1830" y="352"/>
                  </a:cubicBezTo>
                  <a:lnTo>
                    <a:pt x="1699" y="412"/>
                  </a:lnTo>
                  <a:cubicBezTo>
                    <a:pt x="1524" y="500"/>
                    <a:pt x="1362" y="616"/>
                    <a:pt x="1200" y="718"/>
                  </a:cubicBezTo>
                  <a:cubicBezTo>
                    <a:pt x="894" y="954"/>
                    <a:pt x="616" y="1232"/>
                    <a:pt x="408" y="1555"/>
                  </a:cubicBezTo>
                  <a:cubicBezTo>
                    <a:pt x="204" y="1861"/>
                    <a:pt x="43" y="2213"/>
                    <a:pt x="0" y="2579"/>
                  </a:cubicBezTo>
                  <a:cubicBezTo>
                    <a:pt x="117" y="2435"/>
                    <a:pt x="233" y="2315"/>
                    <a:pt x="366" y="2185"/>
                  </a:cubicBezTo>
                  <a:cubicBezTo>
                    <a:pt x="482" y="2065"/>
                    <a:pt x="616" y="1949"/>
                    <a:pt x="746" y="1847"/>
                  </a:cubicBezTo>
                  <a:cubicBezTo>
                    <a:pt x="1010" y="1643"/>
                    <a:pt x="1288" y="1467"/>
                    <a:pt x="1583" y="1334"/>
                  </a:cubicBezTo>
                  <a:cubicBezTo>
                    <a:pt x="1875" y="1204"/>
                    <a:pt x="2167" y="1098"/>
                    <a:pt x="2477" y="1042"/>
                  </a:cubicBezTo>
                  <a:cubicBezTo>
                    <a:pt x="2551" y="1010"/>
                    <a:pt x="2639" y="1010"/>
                    <a:pt x="2709" y="996"/>
                  </a:cubicBezTo>
                  <a:cubicBezTo>
                    <a:pt x="2783" y="982"/>
                    <a:pt x="2857" y="968"/>
                    <a:pt x="2945" y="954"/>
                  </a:cubicBezTo>
                  <a:cubicBezTo>
                    <a:pt x="3018" y="954"/>
                    <a:pt x="3106" y="940"/>
                    <a:pt x="3180" y="940"/>
                  </a:cubicBezTo>
                  <a:cubicBezTo>
                    <a:pt x="3268" y="940"/>
                    <a:pt x="3342" y="922"/>
                    <a:pt x="3412" y="922"/>
                  </a:cubicBezTo>
                  <a:cubicBezTo>
                    <a:pt x="3435" y="922"/>
                    <a:pt x="3457" y="921"/>
                    <a:pt x="3479" y="921"/>
                  </a:cubicBezTo>
                  <a:cubicBezTo>
                    <a:pt x="4058" y="921"/>
                    <a:pt x="4622" y="1096"/>
                    <a:pt x="5157" y="1422"/>
                  </a:cubicBezTo>
                  <a:cubicBezTo>
                    <a:pt x="5421" y="1583"/>
                    <a:pt x="5685" y="1787"/>
                    <a:pt x="5949" y="2023"/>
                  </a:cubicBezTo>
                  <a:cubicBezTo>
                    <a:pt x="6198" y="2241"/>
                    <a:pt x="6448" y="2491"/>
                    <a:pt x="6698" y="2769"/>
                  </a:cubicBezTo>
                  <a:cubicBezTo>
                    <a:pt x="6624" y="2403"/>
                    <a:pt x="6476" y="2065"/>
                    <a:pt x="6300" y="1731"/>
                  </a:cubicBezTo>
                  <a:cubicBezTo>
                    <a:pt x="6110" y="1408"/>
                    <a:pt x="5875" y="1116"/>
                    <a:pt x="5597" y="852"/>
                  </a:cubicBezTo>
                  <a:cubicBezTo>
                    <a:pt x="5305" y="588"/>
                    <a:pt x="4967" y="366"/>
                    <a:pt x="4587" y="219"/>
                  </a:cubicBezTo>
                  <a:cubicBezTo>
                    <a:pt x="4397" y="148"/>
                    <a:pt x="4204" y="88"/>
                    <a:pt x="4000" y="43"/>
                  </a:cubicBezTo>
                  <a:cubicBezTo>
                    <a:pt x="3810" y="15"/>
                    <a:pt x="3606" y="1"/>
                    <a:pt x="33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6"/>
            <p:cNvSpPr/>
            <p:nvPr/>
          </p:nvSpPr>
          <p:spPr>
            <a:xfrm>
              <a:off x="5623600" y="2289600"/>
              <a:ext cx="6975" cy="68175"/>
            </a:xfrm>
            <a:custGeom>
              <a:rect b="b" l="l" r="r" t="t"/>
              <a:pathLst>
                <a:path extrusionOk="0" h="2727" w="279">
                  <a:moveTo>
                    <a:pt x="42" y="0"/>
                  </a:moveTo>
                  <a:cubicBezTo>
                    <a:pt x="28" y="236"/>
                    <a:pt x="14" y="458"/>
                    <a:pt x="0" y="690"/>
                  </a:cubicBezTo>
                  <a:cubicBezTo>
                    <a:pt x="0" y="926"/>
                    <a:pt x="0" y="1144"/>
                    <a:pt x="14" y="1379"/>
                  </a:cubicBezTo>
                  <a:cubicBezTo>
                    <a:pt x="14" y="1615"/>
                    <a:pt x="42" y="1833"/>
                    <a:pt x="74" y="2069"/>
                  </a:cubicBezTo>
                  <a:cubicBezTo>
                    <a:pt x="116" y="2287"/>
                    <a:pt x="176" y="2523"/>
                    <a:pt x="278" y="2727"/>
                  </a:cubicBezTo>
                  <a:cubicBezTo>
                    <a:pt x="264" y="2670"/>
                    <a:pt x="250" y="2610"/>
                    <a:pt x="232" y="2568"/>
                  </a:cubicBezTo>
                  <a:cubicBezTo>
                    <a:pt x="218" y="2508"/>
                    <a:pt x="204" y="2449"/>
                    <a:pt x="190" y="2392"/>
                  </a:cubicBezTo>
                  <a:lnTo>
                    <a:pt x="162" y="2231"/>
                  </a:lnTo>
                  <a:cubicBezTo>
                    <a:pt x="162" y="2171"/>
                    <a:pt x="144" y="2111"/>
                    <a:pt x="144" y="2055"/>
                  </a:cubicBezTo>
                  <a:cubicBezTo>
                    <a:pt x="116" y="1833"/>
                    <a:pt x="102" y="1601"/>
                    <a:pt x="88" y="1379"/>
                  </a:cubicBezTo>
                  <a:cubicBezTo>
                    <a:pt x="88" y="1144"/>
                    <a:pt x="74" y="926"/>
                    <a:pt x="74" y="690"/>
                  </a:cubicBezTo>
                  <a:lnTo>
                    <a:pt x="42" y="0"/>
                  </a:lnTo>
                  <a:close/>
                </a:path>
              </a:pathLst>
            </a:custGeom>
            <a:solidFill>
              <a:srgbClr val="FDCA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6"/>
            <p:cNvSpPr/>
            <p:nvPr/>
          </p:nvSpPr>
          <p:spPr>
            <a:xfrm>
              <a:off x="5635650" y="2291450"/>
              <a:ext cx="3700" cy="46975"/>
            </a:xfrm>
            <a:custGeom>
              <a:rect b="b" l="l" r="r" t="t"/>
              <a:pathLst>
                <a:path extrusionOk="0" h="1879" w="148">
                  <a:moveTo>
                    <a:pt x="32" y="0"/>
                  </a:moveTo>
                  <a:cubicBezTo>
                    <a:pt x="0" y="310"/>
                    <a:pt x="0" y="630"/>
                    <a:pt x="14" y="940"/>
                  </a:cubicBezTo>
                  <a:cubicBezTo>
                    <a:pt x="32" y="1101"/>
                    <a:pt x="32" y="1263"/>
                    <a:pt x="60" y="1407"/>
                  </a:cubicBezTo>
                  <a:cubicBezTo>
                    <a:pt x="74" y="1569"/>
                    <a:pt x="102" y="1731"/>
                    <a:pt x="148" y="1879"/>
                  </a:cubicBezTo>
                  <a:cubicBezTo>
                    <a:pt x="134" y="1717"/>
                    <a:pt x="134" y="1569"/>
                    <a:pt x="120" y="1407"/>
                  </a:cubicBezTo>
                  <a:lnTo>
                    <a:pt x="102" y="940"/>
                  </a:lnTo>
                  <a:cubicBezTo>
                    <a:pt x="88" y="616"/>
                    <a:pt x="60" y="310"/>
                    <a:pt x="32" y="0"/>
                  </a:cubicBezTo>
                  <a:close/>
                </a:path>
              </a:pathLst>
            </a:custGeom>
            <a:solidFill>
              <a:srgbClr val="FDCA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6"/>
            <p:cNvSpPr/>
            <p:nvPr/>
          </p:nvSpPr>
          <p:spPr>
            <a:xfrm>
              <a:off x="5818475" y="2288550"/>
              <a:ext cx="9250" cy="70375"/>
            </a:xfrm>
            <a:custGeom>
              <a:rect b="b" l="l" r="r" t="t"/>
              <a:pathLst>
                <a:path extrusionOk="0" h="2815" w="370">
                  <a:moveTo>
                    <a:pt x="264" y="0"/>
                  </a:moveTo>
                  <a:lnTo>
                    <a:pt x="281" y="366"/>
                  </a:lnTo>
                  <a:lnTo>
                    <a:pt x="281" y="718"/>
                  </a:lnTo>
                  <a:cubicBezTo>
                    <a:pt x="281" y="954"/>
                    <a:pt x="281" y="1203"/>
                    <a:pt x="264" y="1435"/>
                  </a:cubicBezTo>
                  <a:cubicBezTo>
                    <a:pt x="264" y="1671"/>
                    <a:pt x="250" y="1907"/>
                    <a:pt x="208" y="2139"/>
                  </a:cubicBezTo>
                  <a:cubicBezTo>
                    <a:pt x="193" y="2259"/>
                    <a:pt x="162" y="2375"/>
                    <a:pt x="134" y="2477"/>
                  </a:cubicBezTo>
                  <a:cubicBezTo>
                    <a:pt x="106" y="2593"/>
                    <a:pt x="60" y="2712"/>
                    <a:pt x="0" y="2814"/>
                  </a:cubicBezTo>
                  <a:cubicBezTo>
                    <a:pt x="148" y="2624"/>
                    <a:pt x="222" y="2389"/>
                    <a:pt x="264" y="2153"/>
                  </a:cubicBezTo>
                  <a:cubicBezTo>
                    <a:pt x="324" y="1921"/>
                    <a:pt x="338" y="1671"/>
                    <a:pt x="352" y="1435"/>
                  </a:cubicBezTo>
                  <a:cubicBezTo>
                    <a:pt x="369" y="1203"/>
                    <a:pt x="369" y="954"/>
                    <a:pt x="338" y="718"/>
                  </a:cubicBezTo>
                  <a:cubicBezTo>
                    <a:pt x="324" y="482"/>
                    <a:pt x="310" y="236"/>
                    <a:pt x="264" y="0"/>
                  </a:cubicBezTo>
                  <a:close/>
                </a:path>
              </a:pathLst>
            </a:custGeom>
            <a:solidFill>
              <a:srgbClr val="FDCA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6"/>
            <p:cNvSpPr/>
            <p:nvPr/>
          </p:nvSpPr>
          <p:spPr>
            <a:xfrm>
              <a:off x="5625450" y="2175725"/>
              <a:ext cx="22000" cy="47250"/>
            </a:xfrm>
            <a:custGeom>
              <a:rect b="b" l="l" r="r" t="t"/>
              <a:pathLst>
                <a:path extrusionOk="0" h="1890" w="880">
                  <a:moveTo>
                    <a:pt x="879" y="0"/>
                  </a:moveTo>
                  <a:cubicBezTo>
                    <a:pt x="806" y="42"/>
                    <a:pt x="732" y="102"/>
                    <a:pt x="658" y="159"/>
                  </a:cubicBezTo>
                  <a:lnTo>
                    <a:pt x="616" y="204"/>
                  </a:lnTo>
                  <a:lnTo>
                    <a:pt x="570" y="264"/>
                  </a:lnTo>
                  <a:cubicBezTo>
                    <a:pt x="542" y="292"/>
                    <a:pt x="510" y="320"/>
                    <a:pt x="482" y="366"/>
                  </a:cubicBezTo>
                  <a:cubicBezTo>
                    <a:pt x="380" y="510"/>
                    <a:pt x="292" y="672"/>
                    <a:pt x="218" y="834"/>
                  </a:cubicBezTo>
                  <a:cubicBezTo>
                    <a:pt x="158" y="1010"/>
                    <a:pt x="102" y="1172"/>
                    <a:pt x="70" y="1347"/>
                  </a:cubicBezTo>
                  <a:cubicBezTo>
                    <a:pt x="28" y="1523"/>
                    <a:pt x="0" y="1699"/>
                    <a:pt x="0" y="1889"/>
                  </a:cubicBezTo>
                  <a:cubicBezTo>
                    <a:pt x="14" y="1801"/>
                    <a:pt x="42" y="1713"/>
                    <a:pt x="56" y="1625"/>
                  </a:cubicBezTo>
                  <a:cubicBezTo>
                    <a:pt x="88" y="1537"/>
                    <a:pt x="102" y="1449"/>
                    <a:pt x="130" y="1362"/>
                  </a:cubicBezTo>
                  <a:cubicBezTo>
                    <a:pt x="176" y="1200"/>
                    <a:pt x="232" y="1024"/>
                    <a:pt x="306" y="862"/>
                  </a:cubicBezTo>
                  <a:cubicBezTo>
                    <a:pt x="366" y="704"/>
                    <a:pt x="440" y="542"/>
                    <a:pt x="542" y="394"/>
                  </a:cubicBezTo>
                  <a:cubicBezTo>
                    <a:pt x="556" y="366"/>
                    <a:pt x="584" y="320"/>
                    <a:pt x="616" y="292"/>
                  </a:cubicBezTo>
                  <a:lnTo>
                    <a:pt x="644" y="232"/>
                  </a:lnTo>
                  <a:lnTo>
                    <a:pt x="686" y="190"/>
                  </a:lnTo>
                  <a:cubicBezTo>
                    <a:pt x="718" y="159"/>
                    <a:pt x="746" y="116"/>
                    <a:pt x="774" y="88"/>
                  </a:cubicBezTo>
                  <a:cubicBezTo>
                    <a:pt x="806" y="57"/>
                    <a:pt x="848" y="28"/>
                    <a:pt x="879" y="0"/>
                  </a:cubicBezTo>
                  <a:close/>
                </a:path>
              </a:pathLst>
            </a:custGeom>
            <a:solidFill>
              <a:srgbClr val="FDCA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6"/>
            <p:cNvSpPr/>
            <p:nvPr/>
          </p:nvSpPr>
          <p:spPr>
            <a:xfrm>
              <a:off x="5803075" y="2166125"/>
              <a:ext cx="26050" cy="63075"/>
            </a:xfrm>
            <a:custGeom>
              <a:rect b="b" l="l" r="r" t="t"/>
              <a:pathLst>
                <a:path extrusionOk="0" h="2523" w="1042">
                  <a:moveTo>
                    <a:pt x="0" y="1"/>
                  </a:moveTo>
                  <a:cubicBezTo>
                    <a:pt x="74" y="103"/>
                    <a:pt x="148" y="191"/>
                    <a:pt x="208" y="279"/>
                  </a:cubicBezTo>
                  <a:cubicBezTo>
                    <a:pt x="282" y="384"/>
                    <a:pt x="338" y="472"/>
                    <a:pt x="398" y="574"/>
                  </a:cubicBezTo>
                  <a:cubicBezTo>
                    <a:pt x="514" y="764"/>
                    <a:pt x="634" y="968"/>
                    <a:pt x="722" y="1190"/>
                  </a:cubicBezTo>
                  <a:cubicBezTo>
                    <a:pt x="809" y="1394"/>
                    <a:pt x="880" y="1615"/>
                    <a:pt x="940" y="1833"/>
                  </a:cubicBezTo>
                  <a:lnTo>
                    <a:pt x="968" y="1995"/>
                  </a:lnTo>
                  <a:lnTo>
                    <a:pt x="999" y="2171"/>
                  </a:lnTo>
                  <a:cubicBezTo>
                    <a:pt x="999" y="2199"/>
                    <a:pt x="999" y="2231"/>
                    <a:pt x="1014" y="2259"/>
                  </a:cubicBezTo>
                  <a:lnTo>
                    <a:pt x="1014" y="2347"/>
                  </a:lnTo>
                  <a:cubicBezTo>
                    <a:pt x="1014" y="2407"/>
                    <a:pt x="1028" y="2463"/>
                    <a:pt x="1028" y="2523"/>
                  </a:cubicBezTo>
                  <a:cubicBezTo>
                    <a:pt x="1042" y="2287"/>
                    <a:pt x="1042" y="2055"/>
                    <a:pt x="999" y="1819"/>
                  </a:cubicBezTo>
                  <a:cubicBezTo>
                    <a:pt x="999" y="1791"/>
                    <a:pt x="985" y="1760"/>
                    <a:pt x="985" y="1731"/>
                  </a:cubicBezTo>
                  <a:lnTo>
                    <a:pt x="954" y="1644"/>
                  </a:lnTo>
                  <a:cubicBezTo>
                    <a:pt x="940" y="1598"/>
                    <a:pt x="940" y="1542"/>
                    <a:pt x="911" y="1482"/>
                  </a:cubicBezTo>
                  <a:cubicBezTo>
                    <a:pt x="880" y="1366"/>
                    <a:pt x="838" y="1264"/>
                    <a:pt x="792" y="1144"/>
                  </a:cubicBezTo>
                  <a:cubicBezTo>
                    <a:pt x="704" y="940"/>
                    <a:pt x="588" y="736"/>
                    <a:pt x="458" y="543"/>
                  </a:cubicBezTo>
                  <a:cubicBezTo>
                    <a:pt x="324" y="339"/>
                    <a:pt x="176" y="163"/>
                    <a:pt x="0" y="1"/>
                  </a:cubicBezTo>
                  <a:close/>
                </a:path>
              </a:pathLst>
            </a:custGeom>
            <a:solidFill>
              <a:srgbClr val="FDCA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6"/>
            <p:cNvSpPr/>
            <p:nvPr/>
          </p:nvSpPr>
          <p:spPr>
            <a:xfrm>
              <a:off x="5652875" y="2351950"/>
              <a:ext cx="159450" cy="128950"/>
            </a:xfrm>
            <a:custGeom>
              <a:rect b="b" l="l" r="r" t="t"/>
              <a:pathLst>
                <a:path extrusionOk="0" h="5158" w="6378">
                  <a:moveTo>
                    <a:pt x="1232" y="0"/>
                  </a:moveTo>
                  <a:cubicBezTo>
                    <a:pt x="926" y="0"/>
                    <a:pt x="662" y="218"/>
                    <a:pt x="616" y="496"/>
                  </a:cubicBezTo>
                  <a:lnTo>
                    <a:pt x="60" y="4527"/>
                  </a:lnTo>
                  <a:cubicBezTo>
                    <a:pt x="1" y="4865"/>
                    <a:pt x="292" y="5157"/>
                    <a:pt x="662" y="5157"/>
                  </a:cubicBezTo>
                  <a:lnTo>
                    <a:pt x="5717" y="5157"/>
                  </a:lnTo>
                  <a:cubicBezTo>
                    <a:pt x="6082" y="5157"/>
                    <a:pt x="6378" y="4865"/>
                    <a:pt x="6332" y="4527"/>
                  </a:cubicBezTo>
                  <a:lnTo>
                    <a:pt x="5776" y="496"/>
                  </a:lnTo>
                  <a:cubicBezTo>
                    <a:pt x="5731" y="218"/>
                    <a:pt x="5467" y="0"/>
                    <a:pt x="5161"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6"/>
            <p:cNvSpPr/>
            <p:nvPr/>
          </p:nvSpPr>
          <p:spPr>
            <a:xfrm>
              <a:off x="5661325" y="2340175"/>
              <a:ext cx="141775" cy="143700"/>
            </a:xfrm>
            <a:custGeom>
              <a:rect b="b" l="l" r="r" t="t"/>
              <a:pathLst>
                <a:path extrusionOk="0" h="5748" w="5671">
                  <a:moveTo>
                    <a:pt x="2139" y="0"/>
                  </a:moveTo>
                  <a:cubicBezTo>
                    <a:pt x="2139" y="0"/>
                    <a:pt x="1555" y="352"/>
                    <a:pt x="982" y="383"/>
                  </a:cubicBezTo>
                  <a:cubicBezTo>
                    <a:pt x="0" y="426"/>
                    <a:pt x="88" y="967"/>
                    <a:pt x="74" y="1569"/>
                  </a:cubicBezTo>
                  <a:cubicBezTo>
                    <a:pt x="42" y="2054"/>
                    <a:pt x="162" y="4721"/>
                    <a:pt x="218" y="5748"/>
                  </a:cubicBezTo>
                  <a:lnTo>
                    <a:pt x="5452" y="5748"/>
                  </a:lnTo>
                  <a:cubicBezTo>
                    <a:pt x="5512" y="4721"/>
                    <a:pt x="5628" y="2054"/>
                    <a:pt x="5600" y="1569"/>
                  </a:cubicBezTo>
                  <a:cubicBezTo>
                    <a:pt x="5568" y="967"/>
                    <a:pt x="5670" y="426"/>
                    <a:pt x="4689" y="383"/>
                  </a:cubicBezTo>
                  <a:cubicBezTo>
                    <a:pt x="4119" y="352"/>
                    <a:pt x="3518" y="194"/>
                    <a:pt x="3518" y="194"/>
                  </a:cubicBezTo>
                  <a:lnTo>
                    <a:pt x="2139"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6"/>
            <p:cNvSpPr/>
            <p:nvPr/>
          </p:nvSpPr>
          <p:spPr>
            <a:xfrm>
              <a:off x="5708975" y="2329600"/>
              <a:ext cx="42500" cy="35200"/>
            </a:xfrm>
            <a:custGeom>
              <a:rect b="b" l="l" r="r" t="t"/>
              <a:pathLst>
                <a:path extrusionOk="0" h="1408" w="1700">
                  <a:moveTo>
                    <a:pt x="1" y="1"/>
                  </a:moveTo>
                  <a:lnTo>
                    <a:pt x="1" y="571"/>
                  </a:lnTo>
                  <a:cubicBezTo>
                    <a:pt x="1" y="1025"/>
                    <a:pt x="381" y="1408"/>
                    <a:pt x="848" y="1408"/>
                  </a:cubicBezTo>
                  <a:cubicBezTo>
                    <a:pt x="1320" y="1408"/>
                    <a:pt x="1700" y="1025"/>
                    <a:pt x="1700" y="571"/>
                  </a:cubicBezTo>
                  <a:lnTo>
                    <a:pt x="1700" y="1"/>
                  </a:ln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6"/>
            <p:cNvSpPr/>
            <p:nvPr/>
          </p:nvSpPr>
          <p:spPr>
            <a:xfrm>
              <a:off x="5708975" y="2336200"/>
              <a:ext cx="42500" cy="11100"/>
            </a:xfrm>
            <a:custGeom>
              <a:rect b="b" l="l" r="r" t="t"/>
              <a:pathLst>
                <a:path extrusionOk="0" h="444" w="1700">
                  <a:moveTo>
                    <a:pt x="1700" y="1"/>
                  </a:moveTo>
                  <a:cubicBezTo>
                    <a:pt x="1464" y="43"/>
                    <a:pt x="1232" y="89"/>
                    <a:pt x="996" y="89"/>
                  </a:cubicBezTo>
                  <a:cubicBezTo>
                    <a:pt x="921" y="92"/>
                    <a:pt x="846" y="94"/>
                    <a:pt x="771" y="94"/>
                  </a:cubicBezTo>
                  <a:cubicBezTo>
                    <a:pt x="509" y="94"/>
                    <a:pt x="250" y="72"/>
                    <a:pt x="1" y="15"/>
                  </a:cubicBezTo>
                  <a:lnTo>
                    <a:pt x="1" y="307"/>
                  </a:lnTo>
                  <a:cubicBezTo>
                    <a:pt x="1" y="321"/>
                    <a:pt x="15" y="335"/>
                    <a:pt x="15" y="367"/>
                  </a:cubicBezTo>
                  <a:cubicBezTo>
                    <a:pt x="272" y="414"/>
                    <a:pt x="551" y="444"/>
                    <a:pt x="834" y="444"/>
                  </a:cubicBezTo>
                  <a:cubicBezTo>
                    <a:pt x="888" y="444"/>
                    <a:pt x="942" y="443"/>
                    <a:pt x="996" y="440"/>
                  </a:cubicBezTo>
                  <a:cubicBezTo>
                    <a:pt x="1232" y="423"/>
                    <a:pt x="1464" y="395"/>
                    <a:pt x="1700" y="335"/>
                  </a:cubicBezTo>
                  <a:lnTo>
                    <a:pt x="1700" y="307"/>
                  </a:lnTo>
                  <a:lnTo>
                    <a:pt x="1700" y="1"/>
                  </a:lnTo>
                  <a:close/>
                </a:path>
              </a:pathLst>
            </a:custGeom>
            <a:solidFill>
              <a:srgbClr val="F57B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6"/>
            <p:cNvSpPr/>
            <p:nvPr/>
          </p:nvSpPr>
          <p:spPr>
            <a:xfrm>
              <a:off x="5722175" y="2362950"/>
              <a:ext cx="18675" cy="25475"/>
            </a:xfrm>
            <a:custGeom>
              <a:rect b="b" l="l" r="r" t="t"/>
              <a:pathLst>
                <a:path extrusionOk="0" h="1019" w="747">
                  <a:moveTo>
                    <a:pt x="443" y="0"/>
                  </a:moveTo>
                  <a:cubicBezTo>
                    <a:pt x="373" y="0"/>
                    <a:pt x="299" y="7"/>
                    <a:pt x="247" y="14"/>
                  </a:cubicBezTo>
                  <a:cubicBezTo>
                    <a:pt x="190" y="28"/>
                    <a:pt x="130" y="56"/>
                    <a:pt x="88" y="116"/>
                  </a:cubicBezTo>
                  <a:cubicBezTo>
                    <a:pt x="0" y="292"/>
                    <a:pt x="28" y="630"/>
                    <a:pt x="57" y="834"/>
                  </a:cubicBezTo>
                  <a:cubicBezTo>
                    <a:pt x="71" y="922"/>
                    <a:pt x="145" y="996"/>
                    <a:pt x="247" y="1010"/>
                  </a:cubicBezTo>
                  <a:cubicBezTo>
                    <a:pt x="290" y="1015"/>
                    <a:pt x="336" y="1018"/>
                    <a:pt x="380" y="1018"/>
                  </a:cubicBezTo>
                  <a:cubicBezTo>
                    <a:pt x="456" y="1018"/>
                    <a:pt x="529" y="1008"/>
                    <a:pt x="584" y="981"/>
                  </a:cubicBezTo>
                  <a:cubicBezTo>
                    <a:pt x="746" y="908"/>
                    <a:pt x="718" y="88"/>
                    <a:pt x="616" y="28"/>
                  </a:cubicBezTo>
                  <a:cubicBezTo>
                    <a:pt x="579" y="7"/>
                    <a:pt x="513" y="0"/>
                    <a:pt x="44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6"/>
            <p:cNvSpPr/>
            <p:nvPr/>
          </p:nvSpPr>
          <p:spPr>
            <a:xfrm>
              <a:off x="5707825" y="2383425"/>
              <a:ext cx="22025" cy="42975"/>
            </a:xfrm>
            <a:custGeom>
              <a:rect b="b" l="l" r="r" t="t"/>
              <a:pathLst>
                <a:path extrusionOk="0" h="1719" w="881">
                  <a:moveTo>
                    <a:pt x="778" y="1"/>
                  </a:moveTo>
                  <a:cubicBezTo>
                    <a:pt x="778" y="1"/>
                    <a:pt x="1" y="1436"/>
                    <a:pt x="29" y="1496"/>
                  </a:cubicBezTo>
                  <a:cubicBezTo>
                    <a:pt x="73" y="1553"/>
                    <a:pt x="482" y="1718"/>
                    <a:pt x="628" y="1718"/>
                  </a:cubicBezTo>
                  <a:cubicBezTo>
                    <a:pt x="634" y="1718"/>
                    <a:pt x="640" y="1718"/>
                    <a:pt x="645" y="1717"/>
                  </a:cubicBezTo>
                  <a:cubicBezTo>
                    <a:pt x="778" y="1700"/>
                    <a:pt x="880" y="15"/>
                    <a:pt x="880" y="15"/>
                  </a:cubicBezTo>
                  <a:lnTo>
                    <a:pt x="77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6"/>
            <p:cNvSpPr/>
            <p:nvPr/>
          </p:nvSpPr>
          <p:spPr>
            <a:xfrm>
              <a:off x="5727625" y="2383425"/>
              <a:ext cx="23850" cy="57700"/>
            </a:xfrm>
            <a:custGeom>
              <a:rect b="b" l="l" r="r" t="t"/>
              <a:pathLst>
                <a:path extrusionOk="0" h="2308" w="954">
                  <a:moveTo>
                    <a:pt x="264" y="1"/>
                  </a:moveTo>
                  <a:lnTo>
                    <a:pt x="148" y="29"/>
                  </a:lnTo>
                  <a:cubicBezTo>
                    <a:pt x="148" y="29"/>
                    <a:pt x="0" y="2227"/>
                    <a:pt x="134" y="2287"/>
                  </a:cubicBezTo>
                  <a:cubicBezTo>
                    <a:pt x="173" y="2301"/>
                    <a:pt x="244" y="2308"/>
                    <a:pt x="327" y="2308"/>
                  </a:cubicBezTo>
                  <a:cubicBezTo>
                    <a:pt x="521" y="2308"/>
                    <a:pt x="780" y="2271"/>
                    <a:pt x="852" y="2199"/>
                  </a:cubicBezTo>
                  <a:cubicBezTo>
                    <a:pt x="954" y="2097"/>
                    <a:pt x="264" y="1"/>
                    <a:pt x="264"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6"/>
            <p:cNvSpPr/>
            <p:nvPr/>
          </p:nvSpPr>
          <p:spPr>
            <a:xfrm>
              <a:off x="5704925" y="2343500"/>
              <a:ext cx="27475" cy="39375"/>
            </a:xfrm>
            <a:custGeom>
              <a:rect b="b" l="l" r="r" t="t"/>
              <a:pathLst>
                <a:path extrusionOk="0" h="1575" w="1099">
                  <a:moveTo>
                    <a:pt x="131" y="1"/>
                  </a:moveTo>
                  <a:lnTo>
                    <a:pt x="43" y="43"/>
                  </a:lnTo>
                  <a:cubicBezTo>
                    <a:pt x="15" y="43"/>
                    <a:pt x="1" y="75"/>
                    <a:pt x="1" y="103"/>
                  </a:cubicBezTo>
                  <a:cubicBezTo>
                    <a:pt x="1" y="616"/>
                    <a:pt x="353" y="1306"/>
                    <a:pt x="469" y="1538"/>
                  </a:cubicBezTo>
                  <a:cubicBezTo>
                    <a:pt x="485" y="1564"/>
                    <a:pt x="510" y="1575"/>
                    <a:pt x="535" y="1575"/>
                  </a:cubicBezTo>
                  <a:cubicBezTo>
                    <a:pt x="554" y="1575"/>
                    <a:pt x="572" y="1568"/>
                    <a:pt x="585" y="1555"/>
                  </a:cubicBezTo>
                  <a:cubicBezTo>
                    <a:pt x="733" y="1394"/>
                    <a:pt x="1098" y="968"/>
                    <a:pt x="1070" y="792"/>
                  </a:cubicBezTo>
                  <a:cubicBezTo>
                    <a:pt x="1042" y="602"/>
                    <a:pt x="339" y="117"/>
                    <a:pt x="191" y="15"/>
                  </a:cubicBezTo>
                  <a:cubicBezTo>
                    <a:pt x="177" y="1"/>
                    <a:pt x="145" y="1"/>
                    <a:pt x="131"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6"/>
            <p:cNvSpPr/>
            <p:nvPr/>
          </p:nvSpPr>
          <p:spPr>
            <a:xfrm>
              <a:off x="5730175" y="2344550"/>
              <a:ext cx="26050" cy="38100"/>
            </a:xfrm>
            <a:custGeom>
              <a:rect b="b" l="l" r="r" t="t"/>
              <a:pathLst>
                <a:path extrusionOk="0" h="1524" w="1042">
                  <a:moveTo>
                    <a:pt x="911" y="1"/>
                  </a:moveTo>
                  <a:cubicBezTo>
                    <a:pt x="894" y="1"/>
                    <a:pt x="866" y="1"/>
                    <a:pt x="852" y="19"/>
                  </a:cubicBezTo>
                  <a:cubicBezTo>
                    <a:pt x="690" y="121"/>
                    <a:pt x="60" y="560"/>
                    <a:pt x="32" y="750"/>
                  </a:cubicBezTo>
                  <a:cubicBezTo>
                    <a:pt x="0" y="912"/>
                    <a:pt x="366" y="1338"/>
                    <a:pt x="514" y="1496"/>
                  </a:cubicBezTo>
                  <a:cubicBezTo>
                    <a:pt x="526" y="1515"/>
                    <a:pt x="544" y="1524"/>
                    <a:pt x="562" y="1524"/>
                  </a:cubicBezTo>
                  <a:cubicBezTo>
                    <a:pt x="587" y="1524"/>
                    <a:pt x="614" y="1508"/>
                    <a:pt x="630" y="1482"/>
                  </a:cubicBezTo>
                  <a:cubicBezTo>
                    <a:pt x="750" y="1264"/>
                    <a:pt x="1028" y="616"/>
                    <a:pt x="1042" y="106"/>
                  </a:cubicBezTo>
                  <a:cubicBezTo>
                    <a:pt x="1042" y="75"/>
                    <a:pt x="1028" y="47"/>
                    <a:pt x="999" y="47"/>
                  </a:cubicBezTo>
                  <a:lnTo>
                    <a:pt x="911" y="1"/>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6"/>
            <p:cNvSpPr/>
            <p:nvPr/>
          </p:nvSpPr>
          <p:spPr>
            <a:xfrm>
              <a:off x="5705650" y="2362600"/>
              <a:ext cx="26400" cy="19000"/>
            </a:xfrm>
            <a:custGeom>
              <a:rect b="b" l="l" r="r" t="t"/>
              <a:pathLst>
                <a:path extrusionOk="0" h="760" w="1056">
                  <a:moveTo>
                    <a:pt x="1041" y="0"/>
                  </a:moveTo>
                  <a:cubicBezTo>
                    <a:pt x="1041" y="28"/>
                    <a:pt x="1041" y="70"/>
                    <a:pt x="1027" y="102"/>
                  </a:cubicBezTo>
                  <a:cubicBezTo>
                    <a:pt x="1027" y="116"/>
                    <a:pt x="1027" y="130"/>
                    <a:pt x="1013" y="130"/>
                  </a:cubicBezTo>
                  <a:lnTo>
                    <a:pt x="981" y="176"/>
                  </a:lnTo>
                  <a:lnTo>
                    <a:pt x="865" y="334"/>
                  </a:lnTo>
                  <a:cubicBezTo>
                    <a:pt x="837" y="394"/>
                    <a:pt x="791" y="454"/>
                    <a:pt x="749" y="496"/>
                  </a:cubicBezTo>
                  <a:cubicBezTo>
                    <a:pt x="704" y="556"/>
                    <a:pt x="675" y="598"/>
                    <a:pt x="616" y="644"/>
                  </a:cubicBezTo>
                  <a:cubicBezTo>
                    <a:pt x="616" y="658"/>
                    <a:pt x="602" y="658"/>
                    <a:pt x="587" y="672"/>
                  </a:cubicBezTo>
                  <a:lnTo>
                    <a:pt x="556" y="672"/>
                  </a:lnTo>
                  <a:cubicBezTo>
                    <a:pt x="542" y="672"/>
                    <a:pt x="514" y="658"/>
                    <a:pt x="485" y="644"/>
                  </a:cubicBezTo>
                  <a:cubicBezTo>
                    <a:pt x="426" y="630"/>
                    <a:pt x="366" y="584"/>
                    <a:pt x="324" y="556"/>
                  </a:cubicBezTo>
                  <a:cubicBezTo>
                    <a:pt x="204" y="468"/>
                    <a:pt x="102" y="394"/>
                    <a:pt x="0" y="306"/>
                  </a:cubicBezTo>
                  <a:lnTo>
                    <a:pt x="0" y="306"/>
                  </a:lnTo>
                  <a:cubicBezTo>
                    <a:pt x="88" y="408"/>
                    <a:pt x="176" y="510"/>
                    <a:pt x="278" y="598"/>
                  </a:cubicBezTo>
                  <a:cubicBezTo>
                    <a:pt x="324" y="644"/>
                    <a:pt x="380" y="686"/>
                    <a:pt x="440" y="718"/>
                  </a:cubicBezTo>
                  <a:cubicBezTo>
                    <a:pt x="485" y="732"/>
                    <a:pt x="514" y="746"/>
                    <a:pt x="556" y="760"/>
                  </a:cubicBezTo>
                  <a:cubicBezTo>
                    <a:pt x="573" y="760"/>
                    <a:pt x="587" y="760"/>
                    <a:pt x="602" y="746"/>
                  </a:cubicBezTo>
                  <a:lnTo>
                    <a:pt x="630" y="746"/>
                  </a:lnTo>
                  <a:cubicBezTo>
                    <a:pt x="644" y="732"/>
                    <a:pt x="661" y="718"/>
                    <a:pt x="675" y="704"/>
                  </a:cubicBezTo>
                  <a:cubicBezTo>
                    <a:pt x="777" y="616"/>
                    <a:pt x="851" y="496"/>
                    <a:pt x="925" y="380"/>
                  </a:cubicBezTo>
                  <a:cubicBezTo>
                    <a:pt x="953" y="320"/>
                    <a:pt x="981" y="264"/>
                    <a:pt x="1013" y="204"/>
                  </a:cubicBezTo>
                  <a:lnTo>
                    <a:pt x="1041" y="158"/>
                  </a:lnTo>
                  <a:cubicBezTo>
                    <a:pt x="1041" y="130"/>
                    <a:pt x="1055" y="116"/>
                    <a:pt x="1055" y="102"/>
                  </a:cubicBezTo>
                  <a:cubicBezTo>
                    <a:pt x="1055" y="70"/>
                    <a:pt x="1055" y="28"/>
                    <a:pt x="104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6"/>
            <p:cNvSpPr/>
            <p:nvPr/>
          </p:nvSpPr>
          <p:spPr>
            <a:xfrm>
              <a:off x="5731325" y="2366200"/>
              <a:ext cx="27100" cy="17600"/>
            </a:xfrm>
            <a:custGeom>
              <a:rect b="b" l="l" r="r" t="t"/>
              <a:pathLst>
                <a:path extrusionOk="0" h="704" w="1084">
                  <a:moveTo>
                    <a:pt x="0" y="0"/>
                  </a:moveTo>
                  <a:lnTo>
                    <a:pt x="0" y="0"/>
                  </a:lnTo>
                  <a:cubicBezTo>
                    <a:pt x="56" y="134"/>
                    <a:pt x="130" y="264"/>
                    <a:pt x="232" y="384"/>
                  </a:cubicBezTo>
                  <a:cubicBezTo>
                    <a:pt x="278" y="454"/>
                    <a:pt x="320" y="514"/>
                    <a:pt x="380" y="560"/>
                  </a:cubicBezTo>
                  <a:cubicBezTo>
                    <a:pt x="408" y="588"/>
                    <a:pt x="426" y="616"/>
                    <a:pt x="468" y="647"/>
                  </a:cubicBezTo>
                  <a:cubicBezTo>
                    <a:pt x="496" y="662"/>
                    <a:pt x="542" y="690"/>
                    <a:pt x="584" y="690"/>
                  </a:cubicBezTo>
                  <a:cubicBezTo>
                    <a:pt x="609" y="699"/>
                    <a:pt x="635" y="704"/>
                    <a:pt x="662" y="704"/>
                  </a:cubicBezTo>
                  <a:cubicBezTo>
                    <a:pt x="715" y="704"/>
                    <a:pt x="771" y="685"/>
                    <a:pt x="820" y="647"/>
                  </a:cubicBezTo>
                  <a:cubicBezTo>
                    <a:pt x="865" y="630"/>
                    <a:pt x="894" y="602"/>
                    <a:pt x="908" y="560"/>
                  </a:cubicBezTo>
                  <a:cubicBezTo>
                    <a:pt x="936" y="528"/>
                    <a:pt x="953" y="500"/>
                    <a:pt x="967" y="454"/>
                  </a:cubicBezTo>
                  <a:cubicBezTo>
                    <a:pt x="1041" y="324"/>
                    <a:pt x="1084" y="176"/>
                    <a:pt x="1069" y="14"/>
                  </a:cubicBezTo>
                  <a:lnTo>
                    <a:pt x="1069" y="14"/>
                  </a:lnTo>
                  <a:cubicBezTo>
                    <a:pt x="1041" y="162"/>
                    <a:pt x="982" y="310"/>
                    <a:pt x="908" y="426"/>
                  </a:cubicBezTo>
                  <a:cubicBezTo>
                    <a:pt x="894" y="454"/>
                    <a:pt x="880" y="486"/>
                    <a:pt x="848" y="514"/>
                  </a:cubicBezTo>
                  <a:cubicBezTo>
                    <a:pt x="834" y="542"/>
                    <a:pt x="806" y="574"/>
                    <a:pt x="778" y="588"/>
                  </a:cubicBezTo>
                  <a:cubicBezTo>
                    <a:pt x="744" y="608"/>
                    <a:pt x="696" y="621"/>
                    <a:pt x="650" y="621"/>
                  </a:cubicBezTo>
                  <a:cubicBezTo>
                    <a:pt x="633" y="621"/>
                    <a:pt x="617" y="620"/>
                    <a:pt x="602" y="616"/>
                  </a:cubicBezTo>
                  <a:cubicBezTo>
                    <a:pt x="570" y="602"/>
                    <a:pt x="542" y="588"/>
                    <a:pt x="514" y="574"/>
                  </a:cubicBezTo>
                  <a:cubicBezTo>
                    <a:pt x="482" y="560"/>
                    <a:pt x="454" y="528"/>
                    <a:pt x="426" y="500"/>
                  </a:cubicBezTo>
                  <a:cubicBezTo>
                    <a:pt x="380" y="454"/>
                    <a:pt x="320" y="398"/>
                    <a:pt x="278" y="352"/>
                  </a:cubicBezTo>
                  <a:cubicBezTo>
                    <a:pt x="176" y="236"/>
                    <a:pt x="88" y="120"/>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6"/>
            <p:cNvSpPr/>
            <p:nvPr/>
          </p:nvSpPr>
          <p:spPr>
            <a:xfrm>
              <a:off x="5556500" y="2323675"/>
              <a:ext cx="32300" cy="41850"/>
            </a:xfrm>
            <a:custGeom>
              <a:rect b="b" l="l" r="r" t="t"/>
              <a:pathLst>
                <a:path extrusionOk="0" h="1674" w="1292">
                  <a:moveTo>
                    <a:pt x="488" y="1"/>
                  </a:moveTo>
                  <a:cubicBezTo>
                    <a:pt x="477" y="1"/>
                    <a:pt x="466" y="1"/>
                    <a:pt x="454" y="2"/>
                  </a:cubicBezTo>
                  <a:cubicBezTo>
                    <a:pt x="190" y="16"/>
                    <a:pt x="0" y="238"/>
                    <a:pt x="32" y="502"/>
                  </a:cubicBezTo>
                  <a:cubicBezTo>
                    <a:pt x="32" y="590"/>
                    <a:pt x="46" y="646"/>
                    <a:pt x="46" y="734"/>
                  </a:cubicBezTo>
                  <a:cubicBezTo>
                    <a:pt x="60" y="808"/>
                    <a:pt x="74" y="882"/>
                    <a:pt x="74" y="956"/>
                  </a:cubicBezTo>
                  <a:cubicBezTo>
                    <a:pt x="102" y="1100"/>
                    <a:pt x="134" y="1247"/>
                    <a:pt x="176" y="1395"/>
                  </a:cubicBezTo>
                  <a:cubicBezTo>
                    <a:pt x="190" y="1483"/>
                    <a:pt x="222" y="1585"/>
                    <a:pt x="250" y="1673"/>
                  </a:cubicBezTo>
                  <a:cubicBezTo>
                    <a:pt x="542" y="1469"/>
                    <a:pt x="823" y="1233"/>
                    <a:pt x="1101" y="1012"/>
                  </a:cubicBezTo>
                  <a:cubicBezTo>
                    <a:pt x="1158" y="970"/>
                    <a:pt x="1231" y="924"/>
                    <a:pt x="1291" y="868"/>
                  </a:cubicBezTo>
                  <a:cubicBezTo>
                    <a:pt x="1231" y="780"/>
                    <a:pt x="1175" y="678"/>
                    <a:pt x="1101" y="572"/>
                  </a:cubicBezTo>
                  <a:lnTo>
                    <a:pt x="1013" y="414"/>
                  </a:lnTo>
                  <a:cubicBezTo>
                    <a:pt x="968" y="368"/>
                    <a:pt x="940" y="308"/>
                    <a:pt x="911" y="266"/>
                  </a:cubicBezTo>
                  <a:lnTo>
                    <a:pt x="866" y="192"/>
                  </a:lnTo>
                  <a:cubicBezTo>
                    <a:pt x="784" y="84"/>
                    <a:pt x="638" y="1"/>
                    <a:pt x="488" y="1"/>
                  </a:cubicBez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6"/>
            <p:cNvSpPr/>
            <p:nvPr/>
          </p:nvSpPr>
          <p:spPr>
            <a:xfrm>
              <a:off x="5545850" y="2289850"/>
              <a:ext cx="41100" cy="47075"/>
            </a:xfrm>
            <a:custGeom>
              <a:rect b="b" l="l" r="r" t="t"/>
              <a:pathLst>
                <a:path extrusionOk="0" h="1883" w="1644">
                  <a:moveTo>
                    <a:pt x="1000" y="0"/>
                  </a:moveTo>
                  <a:cubicBezTo>
                    <a:pt x="989" y="0"/>
                    <a:pt x="978" y="3"/>
                    <a:pt x="968" y="8"/>
                  </a:cubicBezTo>
                  <a:cubicBezTo>
                    <a:pt x="852" y="78"/>
                    <a:pt x="898" y="638"/>
                    <a:pt x="898" y="638"/>
                  </a:cubicBezTo>
                  <a:cubicBezTo>
                    <a:pt x="855" y="446"/>
                    <a:pt x="689" y="42"/>
                    <a:pt x="573" y="42"/>
                  </a:cubicBezTo>
                  <a:cubicBezTo>
                    <a:pt x="564" y="42"/>
                    <a:pt x="555" y="45"/>
                    <a:pt x="546" y="50"/>
                  </a:cubicBezTo>
                  <a:cubicBezTo>
                    <a:pt x="426" y="110"/>
                    <a:pt x="602" y="740"/>
                    <a:pt x="602" y="740"/>
                  </a:cubicBezTo>
                  <a:cubicBezTo>
                    <a:pt x="602" y="740"/>
                    <a:pt x="369" y="273"/>
                    <a:pt x="252" y="273"/>
                  </a:cubicBezTo>
                  <a:cubicBezTo>
                    <a:pt x="241" y="273"/>
                    <a:pt x="231" y="277"/>
                    <a:pt x="222" y="286"/>
                  </a:cubicBezTo>
                  <a:cubicBezTo>
                    <a:pt x="120" y="374"/>
                    <a:pt x="310" y="842"/>
                    <a:pt x="310" y="842"/>
                  </a:cubicBezTo>
                  <a:cubicBezTo>
                    <a:pt x="229" y="768"/>
                    <a:pt x="163" y="749"/>
                    <a:pt x="118" y="749"/>
                  </a:cubicBezTo>
                  <a:cubicBezTo>
                    <a:pt x="72" y="749"/>
                    <a:pt x="46" y="768"/>
                    <a:pt x="46" y="768"/>
                  </a:cubicBezTo>
                  <a:cubicBezTo>
                    <a:pt x="1" y="1091"/>
                    <a:pt x="528" y="1883"/>
                    <a:pt x="528" y="1883"/>
                  </a:cubicBezTo>
                  <a:cubicBezTo>
                    <a:pt x="528" y="1883"/>
                    <a:pt x="1292" y="1735"/>
                    <a:pt x="1306" y="1721"/>
                  </a:cubicBezTo>
                  <a:cubicBezTo>
                    <a:pt x="1306" y="1721"/>
                    <a:pt x="1527" y="1018"/>
                    <a:pt x="1584" y="902"/>
                  </a:cubicBezTo>
                  <a:cubicBezTo>
                    <a:pt x="1643" y="782"/>
                    <a:pt x="1615" y="680"/>
                    <a:pt x="1527" y="638"/>
                  </a:cubicBezTo>
                  <a:cubicBezTo>
                    <a:pt x="1519" y="635"/>
                    <a:pt x="1511" y="634"/>
                    <a:pt x="1501" y="634"/>
                  </a:cubicBezTo>
                  <a:cubicBezTo>
                    <a:pt x="1404" y="634"/>
                    <a:pt x="1232" y="768"/>
                    <a:pt x="1232" y="768"/>
                  </a:cubicBezTo>
                  <a:cubicBezTo>
                    <a:pt x="1248" y="286"/>
                    <a:pt x="1114" y="0"/>
                    <a:pt x="1000" y="0"/>
                  </a:cubicBez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6"/>
            <p:cNvSpPr/>
            <p:nvPr/>
          </p:nvSpPr>
          <p:spPr>
            <a:xfrm>
              <a:off x="5555450" y="2333200"/>
              <a:ext cx="155325" cy="93525"/>
            </a:xfrm>
            <a:custGeom>
              <a:rect b="b" l="l" r="r" t="t"/>
              <a:pathLst>
                <a:path extrusionOk="0" h="3741" w="6213">
                  <a:moveTo>
                    <a:pt x="1089" y="1"/>
                  </a:moveTo>
                  <a:cubicBezTo>
                    <a:pt x="919" y="1"/>
                    <a:pt x="42" y="353"/>
                    <a:pt x="42" y="353"/>
                  </a:cubicBezTo>
                  <a:cubicBezTo>
                    <a:pt x="42" y="353"/>
                    <a:pt x="0" y="2098"/>
                    <a:pt x="1393" y="3153"/>
                  </a:cubicBezTo>
                  <a:cubicBezTo>
                    <a:pt x="1981" y="3598"/>
                    <a:pt x="2488" y="3740"/>
                    <a:pt x="2931" y="3740"/>
                  </a:cubicBezTo>
                  <a:cubicBezTo>
                    <a:pt x="3525" y="3740"/>
                    <a:pt x="4002" y="3484"/>
                    <a:pt x="4397" y="3357"/>
                  </a:cubicBezTo>
                  <a:cubicBezTo>
                    <a:pt x="5086" y="3153"/>
                    <a:pt x="5628" y="2288"/>
                    <a:pt x="5804" y="2126"/>
                  </a:cubicBezTo>
                  <a:cubicBezTo>
                    <a:pt x="5994" y="1950"/>
                    <a:pt x="6212" y="852"/>
                    <a:pt x="5350" y="662"/>
                  </a:cubicBezTo>
                  <a:cubicBezTo>
                    <a:pt x="5280" y="648"/>
                    <a:pt x="5210" y="642"/>
                    <a:pt x="5142" y="642"/>
                  </a:cubicBezTo>
                  <a:cubicBezTo>
                    <a:pt x="4365" y="642"/>
                    <a:pt x="3683" y="1489"/>
                    <a:pt x="2930" y="1732"/>
                  </a:cubicBezTo>
                  <a:cubicBezTo>
                    <a:pt x="2879" y="1748"/>
                    <a:pt x="2828" y="1756"/>
                    <a:pt x="2777" y="1756"/>
                  </a:cubicBezTo>
                  <a:cubicBezTo>
                    <a:pt x="2006" y="1756"/>
                    <a:pt x="1236" y="1"/>
                    <a:pt x="1098" y="1"/>
                  </a:cubicBezTo>
                  <a:cubicBezTo>
                    <a:pt x="1095" y="1"/>
                    <a:pt x="1092" y="1"/>
                    <a:pt x="1089"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6"/>
            <p:cNvSpPr/>
            <p:nvPr/>
          </p:nvSpPr>
          <p:spPr>
            <a:xfrm>
              <a:off x="5608900" y="2369175"/>
              <a:ext cx="27900" cy="14725"/>
            </a:xfrm>
            <a:custGeom>
              <a:rect b="b" l="l" r="r" t="t"/>
              <a:pathLst>
                <a:path extrusionOk="0" h="589" w="1116">
                  <a:moveTo>
                    <a:pt x="1" y="1"/>
                  </a:moveTo>
                  <a:lnTo>
                    <a:pt x="1" y="1"/>
                  </a:lnTo>
                  <a:cubicBezTo>
                    <a:pt x="149" y="159"/>
                    <a:pt x="324" y="293"/>
                    <a:pt x="500" y="395"/>
                  </a:cubicBezTo>
                  <a:cubicBezTo>
                    <a:pt x="602" y="455"/>
                    <a:pt x="690" y="511"/>
                    <a:pt x="792" y="543"/>
                  </a:cubicBezTo>
                  <a:cubicBezTo>
                    <a:pt x="876" y="566"/>
                    <a:pt x="971" y="588"/>
                    <a:pt x="1058" y="588"/>
                  </a:cubicBezTo>
                  <a:cubicBezTo>
                    <a:pt x="1078" y="588"/>
                    <a:pt x="1097" y="587"/>
                    <a:pt x="1116" y="585"/>
                  </a:cubicBezTo>
                  <a:cubicBezTo>
                    <a:pt x="1014" y="571"/>
                    <a:pt x="926" y="528"/>
                    <a:pt x="820" y="483"/>
                  </a:cubicBezTo>
                  <a:cubicBezTo>
                    <a:pt x="732" y="441"/>
                    <a:pt x="630" y="381"/>
                    <a:pt x="542" y="335"/>
                  </a:cubicBezTo>
                  <a:cubicBezTo>
                    <a:pt x="367" y="219"/>
                    <a:pt x="191" y="103"/>
                    <a:pt x="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6"/>
            <p:cNvSpPr/>
            <p:nvPr/>
          </p:nvSpPr>
          <p:spPr>
            <a:xfrm>
              <a:off x="5559850" y="2338400"/>
              <a:ext cx="30800" cy="17625"/>
            </a:xfrm>
            <a:custGeom>
              <a:rect b="b" l="l" r="r" t="t"/>
              <a:pathLst>
                <a:path extrusionOk="0" h="705" w="1232">
                  <a:moveTo>
                    <a:pt x="760" y="1"/>
                  </a:moveTo>
                  <a:lnTo>
                    <a:pt x="760" y="89"/>
                  </a:lnTo>
                  <a:cubicBezTo>
                    <a:pt x="747" y="207"/>
                    <a:pt x="734" y="329"/>
                    <a:pt x="732" y="448"/>
                  </a:cubicBezTo>
                  <a:lnTo>
                    <a:pt x="732" y="448"/>
                  </a:lnTo>
                  <a:cubicBezTo>
                    <a:pt x="494" y="517"/>
                    <a:pt x="240" y="603"/>
                    <a:pt x="0" y="704"/>
                  </a:cubicBezTo>
                  <a:cubicBezTo>
                    <a:pt x="264" y="658"/>
                    <a:pt x="528" y="585"/>
                    <a:pt x="791" y="511"/>
                  </a:cubicBezTo>
                  <a:lnTo>
                    <a:pt x="806" y="511"/>
                  </a:lnTo>
                  <a:lnTo>
                    <a:pt x="820" y="483"/>
                  </a:lnTo>
                  <a:cubicBezTo>
                    <a:pt x="820" y="383"/>
                    <a:pt x="828" y="289"/>
                    <a:pt x="832" y="193"/>
                  </a:cubicBezTo>
                  <a:lnTo>
                    <a:pt x="832" y="193"/>
                  </a:lnTo>
                  <a:cubicBezTo>
                    <a:pt x="912" y="274"/>
                    <a:pt x="991" y="344"/>
                    <a:pt x="1069" y="423"/>
                  </a:cubicBezTo>
                  <a:lnTo>
                    <a:pt x="1083" y="440"/>
                  </a:lnTo>
                  <a:lnTo>
                    <a:pt x="1097" y="423"/>
                  </a:lnTo>
                  <a:cubicBezTo>
                    <a:pt x="1143" y="409"/>
                    <a:pt x="1185" y="381"/>
                    <a:pt x="1231" y="352"/>
                  </a:cubicBezTo>
                  <a:lnTo>
                    <a:pt x="1231" y="352"/>
                  </a:lnTo>
                  <a:cubicBezTo>
                    <a:pt x="1189" y="366"/>
                    <a:pt x="1137" y="379"/>
                    <a:pt x="1093" y="403"/>
                  </a:cubicBezTo>
                  <a:lnTo>
                    <a:pt x="1093" y="403"/>
                  </a:lnTo>
                  <a:cubicBezTo>
                    <a:pt x="1007" y="289"/>
                    <a:pt x="920" y="175"/>
                    <a:pt x="820" y="71"/>
                  </a:cubicBezTo>
                  <a:lnTo>
                    <a:pt x="760"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6"/>
            <p:cNvSpPr/>
            <p:nvPr/>
          </p:nvSpPr>
          <p:spPr>
            <a:xfrm>
              <a:off x="5663875" y="2414100"/>
              <a:ext cx="8450" cy="3600"/>
            </a:xfrm>
            <a:custGeom>
              <a:rect b="b" l="l" r="r" t="t"/>
              <a:pathLst>
                <a:path extrusionOk="0" h="144" w="338">
                  <a:moveTo>
                    <a:pt x="297" y="1"/>
                  </a:moveTo>
                  <a:cubicBezTo>
                    <a:pt x="241" y="1"/>
                    <a:pt x="193" y="22"/>
                    <a:pt x="148" y="33"/>
                  </a:cubicBezTo>
                  <a:cubicBezTo>
                    <a:pt x="88" y="65"/>
                    <a:pt x="46" y="93"/>
                    <a:pt x="0" y="138"/>
                  </a:cubicBezTo>
                  <a:cubicBezTo>
                    <a:pt x="16" y="142"/>
                    <a:pt x="31" y="144"/>
                    <a:pt x="47" y="144"/>
                  </a:cubicBezTo>
                  <a:cubicBezTo>
                    <a:pt x="90" y="144"/>
                    <a:pt x="132" y="130"/>
                    <a:pt x="176" y="107"/>
                  </a:cubicBezTo>
                  <a:cubicBezTo>
                    <a:pt x="236" y="93"/>
                    <a:pt x="292" y="65"/>
                    <a:pt x="338" y="5"/>
                  </a:cubicBezTo>
                  <a:cubicBezTo>
                    <a:pt x="324" y="2"/>
                    <a:pt x="310" y="1"/>
                    <a:pt x="29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6"/>
            <p:cNvSpPr/>
            <p:nvPr/>
          </p:nvSpPr>
          <p:spPr>
            <a:xfrm>
              <a:off x="5831300" y="2513150"/>
              <a:ext cx="49900" cy="27550"/>
            </a:xfrm>
            <a:custGeom>
              <a:rect b="b" l="l" r="r" t="t"/>
              <a:pathLst>
                <a:path extrusionOk="0" h="1102" w="1996">
                  <a:moveTo>
                    <a:pt x="338" y="0"/>
                  </a:moveTo>
                  <a:cubicBezTo>
                    <a:pt x="148" y="0"/>
                    <a:pt x="1" y="162"/>
                    <a:pt x="1" y="352"/>
                  </a:cubicBezTo>
                  <a:lnTo>
                    <a:pt x="1" y="1101"/>
                  </a:lnTo>
                  <a:lnTo>
                    <a:pt x="250" y="1101"/>
                  </a:lnTo>
                  <a:lnTo>
                    <a:pt x="250" y="352"/>
                  </a:lnTo>
                  <a:cubicBezTo>
                    <a:pt x="250" y="292"/>
                    <a:pt x="296" y="250"/>
                    <a:pt x="338" y="250"/>
                  </a:cubicBezTo>
                  <a:lnTo>
                    <a:pt x="1643" y="250"/>
                  </a:lnTo>
                  <a:cubicBezTo>
                    <a:pt x="1703" y="250"/>
                    <a:pt x="1745" y="292"/>
                    <a:pt x="1745" y="352"/>
                  </a:cubicBezTo>
                  <a:lnTo>
                    <a:pt x="1745" y="1101"/>
                  </a:lnTo>
                  <a:lnTo>
                    <a:pt x="1995" y="1101"/>
                  </a:lnTo>
                  <a:lnTo>
                    <a:pt x="1995" y="352"/>
                  </a:lnTo>
                  <a:cubicBezTo>
                    <a:pt x="1995" y="162"/>
                    <a:pt x="1833" y="0"/>
                    <a:pt x="1643"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6"/>
            <p:cNvSpPr/>
            <p:nvPr/>
          </p:nvSpPr>
          <p:spPr>
            <a:xfrm>
              <a:off x="5799125" y="2534075"/>
              <a:ext cx="113900" cy="73625"/>
            </a:xfrm>
            <a:custGeom>
              <a:rect b="b" l="l" r="r" t="t"/>
              <a:pathLst>
                <a:path extrusionOk="0" h="2945" w="4556">
                  <a:moveTo>
                    <a:pt x="232" y="0"/>
                  </a:moveTo>
                  <a:cubicBezTo>
                    <a:pt x="102" y="0"/>
                    <a:pt x="0" y="102"/>
                    <a:pt x="0" y="232"/>
                  </a:cubicBezTo>
                  <a:lnTo>
                    <a:pt x="0" y="2709"/>
                  </a:lnTo>
                  <a:cubicBezTo>
                    <a:pt x="0" y="2842"/>
                    <a:pt x="102" y="2944"/>
                    <a:pt x="232" y="2944"/>
                  </a:cubicBezTo>
                  <a:lnTo>
                    <a:pt x="4323" y="2944"/>
                  </a:lnTo>
                  <a:cubicBezTo>
                    <a:pt x="4453" y="2944"/>
                    <a:pt x="4555" y="2842"/>
                    <a:pt x="4555" y="2709"/>
                  </a:cubicBezTo>
                  <a:lnTo>
                    <a:pt x="4555" y="232"/>
                  </a:lnTo>
                  <a:cubicBezTo>
                    <a:pt x="4555" y="102"/>
                    <a:pt x="4453" y="0"/>
                    <a:pt x="4323"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6"/>
            <p:cNvSpPr/>
            <p:nvPr/>
          </p:nvSpPr>
          <p:spPr>
            <a:xfrm>
              <a:off x="5797625" y="2532225"/>
              <a:ext cx="17950" cy="17950"/>
            </a:xfrm>
            <a:custGeom>
              <a:rect b="b" l="l" r="r" t="t"/>
              <a:pathLst>
                <a:path extrusionOk="0" h="718" w="718">
                  <a:moveTo>
                    <a:pt x="394" y="0"/>
                  </a:moveTo>
                  <a:cubicBezTo>
                    <a:pt x="176" y="0"/>
                    <a:pt x="0" y="176"/>
                    <a:pt x="0" y="394"/>
                  </a:cubicBezTo>
                  <a:lnTo>
                    <a:pt x="0" y="718"/>
                  </a:lnTo>
                  <a:lnTo>
                    <a:pt x="292" y="718"/>
                  </a:lnTo>
                  <a:lnTo>
                    <a:pt x="292" y="394"/>
                  </a:lnTo>
                  <a:cubicBezTo>
                    <a:pt x="292" y="338"/>
                    <a:pt x="338" y="306"/>
                    <a:pt x="394" y="306"/>
                  </a:cubicBezTo>
                  <a:lnTo>
                    <a:pt x="718" y="306"/>
                  </a:lnTo>
                  <a:lnTo>
                    <a:pt x="718"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6"/>
            <p:cNvSpPr/>
            <p:nvPr/>
          </p:nvSpPr>
          <p:spPr>
            <a:xfrm>
              <a:off x="5896900" y="2532225"/>
              <a:ext cx="17975" cy="17950"/>
            </a:xfrm>
            <a:custGeom>
              <a:rect b="b" l="l" r="r" t="t"/>
              <a:pathLst>
                <a:path extrusionOk="0" h="718" w="719">
                  <a:moveTo>
                    <a:pt x="1" y="0"/>
                  </a:moveTo>
                  <a:lnTo>
                    <a:pt x="1" y="306"/>
                  </a:lnTo>
                  <a:lnTo>
                    <a:pt x="324" y="306"/>
                  </a:lnTo>
                  <a:cubicBezTo>
                    <a:pt x="381" y="306"/>
                    <a:pt x="412" y="338"/>
                    <a:pt x="412" y="394"/>
                  </a:cubicBezTo>
                  <a:lnTo>
                    <a:pt x="412" y="718"/>
                  </a:lnTo>
                  <a:lnTo>
                    <a:pt x="718" y="718"/>
                  </a:lnTo>
                  <a:lnTo>
                    <a:pt x="718" y="394"/>
                  </a:lnTo>
                  <a:cubicBezTo>
                    <a:pt x="718" y="176"/>
                    <a:pt x="542" y="0"/>
                    <a:pt x="324"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6"/>
            <p:cNvSpPr/>
            <p:nvPr/>
          </p:nvSpPr>
          <p:spPr>
            <a:xfrm>
              <a:off x="5896900" y="2591575"/>
              <a:ext cx="17975" cy="17975"/>
            </a:xfrm>
            <a:custGeom>
              <a:rect b="b" l="l" r="r" t="t"/>
              <a:pathLst>
                <a:path extrusionOk="0" h="719" w="719">
                  <a:moveTo>
                    <a:pt x="412" y="1"/>
                  </a:moveTo>
                  <a:lnTo>
                    <a:pt x="412" y="321"/>
                  </a:lnTo>
                  <a:cubicBezTo>
                    <a:pt x="412" y="367"/>
                    <a:pt x="381" y="409"/>
                    <a:pt x="324" y="409"/>
                  </a:cubicBezTo>
                  <a:lnTo>
                    <a:pt x="1" y="409"/>
                  </a:lnTo>
                  <a:lnTo>
                    <a:pt x="1" y="718"/>
                  </a:lnTo>
                  <a:lnTo>
                    <a:pt x="324" y="718"/>
                  </a:lnTo>
                  <a:cubicBezTo>
                    <a:pt x="542" y="718"/>
                    <a:pt x="718" y="542"/>
                    <a:pt x="718" y="321"/>
                  </a:cubicBezTo>
                  <a:lnTo>
                    <a:pt x="718"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6"/>
            <p:cNvSpPr/>
            <p:nvPr/>
          </p:nvSpPr>
          <p:spPr>
            <a:xfrm>
              <a:off x="5797625" y="2591575"/>
              <a:ext cx="17950" cy="17975"/>
            </a:xfrm>
            <a:custGeom>
              <a:rect b="b" l="l" r="r" t="t"/>
              <a:pathLst>
                <a:path extrusionOk="0" h="719" w="718">
                  <a:moveTo>
                    <a:pt x="0" y="1"/>
                  </a:moveTo>
                  <a:lnTo>
                    <a:pt x="0" y="321"/>
                  </a:lnTo>
                  <a:cubicBezTo>
                    <a:pt x="0" y="542"/>
                    <a:pt x="176" y="718"/>
                    <a:pt x="394" y="718"/>
                  </a:cubicBezTo>
                  <a:lnTo>
                    <a:pt x="718" y="718"/>
                  </a:lnTo>
                  <a:lnTo>
                    <a:pt x="718" y="409"/>
                  </a:lnTo>
                  <a:lnTo>
                    <a:pt x="394" y="409"/>
                  </a:lnTo>
                  <a:cubicBezTo>
                    <a:pt x="338" y="409"/>
                    <a:pt x="292" y="367"/>
                    <a:pt x="292" y="321"/>
                  </a:cubicBezTo>
                  <a:lnTo>
                    <a:pt x="292"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6"/>
            <p:cNvSpPr/>
            <p:nvPr/>
          </p:nvSpPr>
          <p:spPr>
            <a:xfrm>
              <a:off x="5810100" y="2541375"/>
              <a:ext cx="91575" cy="59025"/>
            </a:xfrm>
            <a:custGeom>
              <a:rect b="b" l="l" r="r" t="t"/>
              <a:pathLst>
                <a:path extrusionOk="0" h="2361" w="3663">
                  <a:moveTo>
                    <a:pt x="159" y="0"/>
                  </a:moveTo>
                  <a:cubicBezTo>
                    <a:pt x="71" y="0"/>
                    <a:pt x="1" y="60"/>
                    <a:pt x="1" y="148"/>
                  </a:cubicBezTo>
                  <a:lnTo>
                    <a:pt x="1" y="2213"/>
                  </a:lnTo>
                  <a:cubicBezTo>
                    <a:pt x="1" y="2287"/>
                    <a:pt x="71" y="2360"/>
                    <a:pt x="159" y="2360"/>
                  </a:cubicBezTo>
                  <a:lnTo>
                    <a:pt x="3501" y="2360"/>
                  </a:lnTo>
                  <a:cubicBezTo>
                    <a:pt x="3589" y="2360"/>
                    <a:pt x="3663" y="2287"/>
                    <a:pt x="3663" y="2213"/>
                  </a:cubicBezTo>
                  <a:lnTo>
                    <a:pt x="3663" y="148"/>
                  </a:lnTo>
                  <a:cubicBezTo>
                    <a:pt x="3663" y="60"/>
                    <a:pt x="3589" y="0"/>
                    <a:pt x="35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6"/>
            <p:cNvSpPr/>
            <p:nvPr/>
          </p:nvSpPr>
          <p:spPr>
            <a:xfrm>
              <a:off x="5863925" y="2564725"/>
              <a:ext cx="32725" cy="29600"/>
            </a:xfrm>
            <a:custGeom>
              <a:rect b="b" l="l" r="r" t="t"/>
              <a:pathLst>
                <a:path extrusionOk="0" h="1184" w="1309">
                  <a:moveTo>
                    <a:pt x="631" y="1"/>
                  </a:moveTo>
                  <a:cubicBezTo>
                    <a:pt x="614" y="1"/>
                    <a:pt x="595" y="2"/>
                    <a:pt x="574" y="5"/>
                  </a:cubicBezTo>
                  <a:cubicBezTo>
                    <a:pt x="380" y="33"/>
                    <a:pt x="412" y="223"/>
                    <a:pt x="468" y="399"/>
                  </a:cubicBezTo>
                  <a:cubicBezTo>
                    <a:pt x="389" y="341"/>
                    <a:pt x="298" y="297"/>
                    <a:pt x="219" y="297"/>
                  </a:cubicBezTo>
                  <a:cubicBezTo>
                    <a:pt x="140" y="297"/>
                    <a:pt x="74" y="341"/>
                    <a:pt x="46" y="459"/>
                  </a:cubicBezTo>
                  <a:cubicBezTo>
                    <a:pt x="1" y="649"/>
                    <a:pt x="191" y="691"/>
                    <a:pt x="380" y="709"/>
                  </a:cubicBezTo>
                  <a:cubicBezTo>
                    <a:pt x="222" y="825"/>
                    <a:pt x="74" y="987"/>
                    <a:pt x="278" y="1117"/>
                  </a:cubicBezTo>
                  <a:cubicBezTo>
                    <a:pt x="316" y="1140"/>
                    <a:pt x="351" y="1151"/>
                    <a:pt x="383" y="1151"/>
                  </a:cubicBezTo>
                  <a:cubicBezTo>
                    <a:pt x="491" y="1151"/>
                    <a:pt x="573" y="1034"/>
                    <a:pt x="630" y="899"/>
                  </a:cubicBezTo>
                  <a:cubicBezTo>
                    <a:pt x="665" y="1041"/>
                    <a:pt x="730" y="1184"/>
                    <a:pt x="847" y="1184"/>
                  </a:cubicBezTo>
                  <a:cubicBezTo>
                    <a:pt x="886" y="1184"/>
                    <a:pt x="931" y="1168"/>
                    <a:pt x="982" y="1131"/>
                  </a:cubicBezTo>
                  <a:cubicBezTo>
                    <a:pt x="1144" y="1029"/>
                    <a:pt x="1042" y="867"/>
                    <a:pt x="908" y="737"/>
                  </a:cubicBezTo>
                  <a:lnTo>
                    <a:pt x="908" y="737"/>
                  </a:lnTo>
                  <a:cubicBezTo>
                    <a:pt x="946" y="742"/>
                    <a:pt x="984" y="746"/>
                    <a:pt x="1022" y="746"/>
                  </a:cubicBezTo>
                  <a:cubicBezTo>
                    <a:pt x="1176" y="746"/>
                    <a:pt x="1308" y="688"/>
                    <a:pt x="1260" y="487"/>
                  </a:cubicBezTo>
                  <a:cubicBezTo>
                    <a:pt x="1235" y="391"/>
                    <a:pt x="1172" y="357"/>
                    <a:pt x="1093" y="357"/>
                  </a:cubicBezTo>
                  <a:cubicBezTo>
                    <a:pt x="994" y="357"/>
                    <a:pt x="870" y="410"/>
                    <a:pt x="764" y="459"/>
                  </a:cubicBezTo>
                  <a:cubicBezTo>
                    <a:pt x="816" y="266"/>
                    <a:pt x="859" y="1"/>
                    <a:pt x="6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6"/>
            <p:cNvSpPr/>
            <p:nvPr/>
          </p:nvSpPr>
          <p:spPr>
            <a:xfrm>
              <a:off x="5822150" y="2545300"/>
              <a:ext cx="15625" cy="14175"/>
            </a:xfrm>
            <a:custGeom>
              <a:rect b="b" l="l" r="r" t="t"/>
              <a:pathLst>
                <a:path extrusionOk="0" h="567" w="625">
                  <a:moveTo>
                    <a:pt x="312" y="1"/>
                  </a:moveTo>
                  <a:cubicBezTo>
                    <a:pt x="302" y="1"/>
                    <a:pt x="291" y="2"/>
                    <a:pt x="279" y="5"/>
                  </a:cubicBezTo>
                  <a:cubicBezTo>
                    <a:pt x="191" y="19"/>
                    <a:pt x="205" y="107"/>
                    <a:pt x="222" y="195"/>
                  </a:cubicBezTo>
                  <a:cubicBezTo>
                    <a:pt x="185" y="165"/>
                    <a:pt x="141" y="143"/>
                    <a:pt x="105" y="143"/>
                  </a:cubicBezTo>
                  <a:cubicBezTo>
                    <a:pt x="68" y="143"/>
                    <a:pt x="38" y="165"/>
                    <a:pt x="29" y="223"/>
                  </a:cubicBezTo>
                  <a:cubicBezTo>
                    <a:pt x="1" y="311"/>
                    <a:pt x="89" y="325"/>
                    <a:pt x="177" y="343"/>
                  </a:cubicBezTo>
                  <a:cubicBezTo>
                    <a:pt x="103" y="399"/>
                    <a:pt x="46" y="473"/>
                    <a:pt x="134" y="533"/>
                  </a:cubicBezTo>
                  <a:cubicBezTo>
                    <a:pt x="156" y="547"/>
                    <a:pt x="175" y="553"/>
                    <a:pt x="192" y="553"/>
                  </a:cubicBezTo>
                  <a:cubicBezTo>
                    <a:pt x="244" y="553"/>
                    <a:pt x="276" y="497"/>
                    <a:pt x="310" y="431"/>
                  </a:cubicBezTo>
                  <a:cubicBezTo>
                    <a:pt x="321" y="498"/>
                    <a:pt x="357" y="566"/>
                    <a:pt x="413" y="566"/>
                  </a:cubicBezTo>
                  <a:cubicBezTo>
                    <a:pt x="430" y="566"/>
                    <a:pt x="449" y="560"/>
                    <a:pt x="469" y="547"/>
                  </a:cubicBezTo>
                  <a:cubicBezTo>
                    <a:pt x="542" y="487"/>
                    <a:pt x="500" y="413"/>
                    <a:pt x="440" y="357"/>
                  </a:cubicBezTo>
                  <a:lnTo>
                    <a:pt x="440" y="357"/>
                  </a:lnTo>
                  <a:cubicBezTo>
                    <a:pt x="458" y="359"/>
                    <a:pt x="476" y="361"/>
                    <a:pt x="493" y="361"/>
                  </a:cubicBezTo>
                  <a:cubicBezTo>
                    <a:pt x="563" y="361"/>
                    <a:pt x="625" y="333"/>
                    <a:pt x="602" y="237"/>
                  </a:cubicBezTo>
                  <a:cubicBezTo>
                    <a:pt x="590" y="191"/>
                    <a:pt x="559" y="175"/>
                    <a:pt x="520" y="175"/>
                  </a:cubicBezTo>
                  <a:cubicBezTo>
                    <a:pt x="473" y="175"/>
                    <a:pt x="415" y="200"/>
                    <a:pt x="367" y="223"/>
                  </a:cubicBezTo>
                  <a:cubicBezTo>
                    <a:pt x="395" y="131"/>
                    <a:pt x="410" y="1"/>
                    <a:pt x="312"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6"/>
            <p:cNvSpPr/>
            <p:nvPr/>
          </p:nvSpPr>
          <p:spPr>
            <a:xfrm>
              <a:off x="5813000" y="2558575"/>
              <a:ext cx="15275" cy="14275"/>
            </a:xfrm>
            <a:custGeom>
              <a:rect b="b" l="l" r="r" t="t"/>
              <a:pathLst>
                <a:path extrusionOk="0" h="571" w="611">
                  <a:moveTo>
                    <a:pt x="283" y="1"/>
                  </a:moveTo>
                  <a:cubicBezTo>
                    <a:pt x="277" y="1"/>
                    <a:pt x="271" y="1"/>
                    <a:pt x="265" y="2"/>
                  </a:cubicBezTo>
                  <a:cubicBezTo>
                    <a:pt x="177" y="16"/>
                    <a:pt x="191" y="104"/>
                    <a:pt x="219" y="192"/>
                  </a:cubicBezTo>
                  <a:cubicBezTo>
                    <a:pt x="173" y="168"/>
                    <a:pt x="127" y="145"/>
                    <a:pt x="90" y="145"/>
                  </a:cubicBezTo>
                  <a:cubicBezTo>
                    <a:pt x="56" y="145"/>
                    <a:pt x="28" y="164"/>
                    <a:pt x="15" y="220"/>
                  </a:cubicBezTo>
                  <a:cubicBezTo>
                    <a:pt x="1" y="308"/>
                    <a:pt x="89" y="339"/>
                    <a:pt x="177" y="339"/>
                  </a:cubicBezTo>
                  <a:cubicBezTo>
                    <a:pt x="89" y="396"/>
                    <a:pt x="29" y="469"/>
                    <a:pt x="131" y="543"/>
                  </a:cubicBezTo>
                  <a:cubicBezTo>
                    <a:pt x="146" y="552"/>
                    <a:pt x="161" y="556"/>
                    <a:pt x="175" y="556"/>
                  </a:cubicBezTo>
                  <a:cubicBezTo>
                    <a:pt x="229" y="556"/>
                    <a:pt x="271" y="500"/>
                    <a:pt x="293" y="441"/>
                  </a:cubicBezTo>
                  <a:cubicBezTo>
                    <a:pt x="316" y="506"/>
                    <a:pt x="345" y="571"/>
                    <a:pt x="394" y="571"/>
                  </a:cubicBezTo>
                  <a:cubicBezTo>
                    <a:pt x="412" y="571"/>
                    <a:pt x="432" y="563"/>
                    <a:pt x="455" y="543"/>
                  </a:cubicBezTo>
                  <a:cubicBezTo>
                    <a:pt x="543" y="498"/>
                    <a:pt x="483" y="410"/>
                    <a:pt x="427" y="353"/>
                  </a:cubicBezTo>
                  <a:lnTo>
                    <a:pt x="427" y="353"/>
                  </a:lnTo>
                  <a:cubicBezTo>
                    <a:pt x="444" y="356"/>
                    <a:pt x="462" y="358"/>
                    <a:pt x="479" y="358"/>
                  </a:cubicBezTo>
                  <a:cubicBezTo>
                    <a:pt x="550" y="358"/>
                    <a:pt x="611" y="330"/>
                    <a:pt x="588" y="234"/>
                  </a:cubicBezTo>
                  <a:cubicBezTo>
                    <a:pt x="580" y="188"/>
                    <a:pt x="550" y="172"/>
                    <a:pt x="511" y="172"/>
                  </a:cubicBezTo>
                  <a:cubicBezTo>
                    <a:pt x="463" y="172"/>
                    <a:pt x="401" y="196"/>
                    <a:pt x="353" y="220"/>
                  </a:cubicBezTo>
                  <a:cubicBezTo>
                    <a:pt x="379" y="123"/>
                    <a:pt x="393"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6"/>
            <p:cNvSpPr/>
            <p:nvPr/>
          </p:nvSpPr>
          <p:spPr>
            <a:xfrm>
              <a:off x="5819600" y="2596325"/>
              <a:ext cx="47250" cy="1875"/>
            </a:xfrm>
            <a:custGeom>
              <a:rect b="b" l="l" r="r" t="t"/>
              <a:pathLst>
                <a:path extrusionOk="0" h="75" w="1890">
                  <a:moveTo>
                    <a:pt x="940" y="1"/>
                  </a:moveTo>
                  <a:cubicBezTo>
                    <a:pt x="630" y="1"/>
                    <a:pt x="324" y="1"/>
                    <a:pt x="1" y="43"/>
                  </a:cubicBezTo>
                  <a:cubicBezTo>
                    <a:pt x="324" y="74"/>
                    <a:pt x="630" y="74"/>
                    <a:pt x="940" y="74"/>
                  </a:cubicBezTo>
                  <a:cubicBezTo>
                    <a:pt x="1260" y="74"/>
                    <a:pt x="1570" y="74"/>
                    <a:pt x="1890" y="43"/>
                  </a:cubicBezTo>
                  <a:cubicBezTo>
                    <a:pt x="1570" y="1"/>
                    <a:pt x="1260" y="1"/>
                    <a:pt x="940" y="1"/>
                  </a:cubicBezTo>
                  <a:close/>
                </a:path>
              </a:pathLst>
            </a:custGeom>
            <a:solidFill>
              <a:srgbClr val="FFF5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6"/>
            <p:cNvSpPr/>
            <p:nvPr/>
          </p:nvSpPr>
          <p:spPr>
            <a:xfrm>
              <a:off x="5834300" y="2479100"/>
              <a:ext cx="28150" cy="46550"/>
            </a:xfrm>
            <a:custGeom>
              <a:rect b="b" l="l" r="r" t="t"/>
              <a:pathLst>
                <a:path extrusionOk="0" h="1862" w="1126">
                  <a:moveTo>
                    <a:pt x="996" y="1"/>
                  </a:moveTo>
                  <a:cubicBezTo>
                    <a:pt x="658" y="219"/>
                    <a:pt x="334" y="483"/>
                    <a:pt x="0" y="718"/>
                  </a:cubicBezTo>
                  <a:lnTo>
                    <a:pt x="71" y="863"/>
                  </a:lnTo>
                  <a:lnTo>
                    <a:pt x="144" y="1056"/>
                  </a:lnTo>
                  <a:cubicBezTo>
                    <a:pt x="176" y="1112"/>
                    <a:pt x="190" y="1172"/>
                    <a:pt x="218" y="1232"/>
                  </a:cubicBezTo>
                  <a:cubicBezTo>
                    <a:pt x="264" y="1362"/>
                    <a:pt x="320" y="1478"/>
                    <a:pt x="366" y="1598"/>
                  </a:cubicBezTo>
                  <a:lnTo>
                    <a:pt x="380" y="1626"/>
                  </a:lnTo>
                  <a:cubicBezTo>
                    <a:pt x="440" y="1774"/>
                    <a:pt x="584" y="1862"/>
                    <a:pt x="732" y="1862"/>
                  </a:cubicBezTo>
                  <a:cubicBezTo>
                    <a:pt x="950" y="1862"/>
                    <a:pt x="1126" y="1686"/>
                    <a:pt x="1126" y="1478"/>
                  </a:cubicBezTo>
                  <a:cubicBezTo>
                    <a:pt x="1126" y="1334"/>
                    <a:pt x="1126" y="1186"/>
                    <a:pt x="1112" y="1038"/>
                  </a:cubicBezTo>
                  <a:lnTo>
                    <a:pt x="1112" y="820"/>
                  </a:lnTo>
                  <a:lnTo>
                    <a:pt x="1084" y="616"/>
                  </a:lnTo>
                  <a:lnTo>
                    <a:pt x="1024" y="177"/>
                  </a:lnTo>
                  <a:cubicBezTo>
                    <a:pt x="1024" y="117"/>
                    <a:pt x="1010" y="57"/>
                    <a:pt x="996" y="1"/>
                  </a:cubicBez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6"/>
            <p:cNvSpPr/>
            <p:nvPr/>
          </p:nvSpPr>
          <p:spPr>
            <a:xfrm>
              <a:off x="5829100" y="2497675"/>
              <a:ext cx="37400" cy="28450"/>
            </a:xfrm>
            <a:custGeom>
              <a:rect b="b" l="l" r="r" t="t"/>
              <a:pathLst>
                <a:path extrusionOk="0" h="1138" w="1496">
                  <a:moveTo>
                    <a:pt x="1294" y="1"/>
                  </a:moveTo>
                  <a:cubicBezTo>
                    <a:pt x="1248" y="1"/>
                    <a:pt x="1088" y="32"/>
                    <a:pt x="1088" y="32"/>
                  </a:cubicBezTo>
                  <a:lnTo>
                    <a:pt x="602" y="105"/>
                  </a:lnTo>
                  <a:lnTo>
                    <a:pt x="602" y="179"/>
                  </a:lnTo>
                  <a:lnTo>
                    <a:pt x="472" y="225"/>
                  </a:lnTo>
                  <a:cubicBezTo>
                    <a:pt x="472" y="225"/>
                    <a:pt x="426" y="253"/>
                    <a:pt x="352" y="313"/>
                  </a:cubicBezTo>
                  <a:cubicBezTo>
                    <a:pt x="208" y="401"/>
                    <a:pt x="1" y="577"/>
                    <a:pt x="60" y="679"/>
                  </a:cubicBezTo>
                  <a:cubicBezTo>
                    <a:pt x="83" y="719"/>
                    <a:pt x="125" y="735"/>
                    <a:pt x="174" y="735"/>
                  </a:cubicBezTo>
                  <a:cubicBezTo>
                    <a:pt x="282" y="735"/>
                    <a:pt x="426" y="660"/>
                    <a:pt x="486" y="619"/>
                  </a:cubicBezTo>
                  <a:cubicBezTo>
                    <a:pt x="500" y="619"/>
                    <a:pt x="514" y="605"/>
                    <a:pt x="514" y="605"/>
                  </a:cubicBezTo>
                  <a:lnTo>
                    <a:pt x="514" y="707"/>
                  </a:lnTo>
                  <a:lnTo>
                    <a:pt x="514" y="753"/>
                  </a:lnTo>
                  <a:cubicBezTo>
                    <a:pt x="528" y="795"/>
                    <a:pt x="588" y="985"/>
                    <a:pt x="662" y="1059"/>
                  </a:cubicBezTo>
                  <a:cubicBezTo>
                    <a:pt x="702" y="1102"/>
                    <a:pt x="759" y="1136"/>
                    <a:pt x="827" y="1136"/>
                  </a:cubicBezTo>
                  <a:cubicBezTo>
                    <a:pt x="854" y="1136"/>
                    <a:pt x="882" y="1130"/>
                    <a:pt x="912" y="1119"/>
                  </a:cubicBezTo>
                  <a:cubicBezTo>
                    <a:pt x="912" y="1119"/>
                    <a:pt x="951" y="1137"/>
                    <a:pt x="1011" y="1137"/>
                  </a:cubicBezTo>
                  <a:cubicBezTo>
                    <a:pt x="1041" y="1137"/>
                    <a:pt x="1077" y="1133"/>
                    <a:pt x="1116" y="1119"/>
                  </a:cubicBezTo>
                  <a:cubicBezTo>
                    <a:pt x="1116" y="1119"/>
                    <a:pt x="1135" y="1128"/>
                    <a:pt x="1174" y="1128"/>
                  </a:cubicBezTo>
                  <a:cubicBezTo>
                    <a:pt x="1202" y="1128"/>
                    <a:pt x="1242" y="1123"/>
                    <a:pt x="1292" y="1104"/>
                  </a:cubicBezTo>
                  <a:cubicBezTo>
                    <a:pt x="1292" y="1104"/>
                    <a:pt x="1310" y="1111"/>
                    <a:pt x="1341" y="1111"/>
                  </a:cubicBezTo>
                  <a:cubicBezTo>
                    <a:pt x="1356" y="1111"/>
                    <a:pt x="1374" y="1109"/>
                    <a:pt x="1394" y="1104"/>
                  </a:cubicBezTo>
                  <a:cubicBezTo>
                    <a:pt x="1422" y="1104"/>
                    <a:pt x="1439" y="1087"/>
                    <a:pt x="1467" y="1087"/>
                  </a:cubicBezTo>
                  <a:cubicBezTo>
                    <a:pt x="1496" y="1059"/>
                    <a:pt x="1496" y="929"/>
                    <a:pt x="1482" y="753"/>
                  </a:cubicBezTo>
                  <a:cubicBezTo>
                    <a:pt x="1467" y="489"/>
                    <a:pt x="1306" y="3"/>
                    <a:pt x="1306" y="3"/>
                  </a:cubicBezTo>
                  <a:cubicBezTo>
                    <a:pt x="1306" y="1"/>
                    <a:pt x="1301" y="1"/>
                    <a:pt x="1294" y="1"/>
                  </a:cubicBez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6"/>
            <p:cNvSpPr/>
            <p:nvPr/>
          </p:nvSpPr>
          <p:spPr>
            <a:xfrm>
              <a:off x="5758775" y="2350050"/>
              <a:ext cx="105525" cy="147675"/>
            </a:xfrm>
            <a:custGeom>
              <a:rect b="b" l="l" r="r" t="t"/>
              <a:pathLst>
                <a:path extrusionOk="0" h="5907" w="4221">
                  <a:moveTo>
                    <a:pt x="895" y="1"/>
                  </a:moveTo>
                  <a:cubicBezTo>
                    <a:pt x="70" y="1"/>
                    <a:pt x="0" y="773"/>
                    <a:pt x="31" y="1012"/>
                  </a:cubicBezTo>
                  <a:cubicBezTo>
                    <a:pt x="59" y="1262"/>
                    <a:pt x="865" y="2539"/>
                    <a:pt x="1452" y="3196"/>
                  </a:cubicBezTo>
                  <a:cubicBezTo>
                    <a:pt x="2036" y="3858"/>
                    <a:pt x="2961" y="5866"/>
                    <a:pt x="2961" y="5866"/>
                  </a:cubicBezTo>
                  <a:cubicBezTo>
                    <a:pt x="3016" y="5895"/>
                    <a:pt x="3096" y="5906"/>
                    <a:pt x="3189" y="5906"/>
                  </a:cubicBezTo>
                  <a:cubicBezTo>
                    <a:pt x="3563" y="5906"/>
                    <a:pt x="4147" y="5719"/>
                    <a:pt x="4147" y="5719"/>
                  </a:cubicBezTo>
                  <a:cubicBezTo>
                    <a:pt x="4147" y="5719"/>
                    <a:pt x="4221" y="5131"/>
                    <a:pt x="3753" y="3826"/>
                  </a:cubicBezTo>
                  <a:cubicBezTo>
                    <a:pt x="3267" y="2525"/>
                    <a:pt x="2536" y="1452"/>
                    <a:pt x="1966" y="678"/>
                  </a:cubicBezTo>
                  <a:cubicBezTo>
                    <a:pt x="1486" y="15"/>
                    <a:pt x="1006" y="3"/>
                    <a:pt x="969" y="3"/>
                  </a:cubicBezTo>
                  <a:cubicBezTo>
                    <a:pt x="968" y="3"/>
                    <a:pt x="967" y="3"/>
                    <a:pt x="967" y="3"/>
                  </a:cubicBezTo>
                  <a:cubicBezTo>
                    <a:pt x="942" y="1"/>
                    <a:pt x="919" y="1"/>
                    <a:pt x="895"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6"/>
            <p:cNvSpPr/>
            <p:nvPr/>
          </p:nvSpPr>
          <p:spPr>
            <a:xfrm>
              <a:off x="5793575" y="2425550"/>
              <a:ext cx="6275" cy="9975"/>
            </a:xfrm>
            <a:custGeom>
              <a:rect b="b" l="l" r="r" t="t"/>
              <a:pathLst>
                <a:path extrusionOk="0" h="399" w="251">
                  <a:moveTo>
                    <a:pt x="1" y="1"/>
                  </a:moveTo>
                  <a:lnTo>
                    <a:pt x="1" y="1"/>
                  </a:lnTo>
                  <a:cubicBezTo>
                    <a:pt x="15" y="74"/>
                    <a:pt x="60" y="148"/>
                    <a:pt x="89" y="222"/>
                  </a:cubicBezTo>
                  <a:cubicBezTo>
                    <a:pt x="134" y="296"/>
                    <a:pt x="176" y="352"/>
                    <a:pt x="250" y="398"/>
                  </a:cubicBezTo>
                  <a:cubicBezTo>
                    <a:pt x="236" y="324"/>
                    <a:pt x="205" y="250"/>
                    <a:pt x="162" y="176"/>
                  </a:cubicBezTo>
                  <a:cubicBezTo>
                    <a:pt x="117" y="103"/>
                    <a:pt x="74" y="46"/>
                    <a:pt x="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6"/>
            <p:cNvSpPr/>
            <p:nvPr/>
          </p:nvSpPr>
          <p:spPr>
            <a:xfrm>
              <a:off x="5663875" y="2345000"/>
              <a:ext cx="51725" cy="114425"/>
            </a:xfrm>
            <a:custGeom>
              <a:rect b="b" l="l" r="r" t="t"/>
              <a:pathLst>
                <a:path extrusionOk="0" h="4577" w="2069">
                  <a:moveTo>
                    <a:pt x="1495" y="1"/>
                  </a:moveTo>
                  <a:cubicBezTo>
                    <a:pt x="1291" y="1"/>
                    <a:pt x="764" y="117"/>
                    <a:pt x="616" y="159"/>
                  </a:cubicBezTo>
                  <a:cubicBezTo>
                    <a:pt x="602" y="159"/>
                    <a:pt x="588" y="190"/>
                    <a:pt x="588" y="205"/>
                  </a:cubicBezTo>
                  <a:cubicBezTo>
                    <a:pt x="851" y="2357"/>
                    <a:pt x="88" y="3796"/>
                    <a:pt x="0" y="3940"/>
                  </a:cubicBezTo>
                  <a:lnTo>
                    <a:pt x="0" y="3958"/>
                  </a:lnTo>
                  <a:lnTo>
                    <a:pt x="46" y="4528"/>
                  </a:lnTo>
                  <a:cubicBezTo>
                    <a:pt x="46" y="4551"/>
                    <a:pt x="65" y="4577"/>
                    <a:pt x="88" y="4577"/>
                  </a:cubicBezTo>
                  <a:cubicBezTo>
                    <a:pt x="93" y="4577"/>
                    <a:pt x="97" y="4576"/>
                    <a:pt x="102" y="4573"/>
                  </a:cubicBezTo>
                  <a:cubicBezTo>
                    <a:pt x="2069" y="4028"/>
                    <a:pt x="1597" y="440"/>
                    <a:pt x="1541" y="43"/>
                  </a:cubicBezTo>
                  <a:cubicBezTo>
                    <a:pt x="1523" y="15"/>
                    <a:pt x="1509" y="1"/>
                    <a:pt x="149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6"/>
            <p:cNvSpPr/>
            <p:nvPr/>
          </p:nvSpPr>
          <p:spPr>
            <a:xfrm>
              <a:off x="5667550" y="2348950"/>
              <a:ext cx="33725" cy="96775"/>
            </a:xfrm>
            <a:custGeom>
              <a:rect b="b" l="l" r="r" t="t"/>
              <a:pathLst>
                <a:path extrusionOk="0" h="3871" w="1349">
                  <a:moveTo>
                    <a:pt x="1172" y="1"/>
                  </a:moveTo>
                  <a:lnTo>
                    <a:pt x="1218" y="251"/>
                  </a:lnTo>
                  <a:cubicBezTo>
                    <a:pt x="1232" y="324"/>
                    <a:pt x="1260" y="412"/>
                    <a:pt x="1260" y="500"/>
                  </a:cubicBezTo>
                  <a:lnTo>
                    <a:pt x="1288" y="750"/>
                  </a:lnTo>
                  <a:lnTo>
                    <a:pt x="1288" y="866"/>
                  </a:lnTo>
                  <a:lnTo>
                    <a:pt x="1288" y="1000"/>
                  </a:lnTo>
                  <a:lnTo>
                    <a:pt x="1288" y="1250"/>
                  </a:lnTo>
                  <a:cubicBezTo>
                    <a:pt x="1288" y="1337"/>
                    <a:pt x="1274" y="1408"/>
                    <a:pt x="1274" y="1496"/>
                  </a:cubicBezTo>
                  <a:lnTo>
                    <a:pt x="1260" y="1629"/>
                  </a:lnTo>
                  <a:lnTo>
                    <a:pt x="1232" y="1746"/>
                  </a:lnTo>
                  <a:cubicBezTo>
                    <a:pt x="1218" y="1833"/>
                    <a:pt x="1200" y="1907"/>
                    <a:pt x="1172" y="1995"/>
                  </a:cubicBezTo>
                  <a:cubicBezTo>
                    <a:pt x="1098" y="2319"/>
                    <a:pt x="968" y="2625"/>
                    <a:pt x="792" y="2903"/>
                  </a:cubicBezTo>
                  <a:cubicBezTo>
                    <a:pt x="704" y="3051"/>
                    <a:pt x="602" y="3184"/>
                    <a:pt x="497" y="3314"/>
                  </a:cubicBezTo>
                  <a:cubicBezTo>
                    <a:pt x="450" y="3361"/>
                    <a:pt x="403" y="3411"/>
                    <a:pt x="355" y="3460"/>
                  </a:cubicBezTo>
                  <a:lnTo>
                    <a:pt x="355" y="3460"/>
                  </a:lnTo>
                  <a:cubicBezTo>
                    <a:pt x="365" y="3445"/>
                    <a:pt x="374" y="3431"/>
                    <a:pt x="381" y="3416"/>
                  </a:cubicBezTo>
                  <a:lnTo>
                    <a:pt x="441" y="3300"/>
                  </a:lnTo>
                  <a:cubicBezTo>
                    <a:pt x="469" y="3240"/>
                    <a:pt x="515" y="3167"/>
                    <a:pt x="543" y="3096"/>
                  </a:cubicBezTo>
                  <a:lnTo>
                    <a:pt x="617" y="2875"/>
                  </a:lnTo>
                  <a:cubicBezTo>
                    <a:pt x="704" y="2569"/>
                    <a:pt x="778" y="2259"/>
                    <a:pt x="792" y="1935"/>
                  </a:cubicBezTo>
                  <a:cubicBezTo>
                    <a:pt x="806" y="1629"/>
                    <a:pt x="792" y="1306"/>
                    <a:pt x="747" y="1000"/>
                  </a:cubicBezTo>
                  <a:cubicBezTo>
                    <a:pt x="690" y="690"/>
                    <a:pt x="631" y="384"/>
                    <a:pt x="529" y="89"/>
                  </a:cubicBezTo>
                  <a:lnTo>
                    <a:pt x="529" y="89"/>
                  </a:lnTo>
                  <a:cubicBezTo>
                    <a:pt x="617" y="398"/>
                    <a:pt x="673" y="704"/>
                    <a:pt x="704" y="1014"/>
                  </a:cubicBezTo>
                  <a:cubicBezTo>
                    <a:pt x="733" y="1320"/>
                    <a:pt x="747" y="1629"/>
                    <a:pt x="719" y="1935"/>
                  </a:cubicBezTo>
                  <a:cubicBezTo>
                    <a:pt x="704" y="2245"/>
                    <a:pt x="645" y="2551"/>
                    <a:pt x="543" y="2846"/>
                  </a:cubicBezTo>
                  <a:lnTo>
                    <a:pt x="469" y="3065"/>
                  </a:lnTo>
                  <a:cubicBezTo>
                    <a:pt x="441" y="3138"/>
                    <a:pt x="395" y="3198"/>
                    <a:pt x="367" y="3272"/>
                  </a:cubicBezTo>
                  <a:lnTo>
                    <a:pt x="307" y="3374"/>
                  </a:lnTo>
                  <a:cubicBezTo>
                    <a:pt x="293" y="3402"/>
                    <a:pt x="279" y="3448"/>
                    <a:pt x="251" y="3476"/>
                  </a:cubicBezTo>
                  <a:lnTo>
                    <a:pt x="147" y="3642"/>
                  </a:lnTo>
                  <a:lnTo>
                    <a:pt x="147" y="3642"/>
                  </a:lnTo>
                  <a:cubicBezTo>
                    <a:pt x="141" y="3645"/>
                    <a:pt x="136" y="3649"/>
                    <a:pt x="131" y="3652"/>
                  </a:cubicBezTo>
                  <a:lnTo>
                    <a:pt x="137" y="3657"/>
                  </a:lnTo>
                  <a:lnTo>
                    <a:pt x="137" y="3657"/>
                  </a:lnTo>
                  <a:lnTo>
                    <a:pt x="131" y="3666"/>
                  </a:lnTo>
                  <a:lnTo>
                    <a:pt x="1" y="3870"/>
                  </a:lnTo>
                  <a:lnTo>
                    <a:pt x="191" y="3726"/>
                  </a:lnTo>
                  <a:cubicBezTo>
                    <a:pt x="455" y="3504"/>
                    <a:pt x="673" y="3240"/>
                    <a:pt x="849" y="2948"/>
                  </a:cubicBezTo>
                  <a:cubicBezTo>
                    <a:pt x="1025" y="2657"/>
                    <a:pt x="1158" y="2333"/>
                    <a:pt x="1246" y="2009"/>
                  </a:cubicBezTo>
                  <a:cubicBezTo>
                    <a:pt x="1260" y="1921"/>
                    <a:pt x="1274" y="1833"/>
                    <a:pt x="1288" y="1760"/>
                  </a:cubicBezTo>
                  <a:lnTo>
                    <a:pt x="1320" y="1629"/>
                  </a:lnTo>
                  <a:lnTo>
                    <a:pt x="1320" y="1496"/>
                  </a:lnTo>
                  <a:cubicBezTo>
                    <a:pt x="1334" y="1425"/>
                    <a:pt x="1334" y="1337"/>
                    <a:pt x="1348" y="1250"/>
                  </a:cubicBezTo>
                  <a:lnTo>
                    <a:pt x="1334" y="1000"/>
                  </a:lnTo>
                  <a:lnTo>
                    <a:pt x="1334" y="866"/>
                  </a:lnTo>
                  <a:lnTo>
                    <a:pt x="1320" y="736"/>
                  </a:lnTo>
                  <a:lnTo>
                    <a:pt x="1288" y="486"/>
                  </a:lnTo>
                  <a:cubicBezTo>
                    <a:pt x="1260" y="324"/>
                    <a:pt x="1218" y="163"/>
                    <a:pt x="1172"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6"/>
            <p:cNvSpPr/>
            <p:nvPr/>
          </p:nvSpPr>
          <p:spPr>
            <a:xfrm>
              <a:off x="5749600" y="2345000"/>
              <a:ext cx="51750" cy="114425"/>
            </a:xfrm>
            <a:custGeom>
              <a:rect b="b" l="l" r="r" t="t"/>
              <a:pathLst>
                <a:path extrusionOk="0" h="4577" w="2070">
                  <a:moveTo>
                    <a:pt x="574" y="1"/>
                  </a:moveTo>
                  <a:cubicBezTo>
                    <a:pt x="557" y="1"/>
                    <a:pt x="543" y="15"/>
                    <a:pt x="528" y="43"/>
                  </a:cubicBezTo>
                  <a:cubicBezTo>
                    <a:pt x="469" y="440"/>
                    <a:pt x="1" y="4028"/>
                    <a:pt x="1964" y="4573"/>
                  </a:cubicBezTo>
                  <a:cubicBezTo>
                    <a:pt x="1969" y="4576"/>
                    <a:pt x="1974" y="4577"/>
                    <a:pt x="1979" y="4577"/>
                  </a:cubicBezTo>
                  <a:cubicBezTo>
                    <a:pt x="2004" y="4577"/>
                    <a:pt x="2023" y="4551"/>
                    <a:pt x="2023" y="4528"/>
                  </a:cubicBezTo>
                  <a:lnTo>
                    <a:pt x="2069" y="3958"/>
                  </a:lnTo>
                  <a:cubicBezTo>
                    <a:pt x="2069" y="3958"/>
                    <a:pt x="2069" y="3940"/>
                    <a:pt x="2052" y="3940"/>
                  </a:cubicBezTo>
                  <a:cubicBezTo>
                    <a:pt x="1981" y="3796"/>
                    <a:pt x="1218" y="2357"/>
                    <a:pt x="1482" y="205"/>
                  </a:cubicBezTo>
                  <a:cubicBezTo>
                    <a:pt x="1482" y="190"/>
                    <a:pt x="1468" y="159"/>
                    <a:pt x="1454" y="159"/>
                  </a:cubicBezTo>
                  <a:cubicBezTo>
                    <a:pt x="1306" y="117"/>
                    <a:pt x="778" y="1"/>
                    <a:pt x="574"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6"/>
            <p:cNvSpPr/>
            <p:nvPr/>
          </p:nvSpPr>
          <p:spPr>
            <a:xfrm>
              <a:off x="5764300" y="2349750"/>
              <a:ext cx="29650" cy="99300"/>
            </a:xfrm>
            <a:custGeom>
              <a:rect b="b" l="l" r="r" t="t"/>
              <a:pathLst>
                <a:path extrusionOk="0" h="3972" w="1186">
                  <a:moveTo>
                    <a:pt x="57" y="0"/>
                  </a:moveTo>
                  <a:cubicBezTo>
                    <a:pt x="14" y="352"/>
                    <a:pt x="0" y="718"/>
                    <a:pt x="0" y="1070"/>
                  </a:cubicBezTo>
                  <a:cubicBezTo>
                    <a:pt x="0" y="1422"/>
                    <a:pt x="28" y="1773"/>
                    <a:pt x="74" y="2125"/>
                  </a:cubicBezTo>
                  <a:cubicBezTo>
                    <a:pt x="102" y="2315"/>
                    <a:pt x="130" y="2477"/>
                    <a:pt x="190" y="2653"/>
                  </a:cubicBezTo>
                  <a:cubicBezTo>
                    <a:pt x="232" y="2829"/>
                    <a:pt x="292" y="3004"/>
                    <a:pt x="366" y="3166"/>
                  </a:cubicBezTo>
                  <a:cubicBezTo>
                    <a:pt x="440" y="3328"/>
                    <a:pt x="542" y="3486"/>
                    <a:pt x="658" y="3620"/>
                  </a:cubicBezTo>
                  <a:cubicBezTo>
                    <a:pt x="778" y="3750"/>
                    <a:pt x="922" y="3870"/>
                    <a:pt x="1098" y="3926"/>
                  </a:cubicBezTo>
                  <a:lnTo>
                    <a:pt x="1186" y="3972"/>
                  </a:lnTo>
                  <a:lnTo>
                    <a:pt x="1157" y="3884"/>
                  </a:lnTo>
                  <a:cubicBezTo>
                    <a:pt x="1055" y="3574"/>
                    <a:pt x="968" y="3268"/>
                    <a:pt x="894" y="2959"/>
                  </a:cubicBezTo>
                  <a:cubicBezTo>
                    <a:pt x="820" y="2653"/>
                    <a:pt x="760" y="2329"/>
                    <a:pt x="718" y="2023"/>
                  </a:cubicBezTo>
                  <a:cubicBezTo>
                    <a:pt x="658" y="1699"/>
                    <a:pt x="630" y="1393"/>
                    <a:pt x="630" y="1070"/>
                  </a:cubicBezTo>
                  <a:cubicBezTo>
                    <a:pt x="630" y="746"/>
                    <a:pt x="644" y="426"/>
                    <a:pt x="746" y="117"/>
                  </a:cubicBezTo>
                  <a:lnTo>
                    <a:pt x="746" y="117"/>
                  </a:lnTo>
                  <a:cubicBezTo>
                    <a:pt x="630" y="426"/>
                    <a:pt x="602" y="746"/>
                    <a:pt x="584" y="1070"/>
                  </a:cubicBezTo>
                  <a:cubicBezTo>
                    <a:pt x="584" y="1393"/>
                    <a:pt x="616" y="1714"/>
                    <a:pt x="658" y="2023"/>
                  </a:cubicBezTo>
                  <a:cubicBezTo>
                    <a:pt x="690" y="2343"/>
                    <a:pt x="746" y="2667"/>
                    <a:pt x="820" y="2976"/>
                  </a:cubicBezTo>
                  <a:cubicBezTo>
                    <a:pt x="887" y="3266"/>
                    <a:pt x="965" y="3547"/>
                    <a:pt x="1055" y="3824"/>
                  </a:cubicBezTo>
                  <a:lnTo>
                    <a:pt x="1055" y="3824"/>
                  </a:lnTo>
                  <a:cubicBezTo>
                    <a:pt x="926" y="3763"/>
                    <a:pt x="816" y="3673"/>
                    <a:pt x="718" y="3560"/>
                  </a:cubicBezTo>
                  <a:cubicBezTo>
                    <a:pt x="602" y="3430"/>
                    <a:pt x="514" y="3282"/>
                    <a:pt x="440" y="3135"/>
                  </a:cubicBezTo>
                  <a:cubicBezTo>
                    <a:pt x="278" y="2814"/>
                    <a:pt x="204" y="2463"/>
                    <a:pt x="144" y="2125"/>
                  </a:cubicBezTo>
                  <a:cubicBezTo>
                    <a:pt x="88" y="1773"/>
                    <a:pt x="57" y="1422"/>
                    <a:pt x="42" y="1070"/>
                  </a:cubicBezTo>
                  <a:cubicBezTo>
                    <a:pt x="28" y="718"/>
                    <a:pt x="28" y="366"/>
                    <a:pt x="5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6"/>
            <p:cNvSpPr/>
            <p:nvPr/>
          </p:nvSpPr>
          <p:spPr>
            <a:xfrm>
              <a:off x="5662825" y="2269100"/>
              <a:ext cx="9500" cy="2575"/>
            </a:xfrm>
            <a:custGeom>
              <a:rect b="b" l="l" r="r" t="t"/>
              <a:pathLst>
                <a:path extrusionOk="0" h="103" w="380">
                  <a:moveTo>
                    <a:pt x="28" y="1"/>
                  </a:moveTo>
                  <a:cubicBezTo>
                    <a:pt x="14" y="1"/>
                    <a:pt x="0" y="15"/>
                    <a:pt x="0" y="29"/>
                  </a:cubicBezTo>
                  <a:cubicBezTo>
                    <a:pt x="0" y="47"/>
                    <a:pt x="14" y="61"/>
                    <a:pt x="28" y="75"/>
                  </a:cubicBezTo>
                  <a:lnTo>
                    <a:pt x="320" y="103"/>
                  </a:lnTo>
                  <a:cubicBezTo>
                    <a:pt x="352" y="103"/>
                    <a:pt x="380" y="89"/>
                    <a:pt x="380" y="61"/>
                  </a:cubicBezTo>
                  <a:cubicBezTo>
                    <a:pt x="380" y="29"/>
                    <a:pt x="352" y="15"/>
                    <a:pt x="320" y="15"/>
                  </a:cubicBezTo>
                  <a:lnTo>
                    <a:pt x="2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6"/>
            <p:cNvSpPr/>
            <p:nvPr/>
          </p:nvSpPr>
          <p:spPr>
            <a:xfrm>
              <a:off x="5663525" y="2264725"/>
              <a:ext cx="9525" cy="4200"/>
            </a:xfrm>
            <a:custGeom>
              <a:rect b="b" l="l" r="r" t="t"/>
              <a:pathLst>
                <a:path extrusionOk="0" h="168" w="381">
                  <a:moveTo>
                    <a:pt x="42" y="0"/>
                  </a:moveTo>
                  <a:cubicBezTo>
                    <a:pt x="28" y="0"/>
                    <a:pt x="14" y="0"/>
                    <a:pt x="14" y="14"/>
                  </a:cubicBezTo>
                  <a:cubicBezTo>
                    <a:pt x="0" y="28"/>
                    <a:pt x="14" y="60"/>
                    <a:pt x="28" y="60"/>
                  </a:cubicBezTo>
                  <a:lnTo>
                    <a:pt x="306" y="162"/>
                  </a:lnTo>
                  <a:cubicBezTo>
                    <a:pt x="315" y="166"/>
                    <a:pt x="323" y="167"/>
                    <a:pt x="330" y="167"/>
                  </a:cubicBezTo>
                  <a:cubicBezTo>
                    <a:pt x="351" y="167"/>
                    <a:pt x="366" y="154"/>
                    <a:pt x="366" y="134"/>
                  </a:cubicBezTo>
                  <a:cubicBezTo>
                    <a:pt x="380" y="102"/>
                    <a:pt x="366" y="88"/>
                    <a:pt x="338" y="74"/>
                  </a:cubicBezTo>
                  <a:lnTo>
                    <a:pt x="4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6"/>
            <p:cNvSpPr/>
            <p:nvPr/>
          </p:nvSpPr>
          <p:spPr>
            <a:xfrm>
              <a:off x="5665000" y="2259600"/>
              <a:ext cx="8825" cy="5625"/>
            </a:xfrm>
            <a:custGeom>
              <a:rect b="b" l="l" r="r" t="t"/>
              <a:pathLst>
                <a:path extrusionOk="0" h="225" w="353">
                  <a:moveTo>
                    <a:pt x="57" y="1"/>
                  </a:moveTo>
                  <a:cubicBezTo>
                    <a:pt x="43" y="1"/>
                    <a:pt x="29" y="1"/>
                    <a:pt x="15" y="15"/>
                  </a:cubicBezTo>
                  <a:cubicBezTo>
                    <a:pt x="1" y="29"/>
                    <a:pt x="15" y="43"/>
                    <a:pt x="29" y="57"/>
                  </a:cubicBezTo>
                  <a:lnTo>
                    <a:pt x="265" y="219"/>
                  </a:lnTo>
                  <a:lnTo>
                    <a:pt x="279" y="219"/>
                  </a:lnTo>
                  <a:cubicBezTo>
                    <a:pt x="283" y="223"/>
                    <a:pt x="288" y="225"/>
                    <a:pt x="294" y="225"/>
                  </a:cubicBezTo>
                  <a:cubicBezTo>
                    <a:pt x="308" y="225"/>
                    <a:pt x="325" y="215"/>
                    <a:pt x="335" y="205"/>
                  </a:cubicBezTo>
                  <a:cubicBezTo>
                    <a:pt x="353" y="177"/>
                    <a:pt x="335" y="145"/>
                    <a:pt x="321" y="145"/>
                  </a:cubicBezTo>
                  <a:lnTo>
                    <a:pt x="5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6"/>
            <p:cNvSpPr/>
            <p:nvPr/>
          </p:nvSpPr>
          <p:spPr>
            <a:xfrm>
              <a:off x="5789175" y="2272450"/>
              <a:ext cx="9525" cy="2575"/>
            </a:xfrm>
            <a:custGeom>
              <a:rect b="b" l="l" r="r" t="t"/>
              <a:pathLst>
                <a:path extrusionOk="0" h="103" w="381">
                  <a:moveTo>
                    <a:pt x="46" y="1"/>
                  </a:moveTo>
                  <a:cubicBezTo>
                    <a:pt x="29" y="15"/>
                    <a:pt x="1" y="29"/>
                    <a:pt x="1" y="57"/>
                  </a:cubicBezTo>
                  <a:cubicBezTo>
                    <a:pt x="15" y="88"/>
                    <a:pt x="29" y="103"/>
                    <a:pt x="60" y="103"/>
                  </a:cubicBezTo>
                  <a:lnTo>
                    <a:pt x="352" y="71"/>
                  </a:lnTo>
                  <a:cubicBezTo>
                    <a:pt x="367" y="57"/>
                    <a:pt x="381" y="43"/>
                    <a:pt x="381" y="29"/>
                  </a:cubicBezTo>
                  <a:cubicBezTo>
                    <a:pt x="381" y="15"/>
                    <a:pt x="367" y="1"/>
                    <a:pt x="35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6"/>
            <p:cNvSpPr/>
            <p:nvPr/>
          </p:nvSpPr>
          <p:spPr>
            <a:xfrm>
              <a:off x="5788475" y="2268050"/>
              <a:ext cx="9525" cy="3975"/>
            </a:xfrm>
            <a:custGeom>
              <a:rect b="b" l="l" r="r" t="t"/>
              <a:pathLst>
                <a:path extrusionOk="0" h="159" w="381">
                  <a:moveTo>
                    <a:pt x="338" y="1"/>
                  </a:moveTo>
                  <a:lnTo>
                    <a:pt x="43" y="57"/>
                  </a:lnTo>
                  <a:lnTo>
                    <a:pt x="43" y="71"/>
                  </a:lnTo>
                  <a:cubicBezTo>
                    <a:pt x="15" y="71"/>
                    <a:pt x="1" y="103"/>
                    <a:pt x="15" y="131"/>
                  </a:cubicBezTo>
                  <a:cubicBezTo>
                    <a:pt x="15" y="145"/>
                    <a:pt x="43" y="159"/>
                    <a:pt x="74" y="159"/>
                  </a:cubicBezTo>
                  <a:lnTo>
                    <a:pt x="352" y="57"/>
                  </a:lnTo>
                  <a:cubicBezTo>
                    <a:pt x="366" y="57"/>
                    <a:pt x="380" y="43"/>
                    <a:pt x="380" y="15"/>
                  </a:cubicBezTo>
                  <a:cubicBezTo>
                    <a:pt x="366" y="1"/>
                    <a:pt x="352" y="1"/>
                    <a:pt x="33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6"/>
            <p:cNvSpPr/>
            <p:nvPr/>
          </p:nvSpPr>
          <p:spPr>
            <a:xfrm>
              <a:off x="5787675" y="2262725"/>
              <a:ext cx="8825" cy="5700"/>
            </a:xfrm>
            <a:custGeom>
              <a:rect b="b" l="l" r="r" t="t"/>
              <a:pathLst>
                <a:path extrusionOk="0" h="228" w="353">
                  <a:moveTo>
                    <a:pt x="323" y="0"/>
                  </a:moveTo>
                  <a:cubicBezTo>
                    <a:pt x="319" y="0"/>
                    <a:pt x="315" y="2"/>
                    <a:pt x="310" y="6"/>
                  </a:cubicBezTo>
                  <a:lnTo>
                    <a:pt x="47" y="140"/>
                  </a:lnTo>
                  <a:lnTo>
                    <a:pt x="33" y="140"/>
                  </a:lnTo>
                  <a:cubicBezTo>
                    <a:pt x="18" y="154"/>
                    <a:pt x="1" y="182"/>
                    <a:pt x="18" y="196"/>
                  </a:cubicBezTo>
                  <a:cubicBezTo>
                    <a:pt x="33" y="228"/>
                    <a:pt x="61" y="228"/>
                    <a:pt x="89" y="228"/>
                  </a:cubicBezTo>
                  <a:lnTo>
                    <a:pt x="339" y="66"/>
                  </a:lnTo>
                  <a:cubicBezTo>
                    <a:pt x="353" y="52"/>
                    <a:pt x="353" y="38"/>
                    <a:pt x="353" y="20"/>
                  </a:cubicBezTo>
                  <a:cubicBezTo>
                    <a:pt x="343" y="10"/>
                    <a:pt x="333" y="0"/>
                    <a:pt x="32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6"/>
            <p:cNvSpPr/>
            <p:nvPr/>
          </p:nvSpPr>
          <p:spPr>
            <a:xfrm>
              <a:off x="5748900" y="2251150"/>
              <a:ext cx="42850" cy="38875"/>
            </a:xfrm>
            <a:custGeom>
              <a:rect b="b" l="l" r="r" t="t"/>
              <a:pathLst>
                <a:path extrusionOk="0" h="1555" w="1714">
                  <a:moveTo>
                    <a:pt x="864" y="1"/>
                  </a:moveTo>
                  <a:cubicBezTo>
                    <a:pt x="796" y="1"/>
                    <a:pt x="727" y="10"/>
                    <a:pt x="658" y="29"/>
                  </a:cubicBezTo>
                  <a:cubicBezTo>
                    <a:pt x="233" y="149"/>
                    <a:pt x="1" y="571"/>
                    <a:pt x="117" y="983"/>
                  </a:cubicBezTo>
                  <a:cubicBezTo>
                    <a:pt x="213" y="1324"/>
                    <a:pt x="523" y="1554"/>
                    <a:pt x="860" y="1554"/>
                  </a:cubicBezTo>
                  <a:cubicBezTo>
                    <a:pt x="930" y="1554"/>
                    <a:pt x="1000" y="1545"/>
                    <a:pt x="1070" y="1524"/>
                  </a:cubicBezTo>
                  <a:cubicBezTo>
                    <a:pt x="1482" y="1422"/>
                    <a:pt x="1714" y="983"/>
                    <a:pt x="1612" y="571"/>
                  </a:cubicBezTo>
                  <a:cubicBezTo>
                    <a:pt x="1515" y="231"/>
                    <a:pt x="1203" y="1"/>
                    <a:pt x="864"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6"/>
            <p:cNvSpPr/>
            <p:nvPr/>
          </p:nvSpPr>
          <p:spPr>
            <a:xfrm>
              <a:off x="5750300" y="2250475"/>
              <a:ext cx="40050" cy="40300"/>
            </a:xfrm>
            <a:custGeom>
              <a:rect b="b" l="l" r="r" t="t"/>
              <a:pathLst>
                <a:path extrusionOk="0" h="1612" w="1602">
                  <a:moveTo>
                    <a:pt x="792" y="56"/>
                  </a:moveTo>
                  <a:cubicBezTo>
                    <a:pt x="1130" y="56"/>
                    <a:pt x="1426" y="278"/>
                    <a:pt x="1528" y="616"/>
                  </a:cubicBezTo>
                  <a:cubicBezTo>
                    <a:pt x="1542" y="672"/>
                    <a:pt x="1542" y="746"/>
                    <a:pt x="1542" y="806"/>
                  </a:cubicBezTo>
                  <a:cubicBezTo>
                    <a:pt x="1542" y="1143"/>
                    <a:pt x="1338" y="1435"/>
                    <a:pt x="1000" y="1523"/>
                  </a:cubicBezTo>
                  <a:cubicBezTo>
                    <a:pt x="940" y="1551"/>
                    <a:pt x="866" y="1551"/>
                    <a:pt x="810" y="1551"/>
                  </a:cubicBezTo>
                  <a:cubicBezTo>
                    <a:pt x="486" y="1551"/>
                    <a:pt x="177" y="1333"/>
                    <a:pt x="89" y="1010"/>
                  </a:cubicBezTo>
                  <a:cubicBezTo>
                    <a:pt x="75" y="936"/>
                    <a:pt x="61" y="862"/>
                    <a:pt x="61" y="806"/>
                  </a:cubicBezTo>
                  <a:cubicBezTo>
                    <a:pt x="61" y="468"/>
                    <a:pt x="282" y="176"/>
                    <a:pt x="602" y="88"/>
                  </a:cubicBezTo>
                  <a:cubicBezTo>
                    <a:pt x="676" y="71"/>
                    <a:pt x="736" y="56"/>
                    <a:pt x="792" y="56"/>
                  </a:cubicBezTo>
                  <a:close/>
                  <a:moveTo>
                    <a:pt x="792" y="0"/>
                  </a:moveTo>
                  <a:cubicBezTo>
                    <a:pt x="736" y="0"/>
                    <a:pt x="662" y="14"/>
                    <a:pt x="588" y="28"/>
                  </a:cubicBezTo>
                  <a:cubicBezTo>
                    <a:pt x="237" y="130"/>
                    <a:pt x="1" y="454"/>
                    <a:pt x="1" y="806"/>
                  </a:cubicBezTo>
                  <a:cubicBezTo>
                    <a:pt x="1" y="880"/>
                    <a:pt x="19" y="950"/>
                    <a:pt x="33" y="1024"/>
                  </a:cubicBezTo>
                  <a:cubicBezTo>
                    <a:pt x="135" y="1376"/>
                    <a:pt x="458" y="1611"/>
                    <a:pt x="810" y="1611"/>
                  </a:cubicBezTo>
                  <a:cubicBezTo>
                    <a:pt x="880" y="1611"/>
                    <a:pt x="954" y="1611"/>
                    <a:pt x="1014" y="1583"/>
                  </a:cubicBezTo>
                  <a:cubicBezTo>
                    <a:pt x="1380" y="1495"/>
                    <a:pt x="1601" y="1172"/>
                    <a:pt x="1601" y="806"/>
                  </a:cubicBezTo>
                  <a:cubicBezTo>
                    <a:pt x="1601" y="746"/>
                    <a:pt x="1601" y="672"/>
                    <a:pt x="1570" y="598"/>
                  </a:cubicBezTo>
                  <a:cubicBezTo>
                    <a:pt x="1482" y="232"/>
                    <a:pt x="1162" y="0"/>
                    <a:pt x="7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6"/>
            <p:cNvSpPr/>
            <p:nvPr/>
          </p:nvSpPr>
          <p:spPr>
            <a:xfrm>
              <a:off x="5748900" y="2252975"/>
              <a:ext cx="42850" cy="38750"/>
            </a:xfrm>
            <a:custGeom>
              <a:rect b="b" l="l" r="r" t="t"/>
              <a:pathLst>
                <a:path extrusionOk="0" h="1550" w="1714">
                  <a:moveTo>
                    <a:pt x="858" y="1"/>
                  </a:moveTo>
                  <a:cubicBezTo>
                    <a:pt x="787" y="1"/>
                    <a:pt x="716" y="10"/>
                    <a:pt x="644" y="30"/>
                  </a:cubicBezTo>
                  <a:cubicBezTo>
                    <a:pt x="233" y="132"/>
                    <a:pt x="1" y="558"/>
                    <a:pt x="117" y="984"/>
                  </a:cubicBezTo>
                  <a:cubicBezTo>
                    <a:pt x="214" y="1330"/>
                    <a:pt x="521" y="1549"/>
                    <a:pt x="861" y="1549"/>
                  </a:cubicBezTo>
                  <a:cubicBezTo>
                    <a:pt x="926" y="1549"/>
                    <a:pt x="991" y="1541"/>
                    <a:pt x="1056" y="1525"/>
                  </a:cubicBezTo>
                  <a:cubicBezTo>
                    <a:pt x="1464" y="1409"/>
                    <a:pt x="1714" y="984"/>
                    <a:pt x="1598" y="572"/>
                  </a:cubicBezTo>
                  <a:cubicBezTo>
                    <a:pt x="1502" y="220"/>
                    <a:pt x="1194" y="1"/>
                    <a:pt x="8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6"/>
            <p:cNvSpPr/>
            <p:nvPr/>
          </p:nvSpPr>
          <p:spPr>
            <a:xfrm>
              <a:off x="5756200" y="2259525"/>
              <a:ext cx="27900" cy="25450"/>
            </a:xfrm>
            <a:custGeom>
              <a:rect b="b" l="l" r="r" t="t"/>
              <a:pathLst>
                <a:path extrusionOk="0" h="1018" w="1116">
                  <a:moveTo>
                    <a:pt x="556" y="0"/>
                  </a:moveTo>
                  <a:cubicBezTo>
                    <a:pt x="513" y="0"/>
                    <a:pt x="469" y="6"/>
                    <a:pt x="426" y="18"/>
                  </a:cubicBezTo>
                  <a:cubicBezTo>
                    <a:pt x="162" y="92"/>
                    <a:pt x="1" y="370"/>
                    <a:pt x="89" y="648"/>
                  </a:cubicBezTo>
                  <a:cubicBezTo>
                    <a:pt x="150" y="868"/>
                    <a:pt x="345" y="1017"/>
                    <a:pt x="561" y="1017"/>
                  </a:cubicBezTo>
                  <a:cubicBezTo>
                    <a:pt x="603" y="1017"/>
                    <a:pt x="647" y="1012"/>
                    <a:pt x="690" y="999"/>
                  </a:cubicBezTo>
                  <a:cubicBezTo>
                    <a:pt x="968" y="926"/>
                    <a:pt x="1116" y="648"/>
                    <a:pt x="1042" y="384"/>
                  </a:cubicBezTo>
                  <a:cubicBezTo>
                    <a:pt x="980" y="151"/>
                    <a:pt x="775" y="0"/>
                    <a:pt x="5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6"/>
            <p:cNvSpPr/>
            <p:nvPr/>
          </p:nvSpPr>
          <p:spPr>
            <a:xfrm>
              <a:off x="5775625" y="2265150"/>
              <a:ext cx="9525" cy="6400"/>
            </a:xfrm>
            <a:custGeom>
              <a:rect b="b" l="l" r="r" t="t"/>
              <a:pathLst>
                <a:path extrusionOk="0" h="256" w="381">
                  <a:moveTo>
                    <a:pt x="237" y="0"/>
                  </a:moveTo>
                  <a:cubicBezTo>
                    <a:pt x="214" y="0"/>
                    <a:pt x="189" y="4"/>
                    <a:pt x="163" y="11"/>
                  </a:cubicBezTo>
                  <a:cubicBezTo>
                    <a:pt x="75" y="43"/>
                    <a:pt x="1" y="117"/>
                    <a:pt x="15" y="173"/>
                  </a:cubicBezTo>
                  <a:cubicBezTo>
                    <a:pt x="37" y="220"/>
                    <a:pt x="96" y="256"/>
                    <a:pt x="171" y="256"/>
                  </a:cubicBezTo>
                  <a:cubicBezTo>
                    <a:pt x="192" y="256"/>
                    <a:pt x="214" y="253"/>
                    <a:pt x="237" y="247"/>
                  </a:cubicBezTo>
                  <a:cubicBezTo>
                    <a:pt x="325" y="219"/>
                    <a:pt x="381" y="145"/>
                    <a:pt x="367" y="85"/>
                  </a:cubicBezTo>
                  <a:cubicBezTo>
                    <a:pt x="356" y="30"/>
                    <a:pt x="305" y="0"/>
                    <a:pt x="2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6"/>
            <p:cNvSpPr/>
            <p:nvPr/>
          </p:nvSpPr>
          <p:spPr>
            <a:xfrm>
              <a:off x="5670475" y="2251775"/>
              <a:ext cx="41075" cy="39100"/>
            </a:xfrm>
            <a:custGeom>
              <a:rect b="b" l="l" r="r" t="t"/>
              <a:pathLst>
                <a:path extrusionOk="0" h="1564" w="1643">
                  <a:moveTo>
                    <a:pt x="830" y="1"/>
                  </a:moveTo>
                  <a:cubicBezTo>
                    <a:pt x="439" y="1"/>
                    <a:pt x="99" y="295"/>
                    <a:pt x="60" y="694"/>
                  </a:cubicBezTo>
                  <a:cubicBezTo>
                    <a:pt x="0" y="1120"/>
                    <a:pt x="310" y="1513"/>
                    <a:pt x="732" y="1559"/>
                  </a:cubicBezTo>
                  <a:cubicBezTo>
                    <a:pt x="758" y="1562"/>
                    <a:pt x="784" y="1563"/>
                    <a:pt x="810" y="1563"/>
                  </a:cubicBezTo>
                  <a:cubicBezTo>
                    <a:pt x="1203" y="1563"/>
                    <a:pt x="1543" y="1269"/>
                    <a:pt x="1583" y="870"/>
                  </a:cubicBezTo>
                  <a:cubicBezTo>
                    <a:pt x="1643" y="444"/>
                    <a:pt x="1333" y="50"/>
                    <a:pt x="908" y="4"/>
                  </a:cubicBezTo>
                  <a:cubicBezTo>
                    <a:pt x="881" y="2"/>
                    <a:pt x="855" y="1"/>
                    <a:pt x="83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6"/>
            <p:cNvSpPr/>
            <p:nvPr/>
          </p:nvSpPr>
          <p:spPr>
            <a:xfrm>
              <a:off x="5670825" y="2251175"/>
              <a:ext cx="40375" cy="40300"/>
            </a:xfrm>
            <a:custGeom>
              <a:rect b="b" l="l" r="r" t="t"/>
              <a:pathLst>
                <a:path extrusionOk="0" h="1612" w="1615">
                  <a:moveTo>
                    <a:pt x="894" y="60"/>
                  </a:moveTo>
                  <a:cubicBezTo>
                    <a:pt x="1277" y="102"/>
                    <a:pt x="1555" y="426"/>
                    <a:pt x="1555" y="806"/>
                  </a:cubicBezTo>
                  <a:cubicBezTo>
                    <a:pt x="1555" y="834"/>
                    <a:pt x="1555" y="866"/>
                    <a:pt x="1541" y="894"/>
                  </a:cubicBezTo>
                  <a:cubicBezTo>
                    <a:pt x="1495" y="1274"/>
                    <a:pt x="1175" y="1555"/>
                    <a:pt x="806" y="1555"/>
                  </a:cubicBezTo>
                  <a:lnTo>
                    <a:pt x="718" y="1555"/>
                  </a:lnTo>
                  <a:cubicBezTo>
                    <a:pt x="338" y="1509"/>
                    <a:pt x="60" y="1186"/>
                    <a:pt x="60" y="806"/>
                  </a:cubicBezTo>
                  <a:cubicBezTo>
                    <a:pt x="60" y="778"/>
                    <a:pt x="60" y="746"/>
                    <a:pt x="74" y="718"/>
                  </a:cubicBezTo>
                  <a:cubicBezTo>
                    <a:pt x="120" y="338"/>
                    <a:pt x="440" y="60"/>
                    <a:pt x="806" y="60"/>
                  </a:cubicBezTo>
                  <a:close/>
                  <a:moveTo>
                    <a:pt x="806" y="0"/>
                  </a:moveTo>
                  <a:cubicBezTo>
                    <a:pt x="412" y="0"/>
                    <a:pt x="60" y="306"/>
                    <a:pt x="14" y="718"/>
                  </a:cubicBezTo>
                  <a:cubicBezTo>
                    <a:pt x="0" y="746"/>
                    <a:pt x="0" y="778"/>
                    <a:pt x="0" y="806"/>
                  </a:cubicBezTo>
                  <a:cubicBezTo>
                    <a:pt x="0" y="1217"/>
                    <a:pt x="310" y="1569"/>
                    <a:pt x="718" y="1611"/>
                  </a:cubicBezTo>
                  <a:lnTo>
                    <a:pt x="806" y="1611"/>
                  </a:lnTo>
                  <a:cubicBezTo>
                    <a:pt x="1203" y="1611"/>
                    <a:pt x="1555" y="1305"/>
                    <a:pt x="1597" y="894"/>
                  </a:cubicBezTo>
                  <a:cubicBezTo>
                    <a:pt x="1615" y="866"/>
                    <a:pt x="1615" y="834"/>
                    <a:pt x="1615" y="806"/>
                  </a:cubicBezTo>
                  <a:cubicBezTo>
                    <a:pt x="1615" y="394"/>
                    <a:pt x="1305" y="43"/>
                    <a:pt x="8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6"/>
            <p:cNvSpPr/>
            <p:nvPr/>
          </p:nvSpPr>
          <p:spPr>
            <a:xfrm>
              <a:off x="5671175" y="2253525"/>
              <a:ext cx="40375" cy="38825"/>
            </a:xfrm>
            <a:custGeom>
              <a:rect b="b" l="l" r="r" t="t"/>
              <a:pathLst>
                <a:path extrusionOk="0" h="1553" w="1615">
                  <a:moveTo>
                    <a:pt x="792" y="1"/>
                  </a:moveTo>
                  <a:cubicBezTo>
                    <a:pt x="410" y="1"/>
                    <a:pt x="85" y="294"/>
                    <a:pt x="46" y="684"/>
                  </a:cubicBezTo>
                  <a:cubicBezTo>
                    <a:pt x="0" y="1109"/>
                    <a:pt x="296" y="1503"/>
                    <a:pt x="721" y="1549"/>
                  </a:cubicBezTo>
                  <a:cubicBezTo>
                    <a:pt x="747" y="1552"/>
                    <a:pt x="773" y="1553"/>
                    <a:pt x="799" y="1553"/>
                  </a:cubicBezTo>
                  <a:cubicBezTo>
                    <a:pt x="1190" y="1553"/>
                    <a:pt x="1529" y="1259"/>
                    <a:pt x="1569" y="860"/>
                  </a:cubicBezTo>
                  <a:cubicBezTo>
                    <a:pt x="1615" y="434"/>
                    <a:pt x="1319" y="54"/>
                    <a:pt x="897" y="8"/>
                  </a:cubicBezTo>
                  <a:cubicBezTo>
                    <a:pt x="862" y="3"/>
                    <a:pt x="827" y="1"/>
                    <a:pt x="7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6"/>
            <p:cNvSpPr/>
            <p:nvPr/>
          </p:nvSpPr>
          <p:spPr>
            <a:xfrm>
              <a:off x="5678200" y="2260250"/>
              <a:ext cx="26400" cy="25125"/>
            </a:xfrm>
            <a:custGeom>
              <a:rect b="b" l="l" r="r" t="t"/>
              <a:pathLst>
                <a:path extrusionOk="0" h="1005" w="1056">
                  <a:moveTo>
                    <a:pt x="533" y="1"/>
                  </a:moveTo>
                  <a:cubicBezTo>
                    <a:pt x="276" y="1"/>
                    <a:pt x="55" y="195"/>
                    <a:pt x="29" y="443"/>
                  </a:cubicBezTo>
                  <a:cubicBezTo>
                    <a:pt x="1" y="721"/>
                    <a:pt x="191" y="970"/>
                    <a:pt x="468" y="999"/>
                  </a:cubicBezTo>
                  <a:cubicBezTo>
                    <a:pt x="495" y="1003"/>
                    <a:pt x="521" y="1005"/>
                    <a:pt x="546" y="1005"/>
                  </a:cubicBezTo>
                  <a:cubicBezTo>
                    <a:pt x="792" y="1005"/>
                    <a:pt x="999" y="814"/>
                    <a:pt x="1024" y="559"/>
                  </a:cubicBezTo>
                  <a:cubicBezTo>
                    <a:pt x="1056" y="281"/>
                    <a:pt x="862" y="31"/>
                    <a:pt x="584" y="3"/>
                  </a:cubicBezTo>
                  <a:cubicBezTo>
                    <a:pt x="567" y="1"/>
                    <a:pt x="550" y="1"/>
                    <a:pt x="5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6"/>
            <p:cNvSpPr/>
            <p:nvPr/>
          </p:nvSpPr>
          <p:spPr>
            <a:xfrm>
              <a:off x="5676000" y="2267550"/>
              <a:ext cx="9175" cy="6050"/>
            </a:xfrm>
            <a:custGeom>
              <a:rect b="b" l="l" r="r" t="t"/>
              <a:pathLst>
                <a:path extrusionOk="0" h="242" w="367">
                  <a:moveTo>
                    <a:pt x="168" y="1"/>
                  </a:moveTo>
                  <a:cubicBezTo>
                    <a:pt x="82" y="1"/>
                    <a:pt x="13" y="44"/>
                    <a:pt x="1" y="109"/>
                  </a:cubicBezTo>
                  <a:cubicBezTo>
                    <a:pt x="1" y="165"/>
                    <a:pt x="71" y="225"/>
                    <a:pt x="177" y="239"/>
                  </a:cubicBezTo>
                  <a:cubicBezTo>
                    <a:pt x="190" y="241"/>
                    <a:pt x="202" y="241"/>
                    <a:pt x="214" y="241"/>
                  </a:cubicBezTo>
                  <a:cubicBezTo>
                    <a:pt x="297" y="241"/>
                    <a:pt x="354" y="201"/>
                    <a:pt x="366" y="137"/>
                  </a:cubicBezTo>
                  <a:cubicBezTo>
                    <a:pt x="366" y="77"/>
                    <a:pt x="293" y="21"/>
                    <a:pt x="205" y="3"/>
                  </a:cubicBezTo>
                  <a:cubicBezTo>
                    <a:pt x="192" y="1"/>
                    <a:pt x="180" y="1"/>
                    <a:pt x="1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6"/>
            <p:cNvSpPr/>
            <p:nvPr/>
          </p:nvSpPr>
          <p:spPr>
            <a:xfrm>
              <a:off x="5726125" y="2294100"/>
              <a:ext cx="19825" cy="13550"/>
            </a:xfrm>
            <a:custGeom>
              <a:rect b="b" l="l" r="r" t="t"/>
              <a:pathLst>
                <a:path extrusionOk="0" h="542" w="793">
                  <a:moveTo>
                    <a:pt x="759" y="1"/>
                  </a:moveTo>
                  <a:cubicBezTo>
                    <a:pt x="753" y="1"/>
                    <a:pt x="750" y="5"/>
                    <a:pt x="750" y="14"/>
                  </a:cubicBezTo>
                  <a:lnTo>
                    <a:pt x="750" y="28"/>
                  </a:lnTo>
                  <a:cubicBezTo>
                    <a:pt x="736" y="28"/>
                    <a:pt x="736" y="42"/>
                    <a:pt x="736" y="56"/>
                  </a:cubicBezTo>
                  <a:cubicBezTo>
                    <a:pt x="722" y="56"/>
                    <a:pt x="722" y="70"/>
                    <a:pt x="704" y="84"/>
                  </a:cubicBezTo>
                  <a:cubicBezTo>
                    <a:pt x="690" y="102"/>
                    <a:pt x="690" y="130"/>
                    <a:pt x="676" y="144"/>
                  </a:cubicBezTo>
                  <a:cubicBezTo>
                    <a:pt x="662" y="158"/>
                    <a:pt x="648" y="172"/>
                    <a:pt x="634" y="204"/>
                  </a:cubicBezTo>
                  <a:cubicBezTo>
                    <a:pt x="616" y="218"/>
                    <a:pt x="602" y="232"/>
                    <a:pt x="588" y="260"/>
                  </a:cubicBezTo>
                  <a:cubicBezTo>
                    <a:pt x="560" y="278"/>
                    <a:pt x="546" y="292"/>
                    <a:pt x="528" y="306"/>
                  </a:cubicBezTo>
                  <a:lnTo>
                    <a:pt x="500" y="334"/>
                  </a:lnTo>
                  <a:cubicBezTo>
                    <a:pt x="486" y="348"/>
                    <a:pt x="472" y="366"/>
                    <a:pt x="458" y="366"/>
                  </a:cubicBezTo>
                  <a:cubicBezTo>
                    <a:pt x="440" y="380"/>
                    <a:pt x="412" y="394"/>
                    <a:pt x="384" y="408"/>
                  </a:cubicBezTo>
                  <a:cubicBezTo>
                    <a:pt x="370" y="422"/>
                    <a:pt x="338" y="422"/>
                    <a:pt x="310" y="436"/>
                  </a:cubicBezTo>
                  <a:cubicBezTo>
                    <a:pt x="282" y="454"/>
                    <a:pt x="264" y="454"/>
                    <a:pt x="236" y="468"/>
                  </a:cubicBezTo>
                  <a:cubicBezTo>
                    <a:pt x="208" y="468"/>
                    <a:pt x="194" y="482"/>
                    <a:pt x="162" y="482"/>
                  </a:cubicBezTo>
                  <a:lnTo>
                    <a:pt x="106" y="482"/>
                  </a:lnTo>
                  <a:cubicBezTo>
                    <a:pt x="89" y="496"/>
                    <a:pt x="74" y="496"/>
                    <a:pt x="60" y="496"/>
                  </a:cubicBezTo>
                  <a:lnTo>
                    <a:pt x="18" y="496"/>
                  </a:lnTo>
                  <a:cubicBezTo>
                    <a:pt x="18" y="496"/>
                    <a:pt x="1" y="496"/>
                    <a:pt x="1" y="510"/>
                  </a:cubicBezTo>
                  <a:cubicBezTo>
                    <a:pt x="1" y="524"/>
                    <a:pt x="18" y="524"/>
                    <a:pt x="18" y="524"/>
                  </a:cubicBezTo>
                  <a:cubicBezTo>
                    <a:pt x="18" y="524"/>
                    <a:pt x="32" y="542"/>
                    <a:pt x="60" y="542"/>
                  </a:cubicBezTo>
                  <a:lnTo>
                    <a:pt x="177" y="542"/>
                  </a:lnTo>
                  <a:cubicBezTo>
                    <a:pt x="194" y="542"/>
                    <a:pt x="222" y="542"/>
                    <a:pt x="250" y="524"/>
                  </a:cubicBezTo>
                  <a:cubicBezTo>
                    <a:pt x="282" y="524"/>
                    <a:pt x="310" y="510"/>
                    <a:pt x="338" y="510"/>
                  </a:cubicBezTo>
                  <a:cubicBezTo>
                    <a:pt x="352" y="496"/>
                    <a:pt x="398" y="496"/>
                    <a:pt x="412" y="468"/>
                  </a:cubicBezTo>
                  <a:cubicBezTo>
                    <a:pt x="440" y="454"/>
                    <a:pt x="472" y="454"/>
                    <a:pt x="500" y="422"/>
                  </a:cubicBezTo>
                  <a:cubicBezTo>
                    <a:pt x="514" y="422"/>
                    <a:pt x="528" y="408"/>
                    <a:pt x="546" y="394"/>
                  </a:cubicBezTo>
                  <a:lnTo>
                    <a:pt x="574" y="366"/>
                  </a:lnTo>
                  <a:cubicBezTo>
                    <a:pt x="602" y="348"/>
                    <a:pt x="616" y="320"/>
                    <a:pt x="648" y="306"/>
                  </a:cubicBezTo>
                  <a:cubicBezTo>
                    <a:pt x="662" y="278"/>
                    <a:pt x="676" y="260"/>
                    <a:pt x="690" y="232"/>
                  </a:cubicBezTo>
                  <a:cubicBezTo>
                    <a:pt x="704" y="218"/>
                    <a:pt x="722" y="190"/>
                    <a:pt x="736" y="172"/>
                  </a:cubicBezTo>
                  <a:cubicBezTo>
                    <a:pt x="750" y="130"/>
                    <a:pt x="764" y="102"/>
                    <a:pt x="778" y="70"/>
                  </a:cubicBezTo>
                  <a:lnTo>
                    <a:pt x="778" y="42"/>
                  </a:lnTo>
                  <a:cubicBezTo>
                    <a:pt x="778" y="28"/>
                    <a:pt x="792" y="28"/>
                    <a:pt x="792" y="28"/>
                  </a:cubicBezTo>
                  <a:cubicBezTo>
                    <a:pt x="792" y="14"/>
                    <a:pt x="778" y="14"/>
                    <a:pt x="778" y="14"/>
                  </a:cubicBezTo>
                  <a:cubicBezTo>
                    <a:pt x="771" y="5"/>
                    <a:pt x="764" y="1"/>
                    <a:pt x="759"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6"/>
            <p:cNvSpPr/>
            <p:nvPr/>
          </p:nvSpPr>
          <p:spPr>
            <a:xfrm>
              <a:off x="5755500" y="2225900"/>
              <a:ext cx="52175" cy="19450"/>
            </a:xfrm>
            <a:custGeom>
              <a:rect b="b" l="l" r="r" t="t"/>
              <a:pathLst>
                <a:path extrusionOk="0" h="778" w="2087">
                  <a:moveTo>
                    <a:pt x="589" y="1"/>
                  </a:moveTo>
                  <a:cubicBezTo>
                    <a:pt x="454" y="1"/>
                    <a:pt x="342" y="37"/>
                    <a:pt x="278" y="132"/>
                  </a:cubicBezTo>
                  <a:cubicBezTo>
                    <a:pt x="0" y="526"/>
                    <a:pt x="1130" y="762"/>
                    <a:pt x="1305" y="776"/>
                  </a:cubicBezTo>
                  <a:cubicBezTo>
                    <a:pt x="1322" y="777"/>
                    <a:pt x="1343" y="778"/>
                    <a:pt x="1368" y="778"/>
                  </a:cubicBezTo>
                  <a:cubicBezTo>
                    <a:pt x="1589" y="778"/>
                    <a:pt x="2086" y="713"/>
                    <a:pt x="1745" y="410"/>
                  </a:cubicBezTo>
                  <a:cubicBezTo>
                    <a:pt x="1745" y="410"/>
                    <a:pt x="1040" y="1"/>
                    <a:pt x="589"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6"/>
            <p:cNvSpPr/>
            <p:nvPr/>
          </p:nvSpPr>
          <p:spPr>
            <a:xfrm>
              <a:off x="5656425" y="2225750"/>
              <a:ext cx="52150" cy="19250"/>
            </a:xfrm>
            <a:custGeom>
              <a:rect b="b" l="l" r="r" t="t"/>
              <a:pathLst>
                <a:path extrusionOk="0" h="770" w="2086">
                  <a:moveTo>
                    <a:pt x="1514" y="0"/>
                  </a:moveTo>
                  <a:cubicBezTo>
                    <a:pt x="1067" y="0"/>
                    <a:pt x="344" y="416"/>
                    <a:pt x="344" y="416"/>
                  </a:cubicBezTo>
                  <a:cubicBezTo>
                    <a:pt x="0" y="706"/>
                    <a:pt x="496" y="770"/>
                    <a:pt x="729" y="770"/>
                  </a:cubicBezTo>
                  <a:cubicBezTo>
                    <a:pt x="756" y="770"/>
                    <a:pt x="780" y="769"/>
                    <a:pt x="798" y="768"/>
                  </a:cubicBezTo>
                  <a:cubicBezTo>
                    <a:pt x="960" y="753"/>
                    <a:pt x="2085" y="532"/>
                    <a:pt x="1807" y="124"/>
                  </a:cubicBezTo>
                  <a:cubicBezTo>
                    <a:pt x="1748" y="35"/>
                    <a:pt x="1642" y="0"/>
                    <a:pt x="1514"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6"/>
            <p:cNvSpPr/>
            <p:nvPr/>
          </p:nvSpPr>
          <p:spPr>
            <a:xfrm>
              <a:off x="5714775" y="2248275"/>
              <a:ext cx="20600" cy="46900"/>
            </a:xfrm>
            <a:custGeom>
              <a:rect b="b" l="l" r="r" t="t"/>
              <a:pathLst>
                <a:path extrusionOk="0" h="1876" w="824">
                  <a:moveTo>
                    <a:pt x="718" y="0"/>
                  </a:moveTo>
                  <a:cubicBezTo>
                    <a:pt x="704" y="0"/>
                    <a:pt x="704" y="14"/>
                    <a:pt x="704" y="14"/>
                  </a:cubicBezTo>
                  <a:lnTo>
                    <a:pt x="704" y="130"/>
                  </a:lnTo>
                  <a:cubicBezTo>
                    <a:pt x="718" y="218"/>
                    <a:pt x="736" y="320"/>
                    <a:pt x="736" y="454"/>
                  </a:cubicBezTo>
                  <a:cubicBezTo>
                    <a:pt x="750" y="584"/>
                    <a:pt x="750" y="746"/>
                    <a:pt x="750" y="908"/>
                  </a:cubicBezTo>
                  <a:cubicBezTo>
                    <a:pt x="750" y="936"/>
                    <a:pt x="750" y="982"/>
                    <a:pt x="736" y="1024"/>
                  </a:cubicBezTo>
                  <a:cubicBezTo>
                    <a:pt x="736" y="1070"/>
                    <a:pt x="718" y="1112"/>
                    <a:pt x="704" y="1143"/>
                  </a:cubicBezTo>
                  <a:cubicBezTo>
                    <a:pt x="704" y="1157"/>
                    <a:pt x="690" y="1172"/>
                    <a:pt x="676" y="1172"/>
                  </a:cubicBezTo>
                  <a:lnTo>
                    <a:pt x="662" y="1172"/>
                  </a:lnTo>
                  <a:lnTo>
                    <a:pt x="631" y="1186"/>
                  </a:lnTo>
                  <a:cubicBezTo>
                    <a:pt x="602" y="1172"/>
                    <a:pt x="560" y="1172"/>
                    <a:pt x="514" y="1157"/>
                  </a:cubicBezTo>
                  <a:cubicBezTo>
                    <a:pt x="441" y="1126"/>
                    <a:pt x="353" y="1098"/>
                    <a:pt x="251" y="1084"/>
                  </a:cubicBezTo>
                  <a:cubicBezTo>
                    <a:pt x="208" y="1084"/>
                    <a:pt x="149" y="1098"/>
                    <a:pt x="103" y="1126"/>
                  </a:cubicBezTo>
                  <a:cubicBezTo>
                    <a:pt x="61" y="1157"/>
                    <a:pt x="47" y="1200"/>
                    <a:pt x="33" y="1245"/>
                  </a:cubicBezTo>
                  <a:cubicBezTo>
                    <a:pt x="1" y="1333"/>
                    <a:pt x="1" y="1421"/>
                    <a:pt x="33" y="1509"/>
                  </a:cubicBezTo>
                  <a:cubicBezTo>
                    <a:pt x="61" y="1583"/>
                    <a:pt x="103" y="1639"/>
                    <a:pt x="163" y="1685"/>
                  </a:cubicBezTo>
                  <a:cubicBezTo>
                    <a:pt x="265" y="1787"/>
                    <a:pt x="367" y="1815"/>
                    <a:pt x="441" y="1847"/>
                  </a:cubicBezTo>
                  <a:cubicBezTo>
                    <a:pt x="486" y="1861"/>
                    <a:pt x="514" y="1861"/>
                    <a:pt x="528" y="1875"/>
                  </a:cubicBezTo>
                  <a:lnTo>
                    <a:pt x="574" y="1875"/>
                  </a:lnTo>
                  <a:cubicBezTo>
                    <a:pt x="574" y="1875"/>
                    <a:pt x="588" y="1875"/>
                    <a:pt x="588" y="1861"/>
                  </a:cubicBezTo>
                  <a:cubicBezTo>
                    <a:pt x="588" y="1861"/>
                    <a:pt x="588" y="1847"/>
                    <a:pt x="574" y="1847"/>
                  </a:cubicBezTo>
                  <a:cubicBezTo>
                    <a:pt x="574" y="1847"/>
                    <a:pt x="528" y="1829"/>
                    <a:pt x="455" y="1801"/>
                  </a:cubicBezTo>
                  <a:cubicBezTo>
                    <a:pt x="426" y="1787"/>
                    <a:pt x="384" y="1773"/>
                    <a:pt x="339" y="1741"/>
                  </a:cubicBezTo>
                  <a:cubicBezTo>
                    <a:pt x="296" y="1727"/>
                    <a:pt x="251" y="1685"/>
                    <a:pt x="191" y="1653"/>
                  </a:cubicBezTo>
                  <a:cubicBezTo>
                    <a:pt x="149" y="1611"/>
                    <a:pt x="103" y="1551"/>
                    <a:pt x="89" y="1478"/>
                  </a:cubicBezTo>
                  <a:cubicBezTo>
                    <a:pt x="75" y="1421"/>
                    <a:pt x="75" y="1347"/>
                    <a:pt x="103" y="1274"/>
                  </a:cubicBezTo>
                  <a:cubicBezTo>
                    <a:pt x="103" y="1231"/>
                    <a:pt x="120" y="1200"/>
                    <a:pt x="149" y="1186"/>
                  </a:cubicBezTo>
                  <a:cubicBezTo>
                    <a:pt x="177" y="1172"/>
                    <a:pt x="208" y="1157"/>
                    <a:pt x="251" y="1157"/>
                  </a:cubicBezTo>
                  <a:cubicBezTo>
                    <a:pt x="324" y="1172"/>
                    <a:pt x="412" y="1200"/>
                    <a:pt x="500" y="1231"/>
                  </a:cubicBezTo>
                  <a:cubicBezTo>
                    <a:pt x="543" y="1245"/>
                    <a:pt x="588" y="1260"/>
                    <a:pt x="648" y="1260"/>
                  </a:cubicBezTo>
                  <a:lnTo>
                    <a:pt x="676" y="1245"/>
                  </a:lnTo>
                  <a:lnTo>
                    <a:pt x="690" y="1245"/>
                  </a:lnTo>
                  <a:cubicBezTo>
                    <a:pt x="704" y="1245"/>
                    <a:pt x="718" y="1245"/>
                    <a:pt x="718" y="1231"/>
                  </a:cubicBezTo>
                  <a:cubicBezTo>
                    <a:pt x="750" y="1214"/>
                    <a:pt x="764" y="1186"/>
                    <a:pt x="778" y="1172"/>
                  </a:cubicBezTo>
                  <a:cubicBezTo>
                    <a:pt x="792" y="1126"/>
                    <a:pt x="806" y="1084"/>
                    <a:pt x="806" y="1038"/>
                  </a:cubicBezTo>
                  <a:cubicBezTo>
                    <a:pt x="824" y="996"/>
                    <a:pt x="824" y="950"/>
                    <a:pt x="824" y="908"/>
                  </a:cubicBezTo>
                  <a:cubicBezTo>
                    <a:pt x="824" y="820"/>
                    <a:pt x="824" y="746"/>
                    <a:pt x="806" y="658"/>
                  </a:cubicBezTo>
                  <a:cubicBezTo>
                    <a:pt x="806" y="584"/>
                    <a:pt x="806" y="510"/>
                    <a:pt x="792" y="454"/>
                  </a:cubicBezTo>
                  <a:cubicBezTo>
                    <a:pt x="778" y="320"/>
                    <a:pt x="764" y="204"/>
                    <a:pt x="750" y="130"/>
                  </a:cubicBezTo>
                  <a:cubicBezTo>
                    <a:pt x="736" y="57"/>
                    <a:pt x="736" y="14"/>
                    <a:pt x="736" y="14"/>
                  </a:cubicBezTo>
                  <a:cubicBezTo>
                    <a:pt x="736" y="0"/>
                    <a:pt x="718" y="0"/>
                    <a:pt x="71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0" name="Google Shape;6880;p76"/>
          <p:cNvGrpSpPr/>
          <p:nvPr/>
        </p:nvGrpSpPr>
        <p:grpSpPr>
          <a:xfrm>
            <a:off x="990684" y="2473744"/>
            <a:ext cx="1110838" cy="1926882"/>
            <a:chOff x="3454075" y="1949925"/>
            <a:chExt cx="369000" cy="640075"/>
          </a:xfrm>
        </p:grpSpPr>
        <p:sp>
          <p:nvSpPr>
            <p:cNvPr id="6881" name="Google Shape;6881;p76"/>
            <p:cNvSpPr/>
            <p:nvPr/>
          </p:nvSpPr>
          <p:spPr>
            <a:xfrm>
              <a:off x="3707250" y="2086975"/>
              <a:ext cx="112850" cy="188400"/>
            </a:xfrm>
            <a:custGeom>
              <a:rect b="b" l="l" r="r" t="t"/>
              <a:pathLst>
                <a:path extrusionOk="0" h="7536" w="4514">
                  <a:moveTo>
                    <a:pt x="2712" y="1"/>
                  </a:moveTo>
                  <a:lnTo>
                    <a:pt x="2522" y="838"/>
                  </a:lnTo>
                  <a:lnTo>
                    <a:pt x="2403" y="1232"/>
                  </a:lnTo>
                  <a:lnTo>
                    <a:pt x="2347" y="1436"/>
                  </a:lnTo>
                  <a:lnTo>
                    <a:pt x="2315" y="1541"/>
                  </a:lnTo>
                  <a:lnTo>
                    <a:pt x="2287" y="1643"/>
                  </a:lnTo>
                  <a:lnTo>
                    <a:pt x="2157" y="2037"/>
                  </a:lnTo>
                  <a:cubicBezTo>
                    <a:pt x="2139" y="2097"/>
                    <a:pt x="2111" y="2171"/>
                    <a:pt x="2083" y="2227"/>
                  </a:cubicBezTo>
                  <a:lnTo>
                    <a:pt x="2009" y="2421"/>
                  </a:lnTo>
                  <a:lnTo>
                    <a:pt x="1861" y="2800"/>
                  </a:lnTo>
                  <a:lnTo>
                    <a:pt x="1699" y="3180"/>
                  </a:lnTo>
                  <a:cubicBezTo>
                    <a:pt x="1467" y="3666"/>
                    <a:pt x="1203" y="4148"/>
                    <a:pt x="908" y="4573"/>
                  </a:cubicBezTo>
                  <a:cubicBezTo>
                    <a:pt x="764" y="4777"/>
                    <a:pt x="602" y="4985"/>
                    <a:pt x="440" y="5161"/>
                  </a:cubicBezTo>
                  <a:cubicBezTo>
                    <a:pt x="366" y="5263"/>
                    <a:pt x="278" y="5337"/>
                    <a:pt x="204" y="5425"/>
                  </a:cubicBezTo>
                  <a:cubicBezTo>
                    <a:pt x="162" y="5453"/>
                    <a:pt x="116" y="5498"/>
                    <a:pt x="74" y="5527"/>
                  </a:cubicBezTo>
                  <a:lnTo>
                    <a:pt x="29" y="5569"/>
                  </a:lnTo>
                  <a:lnTo>
                    <a:pt x="0" y="5586"/>
                  </a:lnTo>
                  <a:lnTo>
                    <a:pt x="0" y="5600"/>
                  </a:lnTo>
                  <a:lnTo>
                    <a:pt x="14" y="5586"/>
                  </a:lnTo>
                  <a:lnTo>
                    <a:pt x="1524" y="7535"/>
                  </a:lnTo>
                  <a:lnTo>
                    <a:pt x="1583" y="7489"/>
                  </a:lnTo>
                  <a:lnTo>
                    <a:pt x="1611" y="7461"/>
                  </a:lnTo>
                  <a:lnTo>
                    <a:pt x="1685" y="7401"/>
                  </a:lnTo>
                  <a:cubicBezTo>
                    <a:pt x="1717" y="7359"/>
                    <a:pt x="1759" y="7328"/>
                    <a:pt x="1787" y="7285"/>
                  </a:cubicBezTo>
                  <a:cubicBezTo>
                    <a:pt x="1833" y="7257"/>
                    <a:pt x="1861" y="7211"/>
                    <a:pt x="1893" y="7183"/>
                  </a:cubicBezTo>
                  <a:lnTo>
                    <a:pt x="1981" y="7081"/>
                  </a:lnTo>
                  <a:cubicBezTo>
                    <a:pt x="2097" y="6934"/>
                    <a:pt x="2213" y="6800"/>
                    <a:pt x="2315" y="6656"/>
                  </a:cubicBezTo>
                  <a:cubicBezTo>
                    <a:pt x="2522" y="6378"/>
                    <a:pt x="2712" y="6082"/>
                    <a:pt x="2874" y="5790"/>
                  </a:cubicBezTo>
                  <a:cubicBezTo>
                    <a:pt x="3212" y="5203"/>
                    <a:pt x="3476" y="4601"/>
                    <a:pt x="3694" y="3986"/>
                  </a:cubicBezTo>
                  <a:lnTo>
                    <a:pt x="3856" y="3532"/>
                  </a:lnTo>
                  <a:lnTo>
                    <a:pt x="3986" y="3064"/>
                  </a:lnTo>
                  <a:lnTo>
                    <a:pt x="4046" y="2843"/>
                  </a:lnTo>
                  <a:cubicBezTo>
                    <a:pt x="4074" y="2755"/>
                    <a:pt x="4091" y="2684"/>
                    <a:pt x="4105" y="2611"/>
                  </a:cubicBezTo>
                  <a:lnTo>
                    <a:pt x="4221" y="2139"/>
                  </a:lnTo>
                  <a:lnTo>
                    <a:pt x="4236" y="2023"/>
                  </a:lnTo>
                  <a:lnTo>
                    <a:pt x="4267" y="1907"/>
                  </a:lnTo>
                  <a:lnTo>
                    <a:pt x="4309" y="1671"/>
                  </a:lnTo>
                  <a:lnTo>
                    <a:pt x="4397" y="1218"/>
                  </a:lnTo>
                  <a:lnTo>
                    <a:pt x="4513" y="278"/>
                  </a:lnTo>
                  <a:lnTo>
                    <a:pt x="2712" y="1"/>
                  </a:lnTo>
                  <a:close/>
                </a:path>
              </a:pathLst>
            </a:custGeom>
            <a:solidFill>
              <a:srgbClr val="8E53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6"/>
            <p:cNvSpPr/>
            <p:nvPr/>
          </p:nvSpPr>
          <p:spPr>
            <a:xfrm>
              <a:off x="3491100" y="2110100"/>
              <a:ext cx="120150" cy="186450"/>
            </a:xfrm>
            <a:custGeom>
              <a:rect b="b" l="l" r="r" t="t"/>
              <a:pathLst>
                <a:path extrusionOk="0" h="7458" w="4806">
                  <a:moveTo>
                    <a:pt x="4791" y="5421"/>
                  </a:moveTo>
                  <a:lnTo>
                    <a:pt x="4788" y="5426"/>
                  </a:lnTo>
                  <a:lnTo>
                    <a:pt x="4805" y="5435"/>
                  </a:lnTo>
                  <a:lnTo>
                    <a:pt x="4805" y="5435"/>
                  </a:lnTo>
                  <a:lnTo>
                    <a:pt x="4791" y="5421"/>
                  </a:lnTo>
                  <a:close/>
                  <a:moveTo>
                    <a:pt x="1787" y="1"/>
                  </a:moveTo>
                  <a:lnTo>
                    <a:pt x="0" y="381"/>
                  </a:lnTo>
                  <a:lnTo>
                    <a:pt x="176" y="1302"/>
                  </a:lnTo>
                  <a:lnTo>
                    <a:pt x="292" y="1773"/>
                  </a:lnTo>
                  <a:lnTo>
                    <a:pt x="338" y="1992"/>
                  </a:lnTo>
                  <a:lnTo>
                    <a:pt x="366" y="2111"/>
                  </a:lnTo>
                  <a:lnTo>
                    <a:pt x="408" y="2227"/>
                  </a:lnTo>
                  <a:lnTo>
                    <a:pt x="542" y="2681"/>
                  </a:lnTo>
                  <a:cubicBezTo>
                    <a:pt x="556" y="2755"/>
                    <a:pt x="584" y="2843"/>
                    <a:pt x="616" y="2917"/>
                  </a:cubicBezTo>
                  <a:lnTo>
                    <a:pt x="690" y="3135"/>
                  </a:lnTo>
                  <a:lnTo>
                    <a:pt x="848" y="3589"/>
                  </a:lnTo>
                  <a:lnTo>
                    <a:pt x="1042" y="4046"/>
                  </a:lnTo>
                  <a:cubicBezTo>
                    <a:pt x="1288" y="4630"/>
                    <a:pt x="1583" y="5231"/>
                    <a:pt x="1949" y="5787"/>
                  </a:cubicBezTo>
                  <a:cubicBezTo>
                    <a:pt x="2139" y="6068"/>
                    <a:pt x="2329" y="6360"/>
                    <a:pt x="2551" y="6624"/>
                  </a:cubicBezTo>
                  <a:cubicBezTo>
                    <a:pt x="2667" y="6754"/>
                    <a:pt x="2783" y="6888"/>
                    <a:pt x="2916" y="7036"/>
                  </a:cubicBezTo>
                  <a:lnTo>
                    <a:pt x="3018" y="7124"/>
                  </a:lnTo>
                  <a:cubicBezTo>
                    <a:pt x="3047" y="7166"/>
                    <a:pt x="3078" y="7194"/>
                    <a:pt x="3120" y="7226"/>
                  </a:cubicBezTo>
                  <a:cubicBezTo>
                    <a:pt x="3152" y="7268"/>
                    <a:pt x="3194" y="7300"/>
                    <a:pt x="3222" y="7328"/>
                  </a:cubicBezTo>
                  <a:lnTo>
                    <a:pt x="3296" y="7387"/>
                  </a:lnTo>
                  <a:lnTo>
                    <a:pt x="3328" y="7416"/>
                  </a:lnTo>
                  <a:lnTo>
                    <a:pt x="3384" y="7458"/>
                  </a:lnTo>
                  <a:lnTo>
                    <a:pt x="4788" y="5426"/>
                  </a:lnTo>
                  <a:lnTo>
                    <a:pt x="4777" y="5421"/>
                  </a:lnTo>
                  <a:lnTo>
                    <a:pt x="4717" y="5379"/>
                  </a:lnTo>
                  <a:cubicBezTo>
                    <a:pt x="4689" y="5347"/>
                    <a:pt x="4647" y="5305"/>
                    <a:pt x="4601" y="5277"/>
                  </a:cubicBezTo>
                  <a:cubicBezTo>
                    <a:pt x="4513" y="5203"/>
                    <a:pt x="4425" y="5115"/>
                    <a:pt x="4337" y="5027"/>
                  </a:cubicBezTo>
                  <a:cubicBezTo>
                    <a:pt x="4162" y="4865"/>
                    <a:pt x="4000" y="4661"/>
                    <a:pt x="3838" y="4454"/>
                  </a:cubicBezTo>
                  <a:cubicBezTo>
                    <a:pt x="3518" y="4060"/>
                    <a:pt x="3240" y="3589"/>
                    <a:pt x="2976" y="3121"/>
                  </a:cubicBezTo>
                  <a:lnTo>
                    <a:pt x="2783" y="2755"/>
                  </a:lnTo>
                  <a:lnTo>
                    <a:pt x="2624" y="2389"/>
                  </a:lnTo>
                  <a:lnTo>
                    <a:pt x="2536" y="2199"/>
                  </a:lnTo>
                  <a:cubicBezTo>
                    <a:pt x="2505" y="2125"/>
                    <a:pt x="2477" y="2065"/>
                    <a:pt x="2463" y="2006"/>
                  </a:cubicBezTo>
                  <a:lnTo>
                    <a:pt x="2301" y="1612"/>
                  </a:lnTo>
                  <a:lnTo>
                    <a:pt x="2255" y="1524"/>
                  </a:lnTo>
                  <a:lnTo>
                    <a:pt x="2227" y="1422"/>
                  </a:lnTo>
                  <a:lnTo>
                    <a:pt x="2167" y="1214"/>
                  </a:lnTo>
                  <a:lnTo>
                    <a:pt x="2023" y="820"/>
                  </a:lnTo>
                  <a:lnTo>
                    <a:pt x="1787" y="1"/>
                  </a:lnTo>
                  <a:close/>
                </a:path>
              </a:pathLst>
            </a:custGeom>
            <a:solidFill>
              <a:srgbClr val="8E53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6"/>
            <p:cNvSpPr/>
            <p:nvPr/>
          </p:nvSpPr>
          <p:spPr>
            <a:xfrm>
              <a:off x="3551150" y="2367675"/>
              <a:ext cx="157275" cy="201175"/>
            </a:xfrm>
            <a:custGeom>
              <a:rect b="b" l="l" r="r" t="t"/>
              <a:pathLst>
                <a:path extrusionOk="0" h="8047" w="6291">
                  <a:moveTo>
                    <a:pt x="662" y="0"/>
                  </a:moveTo>
                  <a:cubicBezTo>
                    <a:pt x="662" y="0"/>
                    <a:pt x="1" y="5421"/>
                    <a:pt x="353" y="7679"/>
                  </a:cubicBezTo>
                  <a:cubicBezTo>
                    <a:pt x="353" y="7679"/>
                    <a:pt x="804" y="8046"/>
                    <a:pt x="1457" y="8046"/>
                  </a:cubicBezTo>
                  <a:cubicBezTo>
                    <a:pt x="1708" y="8046"/>
                    <a:pt x="1990" y="7992"/>
                    <a:pt x="2287" y="7841"/>
                  </a:cubicBezTo>
                  <a:lnTo>
                    <a:pt x="3167" y="2727"/>
                  </a:lnTo>
                  <a:lnTo>
                    <a:pt x="3181" y="2653"/>
                  </a:lnTo>
                  <a:cubicBezTo>
                    <a:pt x="3388" y="2653"/>
                    <a:pt x="3592" y="2653"/>
                    <a:pt x="3782" y="2667"/>
                  </a:cubicBezTo>
                  <a:lnTo>
                    <a:pt x="3782" y="2727"/>
                  </a:lnTo>
                  <a:lnTo>
                    <a:pt x="3916" y="7841"/>
                  </a:lnTo>
                  <a:cubicBezTo>
                    <a:pt x="4209" y="7992"/>
                    <a:pt x="4489" y="8046"/>
                    <a:pt x="4740" y="8046"/>
                  </a:cubicBezTo>
                  <a:cubicBezTo>
                    <a:pt x="5392" y="8046"/>
                    <a:pt x="5850" y="7679"/>
                    <a:pt x="5850" y="7679"/>
                  </a:cubicBezTo>
                  <a:cubicBezTo>
                    <a:pt x="6202" y="5421"/>
                    <a:pt x="6290" y="1"/>
                    <a:pt x="6290" y="0"/>
                  </a:cubicBezTo>
                  <a:lnTo>
                    <a:pt x="6290" y="0"/>
                  </a:lnTo>
                  <a:lnTo>
                    <a:pt x="5161" y="219"/>
                  </a:lnTo>
                  <a:lnTo>
                    <a:pt x="1862" y="233"/>
                  </a:lnTo>
                  <a:lnTo>
                    <a:pt x="662" y="0"/>
                  </a:lnTo>
                  <a:close/>
                </a:path>
              </a:pathLst>
            </a:custGeom>
            <a:solidFill>
              <a:srgbClr val="8E53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6"/>
            <p:cNvSpPr/>
            <p:nvPr/>
          </p:nvSpPr>
          <p:spPr>
            <a:xfrm>
              <a:off x="3555550" y="2369875"/>
              <a:ext cx="156475" cy="128225"/>
            </a:xfrm>
            <a:custGeom>
              <a:rect b="b" l="l" r="r" t="t"/>
              <a:pathLst>
                <a:path extrusionOk="0" h="5129" w="6259">
                  <a:moveTo>
                    <a:pt x="486" y="0"/>
                  </a:moveTo>
                  <a:cubicBezTo>
                    <a:pt x="486" y="0"/>
                    <a:pt x="117" y="2375"/>
                    <a:pt x="1" y="4763"/>
                  </a:cubicBezTo>
                  <a:cubicBezTo>
                    <a:pt x="764" y="5041"/>
                    <a:pt x="1963" y="5087"/>
                    <a:pt x="2727" y="5129"/>
                  </a:cubicBezTo>
                  <a:lnTo>
                    <a:pt x="2991" y="2741"/>
                  </a:lnTo>
                  <a:lnTo>
                    <a:pt x="3005" y="2667"/>
                  </a:lnTo>
                  <a:lnTo>
                    <a:pt x="3606" y="2667"/>
                  </a:lnTo>
                  <a:lnTo>
                    <a:pt x="3606" y="2741"/>
                  </a:lnTo>
                  <a:lnTo>
                    <a:pt x="3546" y="5055"/>
                  </a:lnTo>
                  <a:cubicBezTo>
                    <a:pt x="4324" y="5041"/>
                    <a:pt x="5615" y="5087"/>
                    <a:pt x="6128" y="4735"/>
                  </a:cubicBezTo>
                  <a:cubicBezTo>
                    <a:pt x="6258" y="2449"/>
                    <a:pt x="6114" y="0"/>
                    <a:pt x="6114" y="0"/>
                  </a:cubicBezTo>
                  <a:lnTo>
                    <a:pt x="4985" y="233"/>
                  </a:lnTo>
                  <a:lnTo>
                    <a:pt x="1686" y="250"/>
                  </a:lnTo>
                  <a:lnTo>
                    <a:pt x="486"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6"/>
            <p:cNvSpPr/>
            <p:nvPr/>
          </p:nvSpPr>
          <p:spPr>
            <a:xfrm>
              <a:off x="3607975" y="2434675"/>
              <a:ext cx="60075" cy="2225"/>
            </a:xfrm>
            <a:custGeom>
              <a:rect b="b" l="l" r="r" t="t"/>
              <a:pathLst>
                <a:path extrusionOk="0" h="89" w="2403">
                  <a:moveTo>
                    <a:pt x="1203" y="1"/>
                  </a:moveTo>
                  <a:cubicBezTo>
                    <a:pt x="806" y="1"/>
                    <a:pt x="412" y="1"/>
                    <a:pt x="14" y="33"/>
                  </a:cubicBezTo>
                  <a:cubicBezTo>
                    <a:pt x="0" y="33"/>
                    <a:pt x="0" y="33"/>
                    <a:pt x="0" y="47"/>
                  </a:cubicBezTo>
                  <a:cubicBezTo>
                    <a:pt x="0" y="61"/>
                    <a:pt x="14" y="61"/>
                    <a:pt x="14" y="61"/>
                  </a:cubicBezTo>
                  <a:lnTo>
                    <a:pt x="1203" y="75"/>
                  </a:lnTo>
                  <a:lnTo>
                    <a:pt x="1787" y="89"/>
                  </a:lnTo>
                  <a:lnTo>
                    <a:pt x="2374" y="89"/>
                  </a:lnTo>
                  <a:cubicBezTo>
                    <a:pt x="2389" y="89"/>
                    <a:pt x="2403" y="75"/>
                    <a:pt x="2403" y="61"/>
                  </a:cubicBezTo>
                  <a:cubicBezTo>
                    <a:pt x="2403" y="61"/>
                    <a:pt x="2389" y="47"/>
                    <a:pt x="2374" y="47"/>
                  </a:cubicBezTo>
                  <a:cubicBezTo>
                    <a:pt x="2185" y="33"/>
                    <a:pt x="1995" y="33"/>
                    <a:pt x="1787" y="15"/>
                  </a:cubicBezTo>
                  <a:cubicBezTo>
                    <a:pt x="1597" y="15"/>
                    <a:pt x="1393" y="1"/>
                    <a:pt x="1203"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6"/>
            <p:cNvSpPr/>
            <p:nvPr/>
          </p:nvSpPr>
          <p:spPr>
            <a:xfrm>
              <a:off x="3637600" y="2362125"/>
              <a:ext cx="2225" cy="60175"/>
            </a:xfrm>
            <a:custGeom>
              <a:rect b="b" l="l" r="r" t="t"/>
              <a:pathLst>
                <a:path extrusionOk="0" h="2407" w="89">
                  <a:moveTo>
                    <a:pt x="32" y="1"/>
                  </a:moveTo>
                  <a:lnTo>
                    <a:pt x="18" y="15"/>
                  </a:lnTo>
                  <a:cubicBezTo>
                    <a:pt x="18" y="222"/>
                    <a:pt x="18" y="412"/>
                    <a:pt x="1" y="616"/>
                  </a:cubicBezTo>
                  <a:lnTo>
                    <a:pt x="1" y="1204"/>
                  </a:lnTo>
                  <a:lnTo>
                    <a:pt x="1" y="1791"/>
                  </a:lnTo>
                  <a:lnTo>
                    <a:pt x="1" y="2375"/>
                  </a:lnTo>
                  <a:cubicBezTo>
                    <a:pt x="1" y="2389"/>
                    <a:pt x="1" y="2407"/>
                    <a:pt x="18" y="2407"/>
                  </a:cubicBezTo>
                  <a:cubicBezTo>
                    <a:pt x="18" y="2407"/>
                    <a:pt x="32" y="2389"/>
                    <a:pt x="32" y="2375"/>
                  </a:cubicBezTo>
                  <a:cubicBezTo>
                    <a:pt x="74" y="1995"/>
                    <a:pt x="74" y="1598"/>
                    <a:pt x="74" y="1204"/>
                  </a:cubicBezTo>
                  <a:cubicBezTo>
                    <a:pt x="88" y="1000"/>
                    <a:pt x="74" y="806"/>
                    <a:pt x="74" y="602"/>
                  </a:cubicBezTo>
                  <a:cubicBezTo>
                    <a:pt x="74" y="412"/>
                    <a:pt x="74" y="222"/>
                    <a:pt x="60" y="15"/>
                  </a:cubicBezTo>
                  <a:cubicBezTo>
                    <a:pt x="60" y="1"/>
                    <a:pt x="46" y="1"/>
                    <a:pt x="32"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6"/>
            <p:cNvSpPr/>
            <p:nvPr/>
          </p:nvSpPr>
          <p:spPr>
            <a:xfrm>
              <a:off x="3628450" y="2380875"/>
              <a:ext cx="10325" cy="38250"/>
            </a:xfrm>
            <a:custGeom>
              <a:rect b="b" l="l" r="r" t="t"/>
              <a:pathLst>
                <a:path extrusionOk="0" h="1530" w="413">
                  <a:moveTo>
                    <a:pt x="46" y="0"/>
                  </a:moveTo>
                  <a:cubicBezTo>
                    <a:pt x="32" y="0"/>
                    <a:pt x="32" y="14"/>
                    <a:pt x="32" y="14"/>
                  </a:cubicBezTo>
                  <a:cubicBezTo>
                    <a:pt x="1" y="292"/>
                    <a:pt x="1" y="570"/>
                    <a:pt x="15" y="848"/>
                  </a:cubicBezTo>
                  <a:cubicBezTo>
                    <a:pt x="15" y="996"/>
                    <a:pt x="32" y="1129"/>
                    <a:pt x="75" y="1273"/>
                  </a:cubicBezTo>
                  <a:cubicBezTo>
                    <a:pt x="89" y="1333"/>
                    <a:pt x="120" y="1407"/>
                    <a:pt x="177" y="1463"/>
                  </a:cubicBezTo>
                  <a:cubicBezTo>
                    <a:pt x="217" y="1503"/>
                    <a:pt x="269" y="1529"/>
                    <a:pt x="322" y="1529"/>
                  </a:cubicBezTo>
                  <a:cubicBezTo>
                    <a:pt x="348" y="1529"/>
                    <a:pt x="374" y="1523"/>
                    <a:pt x="398" y="1509"/>
                  </a:cubicBezTo>
                  <a:cubicBezTo>
                    <a:pt x="398" y="1509"/>
                    <a:pt x="412" y="1495"/>
                    <a:pt x="398" y="1495"/>
                  </a:cubicBezTo>
                  <a:cubicBezTo>
                    <a:pt x="398" y="1481"/>
                    <a:pt x="398" y="1481"/>
                    <a:pt x="384" y="1481"/>
                  </a:cubicBezTo>
                  <a:cubicBezTo>
                    <a:pt x="374" y="1483"/>
                    <a:pt x="364" y="1484"/>
                    <a:pt x="355" y="1484"/>
                  </a:cubicBezTo>
                  <a:cubicBezTo>
                    <a:pt x="305" y="1484"/>
                    <a:pt x="258" y="1456"/>
                    <a:pt x="222" y="1421"/>
                  </a:cubicBezTo>
                  <a:cubicBezTo>
                    <a:pt x="177" y="1375"/>
                    <a:pt x="163" y="1319"/>
                    <a:pt x="148" y="1245"/>
                  </a:cubicBezTo>
                  <a:cubicBezTo>
                    <a:pt x="103" y="1112"/>
                    <a:pt x="103" y="982"/>
                    <a:pt x="89" y="848"/>
                  </a:cubicBezTo>
                  <a:cubicBezTo>
                    <a:pt x="75" y="570"/>
                    <a:pt x="61" y="292"/>
                    <a:pt x="61" y="14"/>
                  </a:cubicBezTo>
                  <a:lnTo>
                    <a:pt x="46"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6"/>
            <p:cNvSpPr/>
            <p:nvPr/>
          </p:nvSpPr>
          <p:spPr>
            <a:xfrm>
              <a:off x="3688175" y="2376825"/>
              <a:ext cx="18050" cy="30100"/>
            </a:xfrm>
            <a:custGeom>
              <a:rect b="b" l="l" r="r" t="t"/>
              <a:pathLst>
                <a:path extrusionOk="0" h="1204" w="722">
                  <a:moveTo>
                    <a:pt x="32" y="0"/>
                  </a:moveTo>
                  <a:cubicBezTo>
                    <a:pt x="18" y="0"/>
                    <a:pt x="18" y="14"/>
                    <a:pt x="18" y="14"/>
                  </a:cubicBezTo>
                  <a:cubicBezTo>
                    <a:pt x="0" y="74"/>
                    <a:pt x="0" y="148"/>
                    <a:pt x="0" y="204"/>
                  </a:cubicBezTo>
                  <a:lnTo>
                    <a:pt x="18" y="292"/>
                  </a:lnTo>
                  <a:lnTo>
                    <a:pt x="18" y="380"/>
                  </a:lnTo>
                  <a:lnTo>
                    <a:pt x="46" y="468"/>
                  </a:lnTo>
                  <a:lnTo>
                    <a:pt x="60" y="556"/>
                  </a:lnTo>
                  <a:cubicBezTo>
                    <a:pt x="74" y="588"/>
                    <a:pt x="88" y="616"/>
                    <a:pt x="106" y="644"/>
                  </a:cubicBezTo>
                  <a:cubicBezTo>
                    <a:pt x="120" y="676"/>
                    <a:pt x="120" y="704"/>
                    <a:pt x="148" y="732"/>
                  </a:cubicBezTo>
                  <a:cubicBezTo>
                    <a:pt x="208" y="852"/>
                    <a:pt x="282" y="940"/>
                    <a:pt x="384" y="1027"/>
                  </a:cubicBezTo>
                  <a:cubicBezTo>
                    <a:pt x="471" y="1098"/>
                    <a:pt x="573" y="1172"/>
                    <a:pt x="690" y="1203"/>
                  </a:cubicBezTo>
                  <a:cubicBezTo>
                    <a:pt x="704" y="1203"/>
                    <a:pt x="721" y="1203"/>
                    <a:pt x="721" y="1186"/>
                  </a:cubicBezTo>
                  <a:cubicBezTo>
                    <a:pt x="721" y="1186"/>
                    <a:pt x="721" y="1172"/>
                    <a:pt x="704" y="1172"/>
                  </a:cubicBezTo>
                  <a:cubicBezTo>
                    <a:pt x="602" y="1115"/>
                    <a:pt x="500" y="1056"/>
                    <a:pt x="426" y="968"/>
                  </a:cubicBezTo>
                  <a:cubicBezTo>
                    <a:pt x="338" y="894"/>
                    <a:pt x="264" y="806"/>
                    <a:pt x="208" y="704"/>
                  </a:cubicBezTo>
                  <a:cubicBezTo>
                    <a:pt x="194" y="676"/>
                    <a:pt x="176" y="644"/>
                    <a:pt x="162" y="616"/>
                  </a:cubicBezTo>
                  <a:cubicBezTo>
                    <a:pt x="148" y="602"/>
                    <a:pt x="148" y="570"/>
                    <a:pt x="134" y="542"/>
                  </a:cubicBezTo>
                  <a:lnTo>
                    <a:pt x="106" y="454"/>
                  </a:lnTo>
                  <a:lnTo>
                    <a:pt x="88" y="366"/>
                  </a:lnTo>
                  <a:cubicBezTo>
                    <a:pt x="60" y="324"/>
                    <a:pt x="60" y="250"/>
                    <a:pt x="60" y="190"/>
                  </a:cubicBezTo>
                  <a:cubicBezTo>
                    <a:pt x="46" y="130"/>
                    <a:pt x="46" y="74"/>
                    <a:pt x="46" y="14"/>
                  </a:cubicBezTo>
                  <a:lnTo>
                    <a:pt x="32"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6"/>
            <p:cNvSpPr/>
            <p:nvPr/>
          </p:nvSpPr>
          <p:spPr>
            <a:xfrm>
              <a:off x="3567250" y="2376825"/>
              <a:ext cx="18400" cy="30100"/>
            </a:xfrm>
            <a:custGeom>
              <a:rect b="b" l="l" r="r" t="t"/>
              <a:pathLst>
                <a:path extrusionOk="0" h="1204" w="736">
                  <a:moveTo>
                    <a:pt x="704" y="0"/>
                  </a:moveTo>
                  <a:cubicBezTo>
                    <a:pt x="690" y="0"/>
                    <a:pt x="690" y="14"/>
                    <a:pt x="690" y="14"/>
                  </a:cubicBezTo>
                  <a:cubicBezTo>
                    <a:pt x="676" y="74"/>
                    <a:pt x="676" y="130"/>
                    <a:pt x="676" y="190"/>
                  </a:cubicBezTo>
                  <a:cubicBezTo>
                    <a:pt x="662" y="250"/>
                    <a:pt x="662" y="324"/>
                    <a:pt x="648" y="366"/>
                  </a:cubicBezTo>
                  <a:lnTo>
                    <a:pt x="634" y="454"/>
                  </a:lnTo>
                  <a:lnTo>
                    <a:pt x="602" y="542"/>
                  </a:lnTo>
                  <a:cubicBezTo>
                    <a:pt x="588" y="570"/>
                    <a:pt x="574" y="602"/>
                    <a:pt x="560" y="616"/>
                  </a:cubicBezTo>
                  <a:cubicBezTo>
                    <a:pt x="546" y="644"/>
                    <a:pt x="546" y="676"/>
                    <a:pt x="528" y="704"/>
                  </a:cubicBezTo>
                  <a:cubicBezTo>
                    <a:pt x="472" y="806"/>
                    <a:pt x="398" y="894"/>
                    <a:pt x="310" y="968"/>
                  </a:cubicBezTo>
                  <a:cubicBezTo>
                    <a:pt x="222" y="1056"/>
                    <a:pt x="120" y="1115"/>
                    <a:pt x="18" y="1172"/>
                  </a:cubicBezTo>
                  <a:cubicBezTo>
                    <a:pt x="18" y="1172"/>
                    <a:pt x="1" y="1186"/>
                    <a:pt x="18" y="1203"/>
                  </a:cubicBezTo>
                  <a:lnTo>
                    <a:pt x="32" y="1203"/>
                  </a:lnTo>
                  <a:cubicBezTo>
                    <a:pt x="148" y="1172"/>
                    <a:pt x="264" y="1098"/>
                    <a:pt x="352" y="1027"/>
                  </a:cubicBezTo>
                  <a:cubicBezTo>
                    <a:pt x="440" y="940"/>
                    <a:pt x="528" y="852"/>
                    <a:pt x="588" y="732"/>
                  </a:cubicBezTo>
                  <a:cubicBezTo>
                    <a:pt x="602" y="704"/>
                    <a:pt x="616" y="676"/>
                    <a:pt x="634" y="644"/>
                  </a:cubicBezTo>
                  <a:cubicBezTo>
                    <a:pt x="648" y="616"/>
                    <a:pt x="662" y="588"/>
                    <a:pt x="662" y="556"/>
                  </a:cubicBezTo>
                  <a:lnTo>
                    <a:pt x="690" y="468"/>
                  </a:lnTo>
                  <a:lnTo>
                    <a:pt x="704" y="380"/>
                  </a:lnTo>
                  <a:cubicBezTo>
                    <a:pt x="722" y="352"/>
                    <a:pt x="722" y="324"/>
                    <a:pt x="722" y="292"/>
                  </a:cubicBezTo>
                  <a:lnTo>
                    <a:pt x="736" y="204"/>
                  </a:lnTo>
                  <a:cubicBezTo>
                    <a:pt x="736" y="148"/>
                    <a:pt x="722" y="74"/>
                    <a:pt x="722" y="14"/>
                  </a:cubicBezTo>
                  <a:lnTo>
                    <a:pt x="704"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6"/>
            <p:cNvSpPr/>
            <p:nvPr/>
          </p:nvSpPr>
          <p:spPr>
            <a:xfrm>
              <a:off x="3529875" y="2205400"/>
              <a:ext cx="76275" cy="97050"/>
            </a:xfrm>
            <a:custGeom>
              <a:rect b="b" l="l" r="r" t="t"/>
              <a:pathLst>
                <a:path extrusionOk="0" h="3882" w="3051">
                  <a:moveTo>
                    <a:pt x="2188" y="1"/>
                  </a:moveTo>
                  <a:cubicBezTo>
                    <a:pt x="2176" y="1"/>
                    <a:pt x="2166" y="4"/>
                    <a:pt x="2157" y="12"/>
                  </a:cubicBezTo>
                  <a:cubicBezTo>
                    <a:pt x="1073" y="937"/>
                    <a:pt x="1" y="1933"/>
                    <a:pt x="1" y="1933"/>
                  </a:cubicBezTo>
                  <a:cubicBezTo>
                    <a:pt x="1" y="1933"/>
                    <a:pt x="1365" y="3867"/>
                    <a:pt x="2157" y="3881"/>
                  </a:cubicBezTo>
                  <a:lnTo>
                    <a:pt x="3050" y="512"/>
                  </a:lnTo>
                  <a:lnTo>
                    <a:pt x="3050" y="512"/>
                  </a:lnTo>
                  <a:cubicBezTo>
                    <a:pt x="3046" y="512"/>
                    <a:pt x="3041" y="512"/>
                    <a:pt x="3037" y="512"/>
                  </a:cubicBezTo>
                  <a:cubicBezTo>
                    <a:pt x="2678" y="512"/>
                    <a:pt x="2330" y="1"/>
                    <a:pt x="2188"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6"/>
            <p:cNvSpPr/>
            <p:nvPr/>
          </p:nvSpPr>
          <p:spPr>
            <a:xfrm>
              <a:off x="3526975" y="2203000"/>
              <a:ext cx="60075" cy="53825"/>
            </a:xfrm>
            <a:custGeom>
              <a:rect b="b" l="l" r="r" t="t"/>
              <a:pathLst>
                <a:path extrusionOk="0" h="2153" w="2403">
                  <a:moveTo>
                    <a:pt x="2105" y="1"/>
                  </a:moveTo>
                  <a:cubicBezTo>
                    <a:pt x="2069" y="1"/>
                    <a:pt x="2030" y="17"/>
                    <a:pt x="2009" y="48"/>
                  </a:cubicBezTo>
                  <a:cubicBezTo>
                    <a:pt x="1685" y="696"/>
                    <a:pt x="264" y="1677"/>
                    <a:pt x="60" y="1793"/>
                  </a:cubicBezTo>
                  <a:cubicBezTo>
                    <a:pt x="1" y="1825"/>
                    <a:pt x="1" y="1881"/>
                    <a:pt x="15" y="1941"/>
                  </a:cubicBezTo>
                  <a:cubicBezTo>
                    <a:pt x="15" y="1941"/>
                    <a:pt x="101" y="2152"/>
                    <a:pt x="216" y="2152"/>
                  </a:cubicBezTo>
                  <a:cubicBezTo>
                    <a:pt x="236" y="2152"/>
                    <a:pt x="257" y="2146"/>
                    <a:pt x="278" y="2131"/>
                  </a:cubicBezTo>
                  <a:cubicBezTo>
                    <a:pt x="514" y="1983"/>
                    <a:pt x="2009" y="974"/>
                    <a:pt x="2375" y="224"/>
                  </a:cubicBezTo>
                  <a:cubicBezTo>
                    <a:pt x="2403" y="182"/>
                    <a:pt x="2375" y="108"/>
                    <a:pt x="2333" y="94"/>
                  </a:cubicBezTo>
                  <a:lnTo>
                    <a:pt x="2139" y="6"/>
                  </a:lnTo>
                  <a:cubicBezTo>
                    <a:pt x="2129" y="3"/>
                    <a:pt x="2117" y="1"/>
                    <a:pt x="210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6"/>
            <p:cNvSpPr/>
            <p:nvPr/>
          </p:nvSpPr>
          <p:spPr>
            <a:xfrm>
              <a:off x="3701000" y="2213725"/>
              <a:ext cx="64575" cy="96150"/>
            </a:xfrm>
            <a:custGeom>
              <a:rect b="b" l="l" r="r" t="t"/>
              <a:pathLst>
                <a:path extrusionOk="0" h="3846" w="2583">
                  <a:moveTo>
                    <a:pt x="832" y="1"/>
                  </a:moveTo>
                  <a:cubicBezTo>
                    <a:pt x="709" y="1"/>
                    <a:pt x="382" y="389"/>
                    <a:pt x="70" y="389"/>
                  </a:cubicBezTo>
                  <a:cubicBezTo>
                    <a:pt x="47" y="389"/>
                    <a:pt x="24" y="387"/>
                    <a:pt x="1" y="383"/>
                  </a:cubicBezTo>
                  <a:lnTo>
                    <a:pt x="1" y="383"/>
                  </a:lnTo>
                  <a:lnTo>
                    <a:pt x="366" y="3840"/>
                  </a:lnTo>
                  <a:cubicBezTo>
                    <a:pt x="388" y="3844"/>
                    <a:pt x="410" y="3845"/>
                    <a:pt x="433" y="3845"/>
                  </a:cubicBezTo>
                  <a:cubicBezTo>
                    <a:pt x="1175" y="3845"/>
                    <a:pt x="2583" y="2229"/>
                    <a:pt x="2583" y="2229"/>
                  </a:cubicBezTo>
                  <a:cubicBezTo>
                    <a:pt x="2583" y="2229"/>
                    <a:pt x="1731" y="1086"/>
                    <a:pt x="866" y="17"/>
                  </a:cubicBezTo>
                  <a:cubicBezTo>
                    <a:pt x="858" y="6"/>
                    <a:pt x="846" y="1"/>
                    <a:pt x="832"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6"/>
            <p:cNvSpPr/>
            <p:nvPr/>
          </p:nvSpPr>
          <p:spPr>
            <a:xfrm>
              <a:off x="3560650" y="2218175"/>
              <a:ext cx="151375" cy="175900"/>
            </a:xfrm>
            <a:custGeom>
              <a:rect b="b" l="l" r="r" t="t"/>
              <a:pathLst>
                <a:path extrusionOk="0" h="7036" w="6055">
                  <a:moveTo>
                    <a:pt x="1144" y="1"/>
                  </a:moveTo>
                  <a:cubicBezTo>
                    <a:pt x="838" y="15"/>
                    <a:pt x="440" y="3297"/>
                    <a:pt x="440" y="3297"/>
                  </a:cubicBezTo>
                  <a:lnTo>
                    <a:pt x="1" y="6213"/>
                  </a:lnTo>
                  <a:cubicBezTo>
                    <a:pt x="1" y="6213"/>
                    <a:pt x="1204" y="6888"/>
                    <a:pt x="2948" y="7004"/>
                  </a:cubicBezTo>
                  <a:lnTo>
                    <a:pt x="2934" y="7004"/>
                  </a:lnTo>
                  <a:cubicBezTo>
                    <a:pt x="2948" y="7022"/>
                    <a:pt x="2962" y="7022"/>
                    <a:pt x="2962" y="7022"/>
                  </a:cubicBezTo>
                  <a:lnTo>
                    <a:pt x="2991" y="7022"/>
                  </a:lnTo>
                  <a:cubicBezTo>
                    <a:pt x="3151" y="7031"/>
                    <a:pt x="3308" y="7035"/>
                    <a:pt x="3461" y="7035"/>
                  </a:cubicBezTo>
                  <a:cubicBezTo>
                    <a:pt x="4957" y="7035"/>
                    <a:pt x="6054" y="6624"/>
                    <a:pt x="6054" y="6624"/>
                  </a:cubicBezTo>
                  <a:lnTo>
                    <a:pt x="6012" y="3662"/>
                  </a:lnTo>
                  <a:cubicBezTo>
                    <a:pt x="5966" y="2287"/>
                    <a:pt x="5952" y="177"/>
                    <a:pt x="5952" y="177"/>
                  </a:cubicBezTo>
                  <a:cubicBezTo>
                    <a:pt x="5478" y="95"/>
                    <a:pt x="4983" y="75"/>
                    <a:pt x="4555" y="75"/>
                  </a:cubicBezTo>
                  <a:cubicBezTo>
                    <a:pt x="4282" y="75"/>
                    <a:pt x="4036" y="83"/>
                    <a:pt x="3842" y="89"/>
                  </a:cubicBezTo>
                  <a:cubicBezTo>
                    <a:pt x="3638" y="103"/>
                    <a:pt x="3490" y="103"/>
                    <a:pt x="3430" y="103"/>
                  </a:cubicBezTo>
                  <a:cubicBezTo>
                    <a:pt x="3212" y="75"/>
                    <a:pt x="2245" y="1"/>
                    <a:pt x="1144"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6"/>
            <p:cNvSpPr/>
            <p:nvPr/>
          </p:nvSpPr>
          <p:spPr>
            <a:xfrm>
              <a:off x="3614200" y="2229525"/>
              <a:ext cx="69600" cy="36000"/>
            </a:xfrm>
            <a:custGeom>
              <a:rect b="b" l="l" r="r" t="t"/>
              <a:pathLst>
                <a:path extrusionOk="0" h="1440" w="2784">
                  <a:moveTo>
                    <a:pt x="342" y="28"/>
                  </a:moveTo>
                  <a:cubicBezTo>
                    <a:pt x="43" y="28"/>
                    <a:pt x="43" y="278"/>
                    <a:pt x="43" y="278"/>
                  </a:cubicBezTo>
                  <a:cubicBezTo>
                    <a:pt x="1" y="894"/>
                    <a:pt x="483" y="1362"/>
                    <a:pt x="1084" y="1393"/>
                  </a:cubicBezTo>
                  <a:lnTo>
                    <a:pt x="1746" y="1436"/>
                  </a:lnTo>
                  <a:cubicBezTo>
                    <a:pt x="1772" y="1438"/>
                    <a:pt x="1799" y="1439"/>
                    <a:pt x="1826" y="1439"/>
                  </a:cubicBezTo>
                  <a:cubicBezTo>
                    <a:pt x="2318" y="1439"/>
                    <a:pt x="2728" y="1043"/>
                    <a:pt x="2755" y="542"/>
                  </a:cubicBezTo>
                  <a:cubicBezTo>
                    <a:pt x="2755" y="542"/>
                    <a:pt x="2783" y="306"/>
                    <a:pt x="2477" y="219"/>
                  </a:cubicBezTo>
                  <a:cubicBezTo>
                    <a:pt x="1570" y="0"/>
                    <a:pt x="778" y="60"/>
                    <a:pt x="367" y="29"/>
                  </a:cubicBezTo>
                  <a:cubicBezTo>
                    <a:pt x="358" y="28"/>
                    <a:pt x="350" y="28"/>
                    <a:pt x="342" y="28"/>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6"/>
            <p:cNvSpPr/>
            <p:nvPr/>
          </p:nvSpPr>
          <p:spPr>
            <a:xfrm>
              <a:off x="3719725" y="2212200"/>
              <a:ext cx="49100" cy="60175"/>
            </a:xfrm>
            <a:custGeom>
              <a:rect b="b" l="l" r="r" t="t"/>
              <a:pathLst>
                <a:path extrusionOk="0" h="2407" w="1964">
                  <a:moveTo>
                    <a:pt x="279" y="0"/>
                  </a:moveTo>
                  <a:cubicBezTo>
                    <a:pt x="270" y="0"/>
                    <a:pt x="261" y="2"/>
                    <a:pt x="251" y="4"/>
                  </a:cubicBezTo>
                  <a:lnTo>
                    <a:pt x="89" y="50"/>
                  </a:lnTo>
                  <a:cubicBezTo>
                    <a:pt x="29" y="78"/>
                    <a:pt x="1" y="138"/>
                    <a:pt x="15" y="180"/>
                  </a:cubicBezTo>
                  <a:cubicBezTo>
                    <a:pt x="251" y="971"/>
                    <a:pt x="1464" y="2188"/>
                    <a:pt x="1658" y="2378"/>
                  </a:cubicBezTo>
                  <a:cubicBezTo>
                    <a:pt x="1678" y="2398"/>
                    <a:pt x="1699" y="2407"/>
                    <a:pt x="1720" y="2407"/>
                  </a:cubicBezTo>
                  <a:cubicBezTo>
                    <a:pt x="1820" y="2407"/>
                    <a:pt x="1921" y="2217"/>
                    <a:pt x="1921" y="2217"/>
                  </a:cubicBezTo>
                  <a:cubicBezTo>
                    <a:pt x="1964" y="2174"/>
                    <a:pt x="1950" y="2115"/>
                    <a:pt x="1921" y="2072"/>
                  </a:cubicBezTo>
                  <a:cubicBezTo>
                    <a:pt x="1746" y="1911"/>
                    <a:pt x="585" y="736"/>
                    <a:pt x="367" y="64"/>
                  </a:cubicBezTo>
                  <a:cubicBezTo>
                    <a:pt x="355" y="26"/>
                    <a:pt x="322" y="0"/>
                    <a:pt x="27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6"/>
            <p:cNvSpPr/>
            <p:nvPr/>
          </p:nvSpPr>
          <p:spPr>
            <a:xfrm>
              <a:off x="3625200" y="2185525"/>
              <a:ext cx="51300" cy="73150"/>
            </a:xfrm>
            <a:custGeom>
              <a:rect b="b" l="l" r="r" t="t"/>
              <a:pathLst>
                <a:path extrusionOk="0" h="2926" w="2052">
                  <a:moveTo>
                    <a:pt x="1059" y="0"/>
                  </a:moveTo>
                  <a:cubicBezTo>
                    <a:pt x="571" y="0"/>
                    <a:pt x="144" y="371"/>
                    <a:pt x="117" y="867"/>
                  </a:cubicBezTo>
                  <a:lnTo>
                    <a:pt x="29" y="2186"/>
                  </a:lnTo>
                  <a:cubicBezTo>
                    <a:pt x="1" y="2700"/>
                    <a:pt x="395" y="2890"/>
                    <a:pt x="908" y="2918"/>
                  </a:cubicBezTo>
                  <a:lnTo>
                    <a:pt x="968" y="2918"/>
                  </a:lnTo>
                  <a:cubicBezTo>
                    <a:pt x="1026" y="2923"/>
                    <a:pt x="1082" y="2926"/>
                    <a:pt x="1137" y="2926"/>
                  </a:cubicBezTo>
                  <a:cubicBezTo>
                    <a:pt x="1572" y="2926"/>
                    <a:pt x="1907" y="2758"/>
                    <a:pt x="1935" y="2302"/>
                  </a:cubicBezTo>
                  <a:lnTo>
                    <a:pt x="2023" y="997"/>
                  </a:lnTo>
                  <a:cubicBezTo>
                    <a:pt x="2051" y="484"/>
                    <a:pt x="1671" y="44"/>
                    <a:pt x="1158" y="2"/>
                  </a:cubicBezTo>
                  <a:lnTo>
                    <a:pt x="1112" y="2"/>
                  </a:lnTo>
                  <a:cubicBezTo>
                    <a:pt x="1094" y="1"/>
                    <a:pt x="1077" y="0"/>
                    <a:pt x="1059" y="0"/>
                  </a:cubicBezTo>
                  <a:close/>
                </a:path>
              </a:pathLst>
            </a:custGeom>
            <a:solidFill>
              <a:srgbClr val="8E53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6"/>
            <p:cNvSpPr/>
            <p:nvPr/>
          </p:nvSpPr>
          <p:spPr>
            <a:xfrm>
              <a:off x="3626600" y="2220375"/>
              <a:ext cx="825" cy="10225"/>
            </a:xfrm>
            <a:custGeom>
              <a:rect b="b" l="l" r="r" t="t"/>
              <a:pathLst>
                <a:path extrusionOk="0" h="409" w="33">
                  <a:moveTo>
                    <a:pt x="33" y="1"/>
                  </a:moveTo>
                  <a:lnTo>
                    <a:pt x="1" y="409"/>
                  </a:lnTo>
                  <a:lnTo>
                    <a:pt x="1" y="409"/>
                  </a:lnTo>
                  <a:close/>
                </a:path>
              </a:pathLst>
            </a:custGeom>
            <a:solidFill>
              <a:srgbClr val="A981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6"/>
            <p:cNvSpPr/>
            <p:nvPr/>
          </p:nvSpPr>
          <p:spPr>
            <a:xfrm>
              <a:off x="3626250" y="2230575"/>
              <a:ext cx="375" cy="2225"/>
            </a:xfrm>
            <a:custGeom>
              <a:rect b="b" l="l" r="r" t="t"/>
              <a:pathLst>
                <a:path extrusionOk="0" h="89" w="15">
                  <a:moveTo>
                    <a:pt x="15" y="1"/>
                  </a:moveTo>
                  <a:lnTo>
                    <a:pt x="1" y="89"/>
                  </a:lnTo>
                  <a:lnTo>
                    <a:pt x="1" y="89"/>
                  </a:lnTo>
                  <a:close/>
                </a:path>
              </a:pathLst>
            </a:custGeom>
            <a:solidFill>
              <a:srgbClr val="9E47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6"/>
            <p:cNvSpPr/>
            <p:nvPr/>
          </p:nvSpPr>
          <p:spPr>
            <a:xfrm>
              <a:off x="3674275" y="2230225"/>
              <a:ext cx="25" cy="4425"/>
            </a:xfrm>
            <a:custGeom>
              <a:rect b="b" l="l" r="r" t="t"/>
              <a:pathLst>
                <a:path extrusionOk="0" h="177" w="1">
                  <a:moveTo>
                    <a:pt x="0" y="1"/>
                  </a:moveTo>
                  <a:lnTo>
                    <a:pt x="0" y="176"/>
                  </a:lnTo>
                  <a:lnTo>
                    <a:pt x="0" y="176"/>
                  </a:lnTo>
                  <a:close/>
                </a:path>
              </a:pathLst>
            </a:custGeom>
            <a:solidFill>
              <a:srgbClr val="A981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6"/>
            <p:cNvSpPr/>
            <p:nvPr/>
          </p:nvSpPr>
          <p:spPr>
            <a:xfrm>
              <a:off x="3673925" y="2234625"/>
              <a:ext cx="375" cy="5575"/>
            </a:xfrm>
            <a:custGeom>
              <a:rect b="b" l="l" r="r" t="t"/>
              <a:pathLst>
                <a:path extrusionOk="0" h="223" w="15">
                  <a:moveTo>
                    <a:pt x="14" y="0"/>
                  </a:moveTo>
                  <a:lnTo>
                    <a:pt x="0" y="222"/>
                  </a:lnTo>
                  <a:lnTo>
                    <a:pt x="0" y="222"/>
                  </a:lnTo>
                  <a:close/>
                </a:path>
              </a:pathLst>
            </a:custGeom>
            <a:solidFill>
              <a:srgbClr val="9E47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6"/>
            <p:cNvSpPr/>
            <p:nvPr/>
          </p:nvSpPr>
          <p:spPr>
            <a:xfrm>
              <a:off x="3626250" y="2220375"/>
              <a:ext cx="48050" cy="19825"/>
            </a:xfrm>
            <a:custGeom>
              <a:rect b="b" l="l" r="r" t="t"/>
              <a:pathLst>
                <a:path extrusionOk="0" h="793" w="1922">
                  <a:moveTo>
                    <a:pt x="47" y="1"/>
                  </a:moveTo>
                  <a:lnTo>
                    <a:pt x="15" y="409"/>
                  </a:lnTo>
                  <a:lnTo>
                    <a:pt x="1" y="497"/>
                  </a:lnTo>
                  <a:cubicBezTo>
                    <a:pt x="630" y="732"/>
                    <a:pt x="1190" y="792"/>
                    <a:pt x="1598" y="792"/>
                  </a:cubicBezTo>
                  <a:lnTo>
                    <a:pt x="1907" y="792"/>
                  </a:lnTo>
                  <a:lnTo>
                    <a:pt x="1921" y="570"/>
                  </a:lnTo>
                  <a:lnTo>
                    <a:pt x="1921" y="395"/>
                  </a:lnTo>
                  <a:cubicBezTo>
                    <a:pt x="1306" y="321"/>
                    <a:pt x="648" y="205"/>
                    <a:pt x="47" y="1"/>
                  </a:cubicBezTo>
                  <a:close/>
                </a:path>
              </a:pathLst>
            </a:custGeom>
            <a:solidFill>
              <a:srgbClr val="7843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6"/>
            <p:cNvSpPr/>
            <p:nvPr/>
          </p:nvSpPr>
          <p:spPr>
            <a:xfrm>
              <a:off x="3619300" y="2008250"/>
              <a:ext cx="23875" cy="33725"/>
            </a:xfrm>
            <a:custGeom>
              <a:rect b="b" l="l" r="r" t="t"/>
              <a:pathLst>
                <a:path extrusionOk="0" h="1349" w="955">
                  <a:moveTo>
                    <a:pt x="810" y="0"/>
                  </a:moveTo>
                  <a:cubicBezTo>
                    <a:pt x="775" y="0"/>
                    <a:pt x="737" y="21"/>
                    <a:pt x="704" y="44"/>
                  </a:cubicBezTo>
                  <a:cubicBezTo>
                    <a:pt x="676" y="86"/>
                    <a:pt x="645" y="131"/>
                    <a:pt x="631" y="188"/>
                  </a:cubicBezTo>
                  <a:cubicBezTo>
                    <a:pt x="486" y="511"/>
                    <a:pt x="398" y="863"/>
                    <a:pt x="367" y="1215"/>
                  </a:cubicBezTo>
                  <a:cubicBezTo>
                    <a:pt x="339" y="951"/>
                    <a:pt x="293" y="673"/>
                    <a:pt x="265" y="395"/>
                  </a:cubicBezTo>
                  <a:cubicBezTo>
                    <a:pt x="251" y="321"/>
                    <a:pt x="237" y="233"/>
                    <a:pt x="149" y="219"/>
                  </a:cubicBezTo>
                  <a:cubicBezTo>
                    <a:pt x="143" y="218"/>
                    <a:pt x="136" y="217"/>
                    <a:pt x="130" y="217"/>
                  </a:cubicBezTo>
                  <a:cubicBezTo>
                    <a:pt x="89" y="217"/>
                    <a:pt x="44" y="255"/>
                    <a:pt x="29" y="307"/>
                  </a:cubicBezTo>
                  <a:cubicBezTo>
                    <a:pt x="1" y="350"/>
                    <a:pt x="15" y="409"/>
                    <a:pt x="15" y="469"/>
                  </a:cubicBezTo>
                  <a:cubicBezTo>
                    <a:pt x="47" y="775"/>
                    <a:pt x="149" y="1085"/>
                    <a:pt x="310" y="1349"/>
                  </a:cubicBezTo>
                  <a:lnTo>
                    <a:pt x="455" y="1349"/>
                  </a:lnTo>
                  <a:cubicBezTo>
                    <a:pt x="662" y="1025"/>
                    <a:pt x="820" y="659"/>
                    <a:pt x="926" y="293"/>
                  </a:cubicBezTo>
                  <a:cubicBezTo>
                    <a:pt x="940" y="248"/>
                    <a:pt x="954" y="188"/>
                    <a:pt x="954" y="131"/>
                  </a:cubicBezTo>
                  <a:cubicBezTo>
                    <a:pt x="940" y="72"/>
                    <a:pt x="908" y="29"/>
                    <a:pt x="852" y="12"/>
                  </a:cubicBezTo>
                  <a:cubicBezTo>
                    <a:pt x="839" y="4"/>
                    <a:pt x="825" y="0"/>
                    <a:pt x="810" y="0"/>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6"/>
            <p:cNvSpPr/>
            <p:nvPr/>
          </p:nvSpPr>
          <p:spPr>
            <a:xfrm>
              <a:off x="3551150" y="2015525"/>
              <a:ext cx="251350" cy="216325"/>
            </a:xfrm>
            <a:custGeom>
              <a:rect b="b" l="l" r="r" t="t"/>
              <a:pathLst>
                <a:path extrusionOk="0" h="8653" w="10054">
                  <a:moveTo>
                    <a:pt x="5266" y="1"/>
                  </a:moveTo>
                  <a:cubicBezTo>
                    <a:pt x="4208" y="1"/>
                    <a:pt x="3680" y="632"/>
                    <a:pt x="3680" y="632"/>
                  </a:cubicBezTo>
                  <a:cubicBezTo>
                    <a:pt x="3127" y="422"/>
                    <a:pt x="2699" y="333"/>
                    <a:pt x="2356" y="333"/>
                  </a:cubicBezTo>
                  <a:cubicBezTo>
                    <a:pt x="1427" y="333"/>
                    <a:pt x="1126" y="987"/>
                    <a:pt x="676" y="1673"/>
                  </a:cubicBezTo>
                  <a:cubicBezTo>
                    <a:pt x="61" y="2595"/>
                    <a:pt x="1" y="4368"/>
                    <a:pt x="574" y="6158"/>
                  </a:cubicBezTo>
                  <a:cubicBezTo>
                    <a:pt x="1144" y="7945"/>
                    <a:pt x="3754" y="8560"/>
                    <a:pt x="5731" y="8648"/>
                  </a:cubicBezTo>
                  <a:cubicBezTo>
                    <a:pt x="5797" y="8651"/>
                    <a:pt x="5861" y="8653"/>
                    <a:pt x="5924" y="8653"/>
                  </a:cubicBezTo>
                  <a:cubicBezTo>
                    <a:pt x="7732" y="8653"/>
                    <a:pt x="8238" y="7435"/>
                    <a:pt x="9132" y="5409"/>
                  </a:cubicBezTo>
                  <a:cubicBezTo>
                    <a:pt x="10054" y="3298"/>
                    <a:pt x="9424" y="1937"/>
                    <a:pt x="7300" y="660"/>
                  </a:cubicBezTo>
                  <a:cubicBezTo>
                    <a:pt x="6484" y="165"/>
                    <a:pt x="5806" y="1"/>
                    <a:pt x="5266" y="1"/>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6"/>
            <p:cNvSpPr/>
            <p:nvPr/>
          </p:nvSpPr>
          <p:spPr>
            <a:xfrm>
              <a:off x="3550800" y="2025525"/>
              <a:ext cx="85775" cy="179850"/>
            </a:xfrm>
            <a:custGeom>
              <a:rect b="b" l="l" r="r" t="t"/>
              <a:pathLst>
                <a:path extrusionOk="0" h="7194" w="3431">
                  <a:moveTo>
                    <a:pt x="2655" y="1"/>
                  </a:moveTo>
                  <a:cubicBezTo>
                    <a:pt x="2426" y="1"/>
                    <a:pt x="2190" y="42"/>
                    <a:pt x="1964" y="130"/>
                  </a:cubicBezTo>
                  <a:cubicBezTo>
                    <a:pt x="1510" y="274"/>
                    <a:pt x="1116" y="598"/>
                    <a:pt x="778" y="1023"/>
                  </a:cubicBezTo>
                  <a:cubicBezTo>
                    <a:pt x="381" y="1551"/>
                    <a:pt x="131" y="2223"/>
                    <a:pt x="61" y="2972"/>
                  </a:cubicBezTo>
                  <a:cubicBezTo>
                    <a:pt x="1" y="3602"/>
                    <a:pt x="61" y="4291"/>
                    <a:pt x="236" y="5054"/>
                  </a:cubicBezTo>
                  <a:cubicBezTo>
                    <a:pt x="307" y="5389"/>
                    <a:pt x="412" y="5726"/>
                    <a:pt x="602" y="6022"/>
                  </a:cubicBezTo>
                  <a:cubicBezTo>
                    <a:pt x="982" y="6620"/>
                    <a:pt x="1658" y="6901"/>
                    <a:pt x="2435" y="7193"/>
                  </a:cubicBezTo>
                  <a:lnTo>
                    <a:pt x="2449" y="7165"/>
                  </a:lnTo>
                  <a:cubicBezTo>
                    <a:pt x="1686" y="6870"/>
                    <a:pt x="1010" y="6592"/>
                    <a:pt x="630" y="6004"/>
                  </a:cubicBezTo>
                  <a:cubicBezTo>
                    <a:pt x="440" y="5712"/>
                    <a:pt x="353" y="5375"/>
                    <a:pt x="279" y="5054"/>
                  </a:cubicBezTo>
                  <a:cubicBezTo>
                    <a:pt x="89" y="4277"/>
                    <a:pt x="43" y="3602"/>
                    <a:pt x="103" y="2972"/>
                  </a:cubicBezTo>
                  <a:cubicBezTo>
                    <a:pt x="177" y="2240"/>
                    <a:pt x="426" y="1565"/>
                    <a:pt x="806" y="1052"/>
                  </a:cubicBezTo>
                  <a:cubicBezTo>
                    <a:pt x="1130" y="626"/>
                    <a:pt x="1538" y="320"/>
                    <a:pt x="1978" y="158"/>
                  </a:cubicBezTo>
                  <a:cubicBezTo>
                    <a:pt x="2198" y="78"/>
                    <a:pt x="2426" y="38"/>
                    <a:pt x="2651" y="38"/>
                  </a:cubicBezTo>
                  <a:cubicBezTo>
                    <a:pt x="2921" y="38"/>
                    <a:pt x="3184" y="97"/>
                    <a:pt x="3416" y="218"/>
                  </a:cubicBezTo>
                  <a:lnTo>
                    <a:pt x="3430" y="172"/>
                  </a:lnTo>
                  <a:cubicBezTo>
                    <a:pt x="3198" y="61"/>
                    <a:pt x="2931" y="1"/>
                    <a:pt x="2655" y="1"/>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6"/>
            <p:cNvSpPr/>
            <p:nvPr/>
          </p:nvSpPr>
          <p:spPr>
            <a:xfrm>
              <a:off x="3645350" y="2013100"/>
              <a:ext cx="159000" cy="218650"/>
            </a:xfrm>
            <a:custGeom>
              <a:rect b="b" l="l" r="r" t="t"/>
              <a:pathLst>
                <a:path extrusionOk="0" h="8746" w="6360">
                  <a:moveTo>
                    <a:pt x="1643" y="0"/>
                  </a:moveTo>
                  <a:cubicBezTo>
                    <a:pt x="653" y="0"/>
                    <a:pt x="10" y="527"/>
                    <a:pt x="0" y="539"/>
                  </a:cubicBezTo>
                  <a:lnTo>
                    <a:pt x="28" y="567"/>
                  </a:lnTo>
                  <a:cubicBezTo>
                    <a:pt x="38" y="558"/>
                    <a:pt x="664" y="40"/>
                    <a:pt x="1634" y="40"/>
                  </a:cubicBezTo>
                  <a:cubicBezTo>
                    <a:pt x="2092" y="40"/>
                    <a:pt x="2626" y="155"/>
                    <a:pt x="3208" y="493"/>
                  </a:cubicBezTo>
                  <a:cubicBezTo>
                    <a:pt x="4791" y="1401"/>
                    <a:pt x="6318" y="2632"/>
                    <a:pt x="5582" y="4876"/>
                  </a:cubicBezTo>
                  <a:cubicBezTo>
                    <a:pt x="4791" y="7265"/>
                    <a:pt x="4059" y="8380"/>
                    <a:pt x="3120" y="8598"/>
                  </a:cubicBezTo>
                  <a:cubicBezTo>
                    <a:pt x="2734" y="8687"/>
                    <a:pt x="2359" y="8715"/>
                    <a:pt x="2042" y="8715"/>
                  </a:cubicBezTo>
                  <a:cubicBezTo>
                    <a:pt x="1519" y="8715"/>
                    <a:pt x="1152" y="8638"/>
                    <a:pt x="1143" y="8629"/>
                  </a:cubicBezTo>
                  <a:lnTo>
                    <a:pt x="1129" y="8672"/>
                  </a:lnTo>
                  <a:cubicBezTo>
                    <a:pt x="1143" y="8672"/>
                    <a:pt x="1509" y="8745"/>
                    <a:pt x="2037" y="8745"/>
                  </a:cubicBezTo>
                  <a:cubicBezTo>
                    <a:pt x="2360" y="8745"/>
                    <a:pt x="2740" y="8717"/>
                    <a:pt x="3138" y="8629"/>
                  </a:cubicBezTo>
                  <a:cubicBezTo>
                    <a:pt x="4073" y="8408"/>
                    <a:pt x="4823" y="7293"/>
                    <a:pt x="5614" y="4890"/>
                  </a:cubicBezTo>
                  <a:cubicBezTo>
                    <a:pt x="6360" y="2632"/>
                    <a:pt x="4823" y="1373"/>
                    <a:pt x="3226" y="451"/>
                  </a:cubicBezTo>
                  <a:cubicBezTo>
                    <a:pt x="2642" y="115"/>
                    <a:pt x="2105" y="0"/>
                    <a:pt x="1643" y="0"/>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6"/>
            <p:cNvSpPr/>
            <p:nvPr/>
          </p:nvSpPr>
          <p:spPr>
            <a:xfrm>
              <a:off x="3526975" y="2110575"/>
              <a:ext cx="67125" cy="59100"/>
            </a:xfrm>
            <a:custGeom>
              <a:rect b="b" l="l" r="r" t="t"/>
              <a:pathLst>
                <a:path extrusionOk="0" h="2364" w="2685">
                  <a:moveTo>
                    <a:pt x="1354" y="1"/>
                  </a:moveTo>
                  <a:cubicBezTo>
                    <a:pt x="909" y="1"/>
                    <a:pt x="481" y="257"/>
                    <a:pt x="278" y="685"/>
                  </a:cubicBezTo>
                  <a:cubicBezTo>
                    <a:pt x="1" y="1269"/>
                    <a:pt x="264" y="1973"/>
                    <a:pt x="852" y="2250"/>
                  </a:cubicBezTo>
                  <a:cubicBezTo>
                    <a:pt x="1011" y="2327"/>
                    <a:pt x="1179" y="2364"/>
                    <a:pt x="1343" y="2364"/>
                  </a:cubicBezTo>
                  <a:cubicBezTo>
                    <a:pt x="1782" y="2364"/>
                    <a:pt x="2201" y="2108"/>
                    <a:pt x="2403" y="1681"/>
                  </a:cubicBezTo>
                  <a:cubicBezTo>
                    <a:pt x="2684" y="1079"/>
                    <a:pt x="2435" y="390"/>
                    <a:pt x="1847" y="112"/>
                  </a:cubicBezTo>
                  <a:cubicBezTo>
                    <a:pt x="1688" y="36"/>
                    <a:pt x="1520" y="1"/>
                    <a:pt x="1354" y="1"/>
                  </a:cubicBezTo>
                  <a:close/>
                </a:path>
              </a:pathLst>
            </a:custGeom>
            <a:solidFill>
              <a:srgbClr val="7F47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6"/>
            <p:cNvSpPr/>
            <p:nvPr/>
          </p:nvSpPr>
          <p:spPr>
            <a:xfrm>
              <a:off x="3536125" y="2129450"/>
              <a:ext cx="44775" cy="40025"/>
            </a:xfrm>
            <a:custGeom>
              <a:rect b="b" l="l" r="r" t="t"/>
              <a:pathLst>
                <a:path extrusionOk="0" h="1601" w="1791">
                  <a:moveTo>
                    <a:pt x="778" y="0"/>
                  </a:moveTo>
                  <a:cubicBezTo>
                    <a:pt x="718" y="0"/>
                    <a:pt x="662" y="0"/>
                    <a:pt x="602" y="18"/>
                  </a:cubicBezTo>
                  <a:lnTo>
                    <a:pt x="704" y="18"/>
                  </a:lnTo>
                  <a:cubicBezTo>
                    <a:pt x="837" y="18"/>
                    <a:pt x="968" y="32"/>
                    <a:pt x="1101" y="74"/>
                  </a:cubicBezTo>
                  <a:cubicBezTo>
                    <a:pt x="1155" y="88"/>
                    <a:pt x="1213" y="105"/>
                    <a:pt x="1270" y="131"/>
                  </a:cubicBezTo>
                  <a:lnTo>
                    <a:pt x="1270" y="131"/>
                  </a:lnTo>
                  <a:cubicBezTo>
                    <a:pt x="1243" y="118"/>
                    <a:pt x="1230" y="106"/>
                    <a:pt x="1217" y="106"/>
                  </a:cubicBezTo>
                  <a:cubicBezTo>
                    <a:pt x="1070" y="32"/>
                    <a:pt x="925" y="0"/>
                    <a:pt x="778" y="0"/>
                  </a:cubicBezTo>
                  <a:close/>
                  <a:moveTo>
                    <a:pt x="1270" y="131"/>
                  </a:moveTo>
                  <a:cubicBezTo>
                    <a:pt x="1272" y="132"/>
                    <a:pt x="1275" y="133"/>
                    <a:pt x="1277" y="134"/>
                  </a:cubicBezTo>
                  <a:cubicBezTo>
                    <a:pt x="1275" y="133"/>
                    <a:pt x="1272" y="132"/>
                    <a:pt x="1270" y="131"/>
                  </a:cubicBezTo>
                  <a:close/>
                  <a:moveTo>
                    <a:pt x="560" y="134"/>
                  </a:moveTo>
                  <a:cubicBezTo>
                    <a:pt x="454" y="148"/>
                    <a:pt x="338" y="162"/>
                    <a:pt x="236" y="194"/>
                  </a:cubicBezTo>
                  <a:cubicBezTo>
                    <a:pt x="162" y="250"/>
                    <a:pt x="102" y="324"/>
                    <a:pt x="60" y="412"/>
                  </a:cubicBezTo>
                  <a:cubicBezTo>
                    <a:pt x="14" y="500"/>
                    <a:pt x="0" y="602"/>
                    <a:pt x="0" y="690"/>
                  </a:cubicBezTo>
                  <a:cubicBezTo>
                    <a:pt x="0" y="1014"/>
                    <a:pt x="222" y="1337"/>
                    <a:pt x="560" y="1495"/>
                  </a:cubicBezTo>
                  <a:cubicBezTo>
                    <a:pt x="704" y="1569"/>
                    <a:pt x="866" y="1601"/>
                    <a:pt x="1013" y="1601"/>
                  </a:cubicBezTo>
                  <a:cubicBezTo>
                    <a:pt x="1319" y="1601"/>
                    <a:pt x="1597" y="1453"/>
                    <a:pt x="1717" y="1189"/>
                  </a:cubicBezTo>
                  <a:cubicBezTo>
                    <a:pt x="1759" y="1101"/>
                    <a:pt x="1791" y="999"/>
                    <a:pt x="1791" y="912"/>
                  </a:cubicBezTo>
                  <a:lnTo>
                    <a:pt x="1791" y="880"/>
                  </a:lnTo>
                  <a:cubicBezTo>
                    <a:pt x="1703" y="824"/>
                    <a:pt x="1597" y="778"/>
                    <a:pt x="1495" y="750"/>
                  </a:cubicBezTo>
                  <a:cubicBezTo>
                    <a:pt x="1393" y="722"/>
                    <a:pt x="1305" y="722"/>
                    <a:pt x="1203" y="722"/>
                  </a:cubicBezTo>
                  <a:lnTo>
                    <a:pt x="1101" y="722"/>
                  </a:lnTo>
                  <a:cubicBezTo>
                    <a:pt x="968" y="736"/>
                    <a:pt x="837" y="750"/>
                    <a:pt x="704" y="792"/>
                  </a:cubicBezTo>
                  <a:lnTo>
                    <a:pt x="690" y="792"/>
                  </a:lnTo>
                  <a:cubicBezTo>
                    <a:pt x="676" y="792"/>
                    <a:pt x="662" y="778"/>
                    <a:pt x="662" y="764"/>
                  </a:cubicBezTo>
                  <a:cubicBezTo>
                    <a:pt x="662" y="764"/>
                    <a:pt x="662" y="750"/>
                    <a:pt x="676" y="736"/>
                  </a:cubicBezTo>
                  <a:cubicBezTo>
                    <a:pt x="806" y="662"/>
                    <a:pt x="940" y="634"/>
                    <a:pt x="1087" y="602"/>
                  </a:cubicBezTo>
                  <a:lnTo>
                    <a:pt x="1203" y="602"/>
                  </a:lnTo>
                  <a:cubicBezTo>
                    <a:pt x="1305" y="602"/>
                    <a:pt x="1421" y="616"/>
                    <a:pt x="1527" y="648"/>
                  </a:cubicBezTo>
                  <a:cubicBezTo>
                    <a:pt x="1597" y="662"/>
                    <a:pt x="1657" y="690"/>
                    <a:pt x="1731" y="736"/>
                  </a:cubicBezTo>
                  <a:cubicBezTo>
                    <a:pt x="1745" y="736"/>
                    <a:pt x="1759" y="750"/>
                    <a:pt x="1773" y="750"/>
                  </a:cubicBezTo>
                  <a:cubicBezTo>
                    <a:pt x="1759" y="690"/>
                    <a:pt x="1731" y="616"/>
                    <a:pt x="1703" y="560"/>
                  </a:cubicBezTo>
                  <a:cubicBezTo>
                    <a:pt x="1643" y="500"/>
                    <a:pt x="1597" y="440"/>
                    <a:pt x="1541" y="412"/>
                  </a:cubicBezTo>
                  <a:cubicBezTo>
                    <a:pt x="1393" y="296"/>
                    <a:pt x="1246" y="222"/>
                    <a:pt x="1070" y="176"/>
                  </a:cubicBezTo>
                  <a:cubicBezTo>
                    <a:pt x="954" y="148"/>
                    <a:pt x="823" y="134"/>
                    <a:pt x="690" y="134"/>
                  </a:cubicBezTo>
                  <a:close/>
                </a:path>
              </a:pathLst>
            </a:custGeom>
            <a:solidFill>
              <a:srgbClr val="6C3A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6"/>
            <p:cNvSpPr/>
            <p:nvPr/>
          </p:nvSpPr>
          <p:spPr>
            <a:xfrm>
              <a:off x="3535775" y="2129900"/>
              <a:ext cx="49525" cy="19800"/>
            </a:xfrm>
            <a:custGeom>
              <a:rect b="b" l="l" r="r" t="t"/>
              <a:pathLst>
                <a:path extrusionOk="0" h="792" w="1981">
                  <a:moveTo>
                    <a:pt x="574" y="0"/>
                  </a:moveTo>
                  <a:cubicBezTo>
                    <a:pt x="468" y="14"/>
                    <a:pt x="380" y="28"/>
                    <a:pt x="292" y="56"/>
                  </a:cubicBezTo>
                  <a:cubicBezTo>
                    <a:pt x="204" y="70"/>
                    <a:pt x="116" y="116"/>
                    <a:pt x="28" y="158"/>
                  </a:cubicBezTo>
                  <a:cubicBezTo>
                    <a:pt x="14" y="158"/>
                    <a:pt x="0" y="176"/>
                    <a:pt x="14" y="204"/>
                  </a:cubicBezTo>
                  <a:cubicBezTo>
                    <a:pt x="14" y="218"/>
                    <a:pt x="28" y="218"/>
                    <a:pt x="46" y="218"/>
                  </a:cubicBezTo>
                  <a:lnTo>
                    <a:pt x="60" y="218"/>
                  </a:lnTo>
                  <a:cubicBezTo>
                    <a:pt x="134" y="204"/>
                    <a:pt x="190" y="190"/>
                    <a:pt x="250" y="176"/>
                  </a:cubicBezTo>
                  <a:cubicBezTo>
                    <a:pt x="352" y="88"/>
                    <a:pt x="486" y="28"/>
                    <a:pt x="616" y="0"/>
                  </a:cubicBezTo>
                  <a:close/>
                  <a:moveTo>
                    <a:pt x="1291" y="116"/>
                  </a:moveTo>
                  <a:lnTo>
                    <a:pt x="1291" y="116"/>
                  </a:lnTo>
                  <a:cubicBezTo>
                    <a:pt x="1481" y="218"/>
                    <a:pt x="1629" y="366"/>
                    <a:pt x="1717" y="542"/>
                  </a:cubicBezTo>
                  <a:lnTo>
                    <a:pt x="1745" y="570"/>
                  </a:lnTo>
                  <a:cubicBezTo>
                    <a:pt x="1773" y="598"/>
                    <a:pt x="1787" y="630"/>
                    <a:pt x="1819" y="658"/>
                  </a:cubicBezTo>
                  <a:lnTo>
                    <a:pt x="1907" y="774"/>
                  </a:lnTo>
                  <a:cubicBezTo>
                    <a:pt x="1907" y="792"/>
                    <a:pt x="1921" y="792"/>
                    <a:pt x="1935" y="792"/>
                  </a:cubicBezTo>
                  <a:cubicBezTo>
                    <a:pt x="1935" y="792"/>
                    <a:pt x="1949" y="792"/>
                    <a:pt x="1949" y="774"/>
                  </a:cubicBezTo>
                  <a:cubicBezTo>
                    <a:pt x="1981" y="774"/>
                    <a:pt x="1981" y="746"/>
                    <a:pt x="1963" y="732"/>
                  </a:cubicBezTo>
                  <a:lnTo>
                    <a:pt x="1893" y="616"/>
                  </a:lnTo>
                  <a:cubicBezTo>
                    <a:pt x="1861" y="584"/>
                    <a:pt x="1833" y="542"/>
                    <a:pt x="1805" y="510"/>
                  </a:cubicBezTo>
                  <a:cubicBezTo>
                    <a:pt x="1745" y="440"/>
                    <a:pt x="1685" y="366"/>
                    <a:pt x="1611" y="306"/>
                  </a:cubicBezTo>
                  <a:cubicBezTo>
                    <a:pt x="1569" y="278"/>
                    <a:pt x="1541" y="246"/>
                    <a:pt x="1495" y="218"/>
                  </a:cubicBezTo>
                  <a:lnTo>
                    <a:pt x="1379" y="158"/>
                  </a:lnTo>
                  <a:cubicBezTo>
                    <a:pt x="1347" y="144"/>
                    <a:pt x="1319" y="130"/>
                    <a:pt x="1291" y="116"/>
                  </a:cubicBezTo>
                  <a:close/>
                </a:path>
              </a:pathLst>
            </a:custGeom>
            <a:solidFill>
              <a:srgbClr val="723E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6"/>
            <p:cNvSpPr/>
            <p:nvPr/>
          </p:nvSpPr>
          <p:spPr>
            <a:xfrm>
              <a:off x="3542025" y="2129900"/>
              <a:ext cx="36675" cy="13550"/>
            </a:xfrm>
            <a:custGeom>
              <a:rect b="b" l="l" r="r" t="t"/>
              <a:pathLst>
                <a:path extrusionOk="0" h="542" w="1467">
                  <a:moveTo>
                    <a:pt x="366" y="0"/>
                  </a:moveTo>
                  <a:cubicBezTo>
                    <a:pt x="236" y="28"/>
                    <a:pt x="102" y="88"/>
                    <a:pt x="0" y="176"/>
                  </a:cubicBezTo>
                  <a:cubicBezTo>
                    <a:pt x="102" y="144"/>
                    <a:pt x="218" y="130"/>
                    <a:pt x="324" y="116"/>
                  </a:cubicBezTo>
                  <a:lnTo>
                    <a:pt x="454" y="116"/>
                  </a:lnTo>
                  <a:cubicBezTo>
                    <a:pt x="587" y="116"/>
                    <a:pt x="718" y="130"/>
                    <a:pt x="834" y="158"/>
                  </a:cubicBezTo>
                  <a:cubicBezTo>
                    <a:pt x="1010" y="204"/>
                    <a:pt x="1157" y="278"/>
                    <a:pt x="1305" y="394"/>
                  </a:cubicBezTo>
                  <a:cubicBezTo>
                    <a:pt x="1361" y="422"/>
                    <a:pt x="1407" y="482"/>
                    <a:pt x="1467" y="542"/>
                  </a:cubicBezTo>
                  <a:cubicBezTo>
                    <a:pt x="1379" y="366"/>
                    <a:pt x="1231" y="218"/>
                    <a:pt x="1041" y="116"/>
                  </a:cubicBezTo>
                  <a:cubicBezTo>
                    <a:pt x="981" y="88"/>
                    <a:pt x="922" y="70"/>
                    <a:pt x="865" y="56"/>
                  </a:cubicBezTo>
                  <a:cubicBezTo>
                    <a:pt x="732" y="14"/>
                    <a:pt x="601" y="0"/>
                    <a:pt x="468" y="0"/>
                  </a:cubicBezTo>
                  <a:close/>
                </a:path>
              </a:pathLst>
            </a:custGeom>
            <a:solidFill>
              <a:srgbClr val="6A38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6"/>
            <p:cNvSpPr/>
            <p:nvPr/>
          </p:nvSpPr>
          <p:spPr>
            <a:xfrm>
              <a:off x="3585625" y="2153625"/>
              <a:ext cx="5125" cy="6625"/>
            </a:xfrm>
            <a:custGeom>
              <a:rect b="b" l="l" r="r" t="t"/>
              <a:pathLst>
                <a:path extrusionOk="0" h="265" w="205">
                  <a:moveTo>
                    <a:pt x="43" y="1"/>
                  </a:moveTo>
                  <a:cubicBezTo>
                    <a:pt x="29" y="32"/>
                    <a:pt x="15" y="47"/>
                    <a:pt x="1" y="75"/>
                  </a:cubicBezTo>
                  <a:lnTo>
                    <a:pt x="15" y="89"/>
                  </a:lnTo>
                  <a:cubicBezTo>
                    <a:pt x="57" y="134"/>
                    <a:pt x="103" y="194"/>
                    <a:pt x="145" y="251"/>
                  </a:cubicBezTo>
                  <a:cubicBezTo>
                    <a:pt x="162" y="265"/>
                    <a:pt x="162" y="265"/>
                    <a:pt x="177" y="265"/>
                  </a:cubicBezTo>
                  <a:cubicBezTo>
                    <a:pt x="177" y="265"/>
                    <a:pt x="191" y="265"/>
                    <a:pt x="191" y="251"/>
                  </a:cubicBezTo>
                  <a:cubicBezTo>
                    <a:pt x="205" y="251"/>
                    <a:pt x="205" y="236"/>
                    <a:pt x="191" y="222"/>
                  </a:cubicBezTo>
                  <a:cubicBezTo>
                    <a:pt x="162" y="163"/>
                    <a:pt x="117" y="89"/>
                    <a:pt x="75" y="47"/>
                  </a:cubicBezTo>
                  <a:cubicBezTo>
                    <a:pt x="57" y="32"/>
                    <a:pt x="57" y="18"/>
                    <a:pt x="43" y="1"/>
                  </a:cubicBezTo>
                  <a:close/>
                </a:path>
              </a:pathLst>
            </a:custGeom>
            <a:solidFill>
              <a:srgbClr val="5C3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6"/>
            <p:cNvSpPr/>
            <p:nvPr/>
          </p:nvSpPr>
          <p:spPr>
            <a:xfrm>
              <a:off x="3580450" y="2148175"/>
              <a:ext cx="6250" cy="7325"/>
            </a:xfrm>
            <a:custGeom>
              <a:rect b="b" l="l" r="r" t="t"/>
              <a:pathLst>
                <a:path extrusionOk="0" h="293" w="250">
                  <a:moveTo>
                    <a:pt x="0" y="1"/>
                  </a:moveTo>
                  <a:cubicBezTo>
                    <a:pt x="0" y="43"/>
                    <a:pt x="18" y="89"/>
                    <a:pt x="18" y="131"/>
                  </a:cubicBezTo>
                  <a:cubicBezTo>
                    <a:pt x="32" y="148"/>
                    <a:pt x="60" y="163"/>
                    <a:pt x="74" y="177"/>
                  </a:cubicBezTo>
                  <a:cubicBezTo>
                    <a:pt x="120" y="205"/>
                    <a:pt x="162" y="250"/>
                    <a:pt x="208" y="293"/>
                  </a:cubicBezTo>
                  <a:cubicBezTo>
                    <a:pt x="222" y="265"/>
                    <a:pt x="236" y="250"/>
                    <a:pt x="250" y="219"/>
                  </a:cubicBezTo>
                  <a:cubicBezTo>
                    <a:pt x="208" y="177"/>
                    <a:pt x="176" y="131"/>
                    <a:pt x="134" y="103"/>
                  </a:cubicBezTo>
                  <a:cubicBezTo>
                    <a:pt x="88" y="61"/>
                    <a:pt x="46" y="29"/>
                    <a:pt x="0" y="1"/>
                  </a:cubicBezTo>
                  <a:close/>
                </a:path>
              </a:pathLst>
            </a:custGeom>
            <a:solidFill>
              <a:srgbClr val="723E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6"/>
            <p:cNvSpPr/>
            <p:nvPr/>
          </p:nvSpPr>
          <p:spPr>
            <a:xfrm>
              <a:off x="3552650" y="2144475"/>
              <a:ext cx="28250" cy="6975"/>
            </a:xfrm>
            <a:custGeom>
              <a:rect b="b" l="l" r="r" t="t"/>
              <a:pathLst>
                <a:path extrusionOk="0" h="279" w="1130">
                  <a:moveTo>
                    <a:pt x="426" y="1"/>
                  </a:moveTo>
                  <a:cubicBezTo>
                    <a:pt x="279" y="33"/>
                    <a:pt x="145" y="61"/>
                    <a:pt x="15" y="135"/>
                  </a:cubicBezTo>
                  <a:cubicBezTo>
                    <a:pt x="1" y="149"/>
                    <a:pt x="1" y="163"/>
                    <a:pt x="1" y="163"/>
                  </a:cubicBezTo>
                  <a:cubicBezTo>
                    <a:pt x="1" y="177"/>
                    <a:pt x="15" y="191"/>
                    <a:pt x="29" y="191"/>
                  </a:cubicBezTo>
                  <a:lnTo>
                    <a:pt x="43" y="191"/>
                  </a:lnTo>
                  <a:cubicBezTo>
                    <a:pt x="176" y="149"/>
                    <a:pt x="307" y="135"/>
                    <a:pt x="440" y="121"/>
                  </a:cubicBezTo>
                  <a:lnTo>
                    <a:pt x="542" y="121"/>
                  </a:lnTo>
                  <a:cubicBezTo>
                    <a:pt x="644" y="121"/>
                    <a:pt x="732" y="121"/>
                    <a:pt x="834" y="149"/>
                  </a:cubicBezTo>
                  <a:cubicBezTo>
                    <a:pt x="936" y="177"/>
                    <a:pt x="1042" y="223"/>
                    <a:pt x="1130" y="279"/>
                  </a:cubicBezTo>
                  <a:cubicBezTo>
                    <a:pt x="1130" y="237"/>
                    <a:pt x="1112" y="191"/>
                    <a:pt x="1112" y="149"/>
                  </a:cubicBezTo>
                  <a:cubicBezTo>
                    <a:pt x="1098" y="149"/>
                    <a:pt x="1084" y="135"/>
                    <a:pt x="1070" y="135"/>
                  </a:cubicBezTo>
                  <a:cubicBezTo>
                    <a:pt x="996" y="89"/>
                    <a:pt x="936" y="61"/>
                    <a:pt x="866" y="47"/>
                  </a:cubicBezTo>
                  <a:cubicBezTo>
                    <a:pt x="760" y="15"/>
                    <a:pt x="644" y="1"/>
                    <a:pt x="542" y="1"/>
                  </a:cubicBezTo>
                  <a:close/>
                </a:path>
              </a:pathLst>
            </a:custGeom>
            <a:solidFill>
              <a:srgbClr val="6A38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6"/>
            <p:cNvSpPr/>
            <p:nvPr/>
          </p:nvSpPr>
          <p:spPr>
            <a:xfrm>
              <a:off x="3726675" y="2159175"/>
              <a:ext cx="59400" cy="59025"/>
            </a:xfrm>
            <a:custGeom>
              <a:rect b="b" l="l" r="r" t="t"/>
              <a:pathLst>
                <a:path extrusionOk="0" h="2361" w="2376">
                  <a:moveTo>
                    <a:pt x="1192" y="0"/>
                  </a:moveTo>
                  <a:cubicBezTo>
                    <a:pt x="556" y="0"/>
                    <a:pt x="29" y="509"/>
                    <a:pt x="15" y="1158"/>
                  </a:cubicBezTo>
                  <a:cubicBezTo>
                    <a:pt x="1" y="1801"/>
                    <a:pt x="514" y="2347"/>
                    <a:pt x="1172" y="2361"/>
                  </a:cubicBezTo>
                  <a:cubicBezTo>
                    <a:pt x="1181" y="2361"/>
                    <a:pt x="1189" y="2361"/>
                    <a:pt x="1198" y="2361"/>
                  </a:cubicBezTo>
                  <a:cubicBezTo>
                    <a:pt x="1833" y="2361"/>
                    <a:pt x="2347" y="1852"/>
                    <a:pt x="2361" y="1203"/>
                  </a:cubicBezTo>
                  <a:cubicBezTo>
                    <a:pt x="2375" y="556"/>
                    <a:pt x="1862" y="14"/>
                    <a:pt x="1218" y="0"/>
                  </a:cubicBezTo>
                  <a:cubicBezTo>
                    <a:pt x="1209" y="0"/>
                    <a:pt x="1201" y="0"/>
                    <a:pt x="1192" y="0"/>
                  </a:cubicBezTo>
                  <a:close/>
                </a:path>
              </a:pathLst>
            </a:custGeom>
            <a:solidFill>
              <a:srgbClr val="7F47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6"/>
            <p:cNvSpPr/>
            <p:nvPr/>
          </p:nvSpPr>
          <p:spPr>
            <a:xfrm>
              <a:off x="3731075" y="2178600"/>
              <a:ext cx="46200" cy="38825"/>
            </a:xfrm>
            <a:custGeom>
              <a:rect b="b" l="l" r="r" t="t"/>
              <a:pathLst>
                <a:path extrusionOk="0" h="1553" w="1848">
                  <a:moveTo>
                    <a:pt x="894" y="1"/>
                  </a:moveTo>
                  <a:cubicBezTo>
                    <a:pt x="954" y="15"/>
                    <a:pt x="1010" y="15"/>
                    <a:pt x="1070" y="29"/>
                  </a:cubicBezTo>
                  <a:cubicBezTo>
                    <a:pt x="1232" y="57"/>
                    <a:pt x="1394" y="117"/>
                    <a:pt x="1538" y="205"/>
                  </a:cubicBezTo>
                  <a:cubicBezTo>
                    <a:pt x="1380" y="89"/>
                    <a:pt x="1172" y="15"/>
                    <a:pt x="940" y="1"/>
                  </a:cubicBezTo>
                  <a:close/>
                  <a:moveTo>
                    <a:pt x="792" y="103"/>
                  </a:moveTo>
                  <a:cubicBezTo>
                    <a:pt x="704" y="103"/>
                    <a:pt x="616" y="117"/>
                    <a:pt x="528" y="131"/>
                  </a:cubicBezTo>
                  <a:cubicBezTo>
                    <a:pt x="454" y="145"/>
                    <a:pt x="381" y="177"/>
                    <a:pt x="324" y="205"/>
                  </a:cubicBezTo>
                  <a:cubicBezTo>
                    <a:pt x="264" y="233"/>
                    <a:pt x="205" y="293"/>
                    <a:pt x="162" y="353"/>
                  </a:cubicBezTo>
                  <a:cubicBezTo>
                    <a:pt x="177" y="338"/>
                    <a:pt x="191" y="338"/>
                    <a:pt x="219" y="338"/>
                  </a:cubicBezTo>
                  <a:cubicBezTo>
                    <a:pt x="293" y="338"/>
                    <a:pt x="366" y="338"/>
                    <a:pt x="426" y="367"/>
                  </a:cubicBezTo>
                  <a:cubicBezTo>
                    <a:pt x="571" y="381"/>
                    <a:pt x="718" y="440"/>
                    <a:pt x="834" y="514"/>
                  </a:cubicBezTo>
                  <a:cubicBezTo>
                    <a:pt x="954" y="602"/>
                    <a:pt x="1070" y="690"/>
                    <a:pt x="1144" y="820"/>
                  </a:cubicBezTo>
                  <a:cubicBezTo>
                    <a:pt x="1158" y="820"/>
                    <a:pt x="1158" y="834"/>
                    <a:pt x="1144" y="849"/>
                  </a:cubicBezTo>
                  <a:lnTo>
                    <a:pt x="1130" y="866"/>
                  </a:lnTo>
                  <a:cubicBezTo>
                    <a:pt x="1116" y="866"/>
                    <a:pt x="1116" y="866"/>
                    <a:pt x="1098" y="849"/>
                  </a:cubicBezTo>
                  <a:cubicBezTo>
                    <a:pt x="996" y="761"/>
                    <a:pt x="894" y="673"/>
                    <a:pt x="778" y="616"/>
                  </a:cubicBezTo>
                  <a:cubicBezTo>
                    <a:pt x="658" y="543"/>
                    <a:pt x="542" y="483"/>
                    <a:pt x="412" y="469"/>
                  </a:cubicBezTo>
                  <a:cubicBezTo>
                    <a:pt x="338" y="455"/>
                    <a:pt x="279" y="440"/>
                    <a:pt x="205" y="440"/>
                  </a:cubicBezTo>
                  <a:cubicBezTo>
                    <a:pt x="162" y="440"/>
                    <a:pt x="131" y="440"/>
                    <a:pt x="89" y="455"/>
                  </a:cubicBezTo>
                  <a:cubicBezTo>
                    <a:pt x="43" y="543"/>
                    <a:pt x="15" y="645"/>
                    <a:pt x="15" y="761"/>
                  </a:cubicBezTo>
                  <a:cubicBezTo>
                    <a:pt x="1" y="1186"/>
                    <a:pt x="412" y="1538"/>
                    <a:pt x="908" y="1552"/>
                  </a:cubicBezTo>
                  <a:lnTo>
                    <a:pt x="940" y="1552"/>
                  </a:lnTo>
                  <a:cubicBezTo>
                    <a:pt x="1436" y="1552"/>
                    <a:pt x="1833" y="1218"/>
                    <a:pt x="1847" y="792"/>
                  </a:cubicBezTo>
                  <a:cubicBezTo>
                    <a:pt x="1847" y="704"/>
                    <a:pt x="1833" y="602"/>
                    <a:pt x="1788" y="514"/>
                  </a:cubicBezTo>
                  <a:cubicBezTo>
                    <a:pt x="1700" y="440"/>
                    <a:pt x="1612" y="381"/>
                    <a:pt x="1524" y="321"/>
                  </a:cubicBezTo>
                  <a:cubicBezTo>
                    <a:pt x="1380" y="233"/>
                    <a:pt x="1218" y="163"/>
                    <a:pt x="1042" y="131"/>
                  </a:cubicBezTo>
                  <a:cubicBezTo>
                    <a:pt x="954" y="117"/>
                    <a:pt x="880" y="103"/>
                    <a:pt x="792" y="103"/>
                  </a:cubicBezTo>
                  <a:close/>
                </a:path>
              </a:pathLst>
            </a:custGeom>
            <a:solidFill>
              <a:srgbClr val="723E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6"/>
            <p:cNvSpPr/>
            <p:nvPr/>
          </p:nvSpPr>
          <p:spPr>
            <a:xfrm>
              <a:off x="3730375" y="2178600"/>
              <a:ext cx="50950" cy="16475"/>
            </a:xfrm>
            <a:custGeom>
              <a:rect b="b" l="l" r="r" t="t"/>
              <a:pathLst>
                <a:path extrusionOk="0" h="659" w="2038">
                  <a:moveTo>
                    <a:pt x="820" y="1"/>
                  </a:moveTo>
                  <a:lnTo>
                    <a:pt x="672" y="15"/>
                  </a:lnTo>
                  <a:cubicBezTo>
                    <a:pt x="630" y="15"/>
                    <a:pt x="584" y="29"/>
                    <a:pt x="542" y="43"/>
                  </a:cubicBezTo>
                  <a:cubicBezTo>
                    <a:pt x="440" y="57"/>
                    <a:pt x="366" y="89"/>
                    <a:pt x="278" y="131"/>
                  </a:cubicBezTo>
                  <a:cubicBezTo>
                    <a:pt x="233" y="145"/>
                    <a:pt x="190" y="177"/>
                    <a:pt x="145" y="191"/>
                  </a:cubicBezTo>
                  <a:lnTo>
                    <a:pt x="29" y="265"/>
                  </a:lnTo>
                  <a:cubicBezTo>
                    <a:pt x="15" y="265"/>
                    <a:pt x="1" y="293"/>
                    <a:pt x="15" y="307"/>
                  </a:cubicBezTo>
                  <a:cubicBezTo>
                    <a:pt x="29" y="321"/>
                    <a:pt x="43" y="321"/>
                    <a:pt x="43" y="321"/>
                  </a:cubicBezTo>
                  <a:lnTo>
                    <a:pt x="71" y="321"/>
                  </a:lnTo>
                  <a:lnTo>
                    <a:pt x="190" y="265"/>
                  </a:lnTo>
                  <a:cubicBezTo>
                    <a:pt x="233" y="251"/>
                    <a:pt x="264" y="219"/>
                    <a:pt x="307" y="205"/>
                  </a:cubicBezTo>
                  <a:lnTo>
                    <a:pt x="352" y="205"/>
                  </a:lnTo>
                  <a:cubicBezTo>
                    <a:pt x="496" y="89"/>
                    <a:pt x="704" y="15"/>
                    <a:pt x="922" y="1"/>
                  </a:cubicBezTo>
                  <a:close/>
                  <a:moveTo>
                    <a:pt x="1566" y="205"/>
                  </a:moveTo>
                  <a:lnTo>
                    <a:pt x="1566" y="205"/>
                  </a:lnTo>
                  <a:cubicBezTo>
                    <a:pt x="1671" y="293"/>
                    <a:pt x="1759" y="395"/>
                    <a:pt x="1816" y="514"/>
                  </a:cubicBezTo>
                  <a:cubicBezTo>
                    <a:pt x="1861" y="557"/>
                    <a:pt x="1918" y="602"/>
                    <a:pt x="1963" y="645"/>
                  </a:cubicBezTo>
                  <a:cubicBezTo>
                    <a:pt x="1963" y="659"/>
                    <a:pt x="1977" y="659"/>
                    <a:pt x="1991" y="659"/>
                  </a:cubicBezTo>
                  <a:cubicBezTo>
                    <a:pt x="1991" y="659"/>
                    <a:pt x="2006" y="659"/>
                    <a:pt x="2023" y="645"/>
                  </a:cubicBezTo>
                  <a:cubicBezTo>
                    <a:pt x="2023" y="630"/>
                    <a:pt x="2037" y="616"/>
                    <a:pt x="2023" y="602"/>
                  </a:cubicBezTo>
                  <a:cubicBezTo>
                    <a:pt x="1963" y="528"/>
                    <a:pt x="1904" y="455"/>
                    <a:pt x="1830" y="395"/>
                  </a:cubicBezTo>
                  <a:cubicBezTo>
                    <a:pt x="1759" y="338"/>
                    <a:pt x="1685" y="279"/>
                    <a:pt x="1612" y="233"/>
                  </a:cubicBezTo>
                  <a:cubicBezTo>
                    <a:pt x="1597" y="219"/>
                    <a:pt x="1583" y="219"/>
                    <a:pt x="1566" y="205"/>
                  </a:cubicBezTo>
                  <a:close/>
                </a:path>
              </a:pathLst>
            </a:custGeom>
            <a:solidFill>
              <a:srgbClr val="723E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6"/>
            <p:cNvSpPr/>
            <p:nvPr/>
          </p:nvSpPr>
          <p:spPr>
            <a:xfrm>
              <a:off x="3739175" y="2178600"/>
              <a:ext cx="36600" cy="12875"/>
            </a:xfrm>
            <a:custGeom>
              <a:rect b="b" l="l" r="r" t="t"/>
              <a:pathLst>
                <a:path extrusionOk="0" h="515" w="1464">
                  <a:moveTo>
                    <a:pt x="570" y="1"/>
                  </a:moveTo>
                  <a:cubicBezTo>
                    <a:pt x="352" y="15"/>
                    <a:pt x="144" y="89"/>
                    <a:pt x="0" y="205"/>
                  </a:cubicBezTo>
                  <a:cubicBezTo>
                    <a:pt x="57" y="177"/>
                    <a:pt x="130" y="145"/>
                    <a:pt x="204" y="131"/>
                  </a:cubicBezTo>
                  <a:cubicBezTo>
                    <a:pt x="292" y="117"/>
                    <a:pt x="380" y="103"/>
                    <a:pt x="468" y="103"/>
                  </a:cubicBezTo>
                  <a:cubicBezTo>
                    <a:pt x="556" y="103"/>
                    <a:pt x="630" y="117"/>
                    <a:pt x="718" y="131"/>
                  </a:cubicBezTo>
                  <a:cubicBezTo>
                    <a:pt x="894" y="163"/>
                    <a:pt x="1056" y="233"/>
                    <a:pt x="1200" y="321"/>
                  </a:cubicBezTo>
                  <a:cubicBezTo>
                    <a:pt x="1288" y="381"/>
                    <a:pt x="1376" y="440"/>
                    <a:pt x="1464" y="514"/>
                  </a:cubicBezTo>
                  <a:cubicBezTo>
                    <a:pt x="1407" y="395"/>
                    <a:pt x="1319" y="293"/>
                    <a:pt x="1214" y="205"/>
                  </a:cubicBezTo>
                  <a:cubicBezTo>
                    <a:pt x="1070" y="117"/>
                    <a:pt x="908" y="57"/>
                    <a:pt x="746" y="29"/>
                  </a:cubicBezTo>
                  <a:cubicBezTo>
                    <a:pt x="686" y="15"/>
                    <a:pt x="630" y="15"/>
                    <a:pt x="570" y="1"/>
                  </a:cubicBezTo>
                  <a:close/>
                </a:path>
              </a:pathLst>
            </a:custGeom>
            <a:solidFill>
              <a:srgbClr val="6C3A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6"/>
            <p:cNvSpPr/>
            <p:nvPr/>
          </p:nvSpPr>
          <p:spPr>
            <a:xfrm>
              <a:off x="3720800" y="2189250"/>
              <a:ext cx="6600" cy="4425"/>
            </a:xfrm>
            <a:custGeom>
              <a:rect b="b" l="l" r="r" t="t"/>
              <a:pathLst>
                <a:path extrusionOk="0" h="177" w="264">
                  <a:moveTo>
                    <a:pt x="250" y="0"/>
                  </a:moveTo>
                  <a:cubicBezTo>
                    <a:pt x="236" y="0"/>
                    <a:pt x="222" y="14"/>
                    <a:pt x="208" y="14"/>
                  </a:cubicBezTo>
                  <a:cubicBezTo>
                    <a:pt x="134" y="43"/>
                    <a:pt x="74" y="88"/>
                    <a:pt x="14" y="117"/>
                  </a:cubicBezTo>
                  <a:cubicBezTo>
                    <a:pt x="0" y="131"/>
                    <a:pt x="0" y="145"/>
                    <a:pt x="0" y="159"/>
                  </a:cubicBezTo>
                  <a:cubicBezTo>
                    <a:pt x="14" y="176"/>
                    <a:pt x="14" y="176"/>
                    <a:pt x="32" y="176"/>
                  </a:cubicBezTo>
                  <a:lnTo>
                    <a:pt x="46" y="176"/>
                  </a:lnTo>
                  <a:cubicBezTo>
                    <a:pt x="120" y="145"/>
                    <a:pt x="176" y="117"/>
                    <a:pt x="236" y="88"/>
                  </a:cubicBezTo>
                  <a:lnTo>
                    <a:pt x="264" y="88"/>
                  </a:lnTo>
                  <a:cubicBezTo>
                    <a:pt x="250" y="57"/>
                    <a:pt x="250" y="29"/>
                    <a:pt x="250" y="0"/>
                  </a:cubicBezTo>
                  <a:close/>
                </a:path>
              </a:pathLst>
            </a:custGeom>
            <a:solidFill>
              <a:srgbClr val="5C3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6"/>
            <p:cNvSpPr/>
            <p:nvPr/>
          </p:nvSpPr>
          <p:spPr>
            <a:xfrm>
              <a:off x="3727025" y="2187400"/>
              <a:ext cx="8125" cy="4075"/>
            </a:xfrm>
            <a:custGeom>
              <a:rect b="b" l="l" r="r" t="t"/>
              <a:pathLst>
                <a:path extrusionOk="0" h="163" w="325">
                  <a:moveTo>
                    <a:pt x="324" y="1"/>
                  </a:moveTo>
                  <a:cubicBezTo>
                    <a:pt x="265" y="1"/>
                    <a:pt x="222" y="1"/>
                    <a:pt x="163" y="15"/>
                  </a:cubicBezTo>
                  <a:cubicBezTo>
                    <a:pt x="103" y="29"/>
                    <a:pt x="61" y="43"/>
                    <a:pt x="1" y="74"/>
                  </a:cubicBezTo>
                  <a:cubicBezTo>
                    <a:pt x="1" y="103"/>
                    <a:pt x="1" y="131"/>
                    <a:pt x="15" y="162"/>
                  </a:cubicBezTo>
                  <a:cubicBezTo>
                    <a:pt x="61" y="145"/>
                    <a:pt x="117" y="117"/>
                    <a:pt x="177" y="117"/>
                  </a:cubicBezTo>
                  <a:cubicBezTo>
                    <a:pt x="205" y="103"/>
                    <a:pt x="237" y="103"/>
                    <a:pt x="251" y="103"/>
                  </a:cubicBezTo>
                  <a:cubicBezTo>
                    <a:pt x="279" y="57"/>
                    <a:pt x="293" y="29"/>
                    <a:pt x="324" y="1"/>
                  </a:cubicBezTo>
                  <a:close/>
                </a:path>
              </a:pathLst>
            </a:custGeom>
            <a:solidFill>
              <a:srgbClr val="723E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6"/>
            <p:cNvSpPr/>
            <p:nvPr/>
          </p:nvSpPr>
          <p:spPr>
            <a:xfrm>
              <a:off x="3733275" y="2187050"/>
              <a:ext cx="26750" cy="13225"/>
            </a:xfrm>
            <a:custGeom>
              <a:rect b="b" l="l" r="r" t="t"/>
              <a:pathLst>
                <a:path extrusionOk="0" h="529" w="1070">
                  <a:moveTo>
                    <a:pt x="131" y="0"/>
                  </a:moveTo>
                  <a:cubicBezTo>
                    <a:pt x="103" y="0"/>
                    <a:pt x="89" y="0"/>
                    <a:pt x="74" y="15"/>
                  </a:cubicBezTo>
                  <a:cubicBezTo>
                    <a:pt x="43" y="43"/>
                    <a:pt x="29" y="71"/>
                    <a:pt x="1" y="117"/>
                  </a:cubicBezTo>
                  <a:cubicBezTo>
                    <a:pt x="43" y="102"/>
                    <a:pt x="74" y="102"/>
                    <a:pt x="117" y="102"/>
                  </a:cubicBezTo>
                  <a:cubicBezTo>
                    <a:pt x="191" y="102"/>
                    <a:pt x="250" y="117"/>
                    <a:pt x="324" y="131"/>
                  </a:cubicBezTo>
                  <a:cubicBezTo>
                    <a:pt x="454" y="145"/>
                    <a:pt x="570" y="205"/>
                    <a:pt x="690" y="278"/>
                  </a:cubicBezTo>
                  <a:cubicBezTo>
                    <a:pt x="806" y="335"/>
                    <a:pt x="908" y="423"/>
                    <a:pt x="1010" y="511"/>
                  </a:cubicBezTo>
                  <a:cubicBezTo>
                    <a:pt x="1028" y="528"/>
                    <a:pt x="1028" y="528"/>
                    <a:pt x="1042" y="528"/>
                  </a:cubicBezTo>
                  <a:lnTo>
                    <a:pt x="1056" y="511"/>
                  </a:lnTo>
                  <a:cubicBezTo>
                    <a:pt x="1070" y="496"/>
                    <a:pt x="1070" y="482"/>
                    <a:pt x="1056" y="482"/>
                  </a:cubicBezTo>
                  <a:cubicBezTo>
                    <a:pt x="982" y="352"/>
                    <a:pt x="866" y="264"/>
                    <a:pt x="746" y="176"/>
                  </a:cubicBezTo>
                  <a:cubicBezTo>
                    <a:pt x="630" y="102"/>
                    <a:pt x="483" y="43"/>
                    <a:pt x="338" y="29"/>
                  </a:cubicBezTo>
                  <a:cubicBezTo>
                    <a:pt x="278" y="0"/>
                    <a:pt x="205" y="0"/>
                    <a:pt x="131" y="0"/>
                  </a:cubicBezTo>
                  <a:close/>
                </a:path>
              </a:pathLst>
            </a:custGeom>
            <a:solidFill>
              <a:srgbClr val="6C3A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6"/>
            <p:cNvSpPr/>
            <p:nvPr/>
          </p:nvSpPr>
          <p:spPr>
            <a:xfrm>
              <a:off x="3563650" y="2037475"/>
              <a:ext cx="215475" cy="197775"/>
            </a:xfrm>
            <a:custGeom>
              <a:rect b="b" l="l" r="r" t="t"/>
              <a:pathLst>
                <a:path extrusionOk="0" h="7911" w="8619">
                  <a:moveTo>
                    <a:pt x="4348" y="1"/>
                  </a:moveTo>
                  <a:cubicBezTo>
                    <a:pt x="2829" y="1"/>
                    <a:pt x="1388" y="932"/>
                    <a:pt x="792" y="2448"/>
                  </a:cubicBezTo>
                  <a:cubicBezTo>
                    <a:pt x="0" y="4429"/>
                    <a:pt x="602" y="6669"/>
                    <a:pt x="2871" y="7580"/>
                  </a:cubicBezTo>
                  <a:cubicBezTo>
                    <a:pt x="3430" y="7807"/>
                    <a:pt x="3954" y="7911"/>
                    <a:pt x="4438" y="7911"/>
                  </a:cubicBezTo>
                  <a:cubicBezTo>
                    <a:pt x="6047" y="7911"/>
                    <a:pt x="7218" y="6771"/>
                    <a:pt x="7827" y="5248"/>
                  </a:cubicBezTo>
                  <a:cubicBezTo>
                    <a:pt x="8618" y="3257"/>
                    <a:pt x="7679" y="1027"/>
                    <a:pt x="5730" y="267"/>
                  </a:cubicBezTo>
                  <a:cubicBezTo>
                    <a:pt x="5277" y="87"/>
                    <a:pt x="4809" y="1"/>
                    <a:pt x="4348" y="1"/>
                  </a:cubicBezTo>
                  <a:close/>
                </a:path>
              </a:pathLst>
            </a:custGeom>
            <a:solidFill>
              <a:srgbClr val="8E53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6"/>
            <p:cNvSpPr/>
            <p:nvPr/>
          </p:nvSpPr>
          <p:spPr>
            <a:xfrm>
              <a:off x="3604625" y="2122275"/>
              <a:ext cx="48400" cy="42425"/>
            </a:xfrm>
            <a:custGeom>
              <a:rect b="b" l="l" r="r" t="t"/>
              <a:pathLst>
                <a:path extrusionOk="0" h="1697" w="1936">
                  <a:moveTo>
                    <a:pt x="974" y="0"/>
                  </a:moveTo>
                  <a:cubicBezTo>
                    <a:pt x="669" y="0"/>
                    <a:pt x="374" y="165"/>
                    <a:pt x="222" y="449"/>
                  </a:cubicBezTo>
                  <a:cubicBezTo>
                    <a:pt x="0" y="875"/>
                    <a:pt x="162" y="1388"/>
                    <a:pt x="574" y="1607"/>
                  </a:cubicBezTo>
                  <a:cubicBezTo>
                    <a:pt x="695" y="1668"/>
                    <a:pt x="825" y="1697"/>
                    <a:pt x="954" y="1697"/>
                  </a:cubicBezTo>
                  <a:cubicBezTo>
                    <a:pt x="1261" y="1697"/>
                    <a:pt x="1561" y="1531"/>
                    <a:pt x="1717" y="1241"/>
                  </a:cubicBezTo>
                  <a:cubicBezTo>
                    <a:pt x="1935" y="815"/>
                    <a:pt x="1777" y="305"/>
                    <a:pt x="1365" y="98"/>
                  </a:cubicBezTo>
                  <a:cubicBezTo>
                    <a:pt x="1240" y="31"/>
                    <a:pt x="1106" y="0"/>
                    <a:pt x="974"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6"/>
            <p:cNvSpPr/>
            <p:nvPr/>
          </p:nvSpPr>
          <p:spPr>
            <a:xfrm>
              <a:off x="3606825" y="2121450"/>
              <a:ext cx="44000" cy="44000"/>
            </a:xfrm>
            <a:custGeom>
              <a:rect b="b" l="l" r="r" t="t"/>
              <a:pathLst>
                <a:path extrusionOk="0" h="1760" w="1760">
                  <a:moveTo>
                    <a:pt x="880" y="57"/>
                  </a:moveTo>
                  <a:cubicBezTo>
                    <a:pt x="1013" y="57"/>
                    <a:pt x="1144" y="88"/>
                    <a:pt x="1263" y="145"/>
                  </a:cubicBezTo>
                  <a:cubicBezTo>
                    <a:pt x="1541" y="292"/>
                    <a:pt x="1689" y="584"/>
                    <a:pt x="1689" y="880"/>
                  </a:cubicBezTo>
                  <a:cubicBezTo>
                    <a:pt x="1689" y="1010"/>
                    <a:pt x="1657" y="1130"/>
                    <a:pt x="1601" y="1260"/>
                  </a:cubicBezTo>
                  <a:cubicBezTo>
                    <a:pt x="1453" y="1538"/>
                    <a:pt x="1161" y="1699"/>
                    <a:pt x="866" y="1699"/>
                  </a:cubicBezTo>
                  <a:cubicBezTo>
                    <a:pt x="750" y="1699"/>
                    <a:pt x="616" y="1671"/>
                    <a:pt x="500" y="1611"/>
                  </a:cubicBezTo>
                  <a:cubicBezTo>
                    <a:pt x="222" y="1464"/>
                    <a:pt x="60" y="1186"/>
                    <a:pt x="60" y="894"/>
                  </a:cubicBezTo>
                  <a:cubicBezTo>
                    <a:pt x="60" y="760"/>
                    <a:pt x="88" y="630"/>
                    <a:pt x="162" y="496"/>
                  </a:cubicBezTo>
                  <a:cubicBezTo>
                    <a:pt x="310" y="218"/>
                    <a:pt x="588" y="57"/>
                    <a:pt x="880" y="57"/>
                  </a:cubicBezTo>
                  <a:close/>
                  <a:moveTo>
                    <a:pt x="880" y="0"/>
                  </a:moveTo>
                  <a:cubicBezTo>
                    <a:pt x="574" y="0"/>
                    <a:pt x="264" y="176"/>
                    <a:pt x="106" y="482"/>
                  </a:cubicBezTo>
                  <a:cubicBezTo>
                    <a:pt x="32" y="602"/>
                    <a:pt x="0" y="746"/>
                    <a:pt x="0" y="894"/>
                  </a:cubicBezTo>
                  <a:cubicBezTo>
                    <a:pt x="0" y="1200"/>
                    <a:pt x="176" y="1509"/>
                    <a:pt x="472" y="1657"/>
                  </a:cubicBezTo>
                  <a:cubicBezTo>
                    <a:pt x="602" y="1728"/>
                    <a:pt x="736" y="1759"/>
                    <a:pt x="866" y="1759"/>
                  </a:cubicBezTo>
                  <a:cubicBezTo>
                    <a:pt x="1189" y="1759"/>
                    <a:pt x="1495" y="1583"/>
                    <a:pt x="1657" y="1288"/>
                  </a:cubicBezTo>
                  <a:cubicBezTo>
                    <a:pt x="1717" y="1158"/>
                    <a:pt x="1759" y="1010"/>
                    <a:pt x="1759" y="880"/>
                  </a:cubicBezTo>
                  <a:cubicBezTo>
                    <a:pt x="1759" y="556"/>
                    <a:pt x="1583" y="250"/>
                    <a:pt x="1291" y="102"/>
                  </a:cubicBezTo>
                  <a:cubicBezTo>
                    <a:pt x="1161" y="29"/>
                    <a:pt x="1028" y="0"/>
                    <a:pt x="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6"/>
            <p:cNvSpPr/>
            <p:nvPr/>
          </p:nvSpPr>
          <p:spPr>
            <a:xfrm>
              <a:off x="3604625" y="2124100"/>
              <a:ext cx="48050" cy="42325"/>
            </a:xfrm>
            <a:custGeom>
              <a:rect b="b" l="l" r="r" t="t"/>
              <a:pathLst>
                <a:path extrusionOk="0" h="1693" w="1922">
                  <a:moveTo>
                    <a:pt x="958" y="0"/>
                  </a:moveTo>
                  <a:cubicBezTo>
                    <a:pt x="654" y="0"/>
                    <a:pt x="360" y="164"/>
                    <a:pt x="208" y="450"/>
                  </a:cubicBezTo>
                  <a:cubicBezTo>
                    <a:pt x="0" y="876"/>
                    <a:pt x="148" y="1389"/>
                    <a:pt x="560" y="1593"/>
                  </a:cubicBezTo>
                  <a:cubicBezTo>
                    <a:pt x="684" y="1661"/>
                    <a:pt x="817" y="1693"/>
                    <a:pt x="949" y="1693"/>
                  </a:cubicBezTo>
                  <a:cubicBezTo>
                    <a:pt x="1252" y="1693"/>
                    <a:pt x="1549" y="1524"/>
                    <a:pt x="1703" y="1228"/>
                  </a:cubicBezTo>
                  <a:cubicBezTo>
                    <a:pt x="1921" y="816"/>
                    <a:pt x="1759" y="302"/>
                    <a:pt x="1351" y="98"/>
                  </a:cubicBezTo>
                  <a:cubicBezTo>
                    <a:pt x="1226" y="32"/>
                    <a:pt x="1091" y="0"/>
                    <a:pt x="9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6"/>
            <p:cNvSpPr/>
            <p:nvPr/>
          </p:nvSpPr>
          <p:spPr>
            <a:xfrm>
              <a:off x="3610175" y="2124025"/>
              <a:ext cx="31150" cy="27425"/>
            </a:xfrm>
            <a:custGeom>
              <a:rect b="b" l="l" r="r" t="t"/>
              <a:pathLst>
                <a:path extrusionOk="0" h="1097" w="1246">
                  <a:moveTo>
                    <a:pt x="634" y="1"/>
                  </a:moveTo>
                  <a:cubicBezTo>
                    <a:pt x="435" y="1"/>
                    <a:pt x="240" y="109"/>
                    <a:pt x="148" y="305"/>
                  </a:cubicBezTo>
                  <a:cubicBezTo>
                    <a:pt x="0" y="569"/>
                    <a:pt x="102" y="893"/>
                    <a:pt x="366" y="1041"/>
                  </a:cubicBezTo>
                  <a:cubicBezTo>
                    <a:pt x="447" y="1079"/>
                    <a:pt x="533" y="1097"/>
                    <a:pt x="617" y="1097"/>
                  </a:cubicBezTo>
                  <a:cubicBezTo>
                    <a:pt x="819" y="1097"/>
                    <a:pt x="1011" y="991"/>
                    <a:pt x="1115" y="805"/>
                  </a:cubicBezTo>
                  <a:cubicBezTo>
                    <a:pt x="1245" y="541"/>
                    <a:pt x="1143" y="203"/>
                    <a:pt x="879" y="59"/>
                  </a:cubicBezTo>
                  <a:cubicBezTo>
                    <a:pt x="802" y="20"/>
                    <a:pt x="718" y="1"/>
                    <a:pt x="6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6"/>
            <p:cNvSpPr/>
            <p:nvPr/>
          </p:nvSpPr>
          <p:spPr>
            <a:xfrm>
              <a:off x="3633650" y="2137625"/>
              <a:ext cx="10225" cy="7500"/>
            </a:xfrm>
            <a:custGeom>
              <a:rect b="b" l="l" r="r" t="t"/>
              <a:pathLst>
                <a:path extrusionOk="0" h="300" w="409">
                  <a:moveTo>
                    <a:pt x="158" y="1"/>
                  </a:moveTo>
                  <a:cubicBezTo>
                    <a:pt x="104" y="1"/>
                    <a:pt x="54" y="20"/>
                    <a:pt x="28" y="57"/>
                  </a:cubicBezTo>
                  <a:cubicBezTo>
                    <a:pt x="0" y="131"/>
                    <a:pt x="42" y="219"/>
                    <a:pt x="144" y="261"/>
                  </a:cubicBezTo>
                  <a:cubicBezTo>
                    <a:pt x="190" y="287"/>
                    <a:pt x="235" y="299"/>
                    <a:pt x="275" y="299"/>
                  </a:cubicBezTo>
                  <a:cubicBezTo>
                    <a:pt x="325" y="299"/>
                    <a:pt x="364" y="280"/>
                    <a:pt x="380" y="247"/>
                  </a:cubicBezTo>
                  <a:cubicBezTo>
                    <a:pt x="408" y="173"/>
                    <a:pt x="366" y="85"/>
                    <a:pt x="264" y="25"/>
                  </a:cubicBezTo>
                  <a:cubicBezTo>
                    <a:pt x="230" y="9"/>
                    <a:pt x="193" y="1"/>
                    <a:pt x="1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6"/>
            <p:cNvSpPr/>
            <p:nvPr/>
          </p:nvSpPr>
          <p:spPr>
            <a:xfrm>
              <a:off x="3687450" y="2139650"/>
              <a:ext cx="44350" cy="42700"/>
            </a:xfrm>
            <a:custGeom>
              <a:rect b="b" l="l" r="r" t="t"/>
              <a:pathLst>
                <a:path extrusionOk="0" h="1708" w="1774">
                  <a:moveTo>
                    <a:pt x="892" y="1"/>
                  </a:moveTo>
                  <a:cubicBezTo>
                    <a:pt x="457" y="1"/>
                    <a:pt x="87" y="339"/>
                    <a:pt x="47" y="781"/>
                  </a:cubicBezTo>
                  <a:cubicBezTo>
                    <a:pt x="1" y="1249"/>
                    <a:pt x="339" y="1661"/>
                    <a:pt x="806" y="1703"/>
                  </a:cubicBezTo>
                  <a:cubicBezTo>
                    <a:pt x="834" y="1706"/>
                    <a:pt x="862" y="1707"/>
                    <a:pt x="889" y="1707"/>
                  </a:cubicBezTo>
                  <a:cubicBezTo>
                    <a:pt x="1309" y="1707"/>
                    <a:pt x="1675" y="1383"/>
                    <a:pt x="1732" y="943"/>
                  </a:cubicBezTo>
                  <a:cubicBezTo>
                    <a:pt x="1774" y="472"/>
                    <a:pt x="1436" y="64"/>
                    <a:pt x="968" y="4"/>
                  </a:cubicBezTo>
                  <a:cubicBezTo>
                    <a:pt x="943" y="2"/>
                    <a:pt x="917" y="1"/>
                    <a:pt x="89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6"/>
            <p:cNvSpPr/>
            <p:nvPr/>
          </p:nvSpPr>
          <p:spPr>
            <a:xfrm>
              <a:off x="3687825" y="2139025"/>
              <a:ext cx="43625" cy="44000"/>
            </a:xfrm>
            <a:custGeom>
              <a:rect b="b" l="l" r="r" t="t"/>
              <a:pathLst>
                <a:path extrusionOk="0" h="1760" w="1745">
                  <a:moveTo>
                    <a:pt x="953" y="57"/>
                  </a:moveTo>
                  <a:cubicBezTo>
                    <a:pt x="1365" y="103"/>
                    <a:pt x="1685" y="469"/>
                    <a:pt x="1685" y="880"/>
                  </a:cubicBezTo>
                  <a:lnTo>
                    <a:pt x="1685" y="968"/>
                  </a:lnTo>
                  <a:cubicBezTo>
                    <a:pt x="1643" y="1394"/>
                    <a:pt x="1277" y="1700"/>
                    <a:pt x="865" y="1700"/>
                  </a:cubicBezTo>
                  <a:lnTo>
                    <a:pt x="791" y="1700"/>
                  </a:lnTo>
                  <a:cubicBezTo>
                    <a:pt x="366" y="1658"/>
                    <a:pt x="60" y="1306"/>
                    <a:pt x="60" y="880"/>
                  </a:cubicBezTo>
                  <a:lnTo>
                    <a:pt x="60" y="806"/>
                  </a:lnTo>
                  <a:cubicBezTo>
                    <a:pt x="102" y="381"/>
                    <a:pt x="454" y="57"/>
                    <a:pt x="865" y="57"/>
                  </a:cubicBezTo>
                  <a:close/>
                  <a:moveTo>
                    <a:pt x="865" y="1"/>
                  </a:moveTo>
                  <a:cubicBezTo>
                    <a:pt x="426" y="1"/>
                    <a:pt x="46" y="339"/>
                    <a:pt x="0" y="792"/>
                  </a:cubicBezTo>
                  <a:lnTo>
                    <a:pt x="0" y="880"/>
                  </a:lnTo>
                  <a:cubicBezTo>
                    <a:pt x="0" y="1334"/>
                    <a:pt x="338" y="1714"/>
                    <a:pt x="777" y="1760"/>
                  </a:cubicBezTo>
                  <a:lnTo>
                    <a:pt x="865" y="1760"/>
                  </a:lnTo>
                  <a:cubicBezTo>
                    <a:pt x="1319" y="1760"/>
                    <a:pt x="1703" y="1422"/>
                    <a:pt x="1745" y="968"/>
                  </a:cubicBezTo>
                  <a:lnTo>
                    <a:pt x="1745" y="880"/>
                  </a:lnTo>
                  <a:cubicBezTo>
                    <a:pt x="1745" y="441"/>
                    <a:pt x="1407" y="43"/>
                    <a:pt x="95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6"/>
            <p:cNvSpPr/>
            <p:nvPr/>
          </p:nvSpPr>
          <p:spPr>
            <a:xfrm>
              <a:off x="3686750" y="2141475"/>
              <a:ext cx="44000" cy="42350"/>
            </a:xfrm>
            <a:custGeom>
              <a:rect b="b" l="l" r="r" t="t"/>
              <a:pathLst>
                <a:path extrusionOk="0" h="1694" w="1760">
                  <a:moveTo>
                    <a:pt x="883" y="1"/>
                  </a:moveTo>
                  <a:cubicBezTo>
                    <a:pt x="449" y="1"/>
                    <a:pt x="86" y="326"/>
                    <a:pt x="43" y="768"/>
                  </a:cubicBezTo>
                  <a:cubicBezTo>
                    <a:pt x="1" y="1236"/>
                    <a:pt x="339" y="1648"/>
                    <a:pt x="806" y="1690"/>
                  </a:cubicBezTo>
                  <a:cubicBezTo>
                    <a:pt x="834" y="1693"/>
                    <a:pt x="861" y="1694"/>
                    <a:pt x="889" y="1694"/>
                  </a:cubicBezTo>
                  <a:cubicBezTo>
                    <a:pt x="1309" y="1694"/>
                    <a:pt x="1674" y="1369"/>
                    <a:pt x="1714" y="927"/>
                  </a:cubicBezTo>
                  <a:cubicBezTo>
                    <a:pt x="1760" y="473"/>
                    <a:pt x="1422" y="47"/>
                    <a:pt x="968" y="5"/>
                  </a:cubicBezTo>
                  <a:cubicBezTo>
                    <a:pt x="939" y="2"/>
                    <a:pt x="911" y="1"/>
                    <a:pt x="8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6"/>
            <p:cNvSpPr/>
            <p:nvPr/>
          </p:nvSpPr>
          <p:spPr>
            <a:xfrm>
              <a:off x="3691850" y="2141150"/>
              <a:ext cx="28625" cy="27625"/>
            </a:xfrm>
            <a:custGeom>
              <a:rect b="b" l="l" r="r" t="t"/>
              <a:pathLst>
                <a:path extrusionOk="0" h="1105" w="1145">
                  <a:moveTo>
                    <a:pt x="561" y="1"/>
                  </a:moveTo>
                  <a:cubicBezTo>
                    <a:pt x="292" y="1"/>
                    <a:pt x="59" y="213"/>
                    <a:pt x="29" y="500"/>
                  </a:cubicBezTo>
                  <a:cubicBezTo>
                    <a:pt x="1" y="809"/>
                    <a:pt x="222" y="1073"/>
                    <a:pt x="514" y="1101"/>
                  </a:cubicBezTo>
                  <a:cubicBezTo>
                    <a:pt x="534" y="1103"/>
                    <a:pt x="553" y="1104"/>
                    <a:pt x="572" y="1104"/>
                  </a:cubicBezTo>
                  <a:cubicBezTo>
                    <a:pt x="853" y="1104"/>
                    <a:pt x="1086" y="892"/>
                    <a:pt x="1116" y="605"/>
                  </a:cubicBezTo>
                  <a:cubicBezTo>
                    <a:pt x="1144" y="310"/>
                    <a:pt x="926" y="32"/>
                    <a:pt x="616" y="4"/>
                  </a:cubicBezTo>
                  <a:cubicBezTo>
                    <a:pt x="598" y="2"/>
                    <a:pt x="579" y="1"/>
                    <a:pt x="5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6"/>
            <p:cNvSpPr/>
            <p:nvPr/>
          </p:nvSpPr>
          <p:spPr>
            <a:xfrm>
              <a:off x="3713500" y="2154500"/>
              <a:ext cx="10650" cy="6825"/>
            </a:xfrm>
            <a:custGeom>
              <a:rect b="b" l="l" r="r" t="t"/>
              <a:pathLst>
                <a:path extrusionOk="0" h="273" w="426">
                  <a:moveTo>
                    <a:pt x="170" y="1"/>
                  </a:moveTo>
                  <a:cubicBezTo>
                    <a:pt x="98" y="1"/>
                    <a:pt x="39" y="27"/>
                    <a:pt x="28" y="71"/>
                  </a:cubicBezTo>
                  <a:cubicBezTo>
                    <a:pt x="0" y="142"/>
                    <a:pt x="74" y="230"/>
                    <a:pt x="176" y="261"/>
                  </a:cubicBezTo>
                  <a:cubicBezTo>
                    <a:pt x="202" y="269"/>
                    <a:pt x="228" y="272"/>
                    <a:pt x="253" y="272"/>
                  </a:cubicBezTo>
                  <a:cubicBezTo>
                    <a:pt x="325" y="272"/>
                    <a:pt x="384" y="242"/>
                    <a:pt x="394" y="187"/>
                  </a:cubicBezTo>
                  <a:cubicBezTo>
                    <a:pt x="426" y="128"/>
                    <a:pt x="352" y="40"/>
                    <a:pt x="250" y="12"/>
                  </a:cubicBezTo>
                  <a:cubicBezTo>
                    <a:pt x="223" y="4"/>
                    <a:pt x="196" y="1"/>
                    <a:pt x="1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6"/>
            <p:cNvSpPr/>
            <p:nvPr/>
          </p:nvSpPr>
          <p:spPr>
            <a:xfrm>
              <a:off x="3648600" y="2194000"/>
              <a:ext cx="11450" cy="7675"/>
            </a:xfrm>
            <a:custGeom>
              <a:rect b="b" l="l" r="r" t="t"/>
              <a:pathLst>
                <a:path extrusionOk="0" h="307" w="458">
                  <a:moveTo>
                    <a:pt x="18" y="0"/>
                  </a:moveTo>
                  <a:cubicBezTo>
                    <a:pt x="18" y="0"/>
                    <a:pt x="0" y="0"/>
                    <a:pt x="18" y="14"/>
                  </a:cubicBezTo>
                  <a:cubicBezTo>
                    <a:pt x="46" y="102"/>
                    <a:pt x="106" y="176"/>
                    <a:pt x="176" y="218"/>
                  </a:cubicBezTo>
                  <a:cubicBezTo>
                    <a:pt x="264" y="278"/>
                    <a:pt x="352" y="306"/>
                    <a:pt x="440" y="306"/>
                  </a:cubicBezTo>
                  <a:cubicBezTo>
                    <a:pt x="458" y="306"/>
                    <a:pt x="458" y="306"/>
                    <a:pt x="458" y="292"/>
                  </a:cubicBezTo>
                  <a:lnTo>
                    <a:pt x="440" y="278"/>
                  </a:lnTo>
                  <a:cubicBezTo>
                    <a:pt x="352" y="278"/>
                    <a:pt x="282" y="233"/>
                    <a:pt x="208" y="190"/>
                  </a:cubicBezTo>
                  <a:cubicBezTo>
                    <a:pt x="134" y="145"/>
                    <a:pt x="74" y="74"/>
                    <a:pt x="32" y="0"/>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6"/>
            <p:cNvSpPr/>
            <p:nvPr/>
          </p:nvSpPr>
          <p:spPr>
            <a:xfrm>
              <a:off x="3599850" y="2092350"/>
              <a:ext cx="56850" cy="21450"/>
            </a:xfrm>
            <a:custGeom>
              <a:rect b="b" l="l" r="r" t="t"/>
              <a:pathLst>
                <a:path extrusionOk="0" h="858" w="2274">
                  <a:moveTo>
                    <a:pt x="1644" y="1"/>
                  </a:moveTo>
                  <a:cubicBezTo>
                    <a:pt x="1154" y="1"/>
                    <a:pt x="367" y="461"/>
                    <a:pt x="367" y="461"/>
                  </a:cubicBezTo>
                  <a:cubicBezTo>
                    <a:pt x="0" y="790"/>
                    <a:pt x="544" y="857"/>
                    <a:pt x="795" y="857"/>
                  </a:cubicBezTo>
                  <a:cubicBezTo>
                    <a:pt x="823" y="857"/>
                    <a:pt x="848" y="856"/>
                    <a:pt x="867" y="855"/>
                  </a:cubicBezTo>
                  <a:cubicBezTo>
                    <a:pt x="1043" y="841"/>
                    <a:pt x="2274" y="577"/>
                    <a:pt x="1968" y="137"/>
                  </a:cubicBezTo>
                  <a:cubicBezTo>
                    <a:pt x="1902" y="39"/>
                    <a:pt x="1785" y="1"/>
                    <a:pt x="1644" y="1"/>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6"/>
            <p:cNvSpPr/>
            <p:nvPr/>
          </p:nvSpPr>
          <p:spPr>
            <a:xfrm>
              <a:off x="3697750" y="2113325"/>
              <a:ext cx="48375" cy="31225"/>
            </a:xfrm>
            <a:custGeom>
              <a:rect b="b" l="l" r="r" t="t"/>
              <a:pathLst>
                <a:path extrusionOk="0" h="1249" w="1935">
                  <a:moveTo>
                    <a:pt x="616" y="0"/>
                  </a:moveTo>
                  <a:cubicBezTo>
                    <a:pt x="557" y="0"/>
                    <a:pt x="503" y="15"/>
                    <a:pt x="454" y="48"/>
                  </a:cubicBezTo>
                  <a:cubicBezTo>
                    <a:pt x="1" y="339"/>
                    <a:pt x="1056" y="1029"/>
                    <a:pt x="1218" y="1117"/>
                  </a:cubicBezTo>
                  <a:cubicBezTo>
                    <a:pt x="1300" y="1163"/>
                    <a:pt x="1529" y="1248"/>
                    <a:pt x="1692" y="1248"/>
                  </a:cubicBezTo>
                  <a:cubicBezTo>
                    <a:pt x="1840" y="1248"/>
                    <a:pt x="1935" y="1177"/>
                    <a:pt x="1816" y="941"/>
                  </a:cubicBezTo>
                  <a:cubicBezTo>
                    <a:pt x="1816" y="941"/>
                    <a:pt x="1086" y="0"/>
                    <a:pt x="616" y="0"/>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6"/>
            <p:cNvSpPr/>
            <p:nvPr/>
          </p:nvSpPr>
          <p:spPr>
            <a:xfrm>
              <a:off x="3667325" y="2161025"/>
              <a:ext cx="17600" cy="17950"/>
            </a:xfrm>
            <a:custGeom>
              <a:rect b="b" l="l" r="r" t="t"/>
              <a:pathLst>
                <a:path extrusionOk="0" h="718" w="704">
                  <a:moveTo>
                    <a:pt x="29" y="0"/>
                  </a:moveTo>
                  <a:lnTo>
                    <a:pt x="0" y="718"/>
                  </a:lnTo>
                  <a:cubicBezTo>
                    <a:pt x="0" y="718"/>
                    <a:pt x="658" y="718"/>
                    <a:pt x="690" y="264"/>
                  </a:cubicBezTo>
                  <a:cubicBezTo>
                    <a:pt x="704" y="44"/>
                    <a:pt x="598" y="0"/>
                    <a:pt x="458" y="0"/>
                  </a:cubicBezTo>
                  <a:cubicBezTo>
                    <a:pt x="365" y="0"/>
                    <a:pt x="258" y="20"/>
                    <a:pt x="161" y="20"/>
                  </a:cubicBezTo>
                  <a:cubicBezTo>
                    <a:pt x="113" y="20"/>
                    <a:pt x="68" y="15"/>
                    <a:pt x="29" y="0"/>
                  </a:cubicBezTo>
                  <a:close/>
                </a:path>
              </a:pathLst>
            </a:custGeom>
            <a:solidFill>
              <a:srgbClr val="8E53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6"/>
            <p:cNvSpPr/>
            <p:nvPr/>
          </p:nvSpPr>
          <p:spPr>
            <a:xfrm>
              <a:off x="3665825" y="2128250"/>
              <a:ext cx="19475" cy="51075"/>
            </a:xfrm>
            <a:custGeom>
              <a:rect b="b" l="l" r="r" t="t"/>
              <a:pathLst>
                <a:path extrusionOk="0" h="2043" w="779">
                  <a:moveTo>
                    <a:pt x="328" y="0"/>
                  </a:moveTo>
                  <a:cubicBezTo>
                    <a:pt x="324" y="0"/>
                    <a:pt x="324" y="6"/>
                    <a:pt x="324" y="6"/>
                  </a:cubicBezTo>
                  <a:cubicBezTo>
                    <a:pt x="222" y="256"/>
                    <a:pt x="134" y="488"/>
                    <a:pt x="60" y="738"/>
                  </a:cubicBezTo>
                  <a:cubicBezTo>
                    <a:pt x="32" y="872"/>
                    <a:pt x="1" y="988"/>
                    <a:pt x="1" y="1135"/>
                  </a:cubicBezTo>
                  <a:lnTo>
                    <a:pt x="1" y="1237"/>
                  </a:lnTo>
                  <a:cubicBezTo>
                    <a:pt x="15" y="1266"/>
                    <a:pt x="32" y="1311"/>
                    <a:pt x="75" y="1339"/>
                  </a:cubicBezTo>
                  <a:cubicBezTo>
                    <a:pt x="118" y="1356"/>
                    <a:pt x="161" y="1363"/>
                    <a:pt x="201" y="1363"/>
                  </a:cubicBezTo>
                  <a:cubicBezTo>
                    <a:pt x="229" y="1363"/>
                    <a:pt x="255" y="1359"/>
                    <a:pt x="279" y="1354"/>
                  </a:cubicBezTo>
                  <a:cubicBezTo>
                    <a:pt x="352" y="1354"/>
                    <a:pt x="412" y="1354"/>
                    <a:pt x="472" y="1339"/>
                  </a:cubicBezTo>
                  <a:cubicBezTo>
                    <a:pt x="542" y="1339"/>
                    <a:pt x="602" y="1339"/>
                    <a:pt x="648" y="1368"/>
                  </a:cubicBezTo>
                  <a:cubicBezTo>
                    <a:pt x="690" y="1399"/>
                    <a:pt x="704" y="1456"/>
                    <a:pt x="704" y="1515"/>
                  </a:cubicBezTo>
                  <a:lnTo>
                    <a:pt x="704" y="1603"/>
                  </a:lnTo>
                  <a:lnTo>
                    <a:pt x="690" y="1649"/>
                  </a:lnTo>
                  <a:lnTo>
                    <a:pt x="690" y="1691"/>
                  </a:lnTo>
                  <a:cubicBezTo>
                    <a:pt x="676" y="1719"/>
                    <a:pt x="662" y="1737"/>
                    <a:pt x="648" y="1765"/>
                  </a:cubicBezTo>
                  <a:cubicBezTo>
                    <a:pt x="616" y="1779"/>
                    <a:pt x="602" y="1807"/>
                    <a:pt x="588" y="1825"/>
                  </a:cubicBezTo>
                  <a:cubicBezTo>
                    <a:pt x="542" y="1867"/>
                    <a:pt x="486" y="1895"/>
                    <a:pt x="426" y="1927"/>
                  </a:cubicBezTo>
                  <a:cubicBezTo>
                    <a:pt x="310" y="1969"/>
                    <a:pt x="191" y="2001"/>
                    <a:pt x="60" y="2001"/>
                  </a:cubicBezTo>
                  <a:cubicBezTo>
                    <a:pt x="46" y="2015"/>
                    <a:pt x="46" y="2015"/>
                    <a:pt x="46" y="2029"/>
                  </a:cubicBezTo>
                  <a:cubicBezTo>
                    <a:pt x="46" y="2029"/>
                    <a:pt x="46" y="2043"/>
                    <a:pt x="60" y="2043"/>
                  </a:cubicBezTo>
                  <a:cubicBezTo>
                    <a:pt x="191" y="2043"/>
                    <a:pt x="324" y="2015"/>
                    <a:pt x="440" y="1969"/>
                  </a:cubicBezTo>
                  <a:cubicBezTo>
                    <a:pt x="514" y="1955"/>
                    <a:pt x="574" y="1927"/>
                    <a:pt x="616" y="1867"/>
                  </a:cubicBezTo>
                  <a:cubicBezTo>
                    <a:pt x="648" y="1853"/>
                    <a:pt x="676" y="1825"/>
                    <a:pt x="690" y="1793"/>
                  </a:cubicBezTo>
                  <a:cubicBezTo>
                    <a:pt x="704" y="1765"/>
                    <a:pt x="736" y="1737"/>
                    <a:pt x="750" y="1705"/>
                  </a:cubicBezTo>
                  <a:cubicBezTo>
                    <a:pt x="750" y="1691"/>
                    <a:pt x="764" y="1677"/>
                    <a:pt x="764" y="1663"/>
                  </a:cubicBezTo>
                  <a:lnTo>
                    <a:pt x="778" y="1603"/>
                  </a:lnTo>
                  <a:lnTo>
                    <a:pt x="778" y="1501"/>
                  </a:lnTo>
                  <a:cubicBezTo>
                    <a:pt x="778" y="1473"/>
                    <a:pt x="764" y="1427"/>
                    <a:pt x="750" y="1399"/>
                  </a:cubicBezTo>
                  <a:cubicBezTo>
                    <a:pt x="736" y="1368"/>
                    <a:pt x="718" y="1325"/>
                    <a:pt x="676" y="1311"/>
                  </a:cubicBezTo>
                  <a:cubicBezTo>
                    <a:pt x="616" y="1266"/>
                    <a:pt x="542" y="1266"/>
                    <a:pt x="472" y="1266"/>
                  </a:cubicBezTo>
                  <a:cubicBezTo>
                    <a:pt x="412" y="1266"/>
                    <a:pt x="338" y="1280"/>
                    <a:pt x="279" y="1280"/>
                  </a:cubicBezTo>
                  <a:cubicBezTo>
                    <a:pt x="255" y="1287"/>
                    <a:pt x="227" y="1291"/>
                    <a:pt x="200" y="1291"/>
                  </a:cubicBezTo>
                  <a:cubicBezTo>
                    <a:pt x="164" y="1291"/>
                    <a:pt x="129" y="1284"/>
                    <a:pt x="103" y="1266"/>
                  </a:cubicBezTo>
                  <a:cubicBezTo>
                    <a:pt x="89" y="1266"/>
                    <a:pt x="89" y="1251"/>
                    <a:pt x="75" y="1223"/>
                  </a:cubicBezTo>
                  <a:lnTo>
                    <a:pt x="75" y="1135"/>
                  </a:lnTo>
                  <a:cubicBezTo>
                    <a:pt x="75" y="1002"/>
                    <a:pt x="103" y="886"/>
                    <a:pt x="134" y="752"/>
                  </a:cubicBezTo>
                  <a:cubicBezTo>
                    <a:pt x="162" y="636"/>
                    <a:pt x="191" y="506"/>
                    <a:pt x="236" y="386"/>
                  </a:cubicBezTo>
                  <a:cubicBezTo>
                    <a:pt x="264" y="270"/>
                    <a:pt x="310" y="136"/>
                    <a:pt x="352" y="20"/>
                  </a:cubicBezTo>
                  <a:cubicBezTo>
                    <a:pt x="352" y="6"/>
                    <a:pt x="352" y="6"/>
                    <a:pt x="338" y="6"/>
                  </a:cubicBezTo>
                  <a:cubicBezTo>
                    <a:pt x="334" y="2"/>
                    <a:pt x="331" y="0"/>
                    <a:pt x="328" y="0"/>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6"/>
            <p:cNvSpPr/>
            <p:nvPr/>
          </p:nvSpPr>
          <p:spPr>
            <a:xfrm>
              <a:off x="3558100" y="2019225"/>
              <a:ext cx="234550" cy="137075"/>
            </a:xfrm>
            <a:custGeom>
              <a:rect b="b" l="l" r="r" t="t"/>
              <a:pathLst>
                <a:path extrusionOk="0" h="5483" w="9382">
                  <a:moveTo>
                    <a:pt x="4962" y="1"/>
                  </a:moveTo>
                  <a:cubicBezTo>
                    <a:pt x="3922" y="1"/>
                    <a:pt x="3268" y="470"/>
                    <a:pt x="3268" y="470"/>
                  </a:cubicBezTo>
                  <a:cubicBezTo>
                    <a:pt x="3268" y="470"/>
                    <a:pt x="2974" y="235"/>
                    <a:pt x="2524" y="235"/>
                  </a:cubicBezTo>
                  <a:cubicBezTo>
                    <a:pt x="2211" y="235"/>
                    <a:pt x="1823" y="348"/>
                    <a:pt x="1408" y="734"/>
                  </a:cubicBezTo>
                  <a:cubicBezTo>
                    <a:pt x="398" y="1669"/>
                    <a:pt x="1" y="3914"/>
                    <a:pt x="824" y="3928"/>
                  </a:cubicBezTo>
                  <a:cubicBezTo>
                    <a:pt x="829" y="3928"/>
                    <a:pt x="835" y="3928"/>
                    <a:pt x="841" y="3928"/>
                  </a:cubicBezTo>
                  <a:cubicBezTo>
                    <a:pt x="1649" y="3928"/>
                    <a:pt x="3064" y="1933"/>
                    <a:pt x="3064" y="1933"/>
                  </a:cubicBezTo>
                  <a:cubicBezTo>
                    <a:pt x="3930" y="2696"/>
                    <a:pt x="4253" y="3090"/>
                    <a:pt x="4999" y="3590"/>
                  </a:cubicBezTo>
                  <a:cubicBezTo>
                    <a:pt x="5304" y="3797"/>
                    <a:pt x="5536" y="3870"/>
                    <a:pt x="5715" y="3870"/>
                  </a:cubicBezTo>
                  <a:cubicBezTo>
                    <a:pt x="6129" y="3870"/>
                    <a:pt x="6255" y="3481"/>
                    <a:pt x="6323" y="3481"/>
                  </a:cubicBezTo>
                  <a:cubicBezTo>
                    <a:pt x="6331" y="3481"/>
                    <a:pt x="6339" y="3487"/>
                    <a:pt x="6346" y="3502"/>
                  </a:cubicBezTo>
                  <a:cubicBezTo>
                    <a:pt x="6934" y="4733"/>
                    <a:pt x="8253" y="5482"/>
                    <a:pt x="8253" y="5482"/>
                  </a:cubicBezTo>
                  <a:cubicBezTo>
                    <a:pt x="9146" y="4030"/>
                    <a:pt x="9382" y="2095"/>
                    <a:pt x="7155" y="688"/>
                  </a:cubicBezTo>
                  <a:cubicBezTo>
                    <a:pt x="6326" y="165"/>
                    <a:pt x="5577" y="1"/>
                    <a:pt x="4962" y="1"/>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6"/>
            <p:cNvSpPr/>
            <p:nvPr/>
          </p:nvSpPr>
          <p:spPr>
            <a:xfrm>
              <a:off x="3635400" y="2060950"/>
              <a:ext cx="84700" cy="59025"/>
            </a:xfrm>
            <a:custGeom>
              <a:rect b="b" l="l" r="r" t="t"/>
              <a:pathLst>
                <a:path extrusionOk="0" h="2361" w="3388">
                  <a:moveTo>
                    <a:pt x="46" y="0"/>
                  </a:moveTo>
                  <a:lnTo>
                    <a:pt x="1" y="32"/>
                  </a:lnTo>
                  <a:cubicBezTo>
                    <a:pt x="528" y="911"/>
                    <a:pt x="1277" y="1629"/>
                    <a:pt x="2157" y="2143"/>
                  </a:cubicBezTo>
                  <a:cubicBezTo>
                    <a:pt x="2361" y="2259"/>
                    <a:pt x="2582" y="2361"/>
                    <a:pt x="2815" y="2361"/>
                  </a:cubicBezTo>
                  <a:lnTo>
                    <a:pt x="2860" y="2361"/>
                  </a:lnTo>
                  <a:cubicBezTo>
                    <a:pt x="3096" y="2347"/>
                    <a:pt x="3374" y="2171"/>
                    <a:pt x="3388" y="1907"/>
                  </a:cubicBezTo>
                  <a:lnTo>
                    <a:pt x="3342" y="1907"/>
                  </a:lnTo>
                  <a:cubicBezTo>
                    <a:pt x="3328" y="2143"/>
                    <a:pt x="3078" y="2301"/>
                    <a:pt x="2860" y="2318"/>
                  </a:cubicBezTo>
                  <a:cubicBezTo>
                    <a:pt x="2845" y="2319"/>
                    <a:pt x="2829" y="2320"/>
                    <a:pt x="2814" y="2320"/>
                  </a:cubicBezTo>
                  <a:cubicBezTo>
                    <a:pt x="2583" y="2320"/>
                    <a:pt x="2379" y="2223"/>
                    <a:pt x="2171" y="2111"/>
                  </a:cubicBezTo>
                  <a:cubicBezTo>
                    <a:pt x="1292" y="1597"/>
                    <a:pt x="560" y="880"/>
                    <a:pt x="46" y="0"/>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6"/>
            <p:cNvSpPr/>
            <p:nvPr/>
          </p:nvSpPr>
          <p:spPr>
            <a:xfrm>
              <a:off x="3564000" y="2060950"/>
              <a:ext cx="73625" cy="57975"/>
            </a:xfrm>
            <a:custGeom>
              <a:rect b="b" l="l" r="r" t="t"/>
              <a:pathLst>
                <a:path extrusionOk="0" h="2319" w="2945">
                  <a:moveTo>
                    <a:pt x="2902" y="0"/>
                  </a:moveTo>
                  <a:cubicBezTo>
                    <a:pt x="2610" y="838"/>
                    <a:pt x="2023" y="1555"/>
                    <a:pt x="1291" y="2023"/>
                  </a:cubicBezTo>
                  <a:cubicBezTo>
                    <a:pt x="1115" y="2143"/>
                    <a:pt x="866" y="2273"/>
                    <a:pt x="616" y="2287"/>
                  </a:cubicBezTo>
                  <a:cubicBezTo>
                    <a:pt x="394" y="2287"/>
                    <a:pt x="116" y="2171"/>
                    <a:pt x="29" y="1949"/>
                  </a:cubicBezTo>
                  <a:lnTo>
                    <a:pt x="0" y="1949"/>
                  </a:lnTo>
                  <a:cubicBezTo>
                    <a:pt x="88" y="2213"/>
                    <a:pt x="366" y="2318"/>
                    <a:pt x="588" y="2318"/>
                  </a:cubicBezTo>
                  <a:lnTo>
                    <a:pt x="616" y="2318"/>
                  </a:lnTo>
                  <a:cubicBezTo>
                    <a:pt x="880" y="2318"/>
                    <a:pt x="1130" y="2185"/>
                    <a:pt x="1305" y="2055"/>
                  </a:cubicBezTo>
                  <a:cubicBezTo>
                    <a:pt x="2051" y="1583"/>
                    <a:pt x="2639" y="852"/>
                    <a:pt x="2945" y="14"/>
                  </a:cubicBezTo>
                  <a:lnTo>
                    <a:pt x="2902" y="0"/>
                  </a:ln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6"/>
            <p:cNvSpPr/>
            <p:nvPr/>
          </p:nvSpPr>
          <p:spPr>
            <a:xfrm>
              <a:off x="3649725" y="2182425"/>
              <a:ext cx="23875" cy="16425"/>
            </a:xfrm>
            <a:custGeom>
              <a:rect b="b" l="l" r="r" t="t"/>
              <a:pathLst>
                <a:path extrusionOk="0" h="657" w="955">
                  <a:moveTo>
                    <a:pt x="135" y="1"/>
                  </a:moveTo>
                  <a:cubicBezTo>
                    <a:pt x="77" y="1"/>
                    <a:pt x="29" y="49"/>
                    <a:pt x="29" y="98"/>
                  </a:cubicBezTo>
                  <a:cubicBezTo>
                    <a:pt x="1" y="256"/>
                    <a:pt x="43" y="520"/>
                    <a:pt x="325" y="625"/>
                  </a:cubicBezTo>
                  <a:cubicBezTo>
                    <a:pt x="388" y="647"/>
                    <a:pt x="448" y="657"/>
                    <a:pt x="504" y="657"/>
                  </a:cubicBezTo>
                  <a:cubicBezTo>
                    <a:pt x="705" y="657"/>
                    <a:pt x="854" y="530"/>
                    <a:pt x="923" y="404"/>
                  </a:cubicBezTo>
                  <a:cubicBezTo>
                    <a:pt x="954" y="344"/>
                    <a:pt x="954" y="273"/>
                    <a:pt x="894" y="242"/>
                  </a:cubicBezTo>
                  <a:cubicBezTo>
                    <a:pt x="747" y="168"/>
                    <a:pt x="500" y="80"/>
                    <a:pt x="177" y="10"/>
                  </a:cubicBezTo>
                  <a:cubicBezTo>
                    <a:pt x="163" y="4"/>
                    <a:pt x="149" y="1"/>
                    <a:pt x="1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6"/>
            <p:cNvSpPr/>
            <p:nvPr/>
          </p:nvSpPr>
          <p:spPr>
            <a:xfrm>
              <a:off x="3662925" y="2185550"/>
              <a:ext cx="8825" cy="7050"/>
            </a:xfrm>
            <a:custGeom>
              <a:rect b="b" l="l" r="r" t="t"/>
              <a:pathLst>
                <a:path extrusionOk="0" h="282" w="353">
                  <a:moveTo>
                    <a:pt x="60" y="1"/>
                  </a:moveTo>
                  <a:cubicBezTo>
                    <a:pt x="29" y="89"/>
                    <a:pt x="1" y="191"/>
                    <a:pt x="1" y="205"/>
                  </a:cubicBezTo>
                  <a:cubicBezTo>
                    <a:pt x="37" y="244"/>
                    <a:pt x="142" y="281"/>
                    <a:pt x="209" y="281"/>
                  </a:cubicBezTo>
                  <a:cubicBezTo>
                    <a:pt x="219" y="281"/>
                    <a:pt x="228" y="280"/>
                    <a:pt x="236" y="279"/>
                  </a:cubicBezTo>
                  <a:cubicBezTo>
                    <a:pt x="278" y="265"/>
                    <a:pt x="324" y="177"/>
                    <a:pt x="352" y="103"/>
                  </a:cubicBezTo>
                  <a:cubicBezTo>
                    <a:pt x="278" y="75"/>
                    <a:pt x="176" y="29"/>
                    <a:pt x="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6"/>
            <p:cNvSpPr/>
            <p:nvPr/>
          </p:nvSpPr>
          <p:spPr>
            <a:xfrm>
              <a:off x="3653775" y="2182650"/>
              <a:ext cx="8025" cy="5350"/>
            </a:xfrm>
            <a:custGeom>
              <a:rect b="b" l="l" r="r" t="t"/>
              <a:pathLst>
                <a:path extrusionOk="0" h="214" w="321">
                  <a:moveTo>
                    <a:pt x="43" y="1"/>
                  </a:moveTo>
                  <a:cubicBezTo>
                    <a:pt x="15" y="71"/>
                    <a:pt x="1" y="131"/>
                    <a:pt x="1" y="145"/>
                  </a:cubicBezTo>
                  <a:cubicBezTo>
                    <a:pt x="34" y="180"/>
                    <a:pt x="113" y="214"/>
                    <a:pt x="173" y="214"/>
                  </a:cubicBezTo>
                  <a:cubicBezTo>
                    <a:pt x="190" y="214"/>
                    <a:pt x="206" y="211"/>
                    <a:pt x="219" y="205"/>
                  </a:cubicBezTo>
                  <a:cubicBezTo>
                    <a:pt x="251" y="205"/>
                    <a:pt x="293" y="131"/>
                    <a:pt x="321" y="71"/>
                  </a:cubicBezTo>
                  <a:cubicBezTo>
                    <a:pt x="233" y="43"/>
                    <a:pt x="145" y="29"/>
                    <a:pt x="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6"/>
            <p:cNvSpPr/>
            <p:nvPr/>
          </p:nvSpPr>
          <p:spPr>
            <a:xfrm>
              <a:off x="3650800" y="2190650"/>
              <a:ext cx="13650" cy="8325"/>
            </a:xfrm>
            <a:custGeom>
              <a:rect b="b" l="l" r="r" t="t"/>
              <a:pathLst>
                <a:path extrusionOk="0" h="333" w="546">
                  <a:moveTo>
                    <a:pt x="60" y="1"/>
                  </a:moveTo>
                  <a:cubicBezTo>
                    <a:pt x="46" y="15"/>
                    <a:pt x="32" y="15"/>
                    <a:pt x="0" y="15"/>
                  </a:cubicBezTo>
                  <a:cubicBezTo>
                    <a:pt x="46" y="134"/>
                    <a:pt x="120" y="236"/>
                    <a:pt x="282" y="296"/>
                  </a:cubicBezTo>
                  <a:cubicBezTo>
                    <a:pt x="346" y="323"/>
                    <a:pt x="405" y="333"/>
                    <a:pt x="459" y="333"/>
                  </a:cubicBezTo>
                  <a:cubicBezTo>
                    <a:pt x="489" y="333"/>
                    <a:pt x="518" y="329"/>
                    <a:pt x="545" y="324"/>
                  </a:cubicBezTo>
                  <a:cubicBezTo>
                    <a:pt x="500" y="236"/>
                    <a:pt x="457" y="163"/>
                    <a:pt x="384" y="103"/>
                  </a:cubicBezTo>
                  <a:cubicBezTo>
                    <a:pt x="296" y="32"/>
                    <a:pt x="176" y="1"/>
                    <a:pt x="60" y="1"/>
                  </a:cubicBezTo>
                  <a:close/>
                </a:path>
              </a:pathLst>
            </a:custGeom>
            <a:solidFill>
              <a:srgbClr val="F069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6"/>
            <p:cNvSpPr/>
            <p:nvPr/>
          </p:nvSpPr>
          <p:spPr>
            <a:xfrm>
              <a:off x="3705400" y="2563350"/>
              <a:ext cx="24550" cy="20150"/>
            </a:xfrm>
            <a:custGeom>
              <a:rect b="b" l="l" r="r" t="t"/>
              <a:pathLst>
                <a:path extrusionOk="0" h="806" w="982">
                  <a:moveTo>
                    <a:pt x="134" y="0"/>
                  </a:moveTo>
                  <a:lnTo>
                    <a:pt x="134" y="0"/>
                  </a:lnTo>
                  <a:cubicBezTo>
                    <a:pt x="1" y="264"/>
                    <a:pt x="46" y="542"/>
                    <a:pt x="162" y="806"/>
                  </a:cubicBezTo>
                  <a:cubicBezTo>
                    <a:pt x="454" y="777"/>
                    <a:pt x="588" y="746"/>
                    <a:pt x="838" y="689"/>
                  </a:cubicBezTo>
                  <a:cubicBezTo>
                    <a:pt x="838" y="689"/>
                    <a:pt x="982" y="162"/>
                    <a:pt x="134"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6"/>
            <p:cNvSpPr/>
            <p:nvPr/>
          </p:nvSpPr>
          <p:spPr>
            <a:xfrm>
              <a:off x="3647900" y="2543475"/>
              <a:ext cx="61925" cy="40625"/>
            </a:xfrm>
            <a:custGeom>
              <a:rect b="b" l="l" r="r" t="t"/>
              <a:pathLst>
                <a:path extrusionOk="0" h="1625" w="2477">
                  <a:moveTo>
                    <a:pt x="1587" y="0"/>
                  </a:moveTo>
                  <a:cubicBezTo>
                    <a:pt x="1562" y="0"/>
                    <a:pt x="1536" y="1"/>
                    <a:pt x="1509" y="4"/>
                  </a:cubicBezTo>
                  <a:cubicBezTo>
                    <a:pt x="1129" y="32"/>
                    <a:pt x="939" y="355"/>
                    <a:pt x="967" y="517"/>
                  </a:cubicBezTo>
                  <a:cubicBezTo>
                    <a:pt x="925" y="443"/>
                    <a:pt x="865" y="324"/>
                    <a:pt x="661" y="236"/>
                  </a:cubicBezTo>
                  <a:cubicBezTo>
                    <a:pt x="598" y="206"/>
                    <a:pt x="532" y="192"/>
                    <a:pt x="468" y="192"/>
                  </a:cubicBezTo>
                  <a:cubicBezTo>
                    <a:pt x="222" y="192"/>
                    <a:pt x="0" y="396"/>
                    <a:pt x="0" y="675"/>
                  </a:cubicBezTo>
                  <a:lnTo>
                    <a:pt x="14" y="1555"/>
                  </a:lnTo>
                  <a:cubicBezTo>
                    <a:pt x="14" y="1555"/>
                    <a:pt x="606" y="1625"/>
                    <a:pt x="1438" y="1625"/>
                  </a:cubicBezTo>
                  <a:cubicBezTo>
                    <a:pt x="1756" y="1625"/>
                    <a:pt x="2108" y="1615"/>
                    <a:pt x="2476" y="1586"/>
                  </a:cubicBezTo>
                  <a:cubicBezTo>
                    <a:pt x="2360" y="1323"/>
                    <a:pt x="2315" y="1045"/>
                    <a:pt x="2448" y="763"/>
                  </a:cubicBezTo>
                  <a:cubicBezTo>
                    <a:pt x="2244" y="735"/>
                    <a:pt x="2244" y="735"/>
                    <a:pt x="2156" y="721"/>
                  </a:cubicBezTo>
                  <a:cubicBezTo>
                    <a:pt x="2156" y="721"/>
                    <a:pt x="2238" y="0"/>
                    <a:pt x="15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6"/>
            <p:cNvSpPr/>
            <p:nvPr/>
          </p:nvSpPr>
          <p:spPr>
            <a:xfrm>
              <a:off x="3647900" y="2580125"/>
              <a:ext cx="78725" cy="9875"/>
            </a:xfrm>
            <a:custGeom>
              <a:rect b="b" l="l" r="r" t="t"/>
              <a:pathLst>
                <a:path extrusionOk="0" h="395" w="3149">
                  <a:moveTo>
                    <a:pt x="3110" y="0"/>
                  </a:moveTo>
                  <a:cubicBezTo>
                    <a:pt x="3109" y="0"/>
                    <a:pt x="3107" y="0"/>
                    <a:pt x="3106" y="1"/>
                  </a:cubicBezTo>
                  <a:cubicBezTo>
                    <a:pt x="2386" y="117"/>
                    <a:pt x="1666" y="148"/>
                    <a:pt x="1100" y="148"/>
                  </a:cubicBezTo>
                  <a:cubicBezTo>
                    <a:pt x="447" y="148"/>
                    <a:pt x="0" y="106"/>
                    <a:pt x="0" y="106"/>
                  </a:cubicBezTo>
                  <a:lnTo>
                    <a:pt x="0" y="296"/>
                  </a:lnTo>
                  <a:cubicBezTo>
                    <a:pt x="0" y="296"/>
                    <a:pt x="671" y="394"/>
                    <a:pt x="1487" y="394"/>
                  </a:cubicBezTo>
                  <a:cubicBezTo>
                    <a:pt x="2008" y="394"/>
                    <a:pt x="2590" y="354"/>
                    <a:pt x="3092" y="222"/>
                  </a:cubicBezTo>
                  <a:cubicBezTo>
                    <a:pt x="3092" y="222"/>
                    <a:pt x="3148" y="0"/>
                    <a:pt x="3110"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6"/>
            <p:cNvSpPr/>
            <p:nvPr/>
          </p:nvSpPr>
          <p:spPr>
            <a:xfrm>
              <a:off x="3656675" y="2562200"/>
              <a:ext cx="11375" cy="11375"/>
            </a:xfrm>
            <a:custGeom>
              <a:rect b="b" l="l" r="r" t="t"/>
              <a:pathLst>
                <a:path extrusionOk="0" h="455" w="455">
                  <a:moveTo>
                    <a:pt x="237" y="0"/>
                  </a:moveTo>
                  <a:cubicBezTo>
                    <a:pt x="103" y="0"/>
                    <a:pt x="1" y="102"/>
                    <a:pt x="1" y="236"/>
                  </a:cubicBezTo>
                  <a:cubicBezTo>
                    <a:pt x="1" y="352"/>
                    <a:pt x="103" y="454"/>
                    <a:pt x="237" y="454"/>
                  </a:cubicBezTo>
                  <a:cubicBezTo>
                    <a:pt x="353" y="454"/>
                    <a:pt x="455" y="352"/>
                    <a:pt x="455" y="222"/>
                  </a:cubicBezTo>
                  <a:cubicBezTo>
                    <a:pt x="455" y="102"/>
                    <a:pt x="353" y="0"/>
                    <a:pt x="237"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6"/>
            <p:cNvSpPr/>
            <p:nvPr/>
          </p:nvSpPr>
          <p:spPr>
            <a:xfrm>
              <a:off x="3680875" y="2561050"/>
              <a:ext cx="22000" cy="3375"/>
            </a:xfrm>
            <a:custGeom>
              <a:rect b="b" l="l" r="r" t="t"/>
              <a:pathLst>
                <a:path extrusionOk="0" h="135" w="880">
                  <a:moveTo>
                    <a:pt x="836" y="0"/>
                  </a:moveTo>
                  <a:cubicBezTo>
                    <a:pt x="831" y="0"/>
                    <a:pt x="826" y="1"/>
                    <a:pt x="820" y="4"/>
                  </a:cubicBezTo>
                  <a:lnTo>
                    <a:pt x="46" y="46"/>
                  </a:lnTo>
                  <a:cubicBezTo>
                    <a:pt x="28" y="46"/>
                    <a:pt x="0" y="78"/>
                    <a:pt x="14" y="92"/>
                  </a:cubicBezTo>
                  <a:cubicBezTo>
                    <a:pt x="14" y="120"/>
                    <a:pt x="28" y="134"/>
                    <a:pt x="60" y="134"/>
                  </a:cubicBezTo>
                  <a:lnTo>
                    <a:pt x="837" y="92"/>
                  </a:lnTo>
                  <a:cubicBezTo>
                    <a:pt x="851" y="78"/>
                    <a:pt x="880" y="60"/>
                    <a:pt x="865" y="32"/>
                  </a:cubicBezTo>
                  <a:cubicBezTo>
                    <a:pt x="865" y="21"/>
                    <a:pt x="856" y="0"/>
                    <a:pt x="836"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6"/>
            <p:cNvSpPr/>
            <p:nvPr/>
          </p:nvSpPr>
          <p:spPr>
            <a:xfrm>
              <a:off x="3679800" y="2541525"/>
              <a:ext cx="31525" cy="18850"/>
            </a:xfrm>
            <a:custGeom>
              <a:rect b="b" l="l" r="r" t="t"/>
              <a:pathLst>
                <a:path extrusionOk="0" h="754" w="1261">
                  <a:moveTo>
                    <a:pt x="863" y="96"/>
                  </a:moveTo>
                  <a:cubicBezTo>
                    <a:pt x="880" y="110"/>
                    <a:pt x="880" y="124"/>
                    <a:pt x="863" y="170"/>
                  </a:cubicBezTo>
                  <a:cubicBezTo>
                    <a:pt x="821" y="286"/>
                    <a:pt x="761" y="402"/>
                    <a:pt x="687" y="490"/>
                  </a:cubicBezTo>
                  <a:lnTo>
                    <a:pt x="673" y="507"/>
                  </a:lnTo>
                  <a:cubicBezTo>
                    <a:pt x="673" y="476"/>
                    <a:pt x="687" y="447"/>
                    <a:pt x="687" y="419"/>
                  </a:cubicBezTo>
                  <a:cubicBezTo>
                    <a:pt x="719" y="314"/>
                    <a:pt x="733" y="226"/>
                    <a:pt x="792" y="155"/>
                  </a:cubicBezTo>
                  <a:cubicBezTo>
                    <a:pt x="792" y="138"/>
                    <a:pt x="806" y="110"/>
                    <a:pt x="835" y="96"/>
                  </a:cubicBezTo>
                  <a:close/>
                  <a:moveTo>
                    <a:pt x="1112" y="300"/>
                  </a:moveTo>
                  <a:cubicBezTo>
                    <a:pt x="1144" y="300"/>
                    <a:pt x="1158" y="314"/>
                    <a:pt x="1158" y="331"/>
                  </a:cubicBezTo>
                  <a:cubicBezTo>
                    <a:pt x="1158" y="345"/>
                    <a:pt x="1158" y="359"/>
                    <a:pt x="1127" y="388"/>
                  </a:cubicBezTo>
                  <a:cubicBezTo>
                    <a:pt x="1010" y="476"/>
                    <a:pt x="863" y="549"/>
                    <a:pt x="733" y="578"/>
                  </a:cubicBezTo>
                  <a:cubicBezTo>
                    <a:pt x="747" y="563"/>
                    <a:pt x="747" y="563"/>
                    <a:pt x="747" y="549"/>
                  </a:cubicBezTo>
                  <a:cubicBezTo>
                    <a:pt x="835" y="476"/>
                    <a:pt x="923" y="402"/>
                    <a:pt x="1025" y="345"/>
                  </a:cubicBezTo>
                  <a:cubicBezTo>
                    <a:pt x="1056" y="314"/>
                    <a:pt x="1084" y="300"/>
                    <a:pt x="1112" y="300"/>
                  </a:cubicBezTo>
                  <a:close/>
                  <a:moveTo>
                    <a:pt x="850" y="1"/>
                  </a:moveTo>
                  <a:cubicBezTo>
                    <a:pt x="824" y="1"/>
                    <a:pt x="798" y="8"/>
                    <a:pt x="775" y="22"/>
                  </a:cubicBezTo>
                  <a:cubicBezTo>
                    <a:pt x="747" y="50"/>
                    <a:pt x="733" y="82"/>
                    <a:pt x="704" y="110"/>
                  </a:cubicBezTo>
                  <a:cubicBezTo>
                    <a:pt x="659" y="198"/>
                    <a:pt x="631" y="300"/>
                    <a:pt x="599" y="402"/>
                  </a:cubicBezTo>
                  <a:cubicBezTo>
                    <a:pt x="585" y="476"/>
                    <a:pt x="571" y="549"/>
                    <a:pt x="543" y="609"/>
                  </a:cubicBezTo>
                  <a:lnTo>
                    <a:pt x="29" y="665"/>
                  </a:lnTo>
                  <a:cubicBezTo>
                    <a:pt x="15" y="665"/>
                    <a:pt x="1" y="683"/>
                    <a:pt x="1" y="711"/>
                  </a:cubicBezTo>
                  <a:cubicBezTo>
                    <a:pt x="1" y="725"/>
                    <a:pt x="15" y="753"/>
                    <a:pt x="43" y="753"/>
                  </a:cubicBezTo>
                  <a:lnTo>
                    <a:pt x="585" y="697"/>
                  </a:lnTo>
                  <a:lnTo>
                    <a:pt x="617" y="697"/>
                  </a:lnTo>
                  <a:lnTo>
                    <a:pt x="849" y="665"/>
                  </a:lnTo>
                  <a:cubicBezTo>
                    <a:pt x="880" y="665"/>
                    <a:pt x="894" y="651"/>
                    <a:pt x="894" y="623"/>
                  </a:cubicBezTo>
                  <a:cubicBezTo>
                    <a:pt x="1010" y="578"/>
                    <a:pt x="1098" y="521"/>
                    <a:pt x="1172" y="461"/>
                  </a:cubicBezTo>
                  <a:cubicBezTo>
                    <a:pt x="1200" y="447"/>
                    <a:pt x="1260" y="388"/>
                    <a:pt x="1246" y="314"/>
                  </a:cubicBezTo>
                  <a:cubicBezTo>
                    <a:pt x="1246" y="257"/>
                    <a:pt x="1172" y="212"/>
                    <a:pt x="1112" y="212"/>
                  </a:cubicBezTo>
                  <a:cubicBezTo>
                    <a:pt x="1070" y="212"/>
                    <a:pt x="1025" y="243"/>
                    <a:pt x="982" y="272"/>
                  </a:cubicBezTo>
                  <a:cubicBezTo>
                    <a:pt x="951" y="286"/>
                    <a:pt x="923" y="300"/>
                    <a:pt x="894" y="314"/>
                  </a:cubicBezTo>
                  <a:cubicBezTo>
                    <a:pt x="908" y="286"/>
                    <a:pt x="937" y="243"/>
                    <a:pt x="937" y="198"/>
                  </a:cubicBezTo>
                  <a:cubicBezTo>
                    <a:pt x="982" y="96"/>
                    <a:pt x="951" y="50"/>
                    <a:pt x="923" y="22"/>
                  </a:cubicBezTo>
                  <a:cubicBezTo>
                    <a:pt x="901" y="8"/>
                    <a:pt x="876" y="1"/>
                    <a:pt x="850"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6"/>
            <p:cNvSpPr/>
            <p:nvPr/>
          </p:nvSpPr>
          <p:spPr>
            <a:xfrm>
              <a:off x="3525475" y="2563350"/>
              <a:ext cx="24650" cy="20150"/>
            </a:xfrm>
            <a:custGeom>
              <a:rect b="b" l="l" r="r" t="t"/>
              <a:pathLst>
                <a:path extrusionOk="0" h="806" w="986">
                  <a:moveTo>
                    <a:pt x="852" y="0"/>
                  </a:moveTo>
                  <a:cubicBezTo>
                    <a:pt x="1" y="162"/>
                    <a:pt x="148" y="689"/>
                    <a:pt x="148" y="689"/>
                  </a:cubicBezTo>
                  <a:cubicBezTo>
                    <a:pt x="398" y="746"/>
                    <a:pt x="528" y="777"/>
                    <a:pt x="824" y="806"/>
                  </a:cubicBezTo>
                  <a:cubicBezTo>
                    <a:pt x="940" y="542"/>
                    <a:pt x="986" y="264"/>
                    <a:pt x="852"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6"/>
            <p:cNvSpPr/>
            <p:nvPr/>
          </p:nvSpPr>
          <p:spPr>
            <a:xfrm>
              <a:off x="3545700" y="2543475"/>
              <a:ext cx="62225" cy="40625"/>
            </a:xfrm>
            <a:custGeom>
              <a:rect b="b" l="l" r="r" t="t"/>
              <a:pathLst>
                <a:path extrusionOk="0" h="1625" w="2489">
                  <a:moveTo>
                    <a:pt x="891" y="0"/>
                  </a:moveTo>
                  <a:cubicBezTo>
                    <a:pt x="252" y="0"/>
                    <a:pt x="321" y="721"/>
                    <a:pt x="321" y="721"/>
                  </a:cubicBezTo>
                  <a:cubicBezTo>
                    <a:pt x="233" y="735"/>
                    <a:pt x="233" y="735"/>
                    <a:pt x="29" y="763"/>
                  </a:cubicBezTo>
                  <a:cubicBezTo>
                    <a:pt x="159" y="1045"/>
                    <a:pt x="131" y="1323"/>
                    <a:pt x="1" y="1586"/>
                  </a:cubicBezTo>
                  <a:cubicBezTo>
                    <a:pt x="369" y="1615"/>
                    <a:pt x="723" y="1625"/>
                    <a:pt x="1042" y="1625"/>
                  </a:cubicBezTo>
                  <a:cubicBezTo>
                    <a:pt x="1878" y="1625"/>
                    <a:pt x="2477" y="1555"/>
                    <a:pt x="2477" y="1555"/>
                  </a:cubicBezTo>
                  <a:lnTo>
                    <a:pt x="2477" y="675"/>
                  </a:lnTo>
                  <a:cubicBezTo>
                    <a:pt x="2488" y="396"/>
                    <a:pt x="2269" y="192"/>
                    <a:pt x="2016" y="192"/>
                  </a:cubicBezTo>
                  <a:cubicBezTo>
                    <a:pt x="1950" y="192"/>
                    <a:pt x="1882" y="206"/>
                    <a:pt x="1816" y="236"/>
                  </a:cubicBezTo>
                  <a:cubicBezTo>
                    <a:pt x="1612" y="324"/>
                    <a:pt x="1552" y="443"/>
                    <a:pt x="1524" y="517"/>
                  </a:cubicBezTo>
                  <a:cubicBezTo>
                    <a:pt x="1538" y="355"/>
                    <a:pt x="1348" y="32"/>
                    <a:pt x="968" y="4"/>
                  </a:cubicBezTo>
                  <a:cubicBezTo>
                    <a:pt x="941" y="1"/>
                    <a:pt x="916" y="0"/>
                    <a:pt x="89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6"/>
            <p:cNvSpPr/>
            <p:nvPr/>
          </p:nvSpPr>
          <p:spPr>
            <a:xfrm>
              <a:off x="3589225" y="2562200"/>
              <a:ext cx="11025" cy="11375"/>
            </a:xfrm>
            <a:custGeom>
              <a:rect b="b" l="l" r="r" t="t"/>
              <a:pathLst>
                <a:path extrusionOk="0" h="455" w="441">
                  <a:moveTo>
                    <a:pt x="223" y="0"/>
                  </a:moveTo>
                  <a:cubicBezTo>
                    <a:pt x="89" y="0"/>
                    <a:pt x="1" y="102"/>
                    <a:pt x="1" y="236"/>
                  </a:cubicBezTo>
                  <a:cubicBezTo>
                    <a:pt x="1" y="352"/>
                    <a:pt x="106" y="454"/>
                    <a:pt x="223" y="454"/>
                  </a:cubicBezTo>
                  <a:cubicBezTo>
                    <a:pt x="339" y="454"/>
                    <a:pt x="441" y="352"/>
                    <a:pt x="441" y="222"/>
                  </a:cubicBezTo>
                  <a:cubicBezTo>
                    <a:pt x="441" y="102"/>
                    <a:pt x="339" y="0"/>
                    <a:pt x="223"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6"/>
            <p:cNvSpPr/>
            <p:nvPr/>
          </p:nvSpPr>
          <p:spPr>
            <a:xfrm>
              <a:off x="3528900" y="2580125"/>
              <a:ext cx="78750" cy="9875"/>
            </a:xfrm>
            <a:custGeom>
              <a:rect b="b" l="l" r="r" t="t"/>
              <a:pathLst>
                <a:path extrusionOk="0" h="395" w="3150">
                  <a:moveTo>
                    <a:pt x="36" y="0"/>
                  </a:moveTo>
                  <a:cubicBezTo>
                    <a:pt x="1" y="0"/>
                    <a:pt x="57" y="222"/>
                    <a:pt x="57" y="222"/>
                  </a:cubicBezTo>
                  <a:cubicBezTo>
                    <a:pt x="560" y="354"/>
                    <a:pt x="1141" y="394"/>
                    <a:pt x="1663" y="394"/>
                  </a:cubicBezTo>
                  <a:cubicBezTo>
                    <a:pt x="2478" y="394"/>
                    <a:pt x="3149" y="296"/>
                    <a:pt x="3149" y="296"/>
                  </a:cubicBezTo>
                  <a:lnTo>
                    <a:pt x="3149" y="106"/>
                  </a:lnTo>
                  <a:cubicBezTo>
                    <a:pt x="3149" y="106"/>
                    <a:pt x="2702" y="148"/>
                    <a:pt x="2049" y="148"/>
                  </a:cubicBezTo>
                  <a:cubicBezTo>
                    <a:pt x="1483" y="148"/>
                    <a:pt x="761" y="117"/>
                    <a:pt x="40" y="1"/>
                  </a:cubicBezTo>
                  <a:cubicBezTo>
                    <a:pt x="38" y="0"/>
                    <a:pt x="37" y="0"/>
                    <a:pt x="36"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6"/>
            <p:cNvSpPr/>
            <p:nvPr/>
          </p:nvSpPr>
          <p:spPr>
            <a:xfrm>
              <a:off x="3553000" y="2561050"/>
              <a:ext cx="21650" cy="3375"/>
            </a:xfrm>
            <a:custGeom>
              <a:rect b="b" l="l" r="r" t="t"/>
              <a:pathLst>
                <a:path extrusionOk="0" h="135" w="866">
                  <a:moveTo>
                    <a:pt x="28" y="0"/>
                  </a:moveTo>
                  <a:cubicBezTo>
                    <a:pt x="10" y="0"/>
                    <a:pt x="1" y="21"/>
                    <a:pt x="1" y="32"/>
                  </a:cubicBezTo>
                  <a:cubicBezTo>
                    <a:pt x="1" y="60"/>
                    <a:pt x="15" y="78"/>
                    <a:pt x="43" y="92"/>
                  </a:cubicBezTo>
                  <a:lnTo>
                    <a:pt x="806" y="134"/>
                  </a:lnTo>
                  <a:lnTo>
                    <a:pt x="820" y="134"/>
                  </a:lnTo>
                  <a:cubicBezTo>
                    <a:pt x="834" y="134"/>
                    <a:pt x="852" y="120"/>
                    <a:pt x="866" y="92"/>
                  </a:cubicBezTo>
                  <a:cubicBezTo>
                    <a:pt x="866" y="78"/>
                    <a:pt x="834" y="46"/>
                    <a:pt x="820" y="46"/>
                  </a:cubicBezTo>
                  <a:lnTo>
                    <a:pt x="43" y="4"/>
                  </a:lnTo>
                  <a:cubicBezTo>
                    <a:pt x="38" y="1"/>
                    <a:pt x="33" y="0"/>
                    <a:pt x="28"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6"/>
            <p:cNvSpPr/>
            <p:nvPr/>
          </p:nvSpPr>
          <p:spPr>
            <a:xfrm>
              <a:off x="3544200" y="2541525"/>
              <a:ext cx="31875" cy="18850"/>
            </a:xfrm>
            <a:custGeom>
              <a:rect b="b" l="l" r="r" t="t"/>
              <a:pathLst>
                <a:path extrusionOk="0" h="754" w="1275">
                  <a:moveTo>
                    <a:pt x="441" y="96"/>
                  </a:moveTo>
                  <a:cubicBezTo>
                    <a:pt x="455" y="110"/>
                    <a:pt x="469" y="138"/>
                    <a:pt x="483" y="155"/>
                  </a:cubicBezTo>
                  <a:cubicBezTo>
                    <a:pt x="529" y="226"/>
                    <a:pt x="543" y="314"/>
                    <a:pt x="571" y="419"/>
                  </a:cubicBezTo>
                  <a:cubicBezTo>
                    <a:pt x="571" y="447"/>
                    <a:pt x="588" y="476"/>
                    <a:pt x="588" y="507"/>
                  </a:cubicBezTo>
                  <a:lnTo>
                    <a:pt x="571" y="490"/>
                  </a:lnTo>
                  <a:cubicBezTo>
                    <a:pt x="500" y="402"/>
                    <a:pt x="441" y="286"/>
                    <a:pt x="395" y="170"/>
                  </a:cubicBezTo>
                  <a:lnTo>
                    <a:pt x="395" y="96"/>
                  </a:lnTo>
                  <a:close/>
                  <a:moveTo>
                    <a:pt x="149" y="300"/>
                  </a:moveTo>
                  <a:cubicBezTo>
                    <a:pt x="177" y="300"/>
                    <a:pt x="205" y="314"/>
                    <a:pt x="237" y="345"/>
                  </a:cubicBezTo>
                  <a:cubicBezTo>
                    <a:pt x="339" y="402"/>
                    <a:pt x="427" y="476"/>
                    <a:pt x="514" y="549"/>
                  </a:cubicBezTo>
                  <a:cubicBezTo>
                    <a:pt x="514" y="563"/>
                    <a:pt x="529" y="563"/>
                    <a:pt x="529" y="578"/>
                  </a:cubicBezTo>
                  <a:cubicBezTo>
                    <a:pt x="395" y="549"/>
                    <a:pt x="251" y="476"/>
                    <a:pt x="149" y="388"/>
                  </a:cubicBezTo>
                  <a:cubicBezTo>
                    <a:pt x="103" y="359"/>
                    <a:pt x="103" y="345"/>
                    <a:pt x="103" y="331"/>
                  </a:cubicBezTo>
                  <a:cubicBezTo>
                    <a:pt x="103" y="314"/>
                    <a:pt x="117" y="300"/>
                    <a:pt x="149" y="300"/>
                  </a:cubicBezTo>
                  <a:close/>
                  <a:moveTo>
                    <a:pt x="412" y="1"/>
                  </a:moveTo>
                  <a:cubicBezTo>
                    <a:pt x="389" y="1"/>
                    <a:pt x="367" y="8"/>
                    <a:pt x="353" y="22"/>
                  </a:cubicBezTo>
                  <a:cubicBezTo>
                    <a:pt x="307" y="50"/>
                    <a:pt x="293" y="96"/>
                    <a:pt x="325" y="198"/>
                  </a:cubicBezTo>
                  <a:cubicBezTo>
                    <a:pt x="339" y="243"/>
                    <a:pt x="353" y="286"/>
                    <a:pt x="367" y="314"/>
                  </a:cubicBezTo>
                  <a:cubicBezTo>
                    <a:pt x="339" y="300"/>
                    <a:pt x="307" y="286"/>
                    <a:pt x="279" y="272"/>
                  </a:cubicBezTo>
                  <a:cubicBezTo>
                    <a:pt x="251" y="243"/>
                    <a:pt x="191" y="212"/>
                    <a:pt x="149" y="212"/>
                  </a:cubicBezTo>
                  <a:cubicBezTo>
                    <a:pt x="89" y="212"/>
                    <a:pt x="15" y="257"/>
                    <a:pt x="15" y="314"/>
                  </a:cubicBezTo>
                  <a:cubicBezTo>
                    <a:pt x="1" y="388"/>
                    <a:pt x="61" y="447"/>
                    <a:pt x="89" y="461"/>
                  </a:cubicBezTo>
                  <a:cubicBezTo>
                    <a:pt x="163" y="521"/>
                    <a:pt x="265" y="578"/>
                    <a:pt x="367" y="623"/>
                  </a:cubicBezTo>
                  <a:cubicBezTo>
                    <a:pt x="367" y="651"/>
                    <a:pt x="381" y="665"/>
                    <a:pt x="412" y="665"/>
                  </a:cubicBezTo>
                  <a:lnTo>
                    <a:pt x="645" y="697"/>
                  </a:lnTo>
                  <a:lnTo>
                    <a:pt x="676" y="697"/>
                  </a:lnTo>
                  <a:lnTo>
                    <a:pt x="1218" y="753"/>
                  </a:lnTo>
                  <a:cubicBezTo>
                    <a:pt x="1246" y="753"/>
                    <a:pt x="1260" y="725"/>
                    <a:pt x="1260" y="711"/>
                  </a:cubicBezTo>
                  <a:cubicBezTo>
                    <a:pt x="1274" y="683"/>
                    <a:pt x="1246" y="665"/>
                    <a:pt x="1232" y="665"/>
                  </a:cubicBezTo>
                  <a:lnTo>
                    <a:pt x="719" y="609"/>
                  </a:lnTo>
                  <a:cubicBezTo>
                    <a:pt x="690" y="549"/>
                    <a:pt x="676" y="476"/>
                    <a:pt x="659" y="402"/>
                  </a:cubicBezTo>
                  <a:cubicBezTo>
                    <a:pt x="631" y="300"/>
                    <a:pt x="617" y="198"/>
                    <a:pt x="557" y="110"/>
                  </a:cubicBezTo>
                  <a:cubicBezTo>
                    <a:pt x="543" y="82"/>
                    <a:pt x="514" y="50"/>
                    <a:pt x="483" y="22"/>
                  </a:cubicBezTo>
                  <a:cubicBezTo>
                    <a:pt x="462" y="8"/>
                    <a:pt x="436" y="1"/>
                    <a:pt x="412"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6"/>
            <p:cNvSpPr/>
            <p:nvPr/>
          </p:nvSpPr>
          <p:spPr>
            <a:xfrm>
              <a:off x="3602425" y="1962025"/>
              <a:ext cx="190950" cy="157600"/>
            </a:xfrm>
            <a:custGeom>
              <a:rect b="b" l="l" r="r" t="t"/>
              <a:pathLst>
                <a:path extrusionOk="0" h="6304" w="7638">
                  <a:moveTo>
                    <a:pt x="1" y="0"/>
                  </a:moveTo>
                  <a:cubicBezTo>
                    <a:pt x="1" y="0"/>
                    <a:pt x="2023" y="4693"/>
                    <a:pt x="2083" y="4795"/>
                  </a:cubicBezTo>
                  <a:cubicBezTo>
                    <a:pt x="4369" y="5660"/>
                    <a:pt x="7637" y="6304"/>
                    <a:pt x="7637" y="6304"/>
                  </a:cubicBezTo>
                  <a:lnTo>
                    <a:pt x="5600" y="1333"/>
                  </a:lnTo>
                  <a:lnTo>
                    <a:pt x="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6"/>
            <p:cNvSpPr/>
            <p:nvPr/>
          </p:nvSpPr>
          <p:spPr>
            <a:xfrm>
              <a:off x="3601725" y="1960175"/>
              <a:ext cx="199725" cy="158300"/>
            </a:xfrm>
            <a:custGeom>
              <a:rect b="b" l="l" r="r" t="t"/>
              <a:pathLst>
                <a:path extrusionOk="0" h="6332" w="7989">
                  <a:moveTo>
                    <a:pt x="0" y="0"/>
                  </a:moveTo>
                  <a:cubicBezTo>
                    <a:pt x="0" y="0"/>
                    <a:pt x="2083" y="4781"/>
                    <a:pt x="2083" y="4795"/>
                  </a:cubicBezTo>
                  <a:cubicBezTo>
                    <a:pt x="4499" y="5674"/>
                    <a:pt x="7989" y="6332"/>
                    <a:pt x="7989" y="6332"/>
                  </a:cubicBezTo>
                  <a:lnTo>
                    <a:pt x="5966" y="1365"/>
                  </a:lnTo>
                  <a:lnTo>
                    <a:pt x="0"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6"/>
            <p:cNvSpPr/>
            <p:nvPr/>
          </p:nvSpPr>
          <p:spPr>
            <a:xfrm>
              <a:off x="3601025" y="1958400"/>
              <a:ext cx="207375" cy="159025"/>
            </a:xfrm>
            <a:custGeom>
              <a:rect b="b" l="l" r="r" t="t"/>
              <a:pathLst>
                <a:path extrusionOk="0" h="6361" w="8295">
                  <a:moveTo>
                    <a:pt x="0" y="1"/>
                  </a:moveTo>
                  <a:cubicBezTo>
                    <a:pt x="0" y="1"/>
                    <a:pt x="2079" y="4778"/>
                    <a:pt x="2079" y="4792"/>
                  </a:cubicBezTo>
                  <a:cubicBezTo>
                    <a:pt x="4221" y="5569"/>
                    <a:pt x="8295" y="6361"/>
                    <a:pt x="8295" y="6361"/>
                  </a:cubicBezTo>
                  <a:lnTo>
                    <a:pt x="5980" y="1376"/>
                  </a:ln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6"/>
            <p:cNvSpPr/>
            <p:nvPr/>
          </p:nvSpPr>
          <p:spPr>
            <a:xfrm>
              <a:off x="3484500" y="1964575"/>
              <a:ext cx="175100" cy="184675"/>
            </a:xfrm>
            <a:custGeom>
              <a:rect b="b" l="l" r="r" t="t"/>
              <a:pathLst>
                <a:path extrusionOk="0" h="7387" w="7004">
                  <a:moveTo>
                    <a:pt x="4689" y="0"/>
                  </a:moveTo>
                  <a:lnTo>
                    <a:pt x="1" y="2568"/>
                  </a:lnTo>
                  <a:lnTo>
                    <a:pt x="2551" y="7387"/>
                  </a:lnTo>
                  <a:cubicBezTo>
                    <a:pt x="2551" y="7387"/>
                    <a:pt x="5421" y="6012"/>
                    <a:pt x="7004" y="4678"/>
                  </a:cubicBezTo>
                  <a:cubicBezTo>
                    <a:pt x="6990" y="4661"/>
                    <a:pt x="4689" y="0"/>
                    <a:pt x="4689"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6"/>
            <p:cNvSpPr/>
            <p:nvPr/>
          </p:nvSpPr>
          <p:spPr>
            <a:xfrm>
              <a:off x="3474925" y="1962800"/>
              <a:ext cx="183625" cy="187600"/>
            </a:xfrm>
            <a:custGeom>
              <a:rect b="b" l="l" r="r" t="t"/>
              <a:pathLst>
                <a:path extrusionOk="0" h="7504" w="7345">
                  <a:moveTo>
                    <a:pt x="5030" y="1"/>
                  </a:moveTo>
                  <a:lnTo>
                    <a:pt x="0" y="2695"/>
                  </a:lnTo>
                  <a:lnTo>
                    <a:pt x="2568" y="7504"/>
                  </a:lnTo>
                  <a:cubicBezTo>
                    <a:pt x="2568" y="7504"/>
                    <a:pt x="5628" y="6051"/>
                    <a:pt x="7345" y="4676"/>
                  </a:cubicBezTo>
                  <a:cubicBezTo>
                    <a:pt x="7331" y="4662"/>
                    <a:pt x="5030" y="1"/>
                    <a:pt x="5030"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6"/>
            <p:cNvSpPr/>
            <p:nvPr/>
          </p:nvSpPr>
          <p:spPr>
            <a:xfrm>
              <a:off x="3473850" y="1960950"/>
              <a:ext cx="183550" cy="190150"/>
            </a:xfrm>
            <a:custGeom>
              <a:rect b="b" l="l" r="r" t="t"/>
              <a:pathLst>
                <a:path extrusionOk="0" h="7606" w="7342">
                  <a:moveTo>
                    <a:pt x="5027" y="1"/>
                  </a:moveTo>
                  <a:lnTo>
                    <a:pt x="1" y="2695"/>
                  </a:lnTo>
                  <a:lnTo>
                    <a:pt x="2273" y="7606"/>
                  </a:lnTo>
                  <a:cubicBezTo>
                    <a:pt x="2273" y="7606"/>
                    <a:pt x="5819" y="5893"/>
                    <a:pt x="7342" y="4676"/>
                  </a:cubicBezTo>
                  <a:cubicBezTo>
                    <a:pt x="7342" y="4662"/>
                    <a:pt x="5027" y="1"/>
                    <a:pt x="50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6"/>
            <p:cNvSpPr/>
            <p:nvPr/>
          </p:nvSpPr>
          <p:spPr>
            <a:xfrm>
              <a:off x="3603075" y="1950200"/>
              <a:ext cx="216125" cy="161500"/>
            </a:xfrm>
            <a:custGeom>
              <a:rect b="b" l="l" r="r" t="t"/>
              <a:pathLst>
                <a:path extrusionOk="0" h="6460" w="8645">
                  <a:moveTo>
                    <a:pt x="208" y="0"/>
                  </a:moveTo>
                  <a:cubicBezTo>
                    <a:pt x="71" y="0"/>
                    <a:pt x="1" y="85"/>
                    <a:pt x="62" y="223"/>
                  </a:cubicBezTo>
                  <a:lnTo>
                    <a:pt x="2233" y="5018"/>
                  </a:lnTo>
                  <a:cubicBezTo>
                    <a:pt x="2307" y="5166"/>
                    <a:pt x="2511" y="5310"/>
                    <a:pt x="2687" y="5355"/>
                  </a:cubicBezTo>
                  <a:lnTo>
                    <a:pt x="8374" y="6453"/>
                  </a:lnTo>
                  <a:cubicBezTo>
                    <a:pt x="8400" y="6457"/>
                    <a:pt x="8425" y="6459"/>
                    <a:pt x="8447" y="6459"/>
                  </a:cubicBezTo>
                  <a:cubicBezTo>
                    <a:pt x="8586" y="6459"/>
                    <a:pt x="8644" y="6376"/>
                    <a:pt x="8592" y="6249"/>
                  </a:cubicBezTo>
                  <a:lnTo>
                    <a:pt x="6412" y="1455"/>
                  </a:lnTo>
                  <a:cubicBezTo>
                    <a:pt x="6338" y="1296"/>
                    <a:pt x="6148" y="1148"/>
                    <a:pt x="5954" y="1120"/>
                  </a:cubicBezTo>
                  <a:lnTo>
                    <a:pt x="270" y="5"/>
                  </a:lnTo>
                  <a:cubicBezTo>
                    <a:pt x="248" y="2"/>
                    <a:pt x="227" y="0"/>
                    <a:pt x="208" y="0"/>
                  </a:cubicBezTo>
                  <a:close/>
                </a:path>
              </a:pathLst>
            </a:custGeom>
            <a:solidFill>
              <a:srgbClr val="F158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6"/>
            <p:cNvSpPr/>
            <p:nvPr/>
          </p:nvSpPr>
          <p:spPr>
            <a:xfrm>
              <a:off x="3603075" y="1950200"/>
              <a:ext cx="214175" cy="160175"/>
            </a:xfrm>
            <a:custGeom>
              <a:rect b="b" l="l" r="r" t="t"/>
              <a:pathLst>
                <a:path extrusionOk="0" h="6407" w="8567">
                  <a:moveTo>
                    <a:pt x="204" y="0"/>
                  </a:moveTo>
                  <a:cubicBezTo>
                    <a:pt x="61" y="0"/>
                    <a:pt x="1" y="85"/>
                    <a:pt x="62" y="223"/>
                  </a:cubicBezTo>
                  <a:lnTo>
                    <a:pt x="2219" y="4972"/>
                  </a:lnTo>
                  <a:cubicBezTo>
                    <a:pt x="2293" y="5120"/>
                    <a:pt x="2483" y="5268"/>
                    <a:pt x="2672" y="5310"/>
                  </a:cubicBezTo>
                  <a:lnTo>
                    <a:pt x="8301" y="6397"/>
                  </a:lnTo>
                  <a:cubicBezTo>
                    <a:pt x="8330" y="6403"/>
                    <a:pt x="8357" y="6406"/>
                    <a:pt x="8381" y="6406"/>
                  </a:cubicBezTo>
                  <a:cubicBezTo>
                    <a:pt x="8514" y="6406"/>
                    <a:pt x="8567" y="6314"/>
                    <a:pt x="8505" y="6189"/>
                  </a:cubicBezTo>
                  <a:lnTo>
                    <a:pt x="6352" y="1440"/>
                  </a:lnTo>
                  <a:cubicBezTo>
                    <a:pt x="6292" y="1296"/>
                    <a:pt x="6088" y="1134"/>
                    <a:pt x="5898" y="1103"/>
                  </a:cubicBezTo>
                  <a:lnTo>
                    <a:pt x="270" y="5"/>
                  </a:lnTo>
                  <a:cubicBezTo>
                    <a:pt x="246" y="2"/>
                    <a:pt x="224" y="0"/>
                    <a:pt x="204"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6"/>
            <p:cNvSpPr/>
            <p:nvPr/>
          </p:nvSpPr>
          <p:spPr>
            <a:xfrm>
              <a:off x="3454075" y="1954275"/>
              <a:ext cx="196050" cy="193825"/>
            </a:xfrm>
            <a:custGeom>
              <a:rect b="b" l="l" r="r" t="t"/>
              <a:pathLst>
                <a:path extrusionOk="0" h="7753" w="7842">
                  <a:moveTo>
                    <a:pt x="5273" y="1"/>
                  </a:moveTo>
                  <a:cubicBezTo>
                    <a:pt x="5226" y="1"/>
                    <a:pt x="5176" y="11"/>
                    <a:pt x="5129" y="32"/>
                  </a:cubicBezTo>
                  <a:lnTo>
                    <a:pt x="236" y="2480"/>
                  </a:lnTo>
                  <a:cubicBezTo>
                    <a:pt x="74" y="2554"/>
                    <a:pt x="0" y="2744"/>
                    <a:pt x="74" y="2892"/>
                  </a:cubicBezTo>
                  <a:lnTo>
                    <a:pt x="2301" y="7595"/>
                  </a:lnTo>
                  <a:cubicBezTo>
                    <a:pt x="2351" y="7695"/>
                    <a:pt x="2447" y="7753"/>
                    <a:pt x="2555" y="7753"/>
                  </a:cubicBezTo>
                  <a:cubicBezTo>
                    <a:pt x="2606" y="7753"/>
                    <a:pt x="2660" y="7740"/>
                    <a:pt x="2712" y="7711"/>
                  </a:cubicBezTo>
                  <a:lnTo>
                    <a:pt x="7623" y="5280"/>
                  </a:lnTo>
                  <a:cubicBezTo>
                    <a:pt x="7781" y="5192"/>
                    <a:pt x="7841" y="5017"/>
                    <a:pt x="7781" y="4869"/>
                  </a:cubicBezTo>
                  <a:lnTo>
                    <a:pt x="5541" y="166"/>
                  </a:lnTo>
                  <a:cubicBezTo>
                    <a:pt x="5498" y="61"/>
                    <a:pt x="5390" y="1"/>
                    <a:pt x="5273" y="1"/>
                  </a:cubicBezTo>
                  <a:close/>
                </a:path>
              </a:pathLst>
            </a:custGeom>
            <a:solidFill>
              <a:srgbClr val="F158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6"/>
            <p:cNvSpPr/>
            <p:nvPr/>
          </p:nvSpPr>
          <p:spPr>
            <a:xfrm>
              <a:off x="3455125" y="1954275"/>
              <a:ext cx="194625" cy="192175"/>
            </a:xfrm>
            <a:custGeom>
              <a:rect b="b" l="l" r="r" t="t"/>
              <a:pathLst>
                <a:path extrusionOk="0" h="7687" w="7785">
                  <a:moveTo>
                    <a:pt x="5231" y="1"/>
                  </a:moveTo>
                  <a:cubicBezTo>
                    <a:pt x="5184" y="1"/>
                    <a:pt x="5134" y="11"/>
                    <a:pt x="5087" y="32"/>
                  </a:cubicBezTo>
                  <a:lnTo>
                    <a:pt x="236" y="2452"/>
                  </a:lnTo>
                  <a:cubicBezTo>
                    <a:pt x="75" y="2540"/>
                    <a:pt x="1" y="2716"/>
                    <a:pt x="75" y="2860"/>
                  </a:cubicBezTo>
                  <a:lnTo>
                    <a:pt x="2287" y="7521"/>
                  </a:lnTo>
                  <a:cubicBezTo>
                    <a:pt x="2339" y="7626"/>
                    <a:pt x="2443" y="7686"/>
                    <a:pt x="2557" y="7686"/>
                  </a:cubicBezTo>
                  <a:cubicBezTo>
                    <a:pt x="2603" y="7686"/>
                    <a:pt x="2652" y="7676"/>
                    <a:pt x="2699" y="7655"/>
                  </a:cubicBezTo>
                  <a:lnTo>
                    <a:pt x="7549" y="5235"/>
                  </a:lnTo>
                  <a:cubicBezTo>
                    <a:pt x="7711" y="5147"/>
                    <a:pt x="7785" y="4971"/>
                    <a:pt x="7711" y="4827"/>
                  </a:cubicBezTo>
                  <a:lnTo>
                    <a:pt x="5499" y="166"/>
                  </a:lnTo>
                  <a:cubicBezTo>
                    <a:pt x="5456" y="61"/>
                    <a:pt x="5348" y="1"/>
                    <a:pt x="5231"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6"/>
            <p:cNvSpPr/>
            <p:nvPr/>
          </p:nvSpPr>
          <p:spPr>
            <a:xfrm>
              <a:off x="3581575" y="1949925"/>
              <a:ext cx="94925" cy="136375"/>
            </a:xfrm>
            <a:custGeom>
              <a:rect b="b" l="l" r="r" t="t"/>
              <a:pathLst>
                <a:path extrusionOk="0" h="5455" w="3797">
                  <a:moveTo>
                    <a:pt x="1131" y="0"/>
                  </a:moveTo>
                  <a:cubicBezTo>
                    <a:pt x="1120" y="0"/>
                    <a:pt x="1109" y="1"/>
                    <a:pt x="1098" y="2"/>
                  </a:cubicBezTo>
                  <a:lnTo>
                    <a:pt x="149" y="104"/>
                  </a:lnTo>
                  <a:cubicBezTo>
                    <a:pt x="43" y="118"/>
                    <a:pt x="1" y="192"/>
                    <a:pt x="29" y="266"/>
                  </a:cubicBezTo>
                  <a:lnTo>
                    <a:pt x="2449" y="5321"/>
                  </a:lnTo>
                  <a:cubicBezTo>
                    <a:pt x="2477" y="5409"/>
                    <a:pt x="2593" y="5454"/>
                    <a:pt x="2699" y="5454"/>
                  </a:cubicBezTo>
                  <a:lnTo>
                    <a:pt x="3649" y="5335"/>
                  </a:lnTo>
                  <a:cubicBezTo>
                    <a:pt x="3736" y="5335"/>
                    <a:pt x="3796" y="5264"/>
                    <a:pt x="3754" y="5177"/>
                  </a:cubicBezTo>
                  <a:lnTo>
                    <a:pt x="1348" y="118"/>
                  </a:lnTo>
                  <a:cubicBezTo>
                    <a:pt x="1310" y="52"/>
                    <a:pt x="1224" y="0"/>
                    <a:pt x="1131"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6"/>
            <p:cNvSpPr/>
            <p:nvPr/>
          </p:nvSpPr>
          <p:spPr>
            <a:xfrm>
              <a:off x="3592575" y="2061725"/>
              <a:ext cx="96050" cy="16825"/>
            </a:xfrm>
            <a:custGeom>
              <a:rect b="b" l="l" r="r" t="t"/>
              <a:pathLst>
                <a:path extrusionOk="0" h="673" w="3842">
                  <a:moveTo>
                    <a:pt x="3796" y="1"/>
                  </a:moveTo>
                  <a:cubicBezTo>
                    <a:pt x="2931" y="131"/>
                    <a:pt x="2523" y="191"/>
                    <a:pt x="2083" y="247"/>
                  </a:cubicBezTo>
                  <a:cubicBezTo>
                    <a:pt x="1759" y="293"/>
                    <a:pt x="1422" y="335"/>
                    <a:pt x="894" y="423"/>
                  </a:cubicBezTo>
                  <a:lnTo>
                    <a:pt x="1" y="557"/>
                  </a:lnTo>
                  <a:lnTo>
                    <a:pt x="1010" y="673"/>
                  </a:lnTo>
                  <a:lnTo>
                    <a:pt x="1010" y="645"/>
                  </a:lnTo>
                  <a:cubicBezTo>
                    <a:pt x="1496" y="571"/>
                    <a:pt x="1819" y="529"/>
                    <a:pt x="2111" y="483"/>
                  </a:cubicBezTo>
                  <a:cubicBezTo>
                    <a:pt x="2551" y="423"/>
                    <a:pt x="2962" y="367"/>
                    <a:pt x="3842" y="233"/>
                  </a:cubicBezTo>
                  <a:lnTo>
                    <a:pt x="3796"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6"/>
            <p:cNvSpPr/>
            <p:nvPr/>
          </p:nvSpPr>
          <p:spPr>
            <a:xfrm>
              <a:off x="3613850" y="2041950"/>
              <a:ext cx="69950" cy="17625"/>
            </a:xfrm>
            <a:custGeom>
              <a:rect b="b" l="l" r="r" t="t"/>
              <a:pathLst>
                <a:path extrusionOk="0" h="705" w="2798">
                  <a:moveTo>
                    <a:pt x="2755" y="1"/>
                  </a:moveTo>
                  <a:cubicBezTo>
                    <a:pt x="2287" y="88"/>
                    <a:pt x="1904" y="145"/>
                    <a:pt x="1566" y="205"/>
                  </a:cubicBezTo>
                  <a:cubicBezTo>
                    <a:pt x="1024" y="278"/>
                    <a:pt x="571" y="352"/>
                    <a:pt x="1" y="482"/>
                  </a:cubicBezTo>
                  <a:lnTo>
                    <a:pt x="43" y="704"/>
                  </a:lnTo>
                  <a:cubicBezTo>
                    <a:pt x="616" y="584"/>
                    <a:pt x="1070" y="511"/>
                    <a:pt x="1598" y="440"/>
                  </a:cubicBezTo>
                  <a:cubicBezTo>
                    <a:pt x="1935" y="380"/>
                    <a:pt x="2329" y="321"/>
                    <a:pt x="2797" y="233"/>
                  </a:cubicBezTo>
                  <a:lnTo>
                    <a:pt x="2755"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6"/>
            <p:cNvSpPr/>
            <p:nvPr/>
          </p:nvSpPr>
          <p:spPr>
            <a:xfrm>
              <a:off x="3553700" y="1977050"/>
              <a:ext cx="95700" cy="16900"/>
            </a:xfrm>
            <a:custGeom>
              <a:rect b="b" l="l" r="r" t="t"/>
              <a:pathLst>
                <a:path extrusionOk="0" h="676" w="3828">
                  <a:moveTo>
                    <a:pt x="3796" y="1"/>
                  </a:moveTo>
                  <a:cubicBezTo>
                    <a:pt x="2934" y="134"/>
                    <a:pt x="2523" y="191"/>
                    <a:pt x="2083" y="250"/>
                  </a:cubicBezTo>
                  <a:cubicBezTo>
                    <a:pt x="1760" y="293"/>
                    <a:pt x="1422" y="338"/>
                    <a:pt x="894" y="426"/>
                  </a:cubicBezTo>
                  <a:lnTo>
                    <a:pt x="1" y="556"/>
                  </a:lnTo>
                  <a:lnTo>
                    <a:pt x="1014" y="676"/>
                  </a:lnTo>
                  <a:lnTo>
                    <a:pt x="1014" y="644"/>
                  </a:lnTo>
                  <a:cubicBezTo>
                    <a:pt x="1496" y="574"/>
                    <a:pt x="1805" y="528"/>
                    <a:pt x="2111" y="486"/>
                  </a:cubicBezTo>
                  <a:cubicBezTo>
                    <a:pt x="2551" y="426"/>
                    <a:pt x="2963" y="366"/>
                    <a:pt x="3828" y="236"/>
                  </a:cubicBezTo>
                  <a:lnTo>
                    <a:pt x="3796"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6"/>
            <p:cNvSpPr/>
            <p:nvPr/>
          </p:nvSpPr>
          <p:spPr>
            <a:xfrm>
              <a:off x="3575000" y="1957275"/>
              <a:ext cx="70025" cy="17600"/>
            </a:xfrm>
            <a:custGeom>
              <a:rect b="b" l="l" r="r" t="t"/>
              <a:pathLst>
                <a:path extrusionOk="0" h="704" w="2801">
                  <a:moveTo>
                    <a:pt x="2754" y="0"/>
                  </a:moveTo>
                  <a:cubicBezTo>
                    <a:pt x="2286" y="88"/>
                    <a:pt x="1907" y="148"/>
                    <a:pt x="1569" y="204"/>
                  </a:cubicBezTo>
                  <a:cubicBezTo>
                    <a:pt x="1027" y="278"/>
                    <a:pt x="570" y="352"/>
                    <a:pt x="0" y="468"/>
                  </a:cubicBezTo>
                  <a:lnTo>
                    <a:pt x="42" y="704"/>
                  </a:lnTo>
                  <a:cubicBezTo>
                    <a:pt x="616" y="588"/>
                    <a:pt x="1069" y="514"/>
                    <a:pt x="1597" y="426"/>
                  </a:cubicBezTo>
                  <a:cubicBezTo>
                    <a:pt x="1935" y="380"/>
                    <a:pt x="2329" y="310"/>
                    <a:pt x="2800" y="236"/>
                  </a:cubicBezTo>
                  <a:lnTo>
                    <a:pt x="2754"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6"/>
            <p:cNvSpPr/>
            <p:nvPr/>
          </p:nvSpPr>
          <p:spPr>
            <a:xfrm>
              <a:off x="3702625" y="2036325"/>
              <a:ext cx="60900" cy="41350"/>
            </a:xfrm>
            <a:custGeom>
              <a:rect b="b" l="l" r="r" t="t"/>
              <a:pathLst>
                <a:path extrusionOk="0" h="1654" w="2436">
                  <a:moveTo>
                    <a:pt x="303" y="69"/>
                  </a:moveTo>
                  <a:cubicBezTo>
                    <a:pt x="326" y="69"/>
                    <a:pt x="350" y="72"/>
                    <a:pt x="375" y="78"/>
                  </a:cubicBezTo>
                  <a:lnTo>
                    <a:pt x="1694" y="282"/>
                  </a:lnTo>
                  <a:cubicBezTo>
                    <a:pt x="1884" y="313"/>
                    <a:pt x="2092" y="489"/>
                    <a:pt x="2134" y="679"/>
                  </a:cubicBezTo>
                  <a:lnTo>
                    <a:pt x="2310" y="1309"/>
                  </a:lnTo>
                  <a:cubicBezTo>
                    <a:pt x="2364" y="1480"/>
                    <a:pt x="2275" y="1591"/>
                    <a:pt x="2116" y="1591"/>
                  </a:cubicBezTo>
                  <a:cubicBezTo>
                    <a:pt x="2098" y="1591"/>
                    <a:pt x="2080" y="1590"/>
                    <a:pt x="2060" y="1587"/>
                  </a:cubicBezTo>
                  <a:lnTo>
                    <a:pt x="727" y="1383"/>
                  </a:lnTo>
                  <a:cubicBezTo>
                    <a:pt x="537" y="1337"/>
                    <a:pt x="347" y="1161"/>
                    <a:pt x="287" y="985"/>
                  </a:cubicBezTo>
                  <a:lnTo>
                    <a:pt x="112" y="356"/>
                  </a:lnTo>
                  <a:cubicBezTo>
                    <a:pt x="75" y="191"/>
                    <a:pt x="157" y="69"/>
                    <a:pt x="303" y="69"/>
                  </a:cubicBezTo>
                  <a:close/>
                  <a:moveTo>
                    <a:pt x="294" y="0"/>
                  </a:moveTo>
                  <a:cubicBezTo>
                    <a:pt x="105" y="0"/>
                    <a:pt x="0" y="139"/>
                    <a:pt x="55" y="342"/>
                  </a:cubicBezTo>
                  <a:lnTo>
                    <a:pt x="231" y="971"/>
                  </a:lnTo>
                  <a:cubicBezTo>
                    <a:pt x="287" y="1193"/>
                    <a:pt x="523" y="1397"/>
                    <a:pt x="741" y="1439"/>
                  </a:cubicBezTo>
                  <a:lnTo>
                    <a:pt x="2078" y="1647"/>
                  </a:lnTo>
                  <a:cubicBezTo>
                    <a:pt x="2101" y="1651"/>
                    <a:pt x="2124" y="1653"/>
                    <a:pt x="2146" y="1653"/>
                  </a:cubicBezTo>
                  <a:cubicBezTo>
                    <a:pt x="2325" y="1653"/>
                    <a:pt x="2436" y="1504"/>
                    <a:pt x="2370" y="1309"/>
                  </a:cubicBezTo>
                  <a:lnTo>
                    <a:pt x="2208" y="693"/>
                  </a:lnTo>
                  <a:cubicBezTo>
                    <a:pt x="2134" y="472"/>
                    <a:pt x="1916" y="254"/>
                    <a:pt x="1680" y="226"/>
                  </a:cubicBezTo>
                  <a:lnTo>
                    <a:pt x="347" y="4"/>
                  </a:lnTo>
                  <a:cubicBezTo>
                    <a:pt x="329" y="2"/>
                    <a:pt x="311" y="0"/>
                    <a:pt x="294"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6"/>
            <p:cNvSpPr/>
            <p:nvPr/>
          </p:nvSpPr>
          <p:spPr>
            <a:xfrm>
              <a:off x="3704475" y="2038025"/>
              <a:ext cx="57250" cy="38100"/>
            </a:xfrm>
            <a:custGeom>
              <a:rect b="b" l="l" r="r" t="t"/>
              <a:pathLst>
                <a:path extrusionOk="0" h="1524" w="2290">
                  <a:moveTo>
                    <a:pt x="229" y="1"/>
                  </a:moveTo>
                  <a:cubicBezTo>
                    <a:pt x="83" y="1"/>
                    <a:pt x="1" y="123"/>
                    <a:pt x="38" y="288"/>
                  </a:cubicBezTo>
                  <a:lnTo>
                    <a:pt x="213" y="917"/>
                  </a:lnTo>
                  <a:cubicBezTo>
                    <a:pt x="273" y="1093"/>
                    <a:pt x="463" y="1269"/>
                    <a:pt x="653" y="1315"/>
                  </a:cubicBezTo>
                  <a:lnTo>
                    <a:pt x="1986" y="1519"/>
                  </a:lnTo>
                  <a:cubicBezTo>
                    <a:pt x="2006" y="1522"/>
                    <a:pt x="2024" y="1523"/>
                    <a:pt x="2042" y="1523"/>
                  </a:cubicBezTo>
                  <a:cubicBezTo>
                    <a:pt x="2201" y="1523"/>
                    <a:pt x="2290" y="1412"/>
                    <a:pt x="2236" y="1241"/>
                  </a:cubicBezTo>
                  <a:lnTo>
                    <a:pt x="2060" y="611"/>
                  </a:lnTo>
                  <a:cubicBezTo>
                    <a:pt x="2018" y="421"/>
                    <a:pt x="1810" y="245"/>
                    <a:pt x="1620" y="214"/>
                  </a:cubicBezTo>
                  <a:lnTo>
                    <a:pt x="301" y="10"/>
                  </a:lnTo>
                  <a:cubicBezTo>
                    <a:pt x="276" y="4"/>
                    <a:pt x="252" y="1"/>
                    <a:pt x="229" y="1"/>
                  </a:cubicBezTo>
                  <a:close/>
                </a:path>
              </a:pathLst>
            </a:custGeom>
            <a:solidFill>
              <a:srgbClr val="F8F7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6"/>
            <p:cNvSpPr/>
            <p:nvPr/>
          </p:nvSpPr>
          <p:spPr>
            <a:xfrm>
              <a:off x="3715700" y="2065350"/>
              <a:ext cx="41425" cy="6625"/>
            </a:xfrm>
            <a:custGeom>
              <a:rect b="b" l="l" r="r" t="t"/>
              <a:pathLst>
                <a:path extrusionOk="0" h="265" w="1657">
                  <a:moveTo>
                    <a:pt x="0" y="0"/>
                  </a:moveTo>
                  <a:lnTo>
                    <a:pt x="28" y="14"/>
                  </a:lnTo>
                  <a:lnTo>
                    <a:pt x="28" y="0"/>
                  </a:lnTo>
                  <a:close/>
                  <a:moveTo>
                    <a:pt x="74" y="0"/>
                  </a:moveTo>
                  <a:lnTo>
                    <a:pt x="74" y="14"/>
                  </a:lnTo>
                  <a:lnTo>
                    <a:pt x="102" y="14"/>
                  </a:lnTo>
                  <a:lnTo>
                    <a:pt x="74" y="0"/>
                  </a:lnTo>
                  <a:close/>
                  <a:moveTo>
                    <a:pt x="148" y="14"/>
                  </a:moveTo>
                  <a:lnTo>
                    <a:pt x="148" y="32"/>
                  </a:lnTo>
                  <a:lnTo>
                    <a:pt x="176" y="32"/>
                  </a:lnTo>
                  <a:lnTo>
                    <a:pt x="148" y="14"/>
                  </a:lnTo>
                  <a:close/>
                  <a:moveTo>
                    <a:pt x="218" y="32"/>
                  </a:moveTo>
                  <a:lnTo>
                    <a:pt x="218" y="46"/>
                  </a:lnTo>
                  <a:lnTo>
                    <a:pt x="250" y="46"/>
                  </a:lnTo>
                  <a:lnTo>
                    <a:pt x="250" y="32"/>
                  </a:lnTo>
                  <a:close/>
                  <a:moveTo>
                    <a:pt x="292" y="46"/>
                  </a:moveTo>
                  <a:lnTo>
                    <a:pt x="338" y="60"/>
                  </a:lnTo>
                  <a:lnTo>
                    <a:pt x="338" y="60"/>
                  </a:lnTo>
                  <a:lnTo>
                    <a:pt x="324" y="46"/>
                  </a:lnTo>
                  <a:close/>
                  <a:moveTo>
                    <a:pt x="366" y="60"/>
                  </a:moveTo>
                  <a:lnTo>
                    <a:pt x="412" y="74"/>
                  </a:lnTo>
                  <a:lnTo>
                    <a:pt x="394" y="60"/>
                  </a:lnTo>
                  <a:close/>
                  <a:moveTo>
                    <a:pt x="440" y="60"/>
                  </a:moveTo>
                  <a:lnTo>
                    <a:pt x="440" y="74"/>
                  </a:lnTo>
                  <a:lnTo>
                    <a:pt x="468" y="74"/>
                  </a:lnTo>
                  <a:lnTo>
                    <a:pt x="440" y="60"/>
                  </a:lnTo>
                  <a:close/>
                  <a:moveTo>
                    <a:pt x="514" y="74"/>
                  </a:moveTo>
                  <a:lnTo>
                    <a:pt x="514" y="88"/>
                  </a:lnTo>
                  <a:lnTo>
                    <a:pt x="542" y="88"/>
                  </a:lnTo>
                  <a:lnTo>
                    <a:pt x="514" y="74"/>
                  </a:lnTo>
                  <a:close/>
                  <a:moveTo>
                    <a:pt x="588" y="88"/>
                  </a:moveTo>
                  <a:lnTo>
                    <a:pt x="588" y="102"/>
                  </a:lnTo>
                  <a:lnTo>
                    <a:pt x="630" y="102"/>
                  </a:lnTo>
                  <a:lnTo>
                    <a:pt x="630" y="88"/>
                  </a:lnTo>
                  <a:close/>
                  <a:moveTo>
                    <a:pt x="658" y="102"/>
                  </a:moveTo>
                  <a:lnTo>
                    <a:pt x="704" y="120"/>
                  </a:lnTo>
                  <a:lnTo>
                    <a:pt x="704" y="102"/>
                  </a:lnTo>
                  <a:close/>
                  <a:moveTo>
                    <a:pt x="732" y="120"/>
                  </a:moveTo>
                  <a:lnTo>
                    <a:pt x="777" y="134"/>
                  </a:lnTo>
                  <a:lnTo>
                    <a:pt x="777" y="120"/>
                  </a:lnTo>
                  <a:close/>
                  <a:moveTo>
                    <a:pt x="806" y="120"/>
                  </a:moveTo>
                  <a:lnTo>
                    <a:pt x="806" y="134"/>
                  </a:lnTo>
                  <a:lnTo>
                    <a:pt x="851" y="134"/>
                  </a:lnTo>
                  <a:lnTo>
                    <a:pt x="806" y="120"/>
                  </a:lnTo>
                  <a:close/>
                  <a:moveTo>
                    <a:pt x="879" y="134"/>
                  </a:moveTo>
                  <a:lnTo>
                    <a:pt x="879" y="148"/>
                  </a:lnTo>
                  <a:lnTo>
                    <a:pt x="922" y="148"/>
                  </a:lnTo>
                  <a:lnTo>
                    <a:pt x="879" y="134"/>
                  </a:lnTo>
                  <a:close/>
                  <a:moveTo>
                    <a:pt x="953" y="148"/>
                  </a:moveTo>
                  <a:lnTo>
                    <a:pt x="953" y="162"/>
                  </a:lnTo>
                  <a:lnTo>
                    <a:pt x="996" y="162"/>
                  </a:lnTo>
                  <a:lnTo>
                    <a:pt x="996" y="148"/>
                  </a:lnTo>
                  <a:close/>
                  <a:moveTo>
                    <a:pt x="1027" y="162"/>
                  </a:moveTo>
                  <a:lnTo>
                    <a:pt x="1069" y="176"/>
                  </a:lnTo>
                  <a:lnTo>
                    <a:pt x="1069" y="162"/>
                  </a:lnTo>
                  <a:close/>
                  <a:moveTo>
                    <a:pt x="1098" y="176"/>
                  </a:moveTo>
                  <a:lnTo>
                    <a:pt x="1143" y="190"/>
                  </a:lnTo>
                  <a:lnTo>
                    <a:pt x="1143" y="176"/>
                  </a:lnTo>
                  <a:close/>
                  <a:moveTo>
                    <a:pt x="1171" y="176"/>
                  </a:moveTo>
                  <a:lnTo>
                    <a:pt x="1186" y="190"/>
                  </a:lnTo>
                  <a:lnTo>
                    <a:pt x="1217" y="190"/>
                  </a:lnTo>
                  <a:lnTo>
                    <a:pt x="1171" y="176"/>
                  </a:lnTo>
                  <a:close/>
                  <a:moveTo>
                    <a:pt x="1245" y="190"/>
                  </a:moveTo>
                  <a:lnTo>
                    <a:pt x="1259" y="208"/>
                  </a:lnTo>
                  <a:lnTo>
                    <a:pt x="1291" y="208"/>
                  </a:lnTo>
                  <a:lnTo>
                    <a:pt x="1245" y="190"/>
                  </a:lnTo>
                  <a:close/>
                  <a:moveTo>
                    <a:pt x="1319" y="208"/>
                  </a:moveTo>
                  <a:lnTo>
                    <a:pt x="1333" y="222"/>
                  </a:lnTo>
                  <a:lnTo>
                    <a:pt x="1361" y="222"/>
                  </a:lnTo>
                  <a:lnTo>
                    <a:pt x="1361" y="208"/>
                  </a:lnTo>
                  <a:close/>
                  <a:moveTo>
                    <a:pt x="1393" y="222"/>
                  </a:moveTo>
                  <a:lnTo>
                    <a:pt x="1407" y="236"/>
                  </a:lnTo>
                  <a:lnTo>
                    <a:pt x="1435" y="236"/>
                  </a:lnTo>
                  <a:lnTo>
                    <a:pt x="1435" y="222"/>
                  </a:lnTo>
                  <a:close/>
                  <a:moveTo>
                    <a:pt x="1481" y="236"/>
                  </a:moveTo>
                  <a:lnTo>
                    <a:pt x="1509" y="250"/>
                  </a:lnTo>
                  <a:lnTo>
                    <a:pt x="1509" y="236"/>
                  </a:lnTo>
                  <a:close/>
                  <a:moveTo>
                    <a:pt x="1555" y="250"/>
                  </a:moveTo>
                  <a:lnTo>
                    <a:pt x="1583" y="264"/>
                  </a:lnTo>
                  <a:lnTo>
                    <a:pt x="1583" y="250"/>
                  </a:lnTo>
                  <a:close/>
                  <a:moveTo>
                    <a:pt x="1625" y="250"/>
                  </a:moveTo>
                  <a:lnTo>
                    <a:pt x="1625" y="264"/>
                  </a:lnTo>
                  <a:lnTo>
                    <a:pt x="1657" y="264"/>
                  </a:lnTo>
                  <a:lnTo>
                    <a:pt x="1625" y="25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6"/>
            <p:cNvSpPr/>
            <p:nvPr/>
          </p:nvSpPr>
          <p:spPr>
            <a:xfrm>
              <a:off x="3713500" y="2058050"/>
              <a:ext cx="41775" cy="6975"/>
            </a:xfrm>
            <a:custGeom>
              <a:rect b="b" l="l" r="r" t="t"/>
              <a:pathLst>
                <a:path extrusionOk="0" h="279" w="1671">
                  <a:moveTo>
                    <a:pt x="0" y="0"/>
                  </a:moveTo>
                  <a:lnTo>
                    <a:pt x="0" y="14"/>
                  </a:lnTo>
                  <a:lnTo>
                    <a:pt x="42" y="14"/>
                  </a:lnTo>
                  <a:lnTo>
                    <a:pt x="0" y="0"/>
                  </a:lnTo>
                  <a:close/>
                  <a:moveTo>
                    <a:pt x="74" y="14"/>
                  </a:moveTo>
                  <a:lnTo>
                    <a:pt x="88" y="28"/>
                  </a:lnTo>
                  <a:lnTo>
                    <a:pt x="116" y="28"/>
                  </a:lnTo>
                  <a:lnTo>
                    <a:pt x="116" y="14"/>
                  </a:lnTo>
                  <a:close/>
                  <a:moveTo>
                    <a:pt x="162" y="28"/>
                  </a:moveTo>
                  <a:lnTo>
                    <a:pt x="190" y="42"/>
                  </a:lnTo>
                  <a:lnTo>
                    <a:pt x="190" y="28"/>
                  </a:lnTo>
                  <a:close/>
                  <a:moveTo>
                    <a:pt x="236" y="42"/>
                  </a:moveTo>
                  <a:lnTo>
                    <a:pt x="264" y="60"/>
                  </a:lnTo>
                  <a:lnTo>
                    <a:pt x="264" y="42"/>
                  </a:lnTo>
                  <a:close/>
                  <a:moveTo>
                    <a:pt x="292" y="42"/>
                  </a:moveTo>
                  <a:lnTo>
                    <a:pt x="306" y="60"/>
                  </a:lnTo>
                  <a:lnTo>
                    <a:pt x="338" y="60"/>
                  </a:lnTo>
                  <a:lnTo>
                    <a:pt x="292" y="42"/>
                  </a:lnTo>
                  <a:close/>
                  <a:moveTo>
                    <a:pt x="380" y="60"/>
                  </a:moveTo>
                  <a:lnTo>
                    <a:pt x="380" y="74"/>
                  </a:lnTo>
                  <a:lnTo>
                    <a:pt x="412" y="74"/>
                  </a:lnTo>
                  <a:lnTo>
                    <a:pt x="380" y="60"/>
                  </a:lnTo>
                  <a:close/>
                  <a:moveTo>
                    <a:pt x="454" y="74"/>
                  </a:moveTo>
                  <a:lnTo>
                    <a:pt x="454" y="88"/>
                  </a:lnTo>
                  <a:lnTo>
                    <a:pt x="482" y="88"/>
                  </a:lnTo>
                  <a:lnTo>
                    <a:pt x="482" y="74"/>
                  </a:lnTo>
                  <a:close/>
                  <a:moveTo>
                    <a:pt x="528" y="88"/>
                  </a:moveTo>
                  <a:lnTo>
                    <a:pt x="556" y="102"/>
                  </a:lnTo>
                  <a:lnTo>
                    <a:pt x="556" y="88"/>
                  </a:lnTo>
                  <a:close/>
                  <a:moveTo>
                    <a:pt x="602" y="102"/>
                  </a:moveTo>
                  <a:lnTo>
                    <a:pt x="630" y="116"/>
                  </a:lnTo>
                  <a:lnTo>
                    <a:pt x="630" y="102"/>
                  </a:lnTo>
                  <a:close/>
                  <a:moveTo>
                    <a:pt x="676" y="102"/>
                  </a:moveTo>
                  <a:lnTo>
                    <a:pt x="676" y="116"/>
                  </a:lnTo>
                  <a:lnTo>
                    <a:pt x="704" y="116"/>
                  </a:lnTo>
                  <a:lnTo>
                    <a:pt x="676" y="102"/>
                  </a:lnTo>
                  <a:close/>
                  <a:moveTo>
                    <a:pt x="746" y="116"/>
                  </a:moveTo>
                  <a:lnTo>
                    <a:pt x="746" y="130"/>
                  </a:lnTo>
                  <a:lnTo>
                    <a:pt x="778" y="130"/>
                  </a:lnTo>
                  <a:lnTo>
                    <a:pt x="746" y="116"/>
                  </a:lnTo>
                  <a:close/>
                  <a:moveTo>
                    <a:pt x="820" y="130"/>
                  </a:moveTo>
                  <a:lnTo>
                    <a:pt x="820" y="148"/>
                  </a:lnTo>
                  <a:lnTo>
                    <a:pt x="851" y="148"/>
                  </a:lnTo>
                  <a:lnTo>
                    <a:pt x="851" y="130"/>
                  </a:lnTo>
                  <a:close/>
                  <a:moveTo>
                    <a:pt x="894" y="148"/>
                  </a:moveTo>
                  <a:lnTo>
                    <a:pt x="939" y="162"/>
                  </a:lnTo>
                  <a:lnTo>
                    <a:pt x="939" y="162"/>
                  </a:lnTo>
                  <a:lnTo>
                    <a:pt x="922" y="148"/>
                  </a:lnTo>
                  <a:close/>
                  <a:moveTo>
                    <a:pt x="967" y="162"/>
                  </a:moveTo>
                  <a:lnTo>
                    <a:pt x="1010" y="176"/>
                  </a:lnTo>
                  <a:lnTo>
                    <a:pt x="996" y="162"/>
                  </a:lnTo>
                  <a:close/>
                  <a:moveTo>
                    <a:pt x="1041" y="162"/>
                  </a:moveTo>
                  <a:lnTo>
                    <a:pt x="1041" y="176"/>
                  </a:lnTo>
                  <a:lnTo>
                    <a:pt x="1069" y="176"/>
                  </a:lnTo>
                  <a:lnTo>
                    <a:pt x="1041" y="162"/>
                  </a:lnTo>
                  <a:close/>
                  <a:moveTo>
                    <a:pt x="1115" y="176"/>
                  </a:moveTo>
                  <a:lnTo>
                    <a:pt x="1115" y="190"/>
                  </a:lnTo>
                  <a:lnTo>
                    <a:pt x="1143" y="190"/>
                  </a:lnTo>
                  <a:lnTo>
                    <a:pt x="1115" y="176"/>
                  </a:lnTo>
                  <a:close/>
                  <a:moveTo>
                    <a:pt x="1186" y="190"/>
                  </a:moveTo>
                  <a:lnTo>
                    <a:pt x="1186" y="204"/>
                  </a:lnTo>
                  <a:lnTo>
                    <a:pt x="1231" y="204"/>
                  </a:lnTo>
                  <a:lnTo>
                    <a:pt x="1231" y="190"/>
                  </a:lnTo>
                  <a:close/>
                  <a:moveTo>
                    <a:pt x="1259" y="204"/>
                  </a:moveTo>
                  <a:lnTo>
                    <a:pt x="1305" y="218"/>
                  </a:lnTo>
                  <a:lnTo>
                    <a:pt x="1305" y="204"/>
                  </a:lnTo>
                  <a:close/>
                  <a:moveTo>
                    <a:pt x="1333" y="218"/>
                  </a:moveTo>
                  <a:lnTo>
                    <a:pt x="1379" y="236"/>
                  </a:lnTo>
                  <a:lnTo>
                    <a:pt x="1379" y="218"/>
                  </a:lnTo>
                  <a:close/>
                  <a:moveTo>
                    <a:pt x="1407" y="218"/>
                  </a:moveTo>
                  <a:lnTo>
                    <a:pt x="1407" y="236"/>
                  </a:lnTo>
                  <a:lnTo>
                    <a:pt x="1449" y="236"/>
                  </a:lnTo>
                  <a:lnTo>
                    <a:pt x="1407" y="218"/>
                  </a:lnTo>
                  <a:close/>
                  <a:moveTo>
                    <a:pt x="1481" y="236"/>
                  </a:moveTo>
                  <a:lnTo>
                    <a:pt x="1481" y="250"/>
                  </a:lnTo>
                  <a:lnTo>
                    <a:pt x="1523" y="250"/>
                  </a:lnTo>
                  <a:lnTo>
                    <a:pt x="1481" y="236"/>
                  </a:lnTo>
                  <a:close/>
                  <a:moveTo>
                    <a:pt x="1555" y="250"/>
                  </a:moveTo>
                  <a:lnTo>
                    <a:pt x="1555" y="264"/>
                  </a:lnTo>
                  <a:lnTo>
                    <a:pt x="1597" y="264"/>
                  </a:lnTo>
                  <a:lnTo>
                    <a:pt x="1597" y="250"/>
                  </a:lnTo>
                  <a:close/>
                  <a:moveTo>
                    <a:pt x="1625" y="264"/>
                  </a:moveTo>
                  <a:lnTo>
                    <a:pt x="1625" y="278"/>
                  </a:lnTo>
                  <a:lnTo>
                    <a:pt x="1671" y="278"/>
                  </a:lnTo>
                  <a:lnTo>
                    <a:pt x="1671" y="264"/>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6"/>
            <p:cNvSpPr/>
            <p:nvPr/>
          </p:nvSpPr>
          <p:spPr>
            <a:xfrm>
              <a:off x="3711650" y="2051100"/>
              <a:ext cx="41450" cy="6625"/>
            </a:xfrm>
            <a:custGeom>
              <a:rect b="b" l="l" r="r" t="t"/>
              <a:pathLst>
                <a:path extrusionOk="0" h="265" w="1658">
                  <a:moveTo>
                    <a:pt x="0" y="0"/>
                  </a:moveTo>
                  <a:lnTo>
                    <a:pt x="46" y="14"/>
                  </a:lnTo>
                  <a:lnTo>
                    <a:pt x="46" y="14"/>
                  </a:lnTo>
                  <a:lnTo>
                    <a:pt x="28" y="0"/>
                  </a:lnTo>
                  <a:close/>
                  <a:moveTo>
                    <a:pt x="74" y="14"/>
                  </a:moveTo>
                  <a:lnTo>
                    <a:pt x="116" y="29"/>
                  </a:lnTo>
                  <a:lnTo>
                    <a:pt x="116" y="14"/>
                  </a:lnTo>
                  <a:close/>
                  <a:moveTo>
                    <a:pt x="148" y="14"/>
                  </a:moveTo>
                  <a:lnTo>
                    <a:pt x="148" y="29"/>
                  </a:lnTo>
                  <a:lnTo>
                    <a:pt x="190" y="29"/>
                  </a:lnTo>
                  <a:lnTo>
                    <a:pt x="148" y="14"/>
                  </a:lnTo>
                  <a:close/>
                  <a:moveTo>
                    <a:pt x="222" y="29"/>
                  </a:moveTo>
                  <a:lnTo>
                    <a:pt x="222" y="43"/>
                  </a:lnTo>
                  <a:lnTo>
                    <a:pt x="264" y="43"/>
                  </a:lnTo>
                  <a:lnTo>
                    <a:pt x="222" y="29"/>
                  </a:lnTo>
                  <a:close/>
                  <a:moveTo>
                    <a:pt x="292" y="43"/>
                  </a:moveTo>
                  <a:lnTo>
                    <a:pt x="292" y="57"/>
                  </a:lnTo>
                  <a:lnTo>
                    <a:pt x="338" y="57"/>
                  </a:lnTo>
                  <a:lnTo>
                    <a:pt x="338" y="43"/>
                  </a:lnTo>
                  <a:close/>
                  <a:moveTo>
                    <a:pt x="366" y="57"/>
                  </a:moveTo>
                  <a:lnTo>
                    <a:pt x="412" y="74"/>
                  </a:lnTo>
                  <a:lnTo>
                    <a:pt x="412" y="57"/>
                  </a:lnTo>
                  <a:close/>
                  <a:moveTo>
                    <a:pt x="440" y="74"/>
                  </a:moveTo>
                  <a:lnTo>
                    <a:pt x="486" y="88"/>
                  </a:lnTo>
                  <a:lnTo>
                    <a:pt x="486" y="74"/>
                  </a:lnTo>
                  <a:close/>
                  <a:moveTo>
                    <a:pt x="514" y="74"/>
                  </a:moveTo>
                  <a:lnTo>
                    <a:pt x="514" y="88"/>
                  </a:lnTo>
                  <a:lnTo>
                    <a:pt x="556" y="88"/>
                  </a:lnTo>
                  <a:lnTo>
                    <a:pt x="514" y="74"/>
                  </a:lnTo>
                  <a:close/>
                  <a:moveTo>
                    <a:pt x="588" y="88"/>
                  </a:moveTo>
                  <a:lnTo>
                    <a:pt x="588" y="102"/>
                  </a:lnTo>
                  <a:lnTo>
                    <a:pt x="630" y="102"/>
                  </a:lnTo>
                  <a:lnTo>
                    <a:pt x="588" y="88"/>
                  </a:lnTo>
                  <a:close/>
                  <a:moveTo>
                    <a:pt x="662" y="102"/>
                  </a:moveTo>
                  <a:lnTo>
                    <a:pt x="676" y="116"/>
                  </a:lnTo>
                  <a:lnTo>
                    <a:pt x="704" y="116"/>
                  </a:lnTo>
                  <a:lnTo>
                    <a:pt x="704" y="102"/>
                  </a:lnTo>
                  <a:close/>
                  <a:moveTo>
                    <a:pt x="750" y="116"/>
                  </a:moveTo>
                  <a:lnTo>
                    <a:pt x="778" y="131"/>
                  </a:lnTo>
                  <a:lnTo>
                    <a:pt x="778" y="116"/>
                  </a:lnTo>
                  <a:close/>
                  <a:moveTo>
                    <a:pt x="820" y="131"/>
                  </a:moveTo>
                  <a:lnTo>
                    <a:pt x="852" y="145"/>
                  </a:lnTo>
                  <a:lnTo>
                    <a:pt x="852" y="131"/>
                  </a:lnTo>
                  <a:close/>
                  <a:moveTo>
                    <a:pt x="880" y="131"/>
                  </a:moveTo>
                  <a:lnTo>
                    <a:pt x="894" y="145"/>
                  </a:lnTo>
                  <a:lnTo>
                    <a:pt x="925" y="145"/>
                  </a:lnTo>
                  <a:lnTo>
                    <a:pt x="880" y="131"/>
                  </a:lnTo>
                  <a:close/>
                  <a:moveTo>
                    <a:pt x="968" y="145"/>
                  </a:moveTo>
                  <a:lnTo>
                    <a:pt x="968" y="162"/>
                  </a:lnTo>
                  <a:lnTo>
                    <a:pt x="996" y="162"/>
                  </a:lnTo>
                  <a:lnTo>
                    <a:pt x="968" y="145"/>
                  </a:lnTo>
                  <a:close/>
                  <a:moveTo>
                    <a:pt x="1041" y="162"/>
                  </a:moveTo>
                  <a:lnTo>
                    <a:pt x="1041" y="176"/>
                  </a:lnTo>
                  <a:lnTo>
                    <a:pt x="1070" y="176"/>
                  </a:lnTo>
                  <a:lnTo>
                    <a:pt x="1070" y="162"/>
                  </a:lnTo>
                  <a:close/>
                  <a:moveTo>
                    <a:pt x="1115" y="176"/>
                  </a:moveTo>
                  <a:lnTo>
                    <a:pt x="1143" y="190"/>
                  </a:lnTo>
                  <a:lnTo>
                    <a:pt x="1143" y="176"/>
                  </a:lnTo>
                  <a:close/>
                  <a:moveTo>
                    <a:pt x="1189" y="190"/>
                  </a:moveTo>
                  <a:lnTo>
                    <a:pt x="1217" y="204"/>
                  </a:lnTo>
                  <a:lnTo>
                    <a:pt x="1217" y="190"/>
                  </a:lnTo>
                  <a:close/>
                  <a:moveTo>
                    <a:pt x="1260" y="190"/>
                  </a:moveTo>
                  <a:lnTo>
                    <a:pt x="1260" y="204"/>
                  </a:lnTo>
                  <a:lnTo>
                    <a:pt x="1291" y="204"/>
                  </a:lnTo>
                  <a:lnTo>
                    <a:pt x="1260" y="190"/>
                  </a:lnTo>
                  <a:close/>
                  <a:moveTo>
                    <a:pt x="1333" y="204"/>
                  </a:moveTo>
                  <a:lnTo>
                    <a:pt x="1333" y="218"/>
                  </a:lnTo>
                  <a:lnTo>
                    <a:pt x="1365" y="218"/>
                  </a:lnTo>
                  <a:lnTo>
                    <a:pt x="1333" y="204"/>
                  </a:lnTo>
                  <a:close/>
                  <a:moveTo>
                    <a:pt x="1407" y="218"/>
                  </a:moveTo>
                  <a:lnTo>
                    <a:pt x="1407" y="233"/>
                  </a:lnTo>
                  <a:lnTo>
                    <a:pt x="1435" y="233"/>
                  </a:lnTo>
                  <a:lnTo>
                    <a:pt x="1435" y="218"/>
                  </a:lnTo>
                  <a:close/>
                  <a:moveTo>
                    <a:pt x="1481" y="233"/>
                  </a:moveTo>
                  <a:lnTo>
                    <a:pt x="1523" y="250"/>
                  </a:lnTo>
                  <a:lnTo>
                    <a:pt x="1509" y="233"/>
                  </a:lnTo>
                  <a:close/>
                  <a:moveTo>
                    <a:pt x="1555" y="250"/>
                  </a:moveTo>
                  <a:lnTo>
                    <a:pt x="1597" y="264"/>
                  </a:lnTo>
                  <a:lnTo>
                    <a:pt x="1583" y="250"/>
                  </a:lnTo>
                  <a:close/>
                  <a:moveTo>
                    <a:pt x="1629" y="250"/>
                  </a:moveTo>
                  <a:lnTo>
                    <a:pt x="1629" y="264"/>
                  </a:lnTo>
                  <a:lnTo>
                    <a:pt x="1657" y="264"/>
                  </a:lnTo>
                  <a:lnTo>
                    <a:pt x="1629" y="25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6"/>
            <p:cNvSpPr/>
            <p:nvPr/>
          </p:nvSpPr>
          <p:spPr>
            <a:xfrm>
              <a:off x="3709800" y="2043700"/>
              <a:ext cx="41450" cy="7075"/>
            </a:xfrm>
            <a:custGeom>
              <a:rect b="b" l="l" r="r" t="t"/>
              <a:pathLst>
                <a:path extrusionOk="0" h="283" w="1658">
                  <a:moveTo>
                    <a:pt x="0" y="1"/>
                  </a:moveTo>
                  <a:lnTo>
                    <a:pt x="0" y="18"/>
                  </a:lnTo>
                  <a:lnTo>
                    <a:pt x="32" y="18"/>
                  </a:lnTo>
                  <a:lnTo>
                    <a:pt x="0" y="1"/>
                  </a:lnTo>
                  <a:close/>
                  <a:moveTo>
                    <a:pt x="74" y="18"/>
                  </a:moveTo>
                  <a:lnTo>
                    <a:pt x="74" y="33"/>
                  </a:lnTo>
                  <a:lnTo>
                    <a:pt x="102" y="33"/>
                  </a:lnTo>
                  <a:lnTo>
                    <a:pt x="102" y="18"/>
                  </a:lnTo>
                  <a:close/>
                  <a:moveTo>
                    <a:pt x="148" y="33"/>
                  </a:moveTo>
                  <a:lnTo>
                    <a:pt x="148" y="47"/>
                  </a:lnTo>
                  <a:lnTo>
                    <a:pt x="176" y="47"/>
                  </a:lnTo>
                  <a:lnTo>
                    <a:pt x="176" y="33"/>
                  </a:lnTo>
                  <a:close/>
                  <a:moveTo>
                    <a:pt x="222" y="47"/>
                  </a:moveTo>
                  <a:lnTo>
                    <a:pt x="250" y="61"/>
                  </a:lnTo>
                  <a:lnTo>
                    <a:pt x="250" y="47"/>
                  </a:lnTo>
                  <a:close/>
                  <a:moveTo>
                    <a:pt x="296" y="61"/>
                  </a:moveTo>
                  <a:lnTo>
                    <a:pt x="324" y="75"/>
                  </a:lnTo>
                  <a:lnTo>
                    <a:pt x="324" y="61"/>
                  </a:lnTo>
                  <a:close/>
                  <a:moveTo>
                    <a:pt x="366" y="61"/>
                  </a:moveTo>
                  <a:lnTo>
                    <a:pt x="366" y="75"/>
                  </a:lnTo>
                  <a:lnTo>
                    <a:pt x="398" y="75"/>
                  </a:lnTo>
                  <a:lnTo>
                    <a:pt x="366" y="61"/>
                  </a:lnTo>
                  <a:close/>
                  <a:moveTo>
                    <a:pt x="440" y="75"/>
                  </a:moveTo>
                  <a:lnTo>
                    <a:pt x="440" y="89"/>
                  </a:lnTo>
                  <a:lnTo>
                    <a:pt x="472" y="89"/>
                  </a:lnTo>
                  <a:lnTo>
                    <a:pt x="440" y="75"/>
                  </a:lnTo>
                  <a:close/>
                  <a:moveTo>
                    <a:pt x="514" y="89"/>
                  </a:moveTo>
                  <a:lnTo>
                    <a:pt x="514" y="106"/>
                  </a:lnTo>
                  <a:lnTo>
                    <a:pt x="560" y="106"/>
                  </a:lnTo>
                  <a:lnTo>
                    <a:pt x="542" y="89"/>
                  </a:lnTo>
                  <a:close/>
                  <a:moveTo>
                    <a:pt x="588" y="106"/>
                  </a:moveTo>
                  <a:lnTo>
                    <a:pt x="630" y="121"/>
                  </a:lnTo>
                  <a:lnTo>
                    <a:pt x="616" y="106"/>
                  </a:lnTo>
                  <a:close/>
                  <a:moveTo>
                    <a:pt x="662" y="121"/>
                  </a:moveTo>
                  <a:lnTo>
                    <a:pt x="704" y="135"/>
                  </a:lnTo>
                  <a:lnTo>
                    <a:pt x="704" y="121"/>
                  </a:lnTo>
                  <a:close/>
                  <a:moveTo>
                    <a:pt x="736" y="121"/>
                  </a:moveTo>
                  <a:lnTo>
                    <a:pt x="736" y="135"/>
                  </a:lnTo>
                  <a:lnTo>
                    <a:pt x="778" y="135"/>
                  </a:lnTo>
                  <a:lnTo>
                    <a:pt x="736" y="121"/>
                  </a:lnTo>
                  <a:close/>
                  <a:moveTo>
                    <a:pt x="806" y="135"/>
                  </a:moveTo>
                  <a:lnTo>
                    <a:pt x="806" y="149"/>
                  </a:lnTo>
                  <a:lnTo>
                    <a:pt x="852" y="149"/>
                  </a:lnTo>
                  <a:lnTo>
                    <a:pt x="806" y="135"/>
                  </a:lnTo>
                  <a:close/>
                  <a:moveTo>
                    <a:pt x="880" y="149"/>
                  </a:moveTo>
                  <a:lnTo>
                    <a:pt x="880" y="163"/>
                  </a:lnTo>
                  <a:lnTo>
                    <a:pt x="926" y="163"/>
                  </a:lnTo>
                  <a:lnTo>
                    <a:pt x="926" y="149"/>
                  </a:lnTo>
                  <a:close/>
                  <a:moveTo>
                    <a:pt x="954" y="163"/>
                  </a:moveTo>
                  <a:lnTo>
                    <a:pt x="999" y="177"/>
                  </a:lnTo>
                  <a:lnTo>
                    <a:pt x="999" y="163"/>
                  </a:lnTo>
                  <a:close/>
                  <a:moveTo>
                    <a:pt x="1028" y="177"/>
                  </a:moveTo>
                  <a:lnTo>
                    <a:pt x="1070" y="194"/>
                  </a:lnTo>
                  <a:lnTo>
                    <a:pt x="1070" y="177"/>
                  </a:lnTo>
                  <a:close/>
                  <a:moveTo>
                    <a:pt x="1101" y="177"/>
                  </a:moveTo>
                  <a:lnTo>
                    <a:pt x="1101" y="194"/>
                  </a:lnTo>
                  <a:lnTo>
                    <a:pt x="1144" y="194"/>
                  </a:lnTo>
                  <a:lnTo>
                    <a:pt x="1101" y="177"/>
                  </a:lnTo>
                  <a:close/>
                  <a:moveTo>
                    <a:pt x="1175" y="194"/>
                  </a:moveTo>
                  <a:lnTo>
                    <a:pt x="1175" y="208"/>
                  </a:lnTo>
                  <a:lnTo>
                    <a:pt x="1217" y="208"/>
                  </a:lnTo>
                  <a:lnTo>
                    <a:pt x="1175" y="194"/>
                  </a:lnTo>
                  <a:close/>
                  <a:moveTo>
                    <a:pt x="1246" y="208"/>
                  </a:moveTo>
                  <a:lnTo>
                    <a:pt x="1263" y="223"/>
                  </a:lnTo>
                  <a:lnTo>
                    <a:pt x="1291" y="223"/>
                  </a:lnTo>
                  <a:lnTo>
                    <a:pt x="1291" y="208"/>
                  </a:lnTo>
                  <a:close/>
                  <a:moveTo>
                    <a:pt x="1334" y="223"/>
                  </a:moveTo>
                  <a:lnTo>
                    <a:pt x="1365" y="237"/>
                  </a:lnTo>
                  <a:lnTo>
                    <a:pt x="1365" y="223"/>
                  </a:lnTo>
                  <a:close/>
                  <a:moveTo>
                    <a:pt x="1407" y="237"/>
                  </a:moveTo>
                  <a:lnTo>
                    <a:pt x="1439" y="251"/>
                  </a:lnTo>
                  <a:lnTo>
                    <a:pt x="1439" y="237"/>
                  </a:lnTo>
                  <a:close/>
                  <a:moveTo>
                    <a:pt x="1467" y="237"/>
                  </a:moveTo>
                  <a:lnTo>
                    <a:pt x="1481" y="251"/>
                  </a:lnTo>
                  <a:lnTo>
                    <a:pt x="1509" y="251"/>
                  </a:lnTo>
                  <a:lnTo>
                    <a:pt x="1467" y="237"/>
                  </a:lnTo>
                  <a:close/>
                  <a:moveTo>
                    <a:pt x="1555" y="251"/>
                  </a:moveTo>
                  <a:lnTo>
                    <a:pt x="1555" y="265"/>
                  </a:lnTo>
                  <a:lnTo>
                    <a:pt x="1583" y="265"/>
                  </a:lnTo>
                  <a:lnTo>
                    <a:pt x="1555" y="251"/>
                  </a:lnTo>
                  <a:close/>
                  <a:moveTo>
                    <a:pt x="1629" y="265"/>
                  </a:moveTo>
                  <a:lnTo>
                    <a:pt x="1629" y="282"/>
                  </a:lnTo>
                  <a:lnTo>
                    <a:pt x="1657" y="282"/>
                  </a:lnTo>
                  <a:lnTo>
                    <a:pt x="1657" y="265"/>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6"/>
            <p:cNvSpPr/>
            <p:nvPr/>
          </p:nvSpPr>
          <p:spPr>
            <a:xfrm>
              <a:off x="3488900" y="2099375"/>
              <a:ext cx="43050" cy="49525"/>
            </a:xfrm>
            <a:custGeom>
              <a:rect b="b" l="l" r="r" t="t"/>
              <a:pathLst>
                <a:path extrusionOk="0" h="1981" w="1722">
                  <a:moveTo>
                    <a:pt x="213" y="1"/>
                  </a:moveTo>
                  <a:cubicBezTo>
                    <a:pt x="206" y="1"/>
                    <a:pt x="198" y="2"/>
                    <a:pt x="190" y="4"/>
                  </a:cubicBezTo>
                  <a:cubicBezTo>
                    <a:pt x="14" y="46"/>
                    <a:pt x="0" y="634"/>
                    <a:pt x="0" y="634"/>
                  </a:cubicBezTo>
                  <a:cubicBezTo>
                    <a:pt x="0" y="634"/>
                    <a:pt x="278" y="1643"/>
                    <a:pt x="658" y="1907"/>
                  </a:cubicBezTo>
                  <a:cubicBezTo>
                    <a:pt x="734" y="1959"/>
                    <a:pt x="821" y="1981"/>
                    <a:pt x="912" y="1981"/>
                  </a:cubicBezTo>
                  <a:cubicBezTo>
                    <a:pt x="1284" y="1981"/>
                    <a:pt x="1722" y="1617"/>
                    <a:pt x="1699" y="1439"/>
                  </a:cubicBezTo>
                  <a:cubicBezTo>
                    <a:pt x="1689" y="1390"/>
                    <a:pt x="1640" y="1371"/>
                    <a:pt x="1572" y="1371"/>
                  </a:cubicBezTo>
                  <a:cubicBezTo>
                    <a:pt x="1369" y="1371"/>
                    <a:pt x="994" y="1537"/>
                    <a:pt x="957" y="1554"/>
                  </a:cubicBezTo>
                  <a:lnTo>
                    <a:pt x="957" y="1554"/>
                  </a:lnTo>
                  <a:cubicBezTo>
                    <a:pt x="1007" y="1531"/>
                    <a:pt x="1668" y="1227"/>
                    <a:pt x="1583" y="1014"/>
                  </a:cubicBezTo>
                  <a:cubicBezTo>
                    <a:pt x="1564" y="965"/>
                    <a:pt x="1510" y="946"/>
                    <a:pt x="1438" y="946"/>
                  </a:cubicBezTo>
                  <a:cubicBezTo>
                    <a:pt x="1187" y="946"/>
                    <a:pt x="718" y="1175"/>
                    <a:pt x="718" y="1175"/>
                  </a:cubicBezTo>
                  <a:cubicBezTo>
                    <a:pt x="718" y="1175"/>
                    <a:pt x="1421" y="810"/>
                    <a:pt x="1288" y="560"/>
                  </a:cubicBezTo>
                  <a:cubicBezTo>
                    <a:pt x="1261" y="509"/>
                    <a:pt x="1211" y="488"/>
                    <a:pt x="1147" y="488"/>
                  </a:cubicBezTo>
                  <a:cubicBezTo>
                    <a:pt x="988" y="488"/>
                    <a:pt x="747" y="615"/>
                    <a:pt x="595" y="706"/>
                  </a:cubicBezTo>
                  <a:lnTo>
                    <a:pt x="595" y="706"/>
                  </a:lnTo>
                  <a:cubicBezTo>
                    <a:pt x="819" y="559"/>
                    <a:pt x="1220" y="271"/>
                    <a:pt x="1112" y="166"/>
                  </a:cubicBezTo>
                  <a:cubicBezTo>
                    <a:pt x="1089" y="144"/>
                    <a:pt x="1055" y="135"/>
                    <a:pt x="1015" y="135"/>
                  </a:cubicBezTo>
                  <a:cubicBezTo>
                    <a:pt x="785" y="135"/>
                    <a:pt x="338" y="444"/>
                    <a:pt x="338" y="444"/>
                  </a:cubicBezTo>
                  <a:cubicBezTo>
                    <a:pt x="338" y="444"/>
                    <a:pt x="364" y="1"/>
                    <a:pt x="213" y="1"/>
                  </a:cubicBezTo>
                  <a:close/>
                </a:path>
              </a:pathLst>
            </a:custGeom>
            <a:solidFill>
              <a:srgbClr val="8E53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6"/>
            <p:cNvSpPr/>
            <p:nvPr/>
          </p:nvSpPr>
          <p:spPr>
            <a:xfrm>
              <a:off x="3780500" y="2052800"/>
              <a:ext cx="42575" cy="53375"/>
            </a:xfrm>
            <a:custGeom>
              <a:rect b="b" l="l" r="r" t="t"/>
              <a:pathLst>
                <a:path extrusionOk="0" h="2135" w="1703">
                  <a:moveTo>
                    <a:pt x="515" y="1"/>
                  </a:moveTo>
                  <a:cubicBezTo>
                    <a:pt x="485" y="1"/>
                    <a:pt x="460" y="7"/>
                    <a:pt x="440" y="20"/>
                  </a:cubicBezTo>
                  <a:cubicBezTo>
                    <a:pt x="296" y="136"/>
                    <a:pt x="704" y="400"/>
                    <a:pt x="704" y="400"/>
                  </a:cubicBezTo>
                  <a:cubicBezTo>
                    <a:pt x="704" y="400"/>
                    <a:pt x="1" y="636"/>
                    <a:pt x="18" y="840"/>
                  </a:cubicBezTo>
                  <a:cubicBezTo>
                    <a:pt x="21" y="893"/>
                    <a:pt x="74" y="913"/>
                    <a:pt x="153" y="913"/>
                  </a:cubicBezTo>
                  <a:cubicBezTo>
                    <a:pt x="331" y="913"/>
                    <a:pt x="641" y="810"/>
                    <a:pt x="804" y="750"/>
                  </a:cubicBezTo>
                  <a:lnTo>
                    <a:pt x="804" y="750"/>
                  </a:lnTo>
                  <a:cubicBezTo>
                    <a:pt x="589" y="836"/>
                    <a:pt x="133" y="1045"/>
                    <a:pt x="222" y="1237"/>
                  </a:cubicBezTo>
                  <a:cubicBezTo>
                    <a:pt x="253" y="1304"/>
                    <a:pt x="328" y="1328"/>
                    <a:pt x="421" y="1328"/>
                  </a:cubicBezTo>
                  <a:cubicBezTo>
                    <a:pt x="672" y="1328"/>
                    <a:pt x="1056" y="1150"/>
                    <a:pt x="1056" y="1149"/>
                  </a:cubicBezTo>
                  <a:lnTo>
                    <a:pt x="1056" y="1149"/>
                  </a:lnTo>
                  <a:cubicBezTo>
                    <a:pt x="1055" y="1150"/>
                    <a:pt x="296" y="1543"/>
                    <a:pt x="412" y="1747"/>
                  </a:cubicBezTo>
                  <a:cubicBezTo>
                    <a:pt x="436" y="1790"/>
                    <a:pt x="485" y="1807"/>
                    <a:pt x="547" y="1807"/>
                  </a:cubicBezTo>
                  <a:cubicBezTo>
                    <a:pt x="761" y="1807"/>
                    <a:pt x="1134" y="1604"/>
                    <a:pt x="1205" y="1564"/>
                  </a:cubicBezTo>
                  <a:lnTo>
                    <a:pt x="1205" y="1564"/>
                  </a:lnTo>
                  <a:cubicBezTo>
                    <a:pt x="1114" y="1616"/>
                    <a:pt x="541" y="1952"/>
                    <a:pt x="690" y="2085"/>
                  </a:cubicBezTo>
                  <a:cubicBezTo>
                    <a:pt x="721" y="2119"/>
                    <a:pt x="780" y="2135"/>
                    <a:pt x="856" y="2135"/>
                  </a:cubicBezTo>
                  <a:cubicBezTo>
                    <a:pt x="1144" y="2135"/>
                    <a:pt x="1664" y="1903"/>
                    <a:pt x="1689" y="1543"/>
                  </a:cubicBezTo>
                  <a:cubicBezTo>
                    <a:pt x="1703" y="1090"/>
                    <a:pt x="1073" y="252"/>
                    <a:pt x="1073" y="252"/>
                  </a:cubicBezTo>
                  <a:cubicBezTo>
                    <a:pt x="1073" y="252"/>
                    <a:pt x="708" y="1"/>
                    <a:pt x="515" y="1"/>
                  </a:cubicBezTo>
                  <a:close/>
                </a:path>
              </a:pathLst>
            </a:custGeom>
            <a:solidFill>
              <a:srgbClr val="8E53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81" name="Shape 6981"/>
        <p:cNvGrpSpPr/>
        <p:nvPr/>
      </p:nvGrpSpPr>
      <p:grpSpPr>
        <a:xfrm>
          <a:off x="0" y="0"/>
          <a:ext cx="0" cy="0"/>
          <a:chOff x="0" y="0"/>
          <a:chExt cx="0" cy="0"/>
        </a:xfrm>
      </p:grpSpPr>
      <p:sp>
        <p:nvSpPr>
          <p:cNvPr id="6982" name="Google Shape;6982;p77"/>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6983" name="Google Shape;6983;p77"/>
          <p:cNvSpPr txBox="1"/>
          <p:nvPr>
            <p:ph idx="1" type="subTitle"/>
          </p:nvPr>
        </p:nvSpPr>
        <p:spPr>
          <a:xfrm>
            <a:off x="1570952" y="3726594"/>
            <a:ext cx="2485500" cy="69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a:t>
            </a:r>
            <a:endParaRPr/>
          </a:p>
        </p:txBody>
      </p:sp>
      <p:sp>
        <p:nvSpPr>
          <p:cNvPr id="6984" name="Google Shape;6984;p77"/>
          <p:cNvSpPr txBox="1"/>
          <p:nvPr>
            <p:ph idx="2" type="title"/>
          </p:nvPr>
        </p:nvSpPr>
        <p:spPr>
          <a:xfrm>
            <a:off x="1570950" y="3338150"/>
            <a:ext cx="2485500" cy="381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Elena James</a:t>
            </a:r>
            <a:endParaRPr/>
          </a:p>
        </p:txBody>
      </p:sp>
      <p:sp>
        <p:nvSpPr>
          <p:cNvPr id="6985" name="Google Shape;6985;p77"/>
          <p:cNvSpPr txBox="1"/>
          <p:nvPr>
            <p:ph idx="3" type="subTitle"/>
          </p:nvPr>
        </p:nvSpPr>
        <p:spPr>
          <a:xfrm>
            <a:off x="5087526" y="3726594"/>
            <a:ext cx="2485500" cy="69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replace the image on the screen with your own</a:t>
            </a:r>
            <a:endParaRPr/>
          </a:p>
          <a:p>
            <a:pPr indent="0" lvl="0" marL="0" rtl="0" algn="ctr">
              <a:spcBef>
                <a:spcPts val="0"/>
              </a:spcBef>
              <a:spcAft>
                <a:spcPts val="0"/>
              </a:spcAft>
              <a:buNone/>
            </a:pPr>
            <a:r>
              <a:t/>
            </a:r>
            <a:endParaRPr/>
          </a:p>
        </p:txBody>
      </p:sp>
      <p:sp>
        <p:nvSpPr>
          <p:cNvPr id="6986" name="Google Shape;6986;p77"/>
          <p:cNvSpPr txBox="1"/>
          <p:nvPr>
            <p:ph idx="4" type="title"/>
          </p:nvPr>
        </p:nvSpPr>
        <p:spPr>
          <a:xfrm>
            <a:off x="5087525" y="3338150"/>
            <a:ext cx="2485500" cy="381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John Doe</a:t>
            </a:r>
            <a:endParaRPr/>
          </a:p>
        </p:txBody>
      </p:sp>
      <p:pic>
        <p:nvPicPr>
          <p:cNvPr id="6987" name="Google Shape;6987;p77"/>
          <p:cNvPicPr preferRelativeResize="0"/>
          <p:nvPr/>
        </p:nvPicPr>
        <p:blipFill rotWithShape="1">
          <a:blip r:embed="rId3">
            <a:alphaModFix/>
          </a:blip>
          <a:srcRect b="28269" l="53502" r="6149" t="0"/>
          <a:stretch/>
        </p:blipFill>
        <p:spPr>
          <a:xfrm>
            <a:off x="5415863" y="1380200"/>
            <a:ext cx="1828800" cy="1828800"/>
          </a:xfrm>
          <a:prstGeom prst="ellipse">
            <a:avLst/>
          </a:prstGeom>
          <a:noFill/>
          <a:ln>
            <a:noFill/>
          </a:ln>
        </p:spPr>
      </p:pic>
      <p:pic>
        <p:nvPicPr>
          <p:cNvPr id="6988" name="Google Shape;6988;p77"/>
          <p:cNvPicPr preferRelativeResize="0"/>
          <p:nvPr/>
        </p:nvPicPr>
        <p:blipFill rotWithShape="1">
          <a:blip r:embed="rId4">
            <a:alphaModFix/>
          </a:blip>
          <a:srcRect b="0" l="23217" r="10142" t="0"/>
          <a:stretch/>
        </p:blipFill>
        <p:spPr>
          <a:xfrm>
            <a:off x="1899293" y="1380200"/>
            <a:ext cx="1828800" cy="1828800"/>
          </a:xfrm>
          <a:prstGeom prst="ellipse">
            <a:avLst/>
          </a:prstGeom>
          <a:noFill/>
          <a:ln>
            <a:noFill/>
          </a:ln>
        </p:spPr>
      </p:pic>
      <p:grpSp>
        <p:nvGrpSpPr>
          <p:cNvPr id="6989" name="Google Shape;6989;p77"/>
          <p:cNvGrpSpPr/>
          <p:nvPr/>
        </p:nvGrpSpPr>
        <p:grpSpPr>
          <a:xfrm>
            <a:off x="921067" y="1017600"/>
            <a:ext cx="426936" cy="584304"/>
            <a:chOff x="624367" y="3808873"/>
            <a:chExt cx="223820" cy="306335"/>
          </a:xfrm>
        </p:grpSpPr>
        <p:sp>
          <p:nvSpPr>
            <p:cNvPr id="6990" name="Google Shape;6990;p77"/>
            <p:cNvSpPr/>
            <p:nvPr/>
          </p:nvSpPr>
          <p:spPr>
            <a:xfrm>
              <a:off x="624367" y="3808873"/>
              <a:ext cx="197158" cy="247014"/>
            </a:xfrm>
            <a:custGeom>
              <a:rect b="b" l="l" r="r" t="t"/>
              <a:pathLst>
                <a:path extrusionOk="0" h="1853" w="1479">
                  <a:moveTo>
                    <a:pt x="740" y="0"/>
                  </a:moveTo>
                  <a:cubicBezTo>
                    <a:pt x="655" y="0"/>
                    <a:pt x="566" y="16"/>
                    <a:pt x="476" y="47"/>
                  </a:cubicBezTo>
                  <a:cubicBezTo>
                    <a:pt x="244" y="131"/>
                    <a:pt x="97" y="290"/>
                    <a:pt x="33" y="490"/>
                  </a:cubicBezTo>
                  <a:cubicBezTo>
                    <a:pt x="13" y="553"/>
                    <a:pt x="0" y="637"/>
                    <a:pt x="13" y="713"/>
                  </a:cubicBezTo>
                  <a:cubicBezTo>
                    <a:pt x="33" y="1050"/>
                    <a:pt x="297" y="1260"/>
                    <a:pt x="507" y="1440"/>
                  </a:cubicBezTo>
                  <a:cubicBezTo>
                    <a:pt x="719" y="1619"/>
                    <a:pt x="793" y="1852"/>
                    <a:pt x="793" y="1852"/>
                  </a:cubicBezTo>
                  <a:lnTo>
                    <a:pt x="1130" y="1726"/>
                  </a:lnTo>
                  <a:lnTo>
                    <a:pt x="1456" y="1609"/>
                  </a:lnTo>
                  <a:cubicBezTo>
                    <a:pt x="1456" y="1609"/>
                    <a:pt x="1363" y="1386"/>
                    <a:pt x="1393" y="1123"/>
                  </a:cubicBezTo>
                  <a:cubicBezTo>
                    <a:pt x="1406" y="1103"/>
                    <a:pt x="1406" y="1093"/>
                    <a:pt x="1406" y="1070"/>
                  </a:cubicBezTo>
                  <a:cubicBezTo>
                    <a:pt x="1436" y="817"/>
                    <a:pt x="1479" y="510"/>
                    <a:pt x="1279" y="270"/>
                  </a:cubicBezTo>
                  <a:cubicBezTo>
                    <a:pt x="1136" y="91"/>
                    <a:pt x="947" y="0"/>
                    <a:pt x="740"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7"/>
            <p:cNvSpPr/>
            <p:nvPr/>
          </p:nvSpPr>
          <p:spPr>
            <a:xfrm>
              <a:off x="668358" y="3876725"/>
              <a:ext cx="138371" cy="175563"/>
            </a:xfrm>
            <a:custGeom>
              <a:rect b="b" l="l" r="r" t="t"/>
              <a:pathLst>
                <a:path extrusionOk="0" h="1317" w="1038">
                  <a:moveTo>
                    <a:pt x="324" y="41"/>
                  </a:moveTo>
                  <a:cubicBezTo>
                    <a:pt x="339" y="41"/>
                    <a:pt x="358" y="48"/>
                    <a:pt x="379" y="65"/>
                  </a:cubicBezTo>
                  <a:cubicBezTo>
                    <a:pt x="453" y="108"/>
                    <a:pt x="463" y="234"/>
                    <a:pt x="463" y="308"/>
                  </a:cubicBezTo>
                  <a:cubicBezTo>
                    <a:pt x="463" y="323"/>
                    <a:pt x="462" y="337"/>
                    <a:pt x="461" y="351"/>
                  </a:cubicBezTo>
                  <a:lnTo>
                    <a:pt x="461" y="351"/>
                  </a:lnTo>
                  <a:cubicBezTo>
                    <a:pt x="443" y="340"/>
                    <a:pt x="426" y="329"/>
                    <a:pt x="410" y="318"/>
                  </a:cubicBezTo>
                  <a:cubicBezTo>
                    <a:pt x="367" y="287"/>
                    <a:pt x="336" y="255"/>
                    <a:pt x="303" y="224"/>
                  </a:cubicBezTo>
                  <a:cubicBezTo>
                    <a:pt x="293" y="204"/>
                    <a:pt x="283" y="191"/>
                    <a:pt x="273" y="171"/>
                  </a:cubicBezTo>
                  <a:cubicBezTo>
                    <a:pt x="257" y="122"/>
                    <a:pt x="272" y="41"/>
                    <a:pt x="324" y="41"/>
                  </a:cubicBezTo>
                  <a:close/>
                  <a:moveTo>
                    <a:pt x="760" y="194"/>
                  </a:moveTo>
                  <a:cubicBezTo>
                    <a:pt x="772" y="194"/>
                    <a:pt x="785" y="200"/>
                    <a:pt x="800" y="214"/>
                  </a:cubicBezTo>
                  <a:cubicBezTo>
                    <a:pt x="872" y="293"/>
                    <a:pt x="777" y="374"/>
                    <a:pt x="696" y="403"/>
                  </a:cubicBezTo>
                  <a:lnTo>
                    <a:pt x="696" y="403"/>
                  </a:lnTo>
                  <a:cubicBezTo>
                    <a:pt x="683" y="360"/>
                    <a:pt x="683" y="318"/>
                    <a:pt x="696" y="277"/>
                  </a:cubicBezTo>
                  <a:cubicBezTo>
                    <a:pt x="703" y="238"/>
                    <a:pt x="727" y="194"/>
                    <a:pt x="760" y="194"/>
                  </a:cubicBezTo>
                  <a:close/>
                  <a:moveTo>
                    <a:pt x="114" y="487"/>
                  </a:moveTo>
                  <a:cubicBezTo>
                    <a:pt x="136" y="498"/>
                    <a:pt x="157" y="508"/>
                    <a:pt x="167" y="520"/>
                  </a:cubicBezTo>
                  <a:cubicBezTo>
                    <a:pt x="212" y="552"/>
                    <a:pt x="252" y="593"/>
                    <a:pt x="288" y="639"/>
                  </a:cubicBezTo>
                  <a:lnTo>
                    <a:pt x="288" y="639"/>
                  </a:lnTo>
                  <a:cubicBezTo>
                    <a:pt x="255" y="659"/>
                    <a:pt x="220" y="673"/>
                    <a:pt x="184" y="673"/>
                  </a:cubicBezTo>
                  <a:cubicBezTo>
                    <a:pt x="172" y="673"/>
                    <a:pt x="159" y="671"/>
                    <a:pt x="146" y="667"/>
                  </a:cubicBezTo>
                  <a:cubicBezTo>
                    <a:pt x="114" y="647"/>
                    <a:pt x="83" y="614"/>
                    <a:pt x="63" y="571"/>
                  </a:cubicBezTo>
                  <a:cubicBezTo>
                    <a:pt x="50" y="531"/>
                    <a:pt x="63" y="508"/>
                    <a:pt x="114" y="487"/>
                  </a:cubicBezTo>
                  <a:close/>
                  <a:moveTo>
                    <a:pt x="327" y="0"/>
                  </a:moveTo>
                  <a:cubicBezTo>
                    <a:pt x="278" y="0"/>
                    <a:pt x="235" y="32"/>
                    <a:pt x="220" y="108"/>
                  </a:cubicBezTo>
                  <a:cubicBezTo>
                    <a:pt x="195" y="226"/>
                    <a:pt x="333" y="339"/>
                    <a:pt x="454" y="400"/>
                  </a:cubicBezTo>
                  <a:lnTo>
                    <a:pt x="454" y="400"/>
                  </a:lnTo>
                  <a:cubicBezTo>
                    <a:pt x="443" y="449"/>
                    <a:pt x="423" y="495"/>
                    <a:pt x="389" y="541"/>
                  </a:cubicBezTo>
                  <a:cubicBezTo>
                    <a:pt x="374" y="563"/>
                    <a:pt x="351" y="590"/>
                    <a:pt x="323" y="613"/>
                  </a:cubicBezTo>
                  <a:lnTo>
                    <a:pt x="323" y="613"/>
                  </a:lnTo>
                  <a:cubicBezTo>
                    <a:pt x="270" y="542"/>
                    <a:pt x="207" y="476"/>
                    <a:pt x="136" y="457"/>
                  </a:cubicBezTo>
                  <a:cubicBezTo>
                    <a:pt x="124" y="454"/>
                    <a:pt x="114" y="453"/>
                    <a:pt x="104" y="453"/>
                  </a:cubicBezTo>
                  <a:cubicBezTo>
                    <a:pt x="0" y="453"/>
                    <a:pt x="6" y="599"/>
                    <a:pt x="73" y="657"/>
                  </a:cubicBezTo>
                  <a:cubicBezTo>
                    <a:pt x="111" y="691"/>
                    <a:pt x="151" y="705"/>
                    <a:pt x="192" y="705"/>
                  </a:cubicBezTo>
                  <a:cubicBezTo>
                    <a:pt x="232" y="705"/>
                    <a:pt x="273" y="691"/>
                    <a:pt x="310" y="669"/>
                  </a:cubicBezTo>
                  <a:lnTo>
                    <a:pt x="310" y="669"/>
                  </a:lnTo>
                  <a:cubicBezTo>
                    <a:pt x="347" y="720"/>
                    <a:pt x="380" y="775"/>
                    <a:pt x="410" y="824"/>
                  </a:cubicBezTo>
                  <a:cubicBezTo>
                    <a:pt x="493" y="974"/>
                    <a:pt x="557" y="1141"/>
                    <a:pt x="610" y="1310"/>
                  </a:cubicBezTo>
                  <a:cubicBezTo>
                    <a:pt x="614" y="1314"/>
                    <a:pt x="620" y="1317"/>
                    <a:pt x="626" y="1317"/>
                  </a:cubicBezTo>
                  <a:cubicBezTo>
                    <a:pt x="633" y="1317"/>
                    <a:pt x="638" y="1312"/>
                    <a:pt x="633" y="1300"/>
                  </a:cubicBezTo>
                  <a:cubicBezTo>
                    <a:pt x="579" y="1110"/>
                    <a:pt x="516" y="920"/>
                    <a:pt x="410" y="741"/>
                  </a:cubicBezTo>
                  <a:cubicBezTo>
                    <a:pt x="391" y="713"/>
                    <a:pt x="369" y="679"/>
                    <a:pt x="346" y="645"/>
                  </a:cubicBezTo>
                  <a:lnTo>
                    <a:pt x="346" y="645"/>
                  </a:lnTo>
                  <a:cubicBezTo>
                    <a:pt x="373" y="624"/>
                    <a:pt x="399" y="598"/>
                    <a:pt x="420" y="571"/>
                  </a:cubicBezTo>
                  <a:cubicBezTo>
                    <a:pt x="458" y="526"/>
                    <a:pt x="483" y="475"/>
                    <a:pt x="498" y="420"/>
                  </a:cubicBezTo>
                  <a:lnTo>
                    <a:pt x="498" y="420"/>
                  </a:lnTo>
                  <a:cubicBezTo>
                    <a:pt x="512" y="426"/>
                    <a:pt x="524" y="430"/>
                    <a:pt x="536" y="434"/>
                  </a:cubicBezTo>
                  <a:cubicBezTo>
                    <a:pt x="572" y="448"/>
                    <a:pt x="611" y="456"/>
                    <a:pt x="649" y="456"/>
                  </a:cubicBezTo>
                  <a:lnTo>
                    <a:pt x="649" y="456"/>
                  </a:lnTo>
                  <a:cubicBezTo>
                    <a:pt x="650" y="463"/>
                    <a:pt x="651" y="470"/>
                    <a:pt x="653" y="477"/>
                  </a:cubicBezTo>
                  <a:cubicBezTo>
                    <a:pt x="696" y="720"/>
                    <a:pt x="789" y="1004"/>
                    <a:pt x="979" y="1174"/>
                  </a:cubicBezTo>
                  <a:cubicBezTo>
                    <a:pt x="988" y="1181"/>
                    <a:pt x="996" y="1184"/>
                    <a:pt x="1003" y="1184"/>
                  </a:cubicBezTo>
                  <a:cubicBezTo>
                    <a:pt x="1024" y="1184"/>
                    <a:pt x="1038" y="1155"/>
                    <a:pt x="1022" y="1131"/>
                  </a:cubicBezTo>
                  <a:cubicBezTo>
                    <a:pt x="844" y="962"/>
                    <a:pt x="740" y="693"/>
                    <a:pt x="702" y="452"/>
                  </a:cubicBezTo>
                  <a:lnTo>
                    <a:pt x="702" y="452"/>
                  </a:lnTo>
                  <a:cubicBezTo>
                    <a:pt x="788" y="437"/>
                    <a:pt x="861" y="384"/>
                    <a:pt x="873" y="287"/>
                  </a:cubicBezTo>
                  <a:cubicBezTo>
                    <a:pt x="884" y="225"/>
                    <a:pt x="830" y="131"/>
                    <a:pt x="763" y="131"/>
                  </a:cubicBezTo>
                  <a:cubicBezTo>
                    <a:pt x="751" y="131"/>
                    <a:pt x="739" y="134"/>
                    <a:pt x="726" y="141"/>
                  </a:cubicBezTo>
                  <a:cubicBezTo>
                    <a:pt x="622" y="182"/>
                    <a:pt x="626" y="310"/>
                    <a:pt x="642" y="414"/>
                  </a:cubicBezTo>
                  <a:lnTo>
                    <a:pt x="642" y="414"/>
                  </a:lnTo>
                  <a:cubicBezTo>
                    <a:pt x="593" y="412"/>
                    <a:pt x="548" y="397"/>
                    <a:pt x="508" y="377"/>
                  </a:cubicBezTo>
                  <a:lnTo>
                    <a:pt x="508" y="377"/>
                  </a:lnTo>
                  <a:cubicBezTo>
                    <a:pt x="523" y="291"/>
                    <a:pt x="512" y="200"/>
                    <a:pt x="483" y="118"/>
                  </a:cubicBezTo>
                  <a:cubicBezTo>
                    <a:pt x="454" y="48"/>
                    <a:pt x="387" y="0"/>
                    <a:pt x="3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7"/>
            <p:cNvSpPr/>
            <p:nvPr/>
          </p:nvSpPr>
          <p:spPr>
            <a:xfrm>
              <a:off x="728613" y="4020295"/>
              <a:ext cx="119575" cy="94913"/>
            </a:xfrm>
            <a:custGeom>
              <a:rect b="b" l="l" r="r" t="t"/>
              <a:pathLst>
                <a:path extrusionOk="0" h="712" w="897">
                  <a:moveTo>
                    <a:pt x="664" y="0"/>
                  </a:moveTo>
                  <a:cubicBezTo>
                    <a:pt x="434" y="107"/>
                    <a:pt x="264" y="170"/>
                    <a:pt x="148" y="203"/>
                  </a:cubicBezTo>
                  <a:cubicBezTo>
                    <a:pt x="54" y="233"/>
                    <a:pt x="1" y="243"/>
                    <a:pt x="1" y="243"/>
                  </a:cubicBezTo>
                  <a:lnTo>
                    <a:pt x="54" y="380"/>
                  </a:lnTo>
                  <a:cubicBezTo>
                    <a:pt x="162" y="680"/>
                    <a:pt x="289" y="711"/>
                    <a:pt x="337" y="711"/>
                  </a:cubicBezTo>
                  <a:cubicBezTo>
                    <a:pt x="350" y="711"/>
                    <a:pt x="358" y="709"/>
                    <a:pt x="358" y="709"/>
                  </a:cubicBezTo>
                  <a:cubicBezTo>
                    <a:pt x="358" y="709"/>
                    <a:pt x="454" y="686"/>
                    <a:pt x="581" y="633"/>
                  </a:cubicBezTo>
                  <a:cubicBezTo>
                    <a:pt x="634" y="623"/>
                    <a:pt x="687" y="593"/>
                    <a:pt x="727" y="570"/>
                  </a:cubicBezTo>
                  <a:cubicBezTo>
                    <a:pt x="897" y="476"/>
                    <a:pt x="664" y="0"/>
                    <a:pt x="664"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7"/>
            <p:cNvSpPr/>
            <p:nvPr/>
          </p:nvSpPr>
          <p:spPr>
            <a:xfrm>
              <a:off x="739810" y="4035758"/>
              <a:ext cx="78783" cy="29860"/>
            </a:xfrm>
            <a:custGeom>
              <a:rect b="b" l="l" r="r" t="t"/>
              <a:pathLst>
                <a:path extrusionOk="0" h="224" w="591">
                  <a:moveTo>
                    <a:pt x="590" y="1"/>
                  </a:moveTo>
                  <a:lnTo>
                    <a:pt x="0" y="224"/>
                  </a:lnTo>
                  <a:cubicBezTo>
                    <a:pt x="107" y="213"/>
                    <a:pt x="476" y="74"/>
                    <a:pt x="5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7"/>
            <p:cNvSpPr/>
            <p:nvPr/>
          </p:nvSpPr>
          <p:spPr>
            <a:xfrm>
              <a:off x="738477" y="4035225"/>
              <a:ext cx="82782" cy="31727"/>
            </a:xfrm>
            <a:custGeom>
              <a:rect b="b" l="l" r="r" t="t"/>
              <a:pathLst>
                <a:path extrusionOk="0" h="238" w="621">
                  <a:moveTo>
                    <a:pt x="610" y="1"/>
                  </a:moveTo>
                  <a:cubicBezTo>
                    <a:pt x="607" y="1"/>
                    <a:pt x="604" y="2"/>
                    <a:pt x="600" y="5"/>
                  </a:cubicBezTo>
                  <a:cubicBezTo>
                    <a:pt x="507" y="28"/>
                    <a:pt x="410" y="91"/>
                    <a:pt x="307" y="121"/>
                  </a:cubicBezTo>
                  <a:cubicBezTo>
                    <a:pt x="210" y="164"/>
                    <a:pt x="107" y="195"/>
                    <a:pt x="10" y="228"/>
                  </a:cubicBezTo>
                  <a:cubicBezTo>
                    <a:pt x="0" y="228"/>
                    <a:pt x="0" y="238"/>
                    <a:pt x="10" y="238"/>
                  </a:cubicBezTo>
                  <a:cubicBezTo>
                    <a:pt x="117" y="228"/>
                    <a:pt x="220" y="185"/>
                    <a:pt x="317" y="154"/>
                  </a:cubicBezTo>
                  <a:cubicBezTo>
                    <a:pt x="410" y="111"/>
                    <a:pt x="537" y="78"/>
                    <a:pt x="613" y="15"/>
                  </a:cubicBezTo>
                  <a:cubicBezTo>
                    <a:pt x="620" y="8"/>
                    <a:pt x="617" y="1"/>
                    <a:pt x="6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7"/>
            <p:cNvSpPr/>
            <p:nvPr/>
          </p:nvSpPr>
          <p:spPr>
            <a:xfrm>
              <a:off x="746875" y="4055754"/>
              <a:ext cx="78783" cy="28127"/>
            </a:xfrm>
            <a:custGeom>
              <a:rect b="b" l="l" r="r" t="t"/>
              <a:pathLst>
                <a:path extrusionOk="0" h="211" w="591">
                  <a:moveTo>
                    <a:pt x="590" y="0"/>
                  </a:moveTo>
                  <a:lnTo>
                    <a:pt x="0" y="210"/>
                  </a:lnTo>
                  <a:cubicBezTo>
                    <a:pt x="107" y="200"/>
                    <a:pt x="474" y="63"/>
                    <a:pt x="5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7"/>
            <p:cNvSpPr/>
            <p:nvPr/>
          </p:nvSpPr>
          <p:spPr>
            <a:xfrm>
              <a:off x="745542" y="4054021"/>
              <a:ext cx="83182" cy="31193"/>
            </a:xfrm>
            <a:custGeom>
              <a:rect b="b" l="l" r="r" t="t"/>
              <a:pathLst>
                <a:path extrusionOk="0" h="234" w="624">
                  <a:moveTo>
                    <a:pt x="600" y="1"/>
                  </a:moveTo>
                  <a:cubicBezTo>
                    <a:pt x="507" y="33"/>
                    <a:pt x="410" y="87"/>
                    <a:pt x="317" y="117"/>
                  </a:cubicBezTo>
                  <a:cubicBezTo>
                    <a:pt x="210" y="160"/>
                    <a:pt x="117" y="190"/>
                    <a:pt x="10" y="223"/>
                  </a:cubicBezTo>
                  <a:cubicBezTo>
                    <a:pt x="0" y="223"/>
                    <a:pt x="0" y="233"/>
                    <a:pt x="10" y="233"/>
                  </a:cubicBezTo>
                  <a:cubicBezTo>
                    <a:pt x="117" y="223"/>
                    <a:pt x="221" y="180"/>
                    <a:pt x="317" y="150"/>
                  </a:cubicBezTo>
                  <a:cubicBezTo>
                    <a:pt x="410" y="117"/>
                    <a:pt x="537" y="76"/>
                    <a:pt x="610" y="13"/>
                  </a:cubicBezTo>
                  <a:cubicBezTo>
                    <a:pt x="623" y="1"/>
                    <a:pt x="610" y="1"/>
                    <a:pt x="6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7"/>
            <p:cNvSpPr/>
            <p:nvPr/>
          </p:nvSpPr>
          <p:spPr>
            <a:xfrm>
              <a:off x="756607" y="4073884"/>
              <a:ext cx="73451" cy="26794"/>
            </a:xfrm>
            <a:custGeom>
              <a:rect b="b" l="l" r="r" t="t"/>
              <a:pathLst>
                <a:path extrusionOk="0" h="201" w="551">
                  <a:moveTo>
                    <a:pt x="550" y="1"/>
                  </a:moveTo>
                  <a:lnTo>
                    <a:pt x="1" y="201"/>
                  </a:lnTo>
                  <a:cubicBezTo>
                    <a:pt x="107" y="191"/>
                    <a:pt x="444" y="64"/>
                    <a:pt x="5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7"/>
            <p:cNvSpPr/>
            <p:nvPr/>
          </p:nvSpPr>
          <p:spPr>
            <a:xfrm>
              <a:off x="755274" y="4072551"/>
              <a:ext cx="76117" cy="29594"/>
            </a:xfrm>
            <a:custGeom>
              <a:rect b="b" l="l" r="r" t="t"/>
              <a:pathLst>
                <a:path extrusionOk="0" h="222" w="571">
                  <a:moveTo>
                    <a:pt x="560" y="1"/>
                  </a:moveTo>
                  <a:cubicBezTo>
                    <a:pt x="464" y="31"/>
                    <a:pt x="381" y="84"/>
                    <a:pt x="297" y="115"/>
                  </a:cubicBezTo>
                  <a:cubicBezTo>
                    <a:pt x="201" y="148"/>
                    <a:pt x="107" y="178"/>
                    <a:pt x="11" y="201"/>
                  </a:cubicBezTo>
                  <a:cubicBezTo>
                    <a:pt x="1" y="201"/>
                    <a:pt x="11" y="221"/>
                    <a:pt x="11" y="221"/>
                  </a:cubicBezTo>
                  <a:cubicBezTo>
                    <a:pt x="117" y="211"/>
                    <a:pt x="211" y="168"/>
                    <a:pt x="297" y="137"/>
                  </a:cubicBezTo>
                  <a:cubicBezTo>
                    <a:pt x="381" y="105"/>
                    <a:pt x="507" y="74"/>
                    <a:pt x="570" y="11"/>
                  </a:cubicBezTo>
                  <a:cubicBezTo>
                    <a:pt x="570" y="11"/>
                    <a:pt x="570" y="1"/>
                    <a:pt x="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9" name="Google Shape;6999;p77"/>
          <p:cNvGrpSpPr/>
          <p:nvPr/>
        </p:nvGrpSpPr>
        <p:grpSpPr>
          <a:xfrm>
            <a:off x="7562837" y="888114"/>
            <a:ext cx="646820" cy="527968"/>
            <a:chOff x="6216524" y="1098289"/>
            <a:chExt cx="646820" cy="527968"/>
          </a:xfrm>
        </p:grpSpPr>
        <p:sp>
          <p:nvSpPr>
            <p:cNvPr id="7000" name="Google Shape;7000;p77"/>
            <p:cNvSpPr/>
            <p:nvPr/>
          </p:nvSpPr>
          <p:spPr>
            <a:xfrm>
              <a:off x="6774969" y="1098289"/>
              <a:ext cx="88376" cy="87233"/>
            </a:xfrm>
            <a:custGeom>
              <a:rect b="b" l="l" r="r" t="t"/>
              <a:pathLst>
                <a:path extrusionOk="0" h="458" w="464">
                  <a:moveTo>
                    <a:pt x="217" y="1"/>
                  </a:moveTo>
                  <a:cubicBezTo>
                    <a:pt x="148" y="1"/>
                    <a:pt x="72" y="12"/>
                    <a:pt x="1" y="24"/>
                  </a:cubicBezTo>
                  <a:cubicBezTo>
                    <a:pt x="94" y="194"/>
                    <a:pt x="221" y="341"/>
                    <a:pt x="380" y="457"/>
                  </a:cubicBezTo>
                  <a:cubicBezTo>
                    <a:pt x="434" y="331"/>
                    <a:pt x="464" y="184"/>
                    <a:pt x="423" y="88"/>
                  </a:cubicBezTo>
                  <a:cubicBezTo>
                    <a:pt x="393" y="21"/>
                    <a:pt x="312" y="1"/>
                    <a:pt x="21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7"/>
            <p:cNvSpPr/>
            <p:nvPr/>
          </p:nvSpPr>
          <p:spPr>
            <a:xfrm>
              <a:off x="6694402" y="1102860"/>
              <a:ext cx="153134" cy="151039"/>
            </a:xfrm>
            <a:custGeom>
              <a:rect b="b" l="l" r="r" t="t"/>
              <a:pathLst>
                <a:path extrusionOk="0" h="793" w="804">
                  <a:moveTo>
                    <a:pt x="424" y="0"/>
                  </a:moveTo>
                  <a:cubicBezTo>
                    <a:pt x="297" y="23"/>
                    <a:pt x="191" y="64"/>
                    <a:pt x="191" y="64"/>
                  </a:cubicBezTo>
                  <a:lnTo>
                    <a:pt x="1" y="456"/>
                  </a:lnTo>
                  <a:lnTo>
                    <a:pt x="414" y="793"/>
                  </a:lnTo>
                  <a:lnTo>
                    <a:pt x="667" y="709"/>
                  </a:lnTo>
                  <a:cubicBezTo>
                    <a:pt x="667" y="709"/>
                    <a:pt x="750" y="583"/>
                    <a:pt x="803" y="433"/>
                  </a:cubicBezTo>
                  <a:cubicBezTo>
                    <a:pt x="644" y="317"/>
                    <a:pt x="517" y="170"/>
                    <a:pt x="424" y="0"/>
                  </a:cubicBezTo>
                  <a:close/>
                </a:path>
              </a:pathLst>
            </a:custGeom>
            <a:solidFill>
              <a:srgbClr val="FAEB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7"/>
            <p:cNvSpPr/>
            <p:nvPr/>
          </p:nvSpPr>
          <p:spPr>
            <a:xfrm>
              <a:off x="6216524" y="1464552"/>
              <a:ext cx="134849" cy="161705"/>
            </a:xfrm>
            <a:custGeom>
              <a:rect b="b" l="l" r="r" t="t"/>
              <a:pathLst>
                <a:path extrusionOk="0" h="849" w="708">
                  <a:moveTo>
                    <a:pt x="254" y="0"/>
                  </a:moveTo>
                  <a:cubicBezTo>
                    <a:pt x="254" y="0"/>
                    <a:pt x="138" y="96"/>
                    <a:pt x="74" y="160"/>
                  </a:cubicBezTo>
                  <a:cubicBezTo>
                    <a:pt x="21" y="203"/>
                    <a:pt x="1" y="243"/>
                    <a:pt x="1" y="296"/>
                  </a:cubicBezTo>
                  <a:cubicBezTo>
                    <a:pt x="1" y="329"/>
                    <a:pt x="1" y="349"/>
                    <a:pt x="11" y="380"/>
                  </a:cubicBezTo>
                  <a:cubicBezTo>
                    <a:pt x="41" y="466"/>
                    <a:pt x="191" y="656"/>
                    <a:pt x="317" y="782"/>
                  </a:cubicBezTo>
                  <a:cubicBezTo>
                    <a:pt x="364" y="833"/>
                    <a:pt x="407" y="849"/>
                    <a:pt x="441" y="849"/>
                  </a:cubicBezTo>
                  <a:cubicBezTo>
                    <a:pt x="500" y="849"/>
                    <a:pt x="538" y="803"/>
                    <a:pt x="538" y="803"/>
                  </a:cubicBezTo>
                  <a:lnTo>
                    <a:pt x="707" y="646"/>
                  </a:lnTo>
                  <a:lnTo>
                    <a:pt x="591" y="486"/>
                  </a:lnTo>
                  <a:lnTo>
                    <a:pt x="254"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7"/>
            <p:cNvSpPr/>
            <p:nvPr/>
          </p:nvSpPr>
          <p:spPr>
            <a:xfrm>
              <a:off x="6260903" y="1439601"/>
              <a:ext cx="132373" cy="152372"/>
            </a:xfrm>
            <a:custGeom>
              <a:rect b="b" l="l" r="r" t="t"/>
              <a:pathLst>
                <a:path extrusionOk="0" h="800" w="695">
                  <a:moveTo>
                    <a:pt x="190" y="1"/>
                  </a:moveTo>
                  <a:cubicBezTo>
                    <a:pt x="126" y="1"/>
                    <a:pt x="0" y="100"/>
                    <a:pt x="8" y="144"/>
                  </a:cubicBezTo>
                  <a:cubicBezTo>
                    <a:pt x="31" y="227"/>
                    <a:pt x="421" y="713"/>
                    <a:pt x="474" y="777"/>
                  </a:cubicBezTo>
                  <a:cubicBezTo>
                    <a:pt x="495" y="793"/>
                    <a:pt x="511" y="800"/>
                    <a:pt x="525" y="800"/>
                  </a:cubicBezTo>
                  <a:cubicBezTo>
                    <a:pt x="556" y="800"/>
                    <a:pt x="582" y="770"/>
                    <a:pt x="631" y="734"/>
                  </a:cubicBezTo>
                  <a:cubicBezTo>
                    <a:pt x="695" y="680"/>
                    <a:pt x="641" y="617"/>
                    <a:pt x="641" y="617"/>
                  </a:cubicBezTo>
                  <a:cubicBezTo>
                    <a:pt x="358" y="291"/>
                    <a:pt x="221" y="17"/>
                    <a:pt x="221" y="17"/>
                  </a:cubicBezTo>
                  <a:cubicBezTo>
                    <a:pt x="215" y="6"/>
                    <a:pt x="204" y="1"/>
                    <a:pt x="19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7"/>
            <p:cNvSpPr/>
            <p:nvPr/>
          </p:nvSpPr>
          <p:spPr>
            <a:xfrm>
              <a:off x="6302995" y="1114859"/>
              <a:ext cx="432165" cy="355979"/>
            </a:xfrm>
            <a:custGeom>
              <a:rect b="b" l="l" r="r" t="t"/>
              <a:pathLst>
                <a:path extrusionOk="0" h="1869" w="2269">
                  <a:moveTo>
                    <a:pt x="2246" y="1"/>
                  </a:moveTo>
                  <a:lnTo>
                    <a:pt x="0" y="1722"/>
                  </a:lnTo>
                  <a:cubicBezTo>
                    <a:pt x="10" y="1763"/>
                    <a:pt x="41" y="1816"/>
                    <a:pt x="74" y="1869"/>
                  </a:cubicBezTo>
                  <a:lnTo>
                    <a:pt x="2182" y="234"/>
                  </a:lnTo>
                  <a:cubicBezTo>
                    <a:pt x="2152" y="180"/>
                    <a:pt x="2236" y="87"/>
                    <a:pt x="2246" y="44"/>
                  </a:cubicBezTo>
                  <a:cubicBezTo>
                    <a:pt x="2269" y="1"/>
                    <a:pt x="2246" y="1"/>
                    <a:pt x="2246"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7"/>
            <p:cNvSpPr/>
            <p:nvPr/>
          </p:nvSpPr>
          <p:spPr>
            <a:xfrm>
              <a:off x="6366992" y="1223424"/>
              <a:ext cx="458259" cy="333885"/>
            </a:xfrm>
            <a:custGeom>
              <a:rect b="b" l="l" r="r" t="t"/>
              <a:pathLst>
                <a:path extrusionOk="0" h="1753" w="2406">
                  <a:moveTo>
                    <a:pt x="2133" y="0"/>
                  </a:moveTo>
                  <a:lnTo>
                    <a:pt x="1" y="1646"/>
                  </a:lnTo>
                  <a:cubicBezTo>
                    <a:pt x="54" y="1709"/>
                    <a:pt x="84" y="1752"/>
                    <a:pt x="84" y="1752"/>
                  </a:cubicBezTo>
                  <a:lnTo>
                    <a:pt x="2386" y="76"/>
                  </a:lnTo>
                  <a:cubicBezTo>
                    <a:pt x="2386" y="76"/>
                    <a:pt x="2406" y="43"/>
                    <a:pt x="2353" y="13"/>
                  </a:cubicBezTo>
                  <a:cubicBezTo>
                    <a:pt x="2346" y="9"/>
                    <a:pt x="2337" y="8"/>
                    <a:pt x="2327" y="8"/>
                  </a:cubicBezTo>
                  <a:cubicBezTo>
                    <a:pt x="2293" y="8"/>
                    <a:pt x="2243" y="22"/>
                    <a:pt x="2199" y="22"/>
                  </a:cubicBezTo>
                  <a:cubicBezTo>
                    <a:pt x="2173" y="22"/>
                    <a:pt x="2149" y="17"/>
                    <a:pt x="2133"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7"/>
            <p:cNvSpPr/>
            <p:nvPr/>
          </p:nvSpPr>
          <p:spPr>
            <a:xfrm>
              <a:off x="6316899" y="1159047"/>
              <a:ext cx="466449" cy="377883"/>
            </a:xfrm>
            <a:custGeom>
              <a:rect b="b" l="l" r="r" t="t"/>
              <a:pathLst>
                <a:path extrusionOk="0" h="1984" w="2449">
                  <a:moveTo>
                    <a:pt x="2247" y="0"/>
                  </a:moveTo>
                  <a:cubicBezTo>
                    <a:pt x="2181" y="0"/>
                    <a:pt x="2120" y="12"/>
                    <a:pt x="2120" y="12"/>
                  </a:cubicBezTo>
                  <a:lnTo>
                    <a:pt x="2109" y="2"/>
                  </a:lnTo>
                  <a:lnTo>
                    <a:pt x="1" y="1637"/>
                  </a:lnTo>
                  <a:cubicBezTo>
                    <a:pt x="74" y="1753"/>
                    <a:pt x="190" y="1890"/>
                    <a:pt x="264" y="1984"/>
                  </a:cubicBezTo>
                  <a:lnTo>
                    <a:pt x="2396" y="338"/>
                  </a:lnTo>
                  <a:cubicBezTo>
                    <a:pt x="2396" y="338"/>
                    <a:pt x="2385" y="338"/>
                    <a:pt x="2385" y="328"/>
                  </a:cubicBezTo>
                  <a:cubicBezTo>
                    <a:pt x="2353" y="265"/>
                    <a:pt x="2449" y="118"/>
                    <a:pt x="2396" y="45"/>
                  </a:cubicBezTo>
                  <a:cubicBezTo>
                    <a:pt x="2370" y="10"/>
                    <a:pt x="2307" y="0"/>
                    <a:pt x="224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7" name="Google Shape;7007;p77"/>
          <p:cNvGrpSpPr/>
          <p:nvPr/>
        </p:nvGrpSpPr>
        <p:grpSpPr>
          <a:xfrm>
            <a:off x="7552634" y="885439"/>
            <a:ext cx="667202" cy="848625"/>
            <a:chOff x="7552659" y="783002"/>
            <a:chExt cx="667202" cy="848625"/>
          </a:xfrm>
        </p:grpSpPr>
        <p:sp>
          <p:nvSpPr>
            <p:cNvPr id="7008" name="Google Shape;7008;p77"/>
            <p:cNvSpPr/>
            <p:nvPr/>
          </p:nvSpPr>
          <p:spPr>
            <a:xfrm>
              <a:off x="7573013" y="783002"/>
              <a:ext cx="176561" cy="164562"/>
            </a:xfrm>
            <a:custGeom>
              <a:rect b="b" l="l" r="r" t="t"/>
              <a:pathLst>
                <a:path extrusionOk="0" h="864" w="927">
                  <a:moveTo>
                    <a:pt x="709" y="0"/>
                  </a:moveTo>
                  <a:cubicBezTo>
                    <a:pt x="632" y="0"/>
                    <a:pt x="463" y="137"/>
                    <a:pt x="463" y="137"/>
                  </a:cubicBezTo>
                  <a:cubicBezTo>
                    <a:pt x="463" y="137"/>
                    <a:pt x="293" y="23"/>
                    <a:pt x="216" y="23"/>
                  </a:cubicBezTo>
                  <a:cubicBezTo>
                    <a:pt x="205" y="23"/>
                    <a:pt x="196" y="25"/>
                    <a:pt x="190" y="30"/>
                  </a:cubicBezTo>
                  <a:cubicBezTo>
                    <a:pt x="127" y="73"/>
                    <a:pt x="263" y="316"/>
                    <a:pt x="263" y="316"/>
                  </a:cubicBezTo>
                  <a:cubicBezTo>
                    <a:pt x="263" y="316"/>
                    <a:pt x="0" y="473"/>
                    <a:pt x="30" y="516"/>
                  </a:cubicBezTo>
                  <a:cubicBezTo>
                    <a:pt x="63" y="564"/>
                    <a:pt x="234" y="570"/>
                    <a:pt x="314" y="570"/>
                  </a:cubicBezTo>
                  <a:cubicBezTo>
                    <a:pt x="340" y="570"/>
                    <a:pt x="357" y="569"/>
                    <a:pt x="357" y="569"/>
                  </a:cubicBezTo>
                  <a:cubicBezTo>
                    <a:pt x="357" y="569"/>
                    <a:pt x="453" y="863"/>
                    <a:pt x="516" y="863"/>
                  </a:cubicBezTo>
                  <a:cubicBezTo>
                    <a:pt x="580" y="863"/>
                    <a:pt x="633" y="569"/>
                    <a:pt x="633" y="569"/>
                  </a:cubicBezTo>
                  <a:cubicBezTo>
                    <a:pt x="633" y="569"/>
                    <a:pt x="688" y="577"/>
                    <a:pt x="748" y="577"/>
                  </a:cubicBezTo>
                  <a:cubicBezTo>
                    <a:pt x="811" y="577"/>
                    <a:pt x="879" y="569"/>
                    <a:pt x="896" y="537"/>
                  </a:cubicBezTo>
                  <a:cubicBezTo>
                    <a:pt x="927" y="483"/>
                    <a:pt x="727" y="283"/>
                    <a:pt x="727" y="283"/>
                  </a:cubicBezTo>
                  <a:cubicBezTo>
                    <a:pt x="727" y="283"/>
                    <a:pt x="790" y="63"/>
                    <a:pt x="737" y="10"/>
                  </a:cubicBezTo>
                  <a:cubicBezTo>
                    <a:pt x="730" y="3"/>
                    <a:pt x="721" y="0"/>
                    <a:pt x="709" y="0"/>
                  </a:cubicBezTo>
                  <a:close/>
                </a:path>
              </a:pathLst>
            </a:custGeom>
            <a:solidFill>
              <a:srgbClr val="65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7"/>
            <p:cNvSpPr/>
            <p:nvPr/>
          </p:nvSpPr>
          <p:spPr>
            <a:xfrm>
              <a:off x="7820654" y="1380209"/>
              <a:ext cx="62473" cy="64758"/>
            </a:xfrm>
            <a:custGeom>
              <a:rect b="b" l="l" r="r" t="t"/>
              <a:pathLst>
                <a:path extrusionOk="0" h="340" w="328">
                  <a:moveTo>
                    <a:pt x="160" y="0"/>
                  </a:moveTo>
                  <a:cubicBezTo>
                    <a:pt x="74" y="0"/>
                    <a:pt x="1" y="76"/>
                    <a:pt x="1" y="170"/>
                  </a:cubicBezTo>
                  <a:cubicBezTo>
                    <a:pt x="1" y="266"/>
                    <a:pt x="74" y="339"/>
                    <a:pt x="160" y="339"/>
                  </a:cubicBezTo>
                  <a:cubicBezTo>
                    <a:pt x="254" y="339"/>
                    <a:pt x="327" y="266"/>
                    <a:pt x="327" y="170"/>
                  </a:cubicBezTo>
                  <a:cubicBezTo>
                    <a:pt x="327" y="76"/>
                    <a:pt x="254" y="0"/>
                    <a:pt x="16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7"/>
            <p:cNvSpPr/>
            <p:nvPr/>
          </p:nvSpPr>
          <p:spPr>
            <a:xfrm>
              <a:off x="8009786" y="1484774"/>
              <a:ext cx="38283" cy="38283"/>
            </a:xfrm>
            <a:custGeom>
              <a:rect b="b" l="l" r="r" t="t"/>
              <a:pathLst>
                <a:path extrusionOk="0" h="201" w="201">
                  <a:moveTo>
                    <a:pt x="104" y="1"/>
                  </a:moveTo>
                  <a:cubicBezTo>
                    <a:pt x="41" y="1"/>
                    <a:pt x="0" y="44"/>
                    <a:pt x="0" y="97"/>
                  </a:cubicBezTo>
                  <a:cubicBezTo>
                    <a:pt x="0" y="160"/>
                    <a:pt x="41" y="201"/>
                    <a:pt x="104" y="201"/>
                  </a:cubicBezTo>
                  <a:cubicBezTo>
                    <a:pt x="157" y="201"/>
                    <a:pt x="200" y="160"/>
                    <a:pt x="200" y="97"/>
                  </a:cubicBezTo>
                  <a:cubicBezTo>
                    <a:pt x="200" y="44"/>
                    <a:pt x="157" y="1"/>
                    <a:pt x="104"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7"/>
            <p:cNvSpPr/>
            <p:nvPr/>
          </p:nvSpPr>
          <p:spPr>
            <a:xfrm>
              <a:off x="7552659" y="1484778"/>
              <a:ext cx="149134" cy="146849"/>
            </a:xfrm>
            <a:custGeom>
              <a:rect b="b" l="l" r="r" t="t"/>
              <a:pathLst>
                <a:path extrusionOk="0" h="771" w="783">
                  <a:moveTo>
                    <a:pt x="519" y="0"/>
                  </a:moveTo>
                  <a:lnTo>
                    <a:pt x="317" y="233"/>
                  </a:lnTo>
                  <a:lnTo>
                    <a:pt x="0" y="254"/>
                  </a:lnTo>
                  <a:lnTo>
                    <a:pt x="243" y="454"/>
                  </a:lnTo>
                  <a:lnTo>
                    <a:pt x="266" y="770"/>
                  </a:lnTo>
                  <a:lnTo>
                    <a:pt x="466" y="540"/>
                  </a:lnTo>
                  <a:lnTo>
                    <a:pt x="782" y="507"/>
                  </a:lnTo>
                  <a:lnTo>
                    <a:pt x="550" y="307"/>
                  </a:lnTo>
                  <a:lnTo>
                    <a:pt x="519"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7"/>
            <p:cNvSpPr/>
            <p:nvPr/>
          </p:nvSpPr>
          <p:spPr>
            <a:xfrm>
              <a:off x="8050919" y="1212588"/>
              <a:ext cx="168942" cy="167609"/>
            </a:xfrm>
            <a:custGeom>
              <a:rect b="b" l="l" r="r" t="t"/>
              <a:pathLst>
                <a:path extrusionOk="0" h="880" w="887">
                  <a:moveTo>
                    <a:pt x="509" y="1"/>
                  </a:moveTo>
                  <a:cubicBezTo>
                    <a:pt x="444" y="1"/>
                    <a:pt x="327" y="245"/>
                    <a:pt x="327" y="245"/>
                  </a:cubicBezTo>
                  <a:cubicBezTo>
                    <a:pt x="327" y="245"/>
                    <a:pt x="227" y="230"/>
                    <a:pt x="143" y="230"/>
                  </a:cubicBezTo>
                  <a:cubicBezTo>
                    <a:pt x="90" y="230"/>
                    <a:pt x="43" y="236"/>
                    <a:pt x="31" y="255"/>
                  </a:cubicBezTo>
                  <a:cubicBezTo>
                    <a:pt x="0" y="318"/>
                    <a:pt x="210" y="478"/>
                    <a:pt x="210" y="478"/>
                  </a:cubicBezTo>
                  <a:cubicBezTo>
                    <a:pt x="210" y="478"/>
                    <a:pt x="51" y="731"/>
                    <a:pt x="84" y="762"/>
                  </a:cubicBezTo>
                  <a:cubicBezTo>
                    <a:pt x="94" y="768"/>
                    <a:pt x="109" y="770"/>
                    <a:pt x="126" y="770"/>
                  </a:cubicBezTo>
                  <a:cubicBezTo>
                    <a:pt x="225" y="770"/>
                    <a:pt x="410" y="678"/>
                    <a:pt x="410" y="678"/>
                  </a:cubicBezTo>
                  <a:cubicBezTo>
                    <a:pt x="410" y="678"/>
                    <a:pt x="601" y="880"/>
                    <a:pt x="674" y="880"/>
                  </a:cubicBezTo>
                  <a:cubicBezTo>
                    <a:pt x="677" y="880"/>
                    <a:pt x="681" y="879"/>
                    <a:pt x="684" y="878"/>
                  </a:cubicBezTo>
                  <a:cubicBezTo>
                    <a:pt x="737" y="848"/>
                    <a:pt x="653" y="551"/>
                    <a:pt x="653" y="551"/>
                  </a:cubicBezTo>
                  <a:cubicBezTo>
                    <a:pt x="653" y="551"/>
                    <a:pt x="874" y="498"/>
                    <a:pt x="886" y="425"/>
                  </a:cubicBezTo>
                  <a:cubicBezTo>
                    <a:pt x="886" y="362"/>
                    <a:pt x="621" y="268"/>
                    <a:pt x="621" y="268"/>
                  </a:cubicBezTo>
                  <a:cubicBezTo>
                    <a:pt x="621" y="268"/>
                    <a:pt x="590" y="35"/>
                    <a:pt x="517" y="2"/>
                  </a:cubicBezTo>
                  <a:cubicBezTo>
                    <a:pt x="514" y="1"/>
                    <a:pt x="512" y="1"/>
                    <a:pt x="5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3" name="Google Shape;7013;p77"/>
          <p:cNvGrpSpPr/>
          <p:nvPr/>
        </p:nvGrpSpPr>
        <p:grpSpPr>
          <a:xfrm>
            <a:off x="843572" y="724601"/>
            <a:ext cx="673887" cy="1043581"/>
            <a:chOff x="843572" y="2294576"/>
            <a:chExt cx="673887" cy="1043581"/>
          </a:xfrm>
        </p:grpSpPr>
        <p:sp>
          <p:nvSpPr>
            <p:cNvPr id="7014" name="Google Shape;7014;p77"/>
            <p:cNvSpPr/>
            <p:nvPr/>
          </p:nvSpPr>
          <p:spPr>
            <a:xfrm>
              <a:off x="843579" y="2420591"/>
              <a:ext cx="114850" cy="116755"/>
            </a:xfrm>
            <a:custGeom>
              <a:rect b="b" l="l" r="r" t="t"/>
              <a:pathLst>
                <a:path extrusionOk="0" h="613" w="603">
                  <a:moveTo>
                    <a:pt x="33" y="0"/>
                  </a:moveTo>
                  <a:lnTo>
                    <a:pt x="127" y="296"/>
                  </a:lnTo>
                  <a:lnTo>
                    <a:pt x="0" y="570"/>
                  </a:lnTo>
                  <a:lnTo>
                    <a:pt x="0" y="570"/>
                  </a:lnTo>
                  <a:lnTo>
                    <a:pt x="286" y="476"/>
                  </a:lnTo>
                  <a:lnTo>
                    <a:pt x="570" y="613"/>
                  </a:lnTo>
                  <a:lnTo>
                    <a:pt x="476" y="317"/>
                  </a:lnTo>
                  <a:lnTo>
                    <a:pt x="603" y="33"/>
                  </a:lnTo>
                  <a:lnTo>
                    <a:pt x="316" y="137"/>
                  </a:lnTo>
                  <a:lnTo>
                    <a:pt x="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7"/>
            <p:cNvSpPr/>
            <p:nvPr/>
          </p:nvSpPr>
          <p:spPr>
            <a:xfrm>
              <a:off x="883754" y="3172262"/>
              <a:ext cx="171038" cy="165895"/>
            </a:xfrm>
            <a:custGeom>
              <a:rect b="b" l="l" r="r" t="t"/>
              <a:pathLst>
                <a:path extrusionOk="0" h="871" w="898">
                  <a:moveTo>
                    <a:pt x="520" y="0"/>
                  </a:moveTo>
                  <a:cubicBezTo>
                    <a:pt x="454" y="0"/>
                    <a:pt x="327" y="234"/>
                    <a:pt x="327" y="234"/>
                  </a:cubicBezTo>
                  <a:cubicBezTo>
                    <a:pt x="327" y="234"/>
                    <a:pt x="243" y="220"/>
                    <a:pt x="166" y="220"/>
                  </a:cubicBezTo>
                  <a:cubicBezTo>
                    <a:pt x="110" y="220"/>
                    <a:pt x="57" y="228"/>
                    <a:pt x="44" y="255"/>
                  </a:cubicBezTo>
                  <a:cubicBezTo>
                    <a:pt x="1" y="318"/>
                    <a:pt x="221" y="477"/>
                    <a:pt x="221" y="477"/>
                  </a:cubicBezTo>
                  <a:cubicBezTo>
                    <a:pt x="221" y="477"/>
                    <a:pt x="54" y="731"/>
                    <a:pt x="94" y="751"/>
                  </a:cubicBezTo>
                  <a:cubicBezTo>
                    <a:pt x="104" y="757"/>
                    <a:pt x="117" y="760"/>
                    <a:pt x="133" y="760"/>
                  </a:cubicBezTo>
                  <a:cubicBezTo>
                    <a:pt x="229" y="760"/>
                    <a:pt x="424" y="667"/>
                    <a:pt x="424" y="667"/>
                  </a:cubicBezTo>
                  <a:cubicBezTo>
                    <a:pt x="424" y="667"/>
                    <a:pt x="609" y="870"/>
                    <a:pt x="675" y="870"/>
                  </a:cubicBezTo>
                  <a:cubicBezTo>
                    <a:pt x="680" y="870"/>
                    <a:pt x="684" y="869"/>
                    <a:pt x="687" y="867"/>
                  </a:cubicBezTo>
                  <a:cubicBezTo>
                    <a:pt x="750" y="847"/>
                    <a:pt x="664" y="551"/>
                    <a:pt x="664" y="551"/>
                  </a:cubicBezTo>
                  <a:cubicBezTo>
                    <a:pt x="664" y="551"/>
                    <a:pt x="887" y="488"/>
                    <a:pt x="897" y="424"/>
                  </a:cubicBezTo>
                  <a:cubicBezTo>
                    <a:pt x="897" y="351"/>
                    <a:pt x="634" y="255"/>
                    <a:pt x="634" y="255"/>
                  </a:cubicBezTo>
                  <a:cubicBezTo>
                    <a:pt x="634" y="255"/>
                    <a:pt x="591" y="24"/>
                    <a:pt x="527" y="1"/>
                  </a:cubicBezTo>
                  <a:cubicBezTo>
                    <a:pt x="525" y="1"/>
                    <a:pt x="522" y="0"/>
                    <a:pt x="5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7"/>
            <p:cNvSpPr/>
            <p:nvPr/>
          </p:nvSpPr>
          <p:spPr>
            <a:xfrm>
              <a:off x="1453082" y="3109962"/>
              <a:ext cx="64377" cy="62282"/>
            </a:xfrm>
            <a:custGeom>
              <a:rect b="b" l="l" r="r" t="t"/>
              <a:pathLst>
                <a:path extrusionOk="0" h="327" w="338">
                  <a:moveTo>
                    <a:pt x="168" y="0"/>
                  </a:moveTo>
                  <a:cubicBezTo>
                    <a:pt x="74" y="0"/>
                    <a:pt x="1" y="74"/>
                    <a:pt x="1" y="170"/>
                  </a:cubicBezTo>
                  <a:cubicBezTo>
                    <a:pt x="1" y="253"/>
                    <a:pt x="74" y="327"/>
                    <a:pt x="168" y="327"/>
                  </a:cubicBezTo>
                  <a:cubicBezTo>
                    <a:pt x="264" y="327"/>
                    <a:pt x="338" y="253"/>
                    <a:pt x="338" y="170"/>
                  </a:cubicBezTo>
                  <a:cubicBezTo>
                    <a:pt x="338" y="74"/>
                    <a:pt x="264" y="0"/>
                    <a:pt x="16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7"/>
            <p:cNvSpPr/>
            <p:nvPr/>
          </p:nvSpPr>
          <p:spPr>
            <a:xfrm>
              <a:off x="881672" y="2991847"/>
              <a:ext cx="38664" cy="40188"/>
            </a:xfrm>
            <a:custGeom>
              <a:rect b="b" l="l" r="r" t="t"/>
              <a:pathLst>
                <a:path extrusionOk="0" h="211" w="203">
                  <a:moveTo>
                    <a:pt x="97" y="1"/>
                  </a:moveTo>
                  <a:cubicBezTo>
                    <a:pt x="43" y="1"/>
                    <a:pt x="0" y="54"/>
                    <a:pt x="0" y="107"/>
                  </a:cubicBezTo>
                  <a:cubicBezTo>
                    <a:pt x="0" y="170"/>
                    <a:pt x="43" y="211"/>
                    <a:pt x="97" y="211"/>
                  </a:cubicBezTo>
                  <a:cubicBezTo>
                    <a:pt x="160" y="211"/>
                    <a:pt x="203" y="170"/>
                    <a:pt x="203" y="107"/>
                  </a:cubicBezTo>
                  <a:cubicBezTo>
                    <a:pt x="203" y="54"/>
                    <a:pt x="160" y="1"/>
                    <a:pt x="9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7"/>
            <p:cNvSpPr/>
            <p:nvPr/>
          </p:nvSpPr>
          <p:spPr>
            <a:xfrm>
              <a:off x="843572" y="2294576"/>
              <a:ext cx="40188" cy="38664"/>
            </a:xfrm>
            <a:custGeom>
              <a:rect b="b" l="l" r="r" t="t"/>
              <a:pathLst>
                <a:path extrusionOk="0" h="203" w="211">
                  <a:moveTo>
                    <a:pt x="105" y="0"/>
                  </a:moveTo>
                  <a:cubicBezTo>
                    <a:pt x="41" y="0"/>
                    <a:pt x="1" y="43"/>
                    <a:pt x="1" y="96"/>
                  </a:cubicBezTo>
                  <a:cubicBezTo>
                    <a:pt x="1" y="160"/>
                    <a:pt x="41" y="203"/>
                    <a:pt x="105" y="203"/>
                  </a:cubicBezTo>
                  <a:cubicBezTo>
                    <a:pt x="158" y="203"/>
                    <a:pt x="211" y="160"/>
                    <a:pt x="211" y="96"/>
                  </a:cubicBezTo>
                  <a:cubicBezTo>
                    <a:pt x="211" y="43"/>
                    <a:pt x="158" y="0"/>
                    <a:pt x="105"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7"/>
            <p:cNvSpPr/>
            <p:nvPr/>
          </p:nvSpPr>
          <p:spPr>
            <a:xfrm>
              <a:off x="1370227" y="2884799"/>
              <a:ext cx="147229" cy="147229"/>
            </a:xfrm>
            <a:custGeom>
              <a:rect b="b" l="l" r="r" t="t"/>
              <a:pathLst>
                <a:path extrusionOk="0" h="773" w="773">
                  <a:moveTo>
                    <a:pt x="519" y="1"/>
                  </a:moveTo>
                  <a:lnTo>
                    <a:pt x="317" y="234"/>
                  </a:lnTo>
                  <a:lnTo>
                    <a:pt x="0" y="266"/>
                  </a:lnTo>
                  <a:lnTo>
                    <a:pt x="233" y="466"/>
                  </a:lnTo>
                  <a:lnTo>
                    <a:pt x="266" y="773"/>
                  </a:lnTo>
                  <a:lnTo>
                    <a:pt x="466" y="540"/>
                  </a:lnTo>
                  <a:lnTo>
                    <a:pt x="773" y="520"/>
                  </a:lnTo>
                  <a:lnTo>
                    <a:pt x="540" y="317"/>
                  </a:lnTo>
                  <a:lnTo>
                    <a:pt x="519"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23" name="Shape 7023"/>
        <p:cNvGrpSpPr/>
        <p:nvPr/>
      </p:nvGrpSpPr>
      <p:grpSpPr>
        <a:xfrm>
          <a:off x="0" y="0"/>
          <a:ext cx="0" cy="0"/>
          <a:chOff x="0" y="0"/>
          <a:chExt cx="0" cy="0"/>
        </a:xfrm>
      </p:grpSpPr>
      <p:sp>
        <p:nvSpPr>
          <p:cNvPr id="7024" name="Google Shape;7024;p78"/>
          <p:cNvSpPr txBox="1"/>
          <p:nvPr>
            <p:ph type="title"/>
          </p:nvPr>
        </p:nvSpPr>
        <p:spPr>
          <a:xfrm>
            <a:off x="2027908" y="647050"/>
            <a:ext cx="5088300" cy="10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333,000,000</a:t>
            </a:r>
            <a:endParaRPr/>
          </a:p>
        </p:txBody>
      </p:sp>
      <p:sp>
        <p:nvSpPr>
          <p:cNvPr id="7025" name="Google Shape;7025;p78"/>
          <p:cNvSpPr txBox="1"/>
          <p:nvPr>
            <p:ph idx="1" type="subTitle"/>
          </p:nvPr>
        </p:nvSpPr>
        <p:spPr>
          <a:xfrm>
            <a:off x="2027853" y="1531500"/>
            <a:ext cx="5088300" cy="432900"/>
          </a:xfrm>
          <a:prstGeom prst="rect">
            <a:avLst/>
          </a:prstGeom>
        </p:spPr>
        <p:txBody>
          <a:bodyPr anchorCtr="0" anchor="t" bIns="91425" lIns="91425" spcFirstLastPara="1" rIns="91425" wrap="square" tIns="91425">
            <a:noAutofit/>
          </a:bodyPr>
          <a:lstStyle/>
          <a:p>
            <a:pPr indent="-89999" lvl="0" marL="0" rtl="0" algn="ctr">
              <a:spcBef>
                <a:spcPts val="0"/>
              </a:spcBef>
              <a:spcAft>
                <a:spcPts val="0"/>
              </a:spcAft>
              <a:buNone/>
            </a:pPr>
            <a:r>
              <a:rPr lang="en"/>
              <a:t>Earths is the Sun’s mass</a:t>
            </a:r>
            <a:endParaRPr/>
          </a:p>
        </p:txBody>
      </p:sp>
      <p:sp>
        <p:nvSpPr>
          <p:cNvPr id="7026" name="Google Shape;7026;p78"/>
          <p:cNvSpPr txBox="1"/>
          <p:nvPr>
            <p:ph idx="2" type="title"/>
          </p:nvPr>
        </p:nvSpPr>
        <p:spPr>
          <a:xfrm>
            <a:off x="2027974" y="1913062"/>
            <a:ext cx="5088300" cy="10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9</a:t>
            </a:r>
            <a:r>
              <a:rPr lang="en"/>
              <a:t>h 55m 23s</a:t>
            </a:r>
            <a:endParaRPr/>
          </a:p>
        </p:txBody>
      </p:sp>
      <p:sp>
        <p:nvSpPr>
          <p:cNvPr id="7027" name="Google Shape;7027;p78"/>
          <p:cNvSpPr txBox="1"/>
          <p:nvPr>
            <p:ph idx="3" type="subTitle"/>
          </p:nvPr>
        </p:nvSpPr>
        <p:spPr>
          <a:xfrm>
            <a:off x="2027827" y="2797513"/>
            <a:ext cx="5088300" cy="43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Is Jupiter’s rotation period</a:t>
            </a:r>
            <a:endParaRPr/>
          </a:p>
        </p:txBody>
      </p:sp>
      <p:sp>
        <p:nvSpPr>
          <p:cNvPr id="7028" name="Google Shape;7028;p78"/>
          <p:cNvSpPr txBox="1"/>
          <p:nvPr>
            <p:ph idx="4" type="title"/>
          </p:nvPr>
        </p:nvSpPr>
        <p:spPr>
          <a:xfrm>
            <a:off x="2027974" y="3179073"/>
            <a:ext cx="5088300" cy="10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7029" name="Google Shape;7029;p78"/>
          <p:cNvSpPr txBox="1"/>
          <p:nvPr>
            <p:ph idx="5" type="subTitle"/>
          </p:nvPr>
        </p:nvSpPr>
        <p:spPr>
          <a:xfrm>
            <a:off x="2027853" y="4063525"/>
            <a:ext cx="5088300" cy="43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Distance between the Earth and the Moon</a:t>
            </a:r>
            <a:endParaRPr/>
          </a:p>
        </p:txBody>
      </p:sp>
      <p:grpSp>
        <p:nvGrpSpPr>
          <p:cNvPr id="7030" name="Google Shape;7030;p78"/>
          <p:cNvGrpSpPr/>
          <p:nvPr/>
        </p:nvGrpSpPr>
        <p:grpSpPr>
          <a:xfrm flipH="1">
            <a:off x="7083299" y="2400441"/>
            <a:ext cx="1154732" cy="1964898"/>
            <a:chOff x="2436200" y="2107875"/>
            <a:chExt cx="319375" cy="543450"/>
          </a:xfrm>
        </p:grpSpPr>
        <p:sp>
          <p:nvSpPr>
            <p:cNvPr id="7031" name="Google Shape;7031;p78"/>
            <p:cNvSpPr/>
            <p:nvPr/>
          </p:nvSpPr>
          <p:spPr>
            <a:xfrm>
              <a:off x="2463275" y="2250725"/>
              <a:ext cx="184000" cy="225825"/>
            </a:xfrm>
            <a:custGeom>
              <a:rect b="b" l="l" r="r" t="t"/>
              <a:pathLst>
                <a:path extrusionOk="0" h="9033" w="7360">
                  <a:moveTo>
                    <a:pt x="3935" y="1"/>
                  </a:moveTo>
                  <a:cubicBezTo>
                    <a:pt x="2907" y="1"/>
                    <a:pt x="1689" y="208"/>
                    <a:pt x="1028" y="926"/>
                  </a:cubicBezTo>
                  <a:cubicBezTo>
                    <a:pt x="1" y="2055"/>
                    <a:pt x="296" y="4739"/>
                    <a:pt x="366" y="5425"/>
                  </a:cubicBezTo>
                  <a:cubicBezTo>
                    <a:pt x="440" y="6128"/>
                    <a:pt x="736" y="8636"/>
                    <a:pt x="1629" y="8872"/>
                  </a:cubicBezTo>
                  <a:cubicBezTo>
                    <a:pt x="1956" y="8961"/>
                    <a:pt x="2545" y="9033"/>
                    <a:pt x="3203" y="9033"/>
                  </a:cubicBezTo>
                  <a:cubicBezTo>
                    <a:pt x="4372" y="9033"/>
                    <a:pt x="5758" y="8805"/>
                    <a:pt x="6276" y="8035"/>
                  </a:cubicBezTo>
                  <a:cubicBezTo>
                    <a:pt x="7359" y="6364"/>
                    <a:pt x="6420" y="1587"/>
                    <a:pt x="6420" y="1587"/>
                  </a:cubicBezTo>
                  <a:cubicBezTo>
                    <a:pt x="6420" y="1587"/>
                    <a:pt x="6276" y="370"/>
                    <a:pt x="5379" y="148"/>
                  </a:cubicBezTo>
                  <a:cubicBezTo>
                    <a:pt x="5053" y="69"/>
                    <a:pt x="4525" y="1"/>
                    <a:pt x="393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8"/>
            <p:cNvSpPr/>
            <p:nvPr/>
          </p:nvSpPr>
          <p:spPr>
            <a:xfrm>
              <a:off x="2587525" y="2487450"/>
              <a:ext cx="85250" cy="163875"/>
            </a:xfrm>
            <a:custGeom>
              <a:rect b="b" l="l" r="r" t="t"/>
              <a:pathLst>
                <a:path extrusionOk="0" h="6555" w="3410">
                  <a:moveTo>
                    <a:pt x="2242" y="1"/>
                  </a:moveTo>
                  <a:lnTo>
                    <a:pt x="1" y="412"/>
                  </a:lnTo>
                  <a:cubicBezTo>
                    <a:pt x="1" y="412"/>
                    <a:pt x="279" y="1556"/>
                    <a:pt x="353" y="2569"/>
                  </a:cubicBezTo>
                  <a:cubicBezTo>
                    <a:pt x="441" y="3564"/>
                    <a:pt x="409" y="4679"/>
                    <a:pt x="381" y="5485"/>
                  </a:cubicBezTo>
                  <a:cubicBezTo>
                    <a:pt x="353" y="6290"/>
                    <a:pt x="265" y="6378"/>
                    <a:pt x="1408" y="6508"/>
                  </a:cubicBezTo>
                  <a:cubicBezTo>
                    <a:pt x="1681" y="6540"/>
                    <a:pt x="1939" y="6555"/>
                    <a:pt x="2171" y="6555"/>
                  </a:cubicBezTo>
                  <a:cubicBezTo>
                    <a:pt x="2923" y="6555"/>
                    <a:pt x="3410" y="6397"/>
                    <a:pt x="3297" y="6128"/>
                  </a:cubicBezTo>
                  <a:cubicBezTo>
                    <a:pt x="3153" y="5777"/>
                    <a:pt x="1862" y="5351"/>
                    <a:pt x="1862" y="5351"/>
                  </a:cubicBezTo>
                  <a:cubicBezTo>
                    <a:pt x="1862" y="5351"/>
                    <a:pt x="1964" y="4546"/>
                    <a:pt x="2097" y="3448"/>
                  </a:cubicBezTo>
                  <a:cubicBezTo>
                    <a:pt x="2213" y="2333"/>
                    <a:pt x="2242" y="1"/>
                    <a:pt x="2242" y="1"/>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8"/>
            <p:cNvSpPr/>
            <p:nvPr/>
          </p:nvSpPr>
          <p:spPr>
            <a:xfrm>
              <a:off x="2491500" y="2487900"/>
              <a:ext cx="77225" cy="162525"/>
            </a:xfrm>
            <a:custGeom>
              <a:rect b="b" l="l" r="r" t="t"/>
              <a:pathLst>
                <a:path extrusionOk="0" h="6501" w="3089">
                  <a:moveTo>
                    <a:pt x="3036" y="1"/>
                  </a:moveTo>
                  <a:lnTo>
                    <a:pt x="764" y="88"/>
                  </a:lnTo>
                  <a:cubicBezTo>
                    <a:pt x="764" y="88"/>
                    <a:pt x="866" y="1260"/>
                    <a:pt x="806" y="2269"/>
                  </a:cubicBezTo>
                  <a:cubicBezTo>
                    <a:pt x="732" y="3268"/>
                    <a:pt x="514" y="4222"/>
                    <a:pt x="324" y="4995"/>
                  </a:cubicBezTo>
                  <a:cubicBezTo>
                    <a:pt x="117" y="5773"/>
                    <a:pt x="1" y="5847"/>
                    <a:pt x="1102" y="6227"/>
                  </a:cubicBezTo>
                  <a:cubicBezTo>
                    <a:pt x="1634" y="6412"/>
                    <a:pt x="2129" y="6501"/>
                    <a:pt x="2486" y="6501"/>
                  </a:cubicBezTo>
                  <a:cubicBezTo>
                    <a:pt x="2865" y="6501"/>
                    <a:pt x="3089" y="6401"/>
                    <a:pt x="3036" y="6212"/>
                  </a:cubicBezTo>
                  <a:cubicBezTo>
                    <a:pt x="2931" y="5847"/>
                    <a:pt x="1731" y="5245"/>
                    <a:pt x="1731" y="5245"/>
                  </a:cubicBezTo>
                  <a:cubicBezTo>
                    <a:pt x="1731" y="5245"/>
                    <a:pt x="2139" y="4148"/>
                    <a:pt x="2421" y="3078"/>
                  </a:cubicBezTo>
                  <a:cubicBezTo>
                    <a:pt x="2699" y="1991"/>
                    <a:pt x="3036" y="1"/>
                    <a:pt x="3036" y="1"/>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8"/>
            <p:cNvSpPr/>
            <p:nvPr/>
          </p:nvSpPr>
          <p:spPr>
            <a:xfrm>
              <a:off x="2493700" y="2425550"/>
              <a:ext cx="156475" cy="111150"/>
            </a:xfrm>
            <a:custGeom>
              <a:rect b="b" l="l" r="r" t="t"/>
              <a:pathLst>
                <a:path extrusionOk="0" h="4446" w="6259">
                  <a:moveTo>
                    <a:pt x="500" y="1"/>
                  </a:moveTo>
                  <a:cubicBezTo>
                    <a:pt x="500" y="1"/>
                    <a:pt x="338" y="384"/>
                    <a:pt x="177" y="1351"/>
                  </a:cubicBezTo>
                  <a:cubicBezTo>
                    <a:pt x="1" y="2333"/>
                    <a:pt x="46" y="4046"/>
                    <a:pt x="46" y="4046"/>
                  </a:cubicBezTo>
                  <a:cubicBezTo>
                    <a:pt x="46" y="4046"/>
                    <a:pt x="644" y="4222"/>
                    <a:pt x="1365" y="4324"/>
                  </a:cubicBezTo>
                  <a:cubicBezTo>
                    <a:pt x="1796" y="4402"/>
                    <a:pt x="2271" y="4415"/>
                    <a:pt x="2548" y="4415"/>
                  </a:cubicBezTo>
                  <a:cubicBezTo>
                    <a:pt x="2695" y="4415"/>
                    <a:pt x="2787" y="4412"/>
                    <a:pt x="2787" y="4412"/>
                  </a:cubicBezTo>
                  <a:lnTo>
                    <a:pt x="3300" y="2625"/>
                  </a:lnTo>
                  <a:lnTo>
                    <a:pt x="3532" y="4412"/>
                  </a:lnTo>
                  <a:cubicBezTo>
                    <a:pt x="3532" y="4412"/>
                    <a:pt x="3831" y="4446"/>
                    <a:pt x="4368" y="4446"/>
                  </a:cubicBezTo>
                  <a:cubicBezTo>
                    <a:pt x="4451" y="4446"/>
                    <a:pt x="4539" y="4445"/>
                    <a:pt x="4633" y="4443"/>
                  </a:cubicBezTo>
                  <a:cubicBezTo>
                    <a:pt x="5351" y="4429"/>
                    <a:pt x="6202" y="4310"/>
                    <a:pt x="6202" y="4310"/>
                  </a:cubicBezTo>
                  <a:cubicBezTo>
                    <a:pt x="6202" y="4310"/>
                    <a:pt x="6258" y="3286"/>
                    <a:pt x="6258" y="2333"/>
                  </a:cubicBezTo>
                  <a:cubicBezTo>
                    <a:pt x="6258" y="1394"/>
                    <a:pt x="6156" y="32"/>
                    <a:pt x="6156" y="32"/>
                  </a:cubicBezTo>
                  <a:cubicBezTo>
                    <a:pt x="6156" y="32"/>
                    <a:pt x="4832" y="399"/>
                    <a:pt x="3724" y="399"/>
                  </a:cubicBezTo>
                  <a:cubicBezTo>
                    <a:pt x="3684" y="399"/>
                    <a:pt x="3645" y="399"/>
                    <a:pt x="3606" y="398"/>
                  </a:cubicBezTo>
                  <a:cubicBezTo>
                    <a:pt x="2477" y="352"/>
                    <a:pt x="500" y="1"/>
                    <a:pt x="500"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8"/>
            <p:cNvSpPr/>
            <p:nvPr/>
          </p:nvSpPr>
          <p:spPr>
            <a:xfrm>
              <a:off x="2508750" y="2282075"/>
              <a:ext cx="141775" cy="160400"/>
            </a:xfrm>
            <a:custGeom>
              <a:rect b="b" l="l" r="r" t="t"/>
              <a:pathLst>
                <a:path extrusionOk="0" h="6416" w="5671">
                  <a:moveTo>
                    <a:pt x="1510" y="1"/>
                  </a:moveTo>
                  <a:cubicBezTo>
                    <a:pt x="782" y="1"/>
                    <a:pt x="264" y="143"/>
                    <a:pt x="264" y="143"/>
                  </a:cubicBezTo>
                  <a:cubicBezTo>
                    <a:pt x="264" y="143"/>
                    <a:pt x="426" y="449"/>
                    <a:pt x="468" y="1782"/>
                  </a:cubicBezTo>
                  <a:cubicBezTo>
                    <a:pt x="528" y="3115"/>
                    <a:pt x="0" y="5989"/>
                    <a:pt x="0" y="5989"/>
                  </a:cubicBezTo>
                  <a:cubicBezTo>
                    <a:pt x="0" y="5989"/>
                    <a:pt x="556" y="6253"/>
                    <a:pt x="2170" y="6387"/>
                  </a:cubicBezTo>
                  <a:cubicBezTo>
                    <a:pt x="2424" y="6407"/>
                    <a:pt x="2681" y="6416"/>
                    <a:pt x="2933" y="6416"/>
                  </a:cubicBezTo>
                  <a:cubicBezTo>
                    <a:pt x="4298" y="6416"/>
                    <a:pt x="5540" y="6165"/>
                    <a:pt x="5540" y="6165"/>
                  </a:cubicBezTo>
                  <a:cubicBezTo>
                    <a:pt x="5540" y="6165"/>
                    <a:pt x="5670" y="5226"/>
                    <a:pt x="5582" y="4114"/>
                  </a:cubicBezTo>
                  <a:cubicBezTo>
                    <a:pt x="5480" y="2999"/>
                    <a:pt x="5248" y="903"/>
                    <a:pt x="5027" y="639"/>
                  </a:cubicBezTo>
                  <a:cubicBezTo>
                    <a:pt x="4823" y="375"/>
                    <a:pt x="3929" y="245"/>
                    <a:pt x="3929" y="245"/>
                  </a:cubicBezTo>
                  <a:cubicBezTo>
                    <a:pt x="3929" y="245"/>
                    <a:pt x="3356" y="199"/>
                    <a:pt x="2272" y="55"/>
                  </a:cubicBezTo>
                  <a:cubicBezTo>
                    <a:pt x="2003" y="16"/>
                    <a:pt x="1745" y="1"/>
                    <a:pt x="1510"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8"/>
            <p:cNvSpPr/>
            <p:nvPr/>
          </p:nvSpPr>
          <p:spPr>
            <a:xfrm>
              <a:off x="2502150" y="2419300"/>
              <a:ext cx="148025" cy="30925"/>
            </a:xfrm>
            <a:custGeom>
              <a:rect b="b" l="l" r="r" t="t"/>
              <a:pathLst>
                <a:path extrusionOk="0" h="1237" w="5921">
                  <a:moveTo>
                    <a:pt x="74" y="1"/>
                  </a:moveTo>
                  <a:lnTo>
                    <a:pt x="0" y="778"/>
                  </a:lnTo>
                  <a:cubicBezTo>
                    <a:pt x="0" y="778"/>
                    <a:pt x="1596" y="1237"/>
                    <a:pt x="3256" y="1237"/>
                  </a:cubicBezTo>
                  <a:cubicBezTo>
                    <a:pt x="3352" y="1237"/>
                    <a:pt x="3449" y="1235"/>
                    <a:pt x="3546" y="1232"/>
                  </a:cubicBezTo>
                  <a:cubicBezTo>
                    <a:pt x="5291" y="1176"/>
                    <a:pt x="5920" y="986"/>
                    <a:pt x="5920" y="986"/>
                  </a:cubicBezTo>
                  <a:lnTo>
                    <a:pt x="5906" y="75"/>
                  </a:lnTo>
                  <a:cubicBezTo>
                    <a:pt x="5906" y="75"/>
                    <a:pt x="4881" y="311"/>
                    <a:pt x="3395" y="311"/>
                  </a:cubicBezTo>
                  <a:cubicBezTo>
                    <a:pt x="3353" y="311"/>
                    <a:pt x="3311" y="311"/>
                    <a:pt x="3268" y="310"/>
                  </a:cubicBezTo>
                  <a:cubicBezTo>
                    <a:pt x="1699" y="282"/>
                    <a:pt x="74" y="1"/>
                    <a:pt x="74"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8"/>
            <p:cNvSpPr/>
            <p:nvPr/>
          </p:nvSpPr>
          <p:spPr>
            <a:xfrm>
              <a:off x="2646550" y="2176300"/>
              <a:ext cx="109025" cy="155525"/>
            </a:xfrm>
            <a:custGeom>
              <a:rect b="b" l="l" r="r" t="t"/>
              <a:pathLst>
                <a:path extrusionOk="0" h="6221" w="4361">
                  <a:moveTo>
                    <a:pt x="3011" y="0"/>
                  </a:moveTo>
                  <a:cubicBezTo>
                    <a:pt x="2923" y="0"/>
                    <a:pt x="2798" y="110"/>
                    <a:pt x="2680" y="311"/>
                  </a:cubicBezTo>
                  <a:cubicBezTo>
                    <a:pt x="2519" y="593"/>
                    <a:pt x="2227" y="1514"/>
                    <a:pt x="2227" y="1514"/>
                  </a:cubicBezTo>
                  <a:cubicBezTo>
                    <a:pt x="2227" y="1514"/>
                    <a:pt x="2005" y="1339"/>
                    <a:pt x="1861" y="1279"/>
                  </a:cubicBezTo>
                  <a:cubicBezTo>
                    <a:pt x="1814" y="1258"/>
                    <a:pt x="1755" y="1248"/>
                    <a:pt x="1698" y="1248"/>
                  </a:cubicBezTo>
                  <a:cubicBezTo>
                    <a:pt x="1558" y="1248"/>
                    <a:pt x="1428" y="1314"/>
                    <a:pt x="1523" y="1472"/>
                  </a:cubicBezTo>
                  <a:cubicBezTo>
                    <a:pt x="1653" y="1690"/>
                    <a:pt x="2125" y="1982"/>
                    <a:pt x="2125" y="1982"/>
                  </a:cubicBezTo>
                  <a:cubicBezTo>
                    <a:pt x="2125" y="1982"/>
                    <a:pt x="2167" y="2380"/>
                    <a:pt x="1699" y="3301"/>
                  </a:cubicBezTo>
                  <a:cubicBezTo>
                    <a:pt x="1245" y="4226"/>
                    <a:pt x="0" y="4328"/>
                    <a:pt x="0" y="4328"/>
                  </a:cubicBezTo>
                  <a:lnTo>
                    <a:pt x="482" y="6221"/>
                  </a:lnTo>
                  <a:cubicBezTo>
                    <a:pt x="482" y="6221"/>
                    <a:pt x="1801" y="6203"/>
                    <a:pt x="2564" y="5194"/>
                  </a:cubicBezTo>
                  <a:cubicBezTo>
                    <a:pt x="3324" y="4181"/>
                    <a:pt x="3148" y="2102"/>
                    <a:pt x="3148" y="2102"/>
                  </a:cubicBezTo>
                  <a:cubicBezTo>
                    <a:pt x="3148" y="2102"/>
                    <a:pt x="4147" y="1736"/>
                    <a:pt x="4175" y="1500"/>
                  </a:cubicBezTo>
                  <a:cubicBezTo>
                    <a:pt x="4180" y="1428"/>
                    <a:pt x="4116" y="1402"/>
                    <a:pt x="4025" y="1402"/>
                  </a:cubicBezTo>
                  <a:cubicBezTo>
                    <a:pt x="3822" y="1402"/>
                    <a:pt x="3486" y="1528"/>
                    <a:pt x="3486" y="1528"/>
                  </a:cubicBezTo>
                  <a:cubicBezTo>
                    <a:pt x="3486" y="1528"/>
                    <a:pt x="3898" y="1251"/>
                    <a:pt x="4116" y="1047"/>
                  </a:cubicBezTo>
                  <a:cubicBezTo>
                    <a:pt x="4322" y="870"/>
                    <a:pt x="4361" y="678"/>
                    <a:pt x="4189" y="678"/>
                  </a:cubicBezTo>
                  <a:cubicBezTo>
                    <a:pt x="4176" y="678"/>
                    <a:pt x="4162" y="679"/>
                    <a:pt x="4147" y="681"/>
                  </a:cubicBezTo>
                  <a:cubicBezTo>
                    <a:pt x="3926" y="709"/>
                    <a:pt x="3254" y="1177"/>
                    <a:pt x="3254" y="1177"/>
                  </a:cubicBezTo>
                  <a:cubicBezTo>
                    <a:pt x="3254" y="1177"/>
                    <a:pt x="3620" y="737"/>
                    <a:pt x="3781" y="505"/>
                  </a:cubicBezTo>
                  <a:cubicBezTo>
                    <a:pt x="3942" y="277"/>
                    <a:pt x="3968" y="73"/>
                    <a:pt x="3827" y="73"/>
                  </a:cubicBezTo>
                  <a:cubicBezTo>
                    <a:pt x="3814" y="73"/>
                    <a:pt x="3798" y="75"/>
                    <a:pt x="3781" y="79"/>
                  </a:cubicBezTo>
                  <a:cubicBezTo>
                    <a:pt x="3574" y="107"/>
                    <a:pt x="2842" y="1001"/>
                    <a:pt x="2842" y="1001"/>
                  </a:cubicBezTo>
                  <a:cubicBezTo>
                    <a:pt x="2842" y="1001"/>
                    <a:pt x="2884" y="913"/>
                    <a:pt x="2958" y="681"/>
                  </a:cubicBezTo>
                  <a:cubicBezTo>
                    <a:pt x="3046" y="459"/>
                    <a:pt x="3148" y="181"/>
                    <a:pt x="3092" y="48"/>
                  </a:cubicBezTo>
                  <a:cubicBezTo>
                    <a:pt x="3072" y="16"/>
                    <a:pt x="3044" y="0"/>
                    <a:pt x="3011" y="0"/>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8"/>
            <p:cNvSpPr/>
            <p:nvPr/>
          </p:nvSpPr>
          <p:spPr>
            <a:xfrm>
              <a:off x="2602125" y="2276850"/>
              <a:ext cx="84725" cy="65975"/>
            </a:xfrm>
            <a:custGeom>
              <a:rect b="b" l="l" r="r" t="t"/>
              <a:pathLst>
                <a:path extrusionOk="0" h="2639" w="3389">
                  <a:moveTo>
                    <a:pt x="2671" y="0"/>
                  </a:moveTo>
                  <a:cubicBezTo>
                    <a:pt x="2671" y="0"/>
                    <a:pt x="2449" y="117"/>
                    <a:pt x="2055" y="204"/>
                  </a:cubicBezTo>
                  <a:cubicBezTo>
                    <a:pt x="1584" y="321"/>
                    <a:pt x="1425" y="292"/>
                    <a:pt x="954" y="380"/>
                  </a:cubicBezTo>
                  <a:cubicBezTo>
                    <a:pt x="500" y="454"/>
                    <a:pt x="1" y="528"/>
                    <a:pt x="1" y="528"/>
                  </a:cubicBezTo>
                  <a:cubicBezTo>
                    <a:pt x="338" y="644"/>
                    <a:pt x="1144" y="2639"/>
                    <a:pt x="1144" y="2639"/>
                  </a:cubicBezTo>
                  <a:cubicBezTo>
                    <a:pt x="1144" y="2639"/>
                    <a:pt x="1453" y="2639"/>
                    <a:pt x="2171" y="2505"/>
                  </a:cubicBezTo>
                  <a:cubicBezTo>
                    <a:pt x="2889" y="2375"/>
                    <a:pt x="3342" y="2125"/>
                    <a:pt x="3342" y="2125"/>
                  </a:cubicBezTo>
                  <a:cubicBezTo>
                    <a:pt x="3342" y="2125"/>
                    <a:pt x="3388" y="2037"/>
                    <a:pt x="3254" y="1274"/>
                  </a:cubicBezTo>
                  <a:cubicBezTo>
                    <a:pt x="3110" y="510"/>
                    <a:pt x="2671" y="0"/>
                    <a:pt x="2671"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8"/>
            <p:cNvSpPr/>
            <p:nvPr/>
          </p:nvSpPr>
          <p:spPr>
            <a:xfrm>
              <a:off x="2541025" y="2266200"/>
              <a:ext cx="96300" cy="65675"/>
            </a:xfrm>
            <a:custGeom>
              <a:rect b="b" l="l" r="r" t="t"/>
              <a:pathLst>
                <a:path extrusionOk="0" h="2627" w="3852">
                  <a:moveTo>
                    <a:pt x="746" y="1"/>
                  </a:moveTo>
                  <a:cubicBezTo>
                    <a:pt x="746" y="1"/>
                    <a:pt x="792" y="585"/>
                    <a:pt x="718" y="894"/>
                  </a:cubicBezTo>
                  <a:cubicBezTo>
                    <a:pt x="686" y="998"/>
                    <a:pt x="586" y="1032"/>
                    <a:pt x="470" y="1032"/>
                  </a:cubicBezTo>
                  <a:cubicBezTo>
                    <a:pt x="261" y="1032"/>
                    <a:pt x="0" y="922"/>
                    <a:pt x="0" y="922"/>
                  </a:cubicBezTo>
                  <a:lnTo>
                    <a:pt x="0" y="922"/>
                  </a:lnTo>
                  <a:cubicBezTo>
                    <a:pt x="0" y="922"/>
                    <a:pt x="56" y="1288"/>
                    <a:pt x="176" y="1524"/>
                  </a:cubicBezTo>
                  <a:cubicBezTo>
                    <a:pt x="268" y="1724"/>
                    <a:pt x="802" y="2627"/>
                    <a:pt x="1984" y="2627"/>
                  </a:cubicBezTo>
                  <a:cubicBezTo>
                    <a:pt x="2111" y="2627"/>
                    <a:pt x="2246" y="2616"/>
                    <a:pt x="2388" y="2593"/>
                  </a:cubicBezTo>
                  <a:cubicBezTo>
                    <a:pt x="3852" y="2343"/>
                    <a:pt x="3384" y="1218"/>
                    <a:pt x="3384" y="1218"/>
                  </a:cubicBezTo>
                  <a:cubicBezTo>
                    <a:pt x="3384" y="1218"/>
                    <a:pt x="2972" y="1172"/>
                    <a:pt x="2870" y="968"/>
                  </a:cubicBezTo>
                  <a:cubicBezTo>
                    <a:pt x="2782" y="761"/>
                    <a:pt x="2842" y="191"/>
                    <a:pt x="2842" y="191"/>
                  </a:cubicBezTo>
                  <a:lnTo>
                    <a:pt x="746" y="1"/>
                  </a:ln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8"/>
            <p:cNvSpPr/>
            <p:nvPr/>
          </p:nvSpPr>
          <p:spPr>
            <a:xfrm>
              <a:off x="2559650" y="2266200"/>
              <a:ext cx="52450" cy="18325"/>
            </a:xfrm>
            <a:custGeom>
              <a:rect b="b" l="l" r="r" t="t"/>
              <a:pathLst>
                <a:path extrusionOk="0" h="733" w="2098">
                  <a:moveTo>
                    <a:pt x="2097" y="191"/>
                  </a:moveTo>
                  <a:cubicBezTo>
                    <a:pt x="2097" y="191"/>
                    <a:pt x="2069" y="483"/>
                    <a:pt x="2083" y="732"/>
                  </a:cubicBezTo>
                  <a:lnTo>
                    <a:pt x="2083" y="732"/>
                  </a:lnTo>
                  <a:cubicBezTo>
                    <a:pt x="2069" y="483"/>
                    <a:pt x="2097" y="191"/>
                    <a:pt x="2097" y="191"/>
                  </a:cubicBezTo>
                  <a:close/>
                  <a:moveTo>
                    <a:pt x="1" y="1"/>
                  </a:moveTo>
                  <a:cubicBezTo>
                    <a:pt x="1" y="15"/>
                    <a:pt x="15" y="293"/>
                    <a:pt x="1" y="557"/>
                  </a:cubicBezTo>
                  <a:lnTo>
                    <a:pt x="1" y="557"/>
                  </a:lnTo>
                  <a:cubicBezTo>
                    <a:pt x="15" y="293"/>
                    <a:pt x="1" y="15"/>
                    <a:pt x="1" y="1"/>
                  </a:cubicBezTo>
                  <a:close/>
                </a:path>
              </a:pathLst>
            </a:custGeom>
            <a:solidFill>
              <a:srgbClr val="D650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8"/>
            <p:cNvSpPr/>
            <p:nvPr/>
          </p:nvSpPr>
          <p:spPr>
            <a:xfrm>
              <a:off x="2559650" y="2266200"/>
              <a:ext cx="52450" cy="20525"/>
            </a:xfrm>
            <a:custGeom>
              <a:rect b="b" l="l" r="r" t="t"/>
              <a:pathLst>
                <a:path extrusionOk="0" h="821" w="2098">
                  <a:moveTo>
                    <a:pt x="1" y="1"/>
                  </a:moveTo>
                  <a:cubicBezTo>
                    <a:pt x="1" y="15"/>
                    <a:pt x="15" y="293"/>
                    <a:pt x="1" y="557"/>
                  </a:cubicBezTo>
                  <a:cubicBezTo>
                    <a:pt x="222" y="645"/>
                    <a:pt x="440" y="704"/>
                    <a:pt x="676" y="747"/>
                  </a:cubicBezTo>
                  <a:cubicBezTo>
                    <a:pt x="908" y="792"/>
                    <a:pt x="1144" y="820"/>
                    <a:pt x="1380" y="820"/>
                  </a:cubicBezTo>
                  <a:cubicBezTo>
                    <a:pt x="1612" y="820"/>
                    <a:pt x="1847" y="792"/>
                    <a:pt x="2083" y="732"/>
                  </a:cubicBezTo>
                  <a:cubicBezTo>
                    <a:pt x="2069" y="483"/>
                    <a:pt x="2097" y="191"/>
                    <a:pt x="2097" y="191"/>
                  </a:cubicBezTo>
                  <a:lnTo>
                    <a:pt x="1" y="1"/>
                  </a:lnTo>
                  <a:close/>
                </a:path>
              </a:pathLst>
            </a:custGeom>
            <a:solidFill>
              <a:srgbClr val="ECA9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8"/>
            <p:cNvSpPr/>
            <p:nvPr/>
          </p:nvSpPr>
          <p:spPr>
            <a:xfrm>
              <a:off x="2437675" y="2112000"/>
              <a:ext cx="78750" cy="115725"/>
            </a:xfrm>
            <a:custGeom>
              <a:rect b="b" l="l" r="r" t="t"/>
              <a:pathLst>
                <a:path extrusionOk="0" h="4629" w="3150">
                  <a:moveTo>
                    <a:pt x="1579" y="1"/>
                  </a:moveTo>
                  <a:cubicBezTo>
                    <a:pt x="840" y="1"/>
                    <a:pt x="345" y="746"/>
                    <a:pt x="455" y="1494"/>
                  </a:cubicBezTo>
                  <a:cubicBezTo>
                    <a:pt x="599" y="2416"/>
                    <a:pt x="1566" y="3457"/>
                    <a:pt x="1408" y="3721"/>
                  </a:cubicBezTo>
                  <a:cubicBezTo>
                    <a:pt x="1300" y="3881"/>
                    <a:pt x="1108" y="3935"/>
                    <a:pt x="899" y="3935"/>
                  </a:cubicBezTo>
                  <a:cubicBezTo>
                    <a:pt x="483" y="3935"/>
                    <a:pt x="1" y="3721"/>
                    <a:pt x="1" y="3721"/>
                  </a:cubicBezTo>
                  <a:lnTo>
                    <a:pt x="1" y="3721"/>
                  </a:lnTo>
                  <a:cubicBezTo>
                    <a:pt x="1" y="3721"/>
                    <a:pt x="188" y="4628"/>
                    <a:pt x="1394" y="4628"/>
                  </a:cubicBezTo>
                  <a:cubicBezTo>
                    <a:pt x="1403" y="4628"/>
                    <a:pt x="1413" y="4628"/>
                    <a:pt x="1422" y="4628"/>
                  </a:cubicBezTo>
                  <a:cubicBezTo>
                    <a:pt x="2653" y="4614"/>
                    <a:pt x="3149" y="3559"/>
                    <a:pt x="3149" y="3559"/>
                  </a:cubicBezTo>
                  <a:lnTo>
                    <a:pt x="3005" y="1814"/>
                  </a:lnTo>
                  <a:cubicBezTo>
                    <a:pt x="3005" y="1814"/>
                    <a:pt x="3093" y="555"/>
                    <a:pt x="2094" y="115"/>
                  </a:cubicBezTo>
                  <a:cubicBezTo>
                    <a:pt x="1913" y="36"/>
                    <a:pt x="1740" y="1"/>
                    <a:pt x="1579"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8"/>
            <p:cNvSpPr/>
            <p:nvPr/>
          </p:nvSpPr>
          <p:spPr>
            <a:xfrm>
              <a:off x="2490000" y="2147500"/>
              <a:ext cx="26425" cy="76950"/>
            </a:xfrm>
            <a:custGeom>
              <a:rect b="b" l="l" r="r" t="t"/>
              <a:pathLst>
                <a:path extrusionOk="0" h="3078" w="1057">
                  <a:moveTo>
                    <a:pt x="880" y="0"/>
                  </a:moveTo>
                  <a:cubicBezTo>
                    <a:pt x="648" y="292"/>
                    <a:pt x="398" y="584"/>
                    <a:pt x="265" y="936"/>
                  </a:cubicBezTo>
                  <a:cubicBezTo>
                    <a:pt x="61" y="1449"/>
                    <a:pt x="121" y="2009"/>
                    <a:pt x="121" y="2550"/>
                  </a:cubicBezTo>
                  <a:cubicBezTo>
                    <a:pt x="121" y="2754"/>
                    <a:pt x="106" y="2930"/>
                    <a:pt x="1" y="3078"/>
                  </a:cubicBezTo>
                  <a:cubicBezTo>
                    <a:pt x="736" y="2800"/>
                    <a:pt x="1056" y="2139"/>
                    <a:pt x="1056" y="2139"/>
                  </a:cubicBezTo>
                  <a:lnTo>
                    <a:pt x="912" y="394"/>
                  </a:lnTo>
                  <a:cubicBezTo>
                    <a:pt x="912" y="394"/>
                    <a:pt x="912" y="232"/>
                    <a:pt x="88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8"/>
            <p:cNvSpPr/>
            <p:nvPr/>
          </p:nvSpPr>
          <p:spPr>
            <a:xfrm>
              <a:off x="2634050" y="2107875"/>
              <a:ext cx="75475" cy="109050"/>
            </a:xfrm>
            <a:custGeom>
              <a:rect b="b" l="l" r="r" t="t"/>
              <a:pathLst>
                <a:path extrusionOk="0" h="4362" w="3019">
                  <a:moveTo>
                    <a:pt x="1677" y="1"/>
                  </a:moveTo>
                  <a:cubicBezTo>
                    <a:pt x="675" y="1"/>
                    <a:pt x="205" y="1423"/>
                    <a:pt x="205" y="1423"/>
                  </a:cubicBezTo>
                  <a:cubicBezTo>
                    <a:pt x="1" y="1891"/>
                    <a:pt x="454" y="3330"/>
                    <a:pt x="454" y="3330"/>
                  </a:cubicBezTo>
                  <a:cubicBezTo>
                    <a:pt x="454" y="3330"/>
                    <a:pt x="764" y="4002"/>
                    <a:pt x="1700" y="4280"/>
                  </a:cubicBezTo>
                  <a:cubicBezTo>
                    <a:pt x="1885" y="4338"/>
                    <a:pt x="2044" y="4361"/>
                    <a:pt x="2180" y="4361"/>
                  </a:cubicBezTo>
                  <a:cubicBezTo>
                    <a:pt x="2733" y="4361"/>
                    <a:pt x="2903" y="3974"/>
                    <a:pt x="2903" y="3974"/>
                  </a:cubicBezTo>
                  <a:lnTo>
                    <a:pt x="2903" y="3974"/>
                  </a:lnTo>
                  <a:cubicBezTo>
                    <a:pt x="2903" y="3974"/>
                    <a:pt x="2754" y="4012"/>
                    <a:pt x="2576" y="4012"/>
                  </a:cubicBezTo>
                  <a:cubicBezTo>
                    <a:pt x="2462" y="4012"/>
                    <a:pt x="2335" y="3996"/>
                    <a:pt x="2227" y="3945"/>
                  </a:cubicBezTo>
                  <a:cubicBezTo>
                    <a:pt x="1949" y="3812"/>
                    <a:pt x="2111" y="3330"/>
                    <a:pt x="2565" y="2479"/>
                  </a:cubicBezTo>
                  <a:cubicBezTo>
                    <a:pt x="3019" y="1627"/>
                    <a:pt x="3005" y="206"/>
                    <a:pt x="1861" y="16"/>
                  </a:cubicBezTo>
                  <a:cubicBezTo>
                    <a:pt x="1798" y="6"/>
                    <a:pt x="1737" y="1"/>
                    <a:pt x="1677"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8"/>
            <p:cNvSpPr/>
            <p:nvPr/>
          </p:nvSpPr>
          <p:spPr>
            <a:xfrm>
              <a:off x="2634050" y="2129900"/>
              <a:ext cx="36700" cy="83225"/>
            </a:xfrm>
            <a:custGeom>
              <a:rect b="b" l="l" r="r" t="t"/>
              <a:pathLst>
                <a:path extrusionOk="0" h="3329" w="1468">
                  <a:moveTo>
                    <a:pt x="468" y="1"/>
                  </a:moveTo>
                  <a:cubicBezTo>
                    <a:pt x="293" y="293"/>
                    <a:pt x="205" y="542"/>
                    <a:pt x="205" y="542"/>
                  </a:cubicBezTo>
                  <a:cubicBezTo>
                    <a:pt x="1" y="1010"/>
                    <a:pt x="454" y="2449"/>
                    <a:pt x="454" y="2449"/>
                  </a:cubicBezTo>
                  <a:cubicBezTo>
                    <a:pt x="454" y="2449"/>
                    <a:pt x="704" y="3005"/>
                    <a:pt x="1467" y="3328"/>
                  </a:cubicBezTo>
                  <a:cubicBezTo>
                    <a:pt x="1394" y="3180"/>
                    <a:pt x="1348" y="3019"/>
                    <a:pt x="1334" y="2843"/>
                  </a:cubicBezTo>
                  <a:cubicBezTo>
                    <a:pt x="1292" y="2255"/>
                    <a:pt x="1467" y="1686"/>
                    <a:pt x="1320" y="1112"/>
                  </a:cubicBezTo>
                  <a:cubicBezTo>
                    <a:pt x="1172" y="616"/>
                    <a:pt x="866" y="279"/>
                    <a:pt x="46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8"/>
            <p:cNvSpPr/>
            <p:nvPr/>
          </p:nvSpPr>
          <p:spPr>
            <a:xfrm>
              <a:off x="2489650" y="2124375"/>
              <a:ext cx="33000" cy="41075"/>
            </a:xfrm>
            <a:custGeom>
              <a:rect b="b" l="l" r="r" t="t"/>
              <a:pathLst>
                <a:path extrusionOk="0" h="1643" w="1320">
                  <a:moveTo>
                    <a:pt x="1028" y="0"/>
                  </a:moveTo>
                  <a:cubicBezTo>
                    <a:pt x="866" y="278"/>
                    <a:pt x="778" y="689"/>
                    <a:pt x="824" y="1087"/>
                  </a:cubicBezTo>
                  <a:cubicBezTo>
                    <a:pt x="605" y="936"/>
                    <a:pt x="337" y="850"/>
                    <a:pt x="63" y="850"/>
                  </a:cubicBezTo>
                  <a:cubicBezTo>
                    <a:pt x="42" y="850"/>
                    <a:pt x="21" y="850"/>
                    <a:pt x="1" y="851"/>
                  </a:cubicBezTo>
                  <a:cubicBezTo>
                    <a:pt x="47" y="1129"/>
                    <a:pt x="163" y="1365"/>
                    <a:pt x="690" y="1643"/>
                  </a:cubicBezTo>
                  <a:cubicBezTo>
                    <a:pt x="866" y="1421"/>
                    <a:pt x="1042" y="1203"/>
                    <a:pt x="1218" y="967"/>
                  </a:cubicBezTo>
                  <a:lnTo>
                    <a:pt x="1232" y="1013"/>
                  </a:lnTo>
                  <a:cubicBezTo>
                    <a:pt x="1320" y="749"/>
                    <a:pt x="1204" y="208"/>
                    <a:pt x="102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8"/>
            <p:cNvSpPr/>
            <p:nvPr/>
          </p:nvSpPr>
          <p:spPr>
            <a:xfrm>
              <a:off x="2636950" y="2109325"/>
              <a:ext cx="32650" cy="41800"/>
            </a:xfrm>
            <a:custGeom>
              <a:rect b="b" l="l" r="r" t="t"/>
              <a:pathLst>
                <a:path extrusionOk="0" h="1672" w="1306">
                  <a:moveTo>
                    <a:pt x="352" y="1"/>
                  </a:moveTo>
                  <a:cubicBezTo>
                    <a:pt x="148" y="194"/>
                    <a:pt x="1" y="722"/>
                    <a:pt x="60" y="985"/>
                  </a:cubicBezTo>
                  <a:lnTo>
                    <a:pt x="75" y="954"/>
                  </a:lnTo>
                  <a:cubicBezTo>
                    <a:pt x="236" y="1189"/>
                    <a:pt x="384" y="1425"/>
                    <a:pt x="528" y="1671"/>
                  </a:cubicBezTo>
                  <a:cubicBezTo>
                    <a:pt x="1088" y="1439"/>
                    <a:pt x="1232" y="1218"/>
                    <a:pt x="1306" y="954"/>
                  </a:cubicBezTo>
                  <a:cubicBezTo>
                    <a:pt x="1242" y="945"/>
                    <a:pt x="1177" y="940"/>
                    <a:pt x="1113" y="940"/>
                  </a:cubicBezTo>
                  <a:cubicBezTo>
                    <a:pt x="886" y="940"/>
                    <a:pt x="660" y="997"/>
                    <a:pt x="454" y="1102"/>
                  </a:cubicBezTo>
                  <a:cubicBezTo>
                    <a:pt x="528" y="722"/>
                    <a:pt x="500" y="296"/>
                    <a:pt x="352"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8"/>
            <p:cNvSpPr/>
            <p:nvPr/>
          </p:nvSpPr>
          <p:spPr>
            <a:xfrm>
              <a:off x="2482700" y="2197375"/>
              <a:ext cx="34150" cy="23475"/>
            </a:xfrm>
            <a:custGeom>
              <a:rect b="b" l="l" r="r" t="t"/>
              <a:pathLst>
                <a:path extrusionOk="0" h="939" w="1366">
                  <a:moveTo>
                    <a:pt x="471" y="0"/>
                  </a:moveTo>
                  <a:cubicBezTo>
                    <a:pt x="430" y="0"/>
                    <a:pt x="390" y="5"/>
                    <a:pt x="353" y="14"/>
                  </a:cubicBezTo>
                  <a:cubicBezTo>
                    <a:pt x="205" y="56"/>
                    <a:pt x="103" y="158"/>
                    <a:pt x="47" y="292"/>
                  </a:cubicBezTo>
                  <a:cubicBezTo>
                    <a:pt x="1" y="422"/>
                    <a:pt x="29" y="569"/>
                    <a:pt x="117" y="685"/>
                  </a:cubicBezTo>
                  <a:cubicBezTo>
                    <a:pt x="163" y="745"/>
                    <a:pt x="223" y="788"/>
                    <a:pt x="279" y="819"/>
                  </a:cubicBezTo>
                  <a:cubicBezTo>
                    <a:pt x="414" y="897"/>
                    <a:pt x="571" y="938"/>
                    <a:pt x="726" y="938"/>
                  </a:cubicBezTo>
                  <a:cubicBezTo>
                    <a:pt x="857" y="938"/>
                    <a:pt x="987" y="909"/>
                    <a:pt x="1102" y="847"/>
                  </a:cubicBezTo>
                  <a:cubicBezTo>
                    <a:pt x="1158" y="805"/>
                    <a:pt x="1218" y="759"/>
                    <a:pt x="1260" y="700"/>
                  </a:cubicBezTo>
                  <a:cubicBezTo>
                    <a:pt x="1366" y="583"/>
                    <a:pt x="1366" y="394"/>
                    <a:pt x="1278" y="277"/>
                  </a:cubicBezTo>
                  <a:lnTo>
                    <a:pt x="1278" y="277"/>
                  </a:lnTo>
                  <a:lnTo>
                    <a:pt x="1306" y="394"/>
                  </a:lnTo>
                  <a:cubicBezTo>
                    <a:pt x="1172" y="144"/>
                    <a:pt x="866" y="42"/>
                    <a:pt x="588" y="14"/>
                  </a:cubicBezTo>
                  <a:cubicBezTo>
                    <a:pt x="551" y="5"/>
                    <a:pt x="511" y="0"/>
                    <a:pt x="471" y="0"/>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8"/>
            <p:cNvSpPr/>
            <p:nvPr/>
          </p:nvSpPr>
          <p:spPr>
            <a:xfrm>
              <a:off x="2657525" y="2195600"/>
              <a:ext cx="28975" cy="19850"/>
            </a:xfrm>
            <a:custGeom>
              <a:rect b="b" l="l" r="r" t="t"/>
              <a:pathLst>
                <a:path extrusionOk="0" h="794" w="1159">
                  <a:moveTo>
                    <a:pt x="526" y="1"/>
                  </a:moveTo>
                  <a:cubicBezTo>
                    <a:pt x="343" y="1"/>
                    <a:pt x="162" y="46"/>
                    <a:pt x="1" y="127"/>
                  </a:cubicBezTo>
                  <a:lnTo>
                    <a:pt x="43" y="187"/>
                  </a:lnTo>
                  <a:cubicBezTo>
                    <a:pt x="71" y="261"/>
                    <a:pt x="71" y="348"/>
                    <a:pt x="103" y="419"/>
                  </a:cubicBezTo>
                  <a:cubicBezTo>
                    <a:pt x="145" y="626"/>
                    <a:pt x="321" y="788"/>
                    <a:pt x="528" y="788"/>
                  </a:cubicBezTo>
                  <a:cubicBezTo>
                    <a:pt x="545" y="792"/>
                    <a:pt x="561" y="794"/>
                    <a:pt x="578" y="794"/>
                  </a:cubicBezTo>
                  <a:cubicBezTo>
                    <a:pt x="620" y="794"/>
                    <a:pt x="666" y="783"/>
                    <a:pt x="718" y="771"/>
                  </a:cubicBezTo>
                  <a:cubicBezTo>
                    <a:pt x="806" y="742"/>
                    <a:pt x="894" y="728"/>
                    <a:pt x="968" y="669"/>
                  </a:cubicBezTo>
                  <a:cubicBezTo>
                    <a:pt x="1038" y="626"/>
                    <a:pt x="1112" y="552"/>
                    <a:pt x="1126" y="465"/>
                  </a:cubicBezTo>
                  <a:cubicBezTo>
                    <a:pt x="1158" y="348"/>
                    <a:pt x="1098" y="215"/>
                    <a:pt x="996" y="141"/>
                  </a:cubicBezTo>
                  <a:cubicBezTo>
                    <a:pt x="908" y="53"/>
                    <a:pt x="792" y="25"/>
                    <a:pt x="673" y="11"/>
                  </a:cubicBezTo>
                  <a:cubicBezTo>
                    <a:pt x="624" y="4"/>
                    <a:pt x="575" y="1"/>
                    <a:pt x="526" y="1"/>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8"/>
            <p:cNvSpPr/>
            <p:nvPr/>
          </p:nvSpPr>
          <p:spPr>
            <a:xfrm>
              <a:off x="2506900" y="2133425"/>
              <a:ext cx="158300" cy="144975"/>
            </a:xfrm>
            <a:custGeom>
              <a:rect b="b" l="l" r="r" t="t"/>
              <a:pathLst>
                <a:path extrusionOk="0" h="5799" w="6332">
                  <a:moveTo>
                    <a:pt x="3513" y="0"/>
                  </a:moveTo>
                  <a:cubicBezTo>
                    <a:pt x="3392" y="0"/>
                    <a:pt x="3268" y="7"/>
                    <a:pt x="3138" y="21"/>
                  </a:cubicBezTo>
                  <a:cubicBezTo>
                    <a:pt x="2301" y="109"/>
                    <a:pt x="1481" y="342"/>
                    <a:pt x="908" y="827"/>
                  </a:cubicBezTo>
                  <a:cubicBezTo>
                    <a:pt x="380" y="1281"/>
                    <a:pt x="162" y="1851"/>
                    <a:pt x="148" y="2466"/>
                  </a:cubicBezTo>
                  <a:cubicBezTo>
                    <a:pt x="134" y="2966"/>
                    <a:pt x="0" y="3201"/>
                    <a:pt x="60" y="3697"/>
                  </a:cubicBezTo>
                  <a:cubicBezTo>
                    <a:pt x="88" y="3961"/>
                    <a:pt x="88" y="4211"/>
                    <a:pt x="222" y="4446"/>
                  </a:cubicBezTo>
                  <a:cubicBezTo>
                    <a:pt x="808" y="5497"/>
                    <a:pt x="2359" y="5799"/>
                    <a:pt x="3646" y="5799"/>
                  </a:cubicBezTo>
                  <a:cubicBezTo>
                    <a:pt x="3742" y="5799"/>
                    <a:pt x="3837" y="5797"/>
                    <a:pt x="3929" y="5794"/>
                  </a:cubicBezTo>
                  <a:cubicBezTo>
                    <a:pt x="4323" y="5780"/>
                    <a:pt x="4883" y="5692"/>
                    <a:pt x="5234" y="5562"/>
                  </a:cubicBezTo>
                  <a:cubicBezTo>
                    <a:pt x="6332" y="5164"/>
                    <a:pt x="6304" y="3697"/>
                    <a:pt x="6184" y="3433"/>
                  </a:cubicBezTo>
                  <a:cubicBezTo>
                    <a:pt x="6068" y="3141"/>
                    <a:pt x="6096" y="2730"/>
                    <a:pt x="6142" y="2438"/>
                  </a:cubicBezTo>
                  <a:cubicBezTo>
                    <a:pt x="6244" y="1836"/>
                    <a:pt x="6230" y="1165"/>
                    <a:pt x="5716" y="693"/>
                  </a:cubicBezTo>
                  <a:cubicBezTo>
                    <a:pt x="5438" y="444"/>
                    <a:pt x="5041" y="285"/>
                    <a:pt x="4633" y="166"/>
                  </a:cubicBezTo>
                  <a:cubicBezTo>
                    <a:pt x="4243" y="67"/>
                    <a:pt x="3895" y="0"/>
                    <a:pt x="3513" y="0"/>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8"/>
            <p:cNvSpPr/>
            <p:nvPr/>
          </p:nvSpPr>
          <p:spPr>
            <a:xfrm>
              <a:off x="2588325" y="2198050"/>
              <a:ext cx="27450" cy="21525"/>
            </a:xfrm>
            <a:custGeom>
              <a:rect b="b" l="l" r="r" t="t"/>
              <a:pathLst>
                <a:path extrusionOk="0" h="861" w="1098">
                  <a:moveTo>
                    <a:pt x="335" y="1"/>
                  </a:moveTo>
                  <a:cubicBezTo>
                    <a:pt x="321" y="15"/>
                    <a:pt x="289" y="15"/>
                    <a:pt x="275" y="29"/>
                  </a:cubicBezTo>
                  <a:cubicBezTo>
                    <a:pt x="275" y="103"/>
                    <a:pt x="289" y="191"/>
                    <a:pt x="349" y="233"/>
                  </a:cubicBezTo>
                  <a:cubicBezTo>
                    <a:pt x="420" y="291"/>
                    <a:pt x="284" y="748"/>
                    <a:pt x="90" y="748"/>
                  </a:cubicBezTo>
                  <a:cubicBezTo>
                    <a:pt x="84" y="748"/>
                    <a:pt x="77" y="747"/>
                    <a:pt x="71" y="746"/>
                  </a:cubicBezTo>
                  <a:cubicBezTo>
                    <a:pt x="67" y="745"/>
                    <a:pt x="63" y="745"/>
                    <a:pt x="59" y="745"/>
                  </a:cubicBezTo>
                  <a:cubicBezTo>
                    <a:pt x="21" y="745"/>
                    <a:pt x="1" y="807"/>
                    <a:pt x="43" y="820"/>
                  </a:cubicBezTo>
                  <a:cubicBezTo>
                    <a:pt x="120" y="844"/>
                    <a:pt x="253" y="861"/>
                    <a:pt x="400" y="861"/>
                  </a:cubicBezTo>
                  <a:cubicBezTo>
                    <a:pt x="718" y="861"/>
                    <a:pt x="1098" y="779"/>
                    <a:pt x="1098" y="497"/>
                  </a:cubicBezTo>
                  <a:cubicBezTo>
                    <a:pt x="1080" y="219"/>
                    <a:pt x="700" y="250"/>
                    <a:pt x="511" y="219"/>
                  </a:cubicBezTo>
                  <a:cubicBezTo>
                    <a:pt x="496" y="219"/>
                    <a:pt x="465" y="205"/>
                    <a:pt x="437" y="191"/>
                  </a:cubicBezTo>
                  <a:cubicBezTo>
                    <a:pt x="363" y="163"/>
                    <a:pt x="349" y="89"/>
                    <a:pt x="335" y="1"/>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8"/>
            <p:cNvSpPr/>
            <p:nvPr/>
          </p:nvSpPr>
          <p:spPr>
            <a:xfrm>
              <a:off x="2612075" y="2283300"/>
              <a:ext cx="47675" cy="117400"/>
            </a:xfrm>
            <a:custGeom>
              <a:rect b="b" l="l" r="r" t="t"/>
              <a:pathLst>
                <a:path extrusionOk="0" h="4696" w="1907">
                  <a:moveTo>
                    <a:pt x="384" y="1"/>
                  </a:moveTo>
                  <a:cubicBezTo>
                    <a:pt x="0" y="1"/>
                    <a:pt x="0" y="210"/>
                    <a:pt x="0" y="210"/>
                  </a:cubicBezTo>
                  <a:cubicBezTo>
                    <a:pt x="0" y="210"/>
                    <a:pt x="380" y="724"/>
                    <a:pt x="922" y="2349"/>
                  </a:cubicBezTo>
                  <a:cubicBezTo>
                    <a:pt x="1274" y="3436"/>
                    <a:pt x="1467" y="4695"/>
                    <a:pt x="1467" y="4695"/>
                  </a:cubicBezTo>
                  <a:cubicBezTo>
                    <a:pt x="1467" y="4695"/>
                    <a:pt x="1787" y="4505"/>
                    <a:pt x="1847" y="3700"/>
                  </a:cubicBezTo>
                  <a:cubicBezTo>
                    <a:pt x="1907" y="2877"/>
                    <a:pt x="1745" y="2423"/>
                    <a:pt x="1509" y="1645"/>
                  </a:cubicBezTo>
                  <a:cubicBezTo>
                    <a:pt x="1260" y="854"/>
                    <a:pt x="851" y="34"/>
                    <a:pt x="500" y="6"/>
                  </a:cubicBezTo>
                  <a:cubicBezTo>
                    <a:pt x="458" y="2"/>
                    <a:pt x="419" y="1"/>
                    <a:pt x="384"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8"/>
            <p:cNvSpPr/>
            <p:nvPr/>
          </p:nvSpPr>
          <p:spPr>
            <a:xfrm>
              <a:off x="2516825" y="2279375"/>
              <a:ext cx="31525" cy="151250"/>
            </a:xfrm>
            <a:custGeom>
              <a:rect b="b" l="l" r="r" t="t"/>
              <a:pathLst>
                <a:path extrusionOk="0" h="6050" w="1261">
                  <a:moveTo>
                    <a:pt x="622" y="0"/>
                  </a:moveTo>
                  <a:cubicBezTo>
                    <a:pt x="574" y="0"/>
                    <a:pt x="519" y="5"/>
                    <a:pt x="455" y="16"/>
                  </a:cubicBezTo>
                  <a:cubicBezTo>
                    <a:pt x="103" y="89"/>
                    <a:pt x="71" y="191"/>
                    <a:pt x="71" y="191"/>
                  </a:cubicBezTo>
                  <a:cubicBezTo>
                    <a:pt x="71" y="191"/>
                    <a:pt x="279" y="997"/>
                    <a:pt x="307" y="2362"/>
                  </a:cubicBezTo>
                  <a:cubicBezTo>
                    <a:pt x="353" y="3723"/>
                    <a:pt x="71" y="4529"/>
                    <a:pt x="71" y="4529"/>
                  </a:cubicBezTo>
                  <a:lnTo>
                    <a:pt x="1" y="6009"/>
                  </a:lnTo>
                  <a:cubicBezTo>
                    <a:pt x="1" y="6009"/>
                    <a:pt x="85" y="6049"/>
                    <a:pt x="204" y="6049"/>
                  </a:cubicBezTo>
                  <a:cubicBezTo>
                    <a:pt x="375" y="6049"/>
                    <a:pt x="618" y="5967"/>
                    <a:pt x="792" y="5570"/>
                  </a:cubicBezTo>
                  <a:cubicBezTo>
                    <a:pt x="1070" y="4912"/>
                    <a:pt x="1232" y="3593"/>
                    <a:pt x="1246" y="2815"/>
                  </a:cubicBezTo>
                  <a:cubicBezTo>
                    <a:pt x="1260" y="1922"/>
                    <a:pt x="1172" y="1219"/>
                    <a:pt x="1084" y="747"/>
                  </a:cubicBezTo>
                  <a:cubicBezTo>
                    <a:pt x="1024" y="427"/>
                    <a:pt x="894" y="89"/>
                    <a:pt x="894" y="89"/>
                  </a:cubicBezTo>
                  <a:cubicBezTo>
                    <a:pt x="894" y="89"/>
                    <a:pt x="835" y="0"/>
                    <a:pt x="622"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8"/>
            <p:cNvSpPr/>
            <p:nvPr/>
          </p:nvSpPr>
          <p:spPr>
            <a:xfrm>
              <a:off x="2436200" y="2375350"/>
              <a:ext cx="136325" cy="104475"/>
            </a:xfrm>
            <a:custGeom>
              <a:rect b="b" l="l" r="r" t="t"/>
              <a:pathLst>
                <a:path extrusionOk="0" h="4179" w="5453">
                  <a:moveTo>
                    <a:pt x="190" y="0"/>
                  </a:moveTo>
                  <a:cubicBezTo>
                    <a:pt x="88" y="0"/>
                    <a:pt x="0" y="88"/>
                    <a:pt x="14" y="208"/>
                  </a:cubicBezTo>
                  <a:lnTo>
                    <a:pt x="528" y="3901"/>
                  </a:lnTo>
                  <a:cubicBezTo>
                    <a:pt x="542" y="3989"/>
                    <a:pt x="616" y="4045"/>
                    <a:pt x="704" y="4045"/>
                  </a:cubicBezTo>
                  <a:lnTo>
                    <a:pt x="5262" y="4179"/>
                  </a:lnTo>
                  <a:cubicBezTo>
                    <a:pt x="5364" y="4179"/>
                    <a:pt x="5452" y="4105"/>
                    <a:pt x="5438" y="3989"/>
                  </a:cubicBezTo>
                  <a:lnTo>
                    <a:pt x="5336" y="338"/>
                  </a:lnTo>
                  <a:cubicBezTo>
                    <a:pt x="5336" y="250"/>
                    <a:pt x="5262" y="162"/>
                    <a:pt x="5160" y="162"/>
                  </a:cubicBezTo>
                  <a:lnTo>
                    <a:pt x="190"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8"/>
            <p:cNvSpPr/>
            <p:nvPr/>
          </p:nvSpPr>
          <p:spPr>
            <a:xfrm>
              <a:off x="2506075" y="2378325"/>
              <a:ext cx="69250" cy="57700"/>
            </a:xfrm>
            <a:custGeom>
              <a:rect b="b" l="l" r="r" t="t"/>
              <a:pathLst>
                <a:path extrusionOk="0" h="2308" w="2770">
                  <a:moveTo>
                    <a:pt x="62" y="0"/>
                  </a:moveTo>
                  <a:cubicBezTo>
                    <a:pt x="27" y="0"/>
                    <a:pt x="0" y="53"/>
                    <a:pt x="33" y="89"/>
                  </a:cubicBezTo>
                  <a:cubicBezTo>
                    <a:pt x="459" y="514"/>
                    <a:pt x="941" y="880"/>
                    <a:pt x="1412" y="1260"/>
                  </a:cubicBezTo>
                  <a:cubicBezTo>
                    <a:pt x="1838" y="1612"/>
                    <a:pt x="2232" y="1992"/>
                    <a:pt x="2685" y="2301"/>
                  </a:cubicBezTo>
                  <a:cubicBezTo>
                    <a:pt x="2693" y="2306"/>
                    <a:pt x="2700" y="2307"/>
                    <a:pt x="2706" y="2307"/>
                  </a:cubicBezTo>
                  <a:cubicBezTo>
                    <a:pt x="2743" y="2307"/>
                    <a:pt x="2769" y="2251"/>
                    <a:pt x="2745" y="2227"/>
                  </a:cubicBezTo>
                  <a:cubicBezTo>
                    <a:pt x="2320" y="1802"/>
                    <a:pt x="1820" y="1436"/>
                    <a:pt x="1366" y="1056"/>
                  </a:cubicBezTo>
                  <a:cubicBezTo>
                    <a:pt x="958" y="704"/>
                    <a:pt x="547" y="321"/>
                    <a:pt x="93" y="15"/>
                  </a:cubicBezTo>
                  <a:cubicBezTo>
                    <a:pt x="83" y="5"/>
                    <a:pt x="72" y="0"/>
                    <a:pt x="62"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8"/>
            <p:cNvSpPr/>
            <p:nvPr/>
          </p:nvSpPr>
          <p:spPr>
            <a:xfrm>
              <a:off x="2439675" y="2377325"/>
              <a:ext cx="58300" cy="52975"/>
            </a:xfrm>
            <a:custGeom>
              <a:rect b="b" l="l" r="r" t="t"/>
              <a:pathLst>
                <a:path extrusionOk="0" h="2119" w="2332">
                  <a:moveTo>
                    <a:pt x="2278" y="0"/>
                  </a:moveTo>
                  <a:cubicBezTo>
                    <a:pt x="2269" y="0"/>
                    <a:pt x="2259" y="3"/>
                    <a:pt x="2250" y="9"/>
                  </a:cubicBezTo>
                  <a:cubicBezTo>
                    <a:pt x="1856" y="319"/>
                    <a:pt x="1504" y="656"/>
                    <a:pt x="1135" y="994"/>
                  </a:cubicBezTo>
                  <a:cubicBezTo>
                    <a:pt x="769" y="1314"/>
                    <a:pt x="361" y="1638"/>
                    <a:pt x="37" y="2003"/>
                  </a:cubicBezTo>
                  <a:cubicBezTo>
                    <a:pt x="0" y="2052"/>
                    <a:pt x="32" y="2118"/>
                    <a:pt x="77" y="2118"/>
                  </a:cubicBezTo>
                  <a:cubicBezTo>
                    <a:pt x="88" y="2118"/>
                    <a:pt x="99" y="2114"/>
                    <a:pt x="111" y="2105"/>
                  </a:cubicBezTo>
                  <a:cubicBezTo>
                    <a:pt x="505" y="1842"/>
                    <a:pt x="843" y="1476"/>
                    <a:pt x="1180" y="1170"/>
                  </a:cubicBezTo>
                  <a:cubicBezTo>
                    <a:pt x="1560" y="818"/>
                    <a:pt x="1958" y="449"/>
                    <a:pt x="2309" y="69"/>
                  </a:cubicBezTo>
                  <a:cubicBezTo>
                    <a:pt x="2331" y="36"/>
                    <a:pt x="2310" y="0"/>
                    <a:pt x="2278"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8"/>
            <p:cNvSpPr/>
            <p:nvPr/>
          </p:nvSpPr>
          <p:spPr>
            <a:xfrm>
              <a:off x="2467325" y="2311475"/>
              <a:ext cx="60525" cy="176475"/>
            </a:xfrm>
            <a:custGeom>
              <a:rect b="b" l="l" r="r" t="t"/>
              <a:pathLst>
                <a:path extrusionOk="0" h="7059" w="2421">
                  <a:moveTo>
                    <a:pt x="1145" y="0"/>
                  </a:moveTo>
                  <a:cubicBezTo>
                    <a:pt x="1004" y="0"/>
                    <a:pt x="870" y="74"/>
                    <a:pt x="764" y="269"/>
                  </a:cubicBezTo>
                  <a:cubicBezTo>
                    <a:pt x="310" y="1078"/>
                    <a:pt x="74" y="1823"/>
                    <a:pt x="46" y="3012"/>
                  </a:cubicBezTo>
                  <a:cubicBezTo>
                    <a:pt x="0" y="4198"/>
                    <a:pt x="644" y="6234"/>
                    <a:pt x="644" y="6234"/>
                  </a:cubicBezTo>
                  <a:cubicBezTo>
                    <a:pt x="644" y="6234"/>
                    <a:pt x="732" y="6910"/>
                    <a:pt x="880" y="6970"/>
                  </a:cubicBezTo>
                  <a:cubicBezTo>
                    <a:pt x="912" y="6982"/>
                    <a:pt x="938" y="6988"/>
                    <a:pt x="959" y="6988"/>
                  </a:cubicBezTo>
                  <a:cubicBezTo>
                    <a:pt x="1056" y="6988"/>
                    <a:pt x="1056" y="6882"/>
                    <a:pt x="1056" y="6882"/>
                  </a:cubicBezTo>
                  <a:cubicBezTo>
                    <a:pt x="1056" y="6882"/>
                    <a:pt x="1124" y="7058"/>
                    <a:pt x="1300" y="7058"/>
                  </a:cubicBezTo>
                  <a:cubicBezTo>
                    <a:pt x="1306" y="7058"/>
                    <a:pt x="1313" y="7058"/>
                    <a:pt x="1319" y="7058"/>
                  </a:cubicBezTo>
                  <a:cubicBezTo>
                    <a:pt x="1481" y="7026"/>
                    <a:pt x="1453" y="6896"/>
                    <a:pt x="1453" y="6896"/>
                  </a:cubicBezTo>
                  <a:lnTo>
                    <a:pt x="1453" y="6896"/>
                  </a:lnTo>
                  <a:cubicBezTo>
                    <a:pt x="1453" y="6896"/>
                    <a:pt x="1536" y="7011"/>
                    <a:pt x="1684" y="7011"/>
                  </a:cubicBezTo>
                  <a:cubicBezTo>
                    <a:pt x="1712" y="7011"/>
                    <a:pt x="1741" y="7007"/>
                    <a:pt x="1773" y="6998"/>
                  </a:cubicBezTo>
                  <a:cubicBezTo>
                    <a:pt x="1935" y="6938"/>
                    <a:pt x="1921" y="6660"/>
                    <a:pt x="1921" y="6660"/>
                  </a:cubicBezTo>
                  <a:lnTo>
                    <a:pt x="1921" y="6660"/>
                  </a:lnTo>
                  <a:cubicBezTo>
                    <a:pt x="1921" y="6660"/>
                    <a:pt x="2083" y="6688"/>
                    <a:pt x="2157" y="6688"/>
                  </a:cubicBezTo>
                  <a:cubicBezTo>
                    <a:pt x="2227" y="6674"/>
                    <a:pt x="2420" y="6586"/>
                    <a:pt x="2375" y="6382"/>
                  </a:cubicBezTo>
                  <a:cubicBezTo>
                    <a:pt x="2333" y="6132"/>
                    <a:pt x="1949" y="6002"/>
                    <a:pt x="1921" y="5707"/>
                  </a:cubicBezTo>
                  <a:cubicBezTo>
                    <a:pt x="1907" y="5429"/>
                    <a:pt x="2023" y="3392"/>
                    <a:pt x="2111" y="2573"/>
                  </a:cubicBezTo>
                  <a:cubicBezTo>
                    <a:pt x="2213" y="1735"/>
                    <a:pt x="2111" y="726"/>
                    <a:pt x="2111" y="726"/>
                  </a:cubicBezTo>
                  <a:cubicBezTo>
                    <a:pt x="2111" y="726"/>
                    <a:pt x="1589" y="0"/>
                    <a:pt x="1145" y="0"/>
                  </a:cubicBezTo>
                  <a:close/>
                </a:path>
              </a:pathLst>
            </a:custGeom>
            <a:solidFill>
              <a:srgbClr val="FEC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8"/>
            <p:cNvSpPr/>
            <p:nvPr/>
          </p:nvSpPr>
          <p:spPr>
            <a:xfrm>
              <a:off x="2479800" y="2284150"/>
              <a:ext cx="44700" cy="60075"/>
            </a:xfrm>
            <a:custGeom>
              <a:rect b="b" l="l" r="r" t="t"/>
              <a:pathLst>
                <a:path extrusionOk="0" h="2403" w="1788">
                  <a:moveTo>
                    <a:pt x="1552" y="0"/>
                  </a:moveTo>
                  <a:cubicBezTo>
                    <a:pt x="1288" y="74"/>
                    <a:pt x="968" y="190"/>
                    <a:pt x="690" y="454"/>
                  </a:cubicBezTo>
                  <a:cubicBezTo>
                    <a:pt x="163" y="968"/>
                    <a:pt x="1" y="1625"/>
                    <a:pt x="1" y="1625"/>
                  </a:cubicBezTo>
                  <a:cubicBezTo>
                    <a:pt x="1" y="1625"/>
                    <a:pt x="20" y="1623"/>
                    <a:pt x="59" y="1623"/>
                  </a:cubicBezTo>
                  <a:cubicBezTo>
                    <a:pt x="173" y="1623"/>
                    <a:pt x="455" y="1646"/>
                    <a:pt x="894" y="1833"/>
                  </a:cubicBezTo>
                  <a:cubicBezTo>
                    <a:pt x="1362" y="2023"/>
                    <a:pt x="1686" y="2301"/>
                    <a:pt x="1788" y="2403"/>
                  </a:cubicBezTo>
                  <a:lnTo>
                    <a:pt x="1788" y="2171"/>
                  </a:lnTo>
                  <a:cubicBezTo>
                    <a:pt x="1760" y="820"/>
                    <a:pt x="1552" y="29"/>
                    <a:pt x="1552"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8"/>
            <p:cNvSpPr/>
            <p:nvPr/>
          </p:nvSpPr>
          <p:spPr>
            <a:xfrm>
              <a:off x="2594125" y="2623775"/>
              <a:ext cx="78650" cy="27550"/>
            </a:xfrm>
            <a:custGeom>
              <a:rect b="b" l="l" r="r" t="t"/>
              <a:pathLst>
                <a:path extrusionOk="0" h="1102" w="3146">
                  <a:moveTo>
                    <a:pt x="117" y="0"/>
                  </a:moveTo>
                  <a:lnTo>
                    <a:pt x="117" y="32"/>
                  </a:lnTo>
                  <a:cubicBezTo>
                    <a:pt x="89" y="837"/>
                    <a:pt x="1" y="925"/>
                    <a:pt x="1144" y="1055"/>
                  </a:cubicBezTo>
                  <a:cubicBezTo>
                    <a:pt x="1417" y="1087"/>
                    <a:pt x="1675" y="1102"/>
                    <a:pt x="1907" y="1102"/>
                  </a:cubicBezTo>
                  <a:cubicBezTo>
                    <a:pt x="2659" y="1102"/>
                    <a:pt x="3146" y="944"/>
                    <a:pt x="3033" y="675"/>
                  </a:cubicBezTo>
                  <a:cubicBezTo>
                    <a:pt x="2945" y="486"/>
                    <a:pt x="2491" y="250"/>
                    <a:pt x="2125" y="106"/>
                  </a:cubicBezTo>
                  <a:lnTo>
                    <a:pt x="2125" y="106"/>
                  </a:lnTo>
                  <a:cubicBezTo>
                    <a:pt x="2139" y="134"/>
                    <a:pt x="2153" y="176"/>
                    <a:pt x="2153" y="222"/>
                  </a:cubicBezTo>
                  <a:cubicBezTo>
                    <a:pt x="2153" y="398"/>
                    <a:pt x="1963" y="440"/>
                    <a:pt x="1816" y="457"/>
                  </a:cubicBezTo>
                  <a:cubicBezTo>
                    <a:pt x="1791" y="458"/>
                    <a:pt x="1766" y="459"/>
                    <a:pt x="1740" y="459"/>
                  </a:cubicBezTo>
                  <a:cubicBezTo>
                    <a:pt x="1412" y="459"/>
                    <a:pt x="1075" y="376"/>
                    <a:pt x="778" y="281"/>
                  </a:cubicBezTo>
                  <a:cubicBezTo>
                    <a:pt x="570" y="208"/>
                    <a:pt x="321" y="120"/>
                    <a:pt x="11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8"/>
            <p:cNvSpPr/>
            <p:nvPr/>
          </p:nvSpPr>
          <p:spPr>
            <a:xfrm>
              <a:off x="2493000" y="2616125"/>
              <a:ext cx="75725" cy="34300"/>
            </a:xfrm>
            <a:custGeom>
              <a:rect b="b" l="l" r="r" t="t"/>
              <a:pathLst>
                <a:path extrusionOk="0" h="1372" w="3029">
                  <a:moveTo>
                    <a:pt x="219" y="0"/>
                  </a:moveTo>
                  <a:cubicBezTo>
                    <a:pt x="43" y="658"/>
                    <a:pt x="1" y="746"/>
                    <a:pt x="1042" y="1098"/>
                  </a:cubicBezTo>
                  <a:cubicBezTo>
                    <a:pt x="1574" y="1283"/>
                    <a:pt x="2069" y="1372"/>
                    <a:pt x="2426" y="1372"/>
                  </a:cubicBezTo>
                  <a:cubicBezTo>
                    <a:pt x="2805" y="1372"/>
                    <a:pt x="3029" y="1272"/>
                    <a:pt x="2976" y="1083"/>
                  </a:cubicBezTo>
                  <a:cubicBezTo>
                    <a:pt x="2931" y="908"/>
                    <a:pt x="2653" y="690"/>
                    <a:pt x="2361" y="514"/>
                  </a:cubicBezTo>
                  <a:cubicBezTo>
                    <a:pt x="2361" y="542"/>
                    <a:pt x="2361" y="570"/>
                    <a:pt x="2329" y="602"/>
                  </a:cubicBezTo>
                  <a:cubicBezTo>
                    <a:pt x="2285" y="667"/>
                    <a:pt x="2194" y="685"/>
                    <a:pt x="2097" y="685"/>
                  </a:cubicBezTo>
                  <a:cubicBezTo>
                    <a:pt x="2000" y="685"/>
                    <a:pt x="1898" y="667"/>
                    <a:pt x="1833" y="658"/>
                  </a:cubicBezTo>
                  <a:cubicBezTo>
                    <a:pt x="1510" y="616"/>
                    <a:pt x="1200" y="500"/>
                    <a:pt x="908" y="352"/>
                  </a:cubicBezTo>
                  <a:cubicBezTo>
                    <a:pt x="690" y="250"/>
                    <a:pt x="440" y="130"/>
                    <a:pt x="219"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8"/>
            <p:cNvSpPr/>
            <p:nvPr/>
          </p:nvSpPr>
          <p:spPr>
            <a:xfrm>
              <a:off x="2582775" y="2249775"/>
              <a:ext cx="24925" cy="8725"/>
            </a:xfrm>
            <a:custGeom>
              <a:rect b="b" l="l" r="r" t="t"/>
              <a:pathLst>
                <a:path extrusionOk="0" h="349" w="997">
                  <a:moveTo>
                    <a:pt x="975" y="0"/>
                  </a:moveTo>
                  <a:cubicBezTo>
                    <a:pt x="972" y="0"/>
                    <a:pt x="968" y="4"/>
                    <a:pt x="968" y="11"/>
                  </a:cubicBezTo>
                  <a:cubicBezTo>
                    <a:pt x="968" y="11"/>
                    <a:pt x="951" y="28"/>
                    <a:pt x="937" y="56"/>
                  </a:cubicBezTo>
                  <a:cubicBezTo>
                    <a:pt x="922" y="84"/>
                    <a:pt x="894" y="116"/>
                    <a:pt x="863" y="158"/>
                  </a:cubicBezTo>
                  <a:cubicBezTo>
                    <a:pt x="820" y="186"/>
                    <a:pt x="775" y="232"/>
                    <a:pt x="704" y="246"/>
                  </a:cubicBezTo>
                  <a:cubicBezTo>
                    <a:pt x="673" y="260"/>
                    <a:pt x="645" y="260"/>
                    <a:pt x="616" y="274"/>
                  </a:cubicBezTo>
                  <a:lnTo>
                    <a:pt x="557" y="274"/>
                  </a:lnTo>
                  <a:cubicBezTo>
                    <a:pt x="543" y="274"/>
                    <a:pt x="529" y="292"/>
                    <a:pt x="511" y="292"/>
                  </a:cubicBezTo>
                  <a:lnTo>
                    <a:pt x="455" y="274"/>
                  </a:lnTo>
                  <a:lnTo>
                    <a:pt x="409" y="274"/>
                  </a:lnTo>
                  <a:cubicBezTo>
                    <a:pt x="367" y="274"/>
                    <a:pt x="335" y="260"/>
                    <a:pt x="307" y="260"/>
                  </a:cubicBezTo>
                  <a:cubicBezTo>
                    <a:pt x="279" y="246"/>
                    <a:pt x="247" y="232"/>
                    <a:pt x="219" y="218"/>
                  </a:cubicBezTo>
                  <a:cubicBezTo>
                    <a:pt x="191" y="204"/>
                    <a:pt x="177" y="186"/>
                    <a:pt x="145" y="172"/>
                  </a:cubicBezTo>
                  <a:cubicBezTo>
                    <a:pt x="117" y="144"/>
                    <a:pt x="71" y="116"/>
                    <a:pt x="57" y="84"/>
                  </a:cubicBezTo>
                  <a:cubicBezTo>
                    <a:pt x="57" y="70"/>
                    <a:pt x="43" y="56"/>
                    <a:pt x="43" y="56"/>
                  </a:cubicBezTo>
                  <a:lnTo>
                    <a:pt x="29" y="42"/>
                  </a:lnTo>
                  <a:cubicBezTo>
                    <a:pt x="29" y="42"/>
                    <a:pt x="29" y="36"/>
                    <a:pt x="25" y="36"/>
                  </a:cubicBezTo>
                  <a:cubicBezTo>
                    <a:pt x="23" y="36"/>
                    <a:pt x="20" y="38"/>
                    <a:pt x="15" y="42"/>
                  </a:cubicBezTo>
                  <a:cubicBezTo>
                    <a:pt x="1" y="42"/>
                    <a:pt x="1" y="56"/>
                    <a:pt x="1" y="56"/>
                  </a:cubicBezTo>
                  <a:cubicBezTo>
                    <a:pt x="1" y="56"/>
                    <a:pt x="1" y="70"/>
                    <a:pt x="15" y="70"/>
                  </a:cubicBezTo>
                  <a:cubicBezTo>
                    <a:pt x="15" y="84"/>
                    <a:pt x="15" y="99"/>
                    <a:pt x="29" y="116"/>
                  </a:cubicBezTo>
                  <a:cubicBezTo>
                    <a:pt x="43" y="144"/>
                    <a:pt x="71" y="172"/>
                    <a:pt x="117" y="218"/>
                  </a:cubicBezTo>
                  <a:cubicBezTo>
                    <a:pt x="131" y="246"/>
                    <a:pt x="159" y="260"/>
                    <a:pt x="191" y="274"/>
                  </a:cubicBezTo>
                  <a:cubicBezTo>
                    <a:pt x="219" y="292"/>
                    <a:pt x="247" y="306"/>
                    <a:pt x="279" y="320"/>
                  </a:cubicBezTo>
                  <a:cubicBezTo>
                    <a:pt x="321" y="334"/>
                    <a:pt x="353" y="348"/>
                    <a:pt x="395" y="348"/>
                  </a:cubicBezTo>
                  <a:lnTo>
                    <a:pt x="571" y="348"/>
                  </a:lnTo>
                  <a:cubicBezTo>
                    <a:pt x="585" y="348"/>
                    <a:pt x="599" y="348"/>
                    <a:pt x="631" y="334"/>
                  </a:cubicBezTo>
                  <a:cubicBezTo>
                    <a:pt x="659" y="334"/>
                    <a:pt x="704" y="320"/>
                    <a:pt x="733" y="306"/>
                  </a:cubicBezTo>
                  <a:cubicBezTo>
                    <a:pt x="806" y="274"/>
                    <a:pt x="849" y="232"/>
                    <a:pt x="894" y="186"/>
                  </a:cubicBezTo>
                  <a:cubicBezTo>
                    <a:pt x="937" y="144"/>
                    <a:pt x="968" y="99"/>
                    <a:pt x="982" y="70"/>
                  </a:cubicBezTo>
                  <a:cubicBezTo>
                    <a:pt x="996" y="42"/>
                    <a:pt x="996" y="28"/>
                    <a:pt x="996" y="28"/>
                  </a:cubicBezTo>
                  <a:cubicBezTo>
                    <a:pt x="996" y="11"/>
                    <a:pt x="996" y="11"/>
                    <a:pt x="982" y="11"/>
                  </a:cubicBezTo>
                  <a:cubicBezTo>
                    <a:pt x="982" y="4"/>
                    <a:pt x="979" y="0"/>
                    <a:pt x="975"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8"/>
            <p:cNvSpPr/>
            <p:nvPr/>
          </p:nvSpPr>
          <p:spPr>
            <a:xfrm>
              <a:off x="2526325" y="2172850"/>
              <a:ext cx="44350" cy="29050"/>
            </a:xfrm>
            <a:custGeom>
              <a:rect b="b" l="l" r="r" t="t"/>
              <a:pathLst>
                <a:path extrusionOk="0" h="1162" w="1774">
                  <a:moveTo>
                    <a:pt x="1213" y="0"/>
                  </a:moveTo>
                  <a:cubicBezTo>
                    <a:pt x="770" y="0"/>
                    <a:pt x="103" y="875"/>
                    <a:pt x="103" y="875"/>
                  </a:cubicBezTo>
                  <a:cubicBezTo>
                    <a:pt x="1" y="1096"/>
                    <a:pt x="84" y="1161"/>
                    <a:pt x="217" y="1161"/>
                  </a:cubicBezTo>
                  <a:cubicBezTo>
                    <a:pt x="367" y="1161"/>
                    <a:pt x="582" y="1076"/>
                    <a:pt x="658" y="1037"/>
                  </a:cubicBezTo>
                  <a:cubicBezTo>
                    <a:pt x="806" y="963"/>
                    <a:pt x="1773" y="305"/>
                    <a:pt x="1362" y="41"/>
                  </a:cubicBezTo>
                  <a:cubicBezTo>
                    <a:pt x="1317" y="13"/>
                    <a:pt x="1267" y="0"/>
                    <a:pt x="1213"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8"/>
            <p:cNvSpPr/>
            <p:nvPr/>
          </p:nvSpPr>
          <p:spPr>
            <a:xfrm>
              <a:off x="2607675" y="2171875"/>
              <a:ext cx="47125" cy="25475"/>
            </a:xfrm>
            <a:custGeom>
              <a:rect b="b" l="l" r="r" t="t"/>
              <a:pathLst>
                <a:path extrusionOk="0" h="1019" w="1885">
                  <a:moveTo>
                    <a:pt x="568" y="1"/>
                  </a:moveTo>
                  <a:cubicBezTo>
                    <a:pt x="496" y="1"/>
                    <a:pt x="432" y="21"/>
                    <a:pt x="380" y="66"/>
                  </a:cubicBezTo>
                  <a:cubicBezTo>
                    <a:pt x="0" y="386"/>
                    <a:pt x="1042" y="900"/>
                    <a:pt x="1203" y="960"/>
                  </a:cubicBezTo>
                  <a:cubicBezTo>
                    <a:pt x="1268" y="979"/>
                    <a:pt x="1437" y="1019"/>
                    <a:pt x="1579" y="1019"/>
                  </a:cubicBezTo>
                  <a:cubicBezTo>
                    <a:pt x="1752" y="1019"/>
                    <a:pt x="1884" y="959"/>
                    <a:pt x="1731" y="724"/>
                  </a:cubicBezTo>
                  <a:cubicBezTo>
                    <a:pt x="1731" y="724"/>
                    <a:pt x="1005" y="1"/>
                    <a:pt x="568"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8"/>
            <p:cNvSpPr/>
            <p:nvPr/>
          </p:nvSpPr>
          <p:spPr>
            <a:xfrm>
              <a:off x="2585675" y="2196200"/>
              <a:ext cx="22375" cy="46900"/>
            </a:xfrm>
            <a:custGeom>
              <a:rect b="b" l="l" r="r" t="t"/>
              <a:pathLst>
                <a:path extrusionOk="0" h="1876" w="895">
                  <a:moveTo>
                    <a:pt x="43" y="1"/>
                  </a:moveTo>
                  <a:lnTo>
                    <a:pt x="29" y="15"/>
                  </a:lnTo>
                  <a:cubicBezTo>
                    <a:pt x="29" y="15"/>
                    <a:pt x="29" y="61"/>
                    <a:pt x="15" y="149"/>
                  </a:cubicBezTo>
                  <a:cubicBezTo>
                    <a:pt x="15" y="219"/>
                    <a:pt x="15" y="324"/>
                    <a:pt x="1" y="469"/>
                  </a:cubicBezTo>
                  <a:cubicBezTo>
                    <a:pt x="1" y="528"/>
                    <a:pt x="1" y="602"/>
                    <a:pt x="15" y="676"/>
                  </a:cubicBezTo>
                  <a:cubicBezTo>
                    <a:pt x="15" y="764"/>
                    <a:pt x="15" y="835"/>
                    <a:pt x="29" y="922"/>
                  </a:cubicBezTo>
                  <a:cubicBezTo>
                    <a:pt x="29" y="968"/>
                    <a:pt x="43" y="1010"/>
                    <a:pt x="43" y="1056"/>
                  </a:cubicBezTo>
                  <a:cubicBezTo>
                    <a:pt x="61" y="1098"/>
                    <a:pt x="75" y="1144"/>
                    <a:pt x="103" y="1186"/>
                  </a:cubicBezTo>
                  <a:cubicBezTo>
                    <a:pt x="117" y="1204"/>
                    <a:pt x="131" y="1232"/>
                    <a:pt x="163" y="1246"/>
                  </a:cubicBezTo>
                  <a:lnTo>
                    <a:pt x="237" y="1246"/>
                  </a:lnTo>
                  <a:cubicBezTo>
                    <a:pt x="293" y="1246"/>
                    <a:pt x="339" y="1232"/>
                    <a:pt x="381" y="1218"/>
                  </a:cubicBezTo>
                  <a:cubicBezTo>
                    <a:pt x="469" y="1186"/>
                    <a:pt x="543" y="1144"/>
                    <a:pt x="617" y="1130"/>
                  </a:cubicBezTo>
                  <a:cubicBezTo>
                    <a:pt x="638" y="1123"/>
                    <a:pt x="656" y="1119"/>
                    <a:pt x="673" y="1119"/>
                  </a:cubicBezTo>
                  <a:cubicBezTo>
                    <a:pt x="690" y="1119"/>
                    <a:pt x="704" y="1123"/>
                    <a:pt x="719" y="1130"/>
                  </a:cubicBezTo>
                  <a:cubicBezTo>
                    <a:pt x="747" y="1144"/>
                    <a:pt x="764" y="1186"/>
                    <a:pt x="792" y="1218"/>
                  </a:cubicBezTo>
                  <a:cubicBezTo>
                    <a:pt x="806" y="1292"/>
                    <a:pt x="821" y="1362"/>
                    <a:pt x="806" y="1436"/>
                  </a:cubicBezTo>
                  <a:cubicBezTo>
                    <a:pt x="792" y="1496"/>
                    <a:pt x="764" y="1570"/>
                    <a:pt x="719" y="1612"/>
                  </a:cubicBezTo>
                  <a:cubicBezTo>
                    <a:pt x="676" y="1658"/>
                    <a:pt x="631" y="1700"/>
                    <a:pt x="588" y="1731"/>
                  </a:cubicBezTo>
                  <a:cubicBezTo>
                    <a:pt x="543" y="1760"/>
                    <a:pt x="500" y="1774"/>
                    <a:pt x="469" y="1788"/>
                  </a:cubicBezTo>
                  <a:cubicBezTo>
                    <a:pt x="395" y="1833"/>
                    <a:pt x="353" y="1848"/>
                    <a:pt x="353" y="1848"/>
                  </a:cubicBezTo>
                  <a:lnTo>
                    <a:pt x="353" y="1862"/>
                  </a:lnTo>
                  <a:lnTo>
                    <a:pt x="367" y="1876"/>
                  </a:lnTo>
                  <a:cubicBezTo>
                    <a:pt x="367" y="1876"/>
                    <a:pt x="381" y="1862"/>
                    <a:pt x="395" y="1862"/>
                  </a:cubicBezTo>
                  <a:cubicBezTo>
                    <a:pt x="427" y="1848"/>
                    <a:pt x="455" y="1848"/>
                    <a:pt x="483" y="1833"/>
                  </a:cubicBezTo>
                  <a:cubicBezTo>
                    <a:pt x="557" y="1788"/>
                    <a:pt x="659" y="1746"/>
                    <a:pt x="764" y="1644"/>
                  </a:cubicBezTo>
                  <a:cubicBezTo>
                    <a:pt x="806" y="1598"/>
                    <a:pt x="852" y="1524"/>
                    <a:pt x="866" y="1450"/>
                  </a:cubicBezTo>
                  <a:cubicBezTo>
                    <a:pt x="894" y="1362"/>
                    <a:pt x="880" y="1274"/>
                    <a:pt x="852" y="1186"/>
                  </a:cubicBezTo>
                  <a:cubicBezTo>
                    <a:pt x="821" y="1158"/>
                    <a:pt x="806" y="1098"/>
                    <a:pt x="764" y="1084"/>
                  </a:cubicBezTo>
                  <a:cubicBezTo>
                    <a:pt x="721" y="1064"/>
                    <a:pt x="684" y="1051"/>
                    <a:pt x="646" y="1051"/>
                  </a:cubicBezTo>
                  <a:cubicBezTo>
                    <a:pt x="632" y="1051"/>
                    <a:pt x="618" y="1052"/>
                    <a:pt x="602" y="1056"/>
                  </a:cubicBezTo>
                  <a:cubicBezTo>
                    <a:pt x="515" y="1070"/>
                    <a:pt x="427" y="1116"/>
                    <a:pt x="353" y="1144"/>
                  </a:cubicBezTo>
                  <a:cubicBezTo>
                    <a:pt x="307" y="1158"/>
                    <a:pt x="265" y="1172"/>
                    <a:pt x="237" y="1186"/>
                  </a:cubicBezTo>
                  <a:lnTo>
                    <a:pt x="191" y="1186"/>
                  </a:lnTo>
                  <a:lnTo>
                    <a:pt x="191" y="1172"/>
                  </a:lnTo>
                  <a:cubicBezTo>
                    <a:pt x="177" y="1172"/>
                    <a:pt x="163" y="1158"/>
                    <a:pt x="163" y="1144"/>
                  </a:cubicBezTo>
                  <a:cubicBezTo>
                    <a:pt x="131" y="1116"/>
                    <a:pt x="117" y="1070"/>
                    <a:pt x="117" y="1042"/>
                  </a:cubicBezTo>
                  <a:cubicBezTo>
                    <a:pt x="103" y="996"/>
                    <a:pt x="103" y="954"/>
                    <a:pt x="89" y="908"/>
                  </a:cubicBezTo>
                  <a:cubicBezTo>
                    <a:pt x="75" y="747"/>
                    <a:pt x="61" y="602"/>
                    <a:pt x="61" y="469"/>
                  </a:cubicBezTo>
                  <a:lnTo>
                    <a:pt x="61" y="149"/>
                  </a:lnTo>
                  <a:lnTo>
                    <a:pt x="61" y="15"/>
                  </a:lnTo>
                  <a:cubicBezTo>
                    <a:pt x="61" y="15"/>
                    <a:pt x="61" y="1"/>
                    <a:pt x="43"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8"/>
            <p:cNvSpPr/>
            <p:nvPr/>
          </p:nvSpPr>
          <p:spPr>
            <a:xfrm>
              <a:off x="2613575" y="2207200"/>
              <a:ext cx="32550" cy="19450"/>
            </a:xfrm>
            <a:custGeom>
              <a:rect b="b" l="l" r="r" t="t"/>
              <a:pathLst>
                <a:path extrusionOk="0" h="778" w="1302">
                  <a:moveTo>
                    <a:pt x="658" y="1"/>
                  </a:moveTo>
                  <a:cubicBezTo>
                    <a:pt x="584" y="1"/>
                    <a:pt x="510" y="15"/>
                    <a:pt x="454" y="29"/>
                  </a:cubicBezTo>
                  <a:cubicBezTo>
                    <a:pt x="380" y="60"/>
                    <a:pt x="320" y="88"/>
                    <a:pt x="264" y="117"/>
                  </a:cubicBezTo>
                  <a:cubicBezTo>
                    <a:pt x="158" y="205"/>
                    <a:pt x="88" y="307"/>
                    <a:pt x="42" y="412"/>
                  </a:cubicBezTo>
                  <a:cubicBezTo>
                    <a:pt x="28" y="426"/>
                    <a:pt x="28" y="454"/>
                    <a:pt x="14" y="482"/>
                  </a:cubicBezTo>
                  <a:cubicBezTo>
                    <a:pt x="14" y="500"/>
                    <a:pt x="14" y="528"/>
                    <a:pt x="0" y="542"/>
                  </a:cubicBezTo>
                  <a:lnTo>
                    <a:pt x="0" y="658"/>
                  </a:lnTo>
                  <a:lnTo>
                    <a:pt x="0" y="718"/>
                  </a:lnTo>
                  <a:cubicBezTo>
                    <a:pt x="14" y="732"/>
                    <a:pt x="14" y="746"/>
                    <a:pt x="14" y="746"/>
                  </a:cubicBezTo>
                  <a:cubicBezTo>
                    <a:pt x="14" y="764"/>
                    <a:pt x="28" y="778"/>
                    <a:pt x="42" y="778"/>
                  </a:cubicBezTo>
                  <a:cubicBezTo>
                    <a:pt x="56" y="764"/>
                    <a:pt x="56" y="764"/>
                    <a:pt x="56" y="746"/>
                  </a:cubicBezTo>
                  <a:lnTo>
                    <a:pt x="56" y="732"/>
                  </a:lnTo>
                  <a:lnTo>
                    <a:pt x="56" y="718"/>
                  </a:lnTo>
                  <a:lnTo>
                    <a:pt x="56" y="658"/>
                  </a:lnTo>
                  <a:cubicBezTo>
                    <a:pt x="56" y="630"/>
                    <a:pt x="70" y="588"/>
                    <a:pt x="70" y="556"/>
                  </a:cubicBezTo>
                  <a:cubicBezTo>
                    <a:pt x="88" y="514"/>
                    <a:pt x="102" y="482"/>
                    <a:pt x="116" y="440"/>
                  </a:cubicBezTo>
                  <a:cubicBezTo>
                    <a:pt x="158" y="352"/>
                    <a:pt x="218" y="264"/>
                    <a:pt x="320" y="205"/>
                  </a:cubicBezTo>
                  <a:cubicBezTo>
                    <a:pt x="366" y="176"/>
                    <a:pt x="422" y="148"/>
                    <a:pt x="482" y="131"/>
                  </a:cubicBezTo>
                  <a:cubicBezTo>
                    <a:pt x="542" y="117"/>
                    <a:pt x="598" y="103"/>
                    <a:pt x="658" y="103"/>
                  </a:cubicBezTo>
                  <a:cubicBezTo>
                    <a:pt x="774" y="103"/>
                    <a:pt x="908" y="148"/>
                    <a:pt x="995" y="205"/>
                  </a:cubicBezTo>
                  <a:cubicBezTo>
                    <a:pt x="1038" y="250"/>
                    <a:pt x="1083" y="278"/>
                    <a:pt x="1112" y="324"/>
                  </a:cubicBezTo>
                  <a:cubicBezTo>
                    <a:pt x="1143" y="366"/>
                    <a:pt x="1171" y="412"/>
                    <a:pt x="1185" y="440"/>
                  </a:cubicBezTo>
                  <a:cubicBezTo>
                    <a:pt x="1200" y="468"/>
                    <a:pt x="1200" y="482"/>
                    <a:pt x="1214" y="500"/>
                  </a:cubicBezTo>
                  <a:cubicBezTo>
                    <a:pt x="1214" y="528"/>
                    <a:pt x="1231" y="556"/>
                    <a:pt x="1231" y="556"/>
                  </a:cubicBezTo>
                  <a:cubicBezTo>
                    <a:pt x="1231" y="602"/>
                    <a:pt x="1245" y="630"/>
                    <a:pt x="1245" y="658"/>
                  </a:cubicBezTo>
                  <a:cubicBezTo>
                    <a:pt x="1245" y="690"/>
                    <a:pt x="1245" y="704"/>
                    <a:pt x="1231" y="718"/>
                  </a:cubicBezTo>
                  <a:lnTo>
                    <a:pt x="1231" y="746"/>
                  </a:lnTo>
                  <a:cubicBezTo>
                    <a:pt x="1231" y="764"/>
                    <a:pt x="1245" y="778"/>
                    <a:pt x="1259" y="778"/>
                  </a:cubicBezTo>
                  <a:cubicBezTo>
                    <a:pt x="1273" y="778"/>
                    <a:pt x="1273" y="778"/>
                    <a:pt x="1287" y="764"/>
                  </a:cubicBezTo>
                  <a:lnTo>
                    <a:pt x="1287" y="732"/>
                  </a:lnTo>
                  <a:cubicBezTo>
                    <a:pt x="1287" y="718"/>
                    <a:pt x="1302" y="690"/>
                    <a:pt x="1302" y="658"/>
                  </a:cubicBezTo>
                  <a:lnTo>
                    <a:pt x="1302" y="556"/>
                  </a:lnTo>
                  <a:cubicBezTo>
                    <a:pt x="1302" y="528"/>
                    <a:pt x="1302" y="514"/>
                    <a:pt x="1287" y="482"/>
                  </a:cubicBezTo>
                  <a:cubicBezTo>
                    <a:pt x="1287" y="468"/>
                    <a:pt x="1287" y="440"/>
                    <a:pt x="1273" y="412"/>
                  </a:cubicBezTo>
                  <a:cubicBezTo>
                    <a:pt x="1259" y="366"/>
                    <a:pt x="1231" y="307"/>
                    <a:pt x="1200" y="264"/>
                  </a:cubicBezTo>
                  <a:cubicBezTo>
                    <a:pt x="1157" y="205"/>
                    <a:pt x="1112" y="162"/>
                    <a:pt x="1055" y="117"/>
                  </a:cubicBezTo>
                  <a:cubicBezTo>
                    <a:pt x="995" y="88"/>
                    <a:pt x="936" y="43"/>
                    <a:pt x="879" y="29"/>
                  </a:cubicBezTo>
                  <a:cubicBezTo>
                    <a:pt x="806" y="1"/>
                    <a:pt x="732" y="1"/>
                    <a:pt x="65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8"/>
            <p:cNvSpPr/>
            <p:nvPr/>
          </p:nvSpPr>
          <p:spPr>
            <a:xfrm>
              <a:off x="2644700" y="2221100"/>
              <a:ext cx="9175" cy="2575"/>
            </a:xfrm>
            <a:custGeom>
              <a:rect b="b" l="l" r="r" t="t"/>
              <a:pathLst>
                <a:path extrusionOk="0" h="103" w="367">
                  <a:moveTo>
                    <a:pt x="338" y="0"/>
                  </a:moveTo>
                  <a:lnTo>
                    <a:pt x="42" y="14"/>
                  </a:lnTo>
                  <a:cubicBezTo>
                    <a:pt x="14" y="14"/>
                    <a:pt x="0" y="46"/>
                    <a:pt x="0" y="60"/>
                  </a:cubicBezTo>
                  <a:cubicBezTo>
                    <a:pt x="14" y="88"/>
                    <a:pt x="28" y="102"/>
                    <a:pt x="57" y="102"/>
                  </a:cubicBezTo>
                  <a:lnTo>
                    <a:pt x="338" y="60"/>
                  </a:lnTo>
                  <a:cubicBezTo>
                    <a:pt x="352" y="60"/>
                    <a:pt x="366" y="46"/>
                    <a:pt x="366" y="32"/>
                  </a:cubicBezTo>
                  <a:cubicBezTo>
                    <a:pt x="366" y="14"/>
                    <a:pt x="352" y="0"/>
                    <a:pt x="33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8"/>
            <p:cNvSpPr/>
            <p:nvPr/>
          </p:nvSpPr>
          <p:spPr>
            <a:xfrm>
              <a:off x="2643900" y="2216700"/>
              <a:ext cx="9250" cy="4225"/>
            </a:xfrm>
            <a:custGeom>
              <a:rect b="b" l="l" r="r" t="t"/>
              <a:pathLst>
                <a:path extrusionOk="0" h="169" w="370">
                  <a:moveTo>
                    <a:pt x="324" y="0"/>
                  </a:moveTo>
                  <a:lnTo>
                    <a:pt x="46" y="74"/>
                  </a:lnTo>
                  <a:cubicBezTo>
                    <a:pt x="18" y="88"/>
                    <a:pt x="1" y="120"/>
                    <a:pt x="18" y="148"/>
                  </a:cubicBezTo>
                  <a:cubicBezTo>
                    <a:pt x="18" y="158"/>
                    <a:pt x="32" y="168"/>
                    <a:pt x="50" y="168"/>
                  </a:cubicBezTo>
                  <a:cubicBezTo>
                    <a:pt x="58" y="168"/>
                    <a:pt x="66" y="166"/>
                    <a:pt x="74" y="162"/>
                  </a:cubicBezTo>
                  <a:lnTo>
                    <a:pt x="338" y="60"/>
                  </a:lnTo>
                  <a:cubicBezTo>
                    <a:pt x="352" y="60"/>
                    <a:pt x="370" y="46"/>
                    <a:pt x="352" y="32"/>
                  </a:cubicBezTo>
                  <a:cubicBezTo>
                    <a:pt x="352" y="15"/>
                    <a:pt x="338" y="0"/>
                    <a:pt x="324"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8"/>
            <p:cNvSpPr/>
            <p:nvPr/>
          </p:nvSpPr>
          <p:spPr>
            <a:xfrm>
              <a:off x="2643200" y="2211950"/>
              <a:ext cx="8475" cy="5700"/>
            </a:xfrm>
            <a:custGeom>
              <a:rect b="b" l="l" r="r" t="t"/>
              <a:pathLst>
                <a:path extrusionOk="0" h="228" w="339">
                  <a:moveTo>
                    <a:pt x="278" y="0"/>
                  </a:moveTo>
                  <a:lnTo>
                    <a:pt x="29" y="134"/>
                  </a:lnTo>
                  <a:cubicBezTo>
                    <a:pt x="0" y="148"/>
                    <a:pt x="0" y="176"/>
                    <a:pt x="15" y="205"/>
                  </a:cubicBezTo>
                  <a:cubicBezTo>
                    <a:pt x="25" y="217"/>
                    <a:pt x="44" y="228"/>
                    <a:pt x="64" y="228"/>
                  </a:cubicBezTo>
                  <a:cubicBezTo>
                    <a:pt x="72" y="228"/>
                    <a:pt x="80" y="226"/>
                    <a:pt x="88" y="222"/>
                  </a:cubicBezTo>
                  <a:lnTo>
                    <a:pt x="324" y="60"/>
                  </a:lnTo>
                  <a:cubicBezTo>
                    <a:pt x="324" y="46"/>
                    <a:pt x="338" y="29"/>
                    <a:pt x="324" y="15"/>
                  </a:cubicBezTo>
                  <a:cubicBezTo>
                    <a:pt x="324" y="0"/>
                    <a:pt x="292" y="0"/>
                    <a:pt x="27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8"/>
            <p:cNvSpPr/>
            <p:nvPr/>
          </p:nvSpPr>
          <p:spPr>
            <a:xfrm>
              <a:off x="2540225" y="2207050"/>
              <a:ext cx="33800" cy="20325"/>
            </a:xfrm>
            <a:custGeom>
              <a:rect b="b" l="l" r="r" t="t"/>
              <a:pathLst>
                <a:path extrusionOk="0" h="813" w="1352">
                  <a:moveTo>
                    <a:pt x="625" y="1"/>
                  </a:moveTo>
                  <a:cubicBezTo>
                    <a:pt x="573" y="1"/>
                    <a:pt x="522" y="11"/>
                    <a:pt x="472" y="21"/>
                  </a:cubicBezTo>
                  <a:cubicBezTo>
                    <a:pt x="398" y="49"/>
                    <a:pt x="338" y="80"/>
                    <a:pt x="278" y="123"/>
                  </a:cubicBezTo>
                  <a:cubicBezTo>
                    <a:pt x="222" y="154"/>
                    <a:pt x="176" y="211"/>
                    <a:pt x="134" y="256"/>
                  </a:cubicBezTo>
                  <a:cubicBezTo>
                    <a:pt x="88" y="298"/>
                    <a:pt x="60" y="358"/>
                    <a:pt x="46" y="401"/>
                  </a:cubicBezTo>
                  <a:cubicBezTo>
                    <a:pt x="32" y="432"/>
                    <a:pt x="32" y="460"/>
                    <a:pt x="14" y="488"/>
                  </a:cubicBezTo>
                  <a:lnTo>
                    <a:pt x="14" y="548"/>
                  </a:lnTo>
                  <a:cubicBezTo>
                    <a:pt x="0" y="594"/>
                    <a:pt x="0" y="636"/>
                    <a:pt x="14" y="664"/>
                  </a:cubicBezTo>
                  <a:lnTo>
                    <a:pt x="14" y="738"/>
                  </a:lnTo>
                  <a:cubicBezTo>
                    <a:pt x="32" y="752"/>
                    <a:pt x="32" y="770"/>
                    <a:pt x="32" y="770"/>
                  </a:cubicBezTo>
                  <a:cubicBezTo>
                    <a:pt x="32" y="784"/>
                    <a:pt x="46" y="784"/>
                    <a:pt x="60" y="784"/>
                  </a:cubicBezTo>
                  <a:cubicBezTo>
                    <a:pt x="74" y="784"/>
                    <a:pt x="74" y="770"/>
                    <a:pt x="74" y="752"/>
                  </a:cubicBezTo>
                  <a:lnTo>
                    <a:pt x="74" y="724"/>
                  </a:lnTo>
                  <a:lnTo>
                    <a:pt x="74" y="664"/>
                  </a:lnTo>
                  <a:cubicBezTo>
                    <a:pt x="74" y="636"/>
                    <a:pt x="74" y="608"/>
                    <a:pt x="88" y="562"/>
                  </a:cubicBezTo>
                  <a:lnTo>
                    <a:pt x="88" y="548"/>
                  </a:lnTo>
                  <a:lnTo>
                    <a:pt x="102" y="534"/>
                  </a:lnTo>
                  <a:lnTo>
                    <a:pt x="102" y="506"/>
                  </a:lnTo>
                  <a:cubicBezTo>
                    <a:pt x="120" y="488"/>
                    <a:pt x="120" y="460"/>
                    <a:pt x="134" y="446"/>
                  </a:cubicBezTo>
                  <a:cubicBezTo>
                    <a:pt x="148" y="401"/>
                    <a:pt x="176" y="358"/>
                    <a:pt x="208" y="313"/>
                  </a:cubicBezTo>
                  <a:cubicBezTo>
                    <a:pt x="250" y="284"/>
                    <a:pt x="296" y="242"/>
                    <a:pt x="338" y="211"/>
                  </a:cubicBezTo>
                  <a:cubicBezTo>
                    <a:pt x="440" y="154"/>
                    <a:pt x="560" y="109"/>
                    <a:pt x="676" y="109"/>
                  </a:cubicBezTo>
                  <a:cubicBezTo>
                    <a:pt x="750" y="109"/>
                    <a:pt x="806" y="123"/>
                    <a:pt x="866" y="137"/>
                  </a:cubicBezTo>
                  <a:cubicBezTo>
                    <a:pt x="926" y="154"/>
                    <a:pt x="982" y="182"/>
                    <a:pt x="1028" y="225"/>
                  </a:cubicBezTo>
                  <a:cubicBezTo>
                    <a:pt x="1130" y="284"/>
                    <a:pt x="1189" y="372"/>
                    <a:pt x="1232" y="460"/>
                  </a:cubicBezTo>
                  <a:cubicBezTo>
                    <a:pt x="1246" y="506"/>
                    <a:pt x="1263" y="548"/>
                    <a:pt x="1277" y="594"/>
                  </a:cubicBezTo>
                  <a:cubicBezTo>
                    <a:pt x="1277" y="622"/>
                    <a:pt x="1291" y="650"/>
                    <a:pt x="1291" y="682"/>
                  </a:cubicBezTo>
                  <a:cubicBezTo>
                    <a:pt x="1291" y="710"/>
                    <a:pt x="1277" y="738"/>
                    <a:pt x="1277" y="752"/>
                  </a:cubicBezTo>
                  <a:lnTo>
                    <a:pt x="1277" y="770"/>
                  </a:lnTo>
                  <a:lnTo>
                    <a:pt x="1277" y="784"/>
                  </a:lnTo>
                  <a:cubicBezTo>
                    <a:pt x="1277" y="798"/>
                    <a:pt x="1291" y="798"/>
                    <a:pt x="1305" y="812"/>
                  </a:cubicBezTo>
                  <a:cubicBezTo>
                    <a:pt x="1319" y="812"/>
                    <a:pt x="1334" y="798"/>
                    <a:pt x="1334" y="784"/>
                  </a:cubicBezTo>
                  <a:lnTo>
                    <a:pt x="1334" y="752"/>
                  </a:lnTo>
                  <a:cubicBezTo>
                    <a:pt x="1334" y="738"/>
                    <a:pt x="1351" y="724"/>
                    <a:pt x="1351" y="682"/>
                  </a:cubicBezTo>
                  <a:lnTo>
                    <a:pt x="1351" y="576"/>
                  </a:lnTo>
                  <a:cubicBezTo>
                    <a:pt x="1334" y="548"/>
                    <a:pt x="1334" y="534"/>
                    <a:pt x="1334" y="506"/>
                  </a:cubicBezTo>
                  <a:cubicBezTo>
                    <a:pt x="1319" y="474"/>
                    <a:pt x="1319" y="460"/>
                    <a:pt x="1305" y="432"/>
                  </a:cubicBezTo>
                  <a:cubicBezTo>
                    <a:pt x="1277" y="330"/>
                    <a:pt x="1203" y="225"/>
                    <a:pt x="1087" y="137"/>
                  </a:cubicBezTo>
                  <a:cubicBezTo>
                    <a:pt x="1028" y="94"/>
                    <a:pt x="968" y="66"/>
                    <a:pt x="894" y="35"/>
                  </a:cubicBezTo>
                  <a:cubicBezTo>
                    <a:pt x="838" y="21"/>
                    <a:pt x="764" y="7"/>
                    <a:pt x="690" y="7"/>
                  </a:cubicBezTo>
                  <a:cubicBezTo>
                    <a:pt x="668" y="2"/>
                    <a:pt x="647" y="1"/>
                    <a:pt x="625"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8"/>
            <p:cNvSpPr/>
            <p:nvPr/>
          </p:nvSpPr>
          <p:spPr>
            <a:xfrm>
              <a:off x="2532575" y="2220750"/>
              <a:ext cx="9175" cy="2925"/>
            </a:xfrm>
            <a:custGeom>
              <a:rect b="b" l="l" r="r" t="t"/>
              <a:pathLst>
                <a:path extrusionOk="0" h="117" w="367">
                  <a:moveTo>
                    <a:pt x="43" y="0"/>
                  </a:moveTo>
                  <a:cubicBezTo>
                    <a:pt x="14" y="0"/>
                    <a:pt x="0" y="14"/>
                    <a:pt x="0" y="28"/>
                  </a:cubicBezTo>
                  <a:cubicBezTo>
                    <a:pt x="0" y="46"/>
                    <a:pt x="14" y="60"/>
                    <a:pt x="29" y="60"/>
                  </a:cubicBezTo>
                  <a:lnTo>
                    <a:pt x="306" y="116"/>
                  </a:lnTo>
                  <a:lnTo>
                    <a:pt x="320" y="116"/>
                  </a:lnTo>
                  <a:cubicBezTo>
                    <a:pt x="352" y="116"/>
                    <a:pt x="366" y="102"/>
                    <a:pt x="366" y="74"/>
                  </a:cubicBezTo>
                  <a:cubicBezTo>
                    <a:pt x="366" y="46"/>
                    <a:pt x="352" y="14"/>
                    <a:pt x="320" y="14"/>
                  </a:cubicBezTo>
                  <a:lnTo>
                    <a:pt x="43"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8"/>
            <p:cNvSpPr/>
            <p:nvPr/>
          </p:nvSpPr>
          <p:spPr>
            <a:xfrm>
              <a:off x="2533625" y="2216350"/>
              <a:ext cx="9175" cy="4550"/>
            </a:xfrm>
            <a:custGeom>
              <a:rect b="b" l="l" r="r" t="t"/>
              <a:pathLst>
                <a:path extrusionOk="0" h="182" w="367">
                  <a:moveTo>
                    <a:pt x="46" y="0"/>
                  </a:moveTo>
                  <a:cubicBezTo>
                    <a:pt x="32" y="0"/>
                    <a:pt x="15" y="0"/>
                    <a:pt x="1" y="14"/>
                  </a:cubicBezTo>
                  <a:cubicBezTo>
                    <a:pt x="1" y="46"/>
                    <a:pt x="1" y="60"/>
                    <a:pt x="32" y="60"/>
                  </a:cubicBezTo>
                  <a:lnTo>
                    <a:pt x="296" y="176"/>
                  </a:lnTo>
                  <a:cubicBezTo>
                    <a:pt x="304" y="180"/>
                    <a:pt x="311" y="182"/>
                    <a:pt x="318" y="182"/>
                  </a:cubicBezTo>
                  <a:cubicBezTo>
                    <a:pt x="337" y="182"/>
                    <a:pt x="352" y="169"/>
                    <a:pt x="352" y="148"/>
                  </a:cubicBezTo>
                  <a:cubicBezTo>
                    <a:pt x="366" y="116"/>
                    <a:pt x="352" y="88"/>
                    <a:pt x="324" y="88"/>
                  </a:cubicBezTo>
                  <a:lnTo>
                    <a:pt x="46"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8"/>
            <p:cNvSpPr/>
            <p:nvPr/>
          </p:nvSpPr>
          <p:spPr>
            <a:xfrm>
              <a:off x="2535125" y="2211450"/>
              <a:ext cx="8475" cy="5925"/>
            </a:xfrm>
            <a:custGeom>
              <a:rect b="b" l="l" r="r" t="t"/>
              <a:pathLst>
                <a:path extrusionOk="0" h="237" w="339">
                  <a:moveTo>
                    <a:pt x="46" y="1"/>
                  </a:moveTo>
                  <a:cubicBezTo>
                    <a:pt x="34" y="1"/>
                    <a:pt x="24" y="11"/>
                    <a:pt x="14" y="20"/>
                  </a:cubicBezTo>
                  <a:cubicBezTo>
                    <a:pt x="0" y="35"/>
                    <a:pt x="0" y="49"/>
                    <a:pt x="14" y="66"/>
                  </a:cubicBezTo>
                  <a:lnTo>
                    <a:pt x="250" y="225"/>
                  </a:lnTo>
                  <a:lnTo>
                    <a:pt x="264" y="225"/>
                  </a:lnTo>
                  <a:cubicBezTo>
                    <a:pt x="270" y="232"/>
                    <a:pt x="279" y="236"/>
                    <a:pt x="288" y="236"/>
                  </a:cubicBezTo>
                  <a:cubicBezTo>
                    <a:pt x="300" y="236"/>
                    <a:pt x="314" y="229"/>
                    <a:pt x="324" y="210"/>
                  </a:cubicBezTo>
                  <a:cubicBezTo>
                    <a:pt x="338" y="182"/>
                    <a:pt x="338" y="154"/>
                    <a:pt x="306" y="154"/>
                  </a:cubicBezTo>
                  <a:lnTo>
                    <a:pt x="60" y="6"/>
                  </a:lnTo>
                  <a:cubicBezTo>
                    <a:pt x="55" y="2"/>
                    <a:pt x="50" y="1"/>
                    <a:pt x="4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8"/>
            <p:cNvSpPr/>
            <p:nvPr/>
          </p:nvSpPr>
          <p:spPr>
            <a:xfrm>
              <a:off x="2485625" y="2112850"/>
              <a:ext cx="178875" cy="122950"/>
            </a:xfrm>
            <a:custGeom>
              <a:rect b="b" l="l" r="r" t="t"/>
              <a:pathLst>
                <a:path extrusionOk="0" h="4918" w="7155">
                  <a:moveTo>
                    <a:pt x="4368" y="1"/>
                  </a:moveTo>
                  <a:cubicBezTo>
                    <a:pt x="4276" y="1"/>
                    <a:pt x="4197" y="4"/>
                    <a:pt x="4133" y="7"/>
                  </a:cubicBezTo>
                  <a:cubicBezTo>
                    <a:pt x="3591" y="21"/>
                    <a:pt x="3152" y="197"/>
                    <a:pt x="2758" y="387"/>
                  </a:cubicBezTo>
                  <a:lnTo>
                    <a:pt x="2744" y="387"/>
                  </a:lnTo>
                  <a:cubicBezTo>
                    <a:pt x="2568" y="433"/>
                    <a:pt x="1189" y="799"/>
                    <a:pt x="616" y="2178"/>
                  </a:cubicBezTo>
                  <a:cubicBezTo>
                    <a:pt x="0" y="3658"/>
                    <a:pt x="897" y="4918"/>
                    <a:pt x="897" y="4918"/>
                  </a:cubicBezTo>
                  <a:cubicBezTo>
                    <a:pt x="897" y="4918"/>
                    <a:pt x="1615" y="3729"/>
                    <a:pt x="1878" y="2867"/>
                  </a:cubicBezTo>
                  <a:cubicBezTo>
                    <a:pt x="2110" y="2132"/>
                    <a:pt x="2156" y="1678"/>
                    <a:pt x="2156" y="1576"/>
                  </a:cubicBezTo>
                  <a:lnTo>
                    <a:pt x="2156" y="1576"/>
                  </a:lnTo>
                  <a:cubicBezTo>
                    <a:pt x="2156" y="1731"/>
                    <a:pt x="2131" y="2432"/>
                    <a:pt x="2420" y="2432"/>
                  </a:cubicBezTo>
                  <a:cubicBezTo>
                    <a:pt x="2434" y="2432"/>
                    <a:pt x="2448" y="2430"/>
                    <a:pt x="2462" y="2427"/>
                  </a:cubicBezTo>
                  <a:cubicBezTo>
                    <a:pt x="2638" y="2382"/>
                    <a:pt x="2814" y="2016"/>
                    <a:pt x="2948" y="1664"/>
                  </a:cubicBezTo>
                  <a:cubicBezTo>
                    <a:pt x="3138" y="2076"/>
                    <a:pt x="3430" y="2455"/>
                    <a:pt x="3767" y="2779"/>
                  </a:cubicBezTo>
                  <a:cubicBezTo>
                    <a:pt x="3799" y="2807"/>
                    <a:pt x="3827" y="2835"/>
                    <a:pt x="3855" y="2849"/>
                  </a:cubicBezTo>
                  <a:cubicBezTo>
                    <a:pt x="3863" y="2851"/>
                    <a:pt x="3871" y="2852"/>
                    <a:pt x="3878" y="2852"/>
                  </a:cubicBezTo>
                  <a:cubicBezTo>
                    <a:pt x="3956" y="2852"/>
                    <a:pt x="4021" y="2773"/>
                    <a:pt x="4063" y="2705"/>
                  </a:cubicBezTo>
                  <a:cubicBezTo>
                    <a:pt x="4355" y="2206"/>
                    <a:pt x="4502" y="1636"/>
                    <a:pt x="4502" y="1048"/>
                  </a:cubicBezTo>
                  <a:cubicBezTo>
                    <a:pt x="4692" y="1488"/>
                    <a:pt x="4925" y="1900"/>
                    <a:pt x="5188" y="2280"/>
                  </a:cubicBezTo>
                  <a:cubicBezTo>
                    <a:pt x="5262" y="2382"/>
                    <a:pt x="5350" y="2498"/>
                    <a:pt x="5452" y="2557"/>
                  </a:cubicBezTo>
                  <a:cubicBezTo>
                    <a:pt x="5484" y="2572"/>
                    <a:pt x="5512" y="2586"/>
                    <a:pt x="5540" y="2586"/>
                  </a:cubicBezTo>
                  <a:cubicBezTo>
                    <a:pt x="5614" y="2572"/>
                    <a:pt x="5660" y="2498"/>
                    <a:pt x="5674" y="2441"/>
                  </a:cubicBezTo>
                  <a:cubicBezTo>
                    <a:pt x="5850" y="1956"/>
                    <a:pt x="5924" y="1780"/>
                    <a:pt x="5938" y="1267"/>
                  </a:cubicBezTo>
                  <a:cubicBezTo>
                    <a:pt x="5938" y="1261"/>
                    <a:pt x="5945" y="1259"/>
                    <a:pt x="5956" y="1259"/>
                  </a:cubicBezTo>
                  <a:cubicBezTo>
                    <a:pt x="5982" y="1259"/>
                    <a:pt x="6031" y="1270"/>
                    <a:pt x="6065" y="1270"/>
                  </a:cubicBezTo>
                  <a:cubicBezTo>
                    <a:pt x="6085" y="1270"/>
                    <a:pt x="6099" y="1266"/>
                    <a:pt x="6099" y="1252"/>
                  </a:cubicBezTo>
                  <a:cubicBezTo>
                    <a:pt x="6289" y="1766"/>
                    <a:pt x="6318" y="1664"/>
                    <a:pt x="6525" y="2410"/>
                  </a:cubicBezTo>
                  <a:cubicBezTo>
                    <a:pt x="6803" y="3363"/>
                    <a:pt x="6729" y="3950"/>
                    <a:pt x="7035" y="4580"/>
                  </a:cubicBezTo>
                  <a:cubicBezTo>
                    <a:pt x="7053" y="4256"/>
                    <a:pt x="7109" y="3553"/>
                    <a:pt x="7123" y="3233"/>
                  </a:cubicBezTo>
                  <a:cubicBezTo>
                    <a:pt x="7155" y="2719"/>
                    <a:pt x="7155" y="2192"/>
                    <a:pt x="7021" y="1692"/>
                  </a:cubicBezTo>
                  <a:cubicBezTo>
                    <a:pt x="6891" y="1196"/>
                    <a:pt x="6303" y="595"/>
                    <a:pt x="5822" y="387"/>
                  </a:cubicBezTo>
                  <a:lnTo>
                    <a:pt x="5836" y="387"/>
                  </a:lnTo>
                  <a:cubicBezTo>
                    <a:pt x="5253" y="52"/>
                    <a:pt x="4718" y="1"/>
                    <a:pt x="4368"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4" name="Google Shape;7074;p78"/>
          <p:cNvGrpSpPr/>
          <p:nvPr/>
        </p:nvGrpSpPr>
        <p:grpSpPr>
          <a:xfrm>
            <a:off x="943502" y="2316714"/>
            <a:ext cx="824023" cy="2048645"/>
            <a:chOff x="1805950" y="2045425"/>
            <a:chExt cx="243700" cy="605875"/>
          </a:xfrm>
        </p:grpSpPr>
        <p:sp>
          <p:nvSpPr>
            <p:cNvPr id="7075" name="Google Shape;7075;p78"/>
            <p:cNvSpPr/>
            <p:nvPr/>
          </p:nvSpPr>
          <p:spPr>
            <a:xfrm>
              <a:off x="1954025" y="2612775"/>
              <a:ext cx="77675" cy="37050"/>
            </a:xfrm>
            <a:custGeom>
              <a:rect b="b" l="l" r="r" t="t"/>
              <a:pathLst>
                <a:path extrusionOk="0" h="1482" w="3107">
                  <a:moveTo>
                    <a:pt x="1376" y="0"/>
                  </a:moveTo>
                  <a:lnTo>
                    <a:pt x="191" y="134"/>
                  </a:lnTo>
                  <a:cubicBezTo>
                    <a:pt x="191" y="134"/>
                    <a:pt x="1" y="750"/>
                    <a:pt x="233" y="940"/>
                  </a:cubicBezTo>
                  <a:cubicBezTo>
                    <a:pt x="437" y="1104"/>
                    <a:pt x="1988" y="1481"/>
                    <a:pt x="2585" y="1481"/>
                  </a:cubicBezTo>
                  <a:cubicBezTo>
                    <a:pt x="2676" y="1481"/>
                    <a:pt x="2744" y="1473"/>
                    <a:pt x="2783" y="1453"/>
                  </a:cubicBezTo>
                  <a:cubicBezTo>
                    <a:pt x="3078" y="1319"/>
                    <a:pt x="3107" y="1115"/>
                    <a:pt x="2709" y="809"/>
                  </a:cubicBezTo>
                  <a:cubicBezTo>
                    <a:pt x="2301" y="486"/>
                    <a:pt x="1376" y="0"/>
                    <a:pt x="137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8"/>
            <p:cNvSpPr/>
            <p:nvPr/>
          </p:nvSpPr>
          <p:spPr>
            <a:xfrm>
              <a:off x="1996500" y="2623350"/>
              <a:ext cx="15075" cy="7625"/>
            </a:xfrm>
            <a:custGeom>
              <a:rect b="b" l="l" r="r" t="t"/>
              <a:pathLst>
                <a:path extrusionOk="0" h="305" w="603">
                  <a:moveTo>
                    <a:pt x="438" y="1"/>
                  </a:moveTo>
                  <a:cubicBezTo>
                    <a:pt x="252" y="1"/>
                    <a:pt x="60" y="94"/>
                    <a:pt x="1" y="281"/>
                  </a:cubicBezTo>
                  <a:cubicBezTo>
                    <a:pt x="1" y="293"/>
                    <a:pt x="15" y="304"/>
                    <a:pt x="28" y="304"/>
                  </a:cubicBezTo>
                  <a:cubicBezTo>
                    <a:pt x="34" y="304"/>
                    <a:pt x="39" y="303"/>
                    <a:pt x="43" y="298"/>
                  </a:cubicBezTo>
                  <a:cubicBezTo>
                    <a:pt x="182" y="186"/>
                    <a:pt x="334" y="76"/>
                    <a:pt x="523" y="76"/>
                  </a:cubicBezTo>
                  <a:cubicBezTo>
                    <a:pt x="534" y="76"/>
                    <a:pt x="545" y="76"/>
                    <a:pt x="556" y="77"/>
                  </a:cubicBezTo>
                  <a:cubicBezTo>
                    <a:pt x="588" y="77"/>
                    <a:pt x="602" y="17"/>
                    <a:pt x="570" y="17"/>
                  </a:cubicBezTo>
                  <a:cubicBezTo>
                    <a:pt x="528" y="6"/>
                    <a:pt x="483" y="1"/>
                    <a:pt x="438"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8"/>
            <p:cNvSpPr/>
            <p:nvPr/>
          </p:nvSpPr>
          <p:spPr>
            <a:xfrm>
              <a:off x="1987100" y="2616925"/>
              <a:ext cx="14525" cy="7800"/>
            </a:xfrm>
            <a:custGeom>
              <a:rect b="b" l="l" r="r" t="t"/>
              <a:pathLst>
                <a:path extrusionOk="0" h="312" w="581">
                  <a:moveTo>
                    <a:pt x="434" y="0"/>
                  </a:moveTo>
                  <a:cubicBezTo>
                    <a:pt x="251" y="0"/>
                    <a:pt x="58" y="91"/>
                    <a:pt x="11" y="274"/>
                  </a:cubicBezTo>
                  <a:cubicBezTo>
                    <a:pt x="0" y="297"/>
                    <a:pt x="13" y="311"/>
                    <a:pt x="26" y="311"/>
                  </a:cubicBezTo>
                  <a:cubicBezTo>
                    <a:pt x="31" y="311"/>
                    <a:pt x="35" y="309"/>
                    <a:pt x="39" y="306"/>
                  </a:cubicBezTo>
                  <a:cubicBezTo>
                    <a:pt x="187" y="186"/>
                    <a:pt x="331" y="84"/>
                    <a:pt x="538" y="84"/>
                  </a:cubicBezTo>
                  <a:cubicBezTo>
                    <a:pt x="581" y="84"/>
                    <a:pt x="581" y="10"/>
                    <a:pt x="538" y="10"/>
                  </a:cubicBezTo>
                  <a:cubicBezTo>
                    <a:pt x="505" y="3"/>
                    <a:pt x="470" y="0"/>
                    <a:pt x="43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8"/>
            <p:cNvSpPr/>
            <p:nvPr/>
          </p:nvSpPr>
          <p:spPr>
            <a:xfrm>
              <a:off x="1834875" y="2614275"/>
              <a:ext cx="78100" cy="37025"/>
            </a:xfrm>
            <a:custGeom>
              <a:rect b="b" l="l" r="r" t="t"/>
              <a:pathLst>
                <a:path extrusionOk="0" h="1481" w="3124">
                  <a:moveTo>
                    <a:pt x="1745" y="0"/>
                  </a:moveTo>
                  <a:cubicBezTo>
                    <a:pt x="1745" y="0"/>
                    <a:pt x="809" y="486"/>
                    <a:pt x="412" y="806"/>
                  </a:cubicBezTo>
                  <a:cubicBezTo>
                    <a:pt x="0" y="1115"/>
                    <a:pt x="46" y="1319"/>
                    <a:pt x="338" y="1453"/>
                  </a:cubicBezTo>
                  <a:cubicBezTo>
                    <a:pt x="374" y="1472"/>
                    <a:pt x="440" y="1480"/>
                    <a:pt x="527" y="1480"/>
                  </a:cubicBezTo>
                  <a:cubicBezTo>
                    <a:pt x="1112" y="1480"/>
                    <a:pt x="2671" y="1105"/>
                    <a:pt x="2888" y="939"/>
                  </a:cubicBezTo>
                  <a:cubicBezTo>
                    <a:pt x="3124" y="749"/>
                    <a:pt x="2934" y="116"/>
                    <a:pt x="2934" y="116"/>
                  </a:cubicBezTo>
                  <a:lnTo>
                    <a:pt x="1745"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8"/>
            <p:cNvSpPr/>
            <p:nvPr/>
          </p:nvSpPr>
          <p:spPr>
            <a:xfrm>
              <a:off x="1855450" y="2624800"/>
              <a:ext cx="15050" cy="7575"/>
            </a:xfrm>
            <a:custGeom>
              <a:rect b="b" l="l" r="r" t="t"/>
              <a:pathLst>
                <a:path extrusionOk="0" h="303" w="602">
                  <a:moveTo>
                    <a:pt x="167" y="1"/>
                  </a:moveTo>
                  <a:cubicBezTo>
                    <a:pt x="120" y="1"/>
                    <a:pt x="73" y="7"/>
                    <a:pt x="29" y="19"/>
                  </a:cubicBezTo>
                  <a:cubicBezTo>
                    <a:pt x="0" y="19"/>
                    <a:pt x="0" y="79"/>
                    <a:pt x="43" y="79"/>
                  </a:cubicBezTo>
                  <a:cubicBezTo>
                    <a:pt x="56" y="78"/>
                    <a:pt x="68" y="77"/>
                    <a:pt x="81" y="77"/>
                  </a:cubicBezTo>
                  <a:cubicBezTo>
                    <a:pt x="270" y="77"/>
                    <a:pt x="418" y="175"/>
                    <a:pt x="556" y="297"/>
                  </a:cubicBezTo>
                  <a:cubicBezTo>
                    <a:pt x="560" y="301"/>
                    <a:pt x="566" y="303"/>
                    <a:pt x="572" y="303"/>
                  </a:cubicBezTo>
                  <a:cubicBezTo>
                    <a:pt x="586" y="303"/>
                    <a:pt x="602" y="293"/>
                    <a:pt x="602" y="283"/>
                  </a:cubicBezTo>
                  <a:cubicBezTo>
                    <a:pt x="532" y="95"/>
                    <a:pt x="350" y="1"/>
                    <a:pt x="167" y="1"/>
                  </a:cubicBezTo>
                  <a:close/>
                </a:path>
              </a:pathLst>
            </a:custGeom>
            <a:solidFill>
              <a:srgbClr val="AF9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8"/>
            <p:cNvSpPr/>
            <p:nvPr/>
          </p:nvSpPr>
          <p:spPr>
            <a:xfrm>
              <a:off x="1864950" y="2618175"/>
              <a:ext cx="14700" cy="8000"/>
            </a:xfrm>
            <a:custGeom>
              <a:rect b="b" l="l" r="r" t="t"/>
              <a:pathLst>
                <a:path extrusionOk="0" h="320" w="588">
                  <a:moveTo>
                    <a:pt x="122" y="1"/>
                  </a:moveTo>
                  <a:cubicBezTo>
                    <a:pt x="96" y="1"/>
                    <a:pt x="71" y="3"/>
                    <a:pt x="46" y="6"/>
                  </a:cubicBezTo>
                  <a:cubicBezTo>
                    <a:pt x="0" y="20"/>
                    <a:pt x="14" y="94"/>
                    <a:pt x="60" y="94"/>
                  </a:cubicBezTo>
                  <a:cubicBezTo>
                    <a:pt x="264" y="94"/>
                    <a:pt x="398" y="182"/>
                    <a:pt x="542" y="312"/>
                  </a:cubicBezTo>
                  <a:cubicBezTo>
                    <a:pt x="551" y="317"/>
                    <a:pt x="558" y="319"/>
                    <a:pt x="564" y="319"/>
                  </a:cubicBezTo>
                  <a:cubicBezTo>
                    <a:pt x="580" y="319"/>
                    <a:pt x="588" y="304"/>
                    <a:pt x="588" y="284"/>
                  </a:cubicBezTo>
                  <a:cubicBezTo>
                    <a:pt x="535" y="92"/>
                    <a:pt x="314" y="1"/>
                    <a:pt x="122"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8"/>
            <p:cNvSpPr/>
            <p:nvPr/>
          </p:nvSpPr>
          <p:spPr>
            <a:xfrm>
              <a:off x="1825025" y="2318625"/>
              <a:ext cx="87250" cy="128925"/>
            </a:xfrm>
            <a:custGeom>
              <a:rect b="b" l="l" r="r" t="t"/>
              <a:pathLst>
                <a:path extrusionOk="0" h="5157" w="3490">
                  <a:moveTo>
                    <a:pt x="2814" y="0"/>
                  </a:moveTo>
                  <a:cubicBezTo>
                    <a:pt x="2579" y="440"/>
                    <a:pt x="2301" y="936"/>
                    <a:pt x="1963" y="1523"/>
                  </a:cubicBezTo>
                  <a:cubicBezTo>
                    <a:pt x="1158" y="2930"/>
                    <a:pt x="0" y="4837"/>
                    <a:pt x="0" y="4837"/>
                  </a:cubicBezTo>
                  <a:lnTo>
                    <a:pt x="866" y="5157"/>
                  </a:lnTo>
                  <a:cubicBezTo>
                    <a:pt x="866" y="5157"/>
                    <a:pt x="1921" y="3634"/>
                    <a:pt x="3033" y="1583"/>
                  </a:cubicBezTo>
                  <a:cubicBezTo>
                    <a:pt x="3208" y="1260"/>
                    <a:pt x="3356" y="968"/>
                    <a:pt x="3490" y="686"/>
                  </a:cubicBezTo>
                  <a:cubicBezTo>
                    <a:pt x="3430" y="616"/>
                    <a:pt x="3356" y="542"/>
                    <a:pt x="3282" y="482"/>
                  </a:cubicBezTo>
                  <a:cubicBezTo>
                    <a:pt x="3120" y="320"/>
                    <a:pt x="2962" y="159"/>
                    <a:pt x="2814" y="0"/>
                  </a:cubicBezTo>
                  <a:close/>
                </a:path>
              </a:pathLst>
            </a:custGeom>
            <a:solidFill>
              <a:srgbClr val="257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8"/>
            <p:cNvSpPr/>
            <p:nvPr/>
          </p:nvSpPr>
          <p:spPr>
            <a:xfrm>
              <a:off x="1825025" y="2329175"/>
              <a:ext cx="81025" cy="118375"/>
            </a:xfrm>
            <a:custGeom>
              <a:rect b="b" l="l" r="r" t="t"/>
              <a:pathLst>
                <a:path extrusionOk="0" h="4735" w="3241">
                  <a:moveTo>
                    <a:pt x="2579" y="0"/>
                  </a:moveTo>
                  <a:cubicBezTo>
                    <a:pt x="2403" y="338"/>
                    <a:pt x="2199" y="690"/>
                    <a:pt x="1963" y="1101"/>
                  </a:cubicBezTo>
                  <a:cubicBezTo>
                    <a:pt x="1158" y="2508"/>
                    <a:pt x="0" y="4415"/>
                    <a:pt x="0" y="4415"/>
                  </a:cubicBezTo>
                  <a:lnTo>
                    <a:pt x="866" y="4735"/>
                  </a:lnTo>
                  <a:cubicBezTo>
                    <a:pt x="866" y="4735"/>
                    <a:pt x="1921" y="3212"/>
                    <a:pt x="3033" y="1161"/>
                  </a:cubicBezTo>
                  <a:cubicBezTo>
                    <a:pt x="3106" y="1027"/>
                    <a:pt x="3180" y="897"/>
                    <a:pt x="3240" y="778"/>
                  </a:cubicBezTo>
                  <a:cubicBezTo>
                    <a:pt x="3180" y="690"/>
                    <a:pt x="3120" y="602"/>
                    <a:pt x="3050" y="514"/>
                  </a:cubicBezTo>
                  <a:cubicBezTo>
                    <a:pt x="2902" y="338"/>
                    <a:pt x="2755" y="162"/>
                    <a:pt x="257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8"/>
            <p:cNvSpPr/>
            <p:nvPr/>
          </p:nvSpPr>
          <p:spPr>
            <a:xfrm>
              <a:off x="1859050" y="2431100"/>
              <a:ext cx="143375" cy="188725"/>
            </a:xfrm>
            <a:custGeom>
              <a:rect b="b" l="l" r="r" t="t"/>
              <a:pathLst>
                <a:path extrusionOk="0" h="7549" w="5735">
                  <a:moveTo>
                    <a:pt x="5309" y="0"/>
                  </a:moveTo>
                  <a:cubicBezTo>
                    <a:pt x="5309" y="0"/>
                    <a:pt x="3360" y="320"/>
                    <a:pt x="2713" y="338"/>
                  </a:cubicBezTo>
                  <a:cubicBezTo>
                    <a:pt x="2667" y="340"/>
                    <a:pt x="2615" y="341"/>
                    <a:pt x="2557" y="341"/>
                  </a:cubicBezTo>
                  <a:cubicBezTo>
                    <a:pt x="1834" y="341"/>
                    <a:pt x="250" y="190"/>
                    <a:pt x="250" y="190"/>
                  </a:cubicBezTo>
                  <a:cubicBezTo>
                    <a:pt x="250" y="190"/>
                    <a:pt x="163" y="190"/>
                    <a:pt x="134" y="394"/>
                  </a:cubicBezTo>
                  <a:cubicBezTo>
                    <a:pt x="120" y="602"/>
                    <a:pt x="1" y="2051"/>
                    <a:pt x="46" y="3416"/>
                  </a:cubicBezTo>
                  <a:cubicBezTo>
                    <a:pt x="89" y="4763"/>
                    <a:pt x="560" y="7401"/>
                    <a:pt x="560" y="7401"/>
                  </a:cubicBezTo>
                  <a:cubicBezTo>
                    <a:pt x="560" y="7401"/>
                    <a:pt x="662" y="7489"/>
                    <a:pt x="1218" y="7517"/>
                  </a:cubicBezTo>
                  <a:cubicBezTo>
                    <a:pt x="1368" y="7530"/>
                    <a:pt x="1498" y="7534"/>
                    <a:pt x="1607" y="7534"/>
                  </a:cubicBezTo>
                  <a:cubicBezTo>
                    <a:pt x="1894" y="7534"/>
                    <a:pt x="2041" y="7503"/>
                    <a:pt x="2041" y="7503"/>
                  </a:cubicBezTo>
                  <a:cubicBezTo>
                    <a:pt x="2041" y="7503"/>
                    <a:pt x="2509" y="3518"/>
                    <a:pt x="2625" y="2624"/>
                  </a:cubicBezTo>
                  <a:cubicBezTo>
                    <a:pt x="2677" y="2228"/>
                    <a:pt x="2847" y="2133"/>
                    <a:pt x="2961" y="2133"/>
                  </a:cubicBezTo>
                  <a:cubicBezTo>
                    <a:pt x="2978" y="2133"/>
                    <a:pt x="2994" y="2135"/>
                    <a:pt x="3008" y="2139"/>
                  </a:cubicBezTo>
                  <a:cubicBezTo>
                    <a:pt x="3212" y="2185"/>
                    <a:pt x="3226" y="2431"/>
                    <a:pt x="3360" y="3166"/>
                  </a:cubicBezTo>
                  <a:cubicBezTo>
                    <a:pt x="3476" y="3898"/>
                    <a:pt x="3842" y="7517"/>
                    <a:pt x="3842" y="7517"/>
                  </a:cubicBezTo>
                  <a:cubicBezTo>
                    <a:pt x="3842" y="7517"/>
                    <a:pt x="3934" y="7548"/>
                    <a:pt x="4174" y="7548"/>
                  </a:cubicBezTo>
                  <a:cubicBezTo>
                    <a:pt x="4266" y="7548"/>
                    <a:pt x="4379" y="7544"/>
                    <a:pt x="4517" y="7531"/>
                  </a:cubicBezTo>
                  <a:cubicBezTo>
                    <a:pt x="5119" y="7503"/>
                    <a:pt x="5499" y="7313"/>
                    <a:pt x="5499" y="7313"/>
                  </a:cubicBezTo>
                  <a:cubicBezTo>
                    <a:pt x="5499" y="7313"/>
                    <a:pt x="5674" y="5685"/>
                    <a:pt x="5703" y="3767"/>
                  </a:cubicBezTo>
                  <a:cubicBezTo>
                    <a:pt x="5734" y="1861"/>
                    <a:pt x="5309" y="74"/>
                    <a:pt x="5309"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8"/>
            <p:cNvSpPr/>
            <p:nvPr/>
          </p:nvSpPr>
          <p:spPr>
            <a:xfrm>
              <a:off x="1988400" y="2301550"/>
              <a:ext cx="54300" cy="101425"/>
            </a:xfrm>
            <a:custGeom>
              <a:rect b="b" l="l" r="r" t="t"/>
              <a:pathLst>
                <a:path extrusionOk="0" h="4057" w="2172">
                  <a:moveTo>
                    <a:pt x="637" y="0"/>
                  </a:moveTo>
                  <a:cubicBezTo>
                    <a:pt x="533" y="0"/>
                    <a:pt x="427" y="142"/>
                    <a:pt x="325" y="170"/>
                  </a:cubicBezTo>
                  <a:cubicBezTo>
                    <a:pt x="121" y="226"/>
                    <a:pt x="33" y="490"/>
                    <a:pt x="15" y="697"/>
                  </a:cubicBezTo>
                  <a:cubicBezTo>
                    <a:pt x="1" y="989"/>
                    <a:pt x="61" y="1281"/>
                    <a:pt x="191" y="1545"/>
                  </a:cubicBezTo>
                  <a:cubicBezTo>
                    <a:pt x="251" y="1651"/>
                    <a:pt x="325" y="1753"/>
                    <a:pt x="384" y="1855"/>
                  </a:cubicBezTo>
                  <a:cubicBezTo>
                    <a:pt x="824" y="2544"/>
                    <a:pt x="1264" y="3216"/>
                    <a:pt x="1703" y="3891"/>
                  </a:cubicBezTo>
                  <a:cubicBezTo>
                    <a:pt x="1732" y="3951"/>
                    <a:pt x="1760" y="3993"/>
                    <a:pt x="1820" y="4025"/>
                  </a:cubicBezTo>
                  <a:cubicBezTo>
                    <a:pt x="1842" y="4036"/>
                    <a:pt x="1913" y="4057"/>
                    <a:pt x="1957" y="4057"/>
                  </a:cubicBezTo>
                  <a:cubicBezTo>
                    <a:pt x="1967" y="4057"/>
                    <a:pt x="1975" y="4056"/>
                    <a:pt x="1981" y="4053"/>
                  </a:cubicBezTo>
                  <a:cubicBezTo>
                    <a:pt x="2171" y="3656"/>
                    <a:pt x="2143" y="3233"/>
                    <a:pt x="2111" y="2850"/>
                  </a:cubicBezTo>
                  <a:cubicBezTo>
                    <a:pt x="2083" y="2424"/>
                    <a:pt x="1936" y="1841"/>
                    <a:pt x="1791" y="1443"/>
                  </a:cubicBezTo>
                  <a:cubicBezTo>
                    <a:pt x="1570" y="859"/>
                    <a:pt x="1232" y="272"/>
                    <a:pt x="676" y="8"/>
                  </a:cubicBezTo>
                  <a:cubicBezTo>
                    <a:pt x="663" y="3"/>
                    <a:pt x="650" y="0"/>
                    <a:pt x="637" y="0"/>
                  </a:cubicBezTo>
                  <a:close/>
                </a:path>
              </a:pathLst>
            </a:custGeom>
            <a:solidFill>
              <a:srgbClr val="C28D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8"/>
            <p:cNvSpPr/>
            <p:nvPr/>
          </p:nvSpPr>
          <p:spPr>
            <a:xfrm>
              <a:off x="1998000" y="2347900"/>
              <a:ext cx="13575" cy="20875"/>
            </a:xfrm>
            <a:custGeom>
              <a:rect b="b" l="l" r="r" t="t"/>
              <a:pathLst>
                <a:path extrusionOk="0" h="835" w="543">
                  <a:moveTo>
                    <a:pt x="0" y="1"/>
                  </a:moveTo>
                  <a:cubicBezTo>
                    <a:pt x="176" y="278"/>
                    <a:pt x="366" y="556"/>
                    <a:pt x="542" y="834"/>
                  </a:cubicBezTo>
                  <a:cubicBezTo>
                    <a:pt x="366" y="556"/>
                    <a:pt x="176" y="278"/>
                    <a:pt x="0" y="1"/>
                  </a:cubicBezTo>
                  <a:close/>
                </a:path>
              </a:pathLst>
            </a:custGeom>
            <a:solidFill>
              <a:srgbClr val="E7D3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8"/>
            <p:cNvSpPr/>
            <p:nvPr/>
          </p:nvSpPr>
          <p:spPr>
            <a:xfrm>
              <a:off x="1993150" y="2339450"/>
              <a:ext cx="39600" cy="44000"/>
            </a:xfrm>
            <a:custGeom>
              <a:rect b="b" l="l" r="r" t="t"/>
              <a:pathLst>
                <a:path extrusionOk="0" h="1760" w="1584">
                  <a:moveTo>
                    <a:pt x="1" y="1"/>
                  </a:moveTo>
                  <a:lnTo>
                    <a:pt x="1" y="29"/>
                  </a:lnTo>
                  <a:cubicBezTo>
                    <a:pt x="61" y="135"/>
                    <a:pt x="135" y="237"/>
                    <a:pt x="194" y="339"/>
                  </a:cubicBezTo>
                  <a:cubicBezTo>
                    <a:pt x="370" y="616"/>
                    <a:pt x="560" y="894"/>
                    <a:pt x="736" y="1172"/>
                  </a:cubicBezTo>
                  <a:cubicBezTo>
                    <a:pt x="778" y="1260"/>
                    <a:pt x="838" y="1334"/>
                    <a:pt x="880" y="1408"/>
                  </a:cubicBezTo>
                  <a:lnTo>
                    <a:pt x="1584" y="1760"/>
                  </a:lnTo>
                  <a:cubicBezTo>
                    <a:pt x="1584" y="1760"/>
                    <a:pt x="1454" y="1190"/>
                    <a:pt x="1028" y="764"/>
                  </a:cubicBezTo>
                  <a:cubicBezTo>
                    <a:pt x="722" y="441"/>
                    <a:pt x="237" y="135"/>
                    <a:pt x="1" y="1"/>
                  </a:cubicBezTo>
                  <a:close/>
                </a:path>
              </a:pathLst>
            </a:custGeom>
            <a:solidFill>
              <a:srgbClr val="B075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8"/>
            <p:cNvSpPr/>
            <p:nvPr/>
          </p:nvSpPr>
          <p:spPr>
            <a:xfrm>
              <a:off x="1976025" y="2283800"/>
              <a:ext cx="54175" cy="67375"/>
            </a:xfrm>
            <a:custGeom>
              <a:rect b="b" l="l" r="r" t="t"/>
              <a:pathLst>
                <a:path extrusionOk="0" h="2695" w="2167">
                  <a:moveTo>
                    <a:pt x="496" y="0"/>
                  </a:moveTo>
                  <a:cubicBezTo>
                    <a:pt x="88" y="43"/>
                    <a:pt x="0" y="1727"/>
                    <a:pt x="144" y="1977"/>
                  </a:cubicBezTo>
                  <a:cubicBezTo>
                    <a:pt x="292" y="2227"/>
                    <a:pt x="879" y="2695"/>
                    <a:pt x="879" y="2695"/>
                  </a:cubicBezTo>
                  <a:cubicBezTo>
                    <a:pt x="879" y="2695"/>
                    <a:pt x="1069" y="2375"/>
                    <a:pt x="1375" y="2079"/>
                  </a:cubicBezTo>
                  <a:cubicBezTo>
                    <a:pt x="1713" y="1745"/>
                    <a:pt x="2167" y="1597"/>
                    <a:pt x="2167" y="1597"/>
                  </a:cubicBezTo>
                  <a:cubicBezTo>
                    <a:pt x="2167" y="1597"/>
                    <a:pt x="2111" y="1333"/>
                    <a:pt x="1625" y="820"/>
                  </a:cubicBezTo>
                  <a:cubicBezTo>
                    <a:pt x="1112" y="278"/>
                    <a:pt x="496" y="0"/>
                    <a:pt x="496"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8"/>
            <p:cNvSpPr/>
            <p:nvPr/>
          </p:nvSpPr>
          <p:spPr>
            <a:xfrm>
              <a:off x="1847350" y="2269550"/>
              <a:ext cx="154275" cy="187975"/>
            </a:xfrm>
            <a:custGeom>
              <a:rect b="b" l="l" r="r" t="t"/>
              <a:pathLst>
                <a:path extrusionOk="0" h="7519" w="6171">
                  <a:moveTo>
                    <a:pt x="3619" y="0"/>
                  </a:moveTo>
                  <a:cubicBezTo>
                    <a:pt x="3054" y="0"/>
                    <a:pt x="2565" y="85"/>
                    <a:pt x="2565" y="85"/>
                  </a:cubicBezTo>
                  <a:cubicBezTo>
                    <a:pt x="2565" y="85"/>
                    <a:pt x="1950" y="131"/>
                    <a:pt x="982" y="627"/>
                  </a:cubicBezTo>
                  <a:cubicBezTo>
                    <a:pt x="191" y="1024"/>
                    <a:pt x="1" y="1288"/>
                    <a:pt x="1" y="1288"/>
                  </a:cubicBezTo>
                  <a:cubicBezTo>
                    <a:pt x="1" y="1288"/>
                    <a:pt x="324" y="1756"/>
                    <a:pt x="469" y="2181"/>
                  </a:cubicBezTo>
                  <a:cubicBezTo>
                    <a:pt x="631" y="2621"/>
                    <a:pt x="469" y="3486"/>
                    <a:pt x="469" y="4584"/>
                  </a:cubicBezTo>
                  <a:cubicBezTo>
                    <a:pt x="469" y="5671"/>
                    <a:pt x="557" y="7120"/>
                    <a:pt x="557" y="7120"/>
                  </a:cubicBezTo>
                  <a:cubicBezTo>
                    <a:pt x="557" y="7120"/>
                    <a:pt x="2000" y="7519"/>
                    <a:pt x="3423" y="7519"/>
                  </a:cubicBezTo>
                  <a:cubicBezTo>
                    <a:pt x="3470" y="7519"/>
                    <a:pt x="3517" y="7518"/>
                    <a:pt x="3564" y="7517"/>
                  </a:cubicBezTo>
                  <a:cubicBezTo>
                    <a:pt x="5027" y="7503"/>
                    <a:pt x="5981" y="7166"/>
                    <a:pt x="5981" y="7166"/>
                  </a:cubicBezTo>
                  <a:cubicBezTo>
                    <a:pt x="5981" y="7166"/>
                    <a:pt x="5689" y="4528"/>
                    <a:pt x="5717" y="3486"/>
                  </a:cubicBezTo>
                  <a:cubicBezTo>
                    <a:pt x="5731" y="2445"/>
                    <a:pt x="5777" y="1699"/>
                    <a:pt x="5921" y="1348"/>
                  </a:cubicBezTo>
                  <a:cubicBezTo>
                    <a:pt x="6069" y="978"/>
                    <a:pt x="6171" y="876"/>
                    <a:pt x="6171" y="876"/>
                  </a:cubicBezTo>
                  <a:cubicBezTo>
                    <a:pt x="6171" y="876"/>
                    <a:pt x="5277" y="292"/>
                    <a:pt x="4472" y="85"/>
                  </a:cubicBezTo>
                  <a:cubicBezTo>
                    <a:pt x="4203" y="22"/>
                    <a:pt x="3902" y="0"/>
                    <a:pt x="3619"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8"/>
            <p:cNvSpPr/>
            <p:nvPr/>
          </p:nvSpPr>
          <p:spPr>
            <a:xfrm>
              <a:off x="1893175" y="2251175"/>
              <a:ext cx="76625" cy="82100"/>
            </a:xfrm>
            <a:custGeom>
              <a:rect b="b" l="l" r="r" t="t"/>
              <a:pathLst>
                <a:path extrusionOk="0" h="3284" w="3065">
                  <a:moveTo>
                    <a:pt x="2639" y="0"/>
                  </a:moveTo>
                  <a:lnTo>
                    <a:pt x="690" y="74"/>
                  </a:lnTo>
                  <a:lnTo>
                    <a:pt x="616" y="908"/>
                  </a:lnTo>
                  <a:lnTo>
                    <a:pt x="131" y="1115"/>
                  </a:lnTo>
                  <a:cubicBezTo>
                    <a:pt x="43" y="1158"/>
                    <a:pt x="1" y="1274"/>
                    <a:pt x="43" y="1362"/>
                  </a:cubicBezTo>
                  <a:cubicBezTo>
                    <a:pt x="292" y="1861"/>
                    <a:pt x="1042" y="3240"/>
                    <a:pt x="1612" y="3282"/>
                  </a:cubicBezTo>
                  <a:cubicBezTo>
                    <a:pt x="1620" y="3283"/>
                    <a:pt x="1628" y="3283"/>
                    <a:pt x="1637" y="3283"/>
                  </a:cubicBezTo>
                  <a:cubicBezTo>
                    <a:pt x="2217" y="3283"/>
                    <a:pt x="2845" y="1752"/>
                    <a:pt x="3033" y="1246"/>
                  </a:cubicBezTo>
                  <a:cubicBezTo>
                    <a:pt x="3064" y="1158"/>
                    <a:pt x="3019" y="1056"/>
                    <a:pt x="2931" y="1010"/>
                  </a:cubicBezTo>
                  <a:cubicBezTo>
                    <a:pt x="2857" y="982"/>
                    <a:pt x="2755" y="939"/>
                    <a:pt x="2639" y="894"/>
                  </a:cubicBezTo>
                  <a:lnTo>
                    <a:pt x="2639" y="0"/>
                  </a:lnTo>
                  <a:close/>
                </a:path>
              </a:pathLst>
            </a:custGeom>
            <a:solidFill>
              <a:srgbClr val="C28D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8"/>
            <p:cNvSpPr/>
            <p:nvPr/>
          </p:nvSpPr>
          <p:spPr>
            <a:xfrm>
              <a:off x="1909275" y="2251175"/>
              <a:ext cx="49875" cy="20500"/>
            </a:xfrm>
            <a:custGeom>
              <a:rect b="b" l="l" r="r" t="t"/>
              <a:pathLst>
                <a:path extrusionOk="0" h="820" w="1995">
                  <a:moveTo>
                    <a:pt x="1995" y="0"/>
                  </a:moveTo>
                  <a:lnTo>
                    <a:pt x="46" y="74"/>
                  </a:lnTo>
                  <a:lnTo>
                    <a:pt x="0" y="644"/>
                  </a:lnTo>
                  <a:lnTo>
                    <a:pt x="0" y="644"/>
                  </a:lnTo>
                  <a:lnTo>
                    <a:pt x="46" y="74"/>
                  </a:lnTo>
                  <a:lnTo>
                    <a:pt x="1995" y="0"/>
                  </a:lnTo>
                  <a:lnTo>
                    <a:pt x="1995" y="820"/>
                  </a:lnTo>
                  <a:lnTo>
                    <a:pt x="1995" y="820"/>
                  </a:lnTo>
                  <a:close/>
                </a:path>
              </a:pathLst>
            </a:custGeom>
            <a:solidFill>
              <a:srgbClr val="E1C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8"/>
            <p:cNvSpPr/>
            <p:nvPr/>
          </p:nvSpPr>
          <p:spPr>
            <a:xfrm>
              <a:off x="1909275" y="2251175"/>
              <a:ext cx="49875" cy="21650"/>
            </a:xfrm>
            <a:custGeom>
              <a:rect b="b" l="l" r="r" t="t"/>
              <a:pathLst>
                <a:path extrusionOk="0" h="866" w="1995">
                  <a:moveTo>
                    <a:pt x="1995" y="0"/>
                  </a:moveTo>
                  <a:lnTo>
                    <a:pt x="46" y="74"/>
                  </a:lnTo>
                  <a:lnTo>
                    <a:pt x="0" y="644"/>
                  </a:lnTo>
                  <a:cubicBezTo>
                    <a:pt x="398" y="806"/>
                    <a:pt x="806" y="852"/>
                    <a:pt x="1245" y="852"/>
                  </a:cubicBezTo>
                  <a:cubicBezTo>
                    <a:pt x="1291" y="866"/>
                    <a:pt x="1351" y="866"/>
                    <a:pt x="1393" y="866"/>
                  </a:cubicBezTo>
                  <a:cubicBezTo>
                    <a:pt x="1597" y="866"/>
                    <a:pt x="1805" y="852"/>
                    <a:pt x="1995" y="820"/>
                  </a:cubicBezTo>
                  <a:lnTo>
                    <a:pt x="1995" y="0"/>
                  </a:lnTo>
                  <a:close/>
                </a:path>
              </a:pathLst>
            </a:custGeom>
            <a:solidFill>
              <a:srgbClr val="AB6E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8"/>
            <p:cNvSpPr/>
            <p:nvPr/>
          </p:nvSpPr>
          <p:spPr>
            <a:xfrm>
              <a:off x="1820275" y="2045425"/>
              <a:ext cx="229375" cy="153000"/>
            </a:xfrm>
            <a:custGeom>
              <a:rect b="b" l="l" r="r" t="t"/>
              <a:pathLst>
                <a:path extrusionOk="0" h="6120" w="9175">
                  <a:moveTo>
                    <a:pt x="3273" y="0"/>
                  </a:moveTo>
                  <a:cubicBezTo>
                    <a:pt x="3176" y="0"/>
                    <a:pt x="3071" y="16"/>
                    <a:pt x="2959" y="52"/>
                  </a:cubicBezTo>
                  <a:cubicBezTo>
                    <a:pt x="1833" y="418"/>
                    <a:pt x="2065" y="1487"/>
                    <a:pt x="2065" y="1487"/>
                  </a:cubicBezTo>
                  <a:cubicBezTo>
                    <a:pt x="2065" y="1487"/>
                    <a:pt x="2053" y="1487"/>
                    <a:pt x="2031" y="1487"/>
                  </a:cubicBezTo>
                  <a:cubicBezTo>
                    <a:pt x="1832" y="1487"/>
                    <a:pt x="835" y="1532"/>
                    <a:pt x="440" y="2426"/>
                  </a:cubicBezTo>
                  <a:cubicBezTo>
                    <a:pt x="0" y="3436"/>
                    <a:pt x="866" y="4069"/>
                    <a:pt x="866" y="4069"/>
                  </a:cubicBezTo>
                  <a:cubicBezTo>
                    <a:pt x="866" y="4069"/>
                    <a:pt x="307" y="4315"/>
                    <a:pt x="366" y="5019"/>
                  </a:cubicBezTo>
                  <a:cubicBezTo>
                    <a:pt x="440" y="5722"/>
                    <a:pt x="1334" y="6120"/>
                    <a:pt x="1334" y="6120"/>
                  </a:cubicBezTo>
                  <a:lnTo>
                    <a:pt x="7517" y="5652"/>
                  </a:lnTo>
                  <a:cubicBezTo>
                    <a:pt x="7517" y="5652"/>
                    <a:pt x="8618" y="5388"/>
                    <a:pt x="8632" y="4639"/>
                  </a:cubicBezTo>
                  <a:cubicBezTo>
                    <a:pt x="8661" y="3893"/>
                    <a:pt x="7971" y="3893"/>
                    <a:pt x="7971" y="3893"/>
                  </a:cubicBezTo>
                  <a:cubicBezTo>
                    <a:pt x="7971" y="3893"/>
                    <a:pt x="9174" y="3056"/>
                    <a:pt x="8443" y="1797"/>
                  </a:cubicBezTo>
                  <a:cubicBezTo>
                    <a:pt x="8090" y="1170"/>
                    <a:pt x="7638" y="1010"/>
                    <a:pt x="7270" y="1010"/>
                  </a:cubicBezTo>
                  <a:cubicBezTo>
                    <a:pt x="6888" y="1010"/>
                    <a:pt x="6596" y="1181"/>
                    <a:pt x="6596" y="1181"/>
                  </a:cubicBezTo>
                  <a:cubicBezTo>
                    <a:pt x="6596" y="1181"/>
                    <a:pt x="6712" y="432"/>
                    <a:pt x="5790" y="256"/>
                  </a:cubicBezTo>
                  <a:cubicBezTo>
                    <a:pt x="5701" y="239"/>
                    <a:pt x="5615" y="232"/>
                    <a:pt x="5533" y="232"/>
                  </a:cubicBezTo>
                  <a:cubicBezTo>
                    <a:pt x="4751" y="232"/>
                    <a:pt x="4295" y="917"/>
                    <a:pt x="4295" y="917"/>
                  </a:cubicBezTo>
                  <a:cubicBezTo>
                    <a:pt x="4295" y="917"/>
                    <a:pt x="4007" y="0"/>
                    <a:pt x="3273" y="0"/>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8"/>
            <p:cNvSpPr/>
            <p:nvPr/>
          </p:nvSpPr>
          <p:spPr>
            <a:xfrm>
              <a:off x="1827225" y="2183725"/>
              <a:ext cx="34050" cy="23175"/>
            </a:xfrm>
            <a:custGeom>
              <a:rect b="b" l="l" r="r" t="t"/>
              <a:pathLst>
                <a:path extrusionOk="0" h="927" w="1362">
                  <a:moveTo>
                    <a:pt x="570" y="0"/>
                  </a:moveTo>
                  <a:cubicBezTo>
                    <a:pt x="500" y="0"/>
                    <a:pt x="412" y="0"/>
                    <a:pt x="338" y="14"/>
                  </a:cubicBezTo>
                  <a:cubicBezTo>
                    <a:pt x="204" y="60"/>
                    <a:pt x="88" y="162"/>
                    <a:pt x="43" y="296"/>
                  </a:cubicBezTo>
                  <a:cubicBezTo>
                    <a:pt x="0" y="426"/>
                    <a:pt x="29" y="574"/>
                    <a:pt x="116" y="690"/>
                  </a:cubicBezTo>
                  <a:cubicBezTo>
                    <a:pt x="162" y="750"/>
                    <a:pt x="218" y="792"/>
                    <a:pt x="278" y="823"/>
                  </a:cubicBezTo>
                  <a:cubicBezTo>
                    <a:pt x="407" y="894"/>
                    <a:pt x="546" y="926"/>
                    <a:pt x="684" y="926"/>
                  </a:cubicBezTo>
                  <a:cubicBezTo>
                    <a:pt x="829" y="926"/>
                    <a:pt x="972" y="890"/>
                    <a:pt x="1098" y="823"/>
                  </a:cubicBezTo>
                  <a:cubicBezTo>
                    <a:pt x="1172" y="792"/>
                    <a:pt x="1232" y="750"/>
                    <a:pt x="1274" y="690"/>
                  </a:cubicBezTo>
                  <a:cubicBezTo>
                    <a:pt x="1362" y="560"/>
                    <a:pt x="1362" y="366"/>
                    <a:pt x="1274" y="250"/>
                  </a:cubicBezTo>
                  <a:lnTo>
                    <a:pt x="1274" y="250"/>
                  </a:lnTo>
                  <a:lnTo>
                    <a:pt x="1305" y="366"/>
                  </a:lnTo>
                  <a:cubicBezTo>
                    <a:pt x="1158" y="134"/>
                    <a:pt x="852" y="32"/>
                    <a:pt x="570" y="0"/>
                  </a:cubicBezTo>
                  <a:close/>
                </a:path>
              </a:pathLst>
            </a:custGeom>
            <a:solidFill>
              <a:srgbClr val="C28D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8"/>
            <p:cNvSpPr/>
            <p:nvPr/>
          </p:nvSpPr>
          <p:spPr>
            <a:xfrm>
              <a:off x="2001600" y="2177425"/>
              <a:ext cx="28950" cy="19875"/>
            </a:xfrm>
            <a:custGeom>
              <a:rect b="b" l="l" r="r" t="t"/>
              <a:pathLst>
                <a:path extrusionOk="0" h="795" w="1158">
                  <a:moveTo>
                    <a:pt x="584" y="0"/>
                  </a:moveTo>
                  <a:cubicBezTo>
                    <a:pt x="387" y="0"/>
                    <a:pt x="184" y="48"/>
                    <a:pt x="1" y="150"/>
                  </a:cubicBezTo>
                  <a:lnTo>
                    <a:pt x="46" y="210"/>
                  </a:lnTo>
                  <a:cubicBezTo>
                    <a:pt x="74" y="284"/>
                    <a:pt x="74" y="372"/>
                    <a:pt x="103" y="442"/>
                  </a:cubicBezTo>
                  <a:cubicBezTo>
                    <a:pt x="162" y="636"/>
                    <a:pt x="338" y="794"/>
                    <a:pt x="542" y="794"/>
                  </a:cubicBezTo>
                  <a:cubicBezTo>
                    <a:pt x="602" y="794"/>
                    <a:pt x="662" y="780"/>
                    <a:pt x="736" y="766"/>
                  </a:cubicBezTo>
                  <a:cubicBezTo>
                    <a:pt x="824" y="752"/>
                    <a:pt x="912" y="724"/>
                    <a:pt x="982" y="664"/>
                  </a:cubicBezTo>
                  <a:cubicBezTo>
                    <a:pt x="1056" y="618"/>
                    <a:pt x="1116" y="548"/>
                    <a:pt x="1144" y="460"/>
                  </a:cubicBezTo>
                  <a:cubicBezTo>
                    <a:pt x="1158" y="326"/>
                    <a:pt x="1102" y="210"/>
                    <a:pt x="1000" y="136"/>
                  </a:cubicBezTo>
                  <a:cubicBezTo>
                    <a:pt x="912" y="48"/>
                    <a:pt x="792" y="20"/>
                    <a:pt x="662" y="3"/>
                  </a:cubicBezTo>
                  <a:cubicBezTo>
                    <a:pt x="636" y="1"/>
                    <a:pt x="610" y="0"/>
                    <a:pt x="584" y="0"/>
                  </a:cubicBezTo>
                  <a:close/>
                </a:path>
              </a:pathLst>
            </a:custGeom>
            <a:solidFill>
              <a:srgbClr val="C28D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8"/>
            <p:cNvSpPr/>
            <p:nvPr/>
          </p:nvSpPr>
          <p:spPr>
            <a:xfrm>
              <a:off x="1852900" y="2072800"/>
              <a:ext cx="162275" cy="191325"/>
            </a:xfrm>
            <a:custGeom>
              <a:rect b="b" l="l" r="r" t="t"/>
              <a:pathLst>
                <a:path extrusionOk="0" h="7653" w="6491">
                  <a:moveTo>
                    <a:pt x="3478" y="0"/>
                  </a:moveTo>
                  <a:cubicBezTo>
                    <a:pt x="3327" y="0"/>
                    <a:pt x="3171" y="13"/>
                    <a:pt x="3004" y="40"/>
                  </a:cubicBezTo>
                  <a:cubicBezTo>
                    <a:pt x="2153" y="174"/>
                    <a:pt x="1362" y="494"/>
                    <a:pt x="792" y="1156"/>
                  </a:cubicBezTo>
                  <a:cubicBezTo>
                    <a:pt x="278" y="1771"/>
                    <a:pt x="71" y="2534"/>
                    <a:pt x="71" y="3326"/>
                  </a:cubicBezTo>
                  <a:cubicBezTo>
                    <a:pt x="71" y="3984"/>
                    <a:pt x="0" y="4673"/>
                    <a:pt x="71" y="5331"/>
                  </a:cubicBezTo>
                  <a:cubicBezTo>
                    <a:pt x="102" y="5654"/>
                    <a:pt x="102" y="5992"/>
                    <a:pt x="247" y="6284"/>
                  </a:cubicBezTo>
                  <a:cubicBezTo>
                    <a:pt x="757" y="7404"/>
                    <a:pt x="1997" y="7652"/>
                    <a:pt x="3157" y="7652"/>
                  </a:cubicBezTo>
                  <a:cubicBezTo>
                    <a:pt x="3501" y="7652"/>
                    <a:pt x="3839" y="7631"/>
                    <a:pt x="4148" y="7603"/>
                  </a:cubicBezTo>
                  <a:cubicBezTo>
                    <a:pt x="4542" y="7575"/>
                    <a:pt x="4953" y="7529"/>
                    <a:pt x="5305" y="7371"/>
                  </a:cubicBezTo>
                  <a:cubicBezTo>
                    <a:pt x="6490" y="6826"/>
                    <a:pt x="6258" y="4733"/>
                    <a:pt x="6139" y="4395"/>
                  </a:cubicBezTo>
                  <a:cubicBezTo>
                    <a:pt x="6008" y="4029"/>
                    <a:pt x="6022" y="3484"/>
                    <a:pt x="6068" y="3104"/>
                  </a:cubicBezTo>
                  <a:cubicBezTo>
                    <a:pt x="6156" y="2313"/>
                    <a:pt x="6124" y="1433"/>
                    <a:pt x="5597" y="832"/>
                  </a:cubicBezTo>
                  <a:cubicBezTo>
                    <a:pt x="5305" y="512"/>
                    <a:pt x="4907" y="318"/>
                    <a:pt x="4499" y="188"/>
                  </a:cubicBezTo>
                  <a:cubicBezTo>
                    <a:pt x="4134" y="66"/>
                    <a:pt x="3818" y="0"/>
                    <a:pt x="3478" y="0"/>
                  </a:cubicBezTo>
                  <a:close/>
                </a:path>
              </a:pathLst>
            </a:custGeom>
            <a:solidFill>
              <a:srgbClr val="C28D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8"/>
            <p:cNvSpPr/>
            <p:nvPr/>
          </p:nvSpPr>
          <p:spPr>
            <a:xfrm>
              <a:off x="1838575" y="2067500"/>
              <a:ext cx="184675" cy="126875"/>
            </a:xfrm>
            <a:custGeom>
              <a:rect b="b" l="l" r="r" t="t"/>
              <a:pathLst>
                <a:path extrusionOk="0" h="5075" w="7387">
                  <a:moveTo>
                    <a:pt x="3928" y="1"/>
                  </a:moveTo>
                  <a:cubicBezTo>
                    <a:pt x="2914" y="1"/>
                    <a:pt x="1690" y="393"/>
                    <a:pt x="468" y="1705"/>
                  </a:cubicBezTo>
                  <a:cubicBezTo>
                    <a:pt x="204" y="1997"/>
                    <a:pt x="0" y="2627"/>
                    <a:pt x="486" y="2834"/>
                  </a:cubicBezTo>
                  <a:cubicBezTo>
                    <a:pt x="278" y="3010"/>
                    <a:pt x="222" y="3288"/>
                    <a:pt x="190" y="3566"/>
                  </a:cubicBezTo>
                  <a:cubicBezTo>
                    <a:pt x="162" y="3816"/>
                    <a:pt x="176" y="4065"/>
                    <a:pt x="250" y="4312"/>
                  </a:cubicBezTo>
                  <a:cubicBezTo>
                    <a:pt x="324" y="4593"/>
                    <a:pt x="454" y="4797"/>
                    <a:pt x="602" y="5075"/>
                  </a:cubicBezTo>
                  <a:cubicBezTo>
                    <a:pt x="953" y="4695"/>
                    <a:pt x="1393" y="3668"/>
                    <a:pt x="1143" y="3024"/>
                  </a:cubicBezTo>
                  <a:lnTo>
                    <a:pt x="1143" y="3024"/>
                  </a:lnTo>
                  <a:cubicBezTo>
                    <a:pt x="1164" y="3025"/>
                    <a:pt x="1184" y="3026"/>
                    <a:pt x="1204" y="3026"/>
                  </a:cubicBezTo>
                  <a:cubicBezTo>
                    <a:pt x="1521" y="3026"/>
                    <a:pt x="1834" y="2922"/>
                    <a:pt x="2068" y="2701"/>
                  </a:cubicBezTo>
                  <a:cubicBezTo>
                    <a:pt x="2272" y="2511"/>
                    <a:pt x="2420" y="2233"/>
                    <a:pt x="2476" y="1937"/>
                  </a:cubicBezTo>
                  <a:cubicBezTo>
                    <a:pt x="2646" y="2045"/>
                    <a:pt x="2833" y="2109"/>
                    <a:pt x="3043" y="2109"/>
                  </a:cubicBezTo>
                  <a:cubicBezTo>
                    <a:pt x="3177" y="2109"/>
                    <a:pt x="3321" y="2083"/>
                    <a:pt x="3475" y="2025"/>
                  </a:cubicBezTo>
                  <a:cubicBezTo>
                    <a:pt x="3810" y="1895"/>
                    <a:pt x="4045" y="1617"/>
                    <a:pt x="4133" y="1280"/>
                  </a:cubicBezTo>
                  <a:cubicBezTo>
                    <a:pt x="4323" y="1484"/>
                    <a:pt x="4559" y="1645"/>
                    <a:pt x="4837" y="1719"/>
                  </a:cubicBezTo>
                  <a:cubicBezTo>
                    <a:pt x="4961" y="1754"/>
                    <a:pt x="5099" y="1772"/>
                    <a:pt x="5241" y="1772"/>
                  </a:cubicBezTo>
                  <a:cubicBezTo>
                    <a:pt x="5517" y="1772"/>
                    <a:pt x="5807" y="1704"/>
                    <a:pt x="6040" y="1557"/>
                  </a:cubicBezTo>
                  <a:lnTo>
                    <a:pt x="6040" y="1557"/>
                  </a:lnTo>
                  <a:cubicBezTo>
                    <a:pt x="6008" y="1955"/>
                    <a:pt x="6142" y="2395"/>
                    <a:pt x="6318" y="2746"/>
                  </a:cubicBezTo>
                  <a:cubicBezTo>
                    <a:pt x="6391" y="2877"/>
                    <a:pt x="6493" y="3024"/>
                    <a:pt x="6595" y="3154"/>
                  </a:cubicBezTo>
                  <a:cubicBezTo>
                    <a:pt x="6465" y="3552"/>
                    <a:pt x="6391" y="4343"/>
                    <a:pt x="6757" y="4607"/>
                  </a:cubicBezTo>
                  <a:cubicBezTo>
                    <a:pt x="6758" y="4608"/>
                    <a:pt x="6759" y="4608"/>
                    <a:pt x="6759" y="4608"/>
                  </a:cubicBezTo>
                  <a:cubicBezTo>
                    <a:pt x="6800" y="4608"/>
                    <a:pt x="7171" y="3925"/>
                    <a:pt x="7271" y="3580"/>
                  </a:cubicBezTo>
                  <a:cubicBezTo>
                    <a:pt x="7299" y="3594"/>
                    <a:pt x="7327" y="3594"/>
                    <a:pt x="7359" y="3594"/>
                  </a:cubicBezTo>
                  <a:cubicBezTo>
                    <a:pt x="7387" y="3594"/>
                    <a:pt x="7387" y="3552"/>
                    <a:pt x="7373" y="3538"/>
                  </a:cubicBezTo>
                  <a:cubicBezTo>
                    <a:pt x="7345" y="3506"/>
                    <a:pt x="7313" y="3492"/>
                    <a:pt x="7285" y="3478"/>
                  </a:cubicBezTo>
                  <a:cubicBezTo>
                    <a:pt x="7313" y="3344"/>
                    <a:pt x="7285" y="3242"/>
                    <a:pt x="7183" y="3186"/>
                  </a:cubicBezTo>
                  <a:cubicBezTo>
                    <a:pt x="7285" y="2570"/>
                    <a:pt x="7239" y="1867"/>
                    <a:pt x="6975" y="1294"/>
                  </a:cubicBezTo>
                  <a:cubicBezTo>
                    <a:pt x="6891" y="1125"/>
                    <a:pt x="6617" y="654"/>
                    <a:pt x="6376" y="654"/>
                  </a:cubicBezTo>
                  <a:cubicBezTo>
                    <a:pt x="6325" y="654"/>
                    <a:pt x="6276" y="675"/>
                    <a:pt x="6230" y="724"/>
                  </a:cubicBezTo>
                  <a:cubicBezTo>
                    <a:pt x="5907" y="477"/>
                    <a:pt x="5045" y="1"/>
                    <a:pt x="3928" y="1"/>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8"/>
            <p:cNvSpPr/>
            <p:nvPr/>
          </p:nvSpPr>
          <p:spPr>
            <a:xfrm>
              <a:off x="1893525" y="2274025"/>
              <a:ext cx="108900" cy="184875"/>
            </a:xfrm>
            <a:custGeom>
              <a:rect b="b" l="l" r="r" t="t"/>
              <a:pathLst>
                <a:path extrusionOk="0" h="7395" w="4356">
                  <a:moveTo>
                    <a:pt x="3382" y="0"/>
                  </a:moveTo>
                  <a:cubicBezTo>
                    <a:pt x="3229" y="0"/>
                    <a:pt x="3240" y="113"/>
                    <a:pt x="3240" y="113"/>
                  </a:cubicBezTo>
                  <a:cubicBezTo>
                    <a:pt x="3240" y="113"/>
                    <a:pt x="3430" y="156"/>
                    <a:pt x="3356" y="873"/>
                  </a:cubicBezTo>
                  <a:cubicBezTo>
                    <a:pt x="3314" y="1401"/>
                    <a:pt x="2962" y="2354"/>
                    <a:pt x="2157" y="3761"/>
                  </a:cubicBezTo>
                  <a:cubicBezTo>
                    <a:pt x="1334" y="5168"/>
                    <a:pt x="1" y="7075"/>
                    <a:pt x="1" y="7075"/>
                  </a:cubicBezTo>
                  <a:lnTo>
                    <a:pt x="866" y="7395"/>
                  </a:lnTo>
                  <a:cubicBezTo>
                    <a:pt x="866" y="7395"/>
                    <a:pt x="2111" y="5872"/>
                    <a:pt x="3226" y="3821"/>
                  </a:cubicBezTo>
                  <a:cubicBezTo>
                    <a:pt x="4338" y="1767"/>
                    <a:pt x="4295" y="771"/>
                    <a:pt x="4295" y="771"/>
                  </a:cubicBezTo>
                  <a:cubicBezTo>
                    <a:pt x="4295" y="771"/>
                    <a:pt x="4355" y="581"/>
                    <a:pt x="4162" y="360"/>
                  </a:cubicBezTo>
                  <a:cubicBezTo>
                    <a:pt x="4046" y="230"/>
                    <a:pt x="3768" y="54"/>
                    <a:pt x="3458" y="8"/>
                  </a:cubicBezTo>
                  <a:cubicBezTo>
                    <a:pt x="3429" y="3"/>
                    <a:pt x="3404" y="0"/>
                    <a:pt x="3382"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8"/>
            <p:cNvSpPr/>
            <p:nvPr/>
          </p:nvSpPr>
          <p:spPr>
            <a:xfrm>
              <a:off x="1949625" y="2324300"/>
              <a:ext cx="37400" cy="39025"/>
            </a:xfrm>
            <a:custGeom>
              <a:rect b="b" l="l" r="r" t="t"/>
              <a:pathLst>
                <a:path extrusionOk="0" h="1561" w="1496">
                  <a:moveTo>
                    <a:pt x="560" y="0"/>
                  </a:moveTo>
                  <a:cubicBezTo>
                    <a:pt x="501" y="0"/>
                    <a:pt x="440" y="17"/>
                    <a:pt x="395" y="51"/>
                  </a:cubicBezTo>
                  <a:cubicBezTo>
                    <a:pt x="307" y="139"/>
                    <a:pt x="353" y="227"/>
                    <a:pt x="395" y="315"/>
                  </a:cubicBezTo>
                  <a:cubicBezTo>
                    <a:pt x="386" y="314"/>
                    <a:pt x="377" y="313"/>
                    <a:pt x="368" y="313"/>
                  </a:cubicBezTo>
                  <a:cubicBezTo>
                    <a:pt x="289" y="313"/>
                    <a:pt x="215" y="366"/>
                    <a:pt x="177" y="445"/>
                  </a:cubicBezTo>
                  <a:cubicBezTo>
                    <a:pt x="145" y="533"/>
                    <a:pt x="177" y="635"/>
                    <a:pt x="247" y="681"/>
                  </a:cubicBezTo>
                  <a:cubicBezTo>
                    <a:pt x="238" y="679"/>
                    <a:pt x="229" y="679"/>
                    <a:pt x="220" y="679"/>
                  </a:cubicBezTo>
                  <a:cubicBezTo>
                    <a:pt x="142" y="679"/>
                    <a:pt x="68" y="732"/>
                    <a:pt x="43" y="811"/>
                  </a:cubicBezTo>
                  <a:cubicBezTo>
                    <a:pt x="15" y="899"/>
                    <a:pt x="71" y="1018"/>
                    <a:pt x="145" y="1047"/>
                  </a:cubicBezTo>
                  <a:cubicBezTo>
                    <a:pt x="89" y="1061"/>
                    <a:pt x="1" y="1149"/>
                    <a:pt x="57" y="1251"/>
                  </a:cubicBezTo>
                  <a:cubicBezTo>
                    <a:pt x="89" y="1310"/>
                    <a:pt x="177" y="1339"/>
                    <a:pt x="247" y="1356"/>
                  </a:cubicBezTo>
                  <a:cubicBezTo>
                    <a:pt x="585" y="1426"/>
                    <a:pt x="922" y="1500"/>
                    <a:pt x="1260" y="1560"/>
                  </a:cubicBezTo>
                  <a:lnTo>
                    <a:pt x="1496" y="741"/>
                  </a:lnTo>
                  <a:cubicBezTo>
                    <a:pt x="1302" y="505"/>
                    <a:pt x="1070" y="301"/>
                    <a:pt x="820" y="125"/>
                  </a:cubicBezTo>
                  <a:cubicBezTo>
                    <a:pt x="761" y="79"/>
                    <a:pt x="687" y="37"/>
                    <a:pt x="616" y="5"/>
                  </a:cubicBezTo>
                  <a:cubicBezTo>
                    <a:pt x="598" y="2"/>
                    <a:pt x="579" y="0"/>
                    <a:pt x="560" y="0"/>
                  </a:cubicBezTo>
                  <a:close/>
                </a:path>
              </a:pathLst>
            </a:custGeom>
            <a:solidFill>
              <a:srgbClr val="C28D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8"/>
            <p:cNvSpPr/>
            <p:nvPr/>
          </p:nvSpPr>
          <p:spPr>
            <a:xfrm>
              <a:off x="1973825" y="2337250"/>
              <a:ext cx="67725" cy="74000"/>
            </a:xfrm>
            <a:custGeom>
              <a:rect b="b" l="l" r="r" t="t"/>
              <a:pathLst>
                <a:path extrusionOk="0" h="2960" w="2709">
                  <a:moveTo>
                    <a:pt x="320" y="1"/>
                  </a:moveTo>
                  <a:cubicBezTo>
                    <a:pt x="190" y="135"/>
                    <a:pt x="116" y="279"/>
                    <a:pt x="56" y="441"/>
                  </a:cubicBezTo>
                  <a:cubicBezTo>
                    <a:pt x="28" y="529"/>
                    <a:pt x="14" y="617"/>
                    <a:pt x="0" y="704"/>
                  </a:cubicBezTo>
                  <a:cubicBezTo>
                    <a:pt x="0" y="719"/>
                    <a:pt x="14" y="733"/>
                    <a:pt x="14" y="764"/>
                  </a:cubicBezTo>
                  <a:lnTo>
                    <a:pt x="14" y="719"/>
                  </a:lnTo>
                  <a:cubicBezTo>
                    <a:pt x="102" y="1028"/>
                    <a:pt x="232" y="1320"/>
                    <a:pt x="380" y="1612"/>
                  </a:cubicBezTo>
                  <a:cubicBezTo>
                    <a:pt x="510" y="1862"/>
                    <a:pt x="644" y="2111"/>
                    <a:pt x="806" y="2333"/>
                  </a:cubicBezTo>
                  <a:cubicBezTo>
                    <a:pt x="981" y="2551"/>
                    <a:pt x="1200" y="2741"/>
                    <a:pt x="1449" y="2861"/>
                  </a:cubicBezTo>
                  <a:cubicBezTo>
                    <a:pt x="1592" y="2922"/>
                    <a:pt x="1761" y="2960"/>
                    <a:pt x="1927" y="2960"/>
                  </a:cubicBezTo>
                  <a:cubicBezTo>
                    <a:pt x="2153" y="2960"/>
                    <a:pt x="2375" y="2889"/>
                    <a:pt x="2519" y="2713"/>
                  </a:cubicBezTo>
                  <a:cubicBezTo>
                    <a:pt x="2709" y="2477"/>
                    <a:pt x="2680" y="2111"/>
                    <a:pt x="2550" y="1862"/>
                  </a:cubicBezTo>
                  <a:cubicBezTo>
                    <a:pt x="2490" y="1732"/>
                    <a:pt x="2403" y="1630"/>
                    <a:pt x="2315" y="1510"/>
                  </a:cubicBezTo>
                  <a:cubicBezTo>
                    <a:pt x="1861" y="996"/>
                    <a:pt x="1126" y="469"/>
                    <a:pt x="320" y="1"/>
                  </a:cubicBezTo>
                  <a:close/>
                </a:path>
              </a:pathLst>
            </a:custGeom>
            <a:solidFill>
              <a:srgbClr val="C28D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8"/>
            <p:cNvSpPr/>
            <p:nvPr/>
          </p:nvSpPr>
          <p:spPr>
            <a:xfrm>
              <a:off x="1890625" y="2445325"/>
              <a:ext cx="33700" cy="101725"/>
            </a:xfrm>
            <a:custGeom>
              <a:rect b="b" l="l" r="r" t="t"/>
              <a:pathLst>
                <a:path extrusionOk="0" h="4069" w="1348">
                  <a:moveTo>
                    <a:pt x="855" y="1"/>
                  </a:moveTo>
                  <a:cubicBezTo>
                    <a:pt x="609" y="1"/>
                    <a:pt x="378" y="464"/>
                    <a:pt x="250" y="1102"/>
                  </a:cubicBezTo>
                  <a:cubicBezTo>
                    <a:pt x="117" y="1746"/>
                    <a:pt x="1" y="3768"/>
                    <a:pt x="74" y="3958"/>
                  </a:cubicBezTo>
                  <a:cubicBezTo>
                    <a:pt x="116" y="4041"/>
                    <a:pt x="294" y="4068"/>
                    <a:pt x="485" y="4068"/>
                  </a:cubicBezTo>
                  <a:cubicBezTo>
                    <a:pt x="701" y="4068"/>
                    <a:pt x="934" y="4034"/>
                    <a:pt x="1010" y="4004"/>
                  </a:cubicBezTo>
                  <a:cubicBezTo>
                    <a:pt x="1158" y="3944"/>
                    <a:pt x="1288" y="736"/>
                    <a:pt x="1320" y="427"/>
                  </a:cubicBezTo>
                  <a:cubicBezTo>
                    <a:pt x="1348" y="103"/>
                    <a:pt x="866" y="1"/>
                    <a:pt x="866" y="1"/>
                  </a:cubicBezTo>
                  <a:cubicBezTo>
                    <a:pt x="862" y="1"/>
                    <a:pt x="858" y="1"/>
                    <a:pt x="855" y="1"/>
                  </a:cubicBezTo>
                  <a:close/>
                </a:path>
              </a:pathLst>
            </a:custGeom>
            <a:solidFill>
              <a:srgbClr val="257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8"/>
            <p:cNvSpPr/>
            <p:nvPr/>
          </p:nvSpPr>
          <p:spPr>
            <a:xfrm>
              <a:off x="1890625" y="2445325"/>
              <a:ext cx="33700" cy="101725"/>
            </a:xfrm>
            <a:custGeom>
              <a:rect b="b" l="l" r="r" t="t"/>
              <a:pathLst>
                <a:path extrusionOk="0" h="4069" w="1348">
                  <a:moveTo>
                    <a:pt x="855" y="1"/>
                  </a:moveTo>
                  <a:cubicBezTo>
                    <a:pt x="609" y="1"/>
                    <a:pt x="378" y="464"/>
                    <a:pt x="250" y="1102"/>
                  </a:cubicBezTo>
                  <a:cubicBezTo>
                    <a:pt x="117" y="1746"/>
                    <a:pt x="1" y="3768"/>
                    <a:pt x="74" y="3958"/>
                  </a:cubicBezTo>
                  <a:cubicBezTo>
                    <a:pt x="116" y="4041"/>
                    <a:pt x="294" y="4068"/>
                    <a:pt x="485" y="4068"/>
                  </a:cubicBezTo>
                  <a:cubicBezTo>
                    <a:pt x="701" y="4068"/>
                    <a:pt x="934" y="4034"/>
                    <a:pt x="1010" y="4004"/>
                  </a:cubicBezTo>
                  <a:cubicBezTo>
                    <a:pt x="1158" y="3944"/>
                    <a:pt x="1288" y="736"/>
                    <a:pt x="1320" y="427"/>
                  </a:cubicBezTo>
                  <a:cubicBezTo>
                    <a:pt x="1348" y="103"/>
                    <a:pt x="866" y="1"/>
                    <a:pt x="866" y="1"/>
                  </a:cubicBezTo>
                  <a:cubicBezTo>
                    <a:pt x="862" y="1"/>
                    <a:pt x="858" y="1"/>
                    <a:pt x="85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8"/>
            <p:cNvSpPr/>
            <p:nvPr/>
          </p:nvSpPr>
          <p:spPr>
            <a:xfrm>
              <a:off x="1899425" y="2445350"/>
              <a:ext cx="24900" cy="21825"/>
            </a:xfrm>
            <a:custGeom>
              <a:rect b="b" l="l" r="r" t="t"/>
              <a:pathLst>
                <a:path extrusionOk="0" h="873" w="996">
                  <a:moveTo>
                    <a:pt x="514" y="0"/>
                  </a:moveTo>
                  <a:cubicBezTo>
                    <a:pt x="320" y="0"/>
                    <a:pt x="130" y="278"/>
                    <a:pt x="0" y="704"/>
                  </a:cubicBezTo>
                  <a:cubicBezTo>
                    <a:pt x="147" y="815"/>
                    <a:pt x="332" y="872"/>
                    <a:pt x="526" y="872"/>
                  </a:cubicBezTo>
                  <a:cubicBezTo>
                    <a:pt x="565" y="872"/>
                    <a:pt x="604" y="870"/>
                    <a:pt x="644" y="865"/>
                  </a:cubicBezTo>
                  <a:cubicBezTo>
                    <a:pt x="746" y="851"/>
                    <a:pt x="848" y="823"/>
                    <a:pt x="954" y="763"/>
                  </a:cubicBezTo>
                  <a:cubicBezTo>
                    <a:pt x="954" y="587"/>
                    <a:pt x="968" y="471"/>
                    <a:pt x="968" y="426"/>
                  </a:cubicBezTo>
                  <a:cubicBezTo>
                    <a:pt x="996" y="102"/>
                    <a:pt x="514" y="0"/>
                    <a:pt x="514"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8"/>
            <p:cNvSpPr/>
            <p:nvPr/>
          </p:nvSpPr>
          <p:spPr>
            <a:xfrm>
              <a:off x="1805950" y="2427400"/>
              <a:ext cx="105550" cy="119225"/>
            </a:xfrm>
            <a:custGeom>
              <a:rect b="b" l="l" r="r" t="t"/>
              <a:pathLst>
                <a:path extrusionOk="0" h="4769" w="4222">
                  <a:moveTo>
                    <a:pt x="894" y="0"/>
                  </a:moveTo>
                  <a:cubicBezTo>
                    <a:pt x="894" y="0"/>
                    <a:pt x="352" y="880"/>
                    <a:pt x="176" y="1787"/>
                  </a:cubicBezTo>
                  <a:cubicBezTo>
                    <a:pt x="14" y="2712"/>
                    <a:pt x="0" y="3282"/>
                    <a:pt x="352" y="3504"/>
                  </a:cubicBezTo>
                  <a:cubicBezTo>
                    <a:pt x="718" y="3722"/>
                    <a:pt x="2185" y="4338"/>
                    <a:pt x="2962" y="4633"/>
                  </a:cubicBezTo>
                  <a:cubicBezTo>
                    <a:pt x="3251" y="4749"/>
                    <a:pt x="3452" y="4769"/>
                    <a:pt x="3556" y="4769"/>
                  </a:cubicBezTo>
                  <a:cubicBezTo>
                    <a:pt x="3610" y="4769"/>
                    <a:pt x="3637" y="4763"/>
                    <a:pt x="3637" y="4763"/>
                  </a:cubicBezTo>
                  <a:cubicBezTo>
                    <a:pt x="3637" y="4763"/>
                    <a:pt x="3475" y="3004"/>
                    <a:pt x="3679" y="2009"/>
                  </a:cubicBezTo>
                  <a:cubicBezTo>
                    <a:pt x="3883" y="1013"/>
                    <a:pt x="4221" y="926"/>
                    <a:pt x="4221" y="926"/>
                  </a:cubicBezTo>
                  <a:lnTo>
                    <a:pt x="894"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8"/>
            <p:cNvSpPr/>
            <p:nvPr/>
          </p:nvSpPr>
          <p:spPr>
            <a:xfrm>
              <a:off x="1807425" y="2423625"/>
              <a:ext cx="116200" cy="89625"/>
            </a:xfrm>
            <a:custGeom>
              <a:rect b="b" l="l" r="r" t="t"/>
              <a:pathLst>
                <a:path extrusionOk="0" h="3585" w="4648">
                  <a:moveTo>
                    <a:pt x="1134" y="0"/>
                  </a:moveTo>
                  <a:cubicBezTo>
                    <a:pt x="999" y="0"/>
                    <a:pt x="870" y="70"/>
                    <a:pt x="792" y="180"/>
                  </a:cubicBezTo>
                  <a:cubicBezTo>
                    <a:pt x="719" y="285"/>
                    <a:pt x="616" y="429"/>
                    <a:pt x="500" y="651"/>
                  </a:cubicBezTo>
                  <a:cubicBezTo>
                    <a:pt x="177" y="1295"/>
                    <a:pt x="1" y="2220"/>
                    <a:pt x="1" y="2322"/>
                  </a:cubicBezTo>
                  <a:cubicBezTo>
                    <a:pt x="1" y="2424"/>
                    <a:pt x="996" y="2761"/>
                    <a:pt x="1644" y="3011"/>
                  </a:cubicBezTo>
                  <a:cubicBezTo>
                    <a:pt x="2213" y="3215"/>
                    <a:pt x="3139" y="3493"/>
                    <a:pt x="3445" y="3581"/>
                  </a:cubicBezTo>
                  <a:cubicBezTo>
                    <a:pt x="3455" y="3583"/>
                    <a:pt x="3464" y="3585"/>
                    <a:pt x="3474" y="3585"/>
                  </a:cubicBezTo>
                  <a:cubicBezTo>
                    <a:pt x="3518" y="3585"/>
                    <a:pt x="3549" y="3557"/>
                    <a:pt x="3561" y="3507"/>
                  </a:cubicBezTo>
                  <a:cubicBezTo>
                    <a:pt x="3561" y="3243"/>
                    <a:pt x="3578" y="2554"/>
                    <a:pt x="3649" y="2160"/>
                  </a:cubicBezTo>
                  <a:cubicBezTo>
                    <a:pt x="3708" y="1762"/>
                    <a:pt x="3824" y="1340"/>
                    <a:pt x="4074" y="1133"/>
                  </a:cubicBezTo>
                  <a:cubicBezTo>
                    <a:pt x="4170" y="1054"/>
                    <a:pt x="4257" y="1026"/>
                    <a:pt x="4333" y="1026"/>
                  </a:cubicBezTo>
                  <a:cubicBezTo>
                    <a:pt x="4526" y="1026"/>
                    <a:pt x="4648" y="1207"/>
                    <a:pt x="4648" y="1207"/>
                  </a:cubicBezTo>
                  <a:cubicBezTo>
                    <a:pt x="4648" y="1207"/>
                    <a:pt x="4648" y="1031"/>
                    <a:pt x="4398" y="943"/>
                  </a:cubicBezTo>
                  <a:cubicBezTo>
                    <a:pt x="4088" y="827"/>
                    <a:pt x="1978" y="225"/>
                    <a:pt x="1260" y="21"/>
                  </a:cubicBezTo>
                  <a:cubicBezTo>
                    <a:pt x="1219" y="7"/>
                    <a:pt x="1176" y="0"/>
                    <a:pt x="1134"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8"/>
            <p:cNvSpPr/>
            <p:nvPr/>
          </p:nvSpPr>
          <p:spPr>
            <a:xfrm>
              <a:off x="1840050" y="2491525"/>
              <a:ext cx="17975" cy="16700"/>
            </a:xfrm>
            <a:custGeom>
              <a:rect b="b" l="l" r="r" t="t"/>
              <a:pathLst>
                <a:path extrusionOk="0" h="668" w="719">
                  <a:moveTo>
                    <a:pt x="232" y="0"/>
                  </a:moveTo>
                  <a:cubicBezTo>
                    <a:pt x="158" y="0"/>
                    <a:pt x="82" y="54"/>
                    <a:pt x="57" y="133"/>
                  </a:cubicBezTo>
                  <a:lnTo>
                    <a:pt x="15" y="337"/>
                  </a:lnTo>
                  <a:cubicBezTo>
                    <a:pt x="1" y="425"/>
                    <a:pt x="43" y="513"/>
                    <a:pt x="131" y="541"/>
                  </a:cubicBezTo>
                  <a:lnTo>
                    <a:pt x="441" y="661"/>
                  </a:lnTo>
                  <a:cubicBezTo>
                    <a:pt x="458" y="666"/>
                    <a:pt x="475" y="668"/>
                    <a:pt x="492" y="668"/>
                  </a:cubicBezTo>
                  <a:cubicBezTo>
                    <a:pt x="579" y="668"/>
                    <a:pt x="661" y="612"/>
                    <a:pt x="673" y="527"/>
                  </a:cubicBezTo>
                  <a:lnTo>
                    <a:pt x="719" y="309"/>
                  </a:lnTo>
                  <a:cubicBezTo>
                    <a:pt x="719" y="221"/>
                    <a:pt x="690" y="147"/>
                    <a:pt x="616" y="119"/>
                  </a:cubicBezTo>
                  <a:lnTo>
                    <a:pt x="293" y="14"/>
                  </a:lnTo>
                  <a:cubicBezTo>
                    <a:pt x="273" y="4"/>
                    <a:pt x="253" y="0"/>
                    <a:pt x="23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8"/>
            <p:cNvSpPr/>
            <p:nvPr/>
          </p:nvSpPr>
          <p:spPr>
            <a:xfrm>
              <a:off x="1812525" y="2307525"/>
              <a:ext cx="57200" cy="191625"/>
            </a:xfrm>
            <a:custGeom>
              <a:rect b="b" l="l" r="r" t="t"/>
              <a:pathLst>
                <a:path extrusionOk="0" h="7665" w="2288">
                  <a:moveTo>
                    <a:pt x="1503" y="0"/>
                  </a:moveTo>
                  <a:cubicBezTo>
                    <a:pt x="1380" y="0"/>
                    <a:pt x="1292" y="33"/>
                    <a:pt x="1292" y="33"/>
                  </a:cubicBezTo>
                  <a:cubicBezTo>
                    <a:pt x="1292" y="33"/>
                    <a:pt x="412" y="1162"/>
                    <a:pt x="208" y="2407"/>
                  </a:cubicBezTo>
                  <a:cubicBezTo>
                    <a:pt x="1" y="3578"/>
                    <a:pt x="279" y="4912"/>
                    <a:pt x="427" y="5337"/>
                  </a:cubicBezTo>
                  <a:cubicBezTo>
                    <a:pt x="588" y="5763"/>
                    <a:pt x="764" y="6055"/>
                    <a:pt x="764" y="6055"/>
                  </a:cubicBezTo>
                  <a:lnTo>
                    <a:pt x="778" y="6055"/>
                  </a:lnTo>
                  <a:cubicBezTo>
                    <a:pt x="778" y="6115"/>
                    <a:pt x="764" y="6188"/>
                    <a:pt x="778" y="6217"/>
                  </a:cubicBezTo>
                  <a:cubicBezTo>
                    <a:pt x="778" y="6290"/>
                    <a:pt x="764" y="6438"/>
                    <a:pt x="778" y="6512"/>
                  </a:cubicBezTo>
                  <a:cubicBezTo>
                    <a:pt x="792" y="6702"/>
                    <a:pt x="852" y="6878"/>
                    <a:pt x="940" y="7054"/>
                  </a:cubicBezTo>
                  <a:cubicBezTo>
                    <a:pt x="954" y="7096"/>
                    <a:pt x="982" y="7142"/>
                    <a:pt x="1028" y="7156"/>
                  </a:cubicBezTo>
                  <a:cubicBezTo>
                    <a:pt x="1048" y="7166"/>
                    <a:pt x="1070" y="7176"/>
                    <a:pt x="1091" y="7176"/>
                  </a:cubicBezTo>
                  <a:cubicBezTo>
                    <a:pt x="1099" y="7176"/>
                    <a:pt x="1108" y="7174"/>
                    <a:pt x="1116" y="7170"/>
                  </a:cubicBezTo>
                  <a:cubicBezTo>
                    <a:pt x="1116" y="7170"/>
                    <a:pt x="1116" y="7184"/>
                    <a:pt x="1130" y="7184"/>
                  </a:cubicBezTo>
                  <a:cubicBezTo>
                    <a:pt x="1144" y="7230"/>
                    <a:pt x="1144" y="7258"/>
                    <a:pt x="1176" y="7286"/>
                  </a:cubicBezTo>
                  <a:cubicBezTo>
                    <a:pt x="1202" y="7342"/>
                    <a:pt x="1257" y="7463"/>
                    <a:pt x="1321" y="7463"/>
                  </a:cubicBezTo>
                  <a:cubicBezTo>
                    <a:pt x="1326" y="7463"/>
                    <a:pt x="1330" y="7463"/>
                    <a:pt x="1334" y="7462"/>
                  </a:cubicBezTo>
                  <a:cubicBezTo>
                    <a:pt x="1408" y="7462"/>
                    <a:pt x="1440" y="7405"/>
                    <a:pt x="1454" y="7332"/>
                  </a:cubicBezTo>
                  <a:cubicBezTo>
                    <a:pt x="1468" y="7391"/>
                    <a:pt x="1496" y="7434"/>
                    <a:pt x="1542" y="7479"/>
                  </a:cubicBezTo>
                  <a:cubicBezTo>
                    <a:pt x="1598" y="7550"/>
                    <a:pt x="1672" y="7624"/>
                    <a:pt x="1760" y="7655"/>
                  </a:cubicBezTo>
                  <a:cubicBezTo>
                    <a:pt x="1778" y="7661"/>
                    <a:pt x="1796" y="7664"/>
                    <a:pt x="1812" y="7664"/>
                  </a:cubicBezTo>
                  <a:cubicBezTo>
                    <a:pt x="1838" y="7664"/>
                    <a:pt x="1860" y="7657"/>
                    <a:pt x="1879" y="7638"/>
                  </a:cubicBezTo>
                  <a:cubicBezTo>
                    <a:pt x="1879" y="7624"/>
                    <a:pt x="1893" y="7609"/>
                    <a:pt x="1893" y="7581"/>
                  </a:cubicBezTo>
                  <a:cubicBezTo>
                    <a:pt x="1907" y="7462"/>
                    <a:pt x="1848" y="7346"/>
                    <a:pt x="1791" y="7244"/>
                  </a:cubicBezTo>
                  <a:lnTo>
                    <a:pt x="1791" y="7244"/>
                  </a:lnTo>
                  <a:cubicBezTo>
                    <a:pt x="1834" y="7286"/>
                    <a:pt x="1862" y="7318"/>
                    <a:pt x="1907" y="7360"/>
                  </a:cubicBezTo>
                  <a:cubicBezTo>
                    <a:pt x="1950" y="7392"/>
                    <a:pt x="2006" y="7423"/>
                    <a:pt x="2056" y="7423"/>
                  </a:cubicBezTo>
                  <a:cubicBezTo>
                    <a:pt x="2076" y="7423"/>
                    <a:pt x="2095" y="7418"/>
                    <a:pt x="2111" y="7405"/>
                  </a:cubicBezTo>
                  <a:cubicBezTo>
                    <a:pt x="2143" y="7374"/>
                    <a:pt x="2171" y="7332"/>
                    <a:pt x="2171" y="7286"/>
                  </a:cubicBezTo>
                  <a:cubicBezTo>
                    <a:pt x="2171" y="7258"/>
                    <a:pt x="2157" y="7216"/>
                    <a:pt x="2143" y="7170"/>
                  </a:cubicBezTo>
                  <a:cubicBezTo>
                    <a:pt x="2069" y="6994"/>
                    <a:pt x="1936" y="6846"/>
                    <a:pt x="1848" y="6688"/>
                  </a:cubicBezTo>
                  <a:cubicBezTo>
                    <a:pt x="1774" y="6526"/>
                    <a:pt x="1717" y="6319"/>
                    <a:pt x="1672" y="6160"/>
                  </a:cubicBezTo>
                  <a:lnTo>
                    <a:pt x="1672" y="6115"/>
                  </a:lnTo>
                  <a:cubicBezTo>
                    <a:pt x="1703" y="6143"/>
                    <a:pt x="1746" y="6188"/>
                    <a:pt x="1774" y="6217"/>
                  </a:cubicBezTo>
                  <a:cubicBezTo>
                    <a:pt x="1848" y="6304"/>
                    <a:pt x="1862" y="6319"/>
                    <a:pt x="1936" y="6392"/>
                  </a:cubicBezTo>
                  <a:cubicBezTo>
                    <a:pt x="1979" y="6426"/>
                    <a:pt x="2030" y="6449"/>
                    <a:pt x="2076" y="6449"/>
                  </a:cubicBezTo>
                  <a:cubicBezTo>
                    <a:pt x="2093" y="6449"/>
                    <a:pt x="2110" y="6446"/>
                    <a:pt x="2126" y="6438"/>
                  </a:cubicBezTo>
                  <a:cubicBezTo>
                    <a:pt x="2171" y="6392"/>
                    <a:pt x="2171" y="6319"/>
                    <a:pt x="2157" y="6262"/>
                  </a:cubicBezTo>
                  <a:cubicBezTo>
                    <a:pt x="2111" y="6041"/>
                    <a:pt x="2055" y="5925"/>
                    <a:pt x="1922" y="5749"/>
                  </a:cubicBezTo>
                  <a:cubicBezTo>
                    <a:pt x="1834" y="5633"/>
                    <a:pt x="1760" y="5527"/>
                    <a:pt x="1598" y="5369"/>
                  </a:cubicBezTo>
                  <a:cubicBezTo>
                    <a:pt x="1570" y="5147"/>
                    <a:pt x="1496" y="4897"/>
                    <a:pt x="1468" y="4620"/>
                  </a:cubicBezTo>
                  <a:cubicBezTo>
                    <a:pt x="1380" y="4018"/>
                    <a:pt x="1366" y="3522"/>
                    <a:pt x="1528" y="2875"/>
                  </a:cubicBezTo>
                  <a:cubicBezTo>
                    <a:pt x="1686" y="2231"/>
                    <a:pt x="2199" y="1426"/>
                    <a:pt x="2199" y="1426"/>
                  </a:cubicBezTo>
                  <a:cubicBezTo>
                    <a:pt x="2199" y="1426"/>
                    <a:pt x="2287" y="648"/>
                    <a:pt x="2009" y="268"/>
                  </a:cubicBezTo>
                  <a:cubicBezTo>
                    <a:pt x="1856" y="49"/>
                    <a:pt x="1654" y="0"/>
                    <a:pt x="1503" y="0"/>
                  </a:cubicBezTo>
                  <a:close/>
                </a:path>
              </a:pathLst>
            </a:custGeom>
            <a:solidFill>
              <a:srgbClr val="C28D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8"/>
            <p:cNvSpPr/>
            <p:nvPr/>
          </p:nvSpPr>
          <p:spPr>
            <a:xfrm>
              <a:off x="1836725" y="2471725"/>
              <a:ext cx="3700" cy="15050"/>
            </a:xfrm>
            <a:custGeom>
              <a:rect b="b" l="l" r="r" t="t"/>
              <a:pathLst>
                <a:path extrusionOk="0" h="602" w="148">
                  <a:moveTo>
                    <a:pt x="0" y="0"/>
                  </a:moveTo>
                  <a:cubicBezTo>
                    <a:pt x="0" y="0"/>
                    <a:pt x="0" y="120"/>
                    <a:pt x="14" y="296"/>
                  </a:cubicBezTo>
                  <a:cubicBezTo>
                    <a:pt x="32" y="412"/>
                    <a:pt x="60" y="528"/>
                    <a:pt x="74" y="602"/>
                  </a:cubicBezTo>
                  <a:lnTo>
                    <a:pt x="148" y="602"/>
                  </a:lnTo>
                  <a:cubicBezTo>
                    <a:pt x="134" y="514"/>
                    <a:pt x="88" y="366"/>
                    <a:pt x="74" y="264"/>
                  </a:cubicBezTo>
                  <a:cubicBezTo>
                    <a:pt x="32" y="120"/>
                    <a:pt x="0" y="0"/>
                    <a:pt x="0" y="0"/>
                  </a:cubicBezTo>
                  <a:close/>
                </a:path>
              </a:pathLst>
            </a:custGeom>
            <a:solidFill>
              <a:srgbClr val="AB6E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8"/>
            <p:cNvSpPr/>
            <p:nvPr/>
          </p:nvSpPr>
          <p:spPr>
            <a:xfrm>
              <a:off x="1848500" y="2490800"/>
              <a:ext cx="375" cy="375"/>
            </a:xfrm>
            <a:custGeom>
              <a:rect b="b" l="l" r="r" t="t"/>
              <a:pathLst>
                <a:path extrusionOk="0" h="15" w="15">
                  <a:moveTo>
                    <a:pt x="15" y="1"/>
                  </a:moveTo>
                  <a:cubicBezTo>
                    <a:pt x="15" y="15"/>
                    <a:pt x="1" y="15"/>
                    <a:pt x="1" y="15"/>
                  </a:cubicBezTo>
                  <a:cubicBezTo>
                    <a:pt x="1" y="15"/>
                    <a:pt x="15" y="15"/>
                    <a:pt x="15" y="1"/>
                  </a:cubicBezTo>
                  <a:close/>
                </a:path>
              </a:pathLst>
            </a:custGeom>
            <a:solidFill>
              <a:srgbClr val="3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8"/>
            <p:cNvSpPr/>
            <p:nvPr/>
          </p:nvSpPr>
          <p:spPr>
            <a:xfrm>
              <a:off x="1842600" y="2473925"/>
              <a:ext cx="6275" cy="19450"/>
            </a:xfrm>
            <a:custGeom>
              <a:rect b="b" l="l" r="r" t="t"/>
              <a:pathLst>
                <a:path extrusionOk="0" h="778" w="251">
                  <a:moveTo>
                    <a:pt x="1" y="0"/>
                  </a:moveTo>
                  <a:lnTo>
                    <a:pt x="1" y="0"/>
                  </a:lnTo>
                  <a:cubicBezTo>
                    <a:pt x="1" y="0"/>
                    <a:pt x="29" y="264"/>
                    <a:pt x="89" y="472"/>
                  </a:cubicBezTo>
                  <a:cubicBezTo>
                    <a:pt x="117" y="602"/>
                    <a:pt x="177" y="718"/>
                    <a:pt x="205" y="778"/>
                  </a:cubicBezTo>
                  <a:cubicBezTo>
                    <a:pt x="219" y="764"/>
                    <a:pt x="237" y="735"/>
                    <a:pt x="237" y="690"/>
                  </a:cubicBezTo>
                  <a:cubicBezTo>
                    <a:pt x="237" y="690"/>
                    <a:pt x="251" y="690"/>
                    <a:pt x="251" y="676"/>
                  </a:cubicBezTo>
                  <a:cubicBezTo>
                    <a:pt x="205" y="602"/>
                    <a:pt x="131" y="472"/>
                    <a:pt x="103" y="384"/>
                  </a:cubicBezTo>
                  <a:cubicBezTo>
                    <a:pt x="61" y="250"/>
                    <a:pt x="1" y="0"/>
                    <a:pt x="1" y="0"/>
                  </a:cubicBezTo>
                  <a:close/>
                </a:path>
              </a:pathLst>
            </a:custGeom>
            <a:solidFill>
              <a:srgbClr val="AB6E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8"/>
            <p:cNvSpPr/>
            <p:nvPr/>
          </p:nvSpPr>
          <p:spPr>
            <a:xfrm>
              <a:off x="1849900" y="2474275"/>
              <a:ext cx="9975" cy="22450"/>
            </a:xfrm>
            <a:custGeom>
              <a:rect b="b" l="l" r="r" t="t"/>
              <a:pathLst>
                <a:path extrusionOk="0" h="898" w="399">
                  <a:moveTo>
                    <a:pt x="1" y="0"/>
                  </a:moveTo>
                  <a:cubicBezTo>
                    <a:pt x="1" y="0"/>
                    <a:pt x="33" y="208"/>
                    <a:pt x="135" y="440"/>
                  </a:cubicBezTo>
                  <a:cubicBezTo>
                    <a:pt x="208" y="616"/>
                    <a:pt x="339" y="809"/>
                    <a:pt x="398" y="897"/>
                  </a:cubicBezTo>
                  <a:cubicBezTo>
                    <a:pt x="398" y="792"/>
                    <a:pt x="367" y="690"/>
                    <a:pt x="310" y="602"/>
                  </a:cubicBezTo>
                  <a:cubicBezTo>
                    <a:pt x="279" y="546"/>
                    <a:pt x="222" y="472"/>
                    <a:pt x="191" y="398"/>
                  </a:cubicBezTo>
                  <a:cubicBezTo>
                    <a:pt x="89" y="236"/>
                    <a:pt x="1" y="0"/>
                    <a:pt x="1" y="0"/>
                  </a:cubicBezTo>
                  <a:close/>
                </a:path>
              </a:pathLst>
            </a:custGeom>
            <a:solidFill>
              <a:srgbClr val="AB6E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8"/>
            <p:cNvSpPr/>
            <p:nvPr/>
          </p:nvSpPr>
          <p:spPr>
            <a:xfrm>
              <a:off x="1819925" y="2291800"/>
              <a:ext cx="62625" cy="80650"/>
            </a:xfrm>
            <a:custGeom>
              <a:rect b="b" l="l" r="r" t="t"/>
              <a:pathLst>
                <a:path extrusionOk="0" h="3226" w="2505">
                  <a:moveTo>
                    <a:pt x="1611" y="0"/>
                  </a:moveTo>
                  <a:cubicBezTo>
                    <a:pt x="1611" y="0"/>
                    <a:pt x="1144" y="208"/>
                    <a:pt x="732" y="764"/>
                  </a:cubicBezTo>
                  <a:cubicBezTo>
                    <a:pt x="306" y="1319"/>
                    <a:pt x="0" y="2304"/>
                    <a:pt x="0" y="2304"/>
                  </a:cubicBezTo>
                  <a:cubicBezTo>
                    <a:pt x="0" y="2304"/>
                    <a:pt x="440" y="2435"/>
                    <a:pt x="834" y="2726"/>
                  </a:cubicBezTo>
                  <a:cubicBezTo>
                    <a:pt x="1144" y="2948"/>
                    <a:pt x="1407" y="3226"/>
                    <a:pt x="1407" y="3226"/>
                  </a:cubicBezTo>
                  <a:cubicBezTo>
                    <a:pt x="1407" y="3226"/>
                    <a:pt x="1538" y="2874"/>
                    <a:pt x="1787" y="2508"/>
                  </a:cubicBezTo>
                  <a:cubicBezTo>
                    <a:pt x="2023" y="2143"/>
                    <a:pt x="2269" y="1893"/>
                    <a:pt x="2269" y="1893"/>
                  </a:cubicBezTo>
                  <a:cubicBezTo>
                    <a:pt x="2269" y="1893"/>
                    <a:pt x="2505" y="1379"/>
                    <a:pt x="2255" y="764"/>
                  </a:cubicBezTo>
                  <a:cubicBezTo>
                    <a:pt x="1991" y="148"/>
                    <a:pt x="1611" y="0"/>
                    <a:pt x="1611"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8"/>
            <p:cNvSpPr/>
            <p:nvPr/>
          </p:nvSpPr>
          <p:spPr>
            <a:xfrm>
              <a:off x="1877775" y="2180025"/>
              <a:ext cx="41800" cy="38050"/>
            </a:xfrm>
            <a:custGeom>
              <a:rect b="b" l="l" r="r" t="t"/>
              <a:pathLst>
                <a:path extrusionOk="0" h="1522" w="1672">
                  <a:moveTo>
                    <a:pt x="846" y="1"/>
                  </a:moveTo>
                  <a:cubicBezTo>
                    <a:pt x="500" y="1"/>
                    <a:pt x="191" y="235"/>
                    <a:pt x="103" y="588"/>
                  </a:cubicBezTo>
                  <a:cubicBezTo>
                    <a:pt x="1" y="1000"/>
                    <a:pt x="251" y="1411"/>
                    <a:pt x="659" y="1499"/>
                  </a:cubicBezTo>
                  <a:cubicBezTo>
                    <a:pt x="719" y="1514"/>
                    <a:pt x="779" y="1521"/>
                    <a:pt x="837" y="1521"/>
                  </a:cubicBezTo>
                  <a:cubicBezTo>
                    <a:pt x="1180" y="1521"/>
                    <a:pt x="1483" y="1279"/>
                    <a:pt x="1570" y="940"/>
                  </a:cubicBezTo>
                  <a:cubicBezTo>
                    <a:pt x="1672" y="532"/>
                    <a:pt x="1422" y="120"/>
                    <a:pt x="1010" y="18"/>
                  </a:cubicBezTo>
                  <a:cubicBezTo>
                    <a:pt x="955" y="6"/>
                    <a:pt x="900" y="1"/>
                    <a:pt x="84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8"/>
            <p:cNvSpPr/>
            <p:nvPr/>
          </p:nvSpPr>
          <p:spPr>
            <a:xfrm>
              <a:off x="1879275" y="2179325"/>
              <a:ext cx="38800" cy="39600"/>
            </a:xfrm>
            <a:custGeom>
              <a:rect b="b" l="l" r="r" t="t"/>
              <a:pathLst>
                <a:path extrusionOk="0" h="1584" w="1552">
                  <a:moveTo>
                    <a:pt x="775" y="60"/>
                  </a:moveTo>
                  <a:cubicBezTo>
                    <a:pt x="834" y="60"/>
                    <a:pt x="894" y="60"/>
                    <a:pt x="950" y="74"/>
                  </a:cubicBezTo>
                  <a:cubicBezTo>
                    <a:pt x="1274" y="162"/>
                    <a:pt x="1496" y="454"/>
                    <a:pt x="1496" y="778"/>
                  </a:cubicBezTo>
                  <a:cubicBezTo>
                    <a:pt x="1496" y="838"/>
                    <a:pt x="1496" y="894"/>
                    <a:pt x="1478" y="954"/>
                  </a:cubicBezTo>
                  <a:cubicBezTo>
                    <a:pt x="1390" y="1291"/>
                    <a:pt x="1098" y="1527"/>
                    <a:pt x="775" y="1527"/>
                  </a:cubicBezTo>
                  <a:cubicBezTo>
                    <a:pt x="718" y="1527"/>
                    <a:pt x="659" y="1510"/>
                    <a:pt x="599" y="1495"/>
                  </a:cubicBezTo>
                  <a:cubicBezTo>
                    <a:pt x="279" y="1422"/>
                    <a:pt x="57" y="1116"/>
                    <a:pt x="57" y="792"/>
                  </a:cubicBezTo>
                  <a:cubicBezTo>
                    <a:pt x="57" y="736"/>
                    <a:pt x="57" y="676"/>
                    <a:pt x="71" y="616"/>
                  </a:cubicBezTo>
                  <a:cubicBezTo>
                    <a:pt x="145" y="278"/>
                    <a:pt x="455" y="60"/>
                    <a:pt x="775" y="60"/>
                  </a:cubicBezTo>
                  <a:close/>
                  <a:moveTo>
                    <a:pt x="775" y="0"/>
                  </a:moveTo>
                  <a:cubicBezTo>
                    <a:pt x="423" y="0"/>
                    <a:pt x="103" y="250"/>
                    <a:pt x="15" y="602"/>
                  </a:cubicBezTo>
                  <a:cubicBezTo>
                    <a:pt x="1" y="676"/>
                    <a:pt x="1" y="736"/>
                    <a:pt x="1" y="792"/>
                  </a:cubicBezTo>
                  <a:cubicBezTo>
                    <a:pt x="1" y="1144"/>
                    <a:pt x="233" y="1467"/>
                    <a:pt x="585" y="1555"/>
                  </a:cubicBezTo>
                  <a:cubicBezTo>
                    <a:pt x="659" y="1569"/>
                    <a:pt x="718" y="1583"/>
                    <a:pt x="775" y="1583"/>
                  </a:cubicBezTo>
                  <a:cubicBezTo>
                    <a:pt x="1126" y="1583"/>
                    <a:pt x="1450" y="1334"/>
                    <a:pt x="1538" y="968"/>
                  </a:cubicBezTo>
                  <a:cubicBezTo>
                    <a:pt x="1552" y="912"/>
                    <a:pt x="1552" y="852"/>
                    <a:pt x="1552" y="778"/>
                  </a:cubicBezTo>
                  <a:cubicBezTo>
                    <a:pt x="1552" y="426"/>
                    <a:pt x="1320" y="102"/>
                    <a:pt x="950" y="15"/>
                  </a:cubicBezTo>
                  <a:cubicBezTo>
                    <a:pt x="894" y="0"/>
                    <a:pt x="834" y="0"/>
                    <a:pt x="77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8"/>
            <p:cNvSpPr/>
            <p:nvPr/>
          </p:nvSpPr>
          <p:spPr>
            <a:xfrm>
              <a:off x="1878150" y="2181725"/>
              <a:ext cx="41425" cy="37775"/>
            </a:xfrm>
            <a:custGeom>
              <a:rect b="b" l="l" r="r" t="t"/>
              <a:pathLst>
                <a:path extrusionOk="0" h="1511" w="1657">
                  <a:moveTo>
                    <a:pt x="818" y="1"/>
                  </a:moveTo>
                  <a:cubicBezTo>
                    <a:pt x="485" y="1"/>
                    <a:pt x="177" y="242"/>
                    <a:pt x="102" y="580"/>
                  </a:cubicBezTo>
                  <a:cubicBezTo>
                    <a:pt x="0" y="991"/>
                    <a:pt x="250" y="1399"/>
                    <a:pt x="644" y="1487"/>
                  </a:cubicBezTo>
                  <a:cubicBezTo>
                    <a:pt x="707" y="1503"/>
                    <a:pt x="769" y="1510"/>
                    <a:pt x="830" y="1510"/>
                  </a:cubicBezTo>
                  <a:cubicBezTo>
                    <a:pt x="1170" y="1510"/>
                    <a:pt x="1468" y="1280"/>
                    <a:pt x="1555" y="932"/>
                  </a:cubicBezTo>
                  <a:cubicBezTo>
                    <a:pt x="1657" y="520"/>
                    <a:pt x="1407" y="126"/>
                    <a:pt x="995" y="24"/>
                  </a:cubicBezTo>
                  <a:cubicBezTo>
                    <a:pt x="936" y="8"/>
                    <a:pt x="877" y="1"/>
                    <a:pt x="8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8"/>
            <p:cNvSpPr/>
            <p:nvPr/>
          </p:nvSpPr>
          <p:spPr>
            <a:xfrm>
              <a:off x="1881475" y="2182600"/>
              <a:ext cx="26775" cy="24550"/>
            </a:xfrm>
            <a:custGeom>
              <a:rect b="b" l="l" r="r" t="t"/>
              <a:pathLst>
                <a:path extrusionOk="0" h="982" w="1071">
                  <a:moveTo>
                    <a:pt x="535" y="0"/>
                  </a:moveTo>
                  <a:cubicBezTo>
                    <a:pt x="317" y="0"/>
                    <a:pt x="121" y="158"/>
                    <a:pt x="71" y="369"/>
                  </a:cubicBezTo>
                  <a:cubicBezTo>
                    <a:pt x="1" y="633"/>
                    <a:pt x="159" y="897"/>
                    <a:pt x="423" y="970"/>
                  </a:cubicBezTo>
                  <a:cubicBezTo>
                    <a:pt x="459" y="978"/>
                    <a:pt x="494" y="982"/>
                    <a:pt x="530" y="982"/>
                  </a:cubicBezTo>
                  <a:cubicBezTo>
                    <a:pt x="755" y="982"/>
                    <a:pt x="959" y="833"/>
                    <a:pt x="1010" y="605"/>
                  </a:cubicBezTo>
                  <a:cubicBezTo>
                    <a:pt x="1070" y="341"/>
                    <a:pt x="908" y="77"/>
                    <a:pt x="658" y="17"/>
                  </a:cubicBezTo>
                  <a:cubicBezTo>
                    <a:pt x="617" y="6"/>
                    <a:pt x="576" y="0"/>
                    <a:pt x="5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8"/>
            <p:cNvSpPr/>
            <p:nvPr/>
          </p:nvSpPr>
          <p:spPr>
            <a:xfrm>
              <a:off x="1902325" y="2191950"/>
              <a:ext cx="9175" cy="6225"/>
            </a:xfrm>
            <a:custGeom>
              <a:rect b="b" l="l" r="r" t="t"/>
              <a:pathLst>
                <a:path extrusionOk="0" h="249" w="367">
                  <a:moveTo>
                    <a:pt x="148" y="0"/>
                  </a:moveTo>
                  <a:cubicBezTo>
                    <a:pt x="82" y="0"/>
                    <a:pt x="25" y="36"/>
                    <a:pt x="14" y="83"/>
                  </a:cubicBezTo>
                  <a:cubicBezTo>
                    <a:pt x="0" y="143"/>
                    <a:pt x="60" y="213"/>
                    <a:pt x="162" y="245"/>
                  </a:cubicBezTo>
                  <a:cubicBezTo>
                    <a:pt x="177" y="247"/>
                    <a:pt x="192" y="248"/>
                    <a:pt x="207" y="248"/>
                  </a:cubicBezTo>
                  <a:cubicBezTo>
                    <a:pt x="278" y="248"/>
                    <a:pt x="340" y="220"/>
                    <a:pt x="352" y="171"/>
                  </a:cubicBezTo>
                  <a:cubicBezTo>
                    <a:pt x="366" y="97"/>
                    <a:pt x="310" y="23"/>
                    <a:pt x="204" y="9"/>
                  </a:cubicBezTo>
                  <a:cubicBezTo>
                    <a:pt x="185" y="3"/>
                    <a:pt x="166" y="0"/>
                    <a:pt x="1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8"/>
            <p:cNvSpPr/>
            <p:nvPr/>
          </p:nvSpPr>
          <p:spPr>
            <a:xfrm>
              <a:off x="1952175" y="2177725"/>
              <a:ext cx="40300" cy="38125"/>
            </a:xfrm>
            <a:custGeom>
              <a:rect b="b" l="l" r="r" t="t"/>
              <a:pathLst>
                <a:path extrusionOk="0" h="1525" w="1612">
                  <a:moveTo>
                    <a:pt x="801" y="0"/>
                  </a:moveTo>
                  <a:cubicBezTo>
                    <a:pt x="764" y="0"/>
                    <a:pt x="727" y="3"/>
                    <a:pt x="690" y="8"/>
                  </a:cubicBezTo>
                  <a:cubicBezTo>
                    <a:pt x="279" y="64"/>
                    <a:pt x="1" y="462"/>
                    <a:pt x="57" y="870"/>
                  </a:cubicBezTo>
                  <a:cubicBezTo>
                    <a:pt x="125" y="1247"/>
                    <a:pt x="453" y="1524"/>
                    <a:pt x="821" y="1524"/>
                  </a:cubicBezTo>
                  <a:cubicBezTo>
                    <a:pt x="855" y="1524"/>
                    <a:pt x="888" y="1522"/>
                    <a:pt x="922" y="1517"/>
                  </a:cubicBezTo>
                  <a:cubicBezTo>
                    <a:pt x="1334" y="1443"/>
                    <a:pt x="1612" y="1063"/>
                    <a:pt x="1552" y="652"/>
                  </a:cubicBezTo>
                  <a:cubicBezTo>
                    <a:pt x="1501" y="265"/>
                    <a:pt x="1168" y="0"/>
                    <a:pt x="80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8"/>
            <p:cNvSpPr/>
            <p:nvPr/>
          </p:nvSpPr>
          <p:spPr>
            <a:xfrm>
              <a:off x="1952875" y="2176775"/>
              <a:ext cx="38900" cy="39600"/>
            </a:xfrm>
            <a:custGeom>
              <a:rect b="b" l="l" r="r" t="t"/>
              <a:pathLst>
                <a:path extrusionOk="0" h="1584" w="1556">
                  <a:moveTo>
                    <a:pt x="778" y="74"/>
                  </a:moveTo>
                  <a:cubicBezTo>
                    <a:pt x="1130" y="74"/>
                    <a:pt x="1436" y="324"/>
                    <a:pt x="1496" y="690"/>
                  </a:cubicBezTo>
                  <a:lnTo>
                    <a:pt x="1496" y="806"/>
                  </a:lnTo>
                  <a:cubicBezTo>
                    <a:pt x="1496" y="1158"/>
                    <a:pt x="1246" y="1467"/>
                    <a:pt x="880" y="1524"/>
                  </a:cubicBezTo>
                  <a:lnTo>
                    <a:pt x="778" y="1524"/>
                  </a:lnTo>
                  <a:cubicBezTo>
                    <a:pt x="427" y="1524"/>
                    <a:pt x="117" y="1260"/>
                    <a:pt x="61" y="908"/>
                  </a:cubicBezTo>
                  <a:lnTo>
                    <a:pt x="61" y="792"/>
                  </a:lnTo>
                  <a:cubicBezTo>
                    <a:pt x="61" y="440"/>
                    <a:pt x="310" y="134"/>
                    <a:pt x="676" y="74"/>
                  </a:cubicBezTo>
                  <a:close/>
                  <a:moveTo>
                    <a:pt x="778" y="0"/>
                  </a:moveTo>
                  <a:cubicBezTo>
                    <a:pt x="733" y="0"/>
                    <a:pt x="704" y="15"/>
                    <a:pt x="662" y="15"/>
                  </a:cubicBezTo>
                  <a:cubicBezTo>
                    <a:pt x="279" y="74"/>
                    <a:pt x="1" y="412"/>
                    <a:pt x="1" y="792"/>
                  </a:cubicBezTo>
                  <a:lnTo>
                    <a:pt x="1" y="908"/>
                  </a:lnTo>
                  <a:cubicBezTo>
                    <a:pt x="61" y="1305"/>
                    <a:pt x="398" y="1583"/>
                    <a:pt x="778" y="1583"/>
                  </a:cubicBezTo>
                  <a:lnTo>
                    <a:pt x="894" y="1583"/>
                  </a:lnTo>
                  <a:cubicBezTo>
                    <a:pt x="1278" y="1524"/>
                    <a:pt x="1556" y="1189"/>
                    <a:pt x="1556" y="806"/>
                  </a:cubicBezTo>
                  <a:lnTo>
                    <a:pt x="1556" y="676"/>
                  </a:lnTo>
                  <a:cubicBezTo>
                    <a:pt x="1496" y="292"/>
                    <a:pt x="1158" y="0"/>
                    <a:pt x="7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8"/>
            <p:cNvSpPr/>
            <p:nvPr/>
          </p:nvSpPr>
          <p:spPr>
            <a:xfrm>
              <a:off x="1952175" y="2179425"/>
              <a:ext cx="39950" cy="37575"/>
            </a:xfrm>
            <a:custGeom>
              <a:rect b="b" l="l" r="r" t="t"/>
              <a:pathLst>
                <a:path extrusionOk="0" h="1503" w="1598">
                  <a:moveTo>
                    <a:pt x="808" y="0"/>
                  </a:moveTo>
                  <a:cubicBezTo>
                    <a:pt x="769" y="0"/>
                    <a:pt x="730" y="3"/>
                    <a:pt x="690" y="11"/>
                  </a:cubicBezTo>
                  <a:cubicBezTo>
                    <a:pt x="279" y="70"/>
                    <a:pt x="1" y="450"/>
                    <a:pt x="57" y="862"/>
                  </a:cubicBezTo>
                  <a:cubicBezTo>
                    <a:pt x="111" y="1230"/>
                    <a:pt x="421" y="1503"/>
                    <a:pt x="780" y="1503"/>
                  </a:cubicBezTo>
                  <a:cubicBezTo>
                    <a:pt x="823" y="1503"/>
                    <a:pt x="865" y="1499"/>
                    <a:pt x="908" y="1491"/>
                  </a:cubicBezTo>
                  <a:cubicBezTo>
                    <a:pt x="1320" y="1435"/>
                    <a:pt x="1598" y="1052"/>
                    <a:pt x="1538" y="644"/>
                  </a:cubicBezTo>
                  <a:cubicBezTo>
                    <a:pt x="1471" y="274"/>
                    <a:pt x="1157" y="0"/>
                    <a:pt x="8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8"/>
            <p:cNvSpPr/>
            <p:nvPr/>
          </p:nvSpPr>
          <p:spPr>
            <a:xfrm>
              <a:off x="1955075" y="2179950"/>
              <a:ext cx="26075" cy="24525"/>
            </a:xfrm>
            <a:custGeom>
              <a:rect b="b" l="l" r="r" t="t"/>
              <a:pathLst>
                <a:path extrusionOk="0" h="981" w="1043">
                  <a:moveTo>
                    <a:pt x="519" y="0"/>
                  </a:moveTo>
                  <a:cubicBezTo>
                    <a:pt x="493" y="0"/>
                    <a:pt x="467" y="3"/>
                    <a:pt x="441" y="7"/>
                  </a:cubicBezTo>
                  <a:cubicBezTo>
                    <a:pt x="177" y="49"/>
                    <a:pt x="1" y="299"/>
                    <a:pt x="29" y="563"/>
                  </a:cubicBezTo>
                  <a:cubicBezTo>
                    <a:pt x="70" y="802"/>
                    <a:pt x="279" y="980"/>
                    <a:pt x="514" y="980"/>
                  </a:cubicBezTo>
                  <a:cubicBezTo>
                    <a:pt x="539" y="980"/>
                    <a:pt x="563" y="978"/>
                    <a:pt x="588" y="974"/>
                  </a:cubicBezTo>
                  <a:cubicBezTo>
                    <a:pt x="852" y="929"/>
                    <a:pt x="1042" y="679"/>
                    <a:pt x="996" y="415"/>
                  </a:cubicBezTo>
                  <a:cubicBezTo>
                    <a:pt x="958" y="178"/>
                    <a:pt x="752" y="0"/>
                    <a:pt x="5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8"/>
            <p:cNvSpPr/>
            <p:nvPr/>
          </p:nvSpPr>
          <p:spPr>
            <a:xfrm>
              <a:off x="1975225" y="2188900"/>
              <a:ext cx="8825" cy="5900"/>
            </a:xfrm>
            <a:custGeom>
              <a:rect b="b" l="l" r="r" t="t"/>
              <a:pathLst>
                <a:path extrusionOk="0" h="236" w="353">
                  <a:moveTo>
                    <a:pt x="176" y="1"/>
                  </a:moveTo>
                  <a:cubicBezTo>
                    <a:pt x="88" y="1"/>
                    <a:pt x="0" y="43"/>
                    <a:pt x="0" y="103"/>
                  </a:cubicBezTo>
                  <a:cubicBezTo>
                    <a:pt x="0" y="177"/>
                    <a:pt x="74" y="233"/>
                    <a:pt x="176" y="233"/>
                  </a:cubicBezTo>
                  <a:cubicBezTo>
                    <a:pt x="185" y="235"/>
                    <a:pt x="195" y="235"/>
                    <a:pt x="204" y="235"/>
                  </a:cubicBezTo>
                  <a:cubicBezTo>
                    <a:pt x="282" y="235"/>
                    <a:pt x="352" y="185"/>
                    <a:pt x="352" y="131"/>
                  </a:cubicBezTo>
                  <a:cubicBezTo>
                    <a:pt x="352" y="57"/>
                    <a:pt x="278" y="1"/>
                    <a:pt x="1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8"/>
            <p:cNvSpPr/>
            <p:nvPr/>
          </p:nvSpPr>
          <p:spPr>
            <a:xfrm>
              <a:off x="1927200" y="2238325"/>
              <a:ext cx="11025" cy="4575"/>
            </a:xfrm>
            <a:custGeom>
              <a:rect b="b" l="l" r="r" t="t"/>
              <a:pathLst>
                <a:path extrusionOk="0" h="183" w="441">
                  <a:moveTo>
                    <a:pt x="1" y="1"/>
                  </a:moveTo>
                  <a:lnTo>
                    <a:pt x="1" y="15"/>
                  </a:lnTo>
                  <a:cubicBezTo>
                    <a:pt x="47" y="75"/>
                    <a:pt x="120" y="134"/>
                    <a:pt x="194" y="148"/>
                  </a:cubicBezTo>
                  <a:cubicBezTo>
                    <a:pt x="246" y="169"/>
                    <a:pt x="307" y="182"/>
                    <a:pt x="370" y="182"/>
                  </a:cubicBezTo>
                  <a:cubicBezTo>
                    <a:pt x="393" y="182"/>
                    <a:pt x="417" y="180"/>
                    <a:pt x="440" y="177"/>
                  </a:cubicBezTo>
                  <a:lnTo>
                    <a:pt x="440" y="163"/>
                  </a:lnTo>
                  <a:cubicBezTo>
                    <a:pt x="440" y="163"/>
                    <a:pt x="440" y="148"/>
                    <a:pt x="426" y="148"/>
                  </a:cubicBezTo>
                  <a:cubicBezTo>
                    <a:pt x="407" y="152"/>
                    <a:pt x="388" y="154"/>
                    <a:pt x="369" y="154"/>
                  </a:cubicBezTo>
                  <a:cubicBezTo>
                    <a:pt x="315" y="154"/>
                    <a:pt x="263" y="140"/>
                    <a:pt x="208" y="117"/>
                  </a:cubicBezTo>
                  <a:cubicBezTo>
                    <a:pt x="134" y="103"/>
                    <a:pt x="75" y="46"/>
                    <a:pt x="18" y="1"/>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8"/>
            <p:cNvSpPr/>
            <p:nvPr/>
          </p:nvSpPr>
          <p:spPr>
            <a:xfrm>
              <a:off x="1869150" y="2151750"/>
              <a:ext cx="45675" cy="24600"/>
            </a:xfrm>
            <a:custGeom>
              <a:rect b="b" l="l" r="r" t="t"/>
              <a:pathLst>
                <a:path extrusionOk="0" h="984" w="1827">
                  <a:moveTo>
                    <a:pt x="1291" y="1"/>
                  </a:moveTo>
                  <a:cubicBezTo>
                    <a:pt x="861" y="1"/>
                    <a:pt x="156" y="695"/>
                    <a:pt x="156" y="695"/>
                  </a:cubicBezTo>
                  <a:cubicBezTo>
                    <a:pt x="0" y="925"/>
                    <a:pt x="134" y="984"/>
                    <a:pt x="309" y="984"/>
                  </a:cubicBezTo>
                  <a:cubicBezTo>
                    <a:pt x="445" y="984"/>
                    <a:pt x="605" y="948"/>
                    <a:pt x="670" y="928"/>
                  </a:cubicBezTo>
                  <a:cubicBezTo>
                    <a:pt x="814" y="871"/>
                    <a:pt x="1827" y="386"/>
                    <a:pt x="1475" y="62"/>
                  </a:cubicBezTo>
                  <a:cubicBezTo>
                    <a:pt x="1424" y="19"/>
                    <a:pt x="1361" y="1"/>
                    <a:pt x="1291" y="1"/>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8"/>
            <p:cNvSpPr/>
            <p:nvPr/>
          </p:nvSpPr>
          <p:spPr>
            <a:xfrm>
              <a:off x="1953600" y="2154450"/>
              <a:ext cx="47950" cy="21600"/>
            </a:xfrm>
            <a:custGeom>
              <a:rect b="b" l="l" r="r" t="t"/>
              <a:pathLst>
                <a:path extrusionOk="0" h="864" w="1918">
                  <a:moveTo>
                    <a:pt x="554" y="0"/>
                  </a:moveTo>
                  <a:cubicBezTo>
                    <a:pt x="461" y="0"/>
                    <a:pt x="381" y="26"/>
                    <a:pt x="324" y="88"/>
                  </a:cubicBezTo>
                  <a:cubicBezTo>
                    <a:pt x="0" y="440"/>
                    <a:pt x="1055" y="806"/>
                    <a:pt x="1217" y="834"/>
                  </a:cubicBezTo>
                  <a:cubicBezTo>
                    <a:pt x="1270" y="849"/>
                    <a:pt x="1375" y="863"/>
                    <a:pt x="1480" y="863"/>
                  </a:cubicBezTo>
                  <a:cubicBezTo>
                    <a:pt x="1697" y="863"/>
                    <a:pt x="1918" y="802"/>
                    <a:pt x="1703" y="556"/>
                  </a:cubicBezTo>
                  <a:cubicBezTo>
                    <a:pt x="1703" y="556"/>
                    <a:pt x="987" y="0"/>
                    <a:pt x="554" y="0"/>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8"/>
            <p:cNvSpPr/>
            <p:nvPr/>
          </p:nvSpPr>
          <p:spPr>
            <a:xfrm>
              <a:off x="1932750" y="2176075"/>
              <a:ext cx="20150" cy="45400"/>
            </a:xfrm>
            <a:custGeom>
              <a:rect b="b" l="l" r="r" t="t"/>
              <a:pathLst>
                <a:path extrusionOk="0" h="1816" w="806">
                  <a:moveTo>
                    <a:pt x="74" y="0"/>
                  </a:moveTo>
                  <a:cubicBezTo>
                    <a:pt x="74" y="0"/>
                    <a:pt x="60" y="0"/>
                    <a:pt x="60" y="14"/>
                  </a:cubicBezTo>
                  <a:cubicBezTo>
                    <a:pt x="29" y="232"/>
                    <a:pt x="0" y="468"/>
                    <a:pt x="0" y="704"/>
                  </a:cubicBezTo>
                  <a:cubicBezTo>
                    <a:pt x="0" y="820"/>
                    <a:pt x="0" y="922"/>
                    <a:pt x="29" y="1042"/>
                  </a:cubicBezTo>
                  <a:cubicBezTo>
                    <a:pt x="29" y="1070"/>
                    <a:pt x="43" y="1098"/>
                    <a:pt x="60" y="1144"/>
                  </a:cubicBezTo>
                  <a:cubicBezTo>
                    <a:pt x="74" y="1158"/>
                    <a:pt x="102" y="1200"/>
                    <a:pt x="148" y="1217"/>
                  </a:cubicBezTo>
                  <a:cubicBezTo>
                    <a:pt x="204" y="1217"/>
                    <a:pt x="278" y="1200"/>
                    <a:pt x="324" y="1186"/>
                  </a:cubicBezTo>
                  <a:cubicBezTo>
                    <a:pt x="380" y="1172"/>
                    <a:pt x="440" y="1144"/>
                    <a:pt x="482" y="1129"/>
                  </a:cubicBezTo>
                  <a:cubicBezTo>
                    <a:pt x="525" y="1117"/>
                    <a:pt x="568" y="1106"/>
                    <a:pt x="604" y="1106"/>
                  </a:cubicBezTo>
                  <a:cubicBezTo>
                    <a:pt x="619" y="1106"/>
                    <a:pt x="632" y="1108"/>
                    <a:pt x="644" y="1112"/>
                  </a:cubicBezTo>
                  <a:cubicBezTo>
                    <a:pt x="690" y="1129"/>
                    <a:pt x="704" y="1172"/>
                    <a:pt x="718" y="1217"/>
                  </a:cubicBezTo>
                  <a:cubicBezTo>
                    <a:pt x="732" y="1246"/>
                    <a:pt x="746" y="1274"/>
                    <a:pt x="746" y="1305"/>
                  </a:cubicBezTo>
                  <a:lnTo>
                    <a:pt x="746" y="1333"/>
                  </a:lnTo>
                  <a:lnTo>
                    <a:pt x="746" y="1376"/>
                  </a:lnTo>
                  <a:cubicBezTo>
                    <a:pt x="746" y="1407"/>
                    <a:pt x="732" y="1421"/>
                    <a:pt x="732" y="1450"/>
                  </a:cubicBezTo>
                  <a:cubicBezTo>
                    <a:pt x="718" y="1481"/>
                    <a:pt x="704" y="1509"/>
                    <a:pt x="690" y="1523"/>
                  </a:cubicBezTo>
                  <a:cubicBezTo>
                    <a:pt x="658" y="1569"/>
                    <a:pt x="616" y="1611"/>
                    <a:pt x="570" y="1640"/>
                  </a:cubicBezTo>
                  <a:cubicBezTo>
                    <a:pt x="482" y="1713"/>
                    <a:pt x="380" y="1759"/>
                    <a:pt x="278" y="1787"/>
                  </a:cubicBezTo>
                  <a:cubicBezTo>
                    <a:pt x="264" y="1787"/>
                    <a:pt x="264" y="1801"/>
                    <a:pt x="264" y="1801"/>
                  </a:cubicBezTo>
                  <a:cubicBezTo>
                    <a:pt x="264" y="1815"/>
                    <a:pt x="278" y="1815"/>
                    <a:pt x="278" y="1815"/>
                  </a:cubicBezTo>
                  <a:cubicBezTo>
                    <a:pt x="394" y="1787"/>
                    <a:pt x="500" y="1745"/>
                    <a:pt x="602" y="1685"/>
                  </a:cubicBezTo>
                  <a:cubicBezTo>
                    <a:pt x="644" y="1640"/>
                    <a:pt x="704" y="1597"/>
                    <a:pt x="732" y="1552"/>
                  </a:cubicBezTo>
                  <a:cubicBezTo>
                    <a:pt x="746" y="1523"/>
                    <a:pt x="764" y="1495"/>
                    <a:pt x="778" y="1481"/>
                  </a:cubicBezTo>
                  <a:cubicBezTo>
                    <a:pt x="792" y="1450"/>
                    <a:pt x="806" y="1421"/>
                    <a:pt x="806" y="1376"/>
                  </a:cubicBezTo>
                  <a:lnTo>
                    <a:pt x="806" y="1333"/>
                  </a:lnTo>
                  <a:lnTo>
                    <a:pt x="806" y="1288"/>
                  </a:lnTo>
                  <a:cubicBezTo>
                    <a:pt x="806" y="1260"/>
                    <a:pt x="792" y="1231"/>
                    <a:pt x="792" y="1200"/>
                  </a:cubicBezTo>
                  <a:cubicBezTo>
                    <a:pt x="778" y="1172"/>
                    <a:pt x="764" y="1144"/>
                    <a:pt x="746" y="1112"/>
                  </a:cubicBezTo>
                  <a:cubicBezTo>
                    <a:pt x="718" y="1084"/>
                    <a:pt x="690" y="1070"/>
                    <a:pt x="658" y="1056"/>
                  </a:cubicBezTo>
                  <a:cubicBezTo>
                    <a:pt x="636" y="1046"/>
                    <a:pt x="615" y="1042"/>
                    <a:pt x="595" y="1042"/>
                  </a:cubicBezTo>
                  <a:cubicBezTo>
                    <a:pt x="550" y="1042"/>
                    <a:pt x="509" y="1060"/>
                    <a:pt x="468" y="1070"/>
                  </a:cubicBezTo>
                  <a:cubicBezTo>
                    <a:pt x="412" y="1084"/>
                    <a:pt x="366" y="1098"/>
                    <a:pt x="306" y="1112"/>
                  </a:cubicBezTo>
                  <a:cubicBezTo>
                    <a:pt x="265" y="1135"/>
                    <a:pt x="229" y="1149"/>
                    <a:pt x="196" y="1149"/>
                  </a:cubicBezTo>
                  <a:cubicBezTo>
                    <a:pt x="185" y="1149"/>
                    <a:pt x="173" y="1147"/>
                    <a:pt x="162" y="1144"/>
                  </a:cubicBezTo>
                  <a:cubicBezTo>
                    <a:pt x="148" y="1144"/>
                    <a:pt x="131" y="1129"/>
                    <a:pt x="116" y="1112"/>
                  </a:cubicBezTo>
                  <a:cubicBezTo>
                    <a:pt x="102" y="1084"/>
                    <a:pt x="102" y="1056"/>
                    <a:pt x="88" y="1024"/>
                  </a:cubicBezTo>
                  <a:cubicBezTo>
                    <a:pt x="74" y="922"/>
                    <a:pt x="60" y="806"/>
                    <a:pt x="60" y="704"/>
                  </a:cubicBezTo>
                  <a:cubicBezTo>
                    <a:pt x="60" y="584"/>
                    <a:pt x="60" y="468"/>
                    <a:pt x="74" y="352"/>
                  </a:cubicBezTo>
                  <a:cubicBezTo>
                    <a:pt x="74" y="232"/>
                    <a:pt x="88" y="130"/>
                    <a:pt x="88" y="14"/>
                  </a:cubicBezTo>
                  <a:cubicBezTo>
                    <a:pt x="88" y="0"/>
                    <a:pt x="88" y="0"/>
                    <a:pt x="74" y="0"/>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8"/>
            <p:cNvSpPr/>
            <p:nvPr/>
          </p:nvSpPr>
          <p:spPr>
            <a:xfrm>
              <a:off x="1926150" y="2227250"/>
              <a:ext cx="21650" cy="12675"/>
            </a:xfrm>
            <a:custGeom>
              <a:rect b="b" l="l" r="r" t="t"/>
              <a:pathLst>
                <a:path extrusionOk="0" h="507" w="866">
                  <a:moveTo>
                    <a:pt x="271" y="0"/>
                  </a:moveTo>
                  <a:cubicBezTo>
                    <a:pt x="222" y="0"/>
                    <a:pt x="170" y="1"/>
                    <a:pt x="117" y="4"/>
                  </a:cubicBezTo>
                  <a:cubicBezTo>
                    <a:pt x="60" y="4"/>
                    <a:pt x="1" y="64"/>
                    <a:pt x="15" y="120"/>
                  </a:cubicBezTo>
                  <a:cubicBezTo>
                    <a:pt x="15" y="254"/>
                    <a:pt x="117" y="472"/>
                    <a:pt x="380" y="504"/>
                  </a:cubicBezTo>
                  <a:cubicBezTo>
                    <a:pt x="399" y="505"/>
                    <a:pt x="417" y="506"/>
                    <a:pt x="435" y="506"/>
                  </a:cubicBezTo>
                  <a:cubicBezTo>
                    <a:pt x="678" y="506"/>
                    <a:pt x="809" y="332"/>
                    <a:pt x="852" y="194"/>
                  </a:cubicBezTo>
                  <a:cubicBezTo>
                    <a:pt x="866" y="120"/>
                    <a:pt x="852" y="64"/>
                    <a:pt x="792" y="50"/>
                  </a:cubicBezTo>
                  <a:cubicBezTo>
                    <a:pt x="671" y="24"/>
                    <a:pt x="494" y="0"/>
                    <a:pt x="2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8"/>
            <p:cNvSpPr/>
            <p:nvPr/>
          </p:nvSpPr>
          <p:spPr>
            <a:xfrm>
              <a:off x="1938200" y="2227700"/>
              <a:ext cx="7400" cy="5350"/>
            </a:xfrm>
            <a:custGeom>
              <a:rect b="b" l="l" r="r" t="t"/>
              <a:pathLst>
                <a:path extrusionOk="0" h="214" w="296">
                  <a:moveTo>
                    <a:pt x="18" y="0"/>
                  </a:moveTo>
                  <a:cubicBezTo>
                    <a:pt x="18" y="74"/>
                    <a:pt x="0" y="176"/>
                    <a:pt x="18" y="190"/>
                  </a:cubicBezTo>
                  <a:cubicBezTo>
                    <a:pt x="39" y="206"/>
                    <a:pt x="79" y="214"/>
                    <a:pt x="121" y="214"/>
                  </a:cubicBezTo>
                  <a:cubicBezTo>
                    <a:pt x="162" y="214"/>
                    <a:pt x="206" y="206"/>
                    <a:pt x="236" y="190"/>
                  </a:cubicBezTo>
                  <a:cubicBezTo>
                    <a:pt x="264" y="176"/>
                    <a:pt x="282" y="102"/>
                    <a:pt x="296" y="32"/>
                  </a:cubicBezTo>
                  <a:cubicBezTo>
                    <a:pt x="222" y="14"/>
                    <a:pt x="134" y="0"/>
                    <a:pt x="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8"/>
            <p:cNvSpPr/>
            <p:nvPr/>
          </p:nvSpPr>
          <p:spPr>
            <a:xfrm>
              <a:off x="1929400" y="2227350"/>
              <a:ext cx="6625" cy="3875"/>
            </a:xfrm>
            <a:custGeom>
              <a:rect b="b" l="l" r="r" t="t"/>
              <a:pathLst>
                <a:path extrusionOk="0" h="155" w="265">
                  <a:moveTo>
                    <a:pt x="18" y="0"/>
                  </a:moveTo>
                  <a:cubicBezTo>
                    <a:pt x="1" y="60"/>
                    <a:pt x="1" y="116"/>
                    <a:pt x="18" y="134"/>
                  </a:cubicBezTo>
                  <a:cubicBezTo>
                    <a:pt x="32" y="148"/>
                    <a:pt x="68" y="155"/>
                    <a:pt x="108" y="155"/>
                  </a:cubicBezTo>
                  <a:cubicBezTo>
                    <a:pt x="148" y="155"/>
                    <a:pt x="192" y="148"/>
                    <a:pt x="222" y="134"/>
                  </a:cubicBezTo>
                  <a:cubicBezTo>
                    <a:pt x="236" y="116"/>
                    <a:pt x="250" y="60"/>
                    <a:pt x="2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8"/>
            <p:cNvSpPr/>
            <p:nvPr/>
          </p:nvSpPr>
          <p:spPr>
            <a:xfrm>
              <a:off x="1928350" y="2234275"/>
              <a:ext cx="13225" cy="5700"/>
            </a:xfrm>
            <a:custGeom>
              <a:rect b="b" l="l" r="r" t="t"/>
              <a:pathLst>
                <a:path extrusionOk="0" h="228" w="529">
                  <a:moveTo>
                    <a:pt x="144" y="1"/>
                  </a:moveTo>
                  <a:cubicBezTo>
                    <a:pt x="108" y="1"/>
                    <a:pt x="73" y="5"/>
                    <a:pt x="43" y="15"/>
                  </a:cubicBezTo>
                  <a:cubicBezTo>
                    <a:pt x="29" y="33"/>
                    <a:pt x="15" y="47"/>
                    <a:pt x="1" y="47"/>
                  </a:cubicBezTo>
                  <a:cubicBezTo>
                    <a:pt x="43" y="135"/>
                    <a:pt x="148" y="208"/>
                    <a:pt x="292" y="223"/>
                  </a:cubicBezTo>
                  <a:cubicBezTo>
                    <a:pt x="316" y="226"/>
                    <a:pt x="338" y="228"/>
                    <a:pt x="359" y="228"/>
                  </a:cubicBezTo>
                  <a:cubicBezTo>
                    <a:pt x="419" y="228"/>
                    <a:pt x="474" y="214"/>
                    <a:pt x="528" y="191"/>
                  </a:cubicBezTo>
                  <a:cubicBezTo>
                    <a:pt x="468" y="135"/>
                    <a:pt x="412" y="75"/>
                    <a:pt x="338" y="47"/>
                  </a:cubicBezTo>
                  <a:cubicBezTo>
                    <a:pt x="281" y="17"/>
                    <a:pt x="210" y="1"/>
                    <a:pt x="144" y="1"/>
                  </a:cubicBezTo>
                  <a:close/>
                </a:path>
              </a:pathLst>
            </a:custGeom>
            <a:solidFill>
              <a:srgbClr val="F069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33" name="Shape 7133"/>
        <p:cNvGrpSpPr/>
        <p:nvPr/>
      </p:nvGrpSpPr>
      <p:grpSpPr>
        <a:xfrm>
          <a:off x="0" y="0"/>
          <a:ext cx="0" cy="0"/>
          <a:chOff x="0" y="0"/>
          <a:chExt cx="0" cy="0"/>
        </a:xfrm>
      </p:grpSpPr>
      <p:sp>
        <p:nvSpPr>
          <p:cNvPr id="7134" name="Google Shape;7134;p79"/>
          <p:cNvSpPr txBox="1"/>
          <p:nvPr>
            <p:ph type="title"/>
          </p:nvPr>
        </p:nvSpPr>
        <p:spPr>
          <a:xfrm>
            <a:off x="1421350" y="1875525"/>
            <a:ext cx="2316000" cy="966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Desktop software</a:t>
            </a:r>
            <a:endParaRPr/>
          </a:p>
        </p:txBody>
      </p:sp>
      <p:sp>
        <p:nvSpPr>
          <p:cNvPr id="7135" name="Google Shape;7135;p79"/>
          <p:cNvSpPr txBox="1"/>
          <p:nvPr>
            <p:ph idx="1" type="subTitle"/>
          </p:nvPr>
        </p:nvSpPr>
        <p:spPr>
          <a:xfrm>
            <a:off x="1421346" y="2787865"/>
            <a:ext cx="2316000" cy="69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a:t>
            </a:r>
            <a:endParaRPr/>
          </a:p>
        </p:txBody>
      </p:sp>
      <p:grpSp>
        <p:nvGrpSpPr>
          <p:cNvPr id="7136" name="Google Shape;7136;p79"/>
          <p:cNvGrpSpPr/>
          <p:nvPr/>
        </p:nvGrpSpPr>
        <p:grpSpPr>
          <a:xfrm>
            <a:off x="4797338" y="1245725"/>
            <a:ext cx="3424625" cy="2730750"/>
            <a:chOff x="4797338" y="1245725"/>
            <a:chExt cx="3424625" cy="2730750"/>
          </a:xfrm>
        </p:grpSpPr>
        <p:pic>
          <p:nvPicPr>
            <p:cNvPr id="7137" name="Google Shape;7137;p79"/>
            <p:cNvPicPr preferRelativeResize="0"/>
            <p:nvPr/>
          </p:nvPicPr>
          <p:blipFill>
            <a:blip r:embed="rId3">
              <a:alphaModFix/>
            </a:blip>
            <a:stretch>
              <a:fillRect/>
            </a:stretch>
          </p:blipFill>
          <p:spPr>
            <a:xfrm>
              <a:off x="4927150" y="1370700"/>
              <a:ext cx="3141499" cy="1767074"/>
            </a:xfrm>
            <a:prstGeom prst="rect">
              <a:avLst/>
            </a:prstGeom>
            <a:noFill/>
            <a:ln>
              <a:noFill/>
            </a:ln>
          </p:spPr>
        </p:pic>
        <p:sp>
          <p:nvSpPr>
            <p:cNvPr id="7138" name="Google Shape;7138;p79"/>
            <p:cNvSpPr/>
            <p:nvPr/>
          </p:nvSpPr>
          <p:spPr>
            <a:xfrm>
              <a:off x="4797338" y="1245725"/>
              <a:ext cx="3424625" cy="2730750"/>
            </a:xfrm>
            <a:custGeom>
              <a:rect b="b" l="l" r="r" t="t"/>
              <a:pathLst>
                <a:path extrusionOk="0" h="109230" w="136985">
                  <a:moveTo>
                    <a:pt x="130648" y="5124"/>
                  </a:moveTo>
                  <a:lnTo>
                    <a:pt x="130648" y="75445"/>
                  </a:lnTo>
                  <a:lnTo>
                    <a:pt x="5722" y="75445"/>
                  </a:lnTo>
                  <a:lnTo>
                    <a:pt x="5722" y="5124"/>
                  </a:lnTo>
                  <a:close/>
                  <a:moveTo>
                    <a:pt x="4219" y="1"/>
                  </a:moveTo>
                  <a:cubicBezTo>
                    <a:pt x="2029" y="1"/>
                    <a:pt x="1" y="1358"/>
                    <a:pt x="1" y="3622"/>
                  </a:cubicBezTo>
                  <a:lnTo>
                    <a:pt x="1" y="81239"/>
                  </a:lnTo>
                  <a:lnTo>
                    <a:pt x="1" y="88861"/>
                  </a:lnTo>
                  <a:lnTo>
                    <a:pt x="1" y="89314"/>
                  </a:lnTo>
                  <a:cubicBezTo>
                    <a:pt x="1" y="91504"/>
                    <a:pt x="2029" y="93550"/>
                    <a:pt x="4219" y="93550"/>
                  </a:cubicBezTo>
                  <a:lnTo>
                    <a:pt x="54769" y="93550"/>
                  </a:lnTo>
                  <a:cubicBezTo>
                    <a:pt x="54769" y="93550"/>
                    <a:pt x="54679" y="98602"/>
                    <a:pt x="52723" y="101915"/>
                  </a:cubicBezTo>
                  <a:cubicBezTo>
                    <a:pt x="52506" y="102295"/>
                    <a:pt x="52198" y="102675"/>
                    <a:pt x="51890" y="102965"/>
                  </a:cubicBezTo>
                  <a:cubicBezTo>
                    <a:pt x="51057" y="103870"/>
                    <a:pt x="50080" y="104776"/>
                    <a:pt x="49247" y="105536"/>
                  </a:cubicBezTo>
                  <a:cubicBezTo>
                    <a:pt x="47672" y="106966"/>
                    <a:pt x="46767" y="108107"/>
                    <a:pt x="48577" y="108632"/>
                  </a:cubicBezTo>
                  <a:cubicBezTo>
                    <a:pt x="49247" y="109012"/>
                    <a:pt x="50388" y="109229"/>
                    <a:pt x="52343" y="109229"/>
                  </a:cubicBezTo>
                  <a:lnTo>
                    <a:pt x="85620" y="109229"/>
                  </a:lnTo>
                  <a:cubicBezTo>
                    <a:pt x="88934" y="109229"/>
                    <a:pt x="90147" y="108940"/>
                    <a:pt x="90147" y="107727"/>
                  </a:cubicBezTo>
                  <a:cubicBezTo>
                    <a:pt x="90219" y="106821"/>
                    <a:pt x="87811" y="104776"/>
                    <a:pt x="86073" y="102965"/>
                  </a:cubicBezTo>
                  <a:cubicBezTo>
                    <a:pt x="85620" y="102603"/>
                    <a:pt x="85313" y="102060"/>
                    <a:pt x="85005" y="101535"/>
                  </a:cubicBezTo>
                  <a:lnTo>
                    <a:pt x="84552" y="101535"/>
                  </a:lnTo>
                  <a:cubicBezTo>
                    <a:pt x="82742" y="98221"/>
                    <a:pt x="82669" y="93550"/>
                    <a:pt x="82669" y="93550"/>
                  </a:cubicBezTo>
                  <a:lnTo>
                    <a:pt x="132531" y="93550"/>
                  </a:lnTo>
                  <a:cubicBezTo>
                    <a:pt x="134794" y="93550"/>
                    <a:pt x="136985" y="91504"/>
                    <a:pt x="136985" y="89314"/>
                  </a:cubicBezTo>
                  <a:lnTo>
                    <a:pt x="136985" y="88861"/>
                  </a:lnTo>
                  <a:lnTo>
                    <a:pt x="136985" y="81239"/>
                  </a:lnTo>
                  <a:lnTo>
                    <a:pt x="136985" y="3622"/>
                  </a:lnTo>
                  <a:cubicBezTo>
                    <a:pt x="136985" y="1358"/>
                    <a:pt x="134794" y="1"/>
                    <a:pt x="1325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9" name="Google Shape;7139;p79"/>
          <p:cNvGrpSpPr/>
          <p:nvPr/>
        </p:nvGrpSpPr>
        <p:grpSpPr>
          <a:xfrm>
            <a:off x="2892385" y="3703983"/>
            <a:ext cx="537387" cy="477887"/>
            <a:chOff x="2117791" y="1878878"/>
            <a:chExt cx="306868" cy="272875"/>
          </a:xfrm>
        </p:grpSpPr>
        <p:sp>
          <p:nvSpPr>
            <p:cNvPr id="7140" name="Google Shape;7140;p79"/>
            <p:cNvSpPr/>
            <p:nvPr/>
          </p:nvSpPr>
          <p:spPr>
            <a:xfrm>
              <a:off x="2117791" y="1878878"/>
              <a:ext cx="306868" cy="272875"/>
            </a:xfrm>
            <a:custGeom>
              <a:rect b="b" l="l" r="r" t="t"/>
              <a:pathLst>
                <a:path extrusionOk="0" h="2047" w="2302">
                  <a:moveTo>
                    <a:pt x="1154" y="0"/>
                  </a:moveTo>
                  <a:cubicBezTo>
                    <a:pt x="1059" y="0"/>
                    <a:pt x="962" y="13"/>
                    <a:pt x="866" y="41"/>
                  </a:cubicBezTo>
                  <a:cubicBezTo>
                    <a:pt x="317" y="191"/>
                    <a:pt x="0" y="760"/>
                    <a:pt x="150" y="1307"/>
                  </a:cubicBezTo>
                  <a:cubicBezTo>
                    <a:pt x="203" y="1467"/>
                    <a:pt x="286" y="1613"/>
                    <a:pt x="393" y="1730"/>
                  </a:cubicBezTo>
                  <a:cubicBezTo>
                    <a:pt x="582" y="1926"/>
                    <a:pt x="852" y="2047"/>
                    <a:pt x="1136" y="2047"/>
                  </a:cubicBezTo>
                  <a:cubicBezTo>
                    <a:pt x="1232" y="2047"/>
                    <a:pt x="1329" y="2033"/>
                    <a:pt x="1426" y="2003"/>
                  </a:cubicBezTo>
                  <a:cubicBezTo>
                    <a:pt x="1975" y="1846"/>
                    <a:pt x="2302" y="1287"/>
                    <a:pt x="2142" y="737"/>
                  </a:cubicBezTo>
                  <a:cubicBezTo>
                    <a:pt x="2142" y="727"/>
                    <a:pt x="2142" y="727"/>
                    <a:pt x="2132" y="717"/>
                  </a:cubicBezTo>
                  <a:cubicBezTo>
                    <a:pt x="2003" y="284"/>
                    <a:pt x="1595" y="0"/>
                    <a:pt x="11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9"/>
            <p:cNvSpPr/>
            <p:nvPr/>
          </p:nvSpPr>
          <p:spPr>
            <a:xfrm>
              <a:off x="2141786" y="1880212"/>
              <a:ext cx="246081" cy="268876"/>
            </a:xfrm>
            <a:custGeom>
              <a:rect b="b" l="l" r="r" t="t"/>
              <a:pathLst>
                <a:path extrusionOk="0" h="2017" w="1846">
                  <a:moveTo>
                    <a:pt x="1139" y="1"/>
                  </a:moveTo>
                  <a:cubicBezTo>
                    <a:pt x="1172" y="211"/>
                    <a:pt x="1182" y="411"/>
                    <a:pt x="1109" y="611"/>
                  </a:cubicBezTo>
                  <a:cubicBezTo>
                    <a:pt x="1046" y="813"/>
                    <a:pt x="896" y="1013"/>
                    <a:pt x="696" y="1087"/>
                  </a:cubicBezTo>
                  <a:cubicBezTo>
                    <a:pt x="623" y="917"/>
                    <a:pt x="570" y="750"/>
                    <a:pt x="549" y="570"/>
                  </a:cubicBezTo>
                  <a:cubicBezTo>
                    <a:pt x="517" y="434"/>
                    <a:pt x="486" y="254"/>
                    <a:pt x="506" y="94"/>
                  </a:cubicBezTo>
                  <a:lnTo>
                    <a:pt x="506" y="94"/>
                  </a:lnTo>
                  <a:cubicBezTo>
                    <a:pt x="496" y="105"/>
                    <a:pt x="496" y="105"/>
                    <a:pt x="486" y="105"/>
                  </a:cubicBezTo>
                  <a:cubicBezTo>
                    <a:pt x="476" y="221"/>
                    <a:pt x="496" y="348"/>
                    <a:pt x="506" y="454"/>
                  </a:cubicBezTo>
                  <a:cubicBezTo>
                    <a:pt x="529" y="674"/>
                    <a:pt x="592" y="887"/>
                    <a:pt x="666" y="1097"/>
                  </a:cubicBezTo>
                  <a:cubicBezTo>
                    <a:pt x="633" y="1107"/>
                    <a:pt x="603" y="1107"/>
                    <a:pt x="570" y="1117"/>
                  </a:cubicBezTo>
                  <a:cubicBezTo>
                    <a:pt x="552" y="1119"/>
                    <a:pt x="534" y="1120"/>
                    <a:pt x="517" y="1120"/>
                  </a:cubicBezTo>
                  <a:cubicBezTo>
                    <a:pt x="238" y="1120"/>
                    <a:pt x="110" y="872"/>
                    <a:pt x="10" y="634"/>
                  </a:cubicBezTo>
                  <a:cubicBezTo>
                    <a:pt x="0" y="644"/>
                    <a:pt x="0" y="654"/>
                    <a:pt x="0" y="664"/>
                  </a:cubicBezTo>
                  <a:cubicBezTo>
                    <a:pt x="106" y="904"/>
                    <a:pt x="238" y="1147"/>
                    <a:pt x="518" y="1147"/>
                  </a:cubicBezTo>
                  <a:cubicBezTo>
                    <a:pt x="545" y="1147"/>
                    <a:pt x="573" y="1145"/>
                    <a:pt x="603" y="1140"/>
                  </a:cubicBezTo>
                  <a:cubicBezTo>
                    <a:pt x="633" y="1140"/>
                    <a:pt x="656" y="1130"/>
                    <a:pt x="686" y="1117"/>
                  </a:cubicBezTo>
                  <a:cubicBezTo>
                    <a:pt x="686" y="1130"/>
                    <a:pt x="686" y="1140"/>
                    <a:pt x="696" y="1150"/>
                  </a:cubicBezTo>
                  <a:cubicBezTo>
                    <a:pt x="719" y="1213"/>
                    <a:pt x="749" y="1277"/>
                    <a:pt x="782" y="1340"/>
                  </a:cubicBezTo>
                  <a:lnTo>
                    <a:pt x="496" y="1434"/>
                  </a:lnTo>
                  <a:cubicBezTo>
                    <a:pt x="370" y="1467"/>
                    <a:pt x="213" y="1520"/>
                    <a:pt x="63" y="1520"/>
                  </a:cubicBezTo>
                  <a:cubicBezTo>
                    <a:pt x="63" y="1520"/>
                    <a:pt x="73" y="1530"/>
                    <a:pt x="73" y="1540"/>
                  </a:cubicBezTo>
                  <a:cubicBezTo>
                    <a:pt x="200" y="1540"/>
                    <a:pt x="317" y="1497"/>
                    <a:pt x="433" y="1477"/>
                  </a:cubicBezTo>
                  <a:cubicBezTo>
                    <a:pt x="560" y="1446"/>
                    <a:pt x="676" y="1403"/>
                    <a:pt x="792" y="1360"/>
                  </a:cubicBezTo>
                  <a:cubicBezTo>
                    <a:pt x="823" y="1413"/>
                    <a:pt x="856" y="1477"/>
                    <a:pt x="886" y="1530"/>
                  </a:cubicBezTo>
                  <a:cubicBezTo>
                    <a:pt x="739" y="1636"/>
                    <a:pt x="676" y="1826"/>
                    <a:pt x="696" y="2003"/>
                  </a:cubicBezTo>
                  <a:cubicBezTo>
                    <a:pt x="706" y="2003"/>
                    <a:pt x="719" y="2003"/>
                    <a:pt x="729" y="2016"/>
                  </a:cubicBezTo>
                  <a:lnTo>
                    <a:pt x="729" y="1867"/>
                  </a:lnTo>
                  <a:cubicBezTo>
                    <a:pt x="739" y="1740"/>
                    <a:pt x="813" y="1636"/>
                    <a:pt x="909" y="1560"/>
                  </a:cubicBezTo>
                  <a:cubicBezTo>
                    <a:pt x="1013" y="1730"/>
                    <a:pt x="1149" y="1877"/>
                    <a:pt x="1309" y="1973"/>
                  </a:cubicBezTo>
                  <a:lnTo>
                    <a:pt x="1329" y="1973"/>
                  </a:lnTo>
                  <a:cubicBezTo>
                    <a:pt x="1162" y="1867"/>
                    <a:pt x="1036" y="1710"/>
                    <a:pt x="929" y="1550"/>
                  </a:cubicBezTo>
                  <a:cubicBezTo>
                    <a:pt x="982" y="1520"/>
                    <a:pt x="1046" y="1487"/>
                    <a:pt x="1109" y="1477"/>
                  </a:cubicBezTo>
                  <a:cubicBezTo>
                    <a:pt x="1172" y="1459"/>
                    <a:pt x="1237" y="1452"/>
                    <a:pt x="1303" y="1452"/>
                  </a:cubicBezTo>
                  <a:cubicBezTo>
                    <a:pt x="1476" y="1452"/>
                    <a:pt x="1654" y="1506"/>
                    <a:pt x="1815" y="1583"/>
                  </a:cubicBezTo>
                  <a:cubicBezTo>
                    <a:pt x="1825" y="1573"/>
                    <a:pt x="1836" y="1560"/>
                    <a:pt x="1836" y="1550"/>
                  </a:cubicBezTo>
                  <a:cubicBezTo>
                    <a:pt x="1672" y="1468"/>
                    <a:pt x="1481" y="1413"/>
                    <a:pt x="1296" y="1413"/>
                  </a:cubicBezTo>
                  <a:cubicBezTo>
                    <a:pt x="1195" y="1413"/>
                    <a:pt x="1095" y="1429"/>
                    <a:pt x="1003" y="1467"/>
                  </a:cubicBezTo>
                  <a:cubicBezTo>
                    <a:pt x="972" y="1477"/>
                    <a:pt x="939" y="1497"/>
                    <a:pt x="909" y="1520"/>
                  </a:cubicBezTo>
                  <a:cubicBezTo>
                    <a:pt x="876" y="1457"/>
                    <a:pt x="846" y="1403"/>
                    <a:pt x="813" y="1350"/>
                  </a:cubicBezTo>
                  <a:cubicBezTo>
                    <a:pt x="909" y="1307"/>
                    <a:pt x="1003" y="1257"/>
                    <a:pt x="1099" y="1203"/>
                  </a:cubicBezTo>
                  <a:cubicBezTo>
                    <a:pt x="1393" y="1034"/>
                    <a:pt x="1709" y="791"/>
                    <a:pt x="1846" y="474"/>
                  </a:cubicBezTo>
                  <a:cubicBezTo>
                    <a:pt x="1846" y="464"/>
                    <a:pt x="1846" y="464"/>
                    <a:pt x="1836" y="454"/>
                  </a:cubicBezTo>
                  <a:cubicBezTo>
                    <a:pt x="1699" y="770"/>
                    <a:pt x="1393" y="1003"/>
                    <a:pt x="1109" y="1170"/>
                  </a:cubicBezTo>
                  <a:cubicBezTo>
                    <a:pt x="1003" y="1234"/>
                    <a:pt x="909" y="1287"/>
                    <a:pt x="803" y="1330"/>
                  </a:cubicBezTo>
                  <a:cubicBezTo>
                    <a:pt x="782" y="1277"/>
                    <a:pt x="749" y="1234"/>
                    <a:pt x="729" y="1181"/>
                  </a:cubicBezTo>
                  <a:cubicBezTo>
                    <a:pt x="719" y="1160"/>
                    <a:pt x="719" y="1140"/>
                    <a:pt x="706" y="1117"/>
                  </a:cubicBezTo>
                  <a:cubicBezTo>
                    <a:pt x="896" y="1044"/>
                    <a:pt x="1036" y="864"/>
                    <a:pt x="1119" y="674"/>
                  </a:cubicBezTo>
                  <a:cubicBezTo>
                    <a:pt x="1213" y="464"/>
                    <a:pt x="1203" y="231"/>
                    <a:pt x="1162" y="11"/>
                  </a:cubicBezTo>
                  <a:cubicBezTo>
                    <a:pt x="1162" y="1"/>
                    <a:pt x="1149" y="1"/>
                    <a:pt x="1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2" name="Google Shape;7142;p79"/>
          <p:cNvGrpSpPr/>
          <p:nvPr/>
        </p:nvGrpSpPr>
        <p:grpSpPr>
          <a:xfrm>
            <a:off x="1503191" y="3703976"/>
            <a:ext cx="392855" cy="477901"/>
            <a:chOff x="1621627" y="1728777"/>
            <a:chExt cx="243148" cy="295804"/>
          </a:xfrm>
        </p:grpSpPr>
        <p:sp>
          <p:nvSpPr>
            <p:cNvPr id="7143" name="Google Shape;7143;p79"/>
            <p:cNvSpPr/>
            <p:nvPr/>
          </p:nvSpPr>
          <p:spPr>
            <a:xfrm>
              <a:off x="1621627" y="1728777"/>
              <a:ext cx="243148" cy="295804"/>
            </a:xfrm>
            <a:custGeom>
              <a:rect b="b" l="l" r="r" t="t"/>
              <a:pathLst>
                <a:path extrusionOk="0" h="2219" w="1824">
                  <a:moveTo>
                    <a:pt x="828" y="1"/>
                  </a:moveTo>
                  <a:cubicBezTo>
                    <a:pt x="777" y="1"/>
                    <a:pt x="739" y="19"/>
                    <a:pt x="727" y="81"/>
                  </a:cubicBezTo>
                  <a:cubicBezTo>
                    <a:pt x="697" y="208"/>
                    <a:pt x="950" y="241"/>
                    <a:pt x="950" y="241"/>
                  </a:cubicBezTo>
                  <a:lnTo>
                    <a:pt x="864" y="704"/>
                  </a:lnTo>
                  <a:cubicBezTo>
                    <a:pt x="864" y="704"/>
                    <a:pt x="854" y="714"/>
                    <a:pt x="834" y="734"/>
                  </a:cubicBezTo>
                  <a:cubicBezTo>
                    <a:pt x="697" y="904"/>
                    <a:pt x="127" y="1547"/>
                    <a:pt x="64" y="1663"/>
                  </a:cubicBezTo>
                  <a:cubicBezTo>
                    <a:pt x="1" y="1790"/>
                    <a:pt x="21" y="1886"/>
                    <a:pt x="304" y="1949"/>
                  </a:cubicBezTo>
                  <a:cubicBezTo>
                    <a:pt x="591" y="2013"/>
                    <a:pt x="1507" y="2213"/>
                    <a:pt x="1507" y="2213"/>
                  </a:cubicBezTo>
                  <a:cubicBezTo>
                    <a:pt x="1507" y="2213"/>
                    <a:pt x="1535" y="2219"/>
                    <a:pt x="1575" y="2219"/>
                  </a:cubicBezTo>
                  <a:cubicBezTo>
                    <a:pt x="1654" y="2219"/>
                    <a:pt x="1778" y="2195"/>
                    <a:pt x="1813" y="2053"/>
                  </a:cubicBezTo>
                  <a:cubicBezTo>
                    <a:pt x="1824" y="2000"/>
                    <a:pt x="1813" y="1917"/>
                    <a:pt x="1783" y="1810"/>
                  </a:cubicBezTo>
                  <a:cubicBezTo>
                    <a:pt x="1687" y="1430"/>
                    <a:pt x="1424" y="810"/>
                    <a:pt x="1424" y="810"/>
                  </a:cubicBezTo>
                  <a:lnTo>
                    <a:pt x="1507" y="344"/>
                  </a:lnTo>
                  <a:cubicBezTo>
                    <a:pt x="1507" y="344"/>
                    <a:pt x="1550" y="353"/>
                    <a:pt x="1599" y="353"/>
                  </a:cubicBezTo>
                  <a:cubicBezTo>
                    <a:pt x="1661" y="353"/>
                    <a:pt x="1733" y="340"/>
                    <a:pt x="1750" y="281"/>
                  </a:cubicBezTo>
                  <a:cubicBezTo>
                    <a:pt x="1773" y="198"/>
                    <a:pt x="1646" y="165"/>
                    <a:pt x="1646" y="165"/>
                  </a:cubicBezTo>
                  <a:cubicBezTo>
                    <a:pt x="1646" y="165"/>
                    <a:pt x="1127" y="61"/>
                    <a:pt x="950" y="18"/>
                  </a:cubicBezTo>
                  <a:cubicBezTo>
                    <a:pt x="906" y="9"/>
                    <a:pt x="864" y="1"/>
                    <a:pt x="828"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9"/>
            <p:cNvSpPr/>
            <p:nvPr/>
          </p:nvSpPr>
          <p:spPr>
            <a:xfrm>
              <a:off x="1641223" y="1873146"/>
              <a:ext cx="211022" cy="136504"/>
            </a:xfrm>
            <a:custGeom>
              <a:rect b="b" l="l" r="r" t="t"/>
              <a:pathLst>
                <a:path extrusionOk="0" h="1024" w="1583">
                  <a:moveTo>
                    <a:pt x="527" y="1"/>
                  </a:moveTo>
                  <a:cubicBezTo>
                    <a:pt x="527" y="1"/>
                    <a:pt x="170" y="434"/>
                    <a:pt x="137" y="497"/>
                  </a:cubicBezTo>
                  <a:cubicBezTo>
                    <a:pt x="107" y="560"/>
                    <a:pt x="1" y="707"/>
                    <a:pt x="244" y="760"/>
                  </a:cubicBezTo>
                  <a:cubicBezTo>
                    <a:pt x="487" y="823"/>
                    <a:pt x="1413" y="1023"/>
                    <a:pt x="1413" y="1023"/>
                  </a:cubicBezTo>
                  <a:cubicBezTo>
                    <a:pt x="1413" y="1023"/>
                    <a:pt x="1583" y="1013"/>
                    <a:pt x="1530" y="760"/>
                  </a:cubicBezTo>
                  <a:cubicBezTo>
                    <a:pt x="1466" y="497"/>
                    <a:pt x="1320" y="137"/>
                    <a:pt x="1320" y="137"/>
                  </a:cubicBezTo>
                  <a:cubicBezTo>
                    <a:pt x="1320" y="137"/>
                    <a:pt x="717" y="117"/>
                    <a:pt x="52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9"/>
            <p:cNvSpPr/>
            <p:nvPr/>
          </p:nvSpPr>
          <p:spPr>
            <a:xfrm>
              <a:off x="1719874" y="1907939"/>
              <a:ext cx="18396" cy="17596"/>
            </a:xfrm>
            <a:custGeom>
              <a:rect b="b" l="l" r="r" t="t"/>
              <a:pathLst>
                <a:path extrusionOk="0" h="132" w="138">
                  <a:moveTo>
                    <a:pt x="62" y="1"/>
                  </a:moveTo>
                  <a:cubicBezTo>
                    <a:pt x="35" y="1"/>
                    <a:pt x="9" y="28"/>
                    <a:pt x="0" y="56"/>
                  </a:cubicBezTo>
                  <a:cubicBezTo>
                    <a:pt x="0" y="99"/>
                    <a:pt x="23" y="130"/>
                    <a:pt x="64" y="130"/>
                  </a:cubicBezTo>
                  <a:cubicBezTo>
                    <a:pt x="68" y="131"/>
                    <a:pt x="72" y="132"/>
                    <a:pt x="77" y="132"/>
                  </a:cubicBezTo>
                  <a:cubicBezTo>
                    <a:pt x="104" y="132"/>
                    <a:pt x="128" y="105"/>
                    <a:pt x="137" y="76"/>
                  </a:cubicBezTo>
                  <a:cubicBezTo>
                    <a:pt x="137" y="36"/>
                    <a:pt x="117" y="3"/>
                    <a:pt x="74" y="3"/>
                  </a:cubicBezTo>
                  <a:cubicBezTo>
                    <a:pt x="70" y="2"/>
                    <a:pt x="66" y="1"/>
                    <a:pt x="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9"/>
            <p:cNvSpPr/>
            <p:nvPr/>
          </p:nvSpPr>
          <p:spPr>
            <a:xfrm>
              <a:off x="1811322" y="1970059"/>
              <a:ext cx="19729" cy="18929"/>
            </a:xfrm>
            <a:custGeom>
              <a:rect b="b" l="l" r="r" t="t"/>
              <a:pathLst>
                <a:path extrusionOk="0" h="142" w="148">
                  <a:moveTo>
                    <a:pt x="84" y="0"/>
                  </a:moveTo>
                  <a:cubicBezTo>
                    <a:pt x="44" y="0"/>
                    <a:pt x="11" y="23"/>
                    <a:pt x="11" y="64"/>
                  </a:cubicBezTo>
                  <a:cubicBezTo>
                    <a:pt x="1" y="96"/>
                    <a:pt x="33" y="139"/>
                    <a:pt x="64" y="139"/>
                  </a:cubicBezTo>
                  <a:cubicBezTo>
                    <a:pt x="69" y="141"/>
                    <a:pt x="74" y="141"/>
                    <a:pt x="79" y="141"/>
                  </a:cubicBezTo>
                  <a:cubicBezTo>
                    <a:pt x="114" y="141"/>
                    <a:pt x="137" y="113"/>
                    <a:pt x="137" y="86"/>
                  </a:cubicBezTo>
                  <a:cubicBezTo>
                    <a:pt x="147" y="43"/>
                    <a:pt x="117" y="13"/>
                    <a:pt x="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9"/>
            <p:cNvSpPr/>
            <p:nvPr/>
          </p:nvSpPr>
          <p:spPr>
            <a:xfrm>
              <a:off x="1783327" y="1913938"/>
              <a:ext cx="11198" cy="11331"/>
            </a:xfrm>
            <a:custGeom>
              <a:rect b="b" l="l" r="r" t="t"/>
              <a:pathLst>
                <a:path extrusionOk="0" h="85" w="84">
                  <a:moveTo>
                    <a:pt x="54" y="1"/>
                  </a:moveTo>
                  <a:cubicBezTo>
                    <a:pt x="31" y="1"/>
                    <a:pt x="11" y="11"/>
                    <a:pt x="0" y="31"/>
                  </a:cubicBezTo>
                  <a:cubicBezTo>
                    <a:pt x="0" y="54"/>
                    <a:pt x="21" y="74"/>
                    <a:pt x="41" y="85"/>
                  </a:cubicBezTo>
                  <a:cubicBezTo>
                    <a:pt x="64" y="85"/>
                    <a:pt x="84" y="64"/>
                    <a:pt x="84" y="41"/>
                  </a:cubicBezTo>
                  <a:cubicBezTo>
                    <a:pt x="84" y="21"/>
                    <a:pt x="74" y="1"/>
                    <a:pt x="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9"/>
            <p:cNvSpPr/>
            <p:nvPr/>
          </p:nvSpPr>
          <p:spPr>
            <a:xfrm>
              <a:off x="1682015" y="1941665"/>
              <a:ext cx="11331" cy="10664"/>
            </a:xfrm>
            <a:custGeom>
              <a:rect b="b" l="l" r="r" t="t"/>
              <a:pathLst>
                <a:path extrusionOk="0" h="80" w="85">
                  <a:moveTo>
                    <a:pt x="37" y="0"/>
                  </a:moveTo>
                  <a:cubicBezTo>
                    <a:pt x="14" y="0"/>
                    <a:pt x="1" y="17"/>
                    <a:pt x="1" y="36"/>
                  </a:cubicBezTo>
                  <a:cubicBezTo>
                    <a:pt x="1" y="56"/>
                    <a:pt x="11" y="77"/>
                    <a:pt x="31" y="77"/>
                  </a:cubicBezTo>
                  <a:cubicBezTo>
                    <a:pt x="37" y="78"/>
                    <a:pt x="43" y="79"/>
                    <a:pt x="48" y="79"/>
                  </a:cubicBezTo>
                  <a:cubicBezTo>
                    <a:pt x="71" y="79"/>
                    <a:pt x="84" y="63"/>
                    <a:pt x="84" y="46"/>
                  </a:cubicBezTo>
                  <a:cubicBezTo>
                    <a:pt x="84" y="23"/>
                    <a:pt x="74" y="3"/>
                    <a:pt x="54" y="3"/>
                  </a:cubicBezTo>
                  <a:cubicBezTo>
                    <a:pt x="48" y="1"/>
                    <a:pt x="42" y="0"/>
                    <a:pt x="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9"/>
            <p:cNvSpPr/>
            <p:nvPr/>
          </p:nvSpPr>
          <p:spPr>
            <a:xfrm>
              <a:off x="1754933" y="1950197"/>
              <a:ext cx="27194" cy="25728"/>
            </a:xfrm>
            <a:custGeom>
              <a:rect b="b" l="l" r="r" t="t"/>
              <a:pathLst>
                <a:path extrusionOk="0" h="193" w="204">
                  <a:moveTo>
                    <a:pt x="101" y="1"/>
                  </a:moveTo>
                  <a:cubicBezTo>
                    <a:pt x="54" y="1"/>
                    <a:pt x="13" y="40"/>
                    <a:pt x="13" y="86"/>
                  </a:cubicBezTo>
                  <a:cubicBezTo>
                    <a:pt x="1" y="139"/>
                    <a:pt x="44" y="182"/>
                    <a:pt x="97" y="192"/>
                  </a:cubicBezTo>
                  <a:cubicBezTo>
                    <a:pt x="140" y="192"/>
                    <a:pt x="191" y="162"/>
                    <a:pt x="203" y="109"/>
                  </a:cubicBezTo>
                  <a:cubicBezTo>
                    <a:pt x="203" y="56"/>
                    <a:pt x="170" y="13"/>
                    <a:pt x="117" y="2"/>
                  </a:cubicBezTo>
                  <a:cubicBezTo>
                    <a:pt x="112" y="1"/>
                    <a:pt x="107" y="1"/>
                    <a:pt x="1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0" name="Google Shape;7150;p79"/>
          <p:cNvGrpSpPr/>
          <p:nvPr/>
        </p:nvGrpSpPr>
        <p:grpSpPr>
          <a:xfrm>
            <a:off x="2215529" y="3738455"/>
            <a:ext cx="357384" cy="408948"/>
            <a:chOff x="1570971" y="1179825"/>
            <a:chExt cx="293804" cy="336195"/>
          </a:xfrm>
        </p:grpSpPr>
        <p:sp>
          <p:nvSpPr>
            <p:cNvPr id="7151" name="Google Shape;7151;p79"/>
            <p:cNvSpPr/>
            <p:nvPr/>
          </p:nvSpPr>
          <p:spPr>
            <a:xfrm>
              <a:off x="1632692" y="1179825"/>
              <a:ext cx="91714" cy="161699"/>
            </a:xfrm>
            <a:custGeom>
              <a:rect b="b" l="l" r="r" t="t"/>
              <a:pathLst>
                <a:path extrusionOk="0" h="1213" w="688">
                  <a:moveTo>
                    <a:pt x="113" y="1"/>
                  </a:moveTo>
                  <a:cubicBezTo>
                    <a:pt x="1" y="1"/>
                    <a:pt x="530" y="1212"/>
                    <a:pt x="615" y="1212"/>
                  </a:cubicBezTo>
                  <a:cubicBezTo>
                    <a:pt x="619" y="1212"/>
                    <a:pt x="622" y="1210"/>
                    <a:pt x="624" y="1204"/>
                  </a:cubicBezTo>
                  <a:cubicBezTo>
                    <a:pt x="654" y="1079"/>
                    <a:pt x="687" y="984"/>
                    <a:pt x="687" y="981"/>
                  </a:cubicBezTo>
                  <a:lnTo>
                    <a:pt x="687" y="981"/>
                  </a:lnTo>
                  <a:lnTo>
                    <a:pt x="654" y="1077"/>
                  </a:lnTo>
                  <a:cubicBezTo>
                    <a:pt x="654" y="1077"/>
                    <a:pt x="244" y="22"/>
                    <a:pt x="118" y="2"/>
                  </a:cubicBezTo>
                  <a:cubicBezTo>
                    <a:pt x="116" y="1"/>
                    <a:pt x="115"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9"/>
            <p:cNvSpPr/>
            <p:nvPr/>
          </p:nvSpPr>
          <p:spPr>
            <a:xfrm>
              <a:off x="1570971" y="1217018"/>
              <a:ext cx="130772" cy="85715"/>
            </a:xfrm>
            <a:custGeom>
              <a:rect b="b" l="l" r="r" t="t"/>
              <a:pathLst>
                <a:path extrusionOk="0" h="643" w="981">
                  <a:moveTo>
                    <a:pt x="199" y="1"/>
                  </a:moveTo>
                  <a:cubicBezTo>
                    <a:pt x="133" y="1"/>
                    <a:pt x="66" y="18"/>
                    <a:pt x="1" y="59"/>
                  </a:cubicBezTo>
                  <a:cubicBezTo>
                    <a:pt x="73" y="359"/>
                    <a:pt x="612" y="643"/>
                    <a:pt x="876" y="643"/>
                  </a:cubicBezTo>
                  <a:cubicBezTo>
                    <a:pt x="919" y="643"/>
                    <a:pt x="955" y="635"/>
                    <a:pt x="981" y="619"/>
                  </a:cubicBezTo>
                  <a:cubicBezTo>
                    <a:pt x="981" y="619"/>
                    <a:pt x="595" y="1"/>
                    <a:pt x="1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9"/>
            <p:cNvSpPr/>
            <p:nvPr/>
          </p:nvSpPr>
          <p:spPr>
            <a:xfrm>
              <a:off x="1599099" y="1272739"/>
              <a:ext cx="265677" cy="243282"/>
            </a:xfrm>
            <a:custGeom>
              <a:rect b="b" l="l" r="r" t="t"/>
              <a:pathLst>
                <a:path extrusionOk="0" h="1825" w="1993">
                  <a:moveTo>
                    <a:pt x="1392" y="0"/>
                  </a:moveTo>
                  <a:cubicBezTo>
                    <a:pt x="1086" y="0"/>
                    <a:pt x="803" y="391"/>
                    <a:pt x="803" y="391"/>
                  </a:cubicBezTo>
                  <a:cubicBezTo>
                    <a:pt x="803" y="391"/>
                    <a:pt x="634" y="323"/>
                    <a:pt x="455" y="323"/>
                  </a:cubicBezTo>
                  <a:cubicBezTo>
                    <a:pt x="296" y="323"/>
                    <a:pt x="128" y="377"/>
                    <a:pt x="63" y="580"/>
                  </a:cubicBezTo>
                  <a:cubicBezTo>
                    <a:pt x="43" y="634"/>
                    <a:pt x="30" y="697"/>
                    <a:pt x="20" y="760"/>
                  </a:cubicBezTo>
                  <a:cubicBezTo>
                    <a:pt x="0" y="1130"/>
                    <a:pt x="273" y="1497"/>
                    <a:pt x="580" y="1720"/>
                  </a:cubicBezTo>
                  <a:cubicBezTo>
                    <a:pt x="688" y="1794"/>
                    <a:pt x="785" y="1825"/>
                    <a:pt x="868" y="1825"/>
                  </a:cubicBezTo>
                  <a:cubicBezTo>
                    <a:pt x="1068" y="1825"/>
                    <a:pt x="1188" y="1646"/>
                    <a:pt x="1203" y="1467"/>
                  </a:cubicBezTo>
                  <a:cubicBezTo>
                    <a:pt x="1278" y="1553"/>
                    <a:pt x="1389" y="1609"/>
                    <a:pt x="1502" y="1609"/>
                  </a:cubicBezTo>
                  <a:cubicBezTo>
                    <a:pt x="1611" y="1609"/>
                    <a:pt x="1721" y="1558"/>
                    <a:pt x="1803" y="1434"/>
                  </a:cubicBezTo>
                  <a:cubicBezTo>
                    <a:pt x="1825" y="1393"/>
                    <a:pt x="1846" y="1350"/>
                    <a:pt x="1866" y="1287"/>
                  </a:cubicBezTo>
                  <a:cubicBezTo>
                    <a:pt x="1993" y="864"/>
                    <a:pt x="1962" y="317"/>
                    <a:pt x="1593" y="64"/>
                  </a:cubicBezTo>
                  <a:cubicBezTo>
                    <a:pt x="1526" y="19"/>
                    <a:pt x="1458" y="0"/>
                    <a:pt x="1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9"/>
            <p:cNvSpPr/>
            <p:nvPr/>
          </p:nvSpPr>
          <p:spPr>
            <a:xfrm>
              <a:off x="1742936" y="1288069"/>
              <a:ext cx="88648" cy="53055"/>
            </a:xfrm>
            <a:custGeom>
              <a:rect b="b" l="l" r="r" t="t"/>
              <a:pathLst>
                <a:path extrusionOk="0" h="398" w="665">
                  <a:moveTo>
                    <a:pt x="304" y="0"/>
                  </a:moveTo>
                  <a:cubicBezTo>
                    <a:pt x="145" y="0"/>
                    <a:pt x="17" y="159"/>
                    <a:pt x="17" y="159"/>
                  </a:cubicBezTo>
                  <a:cubicBezTo>
                    <a:pt x="1" y="229"/>
                    <a:pt x="22" y="252"/>
                    <a:pt x="61" y="252"/>
                  </a:cubicBezTo>
                  <a:cubicBezTo>
                    <a:pt x="137" y="252"/>
                    <a:pt x="282" y="165"/>
                    <a:pt x="354" y="165"/>
                  </a:cubicBezTo>
                  <a:cubicBezTo>
                    <a:pt x="363" y="165"/>
                    <a:pt x="370" y="166"/>
                    <a:pt x="377" y="169"/>
                  </a:cubicBezTo>
                  <a:cubicBezTo>
                    <a:pt x="455" y="197"/>
                    <a:pt x="615" y="397"/>
                    <a:pt x="653" y="397"/>
                  </a:cubicBezTo>
                  <a:cubicBezTo>
                    <a:pt x="661" y="397"/>
                    <a:pt x="664" y="389"/>
                    <a:pt x="660" y="369"/>
                  </a:cubicBezTo>
                  <a:cubicBezTo>
                    <a:pt x="650" y="255"/>
                    <a:pt x="557" y="65"/>
                    <a:pt x="377" y="12"/>
                  </a:cubicBezTo>
                  <a:cubicBezTo>
                    <a:pt x="352" y="4"/>
                    <a:pt x="327"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58" name="Shape 7158"/>
        <p:cNvGrpSpPr/>
        <p:nvPr/>
      </p:nvGrpSpPr>
      <p:grpSpPr>
        <a:xfrm>
          <a:off x="0" y="0"/>
          <a:ext cx="0" cy="0"/>
          <a:chOff x="0" y="0"/>
          <a:chExt cx="0" cy="0"/>
        </a:xfrm>
      </p:grpSpPr>
      <p:sp>
        <p:nvSpPr>
          <p:cNvPr id="7159" name="Google Shape;7159;p80"/>
          <p:cNvSpPr txBox="1"/>
          <p:nvPr>
            <p:ph type="title"/>
          </p:nvPr>
        </p:nvSpPr>
        <p:spPr>
          <a:xfrm>
            <a:off x="5349100" y="2310900"/>
            <a:ext cx="2316000" cy="519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Tablet app</a:t>
            </a:r>
            <a:endParaRPr/>
          </a:p>
        </p:txBody>
      </p:sp>
      <p:sp>
        <p:nvSpPr>
          <p:cNvPr id="7160" name="Google Shape;7160;p80"/>
          <p:cNvSpPr txBox="1"/>
          <p:nvPr>
            <p:ph idx="1" type="subTitle"/>
          </p:nvPr>
        </p:nvSpPr>
        <p:spPr>
          <a:xfrm>
            <a:off x="5349096" y="2772278"/>
            <a:ext cx="2316000" cy="698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a:t>
            </a:r>
            <a:endParaRPr/>
          </a:p>
        </p:txBody>
      </p:sp>
      <p:grpSp>
        <p:nvGrpSpPr>
          <p:cNvPr id="7161" name="Google Shape;7161;p80"/>
          <p:cNvGrpSpPr/>
          <p:nvPr/>
        </p:nvGrpSpPr>
        <p:grpSpPr>
          <a:xfrm>
            <a:off x="2042950" y="1290025"/>
            <a:ext cx="1975400" cy="2563442"/>
            <a:chOff x="2042950" y="1290025"/>
            <a:chExt cx="1975400" cy="2563442"/>
          </a:xfrm>
        </p:grpSpPr>
        <p:pic>
          <p:nvPicPr>
            <p:cNvPr id="7162" name="Google Shape;7162;p80"/>
            <p:cNvPicPr preferRelativeResize="0"/>
            <p:nvPr/>
          </p:nvPicPr>
          <p:blipFill rotWithShape="1">
            <a:blip r:embed="rId3">
              <a:alphaModFix/>
            </a:blip>
            <a:srcRect b="10485" l="57472" r="8083" t="10493"/>
            <a:stretch/>
          </p:blipFill>
          <p:spPr>
            <a:xfrm>
              <a:off x="2188200" y="1469275"/>
              <a:ext cx="1684901" cy="2174299"/>
            </a:xfrm>
            <a:prstGeom prst="rect">
              <a:avLst/>
            </a:prstGeom>
            <a:noFill/>
            <a:ln>
              <a:noFill/>
            </a:ln>
          </p:spPr>
        </p:pic>
        <p:sp>
          <p:nvSpPr>
            <p:cNvPr id="7163" name="Google Shape;7163;p80"/>
            <p:cNvSpPr/>
            <p:nvPr/>
          </p:nvSpPr>
          <p:spPr>
            <a:xfrm>
              <a:off x="2042950" y="1290025"/>
              <a:ext cx="1975400" cy="2563442"/>
            </a:xfrm>
            <a:custGeom>
              <a:rect b="b" l="l" r="r" t="t"/>
              <a:pathLst>
                <a:path extrusionOk="0" h="80189" w="61794">
                  <a:moveTo>
                    <a:pt x="55456" y="7079"/>
                  </a:moveTo>
                  <a:lnTo>
                    <a:pt x="55456" y="73399"/>
                  </a:lnTo>
                  <a:lnTo>
                    <a:pt x="6120" y="73399"/>
                  </a:lnTo>
                  <a:lnTo>
                    <a:pt x="6120" y="7079"/>
                  </a:lnTo>
                  <a:close/>
                  <a:moveTo>
                    <a:pt x="3241" y="0"/>
                  </a:moveTo>
                  <a:cubicBezTo>
                    <a:pt x="1430" y="0"/>
                    <a:pt x="0" y="1430"/>
                    <a:pt x="0" y="3241"/>
                  </a:cubicBezTo>
                  <a:lnTo>
                    <a:pt x="0" y="76947"/>
                  </a:lnTo>
                  <a:cubicBezTo>
                    <a:pt x="0" y="78758"/>
                    <a:pt x="1430" y="80188"/>
                    <a:pt x="3241" y="80188"/>
                  </a:cubicBezTo>
                  <a:lnTo>
                    <a:pt x="58534" y="80188"/>
                  </a:lnTo>
                  <a:cubicBezTo>
                    <a:pt x="60345" y="80188"/>
                    <a:pt x="61793" y="78758"/>
                    <a:pt x="61793" y="76947"/>
                  </a:cubicBezTo>
                  <a:lnTo>
                    <a:pt x="61793" y="3241"/>
                  </a:lnTo>
                  <a:cubicBezTo>
                    <a:pt x="61793" y="1430"/>
                    <a:pt x="60345" y="0"/>
                    <a:pt x="585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4" name="Google Shape;7164;p80"/>
          <p:cNvGrpSpPr/>
          <p:nvPr/>
        </p:nvGrpSpPr>
        <p:grpSpPr>
          <a:xfrm>
            <a:off x="5580321" y="3771668"/>
            <a:ext cx="454309" cy="463933"/>
            <a:chOff x="2863237" y="1192223"/>
            <a:chExt cx="346061" cy="353392"/>
          </a:xfrm>
        </p:grpSpPr>
        <p:sp>
          <p:nvSpPr>
            <p:cNvPr id="7165" name="Google Shape;7165;p80"/>
            <p:cNvSpPr/>
            <p:nvPr/>
          </p:nvSpPr>
          <p:spPr>
            <a:xfrm>
              <a:off x="2863237" y="1192223"/>
              <a:ext cx="53455" cy="50923"/>
            </a:xfrm>
            <a:custGeom>
              <a:rect b="b" l="l" r="r" t="t"/>
              <a:pathLst>
                <a:path extrusionOk="0" h="382" w="401">
                  <a:moveTo>
                    <a:pt x="205" y="0"/>
                  </a:moveTo>
                  <a:cubicBezTo>
                    <a:pt x="163" y="0"/>
                    <a:pt x="124" y="8"/>
                    <a:pt x="95" y="25"/>
                  </a:cubicBezTo>
                  <a:cubicBezTo>
                    <a:pt x="1" y="76"/>
                    <a:pt x="31" y="245"/>
                    <a:pt x="74" y="382"/>
                  </a:cubicBezTo>
                  <a:cubicBezTo>
                    <a:pt x="201" y="288"/>
                    <a:pt x="317" y="172"/>
                    <a:pt x="401" y="35"/>
                  </a:cubicBezTo>
                  <a:cubicBezTo>
                    <a:pt x="338" y="16"/>
                    <a:pt x="267" y="0"/>
                    <a:pt x="205"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80"/>
            <p:cNvSpPr/>
            <p:nvPr/>
          </p:nvSpPr>
          <p:spPr>
            <a:xfrm>
              <a:off x="2873102" y="1196889"/>
              <a:ext cx="87181" cy="88515"/>
            </a:xfrm>
            <a:custGeom>
              <a:rect b="b" l="l" r="r" t="t"/>
              <a:pathLst>
                <a:path extrusionOk="0" h="664" w="654">
                  <a:moveTo>
                    <a:pt x="327" y="0"/>
                  </a:moveTo>
                  <a:cubicBezTo>
                    <a:pt x="243" y="137"/>
                    <a:pt x="127" y="253"/>
                    <a:pt x="0" y="347"/>
                  </a:cubicBezTo>
                  <a:cubicBezTo>
                    <a:pt x="31" y="453"/>
                    <a:pt x="64" y="537"/>
                    <a:pt x="64" y="537"/>
                  </a:cubicBezTo>
                  <a:lnTo>
                    <a:pt x="400" y="663"/>
                  </a:lnTo>
                  <a:lnTo>
                    <a:pt x="653" y="294"/>
                  </a:lnTo>
                  <a:lnTo>
                    <a:pt x="560" y="94"/>
                  </a:lnTo>
                  <a:cubicBezTo>
                    <a:pt x="560" y="94"/>
                    <a:pt x="453" y="30"/>
                    <a:pt x="327" y="0"/>
                  </a:cubicBezTo>
                  <a:close/>
                </a:path>
              </a:pathLst>
            </a:custGeom>
            <a:solidFill>
              <a:srgbClr val="FAEB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0"/>
            <p:cNvSpPr/>
            <p:nvPr/>
          </p:nvSpPr>
          <p:spPr>
            <a:xfrm>
              <a:off x="3110652" y="1462433"/>
              <a:ext cx="98646" cy="83182"/>
            </a:xfrm>
            <a:custGeom>
              <a:rect b="b" l="l" r="r" t="t"/>
              <a:pathLst>
                <a:path extrusionOk="0" h="624" w="740">
                  <a:moveTo>
                    <a:pt x="487" y="1"/>
                  </a:moveTo>
                  <a:lnTo>
                    <a:pt x="370" y="107"/>
                  </a:lnTo>
                  <a:lnTo>
                    <a:pt x="1" y="433"/>
                  </a:lnTo>
                  <a:cubicBezTo>
                    <a:pt x="1" y="433"/>
                    <a:pt x="84" y="517"/>
                    <a:pt x="147" y="570"/>
                  </a:cubicBezTo>
                  <a:cubicBezTo>
                    <a:pt x="180" y="613"/>
                    <a:pt x="223" y="623"/>
                    <a:pt x="264" y="623"/>
                  </a:cubicBezTo>
                  <a:cubicBezTo>
                    <a:pt x="287" y="623"/>
                    <a:pt x="307" y="613"/>
                    <a:pt x="327" y="603"/>
                  </a:cubicBezTo>
                  <a:cubicBezTo>
                    <a:pt x="401" y="570"/>
                    <a:pt x="540" y="433"/>
                    <a:pt x="644" y="317"/>
                  </a:cubicBezTo>
                  <a:cubicBezTo>
                    <a:pt x="740" y="201"/>
                    <a:pt x="634" y="127"/>
                    <a:pt x="634" y="127"/>
                  </a:cubicBezTo>
                  <a:lnTo>
                    <a:pt x="487" y="1"/>
                  </a:lnTo>
                  <a:close/>
                </a:path>
              </a:pathLst>
            </a:custGeom>
            <a:solidFill>
              <a:srgbClr val="65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80"/>
            <p:cNvSpPr/>
            <p:nvPr/>
          </p:nvSpPr>
          <p:spPr>
            <a:xfrm>
              <a:off x="3090123" y="1443503"/>
              <a:ext cx="92514" cy="77050"/>
            </a:xfrm>
            <a:custGeom>
              <a:rect b="b" l="l" r="r" t="t"/>
              <a:pathLst>
                <a:path extrusionOk="0" h="578" w="694">
                  <a:moveTo>
                    <a:pt x="550" y="1"/>
                  </a:moveTo>
                  <a:cubicBezTo>
                    <a:pt x="523" y="1"/>
                    <a:pt x="504" y="16"/>
                    <a:pt x="504" y="16"/>
                  </a:cubicBezTo>
                  <a:cubicBezTo>
                    <a:pt x="261" y="279"/>
                    <a:pt x="38" y="419"/>
                    <a:pt x="38" y="419"/>
                  </a:cubicBezTo>
                  <a:cubicBezTo>
                    <a:pt x="0" y="447"/>
                    <a:pt x="98" y="577"/>
                    <a:pt x="146" y="577"/>
                  </a:cubicBezTo>
                  <a:cubicBezTo>
                    <a:pt x="149" y="577"/>
                    <a:pt x="152" y="577"/>
                    <a:pt x="155" y="575"/>
                  </a:cubicBezTo>
                  <a:cubicBezTo>
                    <a:pt x="228" y="555"/>
                    <a:pt x="598" y="196"/>
                    <a:pt x="641" y="143"/>
                  </a:cubicBezTo>
                  <a:cubicBezTo>
                    <a:pt x="694" y="89"/>
                    <a:pt x="651" y="69"/>
                    <a:pt x="608" y="26"/>
                  </a:cubicBezTo>
                  <a:cubicBezTo>
                    <a:pt x="587" y="7"/>
                    <a:pt x="567" y="1"/>
                    <a:pt x="550"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80"/>
            <p:cNvSpPr/>
            <p:nvPr/>
          </p:nvSpPr>
          <p:spPr>
            <a:xfrm>
              <a:off x="2881500" y="1266607"/>
              <a:ext cx="229285" cy="232751"/>
            </a:xfrm>
            <a:custGeom>
              <a:rect b="b" l="l" r="r" t="t"/>
              <a:pathLst>
                <a:path extrusionOk="0" h="1746" w="1720">
                  <a:moveTo>
                    <a:pt x="23" y="1"/>
                  </a:moveTo>
                  <a:cubicBezTo>
                    <a:pt x="1" y="1"/>
                    <a:pt x="1" y="14"/>
                    <a:pt x="1" y="14"/>
                  </a:cubicBezTo>
                  <a:lnTo>
                    <a:pt x="1603" y="1746"/>
                  </a:lnTo>
                  <a:cubicBezTo>
                    <a:pt x="1636" y="1723"/>
                    <a:pt x="1677" y="1702"/>
                    <a:pt x="1720" y="1670"/>
                  </a:cubicBezTo>
                  <a:lnTo>
                    <a:pt x="211" y="47"/>
                  </a:lnTo>
                  <a:cubicBezTo>
                    <a:pt x="203" y="53"/>
                    <a:pt x="194" y="55"/>
                    <a:pt x="183" y="55"/>
                  </a:cubicBezTo>
                  <a:cubicBezTo>
                    <a:pt x="139" y="55"/>
                    <a:pt x="76" y="12"/>
                    <a:pt x="44" y="4"/>
                  </a:cubicBezTo>
                  <a:cubicBezTo>
                    <a:pt x="35" y="2"/>
                    <a:pt x="28" y="1"/>
                    <a:pt x="23"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0"/>
            <p:cNvSpPr/>
            <p:nvPr/>
          </p:nvSpPr>
          <p:spPr>
            <a:xfrm>
              <a:off x="2940554" y="1208753"/>
              <a:ext cx="216754" cy="248481"/>
            </a:xfrm>
            <a:custGeom>
              <a:rect b="b" l="l" r="r" t="t"/>
              <a:pathLst>
                <a:path extrusionOk="0" h="1864" w="1626">
                  <a:moveTo>
                    <a:pt x="41" y="0"/>
                  </a:moveTo>
                  <a:cubicBezTo>
                    <a:pt x="32" y="0"/>
                    <a:pt x="21" y="5"/>
                    <a:pt x="11" y="28"/>
                  </a:cubicBezTo>
                  <a:cubicBezTo>
                    <a:pt x="1" y="68"/>
                    <a:pt x="54" y="174"/>
                    <a:pt x="21" y="217"/>
                  </a:cubicBezTo>
                  <a:lnTo>
                    <a:pt x="1540" y="1863"/>
                  </a:lnTo>
                  <a:cubicBezTo>
                    <a:pt x="1593" y="1810"/>
                    <a:pt x="1626" y="1777"/>
                    <a:pt x="1626" y="1777"/>
                  </a:cubicBezTo>
                  <a:lnTo>
                    <a:pt x="54" y="5"/>
                  </a:lnTo>
                  <a:cubicBezTo>
                    <a:pt x="54" y="5"/>
                    <a:pt x="48" y="0"/>
                    <a:pt x="41"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0"/>
            <p:cNvSpPr/>
            <p:nvPr/>
          </p:nvSpPr>
          <p:spPr>
            <a:xfrm>
              <a:off x="2902429" y="1237680"/>
              <a:ext cx="243415" cy="251547"/>
            </a:xfrm>
            <a:custGeom>
              <a:rect b="b" l="l" r="r" t="t"/>
              <a:pathLst>
                <a:path extrusionOk="0" h="1887" w="1826">
                  <a:moveTo>
                    <a:pt x="307" y="0"/>
                  </a:moveTo>
                  <a:cubicBezTo>
                    <a:pt x="307" y="0"/>
                    <a:pt x="307" y="11"/>
                    <a:pt x="297" y="11"/>
                  </a:cubicBezTo>
                  <a:cubicBezTo>
                    <a:pt x="286" y="17"/>
                    <a:pt x="271" y="19"/>
                    <a:pt x="255" y="19"/>
                  </a:cubicBezTo>
                  <a:cubicBezTo>
                    <a:pt x="215" y="19"/>
                    <a:pt x="162" y="5"/>
                    <a:pt x="117" y="5"/>
                  </a:cubicBezTo>
                  <a:cubicBezTo>
                    <a:pt x="93" y="5"/>
                    <a:pt x="71" y="9"/>
                    <a:pt x="54" y="21"/>
                  </a:cubicBezTo>
                  <a:cubicBezTo>
                    <a:pt x="1" y="74"/>
                    <a:pt x="54" y="254"/>
                    <a:pt x="54" y="254"/>
                  </a:cubicBezTo>
                  <a:lnTo>
                    <a:pt x="54" y="264"/>
                  </a:lnTo>
                  <a:lnTo>
                    <a:pt x="1563" y="1887"/>
                  </a:lnTo>
                  <a:cubicBezTo>
                    <a:pt x="1659" y="1813"/>
                    <a:pt x="1763" y="1709"/>
                    <a:pt x="1826" y="1646"/>
                  </a:cubicBezTo>
                  <a:lnTo>
                    <a:pt x="307"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2" name="Google Shape;7172;p80"/>
          <p:cNvGrpSpPr/>
          <p:nvPr/>
        </p:nvGrpSpPr>
        <p:grpSpPr>
          <a:xfrm>
            <a:off x="6316705" y="3771649"/>
            <a:ext cx="686920" cy="463964"/>
            <a:chOff x="2676342" y="1842086"/>
            <a:chExt cx="494828" cy="334196"/>
          </a:xfrm>
        </p:grpSpPr>
        <p:sp>
          <p:nvSpPr>
            <p:cNvPr id="7173" name="Google Shape;7173;p80"/>
            <p:cNvSpPr/>
            <p:nvPr/>
          </p:nvSpPr>
          <p:spPr>
            <a:xfrm>
              <a:off x="2687407" y="1842619"/>
              <a:ext cx="479765" cy="54655"/>
            </a:xfrm>
            <a:custGeom>
              <a:rect b="b" l="l" r="r" t="t"/>
              <a:pathLst>
                <a:path extrusionOk="0" h="410" w="3599">
                  <a:moveTo>
                    <a:pt x="3430" y="1"/>
                  </a:moveTo>
                  <a:cubicBezTo>
                    <a:pt x="3400" y="1"/>
                    <a:pt x="3365" y="3"/>
                    <a:pt x="3322" y="7"/>
                  </a:cubicBezTo>
                  <a:cubicBezTo>
                    <a:pt x="3102" y="30"/>
                    <a:pt x="31" y="399"/>
                    <a:pt x="31" y="399"/>
                  </a:cubicBezTo>
                  <a:cubicBezTo>
                    <a:pt x="31" y="399"/>
                    <a:pt x="21" y="399"/>
                    <a:pt x="1" y="409"/>
                  </a:cubicBezTo>
                  <a:cubicBezTo>
                    <a:pt x="664" y="409"/>
                    <a:pt x="1267" y="323"/>
                    <a:pt x="1930" y="283"/>
                  </a:cubicBezTo>
                  <a:cubicBezTo>
                    <a:pt x="2522" y="260"/>
                    <a:pt x="3069" y="230"/>
                    <a:pt x="3598" y="83"/>
                  </a:cubicBezTo>
                  <a:cubicBezTo>
                    <a:pt x="3580" y="32"/>
                    <a:pt x="3551" y="1"/>
                    <a:pt x="343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0"/>
            <p:cNvSpPr/>
            <p:nvPr/>
          </p:nvSpPr>
          <p:spPr>
            <a:xfrm>
              <a:off x="2676342" y="1853550"/>
              <a:ext cx="494828" cy="322731"/>
            </a:xfrm>
            <a:custGeom>
              <a:rect b="b" l="l" r="r" t="t"/>
              <a:pathLst>
                <a:path extrusionOk="0" h="2421" w="3712">
                  <a:moveTo>
                    <a:pt x="1991" y="650"/>
                  </a:moveTo>
                  <a:cubicBezTo>
                    <a:pt x="2031" y="650"/>
                    <a:pt x="2038" y="662"/>
                    <a:pt x="2046" y="684"/>
                  </a:cubicBezTo>
                  <a:cubicBezTo>
                    <a:pt x="2046" y="684"/>
                    <a:pt x="2119" y="697"/>
                    <a:pt x="1793" y="960"/>
                  </a:cubicBezTo>
                  <a:cubicBezTo>
                    <a:pt x="1466" y="1224"/>
                    <a:pt x="960" y="1624"/>
                    <a:pt x="917" y="1624"/>
                  </a:cubicBezTo>
                  <a:cubicBezTo>
                    <a:pt x="905" y="1628"/>
                    <a:pt x="893" y="1632"/>
                    <a:pt x="885" y="1632"/>
                  </a:cubicBezTo>
                  <a:cubicBezTo>
                    <a:pt x="872" y="1632"/>
                    <a:pt x="870" y="1622"/>
                    <a:pt x="897" y="1583"/>
                  </a:cubicBezTo>
                  <a:lnTo>
                    <a:pt x="897" y="1583"/>
                  </a:lnTo>
                  <a:cubicBezTo>
                    <a:pt x="892" y="1584"/>
                    <a:pt x="888" y="1584"/>
                    <a:pt x="884" y="1584"/>
                  </a:cubicBezTo>
                  <a:cubicBezTo>
                    <a:pt x="842" y="1584"/>
                    <a:pt x="833" y="1540"/>
                    <a:pt x="833" y="1540"/>
                  </a:cubicBezTo>
                  <a:cubicBezTo>
                    <a:pt x="833" y="1540"/>
                    <a:pt x="684" y="917"/>
                    <a:pt x="674" y="844"/>
                  </a:cubicBezTo>
                  <a:cubicBezTo>
                    <a:pt x="664" y="801"/>
                    <a:pt x="707" y="801"/>
                    <a:pt x="707" y="801"/>
                  </a:cubicBezTo>
                  <a:cubicBezTo>
                    <a:pt x="707" y="801"/>
                    <a:pt x="1856" y="654"/>
                    <a:pt x="1940" y="654"/>
                  </a:cubicBezTo>
                  <a:cubicBezTo>
                    <a:pt x="1961" y="651"/>
                    <a:pt x="1978" y="650"/>
                    <a:pt x="1991" y="650"/>
                  </a:cubicBezTo>
                  <a:close/>
                  <a:moveTo>
                    <a:pt x="3681" y="1"/>
                  </a:moveTo>
                  <a:cubicBezTo>
                    <a:pt x="3152" y="148"/>
                    <a:pt x="2605" y="178"/>
                    <a:pt x="2013" y="201"/>
                  </a:cubicBezTo>
                  <a:cubicBezTo>
                    <a:pt x="1350" y="241"/>
                    <a:pt x="747" y="327"/>
                    <a:pt x="84" y="327"/>
                  </a:cubicBezTo>
                  <a:cubicBezTo>
                    <a:pt x="41" y="338"/>
                    <a:pt x="0" y="381"/>
                    <a:pt x="10" y="454"/>
                  </a:cubicBezTo>
                  <a:cubicBezTo>
                    <a:pt x="64" y="644"/>
                    <a:pt x="453" y="2310"/>
                    <a:pt x="453" y="2310"/>
                  </a:cubicBezTo>
                  <a:cubicBezTo>
                    <a:pt x="453" y="2310"/>
                    <a:pt x="465" y="2421"/>
                    <a:pt x="556" y="2421"/>
                  </a:cubicBezTo>
                  <a:cubicBezTo>
                    <a:pt x="584" y="2421"/>
                    <a:pt x="619" y="2410"/>
                    <a:pt x="664" y="2383"/>
                  </a:cubicBezTo>
                  <a:cubicBezTo>
                    <a:pt x="707" y="2363"/>
                    <a:pt x="3481" y="274"/>
                    <a:pt x="3481" y="274"/>
                  </a:cubicBezTo>
                  <a:cubicBezTo>
                    <a:pt x="3481" y="274"/>
                    <a:pt x="3712" y="105"/>
                    <a:pt x="3692" y="21"/>
                  </a:cubicBezTo>
                  <a:cubicBezTo>
                    <a:pt x="3692" y="11"/>
                    <a:pt x="3681" y="11"/>
                    <a:pt x="368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80"/>
            <p:cNvSpPr/>
            <p:nvPr/>
          </p:nvSpPr>
          <p:spPr>
            <a:xfrm>
              <a:off x="2792318" y="1944731"/>
              <a:ext cx="166631" cy="126373"/>
            </a:xfrm>
            <a:custGeom>
              <a:rect b="b" l="l" r="r" t="t"/>
              <a:pathLst>
                <a:path extrusionOk="0" h="948" w="1250">
                  <a:moveTo>
                    <a:pt x="1176" y="0"/>
                  </a:moveTo>
                  <a:lnTo>
                    <a:pt x="1176" y="0"/>
                  </a:lnTo>
                  <a:cubicBezTo>
                    <a:pt x="1186" y="33"/>
                    <a:pt x="1103" y="97"/>
                    <a:pt x="1103" y="97"/>
                  </a:cubicBezTo>
                  <a:cubicBezTo>
                    <a:pt x="1103" y="97"/>
                    <a:pt x="57" y="876"/>
                    <a:pt x="47" y="886"/>
                  </a:cubicBezTo>
                  <a:cubicBezTo>
                    <a:pt x="37" y="886"/>
                    <a:pt x="27" y="899"/>
                    <a:pt x="27" y="899"/>
                  </a:cubicBezTo>
                  <a:cubicBezTo>
                    <a:pt x="0" y="938"/>
                    <a:pt x="2" y="948"/>
                    <a:pt x="15" y="948"/>
                  </a:cubicBezTo>
                  <a:cubicBezTo>
                    <a:pt x="23" y="948"/>
                    <a:pt x="35" y="944"/>
                    <a:pt x="47" y="940"/>
                  </a:cubicBezTo>
                  <a:cubicBezTo>
                    <a:pt x="90" y="940"/>
                    <a:pt x="596" y="540"/>
                    <a:pt x="923" y="276"/>
                  </a:cubicBezTo>
                  <a:cubicBezTo>
                    <a:pt x="1249" y="13"/>
                    <a:pt x="1176" y="0"/>
                    <a:pt x="117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80"/>
            <p:cNvSpPr/>
            <p:nvPr/>
          </p:nvSpPr>
          <p:spPr>
            <a:xfrm>
              <a:off x="3124783" y="1842886"/>
              <a:ext cx="2933" cy="20662"/>
            </a:xfrm>
            <a:custGeom>
              <a:rect b="b" l="l" r="r" t="t"/>
              <a:pathLst>
                <a:path extrusionOk="0" h="155" w="22">
                  <a:moveTo>
                    <a:pt x="8" y="0"/>
                  </a:moveTo>
                  <a:cubicBezTo>
                    <a:pt x="5" y="0"/>
                    <a:pt x="1" y="5"/>
                    <a:pt x="1" y="5"/>
                  </a:cubicBezTo>
                  <a:cubicBezTo>
                    <a:pt x="11" y="28"/>
                    <a:pt x="11" y="38"/>
                    <a:pt x="11" y="58"/>
                  </a:cubicBezTo>
                  <a:cubicBezTo>
                    <a:pt x="11" y="91"/>
                    <a:pt x="21" y="121"/>
                    <a:pt x="21" y="154"/>
                  </a:cubicBezTo>
                  <a:lnTo>
                    <a:pt x="21" y="58"/>
                  </a:lnTo>
                  <a:cubicBezTo>
                    <a:pt x="21" y="38"/>
                    <a:pt x="11" y="28"/>
                    <a:pt x="11" y="5"/>
                  </a:cubicBezTo>
                  <a:cubicBezTo>
                    <a:pt x="11" y="1"/>
                    <a:pt x="10" y="0"/>
                    <a:pt x="8"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0"/>
            <p:cNvSpPr/>
            <p:nvPr/>
          </p:nvSpPr>
          <p:spPr>
            <a:xfrm>
              <a:off x="3128915" y="1862082"/>
              <a:ext cx="1466" cy="1466"/>
            </a:xfrm>
            <a:custGeom>
              <a:rect b="b" l="l" r="r" t="t"/>
              <a:pathLst>
                <a:path extrusionOk="0" h="11" w="11">
                  <a:moveTo>
                    <a:pt x="0" y="10"/>
                  </a:moveTo>
                  <a:lnTo>
                    <a:pt x="10"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80"/>
            <p:cNvSpPr/>
            <p:nvPr/>
          </p:nvSpPr>
          <p:spPr>
            <a:xfrm>
              <a:off x="3130248" y="1862082"/>
              <a:ext cx="133" cy="133"/>
            </a:xfrm>
            <a:custGeom>
              <a:rect b="b" l="l" r="r" t="t"/>
              <a:pathLst>
                <a:path extrusionOk="0" h="1" w="1">
                  <a:moveTo>
                    <a:pt x="0" y="0"/>
                  </a:moveTo>
                  <a:lnTo>
                    <a:pt x="0"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80"/>
            <p:cNvSpPr/>
            <p:nvPr/>
          </p:nvSpPr>
          <p:spPr>
            <a:xfrm>
              <a:off x="3130248" y="1863415"/>
              <a:ext cx="133" cy="133"/>
            </a:xfrm>
            <a:custGeom>
              <a:rect b="b" l="l" r="r" t="t"/>
              <a:pathLst>
                <a:path extrusionOk="0" h="1" w="1">
                  <a:moveTo>
                    <a:pt x="0" y="0"/>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0"/>
            <p:cNvSpPr/>
            <p:nvPr/>
          </p:nvSpPr>
          <p:spPr>
            <a:xfrm>
              <a:off x="3123450" y="1842086"/>
              <a:ext cx="6932" cy="21462"/>
            </a:xfrm>
            <a:custGeom>
              <a:rect b="b" l="l" r="r" t="t"/>
              <a:pathLst>
                <a:path extrusionOk="0" h="161" w="52">
                  <a:moveTo>
                    <a:pt x="11" y="1"/>
                  </a:moveTo>
                  <a:lnTo>
                    <a:pt x="11" y="11"/>
                  </a:lnTo>
                  <a:lnTo>
                    <a:pt x="11" y="24"/>
                  </a:lnTo>
                  <a:lnTo>
                    <a:pt x="1" y="34"/>
                  </a:lnTo>
                  <a:lnTo>
                    <a:pt x="11" y="44"/>
                  </a:lnTo>
                  <a:lnTo>
                    <a:pt x="1" y="44"/>
                  </a:lnTo>
                  <a:cubicBezTo>
                    <a:pt x="11" y="44"/>
                    <a:pt x="11" y="54"/>
                    <a:pt x="11" y="64"/>
                  </a:cubicBezTo>
                  <a:lnTo>
                    <a:pt x="11" y="74"/>
                  </a:lnTo>
                  <a:lnTo>
                    <a:pt x="11" y="107"/>
                  </a:lnTo>
                  <a:lnTo>
                    <a:pt x="11" y="117"/>
                  </a:lnTo>
                  <a:lnTo>
                    <a:pt x="21" y="117"/>
                  </a:lnTo>
                  <a:lnTo>
                    <a:pt x="21" y="137"/>
                  </a:lnTo>
                  <a:lnTo>
                    <a:pt x="21" y="150"/>
                  </a:lnTo>
                  <a:lnTo>
                    <a:pt x="21" y="160"/>
                  </a:lnTo>
                  <a:cubicBezTo>
                    <a:pt x="21" y="160"/>
                    <a:pt x="33" y="160"/>
                    <a:pt x="38" y="156"/>
                  </a:cubicBezTo>
                  <a:lnTo>
                    <a:pt x="38" y="156"/>
                  </a:lnTo>
                  <a:lnTo>
                    <a:pt x="51" y="160"/>
                  </a:lnTo>
                  <a:lnTo>
                    <a:pt x="51" y="150"/>
                  </a:lnTo>
                  <a:lnTo>
                    <a:pt x="51" y="137"/>
                  </a:lnTo>
                  <a:lnTo>
                    <a:pt x="51" y="127"/>
                  </a:lnTo>
                  <a:cubicBezTo>
                    <a:pt x="51" y="117"/>
                    <a:pt x="51" y="74"/>
                    <a:pt x="41" y="74"/>
                  </a:cubicBezTo>
                  <a:lnTo>
                    <a:pt x="41" y="24"/>
                  </a:lnTo>
                  <a:lnTo>
                    <a:pt x="41" y="11"/>
                  </a:lnTo>
                  <a:lnTo>
                    <a:pt x="3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0"/>
            <p:cNvSpPr/>
            <p:nvPr/>
          </p:nvSpPr>
          <p:spPr>
            <a:xfrm>
              <a:off x="3076926" y="1849951"/>
              <a:ext cx="2799" cy="20662"/>
            </a:xfrm>
            <a:custGeom>
              <a:rect b="b" l="l" r="r" t="t"/>
              <a:pathLst>
                <a:path extrusionOk="0" h="155" w="21">
                  <a:moveTo>
                    <a:pt x="8" y="1"/>
                  </a:moveTo>
                  <a:cubicBezTo>
                    <a:pt x="5" y="1"/>
                    <a:pt x="0" y="5"/>
                    <a:pt x="0" y="5"/>
                  </a:cubicBezTo>
                  <a:cubicBezTo>
                    <a:pt x="11" y="28"/>
                    <a:pt x="11" y="38"/>
                    <a:pt x="11" y="58"/>
                  </a:cubicBezTo>
                  <a:cubicBezTo>
                    <a:pt x="11" y="91"/>
                    <a:pt x="11" y="121"/>
                    <a:pt x="21" y="154"/>
                  </a:cubicBezTo>
                  <a:lnTo>
                    <a:pt x="21" y="58"/>
                  </a:lnTo>
                  <a:cubicBezTo>
                    <a:pt x="11" y="38"/>
                    <a:pt x="11" y="28"/>
                    <a:pt x="11" y="5"/>
                  </a:cubicBezTo>
                  <a:cubicBezTo>
                    <a:pt x="11" y="2"/>
                    <a:pt x="9" y="1"/>
                    <a:pt x="8"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0"/>
            <p:cNvSpPr/>
            <p:nvPr/>
          </p:nvSpPr>
          <p:spPr>
            <a:xfrm>
              <a:off x="3081325" y="1868747"/>
              <a:ext cx="133" cy="1866"/>
            </a:xfrm>
            <a:custGeom>
              <a:rect b="b" l="l" r="r" t="t"/>
              <a:pathLst>
                <a:path extrusionOk="0" h="14" w="1">
                  <a:moveTo>
                    <a:pt x="0" y="13"/>
                  </a:moveTo>
                  <a:lnTo>
                    <a:pt x="0"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80"/>
            <p:cNvSpPr/>
            <p:nvPr/>
          </p:nvSpPr>
          <p:spPr>
            <a:xfrm>
              <a:off x="3081325" y="1868747"/>
              <a:ext cx="133" cy="133"/>
            </a:xfrm>
            <a:custGeom>
              <a:rect b="b" l="l" r="r" t="t"/>
              <a:pathLst>
                <a:path extrusionOk="0" h="1" w="1">
                  <a:moveTo>
                    <a:pt x="0" y="1"/>
                  </a:moveTo>
                  <a:lnTo>
                    <a:pt x="0"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0"/>
            <p:cNvSpPr/>
            <p:nvPr/>
          </p:nvSpPr>
          <p:spPr>
            <a:xfrm>
              <a:off x="3082658" y="1870480"/>
              <a:ext cx="133" cy="133"/>
            </a:xfrm>
            <a:custGeom>
              <a:rect b="b" l="l" r="r" t="t"/>
              <a:pathLst>
                <a:path extrusionOk="0" h="1" w="1">
                  <a:moveTo>
                    <a:pt x="1" y="0"/>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0"/>
            <p:cNvSpPr/>
            <p:nvPr/>
          </p:nvSpPr>
          <p:spPr>
            <a:xfrm>
              <a:off x="3075593" y="1848618"/>
              <a:ext cx="7198" cy="21995"/>
            </a:xfrm>
            <a:custGeom>
              <a:rect b="b" l="l" r="r" t="t"/>
              <a:pathLst>
                <a:path extrusionOk="0" h="165" w="54">
                  <a:moveTo>
                    <a:pt x="23" y="0"/>
                  </a:moveTo>
                  <a:cubicBezTo>
                    <a:pt x="19" y="0"/>
                    <a:pt x="17" y="5"/>
                    <a:pt x="10" y="5"/>
                  </a:cubicBezTo>
                  <a:lnTo>
                    <a:pt x="10" y="15"/>
                  </a:lnTo>
                  <a:lnTo>
                    <a:pt x="0" y="25"/>
                  </a:lnTo>
                  <a:lnTo>
                    <a:pt x="0" y="38"/>
                  </a:lnTo>
                  <a:lnTo>
                    <a:pt x="0" y="48"/>
                  </a:lnTo>
                  <a:lnTo>
                    <a:pt x="0" y="68"/>
                  </a:lnTo>
                  <a:lnTo>
                    <a:pt x="10" y="78"/>
                  </a:lnTo>
                  <a:lnTo>
                    <a:pt x="10" y="111"/>
                  </a:lnTo>
                  <a:lnTo>
                    <a:pt x="10" y="121"/>
                  </a:lnTo>
                  <a:lnTo>
                    <a:pt x="21" y="131"/>
                  </a:lnTo>
                  <a:lnTo>
                    <a:pt x="21" y="142"/>
                  </a:lnTo>
                  <a:lnTo>
                    <a:pt x="21" y="152"/>
                  </a:lnTo>
                  <a:lnTo>
                    <a:pt x="21" y="164"/>
                  </a:lnTo>
                  <a:cubicBezTo>
                    <a:pt x="21" y="164"/>
                    <a:pt x="30" y="164"/>
                    <a:pt x="37" y="161"/>
                  </a:cubicBezTo>
                  <a:lnTo>
                    <a:pt x="37" y="161"/>
                  </a:lnTo>
                  <a:lnTo>
                    <a:pt x="43" y="164"/>
                  </a:lnTo>
                  <a:lnTo>
                    <a:pt x="43" y="152"/>
                  </a:lnTo>
                  <a:lnTo>
                    <a:pt x="54" y="152"/>
                  </a:lnTo>
                  <a:lnTo>
                    <a:pt x="43" y="142"/>
                  </a:lnTo>
                  <a:lnTo>
                    <a:pt x="54" y="142"/>
                  </a:lnTo>
                  <a:lnTo>
                    <a:pt x="54" y="131"/>
                  </a:lnTo>
                  <a:lnTo>
                    <a:pt x="43" y="131"/>
                  </a:lnTo>
                  <a:lnTo>
                    <a:pt x="43" y="78"/>
                  </a:lnTo>
                  <a:cubicBezTo>
                    <a:pt x="43" y="58"/>
                    <a:pt x="31" y="38"/>
                    <a:pt x="31" y="25"/>
                  </a:cubicBezTo>
                  <a:lnTo>
                    <a:pt x="31" y="15"/>
                  </a:lnTo>
                  <a:lnTo>
                    <a:pt x="31" y="5"/>
                  </a:lnTo>
                  <a:cubicBezTo>
                    <a:pt x="27" y="2"/>
                    <a:pt x="25" y="0"/>
                    <a:pt x="23"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80"/>
            <p:cNvSpPr/>
            <p:nvPr/>
          </p:nvSpPr>
          <p:spPr>
            <a:xfrm>
              <a:off x="3029869" y="1855283"/>
              <a:ext cx="3599" cy="19329"/>
            </a:xfrm>
            <a:custGeom>
              <a:rect b="b" l="l" r="r" t="t"/>
              <a:pathLst>
                <a:path extrusionOk="0" h="145" w="27">
                  <a:moveTo>
                    <a:pt x="7" y="0"/>
                  </a:moveTo>
                  <a:cubicBezTo>
                    <a:pt x="3" y="0"/>
                    <a:pt x="0" y="3"/>
                    <a:pt x="7" y="8"/>
                  </a:cubicBezTo>
                  <a:lnTo>
                    <a:pt x="7" y="51"/>
                  </a:lnTo>
                  <a:cubicBezTo>
                    <a:pt x="7" y="81"/>
                    <a:pt x="17" y="114"/>
                    <a:pt x="17" y="145"/>
                  </a:cubicBezTo>
                  <a:lnTo>
                    <a:pt x="27" y="145"/>
                  </a:lnTo>
                  <a:cubicBezTo>
                    <a:pt x="17" y="114"/>
                    <a:pt x="27" y="81"/>
                    <a:pt x="17" y="51"/>
                  </a:cubicBezTo>
                  <a:cubicBezTo>
                    <a:pt x="17" y="38"/>
                    <a:pt x="7" y="18"/>
                    <a:pt x="17" y="8"/>
                  </a:cubicBezTo>
                  <a:cubicBezTo>
                    <a:pt x="17" y="3"/>
                    <a:pt x="11" y="0"/>
                    <a:pt x="7"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80"/>
            <p:cNvSpPr/>
            <p:nvPr/>
          </p:nvSpPr>
          <p:spPr>
            <a:xfrm>
              <a:off x="3034668" y="1874479"/>
              <a:ext cx="133" cy="133"/>
            </a:xfrm>
            <a:custGeom>
              <a:rect b="b" l="l" r="r" t="t"/>
              <a:pathLst>
                <a:path extrusionOk="0" h="1" w="1">
                  <a:moveTo>
                    <a:pt x="1"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0"/>
            <p:cNvSpPr/>
            <p:nvPr/>
          </p:nvSpPr>
          <p:spPr>
            <a:xfrm>
              <a:off x="3034668" y="1874479"/>
              <a:ext cx="133" cy="133"/>
            </a:xfrm>
            <a:custGeom>
              <a:rect b="b" l="l" r="r" t="t"/>
              <a:pathLst>
                <a:path extrusionOk="0" h="1" w="1">
                  <a:moveTo>
                    <a:pt x="1" y="1"/>
                  </a:moveTo>
                  <a:lnTo>
                    <a:pt x="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0"/>
            <p:cNvSpPr/>
            <p:nvPr/>
          </p:nvSpPr>
          <p:spPr>
            <a:xfrm>
              <a:off x="3034668" y="1874479"/>
              <a:ext cx="133" cy="133"/>
            </a:xfrm>
            <a:custGeom>
              <a:rect b="b" l="l" r="r" t="t"/>
              <a:pathLst>
                <a:path extrusionOk="0" h="1" w="1">
                  <a:moveTo>
                    <a:pt x="1"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0"/>
            <p:cNvSpPr/>
            <p:nvPr/>
          </p:nvSpPr>
          <p:spPr>
            <a:xfrm>
              <a:off x="3028936" y="1853550"/>
              <a:ext cx="5865" cy="21729"/>
            </a:xfrm>
            <a:custGeom>
              <a:rect b="b" l="l" r="r" t="t"/>
              <a:pathLst>
                <a:path extrusionOk="0" h="163" w="44">
                  <a:moveTo>
                    <a:pt x="14" y="1"/>
                  </a:moveTo>
                  <a:lnTo>
                    <a:pt x="1" y="11"/>
                  </a:lnTo>
                  <a:lnTo>
                    <a:pt x="1" y="21"/>
                  </a:lnTo>
                  <a:lnTo>
                    <a:pt x="1" y="31"/>
                  </a:lnTo>
                  <a:lnTo>
                    <a:pt x="1" y="41"/>
                  </a:lnTo>
                  <a:lnTo>
                    <a:pt x="1" y="74"/>
                  </a:lnTo>
                  <a:lnTo>
                    <a:pt x="1" y="84"/>
                  </a:lnTo>
                  <a:lnTo>
                    <a:pt x="1" y="115"/>
                  </a:lnTo>
                  <a:lnTo>
                    <a:pt x="14" y="127"/>
                  </a:lnTo>
                  <a:lnTo>
                    <a:pt x="14" y="138"/>
                  </a:lnTo>
                  <a:lnTo>
                    <a:pt x="14" y="158"/>
                  </a:lnTo>
                  <a:cubicBezTo>
                    <a:pt x="14" y="158"/>
                    <a:pt x="23" y="162"/>
                    <a:pt x="32" y="162"/>
                  </a:cubicBezTo>
                  <a:cubicBezTo>
                    <a:pt x="36" y="162"/>
                    <a:pt x="41" y="161"/>
                    <a:pt x="44" y="158"/>
                  </a:cubicBezTo>
                  <a:lnTo>
                    <a:pt x="44" y="148"/>
                  </a:lnTo>
                  <a:lnTo>
                    <a:pt x="44" y="138"/>
                  </a:lnTo>
                  <a:lnTo>
                    <a:pt x="44" y="127"/>
                  </a:lnTo>
                  <a:lnTo>
                    <a:pt x="44" y="74"/>
                  </a:lnTo>
                  <a:cubicBezTo>
                    <a:pt x="34" y="64"/>
                    <a:pt x="34" y="31"/>
                    <a:pt x="34" y="21"/>
                  </a:cubicBezTo>
                  <a:lnTo>
                    <a:pt x="34" y="11"/>
                  </a:lnTo>
                  <a:lnTo>
                    <a:pt x="24"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0"/>
            <p:cNvSpPr/>
            <p:nvPr/>
          </p:nvSpPr>
          <p:spPr>
            <a:xfrm>
              <a:off x="2982146" y="1860749"/>
              <a:ext cx="3466" cy="20929"/>
            </a:xfrm>
            <a:custGeom>
              <a:rect b="b" l="l" r="r" t="t"/>
              <a:pathLst>
                <a:path extrusionOk="0" h="157" w="26">
                  <a:moveTo>
                    <a:pt x="5" y="1"/>
                  </a:moveTo>
                  <a:lnTo>
                    <a:pt x="5" y="1"/>
                  </a:lnTo>
                  <a:cubicBezTo>
                    <a:pt x="3" y="1"/>
                    <a:pt x="0" y="4"/>
                    <a:pt x="5" y="10"/>
                  </a:cubicBezTo>
                  <a:cubicBezTo>
                    <a:pt x="10" y="4"/>
                    <a:pt x="8" y="1"/>
                    <a:pt x="5" y="1"/>
                  </a:cubicBezTo>
                  <a:close/>
                  <a:moveTo>
                    <a:pt x="5" y="10"/>
                  </a:moveTo>
                  <a:lnTo>
                    <a:pt x="5" y="61"/>
                  </a:lnTo>
                  <a:cubicBezTo>
                    <a:pt x="5" y="94"/>
                    <a:pt x="15" y="124"/>
                    <a:pt x="15" y="157"/>
                  </a:cubicBezTo>
                  <a:lnTo>
                    <a:pt x="25" y="157"/>
                  </a:lnTo>
                  <a:cubicBezTo>
                    <a:pt x="15" y="124"/>
                    <a:pt x="15" y="84"/>
                    <a:pt x="15" y="51"/>
                  </a:cubicBezTo>
                  <a:cubicBezTo>
                    <a:pt x="15" y="40"/>
                    <a:pt x="5" y="20"/>
                    <a:pt x="5" y="1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0"/>
            <p:cNvSpPr/>
            <p:nvPr/>
          </p:nvSpPr>
          <p:spPr>
            <a:xfrm>
              <a:off x="2986811" y="1880212"/>
              <a:ext cx="133" cy="133"/>
            </a:xfrm>
            <a:custGeom>
              <a:rect b="b" l="l" r="r" t="t"/>
              <a:pathLst>
                <a:path extrusionOk="0" h="1" w="1">
                  <a:moveTo>
                    <a:pt x="0"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80"/>
            <p:cNvSpPr/>
            <p:nvPr/>
          </p:nvSpPr>
          <p:spPr>
            <a:xfrm>
              <a:off x="2986811" y="1880212"/>
              <a:ext cx="133" cy="133"/>
            </a:xfrm>
            <a:custGeom>
              <a:rect b="b" l="l" r="r" t="t"/>
              <a:pathLst>
                <a:path extrusionOk="0" h="1" w="1">
                  <a:moveTo>
                    <a:pt x="0" y="1"/>
                  </a:moveTo>
                  <a:lnTo>
                    <a:pt x="0"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80"/>
            <p:cNvSpPr/>
            <p:nvPr/>
          </p:nvSpPr>
          <p:spPr>
            <a:xfrm>
              <a:off x="2986811" y="1880212"/>
              <a:ext cx="133" cy="1466"/>
            </a:xfrm>
            <a:custGeom>
              <a:rect b="b" l="l" r="r" t="t"/>
              <a:pathLst>
                <a:path extrusionOk="0" h="11" w="1">
                  <a:moveTo>
                    <a:pt x="0" y="11"/>
                  </a:moveTo>
                  <a:lnTo>
                    <a:pt x="0"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80"/>
            <p:cNvSpPr/>
            <p:nvPr/>
          </p:nvSpPr>
          <p:spPr>
            <a:xfrm>
              <a:off x="2980013" y="1859016"/>
              <a:ext cx="6932" cy="22662"/>
            </a:xfrm>
            <a:custGeom>
              <a:rect b="b" l="l" r="r" t="t"/>
              <a:pathLst>
                <a:path extrusionOk="0" h="170" w="52">
                  <a:moveTo>
                    <a:pt x="21" y="0"/>
                  </a:moveTo>
                  <a:lnTo>
                    <a:pt x="21" y="10"/>
                  </a:lnTo>
                  <a:lnTo>
                    <a:pt x="11" y="10"/>
                  </a:lnTo>
                  <a:lnTo>
                    <a:pt x="11" y="23"/>
                  </a:lnTo>
                  <a:lnTo>
                    <a:pt x="11" y="33"/>
                  </a:lnTo>
                  <a:lnTo>
                    <a:pt x="11" y="43"/>
                  </a:lnTo>
                  <a:cubicBezTo>
                    <a:pt x="11" y="43"/>
                    <a:pt x="1" y="43"/>
                    <a:pt x="11" y="53"/>
                  </a:cubicBezTo>
                  <a:lnTo>
                    <a:pt x="11" y="74"/>
                  </a:lnTo>
                  <a:lnTo>
                    <a:pt x="11" y="86"/>
                  </a:lnTo>
                  <a:lnTo>
                    <a:pt x="11" y="117"/>
                  </a:lnTo>
                  <a:lnTo>
                    <a:pt x="21" y="127"/>
                  </a:lnTo>
                  <a:lnTo>
                    <a:pt x="21" y="150"/>
                  </a:lnTo>
                  <a:lnTo>
                    <a:pt x="21" y="160"/>
                  </a:lnTo>
                  <a:lnTo>
                    <a:pt x="21" y="170"/>
                  </a:lnTo>
                  <a:cubicBezTo>
                    <a:pt x="21" y="170"/>
                    <a:pt x="41" y="170"/>
                    <a:pt x="51" y="160"/>
                  </a:cubicBezTo>
                  <a:lnTo>
                    <a:pt x="51" y="150"/>
                  </a:lnTo>
                  <a:lnTo>
                    <a:pt x="51" y="137"/>
                  </a:lnTo>
                  <a:lnTo>
                    <a:pt x="51" y="127"/>
                  </a:lnTo>
                  <a:cubicBezTo>
                    <a:pt x="51" y="127"/>
                    <a:pt x="51" y="86"/>
                    <a:pt x="41" y="74"/>
                  </a:cubicBezTo>
                  <a:lnTo>
                    <a:pt x="41" y="33"/>
                  </a:lnTo>
                  <a:lnTo>
                    <a:pt x="41" y="23"/>
                  </a:lnTo>
                  <a:cubicBezTo>
                    <a:pt x="41" y="23"/>
                    <a:pt x="41" y="10"/>
                    <a:pt x="31" y="10"/>
                  </a:cubicBezTo>
                  <a:cubicBezTo>
                    <a:pt x="31" y="0"/>
                    <a:pt x="21" y="0"/>
                    <a:pt x="2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80"/>
            <p:cNvSpPr/>
            <p:nvPr/>
          </p:nvSpPr>
          <p:spPr>
            <a:xfrm>
              <a:off x="2941887" y="1865415"/>
              <a:ext cx="2933" cy="20396"/>
            </a:xfrm>
            <a:custGeom>
              <a:rect b="b" l="l" r="r" t="t"/>
              <a:pathLst>
                <a:path extrusionOk="0" h="153" w="22">
                  <a:moveTo>
                    <a:pt x="8" y="1"/>
                  </a:moveTo>
                  <a:cubicBezTo>
                    <a:pt x="5" y="1"/>
                    <a:pt x="1" y="5"/>
                    <a:pt x="1" y="5"/>
                  </a:cubicBezTo>
                  <a:cubicBezTo>
                    <a:pt x="11" y="26"/>
                    <a:pt x="11" y="38"/>
                    <a:pt x="11" y="59"/>
                  </a:cubicBezTo>
                  <a:cubicBezTo>
                    <a:pt x="11" y="89"/>
                    <a:pt x="21" y="122"/>
                    <a:pt x="21" y="152"/>
                  </a:cubicBezTo>
                  <a:lnTo>
                    <a:pt x="21" y="59"/>
                  </a:lnTo>
                  <a:cubicBezTo>
                    <a:pt x="21" y="38"/>
                    <a:pt x="11" y="26"/>
                    <a:pt x="11" y="5"/>
                  </a:cubicBezTo>
                  <a:cubicBezTo>
                    <a:pt x="11" y="2"/>
                    <a:pt x="10" y="1"/>
                    <a:pt x="8"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80"/>
            <p:cNvSpPr/>
            <p:nvPr/>
          </p:nvSpPr>
          <p:spPr>
            <a:xfrm>
              <a:off x="2947619" y="1884344"/>
              <a:ext cx="133" cy="1466"/>
            </a:xfrm>
            <a:custGeom>
              <a:rect b="b" l="l" r="r" t="t"/>
              <a:pathLst>
                <a:path extrusionOk="0" h="11" w="1">
                  <a:moveTo>
                    <a:pt x="1" y="10"/>
                  </a:moveTo>
                  <a:lnTo>
                    <a:pt x="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80"/>
            <p:cNvSpPr/>
            <p:nvPr/>
          </p:nvSpPr>
          <p:spPr>
            <a:xfrm>
              <a:off x="2947619" y="1884344"/>
              <a:ext cx="133" cy="133"/>
            </a:xfrm>
            <a:custGeom>
              <a:rect b="b" l="l" r="r" t="t"/>
              <a:pathLst>
                <a:path extrusionOk="0" h="1" w="1">
                  <a:moveTo>
                    <a:pt x="1" y="0"/>
                  </a:moveTo>
                  <a:lnTo>
                    <a:pt x="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80"/>
            <p:cNvSpPr/>
            <p:nvPr/>
          </p:nvSpPr>
          <p:spPr>
            <a:xfrm>
              <a:off x="2947619" y="1885677"/>
              <a:ext cx="133" cy="133"/>
            </a:xfrm>
            <a:custGeom>
              <a:rect b="b" l="l" r="r" t="t"/>
              <a:pathLst>
                <a:path extrusionOk="0" h="1" w="1">
                  <a:moveTo>
                    <a:pt x="1" y="0"/>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80"/>
            <p:cNvSpPr/>
            <p:nvPr/>
          </p:nvSpPr>
          <p:spPr>
            <a:xfrm>
              <a:off x="2940554" y="1864082"/>
              <a:ext cx="7198" cy="21729"/>
            </a:xfrm>
            <a:custGeom>
              <a:rect b="b" l="l" r="r" t="t"/>
              <a:pathLst>
                <a:path extrusionOk="0" h="163" w="54">
                  <a:moveTo>
                    <a:pt x="24" y="1"/>
                  </a:moveTo>
                  <a:cubicBezTo>
                    <a:pt x="21" y="1"/>
                    <a:pt x="21" y="5"/>
                    <a:pt x="21" y="5"/>
                  </a:cubicBezTo>
                  <a:lnTo>
                    <a:pt x="11" y="5"/>
                  </a:lnTo>
                  <a:lnTo>
                    <a:pt x="11" y="15"/>
                  </a:lnTo>
                  <a:lnTo>
                    <a:pt x="11" y="26"/>
                  </a:lnTo>
                  <a:lnTo>
                    <a:pt x="11" y="36"/>
                  </a:lnTo>
                  <a:cubicBezTo>
                    <a:pt x="1" y="36"/>
                    <a:pt x="1" y="36"/>
                    <a:pt x="11" y="48"/>
                  </a:cubicBezTo>
                  <a:lnTo>
                    <a:pt x="1" y="48"/>
                  </a:lnTo>
                  <a:cubicBezTo>
                    <a:pt x="11" y="48"/>
                    <a:pt x="11" y="59"/>
                    <a:pt x="11" y="69"/>
                  </a:cubicBezTo>
                  <a:lnTo>
                    <a:pt x="11" y="79"/>
                  </a:lnTo>
                  <a:lnTo>
                    <a:pt x="11" y="112"/>
                  </a:lnTo>
                  <a:lnTo>
                    <a:pt x="11" y="122"/>
                  </a:lnTo>
                  <a:lnTo>
                    <a:pt x="21" y="122"/>
                  </a:lnTo>
                  <a:lnTo>
                    <a:pt x="21" y="142"/>
                  </a:lnTo>
                  <a:lnTo>
                    <a:pt x="21" y="152"/>
                  </a:lnTo>
                  <a:lnTo>
                    <a:pt x="21" y="162"/>
                  </a:lnTo>
                  <a:cubicBezTo>
                    <a:pt x="21" y="162"/>
                    <a:pt x="34" y="162"/>
                    <a:pt x="40" y="158"/>
                  </a:cubicBezTo>
                  <a:lnTo>
                    <a:pt x="40" y="158"/>
                  </a:lnTo>
                  <a:lnTo>
                    <a:pt x="54" y="162"/>
                  </a:lnTo>
                  <a:lnTo>
                    <a:pt x="54" y="152"/>
                  </a:lnTo>
                  <a:lnTo>
                    <a:pt x="54" y="142"/>
                  </a:lnTo>
                  <a:lnTo>
                    <a:pt x="54" y="132"/>
                  </a:lnTo>
                  <a:cubicBezTo>
                    <a:pt x="54" y="122"/>
                    <a:pt x="54" y="79"/>
                    <a:pt x="44" y="69"/>
                  </a:cubicBezTo>
                  <a:lnTo>
                    <a:pt x="44" y="26"/>
                  </a:lnTo>
                  <a:lnTo>
                    <a:pt x="44" y="15"/>
                  </a:lnTo>
                  <a:lnTo>
                    <a:pt x="31" y="5"/>
                  </a:lnTo>
                  <a:cubicBezTo>
                    <a:pt x="28" y="2"/>
                    <a:pt x="25" y="1"/>
                    <a:pt x="24"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80"/>
            <p:cNvSpPr/>
            <p:nvPr/>
          </p:nvSpPr>
          <p:spPr>
            <a:xfrm>
              <a:off x="2905495" y="1869680"/>
              <a:ext cx="2799" cy="20529"/>
            </a:xfrm>
            <a:custGeom>
              <a:rect b="b" l="l" r="r" t="t"/>
              <a:pathLst>
                <a:path extrusionOk="0" h="154" w="21">
                  <a:moveTo>
                    <a:pt x="8" y="1"/>
                  </a:moveTo>
                  <a:cubicBezTo>
                    <a:pt x="5" y="1"/>
                    <a:pt x="0" y="6"/>
                    <a:pt x="0" y="6"/>
                  </a:cubicBezTo>
                  <a:lnTo>
                    <a:pt x="0" y="57"/>
                  </a:lnTo>
                  <a:cubicBezTo>
                    <a:pt x="10" y="90"/>
                    <a:pt x="10" y="120"/>
                    <a:pt x="10" y="153"/>
                  </a:cubicBezTo>
                  <a:lnTo>
                    <a:pt x="21" y="153"/>
                  </a:lnTo>
                  <a:cubicBezTo>
                    <a:pt x="21" y="120"/>
                    <a:pt x="21" y="90"/>
                    <a:pt x="10" y="57"/>
                  </a:cubicBezTo>
                  <a:lnTo>
                    <a:pt x="10" y="6"/>
                  </a:lnTo>
                  <a:cubicBezTo>
                    <a:pt x="10" y="2"/>
                    <a:pt x="9" y="1"/>
                    <a:pt x="8"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0"/>
            <p:cNvSpPr/>
            <p:nvPr/>
          </p:nvSpPr>
          <p:spPr>
            <a:xfrm>
              <a:off x="2909494" y="1888743"/>
              <a:ext cx="133" cy="1466"/>
            </a:xfrm>
            <a:custGeom>
              <a:rect b="b" l="l" r="r" t="t"/>
              <a:pathLst>
                <a:path extrusionOk="0" h="11" w="1">
                  <a:moveTo>
                    <a:pt x="1" y="10"/>
                  </a:moveTo>
                  <a:lnTo>
                    <a:pt x="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0"/>
            <p:cNvSpPr/>
            <p:nvPr/>
          </p:nvSpPr>
          <p:spPr>
            <a:xfrm>
              <a:off x="2909494" y="1888743"/>
              <a:ext cx="133" cy="133"/>
            </a:xfrm>
            <a:custGeom>
              <a:rect b="b" l="l" r="r" t="t"/>
              <a:pathLst>
                <a:path extrusionOk="0" h="1" w="1">
                  <a:moveTo>
                    <a:pt x="1" y="0"/>
                  </a:moveTo>
                  <a:lnTo>
                    <a:pt x="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0"/>
            <p:cNvSpPr/>
            <p:nvPr/>
          </p:nvSpPr>
          <p:spPr>
            <a:xfrm>
              <a:off x="2909494" y="1890076"/>
              <a:ext cx="133" cy="133"/>
            </a:xfrm>
            <a:custGeom>
              <a:rect b="b" l="l" r="r" t="t"/>
              <a:pathLst>
                <a:path extrusionOk="0" h="1" w="1">
                  <a:moveTo>
                    <a:pt x="1" y="0"/>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80"/>
            <p:cNvSpPr/>
            <p:nvPr/>
          </p:nvSpPr>
          <p:spPr>
            <a:xfrm>
              <a:off x="2904162" y="1868214"/>
              <a:ext cx="5466" cy="21995"/>
            </a:xfrm>
            <a:custGeom>
              <a:rect b="b" l="l" r="r" t="t"/>
              <a:pathLst>
                <a:path extrusionOk="0" h="165" w="41">
                  <a:moveTo>
                    <a:pt x="23" y="0"/>
                  </a:moveTo>
                  <a:cubicBezTo>
                    <a:pt x="19" y="0"/>
                    <a:pt x="17" y="5"/>
                    <a:pt x="10" y="5"/>
                  </a:cubicBezTo>
                  <a:lnTo>
                    <a:pt x="0" y="17"/>
                  </a:lnTo>
                  <a:lnTo>
                    <a:pt x="0" y="28"/>
                  </a:lnTo>
                  <a:lnTo>
                    <a:pt x="0" y="38"/>
                  </a:lnTo>
                  <a:lnTo>
                    <a:pt x="0" y="48"/>
                  </a:lnTo>
                  <a:lnTo>
                    <a:pt x="0" y="68"/>
                  </a:lnTo>
                  <a:lnTo>
                    <a:pt x="0" y="81"/>
                  </a:lnTo>
                  <a:cubicBezTo>
                    <a:pt x="0" y="91"/>
                    <a:pt x="10" y="111"/>
                    <a:pt x="10" y="111"/>
                  </a:cubicBezTo>
                  <a:lnTo>
                    <a:pt x="10" y="121"/>
                  </a:lnTo>
                  <a:lnTo>
                    <a:pt x="10" y="131"/>
                  </a:lnTo>
                  <a:lnTo>
                    <a:pt x="10" y="144"/>
                  </a:lnTo>
                  <a:cubicBezTo>
                    <a:pt x="10" y="144"/>
                    <a:pt x="10" y="154"/>
                    <a:pt x="20" y="154"/>
                  </a:cubicBezTo>
                  <a:lnTo>
                    <a:pt x="10" y="164"/>
                  </a:lnTo>
                  <a:cubicBezTo>
                    <a:pt x="10" y="164"/>
                    <a:pt x="25" y="164"/>
                    <a:pt x="34" y="161"/>
                  </a:cubicBezTo>
                  <a:lnTo>
                    <a:pt x="34" y="161"/>
                  </a:lnTo>
                  <a:lnTo>
                    <a:pt x="41" y="164"/>
                  </a:lnTo>
                  <a:lnTo>
                    <a:pt x="41" y="154"/>
                  </a:lnTo>
                  <a:lnTo>
                    <a:pt x="41" y="144"/>
                  </a:lnTo>
                  <a:lnTo>
                    <a:pt x="41" y="131"/>
                  </a:lnTo>
                  <a:lnTo>
                    <a:pt x="41" y="81"/>
                  </a:lnTo>
                  <a:cubicBezTo>
                    <a:pt x="41" y="58"/>
                    <a:pt x="31" y="38"/>
                    <a:pt x="31" y="28"/>
                  </a:cubicBezTo>
                  <a:lnTo>
                    <a:pt x="31" y="17"/>
                  </a:lnTo>
                  <a:lnTo>
                    <a:pt x="31" y="5"/>
                  </a:lnTo>
                  <a:cubicBezTo>
                    <a:pt x="27" y="1"/>
                    <a:pt x="25" y="0"/>
                    <a:pt x="23"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80"/>
            <p:cNvSpPr/>
            <p:nvPr/>
          </p:nvSpPr>
          <p:spPr>
            <a:xfrm>
              <a:off x="2869502" y="1874879"/>
              <a:ext cx="3733" cy="19329"/>
            </a:xfrm>
            <a:custGeom>
              <a:rect b="b" l="l" r="r" t="t"/>
              <a:pathLst>
                <a:path extrusionOk="0" h="145" w="28">
                  <a:moveTo>
                    <a:pt x="7" y="0"/>
                  </a:moveTo>
                  <a:cubicBezTo>
                    <a:pt x="3" y="0"/>
                    <a:pt x="1" y="3"/>
                    <a:pt x="7" y="8"/>
                  </a:cubicBezTo>
                  <a:lnTo>
                    <a:pt x="7" y="51"/>
                  </a:lnTo>
                  <a:cubicBezTo>
                    <a:pt x="7" y="81"/>
                    <a:pt x="17" y="114"/>
                    <a:pt x="17" y="145"/>
                  </a:cubicBezTo>
                  <a:lnTo>
                    <a:pt x="27" y="145"/>
                  </a:lnTo>
                  <a:cubicBezTo>
                    <a:pt x="17" y="114"/>
                    <a:pt x="27" y="81"/>
                    <a:pt x="17" y="51"/>
                  </a:cubicBezTo>
                  <a:cubicBezTo>
                    <a:pt x="17" y="41"/>
                    <a:pt x="7" y="18"/>
                    <a:pt x="17" y="8"/>
                  </a:cubicBezTo>
                  <a:cubicBezTo>
                    <a:pt x="17" y="3"/>
                    <a:pt x="11" y="0"/>
                    <a:pt x="7"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0"/>
            <p:cNvSpPr/>
            <p:nvPr/>
          </p:nvSpPr>
          <p:spPr>
            <a:xfrm>
              <a:off x="2874435" y="1894075"/>
              <a:ext cx="133" cy="133"/>
            </a:xfrm>
            <a:custGeom>
              <a:rect b="b" l="l" r="r" t="t"/>
              <a:pathLst>
                <a:path extrusionOk="0" h="1" w="1">
                  <a:moveTo>
                    <a:pt x="0"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0"/>
            <p:cNvSpPr/>
            <p:nvPr/>
          </p:nvSpPr>
          <p:spPr>
            <a:xfrm>
              <a:off x="2874435" y="1894075"/>
              <a:ext cx="133" cy="133"/>
            </a:xfrm>
            <a:custGeom>
              <a:rect b="b" l="l" r="r" t="t"/>
              <a:pathLst>
                <a:path extrusionOk="0" h="1" w="1">
                  <a:moveTo>
                    <a:pt x="0" y="1"/>
                  </a:moveTo>
                  <a:lnTo>
                    <a:pt x="0"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0"/>
            <p:cNvSpPr/>
            <p:nvPr/>
          </p:nvSpPr>
          <p:spPr>
            <a:xfrm>
              <a:off x="2874435" y="1894075"/>
              <a:ext cx="133" cy="133"/>
            </a:xfrm>
            <a:custGeom>
              <a:rect b="b" l="l" r="r" t="t"/>
              <a:pathLst>
                <a:path extrusionOk="0" h="1" w="1">
                  <a:moveTo>
                    <a:pt x="0"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80"/>
            <p:cNvSpPr/>
            <p:nvPr/>
          </p:nvSpPr>
          <p:spPr>
            <a:xfrm>
              <a:off x="2868702" y="1873146"/>
              <a:ext cx="5865" cy="21862"/>
            </a:xfrm>
            <a:custGeom>
              <a:rect b="b" l="l" r="r" t="t"/>
              <a:pathLst>
                <a:path extrusionOk="0" h="164" w="44">
                  <a:moveTo>
                    <a:pt x="13" y="1"/>
                  </a:moveTo>
                  <a:lnTo>
                    <a:pt x="0" y="11"/>
                  </a:lnTo>
                  <a:lnTo>
                    <a:pt x="0" y="21"/>
                  </a:lnTo>
                  <a:lnTo>
                    <a:pt x="0" y="31"/>
                  </a:lnTo>
                  <a:lnTo>
                    <a:pt x="0" y="44"/>
                  </a:lnTo>
                  <a:lnTo>
                    <a:pt x="0" y="74"/>
                  </a:lnTo>
                  <a:lnTo>
                    <a:pt x="0" y="84"/>
                  </a:lnTo>
                  <a:lnTo>
                    <a:pt x="0" y="107"/>
                  </a:lnTo>
                  <a:cubicBezTo>
                    <a:pt x="13" y="117"/>
                    <a:pt x="0" y="117"/>
                    <a:pt x="0" y="117"/>
                  </a:cubicBezTo>
                  <a:lnTo>
                    <a:pt x="13" y="117"/>
                  </a:lnTo>
                  <a:lnTo>
                    <a:pt x="13" y="127"/>
                  </a:lnTo>
                  <a:lnTo>
                    <a:pt x="13" y="137"/>
                  </a:lnTo>
                  <a:lnTo>
                    <a:pt x="13" y="158"/>
                  </a:lnTo>
                  <a:cubicBezTo>
                    <a:pt x="13" y="158"/>
                    <a:pt x="22" y="163"/>
                    <a:pt x="31" y="163"/>
                  </a:cubicBezTo>
                  <a:cubicBezTo>
                    <a:pt x="36" y="163"/>
                    <a:pt x="40" y="162"/>
                    <a:pt x="43" y="158"/>
                  </a:cubicBezTo>
                  <a:lnTo>
                    <a:pt x="43" y="147"/>
                  </a:lnTo>
                  <a:lnTo>
                    <a:pt x="43" y="137"/>
                  </a:lnTo>
                  <a:lnTo>
                    <a:pt x="43" y="127"/>
                  </a:lnTo>
                  <a:lnTo>
                    <a:pt x="43" y="74"/>
                  </a:lnTo>
                  <a:cubicBezTo>
                    <a:pt x="33" y="64"/>
                    <a:pt x="33" y="31"/>
                    <a:pt x="33" y="21"/>
                  </a:cubicBezTo>
                  <a:lnTo>
                    <a:pt x="33" y="11"/>
                  </a:lnTo>
                  <a:lnTo>
                    <a:pt x="23"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80"/>
            <p:cNvSpPr/>
            <p:nvPr/>
          </p:nvSpPr>
          <p:spPr>
            <a:xfrm>
              <a:off x="2832177" y="1879278"/>
              <a:ext cx="2933" cy="20662"/>
            </a:xfrm>
            <a:custGeom>
              <a:rect b="b" l="l" r="r" t="t"/>
              <a:pathLst>
                <a:path extrusionOk="0" h="155" w="22">
                  <a:moveTo>
                    <a:pt x="6" y="0"/>
                  </a:moveTo>
                  <a:cubicBezTo>
                    <a:pt x="3" y="0"/>
                    <a:pt x="1" y="3"/>
                    <a:pt x="1" y="8"/>
                  </a:cubicBezTo>
                  <a:cubicBezTo>
                    <a:pt x="11" y="18"/>
                    <a:pt x="11" y="38"/>
                    <a:pt x="11" y="61"/>
                  </a:cubicBezTo>
                  <a:cubicBezTo>
                    <a:pt x="11" y="91"/>
                    <a:pt x="21" y="124"/>
                    <a:pt x="21" y="155"/>
                  </a:cubicBezTo>
                  <a:lnTo>
                    <a:pt x="21" y="48"/>
                  </a:lnTo>
                  <a:cubicBezTo>
                    <a:pt x="21" y="38"/>
                    <a:pt x="11" y="18"/>
                    <a:pt x="11" y="8"/>
                  </a:cubicBezTo>
                  <a:cubicBezTo>
                    <a:pt x="11" y="3"/>
                    <a:pt x="9" y="0"/>
                    <a:pt x="6"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0"/>
            <p:cNvSpPr/>
            <p:nvPr/>
          </p:nvSpPr>
          <p:spPr>
            <a:xfrm>
              <a:off x="2838042" y="1898474"/>
              <a:ext cx="0" cy="133"/>
            </a:xfrm>
            <a:custGeom>
              <a:rect b="b" l="l" r="r" t="t"/>
              <a:pathLst>
                <a:path extrusionOk="0" h="1" w="0">
                  <a:moveTo>
                    <a:pt x="0"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0"/>
            <p:cNvSpPr/>
            <p:nvPr/>
          </p:nvSpPr>
          <p:spPr>
            <a:xfrm>
              <a:off x="2838042" y="1898474"/>
              <a:ext cx="0" cy="133"/>
            </a:xfrm>
            <a:custGeom>
              <a:rect b="b" l="l" r="r" t="t"/>
              <a:pathLst>
                <a:path extrusionOk="0" h="1" w="0">
                  <a:moveTo>
                    <a:pt x="0" y="1"/>
                  </a:moveTo>
                  <a:lnTo>
                    <a:pt x="0"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80"/>
            <p:cNvSpPr/>
            <p:nvPr/>
          </p:nvSpPr>
          <p:spPr>
            <a:xfrm>
              <a:off x="2838042" y="1898474"/>
              <a:ext cx="0" cy="133"/>
            </a:xfrm>
            <a:custGeom>
              <a:rect b="b" l="l" r="r" t="t"/>
              <a:pathLst>
                <a:path extrusionOk="0" h="1" w="0">
                  <a:moveTo>
                    <a:pt x="0"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0"/>
            <p:cNvSpPr/>
            <p:nvPr/>
          </p:nvSpPr>
          <p:spPr>
            <a:xfrm>
              <a:off x="2830844" y="1877279"/>
              <a:ext cx="7198" cy="22662"/>
            </a:xfrm>
            <a:custGeom>
              <a:rect b="b" l="l" r="r" t="t"/>
              <a:pathLst>
                <a:path extrusionOk="0" h="170" w="54">
                  <a:moveTo>
                    <a:pt x="21" y="0"/>
                  </a:moveTo>
                  <a:lnTo>
                    <a:pt x="21" y="13"/>
                  </a:lnTo>
                  <a:lnTo>
                    <a:pt x="11" y="13"/>
                  </a:lnTo>
                  <a:lnTo>
                    <a:pt x="11" y="23"/>
                  </a:lnTo>
                  <a:lnTo>
                    <a:pt x="11" y="33"/>
                  </a:lnTo>
                  <a:lnTo>
                    <a:pt x="11" y="43"/>
                  </a:lnTo>
                  <a:cubicBezTo>
                    <a:pt x="1" y="43"/>
                    <a:pt x="1" y="43"/>
                    <a:pt x="11" y="53"/>
                  </a:cubicBezTo>
                  <a:lnTo>
                    <a:pt x="1" y="43"/>
                  </a:lnTo>
                  <a:lnTo>
                    <a:pt x="1" y="43"/>
                  </a:lnTo>
                  <a:cubicBezTo>
                    <a:pt x="11" y="53"/>
                    <a:pt x="11" y="63"/>
                    <a:pt x="11" y="76"/>
                  </a:cubicBezTo>
                  <a:lnTo>
                    <a:pt x="11" y="86"/>
                  </a:lnTo>
                  <a:lnTo>
                    <a:pt x="11" y="116"/>
                  </a:lnTo>
                  <a:lnTo>
                    <a:pt x="21" y="127"/>
                  </a:lnTo>
                  <a:lnTo>
                    <a:pt x="21" y="149"/>
                  </a:lnTo>
                  <a:lnTo>
                    <a:pt x="21" y="160"/>
                  </a:lnTo>
                  <a:lnTo>
                    <a:pt x="21" y="170"/>
                  </a:lnTo>
                  <a:cubicBezTo>
                    <a:pt x="21" y="170"/>
                    <a:pt x="44" y="170"/>
                    <a:pt x="44" y="160"/>
                  </a:cubicBezTo>
                  <a:lnTo>
                    <a:pt x="54" y="160"/>
                  </a:lnTo>
                  <a:lnTo>
                    <a:pt x="54" y="149"/>
                  </a:lnTo>
                  <a:lnTo>
                    <a:pt x="54" y="139"/>
                  </a:lnTo>
                  <a:lnTo>
                    <a:pt x="54" y="127"/>
                  </a:lnTo>
                  <a:cubicBezTo>
                    <a:pt x="54" y="127"/>
                    <a:pt x="54" y="86"/>
                    <a:pt x="44" y="76"/>
                  </a:cubicBezTo>
                  <a:lnTo>
                    <a:pt x="44" y="23"/>
                  </a:lnTo>
                  <a:cubicBezTo>
                    <a:pt x="44" y="13"/>
                    <a:pt x="44" y="13"/>
                    <a:pt x="31" y="13"/>
                  </a:cubicBezTo>
                  <a:cubicBezTo>
                    <a:pt x="26" y="6"/>
                    <a:pt x="24" y="3"/>
                    <a:pt x="22" y="3"/>
                  </a:cubicBezTo>
                  <a:cubicBezTo>
                    <a:pt x="21" y="3"/>
                    <a:pt x="21" y="6"/>
                    <a:pt x="21" y="12"/>
                  </a:cubicBezTo>
                  <a:lnTo>
                    <a:pt x="21" y="12"/>
                  </a:lnTo>
                  <a:cubicBezTo>
                    <a:pt x="21" y="0"/>
                    <a:pt x="21" y="0"/>
                    <a:pt x="3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80"/>
            <p:cNvSpPr/>
            <p:nvPr/>
          </p:nvSpPr>
          <p:spPr>
            <a:xfrm>
              <a:off x="2801250" y="1881545"/>
              <a:ext cx="3066" cy="19729"/>
            </a:xfrm>
            <a:custGeom>
              <a:rect b="b" l="l" r="r" t="t"/>
              <a:pathLst>
                <a:path extrusionOk="0" h="148" w="23">
                  <a:moveTo>
                    <a:pt x="0" y="1"/>
                  </a:moveTo>
                  <a:cubicBezTo>
                    <a:pt x="13" y="21"/>
                    <a:pt x="13" y="44"/>
                    <a:pt x="13" y="54"/>
                  </a:cubicBezTo>
                  <a:cubicBezTo>
                    <a:pt x="13" y="84"/>
                    <a:pt x="13" y="117"/>
                    <a:pt x="23" y="148"/>
                  </a:cubicBezTo>
                  <a:lnTo>
                    <a:pt x="23" y="54"/>
                  </a:lnTo>
                  <a:cubicBezTo>
                    <a:pt x="13" y="31"/>
                    <a:pt x="13" y="21"/>
                    <a:pt x="13"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80"/>
            <p:cNvSpPr/>
            <p:nvPr/>
          </p:nvSpPr>
          <p:spPr>
            <a:xfrm>
              <a:off x="2805516" y="1899807"/>
              <a:ext cx="133" cy="1466"/>
            </a:xfrm>
            <a:custGeom>
              <a:rect b="b" l="l" r="r" t="t"/>
              <a:pathLst>
                <a:path extrusionOk="0" h="11" w="1">
                  <a:moveTo>
                    <a:pt x="1" y="11"/>
                  </a:moveTo>
                  <a:lnTo>
                    <a:pt x="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0"/>
            <p:cNvSpPr/>
            <p:nvPr/>
          </p:nvSpPr>
          <p:spPr>
            <a:xfrm>
              <a:off x="2805516" y="1899807"/>
              <a:ext cx="133" cy="133"/>
            </a:xfrm>
            <a:custGeom>
              <a:rect b="b" l="l" r="r" t="t"/>
              <a:pathLst>
                <a:path extrusionOk="0" h="1" w="1">
                  <a:moveTo>
                    <a:pt x="1" y="1"/>
                  </a:moveTo>
                  <a:lnTo>
                    <a:pt x="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0"/>
            <p:cNvSpPr/>
            <p:nvPr/>
          </p:nvSpPr>
          <p:spPr>
            <a:xfrm>
              <a:off x="2806982" y="1901140"/>
              <a:ext cx="133" cy="133"/>
            </a:xfrm>
            <a:custGeom>
              <a:rect b="b" l="l" r="r" t="t"/>
              <a:pathLst>
                <a:path extrusionOk="0" h="1" w="1">
                  <a:moveTo>
                    <a:pt x="0"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0"/>
            <p:cNvSpPr/>
            <p:nvPr/>
          </p:nvSpPr>
          <p:spPr>
            <a:xfrm>
              <a:off x="2799783" y="1880212"/>
              <a:ext cx="7332" cy="21062"/>
            </a:xfrm>
            <a:custGeom>
              <a:rect b="b" l="l" r="r" t="t"/>
              <a:pathLst>
                <a:path extrusionOk="0" h="158" w="55">
                  <a:moveTo>
                    <a:pt x="11" y="1"/>
                  </a:moveTo>
                  <a:lnTo>
                    <a:pt x="11" y="11"/>
                  </a:lnTo>
                  <a:lnTo>
                    <a:pt x="11" y="21"/>
                  </a:lnTo>
                  <a:lnTo>
                    <a:pt x="1" y="21"/>
                  </a:lnTo>
                  <a:lnTo>
                    <a:pt x="1" y="31"/>
                  </a:lnTo>
                  <a:lnTo>
                    <a:pt x="1" y="41"/>
                  </a:lnTo>
                  <a:cubicBezTo>
                    <a:pt x="1" y="54"/>
                    <a:pt x="1" y="64"/>
                    <a:pt x="11" y="64"/>
                  </a:cubicBezTo>
                  <a:lnTo>
                    <a:pt x="11" y="74"/>
                  </a:lnTo>
                  <a:lnTo>
                    <a:pt x="11" y="105"/>
                  </a:lnTo>
                  <a:lnTo>
                    <a:pt x="11" y="117"/>
                  </a:lnTo>
                  <a:lnTo>
                    <a:pt x="24" y="127"/>
                  </a:lnTo>
                  <a:lnTo>
                    <a:pt x="24" y="138"/>
                  </a:lnTo>
                  <a:lnTo>
                    <a:pt x="24" y="158"/>
                  </a:lnTo>
                  <a:lnTo>
                    <a:pt x="54" y="158"/>
                  </a:lnTo>
                  <a:lnTo>
                    <a:pt x="54" y="148"/>
                  </a:lnTo>
                  <a:lnTo>
                    <a:pt x="54" y="138"/>
                  </a:lnTo>
                  <a:lnTo>
                    <a:pt x="44" y="138"/>
                  </a:lnTo>
                  <a:lnTo>
                    <a:pt x="54" y="127"/>
                  </a:lnTo>
                  <a:lnTo>
                    <a:pt x="44" y="127"/>
                  </a:lnTo>
                  <a:cubicBezTo>
                    <a:pt x="54" y="117"/>
                    <a:pt x="44" y="84"/>
                    <a:pt x="44" y="74"/>
                  </a:cubicBezTo>
                  <a:cubicBezTo>
                    <a:pt x="44" y="54"/>
                    <a:pt x="34" y="31"/>
                    <a:pt x="34" y="21"/>
                  </a:cubicBezTo>
                  <a:lnTo>
                    <a:pt x="44" y="21"/>
                  </a:lnTo>
                  <a:lnTo>
                    <a:pt x="44" y="11"/>
                  </a:lnTo>
                  <a:lnTo>
                    <a:pt x="34"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0"/>
            <p:cNvSpPr/>
            <p:nvPr/>
          </p:nvSpPr>
          <p:spPr>
            <a:xfrm>
              <a:off x="2769123" y="1886077"/>
              <a:ext cx="2799" cy="20929"/>
            </a:xfrm>
            <a:custGeom>
              <a:rect b="b" l="l" r="r" t="t"/>
              <a:pathLst>
                <a:path extrusionOk="0" h="157" w="21">
                  <a:moveTo>
                    <a:pt x="6" y="0"/>
                  </a:moveTo>
                  <a:cubicBezTo>
                    <a:pt x="3" y="0"/>
                    <a:pt x="1" y="4"/>
                    <a:pt x="1" y="10"/>
                  </a:cubicBezTo>
                  <a:lnTo>
                    <a:pt x="1" y="61"/>
                  </a:lnTo>
                  <a:cubicBezTo>
                    <a:pt x="11" y="94"/>
                    <a:pt x="11" y="124"/>
                    <a:pt x="11" y="157"/>
                  </a:cubicBezTo>
                  <a:lnTo>
                    <a:pt x="21" y="157"/>
                  </a:lnTo>
                  <a:cubicBezTo>
                    <a:pt x="21" y="124"/>
                    <a:pt x="21" y="83"/>
                    <a:pt x="11" y="50"/>
                  </a:cubicBezTo>
                  <a:lnTo>
                    <a:pt x="11" y="10"/>
                  </a:lnTo>
                  <a:cubicBezTo>
                    <a:pt x="11" y="4"/>
                    <a:pt x="8" y="0"/>
                    <a:pt x="6"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0"/>
            <p:cNvSpPr/>
            <p:nvPr/>
          </p:nvSpPr>
          <p:spPr>
            <a:xfrm>
              <a:off x="2773122" y="1905540"/>
              <a:ext cx="133" cy="133"/>
            </a:xfrm>
            <a:custGeom>
              <a:rect b="b" l="l" r="r" t="t"/>
              <a:pathLst>
                <a:path extrusionOk="0" h="1" w="1">
                  <a:moveTo>
                    <a:pt x="1"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0"/>
            <p:cNvSpPr/>
            <p:nvPr/>
          </p:nvSpPr>
          <p:spPr>
            <a:xfrm>
              <a:off x="2773122" y="1905540"/>
              <a:ext cx="133" cy="133"/>
            </a:xfrm>
            <a:custGeom>
              <a:rect b="b" l="l" r="r" t="t"/>
              <a:pathLst>
                <a:path extrusionOk="0" h="1" w="1">
                  <a:moveTo>
                    <a:pt x="1" y="1"/>
                  </a:moveTo>
                  <a:lnTo>
                    <a:pt x="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80"/>
            <p:cNvSpPr/>
            <p:nvPr/>
          </p:nvSpPr>
          <p:spPr>
            <a:xfrm>
              <a:off x="2773122" y="1905540"/>
              <a:ext cx="133" cy="1466"/>
            </a:xfrm>
            <a:custGeom>
              <a:rect b="b" l="l" r="r" t="t"/>
              <a:pathLst>
                <a:path extrusionOk="0" h="11" w="1">
                  <a:moveTo>
                    <a:pt x="1" y="11"/>
                  </a:moveTo>
                  <a:lnTo>
                    <a:pt x="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80"/>
            <p:cNvSpPr/>
            <p:nvPr/>
          </p:nvSpPr>
          <p:spPr>
            <a:xfrm>
              <a:off x="2767390" y="1884344"/>
              <a:ext cx="5865" cy="22662"/>
            </a:xfrm>
            <a:custGeom>
              <a:rect b="b" l="l" r="r" t="t"/>
              <a:pathLst>
                <a:path extrusionOk="0" h="170" w="44">
                  <a:moveTo>
                    <a:pt x="14" y="0"/>
                  </a:moveTo>
                  <a:lnTo>
                    <a:pt x="14" y="10"/>
                  </a:lnTo>
                  <a:cubicBezTo>
                    <a:pt x="14" y="7"/>
                    <a:pt x="15" y="6"/>
                    <a:pt x="16" y="6"/>
                  </a:cubicBezTo>
                  <a:cubicBezTo>
                    <a:pt x="16" y="6"/>
                    <a:pt x="16" y="6"/>
                    <a:pt x="16" y="6"/>
                  </a:cubicBezTo>
                  <a:lnTo>
                    <a:pt x="16" y="6"/>
                  </a:lnTo>
                  <a:cubicBezTo>
                    <a:pt x="16" y="6"/>
                    <a:pt x="16" y="6"/>
                    <a:pt x="17" y="6"/>
                  </a:cubicBezTo>
                  <a:cubicBezTo>
                    <a:pt x="18" y="6"/>
                    <a:pt x="20" y="7"/>
                    <a:pt x="24" y="10"/>
                  </a:cubicBezTo>
                  <a:lnTo>
                    <a:pt x="24" y="10"/>
                  </a:lnTo>
                  <a:lnTo>
                    <a:pt x="14" y="0"/>
                  </a:lnTo>
                  <a:close/>
                  <a:moveTo>
                    <a:pt x="16" y="6"/>
                  </a:moveTo>
                  <a:cubicBezTo>
                    <a:pt x="14" y="6"/>
                    <a:pt x="14" y="10"/>
                    <a:pt x="14" y="10"/>
                  </a:cubicBezTo>
                  <a:lnTo>
                    <a:pt x="14" y="10"/>
                  </a:lnTo>
                  <a:lnTo>
                    <a:pt x="14" y="10"/>
                  </a:lnTo>
                  <a:lnTo>
                    <a:pt x="1" y="10"/>
                  </a:lnTo>
                  <a:lnTo>
                    <a:pt x="1" y="23"/>
                  </a:lnTo>
                  <a:lnTo>
                    <a:pt x="1" y="33"/>
                  </a:lnTo>
                  <a:lnTo>
                    <a:pt x="1" y="43"/>
                  </a:lnTo>
                  <a:lnTo>
                    <a:pt x="1" y="74"/>
                  </a:lnTo>
                  <a:lnTo>
                    <a:pt x="1" y="86"/>
                  </a:lnTo>
                  <a:cubicBezTo>
                    <a:pt x="1" y="86"/>
                    <a:pt x="1" y="107"/>
                    <a:pt x="14" y="117"/>
                  </a:cubicBezTo>
                  <a:lnTo>
                    <a:pt x="14" y="127"/>
                  </a:lnTo>
                  <a:lnTo>
                    <a:pt x="14" y="150"/>
                  </a:lnTo>
                  <a:lnTo>
                    <a:pt x="14" y="160"/>
                  </a:lnTo>
                  <a:lnTo>
                    <a:pt x="14" y="170"/>
                  </a:lnTo>
                  <a:cubicBezTo>
                    <a:pt x="14" y="170"/>
                    <a:pt x="34" y="170"/>
                    <a:pt x="44" y="160"/>
                  </a:cubicBezTo>
                  <a:lnTo>
                    <a:pt x="44" y="150"/>
                  </a:lnTo>
                  <a:lnTo>
                    <a:pt x="44" y="137"/>
                  </a:lnTo>
                  <a:lnTo>
                    <a:pt x="44" y="127"/>
                  </a:lnTo>
                  <a:lnTo>
                    <a:pt x="44" y="74"/>
                  </a:lnTo>
                  <a:cubicBezTo>
                    <a:pt x="34" y="63"/>
                    <a:pt x="34" y="43"/>
                    <a:pt x="34" y="33"/>
                  </a:cubicBezTo>
                  <a:lnTo>
                    <a:pt x="34" y="23"/>
                  </a:lnTo>
                  <a:cubicBezTo>
                    <a:pt x="34" y="10"/>
                    <a:pt x="34" y="10"/>
                    <a:pt x="24" y="10"/>
                  </a:cubicBezTo>
                  <a:cubicBezTo>
                    <a:pt x="24" y="10"/>
                    <a:pt x="19" y="6"/>
                    <a:pt x="16" y="6"/>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0"/>
            <p:cNvSpPr/>
            <p:nvPr/>
          </p:nvSpPr>
          <p:spPr>
            <a:xfrm>
              <a:off x="2730998" y="1890343"/>
              <a:ext cx="4532" cy="19463"/>
            </a:xfrm>
            <a:custGeom>
              <a:rect b="b" l="l" r="r" t="t"/>
              <a:pathLst>
                <a:path extrusionOk="0" h="146" w="34">
                  <a:moveTo>
                    <a:pt x="6" y="1"/>
                  </a:moveTo>
                  <a:cubicBezTo>
                    <a:pt x="3" y="1"/>
                    <a:pt x="0" y="3"/>
                    <a:pt x="0" y="8"/>
                  </a:cubicBezTo>
                  <a:cubicBezTo>
                    <a:pt x="11" y="18"/>
                    <a:pt x="11" y="41"/>
                    <a:pt x="11" y="51"/>
                  </a:cubicBezTo>
                  <a:cubicBezTo>
                    <a:pt x="11" y="82"/>
                    <a:pt x="21" y="115"/>
                    <a:pt x="21" y="145"/>
                  </a:cubicBezTo>
                  <a:lnTo>
                    <a:pt x="33" y="145"/>
                  </a:lnTo>
                  <a:cubicBezTo>
                    <a:pt x="21" y="115"/>
                    <a:pt x="21" y="82"/>
                    <a:pt x="21" y="51"/>
                  </a:cubicBezTo>
                  <a:cubicBezTo>
                    <a:pt x="21" y="41"/>
                    <a:pt x="11" y="18"/>
                    <a:pt x="11" y="8"/>
                  </a:cubicBezTo>
                  <a:cubicBezTo>
                    <a:pt x="11" y="3"/>
                    <a:pt x="8" y="1"/>
                    <a:pt x="6"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0"/>
            <p:cNvSpPr/>
            <p:nvPr/>
          </p:nvSpPr>
          <p:spPr>
            <a:xfrm>
              <a:off x="2736730" y="1909672"/>
              <a:ext cx="133" cy="133"/>
            </a:xfrm>
            <a:custGeom>
              <a:rect b="b" l="l" r="r" t="t"/>
              <a:pathLst>
                <a:path extrusionOk="0" h="1" w="1">
                  <a:moveTo>
                    <a:pt x="0" y="0"/>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80"/>
            <p:cNvSpPr/>
            <p:nvPr/>
          </p:nvSpPr>
          <p:spPr>
            <a:xfrm>
              <a:off x="2736730" y="1909672"/>
              <a:ext cx="133" cy="133"/>
            </a:xfrm>
            <a:custGeom>
              <a:rect b="b" l="l" r="r" t="t"/>
              <a:pathLst>
                <a:path extrusionOk="0" h="1" w="1">
                  <a:moveTo>
                    <a:pt x="0" y="0"/>
                  </a:moveTo>
                  <a:lnTo>
                    <a:pt x="0"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0"/>
            <p:cNvSpPr/>
            <p:nvPr/>
          </p:nvSpPr>
          <p:spPr>
            <a:xfrm>
              <a:off x="2736730" y="1909672"/>
              <a:ext cx="133" cy="133"/>
            </a:xfrm>
            <a:custGeom>
              <a:rect b="b" l="l" r="r" t="t"/>
              <a:pathLst>
                <a:path extrusionOk="0" h="1" w="1">
                  <a:moveTo>
                    <a:pt x="0" y="0"/>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80"/>
            <p:cNvSpPr/>
            <p:nvPr/>
          </p:nvSpPr>
          <p:spPr>
            <a:xfrm>
              <a:off x="2729665" y="1888743"/>
              <a:ext cx="7198" cy="21595"/>
            </a:xfrm>
            <a:custGeom>
              <a:rect b="b" l="l" r="r" t="t"/>
              <a:pathLst>
                <a:path extrusionOk="0" h="162" w="54">
                  <a:moveTo>
                    <a:pt x="21" y="0"/>
                  </a:moveTo>
                  <a:lnTo>
                    <a:pt x="10" y="10"/>
                  </a:lnTo>
                  <a:lnTo>
                    <a:pt x="10" y="20"/>
                  </a:lnTo>
                  <a:lnTo>
                    <a:pt x="10" y="30"/>
                  </a:lnTo>
                  <a:cubicBezTo>
                    <a:pt x="10" y="41"/>
                    <a:pt x="0" y="41"/>
                    <a:pt x="10" y="41"/>
                  </a:cubicBezTo>
                  <a:lnTo>
                    <a:pt x="10" y="74"/>
                  </a:lnTo>
                  <a:lnTo>
                    <a:pt x="10" y="84"/>
                  </a:lnTo>
                  <a:lnTo>
                    <a:pt x="10" y="117"/>
                  </a:lnTo>
                  <a:lnTo>
                    <a:pt x="21" y="127"/>
                  </a:lnTo>
                  <a:lnTo>
                    <a:pt x="21" y="137"/>
                  </a:lnTo>
                  <a:lnTo>
                    <a:pt x="21" y="157"/>
                  </a:lnTo>
                  <a:cubicBezTo>
                    <a:pt x="21" y="157"/>
                    <a:pt x="31" y="162"/>
                    <a:pt x="37" y="162"/>
                  </a:cubicBezTo>
                  <a:cubicBezTo>
                    <a:pt x="41" y="162"/>
                    <a:pt x="43" y="160"/>
                    <a:pt x="43" y="157"/>
                  </a:cubicBezTo>
                  <a:lnTo>
                    <a:pt x="53" y="157"/>
                  </a:lnTo>
                  <a:lnTo>
                    <a:pt x="53" y="147"/>
                  </a:lnTo>
                  <a:lnTo>
                    <a:pt x="53" y="137"/>
                  </a:lnTo>
                  <a:lnTo>
                    <a:pt x="53" y="127"/>
                  </a:lnTo>
                  <a:cubicBezTo>
                    <a:pt x="53" y="117"/>
                    <a:pt x="53" y="84"/>
                    <a:pt x="43" y="74"/>
                  </a:cubicBezTo>
                  <a:lnTo>
                    <a:pt x="43" y="20"/>
                  </a:lnTo>
                  <a:lnTo>
                    <a:pt x="43" y="10"/>
                  </a:lnTo>
                  <a:lnTo>
                    <a:pt x="3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1" name="Google Shape;7231;p80"/>
          <p:cNvGrpSpPr/>
          <p:nvPr/>
        </p:nvGrpSpPr>
        <p:grpSpPr>
          <a:xfrm>
            <a:off x="7285700" y="3743978"/>
            <a:ext cx="379397" cy="519300"/>
            <a:chOff x="624367" y="3808873"/>
            <a:chExt cx="223820" cy="306335"/>
          </a:xfrm>
        </p:grpSpPr>
        <p:sp>
          <p:nvSpPr>
            <p:cNvPr id="7232" name="Google Shape;7232;p80"/>
            <p:cNvSpPr/>
            <p:nvPr/>
          </p:nvSpPr>
          <p:spPr>
            <a:xfrm>
              <a:off x="624367" y="3808873"/>
              <a:ext cx="197158" cy="247014"/>
            </a:xfrm>
            <a:custGeom>
              <a:rect b="b" l="l" r="r" t="t"/>
              <a:pathLst>
                <a:path extrusionOk="0" h="1853" w="1479">
                  <a:moveTo>
                    <a:pt x="740" y="0"/>
                  </a:moveTo>
                  <a:cubicBezTo>
                    <a:pt x="655" y="0"/>
                    <a:pt x="566" y="16"/>
                    <a:pt x="476" y="47"/>
                  </a:cubicBezTo>
                  <a:cubicBezTo>
                    <a:pt x="244" y="131"/>
                    <a:pt x="97" y="290"/>
                    <a:pt x="33" y="490"/>
                  </a:cubicBezTo>
                  <a:cubicBezTo>
                    <a:pt x="13" y="553"/>
                    <a:pt x="0" y="637"/>
                    <a:pt x="13" y="713"/>
                  </a:cubicBezTo>
                  <a:cubicBezTo>
                    <a:pt x="33" y="1050"/>
                    <a:pt x="297" y="1260"/>
                    <a:pt x="507" y="1440"/>
                  </a:cubicBezTo>
                  <a:cubicBezTo>
                    <a:pt x="719" y="1619"/>
                    <a:pt x="793" y="1852"/>
                    <a:pt x="793" y="1852"/>
                  </a:cubicBezTo>
                  <a:lnTo>
                    <a:pt x="1130" y="1726"/>
                  </a:lnTo>
                  <a:lnTo>
                    <a:pt x="1456" y="1609"/>
                  </a:lnTo>
                  <a:cubicBezTo>
                    <a:pt x="1456" y="1609"/>
                    <a:pt x="1363" y="1386"/>
                    <a:pt x="1393" y="1123"/>
                  </a:cubicBezTo>
                  <a:cubicBezTo>
                    <a:pt x="1406" y="1103"/>
                    <a:pt x="1406" y="1093"/>
                    <a:pt x="1406" y="1070"/>
                  </a:cubicBezTo>
                  <a:cubicBezTo>
                    <a:pt x="1436" y="817"/>
                    <a:pt x="1479" y="510"/>
                    <a:pt x="1279" y="270"/>
                  </a:cubicBezTo>
                  <a:cubicBezTo>
                    <a:pt x="1136" y="91"/>
                    <a:pt x="947" y="0"/>
                    <a:pt x="740"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80"/>
            <p:cNvSpPr/>
            <p:nvPr/>
          </p:nvSpPr>
          <p:spPr>
            <a:xfrm>
              <a:off x="668358" y="3876725"/>
              <a:ext cx="138371" cy="175563"/>
            </a:xfrm>
            <a:custGeom>
              <a:rect b="b" l="l" r="r" t="t"/>
              <a:pathLst>
                <a:path extrusionOk="0" h="1317" w="1038">
                  <a:moveTo>
                    <a:pt x="324" y="41"/>
                  </a:moveTo>
                  <a:cubicBezTo>
                    <a:pt x="339" y="41"/>
                    <a:pt x="358" y="48"/>
                    <a:pt x="379" y="65"/>
                  </a:cubicBezTo>
                  <a:cubicBezTo>
                    <a:pt x="453" y="108"/>
                    <a:pt x="463" y="234"/>
                    <a:pt x="463" y="308"/>
                  </a:cubicBezTo>
                  <a:cubicBezTo>
                    <a:pt x="463" y="323"/>
                    <a:pt x="462" y="337"/>
                    <a:pt x="461" y="351"/>
                  </a:cubicBezTo>
                  <a:lnTo>
                    <a:pt x="461" y="351"/>
                  </a:lnTo>
                  <a:cubicBezTo>
                    <a:pt x="443" y="340"/>
                    <a:pt x="426" y="329"/>
                    <a:pt x="410" y="318"/>
                  </a:cubicBezTo>
                  <a:cubicBezTo>
                    <a:pt x="367" y="287"/>
                    <a:pt x="336" y="255"/>
                    <a:pt x="303" y="224"/>
                  </a:cubicBezTo>
                  <a:cubicBezTo>
                    <a:pt x="293" y="204"/>
                    <a:pt x="283" y="191"/>
                    <a:pt x="273" y="171"/>
                  </a:cubicBezTo>
                  <a:cubicBezTo>
                    <a:pt x="257" y="122"/>
                    <a:pt x="272" y="41"/>
                    <a:pt x="324" y="41"/>
                  </a:cubicBezTo>
                  <a:close/>
                  <a:moveTo>
                    <a:pt x="760" y="194"/>
                  </a:moveTo>
                  <a:cubicBezTo>
                    <a:pt x="772" y="194"/>
                    <a:pt x="785" y="200"/>
                    <a:pt x="800" y="214"/>
                  </a:cubicBezTo>
                  <a:cubicBezTo>
                    <a:pt x="872" y="293"/>
                    <a:pt x="777" y="374"/>
                    <a:pt x="696" y="403"/>
                  </a:cubicBezTo>
                  <a:lnTo>
                    <a:pt x="696" y="403"/>
                  </a:lnTo>
                  <a:cubicBezTo>
                    <a:pt x="683" y="360"/>
                    <a:pt x="683" y="318"/>
                    <a:pt x="696" y="277"/>
                  </a:cubicBezTo>
                  <a:cubicBezTo>
                    <a:pt x="703" y="238"/>
                    <a:pt x="727" y="194"/>
                    <a:pt x="760" y="194"/>
                  </a:cubicBezTo>
                  <a:close/>
                  <a:moveTo>
                    <a:pt x="114" y="487"/>
                  </a:moveTo>
                  <a:cubicBezTo>
                    <a:pt x="136" y="498"/>
                    <a:pt x="157" y="508"/>
                    <a:pt x="167" y="520"/>
                  </a:cubicBezTo>
                  <a:cubicBezTo>
                    <a:pt x="212" y="552"/>
                    <a:pt x="252" y="593"/>
                    <a:pt x="288" y="639"/>
                  </a:cubicBezTo>
                  <a:lnTo>
                    <a:pt x="288" y="639"/>
                  </a:lnTo>
                  <a:cubicBezTo>
                    <a:pt x="255" y="659"/>
                    <a:pt x="220" y="673"/>
                    <a:pt x="184" y="673"/>
                  </a:cubicBezTo>
                  <a:cubicBezTo>
                    <a:pt x="172" y="673"/>
                    <a:pt x="159" y="671"/>
                    <a:pt x="146" y="667"/>
                  </a:cubicBezTo>
                  <a:cubicBezTo>
                    <a:pt x="114" y="647"/>
                    <a:pt x="83" y="614"/>
                    <a:pt x="63" y="571"/>
                  </a:cubicBezTo>
                  <a:cubicBezTo>
                    <a:pt x="50" y="531"/>
                    <a:pt x="63" y="508"/>
                    <a:pt x="114" y="487"/>
                  </a:cubicBezTo>
                  <a:close/>
                  <a:moveTo>
                    <a:pt x="327" y="0"/>
                  </a:moveTo>
                  <a:cubicBezTo>
                    <a:pt x="278" y="0"/>
                    <a:pt x="235" y="32"/>
                    <a:pt x="220" y="108"/>
                  </a:cubicBezTo>
                  <a:cubicBezTo>
                    <a:pt x="195" y="226"/>
                    <a:pt x="333" y="339"/>
                    <a:pt x="454" y="400"/>
                  </a:cubicBezTo>
                  <a:lnTo>
                    <a:pt x="454" y="400"/>
                  </a:lnTo>
                  <a:cubicBezTo>
                    <a:pt x="443" y="449"/>
                    <a:pt x="423" y="495"/>
                    <a:pt x="389" y="541"/>
                  </a:cubicBezTo>
                  <a:cubicBezTo>
                    <a:pt x="374" y="563"/>
                    <a:pt x="351" y="590"/>
                    <a:pt x="323" y="613"/>
                  </a:cubicBezTo>
                  <a:lnTo>
                    <a:pt x="323" y="613"/>
                  </a:lnTo>
                  <a:cubicBezTo>
                    <a:pt x="270" y="542"/>
                    <a:pt x="207" y="476"/>
                    <a:pt x="136" y="457"/>
                  </a:cubicBezTo>
                  <a:cubicBezTo>
                    <a:pt x="124" y="454"/>
                    <a:pt x="114" y="453"/>
                    <a:pt x="104" y="453"/>
                  </a:cubicBezTo>
                  <a:cubicBezTo>
                    <a:pt x="0" y="453"/>
                    <a:pt x="6" y="599"/>
                    <a:pt x="73" y="657"/>
                  </a:cubicBezTo>
                  <a:cubicBezTo>
                    <a:pt x="111" y="691"/>
                    <a:pt x="151" y="705"/>
                    <a:pt x="192" y="705"/>
                  </a:cubicBezTo>
                  <a:cubicBezTo>
                    <a:pt x="232" y="705"/>
                    <a:pt x="273" y="691"/>
                    <a:pt x="310" y="669"/>
                  </a:cubicBezTo>
                  <a:lnTo>
                    <a:pt x="310" y="669"/>
                  </a:lnTo>
                  <a:cubicBezTo>
                    <a:pt x="347" y="720"/>
                    <a:pt x="380" y="775"/>
                    <a:pt x="410" y="824"/>
                  </a:cubicBezTo>
                  <a:cubicBezTo>
                    <a:pt x="493" y="974"/>
                    <a:pt x="557" y="1141"/>
                    <a:pt x="610" y="1310"/>
                  </a:cubicBezTo>
                  <a:cubicBezTo>
                    <a:pt x="614" y="1314"/>
                    <a:pt x="620" y="1317"/>
                    <a:pt x="626" y="1317"/>
                  </a:cubicBezTo>
                  <a:cubicBezTo>
                    <a:pt x="633" y="1317"/>
                    <a:pt x="638" y="1312"/>
                    <a:pt x="633" y="1300"/>
                  </a:cubicBezTo>
                  <a:cubicBezTo>
                    <a:pt x="579" y="1110"/>
                    <a:pt x="516" y="920"/>
                    <a:pt x="410" y="741"/>
                  </a:cubicBezTo>
                  <a:cubicBezTo>
                    <a:pt x="391" y="713"/>
                    <a:pt x="369" y="679"/>
                    <a:pt x="346" y="645"/>
                  </a:cubicBezTo>
                  <a:lnTo>
                    <a:pt x="346" y="645"/>
                  </a:lnTo>
                  <a:cubicBezTo>
                    <a:pt x="373" y="624"/>
                    <a:pt x="399" y="598"/>
                    <a:pt x="420" y="571"/>
                  </a:cubicBezTo>
                  <a:cubicBezTo>
                    <a:pt x="458" y="526"/>
                    <a:pt x="483" y="475"/>
                    <a:pt x="498" y="420"/>
                  </a:cubicBezTo>
                  <a:lnTo>
                    <a:pt x="498" y="420"/>
                  </a:lnTo>
                  <a:cubicBezTo>
                    <a:pt x="512" y="426"/>
                    <a:pt x="524" y="430"/>
                    <a:pt x="536" y="434"/>
                  </a:cubicBezTo>
                  <a:cubicBezTo>
                    <a:pt x="572" y="448"/>
                    <a:pt x="611" y="456"/>
                    <a:pt x="649" y="456"/>
                  </a:cubicBezTo>
                  <a:lnTo>
                    <a:pt x="649" y="456"/>
                  </a:lnTo>
                  <a:cubicBezTo>
                    <a:pt x="650" y="463"/>
                    <a:pt x="651" y="470"/>
                    <a:pt x="653" y="477"/>
                  </a:cubicBezTo>
                  <a:cubicBezTo>
                    <a:pt x="696" y="720"/>
                    <a:pt x="789" y="1004"/>
                    <a:pt x="979" y="1174"/>
                  </a:cubicBezTo>
                  <a:cubicBezTo>
                    <a:pt x="988" y="1181"/>
                    <a:pt x="996" y="1184"/>
                    <a:pt x="1003" y="1184"/>
                  </a:cubicBezTo>
                  <a:cubicBezTo>
                    <a:pt x="1024" y="1184"/>
                    <a:pt x="1038" y="1155"/>
                    <a:pt x="1022" y="1131"/>
                  </a:cubicBezTo>
                  <a:cubicBezTo>
                    <a:pt x="844" y="962"/>
                    <a:pt x="740" y="693"/>
                    <a:pt x="702" y="452"/>
                  </a:cubicBezTo>
                  <a:lnTo>
                    <a:pt x="702" y="452"/>
                  </a:lnTo>
                  <a:cubicBezTo>
                    <a:pt x="788" y="437"/>
                    <a:pt x="861" y="384"/>
                    <a:pt x="873" y="287"/>
                  </a:cubicBezTo>
                  <a:cubicBezTo>
                    <a:pt x="884" y="225"/>
                    <a:pt x="830" y="131"/>
                    <a:pt x="763" y="131"/>
                  </a:cubicBezTo>
                  <a:cubicBezTo>
                    <a:pt x="751" y="131"/>
                    <a:pt x="739" y="134"/>
                    <a:pt x="726" y="141"/>
                  </a:cubicBezTo>
                  <a:cubicBezTo>
                    <a:pt x="622" y="182"/>
                    <a:pt x="626" y="310"/>
                    <a:pt x="642" y="414"/>
                  </a:cubicBezTo>
                  <a:lnTo>
                    <a:pt x="642" y="414"/>
                  </a:lnTo>
                  <a:cubicBezTo>
                    <a:pt x="593" y="412"/>
                    <a:pt x="548" y="397"/>
                    <a:pt x="508" y="377"/>
                  </a:cubicBezTo>
                  <a:lnTo>
                    <a:pt x="508" y="377"/>
                  </a:lnTo>
                  <a:cubicBezTo>
                    <a:pt x="523" y="291"/>
                    <a:pt x="512" y="200"/>
                    <a:pt x="483" y="118"/>
                  </a:cubicBezTo>
                  <a:cubicBezTo>
                    <a:pt x="454" y="48"/>
                    <a:pt x="387" y="0"/>
                    <a:pt x="3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0"/>
            <p:cNvSpPr/>
            <p:nvPr/>
          </p:nvSpPr>
          <p:spPr>
            <a:xfrm>
              <a:off x="728613" y="4020295"/>
              <a:ext cx="119575" cy="94913"/>
            </a:xfrm>
            <a:custGeom>
              <a:rect b="b" l="l" r="r" t="t"/>
              <a:pathLst>
                <a:path extrusionOk="0" h="712" w="897">
                  <a:moveTo>
                    <a:pt x="664" y="0"/>
                  </a:moveTo>
                  <a:cubicBezTo>
                    <a:pt x="434" y="107"/>
                    <a:pt x="264" y="170"/>
                    <a:pt x="148" y="203"/>
                  </a:cubicBezTo>
                  <a:cubicBezTo>
                    <a:pt x="54" y="233"/>
                    <a:pt x="1" y="243"/>
                    <a:pt x="1" y="243"/>
                  </a:cubicBezTo>
                  <a:lnTo>
                    <a:pt x="54" y="380"/>
                  </a:lnTo>
                  <a:cubicBezTo>
                    <a:pt x="162" y="680"/>
                    <a:pt x="289" y="711"/>
                    <a:pt x="337" y="711"/>
                  </a:cubicBezTo>
                  <a:cubicBezTo>
                    <a:pt x="350" y="711"/>
                    <a:pt x="358" y="709"/>
                    <a:pt x="358" y="709"/>
                  </a:cubicBezTo>
                  <a:cubicBezTo>
                    <a:pt x="358" y="709"/>
                    <a:pt x="454" y="686"/>
                    <a:pt x="581" y="633"/>
                  </a:cubicBezTo>
                  <a:cubicBezTo>
                    <a:pt x="634" y="623"/>
                    <a:pt x="687" y="593"/>
                    <a:pt x="727" y="570"/>
                  </a:cubicBezTo>
                  <a:cubicBezTo>
                    <a:pt x="897" y="476"/>
                    <a:pt x="664" y="0"/>
                    <a:pt x="664"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0"/>
            <p:cNvSpPr/>
            <p:nvPr/>
          </p:nvSpPr>
          <p:spPr>
            <a:xfrm>
              <a:off x="739810" y="4035758"/>
              <a:ext cx="78783" cy="29860"/>
            </a:xfrm>
            <a:custGeom>
              <a:rect b="b" l="l" r="r" t="t"/>
              <a:pathLst>
                <a:path extrusionOk="0" h="224" w="591">
                  <a:moveTo>
                    <a:pt x="590" y="1"/>
                  </a:moveTo>
                  <a:lnTo>
                    <a:pt x="0" y="224"/>
                  </a:lnTo>
                  <a:cubicBezTo>
                    <a:pt x="107" y="213"/>
                    <a:pt x="476" y="74"/>
                    <a:pt x="5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0"/>
            <p:cNvSpPr/>
            <p:nvPr/>
          </p:nvSpPr>
          <p:spPr>
            <a:xfrm>
              <a:off x="738477" y="4035225"/>
              <a:ext cx="82782" cy="31727"/>
            </a:xfrm>
            <a:custGeom>
              <a:rect b="b" l="l" r="r" t="t"/>
              <a:pathLst>
                <a:path extrusionOk="0" h="238" w="621">
                  <a:moveTo>
                    <a:pt x="610" y="1"/>
                  </a:moveTo>
                  <a:cubicBezTo>
                    <a:pt x="607" y="1"/>
                    <a:pt x="604" y="2"/>
                    <a:pt x="600" y="5"/>
                  </a:cubicBezTo>
                  <a:cubicBezTo>
                    <a:pt x="507" y="28"/>
                    <a:pt x="410" y="91"/>
                    <a:pt x="307" y="121"/>
                  </a:cubicBezTo>
                  <a:cubicBezTo>
                    <a:pt x="210" y="164"/>
                    <a:pt x="107" y="195"/>
                    <a:pt x="10" y="228"/>
                  </a:cubicBezTo>
                  <a:cubicBezTo>
                    <a:pt x="0" y="228"/>
                    <a:pt x="0" y="238"/>
                    <a:pt x="10" y="238"/>
                  </a:cubicBezTo>
                  <a:cubicBezTo>
                    <a:pt x="117" y="228"/>
                    <a:pt x="220" y="185"/>
                    <a:pt x="317" y="154"/>
                  </a:cubicBezTo>
                  <a:cubicBezTo>
                    <a:pt x="410" y="111"/>
                    <a:pt x="537" y="78"/>
                    <a:pt x="613" y="15"/>
                  </a:cubicBezTo>
                  <a:cubicBezTo>
                    <a:pt x="620" y="8"/>
                    <a:pt x="617" y="1"/>
                    <a:pt x="6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0"/>
            <p:cNvSpPr/>
            <p:nvPr/>
          </p:nvSpPr>
          <p:spPr>
            <a:xfrm>
              <a:off x="746875" y="4055754"/>
              <a:ext cx="78783" cy="28127"/>
            </a:xfrm>
            <a:custGeom>
              <a:rect b="b" l="l" r="r" t="t"/>
              <a:pathLst>
                <a:path extrusionOk="0" h="211" w="591">
                  <a:moveTo>
                    <a:pt x="590" y="0"/>
                  </a:moveTo>
                  <a:lnTo>
                    <a:pt x="0" y="210"/>
                  </a:lnTo>
                  <a:cubicBezTo>
                    <a:pt x="107" y="200"/>
                    <a:pt x="474" y="63"/>
                    <a:pt x="5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80"/>
            <p:cNvSpPr/>
            <p:nvPr/>
          </p:nvSpPr>
          <p:spPr>
            <a:xfrm>
              <a:off x="745542" y="4054021"/>
              <a:ext cx="83182" cy="31193"/>
            </a:xfrm>
            <a:custGeom>
              <a:rect b="b" l="l" r="r" t="t"/>
              <a:pathLst>
                <a:path extrusionOk="0" h="234" w="624">
                  <a:moveTo>
                    <a:pt x="600" y="1"/>
                  </a:moveTo>
                  <a:cubicBezTo>
                    <a:pt x="507" y="33"/>
                    <a:pt x="410" y="87"/>
                    <a:pt x="317" y="117"/>
                  </a:cubicBezTo>
                  <a:cubicBezTo>
                    <a:pt x="210" y="160"/>
                    <a:pt x="117" y="190"/>
                    <a:pt x="10" y="223"/>
                  </a:cubicBezTo>
                  <a:cubicBezTo>
                    <a:pt x="0" y="223"/>
                    <a:pt x="0" y="233"/>
                    <a:pt x="10" y="233"/>
                  </a:cubicBezTo>
                  <a:cubicBezTo>
                    <a:pt x="117" y="223"/>
                    <a:pt x="221" y="180"/>
                    <a:pt x="317" y="150"/>
                  </a:cubicBezTo>
                  <a:cubicBezTo>
                    <a:pt x="410" y="117"/>
                    <a:pt x="537" y="76"/>
                    <a:pt x="610" y="13"/>
                  </a:cubicBezTo>
                  <a:cubicBezTo>
                    <a:pt x="623" y="1"/>
                    <a:pt x="610" y="1"/>
                    <a:pt x="6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0"/>
            <p:cNvSpPr/>
            <p:nvPr/>
          </p:nvSpPr>
          <p:spPr>
            <a:xfrm>
              <a:off x="756607" y="4073884"/>
              <a:ext cx="73451" cy="26794"/>
            </a:xfrm>
            <a:custGeom>
              <a:rect b="b" l="l" r="r" t="t"/>
              <a:pathLst>
                <a:path extrusionOk="0" h="201" w="551">
                  <a:moveTo>
                    <a:pt x="550" y="1"/>
                  </a:moveTo>
                  <a:lnTo>
                    <a:pt x="1" y="201"/>
                  </a:lnTo>
                  <a:cubicBezTo>
                    <a:pt x="107" y="191"/>
                    <a:pt x="444" y="64"/>
                    <a:pt x="5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80"/>
            <p:cNvSpPr/>
            <p:nvPr/>
          </p:nvSpPr>
          <p:spPr>
            <a:xfrm>
              <a:off x="755274" y="4072551"/>
              <a:ext cx="76117" cy="29594"/>
            </a:xfrm>
            <a:custGeom>
              <a:rect b="b" l="l" r="r" t="t"/>
              <a:pathLst>
                <a:path extrusionOk="0" h="222" w="571">
                  <a:moveTo>
                    <a:pt x="560" y="1"/>
                  </a:moveTo>
                  <a:cubicBezTo>
                    <a:pt x="464" y="31"/>
                    <a:pt x="381" y="84"/>
                    <a:pt x="297" y="115"/>
                  </a:cubicBezTo>
                  <a:cubicBezTo>
                    <a:pt x="201" y="148"/>
                    <a:pt x="107" y="178"/>
                    <a:pt x="11" y="201"/>
                  </a:cubicBezTo>
                  <a:cubicBezTo>
                    <a:pt x="1" y="201"/>
                    <a:pt x="11" y="221"/>
                    <a:pt x="11" y="221"/>
                  </a:cubicBezTo>
                  <a:cubicBezTo>
                    <a:pt x="117" y="211"/>
                    <a:pt x="211" y="168"/>
                    <a:pt x="297" y="137"/>
                  </a:cubicBezTo>
                  <a:cubicBezTo>
                    <a:pt x="381" y="105"/>
                    <a:pt x="507" y="74"/>
                    <a:pt x="570" y="11"/>
                  </a:cubicBezTo>
                  <a:cubicBezTo>
                    <a:pt x="570" y="11"/>
                    <a:pt x="570" y="1"/>
                    <a:pt x="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44" name="Shape 7244"/>
        <p:cNvGrpSpPr/>
        <p:nvPr/>
      </p:nvGrpSpPr>
      <p:grpSpPr>
        <a:xfrm>
          <a:off x="0" y="0"/>
          <a:ext cx="0" cy="0"/>
          <a:chOff x="0" y="0"/>
          <a:chExt cx="0" cy="0"/>
        </a:xfrm>
      </p:grpSpPr>
      <p:sp>
        <p:nvSpPr>
          <p:cNvPr id="7245" name="Google Shape;7245;p81"/>
          <p:cNvSpPr txBox="1"/>
          <p:nvPr>
            <p:ph type="title"/>
          </p:nvPr>
        </p:nvSpPr>
        <p:spPr>
          <a:xfrm>
            <a:off x="1421350" y="2310900"/>
            <a:ext cx="2316000" cy="521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Phone</a:t>
            </a:r>
            <a:r>
              <a:rPr lang="en"/>
              <a:t> web</a:t>
            </a:r>
            <a:endParaRPr/>
          </a:p>
        </p:txBody>
      </p:sp>
      <p:sp>
        <p:nvSpPr>
          <p:cNvPr id="7246" name="Google Shape;7246;p81"/>
          <p:cNvSpPr txBox="1"/>
          <p:nvPr>
            <p:ph idx="1" type="subTitle"/>
          </p:nvPr>
        </p:nvSpPr>
        <p:spPr>
          <a:xfrm>
            <a:off x="1421346" y="2772278"/>
            <a:ext cx="2316000" cy="69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a:t>
            </a:r>
            <a:endParaRPr/>
          </a:p>
        </p:txBody>
      </p:sp>
      <p:grpSp>
        <p:nvGrpSpPr>
          <p:cNvPr id="7247" name="Google Shape;7247;p81"/>
          <p:cNvGrpSpPr/>
          <p:nvPr/>
        </p:nvGrpSpPr>
        <p:grpSpPr>
          <a:xfrm>
            <a:off x="5142426" y="746874"/>
            <a:ext cx="1723899" cy="3649759"/>
            <a:chOff x="5142426" y="746874"/>
            <a:chExt cx="1723899" cy="3649759"/>
          </a:xfrm>
        </p:grpSpPr>
        <p:pic>
          <p:nvPicPr>
            <p:cNvPr id="7248" name="Google Shape;7248;p81"/>
            <p:cNvPicPr preferRelativeResize="0"/>
            <p:nvPr/>
          </p:nvPicPr>
          <p:blipFill rotWithShape="1">
            <a:blip r:embed="rId3">
              <a:alphaModFix/>
            </a:blip>
            <a:srcRect b="11723" l="71417" r="7897" t="22672"/>
            <a:stretch/>
          </p:blipFill>
          <p:spPr>
            <a:xfrm>
              <a:off x="5232550" y="1193462"/>
              <a:ext cx="1545149" cy="2756576"/>
            </a:xfrm>
            <a:prstGeom prst="rect">
              <a:avLst/>
            </a:prstGeom>
            <a:noFill/>
            <a:ln>
              <a:noFill/>
            </a:ln>
          </p:spPr>
        </p:pic>
        <p:sp>
          <p:nvSpPr>
            <p:cNvPr id="7249" name="Google Shape;7249;p81"/>
            <p:cNvSpPr/>
            <p:nvPr/>
          </p:nvSpPr>
          <p:spPr>
            <a:xfrm>
              <a:off x="5142426" y="746874"/>
              <a:ext cx="1723899" cy="3649759"/>
            </a:xfrm>
            <a:custGeom>
              <a:rect b="b" l="l" r="r" t="t"/>
              <a:pathLst>
                <a:path extrusionOk="0" h="106984" w="50532">
                  <a:moveTo>
                    <a:pt x="29421" y="8238"/>
                  </a:moveTo>
                  <a:cubicBezTo>
                    <a:pt x="30019" y="8238"/>
                    <a:pt x="30544" y="8763"/>
                    <a:pt x="30544" y="9360"/>
                  </a:cubicBezTo>
                  <a:lnTo>
                    <a:pt x="30544" y="9433"/>
                  </a:lnTo>
                  <a:cubicBezTo>
                    <a:pt x="30544" y="10121"/>
                    <a:pt x="30019" y="10574"/>
                    <a:pt x="29421" y="10574"/>
                  </a:cubicBezTo>
                  <a:lnTo>
                    <a:pt x="21726" y="10574"/>
                  </a:lnTo>
                  <a:cubicBezTo>
                    <a:pt x="21038" y="10574"/>
                    <a:pt x="20586" y="10121"/>
                    <a:pt x="20586" y="9433"/>
                  </a:cubicBezTo>
                  <a:lnTo>
                    <a:pt x="20586" y="9360"/>
                  </a:lnTo>
                  <a:cubicBezTo>
                    <a:pt x="20586" y="8763"/>
                    <a:pt x="21038" y="8238"/>
                    <a:pt x="21726" y="8238"/>
                  </a:cubicBezTo>
                  <a:close/>
                  <a:moveTo>
                    <a:pt x="47001" y="15317"/>
                  </a:moveTo>
                  <a:lnTo>
                    <a:pt x="47001" y="91667"/>
                  </a:lnTo>
                  <a:lnTo>
                    <a:pt x="4146" y="91667"/>
                  </a:lnTo>
                  <a:lnTo>
                    <a:pt x="4146" y="15317"/>
                  </a:lnTo>
                  <a:close/>
                  <a:moveTo>
                    <a:pt x="7170" y="0"/>
                  </a:moveTo>
                  <a:cubicBezTo>
                    <a:pt x="3241" y="0"/>
                    <a:pt x="0" y="3259"/>
                    <a:pt x="0" y="7242"/>
                  </a:cubicBezTo>
                  <a:lnTo>
                    <a:pt x="0" y="99742"/>
                  </a:lnTo>
                  <a:cubicBezTo>
                    <a:pt x="0" y="103743"/>
                    <a:pt x="3241" y="106984"/>
                    <a:pt x="7170" y="106984"/>
                  </a:cubicBezTo>
                  <a:lnTo>
                    <a:pt x="43290" y="106984"/>
                  </a:lnTo>
                  <a:cubicBezTo>
                    <a:pt x="47291" y="106984"/>
                    <a:pt x="50532" y="103743"/>
                    <a:pt x="50532" y="99742"/>
                  </a:cubicBezTo>
                  <a:lnTo>
                    <a:pt x="50532" y="7242"/>
                  </a:lnTo>
                  <a:cubicBezTo>
                    <a:pt x="50532" y="3259"/>
                    <a:pt x="47291" y="0"/>
                    <a:pt x="432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0" name="Google Shape;7250;p81"/>
          <p:cNvGrpSpPr/>
          <p:nvPr/>
        </p:nvGrpSpPr>
        <p:grpSpPr>
          <a:xfrm>
            <a:off x="1421296" y="3757331"/>
            <a:ext cx="1934913" cy="468494"/>
            <a:chOff x="1099869" y="3917915"/>
            <a:chExt cx="760908" cy="184229"/>
          </a:xfrm>
        </p:grpSpPr>
        <p:sp>
          <p:nvSpPr>
            <p:cNvPr id="7251" name="Google Shape;7251;p81"/>
            <p:cNvSpPr/>
            <p:nvPr/>
          </p:nvSpPr>
          <p:spPr>
            <a:xfrm>
              <a:off x="1701611" y="3999498"/>
              <a:ext cx="142236" cy="76117"/>
            </a:xfrm>
            <a:custGeom>
              <a:rect b="b" l="l" r="r" t="t"/>
              <a:pathLst>
                <a:path extrusionOk="0" h="571" w="1067">
                  <a:moveTo>
                    <a:pt x="1067" y="1"/>
                  </a:moveTo>
                  <a:lnTo>
                    <a:pt x="244" y="64"/>
                  </a:lnTo>
                  <a:lnTo>
                    <a:pt x="160" y="64"/>
                  </a:lnTo>
                  <a:cubicBezTo>
                    <a:pt x="1" y="264"/>
                    <a:pt x="54" y="571"/>
                    <a:pt x="54" y="571"/>
                  </a:cubicBezTo>
                  <a:lnTo>
                    <a:pt x="993" y="474"/>
                  </a:lnTo>
                  <a:cubicBezTo>
                    <a:pt x="993" y="464"/>
                    <a:pt x="983" y="444"/>
                    <a:pt x="983" y="424"/>
                  </a:cubicBezTo>
                  <a:cubicBezTo>
                    <a:pt x="940" y="254"/>
                    <a:pt x="1067" y="1"/>
                    <a:pt x="10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1"/>
            <p:cNvSpPr/>
            <p:nvPr/>
          </p:nvSpPr>
          <p:spPr>
            <a:xfrm>
              <a:off x="1379678" y="3920981"/>
              <a:ext cx="73318" cy="96913"/>
            </a:xfrm>
            <a:custGeom>
              <a:rect b="b" l="l" r="r" t="t"/>
              <a:pathLst>
                <a:path extrusionOk="0" h="727" w="550">
                  <a:moveTo>
                    <a:pt x="297" y="0"/>
                  </a:moveTo>
                  <a:cubicBezTo>
                    <a:pt x="0" y="284"/>
                    <a:pt x="137" y="663"/>
                    <a:pt x="137" y="663"/>
                  </a:cubicBezTo>
                  <a:lnTo>
                    <a:pt x="433" y="727"/>
                  </a:lnTo>
                  <a:cubicBezTo>
                    <a:pt x="370" y="494"/>
                    <a:pt x="433" y="263"/>
                    <a:pt x="550" y="63"/>
                  </a:cubicBezTo>
                  <a:lnTo>
                    <a:pt x="297"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81"/>
            <p:cNvSpPr/>
            <p:nvPr/>
          </p:nvSpPr>
          <p:spPr>
            <a:xfrm>
              <a:off x="1429001" y="3929379"/>
              <a:ext cx="54788" cy="96913"/>
            </a:xfrm>
            <a:custGeom>
              <a:rect b="b" l="l" r="r" t="t"/>
              <a:pathLst>
                <a:path extrusionOk="0" h="727" w="411">
                  <a:moveTo>
                    <a:pt x="180" y="0"/>
                  </a:moveTo>
                  <a:cubicBezTo>
                    <a:pt x="63" y="200"/>
                    <a:pt x="0" y="431"/>
                    <a:pt x="63" y="664"/>
                  </a:cubicBezTo>
                  <a:lnTo>
                    <a:pt x="294" y="727"/>
                  </a:lnTo>
                  <a:cubicBezTo>
                    <a:pt x="274" y="494"/>
                    <a:pt x="317" y="264"/>
                    <a:pt x="410" y="51"/>
                  </a:cubicBezTo>
                  <a:lnTo>
                    <a:pt x="180" y="0"/>
                  </a:lnTo>
                  <a:close/>
                </a:path>
              </a:pathLst>
            </a:custGeom>
            <a:solidFill>
              <a:srgbClr val="EE69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81"/>
            <p:cNvSpPr/>
            <p:nvPr/>
          </p:nvSpPr>
          <p:spPr>
            <a:xfrm>
              <a:off x="1465393" y="3936045"/>
              <a:ext cx="156367" cy="124107"/>
            </a:xfrm>
            <a:custGeom>
              <a:rect b="b" l="l" r="r" t="t"/>
              <a:pathLst>
                <a:path extrusionOk="0" h="931" w="1173">
                  <a:moveTo>
                    <a:pt x="137" y="1"/>
                  </a:moveTo>
                  <a:cubicBezTo>
                    <a:pt x="44" y="214"/>
                    <a:pt x="1" y="444"/>
                    <a:pt x="21" y="677"/>
                  </a:cubicBezTo>
                  <a:lnTo>
                    <a:pt x="1056" y="930"/>
                  </a:lnTo>
                  <a:cubicBezTo>
                    <a:pt x="1033" y="710"/>
                    <a:pt x="1076" y="477"/>
                    <a:pt x="1173" y="254"/>
                  </a:cubicBezTo>
                  <a:lnTo>
                    <a:pt x="137"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1"/>
            <p:cNvSpPr/>
            <p:nvPr/>
          </p:nvSpPr>
          <p:spPr>
            <a:xfrm>
              <a:off x="1603098" y="3969904"/>
              <a:ext cx="56521" cy="101312"/>
            </a:xfrm>
            <a:custGeom>
              <a:rect b="b" l="l" r="r" t="t"/>
              <a:pathLst>
                <a:path extrusionOk="0" h="760" w="424">
                  <a:moveTo>
                    <a:pt x="140" y="0"/>
                  </a:moveTo>
                  <a:cubicBezTo>
                    <a:pt x="43" y="223"/>
                    <a:pt x="0" y="456"/>
                    <a:pt x="23" y="676"/>
                  </a:cubicBezTo>
                  <a:lnTo>
                    <a:pt x="340" y="760"/>
                  </a:lnTo>
                  <a:cubicBezTo>
                    <a:pt x="317" y="529"/>
                    <a:pt x="350" y="296"/>
                    <a:pt x="423" y="76"/>
                  </a:cubicBezTo>
                  <a:lnTo>
                    <a:pt x="140" y="0"/>
                  </a:lnTo>
                  <a:close/>
                </a:path>
              </a:pathLst>
            </a:custGeom>
            <a:solidFill>
              <a:srgbClr val="EE69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1"/>
            <p:cNvSpPr/>
            <p:nvPr/>
          </p:nvSpPr>
          <p:spPr>
            <a:xfrm>
              <a:off x="1645223" y="3980035"/>
              <a:ext cx="215554" cy="105311"/>
            </a:xfrm>
            <a:custGeom>
              <a:rect b="b" l="l" r="r" t="t"/>
              <a:pathLst>
                <a:path extrusionOk="0" h="790" w="1617">
                  <a:moveTo>
                    <a:pt x="107" y="0"/>
                  </a:moveTo>
                  <a:cubicBezTo>
                    <a:pt x="34" y="220"/>
                    <a:pt x="1" y="453"/>
                    <a:pt x="24" y="684"/>
                  </a:cubicBezTo>
                  <a:lnTo>
                    <a:pt x="487" y="790"/>
                  </a:lnTo>
                  <a:lnTo>
                    <a:pt x="1479" y="706"/>
                  </a:lnTo>
                  <a:cubicBezTo>
                    <a:pt x="1520" y="674"/>
                    <a:pt x="1500" y="610"/>
                    <a:pt x="1500" y="610"/>
                  </a:cubicBezTo>
                  <a:lnTo>
                    <a:pt x="1500" y="610"/>
                  </a:lnTo>
                  <a:lnTo>
                    <a:pt x="477" y="717"/>
                  </a:lnTo>
                  <a:cubicBezTo>
                    <a:pt x="477" y="453"/>
                    <a:pt x="530" y="294"/>
                    <a:pt x="583" y="210"/>
                  </a:cubicBezTo>
                  <a:lnTo>
                    <a:pt x="1573" y="137"/>
                  </a:lnTo>
                  <a:cubicBezTo>
                    <a:pt x="1616" y="104"/>
                    <a:pt x="1606" y="51"/>
                    <a:pt x="1606" y="51"/>
                  </a:cubicBezTo>
                  <a:lnTo>
                    <a:pt x="1606" y="51"/>
                  </a:lnTo>
                  <a:lnTo>
                    <a:pt x="647" y="127"/>
                  </a:lnTo>
                  <a:lnTo>
                    <a:pt x="107"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1"/>
            <p:cNvSpPr/>
            <p:nvPr/>
          </p:nvSpPr>
          <p:spPr>
            <a:xfrm>
              <a:off x="1419136" y="3917915"/>
              <a:ext cx="440306" cy="79050"/>
            </a:xfrm>
            <a:custGeom>
              <a:rect b="b" l="l" r="r" t="t"/>
              <a:pathLst>
                <a:path extrusionOk="0" h="593" w="3303">
                  <a:moveTo>
                    <a:pt x="1191" y="0"/>
                  </a:moveTo>
                  <a:lnTo>
                    <a:pt x="1" y="23"/>
                  </a:lnTo>
                  <a:lnTo>
                    <a:pt x="2343" y="593"/>
                  </a:lnTo>
                  <a:lnTo>
                    <a:pt x="3302" y="517"/>
                  </a:lnTo>
                  <a:lnTo>
                    <a:pt x="1191" y="0"/>
                  </a:lnTo>
                  <a:close/>
                </a:path>
              </a:pathLst>
            </a:custGeom>
            <a:solidFill>
              <a:srgbClr val="65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1"/>
            <p:cNvSpPr/>
            <p:nvPr/>
          </p:nvSpPr>
          <p:spPr>
            <a:xfrm>
              <a:off x="1504852" y="3965772"/>
              <a:ext cx="69052" cy="69052"/>
            </a:xfrm>
            <a:custGeom>
              <a:rect b="b" l="l" r="r" t="t"/>
              <a:pathLst>
                <a:path extrusionOk="0" h="518" w="518">
                  <a:moveTo>
                    <a:pt x="168" y="1"/>
                  </a:moveTo>
                  <a:lnTo>
                    <a:pt x="158" y="211"/>
                  </a:lnTo>
                  <a:lnTo>
                    <a:pt x="1" y="348"/>
                  </a:lnTo>
                  <a:lnTo>
                    <a:pt x="211" y="360"/>
                  </a:lnTo>
                  <a:lnTo>
                    <a:pt x="348" y="517"/>
                  </a:lnTo>
                  <a:lnTo>
                    <a:pt x="370" y="307"/>
                  </a:lnTo>
                  <a:lnTo>
                    <a:pt x="517" y="170"/>
                  </a:lnTo>
                  <a:lnTo>
                    <a:pt x="317" y="158"/>
                  </a:lnTo>
                  <a:lnTo>
                    <a:pt x="168"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81"/>
            <p:cNvSpPr/>
            <p:nvPr/>
          </p:nvSpPr>
          <p:spPr>
            <a:xfrm>
              <a:off x="1365547" y="4010430"/>
              <a:ext cx="121174" cy="80516"/>
            </a:xfrm>
            <a:custGeom>
              <a:rect b="b" l="l" r="r" t="t"/>
              <a:pathLst>
                <a:path extrusionOk="0" h="604" w="909">
                  <a:moveTo>
                    <a:pt x="909" y="1"/>
                  </a:moveTo>
                  <a:lnTo>
                    <a:pt x="243" y="87"/>
                  </a:lnTo>
                  <a:lnTo>
                    <a:pt x="137" y="107"/>
                  </a:lnTo>
                  <a:cubicBezTo>
                    <a:pt x="0" y="307"/>
                    <a:pt x="33" y="603"/>
                    <a:pt x="33" y="603"/>
                  </a:cubicBezTo>
                  <a:lnTo>
                    <a:pt x="686" y="497"/>
                  </a:lnTo>
                  <a:lnTo>
                    <a:pt x="823" y="477"/>
                  </a:lnTo>
                  <a:cubicBezTo>
                    <a:pt x="760" y="317"/>
                    <a:pt x="909" y="1"/>
                    <a:pt x="9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1"/>
            <p:cNvSpPr/>
            <p:nvPr/>
          </p:nvSpPr>
          <p:spPr>
            <a:xfrm>
              <a:off x="1099869" y="3950043"/>
              <a:ext cx="53455" cy="92914"/>
            </a:xfrm>
            <a:custGeom>
              <a:rect b="b" l="l" r="r" t="t"/>
              <a:pathLst>
                <a:path extrusionOk="0" h="697" w="401">
                  <a:moveTo>
                    <a:pt x="254" y="1"/>
                  </a:moveTo>
                  <a:cubicBezTo>
                    <a:pt x="1" y="287"/>
                    <a:pt x="94" y="654"/>
                    <a:pt x="94" y="654"/>
                  </a:cubicBezTo>
                  <a:lnTo>
                    <a:pt x="264" y="697"/>
                  </a:lnTo>
                  <a:cubicBezTo>
                    <a:pt x="244" y="477"/>
                    <a:pt x="284" y="234"/>
                    <a:pt x="401" y="34"/>
                  </a:cubicBezTo>
                  <a:lnTo>
                    <a:pt x="254" y="1"/>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1"/>
            <p:cNvSpPr/>
            <p:nvPr/>
          </p:nvSpPr>
          <p:spPr>
            <a:xfrm>
              <a:off x="1132262" y="3954442"/>
              <a:ext cx="40658" cy="94380"/>
            </a:xfrm>
            <a:custGeom>
              <a:rect b="b" l="l" r="r" t="t"/>
              <a:pathLst>
                <a:path extrusionOk="0" h="708" w="305">
                  <a:moveTo>
                    <a:pt x="158" y="1"/>
                  </a:moveTo>
                  <a:cubicBezTo>
                    <a:pt x="41" y="201"/>
                    <a:pt x="1" y="444"/>
                    <a:pt x="21" y="664"/>
                  </a:cubicBezTo>
                  <a:lnTo>
                    <a:pt x="178" y="707"/>
                  </a:lnTo>
                  <a:cubicBezTo>
                    <a:pt x="178" y="474"/>
                    <a:pt x="211" y="241"/>
                    <a:pt x="305" y="31"/>
                  </a:cubicBezTo>
                  <a:lnTo>
                    <a:pt x="158"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81"/>
            <p:cNvSpPr/>
            <p:nvPr/>
          </p:nvSpPr>
          <p:spPr>
            <a:xfrm>
              <a:off x="1299294" y="3993634"/>
              <a:ext cx="56521" cy="99979"/>
            </a:xfrm>
            <a:custGeom>
              <a:rect b="b" l="l" r="r" t="t"/>
              <a:pathLst>
                <a:path extrusionOk="0" h="750" w="424">
                  <a:moveTo>
                    <a:pt x="117" y="0"/>
                  </a:moveTo>
                  <a:cubicBezTo>
                    <a:pt x="34" y="223"/>
                    <a:pt x="1" y="454"/>
                    <a:pt x="14" y="676"/>
                  </a:cubicBezTo>
                  <a:lnTo>
                    <a:pt x="287" y="750"/>
                  </a:lnTo>
                  <a:cubicBezTo>
                    <a:pt x="297" y="517"/>
                    <a:pt x="340" y="297"/>
                    <a:pt x="424" y="74"/>
                  </a:cubicBezTo>
                  <a:lnTo>
                    <a:pt x="117"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81"/>
            <p:cNvSpPr/>
            <p:nvPr/>
          </p:nvSpPr>
          <p:spPr>
            <a:xfrm>
              <a:off x="1337420" y="3996700"/>
              <a:ext cx="163165" cy="105444"/>
            </a:xfrm>
            <a:custGeom>
              <a:rect b="b" l="l" r="r" t="t"/>
              <a:pathLst>
                <a:path extrusionOk="0" h="791" w="1224">
                  <a:moveTo>
                    <a:pt x="1214" y="0"/>
                  </a:moveTo>
                  <a:lnTo>
                    <a:pt x="411" y="127"/>
                  </a:lnTo>
                  <a:lnTo>
                    <a:pt x="138" y="51"/>
                  </a:lnTo>
                  <a:cubicBezTo>
                    <a:pt x="54" y="274"/>
                    <a:pt x="11" y="494"/>
                    <a:pt x="1" y="727"/>
                  </a:cubicBezTo>
                  <a:lnTo>
                    <a:pt x="244" y="790"/>
                  </a:lnTo>
                  <a:lnTo>
                    <a:pt x="1087" y="653"/>
                  </a:lnTo>
                  <a:cubicBezTo>
                    <a:pt x="1120" y="620"/>
                    <a:pt x="1107" y="570"/>
                    <a:pt x="1107" y="570"/>
                  </a:cubicBezTo>
                  <a:lnTo>
                    <a:pt x="1107" y="570"/>
                  </a:lnTo>
                  <a:lnTo>
                    <a:pt x="244" y="706"/>
                  </a:lnTo>
                  <a:cubicBezTo>
                    <a:pt x="254" y="443"/>
                    <a:pt x="307" y="294"/>
                    <a:pt x="348" y="210"/>
                  </a:cubicBezTo>
                  <a:lnTo>
                    <a:pt x="1193" y="94"/>
                  </a:lnTo>
                  <a:cubicBezTo>
                    <a:pt x="1224" y="63"/>
                    <a:pt x="1214" y="0"/>
                    <a:pt x="121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81"/>
            <p:cNvSpPr/>
            <p:nvPr/>
          </p:nvSpPr>
          <p:spPr>
            <a:xfrm>
              <a:off x="1155857" y="3958575"/>
              <a:ext cx="159166" cy="125307"/>
            </a:xfrm>
            <a:custGeom>
              <a:rect b="b" l="l" r="r" t="t"/>
              <a:pathLst>
                <a:path extrusionOk="0" h="940" w="1194">
                  <a:moveTo>
                    <a:pt x="128" y="0"/>
                  </a:moveTo>
                  <a:cubicBezTo>
                    <a:pt x="34" y="210"/>
                    <a:pt x="1" y="443"/>
                    <a:pt x="1" y="676"/>
                  </a:cubicBezTo>
                  <a:lnTo>
                    <a:pt x="203" y="729"/>
                  </a:lnTo>
                  <a:lnTo>
                    <a:pt x="457" y="792"/>
                  </a:lnTo>
                  <a:lnTo>
                    <a:pt x="1090" y="939"/>
                  </a:lnTo>
                  <a:cubicBezTo>
                    <a:pt x="1077" y="717"/>
                    <a:pt x="1110" y="486"/>
                    <a:pt x="1193" y="263"/>
                  </a:cubicBezTo>
                  <a:lnTo>
                    <a:pt x="603" y="127"/>
                  </a:lnTo>
                  <a:lnTo>
                    <a:pt x="307" y="53"/>
                  </a:lnTo>
                  <a:lnTo>
                    <a:pt x="128"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81"/>
            <p:cNvSpPr/>
            <p:nvPr/>
          </p:nvSpPr>
          <p:spPr>
            <a:xfrm>
              <a:off x="1133595" y="3940312"/>
              <a:ext cx="365656" cy="73318"/>
            </a:xfrm>
            <a:custGeom>
              <a:rect b="b" l="l" r="r" t="t"/>
              <a:pathLst>
                <a:path extrusionOk="0" h="550" w="2743">
                  <a:moveTo>
                    <a:pt x="1003" y="0"/>
                  </a:moveTo>
                  <a:lnTo>
                    <a:pt x="1" y="74"/>
                  </a:lnTo>
                  <a:lnTo>
                    <a:pt x="1940" y="550"/>
                  </a:lnTo>
                  <a:lnTo>
                    <a:pt x="2743" y="423"/>
                  </a:lnTo>
                  <a:lnTo>
                    <a:pt x="1003"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69" name="Shape 7269"/>
        <p:cNvGrpSpPr/>
        <p:nvPr/>
      </p:nvGrpSpPr>
      <p:grpSpPr>
        <a:xfrm>
          <a:off x="0" y="0"/>
          <a:ext cx="0" cy="0"/>
          <a:chOff x="0" y="0"/>
          <a:chExt cx="0" cy="0"/>
        </a:xfrm>
      </p:grpSpPr>
      <p:sp>
        <p:nvSpPr>
          <p:cNvPr id="7270" name="Google Shape;7270;p82"/>
          <p:cNvSpPr txBox="1"/>
          <p:nvPr>
            <p:ph idx="1" type="subTitle"/>
          </p:nvPr>
        </p:nvSpPr>
        <p:spPr>
          <a:xfrm>
            <a:off x="2642825" y="1756975"/>
            <a:ext cx="3852000" cy="1073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Do you have any questions?</a:t>
            </a:r>
            <a:endParaRPr/>
          </a:p>
          <a:p>
            <a:pPr indent="0" lvl="0" marL="0" rtl="0" algn="ctr">
              <a:spcBef>
                <a:spcPts val="0"/>
              </a:spcBef>
              <a:spcAft>
                <a:spcPts val="0"/>
              </a:spcAft>
              <a:buClr>
                <a:schemeClr val="dk1"/>
              </a:buClr>
              <a:buSzPts val="1100"/>
              <a:buFont typeface="Arial"/>
              <a:buNone/>
            </a:pPr>
            <a:r>
              <a:rPr lang="en"/>
              <a:t>addyouremail@freepik.com</a:t>
            </a:r>
            <a:endParaRPr/>
          </a:p>
          <a:p>
            <a:pPr indent="0" lvl="0" marL="0" rtl="0" algn="ctr">
              <a:spcBef>
                <a:spcPts val="0"/>
              </a:spcBef>
              <a:spcAft>
                <a:spcPts val="0"/>
              </a:spcAft>
              <a:buClr>
                <a:schemeClr val="dk1"/>
              </a:buClr>
              <a:buSzPts val="1100"/>
              <a:buFont typeface="Arial"/>
              <a:buNone/>
            </a:pPr>
            <a:r>
              <a:rPr lang="en"/>
              <a:t>+91 620 421 838</a:t>
            </a:r>
            <a:endParaRPr/>
          </a:p>
          <a:p>
            <a:pPr indent="0" lvl="0" marL="0" rtl="0" algn="ctr">
              <a:spcBef>
                <a:spcPts val="0"/>
              </a:spcBef>
              <a:spcAft>
                <a:spcPts val="0"/>
              </a:spcAft>
              <a:buNone/>
            </a:pPr>
            <a:r>
              <a:rPr b="1" lang="en"/>
              <a:t>yourcompany.com</a:t>
            </a:r>
            <a:endParaRPr/>
          </a:p>
        </p:txBody>
      </p:sp>
      <p:sp>
        <p:nvSpPr>
          <p:cNvPr id="7271" name="Google Shape;7271;p82"/>
          <p:cNvSpPr txBox="1"/>
          <p:nvPr/>
        </p:nvSpPr>
        <p:spPr>
          <a:xfrm>
            <a:off x="2649100" y="3257850"/>
            <a:ext cx="3852000" cy="274800"/>
          </a:xfrm>
          <a:prstGeom prst="rect">
            <a:avLst/>
          </a:prstGeom>
          <a:noFill/>
          <a:ln>
            <a:noFill/>
          </a:ln>
        </p:spPr>
        <p:txBody>
          <a:bodyPr anchorCtr="0" anchor="t" bIns="91425" lIns="91425" spcFirstLastPara="1" rIns="91425" wrap="square" tIns="91425">
            <a:noAutofit/>
          </a:bodyPr>
          <a:lstStyle/>
          <a:p>
            <a:pPr indent="0" lvl="0" marL="0" rtl="0" algn="ctr">
              <a:lnSpc>
                <a:spcPct val="114000"/>
              </a:lnSpc>
              <a:spcBef>
                <a:spcPts val="0"/>
              </a:spcBef>
              <a:spcAft>
                <a:spcPts val="300"/>
              </a:spcAft>
              <a:buClr>
                <a:srgbClr val="000000"/>
              </a:buClr>
              <a:buSzPts val="1100"/>
              <a:buFont typeface="Arial"/>
              <a:buNone/>
            </a:pPr>
            <a:r>
              <a:rPr b="1" lang="en" sz="1200">
                <a:solidFill>
                  <a:schemeClr val="lt1"/>
                </a:solidFill>
                <a:latin typeface="Lato"/>
                <a:ea typeface="Lato"/>
                <a:cs typeface="Lato"/>
                <a:sym typeface="Lato"/>
              </a:rPr>
              <a:t>Please keep this slide for attribution</a:t>
            </a:r>
            <a:endParaRPr b="1" sz="1200">
              <a:solidFill>
                <a:schemeClr val="lt1"/>
              </a:solidFill>
              <a:latin typeface="Lato"/>
              <a:ea typeface="Lato"/>
              <a:cs typeface="Lato"/>
              <a:sym typeface="Lato"/>
            </a:endParaRPr>
          </a:p>
        </p:txBody>
      </p:sp>
      <p:sp>
        <p:nvSpPr>
          <p:cNvPr id="7272" name="Google Shape;7272;p82"/>
          <p:cNvSpPr txBox="1"/>
          <p:nvPr>
            <p:ph type="ctrTitle"/>
          </p:nvPr>
        </p:nvSpPr>
        <p:spPr>
          <a:xfrm flipH="1">
            <a:off x="2641382" y="921475"/>
            <a:ext cx="3852000" cy="83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endParaRPr/>
          </a:p>
        </p:txBody>
      </p:sp>
      <p:grpSp>
        <p:nvGrpSpPr>
          <p:cNvPr id="7273" name="Google Shape;7273;p82"/>
          <p:cNvGrpSpPr/>
          <p:nvPr/>
        </p:nvGrpSpPr>
        <p:grpSpPr>
          <a:xfrm>
            <a:off x="3866765" y="2906876"/>
            <a:ext cx="1404113" cy="274844"/>
            <a:chOff x="4054977" y="2906876"/>
            <a:chExt cx="1404113" cy="274844"/>
          </a:xfrm>
        </p:grpSpPr>
        <p:grpSp>
          <p:nvGrpSpPr>
            <p:cNvPr id="7274" name="Google Shape;7274;p82"/>
            <p:cNvGrpSpPr/>
            <p:nvPr/>
          </p:nvGrpSpPr>
          <p:grpSpPr>
            <a:xfrm>
              <a:off x="4807825" y="2906876"/>
              <a:ext cx="274780" cy="274780"/>
              <a:chOff x="1379798" y="1723250"/>
              <a:chExt cx="397887" cy="397887"/>
            </a:xfrm>
          </p:grpSpPr>
          <p:sp>
            <p:nvSpPr>
              <p:cNvPr id="7275" name="Google Shape;7275;p82"/>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7276" name="Google Shape;7276;p82"/>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7277" name="Google Shape;7277;p82"/>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7278" name="Google Shape;7278;p82"/>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grpSp>
        <p:grpSp>
          <p:nvGrpSpPr>
            <p:cNvPr id="7279" name="Google Shape;7279;p82"/>
            <p:cNvGrpSpPr/>
            <p:nvPr/>
          </p:nvGrpSpPr>
          <p:grpSpPr>
            <a:xfrm>
              <a:off x="4054977" y="2906876"/>
              <a:ext cx="274795" cy="274780"/>
              <a:chOff x="266768" y="1721375"/>
              <a:chExt cx="397907" cy="397887"/>
            </a:xfrm>
          </p:grpSpPr>
          <p:sp>
            <p:nvSpPr>
              <p:cNvPr id="7280" name="Google Shape;7280;p82"/>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7281" name="Google Shape;7281;p82"/>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grpSp>
        <p:grpSp>
          <p:nvGrpSpPr>
            <p:cNvPr id="7282" name="Google Shape;7282;p82"/>
            <p:cNvGrpSpPr/>
            <p:nvPr/>
          </p:nvGrpSpPr>
          <p:grpSpPr>
            <a:xfrm>
              <a:off x="4431414" y="2906876"/>
              <a:ext cx="274766" cy="274780"/>
              <a:chOff x="864491" y="1723250"/>
              <a:chExt cx="397866" cy="397887"/>
            </a:xfrm>
          </p:grpSpPr>
          <p:sp>
            <p:nvSpPr>
              <p:cNvPr id="7283" name="Google Shape;7283;p82"/>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7284" name="Google Shape;7284;p82"/>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7285" name="Google Shape;7285;p82"/>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grpSp>
        <p:grpSp>
          <p:nvGrpSpPr>
            <p:cNvPr id="7286" name="Google Shape;7286;p82"/>
            <p:cNvGrpSpPr/>
            <p:nvPr/>
          </p:nvGrpSpPr>
          <p:grpSpPr>
            <a:xfrm>
              <a:off x="5184249" y="2906879"/>
              <a:ext cx="274841" cy="274841"/>
              <a:chOff x="1190625" y="238125"/>
              <a:chExt cx="5235075" cy="5235075"/>
            </a:xfrm>
          </p:grpSpPr>
          <p:sp>
            <p:nvSpPr>
              <p:cNvPr id="7287" name="Google Shape;7287;p82"/>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2"/>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89" name="Google Shape;7289;p82"/>
          <p:cNvGrpSpPr/>
          <p:nvPr/>
        </p:nvGrpSpPr>
        <p:grpSpPr>
          <a:xfrm flipH="1">
            <a:off x="883512" y="1873516"/>
            <a:ext cx="1789499" cy="1659126"/>
            <a:chOff x="6556425" y="1131850"/>
            <a:chExt cx="518500" cy="480725"/>
          </a:xfrm>
        </p:grpSpPr>
        <p:sp>
          <p:nvSpPr>
            <p:cNvPr id="7290" name="Google Shape;7290;p82"/>
            <p:cNvSpPr/>
            <p:nvPr/>
          </p:nvSpPr>
          <p:spPr>
            <a:xfrm>
              <a:off x="6556425" y="1131850"/>
              <a:ext cx="518150" cy="480725"/>
            </a:xfrm>
            <a:custGeom>
              <a:rect b="b" l="l" r="r" t="t"/>
              <a:pathLst>
                <a:path extrusionOk="0" h="19229" w="20726">
                  <a:moveTo>
                    <a:pt x="10622" y="0"/>
                  </a:moveTo>
                  <a:cubicBezTo>
                    <a:pt x="9926" y="0"/>
                    <a:pt x="9274" y="79"/>
                    <a:pt x="8706" y="218"/>
                  </a:cubicBezTo>
                  <a:cubicBezTo>
                    <a:pt x="7725" y="468"/>
                    <a:pt x="6508" y="806"/>
                    <a:pt x="5308" y="1449"/>
                  </a:cubicBezTo>
                  <a:cubicBezTo>
                    <a:pt x="4971" y="1625"/>
                    <a:pt x="4647" y="1815"/>
                    <a:pt x="4327" y="2051"/>
                  </a:cubicBezTo>
                  <a:cubicBezTo>
                    <a:pt x="2480" y="3310"/>
                    <a:pt x="838" y="5421"/>
                    <a:pt x="324" y="9072"/>
                  </a:cubicBezTo>
                  <a:cubicBezTo>
                    <a:pt x="0" y="11330"/>
                    <a:pt x="412" y="13321"/>
                    <a:pt x="1365" y="14950"/>
                  </a:cubicBezTo>
                  <a:cubicBezTo>
                    <a:pt x="2041" y="16093"/>
                    <a:pt x="2976" y="17028"/>
                    <a:pt x="4119" y="17750"/>
                  </a:cubicBezTo>
                  <a:cubicBezTo>
                    <a:pt x="5147" y="18393"/>
                    <a:pt x="6350" y="18847"/>
                    <a:pt x="7669" y="19069"/>
                  </a:cubicBezTo>
                  <a:cubicBezTo>
                    <a:pt x="8291" y="19174"/>
                    <a:pt x="8937" y="19228"/>
                    <a:pt x="9605" y="19228"/>
                  </a:cubicBezTo>
                  <a:cubicBezTo>
                    <a:pt x="10319" y="19228"/>
                    <a:pt x="11058" y="19166"/>
                    <a:pt x="11816" y="19037"/>
                  </a:cubicBezTo>
                  <a:cubicBezTo>
                    <a:pt x="13325" y="18787"/>
                    <a:pt x="14630" y="18305"/>
                    <a:pt x="15713" y="17662"/>
                  </a:cubicBezTo>
                  <a:cubicBezTo>
                    <a:pt x="19642" y="15301"/>
                    <a:pt x="20726" y="10655"/>
                    <a:pt x="19259" y="6198"/>
                  </a:cubicBezTo>
                  <a:cubicBezTo>
                    <a:pt x="18527" y="4014"/>
                    <a:pt x="17268" y="2519"/>
                    <a:pt x="15801" y="1537"/>
                  </a:cubicBezTo>
                  <a:cubicBezTo>
                    <a:pt x="14154" y="436"/>
                    <a:pt x="12263" y="0"/>
                    <a:pt x="10622"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2"/>
            <p:cNvSpPr/>
            <p:nvPr/>
          </p:nvSpPr>
          <p:spPr>
            <a:xfrm>
              <a:off x="6845925" y="1170275"/>
              <a:ext cx="229000" cy="403125"/>
            </a:xfrm>
            <a:custGeom>
              <a:rect b="b" l="l" r="r" t="t"/>
              <a:pathLst>
                <a:path extrusionOk="0" h="16125" w="9160">
                  <a:moveTo>
                    <a:pt x="4235" y="0"/>
                  </a:moveTo>
                  <a:cubicBezTo>
                    <a:pt x="3827" y="412"/>
                    <a:pt x="3620" y="718"/>
                    <a:pt x="3620" y="1143"/>
                  </a:cubicBezTo>
                  <a:cubicBezTo>
                    <a:pt x="3620" y="1583"/>
                    <a:pt x="2754" y="2318"/>
                    <a:pt x="3226" y="2786"/>
                  </a:cubicBezTo>
                  <a:cubicBezTo>
                    <a:pt x="3391" y="2951"/>
                    <a:pt x="3591" y="3020"/>
                    <a:pt x="3780" y="3020"/>
                  </a:cubicBezTo>
                  <a:cubicBezTo>
                    <a:pt x="4129" y="3020"/>
                    <a:pt x="4443" y="2788"/>
                    <a:pt x="4443" y="2494"/>
                  </a:cubicBezTo>
                  <a:cubicBezTo>
                    <a:pt x="4443" y="2120"/>
                    <a:pt x="4953" y="1658"/>
                    <a:pt x="5222" y="1658"/>
                  </a:cubicBezTo>
                  <a:cubicBezTo>
                    <a:pt x="5269" y="1658"/>
                    <a:pt x="5308" y="1672"/>
                    <a:pt x="5336" y="1703"/>
                  </a:cubicBezTo>
                  <a:cubicBezTo>
                    <a:pt x="5628" y="1995"/>
                    <a:pt x="4865" y="3416"/>
                    <a:pt x="4443" y="3416"/>
                  </a:cubicBezTo>
                  <a:lnTo>
                    <a:pt x="2448" y="3416"/>
                  </a:lnTo>
                  <a:cubicBezTo>
                    <a:pt x="1657" y="3416"/>
                    <a:pt x="1333" y="3725"/>
                    <a:pt x="1333" y="4235"/>
                  </a:cubicBezTo>
                  <a:cubicBezTo>
                    <a:pt x="1333" y="4749"/>
                    <a:pt x="1629" y="5379"/>
                    <a:pt x="1333" y="5688"/>
                  </a:cubicBezTo>
                  <a:cubicBezTo>
                    <a:pt x="1077" y="5933"/>
                    <a:pt x="879" y="5953"/>
                    <a:pt x="590" y="5953"/>
                  </a:cubicBezTo>
                  <a:cubicBezTo>
                    <a:pt x="535" y="5953"/>
                    <a:pt x="475" y="5952"/>
                    <a:pt x="412" y="5952"/>
                  </a:cubicBezTo>
                  <a:cubicBezTo>
                    <a:pt x="14" y="5952"/>
                    <a:pt x="0" y="7067"/>
                    <a:pt x="204" y="7285"/>
                  </a:cubicBezTo>
                  <a:cubicBezTo>
                    <a:pt x="286" y="7367"/>
                    <a:pt x="517" y="7414"/>
                    <a:pt x="803" y="7414"/>
                  </a:cubicBezTo>
                  <a:cubicBezTo>
                    <a:pt x="1293" y="7414"/>
                    <a:pt x="1945" y="7275"/>
                    <a:pt x="2287" y="6933"/>
                  </a:cubicBezTo>
                  <a:cubicBezTo>
                    <a:pt x="2828" y="6392"/>
                    <a:pt x="3883" y="5924"/>
                    <a:pt x="4207" y="5924"/>
                  </a:cubicBezTo>
                  <a:cubicBezTo>
                    <a:pt x="4513" y="5924"/>
                    <a:pt x="5058" y="6156"/>
                    <a:pt x="5058" y="6539"/>
                  </a:cubicBezTo>
                  <a:cubicBezTo>
                    <a:pt x="5058" y="6933"/>
                    <a:pt x="5804" y="6859"/>
                    <a:pt x="6114" y="7169"/>
                  </a:cubicBezTo>
                  <a:cubicBezTo>
                    <a:pt x="6434" y="7475"/>
                    <a:pt x="6318" y="7799"/>
                    <a:pt x="6114" y="7989"/>
                  </a:cubicBezTo>
                  <a:cubicBezTo>
                    <a:pt x="5964" y="8135"/>
                    <a:pt x="5539" y="8152"/>
                    <a:pt x="5137" y="8152"/>
                  </a:cubicBezTo>
                  <a:cubicBezTo>
                    <a:pt x="5018" y="8152"/>
                    <a:pt x="4901" y="8150"/>
                    <a:pt x="4795" y="8150"/>
                  </a:cubicBezTo>
                  <a:cubicBezTo>
                    <a:pt x="4323" y="8150"/>
                    <a:pt x="4587" y="8428"/>
                    <a:pt x="4587" y="8706"/>
                  </a:cubicBezTo>
                  <a:cubicBezTo>
                    <a:pt x="4587" y="8911"/>
                    <a:pt x="4457" y="8982"/>
                    <a:pt x="4300" y="8982"/>
                  </a:cubicBezTo>
                  <a:cubicBezTo>
                    <a:pt x="4119" y="8982"/>
                    <a:pt x="3904" y="8888"/>
                    <a:pt x="3810" y="8794"/>
                  </a:cubicBezTo>
                  <a:cubicBezTo>
                    <a:pt x="3620" y="8590"/>
                    <a:pt x="3402" y="8780"/>
                    <a:pt x="3402" y="8400"/>
                  </a:cubicBezTo>
                  <a:cubicBezTo>
                    <a:pt x="3402" y="8164"/>
                    <a:pt x="2170" y="7887"/>
                    <a:pt x="1861" y="7887"/>
                  </a:cubicBezTo>
                  <a:cubicBezTo>
                    <a:pt x="1541" y="7887"/>
                    <a:pt x="1305" y="7989"/>
                    <a:pt x="837" y="8456"/>
                  </a:cubicBezTo>
                  <a:cubicBezTo>
                    <a:pt x="366" y="8928"/>
                    <a:pt x="236" y="11376"/>
                    <a:pt x="925" y="12048"/>
                  </a:cubicBezTo>
                  <a:cubicBezTo>
                    <a:pt x="1217" y="12343"/>
                    <a:pt x="1861" y="12959"/>
                    <a:pt x="2360" y="12959"/>
                  </a:cubicBezTo>
                  <a:cubicBezTo>
                    <a:pt x="2532" y="12959"/>
                    <a:pt x="2771" y="12949"/>
                    <a:pt x="3015" y="12949"/>
                  </a:cubicBezTo>
                  <a:cubicBezTo>
                    <a:pt x="3501" y="12949"/>
                    <a:pt x="4003" y="12988"/>
                    <a:pt x="4003" y="13223"/>
                  </a:cubicBezTo>
                  <a:cubicBezTo>
                    <a:pt x="4003" y="13574"/>
                    <a:pt x="4355" y="13807"/>
                    <a:pt x="4355" y="14366"/>
                  </a:cubicBezTo>
                  <a:cubicBezTo>
                    <a:pt x="4355" y="14908"/>
                    <a:pt x="3915" y="15861"/>
                    <a:pt x="4119" y="16079"/>
                  </a:cubicBezTo>
                  <a:lnTo>
                    <a:pt x="4147" y="16125"/>
                  </a:lnTo>
                  <a:cubicBezTo>
                    <a:pt x="8076" y="13764"/>
                    <a:pt x="9160" y="9118"/>
                    <a:pt x="7696" y="4661"/>
                  </a:cubicBezTo>
                  <a:cubicBezTo>
                    <a:pt x="6975" y="2477"/>
                    <a:pt x="5702" y="982"/>
                    <a:pt x="4235"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2"/>
            <p:cNvSpPr/>
            <p:nvPr/>
          </p:nvSpPr>
          <p:spPr>
            <a:xfrm>
              <a:off x="6611375" y="1131850"/>
              <a:ext cx="395400" cy="480725"/>
            </a:xfrm>
            <a:custGeom>
              <a:rect b="b" l="l" r="r" t="t"/>
              <a:pathLst>
                <a:path extrusionOk="0" h="19229" w="15816">
                  <a:moveTo>
                    <a:pt x="8443" y="0"/>
                  </a:moveTo>
                  <a:cubicBezTo>
                    <a:pt x="7745" y="0"/>
                    <a:pt x="7093" y="79"/>
                    <a:pt x="6526" y="218"/>
                  </a:cubicBezTo>
                  <a:cubicBezTo>
                    <a:pt x="6526" y="218"/>
                    <a:pt x="6420" y="1481"/>
                    <a:pt x="5953" y="1949"/>
                  </a:cubicBezTo>
                  <a:cubicBezTo>
                    <a:pt x="5485" y="2417"/>
                    <a:pt x="5013" y="4059"/>
                    <a:pt x="5013" y="4365"/>
                  </a:cubicBezTo>
                  <a:cubicBezTo>
                    <a:pt x="5013" y="4641"/>
                    <a:pt x="4610" y="5213"/>
                    <a:pt x="4327" y="5213"/>
                  </a:cubicBezTo>
                  <a:cubicBezTo>
                    <a:pt x="4278" y="5213"/>
                    <a:pt x="4233" y="5196"/>
                    <a:pt x="4194" y="5157"/>
                  </a:cubicBezTo>
                  <a:cubicBezTo>
                    <a:pt x="3916" y="4879"/>
                    <a:pt x="3564" y="4337"/>
                    <a:pt x="3564" y="4175"/>
                  </a:cubicBezTo>
                  <a:cubicBezTo>
                    <a:pt x="3564" y="4014"/>
                    <a:pt x="3286" y="3194"/>
                    <a:pt x="3286" y="2842"/>
                  </a:cubicBezTo>
                  <a:cubicBezTo>
                    <a:pt x="3286" y="2490"/>
                    <a:pt x="3124" y="1449"/>
                    <a:pt x="3124" y="1449"/>
                  </a:cubicBezTo>
                  <a:cubicBezTo>
                    <a:pt x="2801" y="1625"/>
                    <a:pt x="2463" y="1815"/>
                    <a:pt x="2143" y="2051"/>
                  </a:cubicBezTo>
                  <a:cubicBezTo>
                    <a:pt x="2143" y="2051"/>
                    <a:pt x="2523" y="2902"/>
                    <a:pt x="2273" y="3166"/>
                  </a:cubicBezTo>
                  <a:cubicBezTo>
                    <a:pt x="2023" y="3416"/>
                    <a:pt x="1879" y="4059"/>
                    <a:pt x="1879" y="4337"/>
                  </a:cubicBezTo>
                  <a:cubicBezTo>
                    <a:pt x="1879" y="4601"/>
                    <a:pt x="2111" y="4925"/>
                    <a:pt x="2111" y="5217"/>
                  </a:cubicBezTo>
                  <a:cubicBezTo>
                    <a:pt x="2111" y="5509"/>
                    <a:pt x="2259" y="5772"/>
                    <a:pt x="2583" y="5860"/>
                  </a:cubicBezTo>
                  <a:cubicBezTo>
                    <a:pt x="2618" y="5869"/>
                    <a:pt x="2654" y="5873"/>
                    <a:pt x="2690" y="5873"/>
                  </a:cubicBezTo>
                  <a:cubicBezTo>
                    <a:pt x="2977" y="5873"/>
                    <a:pt x="3259" y="5623"/>
                    <a:pt x="3533" y="5623"/>
                  </a:cubicBezTo>
                  <a:cubicBezTo>
                    <a:pt x="3642" y="5623"/>
                    <a:pt x="3750" y="5662"/>
                    <a:pt x="3856" y="5772"/>
                  </a:cubicBezTo>
                  <a:cubicBezTo>
                    <a:pt x="4032" y="5934"/>
                    <a:pt x="4032" y="6448"/>
                    <a:pt x="4032" y="6873"/>
                  </a:cubicBezTo>
                  <a:cubicBezTo>
                    <a:pt x="4032" y="7299"/>
                    <a:pt x="4046" y="7517"/>
                    <a:pt x="3754" y="7812"/>
                  </a:cubicBezTo>
                  <a:cubicBezTo>
                    <a:pt x="3462" y="8104"/>
                    <a:pt x="2801" y="8104"/>
                    <a:pt x="2583" y="8323"/>
                  </a:cubicBezTo>
                  <a:cubicBezTo>
                    <a:pt x="2375" y="8530"/>
                    <a:pt x="2083" y="9540"/>
                    <a:pt x="2083" y="9540"/>
                  </a:cubicBezTo>
                  <a:cubicBezTo>
                    <a:pt x="2083" y="9540"/>
                    <a:pt x="2111" y="9747"/>
                    <a:pt x="2111" y="9979"/>
                  </a:cubicBezTo>
                  <a:cubicBezTo>
                    <a:pt x="2111" y="10201"/>
                    <a:pt x="1879" y="10113"/>
                    <a:pt x="1879" y="10433"/>
                  </a:cubicBezTo>
                  <a:cubicBezTo>
                    <a:pt x="1879" y="10743"/>
                    <a:pt x="1995" y="10507"/>
                    <a:pt x="1732" y="10785"/>
                  </a:cubicBezTo>
                  <a:cubicBezTo>
                    <a:pt x="1454" y="11049"/>
                    <a:pt x="1732" y="11608"/>
                    <a:pt x="1732" y="11798"/>
                  </a:cubicBezTo>
                  <a:cubicBezTo>
                    <a:pt x="1732" y="11861"/>
                    <a:pt x="1680" y="11882"/>
                    <a:pt x="1610" y="11882"/>
                  </a:cubicBezTo>
                  <a:cubicBezTo>
                    <a:pt x="1472" y="11882"/>
                    <a:pt x="1264" y="11798"/>
                    <a:pt x="1264" y="11798"/>
                  </a:cubicBezTo>
                  <a:cubicBezTo>
                    <a:pt x="1264" y="11798"/>
                    <a:pt x="1144" y="11210"/>
                    <a:pt x="1028" y="11094"/>
                  </a:cubicBezTo>
                  <a:cubicBezTo>
                    <a:pt x="1012" y="11078"/>
                    <a:pt x="989" y="11071"/>
                    <a:pt x="964" y="11071"/>
                  </a:cubicBezTo>
                  <a:cubicBezTo>
                    <a:pt x="807" y="11071"/>
                    <a:pt x="514" y="11330"/>
                    <a:pt x="514" y="11330"/>
                  </a:cubicBezTo>
                  <a:cubicBezTo>
                    <a:pt x="514" y="11330"/>
                    <a:pt x="1" y="11988"/>
                    <a:pt x="1" y="12340"/>
                  </a:cubicBezTo>
                  <a:cubicBezTo>
                    <a:pt x="1" y="12655"/>
                    <a:pt x="284" y="14008"/>
                    <a:pt x="1136" y="14008"/>
                  </a:cubicBezTo>
                  <a:cubicBezTo>
                    <a:pt x="1234" y="14008"/>
                    <a:pt x="1340" y="13990"/>
                    <a:pt x="1454" y="13951"/>
                  </a:cubicBezTo>
                  <a:cubicBezTo>
                    <a:pt x="2551" y="13557"/>
                    <a:pt x="2129" y="12867"/>
                    <a:pt x="2347" y="12632"/>
                  </a:cubicBezTo>
                  <a:cubicBezTo>
                    <a:pt x="2408" y="12575"/>
                    <a:pt x="2467" y="12552"/>
                    <a:pt x="2520" y="12552"/>
                  </a:cubicBezTo>
                  <a:cubicBezTo>
                    <a:pt x="2675" y="12552"/>
                    <a:pt x="2787" y="12744"/>
                    <a:pt x="2787" y="12895"/>
                  </a:cubicBezTo>
                  <a:cubicBezTo>
                    <a:pt x="2787" y="13089"/>
                    <a:pt x="2815" y="13835"/>
                    <a:pt x="2815" y="13835"/>
                  </a:cubicBezTo>
                  <a:cubicBezTo>
                    <a:pt x="2815" y="13835"/>
                    <a:pt x="2902" y="13824"/>
                    <a:pt x="3012" y="13824"/>
                  </a:cubicBezTo>
                  <a:cubicBezTo>
                    <a:pt x="3198" y="13824"/>
                    <a:pt x="3448" y="13853"/>
                    <a:pt x="3448" y="14010"/>
                  </a:cubicBezTo>
                  <a:cubicBezTo>
                    <a:pt x="3448" y="14260"/>
                    <a:pt x="2861" y="14464"/>
                    <a:pt x="3022" y="14612"/>
                  </a:cubicBezTo>
                  <a:cubicBezTo>
                    <a:pt x="3041" y="14633"/>
                    <a:pt x="3074" y="14642"/>
                    <a:pt x="3118" y="14642"/>
                  </a:cubicBezTo>
                  <a:cubicBezTo>
                    <a:pt x="3360" y="14642"/>
                    <a:pt x="3946" y="14375"/>
                    <a:pt x="4429" y="14375"/>
                  </a:cubicBezTo>
                  <a:cubicBezTo>
                    <a:pt x="4538" y="14375"/>
                    <a:pt x="4642" y="14389"/>
                    <a:pt x="4735" y="14422"/>
                  </a:cubicBezTo>
                  <a:cubicBezTo>
                    <a:pt x="5323" y="14612"/>
                    <a:pt x="5953" y="15242"/>
                    <a:pt x="5953" y="15621"/>
                  </a:cubicBezTo>
                  <a:cubicBezTo>
                    <a:pt x="5953" y="16019"/>
                    <a:pt x="5734" y="16325"/>
                    <a:pt x="6086" y="16677"/>
                  </a:cubicBezTo>
                  <a:cubicBezTo>
                    <a:pt x="6452" y="17046"/>
                    <a:pt x="6086" y="17588"/>
                    <a:pt x="6086" y="18013"/>
                  </a:cubicBezTo>
                  <a:cubicBezTo>
                    <a:pt x="6086" y="18407"/>
                    <a:pt x="5587" y="18819"/>
                    <a:pt x="5499" y="19069"/>
                  </a:cubicBezTo>
                  <a:cubicBezTo>
                    <a:pt x="6114" y="19174"/>
                    <a:pt x="6757" y="19228"/>
                    <a:pt x="7423" y="19228"/>
                  </a:cubicBezTo>
                  <a:cubicBezTo>
                    <a:pt x="8135" y="19228"/>
                    <a:pt x="8874" y="19166"/>
                    <a:pt x="9632" y="19037"/>
                  </a:cubicBezTo>
                  <a:cubicBezTo>
                    <a:pt x="11155" y="18787"/>
                    <a:pt x="12446" y="18305"/>
                    <a:pt x="13529" y="17662"/>
                  </a:cubicBezTo>
                  <a:lnTo>
                    <a:pt x="13501" y="17616"/>
                  </a:lnTo>
                  <a:cubicBezTo>
                    <a:pt x="13297" y="17398"/>
                    <a:pt x="13737" y="16445"/>
                    <a:pt x="13737" y="15903"/>
                  </a:cubicBezTo>
                  <a:cubicBezTo>
                    <a:pt x="13737" y="15344"/>
                    <a:pt x="13385" y="15111"/>
                    <a:pt x="13385" y="14760"/>
                  </a:cubicBezTo>
                  <a:cubicBezTo>
                    <a:pt x="13385" y="14525"/>
                    <a:pt x="12883" y="14486"/>
                    <a:pt x="12397" y="14486"/>
                  </a:cubicBezTo>
                  <a:cubicBezTo>
                    <a:pt x="12153" y="14486"/>
                    <a:pt x="11914" y="14496"/>
                    <a:pt x="11742" y="14496"/>
                  </a:cubicBezTo>
                  <a:cubicBezTo>
                    <a:pt x="11243" y="14496"/>
                    <a:pt x="10599" y="13880"/>
                    <a:pt x="10307" y="13585"/>
                  </a:cubicBezTo>
                  <a:cubicBezTo>
                    <a:pt x="9618" y="12913"/>
                    <a:pt x="9748" y="10465"/>
                    <a:pt x="10219" y="9993"/>
                  </a:cubicBezTo>
                  <a:cubicBezTo>
                    <a:pt x="10687" y="9526"/>
                    <a:pt x="10923" y="9424"/>
                    <a:pt x="11243" y="9424"/>
                  </a:cubicBezTo>
                  <a:cubicBezTo>
                    <a:pt x="11552" y="9424"/>
                    <a:pt x="12784" y="9701"/>
                    <a:pt x="12784" y="9937"/>
                  </a:cubicBezTo>
                  <a:cubicBezTo>
                    <a:pt x="12784" y="10317"/>
                    <a:pt x="13002" y="10127"/>
                    <a:pt x="13192" y="10331"/>
                  </a:cubicBezTo>
                  <a:cubicBezTo>
                    <a:pt x="13286" y="10425"/>
                    <a:pt x="13501" y="10519"/>
                    <a:pt x="13682" y="10519"/>
                  </a:cubicBezTo>
                  <a:cubicBezTo>
                    <a:pt x="13839" y="10519"/>
                    <a:pt x="13969" y="10448"/>
                    <a:pt x="13969" y="10243"/>
                  </a:cubicBezTo>
                  <a:cubicBezTo>
                    <a:pt x="13969" y="9965"/>
                    <a:pt x="13705" y="9687"/>
                    <a:pt x="14177" y="9687"/>
                  </a:cubicBezTo>
                  <a:cubicBezTo>
                    <a:pt x="14283" y="9687"/>
                    <a:pt x="14400" y="9689"/>
                    <a:pt x="14519" y="9689"/>
                  </a:cubicBezTo>
                  <a:cubicBezTo>
                    <a:pt x="14921" y="9689"/>
                    <a:pt x="15346" y="9672"/>
                    <a:pt x="15496" y="9526"/>
                  </a:cubicBezTo>
                  <a:cubicBezTo>
                    <a:pt x="15700" y="9336"/>
                    <a:pt x="15816" y="9012"/>
                    <a:pt x="15496" y="8706"/>
                  </a:cubicBezTo>
                  <a:cubicBezTo>
                    <a:pt x="15186" y="8396"/>
                    <a:pt x="14440" y="8470"/>
                    <a:pt x="14440" y="8076"/>
                  </a:cubicBezTo>
                  <a:cubicBezTo>
                    <a:pt x="14440" y="7693"/>
                    <a:pt x="13895" y="7461"/>
                    <a:pt x="13589" y="7461"/>
                  </a:cubicBezTo>
                  <a:cubicBezTo>
                    <a:pt x="13265" y="7461"/>
                    <a:pt x="12210" y="7929"/>
                    <a:pt x="11669" y="8470"/>
                  </a:cubicBezTo>
                  <a:cubicBezTo>
                    <a:pt x="11327" y="8812"/>
                    <a:pt x="10675" y="8951"/>
                    <a:pt x="10185" y="8951"/>
                  </a:cubicBezTo>
                  <a:cubicBezTo>
                    <a:pt x="9899" y="8951"/>
                    <a:pt x="9668" y="8904"/>
                    <a:pt x="9586" y="8822"/>
                  </a:cubicBezTo>
                  <a:cubicBezTo>
                    <a:pt x="9382" y="8604"/>
                    <a:pt x="9396" y="7489"/>
                    <a:pt x="9794" y="7489"/>
                  </a:cubicBezTo>
                  <a:cubicBezTo>
                    <a:pt x="9857" y="7489"/>
                    <a:pt x="9917" y="7490"/>
                    <a:pt x="9972" y="7490"/>
                  </a:cubicBezTo>
                  <a:cubicBezTo>
                    <a:pt x="10261" y="7490"/>
                    <a:pt x="10459" y="7470"/>
                    <a:pt x="10715" y="7225"/>
                  </a:cubicBezTo>
                  <a:cubicBezTo>
                    <a:pt x="11011" y="6916"/>
                    <a:pt x="10715" y="6286"/>
                    <a:pt x="10715" y="5772"/>
                  </a:cubicBezTo>
                  <a:cubicBezTo>
                    <a:pt x="10715" y="5262"/>
                    <a:pt x="11039" y="4953"/>
                    <a:pt x="11830" y="4953"/>
                  </a:cubicBezTo>
                  <a:lnTo>
                    <a:pt x="13825" y="4953"/>
                  </a:lnTo>
                  <a:cubicBezTo>
                    <a:pt x="14247" y="4953"/>
                    <a:pt x="15010" y="3532"/>
                    <a:pt x="14718" y="3240"/>
                  </a:cubicBezTo>
                  <a:cubicBezTo>
                    <a:pt x="14690" y="3209"/>
                    <a:pt x="14651" y="3195"/>
                    <a:pt x="14604" y="3195"/>
                  </a:cubicBezTo>
                  <a:cubicBezTo>
                    <a:pt x="14335" y="3195"/>
                    <a:pt x="13825" y="3657"/>
                    <a:pt x="13825" y="4031"/>
                  </a:cubicBezTo>
                  <a:cubicBezTo>
                    <a:pt x="13825" y="4325"/>
                    <a:pt x="13511" y="4557"/>
                    <a:pt x="13162" y="4557"/>
                  </a:cubicBezTo>
                  <a:cubicBezTo>
                    <a:pt x="12973" y="4557"/>
                    <a:pt x="12773" y="4488"/>
                    <a:pt x="12608" y="4323"/>
                  </a:cubicBezTo>
                  <a:cubicBezTo>
                    <a:pt x="12136" y="3855"/>
                    <a:pt x="13002" y="3120"/>
                    <a:pt x="13002" y="2680"/>
                  </a:cubicBezTo>
                  <a:cubicBezTo>
                    <a:pt x="13002" y="2255"/>
                    <a:pt x="13209" y="1949"/>
                    <a:pt x="13617" y="1537"/>
                  </a:cubicBezTo>
                  <a:cubicBezTo>
                    <a:pt x="11983" y="436"/>
                    <a:pt x="10086" y="0"/>
                    <a:pt x="8443"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2"/>
            <p:cNvSpPr/>
            <p:nvPr/>
          </p:nvSpPr>
          <p:spPr>
            <a:xfrm>
              <a:off x="6689475" y="1137300"/>
              <a:ext cx="85050" cy="124900"/>
            </a:xfrm>
            <a:custGeom>
              <a:rect b="b" l="l" r="r" t="t"/>
              <a:pathLst>
                <a:path extrusionOk="0" h="4996" w="3402">
                  <a:moveTo>
                    <a:pt x="3402" y="0"/>
                  </a:moveTo>
                  <a:lnTo>
                    <a:pt x="3402" y="0"/>
                  </a:lnTo>
                  <a:cubicBezTo>
                    <a:pt x="2417" y="250"/>
                    <a:pt x="1203" y="588"/>
                    <a:pt x="0" y="1231"/>
                  </a:cubicBezTo>
                  <a:cubicBezTo>
                    <a:pt x="0" y="1231"/>
                    <a:pt x="162" y="2272"/>
                    <a:pt x="162" y="2624"/>
                  </a:cubicBezTo>
                  <a:cubicBezTo>
                    <a:pt x="162" y="2976"/>
                    <a:pt x="440" y="3796"/>
                    <a:pt x="440" y="3957"/>
                  </a:cubicBezTo>
                  <a:cubicBezTo>
                    <a:pt x="440" y="4119"/>
                    <a:pt x="792" y="4661"/>
                    <a:pt x="1070" y="4939"/>
                  </a:cubicBezTo>
                  <a:cubicBezTo>
                    <a:pt x="1109" y="4978"/>
                    <a:pt x="1154" y="4995"/>
                    <a:pt x="1203" y="4995"/>
                  </a:cubicBezTo>
                  <a:cubicBezTo>
                    <a:pt x="1486" y="4995"/>
                    <a:pt x="1889" y="4423"/>
                    <a:pt x="1889" y="4147"/>
                  </a:cubicBezTo>
                  <a:cubicBezTo>
                    <a:pt x="1889" y="3841"/>
                    <a:pt x="2361" y="2199"/>
                    <a:pt x="2829" y="1731"/>
                  </a:cubicBezTo>
                  <a:cubicBezTo>
                    <a:pt x="3296" y="1263"/>
                    <a:pt x="3402" y="0"/>
                    <a:pt x="3402"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2"/>
            <p:cNvSpPr/>
            <p:nvPr/>
          </p:nvSpPr>
          <p:spPr>
            <a:xfrm>
              <a:off x="6556875" y="1183100"/>
              <a:ext cx="215825" cy="425475"/>
            </a:xfrm>
            <a:custGeom>
              <a:rect b="b" l="l" r="r" t="t"/>
              <a:pathLst>
                <a:path extrusionOk="0" h="17019" w="8633">
                  <a:moveTo>
                    <a:pt x="4323" y="1"/>
                  </a:moveTo>
                  <a:cubicBezTo>
                    <a:pt x="2490" y="1260"/>
                    <a:pt x="834" y="3371"/>
                    <a:pt x="320" y="7022"/>
                  </a:cubicBezTo>
                  <a:cubicBezTo>
                    <a:pt x="0" y="9280"/>
                    <a:pt x="408" y="11271"/>
                    <a:pt x="1361" y="12900"/>
                  </a:cubicBezTo>
                  <a:cubicBezTo>
                    <a:pt x="1661" y="13199"/>
                    <a:pt x="2023" y="13308"/>
                    <a:pt x="2391" y="13308"/>
                  </a:cubicBezTo>
                  <a:cubicBezTo>
                    <a:pt x="3391" y="13308"/>
                    <a:pt x="4439" y="12502"/>
                    <a:pt x="4439" y="12502"/>
                  </a:cubicBezTo>
                  <a:cubicBezTo>
                    <a:pt x="4439" y="12502"/>
                    <a:pt x="4805" y="12692"/>
                    <a:pt x="4643" y="12854"/>
                  </a:cubicBezTo>
                  <a:cubicBezTo>
                    <a:pt x="4467" y="13030"/>
                    <a:pt x="3722" y="14057"/>
                    <a:pt x="3722" y="14437"/>
                  </a:cubicBezTo>
                  <a:cubicBezTo>
                    <a:pt x="3722" y="14820"/>
                    <a:pt x="4116" y="15700"/>
                    <a:pt x="4116" y="15700"/>
                  </a:cubicBezTo>
                  <a:cubicBezTo>
                    <a:pt x="5157" y="16343"/>
                    <a:pt x="6346" y="16797"/>
                    <a:pt x="7679" y="17019"/>
                  </a:cubicBezTo>
                  <a:cubicBezTo>
                    <a:pt x="7767" y="16769"/>
                    <a:pt x="8266" y="16357"/>
                    <a:pt x="8266" y="15963"/>
                  </a:cubicBezTo>
                  <a:cubicBezTo>
                    <a:pt x="8266" y="15538"/>
                    <a:pt x="8632" y="14996"/>
                    <a:pt x="8266" y="14627"/>
                  </a:cubicBezTo>
                  <a:cubicBezTo>
                    <a:pt x="7914" y="14275"/>
                    <a:pt x="8133" y="13969"/>
                    <a:pt x="8133" y="13571"/>
                  </a:cubicBezTo>
                  <a:cubicBezTo>
                    <a:pt x="8133" y="13192"/>
                    <a:pt x="7503" y="12562"/>
                    <a:pt x="6915" y="12372"/>
                  </a:cubicBezTo>
                  <a:cubicBezTo>
                    <a:pt x="6822" y="12339"/>
                    <a:pt x="6718" y="12325"/>
                    <a:pt x="6609" y="12325"/>
                  </a:cubicBezTo>
                  <a:cubicBezTo>
                    <a:pt x="6126" y="12325"/>
                    <a:pt x="5540" y="12592"/>
                    <a:pt x="5298" y="12592"/>
                  </a:cubicBezTo>
                  <a:cubicBezTo>
                    <a:pt x="5254" y="12592"/>
                    <a:pt x="5221" y="12583"/>
                    <a:pt x="5202" y="12562"/>
                  </a:cubicBezTo>
                  <a:cubicBezTo>
                    <a:pt x="5041" y="12414"/>
                    <a:pt x="5628" y="12210"/>
                    <a:pt x="5628" y="11960"/>
                  </a:cubicBezTo>
                  <a:cubicBezTo>
                    <a:pt x="5628" y="11803"/>
                    <a:pt x="5378" y="11774"/>
                    <a:pt x="5192" y="11774"/>
                  </a:cubicBezTo>
                  <a:cubicBezTo>
                    <a:pt x="5082" y="11774"/>
                    <a:pt x="4995" y="11785"/>
                    <a:pt x="4995" y="11785"/>
                  </a:cubicBezTo>
                  <a:cubicBezTo>
                    <a:pt x="4995" y="11785"/>
                    <a:pt x="4967" y="11039"/>
                    <a:pt x="4967" y="10845"/>
                  </a:cubicBezTo>
                  <a:cubicBezTo>
                    <a:pt x="4967" y="10694"/>
                    <a:pt x="4855" y="10502"/>
                    <a:pt x="4700" y="10502"/>
                  </a:cubicBezTo>
                  <a:cubicBezTo>
                    <a:pt x="4647" y="10502"/>
                    <a:pt x="4588" y="10525"/>
                    <a:pt x="4527" y="10582"/>
                  </a:cubicBezTo>
                  <a:cubicBezTo>
                    <a:pt x="4309" y="10817"/>
                    <a:pt x="4731" y="11507"/>
                    <a:pt x="3634" y="11901"/>
                  </a:cubicBezTo>
                  <a:cubicBezTo>
                    <a:pt x="3520" y="11940"/>
                    <a:pt x="3414" y="11958"/>
                    <a:pt x="3316" y="11958"/>
                  </a:cubicBezTo>
                  <a:cubicBezTo>
                    <a:pt x="2464" y="11958"/>
                    <a:pt x="2181" y="10605"/>
                    <a:pt x="2181" y="10290"/>
                  </a:cubicBezTo>
                  <a:cubicBezTo>
                    <a:pt x="2181" y="9938"/>
                    <a:pt x="2694" y="9280"/>
                    <a:pt x="2694" y="9280"/>
                  </a:cubicBezTo>
                  <a:cubicBezTo>
                    <a:pt x="2694" y="9280"/>
                    <a:pt x="2987" y="9021"/>
                    <a:pt x="3144" y="9021"/>
                  </a:cubicBezTo>
                  <a:cubicBezTo>
                    <a:pt x="3169" y="9021"/>
                    <a:pt x="3192" y="9028"/>
                    <a:pt x="3208" y="9044"/>
                  </a:cubicBezTo>
                  <a:cubicBezTo>
                    <a:pt x="3324" y="9160"/>
                    <a:pt x="3444" y="9748"/>
                    <a:pt x="3444" y="9748"/>
                  </a:cubicBezTo>
                  <a:cubicBezTo>
                    <a:pt x="3444" y="9748"/>
                    <a:pt x="3652" y="9832"/>
                    <a:pt x="3790" y="9832"/>
                  </a:cubicBezTo>
                  <a:cubicBezTo>
                    <a:pt x="3860" y="9832"/>
                    <a:pt x="3912" y="9811"/>
                    <a:pt x="3912" y="9748"/>
                  </a:cubicBezTo>
                  <a:cubicBezTo>
                    <a:pt x="3912" y="9558"/>
                    <a:pt x="3634" y="8999"/>
                    <a:pt x="3912" y="8735"/>
                  </a:cubicBezTo>
                  <a:cubicBezTo>
                    <a:pt x="4175" y="8457"/>
                    <a:pt x="4059" y="8693"/>
                    <a:pt x="4059" y="8383"/>
                  </a:cubicBezTo>
                  <a:cubicBezTo>
                    <a:pt x="4059" y="8063"/>
                    <a:pt x="4291" y="8151"/>
                    <a:pt x="4291" y="7929"/>
                  </a:cubicBezTo>
                  <a:cubicBezTo>
                    <a:pt x="4291" y="7697"/>
                    <a:pt x="4263" y="7490"/>
                    <a:pt x="4263" y="7490"/>
                  </a:cubicBezTo>
                  <a:cubicBezTo>
                    <a:pt x="4263" y="7490"/>
                    <a:pt x="4555" y="6480"/>
                    <a:pt x="4763" y="6273"/>
                  </a:cubicBezTo>
                  <a:cubicBezTo>
                    <a:pt x="4981" y="6054"/>
                    <a:pt x="5642" y="6054"/>
                    <a:pt x="5934" y="5762"/>
                  </a:cubicBezTo>
                  <a:cubicBezTo>
                    <a:pt x="6226" y="5467"/>
                    <a:pt x="6212" y="5249"/>
                    <a:pt x="6212" y="4823"/>
                  </a:cubicBezTo>
                  <a:cubicBezTo>
                    <a:pt x="6212" y="4398"/>
                    <a:pt x="6212" y="3884"/>
                    <a:pt x="6036" y="3722"/>
                  </a:cubicBezTo>
                  <a:cubicBezTo>
                    <a:pt x="5930" y="3612"/>
                    <a:pt x="5822" y="3573"/>
                    <a:pt x="5713" y="3573"/>
                  </a:cubicBezTo>
                  <a:cubicBezTo>
                    <a:pt x="5439" y="3573"/>
                    <a:pt x="5157" y="3823"/>
                    <a:pt x="4870" y="3823"/>
                  </a:cubicBezTo>
                  <a:cubicBezTo>
                    <a:pt x="4834" y="3823"/>
                    <a:pt x="4798" y="3819"/>
                    <a:pt x="4763" y="3810"/>
                  </a:cubicBezTo>
                  <a:cubicBezTo>
                    <a:pt x="4439" y="3722"/>
                    <a:pt x="4291" y="3459"/>
                    <a:pt x="4291" y="3167"/>
                  </a:cubicBezTo>
                  <a:cubicBezTo>
                    <a:pt x="4291" y="2875"/>
                    <a:pt x="4059" y="2551"/>
                    <a:pt x="4059" y="2287"/>
                  </a:cubicBezTo>
                  <a:cubicBezTo>
                    <a:pt x="4059" y="2009"/>
                    <a:pt x="4203" y="1366"/>
                    <a:pt x="4453" y="1116"/>
                  </a:cubicBezTo>
                  <a:cubicBezTo>
                    <a:pt x="4703" y="852"/>
                    <a:pt x="4323" y="1"/>
                    <a:pt x="4323"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82"/>
            <p:cNvSpPr/>
            <p:nvPr/>
          </p:nvSpPr>
          <p:spPr>
            <a:xfrm>
              <a:off x="6590900" y="1495650"/>
              <a:ext cx="86100" cy="79950"/>
            </a:xfrm>
            <a:custGeom>
              <a:rect b="b" l="l" r="r" t="t"/>
              <a:pathLst>
                <a:path extrusionOk="0" h="3198" w="3444">
                  <a:moveTo>
                    <a:pt x="3078" y="0"/>
                  </a:moveTo>
                  <a:cubicBezTo>
                    <a:pt x="3078" y="0"/>
                    <a:pt x="2030" y="806"/>
                    <a:pt x="1030" y="806"/>
                  </a:cubicBezTo>
                  <a:cubicBezTo>
                    <a:pt x="662" y="806"/>
                    <a:pt x="300" y="697"/>
                    <a:pt x="0" y="398"/>
                  </a:cubicBezTo>
                  <a:lnTo>
                    <a:pt x="0" y="398"/>
                  </a:lnTo>
                  <a:cubicBezTo>
                    <a:pt x="676" y="1541"/>
                    <a:pt x="1611" y="2476"/>
                    <a:pt x="2755" y="3198"/>
                  </a:cubicBezTo>
                  <a:cubicBezTo>
                    <a:pt x="2755" y="3198"/>
                    <a:pt x="2361" y="2318"/>
                    <a:pt x="2361" y="1935"/>
                  </a:cubicBezTo>
                  <a:cubicBezTo>
                    <a:pt x="2361" y="1555"/>
                    <a:pt x="3106" y="528"/>
                    <a:pt x="3282" y="352"/>
                  </a:cubicBezTo>
                  <a:cubicBezTo>
                    <a:pt x="3444" y="190"/>
                    <a:pt x="3078" y="0"/>
                    <a:pt x="3078" y="0"/>
                  </a:cubicBezTo>
                  <a:close/>
                </a:path>
              </a:pathLst>
            </a:custGeom>
            <a:solidFill>
              <a:srgbClr val="58C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2"/>
            <p:cNvSpPr/>
            <p:nvPr/>
          </p:nvSpPr>
          <p:spPr>
            <a:xfrm>
              <a:off x="6715850" y="1329700"/>
              <a:ext cx="26400" cy="26050"/>
            </a:xfrm>
            <a:custGeom>
              <a:rect b="b" l="l" r="r" t="t"/>
              <a:pathLst>
                <a:path extrusionOk="0" h="1042" w="1056">
                  <a:moveTo>
                    <a:pt x="528" y="0"/>
                  </a:moveTo>
                  <a:cubicBezTo>
                    <a:pt x="236" y="0"/>
                    <a:pt x="1" y="233"/>
                    <a:pt x="1" y="514"/>
                  </a:cubicBezTo>
                  <a:cubicBezTo>
                    <a:pt x="1" y="806"/>
                    <a:pt x="236" y="1042"/>
                    <a:pt x="528" y="1042"/>
                  </a:cubicBezTo>
                  <a:cubicBezTo>
                    <a:pt x="820" y="1042"/>
                    <a:pt x="1056" y="806"/>
                    <a:pt x="1056" y="514"/>
                  </a:cubicBezTo>
                  <a:cubicBezTo>
                    <a:pt x="1056" y="233"/>
                    <a:pt x="820" y="0"/>
                    <a:pt x="52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2"/>
            <p:cNvSpPr/>
            <p:nvPr/>
          </p:nvSpPr>
          <p:spPr>
            <a:xfrm>
              <a:off x="6863850" y="1329700"/>
              <a:ext cx="26400" cy="26050"/>
            </a:xfrm>
            <a:custGeom>
              <a:rect b="b" l="l" r="r" t="t"/>
              <a:pathLst>
                <a:path extrusionOk="0" h="1042" w="1056">
                  <a:moveTo>
                    <a:pt x="528" y="0"/>
                  </a:moveTo>
                  <a:cubicBezTo>
                    <a:pt x="236" y="0"/>
                    <a:pt x="1" y="233"/>
                    <a:pt x="1" y="514"/>
                  </a:cubicBezTo>
                  <a:cubicBezTo>
                    <a:pt x="1" y="806"/>
                    <a:pt x="236" y="1042"/>
                    <a:pt x="528" y="1042"/>
                  </a:cubicBezTo>
                  <a:cubicBezTo>
                    <a:pt x="824" y="1042"/>
                    <a:pt x="1056" y="806"/>
                    <a:pt x="1056" y="514"/>
                  </a:cubicBezTo>
                  <a:cubicBezTo>
                    <a:pt x="1056" y="233"/>
                    <a:pt x="824" y="0"/>
                    <a:pt x="52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2"/>
            <p:cNvSpPr/>
            <p:nvPr/>
          </p:nvSpPr>
          <p:spPr>
            <a:xfrm>
              <a:off x="6749900" y="1339000"/>
              <a:ext cx="101925" cy="39450"/>
            </a:xfrm>
            <a:custGeom>
              <a:rect b="b" l="l" r="r" t="t"/>
              <a:pathLst>
                <a:path extrusionOk="0" h="1578" w="4077">
                  <a:moveTo>
                    <a:pt x="3917" y="1"/>
                  </a:moveTo>
                  <a:cubicBezTo>
                    <a:pt x="3873" y="1"/>
                    <a:pt x="3831" y="20"/>
                    <a:pt x="3799" y="54"/>
                  </a:cubicBezTo>
                  <a:lnTo>
                    <a:pt x="3781" y="82"/>
                  </a:lnTo>
                  <a:lnTo>
                    <a:pt x="3767" y="82"/>
                  </a:lnTo>
                  <a:cubicBezTo>
                    <a:pt x="3767" y="96"/>
                    <a:pt x="3753" y="96"/>
                    <a:pt x="3753" y="110"/>
                  </a:cubicBezTo>
                  <a:cubicBezTo>
                    <a:pt x="3739" y="142"/>
                    <a:pt x="3711" y="170"/>
                    <a:pt x="3665" y="212"/>
                  </a:cubicBezTo>
                  <a:cubicBezTo>
                    <a:pt x="3637" y="258"/>
                    <a:pt x="3577" y="300"/>
                    <a:pt x="3535" y="360"/>
                  </a:cubicBezTo>
                  <a:cubicBezTo>
                    <a:pt x="3503" y="388"/>
                    <a:pt x="3461" y="420"/>
                    <a:pt x="3430" y="448"/>
                  </a:cubicBezTo>
                  <a:cubicBezTo>
                    <a:pt x="3401" y="476"/>
                    <a:pt x="3373" y="508"/>
                    <a:pt x="3328" y="536"/>
                  </a:cubicBezTo>
                  <a:cubicBezTo>
                    <a:pt x="3285" y="564"/>
                    <a:pt x="3254" y="596"/>
                    <a:pt x="3211" y="624"/>
                  </a:cubicBezTo>
                  <a:cubicBezTo>
                    <a:pt x="3166" y="652"/>
                    <a:pt x="3124" y="684"/>
                    <a:pt x="3078" y="712"/>
                  </a:cubicBezTo>
                  <a:cubicBezTo>
                    <a:pt x="3036" y="740"/>
                    <a:pt x="2976" y="772"/>
                    <a:pt x="2934" y="786"/>
                  </a:cubicBezTo>
                  <a:cubicBezTo>
                    <a:pt x="2874" y="814"/>
                    <a:pt x="2832" y="828"/>
                    <a:pt x="2772" y="860"/>
                  </a:cubicBezTo>
                  <a:cubicBezTo>
                    <a:pt x="2726" y="874"/>
                    <a:pt x="2670" y="888"/>
                    <a:pt x="2610" y="916"/>
                  </a:cubicBezTo>
                  <a:cubicBezTo>
                    <a:pt x="2550" y="933"/>
                    <a:pt x="2494" y="948"/>
                    <a:pt x="2434" y="962"/>
                  </a:cubicBezTo>
                  <a:cubicBezTo>
                    <a:pt x="2374" y="962"/>
                    <a:pt x="2318" y="976"/>
                    <a:pt x="2272" y="976"/>
                  </a:cubicBezTo>
                  <a:cubicBezTo>
                    <a:pt x="2244" y="990"/>
                    <a:pt x="2198" y="990"/>
                    <a:pt x="2170" y="990"/>
                  </a:cubicBezTo>
                  <a:lnTo>
                    <a:pt x="1790" y="990"/>
                  </a:lnTo>
                  <a:cubicBezTo>
                    <a:pt x="1759" y="990"/>
                    <a:pt x="1731" y="976"/>
                    <a:pt x="1688" y="976"/>
                  </a:cubicBezTo>
                  <a:cubicBezTo>
                    <a:pt x="1657" y="976"/>
                    <a:pt x="1629" y="976"/>
                    <a:pt x="1600" y="962"/>
                  </a:cubicBezTo>
                  <a:cubicBezTo>
                    <a:pt x="1569" y="962"/>
                    <a:pt x="1541" y="962"/>
                    <a:pt x="1513" y="948"/>
                  </a:cubicBezTo>
                  <a:cubicBezTo>
                    <a:pt x="1453" y="933"/>
                    <a:pt x="1393" y="933"/>
                    <a:pt x="1337" y="902"/>
                  </a:cubicBezTo>
                  <a:cubicBezTo>
                    <a:pt x="1291" y="888"/>
                    <a:pt x="1231" y="874"/>
                    <a:pt x="1175" y="860"/>
                  </a:cubicBezTo>
                  <a:cubicBezTo>
                    <a:pt x="1161" y="846"/>
                    <a:pt x="1129" y="828"/>
                    <a:pt x="1101" y="828"/>
                  </a:cubicBezTo>
                  <a:cubicBezTo>
                    <a:pt x="1073" y="814"/>
                    <a:pt x="1055" y="800"/>
                    <a:pt x="1027" y="800"/>
                  </a:cubicBezTo>
                  <a:cubicBezTo>
                    <a:pt x="999" y="786"/>
                    <a:pt x="985" y="772"/>
                    <a:pt x="953" y="758"/>
                  </a:cubicBezTo>
                  <a:cubicBezTo>
                    <a:pt x="939" y="740"/>
                    <a:pt x="911" y="726"/>
                    <a:pt x="897" y="726"/>
                  </a:cubicBezTo>
                  <a:cubicBezTo>
                    <a:pt x="865" y="712"/>
                    <a:pt x="851" y="698"/>
                    <a:pt x="823" y="684"/>
                  </a:cubicBezTo>
                  <a:cubicBezTo>
                    <a:pt x="809" y="670"/>
                    <a:pt x="777" y="652"/>
                    <a:pt x="763" y="652"/>
                  </a:cubicBezTo>
                  <a:cubicBezTo>
                    <a:pt x="721" y="624"/>
                    <a:pt x="689" y="596"/>
                    <a:pt x="661" y="564"/>
                  </a:cubicBezTo>
                  <a:cubicBezTo>
                    <a:pt x="616" y="536"/>
                    <a:pt x="587" y="522"/>
                    <a:pt x="559" y="494"/>
                  </a:cubicBezTo>
                  <a:lnTo>
                    <a:pt x="412" y="346"/>
                  </a:lnTo>
                  <a:cubicBezTo>
                    <a:pt x="369" y="318"/>
                    <a:pt x="338" y="272"/>
                    <a:pt x="324" y="258"/>
                  </a:cubicBezTo>
                  <a:cubicBezTo>
                    <a:pt x="324" y="244"/>
                    <a:pt x="310" y="244"/>
                    <a:pt x="310" y="230"/>
                  </a:cubicBezTo>
                  <a:lnTo>
                    <a:pt x="295" y="230"/>
                  </a:lnTo>
                  <a:lnTo>
                    <a:pt x="295" y="212"/>
                  </a:lnTo>
                  <a:cubicBezTo>
                    <a:pt x="273" y="182"/>
                    <a:pt x="230" y="159"/>
                    <a:pt x="180" y="159"/>
                  </a:cubicBezTo>
                  <a:cubicBezTo>
                    <a:pt x="161" y="159"/>
                    <a:pt x="140" y="162"/>
                    <a:pt x="120" y="170"/>
                  </a:cubicBezTo>
                  <a:cubicBezTo>
                    <a:pt x="46" y="184"/>
                    <a:pt x="0" y="272"/>
                    <a:pt x="18" y="360"/>
                  </a:cubicBezTo>
                  <a:cubicBezTo>
                    <a:pt x="18" y="360"/>
                    <a:pt x="32" y="360"/>
                    <a:pt x="32" y="374"/>
                  </a:cubicBezTo>
                  <a:cubicBezTo>
                    <a:pt x="32" y="374"/>
                    <a:pt x="32" y="388"/>
                    <a:pt x="46" y="420"/>
                  </a:cubicBezTo>
                  <a:cubicBezTo>
                    <a:pt x="60" y="448"/>
                    <a:pt x="74" y="508"/>
                    <a:pt x="120" y="564"/>
                  </a:cubicBezTo>
                  <a:cubicBezTo>
                    <a:pt x="148" y="624"/>
                    <a:pt x="193" y="698"/>
                    <a:pt x="250" y="772"/>
                  </a:cubicBezTo>
                  <a:cubicBezTo>
                    <a:pt x="310" y="846"/>
                    <a:pt x="383" y="933"/>
                    <a:pt x="471" y="1004"/>
                  </a:cubicBezTo>
                  <a:cubicBezTo>
                    <a:pt x="485" y="1036"/>
                    <a:pt x="514" y="1050"/>
                    <a:pt x="545" y="1078"/>
                  </a:cubicBezTo>
                  <a:cubicBezTo>
                    <a:pt x="559" y="1092"/>
                    <a:pt x="587" y="1109"/>
                    <a:pt x="616" y="1138"/>
                  </a:cubicBezTo>
                  <a:cubicBezTo>
                    <a:pt x="633" y="1152"/>
                    <a:pt x="661" y="1180"/>
                    <a:pt x="689" y="1197"/>
                  </a:cubicBezTo>
                  <a:cubicBezTo>
                    <a:pt x="721" y="1211"/>
                    <a:pt x="749" y="1225"/>
                    <a:pt x="777" y="1254"/>
                  </a:cubicBezTo>
                  <a:cubicBezTo>
                    <a:pt x="809" y="1268"/>
                    <a:pt x="837" y="1285"/>
                    <a:pt x="865" y="1299"/>
                  </a:cubicBezTo>
                  <a:cubicBezTo>
                    <a:pt x="897" y="1313"/>
                    <a:pt x="925" y="1342"/>
                    <a:pt x="967" y="1356"/>
                  </a:cubicBezTo>
                  <a:cubicBezTo>
                    <a:pt x="1027" y="1387"/>
                    <a:pt x="1101" y="1415"/>
                    <a:pt x="1175" y="1444"/>
                  </a:cubicBezTo>
                  <a:cubicBezTo>
                    <a:pt x="1231" y="1475"/>
                    <a:pt x="1305" y="1489"/>
                    <a:pt x="1379" y="1503"/>
                  </a:cubicBezTo>
                  <a:cubicBezTo>
                    <a:pt x="1425" y="1517"/>
                    <a:pt x="1467" y="1531"/>
                    <a:pt x="1495" y="1531"/>
                  </a:cubicBezTo>
                  <a:cubicBezTo>
                    <a:pt x="1541" y="1531"/>
                    <a:pt x="1569" y="1549"/>
                    <a:pt x="1615" y="1549"/>
                  </a:cubicBezTo>
                  <a:cubicBezTo>
                    <a:pt x="1657" y="1563"/>
                    <a:pt x="1688" y="1563"/>
                    <a:pt x="1731" y="1563"/>
                  </a:cubicBezTo>
                  <a:cubicBezTo>
                    <a:pt x="1776" y="1577"/>
                    <a:pt x="1804" y="1577"/>
                    <a:pt x="1847" y="1577"/>
                  </a:cubicBezTo>
                  <a:lnTo>
                    <a:pt x="2198" y="1577"/>
                  </a:lnTo>
                  <a:cubicBezTo>
                    <a:pt x="2230" y="1577"/>
                    <a:pt x="2272" y="1577"/>
                    <a:pt x="2318" y="1563"/>
                  </a:cubicBezTo>
                  <a:cubicBezTo>
                    <a:pt x="2392" y="1549"/>
                    <a:pt x="2480" y="1531"/>
                    <a:pt x="2568" y="1517"/>
                  </a:cubicBezTo>
                  <a:cubicBezTo>
                    <a:pt x="2638" y="1503"/>
                    <a:pt x="2712" y="1475"/>
                    <a:pt x="2786" y="1444"/>
                  </a:cubicBezTo>
                  <a:cubicBezTo>
                    <a:pt x="2860" y="1429"/>
                    <a:pt x="2934" y="1387"/>
                    <a:pt x="3007" y="1356"/>
                  </a:cubicBezTo>
                  <a:cubicBezTo>
                    <a:pt x="3064" y="1327"/>
                    <a:pt x="3138" y="1299"/>
                    <a:pt x="3197" y="1254"/>
                  </a:cubicBezTo>
                  <a:cubicBezTo>
                    <a:pt x="3254" y="1211"/>
                    <a:pt x="3314" y="1180"/>
                    <a:pt x="3373" y="1138"/>
                  </a:cubicBezTo>
                  <a:cubicBezTo>
                    <a:pt x="3416" y="1092"/>
                    <a:pt x="3475" y="1050"/>
                    <a:pt x="3518" y="1004"/>
                  </a:cubicBezTo>
                  <a:lnTo>
                    <a:pt x="3651" y="874"/>
                  </a:lnTo>
                  <a:cubicBezTo>
                    <a:pt x="3693" y="828"/>
                    <a:pt x="3725" y="786"/>
                    <a:pt x="3753" y="740"/>
                  </a:cubicBezTo>
                  <a:cubicBezTo>
                    <a:pt x="3781" y="698"/>
                    <a:pt x="3827" y="670"/>
                    <a:pt x="3841" y="624"/>
                  </a:cubicBezTo>
                  <a:cubicBezTo>
                    <a:pt x="3901" y="550"/>
                    <a:pt x="3943" y="476"/>
                    <a:pt x="3975" y="420"/>
                  </a:cubicBezTo>
                  <a:cubicBezTo>
                    <a:pt x="4003" y="346"/>
                    <a:pt x="4017" y="300"/>
                    <a:pt x="4031" y="272"/>
                  </a:cubicBezTo>
                  <a:cubicBezTo>
                    <a:pt x="4045" y="230"/>
                    <a:pt x="4063" y="212"/>
                    <a:pt x="4063" y="212"/>
                  </a:cubicBezTo>
                  <a:cubicBezTo>
                    <a:pt x="4077" y="156"/>
                    <a:pt x="4063" y="82"/>
                    <a:pt x="4017" y="37"/>
                  </a:cubicBezTo>
                  <a:cubicBezTo>
                    <a:pt x="3985" y="12"/>
                    <a:pt x="3950" y="1"/>
                    <a:pt x="391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2"/>
            <p:cNvSpPr/>
            <p:nvPr/>
          </p:nvSpPr>
          <p:spPr>
            <a:xfrm>
              <a:off x="6699150" y="1363550"/>
              <a:ext cx="23225" cy="23075"/>
            </a:xfrm>
            <a:custGeom>
              <a:rect b="b" l="l" r="r" t="t"/>
              <a:pathLst>
                <a:path extrusionOk="0" h="923" w="929">
                  <a:moveTo>
                    <a:pt x="749" y="0"/>
                  </a:moveTo>
                  <a:cubicBezTo>
                    <a:pt x="717" y="0"/>
                    <a:pt x="684" y="7"/>
                    <a:pt x="655" y="22"/>
                  </a:cubicBezTo>
                  <a:cubicBezTo>
                    <a:pt x="581" y="54"/>
                    <a:pt x="535" y="127"/>
                    <a:pt x="493" y="184"/>
                  </a:cubicBezTo>
                  <a:cubicBezTo>
                    <a:pt x="447" y="272"/>
                    <a:pt x="391" y="331"/>
                    <a:pt x="331" y="405"/>
                  </a:cubicBezTo>
                  <a:cubicBezTo>
                    <a:pt x="289" y="479"/>
                    <a:pt x="229" y="535"/>
                    <a:pt x="183" y="609"/>
                  </a:cubicBezTo>
                  <a:cubicBezTo>
                    <a:pt x="155" y="637"/>
                    <a:pt x="95" y="743"/>
                    <a:pt x="67" y="757"/>
                  </a:cubicBezTo>
                  <a:cubicBezTo>
                    <a:pt x="0" y="808"/>
                    <a:pt x="32" y="923"/>
                    <a:pt x="114" y="923"/>
                  </a:cubicBezTo>
                  <a:cubicBezTo>
                    <a:pt x="123" y="923"/>
                    <a:pt x="132" y="921"/>
                    <a:pt x="141" y="919"/>
                  </a:cubicBezTo>
                  <a:cubicBezTo>
                    <a:pt x="215" y="901"/>
                    <a:pt x="271" y="887"/>
                    <a:pt x="345" y="845"/>
                  </a:cubicBezTo>
                  <a:cubicBezTo>
                    <a:pt x="433" y="799"/>
                    <a:pt x="507" y="725"/>
                    <a:pt x="595" y="655"/>
                  </a:cubicBezTo>
                  <a:cubicBezTo>
                    <a:pt x="711" y="549"/>
                    <a:pt x="918" y="345"/>
                    <a:pt x="918" y="170"/>
                  </a:cubicBezTo>
                  <a:cubicBezTo>
                    <a:pt x="929" y="60"/>
                    <a:pt x="842" y="0"/>
                    <a:pt x="74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2"/>
            <p:cNvSpPr/>
            <p:nvPr/>
          </p:nvSpPr>
          <p:spPr>
            <a:xfrm>
              <a:off x="6717350" y="1364050"/>
              <a:ext cx="23125" cy="31500"/>
            </a:xfrm>
            <a:custGeom>
              <a:rect b="b" l="l" r="r" t="t"/>
              <a:pathLst>
                <a:path extrusionOk="0" h="1260" w="925">
                  <a:moveTo>
                    <a:pt x="728" y="1"/>
                  </a:moveTo>
                  <a:cubicBezTo>
                    <a:pt x="689" y="1"/>
                    <a:pt x="649" y="15"/>
                    <a:pt x="616" y="48"/>
                  </a:cubicBezTo>
                  <a:cubicBezTo>
                    <a:pt x="454" y="209"/>
                    <a:pt x="352" y="459"/>
                    <a:pt x="233" y="649"/>
                  </a:cubicBezTo>
                  <a:cubicBezTo>
                    <a:pt x="145" y="811"/>
                    <a:pt x="29" y="987"/>
                    <a:pt x="1" y="1177"/>
                  </a:cubicBezTo>
                  <a:cubicBezTo>
                    <a:pt x="1" y="1221"/>
                    <a:pt x="45" y="1259"/>
                    <a:pt x="86" y="1259"/>
                  </a:cubicBezTo>
                  <a:cubicBezTo>
                    <a:pt x="96" y="1259"/>
                    <a:pt x="107" y="1256"/>
                    <a:pt x="117" y="1251"/>
                  </a:cubicBezTo>
                  <a:cubicBezTo>
                    <a:pt x="278" y="1131"/>
                    <a:pt x="394" y="955"/>
                    <a:pt x="511" y="811"/>
                  </a:cubicBezTo>
                  <a:cubicBezTo>
                    <a:pt x="644" y="635"/>
                    <a:pt x="834" y="427"/>
                    <a:pt x="894" y="209"/>
                  </a:cubicBezTo>
                  <a:cubicBezTo>
                    <a:pt x="924" y="93"/>
                    <a:pt x="828" y="1"/>
                    <a:pt x="728"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2"/>
            <p:cNvSpPr/>
            <p:nvPr/>
          </p:nvSpPr>
          <p:spPr>
            <a:xfrm>
              <a:off x="6734125" y="1374500"/>
              <a:ext cx="15400" cy="19425"/>
            </a:xfrm>
            <a:custGeom>
              <a:rect b="b" l="l" r="r" t="t"/>
              <a:pathLst>
                <a:path extrusionOk="0" h="777" w="616">
                  <a:moveTo>
                    <a:pt x="458" y="0"/>
                  </a:moveTo>
                  <a:cubicBezTo>
                    <a:pt x="411" y="0"/>
                    <a:pt x="362" y="21"/>
                    <a:pt x="325" y="69"/>
                  </a:cubicBezTo>
                  <a:cubicBezTo>
                    <a:pt x="265" y="157"/>
                    <a:pt x="237" y="259"/>
                    <a:pt x="191" y="361"/>
                  </a:cubicBezTo>
                  <a:cubicBezTo>
                    <a:pt x="149" y="449"/>
                    <a:pt x="89" y="551"/>
                    <a:pt x="47" y="639"/>
                  </a:cubicBezTo>
                  <a:cubicBezTo>
                    <a:pt x="0" y="708"/>
                    <a:pt x="61" y="776"/>
                    <a:pt x="125" y="776"/>
                  </a:cubicBezTo>
                  <a:cubicBezTo>
                    <a:pt x="143" y="776"/>
                    <a:pt x="161" y="771"/>
                    <a:pt x="177" y="759"/>
                  </a:cubicBezTo>
                  <a:cubicBezTo>
                    <a:pt x="279" y="671"/>
                    <a:pt x="339" y="583"/>
                    <a:pt x="413" y="495"/>
                  </a:cubicBezTo>
                  <a:cubicBezTo>
                    <a:pt x="487" y="393"/>
                    <a:pt x="561" y="287"/>
                    <a:pt x="589" y="171"/>
                  </a:cubicBezTo>
                  <a:cubicBezTo>
                    <a:pt x="616" y="68"/>
                    <a:pt x="542" y="0"/>
                    <a:pt x="45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2"/>
            <p:cNvSpPr/>
            <p:nvPr/>
          </p:nvSpPr>
          <p:spPr>
            <a:xfrm>
              <a:off x="6855850" y="1360550"/>
              <a:ext cx="23775" cy="26575"/>
            </a:xfrm>
            <a:custGeom>
              <a:rect b="b" l="l" r="r" t="t"/>
              <a:pathLst>
                <a:path extrusionOk="0" h="1063" w="951">
                  <a:moveTo>
                    <a:pt x="715" y="1"/>
                  </a:moveTo>
                  <a:cubicBezTo>
                    <a:pt x="591" y="1"/>
                    <a:pt x="486" y="207"/>
                    <a:pt x="440" y="290"/>
                  </a:cubicBezTo>
                  <a:cubicBezTo>
                    <a:pt x="321" y="494"/>
                    <a:pt x="205" y="715"/>
                    <a:pt x="57" y="905"/>
                  </a:cubicBezTo>
                  <a:cubicBezTo>
                    <a:pt x="0" y="984"/>
                    <a:pt x="74" y="1062"/>
                    <a:pt x="152" y="1062"/>
                  </a:cubicBezTo>
                  <a:cubicBezTo>
                    <a:pt x="175" y="1062"/>
                    <a:pt x="198" y="1055"/>
                    <a:pt x="219" y="1039"/>
                  </a:cubicBezTo>
                  <a:cubicBezTo>
                    <a:pt x="381" y="877"/>
                    <a:pt x="511" y="729"/>
                    <a:pt x="644" y="539"/>
                  </a:cubicBezTo>
                  <a:cubicBezTo>
                    <a:pt x="732" y="423"/>
                    <a:pt x="950" y="188"/>
                    <a:pt x="806" y="40"/>
                  </a:cubicBezTo>
                  <a:cubicBezTo>
                    <a:pt x="775" y="12"/>
                    <a:pt x="745" y="1"/>
                    <a:pt x="71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2"/>
            <p:cNvSpPr/>
            <p:nvPr/>
          </p:nvSpPr>
          <p:spPr>
            <a:xfrm>
              <a:off x="6873125" y="1360050"/>
              <a:ext cx="21600" cy="28425"/>
            </a:xfrm>
            <a:custGeom>
              <a:rect b="b" l="l" r="r" t="t"/>
              <a:pathLst>
                <a:path extrusionOk="0" h="1137" w="864">
                  <a:moveTo>
                    <a:pt x="673" y="1"/>
                  </a:moveTo>
                  <a:cubicBezTo>
                    <a:pt x="639" y="1"/>
                    <a:pt x="607" y="14"/>
                    <a:pt x="583" y="46"/>
                  </a:cubicBezTo>
                  <a:cubicBezTo>
                    <a:pt x="453" y="208"/>
                    <a:pt x="379" y="412"/>
                    <a:pt x="277" y="587"/>
                  </a:cubicBezTo>
                  <a:cubicBezTo>
                    <a:pt x="171" y="763"/>
                    <a:pt x="69" y="925"/>
                    <a:pt x="13" y="1115"/>
                  </a:cubicBezTo>
                  <a:cubicBezTo>
                    <a:pt x="1" y="1125"/>
                    <a:pt x="6" y="1137"/>
                    <a:pt x="15" y="1137"/>
                  </a:cubicBezTo>
                  <a:cubicBezTo>
                    <a:pt x="18" y="1137"/>
                    <a:pt x="23" y="1134"/>
                    <a:pt x="27" y="1129"/>
                  </a:cubicBezTo>
                  <a:cubicBezTo>
                    <a:pt x="203" y="1027"/>
                    <a:pt x="333" y="897"/>
                    <a:pt x="467" y="735"/>
                  </a:cubicBezTo>
                  <a:cubicBezTo>
                    <a:pt x="597" y="573"/>
                    <a:pt x="759" y="398"/>
                    <a:pt x="833" y="194"/>
                  </a:cubicBezTo>
                  <a:cubicBezTo>
                    <a:pt x="863" y="96"/>
                    <a:pt x="764" y="1"/>
                    <a:pt x="673"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82"/>
            <p:cNvSpPr/>
            <p:nvPr/>
          </p:nvSpPr>
          <p:spPr>
            <a:xfrm>
              <a:off x="6890225" y="1366150"/>
              <a:ext cx="16925" cy="23775"/>
            </a:xfrm>
            <a:custGeom>
              <a:rect b="b" l="l" r="r" t="t"/>
              <a:pathLst>
                <a:path extrusionOk="0" h="951" w="677">
                  <a:moveTo>
                    <a:pt x="524" y="1"/>
                  </a:moveTo>
                  <a:cubicBezTo>
                    <a:pt x="515" y="1"/>
                    <a:pt x="507" y="2"/>
                    <a:pt x="500" y="6"/>
                  </a:cubicBezTo>
                  <a:cubicBezTo>
                    <a:pt x="325" y="37"/>
                    <a:pt x="279" y="270"/>
                    <a:pt x="208" y="403"/>
                  </a:cubicBezTo>
                  <a:cubicBezTo>
                    <a:pt x="135" y="565"/>
                    <a:pt x="15" y="741"/>
                    <a:pt x="1" y="917"/>
                  </a:cubicBezTo>
                  <a:cubicBezTo>
                    <a:pt x="1" y="937"/>
                    <a:pt x="18" y="950"/>
                    <a:pt x="38" y="950"/>
                  </a:cubicBezTo>
                  <a:cubicBezTo>
                    <a:pt x="45" y="950"/>
                    <a:pt x="53" y="949"/>
                    <a:pt x="61" y="945"/>
                  </a:cubicBezTo>
                  <a:cubicBezTo>
                    <a:pt x="223" y="857"/>
                    <a:pt x="325" y="667"/>
                    <a:pt x="427" y="519"/>
                  </a:cubicBezTo>
                  <a:cubicBezTo>
                    <a:pt x="515" y="389"/>
                    <a:pt x="676" y="213"/>
                    <a:pt x="602" y="52"/>
                  </a:cubicBezTo>
                  <a:cubicBezTo>
                    <a:pt x="581" y="17"/>
                    <a:pt x="550" y="1"/>
                    <a:pt x="524"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2"/>
            <p:cNvSpPr/>
            <p:nvPr/>
          </p:nvSpPr>
          <p:spPr>
            <a:xfrm>
              <a:off x="6691675" y="1427075"/>
              <a:ext cx="61000" cy="18675"/>
            </a:xfrm>
            <a:custGeom>
              <a:rect b="b" l="l" r="r" t="t"/>
              <a:pathLst>
                <a:path extrusionOk="0" h="747" w="2440">
                  <a:moveTo>
                    <a:pt x="151" y="0"/>
                  </a:moveTo>
                  <a:cubicBezTo>
                    <a:pt x="117" y="0"/>
                    <a:pt x="81" y="6"/>
                    <a:pt x="43" y="17"/>
                  </a:cubicBezTo>
                  <a:cubicBezTo>
                    <a:pt x="0" y="31"/>
                    <a:pt x="29" y="77"/>
                    <a:pt x="60" y="77"/>
                  </a:cubicBezTo>
                  <a:cubicBezTo>
                    <a:pt x="67" y="76"/>
                    <a:pt x="73" y="76"/>
                    <a:pt x="79" y="76"/>
                  </a:cubicBezTo>
                  <a:cubicBezTo>
                    <a:pt x="277" y="76"/>
                    <a:pt x="256" y="505"/>
                    <a:pt x="440" y="576"/>
                  </a:cubicBezTo>
                  <a:cubicBezTo>
                    <a:pt x="482" y="592"/>
                    <a:pt x="519" y="599"/>
                    <a:pt x="553" y="599"/>
                  </a:cubicBezTo>
                  <a:cubicBezTo>
                    <a:pt x="715" y="599"/>
                    <a:pt x="809" y="449"/>
                    <a:pt x="975" y="449"/>
                  </a:cubicBezTo>
                  <a:cubicBezTo>
                    <a:pt x="996" y="449"/>
                    <a:pt x="1018" y="451"/>
                    <a:pt x="1042" y="457"/>
                  </a:cubicBezTo>
                  <a:cubicBezTo>
                    <a:pt x="1236" y="498"/>
                    <a:pt x="1339" y="746"/>
                    <a:pt x="1546" y="746"/>
                  </a:cubicBezTo>
                  <a:cubicBezTo>
                    <a:pt x="1571" y="746"/>
                    <a:pt x="1597" y="742"/>
                    <a:pt x="1625" y="735"/>
                  </a:cubicBezTo>
                  <a:cubicBezTo>
                    <a:pt x="1713" y="706"/>
                    <a:pt x="1773" y="664"/>
                    <a:pt x="1847" y="618"/>
                  </a:cubicBezTo>
                  <a:cubicBezTo>
                    <a:pt x="1917" y="560"/>
                    <a:pt x="1968" y="536"/>
                    <a:pt x="2016" y="536"/>
                  </a:cubicBezTo>
                  <a:cubicBezTo>
                    <a:pt x="2088" y="536"/>
                    <a:pt x="2152" y="592"/>
                    <a:pt x="2259" y="664"/>
                  </a:cubicBezTo>
                  <a:cubicBezTo>
                    <a:pt x="2276" y="678"/>
                    <a:pt x="2294" y="684"/>
                    <a:pt x="2312" y="684"/>
                  </a:cubicBezTo>
                  <a:cubicBezTo>
                    <a:pt x="2381" y="684"/>
                    <a:pt x="2439" y="587"/>
                    <a:pt x="2403" y="516"/>
                  </a:cubicBezTo>
                  <a:cubicBezTo>
                    <a:pt x="2319" y="368"/>
                    <a:pt x="2188" y="265"/>
                    <a:pt x="2033" y="265"/>
                  </a:cubicBezTo>
                  <a:cubicBezTo>
                    <a:pt x="1974" y="265"/>
                    <a:pt x="1912" y="280"/>
                    <a:pt x="1847" y="312"/>
                  </a:cubicBezTo>
                  <a:cubicBezTo>
                    <a:pt x="1745" y="369"/>
                    <a:pt x="1671" y="502"/>
                    <a:pt x="1555" y="516"/>
                  </a:cubicBezTo>
                  <a:cubicBezTo>
                    <a:pt x="1550" y="517"/>
                    <a:pt x="1544" y="518"/>
                    <a:pt x="1539" y="518"/>
                  </a:cubicBezTo>
                  <a:cubicBezTo>
                    <a:pt x="1441" y="518"/>
                    <a:pt x="1359" y="397"/>
                    <a:pt x="1305" y="341"/>
                  </a:cubicBezTo>
                  <a:cubicBezTo>
                    <a:pt x="1260" y="295"/>
                    <a:pt x="1203" y="281"/>
                    <a:pt x="1144" y="267"/>
                  </a:cubicBezTo>
                  <a:cubicBezTo>
                    <a:pt x="1095" y="255"/>
                    <a:pt x="1053" y="250"/>
                    <a:pt x="1014" y="250"/>
                  </a:cubicBezTo>
                  <a:cubicBezTo>
                    <a:pt x="960" y="250"/>
                    <a:pt x="911" y="259"/>
                    <a:pt x="852" y="267"/>
                  </a:cubicBezTo>
                  <a:cubicBezTo>
                    <a:pt x="756" y="285"/>
                    <a:pt x="649" y="384"/>
                    <a:pt x="565" y="384"/>
                  </a:cubicBezTo>
                  <a:cubicBezTo>
                    <a:pt x="519" y="384"/>
                    <a:pt x="480" y="355"/>
                    <a:pt x="454" y="267"/>
                  </a:cubicBezTo>
                  <a:cubicBezTo>
                    <a:pt x="395" y="92"/>
                    <a:pt x="290" y="0"/>
                    <a:pt x="15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2"/>
            <p:cNvSpPr/>
            <p:nvPr/>
          </p:nvSpPr>
          <p:spPr>
            <a:xfrm>
              <a:off x="6797200" y="1553175"/>
              <a:ext cx="70025" cy="27525"/>
            </a:xfrm>
            <a:custGeom>
              <a:rect b="b" l="l" r="r" t="t"/>
              <a:pathLst>
                <a:path extrusionOk="0" h="1101" w="2801">
                  <a:moveTo>
                    <a:pt x="1986" y="0"/>
                  </a:moveTo>
                  <a:cubicBezTo>
                    <a:pt x="1953" y="0"/>
                    <a:pt x="1919" y="15"/>
                    <a:pt x="1889" y="45"/>
                  </a:cubicBezTo>
                  <a:cubicBezTo>
                    <a:pt x="1731" y="175"/>
                    <a:pt x="1657" y="513"/>
                    <a:pt x="1450" y="587"/>
                  </a:cubicBezTo>
                  <a:cubicBezTo>
                    <a:pt x="1432" y="594"/>
                    <a:pt x="1415" y="597"/>
                    <a:pt x="1399" y="597"/>
                  </a:cubicBezTo>
                  <a:cubicBezTo>
                    <a:pt x="1248" y="597"/>
                    <a:pt x="1185" y="308"/>
                    <a:pt x="1010" y="295"/>
                  </a:cubicBezTo>
                  <a:cubicBezTo>
                    <a:pt x="820" y="295"/>
                    <a:pt x="658" y="397"/>
                    <a:pt x="542" y="545"/>
                  </a:cubicBezTo>
                  <a:cubicBezTo>
                    <a:pt x="380" y="749"/>
                    <a:pt x="324" y="897"/>
                    <a:pt x="43" y="939"/>
                  </a:cubicBezTo>
                  <a:cubicBezTo>
                    <a:pt x="0" y="953"/>
                    <a:pt x="0" y="999"/>
                    <a:pt x="29" y="1013"/>
                  </a:cubicBezTo>
                  <a:cubicBezTo>
                    <a:pt x="107" y="1071"/>
                    <a:pt x="189" y="1100"/>
                    <a:pt x="269" y="1100"/>
                  </a:cubicBezTo>
                  <a:cubicBezTo>
                    <a:pt x="366" y="1100"/>
                    <a:pt x="461" y="1056"/>
                    <a:pt x="542" y="967"/>
                  </a:cubicBezTo>
                  <a:cubicBezTo>
                    <a:pt x="630" y="879"/>
                    <a:pt x="676" y="763"/>
                    <a:pt x="746" y="675"/>
                  </a:cubicBezTo>
                  <a:cubicBezTo>
                    <a:pt x="806" y="601"/>
                    <a:pt x="866" y="573"/>
                    <a:pt x="940" y="545"/>
                  </a:cubicBezTo>
                  <a:cubicBezTo>
                    <a:pt x="946" y="543"/>
                    <a:pt x="952" y="542"/>
                    <a:pt x="957" y="542"/>
                  </a:cubicBezTo>
                  <a:cubicBezTo>
                    <a:pt x="1013" y="542"/>
                    <a:pt x="1030" y="618"/>
                    <a:pt x="1056" y="647"/>
                  </a:cubicBezTo>
                  <a:cubicBezTo>
                    <a:pt x="1132" y="779"/>
                    <a:pt x="1285" y="844"/>
                    <a:pt x="1430" y="844"/>
                  </a:cubicBezTo>
                  <a:cubicBezTo>
                    <a:pt x="1478" y="844"/>
                    <a:pt x="1526" y="837"/>
                    <a:pt x="1569" y="823"/>
                  </a:cubicBezTo>
                  <a:cubicBezTo>
                    <a:pt x="1773" y="735"/>
                    <a:pt x="1861" y="485"/>
                    <a:pt x="1995" y="309"/>
                  </a:cubicBezTo>
                  <a:cubicBezTo>
                    <a:pt x="2123" y="428"/>
                    <a:pt x="2286" y="519"/>
                    <a:pt x="2448" y="519"/>
                  </a:cubicBezTo>
                  <a:cubicBezTo>
                    <a:pt x="2543" y="519"/>
                    <a:pt x="2639" y="487"/>
                    <a:pt x="2727" y="411"/>
                  </a:cubicBezTo>
                  <a:cubicBezTo>
                    <a:pt x="2800" y="337"/>
                    <a:pt x="2741" y="235"/>
                    <a:pt x="2667" y="235"/>
                  </a:cubicBezTo>
                  <a:cubicBezTo>
                    <a:pt x="2403" y="221"/>
                    <a:pt x="2273" y="235"/>
                    <a:pt x="2083" y="45"/>
                  </a:cubicBezTo>
                  <a:cubicBezTo>
                    <a:pt x="2053" y="15"/>
                    <a:pt x="2019" y="0"/>
                    <a:pt x="1986"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2"/>
            <p:cNvSpPr/>
            <p:nvPr/>
          </p:nvSpPr>
          <p:spPr>
            <a:xfrm>
              <a:off x="6824375" y="1504150"/>
              <a:ext cx="35400" cy="11175"/>
            </a:xfrm>
            <a:custGeom>
              <a:rect b="b" l="l" r="r" t="t"/>
              <a:pathLst>
                <a:path extrusionOk="0" h="447" w="1416">
                  <a:moveTo>
                    <a:pt x="485" y="1"/>
                  </a:moveTo>
                  <a:cubicBezTo>
                    <a:pt x="411" y="1"/>
                    <a:pt x="338" y="24"/>
                    <a:pt x="275" y="58"/>
                  </a:cubicBezTo>
                  <a:cubicBezTo>
                    <a:pt x="173" y="100"/>
                    <a:pt x="116" y="188"/>
                    <a:pt x="28" y="248"/>
                  </a:cubicBezTo>
                  <a:cubicBezTo>
                    <a:pt x="0" y="260"/>
                    <a:pt x="23" y="309"/>
                    <a:pt x="48" y="309"/>
                  </a:cubicBezTo>
                  <a:cubicBezTo>
                    <a:pt x="51" y="309"/>
                    <a:pt x="54" y="309"/>
                    <a:pt x="57" y="307"/>
                  </a:cubicBezTo>
                  <a:cubicBezTo>
                    <a:pt x="145" y="276"/>
                    <a:pt x="261" y="262"/>
                    <a:pt x="349" y="233"/>
                  </a:cubicBezTo>
                  <a:cubicBezTo>
                    <a:pt x="398" y="214"/>
                    <a:pt x="442" y="206"/>
                    <a:pt x="484" y="206"/>
                  </a:cubicBezTo>
                  <a:cubicBezTo>
                    <a:pt x="602" y="206"/>
                    <a:pt x="695" y="274"/>
                    <a:pt x="802" y="350"/>
                  </a:cubicBezTo>
                  <a:cubicBezTo>
                    <a:pt x="897" y="411"/>
                    <a:pt x="1001" y="447"/>
                    <a:pt x="1098" y="447"/>
                  </a:cubicBezTo>
                  <a:cubicBezTo>
                    <a:pt x="1213" y="447"/>
                    <a:pt x="1319" y="396"/>
                    <a:pt x="1390" y="276"/>
                  </a:cubicBezTo>
                  <a:cubicBezTo>
                    <a:pt x="1416" y="237"/>
                    <a:pt x="1382" y="172"/>
                    <a:pt x="1331" y="172"/>
                  </a:cubicBezTo>
                  <a:cubicBezTo>
                    <a:pt x="1326" y="172"/>
                    <a:pt x="1321" y="172"/>
                    <a:pt x="1316" y="174"/>
                  </a:cubicBezTo>
                  <a:cubicBezTo>
                    <a:pt x="1229" y="213"/>
                    <a:pt x="1163" y="240"/>
                    <a:pt x="1096" y="240"/>
                  </a:cubicBezTo>
                  <a:cubicBezTo>
                    <a:pt x="1039" y="240"/>
                    <a:pt x="981" y="221"/>
                    <a:pt x="908" y="174"/>
                  </a:cubicBezTo>
                  <a:cubicBezTo>
                    <a:pt x="802" y="100"/>
                    <a:pt x="700" y="43"/>
                    <a:pt x="570" y="12"/>
                  </a:cubicBezTo>
                  <a:cubicBezTo>
                    <a:pt x="542" y="4"/>
                    <a:pt x="514" y="1"/>
                    <a:pt x="485"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2"/>
            <p:cNvSpPr/>
            <p:nvPr/>
          </p:nvSpPr>
          <p:spPr>
            <a:xfrm>
              <a:off x="6927250" y="1344625"/>
              <a:ext cx="38550" cy="10075"/>
            </a:xfrm>
            <a:custGeom>
              <a:rect b="b" l="l" r="r" t="t"/>
              <a:pathLst>
                <a:path extrusionOk="0" h="403" w="1542">
                  <a:moveTo>
                    <a:pt x="980" y="0"/>
                  </a:moveTo>
                  <a:cubicBezTo>
                    <a:pt x="947" y="0"/>
                    <a:pt x="913" y="22"/>
                    <a:pt x="894" y="47"/>
                  </a:cubicBezTo>
                  <a:cubicBezTo>
                    <a:pt x="810" y="164"/>
                    <a:pt x="755" y="204"/>
                    <a:pt x="700" y="204"/>
                  </a:cubicBezTo>
                  <a:cubicBezTo>
                    <a:pt x="632" y="204"/>
                    <a:pt x="564" y="142"/>
                    <a:pt x="441" y="93"/>
                  </a:cubicBezTo>
                  <a:cubicBezTo>
                    <a:pt x="415" y="83"/>
                    <a:pt x="386" y="79"/>
                    <a:pt x="354" y="79"/>
                  </a:cubicBezTo>
                  <a:cubicBezTo>
                    <a:pt x="240" y="79"/>
                    <a:pt x="98" y="134"/>
                    <a:pt x="29" y="181"/>
                  </a:cubicBezTo>
                  <a:cubicBezTo>
                    <a:pt x="1" y="195"/>
                    <a:pt x="15" y="237"/>
                    <a:pt x="47" y="237"/>
                  </a:cubicBezTo>
                  <a:cubicBezTo>
                    <a:pt x="115" y="222"/>
                    <a:pt x="200" y="203"/>
                    <a:pt x="280" y="203"/>
                  </a:cubicBezTo>
                  <a:cubicBezTo>
                    <a:pt x="352" y="203"/>
                    <a:pt x="420" y="219"/>
                    <a:pt x="469" y="269"/>
                  </a:cubicBezTo>
                  <a:cubicBezTo>
                    <a:pt x="514" y="311"/>
                    <a:pt x="557" y="357"/>
                    <a:pt x="616" y="385"/>
                  </a:cubicBezTo>
                  <a:cubicBezTo>
                    <a:pt x="646" y="397"/>
                    <a:pt x="675" y="402"/>
                    <a:pt x="703" y="402"/>
                  </a:cubicBezTo>
                  <a:cubicBezTo>
                    <a:pt x="814" y="402"/>
                    <a:pt x="912" y="316"/>
                    <a:pt x="982" y="223"/>
                  </a:cubicBezTo>
                  <a:cubicBezTo>
                    <a:pt x="1075" y="294"/>
                    <a:pt x="1187" y="344"/>
                    <a:pt x="1306" y="344"/>
                  </a:cubicBezTo>
                  <a:cubicBezTo>
                    <a:pt x="1359" y="344"/>
                    <a:pt x="1413" y="334"/>
                    <a:pt x="1468" y="311"/>
                  </a:cubicBezTo>
                  <a:cubicBezTo>
                    <a:pt x="1542" y="283"/>
                    <a:pt x="1542" y="149"/>
                    <a:pt x="1454" y="149"/>
                  </a:cubicBezTo>
                  <a:cubicBezTo>
                    <a:pt x="1419" y="152"/>
                    <a:pt x="1386" y="154"/>
                    <a:pt x="1355" y="154"/>
                  </a:cubicBezTo>
                  <a:cubicBezTo>
                    <a:pt x="1230" y="154"/>
                    <a:pt x="1135" y="126"/>
                    <a:pt x="1042" y="33"/>
                  </a:cubicBezTo>
                  <a:cubicBezTo>
                    <a:pt x="1024" y="9"/>
                    <a:pt x="1002" y="0"/>
                    <a:pt x="980"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2"/>
            <p:cNvSpPr/>
            <p:nvPr/>
          </p:nvSpPr>
          <p:spPr>
            <a:xfrm>
              <a:off x="6827425" y="1184350"/>
              <a:ext cx="62700" cy="21575"/>
            </a:xfrm>
            <a:custGeom>
              <a:rect b="b" l="l" r="r" t="t"/>
              <a:pathLst>
                <a:path extrusionOk="0" h="863" w="2508">
                  <a:moveTo>
                    <a:pt x="950" y="0"/>
                  </a:moveTo>
                  <a:cubicBezTo>
                    <a:pt x="938" y="0"/>
                    <a:pt x="926" y="3"/>
                    <a:pt x="916" y="11"/>
                  </a:cubicBezTo>
                  <a:cubicBezTo>
                    <a:pt x="749" y="110"/>
                    <a:pt x="513" y="287"/>
                    <a:pt x="293" y="287"/>
                  </a:cubicBezTo>
                  <a:cubicBezTo>
                    <a:pt x="225" y="287"/>
                    <a:pt x="159" y="270"/>
                    <a:pt x="96" y="229"/>
                  </a:cubicBezTo>
                  <a:cubicBezTo>
                    <a:pt x="90" y="225"/>
                    <a:pt x="84" y="223"/>
                    <a:pt x="78" y="223"/>
                  </a:cubicBezTo>
                  <a:cubicBezTo>
                    <a:pt x="37" y="223"/>
                    <a:pt x="0" y="294"/>
                    <a:pt x="37" y="331"/>
                  </a:cubicBezTo>
                  <a:cubicBezTo>
                    <a:pt x="127" y="416"/>
                    <a:pt x="225" y="449"/>
                    <a:pt x="325" y="449"/>
                  </a:cubicBezTo>
                  <a:cubicBezTo>
                    <a:pt x="502" y="449"/>
                    <a:pt x="688" y="346"/>
                    <a:pt x="856" y="243"/>
                  </a:cubicBezTo>
                  <a:cubicBezTo>
                    <a:pt x="874" y="478"/>
                    <a:pt x="1064" y="566"/>
                    <a:pt x="1356" y="580"/>
                  </a:cubicBezTo>
                  <a:cubicBezTo>
                    <a:pt x="1503" y="594"/>
                    <a:pt x="1634" y="626"/>
                    <a:pt x="1781" y="654"/>
                  </a:cubicBezTo>
                  <a:cubicBezTo>
                    <a:pt x="1929" y="682"/>
                    <a:pt x="1943" y="742"/>
                    <a:pt x="2059" y="816"/>
                  </a:cubicBezTo>
                  <a:cubicBezTo>
                    <a:pt x="2114" y="848"/>
                    <a:pt x="2164" y="863"/>
                    <a:pt x="2211" y="863"/>
                  </a:cubicBezTo>
                  <a:cubicBezTo>
                    <a:pt x="2292" y="863"/>
                    <a:pt x="2366" y="821"/>
                    <a:pt x="2439" y="756"/>
                  </a:cubicBezTo>
                  <a:cubicBezTo>
                    <a:pt x="2507" y="704"/>
                    <a:pt x="2449" y="610"/>
                    <a:pt x="2385" y="610"/>
                  </a:cubicBezTo>
                  <a:cubicBezTo>
                    <a:pt x="2379" y="610"/>
                    <a:pt x="2374" y="611"/>
                    <a:pt x="2369" y="612"/>
                  </a:cubicBezTo>
                  <a:cubicBezTo>
                    <a:pt x="2323" y="625"/>
                    <a:pt x="2286" y="631"/>
                    <a:pt x="2254" y="631"/>
                  </a:cubicBezTo>
                  <a:cubicBezTo>
                    <a:pt x="2180" y="631"/>
                    <a:pt x="2130" y="599"/>
                    <a:pt x="2059" y="538"/>
                  </a:cubicBezTo>
                  <a:cubicBezTo>
                    <a:pt x="1957" y="464"/>
                    <a:pt x="1855" y="464"/>
                    <a:pt x="1722" y="436"/>
                  </a:cubicBezTo>
                  <a:cubicBezTo>
                    <a:pt x="1605" y="405"/>
                    <a:pt x="1489" y="376"/>
                    <a:pt x="1356" y="376"/>
                  </a:cubicBezTo>
                  <a:cubicBezTo>
                    <a:pt x="1138" y="362"/>
                    <a:pt x="1018" y="331"/>
                    <a:pt x="1032" y="84"/>
                  </a:cubicBezTo>
                  <a:cubicBezTo>
                    <a:pt x="1032" y="38"/>
                    <a:pt x="990" y="0"/>
                    <a:pt x="950"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2"/>
            <p:cNvSpPr/>
            <p:nvPr/>
          </p:nvSpPr>
          <p:spPr>
            <a:xfrm>
              <a:off x="6747975" y="1248825"/>
              <a:ext cx="51150" cy="10800"/>
            </a:xfrm>
            <a:custGeom>
              <a:rect b="b" l="l" r="r" t="t"/>
              <a:pathLst>
                <a:path extrusionOk="0" h="432" w="2046">
                  <a:moveTo>
                    <a:pt x="754" y="1"/>
                  </a:moveTo>
                  <a:cubicBezTo>
                    <a:pt x="727" y="1"/>
                    <a:pt x="700" y="12"/>
                    <a:pt x="678" y="38"/>
                  </a:cubicBezTo>
                  <a:cubicBezTo>
                    <a:pt x="594" y="147"/>
                    <a:pt x="498" y="210"/>
                    <a:pt x="404" y="210"/>
                  </a:cubicBezTo>
                  <a:cubicBezTo>
                    <a:pt x="319" y="210"/>
                    <a:pt x="235" y="157"/>
                    <a:pt x="165" y="38"/>
                  </a:cubicBezTo>
                  <a:cubicBezTo>
                    <a:pt x="150" y="14"/>
                    <a:pt x="124" y="3"/>
                    <a:pt x="98" y="3"/>
                  </a:cubicBezTo>
                  <a:cubicBezTo>
                    <a:pt x="50" y="3"/>
                    <a:pt x="0" y="41"/>
                    <a:pt x="21" y="98"/>
                  </a:cubicBezTo>
                  <a:cubicBezTo>
                    <a:pt x="80" y="330"/>
                    <a:pt x="235" y="431"/>
                    <a:pt x="405" y="431"/>
                  </a:cubicBezTo>
                  <a:cubicBezTo>
                    <a:pt x="527" y="431"/>
                    <a:pt x="657" y="380"/>
                    <a:pt x="766" y="288"/>
                  </a:cubicBezTo>
                  <a:cubicBezTo>
                    <a:pt x="865" y="363"/>
                    <a:pt x="970" y="386"/>
                    <a:pt x="1079" y="386"/>
                  </a:cubicBezTo>
                  <a:cubicBezTo>
                    <a:pt x="1247" y="386"/>
                    <a:pt x="1426" y="332"/>
                    <a:pt x="1609" y="332"/>
                  </a:cubicBezTo>
                  <a:cubicBezTo>
                    <a:pt x="1679" y="332"/>
                    <a:pt x="1750" y="340"/>
                    <a:pt x="1822" y="362"/>
                  </a:cubicBezTo>
                  <a:cubicBezTo>
                    <a:pt x="1834" y="366"/>
                    <a:pt x="1846" y="368"/>
                    <a:pt x="1858" y="368"/>
                  </a:cubicBezTo>
                  <a:cubicBezTo>
                    <a:pt x="1972" y="368"/>
                    <a:pt x="2045" y="180"/>
                    <a:pt x="1924" y="126"/>
                  </a:cubicBezTo>
                  <a:cubicBezTo>
                    <a:pt x="1816" y="78"/>
                    <a:pt x="1713" y="55"/>
                    <a:pt x="1607" y="55"/>
                  </a:cubicBezTo>
                  <a:cubicBezTo>
                    <a:pt x="1557" y="55"/>
                    <a:pt x="1507" y="60"/>
                    <a:pt x="1456" y="70"/>
                  </a:cubicBezTo>
                  <a:cubicBezTo>
                    <a:pt x="1329" y="94"/>
                    <a:pt x="1206" y="145"/>
                    <a:pt x="1087" y="145"/>
                  </a:cubicBezTo>
                  <a:cubicBezTo>
                    <a:pt x="1002" y="145"/>
                    <a:pt x="920" y="119"/>
                    <a:pt x="840" y="38"/>
                  </a:cubicBezTo>
                  <a:cubicBezTo>
                    <a:pt x="818" y="15"/>
                    <a:pt x="786" y="1"/>
                    <a:pt x="754"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2"/>
            <p:cNvSpPr/>
            <p:nvPr/>
          </p:nvSpPr>
          <p:spPr>
            <a:xfrm>
              <a:off x="6620975" y="1462300"/>
              <a:ext cx="8450" cy="6625"/>
            </a:xfrm>
            <a:custGeom>
              <a:rect b="b" l="l" r="r" t="t"/>
              <a:pathLst>
                <a:path extrusionOk="0" h="265" w="338">
                  <a:moveTo>
                    <a:pt x="176" y="1"/>
                  </a:moveTo>
                  <a:cubicBezTo>
                    <a:pt x="0" y="1"/>
                    <a:pt x="0" y="265"/>
                    <a:pt x="176" y="265"/>
                  </a:cubicBezTo>
                  <a:cubicBezTo>
                    <a:pt x="338" y="265"/>
                    <a:pt x="338" y="1"/>
                    <a:pt x="176"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82"/>
            <p:cNvSpPr/>
            <p:nvPr/>
          </p:nvSpPr>
          <p:spPr>
            <a:xfrm>
              <a:off x="6630475" y="1468900"/>
              <a:ext cx="9175" cy="7325"/>
            </a:xfrm>
            <a:custGeom>
              <a:rect b="b" l="l" r="r" t="t"/>
              <a:pathLst>
                <a:path extrusionOk="0" h="293" w="367">
                  <a:moveTo>
                    <a:pt x="190" y="1"/>
                  </a:moveTo>
                  <a:cubicBezTo>
                    <a:pt x="0" y="1"/>
                    <a:pt x="0" y="293"/>
                    <a:pt x="190" y="293"/>
                  </a:cubicBezTo>
                  <a:cubicBezTo>
                    <a:pt x="366" y="293"/>
                    <a:pt x="366" y="1"/>
                    <a:pt x="190"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82"/>
            <p:cNvSpPr/>
            <p:nvPr/>
          </p:nvSpPr>
          <p:spPr>
            <a:xfrm>
              <a:off x="6645150" y="1464150"/>
              <a:ext cx="9175" cy="9175"/>
            </a:xfrm>
            <a:custGeom>
              <a:rect b="b" l="l" r="r" t="t"/>
              <a:pathLst>
                <a:path extrusionOk="0" h="367" w="367">
                  <a:moveTo>
                    <a:pt x="191" y="1"/>
                  </a:moveTo>
                  <a:cubicBezTo>
                    <a:pt x="89" y="1"/>
                    <a:pt x="1" y="89"/>
                    <a:pt x="1" y="177"/>
                  </a:cubicBezTo>
                  <a:cubicBezTo>
                    <a:pt x="1" y="279"/>
                    <a:pt x="89" y="367"/>
                    <a:pt x="191" y="367"/>
                  </a:cubicBezTo>
                  <a:cubicBezTo>
                    <a:pt x="279" y="367"/>
                    <a:pt x="366" y="279"/>
                    <a:pt x="366" y="177"/>
                  </a:cubicBezTo>
                  <a:cubicBezTo>
                    <a:pt x="366" y="89"/>
                    <a:pt x="279" y="1"/>
                    <a:pt x="19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2"/>
            <p:cNvSpPr/>
            <p:nvPr/>
          </p:nvSpPr>
          <p:spPr>
            <a:xfrm>
              <a:off x="6655000" y="1457200"/>
              <a:ext cx="6975" cy="5475"/>
            </a:xfrm>
            <a:custGeom>
              <a:rect b="b" l="l" r="r" t="t"/>
              <a:pathLst>
                <a:path extrusionOk="0" h="219" w="279">
                  <a:moveTo>
                    <a:pt x="148" y="1"/>
                  </a:moveTo>
                  <a:cubicBezTo>
                    <a:pt x="1" y="1"/>
                    <a:pt x="1" y="219"/>
                    <a:pt x="148" y="219"/>
                  </a:cubicBezTo>
                  <a:cubicBezTo>
                    <a:pt x="278" y="219"/>
                    <a:pt x="278" y="1"/>
                    <a:pt x="148"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2"/>
            <p:cNvSpPr/>
            <p:nvPr/>
          </p:nvSpPr>
          <p:spPr>
            <a:xfrm>
              <a:off x="6638550" y="1458350"/>
              <a:ext cx="4775" cy="5125"/>
            </a:xfrm>
            <a:custGeom>
              <a:rect b="b" l="l" r="r" t="t"/>
              <a:pathLst>
                <a:path extrusionOk="0" h="205" w="191">
                  <a:moveTo>
                    <a:pt x="96" y="1"/>
                  </a:moveTo>
                  <a:cubicBezTo>
                    <a:pt x="89" y="1"/>
                    <a:pt x="82" y="4"/>
                    <a:pt x="75" y="11"/>
                  </a:cubicBezTo>
                  <a:cubicBezTo>
                    <a:pt x="29" y="29"/>
                    <a:pt x="1" y="57"/>
                    <a:pt x="1" y="99"/>
                  </a:cubicBezTo>
                  <a:cubicBezTo>
                    <a:pt x="1" y="159"/>
                    <a:pt x="43" y="205"/>
                    <a:pt x="103" y="205"/>
                  </a:cubicBezTo>
                  <a:cubicBezTo>
                    <a:pt x="145" y="205"/>
                    <a:pt x="191" y="159"/>
                    <a:pt x="191" y="99"/>
                  </a:cubicBezTo>
                  <a:cubicBezTo>
                    <a:pt x="191" y="57"/>
                    <a:pt x="163" y="29"/>
                    <a:pt x="117" y="11"/>
                  </a:cubicBezTo>
                  <a:cubicBezTo>
                    <a:pt x="110" y="4"/>
                    <a:pt x="103" y="1"/>
                    <a:pt x="96"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2"/>
            <p:cNvSpPr/>
            <p:nvPr/>
          </p:nvSpPr>
          <p:spPr>
            <a:xfrm>
              <a:off x="6616225" y="1523950"/>
              <a:ext cx="8025" cy="6825"/>
            </a:xfrm>
            <a:custGeom>
              <a:rect b="b" l="l" r="r" t="t"/>
              <a:pathLst>
                <a:path extrusionOk="0" h="273" w="321">
                  <a:moveTo>
                    <a:pt x="152" y="0"/>
                  </a:moveTo>
                  <a:cubicBezTo>
                    <a:pt x="135" y="0"/>
                    <a:pt x="118" y="4"/>
                    <a:pt x="102" y="11"/>
                  </a:cubicBezTo>
                  <a:cubicBezTo>
                    <a:pt x="43" y="43"/>
                    <a:pt x="0" y="71"/>
                    <a:pt x="0" y="131"/>
                  </a:cubicBezTo>
                  <a:cubicBezTo>
                    <a:pt x="0" y="201"/>
                    <a:pt x="43" y="233"/>
                    <a:pt x="102" y="261"/>
                  </a:cubicBezTo>
                  <a:cubicBezTo>
                    <a:pt x="118" y="269"/>
                    <a:pt x="135" y="272"/>
                    <a:pt x="153" y="272"/>
                  </a:cubicBezTo>
                  <a:cubicBezTo>
                    <a:pt x="198" y="272"/>
                    <a:pt x="245" y="249"/>
                    <a:pt x="278" y="219"/>
                  </a:cubicBezTo>
                  <a:cubicBezTo>
                    <a:pt x="320" y="173"/>
                    <a:pt x="320" y="99"/>
                    <a:pt x="278" y="57"/>
                  </a:cubicBezTo>
                  <a:cubicBezTo>
                    <a:pt x="245" y="24"/>
                    <a:pt x="197" y="0"/>
                    <a:pt x="152"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2"/>
            <p:cNvSpPr/>
            <p:nvPr/>
          </p:nvSpPr>
          <p:spPr>
            <a:xfrm>
              <a:off x="6630125" y="1530825"/>
              <a:ext cx="6250" cy="6600"/>
            </a:xfrm>
            <a:custGeom>
              <a:rect b="b" l="l" r="r" t="t"/>
              <a:pathLst>
                <a:path extrusionOk="0" h="264" w="250">
                  <a:moveTo>
                    <a:pt x="116" y="0"/>
                  </a:moveTo>
                  <a:cubicBezTo>
                    <a:pt x="42" y="0"/>
                    <a:pt x="0" y="60"/>
                    <a:pt x="0" y="134"/>
                  </a:cubicBezTo>
                  <a:cubicBezTo>
                    <a:pt x="0" y="208"/>
                    <a:pt x="42" y="264"/>
                    <a:pt x="116" y="264"/>
                  </a:cubicBezTo>
                  <a:cubicBezTo>
                    <a:pt x="190" y="264"/>
                    <a:pt x="250" y="208"/>
                    <a:pt x="250" y="134"/>
                  </a:cubicBezTo>
                  <a:cubicBezTo>
                    <a:pt x="250" y="60"/>
                    <a:pt x="190" y="0"/>
                    <a:pt x="116"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2"/>
            <p:cNvSpPr/>
            <p:nvPr/>
          </p:nvSpPr>
          <p:spPr>
            <a:xfrm>
              <a:off x="6634875" y="1519125"/>
              <a:ext cx="6250" cy="6625"/>
            </a:xfrm>
            <a:custGeom>
              <a:rect b="b" l="l" r="r" t="t"/>
              <a:pathLst>
                <a:path extrusionOk="0" h="265" w="250">
                  <a:moveTo>
                    <a:pt x="134" y="0"/>
                  </a:moveTo>
                  <a:cubicBezTo>
                    <a:pt x="60" y="0"/>
                    <a:pt x="0" y="60"/>
                    <a:pt x="0" y="130"/>
                  </a:cubicBezTo>
                  <a:cubicBezTo>
                    <a:pt x="0" y="204"/>
                    <a:pt x="60" y="264"/>
                    <a:pt x="134" y="264"/>
                  </a:cubicBezTo>
                  <a:cubicBezTo>
                    <a:pt x="190" y="264"/>
                    <a:pt x="250" y="204"/>
                    <a:pt x="250" y="130"/>
                  </a:cubicBezTo>
                  <a:cubicBezTo>
                    <a:pt x="250" y="60"/>
                    <a:pt x="190" y="0"/>
                    <a:pt x="134"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2"/>
            <p:cNvSpPr/>
            <p:nvPr/>
          </p:nvSpPr>
          <p:spPr>
            <a:xfrm>
              <a:off x="6644350" y="1513225"/>
              <a:ext cx="8825" cy="6625"/>
            </a:xfrm>
            <a:custGeom>
              <a:rect b="b" l="l" r="r" t="t"/>
              <a:pathLst>
                <a:path extrusionOk="0" h="265" w="353">
                  <a:moveTo>
                    <a:pt x="177" y="1"/>
                  </a:moveTo>
                  <a:cubicBezTo>
                    <a:pt x="1" y="1"/>
                    <a:pt x="1" y="264"/>
                    <a:pt x="177" y="264"/>
                  </a:cubicBezTo>
                  <a:cubicBezTo>
                    <a:pt x="353" y="264"/>
                    <a:pt x="353" y="1"/>
                    <a:pt x="177"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2"/>
            <p:cNvSpPr/>
            <p:nvPr/>
          </p:nvSpPr>
          <p:spPr>
            <a:xfrm>
              <a:off x="6668975" y="1230775"/>
              <a:ext cx="6975" cy="7225"/>
            </a:xfrm>
            <a:custGeom>
              <a:rect b="b" l="l" r="r" t="t"/>
              <a:pathLst>
                <a:path extrusionOk="0" h="289" w="279">
                  <a:moveTo>
                    <a:pt x="131" y="0"/>
                  </a:moveTo>
                  <a:cubicBezTo>
                    <a:pt x="89" y="0"/>
                    <a:pt x="57" y="28"/>
                    <a:pt x="29" y="57"/>
                  </a:cubicBezTo>
                  <a:cubicBezTo>
                    <a:pt x="29" y="74"/>
                    <a:pt x="15" y="102"/>
                    <a:pt x="15" y="116"/>
                  </a:cubicBezTo>
                  <a:cubicBezTo>
                    <a:pt x="15" y="128"/>
                    <a:pt x="15" y="141"/>
                    <a:pt x="6" y="155"/>
                  </a:cubicBezTo>
                  <a:lnTo>
                    <a:pt x="6" y="155"/>
                  </a:lnTo>
                  <a:cubicBezTo>
                    <a:pt x="7" y="149"/>
                    <a:pt x="7" y="145"/>
                    <a:pt x="7" y="145"/>
                  </a:cubicBezTo>
                  <a:lnTo>
                    <a:pt x="7" y="145"/>
                  </a:lnTo>
                  <a:cubicBezTo>
                    <a:pt x="6" y="145"/>
                    <a:pt x="5" y="150"/>
                    <a:pt x="1" y="162"/>
                  </a:cubicBezTo>
                  <a:cubicBezTo>
                    <a:pt x="3" y="160"/>
                    <a:pt x="5" y="157"/>
                    <a:pt x="6" y="155"/>
                  </a:cubicBezTo>
                  <a:lnTo>
                    <a:pt x="6" y="155"/>
                  </a:lnTo>
                  <a:cubicBezTo>
                    <a:pt x="4" y="166"/>
                    <a:pt x="1" y="183"/>
                    <a:pt x="1" y="190"/>
                  </a:cubicBezTo>
                  <a:cubicBezTo>
                    <a:pt x="15" y="218"/>
                    <a:pt x="29" y="264"/>
                    <a:pt x="57" y="278"/>
                  </a:cubicBezTo>
                  <a:cubicBezTo>
                    <a:pt x="73" y="285"/>
                    <a:pt x="91" y="289"/>
                    <a:pt x="112" y="289"/>
                  </a:cubicBezTo>
                  <a:cubicBezTo>
                    <a:pt x="132" y="289"/>
                    <a:pt x="154" y="285"/>
                    <a:pt x="177" y="278"/>
                  </a:cubicBezTo>
                  <a:cubicBezTo>
                    <a:pt x="233" y="232"/>
                    <a:pt x="279" y="130"/>
                    <a:pt x="219" y="57"/>
                  </a:cubicBezTo>
                  <a:cubicBezTo>
                    <a:pt x="205" y="28"/>
                    <a:pt x="177" y="0"/>
                    <a:pt x="13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2"/>
            <p:cNvSpPr/>
            <p:nvPr/>
          </p:nvSpPr>
          <p:spPr>
            <a:xfrm>
              <a:off x="6667850" y="1242750"/>
              <a:ext cx="8100" cy="8150"/>
            </a:xfrm>
            <a:custGeom>
              <a:rect b="b" l="l" r="r" t="t"/>
              <a:pathLst>
                <a:path extrusionOk="0" h="326" w="324">
                  <a:moveTo>
                    <a:pt x="155" y="1"/>
                  </a:moveTo>
                  <a:cubicBezTo>
                    <a:pt x="148" y="1"/>
                    <a:pt x="141" y="1"/>
                    <a:pt x="134" y="3"/>
                  </a:cubicBezTo>
                  <a:cubicBezTo>
                    <a:pt x="74" y="3"/>
                    <a:pt x="28" y="35"/>
                    <a:pt x="14" y="91"/>
                  </a:cubicBezTo>
                  <a:cubicBezTo>
                    <a:pt x="0" y="137"/>
                    <a:pt x="14" y="179"/>
                    <a:pt x="46" y="211"/>
                  </a:cubicBezTo>
                  <a:cubicBezTo>
                    <a:pt x="46" y="239"/>
                    <a:pt x="60" y="267"/>
                    <a:pt x="88" y="281"/>
                  </a:cubicBezTo>
                  <a:cubicBezTo>
                    <a:pt x="111" y="311"/>
                    <a:pt x="144" y="326"/>
                    <a:pt x="177" y="326"/>
                  </a:cubicBezTo>
                  <a:cubicBezTo>
                    <a:pt x="210" y="326"/>
                    <a:pt x="243" y="311"/>
                    <a:pt x="264" y="281"/>
                  </a:cubicBezTo>
                  <a:cubicBezTo>
                    <a:pt x="324" y="225"/>
                    <a:pt x="324" y="151"/>
                    <a:pt x="278" y="91"/>
                  </a:cubicBezTo>
                  <a:cubicBezTo>
                    <a:pt x="266" y="42"/>
                    <a:pt x="207" y="1"/>
                    <a:pt x="155"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2"/>
            <p:cNvSpPr/>
            <p:nvPr/>
          </p:nvSpPr>
          <p:spPr>
            <a:xfrm>
              <a:off x="6672500" y="1257825"/>
              <a:ext cx="8900" cy="6650"/>
            </a:xfrm>
            <a:custGeom>
              <a:rect b="b" l="l" r="r" t="t"/>
              <a:pathLst>
                <a:path extrusionOk="0" h="266" w="356">
                  <a:moveTo>
                    <a:pt x="151" y="1"/>
                  </a:moveTo>
                  <a:cubicBezTo>
                    <a:pt x="81" y="1"/>
                    <a:pt x="1" y="92"/>
                    <a:pt x="50" y="163"/>
                  </a:cubicBezTo>
                  <a:cubicBezTo>
                    <a:pt x="78" y="192"/>
                    <a:pt x="92" y="223"/>
                    <a:pt x="124" y="237"/>
                  </a:cubicBezTo>
                  <a:cubicBezTo>
                    <a:pt x="166" y="265"/>
                    <a:pt x="194" y="265"/>
                    <a:pt x="240" y="265"/>
                  </a:cubicBezTo>
                  <a:cubicBezTo>
                    <a:pt x="356" y="237"/>
                    <a:pt x="356" y="61"/>
                    <a:pt x="240" y="47"/>
                  </a:cubicBezTo>
                  <a:lnTo>
                    <a:pt x="226" y="30"/>
                  </a:lnTo>
                  <a:cubicBezTo>
                    <a:pt x="212" y="30"/>
                    <a:pt x="212" y="30"/>
                    <a:pt x="194" y="16"/>
                  </a:cubicBezTo>
                  <a:cubicBezTo>
                    <a:pt x="181" y="5"/>
                    <a:pt x="166" y="1"/>
                    <a:pt x="15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2"/>
            <p:cNvSpPr/>
            <p:nvPr/>
          </p:nvSpPr>
          <p:spPr>
            <a:xfrm>
              <a:off x="6686575" y="1264225"/>
              <a:ext cx="5825" cy="5475"/>
            </a:xfrm>
            <a:custGeom>
              <a:rect b="b" l="l" r="r" t="t"/>
              <a:pathLst>
                <a:path extrusionOk="0" h="219" w="233">
                  <a:moveTo>
                    <a:pt x="140" y="1"/>
                  </a:moveTo>
                  <a:cubicBezTo>
                    <a:pt x="127" y="1"/>
                    <a:pt x="114" y="4"/>
                    <a:pt x="102" y="9"/>
                  </a:cubicBezTo>
                  <a:lnTo>
                    <a:pt x="88" y="9"/>
                  </a:lnTo>
                  <a:cubicBezTo>
                    <a:pt x="57" y="9"/>
                    <a:pt x="14" y="24"/>
                    <a:pt x="14" y="69"/>
                  </a:cubicBezTo>
                  <a:lnTo>
                    <a:pt x="0" y="83"/>
                  </a:lnTo>
                  <a:cubicBezTo>
                    <a:pt x="0" y="111"/>
                    <a:pt x="0" y="143"/>
                    <a:pt x="14" y="157"/>
                  </a:cubicBezTo>
                  <a:cubicBezTo>
                    <a:pt x="26" y="191"/>
                    <a:pt x="55" y="218"/>
                    <a:pt x="91" y="218"/>
                  </a:cubicBezTo>
                  <a:cubicBezTo>
                    <a:pt x="99" y="218"/>
                    <a:pt x="108" y="217"/>
                    <a:pt x="116" y="214"/>
                  </a:cubicBezTo>
                  <a:cubicBezTo>
                    <a:pt x="176" y="214"/>
                    <a:pt x="233" y="171"/>
                    <a:pt x="233" y="97"/>
                  </a:cubicBezTo>
                  <a:cubicBezTo>
                    <a:pt x="233" y="39"/>
                    <a:pt x="187" y="1"/>
                    <a:pt x="140"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2"/>
            <p:cNvSpPr/>
            <p:nvPr/>
          </p:nvSpPr>
          <p:spPr>
            <a:xfrm>
              <a:off x="6683225" y="1248350"/>
              <a:ext cx="5125" cy="5825"/>
            </a:xfrm>
            <a:custGeom>
              <a:rect b="b" l="l" r="r" t="t"/>
              <a:pathLst>
                <a:path extrusionOk="0" h="233" w="205">
                  <a:moveTo>
                    <a:pt x="103" y="1"/>
                  </a:moveTo>
                  <a:cubicBezTo>
                    <a:pt x="46" y="1"/>
                    <a:pt x="15" y="43"/>
                    <a:pt x="15" y="103"/>
                  </a:cubicBezTo>
                  <a:lnTo>
                    <a:pt x="1" y="131"/>
                  </a:lnTo>
                  <a:cubicBezTo>
                    <a:pt x="1" y="191"/>
                    <a:pt x="61" y="233"/>
                    <a:pt x="103" y="233"/>
                  </a:cubicBezTo>
                  <a:cubicBezTo>
                    <a:pt x="163" y="233"/>
                    <a:pt x="205" y="191"/>
                    <a:pt x="205" y="131"/>
                  </a:cubicBezTo>
                  <a:lnTo>
                    <a:pt x="205" y="103"/>
                  </a:lnTo>
                  <a:cubicBezTo>
                    <a:pt x="205" y="43"/>
                    <a:pt x="163" y="1"/>
                    <a:pt x="103"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2"/>
            <p:cNvSpPr/>
            <p:nvPr/>
          </p:nvSpPr>
          <p:spPr>
            <a:xfrm>
              <a:off x="6926550" y="1359675"/>
              <a:ext cx="7325" cy="8050"/>
            </a:xfrm>
            <a:custGeom>
              <a:rect b="b" l="l" r="r" t="t"/>
              <a:pathLst>
                <a:path extrusionOk="0" h="322" w="293">
                  <a:moveTo>
                    <a:pt x="145" y="1"/>
                  </a:moveTo>
                  <a:cubicBezTo>
                    <a:pt x="57" y="1"/>
                    <a:pt x="15" y="61"/>
                    <a:pt x="1" y="135"/>
                  </a:cubicBezTo>
                  <a:cubicBezTo>
                    <a:pt x="1" y="209"/>
                    <a:pt x="29" y="265"/>
                    <a:pt x="89" y="311"/>
                  </a:cubicBezTo>
                  <a:cubicBezTo>
                    <a:pt x="103" y="318"/>
                    <a:pt x="121" y="321"/>
                    <a:pt x="140" y="321"/>
                  </a:cubicBezTo>
                  <a:cubicBezTo>
                    <a:pt x="158" y="321"/>
                    <a:pt x="177" y="318"/>
                    <a:pt x="191" y="311"/>
                  </a:cubicBezTo>
                  <a:cubicBezTo>
                    <a:pt x="250" y="265"/>
                    <a:pt x="293" y="209"/>
                    <a:pt x="279" y="135"/>
                  </a:cubicBezTo>
                  <a:cubicBezTo>
                    <a:pt x="279" y="61"/>
                    <a:pt x="219" y="1"/>
                    <a:pt x="145"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82"/>
            <p:cNvSpPr/>
            <p:nvPr/>
          </p:nvSpPr>
          <p:spPr>
            <a:xfrm>
              <a:off x="6935700" y="1374575"/>
              <a:ext cx="6625" cy="5500"/>
            </a:xfrm>
            <a:custGeom>
              <a:rect b="b" l="l" r="r" t="t"/>
              <a:pathLst>
                <a:path extrusionOk="0" h="220" w="265">
                  <a:moveTo>
                    <a:pt x="126" y="1"/>
                  </a:moveTo>
                  <a:cubicBezTo>
                    <a:pt x="113" y="1"/>
                    <a:pt x="101" y="2"/>
                    <a:pt x="88" y="6"/>
                  </a:cubicBezTo>
                  <a:cubicBezTo>
                    <a:pt x="29" y="21"/>
                    <a:pt x="1" y="80"/>
                    <a:pt x="1" y="126"/>
                  </a:cubicBezTo>
                  <a:cubicBezTo>
                    <a:pt x="1" y="168"/>
                    <a:pt x="29" y="196"/>
                    <a:pt x="74" y="214"/>
                  </a:cubicBezTo>
                  <a:cubicBezTo>
                    <a:pt x="82" y="218"/>
                    <a:pt x="90" y="219"/>
                    <a:pt x="99" y="219"/>
                  </a:cubicBezTo>
                  <a:cubicBezTo>
                    <a:pt x="124" y="219"/>
                    <a:pt x="152" y="206"/>
                    <a:pt x="162" y="182"/>
                  </a:cubicBezTo>
                  <a:cubicBezTo>
                    <a:pt x="176" y="168"/>
                    <a:pt x="190" y="168"/>
                    <a:pt x="205" y="168"/>
                  </a:cubicBezTo>
                  <a:cubicBezTo>
                    <a:pt x="264" y="140"/>
                    <a:pt x="264" y="52"/>
                    <a:pt x="205" y="21"/>
                  </a:cubicBezTo>
                  <a:cubicBezTo>
                    <a:pt x="185" y="11"/>
                    <a:pt x="156" y="1"/>
                    <a:pt x="126"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82"/>
            <p:cNvSpPr/>
            <p:nvPr/>
          </p:nvSpPr>
          <p:spPr>
            <a:xfrm>
              <a:off x="6946700" y="1379350"/>
              <a:ext cx="6625" cy="5250"/>
            </a:xfrm>
            <a:custGeom>
              <a:rect b="b" l="l" r="r" t="t"/>
              <a:pathLst>
                <a:path extrusionOk="0" h="210" w="265">
                  <a:moveTo>
                    <a:pt x="157" y="0"/>
                  </a:moveTo>
                  <a:cubicBezTo>
                    <a:pt x="88" y="0"/>
                    <a:pt x="45" y="73"/>
                    <a:pt x="60" y="125"/>
                  </a:cubicBezTo>
                  <a:lnTo>
                    <a:pt x="60" y="139"/>
                  </a:lnTo>
                  <a:lnTo>
                    <a:pt x="42" y="139"/>
                  </a:lnTo>
                  <a:cubicBezTo>
                    <a:pt x="0" y="153"/>
                    <a:pt x="0" y="199"/>
                    <a:pt x="42" y="199"/>
                  </a:cubicBezTo>
                  <a:lnTo>
                    <a:pt x="102" y="199"/>
                  </a:lnTo>
                  <a:cubicBezTo>
                    <a:pt x="109" y="206"/>
                    <a:pt x="124" y="209"/>
                    <a:pt x="139" y="209"/>
                  </a:cubicBezTo>
                  <a:cubicBezTo>
                    <a:pt x="154" y="209"/>
                    <a:pt x="169" y="206"/>
                    <a:pt x="176" y="199"/>
                  </a:cubicBezTo>
                  <a:cubicBezTo>
                    <a:pt x="218" y="181"/>
                    <a:pt x="250" y="167"/>
                    <a:pt x="250" y="125"/>
                  </a:cubicBezTo>
                  <a:cubicBezTo>
                    <a:pt x="264" y="79"/>
                    <a:pt x="236" y="23"/>
                    <a:pt x="190" y="5"/>
                  </a:cubicBezTo>
                  <a:cubicBezTo>
                    <a:pt x="179" y="2"/>
                    <a:pt x="167" y="0"/>
                    <a:pt x="157"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2"/>
            <p:cNvSpPr/>
            <p:nvPr/>
          </p:nvSpPr>
          <p:spPr>
            <a:xfrm>
              <a:off x="6942300" y="1366725"/>
              <a:ext cx="8825" cy="6625"/>
            </a:xfrm>
            <a:custGeom>
              <a:rect b="b" l="l" r="r" t="t"/>
              <a:pathLst>
                <a:path extrusionOk="0" h="265" w="353">
                  <a:moveTo>
                    <a:pt x="176" y="0"/>
                  </a:moveTo>
                  <a:cubicBezTo>
                    <a:pt x="0" y="0"/>
                    <a:pt x="0" y="264"/>
                    <a:pt x="176" y="264"/>
                  </a:cubicBezTo>
                  <a:cubicBezTo>
                    <a:pt x="352" y="264"/>
                    <a:pt x="352" y="0"/>
                    <a:pt x="176"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2"/>
            <p:cNvSpPr/>
            <p:nvPr/>
          </p:nvSpPr>
          <p:spPr>
            <a:xfrm>
              <a:off x="6958025" y="1364525"/>
              <a:ext cx="6975" cy="5475"/>
            </a:xfrm>
            <a:custGeom>
              <a:rect b="b" l="l" r="r" t="t"/>
              <a:pathLst>
                <a:path extrusionOk="0" h="219" w="279">
                  <a:moveTo>
                    <a:pt x="135" y="0"/>
                  </a:moveTo>
                  <a:cubicBezTo>
                    <a:pt x="1" y="0"/>
                    <a:pt x="1" y="219"/>
                    <a:pt x="135" y="219"/>
                  </a:cubicBezTo>
                  <a:cubicBezTo>
                    <a:pt x="279" y="219"/>
                    <a:pt x="279" y="0"/>
                    <a:pt x="135"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2"/>
            <p:cNvSpPr/>
            <p:nvPr/>
          </p:nvSpPr>
          <p:spPr>
            <a:xfrm>
              <a:off x="6967175" y="1361175"/>
              <a:ext cx="9975" cy="9525"/>
            </a:xfrm>
            <a:custGeom>
              <a:rect b="b" l="l" r="r" t="t"/>
              <a:pathLst>
                <a:path extrusionOk="0" h="381" w="399">
                  <a:moveTo>
                    <a:pt x="208" y="1"/>
                  </a:moveTo>
                  <a:cubicBezTo>
                    <a:pt x="89" y="1"/>
                    <a:pt x="1" y="89"/>
                    <a:pt x="1" y="191"/>
                  </a:cubicBezTo>
                  <a:cubicBezTo>
                    <a:pt x="1" y="310"/>
                    <a:pt x="89" y="381"/>
                    <a:pt x="208" y="381"/>
                  </a:cubicBezTo>
                  <a:cubicBezTo>
                    <a:pt x="310" y="381"/>
                    <a:pt x="398" y="310"/>
                    <a:pt x="398" y="191"/>
                  </a:cubicBezTo>
                  <a:cubicBezTo>
                    <a:pt x="398" y="89"/>
                    <a:pt x="310" y="1"/>
                    <a:pt x="208"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82"/>
            <p:cNvSpPr/>
            <p:nvPr/>
          </p:nvSpPr>
          <p:spPr>
            <a:xfrm>
              <a:off x="6981525" y="1364875"/>
              <a:ext cx="8450" cy="6625"/>
            </a:xfrm>
            <a:custGeom>
              <a:rect b="b" l="l" r="r" t="t"/>
              <a:pathLst>
                <a:path extrusionOk="0" h="265" w="338">
                  <a:moveTo>
                    <a:pt x="176" y="1"/>
                  </a:moveTo>
                  <a:cubicBezTo>
                    <a:pt x="0" y="1"/>
                    <a:pt x="0" y="264"/>
                    <a:pt x="176" y="264"/>
                  </a:cubicBezTo>
                  <a:cubicBezTo>
                    <a:pt x="338" y="264"/>
                    <a:pt x="338" y="1"/>
                    <a:pt x="176"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82"/>
            <p:cNvSpPr/>
            <p:nvPr/>
          </p:nvSpPr>
          <p:spPr>
            <a:xfrm>
              <a:off x="6980025" y="1363725"/>
              <a:ext cx="11375" cy="8825"/>
            </a:xfrm>
            <a:custGeom>
              <a:rect b="b" l="l" r="r" t="t"/>
              <a:pathLst>
                <a:path extrusionOk="0" h="353" w="455">
                  <a:moveTo>
                    <a:pt x="236" y="1"/>
                  </a:moveTo>
                  <a:cubicBezTo>
                    <a:pt x="0" y="1"/>
                    <a:pt x="0" y="353"/>
                    <a:pt x="236" y="353"/>
                  </a:cubicBezTo>
                  <a:cubicBezTo>
                    <a:pt x="454" y="353"/>
                    <a:pt x="454" y="1"/>
                    <a:pt x="236"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82"/>
            <p:cNvSpPr/>
            <p:nvPr/>
          </p:nvSpPr>
          <p:spPr>
            <a:xfrm>
              <a:off x="6912575" y="1496000"/>
              <a:ext cx="9600" cy="9950"/>
            </a:xfrm>
            <a:custGeom>
              <a:rect b="b" l="l" r="r" t="t"/>
              <a:pathLst>
                <a:path extrusionOk="0" h="398" w="384">
                  <a:moveTo>
                    <a:pt x="194" y="0"/>
                  </a:moveTo>
                  <a:cubicBezTo>
                    <a:pt x="88" y="0"/>
                    <a:pt x="0" y="88"/>
                    <a:pt x="0" y="194"/>
                  </a:cubicBezTo>
                  <a:cubicBezTo>
                    <a:pt x="0" y="310"/>
                    <a:pt x="88" y="398"/>
                    <a:pt x="194" y="398"/>
                  </a:cubicBezTo>
                  <a:cubicBezTo>
                    <a:pt x="296" y="398"/>
                    <a:pt x="384" y="310"/>
                    <a:pt x="384" y="194"/>
                  </a:cubicBezTo>
                  <a:cubicBezTo>
                    <a:pt x="384" y="88"/>
                    <a:pt x="296" y="0"/>
                    <a:pt x="194"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82"/>
            <p:cNvSpPr/>
            <p:nvPr/>
          </p:nvSpPr>
          <p:spPr>
            <a:xfrm>
              <a:off x="6927600" y="1499550"/>
              <a:ext cx="9625" cy="8725"/>
            </a:xfrm>
            <a:custGeom>
              <a:rect b="b" l="l" r="r" t="t"/>
              <a:pathLst>
                <a:path extrusionOk="0" h="349" w="385">
                  <a:moveTo>
                    <a:pt x="183" y="1"/>
                  </a:moveTo>
                  <a:cubicBezTo>
                    <a:pt x="92" y="1"/>
                    <a:pt x="1" y="79"/>
                    <a:pt x="1" y="168"/>
                  </a:cubicBezTo>
                  <a:cubicBezTo>
                    <a:pt x="1" y="269"/>
                    <a:pt x="92" y="349"/>
                    <a:pt x="183" y="349"/>
                  </a:cubicBezTo>
                  <a:cubicBezTo>
                    <a:pt x="196" y="349"/>
                    <a:pt x="210" y="347"/>
                    <a:pt x="223" y="344"/>
                  </a:cubicBezTo>
                  <a:cubicBezTo>
                    <a:pt x="265" y="329"/>
                    <a:pt x="296" y="315"/>
                    <a:pt x="325" y="298"/>
                  </a:cubicBezTo>
                  <a:cubicBezTo>
                    <a:pt x="384" y="242"/>
                    <a:pt x="384" y="108"/>
                    <a:pt x="325" y="52"/>
                  </a:cubicBezTo>
                  <a:cubicBezTo>
                    <a:pt x="296" y="34"/>
                    <a:pt x="265" y="20"/>
                    <a:pt x="223" y="6"/>
                  </a:cubicBezTo>
                  <a:cubicBezTo>
                    <a:pt x="209" y="2"/>
                    <a:pt x="196" y="1"/>
                    <a:pt x="183"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2"/>
            <p:cNvSpPr/>
            <p:nvPr/>
          </p:nvSpPr>
          <p:spPr>
            <a:xfrm>
              <a:off x="6941600" y="1512175"/>
              <a:ext cx="6600" cy="6625"/>
            </a:xfrm>
            <a:custGeom>
              <a:rect b="b" l="l" r="r" t="t"/>
              <a:pathLst>
                <a:path extrusionOk="0" h="265" w="264">
                  <a:moveTo>
                    <a:pt x="130" y="0"/>
                  </a:moveTo>
                  <a:cubicBezTo>
                    <a:pt x="56" y="0"/>
                    <a:pt x="0" y="74"/>
                    <a:pt x="0" y="131"/>
                  </a:cubicBezTo>
                  <a:cubicBezTo>
                    <a:pt x="0" y="204"/>
                    <a:pt x="56" y="264"/>
                    <a:pt x="130" y="264"/>
                  </a:cubicBezTo>
                  <a:cubicBezTo>
                    <a:pt x="204" y="264"/>
                    <a:pt x="264" y="204"/>
                    <a:pt x="264" y="131"/>
                  </a:cubicBezTo>
                  <a:cubicBezTo>
                    <a:pt x="264" y="74"/>
                    <a:pt x="204" y="0"/>
                    <a:pt x="130"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2"/>
            <p:cNvSpPr/>
            <p:nvPr/>
          </p:nvSpPr>
          <p:spPr>
            <a:xfrm>
              <a:off x="6925775" y="1512175"/>
              <a:ext cx="6600" cy="5125"/>
            </a:xfrm>
            <a:custGeom>
              <a:rect b="b" l="l" r="r" t="t"/>
              <a:pathLst>
                <a:path extrusionOk="0" h="205" w="264">
                  <a:moveTo>
                    <a:pt x="134" y="0"/>
                  </a:moveTo>
                  <a:cubicBezTo>
                    <a:pt x="0" y="0"/>
                    <a:pt x="0" y="204"/>
                    <a:pt x="134" y="204"/>
                  </a:cubicBezTo>
                  <a:cubicBezTo>
                    <a:pt x="264" y="204"/>
                    <a:pt x="264" y="0"/>
                    <a:pt x="134"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2"/>
            <p:cNvSpPr/>
            <p:nvPr/>
          </p:nvSpPr>
          <p:spPr>
            <a:xfrm>
              <a:off x="6937900" y="1529400"/>
              <a:ext cx="9875" cy="7675"/>
            </a:xfrm>
            <a:custGeom>
              <a:rect b="b" l="l" r="r" t="t"/>
              <a:pathLst>
                <a:path extrusionOk="0" h="307" w="395">
                  <a:moveTo>
                    <a:pt x="204" y="1"/>
                  </a:moveTo>
                  <a:cubicBezTo>
                    <a:pt x="0" y="1"/>
                    <a:pt x="0" y="307"/>
                    <a:pt x="204" y="307"/>
                  </a:cubicBezTo>
                  <a:cubicBezTo>
                    <a:pt x="394" y="307"/>
                    <a:pt x="394" y="1"/>
                    <a:pt x="204"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82"/>
            <p:cNvSpPr/>
            <p:nvPr/>
          </p:nvSpPr>
          <p:spPr>
            <a:xfrm>
              <a:off x="6930950" y="1520975"/>
              <a:ext cx="6275" cy="4775"/>
            </a:xfrm>
            <a:custGeom>
              <a:rect b="b" l="l" r="r" t="t"/>
              <a:pathLst>
                <a:path extrusionOk="0" h="191" w="251">
                  <a:moveTo>
                    <a:pt x="131" y="0"/>
                  </a:moveTo>
                  <a:cubicBezTo>
                    <a:pt x="1" y="0"/>
                    <a:pt x="1" y="190"/>
                    <a:pt x="131" y="190"/>
                  </a:cubicBezTo>
                  <a:cubicBezTo>
                    <a:pt x="250" y="190"/>
                    <a:pt x="250" y="0"/>
                    <a:pt x="13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2"/>
            <p:cNvSpPr/>
            <p:nvPr/>
          </p:nvSpPr>
          <p:spPr>
            <a:xfrm>
              <a:off x="6925050" y="1538900"/>
              <a:ext cx="10325" cy="8125"/>
            </a:xfrm>
            <a:custGeom>
              <a:rect b="b" l="l" r="r" t="t"/>
              <a:pathLst>
                <a:path extrusionOk="0" h="325" w="413">
                  <a:moveTo>
                    <a:pt x="205" y="1"/>
                  </a:moveTo>
                  <a:cubicBezTo>
                    <a:pt x="1" y="1"/>
                    <a:pt x="1" y="324"/>
                    <a:pt x="205" y="324"/>
                  </a:cubicBezTo>
                  <a:cubicBezTo>
                    <a:pt x="412" y="324"/>
                    <a:pt x="412" y="1"/>
                    <a:pt x="205"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2"/>
            <p:cNvSpPr/>
            <p:nvPr/>
          </p:nvSpPr>
          <p:spPr>
            <a:xfrm>
              <a:off x="6938600" y="1545500"/>
              <a:ext cx="6625" cy="4775"/>
            </a:xfrm>
            <a:custGeom>
              <a:rect b="b" l="l" r="r" t="t"/>
              <a:pathLst>
                <a:path extrusionOk="0" h="191" w="265">
                  <a:moveTo>
                    <a:pt x="134" y="1"/>
                  </a:moveTo>
                  <a:cubicBezTo>
                    <a:pt x="1" y="1"/>
                    <a:pt x="1" y="190"/>
                    <a:pt x="134" y="190"/>
                  </a:cubicBezTo>
                  <a:cubicBezTo>
                    <a:pt x="264" y="190"/>
                    <a:pt x="264" y="1"/>
                    <a:pt x="134"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82"/>
            <p:cNvSpPr/>
            <p:nvPr/>
          </p:nvSpPr>
          <p:spPr>
            <a:xfrm>
              <a:off x="6678825" y="1343975"/>
              <a:ext cx="10325" cy="10625"/>
            </a:xfrm>
            <a:custGeom>
              <a:rect b="b" l="l" r="r" t="t"/>
              <a:pathLst>
                <a:path extrusionOk="0" h="425" w="413">
                  <a:moveTo>
                    <a:pt x="207" y="0"/>
                  </a:moveTo>
                  <a:cubicBezTo>
                    <a:pt x="170" y="0"/>
                    <a:pt x="133" y="15"/>
                    <a:pt x="103" y="45"/>
                  </a:cubicBezTo>
                  <a:cubicBezTo>
                    <a:pt x="103" y="45"/>
                    <a:pt x="89" y="45"/>
                    <a:pt x="89" y="59"/>
                  </a:cubicBezTo>
                  <a:lnTo>
                    <a:pt x="75" y="59"/>
                  </a:lnTo>
                  <a:cubicBezTo>
                    <a:pt x="29" y="101"/>
                    <a:pt x="1" y="161"/>
                    <a:pt x="1" y="221"/>
                  </a:cubicBezTo>
                  <a:cubicBezTo>
                    <a:pt x="1" y="337"/>
                    <a:pt x="89" y="425"/>
                    <a:pt x="205" y="425"/>
                  </a:cubicBezTo>
                  <a:cubicBezTo>
                    <a:pt x="310" y="425"/>
                    <a:pt x="412" y="337"/>
                    <a:pt x="412" y="221"/>
                  </a:cubicBezTo>
                  <a:cubicBezTo>
                    <a:pt x="412" y="161"/>
                    <a:pt x="381" y="101"/>
                    <a:pt x="324" y="59"/>
                  </a:cubicBezTo>
                  <a:lnTo>
                    <a:pt x="310" y="45"/>
                  </a:lnTo>
                  <a:cubicBezTo>
                    <a:pt x="280" y="15"/>
                    <a:pt x="244" y="0"/>
                    <a:pt x="207"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2"/>
            <p:cNvSpPr/>
            <p:nvPr/>
          </p:nvSpPr>
          <p:spPr>
            <a:xfrm>
              <a:off x="6691325" y="1340350"/>
              <a:ext cx="8475" cy="6600"/>
            </a:xfrm>
            <a:custGeom>
              <a:rect b="b" l="l" r="r" t="t"/>
              <a:pathLst>
                <a:path extrusionOk="0" h="264" w="339">
                  <a:moveTo>
                    <a:pt x="176" y="0"/>
                  </a:moveTo>
                  <a:cubicBezTo>
                    <a:pt x="0" y="0"/>
                    <a:pt x="0" y="264"/>
                    <a:pt x="176" y="264"/>
                  </a:cubicBezTo>
                  <a:cubicBezTo>
                    <a:pt x="338" y="264"/>
                    <a:pt x="338" y="0"/>
                    <a:pt x="176"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2"/>
            <p:cNvSpPr/>
            <p:nvPr/>
          </p:nvSpPr>
          <p:spPr>
            <a:xfrm>
              <a:off x="6702875" y="1335000"/>
              <a:ext cx="5900" cy="4900"/>
            </a:xfrm>
            <a:custGeom>
              <a:rect b="b" l="l" r="r" t="t"/>
              <a:pathLst>
                <a:path extrusionOk="0" h="196" w="236">
                  <a:moveTo>
                    <a:pt x="122" y="0"/>
                  </a:moveTo>
                  <a:cubicBezTo>
                    <a:pt x="113" y="0"/>
                    <a:pt x="103" y="2"/>
                    <a:pt x="94" y="7"/>
                  </a:cubicBezTo>
                  <a:cubicBezTo>
                    <a:pt x="66" y="38"/>
                    <a:pt x="52" y="52"/>
                    <a:pt x="34" y="80"/>
                  </a:cubicBezTo>
                  <a:cubicBezTo>
                    <a:pt x="0" y="129"/>
                    <a:pt x="51" y="195"/>
                    <a:pt x="103" y="195"/>
                  </a:cubicBezTo>
                  <a:cubicBezTo>
                    <a:pt x="116" y="195"/>
                    <a:pt x="128" y="191"/>
                    <a:pt x="140" y="182"/>
                  </a:cubicBezTo>
                  <a:lnTo>
                    <a:pt x="196" y="126"/>
                  </a:lnTo>
                  <a:cubicBezTo>
                    <a:pt x="235" y="63"/>
                    <a:pt x="177" y="0"/>
                    <a:pt x="122"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2"/>
            <p:cNvSpPr/>
            <p:nvPr/>
          </p:nvSpPr>
          <p:spPr>
            <a:xfrm>
              <a:off x="6692025" y="1351775"/>
              <a:ext cx="7775" cy="7925"/>
            </a:xfrm>
            <a:custGeom>
              <a:rect b="b" l="l" r="r" t="t"/>
              <a:pathLst>
                <a:path extrusionOk="0" h="317" w="311">
                  <a:moveTo>
                    <a:pt x="149" y="0"/>
                  </a:moveTo>
                  <a:cubicBezTo>
                    <a:pt x="121" y="0"/>
                    <a:pt x="95" y="4"/>
                    <a:pt x="74" y="11"/>
                  </a:cubicBezTo>
                  <a:cubicBezTo>
                    <a:pt x="29" y="39"/>
                    <a:pt x="0" y="99"/>
                    <a:pt x="0" y="159"/>
                  </a:cubicBezTo>
                  <a:cubicBezTo>
                    <a:pt x="0" y="215"/>
                    <a:pt x="29" y="247"/>
                    <a:pt x="74" y="289"/>
                  </a:cubicBezTo>
                  <a:cubicBezTo>
                    <a:pt x="102" y="303"/>
                    <a:pt x="134" y="317"/>
                    <a:pt x="176" y="317"/>
                  </a:cubicBezTo>
                  <a:cubicBezTo>
                    <a:pt x="250" y="303"/>
                    <a:pt x="310" y="247"/>
                    <a:pt x="310" y="173"/>
                  </a:cubicBezTo>
                  <a:lnTo>
                    <a:pt x="310" y="127"/>
                  </a:lnTo>
                  <a:cubicBezTo>
                    <a:pt x="310" y="113"/>
                    <a:pt x="292" y="99"/>
                    <a:pt x="292" y="85"/>
                  </a:cubicBezTo>
                  <a:cubicBezTo>
                    <a:pt x="278" y="53"/>
                    <a:pt x="264" y="39"/>
                    <a:pt x="236" y="11"/>
                  </a:cubicBezTo>
                  <a:cubicBezTo>
                    <a:pt x="206" y="4"/>
                    <a:pt x="176" y="0"/>
                    <a:pt x="149"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5" name="Google Shape;7345;p82"/>
          <p:cNvGrpSpPr/>
          <p:nvPr/>
        </p:nvGrpSpPr>
        <p:grpSpPr>
          <a:xfrm>
            <a:off x="6685296" y="1636722"/>
            <a:ext cx="1307537" cy="2224672"/>
            <a:chOff x="7009325" y="2128250"/>
            <a:chExt cx="328725" cy="559300"/>
          </a:xfrm>
        </p:grpSpPr>
        <p:sp>
          <p:nvSpPr>
            <p:cNvPr id="7346" name="Google Shape;7346;p82"/>
            <p:cNvSpPr/>
            <p:nvPr/>
          </p:nvSpPr>
          <p:spPr>
            <a:xfrm>
              <a:off x="7103850" y="2495550"/>
              <a:ext cx="95275" cy="156475"/>
            </a:xfrm>
            <a:custGeom>
              <a:rect b="b" l="l" r="r" t="t"/>
              <a:pathLst>
                <a:path extrusionOk="0" h="6259" w="3811">
                  <a:moveTo>
                    <a:pt x="117" y="1"/>
                  </a:moveTo>
                  <a:cubicBezTo>
                    <a:pt x="89" y="278"/>
                    <a:pt x="29" y="1028"/>
                    <a:pt x="1" y="1597"/>
                  </a:cubicBezTo>
                  <a:cubicBezTo>
                    <a:pt x="15" y="1819"/>
                    <a:pt x="29" y="2051"/>
                    <a:pt x="46" y="2273"/>
                  </a:cubicBezTo>
                  <a:cubicBezTo>
                    <a:pt x="74" y="2477"/>
                    <a:pt x="103" y="2667"/>
                    <a:pt x="162" y="2874"/>
                  </a:cubicBezTo>
                  <a:cubicBezTo>
                    <a:pt x="236" y="3180"/>
                    <a:pt x="324" y="3504"/>
                    <a:pt x="454" y="3810"/>
                  </a:cubicBezTo>
                  <a:cubicBezTo>
                    <a:pt x="588" y="4120"/>
                    <a:pt x="732" y="4426"/>
                    <a:pt x="926" y="4721"/>
                  </a:cubicBezTo>
                  <a:cubicBezTo>
                    <a:pt x="1116" y="5013"/>
                    <a:pt x="1334" y="5291"/>
                    <a:pt x="1598" y="5527"/>
                  </a:cubicBezTo>
                  <a:cubicBezTo>
                    <a:pt x="1861" y="5762"/>
                    <a:pt x="2125" y="5938"/>
                    <a:pt x="2435" y="6082"/>
                  </a:cubicBezTo>
                  <a:cubicBezTo>
                    <a:pt x="2741" y="6230"/>
                    <a:pt x="2829" y="6216"/>
                    <a:pt x="3152" y="6258"/>
                  </a:cubicBezTo>
                  <a:lnTo>
                    <a:pt x="3810" y="5263"/>
                  </a:lnTo>
                  <a:cubicBezTo>
                    <a:pt x="3620" y="5129"/>
                    <a:pt x="3444" y="4999"/>
                    <a:pt x="3300" y="4837"/>
                  </a:cubicBezTo>
                  <a:cubicBezTo>
                    <a:pt x="3152" y="4689"/>
                    <a:pt x="3019" y="4531"/>
                    <a:pt x="2917" y="4355"/>
                  </a:cubicBezTo>
                  <a:cubicBezTo>
                    <a:pt x="2829" y="4179"/>
                    <a:pt x="2741" y="4003"/>
                    <a:pt x="2684" y="3796"/>
                  </a:cubicBezTo>
                  <a:cubicBezTo>
                    <a:pt x="2625" y="3606"/>
                    <a:pt x="2565" y="3402"/>
                    <a:pt x="2537" y="3194"/>
                  </a:cubicBezTo>
                  <a:cubicBezTo>
                    <a:pt x="2477" y="2815"/>
                    <a:pt x="2477" y="2421"/>
                    <a:pt x="2491" y="2009"/>
                  </a:cubicBezTo>
                  <a:cubicBezTo>
                    <a:pt x="2491" y="1949"/>
                    <a:pt x="2509" y="1893"/>
                    <a:pt x="2509" y="1847"/>
                  </a:cubicBezTo>
                  <a:cubicBezTo>
                    <a:pt x="2523" y="1612"/>
                    <a:pt x="2551" y="1379"/>
                    <a:pt x="2579" y="1144"/>
                  </a:cubicBezTo>
                  <a:cubicBezTo>
                    <a:pt x="2611" y="1028"/>
                    <a:pt x="2625" y="926"/>
                    <a:pt x="2653" y="806"/>
                  </a:cubicBezTo>
                  <a:lnTo>
                    <a:pt x="2684" y="644"/>
                  </a:lnTo>
                  <a:lnTo>
                    <a:pt x="2699" y="556"/>
                  </a:lnTo>
                  <a:cubicBezTo>
                    <a:pt x="2713" y="542"/>
                    <a:pt x="2713" y="514"/>
                    <a:pt x="2713" y="514"/>
                  </a:cubicBezTo>
                  <a:lnTo>
                    <a:pt x="117" y="1"/>
                  </a:lnTo>
                  <a:close/>
                </a:path>
              </a:pathLst>
            </a:custGeom>
            <a:solidFill>
              <a:srgbClr val="F4A2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2"/>
            <p:cNvSpPr/>
            <p:nvPr/>
          </p:nvSpPr>
          <p:spPr>
            <a:xfrm>
              <a:off x="7133575" y="2602225"/>
              <a:ext cx="82075" cy="82425"/>
            </a:xfrm>
            <a:custGeom>
              <a:rect b="b" l="l" r="r" t="t"/>
              <a:pathLst>
                <a:path extrusionOk="0" h="3297" w="3283">
                  <a:moveTo>
                    <a:pt x="1699" y="0"/>
                  </a:moveTo>
                  <a:cubicBezTo>
                    <a:pt x="1186" y="130"/>
                    <a:pt x="1" y="894"/>
                    <a:pt x="1" y="894"/>
                  </a:cubicBezTo>
                  <a:cubicBezTo>
                    <a:pt x="746" y="1949"/>
                    <a:pt x="1949" y="2023"/>
                    <a:pt x="1949" y="2023"/>
                  </a:cubicBezTo>
                  <a:cubicBezTo>
                    <a:pt x="1949" y="2023"/>
                    <a:pt x="1685" y="3078"/>
                    <a:pt x="1728" y="3194"/>
                  </a:cubicBezTo>
                  <a:cubicBezTo>
                    <a:pt x="1764" y="3288"/>
                    <a:pt x="1913" y="3297"/>
                    <a:pt x="1969" y="3297"/>
                  </a:cubicBezTo>
                  <a:cubicBezTo>
                    <a:pt x="1983" y="3297"/>
                    <a:pt x="1991" y="3296"/>
                    <a:pt x="1991" y="3296"/>
                  </a:cubicBezTo>
                  <a:lnTo>
                    <a:pt x="3282" y="1274"/>
                  </a:lnTo>
                  <a:cubicBezTo>
                    <a:pt x="3223" y="1172"/>
                    <a:pt x="2871" y="968"/>
                    <a:pt x="2639" y="950"/>
                  </a:cubicBezTo>
                  <a:cubicBezTo>
                    <a:pt x="2417" y="936"/>
                    <a:pt x="1699" y="0"/>
                    <a:pt x="1699"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82"/>
            <p:cNvSpPr/>
            <p:nvPr/>
          </p:nvSpPr>
          <p:spPr>
            <a:xfrm>
              <a:off x="7175700" y="2629300"/>
              <a:ext cx="41000" cy="57200"/>
            </a:xfrm>
            <a:custGeom>
              <a:rect b="b" l="l" r="r" t="t"/>
              <a:pathLst>
                <a:path extrusionOk="0" h="2288" w="1640">
                  <a:moveTo>
                    <a:pt x="1362" y="1"/>
                  </a:moveTo>
                  <a:lnTo>
                    <a:pt x="1070" y="528"/>
                  </a:lnTo>
                  <a:cubicBezTo>
                    <a:pt x="954" y="732"/>
                    <a:pt x="732" y="880"/>
                    <a:pt x="496" y="908"/>
                  </a:cubicBezTo>
                  <a:cubicBezTo>
                    <a:pt x="380" y="922"/>
                    <a:pt x="278" y="954"/>
                    <a:pt x="233" y="968"/>
                  </a:cubicBezTo>
                  <a:cubicBezTo>
                    <a:pt x="204" y="982"/>
                    <a:pt x="190" y="996"/>
                    <a:pt x="190" y="1028"/>
                  </a:cubicBezTo>
                  <a:cubicBezTo>
                    <a:pt x="145" y="1204"/>
                    <a:pt x="0" y="1847"/>
                    <a:pt x="0" y="2065"/>
                  </a:cubicBezTo>
                  <a:cubicBezTo>
                    <a:pt x="0" y="2213"/>
                    <a:pt x="116" y="2273"/>
                    <a:pt x="190" y="2287"/>
                  </a:cubicBezTo>
                  <a:cubicBezTo>
                    <a:pt x="233" y="2287"/>
                    <a:pt x="292" y="2273"/>
                    <a:pt x="321" y="2227"/>
                  </a:cubicBezTo>
                  <a:lnTo>
                    <a:pt x="1640" y="205"/>
                  </a:lnTo>
                  <a:cubicBezTo>
                    <a:pt x="1552" y="75"/>
                    <a:pt x="1362" y="1"/>
                    <a:pt x="13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82"/>
            <p:cNvSpPr/>
            <p:nvPr/>
          </p:nvSpPr>
          <p:spPr>
            <a:xfrm>
              <a:off x="7180100" y="2657075"/>
              <a:ext cx="9875" cy="9850"/>
            </a:xfrm>
            <a:custGeom>
              <a:rect b="b" l="l" r="r" t="t"/>
              <a:pathLst>
                <a:path extrusionOk="0" h="394" w="395">
                  <a:moveTo>
                    <a:pt x="206" y="0"/>
                  </a:moveTo>
                  <a:cubicBezTo>
                    <a:pt x="142" y="0"/>
                    <a:pt x="81" y="15"/>
                    <a:pt x="57" y="47"/>
                  </a:cubicBezTo>
                  <a:cubicBezTo>
                    <a:pt x="28" y="93"/>
                    <a:pt x="0" y="223"/>
                    <a:pt x="0" y="297"/>
                  </a:cubicBezTo>
                  <a:cubicBezTo>
                    <a:pt x="0" y="339"/>
                    <a:pt x="14" y="371"/>
                    <a:pt x="43" y="385"/>
                  </a:cubicBezTo>
                  <a:cubicBezTo>
                    <a:pt x="56" y="390"/>
                    <a:pt x="73" y="394"/>
                    <a:pt x="91" y="394"/>
                  </a:cubicBezTo>
                  <a:cubicBezTo>
                    <a:pt x="117" y="394"/>
                    <a:pt x="144" y="387"/>
                    <a:pt x="162" y="371"/>
                  </a:cubicBezTo>
                  <a:cubicBezTo>
                    <a:pt x="232" y="269"/>
                    <a:pt x="394" y="61"/>
                    <a:pt x="352" y="33"/>
                  </a:cubicBezTo>
                  <a:cubicBezTo>
                    <a:pt x="318" y="12"/>
                    <a:pt x="261" y="0"/>
                    <a:pt x="206"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2"/>
            <p:cNvSpPr/>
            <p:nvPr/>
          </p:nvSpPr>
          <p:spPr>
            <a:xfrm>
              <a:off x="7138325" y="2605825"/>
              <a:ext cx="38100" cy="21300"/>
            </a:xfrm>
            <a:custGeom>
              <a:rect b="b" l="l" r="r" t="t"/>
              <a:pathLst>
                <a:path extrusionOk="0" h="852" w="1524">
                  <a:moveTo>
                    <a:pt x="1524" y="1"/>
                  </a:moveTo>
                  <a:lnTo>
                    <a:pt x="1524" y="1"/>
                  </a:lnTo>
                  <a:cubicBezTo>
                    <a:pt x="1246" y="120"/>
                    <a:pt x="996" y="250"/>
                    <a:pt x="746" y="398"/>
                  </a:cubicBezTo>
                  <a:cubicBezTo>
                    <a:pt x="482" y="542"/>
                    <a:pt x="233" y="690"/>
                    <a:pt x="0" y="852"/>
                  </a:cubicBezTo>
                  <a:cubicBezTo>
                    <a:pt x="278" y="750"/>
                    <a:pt x="528" y="602"/>
                    <a:pt x="778" y="472"/>
                  </a:cubicBezTo>
                  <a:cubicBezTo>
                    <a:pt x="1042" y="324"/>
                    <a:pt x="1288" y="176"/>
                    <a:pt x="1524"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82"/>
            <p:cNvSpPr/>
            <p:nvPr/>
          </p:nvSpPr>
          <p:spPr>
            <a:xfrm>
              <a:off x="7173150" y="2501800"/>
              <a:ext cx="65975" cy="166400"/>
            </a:xfrm>
            <a:custGeom>
              <a:rect b="b" l="l" r="r" t="t"/>
              <a:pathLst>
                <a:path extrusionOk="0" h="6656" w="2639">
                  <a:moveTo>
                    <a:pt x="792" y="0"/>
                  </a:moveTo>
                  <a:cubicBezTo>
                    <a:pt x="0" y="2857"/>
                    <a:pt x="1376" y="6655"/>
                    <a:pt x="1376" y="6655"/>
                  </a:cubicBezTo>
                  <a:lnTo>
                    <a:pt x="2551" y="6655"/>
                  </a:lnTo>
                  <a:lnTo>
                    <a:pt x="2639" y="1115"/>
                  </a:lnTo>
                  <a:cubicBezTo>
                    <a:pt x="2639" y="500"/>
                    <a:pt x="2153" y="0"/>
                    <a:pt x="1538" y="0"/>
                  </a:cubicBezTo>
                  <a:close/>
                </a:path>
              </a:pathLst>
            </a:custGeom>
            <a:solidFill>
              <a:srgbClr val="F4A2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82"/>
            <p:cNvSpPr/>
            <p:nvPr/>
          </p:nvSpPr>
          <p:spPr>
            <a:xfrm>
              <a:off x="7176400" y="2615225"/>
              <a:ext cx="66675" cy="70550"/>
            </a:xfrm>
            <a:custGeom>
              <a:rect b="b" l="l" r="r" t="t"/>
              <a:pathLst>
                <a:path extrusionOk="0" h="2822" w="2667">
                  <a:moveTo>
                    <a:pt x="1712" y="0"/>
                  </a:moveTo>
                  <a:cubicBezTo>
                    <a:pt x="1170" y="0"/>
                    <a:pt x="662" y="78"/>
                    <a:pt x="662" y="78"/>
                  </a:cubicBezTo>
                  <a:cubicBezTo>
                    <a:pt x="792" y="740"/>
                    <a:pt x="1204" y="2101"/>
                    <a:pt x="1204" y="2101"/>
                  </a:cubicBezTo>
                  <a:cubicBezTo>
                    <a:pt x="1204" y="2101"/>
                    <a:pt x="293" y="2470"/>
                    <a:pt x="148" y="2572"/>
                  </a:cubicBezTo>
                  <a:cubicBezTo>
                    <a:pt x="1" y="2660"/>
                    <a:pt x="60" y="2822"/>
                    <a:pt x="60" y="2822"/>
                  </a:cubicBezTo>
                  <a:lnTo>
                    <a:pt x="2509" y="2822"/>
                  </a:lnTo>
                  <a:cubicBezTo>
                    <a:pt x="2667" y="2541"/>
                    <a:pt x="2421" y="2118"/>
                    <a:pt x="2421" y="2118"/>
                  </a:cubicBezTo>
                  <a:lnTo>
                    <a:pt x="2491" y="78"/>
                  </a:lnTo>
                  <a:cubicBezTo>
                    <a:pt x="2262" y="20"/>
                    <a:pt x="1983" y="0"/>
                    <a:pt x="1712"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82"/>
            <p:cNvSpPr/>
            <p:nvPr/>
          </p:nvSpPr>
          <p:spPr>
            <a:xfrm>
              <a:off x="7176400" y="2667600"/>
              <a:ext cx="65975" cy="19950"/>
            </a:xfrm>
            <a:custGeom>
              <a:rect b="b" l="l" r="r" t="t"/>
              <a:pathLst>
                <a:path extrusionOk="0" h="798" w="2639">
                  <a:moveTo>
                    <a:pt x="1101" y="0"/>
                  </a:moveTo>
                  <a:cubicBezTo>
                    <a:pt x="1095" y="0"/>
                    <a:pt x="1089" y="2"/>
                    <a:pt x="1084" y="6"/>
                  </a:cubicBezTo>
                  <a:cubicBezTo>
                    <a:pt x="908" y="66"/>
                    <a:pt x="293" y="315"/>
                    <a:pt x="117" y="446"/>
                  </a:cubicBezTo>
                  <a:cubicBezTo>
                    <a:pt x="1" y="533"/>
                    <a:pt x="15" y="653"/>
                    <a:pt x="46" y="727"/>
                  </a:cubicBezTo>
                  <a:cubicBezTo>
                    <a:pt x="60" y="769"/>
                    <a:pt x="117" y="797"/>
                    <a:pt x="162" y="797"/>
                  </a:cubicBezTo>
                  <a:lnTo>
                    <a:pt x="2579" y="741"/>
                  </a:lnTo>
                  <a:cubicBezTo>
                    <a:pt x="2639" y="593"/>
                    <a:pt x="2596" y="403"/>
                    <a:pt x="2596" y="403"/>
                  </a:cubicBezTo>
                  <a:lnTo>
                    <a:pt x="2596" y="403"/>
                  </a:lnTo>
                  <a:lnTo>
                    <a:pt x="1995" y="463"/>
                  </a:lnTo>
                  <a:cubicBezTo>
                    <a:pt x="1980" y="464"/>
                    <a:pt x="1964" y="464"/>
                    <a:pt x="1949" y="464"/>
                  </a:cubicBezTo>
                  <a:cubicBezTo>
                    <a:pt x="1717" y="464"/>
                    <a:pt x="1500" y="364"/>
                    <a:pt x="1348" y="199"/>
                  </a:cubicBezTo>
                  <a:cubicBezTo>
                    <a:pt x="1277" y="111"/>
                    <a:pt x="1204" y="52"/>
                    <a:pt x="1158" y="23"/>
                  </a:cubicBezTo>
                  <a:cubicBezTo>
                    <a:pt x="1138" y="11"/>
                    <a:pt x="1118" y="0"/>
                    <a:pt x="110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82"/>
            <p:cNvSpPr/>
            <p:nvPr/>
          </p:nvSpPr>
          <p:spPr>
            <a:xfrm>
              <a:off x="7194000" y="2670675"/>
              <a:ext cx="11925" cy="6650"/>
            </a:xfrm>
            <a:custGeom>
              <a:rect b="b" l="l" r="r" t="t"/>
              <a:pathLst>
                <a:path extrusionOk="0" h="266" w="477">
                  <a:moveTo>
                    <a:pt x="279" y="1"/>
                  </a:moveTo>
                  <a:cubicBezTo>
                    <a:pt x="227" y="1"/>
                    <a:pt x="111" y="62"/>
                    <a:pt x="60" y="90"/>
                  </a:cubicBezTo>
                  <a:cubicBezTo>
                    <a:pt x="28" y="119"/>
                    <a:pt x="0" y="147"/>
                    <a:pt x="14" y="178"/>
                  </a:cubicBezTo>
                  <a:cubicBezTo>
                    <a:pt x="14" y="221"/>
                    <a:pt x="46" y="252"/>
                    <a:pt x="88" y="252"/>
                  </a:cubicBezTo>
                  <a:cubicBezTo>
                    <a:pt x="153" y="259"/>
                    <a:pt x="248" y="266"/>
                    <a:pt x="327" y="266"/>
                  </a:cubicBezTo>
                  <a:cubicBezTo>
                    <a:pt x="411" y="266"/>
                    <a:pt x="477" y="258"/>
                    <a:pt x="468" y="235"/>
                  </a:cubicBezTo>
                  <a:cubicBezTo>
                    <a:pt x="468" y="147"/>
                    <a:pt x="366" y="2"/>
                    <a:pt x="292" y="2"/>
                  </a:cubicBezTo>
                  <a:cubicBezTo>
                    <a:pt x="288" y="1"/>
                    <a:pt x="284" y="1"/>
                    <a:pt x="279"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2"/>
            <p:cNvSpPr/>
            <p:nvPr/>
          </p:nvSpPr>
          <p:spPr>
            <a:xfrm>
              <a:off x="7194000" y="2623425"/>
              <a:ext cx="5900" cy="22350"/>
            </a:xfrm>
            <a:custGeom>
              <a:rect b="b" l="l" r="r" t="t"/>
              <a:pathLst>
                <a:path extrusionOk="0" h="894" w="236">
                  <a:moveTo>
                    <a:pt x="14" y="0"/>
                  </a:moveTo>
                  <a:lnTo>
                    <a:pt x="14" y="0"/>
                  </a:lnTo>
                  <a:cubicBezTo>
                    <a:pt x="0" y="148"/>
                    <a:pt x="14" y="310"/>
                    <a:pt x="46" y="454"/>
                  </a:cubicBezTo>
                  <a:cubicBezTo>
                    <a:pt x="74" y="528"/>
                    <a:pt x="88" y="616"/>
                    <a:pt x="116" y="689"/>
                  </a:cubicBezTo>
                  <a:cubicBezTo>
                    <a:pt x="148" y="763"/>
                    <a:pt x="176" y="837"/>
                    <a:pt x="236" y="893"/>
                  </a:cubicBezTo>
                  <a:cubicBezTo>
                    <a:pt x="204" y="806"/>
                    <a:pt x="190" y="735"/>
                    <a:pt x="176" y="661"/>
                  </a:cubicBezTo>
                  <a:lnTo>
                    <a:pt x="134" y="440"/>
                  </a:lnTo>
                  <a:cubicBezTo>
                    <a:pt x="102" y="295"/>
                    <a:pt x="74" y="148"/>
                    <a:pt x="14"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2"/>
            <p:cNvSpPr/>
            <p:nvPr/>
          </p:nvSpPr>
          <p:spPr>
            <a:xfrm>
              <a:off x="7196550" y="2620150"/>
              <a:ext cx="40725" cy="2225"/>
            </a:xfrm>
            <a:custGeom>
              <a:rect b="b" l="l" r="r" t="t"/>
              <a:pathLst>
                <a:path extrusionOk="0" h="89" w="1629">
                  <a:moveTo>
                    <a:pt x="806" y="1"/>
                  </a:moveTo>
                  <a:cubicBezTo>
                    <a:pt x="542" y="1"/>
                    <a:pt x="264" y="1"/>
                    <a:pt x="0" y="29"/>
                  </a:cubicBezTo>
                  <a:cubicBezTo>
                    <a:pt x="264" y="75"/>
                    <a:pt x="542" y="75"/>
                    <a:pt x="806" y="89"/>
                  </a:cubicBezTo>
                  <a:cubicBezTo>
                    <a:pt x="1087" y="89"/>
                    <a:pt x="1351" y="75"/>
                    <a:pt x="1629" y="43"/>
                  </a:cubicBezTo>
                  <a:cubicBezTo>
                    <a:pt x="1351" y="15"/>
                    <a:pt x="1087" y="1"/>
                    <a:pt x="806"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82"/>
            <p:cNvSpPr/>
            <p:nvPr/>
          </p:nvSpPr>
          <p:spPr>
            <a:xfrm>
              <a:off x="7184500" y="2346750"/>
              <a:ext cx="112500" cy="160850"/>
            </a:xfrm>
            <a:custGeom>
              <a:rect b="b" l="l" r="r" t="t"/>
              <a:pathLst>
                <a:path extrusionOk="0" h="6434" w="4500">
                  <a:moveTo>
                    <a:pt x="658" y="1"/>
                  </a:moveTo>
                  <a:lnTo>
                    <a:pt x="74" y="106"/>
                  </a:lnTo>
                  <a:cubicBezTo>
                    <a:pt x="28" y="106"/>
                    <a:pt x="0" y="149"/>
                    <a:pt x="14" y="194"/>
                  </a:cubicBezTo>
                  <a:cubicBezTo>
                    <a:pt x="366" y="866"/>
                    <a:pt x="2726" y="5559"/>
                    <a:pt x="3824" y="6420"/>
                  </a:cubicBezTo>
                  <a:cubicBezTo>
                    <a:pt x="3840" y="6429"/>
                    <a:pt x="3851" y="6434"/>
                    <a:pt x="3862" y="6434"/>
                  </a:cubicBezTo>
                  <a:cubicBezTo>
                    <a:pt x="3873" y="6434"/>
                    <a:pt x="3884" y="6429"/>
                    <a:pt x="3898" y="6420"/>
                  </a:cubicBezTo>
                  <a:lnTo>
                    <a:pt x="4453" y="6188"/>
                  </a:lnTo>
                  <a:cubicBezTo>
                    <a:pt x="4499" y="6174"/>
                    <a:pt x="4499" y="6100"/>
                    <a:pt x="4471" y="6069"/>
                  </a:cubicBezTo>
                  <a:cubicBezTo>
                    <a:pt x="3356" y="5235"/>
                    <a:pt x="982" y="546"/>
                    <a:pt x="732" y="47"/>
                  </a:cubicBezTo>
                  <a:cubicBezTo>
                    <a:pt x="718" y="18"/>
                    <a:pt x="690" y="1"/>
                    <a:pt x="658"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82"/>
            <p:cNvSpPr/>
            <p:nvPr/>
          </p:nvSpPr>
          <p:spPr>
            <a:xfrm>
              <a:off x="7035700" y="2479450"/>
              <a:ext cx="34150" cy="36975"/>
            </a:xfrm>
            <a:custGeom>
              <a:rect b="b" l="l" r="r" t="t"/>
              <a:pathLst>
                <a:path extrusionOk="0" h="1479" w="1366">
                  <a:moveTo>
                    <a:pt x="556" y="1"/>
                  </a:moveTo>
                  <a:lnTo>
                    <a:pt x="486" y="131"/>
                  </a:lnTo>
                  <a:cubicBezTo>
                    <a:pt x="352" y="353"/>
                    <a:pt x="222" y="571"/>
                    <a:pt x="103" y="792"/>
                  </a:cubicBezTo>
                  <a:cubicBezTo>
                    <a:pt x="1" y="968"/>
                    <a:pt x="29" y="1200"/>
                    <a:pt x="190" y="1348"/>
                  </a:cubicBezTo>
                  <a:cubicBezTo>
                    <a:pt x="277" y="1434"/>
                    <a:pt x="392" y="1478"/>
                    <a:pt x="509" y="1478"/>
                  </a:cubicBezTo>
                  <a:cubicBezTo>
                    <a:pt x="631" y="1478"/>
                    <a:pt x="755" y="1431"/>
                    <a:pt x="852" y="1334"/>
                  </a:cubicBezTo>
                  <a:cubicBezTo>
                    <a:pt x="1028" y="1172"/>
                    <a:pt x="1189" y="982"/>
                    <a:pt x="1365" y="806"/>
                  </a:cubicBezTo>
                  <a:lnTo>
                    <a:pt x="556" y="1"/>
                  </a:lnTo>
                  <a:close/>
                </a:path>
              </a:pathLst>
            </a:custGeom>
            <a:solidFill>
              <a:srgbClr val="F4A2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2"/>
            <p:cNvSpPr/>
            <p:nvPr/>
          </p:nvSpPr>
          <p:spPr>
            <a:xfrm>
              <a:off x="7021025" y="2495550"/>
              <a:ext cx="37825" cy="40700"/>
            </a:xfrm>
            <a:custGeom>
              <a:rect b="b" l="l" r="r" t="t"/>
              <a:pathLst>
                <a:path extrusionOk="0" h="1628" w="1513">
                  <a:moveTo>
                    <a:pt x="1013" y="1"/>
                  </a:moveTo>
                  <a:cubicBezTo>
                    <a:pt x="1013" y="1"/>
                    <a:pt x="236" y="352"/>
                    <a:pt x="134" y="616"/>
                  </a:cubicBezTo>
                  <a:cubicBezTo>
                    <a:pt x="134" y="616"/>
                    <a:pt x="165" y="681"/>
                    <a:pt x="298" y="681"/>
                  </a:cubicBezTo>
                  <a:cubicBezTo>
                    <a:pt x="319" y="681"/>
                    <a:pt x="343" y="680"/>
                    <a:pt x="369" y="676"/>
                  </a:cubicBezTo>
                  <a:lnTo>
                    <a:pt x="369" y="676"/>
                  </a:lnTo>
                  <a:cubicBezTo>
                    <a:pt x="369" y="676"/>
                    <a:pt x="0" y="940"/>
                    <a:pt x="32" y="1056"/>
                  </a:cubicBezTo>
                  <a:cubicBezTo>
                    <a:pt x="39" y="1076"/>
                    <a:pt x="59" y="1084"/>
                    <a:pt x="86" y="1084"/>
                  </a:cubicBezTo>
                  <a:cubicBezTo>
                    <a:pt x="217" y="1084"/>
                    <a:pt x="528" y="894"/>
                    <a:pt x="528" y="894"/>
                  </a:cubicBezTo>
                  <a:lnTo>
                    <a:pt x="528" y="894"/>
                  </a:lnTo>
                  <a:cubicBezTo>
                    <a:pt x="528" y="894"/>
                    <a:pt x="106" y="1277"/>
                    <a:pt x="162" y="1379"/>
                  </a:cubicBezTo>
                  <a:cubicBezTo>
                    <a:pt x="172" y="1396"/>
                    <a:pt x="189" y="1403"/>
                    <a:pt x="212" y="1403"/>
                  </a:cubicBezTo>
                  <a:cubicBezTo>
                    <a:pt x="330" y="1403"/>
                    <a:pt x="592" y="1210"/>
                    <a:pt x="690" y="1102"/>
                  </a:cubicBezTo>
                  <a:lnTo>
                    <a:pt x="690" y="1102"/>
                  </a:lnTo>
                  <a:cubicBezTo>
                    <a:pt x="689" y="1102"/>
                    <a:pt x="412" y="1496"/>
                    <a:pt x="471" y="1597"/>
                  </a:cubicBezTo>
                  <a:cubicBezTo>
                    <a:pt x="483" y="1618"/>
                    <a:pt x="501" y="1628"/>
                    <a:pt x="526" y="1628"/>
                  </a:cubicBezTo>
                  <a:cubicBezTo>
                    <a:pt x="626" y="1628"/>
                    <a:pt x="824" y="1465"/>
                    <a:pt x="1013" y="1158"/>
                  </a:cubicBezTo>
                  <a:cubicBezTo>
                    <a:pt x="1013" y="1158"/>
                    <a:pt x="1087" y="1365"/>
                    <a:pt x="1175" y="1379"/>
                  </a:cubicBezTo>
                  <a:cubicBezTo>
                    <a:pt x="1186" y="1383"/>
                    <a:pt x="1197" y="1385"/>
                    <a:pt x="1207" y="1385"/>
                  </a:cubicBezTo>
                  <a:cubicBezTo>
                    <a:pt x="1277" y="1385"/>
                    <a:pt x="1321" y="1307"/>
                    <a:pt x="1337" y="1218"/>
                  </a:cubicBezTo>
                  <a:cubicBezTo>
                    <a:pt x="1351" y="1102"/>
                    <a:pt x="1513" y="486"/>
                    <a:pt x="1513" y="486"/>
                  </a:cubicBezTo>
                  <a:cubicBezTo>
                    <a:pt x="1513" y="468"/>
                    <a:pt x="1013" y="1"/>
                    <a:pt x="1013" y="1"/>
                  </a:cubicBezTo>
                  <a:close/>
                </a:path>
              </a:pathLst>
            </a:custGeom>
            <a:solidFill>
              <a:srgbClr val="F4A2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2"/>
            <p:cNvSpPr/>
            <p:nvPr/>
          </p:nvSpPr>
          <p:spPr>
            <a:xfrm>
              <a:off x="7041250" y="2361800"/>
              <a:ext cx="81350" cy="150650"/>
            </a:xfrm>
            <a:custGeom>
              <a:rect b="b" l="l" r="r" t="t"/>
              <a:pathLst>
                <a:path extrusionOk="0" h="6026" w="3254">
                  <a:moveTo>
                    <a:pt x="2533" y="0"/>
                  </a:moveTo>
                  <a:cubicBezTo>
                    <a:pt x="2533" y="0"/>
                    <a:pt x="2093" y="852"/>
                    <a:pt x="1625" y="2069"/>
                  </a:cubicBezTo>
                  <a:cubicBezTo>
                    <a:pt x="1143" y="3268"/>
                    <a:pt x="0" y="5203"/>
                    <a:pt x="0" y="5203"/>
                  </a:cubicBezTo>
                  <a:lnTo>
                    <a:pt x="760" y="6026"/>
                  </a:lnTo>
                  <a:lnTo>
                    <a:pt x="3254" y="3240"/>
                  </a:lnTo>
                  <a:lnTo>
                    <a:pt x="2533"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2"/>
            <p:cNvSpPr/>
            <p:nvPr/>
          </p:nvSpPr>
          <p:spPr>
            <a:xfrm>
              <a:off x="7048550" y="2482000"/>
              <a:ext cx="22000" cy="21675"/>
            </a:xfrm>
            <a:custGeom>
              <a:rect b="b" l="l" r="r" t="t"/>
              <a:pathLst>
                <a:path extrusionOk="0" h="867" w="880">
                  <a:moveTo>
                    <a:pt x="0" y="1"/>
                  </a:moveTo>
                  <a:cubicBezTo>
                    <a:pt x="127" y="145"/>
                    <a:pt x="272" y="287"/>
                    <a:pt x="403" y="431"/>
                  </a:cubicBezTo>
                  <a:lnTo>
                    <a:pt x="403" y="431"/>
                  </a:lnTo>
                  <a:cubicBezTo>
                    <a:pt x="375" y="550"/>
                    <a:pt x="351" y="655"/>
                    <a:pt x="338" y="764"/>
                  </a:cubicBezTo>
                  <a:lnTo>
                    <a:pt x="324" y="866"/>
                  </a:lnTo>
                  <a:lnTo>
                    <a:pt x="394" y="806"/>
                  </a:lnTo>
                  <a:cubicBezTo>
                    <a:pt x="508" y="723"/>
                    <a:pt x="605" y="652"/>
                    <a:pt x="702" y="570"/>
                  </a:cubicBezTo>
                  <a:lnTo>
                    <a:pt x="702" y="570"/>
                  </a:lnTo>
                  <a:cubicBezTo>
                    <a:pt x="726" y="593"/>
                    <a:pt x="751" y="607"/>
                    <a:pt x="777" y="630"/>
                  </a:cubicBezTo>
                  <a:cubicBezTo>
                    <a:pt x="806" y="659"/>
                    <a:pt x="834" y="676"/>
                    <a:pt x="879" y="704"/>
                  </a:cubicBezTo>
                  <a:lnTo>
                    <a:pt x="792" y="616"/>
                  </a:lnTo>
                  <a:cubicBezTo>
                    <a:pt x="777" y="588"/>
                    <a:pt x="746" y="557"/>
                    <a:pt x="718" y="528"/>
                  </a:cubicBezTo>
                  <a:lnTo>
                    <a:pt x="704" y="514"/>
                  </a:lnTo>
                  <a:lnTo>
                    <a:pt x="690" y="528"/>
                  </a:lnTo>
                  <a:cubicBezTo>
                    <a:pt x="599" y="574"/>
                    <a:pt x="519" y="625"/>
                    <a:pt x="435" y="679"/>
                  </a:cubicBezTo>
                  <a:lnTo>
                    <a:pt x="435" y="679"/>
                  </a:lnTo>
                  <a:cubicBezTo>
                    <a:pt x="454" y="593"/>
                    <a:pt x="472" y="506"/>
                    <a:pt x="482" y="412"/>
                  </a:cubicBezTo>
                  <a:lnTo>
                    <a:pt x="482" y="395"/>
                  </a:lnTo>
                  <a:lnTo>
                    <a:pt x="468" y="381"/>
                  </a:lnTo>
                  <a:cubicBezTo>
                    <a:pt x="324" y="251"/>
                    <a:pt x="162" y="117"/>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2"/>
            <p:cNvSpPr/>
            <p:nvPr/>
          </p:nvSpPr>
          <p:spPr>
            <a:xfrm>
              <a:off x="7101300" y="2340175"/>
              <a:ext cx="142225" cy="76950"/>
            </a:xfrm>
            <a:custGeom>
              <a:rect b="b" l="l" r="r" t="t"/>
              <a:pathLst>
                <a:path extrusionOk="0" h="3078" w="5689">
                  <a:moveTo>
                    <a:pt x="2153" y="0"/>
                  </a:moveTo>
                  <a:cubicBezTo>
                    <a:pt x="2153" y="0"/>
                    <a:pt x="1569" y="352"/>
                    <a:pt x="996" y="383"/>
                  </a:cubicBezTo>
                  <a:cubicBezTo>
                    <a:pt x="1" y="426"/>
                    <a:pt x="103" y="967"/>
                    <a:pt x="74" y="1569"/>
                  </a:cubicBezTo>
                  <a:cubicBezTo>
                    <a:pt x="60" y="1776"/>
                    <a:pt x="74" y="2374"/>
                    <a:pt x="103" y="3078"/>
                  </a:cubicBezTo>
                  <a:lnTo>
                    <a:pt x="5583" y="3078"/>
                  </a:lnTo>
                  <a:cubicBezTo>
                    <a:pt x="5600" y="2374"/>
                    <a:pt x="5615" y="1776"/>
                    <a:pt x="5615" y="1569"/>
                  </a:cubicBezTo>
                  <a:cubicBezTo>
                    <a:pt x="5583" y="967"/>
                    <a:pt x="5688" y="426"/>
                    <a:pt x="4689" y="383"/>
                  </a:cubicBezTo>
                  <a:cubicBezTo>
                    <a:pt x="4120" y="352"/>
                    <a:pt x="3532" y="0"/>
                    <a:pt x="3532"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82"/>
            <p:cNvSpPr/>
            <p:nvPr/>
          </p:nvSpPr>
          <p:spPr>
            <a:xfrm>
              <a:off x="7150025" y="2329600"/>
              <a:ext cx="42150" cy="35200"/>
            </a:xfrm>
            <a:custGeom>
              <a:rect b="b" l="l" r="r" t="t"/>
              <a:pathLst>
                <a:path extrusionOk="0" h="1408" w="1686">
                  <a:moveTo>
                    <a:pt x="0" y="1"/>
                  </a:moveTo>
                  <a:lnTo>
                    <a:pt x="0" y="571"/>
                  </a:lnTo>
                  <a:cubicBezTo>
                    <a:pt x="0" y="1025"/>
                    <a:pt x="380" y="1408"/>
                    <a:pt x="837" y="1408"/>
                  </a:cubicBezTo>
                  <a:cubicBezTo>
                    <a:pt x="1305" y="1408"/>
                    <a:pt x="1685" y="1025"/>
                    <a:pt x="1685" y="571"/>
                  </a:cubicBezTo>
                  <a:lnTo>
                    <a:pt x="1685" y="1"/>
                  </a:lnTo>
                  <a:close/>
                </a:path>
              </a:pathLst>
            </a:custGeom>
            <a:solidFill>
              <a:srgbClr val="F4A2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82"/>
            <p:cNvSpPr/>
            <p:nvPr/>
          </p:nvSpPr>
          <p:spPr>
            <a:xfrm>
              <a:off x="7162500" y="2361600"/>
              <a:ext cx="18675" cy="25400"/>
            </a:xfrm>
            <a:custGeom>
              <a:rect b="b" l="l" r="r" t="t"/>
              <a:pathLst>
                <a:path extrusionOk="0" h="1016" w="747">
                  <a:moveTo>
                    <a:pt x="488" y="0"/>
                  </a:moveTo>
                  <a:cubicBezTo>
                    <a:pt x="407" y="0"/>
                    <a:pt x="313" y="14"/>
                    <a:pt x="251" y="22"/>
                  </a:cubicBezTo>
                  <a:cubicBezTo>
                    <a:pt x="191" y="22"/>
                    <a:pt x="131" y="54"/>
                    <a:pt x="103" y="110"/>
                  </a:cubicBezTo>
                  <a:cubicBezTo>
                    <a:pt x="1" y="286"/>
                    <a:pt x="29" y="624"/>
                    <a:pt x="57" y="831"/>
                  </a:cubicBezTo>
                  <a:cubicBezTo>
                    <a:pt x="75" y="933"/>
                    <a:pt x="145" y="1007"/>
                    <a:pt x="251" y="1007"/>
                  </a:cubicBezTo>
                  <a:cubicBezTo>
                    <a:pt x="292" y="1012"/>
                    <a:pt x="335" y="1016"/>
                    <a:pt x="378" y="1016"/>
                  </a:cubicBezTo>
                  <a:cubicBezTo>
                    <a:pt x="454" y="1016"/>
                    <a:pt x="528" y="1005"/>
                    <a:pt x="585" y="976"/>
                  </a:cubicBezTo>
                  <a:cubicBezTo>
                    <a:pt x="747" y="919"/>
                    <a:pt x="718" y="82"/>
                    <a:pt x="616" y="22"/>
                  </a:cubicBezTo>
                  <a:cubicBezTo>
                    <a:pt x="587" y="6"/>
                    <a:pt x="541" y="0"/>
                    <a:pt x="48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2"/>
            <p:cNvSpPr/>
            <p:nvPr/>
          </p:nvSpPr>
          <p:spPr>
            <a:xfrm>
              <a:off x="7148175" y="2382375"/>
              <a:ext cx="22000" cy="42525"/>
            </a:xfrm>
            <a:custGeom>
              <a:rect b="b" l="l" r="r" t="t"/>
              <a:pathLst>
                <a:path extrusionOk="0" h="1701" w="880">
                  <a:moveTo>
                    <a:pt x="778" y="0"/>
                  </a:moveTo>
                  <a:cubicBezTo>
                    <a:pt x="778" y="0"/>
                    <a:pt x="0" y="1436"/>
                    <a:pt x="32" y="1495"/>
                  </a:cubicBezTo>
                  <a:cubicBezTo>
                    <a:pt x="73" y="1549"/>
                    <a:pt x="478" y="1700"/>
                    <a:pt x="630" y="1700"/>
                  </a:cubicBezTo>
                  <a:cubicBezTo>
                    <a:pt x="636" y="1700"/>
                    <a:pt x="642" y="1700"/>
                    <a:pt x="648" y="1699"/>
                  </a:cubicBezTo>
                  <a:cubicBezTo>
                    <a:pt x="778" y="1685"/>
                    <a:pt x="880" y="0"/>
                    <a:pt x="88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2"/>
            <p:cNvSpPr/>
            <p:nvPr/>
          </p:nvSpPr>
          <p:spPr>
            <a:xfrm>
              <a:off x="7167950" y="2381925"/>
              <a:ext cx="23875" cy="57725"/>
            </a:xfrm>
            <a:custGeom>
              <a:rect b="b" l="l" r="r" t="t"/>
              <a:pathLst>
                <a:path extrusionOk="0" h="2309" w="955">
                  <a:moveTo>
                    <a:pt x="265" y="1"/>
                  </a:moveTo>
                  <a:lnTo>
                    <a:pt x="149" y="33"/>
                  </a:lnTo>
                  <a:cubicBezTo>
                    <a:pt x="149" y="33"/>
                    <a:pt x="1" y="2245"/>
                    <a:pt x="135" y="2287"/>
                  </a:cubicBezTo>
                  <a:cubicBezTo>
                    <a:pt x="175" y="2301"/>
                    <a:pt x="248" y="2308"/>
                    <a:pt x="334" y="2308"/>
                  </a:cubicBezTo>
                  <a:cubicBezTo>
                    <a:pt x="527" y="2308"/>
                    <a:pt x="781" y="2272"/>
                    <a:pt x="852" y="2199"/>
                  </a:cubicBezTo>
                  <a:cubicBezTo>
                    <a:pt x="954" y="2097"/>
                    <a:pt x="265" y="1"/>
                    <a:pt x="265"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2"/>
            <p:cNvSpPr/>
            <p:nvPr/>
          </p:nvSpPr>
          <p:spPr>
            <a:xfrm>
              <a:off x="7145275" y="2342000"/>
              <a:ext cx="27450" cy="39400"/>
            </a:xfrm>
            <a:custGeom>
              <a:rect b="b" l="l" r="r" t="t"/>
              <a:pathLst>
                <a:path extrusionOk="0" h="1576" w="1098">
                  <a:moveTo>
                    <a:pt x="131" y="1"/>
                  </a:moveTo>
                  <a:lnTo>
                    <a:pt x="43" y="47"/>
                  </a:lnTo>
                  <a:cubicBezTo>
                    <a:pt x="14" y="61"/>
                    <a:pt x="0" y="75"/>
                    <a:pt x="0" y="103"/>
                  </a:cubicBezTo>
                  <a:cubicBezTo>
                    <a:pt x="0" y="616"/>
                    <a:pt x="352" y="1306"/>
                    <a:pt x="482" y="1542"/>
                  </a:cubicBezTo>
                  <a:cubicBezTo>
                    <a:pt x="492" y="1565"/>
                    <a:pt x="513" y="1575"/>
                    <a:pt x="536" y="1575"/>
                  </a:cubicBezTo>
                  <a:cubicBezTo>
                    <a:pt x="554" y="1575"/>
                    <a:pt x="574" y="1568"/>
                    <a:pt x="588" y="1556"/>
                  </a:cubicBezTo>
                  <a:cubicBezTo>
                    <a:pt x="732" y="1394"/>
                    <a:pt x="1098" y="968"/>
                    <a:pt x="1070" y="792"/>
                  </a:cubicBezTo>
                  <a:cubicBezTo>
                    <a:pt x="1042" y="616"/>
                    <a:pt x="338" y="121"/>
                    <a:pt x="190" y="15"/>
                  </a:cubicBezTo>
                  <a:cubicBezTo>
                    <a:pt x="176" y="1"/>
                    <a:pt x="148" y="1"/>
                    <a:pt x="131"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2"/>
            <p:cNvSpPr/>
            <p:nvPr/>
          </p:nvSpPr>
          <p:spPr>
            <a:xfrm>
              <a:off x="7170500" y="2342000"/>
              <a:ext cx="27550" cy="39400"/>
            </a:xfrm>
            <a:custGeom>
              <a:rect b="b" l="l" r="r" t="t"/>
              <a:pathLst>
                <a:path extrusionOk="0" h="1576" w="1102">
                  <a:moveTo>
                    <a:pt x="986" y="1"/>
                  </a:moveTo>
                  <a:cubicBezTo>
                    <a:pt x="954" y="1"/>
                    <a:pt x="940" y="1"/>
                    <a:pt x="912" y="15"/>
                  </a:cubicBezTo>
                  <a:cubicBezTo>
                    <a:pt x="764" y="121"/>
                    <a:pt x="61" y="616"/>
                    <a:pt x="33" y="792"/>
                  </a:cubicBezTo>
                  <a:cubicBezTo>
                    <a:pt x="1" y="968"/>
                    <a:pt x="370" y="1394"/>
                    <a:pt x="514" y="1556"/>
                  </a:cubicBezTo>
                  <a:cubicBezTo>
                    <a:pt x="529" y="1568"/>
                    <a:pt x="548" y="1575"/>
                    <a:pt x="568" y="1575"/>
                  </a:cubicBezTo>
                  <a:cubicBezTo>
                    <a:pt x="592" y="1575"/>
                    <a:pt x="617" y="1565"/>
                    <a:pt x="634" y="1542"/>
                  </a:cubicBezTo>
                  <a:cubicBezTo>
                    <a:pt x="750" y="1306"/>
                    <a:pt x="1102" y="616"/>
                    <a:pt x="1102" y="103"/>
                  </a:cubicBezTo>
                  <a:cubicBezTo>
                    <a:pt x="1102" y="75"/>
                    <a:pt x="1088" y="61"/>
                    <a:pt x="1074" y="47"/>
                  </a:cubicBezTo>
                  <a:lnTo>
                    <a:pt x="986" y="1"/>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2"/>
            <p:cNvSpPr/>
            <p:nvPr/>
          </p:nvSpPr>
          <p:spPr>
            <a:xfrm>
              <a:off x="7171300" y="2360750"/>
              <a:ext cx="26050" cy="20150"/>
            </a:xfrm>
            <a:custGeom>
              <a:rect b="b" l="l" r="r" t="t"/>
              <a:pathLst>
                <a:path extrusionOk="0" h="806" w="1042">
                  <a:moveTo>
                    <a:pt x="1" y="0"/>
                  </a:moveTo>
                  <a:lnTo>
                    <a:pt x="1" y="162"/>
                  </a:lnTo>
                  <a:lnTo>
                    <a:pt x="1" y="176"/>
                  </a:lnTo>
                  <a:cubicBezTo>
                    <a:pt x="57" y="306"/>
                    <a:pt x="131" y="426"/>
                    <a:pt x="205" y="542"/>
                  </a:cubicBezTo>
                  <a:cubicBezTo>
                    <a:pt x="250" y="602"/>
                    <a:pt x="292" y="658"/>
                    <a:pt x="352" y="704"/>
                  </a:cubicBezTo>
                  <a:lnTo>
                    <a:pt x="395" y="746"/>
                  </a:lnTo>
                  <a:cubicBezTo>
                    <a:pt x="409" y="760"/>
                    <a:pt x="426" y="760"/>
                    <a:pt x="440" y="778"/>
                  </a:cubicBezTo>
                  <a:cubicBezTo>
                    <a:pt x="454" y="792"/>
                    <a:pt x="482" y="792"/>
                    <a:pt x="514" y="806"/>
                  </a:cubicBezTo>
                  <a:cubicBezTo>
                    <a:pt x="542" y="806"/>
                    <a:pt x="556" y="792"/>
                    <a:pt x="570" y="778"/>
                  </a:cubicBezTo>
                  <a:cubicBezTo>
                    <a:pt x="644" y="732"/>
                    <a:pt x="690" y="672"/>
                    <a:pt x="732" y="630"/>
                  </a:cubicBezTo>
                  <a:cubicBezTo>
                    <a:pt x="778" y="570"/>
                    <a:pt x="820" y="514"/>
                    <a:pt x="848" y="440"/>
                  </a:cubicBezTo>
                  <a:cubicBezTo>
                    <a:pt x="922" y="320"/>
                    <a:pt x="996" y="204"/>
                    <a:pt x="1042" y="74"/>
                  </a:cubicBezTo>
                  <a:lnTo>
                    <a:pt x="1042" y="74"/>
                  </a:lnTo>
                  <a:cubicBezTo>
                    <a:pt x="968" y="190"/>
                    <a:pt x="880" y="292"/>
                    <a:pt x="806" y="408"/>
                  </a:cubicBezTo>
                  <a:cubicBezTo>
                    <a:pt x="760" y="468"/>
                    <a:pt x="718" y="528"/>
                    <a:pt x="672" y="570"/>
                  </a:cubicBezTo>
                  <a:cubicBezTo>
                    <a:pt x="630" y="630"/>
                    <a:pt x="584" y="690"/>
                    <a:pt x="542" y="704"/>
                  </a:cubicBezTo>
                  <a:cubicBezTo>
                    <a:pt x="528" y="718"/>
                    <a:pt x="514" y="718"/>
                    <a:pt x="514" y="718"/>
                  </a:cubicBezTo>
                  <a:cubicBezTo>
                    <a:pt x="497" y="718"/>
                    <a:pt x="497" y="718"/>
                    <a:pt x="482" y="704"/>
                  </a:cubicBezTo>
                  <a:cubicBezTo>
                    <a:pt x="468" y="704"/>
                    <a:pt x="454" y="690"/>
                    <a:pt x="440" y="672"/>
                  </a:cubicBezTo>
                  <a:cubicBezTo>
                    <a:pt x="426" y="672"/>
                    <a:pt x="426" y="658"/>
                    <a:pt x="409" y="644"/>
                  </a:cubicBezTo>
                  <a:cubicBezTo>
                    <a:pt x="366" y="602"/>
                    <a:pt x="307" y="542"/>
                    <a:pt x="278" y="496"/>
                  </a:cubicBezTo>
                  <a:cubicBezTo>
                    <a:pt x="190" y="380"/>
                    <a:pt x="103" y="278"/>
                    <a:pt x="29" y="162"/>
                  </a:cubicBezTo>
                  <a:cubicBezTo>
                    <a:pt x="15" y="116"/>
                    <a:pt x="15" y="56"/>
                    <a:pt x="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2"/>
            <p:cNvSpPr/>
            <p:nvPr/>
          </p:nvSpPr>
          <p:spPr>
            <a:xfrm>
              <a:off x="7154425" y="2365150"/>
              <a:ext cx="17250" cy="16100"/>
            </a:xfrm>
            <a:custGeom>
              <a:rect b="b" l="l" r="r" t="t"/>
              <a:pathLst>
                <a:path extrusionOk="0" h="644" w="690">
                  <a:moveTo>
                    <a:pt x="690" y="0"/>
                  </a:moveTo>
                  <a:cubicBezTo>
                    <a:pt x="602" y="102"/>
                    <a:pt x="528" y="204"/>
                    <a:pt x="440" y="306"/>
                  </a:cubicBezTo>
                  <a:cubicBezTo>
                    <a:pt x="367" y="407"/>
                    <a:pt x="280" y="512"/>
                    <a:pt x="179" y="568"/>
                  </a:cubicBezTo>
                  <a:lnTo>
                    <a:pt x="179" y="568"/>
                  </a:lnTo>
                  <a:cubicBezTo>
                    <a:pt x="119" y="531"/>
                    <a:pt x="65" y="491"/>
                    <a:pt x="0" y="454"/>
                  </a:cubicBezTo>
                  <a:lnTo>
                    <a:pt x="0" y="454"/>
                  </a:lnTo>
                  <a:cubicBezTo>
                    <a:pt x="46" y="514"/>
                    <a:pt x="102" y="570"/>
                    <a:pt x="162" y="630"/>
                  </a:cubicBezTo>
                  <a:lnTo>
                    <a:pt x="176" y="644"/>
                  </a:lnTo>
                  <a:lnTo>
                    <a:pt x="204" y="630"/>
                  </a:lnTo>
                  <a:cubicBezTo>
                    <a:pt x="264" y="602"/>
                    <a:pt x="324" y="556"/>
                    <a:pt x="366" y="514"/>
                  </a:cubicBezTo>
                  <a:cubicBezTo>
                    <a:pt x="426" y="468"/>
                    <a:pt x="468" y="408"/>
                    <a:pt x="500" y="352"/>
                  </a:cubicBezTo>
                  <a:cubicBezTo>
                    <a:pt x="542" y="306"/>
                    <a:pt x="588" y="250"/>
                    <a:pt x="616" y="190"/>
                  </a:cubicBezTo>
                  <a:cubicBezTo>
                    <a:pt x="644" y="116"/>
                    <a:pt x="676" y="56"/>
                    <a:pt x="69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2"/>
            <p:cNvSpPr/>
            <p:nvPr/>
          </p:nvSpPr>
          <p:spPr>
            <a:xfrm>
              <a:off x="7088825" y="2345700"/>
              <a:ext cx="174825" cy="236650"/>
            </a:xfrm>
            <a:custGeom>
              <a:rect b="b" l="l" r="r" t="t"/>
              <a:pathLst>
                <a:path extrusionOk="0" h="9466" w="6993">
                  <a:moveTo>
                    <a:pt x="4397" y="1"/>
                  </a:moveTo>
                  <a:lnTo>
                    <a:pt x="4397" y="2449"/>
                  </a:lnTo>
                  <a:cubicBezTo>
                    <a:pt x="4036" y="2600"/>
                    <a:pt x="3649" y="2651"/>
                    <a:pt x="3293" y="2651"/>
                  </a:cubicBezTo>
                  <a:cubicBezTo>
                    <a:pt x="2581" y="2651"/>
                    <a:pt x="1995" y="2449"/>
                    <a:pt x="1995" y="2449"/>
                  </a:cubicBezTo>
                  <a:lnTo>
                    <a:pt x="1995" y="103"/>
                  </a:lnTo>
                  <a:lnTo>
                    <a:pt x="1379" y="148"/>
                  </a:lnTo>
                  <a:lnTo>
                    <a:pt x="1379" y="2477"/>
                  </a:lnTo>
                  <a:lnTo>
                    <a:pt x="588" y="2667"/>
                  </a:lnTo>
                  <a:lnTo>
                    <a:pt x="823" y="4985"/>
                  </a:lnTo>
                  <a:cubicBezTo>
                    <a:pt x="412" y="6332"/>
                    <a:pt x="0" y="9294"/>
                    <a:pt x="0" y="9294"/>
                  </a:cubicBezTo>
                  <a:cubicBezTo>
                    <a:pt x="594" y="9420"/>
                    <a:pt x="1425" y="9465"/>
                    <a:pt x="2306" y="9465"/>
                  </a:cubicBezTo>
                  <a:cubicBezTo>
                    <a:pt x="4492" y="9465"/>
                    <a:pt x="6993" y="9188"/>
                    <a:pt x="6993" y="9188"/>
                  </a:cubicBezTo>
                  <a:cubicBezTo>
                    <a:pt x="6891" y="8031"/>
                    <a:pt x="5878" y="5189"/>
                    <a:pt x="5818" y="5013"/>
                  </a:cubicBezTo>
                  <a:lnTo>
                    <a:pt x="6128" y="2593"/>
                  </a:lnTo>
                  <a:lnTo>
                    <a:pt x="6128" y="2593"/>
                  </a:lnTo>
                  <a:cubicBezTo>
                    <a:pt x="6069" y="2672"/>
                    <a:pt x="5939" y="2698"/>
                    <a:pt x="5791" y="2698"/>
                  </a:cubicBezTo>
                  <a:cubicBezTo>
                    <a:pt x="5496" y="2698"/>
                    <a:pt x="5132" y="2593"/>
                    <a:pt x="5132" y="2593"/>
                  </a:cubicBezTo>
                  <a:lnTo>
                    <a:pt x="5132" y="131"/>
                  </a:lnTo>
                  <a:lnTo>
                    <a:pt x="439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2"/>
            <p:cNvSpPr/>
            <p:nvPr/>
          </p:nvSpPr>
          <p:spPr>
            <a:xfrm>
              <a:off x="7210875" y="2469875"/>
              <a:ext cx="19025" cy="2225"/>
            </a:xfrm>
            <a:custGeom>
              <a:rect b="b" l="l" r="r" t="t"/>
              <a:pathLst>
                <a:path extrusionOk="0" h="89" w="761">
                  <a:moveTo>
                    <a:pt x="380" y="0"/>
                  </a:moveTo>
                  <a:cubicBezTo>
                    <a:pt x="250" y="0"/>
                    <a:pt x="131" y="18"/>
                    <a:pt x="0" y="46"/>
                  </a:cubicBezTo>
                  <a:cubicBezTo>
                    <a:pt x="131" y="74"/>
                    <a:pt x="250" y="88"/>
                    <a:pt x="380" y="88"/>
                  </a:cubicBezTo>
                  <a:cubicBezTo>
                    <a:pt x="496" y="88"/>
                    <a:pt x="630" y="74"/>
                    <a:pt x="760" y="46"/>
                  </a:cubicBezTo>
                  <a:cubicBezTo>
                    <a:pt x="630" y="18"/>
                    <a:pt x="496" y="0"/>
                    <a:pt x="380"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2"/>
            <p:cNvSpPr/>
            <p:nvPr/>
          </p:nvSpPr>
          <p:spPr>
            <a:xfrm>
              <a:off x="7111950" y="2469875"/>
              <a:ext cx="73625" cy="2225"/>
            </a:xfrm>
            <a:custGeom>
              <a:rect b="b" l="l" r="r" t="t"/>
              <a:pathLst>
                <a:path extrusionOk="0" h="89" w="2945">
                  <a:moveTo>
                    <a:pt x="1481" y="0"/>
                  </a:moveTo>
                  <a:cubicBezTo>
                    <a:pt x="1231" y="0"/>
                    <a:pt x="982" y="0"/>
                    <a:pt x="746" y="18"/>
                  </a:cubicBezTo>
                  <a:cubicBezTo>
                    <a:pt x="496" y="18"/>
                    <a:pt x="250" y="32"/>
                    <a:pt x="0" y="46"/>
                  </a:cubicBezTo>
                  <a:cubicBezTo>
                    <a:pt x="250" y="60"/>
                    <a:pt x="496" y="74"/>
                    <a:pt x="746" y="74"/>
                  </a:cubicBezTo>
                  <a:cubicBezTo>
                    <a:pt x="982" y="88"/>
                    <a:pt x="1231" y="88"/>
                    <a:pt x="1481" y="88"/>
                  </a:cubicBezTo>
                  <a:cubicBezTo>
                    <a:pt x="1713" y="88"/>
                    <a:pt x="1963" y="88"/>
                    <a:pt x="2213" y="74"/>
                  </a:cubicBezTo>
                  <a:lnTo>
                    <a:pt x="2579" y="60"/>
                  </a:lnTo>
                  <a:cubicBezTo>
                    <a:pt x="2695" y="60"/>
                    <a:pt x="2828" y="46"/>
                    <a:pt x="2944" y="46"/>
                  </a:cubicBezTo>
                  <a:cubicBezTo>
                    <a:pt x="2828" y="32"/>
                    <a:pt x="2695" y="32"/>
                    <a:pt x="2579" y="18"/>
                  </a:cubicBezTo>
                  <a:lnTo>
                    <a:pt x="2213" y="18"/>
                  </a:lnTo>
                  <a:cubicBezTo>
                    <a:pt x="1963" y="0"/>
                    <a:pt x="1713" y="0"/>
                    <a:pt x="148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2"/>
            <p:cNvSpPr/>
            <p:nvPr/>
          </p:nvSpPr>
          <p:spPr>
            <a:xfrm>
              <a:off x="7109400" y="2478325"/>
              <a:ext cx="17175" cy="93150"/>
            </a:xfrm>
            <a:custGeom>
              <a:rect b="b" l="l" r="r" t="t"/>
              <a:pathLst>
                <a:path extrusionOk="0" h="3726" w="687">
                  <a:moveTo>
                    <a:pt x="686" y="0"/>
                  </a:moveTo>
                  <a:lnTo>
                    <a:pt x="686" y="0"/>
                  </a:lnTo>
                  <a:cubicBezTo>
                    <a:pt x="616" y="310"/>
                    <a:pt x="556" y="616"/>
                    <a:pt x="482" y="925"/>
                  </a:cubicBezTo>
                  <a:cubicBezTo>
                    <a:pt x="422" y="1231"/>
                    <a:pt x="366" y="1541"/>
                    <a:pt x="306" y="1847"/>
                  </a:cubicBezTo>
                  <a:cubicBezTo>
                    <a:pt x="246" y="2170"/>
                    <a:pt x="190" y="2476"/>
                    <a:pt x="144" y="2786"/>
                  </a:cubicBezTo>
                  <a:lnTo>
                    <a:pt x="71" y="3254"/>
                  </a:lnTo>
                  <a:cubicBezTo>
                    <a:pt x="42" y="3416"/>
                    <a:pt x="28" y="3563"/>
                    <a:pt x="0" y="3725"/>
                  </a:cubicBezTo>
                  <a:cubicBezTo>
                    <a:pt x="42" y="3563"/>
                    <a:pt x="71" y="3416"/>
                    <a:pt x="116" y="3254"/>
                  </a:cubicBezTo>
                  <a:lnTo>
                    <a:pt x="204" y="2800"/>
                  </a:lnTo>
                  <a:cubicBezTo>
                    <a:pt x="278" y="2494"/>
                    <a:pt x="334" y="2170"/>
                    <a:pt x="394" y="1861"/>
                  </a:cubicBezTo>
                  <a:cubicBezTo>
                    <a:pt x="440" y="1555"/>
                    <a:pt x="496" y="1245"/>
                    <a:pt x="556" y="939"/>
                  </a:cubicBezTo>
                  <a:cubicBezTo>
                    <a:pt x="598" y="616"/>
                    <a:pt x="658" y="310"/>
                    <a:pt x="686"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2"/>
            <p:cNvSpPr/>
            <p:nvPr/>
          </p:nvSpPr>
          <p:spPr>
            <a:xfrm>
              <a:off x="7232075" y="2554200"/>
              <a:ext cx="4050" cy="16475"/>
            </a:xfrm>
            <a:custGeom>
              <a:rect b="b" l="l" r="r" t="t"/>
              <a:pathLst>
                <a:path extrusionOk="0" h="659" w="162">
                  <a:moveTo>
                    <a:pt x="0" y="1"/>
                  </a:moveTo>
                  <a:cubicBezTo>
                    <a:pt x="0" y="117"/>
                    <a:pt x="18" y="233"/>
                    <a:pt x="46" y="338"/>
                  </a:cubicBezTo>
                  <a:cubicBezTo>
                    <a:pt x="60" y="454"/>
                    <a:pt x="106" y="556"/>
                    <a:pt x="162" y="659"/>
                  </a:cubicBezTo>
                  <a:cubicBezTo>
                    <a:pt x="162" y="542"/>
                    <a:pt x="148" y="440"/>
                    <a:pt x="120" y="321"/>
                  </a:cubicBezTo>
                  <a:cubicBezTo>
                    <a:pt x="88" y="205"/>
                    <a:pt x="60" y="103"/>
                    <a:pt x="0"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2"/>
            <p:cNvSpPr/>
            <p:nvPr/>
          </p:nvSpPr>
          <p:spPr>
            <a:xfrm>
              <a:off x="7154775" y="2482000"/>
              <a:ext cx="3350" cy="88675"/>
            </a:xfrm>
            <a:custGeom>
              <a:rect b="b" l="l" r="r" t="t"/>
              <a:pathLst>
                <a:path extrusionOk="0" h="3547" w="134">
                  <a:moveTo>
                    <a:pt x="134" y="1"/>
                  </a:moveTo>
                  <a:cubicBezTo>
                    <a:pt x="102" y="307"/>
                    <a:pt x="88" y="602"/>
                    <a:pt x="74" y="894"/>
                  </a:cubicBezTo>
                  <a:cubicBezTo>
                    <a:pt x="46" y="1186"/>
                    <a:pt x="32" y="1482"/>
                    <a:pt x="32" y="1774"/>
                  </a:cubicBezTo>
                  <a:cubicBezTo>
                    <a:pt x="14" y="2066"/>
                    <a:pt x="0" y="2361"/>
                    <a:pt x="0" y="2653"/>
                  </a:cubicBezTo>
                  <a:lnTo>
                    <a:pt x="0" y="3107"/>
                  </a:lnTo>
                  <a:lnTo>
                    <a:pt x="0" y="3547"/>
                  </a:lnTo>
                  <a:cubicBezTo>
                    <a:pt x="14" y="3402"/>
                    <a:pt x="14" y="3255"/>
                    <a:pt x="32" y="3107"/>
                  </a:cubicBezTo>
                  <a:lnTo>
                    <a:pt x="60" y="2653"/>
                  </a:lnTo>
                  <a:cubicBezTo>
                    <a:pt x="88" y="2361"/>
                    <a:pt x="88" y="2066"/>
                    <a:pt x="102" y="1774"/>
                  </a:cubicBezTo>
                  <a:cubicBezTo>
                    <a:pt x="120" y="1482"/>
                    <a:pt x="134" y="1186"/>
                    <a:pt x="134" y="894"/>
                  </a:cubicBezTo>
                  <a:lnTo>
                    <a:pt x="134"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82"/>
            <p:cNvSpPr/>
            <p:nvPr/>
          </p:nvSpPr>
          <p:spPr>
            <a:xfrm>
              <a:off x="7187400" y="2483075"/>
              <a:ext cx="5900" cy="85750"/>
            </a:xfrm>
            <a:custGeom>
              <a:rect b="b" l="l" r="r" t="t"/>
              <a:pathLst>
                <a:path extrusionOk="0" h="3430" w="236">
                  <a:moveTo>
                    <a:pt x="0" y="0"/>
                  </a:moveTo>
                  <a:cubicBezTo>
                    <a:pt x="0" y="296"/>
                    <a:pt x="14" y="573"/>
                    <a:pt x="28" y="865"/>
                  </a:cubicBezTo>
                  <a:cubicBezTo>
                    <a:pt x="46" y="1143"/>
                    <a:pt x="60" y="1439"/>
                    <a:pt x="74" y="1717"/>
                  </a:cubicBezTo>
                  <a:cubicBezTo>
                    <a:pt x="102" y="2009"/>
                    <a:pt x="116" y="2286"/>
                    <a:pt x="148" y="2582"/>
                  </a:cubicBezTo>
                  <a:lnTo>
                    <a:pt x="190" y="3008"/>
                  </a:lnTo>
                  <a:cubicBezTo>
                    <a:pt x="204" y="3138"/>
                    <a:pt x="222" y="3285"/>
                    <a:pt x="236" y="3430"/>
                  </a:cubicBezTo>
                  <a:lnTo>
                    <a:pt x="236" y="2990"/>
                  </a:lnTo>
                  <a:lnTo>
                    <a:pt x="204" y="2568"/>
                  </a:lnTo>
                  <a:cubicBezTo>
                    <a:pt x="204" y="2286"/>
                    <a:pt x="176" y="1994"/>
                    <a:pt x="162" y="1717"/>
                  </a:cubicBezTo>
                  <a:cubicBezTo>
                    <a:pt x="148" y="1425"/>
                    <a:pt x="116" y="1143"/>
                    <a:pt x="88" y="865"/>
                  </a:cubicBezTo>
                  <a:cubicBezTo>
                    <a:pt x="60" y="573"/>
                    <a:pt x="46" y="296"/>
                    <a:pt x="0"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82"/>
            <p:cNvSpPr/>
            <p:nvPr/>
          </p:nvSpPr>
          <p:spPr>
            <a:xfrm>
              <a:off x="7120725" y="2346750"/>
              <a:ext cx="112500" cy="160850"/>
            </a:xfrm>
            <a:custGeom>
              <a:rect b="b" l="l" r="r" t="t"/>
              <a:pathLst>
                <a:path extrusionOk="0" h="6434" w="4500">
                  <a:moveTo>
                    <a:pt x="659" y="1"/>
                  </a:moveTo>
                  <a:lnTo>
                    <a:pt x="75" y="106"/>
                  </a:lnTo>
                  <a:cubicBezTo>
                    <a:pt x="29" y="106"/>
                    <a:pt x="1" y="149"/>
                    <a:pt x="15" y="194"/>
                  </a:cubicBezTo>
                  <a:cubicBezTo>
                    <a:pt x="353" y="866"/>
                    <a:pt x="2727" y="5559"/>
                    <a:pt x="3825" y="6420"/>
                  </a:cubicBezTo>
                  <a:cubicBezTo>
                    <a:pt x="3840" y="6429"/>
                    <a:pt x="3852" y="6434"/>
                    <a:pt x="3863" y="6434"/>
                  </a:cubicBezTo>
                  <a:cubicBezTo>
                    <a:pt x="3874" y="6434"/>
                    <a:pt x="3884" y="6429"/>
                    <a:pt x="3898" y="6420"/>
                  </a:cubicBezTo>
                  <a:lnTo>
                    <a:pt x="4454" y="6188"/>
                  </a:lnTo>
                  <a:cubicBezTo>
                    <a:pt x="4500" y="6174"/>
                    <a:pt x="4500" y="6100"/>
                    <a:pt x="4472" y="6069"/>
                  </a:cubicBezTo>
                  <a:cubicBezTo>
                    <a:pt x="3357" y="5235"/>
                    <a:pt x="982" y="546"/>
                    <a:pt x="733" y="47"/>
                  </a:cubicBezTo>
                  <a:cubicBezTo>
                    <a:pt x="719" y="18"/>
                    <a:pt x="690" y="1"/>
                    <a:pt x="659"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2"/>
            <p:cNvSpPr/>
            <p:nvPr/>
          </p:nvSpPr>
          <p:spPr>
            <a:xfrm>
              <a:off x="7207875" y="2499950"/>
              <a:ext cx="93150" cy="54550"/>
            </a:xfrm>
            <a:custGeom>
              <a:rect b="b" l="l" r="r" t="t"/>
              <a:pathLst>
                <a:path extrusionOk="0" h="2182" w="3726">
                  <a:moveTo>
                    <a:pt x="353" y="0"/>
                  </a:moveTo>
                  <a:cubicBezTo>
                    <a:pt x="265" y="0"/>
                    <a:pt x="177" y="74"/>
                    <a:pt x="163" y="176"/>
                  </a:cubicBezTo>
                  <a:cubicBezTo>
                    <a:pt x="106" y="542"/>
                    <a:pt x="1" y="1407"/>
                    <a:pt x="149" y="1787"/>
                  </a:cubicBezTo>
                  <a:cubicBezTo>
                    <a:pt x="177" y="1847"/>
                    <a:pt x="222" y="1893"/>
                    <a:pt x="282" y="1907"/>
                  </a:cubicBezTo>
                  <a:cubicBezTo>
                    <a:pt x="412" y="1949"/>
                    <a:pt x="750" y="2037"/>
                    <a:pt x="1162" y="2111"/>
                  </a:cubicBezTo>
                  <a:cubicBezTo>
                    <a:pt x="1425" y="2152"/>
                    <a:pt x="1724" y="2181"/>
                    <a:pt x="2033" y="2181"/>
                  </a:cubicBezTo>
                  <a:cubicBezTo>
                    <a:pt x="2495" y="2181"/>
                    <a:pt x="2980" y="2115"/>
                    <a:pt x="3402" y="1921"/>
                  </a:cubicBezTo>
                  <a:cubicBezTo>
                    <a:pt x="3462" y="1893"/>
                    <a:pt x="3490" y="1847"/>
                    <a:pt x="3504" y="1787"/>
                  </a:cubicBezTo>
                  <a:cubicBezTo>
                    <a:pt x="3578" y="1555"/>
                    <a:pt x="3726" y="894"/>
                    <a:pt x="3536" y="162"/>
                  </a:cubicBezTo>
                  <a:cubicBezTo>
                    <a:pt x="3504" y="74"/>
                    <a:pt x="3430" y="14"/>
                    <a:pt x="3342" y="14"/>
                  </a:cubicBezTo>
                  <a:lnTo>
                    <a:pt x="1264"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2"/>
            <p:cNvSpPr/>
            <p:nvPr/>
          </p:nvSpPr>
          <p:spPr>
            <a:xfrm>
              <a:off x="7232850" y="2499950"/>
              <a:ext cx="68175" cy="54550"/>
            </a:xfrm>
            <a:custGeom>
              <a:rect b="b" l="l" r="r" t="t"/>
              <a:pathLst>
                <a:path extrusionOk="0" h="2182" w="2727">
                  <a:moveTo>
                    <a:pt x="265" y="0"/>
                  </a:moveTo>
                  <a:cubicBezTo>
                    <a:pt x="177" y="74"/>
                    <a:pt x="57" y="222"/>
                    <a:pt x="57" y="542"/>
                  </a:cubicBezTo>
                  <a:cubicBezTo>
                    <a:pt x="75" y="1028"/>
                    <a:pt x="1" y="1773"/>
                    <a:pt x="163" y="2111"/>
                  </a:cubicBezTo>
                  <a:cubicBezTo>
                    <a:pt x="426" y="2152"/>
                    <a:pt x="725" y="2181"/>
                    <a:pt x="1034" y="2181"/>
                  </a:cubicBezTo>
                  <a:cubicBezTo>
                    <a:pt x="1496" y="2181"/>
                    <a:pt x="1981" y="2115"/>
                    <a:pt x="2403" y="1921"/>
                  </a:cubicBezTo>
                  <a:cubicBezTo>
                    <a:pt x="2463" y="1893"/>
                    <a:pt x="2491" y="1847"/>
                    <a:pt x="2505" y="1787"/>
                  </a:cubicBezTo>
                  <a:cubicBezTo>
                    <a:pt x="2579" y="1555"/>
                    <a:pt x="2727" y="894"/>
                    <a:pt x="2537" y="162"/>
                  </a:cubicBezTo>
                  <a:cubicBezTo>
                    <a:pt x="2505" y="74"/>
                    <a:pt x="2431" y="14"/>
                    <a:pt x="2343" y="14"/>
                  </a:cubicBezTo>
                  <a:lnTo>
                    <a:pt x="265"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2"/>
            <p:cNvSpPr/>
            <p:nvPr/>
          </p:nvSpPr>
          <p:spPr>
            <a:xfrm>
              <a:off x="7211925" y="2493625"/>
              <a:ext cx="90525" cy="35375"/>
            </a:xfrm>
            <a:custGeom>
              <a:rect b="b" l="l" r="r" t="t"/>
              <a:pathLst>
                <a:path extrusionOk="0" h="1415" w="3621">
                  <a:moveTo>
                    <a:pt x="2193" y="0"/>
                  </a:moveTo>
                  <a:cubicBezTo>
                    <a:pt x="1312" y="0"/>
                    <a:pt x="242" y="36"/>
                    <a:pt x="162" y="63"/>
                  </a:cubicBezTo>
                  <a:cubicBezTo>
                    <a:pt x="15" y="106"/>
                    <a:pt x="1" y="429"/>
                    <a:pt x="1" y="429"/>
                  </a:cubicBezTo>
                  <a:lnTo>
                    <a:pt x="32" y="401"/>
                  </a:lnTo>
                  <a:cubicBezTo>
                    <a:pt x="134" y="313"/>
                    <a:pt x="279" y="253"/>
                    <a:pt x="412" y="253"/>
                  </a:cubicBezTo>
                  <a:cubicBezTo>
                    <a:pt x="852" y="253"/>
                    <a:pt x="1218" y="619"/>
                    <a:pt x="1218" y="1059"/>
                  </a:cubicBezTo>
                  <a:lnTo>
                    <a:pt x="1218" y="1091"/>
                  </a:lnTo>
                  <a:cubicBezTo>
                    <a:pt x="1218" y="1161"/>
                    <a:pt x="1263" y="1235"/>
                    <a:pt x="1334" y="1266"/>
                  </a:cubicBezTo>
                  <a:cubicBezTo>
                    <a:pt x="1612" y="1376"/>
                    <a:pt x="1926" y="1414"/>
                    <a:pt x="2231" y="1414"/>
                  </a:cubicBezTo>
                  <a:cubicBezTo>
                    <a:pt x="2777" y="1414"/>
                    <a:pt x="3292" y="1291"/>
                    <a:pt x="3518" y="1235"/>
                  </a:cubicBezTo>
                  <a:cubicBezTo>
                    <a:pt x="3578" y="1207"/>
                    <a:pt x="3620" y="1147"/>
                    <a:pt x="3620" y="1073"/>
                  </a:cubicBezTo>
                  <a:cubicBezTo>
                    <a:pt x="3578" y="795"/>
                    <a:pt x="3476" y="151"/>
                    <a:pt x="3356" y="63"/>
                  </a:cubicBezTo>
                  <a:cubicBezTo>
                    <a:pt x="3298" y="17"/>
                    <a:pt x="2789" y="0"/>
                    <a:pt x="2193"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2"/>
            <p:cNvSpPr/>
            <p:nvPr/>
          </p:nvSpPr>
          <p:spPr>
            <a:xfrm>
              <a:off x="7150375" y="2397775"/>
              <a:ext cx="60525" cy="99300"/>
            </a:xfrm>
            <a:custGeom>
              <a:rect b="b" l="l" r="r" t="t"/>
              <a:pathLst>
                <a:path extrusionOk="0" h="3972" w="2421">
                  <a:moveTo>
                    <a:pt x="0" y="0"/>
                  </a:moveTo>
                  <a:lnTo>
                    <a:pt x="0" y="0"/>
                  </a:lnTo>
                  <a:cubicBezTo>
                    <a:pt x="162" y="366"/>
                    <a:pt x="324" y="704"/>
                    <a:pt x="500" y="1055"/>
                  </a:cubicBezTo>
                  <a:cubicBezTo>
                    <a:pt x="676" y="1407"/>
                    <a:pt x="866" y="1741"/>
                    <a:pt x="1056" y="2079"/>
                  </a:cubicBezTo>
                  <a:cubicBezTo>
                    <a:pt x="1263" y="2417"/>
                    <a:pt x="1453" y="2754"/>
                    <a:pt x="1671" y="3078"/>
                  </a:cubicBezTo>
                  <a:cubicBezTo>
                    <a:pt x="1791" y="3236"/>
                    <a:pt x="1907" y="3384"/>
                    <a:pt x="2023" y="3546"/>
                  </a:cubicBezTo>
                  <a:lnTo>
                    <a:pt x="2213" y="3764"/>
                  </a:lnTo>
                  <a:cubicBezTo>
                    <a:pt x="2273" y="3838"/>
                    <a:pt x="2347" y="3912"/>
                    <a:pt x="2420" y="3971"/>
                  </a:cubicBezTo>
                  <a:cubicBezTo>
                    <a:pt x="2157" y="3693"/>
                    <a:pt x="1935" y="3370"/>
                    <a:pt x="1731" y="3032"/>
                  </a:cubicBezTo>
                  <a:cubicBezTo>
                    <a:pt x="1527" y="2709"/>
                    <a:pt x="1319" y="2374"/>
                    <a:pt x="1129" y="2037"/>
                  </a:cubicBezTo>
                  <a:cubicBezTo>
                    <a:pt x="940" y="1699"/>
                    <a:pt x="750" y="1361"/>
                    <a:pt x="560" y="1024"/>
                  </a:cubicBezTo>
                  <a:lnTo>
                    <a:pt x="0" y="0"/>
                  </a:lnTo>
                  <a:close/>
                </a:path>
              </a:pathLst>
            </a:custGeom>
            <a:solidFill>
              <a:srgbClr val="FDCA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2"/>
            <p:cNvSpPr/>
            <p:nvPr/>
          </p:nvSpPr>
          <p:spPr>
            <a:xfrm>
              <a:off x="7220725" y="2483850"/>
              <a:ext cx="34150" cy="38800"/>
            </a:xfrm>
            <a:custGeom>
              <a:rect b="b" l="l" r="r" t="t"/>
              <a:pathLst>
                <a:path extrusionOk="0" h="1552" w="1366">
                  <a:moveTo>
                    <a:pt x="236" y="1"/>
                  </a:moveTo>
                  <a:cubicBezTo>
                    <a:pt x="236" y="1"/>
                    <a:pt x="0" y="658"/>
                    <a:pt x="60" y="806"/>
                  </a:cubicBezTo>
                  <a:cubicBezTo>
                    <a:pt x="102" y="936"/>
                    <a:pt x="278" y="1538"/>
                    <a:pt x="792" y="1552"/>
                  </a:cubicBezTo>
                  <a:cubicBezTo>
                    <a:pt x="1087" y="1552"/>
                    <a:pt x="1246" y="1524"/>
                    <a:pt x="1319" y="1482"/>
                  </a:cubicBezTo>
                  <a:cubicBezTo>
                    <a:pt x="1365" y="1464"/>
                    <a:pt x="1365" y="1422"/>
                    <a:pt x="1319" y="1408"/>
                  </a:cubicBezTo>
                  <a:cubicBezTo>
                    <a:pt x="1245" y="1374"/>
                    <a:pt x="1132" y="1343"/>
                    <a:pt x="1060" y="1334"/>
                  </a:cubicBezTo>
                  <a:lnTo>
                    <a:pt x="1232" y="1334"/>
                  </a:lnTo>
                  <a:cubicBezTo>
                    <a:pt x="1277" y="1334"/>
                    <a:pt x="1291" y="1260"/>
                    <a:pt x="1263" y="1246"/>
                  </a:cubicBezTo>
                  <a:lnTo>
                    <a:pt x="1056" y="1144"/>
                  </a:lnTo>
                  <a:lnTo>
                    <a:pt x="911" y="265"/>
                  </a:lnTo>
                  <a:lnTo>
                    <a:pt x="236" y="1"/>
                  </a:lnTo>
                  <a:close/>
                </a:path>
              </a:pathLst>
            </a:custGeom>
            <a:solidFill>
              <a:srgbClr val="F4A2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2"/>
            <p:cNvSpPr/>
            <p:nvPr/>
          </p:nvSpPr>
          <p:spPr>
            <a:xfrm>
              <a:off x="7218175" y="2351150"/>
              <a:ext cx="70025" cy="145925"/>
            </a:xfrm>
            <a:custGeom>
              <a:rect b="b" l="l" r="r" t="t"/>
              <a:pathLst>
                <a:path extrusionOk="0" h="5837" w="2801">
                  <a:moveTo>
                    <a:pt x="398" y="1"/>
                  </a:moveTo>
                  <a:lnTo>
                    <a:pt x="0" y="2055"/>
                  </a:lnTo>
                  <a:lnTo>
                    <a:pt x="1084" y="3138"/>
                  </a:lnTo>
                  <a:lnTo>
                    <a:pt x="250" y="5453"/>
                  </a:lnTo>
                  <a:lnTo>
                    <a:pt x="1189" y="5836"/>
                  </a:lnTo>
                  <a:cubicBezTo>
                    <a:pt x="1189" y="5836"/>
                    <a:pt x="2800" y="3712"/>
                    <a:pt x="2800" y="3022"/>
                  </a:cubicBezTo>
                  <a:cubicBezTo>
                    <a:pt x="2800" y="2509"/>
                    <a:pt x="1805" y="1232"/>
                    <a:pt x="1260" y="588"/>
                  </a:cubicBezTo>
                  <a:cubicBezTo>
                    <a:pt x="1042" y="324"/>
                    <a:pt x="764" y="134"/>
                    <a:pt x="440"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2"/>
            <p:cNvSpPr/>
            <p:nvPr/>
          </p:nvSpPr>
          <p:spPr>
            <a:xfrm>
              <a:off x="7245250" y="2416750"/>
              <a:ext cx="5925" cy="12875"/>
            </a:xfrm>
            <a:custGeom>
              <a:rect b="b" l="l" r="r" t="t"/>
              <a:pathLst>
                <a:path extrusionOk="0" h="515" w="237">
                  <a:moveTo>
                    <a:pt x="236" y="1"/>
                  </a:moveTo>
                  <a:lnTo>
                    <a:pt x="236" y="1"/>
                  </a:lnTo>
                  <a:cubicBezTo>
                    <a:pt x="163" y="75"/>
                    <a:pt x="120" y="149"/>
                    <a:pt x="75" y="236"/>
                  </a:cubicBezTo>
                  <a:cubicBezTo>
                    <a:pt x="47" y="324"/>
                    <a:pt x="18" y="412"/>
                    <a:pt x="1" y="514"/>
                  </a:cubicBezTo>
                  <a:cubicBezTo>
                    <a:pt x="75" y="441"/>
                    <a:pt x="120" y="353"/>
                    <a:pt x="163" y="279"/>
                  </a:cubicBezTo>
                  <a:cubicBezTo>
                    <a:pt x="194" y="191"/>
                    <a:pt x="222" y="89"/>
                    <a:pt x="236"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2"/>
            <p:cNvSpPr/>
            <p:nvPr/>
          </p:nvSpPr>
          <p:spPr>
            <a:xfrm>
              <a:off x="7230650" y="2475050"/>
              <a:ext cx="24225" cy="16825"/>
            </a:xfrm>
            <a:custGeom>
              <a:rect b="b" l="l" r="r" t="t"/>
              <a:pathLst>
                <a:path extrusionOk="0" h="673" w="969">
                  <a:moveTo>
                    <a:pt x="1" y="1"/>
                  </a:moveTo>
                  <a:lnTo>
                    <a:pt x="1" y="1"/>
                  </a:lnTo>
                  <a:cubicBezTo>
                    <a:pt x="183" y="112"/>
                    <a:pt x="364" y="197"/>
                    <a:pt x="546" y="281"/>
                  </a:cubicBezTo>
                  <a:lnTo>
                    <a:pt x="546" y="281"/>
                  </a:lnTo>
                  <a:cubicBezTo>
                    <a:pt x="557" y="385"/>
                    <a:pt x="558" y="478"/>
                    <a:pt x="571" y="571"/>
                  </a:cubicBezTo>
                  <a:lnTo>
                    <a:pt x="571" y="673"/>
                  </a:lnTo>
                  <a:lnTo>
                    <a:pt x="631" y="602"/>
                  </a:lnTo>
                  <a:cubicBezTo>
                    <a:pt x="699" y="521"/>
                    <a:pt x="767" y="440"/>
                    <a:pt x="821" y="345"/>
                  </a:cubicBezTo>
                  <a:lnTo>
                    <a:pt x="821" y="345"/>
                  </a:lnTo>
                  <a:cubicBezTo>
                    <a:pt x="873" y="369"/>
                    <a:pt x="913" y="383"/>
                    <a:pt x="968" y="409"/>
                  </a:cubicBezTo>
                  <a:cubicBezTo>
                    <a:pt x="922" y="367"/>
                    <a:pt x="880" y="339"/>
                    <a:pt x="835" y="307"/>
                  </a:cubicBezTo>
                  <a:lnTo>
                    <a:pt x="820" y="293"/>
                  </a:lnTo>
                  <a:lnTo>
                    <a:pt x="806" y="307"/>
                  </a:lnTo>
                  <a:lnTo>
                    <a:pt x="641" y="472"/>
                  </a:lnTo>
                  <a:lnTo>
                    <a:pt x="641" y="472"/>
                  </a:lnTo>
                  <a:cubicBezTo>
                    <a:pt x="637" y="398"/>
                    <a:pt x="631" y="321"/>
                    <a:pt x="631" y="251"/>
                  </a:cubicBezTo>
                  <a:lnTo>
                    <a:pt x="631" y="219"/>
                  </a:lnTo>
                  <a:lnTo>
                    <a:pt x="602" y="219"/>
                  </a:lnTo>
                  <a:cubicBezTo>
                    <a:pt x="409" y="131"/>
                    <a:pt x="205" y="57"/>
                    <a:pt x="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82"/>
            <p:cNvSpPr/>
            <p:nvPr/>
          </p:nvSpPr>
          <p:spPr>
            <a:xfrm>
              <a:off x="7074575" y="2144150"/>
              <a:ext cx="193825" cy="193650"/>
            </a:xfrm>
            <a:custGeom>
              <a:rect b="b" l="l" r="r" t="t"/>
              <a:pathLst>
                <a:path extrusionOk="0" h="7746" w="7753">
                  <a:moveTo>
                    <a:pt x="3904" y="0"/>
                  </a:moveTo>
                  <a:cubicBezTo>
                    <a:pt x="3882" y="0"/>
                    <a:pt x="3860" y="0"/>
                    <a:pt x="3838" y="0"/>
                  </a:cubicBezTo>
                  <a:cubicBezTo>
                    <a:pt x="658" y="32"/>
                    <a:pt x="0" y="2231"/>
                    <a:pt x="74" y="4267"/>
                  </a:cubicBezTo>
                  <a:cubicBezTo>
                    <a:pt x="88" y="4661"/>
                    <a:pt x="176" y="5059"/>
                    <a:pt x="320" y="5410"/>
                  </a:cubicBezTo>
                  <a:cubicBezTo>
                    <a:pt x="616" y="6142"/>
                    <a:pt x="1129" y="6758"/>
                    <a:pt x="1801" y="7169"/>
                  </a:cubicBezTo>
                  <a:cubicBezTo>
                    <a:pt x="2389" y="7540"/>
                    <a:pt x="3082" y="7745"/>
                    <a:pt x="3822" y="7745"/>
                  </a:cubicBezTo>
                  <a:cubicBezTo>
                    <a:pt x="3896" y="7745"/>
                    <a:pt x="3970" y="7743"/>
                    <a:pt x="4045" y="7739"/>
                  </a:cubicBezTo>
                  <a:cubicBezTo>
                    <a:pt x="4749" y="7711"/>
                    <a:pt x="5393" y="7507"/>
                    <a:pt x="5948" y="7155"/>
                  </a:cubicBezTo>
                  <a:cubicBezTo>
                    <a:pt x="6638" y="6730"/>
                    <a:pt x="7165" y="6114"/>
                    <a:pt x="7461" y="5379"/>
                  </a:cubicBezTo>
                  <a:cubicBezTo>
                    <a:pt x="7651" y="4911"/>
                    <a:pt x="7753" y="4411"/>
                    <a:pt x="7725" y="3884"/>
                  </a:cubicBezTo>
                  <a:cubicBezTo>
                    <a:pt x="7651" y="1876"/>
                    <a:pt x="6871" y="0"/>
                    <a:pt x="3904" y="0"/>
                  </a:cubicBezTo>
                  <a:close/>
                </a:path>
              </a:pathLst>
            </a:custGeom>
            <a:solidFill>
              <a:srgbClr val="F4A2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2"/>
            <p:cNvSpPr/>
            <p:nvPr/>
          </p:nvSpPr>
          <p:spPr>
            <a:xfrm>
              <a:off x="7042100" y="2234075"/>
              <a:ext cx="61325" cy="47750"/>
            </a:xfrm>
            <a:custGeom>
              <a:rect b="b" l="l" r="r" t="t"/>
              <a:pathLst>
                <a:path extrusionOk="0" h="1910" w="2453">
                  <a:moveTo>
                    <a:pt x="1235" y="0"/>
                  </a:moveTo>
                  <a:cubicBezTo>
                    <a:pt x="533" y="0"/>
                    <a:pt x="1" y="767"/>
                    <a:pt x="434" y="1504"/>
                  </a:cubicBezTo>
                  <a:cubicBezTo>
                    <a:pt x="494" y="1606"/>
                    <a:pt x="582" y="1694"/>
                    <a:pt x="684" y="1754"/>
                  </a:cubicBezTo>
                  <a:cubicBezTo>
                    <a:pt x="868" y="1862"/>
                    <a:pt x="1054" y="1910"/>
                    <a:pt x="1229" y="1910"/>
                  </a:cubicBezTo>
                  <a:cubicBezTo>
                    <a:pt x="1928" y="1910"/>
                    <a:pt x="2453" y="1144"/>
                    <a:pt x="2031" y="406"/>
                  </a:cubicBezTo>
                  <a:cubicBezTo>
                    <a:pt x="1971" y="304"/>
                    <a:pt x="1883" y="216"/>
                    <a:pt x="1781" y="157"/>
                  </a:cubicBezTo>
                  <a:cubicBezTo>
                    <a:pt x="1597" y="48"/>
                    <a:pt x="1410" y="0"/>
                    <a:pt x="1235" y="0"/>
                  </a:cubicBezTo>
                  <a:close/>
                </a:path>
              </a:pathLst>
            </a:custGeom>
            <a:solidFill>
              <a:srgbClr val="F4A2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2"/>
            <p:cNvSpPr/>
            <p:nvPr/>
          </p:nvSpPr>
          <p:spPr>
            <a:xfrm>
              <a:off x="7239975" y="2234075"/>
              <a:ext cx="61250" cy="47750"/>
            </a:xfrm>
            <a:custGeom>
              <a:rect b="b" l="l" r="r" t="t"/>
              <a:pathLst>
                <a:path extrusionOk="0" h="1910" w="2450">
                  <a:moveTo>
                    <a:pt x="1229" y="0"/>
                  </a:moveTo>
                  <a:cubicBezTo>
                    <a:pt x="523" y="0"/>
                    <a:pt x="0" y="767"/>
                    <a:pt x="433" y="1504"/>
                  </a:cubicBezTo>
                  <a:cubicBezTo>
                    <a:pt x="493" y="1606"/>
                    <a:pt x="581" y="1694"/>
                    <a:pt x="669" y="1754"/>
                  </a:cubicBezTo>
                  <a:cubicBezTo>
                    <a:pt x="856" y="1862"/>
                    <a:pt x="1044" y="1910"/>
                    <a:pt x="1221" y="1910"/>
                  </a:cubicBezTo>
                  <a:cubicBezTo>
                    <a:pt x="1926" y="1910"/>
                    <a:pt x="2450" y="1144"/>
                    <a:pt x="2016" y="406"/>
                  </a:cubicBezTo>
                  <a:cubicBezTo>
                    <a:pt x="1956" y="304"/>
                    <a:pt x="1883" y="216"/>
                    <a:pt x="1781" y="157"/>
                  </a:cubicBezTo>
                  <a:cubicBezTo>
                    <a:pt x="1593" y="48"/>
                    <a:pt x="1405" y="0"/>
                    <a:pt x="1229" y="0"/>
                  </a:cubicBezTo>
                  <a:close/>
                </a:path>
              </a:pathLst>
            </a:custGeom>
            <a:solidFill>
              <a:srgbClr val="F4A2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2"/>
            <p:cNvSpPr/>
            <p:nvPr/>
          </p:nvSpPr>
          <p:spPr>
            <a:xfrm>
              <a:off x="7059175" y="2246075"/>
              <a:ext cx="25275" cy="16825"/>
            </a:xfrm>
            <a:custGeom>
              <a:rect b="b" l="l" r="r" t="t"/>
              <a:pathLst>
                <a:path extrusionOk="0" h="673" w="1011">
                  <a:moveTo>
                    <a:pt x="321" y="0"/>
                  </a:moveTo>
                  <a:cubicBezTo>
                    <a:pt x="205" y="14"/>
                    <a:pt x="89" y="28"/>
                    <a:pt x="1" y="88"/>
                  </a:cubicBezTo>
                  <a:cubicBezTo>
                    <a:pt x="219" y="116"/>
                    <a:pt x="426" y="145"/>
                    <a:pt x="602" y="232"/>
                  </a:cubicBezTo>
                  <a:cubicBezTo>
                    <a:pt x="673" y="278"/>
                    <a:pt x="760" y="334"/>
                    <a:pt x="820" y="408"/>
                  </a:cubicBezTo>
                  <a:cubicBezTo>
                    <a:pt x="894" y="482"/>
                    <a:pt x="936" y="570"/>
                    <a:pt x="1010" y="672"/>
                  </a:cubicBezTo>
                  <a:cubicBezTo>
                    <a:pt x="1010" y="556"/>
                    <a:pt x="996" y="440"/>
                    <a:pt x="936" y="334"/>
                  </a:cubicBezTo>
                  <a:cubicBezTo>
                    <a:pt x="908" y="278"/>
                    <a:pt x="866" y="232"/>
                    <a:pt x="820" y="190"/>
                  </a:cubicBezTo>
                  <a:cubicBezTo>
                    <a:pt x="778" y="145"/>
                    <a:pt x="732" y="102"/>
                    <a:pt x="673" y="71"/>
                  </a:cubicBezTo>
                  <a:cubicBezTo>
                    <a:pt x="556" y="28"/>
                    <a:pt x="440" y="0"/>
                    <a:pt x="321" y="0"/>
                  </a:cubicBezTo>
                  <a:close/>
                </a:path>
              </a:pathLst>
            </a:custGeom>
            <a:solidFill>
              <a:srgbClr val="E87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2"/>
            <p:cNvSpPr/>
            <p:nvPr/>
          </p:nvSpPr>
          <p:spPr>
            <a:xfrm>
              <a:off x="7067625" y="2251175"/>
              <a:ext cx="9875" cy="22000"/>
            </a:xfrm>
            <a:custGeom>
              <a:rect b="b" l="l" r="r" t="t"/>
              <a:pathLst>
                <a:path extrusionOk="0" h="880" w="395">
                  <a:moveTo>
                    <a:pt x="394" y="0"/>
                  </a:moveTo>
                  <a:lnTo>
                    <a:pt x="394" y="0"/>
                  </a:lnTo>
                  <a:cubicBezTo>
                    <a:pt x="306" y="14"/>
                    <a:pt x="204" y="43"/>
                    <a:pt x="131" y="116"/>
                  </a:cubicBezTo>
                  <a:cubicBezTo>
                    <a:pt x="57" y="176"/>
                    <a:pt x="14" y="292"/>
                    <a:pt x="0" y="394"/>
                  </a:cubicBezTo>
                  <a:cubicBezTo>
                    <a:pt x="0" y="500"/>
                    <a:pt x="29" y="602"/>
                    <a:pt x="71" y="690"/>
                  </a:cubicBezTo>
                  <a:cubicBezTo>
                    <a:pt x="131" y="764"/>
                    <a:pt x="190" y="834"/>
                    <a:pt x="278" y="880"/>
                  </a:cubicBezTo>
                  <a:cubicBezTo>
                    <a:pt x="218" y="704"/>
                    <a:pt x="159" y="542"/>
                    <a:pt x="176" y="412"/>
                  </a:cubicBezTo>
                  <a:cubicBezTo>
                    <a:pt x="176" y="338"/>
                    <a:pt x="204" y="278"/>
                    <a:pt x="247" y="204"/>
                  </a:cubicBezTo>
                  <a:cubicBezTo>
                    <a:pt x="278" y="130"/>
                    <a:pt x="335" y="74"/>
                    <a:pt x="394" y="0"/>
                  </a:cubicBezTo>
                  <a:close/>
                </a:path>
              </a:pathLst>
            </a:custGeom>
            <a:solidFill>
              <a:srgbClr val="E87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2"/>
            <p:cNvSpPr/>
            <p:nvPr/>
          </p:nvSpPr>
          <p:spPr>
            <a:xfrm>
              <a:off x="7258875" y="2246075"/>
              <a:ext cx="25625" cy="16825"/>
            </a:xfrm>
            <a:custGeom>
              <a:rect b="b" l="l" r="r" t="t"/>
              <a:pathLst>
                <a:path extrusionOk="0" h="673" w="1025">
                  <a:moveTo>
                    <a:pt x="687" y="0"/>
                  </a:moveTo>
                  <a:cubicBezTo>
                    <a:pt x="571" y="0"/>
                    <a:pt x="455" y="28"/>
                    <a:pt x="335" y="71"/>
                  </a:cubicBezTo>
                  <a:cubicBezTo>
                    <a:pt x="293" y="102"/>
                    <a:pt x="233" y="145"/>
                    <a:pt x="191" y="190"/>
                  </a:cubicBezTo>
                  <a:cubicBezTo>
                    <a:pt x="145" y="232"/>
                    <a:pt x="103" y="278"/>
                    <a:pt x="89" y="334"/>
                  </a:cubicBezTo>
                  <a:cubicBezTo>
                    <a:pt x="15" y="440"/>
                    <a:pt x="1" y="556"/>
                    <a:pt x="1" y="672"/>
                  </a:cubicBezTo>
                  <a:cubicBezTo>
                    <a:pt x="71" y="570"/>
                    <a:pt x="117" y="482"/>
                    <a:pt x="191" y="408"/>
                  </a:cubicBezTo>
                  <a:cubicBezTo>
                    <a:pt x="265" y="334"/>
                    <a:pt x="335" y="278"/>
                    <a:pt x="423" y="232"/>
                  </a:cubicBezTo>
                  <a:cubicBezTo>
                    <a:pt x="599" y="145"/>
                    <a:pt x="792" y="116"/>
                    <a:pt x="1025" y="88"/>
                  </a:cubicBezTo>
                  <a:cubicBezTo>
                    <a:pt x="923" y="28"/>
                    <a:pt x="807" y="14"/>
                    <a:pt x="687" y="0"/>
                  </a:cubicBezTo>
                  <a:close/>
                </a:path>
              </a:pathLst>
            </a:custGeom>
            <a:solidFill>
              <a:srgbClr val="E87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82"/>
            <p:cNvSpPr/>
            <p:nvPr/>
          </p:nvSpPr>
          <p:spPr>
            <a:xfrm>
              <a:off x="7265825" y="2251175"/>
              <a:ext cx="10225" cy="22000"/>
            </a:xfrm>
            <a:custGeom>
              <a:rect b="b" l="l" r="r" t="t"/>
              <a:pathLst>
                <a:path extrusionOk="0" h="880" w="409">
                  <a:moveTo>
                    <a:pt x="1" y="0"/>
                  </a:moveTo>
                  <a:lnTo>
                    <a:pt x="1" y="0"/>
                  </a:lnTo>
                  <a:cubicBezTo>
                    <a:pt x="57" y="74"/>
                    <a:pt x="117" y="130"/>
                    <a:pt x="163" y="204"/>
                  </a:cubicBezTo>
                  <a:cubicBezTo>
                    <a:pt x="205" y="278"/>
                    <a:pt x="219" y="338"/>
                    <a:pt x="219" y="412"/>
                  </a:cubicBezTo>
                  <a:cubicBezTo>
                    <a:pt x="233" y="542"/>
                    <a:pt x="177" y="704"/>
                    <a:pt x="117" y="880"/>
                  </a:cubicBezTo>
                  <a:cubicBezTo>
                    <a:pt x="205" y="834"/>
                    <a:pt x="279" y="764"/>
                    <a:pt x="321" y="690"/>
                  </a:cubicBezTo>
                  <a:cubicBezTo>
                    <a:pt x="381" y="602"/>
                    <a:pt x="409" y="500"/>
                    <a:pt x="395" y="394"/>
                  </a:cubicBezTo>
                  <a:cubicBezTo>
                    <a:pt x="395" y="292"/>
                    <a:pt x="339" y="176"/>
                    <a:pt x="265" y="116"/>
                  </a:cubicBezTo>
                  <a:cubicBezTo>
                    <a:pt x="191" y="43"/>
                    <a:pt x="103" y="14"/>
                    <a:pt x="1" y="0"/>
                  </a:cubicBezTo>
                  <a:close/>
                </a:path>
              </a:pathLst>
            </a:custGeom>
            <a:solidFill>
              <a:srgbClr val="E87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82"/>
            <p:cNvSpPr/>
            <p:nvPr/>
          </p:nvSpPr>
          <p:spPr>
            <a:xfrm>
              <a:off x="7191450" y="2192725"/>
              <a:ext cx="43275" cy="18075"/>
            </a:xfrm>
            <a:custGeom>
              <a:rect b="b" l="l" r="r" t="t"/>
              <a:pathLst>
                <a:path extrusionOk="0" h="723" w="1731">
                  <a:moveTo>
                    <a:pt x="646" y="1"/>
                  </a:moveTo>
                  <a:cubicBezTo>
                    <a:pt x="606" y="1"/>
                    <a:pt x="567" y="2"/>
                    <a:pt x="528" y="6"/>
                  </a:cubicBezTo>
                  <a:cubicBezTo>
                    <a:pt x="366" y="38"/>
                    <a:pt x="236" y="80"/>
                    <a:pt x="88" y="182"/>
                  </a:cubicBezTo>
                  <a:cubicBezTo>
                    <a:pt x="60" y="200"/>
                    <a:pt x="42" y="228"/>
                    <a:pt x="28" y="256"/>
                  </a:cubicBezTo>
                  <a:cubicBezTo>
                    <a:pt x="0" y="344"/>
                    <a:pt x="42" y="446"/>
                    <a:pt x="130" y="478"/>
                  </a:cubicBezTo>
                  <a:lnTo>
                    <a:pt x="162" y="478"/>
                  </a:lnTo>
                  <a:cubicBezTo>
                    <a:pt x="292" y="520"/>
                    <a:pt x="426" y="534"/>
                    <a:pt x="542" y="551"/>
                  </a:cubicBezTo>
                  <a:cubicBezTo>
                    <a:pt x="658" y="565"/>
                    <a:pt x="777" y="565"/>
                    <a:pt x="894" y="580"/>
                  </a:cubicBezTo>
                  <a:cubicBezTo>
                    <a:pt x="1010" y="594"/>
                    <a:pt x="1115" y="608"/>
                    <a:pt x="1231" y="622"/>
                  </a:cubicBezTo>
                  <a:cubicBezTo>
                    <a:pt x="1347" y="639"/>
                    <a:pt x="1467" y="682"/>
                    <a:pt x="1597" y="710"/>
                  </a:cubicBezTo>
                  <a:lnTo>
                    <a:pt x="1611" y="710"/>
                  </a:lnTo>
                  <a:cubicBezTo>
                    <a:pt x="1618" y="718"/>
                    <a:pt x="1626" y="723"/>
                    <a:pt x="1636" y="723"/>
                  </a:cubicBezTo>
                  <a:cubicBezTo>
                    <a:pt x="1645" y="723"/>
                    <a:pt x="1657" y="718"/>
                    <a:pt x="1671" y="710"/>
                  </a:cubicBezTo>
                  <a:cubicBezTo>
                    <a:pt x="1713" y="696"/>
                    <a:pt x="1731" y="639"/>
                    <a:pt x="1713" y="594"/>
                  </a:cubicBezTo>
                  <a:cubicBezTo>
                    <a:pt x="1657" y="446"/>
                    <a:pt x="1537" y="330"/>
                    <a:pt x="1421" y="228"/>
                  </a:cubicBezTo>
                  <a:cubicBezTo>
                    <a:pt x="1291" y="140"/>
                    <a:pt x="1129" y="66"/>
                    <a:pt x="981" y="38"/>
                  </a:cubicBezTo>
                  <a:cubicBezTo>
                    <a:pt x="873" y="15"/>
                    <a:pt x="758" y="1"/>
                    <a:pt x="646" y="1"/>
                  </a:cubicBezTo>
                  <a:close/>
                </a:path>
              </a:pathLst>
            </a:custGeom>
            <a:solidFill>
              <a:srgbClr val="6327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82"/>
            <p:cNvSpPr/>
            <p:nvPr/>
          </p:nvSpPr>
          <p:spPr>
            <a:xfrm>
              <a:off x="7009325" y="2128250"/>
              <a:ext cx="328725" cy="278325"/>
            </a:xfrm>
            <a:custGeom>
              <a:rect b="b" l="l" r="r" t="t"/>
              <a:pathLst>
                <a:path extrusionOk="0" h="11133" w="13149">
                  <a:moveTo>
                    <a:pt x="6390" y="0"/>
                  </a:moveTo>
                  <a:cubicBezTo>
                    <a:pt x="4485" y="0"/>
                    <a:pt x="3356" y="1150"/>
                    <a:pt x="3356" y="1150"/>
                  </a:cubicBezTo>
                  <a:cubicBezTo>
                    <a:pt x="3356" y="1150"/>
                    <a:pt x="1379" y="2219"/>
                    <a:pt x="1379" y="4126"/>
                  </a:cubicBezTo>
                  <a:cubicBezTo>
                    <a:pt x="1379" y="4126"/>
                    <a:pt x="14" y="5913"/>
                    <a:pt x="1291" y="7366"/>
                  </a:cubicBezTo>
                  <a:cubicBezTo>
                    <a:pt x="1291" y="7366"/>
                    <a:pt x="0" y="10707"/>
                    <a:pt x="3124" y="10851"/>
                  </a:cubicBezTo>
                  <a:cubicBezTo>
                    <a:pt x="3124" y="10851"/>
                    <a:pt x="3708" y="9416"/>
                    <a:pt x="4031" y="9050"/>
                  </a:cubicBezTo>
                  <a:cubicBezTo>
                    <a:pt x="4355" y="8699"/>
                    <a:pt x="4897" y="9110"/>
                    <a:pt x="5628" y="8625"/>
                  </a:cubicBezTo>
                  <a:lnTo>
                    <a:pt x="5628" y="8301"/>
                  </a:lnTo>
                  <a:cubicBezTo>
                    <a:pt x="3578" y="7847"/>
                    <a:pt x="2930" y="6046"/>
                    <a:pt x="2930" y="6046"/>
                  </a:cubicBezTo>
                  <a:cubicBezTo>
                    <a:pt x="2789" y="6096"/>
                    <a:pt x="2656" y="6119"/>
                    <a:pt x="2533" y="6119"/>
                  </a:cubicBezTo>
                  <a:cubicBezTo>
                    <a:pt x="1791" y="6119"/>
                    <a:pt x="1409" y="5302"/>
                    <a:pt x="1671" y="4801"/>
                  </a:cubicBezTo>
                  <a:cubicBezTo>
                    <a:pt x="1943" y="4274"/>
                    <a:pt x="2517" y="4241"/>
                    <a:pt x="2654" y="4241"/>
                  </a:cubicBezTo>
                  <a:cubicBezTo>
                    <a:pt x="2673" y="4241"/>
                    <a:pt x="2684" y="4242"/>
                    <a:pt x="2684" y="4242"/>
                  </a:cubicBezTo>
                  <a:lnTo>
                    <a:pt x="3078" y="4727"/>
                  </a:lnTo>
                  <a:cubicBezTo>
                    <a:pt x="3100" y="4754"/>
                    <a:pt x="3131" y="4768"/>
                    <a:pt x="3162" y="4768"/>
                  </a:cubicBezTo>
                  <a:cubicBezTo>
                    <a:pt x="3197" y="4768"/>
                    <a:pt x="3232" y="4750"/>
                    <a:pt x="3254" y="4713"/>
                  </a:cubicBezTo>
                  <a:lnTo>
                    <a:pt x="4499" y="2265"/>
                  </a:lnTo>
                  <a:cubicBezTo>
                    <a:pt x="4499" y="2265"/>
                    <a:pt x="6318" y="3377"/>
                    <a:pt x="8576" y="3422"/>
                  </a:cubicBezTo>
                  <a:cubicBezTo>
                    <a:pt x="8794" y="3422"/>
                    <a:pt x="8984" y="3289"/>
                    <a:pt x="9086" y="3099"/>
                  </a:cubicBezTo>
                  <a:lnTo>
                    <a:pt x="9160" y="2923"/>
                  </a:lnTo>
                  <a:lnTo>
                    <a:pt x="9923" y="4288"/>
                  </a:lnTo>
                  <a:cubicBezTo>
                    <a:pt x="9944" y="4329"/>
                    <a:pt x="9988" y="4357"/>
                    <a:pt x="10040" y="4357"/>
                  </a:cubicBezTo>
                  <a:cubicBezTo>
                    <a:pt x="10059" y="4357"/>
                    <a:pt x="10079" y="4353"/>
                    <a:pt x="10099" y="4344"/>
                  </a:cubicBezTo>
                  <a:lnTo>
                    <a:pt x="10335" y="4242"/>
                  </a:lnTo>
                  <a:lnTo>
                    <a:pt x="10451" y="4242"/>
                  </a:lnTo>
                  <a:cubicBezTo>
                    <a:pt x="11066" y="4274"/>
                    <a:pt x="11492" y="4903"/>
                    <a:pt x="11302" y="5487"/>
                  </a:cubicBezTo>
                  <a:cubicBezTo>
                    <a:pt x="11204" y="5800"/>
                    <a:pt x="10973" y="6111"/>
                    <a:pt x="10443" y="6111"/>
                  </a:cubicBezTo>
                  <a:cubicBezTo>
                    <a:pt x="10324" y="6111"/>
                    <a:pt x="10190" y="6095"/>
                    <a:pt x="10039" y="6061"/>
                  </a:cubicBezTo>
                  <a:cubicBezTo>
                    <a:pt x="10039" y="6061"/>
                    <a:pt x="9424" y="7805"/>
                    <a:pt x="7313" y="8301"/>
                  </a:cubicBezTo>
                  <a:lnTo>
                    <a:pt x="7313" y="8583"/>
                  </a:lnTo>
                  <a:cubicBezTo>
                    <a:pt x="7785" y="8846"/>
                    <a:pt x="8368" y="8860"/>
                    <a:pt x="8368" y="8860"/>
                  </a:cubicBezTo>
                  <a:cubicBezTo>
                    <a:pt x="8442" y="8860"/>
                    <a:pt x="8502" y="8860"/>
                    <a:pt x="8576" y="8875"/>
                  </a:cubicBezTo>
                  <a:cubicBezTo>
                    <a:pt x="8882" y="8917"/>
                    <a:pt x="9160" y="9093"/>
                    <a:pt x="9336" y="9328"/>
                  </a:cubicBezTo>
                  <a:lnTo>
                    <a:pt x="10817" y="11133"/>
                  </a:lnTo>
                  <a:cubicBezTo>
                    <a:pt x="11432" y="10985"/>
                    <a:pt x="11946" y="10735"/>
                    <a:pt x="12298" y="10282"/>
                  </a:cubicBezTo>
                  <a:cubicBezTo>
                    <a:pt x="13149" y="9181"/>
                    <a:pt x="12020" y="7292"/>
                    <a:pt x="12020" y="7292"/>
                  </a:cubicBezTo>
                  <a:cubicBezTo>
                    <a:pt x="12663" y="5944"/>
                    <a:pt x="11594" y="4639"/>
                    <a:pt x="11594" y="4639"/>
                  </a:cubicBezTo>
                  <a:cubicBezTo>
                    <a:pt x="11580" y="3964"/>
                    <a:pt x="11316" y="3306"/>
                    <a:pt x="10993" y="2733"/>
                  </a:cubicBezTo>
                  <a:cubicBezTo>
                    <a:pt x="10229" y="1386"/>
                    <a:pt x="8928" y="418"/>
                    <a:pt x="7415" y="109"/>
                  </a:cubicBezTo>
                  <a:cubicBezTo>
                    <a:pt x="7053" y="33"/>
                    <a:pt x="6710" y="0"/>
                    <a:pt x="6390"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82"/>
            <p:cNvSpPr/>
            <p:nvPr/>
          </p:nvSpPr>
          <p:spPr>
            <a:xfrm>
              <a:off x="7226625" y="2165275"/>
              <a:ext cx="18300" cy="24000"/>
            </a:xfrm>
            <a:custGeom>
              <a:rect b="b" l="l" r="r" t="t"/>
              <a:pathLst>
                <a:path extrusionOk="0" h="960" w="732">
                  <a:moveTo>
                    <a:pt x="581" y="1"/>
                  </a:moveTo>
                  <a:cubicBezTo>
                    <a:pt x="536" y="1"/>
                    <a:pt x="489" y="26"/>
                    <a:pt x="468" y="67"/>
                  </a:cubicBezTo>
                  <a:lnTo>
                    <a:pt x="28" y="752"/>
                  </a:lnTo>
                  <a:cubicBezTo>
                    <a:pt x="0" y="812"/>
                    <a:pt x="14" y="900"/>
                    <a:pt x="74" y="946"/>
                  </a:cubicBezTo>
                  <a:cubicBezTo>
                    <a:pt x="92" y="955"/>
                    <a:pt x="114" y="960"/>
                    <a:pt x="137" y="960"/>
                  </a:cubicBezTo>
                  <a:cubicBezTo>
                    <a:pt x="183" y="960"/>
                    <a:pt x="233" y="940"/>
                    <a:pt x="264" y="900"/>
                  </a:cubicBezTo>
                  <a:lnTo>
                    <a:pt x="689" y="211"/>
                  </a:lnTo>
                  <a:cubicBezTo>
                    <a:pt x="732" y="137"/>
                    <a:pt x="718" y="67"/>
                    <a:pt x="644" y="21"/>
                  </a:cubicBezTo>
                  <a:cubicBezTo>
                    <a:pt x="625" y="7"/>
                    <a:pt x="603" y="1"/>
                    <a:pt x="5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82"/>
            <p:cNvSpPr/>
            <p:nvPr/>
          </p:nvSpPr>
          <p:spPr>
            <a:xfrm>
              <a:off x="7216675" y="2160025"/>
              <a:ext cx="18400" cy="24000"/>
            </a:xfrm>
            <a:custGeom>
              <a:rect b="b" l="l" r="r" t="t"/>
              <a:pathLst>
                <a:path extrusionOk="0" h="960" w="736">
                  <a:moveTo>
                    <a:pt x="579" y="1"/>
                  </a:moveTo>
                  <a:cubicBezTo>
                    <a:pt x="536" y="1"/>
                    <a:pt x="498" y="23"/>
                    <a:pt x="472" y="69"/>
                  </a:cubicBezTo>
                  <a:lnTo>
                    <a:pt x="46" y="758"/>
                  </a:lnTo>
                  <a:cubicBezTo>
                    <a:pt x="1" y="818"/>
                    <a:pt x="18" y="906"/>
                    <a:pt x="89" y="934"/>
                  </a:cubicBezTo>
                  <a:cubicBezTo>
                    <a:pt x="111" y="951"/>
                    <a:pt x="135" y="960"/>
                    <a:pt x="159" y="960"/>
                  </a:cubicBezTo>
                  <a:cubicBezTo>
                    <a:pt x="199" y="960"/>
                    <a:pt x="238" y="936"/>
                    <a:pt x="264" y="892"/>
                  </a:cubicBezTo>
                  <a:lnTo>
                    <a:pt x="704" y="203"/>
                  </a:lnTo>
                  <a:cubicBezTo>
                    <a:pt x="736" y="143"/>
                    <a:pt x="722" y="55"/>
                    <a:pt x="662" y="27"/>
                  </a:cubicBezTo>
                  <a:cubicBezTo>
                    <a:pt x="634" y="9"/>
                    <a:pt x="605" y="1"/>
                    <a:pt x="5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82"/>
            <p:cNvSpPr/>
            <p:nvPr/>
          </p:nvSpPr>
          <p:spPr>
            <a:xfrm>
              <a:off x="7122575" y="2170875"/>
              <a:ext cx="82775" cy="8475"/>
            </a:xfrm>
            <a:custGeom>
              <a:rect b="b" l="l" r="r" t="t"/>
              <a:pathLst>
                <a:path extrusionOk="0" h="339" w="3311">
                  <a:moveTo>
                    <a:pt x="1654" y="1"/>
                  </a:moveTo>
                  <a:cubicBezTo>
                    <a:pt x="1376" y="18"/>
                    <a:pt x="1098" y="32"/>
                    <a:pt x="820" y="89"/>
                  </a:cubicBezTo>
                  <a:cubicBezTo>
                    <a:pt x="543" y="134"/>
                    <a:pt x="265" y="194"/>
                    <a:pt x="1" y="282"/>
                  </a:cubicBezTo>
                  <a:cubicBezTo>
                    <a:pt x="131" y="251"/>
                    <a:pt x="279" y="222"/>
                    <a:pt x="409" y="208"/>
                  </a:cubicBezTo>
                  <a:cubicBezTo>
                    <a:pt x="557" y="177"/>
                    <a:pt x="687" y="163"/>
                    <a:pt x="834" y="149"/>
                  </a:cubicBezTo>
                  <a:cubicBezTo>
                    <a:pt x="1112" y="120"/>
                    <a:pt x="1390" y="89"/>
                    <a:pt x="1672" y="89"/>
                  </a:cubicBezTo>
                  <a:lnTo>
                    <a:pt x="1774" y="89"/>
                  </a:lnTo>
                  <a:cubicBezTo>
                    <a:pt x="2006" y="89"/>
                    <a:pt x="2256" y="106"/>
                    <a:pt x="2491" y="134"/>
                  </a:cubicBezTo>
                  <a:cubicBezTo>
                    <a:pt x="2565" y="134"/>
                    <a:pt x="2639" y="149"/>
                    <a:pt x="2695" y="163"/>
                  </a:cubicBezTo>
                  <a:cubicBezTo>
                    <a:pt x="2741" y="177"/>
                    <a:pt x="2769" y="177"/>
                    <a:pt x="2797" y="177"/>
                  </a:cubicBezTo>
                  <a:lnTo>
                    <a:pt x="2903" y="208"/>
                  </a:lnTo>
                  <a:cubicBezTo>
                    <a:pt x="2973" y="236"/>
                    <a:pt x="3047" y="236"/>
                    <a:pt x="3107" y="265"/>
                  </a:cubicBezTo>
                  <a:cubicBezTo>
                    <a:pt x="3167" y="296"/>
                    <a:pt x="3237" y="310"/>
                    <a:pt x="3311" y="338"/>
                  </a:cubicBezTo>
                  <a:cubicBezTo>
                    <a:pt x="3061" y="208"/>
                    <a:pt x="2783" y="120"/>
                    <a:pt x="2505" y="61"/>
                  </a:cubicBezTo>
                  <a:cubicBezTo>
                    <a:pt x="2241" y="18"/>
                    <a:pt x="1978" y="1"/>
                    <a:pt x="1714" y="1"/>
                  </a:cubicBezTo>
                  <a:close/>
                </a:path>
              </a:pathLst>
            </a:custGeom>
            <a:solidFill>
              <a:srgbClr val="F27B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82"/>
            <p:cNvSpPr/>
            <p:nvPr/>
          </p:nvSpPr>
          <p:spPr>
            <a:xfrm>
              <a:off x="7122150" y="2152250"/>
              <a:ext cx="48025" cy="12050"/>
            </a:xfrm>
            <a:custGeom>
              <a:rect b="b" l="l" r="r" t="t"/>
              <a:pathLst>
                <a:path extrusionOk="0" h="482" w="1921">
                  <a:moveTo>
                    <a:pt x="1629" y="0"/>
                  </a:moveTo>
                  <a:cubicBezTo>
                    <a:pt x="1555" y="0"/>
                    <a:pt x="1481" y="0"/>
                    <a:pt x="1425" y="14"/>
                  </a:cubicBezTo>
                  <a:cubicBezTo>
                    <a:pt x="1249" y="28"/>
                    <a:pt x="1087" y="60"/>
                    <a:pt x="925" y="102"/>
                  </a:cubicBezTo>
                  <a:cubicBezTo>
                    <a:pt x="602" y="190"/>
                    <a:pt x="282" y="306"/>
                    <a:pt x="0" y="482"/>
                  </a:cubicBezTo>
                  <a:cubicBezTo>
                    <a:pt x="148" y="426"/>
                    <a:pt x="310" y="366"/>
                    <a:pt x="472" y="324"/>
                  </a:cubicBezTo>
                  <a:cubicBezTo>
                    <a:pt x="633" y="264"/>
                    <a:pt x="778" y="218"/>
                    <a:pt x="939" y="176"/>
                  </a:cubicBezTo>
                  <a:cubicBezTo>
                    <a:pt x="1101" y="130"/>
                    <a:pt x="1263" y="102"/>
                    <a:pt x="1425" y="74"/>
                  </a:cubicBezTo>
                  <a:cubicBezTo>
                    <a:pt x="1583" y="42"/>
                    <a:pt x="1745" y="28"/>
                    <a:pt x="1921" y="14"/>
                  </a:cubicBezTo>
                  <a:cubicBezTo>
                    <a:pt x="1819" y="0"/>
                    <a:pt x="1731" y="0"/>
                    <a:pt x="1629" y="0"/>
                  </a:cubicBezTo>
                  <a:close/>
                </a:path>
              </a:pathLst>
            </a:custGeom>
            <a:solidFill>
              <a:srgbClr val="F27B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2"/>
            <p:cNvSpPr/>
            <p:nvPr/>
          </p:nvSpPr>
          <p:spPr>
            <a:xfrm>
              <a:off x="7095750" y="2174225"/>
              <a:ext cx="19125" cy="14700"/>
            </a:xfrm>
            <a:custGeom>
              <a:rect b="b" l="l" r="r" t="t"/>
              <a:pathLst>
                <a:path extrusionOk="0" h="588" w="765">
                  <a:moveTo>
                    <a:pt x="764" y="0"/>
                  </a:moveTo>
                  <a:lnTo>
                    <a:pt x="764" y="0"/>
                  </a:lnTo>
                  <a:cubicBezTo>
                    <a:pt x="676" y="15"/>
                    <a:pt x="602" y="60"/>
                    <a:pt x="529" y="88"/>
                  </a:cubicBezTo>
                  <a:cubicBezTo>
                    <a:pt x="458" y="131"/>
                    <a:pt x="398" y="176"/>
                    <a:pt x="325" y="219"/>
                  </a:cubicBezTo>
                  <a:cubicBezTo>
                    <a:pt x="265" y="264"/>
                    <a:pt x="194" y="324"/>
                    <a:pt x="135" y="380"/>
                  </a:cubicBezTo>
                  <a:cubicBezTo>
                    <a:pt x="89" y="440"/>
                    <a:pt x="33" y="500"/>
                    <a:pt x="1" y="588"/>
                  </a:cubicBezTo>
                  <a:cubicBezTo>
                    <a:pt x="121" y="468"/>
                    <a:pt x="251" y="380"/>
                    <a:pt x="370" y="278"/>
                  </a:cubicBezTo>
                  <a:cubicBezTo>
                    <a:pt x="500" y="190"/>
                    <a:pt x="634" y="102"/>
                    <a:pt x="764" y="0"/>
                  </a:cubicBezTo>
                  <a:close/>
                </a:path>
              </a:pathLst>
            </a:custGeom>
            <a:solidFill>
              <a:srgbClr val="F27B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2"/>
            <p:cNvSpPr/>
            <p:nvPr/>
          </p:nvSpPr>
          <p:spPr>
            <a:xfrm>
              <a:off x="7089950" y="2159900"/>
              <a:ext cx="21675" cy="13200"/>
            </a:xfrm>
            <a:custGeom>
              <a:rect b="b" l="l" r="r" t="t"/>
              <a:pathLst>
                <a:path extrusionOk="0" h="528" w="867">
                  <a:moveTo>
                    <a:pt x="866" y="0"/>
                  </a:moveTo>
                  <a:lnTo>
                    <a:pt x="866" y="0"/>
                  </a:lnTo>
                  <a:cubicBezTo>
                    <a:pt x="778" y="18"/>
                    <a:pt x="690" y="32"/>
                    <a:pt x="616" y="60"/>
                  </a:cubicBezTo>
                  <a:cubicBezTo>
                    <a:pt x="528" y="88"/>
                    <a:pt x="455" y="120"/>
                    <a:pt x="367" y="162"/>
                  </a:cubicBezTo>
                  <a:cubicBezTo>
                    <a:pt x="293" y="208"/>
                    <a:pt x="219" y="250"/>
                    <a:pt x="163" y="310"/>
                  </a:cubicBezTo>
                  <a:cubicBezTo>
                    <a:pt x="89" y="369"/>
                    <a:pt x="29" y="440"/>
                    <a:pt x="1" y="528"/>
                  </a:cubicBezTo>
                  <a:cubicBezTo>
                    <a:pt x="57" y="457"/>
                    <a:pt x="131" y="412"/>
                    <a:pt x="191" y="369"/>
                  </a:cubicBezTo>
                  <a:cubicBezTo>
                    <a:pt x="265" y="324"/>
                    <a:pt x="339" y="282"/>
                    <a:pt x="409" y="236"/>
                  </a:cubicBezTo>
                  <a:cubicBezTo>
                    <a:pt x="557" y="162"/>
                    <a:pt x="718" y="88"/>
                    <a:pt x="866" y="0"/>
                  </a:cubicBezTo>
                  <a:close/>
                </a:path>
              </a:pathLst>
            </a:custGeom>
            <a:solidFill>
              <a:srgbClr val="F27B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82"/>
            <p:cNvSpPr/>
            <p:nvPr/>
          </p:nvSpPr>
          <p:spPr>
            <a:xfrm>
              <a:off x="7154775" y="2296200"/>
              <a:ext cx="27900" cy="9600"/>
            </a:xfrm>
            <a:custGeom>
              <a:rect b="b" l="l" r="r" t="t"/>
              <a:pathLst>
                <a:path extrusionOk="0" h="384" w="1116">
                  <a:moveTo>
                    <a:pt x="14" y="0"/>
                  </a:moveTo>
                  <a:cubicBezTo>
                    <a:pt x="0" y="0"/>
                    <a:pt x="0" y="18"/>
                    <a:pt x="0" y="32"/>
                  </a:cubicBezTo>
                  <a:cubicBezTo>
                    <a:pt x="0" y="32"/>
                    <a:pt x="14" y="32"/>
                    <a:pt x="14" y="46"/>
                  </a:cubicBezTo>
                  <a:cubicBezTo>
                    <a:pt x="14" y="46"/>
                    <a:pt x="32" y="60"/>
                    <a:pt x="32" y="74"/>
                  </a:cubicBezTo>
                  <a:cubicBezTo>
                    <a:pt x="46" y="120"/>
                    <a:pt x="74" y="162"/>
                    <a:pt x="120" y="208"/>
                  </a:cubicBezTo>
                  <a:cubicBezTo>
                    <a:pt x="162" y="250"/>
                    <a:pt x="236" y="296"/>
                    <a:pt x="310" y="338"/>
                  </a:cubicBezTo>
                  <a:cubicBezTo>
                    <a:pt x="338" y="352"/>
                    <a:pt x="384" y="352"/>
                    <a:pt x="426" y="370"/>
                  </a:cubicBezTo>
                  <a:cubicBezTo>
                    <a:pt x="440" y="370"/>
                    <a:pt x="472" y="370"/>
                    <a:pt x="486" y="384"/>
                  </a:cubicBezTo>
                  <a:lnTo>
                    <a:pt x="616" y="384"/>
                  </a:lnTo>
                  <a:cubicBezTo>
                    <a:pt x="647" y="384"/>
                    <a:pt x="662" y="384"/>
                    <a:pt x="690" y="370"/>
                  </a:cubicBezTo>
                  <a:cubicBezTo>
                    <a:pt x="718" y="370"/>
                    <a:pt x="764" y="352"/>
                    <a:pt x="806" y="338"/>
                  </a:cubicBezTo>
                  <a:cubicBezTo>
                    <a:pt x="837" y="324"/>
                    <a:pt x="880" y="310"/>
                    <a:pt x="911" y="296"/>
                  </a:cubicBezTo>
                  <a:cubicBezTo>
                    <a:pt x="939" y="264"/>
                    <a:pt x="968" y="250"/>
                    <a:pt x="999" y="222"/>
                  </a:cubicBezTo>
                  <a:cubicBezTo>
                    <a:pt x="1041" y="176"/>
                    <a:pt x="1070" y="134"/>
                    <a:pt x="1087" y="106"/>
                  </a:cubicBezTo>
                  <a:cubicBezTo>
                    <a:pt x="1101" y="88"/>
                    <a:pt x="1101" y="74"/>
                    <a:pt x="1115" y="60"/>
                  </a:cubicBezTo>
                  <a:lnTo>
                    <a:pt x="1115" y="46"/>
                  </a:lnTo>
                  <a:cubicBezTo>
                    <a:pt x="1115" y="46"/>
                    <a:pt x="1115" y="32"/>
                    <a:pt x="1101" y="32"/>
                  </a:cubicBezTo>
                  <a:cubicBezTo>
                    <a:pt x="1101" y="27"/>
                    <a:pt x="1100" y="26"/>
                    <a:pt x="1098" y="26"/>
                  </a:cubicBezTo>
                  <a:cubicBezTo>
                    <a:pt x="1093" y="26"/>
                    <a:pt x="1087" y="32"/>
                    <a:pt x="1087" y="32"/>
                  </a:cubicBezTo>
                  <a:lnTo>
                    <a:pt x="1070" y="46"/>
                  </a:lnTo>
                  <a:cubicBezTo>
                    <a:pt x="1070" y="60"/>
                    <a:pt x="1056" y="60"/>
                    <a:pt x="1056" y="74"/>
                  </a:cubicBezTo>
                  <a:cubicBezTo>
                    <a:pt x="1027" y="106"/>
                    <a:pt x="999" y="148"/>
                    <a:pt x="953" y="176"/>
                  </a:cubicBezTo>
                  <a:cubicBezTo>
                    <a:pt x="939" y="208"/>
                    <a:pt x="911" y="222"/>
                    <a:pt x="880" y="236"/>
                  </a:cubicBezTo>
                  <a:cubicBezTo>
                    <a:pt x="851" y="250"/>
                    <a:pt x="823" y="264"/>
                    <a:pt x="778" y="282"/>
                  </a:cubicBezTo>
                  <a:cubicBezTo>
                    <a:pt x="749" y="296"/>
                    <a:pt x="704" y="296"/>
                    <a:pt x="676" y="296"/>
                  </a:cubicBezTo>
                  <a:cubicBezTo>
                    <a:pt x="647" y="310"/>
                    <a:pt x="630" y="310"/>
                    <a:pt x="616" y="310"/>
                  </a:cubicBezTo>
                  <a:lnTo>
                    <a:pt x="500" y="310"/>
                  </a:lnTo>
                  <a:cubicBezTo>
                    <a:pt x="472" y="310"/>
                    <a:pt x="454" y="310"/>
                    <a:pt x="440" y="296"/>
                  </a:cubicBezTo>
                  <a:cubicBezTo>
                    <a:pt x="398" y="296"/>
                    <a:pt x="366" y="282"/>
                    <a:pt x="324" y="264"/>
                  </a:cubicBezTo>
                  <a:cubicBezTo>
                    <a:pt x="264" y="250"/>
                    <a:pt x="208" y="208"/>
                    <a:pt x="162" y="162"/>
                  </a:cubicBezTo>
                  <a:cubicBezTo>
                    <a:pt x="120" y="134"/>
                    <a:pt x="88" y="88"/>
                    <a:pt x="74" y="60"/>
                  </a:cubicBezTo>
                  <a:cubicBezTo>
                    <a:pt x="46" y="32"/>
                    <a:pt x="46" y="18"/>
                    <a:pt x="46" y="18"/>
                  </a:cubicBezTo>
                  <a:cubicBezTo>
                    <a:pt x="32" y="0"/>
                    <a:pt x="32" y="0"/>
                    <a:pt x="14"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2"/>
            <p:cNvSpPr/>
            <p:nvPr/>
          </p:nvSpPr>
          <p:spPr>
            <a:xfrm>
              <a:off x="7195475" y="2225475"/>
              <a:ext cx="49650" cy="32075"/>
            </a:xfrm>
            <a:custGeom>
              <a:rect b="b" l="l" r="r" t="t"/>
              <a:pathLst>
                <a:path extrusionOk="0" h="1283" w="1986">
                  <a:moveTo>
                    <a:pt x="618" y="1"/>
                  </a:moveTo>
                  <a:cubicBezTo>
                    <a:pt x="559" y="1"/>
                    <a:pt x="504" y="15"/>
                    <a:pt x="455" y="47"/>
                  </a:cubicBezTo>
                  <a:cubicBezTo>
                    <a:pt x="1" y="353"/>
                    <a:pt x="1084" y="1071"/>
                    <a:pt x="1246" y="1144"/>
                  </a:cubicBezTo>
                  <a:cubicBezTo>
                    <a:pt x="1339" y="1191"/>
                    <a:pt x="1580" y="1283"/>
                    <a:pt x="1747" y="1283"/>
                  </a:cubicBezTo>
                  <a:cubicBezTo>
                    <a:pt x="1896" y="1283"/>
                    <a:pt x="1986" y="1210"/>
                    <a:pt x="1862" y="969"/>
                  </a:cubicBezTo>
                  <a:cubicBezTo>
                    <a:pt x="1862" y="969"/>
                    <a:pt x="1104" y="1"/>
                    <a:pt x="618"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2"/>
            <p:cNvSpPr/>
            <p:nvPr/>
          </p:nvSpPr>
          <p:spPr>
            <a:xfrm>
              <a:off x="7101925" y="2225275"/>
              <a:ext cx="52175" cy="29150"/>
            </a:xfrm>
            <a:custGeom>
              <a:rect b="b" l="l" r="r" t="t"/>
              <a:pathLst>
                <a:path extrusionOk="0" h="1166" w="2087">
                  <a:moveTo>
                    <a:pt x="1455" y="0"/>
                  </a:moveTo>
                  <a:cubicBezTo>
                    <a:pt x="963" y="0"/>
                    <a:pt x="166" y="832"/>
                    <a:pt x="166" y="832"/>
                  </a:cubicBezTo>
                  <a:cubicBezTo>
                    <a:pt x="0" y="1093"/>
                    <a:pt x="138" y="1165"/>
                    <a:pt x="327" y="1165"/>
                  </a:cubicBezTo>
                  <a:cubicBezTo>
                    <a:pt x="488" y="1165"/>
                    <a:pt x="686" y="1112"/>
                    <a:pt x="767" y="1079"/>
                  </a:cubicBezTo>
                  <a:cubicBezTo>
                    <a:pt x="929" y="1008"/>
                    <a:pt x="2086" y="421"/>
                    <a:pt x="1660" y="69"/>
                  </a:cubicBezTo>
                  <a:cubicBezTo>
                    <a:pt x="1603" y="21"/>
                    <a:pt x="1533" y="0"/>
                    <a:pt x="1455"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82"/>
            <p:cNvSpPr/>
            <p:nvPr/>
          </p:nvSpPr>
          <p:spPr>
            <a:xfrm>
              <a:off x="7154425" y="2240525"/>
              <a:ext cx="24200" cy="52100"/>
            </a:xfrm>
            <a:custGeom>
              <a:rect b="b" l="l" r="r" t="t"/>
              <a:pathLst>
                <a:path extrusionOk="0" h="2084" w="968">
                  <a:moveTo>
                    <a:pt x="925" y="1"/>
                  </a:moveTo>
                  <a:cubicBezTo>
                    <a:pt x="908" y="1"/>
                    <a:pt x="908" y="1"/>
                    <a:pt x="908" y="15"/>
                  </a:cubicBezTo>
                  <a:lnTo>
                    <a:pt x="908" y="148"/>
                  </a:lnTo>
                  <a:lnTo>
                    <a:pt x="908" y="500"/>
                  </a:lnTo>
                  <a:cubicBezTo>
                    <a:pt x="908" y="644"/>
                    <a:pt x="908" y="820"/>
                    <a:pt x="880" y="1014"/>
                  </a:cubicBezTo>
                  <a:cubicBezTo>
                    <a:pt x="880" y="1056"/>
                    <a:pt x="880" y="1102"/>
                    <a:pt x="865" y="1144"/>
                  </a:cubicBezTo>
                  <a:cubicBezTo>
                    <a:pt x="851" y="1190"/>
                    <a:pt x="837" y="1232"/>
                    <a:pt x="820" y="1278"/>
                  </a:cubicBezTo>
                  <a:cubicBezTo>
                    <a:pt x="806" y="1292"/>
                    <a:pt x="792" y="1306"/>
                    <a:pt x="778" y="1306"/>
                  </a:cubicBezTo>
                  <a:lnTo>
                    <a:pt x="778" y="1320"/>
                  </a:lnTo>
                  <a:lnTo>
                    <a:pt x="732" y="1320"/>
                  </a:lnTo>
                  <a:cubicBezTo>
                    <a:pt x="690" y="1306"/>
                    <a:pt x="644" y="1292"/>
                    <a:pt x="602" y="1278"/>
                  </a:cubicBezTo>
                  <a:cubicBezTo>
                    <a:pt x="500" y="1246"/>
                    <a:pt x="412" y="1204"/>
                    <a:pt x="310" y="1172"/>
                  </a:cubicBezTo>
                  <a:cubicBezTo>
                    <a:pt x="264" y="1172"/>
                    <a:pt x="190" y="1172"/>
                    <a:pt x="148" y="1204"/>
                  </a:cubicBezTo>
                  <a:cubicBezTo>
                    <a:pt x="88" y="1232"/>
                    <a:pt x="74" y="1292"/>
                    <a:pt x="46" y="1334"/>
                  </a:cubicBezTo>
                  <a:cubicBezTo>
                    <a:pt x="14" y="1422"/>
                    <a:pt x="0" y="1524"/>
                    <a:pt x="28" y="1612"/>
                  </a:cubicBezTo>
                  <a:cubicBezTo>
                    <a:pt x="46" y="1700"/>
                    <a:pt x="102" y="1774"/>
                    <a:pt x="148" y="1833"/>
                  </a:cubicBezTo>
                  <a:cubicBezTo>
                    <a:pt x="264" y="1935"/>
                    <a:pt x="380" y="1995"/>
                    <a:pt x="454" y="2037"/>
                  </a:cubicBezTo>
                  <a:cubicBezTo>
                    <a:pt x="500" y="2051"/>
                    <a:pt x="528" y="2069"/>
                    <a:pt x="556" y="2069"/>
                  </a:cubicBezTo>
                  <a:cubicBezTo>
                    <a:pt x="574" y="2069"/>
                    <a:pt x="588" y="2083"/>
                    <a:pt x="588" y="2083"/>
                  </a:cubicBezTo>
                  <a:cubicBezTo>
                    <a:pt x="602" y="2083"/>
                    <a:pt x="602" y="2083"/>
                    <a:pt x="602" y="2069"/>
                  </a:cubicBezTo>
                  <a:cubicBezTo>
                    <a:pt x="616" y="2069"/>
                    <a:pt x="602" y="2051"/>
                    <a:pt x="602" y="2051"/>
                  </a:cubicBezTo>
                  <a:cubicBezTo>
                    <a:pt x="602" y="2051"/>
                    <a:pt x="556" y="2037"/>
                    <a:pt x="468" y="1995"/>
                  </a:cubicBezTo>
                  <a:cubicBezTo>
                    <a:pt x="440" y="1981"/>
                    <a:pt x="398" y="1949"/>
                    <a:pt x="338" y="1921"/>
                  </a:cubicBezTo>
                  <a:cubicBezTo>
                    <a:pt x="292" y="1893"/>
                    <a:pt x="236" y="1847"/>
                    <a:pt x="190" y="1788"/>
                  </a:cubicBezTo>
                  <a:cubicBezTo>
                    <a:pt x="148" y="1745"/>
                    <a:pt x="102" y="1672"/>
                    <a:pt x="88" y="1598"/>
                  </a:cubicBezTo>
                  <a:cubicBezTo>
                    <a:pt x="74" y="1524"/>
                    <a:pt x="74" y="1436"/>
                    <a:pt x="116" y="1348"/>
                  </a:cubicBezTo>
                  <a:cubicBezTo>
                    <a:pt x="134" y="1320"/>
                    <a:pt x="148" y="1278"/>
                    <a:pt x="176" y="1260"/>
                  </a:cubicBezTo>
                  <a:cubicBezTo>
                    <a:pt x="196" y="1250"/>
                    <a:pt x="225" y="1240"/>
                    <a:pt x="255" y="1240"/>
                  </a:cubicBezTo>
                  <a:cubicBezTo>
                    <a:pt x="267" y="1240"/>
                    <a:pt x="280" y="1242"/>
                    <a:pt x="292" y="1246"/>
                  </a:cubicBezTo>
                  <a:cubicBezTo>
                    <a:pt x="380" y="1260"/>
                    <a:pt x="468" y="1306"/>
                    <a:pt x="574" y="1348"/>
                  </a:cubicBezTo>
                  <a:cubicBezTo>
                    <a:pt x="616" y="1365"/>
                    <a:pt x="676" y="1380"/>
                    <a:pt x="718" y="1380"/>
                  </a:cubicBezTo>
                  <a:lnTo>
                    <a:pt x="820" y="1380"/>
                  </a:lnTo>
                  <a:cubicBezTo>
                    <a:pt x="851" y="1348"/>
                    <a:pt x="865" y="1334"/>
                    <a:pt x="880" y="1306"/>
                  </a:cubicBezTo>
                  <a:cubicBezTo>
                    <a:pt x="908" y="1260"/>
                    <a:pt x="925" y="1204"/>
                    <a:pt x="925" y="1158"/>
                  </a:cubicBezTo>
                  <a:cubicBezTo>
                    <a:pt x="939" y="1116"/>
                    <a:pt x="953" y="1056"/>
                    <a:pt x="953" y="1014"/>
                  </a:cubicBezTo>
                  <a:cubicBezTo>
                    <a:pt x="967" y="926"/>
                    <a:pt x="967" y="838"/>
                    <a:pt x="967" y="750"/>
                  </a:cubicBezTo>
                  <a:lnTo>
                    <a:pt x="967" y="500"/>
                  </a:lnTo>
                  <a:cubicBezTo>
                    <a:pt x="967" y="352"/>
                    <a:pt x="953" y="236"/>
                    <a:pt x="953" y="148"/>
                  </a:cubicBezTo>
                  <a:cubicBezTo>
                    <a:pt x="939" y="60"/>
                    <a:pt x="939" y="1"/>
                    <a:pt x="939"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2"/>
            <p:cNvSpPr/>
            <p:nvPr/>
          </p:nvSpPr>
          <p:spPr>
            <a:xfrm>
              <a:off x="7111600" y="2258125"/>
              <a:ext cx="36250" cy="22000"/>
            </a:xfrm>
            <a:custGeom>
              <a:rect b="b" l="l" r="r" t="t"/>
              <a:pathLst>
                <a:path extrusionOk="0" h="880" w="1450">
                  <a:moveTo>
                    <a:pt x="732" y="0"/>
                  </a:moveTo>
                  <a:cubicBezTo>
                    <a:pt x="658" y="0"/>
                    <a:pt x="570" y="14"/>
                    <a:pt x="496" y="28"/>
                  </a:cubicBezTo>
                  <a:cubicBezTo>
                    <a:pt x="422" y="60"/>
                    <a:pt x="352" y="88"/>
                    <a:pt x="292" y="134"/>
                  </a:cubicBezTo>
                  <a:cubicBezTo>
                    <a:pt x="232" y="162"/>
                    <a:pt x="176" y="222"/>
                    <a:pt x="130" y="278"/>
                  </a:cubicBezTo>
                  <a:cubicBezTo>
                    <a:pt x="88" y="324"/>
                    <a:pt x="56" y="380"/>
                    <a:pt x="42" y="440"/>
                  </a:cubicBezTo>
                  <a:cubicBezTo>
                    <a:pt x="28" y="468"/>
                    <a:pt x="14" y="500"/>
                    <a:pt x="14" y="514"/>
                  </a:cubicBezTo>
                  <a:cubicBezTo>
                    <a:pt x="14" y="542"/>
                    <a:pt x="0" y="574"/>
                    <a:pt x="0" y="602"/>
                  </a:cubicBezTo>
                  <a:lnTo>
                    <a:pt x="0" y="718"/>
                  </a:lnTo>
                  <a:cubicBezTo>
                    <a:pt x="0" y="749"/>
                    <a:pt x="0" y="778"/>
                    <a:pt x="14" y="792"/>
                  </a:cubicBezTo>
                  <a:lnTo>
                    <a:pt x="14" y="820"/>
                  </a:lnTo>
                  <a:cubicBezTo>
                    <a:pt x="14" y="837"/>
                    <a:pt x="28" y="837"/>
                    <a:pt x="42" y="837"/>
                  </a:cubicBezTo>
                  <a:cubicBezTo>
                    <a:pt x="56" y="837"/>
                    <a:pt x="70" y="820"/>
                    <a:pt x="56" y="820"/>
                  </a:cubicBezTo>
                  <a:lnTo>
                    <a:pt x="56" y="806"/>
                  </a:lnTo>
                  <a:lnTo>
                    <a:pt x="56" y="792"/>
                  </a:lnTo>
                  <a:lnTo>
                    <a:pt x="56" y="718"/>
                  </a:lnTo>
                  <a:cubicBezTo>
                    <a:pt x="56" y="690"/>
                    <a:pt x="70" y="644"/>
                    <a:pt x="70" y="602"/>
                  </a:cubicBezTo>
                  <a:lnTo>
                    <a:pt x="88" y="588"/>
                  </a:lnTo>
                  <a:lnTo>
                    <a:pt x="88" y="574"/>
                  </a:lnTo>
                  <a:cubicBezTo>
                    <a:pt x="88" y="574"/>
                    <a:pt x="88" y="556"/>
                    <a:pt x="102" y="542"/>
                  </a:cubicBezTo>
                  <a:cubicBezTo>
                    <a:pt x="102" y="514"/>
                    <a:pt x="116" y="500"/>
                    <a:pt x="116" y="468"/>
                  </a:cubicBezTo>
                  <a:cubicBezTo>
                    <a:pt x="144" y="426"/>
                    <a:pt x="176" y="380"/>
                    <a:pt x="218" y="338"/>
                  </a:cubicBezTo>
                  <a:cubicBezTo>
                    <a:pt x="246" y="292"/>
                    <a:pt x="292" y="250"/>
                    <a:pt x="352" y="222"/>
                  </a:cubicBezTo>
                  <a:cubicBezTo>
                    <a:pt x="442" y="157"/>
                    <a:pt x="564" y="114"/>
                    <a:pt x="683" y="114"/>
                  </a:cubicBezTo>
                  <a:cubicBezTo>
                    <a:pt x="699" y="114"/>
                    <a:pt x="716" y="115"/>
                    <a:pt x="732" y="116"/>
                  </a:cubicBezTo>
                  <a:cubicBezTo>
                    <a:pt x="806" y="116"/>
                    <a:pt x="862" y="134"/>
                    <a:pt x="936" y="148"/>
                  </a:cubicBezTo>
                  <a:cubicBezTo>
                    <a:pt x="967" y="162"/>
                    <a:pt x="996" y="176"/>
                    <a:pt x="1024" y="190"/>
                  </a:cubicBezTo>
                  <a:cubicBezTo>
                    <a:pt x="1055" y="204"/>
                    <a:pt x="1084" y="222"/>
                    <a:pt x="1112" y="236"/>
                  </a:cubicBezTo>
                  <a:lnTo>
                    <a:pt x="1245" y="366"/>
                  </a:lnTo>
                  <a:cubicBezTo>
                    <a:pt x="1288" y="412"/>
                    <a:pt x="1302" y="454"/>
                    <a:pt x="1333" y="514"/>
                  </a:cubicBezTo>
                  <a:cubicBezTo>
                    <a:pt x="1333" y="514"/>
                    <a:pt x="1347" y="528"/>
                    <a:pt x="1347" y="542"/>
                  </a:cubicBezTo>
                  <a:cubicBezTo>
                    <a:pt x="1347" y="556"/>
                    <a:pt x="1347" y="574"/>
                    <a:pt x="1361" y="574"/>
                  </a:cubicBezTo>
                  <a:cubicBezTo>
                    <a:pt x="1361" y="602"/>
                    <a:pt x="1361" y="616"/>
                    <a:pt x="1375" y="644"/>
                  </a:cubicBezTo>
                  <a:cubicBezTo>
                    <a:pt x="1375" y="690"/>
                    <a:pt x="1390" y="718"/>
                    <a:pt x="1390" y="749"/>
                  </a:cubicBezTo>
                  <a:cubicBezTo>
                    <a:pt x="1390" y="778"/>
                    <a:pt x="1375" y="806"/>
                    <a:pt x="1375" y="820"/>
                  </a:cubicBezTo>
                  <a:lnTo>
                    <a:pt x="1375" y="851"/>
                  </a:lnTo>
                  <a:cubicBezTo>
                    <a:pt x="1375" y="866"/>
                    <a:pt x="1390" y="880"/>
                    <a:pt x="1407" y="880"/>
                  </a:cubicBezTo>
                  <a:cubicBezTo>
                    <a:pt x="1421" y="880"/>
                    <a:pt x="1421" y="880"/>
                    <a:pt x="1435" y="866"/>
                  </a:cubicBezTo>
                  <a:lnTo>
                    <a:pt x="1435" y="837"/>
                  </a:lnTo>
                  <a:cubicBezTo>
                    <a:pt x="1435" y="806"/>
                    <a:pt x="1449" y="792"/>
                    <a:pt x="1449" y="749"/>
                  </a:cubicBezTo>
                  <a:lnTo>
                    <a:pt x="1449" y="630"/>
                  </a:lnTo>
                  <a:cubicBezTo>
                    <a:pt x="1435" y="602"/>
                    <a:pt x="1435" y="588"/>
                    <a:pt x="1435" y="556"/>
                  </a:cubicBezTo>
                  <a:cubicBezTo>
                    <a:pt x="1435" y="542"/>
                    <a:pt x="1421" y="528"/>
                    <a:pt x="1421" y="514"/>
                  </a:cubicBezTo>
                  <a:cubicBezTo>
                    <a:pt x="1421" y="500"/>
                    <a:pt x="1407" y="486"/>
                    <a:pt x="1407" y="468"/>
                  </a:cubicBezTo>
                  <a:cubicBezTo>
                    <a:pt x="1390" y="426"/>
                    <a:pt x="1361" y="366"/>
                    <a:pt x="1319" y="310"/>
                  </a:cubicBezTo>
                  <a:cubicBezTo>
                    <a:pt x="1273" y="250"/>
                    <a:pt x="1231" y="204"/>
                    <a:pt x="1171" y="162"/>
                  </a:cubicBezTo>
                  <a:cubicBezTo>
                    <a:pt x="1112" y="116"/>
                    <a:pt x="1038" y="74"/>
                    <a:pt x="967" y="46"/>
                  </a:cubicBezTo>
                  <a:cubicBezTo>
                    <a:pt x="894" y="28"/>
                    <a:pt x="820" y="0"/>
                    <a:pt x="73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82"/>
            <p:cNvSpPr/>
            <p:nvPr/>
          </p:nvSpPr>
          <p:spPr>
            <a:xfrm>
              <a:off x="7102800" y="2272800"/>
              <a:ext cx="9875" cy="2925"/>
            </a:xfrm>
            <a:custGeom>
              <a:rect b="b" l="l" r="r" t="t"/>
              <a:pathLst>
                <a:path extrusionOk="0" h="117" w="395">
                  <a:moveTo>
                    <a:pt x="43" y="1"/>
                  </a:moveTo>
                  <a:cubicBezTo>
                    <a:pt x="29" y="1"/>
                    <a:pt x="14" y="15"/>
                    <a:pt x="14" y="29"/>
                  </a:cubicBezTo>
                  <a:cubicBezTo>
                    <a:pt x="0" y="43"/>
                    <a:pt x="14" y="57"/>
                    <a:pt x="29" y="57"/>
                  </a:cubicBezTo>
                  <a:lnTo>
                    <a:pt x="352" y="117"/>
                  </a:lnTo>
                  <a:cubicBezTo>
                    <a:pt x="380" y="117"/>
                    <a:pt x="394" y="103"/>
                    <a:pt x="394" y="74"/>
                  </a:cubicBezTo>
                  <a:cubicBezTo>
                    <a:pt x="394" y="57"/>
                    <a:pt x="380" y="29"/>
                    <a:pt x="352" y="29"/>
                  </a:cubicBezTo>
                  <a:lnTo>
                    <a:pt x="43"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82"/>
            <p:cNvSpPr/>
            <p:nvPr/>
          </p:nvSpPr>
          <p:spPr>
            <a:xfrm>
              <a:off x="7104200" y="2268050"/>
              <a:ext cx="9625" cy="4775"/>
            </a:xfrm>
            <a:custGeom>
              <a:rect b="b" l="l" r="r" t="t"/>
              <a:pathLst>
                <a:path extrusionOk="0" h="191" w="385">
                  <a:moveTo>
                    <a:pt x="46" y="1"/>
                  </a:moveTo>
                  <a:cubicBezTo>
                    <a:pt x="32" y="1"/>
                    <a:pt x="15" y="1"/>
                    <a:pt x="1" y="29"/>
                  </a:cubicBezTo>
                  <a:cubicBezTo>
                    <a:pt x="1" y="43"/>
                    <a:pt x="1" y="57"/>
                    <a:pt x="15" y="57"/>
                  </a:cubicBezTo>
                  <a:lnTo>
                    <a:pt x="310" y="191"/>
                  </a:lnTo>
                  <a:cubicBezTo>
                    <a:pt x="338" y="191"/>
                    <a:pt x="366" y="177"/>
                    <a:pt x="384" y="159"/>
                  </a:cubicBezTo>
                  <a:cubicBezTo>
                    <a:pt x="384" y="131"/>
                    <a:pt x="366" y="103"/>
                    <a:pt x="338" y="103"/>
                  </a:cubicBezTo>
                  <a:lnTo>
                    <a:pt x="46"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2"/>
            <p:cNvSpPr/>
            <p:nvPr/>
          </p:nvSpPr>
          <p:spPr>
            <a:xfrm>
              <a:off x="7105700" y="2262600"/>
              <a:ext cx="9175" cy="6425"/>
            </a:xfrm>
            <a:custGeom>
              <a:rect b="b" l="l" r="r" t="t"/>
              <a:pathLst>
                <a:path extrusionOk="0" h="257" w="367">
                  <a:moveTo>
                    <a:pt x="36" y="1"/>
                  </a:moveTo>
                  <a:cubicBezTo>
                    <a:pt x="29" y="1"/>
                    <a:pt x="22" y="4"/>
                    <a:pt x="15" y="11"/>
                  </a:cubicBezTo>
                  <a:cubicBezTo>
                    <a:pt x="0" y="25"/>
                    <a:pt x="15" y="57"/>
                    <a:pt x="29" y="57"/>
                  </a:cubicBezTo>
                  <a:lnTo>
                    <a:pt x="278" y="247"/>
                  </a:lnTo>
                  <a:cubicBezTo>
                    <a:pt x="290" y="253"/>
                    <a:pt x="302" y="256"/>
                    <a:pt x="314" y="256"/>
                  </a:cubicBezTo>
                  <a:cubicBezTo>
                    <a:pt x="330" y="256"/>
                    <a:pt x="344" y="249"/>
                    <a:pt x="352" y="233"/>
                  </a:cubicBezTo>
                  <a:cubicBezTo>
                    <a:pt x="366" y="201"/>
                    <a:pt x="352" y="187"/>
                    <a:pt x="338" y="173"/>
                  </a:cubicBezTo>
                  <a:lnTo>
                    <a:pt x="60" y="11"/>
                  </a:lnTo>
                  <a:cubicBezTo>
                    <a:pt x="51" y="4"/>
                    <a:pt x="44" y="1"/>
                    <a:pt x="3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82"/>
            <p:cNvSpPr/>
            <p:nvPr/>
          </p:nvSpPr>
          <p:spPr>
            <a:xfrm>
              <a:off x="7192150" y="2260675"/>
              <a:ext cx="37400" cy="22350"/>
            </a:xfrm>
            <a:custGeom>
              <a:rect b="b" l="l" r="r" t="t"/>
              <a:pathLst>
                <a:path extrusionOk="0" h="894" w="1496">
                  <a:moveTo>
                    <a:pt x="763" y="0"/>
                  </a:moveTo>
                  <a:cubicBezTo>
                    <a:pt x="676" y="0"/>
                    <a:pt x="602" y="14"/>
                    <a:pt x="528" y="46"/>
                  </a:cubicBezTo>
                  <a:cubicBezTo>
                    <a:pt x="440" y="60"/>
                    <a:pt x="366" y="102"/>
                    <a:pt x="310" y="148"/>
                  </a:cubicBezTo>
                  <a:cubicBezTo>
                    <a:pt x="250" y="190"/>
                    <a:pt x="190" y="236"/>
                    <a:pt x="148" y="296"/>
                  </a:cubicBezTo>
                  <a:cubicBezTo>
                    <a:pt x="102" y="352"/>
                    <a:pt x="74" y="398"/>
                    <a:pt x="46" y="454"/>
                  </a:cubicBezTo>
                  <a:cubicBezTo>
                    <a:pt x="46" y="472"/>
                    <a:pt x="46" y="486"/>
                    <a:pt x="32" y="500"/>
                  </a:cubicBezTo>
                  <a:cubicBezTo>
                    <a:pt x="32" y="514"/>
                    <a:pt x="32" y="528"/>
                    <a:pt x="14" y="542"/>
                  </a:cubicBezTo>
                  <a:cubicBezTo>
                    <a:pt x="14" y="574"/>
                    <a:pt x="14" y="588"/>
                    <a:pt x="0" y="616"/>
                  </a:cubicBezTo>
                  <a:lnTo>
                    <a:pt x="0" y="749"/>
                  </a:lnTo>
                  <a:lnTo>
                    <a:pt x="0" y="823"/>
                  </a:lnTo>
                  <a:cubicBezTo>
                    <a:pt x="14" y="837"/>
                    <a:pt x="14" y="851"/>
                    <a:pt x="14" y="851"/>
                  </a:cubicBezTo>
                  <a:cubicBezTo>
                    <a:pt x="14" y="866"/>
                    <a:pt x="32" y="866"/>
                    <a:pt x="32" y="866"/>
                  </a:cubicBezTo>
                  <a:cubicBezTo>
                    <a:pt x="46" y="866"/>
                    <a:pt x="60" y="866"/>
                    <a:pt x="60" y="851"/>
                  </a:cubicBezTo>
                  <a:lnTo>
                    <a:pt x="60" y="837"/>
                  </a:lnTo>
                  <a:lnTo>
                    <a:pt x="60" y="823"/>
                  </a:lnTo>
                  <a:lnTo>
                    <a:pt x="60" y="749"/>
                  </a:lnTo>
                  <a:cubicBezTo>
                    <a:pt x="60" y="704"/>
                    <a:pt x="74" y="676"/>
                    <a:pt x="74" y="630"/>
                  </a:cubicBezTo>
                  <a:cubicBezTo>
                    <a:pt x="88" y="616"/>
                    <a:pt x="88" y="588"/>
                    <a:pt x="102" y="559"/>
                  </a:cubicBezTo>
                  <a:lnTo>
                    <a:pt x="102" y="528"/>
                  </a:lnTo>
                  <a:cubicBezTo>
                    <a:pt x="120" y="514"/>
                    <a:pt x="120" y="500"/>
                    <a:pt x="134" y="500"/>
                  </a:cubicBezTo>
                  <a:cubicBezTo>
                    <a:pt x="148" y="440"/>
                    <a:pt x="176" y="398"/>
                    <a:pt x="222" y="352"/>
                  </a:cubicBezTo>
                  <a:cubicBezTo>
                    <a:pt x="264" y="310"/>
                    <a:pt x="310" y="264"/>
                    <a:pt x="366" y="236"/>
                  </a:cubicBezTo>
                  <a:cubicBezTo>
                    <a:pt x="398" y="208"/>
                    <a:pt x="426" y="190"/>
                    <a:pt x="454" y="176"/>
                  </a:cubicBezTo>
                  <a:cubicBezTo>
                    <a:pt x="486" y="162"/>
                    <a:pt x="514" y="148"/>
                    <a:pt x="542" y="148"/>
                  </a:cubicBezTo>
                  <a:cubicBezTo>
                    <a:pt x="616" y="134"/>
                    <a:pt x="690" y="120"/>
                    <a:pt x="763" y="120"/>
                  </a:cubicBezTo>
                  <a:cubicBezTo>
                    <a:pt x="894" y="120"/>
                    <a:pt x="1041" y="162"/>
                    <a:pt x="1143" y="236"/>
                  </a:cubicBezTo>
                  <a:cubicBezTo>
                    <a:pt x="1203" y="278"/>
                    <a:pt x="1245" y="324"/>
                    <a:pt x="1277" y="366"/>
                  </a:cubicBezTo>
                  <a:cubicBezTo>
                    <a:pt x="1319" y="412"/>
                    <a:pt x="1351" y="472"/>
                    <a:pt x="1365" y="514"/>
                  </a:cubicBezTo>
                  <a:cubicBezTo>
                    <a:pt x="1379" y="542"/>
                    <a:pt x="1379" y="559"/>
                    <a:pt x="1393" y="588"/>
                  </a:cubicBezTo>
                  <a:lnTo>
                    <a:pt x="1393" y="616"/>
                  </a:lnTo>
                  <a:lnTo>
                    <a:pt x="1407" y="630"/>
                  </a:lnTo>
                  <a:lnTo>
                    <a:pt x="1407" y="647"/>
                  </a:lnTo>
                  <a:cubicBezTo>
                    <a:pt x="1421" y="690"/>
                    <a:pt x="1421" y="735"/>
                    <a:pt x="1421" y="764"/>
                  </a:cubicBezTo>
                  <a:cubicBezTo>
                    <a:pt x="1421" y="792"/>
                    <a:pt x="1421" y="823"/>
                    <a:pt x="1407" y="837"/>
                  </a:cubicBezTo>
                  <a:lnTo>
                    <a:pt x="1407" y="866"/>
                  </a:lnTo>
                  <a:cubicBezTo>
                    <a:pt x="1407" y="880"/>
                    <a:pt x="1421" y="894"/>
                    <a:pt x="1439" y="894"/>
                  </a:cubicBezTo>
                  <a:cubicBezTo>
                    <a:pt x="1439" y="894"/>
                    <a:pt x="1453" y="894"/>
                    <a:pt x="1467" y="880"/>
                  </a:cubicBezTo>
                  <a:lnTo>
                    <a:pt x="1467" y="851"/>
                  </a:lnTo>
                  <a:cubicBezTo>
                    <a:pt x="1481" y="837"/>
                    <a:pt x="1481" y="806"/>
                    <a:pt x="1481" y="764"/>
                  </a:cubicBezTo>
                  <a:cubicBezTo>
                    <a:pt x="1495" y="735"/>
                    <a:pt x="1495" y="690"/>
                    <a:pt x="1481" y="647"/>
                  </a:cubicBezTo>
                  <a:lnTo>
                    <a:pt x="1481" y="574"/>
                  </a:lnTo>
                  <a:cubicBezTo>
                    <a:pt x="1467" y="542"/>
                    <a:pt x="1467" y="514"/>
                    <a:pt x="1453" y="486"/>
                  </a:cubicBezTo>
                  <a:cubicBezTo>
                    <a:pt x="1439" y="426"/>
                    <a:pt x="1407" y="366"/>
                    <a:pt x="1365" y="310"/>
                  </a:cubicBezTo>
                  <a:cubicBezTo>
                    <a:pt x="1319" y="250"/>
                    <a:pt x="1277" y="190"/>
                    <a:pt x="1203" y="148"/>
                  </a:cubicBezTo>
                  <a:cubicBezTo>
                    <a:pt x="1143" y="102"/>
                    <a:pt x="1070" y="74"/>
                    <a:pt x="999" y="46"/>
                  </a:cubicBezTo>
                  <a:cubicBezTo>
                    <a:pt x="925" y="14"/>
                    <a:pt x="837" y="0"/>
                    <a:pt x="76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2"/>
            <p:cNvSpPr/>
            <p:nvPr/>
          </p:nvSpPr>
          <p:spPr>
            <a:xfrm>
              <a:off x="7228100" y="2276850"/>
              <a:ext cx="9875" cy="2925"/>
            </a:xfrm>
            <a:custGeom>
              <a:rect b="b" l="l" r="r" t="t"/>
              <a:pathLst>
                <a:path extrusionOk="0" h="117" w="395">
                  <a:moveTo>
                    <a:pt x="367" y="0"/>
                  </a:moveTo>
                  <a:lnTo>
                    <a:pt x="43" y="14"/>
                  </a:lnTo>
                  <a:cubicBezTo>
                    <a:pt x="15" y="14"/>
                    <a:pt x="1" y="43"/>
                    <a:pt x="1" y="71"/>
                  </a:cubicBezTo>
                  <a:cubicBezTo>
                    <a:pt x="1" y="102"/>
                    <a:pt x="29" y="117"/>
                    <a:pt x="57" y="117"/>
                  </a:cubicBezTo>
                  <a:lnTo>
                    <a:pt x="367" y="71"/>
                  </a:lnTo>
                  <a:cubicBezTo>
                    <a:pt x="395" y="71"/>
                    <a:pt x="395" y="57"/>
                    <a:pt x="395" y="29"/>
                  </a:cubicBezTo>
                  <a:cubicBezTo>
                    <a:pt x="395" y="14"/>
                    <a:pt x="381" y="0"/>
                    <a:pt x="36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2"/>
            <p:cNvSpPr/>
            <p:nvPr/>
          </p:nvSpPr>
          <p:spPr>
            <a:xfrm>
              <a:off x="7226975" y="2272000"/>
              <a:ext cx="10300" cy="4600"/>
            </a:xfrm>
            <a:custGeom>
              <a:rect b="b" l="l" r="r" t="t"/>
              <a:pathLst>
                <a:path extrusionOk="0" h="184" w="412">
                  <a:moveTo>
                    <a:pt x="366" y="1"/>
                  </a:moveTo>
                  <a:lnTo>
                    <a:pt x="46" y="89"/>
                  </a:lnTo>
                  <a:cubicBezTo>
                    <a:pt x="14" y="89"/>
                    <a:pt x="0" y="121"/>
                    <a:pt x="14" y="149"/>
                  </a:cubicBezTo>
                  <a:cubicBezTo>
                    <a:pt x="24" y="169"/>
                    <a:pt x="44" y="184"/>
                    <a:pt x="59" y="184"/>
                  </a:cubicBezTo>
                  <a:cubicBezTo>
                    <a:pt x="65" y="184"/>
                    <a:pt x="70" y="182"/>
                    <a:pt x="74" y="177"/>
                  </a:cubicBezTo>
                  <a:lnTo>
                    <a:pt x="380" y="61"/>
                  </a:lnTo>
                  <a:cubicBezTo>
                    <a:pt x="398" y="61"/>
                    <a:pt x="412" y="47"/>
                    <a:pt x="398" y="33"/>
                  </a:cubicBezTo>
                  <a:cubicBezTo>
                    <a:pt x="398" y="1"/>
                    <a:pt x="380" y="1"/>
                    <a:pt x="36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2"/>
            <p:cNvSpPr/>
            <p:nvPr/>
          </p:nvSpPr>
          <p:spPr>
            <a:xfrm>
              <a:off x="7226250" y="2266425"/>
              <a:ext cx="9175" cy="6200"/>
            </a:xfrm>
            <a:custGeom>
              <a:rect b="b" l="l" r="r" t="t"/>
              <a:pathLst>
                <a:path extrusionOk="0" h="248" w="367">
                  <a:moveTo>
                    <a:pt x="336" y="0"/>
                  </a:moveTo>
                  <a:cubicBezTo>
                    <a:pt x="331" y="0"/>
                    <a:pt x="326" y="2"/>
                    <a:pt x="321" y="6"/>
                  </a:cubicBezTo>
                  <a:lnTo>
                    <a:pt x="29" y="154"/>
                  </a:lnTo>
                  <a:cubicBezTo>
                    <a:pt x="15" y="168"/>
                    <a:pt x="1" y="196"/>
                    <a:pt x="15" y="224"/>
                  </a:cubicBezTo>
                  <a:cubicBezTo>
                    <a:pt x="25" y="237"/>
                    <a:pt x="42" y="247"/>
                    <a:pt x="63" y="247"/>
                  </a:cubicBezTo>
                  <a:cubicBezTo>
                    <a:pt x="71" y="247"/>
                    <a:pt x="80" y="246"/>
                    <a:pt x="89" y="242"/>
                  </a:cubicBezTo>
                  <a:lnTo>
                    <a:pt x="353" y="66"/>
                  </a:lnTo>
                  <a:cubicBezTo>
                    <a:pt x="367" y="48"/>
                    <a:pt x="367" y="34"/>
                    <a:pt x="367" y="20"/>
                  </a:cubicBezTo>
                  <a:cubicBezTo>
                    <a:pt x="357" y="10"/>
                    <a:pt x="347" y="0"/>
                    <a:pt x="33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4" name="Shape 564"/>
        <p:cNvGrpSpPr/>
        <p:nvPr/>
      </p:nvGrpSpPr>
      <p:grpSpPr>
        <a:xfrm>
          <a:off x="0" y="0"/>
          <a:ext cx="0" cy="0"/>
          <a:chOff x="0" y="0"/>
          <a:chExt cx="0" cy="0"/>
        </a:xfrm>
      </p:grpSpPr>
      <p:sp>
        <p:nvSpPr>
          <p:cNvPr id="565" name="Google Shape;565;p47"/>
          <p:cNvSpPr txBox="1"/>
          <p:nvPr>
            <p:ph type="title"/>
          </p:nvPr>
        </p:nvSpPr>
        <p:spPr>
          <a:xfrm>
            <a:off x="989125" y="3300213"/>
            <a:ext cx="3848700" cy="39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 </a:t>
            </a:r>
            <a:r>
              <a:rPr lang="en"/>
              <a:t>S</a:t>
            </a:r>
            <a:r>
              <a:rPr lang="en"/>
              <a:t>omeone Famous</a:t>
            </a:r>
            <a:endParaRPr/>
          </a:p>
        </p:txBody>
      </p:sp>
      <p:sp>
        <p:nvSpPr>
          <p:cNvPr id="566" name="Google Shape;566;p47"/>
          <p:cNvSpPr txBox="1"/>
          <p:nvPr>
            <p:ph idx="1" type="subTitle"/>
          </p:nvPr>
        </p:nvSpPr>
        <p:spPr>
          <a:xfrm>
            <a:off x="989125" y="741250"/>
            <a:ext cx="4301100" cy="2630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“This is a quote. Words full of wisdom that someone important said and can make the reader get inspired.”</a:t>
            </a:r>
            <a:endParaRPr/>
          </a:p>
        </p:txBody>
      </p:sp>
      <p:grpSp>
        <p:nvGrpSpPr>
          <p:cNvPr id="567" name="Google Shape;567;p47"/>
          <p:cNvGrpSpPr/>
          <p:nvPr/>
        </p:nvGrpSpPr>
        <p:grpSpPr>
          <a:xfrm>
            <a:off x="1133397" y="1924792"/>
            <a:ext cx="8086741" cy="3863199"/>
            <a:chOff x="1133397" y="1924792"/>
            <a:chExt cx="8086741" cy="3863199"/>
          </a:xfrm>
        </p:grpSpPr>
        <p:sp>
          <p:nvSpPr>
            <p:cNvPr id="568" name="Google Shape;568;p47"/>
            <p:cNvSpPr/>
            <p:nvPr/>
          </p:nvSpPr>
          <p:spPr>
            <a:xfrm rot="157798">
              <a:off x="1209583" y="2104983"/>
              <a:ext cx="7934371" cy="3502817"/>
            </a:xfrm>
            <a:custGeom>
              <a:rect b="b" l="l" r="r" t="t"/>
              <a:pathLst>
                <a:path extrusionOk="0" h="21698" w="49149">
                  <a:moveTo>
                    <a:pt x="38493" y="0"/>
                  </a:moveTo>
                  <a:cubicBezTo>
                    <a:pt x="37080" y="0"/>
                    <a:pt x="36153" y="1040"/>
                    <a:pt x="36153" y="1040"/>
                  </a:cubicBezTo>
                  <a:cubicBezTo>
                    <a:pt x="35660" y="809"/>
                    <a:pt x="35221" y="702"/>
                    <a:pt x="34822" y="702"/>
                  </a:cubicBezTo>
                  <a:cubicBezTo>
                    <a:pt x="33020" y="702"/>
                    <a:pt x="32021" y="2883"/>
                    <a:pt x="30371" y="5681"/>
                  </a:cubicBezTo>
                  <a:cubicBezTo>
                    <a:pt x="29455" y="7243"/>
                    <a:pt x="28536" y="9575"/>
                    <a:pt x="24485" y="10851"/>
                  </a:cubicBezTo>
                  <a:cubicBezTo>
                    <a:pt x="22715" y="11406"/>
                    <a:pt x="22162" y="11538"/>
                    <a:pt x="21363" y="11538"/>
                  </a:cubicBezTo>
                  <a:cubicBezTo>
                    <a:pt x="20643" y="11538"/>
                    <a:pt x="19723" y="11431"/>
                    <a:pt x="17533" y="11431"/>
                  </a:cubicBezTo>
                  <a:cubicBezTo>
                    <a:pt x="13905" y="11431"/>
                    <a:pt x="13862" y="13805"/>
                    <a:pt x="10950" y="16094"/>
                  </a:cubicBezTo>
                  <a:cubicBezTo>
                    <a:pt x="8568" y="17983"/>
                    <a:pt x="1" y="15588"/>
                    <a:pt x="3988" y="21011"/>
                  </a:cubicBezTo>
                  <a:cubicBezTo>
                    <a:pt x="4328" y="21473"/>
                    <a:pt x="6489" y="21697"/>
                    <a:pt x="9653" y="21697"/>
                  </a:cubicBezTo>
                  <a:cubicBezTo>
                    <a:pt x="19558" y="21697"/>
                    <a:pt x="39290" y="19495"/>
                    <a:pt x="43759" y="15481"/>
                  </a:cubicBezTo>
                  <a:cubicBezTo>
                    <a:pt x="49149" y="10641"/>
                    <a:pt x="48546" y="4521"/>
                    <a:pt x="46331" y="3329"/>
                  </a:cubicBezTo>
                  <a:cubicBezTo>
                    <a:pt x="45720" y="2998"/>
                    <a:pt x="45207" y="2893"/>
                    <a:pt x="44758" y="2893"/>
                  </a:cubicBezTo>
                  <a:cubicBezTo>
                    <a:pt x="44379" y="2893"/>
                    <a:pt x="44045" y="2968"/>
                    <a:pt x="43736" y="3046"/>
                  </a:cubicBezTo>
                  <a:cubicBezTo>
                    <a:pt x="43428" y="3121"/>
                    <a:pt x="43144" y="3194"/>
                    <a:pt x="42864" y="3194"/>
                  </a:cubicBezTo>
                  <a:cubicBezTo>
                    <a:pt x="42599" y="3194"/>
                    <a:pt x="42337" y="3129"/>
                    <a:pt x="42060" y="2939"/>
                  </a:cubicBezTo>
                  <a:cubicBezTo>
                    <a:pt x="41257" y="2380"/>
                    <a:pt x="41457" y="861"/>
                    <a:pt x="39495" y="175"/>
                  </a:cubicBezTo>
                  <a:cubicBezTo>
                    <a:pt x="39141" y="51"/>
                    <a:pt x="38805" y="0"/>
                    <a:pt x="3849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47"/>
            <p:cNvSpPr/>
            <p:nvPr/>
          </p:nvSpPr>
          <p:spPr>
            <a:xfrm rot="157798">
              <a:off x="1660375" y="2175943"/>
              <a:ext cx="5214352" cy="3358495"/>
            </a:xfrm>
            <a:custGeom>
              <a:rect b="b" l="l" r="r" t="t"/>
              <a:pathLst>
                <a:path extrusionOk="0" h="20804" w="32300">
                  <a:moveTo>
                    <a:pt x="31965" y="1"/>
                  </a:moveTo>
                  <a:cubicBezTo>
                    <a:pt x="30385" y="1"/>
                    <a:pt x="29459" y="1785"/>
                    <a:pt x="27573" y="4983"/>
                  </a:cubicBezTo>
                  <a:cubicBezTo>
                    <a:pt x="26657" y="6545"/>
                    <a:pt x="25738" y="8877"/>
                    <a:pt x="21687" y="10153"/>
                  </a:cubicBezTo>
                  <a:cubicBezTo>
                    <a:pt x="19917" y="10708"/>
                    <a:pt x="19364" y="10840"/>
                    <a:pt x="18565" y="10840"/>
                  </a:cubicBezTo>
                  <a:cubicBezTo>
                    <a:pt x="17845" y="10840"/>
                    <a:pt x="16925" y="10733"/>
                    <a:pt x="14735" y="10733"/>
                  </a:cubicBezTo>
                  <a:cubicBezTo>
                    <a:pt x="11107" y="10733"/>
                    <a:pt x="11064" y="13107"/>
                    <a:pt x="8152" y="15396"/>
                  </a:cubicBezTo>
                  <a:cubicBezTo>
                    <a:pt x="6339" y="16831"/>
                    <a:pt x="980" y="15776"/>
                    <a:pt x="241" y="17578"/>
                  </a:cubicBezTo>
                  <a:cubicBezTo>
                    <a:pt x="0" y="18148"/>
                    <a:pt x="241" y="19004"/>
                    <a:pt x="1190" y="20313"/>
                  </a:cubicBezTo>
                  <a:cubicBezTo>
                    <a:pt x="1399" y="20597"/>
                    <a:pt x="2051" y="20804"/>
                    <a:pt x="2549" y="20804"/>
                  </a:cubicBezTo>
                  <a:cubicBezTo>
                    <a:pt x="2604" y="20804"/>
                    <a:pt x="2658" y="20801"/>
                    <a:pt x="2709" y="20796"/>
                  </a:cubicBezTo>
                  <a:cubicBezTo>
                    <a:pt x="10421" y="19953"/>
                    <a:pt x="16170" y="17211"/>
                    <a:pt x="19978" y="15069"/>
                  </a:cubicBezTo>
                  <a:cubicBezTo>
                    <a:pt x="27700" y="10733"/>
                    <a:pt x="32300" y="26"/>
                    <a:pt x="32300" y="26"/>
                  </a:cubicBezTo>
                  <a:cubicBezTo>
                    <a:pt x="32185" y="9"/>
                    <a:pt x="32073" y="1"/>
                    <a:pt x="31965" y="1"/>
                  </a:cubicBezTo>
                  <a:close/>
                </a:path>
              </a:pathLst>
            </a:custGeom>
            <a:solidFill>
              <a:srgbClr val="65BABA">
                <a:alpha val="31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47"/>
            <p:cNvSpPr/>
            <p:nvPr/>
          </p:nvSpPr>
          <p:spPr>
            <a:xfrm rot="157798">
              <a:off x="6212419" y="2235649"/>
              <a:ext cx="1353794" cy="3131678"/>
            </a:xfrm>
            <a:custGeom>
              <a:rect b="b" l="l" r="r" t="t"/>
              <a:pathLst>
                <a:path extrusionOk="0" h="19399" w="8386">
                  <a:moveTo>
                    <a:pt x="6180" y="1"/>
                  </a:moveTo>
                  <a:lnTo>
                    <a:pt x="6180" y="1"/>
                  </a:lnTo>
                  <a:cubicBezTo>
                    <a:pt x="5558" y="295"/>
                    <a:pt x="5190" y="717"/>
                    <a:pt x="5190" y="717"/>
                  </a:cubicBezTo>
                  <a:cubicBezTo>
                    <a:pt x="5031" y="644"/>
                    <a:pt x="4884" y="581"/>
                    <a:pt x="4735" y="538"/>
                  </a:cubicBezTo>
                  <a:cubicBezTo>
                    <a:pt x="4102" y="2596"/>
                    <a:pt x="4018" y="4778"/>
                    <a:pt x="3965" y="6940"/>
                  </a:cubicBezTo>
                  <a:cubicBezTo>
                    <a:pt x="3912" y="9315"/>
                    <a:pt x="3828" y="11700"/>
                    <a:pt x="3132" y="13989"/>
                  </a:cubicBezTo>
                  <a:cubicBezTo>
                    <a:pt x="2573" y="15824"/>
                    <a:pt x="2173" y="16867"/>
                    <a:pt x="1000" y="18376"/>
                  </a:cubicBezTo>
                  <a:cubicBezTo>
                    <a:pt x="864" y="18546"/>
                    <a:pt x="137" y="19242"/>
                    <a:pt x="0" y="19399"/>
                  </a:cubicBezTo>
                  <a:cubicBezTo>
                    <a:pt x="2646" y="19199"/>
                    <a:pt x="4704" y="18282"/>
                    <a:pt x="8216" y="17827"/>
                  </a:cubicBezTo>
                  <a:cubicBezTo>
                    <a:pt x="8385" y="15728"/>
                    <a:pt x="8153" y="13586"/>
                    <a:pt x="7659" y="11573"/>
                  </a:cubicBezTo>
                  <a:cubicBezTo>
                    <a:pt x="7120" y="9409"/>
                    <a:pt x="6170" y="7373"/>
                    <a:pt x="5707" y="5191"/>
                  </a:cubicBezTo>
                  <a:cubicBezTo>
                    <a:pt x="5347" y="3439"/>
                    <a:pt x="5654" y="1677"/>
                    <a:pt x="6180" y="1"/>
                  </a:cubicBezTo>
                  <a:close/>
                </a:path>
              </a:pathLst>
            </a:custGeom>
            <a:solidFill>
              <a:srgbClr val="65BABA">
                <a:alpha val="31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47"/>
            <p:cNvSpPr/>
            <p:nvPr/>
          </p:nvSpPr>
          <p:spPr>
            <a:xfrm rot="157798">
              <a:off x="7548156" y="2260926"/>
              <a:ext cx="1367678" cy="2142566"/>
            </a:xfrm>
            <a:custGeom>
              <a:rect b="b" l="l" r="r" t="t"/>
              <a:pathLst>
                <a:path extrusionOk="0" h="13272" w="8472">
                  <a:moveTo>
                    <a:pt x="147" y="0"/>
                  </a:moveTo>
                  <a:cubicBezTo>
                    <a:pt x="0" y="1446"/>
                    <a:pt x="160" y="2901"/>
                    <a:pt x="653" y="4304"/>
                  </a:cubicBezTo>
                  <a:cubicBezTo>
                    <a:pt x="1869" y="7745"/>
                    <a:pt x="4684" y="10243"/>
                    <a:pt x="6603" y="13271"/>
                  </a:cubicBezTo>
                  <a:cubicBezTo>
                    <a:pt x="7522" y="12036"/>
                    <a:pt x="8122" y="10770"/>
                    <a:pt x="8471" y="9580"/>
                  </a:cubicBezTo>
                  <a:cubicBezTo>
                    <a:pt x="7312" y="8778"/>
                    <a:pt x="6087" y="8071"/>
                    <a:pt x="4970" y="7205"/>
                  </a:cubicBezTo>
                  <a:cubicBezTo>
                    <a:pt x="3851" y="6340"/>
                    <a:pt x="2869" y="5307"/>
                    <a:pt x="2162" y="4084"/>
                  </a:cubicBezTo>
                  <a:cubicBezTo>
                    <a:pt x="1466" y="2881"/>
                    <a:pt x="1033" y="1542"/>
                    <a:pt x="707" y="200"/>
                  </a:cubicBezTo>
                  <a:cubicBezTo>
                    <a:pt x="613" y="150"/>
                    <a:pt x="517" y="117"/>
                    <a:pt x="400" y="74"/>
                  </a:cubicBezTo>
                  <a:cubicBezTo>
                    <a:pt x="317" y="43"/>
                    <a:pt x="233" y="23"/>
                    <a:pt x="147" y="0"/>
                  </a:cubicBezTo>
                  <a:close/>
                </a:path>
              </a:pathLst>
            </a:custGeom>
            <a:solidFill>
              <a:srgbClr val="65BABA">
                <a:alpha val="31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47"/>
            <p:cNvSpPr/>
            <p:nvPr/>
          </p:nvSpPr>
          <p:spPr>
            <a:xfrm rot="157798">
              <a:off x="7140989" y="3041862"/>
              <a:ext cx="873848" cy="1002189"/>
            </a:xfrm>
            <a:custGeom>
              <a:rect b="b" l="l" r="r" t="t"/>
              <a:pathLst>
                <a:path extrusionOk="0" h="6208" w="5413">
                  <a:moveTo>
                    <a:pt x="3191" y="1"/>
                  </a:moveTo>
                  <a:cubicBezTo>
                    <a:pt x="3077" y="1"/>
                    <a:pt x="1499" y="2356"/>
                    <a:pt x="1499" y="2710"/>
                  </a:cubicBezTo>
                  <a:cubicBezTo>
                    <a:pt x="1499" y="3069"/>
                    <a:pt x="1582" y="3366"/>
                    <a:pt x="792" y="3766"/>
                  </a:cubicBezTo>
                  <a:cubicBezTo>
                    <a:pt x="0" y="4178"/>
                    <a:pt x="1972" y="6128"/>
                    <a:pt x="2975" y="6191"/>
                  </a:cubicBezTo>
                  <a:cubicBezTo>
                    <a:pt x="3124" y="6202"/>
                    <a:pt x="3262" y="6207"/>
                    <a:pt x="3389" y="6207"/>
                  </a:cubicBezTo>
                  <a:cubicBezTo>
                    <a:pt x="4125" y="6207"/>
                    <a:pt x="4498" y="6035"/>
                    <a:pt x="4580" y="5864"/>
                  </a:cubicBezTo>
                  <a:cubicBezTo>
                    <a:pt x="5413" y="3976"/>
                    <a:pt x="5170" y="3280"/>
                    <a:pt x="3651" y="2986"/>
                  </a:cubicBezTo>
                  <a:cubicBezTo>
                    <a:pt x="3471" y="2943"/>
                    <a:pt x="3208" y="1054"/>
                    <a:pt x="3198" y="11"/>
                  </a:cubicBezTo>
                  <a:cubicBezTo>
                    <a:pt x="3198" y="4"/>
                    <a:pt x="3195" y="1"/>
                    <a:pt x="3191" y="1"/>
                  </a:cubicBezTo>
                  <a:close/>
                </a:path>
              </a:pathLst>
            </a:custGeom>
            <a:solidFill>
              <a:srgbClr val="FAC8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47"/>
            <p:cNvSpPr/>
            <p:nvPr/>
          </p:nvSpPr>
          <p:spPr>
            <a:xfrm rot="157798">
              <a:off x="7295358" y="2871627"/>
              <a:ext cx="391803" cy="767139"/>
            </a:xfrm>
            <a:custGeom>
              <a:rect b="b" l="l" r="r" t="t"/>
              <a:pathLst>
                <a:path extrusionOk="0" h="4752" w="2427">
                  <a:moveTo>
                    <a:pt x="2219" y="0"/>
                  </a:moveTo>
                  <a:cubicBezTo>
                    <a:pt x="1747" y="0"/>
                    <a:pt x="338" y="1661"/>
                    <a:pt x="338" y="2009"/>
                  </a:cubicBezTo>
                  <a:cubicBezTo>
                    <a:pt x="338" y="2432"/>
                    <a:pt x="697" y="4297"/>
                    <a:pt x="1" y="4751"/>
                  </a:cubicBezTo>
                  <a:cubicBezTo>
                    <a:pt x="24" y="4751"/>
                    <a:pt x="47" y="4752"/>
                    <a:pt x="70" y="4752"/>
                  </a:cubicBezTo>
                  <a:cubicBezTo>
                    <a:pt x="749" y="4752"/>
                    <a:pt x="1367" y="4426"/>
                    <a:pt x="1857" y="3814"/>
                  </a:cubicBezTo>
                  <a:cubicBezTo>
                    <a:pt x="2110" y="3518"/>
                    <a:pt x="2249" y="3265"/>
                    <a:pt x="2426" y="2905"/>
                  </a:cubicBezTo>
                  <a:cubicBezTo>
                    <a:pt x="2300" y="2146"/>
                    <a:pt x="2280" y="1039"/>
                    <a:pt x="2363" y="343"/>
                  </a:cubicBezTo>
                  <a:cubicBezTo>
                    <a:pt x="2394" y="100"/>
                    <a:pt x="2335" y="0"/>
                    <a:pt x="2219" y="0"/>
                  </a:cubicBezTo>
                  <a:close/>
                </a:path>
              </a:pathLst>
            </a:custGeom>
            <a:solidFill>
              <a:srgbClr val="EFB3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47"/>
            <p:cNvSpPr/>
            <p:nvPr/>
          </p:nvSpPr>
          <p:spPr>
            <a:xfrm rot="157798">
              <a:off x="6761700" y="3812297"/>
              <a:ext cx="1611283" cy="1737041"/>
            </a:xfrm>
            <a:custGeom>
              <a:rect b="b" l="l" r="r" t="t"/>
              <a:pathLst>
                <a:path extrusionOk="0" h="10760" w="9981">
                  <a:moveTo>
                    <a:pt x="3441" y="0"/>
                  </a:moveTo>
                  <a:cubicBezTo>
                    <a:pt x="3135" y="0"/>
                    <a:pt x="3155" y="866"/>
                    <a:pt x="3155" y="866"/>
                  </a:cubicBezTo>
                  <a:cubicBezTo>
                    <a:pt x="3155" y="866"/>
                    <a:pt x="2796" y="1666"/>
                    <a:pt x="1879" y="4378"/>
                  </a:cubicBezTo>
                  <a:cubicBezTo>
                    <a:pt x="973" y="7079"/>
                    <a:pt x="191" y="9568"/>
                    <a:pt x="1" y="10760"/>
                  </a:cubicBezTo>
                  <a:lnTo>
                    <a:pt x="9981" y="10760"/>
                  </a:lnTo>
                  <a:cubicBezTo>
                    <a:pt x="9981" y="10760"/>
                    <a:pt x="9305" y="8408"/>
                    <a:pt x="8072" y="6183"/>
                  </a:cubicBezTo>
                  <a:cubicBezTo>
                    <a:pt x="7302" y="4767"/>
                    <a:pt x="6710" y="3661"/>
                    <a:pt x="6689" y="2912"/>
                  </a:cubicBezTo>
                  <a:cubicBezTo>
                    <a:pt x="6657" y="2162"/>
                    <a:pt x="6606" y="1393"/>
                    <a:pt x="6606" y="1096"/>
                  </a:cubicBezTo>
                  <a:cubicBezTo>
                    <a:pt x="6606" y="853"/>
                    <a:pt x="6700" y="307"/>
                    <a:pt x="6467" y="253"/>
                  </a:cubicBezTo>
                  <a:cubicBezTo>
                    <a:pt x="6454" y="250"/>
                    <a:pt x="6441" y="248"/>
                    <a:pt x="6428" y="248"/>
                  </a:cubicBezTo>
                  <a:cubicBezTo>
                    <a:pt x="6220" y="248"/>
                    <a:pt x="6013" y="707"/>
                    <a:pt x="6013" y="707"/>
                  </a:cubicBezTo>
                  <a:cubicBezTo>
                    <a:pt x="6013" y="707"/>
                    <a:pt x="6036" y="84"/>
                    <a:pt x="5824" y="84"/>
                  </a:cubicBezTo>
                  <a:cubicBezTo>
                    <a:pt x="5613" y="84"/>
                    <a:pt x="5507" y="643"/>
                    <a:pt x="5507" y="643"/>
                  </a:cubicBezTo>
                  <a:cubicBezTo>
                    <a:pt x="5507" y="643"/>
                    <a:pt x="5297" y="0"/>
                    <a:pt x="5044" y="0"/>
                  </a:cubicBezTo>
                  <a:cubicBezTo>
                    <a:pt x="4801" y="0"/>
                    <a:pt x="4684" y="790"/>
                    <a:pt x="4684" y="790"/>
                  </a:cubicBezTo>
                  <a:cubicBezTo>
                    <a:pt x="4684" y="790"/>
                    <a:pt x="4494" y="31"/>
                    <a:pt x="4284" y="31"/>
                  </a:cubicBezTo>
                  <a:cubicBezTo>
                    <a:pt x="4084" y="31"/>
                    <a:pt x="3968" y="770"/>
                    <a:pt x="3968" y="770"/>
                  </a:cubicBezTo>
                  <a:cubicBezTo>
                    <a:pt x="3968" y="770"/>
                    <a:pt x="3735" y="0"/>
                    <a:pt x="344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47"/>
            <p:cNvSpPr/>
            <p:nvPr/>
          </p:nvSpPr>
          <p:spPr>
            <a:xfrm rot="157798">
              <a:off x="6762022" y="3798271"/>
              <a:ext cx="999929" cy="1737041"/>
            </a:xfrm>
            <a:custGeom>
              <a:rect b="b" l="l" r="r" t="t"/>
              <a:pathLst>
                <a:path extrusionOk="0" h="10760" w="6194">
                  <a:moveTo>
                    <a:pt x="3441" y="0"/>
                  </a:moveTo>
                  <a:cubicBezTo>
                    <a:pt x="3135" y="0"/>
                    <a:pt x="3155" y="866"/>
                    <a:pt x="3155" y="866"/>
                  </a:cubicBezTo>
                  <a:cubicBezTo>
                    <a:pt x="3155" y="866"/>
                    <a:pt x="2796" y="1666"/>
                    <a:pt x="1879" y="4378"/>
                  </a:cubicBezTo>
                  <a:cubicBezTo>
                    <a:pt x="973" y="7079"/>
                    <a:pt x="191" y="9568"/>
                    <a:pt x="1" y="10760"/>
                  </a:cubicBezTo>
                  <a:lnTo>
                    <a:pt x="3239" y="10760"/>
                  </a:lnTo>
                  <a:cubicBezTo>
                    <a:pt x="3378" y="10560"/>
                    <a:pt x="5181" y="7965"/>
                    <a:pt x="5824" y="4821"/>
                  </a:cubicBezTo>
                  <a:cubicBezTo>
                    <a:pt x="6087" y="3588"/>
                    <a:pt x="6150" y="1666"/>
                    <a:pt x="6193" y="400"/>
                  </a:cubicBezTo>
                  <a:lnTo>
                    <a:pt x="6193" y="400"/>
                  </a:lnTo>
                  <a:cubicBezTo>
                    <a:pt x="6087" y="537"/>
                    <a:pt x="6013" y="707"/>
                    <a:pt x="6013" y="707"/>
                  </a:cubicBezTo>
                  <a:cubicBezTo>
                    <a:pt x="6013" y="707"/>
                    <a:pt x="6036" y="84"/>
                    <a:pt x="5824" y="84"/>
                  </a:cubicBezTo>
                  <a:cubicBezTo>
                    <a:pt x="5613" y="84"/>
                    <a:pt x="5507" y="643"/>
                    <a:pt x="5507" y="643"/>
                  </a:cubicBezTo>
                  <a:cubicBezTo>
                    <a:pt x="5507" y="643"/>
                    <a:pt x="5297" y="0"/>
                    <a:pt x="5044" y="0"/>
                  </a:cubicBezTo>
                  <a:cubicBezTo>
                    <a:pt x="4801" y="0"/>
                    <a:pt x="4684" y="790"/>
                    <a:pt x="4684" y="790"/>
                  </a:cubicBezTo>
                  <a:cubicBezTo>
                    <a:pt x="4684" y="790"/>
                    <a:pt x="4494" y="31"/>
                    <a:pt x="4284" y="31"/>
                  </a:cubicBezTo>
                  <a:cubicBezTo>
                    <a:pt x="4084" y="31"/>
                    <a:pt x="3968" y="770"/>
                    <a:pt x="3968" y="770"/>
                  </a:cubicBezTo>
                  <a:cubicBezTo>
                    <a:pt x="3968" y="770"/>
                    <a:pt x="3735" y="0"/>
                    <a:pt x="3441"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47"/>
            <p:cNvSpPr/>
            <p:nvPr/>
          </p:nvSpPr>
          <p:spPr>
            <a:xfrm rot="157798">
              <a:off x="6891765" y="2536758"/>
              <a:ext cx="916628" cy="762135"/>
            </a:xfrm>
            <a:custGeom>
              <a:rect b="b" l="l" r="r" t="t"/>
              <a:pathLst>
                <a:path extrusionOk="0" h="4721" w="5678">
                  <a:moveTo>
                    <a:pt x="1604" y="0"/>
                  </a:moveTo>
                  <a:cubicBezTo>
                    <a:pt x="1604" y="0"/>
                    <a:pt x="1173" y="1013"/>
                    <a:pt x="74" y="1846"/>
                  </a:cubicBezTo>
                  <a:cubicBezTo>
                    <a:pt x="1" y="1909"/>
                    <a:pt x="454" y="4274"/>
                    <a:pt x="2406" y="4674"/>
                  </a:cubicBezTo>
                  <a:cubicBezTo>
                    <a:pt x="2563" y="4705"/>
                    <a:pt x="2710" y="4720"/>
                    <a:pt x="2849" y="4720"/>
                  </a:cubicBezTo>
                  <a:cubicBezTo>
                    <a:pt x="4606" y="4720"/>
                    <a:pt x="4958" y="2365"/>
                    <a:pt x="4958" y="2365"/>
                  </a:cubicBezTo>
                  <a:cubicBezTo>
                    <a:pt x="4958" y="2365"/>
                    <a:pt x="5677" y="2322"/>
                    <a:pt x="5634" y="1795"/>
                  </a:cubicBezTo>
                  <a:cubicBezTo>
                    <a:pt x="5609" y="1518"/>
                    <a:pt x="5401" y="1402"/>
                    <a:pt x="5189" y="1402"/>
                  </a:cubicBezTo>
                  <a:cubicBezTo>
                    <a:pt x="5037" y="1402"/>
                    <a:pt x="4883" y="1461"/>
                    <a:pt x="4791" y="1562"/>
                  </a:cubicBezTo>
                  <a:cubicBezTo>
                    <a:pt x="4791" y="1562"/>
                    <a:pt x="4421" y="1023"/>
                    <a:pt x="3502" y="729"/>
                  </a:cubicBezTo>
                  <a:cubicBezTo>
                    <a:pt x="2596" y="443"/>
                    <a:pt x="1953" y="539"/>
                    <a:pt x="1604" y="0"/>
                  </a:cubicBezTo>
                  <a:close/>
                </a:path>
              </a:pathLst>
            </a:custGeom>
            <a:solidFill>
              <a:srgbClr val="FAC8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47"/>
            <p:cNvSpPr/>
            <p:nvPr/>
          </p:nvSpPr>
          <p:spPr>
            <a:xfrm rot="157798">
              <a:off x="7697231" y="2830000"/>
              <a:ext cx="71677" cy="56664"/>
            </a:xfrm>
            <a:custGeom>
              <a:rect b="b" l="l" r="r" t="t"/>
              <a:pathLst>
                <a:path extrusionOk="0" h="351" w="444">
                  <a:moveTo>
                    <a:pt x="279" y="0"/>
                  </a:moveTo>
                  <a:cubicBezTo>
                    <a:pt x="238" y="0"/>
                    <a:pt x="197" y="9"/>
                    <a:pt x="158" y="24"/>
                  </a:cubicBezTo>
                  <a:cubicBezTo>
                    <a:pt x="84" y="54"/>
                    <a:pt x="31" y="118"/>
                    <a:pt x="11" y="191"/>
                  </a:cubicBezTo>
                  <a:cubicBezTo>
                    <a:pt x="1" y="224"/>
                    <a:pt x="21" y="244"/>
                    <a:pt x="51" y="254"/>
                  </a:cubicBezTo>
                  <a:cubicBezTo>
                    <a:pt x="56" y="256"/>
                    <a:pt x="60" y="257"/>
                    <a:pt x="64" y="257"/>
                  </a:cubicBezTo>
                  <a:cubicBezTo>
                    <a:pt x="84" y="257"/>
                    <a:pt x="105" y="240"/>
                    <a:pt x="105" y="224"/>
                  </a:cubicBezTo>
                  <a:lnTo>
                    <a:pt x="115" y="214"/>
                  </a:lnTo>
                  <a:lnTo>
                    <a:pt x="115" y="201"/>
                  </a:lnTo>
                  <a:cubicBezTo>
                    <a:pt x="115" y="201"/>
                    <a:pt x="115" y="191"/>
                    <a:pt x="127" y="191"/>
                  </a:cubicBezTo>
                  <a:cubicBezTo>
                    <a:pt x="127" y="181"/>
                    <a:pt x="127" y="181"/>
                    <a:pt x="137" y="171"/>
                  </a:cubicBezTo>
                  <a:lnTo>
                    <a:pt x="148" y="161"/>
                  </a:lnTo>
                  <a:cubicBezTo>
                    <a:pt x="148" y="161"/>
                    <a:pt x="148" y="150"/>
                    <a:pt x="158" y="150"/>
                  </a:cubicBezTo>
                  <a:lnTo>
                    <a:pt x="168" y="161"/>
                  </a:lnTo>
                  <a:lnTo>
                    <a:pt x="178" y="171"/>
                  </a:lnTo>
                  <a:cubicBezTo>
                    <a:pt x="191" y="191"/>
                    <a:pt x="201" y="201"/>
                    <a:pt x="201" y="224"/>
                  </a:cubicBezTo>
                  <a:lnTo>
                    <a:pt x="211" y="224"/>
                  </a:lnTo>
                  <a:lnTo>
                    <a:pt x="211" y="234"/>
                  </a:lnTo>
                  <a:cubicBezTo>
                    <a:pt x="211" y="244"/>
                    <a:pt x="211" y="254"/>
                    <a:pt x="221" y="264"/>
                  </a:cubicBezTo>
                  <a:lnTo>
                    <a:pt x="221" y="287"/>
                  </a:lnTo>
                  <a:lnTo>
                    <a:pt x="221" y="297"/>
                  </a:lnTo>
                  <a:cubicBezTo>
                    <a:pt x="229" y="297"/>
                    <a:pt x="231" y="310"/>
                    <a:pt x="231" y="310"/>
                  </a:cubicBezTo>
                  <a:cubicBezTo>
                    <a:pt x="231" y="310"/>
                    <a:pt x="231" y="309"/>
                    <a:pt x="231" y="307"/>
                  </a:cubicBezTo>
                  <a:cubicBezTo>
                    <a:pt x="231" y="318"/>
                    <a:pt x="231" y="328"/>
                    <a:pt x="241" y="340"/>
                  </a:cubicBezTo>
                  <a:cubicBezTo>
                    <a:pt x="254" y="350"/>
                    <a:pt x="264" y="350"/>
                    <a:pt x="274" y="350"/>
                  </a:cubicBezTo>
                  <a:cubicBezTo>
                    <a:pt x="305" y="350"/>
                    <a:pt x="317" y="328"/>
                    <a:pt x="317" y="307"/>
                  </a:cubicBezTo>
                  <a:cubicBezTo>
                    <a:pt x="327" y="234"/>
                    <a:pt x="294" y="161"/>
                    <a:pt x="254" y="107"/>
                  </a:cubicBezTo>
                  <a:lnTo>
                    <a:pt x="317" y="107"/>
                  </a:lnTo>
                  <a:cubicBezTo>
                    <a:pt x="327" y="107"/>
                    <a:pt x="337" y="118"/>
                    <a:pt x="337" y="118"/>
                  </a:cubicBezTo>
                  <a:lnTo>
                    <a:pt x="348" y="118"/>
                  </a:lnTo>
                  <a:cubicBezTo>
                    <a:pt x="348" y="118"/>
                    <a:pt x="358" y="118"/>
                    <a:pt x="358" y="128"/>
                  </a:cubicBezTo>
                  <a:cubicBezTo>
                    <a:pt x="364" y="130"/>
                    <a:pt x="370" y="132"/>
                    <a:pt x="377" y="132"/>
                  </a:cubicBezTo>
                  <a:cubicBezTo>
                    <a:pt x="395" y="132"/>
                    <a:pt x="414" y="122"/>
                    <a:pt x="421" y="107"/>
                  </a:cubicBezTo>
                  <a:cubicBezTo>
                    <a:pt x="444" y="87"/>
                    <a:pt x="431" y="54"/>
                    <a:pt x="411" y="34"/>
                  </a:cubicBezTo>
                  <a:cubicBezTo>
                    <a:pt x="372" y="11"/>
                    <a:pt x="326" y="0"/>
                    <a:pt x="279" y="0"/>
                  </a:cubicBezTo>
                  <a:close/>
                </a:path>
              </a:pathLst>
            </a:custGeom>
            <a:solidFill>
              <a:srgbClr val="0025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47"/>
            <p:cNvSpPr/>
            <p:nvPr/>
          </p:nvSpPr>
          <p:spPr>
            <a:xfrm rot="157798">
              <a:off x="7725849" y="2857115"/>
              <a:ext cx="161" cy="161"/>
            </a:xfrm>
            <a:custGeom>
              <a:rect b="b" l="l" r="r" t="t"/>
              <a:pathLst>
                <a:path extrusionOk="0" h="1" w="1">
                  <a:moveTo>
                    <a:pt x="1" y="1"/>
                  </a:moveTo>
                  <a:close/>
                </a:path>
              </a:pathLst>
            </a:custGeom>
            <a:solidFill>
              <a:srgbClr val="0025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47"/>
            <p:cNvSpPr/>
            <p:nvPr/>
          </p:nvSpPr>
          <p:spPr>
            <a:xfrm rot="157798">
              <a:off x="6177216" y="3546145"/>
              <a:ext cx="1512323" cy="1512323"/>
            </a:xfrm>
            <a:custGeom>
              <a:rect b="b" l="l" r="r" t="t"/>
              <a:pathLst>
                <a:path extrusionOk="0" h="9368" w="9368">
                  <a:moveTo>
                    <a:pt x="4684" y="0"/>
                  </a:moveTo>
                  <a:cubicBezTo>
                    <a:pt x="2102" y="0"/>
                    <a:pt x="0" y="2099"/>
                    <a:pt x="0" y="4684"/>
                  </a:cubicBezTo>
                  <a:cubicBezTo>
                    <a:pt x="0" y="7269"/>
                    <a:pt x="2102" y="9368"/>
                    <a:pt x="4684" y="9368"/>
                  </a:cubicBezTo>
                  <a:cubicBezTo>
                    <a:pt x="7269" y="9368"/>
                    <a:pt x="9368" y="7269"/>
                    <a:pt x="9368" y="4684"/>
                  </a:cubicBezTo>
                  <a:cubicBezTo>
                    <a:pt x="9368" y="2099"/>
                    <a:pt x="7269" y="0"/>
                    <a:pt x="46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47"/>
            <p:cNvSpPr/>
            <p:nvPr/>
          </p:nvSpPr>
          <p:spPr>
            <a:xfrm rot="157798">
              <a:off x="6197662" y="3657347"/>
              <a:ext cx="1130691" cy="1368969"/>
            </a:xfrm>
            <a:custGeom>
              <a:rect b="b" l="l" r="r" t="t"/>
              <a:pathLst>
                <a:path extrusionOk="0" h="8480" w="7004">
                  <a:moveTo>
                    <a:pt x="4647" y="1"/>
                  </a:moveTo>
                  <a:cubicBezTo>
                    <a:pt x="4552" y="1"/>
                    <a:pt x="4462" y="8"/>
                    <a:pt x="4378" y="23"/>
                  </a:cubicBezTo>
                  <a:cubicBezTo>
                    <a:pt x="4125" y="63"/>
                    <a:pt x="3745" y="233"/>
                    <a:pt x="3502" y="286"/>
                  </a:cubicBezTo>
                  <a:cubicBezTo>
                    <a:pt x="3494" y="289"/>
                    <a:pt x="3486" y="291"/>
                    <a:pt x="3479" y="291"/>
                  </a:cubicBezTo>
                  <a:cubicBezTo>
                    <a:pt x="3436" y="291"/>
                    <a:pt x="3398" y="247"/>
                    <a:pt x="3355" y="213"/>
                  </a:cubicBezTo>
                  <a:cubicBezTo>
                    <a:pt x="3310" y="168"/>
                    <a:pt x="3265" y="128"/>
                    <a:pt x="3215" y="128"/>
                  </a:cubicBezTo>
                  <a:cubicBezTo>
                    <a:pt x="3195" y="128"/>
                    <a:pt x="3175" y="134"/>
                    <a:pt x="3153" y="149"/>
                  </a:cubicBezTo>
                  <a:cubicBezTo>
                    <a:pt x="3102" y="180"/>
                    <a:pt x="3216" y="443"/>
                    <a:pt x="3165" y="476"/>
                  </a:cubicBezTo>
                  <a:cubicBezTo>
                    <a:pt x="3049" y="560"/>
                    <a:pt x="2889" y="570"/>
                    <a:pt x="2786" y="603"/>
                  </a:cubicBezTo>
                  <a:cubicBezTo>
                    <a:pt x="2759" y="607"/>
                    <a:pt x="2732" y="609"/>
                    <a:pt x="2707" y="609"/>
                  </a:cubicBezTo>
                  <a:cubicBezTo>
                    <a:pt x="2621" y="609"/>
                    <a:pt x="2541" y="587"/>
                    <a:pt x="2469" y="570"/>
                  </a:cubicBezTo>
                  <a:cubicBezTo>
                    <a:pt x="2400" y="546"/>
                    <a:pt x="2338" y="524"/>
                    <a:pt x="2283" y="524"/>
                  </a:cubicBezTo>
                  <a:cubicBezTo>
                    <a:pt x="2246" y="524"/>
                    <a:pt x="2213" y="534"/>
                    <a:pt x="2183" y="560"/>
                  </a:cubicBezTo>
                  <a:cubicBezTo>
                    <a:pt x="2013" y="696"/>
                    <a:pt x="1910" y="899"/>
                    <a:pt x="1687" y="899"/>
                  </a:cubicBezTo>
                  <a:cubicBezTo>
                    <a:pt x="1530" y="886"/>
                    <a:pt x="1424" y="686"/>
                    <a:pt x="1307" y="570"/>
                  </a:cubicBezTo>
                  <a:lnTo>
                    <a:pt x="1307" y="560"/>
                  </a:lnTo>
                  <a:cubicBezTo>
                    <a:pt x="674" y="1162"/>
                    <a:pt x="211" y="1942"/>
                    <a:pt x="1" y="2818"/>
                  </a:cubicBezTo>
                  <a:cubicBezTo>
                    <a:pt x="11" y="2838"/>
                    <a:pt x="21" y="2861"/>
                    <a:pt x="31" y="2881"/>
                  </a:cubicBezTo>
                  <a:cubicBezTo>
                    <a:pt x="91" y="3010"/>
                    <a:pt x="279" y="3118"/>
                    <a:pt x="449" y="3118"/>
                  </a:cubicBezTo>
                  <a:cubicBezTo>
                    <a:pt x="487" y="3118"/>
                    <a:pt x="523" y="3113"/>
                    <a:pt x="558" y="3101"/>
                  </a:cubicBezTo>
                  <a:cubicBezTo>
                    <a:pt x="717" y="3051"/>
                    <a:pt x="811" y="2701"/>
                    <a:pt x="991" y="2701"/>
                  </a:cubicBezTo>
                  <a:cubicBezTo>
                    <a:pt x="1170" y="2701"/>
                    <a:pt x="1044" y="3061"/>
                    <a:pt x="1150" y="3198"/>
                  </a:cubicBezTo>
                  <a:cubicBezTo>
                    <a:pt x="1156" y="3204"/>
                    <a:pt x="1167" y="3207"/>
                    <a:pt x="1179" y="3207"/>
                  </a:cubicBezTo>
                  <a:cubicBezTo>
                    <a:pt x="1229" y="3207"/>
                    <a:pt x="1319" y="3166"/>
                    <a:pt x="1403" y="3124"/>
                  </a:cubicBezTo>
                  <a:cubicBezTo>
                    <a:pt x="1497" y="3074"/>
                    <a:pt x="1582" y="3029"/>
                    <a:pt x="1634" y="3029"/>
                  </a:cubicBezTo>
                  <a:cubicBezTo>
                    <a:pt x="1647" y="3029"/>
                    <a:pt x="1658" y="3032"/>
                    <a:pt x="1667" y="3038"/>
                  </a:cubicBezTo>
                  <a:cubicBezTo>
                    <a:pt x="1856" y="3188"/>
                    <a:pt x="1646" y="3441"/>
                    <a:pt x="1877" y="3471"/>
                  </a:cubicBezTo>
                  <a:cubicBezTo>
                    <a:pt x="2110" y="3494"/>
                    <a:pt x="2606" y="3451"/>
                    <a:pt x="2753" y="3641"/>
                  </a:cubicBezTo>
                  <a:cubicBezTo>
                    <a:pt x="2775" y="3676"/>
                    <a:pt x="2811" y="3689"/>
                    <a:pt x="2854" y="3689"/>
                  </a:cubicBezTo>
                  <a:cubicBezTo>
                    <a:pt x="2912" y="3689"/>
                    <a:pt x="2982" y="3665"/>
                    <a:pt x="3049" y="3641"/>
                  </a:cubicBezTo>
                  <a:cubicBezTo>
                    <a:pt x="3121" y="3611"/>
                    <a:pt x="3185" y="3584"/>
                    <a:pt x="3228" y="3584"/>
                  </a:cubicBezTo>
                  <a:cubicBezTo>
                    <a:pt x="3260" y="3584"/>
                    <a:pt x="3279" y="3599"/>
                    <a:pt x="3279" y="3641"/>
                  </a:cubicBezTo>
                  <a:cubicBezTo>
                    <a:pt x="3279" y="3777"/>
                    <a:pt x="3143" y="3874"/>
                    <a:pt x="3102" y="4010"/>
                  </a:cubicBezTo>
                  <a:cubicBezTo>
                    <a:pt x="3069" y="4127"/>
                    <a:pt x="3512" y="4304"/>
                    <a:pt x="3406" y="4537"/>
                  </a:cubicBezTo>
                  <a:cubicBezTo>
                    <a:pt x="3269" y="4823"/>
                    <a:pt x="2996" y="4896"/>
                    <a:pt x="2922" y="5000"/>
                  </a:cubicBezTo>
                  <a:cubicBezTo>
                    <a:pt x="2806" y="5180"/>
                    <a:pt x="2456" y="5307"/>
                    <a:pt x="2479" y="5529"/>
                  </a:cubicBezTo>
                  <a:cubicBezTo>
                    <a:pt x="2510" y="5760"/>
                    <a:pt x="3112" y="6246"/>
                    <a:pt x="3279" y="6383"/>
                  </a:cubicBezTo>
                  <a:cubicBezTo>
                    <a:pt x="3482" y="6542"/>
                    <a:pt x="3102" y="6742"/>
                    <a:pt x="3279" y="6932"/>
                  </a:cubicBezTo>
                  <a:cubicBezTo>
                    <a:pt x="3459" y="7132"/>
                    <a:pt x="3429" y="7469"/>
                    <a:pt x="3596" y="7671"/>
                  </a:cubicBezTo>
                  <a:cubicBezTo>
                    <a:pt x="3804" y="7918"/>
                    <a:pt x="3724" y="8479"/>
                    <a:pt x="3878" y="8479"/>
                  </a:cubicBezTo>
                  <a:cubicBezTo>
                    <a:pt x="3888" y="8479"/>
                    <a:pt x="3899" y="8477"/>
                    <a:pt x="3912" y="8471"/>
                  </a:cubicBezTo>
                  <a:cubicBezTo>
                    <a:pt x="3955" y="8451"/>
                    <a:pt x="3965" y="8208"/>
                    <a:pt x="3988" y="8165"/>
                  </a:cubicBezTo>
                  <a:cubicBezTo>
                    <a:pt x="4102" y="7902"/>
                    <a:pt x="4315" y="7881"/>
                    <a:pt x="4408" y="7608"/>
                  </a:cubicBezTo>
                  <a:cubicBezTo>
                    <a:pt x="4715" y="6742"/>
                    <a:pt x="4535" y="6393"/>
                    <a:pt x="5158" y="5750"/>
                  </a:cubicBezTo>
                  <a:cubicBezTo>
                    <a:pt x="5338" y="5583"/>
                    <a:pt x="5717" y="5317"/>
                    <a:pt x="5727" y="5043"/>
                  </a:cubicBezTo>
                  <a:cubicBezTo>
                    <a:pt x="5738" y="4896"/>
                    <a:pt x="5001" y="4833"/>
                    <a:pt x="4884" y="4737"/>
                  </a:cubicBezTo>
                  <a:cubicBezTo>
                    <a:pt x="4759" y="4650"/>
                    <a:pt x="4650" y="4643"/>
                    <a:pt x="4551" y="4643"/>
                  </a:cubicBezTo>
                  <a:cubicBezTo>
                    <a:pt x="4532" y="4643"/>
                    <a:pt x="4513" y="4643"/>
                    <a:pt x="4495" y="4643"/>
                  </a:cubicBezTo>
                  <a:cubicBezTo>
                    <a:pt x="4462" y="4646"/>
                    <a:pt x="4431" y="4648"/>
                    <a:pt x="4400" y="4648"/>
                  </a:cubicBezTo>
                  <a:cubicBezTo>
                    <a:pt x="4298" y="4648"/>
                    <a:pt x="4205" y="4622"/>
                    <a:pt x="4125" y="4484"/>
                  </a:cubicBezTo>
                  <a:cubicBezTo>
                    <a:pt x="4092" y="4443"/>
                    <a:pt x="4198" y="3810"/>
                    <a:pt x="4219" y="3757"/>
                  </a:cubicBezTo>
                  <a:cubicBezTo>
                    <a:pt x="4251" y="3704"/>
                    <a:pt x="4778" y="3461"/>
                    <a:pt x="4841" y="3461"/>
                  </a:cubicBezTo>
                  <a:cubicBezTo>
                    <a:pt x="5108" y="3470"/>
                    <a:pt x="5608" y="3984"/>
                    <a:pt x="5774" y="3984"/>
                  </a:cubicBezTo>
                  <a:cubicBezTo>
                    <a:pt x="5798" y="3984"/>
                    <a:pt x="5816" y="3973"/>
                    <a:pt x="5824" y="3947"/>
                  </a:cubicBezTo>
                  <a:cubicBezTo>
                    <a:pt x="5907" y="3631"/>
                    <a:pt x="5684" y="2848"/>
                    <a:pt x="5644" y="2522"/>
                  </a:cubicBezTo>
                  <a:cubicBezTo>
                    <a:pt x="5634" y="2365"/>
                    <a:pt x="5950" y="2215"/>
                    <a:pt x="5981" y="2069"/>
                  </a:cubicBezTo>
                  <a:cubicBezTo>
                    <a:pt x="6024" y="1889"/>
                    <a:pt x="5834" y="1532"/>
                    <a:pt x="6001" y="1499"/>
                  </a:cubicBezTo>
                  <a:cubicBezTo>
                    <a:pt x="6012" y="1497"/>
                    <a:pt x="6022" y="1496"/>
                    <a:pt x="6033" y="1496"/>
                  </a:cubicBezTo>
                  <a:cubicBezTo>
                    <a:pt x="6183" y="1496"/>
                    <a:pt x="6339" y="1683"/>
                    <a:pt x="6467" y="1742"/>
                  </a:cubicBezTo>
                  <a:cubicBezTo>
                    <a:pt x="6535" y="1774"/>
                    <a:pt x="6664" y="1816"/>
                    <a:pt x="6779" y="1816"/>
                  </a:cubicBezTo>
                  <a:cubicBezTo>
                    <a:pt x="6893" y="1816"/>
                    <a:pt x="6993" y="1774"/>
                    <a:pt x="7003" y="1636"/>
                  </a:cubicBezTo>
                  <a:cubicBezTo>
                    <a:pt x="7003" y="1552"/>
                    <a:pt x="6687" y="1405"/>
                    <a:pt x="6760" y="1256"/>
                  </a:cubicBezTo>
                  <a:cubicBezTo>
                    <a:pt x="6887" y="1013"/>
                    <a:pt x="6877" y="603"/>
                    <a:pt x="6593" y="393"/>
                  </a:cubicBezTo>
                  <a:cubicBezTo>
                    <a:pt x="6350" y="213"/>
                    <a:pt x="6014" y="243"/>
                    <a:pt x="5738" y="170"/>
                  </a:cubicBezTo>
                  <a:cubicBezTo>
                    <a:pt x="5421" y="96"/>
                    <a:pt x="5005" y="1"/>
                    <a:pt x="46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47"/>
            <p:cNvSpPr/>
            <p:nvPr/>
          </p:nvSpPr>
          <p:spPr>
            <a:xfrm rot="157798">
              <a:off x="7373734" y="3988176"/>
              <a:ext cx="320126" cy="467516"/>
            </a:xfrm>
            <a:custGeom>
              <a:rect b="b" l="l" r="r" t="t"/>
              <a:pathLst>
                <a:path extrusionOk="0" h="2896" w="1983">
                  <a:moveTo>
                    <a:pt x="1224" y="0"/>
                  </a:moveTo>
                  <a:cubicBezTo>
                    <a:pt x="1215" y="0"/>
                    <a:pt x="1205" y="5"/>
                    <a:pt x="1193" y="17"/>
                  </a:cubicBezTo>
                  <a:cubicBezTo>
                    <a:pt x="1155" y="62"/>
                    <a:pt x="1168" y="159"/>
                    <a:pt x="1105" y="159"/>
                  </a:cubicBezTo>
                  <a:cubicBezTo>
                    <a:pt x="1097" y="159"/>
                    <a:pt x="1087" y="157"/>
                    <a:pt x="1076" y="154"/>
                  </a:cubicBezTo>
                  <a:cubicBezTo>
                    <a:pt x="983" y="121"/>
                    <a:pt x="960" y="101"/>
                    <a:pt x="823" y="101"/>
                  </a:cubicBezTo>
                  <a:cubicBezTo>
                    <a:pt x="687" y="101"/>
                    <a:pt x="717" y="344"/>
                    <a:pt x="740" y="524"/>
                  </a:cubicBezTo>
                  <a:cubicBezTo>
                    <a:pt x="760" y="701"/>
                    <a:pt x="940" y="903"/>
                    <a:pt x="940" y="987"/>
                  </a:cubicBezTo>
                  <a:cubicBezTo>
                    <a:pt x="940" y="1081"/>
                    <a:pt x="770" y="1113"/>
                    <a:pt x="676" y="1207"/>
                  </a:cubicBezTo>
                  <a:cubicBezTo>
                    <a:pt x="580" y="1303"/>
                    <a:pt x="360" y="1303"/>
                    <a:pt x="244" y="1303"/>
                  </a:cubicBezTo>
                  <a:cubicBezTo>
                    <a:pt x="137" y="1303"/>
                    <a:pt x="190" y="1503"/>
                    <a:pt x="127" y="1587"/>
                  </a:cubicBezTo>
                  <a:cubicBezTo>
                    <a:pt x="54" y="1673"/>
                    <a:pt x="1" y="1767"/>
                    <a:pt x="1" y="1853"/>
                  </a:cubicBezTo>
                  <a:cubicBezTo>
                    <a:pt x="1" y="1914"/>
                    <a:pt x="74" y="1953"/>
                    <a:pt x="200" y="1953"/>
                  </a:cubicBezTo>
                  <a:cubicBezTo>
                    <a:pt x="246" y="1953"/>
                    <a:pt x="300" y="1948"/>
                    <a:pt x="360" y="1936"/>
                  </a:cubicBezTo>
                  <a:cubicBezTo>
                    <a:pt x="377" y="1934"/>
                    <a:pt x="392" y="1933"/>
                    <a:pt x="404" y="1933"/>
                  </a:cubicBezTo>
                  <a:cubicBezTo>
                    <a:pt x="564" y="1933"/>
                    <a:pt x="404" y="2114"/>
                    <a:pt x="444" y="2210"/>
                  </a:cubicBezTo>
                  <a:cubicBezTo>
                    <a:pt x="487" y="2316"/>
                    <a:pt x="666" y="2243"/>
                    <a:pt x="644" y="2443"/>
                  </a:cubicBezTo>
                  <a:cubicBezTo>
                    <a:pt x="644" y="2515"/>
                    <a:pt x="707" y="2577"/>
                    <a:pt x="779" y="2577"/>
                  </a:cubicBezTo>
                  <a:cubicBezTo>
                    <a:pt x="800" y="2577"/>
                    <a:pt x="822" y="2571"/>
                    <a:pt x="844" y="2559"/>
                  </a:cubicBezTo>
                  <a:cubicBezTo>
                    <a:pt x="858" y="2554"/>
                    <a:pt x="875" y="2551"/>
                    <a:pt x="893" y="2551"/>
                  </a:cubicBezTo>
                  <a:cubicBezTo>
                    <a:pt x="962" y="2551"/>
                    <a:pt x="1054" y="2582"/>
                    <a:pt x="1140" y="2582"/>
                  </a:cubicBezTo>
                  <a:cubicBezTo>
                    <a:pt x="1169" y="2582"/>
                    <a:pt x="1197" y="2578"/>
                    <a:pt x="1223" y="2569"/>
                  </a:cubicBezTo>
                  <a:cubicBezTo>
                    <a:pt x="1273" y="2547"/>
                    <a:pt x="1317" y="2537"/>
                    <a:pt x="1358" y="2537"/>
                  </a:cubicBezTo>
                  <a:cubicBezTo>
                    <a:pt x="1414" y="2537"/>
                    <a:pt x="1466" y="2555"/>
                    <a:pt x="1520" y="2579"/>
                  </a:cubicBezTo>
                  <a:cubicBezTo>
                    <a:pt x="1616" y="2612"/>
                    <a:pt x="1593" y="2676"/>
                    <a:pt x="1679" y="2759"/>
                  </a:cubicBezTo>
                  <a:cubicBezTo>
                    <a:pt x="1752" y="2833"/>
                    <a:pt x="1920" y="2896"/>
                    <a:pt x="1920" y="2896"/>
                  </a:cubicBezTo>
                  <a:cubicBezTo>
                    <a:pt x="1963" y="2643"/>
                    <a:pt x="1983" y="2379"/>
                    <a:pt x="1983" y="2116"/>
                  </a:cubicBezTo>
                  <a:cubicBezTo>
                    <a:pt x="1983" y="1357"/>
                    <a:pt x="1806" y="650"/>
                    <a:pt x="1489" y="17"/>
                  </a:cubicBezTo>
                  <a:lnTo>
                    <a:pt x="1489" y="17"/>
                  </a:lnTo>
                  <a:cubicBezTo>
                    <a:pt x="1489" y="17"/>
                    <a:pt x="1510" y="113"/>
                    <a:pt x="1437" y="113"/>
                  </a:cubicBezTo>
                  <a:cubicBezTo>
                    <a:pt x="1423" y="113"/>
                    <a:pt x="1405" y="109"/>
                    <a:pt x="1383" y="101"/>
                  </a:cubicBezTo>
                  <a:cubicBezTo>
                    <a:pt x="1285" y="60"/>
                    <a:pt x="1257" y="0"/>
                    <a:pt x="12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47"/>
            <p:cNvSpPr/>
            <p:nvPr/>
          </p:nvSpPr>
          <p:spPr>
            <a:xfrm rot="157798">
              <a:off x="6159898" y="4002026"/>
              <a:ext cx="264269" cy="361937"/>
            </a:xfrm>
            <a:custGeom>
              <a:rect b="b" l="l" r="r" t="t"/>
              <a:pathLst>
                <a:path extrusionOk="0" h="2242" w="1637">
                  <a:moveTo>
                    <a:pt x="799" y="0"/>
                  </a:moveTo>
                  <a:cubicBezTo>
                    <a:pt x="651" y="0"/>
                    <a:pt x="350" y="260"/>
                    <a:pt x="224" y="378"/>
                  </a:cubicBezTo>
                  <a:cubicBezTo>
                    <a:pt x="54" y="558"/>
                    <a:pt x="1" y="1224"/>
                    <a:pt x="34" y="1381"/>
                  </a:cubicBezTo>
                  <a:cubicBezTo>
                    <a:pt x="53" y="1533"/>
                    <a:pt x="670" y="2241"/>
                    <a:pt x="836" y="2241"/>
                  </a:cubicBezTo>
                  <a:cubicBezTo>
                    <a:pt x="844" y="2241"/>
                    <a:pt x="851" y="2240"/>
                    <a:pt x="856" y="2237"/>
                  </a:cubicBezTo>
                  <a:cubicBezTo>
                    <a:pt x="973" y="2150"/>
                    <a:pt x="687" y="1624"/>
                    <a:pt x="740" y="1571"/>
                  </a:cubicBezTo>
                  <a:cubicBezTo>
                    <a:pt x="745" y="1566"/>
                    <a:pt x="754" y="1564"/>
                    <a:pt x="769" y="1564"/>
                  </a:cubicBezTo>
                  <a:cubicBezTo>
                    <a:pt x="816" y="1564"/>
                    <a:pt x="911" y="1586"/>
                    <a:pt x="1024" y="1604"/>
                  </a:cubicBezTo>
                  <a:cubicBezTo>
                    <a:pt x="1133" y="1625"/>
                    <a:pt x="1254" y="1646"/>
                    <a:pt x="1353" y="1646"/>
                  </a:cubicBezTo>
                  <a:cubicBezTo>
                    <a:pt x="1447" y="1646"/>
                    <a:pt x="1522" y="1627"/>
                    <a:pt x="1553" y="1571"/>
                  </a:cubicBezTo>
                  <a:cubicBezTo>
                    <a:pt x="1626" y="1444"/>
                    <a:pt x="867" y="1118"/>
                    <a:pt x="867" y="1044"/>
                  </a:cubicBezTo>
                  <a:cubicBezTo>
                    <a:pt x="867" y="948"/>
                    <a:pt x="1636" y="821"/>
                    <a:pt x="1636" y="642"/>
                  </a:cubicBezTo>
                  <a:cubicBezTo>
                    <a:pt x="1636" y="588"/>
                    <a:pt x="1520" y="572"/>
                    <a:pt x="1365" y="572"/>
                  </a:cubicBezTo>
                  <a:cubicBezTo>
                    <a:pt x="1248" y="572"/>
                    <a:pt x="1109" y="581"/>
                    <a:pt x="983" y="591"/>
                  </a:cubicBezTo>
                  <a:cubicBezTo>
                    <a:pt x="868" y="597"/>
                    <a:pt x="759" y="603"/>
                    <a:pt x="688" y="603"/>
                  </a:cubicBezTo>
                  <a:cubicBezTo>
                    <a:pt x="635" y="603"/>
                    <a:pt x="603" y="600"/>
                    <a:pt x="603" y="591"/>
                  </a:cubicBezTo>
                  <a:cubicBezTo>
                    <a:pt x="581" y="515"/>
                    <a:pt x="960" y="125"/>
                    <a:pt x="856" y="21"/>
                  </a:cubicBezTo>
                  <a:cubicBezTo>
                    <a:pt x="842" y="7"/>
                    <a:pt x="822" y="0"/>
                    <a:pt x="799" y="0"/>
                  </a:cubicBezTo>
                  <a:close/>
                </a:path>
              </a:pathLst>
            </a:custGeom>
            <a:solidFill>
              <a:srgbClr val="FAC8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47"/>
            <p:cNvSpPr/>
            <p:nvPr/>
          </p:nvSpPr>
          <p:spPr>
            <a:xfrm rot="157798">
              <a:off x="6162057" y="4208746"/>
              <a:ext cx="1776" cy="10332"/>
            </a:xfrm>
            <a:custGeom>
              <a:rect b="b" l="l" r="r" t="t"/>
              <a:pathLst>
                <a:path extrusionOk="0" h="64" w="11">
                  <a:moveTo>
                    <a:pt x="1" y="64"/>
                  </a:moveTo>
                  <a:lnTo>
                    <a:pt x="11" y="64"/>
                  </a:lnTo>
                  <a:lnTo>
                    <a:pt x="1" y="64"/>
                  </a:lnTo>
                  <a:close/>
                  <a:moveTo>
                    <a:pt x="1" y="54"/>
                  </a:moveTo>
                  <a:lnTo>
                    <a:pt x="1" y="64"/>
                  </a:lnTo>
                  <a:lnTo>
                    <a:pt x="1" y="54"/>
                  </a:lnTo>
                  <a:close/>
                  <a:moveTo>
                    <a:pt x="1" y="21"/>
                  </a:moveTo>
                  <a:lnTo>
                    <a:pt x="1" y="54"/>
                  </a:lnTo>
                  <a:lnTo>
                    <a:pt x="1" y="21"/>
                  </a:lnTo>
                  <a:close/>
                  <a:moveTo>
                    <a:pt x="1" y="21"/>
                  </a:moveTo>
                  <a:lnTo>
                    <a:pt x="1" y="21"/>
                  </a:lnTo>
                  <a:lnTo>
                    <a:pt x="1" y="21"/>
                  </a:lnTo>
                  <a:close/>
                  <a:moveTo>
                    <a:pt x="1" y="11"/>
                  </a:moveTo>
                  <a:lnTo>
                    <a:pt x="1" y="21"/>
                  </a:lnTo>
                  <a:lnTo>
                    <a:pt x="1" y="11"/>
                  </a:lnTo>
                  <a:close/>
                  <a:moveTo>
                    <a:pt x="1" y="11"/>
                  </a:moveTo>
                  <a:lnTo>
                    <a:pt x="1" y="11"/>
                  </a:lnTo>
                  <a:lnTo>
                    <a:pt x="1" y="11"/>
                  </a:lnTo>
                  <a:close/>
                  <a:moveTo>
                    <a:pt x="1" y="11"/>
                  </a:moveTo>
                  <a:lnTo>
                    <a:pt x="1" y="11"/>
                  </a:lnTo>
                  <a:lnTo>
                    <a:pt x="1" y="11"/>
                  </a:lnTo>
                  <a:close/>
                  <a:moveTo>
                    <a:pt x="1" y="1"/>
                  </a:moveTo>
                  <a:lnTo>
                    <a:pt x="1" y="1"/>
                  </a:lnTo>
                  <a:lnTo>
                    <a:pt x="1" y="1"/>
                  </a:lnTo>
                  <a:close/>
                  <a:moveTo>
                    <a:pt x="1" y="1"/>
                  </a:moveTo>
                  <a:lnTo>
                    <a:pt x="1" y="1"/>
                  </a:lnTo>
                  <a:close/>
                </a:path>
              </a:pathLst>
            </a:custGeom>
            <a:solidFill>
              <a:srgbClr val="1351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47"/>
            <p:cNvSpPr/>
            <p:nvPr/>
          </p:nvSpPr>
          <p:spPr>
            <a:xfrm rot="157798">
              <a:off x="6158576" y="4130761"/>
              <a:ext cx="238924" cy="231821"/>
            </a:xfrm>
            <a:custGeom>
              <a:rect b="b" l="l" r="r" t="t"/>
              <a:pathLst>
                <a:path extrusionOk="0" h="1436" w="1480">
                  <a:moveTo>
                    <a:pt x="54" y="0"/>
                  </a:moveTo>
                  <a:cubicBezTo>
                    <a:pt x="24" y="190"/>
                    <a:pt x="1" y="400"/>
                    <a:pt x="14" y="517"/>
                  </a:cubicBezTo>
                  <a:lnTo>
                    <a:pt x="14" y="527"/>
                  </a:lnTo>
                  <a:lnTo>
                    <a:pt x="14" y="537"/>
                  </a:lnTo>
                  <a:lnTo>
                    <a:pt x="14" y="570"/>
                  </a:lnTo>
                  <a:lnTo>
                    <a:pt x="14" y="580"/>
                  </a:lnTo>
                  <a:lnTo>
                    <a:pt x="24" y="580"/>
                  </a:lnTo>
                  <a:cubicBezTo>
                    <a:pt x="44" y="727"/>
                    <a:pt x="657" y="1436"/>
                    <a:pt x="824" y="1436"/>
                  </a:cubicBezTo>
                  <a:lnTo>
                    <a:pt x="846" y="1436"/>
                  </a:lnTo>
                  <a:cubicBezTo>
                    <a:pt x="867" y="1423"/>
                    <a:pt x="877" y="1393"/>
                    <a:pt x="877" y="1349"/>
                  </a:cubicBezTo>
                  <a:cubicBezTo>
                    <a:pt x="877" y="1203"/>
                    <a:pt x="720" y="896"/>
                    <a:pt x="720" y="803"/>
                  </a:cubicBezTo>
                  <a:cubicBezTo>
                    <a:pt x="720" y="780"/>
                    <a:pt x="720" y="780"/>
                    <a:pt x="730" y="770"/>
                  </a:cubicBezTo>
                  <a:lnTo>
                    <a:pt x="760" y="770"/>
                  </a:lnTo>
                  <a:cubicBezTo>
                    <a:pt x="814" y="770"/>
                    <a:pt x="910" y="780"/>
                    <a:pt x="1014" y="803"/>
                  </a:cubicBezTo>
                  <a:cubicBezTo>
                    <a:pt x="1120" y="823"/>
                    <a:pt x="1236" y="843"/>
                    <a:pt x="1343" y="843"/>
                  </a:cubicBezTo>
                  <a:cubicBezTo>
                    <a:pt x="1393" y="843"/>
                    <a:pt x="1447" y="843"/>
                    <a:pt x="1479" y="823"/>
                  </a:cubicBezTo>
                  <a:cubicBezTo>
                    <a:pt x="973" y="613"/>
                    <a:pt x="487" y="337"/>
                    <a:pt x="54" y="0"/>
                  </a:cubicBezTo>
                  <a:close/>
                </a:path>
              </a:pathLst>
            </a:custGeom>
            <a:solidFill>
              <a:srgbClr val="F9B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47"/>
            <p:cNvSpPr/>
            <p:nvPr/>
          </p:nvSpPr>
          <p:spPr>
            <a:xfrm rot="157798">
              <a:off x="6808658" y="3537977"/>
              <a:ext cx="1517166" cy="1294386"/>
            </a:xfrm>
            <a:custGeom>
              <a:rect b="b" l="l" r="r" t="t"/>
              <a:pathLst>
                <a:path extrusionOk="0" h="8018" w="9398">
                  <a:moveTo>
                    <a:pt x="5765" y="0"/>
                  </a:moveTo>
                  <a:cubicBezTo>
                    <a:pt x="5096" y="0"/>
                    <a:pt x="6229" y="608"/>
                    <a:pt x="6476" y="1727"/>
                  </a:cubicBezTo>
                  <a:cubicBezTo>
                    <a:pt x="6613" y="2360"/>
                    <a:pt x="6496" y="2676"/>
                    <a:pt x="6496" y="2676"/>
                  </a:cubicBezTo>
                  <a:cubicBezTo>
                    <a:pt x="6539" y="2792"/>
                    <a:pt x="7289" y="2952"/>
                    <a:pt x="7289" y="3879"/>
                  </a:cubicBezTo>
                  <a:cubicBezTo>
                    <a:pt x="7289" y="4914"/>
                    <a:pt x="6929" y="5704"/>
                    <a:pt x="4704" y="6220"/>
                  </a:cubicBezTo>
                  <a:cubicBezTo>
                    <a:pt x="3540" y="6484"/>
                    <a:pt x="2853" y="6569"/>
                    <a:pt x="2444" y="6569"/>
                  </a:cubicBezTo>
                  <a:cubicBezTo>
                    <a:pt x="2081" y="6569"/>
                    <a:pt x="1935" y="6502"/>
                    <a:pt x="1866" y="6433"/>
                  </a:cubicBezTo>
                  <a:cubicBezTo>
                    <a:pt x="1746" y="6302"/>
                    <a:pt x="1522" y="5957"/>
                    <a:pt x="1383" y="5957"/>
                  </a:cubicBezTo>
                  <a:cubicBezTo>
                    <a:pt x="1363" y="5957"/>
                    <a:pt x="1345" y="5964"/>
                    <a:pt x="1329" y="5980"/>
                  </a:cubicBezTo>
                  <a:cubicBezTo>
                    <a:pt x="1203" y="6106"/>
                    <a:pt x="1329" y="6496"/>
                    <a:pt x="1329" y="6550"/>
                  </a:cubicBezTo>
                  <a:cubicBezTo>
                    <a:pt x="1329" y="6554"/>
                    <a:pt x="1320" y="6556"/>
                    <a:pt x="1303" y="6556"/>
                  </a:cubicBezTo>
                  <a:cubicBezTo>
                    <a:pt x="1243" y="6556"/>
                    <a:pt x="1088" y="6532"/>
                    <a:pt x="906" y="6517"/>
                  </a:cubicBezTo>
                  <a:cubicBezTo>
                    <a:pt x="738" y="6501"/>
                    <a:pt x="551" y="6486"/>
                    <a:pt x="403" y="6486"/>
                  </a:cubicBezTo>
                  <a:cubicBezTo>
                    <a:pt x="255" y="6486"/>
                    <a:pt x="147" y="6501"/>
                    <a:pt x="137" y="6550"/>
                  </a:cubicBezTo>
                  <a:cubicBezTo>
                    <a:pt x="94" y="6706"/>
                    <a:pt x="863" y="6907"/>
                    <a:pt x="863" y="6980"/>
                  </a:cubicBezTo>
                  <a:cubicBezTo>
                    <a:pt x="863" y="7056"/>
                    <a:pt x="0" y="7076"/>
                    <a:pt x="0" y="7256"/>
                  </a:cubicBezTo>
                  <a:cubicBezTo>
                    <a:pt x="0" y="7436"/>
                    <a:pt x="863" y="7372"/>
                    <a:pt x="863" y="7436"/>
                  </a:cubicBezTo>
                  <a:cubicBezTo>
                    <a:pt x="863" y="7509"/>
                    <a:pt x="473" y="7836"/>
                    <a:pt x="537" y="7982"/>
                  </a:cubicBezTo>
                  <a:cubicBezTo>
                    <a:pt x="545" y="8007"/>
                    <a:pt x="563" y="8017"/>
                    <a:pt x="592" y="8017"/>
                  </a:cubicBezTo>
                  <a:cubicBezTo>
                    <a:pt x="738" y="8017"/>
                    <a:pt x="1158" y="7743"/>
                    <a:pt x="2013" y="7646"/>
                  </a:cubicBezTo>
                  <a:cubicBezTo>
                    <a:pt x="2289" y="7626"/>
                    <a:pt x="2636" y="7626"/>
                    <a:pt x="3048" y="7626"/>
                  </a:cubicBezTo>
                  <a:cubicBezTo>
                    <a:pt x="3172" y="7627"/>
                    <a:pt x="3300" y="7628"/>
                    <a:pt x="3434" y="7628"/>
                  </a:cubicBezTo>
                  <a:cubicBezTo>
                    <a:pt x="4531" y="7628"/>
                    <a:pt x="5940" y="7561"/>
                    <a:pt x="7256" y="6950"/>
                  </a:cubicBezTo>
                  <a:cubicBezTo>
                    <a:pt x="9398" y="5947"/>
                    <a:pt x="9124" y="3595"/>
                    <a:pt x="8595" y="2276"/>
                  </a:cubicBezTo>
                  <a:cubicBezTo>
                    <a:pt x="8132" y="1127"/>
                    <a:pt x="6886" y="94"/>
                    <a:pt x="5917" y="8"/>
                  </a:cubicBezTo>
                  <a:cubicBezTo>
                    <a:pt x="5858" y="3"/>
                    <a:pt x="5808" y="0"/>
                    <a:pt x="5765" y="0"/>
                  </a:cubicBezTo>
                  <a:close/>
                </a:path>
              </a:pathLst>
            </a:custGeom>
            <a:solidFill>
              <a:srgbClr val="FAC8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47"/>
            <p:cNvSpPr/>
            <p:nvPr/>
          </p:nvSpPr>
          <p:spPr>
            <a:xfrm rot="157798">
              <a:off x="7981262" y="4553049"/>
              <a:ext cx="150135" cy="119623"/>
            </a:xfrm>
            <a:custGeom>
              <a:rect b="b" l="l" r="r" t="t"/>
              <a:pathLst>
                <a:path extrusionOk="0" h="741" w="930">
                  <a:moveTo>
                    <a:pt x="11" y="740"/>
                  </a:moveTo>
                  <a:lnTo>
                    <a:pt x="1" y="740"/>
                  </a:lnTo>
                  <a:lnTo>
                    <a:pt x="1" y="740"/>
                  </a:lnTo>
                  <a:lnTo>
                    <a:pt x="11" y="740"/>
                  </a:lnTo>
                  <a:close/>
                  <a:moveTo>
                    <a:pt x="23" y="730"/>
                  </a:moveTo>
                  <a:lnTo>
                    <a:pt x="11" y="730"/>
                  </a:lnTo>
                  <a:lnTo>
                    <a:pt x="23" y="730"/>
                  </a:lnTo>
                  <a:close/>
                  <a:moveTo>
                    <a:pt x="33" y="720"/>
                  </a:moveTo>
                  <a:cubicBezTo>
                    <a:pt x="33" y="730"/>
                    <a:pt x="33" y="730"/>
                    <a:pt x="23" y="730"/>
                  </a:cubicBezTo>
                  <a:cubicBezTo>
                    <a:pt x="33" y="730"/>
                    <a:pt x="33" y="730"/>
                    <a:pt x="33" y="720"/>
                  </a:cubicBezTo>
                  <a:close/>
                  <a:moveTo>
                    <a:pt x="44" y="720"/>
                  </a:moveTo>
                  <a:lnTo>
                    <a:pt x="33" y="720"/>
                  </a:lnTo>
                  <a:lnTo>
                    <a:pt x="44" y="720"/>
                  </a:lnTo>
                  <a:close/>
                  <a:moveTo>
                    <a:pt x="64" y="707"/>
                  </a:moveTo>
                  <a:cubicBezTo>
                    <a:pt x="54" y="707"/>
                    <a:pt x="54" y="720"/>
                    <a:pt x="54" y="720"/>
                  </a:cubicBezTo>
                  <a:cubicBezTo>
                    <a:pt x="54" y="720"/>
                    <a:pt x="54" y="707"/>
                    <a:pt x="64" y="707"/>
                  </a:cubicBezTo>
                  <a:close/>
                  <a:moveTo>
                    <a:pt x="74" y="707"/>
                  </a:moveTo>
                  <a:lnTo>
                    <a:pt x="64" y="707"/>
                  </a:lnTo>
                  <a:lnTo>
                    <a:pt x="74" y="707"/>
                  </a:lnTo>
                  <a:close/>
                  <a:moveTo>
                    <a:pt x="87" y="697"/>
                  </a:moveTo>
                  <a:lnTo>
                    <a:pt x="74" y="697"/>
                  </a:lnTo>
                  <a:lnTo>
                    <a:pt x="87" y="697"/>
                  </a:lnTo>
                  <a:close/>
                  <a:moveTo>
                    <a:pt x="97" y="687"/>
                  </a:moveTo>
                  <a:cubicBezTo>
                    <a:pt x="97" y="697"/>
                    <a:pt x="87" y="697"/>
                    <a:pt x="87" y="697"/>
                  </a:cubicBezTo>
                  <a:cubicBezTo>
                    <a:pt x="87" y="697"/>
                    <a:pt x="97" y="697"/>
                    <a:pt x="97" y="687"/>
                  </a:cubicBezTo>
                  <a:close/>
                  <a:moveTo>
                    <a:pt x="117" y="677"/>
                  </a:moveTo>
                  <a:cubicBezTo>
                    <a:pt x="107" y="687"/>
                    <a:pt x="107" y="687"/>
                    <a:pt x="97" y="687"/>
                  </a:cubicBezTo>
                  <a:cubicBezTo>
                    <a:pt x="107" y="687"/>
                    <a:pt x="107" y="687"/>
                    <a:pt x="117" y="677"/>
                  </a:cubicBezTo>
                  <a:close/>
                  <a:moveTo>
                    <a:pt x="127" y="677"/>
                  </a:moveTo>
                  <a:lnTo>
                    <a:pt x="117" y="677"/>
                  </a:lnTo>
                  <a:lnTo>
                    <a:pt x="127" y="677"/>
                  </a:lnTo>
                  <a:close/>
                  <a:moveTo>
                    <a:pt x="137" y="667"/>
                  </a:moveTo>
                  <a:lnTo>
                    <a:pt x="127" y="667"/>
                  </a:lnTo>
                  <a:lnTo>
                    <a:pt x="137" y="667"/>
                  </a:lnTo>
                  <a:close/>
                  <a:moveTo>
                    <a:pt x="150" y="657"/>
                  </a:moveTo>
                  <a:cubicBezTo>
                    <a:pt x="150" y="657"/>
                    <a:pt x="150" y="667"/>
                    <a:pt x="137" y="667"/>
                  </a:cubicBezTo>
                  <a:cubicBezTo>
                    <a:pt x="150" y="667"/>
                    <a:pt x="150" y="657"/>
                    <a:pt x="150" y="657"/>
                  </a:cubicBezTo>
                  <a:close/>
                  <a:moveTo>
                    <a:pt x="160" y="657"/>
                  </a:moveTo>
                  <a:lnTo>
                    <a:pt x="150" y="657"/>
                  </a:lnTo>
                  <a:lnTo>
                    <a:pt x="160" y="657"/>
                  </a:lnTo>
                  <a:close/>
                  <a:moveTo>
                    <a:pt x="170" y="644"/>
                  </a:moveTo>
                  <a:lnTo>
                    <a:pt x="170" y="657"/>
                  </a:lnTo>
                  <a:lnTo>
                    <a:pt x="170" y="644"/>
                  </a:lnTo>
                  <a:close/>
                  <a:moveTo>
                    <a:pt x="180" y="634"/>
                  </a:moveTo>
                  <a:lnTo>
                    <a:pt x="180" y="644"/>
                  </a:lnTo>
                  <a:lnTo>
                    <a:pt x="180" y="634"/>
                  </a:lnTo>
                  <a:close/>
                  <a:moveTo>
                    <a:pt x="190" y="634"/>
                  </a:moveTo>
                  <a:lnTo>
                    <a:pt x="190" y="634"/>
                  </a:lnTo>
                  <a:lnTo>
                    <a:pt x="190" y="634"/>
                  </a:lnTo>
                  <a:close/>
                  <a:moveTo>
                    <a:pt x="213" y="624"/>
                  </a:moveTo>
                  <a:cubicBezTo>
                    <a:pt x="201" y="624"/>
                    <a:pt x="201" y="634"/>
                    <a:pt x="201" y="634"/>
                  </a:cubicBezTo>
                  <a:cubicBezTo>
                    <a:pt x="201" y="634"/>
                    <a:pt x="201" y="624"/>
                    <a:pt x="213" y="624"/>
                  </a:cubicBezTo>
                  <a:close/>
                  <a:moveTo>
                    <a:pt x="223" y="624"/>
                  </a:moveTo>
                  <a:lnTo>
                    <a:pt x="213" y="624"/>
                  </a:lnTo>
                  <a:lnTo>
                    <a:pt x="223" y="624"/>
                  </a:lnTo>
                  <a:close/>
                  <a:moveTo>
                    <a:pt x="233" y="614"/>
                  </a:moveTo>
                  <a:lnTo>
                    <a:pt x="223" y="614"/>
                  </a:lnTo>
                  <a:lnTo>
                    <a:pt x="233" y="614"/>
                  </a:lnTo>
                  <a:close/>
                  <a:moveTo>
                    <a:pt x="244" y="604"/>
                  </a:moveTo>
                  <a:cubicBezTo>
                    <a:pt x="233" y="604"/>
                    <a:pt x="233" y="614"/>
                    <a:pt x="233" y="614"/>
                  </a:cubicBezTo>
                  <a:cubicBezTo>
                    <a:pt x="233" y="614"/>
                    <a:pt x="233" y="604"/>
                    <a:pt x="244" y="604"/>
                  </a:cubicBezTo>
                  <a:close/>
                  <a:moveTo>
                    <a:pt x="254" y="604"/>
                  </a:moveTo>
                  <a:lnTo>
                    <a:pt x="244" y="604"/>
                  </a:lnTo>
                  <a:lnTo>
                    <a:pt x="254" y="604"/>
                  </a:lnTo>
                  <a:close/>
                  <a:moveTo>
                    <a:pt x="264" y="593"/>
                  </a:moveTo>
                  <a:cubicBezTo>
                    <a:pt x="254" y="593"/>
                    <a:pt x="254" y="593"/>
                    <a:pt x="254" y="604"/>
                  </a:cubicBezTo>
                  <a:cubicBezTo>
                    <a:pt x="254" y="593"/>
                    <a:pt x="254" y="593"/>
                    <a:pt x="264" y="593"/>
                  </a:cubicBezTo>
                  <a:close/>
                  <a:moveTo>
                    <a:pt x="276" y="581"/>
                  </a:moveTo>
                  <a:lnTo>
                    <a:pt x="264" y="593"/>
                  </a:lnTo>
                  <a:lnTo>
                    <a:pt x="276" y="581"/>
                  </a:lnTo>
                  <a:close/>
                  <a:moveTo>
                    <a:pt x="287" y="581"/>
                  </a:moveTo>
                  <a:lnTo>
                    <a:pt x="276" y="581"/>
                  </a:lnTo>
                  <a:lnTo>
                    <a:pt x="287" y="581"/>
                  </a:lnTo>
                  <a:close/>
                  <a:moveTo>
                    <a:pt x="297" y="571"/>
                  </a:moveTo>
                  <a:cubicBezTo>
                    <a:pt x="287" y="571"/>
                    <a:pt x="287" y="571"/>
                    <a:pt x="287" y="581"/>
                  </a:cubicBezTo>
                  <a:cubicBezTo>
                    <a:pt x="287" y="571"/>
                    <a:pt x="287" y="571"/>
                    <a:pt x="297" y="571"/>
                  </a:cubicBezTo>
                  <a:close/>
                  <a:moveTo>
                    <a:pt x="307" y="560"/>
                  </a:moveTo>
                  <a:lnTo>
                    <a:pt x="297" y="571"/>
                  </a:lnTo>
                  <a:lnTo>
                    <a:pt x="307" y="560"/>
                  </a:lnTo>
                  <a:close/>
                  <a:moveTo>
                    <a:pt x="317" y="560"/>
                  </a:moveTo>
                  <a:lnTo>
                    <a:pt x="307" y="560"/>
                  </a:lnTo>
                  <a:lnTo>
                    <a:pt x="317" y="560"/>
                  </a:lnTo>
                  <a:close/>
                  <a:moveTo>
                    <a:pt x="327" y="550"/>
                  </a:moveTo>
                  <a:cubicBezTo>
                    <a:pt x="317" y="550"/>
                    <a:pt x="317" y="550"/>
                    <a:pt x="317" y="560"/>
                  </a:cubicBezTo>
                  <a:cubicBezTo>
                    <a:pt x="317" y="550"/>
                    <a:pt x="317" y="550"/>
                    <a:pt x="327" y="550"/>
                  </a:cubicBezTo>
                  <a:close/>
                  <a:moveTo>
                    <a:pt x="340" y="540"/>
                  </a:moveTo>
                  <a:lnTo>
                    <a:pt x="327" y="550"/>
                  </a:lnTo>
                  <a:lnTo>
                    <a:pt x="340" y="540"/>
                  </a:lnTo>
                  <a:close/>
                  <a:moveTo>
                    <a:pt x="350" y="540"/>
                  </a:moveTo>
                  <a:lnTo>
                    <a:pt x="340" y="540"/>
                  </a:lnTo>
                  <a:lnTo>
                    <a:pt x="350" y="540"/>
                  </a:lnTo>
                  <a:close/>
                  <a:moveTo>
                    <a:pt x="360" y="530"/>
                  </a:moveTo>
                  <a:cubicBezTo>
                    <a:pt x="350" y="530"/>
                    <a:pt x="350" y="530"/>
                    <a:pt x="350" y="540"/>
                  </a:cubicBezTo>
                  <a:cubicBezTo>
                    <a:pt x="350" y="530"/>
                    <a:pt x="350" y="530"/>
                    <a:pt x="360" y="530"/>
                  </a:cubicBezTo>
                  <a:close/>
                  <a:moveTo>
                    <a:pt x="370" y="517"/>
                  </a:moveTo>
                  <a:lnTo>
                    <a:pt x="360" y="530"/>
                  </a:lnTo>
                  <a:lnTo>
                    <a:pt x="370" y="517"/>
                  </a:lnTo>
                  <a:close/>
                  <a:moveTo>
                    <a:pt x="380" y="517"/>
                  </a:moveTo>
                  <a:lnTo>
                    <a:pt x="370" y="517"/>
                  </a:lnTo>
                  <a:lnTo>
                    <a:pt x="380" y="517"/>
                  </a:lnTo>
                  <a:close/>
                  <a:moveTo>
                    <a:pt x="390" y="507"/>
                  </a:moveTo>
                  <a:cubicBezTo>
                    <a:pt x="380" y="507"/>
                    <a:pt x="380" y="507"/>
                    <a:pt x="380" y="517"/>
                  </a:cubicBezTo>
                  <a:cubicBezTo>
                    <a:pt x="380" y="507"/>
                    <a:pt x="380" y="507"/>
                    <a:pt x="390" y="507"/>
                  </a:cubicBezTo>
                  <a:close/>
                  <a:moveTo>
                    <a:pt x="390" y="497"/>
                  </a:moveTo>
                  <a:lnTo>
                    <a:pt x="390" y="507"/>
                  </a:lnTo>
                  <a:lnTo>
                    <a:pt x="390" y="497"/>
                  </a:lnTo>
                  <a:close/>
                  <a:moveTo>
                    <a:pt x="403" y="497"/>
                  </a:moveTo>
                  <a:lnTo>
                    <a:pt x="403" y="497"/>
                  </a:lnTo>
                  <a:lnTo>
                    <a:pt x="403" y="497"/>
                  </a:lnTo>
                  <a:close/>
                  <a:moveTo>
                    <a:pt x="413" y="487"/>
                  </a:moveTo>
                  <a:lnTo>
                    <a:pt x="413" y="497"/>
                  </a:lnTo>
                  <a:lnTo>
                    <a:pt x="413" y="487"/>
                  </a:lnTo>
                  <a:close/>
                  <a:moveTo>
                    <a:pt x="423" y="477"/>
                  </a:moveTo>
                  <a:lnTo>
                    <a:pt x="423" y="487"/>
                  </a:lnTo>
                  <a:lnTo>
                    <a:pt x="423" y="477"/>
                  </a:lnTo>
                  <a:close/>
                  <a:moveTo>
                    <a:pt x="433" y="477"/>
                  </a:moveTo>
                  <a:lnTo>
                    <a:pt x="433" y="477"/>
                  </a:lnTo>
                  <a:lnTo>
                    <a:pt x="433" y="477"/>
                  </a:lnTo>
                  <a:close/>
                  <a:moveTo>
                    <a:pt x="444" y="467"/>
                  </a:moveTo>
                  <a:lnTo>
                    <a:pt x="444" y="477"/>
                  </a:lnTo>
                  <a:lnTo>
                    <a:pt x="444" y="467"/>
                  </a:lnTo>
                  <a:close/>
                  <a:moveTo>
                    <a:pt x="454" y="454"/>
                  </a:moveTo>
                  <a:cubicBezTo>
                    <a:pt x="454" y="467"/>
                    <a:pt x="454" y="467"/>
                    <a:pt x="444" y="467"/>
                  </a:cubicBezTo>
                  <a:cubicBezTo>
                    <a:pt x="454" y="467"/>
                    <a:pt x="454" y="467"/>
                    <a:pt x="454" y="454"/>
                  </a:cubicBezTo>
                  <a:close/>
                  <a:moveTo>
                    <a:pt x="466" y="454"/>
                  </a:moveTo>
                  <a:lnTo>
                    <a:pt x="454" y="454"/>
                  </a:lnTo>
                  <a:lnTo>
                    <a:pt x="466" y="454"/>
                  </a:lnTo>
                  <a:close/>
                  <a:moveTo>
                    <a:pt x="476" y="444"/>
                  </a:moveTo>
                  <a:lnTo>
                    <a:pt x="466" y="444"/>
                  </a:lnTo>
                  <a:lnTo>
                    <a:pt x="476" y="444"/>
                  </a:lnTo>
                  <a:close/>
                  <a:moveTo>
                    <a:pt x="487" y="434"/>
                  </a:moveTo>
                  <a:lnTo>
                    <a:pt x="476" y="444"/>
                  </a:lnTo>
                  <a:lnTo>
                    <a:pt x="487" y="434"/>
                  </a:lnTo>
                  <a:close/>
                  <a:moveTo>
                    <a:pt x="497" y="434"/>
                  </a:moveTo>
                  <a:lnTo>
                    <a:pt x="487" y="434"/>
                  </a:lnTo>
                  <a:lnTo>
                    <a:pt x="497" y="434"/>
                  </a:lnTo>
                  <a:close/>
                  <a:moveTo>
                    <a:pt x="507" y="424"/>
                  </a:moveTo>
                  <a:lnTo>
                    <a:pt x="497" y="424"/>
                  </a:lnTo>
                  <a:lnTo>
                    <a:pt x="507" y="424"/>
                  </a:lnTo>
                  <a:close/>
                  <a:moveTo>
                    <a:pt x="517" y="414"/>
                  </a:moveTo>
                  <a:cubicBezTo>
                    <a:pt x="507" y="414"/>
                    <a:pt x="507" y="414"/>
                    <a:pt x="507" y="424"/>
                  </a:cubicBezTo>
                  <a:cubicBezTo>
                    <a:pt x="507" y="414"/>
                    <a:pt x="507" y="414"/>
                    <a:pt x="517" y="414"/>
                  </a:cubicBezTo>
                  <a:close/>
                  <a:moveTo>
                    <a:pt x="530" y="404"/>
                  </a:moveTo>
                  <a:lnTo>
                    <a:pt x="517" y="414"/>
                  </a:lnTo>
                  <a:lnTo>
                    <a:pt x="530" y="404"/>
                  </a:lnTo>
                  <a:close/>
                  <a:moveTo>
                    <a:pt x="530" y="404"/>
                  </a:moveTo>
                  <a:lnTo>
                    <a:pt x="530" y="404"/>
                  </a:lnTo>
                  <a:lnTo>
                    <a:pt x="530" y="404"/>
                  </a:lnTo>
                  <a:close/>
                  <a:moveTo>
                    <a:pt x="540" y="391"/>
                  </a:moveTo>
                  <a:lnTo>
                    <a:pt x="540" y="391"/>
                  </a:lnTo>
                  <a:lnTo>
                    <a:pt x="540" y="391"/>
                  </a:lnTo>
                  <a:close/>
                  <a:moveTo>
                    <a:pt x="550" y="381"/>
                  </a:moveTo>
                  <a:cubicBezTo>
                    <a:pt x="550" y="381"/>
                    <a:pt x="550" y="391"/>
                    <a:pt x="540" y="391"/>
                  </a:cubicBezTo>
                  <a:cubicBezTo>
                    <a:pt x="550" y="391"/>
                    <a:pt x="550" y="381"/>
                    <a:pt x="550" y="381"/>
                  </a:cubicBezTo>
                  <a:close/>
                  <a:moveTo>
                    <a:pt x="560" y="381"/>
                  </a:moveTo>
                  <a:lnTo>
                    <a:pt x="550" y="381"/>
                  </a:lnTo>
                  <a:lnTo>
                    <a:pt x="560" y="381"/>
                  </a:lnTo>
                  <a:close/>
                  <a:moveTo>
                    <a:pt x="570" y="371"/>
                  </a:moveTo>
                  <a:lnTo>
                    <a:pt x="560" y="371"/>
                  </a:lnTo>
                  <a:lnTo>
                    <a:pt x="570" y="371"/>
                  </a:lnTo>
                  <a:close/>
                  <a:moveTo>
                    <a:pt x="580" y="360"/>
                  </a:moveTo>
                  <a:cubicBezTo>
                    <a:pt x="580" y="360"/>
                    <a:pt x="570" y="360"/>
                    <a:pt x="570" y="371"/>
                  </a:cubicBezTo>
                  <a:cubicBezTo>
                    <a:pt x="570" y="360"/>
                    <a:pt x="580" y="360"/>
                    <a:pt x="580" y="360"/>
                  </a:cubicBezTo>
                  <a:close/>
                  <a:moveTo>
                    <a:pt x="593" y="350"/>
                  </a:moveTo>
                  <a:lnTo>
                    <a:pt x="580" y="360"/>
                  </a:lnTo>
                  <a:lnTo>
                    <a:pt x="593" y="350"/>
                  </a:lnTo>
                  <a:close/>
                  <a:moveTo>
                    <a:pt x="593" y="350"/>
                  </a:moveTo>
                  <a:lnTo>
                    <a:pt x="593" y="350"/>
                  </a:lnTo>
                  <a:lnTo>
                    <a:pt x="593" y="350"/>
                  </a:lnTo>
                  <a:close/>
                  <a:moveTo>
                    <a:pt x="603" y="340"/>
                  </a:moveTo>
                  <a:lnTo>
                    <a:pt x="603" y="340"/>
                  </a:lnTo>
                  <a:lnTo>
                    <a:pt x="603" y="340"/>
                  </a:lnTo>
                  <a:close/>
                  <a:moveTo>
                    <a:pt x="613" y="328"/>
                  </a:moveTo>
                  <a:lnTo>
                    <a:pt x="613" y="340"/>
                  </a:lnTo>
                  <a:lnTo>
                    <a:pt x="613" y="328"/>
                  </a:lnTo>
                  <a:close/>
                  <a:moveTo>
                    <a:pt x="623" y="328"/>
                  </a:moveTo>
                  <a:lnTo>
                    <a:pt x="613" y="328"/>
                  </a:lnTo>
                  <a:lnTo>
                    <a:pt x="623" y="328"/>
                  </a:lnTo>
                  <a:close/>
                  <a:moveTo>
                    <a:pt x="633" y="317"/>
                  </a:moveTo>
                  <a:lnTo>
                    <a:pt x="623" y="317"/>
                  </a:lnTo>
                  <a:lnTo>
                    <a:pt x="633" y="317"/>
                  </a:lnTo>
                  <a:close/>
                  <a:moveTo>
                    <a:pt x="644" y="307"/>
                  </a:moveTo>
                  <a:cubicBezTo>
                    <a:pt x="644" y="307"/>
                    <a:pt x="633" y="307"/>
                    <a:pt x="633" y="317"/>
                  </a:cubicBezTo>
                  <a:cubicBezTo>
                    <a:pt x="633" y="307"/>
                    <a:pt x="644" y="307"/>
                    <a:pt x="644" y="307"/>
                  </a:cubicBezTo>
                  <a:close/>
                  <a:moveTo>
                    <a:pt x="644" y="297"/>
                  </a:moveTo>
                  <a:lnTo>
                    <a:pt x="644" y="307"/>
                  </a:lnTo>
                  <a:lnTo>
                    <a:pt x="644" y="297"/>
                  </a:lnTo>
                  <a:close/>
                  <a:moveTo>
                    <a:pt x="656" y="297"/>
                  </a:moveTo>
                  <a:lnTo>
                    <a:pt x="656" y="297"/>
                  </a:lnTo>
                  <a:lnTo>
                    <a:pt x="656" y="297"/>
                  </a:lnTo>
                  <a:close/>
                  <a:moveTo>
                    <a:pt x="666" y="287"/>
                  </a:moveTo>
                  <a:lnTo>
                    <a:pt x="666" y="287"/>
                  </a:lnTo>
                  <a:lnTo>
                    <a:pt x="666" y="287"/>
                  </a:lnTo>
                  <a:close/>
                  <a:moveTo>
                    <a:pt x="676" y="277"/>
                  </a:moveTo>
                  <a:lnTo>
                    <a:pt x="666" y="287"/>
                  </a:lnTo>
                  <a:lnTo>
                    <a:pt x="676" y="277"/>
                  </a:lnTo>
                  <a:close/>
                  <a:moveTo>
                    <a:pt x="687" y="264"/>
                  </a:moveTo>
                  <a:lnTo>
                    <a:pt x="676" y="277"/>
                  </a:lnTo>
                  <a:lnTo>
                    <a:pt x="687" y="264"/>
                  </a:lnTo>
                  <a:close/>
                  <a:moveTo>
                    <a:pt x="697" y="264"/>
                  </a:moveTo>
                  <a:lnTo>
                    <a:pt x="687" y="264"/>
                  </a:lnTo>
                  <a:lnTo>
                    <a:pt x="697" y="264"/>
                  </a:lnTo>
                  <a:close/>
                  <a:moveTo>
                    <a:pt x="697" y="254"/>
                  </a:moveTo>
                  <a:lnTo>
                    <a:pt x="697" y="254"/>
                  </a:lnTo>
                  <a:lnTo>
                    <a:pt x="697" y="254"/>
                  </a:lnTo>
                  <a:close/>
                  <a:moveTo>
                    <a:pt x="707" y="244"/>
                  </a:moveTo>
                  <a:lnTo>
                    <a:pt x="707" y="244"/>
                  </a:lnTo>
                  <a:lnTo>
                    <a:pt x="707" y="244"/>
                  </a:lnTo>
                  <a:close/>
                  <a:moveTo>
                    <a:pt x="720" y="234"/>
                  </a:moveTo>
                  <a:lnTo>
                    <a:pt x="720" y="244"/>
                  </a:lnTo>
                  <a:lnTo>
                    <a:pt x="720" y="234"/>
                  </a:lnTo>
                  <a:close/>
                  <a:moveTo>
                    <a:pt x="730" y="224"/>
                  </a:moveTo>
                  <a:cubicBezTo>
                    <a:pt x="730" y="234"/>
                    <a:pt x="720" y="234"/>
                    <a:pt x="720" y="234"/>
                  </a:cubicBezTo>
                  <a:cubicBezTo>
                    <a:pt x="720" y="234"/>
                    <a:pt x="730" y="234"/>
                    <a:pt x="730" y="224"/>
                  </a:cubicBezTo>
                  <a:close/>
                  <a:moveTo>
                    <a:pt x="740" y="224"/>
                  </a:moveTo>
                  <a:lnTo>
                    <a:pt x="730" y="224"/>
                  </a:lnTo>
                  <a:lnTo>
                    <a:pt x="740" y="224"/>
                  </a:lnTo>
                  <a:close/>
                  <a:moveTo>
                    <a:pt x="740" y="214"/>
                  </a:moveTo>
                  <a:lnTo>
                    <a:pt x="740" y="214"/>
                  </a:lnTo>
                  <a:lnTo>
                    <a:pt x="740" y="214"/>
                  </a:lnTo>
                  <a:close/>
                  <a:moveTo>
                    <a:pt x="750" y="201"/>
                  </a:moveTo>
                  <a:lnTo>
                    <a:pt x="750" y="214"/>
                  </a:lnTo>
                  <a:lnTo>
                    <a:pt x="750" y="201"/>
                  </a:lnTo>
                  <a:close/>
                  <a:moveTo>
                    <a:pt x="760" y="201"/>
                  </a:moveTo>
                  <a:lnTo>
                    <a:pt x="750" y="201"/>
                  </a:lnTo>
                  <a:lnTo>
                    <a:pt x="760" y="201"/>
                  </a:lnTo>
                  <a:close/>
                  <a:moveTo>
                    <a:pt x="770" y="191"/>
                  </a:moveTo>
                  <a:lnTo>
                    <a:pt x="760" y="191"/>
                  </a:lnTo>
                  <a:lnTo>
                    <a:pt x="770" y="191"/>
                  </a:lnTo>
                  <a:close/>
                  <a:moveTo>
                    <a:pt x="770" y="181"/>
                  </a:moveTo>
                  <a:lnTo>
                    <a:pt x="770" y="181"/>
                  </a:lnTo>
                  <a:lnTo>
                    <a:pt x="770" y="181"/>
                  </a:lnTo>
                  <a:close/>
                  <a:moveTo>
                    <a:pt x="783" y="171"/>
                  </a:moveTo>
                  <a:lnTo>
                    <a:pt x="783" y="181"/>
                  </a:lnTo>
                  <a:lnTo>
                    <a:pt x="783" y="171"/>
                  </a:lnTo>
                  <a:close/>
                  <a:moveTo>
                    <a:pt x="793" y="160"/>
                  </a:moveTo>
                  <a:lnTo>
                    <a:pt x="793" y="171"/>
                  </a:lnTo>
                  <a:lnTo>
                    <a:pt x="793" y="160"/>
                  </a:lnTo>
                  <a:close/>
                  <a:moveTo>
                    <a:pt x="803" y="160"/>
                  </a:moveTo>
                  <a:lnTo>
                    <a:pt x="793" y="160"/>
                  </a:lnTo>
                  <a:lnTo>
                    <a:pt x="803" y="160"/>
                  </a:lnTo>
                  <a:close/>
                  <a:moveTo>
                    <a:pt x="803" y="150"/>
                  </a:moveTo>
                  <a:lnTo>
                    <a:pt x="803" y="150"/>
                  </a:lnTo>
                  <a:lnTo>
                    <a:pt x="803" y="150"/>
                  </a:lnTo>
                  <a:close/>
                  <a:moveTo>
                    <a:pt x="813" y="138"/>
                  </a:moveTo>
                  <a:lnTo>
                    <a:pt x="813" y="138"/>
                  </a:lnTo>
                  <a:lnTo>
                    <a:pt x="813" y="138"/>
                  </a:lnTo>
                  <a:close/>
                  <a:moveTo>
                    <a:pt x="823" y="128"/>
                  </a:moveTo>
                  <a:lnTo>
                    <a:pt x="823" y="138"/>
                  </a:lnTo>
                  <a:lnTo>
                    <a:pt x="823" y="128"/>
                  </a:lnTo>
                  <a:close/>
                  <a:moveTo>
                    <a:pt x="833" y="128"/>
                  </a:moveTo>
                  <a:lnTo>
                    <a:pt x="823" y="128"/>
                  </a:lnTo>
                  <a:lnTo>
                    <a:pt x="833" y="128"/>
                  </a:lnTo>
                  <a:close/>
                  <a:moveTo>
                    <a:pt x="833" y="117"/>
                  </a:moveTo>
                  <a:lnTo>
                    <a:pt x="833" y="117"/>
                  </a:lnTo>
                  <a:lnTo>
                    <a:pt x="833" y="117"/>
                  </a:lnTo>
                  <a:close/>
                  <a:moveTo>
                    <a:pt x="846" y="107"/>
                  </a:moveTo>
                  <a:lnTo>
                    <a:pt x="846" y="107"/>
                  </a:lnTo>
                  <a:lnTo>
                    <a:pt x="846" y="107"/>
                  </a:lnTo>
                  <a:close/>
                  <a:moveTo>
                    <a:pt x="856" y="97"/>
                  </a:moveTo>
                  <a:lnTo>
                    <a:pt x="846" y="107"/>
                  </a:lnTo>
                  <a:lnTo>
                    <a:pt x="856" y="97"/>
                  </a:lnTo>
                  <a:close/>
                  <a:moveTo>
                    <a:pt x="856" y="87"/>
                  </a:moveTo>
                  <a:lnTo>
                    <a:pt x="856" y="97"/>
                  </a:lnTo>
                  <a:lnTo>
                    <a:pt x="856" y="87"/>
                  </a:lnTo>
                  <a:close/>
                  <a:moveTo>
                    <a:pt x="866" y="87"/>
                  </a:moveTo>
                  <a:lnTo>
                    <a:pt x="866" y="87"/>
                  </a:lnTo>
                  <a:lnTo>
                    <a:pt x="866" y="87"/>
                  </a:lnTo>
                  <a:close/>
                  <a:moveTo>
                    <a:pt x="887" y="64"/>
                  </a:moveTo>
                  <a:lnTo>
                    <a:pt x="876" y="64"/>
                  </a:lnTo>
                  <a:lnTo>
                    <a:pt x="887" y="64"/>
                  </a:lnTo>
                  <a:close/>
                  <a:moveTo>
                    <a:pt x="887" y="54"/>
                  </a:moveTo>
                  <a:lnTo>
                    <a:pt x="887" y="54"/>
                  </a:lnTo>
                  <a:lnTo>
                    <a:pt x="887" y="54"/>
                  </a:lnTo>
                  <a:close/>
                  <a:moveTo>
                    <a:pt x="909" y="44"/>
                  </a:moveTo>
                  <a:lnTo>
                    <a:pt x="897" y="44"/>
                  </a:lnTo>
                  <a:lnTo>
                    <a:pt x="909" y="44"/>
                  </a:lnTo>
                  <a:close/>
                  <a:moveTo>
                    <a:pt x="909" y="34"/>
                  </a:moveTo>
                  <a:lnTo>
                    <a:pt x="909" y="34"/>
                  </a:lnTo>
                  <a:lnTo>
                    <a:pt x="909" y="34"/>
                  </a:lnTo>
                  <a:close/>
                  <a:moveTo>
                    <a:pt x="930" y="1"/>
                  </a:moveTo>
                  <a:lnTo>
                    <a:pt x="930" y="1"/>
                  </a:lnTo>
                  <a:close/>
                </a:path>
              </a:pathLst>
            </a:custGeom>
            <a:solidFill>
              <a:srgbClr val="1351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47"/>
            <p:cNvSpPr/>
            <p:nvPr/>
          </p:nvSpPr>
          <p:spPr>
            <a:xfrm rot="157798">
              <a:off x="7957875" y="4668532"/>
              <a:ext cx="20664" cy="10332"/>
            </a:xfrm>
            <a:custGeom>
              <a:rect b="b" l="l" r="r" t="t"/>
              <a:pathLst>
                <a:path extrusionOk="0" h="64" w="128">
                  <a:moveTo>
                    <a:pt x="11" y="53"/>
                  </a:moveTo>
                  <a:cubicBezTo>
                    <a:pt x="11" y="53"/>
                    <a:pt x="11" y="64"/>
                    <a:pt x="1" y="64"/>
                  </a:cubicBezTo>
                  <a:cubicBezTo>
                    <a:pt x="11" y="64"/>
                    <a:pt x="11" y="53"/>
                    <a:pt x="11" y="53"/>
                  </a:cubicBezTo>
                  <a:close/>
                  <a:moveTo>
                    <a:pt x="34" y="53"/>
                  </a:moveTo>
                  <a:lnTo>
                    <a:pt x="24" y="53"/>
                  </a:lnTo>
                  <a:lnTo>
                    <a:pt x="34" y="53"/>
                  </a:lnTo>
                  <a:close/>
                  <a:moveTo>
                    <a:pt x="44" y="43"/>
                  </a:moveTo>
                  <a:cubicBezTo>
                    <a:pt x="44" y="43"/>
                    <a:pt x="34" y="43"/>
                    <a:pt x="34" y="53"/>
                  </a:cubicBezTo>
                  <a:cubicBezTo>
                    <a:pt x="34" y="43"/>
                    <a:pt x="44" y="43"/>
                    <a:pt x="44" y="43"/>
                  </a:cubicBezTo>
                  <a:close/>
                  <a:moveTo>
                    <a:pt x="54" y="43"/>
                  </a:moveTo>
                  <a:lnTo>
                    <a:pt x="44" y="43"/>
                  </a:lnTo>
                  <a:lnTo>
                    <a:pt x="54" y="43"/>
                  </a:lnTo>
                  <a:close/>
                  <a:moveTo>
                    <a:pt x="64" y="31"/>
                  </a:moveTo>
                  <a:lnTo>
                    <a:pt x="54" y="31"/>
                  </a:lnTo>
                  <a:lnTo>
                    <a:pt x="64" y="31"/>
                  </a:lnTo>
                  <a:close/>
                  <a:moveTo>
                    <a:pt x="74" y="21"/>
                  </a:moveTo>
                  <a:cubicBezTo>
                    <a:pt x="74" y="31"/>
                    <a:pt x="74" y="31"/>
                    <a:pt x="64" y="31"/>
                  </a:cubicBezTo>
                  <a:cubicBezTo>
                    <a:pt x="74" y="31"/>
                    <a:pt x="74" y="31"/>
                    <a:pt x="74" y="21"/>
                  </a:cubicBezTo>
                  <a:close/>
                  <a:moveTo>
                    <a:pt x="87" y="21"/>
                  </a:moveTo>
                  <a:lnTo>
                    <a:pt x="87" y="21"/>
                  </a:lnTo>
                  <a:lnTo>
                    <a:pt x="87" y="21"/>
                  </a:lnTo>
                  <a:close/>
                  <a:moveTo>
                    <a:pt x="107" y="10"/>
                  </a:moveTo>
                  <a:cubicBezTo>
                    <a:pt x="97" y="10"/>
                    <a:pt x="97" y="21"/>
                    <a:pt x="97" y="21"/>
                  </a:cubicBezTo>
                  <a:cubicBezTo>
                    <a:pt x="97" y="21"/>
                    <a:pt x="97" y="10"/>
                    <a:pt x="107" y="10"/>
                  </a:cubicBezTo>
                  <a:close/>
                  <a:moveTo>
                    <a:pt x="117" y="10"/>
                  </a:moveTo>
                  <a:lnTo>
                    <a:pt x="107" y="10"/>
                  </a:lnTo>
                  <a:lnTo>
                    <a:pt x="117" y="10"/>
                  </a:lnTo>
                  <a:close/>
                  <a:moveTo>
                    <a:pt x="128" y="0"/>
                  </a:moveTo>
                  <a:cubicBezTo>
                    <a:pt x="128" y="0"/>
                    <a:pt x="117" y="0"/>
                    <a:pt x="117" y="10"/>
                  </a:cubicBezTo>
                  <a:cubicBezTo>
                    <a:pt x="117" y="0"/>
                    <a:pt x="128" y="0"/>
                    <a:pt x="128" y="0"/>
                  </a:cubicBezTo>
                  <a:close/>
                  <a:moveTo>
                    <a:pt x="128" y="0"/>
                  </a:moveTo>
                  <a:lnTo>
                    <a:pt x="128" y="0"/>
                  </a:lnTo>
                  <a:lnTo>
                    <a:pt x="128" y="0"/>
                  </a:lnTo>
                  <a:close/>
                </a:path>
              </a:pathLst>
            </a:custGeom>
            <a:solidFill>
              <a:srgbClr val="F991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47"/>
            <p:cNvSpPr/>
            <p:nvPr/>
          </p:nvSpPr>
          <p:spPr>
            <a:xfrm rot="157798">
              <a:off x="6785407" y="4673869"/>
              <a:ext cx="1776" cy="161"/>
            </a:xfrm>
            <a:custGeom>
              <a:rect b="b" l="l" r="r" t="t"/>
              <a:pathLst>
                <a:path extrusionOk="0" h="1" w="11">
                  <a:moveTo>
                    <a:pt x="0" y="1"/>
                  </a:moveTo>
                  <a:lnTo>
                    <a:pt x="0" y="1"/>
                  </a:lnTo>
                  <a:lnTo>
                    <a:pt x="0" y="1"/>
                  </a:lnTo>
                  <a:close/>
                  <a:moveTo>
                    <a:pt x="10" y="1"/>
                  </a:moveTo>
                  <a:lnTo>
                    <a:pt x="10" y="1"/>
                  </a:lnTo>
                  <a:close/>
                </a:path>
              </a:pathLst>
            </a:custGeom>
            <a:solidFill>
              <a:srgbClr val="1351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47"/>
            <p:cNvSpPr/>
            <p:nvPr/>
          </p:nvSpPr>
          <p:spPr>
            <a:xfrm rot="157798">
              <a:off x="6793005" y="4220175"/>
              <a:ext cx="1447265" cy="609902"/>
            </a:xfrm>
            <a:custGeom>
              <a:rect b="b" l="l" r="r" t="t"/>
              <a:pathLst>
                <a:path extrusionOk="0" h="3778" w="8965">
                  <a:moveTo>
                    <a:pt x="8965" y="0"/>
                  </a:moveTo>
                  <a:lnTo>
                    <a:pt x="8965" y="0"/>
                  </a:lnTo>
                  <a:cubicBezTo>
                    <a:pt x="8248" y="1339"/>
                    <a:pt x="7152" y="2172"/>
                    <a:pt x="5380" y="2638"/>
                  </a:cubicBezTo>
                  <a:cubicBezTo>
                    <a:pt x="4304" y="2922"/>
                    <a:pt x="3111" y="3081"/>
                    <a:pt x="1939" y="3081"/>
                  </a:cubicBezTo>
                  <a:cubicBezTo>
                    <a:pt x="1296" y="3081"/>
                    <a:pt x="673" y="3038"/>
                    <a:pt x="84" y="2932"/>
                  </a:cubicBezTo>
                  <a:cubicBezTo>
                    <a:pt x="30" y="2955"/>
                    <a:pt x="10" y="2985"/>
                    <a:pt x="10" y="3018"/>
                  </a:cubicBezTo>
                  <a:lnTo>
                    <a:pt x="0" y="3018"/>
                  </a:lnTo>
                  <a:cubicBezTo>
                    <a:pt x="0" y="3198"/>
                    <a:pt x="863" y="3134"/>
                    <a:pt x="863" y="3198"/>
                  </a:cubicBezTo>
                  <a:cubicBezTo>
                    <a:pt x="863" y="3271"/>
                    <a:pt x="527" y="3555"/>
                    <a:pt x="527" y="3714"/>
                  </a:cubicBezTo>
                  <a:cubicBezTo>
                    <a:pt x="527" y="3724"/>
                    <a:pt x="527" y="3734"/>
                    <a:pt x="537" y="3744"/>
                  </a:cubicBezTo>
                  <a:cubicBezTo>
                    <a:pt x="547" y="3767"/>
                    <a:pt x="557" y="3777"/>
                    <a:pt x="590" y="3777"/>
                  </a:cubicBezTo>
                  <a:cubicBezTo>
                    <a:pt x="737" y="3777"/>
                    <a:pt x="1160" y="3501"/>
                    <a:pt x="2013" y="3408"/>
                  </a:cubicBezTo>
                  <a:cubicBezTo>
                    <a:pt x="2215" y="3388"/>
                    <a:pt x="2456" y="3388"/>
                    <a:pt x="2742" y="3388"/>
                  </a:cubicBezTo>
                  <a:lnTo>
                    <a:pt x="3375" y="3388"/>
                  </a:lnTo>
                  <a:cubicBezTo>
                    <a:pt x="4481" y="3388"/>
                    <a:pt x="5917" y="3334"/>
                    <a:pt x="7256" y="2712"/>
                  </a:cubicBezTo>
                  <a:cubicBezTo>
                    <a:pt x="7266" y="2712"/>
                    <a:pt x="7266" y="2701"/>
                    <a:pt x="7266" y="2701"/>
                  </a:cubicBezTo>
                  <a:lnTo>
                    <a:pt x="7289" y="2701"/>
                  </a:lnTo>
                  <a:cubicBezTo>
                    <a:pt x="7289" y="2691"/>
                    <a:pt x="7299" y="2691"/>
                    <a:pt x="7299" y="2691"/>
                  </a:cubicBezTo>
                  <a:lnTo>
                    <a:pt x="7309" y="2691"/>
                  </a:lnTo>
                  <a:lnTo>
                    <a:pt x="7309" y="2679"/>
                  </a:lnTo>
                  <a:lnTo>
                    <a:pt x="7319" y="2679"/>
                  </a:lnTo>
                  <a:cubicBezTo>
                    <a:pt x="7329" y="2679"/>
                    <a:pt x="7329" y="2679"/>
                    <a:pt x="7329" y="2669"/>
                  </a:cubicBezTo>
                  <a:lnTo>
                    <a:pt x="7352" y="2669"/>
                  </a:lnTo>
                  <a:cubicBezTo>
                    <a:pt x="7352" y="2669"/>
                    <a:pt x="7352" y="2658"/>
                    <a:pt x="7362" y="2658"/>
                  </a:cubicBezTo>
                  <a:lnTo>
                    <a:pt x="7372" y="2658"/>
                  </a:lnTo>
                  <a:cubicBezTo>
                    <a:pt x="7372" y="2648"/>
                    <a:pt x="7383" y="2648"/>
                    <a:pt x="7383" y="2648"/>
                  </a:cubicBezTo>
                  <a:lnTo>
                    <a:pt x="7393" y="2648"/>
                  </a:lnTo>
                  <a:lnTo>
                    <a:pt x="7393" y="2638"/>
                  </a:lnTo>
                  <a:lnTo>
                    <a:pt x="7405" y="2638"/>
                  </a:lnTo>
                  <a:cubicBezTo>
                    <a:pt x="7415" y="2638"/>
                    <a:pt x="7415" y="2638"/>
                    <a:pt x="7415" y="2628"/>
                  </a:cubicBezTo>
                  <a:lnTo>
                    <a:pt x="7436" y="2628"/>
                  </a:lnTo>
                  <a:cubicBezTo>
                    <a:pt x="7436" y="2628"/>
                    <a:pt x="7436" y="2615"/>
                    <a:pt x="7446" y="2615"/>
                  </a:cubicBezTo>
                  <a:lnTo>
                    <a:pt x="7456" y="2615"/>
                  </a:lnTo>
                  <a:lnTo>
                    <a:pt x="7456" y="2605"/>
                  </a:lnTo>
                  <a:lnTo>
                    <a:pt x="7469" y="2605"/>
                  </a:lnTo>
                  <a:cubicBezTo>
                    <a:pt x="7469" y="2605"/>
                    <a:pt x="7479" y="2605"/>
                    <a:pt x="7479" y="2595"/>
                  </a:cubicBezTo>
                  <a:cubicBezTo>
                    <a:pt x="7489" y="2595"/>
                    <a:pt x="7489" y="2595"/>
                    <a:pt x="7499" y="2585"/>
                  </a:cubicBezTo>
                  <a:lnTo>
                    <a:pt x="7509" y="2585"/>
                  </a:lnTo>
                  <a:lnTo>
                    <a:pt x="7509" y="2575"/>
                  </a:lnTo>
                  <a:lnTo>
                    <a:pt x="7519" y="2575"/>
                  </a:lnTo>
                  <a:cubicBezTo>
                    <a:pt x="7532" y="2575"/>
                    <a:pt x="7532" y="2565"/>
                    <a:pt x="7532" y="2565"/>
                  </a:cubicBezTo>
                  <a:lnTo>
                    <a:pt x="7552" y="2565"/>
                  </a:lnTo>
                  <a:lnTo>
                    <a:pt x="7552" y="2552"/>
                  </a:lnTo>
                  <a:lnTo>
                    <a:pt x="7562" y="2552"/>
                  </a:lnTo>
                  <a:lnTo>
                    <a:pt x="7562" y="2542"/>
                  </a:lnTo>
                  <a:lnTo>
                    <a:pt x="7583" y="2542"/>
                  </a:lnTo>
                  <a:cubicBezTo>
                    <a:pt x="7583" y="2542"/>
                    <a:pt x="7583" y="2532"/>
                    <a:pt x="7595" y="2532"/>
                  </a:cubicBezTo>
                  <a:lnTo>
                    <a:pt x="7605" y="2532"/>
                  </a:lnTo>
                  <a:lnTo>
                    <a:pt x="7605" y="2522"/>
                  </a:lnTo>
                  <a:lnTo>
                    <a:pt x="7615" y="2522"/>
                  </a:lnTo>
                  <a:cubicBezTo>
                    <a:pt x="7615" y="2522"/>
                    <a:pt x="7615" y="2512"/>
                    <a:pt x="7626" y="2512"/>
                  </a:cubicBezTo>
                  <a:lnTo>
                    <a:pt x="7636" y="2512"/>
                  </a:lnTo>
                  <a:cubicBezTo>
                    <a:pt x="7636" y="2501"/>
                    <a:pt x="7636" y="2501"/>
                    <a:pt x="7646" y="2501"/>
                  </a:cubicBezTo>
                  <a:lnTo>
                    <a:pt x="7658" y="2489"/>
                  </a:lnTo>
                  <a:lnTo>
                    <a:pt x="7669" y="2489"/>
                  </a:lnTo>
                  <a:cubicBezTo>
                    <a:pt x="7669" y="2479"/>
                    <a:pt x="7669" y="2479"/>
                    <a:pt x="7679" y="2479"/>
                  </a:cubicBezTo>
                  <a:lnTo>
                    <a:pt x="7689" y="2468"/>
                  </a:lnTo>
                  <a:lnTo>
                    <a:pt x="7699" y="2468"/>
                  </a:lnTo>
                  <a:cubicBezTo>
                    <a:pt x="7699" y="2458"/>
                    <a:pt x="7699" y="2458"/>
                    <a:pt x="7709" y="2458"/>
                  </a:cubicBezTo>
                  <a:lnTo>
                    <a:pt x="7722" y="2448"/>
                  </a:lnTo>
                  <a:lnTo>
                    <a:pt x="7732" y="2448"/>
                  </a:lnTo>
                  <a:cubicBezTo>
                    <a:pt x="7732" y="2438"/>
                    <a:pt x="7732" y="2438"/>
                    <a:pt x="7742" y="2438"/>
                  </a:cubicBezTo>
                  <a:lnTo>
                    <a:pt x="7752" y="2425"/>
                  </a:lnTo>
                  <a:lnTo>
                    <a:pt x="7762" y="2425"/>
                  </a:lnTo>
                  <a:cubicBezTo>
                    <a:pt x="7762" y="2415"/>
                    <a:pt x="7762" y="2415"/>
                    <a:pt x="7772" y="2415"/>
                  </a:cubicBezTo>
                  <a:lnTo>
                    <a:pt x="7772" y="2405"/>
                  </a:lnTo>
                  <a:lnTo>
                    <a:pt x="7795" y="2405"/>
                  </a:lnTo>
                  <a:lnTo>
                    <a:pt x="7795" y="2395"/>
                  </a:lnTo>
                  <a:lnTo>
                    <a:pt x="7805" y="2395"/>
                  </a:lnTo>
                  <a:lnTo>
                    <a:pt x="7805" y="2385"/>
                  </a:lnTo>
                  <a:lnTo>
                    <a:pt x="7826" y="2385"/>
                  </a:lnTo>
                  <a:lnTo>
                    <a:pt x="7826" y="2375"/>
                  </a:lnTo>
                  <a:cubicBezTo>
                    <a:pt x="7836" y="2375"/>
                    <a:pt x="7836" y="2375"/>
                    <a:pt x="7836" y="2362"/>
                  </a:cubicBezTo>
                  <a:lnTo>
                    <a:pt x="7848" y="2362"/>
                  </a:lnTo>
                  <a:lnTo>
                    <a:pt x="7848" y="2352"/>
                  </a:lnTo>
                  <a:lnTo>
                    <a:pt x="7858" y="2352"/>
                  </a:lnTo>
                  <a:lnTo>
                    <a:pt x="7869" y="2342"/>
                  </a:lnTo>
                  <a:lnTo>
                    <a:pt x="7879" y="2342"/>
                  </a:lnTo>
                  <a:lnTo>
                    <a:pt x="7879" y="2332"/>
                  </a:lnTo>
                  <a:lnTo>
                    <a:pt x="7889" y="2332"/>
                  </a:lnTo>
                  <a:cubicBezTo>
                    <a:pt x="7889" y="2322"/>
                    <a:pt x="7889" y="2322"/>
                    <a:pt x="7899" y="2322"/>
                  </a:cubicBezTo>
                  <a:lnTo>
                    <a:pt x="7912" y="2312"/>
                  </a:lnTo>
                  <a:cubicBezTo>
                    <a:pt x="7922" y="2312"/>
                    <a:pt x="7922" y="2312"/>
                    <a:pt x="7922" y="2299"/>
                  </a:cubicBezTo>
                  <a:cubicBezTo>
                    <a:pt x="7932" y="2299"/>
                    <a:pt x="7932" y="2289"/>
                    <a:pt x="7932" y="2289"/>
                  </a:cubicBezTo>
                  <a:lnTo>
                    <a:pt x="7942" y="2289"/>
                  </a:lnTo>
                  <a:lnTo>
                    <a:pt x="7942" y="2279"/>
                  </a:lnTo>
                  <a:lnTo>
                    <a:pt x="7952" y="2279"/>
                  </a:lnTo>
                  <a:cubicBezTo>
                    <a:pt x="7952" y="2268"/>
                    <a:pt x="7962" y="2268"/>
                    <a:pt x="7962" y="2268"/>
                  </a:cubicBezTo>
                  <a:lnTo>
                    <a:pt x="7975" y="2258"/>
                  </a:lnTo>
                  <a:cubicBezTo>
                    <a:pt x="7985" y="2258"/>
                    <a:pt x="7985" y="2258"/>
                    <a:pt x="7985" y="2248"/>
                  </a:cubicBezTo>
                  <a:lnTo>
                    <a:pt x="7995" y="2248"/>
                  </a:lnTo>
                  <a:lnTo>
                    <a:pt x="7995" y="2236"/>
                  </a:lnTo>
                  <a:lnTo>
                    <a:pt x="8005" y="2236"/>
                  </a:lnTo>
                  <a:lnTo>
                    <a:pt x="8005" y="2225"/>
                  </a:lnTo>
                  <a:lnTo>
                    <a:pt x="8015" y="2225"/>
                  </a:lnTo>
                  <a:cubicBezTo>
                    <a:pt x="8015" y="2215"/>
                    <a:pt x="8026" y="2215"/>
                    <a:pt x="8026" y="2215"/>
                  </a:cubicBezTo>
                  <a:lnTo>
                    <a:pt x="8026" y="2205"/>
                  </a:lnTo>
                  <a:lnTo>
                    <a:pt x="8038" y="2205"/>
                  </a:lnTo>
                  <a:cubicBezTo>
                    <a:pt x="8038" y="2195"/>
                    <a:pt x="8048" y="2195"/>
                    <a:pt x="8048" y="2195"/>
                  </a:cubicBezTo>
                  <a:lnTo>
                    <a:pt x="8058" y="2185"/>
                  </a:lnTo>
                  <a:lnTo>
                    <a:pt x="8069" y="2172"/>
                  </a:lnTo>
                  <a:lnTo>
                    <a:pt x="8079" y="2172"/>
                  </a:lnTo>
                  <a:lnTo>
                    <a:pt x="8079" y="2162"/>
                  </a:lnTo>
                  <a:cubicBezTo>
                    <a:pt x="8089" y="2162"/>
                    <a:pt x="8089" y="2162"/>
                    <a:pt x="8089" y="2152"/>
                  </a:cubicBezTo>
                  <a:lnTo>
                    <a:pt x="8102" y="2152"/>
                  </a:lnTo>
                  <a:lnTo>
                    <a:pt x="8102" y="2142"/>
                  </a:lnTo>
                  <a:cubicBezTo>
                    <a:pt x="8102" y="2142"/>
                    <a:pt x="8112" y="2142"/>
                    <a:pt x="8112" y="2132"/>
                  </a:cubicBezTo>
                  <a:lnTo>
                    <a:pt x="8122" y="2132"/>
                  </a:lnTo>
                  <a:lnTo>
                    <a:pt x="8122" y="2122"/>
                  </a:lnTo>
                  <a:lnTo>
                    <a:pt x="8132" y="2122"/>
                  </a:lnTo>
                  <a:lnTo>
                    <a:pt x="8132" y="2109"/>
                  </a:lnTo>
                  <a:lnTo>
                    <a:pt x="8142" y="2109"/>
                  </a:lnTo>
                  <a:lnTo>
                    <a:pt x="8142" y="2099"/>
                  </a:lnTo>
                  <a:lnTo>
                    <a:pt x="8152" y="2099"/>
                  </a:lnTo>
                  <a:lnTo>
                    <a:pt x="8152" y="2089"/>
                  </a:lnTo>
                  <a:lnTo>
                    <a:pt x="8165" y="2089"/>
                  </a:lnTo>
                  <a:lnTo>
                    <a:pt x="8165" y="2079"/>
                  </a:lnTo>
                  <a:lnTo>
                    <a:pt x="8175" y="2079"/>
                  </a:lnTo>
                  <a:lnTo>
                    <a:pt x="8175" y="2068"/>
                  </a:lnTo>
                  <a:lnTo>
                    <a:pt x="8185" y="2068"/>
                  </a:lnTo>
                  <a:lnTo>
                    <a:pt x="8185" y="2058"/>
                  </a:lnTo>
                  <a:cubicBezTo>
                    <a:pt x="8195" y="2058"/>
                    <a:pt x="8195" y="2058"/>
                    <a:pt x="8195" y="2046"/>
                  </a:cubicBezTo>
                  <a:lnTo>
                    <a:pt x="8205" y="2046"/>
                  </a:lnTo>
                  <a:lnTo>
                    <a:pt x="8205" y="2036"/>
                  </a:lnTo>
                  <a:lnTo>
                    <a:pt x="8215" y="2036"/>
                  </a:lnTo>
                  <a:lnTo>
                    <a:pt x="8215" y="2025"/>
                  </a:lnTo>
                  <a:cubicBezTo>
                    <a:pt x="8228" y="2025"/>
                    <a:pt x="8228" y="2015"/>
                    <a:pt x="8228" y="2015"/>
                  </a:cubicBezTo>
                  <a:lnTo>
                    <a:pt x="8238" y="2005"/>
                  </a:lnTo>
                  <a:lnTo>
                    <a:pt x="8238" y="1995"/>
                  </a:lnTo>
                  <a:lnTo>
                    <a:pt x="8248" y="1995"/>
                  </a:lnTo>
                  <a:cubicBezTo>
                    <a:pt x="8258" y="1982"/>
                    <a:pt x="8258" y="1982"/>
                    <a:pt x="8258" y="1972"/>
                  </a:cubicBezTo>
                  <a:lnTo>
                    <a:pt x="8269" y="1972"/>
                  </a:lnTo>
                  <a:lnTo>
                    <a:pt x="8269" y="1962"/>
                  </a:lnTo>
                  <a:cubicBezTo>
                    <a:pt x="8279" y="1962"/>
                    <a:pt x="8279" y="1952"/>
                    <a:pt x="8279" y="1952"/>
                  </a:cubicBezTo>
                  <a:lnTo>
                    <a:pt x="8291" y="1952"/>
                  </a:lnTo>
                  <a:lnTo>
                    <a:pt x="8291" y="1942"/>
                  </a:lnTo>
                  <a:cubicBezTo>
                    <a:pt x="8302" y="1932"/>
                    <a:pt x="8312" y="1919"/>
                    <a:pt x="8312" y="1909"/>
                  </a:cubicBezTo>
                  <a:cubicBezTo>
                    <a:pt x="8775" y="1349"/>
                    <a:pt x="8955" y="676"/>
                    <a:pt x="8965" y="0"/>
                  </a:cubicBezTo>
                  <a:close/>
                </a:path>
              </a:pathLst>
            </a:custGeom>
            <a:solidFill>
              <a:srgbClr val="F9B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0" name="Google Shape;590;p47"/>
            <p:cNvGrpSpPr/>
            <p:nvPr/>
          </p:nvGrpSpPr>
          <p:grpSpPr>
            <a:xfrm rot="-1271852">
              <a:off x="6951699" y="2777444"/>
              <a:ext cx="668190" cy="361808"/>
              <a:chOff x="-1212269" y="2540010"/>
              <a:chExt cx="608736" cy="329615"/>
            </a:xfrm>
          </p:grpSpPr>
          <p:sp>
            <p:nvSpPr>
              <p:cNvPr id="591" name="Google Shape;591;p47"/>
              <p:cNvSpPr/>
              <p:nvPr/>
            </p:nvSpPr>
            <p:spPr>
              <a:xfrm>
                <a:off x="-1186511" y="2714477"/>
                <a:ext cx="38235" cy="10363"/>
              </a:xfrm>
              <a:custGeom>
                <a:rect b="b" l="l" r="r" t="t"/>
                <a:pathLst>
                  <a:path extrusionOk="0" h="103" w="380">
                    <a:moveTo>
                      <a:pt x="28" y="1"/>
                    </a:moveTo>
                    <a:cubicBezTo>
                      <a:pt x="14" y="1"/>
                      <a:pt x="0" y="15"/>
                      <a:pt x="0" y="29"/>
                    </a:cubicBezTo>
                    <a:cubicBezTo>
                      <a:pt x="0" y="47"/>
                      <a:pt x="14" y="61"/>
                      <a:pt x="28" y="75"/>
                    </a:cubicBezTo>
                    <a:lnTo>
                      <a:pt x="320" y="103"/>
                    </a:lnTo>
                    <a:cubicBezTo>
                      <a:pt x="352" y="103"/>
                      <a:pt x="380" y="89"/>
                      <a:pt x="380" y="61"/>
                    </a:cubicBezTo>
                    <a:cubicBezTo>
                      <a:pt x="380" y="29"/>
                      <a:pt x="352" y="15"/>
                      <a:pt x="320" y="15"/>
                    </a:cubicBezTo>
                    <a:lnTo>
                      <a:pt x="2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47"/>
              <p:cNvSpPr/>
              <p:nvPr/>
            </p:nvSpPr>
            <p:spPr>
              <a:xfrm>
                <a:off x="-1183694" y="2696869"/>
                <a:ext cx="38335" cy="16903"/>
              </a:xfrm>
              <a:custGeom>
                <a:rect b="b" l="l" r="r" t="t"/>
                <a:pathLst>
                  <a:path extrusionOk="0" h="168" w="381">
                    <a:moveTo>
                      <a:pt x="42" y="0"/>
                    </a:moveTo>
                    <a:cubicBezTo>
                      <a:pt x="28" y="0"/>
                      <a:pt x="14" y="0"/>
                      <a:pt x="14" y="14"/>
                    </a:cubicBezTo>
                    <a:cubicBezTo>
                      <a:pt x="0" y="28"/>
                      <a:pt x="14" y="60"/>
                      <a:pt x="28" y="60"/>
                    </a:cubicBezTo>
                    <a:lnTo>
                      <a:pt x="306" y="162"/>
                    </a:lnTo>
                    <a:cubicBezTo>
                      <a:pt x="315" y="166"/>
                      <a:pt x="323" y="167"/>
                      <a:pt x="330" y="167"/>
                    </a:cubicBezTo>
                    <a:cubicBezTo>
                      <a:pt x="351" y="167"/>
                      <a:pt x="366" y="154"/>
                      <a:pt x="366" y="134"/>
                    </a:cubicBezTo>
                    <a:cubicBezTo>
                      <a:pt x="380" y="102"/>
                      <a:pt x="366" y="88"/>
                      <a:pt x="338" y="74"/>
                    </a:cubicBezTo>
                    <a:lnTo>
                      <a:pt x="4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47"/>
              <p:cNvSpPr/>
              <p:nvPr/>
            </p:nvSpPr>
            <p:spPr>
              <a:xfrm>
                <a:off x="-1177757" y="2676243"/>
                <a:ext cx="35518" cy="22638"/>
              </a:xfrm>
              <a:custGeom>
                <a:rect b="b" l="l" r="r" t="t"/>
                <a:pathLst>
                  <a:path extrusionOk="0" h="225" w="353">
                    <a:moveTo>
                      <a:pt x="57" y="1"/>
                    </a:moveTo>
                    <a:cubicBezTo>
                      <a:pt x="43" y="1"/>
                      <a:pt x="29" y="1"/>
                      <a:pt x="15" y="15"/>
                    </a:cubicBezTo>
                    <a:cubicBezTo>
                      <a:pt x="1" y="29"/>
                      <a:pt x="15" y="43"/>
                      <a:pt x="29" y="57"/>
                    </a:cubicBezTo>
                    <a:lnTo>
                      <a:pt x="265" y="219"/>
                    </a:lnTo>
                    <a:lnTo>
                      <a:pt x="279" y="219"/>
                    </a:lnTo>
                    <a:cubicBezTo>
                      <a:pt x="283" y="223"/>
                      <a:pt x="288" y="225"/>
                      <a:pt x="294" y="225"/>
                    </a:cubicBezTo>
                    <a:cubicBezTo>
                      <a:pt x="308" y="225"/>
                      <a:pt x="325" y="215"/>
                      <a:pt x="335" y="205"/>
                    </a:cubicBezTo>
                    <a:cubicBezTo>
                      <a:pt x="353" y="177"/>
                      <a:pt x="335" y="145"/>
                      <a:pt x="321" y="145"/>
                    </a:cubicBezTo>
                    <a:lnTo>
                      <a:pt x="5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47"/>
              <p:cNvSpPr/>
              <p:nvPr/>
            </p:nvSpPr>
            <p:spPr>
              <a:xfrm>
                <a:off x="-677990" y="2727959"/>
                <a:ext cx="38335" cy="10363"/>
              </a:xfrm>
              <a:custGeom>
                <a:rect b="b" l="l" r="r" t="t"/>
                <a:pathLst>
                  <a:path extrusionOk="0" h="103" w="381">
                    <a:moveTo>
                      <a:pt x="46" y="1"/>
                    </a:moveTo>
                    <a:cubicBezTo>
                      <a:pt x="29" y="15"/>
                      <a:pt x="1" y="29"/>
                      <a:pt x="1" y="57"/>
                    </a:cubicBezTo>
                    <a:cubicBezTo>
                      <a:pt x="15" y="88"/>
                      <a:pt x="29" y="103"/>
                      <a:pt x="60" y="103"/>
                    </a:cubicBezTo>
                    <a:lnTo>
                      <a:pt x="352" y="71"/>
                    </a:lnTo>
                    <a:cubicBezTo>
                      <a:pt x="367" y="57"/>
                      <a:pt x="381" y="43"/>
                      <a:pt x="381" y="29"/>
                    </a:cubicBezTo>
                    <a:cubicBezTo>
                      <a:pt x="381" y="15"/>
                      <a:pt x="367" y="1"/>
                      <a:pt x="35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47"/>
              <p:cNvSpPr/>
              <p:nvPr/>
            </p:nvSpPr>
            <p:spPr>
              <a:xfrm>
                <a:off x="-680808" y="2710251"/>
                <a:ext cx="38335" cy="15998"/>
              </a:xfrm>
              <a:custGeom>
                <a:rect b="b" l="l" r="r" t="t"/>
                <a:pathLst>
                  <a:path extrusionOk="0" h="159" w="381">
                    <a:moveTo>
                      <a:pt x="338" y="1"/>
                    </a:moveTo>
                    <a:lnTo>
                      <a:pt x="43" y="57"/>
                    </a:lnTo>
                    <a:lnTo>
                      <a:pt x="43" y="71"/>
                    </a:lnTo>
                    <a:cubicBezTo>
                      <a:pt x="15" y="71"/>
                      <a:pt x="1" y="103"/>
                      <a:pt x="15" y="131"/>
                    </a:cubicBezTo>
                    <a:cubicBezTo>
                      <a:pt x="15" y="145"/>
                      <a:pt x="43" y="159"/>
                      <a:pt x="74" y="159"/>
                    </a:cubicBezTo>
                    <a:lnTo>
                      <a:pt x="352" y="57"/>
                    </a:lnTo>
                    <a:cubicBezTo>
                      <a:pt x="366" y="57"/>
                      <a:pt x="380" y="43"/>
                      <a:pt x="380" y="15"/>
                    </a:cubicBezTo>
                    <a:cubicBezTo>
                      <a:pt x="366" y="1"/>
                      <a:pt x="352" y="1"/>
                      <a:pt x="33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47"/>
              <p:cNvSpPr/>
              <p:nvPr/>
            </p:nvSpPr>
            <p:spPr>
              <a:xfrm>
                <a:off x="-684027" y="2688820"/>
                <a:ext cx="35518" cy="22940"/>
              </a:xfrm>
              <a:custGeom>
                <a:rect b="b" l="l" r="r" t="t"/>
                <a:pathLst>
                  <a:path extrusionOk="0" h="228" w="353">
                    <a:moveTo>
                      <a:pt x="323" y="0"/>
                    </a:moveTo>
                    <a:cubicBezTo>
                      <a:pt x="319" y="0"/>
                      <a:pt x="315" y="2"/>
                      <a:pt x="310" y="6"/>
                    </a:cubicBezTo>
                    <a:lnTo>
                      <a:pt x="47" y="140"/>
                    </a:lnTo>
                    <a:lnTo>
                      <a:pt x="33" y="140"/>
                    </a:lnTo>
                    <a:cubicBezTo>
                      <a:pt x="18" y="154"/>
                      <a:pt x="1" y="182"/>
                      <a:pt x="18" y="196"/>
                    </a:cubicBezTo>
                    <a:cubicBezTo>
                      <a:pt x="33" y="228"/>
                      <a:pt x="61" y="228"/>
                      <a:pt x="89" y="228"/>
                    </a:cubicBezTo>
                    <a:lnTo>
                      <a:pt x="339" y="66"/>
                    </a:lnTo>
                    <a:cubicBezTo>
                      <a:pt x="353" y="52"/>
                      <a:pt x="353" y="38"/>
                      <a:pt x="353" y="20"/>
                    </a:cubicBezTo>
                    <a:cubicBezTo>
                      <a:pt x="343" y="10"/>
                      <a:pt x="333" y="0"/>
                      <a:pt x="32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47"/>
              <p:cNvSpPr/>
              <p:nvPr/>
            </p:nvSpPr>
            <p:spPr>
              <a:xfrm>
                <a:off x="-840085" y="2642235"/>
                <a:ext cx="172458" cy="156456"/>
              </a:xfrm>
              <a:custGeom>
                <a:rect b="b" l="l" r="r" t="t"/>
                <a:pathLst>
                  <a:path extrusionOk="0" h="1555" w="1714">
                    <a:moveTo>
                      <a:pt x="864" y="1"/>
                    </a:moveTo>
                    <a:cubicBezTo>
                      <a:pt x="796" y="1"/>
                      <a:pt x="727" y="10"/>
                      <a:pt x="658" y="29"/>
                    </a:cubicBezTo>
                    <a:cubicBezTo>
                      <a:pt x="233" y="149"/>
                      <a:pt x="1" y="571"/>
                      <a:pt x="117" y="983"/>
                    </a:cubicBezTo>
                    <a:cubicBezTo>
                      <a:pt x="213" y="1324"/>
                      <a:pt x="523" y="1554"/>
                      <a:pt x="860" y="1554"/>
                    </a:cubicBezTo>
                    <a:cubicBezTo>
                      <a:pt x="930" y="1554"/>
                      <a:pt x="1000" y="1545"/>
                      <a:pt x="1070" y="1524"/>
                    </a:cubicBezTo>
                    <a:cubicBezTo>
                      <a:pt x="1482" y="1422"/>
                      <a:pt x="1714" y="983"/>
                      <a:pt x="1612" y="571"/>
                    </a:cubicBezTo>
                    <a:cubicBezTo>
                      <a:pt x="1515" y="231"/>
                      <a:pt x="1203" y="1"/>
                      <a:pt x="864"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47"/>
              <p:cNvSpPr/>
              <p:nvPr/>
            </p:nvSpPr>
            <p:spPr>
              <a:xfrm>
                <a:off x="-834451" y="2639518"/>
                <a:ext cx="161189" cy="162191"/>
              </a:xfrm>
              <a:custGeom>
                <a:rect b="b" l="l" r="r" t="t"/>
                <a:pathLst>
                  <a:path extrusionOk="0" h="1612" w="1602">
                    <a:moveTo>
                      <a:pt x="792" y="56"/>
                    </a:moveTo>
                    <a:cubicBezTo>
                      <a:pt x="1130" y="56"/>
                      <a:pt x="1426" y="278"/>
                      <a:pt x="1528" y="616"/>
                    </a:cubicBezTo>
                    <a:cubicBezTo>
                      <a:pt x="1542" y="672"/>
                      <a:pt x="1542" y="746"/>
                      <a:pt x="1542" y="806"/>
                    </a:cubicBezTo>
                    <a:cubicBezTo>
                      <a:pt x="1542" y="1143"/>
                      <a:pt x="1338" y="1435"/>
                      <a:pt x="1000" y="1523"/>
                    </a:cubicBezTo>
                    <a:cubicBezTo>
                      <a:pt x="940" y="1551"/>
                      <a:pt x="866" y="1551"/>
                      <a:pt x="810" y="1551"/>
                    </a:cubicBezTo>
                    <a:cubicBezTo>
                      <a:pt x="486" y="1551"/>
                      <a:pt x="177" y="1333"/>
                      <a:pt x="89" y="1010"/>
                    </a:cubicBezTo>
                    <a:cubicBezTo>
                      <a:pt x="75" y="936"/>
                      <a:pt x="61" y="862"/>
                      <a:pt x="61" y="806"/>
                    </a:cubicBezTo>
                    <a:cubicBezTo>
                      <a:pt x="61" y="468"/>
                      <a:pt x="282" y="176"/>
                      <a:pt x="602" y="88"/>
                    </a:cubicBezTo>
                    <a:cubicBezTo>
                      <a:pt x="676" y="71"/>
                      <a:pt x="736" y="56"/>
                      <a:pt x="792" y="56"/>
                    </a:cubicBezTo>
                    <a:close/>
                    <a:moveTo>
                      <a:pt x="792" y="0"/>
                    </a:moveTo>
                    <a:cubicBezTo>
                      <a:pt x="736" y="0"/>
                      <a:pt x="662" y="14"/>
                      <a:pt x="588" y="28"/>
                    </a:cubicBezTo>
                    <a:cubicBezTo>
                      <a:pt x="237" y="130"/>
                      <a:pt x="1" y="454"/>
                      <a:pt x="1" y="806"/>
                    </a:cubicBezTo>
                    <a:cubicBezTo>
                      <a:pt x="1" y="880"/>
                      <a:pt x="19" y="950"/>
                      <a:pt x="33" y="1024"/>
                    </a:cubicBezTo>
                    <a:cubicBezTo>
                      <a:pt x="135" y="1376"/>
                      <a:pt x="458" y="1611"/>
                      <a:pt x="810" y="1611"/>
                    </a:cubicBezTo>
                    <a:cubicBezTo>
                      <a:pt x="880" y="1611"/>
                      <a:pt x="954" y="1611"/>
                      <a:pt x="1014" y="1583"/>
                    </a:cubicBezTo>
                    <a:cubicBezTo>
                      <a:pt x="1380" y="1495"/>
                      <a:pt x="1601" y="1172"/>
                      <a:pt x="1601" y="806"/>
                    </a:cubicBezTo>
                    <a:cubicBezTo>
                      <a:pt x="1601" y="746"/>
                      <a:pt x="1601" y="672"/>
                      <a:pt x="1570" y="598"/>
                    </a:cubicBezTo>
                    <a:cubicBezTo>
                      <a:pt x="1482" y="232"/>
                      <a:pt x="1162" y="0"/>
                      <a:pt x="7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47"/>
              <p:cNvSpPr/>
              <p:nvPr/>
            </p:nvSpPr>
            <p:spPr>
              <a:xfrm>
                <a:off x="-840085" y="2649580"/>
                <a:ext cx="172458" cy="155953"/>
              </a:xfrm>
              <a:custGeom>
                <a:rect b="b" l="l" r="r" t="t"/>
                <a:pathLst>
                  <a:path extrusionOk="0" h="1550" w="1714">
                    <a:moveTo>
                      <a:pt x="858" y="1"/>
                    </a:moveTo>
                    <a:cubicBezTo>
                      <a:pt x="787" y="1"/>
                      <a:pt x="716" y="10"/>
                      <a:pt x="644" y="30"/>
                    </a:cubicBezTo>
                    <a:cubicBezTo>
                      <a:pt x="233" y="132"/>
                      <a:pt x="1" y="558"/>
                      <a:pt x="117" y="984"/>
                    </a:cubicBezTo>
                    <a:cubicBezTo>
                      <a:pt x="214" y="1330"/>
                      <a:pt x="521" y="1549"/>
                      <a:pt x="861" y="1549"/>
                    </a:cubicBezTo>
                    <a:cubicBezTo>
                      <a:pt x="926" y="1549"/>
                      <a:pt x="991" y="1541"/>
                      <a:pt x="1056" y="1525"/>
                    </a:cubicBezTo>
                    <a:cubicBezTo>
                      <a:pt x="1464" y="1409"/>
                      <a:pt x="1714" y="984"/>
                      <a:pt x="1598" y="572"/>
                    </a:cubicBezTo>
                    <a:cubicBezTo>
                      <a:pt x="1502" y="220"/>
                      <a:pt x="1194" y="1"/>
                      <a:pt x="8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47"/>
              <p:cNvSpPr/>
              <p:nvPr/>
            </p:nvSpPr>
            <p:spPr>
              <a:xfrm>
                <a:off x="-810705" y="2675941"/>
                <a:ext cx="112289" cy="102426"/>
              </a:xfrm>
              <a:custGeom>
                <a:rect b="b" l="l" r="r" t="t"/>
                <a:pathLst>
                  <a:path extrusionOk="0" h="1018" w="1116">
                    <a:moveTo>
                      <a:pt x="556" y="0"/>
                    </a:moveTo>
                    <a:cubicBezTo>
                      <a:pt x="513" y="0"/>
                      <a:pt x="469" y="6"/>
                      <a:pt x="426" y="18"/>
                    </a:cubicBezTo>
                    <a:cubicBezTo>
                      <a:pt x="162" y="92"/>
                      <a:pt x="1" y="370"/>
                      <a:pt x="89" y="648"/>
                    </a:cubicBezTo>
                    <a:cubicBezTo>
                      <a:pt x="150" y="868"/>
                      <a:pt x="345" y="1017"/>
                      <a:pt x="561" y="1017"/>
                    </a:cubicBezTo>
                    <a:cubicBezTo>
                      <a:pt x="603" y="1017"/>
                      <a:pt x="647" y="1012"/>
                      <a:pt x="690" y="999"/>
                    </a:cubicBezTo>
                    <a:cubicBezTo>
                      <a:pt x="968" y="926"/>
                      <a:pt x="1116" y="648"/>
                      <a:pt x="1042" y="384"/>
                    </a:cubicBezTo>
                    <a:cubicBezTo>
                      <a:pt x="980" y="151"/>
                      <a:pt x="775" y="0"/>
                      <a:pt x="5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47"/>
              <p:cNvSpPr/>
              <p:nvPr/>
            </p:nvSpPr>
            <p:spPr>
              <a:xfrm>
                <a:off x="-732525" y="2698579"/>
                <a:ext cx="38335" cy="25757"/>
              </a:xfrm>
              <a:custGeom>
                <a:rect b="b" l="l" r="r" t="t"/>
                <a:pathLst>
                  <a:path extrusionOk="0" h="256" w="381">
                    <a:moveTo>
                      <a:pt x="237" y="0"/>
                    </a:moveTo>
                    <a:cubicBezTo>
                      <a:pt x="214" y="0"/>
                      <a:pt x="189" y="4"/>
                      <a:pt x="163" y="11"/>
                    </a:cubicBezTo>
                    <a:cubicBezTo>
                      <a:pt x="75" y="43"/>
                      <a:pt x="1" y="117"/>
                      <a:pt x="15" y="173"/>
                    </a:cubicBezTo>
                    <a:cubicBezTo>
                      <a:pt x="37" y="220"/>
                      <a:pt x="96" y="256"/>
                      <a:pt x="171" y="256"/>
                    </a:cubicBezTo>
                    <a:cubicBezTo>
                      <a:pt x="192" y="256"/>
                      <a:pt x="214" y="253"/>
                      <a:pt x="237" y="247"/>
                    </a:cubicBezTo>
                    <a:cubicBezTo>
                      <a:pt x="325" y="219"/>
                      <a:pt x="381" y="145"/>
                      <a:pt x="367" y="85"/>
                    </a:cubicBezTo>
                    <a:cubicBezTo>
                      <a:pt x="356" y="30"/>
                      <a:pt x="305" y="0"/>
                      <a:pt x="2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47"/>
              <p:cNvSpPr/>
              <p:nvPr/>
            </p:nvSpPr>
            <p:spPr>
              <a:xfrm>
                <a:off x="-1155722" y="2644750"/>
                <a:ext cx="165315" cy="157362"/>
              </a:xfrm>
              <a:custGeom>
                <a:rect b="b" l="l" r="r" t="t"/>
                <a:pathLst>
                  <a:path extrusionOk="0" h="1564" w="1643">
                    <a:moveTo>
                      <a:pt x="830" y="1"/>
                    </a:moveTo>
                    <a:cubicBezTo>
                      <a:pt x="439" y="1"/>
                      <a:pt x="99" y="295"/>
                      <a:pt x="60" y="694"/>
                    </a:cubicBezTo>
                    <a:cubicBezTo>
                      <a:pt x="0" y="1120"/>
                      <a:pt x="310" y="1513"/>
                      <a:pt x="732" y="1559"/>
                    </a:cubicBezTo>
                    <a:cubicBezTo>
                      <a:pt x="758" y="1562"/>
                      <a:pt x="784" y="1563"/>
                      <a:pt x="810" y="1563"/>
                    </a:cubicBezTo>
                    <a:cubicBezTo>
                      <a:pt x="1203" y="1563"/>
                      <a:pt x="1543" y="1269"/>
                      <a:pt x="1583" y="870"/>
                    </a:cubicBezTo>
                    <a:cubicBezTo>
                      <a:pt x="1643" y="444"/>
                      <a:pt x="1333" y="50"/>
                      <a:pt x="908" y="4"/>
                    </a:cubicBezTo>
                    <a:cubicBezTo>
                      <a:pt x="881" y="2"/>
                      <a:pt x="855" y="1"/>
                      <a:pt x="83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47"/>
              <p:cNvSpPr/>
              <p:nvPr/>
            </p:nvSpPr>
            <p:spPr>
              <a:xfrm>
                <a:off x="-1154314" y="2642336"/>
                <a:ext cx="162497" cy="162191"/>
              </a:xfrm>
              <a:custGeom>
                <a:rect b="b" l="l" r="r" t="t"/>
                <a:pathLst>
                  <a:path extrusionOk="0" h="1612" w="1615">
                    <a:moveTo>
                      <a:pt x="894" y="60"/>
                    </a:moveTo>
                    <a:cubicBezTo>
                      <a:pt x="1277" y="102"/>
                      <a:pt x="1555" y="426"/>
                      <a:pt x="1555" y="806"/>
                    </a:cubicBezTo>
                    <a:cubicBezTo>
                      <a:pt x="1555" y="834"/>
                      <a:pt x="1555" y="866"/>
                      <a:pt x="1541" y="894"/>
                    </a:cubicBezTo>
                    <a:cubicBezTo>
                      <a:pt x="1495" y="1274"/>
                      <a:pt x="1175" y="1555"/>
                      <a:pt x="806" y="1555"/>
                    </a:cubicBezTo>
                    <a:lnTo>
                      <a:pt x="718" y="1555"/>
                    </a:lnTo>
                    <a:cubicBezTo>
                      <a:pt x="338" y="1509"/>
                      <a:pt x="60" y="1186"/>
                      <a:pt x="60" y="806"/>
                    </a:cubicBezTo>
                    <a:cubicBezTo>
                      <a:pt x="60" y="778"/>
                      <a:pt x="60" y="746"/>
                      <a:pt x="74" y="718"/>
                    </a:cubicBezTo>
                    <a:cubicBezTo>
                      <a:pt x="120" y="338"/>
                      <a:pt x="440" y="60"/>
                      <a:pt x="806" y="60"/>
                    </a:cubicBezTo>
                    <a:close/>
                    <a:moveTo>
                      <a:pt x="806" y="0"/>
                    </a:moveTo>
                    <a:cubicBezTo>
                      <a:pt x="412" y="0"/>
                      <a:pt x="60" y="306"/>
                      <a:pt x="14" y="718"/>
                    </a:cubicBezTo>
                    <a:cubicBezTo>
                      <a:pt x="0" y="746"/>
                      <a:pt x="0" y="778"/>
                      <a:pt x="0" y="806"/>
                    </a:cubicBezTo>
                    <a:cubicBezTo>
                      <a:pt x="0" y="1217"/>
                      <a:pt x="310" y="1569"/>
                      <a:pt x="718" y="1611"/>
                    </a:cubicBezTo>
                    <a:lnTo>
                      <a:pt x="806" y="1611"/>
                    </a:lnTo>
                    <a:cubicBezTo>
                      <a:pt x="1203" y="1611"/>
                      <a:pt x="1555" y="1305"/>
                      <a:pt x="1597" y="894"/>
                    </a:cubicBezTo>
                    <a:cubicBezTo>
                      <a:pt x="1615" y="866"/>
                      <a:pt x="1615" y="834"/>
                      <a:pt x="1615" y="806"/>
                    </a:cubicBezTo>
                    <a:cubicBezTo>
                      <a:pt x="1615" y="394"/>
                      <a:pt x="1305" y="43"/>
                      <a:pt x="8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47"/>
              <p:cNvSpPr/>
              <p:nvPr/>
            </p:nvSpPr>
            <p:spPr>
              <a:xfrm>
                <a:off x="-1152905" y="2651793"/>
                <a:ext cx="162497" cy="156255"/>
              </a:xfrm>
              <a:custGeom>
                <a:rect b="b" l="l" r="r" t="t"/>
                <a:pathLst>
                  <a:path extrusionOk="0" h="1553" w="1615">
                    <a:moveTo>
                      <a:pt x="792" y="1"/>
                    </a:moveTo>
                    <a:cubicBezTo>
                      <a:pt x="410" y="1"/>
                      <a:pt x="85" y="294"/>
                      <a:pt x="46" y="684"/>
                    </a:cubicBezTo>
                    <a:cubicBezTo>
                      <a:pt x="0" y="1109"/>
                      <a:pt x="296" y="1503"/>
                      <a:pt x="721" y="1549"/>
                    </a:cubicBezTo>
                    <a:cubicBezTo>
                      <a:pt x="747" y="1552"/>
                      <a:pt x="773" y="1553"/>
                      <a:pt x="799" y="1553"/>
                    </a:cubicBezTo>
                    <a:cubicBezTo>
                      <a:pt x="1190" y="1553"/>
                      <a:pt x="1529" y="1259"/>
                      <a:pt x="1569" y="860"/>
                    </a:cubicBezTo>
                    <a:cubicBezTo>
                      <a:pt x="1615" y="434"/>
                      <a:pt x="1319" y="54"/>
                      <a:pt x="897" y="8"/>
                    </a:cubicBezTo>
                    <a:cubicBezTo>
                      <a:pt x="862" y="3"/>
                      <a:pt x="827" y="1"/>
                      <a:pt x="7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47"/>
              <p:cNvSpPr/>
              <p:nvPr/>
            </p:nvSpPr>
            <p:spPr>
              <a:xfrm>
                <a:off x="-1124631" y="2678859"/>
                <a:ext cx="106252" cy="101118"/>
              </a:xfrm>
              <a:custGeom>
                <a:rect b="b" l="l" r="r" t="t"/>
                <a:pathLst>
                  <a:path extrusionOk="0" h="1005" w="1056">
                    <a:moveTo>
                      <a:pt x="533" y="1"/>
                    </a:moveTo>
                    <a:cubicBezTo>
                      <a:pt x="276" y="1"/>
                      <a:pt x="55" y="195"/>
                      <a:pt x="29" y="443"/>
                    </a:cubicBezTo>
                    <a:cubicBezTo>
                      <a:pt x="1" y="721"/>
                      <a:pt x="191" y="970"/>
                      <a:pt x="468" y="999"/>
                    </a:cubicBezTo>
                    <a:cubicBezTo>
                      <a:pt x="495" y="1003"/>
                      <a:pt x="521" y="1005"/>
                      <a:pt x="546" y="1005"/>
                    </a:cubicBezTo>
                    <a:cubicBezTo>
                      <a:pt x="792" y="1005"/>
                      <a:pt x="999" y="814"/>
                      <a:pt x="1024" y="559"/>
                    </a:cubicBezTo>
                    <a:cubicBezTo>
                      <a:pt x="1056" y="281"/>
                      <a:pt x="862" y="31"/>
                      <a:pt x="584" y="3"/>
                    </a:cubicBezTo>
                    <a:cubicBezTo>
                      <a:pt x="567" y="1"/>
                      <a:pt x="550" y="1"/>
                      <a:pt x="5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47"/>
              <p:cNvSpPr/>
              <p:nvPr/>
            </p:nvSpPr>
            <p:spPr>
              <a:xfrm>
                <a:off x="-1133486" y="2708238"/>
                <a:ext cx="36927" cy="24349"/>
              </a:xfrm>
              <a:custGeom>
                <a:rect b="b" l="l" r="r" t="t"/>
                <a:pathLst>
                  <a:path extrusionOk="0" h="242" w="367">
                    <a:moveTo>
                      <a:pt x="168" y="1"/>
                    </a:moveTo>
                    <a:cubicBezTo>
                      <a:pt x="82" y="1"/>
                      <a:pt x="13" y="44"/>
                      <a:pt x="1" y="109"/>
                    </a:cubicBezTo>
                    <a:cubicBezTo>
                      <a:pt x="1" y="165"/>
                      <a:pt x="71" y="225"/>
                      <a:pt x="177" y="239"/>
                    </a:cubicBezTo>
                    <a:cubicBezTo>
                      <a:pt x="190" y="241"/>
                      <a:pt x="202" y="241"/>
                      <a:pt x="214" y="241"/>
                    </a:cubicBezTo>
                    <a:cubicBezTo>
                      <a:pt x="297" y="241"/>
                      <a:pt x="354" y="201"/>
                      <a:pt x="366" y="137"/>
                    </a:cubicBezTo>
                    <a:cubicBezTo>
                      <a:pt x="366" y="77"/>
                      <a:pt x="293" y="21"/>
                      <a:pt x="205" y="3"/>
                    </a:cubicBezTo>
                    <a:cubicBezTo>
                      <a:pt x="192" y="1"/>
                      <a:pt x="180" y="1"/>
                      <a:pt x="1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47"/>
              <p:cNvSpPr/>
              <p:nvPr/>
            </p:nvSpPr>
            <p:spPr>
              <a:xfrm>
                <a:off x="-931748" y="2815092"/>
                <a:ext cx="79790" cy="54533"/>
              </a:xfrm>
              <a:custGeom>
                <a:rect b="b" l="l" r="r" t="t"/>
                <a:pathLst>
                  <a:path extrusionOk="0" h="542" w="793">
                    <a:moveTo>
                      <a:pt x="759" y="1"/>
                    </a:moveTo>
                    <a:cubicBezTo>
                      <a:pt x="753" y="1"/>
                      <a:pt x="750" y="5"/>
                      <a:pt x="750" y="14"/>
                    </a:cubicBezTo>
                    <a:lnTo>
                      <a:pt x="750" y="28"/>
                    </a:lnTo>
                    <a:cubicBezTo>
                      <a:pt x="736" y="28"/>
                      <a:pt x="736" y="42"/>
                      <a:pt x="736" y="56"/>
                    </a:cubicBezTo>
                    <a:cubicBezTo>
                      <a:pt x="722" y="56"/>
                      <a:pt x="722" y="70"/>
                      <a:pt x="704" y="84"/>
                    </a:cubicBezTo>
                    <a:cubicBezTo>
                      <a:pt x="690" y="102"/>
                      <a:pt x="690" y="130"/>
                      <a:pt x="676" y="144"/>
                    </a:cubicBezTo>
                    <a:cubicBezTo>
                      <a:pt x="662" y="158"/>
                      <a:pt x="648" y="172"/>
                      <a:pt x="634" y="204"/>
                    </a:cubicBezTo>
                    <a:cubicBezTo>
                      <a:pt x="616" y="218"/>
                      <a:pt x="602" y="232"/>
                      <a:pt x="588" y="260"/>
                    </a:cubicBezTo>
                    <a:cubicBezTo>
                      <a:pt x="560" y="278"/>
                      <a:pt x="546" y="292"/>
                      <a:pt x="528" y="306"/>
                    </a:cubicBezTo>
                    <a:lnTo>
                      <a:pt x="500" y="334"/>
                    </a:lnTo>
                    <a:cubicBezTo>
                      <a:pt x="486" y="348"/>
                      <a:pt x="472" y="366"/>
                      <a:pt x="458" y="366"/>
                    </a:cubicBezTo>
                    <a:cubicBezTo>
                      <a:pt x="440" y="380"/>
                      <a:pt x="412" y="394"/>
                      <a:pt x="384" y="408"/>
                    </a:cubicBezTo>
                    <a:cubicBezTo>
                      <a:pt x="370" y="422"/>
                      <a:pt x="338" y="422"/>
                      <a:pt x="310" y="436"/>
                    </a:cubicBezTo>
                    <a:cubicBezTo>
                      <a:pt x="282" y="454"/>
                      <a:pt x="264" y="454"/>
                      <a:pt x="236" y="468"/>
                    </a:cubicBezTo>
                    <a:cubicBezTo>
                      <a:pt x="208" y="468"/>
                      <a:pt x="194" y="482"/>
                      <a:pt x="162" y="482"/>
                    </a:cubicBezTo>
                    <a:lnTo>
                      <a:pt x="106" y="482"/>
                    </a:lnTo>
                    <a:cubicBezTo>
                      <a:pt x="89" y="496"/>
                      <a:pt x="74" y="496"/>
                      <a:pt x="60" y="496"/>
                    </a:cubicBezTo>
                    <a:lnTo>
                      <a:pt x="18" y="496"/>
                    </a:lnTo>
                    <a:cubicBezTo>
                      <a:pt x="18" y="496"/>
                      <a:pt x="1" y="496"/>
                      <a:pt x="1" y="510"/>
                    </a:cubicBezTo>
                    <a:cubicBezTo>
                      <a:pt x="1" y="524"/>
                      <a:pt x="18" y="524"/>
                      <a:pt x="18" y="524"/>
                    </a:cubicBezTo>
                    <a:cubicBezTo>
                      <a:pt x="18" y="524"/>
                      <a:pt x="32" y="542"/>
                      <a:pt x="60" y="542"/>
                    </a:cubicBezTo>
                    <a:lnTo>
                      <a:pt x="177" y="542"/>
                    </a:lnTo>
                    <a:cubicBezTo>
                      <a:pt x="194" y="542"/>
                      <a:pt x="222" y="542"/>
                      <a:pt x="250" y="524"/>
                    </a:cubicBezTo>
                    <a:cubicBezTo>
                      <a:pt x="282" y="524"/>
                      <a:pt x="310" y="510"/>
                      <a:pt x="338" y="510"/>
                    </a:cubicBezTo>
                    <a:cubicBezTo>
                      <a:pt x="352" y="496"/>
                      <a:pt x="398" y="496"/>
                      <a:pt x="412" y="468"/>
                    </a:cubicBezTo>
                    <a:cubicBezTo>
                      <a:pt x="440" y="454"/>
                      <a:pt x="472" y="454"/>
                      <a:pt x="500" y="422"/>
                    </a:cubicBezTo>
                    <a:cubicBezTo>
                      <a:pt x="514" y="422"/>
                      <a:pt x="528" y="408"/>
                      <a:pt x="546" y="394"/>
                    </a:cubicBezTo>
                    <a:lnTo>
                      <a:pt x="574" y="366"/>
                    </a:lnTo>
                    <a:cubicBezTo>
                      <a:pt x="602" y="348"/>
                      <a:pt x="616" y="320"/>
                      <a:pt x="648" y="306"/>
                    </a:cubicBezTo>
                    <a:cubicBezTo>
                      <a:pt x="662" y="278"/>
                      <a:pt x="676" y="260"/>
                      <a:pt x="690" y="232"/>
                    </a:cubicBezTo>
                    <a:cubicBezTo>
                      <a:pt x="704" y="218"/>
                      <a:pt x="722" y="190"/>
                      <a:pt x="736" y="172"/>
                    </a:cubicBezTo>
                    <a:cubicBezTo>
                      <a:pt x="750" y="130"/>
                      <a:pt x="764" y="102"/>
                      <a:pt x="778" y="70"/>
                    </a:cubicBezTo>
                    <a:lnTo>
                      <a:pt x="778" y="42"/>
                    </a:lnTo>
                    <a:cubicBezTo>
                      <a:pt x="778" y="28"/>
                      <a:pt x="792" y="28"/>
                      <a:pt x="792" y="28"/>
                    </a:cubicBezTo>
                    <a:cubicBezTo>
                      <a:pt x="792" y="14"/>
                      <a:pt x="778" y="14"/>
                      <a:pt x="778" y="14"/>
                    </a:cubicBezTo>
                    <a:cubicBezTo>
                      <a:pt x="771" y="5"/>
                      <a:pt x="764" y="1"/>
                      <a:pt x="759"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47"/>
              <p:cNvSpPr/>
              <p:nvPr/>
            </p:nvSpPr>
            <p:spPr>
              <a:xfrm>
                <a:off x="-813522" y="2540614"/>
                <a:ext cx="209989" cy="78278"/>
              </a:xfrm>
              <a:custGeom>
                <a:rect b="b" l="l" r="r" t="t"/>
                <a:pathLst>
                  <a:path extrusionOk="0" h="778" w="2087">
                    <a:moveTo>
                      <a:pt x="589" y="1"/>
                    </a:moveTo>
                    <a:cubicBezTo>
                      <a:pt x="454" y="1"/>
                      <a:pt x="342" y="37"/>
                      <a:pt x="278" y="132"/>
                    </a:cubicBezTo>
                    <a:cubicBezTo>
                      <a:pt x="0" y="526"/>
                      <a:pt x="1130" y="762"/>
                      <a:pt x="1305" y="776"/>
                    </a:cubicBezTo>
                    <a:cubicBezTo>
                      <a:pt x="1322" y="777"/>
                      <a:pt x="1343" y="778"/>
                      <a:pt x="1368" y="778"/>
                    </a:cubicBezTo>
                    <a:cubicBezTo>
                      <a:pt x="1589" y="778"/>
                      <a:pt x="2086" y="713"/>
                      <a:pt x="1745" y="410"/>
                    </a:cubicBezTo>
                    <a:cubicBezTo>
                      <a:pt x="1745" y="410"/>
                      <a:pt x="1040" y="1"/>
                      <a:pt x="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47"/>
              <p:cNvSpPr/>
              <p:nvPr/>
            </p:nvSpPr>
            <p:spPr>
              <a:xfrm>
                <a:off x="-1212269" y="2540010"/>
                <a:ext cx="209888" cy="77474"/>
              </a:xfrm>
              <a:custGeom>
                <a:rect b="b" l="l" r="r" t="t"/>
                <a:pathLst>
                  <a:path extrusionOk="0" h="770" w="2086">
                    <a:moveTo>
                      <a:pt x="1514" y="0"/>
                    </a:moveTo>
                    <a:cubicBezTo>
                      <a:pt x="1067" y="0"/>
                      <a:pt x="344" y="416"/>
                      <a:pt x="344" y="416"/>
                    </a:cubicBezTo>
                    <a:cubicBezTo>
                      <a:pt x="0" y="706"/>
                      <a:pt x="496" y="770"/>
                      <a:pt x="729" y="770"/>
                    </a:cubicBezTo>
                    <a:cubicBezTo>
                      <a:pt x="756" y="770"/>
                      <a:pt x="780" y="769"/>
                      <a:pt x="798" y="768"/>
                    </a:cubicBezTo>
                    <a:cubicBezTo>
                      <a:pt x="960" y="753"/>
                      <a:pt x="2085" y="532"/>
                      <a:pt x="1807" y="124"/>
                    </a:cubicBezTo>
                    <a:cubicBezTo>
                      <a:pt x="1748" y="35"/>
                      <a:pt x="1642" y="0"/>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47"/>
              <p:cNvSpPr/>
              <p:nvPr/>
            </p:nvSpPr>
            <p:spPr>
              <a:xfrm>
                <a:off x="-977428" y="2630664"/>
                <a:ext cx="82909" cy="188754"/>
              </a:xfrm>
              <a:custGeom>
                <a:rect b="b" l="l" r="r" t="t"/>
                <a:pathLst>
                  <a:path extrusionOk="0" h="1876" w="824">
                    <a:moveTo>
                      <a:pt x="718" y="0"/>
                    </a:moveTo>
                    <a:cubicBezTo>
                      <a:pt x="704" y="0"/>
                      <a:pt x="704" y="14"/>
                      <a:pt x="704" y="14"/>
                    </a:cubicBezTo>
                    <a:lnTo>
                      <a:pt x="704" y="130"/>
                    </a:lnTo>
                    <a:cubicBezTo>
                      <a:pt x="718" y="218"/>
                      <a:pt x="736" y="320"/>
                      <a:pt x="736" y="454"/>
                    </a:cubicBezTo>
                    <a:cubicBezTo>
                      <a:pt x="750" y="584"/>
                      <a:pt x="750" y="746"/>
                      <a:pt x="750" y="908"/>
                    </a:cubicBezTo>
                    <a:cubicBezTo>
                      <a:pt x="750" y="936"/>
                      <a:pt x="750" y="982"/>
                      <a:pt x="736" y="1024"/>
                    </a:cubicBezTo>
                    <a:cubicBezTo>
                      <a:pt x="736" y="1070"/>
                      <a:pt x="718" y="1112"/>
                      <a:pt x="704" y="1143"/>
                    </a:cubicBezTo>
                    <a:cubicBezTo>
                      <a:pt x="704" y="1157"/>
                      <a:pt x="690" y="1172"/>
                      <a:pt x="676" y="1172"/>
                    </a:cubicBezTo>
                    <a:lnTo>
                      <a:pt x="662" y="1172"/>
                    </a:lnTo>
                    <a:lnTo>
                      <a:pt x="631" y="1186"/>
                    </a:lnTo>
                    <a:cubicBezTo>
                      <a:pt x="602" y="1172"/>
                      <a:pt x="560" y="1172"/>
                      <a:pt x="514" y="1157"/>
                    </a:cubicBezTo>
                    <a:cubicBezTo>
                      <a:pt x="441" y="1126"/>
                      <a:pt x="353" y="1098"/>
                      <a:pt x="251" y="1084"/>
                    </a:cubicBezTo>
                    <a:cubicBezTo>
                      <a:pt x="208" y="1084"/>
                      <a:pt x="149" y="1098"/>
                      <a:pt x="103" y="1126"/>
                    </a:cubicBezTo>
                    <a:cubicBezTo>
                      <a:pt x="61" y="1157"/>
                      <a:pt x="47" y="1200"/>
                      <a:pt x="33" y="1245"/>
                    </a:cubicBezTo>
                    <a:cubicBezTo>
                      <a:pt x="1" y="1333"/>
                      <a:pt x="1" y="1421"/>
                      <a:pt x="33" y="1509"/>
                    </a:cubicBezTo>
                    <a:cubicBezTo>
                      <a:pt x="61" y="1583"/>
                      <a:pt x="103" y="1639"/>
                      <a:pt x="163" y="1685"/>
                    </a:cubicBezTo>
                    <a:cubicBezTo>
                      <a:pt x="265" y="1787"/>
                      <a:pt x="367" y="1815"/>
                      <a:pt x="441" y="1847"/>
                    </a:cubicBezTo>
                    <a:cubicBezTo>
                      <a:pt x="486" y="1861"/>
                      <a:pt x="514" y="1861"/>
                      <a:pt x="528" y="1875"/>
                    </a:cubicBezTo>
                    <a:lnTo>
                      <a:pt x="574" y="1875"/>
                    </a:lnTo>
                    <a:cubicBezTo>
                      <a:pt x="574" y="1875"/>
                      <a:pt x="588" y="1875"/>
                      <a:pt x="588" y="1861"/>
                    </a:cubicBezTo>
                    <a:cubicBezTo>
                      <a:pt x="588" y="1861"/>
                      <a:pt x="588" y="1847"/>
                      <a:pt x="574" y="1847"/>
                    </a:cubicBezTo>
                    <a:cubicBezTo>
                      <a:pt x="574" y="1847"/>
                      <a:pt x="528" y="1829"/>
                      <a:pt x="455" y="1801"/>
                    </a:cubicBezTo>
                    <a:cubicBezTo>
                      <a:pt x="426" y="1787"/>
                      <a:pt x="384" y="1773"/>
                      <a:pt x="339" y="1741"/>
                    </a:cubicBezTo>
                    <a:cubicBezTo>
                      <a:pt x="296" y="1727"/>
                      <a:pt x="251" y="1685"/>
                      <a:pt x="191" y="1653"/>
                    </a:cubicBezTo>
                    <a:cubicBezTo>
                      <a:pt x="149" y="1611"/>
                      <a:pt x="103" y="1551"/>
                      <a:pt x="89" y="1478"/>
                    </a:cubicBezTo>
                    <a:cubicBezTo>
                      <a:pt x="75" y="1421"/>
                      <a:pt x="75" y="1347"/>
                      <a:pt x="103" y="1274"/>
                    </a:cubicBezTo>
                    <a:cubicBezTo>
                      <a:pt x="103" y="1231"/>
                      <a:pt x="120" y="1200"/>
                      <a:pt x="149" y="1186"/>
                    </a:cubicBezTo>
                    <a:cubicBezTo>
                      <a:pt x="177" y="1172"/>
                      <a:pt x="208" y="1157"/>
                      <a:pt x="251" y="1157"/>
                    </a:cubicBezTo>
                    <a:cubicBezTo>
                      <a:pt x="324" y="1172"/>
                      <a:pt x="412" y="1200"/>
                      <a:pt x="500" y="1231"/>
                    </a:cubicBezTo>
                    <a:cubicBezTo>
                      <a:pt x="543" y="1245"/>
                      <a:pt x="588" y="1260"/>
                      <a:pt x="648" y="1260"/>
                    </a:cubicBezTo>
                    <a:lnTo>
                      <a:pt x="676" y="1245"/>
                    </a:lnTo>
                    <a:lnTo>
                      <a:pt x="690" y="1245"/>
                    </a:lnTo>
                    <a:cubicBezTo>
                      <a:pt x="704" y="1245"/>
                      <a:pt x="718" y="1245"/>
                      <a:pt x="718" y="1231"/>
                    </a:cubicBezTo>
                    <a:cubicBezTo>
                      <a:pt x="750" y="1214"/>
                      <a:pt x="764" y="1186"/>
                      <a:pt x="778" y="1172"/>
                    </a:cubicBezTo>
                    <a:cubicBezTo>
                      <a:pt x="792" y="1126"/>
                      <a:pt x="806" y="1084"/>
                      <a:pt x="806" y="1038"/>
                    </a:cubicBezTo>
                    <a:cubicBezTo>
                      <a:pt x="824" y="996"/>
                      <a:pt x="824" y="950"/>
                      <a:pt x="824" y="908"/>
                    </a:cubicBezTo>
                    <a:cubicBezTo>
                      <a:pt x="824" y="820"/>
                      <a:pt x="824" y="746"/>
                      <a:pt x="806" y="658"/>
                    </a:cubicBezTo>
                    <a:cubicBezTo>
                      <a:pt x="806" y="584"/>
                      <a:pt x="806" y="510"/>
                      <a:pt x="792" y="454"/>
                    </a:cubicBezTo>
                    <a:cubicBezTo>
                      <a:pt x="778" y="320"/>
                      <a:pt x="764" y="204"/>
                      <a:pt x="750" y="130"/>
                    </a:cubicBezTo>
                    <a:cubicBezTo>
                      <a:pt x="736" y="57"/>
                      <a:pt x="736" y="14"/>
                      <a:pt x="736" y="14"/>
                    </a:cubicBezTo>
                    <a:cubicBezTo>
                      <a:pt x="736" y="0"/>
                      <a:pt x="718" y="0"/>
                      <a:pt x="71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1" name="Google Shape;611;p47"/>
          <p:cNvGrpSpPr/>
          <p:nvPr/>
        </p:nvGrpSpPr>
        <p:grpSpPr>
          <a:xfrm>
            <a:off x="7671325" y="741248"/>
            <a:ext cx="550750" cy="510660"/>
            <a:chOff x="7671325" y="741248"/>
            <a:chExt cx="550750" cy="510660"/>
          </a:xfrm>
        </p:grpSpPr>
        <p:sp>
          <p:nvSpPr>
            <p:cNvPr id="612" name="Google Shape;612;p47"/>
            <p:cNvSpPr/>
            <p:nvPr/>
          </p:nvSpPr>
          <p:spPr>
            <a:xfrm>
              <a:off x="7787400" y="741248"/>
              <a:ext cx="239424" cy="230050"/>
            </a:xfrm>
            <a:custGeom>
              <a:rect b="b" l="l" r="r" t="t"/>
              <a:pathLst>
                <a:path extrusionOk="0" h="1228" w="1278">
                  <a:moveTo>
                    <a:pt x="715" y="1"/>
                  </a:moveTo>
                  <a:cubicBezTo>
                    <a:pt x="687" y="1"/>
                    <a:pt x="658" y="13"/>
                    <a:pt x="634" y="38"/>
                  </a:cubicBezTo>
                  <a:lnTo>
                    <a:pt x="486" y="242"/>
                  </a:lnTo>
                  <a:cubicBezTo>
                    <a:pt x="458" y="274"/>
                    <a:pt x="426" y="288"/>
                    <a:pt x="398" y="288"/>
                  </a:cubicBezTo>
                  <a:lnTo>
                    <a:pt x="134" y="274"/>
                  </a:lnTo>
                  <a:cubicBezTo>
                    <a:pt x="61" y="274"/>
                    <a:pt x="1" y="362"/>
                    <a:pt x="46" y="432"/>
                  </a:cubicBezTo>
                  <a:lnTo>
                    <a:pt x="208" y="640"/>
                  </a:lnTo>
                  <a:cubicBezTo>
                    <a:pt x="222" y="668"/>
                    <a:pt x="222" y="696"/>
                    <a:pt x="208" y="742"/>
                  </a:cubicBezTo>
                  <a:lnTo>
                    <a:pt x="120" y="977"/>
                  </a:lnTo>
                  <a:cubicBezTo>
                    <a:pt x="93" y="1038"/>
                    <a:pt x="145" y="1113"/>
                    <a:pt x="217" y="1113"/>
                  </a:cubicBezTo>
                  <a:cubicBezTo>
                    <a:pt x="228" y="1113"/>
                    <a:pt x="239" y="1111"/>
                    <a:pt x="250" y="1107"/>
                  </a:cubicBezTo>
                  <a:lnTo>
                    <a:pt x="500" y="1034"/>
                  </a:lnTo>
                  <a:cubicBezTo>
                    <a:pt x="512" y="1028"/>
                    <a:pt x="524" y="1024"/>
                    <a:pt x="537" y="1024"/>
                  </a:cubicBezTo>
                  <a:cubicBezTo>
                    <a:pt x="554" y="1024"/>
                    <a:pt x="572" y="1031"/>
                    <a:pt x="588" y="1048"/>
                  </a:cubicBezTo>
                  <a:lnTo>
                    <a:pt x="792" y="1209"/>
                  </a:lnTo>
                  <a:cubicBezTo>
                    <a:pt x="809" y="1222"/>
                    <a:pt x="827" y="1228"/>
                    <a:pt x="846" y="1228"/>
                  </a:cubicBezTo>
                  <a:cubicBezTo>
                    <a:pt x="894" y="1228"/>
                    <a:pt x="940" y="1189"/>
                    <a:pt x="940" y="1136"/>
                  </a:cubicBezTo>
                  <a:lnTo>
                    <a:pt x="954" y="872"/>
                  </a:lnTo>
                  <a:cubicBezTo>
                    <a:pt x="954" y="844"/>
                    <a:pt x="968" y="815"/>
                    <a:pt x="1000" y="784"/>
                  </a:cubicBezTo>
                  <a:lnTo>
                    <a:pt x="1218" y="654"/>
                  </a:lnTo>
                  <a:cubicBezTo>
                    <a:pt x="1278" y="594"/>
                    <a:pt x="1264" y="492"/>
                    <a:pt x="1190" y="478"/>
                  </a:cubicBezTo>
                  <a:lnTo>
                    <a:pt x="940" y="390"/>
                  </a:lnTo>
                  <a:cubicBezTo>
                    <a:pt x="912" y="376"/>
                    <a:pt x="880" y="362"/>
                    <a:pt x="880" y="316"/>
                  </a:cubicBezTo>
                  <a:lnTo>
                    <a:pt x="810" y="66"/>
                  </a:lnTo>
                  <a:cubicBezTo>
                    <a:pt x="791" y="23"/>
                    <a:pt x="754" y="1"/>
                    <a:pt x="715"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47"/>
            <p:cNvSpPr/>
            <p:nvPr/>
          </p:nvSpPr>
          <p:spPr>
            <a:xfrm>
              <a:off x="8026823" y="971301"/>
              <a:ext cx="110051" cy="107201"/>
            </a:xfrm>
            <a:custGeom>
              <a:rect b="b" l="l" r="r" t="t"/>
              <a:pathLst>
                <a:path extrusionOk="0" h="1228" w="1261">
                  <a:moveTo>
                    <a:pt x="706" y="1"/>
                  </a:moveTo>
                  <a:cubicBezTo>
                    <a:pt x="678" y="1"/>
                    <a:pt x="649" y="12"/>
                    <a:pt x="630" y="35"/>
                  </a:cubicBezTo>
                  <a:lnTo>
                    <a:pt x="469" y="243"/>
                  </a:lnTo>
                  <a:cubicBezTo>
                    <a:pt x="455" y="271"/>
                    <a:pt x="412" y="285"/>
                    <a:pt x="381" y="285"/>
                  </a:cubicBezTo>
                  <a:lnTo>
                    <a:pt x="117" y="271"/>
                  </a:lnTo>
                  <a:cubicBezTo>
                    <a:pt x="47" y="271"/>
                    <a:pt x="1" y="359"/>
                    <a:pt x="47" y="433"/>
                  </a:cubicBezTo>
                  <a:lnTo>
                    <a:pt x="191" y="637"/>
                  </a:lnTo>
                  <a:cubicBezTo>
                    <a:pt x="205" y="669"/>
                    <a:pt x="222" y="697"/>
                    <a:pt x="205" y="725"/>
                  </a:cubicBezTo>
                  <a:lnTo>
                    <a:pt x="117" y="975"/>
                  </a:lnTo>
                  <a:cubicBezTo>
                    <a:pt x="92" y="1039"/>
                    <a:pt x="145" y="1114"/>
                    <a:pt x="208" y="1114"/>
                  </a:cubicBezTo>
                  <a:cubicBezTo>
                    <a:pt x="217" y="1114"/>
                    <a:pt x="227" y="1112"/>
                    <a:pt x="236" y="1108"/>
                  </a:cubicBezTo>
                  <a:lnTo>
                    <a:pt x="486" y="1034"/>
                  </a:lnTo>
                  <a:cubicBezTo>
                    <a:pt x="498" y="1029"/>
                    <a:pt x="510" y="1025"/>
                    <a:pt x="521" y="1025"/>
                  </a:cubicBezTo>
                  <a:cubicBezTo>
                    <a:pt x="538" y="1025"/>
                    <a:pt x="556" y="1032"/>
                    <a:pt x="574" y="1049"/>
                  </a:cubicBezTo>
                  <a:lnTo>
                    <a:pt x="778" y="1210"/>
                  </a:lnTo>
                  <a:cubicBezTo>
                    <a:pt x="795" y="1222"/>
                    <a:pt x="814" y="1227"/>
                    <a:pt x="834" y="1227"/>
                  </a:cubicBezTo>
                  <a:cubicBezTo>
                    <a:pt x="886" y="1227"/>
                    <a:pt x="940" y="1190"/>
                    <a:pt x="940" y="1136"/>
                  </a:cubicBezTo>
                  <a:lnTo>
                    <a:pt x="940" y="873"/>
                  </a:lnTo>
                  <a:cubicBezTo>
                    <a:pt x="940" y="844"/>
                    <a:pt x="954" y="813"/>
                    <a:pt x="982" y="785"/>
                  </a:cubicBezTo>
                  <a:lnTo>
                    <a:pt x="1204" y="637"/>
                  </a:lnTo>
                  <a:cubicBezTo>
                    <a:pt x="1260" y="595"/>
                    <a:pt x="1246" y="493"/>
                    <a:pt x="1172" y="475"/>
                  </a:cubicBezTo>
                  <a:lnTo>
                    <a:pt x="926" y="387"/>
                  </a:lnTo>
                  <a:cubicBezTo>
                    <a:pt x="894" y="373"/>
                    <a:pt x="880" y="345"/>
                    <a:pt x="866" y="317"/>
                  </a:cubicBezTo>
                  <a:lnTo>
                    <a:pt x="792" y="67"/>
                  </a:lnTo>
                  <a:cubicBezTo>
                    <a:pt x="784" y="24"/>
                    <a:pt x="745" y="1"/>
                    <a:pt x="7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47"/>
            <p:cNvSpPr/>
            <p:nvPr/>
          </p:nvSpPr>
          <p:spPr>
            <a:xfrm>
              <a:off x="7776697" y="1079817"/>
              <a:ext cx="173206" cy="172091"/>
            </a:xfrm>
            <a:custGeom>
              <a:rect b="b" l="l" r="r" t="t"/>
              <a:pathLst>
                <a:path extrusionOk="0" h="1235" w="1243">
                  <a:moveTo>
                    <a:pt x="481" y="0"/>
                  </a:moveTo>
                  <a:cubicBezTo>
                    <a:pt x="436" y="0"/>
                    <a:pt x="394" y="32"/>
                    <a:pt x="394" y="88"/>
                  </a:cubicBezTo>
                  <a:lnTo>
                    <a:pt x="352" y="338"/>
                  </a:lnTo>
                  <a:cubicBezTo>
                    <a:pt x="352" y="384"/>
                    <a:pt x="338" y="412"/>
                    <a:pt x="306" y="426"/>
                  </a:cubicBezTo>
                  <a:lnTo>
                    <a:pt x="74" y="545"/>
                  </a:lnTo>
                  <a:cubicBezTo>
                    <a:pt x="0" y="574"/>
                    <a:pt x="0" y="676"/>
                    <a:pt x="74" y="721"/>
                  </a:cubicBezTo>
                  <a:lnTo>
                    <a:pt x="306" y="823"/>
                  </a:lnTo>
                  <a:cubicBezTo>
                    <a:pt x="338" y="837"/>
                    <a:pt x="366" y="866"/>
                    <a:pt x="366" y="897"/>
                  </a:cubicBezTo>
                  <a:lnTo>
                    <a:pt x="408" y="1161"/>
                  </a:lnTo>
                  <a:cubicBezTo>
                    <a:pt x="419" y="1206"/>
                    <a:pt x="464" y="1235"/>
                    <a:pt x="507" y="1235"/>
                  </a:cubicBezTo>
                  <a:cubicBezTo>
                    <a:pt x="531" y="1235"/>
                    <a:pt x="555" y="1225"/>
                    <a:pt x="570" y="1203"/>
                  </a:cubicBezTo>
                  <a:lnTo>
                    <a:pt x="760" y="1013"/>
                  </a:lnTo>
                  <a:cubicBezTo>
                    <a:pt x="778" y="999"/>
                    <a:pt x="806" y="985"/>
                    <a:pt x="834" y="985"/>
                  </a:cubicBezTo>
                  <a:lnTo>
                    <a:pt x="1098" y="1027"/>
                  </a:lnTo>
                  <a:cubicBezTo>
                    <a:pt x="1104" y="1028"/>
                    <a:pt x="1110" y="1029"/>
                    <a:pt x="1116" y="1029"/>
                  </a:cubicBezTo>
                  <a:cubicBezTo>
                    <a:pt x="1194" y="1029"/>
                    <a:pt x="1242" y="948"/>
                    <a:pt x="1200" y="880"/>
                  </a:cubicBezTo>
                  <a:lnTo>
                    <a:pt x="1069" y="662"/>
                  </a:lnTo>
                  <a:cubicBezTo>
                    <a:pt x="1055" y="633"/>
                    <a:pt x="1055" y="588"/>
                    <a:pt x="1069" y="560"/>
                  </a:cubicBezTo>
                  <a:lnTo>
                    <a:pt x="1186" y="324"/>
                  </a:lnTo>
                  <a:cubicBezTo>
                    <a:pt x="1227" y="269"/>
                    <a:pt x="1181" y="191"/>
                    <a:pt x="1106" y="191"/>
                  </a:cubicBezTo>
                  <a:cubicBezTo>
                    <a:pt x="1099" y="191"/>
                    <a:pt x="1091" y="192"/>
                    <a:pt x="1084" y="194"/>
                  </a:cubicBezTo>
                  <a:lnTo>
                    <a:pt x="834" y="236"/>
                  </a:lnTo>
                  <a:cubicBezTo>
                    <a:pt x="822" y="240"/>
                    <a:pt x="812" y="241"/>
                    <a:pt x="802" y="241"/>
                  </a:cubicBezTo>
                  <a:cubicBezTo>
                    <a:pt x="776" y="241"/>
                    <a:pt x="756" y="228"/>
                    <a:pt x="746" y="208"/>
                  </a:cubicBezTo>
                  <a:lnTo>
                    <a:pt x="556" y="32"/>
                  </a:lnTo>
                  <a:cubicBezTo>
                    <a:pt x="534" y="10"/>
                    <a:pt x="507" y="0"/>
                    <a:pt x="4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47"/>
            <p:cNvSpPr/>
            <p:nvPr/>
          </p:nvSpPr>
          <p:spPr>
            <a:xfrm>
              <a:off x="8136875" y="741250"/>
              <a:ext cx="85200" cy="85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47"/>
            <p:cNvSpPr/>
            <p:nvPr/>
          </p:nvSpPr>
          <p:spPr>
            <a:xfrm>
              <a:off x="7671325" y="1164950"/>
              <a:ext cx="55500" cy="55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17" name="Shape 7417"/>
        <p:cNvGrpSpPr/>
        <p:nvPr/>
      </p:nvGrpSpPr>
      <p:grpSpPr>
        <a:xfrm>
          <a:off x="0" y="0"/>
          <a:ext cx="0" cy="0"/>
          <a:chOff x="0" y="0"/>
          <a:chExt cx="0" cy="0"/>
        </a:xfrm>
      </p:grpSpPr>
      <p:sp>
        <p:nvSpPr>
          <p:cNvPr id="7418" name="Google Shape;7418;p83"/>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7419" name="Google Shape;7419;p83"/>
          <p:cNvGrpSpPr/>
          <p:nvPr/>
        </p:nvGrpSpPr>
        <p:grpSpPr>
          <a:xfrm>
            <a:off x="3368280" y="1735113"/>
            <a:ext cx="2343841" cy="2667857"/>
            <a:chOff x="2596425" y="2304576"/>
            <a:chExt cx="1851375" cy="2107312"/>
          </a:xfrm>
        </p:grpSpPr>
        <p:sp>
          <p:nvSpPr>
            <p:cNvPr id="7420" name="Google Shape;7420;p83"/>
            <p:cNvSpPr/>
            <p:nvPr/>
          </p:nvSpPr>
          <p:spPr>
            <a:xfrm>
              <a:off x="3047076" y="2304576"/>
              <a:ext cx="1049316" cy="1026203"/>
            </a:xfrm>
            <a:custGeom>
              <a:rect b="b" l="l" r="r" t="t"/>
              <a:pathLst>
                <a:path extrusionOk="0" h="10878" w="11123">
                  <a:moveTo>
                    <a:pt x="6110" y="1"/>
                  </a:moveTo>
                  <a:cubicBezTo>
                    <a:pt x="6022" y="1"/>
                    <a:pt x="5920" y="1"/>
                    <a:pt x="5832" y="15"/>
                  </a:cubicBezTo>
                  <a:cubicBezTo>
                    <a:pt x="5554" y="29"/>
                    <a:pt x="5291" y="89"/>
                    <a:pt x="5027" y="177"/>
                  </a:cubicBezTo>
                  <a:lnTo>
                    <a:pt x="4939" y="177"/>
                  </a:lnTo>
                  <a:cubicBezTo>
                    <a:pt x="4851" y="163"/>
                    <a:pt x="4763" y="149"/>
                    <a:pt x="4675" y="131"/>
                  </a:cubicBezTo>
                  <a:cubicBezTo>
                    <a:pt x="4499" y="103"/>
                    <a:pt x="4323" y="75"/>
                    <a:pt x="4147" y="75"/>
                  </a:cubicBezTo>
                  <a:lnTo>
                    <a:pt x="4105" y="75"/>
                  </a:lnTo>
                  <a:cubicBezTo>
                    <a:pt x="3855" y="75"/>
                    <a:pt x="3620" y="131"/>
                    <a:pt x="3384" y="219"/>
                  </a:cubicBezTo>
                  <a:cubicBezTo>
                    <a:pt x="3282" y="265"/>
                    <a:pt x="3166" y="307"/>
                    <a:pt x="3064" y="367"/>
                  </a:cubicBezTo>
                  <a:cubicBezTo>
                    <a:pt x="2962" y="426"/>
                    <a:pt x="2856" y="500"/>
                    <a:pt x="2754" y="571"/>
                  </a:cubicBezTo>
                  <a:cubicBezTo>
                    <a:pt x="2652" y="659"/>
                    <a:pt x="2564" y="747"/>
                    <a:pt x="2477" y="834"/>
                  </a:cubicBezTo>
                  <a:cubicBezTo>
                    <a:pt x="2403" y="922"/>
                    <a:pt x="2329" y="1010"/>
                    <a:pt x="2258" y="1130"/>
                  </a:cubicBezTo>
                  <a:cubicBezTo>
                    <a:pt x="2037" y="1468"/>
                    <a:pt x="1921" y="1876"/>
                    <a:pt x="1833" y="2259"/>
                  </a:cubicBezTo>
                  <a:cubicBezTo>
                    <a:pt x="1819" y="2347"/>
                    <a:pt x="1787" y="2435"/>
                    <a:pt x="1773" y="2505"/>
                  </a:cubicBezTo>
                  <a:cubicBezTo>
                    <a:pt x="1713" y="2829"/>
                    <a:pt x="1643" y="3138"/>
                    <a:pt x="1523" y="3444"/>
                  </a:cubicBezTo>
                  <a:lnTo>
                    <a:pt x="1523" y="3430"/>
                  </a:lnTo>
                  <a:cubicBezTo>
                    <a:pt x="1449" y="3606"/>
                    <a:pt x="1361" y="3796"/>
                    <a:pt x="1245" y="3986"/>
                  </a:cubicBezTo>
                  <a:cubicBezTo>
                    <a:pt x="1172" y="4134"/>
                    <a:pt x="1084" y="4282"/>
                    <a:pt x="996" y="4412"/>
                  </a:cubicBezTo>
                  <a:lnTo>
                    <a:pt x="982" y="4426"/>
                  </a:lnTo>
                  <a:lnTo>
                    <a:pt x="922" y="4514"/>
                  </a:lnTo>
                  <a:cubicBezTo>
                    <a:pt x="732" y="4837"/>
                    <a:pt x="528" y="5189"/>
                    <a:pt x="412" y="5569"/>
                  </a:cubicBezTo>
                  <a:cubicBezTo>
                    <a:pt x="278" y="5819"/>
                    <a:pt x="190" y="6054"/>
                    <a:pt x="116" y="6273"/>
                  </a:cubicBezTo>
                  <a:cubicBezTo>
                    <a:pt x="42" y="6522"/>
                    <a:pt x="14" y="6772"/>
                    <a:pt x="0" y="7022"/>
                  </a:cubicBezTo>
                  <a:cubicBezTo>
                    <a:pt x="0" y="7286"/>
                    <a:pt x="28" y="7564"/>
                    <a:pt x="116" y="7841"/>
                  </a:cubicBezTo>
                  <a:cubicBezTo>
                    <a:pt x="148" y="7989"/>
                    <a:pt x="204" y="8119"/>
                    <a:pt x="264" y="8281"/>
                  </a:cubicBezTo>
                  <a:cubicBezTo>
                    <a:pt x="306" y="8383"/>
                    <a:pt x="366" y="8485"/>
                    <a:pt x="426" y="8591"/>
                  </a:cubicBezTo>
                  <a:cubicBezTo>
                    <a:pt x="528" y="8781"/>
                    <a:pt x="644" y="8956"/>
                    <a:pt x="792" y="9132"/>
                  </a:cubicBezTo>
                  <a:cubicBezTo>
                    <a:pt x="1070" y="9452"/>
                    <a:pt x="1407" y="9748"/>
                    <a:pt x="1801" y="9998"/>
                  </a:cubicBezTo>
                  <a:cubicBezTo>
                    <a:pt x="2171" y="10216"/>
                    <a:pt x="2579" y="10406"/>
                    <a:pt x="3050" y="10539"/>
                  </a:cubicBezTo>
                  <a:cubicBezTo>
                    <a:pt x="3472" y="10669"/>
                    <a:pt x="3943" y="10772"/>
                    <a:pt x="4425" y="10831"/>
                  </a:cubicBezTo>
                  <a:cubicBezTo>
                    <a:pt x="4735" y="10859"/>
                    <a:pt x="5041" y="10877"/>
                    <a:pt x="5350" y="10877"/>
                  </a:cubicBezTo>
                  <a:cubicBezTo>
                    <a:pt x="5512" y="10877"/>
                    <a:pt x="5688" y="10877"/>
                    <a:pt x="5846" y="10859"/>
                  </a:cubicBezTo>
                  <a:cubicBezTo>
                    <a:pt x="6304" y="10831"/>
                    <a:pt x="6757" y="10772"/>
                    <a:pt x="7183" y="10669"/>
                  </a:cubicBezTo>
                  <a:cubicBezTo>
                    <a:pt x="7387" y="10627"/>
                    <a:pt x="7591" y="10567"/>
                    <a:pt x="7781" y="10508"/>
                  </a:cubicBezTo>
                  <a:cubicBezTo>
                    <a:pt x="8045" y="10420"/>
                    <a:pt x="8295" y="10318"/>
                    <a:pt x="8544" y="10202"/>
                  </a:cubicBezTo>
                  <a:cubicBezTo>
                    <a:pt x="8808" y="10068"/>
                    <a:pt x="9072" y="9910"/>
                    <a:pt x="9322" y="9734"/>
                  </a:cubicBezTo>
                  <a:cubicBezTo>
                    <a:pt x="9557" y="9572"/>
                    <a:pt x="9775" y="9364"/>
                    <a:pt x="9997" y="9160"/>
                  </a:cubicBezTo>
                  <a:cubicBezTo>
                    <a:pt x="10099" y="9044"/>
                    <a:pt x="10215" y="8942"/>
                    <a:pt x="10317" y="8809"/>
                  </a:cubicBezTo>
                  <a:cubicBezTo>
                    <a:pt x="10437" y="8679"/>
                    <a:pt x="10525" y="8559"/>
                    <a:pt x="10613" y="8443"/>
                  </a:cubicBezTo>
                  <a:cubicBezTo>
                    <a:pt x="10743" y="8253"/>
                    <a:pt x="10845" y="8045"/>
                    <a:pt x="10919" y="7827"/>
                  </a:cubicBezTo>
                  <a:cubicBezTo>
                    <a:pt x="10964" y="7753"/>
                    <a:pt x="10978" y="7680"/>
                    <a:pt x="11007" y="7592"/>
                  </a:cubicBezTo>
                  <a:cubicBezTo>
                    <a:pt x="11080" y="7359"/>
                    <a:pt x="11123" y="7096"/>
                    <a:pt x="11123" y="6832"/>
                  </a:cubicBezTo>
                  <a:cubicBezTo>
                    <a:pt x="11109" y="6582"/>
                    <a:pt x="11066" y="6332"/>
                    <a:pt x="10992" y="6069"/>
                  </a:cubicBezTo>
                  <a:cubicBezTo>
                    <a:pt x="10919" y="5819"/>
                    <a:pt x="10803" y="5569"/>
                    <a:pt x="10655" y="5319"/>
                  </a:cubicBezTo>
                  <a:cubicBezTo>
                    <a:pt x="10641" y="5291"/>
                    <a:pt x="10627" y="5263"/>
                    <a:pt x="10595" y="5231"/>
                  </a:cubicBezTo>
                  <a:lnTo>
                    <a:pt x="10595" y="5217"/>
                  </a:lnTo>
                  <a:lnTo>
                    <a:pt x="10581" y="5203"/>
                  </a:lnTo>
                  <a:cubicBezTo>
                    <a:pt x="10567" y="5175"/>
                    <a:pt x="10553" y="5161"/>
                    <a:pt x="10553" y="5143"/>
                  </a:cubicBezTo>
                  <a:cubicBezTo>
                    <a:pt x="10525" y="5087"/>
                    <a:pt x="10493" y="5041"/>
                    <a:pt x="10451" y="4985"/>
                  </a:cubicBezTo>
                  <a:cubicBezTo>
                    <a:pt x="10405" y="4880"/>
                    <a:pt x="10349" y="4764"/>
                    <a:pt x="10289" y="4647"/>
                  </a:cubicBezTo>
                  <a:cubicBezTo>
                    <a:pt x="10215" y="4440"/>
                    <a:pt x="10127" y="4208"/>
                    <a:pt x="10053" y="3944"/>
                  </a:cubicBezTo>
                  <a:cubicBezTo>
                    <a:pt x="10011" y="3754"/>
                    <a:pt x="9951" y="3578"/>
                    <a:pt x="9909" y="3402"/>
                  </a:cubicBezTo>
                  <a:lnTo>
                    <a:pt x="9891" y="3342"/>
                  </a:lnTo>
                  <a:cubicBezTo>
                    <a:pt x="9891" y="3297"/>
                    <a:pt x="9877" y="3255"/>
                    <a:pt x="9863" y="3209"/>
                  </a:cubicBezTo>
                  <a:cubicBezTo>
                    <a:pt x="9821" y="3005"/>
                    <a:pt x="9747" y="2755"/>
                    <a:pt x="9659" y="2505"/>
                  </a:cubicBezTo>
                  <a:cubicBezTo>
                    <a:pt x="9585" y="2259"/>
                    <a:pt x="9483" y="2037"/>
                    <a:pt x="9364" y="1833"/>
                  </a:cubicBezTo>
                  <a:cubicBezTo>
                    <a:pt x="9248" y="1612"/>
                    <a:pt x="9100" y="1408"/>
                    <a:pt x="8924" y="1218"/>
                  </a:cubicBezTo>
                  <a:cubicBezTo>
                    <a:pt x="8836" y="1130"/>
                    <a:pt x="8734" y="1042"/>
                    <a:pt x="8618" y="940"/>
                  </a:cubicBezTo>
                  <a:cubicBezTo>
                    <a:pt x="8516" y="852"/>
                    <a:pt x="8397" y="778"/>
                    <a:pt x="8280" y="690"/>
                  </a:cubicBezTo>
                  <a:cubicBezTo>
                    <a:pt x="7813" y="381"/>
                    <a:pt x="7299" y="163"/>
                    <a:pt x="6771" y="61"/>
                  </a:cubicBezTo>
                  <a:cubicBezTo>
                    <a:pt x="6550" y="15"/>
                    <a:pt x="6332" y="1"/>
                    <a:pt x="6110"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83"/>
            <p:cNvSpPr/>
            <p:nvPr/>
          </p:nvSpPr>
          <p:spPr>
            <a:xfrm>
              <a:off x="3106415" y="2373631"/>
              <a:ext cx="732814" cy="957148"/>
            </a:xfrm>
            <a:custGeom>
              <a:rect b="b" l="l" r="r" t="t"/>
              <a:pathLst>
                <a:path extrusionOk="0" h="10146" w="7768">
                  <a:moveTo>
                    <a:pt x="3416" y="0"/>
                  </a:moveTo>
                  <a:cubicBezTo>
                    <a:pt x="3357" y="15"/>
                    <a:pt x="3314" y="15"/>
                    <a:pt x="3255" y="15"/>
                  </a:cubicBezTo>
                  <a:cubicBezTo>
                    <a:pt x="3167" y="32"/>
                    <a:pt x="3065" y="60"/>
                    <a:pt x="2977" y="74"/>
                  </a:cubicBezTo>
                  <a:cubicBezTo>
                    <a:pt x="2931" y="88"/>
                    <a:pt x="2889" y="102"/>
                    <a:pt x="2843" y="120"/>
                  </a:cubicBezTo>
                  <a:cubicBezTo>
                    <a:pt x="2787" y="134"/>
                    <a:pt x="2741" y="148"/>
                    <a:pt x="2699" y="176"/>
                  </a:cubicBezTo>
                  <a:cubicBezTo>
                    <a:pt x="2639" y="208"/>
                    <a:pt x="2565" y="236"/>
                    <a:pt x="2509" y="264"/>
                  </a:cubicBezTo>
                  <a:cubicBezTo>
                    <a:pt x="2463" y="296"/>
                    <a:pt x="2435" y="310"/>
                    <a:pt x="2403" y="324"/>
                  </a:cubicBezTo>
                  <a:cubicBezTo>
                    <a:pt x="2389" y="338"/>
                    <a:pt x="2361" y="366"/>
                    <a:pt x="2333" y="384"/>
                  </a:cubicBezTo>
                  <a:cubicBezTo>
                    <a:pt x="2287" y="412"/>
                    <a:pt x="2245" y="454"/>
                    <a:pt x="2199" y="486"/>
                  </a:cubicBezTo>
                  <a:lnTo>
                    <a:pt x="2199" y="500"/>
                  </a:lnTo>
                  <a:cubicBezTo>
                    <a:pt x="2185" y="514"/>
                    <a:pt x="2171" y="528"/>
                    <a:pt x="2139" y="542"/>
                  </a:cubicBezTo>
                  <a:cubicBezTo>
                    <a:pt x="2125" y="560"/>
                    <a:pt x="2111" y="588"/>
                    <a:pt x="2111" y="602"/>
                  </a:cubicBezTo>
                  <a:cubicBezTo>
                    <a:pt x="2083" y="630"/>
                    <a:pt x="2069" y="662"/>
                    <a:pt x="2037" y="690"/>
                  </a:cubicBezTo>
                  <a:cubicBezTo>
                    <a:pt x="2037" y="704"/>
                    <a:pt x="2023" y="718"/>
                    <a:pt x="2023" y="736"/>
                  </a:cubicBezTo>
                  <a:cubicBezTo>
                    <a:pt x="2009" y="750"/>
                    <a:pt x="2009" y="764"/>
                    <a:pt x="1995" y="778"/>
                  </a:cubicBezTo>
                  <a:cubicBezTo>
                    <a:pt x="1995" y="792"/>
                    <a:pt x="1981" y="806"/>
                    <a:pt x="1981" y="838"/>
                  </a:cubicBezTo>
                  <a:cubicBezTo>
                    <a:pt x="1981" y="838"/>
                    <a:pt x="1973" y="844"/>
                    <a:pt x="1968" y="844"/>
                  </a:cubicBezTo>
                  <a:cubicBezTo>
                    <a:pt x="1966" y="844"/>
                    <a:pt x="1964" y="842"/>
                    <a:pt x="1964" y="838"/>
                  </a:cubicBezTo>
                  <a:cubicBezTo>
                    <a:pt x="1950" y="838"/>
                    <a:pt x="1950" y="838"/>
                    <a:pt x="1950" y="824"/>
                  </a:cubicBezTo>
                  <a:cubicBezTo>
                    <a:pt x="1964" y="778"/>
                    <a:pt x="1981" y="736"/>
                    <a:pt x="2009" y="690"/>
                  </a:cubicBezTo>
                  <a:lnTo>
                    <a:pt x="2009" y="690"/>
                  </a:lnTo>
                  <a:lnTo>
                    <a:pt x="1935" y="764"/>
                  </a:lnTo>
                  <a:cubicBezTo>
                    <a:pt x="1848" y="912"/>
                    <a:pt x="1774" y="1056"/>
                    <a:pt x="1717" y="1203"/>
                  </a:cubicBezTo>
                  <a:cubicBezTo>
                    <a:pt x="1612" y="1467"/>
                    <a:pt x="1524" y="1745"/>
                    <a:pt x="1436" y="2009"/>
                  </a:cubicBezTo>
                  <a:cubicBezTo>
                    <a:pt x="1394" y="2143"/>
                    <a:pt x="1366" y="2273"/>
                    <a:pt x="1334" y="2406"/>
                  </a:cubicBezTo>
                  <a:cubicBezTo>
                    <a:pt x="1292" y="2523"/>
                    <a:pt x="1260" y="2625"/>
                    <a:pt x="1232" y="2741"/>
                  </a:cubicBezTo>
                  <a:cubicBezTo>
                    <a:pt x="1204" y="2829"/>
                    <a:pt x="1172" y="2902"/>
                    <a:pt x="1144" y="2976"/>
                  </a:cubicBezTo>
                  <a:cubicBezTo>
                    <a:pt x="1102" y="3138"/>
                    <a:pt x="1028" y="3300"/>
                    <a:pt x="968" y="3462"/>
                  </a:cubicBezTo>
                  <a:cubicBezTo>
                    <a:pt x="852" y="3768"/>
                    <a:pt x="718" y="4077"/>
                    <a:pt x="588" y="4397"/>
                  </a:cubicBezTo>
                  <a:cubicBezTo>
                    <a:pt x="469" y="4693"/>
                    <a:pt x="353" y="4999"/>
                    <a:pt x="251" y="5308"/>
                  </a:cubicBezTo>
                  <a:cubicBezTo>
                    <a:pt x="205" y="5453"/>
                    <a:pt x="163" y="5614"/>
                    <a:pt x="135" y="5762"/>
                  </a:cubicBezTo>
                  <a:cubicBezTo>
                    <a:pt x="103" y="5850"/>
                    <a:pt x="89" y="5924"/>
                    <a:pt x="75" y="6012"/>
                  </a:cubicBezTo>
                  <a:cubicBezTo>
                    <a:pt x="61" y="6082"/>
                    <a:pt x="61" y="6156"/>
                    <a:pt x="47" y="6230"/>
                  </a:cubicBezTo>
                  <a:lnTo>
                    <a:pt x="47" y="6216"/>
                  </a:lnTo>
                  <a:cubicBezTo>
                    <a:pt x="15" y="6392"/>
                    <a:pt x="1" y="6554"/>
                    <a:pt x="1" y="6730"/>
                  </a:cubicBezTo>
                  <a:cubicBezTo>
                    <a:pt x="1" y="6803"/>
                    <a:pt x="15" y="6891"/>
                    <a:pt x="15" y="6979"/>
                  </a:cubicBezTo>
                  <a:cubicBezTo>
                    <a:pt x="15" y="7050"/>
                    <a:pt x="29" y="7138"/>
                    <a:pt x="47" y="7225"/>
                  </a:cubicBezTo>
                  <a:cubicBezTo>
                    <a:pt x="61" y="7373"/>
                    <a:pt x="89" y="7535"/>
                    <a:pt x="135" y="7683"/>
                  </a:cubicBezTo>
                  <a:cubicBezTo>
                    <a:pt x="163" y="7771"/>
                    <a:pt x="177" y="7841"/>
                    <a:pt x="205" y="7929"/>
                  </a:cubicBezTo>
                  <a:cubicBezTo>
                    <a:pt x="237" y="8003"/>
                    <a:pt x="265" y="8091"/>
                    <a:pt x="293" y="8165"/>
                  </a:cubicBezTo>
                  <a:cubicBezTo>
                    <a:pt x="353" y="8281"/>
                    <a:pt x="398" y="8386"/>
                    <a:pt x="455" y="8502"/>
                  </a:cubicBezTo>
                  <a:cubicBezTo>
                    <a:pt x="500" y="8576"/>
                    <a:pt x="543" y="8664"/>
                    <a:pt x="602" y="8752"/>
                  </a:cubicBezTo>
                  <a:cubicBezTo>
                    <a:pt x="630" y="8808"/>
                    <a:pt x="676" y="8882"/>
                    <a:pt x="718" y="8942"/>
                  </a:cubicBezTo>
                  <a:cubicBezTo>
                    <a:pt x="866" y="9058"/>
                    <a:pt x="1014" y="9160"/>
                    <a:pt x="1172" y="9266"/>
                  </a:cubicBezTo>
                  <a:cubicBezTo>
                    <a:pt x="1542" y="9484"/>
                    <a:pt x="1950" y="9674"/>
                    <a:pt x="2421" y="9821"/>
                  </a:cubicBezTo>
                  <a:cubicBezTo>
                    <a:pt x="2843" y="9952"/>
                    <a:pt x="3314" y="10040"/>
                    <a:pt x="3796" y="10099"/>
                  </a:cubicBezTo>
                  <a:cubicBezTo>
                    <a:pt x="4106" y="10127"/>
                    <a:pt x="4412" y="10145"/>
                    <a:pt x="4721" y="10145"/>
                  </a:cubicBezTo>
                  <a:cubicBezTo>
                    <a:pt x="4883" y="10145"/>
                    <a:pt x="5041" y="10145"/>
                    <a:pt x="5217" y="10127"/>
                  </a:cubicBezTo>
                  <a:cubicBezTo>
                    <a:pt x="5675" y="10099"/>
                    <a:pt x="6128" y="10040"/>
                    <a:pt x="6554" y="9937"/>
                  </a:cubicBezTo>
                  <a:cubicBezTo>
                    <a:pt x="6758" y="9895"/>
                    <a:pt x="6962" y="9835"/>
                    <a:pt x="7152" y="9776"/>
                  </a:cubicBezTo>
                  <a:cubicBezTo>
                    <a:pt x="7226" y="9762"/>
                    <a:pt x="7286" y="9733"/>
                    <a:pt x="7359" y="9705"/>
                  </a:cubicBezTo>
                  <a:cubicBezTo>
                    <a:pt x="7388" y="9646"/>
                    <a:pt x="7402" y="9586"/>
                    <a:pt x="7416" y="9512"/>
                  </a:cubicBezTo>
                  <a:cubicBezTo>
                    <a:pt x="7433" y="9470"/>
                    <a:pt x="7447" y="9410"/>
                    <a:pt x="7447" y="9368"/>
                  </a:cubicBezTo>
                  <a:cubicBezTo>
                    <a:pt x="7462" y="9308"/>
                    <a:pt x="7476" y="9266"/>
                    <a:pt x="7476" y="9206"/>
                  </a:cubicBezTo>
                  <a:cubicBezTo>
                    <a:pt x="7490" y="9090"/>
                    <a:pt x="7504" y="8970"/>
                    <a:pt x="7504" y="8854"/>
                  </a:cubicBezTo>
                  <a:lnTo>
                    <a:pt x="7504" y="8664"/>
                  </a:lnTo>
                  <a:cubicBezTo>
                    <a:pt x="7490" y="8618"/>
                    <a:pt x="7490" y="8562"/>
                    <a:pt x="7476" y="8516"/>
                  </a:cubicBezTo>
                  <a:lnTo>
                    <a:pt x="7476" y="8502"/>
                  </a:lnTo>
                  <a:cubicBezTo>
                    <a:pt x="7476" y="8457"/>
                    <a:pt x="7462" y="8400"/>
                    <a:pt x="7462" y="8355"/>
                  </a:cubicBezTo>
                  <a:cubicBezTo>
                    <a:pt x="7447" y="8312"/>
                    <a:pt x="7447" y="8267"/>
                    <a:pt x="7433" y="8224"/>
                  </a:cubicBezTo>
                  <a:cubicBezTo>
                    <a:pt x="7416" y="8179"/>
                    <a:pt x="7402" y="8137"/>
                    <a:pt x="7388" y="8091"/>
                  </a:cubicBezTo>
                  <a:cubicBezTo>
                    <a:pt x="7374" y="8049"/>
                    <a:pt x="7359" y="8003"/>
                    <a:pt x="7345" y="7975"/>
                  </a:cubicBezTo>
                  <a:lnTo>
                    <a:pt x="7212" y="7711"/>
                  </a:lnTo>
                  <a:cubicBezTo>
                    <a:pt x="7170" y="7637"/>
                    <a:pt x="7124" y="7563"/>
                    <a:pt x="7082" y="7489"/>
                  </a:cubicBezTo>
                  <a:cubicBezTo>
                    <a:pt x="7050" y="7419"/>
                    <a:pt x="7008" y="7331"/>
                    <a:pt x="6962" y="7257"/>
                  </a:cubicBezTo>
                  <a:cubicBezTo>
                    <a:pt x="6920" y="7183"/>
                    <a:pt x="6888" y="7109"/>
                    <a:pt x="6860" y="7036"/>
                  </a:cubicBezTo>
                  <a:cubicBezTo>
                    <a:pt x="6846" y="6993"/>
                    <a:pt x="6818" y="6948"/>
                    <a:pt x="6800" y="6891"/>
                  </a:cubicBezTo>
                  <a:cubicBezTo>
                    <a:pt x="6786" y="6846"/>
                    <a:pt x="6786" y="6803"/>
                    <a:pt x="6772" y="6758"/>
                  </a:cubicBezTo>
                  <a:cubicBezTo>
                    <a:pt x="6758" y="6670"/>
                    <a:pt x="6744" y="6596"/>
                    <a:pt x="6730" y="6508"/>
                  </a:cubicBezTo>
                  <a:lnTo>
                    <a:pt x="6730" y="6244"/>
                  </a:lnTo>
                  <a:cubicBezTo>
                    <a:pt x="6744" y="6170"/>
                    <a:pt x="6744" y="6082"/>
                    <a:pt x="6758" y="6012"/>
                  </a:cubicBezTo>
                  <a:cubicBezTo>
                    <a:pt x="6786" y="5924"/>
                    <a:pt x="6800" y="5836"/>
                    <a:pt x="6832" y="5748"/>
                  </a:cubicBezTo>
                  <a:cubicBezTo>
                    <a:pt x="6860" y="5674"/>
                    <a:pt x="6888" y="5586"/>
                    <a:pt x="6920" y="5512"/>
                  </a:cubicBezTo>
                  <a:cubicBezTo>
                    <a:pt x="6976" y="5365"/>
                    <a:pt x="7050" y="5220"/>
                    <a:pt x="7124" y="5073"/>
                  </a:cubicBezTo>
                  <a:cubicBezTo>
                    <a:pt x="7212" y="4911"/>
                    <a:pt x="7300" y="4763"/>
                    <a:pt x="7374" y="4605"/>
                  </a:cubicBezTo>
                  <a:cubicBezTo>
                    <a:pt x="7416" y="4531"/>
                    <a:pt x="7462" y="4457"/>
                    <a:pt x="7490" y="4383"/>
                  </a:cubicBezTo>
                  <a:cubicBezTo>
                    <a:pt x="7521" y="4309"/>
                    <a:pt x="7564" y="4253"/>
                    <a:pt x="7578" y="4179"/>
                  </a:cubicBezTo>
                  <a:cubicBezTo>
                    <a:pt x="7623" y="4077"/>
                    <a:pt x="7666" y="3972"/>
                    <a:pt x="7697" y="3870"/>
                  </a:cubicBezTo>
                  <a:cubicBezTo>
                    <a:pt x="7725" y="3768"/>
                    <a:pt x="7739" y="3666"/>
                    <a:pt x="7753" y="3578"/>
                  </a:cubicBezTo>
                  <a:cubicBezTo>
                    <a:pt x="7753" y="3518"/>
                    <a:pt x="7768" y="3462"/>
                    <a:pt x="7768" y="3388"/>
                  </a:cubicBezTo>
                  <a:cubicBezTo>
                    <a:pt x="7753" y="3342"/>
                    <a:pt x="7739" y="3300"/>
                    <a:pt x="7725" y="3254"/>
                  </a:cubicBezTo>
                  <a:cubicBezTo>
                    <a:pt x="7711" y="3166"/>
                    <a:pt x="7680" y="3092"/>
                    <a:pt x="7666" y="3022"/>
                  </a:cubicBezTo>
                  <a:cubicBezTo>
                    <a:pt x="7637" y="2976"/>
                    <a:pt x="7623" y="2934"/>
                    <a:pt x="7609" y="2888"/>
                  </a:cubicBezTo>
                  <a:lnTo>
                    <a:pt x="7609" y="2874"/>
                  </a:lnTo>
                  <a:cubicBezTo>
                    <a:pt x="7476" y="2582"/>
                    <a:pt x="7300" y="2301"/>
                    <a:pt x="7096" y="2037"/>
                  </a:cubicBezTo>
                  <a:cubicBezTo>
                    <a:pt x="6786" y="1643"/>
                    <a:pt x="6434" y="1291"/>
                    <a:pt x="6040" y="982"/>
                  </a:cubicBezTo>
                  <a:cubicBezTo>
                    <a:pt x="5689" y="704"/>
                    <a:pt x="5291" y="472"/>
                    <a:pt x="4866" y="296"/>
                  </a:cubicBezTo>
                  <a:cubicBezTo>
                    <a:pt x="4721" y="222"/>
                    <a:pt x="4560" y="162"/>
                    <a:pt x="4398" y="120"/>
                  </a:cubicBezTo>
                  <a:cubicBezTo>
                    <a:pt x="4310" y="102"/>
                    <a:pt x="4236" y="74"/>
                    <a:pt x="4162" y="60"/>
                  </a:cubicBezTo>
                  <a:cubicBezTo>
                    <a:pt x="4092" y="46"/>
                    <a:pt x="4018" y="32"/>
                    <a:pt x="3944" y="32"/>
                  </a:cubicBezTo>
                  <a:cubicBezTo>
                    <a:pt x="3828" y="15"/>
                    <a:pt x="3708" y="0"/>
                    <a:pt x="3592"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83"/>
            <p:cNvSpPr/>
            <p:nvPr/>
          </p:nvSpPr>
          <p:spPr>
            <a:xfrm>
              <a:off x="3304241" y="2397215"/>
              <a:ext cx="34622" cy="27641"/>
            </a:xfrm>
            <a:custGeom>
              <a:rect b="b" l="l" r="r" t="t"/>
              <a:pathLst>
                <a:path extrusionOk="0" h="293" w="367">
                  <a:moveTo>
                    <a:pt x="366" y="0"/>
                  </a:moveTo>
                  <a:cubicBezTo>
                    <a:pt x="338" y="14"/>
                    <a:pt x="306" y="14"/>
                    <a:pt x="292" y="28"/>
                  </a:cubicBezTo>
                  <a:cubicBezTo>
                    <a:pt x="264" y="60"/>
                    <a:pt x="218" y="74"/>
                    <a:pt x="190" y="102"/>
                  </a:cubicBezTo>
                  <a:cubicBezTo>
                    <a:pt x="148" y="134"/>
                    <a:pt x="102" y="176"/>
                    <a:pt x="74" y="222"/>
                  </a:cubicBezTo>
                  <a:cubicBezTo>
                    <a:pt x="42" y="236"/>
                    <a:pt x="14" y="264"/>
                    <a:pt x="0" y="292"/>
                  </a:cubicBezTo>
                  <a:cubicBezTo>
                    <a:pt x="28" y="278"/>
                    <a:pt x="60" y="250"/>
                    <a:pt x="88" y="222"/>
                  </a:cubicBezTo>
                  <a:cubicBezTo>
                    <a:pt x="102" y="204"/>
                    <a:pt x="116" y="190"/>
                    <a:pt x="130" y="176"/>
                  </a:cubicBezTo>
                  <a:cubicBezTo>
                    <a:pt x="162" y="148"/>
                    <a:pt x="190" y="116"/>
                    <a:pt x="236" y="88"/>
                  </a:cubicBezTo>
                  <a:cubicBezTo>
                    <a:pt x="278" y="60"/>
                    <a:pt x="324" y="28"/>
                    <a:pt x="36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83"/>
            <p:cNvSpPr/>
            <p:nvPr/>
          </p:nvSpPr>
          <p:spPr>
            <a:xfrm>
              <a:off x="3824230" y="2644757"/>
              <a:ext cx="94" cy="1415"/>
            </a:xfrm>
            <a:custGeom>
              <a:rect b="b" l="l" r="r" t="t"/>
              <a:pathLst>
                <a:path extrusionOk="0" h="15" w="1">
                  <a:moveTo>
                    <a:pt x="0" y="0"/>
                  </a:moveTo>
                  <a:lnTo>
                    <a:pt x="0" y="14"/>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3"/>
            <p:cNvSpPr/>
            <p:nvPr/>
          </p:nvSpPr>
          <p:spPr>
            <a:xfrm>
              <a:off x="3112075" y="2831262"/>
              <a:ext cx="666400" cy="814699"/>
            </a:xfrm>
            <a:custGeom>
              <a:rect b="b" l="l" r="r" t="t"/>
              <a:pathLst>
                <a:path extrusionOk="0" h="8636" w="7064">
                  <a:moveTo>
                    <a:pt x="3634" y="0"/>
                  </a:moveTo>
                  <a:cubicBezTo>
                    <a:pt x="3606" y="0"/>
                    <a:pt x="3574" y="0"/>
                    <a:pt x="3546" y="18"/>
                  </a:cubicBezTo>
                  <a:cubicBezTo>
                    <a:pt x="3209" y="18"/>
                    <a:pt x="2889" y="74"/>
                    <a:pt x="2565" y="176"/>
                  </a:cubicBezTo>
                  <a:cubicBezTo>
                    <a:pt x="2227" y="282"/>
                    <a:pt x="1921" y="426"/>
                    <a:pt x="1640" y="616"/>
                  </a:cubicBezTo>
                  <a:cubicBezTo>
                    <a:pt x="1362" y="792"/>
                    <a:pt x="1130" y="1013"/>
                    <a:pt x="922" y="1263"/>
                  </a:cubicBezTo>
                  <a:cubicBezTo>
                    <a:pt x="908" y="1263"/>
                    <a:pt x="894" y="1277"/>
                    <a:pt x="894" y="1277"/>
                  </a:cubicBezTo>
                  <a:cubicBezTo>
                    <a:pt x="894" y="1291"/>
                    <a:pt x="880" y="1305"/>
                    <a:pt x="880" y="1305"/>
                  </a:cubicBezTo>
                  <a:cubicBezTo>
                    <a:pt x="690" y="1541"/>
                    <a:pt x="542" y="1791"/>
                    <a:pt x="440" y="2068"/>
                  </a:cubicBezTo>
                  <a:cubicBezTo>
                    <a:pt x="381" y="2216"/>
                    <a:pt x="338" y="2360"/>
                    <a:pt x="293" y="2508"/>
                  </a:cubicBezTo>
                  <a:cubicBezTo>
                    <a:pt x="264" y="2624"/>
                    <a:pt x="250" y="2744"/>
                    <a:pt x="233" y="2874"/>
                  </a:cubicBezTo>
                  <a:cubicBezTo>
                    <a:pt x="191" y="3050"/>
                    <a:pt x="145" y="3212"/>
                    <a:pt x="117" y="3388"/>
                  </a:cubicBezTo>
                  <a:cubicBezTo>
                    <a:pt x="75" y="3637"/>
                    <a:pt x="29" y="3887"/>
                    <a:pt x="29" y="4165"/>
                  </a:cubicBezTo>
                  <a:cubicBezTo>
                    <a:pt x="15" y="4327"/>
                    <a:pt x="15" y="4517"/>
                    <a:pt x="1" y="4721"/>
                  </a:cubicBezTo>
                  <a:cubicBezTo>
                    <a:pt x="1" y="4925"/>
                    <a:pt x="1" y="5118"/>
                    <a:pt x="15" y="5294"/>
                  </a:cubicBezTo>
                  <a:cubicBezTo>
                    <a:pt x="29" y="5716"/>
                    <a:pt x="57" y="6100"/>
                    <a:pt x="131" y="6437"/>
                  </a:cubicBezTo>
                  <a:cubicBezTo>
                    <a:pt x="219" y="6817"/>
                    <a:pt x="352" y="7155"/>
                    <a:pt x="528" y="7433"/>
                  </a:cubicBezTo>
                  <a:cubicBezTo>
                    <a:pt x="616" y="7580"/>
                    <a:pt x="718" y="7725"/>
                    <a:pt x="848" y="7844"/>
                  </a:cubicBezTo>
                  <a:cubicBezTo>
                    <a:pt x="968" y="7960"/>
                    <a:pt x="1112" y="8062"/>
                    <a:pt x="1274" y="8150"/>
                  </a:cubicBezTo>
                  <a:cubicBezTo>
                    <a:pt x="1348" y="8196"/>
                    <a:pt x="1436" y="8238"/>
                    <a:pt x="1510" y="8266"/>
                  </a:cubicBezTo>
                  <a:cubicBezTo>
                    <a:pt x="1584" y="8298"/>
                    <a:pt x="1671" y="8326"/>
                    <a:pt x="1759" y="8354"/>
                  </a:cubicBezTo>
                  <a:cubicBezTo>
                    <a:pt x="1921" y="8414"/>
                    <a:pt x="2097" y="8460"/>
                    <a:pt x="2287" y="8502"/>
                  </a:cubicBezTo>
                  <a:cubicBezTo>
                    <a:pt x="2653" y="8590"/>
                    <a:pt x="3047" y="8636"/>
                    <a:pt x="3444" y="8636"/>
                  </a:cubicBezTo>
                  <a:lnTo>
                    <a:pt x="3560" y="8636"/>
                  </a:lnTo>
                  <a:cubicBezTo>
                    <a:pt x="3926" y="8636"/>
                    <a:pt x="4278" y="8604"/>
                    <a:pt x="4616" y="8530"/>
                  </a:cubicBezTo>
                  <a:cubicBezTo>
                    <a:pt x="5013" y="8460"/>
                    <a:pt x="5365" y="8326"/>
                    <a:pt x="5671" y="8164"/>
                  </a:cubicBezTo>
                  <a:cubicBezTo>
                    <a:pt x="5833" y="8076"/>
                    <a:pt x="5994" y="7974"/>
                    <a:pt x="6125" y="7858"/>
                  </a:cubicBezTo>
                  <a:cubicBezTo>
                    <a:pt x="6272" y="7725"/>
                    <a:pt x="6406" y="7594"/>
                    <a:pt x="6508" y="7433"/>
                  </a:cubicBezTo>
                  <a:cubicBezTo>
                    <a:pt x="6610" y="7285"/>
                    <a:pt x="6712" y="7109"/>
                    <a:pt x="6786" y="6933"/>
                  </a:cubicBezTo>
                  <a:cubicBezTo>
                    <a:pt x="6860" y="6771"/>
                    <a:pt x="6902" y="6581"/>
                    <a:pt x="6948" y="6391"/>
                  </a:cubicBezTo>
                  <a:cubicBezTo>
                    <a:pt x="6990" y="6216"/>
                    <a:pt x="7022" y="6026"/>
                    <a:pt x="7036" y="5804"/>
                  </a:cubicBezTo>
                  <a:cubicBezTo>
                    <a:pt x="7050" y="5614"/>
                    <a:pt x="7064" y="5410"/>
                    <a:pt x="7050" y="5189"/>
                  </a:cubicBezTo>
                  <a:cubicBezTo>
                    <a:pt x="7050" y="4823"/>
                    <a:pt x="7004" y="4443"/>
                    <a:pt x="6934" y="3975"/>
                  </a:cubicBezTo>
                  <a:cubicBezTo>
                    <a:pt x="6916" y="3799"/>
                    <a:pt x="6874" y="3606"/>
                    <a:pt x="6846" y="3388"/>
                  </a:cubicBezTo>
                  <a:cubicBezTo>
                    <a:pt x="6828" y="3300"/>
                    <a:pt x="6800" y="3184"/>
                    <a:pt x="6786" y="3078"/>
                  </a:cubicBezTo>
                  <a:cubicBezTo>
                    <a:pt x="6758" y="2976"/>
                    <a:pt x="6726" y="2874"/>
                    <a:pt x="6698" y="2772"/>
                  </a:cubicBezTo>
                  <a:cubicBezTo>
                    <a:pt x="6596" y="2360"/>
                    <a:pt x="6434" y="1966"/>
                    <a:pt x="6244" y="1629"/>
                  </a:cubicBezTo>
                  <a:cubicBezTo>
                    <a:pt x="6037" y="1263"/>
                    <a:pt x="5805" y="953"/>
                    <a:pt x="5527" y="704"/>
                  </a:cubicBezTo>
                  <a:cubicBezTo>
                    <a:pt x="5379" y="574"/>
                    <a:pt x="5231" y="471"/>
                    <a:pt x="5055" y="369"/>
                  </a:cubicBezTo>
                  <a:cubicBezTo>
                    <a:pt x="4894" y="282"/>
                    <a:pt x="4718" y="194"/>
                    <a:pt x="4528" y="134"/>
                  </a:cubicBezTo>
                  <a:cubicBezTo>
                    <a:pt x="4383" y="88"/>
                    <a:pt x="4208" y="60"/>
                    <a:pt x="4032" y="32"/>
                  </a:cubicBezTo>
                  <a:cubicBezTo>
                    <a:pt x="3912" y="18"/>
                    <a:pt x="3768" y="0"/>
                    <a:pt x="3634"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3"/>
            <p:cNvSpPr/>
            <p:nvPr/>
          </p:nvSpPr>
          <p:spPr>
            <a:xfrm>
              <a:off x="3465841" y="2832866"/>
              <a:ext cx="312634" cy="615364"/>
            </a:xfrm>
            <a:custGeom>
              <a:rect b="b" l="l" r="r" t="t"/>
              <a:pathLst>
                <a:path extrusionOk="0" h="6523" w="3314">
                  <a:moveTo>
                    <a:pt x="0" y="1"/>
                  </a:moveTo>
                  <a:cubicBezTo>
                    <a:pt x="106" y="43"/>
                    <a:pt x="208" y="117"/>
                    <a:pt x="296" y="177"/>
                  </a:cubicBezTo>
                  <a:cubicBezTo>
                    <a:pt x="574" y="381"/>
                    <a:pt x="823" y="616"/>
                    <a:pt x="1042" y="863"/>
                  </a:cubicBezTo>
                  <a:cubicBezTo>
                    <a:pt x="1277" y="1144"/>
                    <a:pt x="1467" y="1436"/>
                    <a:pt x="1643" y="1759"/>
                  </a:cubicBezTo>
                  <a:cubicBezTo>
                    <a:pt x="1731" y="1904"/>
                    <a:pt x="1805" y="2066"/>
                    <a:pt x="1879" y="2227"/>
                  </a:cubicBezTo>
                  <a:cubicBezTo>
                    <a:pt x="1907" y="2301"/>
                    <a:pt x="1935" y="2375"/>
                    <a:pt x="1967" y="2463"/>
                  </a:cubicBezTo>
                  <a:cubicBezTo>
                    <a:pt x="2009" y="2551"/>
                    <a:pt x="2040" y="2639"/>
                    <a:pt x="2069" y="2727"/>
                  </a:cubicBezTo>
                  <a:cubicBezTo>
                    <a:pt x="2128" y="2917"/>
                    <a:pt x="2171" y="3121"/>
                    <a:pt x="2199" y="3342"/>
                  </a:cubicBezTo>
                  <a:cubicBezTo>
                    <a:pt x="2216" y="3546"/>
                    <a:pt x="2230" y="3764"/>
                    <a:pt x="2244" y="3972"/>
                  </a:cubicBezTo>
                  <a:cubicBezTo>
                    <a:pt x="2259" y="4398"/>
                    <a:pt x="2259" y="4820"/>
                    <a:pt x="2318" y="5245"/>
                  </a:cubicBezTo>
                  <a:cubicBezTo>
                    <a:pt x="2332" y="5365"/>
                    <a:pt x="2347" y="5495"/>
                    <a:pt x="2375" y="5629"/>
                  </a:cubicBezTo>
                  <a:cubicBezTo>
                    <a:pt x="2392" y="5685"/>
                    <a:pt x="2420" y="5745"/>
                    <a:pt x="2434" y="5805"/>
                  </a:cubicBezTo>
                  <a:cubicBezTo>
                    <a:pt x="2449" y="5847"/>
                    <a:pt x="2463" y="5893"/>
                    <a:pt x="2480" y="5935"/>
                  </a:cubicBezTo>
                  <a:cubicBezTo>
                    <a:pt x="2522" y="6023"/>
                    <a:pt x="2568" y="6097"/>
                    <a:pt x="2624" y="6185"/>
                  </a:cubicBezTo>
                  <a:lnTo>
                    <a:pt x="2624" y="6170"/>
                  </a:lnTo>
                  <a:cubicBezTo>
                    <a:pt x="2670" y="6244"/>
                    <a:pt x="2744" y="6301"/>
                    <a:pt x="2800" y="6360"/>
                  </a:cubicBezTo>
                  <a:cubicBezTo>
                    <a:pt x="2860" y="6403"/>
                    <a:pt x="2934" y="6448"/>
                    <a:pt x="2990" y="6477"/>
                  </a:cubicBezTo>
                  <a:cubicBezTo>
                    <a:pt x="3050" y="6491"/>
                    <a:pt x="3096" y="6508"/>
                    <a:pt x="3152" y="6522"/>
                  </a:cubicBezTo>
                  <a:lnTo>
                    <a:pt x="3166" y="6522"/>
                  </a:lnTo>
                  <a:cubicBezTo>
                    <a:pt x="3184" y="6477"/>
                    <a:pt x="3198" y="6420"/>
                    <a:pt x="3198" y="6374"/>
                  </a:cubicBezTo>
                  <a:cubicBezTo>
                    <a:pt x="3240" y="6199"/>
                    <a:pt x="3272" y="5995"/>
                    <a:pt x="3286" y="5787"/>
                  </a:cubicBezTo>
                  <a:cubicBezTo>
                    <a:pt x="3300" y="5597"/>
                    <a:pt x="3314" y="5393"/>
                    <a:pt x="3300" y="5172"/>
                  </a:cubicBezTo>
                  <a:cubicBezTo>
                    <a:pt x="3300" y="4806"/>
                    <a:pt x="3254" y="4426"/>
                    <a:pt x="3184" y="3958"/>
                  </a:cubicBezTo>
                  <a:cubicBezTo>
                    <a:pt x="3166" y="3782"/>
                    <a:pt x="3124" y="3589"/>
                    <a:pt x="3096" y="3371"/>
                  </a:cubicBezTo>
                  <a:cubicBezTo>
                    <a:pt x="3078" y="3283"/>
                    <a:pt x="3050" y="3181"/>
                    <a:pt x="3036" y="3061"/>
                  </a:cubicBezTo>
                  <a:cubicBezTo>
                    <a:pt x="3008" y="2959"/>
                    <a:pt x="2976" y="2857"/>
                    <a:pt x="2948" y="2755"/>
                  </a:cubicBezTo>
                  <a:cubicBezTo>
                    <a:pt x="2846" y="2343"/>
                    <a:pt x="2684" y="1949"/>
                    <a:pt x="2494" y="1612"/>
                  </a:cubicBezTo>
                  <a:cubicBezTo>
                    <a:pt x="2287" y="1246"/>
                    <a:pt x="2055" y="936"/>
                    <a:pt x="1777" y="687"/>
                  </a:cubicBezTo>
                  <a:cubicBezTo>
                    <a:pt x="1629" y="557"/>
                    <a:pt x="1481" y="454"/>
                    <a:pt x="1305" y="352"/>
                  </a:cubicBezTo>
                  <a:cubicBezTo>
                    <a:pt x="1144" y="265"/>
                    <a:pt x="968" y="177"/>
                    <a:pt x="778" y="117"/>
                  </a:cubicBezTo>
                  <a:cubicBezTo>
                    <a:pt x="633" y="71"/>
                    <a:pt x="458" y="43"/>
                    <a:pt x="282" y="15"/>
                  </a:cubicBezTo>
                  <a:cubicBezTo>
                    <a:pt x="194" y="1"/>
                    <a:pt x="106" y="1"/>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3"/>
            <p:cNvSpPr/>
            <p:nvPr/>
          </p:nvSpPr>
          <p:spPr>
            <a:xfrm>
              <a:off x="3564046" y="3558604"/>
              <a:ext cx="94" cy="94"/>
            </a:xfrm>
            <a:custGeom>
              <a:rect b="b" l="l" r="r" t="t"/>
              <a:pathLst>
                <a:path extrusionOk="0" h="1" w="1">
                  <a:moveTo>
                    <a:pt x="1" y="1"/>
                  </a:moveTo>
                  <a:close/>
                </a:path>
              </a:pathLst>
            </a:custGeom>
            <a:solidFill>
              <a:srgbClr val="FFA0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3"/>
            <p:cNvSpPr/>
            <p:nvPr/>
          </p:nvSpPr>
          <p:spPr>
            <a:xfrm>
              <a:off x="3564046" y="3558604"/>
              <a:ext cx="94" cy="1415"/>
            </a:xfrm>
            <a:custGeom>
              <a:rect b="b" l="l" r="r" t="t"/>
              <a:pathLst>
                <a:path extrusionOk="0" h="15" w="1">
                  <a:moveTo>
                    <a:pt x="1" y="15"/>
                  </a:moveTo>
                  <a:lnTo>
                    <a:pt x="1" y="15"/>
                  </a:lnTo>
                  <a:lnTo>
                    <a:pt x="1" y="15"/>
                  </a:lnTo>
                  <a:lnTo>
                    <a:pt x="1" y="1"/>
                  </a:lnTo>
                  <a:close/>
                </a:path>
              </a:pathLst>
            </a:custGeom>
            <a:solidFill>
              <a:srgbClr val="FFA0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83"/>
            <p:cNvSpPr/>
            <p:nvPr/>
          </p:nvSpPr>
          <p:spPr>
            <a:xfrm>
              <a:off x="3584989" y="3276535"/>
              <a:ext cx="85658" cy="324521"/>
            </a:xfrm>
            <a:custGeom>
              <a:rect b="b" l="l" r="r" t="t"/>
              <a:pathLst>
                <a:path extrusionOk="0" h="3440" w="908">
                  <a:moveTo>
                    <a:pt x="820" y="1"/>
                  </a:moveTo>
                  <a:cubicBezTo>
                    <a:pt x="792" y="1"/>
                    <a:pt x="760" y="29"/>
                    <a:pt x="760" y="60"/>
                  </a:cubicBezTo>
                  <a:cubicBezTo>
                    <a:pt x="806" y="440"/>
                    <a:pt x="792" y="838"/>
                    <a:pt x="732" y="1218"/>
                  </a:cubicBezTo>
                  <a:cubicBezTo>
                    <a:pt x="672" y="1745"/>
                    <a:pt x="528" y="2259"/>
                    <a:pt x="320" y="2741"/>
                  </a:cubicBezTo>
                  <a:cubicBezTo>
                    <a:pt x="232" y="2948"/>
                    <a:pt x="130" y="3166"/>
                    <a:pt x="14" y="3370"/>
                  </a:cubicBezTo>
                  <a:cubicBezTo>
                    <a:pt x="0" y="3388"/>
                    <a:pt x="0" y="3416"/>
                    <a:pt x="28" y="3430"/>
                  </a:cubicBezTo>
                  <a:cubicBezTo>
                    <a:pt x="34" y="3436"/>
                    <a:pt x="43" y="3440"/>
                    <a:pt x="52" y="3440"/>
                  </a:cubicBezTo>
                  <a:cubicBezTo>
                    <a:pt x="66" y="3440"/>
                    <a:pt x="80" y="3433"/>
                    <a:pt x="88" y="3416"/>
                  </a:cubicBezTo>
                  <a:cubicBezTo>
                    <a:pt x="278" y="3107"/>
                    <a:pt x="426" y="2772"/>
                    <a:pt x="542" y="2435"/>
                  </a:cubicBezTo>
                  <a:cubicBezTo>
                    <a:pt x="672" y="2083"/>
                    <a:pt x="760" y="1731"/>
                    <a:pt x="820" y="1365"/>
                  </a:cubicBezTo>
                  <a:cubicBezTo>
                    <a:pt x="879" y="926"/>
                    <a:pt x="908" y="486"/>
                    <a:pt x="865" y="60"/>
                  </a:cubicBezTo>
                  <a:cubicBezTo>
                    <a:pt x="865" y="46"/>
                    <a:pt x="865" y="29"/>
                    <a:pt x="848" y="15"/>
                  </a:cubicBezTo>
                  <a:cubicBezTo>
                    <a:pt x="848" y="15"/>
                    <a:pt x="834" y="1"/>
                    <a:pt x="820"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3"/>
            <p:cNvSpPr/>
            <p:nvPr/>
          </p:nvSpPr>
          <p:spPr>
            <a:xfrm>
              <a:off x="3276694" y="2973900"/>
              <a:ext cx="193581" cy="172638"/>
            </a:xfrm>
            <a:custGeom>
              <a:rect b="b" l="l" r="r" t="t"/>
              <a:pathLst>
                <a:path extrusionOk="0" h="1830" w="2052">
                  <a:moveTo>
                    <a:pt x="1158" y="1"/>
                  </a:moveTo>
                  <a:cubicBezTo>
                    <a:pt x="1112" y="1"/>
                    <a:pt x="1070" y="15"/>
                    <a:pt x="1010" y="15"/>
                  </a:cubicBezTo>
                  <a:cubicBezTo>
                    <a:pt x="968" y="29"/>
                    <a:pt x="908" y="43"/>
                    <a:pt x="862" y="71"/>
                  </a:cubicBezTo>
                  <a:cubicBezTo>
                    <a:pt x="820" y="89"/>
                    <a:pt x="774" y="117"/>
                    <a:pt x="718" y="159"/>
                  </a:cubicBezTo>
                  <a:cubicBezTo>
                    <a:pt x="718" y="177"/>
                    <a:pt x="704" y="177"/>
                    <a:pt x="686" y="191"/>
                  </a:cubicBezTo>
                  <a:cubicBezTo>
                    <a:pt x="686" y="177"/>
                    <a:pt x="686" y="159"/>
                    <a:pt x="704" y="131"/>
                  </a:cubicBezTo>
                  <a:cubicBezTo>
                    <a:pt x="704" y="131"/>
                    <a:pt x="704" y="117"/>
                    <a:pt x="686" y="103"/>
                  </a:cubicBezTo>
                  <a:cubicBezTo>
                    <a:pt x="686" y="89"/>
                    <a:pt x="672" y="71"/>
                    <a:pt x="658" y="71"/>
                  </a:cubicBezTo>
                  <a:lnTo>
                    <a:pt x="644" y="71"/>
                  </a:lnTo>
                  <a:cubicBezTo>
                    <a:pt x="630" y="71"/>
                    <a:pt x="598" y="89"/>
                    <a:pt x="598" y="117"/>
                  </a:cubicBezTo>
                  <a:cubicBezTo>
                    <a:pt x="598" y="145"/>
                    <a:pt x="584" y="177"/>
                    <a:pt x="570" y="219"/>
                  </a:cubicBezTo>
                  <a:cubicBezTo>
                    <a:pt x="556" y="264"/>
                    <a:pt x="528" y="307"/>
                    <a:pt x="496" y="352"/>
                  </a:cubicBezTo>
                  <a:lnTo>
                    <a:pt x="496" y="367"/>
                  </a:lnTo>
                  <a:cubicBezTo>
                    <a:pt x="440" y="440"/>
                    <a:pt x="366" y="497"/>
                    <a:pt x="292" y="571"/>
                  </a:cubicBezTo>
                  <a:cubicBezTo>
                    <a:pt x="278" y="599"/>
                    <a:pt x="247" y="616"/>
                    <a:pt x="232" y="644"/>
                  </a:cubicBezTo>
                  <a:cubicBezTo>
                    <a:pt x="190" y="687"/>
                    <a:pt x="145" y="732"/>
                    <a:pt x="102" y="792"/>
                  </a:cubicBezTo>
                  <a:cubicBezTo>
                    <a:pt x="71" y="834"/>
                    <a:pt x="43" y="894"/>
                    <a:pt x="28" y="936"/>
                  </a:cubicBezTo>
                  <a:cubicBezTo>
                    <a:pt x="14" y="996"/>
                    <a:pt x="0" y="1056"/>
                    <a:pt x="14" y="1112"/>
                  </a:cubicBezTo>
                  <a:cubicBezTo>
                    <a:pt x="28" y="1172"/>
                    <a:pt x="43" y="1232"/>
                    <a:pt x="88" y="1288"/>
                  </a:cubicBezTo>
                  <a:cubicBezTo>
                    <a:pt x="116" y="1334"/>
                    <a:pt x="145" y="1390"/>
                    <a:pt x="204" y="1450"/>
                  </a:cubicBezTo>
                  <a:cubicBezTo>
                    <a:pt x="247" y="1496"/>
                    <a:pt x="306" y="1538"/>
                    <a:pt x="366" y="1584"/>
                  </a:cubicBezTo>
                  <a:cubicBezTo>
                    <a:pt x="482" y="1672"/>
                    <a:pt x="616" y="1728"/>
                    <a:pt x="746" y="1788"/>
                  </a:cubicBezTo>
                  <a:cubicBezTo>
                    <a:pt x="806" y="1802"/>
                    <a:pt x="862" y="1816"/>
                    <a:pt x="922" y="1830"/>
                  </a:cubicBezTo>
                  <a:lnTo>
                    <a:pt x="1126" y="1830"/>
                  </a:lnTo>
                  <a:cubicBezTo>
                    <a:pt x="1288" y="1802"/>
                    <a:pt x="1450" y="1728"/>
                    <a:pt x="1597" y="1612"/>
                  </a:cubicBezTo>
                  <a:cubicBezTo>
                    <a:pt x="1727" y="1510"/>
                    <a:pt x="1847" y="1376"/>
                    <a:pt x="1935" y="1232"/>
                  </a:cubicBezTo>
                  <a:cubicBezTo>
                    <a:pt x="1977" y="1158"/>
                    <a:pt x="2005" y="1084"/>
                    <a:pt x="2023" y="1010"/>
                  </a:cubicBezTo>
                  <a:cubicBezTo>
                    <a:pt x="2037" y="950"/>
                    <a:pt x="2051" y="862"/>
                    <a:pt x="2051" y="792"/>
                  </a:cubicBezTo>
                  <a:cubicBezTo>
                    <a:pt x="2037" y="658"/>
                    <a:pt x="1991" y="511"/>
                    <a:pt x="1903" y="395"/>
                  </a:cubicBezTo>
                  <a:cubicBezTo>
                    <a:pt x="1829" y="279"/>
                    <a:pt x="1713" y="177"/>
                    <a:pt x="1583" y="103"/>
                  </a:cubicBezTo>
                  <a:cubicBezTo>
                    <a:pt x="1464" y="29"/>
                    <a:pt x="1319" y="1"/>
                    <a:pt x="1186" y="1"/>
                  </a:cubicBezTo>
                  <a:close/>
                </a:path>
              </a:pathLst>
            </a:custGeom>
            <a:solidFill>
              <a:srgbClr val="FFC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3"/>
            <p:cNvSpPr/>
            <p:nvPr/>
          </p:nvSpPr>
          <p:spPr>
            <a:xfrm>
              <a:off x="3304241" y="2973900"/>
              <a:ext cx="166034" cy="97356"/>
            </a:xfrm>
            <a:custGeom>
              <a:rect b="b" l="l" r="r" t="t"/>
              <a:pathLst>
                <a:path extrusionOk="0" h="1032" w="1760">
                  <a:moveTo>
                    <a:pt x="866" y="1"/>
                  </a:moveTo>
                  <a:cubicBezTo>
                    <a:pt x="820" y="1"/>
                    <a:pt x="778" y="1"/>
                    <a:pt x="718" y="15"/>
                  </a:cubicBezTo>
                  <a:cubicBezTo>
                    <a:pt x="676" y="29"/>
                    <a:pt x="616" y="43"/>
                    <a:pt x="570" y="71"/>
                  </a:cubicBezTo>
                  <a:cubicBezTo>
                    <a:pt x="528" y="89"/>
                    <a:pt x="482" y="117"/>
                    <a:pt x="426" y="159"/>
                  </a:cubicBezTo>
                  <a:lnTo>
                    <a:pt x="394" y="191"/>
                  </a:lnTo>
                  <a:cubicBezTo>
                    <a:pt x="394" y="177"/>
                    <a:pt x="394" y="159"/>
                    <a:pt x="412" y="131"/>
                  </a:cubicBezTo>
                  <a:cubicBezTo>
                    <a:pt x="412" y="131"/>
                    <a:pt x="412" y="117"/>
                    <a:pt x="394" y="103"/>
                  </a:cubicBezTo>
                  <a:cubicBezTo>
                    <a:pt x="394" y="89"/>
                    <a:pt x="380" y="71"/>
                    <a:pt x="366" y="71"/>
                  </a:cubicBezTo>
                  <a:lnTo>
                    <a:pt x="352" y="71"/>
                  </a:lnTo>
                  <a:cubicBezTo>
                    <a:pt x="338" y="71"/>
                    <a:pt x="306" y="89"/>
                    <a:pt x="306" y="117"/>
                  </a:cubicBezTo>
                  <a:cubicBezTo>
                    <a:pt x="306" y="145"/>
                    <a:pt x="292" y="177"/>
                    <a:pt x="278" y="219"/>
                  </a:cubicBezTo>
                  <a:cubicBezTo>
                    <a:pt x="264" y="264"/>
                    <a:pt x="236" y="307"/>
                    <a:pt x="204" y="352"/>
                  </a:cubicBezTo>
                  <a:lnTo>
                    <a:pt x="204" y="367"/>
                  </a:lnTo>
                  <a:cubicBezTo>
                    <a:pt x="148" y="440"/>
                    <a:pt x="74" y="497"/>
                    <a:pt x="14" y="571"/>
                  </a:cubicBezTo>
                  <a:lnTo>
                    <a:pt x="0" y="571"/>
                  </a:lnTo>
                  <a:cubicBezTo>
                    <a:pt x="14" y="585"/>
                    <a:pt x="28" y="599"/>
                    <a:pt x="42" y="599"/>
                  </a:cubicBezTo>
                  <a:cubicBezTo>
                    <a:pt x="116" y="658"/>
                    <a:pt x="190" y="704"/>
                    <a:pt x="278" y="746"/>
                  </a:cubicBezTo>
                  <a:cubicBezTo>
                    <a:pt x="366" y="792"/>
                    <a:pt x="440" y="834"/>
                    <a:pt x="528" y="862"/>
                  </a:cubicBezTo>
                  <a:cubicBezTo>
                    <a:pt x="746" y="936"/>
                    <a:pt x="968" y="996"/>
                    <a:pt x="1186" y="1010"/>
                  </a:cubicBezTo>
                  <a:cubicBezTo>
                    <a:pt x="1274" y="1024"/>
                    <a:pt x="1366" y="1031"/>
                    <a:pt x="1458" y="1031"/>
                  </a:cubicBezTo>
                  <a:cubicBezTo>
                    <a:pt x="1551" y="1031"/>
                    <a:pt x="1643" y="1024"/>
                    <a:pt x="1731" y="1010"/>
                  </a:cubicBezTo>
                  <a:cubicBezTo>
                    <a:pt x="1759" y="936"/>
                    <a:pt x="1759" y="862"/>
                    <a:pt x="1759" y="792"/>
                  </a:cubicBezTo>
                  <a:cubicBezTo>
                    <a:pt x="1745" y="658"/>
                    <a:pt x="1699" y="511"/>
                    <a:pt x="1611" y="395"/>
                  </a:cubicBezTo>
                  <a:cubicBezTo>
                    <a:pt x="1537" y="264"/>
                    <a:pt x="1421" y="177"/>
                    <a:pt x="1291" y="103"/>
                  </a:cubicBezTo>
                  <a:cubicBezTo>
                    <a:pt x="1172" y="29"/>
                    <a:pt x="1027" y="1"/>
                    <a:pt x="894" y="1"/>
                  </a:cubicBezTo>
                  <a:close/>
                </a:path>
              </a:pathLst>
            </a:custGeom>
            <a:solidFill>
              <a:srgbClr val="E8B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83"/>
            <p:cNvSpPr/>
            <p:nvPr/>
          </p:nvSpPr>
          <p:spPr>
            <a:xfrm>
              <a:off x="3308203" y="3030314"/>
              <a:ext cx="94" cy="94"/>
            </a:xfrm>
            <a:custGeom>
              <a:rect b="b" l="l" r="r" t="t"/>
              <a:pathLst>
                <a:path extrusionOk="0" h="1" w="1">
                  <a:moveTo>
                    <a:pt x="0" y="1"/>
                  </a:moveTo>
                  <a:close/>
                </a:path>
              </a:pathLst>
            </a:custGeom>
            <a:solidFill>
              <a:srgbClr val="E8B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83"/>
            <p:cNvSpPr/>
            <p:nvPr/>
          </p:nvSpPr>
          <p:spPr>
            <a:xfrm>
              <a:off x="2950191" y="3752091"/>
              <a:ext cx="280748" cy="433103"/>
            </a:xfrm>
            <a:custGeom>
              <a:rect b="b" l="l" r="r" t="t"/>
              <a:pathLst>
                <a:path extrusionOk="0" h="4591" w="2976">
                  <a:moveTo>
                    <a:pt x="1069" y="0"/>
                  </a:moveTo>
                  <a:cubicBezTo>
                    <a:pt x="925" y="0"/>
                    <a:pt x="763" y="18"/>
                    <a:pt x="630" y="60"/>
                  </a:cubicBezTo>
                  <a:cubicBezTo>
                    <a:pt x="486" y="106"/>
                    <a:pt x="366" y="176"/>
                    <a:pt x="264" y="264"/>
                  </a:cubicBezTo>
                  <a:cubicBezTo>
                    <a:pt x="236" y="296"/>
                    <a:pt x="222" y="324"/>
                    <a:pt x="190" y="352"/>
                  </a:cubicBezTo>
                  <a:cubicBezTo>
                    <a:pt x="176" y="384"/>
                    <a:pt x="162" y="412"/>
                    <a:pt x="134" y="440"/>
                  </a:cubicBezTo>
                  <a:cubicBezTo>
                    <a:pt x="134" y="458"/>
                    <a:pt x="120" y="472"/>
                    <a:pt x="120" y="486"/>
                  </a:cubicBezTo>
                  <a:lnTo>
                    <a:pt x="102" y="384"/>
                  </a:lnTo>
                  <a:lnTo>
                    <a:pt x="102" y="222"/>
                  </a:lnTo>
                  <a:lnTo>
                    <a:pt x="102" y="148"/>
                  </a:lnTo>
                  <a:cubicBezTo>
                    <a:pt x="102" y="134"/>
                    <a:pt x="88" y="120"/>
                    <a:pt x="74" y="106"/>
                  </a:cubicBezTo>
                  <a:lnTo>
                    <a:pt x="46" y="106"/>
                  </a:lnTo>
                  <a:cubicBezTo>
                    <a:pt x="32" y="106"/>
                    <a:pt x="14" y="106"/>
                    <a:pt x="0" y="120"/>
                  </a:cubicBezTo>
                  <a:lnTo>
                    <a:pt x="0" y="162"/>
                  </a:lnTo>
                  <a:cubicBezTo>
                    <a:pt x="14" y="809"/>
                    <a:pt x="102" y="1481"/>
                    <a:pt x="278" y="2128"/>
                  </a:cubicBezTo>
                  <a:cubicBezTo>
                    <a:pt x="454" y="2846"/>
                    <a:pt x="718" y="3490"/>
                    <a:pt x="1055" y="4017"/>
                  </a:cubicBezTo>
                  <a:cubicBezTo>
                    <a:pt x="1175" y="4207"/>
                    <a:pt x="1305" y="4397"/>
                    <a:pt x="1439" y="4559"/>
                  </a:cubicBezTo>
                  <a:lnTo>
                    <a:pt x="1453" y="4559"/>
                  </a:lnTo>
                  <a:cubicBezTo>
                    <a:pt x="1453" y="4573"/>
                    <a:pt x="1467" y="4591"/>
                    <a:pt x="1495" y="4591"/>
                  </a:cubicBezTo>
                  <a:cubicBezTo>
                    <a:pt x="1657" y="4573"/>
                    <a:pt x="1791" y="4545"/>
                    <a:pt x="1907" y="4517"/>
                  </a:cubicBezTo>
                  <a:cubicBezTo>
                    <a:pt x="2037" y="4485"/>
                    <a:pt x="2170" y="4443"/>
                    <a:pt x="2272" y="4383"/>
                  </a:cubicBezTo>
                  <a:cubicBezTo>
                    <a:pt x="2388" y="4327"/>
                    <a:pt x="2494" y="4253"/>
                    <a:pt x="2610" y="4179"/>
                  </a:cubicBezTo>
                  <a:cubicBezTo>
                    <a:pt x="2698" y="4091"/>
                    <a:pt x="2800" y="4003"/>
                    <a:pt x="2916" y="3887"/>
                  </a:cubicBezTo>
                  <a:lnTo>
                    <a:pt x="2934" y="3870"/>
                  </a:lnTo>
                  <a:lnTo>
                    <a:pt x="2948" y="3870"/>
                  </a:lnTo>
                  <a:cubicBezTo>
                    <a:pt x="2962" y="3870"/>
                    <a:pt x="2976" y="3841"/>
                    <a:pt x="2962" y="3813"/>
                  </a:cubicBezTo>
                  <a:cubicBezTo>
                    <a:pt x="2888" y="3592"/>
                    <a:pt x="2814" y="3374"/>
                    <a:pt x="2758" y="3138"/>
                  </a:cubicBezTo>
                  <a:cubicBezTo>
                    <a:pt x="2566" y="2439"/>
                    <a:pt x="2464" y="1698"/>
                    <a:pt x="2462" y="953"/>
                  </a:cubicBezTo>
                  <a:lnTo>
                    <a:pt x="2462" y="953"/>
                  </a:lnTo>
                  <a:cubicBezTo>
                    <a:pt x="2476" y="764"/>
                    <a:pt x="2476" y="588"/>
                    <a:pt x="2494" y="426"/>
                  </a:cubicBezTo>
                  <a:cubicBezTo>
                    <a:pt x="2494" y="398"/>
                    <a:pt x="2476" y="370"/>
                    <a:pt x="2448" y="370"/>
                  </a:cubicBezTo>
                  <a:cubicBezTo>
                    <a:pt x="2420" y="370"/>
                    <a:pt x="2388" y="384"/>
                    <a:pt x="2388" y="412"/>
                  </a:cubicBezTo>
                  <a:cubicBezTo>
                    <a:pt x="2374" y="486"/>
                    <a:pt x="2374" y="574"/>
                    <a:pt x="2374" y="662"/>
                  </a:cubicBezTo>
                  <a:cubicBezTo>
                    <a:pt x="2360" y="616"/>
                    <a:pt x="2332" y="574"/>
                    <a:pt x="2286" y="528"/>
                  </a:cubicBezTo>
                  <a:cubicBezTo>
                    <a:pt x="2244" y="458"/>
                    <a:pt x="2170" y="384"/>
                    <a:pt x="2097" y="324"/>
                  </a:cubicBezTo>
                  <a:cubicBezTo>
                    <a:pt x="2023" y="264"/>
                    <a:pt x="1935" y="208"/>
                    <a:pt x="1833" y="162"/>
                  </a:cubicBezTo>
                  <a:cubicBezTo>
                    <a:pt x="1745" y="120"/>
                    <a:pt x="1657" y="88"/>
                    <a:pt x="1541" y="60"/>
                  </a:cubicBezTo>
                  <a:cubicBezTo>
                    <a:pt x="1453" y="32"/>
                    <a:pt x="1351" y="18"/>
                    <a:pt x="1231" y="0"/>
                  </a:cubicBezTo>
                  <a:close/>
                </a:path>
              </a:pathLst>
            </a:custGeom>
            <a:solidFill>
              <a:srgbClr val="A17C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3"/>
            <p:cNvSpPr/>
            <p:nvPr/>
          </p:nvSpPr>
          <p:spPr>
            <a:xfrm>
              <a:off x="3017831" y="4016236"/>
              <a:ext cx="298767" cy="395651"/>
            </a:xfrm>
            <a:custGeom>
              <a:rect b="b" l="l" r="r" t="t"/>
              <a:pathLst>
                <a:path extrusionOk="0" h="4194" w="3167">
                  <a:moveTo>
                    <a:pt x="2129" y="0"/>
                  </a:moveTo>
                  <a:cubicBezTo>
                    <a:pt x="2097" y="46"/>
                    <a:pt x="2069" y="74"/>
                    <a:pt x="2023" y="120"/>
                  </a:cubicBezTo>
                  <a:cubicBezTo>
                    <a:pt x="1921" y="222"/>
                    <a:pt x="1819" y="324"/>
                    <a:pt x="1703" y="412"/>
                  </a:cubicBezTo>
                  <a:cubicBezTo>
                    <a:pt x="1439" y="602"/>
                    <a:pt x="1144" y="764"/>
                    <a:pt x="838" y="880"/>
                  </a:cubicBezTo>
                  <a:cubicBezTo>
                    <a:pt x="574" y="982"/>
                    <a:pt x="282" y="1056"/>
                    <a:pt x="1" y="1115"/>
                  </a:cubicBezTo>
                  <a:cubicBezTo>
                    <a:pt x="120" y="1319"/>
                    <a:pt x="264" y="1541"/>
                    <a:pt x="384" y="1745"/>
                  </a:cubicBezTo>
                  <a:cubicBezTo>
                    <a:pt x="574" y="2037"/>
                    <a:pt x="764" y="2346"/>
                    <a:pt x="926" y="2652"/>
                  </a:cubicBezTo>
                  <a:cubicBezTo>
                    <a:pt x="690" y="2902"/>
                    <a:pt x="546" y="3138"/>
                    <a:pt x="500" y="3388"/>
                  </a:cubicBezTo>
                  <a:lnTo>
                    <a:pt x="500" y="3592"/>
                  </a:lnTo>
                  <a:cubicBezTo>
                    <a:pt x="500" y="3651"/>
                    <a:pt x="514" y="3725"/>
                    <a:pt x="546" y="3796"/>
                  </a:cubicBezTo>
                  <a:cubicBezTo>
                    <a:pt x="588" y="3929"/>
                    <a:pt x="676" y="4045"/>
                    <a:pt x="824" y="4165"/>
                  </a:cubicBezTo>
                  <a:cubicBezTo>
                    <a:pt x="838" y="4179"/>
                    <a:pt x="838" y="4179"/>
                    <a:pt x="852" y="4179"/>
                  </a:cubicBezTo>
                  <a:cubicBezTo>
                    <a:pt x="866" y="4193"/>
                    <a:pt x="866" y="4193"/>
                    <a:pt x="880" y="4193"/>
                  </a:cubicBezTo>
                  <a:lnTo>
                    <a:pt x="912" y="4193"/>
                  </a:lnTo>
                  <a:cubicBezTo>
                    <a:pt x="1204" y="4193"/>
                    <a:pt x="1527" y="4133"/>
                    <a:pt x="1847" y="3989"/>
                  </a:cubicBezTo>
                  <a:cubicBezTo>
                    <a:pt x="2157" y="3870"/>
                    <a:pt x="2463" y="3680"/>
                    <a:pt x="2727" y="3444"/>
                  </a:cubicBezTo>
                  <a:cubicBezTo>
                    <a:pt x="2903" y="3300"/>
                    <a:pt x="3050" y="3152"/>
                    <a:pt x="3166" y="2976"/>
                  </a:cubicBezTo>
                  <a:cubicBezTo>
                    <a:pt x="3152" y="2948"/>
                    <a:pt x="3152" y="2902"/>
                    <a:pt x="3138" y="2860"/>
                  </a:cubicBezTo>
                  <a:cubicBezTo>
                    <a:pt x="3022" y="2463"/>
                    <a:pt x="2889" y="2083"/>
                    <a:pt x="2758" y="1703"/>
                  </a:cubicBezTo>
                  <a:cubicBezTo>
                    <a:pt x="2625" y="1319"/>
                    <a:pt x="2481" y="925"/>
                    <a:pt x="2319" y="486"/>
                  </a:cubicBezTo>
                  <a:cubicBezTo>
                    <a:pt x="2259" y="324"/>
                    <a:pt x="2185" y="162"/>
                    <a:pt x="2129"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3"/>
            <p:cNvSpPr/>
            <p:nvPr/>
          </p:nvSpPr>
          <p:spPr>
            <a:xfrm>
              <a:off x="3082924" y="4274721"/>
              <a:ext cx="233674" cy="137167"/>
            </a:xfrm>
            <a:custGeom>
              <a:rect b="b" l="l" r="r" t="t"/>
              <a:pathLst>
                <a:path extrusionOk="0" h="1454" w="2477">
                  <a:moveTo>
                    <a:pt x="2420" y="0"/>
                  </a:moveTo>
                  <a:lnTo>
                    <a:pt x="2406" y="18"/>
                  </a:lnTo>
                  <a:cubicBezTo>
                    <a:pt x="2332" y="134"/>
                    <a:pt x="2230" y="222"/>
                    <a:pt x="2142" y="324"/>
                  </a:cubicBezTo>
                  <a:cubicBezTo>
                    <a:pt x="2037" y="412"/>
                    <a:pt x="1921" y="500"/>
                    <a:pt x="1805" y="588"/>
                  </a:cubicBezTo>
                  <a:cubicBezTo>
                    <a:pt x="1685" y="676"/>
                    <a:pt x="1555" y="764"/>
                    <a:pt x="1439" y="838"/>
                  </a:cubicBezTo>
                  <a:cubicBezTo>
                    <a:pt x="1305" y="911"/>
                    <a:pt x="1157" y="985"/>
                    <a:pt x="1027" y="1042"/>
                  </a:cubicBezTo>
                  <a:cubicBezTo>
                    <a:pt x="879" y="1101"/>
                    <a:pt x="749" y="1144"/>
                    <a:pt x="602" y="1189"/>
                  </a:cubicBezTo>
                  <a:cubicBezTo>
                    <a:pt x="471" y="1232"/>
                    <a:pt x="338" y="1263"/>
                    <a:pt x="208" y="1277"/>
                  </a:cubicBezTo>
                  <a:cubicBezTo>
                    <a:pt x="148" y="1291"/>
                    <a:pt x="74" y="1305"/>
                    <a:pt x="0" y="1305"/>
                  </a:cubicBezTo>
                  <a:cubicBezTo>
                    <a:pt x="46" y="1351"/>
                    <a:pt x="74" y="1379"/>
                    <a:pt x="134" y="1425"/>
                  </a:cubicBezTo>
                  <a:cubicBezTo>
                    <a:pt x="134" y="1439"/>
                    <a:pt x="148" y="1439"/>
                    <a:pt x="148" y="1439"/>
                  </a:cubicBezTo>
                  <a:lnTo>
                    <a:pt x="162" y="1439"/>
                  </a:lnTo>
                  <a:lnTo>
                    <a:pt x="176" y="1453"/>
                  </a:lnTo>
                  <a:lnTo>
                    <a:pt x="222" y="1453"/>
                  </a:lnTo>
                  <a:cubicBezTo>
                    <a:pt x="514" y="1453"/>
                    <a:pt x="837" y="1393"/>
                    <a:pt x="1157" y="1263"/>
                  </a:cubicBezTo>
                  <a:cubicBezTo>
                    <a:pt x="1467" y="1130"/>
                    <a:pt x="1773" y="940"/>
                    <a:pt x="2037" y="704"/>
                  </a:cubicBezTo>
                  <a:cubicBezTo>
                    <a:pt x="2213" y="574"/>
                    <a:pt x="2360" y="412"/>
                    <a:pt x="2476" y="250"/>
                  </a:cubicBezTo>
                  <a:cubicBezTo>
                    <a:pt x="2462" y="208"/>
                    <a:pt x="2462" y="162"/>
                    <a:pt x="2448" y="120"/>
                  </a:cubicBezTo>
                  <a:cubicBezTo>
                    <a:pt x="2434" y="74"/>
                    <a:pt x="2434" y="46"/>
                    <a:pt x="2420"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3"/>
            <p:cNvSpPr/>
            <p:nvPr/>
          </p:nvSpPr>
          <p:spPr>
            <a:xfrm>
              <a:off x="3094151" y="4274721"/>
              <a:ext cx="222448" cy="137167"/>
            </a:xfrm>
            <a:custGeom>
              <a:rect b="b" l="l" r="r" t="t"/>
              <a:pathLst>
                <a:path extrusionOk="0" h="1454" w="2358">
                  <a:moveTo>
                    <a:pt x="2301" y="0"/>
                  </a:moveTo>
                  <a:lnTo>
                    <a:pt x="2301" y="18"/>
                  </a:lnTo>
                  <a:lnTo>
                    <a:pt x="2287" y="18"/>
                  </a:lnTo>
                  <a:cubicBezTo>
                    <a:pt x="2213" y="120"/>
                    <a:pt x="2125" y="222"/>
                    <a:pt x="2023" y="324"/>
                  </a:cubicBezTo>
                  <a:cubicBezTo>
                    <a:pt x="1918" y="412"/>
                    <a:pt x="1802" y="500"/>
                    <a:pt x="1686" y="588"/>
                  </a:cubicBezTo>
                  <a:cubicBezTo>
                    <a:pt x="1566" y="676"/>
                    <a:pt x="1450" y="764"/>
                    <a:pt x="1320" y="838"/>
                  </a:cubicBezTo>
                  <a:cubicBezTo>
                    <a:pt x="1172" y="911"/>
                    <a:pt x="1038" y="985"/>
                    <a:pt x="908" y="1042"/>
                  </a:cubicBezTo>
                  <a:cubicBezTo>
                    <a:pt x="848" y="1056"/>
                    <a:pt x="792" y="1087"/>
                    <a:pt x="746" y="1101"/>
                  </a:cubicBezTo>
                  <a:cubicBezTo>
                    <a:pt x="732" y="1115"/>
                    <a:pt x="718" y="1115"/>
                    <a:pt x="704" y="1130"/>
                  </a:cubicBezTo>
                  <a:cubicBezTo>
                    <a:pt x="585" y="1203"/>
                    <a:pt x="454" y="1277"/>
                    <a:pt x="321" y="1319"/>
                  </a:cubicBezTo>
                  <a:cubicBezTo>
                    <a:pt x="219" y="1365"/>
                    <a:pt x="103" y="1393"/>
                    <a:pt x="1" y="1425"/>
                  </a:cubicBezTo>
                  <a:lnTo>
                    <a:pt x="15" y="1425"/>
                  </a:lnTo>
                  <a:cubicBezTo>
                    <a:pt x="15" y="1439"/>
                    <a:pt x="29" y="1439"/>
                    <a:pt x="29" y="1439"/>
                  </a:cubicBezTo>
                  <a:lnTo>
                    <a:pt x="43" y="1453"/>
                  </a:lnTo>
                  <a:lnTo>
                    <a:pt x="103" y="1453"/>
                  </a:lnTo>
                  <a:cubicBezTo>
                    <a:pt x="395" y="1453"/>
                    <a:pt x="718" y="1393"/>
                    <a:pt x="1038" y="1263"/>
                  </a:cubicBezTo>
                  <a:cubicBezTo>
                    <a:pt x="1348" y="1130"/>
                    <a:pt x="1654" y="940"/>
                    <a:pt x="1918" y="704"/>
                  </a:cubicBezTo>
                  <a:cubicBezTo>
                    <a:pt x="2094" y="574"/>
                    <a:pt x="2241" y="412"/>
                    <a:pt x="2357" y="250"/>
                  </a:cubicBezTo>
                  <a:cubicBezTo>
                    <a:pt x="2357" y="208"/>
                    <a:pt x="2343" y="162"/>
                    <a:pt x="2329" y="120"/>
                  </a:cubicBezTo>
                  <a:cubicBezTo>
                    <a:pt x="2315" y="74"/>
                    <a:pt x="2315" y="46"/>
                    <a:pt x="230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3"/>
            <p:cNvSpPr/>
            <p:nvPr/>
          </p:nvSpPr>
          <p:spPr>
            <a:xfrm>
              <a:off x="3002926" y="3995670"/>
              <a:ext cx="237636" cy="152072"/>
            </a:xfrm>
            <a:custGeom>
              <a:rect b="b" l="l" r="r" t="t"/>
              <a:pathLst>
                <a:path extrusionOk="0" h="1612" w="2519">
                  <a:moveTo>
                    <a:pt x="2227" y="0"/>
                  </a:moveTo>
                  <a:lnTo>
                    <a:pt x="2153" y="74"/>
                  </a:lnTo>
                  <a:cubicBezTo>
                    <a:pt x="2037" y="176"/>
                    <a:pt x="1903" y="264"/>
                    <a:pt x="1773" y="352"/>
                  </a:cubicBezTo>
                  <a:cubicBezTo>
                    <a:pt x="1625" y="440"/>
                    <a:pt x="1478" y="514"/>
                    <a:pt x="1334" y="584"/>
                  </a:cubicBezTo>
                  <a:cubicBezTo>
                    <a:pt x="1186" y="644"/>
                    <a:pt x="1024" y="704"/>
                    <a:pt x="862" y="746"/>
                  </a:cubicBezTo>
                  <a:cubicBezTo>
                    <a:pt x="584" y="834"/>
                    <a:pt x="292" y="880"/>
                    <a:pt x="0" y="880"/>
                  </a:cubicBezTo>
                  <a:lnTo>
                    <a:pt x="0" y="936"/>
                  </a:lnTo>
                  <a:lnTo>
                    <a:pt x="0" y="1024"/>
                  </a:lnTo>
                  <a:cubicBezTo>
                    <a:pt x="0" y="1069"/>
                    <a:pt x="0" y="1098"/>
                    <a:pt x="14" y="1129"/>
                  </a:cubicBezTo>
                  <a:cubicBezTo>
                    <a:pt x="14" y="1157"/>
                    <a:pt x="29" y="1200"/>
                    <a:pt x="43" y="1231"/>
                  </a:cubicBezTo>
                  <a:cubicBezTo>
                    <a:pt x="57" y="1259"/>
                    <a:pt x="71" y="1305"/>
                    <a:pt x="88" y="1333"/>
                  </a:cubicBezTo>
                  <a:lnTo>
                    <a:pt x="88" y="1319"/>
                  </a:lnTo>
                  <a:cubicBezTo>
                    <a:pt x="102" y="1347"/>
                    <a:pt x="116" y="1376"/>
                    <a:pt x="131" y="1407"/>
                  </a:cubicBezTo>
                  <a:cubicBezTo>
                    <a:pt x="145" y="1435"/>
                    <a:pt x="159" y="1463"/>
                    <a:pt x="190" y="1481"/>
                  </a:cubicBezTo>
                  <a:cubicBezTo>
                    <a:pt x="204" y="1495"/>
                    <a:pt x="218" y="1523"/>
                    <a:pt x="247" y="1537"/>
                  </a:cubicBezTo>
                  <a:cubicBezTo>
                    <a:pt x="264" y="1551"/>
                    <a:pt x="278" y="1569"/>
                    <a:pt x="292" y="1583"/>
                  </a:cubicBezTo>
                  <a:lnTo>
                    <a:pt x="292" y="1569"/>
                  </a:lnTo>
                  <a:cubicBezTo>
                    <a:pt x="306" y="1583"/>
                    <a:pt x="335" y="1597"/>
                    <a:pt x="352" y="1611"/>
                  </a:cubicBezTo>
                  <a:cubicBezTo>
                    <a:pt x="760" y="1569"/>
                    <a:pt x="1172" y="1449"/>
                    <a:pt x="1552" y="1305"/>
                  </a:cubicBezTo>
                  <a:cubicBezTo>
                    <a:pt x="1889" y="1172"/>
                    <a:pt x="2213" y="982"/>
                    <a:pt x="2505" y="760"/>
                  </a:cubicBezTo>
                  <a:lnTo>
                    <a:pt x="2505" y="704"/>
                  </a:lnTo>
                  <a:cubicBezTo>
                    <a:pt x="2519" y="616"/>
                    <a:pt x="2505" y="528"/>
                    <a:pt x="2491" y="440"/>
                  </a:cubicBezTo>
                  <a:cubicBezTo>
                    <a:pt x="2477" y="352"/>
                    <a:pt x="2445" y="278"/>
                    <a:pt x="2403" y="190"/>
                  </a:cubicBezTo>
                  <a:cubicBezTo>
                    <a:pt x="2375" y="144"/>
                    <a:pt x="2357" y="116"/>
                    <a:pt x="2315" y="74"/>
                  </a:cubicBezTo>
                  <a:cubicBezTo>
                    <a:pt x="2301" y="56"/>
                    <a:pt x="2287" y="28"/>
                    <a:pt x="2255" y="14"/>
                  </a:cubicBezTo>
                  <a:cubicBezTo>
                    <a:pt x="2241" y="14"/>
                    <a:pt x="2241" y="0"/>
                    <a:pt x="222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3"/>
            <p:cNvSpPr/>
            <p:nvPr/>
          </p:nvSpPr>
          <p:spPr>
            <a:xfrm>
              <a:off x="3221223" y="4002651"/>
              <a:ext cx="94" cy="94"/>
            </a:xfrm>
            <a:custGeom>
              <a:rect b="b" l="l" r="r" t="t"/>
              <a:pathLst>
                <a:path extrusionOk="0" h="1" w="1">
                  <a:moveTo>
                    <a:pt x="1" y="0"/>
                  </a:move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83"/>
            <p:cNvSpPr/>
            <p:nvPr/>
          </p:nvSpPr>
          <p:spPr>
            <a:xfrm>
              <a:off x="3229525" y="4013594"/>
              <a:ext cx="94" cy="94"/>
            </a:xfrm>
            <a:custGeom>
              <a:rect b="b" l="l" r="r" t="t"/>
              <a:pathLst>
                <a:path extrusionOk="0" h="1" w="1">
                  <a:moveTo>
                    <a:pt x="1" y="0"/>
                  </a:move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83"/>
            <p:cNvSpPr/>
            <p:nvPr/>
          </p:nvSpPr>
          <p:spPr>
            <a:xfrm>
              <a:off x="3239148" y="4061990"/>
              <a:ext cx="94" cy="94"/>
            </a:xfrm>
            <a:custGeom>
              <a:rect b="b" l="l" r="r" t="t"/>
              <a:pathLst>
                <a:path extrusionOk="0" h="1" w="1">
                  <a:moveTo>
                    <a:pt x="1" y="1"/>
                  </a:move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3"/>
            <p:cNvSpPr/>
            <p:nvPr/>
          </p:nvSpPr>
          <p:spPr>
            <a:xfrm>
              <a:off x="3264053" y="3685677"/>
              <a:ext cx="462065" cy="311408"/>
            </a:xfrm>
            <a:custGeom>
              <a:rect b="b" l="l" r="r" t="t"/>
              <a:pathLst>
                <a:path extrusionOk="0" h="3301" w="4898">
                  <a:moveTo>
                    <a:pt x="1745" y="1"/>
                  </a:moveTo>
                  <a:cubicBezTo>
                    <a:pt x="1671" y="1"/>
                    <a:pt x="1612" y="18"/>
                    <a:pt x="1541" y="32"/>
                  </a:cubicBezTo>
                  <a:cubicBezTo>
                    <a:pt x="1422" y="47"/>
                    <a:pt x="1306" y="75"/>
                    <a:pt x="1190" y="134"/>
                  </a:cubicBezTo>
                  <a:cubicBezTo>
                    <a:pt x="1070" y="177"/>
                    <a:pt x="954" y="236"/>
                    <a:pt x="838" y="296"/>
                  </a:cubicBezTo>
                  <a:cubicBezTo>
                    <a:pt x="732" y="353"/>
                    <a:pt x="630" y="426"/>
                    <a:pt x="528" y="514"/>
                  </a:cubicBezTo>
                  <a:cubicBezTo>
                    <a:pt x="440" y="574"/>
                    <a:pt x="352" y="662"/>
                    <a:pt x="293" y="736"/>
                  </a:cubicBezTo>
                  <a:cubicBezTo>
                    <a:pt x="264" y="778"/>
                    <a:pt x="236" y="810"/>
                    <a:pt x="205" y="852"/>
                  </a:cubicBezTo>
                  <a:cubicBezTo>
                    <a:pt x="162" y="912"/>
                    <a:pt x="134" y="986"/>
                    <a:pt x="117" y="1056"/>
                  </a:cubicBezTo>
                  <a:cubicBezTo>
                    <a:pt x="89" y="1130"/>
                    <a:pt x="75" y="1218"/>
                    <a:pt x="60" y="1306"/>
                  </a:cubicBezTo>
                  <a:lnTo>
                    <a:pt x="60" y="1394"/>
                  </a:lnTo>
                  <a:cubicBezTo>
                    <a:pt x="46" y="1394"/>
                    <a:pt x="46" y="1408"/>
                    <a:pt x="46" y="1408"/>
                  </a:cubicBezTo>
                  <a:cubicBezTo>
                    <a:pt x="15" y="1408"/>
                    <a:pt x="1" y="1439"/>
                    <a:pt x="15" y="1468"/>
                  </a:cubicBezTo>
                  <a:cubicBezTo>
                    <a:pt x="117" y="1777"/>
                    <a:pt x="279" y="2041"/>
                    <a:pt x="454" y="2287"/>
                  </a:cubicBezTo>
                  <a:cubicBezTo>
                    <a:pt x="644" y="2523"/>
                    <a:pt x="866" y="2713"/>
                    <a:pt x="1116" y="2875"/>
                  </a:cubicBezTo>
                  <a:cubicBezTo>
                    <a:pt x="1232" y="2963"/>
                    <a:pt x="1365" y="3022"/>
                    <a:pt x="1496" y="3079"/>
                  </a:cubicBezTo>
                  <a:cubicBezTo>
                    <a:pt x="1612" y="3138"/>
                    <a:pt x="1759" y="3184"/>
                    <a:pt x="1907" y="3226"/>
                  </a:cubicBezTo>
                  <a:cubicBezTo>
                    <a:pt x="2097" y="3272"/>
                    <a:pt x="2301" y="3300"/>
                    <a:pt x="2509" y="3300"/>
                  </a:cubicBezTo>
                  <a:cubicBezTo>
                    <a:pt x="2597" y="3300"/>
                    <a:pt x="2685" y="3300"/>
                    <a:pt x="2772" y="3286"/>
                  </a:cubicBezTo>
                  <a:cubicBezTo>
                    <a:pt x="2917" y="3272"/>
                    <a:pt x="3064" y="3240"/>
                    <a:pt x="3226" y="3198"/>
                  </a:cubicBezTo>
                  <a:cubicBezTo>
                    <a:pt x="3388" y="3152"/>
                    <a:pt x="3532" y="3096"/>
                    <a:pt x="3680" y="3036"/>
                  </a:cubicBezTo>
                  <a:cubicBezTo>
                    <a:pt x="3828" y="2963"/>
                    <a:pt x="3986" y="2861"/>
                    <a:pt x="4120" y="2744"/>
                  </a:cubicBezTo>
                  <a:cubicBezTo>
                    <a:pt x="4267" y="2639"/>
                    <a:pt x="4383" y="2509"/>
                    <a:pt x="4500" y="2393"/>
                  </a:cubicBezTo>
                  <a:lnTo>
                    <a:pt x="4588" y="2305"/>
                  </a:lnTo>
                  <a:cubicBezTo>
                    <a:pt x="4675" y="2199"/>
                    <a:pt x="4777" y="2097"/>
                    <a:pt x="4883" y="2009"/>
                  </a:cubicBezTo>
                  <a:cubicBezTo>
                    <a:pt x="4897" y="1995"/>
                    <a:pt x="4897" y="1981"/>
                    <a:pt x="4897" y="1967"/>
                  </a:cubicBezTo>
                  <a:cubicBezTo>
                    <a:pt x="4897" y="1953"/>
                    <a:pt x="4883" y="1935"/>
                    <a:pt x="4883" y="1935"/>
                  </a:cubicBezTo>
                  <a:cubicBezTo>
                    <a:pt x="4865" y="1921"/>
                    <a:pt x="4851" y="1921"/>
                    <a:pt x="4837" y="1921"/>
                  </a:cubicBezTo>
                  <a:cubicBezTo>
                    <a:pt x="4823" y="1921"/>
                    <a:pt x="4823" y="1935"/>
                    <a:pt x="4809" y="1935"/>
                  </a:cubicBezTo>
                  <a:cubicBezTo>
                    <a:pt x="4707" y="2023"/>
                    <a:pt x="4619" y="2129"/>
                    <a:pt x="4531" y="2217"/>
                  </a:cubicBezTo>
                  <a:cubicBezTo>
                    <a:pt x="4500" y="2259"/>
                    <a:pt x="4457" y="2287"/>
                    <a:pt x="4426" y="2333"/>
                  </a:cubicBezTo>
                  <a:cubicBezTo>
                    <a:pt x="4426" y="2199"/>
                    <a:pt x="4398" y="2069"/>
                    <a:pt x="4369" y="1953"/>
                  </a:cubicBezTo>
                  <a:cubicBezTo>
                    <a:pt x="4324" y="1805"/>
                    <a:pt x="4267" y="1658"/>
                    <a:pt x="4179" y="1527"/>
                  </a:cubicBezTo>
                  <a:cubicBezTo>
                    <a:pt x="4106" y="1394"/>
                    <a:pt x="4018" y="1278"/>
                    <a:pt x="3898" y="1176"/>
                  </a:cubicBezTo>
                  <a:cubicBezTo>
                    <a:pt x="3796" y="1074"/>
                    <a:pt x="3666" y="1000"/>
                    <a:pt x="3532" y="940"/>
                  </a:cubicBezTo>
                  <a:cubicBezTo>
                    <a:pt x="3458" y="912"/>
                    <a:pt x="3388" y="880"/>
                    <a:pt x="3314" y="866"/>
                  </a:cubicBezTo>
                  <a:lnTo>
                    <a:pt x="3356" y="824"/>
                  </a:lnTo>
                  <a:cubicBezTo>
                    <a:pt x="3388" y="810"/>
                    <a:pt x="3416" y="778"/>
                    <a:pt x="3444" y="750"/>
                  </a:cubicBezTo>
                  <a:lnTo>
                    <a:pt x="3444" y="722"/>
                  </a:lnTo>
                  <a:cubicBezTo>
                    <a:pt x="3444" y="704"/>
                    <a:pt x="3444" y="690"/>
                    <a:pt x="3430" y="676"/>
                  </a:cubicBezTo>
                  <a:cubicBezTo>
                    <a:pt x="3430" y="676"/>
                    <a:pt x="3416" y="662"/>
                    <a:pt x="3402" y="662"/>
                  </a:cubicBezTo>
                  <a:cubicBezTo>
                    <a:pt x="3388" y="676"/>
                    <a:pt x="3370" y="676"/>
                    <a:pt x="3356" y="690"/>
                  </a:cubicBezTo>
                  <a:cubicBezTo>
                    <a:pt x="3342" y="704"/>
                    <a:pt x="3314" y="736"/>
                    <a:pt x="3283" y="764"/>
                  </a:cubicBezTo>
                  <a:cubicBezTo>
                    <a:pt x="3254" y="792"/>
                    <a:pt x="3226" y="824"/>
                    <a:pt x="3195" y="838"/>
                  </a:cubicBezTo>
                  <a:lnTo>
                    <a:pt x="3138" y="838"/>
                  </a:lnTo>
                  <a:cubicBezTo>
                    <a:pt x="3107" y="838"/>
                    <a:pt x="3093" y="852"/>
                    <a:pt x="3093" y="880"/>
                  </a:cubicBezTo>
                  <a:lnTo>
                    <a:pt x="3093" y="912"/>
                  </a:lnTo>
                  <a:lnTo>
                    <a:pt x="3078" y="912"/>
                  </a:lnTo>
                  <a:cubicBezTo>
                    <a:pt x="3036" y="940"/>
                    <a:pt x="2991" y="954"/>
                    <a:pt x="2962" y="954"/>
                  </a:cubicBezTo>
                  <a:cubicBezTo>
                    <a:pt x="2931" y="968"/>
                    <a:pt x="2903" y="968"/>
                    <a:pt x="2889" y="968"/>
                  </a:cubicBezTo>
                  <a:cubicBezTo>
                    <a:pt x="2860" y="968"/>
                    <a:pt x="2843" y="968"/>
                    <a:pt x="2815" y="954"/>
                  </a:cubicBezTo>
                  <a:cubicBezTo>
                    <a:pt x="2801" y="954"/>
                    <a:pt x="2772" y="940"/>
                    <a:pt x="2741" y="926"/>
                  </a:cubicBezTo>
                  <a:cubicBezTo>
                    <a:pt x="2713" y="912"/>
                    <a:pt x="2699" y="880"/>
                    <a:pt x="2653" y="852"/>
                  </a:cubicBezTo>
                  <a:cubicBezTo>
                    <a:pt x="2597" y="764"/>
                    <a:pt x="2537" y="676"/>
                    <a:pt x="2491" y="602"/>
                  </a:cubicBezTo>
                  <a:lnTo>
                    <a:pt x="2491" y="588"/>
                  </a:lnTo>
                  <a:cubicBezTo>
                    <a:pt x="2435" y="486"/>
                    <a:pt x="2389" y="384"/>
                    <a:pt x="2347" y="282"/>
                  </a:cubicBezTo>
                  <a:cubicBezTo>
                    <a:pt x="2333" y="265"/>
                    <a:pt x="2315" y="251"/>
                    <a:pt x="2301" y="251"/>
                  </a:cubicBezTo>
                  <a:lnTo>
                    <a:pt x="2287" y="251"/>
                  </a:lnTo>
                  <a:cubicBezTo>
                    <a:pt x="2259" y="208"/>
                    <a:pt x="2213" y="163"/>
                    <a:pt x="2157" y="134"/>
                  </a:cubicBezTo>
                  <a:cubicBezTo>
                    <a:pt x="2083" y="75"/>
                    <a:pt x="1981" y="32"/>
                    <a:pt x="1876" y="18"/>
                  </a:cubicBezTo>
                  <a:cubicBezTo>
                    <a:pt x="1833" y="18"/>
                    <a:pt x="1788" y="1"/>
                    <a:pt x="1745" y="1"/>
                  </a:cubicBezTo>
                  <a:close/>
                </a:path>
              </a:pathLst>
            </a:custGeom>
            <a:solidFill>
              <a:srgbClr val="BD9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3"/>
            <p:cNvSpPr/>
            <p:nvPr/>
          </p:nvSpPr>
          <p:spPr>
            <a:xfrm>
              <a:off x="3551783" y="3573887"/>
              <a:ext cx="411878" cy="340181"/>
            </a:xfrm>
            <a:custGeom>
              <a:rect b="b" l="l" r="r" t="t"/>
              <a:pathLst>
                <a:path extrusionOk="0" h="3606" w="4366">
                  <a:moveTo>
                    <a:pt x="2463" y="0"/>
                  </a:moveTo>
                  <a:cubicBezTo>
                    <a:pt x="2431" y="14"/>
                    <a:pt x="2403" y="43"/>
                    <a:pt x="2361" y="60"/>
                  </a:cubicBezTo>
                  <a:cubicBezTo>
                    <a:pt x="2037" y="306"/>
                    <a:pt x="1713" y="556"/>
                    <a:pt x="1393" y="806"/>
                  </a:cubicBezTo>
                  <a:cubicBezTo>
                    <a:pt x="1084" y="1070"/>
                    <a:pt x="746" y="1334"/>
                    <a:pt x="394" y="1643"/>
                  </a:cubicBezTo>
                  <a:cubicBezTo>
                    <a:pt x="264" y="1745"/>
                    <a:pt x="131" y="1847"/>
                    <a:pt x="0" y="1963"/>
                  </a:cubicBezTo>
                  <a:cubicBezTo>
                    <a:pt x="43" y="1977"/>
                    <a:pt x="102" y="1995"/>
                    <a:pt x="145" y="2023"/>
                  </a:cubicBezTo>
                  <a:cubicBezTo>
                    <a:pt x="278" y="2083"/>
                    <a:pt x="408" y="2153"/>
                    <a:pt x="528" y="2241"/>
                  </a:cubicBezTo>
                  <a:cubicBezTo>
                    <a:pt x="806" y="2417"/>
                    <a:pt x="1042" y="2639"/>
                    <a:pt x="1260" y="2888"/>
                  </a:cubicBezTo>
                  <a:cubicBezTo>
                    <a:pt x="1450" y="3106"/>
                    <a:pt x="1611" y="3356"/>
                    <a:pt x="1759" y="3606"/>
                  </a:cubicBezTo>
                  <a:cubicBezTo>
                    <a:pt x="1921" y="3416"/>
                    <a:pt x="2079" y="3226"/>
                    <a:pt x="2227" y="3032"/>
                  </a:cubicBezTo>
                  <a:cubicBezTo>
                    <a:pt x="2449" y="2755"/>
                    <a:pt x="2667" y="2477"/>
                    <a:pt x="2902" y="2227"/>
                  </a:cubicBezTo>
                  <a:cubicBezTo>
                    <a:pt x="3141" y="2331"/>
                    <a:pt x="3363" y="2388"/>
                    <a:pt x="3567" y="2388"/>
                  </a:cubicBezTo>
                  <a:cubicBezTo>
                    <a:pt x="3625" y="2388"/>
                    <a:pt x="3681" y="2384"/>
                    <a:pt x="3736" y="2375"/>
                  </a:cubicBezTo>
                  <a:cubicBezTo>
                    <a:pt x="3796" y="2361"/>
                    <a:pt x="3856" y="2347"/>
                    <a:pt x="3926" y="2315"/>
                  </a:cubicBezTo>
                  <a:cubicBezTo>
                    <a:pt x="3986" y="2287"/>
                    <a:pt x="4046" y="2241"/>
                    <a:pt x="4102" y="2199"/>
                  </a:cubicBezTo>
                  <a:cubicBezTo>
                    <a:pt x="4207" y="2111"/>
                    <a:pt x="4295" y="1995"/>
                    <a:pt x="4366" y="1819"/>
                  </a:cubicBezTo>
                  <a:lnTo>
                    <a:pt x="4366" y="1773"/>
                  </a:lnTo>
                  <a:lnTo>
                    <a:pt x="4366" y="1759"/>
                  </a:lnTo>
                  <a:lnTo>
                    <a:pt x="4366" y="1731"/>
                  </a:lnTo>
                  <a:cubicBezTo>
                    <a:pt x="4264" y="1436"/>
                    <a:pt x="4088" y="1172"/>
                    <a:pt x="3870" y="908"/>
                  </a:cubicBezTo>
                  <a:cubicBezTo>
                    <a:pt x="3634" y="658"/>
                    <a:pt x="3370" y="440"/>
                    <a:pt x="3047" y="250"/>
                  </a:cubicBezTo>
                  <a:cubicBezTo>
                    <a:pt x="2857" y="148"/>
                    <a:pt x="2667" y="60"/>
                    <a:pt x="246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3"/>
            <p:cNvSpPr/>
            <p:nvPr/>
          </p:nvSpPr>
          <p:spPr>
            <a:xfrm>
              <a:off x="3766118" y="3573887"/>
              <a:ext cx="197543" cy="186600"/>
            </a:xfrm>
            <a:custGeom>
              <a:rect b="b" l="l" r="r" t="t"/>
              <a:pathLst>
                <a:path extrusionOk="0" h="1978" w="2094">
                  <a:moveTo>
                    <a:pt x="191" y="0"/>
                  </a:moveTo>
                  <a:cubicBezTo>
                    <a:pt x="159" y="14"/>
                    <a:pt x="131" y="43"/>
                    <a:pt x="89" y="60"/>
                  </a:cubicBezTo>
                  <a:cubicBezTo>
                    <a:pt x="57" y="88"/>
                    <a:pt x="29" y="116"/>
                    <a:pt x="1" y="131"/>
                  </a:cubicBezTo>
                  <a:lnTo>
                    <a:pt x="15" y="131"/>
                  </a:lnTo>
                  <a:cubicBezTo>
                    <a:pt x="131" y="176"/>
                    <a:pt x="264" y="236"/>
                    <a:pt x="381" y="292"/>
                  </a:cubicBezTo>
                  <a:cubicBezTo>
                    <a:pt x="511" y="352"/>
                    <a:pt x="630" y="426"/>
                    <a:pt x="746" y="514"/>
                  </a:cubicBezTo>
                  <a:cubicBezTo>
                    <a:pt x="862" y="602"/>
                    <a:pt x="982" y="690"/>
                    <a:pt x="1098" y="792"/>
                  </a:cubicBezTo>
                  <a:cubicBezTo>
                    <a:pt x="1214" y="894"/>
                    <a:pt x="1334" y="996"/>
                    <a:pt x="1436" y="1098"/>
                  </a:cubicBezTo>
                  <a:cubicBezTo>
                    <a:pt x="1538" y="1217"/>
                    <a:pt x="1626" y="1334"/>
                    <a:pt x="1714" y="1450"/>
                  </a:cubicBezTo>
                  <a:cubicBezTo>
                    <a:pt x="1788" y="1555"/>
                    <a:pt x="1861" y="1671"/>
                    <a:pt x="1935" y="1787"/>
                  </a:cubicBezTo>
                  <a:cubicBezTo>
                    <a:pt x="1963" y="1847"/>
                    <a:pt x="1992" y="1921"/>
                    <a:pt x="2023" y="1977"/>
                  </a:cubicBezTo>
                  <a:cubicBezTo>
                    <a:pt x="2051" y="1935"/>
                    <a:pt x="2065" y="1875"/>
                    <a:pt x="2094" y="1819"/>
                  </a:cubicBezTo>
                  <a:lnTo>
                    <a:pt x="2094" y="1787"/>
                  </a:lnTo>
                  <a:lnTo>
                    <a:pt x="2094" y="1759"/>
                  </a:lnTo>
                  <a:lnTo>
                    <a:pt x="2094" y="1731"/>
                  </a:lnTo>
                  <a:cubicBezTo>
                    <a:pt x="1992" y="1436"/>
                    <a:pt x="1816" y="1172"/>
                    <a:pt x="1598" y="908"/>
                  </a:cubicBezTo>
                  <a:cubicBezTo>
                    <a:pt x="1362" y="644"/>
                    <a:pt x="1098" y="426"/>
                    <a:pt x="775" y="250"/>
                  </a:cubicBezTo>
                  <a:cubicBezTo>
                    <a:pt x="585" y="148"/>
                    <a:pt x="395" y="60"/>
                    <a:pt x="191"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3"/>
            <p:cNvSpPr/>
            <p:nvPr/>
          </p:nvSpPr>
          <p:spPr>
            <a:xfrm>
              <a:off x="3766118" y="3573887"/>
              <a:ext cx="197543" cy="173015"/>
            </a:xfrm>
            <a:custGeom>
              <a:rect b="b" l="l" r="r" t="t"/>
              <a:pathLst>
                <a:path extrusionOk="0" h="1834" w="2094">
                  <a:moveTo>
                    <a:pt x="205" y="0"/>
                  </a:moveTo>
                  <a:cubicBezTo>
                    <a:pt x="159" y="14"/>
                    <a:pt x="117" y="43"/>
                    <a:pt x="89" y="60"/>
                  </a:cubicBezTo>
                  <a:cubicBezTo>
                    <a:pt x="57" y="88"/>
                    <a:pt x="29" y="102"/>
                    <a:pt x="1" y="131"/>
                  </a:cubicBezTo>
                  <a:lnTo>
                    <a:pt x="15" y="131"/>
                  </a:lnTo>
                  <a:cubicBezTo>
                    <a:pt x="131" y="176"/>
                    <a:pt x="247" y="236"/>
                    <a:pt x="381" y="292"/>
                  </a:cubicBezTo>
                  <a:cubicBezTo>
                    <a:pt x="497" y="352"/>
                    <a:pt x="630" y="426"/>
                    <a:pt x="746" y="514"/>
                  </a:cubicBezTo>
                  <a:cubicBezTo>
                    <a:pt x="862" y="602"/>
                    <a:pt x="982" y="690"/>
                    <a:pt x="1098" y="792"/>
                  </a:cubicBezTo>
                  <a:cubicBezTo>
                    <a:pt x="1214" y="894"/>
                    <a:pt x="1334" y="996"/>
                    <a:pt x="1436" y="1098"/>
                  </a:cubicBezTo>
                  <a:cubicBezTo>
                    <a:pt x="1464" y="1144"/>
                    <a:pt x="1510" y="1186"/>
                    <a:pt x="1552" y="1232"/>
                  </a:cubicBezTo>
                  <a:cubicBezTo>
                    <a:pt x="1552" y="1246"/>
                    <a:pt x="1566" y="1260"/>
                    <a:pt x="1584" y="1260"/>
                  </a:cubicBezTo>
                  <a:cubicBezTo>
                    <a:pt x="1700" y="1348"/>
                    <a:pt x="1802" y="1450"/>
                    <a:pt x="1890" y="1555"/>
                  </a:cubicBezTo>
                  <a:cubicBezTo>
                    <a:pt x="1963" y="1643"/>
                    <a:pt x="2037" y="1731"/>
                    <a:pt x="2094" y="1833"/>
                  </a:cubicBezTo>
                  <a:lnTo>
                    <a:pt x="2094" y="1819"/>
                  </a:lnTo>
                  <a:lnTo>
                    <a:pt x="2094" y="1787"/>
                  </a:lnTo>
                  <a:lnTo>
                    <a:pt x="2094" y="1759"/>
                  </a:lnTo>
                  <a:lnTo>
                    <a:pt x="2094" y="1731"/>
                  </a:lnTo>
                  <a:cubicBezTo>
                    <a:pt x="1992" y="1436"/>
                    <a:pt x="1830" y="1172"/>
                    <a:pt x="1598" y="908"/>
                  </a:cubicBezTo>
                  <a:cubicBezTo>
                    <a:pt x="1362" y="644"/>
                    <a:pt x="1098" y="426"/>
                    <a:pt x="792" y="250"/>
                  </a:cubicBezTo>
                  <a:cubicBezTo>
                    <a:pt x="599" y="148"/>
                    <a:pt x="395" y="60"/>
                    <a:pt x="205"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3"/>
            <p:cNvSpPr/>
            <p:nvPr/>
          </p:nvSpPr>
          <p:spPr>
            <a:xfrm>
              <a:off x="3533858" y="3723223"/>
              <a:ext cx="201882" cy="218391"/>
            </a:xfrm>
            <a:custGeom>
              <a:rect b="b" l="l" r="r" t="t"/>
              <a:pathLst>
                <a:path extrusionOk="0" h="2315" w="2140">
                  <a:moveTo>
                    <a:pt x="630" y="0"/>
                  </a:moveTo>
                  <a:cubicBezTo>
                    <a:pt x="616" y="0"/>
                    <a:pt x="598" y="14"/>
                    <a:pt x="570" y="14"/>
                  </a:cubicBezTo>
                  <a:cubicBezTo>
                    <a:pt x="482" y="42"/>
                    <a:pt x="408" y="74"/>
                    <a:pt x="335" y="116"/>
                  </a:cubicBezTo>
                  <a:cubicBezTo>
                    <a:pt x="264" y="162"/>
                    <a:pt x="190" y="218"/>
                    <a:pt x="131" y="278"/>
                  </a:cubicBezTo>
                  <a:cubicBezTo>
                    <a:pt x="102" y="324"/>
                    <a:pt x="71" y="352"/>
                    <a:pt x="43" y="394"/>
                  </a:cubicBezTo>
                  <a:cubicBezTo>
                    <a:pt x="29" y="426"/>
                    <a:pt x="14" y="454"/>
                    <a:pt x="14" y="482"/>
                  </a:cubicBezTo>
                  <a:cubicBezTo>
                    <a:pt x="14" y="500"/>
                    <a:pt x="0" y="500"/>
                    <a:pt x="0" y="514"/>
                  </a:cubicBezTo>
                  <a:cubicBezTo>
                    <a:pt x="29" y="528"/>
                    <a:pt x="57" y="542"/>
                    <a:pt x="88" y="556"/>
                  </a:cubicBezTo>
                  <a:cubicBezTo>
                    <a:pt x="233" y="644"/>
                    <a:pt x="366" y="732"/>
                    <a:pt x="482" y="820"/>
                  </a:cubicBezTo>
                  <a:cubicBezTo>
                    <a:pt x="616" y="922"/>
                    <a:pt x="732" y="1041"/>
                    <a:pt x="848" y="1158"/>
                  </a:cubicBezTo>
                  <a:cubicBezTo>
                    <a:pt x="968" y="1291"/>
                    <a:pt x="1070" y="1407"/>
                    <a:pt x="1158" y="1537"/>
                  </a:cubicBezTo>
                  <a:cubicBezTo>
                    <a:pt x="1334" y="1787"/>
                    <a:pt x="1478" y="2037"/>
                    <a:pt x="1566" y="2315"/>
                  </a:cubicBezTo>
                  <a:lnTo>
                    <a:pt x="1626" y="2315"/>
                  </a:lnTo>
                  <a:cubicBezTo>
                    <a:pt x="1654" y="2301"/>
                    <a:pt x="1685" y="2287"/>
                    <a:pt x="1713" y="2273"/>
                  </a:cubicBezTo>
                  <a:cubicBezTo>
                    <a:pt x="1742" y="2259"/>
                    <a:pt x="1773" y="2241"/>
                    <a:pt x="1801" y="2227"/>
                  </a:cubicBezTo>
                  <a:cubicBezTo>
                    <a:pt x="1830" y="2213"/>
                    <a:pt x="1861" y="2185"/>
                    <a:pt x="1889" y="2171"/>
                  </a:cubicBezTo>
                  <a:cubicBezTo>
                    <a:pt x="1917" y="2139"/>
                    <a:pt x="1949" y="2125"/>
                    <a:pt x="1977" y="2097"/>
                  </a:cubicBezTo>
                  <a:lnTo>
                    <a:pt x="1963" y="2097"/>
                  </a:lnTo>
                  <a:cubicBezTo>
                    <a:pt x="1991" y="2083"/>
                    <a:pt x="2005" y="2051"/>
                    <a:pt x="2037" y="2023"/>
                  </a:cubicBezTo>
                  <a:cubicBezTo>
                    <a:pt x="2051" y="1995"/>
                    <a:pt x="2065" y="1977"/>
                    <a:pt x="2079" y="1949"/>
                  </a:cubicBezTo>
                  <a:cubicBezTo>
                    <a:pt x="2093" y="1921"/>
                    <a:pt x="2111" y="1907"/>
                    <a:pt x="2111" y="1875"/>
                  </a:cubicBezTo>
                  <a:cubicBezTo>
                    <a:pt x="2125" y="1847"/>
                    <a:pt x="2125" y="1833"/>
                    <a:pt x="2139" y="1801"/>
                  </a:cubicBezTo>
                  <a:lnTo>
                    <a:pt x="2139" y="1745"/>
                  </a:lnTo>
                  <a:cubicBezTo>
                    <a:pt x="1963" y="1379"/>
                    <a:pt x="1728" y="1027"/>
                    <a:pt x="1450" y="718"/>
                  </a:cubicBezTo>
                  <a:cubicBezTo>
                    <a:pt x="1214" y="440"/>
                    <a:pt x="936" y="204"/>
                    <a:pt x="63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3"/>
            <p:cNvSpPr/>
            <p:nvPr/>
          </p:nvSpPr>
          <p:spPr>
            <a:xfrm>
              <a:off x="3537821" y="3760392"/>
              <a:ext cx="94" cy="94"/>
            </a:xfrm>
            <a:custGeom>
              <a:rect b="b" l="l" r="r" t="t"/>
              <a:pathLst>
                <a:path extrusionOk="0" h="1" w="1">
                  <a:moveTo>
                    <a:pt x="1" y="0"/>
                  </a:move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3"/>
            <p:cNvSpPr/>
            <p:nvPr/>
          </p:nvSpPr>
          <p:spPr>
            <a:xfrm>
              <a:off x="3546122" y="3749449"/>
              <a:ext cx="94" cy="1415"/>
            </a:xfrm>
            <a:custGeom>
              <a:rect b="b" l="l" r="r" t="t"/>
              <a:pathLst>
                <a:path extrusionOk="0" h="15" w="1">
                  <a:moveTo>
                    <a:pt x="1" y="0"/>
                  </a:moveTo>
                  <a:lnTo>
                    <a:pt x="1" y="0"/>
                  </a:lnTo>
                  <a:lnTo>
                    <a:pt x="1" y="14"/>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3"/>
            <p:cNvSpPr/>
            <p:nvPr/>
          </p:nvSpPr>
          <p:spPr>
            <a:xfrm>
              <a:off x="3587631" y="3724544"/>
              <a:ext cx="94" cy="94"/>
            </a:xfrm>
            <a:custGeom>
              <a:rect b="b" l="l" r="r" t="t"/>
              <a:pathLst>
                <a:path extrusionOk="0" h="1" w="1">
                  <a:moveTo>
                    <a:pt x="0" y="0"/>
                  </a:move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3"/>
            <p:cNvSpPr/>
            <p:nvPr/>
          </p:nvSpPr>
          <p:spPr>
            <a:xfrm>
              <a:off x="2896419" y="3235027"/>
              <a:ext cx="648476" cy="624986"/>
            </a:xfrm>
            <a:custGeom>
              <a:rect b="b" l="l" r="r" t="t"/>
              <a:pathLst>
                <a:path extrusionOk="0" h="6625" w="6874">
                  <a:moveTo>
                    <a:pt x="3310" y="1"/>
                  </a:moveTo>
                  <a:cubicBezTo>
                    <a:pt x="3254" y="1"/>
                    <a:pt x="3194" y="1"/>
                    <a:pt x="3120" y="15"/>
                  </a:cubicBezTo>
                  <a:cubicBezTo>
                    <a:pt x="2976" y="47"/>
                    <a:pt x="2828" y="89"/>
                    <a:pt x="2667" y="177"/>
                  </a:cubicBezTo>
                  <a:cubicBezTo>
                    <a:pt x="2593" y="223"/>
                    <a:pt x="2505" y="265"/>
                    <a:pt x="2431" y="325"/>
                  </a:cubicBezTo>
                  <a:cubicBezTo>
                    <a:pt x="2375" y="381"/>
                    <a:pt x="2301" y="427"/>
                    <a:pt x="2227" y="500"/>
                  </a:cubicBezTo>
                  <a:cubicBezTo>
                    <a:pt x="2153" y="588"/>
                    <a:pt x="2065" y="676"/>
                    <a:pt x="1991" y="764"/>
                  </a:cubicBezTo>
                  <a:cubicBezTo>
                    <a:pt x="1949" y="806"/>
                    <a:pt x="1903" y="852"/>
                    <a:pt x="1861" y="909"/>
                  </a:cubicBezTo>
                  <a:cubicBezTo>
                    <a:pt x="1801" y="968"/>
                    <a:pt x="1745" y="1028"/>
                    <a:pt x="1699" y="1070"/>
                  </a:cubicBezTo>
                  <a:cubicBezTo>
                    <a:pt x="1671" y="1102"/>
                    <a:pt x="1625" y="1130"/>
                    <a:pt x="1583" y="1158"/>
                  </a:cubicBezTo>
                  <a:cubicBezTo>
                    <a:pt x="1509" y="1204"/>
                    <a:pt x="1435" y="1246"/>
                    <a:pt x="1362" y="1278"/>
                  </a:cubicBezTo>
                  <a:lnTo>
                    <a:pt x="1305" y="1306"/>
                  </a:lnTo>
                  <a:cubicBezTo>
                    <a:pt x="1231" y="1334"/>
                    <a:pt x="1172" y="1366"/>
                    <a:pt x="1112" y="1408"/>
                  </a:cubicBezTo>
                  <a:cubicBezTo>
                    <a:pt x="1056" y="1436"/>
                    <a:pt x="968" y="1482"/>
                    <a:pt x="894" y="1542"/>
                  </a:cubicBezTo>
                  <a:cubicBezTo>
                    <a:pt x="894" y="1524"/>
                    <a:pt x="894" y="1524"/>
                    <a:pt x="880" y="1524"/>
                  </a:cubicBezTo>
                  <a:cubicBezTo>
                    <a:pt x="880" y="1510"/>
                    <a:pt x="866" y="1510"/>
                    <a:pt x="848" y="1510"/>
                  </a:cubicBezTo>
                  <a:cubicBezTo>
                    <a:pt x="834" y="1510"/>
                    <a:pt x="820" y="1524"/>
                    <a:pt x="806" y="1542"/>
                  </a:cubicBezTo>
                  <a:cubicBezTo>
                    <a:pt x="468" y="2157"/>
                    <a:pt x="250" y="2875"/>
                    <a:pt x="116" y="3680"/>
                  </a:cubicBezTo>
                  <a:cubicBezTo>
                    <a:pt x="28" y="4310"/>
                    <a:pt x="0" y="4971"/>
                    <a:pt x="14" y="5717"/>
                  </a:cubicBezTo>
                  <a:lnTo>
                    <a:pt x="42" y="5777"/>
                  </a:lnTo>
                  <a:lnTo>
                    <a:pt x="57" y="5777"/>
                  </a:lnTo>
                  <a:cubicBezTo>
                    <a:pt x="338" y="6171"/>
                    <a:pt x="820" y="6435"/>
                    <a:pt x="1495" y="6554"/>
                  </a:cubicBezTo>
                  <a:cubicBezTo>
                    <a:pt x="1773" y="6610"/>
                    <a:pt x="2051" y="6624"/>
                    <a:pt x="2389" y="6624"/>
                  </a:cubicBezTo>
                  <a:lnTo>
                    <a:pt x="2403" y="6624"/>
                  </a:lnTo>
                  <a:cubicBezTo>
                    <a:pt x="2667" y="6624"/>
                    <a:pt x="2944" y="6610"/>
                    <a:pt x="3222" y="6582"/>
                  </a:cubicBezTo>
                  <a:cubicBezTo>
                    <a:pt x="3592" y="6537"/>
                    <a:pt x="3943" y="6466"/>
                    <a:pt x="4295" y="6361"/>
                  </a:cubicBezTo>
                  <a:cubicBezTo>
                    <a:pt x="4647" y="6259"/>
                    <a:pt x="4999" y="6114"/>
                    <a:pt x="5305" y="5953"/>
                  </a:cubicBezTo>
                  <a:cubicBezTo>
                    <a:pt x="5628" y="5777"/>
                    <a:pt x="5920" y="5555"/>
                    <a:pt x="6184" y="5323"/>
                  </a:cubicBezTo>
                  <a:cubicBezTo>
                    <a:pt x="6332" y="5189"/>
                    <a:pt x="6462" y="5059"/>
                    <a:pt x="6564" y="4911"/>
                  </a:cubicBezTo>
                  <a:cubicBezTo>
                    <a:pt x="6698" y="4750"/>
                    <a:pt x="6800" y="4588"/>
                    <a:pt x="6859" y="4426"/>
                  </a:cubicBezTo>
                  <a:lnTo>
                    <a:pt x="6859" y="4398"/>
                  </a:lnTo>
                  <a:cubicBezTo>
                    <a:pt x="6859" y="4384"/>
                    <a:pt x="6873" y="4384"/>
                    <a:pt x="6873" y="4370"/>
                  </a:cubicBezTo>
                  <a:cubicBezTo>
                    <a:pt x="6873" y="4356"/>
                    <a:pt x="6859" y="4338"/>
                    <a:pt x="6859" y="4338"/>
                  </a:cubicBezTo>
                  <a:lnTo>
                    <a:pt x="6814" y="4296"/>
                  </a:lnTo>
                  <a:cubicBezTo>
                    <a:pt x="6638" y="4060"/>
                    <a:pt x="6476" y="3768"/>
                    <a:pt x="6346" y="3459"/>
                  </a:cubicBezTo>
                  <a:cubicBezTo>
                    <a:pt x="6198" y="3107"/>
                    <a:pt x="6082" y="2727"/>
                    <a:pt x="5994" y="2287"/>
                  </a:cubicBezTo>
                  <a:cubicBezTo>
                    <a:pt x="5980" y="2273"/>
                    <a:pt x="5966" y="2259"/>
                    <a:pt x="5934" y="2259"/>
                  </a:cubicBezTo>
                  <a:lnTo>
                    <a:pt x="5920" y="2259"/>
                  </a:lnTo>
                  <a:cubicBezTo>
                    <a:pt x="5906" y="2259"/>
                    <a:pt x="5892" y="2287"/>
                    <a:pt x="5892" y="2316"/>
                  </a:cubicBezTo>
                  <a:cubicBezTo>
                    <a:pt x="5906" y="2419"/>
                    <a:pt x="5933" y="2488"/>
                    <a:pt x="5947" y="2574"/>
                  </a:cubicBezTo>
                  <a:lnTo>
                    <a:pt x="5947" y="2574"/>
                  </a:lnTo>
                  <a:cubicBezTo>
                    <a:pt x="5944" y="2565"/>
                    <a:pt x="5934" y="2563"/>
                    <a:pt x="5934" y="2551"/>
                  </a:cubicBezTo>
                  <a:lnTo>
                    <a:pt x="5920" y="2551"/>
                  </a:lnTo>
                  <a:cubicBezTo>
                    <a:pt x="5892" y="2523"/>
                    <a:pt x="5860" y="2509"/>
                    <a:pt x="5832" y="2477"/>
                  </a:cubicBezTo>
                  <a:cubicBezTo>
                    <a:pt x="5758" y="2435"/>
                    <a:pt x="5702" y="2375"/>
                    <a:pt x="5642" y="2316"/>
                  </a:cubicBezTo>
                  <a:cubicBezTo>
                    <a:pt x="5364" y="2052"/>
                    <a:pt x="5115" y="1732"/>
                    <a:pt x="4851" y="1334"/>
                  </a:cubicBezTo>
                  <a:lnTo>
                    <a:pt x="4791" y="1232"/>
                  </a:lnTo>
                  <a:lnTo>
                    <a:pt x="4717" y="1116"/>
                  </a:lnTo>
                  <a:lnTo>
                    <a:pt x="4689" y="1056"/>
                  </a:lnTo>
                  <a:lnTo>
                    <a:pt x="4675" y="1042"/>
                  </a:lnTo>
                  <a:lnTo>
                    <a:pt x="4661" y="1028"/>
                  </a:lnTo>
                  <a:cubicBezTo>
                    <a:pt x="4647" y="968"/>
                    <a:pt x="4615" y="926"/>
                    <a:pt x="4587" y="880"/>
                  </a:cubicBezTo>
                  <a:cubicBezTo>
                    <a:pt x="4485" y="733"/>
                    <a:pt x="4397" y="602"/>
                    <a:pt x="4278" y="486"/>
                  </a:cubicBezTo>
                  <a:cubicBezTo>
                    <a:pt x="4176" y="367"/>
                    <a:pt x="4059" y="265"/>
                    <a:pt x="3943" y="191"/>
                  </a:cubicBezTo>
                  <a:cubicBezTo>
                    <a:pt x="3884" y="149"/>
                    <a:pt x="3810" y="117"/>
                    <a:pt x="3750" y="89"/>
                  </a:cubicBezTo>
                  <a:cubicBezTo>
                    <a:pt x="3694" y="75"/>
                    <a:pt x="3620" y="47"/>
                    <a:pt x="3546" y="29"/>
                  </a:cubicBezTo>
                  <a:cubicBezTo>
                    <a:pt x="3472" y="15"/>
                    <a:pt x="3398" y="1"/>
                    <a:pt x="3310"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3"/>
            <p:cNvSpPr/>
            <p:nvPr/>
          </p:nvSpPr>
          <p:spPr>
            <a:xfrm>
              <a:off x="3871021" y="3266630"/>
              <a:ext cx="527064" cy="498008"/>
            </a:xfrm>
            <a:custGeom>
              <a:rect b="b" l="l" r="r" t="t"/>
              <a:pathLst>
                <a:path extrusionOk="0" h="5279" w="5587">
                  <a:moveTo>
                    <a:pt x="3379" y="1"/>
                  </a:moveTo>
                  <a:cubicBezTo>
                    <a:pt x="3206" y="1"/>
                    <a:pt x="3028" y="60"/>
                    <a:pt x="2888" y="180"/>
                  </a:cubicBezTo>
                  <a:lnTo>
                    <a:pt x="2287" y="707"/>
                  </a:lnTo>
                  <a:lnTo>
                    <a:pt x="792" y="1998"/>
                  </a:lnTo>
                  <a:lnTo>
                    <a:pt x="352" y="2378"/>
                  </a:lnTo>
                  <a:cubicBezTo>
                    <a:pt x="60" y="2628"/>
                    <a:pt x="0" y="3082"/>
                    <a:pt x="236" y="3345"/>
                  </a:cubicBezTo>
                  <a:lnTo>
                    <a:pt x="1717" y="5058"/>
                  </a:lnTo>
                  <a:cubicBezTo>
                    <a:pt x="1838" y="5205"/>
                    <a:pt x="2020" y="5279"/>
                    <a:pt x="2208" y="5279"/>
                  </a:cubicBezTo>
                  <a:cubicBezTo>
                    <a:pt x="2380" y="5279"/>
                    <a:pt x="2558" y="5216"/>
                    <a:pt x="2698" y="5090"/>
                  </a:cubicBezTo>
                  <a:lnTo>
                    <a:pt x="5234" y="2906"/>
                  </a:lnTo>
                  <a:cubicBezTo>
                    <a:pt x="5526" y="2656"/>
                    <a:pt x="5586" y="2202"/>
                    <a:pt x="5350" y="1938"/>
                  </a:cubicBezTo>
                  <a:lnTo>
                    <a:pt x="3869" y="208"/>
                  </a:lnTo>
                  <a:cubicBezTo>
                    <a:pt x="3749" y="70"/>
                    <a:pt x="3567" y="1"/>
                    <a:pt x="3379"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83"/>
            <p:cNvSpPr/>
            <p:nvPr/>
          </p:nvSpPr>
          <p:spPr>
            <a:xfrm>
              <a:off x="4048187" y="3734921"/>
              <a:ext cx="114620" cy="26414"/>
            </a:xfrm>
            <a:custGeom>
              <a:rect b="b" l="l" r="r" t="t"/>
              <a:pathLst>
                <a:path extrusionOk="0" h="280" w="1215">
                  <a:moveTo>
                    <a:pt x="1165" y="1"/>
                  </a:moveTo>
                  <a:cubicBezTo>
                    <a:pt x="1159" y="1"/>
                    <a:pt x="1152" y="2"/>
                    <a:pt x="1144" y="6"/>
                  </a:cubicBezTo>
                  <a:cubicBezTo>
                    <a:pt x="1126" y="24"/>
                    <a:pt x="1098" y="38"/>
                    <a:pt x="1070" y="52"/>
                  </a:cubicBezTo>
                  <a:cubicBezTo>
                    <a:pt x="936" y="112"/>
                    <a:pt x="792" y="154"/>
                    <a:pt x="658" y="182"/>
                  </a:cubicBezTo>
                  <a:lnTo>
                    <a:pt x="658" y="168"/>
                  </a:lnTo>
                  <a:cubicBezTo>
                    <a:pt x="547" y="199"/>
                    <a:pt x="432" y="200"/>
                    <a:pt x="321" y="200"/>
                  </a:cubicBezTo>
                  <a:lnTo>
                    <a:pt x="321" y="200"/>
                  </a:lnTo>
                  <a:cubicBezTo>
                    <a:pt x="247" y="182"/>
                    <a:pt x="176" y="168"/>
                    <a:pt x="117" y="154"/>
                  </a:cubicBezTo>
                  <a:cubicBezTo>
                    <a:pt x="103" y="140"/>
                    <a:pt x="89" y="140"/>
                    <a:pt x="71" y="126"/>
                  </a:cubicBezTo>
                  <a:cubicBezTo>
                    <a:pt x="57" y="126"/>
                    <a:pt x="43" y="126"/>
                    <a:pt x="29" y="140"/>
                  </a:cubicBezTo>
                  <a:lnTo>
                    <a:pt x="15" y="154"/>
                  </a:lnTo>
                  <a:cubicBezTo>
                    <a:pt x="1" y="168"/>
                    <a:pt x="15" y="200"/>
                    <a:pt x="29" y="200"/>
                  </a:cubicBezTo>
                  <a:cubicBezTo>
                    <a:pt x="160" y="261"/>
                    <a:pt x="298" y="279"/>
                    <a:pt x="434" y="279"/>
                  </a:cubicBezTo>
                  <a:cubicBezTo>
                    <a:pt x="496" y="279"/>
                    <a:pt x="556" y="276"/>
                    <a:pt x="616" y="270"/>
                  </a:cubicBezTo>
                  <a:cubicBezTo>
                    <a:pt x="820" y="242"/>
                    <a:pt x="1010" y="168"/>
                    <a:pt x="1186" y="80"/>
                  </a:cubicBezTo>
                  <a:cubicBezTo>
                    <a:pt x="1214" y="66"/>
                    <a:pt x="1214" y="38"/>
                    <a:pt x="1200" y="24"/>
                  </a:cubicBezTo>
                  <a:cubicBezTo>
                    <a:pt x="1190" y="11"/>
                    <a:pt x="1180" y="1"/>
                    <a:pt x="116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83"/>
            <p:cNvSpPr/>
            <p:nvPr/>
          </p:nvSpPr>
          <p:spPr>
            <a:xfrm>
              <a:off x="4071394" y="3744732"/>
              <a:ext cx="65187" cy="17547"/>
            </a:xfrm>
            <a:custGeom>
              <a:rect b="b" l="l" r="r" t="t"/>
              <a:pathLst>
                <a:path extrusionOk="0" h="186" w="691">
                  <a:moveTo>
                    <a:pt x="656" y="1"/>
                  </a:moveTo>
                  <a:cubicBezTo>
                    <a:pt x="650" y="1"/>
                    <a:pt x="642" y="3"/>
                    <a:pt x="634" y="8"/>
                  </a:cubicBezTo>
                  <a:cubicBezTo>
                    <a:pt x="528" y="36"/>
                    <a:pt x="426" y="64"/>
                    <a:pt x="310" y="78"/>
                  </a:cubicBezTo>
                  <a:cubicBezTo>
                    <a:pt x="248" y="91"/>
                    <a:pt x="185" y="102"/>
                    <a:pt x="122" y="102"/>
                  </a:cubicBezTo>
                  <a:cubicBezTo>
                    <a:pt x="97" y="102"/>
                    <a:pt x="72" y="100"/>
                    <a:pt x="47" y="96"/>
                  </a:cubicBezTo>
                  <a:cubicBezTo>
                    <a:pt x="32" y="96"/>
                    <a:pt x="32" y="110"/>
                    <a:pt x="18" y="110"/>
                  </a:cubicBezTo>
                  <a:cubicBezTo>
                    <a:pt x="18" y="124"/>
                    <a:pt x="1" y="138"/>
                    <a:pt x="1" y="138"/>
                  </a:cubicBezTo>
                  <a:cubicBezTo>
                    <a:pt x="1" y="152"/>
                    <a:pt x="18" y="166"/>
                    <a:pt x="18" y="166"/>
                  </a:cubicBezTo>
                  <a:cubicBezTo>
                    <a:pt x="32" y="184"/>
                    <a:pt x="32" y="184"/>
                    <a:pt x="47" y="184"/>
                  </a:cubicBezTo>
                  <a:cubicBezTo>
                    <a:pt x="68" y="185"/>
                    <a:pt x="90" y="186"/>
                    <a:pt x="112" y="186"/>
                  </a:cubicBezTo>
                  <a:cubicBezTo>
                    <a:pt x="306" y="186"/>
                    <a:pt x="491" y="132"/>
                    <a:pt x="662" y="78"/>
                  </a:cubicBezTo>
                  <a:cubicBezTo>
                    <a:pt x="690" y="64"/>
                    <a:pt x="690" y="50"/>
                    <a:pt x="690" y="22"/>
                  </a:cubicBezTo>
                  <a:cubicBezTo>
                    <a:pt x="680" y="12"/>
                    <a:pt x="671" y="1"/>
                    <a:pt x="656"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3"/>
            <p:cNvSpPr/>
            <p:nvPr/>
          </p:nvSpPr>
          <p:spPr>
            <a:xfrm>
              <a:off x="4079696" y="3743223"/>
              <a:ext cx="66508" cy="18868"/>
            </a:xfrm>
            <a:custGeom>
              <a:rect b="b" l="l" r="r" t="t"/>
              <a:pathLst>
                <a:path extrusionOk="0" h="200" w="705">
                  <a:moveTo>
                    <a:pt x="667" y="1"/>
                  </a:moveTo>
                  <a:cubicBezTo>
                    <a:pt x="662" y="1"/>
                    <a:pt x="655" y="3"/>
                    <a:pt x="648" y="6"/>
                  </a:cubicBezTo>
                  <a:cubicBezTo>
                    <a:pt x="528" y="38"/>
                    <a:pt x="398" y="80"/>
                    <a:pt x="265" y="94"/>
                  </a:cubicBezTo>
                  <a:cubicBezTo>
                    <a:pt x="194" y="112"/>
                    <a:pt x="120" y="126"/>
                    <a:pt x="32" y="126"/>
                  </a:cubicBezTo>
                  <a:cubicBezTo>
                    <a:pt x="32" y="126"/>
                    <a:pt x="18" y="126"/>
                    <a:pt x="18" y="140"/>
                  </a:cubicBezTo>
                  <a:cubicBezTo>
                    <a:pt x="1" y="140"/>
                    <a:pt x="1" y="154"/>
                    <a:pt x="1" y="168"/>
                  </a:cubicBezTo>
                  <a:cubicBezTo>
                    <a:pt x="1" y="182"/>
                    <a:pt x="18" y="200"/>
                    <a:pt x="32" y="200"/>
                  </a:cubicBezTo>
                  <a:cubicBezTo>
                    <a:pt x="250" y="200"/>
                    <a:pt x="472" y="140"/>
                    <a:pt x="676" y="80"/>
                  </a:cubicBezTo>
                  <a:cubicBezTo>
                    <a:pt x="690" y="80"/>
                    <a:pt x="704" y="52"/>
                    <a:pt x="704" y="38"/>
                  </a:cubicBezTo>
                  <a:cubicBezTo>
                    <a:pt x="694" y="15"/>
                    <a:pt x="683" y="1"/>
                    <a:pt x="667"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3"/>
            <p:cNvSpPr/>
            <p:nvPr/>
          </p:nvSpPr>
          <p:spPr>
            <a:xfrm>
              <a:off x="4079696" y="3741148"/>
              <a:ext cx="77734" cy="22264"/>
            </a:xfrm>
            <a:custGeom>
              <a:rect b="b" l="l" r="r" t="t"/>
              <a:pathLst>
                <a:path extrusionOk="0" h="236" w="824">
                  <a:moveTo>
                    <a:pt x="764" y="0"/>
                  </a:moveTo>
                  <a:cubicBezTo>
                    <a:pt x="588" y="46"/>
                    <a:pt x="426" y="102"/>
                    <a:pt x="250" y="134"/>
                  </a:cubicBezTo>
                  <a:lnTo>
                    <a:pt x="236" y="134"/>
                  </a:lnTo>
                  <a:cubicBezTo>
                    <a:pt x="177" y="148"/>
                    <a:pt x="106" y="148"/>
                    <a:pt x="32" y="148"/>
                  </a:cubicBezTo>
                  <a:lnTo>
                    <a:pt x="18" y="162"/>
                  </a:lnTo>
                  <a:cubicBezTo>
                    <a:pt x="1" y="162"/>
                    <a:pt x="1" y="176"/>
                    <a:pt x="1" y="190"/>
                  </a:cubicBezTo>
                  <a:cubicBezTo>
                    <a:pt x="1" y="222"/>
                    <a:pt x="18" y="236"/>
                    <a:pt x="32" y="236"/>
                  </a:cubicBezTo>
                  <a:cubicBezTo>
                    <a:pt x="296" y="236"/>
                    <a:pt x="546" y="134"/>
                    <a:pt x="792" y="74"/>
                  </a:cubicBezTo>
                  <a:cubicBezTo>
                    <a:pt x="810" y="74"/>
                    <a:pt x="824" y="46"/>
                    <a:pt x="824" y="28"/>
                  </a:cubicBezTo>
                  <a:cubicBezTo>
                    <a:pt x="810" y="0"/>
                    <a:pt x="792" y="0"/>
                    <a:pt x="76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3"/>
            <p:cNvSpPr/>
            <p:nvPr/>
          </p:nvSpPr>
          <p:spPr>
            <a:xfrm>
              <a:off x="4082715" y="3741902"/>
              <a:ext cx="73395" cy="21509"/>
            </a:xfrm>
            <a:custGeom>
              <a:rect b="b" l="l" r="r" t="t"/>
              <a:pathLst>
                <a:path extrusionOk="0" h="228" w="778">
                  <a:moveTo>
                    <a:pt x="738" y="1"/>
                  </a:moveTo>
                  <a:cubicBezTo>
                    <a:pt x="732" y="1"/>
                    <a:pt x="725" y="3"/>
                    <a:pt x="718" y="6"/>
                  </a:cubicBezTo>
                  <a:cubicBezTo>
                    <a:pt x="570" y="52"/>
                    <a:pt x="426" y="94"/>
                    <a:pt x="278" y="126"/>
                  </a:cubicBezTo>
                  <a:cubicBezTo>
                    <a:pt x="204" y="140"/>
                    <a:pt x="131" y="140"/>
                    <a:pt x="43" y="140"/>
                  </a:cubicBezTo>
                  <a:cubicBezTo>
                    <a:pt x="43" y="140"/>
                    <a:pt x="29" y="140"/>
                    <a:pt x="29" y="154"/>
                  </a:cubicBezTo>
                  <a:cubicBezTo>
                    <a:pt x="14" y="154"/>
                    <a:pt x="0" y="168"/>
                    <a:pt x="14" y="182"/>
                  </a:cubicBezTo>
                  <a:cubicBezTo>
                    <a:pt x="14" y="196"/>
                    <a:pt x="29" y="214"/>
                    <a:pt x="43" y="228"/>
                  </a:cubicBezTo>
                  <a:cubicBezTo>
                    <a:pt x="292" y="228"/>
                    <a:pt x="528" y="154"/>
                    <a:pt x="746" y="80"/>
                  </a:cubicBezTo>
                  <a:cubicBezTo>
                    <a:pt x="778" y="80"/>
                    <a:pt x="778" y="52"/>
                    <a:pt x="778" y="38"/>
                  </a:cubicBezTo>
                  <a:cubicBezTo>
                    <a:pt x="765" y="15"/>
                    <a:pt x="754" y="1"/>
                    <a:pt x="738"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3"/>
            <p:cNvSpPr/>
            <p:nvPr/>
          </p:nvSpPr>
          <p:spPr>
            <a:xfrm>
              <a:off x="4075734" y="3749449"/>
              <a:ext cx="47169" cy="13962"/>
            </a:xfrm>
            <a:custGeom>
              <a:rect b="b" l="l" r="r" t="t"/>
              <a:pathLst>
                <a:path extrusionOk="0" h="148" w="500">
                  <a:moveTo>
                    <a:pt x="440" y="0"/>
                  </a:moveTo>
                  <a:cubicBezTo>
                    <a:pt x="394" y="14"/>
                    <a:pt x="352" y="28"/>
                    <a:pt x="292" y="46"/>
                  </a:cubicBezTo>
                  <a:cubicBezTo>
                    <a:pt x="219" y="60"/>
                    <a:pt x="131" y="60"/>
                    <a:pt x="43" y="60"/>
                  </a:cubicBezTo>
                  <a:cubicBezTo>
                    <a:pt x="29" y="60"/>
                    <a:pt x="29" y="60"/>
                    <a:pt x="15" y="74"/>
                  </a:cubicBezTo>
                  <a:cubicBezTo>
                    <a:pt x="15" y="74"/>
                    <a:pt x="1" y="88"/>
                    <a:pt x="1" y="102"/>
                  </a:cubicBezTo>
                  <a:cubicBezTo>
                    <a:pt x="1" y="134"/>
                    <a:pt x="29" y="148"/>
                    <a:pt x="43" y="148"/>
                  </a:cubicBezTo>
                  <a:cubicBezTo>
                    <a:pt x="190" y="148"/>
                    <a:pt x="324" y="116"/>
                    <a:pt x="468" y="88"/>
                  </a:cubicBezTo>
                  <a:cubicBezTo>
                    <a:pt x="482" y="74"/>
                    <a:pt x="500" y="60"/>
                    <a:pt x="500" y="28"/>
                  </a:cubicBezTo>
                  <a:cubicBezTo>
                    <a:pt x="482" y="14"/>
                    <a:pt x="468" y="0"/>
                    <a:pt x="440"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3"/>
            <p:cNvSpPr/>
            <p:nvPr/>
          </p:nvSpPr>
          <p:spPr>
            <a:xfrm>
              <a:off x="4074413" y="3749449"/>
              <a:ext cx="51225" cy="13962"/>
            </a:xfrm>
            <a:custGeom>
              <a:rect b="b" l="l" r="r" t="t"/>
              <a:pathLst>
                <a:path extrusionOk="0" h="148" w="543">
                  <a:moveTo>
                    <a:pt x="482" y="0"/>
                  </a:moveTo>
                  <a:cubicBezTo>
                    <a:pt x="408" y="28"/>
                    <a:pt x="352" y="46"/>
                    <a:pt x="278" y="60"/>
                  </a:cubicBezTo>
                  <a:cubicBezTo>
                    <a:pt x="204" y="74"/>
                    <a:pt x="145" y="74"/>
                    <a:pt x="88" y="74"/>
                  </a:cubicBezTo>
                  <a:cubicBezTo>
                    <a:pt x="74" y="74"/>
                    <a:pt x="57" y="74"/>
                    <a:pt x="57" y="60"/>
                  </a:cubicBezTo>
                  <a:cubicBezTo>
                    <a:pt x="43" y="60"/>
                    <a:pt x="29" y="60"/>
                    <a:pt x="29" y="74"/>
                  </a:cubicBezTo>
                  <a:lnTo>
                    <a:pt x="15" y="74"/>
                  </a:lnTo>
                  <a:lnTo>
                    <a:pt x="0" y="88"/>
                  </a:lnTo>
                  <a:cubicBezTo>
                    <a:pt x="0" y="116"/>
                    <a:pt x="15" y="148"/>
                    <a:pt x="29" y="148"/>
                  </a:cubicBezTo>
                  <a:lnTo>
                    <a:pt x="278" y="148"/>
                  </a:lnTo>
                  <a:cubicBezTo>
                    <a:pt x="352" y="134"/>
                    <a:pt x="426" y="102"/>
                    <a:pt x="514" y="74"/>
                  </a:cubicBezTo>
                  <a:cubicBezTo>
                    <a:pt x="528" y="74"/>
                    <a:pt x="542" y="46"/>
                    <a:pt x="542" y="28"/>
                  </a:cubicBezTo>
                  <a:cubicBezTo>
                    <a:pt x="528" y="14"/>
                    <a:pt x="514" y="0"/>
                    <a:pt x="482"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3"/>
            <p:cNvSpPr/>
            <p:nvPr/>
          </p:nvSpPr>
          <p:spPr>
            <a:xfrm>
              <a:off x="4075734" y="3744732"/>
              <a:ext cx="69149" cy="18868"/>
            </a:xfrm>
            <a:custGeom>
              <a:rect b="b" l="l" r="r" t="t"/>
              <a:pathLst>
                <a:path extrusionOk="0" h="200" w="733">
                  <a:moveTo>
                    <a:pt x="690" y="1"/>
                  </a:moveTo>
                  <a:cubicBezTo>
                    <a:pt x="685" y="1"/>
                    <a:pt x="680" y="3"/>
                    <a:pt x="676" y="8"/>
                  </a:cubicBezTo>
                  <a:cubicBezTo>
                    <a:pt x="542" y="50"/>
                    <a:pt x="426" y="78"/>
                    <a:pt x="307" y="110"/>
                  </a:cubicBezTo>
                  <a:cubicBezTo>
                    <a:pt x="219" y="124"/>
                    <a:pt x="131" y="124"/>
                    <a:pt x="29" y="124"/>
                  </a:cubicBezTo>
                  <a:lnTo>
                    <a:pt x="15" y="124"/>
                  </a:lnTo>
                  <a:lnTo>
                    <a:pt x="15" y="138"/>
                  </a:lnTo>
                  <a:cubicBezTo>
                    <a:pt x="1" y="138"/>
                    <a:pt x="1" y="152"/>
                    <a:pt x="1" y="166"/>
                  </a:cubicBezTo>
                  <a:cubicBezTo>
                    <a:pt x="1" y="166"/>
                    <a:pt x="1" y="184"/>
                    <a:pt x="15" y="198"/>
                  </a:cubicBezTo>
                  <a:lnTo>
                    <a:pt x="43" y="198"/>
                  </a:lnTo>
                  <a:cubicBezTo>
                    <a:pt x="65" y="199"/>
                    <a:pt x="87" y="200"/>
                    <a:pt x="109" y="200"/>
                  </a:cubicBezTo>
                  <a:cubicBezTo>
                    <a:pt x="308" y="200"/>
                    <a:pt x="503" y="145"/>
                    <a:pt x="690" y="78"/>
                  </a:cubicBezTo>
                  <a:cubicBezTo>
                    <a:pt x="718" y="78"/>
                    <a:pt x="732" y="50"/>
                    <a:pt x="718" y="36"/>
                  </a:cubicBezTo>
                  <a:cubicBezTo>
                    <a:pt x="718" y="16"/>
                    <a:pt x="703" y="1"/>
                    <a:pt x="690"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3"/>
            <p:cNvSpPr/>
            <p:nvPr/>
          </p:nvSpPr>
          <p:spPr>
            <a:xfrm>
              <a:off x="4091016" y="3742468"/>
              <a:ext cx="62168" cy="18301"/>
            </a:xfrm>
            <a:custGeom>
              <a:rect b="b" l="l" r="r" t="t"/>
              <a:pathLst>
                <a:path extrusionOk="0" h="194" w="659">
                  <a:moveTo>
                    <a:pt x="602" y="0"/>
                  </a:moveTo>
                  <a:cubicBezTo>
                    <a:pt x="496" y="46"/>
                    <a:pt x="394" y="74"/>
                    <a:pt x="278" y="102"/>
                  </a:cubicBezTo>
                  <a:cubicBezTo>
                    <a:pt x="204" y="120"/>
                    <a:pt x="130" y="120"/>
                    <a:pt x="43" y="120"/>
                  </a:cubicBezTo>
                  <a:lnTo>
                    <a:pt x="14" y="120"/>
                  </a:lnTo>
                  <a:lnTo>
                    <a:pt x="14" y="134"/>
                  </a:lnTo>
                  <a:cubicBezTo>
                    <a:pt x="14" y="134"/>
                    <a:pt x="0" y="148"/>
                    <a:pt x="0" y="162"/>
                  </a:cubicBezTo>
                  <a:cubicBezTo>
                    <a:pt x="0" y="162"/>
                    <a:pt x="14" y="176"/>
                    <a:pt x="14" y="190"/>
                  </a:cubicBezTo>
                  <a:lnTo>
                    <a:pt x="43" y="190"/>
                  </a:lnTo>
                  <a:cubicBezTo>
                    <a:pt x="68" y="192"/>
                    <a:pt x="92" y="193"/>
                    <a:pt x="117" y="193"/>
                  </a:cubicBezTo>
                  <a:cubicBezTo>
                    <a:pt x="296" y="193"/>
                    <a:pt x="463" y="141"/>
                    <a:pt x="630" y="88"/>
                  </a:cubicBezTo>
                  <a:cubicBezTo>
                    <a:pt x="644" y="74"/>
                    <a:pt x="658" y="60"/>
                    <a:pt x="644" y="32"/>
                  </a:cubicBezTo>
                  <a:cubicBezTo>
                    <a:pt x="644" y="14"/>
                    <a:pt x="616" y="0"/>
                    <a:pt x="602"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83"/>
            <p:cNvSpPr/>
            <p:nvPr/>
          </p:nvSpPr>
          <p:spPr>
            <a:xfrm>
              <a:off x="4158657" y="3256819"/>
              <a:ext cx="103677" cy="25471"/>
            </a:xfrm>
            <a:custGeom>
              <a:rect b="b" l="l" r="r" t="t"/>
              <a:pathLst>
                <a:path extrusionOk="0" h="270" w="1099">
                  <a:moveTo>
                    <a:pt x="770" y="0"/>
                  </a:moveTo>
                  <a:cubicBezTo>
                    <a:pt x="689" y="0"/>
                    <a:pt x="608" y="7"/>
                    <a:pt x="529" y="20"/>
                  </a:cubicBezTo>
                  <a:cubicBezTo>
                    <a:pt x="441" y="34"/>
                    <a:pt x="353" y="48"/>
                    <a:pt x="265" y="80"/>
                  </a:cubicBezTo>
                  <a:cubicBezTo>
                    <a:pt x="191" y="108"/>
                    <a:pt x="103" y="136"/>
                    <a:pt x="29" y="182"/>
                  </a:cubicBezTo>
                  <a:lnTo>
                    <a:pt x="15" y="196"/>
                  </a:lnTo>
                  <a:lnTo>
                    <a:pt x="1" y="210"/>
                  </a:lnTo>
                  <a:lnTo>
                    <a:pt x="1" y="238"/>
                  </a:lnTo>
                  <a:cubicBezTo>
                    <a:pt x="15" y="255"/>
                    <a:pt x="15" y="255"/>
                    <a:pt x="29" y="255"/>
                  </a:cubicBezTo>
                  <a:cubicBezTo>
                    <a:pt x="29" y="269"/>
                    <a:pt x="43" y="269"/>
                    <a:pt x="61" y="269"/>
                  </a:cubicBezTo>
                  <a:cubicBezTo>
                    <a:pt x="163" y="196"/>
                    <a:pt x="279" y="150"/>
                    <a:pt x="395" y="122"/>
                  </a:cubicBezTo>
                  <a:lnTo>
                    <a:pt x="412" y="122"/>
                  </a:lnTo>
                  <a:cubicBezTo>
                    <a:pt x="540" y="94"/>
                    <a:pt x="671" y="80"/>
                    <a:pt x="798" y="80"/>
                  </a:cubicBezTo>
                  <a:lnTo>
                    <a:pt x="798" y="80"/>
                  </a:lnTo>
                  <a:cubicBezTo>
                    <a:pt x="884" y="80"/>
                    <a:pt x="970" y="94"/>
                    <a:pt x="1042" y="108"/>
                  </a:cubicBezTo>
                  <a:cubicBezTo>
                    <a:pt x="1070" y="108"/>
                    <a:pt x="1084" y="94"/>
                    <a:pt x="1098" y="80"/>
                  </a:cubicBezTo>
                  <a:cubicBezTo>
                    <a:pt x="1098" y="62"/>
                    <a:pt x="1084" y="48"/>
                    <a:pt x="1084" y="48"/>
                  </a:cubicBezTo>
                  <a:cubicBezTo>
                    <a:pt x="1084" y="34"/>
                    <a:pt x="1070" y="34"/>
                    <a:pt x="1056" y="34"/>
                  </a:cubicBezTo>
                  <a:cubicBezTo>
                    <a:pt x="967" y="11"/>
                    <a:pt x="869" y="0"/>
                    <a:pt x="770"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3"/>
            <p:cNvSpPr/>
            <p:nvPr/>
          </p:nvSpPr>
          <p:spPr>
            <a:xfrm>
              <a:off x="4157336" y="3257102"/>
              <a:ext cx="95375" cy="24811"/>
            </a:xfrm>
            <a:custGeom>
              <a:rect b="b" l="l" r="r" t="t"/>
              <a:pathLst>
                <a:path extrusionOk="0" h="263" w="1011">
                  <a:moveTo>
                    <a:pt x="763" y="0"/>
                  </a:moveTo>
                  <a:cubicBezTo>
                    <a:pt x="670" y="0"/>
                    <a:pt x="576" y="9"/>
                    <a:pt x="483" y="17"/>
                  </a:cubicBezTo>
                  <a:cubicBezTo>
                    <a:pt x="321" y="45"/>
                    <a:pt x="163" y="105"/>
                    <a:pt x="29" y="179"/>
                  </a:cubicBezTo>
                  <a:lnTo>
                    <a:pt x="15" y="193"/>
                  </a:lnTo>
                  <a:cubicBezTo>
                    <a:pt x="15" y="193"/>
                    <a:pt x="1" y="193"/>
                    <a:pt x="1" y="207"/>
                  </a:cubicBezTo>
                  <a:lnTo>
                    <a:pt x="1" y="235"/>
                  </a:lnTo>
                  <a:cubicBezTo>
                    <a:pt x="1" y="235"/>
                    <a:pt x="15" y="252"/>
                    <a:pt x="29" y="252"/>
                  </a:cubicBezTo>
                  <a:cubicBezTo>
                    <a:pt x="29" y="259"/>
                    <a:pt x="32" y="263"/>
                    <a:pt x="38" y="263"/>
                  </a:cubicBezTo>
                  <a:cubicBezTo>
                    <a:pt x="43" y="263"/>
                    <a:pt x="50" y="259"/>
                    <a:pt x="57" y="252"/>
                  </a:cubicBezTo>
                  <a:cubicBezTo>
                    <a:pt x="145" y="207"/>
                    <a:pt x="251" y="164"/>
                    <a:pt x="367" y="133"/>
                  </a:cubicBezTo>
                  <a:cubicBezTo>
                    <a:pt x="514" y="91"/>
                    <a:pt x="659" y="77"/>
                    <a:pt x="806" y="77"/>
                  </a:cubicBezTo>
                  <a:cubicBezTo>
                    <a:pt x="849" y="77"/>
                    <a:pt x="908" y="91"/>
                    <a:pt x="968" y="91"/>
                  </a:cubicBezTo>
                  <a:cubicBezTo>
                    <a:pt x="982" y="91"/>
                    <a:pt x="1010" y="77"/>
                    <a:pt x="1010" y="59"/>
                  </a:cubicBezTo>
                  <a:cubicBezTo>
                    <a:pt x="1010" y="31"/>
                    <a:pt x="996" y="17"/>
                    <a:pt x="968" y="17"/>
                  </a:cubicBezTo>
                  <a:cubicBezTo>
                    <a:pt x="900" y="5"/>
                    <a:pt x="831" y="0"/>
                    <a:pt x="763"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3"/>
            <p:cNvSpPr/>
            <p:nvPr/>
          </p:nvSpPr>
          <p:spPr>
            <a:xfrm>
              <a:off x="4156015" y="3260970"/>
              <a:ext cx="51225" cy="21320"/>
            </a:xfrm>
            <a:custGeom>
              <a:rect b="b" l="l" r="r" t="t"/>
              <a:pathLst>
                <a:path extrusionOk="0" h="226" w="543">
                  <a:moveTo>
                    <a:pt x="505" y="0"/>
                  </a:moveTo>
                  <a:cubicBezTo>
                    <a:pt x="502" y="0"/>
                    <a:pt x="499" y="1"/>
                    <a:pt x="497" y="4"/>
                  </a:cubicBezTo>
                  <a:cubicBezTo>
                    <a:pt x="335" y="36"/>
                    <a:pt x="177" y="78"/>
                    <a:pt x="29" y="138"/>
                  </a:cubicBezTo>
                  <a:lnTo>
                    <a:pt x="15" y="152"/>
                  </a:lnTo>
                  <a:cubicBezTo>
                    <a:pt x="1" y="166"/>
                    <a:pt x="1" y="180"/>
                    <a:pt x="1" y="194"/>
                  </a:cubicBezTo>
                  <a:cubicBezTo>
                    <a:pt x="15" y="211"/>
                    <a:pt x="43" y="225"/>
                    <a:pt x="57" y="225"/>
                  </a:cubicBezTo>
                  <a:cubicBezTo>
                    <a:pt x="145" y="180"/>
                    <a:pt x="247" y="138"/>
                    <a:pt x="353" y="106"/>
                  </a:cubicBezTo>
                  <a:cubicBezTo>
                    <a:pt x="409" y="106"/>
                    <a:pt x="455" y="92"/>
                    <a:pt x="497" y="78"/>
                  </a:cubicBezTo>
                  <a:cubicBezTo>
                    <a:pt x="528" y="78"/>
                    <a:pt x="542" y="64"/>
                    <a:pt x="542" y="36"/>
                  </a:cubicBezTo>
                  <a:cubicBezTo>
                    <a:pt x="531" y="21"/>
                    <a:pt x="517" y="0"/>
                    <a:pt x="505"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83"/>
            <p:cNvSpPr/>
            <p:nvPr/>
          </p:nvSpPr>
          <p:spPr>
            <a:xfrm>
              <a:off x="4156015" y="3262573"/>
              <a:ext cx="38584" cy="18962"/>
            </a:xfrm>
            <a:custGeom>
              <a:rect b="b" l="l" r="r" t="t"/>
              <a:pathLst>
                <a:path extrusionOk="0" h="201" w="409">
                  <a:moveTo>
                    <a:pt x="353" y="1"/>
                  </a:moveTo>
                  <a:cubicBezTo>
                    <a:pt x="233" y="19"/>
                    <a:pt x="131" y="61"/>
                    <a:pt x="29" y="121"/>
                  </a:cubicBezTo>
                  <a:lnTo>
                    <a:pt x="15" y="121"/>
                  </a:lnTo>
                  <a:cubicBezTo>
                    <a:pt x="15" y="135"/>
                    <a:pt x="1" y="135"/>
                    <a:pt x="1" y="135"/>
                  </a:cubicBezTo>
                  <a:lnTo>
                    <a:pt x="1" y="177"/>
                  </a:lnTo>
                  <a:cubicBezTo>
                    <a:pt x="11" y="189"/>
                    <a:pt x="28" y="200"/>
                    <a:pt x="42" y="200"/>
                  </a:cubicBezTo>
                  <a:cubicBezTo>
                    <a:pt x="48" y="200"/>
                    <a:pt x="53" y="198"/>
                    <a:pt x="57" y="194"/>
                  </a:cubicBezTo>
                  <a:cubicBezTo>
                    <a:pt x="131" y="163"/>
                    <a:pt x="205" y="121"/>
                    <a:pt x="279" y="106"/>
                  </a:cubicBezTo>
                  <a:cubicBezTo>
                    <a:pt x="307" y="106"/>
                    <a:pt x="335" y="89"/>
                    <a:pt x="367" y="89"/>
                  </a:cubicBezTo>
                  <a:cubicBezTo>
                    <a:pt x="381" y="89"/>
                    <a:pt x="409" y="61"/>
                    <a:pt x="395" y="47"/>
                  </a:cubicBezTo>
                  <a:cubicBezTo>
                    <a:pt x="395" y="19"/>
                    <a:pt x="381" y="1"/>
                    <a:pt x="353"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83"/>
            <p:cNvSpPr/>
            <p:nvPr/>
          </p:nvSpPr>
          <p:spPr>
            <a:xfrm>
              <a:off x="4153091" y="3264271"/>
              <a:ext cx="31886" cy="19056"/>
            </a:xfrm>
            <a:custGeom>
              <a:rect b="b" l="l" r="r" t="t"/>
              <a:pathLst>
                <a:path extrusionOk="0" h="202" w="338">
                  <a:moveTo>
                    <a:pt x="278" y="1"/>
                  </a:moveTo>
                  <a:cubicBezTo>
                    <a:pt x="190" y="29"/>
                    <a:pt x="102" y="71"/>
                    <a:pt x="14" y="117"/>
                  </a:cubicBezTo>
                  <a:lnTo>
                    <a:pt x="14" y="131"/>
                  </a:lnTo>
                  <a:cubicBezTo>
                    <a:pt x="0" y="131"/>
                    <a:pt x="0" y="131"/>
                    <a:pt x="0" y="145"/>
                  </a:cubicBezTo>
                  <a:lnTo>
                    <a:pt x="0" y="176"/>
                  </a:lnTo>
                  <a:cubicBezTo>
                    <a:pt x="0" y="190"/>
                    <a:pt x="14" y="190"/>
                    <a:pt x="14" y="190"/>
                  </a:cubicBezTo>
                  <a:cubicBezTo>
                    <a:pt x="23" y="198"/>
                    <a:pt x="31" y="201"/>
                    <a:pt x="38" y="201"/>
                  </a:cubicBezTo>
                  <a:cubicBezTo>
                    <a:pt x="46" y="201"/>
                    <a:pt x="53" y="198"/>
                    <a:pt x="60" y="190"/>
                  </a:cubicBezTo>
                  <a:cubicBezTo>
                    <a:pt x="134" y="145"/>
                    <a:pt x="222" y="117"/>
                    <a:pt x="310" y="88"/>
                  </a:cubicBezTo>
                  <a:cubicBezTo>
                    <a:pt x="338" y="71"/>
                    <a:pt x="338" y="43"/>
                    <a:pt x="338" y="29"/>
                  </a:cubicBezTo>
                  <a:cubicBezTo>
                    <a:pt x="338" y="15"/>
                    <a:pt x="324" y="15"/>
                    <a:pt x="310"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83"/>
            <p:cNvSpPr/>
            <p:nvPr/>
          </p:nvSpPr>
          <p:spPr>
            <a:xfrm>
              <a:off x="4151770" y="3267667"/>
              <a:ext cx="27547" cy="15943"/>
            </a:xfrm>
            <a:custGeom>
              <a:rect b="b" l="l" r="r" t="t"/>
              <a:pathLst>
                <a:path extrusionOk="0" h="169" w="292">
                  <a:moveTo>
                    <a:pt x="253" y="0"/>
                  </a:moveTo>
                  <a:cubicBezTo>
                    <a:pt x="248" y="0"/>
                    <a:pt x="245" y="7"/>
                    <a:pt x="236" y="7"/>
                  </a:cubicBezTo>
                  <a:cubicBezTo>
                    <a:pt x="162" y="21"/>
                    <a:pt x="88" y="52"/>
                    <a:pt x="28" y="81"/>
                  </a:cubicBezTo>
                  <a:lnTo>
                    <a:pt x="14" y="95"/>
                  </a:lnTo>
                  <a:lnTo>
                    <a:pt x="0" y="109"/>
                  </a:lnTo>
                  <a:lnTo>
                    <a:pt x="0" y="140"/>
                  </a:lnTo>
                  <a:cubicBezTo>
                    <a:pt x="14" y="154"/>
                    <a:pt x="14" y="154"/>
                    <a:pt x="28" y="154"/>
                  </a:cubicBezTo>
                  <a:cubicBezTo>
                    <a:pt x="46" y="169"/>
                    <a:pt x="46" y="169"/>
                    <a:pt x="60" y="169"/>
                  </a:cubicBezTo>
                  <a:cubicBezTo>
                    <a:pt x="134" y="123"/>
                    <a:pt x="190" y="95"/>
                    <a:pt x="264" y="81"/>
                  </a:cubicBezTo>
                  <a:cubicBezTo>
                    <a:pt x="278" y="81"/>
                    <a:pt x="278" y="67"/>
                    <a:pt x="278" y="52"/>
                  </a:cubicBezTo>
                  <a:cubicBezTo>
                    <a:pt x="292" y="52"/>
                    <a:pt x="292" y="35"/>
                    <a:pt x="278" y="21"/>
                  </a:cubicBezTo>
                  <a:cubicBezTo>
                    <a:pt x="278" y="21"/>
                    <a:pt x="278" y="7"/>
                    <a:pt x="264" y="7"/>
                  </a:cubicBezTo>
                  <a:cubicBezTo>
                    <a:pt x="259" y="2"/>
                    <a:pt x="256" y="0"/>
                    <a:pt x="253"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3"/>
            <p:cNvSpPr/>
            <p:nvPr/>
          </p:nvSpPr>
          <p:spPr>
            <a:xfrm>
              <a:off x="4208467" y="3255970"/>
              <a:ext cx="63772" cy="9717"/>
            </a:xfrm>
            <a:custGeom>
              <a:rect b="b" l="l" r="r" t="t"/>
              <a:pathLst>
                <a:path extrusionOk="0" h="103" w="676">
                  <a:moveTo>
                    <a:pt x="338" y="1"/>
                  </a:moveTo>
                  <a:cubicBezTo>
                    <a:pt x="223" y="1"/>
                    <a:pt x="107" y="30"/>
                    <a:pt x="1" y="88"/>
                  </a:cubicBezTo>
                  <a:lnTo>
                    <a:pt x="1" y="88"/>
                  </a:lnTo>
                  <a:cubicBezTo>
                    <a:pt x="103" y="32"/>
                    <a:pt x="216" y="6"/>
                    <a:pt x="327" y="6"/>
                  </a:cubicBezTo>
                  <a:cubicBezTo>
                    <a:pt x="451" y="6"/>
                    <a:pt x="573" y="39"/>
                    <a:pt x="676" y="103"/>
                  </a:cubicBezTo>
                  <a:cubicBezTo>
                    <a:pt x="576" y="34"/>
                    <a:pt x="458" y="1"/>
                    <a:pt x="338"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83"/>
            <p:cNvSpPr/>
            <p:nvPr/>
          </p:nvSpPr>
          <p:spPr>
            <a:xfrm>
              <a:off x="3925077" y="3493606"/>
              <a:ext cx="16698" cy="63772"/>
            </a:xfrm>
            <a:custGeom>
              <a:rect b="b" l="l" r="r" t="t"/>
              <a:pathLst>
                <a:path extrusionOk="0" h="676" w="177">
                  <a:moveTo>
                    <a:pt x="103" y="676"/>
                  </a:moveTo>
                  <a:cubicBezTo>
                    <a:pt x="1" y="471"/>
                    <a:pt x="29" y="208"/>
                    <a:pt x="176" y="0"/>
                  </a:cubicBezTo>
                  <a:cubicBezTo>
                    <a:pt x="29" y="208"/>
                    <a:pt x="1" y="471"/>
                    <a:pt x="103" y="676"/>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83"/>
            <p:cNvSpPr/>
            <p:nvPr/>
          </p:nvSpPr>
          <p:spPr>
            <a:xfrm>
              <a:off x="4426858" y="3452192"/>
              <a:ext cx="11792" cy="63678"/>
            </a:xfrm>
            <a:custGeom>
              <a:rect b="b" l="l" r="r" t="t"/>
              <a:pathLst>
                <a:path extrusionOk="0" h="675" w="125">
                  <a:moveTo>
                    <a:pt x="74" y="0"/>
                  </a:moveTo>
                  <a:lnTo>
                    <a:pt x="74" y="0"/>
                  </a:lnTo>
                  <a:cubicBezTo>
                    <a:pt x="108" y="85"/>
                    <a:pt x="124" y="176"/>
                    <a:pt x="124" y="266"/>
                  </a:cubicBezTo>
                  <a:lnTo>
                    <a:pt x="124" y="266"/>
                  </a:lnTo>
                  <a:cubicBezTo>
                    <a:pt x="125" y="176"/>
                    <a:pt x="108" y="86"/>
                    <a:pt x="74" y="0"/>
                  </a:cubicBezTo>
                  <a:close/>
                  <a:moveTo>
                    <a:pt x="124" y="266"/>
                  </a:moveTo>
                  <a:cubicBezTo>
                    <a:pt x="124" y="408"/>
                    <a:pt x="82" y="550"/>
                    <a:pt x="0" y="675"/>
                  </a:cubicBezTo>
                  <a:cubicBezTo>
                    <a:pt x="83" y="558"/>
                    <a:pt x="125" y="412"/>
                    <a:pt x="124" y="266"/>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83"/>
            <p:cNvSpPr/>
            <p:nvPr/>
          </p:nvSpPr>
          <p:spPr>
            <a:xfrm>
              <a:off x="4094979" y="3743789"/>
              <a:ext cx="65093" cy="12736"/>
            </a:xfrm>
            <a:custGeom>
              <a:rect b="b" l="l" r="r" t="t"/>
              <a:pathLst>
                <a:path extrusionOk="0" h="135" w="690">
                  <a:moveTo>
                    <a:pt x="690" y="32"/>
                  </a:moveTo>
                  <a:cubicBezTo>
                    <a:pt x="472" y="134"/>
                    <a:pt x="208" y="134"/>
                    <a:pt x="1" y="0"/>
                  </a:cubicBezTo>
                  <a:cubicBezTo>
                    <a:pt x="208" y="134"/>
                    <a:pt x="472" y="134"/>
                    <a:pt x="690" y="32"/>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83"/>
            <p:cNvSpPr/>
            <p:nvPr/>
          </p:nvSpPr>
          <p:spPr>
            <a:xfrm>
              <a:off x="3920737" y="3256064"/>
              <a:ext cx="527064" cy="497725"/>
            </a:xfrm>
            <a:custGeom>
              <a:rect b="b" l="l" r="r" t="t"/>
              <a:pathLst>
                <a:path extrusionOk="0" h="5276" w="5587">
                  <a:moveTo>
                    <a:pt x="3373" y="0"/>
                  </a:moveTo>
                  <a:cubicBezTo>
                    <a:pt x="3203" y="0"/>
                    <a:pt x="3029" y="63"/>
                    <a:pt x="2889" y="190"/>
                  </a:cubicBezTo>
                  <a:lnTo>
                    <a:pt x="2287" y="703"/>
                  </a:lnTo>
                  <a:lnTo>
                    <a:pt x="792" y="1991"/>
                  </a:lnTo>
                  <a:lnTo>
                    <a:pt x="353" y="2374"/>
                  </a:lnTo>
                  <a:cubicBezTo>
                    <a:pt x="61" y="2638"/>
                    <a:pt x="1" y="3077"/>
                    <a:pt x="237" y="3341"/>
                  </a:cubicBezTo>
                  <a:lnTo>
                    <a:pt x="1717" y="5068"/>
                  </a:lnTo>
                  <a:cubicBezTo>
                    <a:pt x="1839" y="5206"/>
                    <a:pt x="2017" y="5276"/>
                    <a:pt x="2203" y="5276"/>
                  </a:cubicBezTo>
                  <a:cubicBezTo>
                    <a:pt x="2373" y="5276"/>
                    <a:pt x="2551" y="5218"/>
                    <a:pt x="2699" y="5100"/>
                  </a:cubicBezTo>
                  <a:lnTo>
                    <a:pt x="5235" y="2902"/>
                  </a:lnTo>
                  <a:cubicBezTo>
                    <a:pt x="5527" y="2652"/>
                    <a:pt x="5587" y="2212"/>
                    <a:pt x="5351" y="1934"/>
                  </a:cubicBezTo>
                  <a:lnTo>
                    <a:pt x="3856" y="218"/>
                  </a:lnTo>
                  <a:cubicBezTo>
                    <a:pt x="3734" y="73"/>
                    <a:pt x="3556" y="0"/>
                    <a:pt x="3373"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83"/>
            <p:cNvSpPr/>
            <p:nvPr/>
          </p:nvSpPr>
          <p:spPr>
            <a:xfrm>
              <a:off x="3955265" y="3290875"/>
              <a:ext cx="456405" cy="431122"/>
            </a:xfrm>
            <a:custGeom>
              <a:rect b="b" l="l" r="r" t="t"/>
              <a:pathLst>
                <a:path extrusionOk="0" h="4570" w="4838">
                  <a:moveTo>
                    <a:pt x="2922" y="0"/>
                  </a:moveTo>
                  <a:cubicBezTo>
                    <a:pt x="2776" y="0"/>
                    <a:pt x="2628" y="53"/>
                    <a:pt x="2509" y="158"/>
                  </a:cubicBezTo>
                  <a:lnTo>
                    <a:pt x="1981" y="612"/>
                  </a:lnTo>
                  <a:lnTo>
                    <a:pt x="690" y="1724"/>
                  </a:lnTo>
                  <a:lnTo>
                    <a:pt x="296" y="2061"/>
                  </a:lnTo>
                  <a:cubicBezTo>
                    <a:pt x="46" y="2283"/>
                    <a:pt x="1" y="2663"/>
                    <a:pt x="208" y="2898"/>
                  </a:cubicBezTo>
                  <a:lnTo>
                    <a:pt x="1496" y="4393"/>
                  </a:lnTo>
                  <a:cubicBezTo>
                    <a:pt x="1594" y="4511"/>
                    <a:pt x="1744" y="4569"/>
                    <a:pt x="1900" y="4569"/>
                  </a:cubicBezTo>
                  <a:cubicBezTo>
                    <a:pt x="2052" y="4569"/>
                    <a:pt x="2210" y="4515"/>
                    <a:pt x="2333" y="4407"/>
                  </a:cubicBezTo>
                  <a:lnTo>
                    <a:pt x="4531" y="2515"/>
                  </a:lnTo>
                  <a:cubicBezTo>
                    <a:pt x="4795" y="2297"/>
                    <a:pt x="4837" y="1917"/>
                    <a:pt x="4633" y="1681"/>
                  </a:cubicBezTo>
                  <a:lnTo>
                    <a:pt x="3342" y="186"/>
                  </a:lnTo>
                  <a:cubicBezTo>
                    <a:pt x="3236" y="63"/>
                    <a:pt x="3081" y="0"/>
                    <a:pt x="2922"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83"/>
            <p:cNvSpPr/>
            <p:nvPr/>
          </p:nvSpPr>
          <p:spPr>
            <a:xfrm>
              <a:off x="3966585" y="3301912"/>
              <a:ext cx="152072" cy="141978"/>
            </a:xfrm>
            <a:custGeom>
              <a:rect b="b" l="l" r="r" t="t"/>
              <a:pathLst>
                <a:path extrusionOk="0" h="1505" w="1612">
                  <a:moveTo>
                    <a:pt x="1082" y="0"/>
                  </a:moveTo>
                  <a:cubicBezTo>
                    <a:pt x="1034" y="0"/>
                    <a:pt x="985" y="4"/>
                    <a:pt x="936" y="10"/>
                  </a:cubicBezTo>
                  <a:cubicBezTo>
                    <a:pt x="834" y="10"/>
                    <a:pt x="732" y="41"/>
                    <a:pt x="644" y="83"/>
                  </a:cubicBezTo>
                  <a:cubicBezTo>
                    <a:pt x="542" y="129"/>
                    <a:pt x="454" y="185"/>
                    <a:pt x="380" y="259"/>
                  </a:cubicBezTo>
                  <a:cubicBezTo>
                    <a:pt x="218" y="393"/>
                    <a:pt x="102" y="583"/>
                    <a:pt x="42" y="787"/>
                  </a:cubicBezTo>
                  <a:cubicBezTo>
                    <a:pt x="14" y="889"/>
                    <a:pt x="0" y="991"/>
                    <a:pt x="0" y="1096"/>
                  </a:cubicBezTo>
                  <a:cubicBezTo>
                    <a:pt x="0" y="1167"/>
                    <a:pt x="0" y="1227"/>
                    <a:pt x="14" y="1286"/>
                  </a:cubicBezTo>
                  <a:cubicBezTo>
                    <a:pt x="28" y="1360"/>
                    <a:pt x="57" y="1417"/>
                    <a:pt x="74" y="1476"/>
                  </a:cubicBezTo>
                  <a:cubicBezTo>
                    <a:pt x="88" y="1490"/>
                    <a:pt x="88" y="1505"/>
                    <a:pt x="88" y="1505"/>
                  </a:cubicBezTo>
                  <a:cubicBezTo>
                    <a:pt x="218" y="1402"/>
                    <a:pt x="338" y="1300"/>
                    <a:pt x="454" y="1198"/>
                  </a:cubicBezTo>
                  <a:cubicBezTo>
                    <a:pt x="440" y="1167"/>
                    <a:pt x="440" y="1139"/>
                    <a:pt x="440" y="1111"/>
                  </a:cubicBezTo>
                  <a:lnTo>
                    <a:pt x="440" y="963"/>
                  </a:lnTo>
                  <a:cubicBezTo>
                    <a:pt x="454" y="903"/>
                    <a:pt x="482" y="861"/>
                    <a:pt x="496" y="801"/>
                  </a:cubicBezTo>
                  <a:cubicBezTo>
                    <a:pt x="528" y="745"/>
                    <a:pt x="570" y="699"/>
                    <a:pt x="602" y="639"/>
                  </a:cubicBezTo>
                  <a:cubicBezTo>
                    <a:pt x="644" y="597"/>
                    <a:pt x="690" y="569"/>
                    <a:pt x="746" y="523"/>
                  </a:cubicBezTo>
                  <a:cubicBezTo>
                    <a:pt x="792" y="495"/>
                    <a:pt x="834" y="481"/>
                    <a:pt x="880" y="463"/>
                  </a:cubicBezTo>
                  <a:cubicBezTo>
                    <a:pt x="922" y="449"/>
                    <a:pt x="968" y="435"/>
                    <a:pt x="1010" y="435"/>
                  </a:cubicBezTo>
                  <a:cubicBezTo>
                    <a:pt x="1056" y="435"/>
                    <a:pt x="1098" y="435"/>
                    <a:pt x="1143" y="449"/>
                  </a:cubicBezTo>
                  <a:cubicBezTo>
                    <a:pt x="1172" y="449"/>
                    <a:pt x="1217" y="463"/>
                    <a:pt x="1260" y="481"/>
                  </a:cubicBezTo>
                  <a:lnTo>
                    <a:pt x="1274" y="495"/>
                  </a:lnTo>
                  <a:lnTo>
                    <a:pt x="1611" y="200"/>
                  </a:lnTo>
                  <a:cubicBezTo>
                    <a:pt x="1611" y="185"/>
                    <a:pt x="1597" y="185"/>
                    <a:pt x="1583" y="171"/>
                  </a:cubicBezTo>
                  <a:cubicBezTo>
                    <a:pt x="1495" y="112"/>
                    <a:pt x="1393" y="55"/>
                    <a:pt x="1274" y="24"/>
                  </a:cubicBezTo>
                  <a:cubicBezTo>
                    <a:pt x="1214" y="7"/>
                    <a:pt x="1149" y="0"/>
                    <a:pt x="1082"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83"/>
            <p:cNvSpPr/>
            <p:nvPr/>
          </p:nvSpPr>
          <p:spPr>
            <a:xfrm>
              <a:off x="2713876" y="2510703"/>
              <a:ext cx="201882" cy="183864"/>
            </a:xfrm>
            <a:custGeom>
              <a:rect b="b" l="l" r="r" t="t"/>
              <a:pathLst>
                <a:path extrusionOk="0" h="1949" w="2140">
                  <a:moveTo>
                    <a:pt x="1773" y="0"/>
                  </a:moveTo>
                  <a:cubicBezTo>
                    <a:pt x="1745" y="14"/>
                    <a:pt x="1700" y="28"/>
                    <a:pt x="1671" y="74"/>
                  </a:cubicBezTo>
                  <a:cubicBezTo>
                    <a:pt x="1626" y="102"/>
                    <a:pt x="1598" y="144"/>
                    <a:pt x="1569" y="204"/>
                  </a:cubicBezTo>
                  <a:cubicBezTo>
                    <a:pt x="1538" y="250"/>
                    <a:pt x="1524" y="306"/>
                    <a:pt x="1496" y="380"/>
                  </a:cubicBezTo>
                  <a:cubicBezTo>
                    <a:pt x="1450" y="454"/>
                    <a:pt x="1436" y="528"/>
                    <a:pt x="1422" y="602"/>
                  </a:cubicBezTo>
                  <a:cubicBezTo>
                    <a:pt x="1376" y="570"/>
                    <a:pt x="1334" y="528"/>
                    <a:pt x="1260" y="468"/>
                  </a:cubicBezTo>
                  <a:cubicBezTo>
                    <a:pt x="1158" y="380"/>
                    <a:pt x="1056" y="306"/>
                    <a:pt x="954" y="250"/>
                  </a:cubicBezTo>
                  <a:cubicBezTo>
                    <a:pt x="894" y="204"/>
                    <a:pt x="848" y="176"/>
                    <a:pt x="792" y="162"/>
                  </a:cubicBezTo>
                  <a:cubicBezTo>
                    <a:pt x="732" y="130"/>
                    <a:pt x="672" y="116"/>
                    <a:pt x="630" y="102"/>
                  </a:cubicBezTo>
                  <a:lnTo>
                    <a:pt x="483" y="102"/>
                  </a:lnTo>
                  <a:cubicBezTo>
                    <a:pt x="440" y="116"/>
                    <a:pt x="395" y="144"/>
                    <a:pt x="352" y="190"/>
                  </a:cubicBezTo>
                  <a:cubicBezTo>
                    <a:pt x="321" y="218"/>
                    <a:pt x="307" y="264"/>
                    <a:pt x="293" y="292"/>
                  </a:cubicBezTo>
                  <a:cubicBezTo>
                    <a:pt x="293" y="338"/>
                    <a:pt x="293" y="380"/>
                    <a:pt x="307" y="426"/>
                  </a:cubicBezTo>
                  <a:cubicBezTo>
                    <a:pt x="338" y="482"/>
                    <a:pt x="381" y="542"/>
                    <a:pt x="454" y="616"/>
                  </a:cubicBezTo>
                  <a:cubicBezTo>
                    <a:pt x="454" y="616"/>
                    <a:pt x="440" y="602"/>
                    <a:pt x="426" y="602"/>
                  </a:cubicBezTo>
                  <a:cubicBezTo>
                    <a:pt x="366" y="584"/>
                    <a:pt x="321" y="584"/>
                    <a:pt x="264" y="584"/>
                  </a:cubicBezTo>
                  <a:cubicBezTo>
                    <a:pt x="205" y="584"/>
                    <a:pt x="162" y="584"/>
                    <a:pt x="117" y="616"/>
                  </a:cubicBezTo>
                  <a:cubicBezTo>
                    <a:pt x="43" y="658"/>
                    <a:pt x="1" y="746"/>
                    <a:pt x="43" y="834"/>
                  </a:cubicBezTo>
                  <a:cubicBezTo>
                    <a:pt x="57" y="894"/>
                    <a:pt x="117" y="953"/>
                    <a:pt x="176" y="982"/>
                  </a:cubicBezTo>
                  <a:cubicBezTo>
                    <a:pt x="250" y="1041"/>
                    <a:pt x="338" y="1070"/>
                    <a:pt x="409" y="1112"/>
                  </a:cubicBezTo>
                  <a:cubicBezTo>
                    <a:pt x="468" y="1129"/>
                    <a:pt x="528" y="1157"/>
                    <a:pt x="602" y="1186"/>
                  </a:cubicBezTo>
                  <a:cubicBezTo>
                    <a:pt x="528" y="1186"/>
                    <a:pt x="454" y="1186"/>
                    <a:pt x="381" y="1200"/>
                  </a:cubicBezTo>
                  <a:cubicBezTo>
                    <a:pt x="293" y="1217"/>
                    <a:pt x="205" y="1231"/>
                    <a:pt x="131" y="1288"/>
                  </a:cubicBezTo>
                  <a:cubicBezTo>
                    <a:pt x="103" y="1319"/>
                    <a:pt x="74" y="1347"/>
                    <a:pt x="74" y="1393"/>
                  </a:cubicBezTo>
                  <a:cubicBezTo>
                    <a:pt x="57" y="1421"/>
                    <a:pt x="74" y="1463"/>
                    <a:pt x="89" y="1509"/>
                  </a:cubicBezTo>
                  <a:cubicBezTo>
                    <a:pt x="103" y="1537"/>
                    <a:pt x="117" y="1551"/>
                    <a:pt x="131" y="1569"/>
                  </a:cubicBezTo>
                  <a:cubicBezTo>
                    <a:pt x="145" y="1597"/>
                    <a:pt x="176" y="1611"/>
                    <a:pt x="191" y="1625"/>
                  </a:cubicBezTo>
                  <a:cubicBezTo>
                    <a:pt x="250" y="1657"/>
                    <a:pt x="321" y="1657"/>
                    <a:pt x="381" y="1671"/>
                  </a:cubicBezTo>
                  <a:cubicBezTo>
                    <a:pt x="454" y="1685"/>
                    <a:pt x="528" y="1685"/>
                    <a:pt x="602" y="1685"/>
                  </a:cubicBezTo>
                  <a:lnTo>
                    <a:pt x="630" y="1685"/>
                  </a:lnTo>
                  <a:cubicBezTo>
                    <a:pt x="672" y="1685"/>
                    <a:pt x="718" y="1685"/>
                    <a:pt x="760" y="1699"/>
                  </a:cubicBezTo>
                  <a:cubicBezTo>
                    <a:pt x="792" y="1699"/>
                    <a:pt x="820" y="1699"/>
                    <a:pt x="866" y="1713"/>
                  </a:cubicBezTo>
                  <a:lnTo>
                    <a:pt x="880" y="1713"/>
                  </a:lnTo>
                  <a:cubicBezTo>
                    <a:pt x="922" y="1727"/>
                    <a:pt x="982" y="1727"/>
                    <a:pt x="1024" y="1745"/>
                  </a:cubicBezTo>
                  <a:cubicBezTo>
                    <a:pt x="1144" y="1773"/>
                    <a:pt x="1232" y="1801"/>
                    <a:pt x="1320" y="1833"/>
                  </a:cubicBezTo>
                  <a:cubicBezTo>
                    <a:pt x="1394" y="1861"/>
                    <a:pt x="1464" y="1903"/>
                    <a:pt x="1524" y="1949"/>
                  </a:cubicBezTo>
                  <a:lnTo>
                    <a:pt x="1552" y="1949"/>
                  </a:lnTo>
                  <a:cubicBezTo>
                    <a:pt x="1569" y="1949"/>
                    <a:pt x="1584" y="1935"/>
                    <a:pt x="1598" y="1921"/>
                  </a:cubicBezTo>
                  <a:cubicBezTo>
                    <a:pt x="1598" y="1903"/>
                    <a:pt x="1612" y="1889"/>
                    <a:pt x="1598" y="1875"/>
                  </a:cubicBezTo>
                  <a:cubicBezTo>
                    <a:pt x="1728" y="1861"/>
                    <a:pt x="1875" y="1773"/>
                    <a:pt x="1977" y="1639"/>
                  </a:cubicBezTo>
                  <a:cubicBezTo>
                    <a:pt x="2065" y="1551"/>
                    <a:pt x="2111" y="1449"/>
                    <a:pt x="2125" y="1361"/>
                  </a:cubicBezTo>
                  <a:cubicBezTo>
                    <a:pt x="2139" y="1259"/>
                    <a:pt x="2111" y="1172"/>
                    <a:pt x="2097" y="1084"/>
                  </a:cubicBezTo>
                  <a:cubicBezTo>
                    <a:pt x="2079" y="1041"/>
                    <a:pt x="2065" y="996"/>
                    <a:pt x="2065" y="953"/>
                  </a:cubicBezTo>
                  <a:cubicBezTo>
                    <a:pt x="2051" y="866"/>
                    <a:pt x="2065" y="760"/>
                    <a:pt x="2065" y="672"/>
                  </a:cubicBezTo>
                  <a:cubicBezTo>
                    <a:pt x="2079" y="570"/>
                    <a:pt x="2079" y="482"/>
                    <a:pt x="2079" y="380"/>
                  </a:cubicBezTo>
                  <a:cubicBezTo>
                    <a:pt x="2065" y="306"/>
                    <a:pt x="2037" y="218"/>
                    <a:pt x="2009" y="144"/>
                  </a:cubicBezTo>
                  <a:cubicBezTo>
                    <a:pt x="1977" y="88"/>
                    <a:pt x="1949" y="42"/>
                    <a:pt x="1904" y="14"/>
                  </a:cubicBezTo>
                  <a:cubicBezTo>
                    <a:pt x="1875" y="0"/>
                    <a:pt x="1861" y="0"/>
                    <a:pt x="1833" y="0"/>
                  </a:cubicBezTo>
                  <a:close/>
                </a:path>
              </a:pathLst>
            </a:custGeom>
            <a:solidFill>
              <a:srgbClr val="FFC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3"/>
            <p:cNvSpPr/>
            <p:nvPr/>
          </p:nvSpPr>
          <p:spPr>
            <a:xfrm>
              <a:off x="3922058" y="3186632"/>
              <a:ext cx="171694" cy="204807"/>
            </a:xfrm>
            <a:custGeom>
              <a:rect b="b" l="l" r="r" t="t"/>
              <a:pathLst>
                <a:path extrusionOk="0" h="2171" w="1820">
                  <a:moveTo>
                    <a:pt x="514" y="0"/>
                  </a:moveTo>
                  <a:cubicBezTo>
                    <a:pt x="472" y="0"/>
                    <a:pt x="427" y="0"/>
                    <a:pt x="384" y="14"/>
                  </a:cubicBezTo>
                  <a:cubicBezTo>
                    <a:pt x="339" y="32"/>
                    <a:pt x="282" y="46"/>
                    <a:pt x="237" y="74"/>
                  </a:cubicBezTo>
                  <a:cubicBezTo>
                    <a:pt x="194" y="102"/>
                    <a:pt x="163" y="148"/>
                    <a:pt x="121" y="190"/>
                  </a:cubicBezTo>
                  <a:cubicBezTo>
                    <a:pt x="89" y="250"/>
                    <a:pt x="61" y="310"/>
                    <a:pt x="33" y="384"/>
                  </a:cubicBezTo>
                  <a:cubicBezTo>
                    <a:pt x="18" y="454"/>
                    <a:pt x="1" y="528"/>
                    <a:pt x="1" y="616"/>
                  </a:cubicBezTo>
                  <a:cubicBezTo>
                    <a:pt x="1" y="690"/>
                    <a:pt x="18" y="764"/>
                    <a:pt x="33" y="852"/>
                  </a:cubicBezTo>
                  <a:cubicBezTo>
                    <a:pt x="47" y="940"/>
                    <a:pt x="75" y="1013"/>
                    <a:pt x="121" y="1101"/>
                  </a:cubicBezTo>
                  <a:lnTo>
                    <a:pt x="149" y="1130"/>
                  </a:lnTo>
                  <a:cubicBezTo>
                    <a:pt x="163" y="1130"/>
                    <a:pt x="163" y="1144"/>
                    <a:pt x="163" y="1158"/>
                  </a:cubicBezTo>
                  <a:cubicBezTo>
                    <a:pt x="177" y="1203"/>
                    <a:pt x="194" y="1246"/>
                    <a:pt x="208" y="1277"/>
                  </a:cubicBezTo>
                  <a:lnTo>
                    <a:pt x="237" y="1334"/>
                  </a:lnTo>
                  <a:cubicBezTo>
                    <a:pt x="265" y="1422"/>
                    <a:pt x="296" y="1509"/>
                    <a:pt x="325" y="1597"/>
                  </a:cubicBezTo>
                  <a:cubicBezTo>
                    <a:pt x="353" y="1643"/>
                    <a:pt x="384" y="1685"/>
                    <a:pt x="412" y="1731"/>
                  </a:cubicBezTo>
                  <a:cubicBezTo>
                    <a:pt x="441" y="1759"/>
                    <a:pt x="472" y="1791"/>
                    <a:pt x="514" y="1819"/>
                  </a:cubicBezTo>
                  <a:cubicBezTo>
                    <a:pt x="546" y="1819"/>
                    <a:pt x="574" y="1833"/>
                    <a:pt x="602" y="1833"/>
                  </a:cubicBezTo>
                  <a:cubicBezTo>
                    <a:pt x="616" y="1833"/>
                    <a:pt x="634" y="1833"/>
                    <a:pt x="648" y="1819"/>
                  </a:cubicBezTo>
                  <a:cubicBezTo>
                    <a:pt x="676" y="1819"/>
                    <a:pt x="704" y="1805"/>
                    <a:pt x="722" y="1791"/>
                  </a:cubicBezTo>
                  <a:cubicBezTo>
                    <a:pt x="750" y="1773"/>
                    <a:pt x="778" y="1759"/>
                    <a:pt x="792" y="1731"/>
                  </a:cubicBezTo>
                  <a:lnTo>
                    <a:pt x="810" y="1717"/>
                  </a:lnTo>
                  <a:cubicBezTo>
                    <a:pt x="824" y="1773"/>
                    <a:pt x="838" y="1819"/>
                    <a:pt x="852" y="1861"/>
                  </a:cubicBezTo>
                  <a:cubicBezTo>
                    <a:pt x="866" y="1921"/>
                    <a:pt x="898" y="1981"/>
                    <a:pt x="912" y="2023"/>
                  </a:cubicBezTo>
                  <a:cubicBezTo>
                    <a:pt x="926" y="2037"/>
                    <a:pt x="940" y="2069"/>
                    <a:pt x="954" y="2083"/>
                  </a:cubicBezTo>
                  <a:cubicBezTo>
                    <a:pt x="968" y="2097"/>
                    <a:pt x="986" y="2111"/>
                    <a:pt x="1014" y="2143"/>
                  </a:cubicBezTo>
                  <a:cubicBezTo>
                    <a:pt x="1028" y="2143"/>
                    <a:pt x="1042" y="2157"/>
                    <a:pt x="1074" y="2157"/>
                  </a:cubicBezTo>
                  <a:cubicBezTo>
                    <a:pt x="1074" y="2157"/>
                    <a:pt x="1088" y="2171"/>
                    <a:pt x="1102" y="2171"/>
                  </a:cubicBezTo>
                  <a:cubicBezTo>
                    <a:pt x="1116" y="2171"/>
                    <a:pt x="1130" y="2157"/>
                    <a:pt x="1144" y="2157"/>
                  </a:cubicBezTo>
                  <a:cubicBezTo>
                    <a:pt x="1176" y="2157"/>
                    <a:pt x="1190" y="2143"/>
                    <a:pt x="1204" y="2125"/>
                  </a:cubicBezTo>
                  <a:cubicBezTo>
                    <a:pt x="1218" y="2125"/>
                    <a:pt x="1250" y="2097"/>
                    <a:pt x="1264" y="2083"/>
                  </a:cubicBezTo>
                  <a:cubicBezTo>
                    <a:pt x="1278" y="2055"/>
                    <a:pt x="1306" y="2009"/>
                    <a:pt x="1306" y="1967"/>
                  </a:cubicBezTo>
                  <a:cubicBezTo>
                    <a:pt x="1338" y="1967"/>
                    <a:pt x="1352" y="1949"/>
                    <a:pt x="1380" y="1935"/>
                  </a:cubicBezTo>
                  <a:cubicBezTo>
                    <a:pt x="1394" y="1935"/>
                    <a:pt x="1408" y="1921"/>
                    <a:pt x="1440" y="1907"/>
                  </a:cubicBezTo>
                  <a:cubicBezTo>
                    <a:pt x="1468" y="1879"/>
                    <a:pt x="1496" y="1833"/>
                    <a:pt x="1513" y="1791"/>
                  </a:cubicBezTo>
                  <a:cubicBezTo>
                    <a:pt x="1542" y="1745"/>
                    <a:pt x="1556" y="1703"/>
                    <a:pt x="1556" y="1643"/>
                  </a:cubicBezTo>
                  <a:cubicBezTo>
                    <a:pt x="1570" y="1643"/>
                    <a:pt x="1570" y="1643"/>
                    <a:pt x="1584" y="1629"/>
                  </a:cubicBezTo>
                  <a:cubicBezTo>
                    <a:pt x="1630" y="1597"/>
                    <a:pt x="1672" y="1541"/>
                    <a:pt x="1717" y="1495"/>
                  </a:cubicBezTo>
                  <a:cubicBezTo>
                    <a:pt x="1746" y="1453"/>
                    <a:pt x="1777" y="1393"/>
                    <a:pt x="1791" y="1334"/>
                  </a:cubicBezTo>
                  <a:cubicBezTo>
                    <a:pt x="1819" y="1246"/>
                    <a:pt x="1819" y="1130"/>
                    <a:pt x="1791" y="1013"/>
                  </a:cubicBezTo>
                  <a:cubicBezTo>
                    <a:pt x="1760" y="911"/>
                    <a:pt x="1703" y="806"/>
                    <a:pt x="1630" y="704"/>
                  </a:cubicBezTo>
                  <a:cubicBezTo>
                    <a:pt x="1556" y="602"/>
                    <a:pt x="1468" y="500"/>
                    <a:pt x="1366" y="412"/>
                  </a:cubicBezTo>
                  <a:cubicBezTo>
                    <a:pt x="1278" y="324"/>
                    <a:pt x="1176" y="250"/>
                    <a:pt x="1056" y="176"/>
                  </a:cubicBezTo>
                  <a:cubicBezTo>
                    <a:pt x="954" y="120"/>
                    <a:pt x="866" y="74"/>
                    <a:pt x="778" y="46"/>
                  </a:cubicBezTo>
                  <a:cubicBezTo>
                    <a:pt x="704" y="14"/>
                    <a:pt x="648" y="0"/>
                    <a:pt x="574" y="0"/>
                  </a:cubicBezTo>
                  <a:close/>
                </a:path>
              </a:pathLst>
            </a:custGeom>
            <a:solidFill>
              <a:srgbClr val="FFC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83"/>
            <p:cNvSpPr/>
            <p:nvPr/>
          </p:nvSpPr>
          <p:spPr>
            <a:xfrm>
              <a:off x="3980170" y="3286158"/>
              <a:ext cx="21037" cy="56886"/>
            </a:xfrm>
            <a:custGeom>
              <a:rect b="b" l="l" r="r" t="t"/>
              <a:pathLst>
                <a:path extrusionOk="0" h="603" w="223">
                  <a:moveTo>
                    <a:pt x="18" y="1"/>
                  </a:moveTo>
                  <a:cubicBezTo>
                    <a:pt x="0" y="1"/>
                    <a:pt x="0" y="15"/>
                    <a:pt x="0" y="32"/>
                  </a:cubicBezTo>
                  <a:cubicBezTo>
                    <a:pt x="18" y="46"/>
                    <a:pt x="32" y="60"/>
                    <a:pt x="46" y="89"/>
                  </a:cubicBezTo>
                  <a:cubicBezTo>
                    <a:pt x="60" y="120"/>
                    <a:pt x="88" y="162"/>
                    <a:pt x="106" y="208"/>
                  </a:cubicBezTo>
                  <a:cubicBezTo>
                    <a:pt x="120" y="236"/>
                    <a:pt x="134" y="279"/>
                    <a:pt x="148" y="324"/>
                  </a:cubicBezTo>
                  <a:cubicBezTo>
                    <a:pt x="162" y="352"/>
                    <a:pt x="162" y="367"/>
                    <a:pt x="162" y="398"/>
                  </a:cubicBezTo>
                  <a:cubicBezTo>
                    <a:pt x="176" y="440"/>
                    <a:pt x="176" y="472"/>
                    <a:pt x="176" y="500"/>
                  </a:cubicBezTo>
                  <a:lnTo>
                    <a:pt x="176" y="574"/>
                  </a:lnTo>
                  <a:cubicBezTo>
                    <a:pt x="162" y="588"/>
                    <a:pt x="176" y="602"/>
                    <a:pt x="194" y="602"/>
                  </a:cubicBezTo>
                  <a:cubicBezTo>
                    <a:pt x="208" y="602"/>
                    <a:pt x="208" y="602"/>
                    <a:pt x="222" y="588"/>
                  </a:cubicBezTo>
                  <a:lnTo>
                    <a:pt x="222" y="440"/>
                  </a:lnTo>
                  <a:cubicBezTo>
                    <a:pt x="208" y="384"/>
                    <a:pt x="208" y="338"/>
                    <a:pt x="176" y="279"/>
                  </a:cubicBezTo>
                  <a:cubicBezTo>
                    <a:pt x="162" y="236"/>
                    <a:pt x="148" y="177"/>
                    <a:pt x="120" y="134"/>
                  </a:cubicBezTo>
                  <a:cubicBezTo>
                    <a:pt x="88" y="89"/>
                    <a:pt x="74" y="46"/>
                    <a:pt x="32" y="1"/>
                  </a:cubicBezTo>
                  <a:close/>
                </a:path>
              </a:pathLst>
            </a:custGeom>
            <a:solidFill>
              <a:srgbClr val="C39C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3"/>
            <p:cNvSpPr/>
            <p:nvPr/>
          </p:nvSpPr>
          <p:spPr>
            <a:xfrm>
              <a:off x="4025924" y="3291818"/>
              <a:ext cx="22358" cy="73395"/>
            </a:xfrm>
            <a:custGeom>
              <a:rect b="b" l="l" r="r" t="t"/>
              <a:pathLst>
                <a:path extrusionOk="0" h="778" w="237">
                  <a:moveTo>
                    <a:pt x="15" y="0"/>
                  </a:moveTo>
                  <a:lnTo>
                    <a:pt x="1" y="15"/>
                  </a:lnTo>
                  <a:lnTo>
                    <a:pt x="1" y="43"/>
                  </a:lnTo>
                  <a:cubicBezTo>
                    <a:pt x="29" y="102"/>
                    <a:pt x="61" y="162"/>
                    <a:pt x="89" y="219"/>
                  </a:cubicBezTo>
                  <a:cubicBezTo>
                    <a:pt x="117" y="278"/>
                    <a:pt x="149" y="352"/>
                    <a:pt x="163" y="426"/>
                  </a:cubicBezTo>
                  <a:lnTo>
                    <a:pt x="163" y="412"/>
                  </a:lnTo>
                  <a:cubicBezTo>
                    <a:pt x="191" y="528"/>
                    <a:pt x="205" y="630"/>
                    <a:pt x="205" y="746"/>
                  </a:cubicBezTo>
                  <a:lnTo>
                    <a:pt x="205" y="764"/>
                  </a:lnTo>
                  <a:lnTo>
                    <a:pt x="219" y="778"/>
                  </a:lnTo>
                  <a:cubicBezTo>
                    <a:pt x="237" y="778"/>
                    <a:pt x="237" y="764"/>
                    <a:pt x="237" y="764"/>
                  </a:cubicBezTo>
                  <a:lnTo>
                    <a:pt x="237" y="570"/>
                  </a:lnTo>
                  <a:cubicBezTo>
                    <a:pt x="219" y="514"/>
                    <a:pt x="205" y="440"/>
                    <a:pt x="191" y="380"/>
                  </a:cubicBezTo>
                  <a:cubicBezTo>
                    <a:pt x="163" y="250"/>
                    <a:pt x="117" y="131"/>
                    <a:pt x="43" y="15"/>
                  </a:cubicBezTo>
                  <a:lnTo>
                    <a:pt x="29" y="0"/>
                  </a:lnTo>
                  <a:close/>
                </a:path>
              </a:pathLst>
            </a:custGeom>
            <a:solidFill>
              <a:srgbClr val="C39C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3"/>
            <p:cNvSpPr/>
            <p:nvPr/>
          </p:nvSpPr>
          <p:spPr>
            <a:xfrm>
              <a:off x="4050829" y="3276535"/>
              <a:ext cx="20660" cy="59527"/>
            </a:xfrm>
            <a:custGeom>
              <a:rect b="b" l="l" r="r" t="t"/>
              <a:pathLst>
                <a:path extrusionOk="0" h="631" w="219">
                  <a:moveTo>
                    <a:pt x="1" y="1"/>
                  </a:moveTo>
                  <a:lnTo>
                    <a:pt x="1" y="15"/>
                  </a:lnTo>
                  <a:cubicBezTo>
                    <a:pt x="1" y="29"/>
                    <a:pt x="15" y="29"/>
                    <a:pt x="15" y="46"/>
                  </a:cubicBezTo>
                  <a:cubicBezTo>
                    <a:pt x="75" y="134"/>
                    <a:pt x="103" y="236"/>
                    <a:pt x="131" y="338"/>
                  </a:cubicBezTo>
                  <a:cubicBezTo>
                    <a:pt x="148" y="381"/>
                    <a:pt x="163" y="426"/>
                    <a:pt x="163" y="469"/>
                  </a:cubicBezTo>
                  <a:cubicBezTo>
                    <a:pt x="177" y="514"/>
                    <a:pt x="177" y="574"/>
                    <a:pt x="177" y="616"/>
                  </a:cubicBezTo>
                  <a:lnTo>
                    <a:pt x="191" y="630"/>
                  </a:lnTo>
                  <a:lnTo>
                    <a:pt x="219" y="630"/>
                  </a:lnTo>
                  <a:lnTo>
                    <a:pt x="219" y="616"/>
                  </a:lnTo>
                  <a:cubicBezTo>
                    <a:pt x="219" y="556"/>
                    <a:pt x="205" y="514"/>
                    <a:pt x="205" y="454"/>
                  </a:cubicBezTo>
                  <a:cubicBezTo>
                    <a:pt x="191" y="398"/>
                    <a:pt x="177" y="352"/>
                    <a:pt x="163" y="293"/>
                  </a:cubicBezTo>
                  <a:cubicBezTo>
                    <a:pt x="131" y="191"/>
                    <a:pt x="89" y="89"/>
                    <a:pt x="29" y="1"/>
                  </a:cubicBezTo>
                  <a:close/>
                </a:path>
              </a:pathLst>
            </a:custGeom>
            <a:solidFill>
              <a:srgbClr val="C39C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83"/>
            <p:cNvSpPr/>
            <p:nvPr/>
          </p:nvSpPr>
          <p:spPr>
            <a:xfrm>
              <a:off x="2774629" y="2625512"/>
              <a:ext cx="27641" cy="8396"/>
            </a:xfrm>
            <a:custGeom>
              <a:rect b="b" l="l" r="r" t="t"/>
              <a:pathLst>
                <a:path extrusionOk="0" h="89" w="293">
                  <a:moveTo>
                    <a:pt x="14" y="0"/>
                  </a:moveTo>
                  <a:lnTo>
                    <a:pt x="0" y="14"/>
                  </a:lnTo>
                  <a:lnTo>
                    <a:pt x="14" y="14"/>
                  </a:lnTo>
                  <a:lnTo>
                    <a:pt x="14" y="28"/>
                  </a:lnTo>
                  <a:cubicBezTo>
                    <a:pt x="60" y="28"/>
                    <a:pt x="88" y="42"/>
                    <a:pt x="134" y="42"/>
                  </a:cubicBezTo>
                  <a:cubicBezTo>
                    <a:pt x="162" y="57"/>
                    <a:pt x="204" y="57"/>
                    <a:pt x="250" y="71"/>
                  </a:cubicBezTo>
                  <a:lnTo>
                    <a:pt x="236" y="71"/>
                  </a:lnTo>
                  <a:cubicBezTo>
                    <a:pt x="250" y="71"/>
                    <a:pt x="250" y="88"/>
                    <a:pt x="264" y="88"/>
                  </a:cubicBezTo>
                  <a:lnTo>
                    <a:pt x="278" y="88"/>
                  </a:lnTo>
                  <a:lnTo>
                    <a:pt x="278" y="71"/>
                  </a:lnTo>
                  <a:lnTo>
                    <a:pt x="292" y="71"/>
                  </a:lnTo>
                  <a:lnTo>
                    <a:pt x="278" y="57"/>
                  </a:lnTo>
                  <a:cubicBezTo>
                    <a:pt x="236" y="42"/>
                    <a:pt x="204" y="28"/>
                    <a:pt x="162" y="14"/>
                  </a:cubicBezTo>
                  <a:cubicBezTo>
                    <a:pt x="116" y="0"/>
                    <a:pt x="74" y="0"/>
                    <a:pt x="28" y="0"/>
                  </a:cubicBezTo>
                  <a:close/>
                </a:path>
              </a:pathLst>
            </a:custGeom>
            <a:solidFill>
              <a:srgbClr val="C39C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3"/>
            <p:cNvSpPr/>
            <p:nvPr/>
          </p:nvSpPr>
          <p:spPr>
            <a:xfrm>
              <a:off x="2760667" y="2567400"/>
              <a:ext cx="48584" cy="26320"/>
            </a:xfrm>
            <a:custGeom>
              <a:rect b="b" l="l" r="r" t="t"/>
              <a:pathLst>
                <a:path extrusionOk="0" h="279" w="515">
                  <a:moveTo>
                    <a:pt x="18" y="1"/>
                  </a:moveTo>
                  <a:cubicBezTo>
                    <a:pt x="1" y="1"/>
                    <a:pt x="1" y="1"/>
                    <a:pt x="1" y="15"/>
                  </a:cubicBezTo>
                  <a:cubicBezTo>
                    <a:pt x="1" y="15"/>
                    <a:pt x="1" y="29"/>
                    <a:pt x="18" y="29"/>
                  </a:cubicBezTo>
                  <a:cubicBezTo>
                    <a:pt x="32" y="43"/>
                    <a:pt x="60" y="43"/>
                    <a:pt x="74" y="57"/>
                  </a:cubicBezTo>
                  <a:cubicBezTo>
                    <a:pt x="148" y="71"/>
                    <a:pt x="222" y="117"/>
                    <a:pt x="282" y="145"/>
                  </a:cubicBezTo>
                  <a:cubicBezTo>
                    <a:pt x="352" y="191"/>
                    <a:pt x="412" y="233"/>
                    <a:pt x="486" y="279"/>
                  </a:cubicBezTo>
                  <a:cubicBezTo>
                    <a:pt x="486" y="279"/>
                    <a:pt x="500" y="279"/>
                    <a:pt x="500" y="265"/>
                  </a:cubicBezTo>
                  <a:cubicBezTo>
                    <a:pt x="514" y="265"/>
                    <a:pt x="514" y="265"/>
                    <a:pt x="514" y="247"/>
                  </a:cubicBezTo>
                  <a:lnTo>
                    <a:pt x="500" y="233"/>
                  </a:lnTo>
                  <a:cubicBezTo>
                    <a:pt x="426" y="191"/>
                    <a:pt x="352" y="131"/>
                    <a:pt x="264" y="103"/>
                  </a:cubicBezTo>
                  <a:cubicBezTo>
                    <a:pt x="194" y="57"/>
                    <a:pt x="106" y="29"/>
                    <a:pt x="18" y="1"/>
                  </a:cubicBezTo>
                  <a:close/>
                </a:path>
              </a:pathLst>
            </a:custGeom>
            <a:solidFill>
              <a:srgbClr val="C39C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3"/>
            <p:cNvSpPr/>
            <p:nvPr/>
          </p:nvSpPr>
          <p:spPr>
            <a:xfrm>
              <a:off x="2835382" y="2607210"/>
              <a:ext cx="468952" cy="525743"/>
            </a:xfrm>
            <a:custGeom>
              <a:rect b="b" l="l" r="r" t="t"/>
              <a:pathLst>
                <a:path extrusionOk="0" h="5573" w="4971">
                  <a:moveTo>
                    <a:pt x="823" y="1"/>
                  </a:moveTo>
                  <a:lnTo>
                    <a:pt x="809" y="18"/>
                  </a:lnTo>
                  <a:cubicBezTo>
                    <a:pt x="721" y="47"/>
                    <a:pt x="633" y="89"/>
                    <a:pt x="528" y="149"/>
                  </a:cubicBezTo>
                  <a:cubicBezTo>
                    <a:pt x="440" y="208"/>
                    <a:pt x="369" y="282"/>
                    <a:pt x="281" y="384"/>
                  </a:cubicBezTo>
                  <a:cubicBezTo>
                    <a:pt x="208" y="458"/>
                    <a:pt x="148" y="560"/>
                    <a:pt x="88" y="648"/>
                  </a:cubicBezTo>
                  <a:cubicBezTo>
                    <a:pt x="46" y="750"/>
                    <a:pt x="18" y="852"/>
                    <a:pt x="0" y="954"/>
                  </a:cubicBezTo>
                  <a:lnTo>
                    <a:pt x="0" y="968"/>
                  </a:lnTo>
                  <a:lnTo>
                    <a:pt x="0" y="986"/>
                  </a:lnTo>
                  <a:cubicBezTo>
                    <a:pt x="0" y="1000"/>
                    <a:pt x="0" y="1014"/>
                    <a:pt x="18" y="1014"/>
                  </a:cubicBezTo>
                  <a:lnTo>
                    <a:pt x="46" y="1042"/>
                  </a:lnTo>
                  <a:lnTo>
                    <a:pt x="46" y="1056"/>
                  </a:lnTo>
                  <a:cubicBezTo>
                    <a:pt x="369" y="1320"/>
                    <a:pt x="633" y="1643"/>
                    <a:pt x="879" y="1935"/>
                  </a:cubicBezTo>
                  <a:cubicBezTo>
                    <a:pt x="1143" y="2259"/>
                    <a:pt x="1407" y="2583"/>
                    <a:pt x="1643" y="2889"/>
                  </a:cubicBezTo>
                  <a:lnTo>
                    <a:pt x="1703" y="2963"/>
                  </a:lnTo>
                  <a:lnTo>
                    <a:pt x="1731" y="3008"/>
                  </a:lnTo>
                  <a:lnTo>
                    <a:pt x="1745" y="3036"/>
                  </a:lnTo>
                  <a:lnTo>
                    <a:pt x="1776" y="3065"/>
                  </a:lnTo>
                  <a:cubicBezTo>
                    <a:pt x="1776" y="3065"/>
                    <a:pt x="1790" y="3065"/>
                    <a:pt x="1790" y="3079"/>
                  </a:cubicBezTo>
                  <a:cubicBezTo>
                    <a:pt x="1805" y="3096"/>
                    <a:pt x="1819" y="3110"/>
                    <a:pt x="1833" y="3138"/>
                  </a:cubicBezTo>
                  <a:cubicBezTo>
                    <a:pt x="1952" y="3286"/>
                    <a:pt x="2068" y="3462"/>
                    <a:pt x="2184" y="3624"/>
                  </a:cubicBezTo>
                  <a:cubicBezTo>
                    <a:pt x="2420" y="3958"/>
                    <a:pt x="2638" y="4296"/>
                    <a:pt x="2846" y="4633"/>
                  </a:cubicBezTo>
                  <a:cubicBezTo>
                    <a:pt x="2962" y="4823"/>
                    <a:pt x="3064" y="5013"/>
                    <a:pt x="3183" y="5207"/>
                  </a:cubicBezTo>
                  <a:cubicBezTo>
                    <a:pt x="3183" y="5221"/>
                    <a:pt x="3197" y="5221"/>
                    <a:pt x="3226" y="5221"/>
                  </a:cubicBezTo>
                  <a:lnTo>
                    <a:pt x="3240" y="5221"/>
                  </a:lnTo>
                  <a:lnTo>
                    <a:pt x="3254" y="5207"/>
                  </a:lnTo>
                  <a:cubicBezTo>
                    <a:pt x="3299" y="5295"/>
                    <a:pt x="3328" y="5365"/>
                    <a:pt x="3359" y="5425"/>
                  </a:cubicBezTo>
                  <a:cubicBezTo>
                    <a:pt x="3373" y="5471"/>
                    <a:pt x="3387" y="5499"/>
                    <a:pt x="3401" y="5541"/>
                  </a:cubicBezTo>
                  <a:cubicBezTo>
                    <a:pt x="3416" y="5559"/>
                    <a:pt x="3416" y="5559"/>
                    <a:pt x="3430" y="5573"/>
                  </a:cubicBezTo>
                  <a:lnTo>
                    <a:pt x="3475" y="5573"/>
                  </a:lnTo>
                  <a:cubicBezTo>
                    <a:pt x="3489" y="5573"/>
                    <a:pt x="3489" y="5559"/>
                    <a:pt x="3503" y="5541"/>
                  </a:cubicBezTo>
                  <a:lnTo>
                    <a:pt x="3503" y="5513"/>
                  </a:lnTo>
                  <a:cubicBezTo>
                    <a:pt x="3461" y="5383"/>
                    <a:pt x="3401" y="5263"/>
                    <a:pt x="3328" y="5133"/>
                  </a:cubicBezTo>
                  <a:lnTo>
                    <a:pt x="3328" y="5133"/>
                  </a:lnTo>
                  <a:cubicBezTo>
                    <a:pt x="3359" y="5147"/>
                    <a:pt x="3401" y="5147"/>
                    <a:pt x="3430" y="5147"/>
                  </a:cubicBezTo>
                  <a:cubicBezTo>
                    <a:pt x="3518" y="5147"/>
                    <a:pt x="3605" y="5133"/>
                    <a:pt x="3693" y="5119"/>
                  </a:cubicBezTo>
                  <a:cubicBezTo>
                    <a:pt x="3841" y="5073"/>
                    <a:pt x="3975" y="5013"/>
                    <a:pt x="4105" y="4943"/>
                  </a:cubicBezTo>
                  <a:cubicBezTo>
                    <a:pt x="4239" y="4869"/>
                    <a:pt x="4369" y="4767"/>
                    <a:pt x="4471" y="4662"/>
                  </a:cubicBezTo>
                  <a:cubicBezTo>
                    <a:pt x="4590" y="4545"/>
                    <a:pt x="4678" y="4415"/>
                    <a:pt x="4735" y="4296"/>
                  </a:cubicBezTo>
                  <a:cubicBezTo>
                    <a:pt x="4794" y="4194"/>
                    <a:pt x="4823" y="4106"/>
                    <a:pt x="4837" y="4018"/>
                  </a:cubicBezTo>
                  <a:lnTo>
                    <a:pt x="4868" y="4064"/>
                  </a:lnTo>
                  <a:cubicBezTo>
                    <a:pt x="4882" y="4078"/>
                    <a:pt x="4896" y="4092"/>
                    <a:pt x="4910" y="4092"/>
                  </a:cubicBezTo>
                  <a:cubicBezTo>
                    <a:pt x="4925" y="4092"/>
                    <a:pt x="4925" y="4092"/>
                    <a:pt x="4942" y="4078"/>
                  </a:cubicBezTo>
                  <a:cubicBezTo>
                    <a:pt x="4956" y="4078"/>
                    <a:pt x="4956" y="4064"/>
                    <a:pt x="4956" y="4046"/>
                  </a:cubicBezTo>
                  <a:cubicBezTo>
                    <a:pt x="4970" y="4032"/>
                    <a:pt x="4970" y="4018"/>
                    <a:pt x="4956" y="4018"/>
                  </a:cubicBezTo>
                  <a:cubicBezTo>
                    <a:pt x="4925" y="3958"/>
                    <a:pt x="4896" y="3916"/>
                    <a:pt x="4854" y="3856"/>
                  </a:cubicBezTo>
                  <a:cubicBezTo>
                    <a:pt x="4854" y="3842"/>
                    <a:pt x="4854" y="3828"/>
                    <a:pt x="4837" y="3828"/>
                  </a:cubicBezTo>
                  <a:cubicBezTo>
                    <a:pt x="4678" y="3592"/>
                    <a:pt x="4517" y="3360"/>
                    <a:pt x="4327" y="3124"/>
                  </a:cubicBezTo>
                  <a:cubicBezTo>
                    <a:pt x="4091" y="2846"/>
                    <a:pt x="3841" y="2569"/>
                    <a:pt x="3563" y="2273"/>
                  </a:cubicBezTo>
                  <a:cubicBezTo>
                    <a:pt x="3064" y="1760"/>
                    <a:pt x="2494" y="1250"/>
                    <a:pt x="1864" y="750"/>
                  </a:cubicBezTo>
                  <a:cubicBezTo>
                    <a:pt x="1541" y="500"/>
                    <a:pt x="1217" y="251"/>
                    <a:pt x="865" y="18"/>
                  </a:cubicBezTo>
                  <a:cubicBezTo>
                    <a:pt x="865" y="1"/>
                    <a:pt x="851" y="1"/>
                    <a:pt x="851" y="1"/>
                  </a:cubicBezTo>
                  <a:cubicBezTo>
                    <a:pt x="837" y="1"/>
                    <a:pt x="837" y="1"/>
                    <a:pt x="837" y="18"/>
                  </a:cubicBezTo>
                  <a:lnTo>
                    <a:pt x="823"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3"/>
            <p:cNvSpPr/>
            <p:nvPr/>
          </p:nvSpPr>
          <p:spPr>
            <a:xfrm>
              <a:off x="2957078" y="2954372"/>
              <a:ext cx="1021864" cy="571119"/>
            </a:xfrm>
            <a:custGeom>
              <a:rect b="b" l="l" r="r" t="t"/>
              <a:pathLst>
                <a:path extrusionOk="0" h="6054" w="10832">
                  <a:moveTo>
                    <a:pt x="3694" y="0"/>
                  </a:moveTo>
                  <a:cubicBezTo>
                    <a:pt x="3680" y="0"/>
                    <a:pt x="3680" y="0"/>
                    <a:pt x="3666" y="14"/>
                  </a:cubicBezTo>
                  <a:lnTo>
                    <a:pt x="3652" y="32"/>
                  </a:lnTo>
                  <a:cubicBezTo>
                    <a:pt x="3139" y="264"/>
                    <a:pt x="2625" y="630"/>
                    <a:pt x="2126" y="1129"/>
                  </a:cubicBezTo>
                  <a:cubicBezTo>
                    <a:pt x="1658" y="1597"/>
                    <a:pt x="1232" y="2142"/>
                    <a:pt x="866" y="2740"/>
                  </a:cubicBezTo>
                  <a:cubicBezTo>
                    <a:pt x="690" y="3036"/>
                    <a:pt x="529" y="3328"/>
                    <a:pt x="398" y="3637"/>
                  </a:cubicBezTo>
                  <a:cubicBezTo>
                    <a:pt x="251" y="3929"/>
                    <a:pt x="149" y="4235"/>
                    <a:pt x="61" y="4517"/>
                  </a:cubicBezTo>
                  <a:cubicBezTo>
                    <a:pt x="47" y="4573"/>
                    <a:pt x="29" y="4619"/>
                    <a:pt x="15" y="4675"/>
                  </a:cubicBezTo>
                  <a:cubicBezTo>
                    <a:pt x="15" y="4693"/>
                    <a:pt x="1" y="4707"/>
                    <a:pt x="15" y="4721"/>
                  </a:cubicBezTo>
                  <a:cubicBezTo>
                    <a:pt x="15" y="4721"/>
                    <a:pt x="29" y="4735"/>
                    <a:pt x="47" y="4735"/>
                  </a:cubicBezTo>
                  <a:cubicBezTo>
                    <a:pt x="47" y="4749"/>
                    <a:pt x="47" y="4749"/>
                    <a:pt x="61" y="4749"/>
                  </a:cubicBezTo>
                  <a:cubicBezTo>
                    <a:pt x="163" y="4780"/>
                    <a:pt x="279" y="4780"/>
                    <a:pt x="398" y="4780"/>
                  </a:cubicBezTo>
                  <a:cubicBezTo>
                    <a:pt x="574" y="4780"/>
                    <a:pt x="750" y="4763"/>
                    <a:pt x="940" y="4721"/>
                  </a:cubicBezTo>
                  <a:cubicBezTo>
                    <a:pt x="1084" y="4675"/>
                    <a:pt x="1232" y="4619"/>
                    <a:pt x="1394" y="4559"/>
                  </a:cubicBezTo>
                  <a:cubicBezTo>
                    <a:pt x="1542" y="4485"/>
                    <a:pt x="1686" y="4411"/>
                    <a:pt x="1820" y="4323"/>
                  </a:cubicBezTo>
                  <a:cubicBezTo>
                    <a:pt x="2024" y="4207"/>
                    <a:pt x="2213" y="4045"/>
                    <a:pt x="2389" y="3884"/>
                  </a:cubicBezTo>
                  <a:cubicBezTo>
                    <a:pt x="2463" y="3796"/>
                    <a:pt x="2551" y="3708"/>
                    <a:pt x="2611" y="3620"/>
                  </a:cubicBezTo>
                  <a:cubicBezTo>
                    <a:pt x="2639" y="3606"/>
                    <a:pt x="2653" y="3577"/>
                    <a:pt x="2667" y="3549"/>
                  </a:cubicBezTo>
                  <a:lnTo>
                    <a:pt x="2667" y="3549"/>
                  </a:lnTo>
                  <a:cubicBezTo>
                    <a:pt x="2653" y="3592"/>
                    <a:pt x="2653" y="3620"/>
                    <a:pt x="2653" y="3679"/>
                  </a:cubicBezTo>
                  <a:cubicBezTo>
                    <a:pt x="2639" y="3796"/>
                    <a:pt x="2639" y="3929"/>
                    <a:pt x="2653" y="4077"/>
                  </a:cubicBezTo>
                  <a:cubicBezTo>
                    <a:pt x="2667" y="4323"/>
                    <a:pt x="2713" y="4587"/>
                    <a:pt x="2801" y="4837"/>
                  </a:cubicBezTo>
                  <a:cubicBezTo>
                    <a:pt x="2903" y="5086"/>
                    <a:pt x="3019" y="5322"/>
                    <a:pt x="3181" y="5512"/>
                  </a:cubicBezTo>
                  <a:cubicBezTo>
                    <a:pt x="3255" y="5600"/>
                    <a:pt x="3357" y="5688"/>
                    <a:pt x="3445" y="5762"/>
                  </a:cubicBezTo>
                  <a:cubicBezTo>
                    <a:pt x="3547" y="5836"/>
                    <a:pt x="3652" y="5892"/>
                    <a:pt x="3768" y="5952"/>
                  </a:cubicBezTo>
                  <a:cubicBezTo>
                    <a:pt x="3884" y="5994"/>
                    <a:pt x="4018" y="6026"/>
                    <a:pt x="4148" y="6040"/>
                  </a:cubicBezTo>
                  <a:cubicBezTo>
                    <a:pt x="4222" y="6054"/>
                    <a:pt x="4282" y="6054"/>
                    <a:pt x="4356" y="6054"/>
                  </a:cubicBezTo>
                  <a:lnTo>
                    <a:pt x="4532" y="6054"/>
                  </a:lnTo>
                  <a:cubicBezTo>
                    <a:pt x="4676" y="6040"/>
                    <a:pt x="4823" y="6012"/>
                    <a:pt x="4954" y="5980"/>
                  </a:cubicBezTo>
                  <a:cubicBezTo>
                    <a:pt x="5101" y="5938"/>
                    <a:pt x="5217" y="5878"/>
                    <a:pt x="5323" y="5804"/>
                  </a:cubicBezTo>
                  <a:cubicBezTo>
                    <a:pt x="5365" y="5762"/>
                    <a:pt x="5411" y="5702"/>
                    <a:pt x="5439" y="5660"/>
                  </a:cubicBezTo>
                  <a:lnTo>
                    <a:pt x="5439" y="5642"/>
                  </a:lnTo>
                  <a:cubicBezTo>
                    <a:pt x="5453" y="5628"/>
                    <a:pt x="5467" y="5614"/>
                    <a:pt x="5453" y="5600"/>
                  </a:cubicBezTo>
                  <a:cubicBezTo>
                    <a:pt x="5439" y="5540"/>
                    <a:pt x="5439" y="5452"/>
                    <a:pt x="5425" y="5378"/>
                  </a:cubicBezTo>
                  <a:cubicBezTo>
                    <a:pt x="5411" y="5308"/>
                    <a:pt x="5411" y="5234"/>
                    <a:pt x="5393" y="5160"/>
                  </a:cubicBezTo>
                  <a:cubicBezTo>
                    <a:pt x="5379" y="5027"/>
                    <a:pt x="5365" y="4882"/>
                    <a:pt x="5365" y="4749"/>
                  </a:cubicBezTo>
                  <a:cubicBezTo>
                    <a:pt x="5337" y="4309"/>
                    <a:pt x="5351" y="3841"/>
                    <a:pt x="5425" y="3388"/>
                  </a:cubicBezTo>
                  <a:lnTo>
                    <a:pt x="5499" y="3373"/>
                  </a:lnTo>
                  <a:cubicBezTo>
                    <a:pt x="5587" y="3356"/>
                    <a:pt x="5675" y="3342"/>
                    <a:pt x="5763" y="3328"/>
                  </a:cubicBezTo>
                  <a:cubicBezTo>
                    <a:pt x="5893" y="3300"/>
                    <a:pt x="6026" y="3286"/>
                    <a:pt x="6157" y="3268"/>
                  </a:cubicBezTo>
                  <a:cubicBezTo>
                    <a:pt x="6406" y="3226"/>
                    <a:pt x="6670" y="3212"/>
                    <a:pt x="6948" y="3198"/>
                  </a:cubicBezTo>
                  <a:lnTo>
                    <a:pt x="7170" y="3198"/>
                  </a:lnTo>
                  <a:cubicBezTo>
                    <a:pt x="7873" y="3198"/>
                    <a:pt x="8633" y="3286"/>
                    <a:pt x="9396" y="3461"/>
                  </a:cubicBezTo>
                  <a:lnTo>
                    <a:pt x="9558" y="3504"/>
                  </a:lnTo>
                  <a:cubicBezTo>
                    <a:pt x="9822" y="3563"/>
                    <a:pt x="10072" y="3637"/>
                    <a:pt x="10290" y="3708"/>
                  </a:cubicBezTo>
                  <a:lnTo>
                    <a:pt x="10304" y="3708"/>
                  </a:lnTo>
                  <a:cubicBezTo>
                    <a:pt x="10318" y="3708"/>
                    <a:pt x="10335" y="3708"/>
                    <a:pt x="10335" y="3694"/>
                  </a:cubicBezTo>
                  <a:lnTo>
                    <a:pt x="10350" y="3694"/>
                  </a:lnTo>
                  <a:cubicBezTo>
                    <a:pt x="10437" y="3637"/>
                    <a:pt x="10494" y="3563"/>
                    <a:pt x="10568" y="3475"/>
                  </a:cubicBezTo>
                  <a:cubicBezTo>
                    <a:pt x="10627" y="3373"/>
                    <a:pt x="10687" y="3268"/>
                    <a:pt x="10729" y="3152"/>
                  </a:cubicBezTo>
                  <a:cubicBezTo>
                    <a:pt x="10775" y="3036"/>
                    <a:pt x="10803" y="2934"/>
                    <a:pt x="10817" y="2814"/>
                  </a:cubicBezTo>
                  <a:cubicBezTo>
                    <a:pt x="10831" y="2726"/>
                    <a:pt x="10831" y="2638"/>
                    <a:pt x="10831" y="2564"/>
                  </a:cubicBezTo>
                  <a:lnTo>
                    <a:pt x="10817" y="2536"/>
                  </a:lnTo>
                  <a:lnTo>
                    <a:pt x="10817" y="2508"/>
                  </a:lnTo>
                  <a:cubicBezTo>
                    <a:pt x="10803" y="2476"/>
                    <a:pt x="10803" y="2462"/>
                    <a:pt x="10803" y="2448"/>
                  </a:cubicBezTo>
                  <a:lnTo>
                    <a:pt x="10789" y="2434"/>
                  </a:lnTo>
                  <a:cubicBezTo>
                    <a:pt x="10202" y="2083"/>
                    <a:pt x="9544" y="1805"/>
                    <a:pt x="8795" y="1615"/>
                  </a:cubicBezTo>
                  <a:cubicBezTo>
                    <a:pt x="8077" y="1421"/>
                    <a:pt x="7346" y="1305"/>
                    <a:pt x="6596" y="1277"/>
                  </a:cubicBezTo>
                  <a:cubicBezTo>
                    <a:pt x="6508" y="1277"/>
                    <a:pt x="6392" y="1277"/>
                    <a:pt x="6273" y="1263"/>
                  </a:cubicBezTo>
                  <a:lnTo>
                    <a:pt x="6055" y="1263"/>
                  </a:lnTo>
                  <a:lnTo>
                    <a:pt x="6026" y="1277"/>
                  </a:lnTo>
                  <a:lnTo>
                    <a:pt x="6026" y="1277"/>
                  </a:lnTo>
                  <a:lnTo>
                    <a:pt x="6055" y="1203"/>
                  </a:lnTo>
                  <a:cubicBezTo>
                    <a:pt x="6083" y="1129"/>
                    <a:pt x="6128" y="1055"/>
                    <a:pt x="6157" y="999"/>
                  </a:cubicBezTo>
                  <a:lnTo>
                    <a:pt x="6157" y="953"/>
                  </a:lnTo>
                  <a:lnTo>
                    <a:pt x="6128" y="925"/>
                  </a:lnTo>
                  <a:lnTo>
                    <a:pt x="6114" y="925"/>
                  </a:lnTo>
                  <a:cubicBezTo>
                    <a:pt x="5967" y="837"/>
                    <a:pt x="5777" y="778"/>
                    <a:pt x="5555" y="778"/>
                  </a:cubicBezTo>
                  <a:cubicBezTo>
                    <a:pt x="5527" y="778"/>
                    <a:pt x="5481" y="778"/>
                    <a:pt x="5453" y="792"/>
                  </a:cubicBezTo>
                  <a:cubicBezTo>
                    <a:pt x="5439" y="792"/>
                    <a:pt x="5425" y="792"/>
                    <a:pt x="5411" y="806"/>
                  </a:cubicBezTo>
                  <a:cubicBezTo>
                    <a:pt x="5411" y="806"/>
                    <a:pt x="5411" y="823"/>
                    <a:pt x="5393" y="837"/>
                  </a:cubicBezTo>
                  <a:lnTo>
                    <a:pt x="5379" y="837"/>
                  </a:lnTo>
                  <a:cubicBezTo>
                    <a:pt x="5309" y="961"/>
                    <a:pt x="5242" y="1059"/>
                    <a:pt x="5146" y="1159"/>
                  </a:cubicBezTo>
                  <a:lnTo>
                    <a:pt x="5146" y="1159"/>
                  </a:lnTo>
                  <a:cubicBezTo>
                    <a:pt x="5041" y="1246"/>
                    <a:pt x="4953" y="1334"/>
                    <a:pt x="4852" y="1393"/>
                  </a:cubicBezTo>
                  <a:cubicBezTo>
                    <a:pt x="4764" y="1439"/>
                    <a:pt x="4662" y="1481"/>
                    <a:pt x="4560" y="1527"/>
                  </a:cubicBezTo>
                  <a:cubicBezTo>
                    <a:pt x="4472" y="1541"/>
                    <a:pt x="4398" y="1555"/>
                    <a:pt x="4324" y="1555"/>
                  </a:cubicBezTo>
                  <a:cubicBezTo>
                    <a:pt x="4268" y="1555"/>
                    <a:pt x="4208" y="1555"/>
                    <a:pt x="4148" y="1541"/>
                  </a:cubicBezTo>
                  <a:cubicBezTo>
                    <a:pt x="4106" y="1527"/>
                    <a:pt x="4074" y="1509"/>
                    <a:pt x="4032" y="1495"/>
                  </a:cubicBezTo>
                  <a:cubicBezTo>
                    <a:pt x="4004" y="1467"/>
                    <a:pt x="3958" y="1439"/>
                    <a:pt x="3930" y="1421"/>
                  </a:cubicBezTo>
                  <a:cubicBezTo>
                    <a:pt x="3898" y="1379"/>
                    <a:pt x="3870" y="1351"/>
                    <a:pt x="3856" y="1319"/>
                  </a:cubicBezTo>
                  <a:cubicBezTo>
                    <a:pt x="3828" y="1277"/>
                    <a:pt x="3810" y="1231"/>
                    <a:pt x="3796" y="1189"/>
                  </a:cubicBezTo>
                  <a:cubicBezTo>
                    <a:pt x="3782" y="1129"/>
                    <a:pt x="3768" y="1069"/>
                    <a:pt x="3768" y="1013"/>
                  </a:cubicBezTo>
                  <a:cubicBezTo>
                    <a:pt x="3768" y="939"/>
                    <a:pt x="3782" y="851"/>
                    <a:pt x="3796" y="763"/>
                  </a:cubicBezTo>
                  <a:cubicBezTo>
                    <a:pt x="3810" y="676"/>
                    <a:pt x="3856" y="602"/>
                    <a:pt x="3898" y="514"/>
                  </a:cubicBezTo>
                  <a:lnTo>
                    <a:pt x="3898" y="500"/>
                  </a:lnTo>
                  <a:lnTo>
                    <a:pt x="3916" y="471"/>
                  </a:lnTo>
                  <a:lnTo>
                    <a:pt x="3944" y="454"/>
                  </a:lnTo>
                  <a:lnTo>
                    <a:pt x="3944" y="412"/>
                  </a:lnTo>
                  <a:lnTo>
                    <a:pt x="3944" y="384"/>
                  </a:lnTo>
                  <a:lnTo>
                    <a:pt x="3944" y="352"/>
                  </a:lnTo>
                  <a:cubicBezTo>
                    <a:pt x="3930" y="296"/>
                    <a:pt x="3898" y="236"/>
                    <a:pt x="3870" y="176"/>
                  </a:cubicBezTo>
                  <a:cubicBezTo>
                    <a:pt x="3828" y="120"/>
                    <a:pt x="3796" y="74"/>
                    <a:pt x="3740" y="14"/>
                  </a:cubicBezTo>
                  <a:cubicBezTo>
                    <a:pt x="3722" y="0"/>
                    <a:pt x="3708" y="0"/>
                    <a:pt x="3694"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83"/>
            <p:cNvSpPr/>
            <p:nvPr/>
          </p:nvSpPr>
          <p:spPr>
            <a:xfrm>
              <a:off x="3402446" y="3272573"/>
              <a:ext cx="94" cy="94"/>
            </a:xfrm>
            <a:custGeom>
              <a:rect b="b" l="l" r="r" t="t"/>
              <a:pathLst>
                <a:path extrusionOk="0" h="1" w="1">
                  <a:moveTo>
                    <a:pt x="0" y="0"/>
                  </a:moveTo>
                  <a:close/>
                </a:path>
              </a:pathLst>
            </a:custGeom>
            <a:solidFill>
              <a:srgbClr val="7D4A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83"/>
            <p:cNvSpPr/>
            <p:nvPr/>
          </p:nvSpPr>
          <p:spPr>
            <a:xfrm>
              <a:off x="3402446" y="3272573"/>
              <a:ext cx="94" cy="94"/>
            </a:xfrm>
            <a:custGeom>
              <a:rect b="b" l="l" r="r" t="t"/>
              <a:pathLst>
                <a:path extrusionOk="0" h="1" w="1">
                  <a:moveTo>
                    <a:pt x="0" y="0"/>
                  </a:moveTo>
                  <a:close/>
                </a:path>
              </a:pathLst>
            </a:custGeom>
            <a:solidFill>
              <a:srgbClr val="7D4A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3"/>
            <p:cNvSpPr/>
            <p:nvPr/>
          </p:nvSpPr>
          <p:spPr>
            <a:xfrm>
              <a:off x="3402446" y="3272573"/>
              <a:ext cx="94" cy="94"/>
            </a:xfrm>
            <a:custGeom>
              <a:rect b="b" l="l" r="r" t="t"/>
              <a:pathLst>
                <a:path extrusionOk="0" h="1" w="1">
                  <a:moveTo>
                    <a:pt x="0" y="0"/>
                  </a:moveTo>
                  <a:close/>
                </a:path>
              </a:pathLst>
            </a:custGeom>
            <a:solidFill>
              <a:srgbClr val="7D4A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3"/>
            <p:cNvSpPr/>
            <p:nvPr/>
          </p:nvSpPr>
          <p:spPr>
            <a:xfrm>
              <a:off x="3340089" y="3081728"/>
              <a:ext cx="1415" cy="94"/>
            </a:xfrm>
            <a:custGeom>
              <a:rect b="b" l="l" r="r" t="t"/>
              <a:pathLst>
                <a:path extrusionOk="0" h="1" w="15">
                  <a:moveTo>
                    <a:pt x="14" y="1"/>
                  </a:moveTo>
                  <a:lnTo>
                    <a:pt x="0" y="1"/>
                  </a:lnTo>
                  <a:close/>
                </a:path>
              </a:pathLst>
            </a:custGeom>
            <a:solidFill>
              <a:srgbClr val="6C40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3"/>
            <p:cNvSpPr/>
            <p:nvPr/>
          </p:nvSpPr>
          <p:spPr>
            <a:xfrm>
              <a:off x="3197733" y="3090030"/>
              <a:ext cx="139808" cy="217165"/>
            </a:xfrm>
            <a:custGeom>
              <a:rect b="b" l="l" r="r" t="t"/>
              <a:pathLst>
                <a:path extrusionOk="0" h="2302" w="1482">
                  <a:moveTo>
                    <a:pt x="1393" y="1"/>
                  </a:moveTo>
                  <a:cubicBezTo>
                    <a:pt x="1171" y="265"/>
                    <a:pt x="953" y="543"/>
                    <a:pt x="763" y="820"/>
                  </a:cubicBezTo>
                  <a:cubicBezTo>
                    <a:pt x="542" y="1144"/>
                    <a:pt x="338" y="1478"/>
                    <a:pt x="176" y="1848"/>
                  </a:cubicBezTo>
                  <a:cubicBezTo>
                    <a:pt x="102" y="1978"/>
                    <a:pt x="60" y="2125"/>
                    <a:pt x="0" y="2256"/>
                  </a:cubicBezTo>
                  <a:lnTo>
                    <a:pt x="60" y="2256"/>
                  </a:lnTo>
                  <a:cubicBezTo>
                    <a:pt x="74" y="2256"/>
                    <a:pt x="88" y="2270"/>
                    <a:pt x="88" y="2287"/>
                  </a:cubicBezTo>
                  <a:lnTo>
                    <a:pt x="88" y="2301"/>
                  </a:lnTo>
                  <a:cubicBezTo>
                    <a:pt x="134" y="2199"/>
                    <a:pt x="176" y="2094"/>
                    <a:pt x="222" y="1978"/>
                  </a:cubicBezTo>
                  <a:cubicBezTo>
                    <a:pt x="352" y="1672"/>
                    <a:pt x="514" y="1376"/>
                    <a:pt x="690" y="1098"/>
                  </a:cubicBezTo>
                  <a:cubicBezTo>
                    <a:pt x="865" y="820"/>
                    <a:pt x="1069" y="557"/>
                    <a:pt x="1277" y="307"/>
                  </a:cubicBezTo>
                  <a:lnTo>
                    <a:pt x="1277" y="293"/>
                  </a:lnTo>
                  <a:cubicBezTo>
                    <a:pt x="1347" y="205"/>
                    <a:pt x="1407" y="131"/>
                    <a:pt x="1481" y="57"/>
                  </a:cubicBezTo>
                  <a:cubicBezTo>
                    <a:pt x="1453" y="43"/>
                    <a:pt x="1435" y="29"/>
                    <a:pt x="1421" y="15"/>
                  </a:cubicBezTo>
                  <a:cubicBezTo>
                    <a:pt x="1421" y="15"/>
                    <a:pt x="1407" y="15"/>
                    <a:pt x="1407"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3"/>
            <p:cNvSpPr/>
            <p:nvPr/>
          </p:nvSpPr>
          <p:spPr>
            <a:xfrm>
              <a:off x="3200375" y="3305780"/>
              <a:ext cx="94" cy="94"/>
            </a:xfrm>
            <a:custGeom>
              <a:rect b="b" l="l" r="r" t="t"/>
              <a:pathLst>
                <a:path extrusionOk="0" h="1" w="1">
                  <a:moveTo>
                    <a:pt x="0" y="0"/>
                  </a:moveTo>
                  <a:close/>
                </a:path>
              </a:pathLst>
            </a:custGeom>
            <a:solidFill>
              <a:srgbClr val="6C40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83"/>
            <p:cNvSpPr/>
            <p:nvPr/>
          </p:nvSpPr>
          <p:spPr>
            <a:xfrm>
              <a:off x="3197733" y="3308421"/>
              <a:ext cx="94" cy="94"/>
            </a:xfrm>
            <a:custGeom>
              <a:rect b="b" l="l" r="r" t="t"/>
              <a:pathLst>
                <a:path extrusionOk="0" h="1" w="1">
                  <a:moveTo>
                    <a:pt x="0" y="0"/>
                  </a:moveTo>
                  <a:lnTo>
                    <a:pt x="0" y="0"/>
                  </a:lnTo>
                  <a:lnTo>
                    <a:pt x="0" y="0"/>
                  </a:lnTo>
                  <a:lnTo>
                    <a:pt x="0" y="0"/>
                  </a:lnTo>
                  <a:close/>
                </a:path>
              </a:pathLst>
            </a:custGeom>
            <a:solidFill>
              <a:srgbClr val="6C40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83"/>
            <p:cNvSpPr/>
            <p:nvPr/>
          </p:nvSpPr>
          <p:spPr>
            <a:xfrm>
              <a:off x="3197733" y="3308421"/>
              <a:ext cx="94" cy="94"/>
            </a:xfrm>
            <a:custGeom>
              <a:rect b="b" l="l" r="r" t="t"/>
              <a:pathLst>
                <a:path extrusionOk="0" h="1" w="1">
                  <a:moveTo>
                    <a:pt x="0" y="0"/>
                  </a:moveTo>
                  <a:close/>
                </a:path>
              </a:pathLst>
            </a:custGeom>
            <a:solidFill>
              <a:srgbClr val="6C40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83"/>
            <p:cNvSpPr/>
            <p:nvPr/>
          </p:nvSpPr>
          <p:spPr>
            <a:xfrm>
              <a:off x="3273675" y="3094086"/>
              <a:ext cx="22358" cy="22264"/>
            </a:xfrm>
            <a:custGeom>
              <a:rect b="b" l="l" r="r" t="t"/>
              <a:pathLst>
                <a:path extrusionOk="0" h="236" w="237">
                  <a:moveTo>
                    <a:pt x="134" y="0"/>
                  </a:moveTo>
                  <a:cubicBezTo>
                    <a:pt x="75" y="0"/>
                    <a:pt x="15" y="46"/>
                    <a:pt x="1" y="116"/>
                  </a:cubicBezTo>
                  <a:cubicBezTo>
                    <a:pt x="1" y="176"/>
                    <a:pt x="60" y="236"/>
                    <a:pt x="120" y="236"/>
                  </a:cubicBezTo>
                  <a:cubicBezTo>
                    <a:pt x="177" y="236"/>
                    <a:pt x="236" y="190"/>
                    <a:pt x="236" y="134"/>
                  </a:cubicBezTo>
                  <a:cubicBezTo>
                    <a:pt x="236" y="74"/>
                    <a:pt x="191" y="0"/>
                    <a:pt x="134"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83"/>
            <p:cNvSpPr/>
            <p:nvPr/>
          </p:nvSpPr>
          <p:spPr>
            <a:xfrm>
              <a:off x="3239148" y="3143802"/>
              <a:ext cx="22358" cy="21037"/>
            </a:xfrm>
            <a:custGeom>
              <a:rect b="b" l="l" r="r" t="t"/>
              <a:pathLst>
                <a:path extrusionOk="0" h="223" w="237">
                  <a:moveTo>
                    <a:pt x="117" y="1"/>
                  </a:moveTo>
                  <a:cubicBezTo>
                    <a:pt x="61" y="1"/>
                    <a:pt x="1" y="46"/>
                    <a:pt x="1" y="103"/>
                  </a:cubicBezTo>
                  <a:cubicBezTo>
                    <a:pt x="1" y="162"/>
                    <a:pt x="47" y="222"/>
                    <a:pt x="103" y="222"/>
                  </a:cubicBezTo>
                  <a:cubicBezTo>
                    <a:pt x="177" y="222"/>
                    <a:pt x="222" y="177"/>
                    <a:pt x="237" y="117"/>
                  </a:cubicBezTo>
                  <a:cubicBezTo>
                    <a:pt x="237" y="60"/>
                    <a:pt x="191" y="1"/>
                    <a:pt x="11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83"/>
            <p:cNvSpPr/>
            <p:nvPr/>
          </p:nvSpPr>
          <p:spPr>
            <a:xfrm>
              <a:off x="3206035" y="3192292"/>
              <a:ext cx="22264" cy="22264"/>
            </a:xfrm>
            <a:custGeom>
              <a:rect b="b" l="l" r="r" t="t"/>
              <a:pathLst>
                <a:path extrusionOk="0" h="236" w="236">
                  <a:moveTo>
                    <a:pt x="134" y="0"/>
                  </a:moveTo>
                  <a:cubicBezTo>
                    <a:pt x="60" y="0"/>
                    <a:pt x="14" y="42"/>
                    <a:pt x="0" y="116"/>
                  </a:cubicBezTo>
                  <a:cubicBezTo>
                    <a:pt x="0" y="176"/>
                    <a:pt x="60" y="236"/>
                    <a:pt x="116" y="236"/>
                  </a:cubicBezTo>
                  <a:cubicBezTo>
                    <a:pt x="176" y="236"/>
                    <a:pt x="236" y="190"/>
                    <a:pt x="236" y="130"/>
                  </a:cubicBezTo>
                  <a:cubicBezTo>
                    <a:pt x="236" y="74"/>
                    <a:pt x="190" y="0"/>
                    <a:pt x="134"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83"/>
            <p:cNvSpPr/>
            <p:nvPr/>
          </p:nvSpPr>
          <p:spPr>
            <a:xfrm>
              <a:off x="3175470" y="3247668"/>
              <a:ext cx="22358" cy="21981"/>
            </a:xfrm>
            <a:custGeom>
              <a:rect b="b" l="l" r="r" t="t"/>
              <a:pathLst>
                <a:path extrusionOk="0" h="233" w="237">
                  <a:moveTo>
                    <a:pt x="120" y="1"/>
                  </a:moveTo>
                  <a:cubicBezTo>
                    <a:pt x="60" y="1"/>
                    <a:pt x="0" y="43"/>
                    <a:pt x="0" y="117"/>
                  </a:cubicBezTo>
                  <a:cubicBezTo>
                    <a:pt x="0" y="177"/>
                    <a:pt x="46" y="233"/>
                    <a:pt x="106" y="233"/>
                  </a:cubicBezTo>
                  <a:cubicBezTo>
                    <a:pt x="176" y="233"/>
                    <a:pt x="222" y="191"/>
                    <a:pt x="236" y="117"/>
                  </a:cubicBezTo>
                  <a:cubicBezTo>
                    <a:pt x="236" y="57"/>
                    <a:pt x="176" y="1"/>
                    <a:pt x="12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3"/>
            <p:cNvSpPr/>
            <p:nvPr/>
          </p:nvSpPr>
          <p:spPr>
            <a:xfrm>
              <a:off x="3438294" y="3040314"/>
              <a:ext cx="117545" cy="317917"/>
            </a:xfrm>
            <a:custGeom>
              <a:rect b="b" l="l" r="r" t="t"/>
              <a:pathLst>
                <a:path extrusionOk="0" h="3370" w="1246">
                  <a:moveTo>
                    <a:pt x="1158" y="0"/>
                  </a:moveTo>
                  <a:cubicBezTo>
                    <a:pt x="1115" y="28"/>
                    <a:pt x="1070" y="71"/>
                    <a:pt x="1027" y="102"/>
                  </a:cubicBezTo>
                  <a:cubicBezTo>
                    <a:pt x="996" y="88"/>
                    <a:pt x="982" y="88"/>
                    <a:pt x="954" y="88"/>
                  </a:cubicBezTo>
                  <a:cubicBezTo>
                    <a:pt x="925" y="71"/>
                    <a:pt x="894" y="71"/>
                    <a:pt x="866" y="71"/>
                  </a:cubicBezTo>
                  <a:lnTo>
                    <a:pt x="866" y="56"/>
                  </a:lnTo>
                  <a:cubicBezTo>
                    <a:pt x="852" y="42"/>
                    <a:pt x="838" y="42"/>
                    <a:pt x="820" y="42"/>
                  </a:cubicBezTo>
                  <a:lnTo>
                    <a:pt x="792" y="42"/>
                  </a:lnTo>
                  <a:cubicBezTo>
                    <a:pt x="764" y="56"/>
                    <a:pt x="750" y="71"/>
                    <a:pt x="718" y="88"/>
                  </a:cubicBezTo>
                  <a:cubicBezTo>
                    <a:pt x="704" y="102"/>
                    <a:pt x="690" y="102"/>
                    <a:pt x="676" y="102"/>
                  </a:cubicBezTo>
                  <a:cubicBezTo>
                    <a:pt x="644" y="116"/>
                    <a:pt x="630" y="130"/>
                    <a:pt x="644" y="158"/>
                  </a:cubicBezTo>
                  <a:cubicBezTo>
                    <a:pt x="588" y="204"/>
                    <a:pt x="528" y="264"/>
                    <a:pt x="468" y="320"/>
                  </a:cubicBezTo>
                  <a:cubicBezTo>
                    <a:pt x="380" y="422"/>
                    <a:pt x="310" y="542"/>
                    <a:pt x="236" y="672"/>
                  </a:cubicBezTo>
                  <a:cubicBezTo>
                    <a:pt x="176" y="792"/>
                    <a:pt x="134" y="922"/>
                    <a:pt x="88" y="1070"/>
                  </a:cubicBezTo>
                  <a:cubicBezTo>
                    <a:pt x="60" y="1200"/>
                    <a:pt x="29" y="1347"/>
                    <a:pt x="29" y="1495"/>
                  </a:cubicBezTo>
                  <a:cubicBezTo>
                    <a:pt x="0" y="1773"/>
                    <a:pt x="29" y="2065"/>
                    <a:pt x="102" y="2329"/>
                  </a:cubicBezTo>
                  <a:cubicBezTo>
                    <a:pt x="134" y="2477"/>
                    <a:pt x="190" y="2607"/>
                    <a:pt x="264" y="2783"/>
                  </a:cubicBezTo>
                  <a:cubicBezTo>
                    <a:pt x="352" y="2973"/>
                    <a:pt x="454" y="3134"/>
                    <a:pt x="556" y="3268"/>
                  </a:cubicBezTo>
                  <a:cubicBezTo>
                    <a:pt x="588" y="3296"/>
                    <a:pt x="602" y="3324"/>
                    <a:pt x="630" y="3356"/>
                  </a:cubicBezTo>
                  <a:lnTo>
                    <a:pt x="676" y="3356"/>
                  </a:lnTo>
                  <a:cubicBezTo>
                    <a:pt x="704" y="3370"/>
                    <a:pt x="718" y="3370"/>
                    <a:pt x="750" y="3370"/>
                  </a:cubicBezTo>
                  <a:lnTo>
                    <a:pt x="838" y="3370"/>
                  </a:lnTo>
                  <a:cubicBezTo>
                    <a:pt x="852" y="3370"/>
                    <a:pt x="880" y="3356"/>
                    <a:pt x="908" y="3356"/>
                  </a:cubicBezTo>
                  <a:cubicBezTo>
                    <a:pt x="925" y="3356"/>
                    <a:pt x="954" y="3342"/>
                    <a:pt x="968" y="3342"/>
                  </a:cubicBezTo>
                  <a:cubicBezTo>
                    <a:pt x="982" y="3324"/>
                    <a:pt x="996" y="3324"/>
                    <a:pt x="1013" y="3310"/>
                  </a:cubicBezTo>
                  <a:cubicBezTo>
                    <a:pt x="1027" y="3310"/>
                    <a:pt x="1042" y="3296"/>
                    <a:pt x="1056" y="3296"/>
                  </a:cubicBezTo>
                  <a:cubicBezTo>
                    <a:pt x="1070" y="3282"/>
                    <a:pt x="1084" y="3268"/>
                    <a:pt x="1101" y="3268"/>
                  </a:cubicBezTo>
                  <a:cubicBezTo>
                    <a:pt x="1101" y="3254"/>
                    <a:pt x="1084" y="3254"/>
                    <a:pt x="1084" y="3254"/>
                  </a:cubicBezTo>
                  <a:cubicBezTo>
                    <a:pt x="996" y="3134"/>
                    <a:pt x="908" y="3018"/>
                    <a:pt x="820" y="2885"/>
                  </a:cubicBezTo>
                  <a:lnTo>
                    <a:pt x="820" y="2885"/>
                  </a:lnTo>
                  <a:lnTo>
                    <a:pt x="838" y="2902"/>
                  </a:lnTo>
                  <a:cubicBezTo>
                    <a:pt x="778" y="2783"/>
                    <a:pt x="718" y="2666"/>
                    <a:pt x="662" y="2519"/>
                  </a:cubicBezTo>
                  <a:cubicBezTo>
                    <a:pt x="616" y="2431"/>
                    <a:pt x="588" y="2329"/>
                    <a:pt x="556" y="2241"/>
                  </a:cubicBezTo>
                  <a:cubicBezTo>
                    <a:pt x="514" y="2037"/>
                    <a:pt x="486" y="1829"/>
                    <a:pt x="486" y="1611"/>
                  </a:cubicBezTo>
                  <a:cubicBezTo>
                    <a:pt x="500" y="1390"/>
                    <a:pt x="528" y="1186"/>
                    <a:pt x="574" y="996"/>
                  </a:cubicBezTo>
                  <a:cubicBezTo>
                    <a:pt x="630" y="834"/>
                    <a:pt x="690" y="686"/>
                    <a:pt x="764" y="556"/>
                  </a:cubicBezTo>
                  <a:cubicBezTo>
                    <a:pt x="838" y="440"/>
                    <a:pt x="925" y="334"/>
                    <a:pt x="1013" y="246"/>
                  </a:cubicBezTo>
                  <a:cubicBezTo>
                    <a:pt x="1070" y="190"/>
                    <a:pt x="1144" y="130"/>
                    <a:pt x="1217" y="88"/>
                  </a:cubicBezTo>
                  <a:cubicBezTo>
                    <a:pt x="1231" y="71"/>
                    <a:pt x="1246" y="71"/>
                    <a:pt x="1246" y="56"/>
                  </a:cubicBezTo>
                  <a:cubicBezTo>
                    <a:pt x="1246" y="42"/>
                    <a:pt x="1246" y="28"/>
                    <a:pt x="1231" y="14"/>
                  </a:cubicBezTo>
                  <a:cubicBezTo>
                    <a:pt x="1231" y="0"/>
                    <a:pt x="1217" y="0"/>
                    <a:pt x="1203" y="0"/>
                  </a:cubicBezTo>
                  <a:close/>
                </a:path>
              </a:pathLst>
            </a:custGeom>
            <a:solidFill>
              <a:srgbClr val="002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3"/>
            <p:cNvSpPr/>
            <p:nvPr/>
          </p:nvSpPr>
          <p:spPr>
            <a:xfrm>
              <a:off x="3482444" y="3320685"/>
              <a:ext cx="77734" cy="47169"/>
            </a:xfrm>
            <a:custGeom>
              <a:rect b="b" l="l" r="r" t="t"/>
              <a:pathLst>
                <a:path extrusionOk="0" h="500" w="824">
                  <a:moveTo>
                    <a:pt x="690" y="1"/>
                  </a:moveTo>
                  <a:cubicBezTo>
                    <a:pt x="647" y="1"/>
                    <a:pt x="616" y="18"/>
                    <a:pt x="588" y="46"/>
                  </a:cubicBezTo>
                  <a:cubicBezTo>
                    <a:pt x="588" y="60"/>
                    <a:pt x="574" y="74"/>
                    <a:pt x="574" y="74"/>
                  </a:cubicBezTo>
                  <a:cubicBezTo>
                    <a:pt x="545" y="106"/>
                    <a:pt x="528" y="134"/>
                    <a:pt x="500" y="148"/>
                  </a:cubicBezTo>
                  <a:cubicBezTo>
                    <a:pt x="472" y="176"/>
                    <a:pt x="426" y="194"/>
                    <a:pt x="398" y="208"/>
                  </a:cubicBezTo>
                  <a:cubicBezTo>
                    <a:pt x="338" y="236"/>
                    <a:pt x="282" y="250"/>
                    <a:pt x="222" y="264"/>
                  </a:cubicBezTo>
                  <a:lnTo>
                    <a:pt x="120" y="264"/>
                  </a:lnTo>
                  <a:cubicBezTo>
                    <a:pt x="60" y="264"/>
                    <a:pt x="0" y="324"/>
                    <a:pt x="0" y="384"/>
                  </a:cubicBezTo>
                  <a:cubicBezTo>
                    <a:pt x="0" y="440"/>
                    <a:pt x="60" y="500"/>
                    <a:pt x="120" y="500"/>
                  </a:cubicBezTo>
                  <a:cubicBezTo>
                    <a:pt x="250" y="500"/>
                    <a:pt x="370" y="472"/>
                    <a:pt x="500" y="412"/>
                  </a:cubicBezTo>
                  <a:cubicBezTo>
                    <a:pt x="559" y="398"/>
                    <a:pt x="602" y="352"/>
                    <a:pt x="661" y="324"/>
                  </a:cubicBezTo>
                  <a:cubicBezTo>
                    <a:pt x="721" y="282"/>
                    <a:pt x="749" y="222"/>
                    <a:pt x="792" y="162"/>
                  </a:cubicBezTo>
                  <a:cubicBezTo>
                    <a:pt x="823" y="120"/>
                    <a:pt x="809" y="46"/>
                    <a:pt x="749" y="18"/>
                  </a:cubicBezTo>
                  <a:cubicBezTo>
                    <a:pt x="735" y="1"/>
                    <a:pt x="704" y="1"/>
                    <a:pt x="69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83"/>
            <p:cNvSpPr/>
            <p:nvPr/>
          </p:nvSpPr>
          <p:spPr>
            <a:xfrm>
              <a:off x="3075943" y="2937769"/>
              <a:ext cx="227070" cy="220089"/>
            </a:xfrm>
            <a:custGeom>
              <a:rect b="b" l="l" r="r" t="t"/>
              <a:pathLst>
                <a:path extrusionOk="0" h="2333" w="2407">
                  <a:moveTo>
                    <a:pt x="1879" y="0"/>
                  </a:moveTo>
                  <a:cubicBezTo>
                    <a:pt x="1865" y="0"/>
                    <a:pt x="1847" y="0"/>
                    <a:pt x="1833" y="14"/>
                  </a:cubicBezTo>
                  <a:cubicBezTo>
                    <a:pt x="1759" y="32"/>
                    <a:pt x="1689" y="46"/>
                    <a:pt x="1601" y="60"/>
                  </a:cubicBezTo>
                  <a:cubicBezTo>
                    <a:pt x="1481" y="88"/>
                    <a:pt x="1351" y="148"/>
                    <a:pt x="1217" y="208"/>
                  </a:cubicBezTo>
                  <a:cubicBezTo>
                    <a:pt x="1101" y="278"/>
                    <a:pt x="985" y="352"/>
                    <a:pt x="866" y="454"/>
                  </a:cubicBezTo>
                  <a:cubicBezTo>
                    <a:pt x="764" y="542"/>
                    <a:pt x="662" y="647"/>
                    <a:pt x="574" y="764"/>
                  </a:cubicBezTo>
                  <a:cubicBezTo>
                    <a:pt x="398" y="982"/>
                    <a:pt x="250" y="1231"/>
                    <a:pt x="162" y="1495"/>
                  </a:cubicBezTo>
                  <a:cubicBezTo>
                    <a:pt x="106" y="1629"/>
                    <a:pt x="74" y="1759"/>
                    <a:pt x="46" y="1949"/>
                  </a:cubicBezTo>
                  <a:cubicBezTo>
                    <a:pt x="18" y="2083"/>
                    <a:pt x="0" y="2213"/>
                    <a:pt x="0" y="2332"/>
                  </a:cubicBezTo>
                  <a:cubicBezTo>
                    <a:pt x="32" y="2287"/>
                    <a:pt x="60" y="2244"/>
                    <a:pt x="88" y="2199"/>
                  </a:cubicBezTo>
                  <a:lnTo>
                    <a:pt x="134" y="2157"/>
                  </a:lnTo>
                  <a:cubicBezTo>
                    <a:pt x="162" y="2111"/>
                    <a:pt x="194" y="2069"/>
                    <a:pt x="222" y="2037"/>
                  </a:cubicBezTo>
                  <a:cubicBezTo>
                    <a:pt x="236" y="2023"/>
                    <a:pt x="236" y="2009"/>
                    <a:pt x="250" y="1995"/>
                  </a:cubicBezTo>
                  <a:cubicBezTo>
                    <a:pt x="264" y="1967"/>
                    <a:pt x="296" y="1949"/>
                    <a:pt x="310" y="1921"/>
                  </a:cubicBezTo>
                  <a:cubicBezTo>
                    <a:pt x="338" y="1893"/>
                    <a:pt x="352" y="1861"/>
                    <a:pt x="384" y="1833"/>
                  </a:cubicBezTo>
                  <a:cubicBezTo>
                    <a:pt x="384" y="1833"/>
                    <a:pt x="398" y="1819"/>
                    <a:pt x="398" y="1805"/>
                  </a:cubicBezTo>
                  <a:lnTo>
                    <a:pt x="486" y="1717"/>
                  </a:lnTo>
                  <a:lnTo>
                    <a:pt x="500" y="1703"/>
                  </a:lnTo>
                  <a:cubicBezTo>
                    <a:pt x="514" y="1685"/>
                    <a:pt x="528" y="1657"/>
                    <a:pt x="545" y="1643"/>
                  </a:cubicBezTo>
                  <a:lnTo>
                    <a:pt x="560" y="1629"/>
                  </a:lnTo>
                  <a:cubicBezTo>
                    <a:pt x="588" y="1583"/>
                    <a:pt x="616" y="1555"/>
                    <a:pt x="662" y="1509"/>
                  </a:cubicBezTo>
                  <a:cubicBezTo>
                    <a:pt x="721" y="1379"/>
                    <a:pt x="792" y="1245"/>
                    <a:pt x="880" y="1115"/>
                  </a:cubicBezTo>
                  <a:cubicBezTo>
                    <a:pt x="1013" y="954"/>
                    <a:pt x="1161" y="792"/>
                    <a:pt x="1305" y="676"/>
                  </a:cubicBezTo>
                  <a:cubicBezTo>
                    <a:pt x="1439" y="574"/>
                    <a:pt x="1569" y="486"/>
                    <a:pt x="1717" y="426"/>
                  </a:cubicBezTo>
                  <a:lnTo>
                    <a:pt x="1717" y="412"/>
                  </a:lnTo>
                  <a:cubicBezTo>
                    <a:pt x="1833" y="366"/>
                    <a:pt x="1967" y="324"/>
                    <a:pt x="2083" y="310"/>
                  </a:cubicBezTo>
                  <a:cubicBezTo>
                    <a:pt x="2171" y="296"/>
                    <a:pt x="2258" y="296"/>
                    <a:pt x="2346" y="296"/>
                  </a:cubicBezTo>
                  <a:cubicBezTo>
                    <a:pt x="2360" y="296"/>
                    <a:pt x="2375" y="296"/>
                    <a:pt x="2375" y="278"/>
                  </a:cubicBezTo>
                  <a:cubicBezTo>
                    <a:pt x="2392" y="278"/>
                    <a:pt x="2406" y="264"/>
                    <a:pt x="2406" y="250"/>
                  </a:cubicBezTo>
                  <a:cubicBezTo>
                    <a:pt x="2406" y="236"/>
                    <a:pt x="2392" y="222"/>
                    <a:pt x="2392" y="208"/>
                  </a:cubicBezTo>
                  <a:lnTo>
                    <a:pt x="2375" y="208"/>
                  </a:lnTo>
                  <a:cubicBezTo>
                    <a:pt x="2360" y="208"/>
                    <a:pt x="2360" y="190"/>
                    <a:pt x="2346" y="190"/>
                  </a:cubicBezTo>
                  <a:lnTo>
                    <a:pt x="2185" y="190"/>
                  </a:lnTo>
                  <a:lnTo>
                    <a:pt x="2128" y="134"/>
                  </a:lnTo>
                  <a:cubicBezTo>
                    <a:pt x="2111" y="120"/>
                    <a:pt x="2083" y="102"/>
                    <a:pt x="2069" y="88"/>
                  </a:cubicBezTo>
                  <a:lnTo>
                    <a:pt x="2069" y="60"/>
                  </a:lnTo>
                  <a:cubicBezTo>
                    <a:pt x="2069" y="60"/>
                    <a:pt x="2069" y="46"/>
                    <a:pt x="2054" y="32"/>
                  </a:cubicBezTo>
                  <a:cubicBezTo>
                    <a:pt x="2040" y="14"/>
                    <a:pt x="2023" y="14"/>
                    <a:pt x="2023" y="14"/>
                  </a:cubicBezTo>
                  <a:lnTo>
                    <a:pt x="1935" y="14"/>
                  </a:lnTo>
                  <a:cubicBezTo>
                    <a:pt x="1921" y="14"/>
                    <a:pt x="1907" y="0"/>
                    <a:pt x="1893" y="0"/>
                  </a:cubicBezTo>
                  <a:close/>
                </a:path>
              </a:pathLst>
            </a:custGeom>
            <a:solidFill>
              <a:srgbClr val="002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83"/>
            <p:cNvSpPr/>
            <p:nvPr/>
          </p:nvSpPr>
          <p:spPr>
            <a:xfrm>
              <a:off x="3152263" y="2564475"/>
              <a:ext cx="122827" cy="153676"/>
            </a:xfrm>
            <a:custGeom>
              <a:rect b="b" l="l" r="r" t="t"/>
              <a:pathLst>
                <a:path extrusionOk="0" h="1629" w="1302">
                  <a:moveTo>
                    <a:pt x="718" y="0"/>
                  </a:moveTo>
                  <a:cubicBezTo>
                    <a:pt x="658" y="0"/>
                    <a:pt x="616" y="14"/>
                    <a:pt x="556" y="32"/>
                  </a:cubicBezTo>
                  <a:cubicBezTo>
                    <a:pt x="422" y="60"/>
                    <a:pt x="320" y="120"/>
                    <a:pt x="232" y="208"/>
                  </a:cubicBezTo>
                  <a:cubicBezTo>
                    <a:pt x="71" y="366"/>
                    <a:pt x="0" y="602"/>
                    <a:pt x="0" y="865"/>
                  </a:cubicBezTo>
                  <a:cubicBezTo>
                    <a:pt x="14" y="1115"/>
                    <a:pt x="116" y="1351"/>
                    <a:pt x="278" y="1527"/>
                  </a:cubicBezTo>
                  <a:cubicBezTo>
                    <a:pt x="306" y="1555"/>
                    <a:pt x="334" y="1569"/>
                    <a:pt x="380" y="1597"/>
                  </a:cubicBezTo>
                  <a:cubicBezTo>
                    <a:pt x="380" y="1615"/>
                    <a:pt x="394" y="1615"/>
                    <a:pt x="394" y="1615"/>
                  </a:cubicBezTo>
                  <a:lnTo>
                    <a:pt x="408" y="1615"/>
                  </a:lnTo>
                  <a:cubicBezTo>
                    <a:pt x="422" y="1597"/>
                    <a:pt x="422" y="1597"/>
                    <a:pt x="440" y="1597"/>
                  </a:cubicBezTo>
                  <a:cubicBezTo>
                    <a:pt x="468" y="1597"/>
                    <a:pt x="482" y="1615"/>
                    <a:pt x="510" y="1615"/>
                  </a:cubicBezTo>
                  <a:cubicBezTo>
                    <a:pt x="542" y="1629"/>
                    <a:pt x="584" y="1629"/>
                    <a:pt x="616" y="1629"/>
                  </a:cubicBezTo>
                  <a:lnTo>
                    <a:pt x="644" y="1629"/>
                  </a:lnTo>
                  <a:cubicBezTo>
                    <a:pt x="718" y="1629"/>
                    <a:pt x="792" y="1597"/>
                    <a:pt x="862" y="1569"/>
                  </a:cubicBezTo>
                  <a:cubicBezTo>
                    <a:pt x="922" y="1527"/>
                    <a:pt x="996" y="1481"/>
                    <a:pt x="1056" y="1421"/>
                  </a:cubicBezTo>
                  <a:cubicBezTo>
                    <a:pt x="1112" y="1365"/>
                    <a:pt x="1158" y="1291"/>
                    <a:pt x="1186" y="1217"/>
                  </a:cubicBezTo>
                  <a:cubicBezTo>
                    <a:pt x="1245" y="1129"/>
                    <a:pt x="1274" y="1013"/>
                    <a:pt x="1288" y="893"/>
                  </a:cubicBezTo>
                  <a:cubicBezTo>
                    <a:pt x="1302" y="777"/>
                    <a:pt x="1302" y="661"/>
                    <a:pt x="1274" y="542"/>
                  </a:cubicBezTo>
                  <a:cubicBezTo>
                    <a:pt x="1245" y="426"/>
                    <a:pt x="1200" y="324"/>
                    <a:pt x="1143" y="236"/>
                  </a:cubicBezTo>
                  <a:cubicBezTo>
                    <a:pt x="1112" y="190"/>
                    <a:pt x="1084" y="148"/>
                    <a:pt x="1038" y="120"/>
                  </a:cubicBezTo>
                  <a:cubicBezTo>
                    <a:pt x="996" y="88"/>
                    <a:pt x="950" y="60"/>
                    <a:pt x="894" y="46"/>
                  </a:cubicBezTo>
                  <a:cubicBezTo>
                    <a:pt x="848" y="14"/>
                    <a:pt x="792" y="0"/>
                    <a:pt x="718" y="0"/>
                  </a:cubicBezTo>
                  <a:close/>
                </a:path>
              </a:pathLst>
            </a:custGeom>
            <a:solidFill>
              <a:srgbClr val="E8B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83"/>
            <p:cNvSpPr/>
            <p:nvPr/>
          </p:nvSpPr>
          <p:spPr>
            <a:xfrm>
              <a:off x="3208677" y="2580985"/>
              <a:ext cx="37546" cy="72168"/>
            </a:xfrm>
            <a:custGeom>
              <a:rect b="b" l="l" r="r" t="t"/>
              <a:pathLst>
                <a:path extrusionOk="0" h="765" w="398">
                  <a:moveTo>
                    <a:pt x="32" y="1"/>
                  </a:moveTo>
                  <a:cubicBezTo>
                    <a:pt x="32" y="1"/>
                    <a:pt x="18" y="1"/>
                    <a:pt x="18" y="15"/>
                  </a:cubicBezTo>
                  <a:cubicBezTo>
                    <a:pt x="0" y="33"/>
                    <a:pt x="18" y="47"/>
                    <a:pt x="32" y="47"/>
                  </a:cubicBezTo>
                  <a:cubicBezTo>
                    <a:pt x="46" y="61"/>
                    <a:pt x="60" y="61"/>
                    <a:pt x="74" y="75"/>
                  </a:cubicBezTo>
                  <a:cubicBezTo>
                    <a:pt x="106" y="89"/>
                    <a:pt x="134" y="121"/>
                    <a:pt x="162" y="149"/>
                  </a:cubicBezTo>
                  <a:cubicBezTo>
                    <a:pt x="176" y="177"/>
                    <a:pt x="208" y="208"/>
                    <a:pt x="222" y="237"/>
                  </a:cubicBezTo>
                  <a:cubicBezTo>
                    <a:pt x="236" y="279"/>
                    <a:pt x="250" y="325"/>
                    <a:pt x="264" y="367"/>
                  </a:cubicBezTo>
                  <a:cubicBezTo>
                    <a:pt x="282" y="455"/>
                    <a:pt x="296" y="560"/>
                    <a:pt x="282" y="662"/>
                  </a:cubicBezTo>
                  <a:lnTo>
                    <a:pt x="282" y="704"/>
                  </a:lnTo>
                  <a:cubicBezTo>
                    <a:pt x="282" y="718"/>
                    <a:pt x="282" y="736"/>
                    <a:pt x="296" y="750"/>
                  </a:cubicBezTo>
                  <a:cubicBezTo>
                    <a:pt x="296" y="750"/>
                    <a:pt x="310" y="764"/>
                    <a:pt x="324" y="764"/>
                  </a:cubicBezTo>
                  <a:cubicBezTo>
                    <a:pt x="338" y="764"/>
                    <a:pt x="352" y="764"/>
                    <a:pt x="352" y="750"/>
                  </a:cubicBezTo>
                  <a:cubicBezTo>
                    <a:pt x="370" y="750"/>
                    <a:pt x="384" y="736"/>
                    <a:pt x="384" y="718"/>
                  </a:cubicBezTo>
                  <a:cubicBezTo>
                    <a:pt x="398" y="588"/>
                    <a:pt x="384" y="441"/>
                    <a:pt x="324" y="296"/>
                  </a:cubicBezTo>
                  <a:cubicBezTo>
                    <a:pt x="296" y="237"/>
                    <a:pt x="264" y="177"/>
                    <a:pt x="222" y="135"/>
                  </a:cubicBezTo>
                  <a:cubicBezTo>
                    <a:pt x="162" y="75"/>
                    <a:pt x="120" y="33"/>
                    <a:pt x="46" y="1"/>
                  </a:cubicBezTo>
                  <a:close/>
                </a:path>
              </a:pathLst>
            </a:custGeom>
            <a:solidFill>
              <a:srgbClr val="C39C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3"/>
            <p:cNvSpPr/>
            <p:nvPr/>
          </p:nvSpPr>
          <p:spPr>
            <a:xfrm>
              <a:off x="3154904" y="2354386"/>
              <a:ext cx="731493" cy="745361"/>
            </a:xfrm>
            <a:custGeom>
              <a:rect b="b" l="l" r="r" t="t"/>
              <a:pathLst>
                <a:path extrusionOk="0" h="7901" w="7754">
                  <a:moveTo>
                    <a:pt x="2828" y="0"/>
                  </a:moveTo>
                  <a:cubicBezTo>
                    <a:pt x="2565" y="131"/>
                    <a:pt x="2347" y="306"/>
                    <a:pt x="2139" y="514"/>
                  </a:cubicBezTo>
                  <a:cubicBezTo>
                    <a:pt x="2023" y="630"/>
                    <a:pt x="1921" y="778"/>
                    <a:pt x="1819" y="922"/>
                  </a:cubicBezTo>
                  <a:cubicBezTo>
                    <a:pt x="1731" y="1056"/>
                    <a:pt x="1643" y="1218"/>
                    <a:pt x="1569" y="1379"/>
                  </a:cubicBezTo>
                  <a:cubicBezTo>
                    <a:pt x="1495" y="1524"/>
                    <a:pt x="1421" y="1685"/>
                    <a:pt x="1348" y="1875"/>
                  </a:cubicBezTo>
                  <a:cubicBezTo>
                    <a:pt x="1319" y="1963"/>
                    <a:pt x="1274" y="2037"/>
                    <a:pt x="1246" y="2125"/>
                  </a:cubicBezTo>
                  <a:lnTo>
                    <a:pt x="1232" y="2153"/>
                  </a:lnTo>
                  <a:lnTo>
                    <a:pt x="1232" y="2171"/>
                  </a:lnTo>
                  <a:cubicBezTo>
                    <a:pt x="1203" y="2227"/>
                    <a:pt x="1172" y="2301"/>
                    <a:pt x="1144" y="2375"/>
                  </a:cubicBezTo>
                  <a:cubicBezTo>
                    <a:pt x="1010" y="2639"/>
                    <a:pt x="834" y="2874"/>
                    <a:pt x="658" y="3106"/>
                  </a:cubicBezTo>
                  <a:lnTo>
                    <a:pt x="570" y="3208"/>
                  </a:lnTo>
                  <a:cubicBezTo>
                    <a:pt x="454" y="3370"/>
                    <a:pt x="352" y="3504"/>
                    <a:pt x="264" y="3634"/>
                  </a:cubicBezTo>
                  <a:cubicBezTo>
                    <a:pt x="176" y="3810"/>
                    <a:pt x="102" y="3958"/>
                    <a:pt x="60" y="4105"/>
                  </a:cubicBezTo>
                  <a:cubicBezTo>
                    <a:pt x="29" y="4193"/>
                    <a:pt x="14" y="4281"/>
                    <a:pt x="14" y="4369"/>
                  </a:cubicBezTo>
                  <a:cubicBezTo>
                    <a:pt x="0" y="4457"/>
                    <a:pt x="0" y="4545"/>
                    <a:pt x="14" y="4633"/>
                  </a:cubicBezTo>
                  <a:cubicBezTo>
                    <a:pt x="14" y="4721"/>
                    <a:pt x="29" y="4809"/>
                    <a:pt x="60" y="4897"/>
                  </a:cubicBezTo>
                  <a:cubicBezTo>
                    <a:pt x="74" y="4985"/>
                    <a:pt x="102" y="5055"/>
                    <a:pt x="116" y="5129"/>
                  </a:cubicBezTo>
                  <a:cubicBezTo>
                    <a:pt x="176" y="5291"/>
                    <a:pt x="236" y="5439"/>
                    <a:pt x="324" y="5569"/>
                  </a:cubicBezTo>
                  <a:cubicBezTo>
                    <a:pt x="394" y="5702"/>
                    <a:pt x="482" y="5847"/>
                    <a:pt x="588" y="5966"/>
                  </a:cubicBezTo>
                  <a:cubicBezTo>
                    <a:pt x="778" y="6216"/>
                    <a:pt x="1010" y="6434"/>
                    <a:pt x="1274" y="6624"/>
                  </a:cubicBezTo>
                  <a:cubicBezTo>
                    <a:pt x="1759" y="6976"/>
                    <a:pt x="2347" y="7254"/>
                    <a:pt x="3018" y="7415"/>
                  </a:cubicBezTo>
                  <a:cubicBezTo>
                    <a:pt x="3194" y="7475"/>
                    <a:pt x="3356" y="7503"/>
                    <a:pt x="3518" y="7535"/>
                  </a:cubicBezTo>
                  <a:cubicBezTo>
                    <a:pt x="3708" y="7563"/>
                    <a:pt x="3870" y="7577"/>
                    <a:pt x="4031" y="7577"/>
                  </a:cubicBezTo>
                  <a:cubicBezTo>
                    <a:pt x="4207" y="7577"/>
                    <a:pt x="4369" y="7563"/>
                    <a:pt x="4527" y="7517"/>
                  </a:cubicBezTo>
                  <a:cubicBezTo>
                    <a:pt x="4675" y="7489"/>
                    <a:pt x="4823" y="7447"/>
                    <a:pt x="4939" y="7387"/>
                  </a:cubicBezTo>
                  <a:cubicBezTo>
                    <a:pt x="4967" y="7429"/>
                    <a:pt x="5013" y="7475"/>
                    <a:pt x="5055" y="7517"/>
                  </a:cubicBezTo>
                  <a:cubicBezTo>
                    <a:pt x="5101" y="7577"/>
                    <a:pt x="5161" y="7623"/>
                    <a:pt x="5217" y="7665"/>
                  </a:cubicBezTo>
                  <a:cubicBezTo>
                    <a:pt x="5336" y="7753"/>
                    <a:pt x="5467" y="7813"/>
                    <a:pt x="5600" y="7855"/>
                  </a:cubicBezTo>
                  <a:cubicBezTo>
                    <a:pt x="5730" y="7887"/>
                    <a:pt x="5847" y="7901"/>
                    <a:pt x="5966" y="7901"/>
                  </a:cubicBezTo>
                  <a:lnTo>
                    <a:pt x="6082" y="7901"/>
                  </a:lnTo>
                  <a:cubicBezTo>
                    <a:pt x="6170" y="7887"/>
                    <a:pt x="6244" y="7869"/>
                    <a:pt x="6304" y="7855"/>
                  </a:cubicBezTo>
                  <a:cubicBezTo>
                    <a:pt x="6392" y="7841"/>
                    <a:pt x="6448" y="7813"/>
                    <a:pt x="6508" y="7781"/>
                  </a:cubicBezTo>
                  <a:cubicBezTo>
                    <a:pt x="6610" y="7725"/>
                    <a:pt x="6698" y="7665"/>
                    <a:pt x="6786" y="7577"/>
                  </a:cubicBezTo>
                  <a:cubicBezTo>
                    <a:pt x="6874" y="7489"/>
                    <a:pt x="6948" y="7387"/>
                    <a:pt x="7007" y="7285"/>
                  </a:cubicBezTo>
                  <a:cubicBezTo>
                    <a:pt x="7064" y="7166"/>
                    <a:pt x="7095" y="7064"/>
                    <a:pt x="7109" y="6962"/>
                  </a:cubicBezTo>
                  <a:cubicBezTo>
                    <a:pt x="7123" y="6846"/>
                    <a:pt x="7095" y="6726"/>
                    <a:pt x="7050" y="6638"/>
                  </a:cubicBezTo>
                  <a:cubicBezTo>
                    <a:pt x="7021" y="6582"/>
                    <a:pt x="6990" y="6536"/>
                    <a:pt x="6948" y="6494"/>
                  </a:cubicBezTo>
                  <a:cubicBezTo>
                    <a:pt x="6902" y="6434"/>
                    <a:pt x="6845" y="6392"/>
                    <a:pt x="6786" y="6360"/>
                  </a:cubicBezTo>
                  <a:cubicBezTo>
                    <a:pt x="6758" y="6346"/>
                    <a:pt x="6712" y="6332"/>
                    <a:pt x="6670" y="6318"/>
                  </a:cubicBezTo>
                  <a:cubicBezTo>
                    <a:pt x="6624" y="6304"/>
                    <a:pt x="6582" y="6286"/>
                    <a:pt x="6536" y="6286"/>
                  </a:cubicBezTo>
                  <a:cubicBezTo>
                    <a:pt x="6610" y="6216"/>
                    <a:pt x="6698" y="6142"/>
                    <a:pt x="6800" y="6040"/>
                  </a:cubicBezTo>
                  <a:cubicBezTo>
                    <a:pt x="6919" y="5920"/>
                    <a:pt x="7021" y="5790"/>
                    <a:pt x="7123" y="5657"/>
                  </a:cubicBezTo>
                  <a:cubicBezTo>
                    <a:pt x="7225" y="5512"/>
                    <a:pt x="7327" y="5365"/>
                    <a:pt x="7401" y="5217"/>
                  </a:cubicBezTo>
                  <a:cubicBezTo>
                    <a:pt x="7489" y="5055"/>
                    <a:pt x="7563" y="4911"/>
                    <a:pt x="7605" y="4763"/>
                  </a:cubicBezTo>
                  <a:cubicBezTo>
                    <a:pt x="7665" y="4615"/>
                    <a:pt x="7711" y="4471"/>
                    <a:pt x="7725" y="4338"/>
                  </a:cubicBezTo>
                  <a:cubicBezTo>
                    <a:pt x="7753" y="4221"/>
                    <a:pt x="7753" y="4105"/>
                    <a:pt x="7753" y="3972"/>
                  </a:cubicBezTo>
                  <a:cubicBezTo>
                    <a:pt x="7739" y="3532"/>
                    <a:pt x="7563" y="3064"/>
                    <a:pt x="7225" y="2610"/>
                  </a:cubicBezTo>
                  <a:cubicBezTo>
                    <a:pt x="7078" y="2389"/>
                    <a:pt x="6902" y="2185"/>
                    <a:pt x="6712" y="1995"/>
                  </a:cubicBezTo>
                  <a:cubicBezTo>
                    <a:pt x="6522" y="1787"/>
                    <a:pt x="6304" y="1611"/>
                    <a:pt x="6082" y="1436"/>
                  </a:cubicBezTo>
                  <a:cubicBezTo>
                    <a:pt x="5878" y="1274"/>
                    <a:pt x="5643" y="1116"/>
                    <a:pt x="5424" y="982"/>
                  </a:cubicBezTo>
                  <a:cubicBezTo>
                    <a:pt x="5189" y="852"/>
                    <a:pt x="4967" y="732"/>
                    <a:pt x="4763" y="630"/>
                  </a:cubicBezTo>
                  <a:cubicBezTo>
                    <a:pt x="4661" y="588"/>
                    <a:pt x="4559" y="542"/>
                    <a:pt x="4457" y="500"/>
                  </a:cubicBezTo>
                  <a:cubicBezTo>
                    <a:pt x="4250" y="426"/>
                    <a:pt x="4074" y="366"/>
                    <a:pt x="3912" y="306"/>
                  </a:cubicBezTo>
                  <a:lnTo>
                    <a:pt x="3884" y="306"/>
                  </a:lnTo>
                  <a:cubicBezTo>
                    <a:pt x="3490" y="176"/>
                    <a:pt x="3180" y="117"/>
                    <a:pt x="2888" y="102"/>
                  </a:cubicBezTo>
                  <a:lnTo>
                    <a:pt x="2916" y="74"/>
                  </a:lnTo>
                  <a:cubicBezTo>
                    <a:pt x="2916" y="60"/>
                    <a:pt x="2916" y="43"/>
                    <a:pt x="2902" y="29"/>
                  </a:cubicBezTo>
                  <a:cubicBezTo>
                    <a:pt x="2902" y="15"/>
                    <a:pt x="2888" y="0"/>
                    <a:pt x="2874" y="0"/>
                  </a:cubicBezTo>
                  <a:close/>
                </a:path>
              </a:pathLst>
            </a:custGeom>
            <a:solidFill>
              <a:srgbClr val="FFC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3"/>
            <p:cNvSpPr/>
            <p:nvPr/>
          </p:nvSpPr>
          <p:spPr>
            <a:xfrm>
              <a:off x="3670554" y="2970976"/>
              <a:ext cx="85753" cy="72074"/>
            </a:xfrm>
            <a:custGeom>
              <a:rect b="b" l="l" r="r" t="t"/>
              <a:pathLst>
                <a:path extrusionOk="0" h="764" w="909">
                  <a:moveTo>
                    <a:pt x="852" y="0"/>
                  </a:moveTo>
                  <a:cubicBezTo>
                    <a:pt x="838" y="0"/>
                    <a:pt x="820" y="0"/>
                    <a:pt x="806" y="14"/>
                  </a:cubicBezTo>
                  <a:cubicBezTo>
                    <a:pt x="792" y="32"/>
                    <a:pt x="792" y="32"/>
                    <a:pt x="792" y="46"/>
                  </a:cubicBezTo>
                  <a:lnTo>
                    <a:pt x="792" y="74"/>
                  </a:lnTo>
                  <a:cubicBezTo>
                    <a:pt x="764" y="148"/>
                    <a:pt x="732" y="222"/>
                    <a:pt x="690" y="278"/>
                  </a:cubicBezTo>
                  <a:cubicBezTo>
                    <a:pt x="662" y="352"/>
                    <a:pt x="602" y="412"/>
                    <a:pt x="556" y="454"/>
                  </a:cubicBezTo>
                  <a:cubicBezTo>
                    <a:pt x="500" y="514"/>
                    <a:pt x="440" y="559"/>
                    <a:pt x="366" y="602"/>
                  </a:cubicBezTo>
                  <a:cubicBezTo>
                    <a:pt x="310" y="630"/>
                    <a:pt x="250" y="661"/>
                    <a:pt x="191" y="675"/>
                  </a:cubicBezTo>
                  <a:cubicBezTo>
                    <a:pt x="134" y="689"/>
                    <a:pt x="74" y="689"/>
                    <a:pt x="29" y="689"/>
                  </a:cubicBezTo>
                  <a:cubicBezTo>
                    <a:pt x="1" y="689"/>
                    <a:pt x="1" y="718"/>
                    <a:pt x="1" y="735"/>
                  </a:cubicBezTo>
                  <a:cubicBezTo>
                    <a:pt x="1" y="735"/>
                    <a:pt x="1" y="749"/>
                    <a:pt x="15" y="749"/>
                  </a:cubicBezTo>
                  <a:cubicBezTo>
                    <a:pt x="15" y="763"/>
                    <a:pt x="29" y="763"/>
                    <a:pt x="29" y="763"/>
                  </a:cubicBezTo>
                  <a:cubicBezTo>
                    <a:pt x="236" y="763"/>
                    <a:pt x="426" y="689"/>
                    <a:pt x="574" y="573"/>
                  </a:cubicBezTo>
                  <a:cubicBezTo>
                    <a:pt x="662" y="500"/>
                    <a:pt x="732" y="426"/>
                    <a:pt x="778" y="338"/>
                  </a:cubicBezTo>
                  <a:cubicBezTo>
                    <a:pt x="838" y="264"/>
                    <a:pt x="880" y="162"/>
                    <a:pt x="894" y="60"/>
                  </a:cubicBezTo>
                  <a:cubicBezTo>
                    <a:pt x="908" y="32"/>
                    <a:pt x="880" y="0"/>
                    <a:pt x="852" y="0"/>
                  </a:cubicBezTo>
                  <a:close/>
                </a:path>
              </a:pathLst>
            </a:custGeom>
            <a:solidFill>
              <a:srgbClr val="C39C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3"/>
            <p:cNvSpPr/>
            <p:nvPr/>
          </p:nvSpPr>
          <p:spPr>
            <a:xfrm>
              <a:off x="3746590" y="2970976"/>
              <a:ext cx="56791" cy="47169"/>
            </a:xfrm>
            <a:custGeom>
              <a:rect b="b" l="l" r="r" t="t"/>
              <a:pathLst>
                <a:path extrusionOk="0" h="500" w="602">
                  <a:moveTo>
                    <a:pt x="46" y="0"/>
                  </a:moveTo>
                  <a:cubicBezTo>
                    <a:pt x="14" y="0"/>
                    <a:pt x="0" y="14"/>
                    <a:pt x="0" y="46"/>
                  </a:cubicBezTo>
                  <a:lnTo>
                    <a:pt x="0" y="60"/>
                  </a:lnTo>
                  <a:cubicBezTo>
                    <a:pt x="0" y="74"/>
                    <a:pt x="14" y="88"/>
                    <a:pt x="32" y="88"/>
                  </a:cubicBezTo>
                  <a:cubicBezTo>
                    <a:pt x="46" y="102"/>
                    <a:pt x="74" y="102"/>
                    <a:pt x="102" y="120"/>
                  </a:cubicBezTo>
                  <a:cubicBezTo>
                    <a:pt x="120" y="120"/>
                    <a:pt x="148" y="134"/>
                    <a:pt x="162" y="134"/>
                  </a:cubicBezTo>
                  <a:cubicBezTo>
                    <a:pt x="222" y="162"/>
                    <a:pt x="278" y="190"/>
                    <a:pt x="338" y="222"/>
                  </a:cubicBezTo>
                  <a:cubicBezTo>
                    <a:pt x="384" y="250"/>
                    <a:pt x="426" y="295"/>
                    <a:pt x="454" y="324"/>
                  </a:cubicBezTo>
                  <a:cubicBezTo>
                    <a:pt x="471" y="352"/>
                    <a:pt x="500" y="383"/>
                    <a:pt x="514" y="412"/>
                  </a:cubicBezTo>
                  <a:cubicBezTo>
                    <a:pt x="528" y="440"/>
                    <a:pt x="528" y="454"/>
                    <a:pt x="542" y="485"/>
                  </a:cubicBezTo>
                  <a:cubicBezTo>
                    <a:pt x="542" y="500"/>
                    <a:pt x="559" y="500"/>
                    <a:pt x="573" y="500"/>
                  </a:cubicBezTo>
                  <a:cubicBezTo>
                    <a:pt x="602" y="485"/>
                    <a:pt x="602" y="471"/>
                    <a:pt x="602" y="454"/>
                  </a:cubicBezTo>
                  <a:cubicBezTo>
                    <a:pt x="559" y="338"/>
                    <a:pt x="486" y="236"/>
                    <a:pt x="398" y="148"/>
                  </a:cubicBezTo>
                  <a:cubicBezTo>
                    <a:pt x="352" y="102"/>
                    <a:pt x="296" y="74"/>
                    <a:pt x="236" y="46"/>
                  </a:cubicBezTo>
                  <a:cubicBezTo>
                    <a:pt x="208" y="32"/>
                    <a:pt x="176" y="32"/>
                    <a:pt x="134" y="14"/>
                  </a:cubicBezTo>
                  <a:cubicBezTo>
                    <a:pt x="102" y="0"/>
                    <a:pt x="74" y="0"/>
                    <a:pt x="46" y="0"/>
                  </a:cubicBezTo>
                  <a:close/>
                </a:path>
              </a:pathLst>
            </a:custGeom>
            <a:solidFill>
              <a:srgbClr val="C39C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83"/>
            <p:cNvSpPr/>
            <p:nvPr/>
          </p:nvSpPr>
          <p:spPr>
            <a:xfrm>
              <a:off x="3590272" y="2340424"/>
              <a:ext cx="358482" cy="339898"/>
            </a:xfrm>
            <a:custGeom>
              <a:rect b="b" l="l" r="r" t="t"/>
              <a:pathLst>
                <a:path extrusionOk="0" h="3603" w="3800">
                  <a:moveTo>
                    <a:pt x="32" y="1"/>
                  </a:moveTo>
                  <a:cubicBezTo>
                    <a:pt x="18" y="1"/>
                    <a:pt x="0" y="15"/>
                    <a:pt x="0" y="32"/>
                  </a:cubicBezTo>
                  <a:cubicBezTo>
                    <a:pt x="0" y="42"/>
                    <a:pt x="9" y="52"/>
                    <a:pt x="19" y="52"/>
                  </a:cubicBezTo>
                  <a:cubicBezTo>
                    <a:pt x="24" y="52"/>
                    <a:pt x="28" y="51"/>
                    <a:pt x="32" y="46"/>
                  </a:cubicBezTo>
                  <a:cubicBezTo>
                    <a:pt x="194" y="46"/>
                    <a:pt x="370" y="61"/>
                    <a:pt x="546" y="89"/>
                  </a:cubicBezTo>
                  <a:lnTo>
                    <a:pt x="528" y="89"/>
                  </a:lnTo>
                  <a:cubicBezTo>
                    <a:pt x="750" y="120"/>
                    <a:pt x="954" y="191"/>
                    <a:pt x="1144" y="279"/>
                  </a:cubicBezTo>
                  <a:cubicBezTo>
                    <a:pt x="1379" y="384"/>
                    <a:pt x="1583" y="514"/>
                    <a:pt x="1791" y="676"/>
                  </a:cubicBezTo>
                  <a:lnTo>
                    <a:pt x="1777" y="676"/>
                  </a:lnTo>
                  <a:cubicBezTo>
                    <a:pt x="1847" y="736"/>
                    <a:pt x="1921" y="792"/>
                    <a:pt x="1995" y="866"/>
                  </a:cubicBezTo>
                  <a:cubicBezTo>
                    <a:pt x="2069" y="926"/>
                    <a:pt x="2143" y="1000"/>
                    <a:pt x="2199" y="1070"/>
                  </a:cubicBezTo>
                  <a:cubicBezTo>
                    <a:pt x="2333" y="1218"/>
                    <a:pt x="2463" y="1380"/>
                    <a:pt x="2582" y="1541"/>
                  </a:cubicBezTo>
                  <a:cubicBezTo>
                    <a:pt x="2670" y="1657"/>
                    <a:pt x="2744" y="1774"/>
                    <a:pt x="2814" y="1907"/>
                  </a:cubicBezTo>
                  <a:cubicBezTo>
                    <a:pt x="2888" y="2023"/>
                    <a:pt x="2962" y="2157"/>
                    <a:pt x="3036" y="2287"/>
                  </a:cubicBezTo>
                  <a:cubicBezTo>
                    <a:pt x="3184" y="2537"/>
                    <a:pt x="3300" y="2787"/>
                    <a:pt x="3416" y="3050"/>
                  </a:cubicBezTo>
                  <a:cubicBezTo>
                    <a:pt x="3448" y="3138"/>
                    <a:pt x="3476" y="3212"/>
                    <a:pt x="3504" y="3286"/>
                  </a:cubicBezTo>
                  <a:cubicBezTo>
                    <a:pt x="3535" y="3356"/>
                    <a:pt x="3564" y="3430"/>
                    <a:pt x="3592" y="3504"/>
                  </a:cubicBezTo>
                  <a:lnTo>
                    <a:pt x="3592" y="3518"/>
                  </a:lnTo>
                  <a:cubicBezTo>
                    <a:pt x="3606" y="3550"/>
                    <a:pt x="3623" y="3578"/>
                    <a:pt x="3638" y="3592"/>
                  </a:cubicBezTo>
                  <a:cubicBezTo>
                    <a:pt x="3652" y="3599"/>
                    <a:pt x="3666" y="3603"/>
                    <a:pt x="3678" y="3603"/>
                  </a:cubicBezTo>
                  <a:cubicBezTo>
                    <a:pt x="3691" y="3603"/>
                    <a:pt x="3703" y="3599"/>
                    <a:pt x="3711" y="3592"/>
                  </a:cubicBezTo>
                  <a:cubicBezTo>
                    <a:pt x="3740" y="3592"/>
                    <a:pt x="3768" y="3578"/>
                    <a:pt x="3782" y="3550"/>
                  </a:cubicBezTo>
                  <a:cubicBezTo>
                    <a:pt x="3782" y="3532"/>
                    <a:pt x="3799" y="3504"/>
                    <a:pt x="3782" y="3476"/>
                  </a:cubicBezTo>
                  <a:cubicBezTo>
                    <a:pt x="3782" y="3444"/>
                    <a:pt x="3768" y="3416"/>
                    <a:pt x="3768" y="3388"/>
                  </a:cubicBezTo>
                  <a:cubicBezTo>
                    <a:pt x="3754" y="3356"/>
                    <a:pt x="3740" y="3328"/>
                    <a:pt x="3740" y="3300"/>
                  </a:cubicBezTo>
                  <a:cubicBezTo>
                    <a:pt x="3711" y="3240"/>
                    <a:pt x="3694" y="3166"/>
                    <a:pt x="3666" y="3110"/>
                  </a:cubicBezTo>
                  <a:cubicBezTo>
                    <a:pt x="3623" y="2977"/>
                    <a:pt x="3564" y="2846"/>
                    <a:pt x="3504" y="2713"/>
                  </a:cubicBezTo>
                  <a:cubicBezTo>
                    <a:pt x="3374" y="2435"/>
                    <a:pt x="3240" y="2185"/>
                    <a:pt x="3078" y="1935"/>
                  </a:cubicBezTo>
                  <a:cubicBezTo>
                    <a:pt x="2990" y="1805"/>
                    <a:pt x="2902" y="1686"/>
                    <a:pt x="2814" y="1570"/>
                  </a:cubicBezTo>
                  <a:cubicBezTo>
                    <a:pt x="2726" y="1453"/>
                    <a:pt x="2624" y="1334"/>
                    <a:pt x="2522" y="1218"/>
                  </a:cubicBezTo>
                  <a:cubicBezTo>
                    <a:pt x="2333" y="1000"/>
                    <a:pt x="2111" y="792"/>
                    <a:pt x="1879" y="616"/>
                  </a:cubicBezTo>
                  <a:cubicBezTo>
                    <a:pt x="1657" y="440"/>
                    <a:pt x="1407" y="310"/>
                    <a:pt x="1144" y="191"/>
                  </a:cubicBezTo>
                  <a:cubicBezTo>
                    <a:pt x="1028" y="148"/>
                    <a:pt x="897" y="103"/>
                    <a:pt x="750" y="61"/>
                  </a:cubicBezTo>
                  <a:cubicBezTo>
                    <a:pt x="616" y="32"/>
                    <a:pt x="486" y="15"/>
                    <a:pt x="33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3"/>
            <p:cNvSpPr/>
            <p:nvPr/>
          </p:nvSpPr>
          <p:spPr>
            <a:xfrm>
              <a:off x="3963566" y="2789753"/>
              <a:ext cx="68112" cy="327257"/>
            </a:xfrm>
            <a:custGeom>
              <a:rect b="b" l="l" r="r" t="t"/>
              <a:pathLst>
                <a:path extrusionOk="0" h="3469" w="722">
                  <a:moveTo>
                    <a:pt x="282" y="648"/>
                  </a:moveTo>
                  <a:cubicBezTo>
                    <a:pt x="296" y="662"/>
                    <a:pt x="296" y="662"/>
                    <a:pt x="296" y="676"/>
                  </a:cubicBezTo>
                  <a:lnTo>
                    <a:pt x="296" y="662"/>
                  </a:lnTo>
                  <a:lnTo>
                    <a:pt x="282" y="648"/>
                  </a:lnTo>
                  <a:close/>
                  <a:moveTo>
                    <a:pt x="32" y="0"/>
                  </a:moveTo>
                  <a:cubicBezTo>
                    <a:pt x="18" y="0"/>
                    <a:pt x="1" y="32"/>
                    <a:pt x="18" y="46"/>
                  </a:cubicBezTo>
                  <a:cubicBezTo>
                    <a:pt x="120" y="236"/>
                    <a:pt x="208" y="440"/>
                    <a:pt x="296" y="662"/>
                  </a:cubicBezTo>
                  <a:cubicBezTo>
                    <a:pt x="412" y="999"/>
                    <a:pt x="514" y="1351"/>
                    <a:pt x="546" y="1703"/>
                  </a:cubicBezTo>
                  <a:cubicBezTo>
                    <a:pt x="574" y="1935"/>
                    <a:pt x="560" y="2157"/>
                    <a:pt x="514" y="2375"/>
                  </a:cubicBezTo>
                  <a:cubicBezTo>
                    <a:pt x="500" y="2523"/>
                    <a:pt x="458" y="2670"/>
                    <a:pt x="384" y="2800"/>
                  </a:cubicBezTo>
                  <a:cubicBezTo>
                    <a:pt x="324" y="2934"/>
                    <a:pt x="250" y="3050"/>
                    <a:pt x="162" y="3166"/>
                  </a:cubicBezTo>
                  <a:lnTo>
                    <a:pt x="32" y="3300"/>
                  </a:lnTo>
                  <a:cubicBezTo>
                    <a:pt x="1" y="3342"/>
                    <a:pt x="1" y="3402"/>
                    <a:pt x="32" y="3448"/>
                  </a:cubicBezTo>
                  <a:cubicBezTo>
                    <a:pt x="53" y="3462"/>
                    <a:pt x="79" y="3469"/>
                    <a:pt x="104" y="3469"/>
                  </a:cubicBezTo>
                  <a:cubicBezTo>
                    <a:pt x="130" y="3469"/>
                    <a:pt x="155" y="3462"/>
                    <a:pt x="176" y="3448"/>
                  </a:cubicBezTo>
                  <a:cubicBezTo>
                    <a:pt x="296" y="3328"/>
                    <a:pt x="398" y="3198"/>
                    <a:pt x="472" y="3050"/>
                  </a:cubicBezTo>
                  <a:cubicBezTo>
                    <a:pt x="546" y="2920"/>
                    <a:pt x="602" y="2786"/>
                    <a:pt x="648" y="2625"/>
                  </a:cubicBezTo>
                  <a:cubicBezTo>
                    <a:pt x="690" y="2480"/>
                    <a:pt x="704" y="2333"/>
                    <a:pt x="704" y="2171"/>
                  </a:cubicBezTo>
                  <a:cubicBezTo>
                    <a:pt x="722" y="2023"/>
                    <a:pt x="704" y="1865"/>
                    <a:pt x="676" y="1717"/>
                  </a:cubicBezTo>
                  <a:cubicBezTo>
                    <a:pt x="634" y="1407"/>
                    <a:pt x="546" y="1116"/>
                    <a:pt x="440" y="824"/>
                  </a:cubicBezTo>
                  <a:cubicBezTo>
                    <a:pt x="324" y="546"/>
                    <a:pt x="194" y="282"/>
                    <a:pt x="60" y="18"/>
                  </a:cubicBezTo>
                  <a:cubicBezTo>
                    <a:pt x="46" y="18"/>
                    <a:pt x="46" y="0"/>
                    <a:pt x="3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3"/>
            <p:cNvSpPr/>
            <p:nvPr/>
          </p:nvSpPr>
          <p:spPr>
            <a:xfrm>
              <a:off x="3883568" y="2958618"/>
              <a:ext cx="66508" cy="148676"/>
            </a:xfrm>
            <a:custGeom>
              <a:rect b="b" l="l" r="r" t="t"/>
              <a:pathLst>
                <a:path extrusionOk="0" h="1576" w="705">
                  <a:moveTo>
                    <a:pt x="659" y="1"/>
                  </a:moveTo>
                  <a:cubicBezTo>
                    <a:pt x="631" y="1"/>
                    <a:pt x="616" y="15"/>
                    <a:pt x="616" y="43"/>
                  </a:cubicBezTo>
                  <a:cubicBezTo>
                    <a:pt x="616" y="163"/>
                    <a:pt x="602" y="279"/>
                    <a:pt x="585" y="381"/>
                  </a:cubicBezTo>
                  <a:cubicBezTo>
                    <a:pt x="557" y="557"/>
                    <a:pt x="497" y="718"/>
                    <a:pt x="441" y="866"/>
                  </a:cubicBezTo>
                  <a:lnTo>
                    <a:pt x="441" y="849"/>
                  </a:lnTo>
                  <a:cubicBezTo>
                    <a:pt x="367" y="996"/>
                    <a:pt x="293" y="1144"/>
                    <a:pt x="191" y="1260"/>
                  </a:cubicBezTo>
                  <a:cubicBezTo>
                    <a:pt x="131" y="1320"/>
                    <a:pt x="89" y="1376"/>
                    <a:pt x="29" y="1422"/>
                  </a:cubicBezTo>
                  <a:cubicBezTo>
                    <a:pt x="1" y="1464"/>
                    <a:pt x="1" y="1510"/>
                    <a:pt x="29" y="1552"/>
                  </a:cubicBezTo>
                  <a:cubicBezTo>
                    <a:pt x="43" y="1568"/>
                    <a:pt x="65" y="1576"/>
                    <a:pt x="89" y="1576"/>
                  </a:cubicBezTo>
                  <a:cubicBezTo>
                    <a:pt x="113" y="1576"/>
                    <a:pt x="140" y="1568"/>
                    <a:pt x="163" y="1552"/>
                  </a:cubicBezTo>
                  <a:cubicBezTo>
                    <a:pt x="353" y="1348"/>
                    <a:pt x="483" y="1112"/>
                    <a:pt x="585" y="849"/>
                  </a:cubicBezTo>
                  <a:cubicBezTo>
                    <a:pt x="631" y="718"/>
                    <a:pt x="659" y="585"/>
                    <a:pt x="673" y="455"/>
                  </a:cubicBezTo>
                  <a:cubicBezTo>
                    <a:pt x="690" y="307"/>
                    <a:pt x="704" y="177"/>
                    <a:pt x="690" y="43"/>
                  </a:cubicBezTo>
                  <a:cubicBezTo>
                    <a:pt x="690" y="29"/>
                    <a:pt x="673" y="1"/>
                    <a:pt x="659"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3"/>
            <p:cNvSpPr/>
            <p:nvPr/>
          </p:nvSpPr>
          <p:spPr>
            <a:xfrm>
              <a:off x="3299901" y="2357027"/>
              <a:ext cx="138487" cy="52923"/>
            </a:xfrm>
            <a:custGeom>
              <a:rect b="b" l="l" r="r" t="t"/>
              <a:pathLst>
                <a:path extrusionOk="0" h="561" w="1468">
                  <a:moveTo>
                    <a:pt x="1232" y="1"/>
                  </a:moveTo>
                  <a:cubicBezTo>
                    <a:pt x="1056" y="1"/>
                    <a:pt x="880" y="46"/>
                    <a:pt x="722" y="103"/>
                  </a:cubicBezTo>
                  <a:cubicBezTo>
                    <a:pt x="588" y="148"/>
                    <a:pt x="472" y="191"/>
                    <a:pt x="352" y="264"/>
                  </a:cubicBezTo>
                  <a:cubicBezTo>
                    <a:pt x="296" y="296"/>
                    <a:pt x="236" y="324"/>
                    <a:pt x="194" y="352"/>
                  </a:cubicBezTo>
                  <a:cubicBezTo>
                    <a:pt x="162" y="366"/>
                    <a:pt x="134" y="384"/>
                    <a:pt x="106" y="398"/>
                  </a:cubicBezTo>
                  <a:cubicBezTo>
                    <a:pt x="74" y="412"/>
                    <a:pt x="60" y="440"/>
                    <a:pt x="32" y="454"/>
                  </a:cubicBezTo>
                  <a:lnTo>
                    <a:pt x="1" y="486"/>
                  </a:lnTo>
                  <a:cubicBezTo>
                    <a:pt x="1" y="500"/>
                    <a:pt x="1" y="528"/>
                    <a:pt x="18" y="528"/>
                  </a:cubicBezTo>
                  <a:cubicBezTo>
                    <a:pt x="27" y="547"/>
                    <a:pt x="46" y="560"/>
                    <a:pt x="66" y="560"/>
                  </a:cubicBezTo>
                  <a:cubicBezTo>
                    <a:pt x="80" y="560"/>
                    <a:pt x="94" y="555"/>
                    <a:pt x="106" y="542"/>
                  </a:cubicBezTo>
                  <a:cubicBezTo>
                    <a:pt x="134" y="528"/>
                    <a:pt x="162" y="500"/>
                    <a:pt x="194" y="472"/>
                  </a:cubicBezTo>
                  <a:cubicBezTo>
                    <a:pt x="222" y="454"/>
                    <a:pt x="264" y="426"/>
                    <a:pt x="296" y="398"/>
                  </a:cubicBezTo>
                  <a:cubicBezTo>
                    <a:pt x="370" y="352"/>
                    <a:pt x="458" y="310"/>
                    <a:pt x="528" y="264"/>
                  </a:cubicBezTo>
                  <a:cubicBezTo>
                    <a:pt x="676" y="191"/>
                    <a:pt x="838" y="120"/>
                    <a:pt x="1000" y="89"/>
                  </a:cubicBezTo>
                  <a:cubicBezTo>
                    <a:pt x="1102" y="74"/>
                    <a:pt x="1189" y="60"/>
                    <a:pt x="1291" y="60"/>
                  </a:cubicBezTo>
                  <a:cubicBezTo>
                    <a:pt x="1337" y="60"/>
                    <a:pt x="1393" y="74"/>
                    <a:pt x="1439" y="74"/>
                  </a:cubicBezTo>
                  <a:cubicBezTo>
                    <a:pt x="1443" y="79"/>
                    <a:pt x="1447" y="80"/>
                    <a:pt x="1451" y="80"/>
                  </a:cubicBezTo>
                  <a:cubicBezTo>
                    <a:pt x="1460" y="80"/>
                    <a:pt x="1467" y="70"/>
                    <a:pt x="1467" y="60"/>
                  </a:cubicBezTo>
                  <a:cubicBezTo>
                    <a:pt x="1467" y="46"/>
                    <a:pt x="1453" y="32"/>
                    <a:pt x="1439" y="32"/>
                  </a:cubicBezTo>
                  <a:cubicBezTo>
                    <a:pt x="1379" y="15"/>
                    <a:pt x="1306" y="1"/>
                    <a:pt x="123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3"/>
            <p:cNvSpPr/>
            <p:nvPr/>
          </p:nvSpPr>
          <p:spPr>
            <a:xfrm>
              <a:off x="2606048" y="3231065"/>
              <a:ext cx="214429" cy="229429"/>
            </a:xfrm>
            <a:custGeom>
              <a:rect b="b" l="l" r="r" t="t"/>
              <a:pathLst>
                <a:path extrusionOk="0" h="2432" w="2273">
                  <a:moveTo>
                    <a:pt x="2111" y="1"/>
                  </a:moveTo>
                  <a:cubicBezTo>
                    <a:pt x="2097" y="1"/>
                    <a:pt x="2097" y="15"/>
                    <a:pt x="2079" y="15"/>
                  </a:cubicBezTo>
                  <a:cubicBezTo>
                    <a:pt x="2023" y="71"/>
                    <a:pt x="1963" y="131"/>
                    <a:pt x="1875" y="177"/>
                  </a:cubicBezTo>
                  <a:cubicBezTo>
                    <a:pt x="1801" y="233"/>
                    <a:pt x="1728" y="279"/>
                    <a:pt x="1640" y="307"/>
                  </a:cubicBezTo>
                  <a:cubicBezTo>
                    <a:pt x="1569" y="353"/>
                    <a:pt x="1481" y="395"/>
                    <a:pt x="1407" y="423"/>
                  </a:cubicBezTo>
                  <a:cubicBezTo>
                    <a:pt x="1319" y="469"/>
                    <a:pt x="1232" y="497"/>
                    <a:pt x="1158" y="528"/>
                  </a:cubicBezTo>
                  <a:cubicBezTo>
                    <a:pt x="1070" y="557"/>
                    <a:pt x="982" y="599"/>
                    <a:pt x="894" y="630"/>
                  </a:cubicBezTo>
                  <a:cubicBezTo>
                    <a:pt x="704" y="718"/>
                    <a:pt x="542" y="806"/>
                    <a:pt x="408" y="894"/>
                  </a:cubicBezTo>
                  <a:cubicBezTo>
                    <a:pt x="292" y="982"/>
                    <a:pt x="176" y="1098"/>
                    <a:pt x="117" y="1232"/>
                  </a:cubicBezTo>
                  <a:cubicBezTo>
                    <a:pt x="43" y="1348"/>
                    <a:pt x="0" y="1478"/>
                    <a:pt x="0" y="1612"/>
                  </a:cubicBezTo>
                  <a:cubicBezTo>
                    <a:pt x="0" y="1742"/>
                    <a:pt x="29" y="1876"/>
                    <a:pt x="102" y="1978"/>
                  </a:cubicBezTo>
                  <a:cubicBezTo>
                    <a:pt x="176" y="2111"/>
                    <a:pt x="278" y="2213"/>
                    <a:pt x="426" y="2287"/>
                  </a:cubicBezTo>
                  <a:cubicBezTo>
                    <a:pt x="496" y="2343"/>
                    <a:pt x="584" y="2375"/>
                    <a:pt x="658" y="2403"/>
                  </a:cubicBezTo>
                  <a:cubicBezTo>
                    <a:pt x="732" y="2417"/>
                    <a:pt x="806" y="2431"/>
                    <a:pt x="880" y="2431"/>
                  </a:cubicBezTo>
                  <a:lnTo>
                    <a:pt x="922" y="2431"/>
                  </a:lnTo>
                  <a:cubicBezTo>
                    <a:pt x="1084" y="2417"/>
                    <a:pt x="1246" y="2358"/>
                    <a:pt x="1407" y="2270"/>
                  </a:cubicBezTo>
                  <a:cubicBezTo>
                    <a:pt x="1552" y="2182"/>
                    <a:pt x="1685" y="2080"/>
                    <a:pt x="1801" y="1935"/>
                  </a:cubicBezTo>
                  <a:cubicBezTo>
                    <a:pt x="2023" y="1672"/>
                    <a:pt x="2185" y="1320"/>
                    <a:pt x="2227" y="951"/>
                  </a:cubicBezTo>
                  <a:cubicBezTo>
                    <a:pt x="2273" y="673"/>
                    <a:pt x="2241" y="367"/>
                    <a:pt x="2139" y="29"/>
                  </a:cubicBezTo>
                  <a:cubicBezTo>
                    <a:pt x="2139" y="15"/>
                    <a:pt x="2125" y="15"/>
                    <a:pt x="2111" y="15"/>
                  </a:cubicBezTo>
                  <a:lnTo>
                    <a:pt x="2111" y="1"/>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83"/>
            <p:cNvSpPr/>
            <p:nvPr/>
          </p:nvSpPr>
          <p:spPr>
            <a:xfrm>
              <a:off x="2596425" y="3243328"/>
              <a:ext cx="207448" cy="235749"/>
            </a:xfrm>
            <a:custGeom>
              <a:rect b="b" l="l" r="r" t="t"/>
              <a:pathLst>
                <a:path extrusionOk="0" h="2499" w="2199">
                  <a:moveTo>
                    <a:pt x="2167" y="1"/>
                  </a:moveTo>
                  <a:cubicBezTo>
                    <a:pt x="2153" y="1"/>
                    <a:pt x="2153" y="1"/>
                    <a:pt x="2153" y="15"/>
                  </a:cubicBezTo>
                  <a:cubicBezTo>
                    <a:pt x="2125" y="61"/>
                    <a:pt x="2093" y="103"/>
                    <a:pt x="2065" y="135"/>
                  </a:cubicBezTo>
                  <a:cubicBezTo>
                    <a:pt x="1935" y="339"/>
                    <a:pt x="1787" y="529"/>
                    <a:pt x="1626" y="690"/>
                  </a:cubicBezTo>
                  <a:cubicBezTo>
                    <a:pt x="1552" y="778"/>
                    <a:pt x="1464" y="866"/>
                    <a:pt x="1376" y="954"/>
                  </a:cubicBezTo>
                  <a:cubicBezTo>
                    <a:pt x="1334" y="996"/>
                    <a:pt x="1288" y="1028"/>
                    <a:pt x="1246" y="1070"/>
                  </a:cubicBezTo>
                  <a:lnTo>
                    <a:pt x="1112" y="1204"/>
                  </a:lnTo>
                  <a:lnTo>
                    <a:pt x="1112" y="1190"/>
                  </a:lnTo>
                  <a:cubicBezTo>
                    <a:pt x="1010" y="1278"/>
                    <a:pt x="922" y="1366"/>
                    <a:pt x="820" y="1454"/>
                  </a:cubicBezTo>
                  <a:cubicBezTo>
                    <a:pt x="760" y="1496"/>
                    <a:pt x="718" y="1542"/>
                    <a:pt x="658" y="1584"/>
                  </a:cubicBezTo>
                  <a:cubicBezTo>
                    <a:pt x="616" y="1630"/>
                    <a:pt x="556" y="1686"/>
                    <a:pt x="496" y="1732"/>
                  </a:cubicBezTo>
                  <a:cubicBezTo>
                    <a:pt x="394" y="1834"/>
                    <a:pt x="306" y="1936"/>
                    <a:pt x="219" y="2038"/>
                  </a:cubicBezTo>
                  <a:cubicBezTo>
                    <a:pt x="176" y="2097"/>
                    <a:pt x="145" y="2157"/>
                    <a:pt x="102" y="2213"/>
                  </a:cubicBezTo>
                  <a:cubicBezTo>
                    <a:pt x="71" y="2273"/>
                    <a:pt x="43" y="2333"/>
                    <a:pt x="14" y="2389"/>
                  </a:cubicBezTo>
                  <a:cubicBezTo>
                    <a:pt x="0" y="2403"/>
                    <a:pt x="0" y="2435"/>
                    <a:pt x="14" y="2449"/>
                  </a:cubicBezTo>
                  <a:cubicBezTo>
                    <a:pt x="14" y="2463"/>
                    <a:pt x="29" y="2477"/>
                    <a:pt x="43" y="2491"/>
                  </a:cubicBezTo>
                  <a:cubicBezTo>
                    <a:pt x="50" y="2496"/>
                    <a:pt x="58" y="2498"/>
                    <a:pt x="67" y="2498"/>
                  </a:cubicBezTo>
                  <a:cubicBezTo>
                    <a:pt x="92" y="2498"/>
                    <a:pt x="120" y="2480"/>
                    <a:pt x="131" y="2449"/>
                  </a:cubicBezTo>
                  <a:cubicBezTo>
                    <a:pt x="176" y="2389"/>
                    <a:pt x="204" y="2333"/>
                    <a:pt x="247" y="2259"/>
                  </a:cubicBezTo>
                  <a:cubicBezTo>
                    <a:pt x="335" y="2126"/>
                    <a:pt x="454" y="1995"/>
                    <a:pt x="570" y="1876"/>
                  </a:cubicBezTo>
                  <a:cubicBezTo>
                    <a:pt x="630" y="1819"/>
                    <a:pt x="686" y="1746"/>
                    <a:pt x="760" y="1686"/>
                  </a:cubicBezTo>
                  <a:cubicBezTo>
                    <a:pt x="820" y="1630"/>
                    <a:pt x="880" y="1570"/>
                    <a:pt x="950" y="1510"/>
                  </a:cubicBezTo>
                  <a:cubicBezTo>
                    <a:pt x="1010" y="1454"/>
                    <a:pt x="1070" y="1394"/>
                    <a:pt x="1126" y="1320"/>
                  </a:cubicBezTo>
                  <a:cubicBezTo>
                    <a:pt x="1200" y="1260"/>
                    <a:pt x="1260" y="1190"/>
                    <a:pt x="1334" y="1116"/>
                  </a:cubicBezTo>
                  <a:cubicBezTo>
                    <a:pt x="1390" y="1056"/>
                    <a:pt x="1464" y="982"/>
                    <a:pt x="1524" y="908"/>
                  </a:cubicBezTo>
                  <a:cubicBezTo>
                    <a:pt x="1597" y="838"/>
                    <a:pt x="1654" y="764"/>
                    <a:pt x="1713" y="690"/>
                  </a:cubicBezTo>
                  <a:cubicBezTo>
                    <a:pt x="1801" y="588"/>
                    <a:pt x="1889" y="486"/>
                    <a:pt x="1963" y="381"/>
                  </a:cubicBezTo>
                  <a:cubicBezTo>
                    <a:pt x="2037" y="265"/>
                    <a:pt x="2125" y="149"/>
                    <a:pt x="2181" y="29"/>
                  </a:cubicBezTo>
                  <a:cubicBezTo>
                    <a:pt x="2199" y="15"/>
                    <a:pt x="2181" y="15"/>
                    <a:pt x="2167"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3"/>
            <p:cNvSpPr/>
            <p:nvPr/>
          </p:nvSpPr>
          <p:spPr>
            <a:xfrm>
              <a:off x="2751045" y="3269554"/>
              <a:ext cx="18018" cy="37641"/>
            </a:xfrm>
            <a:custGeom>
              <a:rect b="b" l="l" r="r" t="t"/>
              <a:pathLst>
                <a:path extrusionOk="0" h="399" w="191">
                  <a:moveTo>
                    <a:pt x="148" y="1"/>
                  </a:moveTo>
                  <a:cubicBezTo>
                    <a:pt x="120" y="61"/>
                    <a:pt x="89" y="120"/>
                    <a:pt x="74" y="177"/>
                  </a:cubicBezTo>
                  <a:cubicBezTo>
                    <a:pt x="46" y="251"/>
                    <a:pt x="15" y="310"/>
                    <a:pt x="1" y="384"/>
                  </a:cubicBezTo>
                  <a:lnTo>
                    <a:pt x="15" y="398"/>
                  </a:lnTo>
                  <a:cubicBezTo>
                    <a:pt x="32" y="398"/>
                    <a:pt x="46" y="398"/>
                    <a:pt x="46" y="384"/>
                  </a:cubicBezTo>
                  <a:cubicBezTo>
                    <a:pt x="46" y="338"/>
                    <a:pt x="60" y="310"/>
                    <a:pt x="74" y="265"/>
                  </a:cubicBezTo>
                  <a:lnTo>
                    <a:pt x="74" y="279"/>
                  </a:lnTo>
                  <a:cubicBezTo>
                    <a:pt x="89" y="236"/>
                    <a:pt x="103" y="191"/>
                    <a:pt x="120" y="149"/>
                  </a:cubicBezTo>
                  <a:cubicBezTo>
                    <a:pt x="134" y="103"/>
                    <a:pt x="162" y="61"/>
                    <a:pt x="176" y="15"/>
                  </a:cubicBezTo>
                  <a:cubicBezTo>
                    <a:pt x="191" y="15"/>
                    <a:pt x="176" y="1"/>
                    <a:pt x="176"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3"/>
            <p:cNvSpPr/>
            <p:nvPr/>
          </p:nvSpPr>
          <p:spPr>
            <a:xfrm>
              <a:off x="2688970" y="3302761"/>
              <a:ext cx="23679" cy="63772"/>
            </a:xfrm>
            <a:custGeom>
              <a:rect b="b" l="l" r="r" t="t"/>
              <a:pathLst>
                <a:path extrusionOk="0" h="676" w="251">
                  <a:moveTo>
                    <a:pt x="205" y="1"/>
                  </a:moveTo>
                  <a:cubicBezTo>
                    <a:pt x="163" y="103"/>
                    <a:pt x="117" y="208"/>
                    <a:pt x="75" y="324"/>
                  </a:cubicBezTo>
                  <a:cubicBezTo>
                    <a:pt x="57" y="366"/>
                    <a:pt x="43" y="426"/>
                    <a:pt x="29" y="472"/>
                  </a:cubicBezTo>
                  <a:cubicBezTo>
                    <a:pt x="15" y="528"/>
                    <a:pt x="1" y="588"/>
                    <a:pt x="1" y="648"/>
                  </a:cubicBezTo>
                  <a:cubicBezTo>
                    <a:pt x="1" y="662"/>
                    <a:pt x="1" y="676"/>
                    <a:pt x="15" y="676"/>
                  </a:cubicBezTo>
                  <a:cubicBezTo>
                    <a:pt x="29" y="676"/>
                    <a:pt x="43" y="662"/>
                    <a:pt x="43" y="662"/>
                  </a:cubicBezTo>
                  <a:cubicBezTo>
                    <a:pt x="57" y="588"/>
                    <a:pt x="75" y="528"/>
                    <a:pt x="89" y="454"/>
                  </a:cubicBezTo>
                  <a:cubicBezTo>
                    <a:pt x="103" y="398"/>
                    <a:pt x="117" y="324"/>
                    <a:pt x="145" y="264"/>
                  </a:cubicBezTo>
                  <a:cubicBezTo>
                    <a:pt x="177" y="176"/>
                    <a:pt x="205" y="103"/>
                    <a:pt x="233" y="15"/>
                  </a:cubicBezTo>
                  <a:cubicBezTo>
                    <a:pt x="251" y="15"/>
                    <a:pt x="233" y="1"/>
                    <a:pt x="233"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3"/>
            <p:cNvSpPr/>
            <p:nvPr/>
          </p:nvSpPr>
          <p:spPr>
            <a:xfrm>
              <a:off x="2644537" y="3349930"/>
              <a:ext cx="11415" cy="56791"/>
            </a:xfrm>
            <a:custGeom>
              <a:rect b="b" l="l" r="r" t="t"/>
              <a:pathLst>
                <a:path extrusionOk="0" h="602" w="121">
                  <a:moveTo>
                    <a:pt x="88" y="0"/>
                  </a:moveTo>
                  <a:cubicBezTo>
                    <a:pt x="74" y="0"/>
                    <a:pt x="74" y="0"/>
                    <a:pt x="60" y="14"/>
                  </a:cubicBezTo>
                  <a:cubicBezTo>
                    <a:pt x="32" y="102"/>
                    <a:pt x="0" y="190"/>
                    <a:pt x="0" y="292"/>
                  </a:cubicBezTo>
                  <a:lnTo>
                    <a:pt x="0" y="426"/>
                  </a:lnTo>
                  <a:cubicBezTo>
                    <a:pt x="0" y="468"/>
                    <a:pt x="0" y="528"/>
                    <a:pt x="18" y="570"/>
                  </a:cubicBezTo>
                  <a:lnTo>
                    <a:pt x="18" y="602"/>
                  </a:lnTo>
                  <a:lnTo>
                    <a:pt x="46" y="602"/>
                  </a:lnTo>
                  <a:cubicBezTo>
                    <a:pt x="60" y="602"/>
                    <a:pt x="74" y="587"/>
                    <a:pt x="74" y="570"/>
                  </a:cubicBezTo>
                  <a:cubicBezTo>
                    <a:pt x="74" y="514"/>
                    <a:pt x="60" y="468"/>
                    <a:pt x="60" y="426"/>
                  </a:cubicBezTo>
                  <a:cubicBezTo>
                    <a:pt x="60" y="366"/>
                    <a:pt x="46" y="306"/>
                    <a:pt x="60" y="264"/>
                  </a:cubicBezTo>
                  <a:lnTo>
                    <a:pt x="60" y="190"/>
                  </a:lnTo>
                  <a:cubicBezTo>
                    <a:pt x="74" y="162"/>
                    <a:pt x="74" y="130"/>
                    <a:pt x="88" y="102"/>
                  </a:cubicBezTo>
                  <a:cubicBezTo>
                    <a:pt x="88" y="74"/>
                    <a:pt x="106" y="60"/>
                    <a:pt x="106" y="28"/>
                  </a:cubicBezTo>
                  <a:cubicBezTo>
                    <a:pt x="120" y="28"/>
                    <a:pt x="106" y="14"/>
                    <a:pt x="106"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83"/>
            <p:cNvSpPr/>
            <p:nvPr/>
          </p:nvSpPr>
          <p:spPr>
            <a:xfrm>
              <a:off x="2752365" y="3289176"/>
              <a:ext cx="48584" cy="26320"/>
            </a:xfrm>
            <a:custGeom>
              <a:rect b="b" l="l" r="r" t="t"/>
              <a:pathLst>
                <a:path extrusionOk="0" h="279" w="515">
                  <a:moveTo>
                    <a:pt x="486" y="0"/>
                  </a:moveTo>
                  <a:cubicBezTo>
                    <a:pt x="458" y="28"/>
                    <a:pt x="412" y="57"/>
                    <a:pt x="384" y="88"/>
                  </a:cubicBezTo>
                  <a:cubicBezTo>
                    <a:pt x="352" y="102"/>
                    <a:pt x="310" y="130"/>
                    <a:pt x="282" y="145"/>
                  </a:cubicBezTo>
                  <a:cubicBezTo>
                    <a:pt x="208" y="176"/>
                    <a:pt x="120" y="204"/>
                    <a:pt x="46" y="218"/>
                  </a:cubicBezTo>
                  <a:cubicBezTo>
                    <a:pt x="46" y="218"/>
                    <a:pt x="32" y="218"/>
                    <a:pt x="18" y="232"/>
                  </a:cubicBezTo>
                  <a:lnTo>
                    <a:pt x="1" y="232"/>
                  </a:lnTo>
                  <a:lnTo>
                    <a:pt x="1" y="247"/>
                  </a:lnTo>
                  <a:lnTo>
                    <a:pt x="1" y="264"/>
                  </a:lnTo>
                  <a:cubicBezTo>
                    <a:pt x="18" y="278"/>
                    <a:pt x="18" y="278"/>
                    <a:pt x="32" y="278"/>
                  </a:cubicBezTo>
                  <a:cubicBezTo>
                    <a:pt x="75" y="264"/>
                    <a:pt x="120" y="247"/>
                    <a:pt x="162" y="232"/>
                  </a:cubicBezTo>
                  <a:cubicBezTo>
                    <a:pt x="208" y="218"/>
                    <a:pt x="236" y="204"/>
                    <a:pt x="282" y="176"/>
                  </a:cubicBezTo>
                  <a:cubicBezTo>
                    <a:pt x="324" y="159"/>
                    <a:pt x="370" y="130"/>
                    <a:pt x="398" y="116"/>
                  </a:cubicBezTo>
                  <a:cubicBezTo>
                    <a:pt x="440" y="88"/>
                    <a:pt x="486" y="57"/>
                    <a:pt x="514" y="14"/>
                  </a:cubicBezTo>
                  <a:lnTo>
                    <a:pt x="514"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83"/>
            <p:cNvSpPr/>
            <p:nvPr/>
          </p:nvSpPr>
          <p:spPr>
            <a:xfrm>
              <a:off x="2698593" y="3340307"/>
              <a:ext cx="85753" cy="30282"/>
            </a:xfrm>
            <a:custGeom>
              <a:rect b="b" l="l" r="r" t="t"/>
              <a:pathLst>
                <a:path extrusionOk="0" h="321" w="909">
                  <a:moveTo>
                    <a:pt x="894" y="0"/>
                  </a:moveTo>
                  <a:lnTo>
                    <a:pt x="880" y="14"/>
                  </a:lnTo>
                  <a:cubicBezTo>
                    <a:pt x="834" y="42"/>
                    <a:pt x="778" y="74"/>
                    <a:pt x="732" y="102"/>
                  </a:cubicBezTo>
                  <a:cubicBezTo>
                    <a:pt x="676" y="116"/>
                    <a:pt x="616" y="144"/>
                    <a:pt x="571" y="162"/>
                  </a:cubicBezTo>
                  <a:cubicBezTo>
                    <a:pt x="514" y="190"/>
                    <a:pt x="455" y="204"/>
                    <a:pt x="381" y="204"/>
                  </a:cubicBezTo>
                  <a:cubicBezTo>
                    <a:pt x="324" y="218"/>
                    <a:pt x="279" y="232"/>
                    <a:pt x="219" y="232"/>
                  </a:cubicBezTo>
                  <a:cubicBezTo>
                    <a:pt x="149" y="250"/>
                    <a:pt x="89" y="250"/>
                    <a:pt x="29" y="250"/>
                  </a:cubicBezTo>
                  <a:cubicBezTo>
                    <a:pt x="15" y="250"/>
                    <a:pt x="1" y="264"/>
                    <a:pt x="1" y="292"/>
                  </a:cubicBezTo>
                  <a:cubicBezTo>
                    <a:pt x="1" y="306"/>
                    <a:pt x="15" y="320"/>
                    <a:pt x="29" y="320"/>
                  </a:cubicBezTo>
                  <a:cubicBezTo>
                    <a:pt x="103" y="306"/>
                    <a:pt x="191" y="306"/>
                    <a:pt x="265" y="292"/>
                  </a:cubicBezTo>
                  <a:cubicBezTo>
                    <a:pt x="338" y="278"/>
                    <a:pt x="412" y="264"/>
                    <a:pt x="483" y="232"/>
                  </a:cubicBezTo>
                  <a:cubicBezTo>
                    <a:pt x="557" y="204"/>
                    <a:pt x="630" y="190"/>
                    <a:pt x="704" y="144"/>
                  </a:cubicBezTo>
                  <a:cubicBezTo>
                    <a:pt x="778" y="116"/>
                    <a:pt x="834" y="74"/>
                    <a:pt x="894" y="28"/>
                  </a:cubicBezTo>
                  <a:cubicBezTo>
                    <a:pt x="908" y="28"/>
                    <a:pt x="908" y="14"/>
                    <a:pt x="908" y="14"/>
                  </a:cubicBezTo>
                  <a:cubicBezTo>
                    <a:pt x="894" y="14"/>
                    <a:pt x="894" y="0"/>
                    <a:pt x="89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83"/>
            <p:cNvSpPr/>
            <p:nvPr/>
          </p:nvSpPr>
          <p:spPr>
            <a:xfrm>
              <a:off x="2648877" y="3398325"/>
              <a:ext cx="95281" cy="21981"/>
            </a:xfrm>
            <a:custGeom>
              <a:rect b="b" l="l" r="r" t="t"/>
              <a:pathLst>
                <a:path extrusionOk="0" h="233" w="1010">
                  <a:moveTo>
                    <a:pt x="982" y="1"/>
                  </a:moveTo>
                  <a:lnTo>
                    <a:pt x="982" y="15"/>
                  </a:lnTo>
                  <a:cubicBezTo>
                    <a:pt x="953" y="15"/>
                    <a:pt x="939" y="29"/>
                    <a:pt x="908" y="43"/>
                  </a:cubicBezTo>
                  <a:cubicBezTo>
                    <a:pt x="820" y="89"/>
                    <a:pt x="718" y="117"/>
                    <a:pt x="602" y="145"/>
                  </a:cubicBezTo>
                  <a:cubicBezTo>
                    <a:pt x="500" y="162"/>
                    <a:pt x="380" y="176"/>
                    <a:pt x="278" y="176"/>
                  </a:cubicBezTo>
                  <a:cubicBezTo>
                    <a:pt x="250" y="162"/>
                    <a:pt x="204" y="162"/>
                    <a:pt x="176" y="162"/>
                  </a:cubicBezTo>
                  <a:cubicBezTo>
                    <a:pt x="130" y="145"/>
                    <a:pt x="102" y="145"/>
                    <a:pt x="60" y="131"/>
                  </a:cubicBezTo>
                  <a:cubicBezTo>
                    <a:pt x="28" y="131"/>
                    <a:pt x="14" y="145"/>
                    <a:pt x="14" y="162"/>
                  </a:cubicBezTo>
                  <a:cubicBezTo>
                    <a:pt x="0" y="191"/>
                    <a:pt x="14" y="205"/>
                    <a:pt x="42" y="219"/>
                  </a:cubicBezTo>
                  <a:cubicBezTo>
                    <a:pt x="74" y="219"/>
                    <a:pt x="116" y="233"/>
                    <a:pt x="162" y="233"/>
                  </a:cubicBezTo>
                  <a:lnTo>
                    <a:pt x="278" y="233"/>
                  </a:lnTo>
                  <a:cubicBezTo>
                    <a:pt x="366" y="233"/>
                    <a:pt x="454" y="219"/>
                    <a:pt x="542" y="205"/>
                  </a:cubicBezTo>
                  <a:cubicBezTo>
                    <a:pt x="616" y="191"/>
                    <a:pt x="704" y="176"/>
                    <a:pt x="778" y="145"/>
                  </a:cubicBezTo>
                  <a:cubicBezTo>
                    <a:pt x="851" y="117"/>
                    <a:pt x="922" y="89"/>
                    <a:pt x="996" y="43"/>
                  </a:cubicBezTo>
                  <a:cubicBezTo>
                    <a:pt x="1010" y="29"/>
                    <a:pt x="1010" y="29"/>
                    <a:pt x="1010" y="15"/>
                  </a:cubicBezTo>
                  <a:cubicBezTo>
                    <a:pt x="996" y="15"/>
                    <a:pt x="996" y="1"/>
                    <a:pt x="982"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3"/>
            <p:cNvSpPr/>
            <p:nvPr/>
          </p:nvSpPr>
          <p:spPr>
            <a:xfrm>
              <a:off x="3763193" y="4028783"/>
              <a:ext cx="229712" cy="224146"/>
            </a:xfrm>
            <a:custGeom>
              <a:rect b="b" l="l" r="r" t="t"/>
              <a:pathLst>
                <a:path extrusionOk="0" h="2376" w="2435">
                  <a:moveTo>
                    <a:pt x="1379" y="1"/>
                  </a:moveTo>
                  <a:cubicBezTo>
                    <a:pt x="1365" y="1"/>
                    <a:pt x="1351" y="1"/>
                    <a:pt x="1319" y="15"/>
                  </a:cubicBezTo>
                  <a:lnTo>
                    <a:pt x="1305" y="15"/>
                  </a:lnTo>
                  <a:cubicBezTo>
                    <a:pt x="1263" y="29"/>
                    <a:pt x="1217" y="57"/>
                    <a:pt x="1175" y="103"/>
                  </a:cubicBezTo>
                  <a:cubicBezTo>
                    <a:pt x="1143" y="131"/>
                    <a:pt x="1101" y="177"/>
                    <a:pt x="1069" y="219"/>
                  </a:cubicBezTo>
                  <a:cubicBezTo>
                    <a:pt x="1027" y="265"/>
                    <a:pt x="999" y="321"/>
                    <a:pt x="967" y="367"/>
                  </a:cubicBezTo>
                  <a:cubicBezTo>
                    <a:pt x="939" y="427"/>
                    <a:pt x="911" y="469"/>
                    <a:pt x="879" y="514"/>
                  </a:cubicBezTo>
                  <a:lnTo>
                    <a:pt x="879" y="529"/>
                  </a:lnTo>
                  <a:lnTo>
                    <a:pt x="865" y="543"/>
                  </a:lnTo>
                  <a:lnTo>
                    <a:pt x="837" y="585"/>
                  </a:lnTo>
                  <a:lnTo>
                    <a:pt x="471" y="585"/>
                  </a:lnTo>
                  <a:cubicBezTo>
                    <a:pt x="412" y="602"/>
                    <a:pt x="352" y="602"/>
                    <a:pt x="295" y="616"/>
                  </a:cubicBezTo>
                  <a:lnTo>
                    <a:pt x="264" y="616"/>
                  </a:lnTo>
                  <a:cubicBezTo>
                    <a:pt x="236" y="631"/>
                    <a:pt x="222" y="631"/>
                    <a:pt x="208" y="645"/>
                  </a:cubicBezTo>
                  <a:cubicBezTo>
                    <a:pt x="176" y="645"/>
                    <a:pt x="162" y="659"/>
                    <a:pt x="134" y="673"/>
                  </a:cubicBezTo>
                  <a:cubicBezTo>
                    <a:pt x="120" y="673"/>
                    <a:pt x="88" y="690"/>
                    <a:pt x="74" y="718"/>
                  </a:cubicBezTo>
                  <a:cubicBezTo>
                    <a:pt x="60" y="733"/>
                    <a:pt x="46" y="761"/>
                    <a:pt x="32" y="792"/>
                  </a:cubicBezTo>
                  <a:cubicBezTo>
                    <a:pt x="14" y="835"/>
                    <a:pt x="0" y="894"/>
                    <a:pt x="14" y="937"/>
                  </a:cubicBezTo>
                  <a:cubicBezTo>
                    <a:pt x="32" y="982"/>
                    <a:pt x="60" y="1025"/>
                    <a:pt x="102" y="1070"/>
                  </a:cubicBezTo>
                  <a:cubicBezTo>
                    <a:pt x="134" y="1112"/>
                    <a:pt x="176" y="1158"/>
                    <a:pt x="222" y="1186"/>
                  </a:cubicBezTo>
                  <a:cubicBezTo>
                    <a:pt x="264" y="1218"/>
                    <a:pt x="310" y="1246"/>
                    <a:pt x="352" y="1274"/>
                  </a:cubicBezTo>
                  <a:lnTo>
                    <a:pt x="383" y="1306"/>
                  </a:lnTo>
                  <a:cubicBezTo>
                    <a:pt x="412" y="1306"/>
                    <a:pt x="426" y="1320"/>
                    <a:pt x="440" y="1334"/>
                  </a:cubicBezTo>
                  <a:cubicBezTo>
                    <a:pt x="412" y="1376"/>
                    <a:pt x="366" y="1436"/>
                    <a:pt x="324" y="1510"/>
                  </a:cubicBezTo>
                  <a:cubicBezTo>
                    <a:pt x="295" y="1570"/>
                    <a:pt x="278" y="1612"/>
                    <a:pt x="250" y="1640"/>
                  </a:cubicBezTo>
                  <a:cubicBezTo>
                    <a:pt x="236" y="1686"/>
                    <a:pt x="222" y="1746"/>
                    <a:pt x="208" y="1802"/>
                  </a:cubicBezTo>
                  <a:cubicBezTo>
                    <a:pt x="190" y="1862"/>
                    <a:pt x="190" y="1904"/>
                    <a:pt x="208" y="1950"/>
                  </a:cubicBezTo>
                  <a:cubicBezTo>
                    <a:pt x="222" y="2009"/>
                    <a:pt x="264" y="2052"/>
                    <a:pt x="295" y="2080"/>
                  </a:cubicBezTo>
                  <a:cubicBezTo>
                    <a:pt x="338" y="2111"/>
                    <a:pt x="397" y="2126"/>
                    <a:pt x="440" y="2126"/>
                  </a:cubicBezTo>
                  <a:lnTo>
                    <a:pt x="454" y="2126"/>
                  </a:lnTo>
                  <a:cubicBezTo>
                    <a:pt x="485" y="2126"/>
                    <a:pt x="514" y="2126"/>
                    <a:pt x="542" y="2111"/>
                  </a:cubicBezTo>
                  <a:cubicBezTo>
                    <a:pt x="559" y="2111"/>
                    <a:pt x="573" y="2097"/>
                    <a:pt x="587" y="2097"/>
                  </a:cubicBezTo>
                  <a:cubicBezTo>
                    <a:pt x="704" y="2052"/>
                    <a:pt x="806" y="1992"/>
                    <a:pt x="879" y="1936"/>
                  </a:cubicBezTo>
                  <a:cubicBezTo>
                    <a:pt x="925" y="1904"/>
                    <a:pt x="953" y="1890"/>
                    <a:pt x="981" y="1862"/>
                  </a:cubicBezTo>
                  <a:lnTo>
                    <a:pt x="1013" y="1848"/>
                  </a:lnTo>
                  <a:lnTo>
                    <a:pt x="1027" y="1834"/>
                  </a:lnTo>
                  <a:lnTo>
                    <a:pt x="1069" y="1802"/>
                  </a:lnTo>
                  <a:lnTo>
                    <a:pt x="1087" y="1848"/>
                  </a:lnTo>
                  <a:cubicBezTo>
                    <a:pt x="1101" y="1904"/>
                    <a:pt x="1129" y="1950"/>
                    <a:pt x="1143" y="1992"/>
                  </a:cubicBezTo>
                  <a:cubicBezTo>
                    <a:pt x="1189" y="2097"/>
                    <a:pt x="1245" y="2199"/>
                    <a:pt x="1319" y="2273"/>
                  </a:cubicBezTo>
                  <a:cubicBezTo>
                    <a:pt x="1365" y="2315"/>
                    <a:pt x="1393" y="2344"/>
                    <a:pt x="1421" y="2361"/>
                  </a:cubicBezTo>
                  <a:cubicBezTo>
                    <a:pt x="1453" y="2361"/>
                    <a:pt x="1467" y="2375"/>
                    <a:pt x="1495" y="2375"/>
                  </a:cubicBezTo>
                  <a:lnTo>
                    <a:pt x="1583" y="2375"/>
                  </a:lnTo>
                  <a:cubicBezTo>
                    <a:pt x="1685" y="2344"/>
                    <a:pt x="1731" y="2242"/>
                    <a:pt x="1745" y="2199"/>
                  </a:cubicBezTo>
                  <a:cubicBezTo>
                    <a:pt x="1805" y="2038"/>
                    <a:pt x="1819" y="1876"/>
                    <a:pt x="1833" y="1728"/>
                  </a:cubicBezTo>
                  <a:lnTo>
                    <a:pt x="1833" y="1686"/>
                  </a:lnTo>
                  <a:cubicBezTo>
                    <a:pt x="1966" y="1640"/>
                    <a:pt x="2096" y="1584"/>
                    <a:pt x="2230" y="1510"/>
                  </a:cubicBezTo>
                  <a:cubicBezTo>
                    <a:pt x="2286" y="1464"/>
                    <a:pt x="2374" y="1408"/>
                    <a:pt x="2420" y="1320"/>
                  </a:cubicBezTo>
                  <a:cubicBezTo>
                    <a:pt x="2434" y="1274"/>
                    <a:pt x="2434" y="1232"/>
                    <a:pt x="2434" y="1186"/>
                  </a:cubicBezTo>
                  <a:cubicBezTo>
                    <a:pt x="2434" y="1144"/>
                    <a:pt x="2406" y="1084"/>
                    <a:pt x="2374" y="1056"/>
                  </a:cubicBezTo>
                  <a:cubicBezTo>
                    <a:pt x="2346" y="1025"/>
                    <a:pt x="2300" y="982"/>
                    <a:pt x="2244" y="954"/>
                  </a:cubicBezTo>
                  <a:cubicBezTo>
                    <a:pt x="2198" y="923"/>
                    <a:pt x="2142" y="908"/>
                    <a:pt x="2068" y="894"/>
                  </a:cubicBezTo>
                  <a:cubicBezTo>
                    <a:pt x="1980" y="866"/>
                    <a:pt x="1878" y="849"/>
                    <a:pt x="1805" y="835"/>
                  </a:cubicBezTo>
                  <a:lnTo>
                    <a:pt x="1759" y="821"/>
                  </a:lnTo>
                  <a:cubicBezTo>
                    <a:pt x="1745" y="747"/>
                    <a:pt x="1745" y="659"/>
                    <a:pt x="1731" y="585"/>
                  </a:cubicBezTo>
                  <a:cubicBezTo>
                    <a:pt x="1717" y="497"/>
                    <a:pt x="1702" y="441"/>
                    <a:pt x="1685" y="381"/>
                  </a:cubicBezTo>
                  <a:cubicBezTo>
                    <a:pt x="1671" y="307"/>
                    <a:pt x="1657" y="251"/>
                    <a:pt x="1629" y="205"/>
                  </a:cubicBezTo>
                  <a:cubicBezTo>
                    <a:pt x="1615" y="163"/>
                    <a:pt x="1583" y="117"/>
                    <a:pt x="1555" y="89"/>
                  </a:cubicBezTo>
                  <a:cubicBezTo>
                    <a:pt x="1527" y="57"/>
                    <a:pt x="1481" y="29"/>
                    <a:pt x="1453" y="15"/>
                  </a:cubicBezTo>
                  <a:cubicBezTo>
                    <a:pt x="1421" y="15"/>
                    <a:pt x="1407" y="1"/>
                    <a:pt x="1379"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83"/>
            <p:cNvSpPr/>
            <p:nvPr/>
          </p:nvSpPr>
          <p:spPr>
            <a:xfrm>
              <a:off x="3862719" y="4041141"/>
              <a:ext cx="30565" cy="42829"/>
            </a:xfrm>
            <a:custGeom>
              <a:rect b="b" l="l" r="r" t="t"/>
              <a:pathLst>
                <a:path extrusionOk="0" h="454" w="324">
                  <a:moveTo>
                    <a:pt x="264" y="0"/>
                  </a:moveTo>
                  <a:cubicBezTo>
                    <a:pt x="208" y="60"/>
                    <a:pt x="162" y="120"/>
                    <a:pt x="120" y="190"/>
                  </a:cubicBezTo>
                  <a:cubicBezTo>
                    <a:pt x="88" y="222"/>
                    <a:pt x="74" y="250"/>
                    <a:pt x="60" y="296"/>
                  </a:cubicBezTo>
                  <a:cubicBezTo>
                    <a:pt x="32" y="324"/>
                    <a:pt x="14" y="366"/>
                    <a:pt x="0" y="398"/>
                  </a:cubicBezTo>
                  <a:lnTo>
                    <a:pt x="0" y="426"/>
                  </a:lnTo>
                  <a:cubicBezTo>
                    <a:pt x="0" y="440"/>
                    <a:pt x="14" y="454"/>
                    <a:pt x="14" y="454"/>
                  </a:cubicBezTo>
                  <a:lnTo>
                    <a:pt x="32" y="454"/>
                  </a:lnTo>
                  <a:cubicBezTo>
                    <a:pt x="46" y="454"/>
                    <a:pt x="60" y="454"/>
                    <a:pt x="74" y="440"/>
                  </a:cubicBezTo>
                  <a:cubicBezTo>
                    <a:pt x="88" y="398"/>
                    <a:pt x="102" y="352"/>
                    <a:pt x="120" y="324"/>
                  </a:cubicBezTo>
                  <a:cubicBezTo>
                    <a:pt x="134" y="278"/>
                    <a:pt x="162" y="250"/>
                    <a:pt x="176" y="222"/>
                  </a:cubicBezTo>
                  <a:cubicBezTo>
                    <a:pt x="222" y="162"/>
                    <a:pt x="264" y="102"/>
                    <a:pt x="310" y="46"/>
                  </a:cubicBezTo>
                  <a:cubicBezTo>
                    <a:pt x="324" y="32"/>
                    <a:pt x="310" y="14"/>
                    <a:pt x="310" y="0"/>
                  </a:cubicBezTo>
                  <a:close/>
                </a:path>
              </a:pathLst>
            </a:custGeom>
            <a:solidFill>
              <a:srgbClr val="FEF0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83"/>
            <p:cNvSpPr/>
            <p:nvPr/>
          </p:nvSpPr>
          <p:spPr>
            <a:xfrm>
              <a:off x="3781023" y="4096517"/>
              <a:ext cx="51603" cy="15377"/>
            </a:xfrm>
            <a:custGeom>
              <a:rect b="b" l="l" r="r" t="t"/>
              <a:pathLst>
                <a:path extrusionOk="0" h="163" w="547">
                  <a:moveTo>
                    <a:pt x="398" y="0"/>
                  </a:moveTo>
                  <a:cubicBezTo>
                    <a:pt x="353" y="0"/>
                    <a:pt x="311" y="15"/>
                    <a:pt x="265" y="15"/>
                  </a:cubicBezTo>
                  <a:cubicBezTo>
                    <a:pt x="177" y="29"/>
                    <a:pt x="89" y="60"/>
                    <a:pt x="19" y="103"/>
                  </a:cubicBezTo>
                  <a:lnTo>
                    <a:pt x="1" y="117"/>
                  </a:lnTo>
                  <a:cubicBezTo>
                    <a:pt x="1" y="131"/>
                    <a:pt x="1" y="148"/>
                    <a:pt x="19" y="148"/>
                  </a:cubicBezTo>
                  <a:cubicBezTo>
                    <a:pt x="19" y="162"/>
                    <a:pt x="33" y="162"/>
                    <a:pt x="47" y="162"/>
                  </a:cubicBezTo>
                  <a:lnTo>
                    <a:pt x="61" y="162"/>
                  </a:lnTo>
                  <a:cubicBezTo>
                    <a:pt x="75" y="148"/>
                    <a:pt x="106" y="131"/>
                    <a:pt x="121" y="117"/>
                  </a:cubicBezTo>
                  <a:cubicBezTo>
                    <a:pt x="163" y="88"/>
                    <a:pt x="223" y="74"/>
                    <a:pt x="265" y="60"/>
                  </a:cubicBezTo>
                  <a:cubicBezTo>
                    <a:pt x="311" y="60"/>
                    <a:pt x="339" y="43"/>
                    <a:pt x="370" y="43"/>
                  </a:cubicBezTo>
                  <a:lnTo>
                    <a:pt x="515" y="43"/>
                  </a:lnTo>
                  <a:cubicBezTo>
                    <a:pt x="529" y="43"/>
                    <a:pt x="546" y="43"/>
                    <a:pt x="546" y="29"/>
                  </a:cubicBezTo>
                  <a:cubicBezTo>
                    <a:pt x="546" y="15"/>
                    <a:pt x="529" y="15"/>
                    <a:pt x="529" y="15"/>
                  </a:cubicBezTo>
                  <a:cubicBezTo>
                    <a:pt x="486" y="0"/>
                    <a:pt x="441" y="0"/>
                    <a:pt x="398" y="0"/>
                  </a:cubicBezTo>
                  <a:close/>
                </a:path>
              </a:pathLst>
            </a:custGeom>
            <a:solidFill>
              <a:srgbClr val="FEF0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83"/>
            <p:cNvSpPr/>
            <p:nvPr/>
          </p:nvSpPr>
          <p:spPr>
            <a:xfrm>
              <a:off x="3794985" y="4168497"/>
              <a:ext cx="24999" cy="38584"/>
            </a:xfrm>
            <a:custGeom>
              <a:rect b="b" l="l" r="r" t="t"/>
              <a:pathLst>
                <a:path extrusionOk="0" h="409" w="265">
                  <a:moveTo>
                    <a:pt x="205" y="1"/>
                  </a:moveTo>
                  <a:cubicBezTo>
                    <a:pt x="163" y="57"/>
                    <a:pt x="134" y="117"/>
                    <a:pt x="89" y="177"/>
                  </a:cubicBezTo>
                  <a:cubicBezTo>
                    <a:pt x="60" y="233"/>
                    <a:pt x="29" y="293"/>
                    <a:pt x="1" y="367"/>
                  </a:cubicBezTo>
                  <a:lnTo>
                    <a:pt x="1" y="395"/>
                  </a:lnTo>
                  <a:lnTo>
                    <a:pt x="15" y="409"/>
                  </a:lnTo>
                  <a:lnTo>
                    <a:pt x="46" y="409"/>
                  </a:lnTo>
                  <a:cubicBezTo>
                    <a:pt x="60" y="409"/>
                    <a:pt x="75" y="395"/>
                    <a:pt x="75" y="381"/>
                  </a:cubicBezTo>
                  <a:lnTo>
                    <a:pt x="75" y="353"/>
                  </a:lnTo>
                  <a:cubicBezTo>
                    <a:pt x="103" y="279"/>
                    <a:pt x="134" y="219"/>
                    <a:pt x="163" y="159"/>
                  </a:cubicBezTo>
                  <a:cubicBezTo>
                    <a:pt x="191" y="117"/>
                    <a:pt x="222" y="71"/>
                    <a:pt x="250" y="43"/>
                  </a:cubicBezTo>
                  <a:cubicBezTo>
                    <a:pt x="265" y="29"/>
                    <a:pt x="265" y="15"/>
                    <a:pt x="250" y="1"/>
                  </a:cubicBezTo>
                  <a:close/>
                </a:path>
              </a:pathLst>
            </a:custGeom>
            <a:solidFill>
              <a:srgbClr val="FEF0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83"/>
            <p:cNvSpPr/>
            <p:nvPr/>
          </p:nvSpPr>
          <p:spPr>
            <a:xfrm>
              <a:off x="3880644" y="4198685"/>
              <a:ext cx="22264" cy="37641"/>
            </a:xfrm>
            <a:custGeom>
              <a:rect b="b" l="l" r="r" t="t"/>
              <a:pathLst>
                <a:path extrusionOk="0" h="399" w="236">
                  <a:moveTo>
                    <a:pt x="46" y="1"/>
                  </a:moveTo>
                  <a:lnTo>
                    <a:pt x="32" y="15"/>
                  </a:lnTo>
                  <a:cubicBezTo>
                    <a:pt x="18" y="15"/>
                    <a:pt x="0" y="33"/>
                    <a:pt x="18" y="47"/>
                  </a:cubicBezTo>
                  <a:cubicBezTo>
                    <a:pt x="32" y="103"/>
                    <a:pt x="46" y="163"/>
                    <a:pt x="60" y="223"/>
                  </a:cubicBezTo>
                  <a:cubicBezTo>
                    <a:pt x="74" y="251"/>
                    <a:pt x="88" y="279"/>
                    <a:pt x="106" y="310"/>
                  </a:cubicBezTo>
                  <a:cubicBezTo>
                    <a:pt x="120" y="339"/>
                    <a:pt x="148" y="367"/>
                    <a:pt x="162" y="398"/>
                  </a:cubicBezTo>
                  <a:lnTo>
                    <a:pt x="194" y="398"/>
                  </a:lnTo>
                  <a:cubicBezTo>
                    <a:pt x="208" y="398"/>
                    <a:pt x="222" y="398"/>
                    <a:pt x="222" y="384"/>
                  </a:cubicBezTo>
                  <a:cubicBezTo>
                    <a:pt x="236" y="384"/>
                    <a:pt x="236" y="367"/>
                    <a:pt x="236" y="353"/>
                  </a:cubicBezTo>
                  <a:lnTo>
                    <a:pt x="222" y="339"/>
                  </a:lnTo>
                  <a:lnTo>
                    <a:pt x="208" y="325"/>
                  </a:lnTo>
                  <a:cubicBezTo>
                    <a:pt x="176" y="296"/>
                    <a:pt x="148" y="265"/>
                    <a:pt x="134" y="223"/>
                  </a:cubicBezTo>
                  <a:cubicBezTo>
                    <a:pt x="106" y="177"/>
                    <a:pt x="88" y="120"/>
                    <a:pt x="74" y="61"/>
                  </a:cubicBezTo>
                  <a:lnTo>
                    <a:pt x="74" y="33"/>
                  </a:lnTo>
                  <a:lnTo>
                    <a:pt x="60" y="15"/>
                  </a:lnTo>
                  <a:lnTo>
                    <a:pt x="46" y="1"/>
                  </a:lnTo>
                  <a:close/>
                </a:path>
              </a:pathLst>
            </a:custGeom>
            <a:solidFill>
              <a:srgbClr val="FEF0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3"/>
            <p:cNvSpPr/>
            <p:nvPr/>
          </p:nvSpPr>
          <p:spPr>
            <a:xfrm>
              <a:off x="4195826" y="2414101"/>
              <a:ext cx="189618" cy="186600"/>
            </a:xfrm>
            <a:custGeom>
              <a:rect b="b" l="l" r="r" t="t"/>
              <a:pathLst>
                <a:path extrusionOk="0" h="1978" w="2010">
                  <a:moveTo>
                    <a:pt x="845" y="1"/>
                  </a:moveTo>
                  <a:cubicBezTo>
                    <a:pt x="827" y="1"/>
                    <a:pt x="808" y="4"/>
                    <a:pt x="792" y="11"/>
                  </a:cubicBezTo>
                  <a:cubicBezTo>
                    <a:pt x="764" y="25"/>
                    <a:pt x="736" y="43"/>
                    <a:pt x="704" y="71"/>
                  </a:cubicBezTo>
                  <a:cubicBezTo>
                    <a:pt x="690" y="99"/>
                    <a:pt x="676" y="131"/>
                    <a:pt x="648" y="173"/>
                  </a:cubicBezTo>
                  <a:cubicBezTo>
                    <a:pt x="634" y="219"/>
                    <a:pt x="616" y="261"/>
                    <a:pt x="602" y="321"/>
                  </a:cubicBezTo>
                  <a:cubicBezTo>
                    <a:pt x="588" y="377"/>
                    <a:pt x="588" y="423"/>
                    <a:pt x="574" y="497"/>
                  </a:cubicBezTo>
                  <a:cubicBezTo>
                    <a:pt x="574" y="553"/>
                    <a:pt x="560" y="627"/>
                    <a:pt x="560" y="701"/>
                  </a:cubicBezTo>
                  <a:lnTo>
                    <a:pt x="528" y="701"/>
                  </a:lnTo>
                  <a:cubicBezTo>
                    <a:pt x="458" y="715"/>
                    <a:pt x="370" y="729"/>
                    <a:pt x="296" y="760"/>
                  </a:cubicBezTo>
                  <a:cubicBezTo>
                    <a:pt x="251" y="774"/>
                    <a:pt x="208" y="789"/>
                    <a:pt x="163" y="817"/>
                  </a:cubicBezTo>
                  <a:cubicBezTo>
                    <a:pt x="120" y="848"/>
                    <a:pt x="75" y="876"/>
                    <a:pt x="47" y="905"/>
                  </a:cubicBezTo>
                  <a:cubicBezTo>
                    <a:pt x="33" y="936"/>
                    <a:pt x="18" y="964"/>
                    <a:pt x="18" y="1024"/>
                  </a:cubicBezTo>
                  <a:cubicBezTo>
                    <a:pt x="1" y="1052"/>
                    <a:pt x="18" y="1080"/>
                    <a:pt x="33" y="1112"/>
                  </a:cubicBezTo>
                  <a:cubicBezTo>
                    <a:pt x="61" y="1186"/>
                    <a:pt x="135" y="1242"/>
                    <a:pt x="194" y="1274"/>
                  </a:cubicBezTo>
                  <a:cubicBezTo>
                    <a:pt x="296" y="1330"/>
                    <a:pt x="426" y="1376"/>
                    <a:pt x="528" y="1404"/>
                  </a:cubicBezTo>
                  <a:lnTo>
                    <a:pt x="528" y="1450"/>
                  </a:lnTo>
                  <a:cubicBezTo>
                    <a:pt x="546" y="1566"/>
                    <a:pt x="546" y="1714"/>
                    <a:pt x="602" y="1830"/>
                  </a:cubicBezTo>
                  <a:cubicBezTo>
                    <a:pt x="616" y="1858"/>
                    <a:pt x="662" y="1946"/>
                    <a:pt x="750" y="1977"/>
                  </a:cubicBezTo>
                  <a:lnTo>
                    <a:pt x="824" y="1977"/>
                  </a:lnTo>
                  <a:cubicBezTo>
                    <a:pt x="838" y="1977"/>
                    <a:pt x="852" y="1960"/>
                    <a:pt x="866" y="1960"/>
                  </a:cubicBezTo>
                  <a:cubicBezTo>
                    <a:pt x="898" y="1946"/>
                    <a:pt x="926" y="1918"/>
                    <a:pt x="954" y="1890"/>
                  </a:cubicBezTo>
                  <a:cubicBezTo>
                    <a:pt x="1028" y="1816"/>
                    <a:pt x="1056" y="1728"/>
                    <a:pt x="1102" y="1654"/>
                  </a:cubicBezTo>
                  <a:cubicBezTo>
                    <a:pt x="1116" y="1608"/>
                    <a:pt x="1130" y="1566"/>
                    <a:pt x="1144" y="1520"/>
                  </a:cubicBezTo>
                  <a:lnTo>
                    <a:pt x="1162" y="1492"/>
                  </a:lnTo>
                  <a:cubicBezTo>
                    <a:pt x="1176" y="1492"/>
                    <a:pt x="1190" y="1506"/>
                    <a:pt x="1204" y="1520"/>
                  </a:cubicBezTo>
                  <a:lnTo>
                    <a:pt x="1232" y="1538"/>
                  </a:lnTo>
                  <a:cubicBezTo>
                    <a:pt x="1264" y="1552"/>
                    <a:pt x="1292" y="1566"/>
                    <a:pt x="1320" y="1594"/>
                  </a:cubicBezTo>
                  <a:cubicBezTo>
                    <a:pt x="1380" y="1640"/>
                    <a:pt x="1468" y="1682"/>
                    <a:pt x="1570" y="1714"/>
                  </a:cubicBezTo>
                  <a:cubicBezTo>
                    <a:pt x="1570" y="1728"/>
                    <a:pt x="1584" y="1728"/>
                    <a:pt x="1601" y="1728"/>
                  </a:cubicBezTo>
                  <a:cubicBezTo>
                    <a:pt x="1629" y="1728"/>
                    <a:pt x="1658" y="1742"/>
                    <a:pt x="1689" y="1742"/>
                  </a:cubicBezTo>
                  <a:cubicBezTo>
                    <a:pt x="1731" y="1728"/>
                    <a:pt x="1777" y="1714"/>
                    <a:pt x="1805" y="1696"/>
                  </a:cubicBezTo>
                  <a:cubicBezTo>
                    <a:pt x="1833" y="1668"/>
                    <a:pt x="1865" y="1626"/>
                    <a:pt x="1879" y="1594"/>
                  </a:cubicBezTo>
                  <a:lnTo>
                    <a:pt x="1879" y="1464"/>
                  </a:lnTo>
                  <a:cubicBezTo>
                    <a:pt x="1865" y="1418"/>
                    <a:pt x="1848" y="1376"/>
                    <a:pt x="1833" y="1330"/>
                  </a:cubicBezTo>
                  <a:cubicBezTo>
                    <a:pt x="1805" y="1302"/>
                    <a:pt x="1791" y="1274"/>
                    <a:pt x="1760" y="1228"/>
                  </a:cubicBezTo>
                  <a:cubicBezTo>
                    <a:pt x="1731" y="1168"/>
                    <a:pt x="1703" y="1126"/>
                    <a:pt x="1658" y="1080"/>
                  </a:cubicBezTo>
                  <a:cubicBezTo>
                    <a:pt x="1672" y="1066"/>
                    <a:pt x="1689" y="1052"/>
                    <a:pt x="1703" y="1052"/>
                  </a:cubicBezTo>
                  <a:lnTo>
                    <a:pt x="1731" y="1038"/>
                  </a:lnTo>
                  <a:cubicBezTo>
                    <a:pt x="1777" y="1010"/>
                    <a:pt x="1805" y="978"/>
                    <a:pt x="1833" y="950"/>
                  </a:cubicBezTo>
                  <a:cubicBezTo>
                    <a:pt x="1879" y="922"/>
                    <a:pt x="1921" y="891"/>
                    <a:pt x="1935" y="862"/>
                  </a:cubicBezTo>
                  <a:cubicBezTo>
                    <a:pt x="1967" y="817"/>
                    <a:pt x="1995" y="774"/>
                    <a:pt x="2009" y="746"/>
                  </a:cubicBezTo>
                  <a:cubicBezTo>
                    <a:pt x="2009" y="701"/>
                    <a:pt x="2009" y="658"/>
                    <a:pt x="1995" y="613"/>
                  </a:cubicBezTo>
                  <a:cubicBezTo>
                    <a:pt x="1981" y="599"/>
                    <a:pt x="1967" y="570"/>
                    <a:pt x="1953" y="553"/>
                  </a:cubicBezTo>
                  <a:cubicBezTo>
                    <a:pt x="1935" y="539"/>
                    <a:pt x="1921" y="525"/>
                    <a:pt x="1893" y="525"/>
                  </a:cubicBezTo>
                  <a:cubicBezTo>
                    <a:pt x="1879" y="511"/>
                    <a:pt x="1865" y="511"/>
                    <a:pt x="1848" y="497"/>
                  </a:cubicBezTo>
                  <a:cubicBezTo>
                    <a:pt x="1833" y="497"/>
                    <a:pt x="1819" y="497"/>
                    <a:pt x="1805" y="483"/>
                  </a:cubicBezTo>
                  <a:lnTo>
                    <a:pt x="1777" y="483"/>
                  </a:lnTo>
                  <a:cubicBezTo>
                    <a:pt x="1717" y="465"/>
                    <a:pt x="1672" y="465"/>
                    <a:pt x="1615" y="465"/>
                  </a:cubicBezTo>
                  <a:lnTo>
                    <a:pt x="1338" y="465"/>
                  </a:lnTo>
                  <a:cubicBezTo>
                    <a:pt x="1320" y="465"/>
                    <a:pt x="1320" y="465"/>
                    <a:pt x="1306" y="483"/>
                  </a:cubicBezTo>
                  <a:cubicBezTo>
                    <a:pt x="1306" y="451"/>
                    <a:pt x="1292" y="437"/>
                    <a:pt x="1278" y="423"/>
                  </a:cubicBezTo>
                  <a:lnTo>
                    <a:pt x="1278" y="409"/>
                  </a:lnTo>
                  <a:cubicBezTo>
                    <a:pt x="1250" y="377"/>
                    <a:pt x="1232" y="335"/>
                    <a:pt x="1204" y="289"/>
                  </a:cubicBezTo>
                  <a:cubicBezTo>
                    <a:pt x="1176" y="247"/>
                    <a:pt x="1144" y="219"/>
                    <a:pt x="1116" y="173"/>
                  </a:cubicBezTo>
                  <a:cubicBezTo>
                    <a:pt x="1088" y="131"/>
                    <a:pt x="1056" y="99"/>
                    <a:pt x="1028" y="71"/>
                  </a:cubicBezTo>
                  <a:cubicBezTo>
                    <a:pt x="986" y="43"/>
                    <a:pt x="954" y="25"/>
                    <a:pt x="912" y="11"/>
                  </a:cubicBezTo>
                  <a:lnTo>
                    <a:pt x="898" y="11"/>
                  </a:lnTo>
                  <a:cubicBezTo>
                    <a:pt x="882" y="4"/>
                    <a:pt x="864" y="1"/>
                    <a:pt x="84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3"/>
            <p:cNvSpPr/>
            <p:nvPr/>
          </p:nvSpPr>
          <p:spPr>
            <a:xfrm>
              <a:off x="4265258" y="2429007"/>
              <a:ext cx="11037" cy="47263"/>
            </a:xfrm>
            <a:custGeom>
              <a:rect b="b" l="l" r="r" t="t"/>
              <a:pathLst>
                <a:path extrusionOk="0" h="501" w="117">
                  <a:moveTo>
                    <a:pt x="74" y="1"/>
                  </a:moveTo>
                  <a:lnTo>
                    <a:pt x="56" y="15"/>
                  </a:lnTo>
                  <a:cubicBezTo>
                    <a:pt x="56" y="43"/>
                    <a:pt x="42" y="89"/>
                    <a:pt x="28" y="117"/>
                  </a:cubicBezTo>
                  <a:cubicBezTo>
                    <a:pt x="28" y="163"/>
                    <a:pt x="14" y="205"/>
                    <a:pt x="14" y="237"/>
                  </a:cubicBezTo>
                  <a:cubicBezTo>
                    <a:pt x="0" y="307"/>
                    <a:pt x="0" y="395"/>
                    <a:pt x="14" y="469"/>
                  </a:cubicBezTo>
                  <a:cubicBezTo>
                    <a:pt x="14" y="483"/>
                    <a:pt x="28" y="500"/>
                    <a:pt x="42" y="500"/>
                  </a:cubicBezTo>
                  <a:cubicBezTo>
                    <a:pt x="56" y="500"/>
                    <a:pt x="74" y="483"/>
                    <a:pt x="74" y="455"/>
                  </a:cubicBezTo>
                  <a:cubicBezTo>
                    <a:pt x="56" y="395"/>
                    <a:pt x="56" y="325"/>
                    <a:pt x="74" y="251"/>
                  </a:cubicBezTo>
                  <a:cubicBezTo>
                    <a:pt x="74" y="177"/>
                    <a:pt x="88" y="103"/>
                    <a:pt x="116" y="29"/>
                  </a:cubicBezTo>
                  <a:lnTo>
                    <a:pt x="116" y="1"/>
                  </a:lnTo>
                  <a:close/>
                </a:path>
              </a:pathLst>
            </a:custGeom>
            <a:solidFill>
              <a:srgbClr val="F198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3"/>
            <p:cNvSpPr/>
            <p:nvPr/>
          </p:nvSpPr>
          <p:spPr>
            <a:xfrm>
              <a:off x="4218089" y="2492779"/>
              <a:ext cx="27641" cy="13679"/>
            </a:xfrm>
            <a:custGeom>
              <a:rect b="b" l="l" r="r" t="t"/>
              <a:pathLst>
                <a:path extrusionOk="0" h="145" w="293">
                  <a:moveTo>
                    <a:pt x="250" y="0"/>
                  </a:moveTo>
                  <a:cubicBezTo>
                    <a:pt x="222" y="14"/>
                    <a:pt x="176" y="14"/>
                    <a:pt x="134" y="28"/>
                  </a:cubicBezTo>
                  <a:cubicBezTo>
                    <a:pt x="88" y="42"/>
                    <a:pt x="60" y="57"/>
                    <a:pt x="15" y="88"/>
                  </a:cubicBezTo>
                  <a:cubicBezTo>
                    <a:pt x="1" y="88"/>
                    <a:pt x="1" y="116"/>
                    <a:pt x="15" y="130"/>
                  </a:cubicBezTo>
                  <a:cubicBezTo>
                    <a:pt x="15" y="130"/>
                    <a:pt x="15" y="144"/>
                    <a:pt x="29" y="144"/>
                  </a:cubicBezTo>
                  <a:lnTo>
                    <a:pt x="60" y="144"/>
                  </a:lnTo>
                  <a:cubicBezTo>
                    <a:pt x="88" y="116"/>
                    <a:pt x="103" y="102"/>
                    <a:pt x="134" y="88"/>
                  </a:cubicBezTo>
                  <a:cubicBezTo>
                    <a:pt x="162" y="88"/>
                    <a:pt x="176" y="71"/>
                    <a:pt x="205" y="71"/>
                  </a:cubicBezTo>
                  <a:cubicBezTo>
                    <a:pt x="222" y="71"/>
                    <a:pt x="236" y="71"/>
                    <a:pt x="264" y="57"/>
                  </a:cubicBezTo>
                  <a:cubicBezTo>
                    <a:pt x="278" y="57"/>
                    <a:pt x="292" y="42"/>
                    <a:pt x="278" y="28"/>
                  </a:cubicBezTo>
                  <a:cubicBezTo>
                    <a:pt x="278" y="14"/>
                    <a:pt x="264" y="0"/>
                    <a:pt x="250" y="0"/>
                  </a:cubicBezTo>
                  <a:close/>
                </a:path>
              </a:pathLst>
            </a:custGeom>
            <a:solidFill>
              <a:srgbClr val="F198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3"/>
            <p:cNvSpPr/>
            <p:nvPr/>
          </p:nvSpPr>
          <p:spPr>
            <a:xfrm>
              <a:off x="4259598" y="2549193"/>
              <a:ext cx="9717" cy="29245"/>
            </a:xfrm>
            <a:custGeom>
              <a:rect b="b" l="l" r="r" t="t"/>
              <a:pathLst>
                <a:path extrusionOk="0" h="310" w="103">
                  <a:moveTo>
                    <a:pt x="28" y="0"/>
                  </a:moveTo>
                  <a:cubicBezTo>
                    <a:pt x="14" y="0"/>
                    <a:pt x="0" y="18"/>
                    <a:pt x="0" y="32"/>
                  </a:cubicBezTo>
                  <a:cubicBezTo>
                    <a:pt x="0" y="120"/>
                    <a:pt x="14" y="208"/>
                    <a:pt x="46" y="282"/>
                  </a:cubicBezTo>
                  <a:cubicBezTo>
                    <a:pt x="46" y="296"/>
                    <a:pt x="60" y="310"/>
                    <a:pt x="74" y="310"/>
                  </a:cubicBezTo>
                  <a:cubicBezTo>
                    <a:pt x="102" y="296"/>
                    <a:pt x="102" y="282"/>
                    <a:pt x="102" y="264"/>
                  </a:cubicBezTo>
                  <a:cubicBezTo>
                    <a:pt x="88" y="222"/>
                    <a:pt x="74" y="194"/>
                    <a:pt x="74" y="148"/>
                  </a:cubicBezTo>
                  <a:cubicBezTo>
                    <a:pt x="74" y="106"/>
                    <a:pt x="60" y="74"/>
                    <a:pt x="60" y="32"/>
                  </a:cubicBezTo>
                  <a:cubicBezTo>
                    <a:pt x="60" y="18"/>
                    <a:pt x="46" y="0"/>
                    <a:pt x="28" y="0"/>
                  </a:cubicBezTo>
                  <a:close/>
                </a:path>
              </a:pathLst>
            </a:custGeom>
            <a:solidFill>
              <a:srgbClr val="F198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3"/>
            <p:cNvSpPr/>
            <p:nvPr/>
          </p:nvSpPr>
          <p:spPr>
            <a:xfrm>
              <a:off x="4324596" y="2543816"/>
              <a:ext cx="26320" cy="22075"/>
            </a:xfrm>
            <a:custGeom>
              <a:rect b="b" l="l" r="r" t="t"/>
              <a:pathLst>
                <a:path extrusionOk="0" h="234" w="279">
                  <a:moveTo>
                    <a:pt x="15" y="1"/>
                  </a:moveTo>
                  <a:cubicBezTo>
                    <a:pt x="1" y="1"/>
                    <a:pt x="1" y="15"/>
                    <a:pt x="1" y="29"/>
                  </a:cubicBezTo>
                  <a:cubicBezTo>
                    <a:pt x="29" y="75"/>
                    <a:pt x="75" y="117"/>
                    <a:pt x="117" y="145"/>
                  </a:cubicBezTo>
                  <a:cubicBezTo>
                    <a:pt x="131" y="163"/>
                    <a:pt x="148" y="177"/>
                    <a:pt x="177" y="191"/>
                  </a:cubicBezTo>
                  <a:cubicBezTo>
                    <a:pt x="191" y="205"/>
                    <a:pt x="219" y="219"/>
                    <a:pt x="250" y="219"/>
                  </a:cubicBezTo>
                  <a:lnTo>
                    <a:pt x="250" y="233"/>
                  </a:lnTo>
                  <a:cubicBezTo>
                    <a:pt x="264" y="233"/>
                    <a:pt x="264" y="219"/>
                    <a:pt x="264" y="219"/>
                  </a:cubicBezTo>
                  <a:cubicBezTo>
                    <a:pt x="279" y="219"/>
                    <a:pt x="279" y="219"/>
                    <a:pt x="279" y="205"/>
                  </a:cubicBezTo>
                  <a:lnTo>
                    <a:pt x="279" y="191"/>
                  </a:lnTo>
                  <a:cubicBezTo>
                    <a:pt x="279" y="177"/>
                    <a:pt x="264" y="177"/>
                    <a:pt x="264" y="177"/>
                  </a:cubicBezTo>
                  <a:cubicBezTo>
                    <a:pt x="250" y="177"/>
                    <a:pt x="250" y="177"/>
                    <a:pt x="236" y="163"/>
                  </a:cubicBezTo>
                  <a:cubicBezTo>
                    <a:pt x="205" y="163"/>
                    <a:pt x="177" y="131"/>
                    <a:pt x="148" y="117"/>
                  </a:cubicBezTo>
                  <a:cubicBezTo>
                    <a:pt x="117" y="103"/>
                    <a:pt x="103" y="75"/>
                    <a:pt x="75" y="57"/>
                  </a:cubicBezTo>
                  <a:cubicBezTo>
                    <a:pt x="60" y="43"/>
                    <a:pt x="60" y="29"/>
                    <a:pt x="43" y="1"/>
                  </a:cubicBezTo>
                  <a:close/>
                </a:path>
              </a:pathLst>
            </a:custGeom>
            <a:solidFill>
              <a:srgbClr val="F198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3"/>
            <p:cNvSpPr/>
            <p:nvPr/>
          </p:nvSpPr>
          <p:spPr>
            <a:xfrm>
              <a:off x="3381503" y="2817583"/>
              <a:ext cx="76130" cy="59527"/>
            </a:xfrm>
            <a:custGeom>
              <a:rect b="b" l="l" r="r" t="t"/>
              <a:pathLst>
                <a:path extrusionOk="0" h="631" w="807">
                  <a:moveTo>
                    <a:pt x="33" y="1"/>
                  </a:moveTo>
                  <a:cubicBezTo>
                    <a:pt x="15" y="1"/>
                    <a:pt x="1" y="15"/>
                    <a:pt x="1" y="15"/>
                  </a:cubicBezTo>
                  <a:lnTo>
                    <a:pt x="1" y="75"/>
                  </a:lnTo>
                  <a:lnTo>
                    <a:pt x="1" y="205"/>
                  </a:lnTo>
                  <a:cubicBezTo>
                    <a:pt x="15" y="265"/>
                    <a:pt x="47" y="321"/>
                    <a:pt x="89" y="381"/>
                  </a:cubicBezTo>
                  <a:cubicBezTo>
                    <a:pt x="103" y="409"/>
                    <a:pt x="135" y="441"/>
                    <a:pt x="149" y="455"/>
                  </a:cubicBezTo>
                  <a:lnTo>
                    <a:pt x="191" y="497"/>
                  </a:lnTo>
                  <a:cubicBezTo>
                    <a:pt x="208" y="514"/>
                    <a:pt x="222" y="514"/>
                    <a:pt x="237" y="529"/>
                  </a:cubicBezTo>
                  <a:lnTo>
                    <a:pt x="296" y="557"/>
                  </a:lnTo>
                  <a:cubicBezTo>
                    <a:pt x="310" y="571"/>
                    <a:pt x="324" y="571"/>
                    <a:pt x="339" y="585"/>
                  </a:cubicBezTo>
                  <a:cubicBezTo>
                    <a:pt x="367" y="602"/>
                    <a:pt x="412" y="602"/>
                    <a:pt x="441" y="616"/>
                  </a:cubicBezTo>
                  <a:cubicBezTo>
                    <a:pt x="486" y="616"/>
                    <a:pt x="514" y="631"/>
                    <a:pt x="543" y="631"/>
                  </a:cubicBezTo>
                  <a:cubicBezTo>
                    <a:pt x="574" y="631"/>
                    <a:pt x="602" y="616"/>
                    <a:pt x="631" y="616"/>
                  </a:cubicBezTo>
                  <a:cubicBezTo>
                    <a:pt x="690" y="602"/>
                    <a:pt x="736" y="585"/>
                    <a:pt x="764" y="571"/>
                  </a:cubicBezTo>
                  <a:lnTo>
                    <a:pt x="792" y="543"/>
                  </a:lnTo>
                  <a:cubicBezTo>
                    <a:pt x="806" y="543"/>
                    <a:pt x="806" y="529"/>
                    <a:pt x="806" y="529"/>
                  </a:cubicBezTo>
                  <a:lnTo>
                    <a:pt x="806" y="514"/>
                  </a:lnTo>
                  <a:cubicBezTo>
                    <a:pt x="806" y="497"/>
                    <a:pt x="792" y="497"/>
                    <a:pt x="778" y="497"/>
                  </a:cubicBezTo>
                  <a:lnTo>
                    <a:pt x="778" y="514"/>
                  </a:lnTo>
                  <a:cubicBezTo>
                    <a:pt x="764" y="514"/>
                    <a:pt x="750" y="514"/>
                    <a:pt x="750" y="529"/>
                  </a:cubicBezTo>
                  <a:cubicBezTo>
                    <a:pt x="718" y="543"/>
                    <a:pt x="676" y="543"/>
                    <a:pt x="631" y="557"/>
                  </a:cubicBezTo>
                  <a:lnTo>
                    <a:pt x="543" y="557"/>
                  </a:lnTo>
                  <a:cubicBezTo>
                    <a:pt x="514" y="557"/>
                    <a:pt x="486" y="557"/>
                    <a:pt x="455" y="543"/>
                  </a:cubicBezTo>
                  <a:cubicBezTo>
                    <a:pt x="426" y="543"/>
                    <a:pt x="398" y="529"/>
                    <a:pt x="367" y="514"/>
                  </a:cubicBezTo>
                  <a:cubicBezTo>
                    <a:pt x="353" y="514"/>
                    <a:pt x="339" y="497"/>
                    <a:pt x="324" y="497"/>
                  </a:cubicBezTo>
                  <a:lnTo>
                    <a:pt x="279" y="469"/>
                  </a:lnTo>
                  <a:cubicBezTo>
                    <a:pt x="265" y="469"/>
                    <a:pt x="251" y="455"/>
                    <a:pt x="237" y="441"/>
                  </a:cubicBezTo>
                  <a:cubicBezTo>
                    <a:pt x="222" y="427"/>
                    <a:pt x="208" y="427"/>
                    <a:pt x="208" y="409"/>
                  </a:cubicBezTo>
                  <a:cubicBezTo>
                    <a:pt x="177" y="395"/>
                    <a:pt x="149" y="367"/>
                    <a:pt x="135" y="339"/>
                  </a:cubicBezTo>
                  <a:cubicBezTo>
                    <a:pt x="89" y="293"/>
                    <a:pt x="75" y="233"/>
                    <a:pt x="61" y="191"/>
                  </a:cubicBezTo>
                  <a:cubicBezTo>
                    <a:pt x="47" y="145"/>
                    <a:pt x="47" y="103"/>
                    <a:pt x="47" y="75"/>
                  </a:cubicBezTo>
                  <a:lnTo>
                    <a:pt x="47" y="29"/>
                  </a:lnTo>
                  <a:cubicBezTo>
                    <a:pt x="47" y="15"/>
                    <a:pt x="33" y="15"/>
                    <a:pt x="33"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3"/>
            <p:cNvSpPr/>
            <p:nvPr/>
          </p:nvSpPr>
          <p:spPr>
            <a:xfrm>
              <a:off x="3598574" y="2715038"/>
              <a:ext cx="102639" cy="142827"/>
            </a:xfrm>
            <a:custGeom>
              <a:rect b="b" l="l" r="r" t="t"/>
              <a:pathLst>
                <a:path extrusionOk="0" h="1514" w="1088">
                  <a:moveTo>
                    <a:pt x="479" y="1"/>
                  </a:moveTo>
                  <a:cubicBezTo>
                    <a:pt x="477" y="1"/>
                    <a:pt x="474" y="1"/>
                    <a:pt x="472" y="1"/>
                  </a:cubicBezTo>
                  <a:cubicBezTo>
                    <a:pt x="0" y="19"/>
                    <a:pt x="472" y="1014"/>
                    <a:pt x="560" y="1162"/>
                  </a:cubicBezTo>
                  <a:cubicBezTo>
                    <a:pt x="620" y="1251"/>
                    <a:pt x="824" y="1514"/>
                    <a:pt x="961" y="1514"/>
                  </a:cubicBezTo>
                  <a:cubicBezTo>
                    <a:pt x="1024" y="1514"/>
                    <a:pt x="1073" y="1459"/>
                    <a:pt x="1087" y="1306"/>
                  </a:cubicBezTo>
                  <a:cubicBezTo>
                    <a:pt x="1087" y="1306"/>
                    <a:pt x="941" y="1"/>
                    <a:pt x="479"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3"/>
            <p:cNvSpPr/>
            <p:nvPr/>
          </p:nvSpPr>
          <p:spPr>
            <a:xfrm>
              <a:off x="3293297" y="2586267"/>
              <a:ext cx="184430" cy="55659"/>
            </a:xfrm>
            <a:custGeom>
              <a:rect b="b" l="l" r="r" t="t"/>
              <a:pathLst>
                <a:path extrusionOk="0" h="590" w="1955">
                  <a:moveTo>
                    <a:pt x="1290" y="1"/>
                  </a:moveTo>
                  <a:cubicBezTo>
                    <a:pt x="893" y="1"/>
                    <a:pt x="440" y="121"/>
                    <a:pt x="440" y="121"/>
                  </a:cubicBezTo>
                  <a:cubicBezTo>
                    <a:pt x="0" y="328"/>
                    <a:pt x="598" y="532"/>
                    <a:pt x="760" y="560"/>
                  </a:cubicBezTo>
                  <a:cubicBezTo>
                    <a:pt x="811" y="572"/>
                    <a:pt x="978" y="589"/>
                    <a:pt x="1168" y="589"/>
                  </a:cubicBezTo>
                  <a:cubicBezTo>
                    <a:pt x="1522" y="589"/>
                    <a:pt x="1955" y="527"/>
                    <a:pt x="1861" y="240"/>
                  </a:cubicBezTo>
                  <a:cubicBezTo>
                    <a:pt x="1801" y="56"/>
                    <a:pt x="1558" y="1"/>
                    <a:pt x="1290"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3"/>
            <p:cNvSpPr/>
            <p:nvPr/>
          </p:nvSpPr>
          <p:spPr>
            <a:xfrm>
              <a:off x="3406408" y="2702774"/>
              <a:ext cx="134148" cy="129808"/>
            </a:xfrm>
            <a:custGeom>
              <a:rect b="b" l="l" r="r" t="t"/>
              <a:pathLst>
                <a:path extrusionOk="0" h="1376" w="1422">
                  <a:moveTo>
                    <a:pt x="1394" y="1"/>
                  </a:moveTo>
                  <a:cubicBezTo>
                    <a:pt x="1394" y="1"/>
                    <a:pt x="1365" y="43"/>
                    <a:pt x="1334" y="103"/>
                  </a:cubicBezTo>
                  <a:cubicBezTo>
                    <a:pt x="1292" y="163"/>
                    <a:pt x="1246" y="265"/>
                    <a:pt x="1176" y="367"/>
                  </a:cubicBezTo>
                  <a:cubicBezTo>
                    <a:pt x="1102" y="469"/>
                    <a:pt x="1028" y="602"/>
                    <a:pt x="926" y="718"/>
                  </a:cubicBezTo>
                  <a:cubicBezTo>
                    <a:pt x="912" y="747"/>
                    <a:pt x="880" y="778"/>
                    <a:pt x="852" y="806"/>
                  </a:cubicBezTo>
                  <a:cubicBezTo>
                    <a:pt x="824" y="835"/>
                    <a:pt x="792" y="866"/>
                    <a:pt x="764" y="880"/>
                  </a:cubicBezTo>
                  <a:cubicBezTo>
                    <a:pt x="750" y="880"/>
                    <a:pt x="736" y="894"/>
                    <a:pt x="718" y="894"/>
                  </a:cubicBezTo>
                  <a:lnTo>
                    <a:pt x="704" y="880"/>
                  </a:lnTo>
                  <a:lnTo>
                    <a:pt x="676" y="866"/>
                  </a:lnTo>
                  <a:cubicBezTo>
                    <a:pt x="662" y="852"/>
                    <a:pt x="630" y="820"/>
                    <a:pt x="602" y="778"/>
                  </a:cubicBezTo>
                  <a:cubicBezTo>
                    <a:pt x="560" y="718"/>
                    <a:pt x="514" y="645"/>
                    <a:pt x="440" y="588"/>
                  </a:cubicBezTo>
                  <a:cubicBezTo>
                    <a:pt x="412" y="557"/>
                    <a:pt x="352" y="528"/>
                    <a:pt x="310" y="528"/>
                  </a:cubicBezTo>
                  <a:cubicBezTo>
                    <a:pt x="250" y="528"/>
                    <a:pt x="208" y="557"/>
                    <a:pt x="177" y="571"/>
                  </a:cubicBezTo>
                  <a:cubicBezTo>
                    <a:pt x="103" y="630"/>
                    <a:pt x="60" y="690"/>
                    <a:pt x="32" y="778"/>
                  </a:cubicBezTo>
                  <a:cubicBezTo>
                    <a:pt x="1" y="852"/>
                    <a:pt x="1" y="922"/>
                    <a:pt x="32" y="996"/>
                  </a:cubicBezTo>
                  <a:cubicBezTo>
                    <a:pt x="60" y="1116"/>
                    <a:pt x="120" y="1218"/>
                    <a:pt x="162" y="1274"/>
                  </a:cubicBezTo>
                  <a:cubicBezTo>
                    <a:pt x="208" y="1334"/>
                    <a:pt x="236" y="1362"/>
                    <a:pt x="236" y="1362"/>
                  </a:cubicBezTo>
                  <a:cubicBezTo>
                    <a:pt x="236" y="1371"/>
                    <a:pt x="240" y="1375"/>
                    <a:pt x="243" y="1375"/>
                  </a:cubicBezTo>
                  <a:cubicBezTo>
                    <a:pt x="247" y="1375"/>
                    <a:pt x="250" y="1371"/>
                    <a:pt x="250" y="1362"/>
                  </a:cubicBezTo>
                  <a:cubicBezTo>
                    <a:pt x="264" y="1362"/>
                    <a:pt x="264" y="1348"/>
                    <a:pt x="250" y="1348"/>
                  </a:cubicBezTo>
                  <a:cubicBezTo>
                    <a:pt x="250" y="1348"/>
                    <a:pt x="236" y="1320"/>
                    <a:pt x="191" y="1260"/>
                  </a:cubicBezTo>
                  <a:cubicBezTo>
                    <a:pt x="177" y="1218"/>
                    <a:pt x="148" y="1186"/>
                    <a:pt x="134" y="1144"/>
                  </a:cubicBezTo>
                  <a:cubicBezTo>
                    <a:pt x="103" y="1098"/>
                    <a:pt x="89" y="1042"/>
                    <a:pt x="75" y="982"/>
                  </a:cubicBezTo>
                  <a:cubicBezTo>
                    <a:pt x="60" y="922"/>
                    <a:pt x="60" y="852"/>
                    <a:pt x="89" y="792"/>
                  </a:cubicBezTo>
                  <a:cubicBezTo>
                    <a:pt x="103" y="733"/>
                    <a:pt x="162" y="676"/>
                    <a:pt x="208" y="630"/>
                  </a:cubicBezTo>
                  <a:cubicBezTo>
                    <a:pt x="231" y="619"/>
                    <a:pt x="263" y="599"/>
                    <a:pt x="291" y="599"/>
                  </a:cubicBezTo>
                  <a:cubicBezTo>
                    <a:pt x="298" y="599"/>
                    <a:pt x="304" y="600"/>
                    <a:pt x="310" y="602"/>
                  </a:cubicBezTo>
                  <a:cubicBezTo>
                    <a:pt x="338" y="602"/>
                    <a:pt x="367" y="602"/>
                    <a:pt x="398" y="630"/>
                  </a:cubicBezTo>
                  <a:cubicBezTo>
                    <a:pt x="454" y="690"/>
                    <a:pt x="500" y="764"/>
                    <a:pt x="542" y="820"/>
                  </a:cubicBezTo>
                  <a:cubicBezTo>
                    <a:pt x="574" y="866"/>
                    <a:pt x="602" y="894"/>
                    <a:pt x="648" y="922"/>
                  </a:cubicBezTo>
                  <a:lnTo>
                    <a:pt x="676" y="940"/>
                  </a:lnTo>
                  <a:lnTo>
                    <a:pt x="676" y="954"/>
                  </a:lnTo>
                  <a:lnTo>
                    <a:pt x="718" y="954"/>
                  </a:lnTo>
                  <a:cubicBezTo>
                    <a:pt x="728" y="958"/>
                    <a:pt x="737" y="960"/>
                    <a:pt x="745" y="960"/>
                  </a:cubicBezTo>
                  <a:cubicBezTo>
                    <a:pt x="765" y="960"/>
                    <a:pt x="782" y="950"/>
                    <a:pt x="792" y="940"/>
                  </a:cubicBezTo>
                  <a:cubicBezTo>
                    <a:pt x="838" y="908"/>
                    <a:pt x="866" y="880"/>
                    <a:pt x="894" y="852"/>
                  </a:cubicBezTo>
                  <a:lnTo>
                    <a:pt x="982" y="764"/>
                  </a:lnTo>
                  <a:cubicBezTo>
                    <a:pt x="1028" y="690"/>
                    <a:pt x="1070" y="630"/>
                    <a:pt x="1116" y="571"/>
                  </a:cubicBezTo>
                  <a:cubicBezTo>
                    <a:pt x="1158" y="514"/>
                    <a:pt x="1190" y="455"/>
                    <a:pt x="1218" y="395"/>
                  </a:cubicBezTo>
                  <a:cubicBezTo>
                    <a:pt x="1292" y="279"/>
                    <a:pt x="1334" y="191"/>
                    <a:pt x="1365" y="117"/>
                  </a:cubicBezTo>
                  <a:cubicBezTo>
                    <a:pt x="1394" y="61"/>
                    <a:pt x="1422" y="15"/>
                    <a:pt x="1422" y="15"/>
                  </a:cubicBezTo>
                  <a:cubicBezTo>
                    <a:pt x="1422" y="15"/>
                    <a:pt x="1422" y="1"/>
                    <a:pt x="140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83"/>
            <p:cNvSpPr/>
            <p:nvPr/>
          </p:nvSpPr>
          <p:spPr>
            <a:xfrm>
              <a:off x="3294618" y="2660039"/>
              <a:ext cx="113205" cy="100564"/>
            </a:xfrm>
            <a:custGeom>
              <a:rect b="b" l="l" r="r" t="t"/>
              <a:pathLst>
                <a:path extrusionOk="0" h="1066" w="1200">
                  <a:moveTo>
                    <a:pt x="514" y="0"/>
                  </a:moveTo>
                  <a:cubicBezTo>
                    <a:pt x="454" y="0"/>
                    <a:pt x="394" y="14"/>
                    <a:pt x="338" y="42"/>
                  </a:cubicBezTo>
                  <a:cubicBezTo>
                    <a:pt x="278" y="56"/>
                    <a:pt x="232" y="88"/>
                    <a:pt x="190" y="116"/>
                  </a:cubicBezTo>
                  <a:cubicBezTo>
                    <a:pt x="176" y="130"/>
                    <a:pt x="144" y="144"/>
                    <a:pt x="130" y="162"/>
                  </a:cubicBezTo>
                  <a:cubicBezTo>
                    <a:pt x="116" y="176"/>
                    <a:pt x="102" y="190"/>
                    <a:pt x="88" y="218"/>
                  </a:cubicBezTo>
                  <a:cubicBezTo>
                    <a:pt x="74" y="250"/>
                    <a:pt x="42" y="278"/>
                    <a:pt x="28" y="306"/>
                  </a:cubicBezTo>
                  <a:cubicBezTo>
                    <a:pt x="14" y="320"/>
                    <a:pt x="14" y="352"/>
                    <a:pt x="14" y="366"/>
                  </a:cubicBezTo>
                  <a:lnTo>
                    <a:pt x="0" y="380"/>
                  </a:lnTo>
                  <a:cubicBezTo>
                    <a:pt x="0" y="394"/>
                    <a:pt x="0" y="408"/>
                    <a:pt x="14" y="426"/>
                  </a:cubicBezTo>
                  <a:cubicBezTo>
                    <a:pt x="28" y="426"/>
                    <a:pt x="42" y="426"/>
                    <a:pt x="42" y="408"/>
                  </a:cubicBezTo>
                  <a:lnTo>
                    <a:pt x="57" y="394"/>
                  </a:lnTo>
                  <a:cubicBezTo>
                    <a:pt x="57" y="380"/>
                    <a:pt x="74" y="352"/>
                    <a:pt x="88" y="338"/>
                  </a:cubicBezTo>
                  <a:cubicBezTo>
                    <a:pt x="102" y="320"/>
                    <a:pt x="130" y="292"/>
                    <a:pt x="144" y="264"/>
                  </a:cubicBezTo>
                  <a:lnTo>
                    <a:pt x="190" y="218"/>
                  </a:lnTo>
                  <a:cubicBezTo>
                    <a:pt x="204" y="218"/>
                    <a:pt x="218" y="204"/>
                    <a:pt x="250" y="190"/>
                  </a:cubicBezTo>
                  <a:cubicBezTo>
                    <a:pt x="278" y="176"/>
                    <a:pt x="320" y="144"/>
                    <a:pt x="366" y="130"/>
                  </a:cubicBezTo>
                  <a:cubicBezTo>
                    <a:pt x="396" y="120"/>
                    <a:pt x="435" y="110"/>
                    <a:pt x="476" y="110"/>
                  </a:cubicBezTo>
                  <a:cubicBezTo>
                    <a:pt x="493" y="110"/>
                    <a:pt x="510" y="112"/>
                    <a:pt x="528" y="116"/>
                  </a:cubicBezTo>
                  <a:cubicBezTo>
                    <a:pt x="541" y="114"/>
                    <a:pt x="555" y="113"/>
                    <a:pt x="569" y="113"/>
                  </a:cubicBezTo>
                  <a:cubicBezTo>
                    <a:pt x="660" y="113"/>
                    <a:pt x="758" y="152"/>
                    <a:pt x="834" y="204"/>
                  </a:cubicBezTo>
                  <a:cubicBezTo>
                    <a:pt x="894" y="232"/>
                    <a:pt x="936" y="278"/>
                    <a:pt x="968" y="320"/>
                  </a:cubicBezTo>
                  <a:cubicBezTo>
                    <a:pt x="1010" y="366"/>
                    <a:pt x="1041" y="408"/>
                    <a:pt x="1056" y="454"/>
                  </a:cubicBezTo>
                  <a:cubicBezTo>
                    <a:pt x="1098" y="556"/>
                    <a:pt x="1112" y="658"/>
                    <a:pt x="1098" y="746"/>
                  </a:cubicBezTo>
                  <a:cubicBezTo>
                    <a:pt x="1098" y="792"/>
                    <a:pt x="1084" y="834"/>
                    <a:pt x="1070" y="865"/>
                  </a:cubicBezTo>
                  <a:cubicBezTo>
                    <a:pt x="1056" y="894"/>
                    <a:pt x="1041" y="922"/>
                    <a:pt x="1024" y="953"/>
                  </a:cubicBezTo>
                  <a:cubicBezTo>
                    <a:pt x="1010" y="981"/>
                    <a:pt x="996" y="996"/>
                    <a:pt x="996" y="996"/>
                  </a:cubicBezTo>
                  <a:cubicBezTo>
                    <a:pt x="982" y="1010"/>
                    <a:pt x="982" y="1024"/>
                    <a:pt x="982" y="1024"/>
                  </a:cubicBezTo>
                  <a:cubicBezTo>
                    <a:pt x="968" y="1024"/>
                    <a:pt x="982" y="1041"/>
                    <a:pt x="982" y="1055"/>
                  </a:cubicBezTo>
                  <a:cubicBezTo>
                    <a:pt x="989" y="1062"/>
                    <a:pt x="996" y="1066"/>
                    <a:pt x="1003" y="1066"/>
                  </a:cubicBezTo>
                  <a:cubicBezTo>
                    <a:pt x="1010" y="1066"/>
                    <a:pt x="1017" y="1062"/>
                    <a:pt x="1024" y="1055"/>
                  </a:cubicBezTo>
                  <a:lnTo>
                    <a:pt x="1041" y="1041"/>
                  </a:lnTo>
                  <a:cubicBezTo>
                    <a:pt x="1041" y="1024"/>
                    <a:pt x="1070" y="1010"/>
                    <a:pt x="1084" y="981"/>
                  </a:cubicBezTo>
                  <a:cubicBezTo>
                    <a:pt x="1098" y="967"/>
                    <a:pt x="1112" y="936"/>
                    <a:pt x="1129" y="894"/>
                  </a:cubicBezTo>
                  <a:cubicBezTo>
                    <a:pt x="1143" y="879"/>
                    <a:pt x="1158" y="848"/>
                    <a:pt x="1158" y="834"/>
                  </a:cubicBezTo>
                  <a:cubicBezTo>
                    <a:pt x="1172" y="806"/>
                    <a:pt x="1172" y="792"/>
                    <a:pt x="1172" y="760"/>
                  </a:cubicBezTo>
                  <a:cubicBezTo>
                    <a:pt x="1200" y="658"/>
                    <a:pt x="1200" y="542"/>
                    <a:pt x="1143" y="426"/>
                  </a:cubicBezTo>
                  <a:cubicBezTo>
                    <a:pt x="1129" y="366"/>
                    <a:pt x="1098" y="306"/>
                    <a:pt x="1056" y="250"/>
                  </a:cubicBezTo>
                  <a:cubicBezTo>
                    <a:pt x="1010" y="190"/>
                    <a:pt x="954" y="144"/>
                    <a:pt x="908" y="116"/>
                  </a:cubicBezTo>
                  <a:cubicBezTo>
                    <a:pt x="848" y="74"/>
                    <a:pt x="778" y="42"/>
                    <a:pt x="718" y="28"/>
                  </a:cubicBezTo>
                  <a:cubicBezTo>
                    <a:pt x="644" y="0"/>
                    <a:pt x="584" y="0"/>
                    <a:pt x="514"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83"/>
            <p:cNvSpPr/>
            <p:nvPr/>
          </p:nvSpPr>
          <p:spPr>
            <a:xfrm>
              <a:off x="3278015" y="2665700"/>
              <a:ext cx="27641" cy="24150"/>
            </a:xfrm>
            <a:custGeom>
              <a:rect b="b" l="l" r="r" t="t"/>
              <a:pathLst>
                <a:path extrusionOk="0" h="256" w="293">
                  <a:moveTo>
                    <a:pt x="30" y="1"/>
                  </a:moveTo>
                  <a:cubicBezTo>
                    <a:pt x="22" y="1"/>
                    <a:pt x="14" y="5"/>
                    <a:pt x="14" y="14"/>
                  </a:cubicBezTo>
                  <a:cubicBezTo>
                    <a:pt x="0" y="28"/>
                    <a:pt x="0" y="42"/>
                    <a:pt x="14" y="56"/>
                  </a:cubicBezTo>
                  <a:lnTo>
                    <a:pt x="204" y="246"/>
                  </a:lnTo>
                  <a:lnTo>
                    <a:pt x="218" y="246"/>
                  </a:lnTo>
                  <a:cubicBezTo>
                    <a:pt x="224" y="252"/>
                    <a:pt x="233" y="255"/>
                    <a:pt x="243" y="255"/>
                  </a:cubicBezTo>
                  <a:cubicBezTo>
                    <a:pt x="256" y="255"/>
                    <a:pt x="270" y="249"/>
                    <a:pt x="278" y="232"/>
                  </a:cubicBezTo>
                  <a:cubicBezTo>
                    <a:pt x="292" y="218"/>
                    <a:pt x="292" y="190"/>
                    <a:pt x="278" y="172"/>
                  </a:cubicBezTo>
                  <a:lnTo>
                    <a:pt x="57" y="14"/>
                  </a:lnTo>
                  <a:cubicBezTo>
                    <a:pt x="50" y="5"/>
                    <a:pt x="39" y="1"/>
                    <a:pt x="3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83"/>
            <p:cNvSpPr/>
            <p:nvPr/>
          </p:nvSpPr>
          <p:spPr>
            <a:xfrm>
              <a:off x="3288958" y="2654662"/>
              <a:ext cx="24999" cy="28490"/>
            </a:xfrm>
            <a:custGeom>
              <a:rect b="b" l="l" r="r" t="t"/>
              <a:pathLst>
                <a:path extrusionOk="0" h="302" w="265">
                  <a:moveTo>
                    <a:pt x="43" y="1"/>
                  </a:moveTo>
                  <a:cubicBezTo>
                    <a:pt x="33" y="1"/>
                    <a:pt x="22" y="4"/>
                    <a:pt x="15" y="11"/>
                  </a:cubicBezTo>
                  <a:cubicBezTo>
                    <a:pt x="0" y="25"/>
                    <a:pt x="0" y="43"/>
                    <a:pt x="15" y="57"/>
                  </a:cubicBezTo>
                  <a:lnTo>
                    <a:pt x="162" y="275"/>
                  </a:lnTo>
                  <a:lnTo>
                    <a:pt x="176" y="275"/>
                  </a:lnTo>
                  <a:cubicBezTo>
                    <a:pt x="184" y="293"/>
                    <a:pt x="198" y="301"/>
                    <a:pt x="211" y="301"/>
                  </a:cubicBezTo>
                  <a:cubicBezTo>
                    <a:pt x="221" y="301"/>
                    <a:pt x="230" y="297"/>
                    <a:pt x="236" y="289"/>
                  </a:cubicBezTo>
                  <a:cubicBezTo>
                    <a:pt x="264" y="261"/>
                    <a:pt x="264" y="233"/>
                    <a:pt x="236" y="219"/>
                  </a:cubicBezTo>
                  <a:lnTo>
                    <a:pt x="60" y="11"/>
                  </a:lnTo>
                  <a:cubicBezTo>
                    <a:pt x="60" y="4"/>
                    <a:pt x="52" y="1"/>
                    <a:pt x="43"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3"/>
            <p:cNvSpPr/>
            <p:nvPr/>
          </p:nvSpPr>
          <p:spPr>
            <a:xfrm>
              <a:off x="3302920" y="2643436"/>
              <a:ext cx="19339" cy="30943"/>
            </a:xfrm>
            <a:custGeom>
              <a:rect b="b" l="l" r="r" t="t"/>
              <a:pathLst>
                <a:path extrusionOk="0" h="328" w="205">
                  <a:moveTo>
                    <a:pt x="28" y="0"/>
                  </a:moveTo>
                  <a:cubicBezTo>
                    <a:pt x="14" y="14"/>
                    <a:pt x="0" y="28"/>
                    <a:pt x="14" y="42"/>
                  </a:cubicBezTo>
                  <a:lnTo>
                    <a:pt x="116" y="292"/>
                  </a:lnTo>
                  <a:cubicBezTo>
                    <a:pt x="126" y="313"/>
                    <a:pt x="146" y="327"/>
                    <a:pt x="161" y="327"/>
                  </a:cubicBezTo>
                  <a:cubicBezTo>
                    <a:pt x="167" y="327"/>
                    <a:pt x="172" y="325"/>
                    <a:pt x="176" y="320"/>
                  </a:cubicBezTo>
                  <a:cubicBezTo>
                    <a:pt x="204" y="306"/>
                    <a:pt x="204" y="278"/>
                    <a:pt x="190" y="250"/>
                  </a:cubicBezTo>
                  <a:lnTo>
                    <a:pt x="74" y="14"/>
                  </a:lnTo>
                  <a:cubicBezTo>
                    <a:pt x="56" y="0"/>
                    <a:pt x="42" y="0"/>
                    <a:pt x="2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3"/>
            <p:cNvSpPr/>
            <p:nvPr/>
          </p:nvSpPr>
          <p:spPr>
            <a:xfrm>
              <a:off x="3508953" y="2805036"/>
              <a:ext cx="118865" cy="100941"/>
            </a:xfrm>
            <a:custGeom>
              <a:rect b="b" l="l" r="r" t="t"/>
              <a:pathLst>
                <a:path extrusionOk="0" h="1070" w="1260">
                  <a:moveTo>
                    <a:pt x="556" y="0"/>
                  </a:moveTo>
                  <a:cubicBezTo>
                    <a:pt x="423" y="14"/>
                    <a:pt x="307" y="60"/>
                    <a:pt x="219" y="120"/>
                  </a:cubicBezTo>
                  <a:cubicBezTo>
                    <a:pt x="191" y="134"/>
                    <a:pt x="176" y="148"/>
                    <a:pt x="159" y="162"/>
                  </a:cubicBezTo>
                  <a:cubicBezTo>
                    <a:pt x="145" y="176"/>
                    <a:pt x="131" y="208"/>
                    <a:pt x="117" y="222"/>
                  </a:cubicBezTo>
                  <a:cubicBezTo>
                    <a:pt x="89" y="250"/>
                    <a:pt x="57" y="278"/>
                    <a:pt x="43" y="310"/>
                  </a:cubicBezTo>
                  <a:cubicBezTo>
                    <a:pt x="29" y="338"/>
                    <a:pt x="29" y="352"/>
                    <a:pt x="15" y="366"/>
                  </a:cubicBezTo>
                  <a:lnTo>
                    <a:pt x="15" y="398"/>
                  </a:lnTo>
                  <a:cubicBezTo>
                    <a:pt x="1" y="398"/>
                    <a:pt x="15" y="412"/>
                    <a:pt x="29" y="426"/>
                  </a:cubicBezTo>
                  <a:cubicBezTo>
                    <a:pt x="29" y="426"/>
                    <a:pt x="57" y="426"/>
                    <a:pt x="57" y="412"/>
                  </a:cubicBezTo>
                  <a:lnTo>
                    <a:pt x="71" y="398"/>
                  </a:lnTo>
                  <a:cubicBezTo>
                    <a:pt x="71" y="384"/>
                    <a:pt x="89" y="366"/>
                    <a:pt x="103" y="338"/>
                  </a:cubicBezTo>
                  <a:cubicBezTo>
                    <a:pt x="117" y="324"/>
                    <a:pt x="145" y="296"/>
                    <a:pt x="159" y="264"/>
                  </a:cubicBezTo>
                  <a:cubicBezTo>
                    <a:pt x="191" y="236"/>
                    <a:pt x="219" y="222"/>
                    <a:pt x="264" y="190"/>
                  </a:cubicBezTo>
                  <a:cubicBezTo>
                    <a:pt x="335" y="148"/>
                    <a:pt x="440" y="102"/>
                    <a:pt x="556" y="102"/>
                  </a:cubicBezTo>
                  <a:cubicBezTo>
                    <a:pt x="616" y="102"/>
                    <a:pt x="672" y="120"/>
                    <a:pt x="718" y="134"/>
                  </a:cubicBezTo>
                  <a:cubicBezTo>
                    <a:pt x="774" y="148"/>
                    <a:pt x="834" y="162"/>
                    <a:pt x="880" y="208"/>
                  </a:cubicBezTo>
                  <a:cubicBezTo>
                    <a:pt x="982" y="264"/>
                    <a:pt x="1056" y="352"/>
                    <a:pt x="1098" y="454"/>
                  </a:cubicBezTo>
                  <a:cubicBezTo>
                    <a:pt x="1126" y="514"/>
                    <a:pt x="1144" y="560"/>
                    <a:pt x="1144" y="616"/>
                  </a:cubicBezTo>
                  <a:cubicBezTo>
                    <a:pt x="1158" y="662"/>
                    <a:pt x="1144" y="704"/>
                    <a:pt x="1144" y="764"/>
                  </a:cubicBezTo>
                  <a:cubicBezTo>
                    <a:pt x="1144" y="778"/>
                    <a:pt x="1144" y="792"/>
                    <a:pt x="1126" y="823"/>
                  </a:cubicBezTo>
                  <a:lnTo>
                    <a:pt x="1126" y="852"/>
                  </a:lnTo>
                  <a:lnTo>
                    <a:pt x="1112" y="866"/>
                  </a:lnTo>
                  <a:lnTo>
                    <a:pt x="1112" y="880"/>
                  </a:lnTo>
                  <a:cubicBezTo>
                    <a:pt x="1098" y="911"/>
                    <a:pt x="1084" y="939"/>
                    <a:pt x="1070" y="954"/>
                  </a:cubicBezTo>
                  <a:cubicBezTo>
                    <a:pt x="1056" y="982"/>
                    <a:pt x="1038" y="999"/>
                    <a:pt x="1038" y="1013"/>
                  </a:cubicBezTo>
                  <a:lnTo>
                    <a:pt x="1024" y="1027"/>
                  </a:lnTo>
                  <a:cubicBezTo>
                    <a:pt x="1010" y="1041"/>
                    <a:pt x="1010" y="1056"/>
                    <a:pt x="1024" y="1070"/>
                  </a:cubicBezTo>
                  <a:lnTo>
                    <a:pt x="1070" y="1070"/>
                  </a:lnTo>
                  <a:cubicBezTo>
                    <a:pt x="1070" y="1070"/>
                    <a:pt x="1070" y="1056"/>
                    <a:pt x="1084" y="1056"/>
                  </a:cubicBezTo>
                  <a:cubicBezTo>
                    <a:pt x="1098" y="1041"/>
                    <a:pt x="1112" y="1027"/>
                    <a:pt x="1126" y="999"/>
                  </a:cubicBezTo>
                  <a:cubicBezTo>
                    <a:pt x="1144" y="968"/>
                    <a:pt x="1172" y="939"/>
                    <a:pt x="1186" y="911"/>
                  </a:cubicBezTo>
                  <a:cubicBezTo>
                    <a:pt x="1200" y="880"/>
                    <a:pt x="1200" y="866"/>
                    <a:pt x="1214" y="852"/>
                  </a:cubicBezTo>
                  <a:cubicBezTo>
                    <a:pt x="1214" y="823"/>
                    <a:pt x="1232" y="792"/>
                    <a:pt x="1232" y="778"/>
                  </a:cubicBezTo>
                  <a:cubicBezTo>
                    <a:pt x="1246" y="718"/>
                    <a:pt x="1260" y="662"/>
                    <a:pt x="1246" y="602"/>
                  </a:cubicBezTo>
                  <a:cubicBezTo>
                    <a:pt x="1246" y="542"/>
                    <a:pt x="1232" y="486"/>
                    <a:pt x="1200" y="412"/>
                  </a:cubicBezTo>
                  <a:cubicBezTo>
                    <a:pt x="1186" y="352"/>
                    <a:pt x="1144" y="296"/>
                    <a:pt x="1098" y="250"/>
                  </a:cubicBezTo>
                  <a:cubicBezTo>
                    <a:pt x="1056" y="190"/>
                    <a:pt x="996" y="148"/>
                    <a:pt x="936" y="102"/>
                  </a:cubicBezTo>
                  <a:cubicBezTo>
                    <a:pt x="880" y="74"/>
                    <a:pt x="820" y="46"/>
                    <a:pt x="746" y="32"/>
                  </a:cubicBezTo>
                  <a:cubicBezTo>
                    <a:pt x="687" y="0"/>
                    <a:pt x="616" y="0"/>
                    <a:pt x="55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3"/>
            <p:cNvSpPr/>
            <p:nvPr/>
          </p:nvSpPr>
          <p:spPr>
            <a:xfrm>
              <a:off x="3612536" y="2890317"/>
              <a:ext cx="31886" cy="19622"/>
            </a:xfrm>
            <a:custGeom>
              <a:rect b="b" l="l" r="r" t="t"/>
              <a:pathLst>
                <a:path extrusionOk="0" h="208" w="338">
                  <a:moveTo>
                    <a:pt x="50" y="0"/>
                  </a:moveTo>
                  <a:cubicBezTo>
                    <a:pt x="30" y="0"/>
                    <a:pt x="10" y="15"/>
                    <a:pt x="0" y="35"/>
                  </a:cubicBezTo>
                  <a:cubicBezTo>
                    <a:pt x="0" y="50"/>
                    <a:pt x="0" y="78"/>
                    <a:pt x="28" y="95"/>
                  </a:cubicBezTo>
                  <a:lnTo>
                    <a:pt x="278" y="197"/>
                  </a:lnTo>
                  <a:cubicBezTo>
                    <a:pt x="285" y="204"/>
                    <a:pt x="296" y="208"/>
                    <a:pt x="306" y="208"/>
                  </a:cubicBezTo>
                  <a:cubicBezTo>
                    <a:pt x="316" y="208"/>
                    <a:pt x="324" y="204"/>
                    <a:pt x="324" y="197"/>
                  </a:cubicBezTo>
                  <a:cubicBezTo>
                    <a:pt x="338" y="166"/>
                    <a:pt x="324" y="152"/>
                    <a:pt x="310" y="137"/>
                  </a:cubicBezTo>
                  <a:lnTo>
                    <a:pt x="74" y="7"/>
                  </a:lnTo>
                  <a:cubicBezTo>
                    <a:pt x="66" y="2"/>
                    <a:pt x="58" y="0"/>
                    <a:pt x="5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3"/>
            <p:cNvSpPr/>
            <p:nvPr/>
          </p:nvSpPr>
          <p:spPr>
            <a:xfrm>
              <a:off x="3615177" y="2879657"/>
              <a:ext cx="34905" cy="15377"/>
            </a:xfrm>
            <a:custGeom>
              <a:rect b="b" l="l" r="r" t="t"/>
              <a:pathLst>
                <a:path extrusionOk="0" h="163" w="370">
                  <a:moveTo>
                    <a:pt x="60" y="1"/>
                  </a:moveTo>
                  <a:cubicBezTo>
                    <a:pt x="46" y="1"/>
                    <a:pt x="18" y="15"/>
                    <a:pt x="0" y="46"/>
                  </a:cubicBezTo>
                  <a:cubicBezTo>
                    <a:pt x="0" y="75"/>
                    <a:pt x="18" y="103"/>
                    <a:pt x="46" y="103"/>
                  </a:cubicBezTo>
                  <a:lnTo>
                    <a:pt x="324" y="163"/>
                  </a:lnTo>
                  <a:cubicBezTo>
                    <a:pt x="338" y="163"/>
                    <a:pt x="352" y="148"/>
                    <a:pt x="352" y="134"/>
                  </a:cubicBezTo>
                  <a:cubicBezTo>
                    <a:pt x="370" y="120"/>
                    <a:pt x="352" y="103"/>
                    <a:pt x="338" y="89"/>
                  </a:cubicBezTo>
                  <a:lnTo>
                    <a:pt x="74" y="15"/>
                  </a:lnTo>
                  <a:lnTo>
                    <a:pt x="6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3"/>
            <p:cNvSpPr/>
            <p:nvPr/>
          </p:nvSpPr>
          <p:spPr>
            <a:xfrm>
              <a:off x="3620838" y="2868714"/>
              <a:ext cx="33207" cy="8396"/>
            </a:xfrm>
            <a:custGeom>
              <a:rect b="b" l="l" r="r" t="t"/>
              <a:pathLst>
                <a:path extrusionOk="0" h="89" w="352">
                  <a:moveTo>
                    <a:pt x="46" y="1"/>
                  </a:moveTo>
                  <a:cubicBezTo>
                    <a:pt x="14" y="1"/>
                    <a:pt x="0" y="15"/>
                    <a:pt x="0" y="43"/>
                  </a:cubicBezTo>
                  <a:cubicBezTo>
                    <a:pt x="0" y="74"/>
                    <a:pt x="14" y="89"/>
                    <a:pt x="46" y="89"/>
                  </a:cubicBezTo>
                  <a:lnTo>
                    <a:pt x="324" y="89"/>
                  </a:lnTo>
                  <a:cubicBezTo>
                    <a:pt x="338" y="89"/>
                    <a:pt x="352" y="74"/>
                    <a:pt x="352" y="60"/>
                  </a:cubicBezTo>
                  <a:cubicBezTo>
                    <a:pt x="352" y="29"/>
                    <a:pt x="338" y="15"/>
                    <a:pt x="324" y="15"/>
                  </a:cubicBezTo>
                  <a:lnTo>
                    <a:pt x="46"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3"/>
            <p:cNvSpPr/>
            <p:nvPr/>
          </p:nvSpPr>
          <p:spPr>
            <a:xfrm>
              <a:off x="3280656" y="2337782"/>
              <a:ext cx="636212" cy="623571"/>
            </a:xfrm>
            <a:custGeom>
              <a:rect b="b" l="l" r="r" t="t"/>
              <a:pathLst>
                <a:path extrusionOk="0" h="6610" w="6744">
                  <a:moveTo>
                    <a:pt x="1759" y="1"/>
                  </a:moveTo>
                  <a:cubicBezTo>
                    <a:pt x="1481" y="15"/>
                    <a:pt x="1232" y="60"/>
                    <a:pt x="996" y="148"/>
                  </a:cubicBezTo>
                  <a:cubicBezTo>
                    <a:pt x="880" y="176"/>
                    <a:pt x="778" y="236"/>
                    <a:pt x="662" y="293"/>
                  </a:cubicBezTo>
                  <a:cubicBezTo>
                    <a:pt x="556" y="366"/>
                    <a:pt x="468" y="440"/>
                    <a:pt x="380" y="528"/>
                  </a:cubicBezTo>
                  <a:cubicBezTo>
                    <a:pt x="292" y="616"/>
                    <a:pt x="222" y="718"/>
                    <a:pt x="162" y="834"/>
                  </a:cubicBezTo>
                  <a:cubicBezTo>
                    <a:pt x="88" y="940"/>
                    <a:pt x="46" y="1056"/>
                    <a:pt x="1" y="1204"/>
                  </a:cubicBezTo>
                  <a:cubicBezTo>
                    <a:pt x="1" y="1218"/>
                    <a:pt x="1" y="1232"/>
                    <a:pt x="15" y="1232"/>
                  </a:cubicBezTo>
                  <a:cubicBezTo>
                    <a:pt x="1" y="1246"/>
                    <a:pt x="1" y="1260"/>
                    <a:pt x="15" y="1274"/>
                  </a:cubicBezTo>
                  <a:cubicBezTo>
                    <a:pt x="29" y="1292"/>
                    <a:pt x="46" y="1292"/>
                    <a:pt x="60" y="1292"/>
                  </a:cubicBezTo>
                  <a:lnTo>
                    <a:pt x="88" y="1292"/>
                  </a:lnTo>
                  <a:cubicBezTo>
                    <a:pt x="176" y="1204"/>
                    <a:pt x="278" y="1130"/>
                    <a:pt x="398" y="1056"/>
                  </a:cubicBezTo>
                  <a:cubicBezTo>
                    <a:pt x="556" y="968"/>
                    <a:pt x="732" y="894"/>
                    <a:pt x="926" y="834"/>
                  </a:cubicBezTo>
                  <a:lnTo>
                    <a:pt x="940" y="834"/>
                  </a:lnTo>
                  <a:cubicBezTo>
                    <a:pt x="1172" y="764"/>
                    <a:pt x="1436" y="718"/>
                    <a:pt x="1773" y="704"/>
                  </a:cubicBezTo>
                  <a:cubicBezTo>
                    <a:pt x="1819" y="1306"/>
                    <a:pt x="2009" y="1921"/>
                    <a:pt x="2315" y="2491"/>
                  </a:cubicBezTo>
                  <a:cubicBezTo>
                    <a:pt x="2639" y="3064"/>
                    <a:pt x="3064" y="3578"/>
                    <a:pt x="3564" y="3972"/>
                  </a:cubicBezTo>
                  <a:cubicBezTo>
                    <a:pt x="3782" y="4148"/>
                    <a:pt x="4018" y="4310"/>
                    <a:pt x="4267" y="4426"/>
                  </a:cubicBezTo>
                  <a:cubicBezTo>
                    <a:pt x="4383" y="4485"/>
                    <a:pt x="4514" y="4545"/>
                    <a:pt x="4647" y="4587"/>
                  </a:cubicBezTo>
                  <a:cubicBezTo>
                    <a:pt x="4707" y="4616"/>
                    <a:pt x="4777" y="4647"/>
                    <a:pt x="4851" y="4661"/>
                  </a:cubicBezTo>
                  <a:cubicBezTo>
                    <a:pt x="4883" y="4675"/>
                    <a:pt x="4925" y="4689"/>
                    <a:pt x="4971" y="4689"/>
                  </a:cubicBezTo>
                  <a:lnTo>
                    <a:pt x="4911" y="4763"/>
                  </a:lnTo>
                  <a:cubicBezTo>
                    <a:pt x="4865" y="4823"/>
                    <a:pt x="4823" y="4897"/>
                    <a:pt x="4795" y="4953"/>
                  </a:cubicBezTo>
                  <a:cubicBezTo>
                    <a:pt x="4689" y="5087"/>
                    <a:pt x="4619" y="5203"/>
                    <a:pt x="4545" y="5319"/>
                  </a:cubicBezTo>
                  <a:cubicBezTo>
                    <a:pt x="4471" y="5467"/>
                    <a:pt x="4397" y="5583"/>
                    <a:pt x="4355" y="5717"/>
                  </a:cubicBezTo>
                  <a:cubicBezTo>
                    <a:pt x="4310" y="5864"/>
                    <a:pt x="4281" y="5980"/>
                    <a:pt x="4281" y="6096"/>
                  </a:cubicBezTo>
                  <a:cubicBezTo>
                    <a:pt x="4295" y="6244"/>
                    <a:pt x="4338" y="6360"/>
                    <a:pt x="4412" y="6448"/>
                  </a:cubicBezTo>
                  <a:cubicBezTo>
                    <a:pt x="4426" y="6462"/>
                    <a:pt x="4457" y="6494"/>
                    <a:pt x="4485" y="6508"/>
                  </a:cubicBezTo>
                  <a:cubicBezTo>
                    <a:pt x="4514" y="6536"/>
                    <a:pt x="4545" y="6550"/>
                    <a:pt x="4559" y="6568"/>
                  </a:cubicBezTo>
                  <a:cubicBezTo>
                    <a:pt x="4619" y="6582"/>
                    <a:pt x="4675" y="6596"/>
                    <a:pt x="4749" y="6610"/>
                  </a:cubicBezTo>
                  <a:lnTo>
                    <a:pt x="4809" y="6610"/>
                  </a:lnTo>
                  <a:cubicBezTo>
                    <a:pt x="4851" y="6610"/>
                    <a:pt x="4897" y="6610"/>
                    <a:pt x="4939" y="6596"/>
                  </a:cubicBezTo>
                  <a:cubicBezTo>
                    <a:pt x="4999" y="6596"/>
                    <a:pt x="5059" y="6582"/>
                    <a:pt x="5129" y="6550"/>
                  </a:cubicBezTo>
                  <a:cubicBezTo>
                    <a:pt x="5249" y="6522"/>
                    <a:pt x="5365" y="6462"/>
                    <a:pt x="5453" y="6392"/>
                  </a:cubicBezTo>
                  <a:cubicBezTo>
                    <a:pt x="5569" y="6304"/>
                    <a:pt x="5657" y="6216"/>
                    <a:pt x="5745" y="6128"/>
                  </a:cubicBezTo>
                  <a:cubicBezTo>
                    <a:pt x="5762" y="6128"/>
                    <a:pt x="5762" y="6111"/>
                    <a:pt x="5776" y="6111"/>
                  </a:cubicBezTo>
                  <a:cubicBezTo>
                    <a:pt x="6040" y="5790"/>
                    <a:pt x="6230" y="5513"/>
                    <a:pt x="6378" y="5249"/>
                  </a:cubicBezTo>
                  <a:cubicBezTo>
                    <a:pt x="6554" y="4925"/>
                    <a:pt x="6656" y="4602"/>
                    <a:pt x="6712" y="4295"/>
                  </a:cubicBezTo>
                  <a:cubicBezTo>
                    <a:pt x="6744" y="4120"/>
                    <a:pt x="6744" y="3944"/>
                    <a:pt x="6744" y="3768"/>
                  </a:cubicBezTo>
                  <a:cubicBezTo>
                    <a:pt x="6730" y="3592"/>
                    <a:pt x="6712" y="3416"/>
                    <a:pt x="6670" y="3226"/>
                  </a:cubicBezTo>
                  <a:cubicBezTo>
                    <a:pt x="6596" y="2917"/>
                    <a:pt x="6480" y="2611"/>
                    <a:pt x="6332" y="2329"/>
                  </a:cubicBezTo>
                  <a:cubicBezTo>
                    <a:pt x="6184" y="2051"/>
                    <a:pt x="5994" y="1802"/>
                    <a:pt x="5790" y="1569"/>
                  </a:cubicBezTo>
                  <a:cubicBezTo>
                    <a:pt x="5586" y="1334"/>
                    <a:pt x="5337" y="1130"/>
                    <a:pt x="5087" y="954"/>
                  </a:cubicBezTo>
                  <a:cubicBezTo>
                    <a:pt x="4573" y="602"/>
                    <a:pt x="4003" y="338"/>
                    <a:pt x="3356" y="176"/>
                  </a:cubicBezTo>
                  <a:cubicBezTo>
                    <a:pt x="3226" y="148"/>
                    <a:pt x="3092" y="117"/>
                    <a:pt x="2931" y="89"/>
                  </a:cubicBezTo>
                  <a:cubicBezTo>
                    <a:pt x="2800" y="74"/>
                    <a:pt x="2684" y="43"/>
                    <a:pt x="2565" y="29"/>
                  </a:cubicBezTo>
                  <a:cubicBezTo>
                    <a:pt x="2347" y="15"/>
                    <a:pt x="2157" y="1"/>
                    <a:pt x="1963"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3"/>
            <p:cNvSpPr/>
            <p:nvPr/>
          </p:nvSpPr>
          <p:spPr>
            <a:xfrm>
              <a:off x="3481124" y="2405517"/>
              <a:ext cx="324898" cy="337540"/>
            </a:xfrm>
            <a:custGeom>
              <a:rect b="b" l="l" r="r" t="t"/>
              <a:pathLst>
                <a:path extrusionOk="0" h="3578" w="3444">
                  <a:moveTo>
                    <a:pt x="32" y="0"/>
                  </a:moveTo>
                  <a:lnTo>
                    <a:pt x="14" y="14"/>
                  </a:lnTo>
                  <a:cubicBezTo>
                    <a:pt x="0" y="14"/>
                    <a:pt x="0" y="28"/>
                    <a:pt x="0" y="46"/>
                  </a:cubicBezTo>
                  <a:cubicBezTo>
                    <a:pt x="74" y="352"/>
                    <a:pt x="190" y="644"/>
                    <a:pt x="324" y="939"/>
                  </a:cubicBezTo>
                  <a:cubicBezTo>
                    <a:pt x="398" y="1084"/>
                    <a:pt x="471" y="1231"/>
                    <a:pt x="559" y="1379"/>
                  </a:cubicBezTo>
                  <a:cubicBezTo>
                    <a:pt x="602" y="1453"/>
                    <a:pt x="647" y="1509"/>
                    <a:pt x="690" y="1583"/>
                  </a:cubicBezTo>
                  <a:cubicBezTo>
                    <a:pt x="735" y="1657"/>
                    <a:pt x="777" y="1731"/>
                    <a:pt x="837" y="1787"/>
                  </a:cubicBezTo>
                  <a:cubicBezTo>
                    <a:pt x="939" y="1935"/>
                    <a:pt x="1041" y="2068"/>
                    <a:pt x="1157" y="2199"/>
                  </a:cubicBezTo>
                  <a:cubicBezTo>
                    <a:pt x="1263" y="2315"/>
                    <a:pt x="1379" y="2448"/>
                    <a:pt x="1509" y="2564"/>
                  </a:cubicBezTo>
                  <a:cubicBezTo>
                    <a:pt x="1629" y="2684"/>
                    <a:pt x="1759" y="2786"/>
                    <a:pt x="1893" y="2888"/>
                  </a:cubicBezTo>
                  <a:cubicBezTo>
                    <a:pt x="2023" y="2990"/>
                    <a:pt x="2156" y="3078"/>
                    <a:pt x="2301" y="3166"/>
                  </a:cubicBezTo>
                  <a:cubicBezTo>
                    <a:pt x="2462" y="3268"/>
                    <a:pt x="2624" y="3342"/>
                    <a:pt x="2800" y="3416"/>
                  </a:cubicBezTo>
                  <a:cubicBezTo>
                    <a:pt x="2888" y="3444"/>
                    <a:pt x="2976" y="3475"/>
                    <a:pt x="3050" y="3504"/>
                  </a:cubicBezTo>
                  <a:cubicBezTo>
                    <a:pt x="3092" y="3518"/>
                    <a:pt x="3138" y="3532"/>
                    <a:pt x="3180" y="3546"/>
                  </a:cubicBezTo>
                  <a:cubicBezTo>
                    <a:pt x="3226" y="3563"/>
                    <a:pt x="3268" y="3563"/>
                    <a:pt x="3314" y="3577"/>
                  </a:cubicBezTo>
                  <a:cubicBezTo>
                    <a:pt x="3342" y="3577"/>
                    <a:pt x="3356" y="3577"/>
                    <a:pt x="3387" y="3563"/>
                  </a:cubicBezTo>
                  <a:cubicBezTo>
                    <a:pt x="3402" y="3546"/>
                    <a:pt x="3430" y="3532"/>
                    <a:pt x="3430" y="3504"/>
                  </a:cubicBezTo>
                  <a:cubicBezTo>
                    <a:pt x="3444" y="3458"/>
                    <a:pt x="3416" y="3402"/>
                    <a:pt x="3356" y="3388"/>
                  </a:cubicBezTo>
                  <a:cubicBezTo>
                    <a:pt x="3314" y="3370"/>
                    <a:pt x="3268" y="3356"/>
                    <a:pt x="3212" y="3342"/>
                  </a:cubicBezTo>
                  <a:cubicBezTo>
                    <a:pt x="3166" y="3328"/>
                    <a:pt x="3124" y="3314"/>
                    <a:pt x="3078" y="3300"/>
                  </a:cubicBezTo>
                  <a:cubicBezTo>
                    <a:pt x="2976" y="3268"/>
                    <a:pt x="2888" y="3240"/>
                    <a:pt x="2786" y="3194"/>
                  </a:cubicBezTo>
                  <a:cubicBezTo>
                    <a:pt x="2448" y="3050"/>
                    <a:pt x="2125" y="2860"/>
                    <a:pt x="1833" y="2638"/>
                  </a:cubicBezTo>
                  <a:lnTo>
                    <a:pt x="1847" y="2638"/>
                  </a:lnTo>
                  <a:lnTo>
                    <a:pt x="1833" y="2624"/>
                  </a:lnTo>
                  <a:cubicBezTo>
                    <a:pt x="1643" y="2476"/>
                    <a:pt x="1467" y="2315"/>
                    <a:pt x="1291" y="2139"/>
                  </a:cubicBezTo>
                  <a:cubicBezTo>
                    <a:pt x="1129" y="1963"/>
                    <a:pt x="967" y="1773"/>
                    <a:pt x="823" y="1569"/>
                  </a:cubicBezTo>
                  <a:cubicBezTo>
                    <a:pt x="763" y="1481"/>
                    <a:pt x="704" y="1393"/>
                    <a:pt x="647" y="1305"/>
                  </a:cubicBezTo>
                  <a:cubicBezTo>
                    <a:pt x="573" y="1217"/>
                    <a:pt x="514" y="1115"/>
                    <a:pt x="454" y="1013"/>
                  </a:cubicBezTo>
                  <a:cubicBezTo>
                    <a:pt x="352" y="837"/>
                    <a:pt x="264" y="630"/>
                    <a:pt x="176" y="426"/>
                  </a:cubicBezTo>
                  <a:lnTo>
                    <a:pt x="176" y="426"/>
                  </a:lnTo>
                  <a:lnTo>
                    <a:pt x="190" y="440"/>
                  </a:lnTo>
                  <a:cubicBezTo>
                    <a:pt x="134" y="310"/>
                    <a:pt x="88" y="162"/>
                    <a:pt x="46" y="28"/>
                  </a:cubicBezTo>
                  <a:cubicBezTo>
                    <a:pt x="46" y="14"/>
                    <a:pt x="32" y="0"/>
                    <a:pt x="3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3"/>
            <p:cNvSpPr/>
            <p:nvPr/>
          </p:nvSpPr>
          <p:spPr>
            <a:xfrm>
              <a:off x="3653950" y="2653058"/>
              <a:ext cx="94" cy="1415"/>
            </a:xfrm>
            <a:custGeom>
              <a:rect b="b" l="l" r="r" t="t"/>
              <a:pathLst>
                <a:path extrusionOk="0" h="15" w="1">
                  <a:moveTo>
                    <a:pt x="1" y="0"/>
                  </a:moveTo>
                  <a:lnTo>
                    <a:pt x="1" y="0"/>
                  </a:lnTo>
                  <a:lnTo>
                    <a:pt x="1" y="14"/>
                  </a:lnTo>
                  <a:close/>
                </a:path>
              </a:pathLst>
            </a:custGeom>
            <a:solidFill>
              <a:srgbClr val="1C48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3"/>
            <p:cNvSpPr/>
            <p:nvPr/>
          </p:nvSpPr>
          <p:spPr>
            <a:xfrm>
              <a:off x="3558764" y="2553438"/>
              <a:ext cx="94" cy="1509"/>
            </a:xfrm>
            <a:custGeom>
              <a:rect b="b" l="l" r="r" t="t"/>
              <a:pathLst>
                <a:path extrusionOk="0" h="16" w="1">
                  <a:moveTo>
                    <a:pt x="0" y="15"/>
                  </a:moveTo>
                  <a:lnTo>
                    <a:pt x="0" y="1"/>
                  </a:lnTo>
                  <a:close/>
                </a:path>
              </a:pathLst>
            </a:custGeom>
            <a:solidFill>
              <a:srgbClr val="1C48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3"/>
            <p:cNvSpPr/>
            <p:nvPr/>
          </p:nvSpPr>
          <p:spPr>
            <a:xfrm>
              <a:off x="3651309" y="2572683"/>
              <a:ext cx="210184" cy="127544"/>
            </a:xfrm>
            <a:custGeom>
              <a:rect b="b" l="l" r="r" t="t"/>
              <a:pathLst>
                <a:path extrusionOk="0" h="1352" w="2228">
                  <a:moveTo>
                    <a:pt x="29" y="1"/>
                  </a:moveTo>
                  <a:cubicBezTo>
                    <a:pt x="15" y="1"/>
                    <a:pt x="1" y="15"/>
                    <a:pt x="15" y="33"/>
                  </a:cubicBezTo>
                  <a:cubicBezTo>
                    <a:pt x="74" y="89"/>
                    <a:pt x="131" y="163"/>
                    <a:pt x="191" y="223"/>
                  </a:cubicBezTo>
                  <a:cubicBezTo>
                    <a:pt x="250" y="279"/>
                    <a:pt x="307" y="339"/>
                    <a:pt x="381" y="398"/>
                  </a:cubicBezTo>
                  <a:cubicBezTo>
                    <a:pt x="440" y="472"/>
                    <a:pt x="514" y="529"/>
                    <a:pt x="570" y="588"/>
                  </a:cubicBezTo>
                  <a:cubicBezTo>
                    <a:pt x="644" y="648"/>
                    <a:pt x="704" y="704"/>
                    <a:pt x="778" y="764"/>
                  </a:cubicBezTo>
                  <a:cubicBezTo>
                    <a:pt x="848" y="806"/>
                    <a:pt x="922" y="866"/>
                    <a:pt x="996" y="912"/>
                  </a:cubicBezTo>
                  <a:cubicBezTo>
                    <a:pt x="1070" y="968"/>
                    <a:pt x="1158" y="1014"/>
                    <a:pt x="1232" y="1056"/>
                  </a:cubicBezTo>
                  <a:cubicBezTo>
                    <a:pt x="1394" y="1144"/>
                    <a:pt x="1552" y="1218"/>
                    <a:pt x="1714" y="1264"/>
                  </a:cubicBezTo>
                  <a:cubicBezTo>
                    <a:pt x="1788" y="1292"/>
                    <a:pt x="1861" y="1306"/>
                    <a:pt x="1921" y="1320"/>
                  </a:cubicBezTo>
                  <a:cubicBezTo>
                    <a:pt x="1963" y="1320"/>
                    <a:pt x="1992" y="1334"/>
                    <a:pt x="2023" y="1334"/>
                  </a:cubicBezTo>
                  <a:cubicBezTo>
                    <a:pt x="2065" y="1334"/>
                    <a:pt x="2111" y="1352"/>
                    <a:pt x="2153" y="1352"/>
                  </a:cubicBezTo>
                  <a:cubicBezTo>
                    <a:pt x="2167" y="1352"/>
                    <a:pt x="2185" y="1334"/>
                    <a:pt x="2185" y="1334"/>
                  </a:cubicBezTo>
                  <a:cubicBezTo>
                    <a:pt x="2199" y="1320"/>
                    <a:pt x="2213" y="1306"/>
                    <a:pt x="2213" y="1292"/>
                  </a:cubicBezTo>
                  <a:cubicBezTo>
                    <a:pt x="2227" y="1264"/>
                    <a:pt x="2213" y="1246"/>
                    <a:pt x="2199" y="1232"/>
                  </a:cubicBezTo>
                  <a:cubicBezTo>
                    <a:pt x="2199" y="1218"/>
                    <a:pt x="2185" y="1204"/>
                    <a:pt x="2153" y="1204"/>
                  </a:cubicBezTo>
                  <a:cubicBezTo>
                    <a:pt x="2065" y="1190"/>
                    <a:pt x="1963" y="1190"/>
                    <a:pt x="1875" y="1176"/>
                  </a:cubicBezTo>
                  <a:cubicBezTo>
                    <a:pt x="1788" y="1158"/>
                    <a:pt x="1700" y="1130"/>
                    <a:pt x="1612" y="1102"/>
                  </a:cubicBezTo>
                  <a:cubicBezTo>
                    <a:pt x="1510" y="1070"/>
                    <a:pt x="1394" y="1028"/>
                    <a:pt x="1288" y="968"/>
                  </a:cubicBezTo>
                  <a:cubicBezTo>
                    <a:pt x="1186" y="926"/>
                    <a:pt x="1070" y="866"/>
                    <a:pt x="968" y="792"/>
                  </a:cubicBezTo>
                  <a:lnTo>
                    <a:pt x="968" y="792"/>
                  </a:lnTo>
                  <a:lnTo>
                    <a:pt x="982" y="806"/>
                  </a:lnTo>
                  <a:cubicBezTo>
                    <a:pt x="894" y="750"/>
                    <a:pt x="806" y="690"/>
                    <a:pt x="718" y="617"/>
                  </a:cubicBezTo>
                  <a:cubicBezTo>
                    <a:pt x="644" y="560"/>
                    <a:pt x="556" y="500"/>
                    <a:pt x="483" y="427"/>
                  </a:cubicBezTo>
                  <a:cubicBezTo>
                    <a:pt x="321" y="296"/>
                    <a:pt x="176" y="163"/>
                    <a:pt x="43" y="15"/>
                  </a:cubicBezTo>
                  <a:lnTo>
                    <a:pt x="29"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83"/>
            <p:cNvSpPr/>
            <p:nvPr/>
          </p:nvSpPr>
          <p:spPr>
            <a:xfrm>
              <a:off x="3723005" y="2791452"/>
              <a:ext cx="61131" cy="121507"/>
            </a:xfrm>
            <a:custGeom>
              <a:rect b="b" l="l" r="r" t="t"/>
              <a:pathLst>
                <a:path extrusionOk="0" h="1288" w="648">
                  <a:moveTo>
                    <a:pt x="634" y="0"/>
                  </a:moveTo>
                  <a:lnTo>
                    <a:pt x="616" y="14"/>
                  </a:lnTo>
                  <a:cubicBezTo>
                    <a:pt x="546" y="88"/>
                    <a:pt x="472" y="176"/>
                    <a:pt x="398" y="264"/>
                  </a:cubicBezTo>
                  <a:cubicBezTo>
                    <a:pt x="352" y="320"/>
                    <a:pt x="324" y="366"/>
                    <a:pt x="296" y="408"/>
                  </a:cubicBezTo>
                  <a:cubicBezTo>
                    <a:pt x="250" y="454"/>
                    <a:pt x="222" y="510"/>
                    <a:pt x="194" y="570"/>
                  </a:cubicBezTo>
                  <a:cubicBezTo>
                    <a:pt x="134" y="672"/>
                    <a:pt x="88" y="774"/>
                    <a:pt x="60" y="879"/>
                  </a:cubicBezTo>
                  <a:cubicBezTo>
                    <a:pt x="18" y="996"/>
                    <a:pt x="0" y="1112"/>
                    <a:pt x="0" y="1245"/>
                  </a:cubicBezTo>
                  <a:cubicBezTo>
                    <a:pt x="0" y="1273"/>
                    <a:pt x="32" y="1287"/>
                    <a:pt x="46" y="1287"/>
                  </a:cubicBezTo>
                  <a:cubicBezTo>
                    <a:pt x="74" y="1287"/>
                    <a:pt x="106" y="1273"/>
                    <a:pt x="106" y="1245"/>
                  </a:cubicBezTo>
                  <a:cubicBezTo>
                    <a:pt x="106" y="1171"/>
                    <a:pt x="106" y="1112"/>
                    <a:pt x="120" y="1038"/>
                  </a:cubicBezTo>
                  <a:cubicBezTo>
                    <a:pt x="120" y="981"/>
                    <a:pt x="134" y="922"/>
                    <a:pt x="148" y="862"/>
                  </a:cubicBezTo>
                  <a:cubicBezTo>
                    <a:pt x="162" y="806"/>
                    <a:pt x="194" y="746"/>
                    <a:pt x="208" y="704"/>
                  </a:cubicBezTo>
                  <a:cubicBezTo>
                    <a:pt x="250" y="598"/>
                    <a:pt x="296" y="510"/>
                    <a:pt x="352" y="422"/>
                  </a:cubicBezTo>
                  <a:cubicBezTo>
                    <a:pt x="412" y="334"/>
                    <a:pt x="472" y="246"/>
                    <a:pt x="528" y="158"/>
                  </a:cubicBezTo>
                  <a:cubicBezTo>
                    <a:pt x="560" y="116"/>
                    <a:pt x="602" y="70"/>
                    <a:pt x="634" y="28"/>
                  </a:cubicBezTo>
                  <a:cubicBezTo>
                    <a:pt x="648" y="28"/>
                    <a:pt x="648" y="14"/>
                    <a:pt x="634" y="14"/>
                  </a:cubicBezTo>
                  <a:lnTo>
                    <a:pt x="634"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83"/>
            <p:cNvSpPr/>
            <p:nvPr/>
          </p:nvSpPr>
          <p:spPr>
            <a:xfrm>
              <a:off x="3626404" y="2373631"/>
              <a:ext cx="143770" cy="110941"/>
            </a:xfrm>
            <a:custGeom>
              <a:rect b="b" l="l" r="r" t="t"/>
              <a:pathLst>
                <a:path extrusionOk="0" h="1176" w="1524">
                  <a:moveTo>
                    <a:pt x="29" y="0"/>
                  </a:moveTo>
                  <a:cubicBezTo>
                    <a:pt x="15" y="0"/>
                    <a:pt x="1" y="0"/>
                    <a:pt x="1" y="15"/>
                  </a:cubicBezTo>
                  <a:cubicBezTo>
                    <a:pt x="1" y="32"/>
                    <a:pt x="1" y="46"/>
                    <a:pt x="15" y="60"/>
                  </a:cubicBezTo>
                  <a:cubicBezTo>
                    <a:pt x="177" y="120"/>
                    <a:pt x="321" y="190"/>
                    <a:pt x="469" y="278"/>
                  </a:cubicBezTo>
                  <a:cubicBezTo>
                    <a:pt x="585" y="352"/>
                    <a:pt x="690" y="426"/>
                    <a:pt x="792" y="514"/>
                  </a:cubicBezTo>
                  <a:cubicBezTo>
                    <a:pt x="894" y="602"/>
                    <a:pt x="996" y="704"/>
                    <a:pt x="1084" y="806"/>
                  </a:cubicBezTo>
                  <a:cubicBezTo>
                    <a:pt x="1186" y="912"/>
                    <a:pt x="1274" y="1028"/>
                    <a:pt x="1362" y="1144"/>
                  </a:cubicBezTo>
                  <a:cubicBezTo>
                    <a:pt x="1376" y="1158"/>
                    <a:pt x="1394" y="1175"/>
                    <a:pt x="1422" y="1175"/>
                  </a:cubicBezTo>
                  <a:cubicBezTo>
                    <a:pt x="1436" y="1175"/>
                    <a:pt x="1464" y="1175"/>
                    <a:pt x="1482" y="1158"/>
                  </a:cubicBezTo>
                  <a:cubicBezTo>
                    <a:pt x="1510" y="1130"/>
                    <a:pt x="1524" y="1087"/>
                    <a:pt x="1496" y="1042"/>
                  </a:cubicBezTo>
                  <a:cubicBezTo>
                    <a:pt x="1408" y="926"/>
                    <a:pt x="1288" y="806"/>
                    <a:pt x="1186" y="704"/>
                  </a:cubicBezTo>
                  <a:cubicBezTo>
                    <a:pt x="1084" y="602"/>
                    <a:pt x="968" y="500"/>
                    <a:pt x="834" y="412"/>
                  </a:cubicBezTo>
                  <a:cubicBezTo>
                    <a:pt x="602" y="236"/>
                    <a:pt x="321" y="102"/>
                    <a:pt x="4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83"/>
            <p:cNvSpPr/>
            <p:nvPr/>
          </p:nvSpPr>
          <p:spPr>
            <a:xfrm>
              <a:off x="3248770" y="2401460"/>
              <a:ext cx="199241" cy="91413"/>
            </a:xfrm>
            <a:custGeom>
              <a:rect b="b" l="l" r="r" t="t"/>
              <a:pathLst>
                <a:path extrusionOk="0" h="969" w="2112">
                  <a:moveTo>
                    <a:pt x="2097" y="1"/>
                  </a:moveTo>
                  <a:cubicBezTo>
                    <a:pt x="1935" y="15"/>
                    <a:pt x="1774" y="15"/>
                    <a:pt x="1629" y="43"/>
                  </a:cubicBezTo>
                  <a:cubicBezTo>
                    <a:pt x="1468" y="57"/>
                    <a:pt x="1306" y="103"/>
                    <a:pt x="1144" y="131"/>
                  </a:cubicBezTo>
                  <a:cubicBezTo>
                    <a:pt x="1070" y="159"/>
                    <a:pt x="1000" y="177"/>
                    <a:pt x="926" y="205"/>
                  </a:cubicBezTo>
                  <a:cubicBezTo>
                    <a:pt x="838" y="233"/>
                    <a:pt x="764" y="265"/>
                    <a:pt x="690" y="307"/>
                  </a:cubicBezTo>
                  <a:cubicBezTo>
                    <a:pt x="543" y="367"/>
                    <a:pt x="398" y="469"/>
                    <a:pt x="279" y="571"/>
                  </a:cubicBezTo>
                  <a:cubicBezTo>
                    <a:pt x="177" y="645"/>
                    <a:pt x="89" y="747"/>
                    <a:pt x="15" y="849"/>
                  </a:cubicBezTo>
                  <a:cubicBezTo>
                    <a:pt x="1" y="880"/>
                    <a:pt x="1" y="923"/>
                    <a:pt x="33" y="951"/>
                  </a:cubicBezTo>
                  <a:cubicBezTo>
                    <a:pt x="33" y="968"/>
                    <a:pt x="61" y="968"/>
                    <a:pt x="75" y="968"/>
                  </a:cubicBezTo>
                  <a:cubicBezTo>
                    <a:pt x="89" y="968"/>
                    <a:pt x="120" y="968"/>
                    <a:pt x="135" y="951"/>
                  </a:cubicBezTo>
                  <a:cubicBezTo>
                    <a:pt x="177" y="880"/>
                    <a:pt x="237" y="821"/>
                    <a:pt x="296" y="761"/>
                  </a:cubicBezTo>
                  <a:cubicBezTo>
                    <a:pt x="353" y="704"/>
                    <a:pt x="426" y="659"/>
                    <a:pt x="486" y="599"/>
                  </a:cubicBezTo>
                  <a:cubicBezTo>
                    <a:pt x="676" y="469"/>
                    <a:pt x="880" y="353"/>
                    <a:pt x="1088" y="265"/>
                  </a:cubicBezTo>
                  <a:cubicBezTo>
                    <a:pt x="1366" y="159"/>
                    <a:pt x="1644" y="89"/>
                    <a:pt x="1935" y="57"/>
                  </a:cubicBezTo>
                  <a:cubicBezTo>
                    <a:pt x="1981" y="57"/>
                    <a:pt x="2038" y="57"/>
                    <a:pt x="2097" y="43"/>
                  </a:cubicBezTo>
                  <a:cubicBezTo>
                    <a:pt x="2111" y="43"/>
                    <a:pt x="2111" y="43"/>
                    <a:pt x="2111" y="29"/>
                  </a:cubicBezTo>
                  <a:cubicBezTo>
                    <a:pt x="2111" y="15"/>
                    <a:pt x="2111" y="1"/>
                    <a:pt x="209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3" name="Google Shape;7543;p83"/>
          <p:cNvGrpSpPr/>
          <p:nvPr/>
        </p:nvGrpSpPr>
        <p:grpSpPr>
          <a:xfrm>
            <a:off x="1380802" y="1276377"/>
            <a:ext cx="1420040" cy="3168513"/>
            <a:chOff x="-109650" y="1942225"/>
            <a:chExt cx="1121674" cy="2502775"/>
          </a:xfrm>
        </p:grpSpPr>
        <p:sp>
          <p:nvSpPr>
            <p:cNvPr id="7544" name="Google Shape;7544;p83"/>
            <p:cNvSpPr/>
            <p:nvPr/>
          </p:nvSpPr>
          <p:spPr>
            <a:xfrm>
              <a:off x="96383" y="2903242"/>
              <a:ext cx="814416" cy="835359"/>
            </a:xfrm>
            <a:custGeom>
              <a:rect b="b" l="l" r="r" t="t"/>
              <a:pathLst>
                <a:path extrusionOk="0" h="8855" w="8633">
                  <a:moveTo>
                    <a:pt x="5220" y="0"/>
                  </a:moveTo>
                  <a:cubicBezTo>
                    <a:pt x="5101" y="0"/>
                    <a:pt x="4971" y="15"/>
                    <a:pt x="4823" y="15"/>
                  </a:cubicBezTo>
                  <a:cubicBezTo>
                    <a:pt x="4411" y="29"/>
                    <a:pt x="4003" y="117"/>
                    <a:pt x="3606" y="236"/>
                  </a:cubicBezTo>
                  <a:cubicBezTo>
                    <a:pt x="3240" y="352"/>
                    <a:pt x="2874" y="528"/>
                    <a:pt x="2522" y="750"/>
                  </a:cubicBezTo>
                  <a:cubicBezTo>
                    <a:pt x="2199" y="954"/>
                    <a:pt x="1893" y="1203"/>
                    <a:pt x="1615" y="1495"/>
                  </a:cubicBezTo>
                  <a:cubicBezTo>
                    <a:pt x="1070" y="2051"/>
                    <a:pt x="630" y="2741"/>
                    <a:pt x="366" y="3518"/>
                  </a:cubicBezTo>
                  <a:cubicBezTo>
                    <a:pt x="102" y="4281"/>
                    <a:pt x="0" y="5115"/>
                    <a:pt x="102" y="5920"/>
                  </a:cubicBezTo>
                  <a:cubicBezTo>
                    <a:pt x="120" y="6142"/>
                    <a:pt x="162" y="6346"/>
                    <a:pt x="208" y="6554"/>
                  </a:cubicBezTo>
                  <a:cubicBezTo>
                    <a:pt x="250" y="6758"/>
                    <a:pt x="324" y="6948"/>
                    <a:pt x="398" y="7138"/>
                  </a:cubicBezTo>
                  <a:cubicBezTo>
                    <a:pt x="560" y="7503"/>
                    <a:pt x="764" y="7799"/>
                    <a:pt x="1013" y="8063"/>
                  </a:cubicBezTo>
                  <a:cubicBezTo>
                    <a:pt x="1130" y="8179"/>
                    <a:pt x="1277" y="8281"/>
                    <a:pt x="1422" y="8383"/>
                  </a:cubicBezTo>
                  <a:cubicBezTo>
                    <a:pt x="1555" y="8471"/>
                    <a:pt x="1703" y="8545"/>
                    <a:pt x="1879" y="8618"/>
                  </a:cubicBezTo>
                  <a:cubicBezTo>
                    <a:pt x="2185" y="8752"/>
                    <a:pt x="2551" y="8822"/>
                    <a:pt x="2934" y="8854"/>
                  </a:cubicBezTo>
                  <a:lnTo>
                    <a:pt x="3198" y="8854"/>
                  </a:lnTo>
                  <a:cubicBezTo>
                    <a:pt x="3430" y="8854"/>
                    <a:pt x="3680" y="8840"/>
                    <a:pt x="3929" y="8794"/>
                  </a:cubicBezTo>
                  <a:cubicBezTo>
                    <a:pt x="4341" y="8780"/>
                    <a:pt x="4749" y="8720"/>
                    <a:pt x="5189" y="8632"/>
                  </a:cubicBezTo>
                  <a:cubicBezTo>
                    <a:pt x="5453" y="8590"/>
                    <a:pt x="5730" y="8516"/>
                    <a:pt x="6026" y="8428"/>
                  </a:cubicBezTo>
                  <a:cubicBezTo>
                    <a:pt x="6156" y="8400"/>
                    <a:pt x="6290" y="8355"/>
                    <a:pt x="6434" y="8312"/>
                  </a:cubicBezTo>
                  <a:cubicBezTo>
                    <a:pt x="6539" y="8267"/>
                    <a:pt x="6656" y="8224"/>
                    <a:pt x="6786" y="8179"/>
                  </a:cubicBezTo>
                  <a:cubicBezTo>
                    <a:pt x="6979" y="8105"/>
                    <a:pt x="7155" y="8017"/>
                    <a:pt x="7313" y="7915"/>
                  </a:cubicBezTo>
                  <a:cubicBezTo>
                    <a:pt x="7475" y="7813"/>
                    <a:pt x="7623" y="7711"/>
                    <a:pt x="7753" y="7577"/>
                  </a:cubicBezTo>
                  <a:cubicBezTo>
                    <a:pt x="7887" y="7461"/>
                    <a:pt x="7989" y="7313"/>
                    <a:pt x="8091" y="7169"/>
                  </a:cubicBezTo>
                  <a:cubicBezTo>
                    <a:pt x="8179" y="7021"/>
                    <a:pt x="8267" y="6846"/>
                    <a:pt x="8326" y="6670"/>
                  </a:cubicBezTo>
                  <a:cubicBezTo>
                    <a:pt x="8386" y="6480"/>
                    <a:pt x="8428" y="6290"/>
                    <a:pt x="8474" y="6068"/>
                  </a:cubicBezTo>
                  <a:cubicBezTo>
                    <a:pt x="8488" y="5952"/>
                    <a:pt x="8502" y="5833"/>
                    <a:pt x="8516" y="5716"/>
                  </a:cubicBezTo>
                  <a:cubicBezTo>
                    <a:pt x="8530" y="5586"/>
                    <a:pt x="8544" y="5467"/>
                    <a:pt x="8544" y="5351"/>
                  </a:cubicBezTo>
                  <a:cubicBezTo>
                    <a:pt x="8604" y="4795"/>
                    <a:pt x="8632" y="4281"/>
                    <a:pt x="8618" y="3810"/>
                  </a:cubicBezTo>
                  <a:cubicBezTo>
                    <a:pt x="8590" y="3254"/>
                    <a:pt x="8530" y="2755"/>
                    <a:pt x="8400" y="2315"/>
                  </a:cubicBezTo>
                  <a:cubicBezTo>
                    <a:pt x="8340" y="2083"/>
                    <a:pt x="8267" y="1861"/>
                    <a:pt x="8165" y="1643"/>
                  </a:cubicBezTo>
                  <a:cubicBezTo>
                    <a:pt x="8077" y="1453"/>
                    <a:pt x="7975" y="1277"/>
                    <a:pt x="7859" y="1116"/>
                  </a:cubicBezTo>
                  <a:cubicBezTo>
                    <a:pt x="7753" y="968"/>
                    <a:pt x="7623" y="820"/>
                    <a:pt x="7489" y="704"/>
                  </a:cubicBezTo>
                  <a:cubicBezTo>
                    <a:pt x="7359" y="588"/>
                    <a:pt x="7211" y="486"/>
                    <a:pt x="7067" y="398"/>
                  </a:cubicBezTo>
                  <a:cubicBezTo>
                    <a:pt x="6772" y="236"/>
                    <a:pt x="6434" y="134"/>
                    <a:pt x="6040" y="60"/>
                  </a:cubicBezTo>
                  <a:cubicBezTo>
                    <a:pt x="5790" y="29"/>
                    <a:pt x="5526" y="0"/>
                    <a:pt x="5220"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83"/>
            <p:cNvSpPr/>
            <p:nvPr/>
          </p:nvSpPr>
          <p:spPr>
            <a:xfrm>
              <a:off x="103364" y="3424551"/>
              <a:ext cx="174241" cy="261221"/>
            </a:xfrm>
            <a:custGeom>
              <a:rect b="b" l="l" r="r" t="t"/>
              <a:pathLst>
                <a:path extrusionOk="0" h="2769" w="1847">
                  <a:moveTo>
                    <a:pt x="1217" y="0"/>
                  </a:moveTo>
                  <a:cubicBezTo>
                    <a:pt x="1101" y="43"/>
                    <a:pt x="982" y="74"/>
                    <a:pt x="866" y="88"/>
                  </a:cubicBezTo>
                  <a:cubicBezTo>
                    <a:pt x="750" y="102"/>
                    <a:pt x="630" y="117"/>
                    <a:pt x="500" y="117"/>
                  </a:cubicBezTo>
                  <a:cubicBezTo>
                    <a:pt x="338" y="117"/>
                    <a:pt x="162" y="88"/>
                    <a:pt x="0" y="74"/>
                  </a:cubicBezTo>
                  <a:lnTo>
                    <a:pt x="0" y="74"/>
                  </a:lnTo>
                  <a:cubicBezTo>
                    <a:pt x="0" y="176"/>
                    <a:pt x="14" y="292"/>
                    <a:pt x="14" y="394"/>
                  </a:cubicBezTo>
                  <a:cubicBezTo>
                    <a:pt x="46" y="616"/>
                    <a:pt x="88" y="820"/>
                    <a:pt x="134" y="1028"/>
                  </a:cubicBezTo>
                  <a:cubicBezTo>
                    <a:pt x="176" y="1232"/>
                    <a:pt x="250" y="1422"/>
                    <a:pt x="324" y="1626"/>
                  </a:cubicBezTo>
                  <a:cubicBezTo>
                    <a:pt x="486" y="1977"/>
                    <a:pt x="690" y="2273"/>
                    <a:pt x="939" y="2537"/>
                  </a:cubicBezTo>
                  <a:cubicBezTo>
                    <a:pt x="1027" y="2625"/>
                    <a:pt x="1129" y="2698"/>
                    <a:pt x="1217" y="2769"/>
                  </a:cubicBezTo>
                  <a:lnTo>
                    <a:pt x="1291" y="2769"/>
                  </a:lnTo>
                  <a:cubicBezTo>
                    <a:pt x="1365" y="2755"/>
                    <a:pt x="1421" y="2741"/>
                    <a:pt x="1481" y="2713"/>
                  </a:cubicBezTo>
                  <a:cubicBezTo>
                    <a:pt x="1523" y="2698"/>
                    <a:pt x="1569" y="2667"/>
                    <a:pt x="1611" y="2639"/>
                  </a:cubicBezTo>
                  <a:cubicBezTo>
                    <a:pt x="1643" y="2611"/>
                    <a:pt x="1671" y="2579"/>
                    <a:pt x="1699" y="2551"/>
                  </a:cubicBezTo>
                  <a:cubicBezTo>
                    <a:pt x="1731" y="2505"/>
                    <a:pt x="1759" y="2463"/>
                    <a:pt x="1773" y="2417"/>
                  </a:cubicBezTo>
                  <a:cubicBezTo>
                    <a:pt x="1805" y="2361"/>
                    <a:pt x="1819" y="2287"/>
                    <a:pt x="1833" y="2213"/>
                  </a:cubicBezTo>
                  <a:cubicBezTo>
                    <a:pt x="1847" y="2083"/>
                    <a:pt x="1833" y="1949"/>
                    <a:pt x="1819" y="1801"/>
                  </a:cubicBezTo>
                  <a:cubicBezTo>
                    <a:pt x="1787" y="1612"/>
                    <a:pt x="1745" y="1408"/>
                    <a:pt x="1685" y="1218"/>
                  </a:cubicBezTo>
                  <a:cubicBezTo>
                    <a:pt x="1611" y="982"/>
                    <a:pt x="1523" y="764"/>
                    <a:pt x="1435" y="528"/>
                  </a:cubicBezTo>
                  <a:cubicBezTo>
                    <a:pt x="1393" y="440"/>
                    <a:pt x="1348" y="338"/>
                    <a:pt x="1319" y="250"/>
                  </a:cubicBezTo>
                  <a:cubicBezTo>
                    <a:pt x="1291" y="176"/>
                    <a:pt x="1260" y="88"/>
                    <a:pt x="1231" y="15"/>
                  </a:cubicBezTo>
                  <a:lnTo>
                    <a:pt x="1217" y="15"/>
                  </a:lnTo>
                  <a:lnTo>
                    <a:pt x="1217"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3"/>
            <p:cNvSpPr/>
            <p:nvPr/>
          </p:nvSpPr>
          <p:spPr>
            <a:xfrm>
              <a:off x="225154" y="3685677"/>
              <a:ext cx="94" cy="94"/>
            </a:xfrm>
            <a:custGeom>
              <a:rect b="b" l="l" r="r" t="t"/>
              <a:pathLst>
                <a:path extrusionOk="0" h="1" w="1">
                  <a:moveTo>
                    <a:pt x="0" y="1"/>
                  </a:move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83"/>
            <p:cNvSpPr/>
            <p:nvPr/>
          </p:nvSpPr>
          <p:spPr>
            <a:xfrm>
              <a:off x="126949" y="2903242"/>
              <a:ext cx="507441" cy="358105"/>
            </a:xfrm>
            <a:custGeom>
              <a:rect b="b" l="l" r="r" t="t"/>
              <a:pathLst>
                <a:path extrusionOk="0" h="3796" w="5379">
                  <a:moveTo>
                    <a:pt x="4896" y="0"/>
                  </a:moveTo>
                  <a:cubicBezTo>
                    <a:pt x="4777" y="0"/>
                    <a:pt x="4647" y="15"/>
                    <a:pt x="4499" y="15"/>
                  </a:cubicBezTo>
                  <a:cubicBezTo>
                    <a:pt x="4087" y="29"/>
                    <a:pt x="3679" y="102"/>
                    <a:pt x="3282" y="236"/>
                  </a:cubicBezTo>
                  <a:cubicBezTo>
                    <a:pt x="2916" y="352"/>
                    <a:pt x="2550" y="528"/>
                    <a:pt x="2198" y="750"/>
                  </a:cubicBezTo>
                  <a:cubicBezTo>
                    <a:pt x="1875" y="954"/>
                    <a:pt x="1569" y="1203"/>
                    <a:pt x="1291" y="1495"/>
                  </a:cubicBezTo>
                  <a:cubicBezTo>
                    <a:pt x="746" y="2051"/>
                    <a:pt x="306" y="2741"/>
                    <a:pt x="42" y="3518"/>
                  </a:cubicBezTo>
                  <a:cubicBezTo>
                    <a:pt x="28" y="3564"/>
                    <a:pt x="14" y="3606"/>
                    <a:pt x="0" y="3666"/>
                  </a:cubicBezTo>
                  <a:lnTo>
                    <a:pt x="42" y="3708"/>
                  </a:lnTo>
                  <a:cubicBezTo>
                    <a:pt x="88" y="3722"/>
                    <a:pt x="130" y="3754"/>
                    <a:pt x="176" y="3768"/>
                  </a:cubicBezTo>
                  <a:cubicBezTo>
                    <a:pt x="236" y="3782"/>
                    <a:pt x="306" y="3796"/>
                    <a:pt x="380" y="3796"/>
                  </a:cubicBezTo>
                  <a:cubicBezTo>
                    <a:pt x="482" y="3796"/>
                    <a:pt x="587" y="3796"/>
                    <a:pt x="675" y="3768"/>
                  </a:cubicBezTo>
                  <a:cubicBezTo>
                    <a:pt x="763" y="3754"/>
                    <a:pt x="834" y="3740"/>
                    <a:pt x="893" y="3694"/>
                  </a:cubicBezTo>
                  <a:cubicBezTo>
                    <a:pt x="939" y="3680"/>
                    <a:pt x="967" y="3652"/>
                    <a:pt x="1010" y="3620"/>
                  </a:cubicBezTo>
                  <a:cubicBezTo>
                    <a:pt x="1055" y="3592"/>
                    <a:pt x="1098" y="3564"/>
                    <a:pt x="1129" y="3532"/>
                  </a:cubicBezTo>
                  <a:cubicBezTo>
                    <a:pt x="1245" y="3430"/>
                    <a:pt x="1347" y="3314"/>
                    <a:pt x="1435" y="3212"/>
                  </a:cubicBezTo>
                  <a:cubicBezTo>
                    <a:pt x="1523" y="3078"/>
                    <a:pt x="1611" y="2962"/>
                    <a:pt x="1699" y="2829"/>
                  </a:cubicBezTo>
                  <a:cubicBezTo>
                    <a:pt x="1773" y="2698"/>
                    <a:pt x="1861" y="2565"/>
                    <a:pt x="1949" y="2435"/>
                  </a:cubicBezTo>
                  <a:cubicBezTo>
                    <a:pt x="2023" y="2315"/>
                    <a:pt x="2111" y="2185"/>
                    <a:pt x="2184" y="2069"/>
                  </a:cubicBezTo>
                  <a:cubicBezTo>
                    <a:pt x="2213" y="2023"/>
                    <a:pt x="2258" y="1981"/>
                    <a:pt x="2286" y="1935"/>
                  </a:cubicBezTo>
                  <a:cubicBezTo>
                    <a:pt x="2315" y="1907"/>
                    <a:pt x="2346" y="1861"/>
                    <a:pt x="2374" y="1833"/>
                  </a:cubicBezTo>
                  <a:cubicBezTo>
                    <a:pt x="2434" y="1745"/>
                    <a:pt x="2505" y="1671"/>
                    <a:pt x="2578" y="1597"/>
                  </a:cubicBezTo>
                  <a:cubicBezTo>
                    <a:pt x="2712" y="1453"/>
                    <a:pt x="2856" y="1320"/>
                    <a:pt x="3018" y="1189"/>
                  </a:cubicBezTo>
                  <a:cubicBezTo>
                    <a:pt x="3342" y="926"/>
                    <a:pt x="3708" y="704"/>
                    <a:pt x="4073" y="514"/>
                  </a:cubicBezTo>
                  <a:cubicBezTo>
                    <a:pt x="4471" y="324"/>
                    <a:pt x="4865" y="162"/>
                    <a:pt x="5290" y="46"/>
                  </a:cubicBezTo>
                  <a:cubicBezTo>
                    <a:pt x="5319" y="46"/>
                    <a:pt x="5350" y="29"/>
                    <a:pt x="5378" y="29"/>
                  </a:cubicBezTo>
                  <a:cubicBezTo>
                    <a:pt x="5231" y="15"/>
                    <a:pt x="5072" y="0"/>
                    <a:pt x="4896"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83"/>
            <p:cNvSpPr/>
            <p:nvPr/>
          </p:nvSpPr>
          <p:spPr>
            <a:xfrm>
              <a:off x="128270" y="3261253"/>
              <a:ext cx="41509" cy="163676"/>
            </a:xfrm>
            <a:custGeom>
              <a:rect b="b" l="l" r="r" t="t"/>
              <a:pathLst>
                <a:path extrusionOk="0" h="1735" w="440">
                  <a:moveTo>
                    <a:pt x="292" y="1"/>
                  </a:moveTo>
                  <a:cubicBezTo>
                    <a:pt x="236" y="1"/>
                    <a:pt x="176" y="47"/>
                    <a:pt x="162" y="103"/>
                  </a:cubicBezTo>
                  <a:cubicBezTo>
                    <a:pt x="102" y="353"/>
                    <a:pt x="60" y="602"/>
                    <a:pt x="28" y="852"/>
                  </a:cubicBezTo>
                  <a:cubicBezTo>
                    <a:pt x="0" y="1116"/>
                    <a:pt x="0" y="1380"/>
                    <a:pt x="46" y="1644"/>
                  </a:cubicBezTo>
                  <a:cubicBezTo>
                    <a:pt x="58" y="1705"/>
                    <a:pt x="121" y="1735"/>
                    <a:pt x="174" y="1735"/>
                  </a:cubicBezTo>
                  <a:cubicBezTo>
                    <a:pt x="185" y="1735"/>
                    <a:pt x="195" y="1734"/>
                    <a:pt x="204" y="1731"/>
                  </a:cubicBezTo>
                  <a:cubicBezTo>
                    <a:pt x="250" y="1731"/>
                    <a:pt x="278" y="1703"/>
                    <a:pt x="292" y="1672"/>
                  </a:cubicBezTo>
                  <a:cubicBezTo>
                    <a:pt x="310" y="1644"/>
                    <a:pt x="310" y="1615"/>
                    <a:pt x="310" y="1570"/>
                  </a:cubicBezTo>
                  <a:cubicBezTo>
                    <a:pt x="292" y="1542"/>
                    <a:pt x="292" y="1510"/>
                    <a:pt x="292" y="1468"/>
                  </a:cubicBezTo>
                  <a:cubicBezTo>
                    <a:pt x="264" y="1246"/>
                    <a:pt x="264" y="1014"/>
                    <a:pt x="292" y="792"/>
                  </a:cubicBezTo>
                  <a:cubicBezTo>
                    <a:pt x="324" y="588"/>
                    <a:pt x="366" y="367"/>
                    <a:pt x="426" y="163"/>
                  </a:cubicBezTo>
                  <a:cubicBezTo>
                    <a:pt x="440" y="103"/>
                    <a:pt x="398" y="33"/>
                    <a:pt x="324"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3"/>
            <p:cNvSpPr/>
            <p:nvPr/>
          </p:nvSpPr>
          <p:spPr>
            <a:xfrm>
              <a:off x="263644" y="3658131"/>
              <a:ext cx="141129" cy="66508"/>
            </a:xfrm>
            <a:custGeom>
              <a:rect b="b" l="l" r="r" t="t"/>
              <a:pathLst>
                <a:path extrusionOk="0" h="705" w="1496">
                  <a:moveTo>
                    <a:pt x="134" y="1"/>
                  </a:moveTo>
                  <a:cubicBezTo>
                    <a:pt x="88" y="15"/>
                    <a:pt x="60" y="29"/>
                    <a:pt x="46" y="61"/>
                  </a:cubicBezTo>
                  <a:cubicBezTo>
                    <a:pt x="18" y="89"/>
                    <a:pt x="0" y="117"/>
                    <a:pt x="18" y="149"/>
                  </a:cubicBezTo>
                  <a:cubicBezTo>
                    <a:pt x="18" y="191"/>
                    <a:pt x="32" y="222"/>
                    <a:pt x="60" y="237"/>
                  </a:cubicBezTo>
                  <a:cubicBezTo>
                    <a:pt x="440" y="486"/>
                    <a:pt x="880" y="662"/>
                    <a:pt x="1337" y="704"/>
                  </a:cubicBezTo>
                  <a:cubicBezTo>
                    <a:pt x="1407" y="704"/>
                    <a:pt x="1481" y="662"/>
                    <a:pt x="1481" y="588"/>
                  </a:cubicBezTo>
                  <a:cubicBezTo>
                    <a:pt x="1495" y="528"/>
                    <a:pt x="1453" y="455"/>
                    <a:pt x="1379" y="441"/>
                  </a:cubicBezTo>
                  <a:cubicBezTo>
                    <a:pt x="1231" y="426"/>
                    <a:pt x="1101" y="412"/>
                    <a:pt x="968" y="367"/>
                  </a:cubicBezTo>
                  <a:cubicBezTo>
                    <a:pt x="749" y="310"/>
                    <a:pt x="528" y="205"/>
                    <a:pt x="324" y="89"/>
                  </a:cubicBezTo>
                  <a:cubicBezTo>
                    <a:pt x="296" y="75"/>
                    <a:pt x="250" y="61"/>
                    <a:pt x="222" y="29"/>
                  </a:cubicBezTo>
                  <a:cubicBezTo>
                    <a:pt x="194" y="15"/>
                    <a:pt x="176" y="1"/>
                    <a:pt x="148"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3"/>
            <p:cNvSpPr/>
            <p:nvPr/>
          </p:nvSpPr>
          <p:spPr>
            <a:xfrm>
              <a:off x="155816" y="2196748"/>
              <a:ext cx="826963" cy="767341"/>
            </a:xfrm>
            <a:custGeom>
              <a:rect b="b" l="l" r="r" t="t"/>
              <a:pathLst>
                <a:path extrusionOk="0" h="8134" w="8766">
                  <a:moveTo>
                    <a:pt x="4882" y="1"/>
                  </a:moveTo>
                  <a:cubicBezTo>
                    <a:pt x="4573" y="1"/>
                    <a:pt x="4281" y="15"/>
                    <a:pt x="3989" y="74"/>
                  </a:cubicBezTo>
                  <a:cubicBezTo>
                    <a:pt x="3591" y="131"/>
                    <a:pt x="3212" y="236"/>
                    <a:pt x="2874" y="381"/>
                  </a:cubicBezTo>
                  <a:cubicBezTo>
                    <a:pt x="2698" y="468"/>
                    <a:pt x="2522" y="556"/>
                    <a:pt x="2360" y="658"/>
                  </a:cubicBezTo>
                  <a:cubicBezTo>
                    <a:pt x="2216" y="746"/>
                    <a:pt x="2068" y="852"/>
                    <a:pt x="1921" y="968"/>
                  </a:cubicBezTo>
                  <a:cubicBezTo>
                    <a:pt x="1805" y="1070"/>
                    <a:pt x="1688" y="1172"/>
                    <a:pt x="1569" y="1292"/>
                  </a:cubicBezTo>
                  <a:cubicBezTo>
                    <a:pt x="1453" y="1408"/>
                    <a:pt x="1351" y="1538"/>
                    <a:pt x="1277" y="1671"/>
                  </a:cubicBezTo>
                  <a:cubicBezTo>
                    <a:pt x="1115" y="1890"/>
                    <a:pt x="1027" y="2125"/>
                    <a:pt x="985" y="2347"/>
                  </a:cubicBezTo>
                  <a:cubicBezTo>
                    <a:pt x="967" y="2287"/>
                    <a:pt x="939" y="2227"/>
                    <a:pt x="897" y="2171"/>
                  </a:cubicBezTo>
                  <a:cubicBezTo>
                    <a:pt x="851" y="2111"/>
                    <a:pt x="809" y="2065"/>
                    <a:pt x="763" y="2009"/>
                  </a:cubicBezTo>
                  <a:cubicBezTo>
                    <a:pt x="721" y="1963"/>
                    <a:pt x="661" y="1935"/>
                    <a:pt x="602" y="1907"/>
                  </a:cubicBezTo>
                  <a:cubicBezTo>
                    <a:pt x="559" y="1890"/>
                    <a:pt x="514" y="1875"/>
                    <a:pt x="471" y="1875"/>
                  </a:cubicBezTo>
                  <a:lnTo>
                    <a:pt x="426" y="1875"/>
                  </a:lnTo>
                  <a:cubicBezTo>
                    <a:pt x="398" y="1890"/>
                    <a:pt x="369" y="1890"/>
                    <a:pt x="338" y="1907"/>
                  </a:cubicBezTo>
                  <a:cubicBezTo>
                    <a:pt x="310" y="1921"/>
                    <a:pt x="281" y="1935"/>
                    <a:pt x="264" y="1963"/>
                  </a:cubicBezTo>
                  <a:cubicBezTo>
                    <a:pt x="222" y="1995"/>
                    <a:pt x="208" y="2037"/>
                    <a:pt x="194" y="2083"/>
                  </a:cubicBezTo>
                  <a:cubicBezTo>
                    <a:pt x="194" y="2125"/>
                    <a:pt x="208" y="2185"/>
                    <a:pt x="236" y="2227"/>
                  </a:cubicBezTo>
                  <a:cubicBezTo>
                    <a:pt x="250" y="2273"/>
                    <a:pt x="281" y="2315"/>
                    <a:pt x="324" y="2361"/>
                  </a:cubicBezTo>
                  <a:cubicBezTo>
                    <a:pt x="369" y="2403"/>
                    <a:pt x="398" y="2449"/>
                    <a:pt x="457" y="2491"/>
                  </a:cubicBezTo>
                  <a:cubicBezTo>
                    <a:pt x="500" y="2537"/>
                    <a:pt x="545" y="2565"/>
                    <a:pt x="587" y="2593"/>
                  </a:cubicBezTo>
                  <a:lnTo>
                    <a:pt x="528" y="2593"/>
                  </a:lnTo>
                  <a:cubicBezTo>
                    <a:pt x="457" y="2593"/>
                    <a:pt x="383" y="2611"/>
                    <a:pt x="310" y="2625"/>
                  </a:cubicBezTo>
                  <a:cubicBezTo>
                    <a:pt x="236" y="2639"/>
                    <a:pt x="176" y="2667"/>
                    <a:pt x="120" y="2713"/>
                  </a:cubicBezTo>
                  <a:cubicBezTo>
                    <a:pt x="106" y="2727"/>
                    <a:pt x="74" y="2755"/>
                    <a:pt x="60" y="2787"/>
                  </a:cubicBezTo>
                  <a:cubicBezTo>
                    <a:pt x="46" y="2801"/>
                    <a:pt x="46" y="2815"/>
                    <a:pt x="32" y="2829"/>
                  </a:cubicBezTo>
                  <a:cubicBezTo>
                    <a:pt x="32" y="2843"/>
                    <a:pt x="32" y="2857"/>
                    <a:pt x="18" y="2889"/>
                  </a:cubicBezTo>
                  <a:lnTo>
                    <a:pt x="18" y="2962"/>
                  </a:lnTo>
                  <a:cubicBezTo>
                    <a:pt x="18" y="2991"/>
                    <a:pt x="32" y="3005"/>
                    <a:pt x="46" y="3033"/>
                  </a:cubicBezTo>
                  <a:cubicBezTo>
                    <a:pt x="60" y="3050"/>
                    <a:pt x="74" y="3064"/>
                    <a:pt x="88" y="3093"/>
                  </a:cubicBezTo>
                  <a:cubicBezTo>
                    <a:pt x="106" y="3107"/>
                    <a:pt x="134" y="3121"/>
                    <a:pt x="162" y="3121"/>
                  </a:cubicBezTo>
                  <a:cubicBezTo>
                    <a:pt x="208" y="3152"/>
                    <a:pt x="264" y="3166"/>
                    <a:pt x="324" y="3166"/>
                  </a:cubicBezTo>
                  <a:lnTo>
                    <a:pt x="440" y="3166"/>
                  </a:lnTo>
                  <a:cubicBezTo>
                    <a:pt x="352" y="3268"/>
                    <a:pt x="281" y="3384"/>
                    <a:pt x="222" y="3518"/>
                  </a:cubicBezTo>
                  <a:cubicBezTo>
                    <a:pt x="134" y="3680"/>
                    <a:pt x="74" y="3856"/>
                    <a:pt x="46" y="4046"/>
                  </a:cubicBezTo>
                  <a:cubicBezTo>
                    <a:pt x="18" y="4222"/>
                    <a:pt x="0" y="4412"/>
                    <a:pt x="0" y="4602"/>
                  </a:cubicBezTo>
                  <a:cubicBezTo>
                    <a:pt x="18" y="4791"/>
                    <a:pt x="46" y="4985"/>
                    <a:pt x="88" y="5175"/>
                  </a:cubicBezTo>
                  <a:cubicBezTo>
                    <a:pt x="176" y="5541"/>
                    <a:pt x="324" y="5907"/>
                    <a:pt x="528" y="6258"/>
                  </a:cubicBezTo>
                  <a:cubicBezTo>
                    <a:pt x="735" y="6596"/>
                    <a:pt x="967" y="6888"/>
                    <a:pt x="1249" y="7138"/>
                  </a:cubicBezTo>
                  <a:cubicBezTo>
                    <a:pt x="1495" y="7373"/>
                    <a:pt x="1790" y="7563"/>
                    <a:pt x="2111" y="7725"/>
                  </a:cubicBezTo>
                  <a:cubicBezTo>
                    <a:pt x="2406" y="7869"/>
                    <a:pt x="2744" y="7975"/>
                    <a:pt x="3078" y="8045"/>
                  </a:cubicBezTo>
                  <a:cubicBezTo>
                    <a:pt x="3373" y="8105"/>
                    <a:pt x="3679" y="8133"/>
                    <a:pt x="3989" y="8133"/>
                  </a:cubicBezTo>
                  <a:lnTo>
                    <a:pt x="4105" y="8133"/>
                  </a:lnTo>
                  <a:cubicBezTo>
                    <a:pt x="4457" y="8133"/>
                    <a:pt x="4794" y="8077"/>
                    <a:pt x="5132" y="7989"/>
                  </a:cubicBezTo>
                  <a:cubicBezTo>
                    <a:pt x="5822" y="7813"/>
                    <a:pt x="6437" y="7489"/>
                    <a:pt x="6933" y="7050"/>
                  </a:cubicBezTo>
                  <a:cubicBezTo>
                    <a:pt x="7169" y="6832"/>
                    <a:pt x="7373" y="6596"/>
                    <a:pt x="7549" y="6332"/>
                  </a:cubicBezTo>
                  <a:cubicBezTo>
                    <a:pt x="7623" y="6199"/>
                    <a:pt x="7710" y="6054"/>
                    <a:pt x="7784" y="5921"/>
                  </a:cubicBezTo>
                  <a:cubicBezTo>
                    <a:pt x="7858" y="5731"/>
                    <a:pt x="7960" y="5495"/>
                    <a:pt x="8002" y="5249"/>
                  </a:cubicBezTo>
                  <a:cubicBezTo>
                    <a:pt x="8002" y="5231"/>
                    <a:pt x="8002" y="5231"/>
                    <a:pt x="7988" y="5231"/>
                  </a:cubicBezTo>
                  <a:cubicBezTo>
                    <a:pt x="8136" y="5013"/>
                    <a:pt x="8252" y="4763"/>
                    <a:pt x="8354" y="4514"/>
                  </a:cubicBezTo>
                  <a:cubicBezTo>
                    <a:pt x="8400" y="4369"/>
                    <a:pt x="8442" y="4208"/>
                    <a:pt x="8474" y="4060"/>
                  </a:cubicBezTo>
                  <a:cubicBezTo>
                    <a:pt x="8516" y="3898"/>
                    <a:pt x="8530" y="3736"/>
                    <a:pt x="8530" y="3578"/>
                  </a:cubicBezTo>
                  <a:cubicBezTo>
                    <a:pt x="8530" y="3384"/>
                    <a:pt x="8502" y="3195"/>
                    <a:pt x="8442" y="3005"/>
                  </a:cubicBezTo>
                  <a:cubicBezTo>
                    <a:pt x="8386" y="2829"/>
                    <a:pt x="8298" y="2667"/>
                    <a:pt x="8196" y="2523"/>
                  </a:cubicBezTo>
                  <a:cubicBezTo>
                    <a:pt x="8238" y="2523"/>
                    <a:pt x="8298" y="2505"/>
                    <a:pt x="8354" y="2477"/>
                  </a:cubicBezTo>
                  <a:cubicBezTo>
                    <a:pt x="8428" y="2449"/>
                    <a:pt x="8502" y="2403"/>
                    <a:pt x="8562" y="2329"/>
                  </a:cubicBezTo>
                  <a:cubicBezTo>
                    <a:pt x="8678" y="2213"/>
                    <a:pt x="8752" y="2051"/>
                    <a:pt x="8752" y="1875"/>
                  </a:cubicBezTo>
                  <a:cubicBezTo>
                    <a:pt x="8766" y="1714"/>
                    <a:pt x="8724" y="1555"/>
                    <a:pt x="8636" y="1408"/>
                  </a:cubicBezTo>
                  <a:cubicBezTo>
                    <a:pt x="8562" y="1274"/>
                    <a:pt x="8460" y="1158"/>
                    <a:pt x="8312" y="1042"/>
                  </a:cubicBezTo>
                  <a:cubicBezTo>
                    <a:pt x="8196" y="940"/>
                    <a:pt x="8062" y="852"/>
                    <a:pt x="7886" y="746"/>
                  </a:cubicBezTo>
                  <a:cubicBezTo>
                    <a:pt x="7756" y="676"/>
                    <a:pt x="7623" y="616"/>
                    <a:pt x="7461" y="542"/>
                  </a:cubicBezTo>
                  <a:cubicBezTo>
                    <a:pt x="7123" y="395"/>
                    <a:pt x="6757" y="264"/>
                    <a:pt x="6363" y="176"/>
                  </a:cubicBezTo>
                  <a:cubicBezTo>
                    <a:pt x="5980" y="89"/>
                    <a:pt x="5586" y="29"/>
                    <a:pt x="5188" y="1"/>
                  </a:cubicBezTo>
                  <a:close/>
                </a:path>
              </a:pathLst>
            </a:custGeom>
            <a:solidFill>
              <a:srgbClr val="FBDC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3"/>
            <p:cNvSpPr/>
            <p:nvPr/>
          </p:nvSpPr>
          <p:spPr>
            <a:xfrm>
              <a:off x="839009" y="2408158"/>
              <a:ext cx="95375" cy="275465"/>
            </a:xfrm>
            <a:custGeom>
              <a:rect b="b" l="l" r="r" t="t"/>
              <a:pathLst>
                <a:path extrusionOk="0" h="2920" w="1011">
                  <a:moveTo>
                    <a:pt x="264" y="0"/>
                  </a:moveTo>
                  <a:cubicBezTo>
                    <a:pt x="250" y="0"/>
                    <a:pt x="233" y="18"/>
                    <a:pt x="219" y="18"/>
                  </a:cubicBezTo>
                  <a:cubicBezTo>
                    <a:pt x="191" y="32"/>
                    <a:pt x="177" y="32"/>
                    <a:pt x="162" y="46"/>
                  </a:cubicBezTo>
                  <a:cubicBezTo>
                    <a:pt x="145" y="60"/>
                    <a:pt x="131" y="74"/>
                    <a:pt x="117" y="88"/>
                  </a:cubicBezTo>
                  <a:cubicBezTo>
                    <a:pt x="103" y="120"/>
                    <a:pt x="75" y="148"/>
                    <a:pt x="57" y="194"/>
                  </a:cubicBezTo>
                  <a:cubicBezTo>
                    <a:pt x="43" y="250"/>
                    <a:pt x="29" y="310"/>
                    <a:pt x="15" y="384"/>
                  </a:cubicBezTo>
                  <a:cubicBezTo>
                    <a:pt x="15" y="426"/>
                    <a:pt x="1" y="472"/>
                    <a:pt x="1" y="514"/>
                  </a:cubicBezTo>
                  <a:lnTo>
                    <a:pt x="1" y="662"/>
                  </a:lnTo>
                  <a:cubicBezTo>
                    <a:pt x="15" y="764"/>
                    <a:pt x="15" y="866"/>
                    <a:pt x="29" y="968"/>
                  </a:cubicBezTo>
                  <a:cubicBezTo>
                    <a:pt x="75" y="1305"/>
                    <a:pt x="177" y="1643"/>
                    <a:pt x="338" y="2023"/>
                  </a:cubicBezTo>
                  <a:cubicBezTo>
                    <a:pt x="454" y="2318"/>
                    <a:pt x="602" y="2610"/>
                    <a:pt x="792" y="2920"/>
                  </a:cubicBezTo>
                  <a:cubicBezTo>
                    <a:pt x="866" y="2800"/>
                    <a:pt x="936" y="2684"/>
                    <a:pt x="996" y="2550"/>
                  </a:cubicBezTo>
                  <a:lnTo>
                    <a:pt x="996" y="2287"/>
                  </a:lnTo>
                  <a:lnTo>
                    <a:pt x="996" y="2023"/>
                  </a:lnTo>
                  <a:lnTo>
                    <a:pt x="996" y="1921"/>
                  </a:lnTo>
                  <a:cubicBezTo>
                    <a:pt x="1010" y="1847"/>
                    <a:pt x="1010" y="1777"/>
                    <a:pt x="1010" y="1703"/>
                  </a:cubicBezTo>
                  <a:lnTo>
                    <a:pt x="1010" y="1379"/>
                  </a:lnTo>
                  <a:cubicBezTo>
                    <a:pt x="1010" y="1277"/>
                    <a:pt x="996" y="1175"/>
                    <a:pt x="996" y="1073"/>
                  </a:cubicBezTo>
                  <a:cubicBezTo>
                    <a:pt x="982" y="968"/>
                    <a:pt x="954" y="866"/>
                    <a:pt x="936" y="792"/>
                  </a:cubicBezTo>
                  <a:cubicBezTo>
                    <a:pt x="908" y="704"/>
                    <a:pt x="880" y="633"/>
                    <a:pt x="848" y="546"/>
                  </a:cubicBezTo>
                  <a:cubicBezTo>
                    <a:pt x="792" y="426"/>
                    <a:pt x="732" y="324"/>
                    <a:pt x="672" y="236"/>
                  </a:cubicBezTo>
                  <a:lnTo>
                    <a:pt x="542" y="106"/>
                  </a:lnTo>
                  <a:cubicBezTo>
                    <a:pt x="497" y="74"/>
                    <a:pt x="454" y="46"/>
                    <a:pt x="409" y="32"/>
                  </a:cubicBezTo>
                  <a:cubicBezTo>
                    <a:pt x="395" y="18"/>
                    <a:pt x="381" y="18"/>
                    <a:pt x="366" y="18"/>
                  </a:cubicBezTo>
                  <a:cubicBezTo>
                    <a:pt x="352" y="0"/>
                    <a:pt x="338" y="0"/>
                    <a:pt x="321" y="0"/>
                  </a:cubicBezTo>
                  <a:close/>
                </a:path>
              </a:pathLst>
            </a:custGeom>
            <a:solidFill>
              <a:srgbClr val="FBD0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3"/>
            <p:cNvSpPr/>
            <p:nvPr/>
          </p:nvSpPr>
          <p:spPr>
            <a:xfrm>
              <a:off x="154401" y="2376649"/>
              <a:ext cx="305748" cy="582062"/>
            </a:xfrm>
            <a:custGeom>
              <a:rect b="b" l="l" r="r" t="t"/>
              <a:pathLst>
                <a:path extrusionOk="0" h="6170" w="3241">
                  <a:moveTo>
                    <a:pt x="353" y="0"/>
                  </a:moveTo>
                  <a:cubicBezTo>
                    <a:pt x="325" y="14"/>
                    <a:pt x="296" y="28"/>
                    <a:pt x="279" y="42"/>
                  </a:cubicBezTo>
                  <a:cubicBezTo>
                    <a:pt x="237" y="88"/>
                    <a:pt x="209" y="130"/>
                    <a:pt x="209" y="176"/>
                  </a:cubicBezTo>
                  <a:cubicBezTo>
                    <a:pt x="209" y="218"/>
                    <a:pt x="223" y="278"/>
                    <a:pt x="237" y="320"/>
                  </a:cubicBezTo>
                  <a:cubicBezTo>
                    <a:pt x="265" y="366"/>
                    <a:pt x="296" y="408"/>
                    <a:pt x="339" y="468"/>
                  </a:cubicBezTo>
                  <a:cubicBezTo>
                    <a:pt x="367" y="496"/>
                    <a:pt x="413" y="542"/>
                    <a:pt x="472" y="584"/>
                  </a:cubicBezTo>
                  <a:cubicBezTo>
                    <a:pt x="500" y="630"/>
                    <a:pt x="543" y="658"/>
                    <a:pt x="588" y="686"/>
                  </a:cubicBezTo>
                  <a:lnTo>
                    <a:pt x="543" y="686"/>
                  </a:lnTo>
                  <a:cubicBezTo>
                    <a:pt x="472" y="686"/>
                    <a:pt x="398" y="704"/>
                    <a:pt x="325" y="718"/>
                  </a:cubicBezTo>
                  <a:cubicBezTo>
                    <a:pt x="251" y="732"/>
                    <a:pt x="177" y="760"/>
                    <a:pt x="135" y="806"/>
                  </a:cubicBezTo>
                  <a:cubicBezTo>
                    <a:pt x="121" y="820"/>
                    <a:pt x="89" y="848"/>
                    <a:pt x="75" y="880"/>
                  </a:cubicBezTo>
                  <a:cubicBezTo>
                    <a:pt x="61" y="894"/>
                    <a:pt x="61" y="908"/>
                    <a:pt x="47" y="922"/>
                  </a:cubicBezTo>
                  <a:cubicBezTo>
                    <a:pt x="47" y="936"/>
                    <a:pt x="33" y="950"/>
                    <a:pt x="33" y="982"/>
                  </a:cubicBezTo>
                  <a:lnTo>
                    <a:pt x="33" y="1055"/>
                  </a:lnTo>
                  <a:cubicBezTo>
                    <a:pt x="33" y="1084"/>
                    <a:pt x="47" y="1098"/>
                    <a:pt x="61" y="1126"/>
                  </a:cubicBezTo>
                  <a:cubicBezTo>
                    <a:pt x="61" y="1143"/>
                    <a:pt x="75" y="1157"/>
                    <a:pt x="103" y="1186"/>
                  </a:cubicBezTo>
                  <a:cubicBezTo>
                    <a:pt x="121" y="1200"/>
                    <a:pt x="149" y="1214"/>
                    <a:pt x="177" y="1231"/>
                  </a:cubicBezTo>
                  <a:cubicBezTo>
                    <a:pt x="223" y="1245"/>
                    <a:pt x="279" y="1259"/>
                    <a:pt x="339" y="1259"/>
                  </a:cubicBezTo>
                  <a:cubicBezTo>
                    <a:pt x="353" y="1273"/>
                    <a:pt x="384" y="1273"/>
                    <a:pt x="398" y="1273"/>
                  </a:cubicBezTo>
                  <a:cubicBezTo>
                    <a:pt x="413" y="1273"/>
                    <a:pt x="441" y="1273"/>
                    <a:pt x="455" y="1259"/>
                  </a:cubicBezTo>
                  <a:lnTo>
                    <a:pt x="455" y="1259"/>
                  </a:lnTo>
                  <a:cubicBezTo>
                    <a:pt x="367" y="1361"/>
                    <a:pt x="296" y="1477"/>
                    <a:pt x="237" y="1611"/>
                  </a:cubicBezTo>
                  <a:cubicBezTo>
                    <a:pt x="149" y="1773"/>
                    <a:pt x="89" y="1949"/>
                    <a:pt x="61" y="2139"/>
                  </a:cubicBezTo>
                  <a:cubicBezTo>
                    <a:pt x="15" y="2315"/>
                    <a:pt x="1" y="2505"/>
                    <a:pt x="15" y="2695"/>
                  </a:cubicBezTo>
                  <a:cubicBezTo>
                    <a:pt x="33" y="2884"/>
                    <a:pt x="47" y="3078"/>
                    <a:pt x="103" y="3268"/>
                  </a:cubicBezTo>
                  <a:cubicBezTo>
                    <a:pt x="177" y="3634"/>
                    <a:pt x="339" y="4000"/>
                    <a:pt x="543" y="4351"/>
                  </a:cubicBezTo>
                  <a:cubicBezTo>
                    <a:pt x="750" y="4689"/>
                    <a:pt x="982" y="4981"/>
                    <a:pt x="1264" y="5245"/>
                  </a:cubicBezTo>
                  <a:cubicBezTo>
                    <a:pt x="1510" y="5466"/>
                    <a:pt x="1805" y="5656"/>
                    <a:pt x="2126" y="5818"/>
                  </a:cubicBezTo>
                  <a:cubicBezTo>
                    <a:pt x="2421" y="5962"/>
                    <a:pt x="2741" y="6068"/>
                    <a:pt x="3093" y="6138"/>
                  </a:cubicBezTo>
                  <a:cubicBezTo>
                    <a:pt x="3139" y="6156"/>
                    <a:pt x="3198" y="6170"/>
                    <a:pt x="3241" y="6170"/>
                  </a:cubicBezTo>
                  <a:cubicBezTo>
                    <a:pt x="3139" y="6082"/>
                    <a:pt x="3037" y="5994"/>
                    <a:pt x="2903" y="5906"/>
                  </a:cubicBezTo>
                  <a:cubicBezTo>
                    <a:pt x="2671" y="5716"/>
                    <a:pt x="2421" y="5540"/>
                    <a:pt x="2171" y="5364"/>
                  </a:cubicBezTo>
                  <a:lnTo>
                    <a:pt x="2143" y="5333"/>
                  </a:lnTo>
                  <a:cubicBezTo>
                    <a:pt x="2055" y="5276"/>
                    <a:pt x="1981" y="5231"/>
                    <a:pt x="1907" y="5171"/>
                  </a:cubicBezTo>
                  <a:cubicBezTo>
                    <a:pt x="1805" y="5101"/>
                    <a:pt x="1718" y="5041"/>
                    <a:pt x="1644" y="4981"/>
                  </a:cubicBezTo>
                  <a:cubicBezTo>
                    <a:pt x="1482" y="4837"/>
                    <a:pt x="1334" y="4689"/>
                    <a:pt x="1204" y="4527"/>
                  </a:cubicBezTo>
                  <a:cubicBezTo>
                    <a:pt x="1056" y="4365"/>
                    <a:pt x="940" y="4204"/>
                    <a:pt x="838" y="4045"/>
                  </a:cubicBezTo>
                  <a:cubicBezTo>
                    <a:pt x="736" y="3852"/>
                    <a:pt x="648" y="3662"/>
                    <a:pt x="574" y="3472"/>
                  </a:cubicBezTo>
                  <a:cubicBezTo>
                    <a:pt x="543" y="3370"/>
                    <a:pt x="515" y="3268"/>
                    <a:pt x="486" y="3166"/>
                  </a:cubicBezTo>
                  <a:cubicBezTo>
                    <a:pt x="472" y="3120"/>
                    <a:pt x="455" y="3060"/>
                    <a:pt x="441" y="3004"/>
                  </a:cubicBezTo>
                  <a:cubicBezTo>
                    <a:pt x="441" y="2958"/>
                    <a:pt x="427" y="2902"/>
                    <a:pt x="427" y="2856"/>
                  </a:cubicBezTo>
                  <a:cubicBezTo>
                    <a:pt x="398" y="2638"/>
                    <a:pt x="398" y="2431"/>
                    <a:pt x="427" y="2213"/>
                  </a:cubicBezTo>
                  <a:cubicBezTo>
                    <a:pt x="441" y="2005"/>
                    <a:pt x="500" y="1801"/>
                    <a:pt x="588" y="1625"/>
                  </a:cubicBezTo>
                  <a:cubicBezTo>
                    <a:pt x="631" y="1523"/>
                    <a:pt x="690" y="1421"/>
                    <a:pt x="750" y="1347"/>
                  </a:cubicBezTo>
                  <a:cubicBezTo>
                    <a:pt x="778" y="1288"/>
                    <a:pt x="807" y="1245"/>
                    <a:pt x="838" y="1214"/>
                  </a:cubicBezTo>
                  <a:cubicBezTo>
                    <a:pt x="866" y="1186"/>
                    <a:pt x="894" y="1143"/>
                    <a:pt x="926" y="1112"/>
                  </a:cubicBezTo>
                  <a:cubicBezTo>
                    <a:pt x="880" y="1098"/>
                    <a:pt x="852" y="1084"/>
                    <a:pt x="824" y="1069"/>
                  </a:cubicBezTo>
                  <a:cubicBezTo>
                    <a:pt x="807" y="1055"/>
                    <a:pt x="792" y="1055"/>
                    <a:pt x="778" y="1038"/>
                  </a:cubicBezTo>
                  <a:cubicBezTo>
                    <a:pt x="764" y="1038"/>
                    <a:pt x="764" y="1024"/>
                    <a:pt x="750" y="1024"/>
                  </a:cubicBezTo>
                  <a:cubicBezTo>
                    <a:pt x="736" y="1010"/>
                    <a:pt x="736" y="996"/>
                    <a:pt x="719" y="996"/>
                  </a:cubicBezTo>
                  <a:cubicBezTo>
                    <a:pt x="719" y="982"/>
                    <a:pt x="705" y="967"/>
                    <a:pt x="705" y="950"/>
                  </a:cubicBezTo>
                  <a:cubicBezTo>
                    <a:pt x="705" y="950"/>
                    <a:pt x="690" y="936"/>
                    <a:pt x="690" y="922"/>
                  </a:cubicBezTo>
                  <a:lnTo>
                    <a:pt x="690" y="908"/>
                  </a:lnTo>
                  <a:cubicBezTo>
                    <a:pt x="690" y="880"/>
                    <a:pt x="690" y="862"/>
                    <a:pt x="705" y="834"/>
                  </a:cubicBezTo>
                  <a:cubicBezTo>
                    <a:pt x="719" y="820"/>
                    <a:pt x="736" y="792"/>
                    <a:pt x="750" y="774"/>
                  </a:cubicBezTo>
                  <a:cubicBezTo>
                    <a:pt x="778" y="732"/>
                    <a:pt x="824" y="704"/>
                    <a:pt x="880" y="658"/>
                  </a:cubicBezTo>
                  <a:cubicBezTo>
                    <a:pt x="807" y="616"/>
                    <a:pt x="750" y="584"/>
                    <a:pt x="690" y="542"/>
                  </a:cubicBezTo>
                  <a:cubicBezTo>
                    <a:pt x="662" y="510"/>
                    <a:pt x="617" y="482"/>
                    <a:pt x="588" y="454"/>
                  </a:cubicBezTo>
                  <a:cubicBezTo>
                    <a:pt x="543" y="422"/>
                    <a:pt x="515" y="380"/>
                    <a:pt x="486" y="352"/>
                  </a:cubicBezTo>
                  <a:cubicBezTo>
                    <a:pt x="455" y="320"/>
                    <a:pt x="427" y="292"/>
                    <a:pt x="413" y="246"/>
                  </a:cubicBezTo>
                  <a:cubicBezTo>
                    <a:pt x="384" y="204"/>
                    <a:pt x="367" y="176"/>
                    <a:pt x="353" y="130"/>
                  </a:cubicBezTo>
                  <a:cubicBezTo>
                    <a:pt x="353" y="88"/>
                    <a:pt x="339" y="56"/>
                    <a:pt x="353" y="14"/>
                  </a:cubicBezTo>
                  <a:lnTo>
                    <a:pt x="353" y="0"/>
                  </a:lnTo>
                  <a:close/>
                </a:path>
              </a:pathLst>
            </a:custGeom>
            <a:solidFill>
              <a:srgbClr val="FBD0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3"/>
            <p:cNvSpPr/>
            <p:nvPr/>
          </p:nvSpPr>
          <p:spPr>
            <a:xfrm>
              <a:off x="599769" y="2972297"/>
              <a:ext cx="173015" cy="174241"/>
            </a:xfrm>
            <a:custGeom>
              <a:rect b="b" l="l" r="r" t="t"/>
              <a:pathLst>
                <a:path extrusionOk="0" h="1847" w="1834">
                  <a:moveTo>
                    <a:pt x="968" y="0"/>
                  </a:moveTo>
                  <a:cubicBezTo>
                    <a:pt x="922" y="0"/>
                    <a:pt x="880" y="0"/>
                    <a:pt x="834" y="18"/>
                  </a:cubicBezTo>
                  <a:cubicBezTo>
                    <a:pt x="704" y="18"/>
                    <a:pt x="588" y="60"/>
                    <a:pt x="468" y="106"/>
                  </a:cubicBezTo>
                  <a:cubicBezTo>
                    <a:pt x="366" y="148"/>
                    <a:pt x="278" y="194"/>
                    <a:pt x="205" y="264"/>
                  </a:cubicBezTo>
                  <a:cubicBezTo>
                    <a:pt x="205" y="236"/>
                    <a:pt x="190" y="222"/>
                    <a:pt x="176" y="208"/>
                  </a:cubicBezTo>
                  <a:cubicBezTo>
                    <a:pt x="176" y="194"/>
                    <a:pt x="162" y="176"/>
                    <a:pt x="131" y="176"/>
                  </a:cubicBezTo>
                  <a:cubicBezTo>
                    <a:pt x="131" y="176"/>
                    <a:pt x="117" y="176"/>
                    <a:pt x="117" y="194"/>
                  </a:cubicBezTo>
                  <a:cubicBezTo>
                    <a:pt x="103" y="194"/>
                    <a:pt x="88" y="208"/>
                    <a:pt x="88" y="222"/>
                  </a:cubicBezTo>
                  <a:lnTo>
                    <a:pt x="88" y="250"/>
                  </a:lnTo>
                  <a:lnTo>
                    <a:pt x="103" y="264"/>
                  </a:lnTo>
                  <a:lnTo>
                    <a:pt x="103" y="281"/>
                  </a:lnTo>
                  <a:cubicBezTo>
                    <a:pt x="131" y="338"/>
                    <a:pt x="148" y="398"/>
                    <a:pt x="162" y="471"/>
                  </a:cubicBezTo>
                  <a:lnTo>
                    <a:pt x="162" y="704"/>
                  </a:lnTo>
                  <a:lnTo>
                    <a:pt x="162" y="721"/>
                  </a:lnTo>
                  <a:cubicBezTo>
                    <a:pt x="148" y="809"/>
                    <a:pt x="117" y="911"/>
                    <a:pt x="74" y="1013"/>
                  </a:cubicBezTo>
                  <a:lnTo>
                    <a:pt x="74" y="1027"/>
                  </a:lnTo>
                  <a:cubicBezTo>
                    <a:pt x="60" y="1055"/>
                    <a:pt x="29" y="1101"/>
                    <a:pt x="15" y="1129"/>
                  </a:cubicBezTo>
                  <a:cubicBezTo>
                    <a:pt x="1" y="1161"/>
                    <a:pt x="1" y="1189"/>
                    <a:pt x="29" y="1203"/>
                  </a:cubicBezTo>
                  <a:lnTo>
                    <a:pt x="43" y="1203"/>
                  </a:lnTo>
                  <a:cubicBezTo>
                    <a:pt x="176" y="1337"/>
                    <a:pt x="292" y="1425"/>
                    <a:pt x="412" y="1513"/>
                  </a:cubicBezTo>
                  <a:cubicBezTo>
                    <a:pt x="570" y="1615"/>
                    <a:pt x="718" y="1703"/>
                    <a:pt x="866" y="1759"/>
                  </a:cubicBezTo>
                  <a:cubicBezTo>
                    <a:pt x="940" y="1791"/>
                    <a:pt x="1028" y="1819"/>
                    <a:pt x="1098" y="1833"/>
                  </a:cubicBezTo>
                  <a:cubicBezTo>
                    <a:pt x="1158" y="1847"/>
                    <a:pt x="1218" y="1847"/>
                    <a:pt x="1291" y="1847"/>
                  </a:cubicBezTo>
                  <a:lnTo>
                    <a:pt x="1348" y="1847"/>
                  </a:lnTo>
                  <a:cubicBezTo>
                    <a:pt x="1422" y="1847"/>
                    <a:pt x="1510" y="1819"/>
                    <a:pt x="1583" y="1791"/>
                  </a:cubicBezTo>
                  <a:cubicBezTo>
                    <a:pt x="1643" y="1776"/>
                    <a:pt x="1699" y="1731"/>
                    <a:pt x="1745" y="1671"/>
                  </a:cubicBezTo>
                  <a:cubicBezTo>
                    <a:pt x="1787" y="1629"/>
                    <a:pt x="1801" y="1583"/>
                    <a:pt x="1819" y="1527"/>
                  </a:cubicBezTo>
                  <a:cubicBezTo>
                    <a:pt x="1833" y="1481"/>
                    <a:pt x="1833" y="1425"/>
                    <a:pt x="1833" y="1365"/>
                  </a:cubicBezTo>
                  <a:cubicBezTo>
                    <a:pt x="1833" y="1305"/>
                    <a:pt x="1819" y="1263"/>
                    <a:pt x="1787" y="1189"/>
                  </a:cubicBezTo>
                  <a:cubicBezTo>
                    <a:pt x="1773" y="1143"/>
                    <a:pt x="1745" y="1087"/>
                    <a:pt x="1699" y="1027"/>
                  </a:cubicBezTo>
                  <a:cubicBezTo>
                    <a:pt x="1699" y="1013"/>
                    <a:pt x="1685" y="1013"/>
                    <a:pt x="1685" y="1013"/>
                  </a:cubicBezTo>
                  <a:cubicBezTo>
                    <a:pt x="1657" y="925"/>
                    <a:pt x="1626" y="823"/>
                    <a:pt x="1612" y="721"/>
                  </a:cubicBezTo>
                  <a:cubicBezTo>
                    <a:pt x="1583" y="559"/>
                    <a:pt x="1583" y="398"/>
                    <a:pt x="1612" y="222"/>
                  </a:cubicBezTo>
                  <a:lnTo>
                    <a:pt x="1612" y="236"/>
                  </a:lnTo>
                  <a:cubicBezTo>
                    <a:pt x="1612" y="176"/>
                    <a:pt x="1626" y="134"/>
                    <a:pt x="1643" y="74"/>
                  </a:cubicBezTo>
                  <a:cubicBezTo>
                    <a:pt x="1643" y="46"/>
                    <a:pt x="1626" y="32"/>
                    <a:pt x="1597" y="18"/>
                  </a:cubicBezTo>
                  <a:lnTo>
                    <a:pt x="1583" y="18"/>
                  </a:lnTo>
                  <a:cubicBezTo>
                    <a:pt x="1569" y="18"/>
                    <a:pt x="1538" y="32"/>
                    <a:pt x="1538" y="46"/>
                  </a:cubicBezTo>
                  <a:cubicBezTo>
                    <a:pt x="1538" y="88"/>
                    <a:pt x="1524" y="134"/>
                    <a:pt x="1524" y="176"/>
                  </a:cubicBezTo>
                  <a:cubicBezTo>
                    <a:pt x="1436" y="106"/>
                    <a:pt x="1334" y="60"/>
                    <a:pt x="1218" y="32"/>
                  </a:cubicBezTo>
                  <a:cubicBezTo>
                    <a:pt x="1144" y="18"/>
                    <a:pt x="1056" y="0"/>
                    <a:pt x="968" y="0"/>
                  </a:cubicBezTo>
                  <a:close/>
                </a:path>
              </a:pathLst>
            </a:custGeom>
            <a:solidFill>
              <a:srgbClr val="F7C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3"/>
            <p:cNvSpPr/>
            <p:nvPr/>
          </p:nvSpPr>
          <p:spPr>
            <a:xfrm>
              <a:off x="608071" y="2972297"/>
              <a:ext cx="146789" cy="80753"/>
            </a:xfrm>
            <a:custGeom>
              <a:rect b="b" l="l" r="r" t="t"/>
              <a:pathLst>
                <a:path extrusionOk="0" h="856" w="1556">
                  <a:moveTo>
                    <a:pt x="746" y="0"/>
                  </a:moveTo>
                  <a:cubicBezTo>
                    <a:pt x="616" y="18"/>
                    <a:pt x="500" y="60"/>
                    <a:pt x="380" y="106"/>
                  </a:cubicBezTo>
                  <a:cubicBezTo>
                    <a:pt x="278" y="148"/>
                    <a:pt x="190" y="194"/>
                    <a:pt x="117" y="250"/>
                  </a:cubicBezTo>
                  <a:cubicBezTo>
                    <a:pt x="117" y="236"/>
                    <a:pt x="102" y="222"/>
                    <a:pt x="88" y="208"/>
                  </a:cubicBezTo>
                  <a:cubicBezTo>
                    <a:pt x="88" y="194"/>
                    <a:pt x="74" y="176"/>
                    <a:pt x="43" y="176"/>
                  </a:cubicBezTo>
                  <a:lnTo>
                    <a:pt x="29" y="176"/>
                  </a:lnTo>
                  <a:cubicBezTo>
                    <a:pt x="15" y="194"/>
                    <a:pt x="0" y="208"/>
                    <a:pt x="0" y="222"/>
                  </a:cubicBezTo>
                  <a:lnTo>
                    <a:pt x="0" y="250"/>
                  </a:lnTo>
                  <a:lnTo>
                    <a:pt x="15" y="264"/>
                  </a:lnTo>
                  <a:lnTo>
                    <a:pt x="15" y="281"/>
                  </a:lnTo>
                  <a:cubicBezTo>
                    <a:pt x="43" y="338"/>
                    <a:pt x="60" y="398"/>
                    <a:pt x="74" y="471"/>
                  </a:cubicBezTo>
                  <a:lnTo>
                    <a:pt x="74" y="545"/>
                  </a:lnTo>
                  <a:cubicBezTo>
                    <a:pt x="102" y="545"/>
                    <a:pt x="117" y="559"/>
                    <a:pt x="148" y="573"/>
                  </a:cubicBezTo>
                  <a:cubicBezTo>
                    <a:pt x="338" y="675"/>
                    <a:pt x="528" y="749"/>
                    <a:pt x="746" y="809"/>
                  </a:cubicBezTo>
                  <a:cubicBezTo>
                    <a:pt x="878" y="832"/>
                    <a:pt x="1020" y="855"/>
                    <a:pt x="1163" y="855"/>
                  </a:cubicBezTo>
                  <a:cubicBezTo>
                    <a:pt x="1195" y="855"/>
                    <a:pt x="1227" y="854"/>
                    <a:pt x="1260" y="851"/>
                  </a:cubicBezTo>
                  <a:cubicBezTo>
                    <a:pt x="1320" y="851"/>
                    <a:pt x="1379" y="851"/>
                    <a:pt x="1436" y="837"/>
                  </a:cubicBezTo>
                  <a:cubicBezTo>
                    <a:pt x="1467" y="837"/>
                    <a:pt x="1509" y="823"/>
                    <a:pt x="1538" y="823"/>
                  </a:cubicBezTo>
                  <a:cubicBezTo>
                    <a:pt x="1538" y="792"/>
                    <a:pt x="1524" y="749"/>
                    <a:pt x="1524" y="721"/>
                  </a:cubicBezTo>
                  <a:cubicBezTo>
                    <a:pt x="1495" y="559"/>
                    <a:pt x="1509" y="398"/>
                    <a:pt x="1524" y="222"/>
                  </a:cubicBezTo>
                  <a:lnTo>
                    <a:pt x="1524" y="236"/>
                  </a:lnTo>
                  <a:lnTo>
                    <a:pt x="1538" y="176"/>
                  </a:lnTo>
                  <a:cubicBezTo>
                    <a:pt x="1538" y="148"/>
                    <a:pt x="1538" y="106"/>
                    <a:pt x="1555" y="74"/>
                  </a:cubicBezTo>
                  <a:cubicBezTo>
                    <a:pt x="1555" y="46"/>
                    <a:pt x="1538" y="32"/>
                    <a:pt x="1509" y="18"/>
                  </a:cubicBezTo>
                  <a:lnTo>
                    <a:pt x="1495" y="18"/>
                  </a:lnTo>
                  <a:cubicBezTo>
                    <a:pt x="1481" y="18"/>
                    <a:pt x="1450" y="32"/>
                    <a:pt x="1450" y="46"/>
                  </a:cubicBezTo>
                  <a:cubicBezTo>
                    <a:pt x="1436" y="88"/>
                    <a:pt x="1436" y="134"/>
                    <a:pt x="1436" y="176"/>
                  </a:cubicBezTo>
                  <a:cubicBezTo>
                    <a:pt x="1348" y="106"/>
                    <a:pt x="1246" y="60"/>
                    <a:pt x="1130" y="32"/>
                  </a:cubicBezTo>
                  <a:cubicBezTo>
                    <a:pt x="1056" y="18"/>
                    <a:pt x="968" y="0"/>
                    <a:pt x="880" y="0"/>
                  </a:cubicBezTo>
                  <a:close/>
                </a:path>
              </a:pathLst>
            </a:custGeom>
            <a:solidFill>
              <a:srgbClr val="E7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3"/>
            <p:cNvSpPr/>
            <p:nvPr/>
          </p:nvSpPr>
          <p:spPr>
            <a:xfrm>
              <a:off x="879197" y="2590607"/>
              <a:ext cx="121507" cy="171694"/>
            </a:xfrm>
            <a:custGeom>
              <a:rect b="b" l="l" r="r" t="t"/>
              <a:pathLst>
                <a:path extrusionOk="0" h="1820" w="1288">
                  <a:moveTo>
                    <a:pt x="598" y="1"/>
                  </a:moveTo>
                  <a:cubicBezTo>
                    <a:pt x="496" y="1"/>
                    <a:pt x="380" y="33"/>
                    <a:pt x="278" y="89"/>
                  </a:cubicBezTo>
                  <a:cubicBezTo>
                    <a:pt x="176" y="149"/>
                    <a:pt x="71" y="251"/>
                    <a:pt x="14" y="370"/>
                  </a:cubicBezTo>
                  <a:cubicBezTo>
                    <a:pt x="14" y="384"/>
                    <a:pt x="0" y="398"/>
                    <a:pt x="14" y="398"/>
                  </a:cubicBezTo>
                  <a:cubicBezTo>
                    <a:pt x="14" y="412"/>
                    <a:pt x="14" y="427"/>
                    <a:pt x="28" y="441"/>
                  </a:cubicBezTo>
                  <a:lnTo>
                    <a:pt x="71" y="441"/>
                  </a:lnTo>
                  <a:cubicBezTo>
                    <a:pt x="71" y="441"/>
                    <a:pt x="88" y="427"/>
                    <a:pt x="102" y="427"/>
                  </a:cubicBezTo>
                  <a:cubicBezTo>
                    <a:pt x="116" y="370"/>
                    <a:pt x="159" y="325"/>
                    <a:pt x="190" y="296"/>
                  </a:cubicBezTo>
                  <a:cubicBezTo>
                    <a:pt x="204" y="282"/>
                    <a:pt x="218" y="265"/>
                    <a:pt x="232" y="251"/>
                  </a:cubicBezTo>
                  <a:lnTo>
                    <a:pt x="232" y="251"/>
                  </a:lnTo>
                  <a:cubicBezTo>
                    <a:pt x="218" y="265"/>
                    <a:pt x="218" y="282"/>
                    <a:pt x="218" y="296"/>
                  </a:cubicBezTo>
                  <a:cubicBezTo>
                    <a:pt x="204" y="353"/>
                    <a:pt x="190" y="427"/>
                    <a:pt x="190" y="500"/>
                  </a:cubicBezTo>
                  <a:cubicBezTo>
                    <a:pt x="176" y="634"/>
                    <a:pt x="190" y="778"/>
                    <a:pt x="246" y="926"/>
                  </a:cubicBezTo>
                  <a:cubicBezTo>
                    <a:pt x="278" y="1074"/>
                    <a:pt x="352" y="1204"/>
                    <a:pt x="422" y="1320"/>
                  </a:cubicBezTo>
                  <a:cubicBezTo>
                    <a:pt x="510" y="1454"/>
                    <a:pt x="598" y="1556"/>
                    <a:pt x="704" y="1644"/>
                  </a:cubicBezTo>
                  <a:cubicBezTo>
                    <a:pt x="658" y="1689"/>
                    <a:pt x="598" y="1703"/>
                    <a:pt x="556" y="1732"/>
                  </a:cubicBezTo>
                  <a:cubicBezTo>
                    <a:pt x="528" y="1732"/>
                    <a:pt x="496" y="1746"/>
                    <a:pt x="496" y="1777"/>
                  </a:cubicBezTo>
                  <a:cubicBezTo>
                    <a:pt x="496" y="1791"/>
                    <a:pt x="496" y="1805"/>
                    <a:pt x="510" y="1805"/>
                  </a:cubicBezTo>
                  <a:cubicBezTo>
                    <a:pt x="528" y="1819"/>
                    <a:pt x="528" y="1819"/>
                    <a:pt x="542" y="1819"/>
                  </a:cubicBezTo>
                  <a:lnTo>
                    <a:pt x="598" y="1819"/>
                  </a:lnTo>
                  <a:cubicBezTo>
                    <a:pt x="616" y="1805"/>
                    <a:pt x="630" y="1805"/>
                    <a:pt x="644" y="1791"/>
                  </a:cubicBezTo>
                  <a:cubicBezTo>
                    <a:pt x="672" y="1777"/>
                    <a:pt x="704" y="1760"/>
                    <a:pt x="746" y="1746"/>
                  </a:cubicBezTo>
                  <a:cubicBezTo>
                    <a:pt x="806" y="1703"/>
                    <a:pt x="862" y="1658"/>
                    <a:pt x="908" y="1615"/>
                  </a:cubicBezTo>
                  <a:cubicBezTo>
                    <a:pt x="1010" y="1513"/>
                    <a:pt x="1098" y="1394"/>
                    <a:pt x="1172" y="1250"/>
                  </a:cubicBezTo>
                  <a:cubicBezTo>
                    <a:pt x="1231" y="1116"/>
                    <a:pt x="1260" y="968"/>
                    <a:pt x="1274" y="824"/>
                  </a:cubicBezTo>
                  <a:cubicBezTo>
                    <a:pt x="1288" y="676"/>
                    <a:pt x="1260" y="529"/>
                    <a:pt x="1200" y="398"/>
                  </a:cubicBezTo>
                  <a:cubicBezTo>
                    <a:pt x="1158" y="296"/>
                    <a:pt x="1070" y="194"/>
                    <a:pt x="968" y="121"/>
                  </a:cubicBezTo>
                  <a:cubicBezTo>
                    <a:pt x="862" y="47"/>
                    <a:pt x="746" y="19"/>
                    <a:pt x="630" y="1"/>
                  </a:cubicBezTo>
                  <a:close/>
                </a:path>
              </a:pathLst>
            </a:custGeom>
            <a:solidFill>
              <a:srgbClr val="E7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3"/>
            <p:cNvSpPr/>
            <p:nvPr/>
          </p:nvSpPr>
          <p:spPr>
            <a:xfrm>
              <a:off x="906744" y="2618531"/>
              <a:ext cx="56791" cy="55187"/>
            </a:xfrm>
            <a:custGeom>
              <a:rect b="b" l="l" r="r" t="t"/>
              <a:pathLst>
                <a:path extrusionOk="0" h="585" w="602">
                  <a:moveTo>
                    <a:pt x="542" y="0"/>
                  </a:moveTo>
                  <a:cubicBezTo>
                    <a:pt x="482" y="14"/>
                    <a:pt x="426" y="43"/>
                    <a:pt x="366" y="74"/>
                  </a:cubicBezTo>
                  <a:cubicBezTo>
                    <a:pt x="306" y="102"/>
                    <a:pt x="250" y="145"/>
                    <a:pt x="204" y="190"/>
                  </a:cubicBezTo>
                  <a:cubicBezTo>
                    <a:pt x="116" y="278"/>
                    <a:pt x="60" y="394"/>
                    <a:pt x="14" y="514"/>
                  </a:cubicBezTo>
                  <a:cubicBezTo>
                    <a:pt x="0" y="542"/>
                    <a:pt x="28" y="570"/>
                    <a:pt x="42" y="584"/>
                  </a:cubicBezTo>
                  <a:cubicBezTo>
                    <a:pt x="74" y="584"/>
                    <a:pt x="102" y="570"/>
                    <a:pt x="116" y="542"/>
                  </a:cubicBezTo>
                  <a:cubicBezTo>
                    <a:pt x="116" y="528"/>
                    <a:pt x="130" y="496"/>
                    <a:pt x="148" y="482"/>
                  </a:cubicBezTo>
                  <a:cubicBezTo>
                    <a:pt x="176" y="408"/>
                    <a:pt x="204" y="352"/>
                    <a:pt x="250" y="292"/>
                  </a:cubicBezTo>
                  <a:cubicBezTo>
                    <a:pt x="278" y="250"/>
                    <a:pt x="306" y="218"/>
                    <a:pt x="352" y="190"/>
                  </a:cubicBezTo>
                  <a:cubicBezTo>
                    <a:pt x="394" y="162"/>
                    <a:pt x="426" y="131"/>
                    <a:pt x="468" y="116"/>
                  </a:cubicBezTo>
                  <a:cubicBezTo>
                    <a:pt x="500" y="102"/>
                    <a:pt x="528" y="88"/>
                    <a:pt x="556" y="88"/>
                  </a:cubicBezTo>
                  <a:cubicBezTo>
                    <a:pt x="588" y="88"/>
                    <a:pt x="602" y="57"/>
                    <a:pt x="602" y="29"/>
                  </a:cubicBezTo>
                  <a:cubicBezTo>
                    <a:pt x="588" y="14"/>
                    <a:pt x="570" y="0"/>
                    <a:pt x="556" y="0"/>
                  </a:cubicBezTo>
                  <a:close/>
                </a:path>
              </a:pathLst>
            </a:custGeom>
            <a:solidFill>
              <a:srgbClr val="CD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3"/>
            <p:cNvSpPr/>
            <p:nvPr/>
          </p:nvSpPr>
          <p:spPr>
            <a:xfrm>
              <a:off x="250059" y="2347405"/>
              <a:ext cx="716116" cy="665079"/>
            </a:xfrm>
            <a:custGeom>
              <a:rect b="b" l="l" r="r" t="t"/>
              <a:pathLst>
                <a:path extrusionOk="0" h="7050" w="7591">
                  <a:moveTo>
                    <a:pt x="5069" y="1"/>
                  </a:moveTo>
                  <a:cubicBezTo>
                    <a:pt x="4910" y="1"/>
                    <a:pt x="4717" y="15"/>
                    <a:pt x="4499" y="29"/>
                  </a:cubicBezTo>
                  <a:cubicBezTo>
                    <a:pt x="4397" y="29"/>
                    <a:pt x="4295" y="46"/>
                    <a:pt x="4175" y="60"/>
                  </a:cubicBezTo>
                  <a:cubicBezTo>
                    <a:pt x="3943" y="89"/>
                    <a:pt x="3693" y="134"/>
                    <a:pt x="3430" y="191"/>
                  </a:cubicBezTo>
                  <a:cubicBezTo>
                    <a:pt x="3180" y="250"/>
                    <a:pt x="2916" y="324"/>
                    <a:pt x="2666" y="426"/>
                  </a:cubicBezTo>
                  <a:cubicBezTo>
                    <a:pt x="2403" y="514"/>
                    <a:pt x="2139" y="630"/>
                    <a:pt x="1903" y="750"/>
                  </a:cubicBezTo>
                  <a:cubicBezTo>
                    <a:pt x="1657" y="880"/>
                    <a:pt x="1421" y="1028"/>
                    <a:pt x="1217" y="1172"/>
                  </a:cubicBezTo>
                  <a:cubicBezTo>
                    <a:pt x="760" y="1524"/>
                    <a:pt x="468" y="1907"/>
                    <a:pt x="306" y="2333"/>
                  </a:cubicBezTo>
                  <a:cubicBezTo>
                    <a:pt x="264" y="2449"/>
                    <a:pt x="232" y="2565"/>
                    <a:pt x="218" y="2684"/>
                  </a:cubicBezTo>
                  <a:cubicBezTo>
                    <a:pt x="204" y="2815"/>
                    <a:pt x="190" y="2962"/>
                    <a:pt x="204" y="3124"/>
                  </a:cubicBezTo>
                  <a:cubicBezTo>
                    <a:pt x="204" y="3268"/>
                    <a:pt x="232" y="3430"/>
                    <a:pt x="264" y="3620"/>
                  </a:cubicBezTo>
                  <a:cubicBezTo>
                    <a:pt x="292" y="3782"/>
                    <a:pt x="338" y="3944"/>
                    <a:pt x="394" y="4120"/>
                  </a:cubicBezTo>
                  <a:cubicBezTo>
                    <a:pt x="454" y="4281"/>
                    <a:pt x="514" y="4426"/>
                    <a:pt x="584" y="4587"/>
                  </a:cubicBezTo>
                  <a:cubicBezTo>
                    <a:pt x="644" y="4689"/>
                    <a:pt x="704" y="4809"/>
                    <a:pt x="760" y="4897"/>
                  </a:cubicBezTo>
                  <a:cubicBezTo>
                    <a:pt x="718" y="4897"/>
                    <a:pt x="672" y="4883"/>
                    <a:pt x="630" y="4883"/>
                  </a:cubicBezTo>
                  <a:cubicBezTo>
                    <a:pt x="584" y="4883"/>
                    <a:pt x="542" y="4897"/>
                    <a:pt x="496" y="4897"/>
                  </a:cubicBezTo>
                  <a:cubicBezTo>
                    <a:pt x="440" y="4911"/>
                    <a:pt x="366" y="4939"/>
                    <a:pt x="306" y="4971"/>
                  </a:cubicBezTo>
                  <a:cubicBezTo>
                    <a:pt x="264" y="4999"/>
                    <a:pt x="204" y="5027"/>
                    <a:pt x="162" y="5073"/>
                  </a:cubicBezTo>
                  <a:cubicBezTo>
                    <a:pt x="88" y="5147"/>
                    <a:pt x="42" y="5249"/>
                    <a:pt x="14" y="5365"/>
                  </a:cubicBezTo>
                  <a:cubicBezTo>
                    <a:pt x="0" y="5467"/>
                    <a:pt x="0" y="5586"/>
                    <a:pt x="14" y="5717"/>
                  </a:cubicBezTo>
                  <a:cubicBezTo>
                    <a:pt x="28" y="5819"/>
                    <a:pt x="74" y="5938"/>
                    <a:pt x="130" y="6054"/>
                  </a:cubicBezTo>
                  <a:cubicBezTo>
                    <a:pt x="190" y="6156"/>
                    <a:pt x="250" y="6244"/>
                    <a:pt x="338" y="6332"/>
                  </a:cubicBezTo>
                  <a:cubicBezTo>
                    <a:pt x="380" y="6378"/>
                    <a:pt x="426" y="6420"/>
                    <a:pt x="496" y="6466"/>
                  </a:cubicBezTo>
                  <a:cubicBezTo>
                    <a:pt x="556" y="6508"/>
                    <a:pt x="630" y="6536"/>
                    <a:pt x="704" y="6568"/>
                  </a:cubicBezTo>
                  <a:cubicBezTo>
                    <a:pt x="848" y="6624"/>
                    <a:pt x="1010" y="6670"/>
                    <a:pt x="1171" y="6670"/>
                  </a:cubicBezTo>
                  <a:lnTo>
                    <a:pt x="1217" y="6670"/>
                  </a:lnTo>
                  <a:cubicBezTo>
                    <a:pt x="1347" y="6670"/>
                    <a:pt x="1481" y="6656"/>
                    <a:pt x="1597" y="6610"/>
                  </a:cubicBezTo>
                  <a:cubicBezTo>
                    <a:pt x="1671" y="6596"/>
                    <a:pt x="1727" y="6568"/>
                    <a:pt x="1801" y="6522"/>
                  </a:cubicBezTo>
                  <a:cubicBezTo>
                    <a:pt x="1847" y="6494"/>
                    <a:pt x="1889" y="6466"/>
                    <a:pt x="1949" y="6420"/>
                  </a:cubicBezTo>
                  <a:cubicBezTo>
                    <a:pt x="2051" y="6522"/>
                    <a:pt x="2167" y="6610"/>
                    <a:pt x="2300" y="6684"/>
                  </a:cubicBezTo>
                  <a:cubicBezTo>
                    <a:pt x="2431" y="6758"/>
                    <a:pt x="2592" y="6832"/>
                    <a:pt x="2768" y="6888"/>
                  </a:cubicBezTo>
                  <a:cubicBezTo>
                    <a:pt x="2916" y="6934"/>
                    <a:pt x="3078" y="6962"/>
                    <a:pt x="3268" y="6993"/>
                  </a:cubicBezTo>
                  <a:cubicBezTo>
                    <a:pt x="3416" y="7022"/>
                    <a:pt x="3591" y="7036"/>
                    <a:pt x="3767" y="7050"/>
                  </a:cubicBezTo>
                  <a:lnTo>
                    <a:pt x="4087" y="7050"/>
                  </a:lnTo>
                  <a:cubicBezTo>
                    <a:pt x="4661" y="7050"/>
                    <a:pt x="5188" y="6976"/>
                    <a:pt x="5670" y="6818"/>
                  </a:cubicBezTo>
                  <a:cubicBezTo>
                    <a:pt x="5980" y="6712"/>
                    <a:pt x="6272" y="6568"/>
                    <a:pt x="6522" y="6406"/>
                  </a:cubicBezTo>
                  <a:cubicBezTo>
                    <a:pt x="6652" y="6318"/>
                    <a:pt x="6785" y="6216"/>
                    <a:pt x="6901" y="6114"/>
                  </a:cubicBezTo>
                  <a:cubicBezTo>
                    <a:pt x="7021" y="5994"/>
                    <a:pt x="7123" y="5878"/>
                    <a:pt x="7211" y="5745"/>
                  </a:cubicBezTo>
                  <a:cubicBezTo>
                    <a:pt x="7267" y="5688"/>
                    <a:pt x="7313" y="5615"/>
                    <a:pt x="7355" y="5541"/>
                  </a:cubicBezTo>
                  <a:cubicBezTo>
                    <a:pt x="7401" y="5467"/>
                    <a:pt x="7443" y="5379"/>
                    <a:pt x="7475" y="5305"/>
                  </a:cubicBezTo>
                  <a:cubicBezTo>
                    <a:pt x="7503" y="5217"/>
                    <a:pt x="7531" y="5129"/>
                    <a:pt x="7563" y="5041"/>
                  </a:cubicBezTo>
                  <a:cubicBezTo>
                    <a:pt x="7577" y="4971"/>
                    <a:pt x="7591" y="4883"/>
                    <a:pt x="7591" y="4795"/>
                  </a:cubicBezTo>
                  <a:cubicBezTo>
                    <a:pt x="7591" y="4633"/>
                    <a:pt x="7577" y="4471"/>
                    <a:pt x="7531" y="4281"/>
                  </a:cubicBezTo>
                  <a:cubicBezTo>
                    <a:pt x="7489" y="4120"/>
                    <a:pt x="7443" y="3972"/>
                    <a:pt x="7373" y="3782"/>
                  </a:cubicBezTo>
                  <a:lnTo>
                    <a:pt x="7327" y="3666"/>
                  </a:lnTo>
                  <a:cubicBezTo>
                    <a:pt x="7225" y="3388"/>
                    <a:pt x="7123" y="3107"/>
                    <a:pt x="7077" y="2801"/>
                  </a:cubicBezTo>
                  <a:cubicBezTo>
                    <a:pt x="7077" y="2727"/>
                    <a:pt x="7063" y="2639"/>
                    <a:pt x="7063" y="2565"/>
                  </a:cubicBezTo>
                  <a:lnTo>
                    <a:pt x="7063" y="2537"/>
                  </a:lnTo>
                  <a:cubicBezTo>
                    <a:pt x="7049" y="2449"/>
                    <a:pt x="7049" y="2361"/>
                    <a:pt x="7049" y="2273"/>
                  </a:cubicBezTo>
                  <a:cubicBezTo>
                    <a:pt x="7021" y="2069"/>
                    <a:pt x="7003" y="1893"/>
                    <a:pt x="6989" y="1731"/>
                  </a:cubicBezTo>
                  <a:cubicBezTo>
                    <a:pt x="6961" y="1555"/>
                    <a:pt x="6915" y="1379"/>
                    <a:pt x="6873" y="1218"/>
                  </a:cubicBezTo>
                  <a:cubicBezTo>
                    <a:pt x="6828" y="1056"/>
                    <a:pt x="6771" y="880"/>
                    <a:pt x="6697" y="732"/>
                  </a:cubicBezTo>
                  <a:cubicBezTo>
                    <a:pt x="6581" y="486"/>
                    <a:pt x="6405" y="250"/>
                    <a:pt x="6198" y="46"/>
                  </a:cubicBezTo>
                  <a:cubicBezTo>
                    <a:pt x="6184" y="29"/>
                    <a:pt x="6170" y="29"/>
                    <a:pt x="6156" y="29"/>
                  </a:cubicBezTo>
                  <a:cubicBezTo>
                    <a:pt x="6142" y="29"/>
                    <a:pt x="6124" y="29"/>
                    <a:pt x="6124" y="46"/>
                  </a:cubicBezTo>
                  <a:cubicBezTo>
                    <a:pt x="6110" y="46"/>
                    <a:pt x="6110" y="60"/>
                    <a:pt x="6110" y="74"/>
                  </a:cubicBezTo>
                  <a:cubicBezTo>
                    <a:pt x="6110" y="89"/>
                    <a:pt x="6110" y="103"/>
                    <a:pt x="6124" y="103"/>
                  </a:cubicBezTo>
                  <a:lnTo>
                    <a:pt x="6124" y="117"/>
                  </a:lnTo>
                  <a:cubicBezTo>
                    <a:pt x="5846" y="46"/>
                    <a:pt x="5508" y="1"/>
                    <a:pt x="5115" y="1"/>
                  </a:cubicBezTo>
                  <a:close/>
                </a:path>
              </a:pathLst>
            </a:custGeom>
            <a:solidFill>
              <a:srgbClr val="F7C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83"/>
            <p:cNvSpPr/>
            <p:nvPr/>
          </p:nvSpPr>
          <p:spPr>
            <a:xfrm>
              <a:off x="436471" y="2666926"/>
              <a:ext cx="1415" cy="94"/>
            </a:xfrm>
            <a:custGeom>
              <a:rect b="b" l="l" r="r" t="t"/>
              <a:pathLst>
                <a:path extrusionOk="0" h="1" w="15">
                  <a:moveTo>
                    <a:pt x="1" y="1"/>
                  </a:moveTo>
                  <a:lnTo>
                    <a:pt x="15" y="1"/>
                  </a:lnTo>
                  <a:close/>
                </a:path>
              </a:pathLst>
            </a:custGeom>
            <a:solidFill>
              <a:srgbClr val="E7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3"/>
            <p:cNvSpPr/>
            <p:nvPr/>
          </p:nvSpPr>
          <p:spPr>
            <a:xfrm>
              <a:off x="436471" y="2666926"/>
              <a:ext cx="94" cy="94"/>
            </a:xfrm>
            <a:custGeom>
              <a:rect b="b" l="l" r="r" t="t"/>
              <a:pathLst>
                <a:path extrusionOk="0" h="1" w="1">
                  <a:moveTo>
                    <a:pt x="1" y="1"/>
                  </a:moveTo>
                  <a:close/>
                </a:path>
              </a:pathLst>
            </a:custGeom>
            <a:solidFill>
              <a:srgbClr val="E7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3"/>
            <p:cNvSpPr/>
            <p:nvPr/>
          </p:nvSpPr>
          <p:spPr>
            <a:xfrm>
              <a:off x="320341" y="2846450"/>
              <a:ext cx="62546" cy="84432"/>
            </a:xfrm>
            <a:custGeom>
              <a:rect b="b" l="l" r="r" t="t"/>
              <a:pathLst>
                <a:path extrusionOk="0" h="895" w="663">
                  <a:moveTo>
                    <a:pt x="61" y="1"/>
                  </a:moveTo>
                  <a:cubicBezTo>
                    <a:pt x="32" y="1"/>
                    <a:pt x="1" y="33"/>
                    <a:pt x="1" y="75"/>
                  </a:cubicBezTo>
                  <a:cubicBezTo>
                    <a:pt x="1" y="251"/>
                    <a:pt x="61" y="427"/>
                    <a:pt x="177" y="574"/>
                  </a:cubicBezTo>
                  <a:cubicBezTo>
                    <a:pt x="208" y="617"/>
                    <a:pt x="236" y="648"/>
                    <a:pt x="265" y="676"/>
                  </a:cubicBezTo>
                  <a:cubicBezTo>
                    <a:pt x="296" y="704"/>
                    <a:pt x="324" y="736"/>
                    <a:pt x="367" y="764"/>
                  </a:cubicBezTo>
                  <a:cubicBezTo>
                    <a:pt x="440" y="824"/>
                    <a:pt x="514" y="866"/>
                    <a:pt x="602" y="894"/>
                  </a:cubicBezTo>
                  <a:cubicBezTo>
                    <a:pt x="630" y="894"/>
                    <a:pt x="648" y="880"/>
                    <a:pt x="662" y="866"/>
                  </a:cubicBezTo>
                  <a:cubicBezTo>
                    <a:pt x="662" y="838"/>
                    <a:pt x="648" y="824"/>
                    <a:pt x="630" y="806"/>
                  </a:cubicBezTo>
                  <a:cubicBezTo>
                    <a:pt x="616" y="806"/>
                    <a:pt x="588" y="792"/>
                    <a:pt x="574" y="792"/>
                  </a:cubicBezTo>
                  <a:cubicBezTo>
                    <a:pt x="528" y="764"/>
                    <a:pt x="472" y="736"/>
                    <a:pt x="426" y="704"/>
                  </a:cubicBezTo>
                  <a:lnTo>
                    <a:pt x="296" y="574"/>
                  </a:lnTo>
                  <a:cubicBezTo>
                    <a:pt x="250" y="515"/>
                    <a:pt x="222" y="455"/>
                    <a:pt x="191" y="384"/>
                  </a:cubicBezTo>
                  <a:cubicBezTo>
                    <a:pt x="163" y="310"/>
                    <a:pt x="148" y="237"/>
                    <a:pt x="134" y="163"/>
                  </a:cubicBezTo>
                  <a:cubicBezTo>
                    <a:pt x="120" y="135"/>
                    <a:pt x="120" y="103"/>
                    <a:pt x="120" y="75"/>
                  </a:cubicBezTo>
                  <a:cubicBezTo>
                    <a:pt x="120" y="33"/>
                    <a:pt x="89" y="1"/>
                    <a:pt x="61" y="1"/>
                  </a:cubicBezTo>
                  <a:close/>
                </a:path>
              </a:pathLst>
            </a:custGeom>
            <a:solidFill>
              <a:srgbClr val="CD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3"/>
            <p:cNvSpPr/>
            <p:nvPr/>
          </p:nvSpPr>
          <p:spPr>
            <a:xfrm>
              <a:off x="269304" y="2843809"/>
              <a:ext cx="62451" cy="30660"/>
            </a:xfrm>
            <a:custGeom>
              <a:rect b="b" l="l" r="r" t="t"/>
              <a:pathLst>
                <a:path extrusionOk="0" h="325" w="662">
                  <a:moveTo>
                    <a:pt x="440" y="1"/>
                  </a:moveTo>
                  <a:cubicBezTo>
                    <a:pt x="366" y="1"/>
                    <a:pt x="310" y="29"/>
                    <a:pt x="250" y="61"/>
                  </a:cubicBezTo>
                  <a:cubicBezTo>
                    <a:pt x="190" y="75"/>
                    <a:pt x="148" y="117"/>
                    <a:pt x="102" y="163"/>
                  </a:cubicBezTo>
                  <a:cubicBezTo>
                    <a:pt x="60" y="191"/>
                    <a:pt x="28" y="251"/>
                    <a:pt x="0" y="307"/>
                  </a:cubicBezTo>
                  <a:cubicBezTo>
                    <a:pt x="0" y="307"/>
                    <a:pt x="0" y="324"/>
                    <a:pt x="14" y="324"/>
                  </a:cubicBezTo>
                  <a:lnTo>
                    <a:pt x="46" y="324"/>
                  </a:lnTo>
                  <a:cubicBezTo>
                    <a:pt x="46" y="293"/>
                    <a:pt x="60" y="279"/>
                    <a:pt x="60" y="265"/>
                  </a:cubicBezTo>
                  <a:cubicBezTo>
                    <a:pt x="72" y="241"/>
                    <a:pt x="84" y="224"/>
                    <a:pt x="104" y="203"/>
                  </a:cubicBezTo>
                  <a:lnTo>
                    <a:pt x="104" y="203"/>
                  </a:lnTo>
                  <a:cubicBezTo>
                    <a:pt x="135" y="176"/>
                    <a:pt x="163" y="162"/>
                    <a:pt x="190" y="149"/>
                  </a:cubicBezTo>
                  <a:cubicBezTo>
                    <a:pt x="222" y="131"/>
                    <a:pt x="250" y="117"/>
                    <a:pt x="292" y="103"/>
                  </a:cubicBezTo>
                  <a:cubicBezTo>
                    <a:pt x="324" y="89"/>
                    <a:pt x="366" y="89"/>
                    <a:pt x="398" y="89"/>
                  </a:cubicBezTo>
                  <a:cubicBezTo>
                    <a:pt x="426" y="89"/>
                    <a:pt x="468" y="89"/>
                    <a:pt x="500" y="103"/>
                  </a:cubicBezTo>
                  <a:cubicBezTo>
                    <a:pt x="514" y="103"/>
                    <a:pt x="528" y="117"/>
                    <a:pt x="542" y="117"/>
                  </a:cubicBezTo>
                  <a:lnTo>
                    <a:pt x="556" y="131"/>
                  </a:lnTo>
                  <a:cubicBezTo>
                    <a:pt x="563" y="138"/>
                    <a:pt x="575" y="143"/>
                    <a:pt x="588" y="143"/>
                  </a:cubicBezTo>
                  <a:cubicBezTo>
                    <a:pt x="604" y="143"/>
                    <a:pt x="622" y="135"/>
                    <a:pt x="630" y="117"/>
                  </a:cubicBezTo>
                  <a:cubicBezTo>
                    <a:pt x="644" y="103"/>
                    <a:pt x="661" y="89"/>
                    <a:pt x="644" y="75"/>
                  </a:cubicBezTo>
                  <a:lnTo>
                    <a:pt x="644" y="43"/>
                  </a:lnTo>
                  <a:cubicBezTo>
                    <a:pt x="630" y="43"/>
                    <a:pt x="630" y="29"/>
                    <a:pt x="616" y="29"/>
                  </a:cubicBezTo>
                  <a:cubicBezTo>
                    <a:pt x="587" y="15"/>
                    <a:pt x="556" y="15"/>
                    <a:pt x="528" y="1"/>
                  </a:cubicBezTo>
                  <a:close/>
                </a:path>
              </a:pathLst>
            </a:custGeom>
            <a:solidFill>
              <a:srgbClr val="CD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83"/>
            <p:cNvSpPr/>
            <p:nvPr/>
          </p:nvSpPr>
          <p:spPr>
            <a:xfrm>
              <a:off x="680050" y="4248495"/>
              <a:ext cx="304050" cy="196505"/>
            </a:xfrm>
            <a:custGeom>
              <a:rect b="b" l="l" r="r" t="t"/>
              <a:pathLst>
                <a:path extrusionOk="0" h="2083" w="3223">
                  <a:moveTo>
                    <a:pt x="1214" y="1"/>
                  </a:moveTo>
                  <a:cubicBezTo>
                    <a:pt x="996" y="1"/>
                    <a:pt x="775" y="32"/>
                    <a:pt x="497" y="74"/>
                  </a:cubicBezTo>
                  <a:cubicBezTo>
                    <a:pt x="367" y="88"/>
                    <a:pt x="233" y="120"/>
                    <a:pt x="117" y="148"/>
                  </a:cubicBezTo>
                  <a:lnTo>
                    <a:pt x="71" y="148"/>
                  </a:lnTo>
                  <a:cubicBezTo>
                    <a:pt x="57" y="148"/>
                    <a:pt x="43" y="162"/>
                    <a:pt x="43" y="176"/>
                  </a:cubicBezTo>
                  <a:cubicBezTo>
                    <a:pt x="15" y="454"/>
                    <a:pt x="1" y="690"/>
                    <a:pt x="1" y="912"/>
                  </a:cubicBezTo>
                  <a:cubicBezTo>
                    <a:pt x="15" y="1144"/>
                    <a:pt x="57" y="1379"/>
                    <a:pt x="145" y="1569"/>
                  </a:cubicBezTo>
                  <a:lnTo>
                    <a:pt x="145" y="1597"/>
                  </a:lnTo>
                  <a:cubicBezTo>
                    <a:pt x="159" y="1615"/>
                    <a:pt x="177" y="1629"/>
                    <a:pt x="191" y="1643"/>
                  </a:cubicBezTo>
                  <a:cubicBezTo>
                    <a:pt x="191" y="1657"/>
                    <a:pt x="205" y="1657"/>
                    <a:pt x="205" y="1671"/>
                  </a:cubicBezTo>
                  <a:cubicBezTo>
                    <a:pt x="219" y="1671"/>
                    <a:pt x="233" y="1685"/>
                    <a:pt x="233" y="1703"/>
                  </a:cubicBezTo>
                  <a:cubicBezTo>
                    <a:pt x="247" y="1703"/>
                    <a:pt x="247" y="1703"/>
                    <a:pt x="265" y="1717"/>
                  </a:cubicBezTo>
                  <a:cubicBezTo>
                    <a:pt x="455" y="1833"/>
                    <a:pt x="687" y="1921"/>
                    <a:pt x="968" y="1995"/>
                  </a:cubicBezTo>
                  <a:cubicBezTo>
                    <a:pt x="1214" y="2055"/>
                    <a:pt x="1464" y="2083"/>
                    <a:pt x="1728" y="2083"/>
                  </a:cubicBezTo>
                  <a:lnTo>
                    <a:pt x="1904" y="2083"/>
                  </a:lnTo>
                  <a:cubicBezTo>
                    <a:pt x="2111" y="2069"/>
                    <a:pt x="2301" y="2037"/>
                    <a:pt x="2477" y="1995"/>
                  </a:cubicBezTo>
                  <a:cubicBezTo>
                    <a:pt x="2639" y="1949"/>
                    <a:pt x="2797" y="1893"/>
                    <a:pt x="2931" y="1819"/>
                  </a:cubicBezTo>
                  <a:cubicBezTo>
                    <a:pt x="2931" y="1805"/>
                    <a:pt x="2931" y="1805"/>
                    <a:pt x="2945" y="1805"/>
                  </a:cubicBezTo>
                  <a:cubicBezTo>
                    <a:pt x="2959" y="1791"/>
                    <a:pt x="2973" y="1791"/>
                    <a:pt x="2991" y="1773"/>
                  </a:cubicBezTo>
                  <a:cubicBezTo>
                    <a:pt x="2991" y="1759"/>
                    <a:pt x="3005" y="1759"/>
                    <a:pt x="3019" y="1745"/>
                  </a:cubicBezTo>
                  <a:cubicBezTo>
                    <a:pt x="3033" y="1717"/>
                    <a:pt x="3061" y="1685"/>
                    <a:pt x="3079" y="1657"/>
                  </a:cubicBezTo>
                  <a:cubicBezTo>
                    <a:pt x="3107" y="1629"/>
                    <a:pt x="3121" y="1597"/>
                    <a:pt x="3135" y="1555"/>
                  </a:cubicBezTo>
                  <a:cubicBezTo>
                    <a:pt x="3167" y="1481"/>
                    <a:pt x="3195" y="1408"/>
                    <a:pt x="3209" y="1306"/>
                  </a:cubicBezTo>
                  <a:cubicBezTo>
                    <a:pt x="3223" y="1232"/>
                    <a:pt x="3223" y="1158"/>
                    <a:pt x="3223" y="1070"/>
                  </a:cubicBezTo>
                  <a:cubicBezTo>
                    <a:pt x="3209" y="982"/>
                    <a:pt x="3195" y="912"/>
                    <a:pt x="3181" y="852"/>
                  </a:cubicBezTo>
                  <a:cubicBezTo>
                    <a:pt x="3167" y="792"/>
                    <a:pt x="3135" y="750"/>
                    <a:pt x="3107" y="704"/>
                  </a:cubicBezTo>
                  <a:cubicBezTo>
                    <a:pt x="3079" y="662"/>
                    <a:pt x="3033" y="630"/>
                    <a:pt x="2991" y="602"/>
                  </a:cubicBezTo>
                  <a:cubicBezTo>
                    <a:pt x="2903" y="542"/>
                    <a:pt x="2815" y="528"/>
                    <a:pt x="2709" y="514"/>
                  </a:cubicBezTo>
                  <a:cubicBezTo>
                    <a:pt x="2681" y="500"/>
                    <a:pt x="2653" y="500"/>
                    <a:pt x="2621" y="486"/>
                  </a:cubicBezTo>
                  <a:cubicBezTo>
                    <a:pt x="2579" y="486"/>
                    <a:pt x="2533" y="486"/>
                    <a:pt x="2505" y="472"/>
                  </a:cubicBezTo>
                  <a:cubicBezTo>
                    <a:pt x="2431" y="454"/>
                    <a:pt x="2375" y="440"/>
                    <a:pt x="2315" y="412"/>
                  </a:cubicBezTo>
                  <a:cubicBezTo>
                    <a:pt x="2287" y="398"/>
                    <a:pt x="2255" y="366"/>
                    <a:pt x="2227" y="352"/>
                  </a:cubicBezTo>
                  <a:cubicBezTo>
                    <a:pt x="2213" y="324"/>
                    <a:pt x="2182" y="310"/>
                    <a:pt x="2168" y="278"/>
                  </a:cubicBezTo>
                  <a:cubicBezTo>
                    <a:pt x="2153" y="250"/>
                    <a:pt x="2139" y="236"/>
                    <a:pt x="2139" y="208"/>
                  </a:cubicBezTo>
                  <a:cubicBezTo>
                    <a:pt x="2125" y="190"/>
                    <a:pt x="2111" y="176"/>
                    <a:pt x="2094" y="176"/>
                  </a:cubicBezTo>
                  <a:cubicBezTo>
                    <a:pt x="2080" y="176"/>
                    <a:pt x="2080" y="176"/>
                    <a:pt x="2066" y="190"/>
                  </a:cubicBezTo>
                  <a:cubicBezTo>
                    <a:pt x="2066" y="190"/>
                    <a:pt x="2051" y="190"/>
                    <a:pt x="2051" y="208"/>
                  </a:cubicBezTo>
                  <a:cubicBezTo>
                    <a:pt x="1978" y="148"/>
                    <a:pt x="1876" y="103"/>
                    <a:pt x="1760" y="74"/>
                  </a:cubicBezTo>
                  <a:cubicBezTo>
                    <a:pt x="1640" y="32"/>
                    <a:pt x="1510" y="15"/>
                    <a:pt x="1348" y="15"/>
                  </a:cubicBezTo>
                  <a:cubicBezTo>
                    <a:pt x="1302" y="1"/>
                    <a:pt x="1260" y="1"/>
                    <a:pt x="1214"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83"/>
            <p:cNvSpPr/>
            <p:nvPr/>
          </p:nvSpPr>
          <p:spPr>
            <a:xfrm>
              <a:off x="684013" y="4294249"/>
              <a:ext cx="300088" cy="150751"/>
            </a:xfrm>
            <a:custGeom>
              <a:rect b="b" l="l" r="r" t="t"/>
              <a:pathLst>
                <a:path extrusionOk="0" h="1598" w="3181">
                  <a:moveTo>
                    <a:pt x="2551" y="1"/>
                  </a:moveTo>
                  <a:cubicBezTo>
                    <a:pt x="2537" y="1"/>
                    <a:pt x="2523" y="15"/>
                    <a:pt x="2509" y="15"/>
                  </a:cubicBezTo>
                  <a:cubicBezTo>
                    <a:pt x="2477" y="43"/>
                    <a:pt x="2449" y="57"/>
                    <a:pt x="2421" y="89"/>
                  </a:cubicBezTo>
                  <a:cubicBezTo>
                    <a:pt x="2389" y="103"/>
                    <a:pt x="2361" y="131"/>
                    <a:pt x="2333" y="163"/>
                  </a:cubicBezTo>
                  <a:cubicBezTo>
                    <a:pt x="2301" y="191"/>
                    <a:pt x="2273" y="219"/>
                    <a:pt x="2245" y="265"/>
                  </a:cubicBezTo>
                  <a:cubicBezTo>
                    <a:pt x="2213" y="293"/>
                    <a:pt x="2185" y="339"/>
                    <a:pt x="2171" y="381"/>
                  </a:cubicBezTo>
                  <a:lnTo>
                    <a:pt x="2171" y="367"/>
                  </a:lnTo>
                  <a:cubicBezTo>
                    <a:pt x="2140" y="427"/>
                    <a:pt x="2111" y="483"/>
                    <a:pt x="2097" y="529"/>
                  </a:cubicBezTo>
                  <a:cubicBezTo>
                    <a:pt x="2069" y="585"/>
                    <a:pt x="2052" y="645"/>
                    <a:pt x="2038" y="704"/>
                  </a:cubicBezTo>
                  <a:lnTo>
                    <a:pt x="2038" y="690"/>
                  </a:lnTo>
                  <a:cubicBezTo>
                    <a:pt x="2009" y="821"/>
                    <a:pt x="1981" y="954"/>
                    <a:pt x="1995" y="1084"/>
                  </a:cubicBezTo>
                  <a:lnTo>
                    <a:pt x="1995" y="1200"/>
                  </a:lnTo>
                  <a:lnTo>
                    <a:pt x="1995" y="1232"/>
                  </a:lnTo>
                  <a:lnTo>
                    <a:pt x="1995" y="1246"/>
                  </a:lnTo>
                  <a:lnTo>
                    <a:pt x="1981" y="1246"/>
                  </a:lnTo>
                  <a:cubicBezTo>
                    <a:pt x="1922" y="1260"/>
                    <a:pt x="1862" y="1274"/>
                    <a:pt x="1805" y="1274"/>
                  </a:cubicBezTo>
                  <a:cubicBezTo>
                    <a:pt x="1733" y="1280"/>
                    <a:pt x="1662" y="1284"/>
                    <a:pt x="1592" y="1284"/>
                  </a:cubicBezTo>
                  <a:cubicBezTo>
                    <a:pt x="1493" y="1284"/>
                    <a:pt x="1395" y="1277"/>
                    <a:pt x="1292" y="1260"/>
                  </a:cubicBezTo>
                  <a:cubicBezTo>
                    <a:pt x="1130" y="1246"/>
                    <a:pt x="954" y="1200"/>
                    <a:pt x="792" y="1144"/>
                  </a:cubicBezTo>
                  <a:cubicBezTo>
                    <a:pt x="631" y="1098"/>
                    <a:pt x="469" y="1025"/>
                    <a:pt x="325" y="937"/>
                  </a:cubicBezTo>
                  <a:cubicBezTo>
                    <a:pt x="205" y="880"/>
                    <a:pt x="103" y="806"/>
                    <a:pt x="1" y="719"/>
                  </a:cubicBezTo>
                  <a:lnTo>
                    <a:pt x="1" y="719"/>
                  </a:lnTo>
                  <a:cubicBezTo>
                    <a:pt x="15" y="849"/>
                    <a:pt x="61" y="982"/>
                    <a:pt x="103" y="1098"/>
                  </a:cubicBezTo>
                  <a:lnTo>
                    <a:pt x="103" y="1112"/>
                  </a:lnTo>
                  <a:cubicBezTo>
                    <a:pt x="117" y="1130"/>
                    <a:pt x="135" y="1144"/>
                    <a:pt x="149" y="1158"/>
                  </a:cubicBezTo>
                  <a:cubicBezTo>
                    <a:pt x="149" y="1172"/>
                    <a:pt x="163" y="1172"/>
                    <a:pt x="163" y="1186"/>
                  </a:cubicBezTo>
                  <a:lnTo>
                    <a:pt x="191" y="1200"/>
                  </a:lnTo>
                  <a:lnTo>
                    <a:pt x="191" y="1218"/>
                  </a:lnTo>
                  <a:lnTo>
                    <a:pt x="223" y="1232"/>
                  </a:lnTo>
                  <a:cubicBezTo>
                    <a:pt x="413" y="1348"/>
                    <a:pt x="645" y="1436"/>
                    <a:pt x="926" y="1510"/>
                  </a:cubicBezTo>
                  <a:cubicBezTo>
                    <a:pt x="1172" y="1570"/>
                    <a:pt x="1422" y="1598"/>
                    <a:pt x="1686" y="1598"/>
                  </a:cubicBezTo>
                  <a:lnTo>
                    <a:pt x="1862" y="1598"/>
                  </a:lnTo>
                  <a:cubicBezTo>
                    <a:pt x="2069" y="1584"/>
                    <a:pt x="2259" y="1552"/>
                    <a:pt x="2435" y="1510"/>
                  </a:cubicBezTo>
                  <a:cubicBezTo>
                    <a:pt x="2597" y="1464"/>
                    <a:pt x="2755" y="1408"/>
                    <a:pt x="2889" y="1334"/>
                  </a:cubicBezTo>
                  <a:lnTo>
                    <a:pt x="2889" y="1320"/>
                  </a:lnTo>
                  <a:lnTo>
                    <a:pt x="2903" y="1320"/>
                  </a:lnTo>
                  <a:cubicBezTo>
                    <a:pt x="2917" y="1306"/>
                    <a:pt x="2931" y="1306"/>
                    <a:pt x="2949" y="1288"/>
                  </a:cubicBezTo>
                  <a:cubicBezTo>
                    <a:pt x="2949" y="1274"/>
                    <a:pt x="2963" y="1274"/>
                    <a:pt x="2977" y="1260"/>
                  </a:cubicBezTo>
                  <a:cubicBezTo>
                    <a:pt x="2991" y="1232"/>
                    <a:pt x="3019" y="1200"/>
                    <a:pt x="3037" y="1172"/>
                  </a:cubicBezTo>
                  <a:cubicBezTo>
                    <a:pt x="3065" y="1144"/>
                    <a:pt x="3079" y="1112"/>
                    <a:pt x="3093" y="1070"/>
                  </a:cubicBezTo>
                  <a:cubicBezTo>
                    <a:pt x="3139" y="996"/>
                    <a:pt x="3153" y="923"/>
                    <a:pt x="3167" y="821"/>
                  </a:cubicBezTo>
                  <a:cubicBezTo>
                    <a:pt x="3181" y="747"/>
                    <a:pt x="3181" y="659"/>
                    <a:pt x="3181" y="571"/>
                  </a:cubicBezTo>
                  <a:cubicBezTo>
                    <a:pt x="3167" y="497"/>
                    <a:pt x="3167" y="427"/>
                    <a:pt x="3139" y="367"/>
                  </a:cubicBezTo>
                  <a:cubicBezTo>
                    <a:pt x="3125" y="307"/>
                    <a:pt x="3093" y="265"/>
                    <a:pt x="3065" y="219"/>
                  </a:cubicBezTo>
                  <a:cubicBezTo>
                    <a:pt x="3037" y="177"/>
                    <a:pt x="2991" y="145"/>
                    <a:pt x="2949" y="117"/>
                  </a:cubicBezTo>
                  <a:cubicBezTo>
                    <a:pt x="2861" y="57"/>
                    <a:pt x="2773" y="43"/>
                    <a:pt x="2667" y="15"/>
                  </a:cubicBezTo>
                  <a:cubicBezTo>
                    <a:pt x="2639" y="15"/>
                    <a:pt x="2611" y="15"/>
                    <a:pt x="2579"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3"/>
            <p:cNvSpPr/>
            <p:nvPr/>
          </p:nvSpPr>
          <p:spPr>
            <a:xfrm>
              <a:off x="858254" y="4276324"/>
              <a:ext cx="40282" cy="35943"/>
            </a:xfrm>
            <a:custGeom>
              <a:rect b="b" l="l" r="r" t="t"/>
              <a:pathLst>
                <a:path extrusionOk="0" h="381" w="427">
                  <a:moveTo>
                    <a:pt x="352" y="1"/>
                  </a:moveTo>
                  <a:cubicBezTo>
                    <a:pt x="205" y="57"/>
                    <a:pt x="75" y="159"/>
                    <a:pt x="1" y="307"/>
                  </a:cubicBezTo>
                  <a:lnTo>
                    <a:pt x="1" y="335"/>
                  </a:lnTo>
                  <a:cubicBezTo>
                    <a:pt x="1" y="353"/>
                    <a:pt x="15" y="367"/>
                    <a:pt x="29" y="381"/>
                  </a:cubicBezTo>
                  <a:lnTo>
                    <a:pt x="60" y="381"/>
                  </a:lnTo>
                  <a:cubicBezTo>
                    <a:pt x="75" y="381"/>
                    <a:pt x="89" y="367"/>
                    <a:pt x="89" y="353"/>
                  </a:cubicBezTo>
                  <a:cubicBezTo>
                    <a:pt x="103" y="321"/>
                    <a:pt x="134" y="293"/>
                    <a:pt x="148" y="247"/>
                  </a:cubicBezTo>
                  <a:cubicBezTo>
                    <a:pt x="177" y="219"/>
                    <a:pt x="222" y="191"/>
                    <a:pt x="250" y="159"/>
                  </a:cubicBezTo>
                  <a:cubicBezTo>
                    <a:pt x="293" y="131"/>
                    <a:pt x="338" y="103"/>
                    <a:pt x="398" y="89"/>
                  </a:cubicBezTo>
                  <a:cubicBezTo>
                    <a:pt x="412" y="89"/>
                    <a:pt x="412" y="71"/>
                    <a:pt x="412" y="57"/>
                  </a:cubicBezTo>
                  <a:cubicBezTo>
                    <a:pt x="426" y="43"/>
                    <a:pt x="426" y="29"/>
                    <a:pt x="412" y="15"/>
                  </a:cubicBezTo>
                  <a:cubicBezTo>
                    <a:pt x="412" y="15"/>
                    <a:pt x="398" y="1"/>
                    <a:pt x="381"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3"/>
            <p:cNvSpPr/>
            <p:nvPr/>
          </p:nvSpPr>
          <p:spPr>
            <a:xfrm>
              <a:off x="873537" y="4281702"/>
              <a:ext cx="41603" cy="41131"/>
            </a:xfrm>
            <a:custGeom>
              <a:rect b="b" l="l" r="r" t="t"/>
              <a:pathLst>
                <a:path extrusionOk="0" h="436" w="441">
                  <a:moveTo>
                    <a:pt x="366" y="0"/>
                  </a:moveTo>
                  <a:cubicBezTo>
                    <a:pt x="219" y="88"/>
                    <a:pt x="88" y="208"/>
                    <a:pt x="15" y="366"/>
                  </a:cubicBezTo>
                  <a:cubicBezTo>
                    <a:pt x="15" y="384"/>
                    <a:pt x="0" y="384"/>
                    <a:pt x="15" y="398"/>
                  </a:cubicBezTo>
                  <a:cubicBezTo>
                    <a:pt x="15" y="412"/>
                    <a:pt x="15" y="426"/>
                    <a:pt x="29" y="426"/>
                  </a:cubicBezTo>
                  <a:cubicBezTo>
                    <a:pt x="42" y="432"/>
                    <a:pt x="54" y="435"/>
                    <a:pt x="65" y="435"/>
                  </a:cubicBezTo>
                  <a:cubicBezTo>
                    <a:pt x="81" y="435"/>
                    <a:pt x="94" y="428"/>
                    <a:pt x="102" y="412"/>
                  </a:cubicBezTo>
                  <a:cubicBezTo>
                    <a:pt x="117" y="366"/>
                    <a:pt x="148" y="324"/>
                    <a:pt x="176" y="296"/>
                  </a:cubicBezTo>
                  <a:cubicBezTo>
                    <a:pt x="219" y="236"/>
                    <a:pt x="278" y="176"/>
                    <a:pt x="338" y="134"/>
                  </a:cubicBezTo>
                  <a:cubicBezTo>
                    <a:pt x="366" y="120"/>
                    <a:pt x="380" y="102"/>
                    <a:pt x="412" y="88"/>
                  </a:cubicBezTo>
                  <a:cubicBezTo>
                    <a:pt x="440" y="74"/>
                    <a:pt x="440" y="46"/>
                    <a:pt x="426" y="32"/>
                  </a:cubicBezTo>
                  <a:cubicBezTo>
                    <a:pt x="426" y="14"/>
                    <a:pt x="412" y="0"/>
                    <a:pt x="380"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3"/>
            <p:cNvSpPr/>
            <p:nvPr/>
          </p:nvSpPr>
          <p:spPr>
            <a:xfrm>
              <a:off x="701937" y="4302550"/>
              <a:ext cx="74810" cy="74055"/>
            </a:xfrm>
            <a:custGeom>
              <a:rect b="b" l="l" r="r" t="t"/>
              <a:pathLst>
                <a:path extrusionOk="0" h="785" w="793">
                  <a:moveTo>
                    <a:pt x="441" y="103"/>
                  </a:moveTo>
                  <a:cubicBezTo>
                    <a:pt x="472" y="117"/>
                    <a:pt x="500" y="117"/>
                    <a:pt x="529" y="131"/>
                  </a:cubicBezTo>
                  <a:cubicBezTo>
                    <a:pt x="543" y="145"/>
                    <a:pt x="574" y="163"/>
                    <a:pt x="588" y="177"/>
                  </a:cubicBezTo>
                  <a:lnTo>
                    <a:pt x="631" y="219"/>
                  </a:lnTo>
                  <a:cubicBezTo>
                    <a:pt x="648" y="251"/>
                    <a:pt x="662" y="265"/>
                    <a:pt x="676" y="293"/>
                  </a:cubicBezTo>
                  <a:cubicBezTo>
                    <a:pt x="676" y="321"/>
                    <a:pt x="690" y="339"/>
                    <a:pt x="690" y="367"/>
                  </a:cubicBezTo>
                  <a:lnTo>
                    <a:pt x="690" y="441"/>
                  </a:lnTo>
                  <a:cubicBezTo>
                    <a:pt x="676" y="469"/>
                    <a:pt x="676" y="497"/>
                    <a:pt x="662" y="514"/>
                  </a:cubicBezTo>
                  <a:cubicBezTo>
                    <a:pt x="648" y="543"/>
                    <a:pt x="631" y="557"/>
                    <a:pt x="616" y="585"/>
                  </a:cubicBezTo>
                  <a:cubicBezTo>
                    <a:pt x="602" y="602"/>
                    <a:pt x="588" y="616"/>
                    <a:pt x="560" y="631"/>
                  </a:cubicBezTo>
                  <a:cubicBezTo>
                    <a:pt x="543" y="645"/>
                    <a:pt x="514" y="659"/>
                    <a:pt x="500" y="673"/>
                  </a:cubicBezTo>
                  <a:cubicBezTo>
                    <a:pt x="472" y="673"/>
                    <a:pt x="441" y="673"/>
                    <a:pt x="427" y="690"/>
                  </a:cubicBezTo>
                  <a:cubicBezTo>
                    <a:pt x="398" y="690"/>
                    <a:pt x="367" y="690"/>
                    <a:pt x="353" y="673"/>
                  </a:cubicBezTo>
                  <a:cubicBezTo>
                    <a:pt x="325" y="673"/>
                    <a:pt x="296" y="659"/>
                    <a:pt x="265" y="659"/>
                  </a:cubicBezTo>
                  <a:cubicBezTo>
                    <a:pt x="251" y="645"/>
                    <a:pt x="223" y="631"/>
                    <a:pt x="208" y="616"/>
                  </a:cubicBezTo>
                  <a:cubicBezTo>
                    <a:pt x="191" y="602"/>
                    <a:pt x="177" y="585"/>
                    <a:pt x="163" y="557"/>
                  </a:cubicBezTo>
                  <a:cubicBezTo>
                    <a:pt x="149" y="543"/>
                    <a:pt x="135" y="514"/>
                    <a:pt x="120" y="497"/>
                  </a:cubicBezTo>
                  <a:cubicBezTo>
                    <a:pt x="120" y="469"/>
                    <a:pt x="103" y="441"/>
                    <a:pt x="103" y="409"/>
                  </a:cubicBezTo>
                  <a:lnTo>
                    <a:pt x="103" y="339"/>
                  </a:lnTo>
                  <a:lnTo>
                    <a:pt x="120" y="339"/>
                  </a:lnTo>
                  <a:lnTo>
                    <a:pt x="120" y="321"/>
                  </a:lnTo>
                  <a:cubicBezTo>
                    <a:pt x="120" y="307"/>
                    <a:pt x="135" y="279"/>
                    <a:pt x="135" y="265"/>
                  </a:cubicBezTo>
                  <a:cubicBezTo>
                    <a:pt x="135" y="251"/>
                    <a:pt x="149" y="233"/>
                    <a:pt x="149" y="233"/>
                  </a:cubicBezTo>
                  <a:cubicBezTo>
                    <a:pt x="163" y="219"/>
                    <a:pt x="163" y="205"/>
                    <a:pt x="177" y="205"/>
                  </a:cubicBezTo>
                  <a:cubicBezTo>
                    <a:pt x="191" y="191"/>
                    <a:pt x="208" y="163"/>
                    <a:pt x="237" y="145"/>
                  </a:cubicBezTo>
                  <a:cubicBezTo>
                    <a:pt x="237" y="145"/>
                    <a:pt x="251" y="145"/>
                    <a:pt x="265" y="131"/>
                  </a:cubicBezTo>
                  <a:cubicBezTo>
                    <a:pt x="265" y="131"/>
                    <a:pt x="279" y="117"/>
                    <a:pt x="296" y="117"/>
                  </a:cubicBezTo>
                  <a:cubicBezTo>
                    <a:pt x="325" y="117"/>
                    <a:pt x="339" y="103"/>
                    <a:pt x="367" y="103"/>
                  </a:cubicBezTo>
                  <a:close/>
                  <a:moveTo>
                    <a:pt x="384" y="1"/>
                  </a:moveTo>
                  <a:cubicBezTo>
                    <a:pt x="310" y="1"/>
                    <a:pt x="251" y="29"/>
                    <a:pt x="191" y="57"/>
                  </a:cubicBezTo>
                  <a:cubicBezTo>
                    <a:pt x="163" y="75"/>
                    <a:pt x="135" y="103"/>
                    <a:pt x="120" y="131"/>
                  </a:cubicBezTo>
                  <a:lnTo>
                    <a:pt x="103" y="131"/>
                  </a:lnTo>
                  <a:cubicBezTo>
                    <a:pt x="103" y="145"/>
                    <a:pt x="89" y="145"/>
                    <a:pt x="89" y="163"/>
                  </a:cubicBezTo>
                  <a:cubicBezTo>
                    <a:pt x="75" y="177"/>
                    <a:pt x="61" y="191"/>
                    <a:pt x="61" y="205"/>
                  </a:cubicBezTo>
                  <a:cubicBezTo>
                    <a:pt x="15" y="265"/>
                    <a:pt x="1" y="321"/>
                    <a:pt x="1" y="395"/>
                  </a:cubicBezTo>
                  <a:cubicBezTo>
                    <a:pt x="1" y="497"/>
                    <a:pt x="47" y="585"/>
                    <a:pt x="103" y="659"/>
                  </a:cubicBezTo>
                  <a:cubicBezTo>
                    <a:pt x="135" y="690"/>
                    <a:pt x="177" y="718"/>
                    <a:pt x="208" y="733"/>
                  </a:cubicBezTo>
                  <a:cubicBezTo>
                    <a:pt x="251" y="761"/>
                    <a:pt x="296" y="778"/>
                    <a:pt x="353" y="778"/>
                  </a:cubicBezTo>
                  <a:cubicBezTo>
                    <a:pt x="368" y="783"/>
                    <a:pt x="383" y="785"/>
                    <a:pt x="397" y="785"/>
                  </a:cubicBezTo>
                  <a:cubicBezTo>
                    <a:pt x="427" y="785"/>
                    <a:pt x="456" y="778"/>
                    <a:pt x="486" y="778"/>
                  </a:cubicBezTo>
                  <a:cubicBezTo>
                    <a:pt x="529" y="761"/>
                    <a:pt x="574" y="747"/>
                    <a:pt x="616" y="718"/>
                  </a:cubicBezTo>
                  <a:cubicBezTo>
                    <a:pt x="690" y="659"/>
                    <a:pt x="750" y="585"/>
                    <a:pt x="778" y="497"/>
                  </a:cubicBezTo>
                  <a:cubicBezTo>
                    <a:pt x="792" y="455"/>
                    <a:pt x="792" y="395"/>
                    <a:pt x="778" y="353"/>
                  </a:cubicBezTo>
                  <a:cubicBezTo>
                    <a:pt x="778" y="307"/>
                    <a:pt x="764" y="265"/>
                    <a:pt x="750" y="219"/>
                  </a:cubicBezTo>
                  <a:cubicBezTo>
                    <a:pt x="736" y="191"/>
                    <a:pt x="704" y="145"/>
                    <a:pt x="676" y="117"/>
                  </a:cubicBezTo>
                  <a:cubicBezTo>
                    <a:pt x="648" y="89"/>
                    <a:pt x="602" y="57"/>
                    <a:pt x="560" y="43"/>
                  </a:cubicBezTo>
                  <a:cubicBezTo>
                    <a:pt x="514" y="15"/>
                    <a:pt x="455" y="1"/>
                    <a:pt x="398"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3"/>
            <p:cNvSpPr/>
            <p:nvPr/>
          </p:nvSpPr>
          <p:spPr>
            <a:xfrm>
              <a:off x="701937" y="4307928"/>
              <a:ext cx="44622" cy="68112"/>
            </a:xfrm>
            <a:custGeom>
              <a:rect b="b" l="l" r="r" t="t"/>
              <a:pathLst>
                <a:path extrusionOk="0" h="722" w="473">
                  <a:moveTo>
                    <a:pt x="177" y="0"/>
                  </a:moveTo>
                  <a:cubicBezTo>
                    <a:pt x="163" y="32"/>
                    <a:pt x="135" y="46"/>
                    <a:pt x="103" y="74"/>
                  </a:cubicBezTo>
                  <a:cubicBezTo>
                    <a:pt x="103" y="88"/>
                    <a:pt x="89" y="88"/>
                    <a:pt x="89" y="106"/>
                  </a:cubicBezTo>
                  <a:cubicBezTo>
                    <a:pt x="75" y="120"/>
                    <a:pt x="61" y="134"/>
                    <a:pt x="61" y="148"/>
                  </a:cubicBezTo>
                  <a:cubicBezTo>
                    <a:pt x="15" y="208"/>
                    <a:pt x="1" y="264"/>
                    <a:pt x="1" y="338"/>
                  </a:cubicBezTo>
                  <a:cubicBezTo>
                    <a:pt x="1" y="426"/>
                    <a:pt x="47" y="528"/>
                    <a:pt x="103" y="602"/>
                  </a:cubicBezTo>
                  <a:cubicBezTo>
                    <a:pt x="135" y="633"/>
                    <a:pt x="177" y="661"/>
                    <a:pt x="208" y="676"/>
                  </a:cubicBezTo>
                  <a:cubicBezTo>
                    <a:pt x="251" y="704"/>
                    <a:pt x="296" y="721"/>
                    <a:pt x="353" y="721"/>
                  </a:cubicBezTo>
                  <a:lnTo>
                    <a:pt x="472" y="721"/>
                  </a:lnTo>
                  <a:cubicBezTo>
                    <a:pt x="441" y="690"/>
                    <a:pt x="427" y="661"/>
                    <a:pt x="398" y="633"/>
                  </a:cubicBezTo>
                  <a:cubicBezTo>
                    <a:pt x="384" y="633"/>
                    <a:pt x="367" y="633"/>
                    <a:pt x="353" y="616"/>
                  </a:cubicBezTo>
                  <a:cubicBezTo>
                    <a:pt x="325" y="616"/>
                    <a:pt x="296" y="602"/>
                    <a:pt x="265" y="602"/>
                  </a:cubicBezTo>
                  <a:cubicBezTo>
                    <a:pt x="251" y="588"/>
                    <a:pt x="223" y="574"/>
                    <a:pt x="208" y="559"/>
                  </a:cubicBezTo>
                  <a:cubicBezTo>
                    <a:pt x="191" y="545"/>
                    <a:pt x="177" y="528"/>
                    <a:pt x="163" y="500"/>
                  </a:cubicBezTo>
                  <a:cubicBezTo>
                    <a:pt x="149" y="486"/>
                    <a:pt x="135" y="457"/>
                    <a:pt x="120" y="440"/>
                  </a:cubicBezTo>
                  <a:cubicBezTo>
                    <a:pt x="120" y="412"/>
                    <a:pt x="103" y="384"/>
                    <a:pt x="103" y="352"/>
                  </a:cubicBezTo>
                  <a:lnTo>
                    <a:pt x="103" y="282"/>
                  </a:lnTo>
                  <a:lnTo>
                    <a:pt x="120" y="282"/>
                  </a:lnTo>
                  <a:lnTo>
                    <a:pt x="120" y="264"/>
                  </a:lnTo>
                  <a:cubicBezTo>
                    <a:pt x="120" y="250"/>
                    <a:pt x="120" y="236"/>
                    <a:pt x="135" y="222"/>
                  </a:cubicBezTo>
                  <a:lnTo>
                    <a:pt x="135" y="208"/>
                  </a:lnTo>
                  <a:cubicBezTo>
                    <a:pt x="135" y="194"/>
                    <a:pt x="149" y="176"/>
                    <a:pt x="149" y="176"/>
                  </a:cubicBezTo>
                  <a:cubicBezTo>
                    <a:pt x="163" y="162"/>
                    <a:pt x="163" y="148"/>
                    <a:pt x="177" y="148"/>
                  </a:cubicBezTo>
                  <a:cubicBezTo>
                    <a:pt x="177" y="134"/>
                    <a:pt x="191" y="134"/>
                    <a:pt x="208" y="120"/>
                  </a:cubicBezTo>
                  <a:cubicBezTo>
                    <a:pt x="191" y="74"/>
                    <a:pt x="191" y="46"/>
                    <a:pt x="177" y="0"/>
                  </a:cubicBezTo>
                  <a:close/>
                </a:path>
              </a:pathLst>
            </a:custGeom>
            <a:solidFill>
              <a:srgbClr val="ECF0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3"/>
            <p:cNvSpPr/>
            <p:nvPr/>
          </p:nvSpPr>
          <p:spPr>
            <a:xfrm>
              <a:off x="106006" y="4094630"/>
              <a:ext cx="244994" cy="310276"/>
            </a:xfrm>
            <a:custGeom>
              <a:rect b="b" l="l" r="r" t="t"/>
              <a:pathLst>
                <a:path extrusionOk="0" h="3289" w="2597">
                  <a:moveTo>
                    <a:pt x="1057" y="0"/>
                  </a:moveTo>
                  <a:cubicBezTo>
                    <a:pt x="1051" y="0"/>
                    <a:pt x="1046" y="2"/>
                    <a:pt x="1042" y="6"/>
                  </a:cubicBezTo>
                  <a:cubicBezTo>
                    <a:pt x="809" y="151"/>
                    <a:pt x="616" y="284"/>
                    <a:pt x="458" y="432"/>
                  </a:cubicBezTo>
                  <a:cubicBezTo>
                    <a:pt x="282" y="590"/>
                    <a:pt x="134" y="784"/>
                    <a:pt x="32" y="974"/>
                  </a:cubicBezTo>
                  <a:cubicBezTo>
                    <a:pt x="18" y="974"/>
                    <a:pt x="18" y="988"/>
                    <a:pt x="18" y="988"/>
                  </a:cubicBezTo>
                  <a:cubicBezTo>
                    <a:pt x="18" y="1002"/>
                    <a:pt x="0" y="1030"/>
                    <a:pt x="0" y="1048"/>
                  </a:cubicBezTo>
                  <a:lnTo>
                    <a:pt x="0" y="1076"/>
                  </a:lnTo>
                  <a:lnTo>
                    <a:pt x="0" y="1118"/>
                  </a:lnTo>
                  <a:lnTo>
                    <a:pt x="0" y="1150"/>
                  </a:lnTo>
                  <a:cubicBezTo>
                    <a:pt x="32" y="1368"/>
                    <a:pt x="106" y="1617"/>
                    <a:pt x="236" y="1867"/>
                  </a:cubicBezTo>
                  <a:cubicBezTo>
                    <a:pt x="338" y="2103"/>
                    <a:pt x="486" y="2307"/>
                    <a:pt x="648" y="2511"/>
                  </a:cubicBezTo>
                  <a:cubicBezTo>
                    <a:pt x="690" y="2557"/>
                    <a:pt x="736" y="2599"/>
                    <a:pt x="764" y="2645"/>
                  </a:cubicBezTo>
                  <a:cubicBezTo>
                    <a:pt x="897" y="2789"/>
                    <a:pt x="1042" y="2922"/>
                    <a:pt x="1189" y="3039"/>
                  </a:cubicBezTo>
                  <a:cubicBezTo>
                    <a:pt x="1337" y="3141"/>
                    <a:pt x="1467" y="3214"/>
                    <a:pt x="1615" y="3274"/>
                  </a:cubicBezTo>
                  <a:lnTo>
                    <a:pt x="1629" y="3274"/>
                  </a:lnTo>
                  <a:cubicBezTo>
                    <a:pt x="1643" y="3274"/>
                    <a:pt x="1671" y="3288"/>
                    <a:pt x="1689" y="3288"/>
                  </a:cubicBezTo>
                  <a:lnTo>
                    <a:pt x="1833" y="3288"/>
                  </a:lnTo>
                  <a:cubicBezTo>
                    <a:pt x="1865" y="3288"/>
                    <a:pt x="1907" y="3274"/>
                    <a:pt x="1953" y="3260"/>
                  </a:cubicBezTo>
                  <a:cubicBezTo>
                    <a:pt x="2023" y="3246"/>
                    <a:pt x="2097" y="3214"/>
                    <a:pt x="2185" y="3172"/>
                  </a:cubicBezTo>
                  <a:cubicBezTo>
                    <a:pt x="2245" y="3126"/>
                    <a:pt x="2318" y="3084"/>
                    <a:pt x="2375" y="3010"/>
                  </a:cubicBezTo>
                  <a:cubicBezTo>
                    <a:pt x="2435" y="2965"/>
                    <a:pt x="2480" y="2908"/>
                    <a:pt x="2522" y="2849"/>
                  </a:cubicBezTo>
                  <a:cubicBezTo>
                    <a:pt x="2551" y="2806"/>
                    <a:pt x="2568" y="2747"/>
                    <a:pt x="2582" y="2701"/>
                  </a:cubicBezTo>
                  <a:cubicBezTo>
                    <a:pt x="2596" y="2659"/>
                    <a:pt x="2596" y="2599"/>
                    <a:pt x="2596" y="2557"/>
                  </a:cubicBezTo>
                  <a:cubicBezTo>
                    <a:pt x="2582" y="2455"/>
                    <a:pt x="2537" y="2349"/>
                    <a:pt x="2494" y="2279"/>
                  </a:cubicBezTo>
                  <a:cubicBezTo>
                    <a:pt x="2480" y="2247"/>
                    <a:pt x="2449" y="2219"/>
                    <a:pt x="2435" y="2191"/>
                  </a:cubicBezTo>
                  <a:cubicBezTo>
                    <a:pt x="2420" y="2159"/>
                    <a:pt x="2406" y="2117"/>
                    <a:pt x="2375" y="2085"/>
                  </a:cubicBezTo>
                  <a:lnTo>
                    <a:pt x="2392" y="2085"/>
                  </a:lnTo>
                  <a:cubicBezTo>
                    <a:pt x="2347" y="2029"/>
                    <a:pt x="2333" y="1969"/>
                    <a:pt x="2318" y="1909"/>
                  </a:cubicBezTo>
                  <a:cubicBezTo>
                    <a:pt x="2304" y="1867"/>
                    <a:pt x="2304" y="1839"/>
                    <a:pt x="2304" y="1793"/>
                  </a:cubicBezTo>
                  <a:cubicBezTo>
                    <a:pt x="2304" y="1765"/>
                    <a:pt x="2318" y="1734"/>
                    <a:pt x="2318" y="1705"/>
                  </a:cubicBezTo>
                  <a:cubicBezTo>
                    <a:pt x="2333" y="1677"/>
                    <a:pt x="2333" y="1663"/>
                    <a:pt x="2347" y="1632"/>
                  </a:cubicBezTo>
                  <a:cubicBezTo>
                    <a:pt x="2361" y="1617"/>
                    <a:pt x="2361" y="1603"/>
                    <a:pt x="2347" y="1589"/>
                  </a:cubicBezTo>
                  <a:lnTo>
                    <a:pt x="2333" y="1575"/>
                  </a:lnTo>
                  <a:cubicBezTo>
                    <a:pt x="2318" y="1558"/>
                    <a:pt x="2304" y="1558"/>
                    <a:pt x="2304" y="1558"/>
                  </a:cubicBezTo>
                  <a:cubicBezTo>
                    <a:pt x="2304" y="1470"/>
                    <a:pt x="2273" y="1368"/>
                    <a:pt x="2216" y="1252"/>
                  </a:cubicBezTo>
                  <a:cubicBezTo>
                    <a:pt x="2171" y="1150"/>
                    <a:pt x="2097" y="1030"/>
                    <a:pt x="2009" y="914"/>
                  </a:cubicBezTo>
                  <a:cubicBezTo>
                    <a:pt x="1981" y="872"/>
                    <a:pt x="1953" y="840"/>
                    <a:pt x="1921" y="798"/>
                  </a:cubicBezTo>
                  <a:cubicBezTo>
                    <a:pt x="1791" y="636"/>
                    <a:pt x="1629" y="474"/>
                    <a:pt x="1407" y="284"/>
                  </a:cubicBezTo>
                  <a:cubicBezTo>
                    <a:pt x="1320" y="196"/>
                    <a:pt x="1218" y="123"/>
                    <a:pt x="1115" y="35"/>
                  </a:cubicBezTo>
                  <a:lnTo>
                    <a:pt x="1101" y="20"/>
                  </a:lnTo>
                  <a:cubicBezTo>
                    <a:pt x="1101" y="6"/>
                    <a:pt x="1087" y="6"/>
                    <a:pt x="1087" y="6"/>
                  </a:cubicBezTo>
                  <a:cubicBezTo>
                    <a:pt x="1078" y="6"/>
                    <a:pt x="1067" y="0"/>
                    <a:pt x="1057"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3"/>
            <p:cNvSpPr/>
            <p:nvPr/>
          </p:nvSpPr>
          <p:spPr>
            <a:xfrm>
              <a:off x="106006" y="4155950"/>
              <a:ext cx="244994" cy="248957"/>
            </a:xfrm>
            <a:custGeom>
              <a:rect b="b" l="l" r="r" t="t"/>
              <a:pathLst>
                <a:path extrusionOk="0" h="2639" w="2597">
                  <a:moveTo>
                    <a:pt x="250" y="0"/>
                  </a:moveTo>
                  <a:cubicBezTo>
                    <a:pt x="162" y="102"/>
                    <a:pt x="88" y="204"/>
                    <a:pt x="32" y="324"/>
                  </a:cubicBezTo>
                  <a:lnTo>
                    <a:pt x="18" y="324"/>
                  </a:lnTo>
                  <a:lnTo>
                    <a:pt x="18" y="338"/>
                  </a:lnTo>
                  <a:cubicBezTo>
                    <a:pt x="18" y="352"/>
                    <a:pt x="0" y="380"/>
                    <a:pt x="0" y="398"/>
                  </a:cubicBezTo>
                  <a:lnTo>
                    <a:pt x="0" y="426"/>
                  </a:lnTo>
                  <a:lnTo>
                    <a:pt x="0" y="454"/>
                  </a:lnTo>
                  <a:lnTo>
                    <a:pt x="0" y="468"/>
                  </a:lnTo>
                  <a:lnTo>
                    <a:pt x="0" y="500"/>
                  </a:lnTo>
                  <a:cubicBezTo>
                    <a:pt x="32" y="718"/>
                    <a:pt x="106" y="967"/>
                    <a:pt x="236" y="1217"/>
                  </a:cubicBezTo>
                  <a:cubicBezTo>
                    <a:pt x="338" y="1453"/>
                    <a:pt x="486" y="1671"/>
                    <a:pt x="648" y="1861"/>
                  </a:cubicBezTo>
                  <a:cubicBezTo>
                    <a:pt x="690" y="1907"/>
                    <a:pt x="722" y="1963"/>
                    <a:pt x="764" y="1995"/>
                  </a:cubicBezTo>
                  <a:cubicBezTo>
                    <a:pt x="897" y="2139"/>
                    <a:pt x="1042" y="2272"/>
                    <a:pt x="1189" y="2389"/>
                  </a:cubicBezTo>
                  <a:cubicBezTo>
                    <a:pt x="1337" y="2491"/>
                    <a:pt x="1467" y="2564"/>
                    <a:pt x="1615" y="2624"/>
                  </a:cubicBezTo>
                  <a:lnTo>
                    <a:pt x="1629" y="2624"/>
                  </a:lnTo>
                  <a:cubicBezTo>
                    <a:pt x="1643" y="2624"/>
                    <a:pt x="1671" y="2638"/>
                    <a:pt x="1689" y="2638"/>
                  </a:cubicBezTo>
                  <a:lnTo>
                    <a:pt x="1833" y="2638"/>
                  </a:lnTo>
                  <a:cubicBezTo>
                    <a:pt x="1865" y="2638"/>
                    <a:pt x="1907" y="2624"/>
                    <a:pt x="1953" y="2624"/>
                  </a:cubicBezTo>
                  <a:cubicBezTo>
                    <a:pt x="2023" y="2596"/>
                    <a:pt x="2097" y="2564"/>
                    <a:pt x="2185" y="2522"/>
                  </a:cubicBezTo>
                  <a:cubicBezTo>
                    <a:pt x="2245" y="2476"/>
                    <a:pt x="2318" y="2434"/>
                    <a:pt x="2375" y="2374"/>
                  </a:cubicBezTo>
                  <a:cubicBezTo>
                    <a:pt x="2435" y="2315"/>
                    <a:pt x="2480" y="2258"/>
                    <a:pt x="2522" y="2199"/>
                  </a:cubicBezTo>
                  <a:cubicBezTo>
                    <a:pt x="2551" y="2156"/>
                    <a:pt x="2568" y="2097"/>
                    <a:pt x="2582" y="2051"/>
                  </a:cubicBezTo>
                  <a:cubicBezTo>
                    <a:pt x="2596" y="2009"/>
                    <a:pt x="2596" y="1949"/>
                    <a:pt x="2596" y="1907"/>
                  </a:cubicBezTo>
                  <a:cubicBezTo>
                    <a:pt x="2582" y="1805"/>
                    <a:pt x="2537" y="1699"/>
                    <a:pt x="2494" y="1629"/>
                  </a:cubicBezTo>
                  <a:cubicBezTo>
                    <a:pt x="2480" y="1597"/>
                    <a:pt x="2463" y="1569"/>
                    <a:pt x="2435" y="1541"/>
                  </a:cubicBezTo>
                  <a:lnTo>
                    <a:pt x="2435" y="1523"/>
                  </a:lnTo>
                  <a:lnTo>
                    <a:pt x="2420" y="1509"/>
                  </a:lnTo>
                  <a:cubicBezTo>
                    <a:pt x="2420" y="1509"/>
                    <a:pt x="2406" y="1495"/>
                    <a:pt x="2392" y="1495"/>
                  </a:cubicBezTo>
                  <a:cubicBezTo>
                    <a:pt x="2347" y="1481"/>
                    <a:pt x="2318" y="1467"/>
                    <a:pt x="2273" y="1467"/>
                  </a:cubicBezTo>
                  <a:cubicBezTo>
                    <a:pt x="2245" y="1453"/>
                    <a:pt x="2199" y="1453"/>
                    <a:pt x="2171" y="1453"/>
                  </a:cubicBezTo>
                  <a:cubicBezTo>
                    <a:pt x="2129" y="1435"/>
                    <a:pt x="2083" y="1435"/>
                    <a:pt x="2041" y="1435"/>
                  </a:cubicBezTo>
                  <a:cubicBezTo>
                    <a:pt x="1981" y="1453"/>
                    <a:pt x="1935" y="1453"/>
                    <a:pt x="1893" y="1453"/>
                  </a:cubicBezTo>
                  <a:cubicBezTo>
                    <a:pt x="1833" y="1467"/>
                    <a:pt x="1791" y="1481"/>
                    <a:pt x="1731" y="1495"/>
                  </a:cubicBezTo>
                  <a:cubicBezTo>
                    <a:pt x="1671" y="1509"/>
                    <a:pt x="1615" y="1541"/>
                    <a:pt x="1555" y="1569"/>
                  </a:cubicBezTo>
                  <a:lnTo>
                    <a:pt x="1569" y="1555"/>
                  </a:lnTo>
                  <a:lnTo>
                    <a:pt x="1569" y="1555"/>
                  </a:lnTo>
                  <a:cubicBezTo>
                    <a:pt x="1439" y="1611"/>
                    <a:pt x="1337" y="1685"/>
                    <a:pt x="1232" y="1773"/>
                  </a:cubicBezTo>
                  <a:cubicBezTo>
                    <a:pt x="1203" y="1787"/>
                    <a:pt x="1175" y="1819"/>
                    <a:pt x="1144" y="1847"/>
                  </a:cubicBezTo>
                  <a:cubicBezTo>
                    <a:pt x="1144" y="1861"/>
                    <a:pt x="1144" y="1861"/>
                    <a:pt x="1130" y="1861"/>
                  </a:cubicBezTo>
                  <a:lnTo>
                    <a:pt x="1130" y="1875"/>
                  </a:lnTo>
                  <a:lnTo>
                    <a:pt x="1101" y="1875"/>
                  </a:lnTo>
                  <a:lnTo>
                    <a:pt x="968" y="1745"/>
                  </a:lnTo>
                  <a:cubicBezTo>
                    <a:pt x="852" y="1629"/>
                    <a:pt x="750" y="1495"/>
                    <a:pt x="662" y="1347"/>
                  </a:cubicBezTo>
                  <a:cubicBezTo>
                    <a:pt x="560" y="1203"/>
                    <a:pt x="486" y="1041"/>
                    <a:pt x="426" y="880"/>
                  </a:cubicBezTo>
                  <a:cubicBezTo>
                    <a:pt x="370" y="732"/>
                    <a:pt x="310" y="556"/>
                    <a:pt x="282" y="398"/>
                  </a:cubicBezTo>
                  <a:cubicBezTo>
                    <a:pt x="264" y="264"/>
                    <a:pt x="250" y="134"/>
                    <a:pt x="250"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83"/>
            <p:cNvSpPr/>
            <p:nvPr/>
          </p:nvSpPr>
          <p:spPr>
            <a:xfrm>
              <a:off x="280247" y="4253589"/>
              <a:ext cx="49810" cy="17264"/>
            </a:xfrm>
            <a:custGeom>
              <a:rect b="b" l="l" r="r" t="t"/>
              <a:pathLst>
                <a:path extrusionOk="0" h="183" w="528">
                  <a:moveTo>
                    <a:pt x="199" y="1"/>
                  </a:moveTo>
                  <a:cubicBezTo>
                    <a:pt x="149" y="1"/>
                    <a:pt x="97" y="7"/>
                    <a:pt x="46" y="20"/>
                  </a:cubicBezTo>
                  <a:cubicBezTo>
                    <a:pt x="32" y="20"/>
                    <a:pt x="32" y="20"/>
                    <a:pt x="18" y="34"/>
                  </a:cubicBezTo>
                  <a:cubicBezTo>
                    <a:pt x="18" y="49"/>
                    <a:pt x="0" y="66"/>
                    <a:pt x="18" y="80"/>
                  </a:cubicBezTo>
                  <a:cubicBezTo>
                    <a:pt x="18" y="80"/>
                    <a:pt x="18" y="94"/>
                    <a:pt x="32" y="108"/>
                  </a:cubicBezTo>
                  <a:cubicBezTo>
                    <a:pt x="32" y="108"/>
                    <a:pt x="44" y="115"/>
                    <a:pt x="53" y="115"/>
                  </a:cubicBezTo>
                  <a:cubicBezTo>
                    <a:pt x="57" y="115"/>
                    <a:pt x="60" y="113"/>
                    <a:pt x="60" y="108"/>
                  </a:cubicBezTo>
                  <a:cubicBezTo>
                    <a:pt x="106" y="108"/>
                    <a:pt x="148" y="94"/>
                    <a:pt x="176" y="94"/>
                  </a:cubicBezTo>
                  <a:cubicBezTo>
                    <a:pt x="222" y="94"/>
                    <a:pt x="264" y="108"/>
                    <a:pt x="310" y="108"/>
                  </a:cubicBezTo>
                  <a:cubicBezTo>
                    <a:pt x="369" y="122"/>
                    <a:pt x="412" y="154"/>
                    <a:pt x="471" y="182"/>
                  </a:cubicBezTo>
                  <a:lnTo>
                    <a:pt x="500" y="182"/>
                  </a:lnTo>
                  <a:cubicBezTo>
                    <a:pt x="514" y="168"/>
                    <a:pt x="528" y="168"/>
                    <a:pt x="528" y="154"/>
                  </a:cubicBezTo>
                  <a:lnTo>
                    <a:pt x="528" y="108"/>
                  </a:lnTo>
                  <a:lnTo>
                    <a:pt x="528" y="94"/>
                  </a:lnTo>
                  <a:cubicBezTo>
                    <a:pt x="514" y="94"/>
                    <a:pt x="514" y="94"/>
                    <a:pt x="500" y="80"/>
                  </a:cubicBezTo>
                  <a:cubicBezTo>
                    <a:pt x="411" y="30"/>
                    <a:pt x="307" y="1"/>
                    <a:pt x="199"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83"/>
            <p:cNvSpPr/>
            <p:nvPr/>
          </p:nvSpPr>
          <p:spPr>
            <a:xfrm>
              <a:off x="283172" y="4272740"/>
              <a:ext cx="53867" cy="14717"/>
            </a:xfrm>
            <a:custGeom>
              <a:rect b="b" l="l" r="r" t="t"/>
              <a:pathLst>
                <a:path extrusionOk="0" h="156" w="571">
                  <a:moveTo>
                    <a:pt x="214" y="1"/>
                  </a:moveTo>
                  <a:cubicBezTo>
                    <a:pt x="156" y="1"/>
                    <a:pt x="99" y="7"/>
                    <a:pt x="43" y="21"/>
                  </a:cubicBezTo>
                  <a:cubicBezTo>
                    <a:pt x="29" y="21"/>
                    <a:pt x="15" y="21"/>
                    <a:pt x="1" y="39"/>
                  </a:cubicBezTo>
                  <a:lnTo>
                    <a:pt x="1" y="67"/>
                  </a:lnTo>
                  <a:cubicBezTo>
                    <a:pt x="1" y="90"/>
                    <a:pt x="19" y="114"/>
                    <a:pt x="40" y="114"/>
                  </a:cubicBezTo>
                  <a:cubicBezTo>
                    <a:pt x="46" y="114"/>
                    <a:pt x="51" y="113"/>
                    <a:pt x="57" y="109"/>
                  </a:cubicBezTo>
                  <a:cubicBezTo>
                    <a:pt x="103" y="109"/>
                    <a:pt x="145" y="95"/>
                    <a:pt x="205" y="95"/>
                  </a:cubicBezTo>
                  <a:cubicBezTo>
                    <a:pt x="279" y="95"/>
                    <a:pt x="353" y="109"/>
                    <a:pt x="426" y="127"/>
                  </a:cubicBezTo>
                  <a:cubicBezTo>
                    <a:pt x="455" y="127"/>
                    <a:pt x="469" y="141"/>
                    <a:pt x="497" y="155"/>
                  </a:cubicBezTo>
                  <a:cubicBezTo>
                    <a:pt x="528" y="155"/>
                    <a:pt x="557" y="155"/>
                    <a:pt x="557" y="127"/>
                  </a:cubicBezTo>
                  <a:cubicBezTo>
                    <a:pt x="571" y="109"/>
                    <a:pt x="571" y="81"/>
                    <a:pt x="557" y="67"/>
                  </a:cubicBezTo>
                  <a:cubicBezTo>
                    <a:pt x="557" y="67"/>
                    <a:pt x="542" y="67"/>
                    <a:pt x="542" y="53"/>
                  </a:cubicBezTo>
                  <a:cubicBezTo>
                    <a:pt x="436" y="23"/>
                    <a:pt x="324" y="1"/>
                    <a:pt x="214"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3"/>
            <p:cNvSpPr/>
            <p:nvPr/>
          </p:nvSpPr>
          <p:spPr>
            <a:xfrm>
              <a:off x="144779" y="4147648"/>
              <a:ext cx="74810" cy="73961"/>
            </a:xfrm>
            <a:custGeom>
              <a:rect b="b" l="l" r="r" t="t"/>
              <a:pathLst>
                <a:path extrusionOk="0" h="784" w="793">
                  <a:moveTo>
                    <a:pt x="398" y="102"/>
                  </a:moveTo>
                  <a:cubicBezTo>
                    <a:pt x="427" y="102"/>
                    <a:pt x="455" y="102"/>
                    <a:pt x="486" y="116"/>
                  </a:cubicBezTo>
                  <a:lnTo>
                    <a:pt x="515" y="116"/>
                  </a:lnTo>
                  <a:cubicBezTo>
                    <a:pt x="515" y="134"/>
                    <a:pt x="529" y="134"/>
                    <a:pt x="543" y="134"/>
                  </a:cubicBezTo>
                  <a:cubicBezTo>
                    <a:pt x="574" y="148"/>
                    <a:pt x="588" y="176"/>
                    <a:pt x="602" y="190"/>
                  </a:cubicBezTo>
                  <a:cubicBezTo>
                    <a:pt x="617" y="204"/>
                    <a:pt x="645" y="222"/>
                    <a:pt x="645" y="250"/>
                  </a:cubicBezTo>
                  <a:cubicBezTo>
                    <a:pt x="662" y="278"/>
                    <a:pt x="676" y="292"/>
                    <a:pt x="690" y="324"/>
                  </a:cubicBezTo>
                  <a:lnTo>
                    <a:pt x="690" y="398"/>
                  </a:lnTo>
                  <a:cubicBezTo>
                    <a:pt x="690" y="426"/>
                    <a:pt x="690" y="454"/>
                    <a:pt x="676" y="468"/>
                  </a:cubicBezTo>
                  <a:cubicBezTo>
                    <a:pt x="676" y="500"/>
                    <a:pt x="662" y="514"/>
                    <a:pt x="645" y="542"/>
                  </a:cubicBezTo>
                  <a:cubicBezTo>
                    <a:pt x="631" y="556"/>
                    <a:pt x="617" y="588"/>
                    <a:pt x="602" y="602"/>
                  </a:cubicBezTo>
                  <a:cubicBezTo>
                    <a:pt x="588" y="616"/>
                    <a:pt x="557" y="630"/>
                    <a:pt x="543" y="644"/>
                  </a:cubicBezTo>
                  <a:cubicBezTo>
                    <a:pt x="515" y="661"/>
                    <a:pt x="500" y="676"/>
                    <a:pt x="469" y="676"/>
                  </a:cubicBezTo>
                  <a:cubicBezTo>
                    <a:pt x="441" y="676"/>
                    <a:pt x="427" y="690"/>
                    <a:pt x="398" y="690"/>
                  </a:cubicBezTo>
                  <a:cubicBezTo>
                    <a:pt x="367" y="690"/>
                    <a:pt x="339" y="676"/>
                    <a:pt x="325" y="676"/>
                  </a:cubicBezTo>
                  <a:cubicBezTo>
                    <a:pt x="293" y="661"/>
                    <a:pt x="265" y="661"/>
                    <a:pt x="251" y="644"/>
                  </a:cubicBezTo>
                  <a:cubicBezTo>
                    <a:pt x="223" y="630"/>
                    <a:pt x="205" y="616"/>
                    <a:pt x="191" y="602"/>
                  </a:cubicBezTo>
                  <a:cubicBezTo>
                    <a:pt x="177" y="574"/>
                    <a:pt x="163" y="556"/>
                    <a:pt x="149" y="542"/>
                  </a:cubicBezTo>
                  <a:cubicBezTo>
                    <a:pt x="135" y="514"/>
                    <a:pt x="117" y="486"/>
                    <a:pt x="117" y="454"/>
                  </a:cubicBezTo>
                  <a:cubicBezTo>
                    <a:pt x="103" y="440"/>
                    <a:pt x="103" y="412"/>
                    <a:pt x="103" y="398"/>
                  </a:cubicBezTo>
                  <a:cubicBezTo>
                    <a:pt x="103" y="366"/>
                    <a:pt x="117" y="338"/>
                    <a:pt x="117" y="310"/>
                  </a:cubicBezTo>
                  <a:cubicBezTo>
                    <a:pt x="117" y="292"/>
                    <a:pt x="135" y="264"/>
                    <a:pt x="149" y="250"/>
                  </a:cubicBezTo>
                  <a:cubicBezTo>
                    <a:pt x="163" y="222"/>
                    <a:pt x="177" y="204"/>
                    <a:pt x="191" y="176"/>
                  </a:cubicBezTo>
                  <a:cubicBezTo>
                    <a:pt x="223" y="162"/>
                    <a:pt x="237" y="148"/>
                    <a:pt x="251" y="134"/>
                  </a:cubicBezTo>
                  <a:lnTo>
                    <a:pt x="279" y="134"/>
                  </a:lnTo>
                  <a:cubicBezTo>
                    <a:pt x="293" y="116"/>
                    <a:pt x="311" y="116"/>
                    <a:pt x="325" y="102"/>
                  </a:cubicBezTo>
                  <a:close/>
                  <a:moveTo>
                    <a:pt x="381" y="0"/>
                  </a:moveTo>
                  <a:cubicBezTo>
                    <a:pt x="367" y="0"/>
                    <a:pt x="339" y="0"/>
                    <a:pt x="325" y="14"/>
                  </a:cubicBezTo>
                  <a:cubicBezTo>
                    <a:pt x="265" y="14"/>
                    <a:pt x="205" y="46"/>
                    <a:pt x="149" y="88"/>
                  </a:cubicBezTo>
                  <a:cubicBezTo>
                    <a:pt x="75" y="162"/>
                    <a:pt x="29" y="250"/>
                    <a:pt x="15" y="338"/>
                  </a:cubicBezTo>
                  <a:cubicBezTo>
                    <a:pt x="1" y="380"/>
                    <a:pt x="1" y="426"/>
                    <a:pt x="15" y="468"/>
                  </a:cubicBezTo>
                  <a:cubicBezTo>
                    <a:pt x="29" y="514"/>
                    <a:pt x="47" y="556"/>
                    <a:pt x="75" y="602"/>
                  </a:cubicBezTo>
                  <a:cubicBezTo>
                    <a:pt x="89" y="644"/>
                    <a:pt x="135" y="676"/>
                    <a:pt x="163" y="704"/>
                  </a:cubicBezTo>
                  <a:cubicBezTo>
                    <a:pt x="205" y="732"/>
                    <a:pt x="251" y="749"/>
                    <a:pt x="293" y="764"/>
                  </a:cubicBezTo>
                  <a:cubicBezTo>
                    <a:pt x="332" y="776"/>
                    <a:pt x="372" y="783"/>
                    <a:pt x="412" y="783"/>
                  </a:cubicBezTo>
                  <a:cubicBezTo>
                    <a:pt x="460" y="783"/>
                    <a:pt x="508" y="773"/>
                    <a:pt x="557" y="749"/>
                  </a:cubicBezTo>
                  <a:cubicBezTo>
                    <a:pt x="602" y="732"/>
                    <a:pt x="645" y="704"/>
                    <a:pt x="676" y="676"/>
                  </a:cubicBezTo>
                  <a:cubicBezTo>
                    <a:pt x="704" y="630"/>
                    <a:pt x="733" y="602"/>
                    <a:pt x="750" y="556"/>
                  </a:cubicBezTo>
                  <a:cubicBezTo>
                    <a:pt x="764" y="528"/>
                    <a:pt x="778" y="486"/>
                    <a:pt x="792" y="440"/>
                  </a:cubicBezTo>
                  <a:cubicBezTo>
                    <a:pt x="792" y="398"/>
                    <a:pt x="792" y="338"/>
                    <a:pt x="778" y="292"/>
                  </a:cubicBezTo>
                  <a:cubicBezTo>
                    <a:pt x="764" y="236"/>
                    <a:pt x="733" y="190"/>
                    <a:pt x="704" y="148"/>
                  </a:cubicBezTo>
                  <a:lnTo>
                    <a:pt x="690" y="134"/>
                  </a:lnTo>
                  <a:cubicBezTo>
                    <a:pt x="645" y="88"/>
                    <a:pt x="588" y="46"/>
                    <a:pt x="529" y="28"/>
                  </a:cubicBezTo>
                  <a:cubicBezTo>
                    <a:pt x="486" y="14"/>
                    <a:pt x="455" y="0"/>
                    <a:pt x="427"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83"/>
            <p:cNvSpPr/>
            <p:nvPr/>
          </p:nvSpPr>
          <p:spPr>
            <a:xfrm>
              <a:off x="144779" y="4147648"/>
              <a:ext cx="48584" cy="65093"/>
            </a:xfrm>
            <a:custGeom>
              <a:rect b="b" l="l" r="r" t="t"/>
              <a:pathLst>
                <a:path extrusionOk="0" h="690" w="515">
                  <a:moveTo>
                    <a:pt x="381" y="0"/>
                  </a:moveTo>
                  <a:cubicBezTo>
                    <a:pt x="367" y="0"/>
                    <a:pt x="339" y="0"/>
                    <a:pt x="325" y="14"/>
                  </a:cubicBezTo>
                  <a:cubicBezTo>
                    <a:pt x="265" y="14"/>
                    <a:pt x="205" y="46"/>
                    <a:pt x="149" y="88"/>
                  </a:cubicBezTo>
                  <a:cubicBezTo>
                    <a:pt x="75" y="148"/>
                    <a:pt x="29" y="236"/>
                    <a:pt x="15" y="338"/>
                  </a:cubicBezTo>
                  <a:cubicBezTo>
                    <a:pt x="1" y="380"/>
                    <a:pt x="1" y="426"/>
                    <a:pt x="15" y="468"/>
                  </a:cubicBezTo>
                  <a:cubicBezTo>
                    <a:pt x="29" y="514"/>
                    <a:pt x="47" y="556"/>
                    <a:pt x="75" y="602"/>
                  </a:cubicBezTo>
                  <a:cubicBezTo>
                    <a:pt x="75" y="616"/>
                    <a:pt x="89" y="630"/>
                    <a:pt x="103" y="644"/>
                  </a:cubicBezTo>
                  <a:cubicBezTo>
                    <a:pt x="103" y="661"/>
                    <a:pt x="135" y="676"/>
                    <a:pt x="149" y="690"/>
                  </a:cubicBezTo>
                  <a:cubicBezTo>
                    <a:pt x="149" y="661"/>
                    <a:pt x="163" y="616"/>
                    <a:pt x="177" y="588"/>
                  </a:cubicBezTo>
                  <a:cubicBezTo>
                    <a:pt x="163" y="574"/>
                    <a:pt x="149" y="556"/>
                    <a:pt x="149" y="542"/>
                  </a:cubicBezTo>
                  <a:cubicBezTo>
                    <a:pt x="135" y="514"/>
                    <a:pt x="117" y="486"/>
                    <a:pt x="117" y="454"/>
                  </a:cubicBezTo>
                  <a:cubicBezTo>
                    <a:pt x="103" y="440"/>
                    <a:pt x="103" y="412"/>
                    <a:pt x="103" y="398"/>
                  </a:cubicBezTo>
                  <a:cubicBezTo>
                    <a:pt x="103" y="366"/>
                    <a:pt x="117" y="338"/>
                    <a:pt x="117" y="310"/>
                  </a:cubicBezTo>
                  <a:cubicBezTo>
                    <a:pt x="117" y="292"/>
                    <a:pt x="135" y="264"/>
                    <a:pt x="149" y="250"/>
                  </a:cubicBezTo>
                  <a:cubicBezTo>
                    <a:pt x="163" y="222"/>
                    <a:pt x="177" y="204"/>
                    <a:pt x="191" y="176"/>
                  </a:cubicBezTo>
                  <a:cubicBezTo>
                    <a:pt x="223" y="162"/>
                    <a:pt x="237" y="148"/>
                    <a:pt x="251" y="134"/>
                  </a:cubicBezTo>
                  <a:lnTo>
                    <a:pt x="279" y="134"/>
                  </a:lnTo>
                  <a:cubicBezTo>
                    <a:pt x="293" y="116"/>
                    <a:pt x="311" y="116"/>
                    <a:pt x="325" y="116"/>
                  </a:cubicBezTo>
                  <a:lnTo>
                    <a:pt x="325" y="102"/>
                  </a:lnTo>
                  <a:lnTo>
                    <a:pt x="441" y="102"/>
                  </a:lnTo>
                  <a:cubicBezTo>
                    <a:pt x="469" y="74"/>
                    <a:pt x="486" y="46"/>
                    <a:pt x="515" y="14"/>
                  </a:cubicBezTo>
                  <a:cubicBezTo>
                    <a:pt x="486" y="14"/>
                    <a:pt x="455" y="0"/>
                    <a:pt x="427" y="0"/>
                  </a:cubicBezTo>
                  <a:close/>
                </a:path>
              </a:pathLst>
            </a:custGeom>
            <a:solidFill>
              <a:srgbClr val="ECF0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83"/>
            <p:cNvSpPr/>
            <p:nvPr/>
          </p:nvSpPr>
          <p:spPr>
            <a:xfrm>
              <a:off x="650900" y="3580868"/>
              <a:ext cx="291786" cy="721776"/>
            </a:xfrm>
            <a:custGeom>
              <a:rect b="b" l="l" r="r" t="t"/>
              <a:pathLst>
                <a:path extrusionOk="0" h="7651" w="3093">
                  <a:moveTo>
                    <a:pt x="102" y="1713"/>
                  </a:moveTo>
                  <a:cubicBezTo>
                    <a:pt x="115" y="2075"/>
                    <a:pt x="116" y="2422"/>
                    <a:pt x="116" y="2768"/>
                  </a:cubicBezTo>
                  <a:lnTo>
                    <a:pt x="116" y="2768"/>
                  </a:lnTo>
                  <a:cubicBezTo>
                    <a:pt x="102" y="2607"/>
                    <a:pt x="102" y="2462"/>
                    <a:pt x="102" y="2315"/>
                  </a:cubicBezTo>
                  <a:lnTo>
                    <a:pt x="102" y="2255"/>
                  </a:lnTo>
                  <a:lnTo>
                    <a:pt x="102" y="2111"/>
                  </a:lnTo>
                  <a:lnTo>
                    <a:pt x="102" y="1977"/>
                  </a:lnTo>
                  <a:lnTo>
                    <a:pt x="102" y="1903"/>
                  </a:lnTo>
                  <a:lnTo>
                    <a:pt x="102" y="1713"/>
                  </a:lnTo>
                  <a:close/>
                  <a:moveTo>
                    <a:pt x="1643" y="0"/>
                  </a:moveTo>
                  <a:cubicBezTo>
                    <a:pt x="1495" y="0"/>
                    <a:pt x="1347" y="14"/>
                    <a:pt x="1203" y="42"/>
                  </a:cubicBezTo>
                  <a:cubicBezTo>
                    <a:pt x="894" y="102"/>
                    <a:pt x="630" y="232"/>
                    <a:pt x="440" y="408"/>
                  </a:cubicBezTo>
                  <a:cubicBezTo>
                    <a:pt x="380" y="454"/>
                    <a:pt x="338" y="514"/>
                    <a:pt x="292" y="556"/>
                  </a:cubicBezTo>
                  <a:cubicBezTo>
                    <a:pt x="250" y="616"/>
                    <a:pt x="222" y="672"/>
                    <a:pt x="176" y="746"/>
                  </a:cubicBezTo>
                  <a:cubicBezTo>
                    <a:pt x="102" y="880"/>
                    <a:pt x="60" y="1041"/>
                    <a:pt x="28" y="1260"/>
                  </a:cubicBezTo>
                  <a:cubicBezTo>
                    <a:pt x="14" y="1435"/>
                    <a:pt x="0" y="1611"/>
                    <a:pt x="0" y="1787"/>
                  </a:cubicBezTo>
                  <a:lnTo>
                    <a:pt x="0" y="2009"/>
                  </a:lnTo>
                  <a:lnTo>
                    <a:pt x="0" y="2051"/>
                  </a:lnTo>
                  <a:lnTo>
                    <a:pt x="0" y="2287"/>
                  </a:lnTo>
                  <a:lnTo>
                    <a:pt x="0" y="2315"/>
                  </a:lnTo>
                  <a:cubicBezTo>
                    <a:pt x="0" y="2712"/>
                    <a:pt x="28" y="3106"/>
                    <a:pt x="74" y="3532"/>
                  </a:cubicBezTo>
                  <a:cubicBezTo>
                    <a:pt x="74" y="3560"/>
                    <a:pt x="102" y="3574"/>
                    <a:pt x="116" y="3574"/>
                  </a:cubicBezTo>
                  <a:cubicBezTo>
                    <a:pt x="134" y="3606"/>
                    <a:pt x="134" y="3620"/>
                    <a:pt x="134" y="3634"/>
                  </a:cubicBezTo>
                  <a:cubicBezTo>
                    <a:pt x="148" y="4425"/>
                    <a:pt x="162" y="5350"/>
                    <a:pt x="236" y="6258"/>
                  </a:cubicBezTo>
                  <a:cubicBezTo>
                    <a:pt x="250" y="6610"/>
                    <a:pt x="292" y="6947"/>
                    <a:pt x="324" y="7285"/>
                  </a:cubicBezTo>
                  <a:cubicBezTo>
                    <a:pt x="324" y="7299"/>
                    <a:pt x="324" y="7313"/>
                    <a:pt x="338" y="7313"/>
                  </a:cubicBezTo>
                  <a:cubicBezTo>
                    <a:pt x="338" y="7327"/>
                    <a:pt x="352" y="7341"/>
                    <a:pt x="352" y="7341"/>
                  </a:cubicBezTo>
                  <a:cubicBezTo>
                    <a:pt x="440" y="7415"/>
                    <a:pt x="542" y="7475"/>
                    <a:pt x="676" y="7517"/>
                  </a:cubicBezTo>
                  <a:cubicBezTo>
                    <a:pt x="792" y="7563"/>
                    <a:pt x="925" y="7605"/>
                    <a:pt x="1070" y="7619"/>
                  </a:cubicBezTo>
                  <a:cubicBezTo>
                    <a:pt x="1172" y="7637"/>
                    <a:pt x="1291" y="7651"/>
                    <a:pt x="1393" y="7651"/>
                  </a:cubicBezTo>
                  <a:cubicBezTo>
                    <a:pt x="1435" y="7651"/>
                    <a:pt x="1467" y="7651"/>
                    <a:pt x="1509" y="7637"/>
                  </a:cubicBezTo>
                  <a:cubicBezTo>
                    <a:pt x="1657" y="7637"/>
                    <a:pt x="1805" y="7619"/>
                    <a:pt x="1935" y="7591"/>
                  </a:cubicBezTo>
                  <a:cubicBezTo>
                    <a:pt x="2156" y="7531"/>
                    <a:pt x="2332" y="7461"/>
                    <a:pt x="2477" y="7355"/>
                  </a:cubicBezTo>
                  <a:cubicBezTo>
                    <a:pt x="2477" y="7355"/>
                    <a:pt x="2491" y="7341"/>
                    <a:pt x="2491" y="7327"/>
                  </a:cubicBezTo>
                  <a:lnTo>
                    <a:pt x="2508" y="7313"/>
                  </a:lnTo>
                  <a:cubicBezTo>
                    <a:pt x="2550" y="6814"/>
                    <a:pt x="2579" y="6374"/>
                    <a:pt x="2624" y="5966"/>
                  </a:cubicBezTo>
                  <a:cubicBezTo>
                    <a:pt x="2652" y="5656"/>
                    <a:pt x="2684" y="5364"/>
                    <a:pt x="2712" y="5055"/>
                  </a:cubicBezTo>
                  <a:lnTo>
                    <a:pt x="2754" y="4615"/>
                  </a:lnTo>
                  <a:cubicBezTo>
                    <a:pt x="2842" y="3796"/>
                    <a:pt x="2930" y="2842"/>
                    <a:pt x="3004" y="1903"/>
                  </a:cubicBezTo>
                  <a:cubicBezTo>
                    <a:pt x="3050" y="1362"/>
                    <a:pt x="3078" y="880"/>
                    <a:pt x="3092" y="408"/>
                  </a:cubicBezTo>
                  <a:cubicBezTo>
                    <a:pt x="3092" y="408"/>
                    <a:pt x="3078" y="394"/>
                    <a:pt x="3078" y="380"/>
                  </a:cubicBezTo>
                  <a:cubicBezTo>
                    <a:pt x="3064" y="366"/>
                    <a:pt x="3050" y="366"/>
                    <a:pt x="3036" y="366"/>
                  </a:cubicBezTo>
                  <a:cubicBezTo>
                    <a:pt x="3018" y="366"/>
                    <a:pt x="2990" y="394"/>
                    <a:pt x="2990" y="408"/>
                  </a:cubicBezTo>
                  <a:lnTo>
                    <a:pt x="2990" y="542"/>
                  </a:lnTo>
                  <a:cubicBezTo>
                    <a:pt x="2842" y="408"/>
                    <a:pt x="2712" y="320"/>
                    <a:pt x="2579" y="250"/>
                  </a:cubicBezTo>
                  <a:cubicBezTo>
                    <a:pt x="2420" y="144"/>
                    <a:pt x="2244" y="74"/>
                    <a:pt x="2083" y="42"/>
                  </a:cubicBezTo>
                  <a:cubicBezTo>
                    <a:pt x="1949" y="14"/>
                    <a:pt x="1805" y="0"/>
                    <a:pt x="164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3"/>
            <p:cNvSpPr/>
            <p:nvPr/>
          </p:nvSpPr>
          <p:spPr>
            <a:xfrm>
              <a:off x="195910" y="3602754"/>
              <a:ext cx="527064" cy="651495"/>
            </a:xfrm>
            <a:custGeom>
              <a:rect b="b" l="l" r="r" t="t"/>
              <a:pathLst>
                <a:path extrusionOk="0" h="6906" w="5587">
                  <a:moveTo>
                    <a:pt x="3606" y="0"/>
                  </a:moveTo>
                  <a:cubicBezTo>
                    <a:pt x="3490" y="0"/>
                    <a:pt x="3374" y="18"/>
                    <a:pt x="3240" y="18"/>
                  </a:cubicBezTo>
                  <a:cubicBezTo>
                    <a:pt x="2948" y="46"/>
                    <a:pt x="2670" y="106"/>
                    <a:pt x="2407" y="194"/>
                  </a:cubicBezTo>
                  <a:lnTo>
                    <a:pt x="2407" y="134"/>
                  </a:lnTo>
                  <a:cubicBezTo>
                    <a:pt x="2407" y="120"/>
                    <a:pt x="2389" y="106"/>
                    <a:pt x="2375" y="106"/>
                  </a:cubicBezTo>
                  <a:cubicBezTo>
                    <a:pt x="2361" y="426"/>
                    <a:pt x="2361" y="764"/>
                    <a:pt x="2361" y="1101"/>
                  </a:cubicBezTo>
                  <a:cubicBezTo>
                    <a:pt x="2361" y="1305"/>
                    <a:pt x="2347" y="1513"/>
                    <a:pt x="2333" y="1717"/>
                  </a:cubicBezTo>
                  <a:cubicBezTo>
                    <a:pt x="2319" y="1907"/>
                    <a:pt x="2301" y="2111"/>
                    <a:pt x="2287" y="2304"/>
                  </a:cubicBezTo>
                  <a:cubicBezTo>
                    <a:pt x="2273" y="2392"/>
                    <a:pt x="2259" y="2480"/>
                    <a:pt x="2231" y="2568"/>
                  </a:cubicBezTo>
                  <a:cubicBezTo>
                    <a:pt x="2213" y="2656"/>
                    <a:pt x="2185" y="2726"/>
                    <a:pt x="2157" y="2800"/>
                  </a:cubicBezTo>
                  <a:cubicBezTo>
                    <a:pt x="2097" y="2962"/>
                    <a:pt x="2023" y="3110"/>
                    <a:pt x="1935" y="3240"/>
                  </a:cubicBezTo>
                  <a:cubicBezTo>
                    <a:pt x="1759" y="3518"/>
                    <a:pt x="1541" y="3768"/>
                    <a:pt x="1306" y="4003"/>
                  </a:cubicBezTo>
                  <a:cubicBezTo>
                    <a:pt x="1190" y="4119"/>
                    <a:pt x="1070" y="4239"/>
                    <a:pt x="954" y="4355"/>
                  </a:cubicBezTo>
                  <a:cubicBezTo>
                    <a:pt x="894" y="4397"/>
                    <a:pt x="838" y="4457"/>
                    <a:pt x="778" y="4517"/>
                  </a:cubicBezTo>
                  <a:cubicBezTo>
                    <a:pt x="704" y="4591"/>
                    <a:pt x="648" y="4647"/>
                    <a:pt x="574" y="4707"/>
                  </a:cubicBezTo>
                  <a:cubicBezTo>
                    <a:pt x="440" y="4837"/>
                    <a:pt x="296" y="4971"/>
                    <a:pt x="148" y="5087"/>
                  </a:cubicBezTo>
                  <a:cubicBezTo>
                    <a:pt x="103" y="5132"/>
                    <a:pt x="46" y="5161"/>
                    <a:pt x="1" y="5206"/>
                  </a:cubicBezTo>
                  <a:cubicBezTo>
                    <a:pt x="32" y="5453"/>
                    <a:pt x="134" y="5716"/>
                    <a:pt x="310" y="5980"/>
                  </a:cubicBezTo>
                  <a:cubicBezTo>
                    <a:pt x="500" y="6262"/>
                    <a:pt x="750" y="6525"/>
                    <a:pt x="1028" y="6715"/>
                  </a:cubicBezTo>
                  <a:cubicBezTo>
                    <a:pt x="1144" y="6789"/>
                    <a:pt x="1263" y="6860"/>
                    <a:pt x="1380" y="6905"/>
                  </a:cubicBezTo>
                  <a:lnTo>
                    <a:pt x="1439" y="6905"/>
                  </a:lnTo>
                  <a:cubicBezTo>
                    <a:pt x="1745" y="6715"/>
                    <a:pt x="2069" y="6494"/>
                    <a:pt x="2477" y="6188"/>
                  </a:cubicBezTo>
                  <a:cubicBezTo>
                    <a:pt x="2583" y="6114"/>
                    <a:pt x="2685" y="6040"/>
                    <a:pt x="2787" y="5966"/>
                  </a:cubicBezTo>
                  <a:lnTo>
                    <a:pt x="2962" y="5836"/>
                  </a:lnTo>
                  <a:cubicBezTo>
                    <a:pt x="3022" y="5790"/>
                    <a:pt x="3079" y="5748"/>
                    <a:pt x="3138" y="5702"/>
                  </a:cubicBezTo>
                  <a:cubicBezTo>
                    <a:pt x="3226" y="5646"/>
                    <a:pt x="3300" y="5586"/>
                    <a:pt x="3388" y="5526"/>
                  </a:cubicBezTo>
                  <a:cubicBezTo>
                    <a:pt x="3620" y="5351"/>
                    <a:pt x="3916" y="5132"/>
                    <a:pt x="4165" y="4897"/>
                  </a:cubicBezTo>
                  <a:cubicBezTo>
                    <a:pt x="4429" y="4647"/>
                    <a:pt x="4647" y="4383"/>
                    <a:pt x="4809" y="4119"/>
                  </a:cubicBezTo>
                  <a:cubicBezTo>
                    <a:pt x="4897" y="3989"/>
                    <a:pt x="4985" y="3827"/>
                    <a:pt x="5045" y="3666"/>
                  </a:cubicBezTo>
                  <a:cubicBezTo>
                    <a:pt x="5101" y="3504"/>
                    <a:pt x="5161" y="3328"/>
                    <a:pt x="5221" y="3138"/>
                  </a:cubicBezTo>
                  <a:cubicBezTo>
                    <a:pt x="5337" y="2772"/>
                    <a:pt x="5425" y="2392"/>
                    <a:pt x="5484" y="2009"/>
                  </a:cubicBezTo>
                  <a:cubicBezTo>
                    <a:pt x="5555" y="1569"/>
                    <a:pt x="5587" y="1161"/>
                    <a:pt x="5572" y="778"/>
                  </a:cubicBezTo>
                  <a:cubicBezTo>
                    <a:pt x="5572" y="750"/>
                    <a:pt x="5555" y="722"/>
                    <a:pt x="5527" y="722"/>
                  </a:cubicBezTo>
                  <a:cubicBezTo>
                    <a:pt x="5513" y="722"/>
                    <a:pt x="5499" y="736"/>
                    <a:pt x="5484" y="736"/>
                  </a:cubicBezTo>
                  <a:lnTo>
                    <a:pt x="5484" y="778"/>
                  </a:lnTo>
                  <a:lnTo>
                    <a:pt x="5484" y="838"/>
                  </a:lnTo>
                  <a:cubicBezTo>
                    <a:pt x="5453" y="792"/>
                    <a:pt x="5439" y="750"/>
                    <a:pt x="5411" y="722"/>
                  </a:cubicBezTo>
                  <a:cubicBezTo>
                    <a:pt x="5323" y="602"/>
                    <a:pt x="5203" y="486"/>
                    <a:pt x="5045" y="384"/>
                  </a:cubicBezTo>
                  <a:cubicBezTo>
                    <a:pt x="4809" y="222"/>
                    <a:pt x="4517" y="106"/>
                    <a:pt x="4165" y="46"/>
                  </a:cubicBezTo>
                  <a:cubicBezTo>
                    <a:pt x="3990" y="18"/>
                    <a:pt x="3796" y="0"/>
                    <a:pt x="360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3"/>
            <p:cNvSpPr/>
            <p:nvPr/>
          </p:nvSpPr>
          <p:spPr>
            <a:xfrm>
              <a:off x="760049" y="3062200"/>
              <a:ext cx="137167" cy="107450"/>
            </a:xfrm>
            <a:custGeom>
              <a:rect b="b" l="l" r="r" t="t"/>
              <a:pathLst>
                <a:path extrusionOk="0" h="1139" w="1454">
                  <a:moveTo>
                    <a:pt x="88" y="0"/>
                  </a:moveTo>
                  <a:cubicBezTo>
                    <a:pt x="74" y="14"/>
                    <a:pt x="46" y="14"/>
                    <a:pt x="15" y="14"/>
                  </a:cubicBezTo>
                  <a:cubicBezTo>
                    <a:pt x="15" y="32"/>
                    <a:pt x="0" y="32"/>
                    <a:pt x="0" y="46"/>
                  </a:cubicBezTo>
                  <a:cubicBezTo>
                    <a:pt x="0" y="74"/>
                    <a:pt x="15" y="88"/>
                    <a:pt x="46" y="88"/>
                  </a:cubicBezTo>
                  <a:cubicBezTo>
                    <a:pt x="88" y="88"/>
                    <a:pt x="134" y="102"/>
                    <a:pt x="176" y="102"/>
                  </a:cubicBezTo>
                  <a:cubicBezTo>
                    <a:pt x="250" y="120"/>
                    <a:pt x="324" y="148"/>
                    <a:pt x="384" y="162"/>
                  </a:cubicBezTo>
                  <a:cubicBezTo>
                    <a:pt x="352" y="176"/>
                    <a:pt x="338" y="190"/>
                    <a:pt x="324" y="208"/>
                  </a:cubicBezTo>
                  <a:cubicBezTo>
                    <a:pt x="310" y="236"/>
                    <a:pt x="296" y="264"/>
                    <a:pt x="310" y="296"/>
                  </a:cubicBezTo>
                  <a:cubicBezTo>
                    <a:pt x="310" y="324"/>
                    <a:pt x="324" y="338"/>
                    <a:pt x="352" y="352"/>
                  </a:cubicBezTo>
                  <a:cubicBezTo>
                    <a:pt x="398" y="384"/>
                    <a:pt x="440" y="398"/>
                    <a:pt x="486" y="426"/>
                  </a:cubicBezTo>
                  <a:cubicBezTo>
                    <a:pt x="528" y="454"/>
                    <a:pt x="588" y="486"/>
                    <a:pt x="630" y="514"/>
                  </a:cubicBezTo>
                  <a:cubicBezTo>
                    <a:pt x="718" y="574"/>
                    <a:pt x="792" y="630"/>
                    <a:pt x="880" y="690"/>
                  </a:cubicBezTo>
                  <a:lnTo>
                    <a:pt x="866" y="690"/>
                  </a:lnTo>
                  <a:lnTo>
                    <a:pt x="880" y="704"/>
                  </a:lnTo>
                  <a:cubicBezTo>
                    <a:pt x="1028" y="823"/>
                    <a:pt x="1158" y="968"/>
                    <a:pt x="1277" y="1115"/>
                  </a:cubicBezTo>
                  <a:cubicBezTo>
                    <a:pt x="1294" y="1132"/>
                    <a:pt x="1316" y="1139"/>
                    <a:pt x="1341" y="1139"/>
                  </a:cubicBezTo>
                  <a:cubicBezTo>
                    <a:pt x="1358" y="1139"/>
                    <a:pt x="1376" y="1135"/>
                    <a:pt x="1393" y="1129"/>
                  </a:cubicBezTo>
                  <a:cubicBezTo>
                    <a:pt x="1422" y="1115"/>
                    <a:pt x="1453" y="1070"/>
                    <a:pt x="1439" y="1027"/>
                  </a:cubicBezTo>
                  <a:cubicBezTo>
                    <a:pt x="1407" y="880"/>
                    <a:pt x="1320" y="750"/>
                    <a:pt x="1232" y="616"/>
                  </a:cubicBezTo>
                  <a:cubicBezTo>
                    <a:pt x="1130" y="500"/>
                    <a:pt x="1014" y="398"/>
                    <a:pt x="880" y="310"/>
                  </a:cubicBezTo>
                  <a:cubicBezTo>
                    <a:pt x="764" y="222"/>
                    <a:pt x="616" y="148"/>
                    <a:pt x="472" y="88"/>
                  </a:cubicBezTo>
                  <a:cubicBezTo>
                    <a:pt x="352" y="46"/>
                    <a:pt x="222" y="14"/>
                    <a:pt x="88"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3"/>
            <p:cNvSpPr/>
            <p:nvPr/>
          </p:nvSpPr>
          <p:spPr>
            <a:xfrm>
              <a:off x="842972" y="3127199"/>
              <a:ext cx="94" cy="1415"/>
            </a:xfrm>
            <a:custGeom>
              <a:rect b="b" l="l" r="r" t="t"/>
              <a:pathLst>
                <a:path extrusionOk="0" h="15" w="1">
                  <a:moveTo>
                    <a:pt x="1" y="15"/>
                  </a:moveTo>
                  <a:lnTo>
                    <a:pt x="1" y="15"/>
                  </a:lnTo>
                  <a:lnTo>
                    <a:pt x="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3"/>
            <p:cNvSpPr/>
            <p:nvPr/>
          </p:nvSpPr>
          <p:spPr>
            <a:xfrm>
              <a:off x="780992" y="3074842"/>
              <a:ext cx="26226" cy="9717"/>
            </a:xfrm>
            <a:custGeom>
              <a:rect b="b" l="l" r="r" t="t"/>
              <a:pathLst>
                <a:path extrusionOk="0" h="103" w="278">
                  <a:moveTo>
                    <a:pt x="28" y="0"/>
                  </a:moveTo>
                  <a:cubicBezTo>
                    <a:pt x="28" y="0"/>
                    <a:pt x="14" y="0"/>
                    <a:pt x="14" y="14"/>
                  </a:cubicBezTo>
                  <a:cubicBezTo>
                    <a:pt x="0" y="14"/>
                    <a:pt x="14" y="42"/>
                    <a:pt x="14" y="42"/>
                  </a:cubicBezTo>
                  <a:cubicBezTo>
                    <a:pt x="56" y="56"/>
                    <a:pt x="88" y="74"/>
                    <a:pt x="116" y="74"/>
                  </a:cubicBezTo>
                  <a:cubicBezTo>
                    <a:pt x="144" y="88"/>
                    <a:pt x="162" y="88"/>
                    <a:pt x="190" y="88"/>
                  </a:cubicBezTo>
                  <a:lnTo>
                    <a:pt x="204" y="88"/>
                  </a:lnTo>
                  <a:cubicBezTo>
                    <a:pt x="218" y="102"/>
                    <a:pt x="232" y="102"/>
                    <a:pt x="232" y="102"/>
                  </a:cubicBezTo>
                  <a:lnTo>
                    <a:pt x="264" y="102"/>
                  </a:lnTo>
                  <a:cubicBezTo>
                    <a:pt x="264" y="88"/>
                    <a:pt x="278" y="88"/>
                    <a:pt x="278" y="74"/>
                  </a:cubicBezTo>
                  <a:lnTo>
                    <a:pt x="278" y="56"/>
                  </a:lnTo>
                  <a:cubicBezTo>
                    <a:pt x="264" y="42"/>
                    <a:pt x="264" y="42"/>
                    <a:pt x="250" y="42"/>
                  </a:cubicBezTo>
                  <a:cubicBezTo>
                    <a:pt x="218" y="42"/>
                    <a:pt x="176" y="28"/>
                    <a:pt x="144" y="28"/>
                  </a:cubicBezTo>
                  <a:lnTo>
                    <a:pt x="130" y="28"/>
                  </a:lnTo>
                  <a:cubicBezTo>
                    <a:pt x="102" y="14"/>
                    <a:pt x="74" y="0"/>
                    <a:pt x="42"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3"/>
            <p:cNvSpPr/>
            <p:nvPr/>
          </p:nvSpPr>
          <p:spPr>
            <a:xfrm>
              <a:off x="784954" y="3070502"/>
              <a:ext cx="45848" cy="16698"/>
            </a:xfrm>
            <a:custGeom>
              <a:rect b="b" l="l" r="r" t="t"/>
              <a:pathLst>
                <a:path extrusionOk="0" h="177" w="486">
                  <a:moveTo>
                    <a:pt x="14" y="0"/>
                  </a:moveTo>
                  <a:cubicBezTo>
                    <a:pt x="0" y="0"/>
                    <a:pt x="0" y="0"/>
                    <a:pt x="0" y="14"/>
                  </a:cubicBezTo>
                  <a:cubicBezTo>
                    <a:pt x="0" y="14"/>
                    <a:pt x="0" y="32"/>
                    <a:pt x="14" y="32"/>
                  </a:cubicBezTo>
                  <a:cubicBezTo>
                    <a:pt x="88" y="60"/>
                    <a:pt x="162" y="74"/>
                    <a:pt x="236" y="102"/>
                  </a:cubicBezTo>
                  <a:cubicBezTo>
                    <a:pt x="310" y="120"/>
                    <a:pt x="384" y="148"/>
                    <a:pt x="454" y="176"/>
                  </a:cubicBezTo>
                  <a:lnTo>
                    <a:pt x="486" y="176"/>
                  </a:lnTo>
                  <a:lnTo>
                    <a:pt x="486" y="162"/>
                  </a:lnTo>
                  <a:lnTo>
                    <a:pt x="472" y="148"/>
                  </a:lnTo>
                  <a:cubicBezTo>
                    <a:pt x="324" y="88"/>
                    <a:pt x="176" y="46"/>
                    <a:pt x="14"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3"/>
            <p:cNvSpPr/>
            <p:nvPr/>
          </p:nvSpPr>
          <p:spPr>
            <a:xfrm>
              <a:off x="771369" y="3067861"/>
              <a:ext cx="39905" cy="11037"/>
            </a:xfrm>
            <a:custGeom>
              <a:rect b="b" l="l" r="r" t="t"/>
              <a:pathLst>
                <a:path extrusionOk="0" h="117" w="423">
                  <a:moveTo>
                    <a:pt x="0" y="0"/>
                  </a:moveTo>
                  <a:lnTo>
                    <a:pt x="0" y="14"/>
                  </a:lnTo>
                  <a:lnTo>
                    <a:pt x="0" y="28"/>
                  </a:lnTo>
                  <a:lnTo>
                    <a:pt x="70" y="28"/>
                  </a:lnTo>
                  <a:cubicBezTo>
                    <a:pt x="116" y="42"/>
                    <a:pt x="176" y="60"/>
                    <a:pt x="232" y="74"/>
                  </a:cubicBezTo>
                  <a:cubicBezTo>
                    <a:pt x="292" y="88"/>
                    <a:pt x="352" y="102"/>
                    <a:pt x="408" y="116"/>
                  </a:cubicBezTo>
                  <a:lnTo>
                    <a:pt x="422" y="116"/>
                  </a:lnTo>
                  <a:lnTo>
                    <a:pt x="422" y="102"/>
                  </a:lnTo>
                  <a:lnTo>
                    <a:pt x="408" y="88"/>
                  </a:lnTo>
                  <a:cubicBezTo>
                    <a:pt x="380" y="74"/>
                    <a:pt x="352" y="74"/>
                    <a:pt x="320" y="60"/>
                  </a:cubicBezTo>
                  <a:cubicBezTo>
                    <a:pt x="292" y="42"/>
                    <a:pt x="246" y="42"/>
                    <a:pt x="218" y="28"/>
                  </a:cubicBezTo>
                  <a:cubicBezTo>
                    <a:pt x="144" y="14"/>
                    <a:pt x="88" y="0"/>
                    <a:pt x="14"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3"/>
            <p:cNvSpPr/>
            <p:nvPr/>
          </p:nvSpPr>
          <p:spPr>
            <a:xfrm>
              <a:off x="767030" y="3066540"/>
              <a:ext cx="24999" cy="5377"/>
            </a:xfrm>
            <a:custGeom>
              <a:rect b="b" l="l" r="r" t="t"/>
              <a:pathLst>
                <a:path extrusionOk="0" h="57" w="265">
                  <a:moveTo>
                    <a:pt x="0" y="0"/>
                  </a:moveTo>
                  <a:lnTo>
                    <a:pt x="0" y="14"/>
                  </a:lnTo>
                  <a:lnTo>
                    <a:pt x="0" y="28"/>
                  </a:lnTo>
                  <a:lnTo>
                    <a:pt x="14" y="28"/>
                  </a:lnTo>
                  <a:cubicBezTo>
                    <a:pt x="88" y="42"/>
                    <a:pt x="148" y="42"/>
                    <a:pt x="222" y="56"/>
                  </a:cubicBezTo>
                  <a:lnTo>
                    <a:pt x="264" y="56"/>
                  </a:lnTo>
                  <a:lnTo>
                    <a:pt x="264" y="42"/>
                  </a:lnTo>
                  <a:lnTo>
                    <a:pt x="264" y="28"/>
                  </a:lnTo>
                  <a:cubicBezTo>
                    <a:pt x="176" y="14"/>
                    <a:pt x="102" y="0"/>
                    <a:pt x="14"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83"/>
            <p:cNvSpPr/>
            <p:nvPr/>
          </p:nvSpPr>
          <p:spPr>
            <a:xfrm>
              <a:off x="764388" y="3065219"/>
              <a:ext cx="20660" cy="6698"/>
            </a:xfrm>
            <a:custGeom>
              <a:rect b="b" l="l" r="r" t="t"/>
              <a:pathLst>
                <a:path extrusionOk="0" h="71" w="219">
                  <a:moveTo>
                    <a:pt x="28" y="0"/>
                  </a:moveTo>
                  <a:cubicBezTo>
                    <a:pt x="14" y="0"/>
                    <a:pt x="0" y="14"/>
                    <a:pt x="0" y="28"/>
                  </a:cubicBezTo>
                  <a:lnTo>
                    <a:pt x="0" y="42"/>
                  </a:lnTo>
                  <a:cubicBezTo>
                    <a:pt x="14" y="42"/>
                    <a:pt x="14" y="42"/>
                    <a:pt x="28" y="56"/>
                  </a:cubicBezTo>
                  <a:lnTo>
                    <a:pt x="162" y="56"/>
                  </a:lnTo>
                  <a:cubicBezTo>
                    <a:pt x="176" y="70"/>
                    <a:pt x="176" y="70"/>
                    <a:pt x="190" y="70"/>
                  </a:cubicBezTo>
                  <a:cubicBezTo>
                    <a:pt x="190" y="70"/>
                    <a:pt x="204" y="70"/>
                    <a:pt x="204" y="56"/>
                  </a:cubicBezTo>
                  <a:cubicBezTo>
                    <a:pt x="204" y="56"/>
                    <a:pt x="218" y="56"/>
                    <a:pt x="218" y="42"/>
                  </a:cubicBezTo>
                  <a:cubicBezTo>
                    <a:pt x="218" y="42"/>
                    <a:pt x="218" y="14"/>
                    <a:pt x="204" y="14"/>
                  </a:cubicBezTo>
                  <a:cubicBezTo>
                    <a:pt x="144" y="14"/>
                    <a:pt x="88" y="0"/>
                    <a:pt x="28"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3"/>
            <p:cNvSpPr/>
            <p:nvPr/>
          </p:nvSpPr>
          <p:spPr>
            <a:xfrm>
              <a:off x="761369" y="3065219"/>
              <a:ext cx="18301" cy="5377"/>
            </a:xfrm>
            <a:custGeom>
              <a:rect b="b" l="l" r="r" t="t"/>
              <a:pathLst>
                <a:path extrusionOk="0" h="57" w="194">
                  <a:moveTo>
                    <a:pt x="18" y="0"/>
                  </a:moveTo>
                  <a:cubicBezTo>
                    <a:pt x="1" y="0"/>
                    <a:pt x="1" y="14"/>
                    <a:pt x="1" y="28"/>
                  </a:cubicBezTo>
                  <a:cubicBezTo>
                    <a:pt x="1" y="28"/>
                    <a:pt x="1" y="42"/>
                    <a:pt x="18" y="42"/>
                  </a:cubicBezTo>
                  <a:cubicBezTo>
                    <a:pt x="74" y="42"/>
                    <a:pt x="120" y="42"/>
                    <a:pt x="176" y="56"/>
                  </a:cubicBezTo>
                  <a:cubicBezTo>
                    <a:pt x="176" y="56"/>
                    <a:pt x="194" y="42"/>
                    <a:pt x="194" y="28"/>
                  </a:cubicBezTo>
                  <a:lnTo>
                    <a:pt x="194" y="14"/>
                  </a:lnTo>
                  <a:lnTo>
                    <a:pt x="176" y="14"/>
                  </a:lnTo>
                  <a:cubicBezTo>
                    <a:pt x="120" y="0"/>
                    <a:pt x="74" y="0"/>
                    <a:pt x="32"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3"/>
            <p:cNvSpPr/>
            <p:nvPr/>
          </p:nvSpPr>
          <p:spPr>
            <a:xfrm>
              <a:off x="757407" y="3063521"/>
              <a:ext cx="19339" cy="6321"/>
            </a:xfrm>
            <a:custGeom>
              <a:rect b="b" l="l" r="r" t="t"/>
              <a:pathLst>
                <a:path extrusionOk="0" h="67" w="205">
                  <a:moveTo>
                    <a:pt x="28" y="0"/>
                  </a:moveTo>
                  <a:cubicBezTo>
                    <a:pt x="14" y="18"/>
                    <a:pt x="14" y="18"/>
                    <a:pt x="0" y="18"/>
                  </a:cubicBezTo>
                  <a:lnTo>
                    <a:pt x="14" y="32"/>
                  </a:lnTo>
                  <a:lnTo>
                    <a:pt x="14" y="46"/>
                  </a:lnTo>
                  <a:lnTo>
                    <a:pt x="14" y="60"/>
                  </a:lnTo>
                  <a:lnTo>
                    <a:pt x="176" y="60"/>
                  </a:lnTo>
                  <a:cubicBezTo>
                    <a:pt x="180" y="64"/>
                    <a:pt x="184" y="66"/>
                    <a:pt x="188" y="66"/>
                  </a:cubicBezTo>
                  <a:cubicBezTo>
                    <a:pt x="197" y="66"/>
                    <a:pt x="204" y="56"/>
                    <a:pt x="204" y="46"/>
                  </a:cubicBezTo>
                  <a:cubicBezTo>
                    <a:pt x="204" y="46"/>
                    <a:pt x="204" y="32"/>
                    <a:pt x="190" y="32"/>
                  </a:cubicBezTo>
                  <a:cubicBezTo>
                    <a:pt x="190" y="32"/>
                    <a:pt x="190" y="18"/>
                    <a:pt x="176" y="18"/>
                  </a:cubicBezTo>
                  <a:cubicBezTo>
                    <a:pt x="130" y="18"/>
                    <a:pt x="74" y="18"/>
                    <a:pt x="28"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83"/>
            <p:cNvSpPr/>
            <p:nvPr/>
          </p:nvSpPr>
          <p:spPr>
            <a:xfrm>
              <a:off x="757407" y="3063521"/>
              <a:ext cx="18018" cy="5755"/>
            </a:xfrm>
            <a:custGeom>
              <a:rect b="b" l="l" r="r" t="t"/>
              <a:pathLst>
                <a:path extrusionOk="0" h="61" w="191">
                  <a:moveTo>
                    <a:pt x="28" y="0"/>
                  </a:moveTo>
                  <a:cubicBezTo>
                    <a:pt x="14" y="18"/>
                    <a:pt x="14" y="18"/>
                    <a:pt x="0" y="18"/>
                  </a:cubicBezTo>
                  <a:lnTo>
                    <a:pt x="14" y="32"/>
                  </a:lnTo>
                  <a:lnTo>
                    <a:pt x="14" y="46"/>
                  </a:lnTo>
                  <a:cubicBezTo>
                    <a:pt x="74" y="60"/>
                    <a:pt x="116" y="60"/>
                    <a:pt x="176" y="60"/>
                  </a:cubicBezTo>
                  <a:cubicBezTo>
                    <a:pt x="190" y="60"/>
                    <a:pt x="190" y="46"/>
                    <a:pt x="190" y="46"/>
                  </a:cubicBezTo>
                  <a:lnTo>
                    <a:pt x="190" y="32"/>
                  </a:lnTo>
                  <a:lnTo>
                    <a:pt x="176" y="18"/>
                  </a:lnTo>
                  <a:cubicBezTo>
                    <a:pt x="130" y="18"/>
                    <a:pt x="74" y="18"/>
                    <a:pt x="28"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3"/>
            <p:cNvSpPr/>
            <p:nvPr/>
          </p:nvSpPr>
          <p:spPr>
            <a:xfrm>
              <a:off x="757407" y="3063521"/>
              <a:ext cx="19339" cy="5755"/>
            </a:xfrm>
            <a:custGeom>
              <a:rect b="b" l="l" r="r" t="t"/>
              <a:pathLst>
                <a:path extrusionOk="0" h="61" w="205">
                  <a:moveTo>
                    <a:pt x="88" y="0"/>
                  </a:moveTo>
                  <a:cubicBezTo>
                    <a:pt x="60" y="0"/>
                    <a:pt x="28" y="0"/>
                    <a:pt x="0" y="18"/>
                  </a:cubicBezTo>
                  <a:lnTo>
                    <a:pt x="14" y="32"/>
                  </a:lnTo>
                  <a:cubicBezTo>
                    <a:pt x="14" y="46"/>
                    <a:pt x="28" y="46"/>
                    <a:pt x="28" y="46"/>
                  </a:cubicBezTo>
                  <a:lnTo>
                    <a:pt x="116" y="46"/>
                  </a:lnTo>
                  <a:cubicBezTo>
                    <a:pt x="130" y="60"/>
                    <a:pt x="162" y="60"/>
                    <a:pt x="176" y="60"/>
                  </a:cubicBezTo>
                  <a:lnTo>
                    <a:pt x="190" y="60"/>
                  </a:lnTo>
                  <a:cubicBezTo>
                    <a:pt x="204" y="60"/>
                    <a:pt x="204" y="46"/>
                    <a:pt x="204" y="46"/>
                  </a:cubicBezTo>
                  <a:cubicBezTo>
                    <a:pt x="204" y="32"/>
                    <a:pt x="204" y="18"/>
                    <a:pt x="190" y="18"/>
                  </a:cubicBezTo>
                  <a:cubicBezTo>
                    <a:pt x="162" y="0"/>
                    <a:pt x="116" y="0"/>
                    <a:pt x="88"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3"/>
            <p:cNvSpPr/>
            <p:nvPr/>
          </p:nvSpPr>
          <p:spPr>
            <a:xfrm>
              <a:off x="768350" y="3067861"/>
              <a:ext cx="1415" cy="94"/>
            </a:xfrm>
            <a:custGeom>
              <a:rect b="b" l="l" r="r" t="t"/>
              <a:pathLst>
                <a:path extrusionOk="0" h="1" w="15">
                  <a:moveTo>
                    <a:pt x="14" y="0"/>
                  </a:moveTo>
                  <a:lnTo>
                    <a:pt x="0"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83"/>
            <p:cNvSpPr/>
            <p:nvPr/>
          </p:nvSpPr>
          <p:spPr>
            <a:xfrm>
              <a:off x="758728" y="3063521"/>
              <a:ext cx="16698" cy="5377"/>
            </a:xfrm>
            <a:custGeom>
              <a:rect b="b" l="l" r="r" t="t"/>
              <a:pathLst>
                <a:path extrusionOk="0" h="57" w="177">
                  <a:moveTo>
                    <a:pt x="88" y="0"/>
                  </a:moveTo>
                  <a:cubicBezTo>
                    <a:pt x="60" y="0"/>
                    <a:pt x="29" y="0"/>
                    <a:pt x="0" y="18"/>
                  </a:cubicBezTo>
                  <a:cubicBezTo>
                    <a:pt x="0" y="32"/>
                    <a:pt x="0" y="46"/>
                    <a:pt x="14" y="46"/>
                  </a:cubicBezTo>
                  <a:lnTo>
                    <a:pt x="148" y="46"/>
                  </a:lnTo>
                  <a:cubicBezTo>
                    <a:pt x="155" y="53"/>
                    <a:pt x="159" y="57"/>
                    <a:pt x="162" y="57"/>
                  </a:cubicBezTo>
                  <a:cubicBezTo>
                    <a:pt x="166" y="57"/>
                    <a:pt x="169" y="53"/>
                    <a:pt x="176" y="46"/>
                  </a:cubicBezTo>
                  <a:lnTo>
                    <a:pt x="176" y="32"/>
                  </a:lnTo>
                  <a:cubicBezTo>
                    <a:pt x="176" y="32"/>
                    <a:pt x="176" y="18"/>
                    <a:pt x="162" y="18"/>
                  </a:cubicBezTo>
                  <a:cubicBezTo>
                    <a:pt x="134" y="0"/>
                    <a:pt x="116" y="0"/>
                    <a:pt x="88"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3"/>
            <p:cNvSpPr/>
            <p:nvPr/>
          </p:nvSpPr>
          <p:spPr>
            <a:xfrm>
              <a:off x="757407" y="3063521"/>
              <a:ext cx="15377" cy="4434"/>
            </a:xfrm>
            <a:custGeom>
              <a:rect b="b" l="l" r="r" t="t"/>
              <a:pathLst>
                <a:path extrusionOk="0" h="47" w="163">
                  <a:moveTo>
                    <a:pt x="0" y="0"/>
                  </a:moveTo>
                  <a:lnTo>
                    <a:pt x="0" y="18"/>
                  </a:lnTo>
                  <a:lnTo>
                    <a:pt x="14" y="32"/>
                  </a:lnTo>
                  <a:cubicBezTo>
                    <a:pt x="60" y="32"/>
                    <a:pt x="102" y="46"/>
                    <a:pt x="148" y="46"/>
                  </a:cubicBezTo>
                  <a:lnTo>
                    <a:pt x="162" y="32"/>
                  </a:lnTo>
                  <a:lnTo>
                    <a:pt x="162" y="18"/>
                  </a:lnTo>
                  <a:lnTo>
                    <a:pt x="148"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3"/>
            <p:cNvSpPr/>
            <p:nvPr/>
          </p:nvSpPr>
          <p:spPr>
            <a:xfrm>
              <a:off x="757407" y="3062200"/>
              <a:ext cx="14056" cy="4434"/>
            </a:xfrm>
            <a:custGeom>
              <a:rect b="b" l="l" r="r" t="t"/>
              <a:pathLst>
                <a:path extrusionOk="0" h="47" w="149">
                  <a:moveTo>
                    <a:pt x="43" y="0"/>
                  </a:moveTo>
                  <a:cubicBezTo>
                    <a:pt x="28" y="0"/>
                    <a:pt x="14" y="0"/>
                    <a:pt x="0" y="14"/>
                  </a:cubicBezTo>
                  <a:lnTo>
                    <a:pt x="0" y="32"/>
                  </a:lnTo>
                  <a:lnTo>
                    <a:pt x="14" y="46"/>
                  </a:lnTo>
                  <a:lnTo>
                    <a:pt x="148" y="46"/>
                  </a:lnTo>
                  <a:lnTo>
                    <a:pt x="148" y="32"/>
                  </a:lnTo>
                  <a:lnTo>
                    <a:pt x="148" y="14"/>
                  </a:lnTo>
                  <a:lnTo>
                    <a:pt x="130" y="14"/>
                  </a:lnTo>
                  <a:cubicBezTo>
                    <a:pt x="102" y="0"/>
                    <a:pt x="74" y="0"/>
                    <a:pt x="43"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3"/>
            <p:cNvSpPr/>
            <p:nvPr/>
          </p:nvSpPr>
          <p:spPr>
            <a:xfrm>
              <a:off x="757407" y="3062200"/>
              <a:ext cx="16698" cy="4434"/>
            </a:xfrm>
            <a:custGeom>
              <a:rect b="b" l="l" r="r" t="t"/>
              <a:pathLst>
                <a:path extrusionOk="0" h="47" w="177">
                  <a:moveTo>
                    <a:pt x="0" y="0"/>
                  </a:moveTo>
                  <a:lnTo>
                    <a:pt x="0" y="32"/>
                  </a:lnTo>
                  <a:cubicBezTo>
                    <a:pt x="28" y="32"/>
                    <a:pt x="60" y="46"/>
                    <a:pt x="88" y="46"/>
                  </a:cubicBezTo>
                  <a:lnTo>
                    <a:pt x="162" y="46"/>
                  </a:lnTo>
                  <a:lnTo>
                    <a:pt x="176" y="32"/>
                  </a:lnTo>
                  <a:cubicBezTo>
                    <a:pt x="176" y="14"/>
                    <a:pt x="176" y="14"/>
                    <a:pt x="162" y="14"/>
                  </a:cubicBezTo>
                  <a:cubicBezTo>
                    <a:pt x="130" y="0"/>
                    <a:pt x="102" y="0"/>
                    <a:pt x="74"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3"/>
            <p:cNvSpPr/>
            <p:nvPr/>
          </p:nvSpPr>
          <p:spPr>
            <a:xfrm>
              <a:off x="757407" y="3062200"/>
              <a:ext cx="16698" cy="4434"/>
            </a:xfrm>
            <a:custGeom>
              <a:rect b="b" l="l" r="r" t="t"/>
              <a:pathLst>
                <a:path extrusionOk="0" h="47" w="177">
                  <a:moveTo>
                    <a:pt x="14" y="0"/>
                  </a:moveTo>
                  <a:lnTo>
                    <a:pt x="0" y="14"/>
                  </a:lnTo>
                  <a:lnTo>
                    <a:pt x="14" y="32"/>
                  </a:lnTo>
                  <a:cubicBezTo>
                    <a:pt x="60" y="32"/>
                    <a:pt x="116" y="46"/>
                    <a:pt x="162" y="46"/>
                  </a:cubicBezTo>
                  <a:cubicBezTo>
                    <a:pt x="162" y="46"/>
                    <a:pt x="176" y="46"/>
                    <a:pt x="176" y="32"/>
                  </a:cubicBezTo>
                  <a:cubicBezTo>
                    <a:pt x="176" y="32"/>
                    <a:pt x="176" y="14"/>
                    <a:pt x="162" y="14"/>
                  </a:cubicBezTo>
                  <a:cubicBezTo>
                    <a:pt x="130" y="14"/>
                    <a:pt x="102" y="0"/>
                    <a:pt x="74"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3"/>
            <p:cNvSpPr/>
            <p:nvPr/>
          </p:nvSpPr>
          <p:spPr>
            <a:xfrm>
              <a:off x="757407" y="3062200"/>
              <a:ext cx="30565" cy="7075"/>
            </a:xfrm>
            <a:custGeom>
              <a:rect b="b" l="l" r="r" t="t"/>
              <a:pathLst>
                <a:path extrusionOk="0" h="75" w="324">
                  <a:moveTo>
                    <a:pt x="0" y="0"/>
                  </a:moveTo>
                  <a:lnTo>
                    <a:pt x="0" y="32"/>
                  </a:lnTo>
                  <a:lnTo>
                    <a:pt x="14" y="46"/>
                  </a:lnTo>
                  <a:lnTo>
                    <a:pt x="43" y="46"/>
                  </a:lnTo>
                  <a:cubicBezTo>
                    <a:pt x="130" y="46"/>
                    <a:pt x="204" y="74"/>
                    <a:pt x="292" y="74"/>
                  </a:cubicBezTo>
                  <a:cubicBezTo>
                    <a:pt x="306" y="74"/>
                    <a:pt x="306" y="74"/>
                    <a:pt x="324" y="60"/>
                  </a:cubicBezTo>
                  <a:lnTo>
                    <a:pt x="306" y="46"/>
                  </a:lnTo>
                  <a:cubicBezTo>
                    <a:pt x="250" y="32"/>
                    <a:pt x="204" y="32"/>
                    <a:pt x="162" y="14"/>
                  </a:cubicBezTo>
                  <a:cubicBezTo>
                    <a:pt x="102" y="14"/>
                    <a:pt x="60" y="0"/>
                    <a:pt x="0"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3"/>
            <p:cNvSpPr/>
            <p:nvPr/>
          </p:nvSpPr>
          <p:spPr>
            <a:xfrm>
              <a:off x="758728" y="3063521"/>
              <a:ext cx="29245" cy="5755"/>
            </a:xfrm>
            <a:custGeom>
              <a:rect b="b" l="l" r="r" t="t"/>
              <a:pathLst>
                <a:path extrusionOk="0" h="61" w="310">
                  <a:moveTo>
                    <a:pt x="29" y="0"/>
                  </a:moveTo>
                  <a:cubicBezTo>
                    <a:pt x="14" y="0"/>
                    <a:pt x="0" y="0"/>
                    <a:pt x="0" y="18"/>
                  </a:cubicBezTo>
                  <a:cubicBezTo>
                    <a:pt x="14" y="32"/>
                    <a:pt x="14" y="32"/>
                    <a:pt x="29" y="32"/>
                  </a:cubicBezTo>
                  <a:lnTo>
                    <a:pt x="102" y="32"/>
                  </a:lnTo>
                  <a:cubicBezTo>
                    <a:pt x="162" y="32"/>
                    <a:pt x="222" y="46"/>
                    <a:pt x="292" y="60"/>
                  </a:cubicBezTo>
                  <a:cubicBezTo>
                    <a:pt x="292" y="60"/>
                    <a:pt x="310" y="60"/>
                    <a:pt x="310" y="46"/>
                  </a:cubicBezTo>
                  <a:cubicBezTo>
                    <a:pt x="310" y="32"/>
                    <a:pt x="310" y="32"/>
                    <a:pt x="292" y="32"/>
                  </a:cubicBezTo>
                  <a:cubicBezTo>
                    <a:pt x="250" y="18"/>
                    <a:pt x="204" y="18"/>
                    <a:pt x="162"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83"/>
            <p:cNvSpPr/>
            <p:nvPr/>
          </p:nvSpPr>
          <p:spPr>
            <a:xfrm>
              <a:off x="608071" y="3019371"/>
              <a:ext cx="352539" cy="548950"/>
            </a:xfrm>
            <a:custGeom>
              <a:rect b="b" l="l" r="r" t="t"/>
              <a:pathLst>
                <a:path extrusionOk="0" h="5819" w="3737">
                  <a:moveTo>
                    <a:pt x="1801" y="1"/>
                  </a:moveTo>
                  <a:cubicBezTo>
                    <a:pt x="1759" y="1"/>
                    <a:pt x="1731" y="1"/>
                    <a:pt x="1685" y="15"/>
                  </a:cubicBezTo>
                  <a:cubicBezTo>
                    <a:pt x="1671" y="15"/>
                    <a:pt x="1657" y="46"/>
                    <a:pt x="1657" y="74"/>
                  </a:cubicBezTo>
                  <a:lnTo>
                    <a:pt x="1657" y="89"/>
                  </a:lnTo>
                  <a:cubicBezTo>
                    <a:pt x="1671" y="103"/>
                    <a:pt x="1685" y="117"/>
                    <a:pt x="1699" y="117"/>
                  </a:cubicBezTo>
                  <a:lnTo>
                    <a:pt x="1713" y="117"/>
                  </a:lnTo>
                  <a:cubicBezTo>
                    <a:pt x="1787" y="162"/>
                    <a:pt x="1847" y="191"/>
                    <a:pt x="1921" y="250"/>
                  </a:cubicBezTo>
                  <a:cubicBezTo>
                    <a:pt x="2037" y="338"/>
                    <a:pt x="2139" y="454"/>
                    <a:pt x="2259" y="588"/>
                  </a:cubicBezTo>
                  <a:cubicBezTo>
                    <a:pt x="2361" y="718"/>
                    <a:pt x="2449" y="866"/>
                    <a:pt x="2537" y="1028"/>
                  </a:cubicBezTo>
                  <a:cubicBezTo>
                    <a:pt x="2610" y="1172"/>
                    <a:pt x="2681" y="1306"/>
                    <a:pt x="2741" y="1453"/>
                  </a:cubicBezTo>
                  <a:cubicBezTo>
                    <a:pt x="2800" y="1583"/>
                    <a:pt x="2843" y="1685"/>
                    <a:pt x="2874" y="1805"/>
                  </a:cubicBezTo>
                  <a:cubicBezTo>
                    <a:pt x="2902" y="1921"/>
                    <a:pt x="2931" y="2069"/>
                    <a:pt x="2945" y="2199"/>
                  </a:cubicBezTo>
                  <a:cubicBezTo>
                    <a:pt x="2990" y="2449"/>
                    <a:pt x="2990" y="2699"/>
                    <a:pt x="2962" y="2948"/>
                  </a:cubicBezTo>
                  <a:cubicBezTo>
                    <a:pt x="2931" y="3064"/>
                    <a:pt x="2916" y="3180"/>
                    <a:pt x="2888" y="3282"/>
                  </a:cubicBezTo>
                  <a:cubicBezTo>
                    <a:pt x="2857" y="3388"/>
                    <a:pt x="2829" y="3490"/>
                    <a:pt x="2786" y="3592"/>
                  </a:cubicBezTo>
                  <a:cubicBezTo>
                    <a:pt x="2681" y="3810"/>
                    <a:pt x="2551" y="4032"/>
                    <a:pt x="2403" y="4236"/>
                  </a:cubicBezTo>
                  <a:cubicBezTo>
                    <a:pt x="2227" y="4457"/>
                    <a:pt x="2023" y="4661"/>
                    <a:pt x="1787" y="4837"/>
                  </a:cubicBezTo>
                  <a:cubicBezTo>
                    <a:pt x="1524" y="5041"/>
                    <a:pt x="1218" y="5235"/>
                    <a:pt x="880" y="5365"/>
                  </a:cubicBezTo>
                  <a:cubicBezTo>
                    <a:pt x="616" y="5481"/>
                    <a:pt x="324" y="5569"/>
                    <a:pt x="29" y="5629"/>
                  </a:cubicBezTo>
                  <a:cubicBezTo>
                    <a:pt x="29" y="5643"/>
                    <a:pt x="15" y="5643"/>
                    <a:pt x="0" y="5657"/>
                  </a:cubicBezTo>
                  <a:lnTo>
                    <a:pt x="0" y="5703"/>
                  </a:lnTo>
                  <a:cubicBezTo>
                    <a:pt x="0" y="5717"/>
                    <a:pt x="15" y="5731"/>
                    <a:pt x="15" y="5731"/>
                  </a:cubicBezTo>
                  <a:cubicBezTo>
                    <a:pt x="43" y="5762"/>
                    <a:pt x="88" y="5790"/>
                    <a:pt x="117" y="5805"/>
                  </a:cubicBezTo>
                  <a:cubicBezTo>
                    <a:pt x="131" y="5819"/>
                    <a:pt x="131" y="5819"/>
                    <a:pt x="148" y="5819"/>
                  </a:cubicBezTo>
                  <a:lnTo>
                    <a:pt x="190" y="5819"/>
                  </a:lnTo>
                  <a:cubicBezTo>
                    <a:pt x="556" y="5745"/>
                    <a:pt x="922" y="5643"/>
                    <a:pt x="1274" y="5527"/>
                  </a:cubicBezTo>
                  <a:cubicBezTo>
                    <a:pt x="1626" y="5379"/>
                    <a:pt x="1949" y="5217"/>
                    <a:pt x="2241" y="5027"/>
                  </a:cubicBezTo>
                  <a:cubicBezTo>
                    <a:pt x="2403" y="4939"/>
                    <a:pt x="2551" y="4823"/>
                    <a:pt x="2681" y="4721"/>
                  </a:cubicBezTo>
                  <a:cubicBezTo>
                    <a:pt x="2814" y="4602"/>
                    <a:pt x="2931" y="4485"/>
                    <a:pt x="3050" y="4355"/>
                  </a:cubicBezTo>
                  <a:cubicBezTo>
                    <a:pt x="3296" y="4091"/>
                    <a:pt x="3472" y="3782"/>
                    <a:pt x="3592" y="3476"/>
                  </a:cubicBezTo>
                  <a:cubicBezTo>
                    <a:pt x="3648" y="3300"/>
                    <a:pt x="3694" y="3107"/>
                    <a:pt x="3722" y="2917"/>
                  </a:cubicBezTo>
                  <a:cubicBezTo>
                    <a:pt x="3736" y="2727"/>
                    <a:pt x="3736" y="2537"/>
                    <a:pt x="3708" y="2333"/>
                  </a:cubicBezTo>
                  <a:cubicBezTo>
                    <a:pt x="3680" y="2139"/>
                    <a:pt x="3634" y="1949"/>
                    <a:pt x="3560" y="1773"/>
                  </a:cubicBezTo>
                  <a:cubicBezTo>
                    <a:pt x="3518" y="1643"/>
                    <a:pt x="3458" y="1510"/>
                    <a:pt x="3370" y="1348"/>
                  </a:cubicBezTo>
                  <a:cubicBezTo>
                    <a:pt x="3208" y="1070"/>
                    <a:pt x="3033" y="820"/>
                    <a:pt x="2843" y="616"/>
                  </a:cubicBezTo>
                  <a:cubicBezTo>
                    <a:pt x="2741" y="486"/>
                    <a:pt x="2625" y="380"/>
                    <a:pt x="2523" y="310"/>
                  </a:cubicBezTo>
                  <a:cubicBezTo>
                    <a:pt x="2491" y="293"/>
                    <a:pt x="2463" y="264"/>
                    <a:pt x="2435" y="250"/>
                  </a:cubicBezTo>
                  <a:cubicBezTo>
                    <a:pt x="2347" y="191"/>
                    <a:pt x="2259" y="148"/>
                    <a:pt x="2171" y="103"/>
                  </a:cubicBezTo>
                  <a:cubicBezTo>
                    <a:pt x="2097" y="60"/>
                    <a:pt x="2009" y="29"/>
                    <a:pt x="1935" y="15"/>
                  </a:cubicBezTo>
                  <a:cubicBezTo>
                    <a:pt x="1889" y="1"/>
                    <a:pt x="1847" y="1"/>
                    <a:pt x="180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3"/>
            <p:cNvSpPr/>
            <p:nvPr/>
          </p:nvSpPr>
          <p:spPr>
            <a:xfrm>
              <a:off x="751747" y="3002768"/>
              <a:ext cx="73395" cy="37075"/>
            </a:xfrm>
            <a:custGeom>
              <a:rect b="b" l="l" r="r" t="t"/>
              <a:pathLst>
                <a:path extrusionOk="0" h="393" w="778">
                  <a:moveTo>
                    <a:pt x="630" y="1"/>
                  </a:moveTo>
                  <a:cubicBezTo>
                    <a:pt x="440" y="1"/>
                    <a:pt x="250" y="46"/>
                    <a:pt x="88" y="134"/>
                  </a:cubicBezTo>
                  <a:cubicBezTo>
                    <a:pt x="60" y="163"/>
                    <a:pt x="32" y="177"/>
                    <a:pt x="15" y="222"/>
                  </a:cubicBezTo>
                  <a:cubicBezTo>
                    <a:pt x="1" y="250"/>
                    <a:pt x="15" y="279"/>
                    <a:pt x="32" y="310"/>
                  </a:cubicBezTo>
                  <a:cubicBezTo>
                    <a:pt x="43" y="362"/>
                    <a:pt x="93" y="393"/>
                    <a:pt x="141" y="393"/>
                  </a:cubicBezTo>
                  <a:cubicBezTo>
                    <a:pt x="159" y="393"/>
                    <a:pt x="176" y="389"/>
                    <a:pt x="190" y="381"/>
                  </a:cubicBezTo>
                  <a:cubicBezTo>
                    <a:pt x="250" y="352"/>
                    <a:pt x="310" y="324"/>
                    <a:pt x="366" y="310"/>
                  </a:cubicBezTo>
                  <a:cubicBezTo>
                    <a:pt x="440" y="279"/>
                    <a:pt x="500" y="279"/>
                    <a:pt x="574" y="265"/>
                  </a:cubicBezTo>
                  <a:lnTo>
                    <a:pt x="630" y="265"/>
                  </a:lnTo>
                  <a:cubicBezTo>
                    <a:pt x="662" y="265"/>
                    <a:pt x="704" y="265"/>
                    <a:pt x="736" y="236"/>
                  </a:cubicBezTo>
                  <a:cubicBezTo>
                    <a:pt x="750" y="205"/>
                    <a:pt x="764" y="177"/>
                    <a:pt x="778" y="148"/>
                  </a:cubicBezTo>
                  <a:cubicBezTo>
                    <a:pt x="778" y="75"/>
                    <a:pt x="718" y="1"/>
                    <a:pt x="648"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3"/>
            <p:cNvSpPr/>
            <p:nvPr/>
          </p:nvSpPr>
          <p:spPr>
            <a:xfrm>
              <a:off x="897121" y="3257290"/>
              <a:ext cx="114903" cy="174336"/>
            </a:xfrm>
            <a:custGeom>
              <a:rect b="b" l="l" r="r" t="t"/>
              <a:pathLst>
                <a:path extrusionOk="0" h="1848" w="1218">
                  <a:moveTo>
                    <a:pt x="1070" y="1"/>
                  </a:moveTo>
                  <a:cubicBezTo>
                    <a:pt x="1055" y="1"/>
                    <a:pt x="1055" y="1"/>
                    <a:pt x="1041" y="15"/>
                  </a:cubicBezTo>
                  <a:lnTo>
                    <a:pt x="1010" y="15"/>
                  </a:lnTo>
                  <a:cubicBezTo>
                    <a:pt x="848" y="75"/>
                    <a:pt x="704" y="145"/>
                    <a:pt x="584" y="250"/>
                  </a:cubicBezTo>
                  <a:cubicBezTo>
                    <a:pt x="514" y="293"/>
                    <a:pt x="454" y="352"/>
                    <a:pt x="394" y="409"/>
                  </a:cubicBezTo>
                  <a:cubicBezTo>
                    <a:pt x="338" y="468"/>
                    <a:pt x="292" y="528"/>
                    <a:pt x="232" y="602"/>
                  </a:cubicBezTo>
                  <a:cubicBezTo>
                    <a:pt x="190" y="658"/>
                    <a:pt x="162" y="732"/>
                    <a:pt x="130" y="806"/>
                  </a:cubicBezTo>
                  <a:cubicBezTo>
                    <a:pt x="88" y="894"/>
                    <a:pt x="56" y="968"/>
                    <a:pt x="42" y="1042"/>
                  </a:cubicBezTo>
                  <a:cubicBezTo>
                    <a:pt x="14" y="1130"/>
                    <a:pt x="14" y="1218"/>
                    <a:pt x="0" y="1306"/>
                  </a:cubicBezTo>
                  <a:cubicBezTo>
                    <a:pt x="0" y="1376"/>
                    <a:pt x="14" y="1450"/>
                    <a:pt x="28" y="1510"/>
                  </a:cubicBezTo>
                  <a:cubicBezTo>
                    <a:pt x="28" y="1552"/>
                    <a:pt x="42" y="1584"/>
                    <a:pt x="56" y="1612"/>
                  </a:cubicBezTo>
                  <a:cubicBezTo>
                    <a:pt x="74" y="1626"/>
                    <a:pt x="88" y="1657"/>
                    <a:pt x="102" y="1671"/>
                  </a:cubicBezTo>
                  <a:cubicBezTo>
                    <a:pt x="130" y="1728"/>
                    <a:pt x="176" y="1773"/>
                    <a:pt x="218" y="1802"/>
                  </a:cubicBezTo>
                  <a:cubicBezTo>
                    <a:pt x="278" y="1833"/>
                    <a:pt x="352" y="1847"/>
                    <a:pt x="426" y="1847"/>
                  </a:cubicBezTo>
                  <a:cubicBezTo>
                    <a:pt x="454" y="1847"/>
                    <a:pt x="496" y="1847"/>
                    <a:pt x="542" y="1833"/>
                  </a:cubicBezTo>
                  <a:cubicBezTo>
                    <a:pt x="584" y="1816"/>
                    <a:pt x="644" y="1802"/>
                    <a:pt x="690" y="1773"/>
                  </a:cubicBezTo>
                  <a:cubicBezTo>
                    <a:pt x="746" y="1745"/>
                    <a:pt x="792" y="1700"/>
                    <a:pt x="848" y="1657"/>
                  </a:cubicBezTo>
                  <a:cubicBezTo>
                    <a:pt x="894" y="1612"/>
                    <a:pt x="936" y="1552"/>
                    <a:pt x="982" y="1496"/>
                  </a:cubicBezTo>
                  <a:cubicBezTo>
                    <a:pt x="1024" y="1422"/>
                    <a:pt x="1070" y="1348"/>
                    <a:pt x="1098" y="1260"/>
                  </a:cubicBezTo>
                  <a:cubicBezTo>
                    <a:pt x="1112" y="1218"/>
                    <a:pt x="1129" y="1172"/>
                    <a:pt x="1143" y="1130"/>
                  </a:cubicBezTo>
                  <a:cubicBezTo>
                    <a:pt x="1172" y="1070"/>
                    <a:pt x="1172" y="1010"/>
                    <a:pt x="1186" y="968"/>
                  </a:cubicBezTo>
                  <a:cubicBezTo>
                    <a:pt x="1200" y="866"/>
                    <a:pt x="1217" y="746"/>
                    <a:pt x="1217" y="644"/>
                  </a:cubicBezTo>
                  <a:cubicBezTo>
                    <a:pt x="1217" y="468"/>
                    <a:pt x="1200" y="307"/>
                    <a:pt x="1143" y="145"/>
                  </a:cubicBezTo>
                  <a:cubicBezTo>
                    <a:pt x="1143" y="131"/>
                    <a:pt x="1129" y="117"/>
                    <a:pt x="1129" y="103"/>
                  </a:cubicBezTo>
                  <a:cubicBezTo>
                    <a:pt x="1112" y="75"/>
                    <a:pt x="1098" y="29"/>
                    <a:pt x="1070"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83"/>
            <p:cNvSpPr/>
            <p:nvPr/>
          </p:nvSpPr>
          <p:spPr>
            <a:xfrm>
              <a:off x="890140" y="3159085"/>
              <a:ext cx="114903" cy="185279"/>
            </a:xfrm>
            <a:custGeom>
              <a:rect b="b" l="l" r="r" t="t"/>
              <a:pathLst>
                <a:path extrusionOk="0" h="1964" w="1218">
                  <a:moveTo>
                    <a:pt x="528" y="0"/>
                  </a:moveTo>
                  <a:cubicBezTo>
                    <a:pt x="514" y="15"/>
                    <a:pt x="500" y="15"/>
                    <a:pt x="482" y="29"/>
                  </a:cubicBezTo>
                  <a:cubicBezTo>
                    <a:pt x="440" y="60"/>
                    <a:pt x="426" y="102"/>
                    <a:pt x="426" y="148"/>
                  </a:cubicBezTo>
                  <a:lnTo>
                    <a:pt x="426" y="190"/>
                  </a:lnTo>
                  <a:cubicBezTo>
                    <a:pt x="394" y="162"/>
                    <a:pt x="380" y="148"/>
                    <a:pt x="352" y="131"/>
                  </a:cubicBezTo>
                  <a:cubicBezTo>
                    <a:pt x="338" y="117"/>
                    <a:pt x="324" y="102"/>
                    <a:pt x="292" y="88"/>
                  </a:cubicBezTo>
                  <a:cubicBezTo>
                    <a:pt x="264" y="74"/>
                    <a:pt x="250" y="74"/>
                    <a:pt x="218" y="74"/>
                  </a:cubicBezTo>
                  <a:lnTo>
                    <a:pt x="162" y="74"/>
                  </a:lnTo>
                  <a:cubicBezTo>
                    <a:pt x="130" y="88"/>
                    <a:pt x="116" y="117"/>
                    <a:pt x="102" y="131"/>
                  </a:cubicBezTo>
                  <a:cubicBezTo>
                    <a:pt x="74" y="162"/>
                    <a:pt x="74" y="176"/>
                    <a:pt x="60" y="204"/>
                  </a:cubicBezTo>
                  <a:cubicBezTo>
                    <a:pt x="43" y="236"/>
                    <a:pt x="43" y="250"/>
                    <a:pt x="43" y="278"/>
                  </a:cubicBezTo>
                  <a:cubicBezTo>
                    <a:pt x="43" y="306"/>
                    <a:pt x="43" y="338"/>
                    <a:pt x="60" y="352"/>
                  </a:cubicBezTo>
                  <a:cubicBezTo>
                    <a:pt x="60" y="412"/>
                    <a:pt x="88" y="454"/>
                    <a:pt x="116" y="514"/>
                  </a:cubicBezTo>
                  <a:cubicBezTo>
                    <a:pt x="130" y="542"/>
                    <a:pt x="148" y="556"/>
                    <a:pt x="148" y="570"/>
                  </a:cubicBezTo>
                  <a:cubicBezTo>
                    <a:pt x="130" y="570"/>
                    <a:pt x="116" y="570"/>
                    <a:pt x="102" y="588"/>
                  </a:cubicBezTo>
                  <a:cubicBezTo>
                    <a:pt x="88" y="588"/>
                    <a:pt x="88" y="588"/>
                    <a:pt x="74" y="602"/>
                  </a:cubicBezTo>
                  <a:cubicBezTo>
                    <a:pt x="43" y="616"/>
                    <a:pt x="28" y="644"/>
                    <a:pt x="14" y="676"/>
                  </a:cubicBezTo>
                  <a:cubicBezTo>
                    <a:pt x="0" y="718"/>
                    <a:pt x="0" y="764"/>
                    <a:pt x="0" y="806"/>
                  </a:cubicBezTo>
                  <a:cubicBezTo>
                    <a:pt x="14" y="820"/>
                    <a:pt x="14" y="852"/>
                    <a:pt x="28" y="880"/>
                  </a:cubicBezTo>
                  <a:cubicBezTo>
                    <a:pt x="28" y="908"/>
                    <a:pt x="43" y="922"/>
                    <a:pt x="43" y="954"/>
                  </a:cubicBezTo>
                  <a:cubicBezTo>
                    <a:pt x="74" y="996"/>
                    <a:pt x="88" y="1042"/>
                    <a:pt x="116" y="1084"/>
                  </a:cubicBezTo>
                  <a:lnTo>
                    <a:pt x="88" y="1084"/>
                  </a:lnTo>
                  <a:cubicBezTo>
                    <a:pt x="14" y="1130"/>
                    <a:pt x="0" y="1232"/>
                    <a:pt x="0" y="1305"/>
                  </a:cubicBezTo>
                  <a:cubicBezTo>
                    <a:pt x="14" y="1422"/>
                    <a:pt x="43" y="1538"/>
                    <a:pt x="116" y="1626"/>
                  </a:cubicBezTo>
                  <a:cubicBezTo>
                    <a:pt x="148" y="1671"/>
                    <a:pt x="190" y="1714"/>
                    <a:pt x="250" y="1759"/>
                  </a:cubicBezTo>
                  <a:cubicBezTo>
                    <a:pt x="292" y="1801"/>
                    <a:pt x="338" y="1833"/>
                    <a:pt x="380" y="1861"/>
                  </a:cubicBezTo>
                  <a:cubicBezTo>
                    <a:pt x="454" y="1889"/>
                    <a:pt x="528" y="1921"/>
                    <a:pt x="588" y="1949"/>
                  </a:cubicBezTo>
                  <a:cubicBezTo>
                    <a:pt x="658" y="1963"/>
                    <a:pt x="732" y="1963"/>
                    <a:pt x="792" y="1963"/>
                  </a:cubicBezTo>
                  <a:cubicBezTo>
                    <a:pt x="820" y="1963"/>
                    <a:pt x="834" y="1949"/>
                    <a:pt x="866" y="1949"/>
                  </a:cubicBezTo>
                  <a:cubicBezTo>
                    <a:pt x="908" y="1935"/>
                    <a:pt x="940" y="1921"/>
                    <a:pt x="982" y="1889"/>
                  </a:cubicBezTo>
                  <a:cubicBezTo>
                    <a:pt x="1042" y="1847"/>
                    <a:pt x="1084" y="1787"/>
                    <a:pt x="1129" y="1714"/>
                  </a:cubicBezTo>
                  <a:cubicBezTo>
                    <a:pt x="1186" y="1597"/>
                    <a:pt x="1217" y="1450"/>
                    <a:pt x="1203" y="1291"/>
                  </a:cubicBezTo>
                  <a:cubicBezTo>
                    <a:pt x="1203" y="1218"/>
                    <a:pt x="1186" y="1130"/>
                    <a:pt x="1158" y="1028"/>
                  </a:cubicBezTo>
                  <a:cubicBezTo>
                    <a:pt x="1129" y="922"/>
                    <a:pt x="1098" y="820"/>
                    <a:pt x="1070" y="718"/>
                  </a:cubicBezTo>
                  <a:cubicBezTo>
                    <a:pt x="1056" y="704"/>
                    <a:pt x="1042" y="676"/>
                    <a:pt x="1042" y="644"/>
                  </a:cubicBezTo>
                  <a:cubicBezTo>
                    <a:pt x="1027" y="616"/>
                    <a:pt x="1010" y="570"/>
                    <a:pt x="996" y="528"/>
                  </a:cubicBezTo>
                  <a:cubicBezTo>
                    <a:pt x="982" y="500"/>
                    <a:pt x="968" y="468"/>
                    <a:pt x="954" y="440"/>
                  </a:cubicBezTo>
                  <a:cubicBezTo>
                    <a:pt x="922" y="366"/>
                    <a:pt x="894" y="292"/>
                    <a:pt x="852" y="219"/>
                  </a:cubicBezTo>
                  <a:cubicBezTo>
                    <a:pt x="806" y="148"/>
                    <a:pt x="764" y="102"/>
                    <a:pt x="718" y="60"/>
                  </a:cubicBezTo>
                  <a:cubicBezTo>
                    <a:pt x="676" y="15"/>
                    <a:pt x="630" y="0"/>
                    <a:pt x="588" y="0"/>
                  </a:cubicBezTo>
                  <a:close/>
                </a:path>
              </a:pathLst>
            </a:custGeom>
            <a:solidFill>
              <a:srgbClr val="F7C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83"/>
            <p:cNvSpPr/>
            <p:nvPr/>
          </p:nvSpPr>
          <p:spPr>
            <a:xfrm>
              <a:off x="902404" y="3212857"/>
              <a:ext cx="11415" cy="15377"/>
            </a:xfrm>
            <a:custGeom>
              <a:rect b="b" l="l" r="r" t="t"/>
              <a:pathLst>
                <a:path extrusionOk="0" h="163" w="121">
                  <a:moveTo>
                    <a:pt x="18" y="0"/>
                  </a:moveTo>
                  <a:lnTo>
                    <a:pt x="18" y="18"/>
                  </a:lnTo>
                  <a:cubicBezTo>
                    <a:pt x="18" y="18"/>
                    <a:pt x="0" y="18"/>
                    <a:pt x="0" y="32"/>
                  </a:cubicBezTo>
                  <a:cubicBezTo>
                    <a:pt x="0" y="32"/>
                    <a:pt x="0" y="46"/>
                    <a:pt x="18" y="46"/>
                  </a:cubicBezTo>
                  <a:cubicBezTo>
                    <a:pt x="18" y="60"/>
                    <a:pt x="32" y="88"/>
                    <a:pt x="46" y="106"/>
                  </a:cubicBezTo>
                  <a:cubicBezTo>
                    <a:pt x="60" y="134"/>
                    <a:pt x="74" y="148"/>
                    <a:pt x="88" y="162"/>
                  </a:cubicBezTo>
                  <a:lnTo>
                    <a:pt x="120" y="162"/>
                  </a:lnTo>
                  <a:lnTo>
                    <a:pt x="120" y="134"/>
                  </a:lnTo>
                  <a:lnTo>
                    <a:pt x="120" y="120"/>
                  </a:lnTo>
                  <a:lnTo>
                    <a:pt x="106" y="120"/>
                  </a:lnTo>
                  <a:cubicBezTo>
                    <a:pt x="88" y="106"/>
                    <a:pt x="74" y="74"/>
                    <a:pt x="74" y="60"/>
                  </a:cubicBezTo>
                  <a:cubicBezTo>
                    <a:pt x="60" y="46"/>
                    <a:pt x="46" y="32"/>
                    <a:pt x="46" y="18"/>
                  </a:cubicBezTo>
                  <a:cubicBezTo>
                    <a:pt x="46" y="0"/>
                    <a:pt x="32" y="0"/>
                    <a:pt x="18" y="0"/>
                  </a:cubicBezTo>
                  <a:close/>
                </a:path>
              </a:pathLst>
            </a:custGeom>
            <a:solidFill>
              <a:srgbClr val="CD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3"/>
            <p:cNvSpPr/>
            <p:nvPr/>
          </p:nvSpPr>
          <p:spPr>
            <a:xfrm>
              <a:off x="899763" y="3259366"/>
              <a:ext cx="11037" cy="13302"/>
            </a:xfrm>
            <a:custGeom>
              <a:rect b="b" l="l" r="r" t="t"/>
              <a:pathLst>
                <a:path extrusionOk="0" h="141" w="117">
                  <a:moveTo>
                    <a:pt x="33" y="1"/>
                  </a:moveTo>
                  <a:cubicBezTo>
                    <a:pt x="30" y="1"/>
                    <a:pt x="28" y="2"/>
                    <a:pt x="28" y="7"/>
                  </a:cubicBezTo>
                  <a:lnTo>
                    <a:pt x="14" y="7"/>
                  </a:lnTo>
                  <a:cubicBezTo>
                    <a:pt x="14" y="7"/>
                    <a:pt x="0" y="35"/>
                    <a:pt x="14" y="35"/>
                  </a:cubicBezTo>
                  <a:cubicBezTo>
                    <a:pt x="28" y="67"/>
                    <a:pt x="60" y="109"/>
                    <a:pt x="74" y="123"/>
                  </a:cubicBezTo>
                  <a:cubicBezTo>
                    <a:pt x="74" y="140"/>
                    <a:pt x="88" y="140"/>
                    <a:pt x="88" y="140"/>
                  </a:cubicBezTo>
                  <a:lnTo>
                    <a:pt x="102" y="140"/>
                  </a:lnTo>
                  <a:lnTo>
                    <a:pt x="116" y="123"/>
                  </a:lnTo>
                  <a:lnTo>
                    <a:pt x="116" y="95"/>
                  </a:lnTo>
                  <a:cubicBezTo>
                    <a:pt x="88" y="67"/>
                    <a:pt x="74" y="35"/>
                    <a:pt x="46" y="7"/>
                  </a:cubicBezTo>
                  <a:cubicBezTo>
                    <a:pt x="46" y="7"/>
                    <a:pt x="38" y="1"/>
                    <a:pt x="33" y="1"/>
                  </a:cubicBezTo>
                  <a:close/>
                </a:path>
              </a:pathLst>
            </a:custGeom>
            <a:solidFill>
              <a:srgbClr val="CD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83"/>
            <p:cNvSpPr/>
            <p:nvPr/>
          </p:nvSpPr>
          <p:spPr>
            <a:xfrm>
              <a:off x="928913" y="3177764"/>
              <a:ext cx="38584" cy="43112"/>
            </a:xfrm>
            <a:custGeom>
              <a:rect b="b" l="l" r="r" t="t"/>
              <a:pathLst>
                <a:path extrusionOk="0" h="457" w="409">
                  <a:moveTo>
                    <a:pt x="19" y="0"/>
                  </a:moveTo>
                  <a:cubicBezTo>
                    <a:pt x="17" y="0"/>
                    <a:pt x="15" y="2"/>
                    <a:pt x="15" y="6"/>
                  </a:cubicBezTo>
                  <a:cubicBezTo>
                    <a:pt x="1" y="6"/>
                    <a:pt x="1" y="21"/>
                    <a:pt x="15" y="21"/>
                  </a:cubicBezTo>
                  <a:cubicBezTo>
                    <a:pt x="57" y="108"/>
                    <a:pt x="117" y="182"/>
                    <a:pt x="177" y="256"/>
                  </a:cubicBezTo>
                  <a:cubicBezTo>
                    <a:pt x="233" y="330"/>
                    <a:pt x="293" y="390"/>
                    <a:pt x="353" y="446"/>
                  </a:cubicBezTo>
                  <a:cubicBezTo>
                    <a:pt x="360" y="453"/>
                    <a:pt x="370" y="457"/>
                    <a:pt x="379" y="457"/>
                  </a:cubicBezTo>
                  <a:cubicBezTo>
                    <a:pt x="388" y="457"/>
                    <a:pt x="395" y="453"/>
                    <a:pt x="395" y="446"/>
                  </a:cubicBezTo>
                  <a:cubicBezTo>
                    <a:pt x="409" y="432"/>
                    <a:pt x="409" y="404"/>
                    <a:pt x="395" y="404"/>
                  </a:cubicBezTo>
                  <a:cubicBezTo>
                    <a:pt x="293" y="316"/>
                    <a:pt x="205" y="228"/>
                    <a:pt x="117" y="126"/>
                  </a:cubicBezTo>
                  <a:cubicBezTo>
                    <a:pt x="89" y="80"/>
                    <a:pt x="57" y="52"/>
                    <a:pt x="29" y="6"/>
                  </a:cubicBezTo>
                  <a:cubicBezTo>
                    <a:pt x="29" y="6"/>
                    <a:pt x="23" y="0"/>
                    <a:pt x="19" y="0"/>
                  </a:cubicBezTo>
                  <a:close/>
                </a:path>
              </a:pathLst>
            </a:custGeom>
            <a:solidFill>
              <a:srgbClr val="CD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83"/>
            <p:cNvSpPr/>
            <p:nvPr/>
          </p:nvSpPr>
          <p:spPr>
            <a:xfrm>
              <a:off x="399302" y="3059559"/>
              <a:ext cx="561308" cy="659419"/>
            </a:xfrm>
            <a:custGeom>
              <a:rect b="b" l="l" r="r" t="t"/>
              <a:pathLst>
                <a:path extrusionOk="0" h="6990" w="5950">
                  <a:moveTo>
                    <a:pt x="2126" y="0"/>
                  </a:moveTo>
                  <a:cubicBezTo>
                    <a:pt x="1848" y="204"/>
                    <a:pt x="1598" y="426"/>
                    <a:pt x="1376" y="658"/>
                  </a:cubicBezTo>
                  <a:cubicBezTo>
                    <a:pt x="1186" y="894"/>
                    <a:pt x="1010" y="1143"/>
                    <a:pt x="866" y="1421"/>
                  </a:cubicBezTo>
                  <a:cubicBezTo>
                    <a:pt x="616" y="1889"/>
                    <a:pt x="441" y="2448"/>
                    <a:pt x="321" y="3166"/>
                  </a:cubicBezTo>
                  <a:cubicBezTo>
                    <a:pt x="265" y="3504"/>
                    <a:pt x="219" y="3841"/>
                    <a:pt x="191" y="4119"/>
                  </a:cubicBezTo>
                  <a:cubicBezTo>
                    <a:pt x="177" y="4281"/>
                    <a:pt x="145" y="4439"/>
                    <a:pt x="131" y="4601"/>
                  </a:cubicBezTo>
                  <a:lnTo>
                    <a:pt x="131" y="4661"/>
                  </a:lnTo>
                  <a:cubicBezTo>
                    <a:pt x="117" y="4851"/>
                    <a:pt x="89" y="5027"/>
                    <a:pt x="75" y="5203"/>
                  </a:cubicBezTo>
                  <a:lnTo>
                    <a:pt x="43" y="5393"/>
                  </a:lnTo>
                  <a:lnTo>
                    <a:pt x="29" y="5495"/>
                  </a:lnTo>
                  <a:lnTo>
                    <a:pt x="15" y="5614"/>
                  </a:lnTo>
                  <a:cubicBezTo>
                    <a:pt x="15" y="5702"/>
                    <a:pt x="1" y="5776"/>
                    <a:pt x="1" y="5846"/>
                  </a:cubicBezTo>
                  <a:lnTo>
                    <a:pt x="1" y="5878"/>
                  </a:lnTo>
                  <a:cubicBezTo>
                    <a:pt x="1" y="5892"/>
                    <a:pt x="15" y="5892"/>
                    <a:pt x="15" y="5906"/>
                  </a:cubicBezTo>
                  <a:cubicBezTo>
                    <a:pt x="381" y="6318"/>
                    <a:pt x="894" y="6624"/>
                    <a:pt x="1584" y="6800"/>
                  </a:cubicBezTo>
                  <a:cubicBezTo>
                    <a:pt x="1862" y="6888"/>
                    <a:pt x="2185" y="6947"/>
                    <a:pt x="2505" y="6975"/>
                  </a:cubicBezTo>
                  <a:cubicBezTo>
                    <a:pt x="2695" y="6990"/>
                    <a:pt x="2889" y="6990"/>
                    <a:pt x="3079" y="6990"/>
                  </a:cubicBezTo>
                  <a:lnTo>
                    <a:pt x="3416" y="6990"/>
                  </a:lnTo>
                  <a:cubicBezTo>
                    <a:pt x="3782" y="6961"/>
                    <a:pt x="4120" y="6919"/>
                    <a:pt x="4440" y="6814"/>
                  </a:cubicBezTo>
                  <a:cubicBezTo>
                    <a:pt x="4792" y="6712"/>
                    <a:pt x="5129" y="6567"/>
                    <a:pt x="5439" y="6374"/>
                  </a:cubicBezTo>
                  <a:cubicBezTo>
                    <a:pt x="5569" y="6286"/>
                    <a:pt x="5703" y="6184"/>
                    <a:pt x="5819" y="6082"/>
                  </a:cubicBezTo>
                  <a:lnTo>
                    <a:pt x="5819" y="6068"/>
                  </a:lnTo>
                  <a:cubicBezTo>
                    <a:pt x="5833" y="6054"/>
                    <a:pt x="5833" y="6040"/>
                    <a:pt x="5833" y="6022"/>
                  </a:cubicBezTo>
                  <a:cubicBezTo>
                    <a:pt x="5935" y="5129"/>
                    <a:pt x="5949" y="4309"/>
                    <a:pt x="5879" y="3532"/>
                  </a:cubicBezTo>
                  <a:cubicBezTo>
                    <a:pt x="5833" y="3106"/>
                    <a:pt x="5759" y="2698"/>
                    <a:pt x="5671" y="2315"/>
                  </a:cubicBezTo>
                  <a:cubicBezTo>
                    <a:pt x="5583" y="1977"/>
                    <a:pt x="5467" y="1671"/>
                    <a:pt x="5319" y="1393"/>
                  </a:cubicBezTo>
                  <a:cubicBezTo>
                    <a:pt x="5158" y="1098"/>
                    <a:pt x="4968" y="834"/>
                    <a:pt x="4736" y="602"/>
                  </a:cubicBezTo>
                  <a:cubicBezTo>
                    <a:pt x="4500" y="366"/>
                    <a:pt x="4222" y="190"/>
                    <a:pt x="3926" y="60"/>
                  </a:cubicBezTo>
                  <a:cubicBezTo>
                    <a:pt x="3912" y="60"/>
                    <a:pt x="3898" y="42"/>
                    <a:pt x="3884" y="42"/>
                  </a:cubicBezTo>
                  <a:lnTo>
                    <a:pt x="3870" y="28"/>
                  </a:lnTo>
                  <a:cubicBezTo>
                    <a:pt x="3856" y="28"/>
                    <a:pt x="3839" y="42"/>
                    <a:pt x="3839" y="42"/>
                  </a:cubicBezTo>
                  <a:cubicBezTo>
                    <a:pt x="3824" y="42"/>
                    <a:pt x="3824" y="60"/>
                    <a:pt x="3810" y="74"/>
                  </a:cubicBezTo>
                  <a:cubicBezTo>
                    <a:pt x="3810" y="88"/>
                    <a:pt x="3810" y="102"/>
                    <a:pt x="3824" y="116"/>
                  </a:cubicBezTo>
                  <a:lnTo>
                    <a:pt x="3824" y="130"/>
                  </a:lnTo>
                  <a:lnTo>
                    <a:pt x="3824" y="204"/>
                  </a:lnTo>
                  <a:cubicBezTo>
                    <a:pt x="3824" y="236"/>
                    <a:pt x="3824" y="264"/>
                    <a:pt x="3810" y="306"/>
                  </a:cubicBezTo>
                  <a:cubicBezTo>
                    <a:pt x="3796" y="380"/>
                    <a:pt x="3768" y="440"/>
                    <a:pt x="3737" y="482"/>
                  </a:cubicBezTo>
                  <a:cubicBezTo>
                    <a:pt x="3722" y="528"/>
                    <a:pt x="3694" y="556"/>
                    <a:pt x="3680" y="588"/>
                  </a:cubicBezTo>
                  <a:cubicBezTo>
                    <a:pt x="3649" y="602"/>
                    <a:pt x="3620" y="616"/>
                    <a:pt x="3606" y="630"/>
                  </a:cubicBezTo>
                  <a:cubicBezTo>
                    <a:pt x="3575" y="644"/>
                    <a:pt x="3533" y="658"/>
                    <a:pt x="3504" y="676"/>
                  </a:cubicBezTo>
                  <a:cubicBezTo>
                    <a:pt x="3473" y="676"/>
                    <a:pt x="3431" y="690"/>
                    <a:pt x="3385" y="690"/>
                  </a:cubicBezTo>
                  <a:cubicBezTo>
                    <a:pt x="3311" y="690"/>
                    <a:pt x="3255" y="676"/>
                    <a:pt x="3181" y="658"/>
                  </a:cubicBezTo>
                  <a:cubicBezTo>
                    <a:pt x="3047" y="616"/>
                    <a:pt x="2917" y="556"/>
                    <a:pt x="2783" y="482"/>
                  </a:cubicBezTo>
                  <a:cubicBezTo>
                    <a:pt x="2681" y="426"/>
                    <a:pt x="2593" y="352"/>
                    <a:pt x="2505" y="292"/>
                  </a:cubicBezTo>
                  <a:cubicBezTo>
                    <a:pt x="2417" y="218"/>
                    <a:pt x="2344" y="162"/>
                    <a:pt x="2287" y="88"/>
                  </a:cubicBezTo>
                  <a:cubicBezTo>
                    <a:pt x="2256" y="74"/>
                    <a:pt x="2242" y="42"/>
                    <a:pt x="2213" y="14"/>
                  </a:cubicBezTo>
                  <a:lnTo>
                    <a:pt x="2199" y="14"/>
                  </a:lnTo>
                  <a:cubicBezTo>
                    <a:pt x="2185" y="0"/>
                    <a:pt x="2168" y="0"/>
                    <a:pt x="2140"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3"/>
            <p:cNvSpPr/>
            <p:nvPr/>
          </p:nvSpPr>
          <p:spPr>
            <a:xfrm>
              <a:off x="270625" y="3059559"/>
              <a:ext cx="338860" cy="438386"/>
            </a:xfrm>
            <a:custGeom>
              <a:rect b="b" l="l" r="r" t="t"/>
              <a:pathLst>
                <a:path extrusionOk="0" h="4647" w="3592">
                  <a:moveTo>
                    <a:pt x="3430" y="0"/>
                  </a:moveTo>
                  <a:cubicBezTo>
                    <a:pt x="3285" y="14"/>
                    <a:pt x="3138" y="42"/>
                    <a:pt x="3004" y="88"/>
                  </a:cubicBezTo>
                  <a:cubicBezTo>
                    <a:pt x="2846" y="130"/>
                    <a:pt x="2670" y="204"/>
                    <a:pt x="2508" y="278"/>
                  </a:cubicBezTo>
                  <a:cubicBezTo>
                    <a:pt x="2213" y="426"/>
                    <a:pt x="1907" y="630"/>
                    <a:pt x="1615" y="894"/>
                  </a:cubicBezTo>
                  <a:cubicBezTo>
                    <a:pt x="1351" y="1115"/>
                    <a:pt x="1101" y="1361"/>
                    <a:pt x="865" y="1657"/>
                  </a:cubicBezTo>
                  <a:cubicBezTo>
                    <a:pt x="749" y="1787"/>
                    <a:pt x="647" y="1935"/>
                    <a:pt x="542" y="2097"/>
                  </a:cubicBezTo>
                  <a:cubicBezTo>
                    <a:pt x="426" y="2258"/>
                    <a:pt x="338" y="2417"/>
                    <a:pt x="264" y="2579"/>
                  </a:cubicBezTo>
                  <a:cubicBezTo>
                    <a:pt x="176" y="2754"/>
                    <a:pt x="102" y="2930"/>
                    <a:pt x="60" y="3106"/>
                  </a:cubicBezTo>
                  <a:cubicBezTo>
                    <a:pt x="14" y="3268"/>
                    <a:pt x="0" y="3430"/>
                    <a:pt x="0" y="3578"/>
                  </a:cubicBezTo>
                  <a:cubicBezTo>
                    <a:pt x="0" y="3680"/>
                    <a:pt x="0" y="3796"/>
                    <a:pt x="32" y="3898"/>
                  </a:cubicBezTo>
                  <a:cubicBezTo>
                    <a:pt x="74" y="4059"/>
                    <a:pt x="148" y="4221"/>
                    <a:pt x="236" y="4369"/>
                  </a:cubicBezTo>
                  <a:cubicBezTo>
                    <a:pt x="250" y="4397"/>
                    <a:pt x="264" y="4425"/>
                    <a:pt x="296" y="4457"/>
                  </a:cubicBezTo>
                  <a:cubicBezTo>
                    <a:pt x="338" y="4499"/>
                    <a:pt x="366" y="4545"/>
                    <a:pt x="412" y="4573"/>
                  </a:cubicBezTo>
                  <a:lnTo>
                    <a:pt x="426" y="4587"/>
                  </a:lnTo>
                  <a:cubicBezTo>
                    <a:pt x="454" y="4615"/>
                    <a:pt x="500" y="4615"/>
                    <a:pt x="528" y="4633"/>
                  </a:cubicBezTo>
                  <a:cubicBezTo>
                    <a:pt x="559" y="4647"/>
                    <a:pt x="588" y="4647"/>
                    <a:pt x="630" y="4647"/>
                  </a:cubicBezTo>
                  <a:lnTo>
                    <a:pt x="735" y="4647"/>
                  </a:lnTo>
                  <a:cubicBezTo>
                    <a:pt x="806" y="4633"/>
                    <a:pt x="880" y="4601"/>
                    <a:pt x="925" y="4587"/>
                  </a:cubicBezTo>
                  <a:cubicBezTo>
                    <a:pt x="982" y="4559"/>
                    <a:pt x="1041" y="4513"/>
                    <a:pt x="1115" y="4471"/>
                  </a:cubicBezTo>
                  <a:cubicBezTo>
                    <a:pt x="1245" y="4383"/>
                    <a:pt x="1365" y="4281"/>
                    <a:pt x="1481" y="4176"/>
                  </a:cubicBezTo>
                  <a:cubicBezTo>
                    <a:pt x="1541" y="4119"/>
                    <a:pt x="1583" y="4074"/>
                    <a:pt x="1643" y="4031"/>
                  </a:cubicBezTo>
                  <a:cubicBezTo>
                    <a:pt x="1685" y="3986"/>
                    <a:pt x="1731" y="3957"/>
                    <a:pt x="1773" y="3929"/>
                  </a:cubicBezTo>
                  <a:lnTo>
                    <a:pt x="1819" y="3884"/>
                  </a:lnTo>
                  <a:cubicBezTo>
                    <a:pt x="1949" y="3782"/>
                    <a:pt x="2097" y="3680"/>
                    <a:pt x="2230" y="3546"/>
                  </a:cubicBezTo>
                  <a:cubicBezTo>
                    <a:pt x="2536" y="3282"/>
                    <a:pt x="2758" y="3018"/>
                    <a:pt x="2902" y="2754"/>
                  </a:cubicBezTo>
                  <a:cubicBezTo>
                    <a:pt x="2948" y="2681"/>
                    <a:pt x="2976" y="2593"/>
                    <a:pt x="3022" y="2505"/>
                  </a:cubicBezTo>
                  <a:cubicBezTo>
                    <a:pt x="3064" y="2403"/>
                    <a:pt x="3092" y="2315"/>
                    <a:pt x="3124" y="2213"/>
                  </a:cubicBezTo>
                  <a:cubicBezTo>
                    <a:pt x="3180" y="2037"/>
                    <a:pt x="3240" y="1847"/>
                    <a:pt x="3285" y="1611"/>
                  </a:cubicBezTo>
                  <a:cubicBezTo>
                    <a:pt x="3328" y="1421"/>
                    <a:pt x="3356" y="1217"/>
                    <a:pt x="3402" y="1027"/>
                  </a:cubicBezTo>
                  <a:cubicBezTo>
                    <a:pt x="3430" y="820"/>
                    <a:pt x="3475" y="616"/>
                    <a:pt x="3518" y="412"/>
                  </a:cubicBezTo>
                  <a:lnTo>
                    <a:pt x="3532" y="338"/>
                  </a:lnTo>
                  <a:lnTo>
                    <a:pt x="3549" y="250"/>
                  </a:lnTo>
                  <a:cubicBezTo>
                    <a:pt x="3563" y="204"/>
                    <a:pt x="3577" y="148"/>
                    <a:pt x="3592" y="88"/>
                  </a:cubicBezTo>
                  <a:cubicBezTo>
                    <a:pt x="3592" y="60"/>
                    <a:pt x="3592" y="42"/>
                    <a:pt x="3563" y="28"/>
                  </a:cubicBezTo>
                  <a:cubicBezTo>
                    <a:pt x="3563" y="14"/>
                    <a:pt x="3563" y="14"/>
                    <a:pt x="3549"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3"/>
            <p:cNvSpPr/>
            <p:nvPr/>
          </p:nvSpPr>
          <p:spPr>
            <a:xfrm>
              <a:off x="339963" y="3028993"/>
              <a:ext cx="352445" cy="548950"/>
            </a:xfrm>
            <a:custGeom>
              <a:rect b="b" l="l" r="r" t="t"/>
              <a:pathLst>
                <a:path extrusionOk="0" h="5819" w="3736">
                  <a:moveTo>
                    <a:pt x="1801" y="1"/>
                  </a:moveTo>
                  <a:cubicBezTo>
                    <a:pt x="1759" y="1"/>
                    <a:pt x="1727" y="15"/>
                    <a:pt x="1685" y="15"/>
                  </a:cubicBezTo>
                  <a:cubicBezTo>
                    <a:pt x="1671" y="32"/>
                    <a:pt x="1639" y="60"/>
                    <a:pt x="1654" y="74"/>
                  </a:cubicBezTo>
                  <a:lnTo>
                    <a:pt x="1654" y="103"/>
                  </a:lnTo>
                  <a:cubicBezTo>
                    <a:pt x="1671" y="120"/>
                    <a:pt x="1685" y="120"/>
                    <a:pt x="1685" y="120"/>
                  </a:cubicBezTo>
                  <a:lnTo>
                    <a:pt x="1713" y="134"/>
                  </a:lnTo>
                  <a:cubicBezTo>
                    <a:pt x="1773" y="162"/>
                    <a:pt x="1847" y="208"/>
                    <a:pt x="1917" y="250"/>
                  </a:cubicBezTo>
                  <a:cubicBezTo>
                    <a:pt x="2037" y="338"/>
                    <a:pt x="2139" y="454"/>
                    <a:pt x="2255" y="602"/>
                  </a:cubicBezTo>
                  <a:cubicBezTo>
                    <a:pt x="2343" y="736"/>
                    <a:pt x="2445" y="880"/>
                    <a:pt x="2533" y="1042"/>
                  </a:cubicBezTo>
                  <a:cubicBezTo>
                    <a:pt x="2607" y="1175"/>
                    <a:pt x="2681" y="1320"/>
                    <a:pt x="2740" y="1467"/>
                  </a:cubicBezTo>
                  <a:cubicBezTo>
                    <a:pt x="2797" y="1583"/>
                    <a:pt x="2828" y="1703"/>
                    <a:pt x="2871" y="1805"/>
                  </a:cubicBezTo>
                  <a:cubicBezTo>
                    <a:pt x="2902" y="1935"/>
                    <a:pt x="2930" y="2069"/>
                    <a:pt x="2944" y="2199"/>
                  </a:cubicBezTo>
                  <a:cubicBezTo>
                    <a:pt x="2990" y="2449"/>
                    <a:pt x="2990" y="2713"/>
                    <a:pt x="2944" y="2962"/>
                  </a:cubicBezTo>
                  <a:cubicBezTo>
                    <a:pt x="2930" y="3064"/>
                    <a:pt x="2916" y="3180"/>
                    <a:pt x="2885" y="3300"/>
                  </a:cubicBezTo>
                  <a:cubicBezTo>
                    <a:pt x="2857" y="3388"/>
                    <a:pt x="2814" y="3490"/>
                    <a:pt x="2769" y="3592"/>
                  </a:cubicBezTo>
                  <a:cubicBezTo>
                    <a:pt x="2681" y="3828"/>
                    <a:pt x="2550" y="4046"/>
                    <a:pt x="2389" y="4253"/>
                  </a:cubicBezTo>
                  <a:cubicBezTo>
                    <a:pt x="2227" y="4471"/>
                    <a:pt x="2023" y="4661"/>
                    <a:pt x="1787" y="4851"/>
                  </a:cubicBezTo>
                  <a:cubicBezTo>
                    <a:pt x="1523" y="5059"/>
                    <a:pt x="1214" y="5235"/>
                    <a:pt x="880" y="5379"/>
                  </a:cubicBezTo>
                  <a:cubicBezTo>
                    <a:pt x="598" y="5498"/>
                    <a:pt x="320" y="5586"/>
                    <a:pt x="28" y="5643"/>
                  </a:cubicBezTo>
                  <a:cubicBezTo>
                    <a:pt x="14" y="5643"/>
                    <a:pt x="14" y="5660"/>
                    <a:pt x="0" y="5660"/>
                  </a:cubicBezTo>
                  <a:lnTo>
                    <a:pt x="0" y="5703"/>
                  </a:lnTo>
                  <a:lnTo>
                    <a:pt x="0" y="5717"/>
                  </a:lnTo>
                  <a:cubicBezTo>
                    <a:pt x="0" y="5717"/>
                    <a:pt x="0" y="5731"/>
                    <a:pt x="14" y="5731"/>
                  </a:cubicBezTo>
                  <a:cubicBezTo>
                    <a:pt x="42" y="5776"/>
                    <a:pt x="71" y="5805"/>
                    <a:pt x="116" y="5819"/>
                  </a:cubicBezTo>
                  <a:lnTo>
                    <a:pt x="190" y="5819"/>
                  </a:lnTo>
                  <a:cubicBezTo>
                    <a:pt x="556" y="5762"/>
                    <a:pt x="922" y="5660"/>
                    <a:pt x="1260" y="5527"/>
                  </a:cubicBezTo>
                  <a:cubicBezTo>
                    <a:pt x="1625" y="5396"/>
                    <a:pt x="1949" y="5235"/>
                    <a:pt x="2241" y="5045"/>
                  </a:cubicBezTo>
                  <a:cubicBezTo>
                    <a:pt x="2403" y="4939"/>
                    <a:pt x="2550" y="4837"/>
                    <a:pt x="2681" y="4721"/>
                  </a:cubicBezTo>
                  <a:cubicBezTo>
                    <a:pt x="2814" y="4619"/>
                    <a:pt x="2930" y="4485"/>
                    <a:pt x="3046" y="4369"/>
                  </a:cubicBezTo>
                  <a:cubicBezTo>
                    <a:pt x="3282" y="4091"/>
                    <a:pt x="3472" y="3796"/>
                    <a:pt x="3588" y="3490"/>
                  </a:cubicBezTo>
                  <a:cubicBezTo>
                    <a:pt x="3648" y="3314"/>
                    <a:pt x="3694" y="3124"/>
                    <a:pt x="3708" y="2917"/>
                  </a:cubicBezTo>
                  <a:cubicBezTo>
                    <a:pt x="3736" y="2727"/>
                    <a:pt x="3736" y="2537"/>
                    <a:pt x="3708" y="2347"/>
                  </a:cubicBezTo>
                  <a:cubicBezTo>
                    <a:pt x="3676" y="2157"/>
                    <a:pt x="3634" y="1967"/>
                    <a:pt x="3560" y="1773"/>
                  </a:cubicBezTo>
                  <a:cubicBezTo>
                    <a:pt x="3518" y="1657"/>
                    <a:pt x="3458" y="1527"/>
                    <a:pt x="3370" y="1351"/>
                  </a:cubicBezTo>
                  <a:cubicBezTo>
                    <a:pt x="3208" y="1070"/>
                    <a:pt x="3032" y="824"/>
                    <a:pt x="2842" y="616"/>
                  </a:cubicBezTo>
                  <a:cubicBezTo>
                    <a:pt x="2740" y="500"/>
                    <a:pt x="2621" y="398"/>
                    <a:pt x="2505" y="310"/>
                  </a:cubicBezTo>
                  <a:cubicBezTo>
                    <a:pt x="2491" y="296"/>
                    <a:pt x="2463" y="278"/>
                    <a:pt x="2431" y="264"/>
                  </a:cubicBezTo>
                  <a:lnTo>
                    <a:pt x="2417" y="250"/>
                  </a:lnTo>
                  <a:cubicBezTo>
                    <a:pt x="2343" y="191"/>
                    <a:pt x="2255" y="148"/>
                    <a:pt x="2167" y="120"/>
                  </a:cubicBezTo>
                  <a:cubicBezTo>
                    <a:pt x="2093" y="74"/>
                    <a:pt x="2005" y="46"/>
                    <a:pt x="1935" y="15"/>
                  </a:cubicBezTo>
                  <a:cubicBezTo>
                    <a:pt x="1889" y="15"/>
                    <a:pt x="1847" y="1"/>
                    <a:pt x="180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3"/>
            <p:cNvSpPr/>
            <p:nvPr/>
          </p:nvSpPr>
          <p:spPr>
            <a:xfrm>
              <a:off x="464395" y="3015409"/>
              <a:ext cx="92639" cy="60942"/>
            </a:xfrm>
            <a:custGeom>
              <a:rect b="b" l="l" r="r" t="t"/>
              <a:pathLst>
                <a:path extrusionOk="0" h="646" w="982">
                  <a:moveTo>
                    <a:pt x="834" y="0"/>
                  </a:moveTo>
                  <a:cubicBezTo>
                    <a:pt x="760" y="0"/>
                    <a:pt x="686" y="14"/>
                    <a:pt x="616" y="43"/>
                  </a:cubicBezTo>
                  <a:cubicBezTo>
                    <a:pt x="542" y="71"/>
                    <a:pt x="468" y="102"/>
                    <a:pt x="394" y="131"/>
                  </a:cubicBezTo>
                  <a:cubicBezTo>
                    <a:pt x="264" y="204"/>
                    <a:pt x="131" y="306"/>
                    <a:pt x="43" y="422"/>
                  </a:cubicBezTo>
                  <a:cubicBezTo>
                    <a:pt x="0" y="482"/>
                    <a:pt x="0" y="556"/>
                    <a:pt x="57" y="616"/>
                  </a:cubicBezTo>
                  <a:cubicBezTo>
                    <a:pt x="78" y="635"/>
                    <a:pt x="107" y="646"/>
                    <a:pt x="137" y="646"/>
                  </a:cubicBezTo>
                  <a:cubicBezTo>
                    <a:pt x="173" y="646"/>
                    <a:pt x="210" y="631"/>
                    <a:pt x="233" y="598"/>
                  </a:cubicBezTo>
                  <a:cubicBezTo>
                    <a:pt x="264" y="556"/>
                    <a:pt x="306" y="528"/>
                    <a:pt x="335" y="496"/>
                  </a:cubicBezTo>
                  <a:cubicBezTo>
                    <a:pt x="408" y="440"/>
                    <a:pt x="482" y="380"/>
                    <a:pt x="570" y="352"/>
                  </a:cubicBezTo>
                  <a:cubicBezTo>
                    <a:pt x="644" y="306"/>
                    <a:pt x="718" y="278"/>
                    <a:pt x="806" y="264"/>
                  </a:cubicBezTo>
                  <a:lnTo>
                    <a:pt x="848" y="264"/>
                  </a:lnTo>
                  <a:cubicBezTo>
                    <a:pt x="880" y="247"/>
                    <a:pt x="908" y="247"/>
                    <a:pt x="936" y="218"/>
                  </a:cubicBezTo>
                  <a:cubicBezTo>
                    <a:pt x="968" y="190"/>
                    <a:pt x="982" y="159"/>
                    <a:pt x="968" y="116"/>
                  </a:cubicBezTo>
                  <a:cubicBezTo>
                    <a:pt x="968" y="57"/>
                    <a:pt x="908" y="0"/>
                    <a:pt x="848"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3"/>
            <p:cNvSpPr/>
            <p:nvPr/>
          </p:nvSpPr>
          <p:spPr>
            <a:xfrm>
              <a:off x="319020" y="3536341"/>
              <a:ext cx="72074" cy="63112"/>
            </a:xfrm>
            <a:custGeom>
              <a:rect b="b" l="l" r="r" t="t"/>
              <a:pathLst>
                <a:path extrusionOk="0" h="669" w="764">
                  <a:moveTo>
                    <a:pt x="148" y="1"/>
                  </a:moveTo>
                  <a:cubicBezTo>
                    <a:pt x="117" y="1"/>
                    <a:pt x="103" y="1"/>
                    <a:pt x="89" y="18"/>
                  </a:cubicBezTo>
                  <a:cubicBezTo>
                    <a:pt x="15" y="61"/>
                    <a:pt x="1" y="135"/>
                    <a:pt x="29" y="208"/>
                  </a:cubicBezTo>
                  <a:cubicBezTo>
                    <a:pt x="89" y="310"/>
                    <a:pt x="162" y="398"/>
                    <a:pt x="250" y="472"/>
                  </a:cubicBezTo>
                  <a:cubicBezTo>
                    <a:pt x="352" y="560"/>
                    <a:pt x="469" y="616"/>
                    <a:pt x="588" y="662"/>
                  </a:cubicBezTo>
                  <a:cubicBezTo>
                    <a:pt x="596" y="666"/>
                    <a:pt x="606" y="668"/>
                    <a:pt x="616" y="668"/>
                  </a:cubicBezTo>
                  <a:cubicBezTo>
                    <a:pt x="642" y="668"/>
                    <a:pt x="670" y="658"/>
                    <a:pt x="690" y="648"/>
                  </a:cubicBezTo>
                  <a:cubicBezTo>
                    <a:pt x="718" y="634"/>
                    <a:pt x="732" y="602"/>
                    <a:pt x="750" y="560"/>
                  </a:cubicBezTo>
                  <a:cubicBezTo>
                    <a:pt x="764" y="529"/>
                    <a:pt x="750" y="500"/>
                    <a:pt x="732" y="472"/>
                  </a:cubicBezTo>
                  <a:cubicBezTo>
                    <a:pt x="718" y="427"/>
                    <a:pt x="690" y="412"/>
                    <a:pt x="662" y="398"/>
                  </a:cubicBezTo>
                  <a:lnTo>
                    <a:pt x="616" y="398"/>
                  </a:lnTo>
                  <a:cubicBezTo>
                    <a:pt x="556" y="370"/>
                    <a:pt x="500" y="325"/>
                    <a:pt x="440" y="296"/>
                  </a:cubicBezTo>
                  <a:cubicBezTo>
                    <a:pt x="398" y="251"/>
                    <a:pt x="367" y="208"/>
                    <a:pt x="324" y="163"/>
                  </a:cubicBezTo>
                  <a:cubicBezTo>
                    <a:pt x="310" y="135"/>
                    <a:pt x="279" y="106"/>
                    <a:pt x="264" y="61"/>
                  </a:cubicBezTo>
                  <a:cubicBezTo>
                    <a:pt x="236" y="33"/>
                    <a:pt x="191" y="1"/>
                    <a:pt x="148"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3"/>
            <p:cNvSpPr/>
            <p:nvPr/>
          </p:nvSpPr>
          <p:spPr>
            <a:xfrm>
              <a:off x="602411" y="3156444"/>
              <a:ext cx="138487" cy="189241"/>
            </a:xfrm>
            <a:custGeom>
              <a:rect b="b" l="l" r="r" t="t"/>
              <a:pathLst>
                <a:path extrusionOk="0" h="2006" w="1468">
                  <a:moveTo>
                    <a:pt x="954" y="0"/>
                  </a:moveTo>
                  <a:cubicBezTo>
                    <a:pt x="940" y="0"/>
                    <a:pt x="912" y="0"/>
                    <a:pt x="894" y="14"/>
                  </a:cubicBezTo>
                  <a:cubicBezTo>
                    <a:pt x="866" y="14"/>
                    <a:pt x="852" y="28"/>
                    <a:pt x="824" y="43"/>
                  </a:cubicBezTo>
                  <a:cubicBezTo>
                    <a:pt x="792" y="57"/>
                    <a:pt x="778" y="88"/>
                    <a:pt x="764" y="102"/>
                  </a:cubicBezTo>
                  <a:cubicBezTo>
                    <a:pt x="736" y="130"/>
                    <a:pt x="718" y="145"/>
                    <a:pt x="704" y="176"/>
                  </a:cubicBezTo>
                  <a:cubicBezTo>
                    <a:pt x="704" y="159"/>
                    <a:pt x="704" y="145"/>
                    <a:pt x="690" y="145"/>
                  </a:cubicBezTo>
                  <a:cubicBezTo>
                    <a:pt x="676" y="102"/>
                    <a:pt x="648" y="57"/>
                    <a:pt x="602" y="43"/>
                  </a:cubicBezTo>
                  <a:cubicBezTo>
                    <a:pt x="588" y="28"/>
                    <a:pt x="560" y="28"/>
                    <a:pt x="528" y="28"/>
                  </a:cubicBezTo>
                  <a:cubicBezTo>
                    <a:pt x="514" y="28"/>
                    <a:pt x="500" y="28"/>
                    <a:pt x="472" y="43"/>
                  </a:cubicBezTo>
                  <a:cubicBezTo>
                    <a:pt x="426" y="57"/>
                    <a:pt x="384" y="88"/>
                    <a:pt x="338" y="130"/>
                  </a:cubicBezTo>
                  <a:cubicBezTo>
                    <a:pt x="296" y="190"/>
                    <a:pt x="250" y="247"/>
                    <a:pt x="222" y="334"/>
                  </a:cubicBezTo>
                  <a:cubicBezTo>
                    <a:pt x="177" y="408"/>
                    <a:pt x="162" y="496"/>
                    <a:pt x="148" y="570"/>
                  </a:cubicBezTo>
                  <a:cubicBezTo>
                    <a:pt x="148" y="598"/>
                    <a:pt x="148" y="644"/>
                    <a:pt x="134" y="672"/>
                  </a:cubicBezTo>
                  <a:cubicBezTo>
                    <a:pt x="134" y="718"/>
                    <a:pt x="120" y="760"/>
                    <a:pt x="120" y="806"/>
                  </a:cubicBezTo>
                  <a:cubicBezTo>
                    <a:pt x="103" y="894"/>
                    <a:pt x="75" y="950"/>
                    <a:pt x="46" y="1010"/>
                  </a:cubicBezTo>
                  <a:cubicBezTo>
                    <a:pt x="46" y="1038"/>
                    <a:pt x="32" y="1070"/>
                    <a:pt x="15" y="1084"/>
                  </a:cubicBezTo>
                  <a:cubicBezTo>
                    <a:pt x="1" y="1098"/>
                    <a:pt x="1" y="1112"/>
                    <a:pt x="1" y="1126"/>
                  </a:cubicBezTo>
                  <a:cubicBezTo>
                    <a:pt x="1" y="1144"/>
                    <a:pt x="15" y="1158"/>
                    <a:pt x="32" y="1158"/>
                  </a:cubicBezTo>
                  <a:lnTo>
                    <a:pt x="46" y="1172"/>
                  </a:lnTo>
                  <a:lnTo>
                    <a:pt x="60" y="1172"/>
                  </a:lnTo>
                  <a:cubicBezTo>
                    <a:pt x="60" y="1288"/>
                    <a:pt x="60" y="1376"/>
                    <a:pt x="75" y="1464"/>
                  </a:cubicBezTo>
                  <a:cubicBezTo>
                    <a:pt x="103" y="1639"/>
                    <a:pt x="177" y="1773"/>
                    <a:pt x="264" y="1861"/>
                  </a:cubicBezTo>
                  <a:cubicBezTo>
                    <a:pt x="324" y="1917"/>
                    <a:pt x="398" y="1963"/>
                    <a:pt x="486" y="1991"/>
                  </a:cubicBezTo>
                  <a:cubicBezTo>
                    <a:pt x="528" y="2005"/>
                    <a:pt x="574" y="2005"/>
                    <a:pt x="630" y="2005"/>
                  </a:cubicBezTo>
                  <a:lnTo>
                    <a:pt x="718" y="2005"/>
                  </a:lnTo>
                  <a:cubicBezTo>
                    <a:pt x="792" y="1991"/>
                    <a:pt x="866" y="1963"/>
                    <a:pt x="940" y="1935"/>
                  </a:cubicBezTo>
                  <a:cubicBezTo>
                    <a:pt x="1014" y="1889"/>
                    <a:pt x="1070" y="1847"/>
                    <a:pt x="1144" y="1787"/>
                  </a:cubicBezTo>
                  <a:lnTo>
                    <a:pt x="1292" y="1639"/>
                  </a:lnTo>
                  <a:cubicBezTo>
                    <a:pt x="1334" y="1583"/>
                    <a:pt x="1380" y="1537"/>
                    <a:pt x="1394" y="1495"/>
                  </a:cubicBezTo>
                  <a:cubicBezTo>
                    <a:pt x="1453" y="1376"/>
                    <a:pt x="1467" y="1260"/>
                    <a:pt x="1453" y="1144"/>
                  </a:cubicBezTo>
                  <a:cubicBezTo>
                    <a:pt x="1439" y="1070"/>
                    <a:pt x="1380" y="968"/>
                    <a:pt x="1292" y="950"/>
                  </a:cubicBezTo>
                  <a:lnTo>
                    <a:pt x="1278" y="950"/>
                  </a:lnTo>
                  <a:cubicBezTo>
                    <a:pt x="1292" y="908"/>
                    <a:pt x="1306" y="862"/>
                    <a:pt x="1306" y="820"/>
                  </a:cubicBezTo>
                  <a:cubicBezTo>
                    <a:pt x="1320" y="792"/>
                    <a:pt x="1320" y="760"/>
                    <a:pt x="1320" y="732"/>
                  </a:cubicBezTo>
                  <a:lnTo>
                    <a:pt x="1320" y="658"/>
                  </a:lnTo>
                  <a:cubicBezTo>
                    <a:pt x="1320" y="616"/>
                    <a:pt x="1306" y="570"/>
                    <a:pt x="1278" y="528"/>
                  </a:cubicBezTo>
                  <a:cubicBezTo>
                    <a:pt x="1263" y="496"/>
                    <a:pt x="1232" y="482"/>
                    <a:pt x="1204" y="468"/>
                  </a:cubicBezTo>
                  <a:lnTo>
                    <a:pt x="1158" y="468"/>
                  </a:lnTo>
                  <a:cubicBezTo>
                    <a:pt x="1144" y="468"/>
                    <a:pt x="1130" y="468"/>
                    <a:pt x="1102" y="482"/>
                  </a:cubicBezTo>
                  <a:cubicBezTo>
                    <a:pt x="1116" y="454"/>
                    <a:pt x="1116" y="440"/>
                    <a:pt x="1130" y="408"/>
                  </a:cubicBezTo>
                  <a:cubicBezTo>
                    <a:pt x="1144" y="352"/>
                    <a:pt x="1158" y="292"/>
                    <a:pt x="1158" y="232"/>
                  </a:cubicBezTo>
                  <a:lnTo>
                    <a:pt x="1158" y="159"/>
                  </a:lnTo>
                  <a:cubicBezTo>
                    <a:pt x="1144" y="130"/>
                    <a:pt x="1130" y="116"/>
                    <a:pt x="1116" y="88"/>
                  </a:cubicBezTo>
                  <a:cubicBezTo>
                    <a:pt x="1102" y="71"/>
                    <a:pt x="1088" y="43"/>
                    <a:pt x="1056" y="28"/>
                  </a:cubicBezTo>
                  <a:cubicBezTo>
                    <a:pt x="1028" y="14"/>
                    <a:pt x="1000" y="0"/>
                    <a:pt x="968" y="0"/>
                  </a:cubicBezTo>
                  <a:close/>
                </a:path>
              </a:pathLst>
            </a:custGeom>
            <a:solidFill>
              <a:srgbClr val="F7C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3"/>
            <p:cNvSpPr/>
            <p:nvPr/>
          </p:nvSpPr>
          <p:spPr>
            <a:xfrm>
              <a:off x="697975" y="3201914"/>
              <a:ext cx="11037" cy="16698"/>
            </a:xfrm>
            <a:custGeom>
              <a:rect b="b" l="l" r="r" t="t"/>
              <a:pathLst>
                <a:path extrusionOk="0" h="177" w="117">
                  <a:moveTo>
                    <a:pt x="89" y="0"/>
                  </a:moveTo>
                  <a:cubicBezTo>
                    <a:pt x="89" y="0"/>
                    <a:pt x="75" y="0"/>
                    <a:pt x="75" y="14"/>
                  </a:cubicBezTo>
                  <a:cubicBezTo>
                    <a:pt x="57" y="28"/>
                    <a:pt x="57" y="46"/>
                    <a:pt x="43" y="60"/>
                  </a:cubicBezTo>
                  <a:cubicBezTo>
                    <a:pt x="43" y="88"/>
                    <a:pt x="29" y="102"/>
                    <a:pt x="15" y="116"/>
                  </a:cubicBezTo>
                  <a:lnTo>
                    <a:pt x="15" y="134"/>
                  </a:lnTo>
                  <a:cubicBezTo>
                    <a:pt x="1" y="148"/>
                    <a:pt x="1" y="148"/>
                    <a:pt x="1" y="162"/>
                  </a:cubicBezTo>
                  <a:cubicBezTo>
                    <a:pt x="1" y="162"/>
                    <a:pt x="15" y="162"/>
                    <a:pt x="15" y="176"/>
                  </a:cubicBezTo>
                  <a:lnTo>
                    <a:pt x="29" y="176"/>
                  </a:lnTo>
                  <a:cubicBezTo>
                    <a:pt x="43" y="176"/>
                    <a:pt x="43" y="176"/>
                    <a:pt x="43" y="162"/>
                  </a:cubicBezTo>
                  <a:cubicBezTo>
                    <a:pt x="57" y="148"/>
                    <a:pt x="75" y="134"/>
                    <a:pt x="89" y="102"/>
                  </a:cubicBezTo>
                  <a:cubicBezTo>
                    <a:pt x="89" y="74"/>
                    <a:pt x="103" y="60"/>
                    <a:pt x="117" y="28"/>
                  </a:cubicBezTo>
                  <a:lnTo>
                    <a:pt x="117" y="14"/>
                  </a:lnTo>
                  <a:lnTo>
                    <a:pt x="103" y="0"/>
                  </a:lnTo>
                  <a:close/>
                </a:path>
              </a:pathLst>
            </a:custGeom>
            <a:solidFill>
              <a:srgbClr val="CD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3"/>
            <p:cNvSpPr/>
            <p:nvPr/>
          </p:nvSpPr>
          <p:spPr>
            <a:xfrm>
              <a:off x="713257" y="3246064"/>
              <a:ext cx="9717" cy="13962"/>
            </a:xfrm>
            <a:custGeom>
              <a:rect b="b" l="l" r="r" t="t"/>
              <a:pathLst>
                <a:path extrusionOk="0" h="148" w="103">
                  <a:moveTo>
                    <a:pt x="71" y="0"/>
                  </a:moveTo>
                  <a:cubicBezTo>
                    <a:pt x="57" y="0"/>
                    <a:pt x="57" y="0"/>
                    <a:pt x="43" y="18"/>
                  </a:cubicBezTo>
                  <a:cubicBezTo>
                    <a:pt x="29" y="46"/>
                    <a:pt x="15" y="74"/>
                    <a:pt x="0" y="120"/>
                  </a:cubicBezTo>
                  <a:lnTo>
                    <a:pt x="0" y="134"/>
                  </a:lnTo>
                  <a:lnTo>
                    <a:pt x="15" y="148"/>
                  </a:lnTo>
                  <a:lnTo>
                    <a:pt x="29" y="148"/>
                  </a:lnTo>
                  <a:cubicBezTo>
                    <a:pt x="43" y="148"/>
                    <a:pt x="43" y="134"/>
                    <a:pt x="43" y="134"/>
                  </a:cubicBezTo>
                  <a:cubicBezTo>
                    <a:pt x="71" y="106"/>
                    <a:pt x="88" y="60"/>
                    <a:pt x="103" y="32"/>
                  </a:cubicBezTo>
                  <a:cubicBezTo>
                    <a:pt x="103" y="18"/>
                    <a:pt x="103" y="0"/>
                    <a:pt x="88" y="0"/>
                  </a:cubicBezTo>
                  <a:close/>
                </a:path>
              </a:pathLst>
            </a:custGeom>
            <a:solidFill>
              <a:srgbClr val="CD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3"/>
            <p:cNvSpPr/>
            <p:nvPr/>
          </p:nvSpPr>
          <p:spPr>
            <a:xfrm>
              <a:off x="635617" y="3174368"/>
              <a:ext cx="34622" cy="51131"/>
            </a:xfrm>
            <a:custGeom>
              <a:rect b="b" l="l" r="r" t="t"/>
              <a:pathLst>
                <a:path extrusionOk="0" h="542" w="367">
                  <a:moveTo>
                    <a:pt x="352" y="0"/>
                  </a:moveTo>
                  <a:cubicBezTo>
                    <a:pt x="338" y="0"/>
                    <a:pt x="338" y="0"/>
                    <a:pt x="338" y="14"/>
                  </a:cubicBezTo>
                  <a:cubicBezTo>
                    <a:pt x="310" y="57"/>
                    <a:pt x="296" y="102"/>
                    <a:pt x="264" y="144"/>
                  </a:cubicBezTo>
                  <a:cubicBezTo>
                    <a:pt x="190" y="264"/>
                    <a:pt x="102" y="380"/>
                    <a:pt x="14" y="496"/>
                  </a:cubicBezTo>
                  <a:cubicBezTo>
                    <a:pt x="0" y="514"/>
                    <a:pt x="0" y="528"/>
                    <a:pt x="14" y="542"/>
                  </a:cubicBezTo>
                  <a:cubicBezTo>
                    <a:pt x="32" y="542"/>
                    <a:pt x="60" y="542"/>
                    <a:pt x="60" y="528"/>
                  </a:cubicBezTo>
                  <a:cubicBezTo>
                    <a:pt x="120" y="454"/>
                    <a:pt x="176" y="380"/>
                    <a:pt x="222" y="292"/>
                  </a:cubicBezTo>
                  <a:cubicBezTo>
                    <a:pt x="278" y="204"/>
                    <a:pt x="324" y="116"/>
                    <a:pt x="366" y="28"/>
                  </a:cubicBezTo>
                  <a:cubicBezTo>
                    <a:pt x="366" y="14"/>
                    <a:pt x="366" y="0"/>
                    <a:pt x="352" y="0"/>
                  </a:cubicBezTo>
                  <a:close/>
                </a:path>
              </a:pathLst>
            </a:custGeom>
            <a:solidFill>
              <a:srgbClr val="CD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3"/>
            <p:cNvSpPr/>
            <p:nvPr/>
          </p:nvSpPr>
          <p:spPr>
            <a:xfrm>
              <a:off x="280247" y="3244649"/>
              <a:ext cx="392916" cy="275277"/>
            </a:xfrm>
            <a:custGeom>
              <a:rect b="b" l="l" r="r" t="t"/>
              <a:pathLst>
                <a:path extrusionOk="0" h="2918" w="4165">
                  <a:moveTo>
                    <a:pt x="3402" y="1"/>
                  </a:moveTo>
                  <a:cubicBezTo>
                    <a:pt x="3152" y="121"/>
                    <a:pt x="2874" y="209"/>
                    <a:pt x="2550" y="311"/>
                  </a:cubicBezTo>
                  <a:cubicBezTo>
                    <a:pt x="2448" y="325"/>
                    <a:pt x="2360" y="353"/>
                    <a:pt x="2272" y="384"/>
                  </a:cubicBezTo>
                  <a:cubicBezTo>
                    <a:pt x="2054" y="441"/>
                    <a:pt x="1833" y="500"/>
                    <a:pt x="1629" y="574"/>
                  </a:cubicBezTo>
                  <a:cubicBezTo>
                    <a:pt x="1277" y="676"/>
                    <a:pt x="1013" y="792"/>
                    <a:pt x="778" y="940"/>
                  </a:cubicBezTo>
                  <a:cubicBezTo>
                    <a:pt x="647" y="1028"/>
                    <a:pt x="528" y="1116"/>
                    <a:pt x="412" y="1204"/>
                  </a:cubicBezTo>
                  <a:cubicBezTo>
                    <a:pt x="352" y="1264"/>
                    <a:pt x="296" y="1320"/>
                    <a:pt x="250" y="1380"/>
                  </a:cubicBezTo>
                  <a:cubicBezTo>
                    <a:pt x="194" y="1454"/>
                    <a:pt x="134" y="1528"/>
                    <a:pt x="106" y="1616"/>
                  </a:cubicBezTo>
                  <a:cubicBezTo>
                    <a:pt x="32" y="1746"/>
                    <a:pt x="0" y="1893"/>
                    <a:pt x="0" y="2038"/>
                  </a:cubicBezTo>
                  <a:cubicBezTo>
                    <a:pt x="18" y="2171"/>
                    <a:pt x="60" y="2301"/>
                    <a:pt x="134" y="2421"/>
                  </a:cubicBezTo>
                  <a:cubicBezTo>
                    <a:pt x="162" y="2463"/>
                    <a:pt x="208" y="2523"/>
                    <a:pt x="264" y="2583"/>
                  </a:cubicBezTo>
                  <a:cubicBezTo>
                    <a:pt x="324" y="2625"/>
                    <a:pt x="369" y="2671"/>
                    <a:pt x="440" y="2713"/>
                  </a:cubicBezTo>
                  <a:cubicBezTo>
                    <a:pt x="559" y="2787"/>
                    <a:pt x="704" y="2847"/>
                    <a:pt x="851" y="2875"/>
                  </a:cubicBezTo>
                  <a:cubicBezTo>
                    <a:pt x="953" y="2903"/>
                    <a:pt x="1055" y="2917"/>
                    <a:pt x="1161" y="2917"/>
                  </a:cubicBezTo>
                  <a:cubicBezTo>
                    <a:pt x="1217" y="2917"/>
                    <a:pt x="1277" y="2903"/>
                    <a:pt x="1337" y="2903"/>
                  </a:cubicBezTo>
                  <a:cubicBezTo>
                    <a:pt x="1513" y="2875"/>
                    <a:pt x="1689" y="2847"/>
                    <a:pt x="1847" y="2787"/>
                  </a:cubicBezTo>
                  <a:cubicBezTo>
                    <a:pt x="2156" y="2699"/>
                    <a:pt x="2462" y="2551"/>
                    <a:pt x="2772" y="2361"/>
                  </a:cubicBezTo>
                  <a:cubicBezTo>
                    <a:pt x="3314" y="2024"/>
                    <a:pt x="3781" y="1542"/>
                    <a:pt x="4151" y="1176"/>
                  </a:cubicBezTo>
                  <a:cubicBezTo>
                    <a:pt x="4165" y="1158"/>
                    <a:pt x="4165" y="1144"/>
                    <a:pt x="4165" y="1130"/>
                  </a:cubicBezTo>
                  <a:lnTo>
                    <a:pt x="4165" y="1116"/>
                  </a:lnTo>
                  <a:cubicBezTo>
                    <a:pt x="4165" y="1042"/>
                    <a:pt x="4151" y="982"/>
                    <a:pt x="4133" y="912"/>
                  </a:cubicBezTo>
                  <a:cubicBezTo>
                    <a:pt x="4105" y="852"/>
                    <a:pt x="4091" y="792"/>
                    <a:pt x="4045" y="704"/>
                  </a:cubicBezTo>
                  <a:cubicBezTo>
                    <a:pt x="4031" y="676"/>
                    <a:pt x="4003" y="631"/>
                    <a:pt x="3975" y="588"/>
                  </a:cubicBezTo>
                  <a:lnTo>
                    <a:pt x="3957" y="560"/>
                  </a:lnTo>
                  <a:cubicBezTo>
                    <a:pt x="3943" y="515"/>
                    <a:pt x="3915" y="486"/>
                    <a:pt x="3887" y="441"/>
                  </a:cubicBezTo>
                  <a:cubicBezTo>
                    <a:pt x="3813" y="325"/>
                    <a:pt x="3753" y="237"/>
                    <a:pt x="3694" y="163"/>
                  </a:cubicBezTo>
                  <a:cubicBezTo>
                    <a:pt x="3651" y="135"/>
                    <a:pt x="3606" y="89"/>
                    <a:pt x="3563" y="61"/>
                  </a:cubicBezTo>
                  <a:cubicBezTo>
                    <a:pt x="3535" y="47"/>
                    <a:pt x="3504" y="15"/>
                    <a:pt x="3461" y="15"/>
                  </a:cubicBezTo>
                  <a:cubicBezTo>
                    <a:pt x="3447" y="1"/>
                    <a:pt x="3430" y="1"/>
                    <a:pt x="3430"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83"/>
            <p:cNvSpPr/>
            <p:nvPr/>
          </p:nvSpPr>
          <p:spPr>
            <a:xfrm>
              <a:off x="305058" y="3244649"/>
              <a:ext cx="312729" cy="127544"/>
            </a:xfrm>
            <a:custGeom>
              <a:rect b="b" l="l" r="r" t="t"/>
              <a:pathLst>
                <a:path extrusionOk="0" h="1352" w="3315">
                  <a:moveTo>
                    <a:pt x="3139" y="1"/>
                  </a:moveTo>
                  <a:cubicBezTo>
                    <a:pt x="2875" y="121"/>
                    <a:pt x="2611" y="209"/>
                    <a:pt x="2287" y="296"/>
                  </a:cubicBezTo>
                  <a:cubicBezTo>
                    <a:pt x="2185" y="325"/>
                    <a:pt x="2097" y="353"/>
                    <a:pt x="2009" y="384"/>
                  </a:cubicBezTo>
                  <a:lnTo>
                    <a:pt x="1995" y="384"/>
                  </a:lnTo>
                  <a:cubicBezTo>
                    <a:pt x="1791" y="441"/>
                    <a:pt x="1570" y="500"/>
                    <a:pt x="1366" y="574"/>
                  </a:cubicBezTo>
                  <a:cubicBezTo>
                    <a:pt x="1014" y="676"/>
                    <a:pt x="750" y="792"/>
                    <a:pt x="515" y="940"/>
                  </a:cubicBezTo>
                  <a:cubicBezTo>
                    <a:pt x="384" y="1014"/>
                    <a:pt x="251" y="1116"/>
                    <a:pt x="149" y="1204"/>
                  </a:cubicBezTo>
                  <a:cubicBezTo>
                    <a:pt x="106" y="1264"/>
                    <a:pt x="47" y="1306"/>
                    <a:pt x="1" y="1352"/>
                  </a:cubicBezTo>
                  <a:cubicBezTo>
                    <a:pt x="33" y="1334"/>
                    <a:pt x="47" y="1320"/>
                    <a:pt x="61" y="1306"/>
                  </a:cubicBezTo>
                  <a:cubicBezTo>
                    <a:pt x="163" y="1232"/>
                    <a:pt x="251" y="1158"/>
                    <a:pt x="353" y="1116"/>
                  </a:cubicBezTo>
                  <a:cubicBezTo>
                    <a:pt x="458" y="1056"/>
                    <a:pt x="574" y="1000"/>
                    <a:pt x="676" y="954"/>
                  </a:cubicBezTo>
                  <a:cubicBezTo>
                    <a:pt x="778" y="912"/>
                    <a:pt x="880" y="880"/>
                    <a:pt x="986" y="838"/>
                  </a:cubicBezTo>
                  <a:cubicBezTo>
                    <a:pt x="1278" y="736"/>
                    <a:pt x="1584" y="662"/>
                    <a:pt x="1893" y="574"/>
                  </a:cubicBezTo>
                  <a:cubicBezTo>
                    <a:pt x="2199" y="486"/>
                    <a:pt x="2509" y="413"/>
                    <a:pt x="2801" y="296"/>
                  </a:cubicBezTo>
                  <a:cubicBezTo>
                    <a:pt x="2949" y="237"/>
                    <a:pt x="3096" y="177"/>
                    <a:pt x="3241" y="103"/>
                  </a:cubicBezTo>
                  <a:cubicBezTo>
                    <a:pt x="3272" y="103"/>
                    <a:pt x="3300" y="89"/>
                    <a:pt x="3314" y="75"/>
                  </a:cubicBezTo>
                  <a:lnTo>
                    <a:pt x="3314" y="61"/>
                  </a:lnTo>
                  <a:cubicBezTo>
                    <a:pt x="3272" y="47"/>
                    <a:pt x="3241" y="15"/>
                    <a:pt x="3198" y="15"/>
                  </a:cubicBezTo>
                  <a:cubicBezTo>
                    <a:pt x="3184" y="1"/>
                    <a:pt x="3167" y="1"/>
                    <a:pt x="3167"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83"/>
            <p:cNvSpPr/>
            <p:nvPr/>
          </p:nvSpPr>
          <p:spPr>
            <a:xfrm>
              <a:off x="569204" y="3272573"/>
              <a:ext cx="94" cy="94"/>
            </a:xfrm>
            <a:custGeom>
              <a:rect b="b" l="l" r="r" t="t"/>
              <a:pathLst>
                <a:path extrusionOk="0" h="1" w="1">
                  <a:moveTo>
                    <a:pt x="1" y="0"/>
                  </a:move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3"/>
            <p:cNvSpPr/>
            <p:nvPr/>
          </p:nvSpPr>
          <p:spPr>
            <a:xfrm>
              <a:off x="302417" y="3322383"/>
              <a:ext cx="370746" cy="197543"/>
            </a:xfrm>
            <a:custGeom>
              <a:rect b="b" l="l" r="r" t="t"/>
              <a:pathLst>
                <a:path extrusionOk="0" h="2094" w="3930">
                  <a:moveTo>
                    <a:pt x="3856" y="0"/>
                  </a:moveTo>
                  <a:cubicBezTo>
                    <a:pt x="3694" y="190"/>
                    <a:pt x="3518" y="380"/>
                    <a:pt x="3328" y="570"/>
                  </a:cubicBezTo>
                  <a:cubicBezTo>
                    <a:pt x="3093" y="792"/>
                    <a:pt x="2829" y="1010"/>
                    <a:pt x="2565" y="1200"/>
                  </a:cubicBezTo>
                  <a:cubicBezTo>
                    <a:pt x="2435" y="1302"/>
                    <a:pt x="2287" y="1375"/>
                    <a:pt x="2157" y="1463"/>
                  </a:cubicBezTo>
                  <a:cubicBezTo>
                    <a:pt x="2009" y="1537"/>
                    <a:pt x="1876" y="1611"/>
                    <a:pt x="1731" y="1671"/>
                  </a:cubicBezTo>
                  <a:cubicBezTo>
                    <a:pt x="1584" y="1713"/>
                    <a:pt x="1454" y="1773"/>
                    <a:pt x="1306" y="1801"/>
                  </a:cubicBezTo>
                  <a:cubicBezTo>
                    <a:pt x="1172" y="1829"/>
                    <a:pt x="1042" y="1861"/>
                    <a:pt x="908" y="1861"/>
                  </a:cubicBezTo>
                  <a:cubicBezTo>
                    <a:pt x="874" y="1865"/>
                    <a:pt x="839" y="1867"/>
                    <a:pt x="803" y="1867"/>
                  </a:cubicBezTo>
                  <a:cubicBezTo>
                    <a:pt x="716" y="1867"/>
                    <a:pt x="623" y="1857"/>
                    <a:pt x="528" y="1847"/>
                  </a:cubicBezTo>
                  <a:cubicBezTo>
                    <a:pt x="398" y="1829"/>
                    <a:pt x="265" y="1815"/>
                    <a:pt x="134" y="1773"/>
                  </a:cubicBezTo>
                  <a:cubicBezTo>
                    <a:pt x="89" y="1759"/>
                    <a:pt x="47" y="1727"/>
                    <a:pt x="1" y="1713"/>
                  </a:cubicBezTo>
                  <a:lnTo>
                    <a:pt x="1" y="1713"/>
                  </a:lnTo>
                  <a:cubicBezTo>
                    <a:pt x="1" y="1727"/>
                    <a:pt x="15" y="1741"/>
                    <a:pt x="29" y="1759"/>
                  </a:cubicBezTo>
                  <a:cubicBezTo>
                    <a:pt x="75" y="1801"/>
                    <a:pt x="134" y="1847"/>
                    <a:pt x="205" y="1889"/>
                  </a:cubicBezTo>
                  <a:cubicBezTo>
                    <a:pt x="324" y="1963"/>
                    <a:pt x="469" y="2023"/>
                    <a:pt x="616" y="2051"/>
                  </a:cubicBezTo>
                  <a:cubicBezTo>
                    <a:pt x="718" y="2079"/>
                    <a:pt x="820" y="2093"/>
                    <a:pt x="926" y="2093"/>
                  </a:cubicBezTo>
                  <a:cubicBezTo>
                    <a:pt x="982" y="2093"/>
                    <a:pt x="1042" y="2079"/>
                    <a:pt x="1102" y="2079"/>
                  </a:cubicBezTo>
                  <a:cubicBezTo>
                    <a:pt x="1278" y="2051"/>
                    <a:pt x="1454" y="2023"/>
                    <a:pt x="1629" y="1963"/>
                  </a:cubicBezTo>
                  <a:cubicBezTo>
                    <a:pt x="1921" y="1875"/>
                    <a:pt x="2227" y="1727"/>
                    <a:pt x="2537" y="1537"/>
                  </a:cubicBezTo>
                  <a:cubicBezTo>
                    <a:pt x="3079" y="1200"/>
                    <a:pt x="3546" y="718"/>
                    <a:pt x="3930" y="352"/>
                  </a:cubicBezTo>
                  <a:lnTo>
                    <a:pt x="3930" y="306"/>
                  </a:lnTo>
                  <a:lnTo>
                    <a:pt x="3930" y="292"/>
                  </a:lnTo>
                  <a:cubicBezTo>
                    <a:pt x="3930" y="218"/>
                    <a:pt x="3916" y="144"/>
                    <a:pt x="3898" y="88"/>
                  </a:cubicBezTo>
                  <a:cubicBezTo>
                    <a:pt x="3884" y="56"/>
                    <a:pt x="3870" y="28"/>
                    <a:pt x="3856"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3"/>
            <p:cNvSpPr/>
            <p:nvPr/>
          </p:nvSpPr>
          <p:spPr>
            <a:xfrm>
              <a:off x="250059" y="2281085"/>
              <a:ext cx="638854" cy="548950"/>
            </a:xfrm>
            <a:custGeom>
              <a:rect b="b" l="l" r="r" t="t"/>
              <a:pathLst>
                <a:path extrusionOk="0" h="5819" w="6772">
                  <a:moveTo>
                    <a:pt x="4647" y="0"/>
                  </a:moveTo>
                  <a:cubicBezTo>
                    <a:pt x="4527" y="0"/>
                    <a:pt x="4411" y="14"/>
                    <a:pt x="4295" y="14"/>
                  </a:cubicBezTo>
                  <a:cubicBezTo>
                    <a:pt x="4101" y="28"/>
                    <a:pt x="3912" y="46"/>
                    <a:pt x="3722" y="74"/>
                  </a:cubicBezTo>
                  <a:cubicBezTo>
                    <a:pt x="3486" y="102"/>
                    <a:pt x="3240" y="162"/>
                    <a:pt x="2976" y="236"/>
                  </a:cubicBezTo>
                  <a:cubicBezTo>
                    <a:pt x="2666" y="324"/>
                    <a:pt x="2374" y="440"/>
                    <a:pt x="2096" y="588"/>
                  </a:cubicBezTo>
                  <a:cubicBezTo>
                    <a:pt x="1801" y="732"/>
                    <a:pt x="1537" y="894"/>
                    <a:pt x="1287" y="1083"/>
                  </a:cubicBezTo>
                  <a:cubicBezTo>
                    <a:pt x="1055" y="1291"/>
                    <a:pt x="834" y="1509"/>
                    <a:pt x="644" y="1745"/>
                  </a:cubicBezTo>
                  <a:cubicBezTo>
                    <a:pt x="454" y="1995"/>
                    <a:pt x="306" y="2258"/>
                    <a:pt x="190" y="2550"/>
                  </a:cubicBezTo>
                  <a:cubicBezTo>
                    <a:pt x="88" y="2842"/>
                    <a:pt x="14" y="3152"/>
                    <a:pt x="0" y="3489"/>
                  </a:cubicBezTo>
                  <a:lnTo>
                    <a:pt x="0" y="3897"/>
                  </a:lnTo>
                  <a:cubicBezTo>
                    <a:pt x="0" y="4031"/>
                    <a:pt x="14" y="4179"/>
                    <a:pt x="42" y="4323"/>
                  </a:cubicBezTo>
                  <a:cubicBezTo>
                    <a:pt x="56" y="4471"/>
                    <a:pt x="88" y="4601"/>
                    <a:pt x="116" y="4749"/>
                  </a:cubicBezTo>
                  <a:cubicBezTo>
                    <a:pt x="144" y="4865"/>
                    <a:pt x="176" y="4984"/>
                    <a:pt x="218" y="5100"/>
                  </a:cubicBezTo>
                  <a:cubicBezTo>
                    <a:pt x="204" y="5115"/>
                    <a:pt x="204" y="5146"/>
                    <a:pt x="218" y="5160"/>
                  </a:cubicBezTo>
                  <a:cubicBezTo>
                    <a:pt x="292" y="5305"/>
                    <a:pt x="366" y="5424"/>
                    <a:pt x="454" y="5526"/>
                  </a:cubicBezTo>
                  <a:cubicBezTo>
                    <a:pt x="570" y="5674"/>
                    <a:pt x="672" y="5762"/>
                    <a:pt x="791" y="5804"/>
                  </a:cubicBezTo>
                  <a:cubicBezTo>
                    <a:pt x="820" y="5818"/>
                    <a:pt x="848" y="5818"/>
                    <a:pt x="879" y="5818"/>
                  </a:cubicBezTo>
                  <a:lnTo>
                    <a:pt x="981" y="5818"/>
                  </a:lnTo>
                  <a:cubicBezTo>
                    <a:pt x="1041" y="5818"/>
                    <a:pt x="1083" y="5790"/>
                    <a:pt x="1143" y="5762"/>
                  </a:cubicBezTo>
                  <a:cubicBezTo>
                    <a:pt x="1231" y="5702"/>
                    <a:pt x="1305" y="5614"/>
                    <a:pt x="1375" y="5466"/>
                  </a:cubicBezTo>
                  <a:cubicBezTo>
                    <a:pt x="1435" y="5378"/>
                    <a:pt x="1481" y="5262"/>
                    <a:pt x="1523" y="5115"/>
                  </a:cubicBezTo>
                  <a:cubicBezTo>
                    <a:pt x="1569" y="4998"/>
                    <a:pt x="1597" y="4865"/>
                    <a:pt x="1625" y="4749"/>
                  </a:cubicBezTo>
                  <a:cubicBezTo>
                    <a:pt x="1685" y="4425"/>
                    <a:pt x="1699" y="4091"/>
                    <a:pt x="1671" y="3722"/>
                  </a:cubicBezTo>
                  <a:cubicBezTo>
                    <a:pt x="1657" y="3475"/>
                    <a:pt x="1625" y="3212"/>
                    <a:pt x="1569" y="2976"/>
                  </a:cubicBezTo>
                  <a:cubicBezTo>
                    <a:pt x="1509" y="2772"/>
                    <a:pt x="1449" y="2596"/>
                    <a:pt x="1375" y="2420"/>
                  </a:cubicBezTo>
                  <a:lnTo>
                    <a:pt x="1375" y="2420"/>
                  </a:lnTo>
                  <a:cubicBezTo>
                    <a:pt x="1583" y="2522"/>
                    <a:pt x="1833" y="2596"/>
                    <a:pt x="2096" y="2638"/>
                  </a:cubicBezTo>
                  <a:cubicBezTo>
                    <a:pt x="2255" y="2666"/>
                    <a:pt x="2431" y="2684"/>
                    <a:pt x="2607" y="2684"/>
                  </a:cubicBezTo>
                  <a:cubicBezTo>
                    <a:pt x="2740" y="2684"/>
                    <a:pt x="2870" y="2684"/>
                    <a:pt x="3004" y="2666"/>
                  </a:cubicBezTo>
                  <a:cubicBezTo>
                    <a:pt x="3296" y="2624"/>
                    <a:pt x="3574" y="2550"/>
                    <a:pt x="3838" y="2420"/>
                  </a:cubicBezTo>
                  <a:cubicBezTo>
                    <a:pt x="3971" y="2360"/>
                    <a:pt x="4087" y="2286"/>
                    <a:pt x="4207" y="2199"/>
                  </a:cubicBezTo>
                  <a:cubicBezTo>
                    <a:pt x="4323" y="2125"/>
                    <a:pt x="4425" y="2037"/>
                    <a:pt x="4513" y="1935"/>
                  </a:cubicBezTo>
                  <a:cubicBezTo>
                    <a:pt x="4615" y="1995"/>
                    <a:pt x="4717" y="2037"/>
                    <a:pt x="4837" y="2082"/>
                  </a:cubicBezTo>
                  <a:cubicBezTo>
                    <a:pt x="4967" y="2125"/>
                    <a:pt x="5100" y="2139"/>
                    <a:pt x="5231" y="2156"/>
                  </a:cubicBezTo>
                  <a:lnTo>
                    <a:pt x="5350" y="2156"/>
                  </a:lnTo>
                  <a:cubicBezTo>
                    <a:pt x="5582" y="2156"/>
                    <a:pt x="5818" y="2111"/>
                    <a:pt x="6036" y="2009"/>
                  </a:cubicBezTo>
                  <a:cubicBezTo>
                    <a:pt x="6198" y="1949"/>
                    <a:pt x="6346" y="1847"/>
                    <a:pt x="6462" y="1731"/>
                  </a:cubicBezTo>
                  <a:cubicBezTo>
                    <a:pt x="6581" y="1611"/>
                    <a:pt x="6683" y="1481"/>
                    <a:pt x="6757" y="1319"/>
                  </a:cubicBezTo>
                  <a:lnTo>
                    <a:pt x="6757" y="1305"/>
                  </a:lnTo>
                  <a:lnTo>
                    <a:pt x="6757" y="1277"/>
                  </a:lnTo>
                  <a:cubicBezTo>
                    <a:pt x="6771" y="1171"/>
                    <a:pt x="6771" y="1069"/>
                    <a:pt x="6757" y="981"/>
                  </a:cubicBezTo>
                  <a:cubicBezTo>
                    <a:pt x="6740" y="879"/>
                    <a:pt x="6697" y="792"/>
                    <a:pt x="6652" y="704"/>
                  </a:cubicBezTo>
                  <a:cubicBezTo>
                    <a:pt x="6581" y="556"/>
                    <a:pt x="6434" y="426"/>
                    <a:pt x="6258" y="324"/>
                  </a:cubicBezTo>
                  <a:cubicBezTo>
                    <a:pt x="6170" y="278"/>
                    <a:pt x="6082" y="236"/>
                    <a:pt x="5980" y="190"/>
                  </a:cubicBezTo>
                  <a:cubicBezTo>
                    <a:pt x="5878" y="162"/>
                    <a:pt x="5772" y="134"/>
                    <a:pt x="5656" y="102"/>
                  </a:cubicBezTo>
                  <a:cubicBezTo>
                    <a:pt x="5452" y="60"/>
                    <a:pt x="5231" y="28"/>
                    <a:pt x="4967" y="14"/>
                  </a:cubicBezTo>
                  <a:cubicBezTo>
                    <a:pt x="4865" y="14"/>
                    <a:pt x="4749" y="0"/>
                    <a:pt x="4647" y="0"/>
                  </a:cubicBezTo>
                  <a:close/>
                </a:path>
              </a:pathLst>
            </a:custGeom>
            <a:solidFill>
              <a:srgbClr val="FBDC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3"/>
            <p:cNvSpPr/>
            <p:nvPr/>
          </p:nvSpPr>
          <p:spPr>
            <a:xfrm>
              <a:off x="308077" y="2434667"/>
              <a:ext cx="319332" cy="63961"/>
            </a:xfrm>
            <a:custGeom>
              <a:rect b="b" l="l" r="r" t="t"/>
              <a:pathLst>
                <a:path extrusionOk="0" h="678" w="3385">
                  <a:moveTo>
                    <a:pt x="3282" y="1"/>
                  </a:moveTo>
                  <a:cubicBezTo>
                    <a:pt x="3254" y="1"/>
                    <a:pt x="3240" y="1"/>
                    <a:pt x="3223" y="29"/>
                  </a:cubicBezTo>
                  <a:cubicBezTo>
                    <a:pt x="3195" y="43"/>
                    <a:pt x="3166" y="71"/>
                    <a:pt x="3135" y="89"/>
                  </a:cubicBezTo>
                  <a:lnTo>
                    <a:pt x="3152" y="89"/>
                  </a:lnTo>
                  <a:cubicBezTo>
                    <a:pt x="3033" y="177"/>
                    <a:pt x="2903" y="265"/>
                    <a:pt x="2769" y="321"/>
                  </a:cubicBezTo>
                  <a:cubicBezTo>
                    <a:pt x="2607" y="395"/>
                    <a:pt x="2417" y="454"/>
                    <a:pt x="2241" y="483"/>
                  </a:cubicBezTo>
                  <a:cubicBezTo>
                    <a:pt x="2097" y="511"/>
                    <a:pt x="1963" y="528"/>
                    <a:pt x="1816" y="528"/>
                  </a:cubicBezTo>
                  <a:cubicBezTo>
                    <a:pt x="1671" y="528"/>
                    <a:pt x="1524" y="528"/>
                    <a:pt x="1394" y="511"/>
                  </a:cubicBezTo>
                  <a:cubicBezTo>
                    <a:pt x="1070" y="483"/>
                    <a:pt x="760" y="409"/>
                    <a:pt x="468" y="307"/>
                  </a:cubicBezTo>
                  <a:lnTo>
                    <a:pt x="483" y="307"/>
                  </a:lnTo>
                  <a:cubicBezTo>
                    <a:pt x="321" y="247"/>
                    <a:pt x="176" y="177"/>
                    <a:pt x="43" y="103"/>
                  </a:cubicBezTo>
                  <a:cubicBezTo>
                    <a:pt x="38" y="98"/>
                    <a:pt x="33" y="96"/>
                    <a:pt x="29" y="96"/>
                  </a:cubicBezTo>
                  <a:cubicBezTo>
                    <a:pt x="21" y="96"/>
                    <a:pt x="15" y="103"/>
                    <a:pt x="15" y="103"/>
                  </a:cubicBezTo>
                  <a:cubicBezTo>
                    <a:pt x="1" y="117"/>
                    <a:pt x="15" y="131"/>
                    <a:pt x="15" y="145"/>
                  </a:cubicBezTo>
                  <a:cubicBezTo>
                    <a:pt x="131" y="219"/>
                    <a:pt x="250" y="279"/>
                    <a:pt x="380" y="335"/>
                  </a:cubicBezTo>
                  <a:cubicBezTo>
                    <a:pt x="514" y="395"/>
                    <a:pt x="644" y="454"/>
                    <a:pt x="792" y="497"/>
                  </a:cubicBezTo>
                  <a:cubicBezTo>
                    <a:pt x="922" y="542"/>
                    <a:pt x="1070" y="571"/>
                    <a:pt x="1218" y="599"/>
                  </a:cubicBezTo>
                  <a:cubicBezTo>
                    <a:pt x="1376" y="644"/>
                    <a:pt x="1524" y="658"/>
                    <a:pt x="1685" y="673"/>
                  </a:cubicBezTo>
                  <a:cubicBezTo>
                    <a:pt x="1748" y="676"/>
                    <a:pt x="1811" y="677"/>
                    <a:pt x="1874" y="677"/>
                  </a:cubicBezTo>
                  <a:cubicBezTo>
                    <a:pt x="2109" y="677"/>
                    <a:pt x="2349" y="654"/>
                    <a:pt x="2579" y="585"/>
                  </a:cubicBezTo>
                  <a:cubicBezTo>
                    <a:pt x="2713" y="556"/>
                    <a:pt x="2857" y="497"/>
                    <a:pt x="2990" y="423"/>
                  </a:cubicBezTo>
                  <a:cubicBezTo>
                    <a:pt x="3047" y="395"/>
                    <a:pt x="3107" y="352"/>
                    <a:pt x="3166" y="321"/>
                  </a:cubicBezTo>
                  <a:cubicBezTo>
                    <a:pt x="3223" y="279"/>
                    <a:pt x="3282" y="219"/>
                    <a:pt x="3342" y="177"/>
                  </a:cubicBezTo>
                  <a:cubicBezTo>
                    <a:pt x="3342" y="159"/>
                    <a:pt x="3342" y="159"/>
                    <a:pt x="3356" y="145"/>
                  </a:cubicBezTo>
                  <a:cubicBezTo>
                    <a:pt x="3384" y="117"/>
                    <a:pt x="3384" y="57"/>
                    <a:pt x="3356" y="15"/>
                  </a:cubicBezTo>
                  <a:cubicBezTo>
                    <a:pt x="3328" y="1"/>
                    <a:pt x="3311" y="1"/>
                    <a:pt x="3282" y="1"/>
                  </a:cubicBezTo>
                  <a:close/>
                </a:path>
              </a:pathLst>
            </a:custGeom>
            <a:solidFill>
              <a:srgbClr val="FBD0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3"/>
            <p:cNvSpPr/>
            <p:nvPr/>
          </p:nvSpPr>
          <p:spPr>
            <a:xfrm>
              <a:off x="500243" y="2336462"/>
              <a:ext cx="157732" cy="103583"/>
            </a:xfrm>
            <a:custGeom>
              <a:rect b="b" l="l" r="r" t="t"/>
              <a:pathLst>
                <a:path extrusionOk="0" h="1098" w="1672">
                  <a:moveTo>
                    <a:pt x="1583" y="1"/>
                  </a:moveTo>
                  <a:cubicBezTo>
                    <a:pt x="1569" y="1"/>
                    <a:pt x="1569" y="15"/>
                    <a:pt x="1555" y="15"/>
                  </a:cubicBezTo>
                  <a:cubicBezTo>
                    <a:pt x="1537" y="15"/>
                    <a:pt x="1523" y="29"/>
                    <a:pt x="1509" y="29"/>
                  </a:cubicBezTo>
                  <a:cubicBezTo>
                    <a:pt x="1509" y="43"/>
                    <a:pt x="1495" y="57"/>
                    <a:pt x="1495" y="74"/>
                  </a:cubicBezTo>
                  <a:cubicBezTo>
                    <a:pt x="1467" y="131"/>
                    <a:pt x="1449" y="190"/>
                    <a:pt x="1421" y="250"/>
                  </a:cubicBezTo>
                  <a:cubicBezTo>
                    <a:pt x="1393" y="292"/>
                    <a:pt x="1347" y="352"/>
                    <a:pt x="1319" y="394"/>
                  </a:cubicBezTo>
                  <a:cubicBezTo>
                    <a:pt x="1245" y="496"/>
                    <a:pt x="1158" y="602"/>
                    <a:pt x="1056" y="672"/>
                  </a:cubicBezTo>
                  <a:lnTo>
                    <a:pt x="1069" y="658"/>
                  </a:lnTo>
                  <a:lnTo>
                    <a:pt x="1069" y="658"/>
                  </a:lnTo>
                  <a:cubicBezTo>
                    <a:pt x="967" y="760"/>
                    <a:pt x="851" y="834"/>
                    <a:pt x="718" y="894"/>
                  </a:cubicBezTo>
                  <a:cubicBezTo>
                    <a:pt x="588" y="954"/>
                    <a:pt x="454" y="996"/>
                    <a:pt x="324" y="1024"/>
                  </a:cubicBezTo>
                  <a:cubicBezTo>
                    <a:pt x="248" y="1037"/>
                    <a:pt x="182" y="1047"/>
                    <a:pt x="113" y="1047"/>
                  </a:cubicBezTo>
                  <a:cubicBezTo>
                    <a:pt x="86" y="1047"/>
                    <a:pt x="58" y="1046"/>
                    <a:pt x="28" y="1042"/>
                  </a:cubicBezTo>
                  <a:cubicBezTo>
                    <a:pt x="14" y="1042"/>
                    <a:pt x="0" y="1056"/>
                    <a:pt x="0" y="1070"/>
                  </a:cubicBezTo>
                  <a:cubicBezTo>
                    <a:pt x="0" y="1084"/>
                    <a:pt x="14" y="1098"/>
                    <a:pt x="28" y="1098"/>
                  </a:cubicBezTo>
                  <a:lnTo>
                    <a:pt x="264" y="1098"/>
                  </a:lnTo>
                  <a:cubicBezTo>
                    <a:pt x="338" y="1084"/>
                    <a:pt x="412" y="1070"/>
                    <a:pt x="482" y="1056"/>
                  </a:cubicBezTo>
                  <a:cubicBezTo>
                    <a:pt x="644" y="1024"/>
                    <a:pt x="792" y="968"/>
                    <a:pt x="939" y="894"/>
                  </a:cubicBezTo>
                  <a:cubicBezTo>
                    <a:pt x="1070" y="806"/>
                    <a:pt x="1203" y="718"/>
                    <a:pt x="1319" y="602"/>
                  </a:cubicBezTo>
                  <a:cubicBezTo>
                    <a:pt x="1379" y="556"/>
                    <a:pt x="1421" y="496"/>
                    <a:pt x="1481" y="440"/>
                  </a:cubicBezTo>
                  <a:cubicBezTo>
                    <a:pt x="1523" y="366"/>
                    <a:pt x="1569" y="307"/>
                    <a:pt x="1611" y="233"/>
                  </a:cubicBezTo>
                  <a:cubicBezTo>
                    <a:pt x="1625" y="205"/>
                    <a:pt x="1643" y="176"/>
                    <a:pt x="1657" y="131"/>
                  </a:cubicBezTo>
                  <a:cubicBezTo>
                    <a:pt x="1657" y="131"/>
                    <a:pt x="1657" y="117"/>
                    <a:pt x="1671" y="117"/>
                  </a:cubicBezTo>
                  <a:cubicBezTo>
                    <a:pt x="1671" y="103"/>
                    <a:pt x="1671" y="88"/>
                    <a:pt x="1657" y="74"/>
                  </a:cubicBezTo>
                  <a:cubicBezTo>
                    <a:pt x="1657" y="43"/>
                    <a:pt x="1643" y="29"/>
                    <a:pt x="1625" y="15"/>
                  </a:cubicBezTo>
                  <a:cubicBezTo>
                    <a:pt x="1611" y="15"/>
                    <a:pt x="1597" y="1"/>
                    <a:pt x="1583" y="1"/>
                  </a:cubicBezTo>
                  <a:close/>
                </a:path>
              </a:pathLst>
            </a:custGeom>
            <a:solidFill>
              <a:srgbClr val="FBD0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83"/>
            <p:cNvSpPr/>
            <p:nvPr/>
          </p:nvSpPr>
          <p:spPr>
            <a:xfrm>
              <a:off x="670145" y="2368348"/>
              <a:ext cx="238014" cy="115186"/>
            </a:xfrm>
            <a:custGeom>
              <a:rect b="b" l="l" r="r" t="t"/>
              <a:pathLst>
                <a:path extrusionOk="0" h="1221" w="2523">
                  <a:moveTo>
                    <a:pt x="2420" y="0"/>
                  </a:moveTo>
                  <a:cubicBezTo>
                    <a:pt x="2406" y="0"/>
                    <a:pt x="2375" y="0"/>
                    <a:pt x="2360" y="14"/>
                  </a:cubicBezTo>
                  <a:cubicBezTo>
                    <a:pt x="2346" y="28"/>
                    <a:pt x="2332" y="42"/>
                    <a:pt x="2332" y="71"/>
                  </a:cubicBezTo>
                  <a:cubicBezTo>
                    <a:pt x="2318" y="102"/>
                    <a:pt x="2304" y="130"/>
                    <a:pt x="2304" y="158"/>
                  </a:cubicBezTo>
                  <a:cubicBezTo>
                    <a:pt x="2244" y="278"/>
                    <a:pt x="2185" y="394"/>
                    <a:pt x="2111" y="510"/>
                  </a:cubicBezTo>
                  <a:cubicBezTo>
                    <a:pt x="2040" y="598"/>
                    <a:pt x="1967" y="686"/>
                    <a:pt x="1879" y="760"/>
                  </a:cubicBezTo>
                  <a:cubicBezTo>
                    <a:pt x="1777" y="834"/>
                    <a:pt x="1689" y="908"/>
                    <a:pt x="1569" y="950"/>
                  </a:cubicBezTo>
                  <a:cubicBezTo>
                    <a:pt x="1439" y="1010"/>
                    <a:pt x="1291" y="1055"/>
                    <a:pt x="1129" y="1084"/>
                  </a:cubicBezTo>
                  <a:lnTo>
                    <a:pt x="1161" y="1084"/>
                  </a:lnTo>
                  <a:cubicBezTo>
                    <a:pt x="1066" y="1100"/>
                    <a:pt x="971" y="1107"/>
                    <a:pt x="877" y="1107"/>
                  </a:cubicBezTo>
                  <a:cubicBezTo>
                    <a:pt x="810" y="1107"/>
                    <a:pt x="743" y="1103"/>
                    <a:pt x="676" y="1098"/>
                  </a:cubicBezTo>
                  <a:cubicBezTo>
                    <a:pt x="486" y="1084"/>
                    <a:pt x="310" y="1038"/>
                    <a:pt x="134" y="982"/>
                  </a:cubicBezTo>
                  <a:cubicBezTo>
                    <a:pt x="120" y="968"/>
                    <a:pt x="106" y="968"/>
                    <a:pt x="74" y="950"/>
                  </a:cubicBezTo>
                  <a:cubicBezTo>
                    <a:pt x="60" y="950"/>
                    <a:pt x="32" y="950"/>
                    <a:pt x="18" y="968"/>
                  </a:cubicBezTo>
                  <a:cubicBezTo>
                    <a:pt x="0" y="996"/>
                    <a:pt x="18" y="1024"/>
                    <a:pt x="32" y="1038"/>
                  </a:cubicBezTo>
                  <a:cubicBezTo>
                    <a:pt x="176" y="1084"/>
                    <a:pt x="310" y="1143"/>
                    <a:pt x="457" y="1172"/>
                  </a:cubicBezTo>
                  <a:cubicBezTo>
                    <a:pt x="588" y="1200"/>
                    <a:pt x="735" y="1214"/>
                    <a:pt x="880" y="1214"/>
                  </a:cubicBezTo>
                  <a:cubicBezTo>
                    <a:pt x="920" y="1219"/>
                    <a:pt x="961" y="1221"/>
                    <a:pt x="1002" y="1221"/>
                  </a:cubicBezTo>
                  <a:cubicBezTo>
                    <a:pt x="1108" y="1221"/>
                    <a:pt x="1211" y="1206"/>
                    <a:pt x="1305" y="1186"/>
                  </a:cubicBezTo>
                  <a:cubicBezTo>
                    <a:pt x="1453" y="1172"/>
                    <a:pt x="1583" y="1112"/>
                    <a:pt x="1703" y="1055"/>
                  </a:cubicBezTo>
                  <a:cubicBezTo>
                    <a:pt x="1893" y="982"/>
                    <a:pt x="2054" y="848"/>
                    <a:pt x="2185" y="704"/>
                  </a:cubicBezTo>
                  <a:cubicBezTo>
                    <a:pt x="2332" y="542"/>
                    <a:pt x="2448" y="334"/>
                    <a:pt x="2508" y="116"/>
                  </a:cubicBezTo>
                  <a:cubicBezTo>
                    <a:pt x="2522" y="56"/>
                    <a:pt x="2480" y="14"/>
                    <a:pt x="2434" y="0"/>
                  </a:cubicBezTo>
                  <a:close/>
                </a:path>
              </a:pathLst>
            </a:custGeom>
            <a:solidFill>
              <a:srgbClr val="FBD0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83"/>
            <p:cNvSpPr/>
            <p:nvPr/>
          </p:nvSpPr>
          <p:spPr>
            <a:xfrm>
              <a:off x="336944" y="2535608"/>
              <a:ext cx="34622" cy="213486"/>
            </a:xfrm>
            <a:custGeom>
              <a:rect b="b" l="l" r="r" t="t"/>
              <a:pathLst>
                <a:path extrusionOk="0" h="2263" w="367">
                  <a:moveTo>
                    <a:pt x="60" y="0"/>
                  </a:moveTo>
                  <a:cubicBezTo>
                    <a:pt x="46" y="0"/>
                    <a:pt x="46" y="14"/>
                    <a:pt x="46" y="28"/>
                  </a:cubicBezTo>
                  <a:cubicBezTo>
                    <a:pt x="74" y="74"/>
                    <a:pt x="89" y="130"/>
                    <a:pt x="120" y="190"/>
                  </a:cubicBezTo>
                  <a:cubicBezTo>
                    <a:pt x="134" y="232"/>
                    <a:pt x="148" y="278"/>
                    <a:pt x="162" y="320"/>
                  </a:cubicBezTo>
                  <a:cubicBezTo>
                    <a:pt x="177" y="380"/>
                    <a:pt x="191" y="426"/>
                    <a:pt x="208" y="468"/>
                  </a:cubicBezTo>
                  <a:cubicBezTo>
                    <a:pt x="222" y="570"/>
                    <a:pt x="236" y="672"/>
                    <a:pt x="250" y="777"/>
                  </a:cubicBezTo>
                  <a:cubicBezTo>
                    <a:pt x="264" y="893"/>
                    <a:pt x="264" y="1010"/>
                    <a:pt x="264" y="1143"/>
                  </a:cubicBezTo>
                  <a:cubicBezTo>
                    <a:pt x="264" y="1259"/>
                    <a:pt x="250" y="1375"/>
                    <a:pt x="236" y="1481"/>
                  </a:cubicBezTo>
                  <a:cubicBezTo>
                    <a:pt x="191" y="1671"/>
                    <a:pt x="148" y="1861"/>
                    <a:pt x="60" y="2037"/>
                  </a:cubicBezTo>
                  <a:cubicBezTo>
                    <a:pt x="46" y="2079"/>
                    <a:pt x="32" y="2111"/>
                    <a:pt x="15" y="2153"/>
                  </a:cubicBezTo>
                  <a:cubicBezTo>
                    <a:pt x="1" y="2167"/>
                    <a:pt x="1" y="2184"/>
                    <a:pt x="1" y="2213"/>
                  </a:cubicBezTo>
                  <a:cubicBezTo>
                    <a:pt x="1" y="2227"/>
                    <a:pt x="15" y="2241"/>
                    <a:pt x="32" y="2255"/>
                  </a:cubicBezTo>
                  <a:cubicBezTo>
                    <a:pt x="42" y="2255"/>
                    <a:pt x="57" y="2263"/>
                    <a:pt x="71" y="2263"/>
                  </a:cubicBezTo>
                  <a:cubicBezTo>
                    <a:pt x="78" y="2263"/>
                    <a:pt x="84" y="2261"/>
                    <a:pt x="89" y="2255"/>
                  </a:cubicBezTo>
                  <a:cubicBezTo>
                    <a:pt x="103" y="2255"/>
                    <a:pt x="134" y="2241"/>
                    <a:pt x="134" y="2227"/>
                  </a:cubicBezTo>
                  <a:cubicBezTo>
                    <a:pt x="208" y="2079"/>
                    <a:pt x="264" y="1921"/>
                    <a:pt x="310" y="1759"/>
                  </a:cubicBezTo>
                  <a:cubicBezTo>
                    <a:pt x="338" y="1583"/>
                    <a:pt x="366" y="1407"/>
                    <a:pt x="366" y="1231"/>
                  </a:cubicBezTo>
                  <a:cubicBezTo>
                    <a:pt x="366" y="1055"/>
                    <a:pt x="352" y="879"/>
                    <a:pt x="324" y="718"/>
                  </a:cubicBezTo>
                  <a:cubicBezTo>
                    <a:pt x="296" y="542"/>
                    <a:pt x="236" y="380"/>
                    <a:pt x="177" y="232"/>
                  </a:cubicBezTo>
                  <a:cubicBezTo>
                    <a:pt x="148" y="162"/>
                    <a:pt x="103" y="88"/>
                    <a:pt x="74" y="14"/>
                  </a:cubicBezTo>
                  <a:cubicBezTo>
                    <a:pt x="74" y="0"/>
                    <a:pt x="60" y="0"/>
                    <a:pt x="60" y="0"/>
                  </a:cubicBezTo>
                  <a:close/>
                </a:path>
              </a:pathLst>
            </a:custGeom>
            <a:solidFill>
              <a:srgbClr val="FBD0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3"/>
            <p:cNvSpPr/>
            <p:nvPr/>
          </p:nvSpPr>
          <p:spPr>
            <a:xfrm>
              <a:off x="303738" y="2605890"/>
              <a:ext cx="18018" cy="101035"/>
            </a:xfrm>
            <a:custGeom>
              <a:rect b="b" l="l" r="r" t="t"/>
              <a:pathLst>
                <a:path extrusionOk="0" h="1071" w="191">
                  <a:moveTo>
                    <a:pt x="61" y="1"/>
                  </a:moveTo>
                  <a:cubicBezTo>
                    <a:pt x="47" y="1"/>
                    <a:pt x="33" y="15"/>
                    <a:pt x="47" y="46"/>
                  </a:cubicBezTo>
                  <a:cubicBezTo>
                    <a:pt x="61" y="89"/>
                    <a:pt x="75" y="134"/>
                    <a:pt x="75" y="191"/>
                  </a:cubicBezTo>
                  <a:cubicBezTo>
                    <a:pt x="89" y="236"/>
                    <a:pt x="89" y="279"/>
                    <a:pt x="103" y="338"/>
                  </a:cubicBezTo>
                  <a:cubicBezTo>
                    <a:pt x="120" y="472"/>
                    <a:pt x="103" y="602"/>
                    <a:pt x="89" y="736"/>
                  </a:cubicBezTo>
                  <a:cubicBezTo>
                    <a:pt x="75" y="824"/>
                    <a:pt x="47" y="912"/>
                    <a:pt x="15" y="1000"/>
                  </a:cubicBezTo>
                  <a:cubicBezTo>
                    <a:pt x="1" y="1028"/>
                    <a:pt x="15" y="1056"/>
                    <a:pt x="47" y="1070"/>
                  </a:cubicBezTo>
                  <a:cubicBezTo>
                    <a:pt x="75" y="1070"/>
                    <a:pt x="103" y="1056"/>
                    <a:pt x="120" y="1028"/>
                  </a:cubicBezTo>
                  <a:cubicBezTo>
                    <a:pt x="163" y="866"/>
                    <a:pt x="191" y="690"/>
                    <a:pt x="191" y="528"/>
                  </a:cubicBezTo>
                  <a:cubicBezTo>
                    <a:pt x="191" y="440"/>
                    <a:pt x="191" y="352"/>
                    <a:pt x="177" y="279"/>
                  </a:cubicBezTo>
                  <a:cubicBezTo>
                    <a:pt x="163" y="236"/>
                    <a:pt x="149" y="191"/>
                    <a:pt x="149" y="148"/>
                  </a:cubicBezTo>
                  <a:cubicBezTo>
                    <a:pt x="135" y="103"/>
                    <a:pt x="120" y="61"/>
                    <a:pt x="103" y="15"/>
                  </a:cubicBezTo>
                  <a:cubicBezTo>
                    <a:pt x="103" y="15"/>
                    <a:pt x="103" y="1"/>
                    <a:pt x="89" y="1"/>
                  </a:cubicBezTo>
                  <a:close/>
                </a:path>
              </a:pathLst>
            </a:custGeom>
            <a:solidFill>
              <a:srgbClr val="FBD0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3"/>
            <p:cNvSpPr/>
            <p:nvPr/>
          </p:nvSpPr>
          <p:spPr>
            <a:xfrm>
              <a:off x="281851" y="2232596"/>
              <a:ext cx="394048" cy="179524"/>
            </a:xfrm>
            <a:custGeom>
              <a:rect b="b" l="l" r="r" t="t"/>
              <a:pathLst>
                <a:path extrusionOk="0" h="1903" w="4177">
                  <a:moveTo>
                    <a:pt x="2246" y="361"/>
                  </a:moveTo>
                  <a:lnTo>
                    <a:pt x="2246" y="361"/>
                  </a:lnTo>
                  <a:cubicBezTo>
                    <a:pt x="2240" y="363"/>
                    <a:pt x="2234" y="365"/>
                    <a:pt x="2227" y="366"/>
                  </a:cubicBezTo>
                  <a:cubicBezTo>
                    <a:pt x="2237" y="366"/>
                    <a:pt x="2240" y="366"/>
                    <a:pt x="2246" y="361"/>
                  </a:cubicBezTo>
                  <a:close/>
                  <a:moveTo>
                    <a:pt x="3518" y="1"/>
                  </a:moveTo>
                  <a:cubicBezTo>
                    <a:pt x="3413" y="1"/>
                    <a:pt x="3311" y="15"/>
                    <a:pt x="3209" y="15"/>
                  </a:cubicBezTo>
                  <a:cubicBezTo>
                    <a:pt x="2903" y="46"/>
                    <a:pt x="2593" y="103"/>
                    <a:pt x="2287" y="190"/>
                  </a:cubicBezTo>
                  <a:cubicBezTo>
                    <a:pt x="1992" y="278"/>
                    <a:pt x="1686" y="398"/>
                    <a:pt x="1408" y="542"/>
                  </a:cubicBezTo>
                  <a:cubicBezTo>
                    <a:pt x="1126" y="690"/>
                    <a:pt x="863" y="880"/>
                    <a:pt x="630" y="1087"/>
                  </a:cubicBezTo>
                  <a:cubicBezTo>
                    <a:pt x="511" y="1189"/>
                    <a:pt x="395" y="1306"/>
                    <a:pt x="293" y="1439"/>
                  </a:cubicBezTo>
                  <a:cubicBezTo>
                    <a:pt x="191" y="1555"/>
                    <a:pt x="89" y="1703"/>
                    <a:pt x="15" y="1833"/>
                  </a:cubicBezTo>
                  <a:cubicBezTo>
                    <a:pt x="1" y="1847"/>
                    <a:pt x="1" y="1879"/>
                    <a:pt x="29" y="1893"/>
                  </a:cubicBezTo>
                  <a:cubicBezTo>
                    <a:pt x="35" y="1899"/>
                    <a:pt x="43" y="1902"/>
                    <a:pt x="51" y="1902"/>
                  </a:cubicBezTo>
                  <a:cubicBezTo>
                    <a:pt x="61" y="1902"/>
                    <a:pt x="71" y="1895"/>
                    <a:pt x="71" y="1879"/>
                  </a:cubicBezTo>
                  <a:cubicBezTo>
                    <a:pt x="177" y="1717"/>
                    <a:pt x="293" y="1569"/>
                    <a:pt x="423" y="1439"/>
                  </a:cubicBezTo>
                  <a:lnTo>
                    <a:pt x="409" y="1439"/>
                  </a:lnTo>
                  <a:cubicBezTo>
                    <a:pt x="630" y="1204"/>
                    <a:pt x="880" y="1014"/>
                    <a:pt x="1158" y="838"/>
                  </a:cubicBezTo>
                  <a:cubicBezTo>
                    <a:pt x="1496" y="630"/>
                    <a:pt x="1861" y="472"/>
                    <a:pt x="2255" y="352"/>
                  </a:cubicBezTo>
                  <a:lnTo>
                    <a:pt x="2255" y="352"/>
                  </a:lnTo>
                  <a:cubicBezTo>
                    <a:pt x="2252" y="356"/>
                    <a:pt x="2249" y="359"/>
                    <a:pt x="2246" y="361"/>
                  </a:cubicBezTo>
                  <a:lnTo>
                    <a:pt x="2246" y="361"/>
                  </a:lnTo>
                  <a:cubicBezTo>
                    <a:pt x="2606" y="262"/>
                    <a:pt x="2979" y="190"/>
                    <a:pt x="3342" y="190"/>
                  </a:cubicBezTo>
                  <a:cubicBezTo>
                    <a:pt x="3386" y="186"/>
                    <a:pt x="3428" y="184"/>
                    <a:pt x="3468" y="184"/>
                  </a:cubicBezTo>
                  <a:cubicBezTo>
                    <a:pt x="3550" y="184"/>
                    <a:pt x="3628" y="190"/>
                    <a:pt x="3708" y="190"/>
                  </a:cubicBezTo>
                  <a:cubicBezTo>
                    <a:pt x="3838" y="208"/>
                    <a:pt x="3958" y="222"/>
                    <a:pt x="4074" y="250"/>
                  </a:cubicBezTo>
                  <a:cubicBezTo>
                    <a:pt x="4088" y="250"/>
                    <a:pt x="4116" y="250"/>
                    <a:pt x="4148" y="236"/>
                  </a:cubicBezTo>
                  <a:cubicBezTo>
                    <a:pt x="4162" y="222"/>
                    <a:pt x="4176" y="190"/>
                    <a:pt x="4176" y="162"/>
                  </a:cubicBezTo>
                  <a:cubicBezTo>
                    <a:pt x="4176" y="148"/>
                    <a:pt x="4176" y="120"/>
                    <a:pt x="4162" y="88"/>
                  </a:cubicBezTo>
                  <a:cubicBezTo>
                    <a:pt x="4148" y="74"/>
                    <a:pt x="4116" y="60"/>
                    <a:pt x="4088" y="60"/>
                  </a:cubicBezTo>
                  <a:cubicBezTo>
                    <a:pt x="3898" y="15"/>
                    <a:pt x="3708" y="1"/>
                    <a:pt x="3518" y="1"/>
                  </a:cubicBezTo>
                  <a:close/>
                </a:path>
              </a:pathLst>
            </a:custGeom>
            <a:solidFill>
              <a:srgbClr val="FBD0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3"/>
            <p:cNvSpPr/>
            <p:nvPr/>
          </p:nvSpPr>
          <p:spPr>
            <a:xfrm>
              <a:off x="-109650" y="3684356"/>
              <a:ext cx="292069" cy="366501"/>
            </a:xfrm>
            <a:custGeom>
              <a:rect b="b" l="l" r="r" t="t"/>
              <a:pathLst>
                <a:path extrusionOk="0" h="3885" w="3096">
                  <a:moveTo>
                    <a:pt x="1055" y="1"/>
                  </a:moveTo>
                  <a:cubicBezTo>
                    <a:pt x="999" y="1"/>
                    <a:pt x="911" y="32"/>
                    <a:pt x="851" y="61"/>
                  </a:cubicBezTo>
                  <a:cubicBezTo>
                    <a:pt x="721" y="134"/>
                    <a:pt x="647" y="236"/>
                    <a:pt x="602" y="324"/>
                  </a:cubicBezTo>
                  <a:cubicBezTo>
                    <a:pt x="559" y="426"/>
                    <a:pt x="528" y="560"/>
                    <a:pt x="514" y="704"/>
                  </a:cubicBezTo>
                  <a:cubicBezTo>
                    <a:pt x="514" y="824"/>
                    <a:pt x="514" y="954"/>
                    <a:pt x="528" y="1102"/>
                  </a:cubicBezTo>
                  <a:cubicBezTo>
                    <a:pt x="545" y="1190"/>
                    <a:pt x="559" y="1278"/>
                    <a:pt x="573" y="1366"/>
                  </a:cubicBezTo>
                  <a:cubicBezTo>
                    <a:pt x="514" y="1320"/>
                    <a:pt x="440" y="1306"/>
                    <a:pt x="369" y="1306"/>
                  </a:cubicBezTo>
                  <a:cubicBezTo>
                    <a:pt x="324" y="1306"/>
                    <a:pt x="296" y="1306"/>
                    <a:pt x="250" y="1320"/>
                  </a:cubicBezTo>
                  <a:cubicBezTo>
                    <a:pt x="222" y="1320"/>
                    <a:pt x="194" y="1351"/>
                    <a:pt x="176" y="1366"/>
                  </a:cubicBezTo>
                  <a:cubicBezTo>
                    <a:pt x="162" y="1380"/>
                    <a:pt x="148" y="1380"/>
                    <a:pt x="134" y="1394"/>
                  </a:cubicBezTo>
                  <a:cubicBezTo>
                    <a:pt x="120" y="1408"/>
                    <a:pt x="106" y="1422"/>
                    <a:pt x="88" y="1453"/>
                  </a:cubicBezTo>
                  <a:cubicBezTo>
                    <a:pt x="60" y="1482"/>
                    <a:pt x="46" y="1527"/>
                    <a:pt x="32" y="1555"/>
                  </a:cubicBezTo>
                  <a:cubicBezTo>
                    <a:pt x="18" y="1598"/>
                    <a:pt x="18" y="1629"/>
                    <a:pt x="0" y="1672"/>
                  </a:cubicBezTo>
                  <a:lnTo>
                    <a:pt x="0" y="1774"/>
                  </a:lnTo>
                  <a:cubicBezTo>
                    <a:pt x="18" y="1819"/>
                    <a:pt x="18" y="1847"/>
                    <a:pt x="32" y="1893"/>
                  </a:cubicBezTo>
                  <a:cubicBezTo>
                    <a:pt x="46" y="1949"/>
                    <a:pt x="74" y="2023"/>
                    <a:pt x="120" y="2097"/>
                  </a:cubicBezTo>
                  <a:cubicBezTo>
                    <a:pt x="194" y="2213"/>
                    <a:pt x="296" y="2333"/>
                    <a:pt x="440" y="2449"/>
                  </a:cubicBezTo>
                  <a:cubicBezTo>
                    <a:pt x="514" y="2495"/>
                    <a:pt x="573" y="2537"/>
                    <a:pt x="633" y="2565"/>
                  </a:cubicBezTo>
                  <a:cubicBezTo>
                    <a:pt x="661" y="2583"/>
                    <a:pt x="689" y="2597"/>
                    <a:pt x="721" y="2611"/>
                  </a:cubicBezTo>
                  <a:cubicBezTo>
                    <a:pt x="689" y="2639"/>
                    <a:pt x="661" y="2671"/>
                    <a:pt x="633" y="2713"/>
                  </a:cubicBezTo>
                  <a:cubicBezTo>
                    <a:pt x="587" y="2758"/>
                    <a:pt x="545" y="2815"/>
                    <a:pt x="514" y="2889"/>
                  </a:cubicBezTo>
                  <a:cubicBezTo>
                    <a:pt x="471" y="3005"/>
                    <a:pt x="471" y="3166"/>
                    <a:pt x="514" y="3314"/>
                  </a:cubicBezTo>
                  <a:cubicBezTo>
                    <a:pt x="528" y="3388"/>
                    <a:pt x="559" y="3444"/>
                    <a:pt x="587" y="3518"/>
                  </a:cubicBezTo>
                  <a:cubicBezTo>
                    <a:pt x="602" y="3550"/>
                    <a:pt x="633" y="3578"/>
                    <a:pt x="661" y="3606"/>
                  </a:cubicBezTo>
                  <a:cubicBezTo>
                    <a:pt x="675" y="3638"/>
                    <a:pt x="704" y="3666"/>
                    <a:pt x="735" y="3680"/>
                  </a:cubicBezTo>
                  <a:cubicBezTo>
                    <a:pt x="763" y="3708"/>
                    <a:pt x="791" y="3740"/>
                    <a:pt x="823" y="3754"/>
                  </a:cubicBezTo>
                  <a:cubicBezTo>
                    <a:pt x="865" y="3782"/>
                    <a:pt x="911" y="3814"/>
                    <a:pt x="967" y="3828"/>
                  </a:cubicBezTo>
                  <a:cubicBezTo>
                    <a:pt x="1041" y="3856"/>
                    <a:pt x="1129" y="3884"/>
                    <a:pt x="1203" y="3884"/>
                  </a:cubicBezTo>
                  <a:lnTo>
                    <a:pt x="1217" y="3884"/>
                  </a:lnTo>
                  <a:cubicBezTo>
                    <a:pt x="1393" y="3870"/>
                    <a:pt x="1583" y="3796"/>
                    <a:pt x="1717" y="3638"/>
                  </a:cubicBezTo>
                  <a:cubicBezTo>
                    <a:pt x="1790" y="3578"/>
                    <a:pt x="1847" y="3490"/>
                    <a:pt x="1892" y="3402"/>
                  </a:cubicBezTo>
                  <a:cubicBezTo>
                    <a:pt x="1921" y="3328"/>
                    <a:pt x="1952" y="3254"/>
                    <a:pt x="1966" y="3181"/>
                  </a:cubicBezTo>
                  <a:cubicBezTo>
                    <a:pt x="2054" y="3212"/>
                    <a:pt x="2142" y="3226"/>
                    <a:pt x="2244" y="3240"/>
                  </a:cubicBezTo>
                  <a:lnTo>
                    <a:pt x="2318" y="3240"/>
                  </a:lnTo>
                  <a:cubicBezTo>
                    <a:pt x="2420" y="3240"/>
                    <a:pt x="2522" y="3226"/>
                    <a:pt x="2624" y="3181"/>
                  </a:cubicBezTo>
                  <a:cubicBezTo>
                    <a:pt x="2758" y="3138"/>
                    <a:pt x="2874" y="3064"/>
                    <a:pt x="2948" y="2977"/>
                  </a:cubicBezTo>
                  <a:cubicBezTo>
                    <a:pt x="2990" y="2934"/>
                    <a:pt x="3022" y="2875"/>
                    <a:pt x="3050" y="2801"/>
                  </a:cubicBezTo>
                  <a:cubicBezTo>
                    <a:pt x="3064" y="2741"/>
                    <a:pt x="3078" y="2671"/>
                    <a:pt x="3078" y="2597"/>
                  </a:cubicBezTo>
                  <a:cubicBezTo>
                    <a:pt x="3095" y="2495"/>
                    <a:pt x="3064" y="2389"/>
                    <a:pt x="3008" y="2301"/>
                  </a:cubicBezTo>
                  <a:cubicBezTo>
                    <a:pt x="2962" y="2213"/>
                    <a:pt x="2902" y="2143"/>
                    <a:pt x="2800" y="2069"/>
                  </a:cubicBezTo>
                  <a:cubicBezTo>
                    <a:pt x="2772" y="2055"/>
                    <a:pt x="2726" y="2023"/>
                    <a:pt x="2684" y="2009"/>
                  </a:cubicBezTo>
                  <a:cubicBezTo>
                    <a:pt x="2624" y="1981"/>
                    <a:pt x="2582" y="1967"/>
                    <a:pt x="2522" y="1949"/>
                  </a:cubicBezTo>
                  <a:cubicBezTo>
                    <a:pt x="2480" y="1935"/>
                    <a:pt x="2420" y="1935"/>
                    <a:pt x="2360" y="1935"/>
                  </a:cubicBezTo>
                  <a:cubicBezTo>
                    <a:pt x="2420" y="1847"/>
                    <a:pt x="2462" y="1759"/>
                    <a:pt x="2494" y="1657"/>
                  </a:cubicBezTo>
                  <a:cubicBezTo>
                    <a:pt x="2550" y="1482"/>
                    <a:pt x="2568" y="1320"/>
                    <a:pt x="2536" y="1158"/>
                  </a:cubicBezTo>
                  <a:cubicBezTo>
                    <a:pt x="2508" y="1000"/>
                    <a:pt x="2406" y="852"/>
                    <a:pt x="2272" y="778"/>
                  </a:cubicBezTo>
                  <a:cubicBezTo>
                    <a:pt x="2244" y="764"/>
                    <a:pt x="2199" y="764"/>
                    <a:pt x="2170" y="750"/>
                  </a:cubicBezTo>
                  <a:lnTo>
                    <a:pt x="2054" y="750"/>
                  </a:lnTo>
                  <a:cubicBezTo>
                    <a:pt x="1994" y="764"/>
                    <a:pt x="1921" y="778"/>
                    <a:pt x="1864" y="838"/>
                  </a:cubicBezTo>
                  <a:cubicBezTo>
                    <a:pt x="1819" y="866"/>
                    <a:pt x="1790" y="894"/>
                    <a:pt x="1759" y="940"/>
                  </a:cubicBezTo>
                  <a:cubicBezTo>
                    <a:pt x="1759" y="894"/>
                    <a:pt x="1745" y="866"/>
                    <a:pt x="1731" y="838"/>
                  </a:cubicBezTo>
                  <a:cubicBezTo>
                    <a:pt x="1703" y="704"/>
                    <a:pt x="1657" y="588"/>
                    <a:pt x="1615" y="500"/>
                  </a:cubicBezTo>
                  <a:cubicBezTo>
                    <a:pt x="1555" y="384"/>
                    <a:pt x="1495" y="279"/>
                    <a:pt x="1425" y="191"/>
                  </a:cubicBezTo>
                  <a:cubicBezTo>
                    <a:pt x="1365" y="134"/>
                    <a:pt x="1277" y="61"/>
                    <a:pt x="1161" y="15"/>
                  </a:cubicBezTo>
                  <a:cubicBezTo>
                    <a:pt x="1129" y="15"/>
                    <a:pt x="1101" y="1"/>
                    <a:pt x="1055"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3"/>
            <p:cNvSpPr/>
            <p:nvPr/>
          </p:nvSpPr>
          <p:spPr>
            <a:xfrm>
              <a:off x="-21067" y="3700960"/>
              <a:ext cx="148110" cy="351124"/>
            </a:xfrm>
            <a:custGeom>
              <a:rect b="b" l="l" r="r" t="t"/>
              <a:pathLst>
                <a:path extrusionOk="0" h="3722" w="1570">
                  <a:moveTo>
                    <a:pt x="28" y="1"/>
                  </a:moveTo>
                  <a:cubicBezTo>
                    <a:pt x="14" y="1"/>
                    <a:pt x="0" y="1"/>
                    <a:pt x="14" y="15"/>
                  </a:cubicBezTo>
                  <a:cubicBezTo>
                    <a:pt x="28" y="191"/>
                    <a:pt x="60" y="384"/>
                    <a:pt x="102" y="560"/>
                  </a:cubicBezTo>
                  <a:cubicBezTo>
                    <a:pt x="134" y="736"/>
                    <a:pt x="176" y="926"/>
                    <a:pt x="222" y="1102"/>
                  </a:cubicBezTo>
                  <a:cubicBezTo>
                    <a:pt x="236" y="1190"/>
                    <a:pt x="264" y="1277"/>
                    <a:pt x="292" y="1379"/>
                  </a:cubicBezTo>
                  <a:cubicBezTo>
                    <a:pt x="310" y="1467"/>
                    <a:pt x="338" y="1555"/>
                    <a:pt x="366" y="1643"/>
                  </a:cubicBezTo>
                  <a:cubicBezTo>
                    <a:pt x="426" y="1819"/>
                    <a:pt x="486" y="1995"/>
                    <a:pt x="542" y="2171"/>
                  </a:cubicBezTo>
                  <a:cubicBezTo>
                    <a:pt x="644" y="2449"/>
                    <a:pt x="764" y="2713"/>
                    <a:pt x="908" y="2962"/>
                  </a:cubicBezTo>
                  <a:cubicBezTo>
                    <a:pt x="982" y="3093"/>
                    <a:pt x="1055" y="3226"/>
                    <a:pt x="1143" y="3342"/>
                  </a:cubicBezTo>
                  <a:cubicBezTo>
                    <a:pt x="1172" y="3402"/>
                    <a:pt x="1217" y="3462"/>
                    <a:pt x="1260" y="3518"/>
                  </a:cubicBezTo>
                  <a:cubicBezTo>
                    <a:pt x="1305" y="3578"/>
                    <a:pt x="1347" y="3638"/>
                    <a:pt x="1393" y="3680"/>
                  </a:cubicBezTo>
                  <a:cubicBezTo>
                    <a:pt x="1407" y="3694"/>
                    <a:pt x="1421" y="3708"/>
                    <a:pt x="1435" y="3708"/>
                  </a:cubicBezTo>
                  <a:cubicBezTo>
                    <a:pt x="1451" y="3717"/>
                    <a:pt x="1463" y="3721"/>
                    <a:pt x="1474" y="3721"/>
                  </a:cubicBezTo>
                  <a:cubicBezTo>
                    <a:pt x="1485" y="3721"/>
                    <a:pt x="1495" y="3717"/>
                    <a:pt x="1509" y="3708"/>
                  </a:cubicBezTo>
                  <a:cubicBezTo>
                    <a:pt x="1523" y="3694"/>
                    <a:pt x="1541" y="3680"/>
                    <a:pt x="1555" y="3652"/>
                  </a:cubicBezTo>
                  <a:cubicBezTo>
                    <a:pt x="1569" y="3638"/>
                    <a:pt x="1569" y="3606"/>
                    <a:pt x="1555" y="3592"/>
                  </a:cubicBezTo>
                  <a:cubicBezTo>
                    <a:pt x="1495" y="3490"/>
                    <a:pt x="1421" y="3402"/>
                    <a:pt x="1365" y="3314"/>
                  </a:cubicBezTo>
                  <a:cubicBezTo>
                    <a:pt x="1305" y="3226"/>
                    <a:pt x="1245" y="3138"/>
                    <a:pt x="1189" y="3050"/>
                  </a:cubicBezTo>
                  <a:lnTo>
                    <a:pt x="1189" y="3050"/>
                  </a:lnTo>
                  <a:lnTo>
                    <a:pt x="1203" y="3064"/>
                  </a:lnTo>
                  <a:cubicBezTo>
                    <a:pt x="1115" y="2934"/>
                    <a:pt x="1027" y="2786"/>
                    <a:pt x="939" y="2639"/>
                  </a:cubicBezTo>
                  <a:cubicBezTo>
                    <a:pt x="894" y="2565"/>
                    <a:pt x="851" y="2495"/>
                    <a:pt x="820" y="2407"/>
                  </a:cubicBezTo>
                  <a:cubicBezTo>
                    <a:pt x="778" y="2333"/>
                    <a:pt x="732" y="2259"/>
                    <a:pt x="704" y="2185"/>
                  </a:cubicBezTo>
                  <a:cubicBezTo>
                    <a:pt x="630" y="2023"/>
                    <a:pt x="556" y="1879"/>
                    <a:pt x="500" y="1717"/>
                  </a:cubicBezTo>
                  <a:cubicBezTo>
                    <a:pt x="468" y="1643"/>
                    <a:pt x="440" y="1555"/>
                    <a:pt x="412" y="1481"/>
                  </a:cubicBezTo>
                  <a:cubicBezTo>
                    <a:pt x="380" y="1394"/>
                    <a:pt x="352" y="1320"/>
                    <a:pt x="324" y="1232"/>
                  </a:cubicBezTo>
                  <a:cubicBezTo>
                    <a:pt x="264" y="1042"/>
                    <a:pt x="204" y="838"/>
                    <a:pt x="162" y="630"/>
                  </a:cubicBezTo>
                  <a:cubicBezTo>
                    <a:pt x="102" y="426"/>
                    <a:pt x="74" y="222"/>
                    <a:pt x="46" y="15"/>
                  </a:cubicBezTo>
                  <a:cubicBezTo>
                    <a:pt x="46" y="1"/>
                    <a:pt x="28" y="1"/>
                    <a:pt x="28" y="1"/>
                  </a:cubicBezTo>
                  <a:close/>
                </a:path>
              </a:pathLst>
            </a:custGeom>
            <a:solidFill>
              <a:srgbClr val="FE9F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3"/>
            <p:cNvSpPr/>
            <p:nvPr/>
          </p:nvSpPr>
          <p:spPr>
            <a:xfrm>
              <a:off x="-88801" y="3841994"/>
              <a:ext cx="128488" cy="66508"/>
            </a:xfrm>
            <a:custGeom>
              <a:rect b="b" l="l" r="r" t="t"/>
              <a:pathLst>
                <a:path extrusionOk="0" h="705" w="1362">
                  <a:moveTo>
                    <a:pt x="15" y="1"/>
                  </a:moveTo>
                  <a:cubicBezTo>
                    <a:pt x="1" y="1"/>
                    <a:pt x="1" y="15"/>
                    <a:pt x="15" y="32"/>
                  </a:cubicBezTo>
                  <a:cubicBezTo>
                    <a:pt x="60" y="60"/>
                    <a:pt x="103" y="103"/>
                    <a:pt x="148" y="134"/>
                  </a:cubicBezTo>
                  <a:cubicBezTo>
                    <a:pt x="191" y="176"/>
                    <a:pt x="236" y="208"/>
                    <a:pt x="293" y="250"/>
                  </a:cubicBezTo>
                  <a:cubicBezTo>
                    <a:pt x="338" y="278"/>
                    <a:pt x="381" y="324"/>
                    <a:pt x="440" y="352"/>
                  </a:cubicBezTo>
                  <a:cubicBezTo>
                    <a:pt x="500" y="384"/>
                    <a:pt x="556" y="412"/>
                    <a:pt x="616" y="454"/>
                  </a:cubicBezTo>
                  <a:cubicBezTo>
                    <a:pt x="718" y="514"/>
                    <a:pt x="834" y="560"/>
                    <a:pt x="954" y="602"/>
                  </a:cubicBezTo>
                  <a:cubicBezTo>
                    <a:pt x="1010" y="630"/>
                    <a:pt x="1070" y="648"/>
                    <a:pt x="1130" y="662"/>
                  </a:cubicBezTo>
                  <a:cubicBezTo>
                    <a:pt x="1158" y="676"/>
                    <a:pt x="1186" y="676"/>
                    <a:pt x="1218" y="690"/>
                  </a:cubicBezTo>
                  <a:cubicBezTo>
                    <a:pt x="1246" y="690"/>
                    <a:pt x="1274" y="690"/>
                    <a:pt x="1320" y="704"/>
                  </a:cubicBezTo>
                  <a:cubicBezTo>
                    <a:pt x="1320" y="704"/>
                    <a:pt x="1334" y="704"/>
                    <a:pt x="1348" y="690"/>
                  </a:cubicBezTo>
                  <a:cubicBezTo>
                    <a:pt x="1348" y="690"/>
                    <a:pt x="1362" y="676"/>
                    <a:pt x="1362" y="662"/>
                  </a:cubicBezTo>
                  <a:cubicBezTo>
                    <a:pt x="1362" y="648"/>
                    <a:pt x="1348" y="616"/>
                    <a:pt x="1334" y="616"/>
                  </a:cubicBezTo>
                  <a:cubicBezTo>
                    <a:pt x="1260" y="602"/>
                    <a:pt x="1186" y="588"/>
                    <a:pt x="1116" y="574"/>
                  </a:cubicBezTo>
                  <a:cubicBezTo>
                    <a:pt x="1042" y="560"/>
                    <a:pt x="968" y="542"/>
                    <a:pt x="908" y="514"/>
                  </a:cubicBezTo>
                  <a:cubicBezTo>
                    <a:pt x="792" y="472"/>
                    <a:pt x="690" y="426"/>
                    <a:pt x="570" y="366"/>
                  </a:cubicBezTo>
                  <a:cubicBezTo>
                    <a:pt x="528" y="338"/>
                    <a:pt x="468" y="310"/>
                    <a:pt x="426" y="278"/>
                  </a:cubicBezTo>
                  <a:cubicBezTo>
                    <a:pt x="366" y="250"/>
                    <a:pt x="324" y="222"/>
                    <a:pt x="279" y="190"/>
                  </a:cubicBezTo>
                  <a:cubicBezTo>
                    <a:pt x="191" y="134"/>
                    <a:pt x="103" y="74"/>
                    <a:pt x="29" y="1"/>
                  </a:cubicBezTo>
                  <a:close/>
                </a:path>
              </a:pathLst>
            </a:custGeom>
            <a:solidFill>
              <a:srgbClr val="FE9F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83"/>
            <p:cNvSpPr/>
            <p:nvPr/>
          </p:nvSpPr>
          <p:spPr>
            <a:xfrm>
              <a:off x="-37670" y="3972086"/>
              <a:ext cx="110564" cy="16320"/>
            </a:xfrm>
            <a:custGeom>
              <a:rect b="b" l="l" r="r" t="t"/>
              <a:pathLst>
                <a:path extrusionOk="0" h="173" w="1172">
                  <a:moveTo>
                    <a:pt x="14" y="0"/>
                  </a:moveTo>
                  <a:cubicBezTo>
                    <a:pt x="14" y="0"/>
                    <a:pt x="14" y="14"/>
                    <a:pt x="0" y="14"/>
                  </a:cubicBezTo>
                  <a:cubicBezTo>
                    <a:pt x="0" y="14"/>
                    <a:pt x="0" y="29"/>
                    <a:pt x="14" y="29"/>
                  </a:cubicBezTo>
                  <a:cubicBezTo>
                    <a:pt x="190" y="102"/>
                    <a:pt x="380" y="148"/>
                    <a:pt x="574" y="162"/>
                  </a:cubicBezTo>
                  <a:cubicBezTo>
                    <a:pt x="618" y="169"/>
                    <a:pt x="665" y="173"/>
                    <a:pt x="713" y="173"/>
                  </a:cubicBezTo>
                  <a:cubicBezTo>
                    <a:pt x="760" y="173"/>
                    <a:pt x="808" y="169"/>
                    <a:pt x="852" y="162"/>
                  </a:cubicBezTo>
                  <a:lnTo>
                    <a:pt x="996" y="162"/>
                  </a:lnTo>
                  <a:cubicBezTo>
                    <a:pt x="1042" y="148"/>
                    <a:pt x="1084" y="148"/>
                    <a:pt x="1129" y="131"/>
                  </a:cubicBezTo>
                  <a:cubicBezTo>
                    <a:pt x="1158" y="131"/>
                    <a:pt x="1172" y="102"/>
                    <a:pt x="1158" y="74"/>
                  </a:cubicBezTo>
                  <a:cubicBezTo>
                    <a:pt x="1158" y="74"/>
                    <a:pt x="1158" y="60"/>
                    <a:pt x="1144" y="60"/>
                  </a:cubicBezTo>
                  <a:cubicBezTo>
                    <a:pt x="1129" y="43"/>
                    <a:pt x="1115" y="43"/>
                    <a:pt x="1115" y="43"/>
                  </a:cubicBezTo>
                  <a:cubicBezTo>
                    <a:pt x="1056" y="60"/>
                    <a:pt x="996" y="74"/>
                    <a:pt x="940" y="88"/>
                  </a:cubicBezTo>
                  <a:cubicBezTo>
                    <a:pt x="853" y="105"/>
                    <a:pt x="762" y="112"/>
                    <a:pt x="672" y="112"/>
                  </a:cubicBezTo>
                  <a:cubicBezTo>
                    <a:pt x="608" y="112"/>
                    <a:pt x="546" y="108"/>
                    <a:pt x="486" y="102"/>
                  </a:cubicBezTo>
                  <a:cubicBezTo>
                    <a:pt x="352" y="102"/>
                    <a:pt x="204" y="74"/>
                    <a:pt x="74" y="29"/>
                  </a:cubicBezTo>
                  <a:cubicBezTo>
                    <a:pt x="60" y="14"/>
                    <a:pt x="46" y="14"/>
                    <a:pt x="28" y="0"/>
                  </a:cubicBezTo>
                  <a:close/>
                </a:path>
              </a:pathLst>
            </a:custGeom>
            <a:solidFill>
              <a:srgbClr val="FE9F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3"/>
            <p:cNvSpPr/>
            <p:nvPr/>
          </p:nvSpPr>
          <p:spPr>
            <a:xfrm>
              <a:off x="-45972" y="3752091"/>
              <a:ext cx="44244" cy="30565"/>
            </a:xfrm>
            <a:custGeom>
              <a:rect b="b" l="l" r="r" t="t"/>
              <a:pathLst>
                <a:path extrusionOk="0" h="324" w="469">
                  <a:moveTo>
                    <a:pt x="14" y="0"/>
                  </a:moveTo>
                  <a:cubicBezTo>
                    <a:pt x="0" y="0"/>
                    <a:pt x="0" y="18"/>
                    <a:pt x="14" y="32"/>
                  </a:cubicBezTo>
                  <a:cubicBezTo>
                    <a:pt x="74" y="88"/>
                    <a:pt x="148" y="134"/>
                    <a:pt x="204" y="194"/>
                  </a:cubicBezTo>
                  <a:cubicBezTo>
                    <a:pt x="278" y="236"/>
                    <a:pt x="352" y="282"/>
                    <a:pt x="426" y="324"/>
                  </a:cubicBezTo>
                  <a:cubicBezTo>
                    <a:pt x="440" y="324"/>
                    <a:pt x="454" y="324"/>
                    <a:pt x="454" y="310"/>
                  </a:cubicBezTo>
                  <a:cubicBezTo>
                    <a:pt x="468" y="296"/>
                    <a:pt x="468" y="282"/>
                    <a:pt x="454" y="282"/>
                  </a:cubicBezTo>
                  <a:cubicBezTo>
                    <a:pt x="412" y="264"/>
                    <a:pt x="366" y="236"/>
                    <a:pt x="324" y="222"/>
                  </a:cubicBezTo>
                  <a:cubicBezTo>
                    <a:pt x="292" y="194"/>
                    <a:pt x="250" y="176"/>
                    <a:pt x="222" y="148"/>
                  </a:cubicBezTo>
                  <a:cubicBezTo>
                    <a:pt x="148" y="106"/>
                    <a:pt x="88" y="60"/>
                    <a:pt x="29" y="0"/>
                  </a:cubicBezTo>
                  <a:close/>
                </a:path>
              </a:pathLst>
            </a:custGeom>
            <a:solidFill>
              <a:srgbClr val="FE9F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3"/>
            <p:cNvSpPr/>
            <p:nvPr/>
          </p:nvSpPr>
          <p:spPr>
            <a:xfrm>
              <a:off x="-5784" y="3720582"/>
              <a:ext cx="26226" cy="60753"/>
            </a:xfrm>
            <a:custGeom>
              <a:rect b="b" l="l" r="r" t="t"/>
              <a:pathLst>
                <a:path extrusionOk="0" h="644" w="278">
                  <a:moveTo>
                    <a:pt x="264" y="0"/>
                  </a:moveTo>
                  <a:lnTo>
                    <a:pt x="250" y="14"/>
                  </a:lnTo>
                  <a:cubicBezTo>
                    <a:pt x="218" y="130"/>
                    <a:pt x="190" y="264"/>
                    <a:pt x="162" y="380"/>
                  </a:cubicBezTo>
                  <a:cubicBezTo>
                    <a:pt x="148" y="394"/>
                    <a:pt x="130" y="422"/>
                    <a:pt x="116" y="454"/>
                  </a:cubicBezTo>
                  <a:cubicBezTo>
                    <a:pt x="102" y="482"/>
                    <a:pt x="88" y="496"/>
                    <a:pt x="74" y="528"/>
                  </a:cubicBezTo>
                  <a:cubicBezTo>
                    <a:pt x="60" y="556"/>
                    <a:pt x="42" y="570"/>
                    <a:pt x="14" y="598"/>
                  </a:cubicBezTo>
                  <a:cubicBezTo>
                    <a:pt x="0" y="616"/>
                    <a:pt x="14" y="630"/>
                    <a:pt x="14" y="644"/>
                  </a:cubicBezTo>
                  <a:lnTo>
                    <a:pt x="60" y="644"/>
                  </a:lnTo>
                  <a:lnTo>
                    <a:pt x="60" y="630"/>
                  </a:lnTo>
                  <a:cubicBezTo>
                    <a:pt x="74" y="616"/>
                    <a:pt x="88" y="584"/>
                    <a:pt x="102" y="570"/>
                  </a:cubicBezTo>
                  <a:cubicBezTo>
                    <a:pt x="116" y="542"/>
                    <a:pt x="130" y="528"/>
                    <a:pt x="148" y="496"/>
                  </a:cubicBezTo>
                  <a:cubicBezTo>
                    <a:pt x="162" y="454"/>
                    <a:pt x="190" y="394"/>
                    <a:pt x="204" y="352"/>
                  </a:cubicBezTo>
                  <a:cubicBezTo>
                    <a:pt x="218" y="292"/>
                    <a:pt x="236" y="232"/>
                    <a:pt x="250" y="190"/>
                  </a:cubicBezTo>
                  <a:cubicBezTo>
                    <a:pt x="250" y="130"/>
                    <a:pt x="264" y="70"/>
                    <a:pt x="278" y="28"/>
                  </a:cubicBezTo>
                  <a:cubicBezTo>
                    <a:pt x="278" y="14"/>
                    <a:pt x="278" y="0"/>
                    <a:pt x="264" y="0"/>
                  </a:cubicBezTo>
                  <a:close/>
                </a:path>
              </a:pathLst>
            </a:custGeom>
            <a:solidFill>
              <a:srgbClr val="FE9F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3"/>
            <p:cNvSpPr/>
            <p:nvPr/>
          </p:nvSpPr>
          <p:spPr>
            <a:xfrm>
              <a:off x="32989" y="3781241"/>
              <a:ext cx="63489" cy="115563"/>
            </a:xfrm>
            <a:custGeom>
              <a:rect b="b" l="l" r="r" t="t"/>
              <a:pathLst>
                <a:path extrusionOk="0" h="1225" w="673">
                  <a:moveTo>
                    <a:pt x="630" y="1"/>
                  </a:moveTo>
                  <a:cubicBezTo>
                    <a:pt x="630" y="43"/>
                    <a:pt x="616" y="89"/>
                    <a:pt x="599" y="131"/>
                  </a:cubicBezTo>
                  <a:cubicBezTo>
                    <a:pt x="584" y="177"/>
                    <a:pt x="570" y="219"/>
                    <a:pt x="556" y="265"/>
                  </a:cubicBezTo>
                  <a:cubicBezTo>
                    <a:pt x="511" y="367"/>
                    <a:pt x="468" y="483"/>
                    <a:pt x="409" y="571"/>
                  </a:cubicBezTo>
                  <a:cubicBezTo>
                    <a:pt x="352" y="690"/>
                    <a:pt x="293" y="778"/>
                    <a:pt x="219" y="880"/>
                  </a:cubicBezTo>
                  <a:lnTo>
                    <a:pt x="233" y="880"/>
                  </a:lnTo>
                  <a:cubicBezTo>
                    <a:pt x="159" y="968"/>
                    <a:pt x="89" y="1070"/>
                    <a:pt x="15" y="1158"/>
                  </a:cubicBezTo>
                  <a:cubicBezTo>
                    <a:pt x="1" y="1172"/>
                    <a:pt x="1" y="1204"/>
                    <a:pt x="15" y="1218"/>
                  </a:cubicBezTo>
                  <a:cubicBezTo>
                    <a:pt x="15" y="1218"/>
                    <a:pt x="21" y="1224"/>
                    <a:pt x="29" y="1224"/>
                  </a:cubicBezTo>
                  <a:cubicBezTo>
                    <a:pt x="33" y="1224"/>
                    <a:pt x="38" y="1223"/>
                    <a:pt x="43" y="1218"/>
                  </a:cubicBezTo>
                  <a:lnTo>
                    <a:pt x="71" y="1218"/>
                  </a:lnTo>
                  <a:cubicBezTo>
                    <a:pt x="103" y="1172"/>
                    <a:pt x="131" y="1130"/>
                    <a:pt x="159" y="1084"/>
                  </a:cubicBezTo>
                  <a:cubicBezTo>
                    <a:pt x="191" y="1042"/>
                    <a:pt x="233" y="982"/>
                    <a:pt x="264" y="940"/>
                  </a:cubicBezTo>
                  <a:cubicBezTo>
                    <a:pt x="321" y="834"/>
                    <a:pt x="380" y="747"/>
                    <a:pt x="440" y="645"/>
                  </a:cubicBezTo>
                  <a:cubicBezTo>
                    <a:pt x="482" y="543"/>
                    <a:pt x="528" y="441"/>
                    <a:pt x="570" y="339"/>
                  </a:cubicBezTo>
                  <a:cubicBezTo>
                    <a:pt x="616" y="237"/>
                    <a:pt x="644" y="117"/>
                    <a:pt x="658" y="15"/>
                  </a:cubicBezTo>
                  <a:cubicBezTo>
                    <a:pt x="672" y="1"/>
                    <a:pt x="658" y="1"/>
                    <a:pt x="658" y="1"/>
                  </a:cubicBezTo>
                  <a:close/>
                </a:path>
              </a:pathLst>
            </a:custGeom>
            <a:solidFill>
              <a:srgbClr val="FE9F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3"/>
            <p:cNvSpPr/>
            <p:nvPr/>
          </p:nvSpPr>
          <p:spPr>
            <a:xfrm>
              <a:off x="71478" y="3897371"/>
              <a:ext cx="59527" cy="81791"/>
            </a:xfrm>
            <a:custGeom>
              <a:rect b="b" l="l" r="r" t="t"/>
              <a:pathLst>
                <a:path extrusionOk="0" h="867" w="631">
                  <a:moveTo>
                    <a:pt x="588" y="1"/>
                  </a:moveTo>
                  <a:cubicBezTo>
                    <a:pt x="588" y="29"/>
                    <a:pt x="574" y="61"/>
                    <a:pt x="574" y="75"/>
                  </a:cubicBezTo>
                  <a:cubicBezTo>
                    <a:pt x="542" y="131"/>
                    <a:pt x="514" y="191"/>
                    <a:pt x="486" y="237"/>
                  </a:cubicBezTo>
                  <a:cubicBezTo>
                    <a:pt x="454" y="293"/>
                    <a:pt x="426" y="353"/>
                    <a:pt x="398" y="395"/>
                  </a:cubicBezTo>
                  <a:cubicBezTo>
                    <a:pt x="279" y="543"/>
                    <a:pt x="148" y="676"/>
                    <a:pt x="1" y="792"/>
                  </a:cubicBezTo>
                  <a:lnTo>
                    <a:pt x="1" y="835"/>
                  </a:lnTo>
                  <a:cubicBezTo>
                    <a:pt x="1" y="835"/>
                    <a:pt x="1" y="852"/>
                    <a:pt x="15" y="866"/>
                  </a:cubicBezTo>
                  <a:lnTo>
                    <a:pt x="46" y="866"/>
                  </a:lnTo>
                  <a:cubicBezTo>
                    <a:pt x="60" y="866"/>
                    <a:pt x="60" y="866"/>
                    <a:pt x="74" y="852"/>
                  </a:cubicBezTo>
                  <a:cubicBezTo>
                    <a:pt x="134" y="806"/>
                    <a:pt x="191" y="747"/>
                    <a:pt x="250" y="676"/>
                  </a:cubicBezTo>
                  <a:cubicBezTo>
                    <a:pt x="310" y="617"/>
                    <a:pt x="352" y="543"/>
                    <a:pt x="398" y="469"/>
                  </a:cubicBezTo>
                  <a:cubicBezTo>
                    <a:pt x="500" y="339"/>
                    <a:pt x="574" y="177"/>
                    <a:pt x="616" y="15"/>
                  </a:cubicBezTo>
                  <a:cubicBezTo>
                    <a:pt x="630" y="1"/>
                    <a:pt x="616" y="1"/>
                    <a:pt x="616" y="1"/>
                  </a:cubicBezTo>
                  <a:close/>
                </a:path>
              </a:pathLst>
            </a:custGeom>
            <a:solidFill>
              <a:srgbClr val="FE9F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83"/>
            <p:cNvSpPr/>
            <p:nvPr/>
          </p:nvSpPr>
          <p:spPr>
            <a:xfrm>
              <a:off x="9404" y="1942225"/>
              <a:ext cx="264239" cy="264239"/>
            </a:xfrm>
            <a:custGeom>
              <a:rect b="b" l="l" r="r" t="t"/>
              <a:pathLst>
                <a:path extrusionOk="0" h="2801" w="2801">
                  <a:moveTo>
                    <a:pt x="937" y="1"/>
                  </a:moveTo>
                  <a:cubicBezTo>
                    <a:pt x="880" y="1"/>
                    <a:pt x="834" y="15"/>
                    <a:pt x="792" y="46"/>
                  </a:cubicBezTo>
                  <a:cubicBezTo>
                    <a:pt x="761" y="75"/>
                    <a:pt x="718" y="103"/>
                    <a:pt x="704" y="162"/>
                  </a:cubicBezTo>
                  <a:cubicBezTo>
                    <a:pt x="673" y="208"/>
                    <a:pt x="659" y="250"/>
                    <a:pt x="645" y="324"/>
                  </a:cubicBezTo>
                  <a:cubicBezTo>
                    <a:pt x="630" y="384"/>
                    <a:pt x="630" y="454"/>
                    <a:pt x="630" y="542"/>
                  </a:cubicBezTo>
                  <a:cubicBezTo>
                    <a:pt x="630" y="616"/>
                    <a:pt x="630" y="690"/>
                    <a:pt x="645" y="778"/>
                  </a:cubicBezTo>
                  <a:cubicBezTo>
                    <a:pt x="645" y="880"/>
                    <a:pt x="659" y="968"/>
                    <a:pt x="690" y="1070"/>
                  </a:cubicBezTo>
                  <a:lnTo>
                    <a:pt x="630" y="1088"/>
                  </a:lnTo>
                  <a:cubicBezTo>
                    <a:pt x="543" y="1130"/>
                    <a:pt x="441" y="1176"/>
                    <a:pt x="339" y="1232"/>
                  </a:cubicBezTo>
                  <a:cubicBezTo>
                    <a:pt x="279" y="1278"/>
                    <a:pt x="205" y="1320"/>
                    <a:pt x="163" y="1365"/>
                  </a:cubicBezTo>
                  <a:cubicBezTo>
                    <a:pt x="103" y="1408"/>
                    <a:pt x="57" y="1467"/>
                    <a:pt x="43" y="1527"/>
                  </a:cubicBezTo>
                  <a:cubicBezTo>
                    <a:pt x="15" y="1569"/>
                    <a:pt x="1" y="1629"/>
                    <a:pt x="15" y="1703"/>
                  </a:cubicBezTo>
                  <a:cubicBezTo>
                    <a:pt x="15" y="1745"/>
                    <a:pt x="43" y="1791"/>
                    <a:pt x="75" y="1833"/>
                  </a:cubicBezTo>
                  <a:cubicBezTo>
                    <a:pt x="145" y="1921"/>
                    <a:pt x="251" y="1967"/>
                    <a:pt x="353" y="1995"/>
                  </a:cubicBezTo>
                  <a:cubicBezTo>
                    <a:pt x="514" y="2055"/>
                    <a:pt x="704" y="2069"/>
                    <a:pt x="849" y="2083"/>
                  </a:cubicBezTo>
                  <a:lnTo>
                    <a:pt x="866" y="2125"/>
                  </a:lnTo>
                  <a:cubicBezTo>
                    <a:pt x="922" y="2301"/>
                    <a:pt x="982" y="2495"/>
                    <a:pt x="1098" y="2639"/>
                  </a:cubicBezTo>
                  <a:cubicBezTo>
                    <a:pt x="1130" y="2685"/>
                    <a:pt x="1218" y="2801"/>
                    <a:pt x="1348" y="2801"/>
                  </a:cubicBezTo>
                  <a:lnTo>
                    <a:pt x="1362" y="2801"/>
                  </a:lnTo>
                  <a:cubicBezTo>
                    <a:pt x="1376" y="2801"/>
                    <a:pt x="1394" y="2801"/>
                    <a:pt x="1408" y="2787"/>
                  </a:cubicBezTo>
                  <a:lnTo>
                    <a:pt x="1436" y="2787"/>
                  </a:lnTo>
                  <a:cubicBezTo>
                    <a:pt x="1482" y="2772"/>
                    <a:pt x="1496" y="2741"/>
                    <a:pt x="1510" y="2741"/>
                  </a:cubicBezTo>
                  <a:cubicBezTo>
                    <a:pt x="1552" y="2713"/>
                    <a:pt x="1584" y="2670"/>
                    <a:pt x="1612" y="2611"/>
                  </a:cubicBezTo>
                  <a:cubicBezTo>
                    <a:pt x="1686" y="2495"/>
                    <a:pt x="1714" y="2361"/>
                    <a:pt x="1728" y="2231"/>
                  </a:cubicBezTo>
                  <a:cubicBezTo>
                    <a:pt x="1746" y="2171"/>
                    <a:pt x="1760" y="2111"/>
                    <a:pt x="1760" y="2037"/>
                  </a:cubicBezTo>
                  <a:lnTo>
                    <a:pt x="1774" y="1995"/>
                  </a:lnTo>
                  <a:cubicBezTo>
                    <a:pt x="1788" y="1995"/>
                    <a:pt x="1802" y="2009"/>
                    <a:pt x="1833" y="2009"/>
                  </a:cubicBezTo>
                  <a:lnTo>
                    <a:pt x="1848" y="2023"/>
                  </a:lnTo>
                  <a:lnTo>
                    <a:pt x="1876" y="2037"/>
                  </a:lnTo>
                  <a:cubicBezTo>
                    <a:pt x="1921" y="2055"/>
                    <a:pt x="1964" y="2069"/>
                    <a:pt x="2023" y="2083"/>
                  </a:cubicBezTo>
                  <a:cubicBezTo>
                    <a:pt x="2125" y="2125"/>
                    <a:pt x="2273" y="2171"/>
                    <a:pt x="2403" y="2185"/>
                  </a:cubicBezTo>
                  <a:lnTo>
                    <a:pt x="2463" y="2185"/>
                  </a:lnTo>
                  <a:cubicBezTo>
                    <a:pt x="2505" y="2185"/>
                    <a:pt x="2551" y="2185"/>
                    <a:pt x="2579" y="2171"/>
                  </a:cubicBezTo>
                  <a:cubicBezTo>
                    <a:pt x="2639" y="2157"/>
                    <a:pt x="2695" y="2125"/>
                    <a:pt x="2727" y="2069"/>
                  </a:cubicBezTo>
                  <a:cubicBezTo>
                    <a:pt x="2769" y="2023"/>
                    <a:pt x="2801" y="1967"/>
                    <a:pt x="2801" y="1907"/>
                  </a:cubicBezTo>
                  <a:cubicBezTo>
                    <a:pt x="2801" y="1861"/>
                    <a:pt x="2783" y="1791"/>
                    <a:pt x="2755" y="1731"/>
                  </a:cubicBezTo>
                  <a:cubicBezTo>
                    <a:pt x="2727" y="1671"/>
                    <a:pt x="2695" y="1615"/>
                    <a:pt x="2653" y="1569"/>
                  </a:cubicBezTo>
                  <a:cubicBezTo>
                    <a:pt x="2625" y="1527"/>
                    <a:pt x="2579" y="1482"/>
                    <a:pt x="2537" y="1422"/>
                  </a:cubicBezTo>
                  <a:cubicBezTo>
                    <a:pt x="2463" y="1365"/>
                    <a:pt x="2403" y="1306"/>
                    <a:pt x="2344" y="1263"/>
                  </a:cubicBezTo>
                  <a:lnTo>
                    <a:pt x="2375" y="1232"/>
                  </a:lnTo>
                  <a:lnTo>
                    <a:pt x="2403" y="1204"/>
                  </a:lnTo>
                  <a:lnTo>
                    <a:pt x="2431" y="1176"/>
                  </a:lnTo>
                  <a:cubicBezTo>
                    <a:pt x="2477" y="1130"/>
                    <a:pt x="2519" y="1070"/>
                    <a:pt x="2551" y="1028"/>
                  </a:cubicBezTo>
                  <a:cubicBezTo>
                    <a:pt x="2593" y="968"/>
                    <a:pt x="2639" y="912"/>
                    <a:pt x="2667" y="866"/>
                  </a:cubicBezTo>
                  <a:cubicBezTo>
                    <a:pt x="2695" y="806"/>
                    <a:pt x="2713" y="736"/>
                    <a:pt x="2713" y="676"/>
                  </a:cubicBezTo>
                  <a:cubicBezTo>
                    <a:pt x="2713" y="616"/>
                    <a:pt x="2695" y="560"/>
                    <a:pt x="2653" y="514"/>
                  </a:cubicBezTo>
                  <a:cubicBezTo>
                    <a:pt x="2639" y="486"/>
                    <a:pt x="2607" y="454"/>
                    <a:pt x="2579" y="440"/>
                  </a:cubicBezTo>
                  <a:cubicBezTo>
                    <a:pt x="2551" y="426"/>
                    <a:pt x="2519" y="412"/>
                    <a:pt x="2491" y="412"/>
                  </a:cubicBezTo>
                  <a:cubicBezTo>
                    <a:pt x="2463" y="398"/>
                    <a:pt x="2431" y="398"/>
                    <a:pt x="2417" y="398"/>
                  </a:cubicBezTo>
                  <a:cubicBezTo>
                    <a:pt x="2389" y="398"/>
                    <a:pt x="2375" y="384"/>
                    <a:pt x="2344" y="384"/>
                  </a:cubicBezTo>
                  <a:cubicBezTo>
                    <a:pt x="2329" y="384"/>
                    <a:pt x="2315" y="384"/>
                    <a:pt x="2301" y="398"/>
                  </a:cubicBezTo>
                  <a:cubicBezTo>
                    <a:pt x="2227" y="398"/>
                    <a:pt x="2154" y="412"/>
                    <a:pt x="2080" y="426"/>
                  </a:cubicBezTo>
                  <a:cubicBezTo>
                    <a:pt x="2009" y="440"/>
                    <a:pt x="1921" y="454"/>
                    <a:pt x="1862" y="472"/>
                  </a:cubicBezTo>
                  <a:lnTo>
                    <a:pt x="1816" y="486"/>
                  </a:lnTo>
                  <a:cubicBezTo>
                    <a:pt x="1774" y="500"/>
                    <a:pt x="1728" y="500"/>
                    <a:pt x="1686" y="514"/>
                  </a:cubicBezTo>
                  <a:cubicBezTo>
                    <a:pt x="1686" y="514"/>
                    <a:pt x="1672" y="514"/>
                    <a:pt x="1672" y="528"/>
                  </a:cubicBezTo>
                  <a:lnTo>
                    <a:pt x="1612" y="472"/>
                  </a:lnTo>
                  <a:lnTo>
                    <a:pt x="1598" y="454"/>
                  </a:lnTo>
                  <a:cubicBezTo>
                    <a:pt x="1552" y="412"/>
                    <a:pt x="1510" y="352"/>
                    <a:pt x="1450" y="310"/>
                  </a:cubicBezTo>
                  <a:lnTo>
                    <a:pt x="1306" y="162"/>
                  </a:lnTo>
                  <a:cubicBezTo>
                    <a:pt x="1246" y="120"/>
                    <a:pt x="1186" y="89"/>
                    <a:pt x="1130" y="60"/>
                  </a:cubicBezTo>
                  <a:cubicBezTo>
                    <a:pt x="1070" y="32"/>
                    <a:pt x="1010" y="15"/>
                    <a:pt x="954"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3"/>
            <p:cNvSpPr/>
            <p:nvPr/>
          </p:nvSpPr>
          <p:spPr>
            <a:xfrm>
              <a:off x="96383" y="1958828"/>
              <a:ext cx="47169" cy="44527"/>
            </a:xfrm>
            <a:custGeom>
              <a:rect b="b" l="l" r="r" t="t"/>
              <a:pathLst>
                <a:path extrusionOk="0" h="472" w="500">
                  <a:moveTo>
                    <a:pt x="0" y="1"/>
                  </a:moveTo>
                  <a:cubicBezTo>
                    <a:pt x="0" y="15"/>
                    <a:pt x="0" y="32"/>
                    <a:pt x="15" y="32"/>
                  </a:cubicBezTo>
                  <a:cubicBezTo>
                    <a:pt x="46" y="60"/>
                    <a:pt x="88" y="88"/>
                    <a:pt x="120" y="120"/>
                  </a:cubicBezTo>
                  <a:cubicBezTo>
                    <a:pt x="190" y="162"/>
                    <a:pt x="236" y="222"/>
                    <a:pt x="296" y="278"/>
                  </a:cubicBezTo>
                  <a:cubicBezTo>
                    <a:pt x="338" y="324"/>
                    <a:pt x="366" y="384"/>
                    <a:pt x="398" y="440"/>
                  </a:cubicBezTo>
                  <a:cubicBezTo>
                    <a:pt x="398" y="454"/>
                    <a:pt x="412" y="472"/>
                    <a:pt x="426" y="472"/>
                  </a:cubicBezTo>
                  <a:lnTo>
                    <a:pt x="472" y="472"/>
                  </a:lnTo>
                  <a:cubicBezTo>
                    <a:pt x="486" y="454"/>
                    <a:pt x="500" y="412"/>
                    <a:pt x="486" y="398"/>
                  </a:cubicBezTo>
                  <a:cubicBezTo>
                    <a:pt x="454" y="352"/>
                    <a:pt x="426" y="310"/>
                    <a:pt x="398" y="278"/>
                  </a:cubicBezTo>
                  <a:cubicBezTo>
                    <a:pt x="352" y="236"/>
                    <a:pt x="324" y="208"/>
                    <a:pt x="278" y="176"/>
                  </a:cubicBezTo>
                  <a:cubicBezTo>
                    <a:pt x="208" y="103"/>
                    <a:pt x="120" y="46"/>
                    <a:pt x="32" y="1"/>
                  </a:cubicBezTo>
                  <a:close/>
                </a:path>
              </a:pathLst>
            </a:custGeom>
            <a:solidFill>
              <a:srgbClr val="F198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3"/>
            <p:cNvSpPr/>
            <p:nvPr/>
          </p:nvSpPr>
          <p:spPr>
            <a:xfrm>
              <a:off x="188929" y="1994960"/>
              <a:ext cx="55565" cy="13773"/>
            </a:xfrm>
            <a:custGeom>
              <a:rect b="b" l="l" r="r" t="t"/>
              <a:pathLst>
                <a:path extrusionOk="0" h="146" w="589">
                  <a:moveTo>
                    <a:pt x="426" y="1"/>
                  </a:moveTo>
                  <a:cubicBezTo>
                    <a:pt x="384" y="1"/>
                    <a:pt x="324" y="15"/>
                    <a:pt x="282" y="15"/>
                  </a:cubicBezTo>
                  <a:cubicBezTo>
                    <a:pt x="194" y="29"/>
                    <a:pt x="106" y="43"/>
                    <a:pt x="32" y="71"/>
                  </a:cubicBezTo>
                  <a:cubicBezTo>
                    <a:pt x="18" y="89"/>
                    <a:pt x="1" y="103"/>
                    <a:pt x="1" y="117"/>
                  </a:cubicBezTo>
                  <a:cubicBezTo>
                    <a:pt x="18" y="131"/>
                    <a:pt x="18" y="145"/>
                    <a:pt x="32" y="145"/>
                  </a:cubicBezTo>
                  <a:lnTo>
                    <a:pt x="47" y="131"/>
                  </a:lnTo>
                  <a:cubicBezTo>
                    <a:pt x="89" y="117"/>
                    <a:pt x="134" y="117"/>
                    <a:pt x="177" y="103"/>
                  </a:cubicBezTo>
                  <a:lnTo>
                    <a:pt x="296" y="103"/>
                  </a:lnTo>
                  <a:cubicBezTo>
                    <a:pt x="339" y="103"/>
                    <a:pt x="370" y="103"/>
                    <a:pt x="412" y="117"/>
                  </a:cubicBezTo>
                  <a:lnTo>
                    <a:pt x="398" y="103"/>
                  </a:lnTo>
                  <a:lnTo>
                    <a:pt x="398" y="103"/>
                  </a:lnTo>
                  <a:cubicBezTo>
                    <a:pt x="441" y="117"/>
                    <a:pt x="486" y="117"/>
                    <a:pt x="528" y="131"/>
                  </a:cubicBezTo>
                  <a:cubicBezTo>
                    <a:pt x="546" y="131"/>
                    <a:pt x="560" y="131"/>
                    <a:pt x="560" y="117"/>
                  </a:cubicBezTo>
                  <a:cubicBezTo>
                    <a:pt x="574" y="117"/>
                    <a:pt x="588" y="103"/>
                    <a:pt x="588" y="89"/>
                  </a:cubicBezTo>
                  <a:cubicBezTo>
                    <a:pt x="588" y="57"/>
                    <a:pt x="574" y="29"/>
                    <a:pt x="546" y="15"/>
                  </a:cubicBezTo>
                  <a:cubicBezTo>
                    <a:pt x="514" y="15"/>
                    <a:pt x="472" y="1"/>
                    <a:pt x="426" y="1"/>
                  </a:cubicBezTo>
                  <a:close/>
                </a:path>
              </a:pathLst>
            </a:custGeom>
            <a:solidFill>
              <a:srgbClr val="F198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3"/>
            <p:cNvSpPr/>
            <p:nvPr/>
          </p:nvSpPr>
          <p:spPr>
            <a:xfrm>
              <a:off x="219494" y="2077977"/>
              <a:ext cx="27641" cy="41603"/>
            </a:xfrm>
            <a:custGeom>
              <a:rect b="b" l="l" r="r" t="t"/>
              <a:pathLst>
                <a:path extrusionOk="0" h="441" w="293">
                  <a:moveTo>
                    <a:pt x="29" y="0"/>
                  </a:moveTo>
                  <a:lnTo>
                    <a:pt x="15" y="14"/>
                  </a:lnTo>
                  <a:cubicBezTo>
                    <a:pt x="0" y="14"/>
                    <a:pt x="15" y="28"/>
                    <a:pt x="15" y="43"/>
                  </a:cubicBezTo>
                  <a:cubicBezTo>
                    <a:pt x="29" y="57"/>
                    <a:pt x="46" y="88"/>
                    <a:pt x="74" y="102"/>
                  </a:cubicBezTo>
                  <a:lnTo>
                    <a:pt x="60" y="102"/>
                  </a:lnTo>
                  <a:cubicBezTo>
                    <a:pt x="102" y="159"/>
                    <a:pt x="148" y="218"/>
                    <a:pt x="176" y="278"/>
                  </a:cubicBezTo>
                  <a:cubicBezTo>
                    <a:pt x="190" y="320"/>
                    <a:pt x="204" y="366"/>
                    <a:pt x="222" y="408"/>
                  </a:cubicBezTo>
                  <a:cubicBezTo>
                    <a:pt x="222" y="422"/>
                    <a:pt x="222" y="440"/>
                    <a:pt x="236" y="440"/>
                  </a:cubicBezTo>
                  <a:lnTo>
                    <a:pt x="264" y="440"/>
                  </a:lnTo>
                  <a:cubicBezTo>
                    <a:pt x="278" y="440"/>
                    <a:pt x="278" y="440"/>
                    <a:pt x="292" y="422"/>
                  </a:cubicBezTo>
                  <a:lnTo>
                    <a:pt x="292" y="380"/>
                  </a:lnTo>
                  <a:cubicBezTo>
                    <a:pt x="250" y="320"/>
                    <a:pt x="222" y="247"/>
                    <a:pt x="176" y="190"/>
                  </a:cubicBezTo>
                  <a:cubicBezTo>
                    <a:pt x="148" y="130"/>
                    <a:pt x="102" y="57"/>
                    <a:pt x="46" y="14"/>
                  </a:cubicBezTo>
                  <a:cubicBezTo>
                    <a:pt x="46" y="0"/>
                    <a:pt x="46" y="0"/>
                    <a:pt x="29" y="0"/>
                  </a:cubicBezTo>
                  <a:close/>
                </a:path>
              </a:pathLst>
            </a:custGeom>
            <a:solidFill>
              <a:srgbClr val="F198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3"/>
            <p:cNvSpPr/>
            <p:nvPr/>
          </p:nvSpPr>
          <p:spPr>
            <a:xfrm>
              <a:off x="136571" y="2134391"/>
              <a:ext cx="17924" cy="49810"/>
            </a:xfrm>
            <a:custGeom>
              <a:rect b="b" l="l" r="r" t="t"/>
              <a:pathLst>
                <a:path extrusionOk="0" h="528" w="190">
                  <a:moveTo>
                    <a:pt x="134" y="0"/>
                  </a:moveTo>
                  <a:cubicBezTo>
                    <a:pt x="116" y="0"/>
                    <a:pt x="116" y="0"/>
                    <a:pt x="102" y="18"/>
                  </a:cubicBezTo>
                  <a:lnTo>
                    <a:pt x="88" y="32"/>
                  </a:lnTo>
                  <a:cubicBezTo>
                    <a:pt x="102" y="106"/>
                    <a:pt x="102" y="176"/>
                    <a:pt x="88" y="236"/>
                  </a:cubicBezTo>
                  <a:cubicBezTo>
                    <a:pt x="88" y="282"/>
                    <a:pt x="74" y="338"/>
                    <a:pt x="60" y="384"/>
                  </a:cubicBezTo>
                  <a:cubicBezTo>
                    <a:pt x="46" y="398"/>
                    <a:pt x="28" y="426"/>
                    <a:pt x="14" y="440"/>
                  </a:cubicBezTo>
                  <a:cubicBezTo>
                    <a:pt x="0" y="472"/>
                    <a:pt x="14" y="500"/>
                    <a:pt x="46" y="514"/>
                  </a:cubicBezTo>
                  <a:cubicBezTo>
                    <a:pt x="46" y="528"/>
                    <a:pt x="60" y="528"/>
                    <a:pt x="74" y="528"/>
                  </a:cubicBezTo>
                  <a:lnTo>
                    <a:pt x="88" y="528"/>
                  </a:lnTo>
                  <a:cubicBezTo>
                    <a:pt x="102" y="528"/>
                    <a:pt x="116" y="514"/>
                    <a:pt x="116" y="500"/>
                  </a:cubicBezTo>
                  <a:cubicBezTo>
                    <a:pt x="134" y="472"/>
                    <a:pt x="148" y="426"/>
                    <a:pt x="162" y="384"/>
                  </a:cubicBezTo>
                  <a:cubicBezTo>
                    <a:pt x="162" y="352"/>
                    <a:pt x="176" y="310"/>
                    <a:pt x="176" y="282"/>
                  </a:cubicBezTo>
                  <a:cubicBezTo>
                    <a:pt x="190" y="194"/>
                    <a:pt x="176" y="120"/>
                    <a:pt x="176" y="32"/>
                  </a:cubicBezTo>
                  <a:lnTo>
                    <a:pt x="162" y="18"/>
                  </a:lnTo>
                  <a:cubicBezTo>
                    <a:pt x="148" y="0"/>
                    <a:pt x="148" y="0"/>
                    <a:pt x="134" y="0"/>
                  </a:cubicBezTo>
                  <a:close/>
                </a:path>
              </a:pathLst>
            </a:custGeom>
            <a:solidFill>
              <a:srgbClr val="F198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3"/>
            <p:cNvSpPr/>
            <p:nvPr/>
          </p:nvSpPr>
          <p:spPr>
            <a:xfrm>
              <a:off x="512507" y="2731642"/>
              <a:ext cx="131506" cy="134525"/>
            </a:xfrm>
            <a:custGeom>
              <a:rect b="b" l="l" r="r" t="t"/>
              <a:pathLst>
                <a:path extrusionOk="0" h="1426" w="1394">
                  <a:moveTo>
                    <a:pt x="690" y="1"/>
                  </a:moveTo>
                  <a:cubicBezTo>
                    <a:pt x="310" y="1"/>
                    <a:pt x="0" y="324"/>
                    <a:pt x="0" y="722"/>
                  </a:cubicBezTo>
                  <a:cubicBezTo>
                    <a:pt x="0" y="1102"/>
                    <a:pt x="310" y="1425"/>
                    <a:pt x="690" y="1425"/>
                  </a:cubicBezTo>
                  <a:cubicBezTo>
                    <a:pt x="1087" y="1425"/>
                    <a:pt x="1393" y="1102"/>
                    <a:pt x="1393" y="722"/>
                  </a:cubicBezTo>
                  <a:cubicBezTo>
                    <a:pt x="1393" y="324"/>
                    <a:pt x="1087" y="1"/>
                    <a:pt x="69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3"/>
            <p:cNvSpPr/>
            <p:nvPr/>
          </p:nvSpPr>
          <p:spPr>
            <a:xfrm>
              <a:off x="509865" y="2729000"/>
              <a:ext cx="137072" cy="139808"/>
            </a:xfrm>
            <a:custGeom>
              <a:rect b="b" l="l" r="r" t="t"/>
              <a:pathLst>
                <a:path extrusionOk="0" h="1482" w="1453">
                  <a:moveTo>
                    <a:pt x="718" y="61"/>
                  </a:moveTo>
                  <a:cubicBezTo>
                    <a:pt x="908" y="61"/>
                    <a:pt x="1070" y="148"/>
                    <a:pt x="1203" y="265"/>
                  </a:cubicBezTo>
                  <a:cubicBezTo>
                    <a:pt x="1319" y="381"/>
                    <a:pt x="1393" y="557"/>
                    <a:pt x="1393" y="750"/>
                  </a:cubicBezTo>
                  <a:cubicBezTo>
                    <a:pt x="1393" y="926"/>
                    <a:pt x="1319" y="1102"/>
                    <a:pt x="1203" y="1218"/>
                  </a:cubicBezTo>
                  <a:cubicBezTo>
                    <a:pt x="1070" y="1348"/>
                    <a:pt x="908" y="1422"/>
                    <a:pt x="718" y="1422"/>
                  </a:cubicBezTo>
                  <a:cubicBezTo>
                    <a:pt x="542" y="1422"/>
                    <a:pt x="366" y="1348"/>
                    <a:pt x="250" y="1218"/>
                  </a:cubicBezTo>
                  <a:cubicBezTo>
                    <a:pt x="134" y="1102"/>
                    <a:pt x="60" y="926"/>
                    <a:pt x="60" y="750"/>
                  </a:cubicBezTo>
                  <a:cubicBezTo>
                    <a:pt x="60" y="557"/>
                    <a:pt x="134" y="381"/>
                    <a:pt x="250" y="265"/>
                  </a:cubicBezTo>
                  <a:cubicBezTo>
                    <a:pt x="366" y="148"/>
                    <a:pt x="542" y="61"/>
                    <a:pt x="718" y="61"/>
                  </a:cubicBezTo>
                  <a:close/>
                  <a:moveTo>
                    <a:pt x="718" y="1"/>
                  </a:moveTo>
                  <a:cubicBezTo>
                    <a:pt x="528" y="1"/>
                    <a:pt x="338" y="89"/>
                    <a:pt x="204" y="222"/>
                  </a:cubicBezTo>
                  <a:cubicBezTo>
                    <a:pt x="74" y="352"/>
                    <a:pt x="0" y="542"/>
                    <a:pt x="0" y="750"/>
                  </a:cubicBezTo>
                  <a:cubicBezTo>
                    <a:pt x="0" y="940"/>
                    <a:pt x="74" y="1130"/>
                    <a:pt x="204" y="1260"/>
                  </a:cubicBezTo>
                  <a:cubicBezTo>
                    <a:pt x="338" y="1394"/>
                    <a:pt x="528" y="1482"/>
                    <a:pt x="718" y="1482"/>
                  </a:cubicBezTo>
                  <a:cubicBezTo>
                    <a:pt x="925" y="1482"/>
                    <a:pt x="1115" y="1394"/>
                    <a:pt x="1245" y="1260"/>
                  </a:cubicBezTo>
                  <a:cubicBezTo>
                    <a:pt x="1365" y="1130"/>
                    <a:pt x="1453" y="940"/>
                    <a:pt x="1453" y="750"/>
                  </a:cubicBezTo>
                  <a:cubicBezTo>
                    <a:pt x="1453" y="542"/>
                    <a:pt x="1365" y="352"/>
                    <a:pt x="1245" y="222"/>
                  </a:cubicBezTo>
                  <a:cubicBezTo>
                    <a:pt x="1115" y="89"/>
                    <a:pt x="925" y="1"/>
                    <a:pt x="7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3"/>
            <p:cNvSpPr/>
            <p:nvPr/>
          </p:nvSpPr>
          <p:spPr>
            <a:xfrm>
              <a:off x="514110" y="2738623"/>
              <a:ext cx="131223" cy="131506"/>
            </a:xfrm>
            <a:custGeom>
              <a:rect b="b" l="l" r="r" t="t"/>
              <a:pathLst>
                <a:path extrusionOk="0" h="1394" w="1391">
                  <a:moveTo>
                    <a:pt x="704" y="1"/>
                  </a:moveTo>
                  <a:cubicBezTo>
                    <a:pt x="307" y="1"/>
                    <a:pt x="1" y="310"/>
                    <a:pt x="1" y="690"/>
                  </a:cubicBezTo>
                  <a:cubicBezTo>
                    <a:pt x="1" y="1088"/>
                    <a:pt x="307" y="1394"/>
                    <a:pt x="704" y="1394"/>
                  </a:cubicBezTo>
                  <a:cubicBezTo>
                    <a:pt x="1084" y="1394"/>
                    <a:pt x="1390" y="1088"/>
                    <a:pt x="1390" y="690"/>
                  </a:cubicBezTo>
                  <a:cubicBezTo>
                    <a:pt x="1390" y="310"/>
                    <a:pt x="1084" y="1"/>
                    <a:pt x="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83"/>
            <p:cNvSpPr/>
            <p:nvPr/>
          </p:nvSpPr>
          <p:spPr>
            <a:xfrm>
              <a:off x="537412" y="2760886"/>
              <a:ext cx="84715" cy="85658"/>
            </a:xfrm>
            <a:custGeom>
              <a:rect b="b" l="l" r="r" t="t"/>
              <a:pathLst>
                <a:path extrusionOk="0" h="908" w="898">
                  <a:moveTo>
                    <a:pt x="457" y="0"/>
                  </a:moveTo>
                  <a:cubicBezTo>
                    <a:pt x="208" y="0"/>
                    <a:pt x="0" y="204"/>
                    <a:pt x="0" y="454"/>
                  </a:cubicBezTo>
                  <a:cubicBezTo>
                    <a:pt x="0" y="718"/>
                    <a:pt x="208" y="908"/>
                    <a:pt x="457" y="908"/>
                  </a:cubicBezTo>
                  <a:cubicBezTo>
                    <a:pt x="704" y="908"/>
                    <a:pt x="897" y="718"/>
                    <a:pt x="897" y="454"/>
                  </a:cubicBezTo>
                  <a:cubicBezTo>
                    <a:pt x="897" y="204"/>
                    <a:pt x="704" y="0"/>
                    <a:pt x="4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83"/>
            <p:cNvSpPr/>
            <p:nvPr/>
          </p:nvSpPr>
          <p:spPr>
            <a:xfrm>
              <a:off x="527789" y="2789753"/>
              <a:ext cx="30565" cy="21037"/>
            </a:xfrm>
            <a:custGeom>
              <a:rect b="b" l="l" r="r" t="t"/>
              <a:pathLst>
                <a:path extrusionOk="0" h="223" w="324">
                  <a:moveTo>
                    <a:pt x="162" y="0"/>
                  </a:moveTo>
                  <a:cubicBezTo>
                    <a:pt x="60" y="0"/>
                    <a:pt x="0" y="60"/>
                    <a:pt x="0" y="120"/>
                  </a:cubicBezTo>
                  <a:cubicBezTo>
                    <a:pt x="0" y="176"/>
                    <a:pt x="60" y="222"/>
                    <a:pt x="162" y="222"/>
                  </a:cubicBezTo>
                  <a:cubicBezTo>
                    <a:pt x="250" y="222"/>
                    <a:pt x="324" y="176"/>
                    <a:pt x="324" y="120"/>
                  </a:cubicBezTo>
                  <a:cubicBezTo>
                    <a:pt x="324" y="60"/>
                    <a:pt x="250" y="0"/>
                    <a:pt x="1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3"/>
            <p:cNvSpPr/>
            <p:nvPr/>
          </p:nvSpPr>
          <p:spPr>
            <a:xfrm>
              <a:off x="765709" y="2662775"/>
              <a:ext cx="149431" cy="133488"/>
            </a:xfrm>
            <a:custGeom>
              <a:rect b="b" l="l" r="r" t="t"/>
              <a:pathLst>
                <a:path extrusionOk="0" h="1415" w="1584">
                  <a:moveTo>
                    <a:pt x="773" y="0"/>
                  </a:moveTo>
                  <a:cubicBezTo>
                    <a:pt x="691" y="0"/>
                    <a:pt x="608" y="15"/>
                    <a:pt x="528" y="45"/>
                  </a:cubicBezTo>
                  <a:cubicBezTo>
                    <a:pt x="162" y="189"/>
                    <a:pt x="0" y="601"/>
                    <a:pt x="130" y="967"/>
                  </a:cubicBezTo>
                  <a:cubicBezTo>
                    <a:pt x="243" y="1246"/>
                    <a:pt x="510" y="1414"/>
                    <a:pt x="792" y="1414"/>
                  </a:cubicBezTo>
                  <a:cubicBezTo>
                    <a:pt x="880" y="1414"/>
                    <a:pt x="969" y="1398"/>
                    <a:pt x="1056" y="1364"/>
                  </a:cubicBezTo>
                  <a:cubicBezTo>
                    <a:pt x="1407" y="1216"/>
                    <a:pt x="1583" y="805"/>
                    <a:pt x="1435" y="439"/>
                  </a:cubicBezTo>
                  <a:cubicBezTo>
                    <a:pt x="1324" y="167"/>
                    <a:pt x="1053" y="0"/>
                    <a:pt x="77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3"/>
            <p:cNvSpPr/>
            <p:nvPr/>
          </p:nvSpPr>
          <p:spPr>
            <a:xfrm>
              <a:off x="771369" y="2660039"/>
              <a:ext cx="138110" cy="138110"/>
            </a:xfrm>
            <a:custGeom>
              <a:rect b="b" l="l" r="r" t="t"/>
              <a:pathLst>
                <a:path extrusionOk="0" h="1464" w="1464">
                  <a:moveTo>
                    <a:pt x="718" y="56"/>
                  </a:moveTo>
                  <a:cubicBezTo>
                    <a:pt x="996" y="56"/>
                    <a:pt x="1245" y="218"/>
                    <a:pt x="1347" y="482"/>
                  </a:cubicBezTo>
                  <a:cubicBezTo>
                    <a:pt x="1375" y="570"/>
                    <a:pt x="1389" y="658"/>
                    <a:pt x="1389" y="732"/>
                  </a:cubicBezTo>
                  <a:cubicBezTo>
                    <a:pt x="1389" y="1010"/>
                    <a:pt x="1245" y="1259"/>
                    <a:pt x="981" y="1361"/>
                  </a:cubicBezTo>
                  <a:cubicBezTo>
                    <a:pt x="894" y="1393"/>
                    <a:pt x="820" y="1407"/>
                    <a:pt x="732" y="1407"/>
                  </a:cubicBezTo>
                  <a:cubicBezTo>
                    <a:pt x="468" y="1407"/>
                    <a:pt x="218" y="1245"/>
                    <a:pt x="102" y="981"/>
                  </a:cubicBezTo>
                  <a:cubicBezTo>
                    <a:pt x="70" y="894"/>
                    <a:pt x="56" y="820"/>
                    <a:pt x="56" y="732"/>
                  </a:cubicBezTo>
                  <a:cubicBezTo>
                    <a:pt x="56" y="468"/>
                    <a:pt x="218" y="204"/>
                    <a:pt x="468" y="102"/>
                  </a:cubicBezTo>
                  <a:cubicBezTo>
                    <a:pt x="556" y="74"/>
                    <a:pt x="644" y="56"/>
                    <a:pt x="718" y="56"/>
                  </a:cubicBezTo>
                  <a:close/>
                  <a:moveTo>
                    <a:pt x="718" y="0"/>
                  </a:moveTo>
                  <a:cubicBezTo>
                    <a:pt x="630" y="0"/>
                    <a:pt x="542" y="14"/>
                    <a:pt x="454" y="56"/>
                  </a:cubicBezTo>
                  <a:cubicBezTo>
                    <a:pt x="176" y="162"/>
                    <a:pt x="0" y="440"/>
                    <a:pt x="0" y="732"/>
                  </a:cubicBezTo>
                  <a:cubicBezTo>
                    <a:pt x="0" y="820"/>
                    <a:pt x="14" y="908"/>
                    <a:pt x="56" y="1010"/>
                  </a:cubicBezTo>
                  <a:cubicBezTo>
                    <a:pt x="158" y="1288"/>
                    <a:pt x="440" y="1463"/>
                    <a:pt x="732" y="1463"/>
                  </a:cubicBezTo>
                  <a:cubicBezTo>
                    <a:pt x="820" y="1463"/>
                    <a:pt x="908" y="1449"/>
                    <a:pt x="1010" y="1421"/>
                  </a:cubicBezTo>
                  <a:cubicBezTo>
                    <a:pt x="1287" y="1305"/>
                    <a:pt x="1463" y="1024"/>
                    <a:pt x="1463" y="732"/>
                  </a:cubicBezTo>
                  <a:cubicBezTo>
                    <a:pt x="1463" y="644"/>
                    <a:pt x="1435" y="556"/>
                    <a:pt x="1407" y="454"/>
                  </a:cubicBezTo>
                  <a:cubicBezTo>
                    <a:pt x="1287" y="176"/>
                    <a:pt x="1010" y="0"/>
                    <a:pt x="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3"/>
            <p:cNvSpPr/>
            <p:nvPr/>
          </p:nvSpPr>
          <p:spPr>
            <a:xfrm>
              <a:off x="765709" y="2668813"/>
              <a:ext cx="149431" cy="131601"/>
            </a:xfrm>
            <a:custGeom>
              <a:rect b="b" l="l" r="r" t="t"/>
              <a:pathLst>
                <a:path extrusionOk="0" h="1395" w="1584">
                  <a:moveTo>
                    <a:pt x="785" y="1"/>
                  </a:moveTo>
                  <a:cubicBezTo>
                    <a:pt x="699" y="1"/>
                    <a:pt x="612" y="17"/>
                    <a:pt x="528" y="51"/>
                  </a:cubicBezTo>
                  <a:cubicBezTo>
                    <a:pt x="176" y="199"/>
                    <a:pt x="0" y="597"/>
                    <a:pt x="148" y="962"/>
                  </a:cubicBezTo>
                  <a:cubicBezTo>
                    <a:pt x="257" y="1229"/>
                    <a:pt x="521" y="1395"/>
                    <a:pt x="795" y="1395"/>
                  </a:cubicBezTo>
                  <a:cubicBezTo>
                    <a:pt x="882" y="1395"/>
                    <a:pt x="971" y="1378"/>
                    <a:pt x="1056" y="1342"/>
                  </a:cubicBezTo>
                  <a:cubicBezTo>
                    <a:pt x="1407" y="1212"/>
                    <a:pt x="1583" y="801"/>
                    <a:pt x="1435" y="435"/>
                  </a:cubicBezTo>
                  <a:cubicBezTo>
                    <a:pt x="1326" y="167"/>
                    <a:pt x="1060" y="1"/>
                    <a:pt x="7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3"/>
            <p:cNvSpPr/>
            <p:nvPr/>
          </p:nvSpPr>
          <p:spPr>
            <a:xfrm>
              <a:off x="791935" y="2691737"/>
              <a:ext cx="96979" cy="86036"/>
            </a:xfrm>
            <a:custGeom>
              <a:rect b="b" l="l" r="r" t="t"/>
              <a:pathLst>
                <a:path extrusionOk="0" h="912" w="1028">
                  <a:moveTo>
                    <a:pt x="500" y="1"/>
                  </a:moveTo>
                  <a:cubicBezTo>
                    <a:pt x="446" y="1"/>
                    <a:pt x="391" y="10"/>
                    <a:pt x="338" y="30"/>
                  </a:cubicBezTo>
                  <a:cubicBezTo>
                    <a:pt x="102" y="132"/>
                    <a:pt x="0" y="396"/>
                    <a:pt x="88" y="631"/>
                  </a:cubicBezTo>
                  <a:cubicBezTo>
                    <a:pt x="166" y="809"/>
                    <a:pt x="338" y="912"/>
                    <a:pt x="520" y="912"/>
                  </a:cubicBezTo>
                  <a:cubicBezTo>
                    <a:pt x="576" y="912"/>
                    <a:pt x="634" y="902"/>
                    <a:pt x="690" y="881"/>
                  </a:cubicBezTo>
                  <a:cubicBezTo>
                    <a:pt x="908" y="793"/>
                    <a:pt x="1027" y="529"/>
                    <a:pt x="925" y="294"/>
                  </a:cubicBezTo>
                  <a:cubicBezTo>
                    <a:pt x="857" y="111"/>
                    <a:pt x="684" y="1"/>
                    <a:pt x="50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3"/>
            <p:cNvSpPr/>
            <p:nvPr/>
          </p:nvSpPr>
          <p:spPr>
            <a:xfrm>
              <a:off x="856933" y="2706265"/>
              <a:ext cx="33301" cy="22452"/>
            </a:xfrm>
            <a:custGeom>
              <a:rect b="b" l="l" r="r" t="t"/>
              <a:pathLst>
                <a:path extrusionOk="0" h="238" w="353">
                  <a:moveTo>
                    <a:pt x="222" y="0"/>
                  </a:moveTo>
                  <a:cubicBezTo>
                    <a:pt x="194" y="0"/>
                    <a:pt x="162" y="7"/>
                    <a:pt x="131" y="24"/>
                  </a:cubicBezTo>
                  <a:cubicBezTo>
                    <a:pt x="43" y="52"/>
                    <a:pt x="1" y="126"/>
                    <a:pt x="29" y="182"/>
                  </a:cubicBezTo>
                  <a:cubicBezTo>
                    <a:pt x="37" y="218"/>
                    <a:pt x="73" y="238"/>
                    <a:pt x="120" y="238"/>
                  </a:cubicBezTo>
                  <a:cubicBezTo>
                    <a:pt x="150" y="238"/>
                    <a:pt x="184" y="230"/>
                    <a:pt x="219" y="214"/>
                  </a:cubicBezTo>
                  <a:cubicBezTo>
                    <a:pt x="293" y="182"/>
                    <a:pt x="352" y="112"/>
                    <a:pt x="324" y="52"/>
                  </a:cubicBezTo>
                  <a:cubicBezTo>
                    <a:pt x="313" y="22"/>
                    <a:pt x="273" y="0"/>
                    <a:pt x="2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83"/>
            <p:cNvSpPr/>
            <p:nvPr/>
          </p:nvSpPr>
          <p:spPr>
            <a:xfrm>
              <a:off x="680050" y="2853431"/>
              <a:ext cx="77451" cy="31980"/>
            </a:xfrm>
            <a:custGeom>
              <a:rect b="b" l="l" r="r" t="t"/>
              <a:pathLst>
                <a:path extrusionOk="0" h="339" w="821">
                  <a:moveTo>
                    <a:pt x="15" y="1"/>
                  </a:moveTo>
                  <a:cubicBezTo>
                    <a:pt x="15" y="15"/>
                    <a:pt x="1" y="15"/>
                    <a:pt x="15" y="29"/>
                  </a:cubicBezTo>
                  <a:lnTo>
                    <a:pt x="15" y="47"/>
                  </a:lnTo>
                  <a:lnTo>
                    <a:pt x="29" y="61"/>
                  </a:lnTo>
                  <a:cubicBezTo>
                    <a:pt x="43" y="89"/>
                    <a:pt x="57" y="117"/>
                    <a:pt x="89" y="149"/>
                  </a:cubicBezTo>
                  <a:cubicBezTo>
                    <a:pt x="103" y="163"/>
                    <a:pt x="117" y="177"/>
                    <a:pt x="145" y="191"/>
                  </a:cubicBezTo>
                  <a:cubicBezTo>
                    <a:pt x="159" y="205"/>
                    <a:pt x="177" y="222"/>
                    <a:pt x="205" y="236"/>
                  </a:cubicBezTo>
                  <a:cubicBezTo>
                    <a:pt x="219" y="251"/>
                    <a:pt x="247" y="265"/>
                    <a:pt x="279" y="279"/>
                  </a:cubicBezTo>
                  <a:cubicBezTo>
                    <a:pt x="307" y="293"/>
                    <a:pt x="321" y="310"/>
                    <a:pt x="352" y="310"/>
                  </a:cubicBezTo>
                  <a:cubicBezTo>
                    <a:pt x="381" y="324"/>
                    <a:pt x="409" y="324"/>
                    <a:pt x="440" y="339"/>
                  </a:cubicBezTo>
                  <a:lnTo>
                    <a:pt x="599" y="339"/>
                  </a:lnTo>
                  <a:cubicBezTo>
                    <a:pt x="630" y="339"/>
                    <a:pt x="644" y="339"/>
                    <a:pt x="673" y="324"/>
                  </a:cubicBezTo>
                  <a:cubicBezTo>
                    <a:pt x="687" y="324"/>
                    <a:pt x="704" y="324"/>
                    <a:pt x="718" y="310"/>
                  </a:cubicBezTo>
                  <a:cubicBezTo>
                    <a:pt x="732" y="310"/>
                    <a:pt x="746" y="310"/>
                    <a:pt x="761" y="293"/>
                  </a:cubicBezTo>
                  <a:lnTo>
                    <a:pt x="806" y="293"/>
                  </a:lnTo>
                  <a:cubicBezTo>
                    <a:pt x="806" y="279"/>
                    <a:pt x="820" y="279"/>
                    <a:pt x="806" y="265"/>
                  </a:cubicBezTo>
                  <a:cubicBezTo>
                    <a:pt x="806" y="251"/>
                    <a:pt x="806" y="251"/>
                    <a:pt x="792" y="251"/>
                  </a:cubicBezTo>
                  <a:lnTo>
                    <a:pt x="746" y="251"/>
                  </a:lnTo>
                  <a:cubicBezTo>
                    <a:pt x="746" y="265"/>
                    <a:pt x="732" y="265"/>
                    <a:pt x="718" y="265"/>
                  </a:cubicBezTo>
                  <a:lnTo>
                    <a:pt x="659" y="265"/>
                  </a:lnTo>
                  <a:cubicBezTo>
                    <a:pt x="644" y="279"/>
                    <a:pt x="616" y="279"/>
                    <a:pt x="599" y="279"/>
                  </a:cubicBezTo>
                  <a:lnTo>
                    <a:pt x="528" y="279"/>
                  </a:lnTo>
                  <a:cubicBezTo>
                    <a:pt x="497" y="265"/>
                    <a:pt x="483" y="265"/>
                    <a:pt x="455" y="265"/>
                  </a:cubicBezTo>
                  <a:cubicBezTo>
                    <a:pt x="423" y="251"/>
                    <a:pt x="409" y="251"/>
                    <a:pt x="381" y="236"/>
                  </a:cubicBezTo>
                  <a:cubicBezTo>
                    <a:pt x="352" y="236"/>
                    <a:pt x="335" y="222"/>
                    <a:pt x="307" y="205"/>
                  </a:cubicBezTo>
                  <a:cubicBezTo>
                    <a:pt x="293" y="205"/>
                    <a:pt x="265" y="191"/>
                    <a:pt x="247" y="177"/>
                  </a:cubicBezTo>
                  <a:cubicBezTo>
                    <a:pt x="219" y="163"/>
                    <a:pt x="205" y="149"/>
                    <a:pt x="191" y="134"/>
                  </a:cubicBezTo>
                  <a:cubicBezTo>
                    <a:pt x="159" y="117"/>
                    <a:pt x="145" y="117"/>
                    <a:pt x="131" y="103"/>
                  </a:cubicBezTo>
                  <a:cubicBezTo>
                    <a:pt x="117" y="89"/>
                    <a:pt x="103" y="75"/>
                    <a:pt x="103" y="61"/>
                  </a:cubicBezTo>
                  <a:cubicBezTo>
                    <a:pt x="89" y="47"/>
                    <a:pt x="71" y="47"/>
                    <a:pt x="71" y="29"/>
                  </a:cubicBezTo>
                  <a:cubicBezTo>
                    <a:pt x="57" y="29"/>
                    <a:pt x="57" y="15"/>
                    <a:pt x="43" y="15"/>
                  </a:cubicBezTo>
                  <a:lnTo>
                    <a:pt x="43"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3"/>
            <p:cNvSpPr/>
            <p:nvPr/>
          </p:nvSpPr>
          <p:spPr>
            <a:xfrm>
              <a:off x="462319" y="2634285"/>
              <a:ext cx="122261" cy="121790"/>
            </a:xfrm>
            <a:custGeom>
              <a:rect b="b" l="l" r="r" t="t"/>
              <a:pathLst>
                <a:path extrusionOk="0" h="1291" w="1296">
                  <a:moveTo>
                    <a:pt x="808" y="1"/>
                  </a:moveTo>
                  <a:cubicBezTo>
                    <a:pt x="405" y="1"/>
                    <a:pt x="22" y="1065"/>
                    <a:pt x="22" y="1065"/>
                  </a:cubicBezTo>
                  <a:cubicBezTo>
                    <a:pt x="0" y="1233"/>
                    <a:pt x="50" y="1290"/>
                    <a:pt x="128" y="1290"/>
                  </a:cubicBezTo>
                  <a:cubicBezTo>
                    <a:pt x="261" y="1290"/>
                    <a:pt x="475" y="1124"/>
                    <a:pt x="550" y="1050"/>
                  </a:cubicBezTo>
                  <a:cubicBezTo>
                    <a:pt x="652" y="945"/>
                    <a:pt x="1296" y="139"/>
                    <a:pt x="870" y="9"/>
                  </a:cubicBezTo>
                  <a:cubicBezTo>
                    <a:pt x="849" y="3"/>
                    <a:pt x="829" y="1"/>
                    <a:pt x="808" y="1"/>
                  </a:cubicBezTo>
                  <a:close/>
                </a:path>
              </a:pathLst>
            </a:custGeom>
            <a:solidFill>
              <a:srgbClr val="FBD0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3"/>
            <p:cNvSpPr/>
            <p:nvPr/>
          </p:nvSpPr>
          <p:spPr>
            <a:xfrm>
              <a:off x="746464" y="2564004"/>
              <a:ext cx="167732" cy="77451"/>
            </a:xfrm>
            <a:custGeom>
              <a:rect b="b" l="l" r="r" t="t"/>
              <a:pathLst>
                <a:path extrusionOk="0" h="821" w="1778">
                  <a:moveTo>
                    <a:pt x="510" y="0"/>
                  </a:moveTo>
                  <a:cubicBezTo>
                    <a:pt x="427" y="0"/>
                    <a:pt x="357" y="23"/>
                    <a:pt x="306" y="79"/>
                  </a:cubicBezTo>
                  <a:cubicBezTo>
                    <a:pt x="0" y="403"/>
                    <a:pt x="982" y="754"/>
                    <a:pt x="1126" y="796"/>
                  </a:cubicBezTo>
                  <a:cubicBezTo>
                    <a:pt x="1175" y="807"/>
                    <a:pt x="1275" y="820"/>
                    <a:pt x="1375" y="820"/>
                  </a:cubicBezTo>
                  <a:cubicBezTo>
                    <a:pt x="1575" y="820"/>
                    <a:pt x="1778" y="767"/>
                    <a:pt x="1583" y="533"/>
                  </a:cubicBezTo>
                  <a:cubicBezTo>
                    <a:pt x="1583" y="533"/>
                    <a:pt x="908" y="0"/>
                    <a:pt x="510" y="0"/>
                  </a:cubicBezTo>
                  <a:close/>
                </a:path>
              </a:pathLst>
            </a:custGeom>
            <a:solidFill>
              <a:srgbClr val="FBD0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3"/>
            <p:cNvSpPr/>
            <p:nvPr/>
          </p:nvSpPr>
          <p:spPr>
            <a:xfrm>
              <a:off x="681371" y="2690227"/>
              <a:ext cx="91413" cy="152355"/>
            </a:xfrm>
            <a:custGeom>
              <a:rect b="b" l="l" r="r" t="t"/>
              <a:pathLst>
                <a:path extrusionOk="0" h="1615" w="969">
                  <a:moveTo>
                    <a:pt x="15" y="0"/>
                  </a:moveTo>
                  <a:cubicBezTo>
                    <a:pt x="1" y="0"/>
                    <a:pt x="1" y="18"/>
                    <a:pt x="1" y="18"/>
                  </a:cubicBezTo>
                  <a:lnTo>
                    <a:pt x="1" y="134"/>
                  </a:lnTo>
                  <a:cubicBezTo>
                    <a:pt x="15" y="208"/>
                    <a:pt x="29" y="310"/>
                    <a:pt x="43" y="426"/>
                  </a:cubicBezTo>
                  <a:cubicBezTo>
                    <a:pt x="57" y="486"/>
                    <a:pt x="57" y="545"/>
                    <a:pt x="75" y="616"/>
                  </a:cubicBezTo>
                  <a:cubicBezTo>
                    <a:pt x="89" y="676"/>
                    <a:pt x="103" y="749"/>
                    <a:pt x="131" y="823"/>
                  </a:cubicBezTo>
                  <a:cubicBezTo>
                    <a:pt x="145" y="866"/>
                    <a:pt x="163" y="897"/>
                    <a:pt x="177" y="939"/>
                  </a:cubicBezTo>
                  <a:cubicBezTo>
                    <a:pt x="191" y="968"/>
                    <a:pt x="205" y="1013"/>
                    <a:pt x="233" y="1041"/>
                  </a:cubicBezTo>
                  <a:cubicBezTo>
                    <a:pt x="251" y="1073"/>
                    <a:pt x="265" y="1087"/>
                    <a:pt x="293" y="1087"/>
                  </a:cubicBezTo>
                  <a:cubicBezTo>
                    <a:pt x="307" y="1101"/>
                    <a:pt x="307" y="1101"/>
                    <a:pt x="321" y="1101"/>
                  </a:cubicBezTo>
                  <a:lnTo>
                    <a:pt x="353" y="1101"/>
                  </a:lnTo>
                  <a:lnTo>
                    <a:pt x="381" y="1087"/>
                  </a:lnTo>
                  <a:cubicBezTo>
                    <a:pt x="426" y="1073"/>
                    <a:pt x="455" y="1055"/>
                    <a:pt x="497" y="1027"/>
                  </a:cubicBezTo>
                  <a:cubicBezTo>
                    <a:pt x="571" y="999"/>
                    <a:pt x="630" y="939"/>
                    <a:pt x="690" y="911"/>
                  </a:cubicBezTo>
                  <a:cubicBezTo>
                    <a:pt x="718" y="911"/>
                    <a:pt x="740" y="905"/>
                    <a:pt x="757" y="905"/>
                  </a:cubicBezTo>
                  <a:cubicBezTo>
                    <a:pt x="765" y="905"/>
                    <a:pt x="772" y="907"/>
                    <a:pt x="778" y="911"/>
                  </a:cubicBezTo>
                  <a:cubicBezTo>
                    <a:pt x="806" y="925"/>
                    <a:pt x="834" y="939"/>
                    <a:pt x="849" y="968"/>
                  </a:cubicBezTo>
                  <a:cubicBezTo>
                    <a:pt x="880" y="1027"/>
                    <a:pt x="908" y="1101"/>
                    <a:pt x="908" y="1161"/>
                  </a:cubicBezTo>
                  <a:cubicBezTo>
                    <a:pt x="908" y="1217"/>
                    <a:pt x="880" y="1277"/>
                    <a:pt x="849" y="1319"/>
                  </a:cubicBezTo>
                  <a:cubicBezTo>
                    <a:pt x="820" y="1365"/>
                    <a:pt x="792" y="1407"/>
                    <a:pt x="747" y="1439"/>
                  </a:cubicBezTo>
                  <a:cubicBezTo>
                    <a:pt x="718" y="1481"/>
                    <a:pt x="690" y="1495"/>
                    <a:pt x="659" y="1527"/>
                  </a:cubicBezTo>
                  <a:cubicBezTo>
                    <a:pt x="602" y="1569"/>
                    <a:pt x="571" y="1583"/>
                    <a:pt x="571" y="1583"/>
                  </a:cubicBezTo>
                  <a:cubicBezTo>
                    <a:pt x="571" y="1583"/>
                    <a:pt x="557" y="1601"/>
                    <a:pt x="571" y="1601"/>
                  </a:cubicBezTo>
                  <a:cubicBezTo>
                    <a:pt x="571" y="1615"/>
                    <a:pt x="585" y="1615"/>
                    <a:pt x="585" y="1615"/>
                  </a:cubicBezTo>
                  <a:cubicBezTo>
                    <a:pt x="585" y="1615"/>
                    <a:pt x="630" y="1601"/>
                    <a:pt x="690" y="1555"/>
                  </a:cubicBezTo>
                  <a:cubicBezTo>
                    <a:pt x="747" y="1513"/>
                    <a:pt x="834" y="1453"/>
                    <a:pt x="894" y="1351"/>
                  </a:cubicBezTo>
                  <a:cubicBezTo>
                    <a:pt x="936" y="1305"/>
                    <a:pt x="968" y="1231"/>
                    <a:pt x="968" y="1161"/>
                  </a:cubicBezTo>
                  <a:cubicBezTo>
                    <a:pt x="968" y="1073"/>
                    <a:pt x="954" y="999"/>
                    <a:pt x="908" y="925"/>
                  </a:cubicBezTo>
                  <a:cubicBezTo>
                    <a:pt x="880" y="897"/>
                    <a:pt x="849" y="866"/>
                    <a:pt x="806" y="837"/>
                  </a:cubicBezTo>
                  <a:cubicBezTo>
                    <a:pt x="793" y="833"/>
                    <a:pt x="779" y="832"/>
                    <a:pt x="764" y="832"/>
                  </a:cubicBezTo>
                  <a:cubicBezTo>
                    <a:pt x="730" y="832"/>
                    <a:pt x="695" y="841"/>
                    <a:pt x="673" y="851"/>
                  </a:cubicBezTo>
                  <a:cubicBezTo>
                    <a:pt x="585" y="880"/>
                    <a:pt x="528" y="925"/>
                    <a:pt x="455" y="968"/>
                  </a:cubicBezTo>
                  <a:cubicBezTo>
                    <a:pt x="426" y="985"/>
                    <a:pt x="395" y="999"/>
                    <a:pt x="367" y="1013"/>
                  </a:cubicBezTo>
                  <a:lnTo>
                    <a:pt x="338" y="1027"/>
                  </a:lnTo>
                  <a:lnTo>
                    <a:pt x="321" y="1027"/>
                  </a:lnTo>
                  <a:cubicBezTo>
                    <a:pt x="307" y="1027"/>
                    <a:pt x="293" y="1013"/>
                    <a:pt x="293" y="999"/>
                  </a:cubicBezTo>
                  <a:cubicBezTo>
                    <a:pt x="251" y="953"/>
                    <a:pt x="219" y="866"/>
                    <a:pt x="191" y="809"/>
                  </a:cubicBezTo>
                  <a:cubicBezTo>
                    <a:pt x="145" y="661"/>
                    <a:pt x="117" y="528"/>
                    <a:pt x="103" y="412"/>
                  </a:cubicBezTo>
                  <a:cubicBezTo>
                    <a:pt x="75" y="296"/>
                    <a:pt x="57" y="194"/>
                    <a:pt x="43" y="134"/>
                  </a:cubicBezTo>
                  <a:cubicBezTo>
                    <a:pt x="29" y="60"/>
                    <a:pt x="29" y="18"/>
                    <a:pt x="29" y="18"/>
                  </a:cubicBezTo>
                  <a:lnTo>
                    <a:pt x="15"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9" name="Google Shape;7649;p83"/>
          <p:cNvGrpSpPr/>
          <p:nvPr/>
        </p:nvGrpSpPr>
        <p:grpSpPr>
          <a:xfrm>
            <a:off x="5886936" y="1307907"/>
            <a:ext cx="1876268" cy="3133639"/>
            <a:chOff x="5459856" y="1967130"/>
            <a:chExt cx="1482044" cy="2475228"/>
          </a:xfrm>
        </p:grpSpPr>
        <p:sp>
          <p:nvSpPr>
            <p:cNvPr id="7650" name="Google Shape;7650;p83"/>
            <p:cNvSpPr/>
            <p:nvPr/>
          </p:nvSpPr>
          <p:spPr>
            <a:xfrm>
              <a:off x="6045881" y="2936448"/>
              <a:ext cx="625269" cy="817340"/>
            </a:xfrm>
            <a:custGeom>
              <a:rect b="b" l="l" r="r" t="t"/>
              <a:pathLst>
                <a:path extrusionOk="0" h="8664" w="6628">
                  <a:moveTo>
                    <a:pt x="3447" y="0"/>
                  </a:moveTo>
                  <a:cubicBezTo>
                    <a:pt x="3342" y="14"/>
                    <a:pt x="3226" y="46"/>
                    <a:pt x="3124" y="74"/>
                  </a:cubicBezTo>
                  <a:cubicBezTo>
                    <a:pt x="3036" y="102"/>
                    <a:pt x="2948" y="134"/>
                    <a:pt x="2832" y="176"/>
                  </a:cubicBezTo>
                  <a:cubicBezTo>
                    <a:pt x="2656" y="250"/>
                    <a:pt x="2494" y="338"/>
                    <a:pt x="2332" y="426"/>
                  </a:cubicBezTo>
                  <a:cubicBezTo>
                    <a:pt x="2184" y="514"/>
                    <a:pt x="2040" y="630"/>
                    <a:pt x="1878" y="749"/>
                  </a:cubicBezTo>
                  <a:cubicBezTo>
                    <a:pt x="1615" y="968"/>
                    <a:pt x="1365" y="1245"/>
                    <a:pt x="1129" y="1555"/>
                  </a:cubicBezTo>
                  <a:cubicBezTo>
                    <a:pt x="925" y="1847"/>
                    <a:pt x="735" y="2171"/>
                    <a:pt x="573" y="2536"/>
                  </a:cubicBezTo>
                  <a:cubicBezTo>
                    <a:pt x="426" y="2874"/>
                    <a:pt x="310" y="3240"/>
                    <a:pt x="208" y="3620"/>
                  </a:cubicBezTo>
                  <a:cubicBezTo>
                    <a:pt x="120" y="3986"/>
                    <a:pt x="60" y="4369"/>
                    <a:pt x="32" y="4749"/>
                  </a:cubicBezTo>
                  <a:cubicBezTo>
                    <a:pt x="0" y="5115"/>
                    <a:pt x="0" y="5481"/>
                    <a:pt x="32" y="5832"/>
                  </a:cubicBezTo>
                  <a:cubicBezTo>
                    <a:pt x="60" y="6258"/>
                    <a:pt x="134" y="6624"/>
                    <a:pt x="236" y="6947"/>
                  </a:cubicBezTo>
                  <a:cubicBezTo>
                    <a:pt x="296" y="7109"/>
                    <a:pt x="352" y="7271"/>
                    <a:pt x="440" y="7401"/>
                  </a:cubicBezTo>
                  <a:cubicBezTo>
                    <a:pt x="500" y="7549"/>
                    <a:pt x="587" y="7665"/>
                    <a:pt x="689" y="7799"/>
                  </a:cubicBezTo>
                  <a:cubicBezTo>
                    <a:pt x="865" y="8017"/>
                    <a:pt x="1115" y="8207"/>
                    <a:pt x="1379" y="8340"/>
                  </a:cubicBezTo>
                  <a:cubicBezTo>
                    <a:pt x="1657" y="8488"/>
                    <a:pt x="1966" y="8576"/>
                    <a:pt x="2346" y="8618"/>
                  </a:cubicBezTo>
                  <a:cubicBezTo>
                    <a:pt x="2522" y="8646"/>
                    <a:pt x="2712" y="8664"/>
                    <a:pt x="2920" y="8664"/>
                  </a:cubicBezTo>
                  <a:lnTo>
                    <a:pt x="3036" y="8664"/>
                  </a:lnTo>
                  <a:cubicBezTo>
                    <a:pt x="3197" y="8664"/>
                    <a:pt x="3342" y="8664"/>
                    <a:pt x="3489" y="8646"/>
                  </a:cubicBezTo>
                  <a:cubicBezTo>
                    <a:pt x="3943" y="8632"/>
                    <a:pt x="4327" y="8576"/>
                    <a:pt x="4661" y="8488"/>
                  </a:cubicBezTo>
                  <a:cubicBezTo>
                    <a:pt x="4837" y="8428"/>
                    <a:pt x="5030" y="8354"/>
                    <a:pt x="5188" y="8280"/>
                  </a:cubicBezTo>
                  <a:cubicBezTo>
                    <a:pt x="5364" y="8193"/>
                    <a:pt x="5526" y="8091"/>
                    <a:pt x="5674" y="7974"/>
                  </a:cubicBezTo>
                  <a:cubicBezTo>
                    <a:pt x="5822" y="7855"/>
                    <a:pt x="5952" y="7711"/>
                    <a:pt x="6085" y="7549"/>
                  </a:cubicBezTo>
                  <a:cubicBezTo>
                    <a:pt x="6187" y="7387"/>
                    <a:pt x="6289" y="7211"/>
                    <a:pt x="6377" y="6993"/>
                  </a:cubicBezTo>
                  <a:cubicBezTo>
                    <a:pt x="6451" y="6817"/>
                    <a:pt x="6507" y="6610"/>
                    <a:pt x="6539" y="6377"/>
                  </a:cubicBezTo>
                  <a:cubicBezTo>
                    <a:pt x="6581" y="6156"/>
                    <a:pt x="6595" y="5938"/>
                    <a:pt x="6613" y="5702"/>
                  </a:cubicBezTo>
                  <a:cubicBezTo>
                    <a:pt x="6627" y="5291"/>
                    <a:pt x="6595" y="4851"/>
                    <a:pt x="6525" y="4323"/>
                  </a:cubicBezTo>
                  <a:cubicBezTo>
                    <a:pt x="6493" y="4119"/>
                    <a:pt x="6465" y="3898"/>
                    <a:pt x="6420" y="3665"/>
                  </a:cubicBezTo>
                  <a:cubicBezTo>
                    <a:pt x="6391" y="3490"/>
                    <a:pt x="6363" y="3300"/>
                    <a:pt x="6317" y="3124"/>
                  </a:cubicBezTo>
                  <a:cubicBezTo>
                    <a:pt x="6230" y="2754"/>
                    <a:pt x="6099" y="2403"/>
                    <a:pt x="5952" y="2083"/>
                  </a:cubicBezTo>
                  <a:cubicBezTo>
                    <a:pt x="5790" y="1731"/>
                    <a:pt x="5600" y="1407"/>
                    <a:pt x="5364" y="1143"/>
                  </a:cubicBezTo>
                  <a:cubicBezTo>
                    <a:pt x="5262" y="1013"/>
                    <a:pt x="5146" y="908"/>
                    <a:pt x="5030" y="806"/>
                  </a:cubicBezTo>
                  <a:cubicBezTo>
                    <a:pt x="5030" y="792"/>
                    <a:pt x="5012" y="778"/>
                    <a:pt x="4998" y="764"/>
                  </a:cubicBezTo>
                  <a:cubicBezTo>
                    <a:pt x="4925" y="661"/>
                    <a:pt x="4868" y="588"/>
                    <a:pt x="4794" y="514"/>
                  </a:cubicBezTo>
                  <a:cubicBezTo>
                    <a:pt x="4721" y="440"/>
                    <a:pt x="4633" y="366"/>
                    <a:pt x="4559" y="310"/>
                  </a:cubicBezTo>
                  <a:cubicBezTo>
                    <a:pt x="4397" y="190"/>
                    <a:pt x="4221" y="102"/>
                    <a:pt x="4031" y="46"/>
                  </a:cubicBezTo>
                  <a:cubicBezTo>
                    <a:pt x="3915" y="14"/>
                    <a:pt x="3781" y="0"/>
                    <a:pt x="363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3"/>
            <p:cNvSpPr/>
            <p:nvPr/>
          </p:nvSpPr>
          <p:spPr>
            <a:xfrm>
              <a:off x="6408232" y="2936448"/>
              <a:ext cx="259900" cy="465650"/>
            </a:xfrm>
            <a:custGeom>
              <a:rect b="b" l="l" r="r" t="t"/>
              <a:pathLst>
                <a:path extrusionOk="0" h="4936" w="2755">
                  <a:moveTo>
                    <a:pt x="0" y="0"/>
                  </a:moveTo>
                  <a:lnTo>
                    <a:pt x="0" y="0"/>
                  </a:lnTo>
                  <a:cubicBezTo>
                    <a:pt x="162" y="310"/>
                    <a:pt x="310" y="630"/>
                    <a:pt x="440" y="953"/>
                  </a:cubicBezTo>
                  <a:cubicBezTo>
                    <a:pt x="468" y="996"/>
                    <a:pt x="486" y="1041"/>
                    <a:pt x="500" y="1070"/>
                  </a:cubicBezTo>
                  <a:cubicBezTo>
                    <a:pt x="514" y="1115"/>
                    <a:pt x="542" y="1157"/>
                    <a:pt x="556" y="1203"/>
                  </a:cubicBezTo>
                  <a:cubicBezTo>
                    <a:pt x="602" y="1291"/>
                    <a:pt x="630" y="1393"/>
                    <a:pt x="676" y="1481"/>
                  </a:cubicBezTo>
                  <a:cubicBezTo>
                    <a:pt x="749" y="1671"/>
                    <a:pt x="806" y="1875"/>
                    <a:pt x="865" y="2083"/>
                  </a:cubicBezTo>
                  <a:cubicBezTo>
                    <a:pt x="894" y="2171"/>
                    <a:pt x="925" y="2273"/>
                    <a:pt x="953" y="2375"/>
                  </a:cubicBezTo>
                  <a:cubicBezTo>
                    <a:pt x="967" y="2462"/>
                    <a:pt x="996" y="2536"/>
                    <a:pt x="1013" y="2624"/>
                  </a:cubicBezTo>
                  <a:cubicBezTo>
                    <a:pt x="1041" y="2800"/>
                    <a:pt x="1069" y="2990"/>
                    <a:pt x="1115" y="3166"/>
                  </a:cubicBezTo>
                  <a:cubicBezTo>
                    <a:pt x="1143" y="3356"/>
                    <a:pt x="1171" y="3532"/>
                    <a:pt x="1217" y="3708"/>
                  </a:cubicBezTo>
                  <a:cubicBezTo>
                    <a:pt x="1259" y="3884"/>
                    <a:pt x="1319" y="4059"/>
                    <a:pt x="1379" y="4221"/>
                  </a:cubicBezTo>
                  <a:cubicBezTo>
                    <a:pt x="1393" y="4249"/>
                    <a:pt x="1407" y="4281"/>
                    <a:pt x="1421" y="4309"/>
                  </a:cubicBezTo>
                  <a:cubicBezTo>
                    <a:pt x="1435" y="4337"/>
                    <a:pt x="1453" y="4369"/>
                    <a:pt x="1467" y="4397"/>
                  </a:cubicBezTo>
                  <a:cubicBezTo>
                    <a:pt x="1495" y="4443"/>
                    <a:pt x="1523" y="4485"/>
                    <a:pt x="1555" y="4531"/>
                  </a:cubicBezTo>
                  <a:cubicBezTo>
                    <a:pt x="1583" y="4559"/>
                    <a:pt x="1611" y="4601"/>
                    <a:pt x="1643" y="4633"/>
                  </a:cubicBezTo>
                  <a:cubicBezTo>
                    <a:pt x="1671" y="4661"/>
                    <a:pt x="1699" y="4675"/>
                    <a:pt x="1731" y="4707"/>
                  </a:cubicBezTo>
                  <a:cubicBezTo>
                    <a:pt x="1773" y="4735"/>
                    <a:pt x="1805" y="4763"/>
                    <a:pt x="1847" y="4777"/>
                  </a:cubicBezTo>
                  <a:cubicBezTo>
                    <a:pt x="1893" y="4809"/>
                    <a:pt x="1921" y="4823"/>
                    <a:pt x="1963" y="4837"/>
                  </a:cubicBezTo>
                  <a:cubicBezTo>
                    <a:pt x="2009" y="4865"/>
                    <a:pt x="2068" y="4883"/>
                    <a:pt x="2125" y="4897"/>
                  </a:cubicBezTo>
                  <a:cubicBezTo>
                    <a:pt x="2170" y="4911"/>
                    <a:pt x="2227" y="4925"/>
                    <a:pt x="2272" y="4925"/>
                  </a:cubicBezTo>
                  <a:cubicBezTo>
                    <a:pt x="2338" y="4932"/>
                    <a:pt x="2404" y="4935"/>
                    <a:pt x="2472" y="4935"/>
                  </a:cubicBezTo>
                  <a:cubicBezTo>
                    <a:pt x="2540" y="4935"/>
                    <a:pt x="2610" y="4932"/>
                    <a:pt x="2684" y="4925"/>
                  </a:cubicBezTo>
                  <a:lnTo>
                    <a:pt x="2666" y="4925"/>
                  </a:lnTo>
                  <a:cubicBezTo>
                    <a:pt x="2698" y="4925"/>
                    <a:pt x="2726" y="4911"/>
                    <a:pt x="2754" y="4911"/>
                  </a:cubicBezTo>
                  <a:cubicBezTo>
                    <a:pt x="2740" y="4721"/>
                    <a:pt x="2712" y="4531"/>
                    <a:pt x="2684" y="4323"/>
                  </a:cubicBezTo>
                  <a:cubicBezTo>
                    <a:pt x="2652" y="4105"/>
                    <a:pt x="2624" y="3898"/>
                    <a:pt x="2579" y="3665"/>
                  </a:cubicBezTo>
                  <a:cubicBezTo>
                    <a:pt x="2550" y="3490"/>
                    <a:pt x="2522" y="3300"/>
                    <a:pt x="2476" y="3124"/>
                  </a:cubicBezTo>
                  <a:cubicBezTo>
                    <a:pt x="2389" y="2754"/>
                    <a:pt x="2272" y="2403"/>
                    <a:pt x="2111" y="2083"/>
                  </a:cubicBezTo>
                  <a:cubicBezTo>
                    <a:pt x="1949" y="1731"/>
                    <a:pt x="1759" y="1407"/>
                    <a:pt x="1523" y="1143"/>
                  </a:cubicBezTo>
                  <a:cubicBezTo>
                    <a:pt x="1421" y="1013"/>
                    <a:pt x="1305" y="908"/>
                    <a:pt x="1189" y="806"/>
                  </a:cubicBezTo>
                  <a:cubicBezTo>
                    <a:pt x="1189" y="792"/>
                    <a:pt x="1171" y="778"/>
                    <a:pt x="1157" y="764"/>
                  </a:cubicBezTo>
                  <a:cubicBezTo>
                    <a:pt x="1101" y="661"/>
                    <a:pt x="1027" y="588"/>
                    <a:pt x="953" y="514"/>
                  </a:cubicBezTo>
                  <a:cubicBezTo>
                    <a:pt x="880" y="440"/>
                    <a:pt x="792" y="366"/>
                    <a:pt x="718" y="310"/>
                  </a:cubicBezTo>
                  <a:cubicBezTo>
                    <a:pt x="556" y="190"/>
                    <a:pt x="380" y="102"/>
                    <a:pt x="190" y="46"/>
                  </a:cubicBezTo>
                  <a:cubicBezTo>
                    <a:pt x="134" y="28"/>
                    <a:pt x="60" y="14"/>
                    <a:pt x="0"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3"/>
            <p:cNvSpPr/>
            <p:nvPr/>
          </p:nvSpPr>
          <p:spPr>
            <a:xfrm>
              <a:off x="6571436" y="3380401"/>
              <a:ext cx="94" cy="94"/>
            </a:xfrm>
            <a:custGeom>
              <a:rect b="b" l="l" r="r" t="t"/>
              <a:pathLst>
                <a:path extrusionOk="0" h="1" w="1">
                  <a:moveTo>
                    <a:pt x="1"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3"/>
            <p:cNvSpPr/>
            <p:nvPr/>
          </p:nvSpPr>
          <p:spPr>
            <a:xfrm>
              <a:off x="6484174" y="3637565"/>
              <a:ext cx="94" cy="94"/>
            </a:xfrm>
            <a:custGeom>
              <a:rect b="b" l="l" r="r" t="t"/>
              <a:pathLst>
                <a:path extrusionOk="0" h="1" w="1">
                  <a:moveTo>
                    <a:pt x="1" y="1"/>
                  </a:moveTo>
                  <a:close/>
                </a:path>
              </a:pathLst>
            </a:custGeom>
            <a:solidFill>
              <a:srgbClr val="073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3"/>
            <p:cNvSpPr/>
            <p:nvPr/>
          </p:nvSpPr>
          <p:spPr>
            <a:xfrm>
              <a:off x="6484174" y="3637565"/>
              <a:ext cx="94" cy="94"/>
            </a:xfrm>
            <a:custGeom>
              <a:rect b="b" l="l" r="r" t="t"/>
              <a:pathLst>
                <a:path extrusionOk="0" h="1" w="1">
                  <a:moveTo>
                    <a:pt x="1" y="1"/>
                  </a:moveTo>
                  <a:close/>
                </a:path>
              </a:pathLst>
            </a:custGeom>
            <a:solidFill>
              <a:srgbClr val="073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3"/>
            <p:cNvSpPr/>
            <p:nvPr/>
          </p:nvSpPr>
          <p:spPr>
            <a:xfrm>
              <a:off x="6484174" y="3637565"/>
              <a:ext cx="94" cy="94"/>
            </a:xfrm>
            <a:custGeom>
              <a:rect b="b" l="l" r="r" t="t"/>
              <a:pathLst>
                <a:path extrusionOk="0" h="1" w="1">
                  <a:moveTo>
                    <a:pt x="1" y="1"/>
                  </a:moveTo>
                  <a:close/>
                </a:path>
              </a:pathLst>
            </a:custGeom>
            <a:solidFill>
              <a:srgbClr val="073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3"/>
            <p:cNvSpPr/>
            <p:nvPr/>
          </p:nvSpPr>
          <p:spPr>
            <a:xfrm>
              <a:off x="5856734" y="2213351"/>
              <a:ext cx="826680" cy="738380"/>
            </a:xfrm>
            <a:custGeom>
              <a:rect b="b" l="l" r="r" t="t"/>
              <a:pathLst>
                <a:path extrusionOk="0" h="7827" w="8763">
                  <a:moveTo>
                    <a:pt x="3092" y="0"/>
                  </a:moveTo>
                  <a:cubicBezTo>
                    <a:pt x="3004" y="0"/>
                    <a:pt x="2916" y="0"/>
                    <a:pt x="2828" y="15"/>
                  </a:cubicBezTo>
                  <a:cubicBezTo>
                    <a:pt x="2740" y="29"/>
                    <a:pt x="2666" y="43"/>
                    <a:pt x="2592" y="74"/>
                  </a:cubicBezTo>
                  <a:cubicBezTo>
                    <a:pt x="2550" y="88"/>
                    <a:pt x="2519" y="117"/>
                    <a:pt x="2476" y="131"/>
                  </a:cubicBezTo>
                  <a:cubicBezTo>
                    <a:pt x="2445" y="148"/>
                    <a:pt x="2417" y="176"/>
                    <a:pt x="2388" y="190"/>
                  </a:cubicBezTo>
                  <a:cubicBezTo>
                    <a:pt x="2255" y="292"/>
                    <a:pt x="2181" y="426"/>
                    <a:pt x="2153" y="570"/>
                  </a:cubicBezTo>
                  <a:cubicBezTo>
                    <a:pt x="2139" y="658"/>
                    <a:pt x="2139" y="732"/>
                    <a:pt x="2153" y="820"/>
                  </a:cubicBezTo>
                  <a:cubicBezTo>
                    <a:pt x="2153" y="880"/>
                    <a:pt x="2167" y="922"/>
                    <a:pt x="2181" y="982"/>
                  </a:cubicBezTo>
                  <a:cubicBezTo>
                    <a:pt x="2079" y="908"/>
                    <a:pt x="1977" y="820"/>
                    <a:pt x="1861" y="764"/>
                  </a:cubicBezTo>
                  <a:cubicBezTo>
                    <a:pt x="1699" y="658"/>
                    <a:pt x="1565" y="602"/>
                    <a:pt x="1435" y="570"/>
                  </a:cubicBezTo>
                  <a:cubicBezTo>
                    <a:pt x="1389" y="570"/>
                    <a:pt x="1333" y="556"/>
                    <a:pt x="1287" y="556"/>
                  </a:cubicBezTo>
                  <a:cubicBezTo>
                    <a:pt x="1259" y="556"/>
                    <a:pt x="1231" y="556"/>
                    <a:pt x="1200" y="570"/>
                  </a:cubicBezTo>
                  <a:cubicBezTo>
                    <a:pt x="1126" y="570"/>
                    <a:pt x="1055" y="602"/>
                    <a:pt x="967" y="630"/>
                  </a:cubicBezTo>
                  <a:cubicBezTo>
                    <a:pt x="893" y="658"/>
                    <a:pt x="806" y="718"/>
                    <a:pt x="718" y="778"/>
                  </a:cubicBezTo>
                  <a:cubicBezTo>
                    <a:pt x="672" y="820"/>
                    <a:pt x="616" y="866"/>
                    <a:pt x="556" y="922"/>
                  </a:cubicBezTo>
                  <a:cubicBezTo>
                    <a:pt x="468" y="1028"/>
                    <a:pt x="394" y="1144"/>
                    <a:pt x="320" y="1274"/>
                  </a:cubicBezTo>
                  <a:cubicBezTo>
                    <a:pt x="264" y="1393"/>
                    <a:pt x="218" y="1524"/>
                    <a:pt x="176" y="1685"/>
                  </a:cubicBezTo>
                  <a:cubicBezTo>
                    <a:pt x="144" y="1819"/>
                    <a:pt x="116" y="1963"/>
                    <a:pt x="116" y="2111"/>
                  </a:cubicBezTo>
                  <a:cubicBezTo>
                    <a:pt x="116" y="2259"/>
                    <a:pt x="130" y="2403"/>
                    <a:pt x="158" y="2537"/>
                  </a:cubicBezTo>
                  <a:cubicBezTo>
                    <a:pt x="190" y="2698"/>
                    <a:pt x="246" y="2843"/>
                    <a:pt x="306" y="2976"/>
                  </a:cubicBezTo>
                  <a:cubicBezTo>
                    <a:pt x="352" y="3033"/>
                    <a:pt x="394" y="3106"/>
                    <a:pt x="440" y="3166"/>
                  </a:cubicBezTo>
                  <a:cubicBezTo>
                    <a:pt x="482" y="3208"/>
                    <a:pt x="542" y="3268"/>
                    <a:pt x="598" y="3314"/>
                  </a:cubicBezTo>
                  <a:cubicBezTo>
                    <a:pt x="496" y="3384"/>
                    <a:pt x="408" y="3472"/>
                    <a:pt x="334" y="3546"/>
                  </a:cubicBezTo>
                  <a:cubicBezTo>
                    <a:pt x="264" y="3634"/>
                    <a:pt x="190" y="3736"/>
                    <a:pt x="130" y="3824"/>
                  </a:cubicBezTo>
                  <a:cubicBezTo>
                    <a:pt x="88" y="3912"/>
                    <a:pt x="56" y="4018"/>
                    <a:pt x="28" y="4120"/>
                  </a:cubicBezTo>
                  <a:cubicBezTo>
                    <a:pt x="14" y="4207"/>
                    <a:pt x="0" y="4309"/>
                    <a:pt x="0" y="4411"/>
                  </a:cubicBezTo>
                  <a:cubicBezTo>
                    <a:pt x="14" y="4601"/>
                    <a:pt x="70" y="4791"/>
                    <a:pt x="176" y="4999"/>
                  </a:cubicBezTo>
                  <a:cubicBezTo>
                    <a:pt x="264" y="5189"/>
                    <a:pt x="394" y="5365"/>
                    <a:pt x="570" y="5569"/>
                  </a:cubicBezTo>
                  <a:cubicBezTo>
                    <a:pt x="732" y="5745"/>
                    <a:pt x="922" y="5921"/>
                    <a:pt x="1143" y="6096"/>
                  </a:cubicBezTo>
                  <a:cubicBezTo>
                    <a:pt x="1347" y="6272"/>
                    <a:pt x="1551" y="6434"/>
                    <a:pt x="1815" y="6596"/>
                  </a:cubicBezTo>
                  <a:cubicBezTo>
                    <a:pt x="2037" y="6744"/>
                    <a:pt x="2269" y="6874"/>
                    <a:pt x="2519" y="7021"/>
                  </a:cubicBezTo>
                  <a:cubicBezTo>
                    <a:pt x="2754" y="7138"/>
                    <a:pt x="2972" y="7254"/>
                    <a:pt x="3208" y="7359"/>
                  </a:cubicBezTo>
                  <a:cubicBezTo>
                    <a:pt x="3412" y="7447"/>
                    <a:pt x="3620" y="7535"/>
                    <a:pt x="3795" y="7591"/>
                  </a:cubicBezTo>
                  <a:cubicBezTo>
                    <a:pt x="3883" y="7623"/>
                    <a:pt x="3957" y="7637"/>
                    <a:pt x="4045" y="7665"/>
                  </a:cubicBezTo>
                  <a:cubicBezTo>
                    <a:pt x="4073" y="7665"/>
                    <a:pt x="4116" y="7679"/>
                    <a:pt x="4147" y="7679"/>
                  </a:cubicBezTo>
                  <a:cubicBezTo>
                    <a:pt x="4175" y="7693"/>
                    <a:pt x="4221" y="7693"/>
                    <a:pt x="4263" y="7711"/>
                  </a:cubicBezTo>
                  <a:cubicBezTo>
                    <a:pt x="4643" y="7753"/>
                    <a:pt x="5013" y="7813"/>
                    <a:pt x="5378" y="7827"/>
                  </a:cubicBezTo>
                  <a:lnTo>
                    <a:pt x="5610" y="7827"/>
                  </a:lnTo>
                  <a:cubicBezTo>
                    <a:pt x="5730" y="7827"/>
                    <a:pt x="5846" y="7827"/>
                    <a:pt x="5962" y="7813"/>
                  </a:cubicBezTo>
                  <a:cubicBezTo>
                    <a:pt x="6156" y="7799"/>
                    <a:pt x="6332" y="7767"/>
                    <a:pt x="6476" y="7711"/>
                  </a:cubicBezTo>
                  <a:cubicBezTo>
                    <a:pt x="6490" y="7725"/>
                    <a:pt x="6490" y="7725"/>
                    <a:pt x="6507" y="7725"/>
                  </a:cubicBezTo>
                  <a:cubicBezTo>
                    <a:pt x="6578" y="7739"/>
                    <a:pt x="6666" y="7753"/>
                    <a:pt x="6740" y="7753"/>
                  </a:cubicBezTo>
                  <a:lnTo>
                    <a:pt x="6813" y="7753"/>
                  </a:lnTo>
                  <a:cubicBezTo>
                    <a:pt x="6901" y="7739"/>
                    <a:pt x="6989" y="7725"/>
                    <a:pt x="7077" y="7711"/>
                  </a:cubicBezTo>
                  <a:cubicBezTo>
                    <a:pt x="7193" y="7679"/>
                    <a:pt x="7313" y="7623"/>
                    <a:pt x="7443" y="7563"/>
                  </a:cubicBezTo>
                  <a:cubicBezTo>
                    <a:pt x="7563" y="7503"/>
                    <a:pt x="7679" y="7430"/>
                    <a:pt x="7795" y="7328"/>
                  </a:cubicBezTo>
                  <a:cubicBezTo>
                    <a:pt x="7914" y="7240"/>
                    <a:pt x="8016" y="7138"/>
                    <a:pt x="8104" y="7036"/>
                  </a:cubicBezTo>
                  <a:cubicBezTo>
                    <a:pt x="8530" y="6550"/>
                    <a:pt x="8706" y="5980"/>
                    <a:pt x="8572" y="5495"/>
                  </a:cubicBezTo>
                  <a:cubicBezTo>
                    <a:pt x="8530" y="5351"/>
                    <a:pt x="8456" y="5189"/>
                    <a:pt x="8337" y="5055"/>
                  </a:cubicBezTo>
                  <a:cubicBezTo>
                    <a:pt x="8382" y="5027"/>
                    <a:pt x="8425" y="4999"/>
                    <a:pt x="8456" y="4953"/>
                  </a:cubicBezTo>
                  <a:cubicBezTo>
                    <a:pt x="8498" y="4925"/>
                    <a:pt x="8544" y="4879"/>
                    <a:pt x="8572" y="4823"/>
                  </a:cubicBezTo>
                  <a:cubicBezTo>
                    <a:pt x="8646" y="4721"/>
                    <a:pt x="8688" y="4601"/>
                    <a:pt x="8720" y="4471"/>
                  </a:cubicBezTo>
                  <a:cubicBezTo>
                    <a:pt x="8748" y="4352"/>
                    <a:pt x="8762" y="4222"/>
                    <a:pt x="8748" y="4088"/>
                  </a:cubicBezTo>
                  <a:cubicBezTo>
                    <a:pt x="8748" y="3958"/>
                    <a:pt x="8720" y="3824"/>
                    <a:pt x="8674" y="3708"/>
                  </a:cubicBezTo>
                  <a:cubicBezTo>
                    <a:pt x="8632" y="3620"/>
                    <a:pt x="8586" y="3532"/>
                    <a:pt x="8544" y="3458"/>
                  </a:cubicBezTo>
                  <a:cubicBezTo>
                    <a:pt x="8512" y="3416"/>
                    <a:pt x="8484" y="3384"/>
                    <a:pt x="8456" y="3342"/>
                  </a:cubicBezTo>
                  <a:cubicBezTo>
                    <a:pt x="8425" y="3328"/>
                    <a:pt x="8410" y="3314"/>
                    <a:pt x="8396" y="3296"/>
                  </a:cubicBezTo>
                  <a:cubicBezTo>
                    <a:pt x="8425" y="3268"/>
                    <a:pt x="8456" y="3254"/>
                    <a:pt x="8470" y="3226"/>
                  </a:cubicBezTo>
                  <a:cubicBezTo>
                    <a:pt x="8498" y="3180"/>
                    <a:pt x="8530" y="3138"/>
                    <a:pt x="8544" y="3092"/>
                  </a:cubicBezTo>
                  <a:cubicBezTo>
                    <a:pt x="8572" y="3004"/>
                    <a:pt x="8558" y="2902"/>
                    <a:pt x="8512" y="2829"/>
                  </a:cubicBezTo>
                  <a:cubicBezTo>
                    <a:pt x="8470" y="2755"/>
                    <a:pt x="8396" y="2698"/>
                    <a:pt x="8294" y="2653"/>
                  </a:cubicBezTo>
                  <a:cubicBezTo>
                    <a:pt x="8266" y="2639"/>
                    <a:pt x="8206" y="2639"/>
                    <a:pt x="8161" y="2639"/>
                  </a:cubicBezTo>
                  <a:lnTo>
                    <a:pt x="8118" y="2639"/>
                  </a:lnTo>
                  <a:cubicBezTo>
                    <a:pt x="8147" y="2579"/>
                    <a:pt x="8178" y="2523"/>
                    <a:pt x="8192" y="2449"/>
                  </a:cubicBezTo>
                  <a:cubicBezTo>
                    <a:pt x="8206" y="2403"/>
                    <a:pt x="8206" y="2361"/>
                    <a:pt x="8206" y="2315"/>
                  </a:cubicBezTo>
                  <a:cubicBezTo>
                    <a:pt x="8206" y="2287"/>
                    <a:pt x="8192" y="2241"/>
                    <a:pt x="8178" y="2199"/>
                  </a:cubicBezTo>
                  <a:cubicBezTo>
                    <a:pt x="8147" y="2139"/>
                    <a:pt x="8104" y="2097"/>
                    <a:pt x="8031" y="2065"/>
                  </a:cubicBezTo>
                  <a:cubicBezTo>
                    <a:pt x="8002" y="2051"/>
                    <a:pt x="7957" y="2037"/>
                    <a:pt x="7929" y="2037"/>
                  </a:cubicBezTo>
                  <a:lnTo>
                    <a:pt x="7897" y="2037"/>
                  </a:lnTo>
                  <a:cubicBezTo>
                    <a:pt x="7869" y="2037"/>
                    <a:pt x="7841" y="2037"/>
                    <a:pt x="7809" y="2051"/>
                  </a:cubicBezTo>
                  <a:cubicBezTo>
                    <a:pt x="7767" y="2065"/>
                    <a:pt x="7721" y="2083"/>
                    <a:pt x="7693" y="2111"/>
                  </a:cubicBezTo>
                  <a:cubicBezTo>
                    <a:pt x="7651" y="2139"/>
                    <a:pt x="7605" y="2185"/>
                    <a:pt x="7577" y="2227"/>
                  </a:cubicBezTo>
                  <a:cubicBezTo>
                    <a:pt x="7563" y="2259"/>
                    <a:pt x="7545" y="2287"/>
                    <a:pt x="7531" y="2301"/>
                  </a:cubicBezTo>
                  <a:cubicBezTo>
                    <a:pt x="7531" y="2287"/>
                    <a:pt x="7531" y="2259"/>
                    <a:pt x="7517" y="2227"/>
                  </a:cubicBezTo>
                  <a:cubicBezTo>
                    <a:pt x="7489" y="2097"/>
                    <a:pt x="7415" y="1963"/>
                    <a:pt x="7341" y="1833"/>
                  </a:cubicBezTo>
                  <a:cubicBezTo>
                    <a:pt x="7165" y="1583"/>
                    <a:pt x="6901" y="1408"/>
                    <a:pt x="6624" y="1334"/>
                  </a:cubicBezTo>
                  <a:cubicBezTo>
                    <a:pt x="6550" y="1306"/>
                    <a:pt x="6462" y="1306"/>
                    <a:pt x="6374" y="1306"/>
                  </a:cubicBezTo>
                  <a:lnTo>
                    <a:pt x="6286" y="1306"/>
                  </a:lnTo>
                  <a:cubicBezTo>
                    <a:pt x="6226" y="1306"/>
                    <a:pt x="6170" y="1320"/>
                    <a:pt x="6110" y="1334"/>
                  </a:cubicBezTo>
                  <a:cubicBezTo>
                    <a:pt x="6068" y="1334"/>
                    <a:pt x="6022" y="1348"/>
                    <a:pt x="5980" y="1379"/>
                  </a:cubicBezTo>
                  <a:cubicBezTo>
                    <a:pt x="5948" y="1274"/>
                    <a:pt x="5906" y="1186"/>
                    <a:pt x="5832" y="1098"/>
                  </a:cubicBezTo>
                  <a:cubicBezTo>
                    <a:pt x="5744" y="1010"/>
                    <a:pt x="5642" y="922"/>
                    <a:pt x="5523" y="852"/>
                  </a:cubicBezTo>
                  <a:cubicBezTo>
                    <a:pt x="5466" y="820"/>
                    <a:pt x="5406" y="792"/>
                    <a:pt x="5347" y="778"/>
                  </a:cubicBezTo>
                  <a:cubicBezTo>
                    <a:pt x="5290" y="746"/>
                    <a:pt x="5217" y="732"/>
                    <a:pt x="5157" y="732"/>
                  </a:cubicBezTo>
                  <a:cubicBezTo>
                    <a:pt x="5129" y="718"/>
                    <a:pt x="5100" y="718"/>
                    <a:pt x="5069" y="718"/>
                  </a:cubicBezTo>
                  <a:cubicBezTo>
                    <a:pt x="5041" y="718"/>
                    <a:pt x="4995" y="718"/>
                    <a:pt x="4967" y="732"/>
                  </a:cubicBezTo>
                  <a:cubicBezTo>
                    <a:pt x="4907" y="732"/>
                    <a:pt x="4851" y="764"/>
                    <a:pt x="4791" y="778"/>
                  </a:cubicBezTo>
                  <a:cubicBezTo>
                    <a:pt x="4749" y="806"/>
                    <a:pt x="4703" y="834"/>
                    <a:pt x="4661" y="880"/>
                  </a:cubicBezTo>
                  <a:cubicBezTo>
                    <a:pt x="4555" y="602"/>
                    <a:pt x="4309" y="352"/>
                    <a:pt x="3940" y="190"/>
                  </a:cubicBezTo>
                  <a:cubicBezTo>
                    <a:pt x="3764" y="103"/>
                    <a:pt x="3588" y="43"/>
                    <a:pt x="3384" y="15"/>
                  </a:cubicBezTo>
                  <a:cubicBezTo>
                    <a:pt x="3282" y="0"/>
                    <a:pt x="3194" y="0"/>
                    <a:pt x="3092" y="0"/>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3"/>
            <p:cNvSpPr/>
            <p:nvPr/>
          </p:nvSpPr>
          <p:spPr>
            <a:xfrm>
              <a:off x="5889847" y="2452591"/>
              <a:ext cx="187920" cy="411878"/>
            </a:xfrm>
            <a:custGeom>
              <a:rect b="b" l="l" r="r" t="t"/>
              <a:pathLst>
                <a:path extrusionOk="0" h="4366" w="1992">
                  <a:moveTo>
                    <a:pt x="880" y="1"/>
                  </a:moveTo>
                  <a:cubicBezTo>
                    <a:pt x="849" y="1"/>
                    <a:pt x="820" y="1"/>
                    <a:pt x="806" y="15"/>
                  </a:cubicBezTo>
                  <a:cubicBezTo>
                    <a:pt x="775" y="15"/>
                    <a:pt x="761" y="29"/>
                    <a:pt x="732" y="43"/>
                  </a:cubicBezTo>
                  <a:cubicBezTo>
                    <a:pt x="704" y="43"/>
                    <a:pt x="673" y="57"/>
                    <a:pt x="659" y="75"/>
                  </a:cubicBezTo>
                  <a:cubicBezTo>
                    <a:pt x="652" y="82"/>
                    <a:pt x="645" y="85"/>
                    <a:pt x="639" y="85"/>
                  </a:cubicBezTo>
                  <a:cubicBezTo>
                    <a:pt x="634" y="85"/>
                    <a:pt x="630" y="82"/>
                    <a:pt x="630" y="75"/>
                  </a:cubicBezTo>
                  <a:cubicBezTo>
                    <a:pt x="616" y="75"/>
                    <a:pt x="616" y="75"/>
                    <a:pt x="599" y="89"/>
                  </a:cubicBezTo>
                  <a:cubicBezTo>
                    <a:pt x="585" y="103"/>
                    <a:pt x="571" y="103"/>
                    <a:pt x="557" y="117"/>
                  </a:cubicBezTo>
                  <a:cubicBezTo>
                    <a:pt x="542" y="131"/>
                    <a:pt x="542" y="145"/>
                    <a:pt x="528" y="162"/>
                  </a:cubicBezTo>
                  <a:cubicBezTo>
                    <a:pt x="511" y="177"/>
                    <a:pt x="497" y="191"/>
                    <a:pt x="497" y="219"/>
                  </a:cubicBezTo>
                  <a:cubicBezTo>
                    <a:pt x="483" y="233"/>
                    <a:pt x="469" y="250"/>
                    <a:pt x="469" y="264"/>
                  </a:cubicBezTo>
                  <a:cubicBezTo>
                    <a:pt x="440" y="338"/>
                    <a:pt x="423" y="409"/>
                    <a:pt x="409" y="497"/>
                  </a:cubicBezTo>
                  <a:cubicBezTo>
                    <a:pt x="395" y="570"/>
                    <a:pt x="395" y="672"/>
                    <a:pt x="381" y="760"/>
                  </a:cubicBezTo>
                  <a:cubicBezTo>
                    <a:pt x="381" y="792"/>
                    <a:pt x="381" y="834"/>
                    <a:pt x="367" y="880"/>
                  </a:cubicBezTo>
                  <a:cubicBezTo>
                    <a:pt x="367" y="922"/>
                    <a:pt x="353" y="954"/>
                    <a:pt x="335" y="996"/>
                  </a:cubicBezTo>
                  <a:cubicBezTo>
                    <a:pt x="335" y="1010"/>
                    <a:pt x="321" y="1042"/>
                    <a:pt x="321" y="1056"/>
                  </a:cubicBezTo>
                  <a:cubicBezTo>
                    <a:pt x="307" y="1084"/>
                    <a:pt x="293" y="1112"/>
                    <a:pt x="293" y="1130"/>
                  </a:cubicBezTo>
                  <a:cubicBezTo>
                    <a:pt x="265" y="1172"/>
                    <a:pt x="233" y="1232"/>
                    <a:pt x="205" y="1274"/>
                  </a:cubicBezTo>
                  <a:cubicBezTo>
                    <a:pt x="191" y="1320"/>
                    <a:pt x="159" y="1348"/>
                    <a:pt x="131" y="1394"/>
                  </a:cubicBezTo>
                  <a:cubicBezTo>
                    <a:pt x="117" y="1436"/>
                    <a:pt x="89" y="1482"/>
                    <a:pt x="71" y="1524"/>
                  </a:cubicBezTo>
                  <a:cubicBezTo>
                    <a:pt x="57" y="1552"/>
                    <a:pt x="43" y="1598"/>
                    <a:pt x="43" y="1626"/>
                  </a:cubicBezTo>
                  <a:cubicBezTo>
                    <a:pt x="29" y="1671"/>
                    <a:pt x="15" y="1714"/>
                    <a:pt x="15" y="1759"/>
                  </a:cubicBezTo>
                  <a:cubicBezTo>
                    <a:pt x="1" y="1816"/>
                    <a:pt x="1" y="1875"/>
                    <a:pt x="1" y="1935"/>
                  </a:cubicBezTo>
                  <a:lnTo>
                    <a:pt x="1" y="2097"/>
                  </a:lnTo>
                  <a:cubicBezTo>
                    <a:pt x="15" y="2213"/>
                    <a:pt x="15" y="2329"/>
                    <a:pt x="29" y="2449"/>
                  </a:cubicBezTo>
                  <a:cubicBezTo>
                    <a:pt x="57" y="2607"/>
                    <a:pt x="89" y="2755"/>
                    <a:pt x="117" y="2917"/>
                  </a:cubicBezTo>
                  <a:cubicBezTo>
                    <a:pt x="145" y="2945"/>
                    <a:pt x="191" y="2991"/>
                    <a:pt x="219" y="3033"/>
                  </a:cubicBezTo>
                  <a:cubicBezTo>
                    <a:pt x="381" y="3209"/>
                    <a:pt x="571" y="3385"/>
                    <a:pt x="792" y="3574"/>
                  </a:cubicBezTo>
                  <a:cubicBezTo>
                    <a:pt x="982" y="3736"/>
                    <a:pt x="1200" y="3898"/>
                    <a:pt x="1464" y="4060"/>
                  </a:cubicBezTo>
                  <a:cubicBezTo>
                    <a:pt x="1626" y="4162"/>
                    <a:pt x="1788" y="4264"/>
                    <a:pt x="1978" y="4366"/>
                  </a:cubicBezTo>
                  <a:cubicBezTo>
                    <a:pt x="1978" y="4296"/>
                    <a:pt x="1978" y="4222"/>
                    <a:pt x="1992" y="4148"/>
                  </a:cubicBezTo>
                  <a:lnTo>
                    <a:pt x="1992" y="3782"/>
                  </a:lnTo>
                  <a:cubicBezTo>
                    <a:pt x="1978" y="3518"/>
                    <a:pt x="1964" y="3254"/>
                    <a:pt x="1935" y="2991"/>
                  </a:cubicBezTo>
                  <a:cubicBezTo>
                    <a:pt x="1918" y="2871"/>
                    <a:pt x="1904" y="2755"/>
                    <a:pt x="1890" y="2639"/>
                  </a:cubicBezTo>
                  <a:cubicBezTo>
                    <a:pt x="1876" y="2537"/>
                    <a:pt x="1862" y="2431"/>
                    <a:pt x="1847" y="2343"/>
                  </a:cubicBezTo>
                  <a:cubicBezTo>
                    <a:pt x="1847" y="2255"/>
                    <a:pt x="1830" y="2185"/>
                    <a:pt x="1830" y="2111"/>
                  </a:cubicBezTo>
                  <a:cubicBezTo>
                    <a:pt x="1816" y="2023"/>
                    <a:pt x="1816" y="1935"/>
                    <a:pt x="1816" y="1847"/>
                  </a:cubicBezTo>
                  <a:cubicBezTo>
                    <a:pt x="1802" y="1612"/>
                    <a:pt x="1788" y="1394"/>
                    <a:pt x="1760" y="1158"/>
                  </a:cubicBezTo>
                  <a:lnTo>
                    <a:pt x="1760" y="1172"/>
                  </a:lnTo>
                  <a:cubicBezTo>
                    <a:pt x="1742" y="1056"/>
                    <a:pt x="1728" y="936"/>
                    <a:pt x="1700" y="820"/>
                  </a:cubicBezTo>
                  <a:cubicBezTo>
                    <a:pt x="1672" y="718"/>
                    <a:pt x="1640" y="602"/>
                    <a:pt x="1598" y="497"/>
                  </a:cubicBezTo>
                  <a:cubicBezTo>
                    <a:pt x="1552" y="409"/>
                    <a:pt x="1510" y="321"/>
                    <a:pt x="1450" y="250"/>
                  </a:cubicBezTo>
                  <a:cubicBezTo>
                    <a:pt x="1422" y="205"/>
                    <a:pt x="1376" y="162"/>
                    <a:pt x="1334" y="117"/>
                  </a:cubicBezTo>
                  <a:cubicBezTo>
                    <a:pt x="1288" y="89"/>
                    <a:pt x="1246" y="57"/>
                    <a:pt x="1200" y="43"/>
                  </a:cubicBezTo>
                  <a:cubicBezTo>
                    <a:pt x="1172" y="29"/>
                    <a:pt x="1144" y="29"/>
                    <a:pt x="1126" y="15"/>
                  </a:cubicBezTo>
                  <a:cubicBezTo>
                    <a:pt x="1098" y="15"/>
                    <a:pt x="1070" y="1"/>
                    <a:pt x="1038" y="1"/>
                  </a:cubicBezTo>
                  <a:close/>
                </a:path>
              </a:pathLst>
            </a:custGeom>
            <a:solidFill>
              <a:srgbClr val="2C2C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3"/>
            <p:cNvSpPr/>
            <p:nvPr/>
          </p:nvSpPr>
          <p:spPr>
            <a:xfrm>
              <a:off x="5958902" y="2456553"/>
              <a:ext cx="94" cy="94"/>
            </a:xfrm>
            <a:custGeom>
              <a:rect b="b" l="l" r="r" t="t"/>
              <a:pathLst>
                <a:path extrusionOk="0" h="1" w="1">
                  <a:moveTo>
                    <a:pt x="0" y="1"/>
                  </a:moveTo>
                  <a:close/>
                </a:path>
              </a:pathLst>
            </a:custGeom>
            <a:solidFill>
              <a:srgbClr val="2C2C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3"/>
            <p:cNvSpPr/>
            <p:nvPr/>
          </p:nvSpPr>
          <p:spPr>
            <a:xfrm>
              <a:off x="6503796" y="2406837"/>
              <a:ext cx="179619" cy="538007"/>
            </a:xfrm>
            <a:custGeom>
              <a:rect b="b" l="l" r="r" t="t"/>
              <a:pathLst>
                <a:path extrusionOk="0" h="5703" w="1904">
                  <a:moveTo>
                    <a:pt x="1126" y="0"/>
                  </a:moveTo>
                  <a:cubicBezTo>
                    <a:pt x="1143" y="0"/>
                    <a:pt x="1143" y="14"/>
                    <a:pt x="1143" y="32"/>
                  </a:cubicBezTo>
                  <a:cubicBezTo>
                    <a:pt x="1157" y="60"/>
                    <a:pt x="1157" y="102"/>
                    <a:pt x="1157" y="148"/>
                  </a:cubicBezTo>
                  <a:cubicBezTo>
                    <a:pt x="1157" y="190"/>
                    <a:pt x="1157" y="222"/>
                    <a:pt x="1143" y="264"/>
                  </a:cubicBezTo>
                  <a:cubicBezTo>
                    <a:pt x="1112" y="338"/>
                    <a:pt x="1070" y="426"/>
                    <a:pt x="1024" y="500"/>
                  </a:cubicBezTo>
                  <a:cubicBezTo>
                    <a:pt x="982" y="560"/>
                    <a:pt x="936" y="616"/>
                    <a:pt x="894" y="676"/>
                  </a:cubicBezTo>
                  <a:lnTo>
                    <a:pt x="922" y="676"/>
                  </a:lnTo>
                  <a:cubicBezTo>
                    <a:pt x="936" y="690"/>
                    <a:pt x="950" y="690"/>
                    <a:pt x="982" y="704"/>
                  </a:cubicBezTo>
                  <a:cubicBezTo>
                    <a:pt x="1010" y="704"/>
                    <a:pt x="1038" y="735"/>
                    <a:pt x="1070" y="749"/>
                  </a:cubicBezTo>
                  <a:cubicBezTo>
                    <a:pt x="1084" y="778"/>
                    <a:pt x="1112" y="792"/>
                    <a:pt x="1126" y="823"/>
                  </a:cubicBezTo>
                  <a:cubicBezTo>
                    <a:pt x="1143" y="837"/>
                    <a:pt x="1143" y="851"/>
                    <a:pt x="1143" y="880"/>
                  </a:cubicBezTo>
                  <a:cubicBezTo>
                    <a:pt x="1157" y="880"/>
                    <a:pt x="1157" y="894"/>
                    <a:pt x="1157" y="911"/>
                  </a:cubicBezTo>
                  <a:lnTo>
                    <a:pt x="1157" y="1013"/>
                  </a:lnTo>
                  <a:cubicBezTo>
                    <a:pt x="1143" y="1041"/>
                    <a:pt x="1143" y="1070"/>
                    <a:pt x="1126" y="1101"/>
                  </a:cubicBezTo>
                  <a:cubicBezTo>
                    <a:pt x="1098" y="1129"/>
                    <a:pt x="1084" y="1157"/>
                    <a:pt x="1055" y="1189"/>
                  </a:cubicBezTo>
                  <a:cubicBezTo>
                    <a:pt x="1038" y="1203"/>
                    <a:pt x="1024" y="1217"/>
                    <a:pt x="1010" y="1217"/>
                  </a:cubicBezTo>
                  <a:lnTo>
                    <a:pt x="982" y="1245"/>
                  </a:lnTo>
                  <a:cubicBezTo>
                    <a:pt x="1024" y="1277"/>
                    <a:pt x="1084" y="1305"/>
                    <a:pt x="1126" y="1351"/>
                  </a:cubicBezTo>
                  <a:cubicBezTo>
                    <a:pt x="1172" y="1407"/>
                    <a:pt x="1214" y="1453"/>
                    <a:pt x="1245" y="1509"/>
                  </a:cubicBezTo>
                  <a:cubicBezTo>
                    <a:pt x="1288" y="1569"/>
                    <a:pt x="1333" y="1643"/>
                    <a:pt x="1347" y="1703"/>
                  </a:cubicBezTo>
                  <a:cubicBezTo>
                    <a:pt x="1376" y="1773"/>
                    <a:pt x="1407" y="1847"/>
                    <a:pt x="1421" y="1921"/>
                  </a:cubicBezTo>
                  <a:cubicBezTo>
                    <a:pt x="1449" y="2054"/>
                    <a:pt x="1463" y="2199"/>
                    <a:pt x="1435" y="2332"/>
                  </a:cubicBezTo>
                  <a:cubicBezTo>
                    <a:pt x="1435" y="2360"/>
                    <a:pt x="1435" y="2375"/>
                    <a:pt x="1421" y="2389"/>
                  </a:cubicBezTo>
                  <a:lnTo>
                    <a:pt x="1421" y="2434"/>
                  </a:lnTo>
                  <a:cubicBezTo>
                    <a:pt x="1407" y="2462"/>
                    <a:pt x="1376" y="2494"/>
                    <a:pt x="1361" y="2522"/>
                  </a:cubicBezTo>
                  <a:cubicBezTo>
                    <a:pt x="1333" y="2550"/>
                    <a:pt x="1319" y="2582"/>
                    <a:pt x="1288" y="2610"/>
                  </a:cubicBezTo>
                  <a:cubicBezTo>
                    <a:pt x="1274" y="2638"/>
                    <a:pt x="1259" y="2670"/>
                    <a:pt x="1245" y="2698"/>
                  </a:cubicBezTo>
                  <a:lnTo>
                    <a:pt x="1231" y="2712"/>
                  </a:lnTo>
                  <a:lnTo>
                    <a:pt x="1231" y="2740"/>
                  </a:lnTo>
                  <a:lnTo>
                    <a:pt x="1231" y="2786"/>
                  </a:lnTo>
                  <a:lnTo>
                    <a:pt x="1231" y="2846"/>
                  </a:lnTo>
                  <a:cubicBezTo>
                    <a:pt x="1245" y="2962"/>
                    <a:pt x="1288" y="3078"/>
                    <a:pt x="1319" y="3198"/>
                  </a:cubicBezTo>
                  <a:cubicBezTo>
                    <a:pt x="1319" y="3226"/>
                    <a:pt x="1333" y="3254"/>
                    <a:pt x="1333" y="3300"/>
                  </a:cubicBezTo>
                  <a:cubicBezTo>
                    <a:pt x="1333" y="3314"/>
                    <a:pt x="1347" y="3342"/>
                    <a:pt x="1347" y="3374"/>
                  </a:cubicBezTo>
                  <a:lnTo>
                    <a:pt x="1347" y="3563"/>
                  </a:lnTo>
                  <a:cubicBezTo>
                    <a:pt x="1347" y="3694"/>
                    <a:pt x="1347" y="3827"/>
                    <a:pt x="1319" y="3957"/>
                  </a:cubicBezTo>
                  <a:cubicBezTo>
                    <a:pt x="1302" y="4091"/>
                    <a:pt x="1259" y="4207"/>
                    <a:pt x="1214" y="4341"/>
                  </a:cubicBezTo>
                  <a:cubicBezTo>
                    <a:pt x="1172" y="4443"/>
                    <a:pt x="1126" y="4531"/>
                    <a:pt x="1070" y="4633"/>
                  </a:cubicBezTo>
                  <a:cubicBezTo>
                    <a:pt x="1024" y="4721"/>
                    <a:pt x="968" y="4795"/>
                    <a:pt x="894" y="4883"/>
                  </a:cubicBezTo>
                  <a:cubicBezTo>
                    <a:pt x="760" y="5027"/>
                    <a:pt x="616" y="5175"/>
                    <a:pt x="468" y="5322"/>
                  </a:cubicBezTo>
                  <a:cubicBezTo>
                    <a:pt x="306" y="5452"/>
                    <a:pt x="158" y="5572"/>
                    <a:pt x="0" y="5702"/>
                  </a:cubicBezTo>
                  <a:cubicBezTo>
                    <a:pt x="71" y="5688"/>
                    <a:pt x="144" y="5674"/>
                    <a:pt x="218" y="5660"/>
                  </a:cubicBezTo>
                  <a:cubicBezTo>
                    <a:pt x="334" y="5628"/>
                    <a:pt x="454" y="5586"/>
                    <a:pt x="584" y="5512"/>
                  </a:cubicBezTo>
                  <a:cubicBezTo>
                    <a:pt x="704" y="5452"/>
                    <a:pt x="820" y="5379"/>
                    <a:pt x="936" y="5277"/>
                  </a:cubicBezTo>
                  <a:cubicBezTo>
                    <a:pt x="1055" y="5189"/>
                    <a:pt x="1157" y="5101"/>
                    <a:pt x="1259" y="4985"/>
                  </a:cubicBezTo>
                  <a:cubicBezTo>
                    <a:pt x="1671" y="4499"/>
                    <a:pt x="1847" y="3929"/>
                    <a:pt x="1713" y="3444"/>
                  </a:cubicBezTo>
                  <a:cubicBezTo>
                    <a:pt x="1671" y="3300"/>
                    <a:pt x="1597" y="3138"/>
                    <a:pt x="1478" y="3004"/>
                  </a:cubicBezTo>
                  <a:cubicBezTo>
                    <a:pt x="1523" y="2976"/>
                    <a:pt x="1566" y="2948"/>
                    <a:pt x="1597" y="2902"/>
                  </a:cubicBezTo>
                  <a:cubicBezTo>
                    <a:pt x="1639" y="2874"/>
                    <a:pt x="1685" y="2828"/>
                    <a:pt x="1727" y="2772"/>
                  </a:cubicBezTo>
                  <a:cubicBezTo>
                    <a:pt x="1787" y="2670"/>
                    <a:pt x="1829" y="2550"/>
                    <a:pt x="1875" y="2420"/>
                  </a:cubicBezTo>
                  <a:cubicBezTo>
                    <a:pt x="1889" y="2301"/>
                    <a:pt x="1903" y="2171"/>
                    <a:pt x="1903" y="2037"/>
                  </a:cubicBezTo>
                  <a:cubicBezTo>
                    <a:pt x="1889" y="1907"/>
                    <a:pt x="1861" y="1773"/>
                    <a:pt x="1815" y="1657"/>
                  </a:cubicBezTo>
                  <a:cubicBezTo>
                    <a:pt x="1787" y="1569"/>
                    <a:pt x="1727" y="1481"/>
                    <a:pt x="1685" y="1407"/>
                  </a:cubicBezTo>
                  <a:cubicBezTo>
                    <a:pt x="1653" y="1365"/>
                    <a:pt x="1625" y="1333"/>
                    <a:pt x="1597" y="1291"/>
                  </a:cubicBezTo>
                  <a:cubicBezTo>
                    <a:pt x="1583" y="1277"/>
                    <a:pt x="1551" y="1263"/>
                    <a:pt x="1537" y="1245"/>
                  </a:cubicBezTo>
                  <a:cubicBezTo>
                    <a:pt x="1566" y="1217"/>
                    <a:pt x="1597" y="1203"/>
                    <a:pt x="1611" y="1175"/>
                  </a:cubicBezTo>
                  <a:cubicBezTo>
                    <a:pt x="1639" y="1129"/>
                    <a:pt x="1671" y="1087"/>
                    <a:pt x="1685" y="1041"/>
                  </a:cubicBezTo>
                  <a:cubicBezTo>
                    <a:pt x="1713" y="953"/>
                    <a:pt x="1699" y="851"/>
                    <a:pt x="1653" y="778"/>
                  </a:cubicBezTo>
                  <a:cubicBezTo>
                    <a:pt x="1611" y="704"/>
                    <a:pt x="1537" y="647"/>
                    <a:pt x="1435" y="602"/>
                  </a:cubicBezTo>
                  <a:cubicBezTo>
                    <a:pt x="1407" y="588"/>
                    <a:pt x="1347" y="588"/>
                    <a:pt x="1302" y="588"/>
                  </a:cubicBezTo>
                  <a:lnTo>
                    <a:pt x="1259" y="588"/>
                  </a:lnTo>
                  <a:cubicBezTo>
                    <a:pt x="1288" y="528"/>
                    <a:pt x="1319" y="472"/>
                    <a:pt x="1347" y="398"/>
                  </a:cubicBezTo>
                  <a:cubicBezTo>
                    <a:pt x="1347" y="352"/>
                    <a:pt x="1361" y="310"/>
                    <a:pt x="1347" y="264"/>
                  </a:cubicBezTo>
                  <a:cubicBezTo>
                    <a:pt x="1347" y="236"/>
                    <a:pt x="1333" y="190"/>
                    <a:pt x="1319" y="148"/>
                  </a:cubicBezTo>
                  <a:cubicBezTo>
                    <a:pt x="1288" y="88"/>
                    <a:pt x="1245" y="46"/>
                    <a:pt x="1172" y="14"/>
                  </a:cubicBezTo>
                  <a:cubicBezTo>
                    <a:pt x="1157" y="0"/>
                    <a:pt x="1143" y="0"/>
                    <a:pt x="1126" y="0"/>
                  </a:cubicBezTo>
                  <a:close/>
                </a:path>
              </a:pathLst>
            </a:custGeom>
            <a:solidFill>
              <a:srgbClr val="2C2C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3"/>
            <p:cNvSpPr/>
            <p:nvPr/>
          </p:nvSpPr>
          <p:spPr>
            <a:xfrm>
              <a:off x="5459856" y="4120102"/>
              <a:ext cx="259900" cy="240655"/>
            </a:xfrm>
            <a:custGeom>
              <a:rect b="b" l="l" r="r" t="t"/>
              <a:pathLst>
                <a:path extrusionOk="0" h="2551" w="2755">
                  <a:moveTo>
                    <a:pt x="528" y="0"/>
                  </a:moveTo>
                  <a:cubicBezTo>
                    <a:pt x="482" y="0"/>
                    <a:pt x="426" y="14"/>
                    <a:pt x="380" y="28"/>
                  </a:cubicBezTo>
                  <a:cubicBezTo>
                    <a:pt x="320" y="42"/>
                    <a:pt x="278" y="74"/>
                    <a:pt x="218" y="102"/>
                  </a:cubicBezTo>
                  <a:cubicBezTo>
                    <a:pt x="204" y="116"/>
                    <a:pt x="176" y="130"/>
                    <a:pt x="162" y="162"/>
                  </a:cubicBezTo>
                  <a:cubicBezTo>
                    <a:pt x="144" y="162"/>
                    <a:pt x="144" y="176"/>
                    <a:pt x="130" y="176"/>
                  </a:cubicBezTo>
                  <a:lnTo>
                    <a:pt x="116" y="190"/>
                  </a:lnTo>
                  <a:cubicBezTo>
                    <a:pt x="102" y="218"/>
                    <a:pt x="74" y="232"/>
                    <a:pt x="56" y="250"/>
                  </a:cubicBezTo>
                  <a:cubicBezTo>
                    <a:pt x="56" y="264"/>
                    <a:pt x="42" y="278"/>
                    <a:pt x="42" y="278"/>
                  </a:cubicBezTo>
                  <a:cubicBezTo>
                    <a:pt x="28" y="292"/>
                    <a:pt x="28" y="306"/>
                    <a:pt x="14" y="320"/>
                  </a:cubicBezTo>
                  <a:lnTo>
                    <a:pt x="14" y="338"/>
                  </a:lnTo>
                  <a:cubicBezTo>
                    <a:pt x="14" y="338"/>
                    <a:pt x="0" y="338"/>
                    <a:pt x="0" y="352"/>
                  </a:cubicBezTo>
                  <a:lnTo>
                    <a:pt x="0" y="380"/>
                  </a:lnTo>
                  <a:cubicBezTo>
                    <a:pt x="14" y="468"/>
                    <a:pt x="56" y="556"/>
                    <a:pt x="88" y="630"/>
                  </a:cubicBezTo>
                  <a:cubicBezTo>
                    <a:pt x="102" y="690"/>
                    <a:pt x="130" y="760"/>
                    <a:pt x="162" y="820"/>
                  </a:cubicBezTo>
                  <a:cubicBezTo>
                    <a:pt x="218" y="953"/>
                    <a:pt x="306" y="1084"/>
                    <a:pt x="394" y="1231"/>
                  </a:cubicBezTo>
                  <a:cubicBezTo>
                    <a:pt x="570" y="1509"/>
                    <a:pt x="792" y="1773"/>
                    <a:pt x="1024" y="1991"/>
                  </a:cubicBezTo>
                  <a:cubicBezTo>
                    <a:pt x="1157" y="2125"/>
                    <a:pt x="1305" y="2241"/>
                    <a:pt x="1449" y="2329"/>
                  </a:cubicBezTo>
                  <a:cubicBezTo>
                    <a:pt x="1611" y="2431"/>
                    <a:pt x="1759" y="2505"/>
                    <a:pt x="1921" y="2536"/>
                  </a:cubicBezTo>
                  <a:lnTo>
                    <a:pt x="1921" y="2550"/>
                  </a:lnTo>
                  <a:lnTo>
                    <a:pt x="1963" y="2550"/>
                  </a:lnTo>
                  <a:cubicBezTo>
                    <a:pt x="2111" y="2505"/>
                    <a:pt x="2255" y="2417"/>
                    <a:pt x="2403" y="2287"/>
                  </a:cubicBezTo>
                  <a:cubicBezTo>
                    <a:pt x="2476" y="2241"/>
                    <a:pt x="2536" y="2185"/>
                    <a:pt x="2593" y="2111"/>
                  </a:cubicBezTo>
                  <a:cubicBezTo>
                    <a:pt x="2652" y="2037"/>
                    <a:pt x="2695" y="1963"/>
                    <a:pt x="2740" y="1903"/>
                  </a:cubicBezTo>
                  <a:cubicBezTo>
                    <a:pt x="2754" y="1875"/>
                    <a:pt x="2740" y="1847"/>
                    <a:pt x="2726" y="1833"/>
                  </a:cubicBezTo>
                  <a:lnTo>
                    <a:pt x="2712" y="1815"/>
                  </a:lnTo>
                  <a:cubicBezTo>
                    <a:pt x="2652" y="1699"/>
                    <a:pt x="2593" y="1569"/>
                    <a:pt x="2519" y="1464"/>
                  </a:cubicBezTo>
                  <a:cubicBezTo>
                    <a:pt x="2448" y="1333"/>
                    <a:pt x="2343" y="1217"/>
                    <a:pt x="2241" y="1084"/>
                  </a:cubicBezTo>
                  <a:cubicBezTo>
                    <a:pt x="2065" y="894"/>
                    <a:pt x="1847" y="718"/>
                    <a:pt x="1597" y="556"/>
                  </a:cubicBezTo>
                  <a:cubicBezTo>
                    <a:pt x="1597" y="542"/>
                    <a:pt x="1583" y="528"/>
                    <a:pt x="1583" y="528"/>
                  </a:cubicBezTo>
                  <a:cubicBezTo>
                    <a:pt x="1569" y="514"/>
                    <a:pt x="1551" y="514"/>
                    <a:pt x="1537" y="514"/>
                  </a:cubicBezTo>
                  <a:lnTo>
                    <a:pt x="1509" y="514"/>
                  </a:lnTo>
                  <a:lnTo>
                    <a:pt x="1495" y="496"/>
                  </a:lnTo>
                  <a:lnTo>
                    <a:pt x="1481" y="514"/>
                  </a:lnTo>
                  <a:cubicBezTo>
                    <a:pt x="1463" y="514"/>
                    <a:pt x="1449" y="514"/>
                    <a:pt x="1449" y="496"/>
                  </a:cubicBezTo>
                  <a:cubicBezTo>
                    <a:pt x="1407" y="496"/>
                    <a:pt x="1375" y="482"/>
                    <a:pt x="1333" y="468"/>
                  </a:cubicBezTo>
                  <a:cubicBezTo>
                    <a:pt x="1288" y="454"/>
                    <a:pt x="1231" y="408"/>
                    <a:pt x="1157" y="366"/>
                  </a:cubicBezTo>
                  <a:cubicBezTo>
                    <a:pt x="1112" y="338"/>
                    <a:pt x="1083" y="306"/>
                    <a:pt x="1041" y="264"/>
                  </a:cubicBezTo>
                  <a:cubicBezTo>
                    <a:pt x="1010" y="232"/>
                    <a:pt x="967" y="204"/>
                    <a:pt x="936" y="176"/>
                  </a:cubicBezTo>
                  <a:cubicBezTo>
                    <a:pt x="865" y="116"/>
                    <a:pt x="777" y="57"/>
                    <a:pt x="672" y="28"/>
                  </a:cubicBezTo>
                  <a:cubicBezTo>
                    <a:pt x="630" y="14"/>
                    <a:pt x="584" y="0"/>
                    <a:pt x="52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3"/>
            <p:cNvSpPr/>
            <p:nvPr/>
          </p:nvSpPr>
          <p:spPr>
            <a:xfrm>
              <a:off x="5459856" y="4120102"/>
              <a:ext cx="204429" cy="240655"/>
            </a:xfrm>
            <a:custGeom>
              <a:rect b="b" l="l" r="r" t="t"/>
              <a:pathLst>
                <a:path extrusionOk="0" h="2551" w="2167">
                  <a:moveTo>
                    <a:pt x="528" y="0"/>
                  </a:moveTo>
                  <a:cubicBezTo>
                    <a:pt x="482" y="0"/>
                    <a:pt x="426" y="14"/>
                    <a:pt x="380" y="28"/>
                  </a:cubicBezTo>
                  <a:cubicBezTo>
                    <a:pt x="320" y="42"/>
                    <a:pt x="278" y="74"/>
                    <a:pt x="218" y="102"/>
                  </a:cubicBezTo>
                  <a:cubicBezTo>
                    <a:pt x="190" y="116"/>
                    <a:pt x="176" y="130"/>
                    <a:pt x="162" y="162"/>
                  </a:cubicBezTo>
                  <a:lnTo>
                    <a:pt x="130" y="176"/>
                  </a:lnTo>
                  <a:lnTo>
                    <a:pt x="116" y="190"/>
                  </a:lnTo>
                  <a:cubicBezTo>
                    <a:pt x="88" y="218"/>
                    <a:pt x="74" y="232"/>
                    <a:pt x="56" y="250"/>
                  </a:cubicBezTo>
                  <a:cubicBezTo>
                    <a:pt x="56" y="264"/>
                    <a:pt x="42" y="278"/>
                    <a:pt x="42" y="278"/>
                  </a:cubicBezTo>
                  <a:cubicBezTo>
                    <a:pt x="28" y="292"/>
                    <a:pt x="28" y="306"/>
                    <a:pt x="14" y="320"/>
                  </a:cubicBezTo>
                  <a:lnTo>
                    <a:pt x="14" y="338"/>
                  </a:lnTo>
                  <a:lnTo>
                    <a:pt x="0" y="352"/>
                  </a:lnTo>
                  <a:lnTo>
                    <a:pt x="0" y="380"/>
                  </a:lnTo>
                  <a:cubicBezTo>
                    <a:pt x="14" y="468"/>
                    <a:pt x="42" y="556"/>
                    <a:pt x="74" y="630"/>
                  </a:cubicBezTo>
                  <a:cubicBezTo>
                    <a:pt x="102" y="690"/>
                    <a:pt x="130" y="760"/>
                    <a:pt x="162" y="820"/>
                  </a:cubicBezTo>
                  <a:cubicBezTo>
                    <a:pt x="218" y="953"/>
                    <a:pt x="292" y="1084"/>
                    <a:pt x="394" y="1231"/>
                  </a:cubicBezTo>
                  <a:cubicBezTo>
                    <a:pt x="570" y="1509"/>
                    <a:pt x="792" y="1773"/>
                    <a:pt x="1010" y="1991"/>
                  </a:cubicBezTo>
                  <a:cubicBezTo>
                    <a:pt x="1157" y="2125"/>
                    <a:pt x="1305" y="2241"/>
                    <a:pt x="1449" y="2343"/>
                  </a:cubicBezTo>
                  <a:cubicBezTo>
                    <a:pt x="1611" y="2431"/>
                    <a:pt x="1759" y="2505"/>
                    <a:pt x="1921" y="2550"/>
                  </a:cubicBezTo>
                  <a:lnTo>
                    <a:pt x="1963" y="2550"/>
                  </a:lnTo>
                  <a:cubicBezTo>
                    <a:pt x="2023" y="2536"/>
                    <a:pt x="2097" y="2505"/>
                    <a:pt x="2167" y="2463"/>
                  </a:cubicBezTo>
                  <a:cubicBezTo>
                    <a:pt x="2111" y="2448"/>
                    <a:pt x="2065" y="2417"/>
                    <a:pt x="2009" y="2403"/>
                  </a:cubicBezTo>
                  <a:cubicBezTo>
                    <a:pt x="1861" y="2329"/>
                    <a:pt x="1727" y="2255"/>
                    <a:pt x="1597" y="2167"/>
                  </a:cubicBezTo>
                  <a:cubicBezTo>
                    <a:pt x="1449" y="2079"/>
                    <a:pt x="1319" y="1963"/>
                    <a:pt x="1185" y="1861"/>
                  </a:cubicBezTo>
                  <a:cubicBezTo>
                    <a:pt x="1055" y="1745"/>
                    <a:pt x="936" y="1611"/>
                    <a:pt x="820" y="1481"/>
                  </a:cubicBezTo>
                  <a:cubicBezTo>
                    <a:pt x="602" y="1231"/>
                    <a:pt x="426" y="936"/>
                    <a:pt x="278" y="630"/>
                  </a:cubicBezTo>
                  <a:lnTo>
                    <a:pt x="278" y="616"/>
                  </a:lnTo>
                  <a:cubicBezTo>
                    <a:pt x="380" y="570"/>
                    <a:pt x="482" y="514"/>
                    <a:pt x="570" y="440"/>
                  </a:cubicBezTo>
                  <a:cubicBezTo>
                    <a:pt x="602" y="426"/>
                    <a:pt x="630" y="394"/>
                    <a:pt x="658" y="380"/>
                  </a:cubicBezTo>
                  <a:cubicBezTo>
                    <a:pt x="672" y="352"/>
                    <a:pt x="704" y="320"/>
                    <a:pt x="718" y="306"/>
                  </a:cubicBezTo>
                  <a:cubicBezTo>
                    <a:pt x="732" y="292"/>
                    <a:pt x="746" y="264"/>
                    <a:pt x="746" y="250"/>
                  </a:cubicBezTo>
                  <a:cubicBezTo>
                    <a:pt x="760" y="232"/>
                    <a:pt x="777" y="204"/>
                    <a:pt x="792" y="190"/>
                  </a:cubicBezTo>
                  <a:lnTo>
                    <a:pt x="777" y="190"/>
                  </a:lnTo>
                  <a:cubicBezTo>
                    <a:pt x="792" y="176"/>
                    <a:pt x="792" y="162"/>
                    <a:pt x="806" y="130"/>
                  </a:cubicBezTo>
                  <a:cubicBezTo>
                    <a:pt x="806" y="116"/>
                    <a:pt x="806" y="102"/>
                    <a:pt x="820" y="88"/>
                  </a:cubicBezTo>
                  <a:cubicBezTo>
                    <a:pt x="777" y="74"/>
                    <a:pt x="732" y="42"/>
                    <a:pt x="672" y="28"/>
                  </a:cubicBezTo>
                  <a:cubicBezTo>
                    <a:pt x="630" y="14"/>
                    <a:pt x="584" y="0"/>
                    <a:pt x="528"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3"/>
            <p:cNvSpPr/>
            <p:nvPr/>
          </p:nvSpPr>
          <p:spPr>
            <a:xfrm>
              <a:off x="5537118" y="4143592"/>
              <a:ext cx="31980" cy="42169"/>
            </a:xfrm>
            <a:custGeom>
              <a:rect b="b" l="l" r="r" t="t"/>
              <a:pathLst>
                <a:path extrusionOk="0" h="447" w="339">
                  <a:moveTo>
                    <a:pt x="264" y="1"/>
                  </a:moveTo>
                  <a:lnTo>
                    <a:pt x="236" y="29"/>
                  </a:lnTo>
                  <a:cubicBezTo>
                    <a:pt x="236" y="57"/>
                    <a:pt x="222" y="103"/>
                    <a:pt x="205" y="131"/>
                  </a:cubicBezTo>
                  <a:cubicBezTo>
                    <a:pt x="191" y="177"/>
                    <a:pt x="148" y="219"/>
                    <a:pt x="117" y="265"/>
                  </a:cubicBezTo>
                  <a:lnTo>
                    <a:pt x="29" y="353"/>
                  </a:lnTo>
                  <a:cubicBezTo>
                    <a:pt x="15" y="381"/>
                    <a:pt x="1" y="409"/>
                    <a:pt x="29" y="423"/>
                  </a:cubicBezTo>
                  <a:cubicBezTo>
                    <a:pt x="38" y="439"/>
                    <a:pt x="49" y="447"/>
                    <a:pt x="60" y="447"/>
                  </a:cubicBezTo>
                  <a:cubicBezTo>
                    <a:pt x="71" y="447"/>
                    <a:pt x="82" y="439"/>
                    <a:pt x="89" y="423"/>
                  </a:cubicBezTo>
                  <a:cubicBezTo>
                    <a:pt x="205" y="321"/>
                    <a:pt x="310" y="205"/>
                    <a:pt x="338" y="57"/>
                  </a:cubicBezTo>
                  <a:lnTo>
                    <a:pt x="338" y="29"/>
                  </a:lnTo>
                  <a:lnTo>
                    <a:pt x="310"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3"/>
            <p:cNvSpPr/>
            <p:nvPr/>
          </p:nvSpPr>
          <p:spPr>
            <a:xfrm>
              <a:off x="5556363" y="4157270"/>
              <a:ext cx="30660" cy="43961"/>
            </a:xfrm>
            <a:custGeom>
              <a:rect b="b" l="l" r="r" t="t"/>
              <a:pathLst>
                <a:path extrusionOk="0" h="466" w="325">
                  <a:moveTo>
                    <a:pt x="282" y="0"/>
                  </a:moveTo>
                  <a:cubicBezTo>
                    <a:pt x="250" y="0"/>
                    <a:pt x="236" y="14"/>
                    <a:pt x="222" y="46"/>
                  </a:cubicBezTo>
                  <a:cubicBezTo>
                    <a:pt x="222" y="74"/>
                    <a:pt x="208" y="102"/>
                    <a:pt x="194" y="148"/>
                  </a:cubicBezTo>
                  <a:cubicBezTo>
                    <a:pt x="162" y="222"/>
                    <a:pt x="120" y="278"/>
                    <a:pt x="60" y="338"/>
                  </a:cubicBezTo>
                  <a:cubicBezTo>
                    <a:pt x="46" y="352"/>
                    <a:pt x="46" y="366"/>
                    <a:pt x="32" y="384"/>
                  </a:cubicBezTo>
                  <a:cubicBezTo>
                    <a:pt x="18" y="384"/>
                    <a:pt x="18" y="398"/>
                    <a:pt x="18" y="412"/>
                  </a:cubicBezTo>
                  <a:cubicBezTo>
                    <a:pt x="1" y="426"/>
                    <a:pt x="18" y="440"/>
                    <a:pt x="18" y="440"/>
                  </a:cubicBezTo>
                  <a:cubicBezTo>
                    <a:pt x="34" y="458"/>
                    <a:pt x="51" y="466"/>
                    <a:pt x="64" y="466"/>
                  </a:cubicBezTo>
                  <a:cubicBezTo>
                    <a:pt x="74" y="466"/>
                    <a:pt x="83" y="461"/>
                    <a:pt x="89" y="454"/>
                  </a:cubicBezTo>
                  <a:cubicBezTo>
                    <a:pt x="148" y="398"/>
                    <a:pt x="194" y="338"/>
                    <a:pt x="222" y="278"/>
                  </a:cubicBezTo>
                  <a:cubicBezTo>
                    <a:pt x="265" y="208"/>
                    <a:pt x="310" y="148"/>
                    <a:pt x="324" y="74"/>
                  </a:cubicBezTo>
                  <a:cubicBezTo>
                    <a:pt x="324" y="46"/>
                    <a:pt x="324" y="14"/>
                    <a:pt x="296"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3"/>
            <p:cNvSpPr/>
            <p:nvPr/>
          </p:nvSpPr>
          <p:spPr>
            <a:xfrm>
              <a:off x="5591268" y="3654168"/>
              <a:ext cx="631873" cy="651212"/>
            </a:xfrm>
            <a:custGeom>
              <a:rect b="b" l="l" r="r" t="t"/>
              <a:pathLst>
                <a:path extrusionOk="0" h="6903" w="6698">
                  <a:moveTo>
                    <a:pt x="4527" y="1"/>
                  </a:moveTo>
                  <a:cubicBezTo>
                    <a:pt x="4365" y="1"/>
                    <a:pt x="4203" y="29"/>
                    <a:pt x="4028" y="89"/>
                  </a:cubicBezTo>
                  <a:cubicBezTo>
                    <a:pt x="3897" y="131"/>
                    <a:pt x="3781" y="177"/>
                    <a:pt x="3634" y="264"/>
                  </a:cubicBezTo>
                  <a:lnTo>
                    <a:pt x="3634" y="247"/>
                  </a:lnTo>
                  <a:lnTo>
                    <a:pt x="3648" y="247"/>
                  </a:lnTo>
                  <a:cubicBezTo>
                    <a:pt x="3648" y="219"/>
                    <a:pt x="3634" y="191"/>
                    <a:pt x="3620" y="191"/>
                  </a:cubicBezTo>
                  <a:cubicBezTo>
                    <a:pt x="3605" y="177"/>
                    <a:pt x="3605" y="177"/>
                    <a:pt x="3588" y="177"/>
                  </a:cubicBezTo>
                  <a:cubicBezTo>
                    <a:pt x="3574" y="177"/>
                    <a:pt x="3560" y="191"/>
                    <a:pt x="3546" y="205"/>
                  </a:cubicBezTo>
                  <a:cubicBezTo>
                    <a:pt x="3532" y="247"/>
                    <a:pt x="3518" y="293"/>
                    <a:pt x="3500" y="335"/>
                  </a:cubicBezTo>
                  <a:cubicBezTo>
                    <a:pt x="3472" y="352"/>
                    <a:pt x="3472" y="366"/>
                    <a:pt x="3472" y="381"/>
                  </a:cubicBezTo>
                  <a:cubicBezTo>
                    <a:pt x="3254" y="922"/>
                    <a:pt x="2990" y="1450"/>
                    <a:pt x="2652" y="2023"/>
                  </a:cubicBezTo>
                  <a:lnTo>
                    <a:pt x="2652" y="2037"/>
                  </a:lnTo>
                  <a:cubicBezTo>
                    <a:pt x="2255" y="2681"/>
                    <a:pt x="1815" y="3342"/>
                    <a:pt x="1319" y="3958"/>
                  </a:cubicBezTo>
                  <a:cubicBezTo>
                    <a:pt x="908" y="4468"/>
                    <a:pt x="468" y="4953"/>
                    <a:pt x="42" y="5379"/>
                  </a:cubicBezTo>
                  <a:cubicBezTo>
                    <a:pt x="28" y="5393"/>
                    <a:pt x="14" y="5393"/>
                    <a:pt x="14" y="5407"/>
                  </a:cubicBezTo>
                  <a:cubicBezTo>
                    <a:pt x="14" y="5421"/>
                    <a:pt x="0" y="5435"/>
                    <a:pt x="14" y="5453"/>
                  </a:cubicBezTo>
                  <a:cubicBezTo>
                    <a:pt x="130" y="5759"/>
                    <a:pt x="292" y="6051"/>
                    <a:pt x="510" y="6301"/>
                  </a:cubicBezTo>
                  <a:cubicBezTo>
                    <a:pt x="732" y="6550"/>
                    <a:pt x="995" y="6740"/>
                    <a:pt x="1302" y="6888"/>
                  </a:cubicBezTo>
                  <a:cubicBezTo>
                    <a:pt x="1302" y="6888"/>
                    <a:pt x="1319" y="6902"/>
                    <a:pt x="1333" y="6902"/>
                  </a:cubicBezTo>
                  <a:cubicBezTo>
                    <a:pt x="1347" y="6902"/>
                    <a:pt x="1361" y="6902"/>
                    <a:pt x="1361" y="6888"/>
                  </a:cubicBezTo>
                  <a:cubicBezTo>
                    <a:pt x="1523" y="6786"/>
                    <a:pt x="1685" y="6666"/>
                    <a:pt x="1861" y="6508"/>
                  </a:cubicBezTo>
                  <a:cubicBezTo>
                    <a:pt x="2005" y="6388"/>
                    <a:pt x="2167" y="6258"/>
                    <a:pt x="2329" y="6111"/>
                  </a:cubicBezTo>
                  <a:cubicBezTo>
                    <a:pt x="2638" y="5847"/>
                    <a:pt x="2930" y="5569"/>
                    <a:pt x="3254" y="5245"/>
                  </a:cubicBezTo>
                  <a:cubicBezTo>
                    <a:pt x="3532" y="4967"/>
                    <a:pt x="3824" y="4675"/>
                    <a:pt x="4133" y="4352"/>
                  </a:cubicBezTo>
                  <a:cubicBezTo>
                    <a:pt x="4365" y="4088"/>
                    <a:pt x="4629" y="3824"/>
                    <a:pt x="4865" y="3546"/>
                  </a:cubicBezTo>
                  <a:cubicBezTo>
                    <a:pt x="5115" y="3268"/>
                    <a:pt x="5333" y="3019"/>
                    <a:pt x="5523" y="2769"/>
                  </a:cubicBezTo>
                  <a:cubicBezTo>
                    <a:pt x="5540" y="2769"/>
                    <a:pt x="5554" y="2769"/>
                    <a:pt x="5554" y="2755"/>
                  </a:cubicBezTo>
                  <a:cubicBezTo>
                    <a:pt x="5596" y="2709"/>
                    <a:pt x="5656" y="2639"/>
                    <a:pt x="5684" y="2579"/>
                  </a:cubicBezTo>
                  <a:cubicBezTo>
                    <a:pt x="5920" y="2287"/>
                    <a:pt x="6096" y="2006"/>
                    <a:pt x="6272" y="1742"/>
                  </a:cubicBezTo>
                  <a:cubicBezTo>
                    <a:pt x="6434" y="1464"/>
                    <a:pt x="6578" y="1200"/>
                    <a:pt x="6683" y="936"/>
                  </a:cubicBezTo>
                  <a:cubicBezTo>
                    <a:pt x="6697" y="922"/>
                    <a:pt x="6683" y="894"/>
                    <a:pt x="6652" y="880"/>
                  </a:cubicBezTo>
                  <a:lnTo>
                    <a:pt x="6638" y="880"/>
                  </a:lnTo>
                  <a:cubicBezTo>
                    <a:pt x="6624" y="880"/>
                    <a:pt x="6595" y="880"/>
                    <a:pt x="6595" y="908"/>
                  </a:cubicBezTo>
                  <a:cubicBezTo>
                    <a:pt x="6490" y="1126"/>
                    <a:pt x="6388" y="1362"/>
                    <a:pt x="6244" y="1598"/>
                  </a:cubicBezTo>
                  <a:cubicBezTo>
                    <a:pt x="6138" y="1773"/>
                    <a:pt x="6022" y="1949"/>
                    <a:pt x="5892" y="2139"/>
                  </a:cubicBezTo>
                  <a:cubicBezTo>
                    <a:pt x="5920" y="2037"/>
                    <a:pt x="5948" y="1918"/>
                    <a:pt x="5962" y="1802"/>
                  </a:cubicBezTo>
                  <a:cubicBezTo>
                    <a:pt x="6008" y="1478"/>
                    <a:pt x="5948" y="1144"/>
                    <a:pt x="5786" y="848"/>
                  </a:cubicBezTo>
                  <a:cubicBezTo>
                    <a:pt x="5758" y="774"/>
                    <a:pt x="5716" y="718"/>
                    <a:pt x="5670" y="644"/>
                  </a:cubicBezTo>
                  <a:cubicBezTo>
                    <a:pt x="5628" y="585"/>
                    <a:pt x="5568" y="528"/>
                    <a:pt x="5508" y="454"/>
                  </a:cubicBezTo>
                  <a:cubicBezTo>
                    <a:pt x="5406" y="335"/>
                    <a:pt x="5276" y="233"/>
                    <a:pt x="5129" y="159"/>
                  </a:cubicBezTo>
                  <a:cubicBezTo>
                    <a:pt x="5041" y="103"/>
                    <a:pt x="4953" y="71"/>
                    <a:pt x="4851" y="43"/>
                  </a:cubicBezTo>
                  <a:cubicBezTo>
                    <a:pt x="4777" y="15"/>
                    <a:pt x="4689" y="1"/>
                    <a:pt x="4573"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3"/>
            <p:cNvSpPr/>
            <p:nvPr/>
          </p:nvSpPr>
          <p:spPr>
            <a:xfrm>
              <a:off x="5661550" y="3713601"/>
              <a:ext cx="457726" cy="545742"/>
            </a:xfrm>
            <a:custGeom>
              <a:rect b="b" l="l" r="r" t="t"/>
              <a:pathLst>
                <a:path extrusionOk="0" h="5785" w="4852">
                  <a:moveTo>
                    <a:pt x="4795" y="0"/>
                  </a:moveTo>
                  <a:cubicBezTo>
                    <a:pt x="4778" y="0"/>
                    <a:pt x="4763" y="0"/>
                    <a:pt x="4763" y="14"/>
                  </a:cubicBezTo>
                  <a:cubicBezTo>
                    <a:pt x="4338" y="672"/>
                    <a:pt x="3884" y="1333"/>
                    <a:pt x="3416" y="1963"/>
                  </a:cubicBezTo>
                  <a:cubicBezTo>
                    <a:pt x="2948" y="2593"/>
                    <a:pt x="2449" y="3208"/>
                    <a:pt x="1921" y="3796"/>
                  </a:cubicBezTo>
                  <a:cubicBezTo>
                    <a:pt x="1788" y="3957"/>
                    <a:pt x="1657" y="4088"/>
                    <a:pt x="1524" y="4235"/>
                  </a:cubicBezTo>
                  <a:cubicBezTo>
                    <a:pt x="1453" y="4309"/>
                    <a:pt x="1380" y="4383"/>
                    <a:pt x="1320" y="4453"/>
                  </a:cubicBezTo>
                  <a:cubicBezTo>
                    <a:pt x="1292" y="4485"/>
                    <a:pt x="1246" y="4527"/>
                    <a:pt x="1218" y="4559"/>
                  </a:cubicBezTo>
                  <a:lnTo>
                    <a:pt x="1190" y="4587"/>
                  </a:lnTo>
                  <a:lnTo>
                    <a:pt x="1172" y="4601"/>
                  </a:lnTo>
                  <a:cubicBezTo>
                    <a:pt x="1172" y="4601"/>
                    <a:pt x="1172" y="4615"/>
                    <a:pt x="1158" y="4615"/>
                  </a:cubicBezTo>
                  <a:cubicBezTo>
                    <a:pt x="1144" y="4629"/>
                    <a:pt x="1130" y="4661"/>
                    <a:pt x="1102" y="4675"/>
                  </a:cubicBezTo>
                  <a:cubicBezTo>
                    <a:pt x="1042" y="4749"/>
                    <a:pt x="968" y="4823"/>
                    <a:pt x="894" y="4879"/>
                  </a:cubicBezTo>
                  <a:cubicBezTo>
                    <a:pt x="764" y="5027"/>
                    <a:pt x="616" y="5157"/>
                    <a:pt x="469" y="5291"/>
                  </a:cubicBezTo>
                  <a:cubicBezTo>
                    <a:pt x="398" y="5365"/>
                    <a:pt x="324" y="5421"/>
                    <a:pt x="250" y="5495"/>
                  </a:cubicBezTo>
                  <a:cubicBezTo>
                    <a:pt x="222" y="5526"/>
                    <a:pt x="191" y="5554"/>
                    <a:pt x="148" y="5583"/>
                  </a:cubicBezTo>
                  <a:cubicBezTo>
                    <a:pt x="103" y="5628"/>
                    <a:pt x="61" y="5656"/>
                    <a:pt x="15" y="5685"/>
                  </a:cubicBezTo>
                  <a:cubicBezTo>
                    <a:pt x="1" y="5716"/>
                    <a:pt x="1" y="5744"/>
                    <a:pt x="15" y="5758"/>
                  </a:cubicBezTo>
                  <a:cubicBezTo>
                    <a:pt x="23" y="5777"/>
                    <a:pt x="37" y="5784"/>
                    <a:pt x="52" y="5784"/>
                  </a:cubicBezTo>
                  <a:cubicBezTo>
                    <a:pt x="64" y="5784"/>
                    <a:pt x="77" y="5780"/>
                    <a:pt x="89" y="5773"/>
                  </a:cubicBezTo>
                  <a:cubicBezTo>
                    <a:pt x="117" y="5744"/>
                    <a:pt x="163" y="5702"/>
                    <a:pt x="205" y="5671"/>
                  </a:cubicBezTo>
                  <a:cubicBezTo>
                    <a:pt x="236" y="5642"/>
                    <a:pt x="279" y="5597"/>
                    <a:pt x="324" y="5569"/>
                  </a:cubicBezTo>
                  <a:cubicBezTo>
                    <a:pt x="398" y="5509"/>
                    <a:pt x="455" y="5438"/>
                    <a:pt x="528" y="5365"/>
                  </a:cubicBezTo>
                  <a:cubicBezTo>
                    <a:pt x="676" y="5231"/>
                    <a:pt x="820" y="5101"/>
                    <a:pt x="954" y="4967"/>
                  </a:cubicBezTo>
                  <a:cubicBezTo>
                    <a:pt x="1056" y="4865"/>
                    <a:pt x="1158" y="4763"/>
                    <a:pt x="1246" y="4661"/>
                  </a:cubicBezTo>
                  <a:lnTo>
                    <a:pt x="1260" y="4661"/>
                  </a:lnTo>
                  <a:cubicBezTo>
                    <a:pt x="1436" y="4485"/>
                    <a:pt x="1598" y="4295"/>
                    <a:pt x="1774" y="4102"/>
                  </a:cubicBezTo>
                  <a:cubicBezTo>
                    <a:pt x="2315" y="3518"/>
                    <a:pt x="2815" y="2916"/>
                    <a:pt x="3300" y="2287"/>
                  </a:cubicBezTo>
                  <a:cubicBezTo>
                    <a:pt x="3782" y="1657"/>
                    <a:pt x="4236" y="1010"/>
                    <a:pt x="4661" y="352"/>
                  </a:cubicBezTo>
                  <a:cubicBezTo>
                    <a:pt x="4721" y="264"/>
                    <a:pt x="4778" y="162"/>
                    <a:pt x="4837" y="74"/>
                  </a:cubicBezTo>
                  <a:cubicBezTo>
                    <a:pt x="4837" y="57"/>
                    <a:pt x="4851" y="42"/>
                    <a:pt x="4851" y="28"/>
                  </a:cubicBezTo>
                  <a:cubicBezTo>
                    <a:pt x="4837" y="28"/>
                    <a:pt x="4837" y="14"/>
                    <a:pt x="4823"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3"/>
            <p:cNvSpPr/>
            <p:nvPr/>
          </p:nvSpPr>
          <p:spPr>
            <a:xfrm>
              <a:off x="6499456" y="4148403"/>
              <a:ext cx="183958" cy="293956"/>
            </a:xfrm>
            <a:custGeom>
              <a:rect b="b" l="l" r="r" t="t"/>
              <a:pathLst>
                <a:path extrusionOk="0" h="3116" w="1950">
                  <a:moveTo>
                    <a:pt x="1019" y="1"/>
                  </a:moveTo>
                  <a:cubicBezTo>
                    <a:pt x="999" y="1"/>
                    <a:pt x="982" y="15"/>
                    <a:pt x="982" y="38"/>
                  </a:cubicBezTo>
                  <a:lnTo>
                    <a:pt x="982" y="52"/>
                  </a:lnTo>
                  <a:cubicBezTo>
                    <a:pt x="880" y="154"/>
                    <a:pt x="792" y="256"/>
                    <a:pt x="704" y="358"/>
                  </a:cubicBezTo>
                  <a:cubicBezTo>
                    <a:pt x="616" y="478"/>
                    <a:pt x="528" y="608"/>
                    <a:pt x="454" y="756"/>
                  </a:cubicBezTo>
                  <a:cubicBezTo>
                    <a:pt x="338" y="988"/>
                    <a:pt x="250" y="1251"/>
                    <a:pt x="190" y="1547"/>
                  </a:cubicBezTo>
                  <a:cubicBezTo>
                    <a:pt x="176" y="1547"/>
                    <a:pt x="162" y="1561"/>
                    <a:pt x="162" y="1575"/>
                  </a:cubicBezTo>
                  <a:cubicBezTo>
                    <a:pt x="148" y="1575"/>
                    <a:pt x="148" y="1589"/>
                    <a:pt x="148" y="1603"/>
                  </a:cubicBezTo>
                  <a:cubicBezTo>
                    <a:pt x="162" y="1621"/>
                    <a:pt x="162" y="1635"/>
                    <a:pt x="162" y="1635"/>
                  </a:cubicBezTo>
                  <a:lnTo>
                    <a:pt x="176" y="1649"/>
                  </a:lnTo>
                  <a:lnTo>
                    <a:pt x="176" y="1663"/>
                  </a:lnTo>
                  <a:cubicBezTo>
                    <a:pt x="176" y="1677"/>
                    <a:pt x="190" y="1691"/>
                    <a:pt x="190" y="1691"/>
                  </a:cubicBezTo>
                  <a:cubicBezTo>
                    <a:pt x="190" y="1737"/>
                    <a:pt x="204" y="1765"/>
                    <a:pt x="190" y="1811"/>
                  </a:cubicBezTo>
                  <a:cubicBezTo>
                    <a:pt x="190" y="1867"/>
                    <a:pt x="176" y="1941"/>
                    <a:pt x="162" y="2015"/>
                  </a:cubicBezTo>
                  <a:cubicBezTo>
                    <a:pt x="148" y="2061"/>
                    <a:pt x="117" y="2117"/>
                    <a:pt x="102" y="2163"/>
                  </a:cubicBezTo>
                  <a:cubicBezTo>
                    <a:pt x="88" y="2205"/>
                    <a:pt x="74" y="2250"/>
                    <a:pt x="60" y="2293"/>
                  </a:cubicBezTo>
                  <a:cubicBezTo>
                    <a:pt x="29" y="2381"/>
                    <a:pt x="0" y="2483"/>
                    <a:pt x="15" y="2588"/>
                  </a:cubicBezTo>
                  <a:cubicBezTo>
                    <a:pt x="15" y="2630"/>
                    <a:pt x="15" y="2690"/>
                    <a:pt x="46" y="2732"/>
                  </a:cubicBezTo>
                  <a:cubicBezTo>
                    <a:pt x="60" y="2778"/>
                    <a:pt x="88" y="2820"/>
                    <a:pt x="117" y="2866"/>
                  </a:cubicBezTo>
                  <a:cubicBezTo>
                    <a:pt x="148" y="2908"/>
                    <a:pt x="190" y="2954"/>
                    <a:pt x="236" y="2982"/>
                  </a:cubicBezTo>
                  <a:cubicBezTo>
                    <a:pt x="264" y="2996"/>
                    <a:pt x="292" y="3010"/>
                    <a:pt x="310" y="3028"/>
                  </a:cubicBezTo>
                  <a:cubicBezTo>
                    <a:pt x="324" y="3042"/>
                    <a:pt x="324" y="3042"/>
                    <a:pt x="338" y="3042"/>
                  </a:cubicBezTo>
                  <a:lnTo>
                    <a:pt x="352" y="3056"/>
                  </a:lnTo>
                  <a:lnTo>
                    <a:pt x="366" y="3056"/>
                  </a:lnTo>
                  <a:cubicBezTo>
                    <a:pt x="380" y="3070"/>
                    <a:pt x="412" y="3070"/>
                    <a:pt x="440" y="3084"/>
                  </a:cubicBezTo>
                  <a:cubicBezTo>
                    <a:pt x="440" y="3084"/>
                    <a:pt x="454" y="3084"/>
                    <a:pt x="468" y="3098"/>
                  </a:cubicBezTo>
                  <a:lnTo>
                    <a:pt x="528" y="3098"/>
                  </a:lnTo>
                  <a:cubicBezTo>
                    <a:pt x="528" y="3098"/>
                    <a:pt x="542" y="3098"/>
                    <a:pt x="542" y="3116"/>
                  </a:cubicBezTo>
                  <a:cubicBezTo>
                    <a:pt x="556" y="3116"/>
                    <a:pt x="574" y="3098"/>
                    <a:pt x="574" y="3098"/>
                  </a:cubicBezTo>
                  <a:cubicBezTo>
                    <a:pt x="662" y="3056"/>
                    <a:pt x="718" y="2982"/>
                    <a:pt x="792" y="2940"/>
                  </a:cubicBezTo>
                  <a:cubicBezTo>
                    <a:pt x="838" y="2894"/>
                    <a:pt x="880" y="2834"/>
                    <a:pt x="940" y="2792"/>
                  </a:cubicBezTo>
                  <a:cubicBezTo>
                    <a:pt x="1042" y="2690"/>
                    <a:pt x="1130" y="2571"/>
                    <a:pt x="1232" y="2440"/>
                  </a:cubicBezTo>
                  <a:cubicBezTo>
                    <a:pt x="1436" y="2163"/>
                    <a:pt x="1612" y="1867"/>
                    <a:pt x="1731" y="1575"/>
                  </a:cubicBezTo>
                  <a:cubicBezTo>
                    <a:pt x="1805" y="1399"/>
                    <a:pt x="1861" y="1223"/>
                    <a:pt x="1907" y="1047"/>
                  </a:cubicBezTo>
                  <a:cubicBezTo>
                    <a:pt x="1935" y="872"/>
                    <a:pt x="1949" y="710"/>
                    <a:pt x="1935" y="548"/>
                  </a:cubicBezTo>
                  <a:cubicBezTo>
                    <a:pt x="1935" y="534"/>
                    <a:pt x="1935" y="520"/>
                    <a:pt x="1921" y="506"/>
                  </a:cubicBezTo>
                  <a:cubicBezTo>
                    <a:pt x="1819" y="372"/>
                    <a:pt x="1685" y="270"/>
                    <a:pt x="1524" y="168"/>
                  </a:cubicBezTo>
                  <a:cubicBezTo>
                    <a:pt x="1453" y="126"/>
                    <a:pt x="1379" y="94"/>
                    <a:pt x="1291" y="66"/>
                  </a:cubicBezTo>
                  <a:cubicBezTo>
                    <a:pt x="1203" y="38"/>
                    <a:pt x="1130" y="6"/>
                    <a:pt x="1042" y="6"/>
                  </a:cubicBezTo>
                  <a:cubicBezTo>
                    <a:pt x="1034" y="3"/>
                    <a:pt x="1027" y="1"/>
                    <a:pt x="1019"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3"/>
            <p:cNvSpPr/>
            <p:nvPr/>
          </p:nvSpPr>
          <p:spPr>
            <a:xfrm>
              <a:off x="6499456" y="4180761"/>
              <a:ext cx="183958" cy="261598"/>
            </a:xfrm>
            <a:custGeom>
              <a:rect b="b" l="l" r="r" t="t"/>
              <a:pathLst>
                <a:path extrusionOk="0" h="2773" w="1950">
                  <a:moveTo>
                    <a:pt x="1773" y="1"/>
                  </a:moveTo>
                  <a:cubicBezTo>
                    <a:pt x="1773" y="61"/>
                    <a:pt x="1773" y="103"/>
                    <a:pt x="1759" y="163"/>
                  </a:cubicBezTo>
                  <a:cubicBezTo>
                    <a:pt x="1759" y="325"/>
                    <a:pt x="1731" y="486"/>
                    <a:pt x="1699" y="631"/>
                  </a:cubicBezTo>
                  <a:cubicBezTo>
                    <a:pt x="1657" y="806"/>
                    <a:pt x="1612" y="968"/>
                    <a:pt x="1541" y="1130"/>
                  </a:cubicBezTo>
                  <a:cubicBezTo>
                    <a:pt x="1481" y="1292"/>
                    <a:pt x="1407" y="1454"/>
                    <a:pt x="1320" y="1598"/>
                  </a:cubicBezTo>
                  <a:cubicBezTo>
                    <a:pt x="1158" y="1893"/>
                    <a:pt x="954" y="2171"/>
                    <a:pt x="718" y="2403"/>
                  </a:cubicBezTo>
                  <a:cubicBezTo>
                    <a:pt x="718" y="2412"/>
                    <a:pt x="715" y="2417"/>
                    <a:pt x="711" y="2417"/>
                  </a:cubicBezTo>
                  <a:cubicBezTo>
                    <a:pt x="708" y="2417"/>
                    <a:pt x="704" y="2412"/>
                    <a:pt x="704" y="2403"/>
                  </a:cubicBezTo>
                  <a:lnTo>
                    <a:pt x="690" y="2403"/>
                  </a:lnTo>
                  <a:cubicBezTo>
                    <a:pt x="616" y="2333"/>
                    <a:pt x="528" y="2259"/>
                    <a:pt x="440" y="2199"/>
                  </a:cubicBezTo>
                  <a:cubicBezTo>
                    <a:pt x="412" y="2171"/>
                    <a:pt x="366" y="2157"/>
                    <a:pt x="338" y="2140"/>
                  </a:cubicBezTo>
                  <a:cubicBezTo>
                    <a:pt x="310" y="2126"/>
                    <a:pt x="278" y="2126"/>
                    <a:pt x="250" y="2111"/>
                  </a:cubicBezTo>
                  <a:cubicBezTo>
                    <a:pt x="236" y="2097"/>
                    <a:pt x="204" y="2097"/>
                    <a:pt x="190" y="2097"/>
                  </a:cubicBezTo>
                  <a:cubicBezTo>
                    <a:pt x="176" y="2097"/>
                    <a:pt x="148" y="2083"/>
                    <a:pt x="134" y="2083"/>
                  </a:cubicBezTo>
                  <a:lnTo>
                    <a:pt x="74" y="2083"/>
                  </a:lnTo>
                  <a:cubicBezTo>
                    <a:pt x="60" y="2083"/>
                    <a:pt x="46" y="2097"/>
                    <a:pt x="15" y="2097"/>
                  </a:cubicBezTo>
                  <a:cubicBezTo>
                    <a:pt x="15" y="2140"/>
                    <a:pt x="0" y="2199"/>
                    <a:pt x="15" y="2245"/>
                  </a:cubicBezTo>
                  <a:cubicBezTo>
                    <a:pt x="15" y="2301"/>
                    <a:pt x="15" y="2347"/>
                    <a:pt x="29" y="2389"/>
                  </a:cubicBezTo>
                  <a:cubicBezTo>
                    <a:pt x="60" y="2435"/>
                    <a:pt x="74" y="2477"/>
                    <a:pt x="117" y="2523"/>
                  </a:cubicBezTo>
                  <a:cubicBezTo>
                    <a:pt x="148" y="2565"/>
                    <a:pt x="190" y="2611"/>
                    <a:pt x="236" y="2653"/>
                  </a:cubicBezTo>
                  <a:cubicBezTo>
                    <a:pt x="264" y="2653"/>
                    <a:pt x="292" y="2667"/>
                    <a:pt x="310" y="2685"/>
                  </a:cubicBezTo>
                  <a:lnTo>
                    <a:pt x="338" y="2699"/>
                  </a:lnTo>
                  <a:lnTo>
                    <a:pt x="352" y="2713"/>
                  </a:lnTo>
                  <a:cubicBezTo>
                    <a:pt x="398" y="2727"/>
                    <a:pt x="412" y="2727"/>
                    <a:pt x="440" y="2741"/>
                  </a:cubicBezTo>
                  <a:cubicBezTo>
                    <a:pt x="440" y="2741"/>
                    <a:pt x="454" y="2741"/>
                    <a:pt x="468" y="2755"/>
                  </a:cubicBezTo>
                  <a:lnTo>
                    <a:pt x="528" y="2755"/>
                  </a:lnTo>
                  <a:lnTo>
                    <a:pt x="542" y="2773"/>
                  </a:lnTo>
                  <a:cubicBezTo>
                    <a:pt x="556" y="2773"/>
                    <a:pt x="574" y="2755"/>
                    <a:pt x="574" y="2755"/>
                  </a:cubicBezTo>
                  <a:cubicBezTo>
                    <a:pt x="662" y="2713"/>
                    <a:pt x="718" y="2639"/>
                    <a:pt x="792" y="2597"/>
                  </a:cubicBezTo>
                  <a:lnTo>
                    <a:pt x="940" y="2449"/>
                  </a:lnTo>
                  <a:cubicBezTo>
                    <a:pt x="1042" y="2347"/>
                    <a:pt x="1130" y="2228"/>
                    <a:pt x="1232" y="2097"/>
                  </a:cubicBezTo>
                  <a:cubicBezTo>
                    <a:pt x="1436" y="1820"/>
                    <a:pt x="1612" y="1524"/>
                    <a:pt x="1731" y="1232"/>
                  </a:cubicBezTo>
                  <a:cubicBezTo>
                    <a:pt x="1819" y="1056"/>
                    <a:pt x="1861" y="880"/>
                    <a:pt x="1907" y="704"/>
                  </a:cubicBezTo>
                  <a:cubicBezTo>
                    <a:pt x="1935" y="529"/>
                    <a:pt x="1949" y="367"/>
                    <a:pt x="1935" y="205"/>
                  </a:cubicBezTo>
                  <a:cubicBezTo>
                    <a:pt x="1935" y="191"/>
                    <a:pt x="1935" y="177"/>
                    <a:pt x="1921" y="163"/>
                  </a:cubicBezTo>
                  <a:cubicBezTo>
                    <a:pt x="1875" y="103"/>
                    <a:pt x="1833" y="47"/>
                    <a:pt x="1773"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3"/>
            <p:cNvSpPr/>
            <p:nvPr/>
          </p:nvSpPr>
          <p:spPr>
            <a:xfrm>
              <a:off x="6505117" y="4340380"/>
              <a:ext cx="48489" cy="18490"/>
            </a:xfrm>
            <a:custGeom>
              <a:rect b="b" l="l" r="r" t="t"/>
              <a:pathLst>
                <a:path extrusionOk="0" h="196" w="514">
                  <a:moveTo>
                    <a:pt x="127" y="1"/>
                  </a:moveTo>
                  <a:cubicBezTo>
                    <a:pt x="99" y="1"/>
                    <a:pt x="71" y="3"/>
                    <a:pt x="42" y="8"/>
                  </a:cubicBezTo>
                  <a:cubicBezTo>
                    <a:pt x="28" y="8"/>
                    <a:pt x="28" y="8"/>
                    <a:pt x="14" y="26"/>
                  </a:cubicBezTo>
                  <a:cubicBezTo>
                    <a:pt x="0" y="40"/>
                    <a:pt x="0" y="40"/>
                    <a:pt x="0" y="54"/>
                  </a:cubicBezTo>
                  <a:lnTo>
                    <a:pt x="0" y="68"/>
                  </a:lnTo>
                  <a:cubicBezTo>
                    <a:pt x="0" y="82"/>
                    <a:pt x="14" y="82"/>
                    <a:pt x="14" y="96"/>
                  </a:cubicBezTo>
                  <a:cubicBezTo>
                    <a:pt x="24" y="96"/>
                    <a:pt x="33" y="104"/>
                    <a:pt x="42" y="104"/>
                  </a:cubicBezTo>
                  <a:cubicBezTo>
                    <a:pt x="47" y="104"/>
                    <a:pt x="52" y="102"/>
                    <a:pt x="57" y="96"/>
                  </a:cubicBezTo>
                  <a:lnTo>
                    <a:pt x="144" y="96"/>
                  </a:lnTo>
                  <a:cubicBezTo>
                    <a:pt x="204" y="113"/>
                    <a:pt x="264" y="128"/>
                    <a:pt x="320" y="142"/>
                  </a:cubicBezTo>
                  <a:cubicBezTo>
                    <a:pt x="352" y="156"/>
                    <a:pt x="394" y="170"/>
                    <a:pt x="440" y="184"/>
                  </a:cubicBezTo>
                  <a:cubicBezTo>
                    <a:pt x="446" y="191"/>
                    <a:pt x="455" y="196"/>
                    <a:pt x="464" y="196"/>
                  </a:cubicBezTo>
                  <a:cubicBezTo>
                    <a:pt x="476" y="196"/>
                    <a:pt x="488" y="188"/>
                    <a:pt x="496" y="170"/>
                  </a:cubicBezTo>
                  <a:cubicBezTo>
                    <a:pt x="514" y="142"/>
                    <a:pt x="496" y="113"/>
                    <a:pt x="482" y="96"/>
                  </a:cubicBezTo>
                  <a:cubicBezTo>
                    <a:pt x="375" y="49"/>
                    <a:pt x="256" y="1"/>
                    <a:pt x="127"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3"/>
            <p:cNvSpPr/>
            <p:nvPr/>
          </p:nvSpPr>
          <p:spPr>
            <a:xfrm>
              <a:off x="6512098" y="4318588"/>
              <a:ext cx="49810" cy="17264"/>
            </a:xfrm>
            <a:custGeom>
              <a:rect b="b" l="l" r="r" t="t"/>
              <a:pathLst>
                <a:path extrusionOk="0" h="183" w="528">
                  <a:moveTo>
                    <a:pt x="116" y="1"/>
                  </a:moveTo>
                  <a:cubicBezTo>
                    <a:pt x="93" y="1"/>
                    <a:pt x="68" y="3"/>
                    <a:pt x="42" y="7"/>
                  </a:cubicBezTo>
                  <a:cubicBezTo>
                    <a:pt x="28" y="7"/>
                    <a:pt x="0" y="21"/>
                    <a:pt x="0" y="49"/>
                  </a:cubicBezTo>
                  <a:lnTo>
                    <a:pt x="0" y="63"/>
                  </a:lnTo>
                  <a:cubicBezTo>
                    <a:pt x="14" y="95"/>
                    <a:pt x="28" y="109"/>
                    <a:pt x="56" y="109"/>
                  </a:cubicBezTo>
                  <a:cubicBezTo>
                    <a:pt x="88" y="95"/>
                    <a:pt x="130" y="95"/>
                    <a:pt x="176" y="95"/>
                  </a:cubicBezTo>
                  <a:cubicBezTo>
                    <a:pt x="246" y="109"/>
                    <a:pt x="320" y="123"/>
                    <a:pt x="394" y="151"/>
                  </a:cubicBezTo>
                  <a:cubicBezTo>
                    <a:pt x="408" y="169"/>
                    <a:pt x="422" y="169"/>
                    <a:pt x="440" y="169"/>
                  </a:cubicBezTo>
                  <a:cubicBezTo>
                    <a:pt x="454" y="183"/>
                    <a:pt x="468" y="183"/>
                    <a:pt x="482" y="183"/>
                  </a:cubicBezTo>
                  <a:cubicBezTo>
                    <a:pt x="496" y="169"/>
                    <a:pt x="496" y="169"/>
                    <a:pt x="510" y="151"/>
                  </a:cubicBezTo>
                  <a:cubicBezTo>
                    <a:pt x="528" y="137"/>
                    <a:pt x="510" y="95"/>
                    <a:pt x="482" y="81"/>
                  </a:cubicBezTo>
                  <a:cubicBezTo>
                    <a:pt x="422" y="63"/>
                    <a:pt x="352" y="35"/>
                    <a:pt x="278" y="21"/>
                  </a:cubicBezTo>
                  <a:cubicBezTo>
                    <a:pt x="226" y="11"/>
                    <a:pt x="174" y="1"/>
                    <a:pt x="116"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3"/>
            <p:cNvSpPr/>
            <p:nvPr/>
          </p:nvSpPr>
          <p:spPr>
            <a:xfrm>
              <a:off x="6036259" y="3623697"/>
              <a:ext cx="571119" cy="685928"/>
            </a:xfrm>
            <a:custGeom>
              <a:rect b="b" l="l" r="r" t="t"/>
              <a:pathLst>
                <a:path extrusionOk="0" h="7271" w="6054">
                  <a:moveTo>
                    <a:pt x="1861" y="0"/>
                  </a:moveTo>
                  <a:cubicBezTo>
                    <a:pt x="1481" y="0"/>
                    <a:pt x="1143" y="60"/>
                    <a:pt x="851" y="190"/>
                  </a:cubicBezTo>
                  <a:cubicBezTo>
                    <a:pt x="689" y="250"/>
                    <a:pt x="542" y="352"/>
                    <a:pt x="412" y="454"/>
                  </a:cubicBezTo>
                  <a:cubicBezTo>
                    <a:pt x="352" y="514"/>
                    <a:pt x="278" y="587"/>
                    <a:pt x="236" y="658"/>
                  </a:cubicBezTo>
                  <a:cubicBezTo>
                    <a:pt x="176" y="718"/>
                    <a:pt x="148" y="777"/>
                    <a:pt x="102" y="851"/>
                  </a:cubicBezTo>
                  <a:cubicBezTo>
                    <a:pt x="102" y="834"/>
                    <a:pt x="102" y="820"/>
                    <a:pt x="88" y="820"/>
                  </a:cubicBezTo>
                  <a:cubicBezTo>
                    <a:pt x="88" y="806"/>
                    <a:pt x="74" y="806"/>
                    <a:pt x="60" y="806"/>
                  </a:cubicBezTo>
                  <a:cubicBezTo>
                    <a:pt x="46" y="806"/>
                    <a:pt x="32" y="806"/>
                    <a:pt x="14" y="820"/>
                  </a:cubicBezTo>
                  <a:cubicBezTo>
                    <a:pt x="14" y="820"/>
                    <a:pt x="0" y="834"/>
                    <a:pt x="0" y="851"/>
                  </a:cubicBezTo>
                  <a:cubicBezTo>
                    <a:pt x="46" y="1171"/>
                    <a:pt x="120" y="1509"/>
                    <a:pt x="208" y="1833"/>
                  </a:cubicBezTo>
                  <a:cubicBezTo>
                    <a:pt x="295" y="2139"/>
                    <a:pt x="412" y="2462"/>
                    <a:pt x="542" y="2786"/>
                  </a:cubicBezTo>
                  <a:cubicBezTo>
                    <a:pt x="806" y="3401"/>
                    <a:pt x="1157" y="3999"/>
                    <a:pt x="1597" y="4559"/>
                  </a:cubicBezTo>
                  <a:cubicBezTo>
                    <a:pt x="2023" y="5115"/>
                    <a:pt x="2494" y="5614"/>
                    <a:pt x="3036" y="6054"/>
                  </a:cubicBezTo>
                  <a:cubicBezTo>
                    <a:pt x="3299" y="6272"/>
                    <a:pt x="3563" y="6479"/>
                    <a:pt x="3855" y="6655"/>
                  </a:cubicBezTo>
                  <a:cubicBezTo>
                    <a:pt x="3989" y="6743"/>
                    <a:pt x="4133" y="6831"/>
                    <a:pt x="4281" y="6901"/>
                  </a:cubicBezTo>
                  <a:cubicBezTo>
                    <a:pt x="4457" y="7007"/>
                    <a:pt x="4633" y="7095"/>
                    <a:pt x="4794" y="7165"/>
                  </a:cubicBezTo>
                  <a:cubicBezTo>
                    <a:pt x="4868" y="7197"/>
                    <a:pt x="4956" y="7239"/>
                    <a:pt x="5044" y="7271"/>
                  </a:cubicBezTo>
                  <a:lnTo>
                    <a:pt x="5114" y="7271"/>
                  </a:lnTo>
                  <a:cubicBezTo>
                    <a:pt x="5220" y="7225"/>
                    <a:pt x="5322" y="7137"/>
                    <a:pt x="5438" y="7035"/>
                  </a:cubicBezTo>
                  <a:cubicBezTo>
                    <a:pt x="5540" y="6933"/>
                    <a:pt x="5628" y="6831"/>
                    <a:pt x="5716" y="6683"/>
                  </a:cubicBezTo>
                  <a:cubicBezTo>
                    <a:pt x="5804" y="6550"/>
                    <a:pt x="5878" y="6420"/>
                    <a:pt x="5938" y="6272"/>
                  </a:cubicBezTo>
                  <a:cubicBezTo>
                    <a:pt x="5980" y="6128"/>
                    <a:pt x="6026" y="5980"/>
                    <a:pt x="6040" y="5846"/>
                  </a:cubicBezTo>
                  <a:cubicBezTo>
                    <a:pt x="6054" y="5758"/>
                    <a:pt x="6054" y="5688"/>
                    <a:pt x="6040" y="5600"/>
                  </a:cubicBezTo>
                  <a:lnTo>
                    <a:pt x="6040" y="5582"/>
                  </a:lnTo>
                  <a:lnTo>
                    <a:pt x="6011" y="5554"/>
                  </a:lnTo>
                  <a:cubicBezTo>
                    <a:pt x="5938" y="5512"/>
                    <a:pt x="5850" y="5452"/>
                    <a:pt x="5776" y="5392"/>
                  </a:cubicBezTo>
                  <a:lnTo>
                    <a:pt x="5776" y="5392"/>
                  </a:lnTo>
                  <a:lnTo>
                    <a:pt x="5790" y="5406"/>
                  </a:lnTo>
                  <a:cubicBezTo>
                    <a:pt x="5572" y="5231"/>
                    <a:pt x="5350" y="5041"/>
                    <a:pt x="5132" y="4823"/>
                  </a:cubicBezTo>
                  <a:cubicBezTo>
                    <a:pt x="4925" y="4615"/>
                    <a:pt x="4735" y="4383"/>
                    <a:pt x="4545" y="4147"/>
                  </a:cubicBezTo>
                  <a:lnTo>
                    <a:pt x="4545" y="4133"/>
                  </a:lnTo>
                  <a:cubicBezTo>
                    <a:pt x="4165" y="3620"/>
                    <a:pt x="3855" y="3092"/>
                    <a:pt x="3620" y="2536"/>
                  </a:cubicBezTo>
                  <a:cubicBezTo>
                    <a:pt x="3444" y="2096"/>
                    <a:pt x="3328" y="1671"/>
                    <a:pt x="3268" y="1245"/>
                  </a:cubicBezTo>
                  <a:lnTo>
                    <a:pt x="3268" y="1259"/>
                  </a:lnTo>
                  <a:cubicBezTo>
                    <a:pt x="3254" y="1069"/>
                    <a:pt x="3240" y="893"/>
                    <a:pt x="3240" y="704"/>
                  </a:cubicBezTo>
                  <a:cubicBezTo>
                    <a:pt x="3254" y="704"/>
                    <a:pt x="3268" y="675"/>
                    <a:pt x="3254" y="658"/>
                  </a:cubicBezTo>
                  <a:cubicBezTo>
                    <a:pt x="3254" y="630"/>
                    <a:pt x="3254" y="616"/>
                    <a:pt x="3240" y="587"/>
                  </a:cubicBezTo>
                  <a:lnTo>
                    <a:pt x="3240" y="570"/>
                  </a:lnTo>
                  <a:cubicBezTo>
                    <a:pt x="3240" y="556"/>
                    <a:pt x="3240" y="542"/>
                    <a:pt x="3226" y="542"/>
                  </a:cubicBezTo>
                  <a:cubicBezTo>
                    <a:pt x="3226" y="514"/>
                    <a:pt x="3212" y="500"/>
                    <a:pt x="3197" y="482"/>
                  </a:cubicBezTo>
                  <a:cubicBezTo>
                    <a:pt x="3166" y="426"/>
                    <a:pt x="3124" y="380"/>
                    <a:pt x="3078" y="338"/>
                  </a:cubicBezTo>
                  <a:cubicBezTo>
                    <a:pt x="2990" y="250"/>
                    <a:pt x="2874" y="190"/>
                    <a:pt x="2726" y="130"/>
                  </a:cubicBezTo>
                  <a:cubicBezTo>
                    <a:pt x="2494" y="42"/>
                    <a:pt x="2230" y="0"/>
                    <a:pt x="1892"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3"/>
            <p:cNvSpPr/>
            <p:nvPr/>
          </p:nvSpPr>
          <p:spPr>
            <a:xfrm>
              <a:off x="6246632" y="3700960"/>
              <a:ext cx="348483" cy="509139"/>
            </a:xfrm>
            <a:custGeom>
              <a:rect b="b" l="l" r="r" t="t"/>
              <a:pathLst>
                <a:path extrusionOk="0" h="5397" w="3694">
                  <a:moveTo>
                    <a:pt x="42" y="1"/>
                  </a:moveTo>
                  <a:cubicBezTo>
                    <a:pt x="14" y="15"/>
                    <a:pt x="0" y="46"/>
                    <a:pt x="14" y="60"/>
                  </a:cubicBezTo>
                  <a:cubicBezTo>
                    <a:pt x="204" y="718"/>
                    <a:pt x="440" y="1379"/>
                    <a:pt x="746" y="1995"/>
                  </a:cubicBezTo>
                  <a:cubicBezTo>
                    <a:pt x="1038" y="2597"/>
                    <a:pt x="1375" y="3166"/>
                    <a:pt x="1801" y="3694"/>
                  </a:cubicBezTo>
                  <a:cubicBezTo>
                    <a:pt x="2005" y="3958"/>
                    <a:pt x="2241" y="4222"/>
                    <a:pt x="2491" y="4457"/>
                  </a:cubicBezTo>
                  <a:cubicBezTo>
                    <a:pt x="2607" y="4587"/>
                    <a:pt x="2740" y="4707"/>
                    <a:pt x="2870" y="4823"/>
                  </a:cubicBezTo>
                  <a:cubicBezTo>
                    <a:pt x="3018" y="4957"/>
                    <a:pt x="3166" y="5087"/>
                    <a:pt x="3324" y="5203"/>
                  </a:cubicBezTo>
                  <a:cubicBezTo>
                    <a:pt x="3430" y="5263"/>
                    <a:pt x="3518" y="5337"/>
                    <a:pt x="3620" y="5396"/>
                  </a:cubicBezTo>
                  <a:lnTo>
                    <a:pt x="3648" y="5396"/>
                  </a:lnTo>
                  <a:cubicBezTo>
                    <a:pt x="3662" y="5396"/>
                    <a:pt x="3676" y="5379"/>
                    <a:pt x="3676" y="5365"/>
                  </a:cubicBezTo>
                  <a:cubicBezTo>
                    <a:pt x="3676" y="5351"/>
                    <a:pt x="3694" y="5337"/>
                    <a:pt x="3676" y="5337"/>
                  </a:cubicBezTo>
                  <a:cubicBezTo>
                    <a:pt x="3676" y="5323"/>
                    <a:pt x="3662" y="5309"/>
                    <a:pt x="3662" y="5309"/>
                  </a:cubicBezTo>
                  <a:cubicBezTo>
                    <a:pt x="3620" y="5277"/>
                    <a:pt x="3588" y="5263"/>
                    <a:pt x="3546" y="5235"/>
                  </a:cubicBezTo>
                  <a:lnTo>
                    <a:pt x="3546" y="5235"/>
                  </a:lnTo>
                  <a:lnTo>
                    <a:pt x="3560" y="5249"/>
                  </a:lnTo>
                  <a:cubicBezTo>
                    <a:pt x="3412" y="5147"/>
                    <a:pt x="3282" y="5045"/>
                    <a:pt x="3148" y="4925"/>
                  </a:cubicBezTo>
                  <a:cubicBezTo>
                    <a:pt x="3018" y="4823"/>
                    <a:pt x="2902" y="4721"/>
                    <a:pt x="2782" y="4619"/>
                  </a:cubicBezTo>
                  <a:cubicBezTo>
                    <a:pt x="2564" y="4412"/>
                    <a:pt x="2357" y="4193"/>
                    <a:pt x="2153" y="3972"/>
                  </a:cubicBezTo>
                  <a:cubicBezTo>
                    <a:pt x="1935" y="3726"/>
                    <a:pt x="1727" y="3462"/>
                    <a:pt x="1537" y="3180"/>
                  </a:cubicBezTo>
                  <a:cubicBezTo>
                    <a:pt x="1347" y="2903"/>
                    <a:pt x="1186" y="2625"/>
                    <a:pt x="1024" y="2333"/>
                  </a:cubicBezTo>
                  <a:cubicBezTo>
                    <a:pt x="967" y="2213"/>
                    <a:pt x="908" y="2111"/>
                    <a:pt x="848" y="1995"/>
                  </a:cubicBezTo>
                  <a:cubicBezTo>
                    <a:pt x="556" y="1379"/>
                    <a:pt x="320" y="736"/>
                    <a:pt x="116" y="89"/>
                  </a:cubicBezTo>
                  <a:lnTo>
                    <a:pt x="102" y="32"/>
                  </a:lnTo>
                  <a:cubicBezTo>
                    <a:pt x="102" y="15"/>
                    <a:pt x="70" y="1"/>
                    <a:pt x="56"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3"/>
            <p:cNvSpPr/>
            <p:nvPr/>
          </p:nvSpPr>
          <p:spPr>
            <a:xfrm>
              <a:off x="5899469" y="3084464"/>
              <a:ext cx="506215" cy="665079"/>
            </a:xfrm>
            <a:custGeom>
              <a:rect b="b" l="l" r="r" t="t"/>
              <a:pathLst>
                <a:path extrusionOk="0" h="7050" w="5366">
                  <a:moveTo>
                    <a:pt x="4454" y="0"/>
                  </a:moveTo>
                  <a:cubicBezTo>
                    <a:pt x="4440" y="0"/>
                    <a:pt x="4426" y="0"/>
                    <a:pt x="4412" y="14"/>
                  </a:cubicBezTo>
                  <a:cubicBezTo>
                    <a:pt x="4398" y="42"/>
                    <a:pt x="4412" y="74"/>
                    <a:pt x="4426" y="88"/>
                  </a:cubicBezTo>
                  <a:lnTo>
                    <a:pt x="4190" y="88"/>
                  </a:lnTo>
                  <a:cubicBezTo>
                    <a:pt x="4120" y="88"/>
                    <a:pt x="4060" y="102"/>
                    <a:pt x="3986" y="102"/>
                  </a:cubicBezTo>
                  <a:cubicBezTo>
                    <a:pt x="3958" y="102"/>
                    <a:pt x="3912" y="116"/>
                    <a:pt x="3870" y="116"/>
                  </a:cubicBezTo>
                  <a:cubicBezTo>
                    <a:pt x="3680" y="130"/>
                    <a:pt x="3473" y="148"/>
                    <a:pt x="3240" y="148"/>
                  </a:cubicBezTo>
                  <a:cubicBezTo>
                    <a:pt x="3079" y="162"/>
                    <a:pt x="2903" y="162"/>
                    <a:pt x="2713" y="162"/>
                  </a:cubicBezTo>
                  <a:cubicBezTo>
                    <a:pt x="2505" y="162"/>
                    <a:pt x="2301" y="162"/>
                    <a:pt x="2111" y="148"/>
                  </a:cubicBezTo>
                  <a:cubicBezTo>
                    <a:pt x="2111" y="148"/>
                    <a:pt x="2111" y="130"/>
                    <a:pt x="2097" y="116"/>
                  </a:cubicBezTo>
                  <a:cubicBezTo>
                    <a:pt x="2097" y="102"/>
                    <a:pt x="2080" y="88"/>
                    <a:pt x="2052" y="88"/>
                  </a:cubicBezTo>
                  <a:lnTo>
                    <a:pt x="2037" y="102"/>
                  </a:lnTo>
                  <a:cubicBezTo>
                    <a:pt x="2009" y="116"/>
                    <a:pt x="1978" y="130"/>
                    <a:pt x="1964" y="162"/>
                  </a:cubicBezTo>
                  <a:cubicBezTo>
                    <a:pt x="1950" y="162"/>
                    <a:pt x="1950" y="162"/>
                    <a:pt x="1935" y="176"/>
                  </a:cubicBezTo>
                  <a:cubicBezTo>
                    <a:pt x="1774" y="306"/>
                    <a:pt x="1612" y="454"/>
                    <a:pt x="1464" y="630"/>
                  </a:cubicBezTo>
                  <a:cubicBezTo>
                    <a:pt x="1306" y="820"/>
                    <a:pt x="1144" y="1055"/>
                    <a:pt x="1010" y="1305"/>
                  </a:cubicBezTo>
                  <a:cubicBezTo>
                    <a:pt x="880" y="1537"/>
                    <a:pt x="761" y="1801"/>
                    <a:pt x="645" y="2096"/>
                  </a:cubicBezTo>
                  <a:cubicBezTo>
                    <a:pt x="557" y="2346"/>
                    <a:pt x="469" y="2624"/>
                    <a:pt x="381" y="2944"/>
                  </a:cubicBezTo>
                  <a:cubicBezTo>
                    <a:pt x="251" y="3472"/>
                    <a:pt x="145" y="4059"/>
                    <a:pt x="75" y="4703"/>
                  </a:cubicBezTo>
                  <a:cubicBezTo>
                    <a:pt x="57" y="4967"/>
                    <a:pt x="29" y="5248"/>
                    <a:pt x="15" y="5526"/>
                  </a:cubicBezTo>
                  <a:cubicBezTo>
                    <a:pt x="1" y="5776"/>
                    <a:pt x="1" y="6040"/>
                    <a:pt x="1" y="6360"/>
                  </a:cubicBezTo>
                  <a:cubicBezTo>
                    <a:pt x="1" y="6374"/>
                    <a:pt x="15" y="6391"/>
                    <a:pt x="29" y="6391"/>
                  </a:cubicBezTo>
                  <a:lnTo>
                    <a:pt x="29" y="6405"/>
                  </a:lnTo>
                  <a:cubicBezTo>
                    <a:pt x="43" y="6420"/>
                    <a:pt x="57" y="6434"/>
                    <a:pt x="75" y="6448"/>
                  </a:cubicBezTo>
                  <a:cubicBezTo>
                    <a:pt x="321" y="6609"/>
                    <a:pt x="616" y="6743"/>
                    <a:pt x="968" y="6831"/>
                  </a:cubicBezTo>
                  <a:cubicBezTo>
                    <a:pt x="1260" y="6919"/>
                    <a:pt x="1598" y="6975"/>
                    <a:pt x="1992" y="7021"/>
                  </a:cubicBezTo>
                  <a:cubicBezTo>
                    <a:pt x="2154" y="7035"/>
                    <a:pt x="2315" y="7035"/>
                    <a:pt x="2505" y="7049"/>
                  </a:cubicBezTo>
                  <a:lnTo>
                    <a:pt x="3065" y="7049"/>
                  </a:lnTo>
                  <a:cubicBezTo>
                    <a:pt x="3473" y="7035"/>
                    <a:pt x="3884" y="6961"/>
                    <a:pt x="4264" y="6859"/>
                  </a:cubicBezTo>
                  <a:cubicBezTo>
                    <a:pt x="4366" y="6831"/>
                    <a:pt x="4472" y="6799"/>
                    <a:pt x="4574" y="6757"/>
                  </a:cubicBezTo>
                  <a:cubicBezTo>
                    <a:pt x="4690" y="6711"/>
                    <a:pt x="4778" y="6683"/>
                    <a:pt x="4866" y="6638"/>
                  </a:cubicBezTo>
                  <a:lnTo>
                    <a:pt x="4894" y="6609"/>
                  </a:lnTo>
                  <a:cubicBezTo>
                    <a:pt x="4894" y="6595"/>
                    <a:pt x="4894" y="6581"/>
                    <a:pt x="4911" y="6581"/>
                  </a:cubicBezTo>
                  <a:cubicBezTo>
                    <a:pt x="4953" y="6170"/>
                    <a:pt x="5013" y="5776"/>
                    <a:pt x="5070" y="5364"/>
                  </a:cubicBezTo>
                  <a:cubicBezTo>
                    <a:pt x="5129" y="4925"/>
                    <a:pt x="5189" y="4471"/>
                    <a:pt x="5245" y="4031"/>
                  </a:cubicBezTo>
                  <a:cubicBezTo>
                    <a:pt x="5319" y="3430"/>
                    <a:pt x="5365" y="2962"/>
                    <a:pt x="5365" y="2536"/>
                  </a:cubicBezTo>
                  <a:cubicBezTo>
                    <a:pt x="5365" y="2227"/>
                    <a:pt x="5351" y="1963"/>
                    <a:pt x="5319" y="1699"/>
                  </a:cubicBezTo>
                  <a:cubicBezTo>
                    <a:pt x="5291" y="1407"/>
                    <a:pt x="5231" y="1143"/>
                    <a:pt x="5143" y="922"/>
                  </a:cubicBezTo>
                  <a:cubicBezTo>
                    <a:pt x="5087" y="718"/>
                    <a:pt x="4999" y="542"/>
                    <a:pt x="4880" y="394"/>
                  </a:cubicBezTo>
                  <a:cubicBezTo>
                    <a:pt x="4778" y="236"/>
                    <a:pt x="4630" y="102"/>
                    <a:pt x="4486"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3"/>
            <p:cNvSpPr/>
            <p:nvPr/>
          </p:nvSpPr>
          <p:spPr>
            <a:xfrm>
              <a:off x="6347479" y="3656810"/>
              <a:ext cx="18018" cy="53112"/>
            </a:xfrm>
            <a:custGeom>
              <a:rect b="b" l="l" r="r" t="t"/>
              <a:pathLst>
                <a:path extrusionOk="0" h="563" w="191">
                  <a:moveTo>
                    <a:pt x="145" y="1"/>
                  </a:moveTo>
                  <a:cubicBezTo>
                    <a:pt x="131" y="1"/>
                    <a:pt x="117" y="1"/>
                    <a:pt x="102" y="15"/>
                  </a:cubicBezTo>
                  <a:cubicBezTo>
                    <a:pt x="102" y="15"/>
                    <a:pt x="88" y="29"/>
                    <a:pt x="88" y="43"/>
                  </a:cubicBezTo>
                  <a:cubicBezTo>
                    <a:pt x="74" y="177"/>
                    <a:pt x="57" y="293"/>
                    <a:pt x="29" y="412"/>
                  </a:cubicBezTo>
                  <a:cubicBezTo>
                    <a:pt x="15" y="440"/>
                    <a:pt x="15" y="469"/>
                    <a:pt x="0" y="500"/>
                  </a:cubicBezTo>
                  <a:cubicBezTo>
                    <a:pt x="0" y="514"/>
                    <a:pt x="15" y="542"/>
                    <a:pt x="43" y="557"/>
                  </a:cubicBezTo>
                  <a:cubicBezTo>
                    <a:pt x="46" y="560"/>
                    <a:pt x="51" y="562"/>
                    <a:pt x="57" y="562"/>
                  </a:cubicBezTo>
                  <a:cubicBezTo>
                    <a:pt x="72" y="562"/>
                    <a:pt x="92" y="549"/>
                    <a:pt x="102" y="528"/>
                  </a:cubicBezTo>
                  <a:cubicBezTo>
                    <a:pt x="145" y="367"/>
                    <a:pt x="162" y="205"/>
                    <a:pt x="190" y="61"/>
                  </a:cubicBezTo>
                  <a:cubicBezTo>
                    <a:pt x="190" y="29"/>
                    <a:pt x="176" y="1"/>
                    <a:pt x="145"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3"/>
            <p:cNvSpPr/>
            <p:nvPr/>
          </p:nvSpPr>
          <p:spPr>
            <a:xfrm>
              <a:off x="6070692" y="2991824"/>
              <a:ext cx="269900" cy="156412"/>
            </a:xfrm>
            <a:custGeom>
              <a:rect b="b" l="l" r="r" t="t"/>
              <a:pathLst>
                <a:path extrusionOk="0" h="1658" w="2861">
                  <a:moveTo>
                    <a:pt x="1232" y="1"/>
                  </a:moveTo>
                  <a:cubicBezTo>
                    <a:pt x="1130" y="1"/>
                    <a:pt x="1028" y="15"/>
                    <a:pt x="912" y="29"/>
                  </a:cubicBezTo>
                  <a:cubicBezTo>
                    <a:pt x="824" y="43"/>
                    <a:pt x="722" y="57"/>
                    <a:pt x="648" y="89"/>
                  </a:cubicBezTo>
                  <a:cubicBezTo>
                    <a:pt x="546" y="131"/>
                    <a:pt x="458" y="177"/>
                    <a:pt x="384" y="219"/>
                  </a:cubicBezTo>
                  <a:cubicBezTo>
                    <a:pt x="339" y="250"/>
                    <a:pt x="296" y="279"/>
                    <a:pt x="251" y="321"/>
                  </a:cubicBezTo>
                  <a:cubicBezTo>
                    <a:pt x="222" y="366"/>
                    <a:pt x="194" y="395"/>
                    <a:pt x="163" y="426"/>
                  </a:cubicBezTo>
                  <a:cubicBezTo>
                    <a:pt x="149" y="468"/>
                    <a:pt x="135" y="514"/>
                    <a:pt x="120" y="556"/>
                  </a:cubicBezTo>
                  <a:cubicBezTo>
                    <a:pt x="106" y="570"/>
                    <a:pt x="106" y="570"/>
                    <a:pt x="120" y="585"/>
                  </a:cubicBezTo>
                  <a:cubicBezTo>
                    <a:pt x="61" y="672"/>
                    <a:pt x="33" y="746"/>
                    <a:pt x="18" y="820"/>
                  </a:cubicBezTo>
                  <a:cubicBezTo>
                    <a:pt x="1" y="894"/>
                    <a:pt x="1" y="982"/>
                    <a:pt x="18" y="1056"/>
                  </a:cubicBezTo>
                  <a:cubicBezTo>
                    <a:pt x="18" y="1084"/>
                    <a:pt x="33" y="1112"/>
                    <a:pt x="47" y="1158"/>
                  </a:cubicBezTo>
                  <a:cubicBezTo>
                    <a:pt x="75" y="1186"/>
                    <a:pt x="89" y="1232"/>
                    <a:pt x="120" y="1246"/>
                  </a:cubicBezTo>
                  <a:cubicBezTo>
                    <a:pt x="149" y="1306"/>
                    <a:pt x="208" y="1348"/>
                    <a:pt x="282" y="1408"/>
                  </a:cubicBezTo>
                  <a:cubicBezTo>
                    <a:pt x="339" y="1436"/>
                    <a:pt x="412" y="1482"/>
                    <a:pt x="514" y="1510"/>
                  </a:cubicBezTo>
                  <a:cubicBezTo>
                    <a:pt x="588" y="1538"/>
                    <a:pt x="676" y="1569"/>
                    <a:pt x="778" y="1598"/>
                  </a:cubicBezTo>
                  <a:cubicBezTo>
                    <a:pt x="968" y="1626"/>
                    <a:pt x="1176" y="1657"/>
                    <a:pt x="1394" y="1657"/>
                  </a:cubicBezTo>
                  <a:cubicBezTo>
                    <a:pt x="1615" y="1657"/>
                    <a:pt x="1819" y="1626"/>
                    <a:pt x="1995" y="1598"/>
                  </a:cubicBezTo>
                  <a:cubicBezTo>
                    <a:pt x="2097" y="1569"/>
                    <a:pt x="2171" y="1552"/>
                    <a:pt x="2259" y="1524"/>
                  </a:cubicBezTo>
                  <a:cubicBezTo>
                    <a:pt x="2347" y="1496"/>
                    <a:pt x="2407" y="1450"/>
                    <a:pt x="2463" y="1422"/>
                  </a:cubicBezTo>
                  <a:cubicBezTo>
                    <a:pt x="2537" y="1376"/>
                    <a:pt x="2597" y="1320"/>
                    <a:pt x="2671" y="1232"/>
                  </a:cubicBezTo>
                  <a:cubicBezTo>
                    <a:pt x="2699" y="1200"/>
                    <a:pt x="2727" y="1158"/>
                    <a:pt x="2759" y="1112"/>
                  </a:cubicBezTo>
                  <a:cubicBezTo>
                    <a:pt x="2787" y="1084"/>
                    <a:pt x="2801" y="1042"/>
                    <a:pt x="2815" y="996"/>
                  </a:cubicBezTo>
                  <a:cubicBezTo>
                    <a:pt x="2847" y="922"/>
                    <a:pt x="2861" y="848"/>
                    <a:pt x="2847" y="792"/>
                  </a:cubicBezTo>
                  <a:cubicBezTo>
                    <a:pt x="2847" y="718"/>
                    <a:pt x="2832" y="644"/>
                    <a:pt x="2787" y="585"/>
                  </a:cubicBezTo>
                  <a:cubicBezTo>
                    <a:pt x="2745" y="528"/>
                    <a:pt x="2699" y="468"/>
                    <a:pt x="2639" y="409"/>
                  </a:cubicBezTo>
                  <a:cubicBezTo>
                    <a:pt x="2583" y="352"/>
                    <a:pt x="2509" y="307"/>
                    <a:pt x="2421" y="264"/>
                  </a:cubicBezTo>
                  <a:cubicBezTo>
                    <a:pt x="2347" y="219"/>
                    <a:pt x="2259" y="177"/>
                    <a:pt x="2157" y="145"/>
                  </a:cubicBezTo>
                  <a:cubicBezTo>
                    <a:pt x="2069" y="117"/>
                    <a:pt x="1967" y="89"/>
                    <a:pt x="1865" y="57"/>
                  </a:cubicBezTo>
                  <a:cubicBezTo>
                    <a:pt x="1672" y="29"/>
                    <a:pt x="1468" y="1"/>
                    <a:pt x="1278"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3"/>
            <p:cNvSpPr/>
            <p:nvPr/>
          </p:nvSpPr>
          <p:spPr>
            <a:xfrm>
              <a:off x="6171916" y="3088426"/>
              <a:ext cx="270843" cy="437066"/>
            </a:xfrm>
            <a:custGeom>
              <a:rect b="b" l="l" r="r" t="t"/>
              <a:pathLst>
                <a:path extrusionOk="0" h="4633" w="2871">
                  <a:moveTo>
                    <a:pt x="2006" y="0"/>
                  </a:moveTo>
                  <a:cubicBezTo>
                    <a:pt x="1759" y="46"/>
                    <a:pt x="1496" y="134"/>
                    <a:pt x="1232" y="282"/>
                  </a:cubicBezTo>
                  <a:cubicBezTo>
                    <a:pt x="1098" y="338"/>
                    <a:pt x="968" y="426"/>
                    <a:pt x="834" y="528"/>
                  </a:cubicBezTo>
                  <a:cubicBezTo>
                    <a:pt x="704" y="633"/>
                    <a:pt x="585" y="735"/>
                    <a:pt x="483" y="851"/>
                  </a:cubicBezTo>
                  <a:cubicBezTo>
                    <a:pt x="265" y="1087"/>
                    <a:pt x="117" y="1351"/>
                    <a:pt x="43" y="1629"/>
                  </a:cubicBezTo>
                  <a:cubicBezTo>
                    <a:pt x="15" y="1759"/>
                    <a:pt x="1" y="1907"/>
                    <a:pt x="1" y="2069"/>
                  </a:cubicBezTo>
                  <a:cubicBezTo>
                    <a:pt x="1" y="2230"/>
                    <a:pt x="29" y="2375"/>
                    <a:pt x="71" y="2522"/>
                  </a:cubicBezTo>
                  <a:cubicBezTo>
                    <a:pt x="131" y="2800"/>
                    <a:pt x="265" y="3078"/>
                    <a:pt x="454" y="3342"/>
                  </a:cubicBezTo>
                  <a:cubicBezTo>
                    <a:pt x="630" y="3578"/>
                    <a:pt x="848" y="3799"/>
                    <a:pt x="1112" y="4003"/>
                  </a:cubicBezTo>
                  <a:cubicBezTo>
                    <a:pt x="1362" y="4179"/>
                    <a:pt x="1626" y="4327"/>
                    <a:pt x="1918" y="4443"/>
                  </a:cubicBezTo>
                  <a:cubicBezTo>
                    <a:pt x="2199" y="4545"/>
                    <a:pt x="2491" y="4605"/>
                    <a:pt x="2783" y="4633"/>
                  </a:cubicBezTo>
                  <a:cubicBezTo>
                    <a:pt x="2797" y="4605"/>
                    <a:pt x="2815" y="4591"/>
                    <a:pt x="2829" y="4559"/>
                  </a:cubicBezTo>
                  <a:cubicBezTo>
                    <a:pt x="2843" y="4531"/>
                    <a:pt x="2857" y="4503"/>
                    <a:pt x="2871" y="4471"/>
                  </a:cubicBezTo>
                  <a:cubicBezTo>
                    <a:pt x="2653" y="4443"/>
                    <a:pt x="2431" y="4383"/>
                    <a:pt x="2213" y="4281"/>
                  </a:cubicBezTo>
                  <a:lnTo>
                    <a:pt x="2213" y="4295"/>
                  </a:lnTo>
                  <a:cubicBezTo>
                    <a:pt x="1963" y="4179"/>
                    <a:pt x="1714" y="4045"/>
                    <a:pt x="1496" y="3870"/>
                  </a:cubicBezTo>
                  <a:cubicBezTo>
                    <a:pt x="1288" y="3711"/>
                    <a:pt x="1098" y="3518"/>
                    <a:pt x="950" y="3328"/>
                  </a:cubicBezTo>
                  <a:cubicBezTo>
                    <a:pt x="820" y="3152"/>
                    <a:pt x="718" y="2976"/>
                    <a:pt x="630" y="2786"/>
                  </a:cubicBezTo>
                  <a:cubicBezTo>
                    <a:pt x="556" y="2624"/>
                    <a:pt x="511" y="2448"/>
                    <a:pt x="483" y="2273"/>
                  </a:cubicBezTo>
                  <a:cubicBezTo>
                    <a:pt x="469" y="2111"/>
                    <a:pt x="469" y="1967"/>
                    <a:pt x="483" y="1819"/>
                  </a:cubicBezTo>
                  <a:cubicBezTo>
                    <a:pt x="497" y="1703"/>
                    <a:pt x="528" y="1583"/>
                    <a:pt x="571" y="1467"/>
                  </a:cubicBezTo>
                  <a:cubicBezTo>
                    <a:pt x="644" y="1337"/>
                    <a:pt x="718" y="1203"/>
                    <a:pt x="806" y="1073"/>
                  </a:cubicBezTo>
                  <a:lnTo>
                    <a:pt x="820" y="1073"/>
                  </a:lnTo>
                  <a:cubicBezTo>
                    <a:pt x="936" y="925"/>
                    <a:pt x="1070" y="778"/>
                    <a:pt x="1232" y="662"/>
                  </a:cubicBezTo>
                  <a:lnTo>
                    <a:pt x="1246" y="647"/>
                  </a:lnTo>
                  <a:cubicBezTo>
                    <a:pt x="1436" y="514"/>
                    <a:pt x="1626" y="398"/>
                    <a:pt x="1830" y="296"/>
                  </a:cubicBezTo>
                  <a:cubicBezTo>
                    <a:pt x="1963" y="250"/>
                    <a:pt x="2094" y="208"/>
                    <a:pt x="2227" y="176"/>
                  </a:cubicBezTo>
                  <a:lnTo>
                    <a:pt x="2199" y="148"/>
                  </a:lnTo>
                  <a:cubicBezTo>
                    <a:pt x="2167" y="120"/>
                    <a:pt x="2139" y="106"/>
                    <a:pt x="2111" y="74"/>
                  </a:cubicBezTo>
                  <a:cubicBezTo>
                    <a:pt x="2080" y="46"/>
                    <a:pt x="2051" y="32"/>
                    <a:pt x="2006" y="0"/>
                  </a:cubicBezTo>
                  <a:close/>
                </a:path>
              </a:pathLst>
            </a:custGeom>
            <a:solidFill>
              <a:srgbClr val="0024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3"/>
            <p:cNvSpPr/>
            <p:nvPr/>
          </p:nvSpPr>
          <p:spPr>
            <a:xfrm>
              <a:off x="6341818" y="3069181"/>
              <a:ext cx="65187" cy="58678"/>
            </a:xfrm>
            <a:custGeom>
              <a:rect b="b" l="l" r="r" t="t"/>
              <a:pathLst>
                <a:path extrusionOk="0" h="622" w="691">
                  <a:moveTo>
                    <a:pt x="148" y="0"/>
                  </a:moveTo>
                  <a:cubicBezTo>
                    <a:pt x="103" y="14"/>
                    <a:pt x="75" y="46"/>
                    <a:pt x="46" y="74"/>
                  </a:cubicBezTo>
                  <a:cubicBezTo>
                    <a:pt x="1" y="148"/>
                    <a:pt x="29" y="264"/>
                    <a:pt x="103" y="310"/>
                  </a:cubicBezTo>
                  <a:cubicBezTo>
                    <a:pt x="134" y="324"/>
                    <a:pt x="177" y="338"/>
                    <a:pt x="205" y="366"/>
                  </a:cubicBezTo>
                  <a:cubicBezTo>
                    <a:pt x="236" y="398"/>
                    <a:pt x="279" y="426"/>
                    <a:pt x="310" y="468"/>
                  </a:cubicBezTo>
                  <a:cubicBezTo>
                    <a:pt x="324" y="486"/>
                    <a:pt x="338" y="514"/>
                    <a:pt x="352" y="542"/>
                  </a:cubicBezTo>
                  <a:cubicBezTo>
                    <a:pt x="384" y="592"/>
                    <a:pt x="441" y="621"/>
                    <a:pt x="502" y="621"/>
                  </a:cubicBezTo>
                  <a:cubicBezTo>
                    <a:pt x="531" y="621"/>
                    <a:pt x="560" y="615"/>
                    <a:pt x="588" y="602"/>
                  </a:cubicBezTo>
                  <a:cubicBezTo>
                    <a:pt x="662" y="556"/>
                    <a:pt x="690" y="454"/>
                    <a:pt x="644" y="366"/>
                  </a:cubicBezTo>
                  <a:cubicBezTo>
                    <a:pt x="542" y="222"/>
                    <a:pt x="426" y="102"/>
                    <a:pt x="264" y="14"/>
                  </a:cubicBezTo>
                  <a:cubicBezTo>
                    <a:pt x="250" y="0"/>
                    <a:pt x="222" y="0"/>
                    <a:pt x="191" y="0"/>
                  </a:cubicBezTo>
                  <a:close/>
                </a:path>
              </a:pathLst>
            </a:custGeom>
            <a:solidFill>
              <a:srgbClr val="0B63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3"/>
            <p:cNvSpPr/>
            <p:nvPr/>
          </p:nvSpPr>
          <p:spPr>
            <a:xfrm>
              <a:off x="6392949" y="3490870"/>
              <a:ext cx="70753" cy="58489"/>
            </a:xfrm>
            <a:custGeom>
              <a:rect b="b" l="l" r="r" t="t"/>
              <a:pathLst>
                <a:path extrusionOk="0" h="620" w="750">
                  <a:moveTo>
                    <a:pt x="560" y="1"/>
                  </a:moveTo>
                  <a:cubicBezTo>
                    <a:pt x="514" y="1"/>
                    <a:pt x="454" y="29"/>
                    <a:pt x="426" y="89"/>
                  </a:cubicBezTo>
                  <a:cubicBezTo>
                    <a:pt x="412" y="103"/>
                    <a:pt x="398" y="131"/>
                    <a:pt x="384" y="149"/>
                  </a:cubicBezTo>
                  <a:cubicBezTo>
                    <a:pt x="366" y="177"/>
                    <a:pt x="338" y="191"/>
                    <a:pt x="310" y="219"/>
                  </a:cubicBezTo>
                  <a:cubicBezTo>
                    <a:pt x="296" y="237"/>
                    <a:pt x="250" y="251"/>
                    <a:pt x="222" y="265"/>
                  </a:cubicBezTo>
                  <a:cubicBezTo>
                    <a:pt x="190" y="279"/>
                    <a:pt x="162" y="293"/>
                    <a:pt x="134" y="293"/>
                  </a:cubicBezTo>
                  <a:cubicBezTo>
                    <a:pt x="46" y="325"/>
                    <a:pt x="0" y="413"/>
                    <a:pt x="32" y="500"/>
                  </a:cubicBezTo>
                  <a:cubicBezTo>
                    <a:pt x="44" y="577"/>
                    <a:pt x="113" y="619"/>
                    <a:pt x="189" y="619"/>
                  </a:cubicBezTo>
                  <a:cubicBezTo>
                    <a:pt x="200" y="619"/>
                    <a:pt x="211" y="618"/>
                    <a:pt x="222" y="617"/>
                  </a:cubicBezTo>
                  <a:cubicBezTo>
                    <a:pt x="426" y="557"/>
                    <a:pt x="602" y="441"/>
                    <a:pt x="704" y="251"/>
                  </a:cubicBezTo>
                  <a:cubicBezTo>
                    <a:pt x="750" y="177"/>
                    <a:pt x="718" y="75"/>
                    <a:pt x="648" y="29"/>
                  </a:cubicBezTo>
                  <a:cubicBezTo>
                    <a:pt x="616" y="15"/>
                    <a:pt x="588" y="1"/>
                    <a:pt x="560" y="1"/>
                  </a:cubicBezTo>
                  <a:close/>
                </a:path>
              </a:pathLst>
            </a:custGeom>
            <a:solidFill>
              <a:srgbClr val="0B63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3"/>
            <p:cNvSpPr/>
            <p:nvPr/>
          </p:nvSpPr>
          <p:spPr>
            <a:xfrm>
              <a:off x="5812207" y="3092671"/>
              <a:ext cx="426217" cy="536686"/>
            </a:xfrm>
            <a:custGeom>
              <a:rect b="b" l="l" r="r" t="t"/>
              <a:pathLst>
                <a:path extrusionOk="0" h="5689" w="4518">
                  <a:moveTo>
                    <a:pt x="718" y="1"/>
                  </a:moveTo>
                  <a:cubicBezTo>
                    <a:pt x="676" y="1"/>
                    <a:pt x="630" y="15"/>
                    <a:pt x="588" y="15"/>
                  </a:cubicBezTo>
                  <a:cubicBezTo>
                    <a:pt x="250" y="89"/>
                    <a:pt x="1" y="427"/>
                    <a:pt x="1" y="806"/>
                  </a:cubicBezTo>
                  <a:lnTo>
                    <a:pt x="1" y="4897"/>
                  </a:lnTo>
                  <a:cubicBezTo>
                    <a:pt x="1" y="5319"/>
                    <a:pt x="324" y="5689"/>
                    <a:pt x="718" y="5689"/>
                  </a:cubicBezTo>
                  <a:lnTo>
                    <a:pt x="3796" y="5689"/>
                  </a:lnTo>
                  <a:cubicBezTo>
                    <a:pt x="4194" y="5689"/>
                    <a:pt x="4517" y="5319"/>
                    <a:pt x="4517" y="4897"/>
                  </a:cubicBezTo>
                  <a:lnTo>
                    <a:pt x="4517" y="806"/>
                  </a:lnTo>
                  <a:cubicBezTo>
                    <a:pt x="4517" y="367"/>
                    <a:pt x="4194" y="1"/>
                    <a:pt x="3796"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3"/>
            <p:cNvSpPr/>
            <p:nvPr/>
          </p:nvSpPr>
          <p:spPr>
            <a:xfrm>
              <a:off x="5794283" y="3095407"/>
              <a:ext cx="79055" cy="52357"/>
            </a:xfrm>
            <a:custGeom>
              <a:rect b="b" l="l" r="r" t="t"/>
              <a:pathLst>
                <a:path extrusionOk="0" h="555" w="838">
                  <a:moveTo>
                    <a:pt x="764" y="0"/>
                  </a:moveTo>
                  <a:cubicBezTo>
                    <a:pt x="690" y="14"/>
                    <a:pt x="616" y="46"/>
                    <a:pt x="557" y="74"/>
                  </a:cubicBezTo>
                  <a:cubicBezTo>
                    <a:pt x="486" y="102"/>
                    <a:pt x="426" y="134"/>
                    <a:pt x="367" y="176"/>
                  </a:cubicBezTo>
                  <a:cubicBezTo>
                    <a:pt x="236" y="264"/>
                    <a:pt x="117" y="366"/>
                    <a:pt x="15" y="471"/>
                  </a:cubicBezTo>
                  <a:cubicBezTo>
                    <a:pt x="15" y="486"/>
                    <a:pt x="1" y="486"/>
                    <a:pt x="1" y="500"/>
                  </a:cubicBezTo>
                  <a:cubicBezTo>
                    <a:pt x="1" y="514"/>
                    <a:pt x="1" y="528"/>
                    <a:pt x="15" y="542"/>
                  </a:cubicBezTo>
                  <a:cubicBezTo>
                    <a:pt x="22" y="551"/>
                    <a:pt x="33" y="555"/>
                    <a:pt x="46" y="555"/>
                  </a:cubicBezTo>
                  <a:cubicBezTo>
                    <a:pt x="60" y="555"/>
                    <a:pt x="75" y="551"/>
                    <a:pt x="89" y="542"/>
                  </a:cubicBezTo>
                  <a:cubicBezTo>
                    <a:pt x="191" y="440"/>
                    <a:pt x="293" y="338"/>
                    <a:pt x="412" y="264"/>
                  </a:cubicBezTo>
                  <a:cubicBezTo>
                    <a:pt x="500" y="208"/>
                    <a:pt x="602" y="162"/>
                    <a:pt x="704" y="120"/>
                  </a:cubicBezTo>
                  <a:cubicBezTo>
                    <a:pt x="732" y="120"/>
                    <a:pt x="764" y="102"/>
                    <a:pt x="792" y="102"/>
                  </a:cubicBezTo>
                  <a:cubicBezTo>
                    <a:pt x="806" y="88"/>
                    <a:pt x="838" y="60"/>
                    <a:pt x="820" y="46"/>
                  </a:cubicBezTo>
                  <a:cubicBezTo>
                    <a:pt x="820" y="14"/>
                    <a:pt x="806" y="0"/>
                    <a:pt x="77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3"/>
            <p:cNvSpPr/>
            <p:nvPr/>
          </p:nvSpPr>
          <p:spPr>
            <a:xfrm>
              <a:off x="5784660" y="3095407"/>
              <a:ext cx="85753" cy="63772"/>
            </a:xfrm>
            <a:custGeom>
              <a:rect b="b" l="l" r="r" t="t"/>
              <a:pathLst>
                <a:path extrusionOk="0" h="676" w="909">
                  <a:moveTo>
                    <a:pt x="866" y="0"/>
                  </a:moveTo>
                  <a:cubicBezTo>
                    <a:pt x="834" y="0"/>
                    <a:pt x="820" y="0"/>
                    <a:pt x="806" y="14"/>
                  </a:cubicBezTo>
                  <a:cubicBezTo>
                    <a:pt x="644" y="60"/>
                    <a:pt x="500" y="134"/>
                    <a:pt x="367" y="222"/>
                  </a:cubicBezTo>
                  <a:cubicBezTo>
                    <a:pt x="293" y="278"/>
                    <a:pt x="219" y="324"/>
                    <a:pt x="148" y="398"/>
                  </a:cubicBezTo>
                  <a:cubicBezTo>
                    <a:pt x="117" y="426"/>
                    <a:pt x="89" y="454"/>
                    <a:pt x="75" y="500"/>
                  </a:cubicBezTo>
                  <a:cubicBezTo>
                    <a:pt x="43" y="528"/>
                    <a:pt x="15" y="573"/>
                    <a:pt x="1" y="602"/>
                  </a:cubicBezTo>
                  <a:lnTo>
                    <a:pt x="1" y="647"/>
                  </a:lnTo>
                  <a:lnTo>
                    <a:pt x="29" y="675"/>
                  </a:lnTo>
                  <a:lnTo>
                    <a:pt x="75" y="675"/>
                  </a:lnTo>
                  <a:cubicBezTo>
                    <a:pt x="89" y="661"/>
                    <a:pt x="89" y="661"/>
                    <a:pt x="89" y="647"/>
                  </a:cubicBezTo>
                  <a:cubicBezTo>
                    <a:pt x="117" y="588"/>
                    <a:pt x="163" y="528"/>
                    <a:pt x="205" y="486"/>
                  </a:cubicBezTo>
                  <a:cubicBezTo>
                    <a:pt x="265" y="412"/>
                    <a:pt x="338" y="352"/>
                    <a:pt x="426" y="296"/>
                  </a:cubicBezTo>
                  <a:cubicBezTo>
                    <a:pt x="557" y="208"/>
                    <a:pt x="718" y="148"/>
                    <a:pt x="880" y="88"/>
                  </a:cubicBezTo>
                  <a:cubicBezTo>
                    <a:pt x="880" y="88"/>
                    <a:pt x="894" y="74"/>
                    <a:pt x="894" y="60"/>
                  </a:cubicBezTo>
                  <a:cubicBezTo>
                    <a:pt x="908" y="46"/>
                    <a:pt x="908" y="32"/>
                    <a:pt x="894" y="14"/>
                  </a:cubicBezTo>
                  <a:cubicBezTo>
                    <a:pt x="894" y="14"/>
                    <a:pt x="880" y="0"/>
                    <a:pt x="866"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3"/>
            <p:cNvSpPr/>
            <p:nvPr/>
          </p:nvSpPr>
          <p:spPr>
            <a:xfrm>
              <a:off x="5838433" y="3096728"/>
              <a:ext cx="30660" cy="17358"/>
            </a:xfrm>
            <a:custGeom>
              <a:rect b="b" l="l" r="r" t="t"/>
              <a:pathLst>
                <a:path extrusionOk="0" h="184" w="325">
                  <a:moveTo>
                    <a:pt x="264" y="0"/>
                  </a:moveTo>
                  <a:cubicBezTo>
                    <a:pt x="194" y="18"/>
                    <a:pt x="106" y="46"/>
                    <a:pt x="32" y="88"/>
                  </a:cubicBezTo>
                  <a:lnTo>
                    <a:pt x="1" y="120"/>
                  </a:lnTo>
                  <a:cubicBezTo>
                    <a:pt x="1" y="134"/>
                    <a:pt x="1" y="148"/>
                    <a:pt x="18" y="162"/>
                  </a:cubicBezTo>
                  <a:cubicBezTo>
                    <a:pt x="18" y="172"/>
                    <a:pt x="32" y="183"/>
                    <a:pt x="50" y="183"/>
                  </a:cubicBezTo>
                  <a:cubicBezTo>
                    <a:pt x="58" y="183"/>
                    <a:pt x="66" y="181"/>
                    <a:pt x="74" y="176"/>
                  </a:cubicBezTo>
                  <a:cubicBezTo>
                    <a:pt x="134" y="148"/>
                    <a:pt x="194" y="120"/>
                    <a:pt x="250" y="106"/>
                  </a:cubicBezTo>
                  <a:cubicBezTo>
                    <a:pt x="264" y="106"/>
                    <a:pt x="282" y="106"/>
                    <a:pt x="282" y="88"/>
                  </a:cubicBezTo>
                  <a:cubicBezTo>
                    <a:pt x="296" y="88"/>
                    <a:pt x="310" y="88"/>
                    <a:pt x="324" y="74"/>
                  </a:cubicBezTo>
                  <a:lnTo>
                    <a:pt x="324" y="32"/>
                  </a:lnTo>
                  <a:cubicBezTo>
                    <a:pt x="324" y="18"/>
                    <a:pt x="296" y="0"/>
                    <a:pt x="282"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3"/>
            <p:cNvSpPr/>
            <p:nvPr/>
          </p:nvSpPr>
          <p:spPr>
            <a:xfrm>
              <a:off x="5828810" y="3096728"/>
              <a:ext cx="41603" cy="23301"/>
            </a:xfrm>
            <a:custGeom>
              <a:rect b="b" l="l" r="r" t="t"/>
              <a:pathLst>
                <a:path extrusionOk="0" h="247" w="441">
                  <a:moveTo>
                    <a:pt x="366" y="0"/>
                  </a:moveTo>
                  <a:cubicBezTo>
                    <a:pt x="310" y="18"/>
                    <a:pt x="250" y="32"/>
                    <a:pt x="191" y="60"/>
                  </a:cubicBezTo>
                  <a:cubicBezTo>
                    <a:pt x="134" y="88"/>
                    <a:pt x="74" y="120"/>
                    <a:pt x="32" y="162"/>
                  </a:cubicBezTo>
                  <a:cubicBezTo>
                    <a:pt x="1" y="176"/>
                    <a:pt x="1" y="208"/>
                    <a:pt x="15" y="236"/>
                  </a:cubicBezTo>
                  <a:cubicBezTo>
                    <a:pt x="30" y="243"/>
                    <a:pt x="45" y="246"/>
                    <a:pt x="58" y="246"/>
                  </a:cubicBezTo>
                  <a:cubicBezTo>
                    <a:pt x="71" y="246"/>
                    <a:pt x="81" y="243"/>
                    <a:pt x="89" y="236"/>
                  </a:cubicBezTo>
                  <a:cubicBezTo>
                    <a:pt x="103" y="222"/>
                    <a:pt x="120" y="208"/>
                    <a:pt x="134" y="208"/>
                  </a:cubicBezTo>
                  <a:cubicBezTo>
                    <a:pt x="191" y="162"/>
                    <a:pt x="250" y="134"/>
                    <a:pt x="310" y="120"/>
                  </a:cubicBezTo>
                  <a:cubicBezTo>
                    <a:pt x="338" y="106"/>
                    <a:pt x="366" y="106"/>
                    <a:pt x="398" y="106"/>
                  </a:cubicBezTo>
                  <a:cubicBezTo>
                    <a:pt x="412" y="88"/>
                    <a:pt x="440" y="60"/>
                    <a:pt x="426" y="46"/>
                  </a:cubicBezTo>
                  <a:cubicBezTo>
                    <a:pt x="426" y="18"/>
                    <a:pt x="412" y="0"/>
                    <a:pt x="38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3"/>
            <p:cNvSpPr/>
            <p:nvPr/>
          </p:nvSpPr>
          <p:spPr>
            <a:xfrm>
              <a:off x="5821829" y="3096728"/>
              <a:ext cx="45942" cy="28773"/>
            </a:xfrm>
            <a:custGeom>
              <a:rect b="b" l="l" r="r" t="t"/>
              <a:pathLst>
                <a:path extrusionOk="0" h="305" w="487">
                  <a:moveTo>
                    <a:pt x="426" y="0"/>
                  </a:moveTo>
                  <a:cubicBezTo>
                    <a:pt x="352" y="32"/>
                    <a:pt x="282" y="46"/>
                    <a:pt x="222" y="88"/>
                  </a:cubicBezTo>
                  <a:cubicBezTo>
                    <a:pt x="148" y="120"/>
                    <a:pt x="89" y="162"/>
                    <a:pt x="18" y="208"/>
                  </a:cubicBezTo>
                  <a:cubicBezTo>
                    <a:pt x="1" y="236"/>
                    <a:pt x="1" y="264"/>
                    <a:pt x="18" y="282"/>
                  </a:cubicBezTo>
                  <a:cubicBezTo>
                    <a:pt x="27" y="298"/>
                    <a:pt x="40" y="305"/>
                    <a:pt x="55" y="305"/>
                  </a:cubicBezTo>
                  <a:cubicBezTo>
                    <a:pt x="65" y="305"/>
                    <a:pt x="77" y="301"/>
                    <a:pt x="89" y="296"/>
                  </a:cubicBezTo>
                  <a:cubicBezTo>
                    <a:pt x="120" y="264"/>
                    <a:pt x="134" y="250"/>
                    <a:pt x="163" y="236"/>
                  </a:cubicBezTo>
                  <a:cubicBezTo>
                    <a:pt x="236" y="176"/>
                    <a:pt x="324" y="148"/>
                    <a:pt x="412" y="120"/>
                  </a:cubicBezTo>
                  <a:cubicBezTo>
                    <a:pt x="412" y="106"/>
                    <a:pt x="426" y="106"/>
                    <a:pt x="440" y="106"/>
                  </a:cubicBezTo>
                  <a:cubicBezTo>
                    <a:pt x="458" y="106"/>
                    <a:pt x="472" y="88"/>
                    <a:pt x="472" y="74"/>
                  </a:cubicBezTo>
                  <a:cubicBezTo>
                    <a:pt x="486" y="74"/>
                    <a:pt x="486" y="60"/>
                    <a:pt x="486" y="46"/>
                  </a:cubicBezTo>
                  <a:cubicBezTo>
                    <a:pt x="486" y="18"/>
                    <a:pt x="458" y="0"/>
                    <a:pt x="440"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3"/>
            <p:cNvSpPr/>
            <p:nvPr/>
          </p:nvSpPr>
          <p:spPr>
            <a:xfrm>
              <a:off x="5801264" y="3102294"/>
              <a:ext cx="427160" cy="536686"/>
            </a:xfrm>
            <a:custGeom>
              <a:rect b="b" l="l" r="r" t="t"/>
              <a:pathLst>
                <a:path extrusionOk="0" h="5689" w="4528">
                  <a:moveTo>
                    <a:pt x="778" y="1"/>
                  </a:moveTo>
                  <a:cubicBezTo>
                    <a:pt x="556" y="117"/>
                    <a:pt x="352" y="237"/>
                    <a:pt x="131" y="353"/>
                  </a:cubicBezTo>
                  <a:cubicBezTo>
                    <a:pt x="60" y="486"/>
                    <a:pt x="1" y="645"/>
                    <a:pt x="1" y="806"/>
                  </a:cubicBezTo>
                  <a:lnTo>
                    <a:pt x="1" y="4897"/>
                  </a:lnTo>
                  <a:cubicBezTo>
                    <a:pt x="1" y="5323"/>
                    <a:pt x="338" y="5689"/>
                    <a:pt x="718" y="5689"/>
                  </a:cubicBezTo>
                  <a:lnTo>
                    <a:pt x="3810" y="5689"/>
                  </a:lnTo>
                  <a:cubicBezTo>
                    <a:pt x="4194" y="5689"/>
                    <a:pt x="4528" y="5323"/>
                    <a:pt x="4528" y="4897"/>
                  </a:cubicBezTo>
                  <a:lnTo>
                    <a:pt x="4528" y="806"/>
                  </a:lnTo>
                  <a:cubicBezTo>
                    <a:pt x="4528" y="367"/>
                    <a:pt x="4194" y="1"/>
                    <a:pt x="3810"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3"/>
            <p:cNvSpPr/>
            <p:nvPr/>
          </p:nvSpPr>
          <p:spPr>
            <a:xfrm>
              <a:off x="6155313" y="3123237"/>
              <a:ext cx="39905" cy="45565"/>
            </a:xfrm>
            <a:custGeom>
              <a:rect b="b" l="l" r="r" t="t"/>
              <a:pathLst>
                <a:path extrusionOk="0" h="483" w="423">
                  <a:moveTo>
                    <a:pt x="1" y="1"/>
                  </a:moveTo>
                  <a:cubicBezTo>
                    <a:pt x="191" y="89"/>
                    <a:pt x="353" y="264"/>
                    <a:pt x="423" y="482"/>
                  </a:cubicBezTo>
                  <a:cubicBezTo>
                    <a:pt x="353" y="264"/>
                    <a:pt x="191" y="71"/>
                    <a:pt x="1" y="1"/>
                  </a:cubicBezTo>
                  <a:close/>
                </a:path>
              </a:pathLst>
            </a:custGeom>
            <a:solidFill>
              <a:srgbClr val="F24C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3"/>
            <p:cNvSpPr/>
            <p:nvPr/>
          </p:nvSpPr>
          <p:spPr>
            <a:xfrm>
              <a:off x="5776358" y="3123237"/>
              <a:ext cx="41603" cy="45565"/>
            </a:xfrm>
            <a:custGeom>
              <a:rect b="b" l="l" r="r" t="t"/>
              <a:pathLst>
                <a:path extrusionOk="0" h="483" w="441">
                  <a:moveTo>
                    <a:pt x="440" y="1"/>
                  </a:moveTo>
                  <a:cubicBezTo>
                    <a:pt x="236" y="71"/>
                    <a:pt x="89" y="264"/>
                    <a:pt x="1" y="482"/>
                  </a:cubicBezTo>
                  <a:cubicBezTo>
                    <a:pt x="89" y="264"/>
                    <a:pt x="236" y="89"/>
                    <a:pt x="440" y="1"/>
                  </a:cubicBezTo>
                  <a:close/>
                </a:path>
              </a:pathLst>
            </a:custGeom>
            <a:solidFill>
              <a:srgbClr val="F24C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3"/>
            <p:cNvSpPr/>
            <p:nvPr/>
          </p:nvSpPr>
          <p:spPr>
            <a:xfrm>
              <a:off x="6155313" y="3604358"/>
              <a:ext cx="39905" cy="45565"/>
            </a:xfrm>
            <a:custGeom>
              <a:rect b="b" l="l" r="r" t="t"/>
              <a:pathLst>
                <a:path extrusionOk="0" h="483" w="423">
                  <a:moveTo>
                    <a:pt x="1" y="483"/>
                  </a:moveTo>
                  <a:cubicBezTo>
                    <a:pt x="191" y="395"/>
                    <a:pt x="353" y="219"/>
                    <a:pt x="423" y="1"/>
                  </a:cubicBezTo>
                  <a:cubicBezTo>
                    <a:pt x="353" y="219"/>
                    <a:pt x="191" y="395"/>
                    <a:pt x="1" y="483"/>
                  </a:cubicBezTo>
                  <a:close/>
                </a:path>
              </a:pathLst>
            </a:custGeom>
            <a:solidFill>
              <a:srgbClr val="F24C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3"/>
            <p:cNvSpPr/>
            <p:nvPr/>
          </p:nvSpPr>
          <p:spPr>
            <a:xfrm>
              <a:off x="5776358" y="3604358"/>
              <a:ext cx="41603" cy="45565"/>
            </a:xfrm>
            <a:custGeom>
              <a:rect b="b" l="l" r="r" t="t"/>
              <a:pathLst>
                <a:path extrusionOk="0" h="483" w="441">
                  <a:moveTo>
                    <a:pt x="440" y="483"/>
                  </a:moveTo>
                  <a:cubicBezTo>
                    <a:pt x="236" y="395"/>
                    <a:pt x="89" y="219"/>
                    <a:pt x="1" y="1"/>
                  </a:cubicBezTo>
                  <a:cubicBezTo>
                    <a:pt x="89" y="219"/>
                    <a:pt x="236" y="395"/>
                    <a:pt x="440" y="483"/>
                  </a:cubicBezTo>
                  <a:close/>
                </a:path>
              </a:pathLst>
            </a:custGeom>
            <a:solidFill>
              <a:srgbClr val="F24C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3"/>
            <p:cNvSpPr/>
            <p:nvPr/>
          </p:nvSpPr>
          <p:spPr>
            <a:xfrm>
              <a:off x="5772113" y="3117576"/>
              <a:ext cx="427443" cy="536686"/>
            </a:xfrm>
            <a:custGeom>
              <a:rect b="b" l="l" r="r" t="t"/>
              <a:pathLst>
                <a:path extrusionOk="0" h="5689" w="4531">
                  <a:moveTo>
                    <a:pt x="735" y="1"/>
                  </a:moveTo>
                  <a:cubicBezTo>
                    <a:pt x="338" y="1"/>
                    <a:pt x="0" y="381"/>
                    <a:pt x="0" y="806"/>
                  </a:cubicBezTo>
                  <a:lnTo>
                    <a:pt x="0" y="4897"/>
                  </a:lnTo>
                  <a:cubicBezTo>
                    <a:pt x="0" y="5319"/>
                    <a:pt x="338" y="5689"/>
                    <a:pt x="735" y="5689"/>
                  </a:cubicBezTo>
                  <a:lnTo>
                    <a:pt x="3813" y="5689"/>
                  </a:lnTo>
                  <a:cubicBezTo>
                    <a:pt x="4193" y="5689"/>
                    <a:pt x="4531" y="5319"/>
                    <a:pt x="4531" y="4897"/>
                  </a:cubicBezTo>
                  <a:lnTo>
                    <a:pt x="4531" y="806"/>
                  </a:lnTo>
                  <a:cubicBezTo>
                    <a:pt x="4531" y="381"/>
                    <a:pt x="4193" y="1"/>
                    <a:pt x="3813"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3"/>
            <p:cNvSpPr/>
            <p:nvPr/>
          </p:nvSpPr>
          <p:spPr>
            <a:xfrm>
              <a:off x="5846734" y="3161726"/>
              <a:ext cx="121884" cy="9717"/>
            </a:xfrm>
            <a:custGeom>
              <a:rect b="b" l="l" r="r" t="t"/>
              <a:pathLst>
                <a:path extrusionOk="0" h="103" w="1292">
                  <a:moveTo>
                    <a:pt x="46" y="1"/>
                  </a:moveTo>
                  <a:cubicBezTo>
                    <a:pt x="18" y="1"/>
                    <a:pt x="1" y="32"/>
                    <a:pt x="1" y="60"/>
                  </a:cubicBezTo>
                  <a:cubicBezTo>
                    <a:pt x="1" y="89"/>
                    <a:pt x="18" y="103"/>
                    <a:pt x="46" y="103"/>
                  </a:cubicBezTo>
                  <a:lnTo>
                    <a:pt x="1232" y="103"/>
                  </a:lnTo>
                  <a:cubicBezTo>
                    <a:pt x="1263" y="103"/>
                    <a:pt x="1291" y="89"/>
                    <a:pt x="1291" y="60"/>
                  </a:cubicBezTo>
                  <a:cubicBezTo>
                    <a:pt x="1291" y="32"/>
                    <a:pt x="1263" y="1"/>
                    <a:pt x="123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3"/>
            <p:cNvSpPr/>
            <p:nvPr/>
          </p:nvSpPr>
          <p:spPr>
            <a:xfrm>
              <a:off x="5848432" y="3189650"/>
              <a:ext cx="272164" cy="9717"/>
            </a:xfrm>
            <a:custGeom>
              <a:rect b="b" l="l" r="r" t="t"/>
              <a:pathLst>
                <a:path extrusionOk="0" h="103" w="2885">
                  <a:moveTo>
                    <a:pt x="42" y="0"/>
                  </a:moveTo>
                  <a:cubicBezTo>
                    <a:pt x="14" y="0"/>
                    <a:pt x="0" y="28"/>
                    <a:pt x="0" y="56"/>
                  </a:cubicBezTo>
                  <a:cubicBezTo>
                    <a:pt x="0" y="88"/>
                    <a:pt x="14" y="102"/>
                    <a:pt x="42" y="102"/>
                  </a:cubicBezTo>
                  <a:lnTo>
                    <a:pt x="2842" y="102"/>
                  </a:lnTo>
                  <a:cubicBezTo>
                    <a:pt x="2870" y="102"/>
                    <a:pt x="2884" y="88"/>
                    <a:pt x="2884" y="56"/>
                  </a:cubicBezTo>
                  <a:cubicBezTo>
                    <a:pt x="2884" y="28"/>
                    <a:pt x="2870" y="0"/>
                    <a:pt x="284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3"/>
            <p:cNvSpPr/>
            <p:nvPr/>
          </p:nvSpPr>
          <p:spPr>
            <a:xfrm>
              <a:off x="5882866" y="3127199"/>
              <a:ext cx="497913" cy="386029"/>
            </a:xfrm>
            <a:custGeom>
              <a:rect b="b" l="l" r="r" t="t"/>
              <a:pathLst>
                <a:path extrusionOk="0" h="4092" w="5278">
                  <a:moveTo>
                    <a:pt x="4704" y="1"/>
                  </a:moveTo>
                  <a:cubicBezTo>
                    <a:pt x="4648" y="29"/>
                    <a:pt x="4574" y="61"/>
                    <a:pt x="4500" y="89"/>
                  </a:cubicBezTo>
                  <a:cubicBezTo>
                    <a:pt x="4440" y="134"/>
                    <a:pt x="4384" y="163"/>
                    <a:pt x="4310" y="205"/>
                  </a:cubicBezTo>
                  <a:cubicBezTo>
                    <a:pt x="4190" y="279"/>
                    <a:pt x="4088" y="381"/>
                    <a:pt x="3958" y="486"/>
                  </a:cubicBezTo>
                  <a:cubicBezTo>
                    <a:pt x="3839" y="602"/>
                    <a:pt x="3722" y="732"/>
                    <a:pt x="3620" y="852"/>
                  </a:cubicBezTo>
                  <a:cubicBezTo>
                    <a:pt x="3533" y="940"/>
                    <a:pt x="3445" y="1042"/>
                    <a:pt x="3357" y="1130"/>
                  </a:cubicBezTo>
                  <a:cubicBezTo>
                    <a:pt x="3209" y="1278"/>
                    <a:pt x="3079" y="1394"/>
                    <a:pt x="2931" y="1482"/>
                  </a:cubicBezTo>
                  <a:cubicBezTo>
                    <a:pt x="2871" y="1524"/>
                    <a:pt x="2815" y="1556"/>
                    <a:pt x="2755" y="1598"/>
                  </a:cubicBezTo>
                  <a:cubicBezTo>
                    <a:pt x="2681" y="1629"/>
                    <a:pt x="2607" y="1658"/>
                    <a:pt x="2519" y="1686"/>
                  </a:cubicBezTo>
                  <a:cubicBezTo>
                    <a:pt x="2315" y="1745"/>
                    <a:pt x="2111" y="1788"/>
                    <a:pt x="1904" y="1805"/>
                  </a:cubicBezTo>
                  <a:cubicBezTo>
                    <a:pt x="1862" y="1805"/>
                    <a:pt x="1802" y="1819"/>
                    <a:pt x="1760" y="1819"/>
                  </a:cubicBezTo>
                  <a:cubicBezTo>
                    <a:pt x="1612" y="1819"/>
                    <a:pt x="1482" y="1805"/>
                    <a:pt x="1348" y="1774"/>
                  </a:cubicBezTo>
                  <a:cubicBezTo>
                    <a:pt x="1306" y="1760"/>
                    <a:pt x="1260" y="1760"/>
                    <a:pt x="1232" y="1745"/>
                  </a:cubicBezTo>
                  <a:cubicBezTo>
                    <a:pt x="1186" y="1731"/>
                    <a:pt x="1144" y="1717"/>
                    <a:pt x="1098" y="1700"/>
                  </a:cubicBezTo>
                  <a:lnTo>
                    <a:pt x="1056" y="1686"/>
                  </a:lnTo>
                  <a:cubicBezTo>
                    <a:pt x="996" y="1658"/>
                    <a:pt x="923" y="1629"/>
                    <a:pt x="849" y="1612"/>
                  </a:cubicBezTo>
                  <a:cubicBezTo>
                    <a:pt x="821" y="1598"/>
                    <a:pt x="792" y="1598"/>
                    <a:pt x="761" y="1598"/>
                  </a:cubicBezTo>
                  <a:lnTo>
                    <a:pt x="733" y="1598"/>
                  </a:lnTo>
                  <a:cubicBezTo>
                    <a:pt x="690" y="1598"/>
                    <a:pt x="645" y="1612"/>
                    <a:pt x="616" y="1629"/>
                  </a:cubicBezTo>
                  <a:cubicBezTo>
                    <a:pt x="557" y="1658"/>
                    <a:pt x="514" y="1686"/>
                    <a:pt x="455" y="1731"/>
                  </a:cubicBezTo>
                  <a:cubicBezTo>
                    <a:pt x="409" y="1774"/>
                    <a:pt x="367" y="1819"/>
                    <a:pt x="321" y="1893"/>
                  </a:cubicBezTo>
                  <a:cubicBezTo>
                    <a:pt x="279" y="1935"/>
                    <a:pt x="251" y="1995"/>
                    <a:pt x="205" y="2069"/>
                  </a:cubicBezTo>
                  <a:cubicBezTo>
                    <a:pt x="145" y="2185"/>
                    <a:pt x="89" y="2315"/>
                    <a:pt x="43" y="2463"/>
                  </a:cubicBezTo>
                  <a:cubicBezTo>
                    <a:pt x="29" y="2509"/>
                    <a:pt x="15" y="2551"/>
                    <a:pt x="15" y="2597"/>
                  </a:cubicBezTo>
                  <a:lnTo>
                    <a:pt x="1" y="2611"/>
                  </a:lnTo>
                  <a:cubicBezTo>
                    <a:pt x="15" y="2625"/>
                    <a:pt x="29" y="2639"/>
                    <a:pt x="29" y="2653"/>
                  </a:cubicBezTo>
                  <a:lnTo>
                    <a:pt x="29" y="2667"/>
                  </a:lnTo>
                  <a:lnTo>
                    <a:pt x="43" y="2667"/>
                  </a:lnTo>
                  <a:cubicBezTo>
                    <a:pt x="233" y="2948"/>
                    <a:pt x="441" y="3181"/>
                    <a:pt x="673" y="3388"/>
                  </a:cubicBezTo>
                  <a:cubicBezTo>
                    <a:pt x="806" y="3490"/>
                    <a:pt x="923" y="3592"/>
                    <a:pt x="1056" y="3666"/>
                  </a:cubicBezTo>
                  <a:cubicBezTo>
                    <a:pt x="1186" y="3754"/>
                    <a:pt x="1320" y="3828"/>
                    <a:pt x="1464" y="3884"/>
                  </a:cubicBezTo>
                  <a:cubicBezTo>
                    <a:pt x="1746" y="4004"/>
                    <a:pt x="2038" y="4060"/>
                    <a:pt x="2344" y="4074"/>
                  </a:cubicBezTo>
                  <a:cubicBezTo>
                    <a:pt x="2375" y="4092"/>
                    <a:pt x="2417" y="4092"/>
                    <a:pt x="2463" y="4092"/>
                  </a:cubicBezTo>
                  <a:cubicBezTo>
                    <a:pt x="2727" y="4092"/>
                    <a:pt x="2991" y="4046"/>
                    <a:pt x="3255" y="3958"/>
                  </a:cubicBezTo>
                  <a:cubicBezTo>
                    <a:pt x="3399" y="3916"/>
                    <a:pt x="3547" y="3842"/>
                    <a:pt x="3708" y="3768"/>
                  </a:cubicBezTo>
                  <a:cubicBezTo>
                    <a:pt x="3839" y="3694"/>
                    <a:pt x="3986" y="3606"/>
                    <a:pt x="4134" y="3490"/>
                  </a:cubicBezTo>
                  <a:cubicBezTo>
                    <a:pt x="4412" y="3283"/>
                    <a:pt x="4648" y="3050"/>
                    <a:pt x="4823" y="2801"/>
                  </a:cubicBezTo>
                  <a:cubicBezTo>
                    <a:pt x="5013" y="2523"/>
                    <a:pt x="5144" y="2213"/>
                    <a:pt x="5217" y="1907"/>
                  </a:cubicBezTo>
                  <a:cubicBezTo>
                    <a:pt x="5277" y="1629"/>
                    <a:pt x="5277" y="1334"/>
                    <a:pt x="5246" y="1014"/>
                  </a:cubicBezTo>
                  <a:cubicBezTo>
                    <a:pt x="5217" y="806"/>
                    <a:pt x="5175" y="630"/>
                    <a:pt x="5101" y="455"/>
                  </a:cubicBezTo>
                  <a:cubicBezTo>
                    <a:pt x="5027" y="279"/>
                    <a:pt x="4925" y="117"/>
                    <a:pt x="4792" y="15"/>
                  </a:cubicBezTo>
                  <a:cubicBezTo>
                    <a:pt x="4792" y="15"/>
                    <a:pt x="4778" y="1"/>
                    <a:pt x="4764"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83"/>
            <p:cNvSpPr/>
            <p:nvPr/>
          </p:nvSpPr>
          <p:spPr>
            <a:xfrm>
              <a:off x="5996071" y="3199273"/>
              <a:ext cx="238014" cy="103583"/>
            </a:xfrm>
            <a:custGeom>
              <a:rect b="b" l="l" r="r" t="t"/>
              <a:pathLst>
                <a:path extrusionOk="0" h="1098" w="2523">
                  <a:moveTo>
                    <a:pt x="2494" y="0"/>
                  </a:moveTo>
                  <a:cubicBezTo>
                    <a:pt x="2392" y="102"/>
                    <a:pt x="2273" y="204"/>
                    <a:pt x="2171" y="306"/>
                  </a:cubicBezTo>
                  <a:cubicBezTo>
                    <a:pt x="2055" y="408"/>
                    <a:pt x="1935" y="496"/>
                    <a:pt x="1819" y="584"/>
                  </a:cubicBezTo>
                  <a:cubicBezTo>
                    <a:pt x="1643" y="704"/>
                    <a:pt x="1453" y="806"/>
                    <a:pt x="1263" y="879"/>
                  </a:cubicBezTo>
                  <a:lnTo>
                    <a:pt x="1249" y="879"/>
                  </a:lnTo>
                  <a:cubicBezTo>
                    <a:pt x="1161" y="908"/>
                    <a:pt x="1087" y="936"/>
                    <a:pt x="999" y="953"/>
                  </a:cubicBezTo>
                  <a:cubicBezTo>
                    <a:pt x="880" y="981"/>
                    <a:pt x="778" y="996"/>
                    <a:pt x="676" y="996"/>
                  </a:cubicBezTo>
                  <a:cubicBezTo>
                    <a:pt x="574" y="1010"/>
                    <a:pt x="472" y="1010"/>
                    <a:pt x="370" y="1010"/>
                  </a:cubicBezTo>
                  <a:cubicBezTo>
                    <a:pt x="264" y="996"/>
                    <a:pt x="148" y="996"/>
                    <a:pt x="46" y="967"/>
                  </a:cubicBezTo>
                  <a:cubicBezTo>
                    <a:pt x="32" y="967"/>
                    <a:pt x="32" y="967"/>
                    <a:pt x="32" y="981"/>
                  </a:cubicBezTo>
                  <a:cubicBezTo>
                    <a:pt x="18" y="981"/>
                    <a:pt x="18" y="996"/>
                    <a:pt x="0" y="996"/>
                  </a:cubicBezTo>
                  <a:cubicBezTo>
                    <a:pt x="0" y="1010"/>
                    <a:pt x="0" y="1024"/>
                    <a:pt x="18" y="1024"/>
                  </a:cubicBezTo>
                  <a:cubicBezTo>
                    <a:pt x="18" y="1041"/>
                    <a:pt x="18" y="1041"/>
                    <a:pt x="32" y="1041"/>
                  </a:cubicBezTo>
                  <a:cubicBezTo>
                    <a:pt x="222" y="1083"/>
                    <a:pt x="426" y="1098"/>
                    <a:pt x="634" y="1098"/>
                  </a:cubicBezTo>
                  <a:cubicBezTo>
                    <a:pt x="824" y="1083"/>
                    <a:pt x="1013" y="1055"/>
                    <a:pt x="1203" y="996"/>
                  </a:cubicBezTo>
                  <a:cubicBezTo>
                    <a:pt x="1291" y="967"/>
                    <a:pt x="1365" y="936"/>
                    <a:pt x="1453" y="894"/>
                  </a:cubicBezTo>
                  <a:cubicBezTo>
                    <a:pt x="1527" y="848"/>
                    <a:pt x="1601" y="806"/>
                    <a:pt x="1671" y="760"/>
                  </a:cubicBezTo>
                  <a:cubicBezTo>
                    <a:pt x="1819" y="672"/>
                    <a:pt x="1953" y="556"/>
                    <a:pt x="2083" y="440"/>
                  </a:cubicBezTo>
                  <a:cubicBezTo>
                    <a:pt x="2231" y="306"/>
                    <a:pt x="2375" y="162"/>
                    <a:pt x="2508" y="28"/>
                  </a:cubicBezTo>
                  <a:cubicBezTo>
                    <a:pt x="2522" y="14"/>
                    <a:pt x="2522" y="0"/>
                    <a:pt x="250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83"/>
            <p:cNvSpPr/>
            <p:nvPr/>
          </p:nvSpPr>
          <p:spPr>
            <a:xfrm>
              <a:off x="5879941" y="3370495"/>
              <a:ext cx="441405" cy="144902"/>
            </a:xfrm>
            <a:custGeom>
              <a:rect b="b" l="l" r="r" t="t"/>
              <a:pathLst>
                <a:path extrusionOk="0" h="1536" w="4679">
                  <a:moveTo>
                    <a:pt x="46" y="0"/>
                  </a:moveTo>
                  <a:cubicBezTo>
                    <a:pt x="46" y="0"/>
                    <a:pt x="32" y="0"/>
                    <a:pt x="18" y="18"/>
                  </a:cubicBezTo>
                  <a:cubicBezTo>
                    <a:pt x="18" y="18"/>
                    <a:pt x="0" y="32"/>
                    <a:pt x="0" y="46"/>
                  </a:cubicBezTo>
                  <a:cubicBezTo>
                    <a:pt x="0" y="60"/>
                    <a:pt x="18" y="60"/>
                    <a:pt x="18" y="74"/>
                  </a:cubicBezTo>
                  <a:cubicBezTo>
                    <a:pt x="60" y="148"/>
                    <a:pt x="120" y="222"/>
                    <a:pt x="176" y="296"/>
                  </a:cubicBezTo>
                  <a:cubicBezTo>
                    <a:pt x="222" y="352"/>
                    <a:pt x="282" y="426"/>
                    <a:pt x="338" y="486"/>
                  </a:cubicBezTo>
                  <a:cubicBezTo>
                    <a:pt x="440" y="616"/>
                    <a:pt x="560" y="735"/>
                    <a:pt x="676" y="851"/>
                  </a:cubicBezTo>
                  <a:cubicBezTo>
                    <a:pt x="809" y="967"/>
                    <a:pt x="939" y="1073"/>
                    <a:pt x="1087" y="1161"/>
                  </a:cubicBezTo>
                  <a:cubicBezTo>
                    <a:pt x="1161" y="1203"/>
                    <a:pt x="1231" y="1249"/>
                    <a:pt x="1319" y="1291"/>
                  </a:cubicBezTo>
                  <a:cubicBezTo>
                    <a:pt x="1393" y="1337"/>
                    <a:pt x="1481" y="1365"/>
                    <a:pt x="1569" y="1393"/>
                  </a:cubicBezTo>
                  <a:cubicBezTo>
                    <a:pt x="1657" y="1425"/>
                    <a:pt x="1745" y="1453"/>
                    <a:pt x="1847" y="1467"/>
                  </a:cubicBezTo>
                  <a:cubicBezTo>
                    <a:pt x="1935" y="1481"/>
                    <a:pt x="2040" y="1495"/>
                    <a:pt x="2128" y="1513"/>
                  </a:cubicBezTo>
                  <a:cubicBezTo>
                    <a:pt x="2240" y="1529"/>
                    <a:pt x="2351" y="1536"/>
                    <a:pt x="2462" y="1536"/>
                  </a:cubicBezTo>
                  <a:cubicBezTo>
                    <a:pt x="2541" y="1536"/>
                    <a:pt x="2620" y="1533"/>
                    <a:pt x="2698" y="1527"/>
                  </a:cubicBezTo>
                  <a:cubicBezTo>
                    <a:pt x="2888" y="1513"/>
                    <a:pt x="3064" y="1481"/>
                    <a:pt x="3226" y="1439"/>
                  </a:cubicBezTo>
                  <a:cubicBezTo>
                    <a:pt x="3402" y="1379"/>
                    <a:pt x="3564" y="1319"/>
                    <a:pt x="3711" y="1231"/>
                  </a:cubicBezTo>
                  <a:cubicBezTo>
                    <a:pt x="3753" y="1217"/>
                    <a:pt x="3799" y="1189"/>
                    <a:pt x="3841" y="1161"/>
                  </a:cubicBezTo>
                  <a:cubicBezTo>
                    <a:pt x="3901" y="1143"/>
                    <a:pt x="3943" y="1115"/>
                    <a:pt x="3989" y="1087"/>
                  </a:cubicBezTo>
                  <a:cubicBezTo>
                    <a:pt x="4077" y="1027"/>
                    <a:pt x="4165" y="953"/>
                    <a:pt x="4239" y="897"/>
                  </a:cubicBezTo>
                  <a:cubicBezTo>
                    <a:pt x="4397" y="763"/>
                    <a:pt x="4545" y="633"/>
                    <a:pt x="4661" y="471"/>
                  </a:cubicBezTo>
                  <a:cubicBezTo>
                    <a:pt x="4679" y="471"/>
                    <a:pt x="4679" y="457"/>
                    <a:pt x="4661" y="457"/>
                  </a:cubicBezTo>
                  <a:cubicBezTo>
                    <a:pt x="4661" y="449"/>
                    <a:pt x="4657" y="444"/>
                    <a:pt x="4654" y="444"/>
                  </a:cubicBezTo>
                  <a:cubicBezTo>
                    <a:pt x="4650" y="444"/>
                    <a:pt x="4647" y="449"/>
                    <a:pt x="4647" y="457"/>
                  </a:cubicBezTo>
                  <a:cubicBezTo>
                    <a:pt x="4619" y="486"/>
                    <a:pt x="4605" y="500"/>
                    <a:pt x="4573" y="528"/>
                  </a:cubicBezTo>
                  <a:cubicBezTo>
                    <a:pt x="4503" y="602"/>
                    <a:pt x="4429" y="675"/>
                    <a:pt x="4341" y="749"/>
                  </a:cubicBezTo>
                  <a:cubicBezTo>
                    <a:pt x="4253" y="823"/>
                    <a:pt x="4165" y="897"/>
                    <a:pt x="4077" y="953"/>
                  </a:cubicBezTo>
                  <a:cubicBezTo>
                    <a:pt x="4017" y="985"/>
                    <a:pt x="3957" y="1027"/>
                    <a:pt x="3901" y="1055"/>
                  </a:cubicBezTo>
                  <a:cubicBezTo>
                    <a:pt x="3841" y="1087"/>
                    <a:pt x="3782" y="1129"/>
                    <a:pt x="3725" y="1161"/>
                  </a:cubicBezTo>
                  <a:cubicBezTo>
                    <a:pt x="3666" y="1189"/>
                    <a:pt x="3592" y="1217"/>
                    <a:pt x="3535" y="1231"/>
                  </a:cubicBezTo>
                  <a:cubicBezTo>
                    <a:pt x="3476" y="1263"/>
                    <a:pt x="3416" y="1291"/>
                    <a:pt x="3342" y="1305"/>
                  </a:cubicBezTo>
                  <a:lnTo>
                    <a:pt x="3360" y="1305"/>
                  </a:lnTo>
                  <a:cubicBezTo>
                    <a:pt x="3254" y="1337"/>
                    <a:pt x="3152" y="1365"/>
                    <a:pt x="3036" y="1393"/>
                  </a:cubicBezTo>
                  <a:cubicBezTo>
                    <a:pt x="2920" y="1407"/>
                    <a:pt x="2800" y="1425"/>
                    <a:pt x="2670" y="1425"/>
                  </a:cubicBezTo>
                  <a:lnTo>
                    <a:pt x="2684" y="1425"/>
                  </a:lnTo>
                  <a:cubicBezTo>
                    <a:pt x="2623" y="1428"/>
                    <a:pt x="2560" y="1430"/>
                    <a:pt x="2498" y="1430"/>
                  </a:cubicBezTo>
                  <a:cubicBezTo>
                    <a:pt x="2292" y="1430"/>
                    <a:pt x="2081" y="1411"/>
                    <a:pt x="1879" y="1365"/>
                  </a:cubicBezTo>
                  <a:lnTo>
                    <a:pt x="1893" y="1365"/>
                  </a:lnTo>
                  <a:cubicBezTo>
                    <a:pt x="1791" y="1351"/>
                    <a:pt x="1671" y="1319"/>
                    <a:pt x="1569" y="1277"/>
                  </a:cubicBezTo>
                  <a:cubicBezTo>
                    <a:pt x="1481" y="1249"/>
                    <a:pt x="1379" y="1203"/>
                    <a:pt x="1291" y="1143"/>
                  </a:cubicBezTo>
                  <a:lnTo>
                    <a:pt x="1291" y="1143"/>
                  </a:lnTo>
                  <a:lnTo>
                    <a:pt x="1305" y="1161"/>
                  </a:lnTo>
                  <a:cubicBezTo>
                    <a:pt x="1203" y="1101"/>
                    <a:pt x="1101" y="1041"/>
                    <a:pt x="1013" y="985"/>
                  </a:cubicBezTo>
                  <a:cubicBezTo>
                    <a:pt x="911" y="911"/>
                    <a:pt x="823" y="837"/>
                    <a:pt x="750" y="763"/>
                  </a:cubicBezTo>
                  <a:lnTo>
                    <a:pt x="750" y="778"/>
                  </a:lnTo>
                  <a:cubicBezTo>
                    <a:pt x="633" y="661"/>
                    <a:pt x="514" y="545"/>
                    <a:pt x="412" y="426"/>
                  </a:cubicBezTo>
                  <a:cubicBezTo>
                    <a:pt x="352" y="352"/>
                    <a:pt x="310" y="296"/>
                    <a:pt x="250" y="222"/>
                  </a:cubicBezTo>
                  <a:cubicBezTo>
                    <a:pt x="194" y="148"/>
                    <a:pt x="148" y="88"/>
                    <a:pt x="88" y="18"/>
                  </a:cubicBezTo>
                  <a:cubicBezTo>
                    <a:pt x="74" y="0"/>
                    <a:pt x="60" y="0"/>
                    <a:pt x="4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83"/>
            <p:cNvSpPr/>
            <p:nvPr/>
          </p:nvSpPr>
          <p:spPr>
            <a:xfrm>
              <a:off x="5808245" y="3215782"/>
              <a:ext cx="204524" cy="179619"/>
            </a:xfrm>
            <a:custGeom>
              <a:rect b="b" l="l" r="r" t="t"/>
              <a:pathLst>
                <a:path extrusionOk="0" h="1904" w="2168">
                  <a:moveTo>
                    <a:pt x="1305" y="1"/>
                  </a:moveTo>
                  <a:cubicBezTo>
                    <a:pt x="1246" y="1"/>
                    <a:pt x="1172" y="1"/>
                    <a:pt x="1084" y="29"/>
                  </a:cubicBezTo>
                  <a:cubicBezTo>
                    <a:pt x="1010" y="43"/>
                    <a:pt x="936" y="75"/>
                    <a:pt x="848" y="131"/>
                  </a:cubicBezTo>
                  <a:cubicBezTo>
                    <a:pt x="690" y="205"/>
                    <a:pt x="556" y="307"/>
                    <a:pt x="426" y="395"/>
                  </a:cubicBezTo>
                  <a:lnTo>
                    <a:pt x="380" y="427"/>
                  </a:lnTo>
                  <a:cubicBezTo>
                    <a:pt x="338" y="455"/>
                    <a:pt x="307" y="483"/>
                    <a:pt x="264" y="497"/>
                  </a:cubicBezTo>
                  <a:cubicBezTo>
                    <a:pt x="250" y="515"/>
                    <a:pt x="250" y="529"/>
                    <a:pt x="233" y="529"/>
                  </a:cubicBezTo>
                  <a:cubicBezTo>
                    <a:pt x="233" y="543"/>
                    <a:pt x="233" y="557"/>
                    <a:pt x="250" y="571"/>
                  </a:cubicBezTo>
                  <a:lnTo>
                    <a:pt x="264" y="585"/>
                  </a:lnTo>
                  <a:cubicBezTo>
                    <a:pt x="176" y="719"/>
                    <a:pt x="117" y="849"/>
                    <a:pt x="74" y="996"/>
                  </a:cubicBezTo>
                  <a:cubicBezTo>
                    <a:pt x="29" y="1084"/>
                    <a:pt x="15" y="1172"/>
                    <a:pt x="0" y="1260"/>
                  </a:cubicBezTo>
                  <a:lnTo>
                    <a:pt x="0" y="1394"/>
                  </a:lnTo>
                  <a:cubicBezTo>
                    <a:pt x="0" y="1436"/>
                    <a:pt x="15" y="1482"/>
                    <a:pt x="29" y="1538"/>
                  </a:cubicBezTo>
                  <a:cubicBezTo>
                    <a:pt x="43" y="1612"/>
                    <a:pt x="74" y="1686"/>
                    <a:pt x="102" y="1746"/>
                  </a:cubicBezTo>
                  <a:cubicBezTo>
                    <a:pt x="145" y="1802"/>
                    <a:pt x="190" y="1834"/>
                    <a:pt x="233" y="1862"/>
                  </a:cubicBezTo>
                  <a:cubicBezTo>
                    <a:pt x="278" y="1890"/>
                    <a:pt x="338" y="1904"/>
                    <a:pt x="394" y="1904"/>
                  </a:cubicBezTo>
                  <a:lnTo>
                    <a:pt x="426" y="1904"/>
                  </a:lnTo>
                  <a:cubicBezTo>
                    <a:pt x="468" y="1904"/>
                    <a:pt x="514" y="1904"/>
                    <a:pt x="556" y="1890"/>
                  </a:cubicBezTo>
                  <a:cubicBezTo>
                    <a:pt x="644" y="1876"/>
                    <a:pt x="718" y="1862"/>
                    <a:pt x="806" y="1834"/>
                  </a:cubicBezTo>
                  <a:lnTo>
                    <a:pt x="834" y="1816"/>
                  </a:lnTo>
                  <a:cubicBezTo>
                    <a:pt x="866" y="1802"/>
                    <a:pt x="894" y="1802"/>
                    <a:pt x="908" y="1788"/>
                  </a:cubicBezTo>
                  <a:cubicBezTo>
                    <a:pt x="936" y="1788"/>
                    <a:pt x="968" y="1774"/>
                    <a:pt x="982" y="1774"/>
                  </a:cubicBezTo>
                  <a:lnTo>
                    <a:pt x="996" y="1774"/>
                  </a:lnTo>
                  <a:cubicBezTo>
                    <a:pt x="1056" y="1760"/>
                    <a:pt x="1130" y="1746"/>
                    <a:pt x="1200" y="1728"/>
                  </a:cubicBezTo>
                  <a:cubicBezTo>
                    <a:pt x="1246" y="1728"/>
                    <a:pt x="1288" y="1714"/>
                    <a:pt x="1334" y="1714"/>
                  </a:cubicBezTo>
                  <a:cubicBezTo>
                    <a:pt x="1450" y="1686"/>
                    <a:pt x="1583" y="1658"/>
                    <a:pt x="1714" y="1612"/>
                  </a:cubicBezTo>
                  <a:cubicBezTo>
                    <a:pt x="1773" y="1598"/>
                    <a:pt x="1833" y="1584"/>
                    <a:pt x="1875" y="1552"/>
                  </a:cubicBezTo>
                  <a:cubicBezTo>
                    <a:pt x="1935" y="1538"/>
                    <a:pt x="1963" y="1510"/>
                    <a:pt x="2009" y="1482"/>
                  </a:cubicBezTo>
                  <a:cubicBezTo>
                    <a:pt x="2037" y="1450"/>
                    <a:pt x="2065" y="1408"/>
                    <a:pt x="2079" y="1376"/>
                  </a:cubicBezTo>
                  <a:cubicBezTo>
                    <a:pt x="2097" y="1334"/>
                    <a:pt x="2097" y="1288"/>
                    <a:pt x="2079" y="1246"/>
                  </a:cubicBezTo>
                  <a:cubicBezTo>
                    <a:pt x="2065" y="1218"/>
                    <a:pt x="2051" y="1200"/>
                    <a:pt x="2023" y="1172"/>
                  </a:cubicBezTo>
                  <a:cubicBezTo>
                    <a:pt x="2009" y="1158"/>
                    <a:pt x="1977" y="1144"/>
                    <a:pt x="1949" y="1144"/>
                  </a:cubicBezTo>
                  <a:lnTo>
                    <a:pt x="1949" y="1130"/>
                  </a:lnTo>
                  <a:lnTo>
                    <a:pt x="1977" y="1130"/>
                  </a:lnTo>
                  <a:cubicBezTo>
                    <a:pt x="2065" y="1098"/>
                    <a:pt x="2153" y="1042"/>
                    <a:pt x="2167" y="954"/>
                  </a:cubicBezTo>
                  <a:cubicBezTo>
                    <a:pt x="2167" y="908"/>
                    <a:pt x="2153" y="866"/>
                    <a:pt x="2125" y="821"/>
                  </a:cubicBezTo>
                  <a:cubicBezTo>
                    <a:pt x="2097" y="792"/>
                    <a:pt x="2051" y="761"/>
                    <a:pt x="1991" y="747"/>
                  </a:cubicBezTo>
                  <a:cubicBezTo>
                    <a:pt x="1977" y="733"/>
                    <a:pt x="1949" y="733"/>
                    <a:pt x="1921" y="719"/>
                  </a:cubicBezTo>
                  <a:lnTo>
                    <a:pt x="1935" y="719"/>
                  </a:lnTo>
                  <a:cubicBezTo>
                    <a:pt x="1963" y="704"/>
                    <a:pt x="2009" y="673"/>
                    <a:pt x="2023" y="631"/>
                  </a:cubicBezTo>
                  <a:cubicBezTo>
                    <a:pt x="2037" y="617"/>
                    <a:pt x="2037" y="585"/>
                    <a:pt x="2037" y="571"/>
                  </a:cubicBezTo>
                  <a:cubicBezTo>
                    <a:pt x="2037" y="543"/>
                    <a:pt x="2023" y="515"/>
                    <a:pt x="2009" y="497"/>
                  </a:cubicBezTo>
                  <a:cubicBezTo>
                    <a:pt x="2009" y="483"/>
                    <a:pt x="1991" y="469"/>
                    <a:pt x="1963" y="455"/>
                  </a:cubicBezTo>
                  <a:cubicBezTo>
                    <a:pt x="1949" y="441"/>
                    <a:pt x="1935" y="427"/>
                    <a:pt x="1903" y="409"/>
                  </a:cubicBezTo>
                  <a:cubicBezTo>
                    <a:pt x="1847" y="381"/>
                    <a:pt x="1787" y="381"/>
                    <a:pt x="1745" y="381"/>
                  </a:cubicBezTo>
                  <a:lnTo>
                    <a:pt x="1671" y="381"/>
                  </a:lnTo>
                  <a:cubicBezTo>
                    <a:pt x="1597" y="381"/>
                    <a:pt x="1524" y="381"/>
                    <a:pt x="1436" y="395"/>
                  </a:cubicBezTo>
                  <a:lnTo>
                    <a:pt x="1422" y="395"/>
                  </a:lnTo>
                  <a:lnTo>
                    <a:pt x="1436" y="381"/>
                  </a:lnTo>
                  <a:cubicBezTo>
                    <a:pt x="1464" y="353"/>
                    <a:pt x="1495" y="321"/>
                    <a:pt x="1510" y="293"/>
                  </a:cubicBezTo>
                  <a:cubicBezTo>
                    <a:pt x="1524" y="279"/>
                    <a:pt x="1538" y="251"/>
                    <a:pt x="1552" y="219"/>
                  </a:cubicBezTo>
                  <a:cubicBezTo>
                    <a:pt x="1569" y="163"/>
                    <a:pt x="1552" y="103"/>
                    <a:pt x="1510" y="75"/>
                  </a:cubicBezTo>
                  <a:cubicBezTo>
                    <a:pt x="1481" y="29"/>
                    <a:pt x="1422" y="1"/>
                    <a:pt x="1348" y="1"/>
                  </a:cubicBezTo>
                  <a:close/>
                </a:path>
              </a:pathLst>
            </a:custGeom>
            <a:solidFill>
              <a:srgbClr val="895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83"/>
            <p:cNvSpPr/>
            <p:nvPr/>
          </p:nvSpPr>
          <p:spPr>
            <a:xfrm>
              <a:off x="5936638" y="3283516"/>
              <a:ext cx="48584" cy="14056"/>
            </a:xfrm>
            <a:custGeom>
              <a:rect b="b" l="l" r="r" t="t"/>
              <a:pathLst>
                <a:path extrusionOk="0" h="149" w="515">
                  <a:moveTo>
                    <a:pt x="500" y="1"/>
                  </a:moveTo>
                  <a:cubicBezTo>
                    <a:pt x="455" y="1"/>
                    <a:pt x="412" y="1"/>
                    <a:pt x="384" y="15"/>
                  </a:cubicBezTo>
                  <a:cubicBezTo>
                    <a:pt x="338" y="15"/>
                    <a:pt x="296" y="15"/>
                    <a:pt x="251" y="29"/>
                  </a:cubicBezTo>
                  <a:cubicBezTo>
                    <a:pt x="163" y="43"/>
                    <a:pt x="89" y="60"/>
                    <a:pt x="15" y="103"/>
                  </a:cubicBezTo>
                  <a:cubicBezTo>
                    <a:pt x="1" y="103"/>
                    <a:pt x="1" y="117"/>
                    <a:pt x="1" y="131"/>
                  </a:cubicBezTo>
                  <a:cubicBezTo>
                    <a:pt x="1" y="148"/>
                    <a:pt x="15" y="148"/>
                    <a:pt x="32" y="148"/>
                  </a:cubicBezTo>
                  <a:cubicBezTo>
                    <a:pt x="75" y="117"/>
                    <a:pt x="103" y="103"/>
                    <a:pt x="149" y="103"/>
                  </a:cubicBezTo>
                  <a:lnTo>
                    <a:pt x="134" y="103"/>
                  </a:lnTo>
                  <a:cubicBezTo>
                    <a:pt x="191" y="74"/>
                    <a:pt x="236" y="74"/>
                    <a:pt x="296" y="60"/>
                  </a:cubicBezTo>
                  <a:cubicBezTo>
                    <a:pt x="324" y="60"/>
                    <a:pt x="353" y="43"/>
                    <a:pt x="367" y="43"/>
                  </a:cubicBezTo>
                  <a:lnTo>
                    <a:pt x="472" y="43"/>
                  </a:lnTo>
                  <a:cubicBezTo>
                    <a:pt x="472" y="43"/>
                    <a:pt x="486" y="43"/>
                    <a:pt x="500" y="29"/>
                  </a:cubicBezTo>
                  <a:lnTo>
                    <a:pt x="514" y="29"/>
                  </a:lnTo>
                  <a:lnTo>
                    <a:pt x="514" y="15"/>
                  </a:lnTo>
                  <a:cubicBezTo>
                    <a:pt x="514" y="15"/>
                    <a:pt x="514" y="1"/>
                    <a:pt x="500" y="1"/>
                  </a:cubicBezTo>
                  <a:close/>
                </a:path>
              </a:pathLst>
            </a:custGeom>
            <a:solidFill>
              <a:srgbClr val="673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3"/>
            <p:cNvSpPr/>
            <p:nvPr/>
          </p:nvSpPr>
          <p:spPr>
            <a:xfrm>
              <a:off x="5937959" y="3322383"/>
              <a:ext cx="49905" cy="15000"/>
            </a:xfrm>
            <a:custGeom>
              <a:rect b="b" l="l" r="r" t="t"/>
              <a:pathLst>
                <a:path extrusionOk="0" h="159" w="529">
                  <a:moveTo>
                    <a:pt x="514" y="0"/>
                  </a:moveTo>
                  <a:lnTo>
                    <a:pt x="514" y="14"/>
                  </a:lnTo>
                  <a:lnTo>
                    <a:pt x="398" y="14"/>
                  </a:lnTo>
                  <a:cubicBezTo>
                    <a:pt x="353" y="14"/>
                    <a:pt x="310" y="28"/>
                    <a:pt x="265" y="28"/>
                  </a:cubicBezTo>
                  <a:cubicBezTo>
                    <a:pt x="194" y="42"/>
                    <a:pt x="106" y="70"/>
                    <a:pt x="18" y="116"/>
                  </a:cubicBezTo>
                  <a:cubicBezTo>
                    <a:pt x="18" y="116"/>
                    <a:pt x="1" y="130"/>
                    <a:pt x="18" y="144"/>
                  </a:cubicBezTo>
                  <a:cubicBezTo>
                    <a:pt x="18" y="158"/>
                    <a:pt x="32" y="158"/>
                    <a:pt x="47" y="158"/>
                  </a:cubicBezTo>
                  <a:cubicBezTo>
                    <a:pt x="75" y="144"/>
                    <a:pt x="89" y="130"/>
                    <a:pt x="120" y="130"/>
                  </a:cubicBezTo>
                  <a:cubicBezTo>
                    <a:pt x="135" y="116"/>
                    <a:pt x="163" y="102"/>
                    <a:pt x="177" y="102"/>
                  </a:cubicBezTo>
                  <a:cubicBezTo>
                    <a:pt x="194" y="88"/>
                    <a:pt x="222" y="88"/>
                    <a:pt x="251" y="88"/>
                  </a:cubicBezTo>
                  <a:cubicBezTo>
                    <a:pt x="265" y="70"/>
                    <a:pt x="296" y="70"/>
                    <a:pt x="324" y="56"/>
                  </a:cubicBezTo>
                  <a:cubicBezTo>
                    <a:pt x="384" y="56"/>
                    <a:pt x="441" y="42"/>
                    <a:pt x="500" y="42"/>
                  </a:cubicBezTo>
                  <a:lnTo>
                    <a:pt x="514" y="42"/>
                  </a:lnTo>
                  <a:lnTo>
                    <a:pt x="528" y="28"/>
                  </a:lnTo>
                  <a:cubicBezTo>
                    <a:pt x="528" y="14"/>
                    <a:pt x="528" y="0"/>
                    <a:pt x="514" y="0"/>
                  </a:cubicBezTo>
                  <a:close/>
                </a:path>
              </a:pathLst>
            </a:custGeom>
            <a:solidFill>
              <a:srgbClr val="673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3"/>
            <p:cNvSpPr/>
            <p:nvPr/>
          </p:nvSpPr>
          <p:spPr>
            <a:xfrm>
              <a:off x="5913148" y="3254272"/>
              <a:ext cx="26603" cy="10094"/>
            </a:xfrm>
            <a:custGeom>
              <a:rect b="b" l="l" r="r" t="t"/>
              <a:pathLst>
                <a:path extrusionOk="0" h="107" w="282">
                  <a:moveTo>
                    <a:pt x="208" y="1"/>
                  </a:moveTo>
                  <a:cubicBezTo>
                    <a:pt x="193" y="19"/>
                    <a:pt x="162" y="19"/>
                    <a:pt x="148" y="19"/>
                  </a:cubicBezTo>
                  <a:cubicBezTo>
                    <a:pt x="106" y="33"/>
                    <a:pt x="60" y="47"/>
                    <a:pt x="18" y="61"/>
                  </a:cubicBezTo>
                  <a:lnTo>
                    <a:pt x="0" y="75"/>
                  </a:lnTo>
                  <a:lnTo>
                    <a:pt x="0" y="89"/>
                  </a:lnTo>
                  <a:lnTo>
                    <a:pt x="18" y="107"/>
                  </a:lnTo>
                  <a:lnTo>
                    <a:pt x="32" y="107"/>
                  </a:lnTo>
                  <a:cubicBezTo>
                    <a:pt x="60" y="89"/>
                    <a:pt x="88" y="75"/>
                    <a:pt x="120" y="61"/>
                  </a:cubicBezTo>
                  <a:cubicBezTo>
                    <a:pt x="162" y="61"/>
                    <a:pt x="193" y="47"/>
                    <a:pt x="222" y="47"/>
                  </a:cubicBezTo>
                  <a:cubicBezTo>
                    <a:pt x="236" y="33"/>
                    <a:pt x="250" y="33"/>
                    <a:pt x="264" y="33"/>
                  </a:cubicBezTo>
                  <a:cubicBezTo>
                    <a:pt x="264" y="33"/>
                    <a:pt x="281" y="33"/>
                    <a:pt x="281" y="19"/>
                  </a:cubicBezTo>
                  <a:lnTo>
                    <a:pt x="264" y="1"/>
                  </a:lnTo>
                  <a:close/>
                </a:path>
              </a:pathLst>
            </a:custGeom>
            <a:solidFill>
              <a:srgbClr val="673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3"/>
            <p:cNvSpPr/>
            <p:nvPr/>
          </p:nvSpPr>
          <p:spPr>
            <a:xfrm>
              <a:off x="5707398" y="3246064"/>
              <a:ext cx="156034" cy="228391"/>
            </a:xfrm>
            <a:custGeom>
              <a:rect b="b" l="l" r="r" t="t"/>
              <a:pathLst>
                <a:path extrusionOk="0" h="2421" w="1654">
                  <a:moveTo>
                    <a:pt x="1478" y="0"/>
                  </a:moveTo>
                  <a:cubicBezTo>
                    <a:pt x="1214" y="32"/>
                    <a:pt x="950" y="148"/>
                    <a:pt x="718" y="324"/>
                  </a:cubicBezTo>
                  <a:cubicBezTo>
                    <a:pt x="598" y="398"/>
                    <a:pt x="482" y="500"/>
                    <a:pt x="380" y="616"/>
                  </a:cubicBezTo>
                  <a:cubicBezTo>
                    <a:pt x="292" y="721"/>
                    <a:pt x="204" y="851"/>
                    <a:pt x="144" y="967"/>
                  </a:cubicBezTo>
                  <a:cubicBezTo>
                    <a:pt x="88" y="1101"/>
                    <a:pt x="42" y="1231"/>
                    <a:pt x="28" y="1365"/>
                  </a:cubicBezTo>
                  <a:cubicBezTo>
                    <a:pt x="0" y="1495"/>
                    <a:pt x="14" y="1643"/>
                    <a:pt x="56" y="1776"/>
                  </a:cubicBezTo>
                  <a:cubicBezTo>
                    <a:pt x="88" y="1907"/>
                    <a:pt x="158" y="2040"/>
                    <a:pt x="278" y="2170"/>
                  </a:cubicBezTo>
                  <a:cubicBezTo>
                    <a:pt x="334" y="2230"/>
                    <a:pt x="394" y="2286"/>
                    <a:pt x="454" y="2332"/>
                  </a:cubicBezTo>
                  <a:cubicBezTo>
                    <a:pt x="510" y="2360"/>
                    <a:pt x="584" y="2392"/>
                    <a:pt x="644" y="2406"/>
                  </a:cubicBezTo>
                  <a:cubicBezTo>
                    <a:pt x="686" y="2420"/>
                    <a:pt x="718" y="2420"/>
                    <a:pt x="760" y="2420"/>
                  </a:cubicBezTo>
                  <a:cubicBezTo>
                    <a:pt x="820" y="2420"/>
                    <a:pt x="880" y="2406"/>
                    <a:pt x="950" y="2392"/>
                  </a:cubicBezTo>
                  <a:cubicBezTo>
                    <a:pt x="996" y="2374"/>
                    <a:pt x="1038" y="2360"/>
                    <a:pt x="1098" y="2332"/>
                  </a:cubicBezTo>
                  <a:cubicBezTo>
                    <a:pt x="1143" y="2304"/>
                    <a:pt x="1186" y="2272"/>
                    <a:pt x="1231" y="2230"/>
                  </a:cubicBezTo>
                  <a:cubicBezTo>
                    <a:pt x="1319" y="2170"/>
                    <a:pt x="1390" y="2082"/>
                    <a:pt x="1463" y="1980"/>
                  </a:cubicBezTo>
                  <a:cubicBezTo>
                    <a:pt x="1537" y="1892"/>
                    <a:pt x="1597" y="1790"/>
                    <a:pt x="1653" y="1671"/>
                  </a:cubicBezTo>
                  <a:lnTo>
                    <a:pt x="1653" y="1643"/>
                  </a:lnTo>
                  <a:lnTo>
                    <a:pt x="1653" y="1615"/>
                  </a:lnTo>
                  <a:cubicBezTo>
                    <a:pt x="1639" y="1555"/>
                    <a:pt x="1625" y="1495"/>
                    <a:pt x="1611" y="1425"/>
                  </a:cubicBezTo>
                  <a:cubicBezTo>
                    <a:pt x="1611" y="1393"/>
                    <a:pt x="1597" y="1351"/>
                    <a:pt x="1583" y="1305"/>
                  </a:cubicBezTo>
                  <a:cubicBezTo>
                    <a:pt x="1551" y="1161"/>
                    <a:pt x="1523" y="999"/>
                    <a:pt x="1509" y="837"/>
                  </a:cubicBezTo>
                  <a:cubicBezTo>
                    <a:pt x="1478" y="573"/>
                    <a:pt x="1478" y="296"/>
                    <a:pt x="1509" y="18"/>
                  </a:cubicBezTo>
                  <a:cubicBezTo>
                    <a:pt x="1509" y="18"/>
                    <a:pt x="1495" y="0"/>
                    <a:pt x="1478"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3"/>
            <p:cNvSpPr/>
            <p:nvPr/>
          </p:nvSpPr>
          <p:spPr>
            <a:xfrm>
              <a:off x="5853715" y="3258611"/>
              <a:ext cx="94" cy="16698"/>
            </a:xfrm>
            <a:custGeom>
              <a:rect b="b" l="l" r="r" t="t"/>
              <a:pathLst>
                <a:path extrusionOk="0" h="177" w="1">
                  <a:moveTo>
                    <a:pt x="0" y="131"/>
                  </a:moveTo>
                  <a:lnTo>
                    <a:pt x="0" y="177"/>
                  </a:lnTo>
                  <a:lnTo>
                    <a:pt x="0"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83"/>
            <p:cNvSpPr/>
            <p:nvPr/>
          </p:nvSpPr>
          <p:spPr>
            <a:xfrm>
              <a:off x="5853715" y="3258611"/>
              <a:ext cx="94" cy="16698"/>
            </a:xfrm>
            <a:custGeom>
              <a:rect b="b" l="l" r="r" t="t"/>
              <a:pathLst>
                <a:path extrusionOk="0" h="177" w="1">
                  <a:moveTo>
                    <a:pt x="0" y="131"/>
                  </a:moveTo>
                  <a:lnTo>
                    <a:pt x="0" y="177"/>
                  </a:lnTo>
                  <a:lnTo>
                    <a:pt x="0"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3"/>
            <p:cNvSpPr/>
            <p:nvPr/>
          </p:nvSpPr>
          <p:spPr>
            <a:xfrm>
              <a:off x="5852395" y="3257290"/>
              <a:ext cx="8396" cy="34622"/>
            </a:xfrm>
            <a:custGeom>
              <a:rect b="b" l="l" r="r" t="t"/>
              <a:pathLst>
                <a:path extrusionOk="0" h="367" w="89">
                  <a:moveTo>
                    <a:pt x="46" y="1"/>
                  </a:moveTo>
                  <a:cubicBezTo>
                    <a:pt x="28" y="1"/>
                    <a:pt x="28" y="1"/>
                    <a:pt x="14" y="15"/>
                  </a:cubicBezTo>
                  <a:lnTo>
                    <a:pt x="0" y="29"/>
                  </a:lnTo>
                  <a:lnTo>
                    <a:pt x="0" y="177"/>
                  </a:lnTo>
                  <a:cubicBezTo>
                    <a:pt x="0" y="233"/>
                    <a:pt x="0" y="279"/>
                    <a:pt x="14" y="338"/>
                  </a:cubicBezTo>
                  <a:cubicBezTo>
                    <a:pt x="14" y="352"/>
                    <a:pt x="14" y="352"/>
                    <a:pt x="28" y="352"/>
                  </a:cubicBezTo>
                  <a:cubicBezTo>
                    <a:pt x="28" y="366"/>
                    <a:pt x="46" y="366"/>
                    <a:pt x="60" y="366"/>
                  </a:cubicBezTo>
                  <a:cubicBezTo>
                    <a:pt x="60" y="352"/>
                    <a:pt x="74" y="352"/>
                    <a:pt x="74" y="352"/>
                  </a:cubicBezTo>
                  <a:cubicBezTo>
                    <a:pt x="74" y="338"/>
                    <a:pt x="88" y="321"/>
                    <a:pt x="74" y="321"/>
                  </a:cubicBezTo>
                  <a:lnTo>
                    <a:pt x="74" y="279"/>
                  </a:lnTo>
                  <a:cubicBezTo>
                    <a:pt x="60" y="191"/>
                    <a:pt x="60" y="117"/>
                    <a:pt x="74" y="29"/>
                  </a:cubicBezTo>
                  <a:cubicBezTo>
                    <a:pt x="74" y="29"/>
                    <a:pt x="74" y="15"/>
                    <a:pt x="60" y="15"/>
                  </a:cubicBezTo>
                  <a:cubicBezTo>
                    <a:pt x="60" y="1"/>
                    <a:pt x="46" y="1"/>
                    <a:pt x="46" y="1"/>
                  </a:cubicBezTo>
                  <a:close/>
                </a:path>
              </a:pathLst>
            </a:custGeom>
            <a:solidFill>
              <a:srgbClr val="895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3"/>
            <p:cNvSpPr/>
            <p:nvPr/>
          </p:nvSpPr>
          <p:spPr>
            <a:xfrm>
              <a:off x="5846734" y="2693152"/>
              <a:ext cx="119243" cy="156412"/>
            </a:xfrm>
            <a:custGeom>
              <a:rect b="b" l="l" r="r" t="t"/>
              <a:pathLst>
                <a:path extrusionOk="0" h="1658" w="1264">
                  <a:moveTo>
                    <a:pt x="676" y="1"/>
                  </a:moveTo>
                  <a:cubicBezTo>
                    <a:pt x="634" y="1"/>
                    <a:pt x="588" y="1"/>
                    <a:pt x="528" y="15"/>
                  </a:cubicBezTo>
                  <a:cubicBezTo>
                    <a:pt x="486" y="29"/>
                    <a:pt x="412" y="43"/>
                    <a:pt x="352" y="75"/>
                  </a:cubicBezTo>
                  <a:cubicBezTo>
                    <a:pt x="310" y="103"/>
                    <a:pt x="250" y="145"/>
                    <a:pt x="208" y="191"/>
                  </a:cubicBezTo>
                  <a:cubicBezTo>
                    <a:pt x="162" y="251"/>
                    <a:pt x="120" y="293"/>
                    <a:pt x="88" y="367"/>
                  </a:cubicBezTo>
                  <a:cubicBezTo>
                    <a:pt x="60" y="426"/>
                    <a:pt x="32" y="497"/>
                    <a:pt x="18" y="585"/>
                  </a:cubicBezTo>
                  <a:cubicBezTo>
                    <a:pt x="1" y="690"/>
                    <a:pt x="1" y="792"/>
                    <a:pt x="18" y="894"/>
                  </a:cubicBezTo>
                  <a:cubicBezTo>
                    <a:pt x="46" y="982"/>
                    <a:pt x="74" y="1084"/>
                    <a:pt x="134" y="1186"/>
                  </a:cubicBezTo>
                  <a:cubicBezTo>
                    <a:pt x="176" y="1274"/>
                    <a:pt x="236" y="1348"/>
                    <a:pt x="310" y="1436"/>
                  </a:cubicBezTo>
                  <a:cubicBezTo>
                    <a:pt x="370" y="1510"/>
                    <a:pt x="440" y="1584"/>
                    <a:pt x="528" y="1658"/>
                  </a:cubicBezTo>
                  <a:lnTo>
                    <a:pt x="574" y="1658"/>
                  </a:lnTo>
                  <a:cubicBezTo>
                    <a:pt x="588" y="1658"/>
                    <a:pt x="588" y="1640"/>
                    <a:pt x="602" y="1626"/>
                  </a:cubicBezTo>
                  <a:lnTo>
                    <a:pt x="602" y="1598"/>
                  </a:lnTo>
                  <a:cubicBezTo>
                    <a:pt x="824" y="1538"/>
                    <a:pt x="1028" y="1362"/>
                    <a:pt x="1144" y="1098"/>
                  </a:cubicBezTo>
                  <a:cubicBezTo>
                    <a:pt x="1204" y="968"/>
                    <a:pt x="1249" y="835"/>
                    <a:pt x="1249" y="704"/>
                  </a:cubicBezTo>
                  <a:cubicBezTo>
                    <a:pt x="1263" y="645"/>
                    <a:pt x="1249" y="585"/>
                    <a:pt x="1249" y="514"/>
                  </a:cubicBezTo>
                  <a:cubicBezTo>
                    <a:pt x="1232" y="455"/>
                    <a:pt x="1218" y="395"/>
                    <a:pt x="1189" y="339"/>
                  </a:cubicBezTo>
                  <a:cubicBezTo>
                    <a:pt x="1161" y="279"/>
                    <a:pt x="1116" y="219"/>
                    <a:pt x="1073" y="163"/>
                  </a:cubicBezTo>
                  <a:cubicBezTo>
                    <a:pt x="1028" y="117"/>
                    <a:pt x="968" y="75"/>
                    <a:pt x="912" y="43"/>
                  </a:cubicBezTo>
                  <a:cubicBezTo>
                    <a:pt x="852" y="15"/>
                    <a:pt x="792" y="1"/>
                    <a:pt x="722" y="1"/>
                  </a:cubicBezTo>
                  <a:close/>
                </a:path>
              </a:pathLst>
            </a:custGeom>
            <a:solidFill>
              <a:srgbClr val="7D4A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83"/>
            <p:cNvSpPr/>
            <p:nvPr/>
          </p:nvSpPr>
          <p:spPr>
            <a:xfrm>
              <a:off x="5882866" y="2716736"/>
              <a:ext cx="59527" cy="53867"/>
            </a:xfrm>
            <a:custGeom>
              <a:rect b="b" l="l" r="r" t="t"/>
              <a:pathLst>
                <a:path extrusionOk="0" h="571" w="631">
                  <a:moveTo>
                    <a:pt x="43" y="1"/>
                  </a:moveTo>
                  <a:cubicBezTo>
                    <a:pt x="15" y="1"/>
                    <a:pt x="1" y="1"/>
                    <a:pt x="1" y="29"/>
                  </a:cubicBezTo>
                  <a:cubicBezTo>
                    <a:pt x="1" y="43"/>
                    <a:pt x="15" y="57"/>
                    <a:pt x="29" y="57"/>
                  </a:cubicBezTo>
                  <a:cubicBezTo>
                    <a:pt x="43" y="57"/>
                    <a:pt x="75" y="57"/>
                    <a:pt x="89" y="71"/>
                  </a:cubicBezTo>
                  <a:cubicBezTo>
                    <a:pt x="117" y="71"/>
                    <a:pt x="145" y="89"/>
                    <a:pt x="191" y="103"/>
                  </a:cubicBezTo>
                  <a:cubicBezTo>
                    <a:pt x="219" y="131"/>
                    <a:pt x="251" y="145"/>
                    <a:pt x="279" y="176"/>
                  </a:cubicBezTo>
                  <a:cubicBezTo>
                    <a:pt x="321" y="219"/>
                    <a:pt x="367" y="264"/>
                    <a:pt x="395" y="321"/>
                  </a:cubicBezTo>
                  <a:cubicBezTo>
                    <a:pt x="441" y="380"/>
                    <a:pt x="469" y="454"/>
                    <a:pt x="497" y="528"/>
                  </a:cubicBezTo>
                  <a:cubicBezTo>
                    <a:pt x="514" y="542"/>
                    <a:pt x="529" y="556"/>
                    <a:pt x="543" y="570"/>
                  </a:cubicBezTo>
                  <a:cubicBezTo>
                    <a:pt x="557" y="570"/>
                    <a:pt x="571" y="570"/>
                    <a:pt x="585" y="556"/>
                  </a:cubicBezTo>
                  <a:cubicBezTo>
                    <a:pt x="602" y="556"/>
                    <a:pt x="616" y="542"/>
                    <a:pt x="616" y="528"/>
                  </a:cubicBezTo>
                  <a:cubicBezTo>
                    <a:pt x="631" y="511"/>
                    <a:pt x="631" y="497"/>
                    <a:pt x="616" y="468"/>
                  </a:cubicBezTo>
                  <a:cubicBezTo>
                    <a:pt x="602" y="409"/>
                    <a:pt x="571" y="352"/>
                    <a:pt x="529" y="307"/>
                  </a:cubicBezTo>
                  <a:cubicBezTo>
                    <a:pt x="497" y="247"/>
                    <a:pt x="441" y="191"/>
                    <a:pt x="395" y="145"/>
                  </a:cubicBezTo>
                  <a:cubicBezTo>
                    <a:pt x="293" y="57"/>
                    <a:pt x="177" y="1"/>
                    <a:pt x="43" y="1"/>
                  </a:cubicBezTo>
                  <a:close/>
                </a:path>
              </a:pathLst>
            </a:custGeom>
            <a:solidFill>
              <a:srgbClr val="673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3"/>
            <p:cNvSpPr/>
            <p:nvPr/>
          </p:nvSpPr>
          <p:spPr>
            <a:xfrm>
              <a:off x="5888243" y="2419384"/>
              <a:ext cx="720455" cy="660834"/>
            </a:xfrm>
            <a:custGeom>
              <a:rect b="b" l="l" r="r" t="t"/>
              <a:pathLst>
                <a:path extrusionOk="0" h="7005" w="7637">
                  <a:moveTo>
                    <a:pt x="2800" y="1"/>
                  </a:moveTo>
                  <a:cubicBezTo>
                    <a:pt x="2582" y="1"/>
                    <a:pt x="2406" y="1"/>
                    <a:pt x="2230" y="15"/>
                  </a:cubicBezTo>
                  <a:lnTo>
                    <a:pt x="2199" y="15"/>
                  </a:lnTo>
                  <a:cubicBezTo>
                    <a:pt x="1791" y="43"/>
                    <a:pt x="1467" y="103"/>
                    <a:pt x="1189" y="191"/>
                  </a:cubicBezTo>
                  <a:cubicBezTo>
                    <a:pt x="1203" y="177"/>
                    <a:pt x="1203" y="163"/>
                    <a:pt x="1203" y="145"/>
                  </a:cubicBezTo>
                  <a:cubicBezTo>
                    <a:pt x="1203" y="131"/>
                    <a:pt x="1203" y="117"/>
                    <a:pt x="1189" y="117"/>
                  </a:cubicBezTo>
                  <a:cubicBezTo>
                    <a:pt x="1175" y="103"/>
                    <a:pt x="1175" y="103"/>
                    <a:pt x="1161" y="103"/>
                  </a:cubicBezTo>
                  <a:cubicBezTo>
                    <a:pt x="1143" y="103"/>
                    <a:pt x="1129" y="103"/>
                    <a:pt x="1115" y="117"/>
                  </a:cubicBezTo>
                  <a:cubicBezTo>
                    <a:pt x="925" y="339"/>
                    <a:pt x="764" y="571"/>
                    <a:pt x="662" y="835"/>
                  </a:cubicBezTo>
                  <a:cubicBezTo>
                    <a:pt x="588" y="996"/>
                    <a:pt x="545" y="1158"/>
                    <a:pt x="500" y="1334"/>
                  </a:cubicBezTo>
                  <a:cubicBezTo>
                    <a:pt x="472" y="1496"/>
                    <a:pt x="440" y="1672"/>
                    <a:pt x="426" y="1862"/>
                  </a:cubicBezTo>
                  <a:cubicBezTo>
                    <a:pt x="412" y="2023"/>
                    <a:pt x="412" y="2199"/>
                    <a:pt x="398" y="2389"/>
                  </a:cubicBezTo>
                  <a:lnTo>
                    <a:pt x="398" y="2667"/>
                  </a:lnTo>
                  <a:lnTo>
                    <a:pt x="398" y="2695"/>
                  </a:lnTo>
                  <a:lnTo>
                    <a:pt x="398" y="2931"/>
                  </a:lnTo>
                  <a:cubicBezTo>
                    <a:pt x="370" y="3241"/>
                    <a:pt x="282" y="3518"/>
                    <a:pt x="208" y="3810"/>
                  </a:cubicBezTo>
                  <a:lnTo>
                    <a:pt x="162" y="3926"/>
                  </a:lnTo>
                  <a:cubicBezTo>
                    <a:pt x="106" y="4120"/>
                    <a:pt x="60" y="4278"/>
                    <a:pt x="32" y="4440"/>
                  </a:cubicBezTo>
                  <a:cubicBezTo>
                    <a:pt x="0" y="4630"/>
                    <a:pt x="0" y="4792"/>
                    <a:pt x="18" y="4940"/>
                  </a:cubicBezTo>
                  <a:cubicBezTo>
                    <a:pt x="18" y="5027"/>
                    <a:pt x="32" y="5115"/>
                    <a:pt x="60" y="5203"/>
                  </a:cubicBezTo>
                  <a:cubicBezTo>
                    <a:pt x="74" y="5291"/>
                    <a:pt x="120" y="5379"/>
                    <a:pt x="162" y="5453"/>
                  </a:cubicBezTo>
                  <a:cubicBezTo>
                    <a:pt x="194" y="5527"/>
                    <a:pt x="236" y="5597"/>
                    <a:pt x="296" y="5685"/>
                  </a:cubicBezTo>
                  <a:cubicBezTo>
                    <a:pt x="338" y="5745"/>
                    <a:pt x="384" y="5819"/>
                    <a:pt x="440" y="5879"/>
                  </a:cubicBezTo>
                  <a:cubicBezTo>
                    <a:pt x="545" y="6009"/>
                    <a:pt x="662" y="6111"/>
                    <a:pt x="778" y="6213"/>
                  </a:cubicBezTo>
                  <a:cubicBezTo>
                    <a:pt x="897" y="6318"/>
                    <a:pt x="1027" y="6406"/>
                    <a:pt x="1161" y="6494"/>
                  </a:cubicBezTo>
                  <a:cubicBezTo>
                    <a:pt x="1425" y="6638"/>
                    <a:pt x="1731" y="6772"/>
                    <a:pt x="2054" y="6846"/>
                  </a:cubicBezTo>
                  <a:cubicBezTo>
                    <a:pt x="2434" y="6948"/>
                    <a:pt x="2860" y="7004"/>
                    <a:pt x="3300" y="7004"/>
                  </a:cubicBezTo>
                  <a:cubicBezTo>
                    <a:pt x="3504" y="7004"/>
                    <a:pt x="3739" y="6990"/>
                    <a:pt x="3957" y="6962"/>
                  </a:cubicBezTo>
                  <a:cubicBezTo>
                    <a:pt x="4151" y="6948"/>
                    <a:pt x="4309" y="6916"/>
                    <a:pt x="4457" y="6888"/>
                  </a:cubicBezTo>
                  <a:cubicBezTo>
                    <a:pt x="4647" y="6846"/>
                    <a:pt x="4809" y="6800"/>
                    <a:pt x="4956" y="6740"/>
                  </a:cubicBezTo>
                  <a:cubicBezTo>
                    <a:pt x="5132" y="6684"/>
                    <a:pt x="5276" y="6610"/>
                    <a:pt x="5410" y="6522"/>
                  </a:cubicBezTo>
                  <a:cubicBezTo>
                    <a:pt x="5526" y="6434"/>
                    <a:pt x="5646" y="6332"/>
                    <a:pt x="5748" y="6230"/>
                  </a:cubicBezTo>
                  <a:cubicBezTo>
                    <a:pt x="5790" y="6273"/>
                    <a:pt x="5850" y="6301"/>
                    <a:pt x="5892" y="6332"/>
                  </a:cubicBezTo>
                  <a:cubicBezTo>
                    <a:pt x="5966" y="6361"/>
                    <a:pt x="6040" y="6389"/>
                    <a:pt x="6100" y="6406"/>
                  </a:cubicBezTo>
                  <a:cubicBezTo>
                    <a:pt x="6202" y="6434"/>
                    <a:pt x="6304" y="6434"/>
                    <a:pt x="6406" y="6434"/>
                  </a:cubicBezTo>
                  <a:lnTo>
                    <a:pt x="6539" y="6434"/>
                  </a:lnTo>
                  <a:cubicBezTo>
                    <a:pt x="6701" y="6420"/>
                    <a:pt x="6845" y="6375"/>
                    <a:pt x="6993" y="6301"/>
                  </a:cubicBezTo>
                  <a:cubicBezTo>
                    <a:pt x="7067" y="6273"/>
                    <a:pt x="7123" y="6230"/>
                    <a:pt x="7183" y="6185"/>
                  </a:cubicBezTo>
                  <a:cubicBezTo>
                    <a:pt x="7257" y="6142"/>
                    <a:pt x="7299" y="6097"/>
                    <a:pt x="7345" y="6037"/>
                  </a:cubicBezTo>
                  <a:cubicBezTo>
                    <a:pt x="7419" y="5949"/>
                    <a:pt x="7493" y="5861"/>
                    <a:pt x="7535" y="5745"/>
                  </a:cubicBezTo>
                  <a:cubicBezTo>
                    <a:pt x="7580" y="5629"/>
                    <a:pt x="7609" y="5509"/>
                    <a:pt x="7623" y="5407"/>
                  </a:cubicBezTo>
                  <a:cubicBezTo>
                    <a:pt x="7637" y="5277"/>
                    <a:pt x="7637" y="5158"/>
                    <a:pt x="7609" y="5056"/>
                  </a:cubicBezTo>
                  <a:cubicBezTo>
                    <a:pt x="7580" y="4954"/>
                    <a:pt x="7521" y="4852"/>
                    <a:pt x="7433" y="4778"/>
                  </a:cubicBezTo>
                  <a:cubicBezTo>
                    <a:pt x="7387" y="4735"/>
                    <a:pt x="7345" y="4704"/>
                    <a:pt x="7285" y="4676"/>
                  </a:cubicBezTo>
                  <a:cubicBezTo>
                    <a:pt x="7229" y="4648"/>
                    <a:pt x="7169" y="4630"/>
                    <a:pt x="7095" y="4616"/>
                  </a:cubicBezTo>
                  <a:lnTo>
                    <a:pt x="6965" y="4616"/>
                  </a:lnTo>
                  <a:cubicBezTo>
                    <a:pt x="6919" y="4616"/>
                    <a:pt x="6877" y="4630"/>
                    <a:pt x="6831" y="4648"/>
                  </a:cubicBezTo>
                  <a:cubicBezTo>
                    <a:pt x="6891" y="4528"/>
                    <a:pt x="6933" y="4426"/>
                    <a:pt x="6993" y="4324"/>
                  </a:cubicBezTo>
                  <a:cubicBezTo>
                    <a:pt x="7053" y="4162"/>
                    <a:pt x="7109" y="4000"/>
                    <a:pt x="7155" y="3839"/>
                  </a:cubicBezTo>
                  <a:cubicBezTo>
                    <a:pt x="7197" y="3663"/>
                    <a:pt x="7229" y="3504"/>
                    <a:pt x="7257" y="3328"/>
                  </a:cubicBezTo>
                  <a:cubicBezTo>
                    <a:pt x="7271" y="3153"/>
                    <a:pt x="7285" y="2991"/>
                    <a:pt x="7285" y="2829"/>
                  </a:cubicBezTo>
                  <a:cubicBezTo>
                    <a:pt x="7285" y="2667"/>
                    <a:pt x="7271" y="2519"/>
                    <a:pt x="7243" y="2389"/>
                  </a:cubicBezTo>
                  <a:cubicBezTo>
                    <a:pt x="7211" y="2273"/>
                    <a:pt x="7183" y="2154"/>
                    <a:pt x="7123" y="2052"/>
                  </a:cubicBezTo>
                  <a:cubicBezTo>
                    <a:pt x="6947" y="1640"/>
                    <a:pt x="6627" y="1274"/>
                    <a:pt x="6142" y="954"/>
                  </a:cubicBezTo>
                  <a:cubicBezTo>
                    <a:pt x="5938" y="806"/>
                    <a:pt x="5702" y="690"/>
                    <a:pt x="5438" y="571"/>
                  </a:cubicBezTo>
                  <a:cubicBezTo>
                    <a:pt x="5206" y="455"/>
                    <a:pt x="4942" y="367"/>
                    <a:pt x="4661" y="279"/>
                  </a:cubicBezTo>
                  <a:cubicBezTo>
                    <a:pt x="4415" y="205"/>
                    <a:pt x="4151" y="145"/>
                    <a:pt x="3887" y="103"/>
                  </a:cubicBezTo>
                  <a:cubicBezTo>
                    <a:pt x="3623" y="57"/>
                    <a:pt x="3374" y="29"/>
                    <a:pt x="3138" y="15"/>
                  </a:cubicBezTo>
                  <a:cubicBezTo>
                    <a:pt x="3036" y="1"/>
                    <a:pt x="2934" y="1"/>
                    <a:pt x="2846" y="1"/>
                  </a:cubicBezTo>
                  <a:close/>
                </a:path>
              </a:pathLst>
            </a:custGeom>
            <a:solidFill>
              <a:srgbClr val="895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3"/>
            <p:cNvSpPr/>
            <p:nvPr/>
          </p:nvSpPr>
          <p:spPr>
            <a:xfrm>
              <a:off x="5950600" y="2419384"/>
              <a:ext cx="624892" cy="423198"/>
            </a:xfrm>
            <a:custGeom>
              <a:rect b="b" l="l" r="r" t="t"/>
              <a:pathLst>
                <a:path extrusionOk="0" h="4486" w="6624">
                  <a:moveTo>
                    <a:pt x="2139" y="1"/>
                  </a:moveTo>
                  <a:cubicBezTo>
                    <a:pt x="1921" y="1"/>
                    <a:pt x="1745" y="1"/>
                    <a:pt x="1569" y="15"/>
                  </a:cubicBezTo>
                  <a:lnTo>
                    <a:pt x="1538" y="15"/>
                  </a:lnTo>
                  <a:cubicBezTo>
                    <a:pt x="1130" y="43"/>
                    <a:pt x="806" y="103"/>
                    <a:pt x="528" y="191"/>
                  </a:cubicBezTo>
                  <a:cubicBezTo>
                    <a:pt x="542" y="177"/>
                    <a:pt x="542" y="163"/>
                    <a:pt x="542" y="145"/>
                  </a:cubicBezTo>
                  <a:cubicBezTo>
                    <a:pt x="542" y="131"/>
                    <a:pt x="542" y="117"/>
                    <a:pt x="528" y="117"/>
                  </a:cubicBezTo>
                  <a:cubicBezTo>
                    <a:pt x="514" y="103"/>
                    <a:pt x="514" y="103"/>
                    <a:pt x="500" y="103"/>
                  </a:cubicBezTo>
                  <a:cubicBezTo>
                    <a:pt x="482" y="103"/>
                    <a:pt x="468" y="103"/>
                    <a:pt x="454" y="117"/>
                  </a:cubicBezTo>
                  <a:cubicBezTo>
                    <a:pt x="264" y="339"/>
                    <a:pt x="103" y="571"/>
                    <a:pt x="1" y="835"/>
                  </a:cubicBezTo>
                  <a:cubicBezTo>
                    <a:pt x="60" y="894"/>
                    <a:pt x="131" y="954"/>
                    <a:pt x="219" y="1010"/>
                  </a:cubicBezTo>
                  <a:cubicBezTo>
                    <a:pt x="292" y="1070"/>
                    <a:pt x="380" y="1112"/>
                    <a:pt x="482" y="1158"/>
                  </a:cubicBezTo>
                  <a:lnTo>
                    <a:pt x="468" y="1158"/>
                  </a:lnTo>
                  <a:cubicBezTo>
                    <a:pt x="690" y="1274"/>
                    <a:pt x="908" y="1348"/>
                    <a:pt x="1144" y="1394"/>
                  </a:cubicBezTo>
                  <a:cubicBezTo>
                    <a:pt x="1324" y="1437"/>
                    <a:pt x="1502" y="1455"/>
                    <a:pt x="1681" y="1455"/>
                  </a:cubicBezTo>
                  <a:cubicBezTo>
                    <a:pt x="1736" y="1455"/>
                    <a:pt x="1792" y="1453"/>
                    <a:pt x="1847" y="1450"/>
                  </a:cubicBezTo>
                  <a:cubicBezTo>
                    <a:pt x="1949" y="1450"/>
                    <a:pt x="2051" y="1436"/>
                    <a:pt x="2139" y="1422"/>
                  </a:cubicBezTo>
                  <a:cubicBezTo>
                    <a:pt x="2241" y="1394"/>
                    <a:pt x="2329" y="1376"/>
                    <a:pt x="2435" y="1348"/>
                  </a:cubicBezTo>
                  <a:cubicBezTo>
                    <a:pt x="2505" y="1320"/>
                    <a:pt x="2593" y="1288"/>
                    <a:pt x="2667" y="1246"/>
                  </a:cubicBezTo>
                  <a:cubicBezTo>
                    <a:pt x="2741" y="1218"/>
                    <a:pt x="2815" y="1172"/>
                    <a:pt x="2888" y="1130"/>
                  </a:cubicBezTo>
                  <a:cubicBezTo>
                    <a:pt x="2945" y="1084"/>
                    <a:pt x="3004" y="1056"/>
                    <a:pt x="3050" y="1010"/>
                  </a:cubicBezTo>
                  <a:cubicBezTo>
                    <a:pt x="3106" y="968"/>
                    <a:pt x="3152" y="908"/>
                    <a:pt x="3194" y="866"/>
                  </a:cubicBezTo>
                  <a:lnTo>
                    <a:pt x="3240" y="866"/>
                  </a:lnTo>
                  <a:lnTo>
                    <a:pt x="3296" y="922"/>
                  </a:lnTo>
                  <a:cubicBezTo>
                    <a:pt x="3328" y="954"/>
                    <a:pt x="3356" y="968"/>
                    <a:pt x="3402" y="996"/>
                  </a:cubicBezTo>
                  <a:cubicBezTo>
                    <a:pt x="3430" y="1010"/>
                    <a:pt x="3458" y="1042"/>
                    <a:pt x="3504" y="1056"/>
                  </a:cubicBezTo>
                  <a:cubicBezTo>
                    <a:pt x="3518" y="1056"/>
                    <a:pt x="3546" y="1070"/>
                    <a:pt x="3578" y="1084"/>
                  </a:cubicBezTo>
                  <a:cubicBezTo>
                    <a:pt x="3606" y="1084"/>
                    <a:pt x="3620" y="1098"/>
                    <a:pt x="3648" y="1098"/>
                  </a:cubicBezTo>
                  <a:cubicBezTo>
                    <a:pt x="3680" y="1112"/>
                    <a:pt x="3694" y="1112"/>
                    <a:pt x="3722" y="1112"/>
                  </a:cubicBezTo>
                  <a:lnTo>
                    <a:pt x="3824" y="1112"/>
                  </a:lnTo>
                  <a:cubicBezTo>
                    <a:pt x="3842" y="1098"/>
                    <a:pt x="3856" y="1098"/>
                    <a:pt x="3870" y="1098"/>
                  </a:cubicBezTo>
                  <a:cubicBezTo>
                    <a:pt x="3898" y="1084"/>
                    <a:pt x="3912" y="1084"/>
                    <a:pt x="3930" y="1070"/>
                  </a:cubicBezTo>
                  <a:cubicBezTo>
                    <a:pt x="3944" y="1070"/>
                    <a:pt x="3958" y="1056"/>
                    <a:pt x="3972" y="1056"/>
                  </a:cubicBezTo>
                  <a:lnTo>
                    <a:pt x="3958" y="1056"/>
                  </a:lnTo>
                  <a:cubicBezTo>
                    <a:pt x="3972" y="1042"/>
                    <a:pt x="3986" y="1042"/>
                    <a:pt x="4000" y="1024"/>
                  </a:cubicBezTo>
                  <a:cubicBezTo>
                    <a:pt x="4009" y="1017"/>
                    <a:pt x="4013" y="1014"/>
                    <a:pt x="4017" y="1014"/>
                  </a:cubicBezTo>
                  <a:cubicBezTo>
                    <a:pt x="4021" y="1014"/>
                    <a:pt x="4025" y="1017"/>
                    <a:pt x="4032" y="1024"/>
                  </a:cubicBezTo>
                  <a:lnTo>
                    <a:pt x="4032" y="1042"/>
                  </a:lnTo>
                  <a:cubicBezTo>
                    <a:pt x="4046" y="1130"/>
                    <a:pt x="4074" y="1218"/>
                    <a:pt x="4088" y="1288"/>
                  </a:cubicBezTo>
                  <a:cubicBezTo>
                    <a:pt x="4134" y="1408"/>
                    <a:pt x="4193" y="1524"/>
                    <a:pt x="4264" y="1626"/>
                  </a:cubicBezTo>
                  <a:cubicBezTo>
                    <a:pt x="4295" y="1686"/>
                    <a:pt x="4338" y="1728"/>
                    <a:pt x="4369" y="1774"/>
                  </a:cubicBezTo>
                  <a:lnTo>
                    <a:pt x="4485" y="1890"/>
                  </a:lnTo>
                  <a:cubicBezTo>
                    <a:pt x="4528" y="1921"/>
                    <a:pt x="4559" y="1950"/>
                    <a:pt x="4601" y="1978"/>
                  </a:cubicBezTo>
                  <a:cubicBezTo>
                    <a:pt x="4633" y="1992"/>
                    <a:pt x="4675" y="2023"/>
                    <a:pt x="4721" y="2038"/>
                  </a:cubicBezTo>
                  <a:cubicBezTo>
                    <a:pt x="4749" y="2052"/>
                    <a:pt x="4777" y="2066"/>
                    <a:pt x="4823" y="2080"/>
                  </a:cubicBezTo>
                  <a:cubicBezTo>
                    <a:pt x="4851" y="2097"/>
                    <a:pt x="4897" y="2097"/>
                    <a:pt x="4925" y="2111"/>
                  </a:cubicBezTo>
                  <a:cubicBezTo>
                    <a:pt x="4953" y="2111"/>
                    <a:pt x="4985" y="2125"/>
                    <a:pt x="5027" y="2125"/>
                  </a:cubicBezTo>
                  <a:lnTo>
                    <a:pt x="5129" y="2125"/>
                  </a:lnTo>
                  <a:lnTo>
                    <a:pt x="5143" y="2140"/>
                  </a:lnTo>
                  <a:lnTo>
                    <a:pt x="5129" y="2154"/>
                  </a:lnTo>
                  <a:cubicBezTo>
                    <a:pt x="5101" y="2344"/>
                    <a:pt x="5073" y="2551"/>
                    <a:pt x="5073" y="2741"/>
                  </a:cubicBezTo>
                  <a:cubicBezTo>
                    <a:pt x="5055" y="2843"/>
                    <a:pt x="5055" y="2945"/>
                    <a:pt x="5055" y="3033"/>
                  </a:cubicBezTo>
                  <a:cubicBezTo>
                    <a:pt x="5055" y="3135"/>
                    <a:pt x="5055" y="3223"/>
                    <a:pt x="5073" y="3328"/>
                  </a:cubicBezTo>
                  <a:cubicBezTo>
                    <a:pt x="5087" y="3430"/>
                    <a:pt x="5101" y="3518"/>
                    <a:pt x="5115" y="3620"/>
                  </a:cubicBezTo>
                  <a:cubicBezTo>
                    <a:pt x="5143" y="3708"/>
                    <a:pt x="5175" y="3796"/>
                    <a:pt x="5203" y="3884"/>
                  </a:cubicBezTo>
                  <a:cubicBezTo>
                    <a:pt x="5231" y="3944"/>
                    <a:pt x="5249" y="4000"/>
                    <a:pt x="5277" y="4046"/>
                  </a:cubicBezTo>
                  <a:cubicBezTo>
                    <a:pt x="5305" y="4088"/>
                    <a:pt x="5319" y="4134"/>
                    <a:pt x="5351" y="4162"/>
                  </a:cubicBezTo>
                  <a:cubicBezTo>
                    <a:pt x="5379" y="4190"/>
                    <a:pt x="5393" y="4222"/>
                    <a:pt x="5425" y="4250"/>
                  </a:cubicBezTo>
                  <a:cubicBezTo>
                    <a:pt x="5453" y="4278"/>
                    <a:pt x="5481" y="4310"/>
                    <a:pt x="5512" y="4324"/>
                  </a:cubicBezTo>
                  <a:lnTo>
                    <a:pt x="5495" y="4324"/>
                  </a:lnTo>
                  <a:cubicBezTo>
                    <a:pt x="5527" y="4338"/>
                    <a:pt x="5555" y="4366"/>
                    <a:pt x="5583" y="4384"/>
                  </a:cubicBezTo>
                  <a:cubicBezTo>
                    <a:pt x="5600" y="4398"/>
                    <a:pt x="5629" y="4412"/>
                    <a:pt x="5657" y="4412"/>
                  </a:cubicBezTo>
                  <a:lnTo>
                    <a:pt x="5657" y="4426"/>
                  </a:lnTo>
                  <a:cubicBezTo>
                    <a:pt x="5688" y="4426"/>
                    <a:pt x="5716" y="4440"/>
                    <a:pt x="5745" y="4454"/>
                  </a:cubicBezTo>
                  <a:cubicBezTo>
                    <a:pt x="5776" y="4454"/>
                    <a:pt x="5804" y="4472"/>
                    <a:pt x="5833" y="4472"/>
                  </a:cubicBezTo>
                  <a:cubicBezTo>
                    <a:pt x="5864" y="4472"/>
                    <a:pt x="5892" y="4486"/>
                    <a:pt x="5920" y="4486"/>
                  </a:cubicBezTo>
                  <a:cubicBezTo>
                    <a:pt x="5952" y="4486"/>
                    <a:pt x="5980" y="4486"/>
                    <a:pt x="6008" y="4472"/>
                  </a:cubicBezTo>
                  <a:cubicBezTo>
                    <a:pt x="6054" y="4472"/>
                    <a:pt x="6082" y="4472"/>
                    <a:pt x="6128" y="4454"/>
                  </a:cubicBezTo>
                  <a:cubicBezTo>
                    <a:pt x="6156" y="4440"/>
                    <a:pt x="6198" y="4426"/>
                    <a:pt x="6230" y="4412"/>
                  </a:cubicBezTo>
                  <a:cubicBezTo>
                    <a:pt x="6258" y="4412"/>
                    <a:pt x="6272" y="4398"/>
                    <a:pt x="6304" y="4398"/>
                  </a:cubicBezTo>
                  <a:cubicBezTo>
                    <a:pt x="6304" y="4366"/>
                    <a:pt x="6318" y="4338"/>
                    <a:pt x="6332" y="4324"/>
                  </a:cubicBezTo>
                  <a:cubicBezTo>
                    <a:pt x="6392" y="4162"/>
                    <a:pt x="6448" y="4000"/>
                    <a:pt x="6494" y="3839"/>
                  </a:cubicBezTo>
                  <a:cubicBezTo>
                    <a:pt x="6536" y="3663"/>
                    <a:pt x="6568" y="3504"/>
                    <a:pt x="6596" y="3328"/>
                  </a:cubicBezTo>
                  <a:cubicBezTo>
                    <a:pt x="6624" y="3153"/>
                    <a:pt x="6624" y="2991"/>
                    <a:pt x="6624" y="2829"/>
                  </a:cubicBezTo>
                  <a:cubicBezTo>
                    <a:pt x="6624" y="2667"/>
                    <a:pt x="6610" y="2519"/>
                    <a:pt x="6582" y="2389"/>
                  </a:cubicBezTo>
                  <a:cubicBezTo>
                    <a:pt x="6550" y="2273"/>
                    <a:pt x="6522" y="2154"/>
                    <a:pt x="6462" y="2052"/>
                  </a:cubicBezTo>
                  <a:cubicBezTo>
                    <a:pt x="6286" y="1640"/>
                    <a:pt x="5966" y="1274"/>
                    <a:pt x="5495" y="954"/>
                  </a:cubicBezTo>
                  <a:cubicBezTo>
                    <a:pt x="5277" y="806"/>
                    <a:pt x="5041" y="690"/>
                    <a:pt x="4777" y="571"/>
                  </a:cubicBezTo>
                  <a:cubicBezTo>
                    <a:pt x="4545" y="455"/>
                    <a:pt x="4281" y="367"/>
                    <a:pt x="4000" y="279"/>
                  </a:cubicBezTo>
                  <a:cubicBezTo>
                    <a:pt x="3754" y="205"/>
                    <a:pt x="3490" y="145"/>
                    <a:pt x="3226" y="103"/>
                  </a:cubicBezTo>
                  <a:cubicBezTo>
                    <a:pt x="2962" y="43"/>
                    <a:pt x="2713" y="15"/>
                    <a:pt x="2477" y="1"/>
                  </a:cubicBezTo>
                  <a:close/>
                </a:path>
              </a:pathLst>
            </a:custGeom>
            <a:solidFill>
              <a:srgbClr val="7D4A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3"/>
            <p:cNvSpPr/>
            <p:nvPr/>
          </p:nvSpPr>
          <p:spPr>
            <a:xfrm>
              <a:off x="6517381" y="2841167"/>
              <a:ext cx="94" cy="94"/>
            </a:xfrm>
            <a:custGeom>
              <a:rect b="b" l="l" r="r" t="t"/>
              <a:pathLst>
                <a:path extrusionOk="0" h="1" w="1">
                  <a:moveTo>
                    <a:pt x="0" y="1"/>
                  </a:moveTo>
                  <a:close/>
                </a:path>
              </a:pathLst>
            </a:custGeom>
            <a:solidFill>
              <a:srgbClr val="7D4A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3"/>
            <p:cNvSpPr/>
            <p:nvPr/>
          </p:nvSpPr>
          <p:spPr>
            <a:xfrm>
              <a:off x="6315592" y="2522967"/>
              <a:ext cx="94" cy="94"/>
            </a:xfrm>
            <a:custGeom>
              <a:rect b="b" l="l" r="r" t="t"/>
              <a:pathLst>
                <a:path extrusionOk="0" h="1" w="1">
                  <a:moveTo>
                    <a:pt x="1" y="0"/>
                  </a:moveTo>
                  <a:close/>
                </a:path>
              </a:pathLst>
            </a:custGeom>
            <a:solidFill>
              <a:srgbClr val="7D4A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3"/>
            <p:cNvSpPr/>
            <p:nvPr/>
          </p:nvSpPr>
          <p:spPr>
            <a:xfrm>
              <a:off x="6474551" y="2890978"/>
              <a:ext cx="66508" cy="84904"/>
            </a:xfrm>
            <a:custGeom>
              <a:rect b="b" l="l" r="r" t="t"/>
              <a:pathLst>
                <a:path extrusionOk="0" h="900" w="705">
                  <a:moveTo>
                    <a:pt x="644" y="0"/>
                  </a:moveTo>
                  <a:cubicBezTo>
                    <a:pt x="602" y="0"/>
                    <a:pt x="574" y="43"/>
                    <a:pt x="574" y="71"/>
                  </a:cubicBezTo>
                  <a:lnTo>
                    <a:pt x="574" y="130"/>
                  </a:lnTo>
                  <a:cubicBezTo>
                    <a:pt x="556" y="204"/>
                    <a:pt x="528" y="278"/>
                    <a:pt x="500" y="352"/>
                  </a:cubicBezTo>
                  <a:cubicBezTo>
                    <a:pt x="468" y="422"/>
                    <a:pt x="440" y="496"/>
                    <a:pt x="381" y="556"/>
                  </a:cubicBezTo>
                  <a:cubicBezTo>
                    <a:pt x="338" y="616"/>
                    <a:pt x="293" y="658"/>
                    <a:pt x="250" y="704"/>
                  </a:cubicBezTo>
                  <a:cubicBezTo>
                    <a:pt x="205" y="732"/>
                    <a:pt x="162" y="760"/>
                    <a:pt x="117" y="774"/>
                  </a:cubicBezTo>
                  <a:cubicBezTo>
                    <a:pt x="89" y="792"/>
                    <a:pt x="60" y="792"/>
                    <a:pt x="29" y="806"/>
                  </a:cubicBezTo>
                  <a:cubicBezTo>
                    <a:pt x="15" y="806"/>
                    <a:pt x="1" y="834"/>
                    <a:pt x="1" y="862"/>
                  </a:cubicBezTo>
                  <a:cubicBezTo>
                    <a:pt x="11" y="885"/>
                    <a:pt x="21" y="899"/>
                    <a:pt x="39" y="899"/>
                  </a:cubicBezTo>
                  <a:cubicBezTo>
                    <a:pt x="45" y="899"/>
                    <a:pt x="52" y="897"/>
                    <a:pt x="60" y="894"/>
                  </a:cubicBezTo>
                  <a:cubicBezTo>
                    <a:pt x="236" y="848"/>
                    <a:pt x="398" y="732"/>
                    <a:pt x="500" y="584"/>
                  </a:cubicBezTo>
                  <a:cubicBezTo>
                    <a:pt x="528" y="542"/>
                    <a:pt x="556" y="510"/>
                    <a:pt x="588" y="468"/>
                  </a:cubicBezTo>
                  <a:cubicBezTo>
                    <a:pt x="602" y="422"/>
                    <a:pt x="630" y="380"/>
                    <a:pt x="644" y="334"/>
                  </a:cubicBezTo>
                  <a:cubicBezTo>
                    <a:pt x="676" y="247"/>
                    <a:pt x="704" y="159"/>
                    <a:pt x="704" y="71"/>
                  </a:cubicBezTo>
                  <a:cubicBezTo>
                    <a:pt x="704" y="43"/>
                    <a:pt x="676" y="0"/>
                    <a:pt x="644" y="0"/>
                  </a:cubicBezTo>
                  <a:close/>
                </a:path>
              </a:pathLst>
            </a:custGeom>
            <a:solidFill>
              <a:srgbClr val="673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3"/>
            <p:cNvSpPr/>
            <p:nvPr/>
          </p:nvSpPr>
          <p:spPr>
            <a:xfrm>
              <a:off x="6530022" y="2883997"/>
              <a:ext cx="59433" cy="18962"/>
            </a:xfrm>
            <a:custGeom>
              <a:rect b="b" l="l" r="r" t="t"/>
              <a:pathLst>
                <a:path extrusionOk="0" h="201" w="630">
                  <a:moveTo>
                    <a:pt x="264" y="0"/>
                  </a:moveTo>
                  <a:cubicBezTo>
                    <a:pt x="232" y="0"/>
                    <a:pt x="204" y="0"/>
                    <a:pt x="176" y="15"/>
                  </a:cubicBezTo>
                  <a:cubicBezTo>
                    <a:pt x="144" y="15"/>
                    <a:pt x="116" y="29"/>
                    <a:pt x="102" y="29"/>
                  </a:cubicBezTo>
                  <a:cubicBezTo>
                    <a:pt x="88" y="43"/>
                    <a:pt x="74" y="43"/>
                    <a:pt x="56" y="57"/>
                  </a:cubicBezTo>
                  <a:cubicBezTo>
                    <a:pt x="42" y="57"/>
                    <a:pt x="28" y="74"/>
                    <a:pt x="14" y="88"/>
                  </a:cubicBezTo>
                  <a:cubicBezTo>
                    <a:pt x="0" y="102"/>
                    <a:pt x="0" y="102"/>
                    <a:pt x="0" y="117"/>
                  </a:cubicBezTo>
                  <a:lnTo>
                    <a:pt x="0" y="162"/>
                  </a:lnTo>
                  <a:cubicBezTo>
                    <a:pt x="14" y="176"/>
                    <a:pt x="42" y="190"/>
                    <a:pt x="74" y="190"/>
                  </a:cubicBezTo>
                  <a:cubicBezTo>
                    <a:pt x="88" y="176"/>
                    <a:pt x="102" y="176"/>
                    <a:pt x="116" y="162"/>
                  </a:cubicBezTo>
                  <a:cubicBezTo>
                    <a:pt x="162" y="145"/>
                    <a:pt x="218" y="117"/>
                    <a:pt x="264" y="117"/>
                  </a:cubicBezTo>
                  <a:cubicBezTo>
                    <a:pt x="306" y="102"/>
                    <a:pt x="338" y="102"/>
                    <a:pt x="380" y="102"/>
                  </a:cubicBezTo>
                  <a:cubicBezTo>
                    <a:pt x="408" y="117"/>
                    <a:pt x="440" y="117"/>
                    <a:pt x="468" y="131"/>
                  </a:cubicBezTo>
                  <a:cubicBezTo>
                    <a:pt x="496" y="131"/>
                    <a:pt x="528" y="145"/>
                    <a:pt x="542" y="162"/>
                  </a:cubicBezTo>
                  <a:cubicBezTo>
                    <a:pt x="556" y="176"/>
                    <a:pt x="570" y="176"/>
                    <a:pt x="584" y="190"/>
                  </a:cubicBezTo>
                  <a:cubicBezTo>
                    <a:pt x="584" y="197"/>
                    <a:pt x="592" y="201"/>
                    <a:pt x="602" y="201"/>
                  </a:cubicBezTo>
                  <a:cubicBezTo>
                    <a:pt x="611" y="201"/>
                    <a:pt x="623" y="197"/>
                    <a:pt x="630" y="190"/>
                  </a:cubicBezTo>
                  <a:cubicBezTo>
                    <a:pt x="630" y="176"/>
                    <a:pt x="630" y="162"/>
                    <a:pt x="616" y="145"/>
                  </a:cubicBezTo>
                  <a:cubicBezTo>
                    <a:pt x="542" y="74"/>
                    <a:pt x="440" y="29"/>
                    <a:pt x="338" y="15"/>
                  </a:cubicBezTo>
                  <a:cubicBezTo>
                    <a:pt x="306" y="0"/>
                    <a:pt x="292" y="0"/>
                    <a:pt x="264" y="0"/>
                  </a:cubicBezTo>
                  <a:close/>
                </a:path>
              </a:pathLst>
            </a:custGeom>
            <a:solidFill>
              <a:srgbClr val="673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3"/>
            <p:cNvSpPr/>
            <p:nvPr/>
          </p:nvSpPr>
          <p:spPr>
            <a:xfrm>
              <a:off x="5933997" y="2351744"/>
              <a:ext cx="683003" cy="517064"/>
            </a:xfrm>
            <a:custGeom>
              <a:rect b="b" l="l" r="r" t="t"/>
              <a:pathLst>
                <a:path extrusionOk="0" h="5481" w="7240">
                  <a:moveTo>
                    <a:pt x="2523" y="0"/>
                  </a:moveTo>
                  <a:cubicBezTo>
                    <a:pt x="2213" y="0"/>
                    <a:pt x="1907" y="28"/>
                    <a:pt x="1612" y="88"/>
                  </a:cubicBezTo>
                  <a:cubicBezTo>
                    <a:pt x="1362" y="145"/>
                    <a:pt x="1116" y="218"/>
                    <a:pt x="880" y="320"/>
                  </a:cubicBezTo>
                  <a:cubicBezTo>
                    <a:pt x="746" y="380"/>
                    <a:pt x="602" y="468"/>
                    <a:pt x="468" y="570"/>
                  </a:cubicBezTo>
                  <a:cubicBezTo>
                    <a:pt x="338" y="658"/>
                    <a:pt x="219" y="774"/>
                    <a:pt x="74" y="922"/>
                  </a:cubicBezTo>
                  <a:cubicBezTo>
                    <a:pt x="60" y="922"/>
                    <a:pt x="60" y="936"/>
                    <a:pt x="60" y="950"/>
                  </a:cubicBezTo>
                  <a:cubicBezTo>
                    <a:pt x="43" y="968"/>
                    <a:pt x="29" y="968"/>
                    <a:pt x="29" y="968"/>
                  </a:cubicBezTo>
                  <a:cubicBezTo>
                    <a:pt x="1" y="996"/>
                    <a:pt x="1" y="1024"/>
                    <a:pt x="15" y="1038"/>
                  </a:cubicBezTo>
                  <a:cubicBezTo>
                    <a:pt x="205" y="1260"/>
                    <a:pt x="440" y="1450"/>
                    <a:pt x="704" y="1583"/>
                  </a:cubicBezTo>
                  <a:cubicBezTo>
                    <a:pt x="954" y="1713"/>
                    <a:pt x="1232" y="1801"/>
                    <a:pt x="1524" y="1829"/>
                  </a:cubicBezTo>
                  <a:cubicBezTo>
                    <a:pt x="1598" y="1847"/>
                    <a:pt x="1686" y="1847"/>
                    <a:pt x="1773" y="1847"/>
                  </a:cubicBezTo>
                  <a:cubicBezTo>
                    <a:pt x="1977" y="1847"/>
                    <a:pt x="2185" y="1815"/>
                    <a:pt x="2375" y="1773"/>
                  </a:cubicBezTo>
                  <a:cubicBezTo>
                    <a:pt x="2653" y="1699"/>
                    <a:pt x="2917" y="1566"/>
                    <a:pt x="3152" y="1390"/>
                  </a:cubicBezTo>
                  <a:cubicBezTo>
                    <a:pt x="3226" y="1333"/>
                    <a:pt x="3297" y="1274"/>
                    <a:pt x="3356" y="1214"/>
                  </a:cubicBezTo>
                  <a:cubicBezTo>
                    <a:pt x="3384" y="1186"/>
                    <a:pt x="3430" y="1144"/>
                    <a:pt x="3458" y="1112"/>
                  </a:cubicBezTo>
                  <a:cubicBezTo>
                    <a:pt x="3458" y="1144"/>
                    <a:pt x="3472" y="1186"/>
                    <a:pt x="3490" y="1214"/>
                  </a:cubicBezTo>
                  <a:cubicBezTo>
                    <a:pt x="3518" y="1260"/>
                    <a:pt x="3546" y="1319"/>
                    <a:pt x="3592" y="1362"/>
                  </a:cubicBezTo>
                  <a:cubicBezTo>
                    <a:pt x="3666" y="1450"/>
                    <a:pt x="3754" y="1509"/>
                    <a:pt x="3856" y="1552"/>
                  </a:cubicBezTo>
                  <a:cubicBezTo>
                    <a:pt x="3912" y="1566"/>
                    <a:pt x="3972" y="1583"/>
                    <a:pt x="4046" y="1583"/>
                  </a:cubicBezTo>
                  <a:cubicBezTo>
                    <a:pt x="4088" y="1583"/>
                    <a:pt x="4120" y="1583"/>
                    <a:pt x="4162" y="1566"/>
                  </a:cubicBezTo>
                  <a:cubicBezTo>
                    <a:pt x="4236" y="1552"/>
                    <a:pt x="4310" y="1523"/>
                    <a:pt x="4383" y="1464"/>
                  </a:cubicBezTo>
                  <a:cubicBezTo>
                    <a:pt x="4383" y="1552"/>
                    <a:pt x="4383" y="1654"/>
                    <a:pt x="4412" y="1741"/>
                  </a:cubicBezTo>
                  <a:cubicBezTo>
                    <a:pt x="4440" y="1889"/>
                    <a:pt x="4500" y="2023"/>
                    <a:pt x="4573" y="2139"/>
                  </a:cubicBezTo>
                  <a:cubicBezTo>
                    <a:pt x="4735" y="2403"/>
                    <a:pt x="4967" y="2579"/>
                    <a:pt x="5217" y="2653"/>
                  </a:cubicBezTo>
                  <a:cubicBezTo>
                    <a:pt x="5277" y="2667"/>
                    <a:pt x="5351" y="2667"/>
                    <a:pt x="5425" y="2667"/>
                  </a:cubicBezTo>
                  <a:lnTo>
                    <a:pt x="5541" y="2667"/>
                  </a:lnTo>
                  <a:cubicBezTo>
                    <a:pt x="5467" y="3148"/>
                    <a:pt x="5439" y="3546"/>
                    <a:pt x="5453" y="3912"/>
                  </a:cubicBezTo>
                  <a:cubicBezTo>
                    <a:pt x="5467" y="4147"/>
                    <a:pt x="5495" y="4366"/>
                    <a:pt x="5541" y="4573"/>
                  </a:cubicBezTo>
                  <a:cubicBezTo>
                    <a:pt x="5569" y="4675"/>
                    <a:pt x="5601" y="4777"/>
                    <a:pt x="5643" y="4879"/>
                  </a:cubicBezTo>
                  <a:cubicBezTo>
                    <a:pt x="5671" y="4939"/>
                    <a:pt x="5688" y="4981"/>
                    <a:pt x="5703" y="5027"/>
                  </a:cubicBezTo>
                  <a:cubicBezTo>
                    <a:pt x="5731" y="5069"/>
                    <a:pt x="5745" y="5115"/>
                    <a:pt x="5776" y="5157"/>
                  </a:cubicBezTo>
                  <a:cubicBezTo>
                    <a:pt x="5864" y="5305"/>
                    <a:pt x="5980" y="5407"/>
                    <a:pt x="6111" y="5452"/>
                  </a:cubicBezTo>
                  <a:cubicBezTo>
                    <a:pt x="6156" y="5467"/>
                    <a:pt x="6216" y="5481"/>
                    <a:pt x="6258" y="5481"/>
                  </a:cubicBezTo>
                  <a:lnTo>
                    <a:pt x="6304" y="5481"/>
                  </a:lnTo>
                  <a:cubicBezTo>
                    <a:pt x="6374" y="5467"/>
                    <a:pt x="6434" y="5452"/>
                    <a:pt x="6508" y="5407"/>
                  </a:cubicBezTo>
                  <a:cubicBezTo>
                    <a:pt x="6624" y="5333"/>
                    <a:pt x="6744" y="5217"/>
                    <a:pt x="6846" y="5027"/>
                  </a:cubicBezTo>
                  <a:cubicBezTo>
                    <a:pt x="6920" y="4879"/>
                    <a:pt x="6990" y="4717"/>
                    <a:pt x="7050" y="4541"/>
                  </a:cubicBezTo>
                  <a:cubicBezTo>
                    <a:pt x="7240" y="3884"/>
                    <a:pt x="7197" y="3148"/>
                    <a:pt x="6920" y="2463"/>
                  </a:cubicBezTo>
                  <a:cubicBezTo>
                    <a:pt x="6786" y="2125"/>
                    <a:pt x="6610" y="1829"/>
                    <a:pt x="6374" y="1566"/>
                  </a:cubicBezTo>
                  <a:cubicBezTo>
                    <a:pt x="6184" y="1333"/>
                    <a:pt x="5935" y="1112"/>
                    <a:pt x="5643" y="922"/>
                  </a:cubicBezTo>
                  <a:cubicBezTo>
                    <a:pt x="5365" y="732"/>
                    <a:pt x="5055" y="584"/>
                    <a:pt x="4735" y="440"/>
                  </a:cubicBezTo>
                  <a:cubicBezTo>
                    <a:pt x="4412" y="306"/>
                    <a:pt x="4060" y="204"/>
                    <a:pt x="3708" y="130"/>
                  </a:cubicBezTo>
                  <a:cubicBezTo>
                    <a:pt x="3356" y="57"/>
                    <a:pt x="3005" y="14"/>
                    <a:pt x="2653" y="14"/>
                  </a:cubicBezTo>
                  <a:cubicBezTo>
                    <a:pt x="2611" y="0"/>
                    <a:pt x="2565" y="0"/>
                    <a:pt x="2523" y="0"/>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3"/>
            <p:cNvSpPr/>
            <p:nvPr/>
          </p:nvSpPr>
          <p:spPr>
            <a:xfrm>
              <a:off x="6482853" y="2619852"/>
              <a:ext cx="113582" cy="196033"/>
            </a:xfrm>
            <a:custGeom>
              <a:rect b="b" l="l" r="r" t="t"/>
              <a:pathLst>
                <a:path extrusionOk="0" h="2078" w="1204">
                  <a:moveTo>
                    <a:pt x="89" y="0"/>
                  </a:moveTo>
                  <a:cubicBezTo>
                    <a:pt x="74" y="0"/>
                    <a:pt x="60" y="15"/>
                    <a:pt x="60" y="15"/>
                  </a:cubicBezTo>
                  <a:cubicBezTo>
                    <a:pt x="46" y="74"/>
                    <a:pt x="29" y="117"/>
                    <a:pt x="29" y="176"/>
                  </a:cubicBezTo>
                  <a:cubicBezTo>
                    <a:pt x="15" y="250"/>
                    <a:pt x="15" y="324"/>
                    <a:pt x="15" y="394"/>
                  </a:cubicBezTo>
                  <a:cubicBezTo>
                    <a:pt x="1" y="588"/>
                    <a:pt x="15" y="778"/>
                    <a:pt x="29" y="968"/>
                  </a:cubicBezTo>
                  <a:cubicBezTo>
                    <a:pt x="46" y="1144"/>
                    <a:pt x="74" y="1334"/>
                    <a:pt x="117" y="1524"/>
                  </a:cubicBezTo>
                  <a:cubicBezTo>
                    <a:pt x="148" y="1583"/>
                    <a:pt x="176" y="1657"/>
                    <a:pt x="205" y="1731"/>
                  </a:cubicBezTo>
                  <a:cubicBezTo>
                    <a:pt x="236" y="1773"/>
                    <a:pt x="278" y="1833"/>
                    <a:pt x="338" y="1861"/>
                  </a:cubicBezTo>
                  <a:cubicBezTo>
                    <a:pt x="371" y="1886"/>
                    <a:pt x="407" y="1898"/>
                    <a:pt x="442" y="1898"/>
                  </a:cubicBezTo>
                  <a:cubicBezTo>
                    <a:pt x="472" y="1898"/>
                    <a:pt x="501" y="1890"/>
                    <a:pt x="528" y="1875"/>
                  </a:cubicBezTo>
                  <a:cubicBezTo>
                    <a:pt x="588" y="1861"/>
                    <a:pt x="630" y="1819"/>
                    <a:pt x="676" y="1787"/>
                  </a:cubicBezTo>
                  <a:cubicBezTo>
                    <a:pt x="676" y="1801"/>
                    <a:pt x="690" y="1819"/>
                    <a:pt x="690" y="1833"/>
                  </a:cubicBezTo>
                  <a:cubicBezTo>
                    <a:pt x="704" y="1889"/>
                    <a:pt x="750" y="1935"/>
                    <a:pt x="792" y="1977"/>
                  </a:cubicBezTo>
                  <a:cubicBezTo>
                    <a:pt x="820" y="2023"/>
                    <a:pt x="880" y="2051"/>
                    <a:pt x="940" y="2065"/>
                  </a:cubicBezTo>
                  <a:cubicBezTo>
                    <a:pt x="964" y="2073"/>
                    <a:pt x="991" y="2077"/>
                    <a:pt x="1019" y="2077"/>
                  </a:cubicBezTo>
                  <a:cubicBezTo>
                    <a:pt x="1057" y="2077"/>
                    <a:pt x="1095" y="2069"/>
                    <a:pt x="1130" y="2051"/>
                  </a:cubicBezTo>
                  <a:cubicBezTo>
                    <a:pt x="1190" y="2037"/>
                    <a:pt x="1204" y="1995"/>
                    <a:pt x="1204" y="1949"/>
                  </a:cubicBezTo>
                  <a:cubicBezTo>
                    <a:pt x="1190" y="1921"/>
                    <a:pt x="1172" y="1907"/>
                    <a:pt x="1158" y="1889"/>
                  </a:cubicBezTo>
                  <a:cubicBezTo>
                    <a:pt x="1151" y="1882"/>
                    <a:pt x="1140" y="1879"/>
                    <a:pt x="1128" y="1879"/>
                  </a:cubicBezTo>
                  <a:cubicBezTo>
                    <a:pt x="1115" y="1879"/>
                    <a:pt x="1100" y="1882"/>
                    <a:pt x="1084" y="1889"/>
                  </a:cubicBezTo>
                  <a:cubicBezTo>
                    <a:pt x="1070" y="1889"/>
                    <a:pt x="1042" y="1907"/>
                    <a:pt x="1028" y="1907"/>
                  </a:cubicBezTo>
                  <a:lnTo>
                    <a:pt x="968" y="1907"/>
                  </a:lnTo>
                  <a:cubicBezTo>
                    <a:pt x="954" y="1907"/>
                    <a:pt x="940" y="1907"/>
                    <a:pt x="940" y="1889"/>
                  </a:cubicBezTo>
                  <a:cubicBezTo>
                    <a:pt x="926" y="1889"/>
                    <a:pt x="908" y="1875"/>
                    <a:pt x="894" y="1875"/>
                  </a:cubicBezTo>
                  <a:lnTo>
                    <a:pt x="852" y="1833"/>
                  </a:lnTo>
                  <a:cubicBezTo>
                    <a:pt x="852" y="1819"/>
                    <a:pt x="838" y="1801"/>
                    <a:pt x="820" y="1773"/>
                  </a:cubicBezTo>
                  <a:cubicBezTo>
                    <a:pt x="806" y="1745"/>
                    <a:pt x="806" y="1714"/>
                    <a:pt x="806" y="1685"/>
                  </a:cubicBezTo>
                  <a:cubicBezTo>
                    <a:pt x="792" y="1671"/>
                    <a:pt x="792" y="1657"/>
                    <a:pt x="792" y="1643"/>
                  </a:cubicBezTo>
                  <a:lnTo>
                    <a:pt x="792" y="1612"/>
                  </a:lnTo>
                  <a:cubicBezTo>
                    <a:pt x="778" y="1597"/>
                    <a:pt x="764" y="1583"/>
                    <a:pt x="750" y="1583"/>
                  </a:cubicBezTo>
                  <a:lnTo>
                    <a:pt x="718" y="1583"/>
                  </a:lnTo>
                  <a:cubicBezTo>
                    <a:pt x="690" y="1583"/>
                    <a:pt x="690" y="1597"/>
                    <a:pt x="676" y="1612"/>
                  </a:cubicBezTo>
                  <a:lnTo>
                    <a:pt x="662" y="1626"/>
                  </a:lnTo>
                  <a:cubicBezTo>
                    <a:pt x="630" y="1671"/>
                    <a:pt x="602" y="1699"/>
                    <a:pt x="556" y="1745"/>
                  </a:cubicBezTo>
                  <a:cubicBezTo>
                    <a:pt x="542" y="1759"/>
                    <a:pt x="514" y="1773"/>
                    <a:pt x="500" y="1773"/>
                  </a:cubicBezTo>
                  <a:cubicBezTo>
                    <a:pt x="486" y="1787"/>
                    <a:pt x="468" y="1787"/>
                    <a:pt x="454" y="1787"/>
                  </a:cubicBezTo>
                  <a:lnTo>
                    <a:pt x="380" y="1787"/>
                  </a:lnTo>
                  <a:lnTo>
                    <a:pt x="352" y="1759"/>
                  </a:lnTo>
                  <a:cubicBezTo>
                    <a:pt x="338" y="1745"/>
                    <a:pt x="324" y="1731"/>
                    <a:pt x="310" y="1714"/>
                  </a:cubicBezTo>
                  <a:cubicBezTo>
                    <a:pt x="264" y="1671"/>
                    <a:pt x="250" y="1626"/>
                    <a:pt x="222" y="1569"/>
                  </a:cubicBezTo>
                  <a:cubicBezTo>
                    <a:pt x="162" y="1407"/>
                    <a:pt x="117" y="1232"/>
                    <a:pt x="103" y="1056"/>
                  </a:cubicBezTo>
                  <a:lnTo>
                    <a:pt x="103" y="1070"/>
                  </a:lnTo>
                  <a:cubicBezTo>
                    <a:pt x="74" y="894"/>
                    <a:pt x="74" y="718"/>
                    <a:pt x="60" y="556"/>
                  </a:cubicBezTo>
                  <a:cubicBezTo>
                    <a:pt x="60" y="426"/>
                    <a:pt x="60" y="278"/>
                    <a:pt x="89" y="148"/>
                  </a:cubicBezTo>
                  <a:cubicBezTo>
                    <a:pt x="89" y="117"/>
                    <a:pt x="89" y="74"/>
                    <a:pt x="103" y="29"/>
                  </a:cubicBezTo>
                  <a:cubicBezTo>
                    <a:pt x="117" y="15"/>
                    <a:pt x="103" y="0"/>
                    <a:pt x="89" y="0"/>
                  </a:cubicBezTo>
                  <a:close/>
                </a:path>
              </a:pathLst>
            </a:custGeom>
            <a:solidFill>
              <a:srgbClr val="2C2C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3"/>
            <p:cNvSpPr/>
            <p:nvPr/>
          </p:nvSpPr>
          <p:spPr>
            <a:xfrm>
              <a:off x="5917393" y="2430327"/>
              <a:ext cx="345841" cy="96696"/>
            </a:xfrm>
            <a:custGeom>
              <a:rect b="b" l="l" r="r" t="t"/>
              <a:pathLst>
                <a:path extrusionOk="0" h="1025" w="3666">
                  <a:moveTo>
                    <a:pt x="61" y="1"/>
                  </a:moveTo>
                  <a:cubicBezTo>
                    <a:pt x="61" y="1"/>
                    <a:pt x="43" y="1"/>
                    <a:pt x="29" y="15"/>
                  </a:cubicBezTo>
                  <a:cubicBezTo>
                    <a:pt x="1" y="29"/>
                    <a:pt x="1" y="75"/>
                    <a:pt x="15" y="89"/>
                  </a:cubicBezTo>
                  <a:cubicBezTo>
                    <a:pt x="131" y="237"/>
                    <a:pt x="250" y="353"/>
                    <a:pt x="395" y="455"/>
                  </a:cubicBezTo>
                  <a:cubicBezTo>
                    <a:pt x="528" y="574"/>
                    <a:pt x="690" y="662"/>
                    <a:pt x="834" y="733"/>
                  </a:cubicBezTo>
                  <a:cubicBezTo>
                    <a:pt x="996" y="806"/>
                    <a:pt x="1158" y="880"/>
                    <a:pt x="1334" y="926"/>
                  </a:cubicBezTo>
                  <a:cubicBezTo>
                    <a:pt x="1482" y="968"/>
                    <a:pt x="1643" y="996"/>
                    <a:pt x="1802" y="1014"/>
                  </a:cubicBezTo>
                  <a:cubicBezTo>
                    <a:pt x="1876" y="1021"/>
                    <a:pt x="1949" y="1025"/>
                    <a:pt x="2025" y="1025"/>
                  </a:cubicBezTo>
                  <a:cubicBezTo>
                    <a:pt x="2101" y="1025"/>
                    <a:pt x="2178" y="1021"/>
                    <a:pt x="2259" y="1014"/>
                  </a:cubicBezTo>
                  <a:cubicBezTo>
                    <a:pt x="2403" y="982"/>
                    <a:pt x="2551" y="954"/>
                    <a:pt x="2713" y="908"/>
                  </a:cubicBezTo>
                  <a:cubicBezTo>
                    <a:pt x="2991" y="821"/>
                    <a:pt x="3269" y="676"/>
                    <a:pt x="3490" y="469"/>
                  </a:cubicBezTo>
                  <a:cubicBezTo>
                    <a:pt x="3546" y="413"/>
                    <a:pt x="3606" y="353"/>
                    <a:pt x="3648" y="293"/>
                  </a:cubicBezTo>
                  <a:cubicBezTo>
                    <a:pt x="3666" y="279"/>
                    <a:pt x="3648" y="265"/>
                    <a:pt x="3648" y="251"/>
                  </a:cubicBezTo>
                  <a:cubicBezTo>
                    <a:pt x="3644" y="246"/>
                    <a:pt x="3639" y="244"/>
                    <a:pt x="3634" y="244"/>
                  </a:cubicBezTo>
                  <a:cubicBezTo>
                    <a:pt x="3625" y="244"/>
                    <a:pt x="3616" y="251"/>
                    <a:pt x="3606" y="251"/>
                  </a:cubicBezTo>
                  <a:cubicBezTo>
                    <a:pt x="3578" y="293"/>
                    <a:pt x="3546" y="325"/>
                    <a:pt x="3518" y="353"/>
                  </a:cubicBezTo>
                  <a:cubicBezTo>
                    <a:pt x="3430" y="455"/>
                    <a:pt x="3328" y="529"/>
                    <a:pt x="3226" y="602"/>
                  </a:cubicBezTo>
                  <a:cubicBezTo>
                    <a:pt x="3152" y="645"/>
                    <a:pt x="3065" y="690"/>
                    <a:pt x="2977" y="733"/>
                  </a:cubicBezTo>
                  <a:cubicBezTo>
                    <a:pt x="2903" y="764"/>
                    <a:pt x="2815" y="792"/>
                    <a:pt x="2713" y="821"/>
                  </a:cubicBezTo>
                  <a:lnTo>
                    <a:pt x="2727" y="821"/>
                  </a:lnTo>
                  <a:cubicBezTo>
                    <a:pt x="2537" y="880"/>
                    <a:pt x="2347" y="908"/>
                    <a:pt x="2139" y="926"/>
                  </a:cubicBezTo>
                  <a:cubicBezTo>
                    <a:pt x="1949" y="926"/>
                    <a:pt x="1774" y="926"/>
                    <a:pt x="1584" y="880"/>
                  </a:cubicBezTo>
                  <a:lnTo>
                    <a:pt x="1598" y="880"/>
                  </a:lnTo>
                  <a:cubicBezTo>
                    <a:pt x="1320" y="806"/>
                    <a:pt x="1042" y="719"/>
                    <a:pt x="792" y="588"/>
                  </a:cubicBezTo>
                  <a:cubicBezTo>
                    <a:pt x="616" y="486"/>
                    <a:pt x="455" y="381"/>
                    <a:pt x="307" y="237"/>
                  </a:cubicBezTo>
                  <a:cubicBezTo>
                    <a:pt x="236" y="177"/>
                    <a:pt x="163" y="103"/>
                    <a:pt x="103" y="15"/>
                  </a:cubicBezTo>
                  <a:cubicBezTo>
                    <a:pt x="103" y="15"/>
                    <a:pt x="75" y="1"/>
                    <a:pt x="61" y="1"/>
                  </a:cubicBezTo>
                  <a:close/>
                </a:path>
              </a:pathLst>
            </a:custGeom>
            <a:solidFill>
              <a:srgbClr val="2C2C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83"/>
            <p:cNvSpPr/>
            <p:nvPr/>
          </p:nvSpPr>
          <p:spPr>
            <a:xfrm>
              <a:off x="5942298" y="2293632"/>
              <a:ext cx="279522" cy="89715"/>
            </a:xfrm>
            <a:custGeom>
              <a:rect b="b" l="l" r="r" t="t"/>
              <a:pathLst>
                <a:path extrusionOk="0" h="951" w="2963">
                  <a:moveTo>
                    <a:pt x="2111" y="1"/>
                  </a:moveTo>
                  <a:cubicBezTo>
                    <a:pt x="1995" y="15"/>
                    <a:pt x="1875" y="57"/>
                    <a:pt x="1773" y="117"/>
                  </a:cubicBezTo>
                  <a:cubicBezTo>
                    <a:pt x="1643" y="205"/>
                    <a:pt x="1524" y="321"/>
                    <a:pt x="1436" y="455"/>
                  </a:cubicBezTo>
                  <a:cubicBezTo>
                    <a:pt x="1394" y="528"/>
                    <a:pt x="1348" y="599"/>
                    <a:pt x="1320" y="673"/>
                  </a:cubicBezTo>
                  <a:cubicBezTo>
                    <a:pt x="1291" y="718"/>
                    <a:pt x="1274" y="761"/>
                    <a:pt x="1260" y="792"/>
                  </a:cubicBezTo>
                  <a:cubicBezTo>
                    <a:pt x="1260" y="806"/>
                    <a:pt x="1246" y="820"/>
                    <a:pt x="1246" y="834"/>
                  </a:cubicBezTo>
                  <a:cubicBezTo>
                    <a:pt x="1232" y="806"/>
                    <a:pt x="1218" y="775"/>
                    <a:pt x="1218" y="746"/>
                  </a:cubicBezTo>
                  <a:cubicBezTo>
                    <a:pt x="1186" y="687"/>
                    <a:pt x="1144" y="630"/>
                    <a:pt x="1116" y="571"/>
                  </a:cubicBezTo>
                  <a:cubicBezTo>
                    <a:pt x="1028" y="469"/>
                    <a:pt x="922" y="381"/>
                    <a:pt x="806" y="307"/>
                  </a:cubicBezTo>
                  <a:cubicBezTo>
                    <a:pt x="704" y="233"/>
                    <a:pt x="570" y="191"/>
                    <a:pt x="440" y="177"/>
                  </a:cubicBezTo>
                  <a:cubicBezTo>
                    <a:pt x="420" y="171"/>
                    <a:pt x="401" y="169"/>
                    <a:pt x="381" y="169"/>
                  </a:cubicBezTo>
                  <a:cubicBezTo>
                    <a:pt x="343" y="169"/>
                    <a:pt x="304" y="177"/>
                    <a:pt x="264" y="177"/>
                  </a:cubicBezTo>
                  <a:cubicBezTo>
                    <a:pt x="191" y="191"/>
                    <a:pt x="131" y="219"/>
                    <a:pt x="89" y="247"/>
                  </a:cubicBezTo>
                  <a:cubicBezTo>
                    <a:pt x="60" y="265"/>
                    <a:pt x="29" y="293"/>
                    <a:pt x="1" y="307"/>
                  </a:cubicBezTo>
                  <a:lnTo>
                    <a:pt x="1" y="335"/>
                  </a:lnTo>
                  <a:lnTo>
                    <a:pt x="29" y="335"/>
                  </a:lnTo>
                  <a:cubicBezTo>
                    <a:pt x="43" y="321"/>
                    <a:pt x="43" y="307"/>
                    <a:pt x="60" y="307"/>
                  </a:cubicBezTo>
                  <a:cubicBezTo>
                    <a:pt x="103" y="279"/>
                    <a:pt x="131" y="247"/>
                    <a:pt x="176" y="233"/>
                  </a:cubicBezTo>
                  <a:cubicBezTo>
                    <a:pt x="219" y="219"/>
                    <a:pt x="264" y="205"/>
                    <a:pt x="307" y="205"/>
                  </a:cubicBezTo>
                  <a:lnTo>
                    <a:pt x="454" y="205"/>
                  </a:lnTo>
                  <a:cubicBezTo>
                    <a:pt x="528" y="219"/>
                    <a:pt x="602" y="233"/>
                    <a:pt x="658" y="265"/>
                  </a:cubicBezTo>
                  <a:cubicBezTo>
                    <a:pt x="732" y="307"/>
                    <a:pt x="806" y="352"/>
                    <a:pt x="880" y="395"/>
                  </a:cubicBezTo>
                  <a:cubicBezTo>
                    <a:pt x="954" y="455"/>
                    <a:pt x="1010" y="528"/>
                    <a:pt x="1070" y="599"/>
                  </a:cubicBezTo>
                  <a:cubicBezTo>
                    <a:pt x="1116" y="644"/>
                    <a:pt x="1144" y="718"/>
                    <a:pt x="1172" y="775"/>
                  </a:cubicBezTo>
                  <a:cubicBezTo>
                    <a:pt x="1186" y="820"/>
                    <a:pt x="1204" y="863"/>
                    <a:pt x="1218" y="922"/>
                  </a:cubicBezTo>
                  <a:cubicBezTo>
                    <a:pt x="1218" y="936"/>
                    <a:pt x="1218" y="950"/>
                    <a:pt x="1232" y="950"/>
                  </a:cubicBezTo>
                  <a:cubicBezTo>
                    <a:pt x="1246" y="950"/>
                    <a:pt x="1260" y="950"/>
                    <a:pt x="1260" y="936"/>
                  </a:cubicBezTo>
                  <a:cubicBezTo>
                    <a:pt x="1274" y="908"/>
                    <a:pt x="1274" y="880"/>
                    <a:pt x="1291" y="863"/>
                  </a:cubicBezTo>
                  <a:cubicBezTo>
                    <a:pt x="1362" y="704"/>
                    <a:pt x="1436" y="557"/>
                    <a:pt x="1538" y="423"/>
                  </a:cubicBezTo>
                  <a:cubicBezTo>
                    <a:pt x="1598" y="352"/>
                    <a:pt x="1657" y="293"/>
                    <a:pt x="1731" y="233"/>
                  </a:cubicBezTo>
                  <a:cubicBezTo>
                    <a:pt x="1787" y="191"/>
                    <a:pt x="1847" y="159"/>
                    <a:pt x="1907" y="145"/>
                  </a:cubicBezTo>
                  <a:cubicBezTo>
                    <a:pt x="1977" y="117"/>
                    <a:pt x="2051" y="89"/>
                    <a:pt x="2125" y="89"/>
                  </a:cubicBezTo>
                  <a:cubicBezTo>
                    <a:pt x="2162" y="80"/>
                    <a:pt x="2199" y="75"/>
                    <a:pt x="2236" y="75"/>
                  </a:cubicBezTo>
                  <a:cubicBezTo>
                    <a:pt x="2273" y="75"/>
                    <a:pt x="2310" y="80"/>
                    <a:pt x="2347" y="89"/>
                  </a:cubicBezTo>
                  <a:cubicBezTo>
                    <a:pt x="2417" y="103"/>
                    <a:pt x="2477" y="117"/>
                    <a:pt x="2537" y="145"/>
                  </a:cubicBezTo>
                  <a:cubicBezTo>
                    <a:pt x="2579" y="159"/>
                    <a:pt x="2625" y="191"/>
                    <a:pt x="2667" y="219"/>
                  </a:cubicBezTo>
                  <a:cubicBezTo>
                    <a:pt x="2713" y="247"/>
                    <a:pt x="2741" y="279"/>
                    <a:pt x="2769" y="321"/>
                  </a:cubicBezTo>
                  <a:cubicBezTo>
                    <a:pt x="2801" y="352"/>
                    <a:pt x="2815" y="395"/>
                    <a:pt x="2829" y="440"/>
                  </a:cubicBezTo>
                  <a:cubicBezTo>
                    <a:pt x="2843" y="469"/>
                    <a:pt x="2857" y="511"/>
                    <a:pt x="2874" y="557"/>
                  </a:cubicBezTo>
                  <a:cubicBezTo>
                    <a:pt x="2874" y="585"/>
                    <a:pt x="2903" y="599"/>
                    <a:pt x="2931" y="599"/>
                  </a:cubicBezTo>
                  <a:lnTo>
                    <a:pt x="2962" y="571"/>
                  </a:lnTo>
                  <a:lnTo>
                    <a:pt x="2962" y="542"/>
                  </a:lnTo>
                  <a:cubicBezTo>
                    <a:pt x="2945" y="409"/>
                    <a:pt x="2874" y="293"/>
                    <a:pt x="2786" y="205"/>
                  </a:cubicBezTo>
                  <a:cubicBezTo>
                    <a:pt x="2713" y="117"/>
                    <a:pt x="2593" y="71"/>
                    <a:pt x="2477" y="29"/>
                  </a:cubicBezTo>
                  <a:cubicBezTo>
                    <a:pt x="2417" y="15"/>
                    <a:pt x="2361" y="1"/>
                    <a:pt x="2301" y="1"/>
                  </a:cubicBezTo>
                  <a:close/>
                </a:path>
              </a:pathLst>
            </a:custGeom>
            <a:solidFill>
              <a:srgbClr val="2C2C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3"/>
            <p:cNvSpPr/>
            <p:nvPr/>
          </p:nvSpPr>
          <p:spPr>
            <a:xfrm>
              <a:off x="6321253" y="2411083"/>
              <a:ext cx="168675" cy="132827"/>
            </a:xfrm>
            <a:custGeom>
              <a:rect b="b" l="l" r="r" t="t"/>
              <a:pathLst>
                <a:path extrusionOk="0" h="1408" w="1788">
                  <a:moveTo>
                    <a:pt x="29" y="1"/>
                  </a:moveTo>
                  <a:cubicBezTo>
                    <a:pt x="29" y="1"/>
                    <a:pt x="15" y="1"/>
                    <a:pt x="15" y="15"/>
                  </a:cubicBezTo>
                  <a:cubicBezTo>
                    <a:pt x="15" y="57"/>
                    <a:pt x="1" y="103"/>
                    <a:pt x="15" y="145"/>
                  </a:cubicBezTo>
                  <a:cubicBezTo>
                    <a:pt x="15" y="191"/>
                    <a:pt x="29" y="219"/>
                    <a:pt x="43" y="265"/>
                  </a:cubicBezTo>
                  <a:cubicBezTo>
                    <a:pt x="89" y="339"/>
                    <a:pt x="145" y="381"/>
                    <a:pt x="219" y="409"/>
                  </a:cubicBezTo>
                  <a:cubicBezTo>
                    <a:pt x="271" y="428"/>
                    <a:pt x="319" y="436"/>
                    <a:pt x="368" y="436"/>
                  </a:cubicBezTo>
                  <a:cubicBezTo>
                    <a:pt x="400" y="436"/>
                    <a:pt x="433" y="432"/>
                    <a:pt x="468" y="427"/>
                  </a:cubicBezTo>
                  <a:cubicBezTo>
                    <a:pt x="511" y="409"/>
                    <a:pt x="556" y="395"/>
                    <a:pt x="599" y="367"/>
                  </a:cubicBezTo>
                  <a:lnTo>
                    <a:pt x="599" y="367"/>
                  </a:lnTo>
                  <a:cubicBezTo>
                    <a:pt x="599" y="395"/>
                    <a:pt x="584" y="409"/>
                    <a:pt x="584" y="441"/>
                  </a:cubicBezTo>
                  <a:cubicBezTo>
                    <a:pt x="570" y="515"/>
                    <a:pt x="570" y="571"/>
                    <a:pt x="570" y="645"/>
                  </a:cubicBezTo>
                  <a:cubicBezTo>
                    <a:pt x="556" y="778"/>
                    <a:pt x="570" y="908"/>
                    <a:pt x="599" y="1025"/>
                  </a:cubicBezTo>
                  <a:cubicBezTo>
                    <a:pt x="630" y="1084"/>
                    <a:pt x="658" y="1144"/>
                    <a:pt x="686" y="1186"/>
                  </a:cubicBezTo>
                  <a:cubicBezTo>
                    <a:pt x="718" y="1218"/>
                    <a:pt x="732" y="1246"/>
                    <a:pt x="760" y="1260"/>
                  </a:cubicBezTo>
                  <a:cubicBezTo>
                    <a:pt x="774" y="1288"/>
                    <a:pt x="806" y="1306"/>
                    <a:pt x="834" y="1320"/>
                  </a:cubicBezTo>
                  <a:cubicBezTo>
                    <a:pt x="862" y="1348"/>
                    <a:pt x="894" y="1362"/>
                    <a:pt x="936" y="1362"/>
                  </a:cubicBezTo>
                  <a:cubicBezTo>
                    <a:pt x="968" y="1376"/>
                    <a:pt x="1010" y="1394"/>
                    <a:pt x="1038" y="1394"/>
                  </a:cubicBezTo>
                  <a:cubicBezTo>
                    <a:pt x="1084" y="1408"/>
                    <a:pt x="1126" y="1408"/>
                    <a:pt x="1158" y="1408"/>
                  </a:cubicBezTo>
                  <a:cubicBezTo>
                    <a:pt x="1200" y="1408"/>
                    <a:pt x="1246" y="1394"/>
                    <a:pt x="1274" y="1394"/>
                  </a:cubicBezTo>
                  <a:cubicBezTo>
                    <a:pt x="1320" y="1376"/>
                    <a:pt x="1348" y="1362"/>
                    <a:pt x="1390" y="1348"/>
                  </a:cubicBezTo>
                  <a:cubicBezTo>
                    <a:pt x="1422" y="1334"/>
                    <a:pt x="1450" y="1320"/>
                    <a:pt x="1478" y="1288"/>
                  </a:cubicBezTo>
                  <a:cubicBezTo>
                    <a:pt x="1524" y="1260"/>
                    <a:pt x="1552" y="1246"/>
                    <a:pt x="1583" y="1218"/>
                  </a:cubicBezTo>
                  <a:cubicBezTo>
                    <a:pt x="1612" y="1186"/>
                    <a:pt x="1640" y="1158"/>
                    <a:pt x="1654" y="1112"/>
                  </a:cubicBezTo>
                  <a:cubicBezTo>
                    <a:pt x="1714" y="1056"/>
                    <a:pt x="1742" y="982"/>
                    <a:pt x="1759" y="908"/>
                  </a:cubicBezTo>
                  <a:cubicBezTo>
                    <a:pt x="1773" y="866"/>
                    <a:pt x="1773" y="821"/>
                    <a:pt x="1787" y="792"/>
                  </a:cubicBezTo>
                  <a:cubicBezTo>
                    <a:pt x="1787" y="747"/>
                    <a:pt x="1773" y="704"/>
                    <a:pt x="1773" y="659"/>
                  </a:cubicBezTo>
                  <a:cubicBezTo>
                    <a:pt x="1773" y="645"/>
                    <a:pt x="1759" y="645"/>
                    <a:pt x="1759" y="631"/>
                  </a:cubicBezTo>
                  <a:cubicBezTo>
                    <a:pt x="1742" y="617"/>
                    <a:pt x="1728" y="617"/>
                    <a:pt x="1714" y="617"/>
                  </a:cubicBezTo>
                  <a:cubicBezTo>
                    <a:pt x="1685" y="617"/>
                    <a:pt x="1671" y="617"/>
                    <a:pt x="1654" y="631"/>
                  </a:cubicBezTo>
                  <a:cubicBezTo>
                    <a:pt x="1654" y="645"/>
                    <a:pt x="1640" y="659"/>
                    <a:pt x="1640" y="673"/>
                  </a:cubicBezTo>
                  <a:cubicBezTo>
                    <a:pt x="1640" y="719"/>
                    <a:pt x="1654" y="761"/>
                    <a:pt x="1640" y="806"/>
                  </a:cubicBezTo>
                  <a:cubicBezTo>
                    <a:pt x="1640" y="849"/>
                    <a:pt x="1626" y="894"/>
                    <a:pt x="1612" y="937"/>
                  </a:cubicBezTo>
                  <a:cubicBezTo>
                    <a:pt x="1583" y="982"/>
                    <a:pt x="1566" y="1025"/>
                    <a:pt x="1538" y="1070"/>
                  </a:cubicBezTo>
                  <a:cubicBezTo>
                    <a:pt x="1510" y="1098"/>
                    <a:pt x="1464" y="1144"/>
                    <a:pt x="1436" y="1172"/>
                  </a:cubicBezTo>
                  <a:cubicBezTo>
                    <a:pt x="1390" y="1200"/>
                    <a:pt x="1348" y="1218"/>
                    <a:pt x="1302" y="1246"/>
                  </a:cubicBezTo>
                  <a:cubicBezTo>
                    <a:pt x="1260" y="1260"/>
                    <a:pt x="1214" y="1274"/>
                    <a:pt x="1186" y="1274"/>
                  </a:cubicBezTo>
                  <a:cubicBezTo>
                    <a:pt x="1165" y="1281"/>
                    <a:pt x="1143" y="1285"/>
                    <a:pt x="1123" y="1285"/>
                  </a:cubicBezTo>
                  <a:cubicBezTo>
                    <a:pt x="1102" y="1285"/>
                    <a:pt x="1084" y="1281"/>
                    <a:pt x="1070" y="1274"/>
                  </a:cubicBezTo>
                  <a:cubicBezTo>
                    <a:pt x="1024" y="1274"/>
                    <a:pt x="982" y="1260"/>
                    <a:pt x="936" y="1246"/>
                  </a:cubicBezTo>
                  <a:cubicBezTo>
                    <a:pt x="908" y="1232"/>
                    <a:pt x="880" y="1218"/>
                    <a:pt x="848" y="1186"/>
                  </a:cubicBezTo>
                  <a:cubicBezTo>
                    <a:pt x="820" y="1172"/>
                    <a:pt x="792" y="1144"/>
                    <a:pt x="774" y="1112"/>
                  </a:cubicBezTo>
                  <a:cubicBezTo>
                    <a:pt x="746" y="1084"/>
                    <a:pt x="732" y="1042"/>
                    <a:pt x="704" y="1010"/>
                  </a:cubicBezTo>
                  <a:cubicBezTo>
                    <a:pt x="686" y="954"/>
                    <a:pt x="672" y="894"/>
                    <a:pt x="658" y="835"/>
                  </a:cubicBezTo>
                  <a:cubicBezTo>
                    <a:pt x="644" y="704"/>
                    <a:pt x="658" y="571"/>
                    <a:pt x="672" y="441"/>
                  </a:cubicBezTo>
                  <a:lnTo>
                    <a:pt x="672" y="455"/>
                  </a:lnTo>
                  <a:cubicBezTo>
                    <a:pt x="672" y="427"/>
                    <a:pt x="672" y="395"/>
                    <a:pt x="686" y="367"/>
                  </a:cubicBezTo>
                  <a:lnTo>
                    <a:pt x="686" y="279"/>
                  </a:lnTo>
                  <a:cubicBezTo>
                    <a:pt x="704" y="265"/>
                    <a:pt x="686" y="251"/>
                    <a:pt x="672" y="233"/>
                  </a:cubicBezTo>
                  <a:cubicBezTo>
                    <a:pt x="658" y="233"/>
                    <a:pt x="644" y="233"/>
                    <a:pt x="630" y="251"/>
                  </a:cubicBezTo>
                  <a:lnTo>
                    <a:pt x="630" y="265"/>
                  </a:lnTo>
                  <a:cubicBezTo>
                    <a:pt x="616" y="279"/>
                    <a:pt x="584" y="307"/>
                    <a:pt x="570" y="321"/>
                  </a:cubicBezTo>
                  <a:cubicBezTo>
                    <a:pt x="542" y="339"/>
                    <a:pt x="528" y="353"/>
                    <a:pt x="497" y="367"/>
                  </a:cubicBezTo>
                  <a:cubicBezTo>
                    <a:pt x="468" y="381"/>
                    <a:pt x="440" y="381"/>
                    <a:pt x="409" y="381"/>
                  </a:cubicBezTo>
                  <a:cubicBezTo>
                    <a:pt x="388" y="388"/>
                    <a:pt x="369" y="391"/>
                    <a:pt x="352" y="391"/>
                  </a:cubicBezTo>
                  <a:cubicBezTo>
                    <a:pt x="336" y="391"/>
                    <a:pt x="321" y="388"/>
                    <a:pt x="307" y="381"/>
                  </a:cubicBezTo>
                  <a:cubicBezTo>
                    <a:pt x="278" y="381"/>
                    <a:pt x="247" y="367"/>
                    <a:pt x="219" y="367"/>
                  </a:cubicBezTo>
                  <a:cubicBezTo>
                    <a:pt x="191" y="353"/>
                    <a:pt x="176" y="339"/>
                    <a:pt x="145" y="321"/>
                  </a:cubicBezTo>
                  <a:lnTo>
                    <a:pt x="103" y="279"/>
                  </a:lnTo>
                  <a:cubicBezTo>
                    <a:pt x="89" y="251"/>
                    <a:pt x="71" y="233"/>
                    <a:pt x="57" y="219"/>
                  </a:cubicBezTo>
                  <a:lnTo>
                    <a:pt x="57" y="205"/>
                  </a:lnTo>
                  <a:cubicBezTo>
                    <a:pt x="57" y="191"/>
                    <a:pt x="43" y="163"/>
                    <a:pt x="43" y="145"/>
                  </a:cubicBezTo>
                  <a:lnTo>
                    <a:pt x="43" y="43"/>
                  </a:lnTo>
                  <a:lnTo>
                    <a:pt x="43" y="15"/>
                  </a:lnTo>
                  <a:cubicBezTo>
                    <a:pt x="43" y="15"/>
                    <a:pt x="43" y="1"/>
                    <a:pt x="29" y="1"/>
                  </a:cubicBezTo>
                  <a:close/>
                </a:path>
              </a:pathLst>
            </a:custGeom>
            <a:solidFill>
              <a:srgbClr val="2C2C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83"/>
            <p:cNvSpPr/>
            <p:nvPr/>
          </p:nvSpPr>
          <p:spPr>
            <a:xfrm>
              <a:off x="6561814" y="2567400"/>
              <a:ext cx="42924" cy="107073"/>
            </a:xfrm>
            <a:custGeom>
              <a:rect b="b" l="l" r="r" t="t"/>
              <a:pathLst>
                <a:path extrusionOk="0" h="1135" w="455">
                  <a:moveTo>
                    <a:pt x="29" y="1"/>
                  </a:moveTo>
                  <a:cubicBezTo>
                    <a:pt x="15" y="1"/>
                    <a:pt x="15" y="1"/>
                    <a:pt x="15" y="15"/>
                  </a:cubicBezTo>
                  <a:cubicBezTo>
                    <a:pt x="1" y="15"/>
                    <a:pt x="1" y="43"/>
                    <a:pt x="15" y="43"/>
                  </a:cubicBezTo>
                  <a:cubicBezTo>
                    <a:pt x="57" y="57"/>
                    <a:pt x="89" y="89"/>
                    <a:pt x="131" y="117"/>
                  </a:cubicBezTo>
                  <a:lnTo>
                    <a:pt x="117" y="103"/>
                  </a:lnTo>
                  <a:lnTo>
                    <a:pt x="117" y="103"/>
                  </a:lnTo>
                  <a:cubicBezTo>
                    <a:pt x="159" y="131"/>
                    <a:pt x="191" y="177"/>
                    <a:pt x="219" y="205"/>
                  </a:cubicBezTo>
                  <a:cubicBezTo>
                    <a:pt x="247" y="247"/>
                    <a:pt x="279" y="293"/>
                    <a:pt x="307" y="352"/>
                  </a:cubicBezTo>
                  <a:cubicBezTo>
                    <a:pt x="321" y="409"/>
                    <a:pt x="335" y="469"/>
                    <a:pt x="353" y="528"/>
                  </a:cubicBezTo>
                  <a:lnTo>
                    <a:pt x="353" y="687"/>
                  </a:lnTo>
                  <a:cubicBezTo>
                    <a:pt x="335" y="732"/>
                    <a:pt x="321" y="792"/>
                    <a:pt x="307" y="834"/>
                  </a:cubicBezTo>
                  <a:cubicBezTo>
                    <a:pt x="293" y="862"/>
                    <a:pt x="279" y="908"/>
                    <a:pt x="247" y="936"/>
                  </a:cubicBezTo>
                  <a:cubicBezTo>
                    <a:pt x="233" y="968"/>
                    <a:pt x="205" y="982"/>
                    <a:pt x="177" y="1010"/>
                  </a:cubicBezTo>
                  <a:cubicBezTo>
                    <a:pt x="159" y="1024"/>
                    <a:pt x="145" y="1038"/>
                    <a:pt x="145" y="1056"/>
                  </a:cubicBezTo>
                  <a:cubicBezTo>
                    <a:pt x="131" y="1070"/>
                    <a:pt x="131" y="1084"/>
                    <a:pt x="145" y="1098"/>
                  </a:cubicBezTo>
                  <a:cubicBezTo>
                    <a:pt x="162" y="1123"/>
                    <a:pt x="183" y="1134"/>
                    <a:pt x="202" y="1134"/>
                  </a:cubicBezTo>
                  <a:cubicBezTo>
                    <a:pt x="219" y="1134"/>
                    <a:pt x="234" y="1127"/>
                    <a:pt x="247" y="1112"/>
                  </a:cubicBezTo>
                  <a:cubicBezTo>
                    <a:pt x="335" y="1038"/>
                    <a:pt x="395" y="936"/>
                    <a:pt x="423" y="834"/>
                  </a:cubicBezTo>
                  <a:cubicBezTo>
                    <a:pt x="455" y="732"/>
                    <a:pt x="455" y="616"/>
                    <a:pt x="440" y="497"/>
                  </a:cubicBezTo>
                  <a:cubicBezTo>
                    <a:pt x="423" y="454"/>
                    <a:pt x="409" y="395"/>
                    <a:pt x="381" y="352"/>
                  </a:cubicBezTo>
                  <a:cubicBezTo>
                    <a:pt x="367" y="293"/>
                    <a:pt x="335" y="247"/>
                    <a:pt x="293" y="205"/>
                  </a:cubicBezTo>
                  <a:cubicBezTo>
                    <a:pt x="233" y="117"/>
                    <a:pt x="145" y="43"/>
                    <a:pt x="43" y="1"/>
                  </a:cubicBezTo>
                  <a:close/>
                </a:path>
              </a:pathLst>
            </a:custGeom>
            <a:solidFill>
              <a:srgbClr val="2C2C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83"/>
            <p:cNvSpPr/>
            <p:nvPr/>
          </p:nvSpPr>
          <p:spPr>
            <a:xfrm>
              <a:off x="6473231" y="1967130"/>
              <a:ext cx="189618" cy="203486"/>
            </a:xfrm>
            <a:custGeom>
              <a:rect b="b" l="l" r="r" t="t"/>
              <a:pathLst>
                <a:path extrusionOk="0" h="2157" w="2010">
                  <a:moveTo>
                    <a:pt x="131" y="0"/>
                  </a:moveTo>
                  <a:cubicBezTo>
                    <a:pt x="74" y="102"/>
                    <a:pt x="43" y="222"/>
                    <a:pt x="29" y="324"/>
                  </a:cubicBezTo>
                  <a:cubicBezTo>
                    <a:pt x="15" y="440"/>
                    <a:pt x="1" y="560"/>
                    <a:pt x="15" y="690"/>
                  </a:cubicBezTo>
                  <a:cubicBezTo>
                    <a:pt x="29" y="824"/>
                    <a:pt x="60" y="940"/>
                    <a:pt x="103" y="1070"/>
                  </a:cubicBezTo>
                  <a:cubicBezTo>
                    <a:pt x="148" y="1189"/>
                    <a:pt x="191" y="1320"/>
                    <a:pt x="264" y="1422"/>
                  </a:cubicBezTo>
                  <a:cubicBezTo>
                    <a:pt x="395" y="1671"/>
                    <a:pt x="556" y="1861"/>
                    <a:pt x="764" y="1995"/>
                  </a:cubicBezTo>
                  <a:cubicBezTo>
                    <a:pt x="922" y="2097"/>
                    <a:pt x="1116" y="2157"/>
                    <a:pt x="1292" y="2157"/>
                  </a:cubicBezTo>
                  <a:cubicBezTo>
                    <a:pt x="1348" y="2157"/>
                    <a:pt x="1408" y="2157"/>
                    <a:pt x="1467" y="2143"/>
                  </a:cubicBezTo>
                  <a:cubicBezTo>
                    <a:pt x="1538" y="2111"/>
                    <a:pt x="1612" y="2083"/>
                    <a:pt x="1685" y="2037"/>
                  </a:cubicBezTo>
                  <a:cubicBezTo>
                    <a:pt x="1714" y="2023"/>
                    <a:pt x="1745" y="1995"/>
                    <a:pt x="1773" y="1967"/>
                  </a:cubicBezTo>
                  <a:cubicBezTo>
                    <a:pt x="1802" y="1949"/>
                    <a:pt x="1819" y="1921"/>
                    <a:pt x="1861" y="1879"/>
                  </a:cubicBezTo>
                  <a:cubicBezTo>
                    <a:pt x="1907" y="1819"/>
                    <a:pt x="1935" y="1759"/>
                    <a:pt x="1963" y="1685"/>
                  </a:cubicBezTo>
                  <a:cubicBezTo>
                    <a:pt x="1995" y="1615"/>
                    <a:pt x="2009" y="1527"/>
                    <a:pt x="2009" y="1453"/>
                  </a:cubicBezTo>
                  <a:cubicBezTo>
                    <a:pt x="2009" y="1379"/>
                    <a:pt x="1995" y="1291"/>
                    <a:pt x="1963" y="1203"/>
                  </a:cubicBezTo>
                  <a:cubicBezTo>
                    <a:pt x="1935" y="1130"/>
                    <a:pt x="1907" y="1056"/>
                    <a:pt x="1847" y="982"/>
                  </a:cubicBezTo>
                  <a:cubicBezTo>
                    <a:pt x="1802" y="926"/>
                    <a:pt x="1745" y="880"/>
                    <a:pt x="1671" y="824"/>
                  </a:cubicBezTo>
                  <a:cubicBezTo>
                    <a:pt x="1612" y="764"/>
                    <a:pt x="1538" y="718"/>
                    <a:pt x="1467" y="690"/>
                  </a:cubicBezTo>
                  <a:cubicBezTo>
                    <a:pt x="1394" y="648"/>
                    <a:pt x="1306" y="616"/>
                    <a:pt x="1218" y="602"/>
                  </a:cubicBezTo>
                  <a:cubicBezTo>
                    <a:pt x="1158" y="588"/>
                    <a:pt x="1098" y="574"/>
                    <a:pt x="1056" y="560"/>
                  </a:cubicBezTo>
                  <a:lnTo>
                    <a:pt x="1042" y="560"/>
                  </a:lnTo>
                  <a:lnTo>
                    <a:pt x="996" y="542"/>
                  </a:lnTo>
                  <a:cubicBezTo>
                    <a:pt x="834" y="514"/>
                    <a:pt x="676" y="472"/>
                    <a:pt x="528" y="412"/>
                  </a:cubicBezTo>
                  <a:cubicBezTo>
                    <a:pt x="514" y="398"/>
                    <a:pt x="500" y="398"/>
                    <a:pt x="482" y="384"/>
                  </a:cubicBezTo>
                  <a:cubicBezTo>
                    <a:pt x="454" y="366"/>
                    <a:pt x="426" y="352"/>
                    <a:pt x="412" y="338"/>
                  </a:cubicBezTo>
                  <a:cubicBezTo>
                    <a:pt x="395" y="324"/>
                    <a:pt x="366" y="310"/>
                    <a:pt x="352" y="296"/>
                  </a:cubicBezTo>
                  <a:cubicBezTo>
                    <a:pt x="307" y="264"/>
                    <a:pt x="278" y="222"/>
                    <a:pt x="250" y="190"/>
                  </a:cubicBezTo>
                  <a:cubicBezTo>
                    <a:pt x="219" y="148"/>
                    <a:pt x="191" y="102"/>
                    <a:pt x="162" y="60"/>
                  </a:cubicBezTo>
                  <a:cubicBezTo>
                    <a:pt x="148" y="46"/>
                    <a:pt x="148" y="15"/>
                    <a:pt x="131"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3"/>
            <p:cNvSpPr/>
            <p:nvPr/>
          </p:nvSpPr>
          <p:spPr>
            <a:xfrm>
              <a:off x="6487193" y="1981092"/>
              <a:ext cx="204524" cy="182543"/>
            </a:xfrm>
            <a:custGeom>
              <a:rect b="b" l="l" r="r" t="t"/>
              <a:pathLst>
                <a:path extrusionOk="0" h="1935" w="2168">
                  <a:moveTo>
                    <a:pt x="14" y="0"/>
                  </a:moveTo>
                  <a:cubicBezTo>
                    <a:pt x="14" y="14"/>
                    <a:pt x="0" y="14"/>
                    <a:pt x="14" y="28"/>
                  </a:cubicBezTo>
                  <a:cubicBezTo>
                    <a:pt x="71" y="190"/>
                    <a:pt x="130" y="366"/>
                    <a:pt x="218" y="528"/>
                  </a:cubicBezTo>
                  <a:cubicBezTo>
                    <a:pt x="264" y="602"/>
                    <a:pt x="306" y="676"/>
                    <a:pt x="352" y="746"/>
                  </a:cubicBezTo>
                  <a:cubicBezTo>
                    <a:pt x="408" y="834"/>
                    <a:pt x="468" y="908"/>
                    <a:pt x="528" y="968"/>
                  </a:cubicBezTo>
                  <a:cubicBezTo>
                    <a:pt x="598" y="1027"/>
                    <a:pt x="658" y="1084"/>
                    <a:pt x="732" y="1143"/>
                  </a:cubicBezTo>
                  <a:cubicBezTo>
                    <a:pt x="806" y="1203"/>
                    <a:pt x="894" y="1259"/>
                    <a:pt x="968" y="1305"/>
                  </a:cubicBezTo>
                  <a:cubicBezTo>
                    <a:pt x="1126" y="1407"/>
                    <a:pt x="1288" y="1495"/>
                    <a:pt x="1450" y="1569"/>
                  </a:cubicBezTo>
                  <a:cubicBezTo>
                    <a:pt x="1552" y="1625"/>
                    <a:pt x="1639" y="1685"/>
                    <a:pt x="1742" y="1745"/>
                  </a:cubicBezTo>
                  <a:cubicBezTo>
                    <a:pt x="1801" y="1773"/>
                    <a:pt x="1847" y="1801"/>
                    <a:pt x="1903" y="1833"/>
                  </a:cubicBezTo>
                  <a:cubicBezTo>
                    <a:pt x="1949" y="1861"/>
                    <a:pt x="2005" y="1889"/>
                    <a:pt x="2051" y="1921"/>
                  </a:cubicBezTo>
                  <a:cubicBezTo>
                    <a:pt x="2065" y="1935"/>
                    <a:pt x="2079" y="1935"/>
                    <a:pt x="2093" y="1935"/>
                  </a:cubicBezTo>
                  <a:cubicBezTo>
                    <a:pt x="2111" y="1935"/>
                    <a:pt x="2125" y="1921"/>
                    <a:pt x="2139" y="1907"/>
                  </a:cubicBezTo>
                  <a:cubicBezTo>
                    <a:pt x="2153" y="1889"/>
                    <a:pt x="2167" y="1875"/>
                    <a:pt x="2167" y="1847"/>
                  </a:cubicBezTo>
                  <a:cubicBezTo>
                    <a:pt x="2167" y="1833"/>
                    <a:pt x="2153" y="1801"/>
                    <a:pt x="2139" y="1801"/>
                  </a:cubicBezTo>
                  <a:cubicBezTo>
                    <a:pt x="2037" y="1713"/>
                    <a:pt x="1903" y="1657"/>
                    <a:pt x="1787" y="1597"/>
                  </a:cubicBezTo>
                  <a:cubicBezTo>
                    <a:pt x="1727" y="1569"/>
                    <a:pt x="1671" y="1537"/>
                    <a:pt x="1611" y="1523"/>
                  </a:cubicBezTo>
                  <a:cubicBezTo>
                    <a:pt x="1552" y="1495"/>
                    <a:pt x="1509" y="1467"/>
                    <a:pt x="1450" y="1435"/>
                  </a:cubicBezTo>
                  <a:cubicBezTo>
                    <a:pt x="1333" y="1379"/>
                    <a:pt x="1231" y="1319"/>
                    <a:pt x="1112" y="1259"/>
                  </a:cubicBezTo>
                  <a:cubicBezTo>
                    <a:pt x="1010" y="1217"/>
                    <a:pt x="908" y="1143"/>
                    <a:pt x="806" y="1084"/>
                  </a:cubicBezTo>
                  <a:cubicBezTo>
                    <a:pt x="746" y="1041"/>
                    <a:pt x="672" y="996"/>
                    <a:pt x="616" y="939"/>
                  </a:cubicBezTo>
                  <a:lnTo>
                    <a:pt x="440" y="764"/>
                  </a:lnTo>
                  <a:lnTo>
                    <a:pt x="440" y="778"/>
                  </a:lnTo>
                  <a:cubicBezTo>
                    <a:pt x="334" y="644"/>
                    <a:pt x="264" y="514"/>
                    <a:pt x="190" y="380"/>
                  </a:cubicBezTo>
                  <a:cubicBezTo>
                    <a:pt x="145" y="264"/>
                    <a:pt x="88" y="130"/>
                    <a:pt x="43" y="14"/>
                  </a:cubicBezTo>
                  <a:lnTo>
                    <a:pt x="28"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3"/>
            <p:cNvSpPr/>
            <p:nvPr/>
          </p:nvSpPr>
          <p:spPr>
            <a:xfrm>
              <a:off x="6482853" y="2014205"/>
              <a:ext cx="31980" cy="22924"/>
            </a:xfrm>
            <a:custGeom>
              <a:rect b="b" l="l" r="r" t="t"/>
              <a:pathLst>
                <a:path extrusionOk="0" h="243" w="339">
                  <a:moveTo>
                    <a:pt x="15" y="1"/>
                  </a:moveTo>
                  <a:lnTo>
                    <a:pt x="1" y="15"/>
                  </a:lnTo>
                  <a:cubicBezTo>
                    <a:pt x="1" y="15"/>
                    <a:pt x="1" y="29"/>
                    <a:pt x="15" y="29"/>
                  </a:cubicBezTo>
                  <a:cubicBezTo>
                    <a:pt x="60" y="75"/>
                    <a:pt x="103" y="103"/>
                    <a:pt x="148" y="149"/>
                  </a:cubicBezTo>
                  <a:cubicBezTo>
                    <a:pt x="176" y="163"/>
                    <a:pt x="191" y="177"/>
                    <a:pt x="222" y="191"/>
                  </a:cubicBezTo>
                  <a:cubicBezTo>
                    <a:pt x="236" y="205"/>
                    <a:pt x="264" y="219"/>
                    <a:pt x="293" y="237"/>
                  </a:cubicBezTo>
                  <a:cubicBezTo>
                    <a:pt x="298" y="241"/>
                    <a:pt x="304" y="243"/>
                    <a:pt x="309" y="243"/>
                  </a:cubicBezTo>
                  <a:cubicBezTo>
                    <a:pt x="318" y="243"/>
                    <a:pt x="324" y="237"/>
                    <a:pt x="324" y="237"/>
                  </a:cubicBezTo>
                  <a:cubicBezTo>
                    <a:pt x="338" y="219"/>
                    <a:pt x="338" y="219"/>
                    <a:pt x="324" y="205"/>
                  </a:cubicBezTo>
                  <a:lnTo>
                    <a:pt x="324" y="191"/>
                  </a:lnTo>
                  <a:cubicBezTo>
                    <a:pt x="293" y="177"/>
                    <a:pt x="264" y="163"/>
                    <a:pt x="236" y="149"/>
                  </a:cubicBezTo>
                  <a:cubicBezTo>
                    <a:pt x="205" y="131"/>
                    <a:pt x="176" y="117"/>
                    <a:pt x="148" y="89"/>
                  </a:cubicBezTo>
                  <a:cubicBezTo>
                    <a:pt x="103" y="75"/>
                    <a:pt x="74" y="43"/>
                    <a:pt x="29" y="15"/>
                  </a:cubicBezTo>
                  <a:lnTo>
                    <a:pt x="15"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3"/>
            <p:cNvSpPr/>
            <p:nvPr/>
          </p:nvSpPr>
          <p:spPr>
            <a:xfrm>
              <a:off x="6498136" y="2072316"/>
              <a:ext cx="58112" cy="16698"/>
            </a:xfrm>
            <a:custGeom>
              <a:rect b="b" l="l" r="r" t="t"/>
              <a:pathLst>
                <a:path extrusionOk="0" h="177" w="616">
                  <a:moveTo>
                    <a:pt x="14" y="1"/>
                  </a:moveTo>
                  <a:cubicBezTo>
                    <a:pt x="0" y="15"/>
                    <a:pt x="14" y="29"/>
                    <a:pt x="14" y="29"/>
                  </a:cubicBezTo>
                  <a:cubicBezTo>
                    <a:pt x="102" y="60"/>
                    <a:pt x="190" y="88"/>
                    <a:pt x="292" y="117"/>
                  </a:cubicBezTo>
                  <a:cubicBezTo>
                    <a:pt x="338" y="131"/>
                    <a:pt x="380" y="148"/>
                    <a:pt x="426" y="162"/>
                  </a:cubicBezTo>
                  <a:lnTo>
                    <a:pt x="500" y="162"/>
                  </a:lnTo>
                  <a:cubicBezTo>
                    <a:pt x="528" y="176"/>
                    <a:pt x="556" y="176"/>
                    <a:pt x="588" y="176"/>
                  </a:cubicBezTo>
                  <a:cubicBezTo>
                    <a:pt x="602" y="176"/>
                    <a:pt x="616" y="162"/>
                    <a:pt x="616" y="131"/>
                  </a:cubicBezTo>
                  <a:cubicBezTo>
                    <a:pt x="616" y="131"/>
                    <a:pt x="616" y="117"/>
                    <a:pt x="602" y="117"/>
                  </a:cubicBezTo>
                  <a:lnTo>
                    <a:pt x="588" y="103"/>
                  </a:lnTo>
                  <a:cubicBezTo>
                    <a:pt x="557" y="103"/>
                    <a:pt x="528" y="109"/>
                    <a:pt x="499" y="109"/>
                  </a:cubicBezTo>
                  <a:cubicBezTo>
                    <a:pt x="484" y="109"/>
                    <a:pt x="469" y="107"/>
                    <a:pt x="454" y="103"/>
                  </a:cubicBezTo>
                  <a:lnTo>
                    <a:pt x="380" y="103"/>
                  </a:lnTo>
                  <a:cubicBezTo>
                    <a:pt x="352" y="88"/>
                    <a:pt x="324" y="88"/>
                    <a:pt x="278" y="74"/>
                  </a:cubicBezTo>
                  <a:cubicBezTo>
                    <a:pt x="218" y="60"/>
                    <a:pt x="162" y="43"/>
                    <a:pt x="116" y="29"/>
                  </a:cubicBezTo>
                  <a:cubicBezTo>
                    <a:pt x="88" y="15"/>
                    <a:pt x="60" y="15"/>
                    <a:pt x="29"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3"/>
            <p:cNvSpPr/>
            <p:nvPr/>
          </p:nvSpPr>
          <p:spPr>
            <a:xfrm>
              <a:off x="6545210" y="2120806"/>
              <a:ext cx="81413" cy="14434"/>
            </a:xfrm>
            <a:custGeom>
              <a:rect b="b" l="l" r="r" t="t"/>
              <a:pathLst>
                <a:path extrusionOk="0" h="153" w="863">
                  <a:moveTo>
                    <a:pt x="806" y="0"/>
                  </a:moveTo>
                  <a:cubicBezTo>
                    <a:pt x="761" y="14"/>
                    <a:pt x="718" y="28"/>
                    <a:pt x="673" y="56"/>
                  </a:cubicBezTo>
                  <a:cubicBezTo>
                    <a:pt x="631" y="74"/>
                    <a:pt x="585" y="88"/>
                    <a:pt x="529" y="88"/>
                  </a:cubicBezTo>
                  <a:lnTo>
                    <a:pt x="543" y="88"/>
                  </a:lnTo>
                  <a:cubicBezTo>
                    <a:pt x="458" y="98"/>
                    <a:pt x="382" y="108"/>
                    <a:pt x="309" y="108"/>
                  </a:cubicBezTo>
                  <a:cubicBezTo>
                    <a:pt x="279" y="108"/>
                    <a:pt x="249" y="106"/>
                    <a:pt x="219" y="102"/>
                  </a:cubicBezTo>
                  <a:cubicBezTo>
                    <a:pt x="145" y="102"/>
                    <a:pt x="89" y="88"/>
                    <a:pt x="15" y="88"/>
                  </a:cubicBezTo>
                  <a:cubicBezTo>
                    <a:pt x="15" y="88"/>
                    <a:pt x="1" y="88"/>
                    <a:pt x="1" y="102"/>
                  </a:cubicBezTo>
                  <a:cubicBezTo>
                    <a:pt x="1" y="102"/>
                    <a:pt x="1" y="116"/>
                    <a:pt x="15" y="116"/>
                  </a:cubicBezTo>
                  <a:cubicBezTo>
                    <a:pt x="89" y="130"/>
                    <a:pt x="145" y="130"/>
                    <a:pt x="219" y="144"/>
                  </a:cubicBezTo>
                  <a:cubicBezTo>
                    <a:pt x="268" y="144"/>
                    <a:pt x="311" y="152"/>
                    <a:pt x="355" y="152"/>
                  </a:cubicBezTo>
                  <a:cubicBezTo>
                    <a:pt x="377" y="152"/>
                    <a:pt x="400" y="150"/>
                    <a:pt x="423" y="144"/>
                  </a:cubicBezTo>
                  <a:cubicBezTo>
                    <a:pt x="497" y="144"/>
                    <a:pt x="557" y="144"/>
                    <a:pt x="631" y="130"/>
                  </a:cubicBezTo>
                  <a:cubicBezTo>
                    <a:pt x="704" y="116"/>
                    <a:pt x="761" y="102"/>
                    <a:pt x="835" y="74"/>
                  </a:cubicBezTo>
                  <a:lnTo>
                    <a:pt x="849" y="56"/>
                  </a:lnTo>
                  <a:cubicBezTo>
                    <a:pt x="863" y="42"/>
                    <a:pt x="863" y="28"/>
                    <a:pt x="849" y="28"/>
                  </a:cubicBezTo>
                  <a:cubicBezTo>
                    <a:pt x="849" y="14"/>
                    <a:pt x="849" y="0"/>
                    <a:pt x="835"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3"/>
            <p:cNvSpPr/>
            <p:nvPr/>
          </p:nvSpPr>
          <p:spPr>
            <a:xfrm>
              <a:off x="6509079" y="2009959"/>
              <a:ext cx="4434" cy="23584"/>
            </a:xfrm>
            <a:custGeom>
              <a:rect b="b" l="l" r="r" t="t"/>
              <a:pathLst>
                <a:path extrusionOk="0" h="250" w="47">
                  <a:moveTo>
                    <a:pt x="0" y="0"/>
                  </a:moveTo>
                  <a:lnTo>
                    <a:pt x="0" y="18"/>
                  </a:lnTo>
                  <a:cubicBezTo>
                    <a:pt x="0" y="46"/>
                    <a:pt x="0" y="74"/>
                    <a:pt x="15" y="106"/>
                  </a:cubicBezTo>
                  <a:lnTo>
                    <a:pt x="15" y="194"/>
                  </a:lnTo>
                  <a:cubicBezTo>
                    <a:pt x="15" y="208"/>
                    <a:pt x="0" y="208"/>
                    <a:pt x="0" y="222"/>
                  </a:cubicBezTo>
                  <a:cubicBezTo>
                    <a:pt x="0" y="236"/>
                    <a:pt x="15" y="250"/>
                    <a:pt x="15" y="250"/>
                  </a:cubicBezTo>
                  <a:cubicBezTo>
                    <a:pt x="32" y="250"/>
                    <a:pt x="46" y="236"/>
                    <a:pt x="46" y="222"/>
                  </a:cubicBezTo>
                  <a:lnTo>
                    <a:pt x="46" y="120"/>
                  </a:lnTo>
                  <a:cubicBezTo>
                    <a:pt x="46" y="88"/>
                    <a:pt x="32" y="46"/>
                    <a:pt x="32" y="18"/>
                  </a:cubicBezTo>
                  <a:lnTo>
                    <a:pt x="3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3"/>
            <p:cNvSpPr/>
            <p:nvPr/>
          </p:nvSpPr>
          <p:spPr>
            <a:xfrm>
              <a:off x="6538324" y="2037789"/>
              <a:ext cx="20660" cy="45565"/>
            </a:xfrm>
            <a:custGeom>
              <a:rect b="b" l="l" r="r" t="t"/>
              <a:pathLst>
                <a:path extrusionOk="0" h="483" w="219">
                  <a:moveTo>
                    <a:pt x="14" y="1"/>
                  </a:moveTo>
                  <a:cubicBezTo>
                    <a:pt x="0" y="1"/>
                    <a:pt x="0" y="15"/>
                    <a:pt x="14" y="29"/>
                  </a:cubicBezTo>
                  <a:cubicBezTo>
                    <a:pt x="28" y="57"/>
                    <a:pt x="42" y="89"/>
                    <a:pt x="56" y="117"/>
                  </a:cubicBezTo>
                  <a:cubicBezTo>
                    <a:pt x="88" y="163"/>
                    <a:pt x="102" y="205"/>
                    <a:pt x="116" y="233"/>
                  </a:cubicBezTo>
                  <a:cubicBezTo>
                    <a:pt x="130" y="279"/>
                    <a:pt x="144" y="321"/>
                    <a:pt x="144" y="367"/>
                  </a:cubicBezTo>
                  <a:cubicBezTo>
                    <a:pt x="162" y="395"/>
                    <a:pt x="162" y="426"/>
                    <a:pt x="162" y="454"/>
                  </a:cubicBezTo>
                  <a:cubicBezTo>
                    <a:pt x="162" y="469"/>
                    <a:pt x="176" y="483"/>
                    <a:pt x="190" y="483"/>
                  </a:cubicBezTo>
                  <a:cubicBezTo>
                    <a:pt x="204" y="483"/>
                    <a:pt x="218" y="469"/>
                    <a:pt x="218" y="454"/>
                  </a:cubicBezTo>
                  <a:cubicBezTo>
                    <a:pt x="204" y="367"/>
                    <a:pt x="176" y="293"/>
                    <a:pt x="144" y="219"/>
                  </a:cubicBezTo>
                  <a:cubicBezTo>
                    <a:pt x="116" y="145"/>
                    <a:pt x="74" y="75"/>
                    <a:pt x="4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3"/>
            <p:cNvSpPr/>
            <p:nvPr/>
          </p:nvSpPr>
          <p:spPr>
            <a:xfrm>
              <a:off x="6588040" y="2054392"/>
              <a:ext cx="38584" cy="67829"/>
            </a:xfrm>
            <a:custGeom>
              <a:rect b="b" l="l" r="r" t="t"/>
              <a:pathLst>
                <a:path extrusionOk="0" h="719" w="409">
                  <a:moveTo>
                    <a:pt x="15" y="1"/>
                  </a:moveTo>
                  <a:lnTo>
                    <a:pt x="1" y="15"/>
                  </a:lnTo>
                  <a:lnTo>
                    <a:pt x="1" y="29"/>
                  </a:lnTo>
                  <a:lnTo>
                    <a:pt x="1" y="43"/>
                  </a:lnTo>
                  <a:lnTo>
                    <a:pt x="15" y="57"/>
                  </a:lnTo>
                  <a:lnTo>
                    <a:pt x="15" y="43"/>
                  </a:lnTo>
                  <a:cubicBezTo>
                    <a:pt x="103" y="145"/>
                    <a:pt x="177" y="278"/>
                    <a:pt x="233" y="395"/>
                  </a:cubicBezTo>
                  <a:cubicBezTo>
                    <a:pt x="250" y="454"/>
                    <a:pt x="279" y="497"/>
                    <a:pt x="293" y="542"/>
                  </a:cubicBezTo>
                  <a:cubicBezTo>
                    <a:pt x="307" y="585"/>
                    <a:pt x="321" y="644"/>
                    <a:pt x="338" y="690"/>
                  </a:cubicBezTo>
                  <a:cubicBezTo>
                    <a:pt x="352" y="718"/>
                    <a:pt x="366" y="718"/>
                    <a:pt x="395" y="718"/>
                  </a:cubicBezTo>
                  <a:cubicBezTo>
                    <a:pt x="409" y="704"/>
                    <a:pt x="409" y="690"/>
                    <a:pt x="409" y="672"/>
                  </a:cubicBezTo>
                  <a:cubicBezTo>
                    <a:pt x="395" y="616"/>
                    <a:pt x="366" y="542"/>
                    <a:pt x="338" y="482"/>
                  </a:cubicBezTo>
                  <a:cubicBezTo>
                    <a:pt x="321" y="426"/>
                    <a:pt x="293" y="380"/>
                    <a:pt x="264" y="321"/>
                  </a:cubicBezTo>
                  <a:cubicBezTo>
                    <a:pt x="191" y="205"/>
                    <a:pt x="117" y="103"/>
                    <a:pt x="29" y="15"/>
                  </a:cubicBezTo>
                  <a:cubicBezTo>
                    <a:pt x="29" y="1"/>
                    <a:pt x="29" y="1"/>
                    <a:pt x="15"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3"/>
            <p:cNvSpPr/>
            <p:nvPr/>
          </p:nvSpPr>
          <p:spPr>
            <a:xfrm>
              <a:off x="6561814" y="3695677"/>
              <a:ext cx="250277" cy="291786"/>
            </a:xfrm>
            <a:custGeom>
              <a:rect b="b" l="l" r="r" t="t"/>
              <a:pathLst>
                <a:path extrusionOk="0" h="3093" w="2653">
                  <a:moveTo>
                    <a:pt x="1949" y="0"/>
                  </a:moveTo>
                  <a:cubicBezTo>
                    <a:pt x="1918" y="0"/>
                    <a:pt x="1890" y="14"/>
                    <a:pt x="1862" y="14"/>
                  </a:cubicBezTo>
                  <a:cubicBezTo>
                    <a:pt x="1816" y="28"/>
                    <a:pt x="1760" y="43"/>
                    <a:pt x="1728" y="57"/>
                  </a:cubicBezTo>
                  <a:cubicBezTo>
                    <a:pt x="1672" y="88"/>
                    <a:pt x="1626" y="130"/>
                    <a:pt x="1598" y="159"/>
                  </a:cubicBezTo>
                  <a:cubicBezTo>
                    <a:pt x="1524" y="218"/>
                    <a:pt x="1450" y="306"/>
                    <a:pt x="1376" y="422"/>
                  </a:cubicBezTo>
                  <a:cubicBezTo>
                    <a:pt x="1302" y="542"/>
                    <a:pt x="1232" y="672"/>
                    <a:pt x="1172" y="820"/>
                  </a:cubicBezTo>
                  <a:cubicBezTo>
                    <a:pt x="1158" y="746"/>
                    <a:pt x="1126" y="686"/>
                    <a:pt x="1098" y="630"/>
                  </a:cubicBezTo>
                  <a:cubicBezTo>
                    <a:pt x="1056" y="584"/>
                    <a:pt x="1010" y="542"/>
                    <a:pt x="968" y="510"/>
                  </a:cubicBezTo>
                  <a:cubicBezTo>
                    <a:pt x="922" y="482"/>
                    <a:pt x="880" y="468"/>
                    <a:pt x="820" y="468"/>
                  </a:cubicBezTo>
                  <a:lnTo>
                    <a:pt x="775" y="468"/>
                  </a:lnTo>
                  <a:cubicBezTo>
                    <a:pt x="704" y="482"/>
                    <a:pt x="644" y="510"/>
                    <a:pt x="585" y="556"/>
                  </a:cubicBezTo>
                  <a:cubicBezTo>
                    <a:pt x="557" y="598"/>
                    <a:pt x="511" y="644"/>
                    <a:pt x="497" y="686"/>
                  </a:cubicBezTo>
                  <a:cubicBezTo>
                    <a:pt x="455" y="792"/>
                    <a:pt x="440" y="908"/>
                    <a:pt x="455" y="1056"/>
                  </a:cubicBezTo>
                  <a:cubicBezTo>
                    <a:pt x="455" y="1158"/>
                    <a:pt x="483" y="1260"/>
                    <a:pt x="528" y="1362"/>
                  </a:cubicBezTo>
                  <a:cubicBezTo>
                    <a:pt x="528" y="1390"/>
                    <a:pt x="542" y="1435"/>
                    <a:pt x="571" y="1478"/>
                  </a:cubicBezTo>
                  <a:cubicBezTo>
                    <a:pt x="469" y="1478"/>
                    <a:pt x="381" y="1509"/>
                    <a:pt x="307" y="1552"/>
                  </a:cubicBezTo>
                  <a:cubicBezTo>
                    <a:pt x="219" y="1597"/>
                    <a:pt x="131" y="1685"/>
                    <a:pt x="71" y="1773"/>
                  </a:cubicBezTo>
                  <a:cubicBezTo>
                    <a:pt x="29" y="1875"/>
                    <a:pt x="1" y="1977"/>
                    <a:pt x="1" y="2093"/>
                  </a:cubicBezTo>
                  <a:cubicBezTo>
                    <a:pt x="1" y="2139"/>
                    <a:pt x="15" y="2199"/>
                    <a:pt x="29" y="2241"/>
                  </a:cubicBezTo>
                  <a:cubicBezTo>
                    <a:pt x="43" y="2301"/>
                    <a:pt x="71" y="2343"/>
                    <a:pt x="103" y="2389"/>
                  </a:cubicBezTo>
                  <a:cubicBezTo>
                    <a:pt x="131" y="2445"/>
                    <a:pt x="177" y="2491"/>
                    <a:pt x="219" y="2519"/>
                  </a:cubicBezTo>
                  <a:cubicBezTo>
                    <a:pt x="247" y="2551"/>
                    <a:pt x="279" y="2565"/>
                    <a:pt x="307" y="2579"/>
                  </a:cubicBezTo>
                  <a:cubicBezTo>
                    <a:pt x="353" y="2593"/>
                    <a:pt x="381" y="2607"/>
                    <a:pt x="423" y="2621"/>
                  </a:cubicBezTo>
                  <a:cubicBezTo>
                    <a:pt x="483" y="2638"/>
                    <a:pt x="542" y="2653"/>
                    <a:pt x="616" y="2653"/>
                  </a:cubicBezTo>
                  <a:lnTo>
                    <a:pt x="644" y="2653"/>
                  </a:lnTo>
                  <a:cubicBezTo>
                    <a:pt x="687" y="2653"/>
                    <a:pt x="746" y="2638"/>
                    <a:pt x="775" y="2638"/>
                  </a:cubicBezTo>
                  <a:cubicBezTo>
                    <a:pt x="820" y="2621"/>
                    <a:pt x="863" y="2621"/>
                    <a:pt x="894" y="2607"/>
                  </a:cubicBezTo>
                  <a:cubicBezTo>
                    <a:pt x="922" y="2709"/>
                    <a:pt x="968" y="2797"/>
                    <a:pt x="1024" y="2871"/>
                  </a:cubicBezTo>
                  <a:cubicBezTo>
                    <a:pt x="1056" y="2916"/>
                    <a:pt x="1098" y="2959"/>
                    <a:pt x="1158" y="3004"/>
                  </a:cubicBezTo>
                  <a:cubicBezTo>
                    <a:pt x="1186" y="3018"/>
                    <a:pt x="1246" y="3046"/>
                    <a:pt x="1302" y="3061"/>
                  </a:cubicBezTo>
                  <a:cubicBezTo>
                    <a:pt x="1348" y="3078"/>
                    <a:pt x="1390" y="3092"/>
                    <a:pt x="1450" y="3092"/>
                  </a:cubicBezTo>
                  <a:lnTo>
                    <a:pt x="1478" y="3092"/>
                  </a:lnTo>
                  <a:cubicBezTo>
                    <a:pt x="1510" y="3092"/>
                    <a:pt x="1552" y="3092"/>
                    <a:pt x="1598" y="3078"/>
                  </a:cubicBezTo>
                  <a:cubicBezTo>
                    <a:pt x="1654" y="3061"/>
                    <a:pt x="1700" y="3046"/>
                    <a:pt x="1760" y="3032"/>
                  </a:cubicBezTo>
                  <a:cubicBezTo>
                    <a:pt x="1802" y="3004"/>
                    <a:pt x="1847" y="2973"/>
                    <a:pt x="1890" y="2944"/>
                  </a:cubicBezTo>
                  <a:cubicBezTo>
                    <a:pt x="1935" y="2902"/>
                    <a:pt x="1978" y="2842"/>
                    <a:pt x="2023" y="2783"/>
                  </a:cubicBezTo>
                  <a:cubicBezTo>
                    <a:pt x="2051" y="2709"/>
                    <a:pt x="2080" y="2638"/>
                    <a:pt x="2080" y="2551"/>
                  </a:cubicBezTo>
                  <a:cubicBezTo>
                    <a:pt x="2080" y="2505"/>
                    <a:pt x="2080" y="2463"/>
                    <a:pt x="2066" y="2431"/>
                  </a:cubicBezTo>
                  <a:cubicBezTo>
                    <a:pt x="2051" y="2375"/>
                    <a:pt x="2037" y="2343"/>
                    <a:pt x="2023" y="2301"/>
                  </a:cubicBezTo>
                  <a:cubicBezTo>
                    <a:pt x="2006" y="2255"/>
                    <a:pt x="1978" y="2227"/>
                    <a:pt x="1949" y="2181"/>
                  </a:cubicBezTo>
                  <a:lnTo>
                    <a:pt x="1935" y="2167"/>
                  </a:lnTo>
                  <a:cubicBezTo>
                    <a:pt x="2006" y="2139"/>
                    <a:pt x="2080" y="2111"/>
                    <a:pt x="2168" y="2065"/>
                  </a:cubicBezTo>
                  <a:cubicBezTo>
                    <a:pt x="2227" y="2037"/>
                    <a:pt x="2287" y="1991"/>
                    <a:pt x="2343" y="1949"/>
                  </a:cubicBezTo>
                  <a:cubicBezTo>
                    <a:pt x="2417" y="1889"/>
                    <a:pt x="2477" y="1847"/>
                    <a:pt x="2519" y="1787"/>
                  </a:cubicBezTo>
                  <a:cubicBezTo>
                    <a:pt x="2551" y="1741"/>
                    <a:pt x="2565" y="1713"/>
                    <a:pt x="2579" y="1685"/>
                  </a:cubicBezTo>
                  <a:cubicBezTo>
                    <a:pt x="2593" y="1654"/>
                    <a:pt x="2607" y="1625"/>
                    <a:pt x="2621" y="1583"/>
                  </a:cubicBezTo>
                  <a:cubicBezTo>
                    <a:pt x="2639" y="1537"/>
                    <a:pt x="2639" y="1509"/>
                    <a:pt x="2653" y="1464"/>
                  </a:cubicBezTo>
                  <a:cubicBezTo>
                    <a:pt x="2653" y="1435"/>
                    <a:pt x="2639" y="1390"/>
                    <a:pt x="2639" y="1348"/>
                  </a:cubicBezTo>
                  <a:cubicBezTo>
                    <a:pt x="2621" y="1274"/>
                    <a:pt x="2593" y="1200"/>
                    <a:pt x="2533" y="1144"/>
                  </a:cubicBezTo>
                  <a:cubicBezTo>
                    <a:pt x="2491" y="1098"/>
                    <a:pt x="2431" y="1056"/>
                    <a:pt x="2358" y="1038"/>
                  </a:cubicBezTo>
                  <a:cubicBezTo>
                    <a:pt x="2329" y="1024"/>
                    <a:pt x="2287" y="1024"/>
                    <a:pt x="2256" y="1024"/>
                  </a:cubicBezTo>
                  <a:cubicBezTo>
                    <a:pt x="2213" y="1024"/>
                    <a:pt x="2153" y="1038"/>
                    <a:pt x="2111" y="1056"/>
                  </a:cubicBezTo>
                  <a:cubicBezTo>
                    <a:pt x="2139" y="1010"/>
                    <a:pt x="2153" y="968"/>
                    <a:pt x="2182" y="922"/>
                  </a:cubicBezTo>
                  <a:cubicBezTo>
                    <a:pt x="2213" y="862"/>
                    <a:pt x="2241" y="806"/>
                    <a:pt x="2256" y="732"/>
                  </a:cubicBezTo>
                  <a:cubicBezTo>
                    <a:pt x="2301" y="658"/>
                    <a:pt x="2315" y="584"/>
                    <a:pt x="2329" y="528"/>
                  </a:cubicBezTo>
                  <a:cubicBezTo>
                    <a:pt x="2343" y="454"/>
                    <a:pt x="2343" y="394"/>
                    <a:pt x="2343" y="334"/>
                  </a:cubicBezTo>
                  <a:cubicBezTo>
                    <a:pt x="2329" y="247"/>
                    <a:pt x="2301" y="190"/>
                    <a:pt x="2270" y="145"/>
                  </a:cubicBezTo>
                  <a:lnTo>
                    <a:pt x="2227" y="102"/>
                  </a:lnTo>
                  <a:cubicBezTo>
                    <a:pt x="2213" y="88"/>
                    <a:pt x="2199" y="88"/>
                    <a:pt x="2182" y="71"/>
                  </a:cubicBezTo>
                  <a:cubicBezTo>
                    <a:pt x="2153" y="43"/>
                    <a:pt x="2125" y="28"/>
                    <a:pt x="2094" y="28"/>
                  </a:cubicBezTo>
                  <a:cubicBezTo>
                    <a:pt x="2051" y="14"/>
                    <a:pt x="2023" y="14"/>
                    <a:pt x="1978"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83"/>
            <p:cNvSpPr/>
            <p:nvPr/>
          </p:nvSpPr>
          <p:spPr>
            <a:xfrm>
              <a:off x="6622567" y="3707941"/>
              <a:ext cx="141129" cy="300088"/>
            </a:xfrm>
            <a:custGeom>
              <a:rect b="b" l="l" r="r" t="t"/>
              <a:pathLst>
                <a:path extrusionOk="0" h="3181" w="1496">
                  <a:moveTo>
                    <a:pt x="1467" y="0"/>
                  </a:moveTo>
                  <a:cubicBezTo>
                    <a:pt x="1450" y="0"/>
                    <a:pt x="1450" y="15"/>
                    <a:pt x="1450" y="15"/>
                  </a:cubicBezTo>
                  <a:cubicBezTo>
                    <a:pt x="1362" y="176"/>
                    <a:pt x="1260" y="338"/>
                    <a:pt x="1158" y="486"/>
                  </a:cubicBezTo>
                  <a:cubicBezTo>
                    <a:pt x="1070" y="644"/>
                    <a:pt x="968" y="806"/>
                    <a:pt x="866" y="968"/>
                  </a:cubicBezTo>
                  <a:cubicBezTo>
                    <a:pt x="820" y="1056"/>
                    <a:pt x="778" y="1130"/>
                    <a:pt x="718" y="1218"/>
                  </a:cubicBezTo>
                  <a:cubicBezTo>
                    <a:pt x="676" y="1291"/>
                    <a:pt x="630" y="1379"/>
                    <a:pt x="588" y="1453"/>
                  </a:cubicBezTo>
                  <a:cubicBezTo>
                    <a:pt x="482" y="1629"/>
                    <a:pt x="394" y="1787"/>
                    <a:pt x="324" y="1963"/>
                  </a:cubicBezTo>
                  <a:cubicBezTo>
                    <a:pt x="250" y="2139"/>
                    <a:pt x="176" y="2333"/>
                    <a:pt x="117" y="2508"/>
                  </a:cubicBezTo>
                  <a:cubicBezTo>
                    <a:pt x="88" y="2610"/>
                    <a:pt x="74" y="2698"/>
                    <a:pt x="43" y="2786"/>
                  </a:cubicBezTo>
                  <a:cubicBezTo>
                    <a:pt x="29" y="2888"/>
                    <a:pt x="15" y="2990"/>
                    <a:pt x="0" y="3092"/>
                  </a:cubicBezTo>
                  <a:cubicBezTo>
                    <a:pt x="0" y="3138"/>
                    <a:pt x="29" y="3180"/>
                    <a:pt x="88" y="3180"/>
                  </a:cubicBezTo>
                  <a:cubicBezTo>
                    <a:pt x="102" y="3180"/>
                    <a:pt x="131" y="3180"/>
                    <a:pt x="148" y="3166"/>
                  </a:cubicBezTo>
                  <a:cubicBezTo>
                    <a:pt x="148" y="3152"/>
                    <a:pt x="162" y="3152"/>
                    <a:pt x="162" y="3152"/>
                  </a:cubicBezTo>
                  <a:cubicBezTo>
                    <a:pt x="162" y="3138"/>
                    <a:pt x="176" y="3124"/>
                    <a:pt x="176" y="3106"/>
                  </a:cubicBezTo>
                  <a:cubicBezTo>
                    <a:pt x="190" y="3004"/>
                    <a:pt x="204" y="2916"/>
                    <a:pt x="236" y="2814"/>
                  </a:cubicBezTo>
                  <a:lnTo>
                    <a:pt x="236" y="2814"/>
                  </a:lnTo>
                  <a:cubicBezTo>
                    <a:pt x="229" y="2820"/>
                    <a:pt x="225" y="2824"/>
                    <a:pt x="222" y="2827"/>
                  </a:cubicBezTo>
                  <a:lnTo>
                    <a:pt x="222" y="2827"/>
                  </a:lnTo>
                  <a:cubicBezTo>
                    <a:pt x="281" y="2569"/>
                    <a:pt x="354" y="2328"/>
                    <a:pt x="454" y="2083"/>
                  </a:cubicBezTo>
                  <a:cubicBezTo>
                    <a:pt x="500" y="1949"/>
                    <a:pt x="556" y="1833"/>
                    <a:pt x="616" y="1717"/>
                  </a:cubicBezTo>
                  <a:cubicBezTo>
                    <a:pt x="658" y="1583"/>
                    <a:pt x="718" y="1467"/>
                    <a:pt x="778" y="1348"/>
                  </a:cubicBezTo>
                  <a:lnTo>
                    <a:pt x="778" y="1365"/>
                  </a:lnTo>
                  <a:cubicBezTo>
                    <a:pt x="806" y="1291"/>
                    <a:pt x="852" y="1218"/>
                    <a:pt x="880" y="1158"/>
                  </a:cubicBezTo>
                  <a:cubicBezTo>
                    <a:pt x="982" y="968"/>
                    <a:pt x="1084" y="778"/>
                    <a:pt x="1186" y="602"/>
                  </a:cubicBezTo>
                  <a:cubicBezTo>
                    <a:pt x="1232" y="500"/>
                    <a:pt x="1291" y="412"/>
                    <a:pt x="1334" y="324"/>
                  </a:cubicBezTo>
                  <a:cubicBezTo>
                    <a:pt x="1379" y="236"/>
                    <a:pt x="1436" y="134"/>
                    <a:pt x="1481" y="46"/>
                  </a:cubicBezTo>
                  <a:cubicBezTo>
                    <a:pt x="1495" y="29"/>
                    <a:pt x="1495" y="15"/>
                    <a:pt x="1481" y="15"/>
                  </a:cubicBezTo>
                  <a:lnTo>
                    <a:pt x="1467"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83"/>
            <p:cNvSpPr/>
            <p:nvPr/>
          </p:nvSpPr>
          <p:spPr>
            <a:xfrm>
              <a:off x="6633510" y="3764638"/>
              <a:ext cx="38961" cy="107167"/>
            </a:xfrm>
            <a:custGeom>
              <a:rect b="b" l="l" r="r" t="t"/>
              <a:pathLst>
                <a:path extrusionOk="0" h="1136" w="413">
                  <a:moveTo>
                    <a:pt x="15" y="1"/>
                  </a:moveTo>
                  <a:cubicBezTo>
                    <a:pt x="15" y="1"/>
                    <a:pt x="1" y="1"/>
                    <a:pt x="1" y="15"/>
                  </a:cubicBezTo>
                  <a:cubicBezTo>
                    <a:pt x="15" y="103"/>
                    <a:pt x="32" y="191"/>
                    <a:pt x="46" y="279"/>
                  </a:cubicBezTo>
                  <a:cubicBezTo>
                    <a:pt x="60" y="381"/>
                    <a:pt x="88" y="469"/>
                    <a:pt x="120" y="571"/>
                  </a:cubicBezTo>
                  <a:cubicBezTo>
                    <a:pt x="148" y="659"/>
                    <a:pt x="176" y="764"/>
                    <a:pt x="208" y="852"/>
                  </a:cubicBezTo>
                  <a:cubicBezTo>
                    <a:pt x="250" y="940"/>
                    <a:pt x="278" y="1028"/>
                    <a:pt x="324" y="1116"/>
                  </a:cubicBezTo>
                  <a:cubicBezTo>
                    <a:pt x="334" y="1126"/>
                    <a:pt x="360" y="1136"/>
                    <a:pt x="379" y="1136"/>
                  </a:cubicBezTo>
                  <a:cubicBezTo>
                    <a:pt x="387" y="1136"/>
                    <a:pt x="394" y="1134"/>
                    <a:pt x="398" y="1130"/>
                  </a:cubicBezTo>
                  <a:cubicBezTo>
                    <a:pt x="412" y="1116"/>
                    <a:pt x="412" y="1116"/>
                    <a:pt x="412" y="1098"/>
                  </a:cubicBezTo>
                  <a:lnTo>
                    <a:pt x="412" y="1056"/>
                  </a:lnTo>
                  <a:cubicBezTo>
                    <a:pt x="384" y="1028"/>
                    <a:pt x="366" y="982"/>
                    <a:pt x="338" y="940"/>
                  </a:cubicBezTo>
                  <a:cubicBezTo>
                    <a:pt x="310" y="894"/>
                    <a:pt x="296" y="852"/>
                    <a:pt x="264" y="806"/>
                  </a:cubicBezTo>
                  <a:cubicBezTo>
                    <a:pt x="250" y="764"/>
                    <a:pt x="222" y="719"/>
                    <a:pt x="208" y="659"/>
                  </a:cubicBezTo>
                  <a:cubicBezTo>
                    <a:pt x="191" y="617"/>
                    <a:pt x="162" y="557"/>
                    <a:pt x="148" y="515"/>
                  </a:cubicBezTo>
                  <a:cubicBezTo>
                    <a:pt x="120" y="395"/>
                    <a:pt x="88" y="293"/>
                    <a:pt x="60" y="177"/>
                  </a:cubicBezTo>
                  <a:lnTo>
                    <a:pt x="60" y="191"/>
                  </a:lnTo>
                  <a:cubicBezTo>
                    <a:pt x="60" y="131"/>
                    <a:pt x="46" y="75"/>
                    <a:pt x="46" y="15"/>
                  </a:cubicBezTo>
                  <a:cubicBezTo>
                    <a:pt x="32" y="1"/>
                    <a:pt x="32" y="1"/>
                    <a:pt x="1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3"/>
            <p:cNvSpPr/>
            <p:nvPr/>
          </p:nvSpPr>
          <p:spPr>
            <a:xfrm>
              <a:off x="6597662" y="3866900"/>
              <a:ext cx="49905" cy="66414"/>
            </a:xfrm>
            <a:custGeom>
              <a:rect b="b" l="l" r="r" t="t"/>
              <a:pathLst>
                <a:path extrusionOk="0" h="704" w="529">
                  <a:moveTo>
                    <a:pt x="29" y="0"/>
                  </a:moveTo>
                  <a:cubicBezTo>
                    <a:pt x="15" y="14"/>
                    <a:pt x="1" y="32"/>
                    <a:pt x="15" y="32"/>
                  </a:cubicBezTo>
                  <a:cubicBezTo>
                    <a:pt x="75" y="162"/>
                    <a:pt x="117" y="278"/>
                    <a:pt x="191" y="384"/>
                  </a:cubicBezTo>
                  <a:cubicBezTo>
                    <a:pt x="219" y="440"/>
                    <a:pt x="264" y="500"/>
                    <a:pt x="307" y="542"/>
                  </a:cubicBezTo>
                  <a:cubicBezTo>
                    <a:pt x="352" y="602"/>
                    <a:pt x="395" y="648"/>
                    <a:pt x="454" y="690"/>
                  </a:cubicBezTo>
                  <a:cubicBezTo>
                    <a:pt x="454" y="704"/>
                    <a:pt x="468" y="704"/>
                    <a:pt x="483" y="704"/>
                  </a:cubicBezTo>
                  <a:cubicBezTo>
                    <a:pt x="500" y="704"/>
                    <a:pt x="500" y="690"/>
                    <a:pt x="514" y="690"/>
                  </a:cubicBezTo>
                  <a:cubicBezTo>
                    <a:pt x="514" y="676"/>
                    <a:pt x="528" y="662"/>
                    <a:pt x="528" y="648"/>
                  </a:cubicBezTo>
                  <a:cubicBezTo>
                    <a:pt x="528" y="648"/>
                    <a:pt x="514" y="630"/>
                    <a:pt x="514" y="616"/>
                  </a:cubicBezTo>
                  <a:cubicBezTo>
                    <a:pt x="468" y="602"/>
                    <a:pt x="440" y="574"/>
                    <a:pt x="412" y="542"/>
                  </a:cubicBezTo>
                  <a:cubicBezTo>
                    <a:pt x="395" y="528"/>
                    <a:pt x="381" y="514"/>
                    <a:pt x="366" y="500"/>
                  </a:cubicBezTo>
                  <a:cubicBezTo>
                    <a:pt x="352" y="486"/>
                    <a:pt x="338" y="472"/>
                    <a:pt x="324" y="440"/>
                  </a:cubicBezTo>
                  <a:cubicBezTo>
                    <a:pt x="219" y="338"/>
                    <a:pt x="148" y="208"/>
                    <a:pt x="75" y="60"/>
                  </a:cubicBezTo>
                  <a:lnTo>
                    <a:pt x="75" y="74"/>
                  </a:lnTo>
                  <a:cubicBezTo>
                    <a:pt x="75" y="60"/>
                    <a:pt x="60" y="32"/>
                    <a:pt x="60" y="14"/>
                  </a:cubicBezTo>
                  <a:cubicBezTo>
                    <a:pt x="60" y="14"/>
                    <a:pt x="43" y="0"/>
                    <a:pt x="2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3"/>
            <p:cNvSpPr/>
            <p:nvPr/>
          </p:nvSpPr>
          <p:spPr>
            <a:xfrm>
              <a:off x="6711150" y="3724544"/>
              <a:ext cx="12358" cy="55470"/>
            </a:xfrm>
            <a:custGeom>
              <a:rect b="b" l="l" r="r" t="t"/>
              <a:pathLst>
                <a:path extrusionOk="0" h="588" w="131">
                  <a:moveTo>
                    <a:pt x="15" y="0"/>
                  </a:moveTo>
                  <a:cubicBezTo>
                    <a:pt x="15" y="0"/>
                    <a:pt x="1" y="14"/>
                    <a:pt x="1" y="28"/>
                  </a:cubicBezTo>
                  <a:cubicBezTo>
                    <a:pt x="1" y="116"/>
                    <a:pt x="15" y="204"/>
                    <a:pt x="15" y="292"/>
                  </a:cubicBezTo>
                  <a:cubicBezTo>
                    <a:pt x="29" y="380"/>
                    <a:pt x="43" y="468"/>
                    <a:pt x="71" y="556"/>
                  </a:cubicBezTo>
                  <a:cubicBezTo>
                    <a:pt x="71" y="574"/>
                    <a:pt x="89" y="588"/>
                    <a:pt x="103" y="588"/>
                  </a:cubicBezTo>
                  <a:cubicBezTo>
                    <a:pt x="117" y="574"/>
                    <a:pt x="117" y="574"/>
                    <a:pt x="131" y="556"/>
                  </a:cubicBezTo>
                  <a:lnTo>
                    <a:pt x="131" y="542"/>
                  </a:lnTo>
                  <a:cubicBezTo>
                    <a:pt x="117" y="514"/>
                    <a:pt x="103" y="468"/>
                    <a:pt x="89" y="440"/>
                  </a:cubicBezTo>
                  <a:cubicBezTo>
                    <a:pt x="71" y="412"/>
                    <a:pt x="71" y="366"/>
                    <a:pt x="57" y="338"/>
                  </a:cubicBezTo>
                  <a:cubicBezTo>
                    <a:pt x="43" y="236"/>
                    <a:pt x="43" y="134"/>
                    <a:pt x="29" y="14"/>
                  </a:cubicBezTo>
                  <a:cubicBezTo>
                    <a:pt x="29" y="14"/>
                    <a:pt x="29" y="0"/>
                    <a:pt x="15"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3"/>
            <p:cNvSpPr/>
            <p:nvPr/>
          </p:nvSpPr>
          <p:spPr>
            <a:xfrm>
              <a:off x="6720773" y="3752091"/>
              <a:ext cx="42924" cy="29245"/>
            </a:xfrm>
            <a:custGeom>
              <a:rect b="b" l="l" r="r" t="t"/>
              <a:pathLst>
                <a:path extrusionOk="0" h="310" w="455">
                  <a:moveTo>
                    <a:pt x="426" y="0"/>
                  </a:moveTo>
                  <a:cubicBezTo>
                    <a:pt x="321" y="88"/>
                    <a:pt x="205" y="162"/>
                    <a:pt x="89" y="222"/>
                  </a:cubicBezTo>
                  <a:cubicBezTo>
                    <a:pt x="57" y="236"/>
                    <a:pt x="43" y="250"/>
                    <a:pt x="15" y="250"/>
                  </a:cubicBezTo>
                  <a:cubicBezTo>
                    <a:pt x="15" y="264"/>
                    <a:pt x="1" y="264"/>
                    <a:pt x="1" y="264"/>
                  </a:cubicBezTo>
                  <a:lnTo>
                    <a:pt x="1" y="296"/>
                  </a:lnTo>
                  <a:lnTo>
                    <a:pt x="15" y="310"/>
                  </a:lnTo>
                  <a:lnTo>
                    <a:pt x="29" y="310"/>
                  </a:lnTo>
                  <a:lnTo>
                    <a:pt x="29" y="296"/>
                  </a:lnTo>
                  <a:cubicBezTo>
                    <a:pt x="75" y="282"/>
                    <a:pt x="103" y="264"/>
                    <a:pt x="131" y="250"/>
                  </a:cubicBezTo>
                  <a:cubicBezTo>
                    <a:pt x="177" y="222"/>
                    <a:pt x="205" y="208"/>
                    <a:pt x="233" y="176"/>
                  </a:cubicBezTo>
                  <a:cubicBezTo>
                    <a:pt x="307" y="134"/>
                    <a:pt x="381" y="88"/>
                    <a:pt x="440" y="32"/>
                  </a:cubicBezTo>
                  <a:cubicBezTo>
                    <a:pt x="454" y="32"/>
                    <a:pt x="454" y="18"/>
                    <a:pt x="454" y="18"/>
                  </a:cubicBezTo>
                  <a:lnTo>
                    <a:pt x="440"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3"/>
            <p:cNvSpPr/>
            <p:nvPr/>
          </p:nvSpPr>
          <p:spPr>
            <a:xfrm>
              <a:off x="6673698" y="3822750"/>
              <a:ext cx="103960" cy="48584"/>
            </a:xfrm>
            <a:custGeom>
              <a:rect b="b" l="l" r="r" t="t"/>
              <a:pathLst>
                <a:path extrusionOk="0" h="515" w="1102">
                  <a:moveTo>
                    <a:pt x="1070" y="1"/>
                  </a:moveTo>
                  <a:cubicBezTo>
                    <a:pt x="953" y="88"/>
                    <a:pt x="820" y="162"/>
                    <a:pt x="690" y="219"/>
                  </a:cubicBezTo>
                  <a:lnTo>
                    <a:pt x="704" y="219"/>
                  </a:lnTo>
                  <a:cubicBezTo>
                    <a:pt x="602" y="264"/>
                    <a:pt x="514" y="292"/>
                    <a:pt x="412" y="338"/>
                  </a:cubicBezTo>
                  <a:cubicBezTo>
                    <a:pt x="324" y="366"/>
                    <a:pt x="236" y="394"/>
                    <a:pt x="134" y="412"/>
                  </a:cubicBezTo>
                  <a:cubicBezTo>
                    <a:pt x="102" y="426"/>
                    <a:pt x="60" y="426"/>
                    <a:pt x="28" y="426"/>
                  </a:cubicBezTo>
                  <a:cubicBezTo>
                    <a:pt x="28" y="440"/>
                    <a:pt x="14" y="440"/>
                    <a:pt x="14" y="440"/>
                  </a:cubicBezTo>
                  <a:cubicBezTo>
                    <a:pt x="0" y="454"/>
                    <a:pt x="0" y="468"/>
                    <a:pt x="0" y="468"/>
                  </a:cubicBezTo>
                  <a:cubicBezTo>
                    <a:pt x="0" y="482"/>
                    <a:pt x="0" y="500"/>
                    <a:pt x="14" y="500"/>
                  </a:cubicBezTo>
                  <a:lnTo>
                    <a:pt x="28" y="514"/>
                  </a:lnTo>
                  <a:lnTo>
                    <a:pt x="46" y="514"/>
                  </a:lnTo>
                  <a:cubicBezTo>
                    <a:pt x="88" y="500"/>
                    <a:pt x="134" y="482"/>
                    <a:pt x="176" y="468"/>
                  </a:cubicBezTo>
                  <a:cubicBezTo>
                    <a:pt x="236" y="468"/>
                    <a:pt x="278" y="440"/>
                    <a:pt x="324" y="426"/>
                  </a:cubicBezTo>
                  <a:cubicBezTo>
                    <a:pt x="412" y="394"/>
                    <a:pt x="500" y="366"/>
                    <a:pt x="588" y="324"/>
                  </a:cubicBezTo>
                  <a:cubicBezTo>
                    <a:pt x="676" y="278"/>
                    <a:pt x="763" y="236"/>
                    <a:pt x="851" y="176"/>
                  </a:cubicBezTo>
                  <a:cubicBezTo>
                    <a:pt x="925" y="131"/>
                    <a:pt x="1013" y="74"/>
                    <a:pt x="1084" y="29"/>
                  </a:cubicBezTo>
                  <a:cubicBezTo>
                    <a:pt x="1101" y="29"/>
                    <a:pt x="1101" y="15"/>
                    <a:pt x="1101"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3"/>
            <p:cNvSpPr/>
            <p:nvPr/>
          </p:nvSpPr>
          <p:spPr>
            <a:xfrm>
              <a:off x="6646151" y="3908408"/>
              <a:ext cx="86979" cy="24905"/>
            </a:xfrm>
            <a:custGeom>
              <a:rect b="b" l="l" r="r" t="t"/>
              <a:pathLst>
                <a:path extrusionOk="0" h="264" w="922">
                  <a:moveTo>
                    <a:pt x="880" y="0"/>
                  </a:moveTo>
                  <a:cubicBezTo>
                    <a:pt x="820" y="32"/>
                    <a:pt x="746" y="60"/>
                    <a:pt x="672" y="88"/>
                  </a:cubicBezTo>
                  <a:cubicBezTo>
                    <a:pt x="616" y="102"/>
                    <a:pt x="542" y="134"/>
                    <a:pt x="468" y="148"/>
                  </a:cubicBezTo>
                  <a:cubicBezTo>
                    <a:pt x="394" y="148"/>
                    <a:pt x="320" y="162"/>
                    <a:pt x="264" y="176"/>
                  </a:cubicBezTo>
                  <a:lnTo>
                    <a:pt x="42" y="176"/>
                  </a:lnTo>
                  <a:cubicBezTo>
                    <a:pt x="14" y="176"/>
                    <a:pt x="0" y="208"/>
                    <a:pt x="0" y="222"/>
                  </a:cubicBezTo>
                  <a:cubicBezTo>
                    <a:pt x="0" y="236"/>
                    <a:pt x="0" y="250"/>
                    <a:pt x="14" y="250"/>
                  </a:cubicBezTo>
                  <a:cubicBezTo>
                    <a:pt x="28" y="264"/>
                    <a:pt x="28" y="264"/>
                    <a:pt x="42" y="264"/>
                  </a:cubicBezTo>
                  <a:cubicBezTo>
                    <a:pt x="116" y="264"/>
                    <a:pt x="190" y="250"/>
                    <a:pt x="264" y="250"/>
                  </a:cubicBezTo>
                  <a:cubicBezTo>
                    <a:pt x="338" y="236"/>
                    <a:pt x="408" y="222"/>
                    <a:pt x="468" y="208"/>
                  </a:cubicBezTo>
                  <a:cubicBezTo>
                    <a:pt x="542" y="190"/>
                    <a:pt x="616" y="162"/>
                    <a:pt x="690" y="134"/>
                  </a:cubicBezTo>
                  <a:cubicBezTo>
                    <a:pt x="760" y="120"/>
                    <a:pt x="834" y="88"/>
                    <a:pt x="894" y="60"/>
                  </a:cubicBezTo>
                  <a:cubicBezTo>
                    <a:pt x="908" y="46"/>
                    <a:pt x="922" y="32"/>
                    <a:pt x="908" y="14"/>
                  </a:cubicBezTo>
                  <a:cubicBezTo>
                    <a:pt x="908" y="14"/>
                    <a:pt x="908" y="0"/>
                    <a:pt x="89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3"/>
            <p:cNvSpPr/>
            <p:nvPr/>
          </p:nvSpPr>
          <p:spPr>
            <a:xfrm>
              <a:off x="6750961" y="2900600"/>
              <a:ext cx="190939" cy="186600"/>
            </a:xfrm>
            <a:custGeom>
              <a:rect b="b" l="l" r="r" t="t"/>
              <a:pathLst>
                <a:path extrusionOk="0" h="1978" w="2024">
                  <a:moveTo>
                    <a:pt x="1439" y="0"/>
                  </a:moveTo>
                  <a:cubicBezTo>
                    <a:pt x="1394" y="0"/>
                    <a:pt x="1351" y="0"/>
                    <a:pt x="1306" y="28"/>
                  </a:cubicBezTo>
                  <a:cubicBezTo>
                    <a:pt x="1278" y="43"/>
                    <a:pt x="1232" y="57"/>
                    <a:pt x="1190" y="88"/>
                  </a:cubicBezTo>
                  <a:cubicBezTo>
                    <a:pt x="1144" y="116"/>
                    <a:pt x="1102" y="145"/>
                    <a:pt x="1056" y="190"/>
                  </a:cubicBezTo>
                  <a:cubicBezTo>
                    <a:pt x="1028" y="218"/>
                    <a:pt x="986" y="250"/>
                    <a:pt x="954" y="278"/>
                  </a:cubicBezTo>
                  <a:lnTo>
                    <a:pt x="926" y="306"/>
                  </a:lnTo>
                  <a:lnTo>
                    <a:pt x="898" y="320"/>
                  </a:lnTo>
                  <a:lnTo>
                    <a:pt x="880" y="306"/>
                  </a:lnTo>
                  <a:cubicBezTo>
                    <a:pt x="852" y="306"/>
                    <a:pt x="824" y="292"/>
                    <a:pt x="792" y="278"/>
                  </a:cubicBezTo>
                  <a:lnTo>
                    <a:pt x="764" y="278"/>
                  </a:lnTo>
                  <a:cubicBezTo>
                    <a:pt x="722" y="264"/>
                    <a:pt x="662" y="232"/>
                    <a:pt x="602" y="218"/>
                  </a:cubicBezTo>
                  <a:cubicBezTo>
                    <a:pt x="560" y="204"/>
                    <a:pt x="500" y="190"/>
                    <a:pt x="440" y="190"/>
                  </a:cubicBezTo>
                  <a:cubicBezTo>
                    <a:pt x="440" y="190"/>
                    <a:pt x="426" y="190"/>
                    <a:pt x="412" y="176"/>
                  </a:cubicBezTo>
                  <a:lnTo>
                    <a:pt x="370" y="176"/>
                  </a:lnTo>
                  <a:cubicBezTo>
                    <a:pt x="338" y="176"/>
                    <a:pt x="324" y="176"/>
                    <a:pt x="310" y="190"/>
                  </a:cubicBezTo>
                  <a:cubicBezTo>
                    <a:pt x="296" y="190"/>
                    <a:pt x="265" y="190"/>
                    <a:pt x="251" y="204"/>
                  </a:cubicBezTo>
                  <a:cubicBezTo>
                    <a:pt x="222" y="218"/>
                    <a:pt x="208" y="232"/>
                    <a:pt x="194" y="250"/>
                  </a:cubicBezTo>
                  <a:cubicBezTo>
                    <a:pt x="148" y="278"/>
                    <a:pt x="134" y="320"/>
                    <a:pt x="134" y="366"/>
                  </a:cubicBezTo>
                  <a:cubicBezTo>
                    <a:pt x="134" y="408"/>
                    <a:pt x="134" y="454"/>
                    <a:pt x="163" y="496"/>
                  </a:cubicBezTo>
                  <a:cubicBezTo>
                    <a:pt x="177" y="542"/>
                    <a:pt x="194" y="584"/>
                    <a:pt x="222" y="630"/>
                  </a:cubicBezTo>
                  <a:cubicBezTo>
                    <a:pt x="251" y="672"/>
                    <a:pt x="282" y="704"/>
                    <a:pt x="310" y="746"/>
                  </a:cubicBezTo>
                  <a:lnTo>
                    <a:pt x="324" y="760"/>
                  </a:lnTo>
                  <a:cubicBezTo>
                    <a:pt x="338" y="778"/>
                    <a:pt x="353" y="792"/>
                    <a:pt x="370" y="806"/>
                  </a:cubicBezTo>
                  <a:cubicBezTo>
                    <a:pt x="310" y="848"/>
                    <a:pt x="265" y="894"/>
                    <a:pt x="222" y="922"/>
                  </a:cubicBezTo>
                  <a:cubicBezTo>
                    <a:pt x="177" y="954"/>
                    <a:pt x="148" y="982"/>
                    <a:pt x="120" y="1010"/>
                  </a:cubicBezTo>
                  <a:cubicBezTo>
                    <a:pt x="89" y="1041"/>
                    <a:pt x="61" y="1084"/>
                    <a:pt x="32" y="1129"/>
                  </a:cubicBezTo>
                  <a:cubicBezTo>
                    <a:pt x="18" y="1172"/>
                    <a:pt x="1" y="1217"/>
                    <a:pt x="1" y="1246"/>
                  </a:cubicBezTo>
                  <a:cubicBezTo>
                    <a:pt x="1" y="1288"/>
                    <a:pt x="1" y="1333"/>
                    <a:pt x="32" y="1376"/>
                  </a:cubicBezTo>
                  <a:cubicBezTo>
                    <a:pt x="61" y="1407"/>
                    <a:pt x="89" y="1435"/>
                    <a:pt x="134" y="1450"/>
                  </a:cubicBezTo>
                  <a:cubicBezTo>
                    <a:pt x="163" y="1464"/>
                    <a:pt x="194" y="1464"/>
                    <a:pt x="222" y="1481"/>
                  </a:cubicBezTo>
                  <a:lnTo>
                    <a:pt x="265" y="1481"/>
                  </a:lnTo>
                  <a:cubicBezTo>
                    <a:pt x="370" y="1481"/>
                    <a:pt x="458" y="1450"/>
                    <a:pt x="546" y="1421"/>
                  </a:cubicBezTo>
                  <a:cubicBezTo>
                    <a:pt x="588" y="1421"/>
                    <a:pt x="616" y="1407"/>
                    <a:pt x="648" y="1393"/>
                  </a:cubicBezTo>
                  <a:lnTo>
                    <a:pt x="676" y="1393"/>
                  </a:lnTo>
                  <a:lnTo>
                    <a:pt x="704" y="1376"/>
                  </a:lnTo>
                  <a:lnTo>
                    <a:pt x="736" y="1376"/>
                  </a:lnTo>
                  <a:lnTo>
                    <a:pt x="736" y="1407"/>
                  </a:lnTo>
                  <a:cubicBezTo>
                    <a:pt x="736" y="1464"/>
                    <a:pt x="736" y="1509"/>
                    <a:pt x="750" y="1552"/>
                  </a:cubicBezTo>
                  <a:cubicBezTo>
                    <a:pt x="750" y="1639"/>
                    <a:pt x="764" y="1745"/>
                    <a:pt x="810" y="1833"/>
                  </a:cubicBezTo>
                  <a:cubicBezTo>
                    <a:pt x="824" y="1875"/>
                    <a:pt x="838" y="1903"/>
                    <a:pt x="866" y="1921"/>
                  </a:cubicBezTo>
                  <a:cubicBezTo>
                    <a:pt x="880" y="1935"/>
                    <a:pt x="898" y="1949"/>
                    <a:pt x="912" y="1963"/>
                  </a:cubicBezTo>
                  <a:cubicBezTo>
                    <a:pt x="926" y="1963"/>
                    <a:pt x="940" y="1963"/>
                    <a:pt x="940" y="1977"/>
                  </a:cubicBezTo>
                  <a:lnTo>
                    <a:pt x="1000" y="1977"/>
                  </a:lnTo>
                  <a:cubicBezTo>
                    <a:pt x="1088" y="1977"/>
                    <a:pt x="1144" y="1921"/>
                    <a:pt x="1176" y="1889"/>
                  </a:cubicBezTo>
                  <a:cubicBezTo>
                    <a:pt x="1264" y="1787"/>
                    <a:pt x="1320" y="1657"/>
                    <a:pt x="1366" y="1523"/>
                  </a:cubicBezTo>
                  <a:lnTo>
                    <a:pt x="1380" y="1495"/>
                  </a:lnTo>
                  <a:lnTo>
                    <a:pt x="1453" y="1495"/>
                  </a:lnTo>
                  <a:cubicBezTo>
                    <a:pt x="1541" y="1495"/>
                    <a:pt x="1643" y="1495"/>
                    <a:pt x="1760" y="1464"/>
                  </a:cubicBezTo>
                  <a:cubicBezTo>
                    <a:pt x="1819" y="1450"/>
                    <a:pt x="1907" y="1421"/>
                    <a:pt x="1967" y="1362"/>
                  </a:cubicBezTo>
                  <a:cubicBezTo>
                    <a:pt x="1995" y="1333"/>
                    <a:pt x="2009" y="1305"/>
                    <a:pt x="2023" y="1274"/>
                  </a:cubicBezTo>
                  <a:cubicBezTo>
                    <a:pt x="2023" y="1217"/>
                    <a:pt x="2023" y="1172"/>
                    <a:pt x="2009" y="1144"/>
                  </a:cubicBezTo>
                  <a:cubicBezTo>
                    <a:pt x="1995" y="1098"/>
                    <a:pt x="1967" y="1070"/>
                    <a:pt x="1935" y="1024"/>
                  </a:cubicBezTo>
                  <a:cubicBezTo>
                    <a:pt x="1893" y="982"/>
                    <a:pt x="1865" y="954"/>
                    <a:pt x="1805" y="922"/>
                  </a:cubicBezTo>
                  <a:cubicBezTo>
                    <a:pt x="1745" y="880"/>
                    <a:pt x="1672" y="834"/>
                    <a:pt x="1615" y="792"/>
                  </a:cubicBezTo>
                  <a:lnTo>
                    <a:pt x="1570" y="778"/>
                  </a:lnTo>
                  <a:cubicBezTo>
                    <a:pt x="1601" y="704"/>
                    <a:pt x="1615" y="644"/>
                    <a:pt x="1629" y="570"/>
                  </a:cubicBezTo>
                  <a:cubicBezTo>
                    <a:pt x="1629" y="514"/>
                    <a:pt x="1643" y="454"/>
                    <a:pt x="1643" y="394"/>
                  </a:cubicBezTo>
                  <a:cubicBezTo>
                    <a:pt x="1658" y="338"/>
                    <a:pt x="1658" y="292"/>
                    <a:pt x="1643" y="232"/>
                  </a:cubicBezTo>
                  <a:cubicBezTo>
                    <a:pt x="1643" y="190"/>
                    <a:pt x="1629" y="162"/>
                    <a:pt x="1615" y="116"/>
                  </a:cubicBezTo>
                  <a:cubicBezTo>
                    <a:pt x="1601" y="88"/>
                    <a:pt x="1584" y="57"/>
                    <a:pt x="1556" y="28"/>
                  </a:cubicBezTo>
                  <a:cubicBezTo>
                    <a:pt x="1527" y="14"/>
                    <a:pt x="1496" y="0"/>
                    <a:pt x="1453"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3"/>
            <p:cNvSpPr/>
            <p:nvPr/>
          </p:nvSpPr>
          <p:spPr>
            <a:xfrm>
              <a:off x="6878411" y="2914185"/>
              <a:ext cx="13679" cy="44527"/>
            </a:xfrm>
            <a:custGeom>
              <a:rect b="b" l="l" r="r" t="t"/>
              <a:pathLst>
                <a:path extrusionOk="0" h="472" w="145">
                  <a:moveTo>
                    <a:pt x="102" y="1"/>
                  </a:moveTo>
                  <a:cubicBezTo>
                    <a:pt x="88" y="1"/>
                    <a:pt x="74" y="18"/>
                    <a:pt x="74" y="46"/>
                  </a:cubicBezTo>
                  <a:cubicBezTo>
                    <a:pt x="88" y="88"/>
                    <a:pt x="88" y="134"/>
                    <a:pt x="74" y="176"/>
                  </a:cubicBezTo>
                  <a:cubicBezTo>
                    <a:pt x="74" y="236"/>
                    <a:pt x="57" y="296"/>
                    <a:pt x="43" y="338"/>
                  </a:cubicBezTo>
                  <a:cubicBezTo>
                    <a:pt x="29" y="370"/>
                    <a:pt x="29" y="384"/>
                    <a:pt x="15" y="412"/>
                  </a:cubicBezTo>
                  <a:cubicBezTo>
                    <a:pt x="0" y="426"/>
                    <a:pt x="15" y="458"/>
                    <a:pt x="29" y="458"/>
                  </a:cubicBezTo>
                  <a:cubicBezTo>
                    <a:pt x="29" y="472"/>
                    <a:pt x="43" y="472"/>
                    <a:pt x="43" y="472"/>
                  </a:cubicBezTo>
                  <a:cubicBezTo>
                    <a:pt x="57" y="472"/>
                    <a:pt x="74" y="458"/>
                    <a:pt x="74" y="440"/>
                  </a:cubicBezTo>
                  <a:cubicBezTo>
                    <a:pt x="102" y="384"/>
                    <a:pt x="131" y="310"/>
                    <a:pt x="131" y="250"/>
                  </a:cubicBezTo>
                  <a:cubicBezTo>
                    <a:pt x="145" y="176"/>
                    <a:pt x="145" y="106"/>
                    <a:pt x="145" y="32"/>
                  </a:cubicBezTo>
                  <a:cubicBezTo>
                    <a:pt x="131" y="18"/>
                    <a:pt x="131" y="1"/>
                    <a:pt x="102" y="1"/>
                  </a:cubicBezTo>
                  <a:close/>
                </a:path>
              </a:pathLst>
            </a:custGeom>
            <a:solidFill>
              <a:srgbClr val="F198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3"/>
            <p:cNvSpPr/>
            <p:nvPr/>
          </p:nvSpPr>
          <p:spPr>
            <a:xfrm>
              <a:off x="6891995" y="2991824"/>
              <a:ext cx="26698" cy="27641"/>
            </a:xfrm>
            <a:custGeom>
              <a:rect b="b" l="l" r="r" t="t"/>
              <a:pathLst>
                <a:path extrusionOk="0" h="293" w="283">
                  <a:moveTo>
                    <a:pt x="32" y="1"/>
                  </a:moveTo>
                  <a:cubicBezTo>
                    <a:pt x="18" y="1"/>
                    <a:pt x="18" y="15"/>
                    <a:pt x="18" y="15"/>
                  </a:cubicBezTo>
                  <a:cubicBezTo>
                    <a:pt x="1" y="29"/>
                    <a:pt x="18" y="29"/>
                    <a:pt x="18" y="29"/>
                  </a:cubicBezTo>
                  <a:cubicBezTo>
                    <a:pt x="18" y="43"/>
                    <a:pt x="18" y="43"/>
                    <a:pt x="32" y="43"/>
                  </a:cubicBezTo>
                  <a:cubicBezTo>
                    <a:pt x="61" y="57"/>
                    <a:pt x="89" y="74"/>
                    <a:pt x="106" y="89"/>
                  </a:cubicBezTo>
                  <a:cubicBezTo>
                    <a:pt x="120" y="103"/>
                    <a:pt x="148" y="117"/>
                    <a:pt x="163" y="131"/>
                  </a:cubicBezTo>
                  <a:cubicBezTo>
                    <a:pt x="177" y="145"/>
                    <a:pt x="194" y="177"/>
                    <a:pt x="208" y="205"/>
                  </a:cubicBezTo>
                  <a:cubicBezTo>
                    <a:pt x="208" y="219"/>
                    <a:pt x="222" y="250"/>
                    <a:pt x="222" y="264"/>
                  </a:cubicBezTo>
                  <a:cubicBezTo>
                    <a:pt x="222" y="279"/>
                    <a:pt x="236" y="293"/>
                    <a:pt x="250" y="293"/>
                  </a:cubicBezTo>
                  <a:lnTo>
                    <a:pt x="265" y="293"/>
                  </a:lnTo>
                  <a:cubicBezTo>
                    <a:pt x="282" y="279"/>
                    <a:pt x="282" y="264"/>
                    <a:pt x="282" y="250"/>
                  </a:cubicBezTo>
                  <a:cubicBezTo>
                    <a:pt x="282" y="219"/>
                    <a:pt x="265" y="191"/>
                    <a:pt x="250" y="162"/>
                  </a:cubicBezTo>
                  <a:cubicBezTo>
                    <a:pt x="236" y="145"/>
                    <a:pt x="222" y="117"/>
                    <a:pt x="194" y="103"/>
                  </a:cubicBezTo>
                  <a:cubicBezTo>
                    <a:pt x="177" y="74"/>
                    <a:pt x="148" y="57"/>
                    <a:pt x="134" y="43"/>
                  </a:cubicBezTo>
                  <a:cubicBezTo>
                    <a:pt x="106" y="29"/>
                    <a:pt x="75" y="15"/>
                    <a:pt x="32" y="1"/>
                  </a:cubicBezTo>
                  <a:close/>
                </a:path>
              </a:pathLst>
            </a:custGeom>
            <a:solidFill>
              <a:srgbClr val="F198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3"/>
            <p:cNvSpPr/>
            <p:nvPr/>
          </p:nvSpPr>
          <p:spPr>
            <a:xfrm>
              <a:off x="6849166" y="3034654"/>
              <a:ext cx="14056" cy="33301"/>
            </a:xfrm>
            <a:custGeom>
              <a:rect b="b" l="l" r="r" t="t"/>
              <a:pathLst>
                <a:path extrusionOk="0" h="353" w="149">
                  <a:moveTo>
                    <a:pt x="135" y="0"/>
                  </a:moveTo>
                  <a:cubicBezTo>
                    <a:pt x="121" y="14"/>
                    <a:pt x="103" y="14"/>
                    <a:pt x="103" y="29"/>
                  </a:cubicBezTo>
                  <a:lnTo>
                    <a:pt x="103" y="74"/>
                  </a:lnTo>
                  <a:cubicBezTo>
                    <a:pt x="103" y="102"/>
                    <a:pt x="89" y="116"/>
                    <a:pt x="89" y="148"/>
                  </a:cubicBezTo>
                  <a:cubicBezTo>
                    <a:pt x="89" y="162"/>
                    <a:pt x="75" y="176"/>
                    <a:pt x="75" y="204"/>
                  </a:cubicBezTo>
                  <a:cubicBezTo>
                    <a:pt x="61" y="236"/>
                    <a:pt x="33" y="278"/>
                    <a:pt x="15" y="306"/>
                  </a:cubicBezTo>
                  <a:cubicBezTo>
                    <a:pt x="1" y="324"/>
                    <a:pt x="15" y="338"/>
                    <a:pt x="33" y="352"/>
                  </a:cubicBezTo>
                  <a:lnTo>
                    <a:pt x="47" y="352"/>
                  </a:lnTo>
                  <a:cubicBezTo>
                    <a:pt x="61" y="352"/>
                    <a:pt x="61" y="338"/>
                    <a:pt x="61" y="338"/>
                  </a:cubicBezTo>
                  <a:cubicBezTo>
                    <a:pt x="89" y="292"/>
                    <a:pt x="121" y="250"/>
                    <a:pt x="135" y="190"/>
                  </a:cubicBezTo>
                  <a:cubicBezTo>
                    <a:pt x="149" y="148"/>
                    <a:pt x="149" y="88"/>
                    <a:pt x="149" y="29"/>
                  </a:cubicBezTo>
                  <a:cubicBezTo>
                    <a:pt x="149" y="14"/>
                    <a:pt x="149" y="0"/>
                    <a:pt x="135" y="0"/>
                  </a:cubicBezTo>
                  <a:close/>
                </a:path>
              </a:pathLst>
            </a:custGeom>
            <a:solidFill>
              <a:srgbClr val="F198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3"/>
            <p:cNvSpPr/>
            <p:nvPr/>
          </p:nvSpPr>
          <p:spPr>
            <a:xfrm>
              <a:off x="6777564" y="3009749"/>
              <a:ext cx="35943" cy="18018"/>
            </a:xfrm>
            <a:custGeom>
              <a:rect b="b" l="l" r="r" t="t"/>
              <a:pathLst>
                <a:path extrusionOk="0" h="191" w="381">
                  <a:moveTo>
                    <a:pt x="320" y="1"/>
                  </a:moveTo>
                  <a:cubicBezTo>
                    <a:pt x="306" y="15"/>
                    <a:pt x="278" y="29"/>
                    <a:pt x="264" y="29"/>
                  </a:cubicBezTo>
                  <a:cubicBezTo>
                    <a:pt x="190" y="74"/>
                    <a:pt x="102" y="89"/>
                    <a:pt x="28" y="103"/>
                  </a:cubicBezTo>
                  <a:cubicBezTo>
                    <a:pt x="14" y="117"/>
                    <a:pt x="0" y="117"/>
                    <a:pt x="0" y="131"/>
                  </a:cubicBezTo>
                  <a:lnTo>
                    <a:pt x="0" y="162"/>
                  </a:lnTo>
                  <a:lnTo>
                    <a:pt x="14" y="176"/>
                  </a:lnTo>
                  <a:cubicBezTo>
                    <a:pt x="28" y="176"/>
                    <a:pt x="28" y="191"/>
                    <a:pt x="28" y="191"/>
                  </a:cubicBezTo>
                  <a:cubicBezTo>
                    <a:pt x="42" y="191"/>
                    <a:pt x="42" y="176"/>
                    <a:pt x="42" y="176"/>
                  </a:cubicBezTo>
                  <a:cubicBezTo>
                    <a:pt x="158" y="162"/>
                    <a:pt x="264" y="117"/>
                    <a:pt x="366" y="60"/>
                  </a:cubicBezTo>
                  <a:cubicBezTo>
                    <a:pt x="380" y="43"/>
                    <a:pt x="380" y="29"/>
                    <a:pt x="380" y="15"/>
                  </a:cubicBezTo>
                  <a:cubicBezTo>
                    <a:pt x="366" y="1"/>
                    <a:pt x="352" y="1"/>
                    <a:pt x="352" y="1"/>
                  </a:cubicBezTo>
                  <a:close/>
                </a:path>
              </a:pathLst>
            </a:custGeom>
            <a:solidFill>
              <a:srgbClr val="F198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3"/>
            <p:cNvSpPr/>
            <p:nvPr/>
          </p:nvSpPr>
          <p:spPr>
            <a:xfrm>
              <a:off x="6221726" y="2749754"/>
              <a:ext cx="147733" cy="144148"/>
            </a:xfrm>
            <a:custGeom>
              <a:rect b="b" l="l" r="r" t="t"/>
              <a:pathLst>
                <a:path extrusionOk="0" h="1528" w="1566">
                  <a:moveTo>
                    <a:pt x="790" y="0"/>
                  </a:moveTo>
                  <a:cubicBezTo>
                    <a:pt x="771" y="0"/>
                    <a:pt x="751" y="1"/>
                    <a:pt x="732" y="2"/>
                  </a:cubicBezTo>
                  <a:cubicBezTo>
                    <a:pt x="306" y="45"/>
                    <a:pt x="0" y="410"/>
                    <a:pt x="43" y="822"/>
                  </a:cubicBezTo>
                  <a:cubicBezTo>
                    <a:pt x="69" y="1229"/>
                    <a:pt x="409" y="1527"/>
                    <a:pt x="796" y="1527"/>
                  </a:cubicBezTo>
                  <a:cubicBezTo>
                    <a:pt x="813" y="1527"/>
                    <a:pt x="831" y="1527"/>
                    <a:pt x="848" y="1525"/>
                  </a:cubicBezTo>
                  <a:cubicBezTo>
                    <a:pt x="1260" y="1480"/>
                    <a:pt x="1566" y="1114"/>
                    <a:pt x="1537" y="706"/>
                  </a:cubicBezTo>
                  <a:cubicBezTo>
                    <a:pt x="1511" y="300"/>
                    <a:pt x="1177" y="0"/>
                    <a:pt x="79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83"/>
            <p:cNvSpPr/>
            <p:nvPr/>
          </p:nvSpPr>
          <p:spPr>
            <a:xfrm>
              <a:off x="6221726" y="2746924"/>
              <a:ext cx="147733" cy="149431"/>
            </a:xfrm>
            <a:custGeom>
              <a:rect b="b" l="l" r="r" t="t"/>
              <a:pathLst>
                <a:path extrusionOk="0" h="1584" w="1566">
                  <a:moveTo>
                    <a:pt x="792" y="60"/>
                  </a:moveTo>
                  <a:cubicBezTo>
                    <a:pt x="1158" y="60"/>
                    <a:pt x="1478" y="352"/>
                    <a:pt x="1509" y="736"/>
                  </a:cubicBezTo>
                  <a:lnTo>
                    <a:pt x="1509" y="792"/>
                  </a:lnTo>
                  <a:cubicBezTo>
                    <a:pt x="1509" y="1176"/>
                    <a:pt x="1214" y="1482"/>
                    <a:pt x="848" y="1510"/>
                  </a:cubicBezTo>
                  <a:cubicBezTo>
                    <a:pt x="820" y="1527"/>
                    <a:pt x="806" y="1527"/>
                    <a:pt x="792" y="1527"/>
                  </a:cubicBezTo>
                  <a:cubicBezTo>
                    <a:pt x="408" y="1527"/>
                    <a:pt x="102" y="1232"/>
                    <a:pt x="71" y="852"/>
                  </a:cubicBezTo>
                  <a:cubicBezTo>
                    <a:pt x="71" y="824"/>
                    <a:pt x="57" y="806"/>
                    <a:pt x="57" y="792"/>
                  </a:cubicBezTo>
                  <a:cubicBezTo>
                    <a:pt x="57" y="412"/>
                    <a:pt x="352" y="89"/>
                    <a:pt x="732" y="60"/>
                  </a:cubicBezTo>
                  <a:close/>
                  <a:moveTo>
                    <a:pt x="718" y="1"/>
                  </a:moveTo>
                  <a:cubicBezTo>
                    <a:pt x="320" y="46"/>
                    <a:pt x="0" y="384"/>
                    <a:pt x="0" y="792"/>
                  </a:cubicBezTo>
                  <a:cubicBezTo>
                    <a:pt x="0" y="806"/>
                    <a:pt x="0" y="838"/>
                    <a:pt x="14" y="852"/>
                  </a:cubicBezTo>
                  <a:cubicBezTo>
                    <a:pt x="43" y="1263"/>
                    <a:pt x="380" y="1584"/>
                    <a:pt x="792" y="1584"/>
                  </a:cubicBezTo>
                  <a:lnTo>
                    <a:pt x="848" y="1584"/>
                  </a:lnTo>
                  <a:cubicBezTo>
                    <a:pt x="1260" y="1541"/>
                    <a:pt x="1566" y="1204"/>
                    <a:pt x="1566" y="792"/>
                  </a:cubicBezTo>
                  <a:lnTo>
                    <a:pt x="1566" y="736"/>
                  </a:lnTo>
                  <a:cubicBezTo>
                    <a:pt x="1537" y="310"/>
                    <a:pt x="1186" y="1"/>
                    <a:pt x="7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3"/>
            <p:cNvSpPr/>
            <p:nvPr/>
          </p:nvSpPr>
          <p:spPr>
            <a:xfrm>
              <a:off x="6221726" y="2756358"/>
              <a:ext cx="146412" cy="141789"/>
            </a:xfrm>
            <a:custGeom>
              <a:rect b="b" l="l" r="r" t="t"/>
              <a:pathLst>
                <a:path extrusionOk="0" h="1503" w="1552">
                  <a:moveTo>
                    <a:pt x="757" y="1"/>
                  </a:moveTo>
                  <a:cubicBezTo>
                    <a:pt x="739" y="1"/>
                    <a:pt x="722" y="2"/>
                    <a:pt x="704" y="3"/>
                  </a:cubicBezTo>
                  <a:cubicBezTo>
                    <a:pt x="292" y="34"/>
                    <a:pt x="0" y="400"/>
                    <a:pt x="28" y="812"/>
                  </a:cubicBezTo>
                  <a:cubicBezTo>
                    <a:pt x="55" y="1206"/>
                    <a:pt x="376" y="1502"/>
                    <a:pt x="753" y="1502"/>
                  </a:cubicBezTo>
                  <a:cubicBezTo>
                    <a:pt x="780" y="1502"/>
                    <a:pt x="807" y="1501"/>
                    <a:pt x="834" y="1498"/>
                  </a:cubicBezTo>
                  <a:cubicBezTo>
                    <a:pt x="1246" y="1470"/>
                    <a:pt x="1552" y="1104"/>
                    <a:pt x="1509" y="692"/>
                  </a:cubicBezTo>
                  <a:cubicBezTo>
                    <a:pt x="1479" y="301"/>
                    <a:pt x="1155" y="1"/>
                    <a:pt x="7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3"/>
            <p:cNvSpPr/>
            <p:nvPr/>
          </p:nvSpPr>
          <p:spPr>
            <a:xfrm>
              <a:off x="6246632" y="2781169"/>
              <a:ext cx="95281" cy="91979"/>
            </a:xfrm>
            <a:custGeom>
              <a:rect b="b" l="l" r="r" t="t"/>
              <a:pathLst>
                <a:path extrusionOk="0" h="975" w="1010">
                  <a:moveTo>
                    <a:pt x="517" y="1"/>
                  </a:moveTo>
                  <a:cubicBezTo>
                    <a:pt x="501" y="1"/>
                    <a:pt x="484" y="2"/>
                    <a:pt x="468" y="4"/>
                  </a:cubicBezTo>
                  <a:cubicBezTo>
                    <a:pt x="204" y="21"/>
                    <a:pt x="0" y="253"/>
                    <a:pt x="28" y="531"/>
                  </a:cubicBezTo>
                  <a:cubicBezTo>
                    <a:pt x="41" y="777"/>
                    <a:pt x="247" y="974"/>
                    <a:pt x="489" y="974"/>
                  </a:cubicBezTo>
                  <a:cubicBezTo>
                    <a:pt x="506" y="974"/>
                    <a:pt x="524" y="973"/>
                    <a:pt x="542" y="971"/>
                  </a:cubicBezTo>
                  <a:cubicBezTo>
                    <a:pt x="820" y="957"/>
                    <a:pt x="1010" y="725"/>
                    <a:pt x="996" y="443"/>
                  </a:cubicBezTo>
                  <a:cubicBezTo>
                    <a:pt x="969" y="196"/>
                    <a:pt x="760" y="1"/>
                    <a:pt x="51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3"/>
            <p:cNvSpPr/>
            <p:nvPr/>
          </p:nvSpPr>
          <p:spPr>
            <a:xfrm>
              <a:off x="6316913" y="2809093"/>
              <a:ext cx="34622" cy="22264"/>
            </a:xfrm>
            <a:custGeom>
              <a:rect b="b" l="l" r="r" t="t"/>
              <a:pathLst>
                <a:path extrusionOk="0" h="236" w="367">
                  <a:moveTo>
                    <a:pt x="210" y="0"/>
                  </a:moveTo>
                  <a:cubicBezTo>
                    <a:pt x="199" y="0"/>
                    <a:pt x="188" y="1"/>
                    <a:pt x="177" y="3"/>
                  </a:cubicBezTo>
                  <a:cubicBezTo>
                    <a:pt x="75" y="3"/>
                    <a:pt x="1" y="59"/>
                    <a:pt x="1" y="133"/>
                  </a:cubicBezTo>
                  <a:cubicBezTo>
                    <a:pt x="15" y="193"/>
                    <a:pt x="89" y="235"/>
                    <a:pt x="191" y="235"/>
                  </a:cubicBezTo>
                  <a:cubicBezTo>
                    <a:pt x="293" y="221"/>
                    <a:pt x="367" y="165"/>
                    <a:pt x="353" y="105"/>
                  </a:cubicBezTo>
                  <a:cubicBezTo>
                    <a:pt x="353" y="41"/>
                    <a:pt x="286" y="0"/>
                    <a:pt x="2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3"/>
            <p:cNvSpPr/>
            <p:nvPr/>
          </p:nvSpPr>
          <p:spPr>
            <a:xfrm>
              <a:off x="5929657" y="2697963"/>
              <a:ext cx="159430" cy="143393"/>
            </a:xfrm>
            <a:custGeom>
              <a:rect b="b" l="l" r="r" t="t"/>
              <a:pathLst>
                <a:path extrusionOk="0" h="1520" w="1690">
                  <a:moveTo>
                    <a:pt x="845" y="0"/>
                  </a:moveTo>
                  <a:cubicBezTo>
                    <a:pt x="524" y="0"/>
                    <a:pt x="226" y="215"/>
                    <a:pt x="120" y="534"/>
                  </a:cubicBezTo>
                  <a:cubicBezTo>
                    <a:pt x="1" y="931"/>
                    <a:pt x="223" y="1357"/>
                    <a:pt x="616" y="1487"/>
                  </a:cubicBezTo>
                  <a:cubicBezTo>
                    <a:pt x="689" y="1509"/>
                    <a:pt x="763" y="1519"/>
                    <a:pt x="835" y="1519"/>
                  </a:cubicBezTo>
                  <a:cubicBezTo>
                    <a:pt x="1159" y="1519"/>
                    <a:pt x="1461" y="1310"/>
                    <a:pt x="1556" y="973"/>
                  </a:cubicBezTo>
                  <a:cubicBezTo>
                    <a:pt x="1689" y="579"/>
                    <a:pt x="1468" y="154"/>
                    <a:pt x="1074" y="38"/>
                  </a:cubicBezTo>
                  <a:cubicBezTo>
                    <a:pt x="998" y="12"/>
                    <a:pt x="921" y="0"/>
                    <a:pt x="845"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3"/>
            <p:cNvSpPr/>
            <p:nvPr/>
          </p:nvSpPr>
          <p:spPr>
            <a:xfrm>
              <a:off x="5935317" y="2694473"/>
              <a:ext cx="148110" cy="149431"/>
            </a:xfrm>
            <a:custGeom>
              <a:rect b="b" l="l" r="r" t="t"/>
              <a:pathLst>
                <a:path extrusionOk="0" h="1584" w="1570">
                  <a:moveTo>
                    <a:pt x="792" y="61"/>
                  </a:moveTo>
                  <a:cubicBezTo>
                    <a:pt x="852" y="61"/>
                    <a:pt x="926" y="75"/>
                    <a:pt x="996" y="103"/>
                  </a:cubicBezTo>
                  <a:cubicBezTo>
                    <a:pt x="1306" y="191"/>
                    <a:pt x="1510" y="483"/>
                    <a:pt x="1510" y="792"/>
                  </a:cubicBezTo>
                  <a:cubicBezTo>
                    <a:pt x="1510" y="866"/>
                    <a:pt x="1496" y="940"/>
                    <a:pt x="1468" y="1010"/>
                  </a:cubicBezTo>
                  <a:cubicBezTo>
                    <a:pt x="1380" y="1320"/>
                    <a:pt x="1084" y="1524"/>
                    <a:pt x="778" y="1524"/>
                  </a:cubicBezTo>
                  <a:cubicBezTo>
                    <a:pt x="704" y="1524"/>
                    <a:pt x="630" y="1510"/>
                    <a:pt x="574" y="1496"/>
                  </a:cubicBezTo>
                  <a:cubicBezTo>
                    <a:pt x="265" y="1394"/>
                    <a:pt x="60" y="1116"/>
                    <a:pt x="60" y="792"/>
                  </a:cubicBezTo>
                  <a:cubicBezTo>
                    <a:pt x="60" y="733"/>
                    <a:pt x="75" y="645"/>
                    <a:pt x="89" y="588"/>
                  </a:cubicBezTo>
                  <a:cubicBezTo>
                    <a:pt x="191" y="265"/>
                    <a:pt x="486" y="61"/>
                    <a:pt x="792" y="61"/>
                  </a:cubicBezTo>
                  <a:close/>
                  <a:moveTo>
                    <a:pt x="792" y="1"/>
                  </a:moveTo>
                  <a:cubicBezTo>
                    <a:pt x="454" y="1"/>
                    <a:pt x="148" y="219"/>
                    <a:pt x="29" y="557"/>
                  </a:cubicBezTo>
                  <a:cubicBezTo>
                    <a:pt x="15" y="645"/>
                    <a:pt x="1" y="718"/>
                    <a:pt x="1" y="792"/>
                  </a:cubicBezTo>
                  <a:cubicBezTo>
                    <a:pt x="1" y="1130"/>
                    <a:pt x="222" y="1436"/>
                    <a:pt x="542" y="1556"/>
                  </a:cubicBezTo>
                  <a:cubicBezTo>
                    <a:pt x="630" y="1570"/>
                    <a:pt x="704" y="1584"/>
                    <a:pt x="778" y="1584"/>
                  </a:cubicBezTo>
                  <a:cubicBezTo>
                    <a:pt x="1116" y="1584"/>
                    <a:pt x="1422" y="1362"/>
                    <a:pt x="1524" y="1028"/>
                  </a:cubicBezTo>
                  <a:cubicBezTo>
                    <a:pt x="1555" y="954"/>
                    <a:pt x="1570" y="866"/>
                    <a:pt x="1570" y="792"/>
                  </a:cubicBezTo>
                  <a:cubicBezTo>
                    <a:pt x="1570" y="455"/>
                    <a:pt x="1348" y="149"/>
                    <a:pt x="1014" y="43"/>
                  </a:cubicBezTo>
                  <a:cubicBezTo>
                    <a:pt x="940" y="15"/>
                    <a:pt x="866" y="1"/>
                    <a:pt x="7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83"/>
            <p:cNvSpPr/>
            <p:nvPr/>
          </p:nvSpPr>
          <p:spPr>
            <a:xfrm>
              <a:off x="5929657" y="2703906"/>
              <a:ext cx="159430" cy="142921"/>
            </a:xfrm>
            <a:custGeom>
              <a:rect b="b" l="l" r="r" t="t"/>
              <a:pathLst>
                <a:path extrusionOk="0" h="1515" w="1690">
                  <a:moveTo>
                    <a:pt x="859" y="0"/>
                  </a:moveTo>
                  <a:cubicBezTo>
                    <a:pt x="533" y="0"/>
                    <a:pt x="230" y="207"/>
                    <a:pt x="135" y="531"/>
                  </a:cubicBezTo>
                  <a:cubicBezTo>
                    <a:pt x="1" y="928"/>
                    <a:pt x="223" y="1350"/>
                    <a:pt x="616" y="1484"/>
                  </a:cubicBezTo>
                  <a:cubicBezTo>
                    <a:pt x="689" y="1505"/>
                    <a:pt x="762" y="1515"/>
                    <a:pt x="833" y="1515"/>
                  </a:cubicBezTo>
                  <a:cubicBezTo>
                    <a:pt x="1158" y="1515"/>
                    <a:pt x="1461" y="1310"/>
                    <a:pt x="1556" y="984"/>
                  </a:cubicBezTo>
                  <a:cubicBezTo>
                    <a:pt x="1689" y="590"/>
                    <a:pt x="1468" y="165"/>
                    <a:pt x="1074" y="31"/>
                  </a:cubicBezTo>
                  <a:cubicBezTo>
                    <a:pt x="1002" y="10"/>
                    <a:pt x="930" y="0"/>
                    <a:pt x="8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3"/>
            <p:cNvSpPr/>
            <p:nvPr/>
          </p:nvSpPr>
          <p:spPr>
            <a:xfrm>
              <a:off x="5957581" y="2729283"/>
              <a:ext cx="103583" cy="92168"/>
            </a:xfrm>
            <a:custGeom>
              <a:rect b="b" l="l" r="r" t="t"/>
              <a:pathLst>
                <a:path extrusionOk="0" h="977" w="1098">
                  <a:moveTo>
                    <a:pt x="549" y="0"/>
                  </a:moveTo>
                  <a:cubicBezTo>
                    <a:pt x="339" y="0"/>
                    <a:pt x="148" y="137"/>
                    <a:pt x="88" y="349"/>
                  </a:cubicBezTo>
                  <a:cubicBezTo>
                    <a:pt x="0" y="599"/>
                    <a:pt x="145" y="877"/>
                    <a:pt x="408" y="951"/>
                  </a:cubicBezTo>
                  <a:cubicBezTo>
                    <a:pt x="457" y="968"/>
                    <a:pt x="508" y="976"/>
                    <a:pt x="557" y="976"/>
                  </a:cubicBezTo>
                  <a:cubicBezTo>
                    <a:pt x="759" y="976"/>
                    <a:pt x="951" y="839"/>
                    <a:pt x="1010" y="627"/>
                  </a:cubicBezTo>
                  <a:cubicBezTo>
                    <a:pt x="1098" y="378"/>
                    <a:pt x="954" y="100"/>
                    <a:pt x="704" y="26"/>
                  </a:cubicBezTo>
                  <a:cubicBezTo>
                    <a:pt x="652" y="9"/>
                    <a:pt x="600" y="0"/>
                    <a:pt x="5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83"/>
            <p:cNvSpPr/>
            <p:nvPr/>
          </p:nvSpPr>
          <p:spPr>
            <a:xfrm>
              <a:off x="5954562" y="2747302"/>
              <a:ext cx="34999" cy="24339"/>
            </a:xfrm>
            <a:custGeom>
              <a:rect b="b" l="l" r="r" t="t"/>
              <a:pathLst>
                <a:path extrusionOk="0" h="258" w="371">
                  <a:moveTo>
                    <a:pt x="156" y="0"/>
                  </a:moveTo>
                  <a:cubicBezTo>
                    <a:pt x="93" y="0"/>
                    <a:pt x="39" y="30"/>
                    <a:pt x="18" y="85"/>
                  </a:cubicBezTo>
                  <a:cubicBezTo>
                    <a:pt x="1" y="144"/>
                    <a:pt x="61" y="218"/>
                    <a:pt x="148" y="246"/>
                  </a:cubicBezTo>
                  <a:cubicBezTo>
                    <a:pt x="176" y="254"/>
                    <a:pt x="202" y="257"/>
                    <a:pt x="226" y="257"/>
                  </a:cubicBezTo>
                  <a:cubicBezTo>
                    <a:pt x="292" y="257"/>
                    <a:pt x="342" y="231"/>
                    <a:pt x="352" y="187"/>
                  </a:cubicBezTo>
                  <a:cubicBezTo>
                    <a:pt x="370" y="116"/>
                    <a:pt x="310" y="42"/>
                    <a:pt x="222" y="11"/>
                  </a:cubicBezTo>
                  <a:cubicBezTo>
                    <a:pt x="200" y="4"/>
                    <a:pt x="177" y="0"/>
                    <a:pt x="1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3"/>
            <p:cNvSpPr/>
            <p:nvPr/>
          </p:nvSpPr>
          <p:spPr>
            <a:xfrm>
              <a:off x="6110880" y="2889280"/>
              <a:ext cx="80376" cy="38961"/>
            </a:xfrm>
            <a:custGeom>
              <a:rect b="b" l="l" r="r" t="t"/>
              <a:pathLst>
                <a:path extrusionOk="0" h="413" w="852">
                  <a:moveTo>
                    <a:pt x="806" y="1"/>
                  </a:moveTo>
                  <a:lnTo>
                    <a:pt x="806" y="18"/>
                  </a:lnTo>
                  <a:lnTo>
                    <a:pt x="792" y="32"/>
                  </a:lnTo>
                  <a:cubicBezTo>
                    <a:pt x="778" y="46"/>
                    <a:pt x="764" y="61"/>
                    <a:pt x="764" y="75"/>
                  </a:cubicBezTo>
                  <a:lnTo>
                    <a:pt x="718" y="120"/>
                  </a:lnTo>
                  <a:lnTo>
                    <a:pt x="676" y="163"/>
                  </a:lnTo>
                  <a:cubicBezTo>
                    <a:pt x="648" y="177"/>
                    <a:pt x="630" y="194"/>
                    <a:pt x="616" y="208"/>
                  </a:cubicBezTo>
                  <a:cubicBezTo>
                    <a:pt x="588" y="222"/>
                    <a:pt x="574" y="236"/>
                    <a:pt x="542" y="250"/>
                  </a:cubicBezTo>
                  <a:cubicBezTo>
                    <a:pt x="514" y="265"/>
                    <a:pt x="500" y="282"/>
                    <a:pt x="472" y="296"/>
                  </a:cubicBezTo>
                  <a:cubicBezTo>
                    <a:pt x="440" y="296"/>
                    <a:pt x="412" y="310"/>
                    <a:pt x="398" y="310"/>
                  </a:cubicBezTo>
                  <a:cubicBezTo>
                    <a:pt x="366" y="324"/>
                    <a:pt x="338" y="324"/>
                    <a:pt x="310" y="338"/>
                  </a:cubicBezTo>
                  <a:lnTo>
                    <a:pt x="236" y="338"/>
                  </a:lnTo>
                  <a:cubicBezTo>
                    <a:pt x="231" y="343"/>
                    <a:pt x="225" y="345"/>
                    <a:pt x="218" y="345"/>
                  </a:cubicBezTo>
                  <a:cubicBezTo>
                    <a:pt x="203" y="345"/>
                    <a:pt x="186" y="338"/>
                    <a:pt x="176" y="338"/>
                  </a:cubicBezTo>
                  <a:lnTo>
                    <a:pt x="32" y="338"/>
                  </a:lnTo>
                  <a:cubicBezTo>
                    <a:pt x="26" y="334"/>
                    <a:pt x="22" y="332"/>
                    <a:pt x="19" y="332"/>
                  </a:cubicBezTo>
                  <a:cubicBezTo>
                    <a:pt x="13" y="332"/>
                    <a:pt x="10" y="338"/>
                    <a:pt x="0" y="338"/>
                  </a:cubicBezTo>
                  <a:cubicBezTo>
                    <a:pt x="0" y="352"/>
                    <a:pt x="15" y="370"/>
                    <a:pt x="15" y="370"/>
                  </a:cubicBezTo>
                  <a:cubicBezTo>
                    <a:pt x="15" y="370"/>
                    <a:pt x="32" y="370"/>
                    <a:pt x="60" y="384"/>
                  </a:cubicBezTo>
                  <a:cubicBezTo>
                    <a:pt x="74" y="384"/>
                    <a:pt x="88" y="384"/>
                    <a:pt x="102" y="398"/>
                  </a:cubicBezTo>
                  <a:lnTo>
                    <a:pt x="162" y="398"/>
                  </a:lnTo>
                  <a:cubicBezTo>
                    <a:pt x="190" y="398"/>
                    <a:pt x="222" y="412"/>
                    <a:pt x="236" y="412"/>
                  </a:cubicBezTo>
                  <a:cubicBezTo>
                    <a:pt x="264" y="412"/>
                    <a:pt x="296" y="412"/>
                    <a:pt x="324" y="398"/>
                  </a:cubicBezTo>
                  <a:cubicBezTo>
                    <a:pt x="352" y="398"/>
                    <a:pt x="384" y="398"/>
                    <a:pt x="412" y="384"/>
                  </a:cubicBezTo>
                  <a:cubicBezTo>
                    <a:pt x="440" y="384"/>
                    <a:pt x="472" y="370"/>
                    <a:pt x="500" y="352"/>
                  </a:cubicBezTo>
                  <a:cubicBezTo>
                    <a:pt x="528" y="338"/>
                    <a:pt x="560" y="324"/>
                    <a:pt x="588" y="310"/>
                  </a:cubicBezTo>
                  <a:cubicBezTo>
                    <a:pt x="602" y="296"/>
                    <a:pt x="630" y="282"/>
                    <a:pt x="662" y="265"/>
                  </a:cubicBezTo>
                  <a:cubicBezTo>
                    <a:pt x="676" y="250"/>
                    <a:pt x="704" y="236"/>
                    <a:pt x="718" y="208"/>
                  </a:cubicBezTo>
                  <a:cubicBezTo>
                    <a:pt x="736" y="194"/>
                    <a:pt x="750" y="177"/>
                    <a:pt x="764" y="148"/>
                  </a:cubicBezTo>
                  <a:cubicBezTo>
                    <a:pt x="792" y="120"/>
                    <a:pt x="806" y="89"/>
                    <a:pt x="824" y="61"/>
                  </a:cubicBezTo>
                  <a:cubicBezTo>
                    <a:pt x="838" y="46"/>
                    <a:pt x="838" y="46"/>
                    <a:pt x="838" y="32"/>
                  </a:cubicBezTo>
                  <a:lnTo>
                    <a:pt x="852" y="32"/>
                  </a:lnTo>
                  <a:cubicBezTo>
                    <a:pt x="852" y="18"/>
                    <a:pt x="852" y="1"/>
                    <a:pt x="83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83"/>
            <p:cNvSpPr/>
            <p:nvPr/>
          </p:nvSpPr>
          <p:spPr>
            <a:xfrm>
              <a:off x="6275499" y="2642021"/>
              <a:ext cx="140846" cy="124431"/>
            </a:xfrm>
            <a:custGeom>
              <a:rect b="b" l="l" r="r" t="t"/>
              <a:pathLst>
                <a:path extrusionOk="0" h="1319" w="1493">
                  <a:moveTo>
                    <a:pt x="526" y="0"/>
                  </a:moveTo>
                  <a:cubicBezTo>
                    <a:pt x="497" y="0"/>
                    <a:pt x="468" y="5"/>
                    <a:pt x="440" y="15"/>
                  </a:cubicBezTo>
                  <a:cubicBezTo>
                    <a:pt x="0" y="177"/>
                    <a:pt x="763" y="997"/>
                    <a:pt x="894" y="1099"/>
                  </a:cubicBezTo>
                  <a:cubicBezTo>
                    <a:pt x="967" y="1161"/>
                    <a:pt x="1200" y="1318"/>
                    <a:pt x="1345" y="1318"/>
                  </a:cubicBezTo>
                  <a:cubicBezTo>
                    <a:pt x="1436" y="1318"/>
                    <a:pt x="1492" y="1256"/>
                    <a:pt x="1453" y="1070"/>
                  </a:cubicBezTo>
                  <a:cubicBezTo>
                    <a:pt x="1453" y="1070"/>
                    <a:pt x="961" y="0"/>
                    <a:pt x="526" y="0"/>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3"/>
            <p:cNvSpPr/>
            <p:nvPr/>
          </p:nvSpPr>
          <p:spPr>
            <a:xfrm>
              <a:off x="5924469" y="2588437"/>
              <a:ext cx="174241" cy="90187"/>
            </a:xfrm>
            <a:custGeom>
              <a:rect b="b" l="l" r="r" t="t"/>
              <a:pathLst>
                <a:path extrusionOk="0" h="956" w="1847">
                  <a:moveTo>
                    <a:pt x="1301" y="1"/>
                  </a:moveTo>
                  <a:cubicBezTo>
                    <a:pt x="872" y="1"/>
                    <a:pt x="161" y="671"/>
                    <a:pt x="161" y="671"/>
                  </a:cubicBezTo>
                  <a:cubicBezTo>
                    <a:pt x="0" y="897"/>
                    <a:pt x="139" y="955"/>
                    <a:pt x="315" y="955"/>
                  </a:cubicBezTo>
                  <a:cubicBezTo>
                    <a:pt x="445" y="955"/>
                    <a:pt x="596" y="923"/>
                    <a:pt x="657" y="903"/>
                  </a:cubicBezTo>
                  <a:cubicBezTo>
                    <a:pt x="819" y="861"/>
                    <a:pt x="1846" y="393"/>
                    <a:pt x="1495" y="70"/>
                  </a:cubicBezTo>
                  <a:cubicBezTo>
                    <a:pt x="1442" y="21"/>
                    <a:pt x="1376" y="1"/>
                    <a:pt x="1301" y="1"/>
                  </a:cubicBezTo>
                  <a:close/>
                </a:path>
              </a:pathLst>
            </a:custGeom>
            <a:solidFill>
              <a:srgbClr val="33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3"/>
            <p:cNvSpPr/>
            <p:nvPr/>
          </p:nvSpPr>
          <p:spPr>
            <a:xfrm>
              <a:off x="6085975" y="2715132"/>
              <a:ext cx="89998" cy="166694"/>
            </a:xfrm>
            <a:custGeom>
              <a:rect b="b" l="l" r="r" t="t"/>
              <a:pathLst>
                <a:path extrusionOk="0" h="1767" w="954">
                  <a:moveTo>
                    <a:pt x="940" y="0"/>
                  </a:moveTo>
                  <a:cubicBezTo>
                    <a:pt x="940" y="0"/>
                    <a:pt x="926" y="0"/>
                    <a:pt x="926" y="18"/>
                  </a:cubicBezTo>
                  <a:cubicBezTo>
                    <a:pt x="926" y="18"/>
                    <a:pt x="926" y="60"/>
                    <a:pt x="912" y="134"/>
                  </a:cubicBezTo>
                  <a:cubicBezTo>
                    <a:pt x="912" y="208"/>
                    <a:pt x="894" y="310"/>
                    <a:pt x="880" y="440"/>
                  </a:cubicBezTo>
                  <a:cubicBezTo>
                    <a:pt x="866" y="559"/>
                    <a:pt x="852" y="721"/>
                    <a:pt x="806" y="865"/>
                  </a:cubicBezTo>
                  <a:cubicBezTo>
                    <a:pt x="806" y="911"/>
                    <a:pt x="792" y="939"/>
                    <a:pt x="778" y="985"/>
                  </a:cubicBezTo>
                  <a:cubicBezTo>
                    <a:pt x="764" y="1013"/>
                    <a:pt x="750" y="1055"/>
                    <a:pt x="736" y="1087"/>
                  </a:cubicBezTo>
                  <a:cubicBezTo>
                    <a:pt x="718" y="1101"/>
                    <a:pt x="704" y="1115"/>
                    <a:pt x="704" y="1115"/>
                  </a:cubicBezTo>
                  <a:lnTo>
                    <a:pt x="662" y="1115"/>
                  </a:lnTo>
                  <a:cubicBezTo>
                    <a:pt x="616" y="1101"/>
                    <a:pt x="588" y="1087"/>
                    <a:pt x="542" y="1073"/>
                  </a:cubicBezTo>
                  <a:cubicBezTo>
                    <a:pt x="472" y="1027"/>
                    <a:pt x="398" y="985"/>
                    <a:pt x="310" y="953"/>
                  </a:cubicBezTo>
                  <a:cubicBezTo>
                    <a:pt x="291" y="947"/>
                    <a:pt x="271" y="944"/>
                    <a:pt x="249" y="944"/>
                  </a:cubicBezTo>
                  <a:cubicBezTo>
                    <a:pt x="220" y="944"/>
                    <a:pt x="189" y="951"/>
                    <a:pt x="162" y="967"/>
                  </a:cubicBezTo>
                  <a:cubicBezTo>
                    <a:pt x="103" y="985"/>
                    <a:pt x="89" y="1027"/>
                    <a:pt x="60" y="1073"/>
                  </a:cubicBezTo>
                  <a:cubicBezTo>
                    <a:pt x="15" y="1143"/>
                    <a:pt x="1" y="1231"/>
                    <a:pt x="15" y="1305"/>
                  </a:cubicBezTo>
                  <a:cubicBezTo>
                    <a:pt x="32" y="1393"/>
                    <a:pt x="60" y="1467"/>
                    <a:pt x="103" y="1513"/>
                  </a:cubicBezTo>
                  <a:cubicBezTo>
                    <a:pt x="191" y="1615"/>
                    <a:pt x="296" y="1671"/>
                    <a:pt x="352" y="1717"/>
                  </a:cubicBezTo>
                  <a:cubicBezTo>
                    <a:pt x="426" y="1745"/>
                    <a:pt x="472" y="1759"/>
                    <a:pt x="472" y="1759"/>
                  </a:cubicBezTo>
                  <a:cubicBezTo>
                    <a:pt x="472" y="1765"/>
                    <a:pt x="474" y="1767"/>
                    <a:pt x="476" y="1767"/>
                  </a:cubicBezTo>
                  <a:cubicBezTo>
                    <a:pt x="480" y="1767"/>
                    <a:pt x="486" y="1759"/>
                    <a:pt x="486" y="1759"/>
                  </a:cubicBezTo>
                  <a:cubicBezTo>
                    <a:pt x="486" y="1745"/>
                    <a:pt x="486" y="1745"/>
                    <a:pt x="472" y="1731"/>
                  </a:cubicBezTo>
                  <a:cubicBezTo>
                    <a:pt x="472" y="1731"/>
                    <a:pt x="440" y="1717"/>
                    <a:pt x="366" y="1688"/>
                  </a:cubicBezTo>
                  <a:cubicBezTo>
                    <a:pt x="338" y="1657"/>
                    <a:pt x="310" y="1629"/>
                    <a:pt x="264" y="1600"/>
                  </a:cubicBezTo>
                  <a:cubicBezTo>
                    <a:pt x="236" y="1569"/>
                    <a:pt x="191" y="1527"/>
                    <a:pt x="148" y="1481"/>
                  </a:cubicBezTo>
                  <a:cubicBezTo>
                    <a:pt x="120" y="1425"/>
                    <a:pt x="89" y="1365"/>
                    <a:pt x="75" y="1305"/>
                  </a:cubicBezTo>
                  <a:cubicBezTo>
                    <a:pt x="75" y="1249"/>
                    <a:pt x="89" y="1161"/>
                    <a:pt x="120" y="1101"/>
                  </a:cubicBezTo>
                  <a:cubicBezTo>
                    <a:pt x="148" y="1073"/>
                    <a:pt x="162" y="1041"/>
                    <a:pt x="191" y="1027"/>
                  </a:cubicBezTo>
                  <a:cubicBezTo>
                    <a:pt x="206" y="1020"/>
                    <a:pt x="221" y="1017"/>
                    <a:pt x="238" y="1017"/>
                  </a:cubicBezTo>
                  <a:cubicBezTo>
                    <a:pt x="255" y="1017"/>
                    <a:pt x="273" y="1020"/>
                    <a:pt x="296" y="1027"/>
                  </a:cubicBezTo>
                  <a:cubicBezTo>
                    <a:pt x="366" y="1041"/>
                    <a:pt x="426" y="1101"/>
                    <a:pt x="514" y="1129"/>
                  </a:cubicBezTo>
                  <a:cubicBezTo>
                    <a:pt x="560" y="1161"/>
                    <a:pt x="588" y="1175"/>
                    <a:pt x="648" y="1189"/>
                  </a:cubicBezTo>
                  <a:lnTo>
                    <a:pt x="718" y="1189"/>
                  </a:lnTo>
                  <a:cubicBezTo>
                    <a:pt x="764" y="1175"/>
                    <a:pt x="778" y="1143"/>
                    <a:pt x="792" y="1129"/>
                  </a:cubicBezTo>
                  <a:cubicBezTo>
                    <a:pt x="824" y="1087"/>
                    <a:pt x="838" y="1041"/>
                    <a:pt x="852" y="999"/>
                  </a:cubicBezTo>
                  <a:cubicBezTo>
                    <a:pt x="866" y="967"/>
                    <a:pt x="866" y="925"/>
                    <a:pt x="880" y="879"/>
                  </a:cubicBezTo>
                  <a:cubicBezTo>
                    <a:pt x="894" y="809"/>
                    <a:pt x="912" y="721"/>
                    <a:pt x="926" y="647"/>
                  </a:cubicBezTo>
                  <a:cubicBezTo>
                    <a:pt x="926" y="573"/>
                    <a:pt x="940" y="514"/>
                    <a:pt x="940" y="440"/>
                  </a:cubicBezTo>
                  <a:cubicBezTo>
                    <a:pt x="954" y="310"/>
                    <a:pt x="954" y="208"/>
                    <a:pt x="954" y="134"/>
                  </a:cubicBezTo>
                  <a:lnTo>
                    <a:pt x="954" y="18"/>
                  </a:lnTo>
                  <a:cubicBezTo>
                    <a:pt x="954" y="0"/>
                    <a:pt x="954" y="0"/>
                    <a:pt x="94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83"/>
            <p:cNvSpPr/>
            <p:nvPr/>
          </p:nvSpPr>
          <p:spPr>
            <a:xfrm>
              <a:off x="5896545" y="2643436"/>
              <a:ext cx="781492" cy="329049"/>
            </a:xfrm>
            <a:custGeom>
              <a:rect b="b" l="l" r="r" t="t"/>
              <a:pathLst>
                <a:path extrusionOk="0" h="3488" w="8284">
                  <a:moveTo>
                    <a:pt x="1055" y="116"/>
                  </a:moveTo>
                  <a:cubicBezTo>
                    <a:pt x="1101" y="116"/>
                    <a:pt x="1143" y="116"/>
                    <a:pt x="1189" y="130"/>
                  </a:cubicBezTo>
                  <a:cubicBezTo>
                    <a:pt x="1231" y="130"/>
                    <a:pt x="1263" y="144"/>
                    <a:pt x="1305" y="144"/>
                  </a:cubicBezTo>
                  <a:cubicBezTo>
                    <a:pt x="1393" y="176"/>
                    <a:pt x="1467" y="218"/>
                    <a:pt x="1541" y="264"/>
                  </a:cubicBezTo>
                  <a:cubicBezTo>
                    <a:pt x="1615" y="320"/>
                    <a:pt x="1671" y="380"/>
                    <a:pt x="1731" y="468"/>
                  </a:cubicBezTo>
                  <a:cubicBezTo>
                    <a:pt x="1791" y="542"/>
                    <a:pt x="1833" y="616"/>
                    <a:pt x="1879" y="718"/>
                  </a:cubicBezTo>
                  <a:cubicBezTo>
                    <a:pt x="1907" y="806"/>
                    <a:pt x="1935" y="908"/>
                    <a:pt x="1966" y="1010"/>
                  </a:cubicBezTo>
                  <a:cubicBezTo>
                    <a:pt x="1981" y="1112"/>
                    <a:pt x="1995" y="1231"/>
                    <a:pt x="1995" y="1333"/>
                  </a:cubicBezTo>
                  <a:cubicBezTo>
                    <a:pt x="1995" y="1464"/>
                    <a:pt x="1981" y="1583"/>
                    <a:pt x="1952" y="1699"/>
                  </a:cubicBezTo>
                  <a:cubicBezTo>
                    <a:pt x="1935" y="1815"/>
                    <a:pt x="1893" y="1921"/>
                    <a:pt x="1847" y="2023"/>
                  </a:cubicBezTo>
                  <a:cubicBezTo>
                    <a:pt x="1805" y="2125"/>
                    <a:pt x="1759" y="2213"/>
                    <a:pt x="1703" y="2301"/>
                  </a:cubicBezTo>
                  <a:cubicBezTo>
                    <a:pt x="1643" y="2389"/>
                    <a:pt x="1569" y="2448"/>
                    <a:pt x="1513" y="2519"/>
                  </a:cubicBezTo>
                  <a:cubicBezTo>
                    <a:pt x="1439" y="2579"/>
                    <a:pt x="1365" y="2624"/>
                    <a:pt x="1277" y="2667"/>
                  </a:cubicBezTo>
                  <a:cubicBezTo>
                    <a:pt x="1203" y="2695"/>
                    <a:pt x="1115" y="2712"/>
                    <a:pt x="1027" y="2726"/>
                  </a:cubicBezTo>
                  <a:cubicBezTo>
                    <a:pt x="953" y="2726"/>
                    <a:pt x="865" y="2726"/>
                    <a:pt x="778" y="2695"/>
                  </a:cubicBezTo>
                  <a:cubicBezTo>
                    <a:pt x="704" y="2667"/>
                    <a:pt x="633" y="2638"/>
                    <a:pt x="559" y="2579"/>
                  </a:cubicBezTo>
                  <a:cubicBezTo>
                    <a:pt x="545" y="2579"/>
                    <a:pt x="545" y="2565"/>
                    <a:pt x="528" y="2565"/>
                  </a:cubicBezTo>
                  <a:lnTo>
                    <a:pt x="514" y="2550"/>
                  </a:lnTo>
                  <a:cubicBezTo>
                    <a:pt x="457" y="2505"/>
                    <a:pt x="412" y="2448"/>
                    <a:pt x="369" y="2389"/>
                  </a:cubicBezTo>
                  <a:cubicBezTo>
                    <a:pt x="338" y="2343"/>
                    <a:pt x="310" y="2301"/>
                    <a:pt x="282" y="2255"/>
                  </a:cubicBezTo>
                  <a:lnTo>
                    <a:pt x="282" y="2241"/>
                  </a:lnTo>
                  <a:lnTo>
                    <a:pt x="264" y="2241"/>
                  </a:lnTo>
                  <a:cubicBezTo>
                    <a:pt x="250" y="2213"/>
                    <a:pt x="236" y="2167"/>
                    <a:pt x="222" y="2139"/>
                  </a:cubicBezTo>
                  <a:cubicBezTo>
                    <a:pt x="176" y="2051"/>
                    <a:pt x="148" y="1949"/>
                    <a:pt x="134" y="1833"/>
                  </a:cubicBezTo>
                  <a:lnTo>
                    <a:pt x="134" y="1815"/>
                  </a:lnTo>
                  <a:lnTo>
                    <a:pt x="120" y="1801"/>
                  </a:lnTo>
                  <a:lnTo>
                    <a:pt x="120" y="1787"/>
                  </a:lnTo>
                  <a:cubicBezTo>
                    <a:pt x="106" y="1699"/>
                    <a:pt x="106" y="1611"/>
                    <a:pt x="106" y="1523"/>
                  </a:cubicBezTo>
                  <a:lnTo>
                    <a:pt x="106" y="1495"/>
                  </a:lnTo>
                  <a:lnTo>
                    <a:pt x="106" y="1464"/>
                  </a:lnTo>
                  <a:lnTo>
                    <a:pt x="106" y="1449"/>
                  </a:lnTo>
                  <a:cubicBezTo>
                    <a:pt x="106" y="1347"/>
                    <a:pt x="120" y="1245"/>
                    <a:pt x="134" y="1143"/>
                  </a:cubicBezTo>
                  <a:cubicBezTo>
                    <a:pt x="162" y="1041"/>
                    <a:pt x="194" y="936"/>
                    <a:pt x="236" y="834"/>
                  </a:cubicBezTo>
                  <a:cubicBezTo>
                    <a:pt x="282" y="732"/>
                    <a:pt x="338" y="630"/>
                    <a:pt x="398" y="556"/>
                  </a:cubicBezTo>
                  <a:cubicBezTo>
                    <a:pt x="457" y="468"/>
                    <a:pt x="514" y="394"/>
                    <a:pt x="588" y="338"/>
                  </a:cubicBezTo>
                  <a:cubicBezTo>
                    <a:pt x="661" y="278"/>
                    <a:pt x="735" y="232"/>
                    <a:pt x="809" y="190"/>
                  </a:cubicBezTo>
                  <a:cubicBezTo>
                    <a:pt x="897" y="144"/>
                    <a:pt x="985" y="130"/>
                    <a:pt x="1055" y="116"/>
                  </a:cubicBezTo>
                  <a:close/>
                  <a:moveTo>
                    <a:pt x="4429" y="602"/>
                  </a:moveTo>
                  <a:cubicBezTo>
                    <a:pt x="4485" y="602"/>
                    <a:pt x="4545" y="602"/>
                    <a:pt x="4605" y="616"/>
                  </a:cubicBezTo>
                  <a:cubicBezTo>
                    <a:pt x="4721" y="630"/>
                    <a:pt x="4837" y="658"/>
                    <a:pt x="4956" y="704"/>
                  </a:cubicBezTo>
                  <a:cubicBezTo>
                    <a:pt x="5072" y="760"/>
                    <a:pt x="5174" y="820"/>
                    <a:pt x="5262" y="894"/>
                  </a:cubicBezTo>
                  <a:cubicBezTo>
                    <a:pt x="5364" y="968"/>
                    <a:pt x="5438" y="1041"/>
                    <a:pt x="5512" y="1143"/>
                  </a:cubicBezTo>
                  <a:cubicBezTo>
                    <a:pt x="5586" y="1231"/>
                    <a:pt x="5646" y="1333"/>
                    <a:pt x="5688" y="1435"/>
                  </a:cubicBezTo>
                  <a:cubicBezTo>
                    <a:pt x="5734" y="1551"/>
                    <a:pt x="5776" y="1671"/>
                    <a:pt x="5790" y="1787"/>
                  </a:cubicBezTo>
                  <a:cubicBezTo>
                    <a:pt x="5804" y="1903"/>
                    <a:pt x="5804" y="2037"/>
                    <a:pt x="5790" y="2167"/>
                  </a:cubicBezTo>
                  <a:cubicBezTo>
                    <a:pt x="5776" y="2287"/>
                    <a:pt x="5734" y="2403"/>
                    <a:pt x="5688" y="2519"/>
                  </a:cubicBezTo>
                  <a:cubicBezTo>
                    <a:pt x="5646" y="2624"/>
                    <a:pt x="5586" y="2726"/>
                    <a:pt x="5512" y="2828"/>
                  </a:cubicBezTo>
                  <a:cubicBezTo>
                    <a:pt x="5438" y="2916"/>
                    <a:pt x="5350" y="3004"/>
                    <a:pt x="5262" y="3078"/>
                  </a:cubicBezTo>
                  <a:cubicBezTo>
                    <a:pt x="5160" y="3134"/>
                    <a:pt x="5058" y="3194"/>
                    <a:pt x="4956" y="3254"/>
                  </a:cubicBezTo>
                  <a:cubicBezTo>
                    <a:pt x="4837" y="3296"/>
                    <a:pt x="4721" y="3328"/>
                    <a:pt x="4605" y="3342"/>
                  </a:cubicBezTo>
                  <a:cubicBezTo>
                    <a:pt x="4545" y="3349"/>
                    <a:pt x="4486" y="3352"/>
                    <a:pt x="4426" y="3352"/>
                  </a:cubicBezTo>
                  <a:cubicBezTo>
                    <a:pt x="4365" y="3352"/>
                    <a:pt x="4304" y="3349"/>
                    <a:pt x="4239" y="3342"/>
                  </a:cubicBezTo>
                  <a:cubicBezTo>
                    <a:pt x="4119" y="3328"/>
                    <a:pt x="4003" y="3296"/>
                    <a:pt x="3887" y="3254"/>
                  </a:cubicBezTo>
                  <a:cubicBezTo>
                    <a:pt x="3869" y="3240"/>
                    <a:pt x="3855" y="3240"/>
                    <a:pt x="3841" y="3222"/>
                  </a:cubicBezTo>
                  <a:lnTo>
                    <a:pt x="3827" y="3222"/>
                  </a:lnTo>
                  <a:cubicBezTo>
                    <a:pt x="3739" y="3180"/>
                    <a:pt x="3665" y="3120"/>
                    <a:pt x="3577" y="3078"/>
                  </a:cubicBezTo>
                  <a:cubicBezTo>
                    <a:pt x="3535" y="3032"/>
                    <a:pt x="3490" y="2990"/>
                    <a:pt x="3430" y="2944"/>
                  </a:cubicBezTo>
                  <a:lnTo>
                    <a:pt x="3430" y="2930"/>
                  </a:lnTo>
                  <a:lnTo>
                    <a:pt x="3416" y="2930"/>
                  </a:lnTo>
                  <a:cubicBezTo>
                    <a:pt x="3388" y="2888"/>
                    <a:pt x="3359" y="2856"/>
                    <a:pt x="3328" y="2828"/>
                  </a:cubicBezTo>
                  <a:cubicBezTo>
                    <a:pt x="3254" y="2726"/>
                    <a:pt x="3198" y="2624"/>
                    <a:pt x="3152" y="2519"/>
                  </a:cubicBezTo>
                  <a:lnTo>
                    <a:pt x="3152" y="2505"/>
                  </a:lnTo>
                  <a:lnTo>
                    <a:pt x="3152" y="2491"/>
                  </a:lnTo>
                  <a:lnTo>
                    <a:pt x="3138" y="2491"/>
                  </a:lnTo>
                  <a:lnTo>
                    <a:pt x="3138" y="2477"/>
                  </a:lnTo>
                  <a:lnTo>
                    <a:pt x="3138" y="2462"/>
                  </a:lnTo>
                  <a:cubicBezTo>
                    <a:pt x="3096" y="2375"/>
                    <a:pt x="3078" y="2287"/>
                    <a:pt x="3064" y="2199"/>
                  </a:cubicBezTo>
                  <a:cubicBezTo>
                    <a:pt x="3064" y="2185"/>
                    <a:pt x="3064" y="2167"/>
                    <a:pt x="3050" y="2153"/>
                  </a:cubicBezTo>
                  <a:lnTo>
                    <a:pt x="3050" y="2125"/>
                  </a:lnTo>
                  <a:lnTo>
                    <a:pt x="3050" y="2111"/>
                  </a:lnTo>
                  <a:cubicBezTo>
                    <a:pt x="3036" y="2009"/>
                    <a:pt x="3050" y="1889"/>
                    <a:pt x="3064" y="1787"/>
                  </a:cubicBezTo>
                  <a:cubicBezTo>
                    <a:pt x="3078" y="1671"/>
                    <a:pt x="3110" y="1551"/>
                    <a:pt x="3152" y="1449"/>
                  </a:cubicBezTo>
                  <a:cubicBezTo>
                    <a:pt x="3198" y="1333"/>
                    <a:pt x="3254" y="1231"/>
                    <a:pt x="3328" y="1143"/>
                  </a:cubicBezTo>
                  <a:cubicBezTo>
                    <a:pt x="3402" y="1041"/>
                    <a:pt x="3490" y="968"/>
                    <a:pt x="3577" y="894"/>
                  </a:cubicBezTo>
                  <a:cubicBezTo>
                    <a:pt x="3679" y="820"/>
                    <a:pt x="3767" y="760"/>
                    <a:pt x="3887" y="704"/>
                  </a:cubicBezTo>
                  <a:cubicBezTo>
                    <a:pt x="4003" y="658"/>
                    <a:pt x="4119" y="630"/>
                    <a:pt x="4239" y="616"/>
                  </a:cubicBezTo>
                  <a:cubicBezTo>
                    <a:pt x="4295" y="602"/>
                    <a:pt x="4369" y="602"/>
                    <a:pt x="4429" y="602"/>
                  </a:cubicBezTo>
                  <a:close/>
                  <a:moveTo>
                    <a:pt x="1027" y="0"/>
                  </a:moveTo>
                  <a:cubicBezTo>
                    <a:pt x="897" y="14"/>
                    <a:pt x="763" y="74"/>
                    <a:pt x="633" y="162"/>
                  </a:cubicBezTo>
                  <a:cubicBezTo>
                    <a:pt x="588" y="190"/>
                    <a:pt x="545" y="232"/>
                    <a:pt x="486" y="278"/>
                  </a:cubicBezTo>
                  <a:cubicBezTo>
                    <a:pt x="486" y="292"/>
                    <a:pt x="471" y="292"/>
                    <a:pt x="471" y="306"/>
                  </a:cubicBezTo>
                  <a:cubicBezTo>
                    <a:pt x="398" y="380"/>
                    <a:pt x="324" y="468"/>
                    <a:pt x="282" y="556"/>
                  </a:cubicBezTo>
                  <a:cubicBezTo>
                    <a:pt x="176" y="704"/>
                    <a:pt x="120" y="880"/>
                    <a:pt x="74" y="1055"/>
                  </a:cubicBezTo>
                  <a:cubicBezTo>
                    <a:pt x="60" y="1112"/>
                    <a:pt x="46" y="1186"/>
                    <a:pt x="32" y="1245"/>
                  </a:cubicBezTo>
                  <a:lnTo>
                    <a:pt x="32" y="1305"/>
                  </a:lnTo>
                  <a:cubicBezTo>
                    <a:pt x="18" y="1407"/>
                    <a:pt x="0" y="1523"/>
                    <a:pt x="18" y="1625"/>
                  </a:cubicBezTo>
                  <a:lnTo>
                    <a:pt x="18" y="1657"/>
                  </a:lnTo>
                  <a:cubicBezTo>
                    <a:pt x="32" y="1787"/>
                    <a:pt x="46" y="1935"/>
                    <a:pt x="88" y="2065"/>
                  </a:cubicBezTo>
                  <a:cubicBezTo>
                    <a:pt x="106" y="2097"/>
                    <a:pt x="120" y="2125"/>
                    <a:pt x="120" y="2153"/>
                  </a:cubicBezTo>
                  <a:cubicBezTo>
                    <a:pt x="162" y="2255"/>
                    <a:pt x="208" y="2360"/>
                    <a:pt x="264" y="2431"/>
                  </a:cubicBezTo>
                  <a:lnTo>
                    <a:pt x="282" y="2448"/>
                  </a:lnTo>
                  <a:cubicBezTo>
                    <a:pt x="282" y="2462"/>
                    <a:pt x="296" y="2462"/>
                    <a:pt x="296" y="2477"/>
                  </a:cubicBezTo>
                  <a:lnTo>
                    <a:pt x="310" y="2491"/>
                  </a:lnTo>
                  <a:lnTo>
                    <a:pt x="324" y="2505"/>
                  </a:lnTo>
                  <a:cubicBezTo>
                    <a:pt x="338" y="2536"/>
                    <a:pt x="369" y="2565"/>
                    <a:pt x="384" y="2593"/>
                  </a:cubicBezTo>
                  <a:cubicBezTo>
                    <a:pt x="500" y="2695"/>
                    <a:pt x="616" y="2783"/>
                    <a:pt x="749" y="2814"/>
                  </a:cubicBezTo>
                  <a:cubicBezTo>
                    <a:pt x="831" y="2837"/>
                    <a:pt x="907" y="2848"/>
                    <a:pt x="983" y="2848"/>
                  </a:cubicBezTo>
                  <a:cubicBezTo>
                    <a:pt x="1046" y="2848"/>
                    <a:pt x="1109" y="2841"/>
                    <a:pt x="1175" y="2828"/>
                  </a:cubicBezTo>
                  <a:cubicBezTo>
                    <a:pt x="1305" y="2783"/>
                    <a:pt x="1439" y="2712"/>
                    <a:pt x="1555" y="2607"/>
                  </a:cubicBezTo>
                  <a:cubicBezTo>
                    <a:pt x="1671" y="2519"/>
                    <a:pt x="1776" y="2389"/>
                    <a:pt x="1864" y="2227"/>
                  </a:cubicBezTo>
                  <a:cubicBezTo>
                    <a:pt x="1907" y="2153"/>
                    <a:pt x="1935" y="2065"/>
                    <a:pt x="1966" y="1977"/>
                  </a:cubicBezTo>
                  <a:cubicBezTo>
                    <a:pt x="2009" y="1889"/>
                    <a:pt x="2023" y="1801"/>
                    <a:pt x="2054" y="1699"/>
                  </a:cubicBezTo>
                  <a:cubicBezTo>
                    <a:pt x="2054" y="1671"/>
                    <a:pt x="2054" y="1639"/>
                    <a:pt x="2068" y="1597"/>
                  </a:cubicBezTo>
                  <a:lnTo>
                    <a:pt x="2111" y="1597"/>
                  </a:lnTo>
                  <a:cubicBezTo>
                    <a:pt x="2174" y="1577"/>
                    <a:pt x="2238" y="1562"/>
                    <a:pt x="2308" y="1562"/>
                  </a:cubicBezTo>
                  <a:cubicBezTo>
                    <a:pt x="2335" y="1562"/>
                    <a:pt x="2363" y="1564"/>
                    <a:pt x="2392" y="1569"/>
                  </a:cubicBezTo>
                  <a:cubicBezTo>
                    <a:pt x="2494" y="1569"/>
                    <a:pt x="2596" y="1583"/>
                    <a:pt x="2698" y="1611"/>
                  </a:cubicBezTo>
                  <a:cubicBezTo>
                    <a:pt x="2786" y="1639"/>
                    <a:pt x="2860" y="1671"/>
                    <a:pt x="2934" y="1713"/>
                  </a:cubicBezTo>
                  <a:cubicBezTo>
                    <a:pt x="2934" y="1773"/>
                    <a:pt x="2920" y="1847"/>
                    <a:pt x="2920" y="1903"/>
                  </a:cubicBezTo>
                  <a:lnTo>
                    <a:pt x="2920" y="1963"/>
                  </a:lnTo>
                  <a:cubicBezTo>
                    <a:pt x="2920" y="2079"/>
                    <a:pt x="2920" y="2199"/>
                    <a:pt x="2948" y="2301"/>
                  </a:cubicBezTo>
                  <a:cubicBezTo>
                    <a:pt x="2948" y="2315"/>
                    <a:pt x="2948" y="2315"/>
                    <a:pt x="2962" y="2329"/>
                  </a:cubicBezTo>
                  <a:cubicBezTo>
                    <a:pt x="2990" y="2477"/>
                    <a:pt x="3050" y="2624"/>
                    <a:pt x="3138" y="2769"/>
                  </a:cubicBezTo>
                  <a:cubicBezTo>
                    <a:pt x="3152" y="2800"/>
                    <a:pt x="3166" y="2828"/>
                    <a:pt x="3198" y="2842"/>
                  </a:cubicBezTo>
                  <a:cubicBezTo>
                    <a:pt x="3271" y="2958"/>
                    <a:pt x="3359" y="3046"/>
                    <a:pt x="3447" y="3134"/>
                  </a:cubicBezTo>
                  <a:lnTo>
                    <a:pt x="3461" y="3134"/>
                  </a:lnTo>
                  <a:cubicBezTo>
                    <a:pt x="3475" y="3152"/>
                    <a:pt x="3475" y="3152"/>
                    <a:pt x="3490" y="3166"/>
                  </a:cubicBezTo>
                  <a:cubicBezTo>
                    <a:pt x="3504" y="3166"/>
                    <a:pt x="3504" y="3180"/>
                    <a:pt x="3504" y="3180"/>
                  </a:cubicBezTo>
                  <a:cubicBezTo>
                    <a:pt x="3518" y="3180"/>
                    <a:pt x="3535" y="3194"/>
                    <a:pt x="3535" y="3194"/>
                  </a:cubicBezTo>
                  <a:cubicBezTo>
                    <a:pt x="3577" y="3222"/>
                    <a:pt x="3606" y="3254"/>
                    <a:pt x="3651" y="3268"/>
                  </a:cubicBezTo>
                  <a:cubicBezTo>
                    <a:pt x="3813" y="3370"/>
                    <a:pt x="4017" y="3444"/>
                    <a:pt x="4207" y="3472"/>
                  </a:cubicBezTo>
                  <a:cubicBezTo>
                    <a:pt x="4276" y="3483"/>
                    <a:pt x="4347" y="3488"/>
                    <a:pt x="4417" y="3488"/>
                  </a:cubicBezTo>
                  <a:cubicBezTo>
                    <a:pt x="4557" y="3488"/>
                    <a:pt x="4696" y="3467"/>
                    <a:pt x="4823" y="3430"/>
                  </a:cubicBezTo>
                  <a:cubicBezTo>
                    <a:pt x="5013" y="3384"/>
                    <a:pt x="5188" y="3296"/>
                    <a:pt x="5350" y="3166"/>
                  </a:cubicBezTo>
                  <a:cubicBezTo>
                    <a:pt x="5498" y="3046"/>
                    <a:pt x="5628" y="2902"/>
                    <a:pt x="5734" y="2740"/>
                  </a:cubicBezTo>
                  <a:cubicBezTo>
                    <a:pt x="5776" y="2652"/>
                    <a:pt x="5822" y="2550"/>
                    <a:pt x="5850" y="2462"/>
                  </a:cubicBezTo>
                  <a:cubicBezTo>
                    <a:pt x="5892" y="2360"/>
                    <a:pt x="5910" y="2255"/>
                    <a:pt x="5924" y="2153"/>
                  </a:cubicBezTo>
                  <a:cubicBezTo>
                    <a:pt x="5938" y="2097"/>
                    <a:pt x="5938" y="2023"/>
                    <a:pt x="5938" y="1963"/>
                  </a:cubicBezTo>
                  <a:cubicBezTo>
                    <a:pt x="6128" y="1977"/>
                    <a:pt x="6332" y="1991"/>
                    <a:pt x="6539" y="2023"/>
                  </a:cubicBezTo>
                  <a:cubicBezTo>
                    <a:pt x="6803" y="2051"/>
                    <a:pt x="7067" y="2097"/>
                    <a:pt x="7317" y="2167"/>
                  </a:cubicBezTo>
                  <a:cubicBezTo>
                    <a:pt x="7331" y="2167"/>
                    <a:pt x="7345" y="2185"/>
                    <a:pt x="7373" y="2185"/>
                  </a:cubicBezTo>
                  <a:cubicBezTo>
                    <a:pt x="7521" y="2241"/>
                    <a:pt x="7682" y="2301"/>
                    <a:pt x="7813" y="2389"/>
                  </a:cubicBezTo>
                  <a:cubicBezTo>
                    <a:pt x="7886" y="2431"/>
                    <a:pt x="7960" y="2491"/>
                    <a:pt x="8020" y="2565"/>
                  </a:cubicBezTo>
                  <a:cubicBezTo>
                    <a:pt x="8062" y="2607"/>
                    <a:pt x="8090" y="2667"/>
                    <a:pt x="8122" y="2726"/>
                  </a:cubicBezTo>
                  <a:cubicBezTo>
                    <a:pt x="8136" y="2740"/>
                    <a:pt x="8136" y="2769"/>
                    <a:pt x="8150" y="2800"/>
                  </a:cubicBezTo>
                  <a:cubicBezTo>
                    <a:pt x="8161" y="2821"/>
                    <a:pt x="8180" y="2834"/>
                    <a:pt x="8207" y="2834"/>
                  </a:cubicBezTo>
                  <a:cubicBezTo>
                    <a:pt x="8216" y="2834"/>
                    <a:pt x="8227" y="2832"/>
                    <a:pt x="8238" y="2828"/>
                  </a:cubicBezTo>
                  <a:cubicBezTo>
                    <a:pt x="8266" y="2828"/>
                    <a:pt x="8284" y="2783"/>
                    <a:pt x="8284" y="2754"/>
                  </a:cubicBezTo>
                  <a:cubicBezTo>
                    <a:pt x="8252" y="2695"/>
                    <a:pt x="8238" y="2638"/>
                    <a:pt x="8210" y="2593"/>
                  </a:cubicBezTo>
                  <a:cubicBezTo>
                    <a:pt x="8178" y="2550"/>
                    <a:pt x="8136" y="2505"/>
                    <a:pt x="8090" y="2462"/>
                  </a:cubicBezTo>
                  <a:cubicBezTo>
                    <a:pt x="8020" y="2375"/>
                    <a:pt x="7932" y="2301"/>
                    <a:pt x="7827" y="2241"/>
                  </a:cubicBezTo>
                  <a:cubicBezTo>
                    <a:pt x="7725" y="2185"/>
                    <a:pt x="7609" y="2125"/>
                    <a:pt x="7492" y="2097"/>
                  </a:cubicBezTo>
                  <a:cubicBezTo>
                    <a:pt x="7359" y="2051"/>
                    <a:pt x="7243" y="2009"/>
                    <a:pt x="7109" y="1977"/>
                  </a:cubicBezTo>
                  <a:cubicBezTo>
                    <a:pt x="6891" y="1935"/>
                    <a:pt x="6669" y="1903"/>
                    <a:pt x="6451" y="1875"/>
                  </a:cubicBezTo>
                  <a:cubicBezTo>
                    <a:pt x="6275" y="1861"/>
                    <a:pt x="6100" y="1847"/>
                    <a:pt x="5924" y="1833"/>
                  </a:cubicBezTo>
                  <a:cubicBezTo>
                    <a:pt x="5910" y="1727"/>
                    <a:pt x="5892" y="1625"/>
                    <a:pt x="5864" y="1537"/>
                  </a:cubicBezTo>
                  <a:cubicBezTo>
                    <a:pt x="5804" y="1347"/>
                    <a:pt x="5702" y="1172"/>
                    <a:pt x="5586" y="1010"/>
                  </a:cubicBezTo>
                  <a:cubicBezTo>
                    <a:pt x="5452" y="848"/>
                    <a:pt x="5276" y="718"/>
                    <a:pt x="5101" y="630"/>
                  </a:cubicBezTo>
                  <a:cubicBezTo>
                    <a:pt x="4999" y="584"/>
                    <a:pt x="4897" y="542"/>
                    <a:pt x="4795" y="514"/>
                  </a:cubicBezTo>
                  <a:cubicBezTo>
                    <a:pt x="4707" y="496"/>
                    <a:pt x="4633" y="482"/>
                    <a:pt x="4559" y="468"/>
                  </a:cubicBezTo>
                  <a:lnTo>
                    <a:pt x="4429" y="468"/>
                  </a:lnTo>
                  <a:cubicBezTo>
                    <a:pt x="4341" y="468"/>
                    <a:pt x="4253" y="468"/>
                    <a:pt x="4165" y="496"/>
                  </a:cubicBezTo>
                  <a:cubicBezTo>
                    <a:pt x="3975" y="528"/>
                    <a:pt x="3781" y="602"/>
                    <a:pt x="3623" y="704"/>
                  </a:cubicBezTo>
                  <a:cubicBezTo>
                    <a:pt x="3563" y="732"/>
                    <a:pt x="3490" y="792"/>
                    <a:pt x="3430" y="834"/>
                  </a:cubicBezTo>
                  <a:cubicBezTo>
                    <a:pt x="3416" y="848"/>
                    <a:pt x="3416" y="866"/>
                    <a:pt x="3402" y="866"/>
                  </a:cubicBezTo>
                  <a:cubicBezTo>
                    <a:pt x="3314" y="953"/>
                    <a:pt x="3226" y="1055"/>
                    <a:pt x="3152" y="1157"/>
                  </a:cubicBezTo>
                  <a:cubicBezTo>
                    <a:pt x="3078" y="1288"/>
                    <a:pt x="3008" y="1421"/>
                    <a:pt x="2962" y="1583"/>
                  </a:cubicBezTo>
                  <a:cubicBezTo>
                    <a:pt x="2832" y="1509"/>
                    <a:pt x="2684" y="1464"/>
                    <a:pt x="2522" y="1435"/>
                  </a:cubicBezTo>
                  <a:lnTo>
                    <a:pt x="2360" y="1435"/>
                  </a:lnTo>
                  <a:cubicBezTo>
                    <a:pt x="2258" y="1435"/>
                    <a:pt x="2170" y="1435"/>
                    <a:pt x="2083" y="1464"/>
                  </a:cubicBezTo>
                  <a:cubicBezTo>
                    <a:pt x="2083" y="1347"/>
                    <a:pt x="2083" y="1231"/>
                    <a:pt x="2068" y="1112"/>
                  </a:cubicBezTo>
                  <a:cubicBezTo>
                    <a:pt x="2054" y="922"/>
                    <a:pt x="1995" y="746"/>
                    <a:pt x="1935" y="602"/>
                  </a:cubicBezTo>
                  <a:cubicBezTo>
                    <a:pt x="1864" y="440"/>
                    <a:pt x="1759" y="306"/>
                    <a:pt x="1643" y="204"/>
                  </a:cubicBezTo>
                  <a:cubicBezTo>
                    <a:pt x="1583" y="144"/>
                    <a:pt x="1513" y="102"/>
                    <a:pt x="1453" y="74"/>
                  </a:cubicBezTo>
                  <a:lnTo>
                    <a:pt x="1439" y="74"/>
                  </a:lnTo>
                  <a:cubicBezTo>
                    <a:pt x="1393" y="42"/>
                    <a:pt x="1351" y="28"/>
                    <a:pt x="1291" y="14"/>
                  </a:cubicBezTo>
                  <a:lnTo>
                    <a:pt x="1263" y="14"/>
                  </a:lnTo>
                  <a:cubicBezTo>
                    <a:pt x="1249" y="14"/>
                    <a:pt x="1217" y="0"/>
                    <a:pt x="1203" y="0"/>
                  </a:cubicBezTo>
                  <a:close/>
                </a:path>
              </a:pathLst>
            </a:custGeom>
            <a:solidFill>
              <a:srgbClr val="0A4F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56" name="Shape 7756"/>
        <p:cNvGrpSpPr/>
        <p:nvPr/>
      </p:nvGrpSpPr>
      <p:grpSpPr>
        <a:xfrm>
          <a:off x="0" y="0"/>
          <a:ext cx="0" cy="0"/>
          <a:chOff x="0" y="0"/>
          <a:chExt cx="0" cy="0"/>
        </a:xfrm>
      </p:grpSpPr>
      <p:sp>
        <p:nvSpPr>
          <p:cNvPr id="7757" name="Google Shape;7757;p84"/>
          <p:cNvSpPr txBox="1"/>
          <p:nvPr>
            <p:ph type="title"/>
          </p:nvPr>
        </p:nvSpPr>
        <p:spPr>
          <a:xfrm>
            <a:off x="713100" y="540000"/>
            <a:ext cx="7710900" cy="574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7758" name="Google Shape;7758;p84"/>
          <p:cNvSpPr txBox="1"/>
          <p:nvPr>
            <p:ph idx="4294967295" type="body"/>
          </p:nvPr>
        </p:nvSpPr>
        <p:spPr>
          <a:xfrm>
            <a:off x="720000" y="1152475"/>
            <a:ext cx="7704000" cy="345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2400">
                <a:latin typeface="Life Savers"/>
                <a:ea typeface="Life Savers"/>
                <a:cs typeface="Life Savers"/>
                <a:sym typeface="Life Savers"/>
              </a:rPr>
              <a:t>Photos</a:t>
            </a:r>
            <a:endParaRPr b="1" sz="2400">
              <a:latin typeface="Life Savers"/>
              <a:ea typeface="Life Savers"/>
              <a:cs typeface="Life Savers"/>
              <a:sym typeface="Life Savers"/>
            </a:endParaRPr>
          </a:p>
          <a:p>
            <a:pPr indent="0" lvl="0" marL="0" rtl="0" algn="l">
              <a:spcBef>
                <a:spcPts val="0"/>
              </a:spcBef>
              <a:spcAft>
                <a:spcPts val="0"/>
              </a:spcAft>
              <a:buNone/>
            </a:pPr>
            <a:r>
              <a:t/>
            </a:r>
            <a:endParaRPr b="1" sz="1200">
              <a:latin typeface="Life Savers"/>
              <a:ea typeface="Life Savers"/>
              <a:cs typeface="Life Savers"/>
              <a:sym typeface="Life Savers"/>
            </a:endParaRPr>
          </a:p>
          <a:p>
            <a:pPr indent="-304800" lvl="0" marL="457200" marR="50800" rtl="0" algn="l">
              <a:lnSpc>
                <a:spcPct val="100000"/>
              </a:lnSpc>
              <a:spcBef>
                <a:spcPts val="0"/>
              </a:spcBef>
              <a:spcAft>
                <a:spcPts val="0"/>
              </a:spcAft>
              <a:buSzPts val="1200"/>
              <a:buChar char="●"/>
            </a:pPr>
            <a:r>
              <a:rPr lang="en" sz="1200">
                <a:uFill>
                  <a:noFill/>
                </a:uFill>
                <a:hlinkClick r:id="rId3"/>
              </a:rPr>
              <a:t>Portrait girl playing</a:t>
            </a:r>
            <a:endParaRPr sz="1200"/>
          </a:p>
          <a:p>
            <a:pPr indent="-304800" lvl="0" marL="457200" marR="50800" rtl="0" algn="l">
              <a:lnSpc>
                <a:spcPct val="100000"/>
              </a:lnSpc>
              <a:spcBef>
                <a:spcPts val="0"/>
              </a:spcBef>
              <a:spcAft>
                <a:spcPts val="0"/>
              </a:spcAft>
              <a:buSzPts val="1200"/>
              <a:buChar char="●"/>
            </a:pPr>
            <a:r>
              <a:rPr lang="en" sz="1200">
                <a:uFill>
                  <a:noFill/>
                </a:uFill>
                <a:hlinkClick r:id="rId4"/>
              </a:rPr>
              <a:t>Medium shot happy children outside</a:t>
            </a:r>
            <a:endParaRPr sz="1200"/>
          </a:p>
          <a:p>
            <a:pPr indent="-304800" lvl="0" marL="457200" marR="50800" rtl="0" algn="l">
              <a:lnSpc>
                <a:spcPct val="100000"/>
              </a:lnSpc>
              <a:spcBef>
                <a:spcPts val="0"/>
              </a:spcBef>
              <a:spcAft>
                <a:spcPts val="0"/>
              </a:spcAft>
              <a:buSzPts val="1200"/>
              <a:buChar char="●"/>
            </a:pPr>
            <a:r>
              <a:rPr lang="en" sz="1200">
                <a:uFill>
                  <a:noFill/>
                </a:uFill>
                <a:hlinkClick r:id="rId5"/>
              </a:rPr>
              <a:t>Sideways school boy copy space</a:t>
            </a:r>
            <a:endParaRPr sz="1200"/>
          </a:p>
          <a:p>
            <a:pPr indent="-304800" lvl="0" marL="457200" marR="50800" rtl="0" algn="l">
              <a:lnSpc>
                <a:spcPct val="100000"/>
              </a:lnSpc>
              <a:spcBef>
                <a:spcPts val="0"/>
              </a:spcBef>
              <a:spcAft>
                <a:spcPts val="0"/>
              </a:spcAft>
              <a:buSzPts val="1200"/>
              <a:buChar char="●"/>
            </a:pPr>
            <a:r>
              <a:rPr lang="en" sz="1200">
                <a:uFill>
                  <a:noFill/>
                </a:uFill>
                <a:hlinkClick r:id="rId6"/>
              </a:rPr>
              <a:t>Medium shot happy kids outside</a:t>
            </a:r>
            <a:endParaRPr sz="1200"/>
          </a:p>
          <a:p>
            <a:pPr indent="0" lvl="0" marL="0" marR="50800" rtl="0" algn="l">
              <a:lnSpc>
                <a:spcPct val="166000"/>
              </a:lnSpc>
              <a:spcBef>
                <a:spcPts val="0"/>
              </a:spcBef>
              <a:spcAft>
                <a:spcPts val="0"/>
              </a:spcAft>
              <a:buNone/>
            </a:pPr>
            <a:r>
              <a:rPr lang="en" sz="1200">
                <a:solidFill>
                  <a:srgbClr val="374957"/>
                </a:solidFill>
                <a:latin typeface="Proxima Nova"/>
                <a:ea typeface="Proxima Nova"/>
                <a:cs typeface="Proxima Nova"/>
                <a:sym typeface="Proxima Nova"/>
              </a:rPr>
              <a:t> </a:t>
            </a:r>
            <a:endParaRPr/>
          </a:p>
          <a:p>
            <a:pPr indent="0" lvl="0" marL="0" rtl="0" algn="l">
              <a:spcBef>
                <a:spcPts val="0"/>
              </a:spcBef>
              <a:spcAft>
                <a:spcPts val="0"/>
              </a:spcAft>
              <a:buNone/>
            </a:pPr>
            <a:r>
              <a:rPr b="1" lang="en" sz="2400">
                <a:latin typeface="Life Savers"/>
                <a:ea typeface="Life Savers"/>
                <a:cs typeface="Life Savers"/>
                <a:sym typeface="Life Savers"/>
              </a:rPr>
              <a:t>Vector</a:t>
            </a:r>
            <a:endParaRPr b="1" sz="2400">
              <a:latin typeface="Life Savers"/>
              <a:ea typeface="Life Savers"/>
              <a:cs typeface="Life Savers"/>
              <a:sym typeface="Life Savers"/>
            </a:endParaRPr>
          </a:p>
          <a:p>
            <a:pPr indent="0" lvl="0" marL="0" rtl="0" algn="l">
              <a:spcBef>
                <a:spcPts val="0"/>
              </a:spcBef>
              <a:spcAft>
                <a:spcPts val="0"/>
              </a:spcAft>
              <a:buNone/>
            </a:pPr>
            <a:r>
              <a:t/>
            </a:r>
            <a:endParaRPr b="1" sz="1200">
              <a:latin typeface="Life Savers"/>
              <a:ea typeface="Life Savers"/>
              <a:cs typeface="Life Savers"/>
              <a:sym typeface="Life Savers"/>
            </a:endParaRPr>
          </a:p>
          <a:p>
            <a:pPr indent="-304800" lvl="0" marL="457200" rtl="0" algn="l">
              <a:spcBef>
                <a:spcPts val="0"/>
              </a:spcBef>
              <a:spcAft>
                <a:spcPts val="0"/>
              </a:spcAft>
              <a:buSzPts val="1200"/>
              <a:buChar char="●"/>
            </a:pPr>
            <a:r>
              <a:rPr lang="en" sz="1200">
                <a:uFill>
                  <a:noFill/>
                </a:uFill>
                <a:hlinkClick r:id="rId7"/>
              </a:rPr>
              <a:t>Hand drawn children back to school</a:t>
            </a:r>
            <a:endParaRPr b="1" sz="1200"/>
          </a:p>
        </p:txBody>
      </p:sp>
      <p:grpSp>
        <p:nvGrpSpPr>
          <p:cNvPr id="7759" name="Google Shape;7759;p84"/>
          <p:cNvGrpSpPr/>
          <p:nvPr/>
        </p:nvGrpSpPr>
        <p:grpSpPr>
          <a:xfrm>
            <a:off x="7562837" y="888114"/>
            <a:ext cx="646820" cy="527968"/>
            <a:chOff x="6216524" y="1098289"/>
            <a:chExt cx="646820" cy="527968"/>
          </a:xfrm>
        </p:grpSpPr>
        <p:sp>
          <p:nvSpPr>
            <p:cNvPr id="7760" name="Google Shape;7760;p84"/>
            <p:cNvSpPr/>
            <p:nvPr/>
          </p:nvSpPr>
          <p:spPr>
            <a:xfrm>
              <a:off x="6774969" y="1098289"/>
              <a:ext cx="88376" cy="87233"/>
            </a:xfrm>
            <a:custGeom>
              <a:rect b="b" l="l" r="r" t="t"/>
              <a:pathLst>
                <a:path extrusionOk="0" h="458" w="464">
                  <a:moveTo>
                    <a:pt x="217" y="1"/>
                  </a:moveTo>
                  <a:cubicBezTo>
                    <a:pt x="148" y="1"/>
                    <a:pt x="72" y="12"/>
                    <a:pt x="1" y="24"/>
                  </a:cubicBezTo>
                  <a:cubicBezTo>
                    <a:pt x="94" y="194"/>
                    <a:pt x="221" y="341"/>
                    <a:pt x="380" y="457"/>
                  </a:cubicBezTo>
                  <a:cubicBezTo>
                    <a:pt x="434" y="331"/>
                    <a:pt x="464" y="184"/>
                    <a:pt x="423" y="88"/>
                  </a:cubicBezTo>
                  <a:cubicBezTo>
                    <a:pt x="393" y="21"/>
                    <a:pt x="312" y="1"/>
                    <a:pt x="21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4"/>
            <p:cNvSpPr/>
            <p:nvPr/>
          </p:nvSpPr>
          <p:spPr>
            <a:xfrm>
              <a:off x="6694402" y="1102860"/>
              <a:ext cx="153134" cy="151039"/>
            </a:xfrm>
            <a:custGeom>
              <a:rect b="b" l="l" r="r" t="t"/>
              <a:pathLst>
                <a:path extrusionOk="0" h="793" w="804">
                  <a:moveTo>
                    <a:pt x="424" y="0"/>
                  </a:moveTo>
                  <a:cubicBezTo>
                    <a:pt x="297" y="23"/>
                    <a:pt x="191" y="64"/>
                    <a:pt x="191" y="64"/>
                  </a:cubicBezTo>
                  <a:lnTo>
                    <a:pt x="1" y="456"/>
                  </a:lnTo>
                  <a:lnTo>
                    <a:pt x="414" y="793"/>
                  </a:lnTo>
                  <a:lnTo>
                    <a:pt x="667" y="709"/>
                  </a:lnTo>
                  <a:cubicBezTo>
                    <a:pt x="667" y="709"/>
                    <a:pt x="750" y="583"/>
                    <a:pt x="803" y="433"/>
                  </a:cubicBezTo>
                  <a:cubicBezTo>
                    <a:pt x="644" y="317"/>
                    <a:pt x="517" y="170"/>
                    <a:pt x="424" y="0"/>
                  </a:cubicBezTo>
                  <a:close/>
                </a:path>
              </a:pathLst>
            </a:custGeom>
            <a:solidFill>
              <a:srgbClr val="FAEB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4"/>
            <p:cNvSpPr/>
            <p:nvPr/>
          </p:nvSpPr>
          <p:spPr>
            <a:xfrm>
              <a:off x="6216524" y="1464552"/>
              <a:ext cx="134849" cy="161705"/>
            </a:xfrm>
            <a:custGeom>
              <a:rect b="b" l="l" r="r" t="t"/>
              <a:pathLst>
                <a:path extrusionOk="0" h="849" w="708">
                  <a:moveTo>
                    <a:pt x="254" y="0"/>
                  </a:moveTo>
                  <a:cubicBezTo>
                    <a:pt x="254" y="0"/>
                    <a:pt x="138" y="96"/>
                    <a:pt x="74" y="160"/>
                  </a:cubicBezTo>
                  <a:cubicBezTo>
                    <a:pt x="21" y="203"/>
                    <a:pt x="1" y="243"/>
                    <a:pt x="1" y="296"/>
                  </a:cubicBezTo>
                  <a:cubicBezTo>
                    <a:pt x="1" y="329"/>
                    <a:pt x="1" y="349"/>
                    <a:pt x="11" y="380"/>
                  </a:cubicBezTo>
                  <a:cubicBezTo>
                    <a:pt x="41" y="466"/>
                    <a:pt x="191" y="656"/>
                    <a:pt x="317" y="782"/>
                  </a:cubicBezTo>
                  <a:cubicBezTo>
                    <a:pt x="364" y="833"/>
                    <a:pt x="407" y="849"/>
                    <a:pt x="441" y="849"/>
                  </a:cubicBezTo>
                  <a:cubicBezTo>
                    <a:pt x="500" y="849"/>
                    <a:pt x="538" y="803"/>
                    <a:pt x="538" y="803"/>
                  </a:cubicBezTo>
                  <a:lnTo>
                    <a:pt x="707" y="646"/>
                  </a:lnTo>
                  <a:lnTo>
                    <a:pt x="591" y="486"/>
                  </a:lnTo>
                  <a:lnTo>
                    <a:pt x="254"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4"/>
            <p:cNvSpPr/>
            <p:nvPr/>
          </p:nvSpPr>
          <p:spPr>
            <a:xfrm>
              <a:off x="6260903" y="1439601"/>
              <a:ext cx="132373" cy="152372"/>
            </a:xfrm>
            <a:custGeom>
              <a:rect b="b" l="l" r="r" t="t"/>
              <a:pathLst>
                <a:path extrusionOk="0" h="800" w="695">
                  <a:moveTo>
                    <a:pt x="190" y="1"/>
                  </a:moveTo>
                  <a:cubicBezTo>
                    <a:pt x="126" y="1"/>
                    <a:pt x="0" y="100"/>
                    <a:pt x="8" y="144"/>
                  </a:cubicBezTo>
                  <a:cubicBezTo>
                    <a:pt x="31" y="227"/>
                    <a:pt x="421" y="713"/>
                    <a:pt x="474" y="777"/>
                  </a:cubicBezTo>
                  <a:cubicBezTo>
                    <a:pt x="495" y="793"/>
                    <a:pt x="511" y="800"/>
                    <a:pt x="525" y="800"/>
                  </a:cubicBezTo>
                  <a:cubicBezTo>
                    <a:pt x="556" y="800"/>
                    <a:pt x="582" y="770"/>
                    <a:pt x="631" y="734"/>
                  </a:cubicBezTo>
                  <a:cubicBezTo>
                    <a:pt x="695" y="680"/>
                    <a:pt x="641" y="617"/>
                    <a:pt x="641" y="617"/>
                  </a:cubicBezTo>
                  <a:cubicBezTo>
                    <a:pt x="358" y="291"/>
                    <a:pt x="221" y="17"/>
                    <a:pt x="221" y="17"/>
                  </a:cubicBezTo>
                  <a:cubicBezTo>
                    <a:pt x="215" y="6"/>
                    <a:pt x="204" y="1"/>
                    <a:pt x="19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4"/>
            <p:cNvSpPr/>
            <p:nvPr/>
          </p:nvSpPr>
          <p:spPr>
            <a:xfrm>
              <a:off x="6302995" y="1114859"/>
              <a:ext cx="432165" cy="355979"/>
            </a:xfrm>
            <a:custGeom>
              <a:rect b="b" l="l" r="r" t="t"/>
              <a:pathLst>
                <a:path extrusionOk="0" h="1869" w="2269">
                  <a:moveTo>
                    <a:pt x="2246" y="1"/>
                  </a:moveTo>
                  <a:lnTo>
                    <a:pt x="0" y="1722"/>
                  </a:lnTo>
                  <a:cubicBezTo>
                    <a:pt x="10" y="1763"/>
                    <a:pt x="41" y="1816"/>
                    <a:pt x="74" y="1869"/>
                  </a:cubicBezTo>
                  <a:lnTo>
                    <a:pt x="2182" y="234"/>
                  </a:lnTo>
                  <a:cubicBezTo>
                    <a:pt x="2152" y="180"/>
                    <a:pt x="2236" y="87"/>
                    <a:pt x="2246" y="44"/>
                  </a:cubicBezTo>
                  <a:cubicBezTo>
                    <a:pt x="2269" y="1"/>
                    <a:pt x="2246" y="1"/>
                    <a:pt x="2246"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4"/>
            <p:cNvSpPr/>
            <p:nvPr/>
          </p:nvSpPr>
          <p:spPr>
            <a:xfrm>
              <a:off x="6366992" y="1223424"/>
              <a:ext cx="458259" cy="333885"/>
            </a:xfrm>
            <a:custGeom>
              <a:rect b="b" l="l" r="r" t="t"/>
              <a:pathLst>
                <a:path extrusionOk="0" h="1753" w="2406">
                  <a:moveTo>
                    <a:pt x="2133" y="0"/>
                  </a:moveTo>
                  <a:lnTo>
                    <a:pt x="1" y="1646"/>
                  </a:lnTo>
                  <a:cubicBezTo>
                    <a:pt x="54" y="1709"/>
                    <a:pt x="84" y="1752"/>
                    <a:pt x="84" y="1752"/>
                  </a:cubicBezTo>
                  <a:lnTo>
                    <a:pt x="2386" y="76"/>
                  </a:lnTo>
                  <a:cubicBezTo>
                    <a:pt x="2386" y="76"/>
                    <a:pt x="2406" y="43"/>
                    <a:pt x="2353" y="13"/>
                  </a:cubicBezTo>
                  <a:cubicBezTo>
                    <a:pt x="2346" y="9"/>
                    <a:pt x="2337" y="8"/>
                    <a:pt x="2327" y="8"/>
                  </a:cubicBezTo>
                  <a:cubicBezTo>
                    <a:pt x="2293" y="8"/>
                    <a:pt x="2243" y="22"/>
                    <a:pt x="2199" y="22"/>
                  </a:cubicBezTo>
                  <a:cubicBezTo>
                    <a:pt x="2173" y="22"/>
                    <a:pt x="2149" y="17"/>
                    <a:pt x="2133"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84"/>
            <p:cNvSpPr/>
            <p:nvPr/>
          </p:nvSpPr>
          <p:spPr>
            <a:xfrm>
              <a:off x="6316899" y="1159047"/>
              <a:ext cx="466449" cy="377883"/>
            </a:xfrm>
            <a:custGeom>
              <a:rect b="b" l="l" r="r" t="t"/>
              <a:pathLst>
                <a:path extrusionOk="0" h="1984" w="2449">
                  <a:moveTo>
                    <a:pt x="2247" y="0"/>
                  </a:moveTo>
                  <a:cubicBezTo>
                    <a:pt x="2181" y="0"/>
                    <a:pt x="2120" y="12"/>
                    <a:pt x="2120" y="12"/>
                  </a:cubicBezTo>
                  <a:lnTo>
                    <a:pt x="2109" y="2"/>
                  </a:lnTo>
                  <a:lnTo>
                    <a:pt x="1" y="1637"/>
                  </a:lnTo>
                  <a:cubicBezTo>
                    <a:pt x="74" y="1753"/>
                    <a:pt x="190" y="1890"/>
                    <a:pt x="264" y="1984"/>
                  </a:cubicBezTo>
                  <a:lnTo>
                    <a:pt x="2396" y="338"/>
                  </a:lnTo>
                  <a:cubicBezTo>
                    <a:pt x="2396" y="338"/>
                    <a:pt x="2385" y="338"/>
                    <a:pt x="2385" y="328"/>
                  </a:cubicBezTo>
                  <a:cubicBezTo>
                    <a:pt x="2353" y="265"/>
                    <a:pt x="2449" y="118"/>
                    <a:pt x="2396" y="45"/>
                  </a:cubicBezTo>
                  <a:cubicBezTo>
                    <a:pt x="2370" y="10"/>
                    <a:pt x="2307" y="0"/>
                    <a:pt x="224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7" name="Google Shape;7767;p84"/>
          <p:cNvGrpSpPr/>
          <p:nvPr/>
        </p:nvGrpSpPr>
        <p:grpSpPr>
          <a:xfrm>
            <a:off x="7552634" y="885439"/>
            <a:ext cx="667202" cy="848625"/>
            <a:chOff x="7552659" y="783002"/>
            <a:chExt cx="667202" cy="848625"/>
          </a:xfrm>
        </p:grpSpPr>
        <p:sp>
          <p:nvSpPr>
            <p:cNvPr id="7768" name="Google Shape;7768;p84"/>
            <p:cNvSpPr/>
            <p:nvPr/>
          </p:nvSpPr>
          <p:spPr>
            <a:xfrm>
              <a:off x="7573013" y="783002"/>
              <a:ext cx="176561" cy="164562"/>
            </a:xfrm>
            <a:custGeom>
              <a:rect b="b" l="l" r="r" t="t"/>
              <a:pathLst>
                <a:path extrusionOk="0" h="864" w="927">
                  <a:moveTo>
                    <a:pt x="709" y="0"/>
                  </a:moveTo>
                  <a:cubicBezTo>
                    <a:pt x="632" y="0"/>
                    <a:pt x="463" y="137"/>
                    <a:pt x="463" y="137"/>
                  </a:cubicBezTo>
                  <a:cubicBezTo>
                    <a:pt x="463" y="137"/>
                    <a:pt x="293" y="23"/>
                    <a:pt x="216" y="23"/>
                  </a:cubicBezTo>
                  <a:cubicBezTo>
                    <a:pt x="205" y="23"/>
                    <a:pt x="196" y="25"/>
                    <a:pt x="190" y="30"/>
                  </a:cubicBezTo>
                  <a:cubicBezTo>
                    <a:pt x="127" y="73"/>
                    <a:pt x="263" y="316"/>
                    <a:pt x="263" y="316"/>
                  </a:cubicBezTo>
                  <a:cubicBezTo>
                    <a:pt x="263" y="316"/>
                    <a:pt x="0" y="473"/>
                    <a:pt x="30" y="516"/>
                  </a:cubicBezTo>
                  <a:cubicBezTo>
                    <a:pt x="63" y="564"/>
                    <a:pt x="234" y="570"/>
                    <a:pt x="314" y="570"/>
                  </a:cubicBezTo>
                  <a:cubicBezTo>
                    <a:pt x="340" y="570"/>
                    <a:pt x="357" y="569"/>
                    <a:pt x="357" y="569"/>
                  </a:cubicBezTo>
                  <a:cubicBezTo>
                    <a:pt x="357" y="569"/>
                    <a:pt x="453" y="863"/>
                    <a:pt x="516" y="863"/>
                  </a:cubicBezTo>
                  <a:cubicBezTo>
                    <a:pt x="580" y="863"/>
                    <a:pt x="633" y="569"/>
                    <a:pt x="633" y="569"/>
                  </a:cubicBezTo>
                  <a:cubicBezTo>
                    <a:pt x="633" y="569"/>
                    <a:pt x="688" y="577"/>
                    <a:pt x="748" y="577"/>
                  </a:cubicBezTo>
                  <a:cubicBezTo>
                    <a:pt x="811" y="577"/>
                    <a:pt x="879" y="569"/>
                    <a:pt x="896" y="537"/>
                  </a:cubicBezTo>
                  <a:cubicBezTo>
                    <a:pt x="927" y="483"/>
                    <a:pt x="727" y="283"/>
                    <a:pt x="727" y="283"/>
                  </a:cubicBezTo>
                  <a:cubicBezTo>
                    <a:pt x="727" y="283"/>
                    <a:pt x="790" y="63"/>
                    <a:pt x="737" y="10"/>
                  </a:cubicBezTo>
                  <a:cubicBezTo>
                    <a:pt x="730" y="3"/>
                    <a:pt x="721" y="0"/>
                    <a:pt x="709" y="0"/>
                  </a:cubicBezTo>
                  <a:close/>
                </a:path>
              </a:pathLst>
            </a:custGeom>
            <a:solidFill>
              <a:srgbClr val="65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4"/>
            <p:cNvSpPr/>
            <p:nvPr/>
          </p:nvSpPr>
          <p:spPr>
            <a:xfrm>
              <a:off x="7820654" y="1380209"/>
              <a:ext cx="62473" cy="64758"/>
            </a:xfrm>
            <a:custGeom>
              <a:rect b="b" l="l" r="r" t="t"/>
              <a:pathLst>
                <a:path extrusionOk="0" h="340" w="328">
                  <a:moveTo>
                    <a:pt x="160" y="0"/>
                  </a:moveTo>
                  <a:cubicBezTo>
                    <a:pt x="74" y="0"/>
                    <a:pt x="1" y="76"/>
                    <a:pt x="1" y="170"/>
                  </a:cubicBezTo>
                  <a:cubicBezTo>
                    <a:pt x="1" y="266"/>
                    <a:pt x="74" y="339"/>
                    <a:pt x="160" y="339"/>
                  </a:cubicBezTo>
                  <a:cubicBezTo>
                    <a:pt x="254" y="339"/>
                    <a:pt x="327" y="266"/>
                    <a:pt x="327" y="170"/>
                  </a:cubicBezTo>
                  <a:cubicBezTo>
                    <a:pt x="327" y="76"/>
                    <a:pt x="254" y="0"/>
                    <a:pt x="16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4"/>
            <p:cNvSpPr/>
            <p:nvPr/>
          </p:nvSpPr>
          <p:spPr>
            <a:xfrm>
              <a:off x="8009786" y="1484774"/>
              <a:ext cx="38283" cy="38283"/>
            </a:xfrm>
            <a:custGeom>
              <a:rect b="b" l="l" r="r" t="t"/>
              <a:pathLst>
                <a:path extrusionOk="0" h="201" w="201">
                  <a:moveTo>
                    <a:pt x="104" y="1"/>
                  </a:moveTo>
                  <a:cubicBezTo>
                    <a:pt x="41" y="1"/>
                    <a:pt x="0" y="44"/>
                    <a:pt x="0" y="97"/>
                  </a:cubicBezTo>
                  <a:cubicBezTo>
                    <a:pt x="0" y="160"/>
                    <a:pt x="41" y="201"/>
                    <a:pt x="104" y="201"/>
                  </a:cubicBezTo>
                  <a:cubicBezTo>
                    <a:pt x="157" y="201"/>
                    <a:pt x="200" y="160"/>
                    <a:pt x="200" y="97"/>
                  </a:cubicBezTo>
                  <a:cubicBezTo>
                    <a:pt x="200" y="44"/>
                    <a:pt x="157" y="1"/>
                    <a:pt x="104"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4"/>
            <p:cNvSpPr/>
            <p:nvPr/>
          </p:nvSpPr>
          <p:spPr>
            <a:xfrm>
              <a:off x="7552659" y="1484778"/>
              <a:ext cx="149134" cy="146849"/>
            </a:xfrm>
            <a:custGeom>
              <a:rect b="b" l="l" r="r" t="t"/>
              <a:pathLst>
                <a:path extrusionOk="0" h="771" w="783">
                  <a:moveTo>
                    <a:pt x="519" y="0"/>
                  </a:moveTo>
                  <a:lnTo>
                    <a:pt x="317" y="233"/>
                  </a:lnTo>
                  <a:lnTo>
                    <a:pt x="0" y="254"/>
                  </a:lnTo>
                  <a:lnTo>
                    <a:pt x="243" y="454"/>
                  </a:lnTo>
                  <a:lnTo>
                    <a:pt x="266" y="770"/>
                  </a:lnTo>
                  <a:lnTo>
                    <a:pt x="466" y="540"/>
                  </a:lnTo>
                  <a:lnTo>
                    <a:pt x="782" y="507"/>
                  </a:lnTo>
                  <a:lnTo>
                    <a:pt x="550" y="307"/>
                  </a:lnTo>
                  <a:lnTo>
                    <a:pt x="519"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4"/>
            <p:cNvSpPr/>
            <p:nvPr/>
          </p:nvSpPr>
          <p:spPr>
            <a:xfrm>
              <a:off x="8050919" y="1212588"/>
              <a:ext cx="168942" cy="167609"/>
            </a:xfrm>
            <a:custGeom>
              <a:rect b="b" l="l" r="r" t="t"/>
              <a:pathLst>
                <a:path extrusionOk="0" h="880" w="887">
                  <a:moveTo>
                    <a:pt x="509" y="1"/>
                  </a:moveTo>
                  <a:cubicBezTo>
                    <a:pt x="444" y="1"/>
                    <a:pt x="327" y="245"/>
                    <a:pt x="327" y="245"/>
                  </a:cubicBezTo>
                  <a:cubicBezTo>
                    <a:pt x="327" y="245"/>
                    <a:pt x="227" y="230"/>
                    <a:pt x="143" y="230"/>
                  </a:cubicBezTo>
                  <a:cubicBezTo>
                    <a:pt x="90" y="230"/>
                    <a:pt x="43" y="236"/>
                    <a:pt x="31" y="255"/>
                  </a:cubicBezTo>
                  <a:cubicBezTo>
                    <a:pt x="0" y="318"/>
                    <a:pt x="210" y="478"/>
                    <a:pt x="210" y="478"/>
                  </a:cubicBezTo>
                  <a:cubicBezTo>
                    <a:pt x="210" y="478"/>
                    <a:pt x="51" y="731"/>
                    <a:pt x="84" y="762"/>
                  </a:cubicBezTo>
                  <a:cubicBezTo>
                    <a:pt x="94" y="768"/>
                    <a:pt x="109" y="770"/>
                    <a:pt x="126" y="770"/>
                  </a:cubicBezTo>
                  <a:cubicBezTo>
                    <a:pt x="225" y="770"/>
                    <a:pt x="410" y="678"/>
                    <a:pt x="410" y="678"/>
                  </a:cubicBezTo>
                  <a:cubicBezTo>
                    <a:pt x="410" y="678"/>
                    <a:pt x="601" y="880"/>
                    <a:pt x="674" y="880"/>
                  </a:cubicBezTo>
                  <a:cubicBezTo>
                    <a:pt x="677" y="880"/>
                    <a:pt x="681" y="879"/>
                    <a:pt x="684" y="878"/>
                  </a:cubicBezTo>
                  <a:cubicBezTo>
                    <a:pt x="737" y="848"/>
                    <a:pt x="653" y="551"/>
                    <a:pt x="653" y="551"/>
                  </a:cubicBezTo>
                  <a:cubicBezTo>
                    <a:pt x="653" y="551"/>
                    <a:pt x="874" y="498"/>
                    <a:pt x="886" y="425"/>
                  </a:cubicBezTo>
                  <a:cubicBezTo>
                    <a:pt x="886" y="362"/>
                    <a:pt x="621" y="268"/>
                    <a:pt x="621" y="268"/>
                  </a:cubicBezTo>
                  <a:cubicBezTo>
                    <a:pt x="621" y="268"/>
                    <a:pt x="590" y="35"/>
                    <a:pt x="517" y="2"/>
                  </a:cubicBezTo>
                  <a:cubicBezTo>
                    <a:pt x="514" y="1"/>
                    <a:pt x="512" y="1"/>
                    <a:pt x="5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76" name="Shape 7776"/>
        <p:cNvGrpSpPr/>
        <p:nvPr/>
      </p:nvGrpSpPr>
      <p:grpSpPr>
        <a:xfrm>
          <a:off x="0" y="0"/>
          <a:ext cx="0" cy="0"/>
          <a:chOff x="0" y="0"/>
          <a:chExt cx="0" cy="0"/>
        </a:xfrm>
      </p:grpSpPr>
      <p:sp>
        <p:nvSpPr>
          <p:cNvPr id="7777" name="Google Shape;7777;p85"/>
          <p:cNvSpPr txBox="1"/>
          <p:nvPr>
            <p:ph type="title"/>
          </p:nvPr>
        </p:nvSpPr>
        <p:spPr>
          <a:xfrm>
            <a:off x="713100" y="540000"/>
            <a:ext cx="7710900" cy="574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7778" name="Google Shape;7778;p85"/>
          <p:cNvSpPr txBox="1"/>
          <p:nvPr>
            <p:ph idx="4294967295" type="body"/>
          </p:nvPr>
        </p:nvSpPr>
        <p:spPr>
          <a:xfrm>
            <a:off x="720000" y="1152475"/>
            <a:ext cx="3852000" cy="345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2400">
                <a:latin typeface="Life Savers"/>
                <a:ea typeface="Life Savers"/>
                <a:cs typeface="Life Savers"/>
                <a:sym typeface="Life Savers"/>
              </a:rPr>
              <a:t>Photos</a:t>
            </a:r>
            <a:endParaRPr b="1" sz="2400">
              <a:latin typeface="Life Savers"/>
              <a:ea typeface="Life Savers"/>
              <a:cs typeface="Life Savers"/>
              <a:sym typeface="Life Savers"/>
            </a:endParaRPr>
          </a:p>
          <a:p>
            <a:pPr indent="0" lvl="0" marL="0" rtl="0" algn="l">
              <a:spcBef>
                <a:spcPts val="0"/>
              </a:spcBef>
              <a:spcAft>
                <a:spcPts val="0"/>
              </a:spcAft>
              <a:buNone/>
            </a:pPr>
            <a:r>
              <a:t/>
            </a:r>
            <a:endParaRPr b="1" sz="1200">
              <a:latin typeface="Life Savers"/>
              <a:ea typeface="Life Savers"/>
              <a:cs typeface="Life Savers"/>
              <a:sym typeface="Life Savers"/>
            </a:endParaRPr>
          </a:p>
          <a:p>
            <a:pPr indent="-304800" lvl="0" marL="457200" rtl="0" algn="l">
              <a:spcBef>
                <a:spcPts val="0"/>
              </a:spcBef>
              <a:spcAft>
                <a:spcPts val="0"/>
              </a:spcAft>
              <a:buSzPts val="1200"/>
              <a:buChar char="●"/>
            </a:pPr>
            <a:r>
              <a:rPr lang="en" sz="1200">
                <a:uFill>
                  <a:noFill/>
                </a:uFill>
                <a:hlinkClick r:id="rId3"/>
              </a:rPr>
              <a:t>Medium shot smiley kids in school gym</a:t>
            </a:r>
            <a:endParaRPr b="1" sz="1200"/>
          </a:p>
          <a:p>
            <a:pPr indent="-304800" lvl="0" marL="457200" rtl="0" algn="l">
              <a:spcBef>
                <a:spcPts val="0"/>
              </a:spcBef>
              <a:spcAft>
                <a:spcPts val="0"/>
              </a:spcAft>
              <a:buSzPts val="1200"/>
              <a:buChar char="●"/>
            </a:pPr>
            <a:r>
              <a:rPr lang="en" sz="1200">
                <a:uFill>
                  <a:noFill/>
                </a:uFill>
                <a:hlinkClick r:id="rId4"/>
              </a:rPr>
              <a:t>Medium shot smiley kids at gym</a:t>
            </a:r>
            <a:endParaRPr b="1" sz="1200"/>
          </a:p>
          <a:p>
            <a:pPr indent="-304800" lvl="0" marL="457200" rtl="0" algn="l">
              <a:spcBef>
                <a:spcPts val="0"/>
              </a:spcBef>
              <a:spcAft>
                <a:spcPts val="0"/>
              </a:spcAft>
              <a:buSzPts val="1200"/>
              <a:buChar char="●"/>
            </a:pPr>
            <a:r>
              <a:rPr lang="en" sz="1200">
                <a:uFill>
                  <a:noFill/>
                </a:uFill>
                <a:hlinkClick r:id="rId5"/>
              </a:rPr>
              <a:t>Girl gesturing thumb up with tablet</a:t>
            </a:r>
            <a:endParaRPr b="1" sz="1200"/>
          </a:p>
          <a:p>
            <a:pPr indent="-304800" lvl="0" marL="457200" rtl="0" algn="l">
              <a:spcBef>
                <a:spcPts val="0"/>
              </a:spcBef>
              <a:spcAft>
                <a:spcPts val="0"/>
              </a:spcAft>
              <a:buSzPts val="1200"/>
              <a:buChar char="●"/>
            </a:pPr>
            <a:r>
              <a:rPr lang="en" sz="1200">
                <a:uFill>
                  <a:noFill/>
                </a:uFill>
                <a:hlinkClick r:id="rId6"/>
              </a:rPr>
              <a:t>Front view child holding a pile of books copy space</a:t>
            </a:r>
            <a:endParaRPr sz="1200"/>
          </a:p>
        </p:txBody>
      </p:sp>
      <p:sp>
        <p:nvSpPr>
          <p:cNvPr id="7779" name="Google Shape;7779;p85"/>
          <p:cNvSpPr txBox="1"/>
          <p:nvPr>
            <p:ph idx="4294967295" type="body"/>
          </p:nvPr>
        </p:nvSpPr>
        <p:spPr>
          <a:xfrm>
            <a:off x="4577625" y="1152475"/>
            <a:ext cx="3852000" cy="345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2400">
                <a:latin typeface="Life Savers"/>
                <a:ea typeface="Life Savers"/>
                <a:cs typeface="Life Savers"/>
                <a:sym typeface="Life Savers"/>
              </a:rPr>
              <a:t>Vectors</a:t>
            </a:r>
            <a:endParaRPr b="1" sz="2400">
              <a:latin typeface="Life Savers"/>
              <a:ea typeface="Life Savers"/>
              <a:cs typeface="Life Savers"/>
              <a:sym typeface="Life Savers"/>
            </a:endParaRPr>
          </a:p>
          <a:p>
            <a:pPr indent="0" lvl="0" marL="0" rtl="0" algn="l">
              <a:spcBef>
                <a:spcPts val="0"/>
              </a:spcBef>
              <a:spcAft>
                <a:spcPts val="0"/>
              </a:spcAft>
              <a:buNone/>
            </a:pPr>
            <a:r>
              <a:t/>
            </a:r>
            <a:endParaRPr b="1" sz="1200">
              <a:latin typeface="Life Savers"/>
              <a:ea typeface="Life Savers"/>
              <a:cs typeface="Life Savers"/>
              <a:sym typeface="Life Savers"/>
            </a:endParaRPr>
          </a:p>
          <a:p>
            <a:pPr indent="-304800" lvl="0" marL="457200" rtl="0" algn="l">
              <a:spcBef>
                <a:spcPts val="0"/>
              </a:spcBef>
              <a:spcAft>
                <a:spcPts val="0"/>
              </a:spcAft>
              <a:buSzPts val="1200"/>
              <a:buChar char="●"/>
            </a:pPr>
            <a:r>
              <a:rPr lang="en" sz="1200">
                <a:uFill>
                  <a:noFill/>
                </a:uFill>
                <a:hlinkClick r:id="rId7"/>
              </a:rPr>
              <a:t>Hand drawn tourism day background</a:t>
            </a:r>
            <a:endParaRPr sz="1200"/>
          </a:p>
          <a:p>
            <a:pPr indent="-304800" lvl="0" marL="457200" rtl="0" algn="l">
              <a:spcBef>
                <a:spcPts val="0"/>
              </a:spcBef>
              <a:spcAft>
                <a:spcPts val="0"/>
              </a:spcAft>
              <a:buSzPts val="1200"/>
              <a:buChar char="●"/>
            </a:pPr>
            <a:r>
              <a:rPr lang="en" sz="1200">
                <a:uFill>
                  <a:noFill/>
                </a:uFill>
                <a:hlinkClick r:id="rId8"/>
              </a:rPr>
              <a:t>Flat children back to school collection</a:t>
            </a:r>
            <a:endParaRPr sz="1200"/>
          </a:p>
          <a:p>
            <a:pPr indent="-304800" lvl="0" marL="457200" rtl="0" algn="l">
              <a:spcBef>
                <a:spcPts val="0"/>
              </a:spcBef>
              <a:spcAft>
                <a:spcPts val="0"/>
              </a:spcAft>
              <a:buSzPts val="1200"/>
              <a:buChar char="●"/>
            </a:pPr>
            <a:r>
              <a:rPr lang="en" sz="1200">
                <a:uFill>
                  <a:noFill/>
                </a:uFill>
                <a:hlinkClick r:id="rId9"/>
              </a:rPr>
              <a:t>Cartoon children back to school</a:t>
            </a:r>
            <a:endParaRPr sz="1200"/>
          </a:p>
          <a:p>
            <a:pPr indent="-304800" lvl="0" marL="457200" rtl="0" algn="l">
              <a:spcBef>
                <a:spcPts val="0"/>
              </a:spcBef>
              <a:spcAft>
                <a:spcPts val="0"/>
              </a:spcAft>
              <a:buSzPts val="1200"/>
              <a:buChar char="●"/>
            </a:pPr>
            <a:r>
              <a:rPr lang="en" sz="1200">
                <a:uFill>
                  <a:noFill/>
                </a:uFill>
                <a:hlinkClick r:id="rId10"/>
              </a:rPr>
              <a:t>Hand drawn back to school background</a:t>
            </a:r>
            <a:endParaRPr sz="1200"/>
          </a:p>
          <a:p>
            <a:pPr indent="-304800" lvl="0" marL="457200" rtl="0" algn="l">
              <a:spcBef>
                <a:spcPts val="0"/>
              </a:spcBef>
              <a:spcAft>
                <a:spcPts val="0"/>
              </a:spcAft>
              <a:buSzPts val="1200"/>
              <a:buChar char="●"/>
            </a:pPr>
            <a:r>
              <a:rPr lang="en" sz="1200">
                <a:uFill>
                  <a:noFill/>
                </a:uFill>
                <a:hlinkClick r:id="rId11"/>
              </a:rPr>
              <a:t>Travel map of thailand with landmarks</a:t>
            </a:r>
            <a:endParaRPr sz="1200"/>
          </a:p>
          <a:p>
            <a:pPr indent="-304800" lvl="0" marL="457200" rtl="0" algn="l">
              <a:spcBef>
                <a:spcPts val="0"/>
              </a:spcBef>
              <a:spcAft>
                <a:spcPts val="0"/>
              </a:spcAft>
              <a:buSzPts val="1200"/>
              <a:buChar char="●"/>
            </a:pPr>
            <a:r>
              <a:rPr lang="en" sz="1200">
                <a:uFill>
                  <a:noFill/>
                </a:uFill>
                <a:hlinkClick r:id="rId12"/>
              </a:rPr>
              <a:t>Hand drawn map of india</a:t>
            </a:r>
            <a:endParaRPr sz="1200"/>
          </a:p>
          <a:p>
            <a:pPr indent="-304800" lvl="0" marL="457200" rtl="0" algn="l">
              <a:spcBef>
                <a:spcPts val="0"/>
              </a:spcBef>
              <a:spcAft>
                <a:spcPts val="0"/>
              </a:spcAft>
              <a:buSzPts val="1200"/>
              <a:buChar char="●"/>
            </a:pPr>
            <a:r>
              <a:rPr lang="en" sz="1200">
                <a:uFill>
                  <a:noFill/>
                </a:uFill>
                <a:hlinkClick r:id="rId13"/>
              </a:rPr>
              <a:t>Hand drawn australia day background</a:t>
            </a:r>
            <a:endParaRPr sz="1200"/>
          </a:p>
          <a:p>
            <a:pPr indent="-304800" lvl="0" marL="457200" rtl="0" algn="l">
              <a:spcBef>
                <a:spcPts val="0"/>
              </a:spcBef>
              <a:spcAft>
                <a:spcPts val="0"/>
              </a:spcAft>
              <a:buSzPts val="1200"/>
              <a:buChar char="●"/>
            </a:pPr>
            <a:r>
              <a:rPr lang="en" sz="1200">
                <a:uFill>
                  <a:noFill/>
                </a:uFill>
                <a:hlinkClick r:id="rId14"/>
              </a:rPr>
              <a:t>Topographic map background design</a:t>
            </a:r>
            <a:endParaRPr sz="1200"/>
          </a:p>
          <a:p>
            <a:pPr indent="-304800" lvl="0" marL="457200" rtl="0" algn="l">
              <a:spcBef>
                <a:spcPts val="0"/>
              </a:spcBef>
              <a:spcAft>
                <a:spcPts val="0"/>
              </a:spcAft>
              <a:buSzPts val="1200"/>
              <a:buChar char="●"/>
            </a:pPr>
            <a:r>
              <a:rPr lang="en" sz="1200">
                <a:uFill>
                  <a:noFill/>
                </a:uFill>
                <a:hlinkClick r:id="rId15"/>
              </a:rPr>
              <a:t>Flat cute illustrated mother earth day</a:t>
            </a:r>
            <a:endParaRPr sz="1200"/>
          </a:p>
          <a:p>
            <a:pPr indent="-304800" lvl="0" marL="457200" rtl="0" algn="l">
              <a:spcBef>
                <a:spcPts val="0"/>
              </a:spcBef>
              <a:spcAft>
                <a:spcPts val="0"/>
              </a:spcAft>
              <a:buSzPts val="1200"/>
              <a:buChar char="●"/>
            </a:pPr>
            <a:r>
              <a:rPr lang="en" sz="1200">
                <a:uFill>
                  <a:noFill/>
                </a:uFill>
                <a:hlinkClick r:id="rId16"/>
              </a:rPr>
              <a:t>Happy world background with travel elements</a:t>
            </a:r>
            <a:endParaRPr sz="1200"/>
          </a:p>
          <a:p>
            <a:pPr indent="-304800" lvl="0" marL="457200" rtl="0" algn="l">
              <a:spcBef>
                <a:spcPts val="0"/>
              </a:spcBef>
              <a:spcAft>
                <a:spcPts val="0"/>
              </a:spcAft>
              <a:buSzPts val="1200"/>
              <a:buChar char="●"/>
            </a:pPr>
            <a:r>
              <a:rPr lang="en" sz="1200">
                <a:uFill>
                  <a:noFill/>
                </a:uFill>
                <a:hlinkClick r:id="rId17"/>
              </a:rPr>
              <a:t>Andalusia map with landmarks</a:t>
            </a:r>
            <a:endParaRPr sz="1200"/>
          </a:p>
          <a:p>
            <a:pPr indent="-304800" lvl="0" marL="457200" rtl="0" algn="l">
              <a:spcBef>
                <a:spcPts val="0"/>
              </a:spcBef>
              <a:spcAft>
                <a:spcPts val="0"/>
              </a:spcAft>
              <a:buSzPts val="1200"/>
              <a:buChar char="●"/>
            </a:pPr>
            <a:r>
              <a:rPr lang="en" sz="1200">
                <a:uFill>
                  <a:noFill/>
                </a:uFill>
                <a:hlinkClick r:id="rId18"/>
              </a:rPr>
              <a:t>Back to school banners set with photo</a:t>
            </a:r>
            <a:endParaRPr sz="1200"/>
          </a:p>
        </p:txBody>
      </p:sp>
      <p:grpSp>
        <p:nvGrpSpPr>
          <p:cNvPr id="7780" name="Google Shape;7780;p85"/>
          <p:cNvGrpSpPr/>
          <p:nvPr/>
        </p:nvGrpSpPr>
        <p:grpSpPr>
          <a:xfrm>
            <a:off x="7336142" y="696125"/>
            <a:ext cx="426936" cy="584304"/>
            <a:chOff x="624367" y="3808873"/>
            <a:chExt cx="223820" cy="306335"/>
          </a:xfrm>
        </p:grpSpPr>
        <p:sp>
          <p:nvSpPr>
            <p:cNvPr id="7781" name="Google Shape;7781;p85"/>
            <p:cNvSpPr/>
            <p:nvPr/>
          </p:nvSpPr>
          <p:spPr>
            <a:xfrm>
              <a:off x="624367" y="3808873"/>
              <a:ext cx="197158" cy="247014"/>
            </a:xfrm>
            <a:custGeom>
              <a:rect b="b" l="l" r="r" t="t"/>
              <a:pathLst>
                <a:path extrusionOk="0" h="1853" w="1479">
                  <a:moveTo>
                    <a:pt x="740" y="0"/>
                  </a:moveTo>
                  <a:cubicBezTo>
                    <a:pt x="655" y="0"/>
                    <a:pt x="566" y="16"/>
                    <a:pt x="476" y="47"/>
                  </a:cubicBezTo>
                  <a:cubicBezTo>
                    <a:pt x="244" y="131"/>
                    <a:pt x="97" y="290"/>
                    <a:pt x="33" y="490"/>
                  </a:cubicBezTo>
                  <a:cubicBezTo>
                    <a:pt x="13" y="553"/>
                    <a:pt x="0" y="637"/>
                    <a:pt x="13" y="713"/>
                  </a:cubicBezTo>
                  <a:cubicBezTo>
                    <a:pt x="33" y="1050"/>
                    <a:pt x="297" y="1260"/>
                    <a:pt x="507" y="1440"/>
                  </a:cubicBezTo>
                  <a:cubicBezTo>
                    <a:pt x="719" y="1619"/>
                    <a:pt x="793" y="1852"/>
                    <a:pt x="793" y="1852"/>
                  </a:cubicBezTo>
                  <a:lnTo>
                    <a:pt x="1130" y="1726"/>
                  </a:lnTo>
                  <a:lnTo>
                    <a:pt x="1456" y="1609"/>
                  </a:lnTo>
                  <a:cubicBezTo>
                    <a:pt x="1456" y="1609"/>
                    <a:pt x="1363" y="1386"/>
                    <a:pt x="1393" y="1123"/>
                  </a:cubicBezTo>
                  <a:cubicBezTo>
                    <a:pt x="1406" y="1103"/>
                    <a:pt x="1406" y="1093"/>
                    <a:pt x="1406" y="1070"/>
                  </a:cubicBezTo>
                  <a:cubicBezTo>
                    <a:pt x="1436" y="817"/>
                    <a:pt x="1479" y="510"/>
                    <a:pt x="1279" y="270"/>
                  </a:cubicBezTo>
                  <a:cubicBezTo>
                    <a:pt x="1136" y="91"/>
                    <a:pt x="947" y="0"/>
                    <a:pt x="740"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85"/>
            <p:cNvSpPr/>
            <p:nvPr/>
          </p:nvSpPr>
          <p:spPr>
            <a:xfrm>
              <a:off x="668358" y="3876725"/>
              <a:ext cx="138371" cy="175563"/>
            </a:xfrm>
            <a:custGeom>
              <a:rect b="b" l="l" r="r" t="t"/>
              <a:pathLst>
                <a:path extrusionOk="0" h="1317" w="1038">
                  <a:moveTo>
                    <a:pt x="324" y="41"/>
                  </a:moveTo>
                  <a:cubicBezTo>
                    <a:pt x="339" y="41"/>
                    <a:pt x="358" y="48"/>
                    <a:pt x="379" y="65"/>
                  </a:cubicBezTo>
                  <a:cubicBezTo>
                    <a:pt x="453" y="108"/>
                    <a:pt x="463" y="234"/>
                    <a:pt x="463" y="308"/>
                  </a:cubicBezTo>
                  <a:cubicBezTo>
                    <a:pt x="463" y="323"/>
                    <a:pt x="462" y="337"/>
                    <a:pt x="461" y="351"/>
                  </a:cubicBezTo>
                  <a:lnTo>
                    <a:pt x="461" y="351"/>
                  </a:lnTo>
                  <a:cubicBezTo>
                    <a:pt x="443" y="340"/>
                    <a:pt x="426" y="329"/>
                    <a:pt x="410" y="318"/>
                  </a:cubicBezTo>
                  <a:cubicBezTo>
                    <a:pt x="367" y="287"/>
                    <a:pt x="336" y="255"/>
                    <a:pt x="303" y="224"/>
                  </a:cubicBezTo>
                  <a:cubicBezTo>
                    <a:pt x="293" y="204"/>
                    <a:pt x="283" y="191"/>
                    <a:pt x="273" y="171"/>
                  </a:cubicBezTo>
                  <a:cubicBezTo>
                    <a:pt x="257" y="122"/>
                    <a:pt x="272" y="41"/>
                    <a:pt x="324" y="41"/>
                  </a:cubicBezTo>
                  <a:close/>
                  <a:moveTo>
                    <a:pt x="760" y="194"/>
                  </a:moveTo>
                  <a:cubicBezTo>
                    <a:pt x="772" y="194"/>
                    <a:pt x="785" y="200"/>
                    <a:pt x="800" y="214"/>
                  </a:cubicBezTo>
                  <a:cubicBezTo>
                    <a:pt x="872" y="293"/>
                    <a:pt x="777" y="374"/>
                    <a:pt x="696" y="403"/>
                  </a:cubicBezTo>
                  <a:lnTo>
                    <a:pt x="696" y="403"/>
                  </a:lnTo>
                  <a:cubicBezTo>
                    <a:pt x="683" y="360"/>
                    <a:pt x="683" y="318"/>
                    <a:pt x="696" y="277"/>
                  </a:cubicBezTo>
                  <a:cubicBezTo>
                    <a:pt x="703" y="238"/>
                    <a:pt x="727" y="194"/>
                    <a:pt x="760" y="194"/>
                  </a:cubicBezTo>
                  <a:close/>
                  <a:moveTo>
                    <a:pt x="114" y="487"/>
                  </a:moveTo>
                  <a:cubicBezTo>
                    <a:pt x="136" y="498"/>
                    <a:pt x="157" y="508"/>
                    <a:pt x="167" y="520"/>
                  </a:cubicBezTo>
                  <a:cubicBezTo>
                    <a:pt x="212" y="552"/>
                    <a:pt x="252" y="593"/>
                    <a:pt x="288" y="639"/>
                  </a:cubicBezTo>
                  <a:lnTo>
                    <a:pt x="288" y="639"/>
                  </a:lnTo>
                  <a:cubicBezTo>
                    <a:pt x="255" y="659"/>
                    <a:pt x="220" y="673"/>
                    <a:pt x="184" y="673"/>
                  </a:cubicBezTo>
                  <a:cubicBezTo>
                    <a:pt x="172" y="673"/>
                    <a:pt x="159" y="671"/>
                    <a:pt x="146" y="667"/>
                  </a:cubicBezTo>
                  <a:cubicBezTo>
                    <a:pt x="114" y="647"/>
                    <a:pt x="83" y="614"/>
                    <a:pt x="63" y="571"/>
                  </a:cubicBezTo>
                  <a:cubicBezTo>
                    <a:pt x="50" y="531"/>
                    <a:pt x="63" y="508"/>
                    <a:pt x="114" y="487"/>
                  </a:cubicBezTo>
                  <a:close/>
                  <a:moveTo>
                    <a:pt x="327" y="0"/>
                  </a:moveTo>
                  <a:cubicBezTo>
                    <a:pt x="278" y="0"/>
                    <a:pt x="235" y="32"/>
                    <a:pt x="220" y="108"/>
                  </a:cubicBezTo>
                  <a:cubicBezTo>
                    <a:pt x="195" y="226"/>
                    <a:pt x="333" y="339"/>
                    <a:pt x="454" y="400"/>
                  </a:cubicBezTo>
                  <a:lnTo>
                    <a:pt x="454" y="400"/>
                  </a:lnTo>
                  <a:cubicBezTo>
                    <a:pt x="443" y="449"/>
                    <a:pt x="423" y="495"/>
                    <a:pt x="389" y="541"/>
                  </a:cubicBezTo>
                  <a:cubicBezTo>
                    <a:pt x="374" y="563"/>
                    <a:pt x="351" y="590"/>
                    <a:pt x="323" y="613"/>
                  </a:cubicBezTo>
                  <a:lnTo>
                    <a:pt x="323" y="613"/>
                  </a:lnTo>
                  <a:cubicBezTo>
                    <a:pt x="270" y="542"/>
                    <a:pt x="207" y="476"/>
                    <a:pt x="136" y="457"/>
                  </a:cubicBezTo>
                  <a:cubicBezTo>
                    <a:pt x="124" y="454"/>
                    <a:pt x="114" y="453"/>
                    <a:pt x="104" y="453"/>
                  </a:cubicBezTo>
                  <a:cubicBezTo>
                    <a:pt x="0" y="453"/>
                    <a:pt x="6" y="599"/>
                    <a:pt x="73" y="657"/>
                  </a:cubicBezTo>
                  <a:cubicBezTo>
                    <a:pt x="111" y="691"/>
                    <a:pt x="151" y="705"/>
                    <a:pt x="192" y="705"/>
                  </a:cubicBezTo>
                  <a:cubicBezTo>
                    <a:pt x="232" y="705"/>
                    <a:pt x="273" y="691"/>
                    <a:pt x="310" y="669"/>
                  </a:cubicBezTo>
                  <a:lnTo>
                    <a:pt x="310" y="669"/>
                  </a:lnTo>
                  <a:cubicBezTo>
                    <a:pt x="347" y="720"/>
                    <a:pt x="380" y="775"/>
                    <a:pt x="410" y="824"/>
                  </a:cubicBezTo>
                  <a:cubicBezTo>
                    <a:pt x="493" y="974"/>
                    <a:pt x="557" y="1141"/>
                    <a:pt x="610" y="1310"/>
                  </a:cubicBezTo>
                  <a:cubicBezTo>
                    <a:pt x="614" y="1314"/>
                    <a:pt x="620" y="1317"/>
                    <a:pt x="626" y="1317"/>
                  </a:cubicBezTo>
                  <a:cubicBezTo>
                    <a:pt x="633" y="1317"/>
                    <a:pt x="638" y="1312"/>
                    <a:pt x="633" y="1300"/>
                  </a:cubicBezTo>
                  <a:cubicBezTo>
                    <a:pt x="579" y="1110"/>
                    <a:pt x="516" y="920"/>
                    <a:pt x="410" y="741"/>
                  </a:cubicBezTo>
                  <a:cubicBezTo>
                    <a:pt x="391" y="713"/>
                    <a:pt x="369" y="679"/>
                    <a:pt x="346" y="645"/>
                  </a:cubicBezTo>
                  <a:lnTo>
                    <a:pt x="346" y="645"/>
                  </a:lnTo>
                  <a:cubicBezTo>
                    <a:pt x="373" y="624"/>
                    <a:pt x="399" y="598"/>
                    <a:pt x="420" y="571"/>
                  </a:cubicBezTo>
                  <a:cubicBezTo>
                    <a:pt x="458" y="526"/>
                    <a:pt x="483" y="475"/>
                    <a:pt x="498" y="420"/>
                  </a:cubicBezTo>
                  <a:lnTo>
                    <a:pt x="498" y="420"/>
                  </a:lnTo>
                  <a:cubicBezTo>
                    <a:pt x="512" y="426"/>
                    <a:pt x="524" y="430"/>
                    <a:pt x="536" y="434"/>
                  </a:cubicBezTo>
                  <a:cubicBezTo>
                    <a:pt x="572" y="448"/>
                    <a:pt x="611" y="456"/>
                    <a:pt x="649" y="456"/>
                  </a:cubicBezTo>
                  <a:lnTo>
                    <a:pt x="649" y="456"/>
                  </a:lnTo>
                  <a:cubicBezTo>
                    <a:pt x="650" y="463"/>
                    <a:pt x="651" y="470"/>
                    <a:pt x="653" y="477"/>
                  </a:cubicBezTo>
                  <a:cubicBezTo>
                    <a:pt x="696" y="720"/>
                    <a:pt x="789" y="1004"/>
                    <a:pt x="979" y="1174"/>
                  </a:cubicBezTo>
                  <a:cubicBezTo>
                    <a:pt x="988" y="1181"/>
                    <a:pt x="996" y="1184"/>
                    <a:pt x="1003" y="1184"/>
                  </a:cubicBezTo>
                  <a:cubicBezTo>
                    <a:pt x="1024" y="1184"/>
                    <a:pt x="1038" y="1155"/>
                    <a:pt x="1022" y="1131"/>
                  </a:cubicBezTo>
                  <a:cubicBezTo>
                    <a:pt x="844" y="962"/>
                    <a:pt x="740" y="693"/>
                    <a:pt x="702" y="452"/>
                  </a:cubicBezTo>
                  <a:lnTo>
                    <a:pt x="702" y="452"/>
                  </a:lnTo>
                  <a:cubicBezTo>
                    <a:pt x="788" y="437"/>
                    <a:pt x="861" y="384"/>
                    <a:pt x="873" y="287"/>
                  </a:cubicBezTo>
                  <a:cubicBezTo>
                    <a:pt x="884" y="225"/>
                    <a:pt x="830" y="131"/>
                    <a:pt x="763" y="131"/>
                  </a:cubicBezTo>
                  <a:cubicBezTo>
                    <a:pt x="751" y="131"/>
                    <a:pt x="739" y="134"/>
                    <a:pt x="726" y="141"/>
                  </a:cubicBezTo>
                  <a:cubicBezTo>
                    <a:pt x="622" y="182"/>
                    <a:pt x="626" y="310"/>
                    <a:pt x="642" y="414"/>
                  </a:cubicBezTo>
                  <a:lnTo>
                    <a:pt x="642" y="414"/>
                  </a:lnTo>
                  <a:cubicBezTo>
                    <a:pt x="593" y="412"/>
                    <a:pt x="548" y="397"/>
                    <a:pt x="508" y="377"/>
                  </a:cubicBezTo>
                  <a:lnTo>
                    <a:pt x="508" y="377"/>
                  </a:lnTo>
                  <a:cubicBezTo>
                    <a:pt x="523" y="291"/>
                    <a:pt x="512" y="200"/>
                    <a:pt x="483" y="118"/>
                  </a:cubicBezTo>
                  <a:cubicBezTo>
                    <a:pt x="454" y="48"/>
                    <a:pt x="387" y="0"/>
                    <a:pt x="3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85"/>
            <p:cNvSpPr/>
            <p:nvPr/>
          </p:nvSpPr>
          <p:spPr>
            <a:xfrm>
              <a:off x="728613" y="4020295"/>
              <a:ext cx="119575" cy="94913"/>
            </a:xfrm>
            <a:custGeom>
              <a:rect b="b" l="l" r="r" t="t"/>
              <a:pathLst>
                <a:path extrusionOk="0" h="712" w="897">
                  <a:moveTo>
                    <a:pt x="664" y="0"/>
                  </a:moveTo>
                  <a:cubicBezTo>
                    <a:pt x="434" y="107"/>
                    <a:pt x="264" y="170"/>
                    <a:pt x="148" y="203"/>
                  </a:cubicBezTo>
                  <a:cubicBezTo>
                    <a:pt x="54" y="233"/>
                    <a:pt x="1" y="243"/>
                    <a:pt x="1" y="243"/>
                  </a:cubicBezTo>
                  <a:lnTo>
                    <a:pt x="54" y="380"/>
                  </a:lnTo>
                  <a:cubicBezTo>
                    <a:pt x="162" y="680"/>
                    <a:pt x="289" y="711"/>
                    <a:pt x="337" y="711"/>
                  </a:cubicBezTo>
                  <a:cubicBezTo>
                    <a:pt x="350" y="711"/>
                    <a:pt x="358" y="709"/>
                    <a:pt x="358" y="709"/>
                  </a:cubicBezTo>
                  <a:cubicBezTo>
                    <a:pt x="358" y="709"/>
                    <a:pt x="454" y="686"/>
                    <a:pt x="581" y="633"/>
                  </a:cubicBezTo>
                  <a:cubicBezTo>
                    <a:pt x="634" y="623"/>
                    <a:pt x="687" y="593"/>
                    <a:pt x="727" y="570"/>
                  </a:cubicBezTo>
                  <a:cubicBezTo>
                    <a:pt x="897" y="476"/>
                    <a:pt x="664" y="0"/>
                    <a:pt x="664"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5"/>
            <p:cNvSpPr/>
            <p:nvPr/>
          </p:nvSpPr>
          <p:spPr>
            <a:xfrm>
              <a:off x="739810" y="4035758"/>
              <a:ext cx="78783" cy="29860"/>
            </a:xfrm>
            <a:custGeom>
              <a:rect b="b" l="l" r="r" t="t"/>
              <a:pathLst>
                <a:path extrusionOk="0" h="224" w="591">
                  <a:moveTo>
                    <a:pt x="590" y="1"/>
                  </a:moveTo>
                  <a:lnTo>
                    <a:pt x="0" y="224"/>
                  </a:lnTo>
                  <a:cubicBezTo>
                    <a:pt x="107" y="213"/>
                    <a:pt x="476" y="74"/>
                    <a:pt x="5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5"/>
            <p:cNvSpPr/>
            <p:nvPr/>
          </p:nvSpPr>
          <p:spPr>
            <a:xfrm>
              <a:off x="738477" y="4035225"/>
              <a:ext cx="82782" cy="31727"/>
            </a:xfrm>
            <a:custGeom>
              <a:rect b="b" l="l" r="r" t="t"/>
              <a:pathLst>
                <a:path extrusionOk="0" h="238" w="621">
                  <a:moveTo>
                    <a:pt x="610" y="1"/>
                  </a:moveTo>
                  <a:cubicBezTo>
                    <a:pt x="607" y="1"/>
                    <a:pt x="604" y="2"/>
                    <a:pt x="600" y="5"/>
                  </a:cubicBezTo>
                  <a:cubicBezTo>
                    <a:pt x="507" y="28"/>
                    <a:pt x="410" y="91"/>
                    <a:pt x="307" y="121"/>
                  </a:cubicBezTo>
                  <a:cubicBezTo>
                    <a:pt x="210" y="164"/>
                    <a:pt x="107" y="195"/>
                    <a:pt x="10" y="228"/>
                  </a:cubicBezTo>
                  <a:cubicBezTo>
                    <a:pt x="0" y="228"/>
                    <a:pt x="0" y="238"/>
                    <a:pt x="10" y="238"/>
                  </a:cubicBezTo>
                  <a:cubicBezTo>
                    <a:pt x="117" y="228"/>
                    <a:pt x="220" y="185"/>
                    <a:pt x="317" y="154"/>
                  </a:cubicBezTo>
                  <a:cubicBezTo>
                    <a:pt x="410" y="111"/>
                    <a:pt x="537" y="78"/>
                    <a:pt x="613" y="15"/>
                  </a:cubicBezTo>
                  <a:cubicBezTo>
                    <a:pt x="620" y="8"/>
                    <a:pt x="617" y="1"/>
                    <a:pt x="6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5"/>
            <p:cNvSpPr/>
            <p:nvPr/>
          </p:nvSpPr>
          <p:spPr>
            <a:xfrm>
              <a:off x="746875" y="4055754"/>
              <a:ext cx="78783" cy="28127"/>
            </a:xfrm>
            <a:custGeom>
              <a:rect b="b" l="l" r="r" t="t"/>
              <a:pathLst>
                <a:path extrusionOk="0" h="211" w="591">
                  <a:moveTo>
                    <a:pt x="590" y="0"/>
                  </a:moveTo>
                  <a:lnTo>
                    <a:pt x="0" y="210"/>
                  </a:lnTo>
                  <a:cubicBezTo>
                    <a:pt x="107" y="200"/>
                    <a:pt x="474" y="63"/>
                    <a:pt x="5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5"/>
            <p:cNvSpPr/>
            <p:nvPr/>
          </p:nvSpPr>
          <p:spPr>
            <a:xfrm>
              <a:off x="745542" y="4054021"/>
              <a:ext cx="83182" cy="31193"/>
            </a:xfrm>
            <a:custGeom>
              <a:rect b="b" l="l" r="r" t="t"/>
              <a:pathLst>
                <a:path extrusionOk="0" h="234" w="624">
                  <a:moveTo>
                    <a:pt x="600" y="1"/>
                  </a:moveTo>
                  <a:cubicBezTo>
                    <a:pt x="507" y="33"/>
                    <a:pt x="410" y="87"/>
                    <a:pt x="317" y="117"/>
                  </a:cubicBezTo>
                  <a:cubicBezTo>
                    <a:pt x="210" y="160"/>
                    <a:pt x="117" y="190"/>
                    <a:pt x="10" y="223"/>
                  </a:cubicBezTo>
                  <a:cubicBezTo>
                    <a:pt x="0" y="223"/>
                    <a:pt x="0" y="233"/>
                    <a:pt x="10" y="233"/>
                  </a:cubicBezTo>
                  <a:cubicBezTo>
                    <a:pt x="117" y="223"/>
                    <a:pt x="221" y="180"/>
                    <a:pt x="317" y="150"/>
                  </a:cubicBezTo>
                  <a:cubicBezTo>
                    <a:pt x="410" y="117"/>
                    <a:pt x="537" y="76"/>
                    <a:pt x="610" y="13"/>
                  </a:cubicBezTo>
                  <a:cubicBezTo>
                    <a:pt x="623" y="1"/>
                    <a:pt x="610" y="1"/>
                    <a:pt x="6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5"/>
            <p:cNvSpPr/>
            <p:nvPr/>
          </p:nvSpPr>
          <p:spPr>
            <a:xfrm>
              <a:off x="756607" y="4073884"/>
              <a:ext cx="73451" cy="26794"/>
            </a:xfrm>
            <a:custGeom>
              <a:rect b="b" l="l" r="r" t="t"/>
              <a:pathLst>
                <a:path extrusionOk="0" h="201" w="551">
                  <a:moveTo>
                    <a:pt x="550" y="1"/>
                  </a:moveTo>
                  <a:lnTo>
                    <a:pt x="1" y="201"/>
                  </a:lnTo>
                  <a:cubicBezTo>
                    <a:pt x="107" y="191"/>
                    <a:pt x="444" y="64"/>
                    <a:pt x="5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85"/>
            <p:cNvSpPr/>
            <p:nvPr/>
          </p:nvSpPr>
          <p:spPr>
            <a:xfrm>
              <a:off x="755274" y="4072551"/>
              <a:ext cx="76117" cy="29594"/>
            </a:xfrm>
            <a:custGeom>
              <a:rect b="b" l="l" r="r" t="t"/>
              <a:pathLst>
                <a:path extrusionOk="0" h="222" w="571">
                  <a:moveTo>
                    <a:pt x="560" y="1"/>
                  </a:moveTo>
                  <a:cubicBezTo>
                    <a:pt x="464" y="31"/>
                    <a:pt x="381" y="84"/>
                    <a:pt x="297" y="115"/>
                  </a:cubicBezTo>
                  <a:cubicBezTo>
                    <a:pt x="201" y="148"/>
                    <a:pt x="107" y="178"/>
                    <a:pt x="11" y="201"/>
                  </a:cubicBezTo>
                  <a:cubicBezTo>
                    <a:pt x="1" y="201"/>
                    <a:pt x="11" y="221"/>
                    <a:pt x="11" y="221"/>
                  </a:cubicBezTo>
                  <a:cubicBezTo>
                    <a:pt x="117" y="211"/>
                    <a:pt x="211" y="168"/>
                    <a:pt x="297" y="137"/>
                  </a:cubicBezTo>
                  <a:cubicBezTo>
                    <a:pt x="381" y="105"/>
                    <a:pt x="507" y="74"/>
                    <a:pt x="570" y="11"/>
                  </a:cubicBezTo>
                  <a:cubicBezTo>
                    <a:pt x="570" y="11"/>
                    <a:pt x="570" y="1"/>
                    <a:pt x="5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0" name="Google Shape;7790;p85"/>
          <p:cNvGrpSpPr/>
          <p:nvPr/>
        </p:nvGrpSpPr>
        <p:grpSpPr>
          <a:xfrm rot="-5400000">
            <a:off x="7380097" y="631726"/>
            <a:ext cx="673887" cy="1043581"/>
            <a:chOff x="843572" y="2294576"/>
            <a:chExt cx="673887" cy="1043581"/>
          </a:xfrm>
        </p:grpSpPr>
        <p:sp>
          <p:nvSpPr>
            <p:cNvPr id="7791" name="Google Shape;7791;p85"/>
            <p:cNvSpPr/>
            <p:nvPr/>
          </p:nvSpPr>
          <p:spPr>
            <a:xfrm>
              <a:off x="843579" y="2420591"/>
              <a:ext cx="114850" cy="116755"/>
            </a:xfrm>
            <a:custGeom>
              <a:rect b="b" l="l" r="r" t="t"/>
              <a:pathLst>
                <a:path extrusionOk="0" h="613" w="603">
                  <a:moveTo>
                    <a:pt x="33" y="0"/>
                  </a:moveTo>
                  <a:lnTo>
                    <a:pt x="127" y="296"/>
                  </a:lnTo>
                  <a:lnTo>
                    <a:pt x="0" y="570"/>
                  </a:lnTo>
                  <a:lnTo>
                    <a:pt x="0" y="570"/>
                  </a:lnTo>
                  <a:lnTo>
                    <a:pt x="286" y="476"/>
                  </a:lnTo>
                  <a:lnTo>
                    <a:pt x="570" y="613"/>
                  </a:lnTo>
                  <a:lnTo>
                    <a:pt x="476" y="317"/>
                  </a:lnTo>
                  <a:lnTo>
                    <a:pt x="603" y="33"/>
                  </a:lnTo>
                  <a:lnTo>
                    <a:pt x="316" y="137"/>
                  </a:lnTo>
                  <a:lnTo>
                    <a:pt x="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5"/>
            <p:cNvSpPr/>
            <p:nvPr/>
          </p:nvSpPr>
          <p:spPr>
            <a:xfrm>
              <a:off x="883754" y="3172262"/>
              <a:ext cx="171038" cy="165895"/>
            </a:xfrm>
            <a:custGeom>
              <a:rect b="b" l="l" r="r" t="t"/>
              <a:pathLst>
                <a:path extrusionOk="0" h="871" w="898">
                  <a:moveTo>
                    <a:pt x="520" y="0"/>
                  </a:moveTo>
                  <a:cubicBezTo>
                    <a:pt x="454" y="0"/>
                    <a:pt x="327" y="234"/>
                    <a:pt x="327" y="234"/>
                  </a:cubicBezTo>
                  <a:cubicBezTo>
                    <a:pt x="327" y="234"/>
                    <a:pt x="243" y="220"/>
                    <a:pt x="166" y="220"/>
                  </a:cubicBezTo>
                  <a:cubicBezTo>
                    <a:pt x="110" y="220"/>
                    <a:pt x="57" y="228"/>
                    <a:pt x="44" y="255"/>
                  </a:cubicBezTo>
                  <a:cubicBezTo>
                    <a:pt x="1" y="318"/>
                    <a:pt x="221" y="477"/>
                    <a:pt x="221" y="477"/>
                  </a:cubicBezTo>
                  <a:cubicBezTo>
                    <a:pt x="221" y="477"/>
                    <a:pt x="54" y="731"/>
                    <a:pt x="94" y="751"/>
                  </a:cubicBezTo>
                  <a:cubicBezTo>
                    <a:pt x="104" y="757"/>
                    <a:pt x="117" y="760"/>
                    <a:pt x="133" y="760"/>
                  </a:cubicBezTo>
                  <a:cubicBezTo>
                    <a:pt x="229" y="760"/>
                    <a:pt x="424" y="667"/>
                    <a:pt x="424" y="667"/>
                  </a:cubicBezTo>
                  <a:cubicBezTo>
                    <a:pt x="424" y="667"/>
                    <a:pt x="609" y="870"/>
                    <a:pt x="675" y="870"/>
                  </a:cubicBezTo>
                  <a:cubicBezTo>
                    <a:pt x="680" y="870"/>
                    <a:pt x="684" y="869"/>
                    <a:pt x="687" y="867"/>
                  </a:cubicBezTo>
                  <a:cubicBezTo>
                    <a:pt x="750" y="847"/>
                    <a:pt x="664" y="551"/>
                    <a:pt x="664" y="551"/>
                  </a:cubicBezTo>
                  <a:cubicBezTo>
                    <a:pt x="664" y="551"/>
                    <a:pt x="887" y="488"/>
                    <a:pt x="897" y="424"/>
                  </a:cubicBezTo>
                  <a:cubicBezTo>
                    <a:pt x="897" y="351"/>
                    <a:pt x="634" y="255"/>
                    <a:pt x="634" y="255"/>
                  </a:cubicBezTo>
                  <a:cubicBezTo>
                    <a:pt x="634" y="255"/>
                    <a:pt x="591" y="24"/>
                    <a:pt x="527" y="1"/>
                  </a:cubicBezTo>
                  <a:cubicBezTo>
                    <a:pt x="525" y="1"/>
                    <a:pt x="522" y="0"/>
                    <a:pt x="5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5"/>
            <p:cNvSpPr/>
            <p:nvPr/>
          </p:nvSpPr>
          <p:spPr>
            <a:xfrm>
              <a:off x="1453082" y="3109962"/>
              <a:ext cx="64377" cy="62282"/>
            </a:xfrm>
            <a:custGeom>
              <a:rect b="b" l="l" r="r" t="t"/>
              <a:pathLst>
                <a:path extrusionOk="0" h="327" w="338">
                  <a:moveTo>
                    <a:pt x="168" y="0"/>
                  </a:moveTo>
                  <a:cubicBezTo>
                    <a:pt x="74" y="0"/>
                    <a:pt x="1" y="74"/>
                    <a:pt x="1" y="170"/>
                  </a:cubicBezTo>
                  <a:cubicBezTo>
                    <a:pt x="1" y="253"/>
                    <a:pt x="74" y="327"/>
                    <a:pt x="168" y="327"/>
                  </a:cubicBezTo>
                  <a:cubicBezTo>
                    <a:pt x="264" y="327"/>
                    <a:pt x="338" y="253"/>
                    <a:pt x="338" y="170"/>
                  </a:cubicBezTo>
                  <a:cubicBezTo>
                    <a:pt x="338" y="74"/>
                    <a:pt x="264" y="0"/>
                    <a:pt x="16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85"/>
            <p:cNvSpPr/>
            <p:nvPr/>
          </p:nvSpPr>
          <p:spPr>
            <a:xfrm>
              <a:off x="881672" y="2991847"/>
              <a:ext cx="38664" cy="40188"/>
            </a:xfrm>
            <a:custGeom>
              <a:rect b="b" l="l" r="r" t="t"/>
              <a:pathLst>
                <a:path extrusionOk="0" h="211" w="203">
                  <a:moveTo>
                    <a:pt x="97" y="1"/>
                  </a:moveTo>
                  <a:cubicBezTo>
                    <a:pt x="43" y="1"/>
                    <a:pt x="0" y="54"/>
                    <a:pt x="0" y="107"/>
                  </a:cubicBezTo>
                  <a:cubicBezTo>
                    <a:pt x="0" y="170"/>
                    <a:pt x="43" y="211"/>
                    <a:pt x="97" y="211"/>
                  </a:cubicBezTo>
                  <a:cubicBezTo>
                    <a:pt x="160" y="211"/>
                    <a:pt x="203" y="170"/>
                    <a:pt x="203" y="107"/>
                  </a:cubicBezTo>
                  <a:cubicBezTo>
                    <a:pt x="203" y="54"/>
                    <a:pt x="160" y="1"/>
                    <a:pt x="9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85"/>
            <p:cNvSpPr/>
            <p:nvPr/>
          </p:nvSpPr>
          <p:spPr>
            <a:xfrm>
              <a:off x="843572" y="2294576"/>
              <a:ext cx="40188" cy="38664"/>
            </a:xfrm>
            <a:custGeom>
              <a:rect b="b" l="l" r="r" t="t"/>
              <a:pathLst>
                <a:path extrusionOk="0" h="203" w="211">
                  <a:moveTo>
                    <a:pt x="105" y="0"/>
                  </a:moveTo>
                  <a:cubicBezTo>
                    <a:pt x="41" y="0"/>
                    <a:pt x="1" y="43"/>
                    <a:pt x="1" y="96"/>
                  </a:cubicBezTo>
                  <a:cubicBezTo>
                    <a:pt x="1" y="160"/>
                    <a:pt x="41" y="203"/>
                    <a:pt x="105" y="203"/>
                  </a:cubicBezTo>
                  <a:cubicBezTo>
                    <a:pt x="158" y="203"/>
                    <a:pt x="211" y="160"/>
                    <a:pt x="211" y="96"/>
                  </a:cubicBezTo>
                  <a:cubicBezTo>
                    <a:pt x="211" y="43"/>
                    <a:pt x="158" y="0"/>
                    <a:pt x="105"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85"/>
            <p:cNvSpPr/>
            <p:nvPr/>
          </p:nvSpPr>
          <p:spPr>
            <a:xfrm>
              <a:off x="1370227" y="2884799"/>
              <a:ext cx="147229" cy="147229"/>
            </a:xfrm>
            <a:custGeom>
              <a:rect b="b" l="l" r="r" t="t"/>
              <a:pathLst>
                <a:path extrusionOk="0" h="773" w="773">
                  <a:moveTo>
                    <a:pt x="519" y="1"/>
                  </a:moveTo>
                  <a:lnTo>
                    <a:pt x="317" y="234"/>
                  </a:lnTo>
                  <a:lnTo>
                    <a:pt x="0" y="266"/>
                  </a:lnTo>
                  <a:lnTo>
                    <a:pt x="233" y="466"/>
                  </a:lnTo>
                  <a:lnTo>
                    <a:pt x="266" y="773"/>
                  </a:lnTo>
                  <a:lnTo>
                    <a:pt x="466" y="540"/>
                  </a:lnTo>
                  <a:lnTo>
                    <a:pt x="773" y="520"/>
                  </a:lnTo>
                  <a:lnTo>
                    <a:pt x="540" y="317"/>
                  </a:lnTo>
                  <a:lnTo>
                    <a:pt x="519"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800" name="Shape 7800"/>
        <p:cNvGrpSpPr/>
        <p:nvPr/>
      </p:nvGrpSpPr>
      <p:grpSpPr>
        <a:xfrm>
          <a:off x="0" y="0"/>
          <a:ext cx="0" cy="0"/>
          <a:chOff x="0" y="0"/>
          <a:chExt cx="0" cy="0"/>
        </a:xfrm>
      </p:grpSpPr>
      <p:sp>
        <p:nvSpPr>
          <p:cNvPr id="7801" name="Google Shape;7801;p86"/>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In order to use this template, you must credit </a:t>
            </a:r>
            <a:r>
              <a:rPr b="1" lang="en" sz="1100" u="sng">
                <a:solidFill>
                  <a:srgbClr val="869FB2"/>
                </a:solidFill>
                <a:hlinkClick r:id="rId3">
                  <a:extLst>
                    <a:ext uri="{A12FA001-AC4F-418D-AE19-62706E023703}">
                      <ahyp:hlinkClr val="tx"/>
                    </a:ext>
                  </a:extLst>
                </a:hlinkClick>
              </a:rPr>
              <a:t>Slidesgo</a:t>
            </a:r>
            <a:r>
              <a:rPr lang="en" sz="1100">
                <a:solidFill>
                  <a:srgbClr val="435D74"/>
                </a:solidFill>
              </a:rPr>
              <a:t> </a:t>
            </a:r>
            <a:r>
              <a:rPr lang="en" sz="1100">
                <a:solidFill>
                  <a:srgbClr val="FFFFFF"/>
                </a:solidFill>
              </a:rPr>
              <a:t>by keeping the </a:t>
            </a:r>
            <a:r>
              <a:rPr b="1" lang="en" sz="1100" u="sng">
                <a:solidFill>
                  <a:schemeClr val="hlink"/>
                </a:solidFill>
                <a:hlinkClick action="ppaction://hlinksldjump" r:id="rId4"/>
              </a:rPr>
              <a:t>Thanks</a:t>
            </a:r>
            <a:r>
              <a:rPr lang="en" sz="1100">
                <a:solidFill>
                  <a:srgbClr val="869FB2"/>
                </a:solidFill>
              </a:rPr>
              <a:t> </a:t>
            </a:r>
            <a:r>
              <a:rPr lang="en" sz="1100">
                <a:solidFill>
                  <a:srgbClr val="FFFFFF"/>
                </a:solidFill>
              </a:rPr>
              <a:t>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7802" name="Google Shape;7802;p86"/>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a:t>
            </a:r>
            <a:endParaRPr sz="2400">
              <a:solidFill>
                <a:srgbClr val="FFFFFF"/>
              </a:solidFill>
            </a:endParaRPr>
          </a:p>
        </p:txBody>
      </p:sp>
      <p:sp>
        <p:nvSpPr>
          <p:cNvPr id="7803" name="Google Shape;7803;p86"/>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807" name="Shape 7807"/>
        <p:cNvGrpSpPr/>
        <p:nvPr/>
      </p:nvGrpSpPr>
      <p:grpSpPr>
        <a:xfrm>
          <a:off x="0" y="0"/>
          <a:ext cx="0" cy="0"/>
          <a:chOff x="0" y="0"/>
          <a:chExt cx="0" cy="0"/>
        </a:xfrm>
      </p:grpSpPr>
      <p:sp>
        <p:nvSpPr>
          <p:cNvPr id="7808" name="Google Shape;7808;p87"/>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7809" name="Google Shape;7809;p87"/>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000" u="sng">
                <a:solidFill>
                  <a:schemeClr val="hlink"/>
                </a:solidFill>
              </a:rPr>
              <a:t>S</a:t>
            </a:r>
            <a:r>
              <a:rPr b="1" lang="en" sz="1100" u="sng">
                <a:solidFill>
                  <a:schemeClr val="hlink"/>
                </a:solidFill>
                <a:hlinkClick r:id="rId3"/>
              </a:rPr>
              <a:t>lidesgo</a:t>
            </a:r>
            <a:r>
              <a:rPr lang="en" sz="1100">
                <a:solidFill>
                  <a:schemeClr val="lt1"/>
                </a:solidFill>
              </a:rPr>
              <a:t> or keeping the "Thanks" 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7810" name="Google Shape;7810;p87"/>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814" name="Shape 7814"/>
        <p:cNvGrpSpPr/>
        <p:nvPr/>
      </p:nvGrpSpPr>
      <p:grpSpPr>
        <a:xfrm>
          <a:off x="0" y="0"/>
          <a:ext cx="0" cy="0"/>
          <a:chOff x="0" y="0"/>
          <a:chExt cx="0" cy="0"/>
        </a:xfrm>
      </p:grpSpPr>
      <p:sp>
        <p:nvSpPr>
          <p:cNvPr id="7815" name="Google Shape;7815;p88"/>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7816" name="Google Shape;7816;p88"/>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chemeClr val="lt1"/>
                </a:solidFill>
              </a:rPr>
              <a:t>Life Savers</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https://fonts.google.com/specimen/Life+Savers</a:t>
            </a:r>
            <a:r>
              <a:rPr lang="en" sz="1100">
                <a:solidFill>
                  <a:schemeClr val="lt1"/>
                </a:solidFill>
              </a:rPr>
              <a:t>)</a:t>
            </a:r>
            <a:endParaRPr sz="1100">
              <a:solidFill>
                <a:schemeClr val="lt1"/>
              </a:solidFill>
            </a:endParaRPr>
          </a:p>
          <a:p>
            <a:pPr indent="0" lvl="0" marL="0" rtl="0" algn="ctr">
              <a:lnSpc>
                <a:spcPct val="115000"/>
              </a:lnSpc>
              <a:spcBef>
                <a:spcPts val="0"/>
              </a:spcBef>
              <a:spcAft>
                <a:spcPts val="0"/>
              </a:spcAft>
              <a:buNone/>
            </a:pPr>
            <a:r>
              <a:t/>
            </a:r>
            <a:endParaRPr sz="800">
              <a:solidFill>
                <a:schemeClr val="lt1"/>
              </a:solidFill>
            </a:endParaRPr>
          </a:p>
          <a:p>
            <a:pPr indent="0" lvl="0" marL="0" rtl="0" algn="ctr">
              <a:lnSpc>
                <a:spcPct val="115000"/>
              </a:lnSpc>
              <a:spcBef>
                <a:spcPts val="0"/>
              </a:spcBef>
              <a:spcAft>
                <a:spcPts val="0"/>
              </a:spcAft>
              <a:buNone/>
            </a:pPr>
            <a:r>
              <a:rPr b="1" lang="en" sz="1100">
                <a:solidFill>
                  <a:schemeClr val="lt1"/>
                </a:solidFill>
              </a:rPr>
              <a:t>Ubuntu</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val="tx"/>
                    </a:ext>
                  </a:extLst>
                </a:hlinkClick>
              </a:rPr>
              <a:t>https://fonts.google.com/specimen/Ubuntu</a:t>
            </a:r>
            <a:r>
              <a:rPr lang="en" sz="1100">
                <a:solidFill>
                  <a:schemeClr val="lt1"/>
                </a:solidFill>
              </a:rPr>
              <a:t>)</a:t>
            </a:r>
            <a:endParaRPr sz="1100">
              <a:solidFill>
                <a:schemeClr val="lt1"/>
              </a:solidFill>
            </a:endParaRPr>
          </a:p>
        </p:txBody>
      </p:sp>
      <p:sp>
        <p:nvSpPr>
          <p:cNvPr id="7817" name="Google Shape;7817;p88"/>
          <p:cNvSpPr/>
          <p:nvPr/>
        </p:nvSpPr>
        <p:spPr>
          <a:xfrm>
            <a:off x="2052650" y="2988225"/>
            <a:ext cx="791400" cy="754200"/>
          </a:xfrm>
          <a:prstGeom prst="roundRect">
            <a:avLst>
              <a:gd fmla="val 16667" name="adj"/>
            </a:avLst>
          </a:prstGeom>
          <a:solidFill>
            <a:srgbClr val="13567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8"/>
          <p:cNvSpPr/>
          <p:nvPr/>
        </p:nvSpPr>
        <p:spPr>
          <a:xfrm>
            <a:off x="3114470" y="2988225"/>
            <a:ext cx="791400" cy="754200"/>
          </a:xfrm>
          <a:prstGeom prst="roundRect">
            <a:avLst>
              <a:gd fmla="val 16667" name="adj"/>
            </a:avLst>
          </a:prstGeom>
          <a:solidFill>
            <a:srgbClr val="47A8A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8"/>
          <p:cNvSpPr/>
          <p:nvPr/>
        </p:nvSpPr>
        <p:spPr>
          <a:xfrm>
            <a:off x="4176289" y="2988225"/>
            <a:ext cx="791400" cy="754200"/>
          </a:xfrm>
          <a:prstGeom prst="roundRect">
            <a:avLst>
              <a:gd fmla="val 16667" name="adj"/>
            </a:avLst>
          </a:prstGeom>
          <a:solidFill>
            <a:srgbClr val="B1D6D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8"/>
          <p:cNvSpPr txBox="1"/>
          <p:nvPr/>
        </p:nvSpPr>
        <p:spPr>
          <a:xfrm>
            <a:off x="20526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#135675</a:t>
            </a:r>
            <a:endParaRPr sz="1000">
              <a:solidFill>
                <a:srgbClr val="FFFFFF"/>
              </a:solidFill>
            </a:endParaRPr>
          </a:p>
        </p:txBody>
      </p:sp>
      <p:sp>
        <p:nvSpPr>
          <p:cNvPr id="7821" name="Google Shape;7821;p88"/>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lt1"/>
                </a:solidFill>
              </a:rPr>
              <a:t>#47a8a8</a:t>
            </a:r>
            <a:endParaRPr sz="1000">
              <a:solidFill>
                <a:schemeClr val="lt1"/>
              </a:solidFill>
            </a:endParaRPr>
          </a:p>
        </p:txBody>
      </p:sp>
      <p:sp>
        <p:nvSpPr>
          <p:cNvPr id="7822" name="Google Shape;7822;p88"/>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#b1d6d6</a:t>
            </a:r>
            <a:endParaRPr sz="1000">
              <a:solidFill>
                <a:srgbClr val="FFFFFF"/>
              </a:solidFill>
            </a:endParaRPr>
          </a:p>
        </p:txBody>
      </p:sp>
      <p:sp>
        <p:nvSpPr>
          <p:cNvPr id="7823" name="Google Shape;7823;p88"/>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Fonts &amp; colors used</a:t>
            </a:r>
            <a:endParaRPr sz="2400">
              <a:solidFill>
                <a:srgbClr val="FFFFFF"/>
              </a:solidFill>
            </a:endParaRPr>
          </a:p>
        </p:txBody>
      </p:sp>
      <p:sp>
        <p:nvSpPr>
          <p:cNvPr id="7824" name="Google Shape;7824;p88"/>
          <p:cNvSpPr/>
          <p:nvPr/>
        </p:nvSpPr>
        <p:spPr>
          <a:xfrm>
            <a:off x="5238125" y="2988225"/>
            <a:ext cx="791400" cy="754200"/>
          </a:xfrm>
          <a:prstGeom prst="roundRect">
            <a:avLst>
              <a:gd fmla="val 16667" name="adj"/>
            </a:avLst>
          </a:prstGeom>
          <a:solidFill>
            <a:srgbClr val="E65C5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8"/>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#e65c50</a:t>
            </a:r>
            <a:endParaRPr sz="1000">
              <a:solidFill>
                <a:srgbClr val="FFFFFF"/>
              </a:solidFill>
            </a:endParaRPr>
          </a:p>
        </p:txBody>
      </p:sp>
      <p:sp>
        <p:nvSpPr>
          <p:cNvPr id="7826" name="Google Shape;7826;p88"/>
          <p:cNvSpPr/>
          <p:nvPr/>
        </p:nvSpPr>
        <p:spPr>
          <a:xfrm>
            <a:off x="3114463" y="3919325"/>
            <a:ext cx="791400" cy="754200"/>
          </a:xfrm>
          <a:prstGeom prst="roundRect">
            <a:avLst>
              <a:gd fmla="val 16667" name="adj"/>
            </a:avLst>
          </a:prstGeom>
          <a:solidFill>
            <a:srgbClr val="FACCC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8"/>
          <p:cNvSpPr/>
          <p:nvPr/>
        </p:nvSpPr>
        <p:spPr>
          <a:xfrm>
            <a:off x="4176282" y="3919325"/>
            <a:ext cx="791400" cy="754200"/>
          </a:xfrm>
          <a:prstGeom prst="roundRect">
            <a:avLst>
              <a:gd fmla="val 16667" name="adj"/>
            </a:avLst>
          </a:prstGeom>
          <a:solidFill>
            <a:srgbClr val="FAEBE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88"/>
          <p:cNvSpPr/>
          <p:nvPr/>
        </p:nvSpPr>
        <p:spPr>
          <a:xfrm>
            <a:off x="5238102" y="3919325"/>
            <a:ext cx="791400" cy="754200"/>
          </a:xfrm>
          <a:prstGeom prst="roundRect">
            <a:avLst>
              <a:gd fmla="val 16667" name="adj"/>
            </a:avLst>
          </a:prstGeom>
          <a:solidFill>
            <a:srgbClr val="FEE38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88"/>
          <p:cNvSpPr txBox="1"/>
          <p:nvPr/>
        </p:nvSpPr>
        <p:spPr>
          <a:xfrm>
            <a:off x="3114463"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#faccc3</a:t>
            </a:r>
            <a:endParaRPr sz="1000">
              <a:solidFill>
                <a:srgbClr val="FFFFFF"/>
              </a:solidFill>
            </a:endParaRPr>
          </a:p>
        </p:txBody>
      </p:sp>
      <p:sp>
        <p:nvSpPr>
          <p:cNvPr id="7830" name="Google Shape;7830;p88"/>
          <p:cNvSpPr txBox="1"/>
          <p:nvPr/>
        </p:nvSpPr>
        <p:spPr>
          <a:xfrm>
            <a:off x="4176288"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#faebe8</a:t>
            </a:r>
            <a:endParaRPr sz="1000">
              <a:solidFill>
                <a:srgbClr val="FFFFFF"/>
              </a:solidFill>
            </a:endParaRPr>
          </a:p>
        </p:txBody>
      </p:sp>
      <p:sp>
        <p:nvSpPr>
          <p:cNvPr id="7831" name="Google Shape;7831;p88"/>
          <p:cNvSpPr txBox="1"/>
          <p:nvPr/>
        </p:nvSpPr>
        <p:spPr>
          <a:xfrm>
            <a:off x="5238113"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#fee389</a:t>
            </a:r>
            <a:endParaRPr sz="1000">
              <a:solidFill>
                <a:srgbClr val="FFFFFF"/>
              </a:solidFill>
            </a:endParaRPr>
          </a:p>
        </p:txBody>
      </p:sp>
      <p:sp>
        <p:nvSpPr>
          <p:cNvPr id="7832" name="Google Shape;7832;p88"/>
          <p:cNvSpPr/>
          <p:nvPr/>
        </p:nvSpPr>
        <p:spPr>
          <a:xfrm>
            <a:off x="6299950" y="2988225"/>
            <a:ext cx="791400" cy="754200"/>
          </a:xfrm>
          <a:prstGeom prst="roundRect">
            <a:avLst>
              <a:gd fmla="val 16667" name="adj"/>
            </a:avLst>
          </a:prstGeom>
          <a:solidFill>
            <a:srgbClr val="FA998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88"/>
          <p:cNvSpPr txBox="1"/>
          <p:nvPr/>
        </p:nvSpPr>
        <p:spPr>
          <a:xfrm>
            <a:off x="62999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#fa998a</a:t>
            </a:r>
            <a:endParaRPr sz="10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837" name="Shape 7837"/>
        <p:cNvGrpSpPr/>
        <p:nvPr/>
      </p:nvGrpSpPr>
      <p:grpSpPr>
        <a:xfrm>
          <a:off x="0" y="0"/>
          <a:ext cx="0" cy="0"/>
          <a:chOff x="0" y="0"/>
          <a:chExt cx="0" cy="0"/>
        </a:xfrm>
      </p:grpSpPr>
      <p:sp>
        <p:nvSpPr>
          <p:cNvPr id="7838" name="Google Shape;7838;p89"/>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7839" name="Google Shape;7839;p89"/>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7840" name="Google Shape;7840;p89">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7841" name="Google Shape;7841;p89">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7842" name="Google Shape;7842;p89">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7843" name="Google Shape;7843;p89">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7844" name="Google Shape;7844;p89"/>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7845" name="Google Shape;7845;p89"/>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7846" name="Google Shape;7846;p89"/>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7847" name="Google Shape;7847;p89"/>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7848" name="Google Shape;7848;p89">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7849" name="Google Shape;7849;p89"/>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853" name="Shape 7853"/>
        <p:cNvGrpSpPr/>
        <p:nvPr/>
      </p:nvGrpSpPr>
      <p:grpSpPr>
        <a:xfrm>
          <a:off x="0" y="0"/>
          <a:ext cx="0" cy="0"/>
          <a:chOff x="0" y="0"/>
          <a:chExt cx="0" cy="0"/>
        </a:xfrm>
      </p:grpSpPr>
      <p:grpSp>
        <p:nvGrpSpPr>
          <p:cNvPr id="7854" name="Google Shape;7854;p90"/>
          <p:cNvGrpSpPr/>
          <p:nvPr/>
        </p:nvGrpSpPr>
        <p:grpSpPr>
          <a:xfrm>
            <a:off x="5082708" y="3095784"/>
            <a:ext cx="442841" cy="514271"/>
            <a:chOff x="4727025" y="1332775"/>
            <a:chExt cx="59900" cy="69625"/>
          </a:xfrm>
        </p:grpSpPr>
        <p:sp>
          <p:nvSpPr>
            <p:cNvPr id="7855" name="Google Shape;7855;p90"/>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90"/>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7" name="Google Shape;7857;p90"/>
          <p:cNvGrpSpPr/>
          <p:nvPr/>
        </p:nvGrpSpPr>
        <p:grpSpPr>
          <a:xfrm>
            <a:off x="5758025" y="2343272"/>
            <a:ext cx="500909" cy="500899"/>
            <a:chOff x="4820425" y="1329900"/>
            <a:chExt cx="70175" cy="70350"/>
          </a:xfrm>
        </p:grpSpPr>
        <p:sp>
          <p:nvSpPr>
            <p:cNvPr id="7858" name="Google Shape;7858;p90"/>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90"/>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90"/>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90"/>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2" name="Google Shape;7862;p90"/>
          <p:cNvGrpSpPr/>
          <p:nvPr/>
        </p:nvGrpSpPr>
        <p:grpSpPr>
          <a:xfrm>
            <a:off x="6410648" y="2355062"/>
            <a:ext cx="538135" cy="493119"/>
            <a:chOff x="4903200" y="1331525"/>
            <a:chExt cx="73575" cy="67425"/>
          </a:xfrm>
        </p:grpSpPr>
        <p:sp>
          <p:nvSpPr>
            <p:cNvPr id="7863" name="Google Shape;7863;p90"/>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7864" name="Google Shape;7864;p90"/>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5" name="Google Shape;7865;p90"/>
          <p:cNvGrpSpPr/>
          <p:nvPr/>
        </p:nvGrpSpPr>
        <p:grpSpPr>
          <a:xfrm>
            <a:off x="5670599" y="3097040"/>
            <a:ext cx="544563" cy="511895"/>
            <a:chOff x="4815575" y="1416800"/>
            <a:chExt cx="73750" cy="71400"/>
          </a:xfrm>
        </p:grpSpPr>
        <p:sp>
          <p:nvSpPr>
            <p:cNvPr id="7866" name="Google Shape;7866;p90"/>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90"/>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90"/>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9" name="Google Shape;7869;p90"/>
          <p:cNvGrpSpPr/>
          <p:nvPr/>
        </p:nvGrpSpPr>
        <p:grpSpPr>
          <a:xfrm>
            <a:off x="6367224" y="3096746"/>
            <a:ext cx="602914" cy="512477"/>
            <a:chOff x="4902475" y="1418875"/>
            <a:chExt cx="74500" cy="63775"/>
          </a:xfrm>
        </p:grpSpPr>
        <p:sp>
          <p:nvSpPr>
            <p:cNvPr id="7870" name="Google Shape;7870;p90"/>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90"/>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2" name="Google Shape;7872;p90"/>
          <p:cNvGrpSpPr/>
          <p:nvPr/>
        </p:nvGrpSpPr>
        <p:grpSpPr>
          <a:xfrm>
            <a:off x="5783096" y="3835985"/>
            <a:ext cx="515391" cy="525699"/>
            <a:chOff x="4818100" y="1507675"/>
            <a:chExt cx="71225" cy="71625"/>
          </a:xfrm>
        </p:grpSpPr>
        <p:sp>
          <p:nvSpPr>
            <p:cNvPr id="7873" name="Google Shape;7873;p90"/>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90"/>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90"/>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90"/>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7" name="Google Shape;7877;p90"/>
          <p:cNvGrpSpPr/>
          <p:nvPr/>
        </p:nvGrpSpPr>
        <p:grpSpPr>
          <a:xfrm>
            <a:off x="5121199" y="3857517"/>
            <a:ext cx="522956" cy="489869"/>
            <a:chOff x="4721450" y="1509475"/>
            <a:chExt cx="79350" cy="74325"/>
          </a:xfrm>
        </p:grpSpPr>
        <p:sp>
          <p:nvSpPr>
            <p:cNvPr id="7878" name="Google Shape;7878;p90"/>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90"/>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90"/>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90"/>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2" name="Google Shape;7882;p90"/>
          <p:cNvGrpSpPr/>
          <p:nvPr/>
        </p:nvGrpSpPr>
        <p:grpSpPr>
          <a:xfrm>
            <a:off x="6444441" y="3837269"/>
            <a:ext cx="525704" cy="535436"/>
            <a:chOff x="4906800" y="1507500"/>
            <a:chExt cx="70350" cy="71075"/>
          </a:xfrm>
        </p:grpSpPr>
        <p:sp>
          <p:nvSpPr>
            <p:cNvPr id="7883" name="Google Shape;7883;p90"/>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90"/>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90"/>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90"/>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90"/>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8" name="Google Shape;7888;p90"/>
          <p:cNvGrpSpPr/>
          <p:nvPr/>
        </p:nvGrpSpPr>
        <p:grpSpPr>
          <a:xfrm>
            <a:off x="4477263" y="2343250"/>
            <a:ext cx="508054" cy="508095"/>
            <a:chOff x="3736598" y="2170606"/>
            <a:chExt cx="404889" cy="404889"/>
          </a:xfrm>
        </p:grpSpPr>
        <p:sp>
          <p:nvSpPr>
            <p:cNvPr id="7889" name="Google Shape;7889;p90"/>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90"/>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90"/>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90"/>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3" name="Google Shape;7893;p90"/>
          <p:cNvGrpSpPr/>
          <p:nvPr/>
        </p:nvGrpSpPr>
        <p:grpSpPr>
          <a:xfrm>
            <a:off x="3765303" y="2343345"/>
            <a:ext cx="575790" cy="507904"/>
            <a:chOff x="3161917" y="2170682"/>
            <a:chExt cx="458870" cy="404737"/>
          </a:xfrm>
        </p:grpSpPr>
        <p:sp>
          <p:nvSpPr>
            <p:cNvPr id="7894" name="Google Shape;7894;p90"/>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7895" name="Google Shape;7895;p90"/>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90"/>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7" name="Google Shape;7897;p90"/>
          <p:cNvGrpSpPr/>
          <p:nvPr/>
        </p:nvGrpSpPr>
        <p:grpSpPr>
          <a:xfrm>
            <a:off x="3792833" y="3103717"/>
            <a:ext cx="520730" cy="498567"/>
            <a:chOff x="3179914" y="2889488"/>
            <a:chExt cx="422876" cy="404911"/>
          </a:xfrm>
        </p:grpSpPr>
        <p:sp>
          <p:nvSpPr>
            <p:cNvPr id="7898" name="Google Shape;7898;p90"/>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90"/>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90"/>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90"/>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90"/>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90"/>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4" name="Google Shape;7904;p90"/>
          <p:cNvGrpSpPr/>
          <p:nvPr/>
        </p:nvGrpSpPr>
        <p:grpSpPr>
          <a:xfrm>
            <a:off x="4421513" y="3103677"/>
            <a:ext cx="516145" cy="498648"/>
            <a:chOff x="3729467" y="2889422"/>
            <a:chExt cx="419153" cy="404977"/>
          </a:xfrm>
        </p:grpSpPr>
        <p:sp>
          <p:nvSpPr>
            <p:cNvPr id="7905" name="Google Shape;7905;p90"/>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90"/>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90"/>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90"/>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90"/>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90"/>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90"/>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12" name="Google Shape;7912;p90"/>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90"/>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90"/>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90"/>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16" name="Google Shape;7916;p90"/>
          <p:cNvGrpSpPr/>
          <p:nvPr/>
        </p:nvGrpSpPr>
        <p:grpSpPr>
          <a:xfrm>
            <a:off x="7141841" y="2550562"/>
            <a:ext cx="166473" cy="141497"/>
            <a:chOff x="4660325" y="1866850"/>
            <a:chExt cx="68350" cy="58100"/>
          </a:xfrm>
        </p:grpSpPr>
        <p:sp>
          <p:nvSpPr>
            <p:cNvPr id="7917" name="Google Shape;7917;p90"/>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90"/>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9" name="Google Shape;7919;p90"/>
          <p:cNvGrpSpPr/>
          <p:nvPr/>
        </p:nvGrpSpPr>
        <p:grpSpPr>
          <a:xfrm>
            <a:off x="7451186" y="2576286"/>
            <a:ext cx="162515" cy="90049"/>
            <a:chOff x="4791775" y="1877500"/>
            <a:chExt cx="66725" cy="36975"/>
          </a:xfrm>
        </p:grpSpPr>
        <p:sp>
          <p:nvSpPr>
            <p:cNvPr id="7920" name="Google Shape;7920;p90"/>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90"/>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2" name="Google Shape;7922;p90"/>
          <p:cNvGrpSpPr/>
          <p:nvPr/>
        </p:nvGrpSpPr>
        <p:grpSpPr>
          <a:xfrm>
            <a:off x="7772899" y="2576286"/>
            <a:ext cx="144979" cy="90049"/>
            <a:chOff x="4923925" y="1877500"/>
            <a:chExt cx="59525" cy="36975"/>
          </a:xfrm>
        </p:grpSpPr>
        <p:sp>
          <p:nvSpPr>
            <p:cNvPr id="7923" name="Google Shape;7923;p90"/>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90"/>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5" name="Google Shape;7925;p90"/>
          <p:cNvGrpSpPr/>
          <p:nvPr/>
        </p:nvGrpSpPr>
        <p:grpSpPr>
          <a:xfrm>
            <a:off x="8067390" y="2558477"/>
            <a:ext cx="141447" cy="125667"/>
            <a:chOff x="5058450" y="1870100"/>
            <a:chExt cx="58075" cy="51600"/>
          </a:xfrm>
        </p:grpSpPr>
        <p:sp>
          <p:nvSpPr>
            <p:cNvPr id="7926" name="Google Shape;7926;p90"/>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90"/>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8" name="Google Shape;7928;p90"/>
          <p:cNvGrpSpPr/>
          <p:nvPr/>
        </p:nvGrpSpPr>
        <p:grpSpPr>
          <a:xfrm>
            <a:off x="7481905" y="2980885"/>
            <a:ext cx="101077" cy="107645"/>
            <a:chOff x="4811425" y="2065025"/>
            <a:chExt cx="41500" cy="44200"/>
          </a:xfrm>
        </p:grpSpPr>
        <p:sp>
          <p:nvSpPr>
            <p:cNvPr id="7929" name="Google Shape;7929;p90"/>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90"/>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1" name="Google Shape;7931;p90"/>
          <p:cNvGrpSpPr/>
          <p:nvPr/>
        </p:nvGrpSpPr>
        <p:grpSpPr>
          <a:xfrm>
            <a:off x="7774342" y="2981098"/>
            <a:ext cx="120867" cy="107218"/>
            <a:chOff x="4929875" y="2065025"/>
            <a:chExt cx="49625" cy="44025"/>
          </a:xfrm>
        </p:grpSpPr>
        <p:sp>
          <p:nvSpPr>
            <p:cNvPr id="7932" name="Google Shape;7932;p90"/>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90"/>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4" name="Google Shape;7934;p90"/>
          <p:cNvGrpSpPr/>
          <p:nvPr/>
        </p:nvGrpSpPr>
        <p:grpSpPr>
          <a:xfrm>
            <a:off x="8103011" y="2984112"/>
            <a:ext cx="70206" cy="101191"/>
            <a:chOff x="5083925" y="2066350"/>
            <a:chExt cx="28825" cy="41550"/>
          </a:xfrm>
        </p:grpSpPr>
        <p:sp>
          <p:nvSpPr>
            <p:cNvPr id="7935" name="Google Shape;7935;p90"/>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90"/>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7" name="Google Shape;7937;p90"/>
          <p:cNvGrpSpPr/>
          <p:nvPr/>
        </p:nvGrpSpPr>
        <p:grpSpPr>
          <a:xfrm>
            <a:off x="7134565" y="2999759"/>
            <a:ext cx="181026" cy="69896"/>
            <a:chOff x="4659775" y="2072775"/>
            <a:chExt cx="74325" cy="28700"/>
          </a:xfrm>
        </p:grpSpPr>
        <p:sp>
          <p:nvSpPr>
            <p:cNvPr id="7938" name="Google Shape;7938;p90"/>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90"/>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90"/>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1" name="Google Shape;7941;p90"/>
          <p:cNvGrpSpPr/>
          <p:nvPr/>
        </p:nvGrpSpPr>
        <p:grpSpPr>
          <a:xfrm>
            <a:off x="8054421" y="2790324"/>
            <a:ext cx="167387" cy="89197"/>
            <a:chOff x="4662475" y="1976500"/>
            <a:chExt cx="68725" cy="36625"/>
          </a:xfrm>
        </p:grpSpPr>
        <p:sp>
          <p:nvSpPr>
            <p:cNvPr id="7942" name="Google Shape;7942;p90"/>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90"/>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90"/>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5" name="Google Shape;7945;p90"/>
          <p:cNvGrpSpPr/>
          <p:nvPr/>
        </p:nvGrpSpPr>
        <p:grpSpPr>
          <a:xfrm>
            <a:off x="7751326" y="2793764"/>
            <a:ext cx="166899" cy="82317"/>
            <a:chOff x="4920150" y="1977875"/>
            <a:chExt cx="68525" cy="33800"/>
          </a:xfrm>
        </p:grpSpPr>
        <p:sp>
          <p:nvSpPr>
            <p:cNvPr id="7946" name="Google Shape;7946;p90"/>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90"/>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90"/>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9" name="Google Shape;7949;p90"/>
          <p:cNvGrpSpPr/>
          <p:nvPr/>
        </p:nvGrpSpPr>
        <p:grpSpPr>
          <a:xfrm>
            <a:off x="7162483" y="3197682"/>
            <a:ext cx="125190" cy="127859"/>
            <a:chOff x="4676550" y="2160575"/>
            <a:chExt cx="51400" cy="52500"/>
          </a:xfrm>
        </p:grpSpPr>
        <p:sp>
          <p:nvSpPr>
            <p:cNvPr id="7950" name="Google Shape;7950;p90"/>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90"/>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90"/>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3" name="Google Shape;7953;p90"/>
          <p:cNvGrpSpPr/>
          <p:nvPr/>
        </p:nvGrpSpPr>
        <p:grpSpPr>
          <a:xfrm>
            <a:off x="7459741" y="3204714"/>
            <a:ext cx="145405" cy="113794"/>
            <a:chOff x="4768325" y="2163475"/>
            <a:chExt cx="59700" cy="46725"/>
          </a:xfrm>
        </p:grpSpPr>
        <p:sp>
          <p:nvSpPr>
            <p:cNvPr id="7954" name="Google Shape;7954;p90"/>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90"/>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56" name="Google Shape;7956;p90"/>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90"/>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90"/>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90"/>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90"/>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90"/>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62" name="Google Shape;7962;p90"/>
          <p:cNvGrpSpPr/>
          <p:nvPr/>
        </p:nvGrpSpPr>
        <p:grpSpPr>
          <a:xfrm>
            <a:off x="7476059" y="3459808"/>
            <a:ext cx="112768" cy="106853"/>
            <a:chOff x="4768575" y="2253950"/>
            <a:chExt cx="46300" cy="43875"/>
          </a:xfrm>
        </p:grpSpPr>
        <p:sp>
          <p:nvSpPr>
            <p:cNvPr id="7963" name="Google Shape;7963;p90"/>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90"/>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5" name="Google Shape;7965;p90"/>
          <p:cNvGrpSpPr/>
          <p:nvPr/>
        </p:nvGrpSpPr>
        <p:grpSpPr>
          <a:xfrm>
            <a:off x="7775682" y="3948834"/>
            <a:ext cx="118187" cy="146246"/>
            <a:chOff x="4960900" y="2433225"/>
            <a:chExt cx="48525" cy="60050"/>
          </a:xfrm>
        </p:grpSpPr>
        <p:sp>
          <p:nvSpPr>
            <p:cNvPr id="7966" name="Google Shape;7966;p90"/>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90"/>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8" name="Google Shape;7968;p90"/>
          <p:cNvGrpSpPr/>
          <p:nvPr/>
        </p:nvGrpSpPr>
        <p:grpSpPr>
          <a:xfrm>
            <a:off x="7464247" y="4212895"/>
            <a:ext cx="136394" cy="143810"/>
            <a:chOff x="4854075" y="2527625"/>
            <a:chExt cx="56000" cy="59050"/>
          </a:xfrm>
        </p:grpSpPr>
        <p:sp>
          <p:nvSpPr>
            <p:cNvPr id="7969" name="Google Shape;7969;p90"/>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90"/>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71" name="Google Shape;7971;p90"/>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90"/>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90"/>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74" name="Google Shape;7974;p90"/>
          <p:cNvGrpSpPr/>
          <p:nvPr/>
        </p:nvGrpSpPr>
        <p:grpSpPr>
          <a:xfrm>
            <a:off x="8088458" y="3676639"/>
            <a:ext cx="99312" cy="160797"/>
            <a:chOff x="5059700" y="2334775"/>
            <a:chExt cx="40775" cy="66025"/>
          </a:xfrm>
        </p:grpSpPr>
        <p:sp>
          <p:nvSpPr>
            <p:cNvPr id="7975" name="Google Shape;7975;p90"/>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90"/>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90"/>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90"/>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90"/>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90"/>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90"/>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90"/>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90"/>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4" name="Google Shape;7984;p90"/>
          <p:cNvGrpSpPr/>
          <p:nvPr/>
        </p:nvGrpSpPr>
        <p:grpSpPr>
          <a:xfrm>
            <a:off x="8045622" y="3941771"/>
            <a:ext cx="184984" cy="160371"/>
            <a:chOff x="5037700" y="2430325"/>
            <a:chExt cx="75950" cy="65850"/>
          </a:xfrm>
        </p:grpSpPr>
        <p:sp>
          <p:nvSpPr>
            <p:cNvPr id="7985" name="Google Shape;7985;p90"/>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90"/>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7" name="Google Shape;7987;p90"/>
          <p:cNvGrpSpPr/>
          <p:nvPr/>
        </p:nvGrpSpPr>
        <p:grpSpPr>
          <a:xfrm>
            <a:off x="7465128" y="3708223"/>
            <a:ext cx="173014" cy="97629"/>
            <a:chOff x="4756975" y="2341800"/>
            <a:chExt cx="91975" cy="51925"/>
          </a:xfrm>
        </p:grpSpPr>
        <p:sp>
          <p:nvSpPr>
            <p:cNvPr id="7988" name="Google Shape;7988;p90"/>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90"/>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90"/>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90"/>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90"/>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90"/>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90"/>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90"/>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90"/>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90"/>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90"/>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90"/>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90"/>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90"/>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90"/>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90"/>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90"/>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90"/>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90"/>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90"/>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8" name="Google Shape;8008;p90"/>
          <p:cNvGrpSpPr/>
          <p:nvPr/>
        </p:nvGrpSpPr>
        <p:grpSpPr>
          <a:xfrm>
            <a:off x="7732065" y="4196920"/>
            <a:ext cx="212497" cy="175761"/>
            <a:chOff x="4943575" y="2516350"/>
            <a:chExt cx="98675" cy="81700"/>
          </a:xfrm>
        </p:grpSpPr>
        <p:sp>
          <p:nvSpPr>
            <p:cNvPr id="8009" name="Google Shape;8009;p90"/>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90"/>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90"/>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90"/>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90"/>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90"/>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90"/>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90"/>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90"/>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90"/>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90"/>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90"/>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90"/>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90"/>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90"/>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90"/>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90"/>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90"/>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90"/>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90"/>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90"/>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90"/>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90"/>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90"/>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90"/>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90"/>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90"/>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90"/>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90"/>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90"/>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90"/>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90"/>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90"/>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90"/>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90"/>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90"/>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90"/>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90"/>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90"/>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90"/>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90"/>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90"/>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90"/>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90"/>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90"/>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90"/>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90"/>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90"/>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90"/>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90"/>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90"/>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90"/>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90"/>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90"/>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90"/>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90"/>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90"/>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90"/>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90"/>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90"/>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90"/>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90"/>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90"/>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90"/>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90"/>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90"/>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90"/>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90"/>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90"/>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90"/>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90"/>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90"/>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90"/>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90"/>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90"/>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90"/>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90"/>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90"/>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7" name="Google Shape;8087;p90"/>
          <p:cNvGrpSpPr/>
          <p:nvPr/>
        </p:nvGrpSpPr>
        <p:grpSpPr>
          <a:xfrm>
            <a:off x="1990126" y="3423163"/>
            <a:ext cx="965351" cy="134611"/>
            <a:chOff x="4411970" y="2962952"/>
            <a:chExt cx="706544" cy="104212"/>
          </a:xfrm>
        </p:grpSpPr>
        <p:sp>
          <p:nvSpPr>
            <p:cNvPr id="8088" name="Google Shape;8088;p90"/>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90"/>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90"/>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90"/>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2" name="Google Shape;8092;p90"/>
          <p:cNvGrpSpPr/>
          <p:nvPr/>
        </p:nvGrpSpPr>
        <p:grpSpPr>
          <a:xfrm>
            <a:off x="1990126" y="3012077"/>
            <a:ext cx="960158" cy="289172"/>
            <a:chOff x="4411970" y="2726085"/>
            <a:chExt cx="643107" cy="193659"/>
          </a:xfrm>
        </p:grpSpPr>
        <p:sp>
          <p:nvSpPr>
            <p:cNvPr id="8093" name="Google Shape;8093;p90"/>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90"/>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90"/>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6" name="Google Shape;8096;p90"/>
          <p:cNvGrpSpPr/>
          <p:nvPr/>
        </p:nvGrpSpPr>
        <p:grpSpPr>
          <a:xfrm>
            <a:off x="993018" y="3278187"/>
            <a:ext cx="833173" cy="259209"/>
            <a:chOff x="4411970" y="4340222"/>
            <a:chExt cx="779467" cy="242683"/>
          </a:xfrm>
        </p:grpSpPr>
        <p:sp>
          <p:nvSpPr>
            <p:cNvPr id="8097" name="Google Shape;8097;p90"/>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90"/>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90"/>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0" name="Google Shape;8100;p90"/>
          <p:cNvGrpSpPr/>
          <p:nvPr/>
        </p:nvGrpSpPr>
        <p:grpSpPr>
          <a:xfrm>
            <a:off x="1990126" y="2673933"/>
            <a:ext cx="965160" cy="216230"/>
            <a:chOff x="4411970" y="2468674"/>
            <a:chExt cx="747317" cy="167425"/>
          </a:xfrm>
        </p:grpSpPr>
        <p:sp>
          <p:nvSpPr>
            <p:cNvPr id="8101" name="Google Shape;8101;p90"/>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90"/>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3" name="Google Shape;8103;p90"/>
          <p:cNvGrpSpPr/>
          <p:nvPr/>
        </p:nvGrpSpPr>
        <p:grpSpPr>
          <a:xfrm>
            <a:off x="988873" y="2578650"/>
            <a:ext cx="810451" cy="319148"/>
            <a:chOff x="4411970" y="3686602"/>
            <a:chExt cx="797845" cy="314215"/>
          </a:xfrm>
        </p:grpSpPr>
        <p:sp>
          <p:nvSpPr>
            <p:cNvPr id="8104" name="Google Shape;8104;p90"/>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90"/>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90"/>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90"/>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90"/>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09" name="Google Shape;8109;p90"/>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0" name="Google Shape;8110;p90"/>
          <p:cNvGrpSpPr/>
          <p:nvPr/>
        </p:nvGrpSpPr>
        <p:grpSpPr>
          <a:xfrm>
            <a:off x="988970" y="2333174"/>
            <a:ext cx="1970333" cy="208784"/>
            <a:chOff x="6336019" y="3733725"/>
            <a:chExt cx="2566206" cy="351310"/>
          </a:xfrm>
        </p:grpSpPr>
        <p:sp>
          <p:nvSpPr>
            <p:cNvPr id="8111" name="Google Shape;8111;p90"/>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90"/>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90"/>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90"/>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5" name="Google Shape;8115;p90"/>
          <p:cNvGrpSpPr/>
          <p:nvPr/>
        </p:nvGrpSpPr>
        <p:grpSpPr>
          <a:xfrm>
            <a:off x="1990126" y="3940729"/>
            <a:ext cx="946551" cy="153200"/>
            <a:chOff x="4404545" y="3301592"/>
            <a:chExt cx="782403" cy="129272"/>
          </a:xfrm>
        </p:grpSpPr>
        <p:sp>
          <p:nvSpPr>
            <p:cNvPr id="8116" name="Google Shape;8116;p90"/>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90"/>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8" name="Google Shape;8118;p90"/>
          <p:cNvGrpSpPr/>
          <p:nvPr/>
        </p:nvGrpSpPr>
        <p:grpSpPr>
          <a:xfrm>
            <a:off x="1990126" y="3679688"/>
            <a:ext cx="962257" cy="139127"/>
            <a:chOff x="4411970" y="3131459"/>
            <a:chExt cx="710520" cy="117397"/>
          </a:xfrm>
        </p:grpSpPr>
        <p:sp>
          <p:nvSpPr>
            <p:cNvPr id="8119" name="Google Shape;8119;p90"/>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90"/>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8121" name="Google Shape;8121;p90"/>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2" name="Google Shape;8122;p90"/>
          <p:cNvGrpSpPr/>
          <p:nvPr/>
        </p:nvGrpSpPr>
        <p:grpSpPr>
          <a:xfrm>
            <a:off x="990271" y="3614482"/>
            <a:ext cx="823838" cy="458988"/>
            <a:chOff x="4411970" y="1801825"/>
            <a:chExt cx="734586" cy="409262"/>
          </a:xfrm>
        </p:grpSpPr>
        <p:sp>
          <p:nvSpPr>
            <p:cNvPr id="8123" name="Google Shape;8123;p90"/>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90"/>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5" name="Google Shape;8125;p90"/>
          <p:cNvGrpSpPr/>
          <p:nvPr/>
        </p:nvGrpSpPr>
        <p:grpSpPr>
          <a:xfrm>
            <a:off x="990271" y="4162908"/>
            <a:ext cx="856348" cy="212039"/>
            <a:chOff x="4411970" y="2233974"/>
            <a:chExt cx="763574" cy="189068"/>
          </a:xfrm>
        </p:grpSpPr>
        <p:sp>
          <p:nvSpPr>
            <p:cNvPr id="8126" name="Google Shape;8126;p90"/>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90"/>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8" name="Google Shape;8128;p90"/>
          <p:cNvGrpSpPr/>
          <p:nvPr/>
        </p:nvGrpSpPr>
        <p:grpSpPr>
          <a:xfrm>
            <a:off x="3100467" y="2338244"/>
            <a:ext cx="511602" cy="511602"/>
            <a:chOff x="5681300" y="2527788"/>
            <a:chExt cx="805800" cy="805800"/>
          </a:xfrm>
        </p:grpSpPr>
        <p:sp>
          <p:nvSpPr>
            <p:cNvPr id="8129" name="Google Shape;8129;p90"/>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90"/>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1" name="Google Shape;8131;p90"/>
          <p:cNvGrpSpPr/>
          <p:nvPr/>
        </p:nvGrpSpPr>
        <p:grpSpPr>
          <a:xfrm>
            <a:off x="3097662" y="3104827"/>
            <a:ext cx="513021" cy="512935"/>
            <a:chOff x="4049800" y="640400"/>
            <a:chExt cx="858900" cy="858900"/>
          </a:xfrm>
        </p:grpSpPr>
        <p:sp>
          <p:nvSpPr>
            <p:cNvPr id="8132" name="Google Shape;8132;p90"/>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90"/>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4" name="Google Shape;8134;p90"/>
          <p:cNvGrpSpPr/>
          <p:nvPr/>
        </p:nvGrpSpPr>
        <p:grpSpPr>
          <a:xfrm>
            <a:off x="3014861" y="3756719"/>
            <a:ext cx="686489" cy="686585"/>
            <a:chOff x="5080188" y="927900"/>
            <a:chExt cx="961200" cy="961200"/>
          </a:xfrm>
        </p:grpSpPr>
        <p:sp>
          <p:nvSpPr>
            <p:cNvPr id="8135" name="Google Shape;8135;p90"/>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90"/>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90"/>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90"/>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90"/>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90"/>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90"/>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90"/>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3" name="Google Shape;8143;p90"/>
          <p:cNvGrpSpPr/>
          <p:nvPr/>
        </p:nvGrpSpPr>
        <p:grpSpPr>
          <a:xfrm>
            <a:off x="3798012" y="3849448"/>
            <a:ext cx="510373" cy="510937"/>
            <a:chOff x="7508249" y="1522825"/>
            <a:chExt cx="1326332" cy="1322987"/>
          </a:xfrm>
        </p:grpSpPr>
        <p:sp>
          <p:nvSpPr>
            <p:cNvPr id="8144" name="Google Shape;8144;p90"/>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90"/>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90"/>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90"/>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90"/>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90"/>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90"/>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90"/>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90"/>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90"/>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4" name="Google Shape;8154;p90"/>
          <p:cNvGrpSpPr/>
          <p:nvPr/>
        </p:nvGrpSpPr>
        <p:grpSpPr>
          <a:xfrm>
            <a:off x="4489605" y="3850853"/>
            <a:ext cx="492652" cy="503348"/>
            <a:chOff x="6039282" y="1042577"/>
            <a:chExt cx="734315" cy="731929"/>
          </a:xfrm>
        </p:grpSpPr>
        <p:sp>
          <p:nvSpPr>
            <p:cNvPr id="8155" name="Google Shape;8155;p90"/>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90"/>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90"/>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90"/>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90"/>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90"/>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90"/>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90"/>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90"/>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90"/>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90"/>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90"/>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90"/>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90"/>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90"/>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90"/>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90"/>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90"/>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90"/>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90"/>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90"/>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6" name="Google Shape;8176;p90"/>
          <p:cNvGrpSpPr/>
          <p:nvPr/>
        </p:nvGrpSpPr>
        <p:grpSpPr>
          <a:xfrm>
            <a:off x="5130019" y="2346894"/>
            <a:ext cx="483304" cy="504902"/>
            <a:chOff x="1825800" y="1651625"/>
            <a:chExt cx="568125" cy="591775"/>
          </a:xfrm>
        </p:grpSpPr>
        <p:sp>
          <p:nvSpPr>
            <p:cNvPr id="8177" name="Google Shape;8177;p90"/>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90"/>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90"/>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90"/>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90"/>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90"/>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83" name="Google Shape;8183;p90"/>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90"/>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90"/>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90"/>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90"/>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sp>
        <p:nvSpPr>
          <p:cNvPr id="8188" name="Google Shape;8188;p90"/>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92" name="Shape 8192"/>
        <p:cNvGrpSpPr/>
        <p:nvPr/>
      </p:nvGrpSpPr>
      <p:grpSpPr>
        <a:xfrm>
          <a:off x="0" y="0"/>
          <a:ext cx="0" cy="0"/>
          <a:chOff x="0" y="0"/>
          <a:chExt cx="0" cy="0"/>
        </a:xfrm>
      </p:grpSpPr>
      <p:grpSp>
        <p:nvGrpSpPr>
          <p:cNvPr id="8193" name="Google Shape;8193;p91"/>
          <p:cNvGrpSpPr/>
          <p:nvPr/>
        </p:nvGrpSpPr>
        <p:grpSpPr>
          <a:xfrm>
            <a:off x="722058" y="957091"/>
            <a:ext cx="2492868" cy="1379876"/>
            <a:chOff x="2654821" y="2311071"/>
            <a:chExt cx="2279715" cy="1262120"/>
          </a:xfrm>
        </p:grpSpPr>
        <p:grpSp>
          <p:nvGrpSpPr>
            <p:cNvPr id="8194" name="Google Shape;8194;p91"/>
            <p:cNvGrpSpPr/>
            <p:nvPr/>
          </p:nvGrpSpPr>
          <p:grpSpPr>
            <a:xfrm>
              <a:off x="4034269" y="2840745"/>
              <a:ext cx="40212" cy="36437"/>
              <a:chOff x="4293400" y="2574725"/>
              <a:chExt cx="84425" cy="80100"/>
            </a:xfrm>
          </p:grpSpPr>
          <p:sp>
            <p:nvSpPr>
              <p:cNvPr id="8195" name="Google Shape;8195;p91"/>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8196" name="Google Shape;8196;p91"/>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7" name="Google Shape;8197;p91"/>
            <p:cNvGrpSpPr/>
            <p:nvPr/>
          </p:nvGrpSpPr>
          <p:grpSpPr>
            <a:xfrm>
              <a:off x="3894606" y="2334874"/>
              <a:ext cx="913198" cy="518984"/>
              <a:chOff x="4000175" y="1462675"/>
              <a:chExt cx="1917275" cy="1140875"/>
            </a:xfrm>
          </p:grpSpPr>
          <p:sp>
            <p:nvSpPr>
              <p:cNvPr id="8198" name="Google Shape;8198;p91"/>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8199" name="Google Shape;8199;p91"/>
              <p:cNvGrpSpPr/>
              <p:nvPr/>
            </p:nvGrpSpPr>
            <p:grpSpPr>
              <a:xfrm>
                <a:off x="4000175" y="1462675"/>
                <a:ext cx="1917275" cy="1140875"/>
                <a:chOff x="4000175" y="1462675"/>
                <a:chExt cx="1917275" cy="1140875"/>
              </a:xfrm>
            </p:grpSpPr>
            <p:sp>
              <p:nvSpPr>
                <p:cNvPr id="8200" name="Google Shape;8200;p91"/>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8201" name="Google Shape;8201;p91"/>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91"/>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91"/>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91"/>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8205" name="Google Shape;8205;p91"/>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06" name="Google Shape;8206;p91"/>
            <p:cNvGrpSpPr/>
            <p:nvPr/>
          </p:nvGrpSpPr>
          <p:grpSpPr>
            <a:xfrm>
              <a:off x="3875768" y="2846704"/>
              <a:ext cx="44796" cy="47366"/>
              <a:chOff x="3960625" y="2587825"/>
              <a:chExt cx="94050" cy="104125"/>
            </a:xfrm>
          </p:grpSpPr>
          <p:sp>
            <p:nvSpPr>
              <p:cNvPr id="8207" name="Google Shape;8207;p91"/>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8208" name="Google Shape;8208;p91"/>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9" name="Google Shape;8209;p91"/>
            <p:cNvGrpSpPr/>
            <p:nvPr/>
          </p:nvGrpSpPr>
          <p:grpSpPr>
            <a:xfrm>
              <a:off x="3782759" y="2807162"/>
              <a:ext cx="82686" cy="85487"/>
              <a:chOff x="3765350" y="2500900"/>
              <a:chExt cx="173600" cy="187925"/>
            </a:xfrm>
          </p:grpSpPr>
          <p:sp>
            <p:nvSpPr>
              <p:cNvPr id="8210" name="Google Shape;8210;p91"/>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8211" name="Google Shape;8211;p91"/>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91"/>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91"/>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91"/>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91"/>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6" name="Google Shape;8216;p91"/>
            <p:cNvGrpSpPr/>
            <p:nvPr/>
          </p:nvGrpSpPr>
          <p:grpSpPr>
            <a:xfrm>
              <a:off x="3775674" y="2798496"/>
              <a:ext cx="40545" cy="23564"/>
              <a:chOff x="3750475" y="2481850"/>
              <a:chExt cx="85125" cy="51800"/>
            </a:xfrm>
          </p:grpSpPr>
          <p:sp>
            <p:nvSpPr>
              <p:cNvPr id="8217" name="Google Shape;8217;p91"/>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91"/>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8219" name="Google Shape;8219;p91"/>
            <p:cNvGrpSpPr/>
            <p:nvPr/>
          </p:nvGrpSpPr>
          <p:grpSpPr>
            <a:xfrm>
              <a:off x="3716946" y="2776024"/>
              <a:ext cx="81971" cy="76912"/>
              <a:chOff x="3627175" y="2432450"/>
              <a:chExt cx="172100" cy="169075"/>
            </a:xfrm>
          </p:grpSpPr>
          <p:sp>
            <p:nvSpPr>
              <p:cNvPr id="8220" name="Google Shape;8220;p91"/>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91"/>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8222" name="Google Shape;8222;p91"/>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8223" name="Google Shape;8223;p91"/>
            <p:cNvGrpSpPr/>
            <p:nvPr/>
          </p:nvGrpSpPr>
          <p:grpSpPr>
            <a:xfrm>
              <a:off x="3685682" y="2845624"/>
              <a:ext cx="29311" cy="45055"/>
              <a:chOff x="3561536" y="2585450"/>
              <a:chExt cx="61539" cy="99045"/>
            </a:xfrm>
          </p:grpSpPr>
          <p:sp>
            <p:nvSpPr>
              <p:cNvPr id="8224" name="Google Shape;8224;p91"/>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91"/>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8226" name="Google Shape;8226;p91"/>
            <p:cNvGrpSpPr/>
            <p:nvPr/>
          </p:nvGrpSpPr>
          <p:grpSpPr>
            <a:xfrm>
              <a:off x="3849905" y="2572252"/>
              <a:ext cx="74339" cy="119559"/>
              <a:chOff x="3906325" y="1984500"/>
              <a:chExt cx="156075" cy="262825"/>
            </a:xfrm>
          </p:grpSpPr>
          <p:sp>
            <p:nvSpPr>
              <p:cNvPr id="8227" name="Google Shape;8227;p91"/>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8228" name="Google Shape;8228;p91"/>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9" name="Google Shape;8229;p91"/>
            <p:cNvGrpSpPr/>
            <p:nvPr/>
          </p:nvGrpSpPr>
          <p:grpSpPr>
            <a:xfrm>
              <a:off x="2654821" y="2414345"/>
              <a:ext cx="667570" cy="558731"/>
              <a:chOff x="1397225" y="1637375"/>
              <a:chExt cx="1401575" cy="1228250"/>
            </a:xfrm>
          </p:grpSpPr>
          <p:sp>
            <p:nvSpPr>
              <p:cNvPr id="8230" name="Google Shape;8230;p91"/>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8231" name="Google Shape;8231;p91"/>
              <p:cNvGrpSpPr/>
              <p:nvPr/>
            </p:nvGrpSpPr>
            <p:grpSpPr>
              <a:xfrm>
                <a:off x="1397225" y="1637375"/>
                <a:ext cx="1398775" cy="1228250"/>
                <a:chOff x="1397225" y="1637375"/>
                <a:chExt cx="1398775" cy="1228250"/>
              </a:xfrm>
            </p:grpSpPr>
            <p:sp>
              <p:nvSpPr>
                <p:cNvPr id="8232" name="Google Shape;8232;p91"/>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91"/>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34" name="Google Shape;8234;p91"/>
            <p:cNvGrpSpPr/>
            <p:nvPr/>
          </p:nvGrpSpPr>
          <p:grpSpPr>
            <a:xfrm>
              <a:off x="3230417" y="3103734"/>
              <a:ext cx="282982" cy="280332"/>
              <a:chOff x="2605700" y="3152850"/>
              <a:chExt cx="594125" cy="616250"/>
            </a:xfrm>
          </p:grpSpPr>
          <p:sp>
            <p:nvSpPr>
              <p:cNvPr id="8235" name="Google Shape;8235;p91"/>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8236" name="Google Shape;8236;p91"/>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8237" name="Google Shape;8237;p91"/>
            <p:cNvGrpSpPr/>
            <p:nvPr/>
          </p:nvGrpSpPr>
          <p:grpSpPr>
            <a:xfrm>
              <a:off x="3265985" y="3226989"/>
              <a:ext cx="87151" cy="346202"/>
              <a:chOff x="2680375" y="3423800"/>
              <a:chExt cx="182975" cy="761050"/>
            </a:xfrm>
          </p:grpSpPr>
          <p:sp>
            <p:nvSpPr>
              <p:cNvPr id="8238" name="Google Shape;8238;p91"/>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8239" name="Google Shape;8239;p91"/>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0" name="Google Shape;8240;p91"/>
            <p:cNvGrpSpPr/>
            <p:nvPr/>
          </p:nvGrpSpPr>
          <p:grpSpPr>
            <a:xfrm>
              <a:off x="3855466" y="3289811"/>
              <a:ext cx="112514" cy="94210"/>
              <a:chOff x="3918000" y="3561900"/>
              <a:chExt cx="236225" cy="207100"/>
            </a:xfrm>
          </p:grpSpPr>
          <p:sp>
            <p:nvSpPr>
              <p:cNvPr id="8241" name="Google Shape;8241;p91"/>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8242" name="Google Shape;8242;p91"/>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43" name="Google Shape;8243;p91"/>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91"/>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91"/>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8246" name="Google Shape;8246;p91"/>
            <p:cNvGrpSpPr/>
            <p:nvPr/>
          </p:nvGrpSpPr>
          <p:grpSpPr>
            <a:xfrm>
              <a:off x="2905224" y="2311071"/>
              <a:ext cx="596721" cy="528992"/>
              <a:chOff x="1922950" y="1410350"/>
              <a:chExt cx="1252825" cy="1162875"/>
            </a:xfrm>
          </p:grpSpPr>
          <p:sp>
            <p:nvSpPr>
              <p:cNvPr id="8247" name="Google Shape;8247;p91"/>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91"/>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91"/>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91"/>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91"/>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91"/>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91"/>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91"/>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91"/>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91"/>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91"/>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91"/>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91"/>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91"/>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91"/>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91"/>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8263" name="Google Shape;8263;p91"/>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91"/>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91"/>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91"/>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91"/>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91"/>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91"/>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91"/>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91"/>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91"/>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91"/>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91"/>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91"/>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91"/>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91"/>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91"/>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91"/>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91"/>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91"/>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91"/>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8283" name="Google Shape;8283;p91"/>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8284" name="Google Shape;8284;p91"/>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85" name="Google Shape;8285;p91"/>
            <p:cNvGrpSpPr/>
            <p:nvPr/>
          </p:nvGrpSpPr>
          <p:grpSpPr>
            <a:xfrm>
              <a:off x="3280929" y="3294542"/>
              <a:ext cx="109894" cy="272224"/>
              <a:chOff x="2711750" y="3572300"/>
              <a:chExt cx="230725" cy="598425"/>
            </a:xfrm>
          </p:grpSpPr>
          <p:sp>
            <p:nvSpPr>
              <p:cNvPr id="8286" name="Google Shape;8286;p91"/>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91"/>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88" name="Google Shape;8288;p91"/>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89" name="Google Shape;8289;p91"/>
            <p:cNvGrpSpPr/>
            <p:nvPr/>
          </p:nvGrpSpPr>
          <p:grpSpPr>
            <a:xfrm>
              <a:off x="3790439" y="2408636"/>
              <a:ext cx="73017" cy="75684"/>
              <a:chOff x="3781475" y="1624825"/>
              <a:chExt cx="153300" cy="166375"/>
            </a:xfrm>
          </p:grpSpPr>
          <p:sp>
            <p:nvSpPr>
              <p:cNvPr id="8290" name="Google Shape;8290;p91"/>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91"/>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91"/>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91"/>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94" name="Google Shape;8294;p91"/>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91"/>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91"/>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91"/>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91"/>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91"/>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91"/>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1" name="Google Shape;8301;p91"/>
            <p:cNvGrpSpPr/>
            <p:nvPr/>
          </p:nvGrpSpPr>
          <p:grpSpPr>
            <a:xfrm>
              <a:off x="4403342" y="3107749"/>
              <a:ext cx="316680" cy="101374"/>
              <a:chOff x="5068275" y="3161675"/>
              <a:chExt cx="664875" cy="222850"/>
            </a:xfrm>
          </p:grpSpPr>
          <p:sp>
            <p:nvSpPr>
              <p:cNvPr id="8302" name="Google Shape;8302;p91"/>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91"/>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91"/>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91"/>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06" name="Google Shape;8306;p91"/>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91"/>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91"/>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91"/>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91"/>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91"/>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91"/>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91"/>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91"/>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91"/>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91"/>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91"/>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91"/>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91"/>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91"/>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91"/>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91"/>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91"/>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91"/>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91"/>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91"/>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91"/>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91"/>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91"/>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91"/>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91"/>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91"/>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91"/>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91"/>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35" name="Google Shape;8335;p91"/>
            <p:cNvGrpSpPr/>
            <p:nvPr/>
          </p:nvGrpSpPr>
          <p:grpSpPr>
            <a:xfrm>
              <a:off x="3697513" y="2707266"/>
              <a:ext cx="59549" cy="79733"/>
              <a:chOff x="3586375" y="2281300"/>
              <a:chExt cx="125025" cy="175275"/>
            </a:xfrm>
          </p:grpSpPr>
          <p:sp>
            <p:nvSpPr>
              <p:cNvPr id="8336" name="Google Shape;8336;p91"/>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91"/>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38" name="Google Shape;8338;p91"/>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39" name="Google Shape;8339;p91"/>
            <p:cNvGrpSpPr/>
            <p:nvPr/>
          </p:nvGrpSpPr>
          <p:grpSpPr>
            <a:xfrm>
              <a:off x="4513224" y="3221724"/>
              <a:ext cx="274563" cy="280321"/>
              <a:chOff x="5298975" y="3412225"/>
              <a:chExt cx="576450" cy="616225"/>
            </a:xfrm>
          </p:grpSpPr>
          <p:sp>
            <p:nvSpPr>
              <p:cNvPr id="8340" name="Google Shape;8340;p91"/>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8341" name="Google Shape;8341;p91"/>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2" name="Google Shape;8342;p91"/>
            <p:cNvGrpSpPr/>
            <p:nvPr/>
          </p:nvGrpSpPr>
          <p:grpSpPr>
            <a:xfrm>
              <a:off x="4824403" y="3421846"/>
              <a:ext cx="110132" cy="130647"/>
              <a:chOff x="5952300" y="3852150"/>
              <a:chExt cx="231225" cy="287200"/>
            </a:xfrm>
          </p:grpSpPr>
          <p:sp>
            <p:nvSpPr>
              <p:cNvPr id="8343" name="Google Shape;8343;p91"/>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91"/>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45" name="Google Shape;8345;p91"/>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91"/>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91"/>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91"/>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91"/>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91"/>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91"/>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91"/>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53" name="Google Shape;8353;p91"/>
            <p:cNvGrpSpPr/>
            <p:nvPr/>
          </p:nvGrpSpPr>
          <p:grpSpPr>
            <a:xfrm>
              <a:off x="4295710" y="3079670"/>
              <a:ext cx="14968" cy="27135"/>
              <a:chOff x="4842300" y="3099950"/>
              <a:chExt cx="31425" cy="59650"/>
            </a:xfrm>
          </p:grpSpPr>
          <p:sp>
            <p:nvSpPr>
              <p:cNvPr id="8354" name="Google Shape;8354;p91"/>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91"/>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91"/>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91"/>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58" name="Google Shape;8358;p91"/>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91"/>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91"/>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91"/>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91"/>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91"/>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91"/>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91"/>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66" name="Google Shape;8366;p91"/>
            <p:cNvGrpSpPr/>
            <p:nvPr/>
          </p:nvGrpSpPr>
          <p:grpSpPr>
            <a:xfrm>
              <a:off x="3831056" y="2816010"/>
              <a:ext cx="37378" cy="27612"/>
              <a:chOff x="3866750" y="2520350"/>
              <a:chExt cx="78475" cy="60700"/>
            </a:xfrm>
          </p:grpSpPr>
          <p:sp>
            <p:nvSpPr>
              <p:cNvPr id="8367" name="Google Shape;8367;p91"/>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91"/>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91"/>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91"/>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71" name="Google Shape;8371;p91"/>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91"/>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91"/>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91"/>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91"/>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91"/>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91"/>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91"/>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91"/>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91"/>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91"/>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91"/>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91"/>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91"/>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91"/>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91"/>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91"/>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8388" name="Google Shape;8388;p91"/>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91"/>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91"/>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91"/>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91"/>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91"/>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91"/>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91"/>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91"/>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91"/>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91"/>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91"/>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8400" name="Google Shape;8400;p91"/>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91"/>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91"/>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91"/>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91"/>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91"/>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91"/>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91"/>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91"/>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91"/>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91"/>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91"/>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91"/>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13" name="Google Shape;8413;p91"/>
            <p:cNvGrpSpPr/>
            <p:nvPr/>
          </p:nvGrpSpPr>
          <p:grpSpPr>
            <a:xfrm>
              <a:off x="3632736" y="3051591"/>
              <a:ext cx="63288" cy="45217"/>
              <a:chOff x="3450375" y="3038225"/>
              <a:chExt cx="132875" cy="99400"/>
            </a:xfrm>
          </p:grpSpPr>
          <p:sp>
            <p:nvSpPr>
              <p:cNvPr id="8414" name="Google Shape;8414;p91"/>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91"/>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16" name="Google Shape;8416;p91"/>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91"/>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91"/>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91"/>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91"/>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91"/>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91"/>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91"/>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91"/>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8425" name="Google Shape;8425;p91"/>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91"/>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91"/>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91"/>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91"/>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91"/>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91"/>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91"/>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91"/>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91"/>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8435" name="Google Shape;8435;p91"/>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91"/>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91"/>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91"/>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91"/>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91"/>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8441" name="Google Shape;8441;p91"/>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91"/>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91"/>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91"/>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91"/>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91"/>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91"/>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91"/>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91"/>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91"/>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1" name="Google Shape;8451;p91"/>
          <p:cNvGrpSpPr/>
          <p:nvPr/>
        </p:nvGrpSpPr>
        <p:grpSpPr>
          <a:xfrm>
            <a:off x="3530618" y="1021765"/>
            <a:ext cx="2078182" cy="1366558"/>
            <a:chOff x="235800" y="830650"/>
            <a:chExt cx="6978450" cy="4588844"/>
          </a:xfrm>
        </p:grpSpPr>
        <p:sp>
          <p:nvSpPr>
            <p:cNvPr id="8452" name="Google Shape;8452;p91"/>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91"/>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91"/>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91"/>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91"/>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91"/>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8" name="Google Shape;8458;p91"/>
          <p:cNvGrpSpPr/>
          <p:nvPr/>
        </p:nvGrpSpPr>
        <p:grpSpPr>
          <a:xfrm>
            <a:off x="719115" y="2852867"/>
            <a:ext cx="2622876" cy="1333540"/>
            <a:chOff x="238125" y="1038125"/>
            <a:chExt cx="7146800" cy="3633625"/>
          </a:xfrm>
        </p:grpSpPr>
        <p:sp>
          <p:nvSpPr>
            <p:cNvPr id="8459" name="Google Shape;8459;p91"/>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91"/>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91"/>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91"/>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91"/>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91"/>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91"/>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91"/>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91"/>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91"/>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91"/>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91"/>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91"/>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91"/>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91"/>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91"/>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91"/>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91"/>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91"/>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91"/>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91"/>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91"/>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91"/>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91"/>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91"/>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91"/>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91"/>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91"/>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91"/>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91"/>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91"/>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91"/>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91"/>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91"/>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91"/>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91"/>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91"/>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91"/>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91"/>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91"/>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91"/>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91"/>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91"/>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91"/>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91"/>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91"/>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91"/>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91"/>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91"/>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91"/>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91"/>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91"/>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91"/>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91"/>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91"/>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91"/>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91"/>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91"/>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91"/>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91"/>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91"/>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91"/>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91"/>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91"/>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91"/>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91"/>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91"/>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91"/>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91"/>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91"/>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91"/>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91"/>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91"/>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91"/>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91"/>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91"/>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91"/>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91"/>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91"/>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91"/>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91"/>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91"/>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91"/>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91"/>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91"/>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91"/>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91"/>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91"/>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91"/>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91"/>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91"/>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91"/>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91"/>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91"/>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91"/>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91"/>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91"/>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91"/>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91"/>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91"/>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91"/>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91"/>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91"/>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91"/>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91"/>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91"/>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91"/>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91"/>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91"/>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91"/>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91"/>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91"/>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91"/>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91"/>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91"/>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91"/>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91"/>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91"/>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91"/>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91"/>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91"/>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91"/>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91"/>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91"/>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91"/>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91"/>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91"/>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91"/>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91"/>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91"/>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91"/>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91"/>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91"/>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91"/>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91"/>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91"/>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91"/>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91"/>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91"/>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91"/>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91"/>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91"/>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91"/>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91"/>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91"/>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91"/>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91"/>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91"/>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91"/>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91"/>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91"/>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91"/>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91"/>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91"/>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91"/>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91"/>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91"/>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91"/>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91"/>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91"/>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91"/>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91"/>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91"/>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91"/>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91"/>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91"/>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91"/>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91"/>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91"/>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91"/>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91"/>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91"/>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91"/>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91"/>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91"/>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91"/>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91"/>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91"/>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91"/>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91"/>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91"/>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91"/>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91"/>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91"/>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91"/>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91"/>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91"/>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91"/>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91"/>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91"/>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91"/>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91"/>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91"/>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91"/>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91"/>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91"/>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91"/>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91"/>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91"/>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91"/>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91"/>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91"/>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91"/>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91"/>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91"/>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91"/>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91"/>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91"/>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91"/>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91"/>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91"/>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91"/>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91"/>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91"/>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91"/>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91"/>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91"/>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91"/>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91"/>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91"/>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91"/>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91"/>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91"/>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91"/>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91"/>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91"/>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91"/>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91"/>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91"/>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91"/>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91"/>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91"/>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91"/>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91"/>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91"/>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91"/>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91"/>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91"/>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91"/>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91"/>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91"/>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91"/>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91"/>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91"/>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91"/>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91"/>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91"/>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91"/>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91"/>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91"/>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91"/>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91"/>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91"/>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91"/>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91"/>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91"/>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91"/>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91"/>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91"/>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91"/>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91"/>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91"/>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91"/>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91"/>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91"/>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91"/>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91"/>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91"/>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91"/>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91"/>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91"/>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91"/>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91"/>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91"/>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91"/>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91"/>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91"/>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91"/>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91"/>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91"/>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91"/>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91"/>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91"/>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91"/>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91"/>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91"/>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91"/>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91"/>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91"/>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91"/>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91"/>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91"/>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91"/>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91"/>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91"/>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91"/>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91"/>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91"/>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91"/>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91"/>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91"/>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91"/>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91"/>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91"/>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91"/>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91"/>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91"/>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91"/>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91"/>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91"/>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91"/>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91"/>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91"/>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91"/>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91"/>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91"/>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91"/>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91"/>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91"/>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91"/>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91"/>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91"/>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91"/>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91"/>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91"/>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91"/>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91"/>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91"/>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91"/>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91"/>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91"/>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91"/>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91"/>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91"/>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91"/>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91"/>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91"/>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91"/>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91"/>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91"/>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91"/>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91"/>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91"/>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91"/>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91"/>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91"/>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91"/>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91"/>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91"/>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91"/>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91"/>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91"/>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91"/>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91"/>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91"/>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91"/>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91"/>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91"/>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91"/>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91"/>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91"/>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91"/>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91"/>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91"/>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91"/>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91"/>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91"/>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91"/>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91"/>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91"/>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91"/>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91"/>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91"/>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91"/>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91"/>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91"/>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91"/>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91"/>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91"/>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91"/>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91"/>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91"/>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91"/>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91"/>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91"/>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91"/>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91"/>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91"/>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91"/>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91"/>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91"/>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91"/>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91"/>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91"/>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91"/>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91"/>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91"/>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91"/>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91"/>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91"/>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91"/>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91"/>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91"/>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91"/>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91"/>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91"/>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91"/>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91"/>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91"/>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91"/>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91"/>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91"/>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91"/>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91"/>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91"/>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91"/>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91"/>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91"/>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91"/>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91"/>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91"/>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91"/>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91"/>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91"/>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91"/>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91"/>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91"/>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91"/>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91"/>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91"/>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91"/>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91"/>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91"/>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91"/>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91"/>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91"/>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91"/>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91"/>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91"/>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91"/>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91"/>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91"/>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91"/>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91"/>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91"/>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91"/>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91"/>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91"/>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91"/>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91"/>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91"/>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91"/>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91"/>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91"/>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91"/>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91"/>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91"/>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91"/>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91"/>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91"/>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91"/>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91"/>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91"/>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91"/>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91"/>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91"/>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91"/>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91"/>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91"/>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91"/>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91"/>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91"/>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91"/>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91"/>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91"/>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91"/>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91"/>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91"/>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91"/>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91"/>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91"/>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91"/>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91"/>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91"/>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91"/>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91"/>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91"/>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91"/>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91"/>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91"/>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91"/>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91"/>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91"/>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91"/>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91"/>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91"/>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91"/>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91"/>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91"/>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91"/>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91"/>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91"/>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91"/>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91"/>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91"/>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91"/>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91"/>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91"/>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91"/>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91"/>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91"/>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91"/>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91"/>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91"/>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91"/>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91"/>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91"/>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91"/>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91"/>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91"/>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91"/>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91"/>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91"/>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91"/>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91"/>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91"/>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91"/>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91"/>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91"/>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91"/>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91"/>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91"/>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91"/>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91"/>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91"/>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91"/>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91"/>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91"/>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91"/>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91"/>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91"/>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91"/>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91"/>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91"/>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91"/>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91"/>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91"/>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91"/>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91"/>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91"/>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91"/>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91"/>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91"/>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91"/>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91"/>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91"/>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91"/>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91"/>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91"/>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91"/>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91"/>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91"/>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91"/>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91"/>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91"/>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91"/>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91"/>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91"/>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91"/>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91"/>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91"/>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91"/>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91"/>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91"/>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91"/>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91"/>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91"/>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91"/>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91"/>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91"/>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91"/>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91"/>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91"/>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91"/>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91"/>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91"/>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91"/>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91"/>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91"/>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91"/>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91"/>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91"/>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91"/>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91"/>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91"/>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91"/>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91"/>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91"/>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91"/>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91"/>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91"/>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91"/>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91"/>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91"/>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91"/>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91"/>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91"/>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91"/>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91"/>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91"/>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91"/>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91"/>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91"/>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91"/>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91"/>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91"/>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91"/>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91"/>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91"/>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91"/>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91"/>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91"/>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91"/>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91"/>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91"/>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91"/>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91"/>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91"/>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91"/>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91"/>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91"/>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91"/>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91"/>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91"/>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91"/>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91"/>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91"/>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91"/>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91"/>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91"/>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91"/>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91"/>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91"/>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91"/>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91"/>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91"/>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91"/>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91"/>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91"/>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91"/>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91"/>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91"/>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91"/>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91"/>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91"/>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91"/>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91"/>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91"/>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91"/>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91"/>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91"/>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91"/>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91"/>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91"/>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91"/>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91"/>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91"/>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91"/>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91"/>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91"/>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91"/>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91"/>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91"/>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91"/>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91"/>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91"/>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91"/>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91"/>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91"/>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91"/>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91"/>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91"/>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91"/>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91"/>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91"/>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91"/>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91"/>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91"/>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91"/>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91"/>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91"/>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91"/>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91"/>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91"/>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91"/>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91"/>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91"/>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91"/>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91"/>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91"/>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91"/>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91"/>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91"/>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91"/>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91"/>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91"/>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91"/>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91"/>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91"/>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91"/>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91"/>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91"/>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91"/>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91"/>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91"/>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91"/>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91"/>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91"/>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91"/>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91"/>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91"/>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91"/>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91"/>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91"/>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91"/>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91"/>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91"/>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91"/>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91"/>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91"/>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91"/>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91"/>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91"/>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91"/>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91"/>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91"/>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91"/>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91"/>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91"/>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91"/>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91"/>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91"/>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91"/>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91"/>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91"/>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91"/>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91"/>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91"/>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91"/>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91"/>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91"/>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91"/>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91"/>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91"/>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91"/>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91"/>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91"/>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91"/>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91"/>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91"/>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91"/>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91"/>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91"/>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91"/>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91"/>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91"/>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91"/>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91"/>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91"/>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91"/>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91"/>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91"/>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91"/>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91"/>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91"/>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91"/>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91"/>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91"/>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91"/>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91"/>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91"/>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91"/>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91"/>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91"/>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91"/>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91"/>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91"/>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91"/>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91"/>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91"/>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91"/>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91"/>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91"/>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91"/>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91"/>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91"/>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91"/>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91"/>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91"/>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91"/>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91"/>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91"/>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91"/>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91"/>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91"/>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91"/>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91"/>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91"/>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91"/>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91"/>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91"/>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91"/>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91"/>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91"/>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91"/>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91"/>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91"/>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91"/>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91"/>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91"/>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91"/>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91"/>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91"/>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91"/>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91"/>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91"/>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91"/>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91"/>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91"/>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91"/>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91"/>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91"/>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91"/>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91"/>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91"/>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91"/>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91"/>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91"/>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91"/>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91"/>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91"/>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91"/>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91"/>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91"/>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91"/>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91"/>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91"/>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91"/>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91"/>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91"/>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91"/>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91"/>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91"/>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91"/>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91"/>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91"/>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91"/>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91"/>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91"/>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91"/>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91"/>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91"/>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91"/>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91"/>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91"/>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91"/>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91"/>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91"/>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91"/>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91"/>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91"/>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91"/>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91"/>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91"/>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91"/>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91"/>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91"/>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91"/>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91"/>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91"/>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91"/>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91"/>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91"/>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91"/>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91"/>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91"/>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91"/>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91"/>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91"/>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91"/>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91"/>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91"/>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91"/>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91"/>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91"/>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91"/>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91"/>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91"/>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91"/>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91"/>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91"/>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91"/>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91"/>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91"/>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91"/>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91"/>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91"/>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91"/>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91"/>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91"/>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91"/>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91"/>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91"/>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91"/>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91"/>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91"/>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91"/>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91"/>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91"/>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91"/>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91"/>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91"/>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91"/>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91"/>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91"/>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91"/>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91"/>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91"/>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91"/>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91"/>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91"/>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91"/>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91"/>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91"/>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91"/>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91"/>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91"/>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91"/>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91"/>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91"/>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91"/>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91"/>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91"/>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91"/>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91"/>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91"/>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91"/>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91"/>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91"/>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91"/>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91"/>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91"/>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91"/>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91"/>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91"/>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91"/>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91"/>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91"/>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91"/>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91"/>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91"/>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91"/>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91"/>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91"/>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91"/>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91"/>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91"/>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91"/>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91"/>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91"/>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91"/>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91"/>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91"/>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91"/>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91"/>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91"/>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91"/>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91"/>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91"/>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91"/>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91"/>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91"/>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91"/>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91"/>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91"/>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91"/>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91"/>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91"/>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91"/>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91"/>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91"/>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91"/>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91"/>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91"/>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91"/>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91"/>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91"/>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91"/>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91"/>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91"/>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91"/>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91"/>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91"/>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91"/>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91"/>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91"/>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91"/>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91"/>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91"/>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91"/>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91"/>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91"/>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91"/>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91"/>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91"/>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91"/>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91"/>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91"/>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91"/>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91"/>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91"/>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91"/>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91"/>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91"/>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91"/>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91"/>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91"/>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91"/>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91"/>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91"/>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91"/>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91"/>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91"/>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91"/>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91"/>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91"/>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91"/>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91"/>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91"/>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91"/>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91"/>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91"/>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91"/>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91"/>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91"/>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91"/>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91"/>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91"/>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91"/>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91"/>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91"/>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91"/>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91"/>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91"/>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91"/>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91"/>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91"/>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91"/>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91"/>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91"/>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91"/>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91"/>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91"/>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91"/>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91"/>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91"/>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91"/>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91"/>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91"/>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91"/>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91"/>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91"/>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91"/>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91"/>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91"/>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91"/>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91"/>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91"/>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91"/>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91"/>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91"/>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91"/>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91"/>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91"/>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91"/>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91"/>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91"/>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91"/>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91"/>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91"/>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91"/>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91"/>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91"/>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91"/>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91"/>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91"/>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91"/>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91"/>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91"/>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91"/>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91"/>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91"/>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91"/>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91"/>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91"/>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91"/>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91"/>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91"/>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91"/>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91"/>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91"/>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91"/>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91"/>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91"/>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91"/>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91"/>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91"/>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91"/>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91"/>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91"/>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91"/>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91"/>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91"/>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91"/>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91"/>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91"/>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91"/>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91"/>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91"/>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91"/>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91"/>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91"/>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91"/>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91"/>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91"/>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91"/>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91"/>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91"/>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91"/>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91"/>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91"/>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91"/>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91"/>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91"/>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91"/>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91"/>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91"/>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91"/>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91"/>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91"/>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91"/>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91"/>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91"/>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91"/>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91"/>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91"/>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91"/>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91"/>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91"/>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91"/>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91"/>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91"/>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91"/>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91"/>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91"/>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91"/>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91"/>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91"/>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91"/>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91"/>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91"/>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91"/>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91"/>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91"/>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91"/>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91"/>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91"/>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91"/>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91"/>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91"/>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91"/>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91"/>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91"/>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91"/>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91"/>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91"/>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91"/>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91"/>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91"/>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91"/>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91"/>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91"/>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91"/>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91"/>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91"/>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91"/>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91"/>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91"/>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91"/>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91"/>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91"/>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91"/>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91"/>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91"/>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91"/>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91"/>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91"/>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91"/>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91"/>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91"/>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91"/>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91"/>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91"/>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91"/>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91"/>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91"/>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91"/>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91"/>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91"/>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91"/>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91"/>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91"/>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91"/>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91"/>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91"/>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91"/>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91"/>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91"/>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91"/>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91"/>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91"/>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91"/>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91"/>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91"/>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91"/>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91"/>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91"/>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91"/>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91"/>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91"/>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91"/>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91"/>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91"/>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91"/>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91"/>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91"/>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91"/>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91"/>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91"/>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91"/>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91"/>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91"/>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91"/>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91"/>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91"/>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91"/>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91"/>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91"/>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91"/>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91"/>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91"/>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91"/>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91"/>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91"/>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91"/>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91"/>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91"/>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91"/>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91"/>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91"/>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91"/>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91"/>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91"/>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91"/>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91"/>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91"/>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91"/>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91"/>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91"/>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91"/>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91"/>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91"/>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91"/>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91"/>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91"/>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91"/>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91"/>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91"/>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91"/>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91"/>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91"/>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91"/>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91"/>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91"/>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91"/>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91"/>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91"/>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91"/>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91"/>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91"/>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91"/>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91"/>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91"/>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91"/>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91"/>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91"/>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91"/>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91"/>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91"/>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91"/>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91"/>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91"/>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91"/>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91"/>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91"/>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91"/>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91"/>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91"/>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91"/>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91"/>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91"/>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91"/>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91"/>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91"/>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91"/>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91"/>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91"/>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91"/>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91"/>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91"/>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91"/>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91"/>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91"/>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91"/>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91"/>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91"/>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91"/>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91"/>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91"/>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91"/>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91"/>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91"/>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91"/>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91"/>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91"/>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91"/>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91"/>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91"/>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91"/>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91"/>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91"/>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91"/>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91"/>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91"/>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91"/>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91"/>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91"/>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91"/>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91"/>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91"/>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91"/>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91"/>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91"/>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91"/>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91"/>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91"/>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91"/>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91"/>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91"/>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91"/>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91"/>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91"/>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91"/>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91"/>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91"/>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91"/>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91"/>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91"/>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91"/>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91"/>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91"/>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91"/>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91"/>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91"/>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91"/>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91"/>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91"/>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91"/>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91"/>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91"/>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91"/>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91"/>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91"/>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91"/>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91"/>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91"/>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91"/>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91"/>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91"/>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91"/>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91"/>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91"/>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91"/>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91"/>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91"/>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91"/>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91"/>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91"/>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91"/>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91"/>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91"/>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91"/>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91"/>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91"/>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91"/>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91"/>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91"/>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91"/>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91"/>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91"/>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91"/>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91"/>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91"/>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91"/>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91"/>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91"/>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91"/>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91"/>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91"/>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91"/>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91"/>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91"/>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91"/>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91"/>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91"/>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91"/>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91"/>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91"/>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91"/>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91"/>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91"/>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91"/>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91"/>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91"/>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91"/>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91"/>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91"/>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91"/>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91"/>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91"/>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91"/>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91"/>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91"/>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91"/>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91"/>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91"/>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91"/>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91"/>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91"/>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91"/>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91"/>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91"/>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91"/>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91"/>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91"/>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91"/>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91"/>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91"/>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91"/>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91"/>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91"/>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91"/>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91"/>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91"/>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91"/>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91"/>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91"/>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91"/>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91"/>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91"/>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91"/>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91"/>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91"/>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91"/>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91"/>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91"/>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91"/>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91"/>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91"/>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91"/>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91"/>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91"/>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91"/>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91"/>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91"/>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91"/>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91"/>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91"/>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91"/>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91"/>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91"/>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91"/>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91"/>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91"/>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91"/>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91"/>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91"/>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91"/>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91"/>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91"/>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91"/>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91"/>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91"/>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91"/>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91"/>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91"/>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91"/>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91"/>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91"/>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91"/>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91"/>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91"/>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91"/>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91"/>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91"/>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91"/>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91"/>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91"/>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91"/>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91"/>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91"/>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91"/>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91"/>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91"/>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91"/>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91"/>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91"/>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91"/>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91"/>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91"/>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91"/>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91"/>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91"/>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91"/>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91"/>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91"/>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91"/>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91"/>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91"/>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91"/>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91"/>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91"/>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91"/>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91"/>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91"/>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91"/>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91"/>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91"/>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91"/>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91"/>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91"/>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91"/>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91"/>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91"/>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91"/>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91"/>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91"/>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91"/>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91"/>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91"/>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91"/>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91"/>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1" name="Google Shape;10031;p91"/>
          <p:cNvGrpSpPr/>
          <p:nvPr/>
        </p:nvGrpSpPr>
        <p:grpSpPr>
          <a:xfrm>
            <a:off x="5834043" y="994977"/>
            <a:ext cx="2590840" cy="1380235"/>
            <a:chOff x="233350" y="949250"/>
            <a:chExt cx="7137300" cy="3802300"/>
          </a:xfrm>
        </p:grpSpPr>
        <p:sp>
          <p:nvSpPr>
            <p:cNvPr id="10032" name="Google Shape;10032;p91"/>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91"/>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91"/>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91"/>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91"/>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91"/>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91"/>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91"/>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91"/>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91"/>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91"/>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91"/>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91"/>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91"/>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91"/>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91"/>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91"/>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91"/>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91"/>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91"/>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91"/>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91"/>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91"/>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91"/>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91"/>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91"/>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91"/>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91"/>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91"/>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91"/>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91"/>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91"/>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91"/>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91"/>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91"/>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91"/>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91"/>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91"/>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91"/>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91"/>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91"/>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91"/>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91"/>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91"/>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91"/>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91"/>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91"/>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91"/>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91"/>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91"/>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91"/>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3" name="Google Shape;10083;p91"/>
          <p:cNvGrpSpPr/>
          <p:nvPr/>
        </p:nvGrpSpPr>
        <p:grpSpPr>
          <a:xfrm>
            <a:off x="7648472" y="3039750"/>
            <a:ext cx="104231" cy="320340"/>
            <a:chOff x="7564426" y="3224343"/>
            <a:chExt cx="119985" cy="368801"/>
          </a:xfrm>
        </p:grpSpPr>
        <p:sp>
          <p:nvSpPr>
            <p:cNvPr id="10084" name="Google Shape;10084;p91"/>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91"/>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6" name="Google Shape;10086;p91"/>
          <p:cNvGrpSpPr/>
          <p:nvPr/>
        </p:nvGrpSpPr>
        <p:grpSpPr>
          <a:xfrm>
            <a:off x="7347961" y="3033852"/>
            <a:ext cx="189489" cy="332132"/>
            <a:chOff x="8370831" y="3202002"/>
            <a:chExt cx="218129" cy="382376"/>
          </a:xfrm>
        </p:grpSpPr>
        <p:sp>
          <p:nvSpPr>
            <p:cNvPr id="10087" name="Google Shape;10087;p91"/>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91"/>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9" name="Google Shape;10089;p91"/>
          <p:cNvGrpSpPr/>
          <p:nvPr/>
        </p:nvGrpSpPr>
        <p:grpSpPr>
          <a:xfrm>
            <a:off x="8071350" y="3444984"/>
            <a:ext cx="309429" cy="267000"/>
            <a:chOff x="6742064" y="3750480"/>
            <a:chExt cx="399315" cy="344560"/>
          </a:xfrm>
        </p:grpSpPr>
        <p:sp>
          <p:nvSpPr>
            <p:cNvPr id="10090" name="Google Shape;10090;p91"/>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91"/>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2" name="Google Shape;10092;p91"/>
          <p:cNvGrpSpPr/>
          <p:nvPr/>
        </p:nvGrpSpPr>
        <p:grpSpPr>
          <a:xfrm>
            <a:off x="7610369" y="3796031"/>
            <a:ext cx="180437" cy="281608"/>
            <a:chOff x="7248525" y="3739696"/>
            <a:chExt cx="230531" cy="359790"/>
          </a:xfrm>
        </p:grpSpPr>
        <p:sp>
          <p:nvSpPr>
            <p:cNvPr id="10093" name="Google Shape;10093;p91"/>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91"/>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5" name="Google Shape;10095;p91"/>
          <p:cNvGrpSpPr/>
          <p:nvPr/>
        </p:nvGrpSpPr>
        <p:grpSpPr>
          <a:xfrm>
            <a:off x="7856288" y="3439255"/>
            <a:ext cx="162896" cy="278710"/>
            <a:chOff x="7601242" y="3729267"/>
            <a:chExt cx="222566" cy="380803"/>
          </a:xfrm>
        </p:grpSpPr>
        <p:sp>
          <p:nvSpPr>
            <p:cNvPr id="10096" name="Google Shape;10096;p91"/>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91"/>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98" name="Google Shape;10098;p91"/>
          <p:cNvSpPr/>
          <p:nvPr/>
        </p:nvSpPr>
        <p:spPr>
          <a:xfrm>
            <a:off x="7822314" y="30516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9" name="Google Shape;10099;p91"/>
          <p:cNvGrpSpPr/>
          <p:nvPr/>
        </p:nvGrpSpPr>
        <p:grpSpPr>
          <a:xfrm>
            <a:off x="7345934" y="3440396"/>
            <a:ext cx="193543" cy="275990"/>
            <a:chOff x="8304647" y="3738687"/>
            <a:chExt cx="225076" cy="320956"/>
          </a:xfrm>
        </p:grpSpPr>
        <p:sp>
          <p:nvSpPr>
            <p:cNvPr id="10100" name="Google Shape;10100;p91"/>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91"/>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91"/>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3" name="Google Shape;10103;p91"/>
          <p:cNvGrpSpPr/>
          <p:nvPr/>
        </p:nvGrpSpPr>
        <p:grpSpPr>
          <a:xfrm>
            <a:off x="7618426" y="3440396"/>
            <a:ext cx="178492" cy="275990"/>
            <a:chOff x="8615101" y="3738687"/>
            <a:chExt cx="207573" cy="320956"/>
          </a:xfrm>
        </p:grpSpPr>
        <p:sp>
          <p:nvSpPr>
            <p:cNvPr id="10104" name="Google Shape;10104;p91"/>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91"/>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91"/>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07" name="Google Shape;10107;p91"/>
          <p:cNvSpPr/>
          <p:nvPr/>
        </p:nvSpPr>
        <p:spPr>
          <a:xfrm>
            <a:off x="8114866" y="30302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08" name="Google Shape;10108;p91"/>
          <p:cNvGrpSpPr/>
          <p:nvPr/>
        </p:nvGrpSpPr>
        <p:grpSpPr>
          <a:xfrm>
            <a:off x="6013131" y="3561884"/>
            <a:ext cx="557670" cy="511283"/>
            <a:chOff x="6015419" y="3716859"/>
            <a:chExt cx="557671" cy="511283"/>
          </a:xfrm>
        </p:grpSpPr>
        <p:sp>
          <p:nvSpPr>
            <p:cNvPr id="10109" name="Google Shape;10109;p91"/>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10" name="Google Shape;10110;p91"/>
            <p:cNvGrpSpPr/>
            <p:nvPr/>
          </p:nvGrpSpPr>
          <p:grpSpPr>
            <a:xfrm>
              <a:off x="6036094" y="3716980"/>
              <a:ext cx="529860" cy="510468"/>
              <a:chOff x="6036094" y="3716980"/>
              <a:chExt cx="529860" cy="510468"/>
            </a:xfrm>
          </p:grpSpPr>
          <p:sp>
            <p:nvSpPr>
              <p:cNvPr id="10111" name="Google Shape;10111;p91"/>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91"/>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91"/>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91"/>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91"/>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91"/>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91"/>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91"/>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91"/>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91"/>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21" name="Google Shape;10121;p91"/>
          <p:cNvGrpSpPr/>
          <p:nvPr/>
        </p:nvGrpSpPr>
        <p:grpSpPr>
          <a:xfrm>
            <a:off x="6642016" y="2918653"/>
            <a:ext cx="576302" cy="511871"/>
            <a:chOff x="6644304" y="3073628"/>
            <a:chExt cx="576302" cy="511871"/>
          </a:xfrm>
        </p:grpSpPr>
        <p:sp>
          <p:nvSpPr>
            <p:cNvPr id="10122" name="Google Shape;10122;p91"/>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3" name="Google Shape;10123;p91"/>
            <p:cNvGrpSpPr/>
            <p:nvPr/>
          </p:nvGrpSpPr>
          <p:grpSpPr>
            <a:xfrm>
              <a:off x="6712169" y="3085440"/>
              <a:ext cx="481622" cy="494913"/>
              <a:chOff x="6712169" y="3085440"/>
              <a:chExt cx="481622" cy="494913"/>
            </a:xfrm>
          </p:grpSpPr>
          <p:sp>
            <p:nvSpPr>
              <p:cNvPr id="10124" name="Google Shape;10124;p91"/>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91"/>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91"/>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91"/>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91"/>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9" name="Google Shape;10129;p91"/>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91"/>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91"/>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32" name="Google Shape;10132;p91"/>
          <p:cNvSpPr/>
          <p:nvPr/>
        </p:nvSpPr>
        <p:spPr>
          <a:xfrm>
            <a:off x="6986051" y="2935281"/>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33" name="Google Shape;10133;p91"/>
          <p:cNvGrpSpPr/>
          <p:nvPr/>
        </p:nvGrpSpPr>
        <p:grpSpPr>
          <a:xfrm>
            <a:off x="6649867" y="3561648"/>
            <a:ext cx="560631" cy="511352"/>
            <a:chOff x="6652154" y="3716623"/>
            <a:chExt cx="560631" cy="511352"/>
          </a:xfrm>
        </p:grpSpPr>
        <p:sp>
          <p:nvSpPr>
            <p:cNvPr id="10134" name="Google Shape;10134;p91"/>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35" name="Google Shape;10135;p91"/>
            <p:cNvGrpSpPr/>
            <p:nvPr/>
          </p:nvGrpSpPr>
          <p:grpSpPr>
            <a:xfrm>
              <a:off x="6669657" y="3716715"/>
              <a:ext cx="466779" cy="464290"/>
              <a:chOff x="6669657" y="3716715"/>
              <a:chExt cx="466779" cy="464290"/>
            </a:xfrm>
          </p:grpSpPr>
          <p:sp>
            <p:nvSpPr>
              <p:cNvPr id="10136" name="Google Shape;10136;p91"/>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91"/>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91"/>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91"/>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91"/>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91"/>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91"/>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91"/>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91"/>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91"/>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91"/>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91"/>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91"/>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49" name="Google Shape;10149;p91"/>
          <p:cNvGrpSpPr/>
          <p:nvPr/>
        </p:nvGrpSpPr>
        <p:grpSpPr>
          <a:xfrm>
            <a:off x="7843958" y="3843056"/>
            <a:ext cx="187557" cy="187557"/>
            <a:chOff x="8565775" y="671075"/>
            <a:chExt cx="441000" cy="441000"/>
          </a:xfrm>
        </p:grpSpPr>
        <p:sp>
          <p:nvSpPr>
            <p:cNvPr id="10150" name="Google Shape;10150;p91"/>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91"/>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52" name="Google Shape;10152;p91"/>
          <p:cNvSpPr/>
          <p:nvPr/>
        </p:nvSpPr>
        <p:spPr>
          <a:xfrm>
            <a:off x="8145172" y="3838977"/>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91"/>
          <p:cNvSpPr/>
          <p:nvPr/>
        </p:nvSpPr>
        <p:spPr>
          <a:xfrm flipH="1">
            <a:off x="7353411" y="3805432"/>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54" name="Google Shape;10154;p91"/>
          <p:cNvGrpSpPr/>
          <p:nvPr/>
        </p:nvGrpSpPr>
        <p:grpSpPr>
          <a:xfrm>
            <a:off x="5997813" y="2921275"/>
            <a:ext cx="587871" cy="512373"/>
            <a:chOff x="6000100" y="3076250"/>
            <a:chExt cx="587871" cy="512373"/>
          </a:xfrm>
        </p:grpSpPr>
        <p:sp>
          <p:nvSpPr>
            <p:cNvPr id="10155" name="Google Shape;10155;p91"/>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56" name="Google Shape;10156;p91"/>
            <p:cNvGrpSpPr/>
            <p:nvPr/>
          </p:nvGrpSpPr>
          <p:grpSpPr>
            <a:xfrm>
              <a:off x="6031360" y="3076713"/>
              <a:ext cx="539107" cy="480965"/>
              <a:chOff x="6031360" y="3076713"/>
              <a:chExt cx="539107" cy="480965"/>
            </a:xfrm>
          </p:grpSpPr>
          <p:sp>
            <p:nvSpPr>
              <p:cNvPr id="10157" name="Google Shape;10157;p91"/>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91"/>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91"/>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91"/>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91"/>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91"/>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91"/>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64" name="Google Shape;10164;p91"/>
          <p:cNvGrpSpPr/>
          <p:nvPr/>
        </p:nvGrpSpPr>
        <p:grpSpPr>
          <a:xfrm>
            <a:off x="3574273" y="2854307"/>
            <a:ext cx="2241344" cy="1330656"/>
            <a:chOff x="3597785" y="3065882"/>
            <a:chExt cx="2241344" cy="1330656"/>
          </a:xfrm>
        </p:grpSpPr>
        <p:grpSp>
          <p:nvGrpSpPr>
            <p:cNvPr id="10165" name="Google Shape;10165;p91"/>
            <p:cNvGrpSpPr/>
            <p:nvPr/>
          </p:nvGrpSpPr>
          <p:grpSpPr>
            <a:xfrm>
              <a:off x="5296908" y="3937355"/>
              <a:ext cx="143198" cy="32380"/>
              <a:chOff x="5296908" y="3937355"/>
              <a:chExt cx="143198" cy="32380"/>
            </a:xfrm>
          </p:grpSpPr>
          <p:sp>
            <p:nvSpPr>
              <p:cNvPr id="10166" name="Google Shape;10166;p91"/>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67" name="Google Shape;10167;p91"/>
              <p:cNvGrpSpPr/>
              <p:nvPr/>
            </p:nvGrpSpPr>
            <p:grpSpPr>
              <a:xfrm>
                <a:off x="5402331" y="3937355"/>
                <a:ext cx="37776" cy="32380"/>
                <a:chOff x="5402331" y="3937355"/>
                <a:chExt cx="37776" cy="32380"/>
              </a:xfrm>
            </p:grpSpPr>
            <p:sp>
              <p:nvSpPr>
                <p:cNvPr id="10168" name="Google Shape;10168;p91"/>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91"/>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0" name="Google Shape;10170;p91"/>
              <p:cNvGrpSpPr/>
              <p:nvPr/>
            </p:nvGrpSpPr>
            <p:grpSpPr>
              <a:xfrm>
                <a:off x="5296908" y="3937355"/>
                <a:ext cx="37783" cy="32380"/>
                <a:chOff x="5296908" y="3937355"/>
                <a:chExt cx="37783" cy="32380"/>
              </a:xfrm>
            </p:grpSpPr>
            <p:sp>
              <p:nvSpPr>
                <p:cNvPr id="10171" name="Google Shape;10171;p91"/>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91"/>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73" name="Google Shape;10173;p91"/>
            <p:cNvGrpSpPr/>
            <p:nvPr/>
          </p:nvGrpSpPr>
          <p:grpSpPr>
            <a:xfrm>
              <a:off x="4724163" y="3119631"/>
              <a:ext cx="120838" cy="84218"/>
              <a:chOff x="4724163" y="3119631"/>
              <a:chExt cx="120838" cy="84218"/>
            </a:xfrm>
          </p:grpSpPr>
          <p:grpSp>
            <p:nvGrpSpPr>
              <p:cNvPr id="10174" name="Google Shape;10174;p91"/>
              <p:cNvGrpSpPr/>
              <p:nvPr/>
            </p:nvGrpSpPr>
            <p:grpSpPr>
              <a:xfrm>
                <a:off x="4746712" y="3132773"/>
                <a:ext cx="86869" cy="56424"/>
                <a:chOff x="4746712" y="3132773"/>
                <a:chExt cx="86869" cy="56424"/>
              </a:xfrm>
            </p:grpSpPr>
            <p:sp>
              <p:nvSpPr>
                <p:cNvPr id="10175" name="Google Shape;10175;p91"/>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91"/>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7" name="Google Shape;10177;p91"/>
              <p:cNvGrpSpPr/>
              <p:nvPr/>
            </p:nvGrpSpPr>
            <p:grpSpPr>
              <a:xfrm>
                <a:off x="4773634" y="3143336"/>
                <a:ext cx="37776" cy="32451"/>
                <a:chOff x="4773634" y="3143336"/>
                <a:chExt cx="37776" cy="32451"/>
              </a:xfrm>
            </p:grpSpPr>
            <p:sp>
              <p:nvSpPr>
                <p:cNvPr id="10178" name="Google Shape;10178;p91"/>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91"/>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0" name="Google Shape;10180;p91"/>
              <p:cNvGrpSpPr/>
              <p:nvPr/>
            </p:nvGrpSpPr>
            <p:grpSpPr>
              <a:xfrm>
                <a:off x="4724163" y="3131248"/>
                <a:ext cx="37776" cy="32459"/>
                <a:chOff x="4724163" y="3131248"/>
                <a:chExt cx="37776" cy="32459"/>
              </a:xfrm>
            </p:grpSpPr>
            <p:sp>
              <p:nvSpPr>
                <p:cNvPr id="10181" name="Google Shape;10181;p91"/>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91"/>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3" name="Google Shape;10183;p91"/>
              <p:cNvGrpSpPr/>
              <p:nvPr/>
            </p:nvGrpSpPr>
            <p:grpSpPr>
              <a:xfrm>
                <a:off x="4755081" y="3176054"/>
                <a:ext cx="32357" cy="27795"/>
                <a:chOff x="4755081" y="3176054"/>
                <a:chExt cx="32357" cy="27795"/>
              </a:xfrm>
            </p:grpSpPr>
            <p:sp>
              <p:nvSpPr>
                <p:cNvPr id="10184" name="Google Shape;10184;p91"/>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91"/>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6" name="Google Shape;10186;p91"/>
              <p:cNvGrpSpPr/>
              <p:nvPr/>
            </p:nvGrpSpPr>
            <p:grpSpPr>
              <a:xfrm>
                <a:off x="4812550" y="3119631"/>
                <a:ext cx="32451" cy="27803"/>
                <a:chOff x="4812550" y="3119631"/>
                <a:chExt cx="32451" cy="27803"/>
              </a:xfrm>
            </p:grpSpPr>
            <p:sp>
              <p:nvSpPr>
                <p:cNvPr id="10187" name="Google Shape;10187;p91"/>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91"/>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89" name="Google Shape;10189;p91"/>
            <p:cNvGrpSpPr/>
            <p:nvPr/>
          </p:nvGrpSpPr>
          <p:grpSpPr>
            <a:xfrm>
              <a:off x="5382826" y="4027197"/>
              <a:ext cx="268967" cy="250422"/>
              <a:chOff x="5382826" y="4027197"/>
              <a:chExt cx="268967" cy="250422"/>
            </a:xfrm>
          </p:grpSpPr>
          <p:grpSp>
            <p:nvGrpSpPr>
              <p:cNvPr id="10190" name="Google Shape;10190;p91"/>
              <p:cNvGrpSpPr/>
              <p:nvPr/>
            </p:nvGrpSpPr>
            <p:grpSpPr>
              <a:xfrm>
                <a:off x="5405280" y="4042510"/>
                <a:ext cx="237570" cy="218647"/>
                <a:chOff x="5405280" y="4042510"/>
                <a:chExt cx="237570" cy="218647"/>
              </a:xfrm>
            </p:grpSpPr>
            <p:sp>
              <p:nvSpPr>
                <p:cNvPr id="10191" name="Google Shape;10191;p91"/>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91"/>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91"/>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91"/>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91"/>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91"/>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7" name="Google Shape;10197;p91"/>
              <p:cNvGrpSpPr/>
              <p:nvPr/>
            </p:nvGrpSpPr>
            <p:grpSpPr>
              <a:xfrm>
                <a:off x="5382826" y="4125549"/>
                <a:ext cx="37776" cy="32380"/>
                <a:chOff x="5382826" y="4125549"/>
                <a:chExt cx="37776" cy="32380"/>
              </a:xfrm>
            </p:grpSpPr>
            <p:sp>
              <p:nvSpPr>
                <p:cNvPr id="10198" name="Google Shape;10198;p91"/>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91"/>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0" name="Google Shape;10200;p91"/>
              <p:cNvGrpSpPr/>
              <p:nvPr/>
            </p:nvGrpSpPr>
            <p:grpSpPr>
              <a:xfrm>
                <a:off x="5475680" y="4195587"/>
                <a:ext cx="37783" cy="32364"/>
                <a:chOff x="5475680" y="4195587"/>
                <a:chExt cx="37783" cy="32364"/>
              </a:xfrm>
            </p:grpSpPr>
            <p:sp>
              <p:nvSpPr>
                <p:cNvPr id="10201" name="Google Shape;10201;p91"/>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91"/>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3" name="Google Shape;10203;p91"/>
              <p:cNvGrpSpPr/>
              <p:nvPr/>
            </p:nvGrpSpPr>
            <p:grpSpPr>
              <a:xfrm>
                <a:off x="5532575" y="4027197"/>
                <a:ext cx="33308" cy="32262"/>
                <a:chOff x="5532575" y="4027197"/>
                <a:chExt cx="33308" cy="32262"/>
              </a:xfrm>
            </p:grpSpPr>
            <p:sp>
              <p:nvSpPr>
                <p:cNvPr id="10204" name="Google Shape;10204;p91"/>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91"/>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6" name="Google Shape;10206;p91"/>
              <p:cNvGrpSpPr/>
              <p:nvPr/>
            </p:nvGrpSpPr>
            <p:grpSpPr>
              <a:xfrm>
                <a:off x="5590706" y="4245348"/>
                <a:ext cx="33497" cy="32270"/>
                <a:chOff x="5590706" y="4245348"/>
                <a:chExt cx="33497" cy="32270"/>
              </a:xfrm>
            </p:grpSpPr>
            <p:sp>
              <p:nvSpPr>
                <p:cNvPr id="10207" name="Google Shape;10207;p91"/>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91"/>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9" name="Google Shape;10209;p91"/>
              <p:cNvGrpSpPr/>
              <p:nvPr/>
            </p:nvGrpSpPr>
            <p:grpSpPr>
              <a:xfrm>
                <a:off x="5618681" y="4109677"/>
                <a:ext cx="33112" cy="32357"/>
                <a:chOff x="5618681" y="4109677"/>
                <a:chExt cx="33112" cy="32357"/>
              </a:xfrm>
            </p:grpSpPr>
            <p:sp>
              <p:nvSpPr>
                <p:cNvPr id="10210" name="Google Shape;10210;p91"/>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91"/>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2" name="Google Shape;10212;p91"/>
              <p:cNvGrpSpPr/>
              <p:nvPr/>
            </p:nvGrpSpPr>
            <p:grpSpPr>
              <a:xfrm>
                <a:off x="5479298" y="4128262"/>
                <a:ext cx="31405" cy="26906"/>
                <a:chOff x="5479298" y="4128262"/>
                <a:chExt cx="31405" cy="26906"/>
              </a:xfrm>
            </p:grpSpPr>
            <p:sp>
              <p:nvSpPr>
                <p:cNvPr id="10213" name="Google Shape;10213;p91"/>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91"/>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5" name="Google Shape;10215;p91"/>
              <p:cNvGrpSpPr/>
              <p:nvPr/>
            </p:nvGrpSpPr>
            <p:grpSpPr>
              <a:xfrm>
                <a:off x="5582903" y="4180116"/>
                <a:ext cx="31499" cy="26898"/>
                <a:chOff x="5582903" y="4180116"/>
                <a:chExt cx="31499" cy="26898"/>
              </a:xfrm>
            </p:grpSpPr>
            <p:sp>
              <p:nvSpPr>
                <p:cNvPr id="10216" name="Google Shape;10216;p91"/>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91"/>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18" name="Google Shape;10218;p91"/>
            <p:cNvGrpSpPr/>
            <p:nvPr/>
          </p:nvGrpSpPr>
          <p:grpSpPr>
            <a:xfrm>
              <a:off x="3977681" y="3230323"/>
              <a:ext cx="94584" cy="84085"/>
              <a:chOff x="3977681" y="3230323"/>
              <a:chExt cx="94584" cy="84085"/>
            </a:xfrm>
          </p:grpSpPr>
          <p:grpSp>
            <p:nvGrpSpPr>
              <p:cNvPr id="10219" name="Google Shape;10219;p91"/>
              <p:cNvGrpSpPr/>
              <p:nvPr/>
            </p:nvGrpSpPr>
            <p:grpSpPr>
              <a:xfrm>
                <a:off x="4000135" y="3243041"/>
                <a:ext cx="59570" cy="57186"/>
                <a:chOff x="4000135" y="3243041"/>
                <a:chExt cx="59570" cy="57186"/>
              </a:xfrm>
            </p:grpSpPr>
            <p:sp>
              <p:nvSpPr>
                <p:cNvPr id="10220" name="Google Shape;10220;p91"/>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91"/>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91"/>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3" name="Google Shape;10223;p91"/>
              <p:cNvGrpSpPr/>
              <p:nvPr/>
            </p:nvGrpSpPr>
            <p:grpSpPr>
              <a:xfrm>
                <a:off x="3977681" y="3245872"/>
                <a:ext cx="37783" cy="32380"/>
                <a:chOff x="3977681" y="3245872"/>
                <a:chExt cx="37783" cy="32380"/>
              </a:xfrm>
            </p:grpSpPr>
            <p:sp>
              <p:nvSpPr>
                <p:cNvPr id="10224" name="Google Shape;10224;p91"/>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91"/>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6" name="Google Shape;10226;p91"/>
              <p:cNvGrpSpPr/>
              <p:nvPr/>
            </p:nvGrpSpPr>
            <p:grpSpPr>
              <a:xfrm>
                <a:off x="4040860" y="3262672"/>
                <a:ext cx="31405" cy="27001"/>
                <a:chOff x="4040860" y="3262672"/>
                <a:chExt cx="31405" cy="27001"/>
              </a:xfrm>
            </p:grpSpPr>
            <p:sp>
              <p:nvSpPr>
                <p:cNvPr id="10227" name="Google Shape;10227;p91"/>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91"/>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9" name="Google Shape;10229;p91"/>
              <p:cNvGrpSpPr/>
              <p:nvPr/>
            </p:nvGrpSpPr>
            <p:grpSpPr>
              <a:xfrm>
                <a:off x="4021072" y="3230323"/>
                <a:ext cx="31397" cy="26906"/>
                <a:chOff x="4021072" y="3230323"/>
                <a:chExt cx="31397" cy="26906"/>
              </a:xfrm>
            </p:grpSpPr>
            <p:sp>
              <p:nvSpPr>
                <p:cNvPr id="10230" name="Google Shape;10230;p91"/>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91"/>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2" name="Google Shape;10232;p91"/>
              <p:cNvGrpSpPr/>
              <p:nvPr/>
            </p:nvGrpSpPr>
            <p:grpSpPr>
              <a:xfrm>
                <a:off x="4001472" y="3287462"/>
                <a:ext cx="31499" cy="26945"/>
                <a:chOff x="4001472" y="3287462"/>
                <a:chExt cx="31499" cy="26945"/>
              </a:xfrm>
            </p:grpSpPr>
            <p:sp>
              <p:nvSpPr>
                <p:cNvPr id="10233" name="Google Shape;10233;p91"/>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91"/>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35" name="Google Shape;10235;p91"/>
            <p:cNvGrpSpPr/>
            <p:nvPr/>
          </p:nvGrpSpPr>
          <p:grpSpPr>
            <a:xfrm>
              <a:off x="4084715" y="3258865"/>
              <a:ext cx="184961" cy="137268"/>
              <a:chOff x="4084715" y="3258865"/>
              <a:chExt cx="184961" cy="137268"/>
            </a:xfrm>
          </p:grpSpPr>
          <p:grpSp>
            <p:nvGrpSpPr>
              <p:cNvPr id="10236" name="Google Shape;10236;p91"/>
              <p:cNvGrpSpPr/>
              <p:nvPr/>
            </p:nvGrpSpPr>
            <p:grpSpPr>
              <a:xfrm>
                <a:off x="4107453" y="3271583"/>
                <a:ext cx="153470" cy="110275"/>
                <a:chOff x="4107453" y="3271583"/>
                <a:chExt cx="153470" cy="110275"/>
              </a:xfrm>
            </p:grpSpPr>
            <p:sp>
              <p:nvSpPr>
                <p:cNvPr id="10237" name="Google Shape;10237;p91"/>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91"/>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91"/>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91"/>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1" name="Google Shape;10241;p91"/>
              <p:cNvGrpSpPr/>
              <p:nvPr/>
            </p:nvGrpSpPr>
            <p:grpSpPr>
              <a:xfrm>
                <a:off x="4136947" y="3258865"/>
                <a:ext cx="31499" cy="27001"/>
                <a:chOff x="4136947" y="3258865"/>
                <a:chExt cx="31499" cy="27001"/>
              </a:xfrm>
            </p:grpSpPr>
            <p:sp>
              <p:nvSpPr>
                <p:cNvPr id="10242" name="Google Shape;10242;p91"/>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91"/>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4" name="Google Shape;10244;p91"/>
              <p:cNvGrpSpPr/>
              <p:nvPr/>
            </p:nvGrpSpPr>
            <p:grpSpPr>
              <a:xfrm>
                <a:off x="4084715" y="3266478"/>
                <a:ext cx="31468" cy="26898"/>
                <a:chOff x="4084715" y="3266478"/>
                <a:chExt cx="31468" cy="26898"/>
              </a:xfrm>
            </p:grpSpPr>
            <p:sp>
              <p:nvSpPr>
                <p:cNvPr id="10245" name="Google Shape;10245;p91"/>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91"/>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7" name="Google Shape;10247;p91"/>
              <p:cNvGrpSpPr/>
              <p:nvPr/>
            </p:nvGrpSpPr>
            <p:grpSpPr>
              <a:xfrm>
                <a:off x="4159213" y="3279849"/>
                <a:ext cx="31405" cy="26945"/>
                <a:chOff x="4159213" y="3279849"/>
                <a:chExt cx="31405" cy="26945"/>
              </a:xfrm>
            </p:grpSpPr>
            <p:sp>
              <p:nvSpPr>
                <p:cNvPr id="10248" name="Google Shape;10248;p91"/>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91"/>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0" name="Google Shape;10250;p91"/>
              <p:cNvGrpSpPr/>
              <p:nvPr/>
            </p:nvGrpSpPr>
            <p:grpSpPr>
              <a:xfrm>
                <a:off x="4201550" y="3266502"/>
                <a:ext cx="31405" cy="26883"/>
                <a:chOff x="4201550" y="3266502"/>
                <a:chExt cx="31405" cy="26883"/>
              </a:xfrm>
            </p:grpSpPr>
            <p:sp>
              <p:nvSpPr>
                <p:cNvPr id="10251" name="Google Shape;10251;p91"/>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91"/>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3" name="Google Shape;10253;p91"/>
              <p:cNvGrpSpPr/>
              <p:nvPr/>
            </p:nvGrpSpPr>
            <p:grpSpPr>
              <a:xfrm>
                <a:off x="4201550" y="3338278"/>
                <a:ext cx="31405" cy="26930"/>
                <a:chOff x="4201550" y="3338278"/>
                <a:chExt cx="31405" cy="26930"/>
              </a:xfrm>
            </p:grpSpPr>
            <p:sp>
              <p:nvSpPr>
                <p:cNvPr id="10254" name="Google Shape;10254;p91"/>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91"/>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6" name="Google Shape;10256;p91"/>
              <p:cNvGrpSpPr/>
              <p:nvPr/>
            </p:nvGrpSpPr>
            <p:grpSpPr>
              <a:xfrm>
                <a:off x="4238272" y="3369132"/>
                <a:ext cx="31405" cy="27001"/>
                <a:chOff x="4238272" y="3369132"/>
                <a:chExt cx="31405" cy="27001"/>
              </a:xfrm>
            </p:grpSpPr>
            <p:sp>
              <p:nvSpPr>
                <p:cNvPr id="10257" name="Google Shape;10257;p91"/>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91"/>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59" name="Google Shape;10259;p91"/>
            <p:cNvGrpSpPr/>
            <p:nvPr/>
          </p:nvGrpSpPr>
          <p:grpSpPr>
            <a:xfrm>
              <a:off x="4068639" y="3200169"/>
              <a:ext cx="77643" cy="37272"/>
              <a:chOff x="4068639" y="3200169"/>
              <a:chExt cx="77643" cy="37272"/>
            </a:xfrm>
          </p:grpSpPr>
          <p:sp>
            <p:nvSpPr>
              <p:cNvPr id="10260" name="Google Shape;10260;p91"/>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61" name="Google Shape;10261;p91"/>
              <p:cNvGrpSpPr/>
              <p:nvPr/>
            </p:nvGrpSpPr>
            <p:grpSpPr>
              <a:xfrm>
                <a:off x="4114878" y="3200169"/>
                <a:ext cx="31405" cy="26993"/>
                <a:chOff x="4114878" y="3200169"/>
                <a:chExt cx="31405" cy="26993"/>
              </a:xfrm>
            </p:grpSpPr>
            <p:sp>
              <p:nvSpPr>
                <p:cNvPr id="10262" name="Google Shape;10262;p91"/>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91"/>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4" name="Google Shape;10264;p91"/>
              <p:cNvGrpSpPr/>
              <p:nvPr/>
            </p:nvGrpSpPr>
            <p:grpSpPr>
              <a:xfrm>
                <a:off x="4068639" y="3210535"/>
                <a:ext cx="31499" cy="26906"/>
                <a:chOff x="4068639" y="3210535"/>
                <a:chExt cx="31499" cy="26906"/>
              </a:xfrm>
            </p:grpSpPr>
            <p:sp>
              <p:nvSpPr>
                <p:cNvPr id="10265" name="Google Shape;10265;p91"/>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91"/>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67" name="Google Shape;10267;p91"/>
            <p:cNvGrpSpPr/>
            <p:nvPr/>
          </p:nvGrpSpPr>
          <p:grpSpPr>
            <a:xfrm>
              <a:off x="3869702" y="3066935"/>
              <a:ext cx="382664" cy="190294"/>
              <a:chOff x="3869702" y="3066935"/>
              <a:chExt cx="382664" cy="190294"/>
            </a:xfrm>
          </p:grpSpPr>
          <p:grpSp>
            <p:nvGrpSpPr>
              <p:cNvPr id="10268" name="Google Shape;10268;p91"/>
              <p:cNvGrpSpPr/>
              <p:nvPr/>
            </p:nvGrpSpPr>
            <p:grpSpPr>
              <a:xfrm>
                <a:off x="3888633" y="3082351"/>
                <a:ext cx="351172" cy="160698"/>
                <a:chOff x="3888633" y="3082351"/>
                <a:chExt cx="351172" cy="160698"/>
              </a:xfrm>
            </p:grpSpPr>
            <p:sp>
              <p:nvSpPr>
                <p:cNvPr id="10269" name="Google Shape;10269;p91"/>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91"/>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91"/>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91"/>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91"/>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91"/>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5" name="Google Shape;10275;p91"/>
              <p:cNvGrpSpPr/>
              <p:nvPr/>
            </p:nvGrpSpPr>
            <p:grpSpPr>
              <a:xfrm>
                <a:off x="4143703" y="3066935"/>
                <a:ext cx="37783" cy="32357"/>
                <a:chOff x="4143703" y="3066935"/>
                <a:chExt cx="37783" cy="32357"/>
              </a:xfrm>
            </p:grpSpPr>
            <p:sp>
              <p:nvSpPr>
                <p:cNvPr id="10276" name="Google Shape;10276;p91"/>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91"/>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8" name="Google Shape;10278;p91"/>
              <p:cNvGrpSpPr/>
              <p:nvPr/>
            </p:nvGrpSpPr>
            <p:grpSpPr>
              <a:xfrm>
                <a:off x="4044565" y="3103563"/>
                <a:ext cx="37783" cy="32451"/>
                <a:chOff x="4044565" y="3103563"/>
                <a:chExt cx="37783" cy="32451"/>
              </a:xfrm>
            </p:grpSpPr>
            <p:sp>
              <p:nvSpPr>
                <p:cNvPr id="10279" name="Google Shape;10279;p91"/>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91"/>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1" name="Google Shape;10281;p91"/>
              <p:cNvGrpSpPr/>
              <p:nvPr/>
            </p:nvGrpSpPr>
            <p:grpSpPr>
              <a:xfrm>
                <a:off x="4017454" y="3188237"/>
                <a:ext cx="37776" cy="32357"/>
                <a:chOff x="4017454" y="3188237"/>
                <a:chExt cx="37776" cy="32357"/>
              </a:xfrm>
            </p:grpSpPr>
            <p:sp>
              <p:nvSpPr>
                <p:cNvPr id="10282" name="Google Shape;10282;p91"/>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91"/>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4" name="Google Shape;10284;p91"/>
              <p:cNvGrpSpPr/>
              <p:nvPr/>
            </p:nvGrpSpPr>
            <p:grpSpPr>
              <a:xfrm>
                <a:off x="3921548" y="3157509"/>
                <a:ext cx="37783" cy="32357"/>
                <a:chOff x="3921548" y="3157509"/>
                <a:chExt cx="37783" cy="32357"/>
              </a:xfrm>
            </p:grpSpPr>
            <p:sp>
              <p:nvSpPr>
                <p:cNvPr id="10285" name="Google Shape;10285;p91"/>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91"/>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7" name="Google Shape;10287;p91"/>
              <p:cNvGrpSpPr/>
              <p:nvPr/>
            </p:nvGrpSpPr>
            <p:grpSpPr>
              <a:xfrm>
                <a:off x="3939056" y="3211620"/>
                <a:ext cx="37783" cy="32380"/>
                <a:chOff x="3939056" y="3211620"/>
                <a:chExt cx="37783" cy="32380"/>
              </a:xfrm>
            </p:grpSpPr>
            <p:sp>
              <p:nvSpPr>
                <p:cNvPr id="10288" name="Google Shape;10288;p91"/>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91"/>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0" name="Google Shape;10290;p91"/>
              <p:cNvGrpSpPr/>
              <p:nvPr/>
            </p:nvGrpSpPr>
            <p:grpSpPr>
              <a:xfrm>
                <a:off x="4176240" y="3136965"/>
                <a:ext cx="31405" cy="26930"/>
                <a:chOff x="4176240" y="3136965"/>
                <a:chExt cx="31405" cy="26930"/>
              </a:xfrm>
            </p:grpSpPr>
            <p:sp>
              <p:nvSpPr>
                <p:cNvPr id="10291" name="Google Shape;10291;p91"/>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91"/>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3" name="Google Shape;10293;p91"/>
              <p:cNvGrpSpPr/>
              <p:nvPr/>
            </p:nvGrpSpPr>
            <p:grpSpPr>
              <a:xfrm>
                <a:off x="4133148" y="3152593"/>
                <a:ext cx="31499" cy="27001"/>
                <a:chOff x="4133148" y="3152593"/>
                <a:chExt cx="31499" cy="27001"/>
              </a:xfrm>
            </p:grpSpPr>
            <p:sp>
              <p:nvSpPr>
                <p:cNvPr id="10294" name="Google Shape;10294;p91"/>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91"/>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6" name="Google Shape;10296;p91"/>
              <p:cNvGrpSpPr/>
              <p:nvPr/>
            </p:nvGrpSpPr>
            <p:grpSpPr>
              <a:xfrm>
                <a:off x="4220866" y="3073534"/>
                <a:ext cx="31499" cy="26898"/>
                <a:chOff x="4220866" y="3073534"/>
                <a:chExt cx="31499" cy="26898"/>
              </a:xfrm>
            </p:grpSpPr>
            <p:sp>
              <p:nvSpPr>
                <p:cNvPr id="10297" name="Google Shape;10297;p91"/>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91"/>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9" name="Google Shape;10299;p91"/>
              <p:cNvGrpSpPr/>
              <p:nvPr/>
            </p:nvGrpSpPr>
            <p:grpSpPr>
              <a:xfrm>
                <a:off x="3869702" y="3230323"/>
                <a:ext cx="31499" cy="26906"/>
                <a:chOff x="3869702" y="3230323"/>
                <a:chExt cx="31499" cy="26906"/>
              </a:xfrm>
            </p:grpSpPr>
            <p:sp>
              <p:nvSpPr>
                <p:cNvPr id="10300" name="Google Shape;10300;p91"/>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91"/>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02" name="Google Shape;10302;p91"/>
            <p:cNvGrpSpPr/>
            <p:nvPr/>
          </p:nvGrpSpPr>
          <p:grpSpPr>
            <a:xfrm>
              <a:off x="4271383" y="3065882"/>
              <a:ext cx="304556" cy="341663"/>
              <a:chOff x="4271383" y="3065882"/>
              <a:chExt cx="304556" cy="341663"/>
            </a:xfrm>
          </p:grpSpPr>
          <p:grpSp>
            <p:nvGrpSpPr>
              <p:cNvPr id="10303" name="Google Shape;10303;p91"/>
              <p:cNvGrpSpPr/>
              <p:nvPr/>
            </p:nvGrpSpPr>
            <p:grpSpPr>
              <a:xfrm>
                <a:off x="4293838" y="3078639"/>
                <a:ext cx="269353" cy="311973"/>
                <a:chOff x="4293838" y="3078639"/>
                <a:chExt cx="269353" cy="311973"/>
              </a:xfrm>
            </p:grpSpPr>
            <p:sp>
              <p:nvSpPr>
                <p:cNvPr id="10304" name="Google Shape;10304;p91"/>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91"/>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91"/>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91"/>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91"/>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91"/>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91"/>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91"/>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91"/>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91"/>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91"/>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91"/>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91"/>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91"/>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91"/>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91"/>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91"/>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1" name="Google Shape;10321;p91"/>
              <p:cNvGrpSpPr/>
              <p:nvPr/>
            </p:nvGrpSpPr>
            <p:grpSpPr>
              <a:xfrm>
                <a:off x="4538164" y="3342061"/>
                <a:ext cx="37776" cy="32380"/>
                <a:chOff x="4538164" y="3342061"/>
                <a:chExt cx="37776" cy="32380"/>
              </a:xfrm>
            </p:grpSpPr>
            <p:sp>
              <p:nvSpPr>
                <p:cNvPr id="10322" name="Google Shape;10322;p91"/>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91"/>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4" name="Google Shape;10324;p91"/>
              <p:cNvGrpSpPr/>
              <p:nvPr/>
            </p:nvGrpSpPr>
            <p:grpSpPr>
              <a:xfrm>
                <a:off x="4271383" y="3194742"/>
                <a:ext cx="37783" cy="32420"/>
                <a:chOff x="4271383" y="3194742"/>
                <a:chExt cx="37783" cy="32420"/>
              </a:xfrm>
            </p:grpSpPr>
            <p:sp>
              <p:nvSpPr>
                <p:cNvPr id="10325" name="Google Shape;10325;p91"/>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91"/>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7" name="Google Shape;10327;p91"/>
              <p:cNvGrpSpPr/>
              <p:nvPr/>
            </p:nvGrpSpPr>
            <p:grpSpPr>
              <a:xfrm>
                <a:off x="4284416" y="3084058"/>
                <a:ext cx="37783" cy="32357"/>
                <a:chOff x="4284416" y="3084058"/>
                <a:chExt cx="37783" cy="32357"/>
              </a:xfrm>
            </p:grpSpPr>
            <p:sp>
              <p:nvSpPr>
                <p:cNvPr id="10328" name="Google Shape;10328;p91"/>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91"/>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0" name="Google Shape;10330;p91"/>
              <p:cNvGrpSpPr/>
              <p:nvPr/>
            </p:nvGrpSpPr>
            <p:grpSpPr>
              <a:xfrm>
                <a:off x="4478697" y="3297561"/>
                <a:ext cx="37776" cy="32451"/>
                <a:chOff x="4478697" y="3297561"/>
                <a:chExt cx="37776" cy="32451"/>
              </a:xfrm>
            </p:grpSpPr>
            <p:sp>
              <p:nvSpPr>
                <p:cNvPr id="10331" name="Google Shape;10331;p91"/>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91"/>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3" name="Google Shape;10333;p91"/>
              <p:cNvGrpSpPr/>
              <p:nvPr/>
            </p:nvGrpSpPr>
            <p:grpSpPr>
              <a:xfrm>
                <a:off x="4411813" y="3331711"/>
                <a:ext cx="37776" cy="32451"/>
                <a:chOff x="4411813" y="3331711"/>
                <a:chExt cx="37776" cy="32451"/>
              </a:xfrm>
            </p:grpSpPr>
            <p:sp>
              <p:nvSpPr>
                <p:cNvPr id="10334" name="Google Shape;10334;p91"/>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91"/>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6" name="Google Shape;10336;p91"/>
              <p:cNvGrpSpPr/>
              <p:nvPr/>
            </p:nvGrpSpPr>
            <p:grpSpPr>
              <a:xfrm>
                <a:off x="4337984" y="3375188"/>
                <a:ext cx="37776" cy="32357"/>
                <a:chOff x="4337984" y="3375188"/>
                <a:chExt cx="37776" cy="32357"/>
              </a:xfrm>
            </p:grpSpPr>
            <p:sp>
              <p:nvSpPr>
                <p:cNvPr id="10337" name="Google Shape;10337;p91"/>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91"/>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9" name="Google Shape;10339;p91"/>
              <p:cNvGrpSpPr/>
              <p:nvPr/>
            </p:nvGrpSpPr>
            <p:grpSpPr>
              <a:xfrm>
                <a:off x="4494867" y="3090530"/>
                <a:ext cx="37878" cy="32451"/>
                <a:chOff x="4494867" y="3090530"/>
                <a:chExt cx="37878" cy="32451"/>
              </a:xfrm>
            </p:grpSpPr>
            <p:sp>
              <p:nvSpPr>
                <p:cNvPr id="10340" name="Google Shape;10340;p91"/>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91"/>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2" name="Google Shape;10342;p91"/>
              <p:cNvGrpSpPr/>
              <p:nvPr/>
            </p:nvGrpSpPr>
            <p:grpSpPr>
              <a:xfrm>
                <a:off x="4525124" y="3207774"/>
                <a:ext cx="37783" cy="32420"/>
                <a:chOff x="4525124" y="3207774"/>
                <a:chExt cx="37783" cy="32420"/>
              </a:xfrm>
            </p:grpSpPr>
            <p:sp>
              <p:nvSpPr>
                <p:cNvPr id="10343" name="Google Shape;10343;p91"/>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91"/>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5" name="Google Shape;10345;p91"/>
              <p:cNvGrpSpPr/>
              <p:nvPr/>
            </p:nvGrpSpPr>
            <p:grpSpPr>
              <a:xfrm>
                <a:off x="4440544" y="3176479"/>
                <a:ext cx="31499" cy="26898"/>
                <a:chOff x="4440544" y="3176479"/>
                <a:chExt cx="31499" cy="26898"/>
              </a:xfrm>
            </p:grpSpPr>
            <p:sp>
              <p:nvSpPr>
                <p:cNvPr id="10346" name="Google Shape;10346;p91"/>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91"/>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8" name="Google Shape;10348;p91"/>
              <p:cNvGrpSpPr/>
              <p:nvPr/>
            </p:nvGrpSpPr>
            <p:grpSpPr>
              <a:xfrm>
                <a:off x="4350545" y="3156400"/>
                <a:ext cx="31405" cy="27001"/>
                <a:chOff x="4350545" y="3156400"/>
                <a:chExt cx="31405" cy="27001"/>
              </a:xfrm>
            </p:grpSpPr>
            <p:sp>
              <p:nvSpPr>
                <p:cNvPr id="10349" name="Google Shape;10349;p91"/>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91"/>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1" name="Google Shape;10351;p91"/>
              <p:cNvGrpSpPr/>
              <p:nvPr/>
            </p:nvGrpSpPr>
            <p:grpSpPr>
              <a:xfrm>
                <a:off x="4376703" y="3255058"/>
                <a:ext cx="31405" cy="27001"/>
                <a:chOff x="4376703" y="3255058"/>
                <a:chExt cx="31405" cy="27001"/>
              </a:xfrm>
            </p:grpSpPr>
            <p:sp>
              <p:nvSpPr>
                <p:cNvPr id="10352" name="Google Shape;10352;p91"/>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91"/>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4" name="Google Shape;10354;p91"/>
              <p:cNvGrpSpPr/>
              <p:nvPr/>
            </p:nvGrpSpPr>
            <p:grpSpPr>
              <a:xfrm>
                <a:off x="4331322" y="3283656"/>
                <a:ext cx="31405" cy="26945"/>
                <a:chOff x="4331322" y="3283656"/>
                <a:chExt cx="31405" cy="26945"/>
              </a:xfrm>
            </p:grpSpPr>
            <p:sp>
              <p:nvSpPr>
                <p:cNvPr id="10355" name="Google Shape;10355;p91"/>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91"/>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7" name="Google Shape;10357;p91"/>
              <p:cNvGrpSpPr/>
              <p:nvPr/>
            </p:nvGrpSpPr>
            <p:grpSpPr>
              <a:xfrm>
                <a:off x="4380510" y="3065882"/>
                <a:ext cx="31405" cy="26938"/>
                <a:chOff x="4380510" y="3065882"/>
                <a:chExt cx="31405" cy="26938"/>
              </a:xfrm>
            </p:grpSpPr>
            <p:sp>
              <p:nvSpPr>
                <p:cNvPr id="10358" name="Google Shape;10358;p91"/>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91"/>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60" name="Google Shape;10360;p91"/>
            <p:cNvGrpSpPr/>
            <p:nvPr/>
          </p:nvGrpSpPr>
          <p:grpSpPr>
            <a:xfrm>
              <a:off x="4558998" y="3188237"/>
              <a:ext cx="1280131" cy="1052746"/>
              <a:chOff x="4558998" y="3188237"/>
              <a:chExt cx="1280131" cy="1052746"/>
            </a:xfrm>
          </p:grpSpPr>
          <p:sp>
            <p:nvSpPr>
              <p:cNvPr id="10361" name="Google Shape;10361;p91"/>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62" name="Google Shape;10362;p91"/>
              <p:cNvGrpSpPr/>
              <p:nvPr/>
            </p:nvGrpSpPr>
            <p:grpSpPr>
              <a:xfrm>
                <a:off x="4579164" y="3203653"/>
                <a:ext cx="1244833" cy="1020397"/>
                <a:chOff x="4579164" y="3203653"/>
                <a:chExt cx="1244833" cy="1020397"/>
              </a:xfrm>
            </p:grpSpPr>
            <p:sp>
              <p:nvSpPr>
                <p:cNvPr id="10363" name="Google Shape;10363;p91"/>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91"/>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65" name="Google Shape;10365;p91"/>
                <p:cNvGrpSpPr/>
                <p:nvPr/>
              </p:nvGrpSpPr>
              <p:grpSpPr>
                <a:xfrm>
                  <a:off x="4579164" y="3203653"/>
                  <a:ext cx="1244833" cy="1020397"/>
                  <a:chOff x="4579164" y="3203653"/>
                  <a:chExt cx="1244833" cy="1020397"/>
                </a:xfrm>
              </p:grpSpPr>
              <p:sp>
                <p:nvSpPr>
                  <p:cNvPr id="10366" name="Google Shape;10366;p91"/>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91"/>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68" name="Google Shape;10368;p91"/>
                  <p:cNvGrpSpPr/>
                  <p:nvPr/>
                </p:nvGrpSpPr>
                <p:grpSpPr>
                  <a:xfrm>
                    <a:off x="4579164" y="3203653"/>
                    <a:ext cx="1244833" cy="1020397"/>
                    <a:chOff x="4579164" y="3203653"/>
                    <a:chExt cx="1244833" cy="1020397"/>
                  </a:xfrm>
                </p:grpSpPr>
                <p:sp>
                  <p:nvSpPr>
                    <p:cNvPr id="10369" name="Google Shape;10369;p91"/>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91"/>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91"/>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91"/>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91"/>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91"/>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91"/>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91"/>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77" name="Google Shape;10377;p91"/>
                    <p:cNvGrpSpPr/>
                    <p:nvPr/>
                  </p:nvGrpSpPr>
                  <p:grpSpPr>
                    <a:xfrm>
                      <a:off x="4579164" y="3203653"/>
                      <a:ext cx="1244833" cy="1020397"/>
                      <a:chOff x="4579164" y="3203653"/>
                      <a:chExt cx="1244833" cy="1020397"/>
                    </a:xfrm>
                  </p:grpSpPr>
                  <p:sp>
                    <p:nvSpPr>
                      <p:cNvPr id="10378" name="Google Shape;10378;p91"/>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91"/>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91"/>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91"/>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91"/>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91"/>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91"/>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91"/>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91"/>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91"/>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91"/>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91"/>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91"/>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91"/>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92" name="Google Shape;10392;p91"/>
                      <p:cNvGrpSpPr/>
                      <p:nvPr/>
                    </p:nvGrpSpPr>
                    <p:grpSpPr>
                      <a:xfrm>
                        <a:off x="4579164" y="3203653"/>
                        <a:ext cx="1244833" cy="1020397"/>
                        <a:chOff x="4579164" y="3203653"/>
                        <a:chExt cx="1244833" cy="1020397"/>
                      </a:xfrm>
                    </p:grpSpPr>
                    <p:sp>
                      <p:nvSpPr>
                        <p:cNvPr id="10393" name="Google Shape;10393;p91"/>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91"/>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91"/>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91"/>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91"/>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91"/>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91"/>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91"/>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91"/>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91"/>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91"/>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91"/>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91"/>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91"/>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91"/>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91"/>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91"/>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91"/>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91"/>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91"/>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91"/>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91"/>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91"/>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91"/>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17" name="Google Shape;10417;p91"/>
                        <p:cNvGrpSpPr/>
                        <p:nvPr/>
                      </p:nvGrpSpPr>
                      <p:grpSpPr>
                        <a:xfrm>
                          <a:off x="4579164" y="3203653"/>
                          <a:ext cx="1244833" cy="1020397"/>
                          <a:chOff x="4579164" y="3203653"/>
                          <a:chExt cx="1244833" cy="1020397"/>
                        </a:xfrm>
                      </p:grpSpPr>
                      <p:sp>
                        <p:nvSpPr>
                          <p:cNvPr id="10418" name="Google Shape;10418;p91"/>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19" name="Google Shape;10419;p91"/>
                          <p:cNvGrpSpPr/>
                          <p:nvPr/>
                        </p:nvGrpSpPr>
                        <p:grpSpPr>
                          <a:xfrm>
                            <a:off x="4579164" y="3203653"/>
                            <a:ext cx="1244833" cy="1020397"/>
                            <a:chOff x="4579164" y="3203653"/>
                            <a:chExt cx="1244833" cy="1020397"/>
                          </a:xfrm>
                        </p:grpSpPr>
                        <p:sp>
                          <p:nvSpPr>
                            <p:cNvPr id="10420" name="Google Shape;10420;p91"/>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91"/>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91"/>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91"/>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91"/>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91"/>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91"/>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27" name="Google Shape;10427;p91"/>
                            <p:cNvGrpSpPr/>
                            <p:nvPr/>
                          </p:nvGrpSpPr>
                          <p:grpSpPr>
                            <a:xfrm>
                              <a:off x="4579164" y="3203653"/>
                              <a:ext cx="1244833" cy="1020397"/>
                              <a:chOff x="4579164" y="3203653"/>
                              <a:chExt cx="1244833" cy="1020397"/>
                            </a:xfrm>
                          </p:grpSpPr>
                          <p:sp>
                            <p:nvSpPr>
                              <p:cNvPr id="10428" name="Google Shape;10428;p91"/>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91"/>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91"/>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91"/>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91"/>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91"/>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91"/>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91"/>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91"/>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91"/>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91"/>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91"/>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91"/>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41" name="Google Shape;10441;p91"/>
                              <p:cNvGrpSpPr/>
                              <p:nvPr/>
                            </p:nvGrpSpPr>
                            <p:grpSpPr>
                              <a:xfrm>
                                <a:off x="4579164" y="3203653"/>
                                <a:ext cx="1244833" cy="1020397"/>
                                <a:chOff x="4579164" y="3203653"/>
                                <a:chExt cx="1244833" cy="1020397"/>
                              </a:xfrm>
                            </p:grpSpPr>
                            <p:sp>
                              <p:nvSpPr>
                                <p:cNvPr id="10442" name="Google Shape;10442;p91"/>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91"/>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91"/>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91"/>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91"/>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91"/>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91"/>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49" name="Google Shape;10449;p91"/>
                                <p:cNvGrpSpPr/>
                                <p:nvPr/>
                              </p:nvGrpSpPr>
                              <p:grpSpPr>
                                <a:xfrm>
                                  <a:off x="4579164" y="3203653"/>
                                  <a:ext cx="1244833" cy="1020397"/>
                                  <a:chOff x="4579164" y="3203653"/>
                                  <a:chExt cx="1244833" cy="1020397"/>
                                </a:xfrm>
                              </p:grpSpPr>
                              <p:sp>
                                <p:nvSpPr>
                                  <p:cNvPr id="10450" name="Google Shape;10450;p91"/>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91"/>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91"/>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91"/>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91"/>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55" name="Google Shape;10455;p91"/>
                                  <p:cNvGrpSpPr/>
                                  <p:nvPr/>
                                </p:nvGrpSpPr>
                                <p:grpSpPr>
                                  <a:xfrm>
                                    <a:off x="4579164" y="3203653"/>
                                    <a:ext cx="1244833" cy="1020397"/>
                                    <a:chOff x="4579164" y="3203653"/>
                                    <a:chExt cx="1244833" cy="1020397"/>
                                  </a:xfrm>
                                </p:grpSpPr>
                                <p:sp>
                                  <p:nvSpPr>
                                    <p:cNvPr id="10456" name="Google Shape;10456;p91"/>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91"/>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91"/>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91"/>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0460" name="Google Shape;10460;p91"/>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91"/>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91"/>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463" name="Google Shape;10463;p91"/>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10464" name="Google Shape;10464;p91"/>
              <p:cNvGrpSpPr/>
              <p:nvPr/>
            </p:nvGrpSpPr>
            <p:grpSpPr>
              <a:xfrm>
                <a:off x="4595437" y="3598775"/>
                <a:ext cx="37776" cy="32451"/>
                <a:chOff x="4595437" y="3598775"/>
                <a:chExt cx="37776" cy="32451"/>
              </a:xfrm>
            </p:grpSpPr>
            <p:sp>
              <p:nvSpPr>
                <p:cNvPr id="10465" name="Google Shape;10465;p91"/>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91"/>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7" name="Google Shape;10467;p91"/>
              <p:cNvGrpSpPr/>
              <p:nvPr/>
            </p:nvGrpSpPr>
            <p:grpSpPr>
              <a:xfrm>
                <a:off x="4641864" y="3524443"/>
                <a:ext cx="37776" cy="32380"/>
                <a:chOff x="4641864" y="3524443"/>
                <a:chExt cx="37776" cy="32380"/>
              </a:xfrm>
            </p:grpSpPr>
            <p:sp>
              <p:nvSpPr>
                <p:cNvPr id="10468" name="Google Shape;10468;p91"/>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91"/>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0" name="Google Shape;10470;p91"/>
              <p:cNvGrpSpPr/>
              <p:nvPr/>
            </p:nvGrpSpPr>
            <p:grpSpPr>
              <a:xfrm>
                <a:off x="4648431" y="3893901"/>
                <a:ext cx="37776" cy="32357"/>
                <a:chOff x="4648431" y="3893901"/>
                <a:chExt cx="37776" cy="32357"/>
              </a:xfrm>
            </p:grpSpPr>
            <p:sp>
              <p:nvSpPr>
                <p:cNvPr id="10471" name="Google Shape;10471;p91"/>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91"/>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3" name="Google Shape;10473;p91"/>
              <p:cNvGrpSpPr/>
              <p:nvPr/>
            </p:nvGrpSpPr>
            <p:grpSpPr>
              <a:xfrm>
                <a:off x="4567752" y="3722908"/>
                <a:ext cx="37870" cy="32380"/>
                <a:chOff x="4567752" y="3722908"/>
                <a:chExt cx="37870" cy="32380"/>
              </a:xfrm>
            </p:grpSpPr>
            <p:sp>
              <p:nvSpPr>
                <p:cNvPr id="10474" name="Google Shape;10474;p91"/>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91"/>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6" name="Google Shape;10476;p91"/>
              <p:cNvGrpSpPr/>
              <p:nvPr/>
            </p:nvGrpSpPr>
            <p:grpSpPr>
              <a:xfrm>
                <a:off x="4617506" y="3652052"/>
                <a:ext cx="37783" cy="32357"/>
                <a:chOff x="4617506" y="3652052"/>
                <a:chExt cx="37783" cy="32357"/>
              </a:xfrm>
            </p:grpSpPr>
            <p:sp>
              <p:nvSpPr>
                <p:cNvPr id="10477" name="Google Shape;10477;p91"/>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91"/>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9" name="Google Shape;10479;p91"/>
              <p:cNvGrpSpPr/>
              <p:nvPr/>
            </p:nvGrpSpPr>
            <p:grpSpPr>
              <a:xfrm>
                <a:off x="4739005" y="3554149"/>
                <a:ext cx="37870" cy="32357"/>
                <a:chOff x="4739005" y="3554149"/>
                <a:chExt cx="37870" cy="32357"/>
              </a:xfrm>
            </p:grpSpPr>
            <p:sp>
              <p:nvSpPr>
                <p:cNvPr id="10480" name="Google Shape;10480;p91"/>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91"/>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2" name="Google Shape;10482;p91"/>
              <p:cNvGrpSpPr/>
              <p:nvPr/>
            </p:nvGrpSpPr>
            <p:grpSpPr>
              <a:xfrm>
                <a:off x="4806557" y="3630258"/>
                <a:ext cx="37776" cy="32364"/>
                <a:chOff x="4806557" y="3630258"/>
                <a:chExt cx="37776" cy="32364"/>
              </a:xfrm>
            </p:grpSpPr>
            <p:sp>
              <p:nvSpPr>
                <p:cNvPr id="10483" name="Google Shape;10483;p91"/>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91"/>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5" name="Google Shape;10485;p91"/>
              <p:cNvGrpSpPr/>
              <p:nvPr/>
            </p:nvGrpSpPr>
            <p:grpSpPr>
              <a:xfrm>
                <a:off x="4737007" y="4004357"/>
                <a:ext cx="37870" cy="32357"/>
                <a:chOff x="4737007" y="4004357"/>
                <a:chExt cx="37870" cy="32357"/>
              </a:xfrm>
            </p:grpSpPr>
            <p:sp>
              <p:nvSpPr>
                <p:cNvPr id="10486" name="Google Shape;10486;p91"/>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91"/>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8" name="Google Shape;10488;p91"/>
              <p:cNvGrpSpPr/>
              <p:nvPr/>
            </p:nvGrpSpPr>
            <p:grpSpPr>
              <a:xfrm>
                <a:off x="4773634" y="4208627"/>
                <a:ext cx="37776" cy="32357"/>
                <a:chOff x="4773634" y="4208627"/>
                <a:chExt cx="37776" cy="32357"/>
              </a:xfrm>
            </p:grpSpPr>
            <p:sp>
              <p:nvSpPr>
                <p:cNvPr id="10489" name="Google Shape;10489;p91"/>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91"/>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1" name="Google Shape;10491;p91"/>
              <p:cNvGrpSpPr/>
              <p:nvPr/>
            </p:nvGrpSpPr>
            <p:grpSpPr>
              <a:xfrm>
                <a:off x="4888282" y="4074764"/>
                <a:ext cx="37776" cy="32451"/>
                <a:chOff x="4888282" y="4074764"/>
                <a:chExt cx="37776" cy="32451"/>
              </a:xfrm>
            </p:grpSpPr>
            <p:sp>
              <p:nvSpPr>
                <p:cNvPr id="10492" name="Google Shape;10492;p91"/>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91"/>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4" name="Google Shape;10494;p91"/>
              <p:cNvGrpSpPr/>
              <p:nvPr/>
            </p:nvGrpSpPr>
            <p:grpSpPr>
              <a:xfrm>
                <a:off x="4901315" y="3804271"/>
                <a:ext cx="37776" cy="32364"/>
                <a:chOff x="4901315" y="3804271"/>
                <a:chExt cx="37776" cy="32364"/>
              </a:xfrm>
            </p:grpSpPr>
            <p:sp>
              <p:nvSpPr>
                <p:cNvPr id="10495" name="Google Shape;10495;p91"/>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91"/>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7" name="Google Shape;10497;p91"/>
              <p:cNvGrpSpPr/>
              <p:nvPr/>
            </p:nvGrpSpPr>
            <p:grpSpPr>
              <a:xfrm>
                <a:off x="4866394" y="3715035"/>
                <a:ext cx="37846" cy="32357"/>
                <a:chOff x="4866394" y="3715035"/>
                <a:chExt cx="37846" cy="32357"/>
              </a:xfrm>
            </p:grpSpPr>
            <p:sp>
              <p:nvSpPr>
                <p:cNvPr id="10498" name="Google Shape;10498;p91"/>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91"/>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0" name="Google Shape;10500;p91"/>
              <p:cNvGrpSpPr/>
              <p:nvPr/>
            </p:nvGrpSpPr>
            <p:grpSpPr>
              <a:xfrm>
                <a:off x="4979233" y="3839798"/>
                <a:ext cx="37878" cy="32420"/>
                <a:chOff x="4979233" y="3839798"/>
                <a:chExt cx="37878" cy="32420"/>
              </a:xfrm>
            </p:grpSpPr>
            <p:sp>
              <p:nvSpPr>
                <p:cNvPr id="10501" name="Google Shape;10501;p91"/>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91"/>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3" name="Google Shape;10503;p91"/>
              <p:cNvGrpSpPr/>
              <p:nvPr/>
            </p:nvGrpSpPr>
            <p:grpSpPr>
              <a:xfrm>
                <a:off x="4790662" y="3679147"/>
                <a:ext cx="37783" cy="32380"/>
                <a:chOff x="4790662" y="3679147"/>
                <a:chExt cx="37783" cy="32380"/>
              </a:xfrm>
            </p:grpSpPr>
            <p:sp>
              <p:nvSpPr>
                <p:cNvPr id="10504" name="Google Shape;10504;p91"/>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91"/>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6" name="Google Shape;10506;p91"/>
              <p:cNvGrpSpPr/>
              <p:nvPr/>
            </p:nvGrpSpPr>
            <p:grpSpPr>
              <a:xfrm>
                <a:off x="4857263" y="3557861"/>
                <a:ext cx="37776" cy="32357"/>
                <a:chOff x="4857263" y="3557861"/>
                <a:chExt cx="37776" cy="32357"/>
              </a:xfrm>
            </p:grpSpPr>
            <p:sp>
              <p:nvSpPr>
                <p:cNvPr id="10507" name="Google Shape;10507;p91"/>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91"/>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9" name="Google Shape;10509;p91"/>
              <p:cNvGrpSpPr/>
              <p:nvPr/>
            </p:nvGrpSpPr>
            <p:grpSpPr>
              <a:xfrm>
                <a:off x="4883902" y="3648033"/>
                <a:ext cx="37783" cy="32380"/>
                <a:chOff x="4883902" y="3648033"/>
                <a:chExt cx="37783" cy="32380"/>
              </a:xfrm>
            </p:grpSpPr>
            <p:sp>
              <p:nvSpPr>
                <p:cNvPr id="10510" name="Google Shape;10510;p91"/>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91"/>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2" name="Google Shape;10512;p91"/>
              <p:cNvGrpSpPr/>
              <p:nvPr/>
            </p:nvGrpSpPr>
            <p:grpSpPr>
              <a:xfrm>
                <a:off x="4907780" y="3347220"/>
                <a:ext cx="37878" cy="32357"/>
                <a:chOff x="4907780" y="3347220"/>
                <a:chExt cx="37878" cy="32357"/>
              </a:xfrm>
            </p:grpSpPr>
            <p:sp>
              <p:nvSpPr>
                <p:cNvPr id="10513" name="Google Shape;10513;p91"/>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91"/>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5" name="Google Shape;10515;p91"/>
              <p:cNvGrpSpPr/>
              <p:nvPr/>
            </p:nvGrpSpPr>
            <p:grpSpPr>
              <a:xfrm>
                <a:off x="5065048" y="3738150"/>
                <a:ext cx="37783" cy="32364"/>
                <a:chOff x="5065048" y="3738150"/>
                <a:chExt cx="37783" cy="32364"/>
              </a:xfrm>
            </p:grpSpPr>
            <p:sp>
              <p:nvSpPr>
                <p:cNvPr id="10516" name="Google Shape;10516;p91"/>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91"/>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8" name="Google Shape;10518;p91"/>
              <p:cNvGrpSpPr/>
              <p:nvPr/>
            </p:nvGrpSpPr>
            <p:grpSpPr>
              <a:xfrm>
                <a:off x="5071616" y="3284615"/>
                <a:ext cx="37783" cy="32357"/>
                <a:chOff x="5071616" y="3284615"/>
                <a:chExt cx="37783" cy="32357"/>
              </a:xfrm>
            </p:grpSpPr>
            <p:sp>
              <p:nvSpPr>
                <p:cNvPr id="10519" name="Google Shape;10519;p91"/>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91"/>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1" name="Google Shape;10521;p91"/>
              <p:cNvGrpSpPr/>
              <p:nvPr/>
            </p:nvGrpSpPr>
            <p:grpSpPr>
              <a:xfrm>
                <a:off x="5389291" y="3759921"/>
                <a:ext cx="37783" cy="32380"/>
                <a:chOff x="5389291" y="3759921"/>
                <a:chExt cx="37783" cy="32380"/>
              </a:xfrm>
            </p:grpSpPr>
            <p:sp>
              <p:nvSpPr>
                <p:cNvPr id="10522" name="Google Shape;10522;p91"/>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91"/>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4" name="Google Shape;10524;p91"/>
              <p:cNvGrpSpPr/>
              <p:nvPr/>
            </p:nvGrpSpPr>
            <p:grpSpPr>
              <a:xfrm>
                <a:off x="5431534" y="3632932"/>
                <a:ext cx="37878" cy="32451"/>
                <a:chOff x="5431534" y="3632932"/>
                <a:chExt cx="37878" cy="32451"/>
              </a:xfrm>
            </p:grpSpPr>
            <p:sp>
              <p:nvSpPr>
                <p:cNvPr id="10525" name="Google Shape;10525;p91"/>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91"/>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7" name="Google Shape;10527;p91"/>
              <p:cNvGrpSpPr/>
              <p:nvPr/>
            </p:nvGrpSpPr>
            <p:grpSpPr>
              <a:xfrm>
                <a:off x="5540755" y="3544829"/>
                <a:ext cx="37783" cy="32357"/>
                <a:chOff x="5540755" y="3544829"/>
                <a:chExt cx="37783" cy="32357"/>
              </a:xfrm>
            </p:grpSpPr>
            <p:sp>
              <p:nvSpPr>
                <p:cNvPr id="10528" name="Google Shape;10528;p91"/>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91"/>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0" name="Google Shape;10530;p91"/>
              <p:cNvGrpSpPr/>
              <p:nvPr/>
            </p:nvGrpSpPr>
            <p:grpSpPr>
              <a:xfrm>
                <a:off x="5579293" y="3412107"/>
                <a:ext cx="37776" cy="32357"/>
                <a:chOff x="5579293" y="3412107"/>
                <a:chExt cx="37776" cy="32357"/>
              </a:xfrm>
            </p:grpSpPr>
            <p:sp>
              <p:nvSpPr>
                <p:cNvPr id="10531" name="Google Shape;10531;p91"/>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91"/>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3" name="Google Shape;10533;p91"/>
              <p:cNvGrpSpPr/>
              <p:nvPr/>
            </p:nvGrpSpPr>
            <p:grpSpPr>
              <a:xfrm>
                <a:off x="5801346" y="3284615"/>
                <a:ext cx="37783" cy="32357"/>
                <a:chOff x="5801346" y="3284615"/>
                <a:chExt cx="37783" cy="32357"/>
              </a:xfrm>
            </p:grpSpPr>
            <p:sp>
              <p:nvSpPr>
                <p:cNvPr id="10534" name="Google Shape;10534;p91"/>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91"/>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6" name="Google Shape;10536;p91"/>
              <p:cNvGrpSpPr/>
              <p:nvPr/>
            </p:nvGrpSpPr>
            <p:grpSpPr>
              <a:xfrm>
                <a:off x="5763578" y="3399067"/>
                <a:ext cx="37776" cy="32364"/>
                <a:chOff x="5763578" y="3399067"/>
                <a:chExt cx="37776" cy="32364"/>
              </a:xfrm>
            </p:grpSpPr>
            <p:sp>
              <p:nvSpPr>
                <p:cNvPr id="10537" name="Google Shape;10537;p91"/>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91"/>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9" name="Google Shape;10539;p91"/>
              <p:cNvGrpSpPr/>
              <p:nvPr/>
            </p:nvGrpSpPr>
            <p:grpSpPr>
              <a:xfrm>
                <a:off x="5395858" y="3230952"/>
                <a:ext cx="37776" cy="32364"/>
                <a:chOff x="5395858" y="3230952"/>
                <a:chExt cx="37776" cy="32364"/>
              </a:xfrm>
            </p:grpSpPr>
            <p:sp>
              <p:nvSpPr>
                <p:cNvPr id="10540" name="Google Shape;10540;p91"/>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91"/>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2" name="Google Shape;10542;p91"/>
              <p:cNvGrpSpPr/>
              <p:nvPr/>
            </p:nvGrpSpPr>
            <p:grpSpPr>
              <a:xfrm>
                <a:off x="5264088" y="3188237"/>
                <a:ext cx="37776" cy="32357"/>
                <a:chOff x="5264088" y="3188237"/>
                <a:chExt cx="37776" cy="32357"/>
              </a:xfrm>
            </p:grpSpPr>
            <p:sp>
              <p:nvSpPr>
                <p:cNvPr id="10543" name="Google Shape;10543;p91"/>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91"/>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5" name="Google Shape;10545;p91"/>
              <p:cNvGrpSpPr/>
              <p:nvPr/>
            </p:nvGrpSpPr>
            <p:grpSpPr>
              <a:xfrm>
                <a:off x="5585758" y="3237425"/>
                <a:ext cx="37878" cy="32357"/>
                <a:chOff x="5585758" y="3237425"/>
                <a:chExt cx="37878" cy="32357"/>
              </a:xfrm>
            </p:grpSpPr>
            <p:sp>
              <p:nvSpPr>
                <p:cNvPr id="10546" name="Google Shape;10546;p91"/>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91"/>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8" name="Google Shape;10548;p91"/>
              <p:cNvGrpSpPr/>
              <p:nvPr/>
            </p:nvGrpSpPr>
            <p:grpSpPr>
              <a:xfrm>
                <a:off x="4874196" y="3291088"/>
                <a:ext cx="37878" cy="32451"/>
                <a:chOff x="4874196" y="3291088"/>
                <a:chExt cx="37878" cy="32451"/>
              </a:xfrm>
            </p:grpSpPr>
            <p:sp>
              <p:nvSpPr>
                <p:cNvPr id="10549" name="Google Shape;10549;p91"/>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91"/>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1" name="Google Shape;10551;p91"/>
              <p:cNvGrpSpPr/>
              <p:nvPr/>
            </p:nvGrpSpPr>
            <p:grpSpPr>
              <a:xfrm>
                <a:off x="5197770" y="3785466"/>
                <a:ext cx="37783" cy="32427"/>
                <a:chOff x="5197770" y="3785466"/>
                <a:chExt cx="37783" cy="32427"/>
              </a:xfrm>
            </p:grpSpPr>
            <p:sp>
              <p:nvSpPr>
                <p:cNvPr id="10552" name="Google Shape;10552;p91"/>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91"/>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4" name="Google Shape;10554;p91"/>
              <p:cNvGrpSpPr/>
              <p:nvPr/>
            </p:nvGrpSpPr>
            <p:grpSpPr>
              <a:xfrm>
                <a:off x="5177699" y="3492117"/>
                <a:ext cx="37776" cy="32357"/>
                <a:chOff x="5177699" y="3492117"/>
                <a:chExt cx="37776" cy="32357"/>
              </a:xfrm>
            </p:grpSpPr>
            <p:sp>
              <p:nvSpPr>
                <p:cNvPr id="10555" name="Google Shape;10555;p91"/>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91"/>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7" name="Google Shape;10557;p91"/>
              <p:cNvGrpSpPr/>
              <p:nvPr/>
            </p:nvGrpSpPr>
            <p:grpSpPr>
              <a:xfrm>
                <a:off x="5349431" y="3622346"/>
                <a:ext cx="37870" cy="32380"/>
                <a:chOff x="5349431" y="3622346"/>
                <a:chExt cx="37870" cy="32380"/>
              </a:xfrm>
            </p:grpSpPr>
            <p:sp>
              <p:nvSpPr>
                <p:cNvPr id="10558" name="Google Shape;10558;p91"/>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91"/>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0" name="Google Shape;10560;p91"/>
              <p:cNvGrpSpPr/>
              <p:nvPr/>
            </p:nvGrpSpPr>
            <p:grpSpPr>
              <a:xfrm>
                <a:off x="5068855" y="3563980"/>
                <a:ext cx="53954" cy="46223"/>
                <a:chOff x="5068855" y="3563980"/>
                <a:chExt cx="53954" cy="46223"/>
              </a:xfrm>
            </p:grpSpPr>
            <p:sp>
              <p:nvSpPr>
                <p:cNvPr id="10561" name="Google Shape;10561;p91"/>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91"/>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3" name="Google Shape;10563;p91"/>
              <p:cNvGrpSpPr/>
              <p:nvPr/>
            </p:nvGrpSpPr>
            <p:grpSpPr>
              <a:xfrm>
                <a:off x="5037654" y="3392507"/>
                <a:ext cx="37870" cy="32451"/>
                <a:chOff x="5037654" y="3392507"/>
                <a:chExt cx="37870" cy="32451"/>
              </a:xfrm>
            </p:grpSpPr>
            <p:sp>
              <p:nvSpPr>
                <p:cNvPr id="10564" name="Google Shape;10564;p91"/>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91"/>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6" name="Google Shape;10566;p91"/>
              <p:cNvGrpSpPr/>
              <p:nvPr/>
            </p:nvGrpSpPr>
            <p:grpSpPr>
              <a:xfrm>
                <a:off x="5456560" y="3368629"/>
                <a:ext cx="37870" cy="32451"/>
                <a:chOff x="5456560" y="3368629"/>
                <a:chExt cx="37870" cy="32451"/>
              </a:xfrm>
            </p:grpSpPr>
            <p:sp>
              <p:nvSpPr>
                <p:cNvPr id="10567" name="Google Shape;10567;p91"/>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91"/>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9" name="Google Shape;10569;p91"/>
              <p:cNvGrpSpPr/>
              <p:nvPr/>
            </p:nvGrpSpPr>
            <p:grpSpPr>
              <a:xfrm>
                <a:off x="4755749" y="3501516"/>
                <a:ext cx="46246" cy="39608"/>
                <a:chOff x="4755749" y="3501516"/>
                <a:chExt cx="46246" cy="39608"/>
              </a:xfrm>
            </p:grpSpPr>
            <p:sp>
              <p:nvSpPr>
                <p:cNvPr id="10570" name="Google Shape;10570;p91"/>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91"/>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2" name="Google Shape;10572;p91"/>
              <p:cNvGrpSpPr/>
              <p:nvPr/>
            </p:nvGrpSpPr>
            <p:grpSpPr>
              <a:xfrm>
                <a:off x="4681346" y="3485582"/>
                <a:ext cx="37783" cy="32427"/>
                <a:chOff x="4681346" y="3485582"/>
                <a:chExt cx="37783" cy="32427"/>
              </a:xfrm>
            </p:grpSpPr>
            <p:sp>
              <p:nvSpPr>
                <p:cNvPr id="10573" name="Google Shape;10573;p91"/>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91"/>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5" name="Google Shape;10575;p91"/>
              <p:cNvGrpSpPr/>
              <p:nvPr/>
            </p:nvGrpSpPr>
            <p:grpSpPr>
              <a:xfrm>
                <a:off x="4767067" y="3291088"/>
                <a:ext cx="37878" cy="32451"/>
                <a:chOff x="4767067" y="3291088"/>
                <a:chExt cx="37878" cy="32451"/>
              </a:xfrm>
            </p:grpSpPr>
            <p:sp>
              <p:nvSpPr>
                <p:cNvPr id="10576" name="Google Shape;10576;p91"/>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91"/>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8" name="Google Shape;10578;p91"/>
              <p:cNvGrpSpPr/>
              <p:nvPr/>
            </p:nvGrpSpPr>
            <p:grpSpPr>
              <a:xfrm>
                <a:off x="4687819" y="3405539"/>
                <a:ext cx="37776" cy="32451"/>
                <a:chOff x="4687819" y="3405539"/>
                <a:chExt cx="37776" cy="32451"/>
              </a:xfrm>
            </p:grpSpPr>
            <p:sp>
              <p:nvSpPr>
                <p:cNvPr id="10579" name="Google Shape;10579;p91"/>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91"/>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1" name="Google Shape;10581;p91"/>
              <p:cNvGrpSpPr/>
              <p:nvPr/>
            </p:nvGrpSpPr>
            <p:grpSpPr>
              <a:xfrm>
                <a:off x="4923101" y="3444809"/>
                <a:ext cx="52813" cy="45318"/>
                <a:chOff x="4923101" y="3444809"/>
                <a:chExt cx="52813" cy="45318"/>
              </a:xfrm>
            </p:grpSpPr>
            <p:sp>
              <p:nvSpPr>
                <p:cNvPr id="10582" name="Google Shape;10582;p91"/>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91"/>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4" name="Google Shape;10584;p91"/>
              <p:cNvGrpSpPr/>
              <p:nvPr/>
            </p:nvGrpSpPr>
            <p:grpSpPr>
              <a:xfrm>
                <a:off x="4846040" y="3654750"/>
                <a:ext cx="31405" cy="26993"/>
                <a:chOff x="4846040" y="3654750"/>
                <a:chExt cx="31405" cy="26993"/>
              </a:xfrm>
            </p:grpSpPr>
            <p:sp>
              <p:nvSpPr>
                <p:cNvPr id="10585" name="Google Shape;10585;p91"/>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91"/>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7" name="Google Shape;10587;p91"/>
              <p:cNvGrpSpPr/>
              <p:nvPr/>
            </p:nvGrpSpPr>
            <p:grpSpPr>
              <a:xfrm>
                <a:off x="4925673" y="3691700"/>
                <a:ext cx="40253" cy="34472"/>
                <a:chOff x="4925673" y="3691700"/>
                <a:chExt cx="40253" cy="34472"/>
              </a:xfrm>
            </p:grpSpPr>
            <p:sp>
              <p:nvSpPr>
                <p:cNvPr id="10588" name="Google Shape;10588;p91"/>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91"/>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0" name="Google Shape;10590;p91"/>
              <p:cNvGrpSpPr/>
              <p:nvPr/>
            </p:nvGrpSpPr>
            <p:grpSpPr>
              <a:xfrm>
                <a:off x="4894653" y="3740848"/>
                <a:ext cx="31405" cy="26906"/>
                <a:chOff x="4894653" y="3740848"/>
                <a:chExt cx="31405" cy="26906"/>
              </a:xfrm>
            </p:grpSpPr>
            <p:sp>
              <p:nvSpPr>
                <p:cNvPr id="10591" name="Google Shape;10591;p91"/>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91"/>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3" name="Google Shape;10593;p91"/>
              <p:cNvGrpSpPr/>
              <p:nvPr/>
            </p:nvGrpSpPr>
            <p:grpSpPr>
              <a:xfrm>
                <a:off x="4962300" y="3696348"/>
                <a:ext cx="38255" cy="32773"/>
                <a:chOff x="4962300" y="3696348"/>
                <a:chExt cx="38255" cy="32773"/>
              </a:xfrm>
            </p:grpSpPr>
            <p:sp>
              <p:nvSpPr>
                <p:cNvPr id="10594" name="Google Shape;10594;p91"/>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91"/>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6" name="Google Shape;10596;p91"/>
              <p:cNvGrpSpPr/>
              <p:nvPr/>
            </p:nvGrpSpPr>
            <p:grpSpPr>
              <a:xfrm>
                <a:off x="4980185" y="3743349"/>
                <a:ext cx="31499" cy="26969"/>
                <a:chOff x="4980185" y="3743349"/>
                <a:chExt cx="31499" cy="26969"/>
              </a:xfrm>
            </p:grpSpPr>
            <p:sp>
              <p:nvSpPr>
                <p:cNvPr id="10597" name="Google Shape;10597;p91"/>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91"/>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9" name="Google Shape;10599;p91"/>
              <p:cNvGrpSpPr/>
              <p:nvPr/>
            </p:nvGrpSpPr>
            <p:grpSpPr>
              <a:xfrm>
                <a:off x="5013768" y="3734312"/>
                <a:ext cx="31499" cy="26969"/>
                <a:chOff x="5013768" y="3734312"/>
                <a:chExt cx="31499" cy="26969"/>
              </a:xfrm>
            </p:grpSpPr>
            <p:sp>
              <p:nvSpPr>
                <p:cNvPr id="10600" name="Google Shape;10600;p91"/>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91"/>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2" name="Google Shape;10602;p91"/>
              <p:cNvGrpSpPr/>
              <p:nvPr/>
            </p:nvGrpSpPr>
            <p:grpSpPr>
              <a:xfrm>
                <a:off x="5036703" y="3764545"/>
                <a:ext cx="31499" cy="26898"/>
                <a:chOff x="5036703" y="3764545"/>
                <a:chExt cx="31499" cy="26898"/>
              </a:xfrm>
            </p:grpSpPr>
            <p:sp>
              <p:nvSpPr>
                <p:cNvPr id="10603" name="Google Shape;10603;p91"/>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91"/>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5" name="Google Shape;10605;p91"/>
              <p:cNvGrpSpPr/>
              <p:nvPr/>
            </p:nvGrpSpPr>
            <p:grpSpPr>
              <a:xfrm>
                <a:off x="4953546" y="3768352"/>
                <a:ext cx="31405" cy="26898"/>
                <a:chOff x="4953546" y="3768352"/>
                <a:chExt cx="31405" cy="26898"/>
              </a:xfrm>
            </p:grpSpPr>
            <p:sp>
              <p:nvSpPr>
                <p:cNvPr id="10606" name="Google Shape;10606;p91"/>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91"/>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8" name="Google Shape;10608;p91"/>
              <p:cNvGrpSpPr/>
              <p:nvPr/>
            </p:nvGrpSpPr>
            <p:grpSpPr>
              <a:xfrm>
                <a:off x="4964770" y="3814016"/>
                <a:ext cx="31499" cy="26993"/>
                <a:chOff x="4964770" y="3814016"/>
                <a:chExt cx="31499" cy="26993"/>
              </a:xfrm>
            </p:grpSpPr>
            <p:sp>
              <p:nvSpPr>
                <p:cNvPr id="10609" name="Google Shape;10609;p91"/>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91"/>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1" name="Google Shape;10611;p91"/>
              <p:cNvGrpSpPr/>
              <p:nvPr/>
            </p:nvGrpSpPr>
            <p:grpSpPr>
              <a:xfrm>
                <a:off x="4923290" y="3800504"/>
                <a:ext cx="31468" cy="26898"/>
                <a:chOff x="4923290" y="3800504"/>
                <a:chExt cx="31468" cy="26898"/>
              </a:xfrm>
            </p:grpSpPr>
            <p:sp>
              <p:nvSpPr>
                <p:cNvPr id="10612" name="Google Shape;10612;p91"/>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91"/>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4" name="Google Shape;10614;p91"/>
              <p:cNvGrpSpPr/>
              <p:nvPr/>
            </p:nvGrpSpPr>
            <p:grpSpPr>
              <a:xfrm>
                <a:off x="5108534" y="3650943"/>
                <a:ext cx="31405" cy="26993"/>
                <a:chOff x="5108534" y="3650943"/>
                <a:chExt cx="31405" cy="26993"/>
              </a:xfrm>
            </p:grpSpPr>
            <p:sp>
              <p:nvSpPr>
                <p:cNvPr id="10615" name="Google Shape;10615;p91"/>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91"/>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7" name="Google Shape;10617;p91"/>
              <p:cNvGrpSpPr/>
              <p:nvPr/>
            </p:nvGrpSpPr>
            <p:grpSpPr>
              <a:xfrm>
                <a:off x="5119380" y="3760739"/>
                <a:ext cx="31499" cy="26993"/>
                <a:chOff x="5119380" y="3760739"/>
                <a:chExt cx="31499" cy="26993"/>
              </a:xfrm>
            </p:grpSpPr>
            <p:sp>
              <p:nvSpPr>
                <p:cNvPr id="10618" name="Google Shape;10618;p91"/>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91"/>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0" name="Google Shape;10620;p91"/>
              <p:cNvGrpSpPr/>
              <p:nvPr/>
            </p:nvGrpSpPr>
            <p:grpSpPr>
              <a:xfrm>
                <a:off x="5119380" y="3788235"/>
                <a:ext cx="31499" cy="26993"/>
                <a:chOff x="5119380" y="3788235"/>
                <a:chExt cx="31499" cy="26993"/>
              </a:xfrm>
            </p:grpSpPr>
            <p:sp>
              <p:nvSpPr>
                <p:cNvPr id="10621" name="Google Shape;10621;p91"/>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91"/>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3" name="Google Shape;10623;p91"/>
              <p:cNvGrpSpPr/>
              <p:nvPr/>
            </p:nvGrpSpPr>
            <p:grpSpPr>
              <a:xfrm>
                <a:off x="5158005" y="3875284"/>
                <a:ext cx="31405" cy="27001"/>
                <a:chOff x="5158005" y="3875284"/>
                <a:chExt cx="31405" cy="27001"/>
              </a:xfrm>
            </p:grpSpPr>
            <p:sp>
              <p:nvSpPr>
                <p:cNvPr id="10624" name="Google Shape;10624;p91"/>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91"/>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6" name="Google Shape;10626;p91"/>
              <p:cNvGrpSpPr/>
              <p:nvPr/>
            </p:nvGrpSpPr>
            <p:grpSpPr>
              <a:xfrm>
                <a:off x="5233163" y="3764545"/>
                <a:ext cx="31499" cy="26898"/>
                <a:chOff x="5233163" y="3764545"/>
                <a:chExt cx="31499" cy="26898"/>
              </a:xfrm>
            </p:grpSpPr>
            <p:sp>
              <p:nvSpPr>
                <p:cNvPr id="10627" name="Google Shape;10627;p91"/>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91"/>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9" name="Google Shape;10629;p91"/>
              <p:cNvGrpSpPr/>
              <p:nvPr/>
            </p:nvGrpSpPr>
            <p:grpSpPr>
              <a:xfrm>
                <a:off x="5276168" y="3805545"/>
                <a:ext cx="31499" cy="26906"/>
                <a:chOff x="5276168" y="3805545"/>
                <a:chExt cx="31499" cy="26906"/>
              </a:xfrm>
            </p:grpSpPr>
            <p:sp>
              <p:nvSpPr>
                <p:cNvPr id="10630" name="Google Shape;10630;p91"/>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91"/>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2" name="Google Shape;10632;p91"/>
              <p:cNvGrpSpPr/>
              <p:nvPr/>
            </p:nvGrpSpPr>
            <p:grpSpPr>
              <a:xfrm>
                <a:off x="5294053" y="3851933"/>
                <a:ext cx="31405" cy="26945"/>
                <a:chOff x="5294053" y="3851933"/>
                <a:chExt cx="31405" cy="26945"/>
              </a:xfrm>
            </p:grpSpPr>
            <p:sp>
              <p:nvSpPr>
                <p:cNvPr id="10633" name="Google Shape;10633;p91"/>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91"/>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5" name="Google Shape;10635;p91"/>
              <p:cNvGrpSpPr/>
              <p:nvPr/>
            </p:nvGrpSpPr>
            <p:grpSpPr>
              <a:xfrm>
                <a:off x="5341723" y="3851902"/>
                <a:ext cx="31405" cy="26977"/>
                <a:chOff x="5341723" y="3851902"/>
                <a:chExt cx="31405" cy="26977"/>
              </a:xfrm>
            </p:grpSpPr>
            <p:sp>
              <p:nvSpPr>
                <p:cNvPr id="10636" name="Google Shape;10636;p91"/>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91"/>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8" name="Google Shape;10638;p91"/>
              <p:cNvGrpSpPr/>
              <p:nvPr/>
            </p:nvGrpSpPr>
            <p:grpSpPr>
              <a:xfrm>
                <a:off x="5054871" y="3507855"/>
                <a:ext cx="31405" cy="26993"/>
                <a:chOff x="5054871" y="3507855"/>
                <a:chExt cx="31405" cy="26993"/>
              </a:xfrm>
            </p:grpSpPr>
            <p:sp>
              <p:nvSpPr>
                <p:cNvPr id="10639" name="Google Shape;10639;p91"/>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91"/>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1" name="Google Shape;10641;p91"/>
              <p:cNvGrpSpPr/>
              <p:nvPr/>
            </p:nvGrpSpPr>
            <p:grpSpPr>
              <a:xfrm>
                <a:off x="4876579" y="3675325"/>
                <a:ext cx="31405" cy="26969"/>
                <a:chOff x="4876579" y="3675325"/>
                <a:chExt cx="31405" cy="26969"/>
              </a:xfrm>
            </p:grpSpPr>
            <p:sp>
              <p:nvSpPr>
                <p:cNvPr id="10642" name="Google Shape;10642;p91"/>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91"/>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4" name="Google Shape;10644;p91"/>
              <p:cNvGrpSpPr/>
              <p:nvPr/>
            </p:nvGrpSpPr>
            <p:grpSpPr>
              <a:xfrm>
                <a:off x="4842233" y="3688333"/>
                <a:ext cx="31405" cy="26993"/>
                <a:chOff x="4842233" y="3688333"/>
                <a:chExt cx="31405" cy="26993"/>
              </a:xfrm>
            </p:grpSpPr>
            <p:sp>
              <p:nvSpPr>
                <p:cNvPr id="10645" name="Google Shape;10645;p91"/>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91"/>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7" name="Google Shape;10647;p91"/>
              <p:cNvGrpSpPr/>
              <p:nvPr/>
            </p:nvGrpSpPr>
            <p:grpSpPr>
              <a:xfrm>
                <a:off x="5187876" y="3608032"/>
                <a:ext cx="31405" cy="27001"/>
                <a:chOff x="5187876" y="3608032"/>
                <a:chExt cx="31405" cy="27001"/>
              </a:xfrm>
            </p:grpSpPr>
            <p:sp>
              <p:nvSpPr>
                <p:cNvPr id="10648" name="Google Shape;10648;p91"/>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91"/>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0" name="Google Shape;10650;p91"/>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91"/>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52" name="Google Shape;10652;p91"/>
              <p:cNvGrpSpPr/>
              <p:nvPr/>
            </p:nvGrpSpPr>
            <p:grpSpPr>
              <a:xfrm>
                <a:off x="5269224" y="3304167"/>
                <a:ext cx="40253" cy="34402"/>
                <a:chOff x="5269224" y="3304167"/>
                <a:chExt cx="40253" cy="34402"/>
              </a:xfrm>
            </p:grpSpPr>
            <p:sp>
              <p:nvSpPr>
                <p:cNvPr id="10653" name="Google Shape;10653;p91"/>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91"/>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5" name="Google Shape;10655;p91"/>
              <p:cNvGrpSpPr/>
              <p:nvPr/>
            </p:nvGrpSpPr>
            <p:grpSpPr>
              <a:xfrm>
                <a:off x="5327354" y="3476615"/>
                <a:ext cx="49864" cy="42723"/>
                <a:chOff x="5327354" y="3476615"/>
                <a:chExt cx="49864" cy="42723"/>
              </a:xfrm>
            </p:grpSpPr>
            <p:sp>
              <p:nvSpPr>
                <p:cNvPr id="10656" name="Google Shape;10656;p91"/>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91"/>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8" name="Google Shape;10658;p91"/>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91"/>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60" name="Google Shape;10660;p91"/>
              <p:cNvGrpSpPr/>
              <p:nvPr/>
            </p:nvGrpSpPr>
            <p:grpSpPr>
              <a:xfrm>
                <a:off x="5341723" y="3775957"/>
                <a:ext cx="31405" cy="26898"/>
                <a:chOff x="5341723" y="3775957"/>
                <a:chExt cx="31405" cy="26898"/>
              </a:xfrm>
            </p:grpSpPr>
            <p:sp>
              <p:nvSpPr>
                <p:cNvPr id="10661" name="Google Shape;10661;p91"/>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91"/>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3" name="Google Shape;10663;p91"/>
              <p:cNvGrpSpPr/>
              <p:nvPr/>
            </p:nvGrpSpPr>
            <p:grpSpPr>
              <a:xfrm>
                <a:off x="5439053" y="3699274"/>
                <a:ext cx="31405" cy="26898"/>
                <a:chOff x="5439053" y="3699274"/>
                <a:chExt cx="31405" cy="26898"/>
              </a:xfrm>
            </p:grpSpPr>
            <p:sp>
              <p:nvSpPr>
                <p:cNvPr id="10664" name="Google Shape;10664;p91"/>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91"/>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6" name="Google Shape;10666;p91"/>
              <p:cNvGrpSpPr/>
              <p:nvPr/>
            </p:nvGrpSpPr>
            <p:grpSpPr>
              <a:xfrm>
                <a:off x="5412414" y="3622307"/>
                <a:ext cx="31499" cy="26993"/>
                <a:chOff x="5412414" y="3622307"/>
                <a:chExt cx="31499" cy="26993"/>
              </a:xfrm>
            </p:grpSpPr>
            <p:sp>
              <p:nvSpPr>
                <p:cNvPr id="10667" name="Google Shape;10667;p91"/>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91"/>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9" name="Google Shape;10669;p91"/>
              <p:cNvGrpSpPr/>
              <p:nvPr/>
            </p:nvGrpSpPr>
            <p:grpSpPr>
              <a:xfrm>
                <a:off x="5476254" y="3473949"/>
                <a:ext cx="26835" cy="26930"/>
                <a:chOff x="5476254" y="3473949"/>
                <a:chExt cx="26835" cy="26930"/>
              </a:xfrm>
            </p:grpSpPr>
            <p:sp>
              <p:nvSpPr>
                <p:cNvPr id="10670" name="Google Shape;10670;p91"/>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91"/>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2" name="Google Shape;10672;p91"/>
              <p:cNvGrpSpPr/>
              <p:nvPr/>
            </p:nvGrpSpPr>
            <p:grpSpPr>
              <a:xfrm>
                <a:off x="5564547" y="3481594"/>
                <a:ext cx="31397" cy="26898"/>
                <a:chOff x="5564547" y="3481594"/>
                <a:chExt cx="31397" cy="26898"/>
              </a:xfrm>
            </p:grpSpPr>
            <p:sp>
              <p:nvSpPr>
                <p:cNvPr id="10673" name="Google Shape;10673;p91"/>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91"/>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5" name="Google Shape;10675;p91"/>
              <p:cNvGrpSpPr/>
              <p:nvPr/>
            </p:nvGrpSpPr>
            <p:grpSpPr>
              <a:xfrm>
                <a:off x="5534101" y="3470174"/>
                <a:ext cx="31397" cy="26906"/>
                <a:chOff x="5534101" y="3470174"/>
                <a:chExt cx="31397" cy="26906"/>
              </a:xfrm>
            </p:grpSpPr>
            <p:sp>
              <p:nvSpPr>
                <p:cNvPr id="10676" name="Google Shape;10676;p91"/>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91"/>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8" name="Google Shape;10678;p91"/>
              <p:cNvGrpSpPr/>
              <p:nvPr/>
            </p:nvGrpSpPr>
            <p:grpSpPr>
              <a:xfrm>
                <a:off x="5610879" y="3314486"/>
                <a:ext cx="31499" cy="26938"/>
                <a:chOff x="5610879" y="3314486"/>
                <a:chExt cx="31499" cy="26938"/>
              </a:xfrm>
            </p:grpSpPr>
            <p:sp>
              <p:nvSpPr>
                <p:cNvPr id="10679" name="Google Shape;10679;p91"/>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91"/>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1" name="Google Shape;10681;p91"/>
              <p:cNvGrpSpPr/>
              <p:nvPr/>
            </p:nvGrpSpPr>
            <p:grpSpPr>
              <a:xfrm>
                <a:off x="4834525" y="3501382"/>
                <a:ext cx="31499" cy="26898"/>
                <a:chOff x="4834525" y="3501382"/>
                <a:chExt cx="31499" cy="26898"/>
              </a:xfrm>
            </p:grpSpPr>
            <p:sp>
              <p:nvSpPr>
                <p:cNvPr id="10682" name="Google Shape;10682;p91"/>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91"/>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4" name="Google Shape;10684;p91"/>
              <p:cNvGrpSpPr/>
              <p:nvPr/>
            </p:nvGrpSpPr>
            <p:grpSpPr>
              <a:xfrm>
                <a:off x="4898460" y="3580158"/>
                <a:ext cx="31405" cy="26898"/>
                <a:chOff x="4898460" y="3580158"/>
                <a:chExt cx="31405" cy="26898"/>
              </a:xfrm>
            </p:grpSpPr>
            <p:sp>
              <p:nvSpPr>
                <p:cNvPr id="10685" name="Google Shape;10685;p91"/>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91"/>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7" name="Google Shape;10687;p91"/>
              <p:cNvGrpSpPr/>
              <p:nvPr/>
            </p:nvGrpSpPr>
            <p:grpSpPr>
              <a:xfrm>
                <a:off x="4882667" y="3608032"/>
                <a:ext cx="31499" cy="27001"/>
                <a:chOff x="4882667" y="3608032"/>
                <a:chExt cx="31499" cy="27001"/>
              </a:xfrm>
            </p:grpSpPr>
            <p:sp>
              <p:nvSpPr>
                <p:cNvPr id="10688" name="Google Shape;10688;p91"/>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91"/>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0" name="Google Shape;10690;p91"/>
              <p:cNvGrpSpPr/>
              <p:nvPr/>
            </p:nvGrpSpPr>
            <p:grpSpPr>
              <a:xfrm>
                <a:off x="4843373" y="3631407"/>
                <a:ext cx="16273" cy="16186"/>
                <a:chOff x="4843373" y="3631407"/>
                <a:chExt cx="16273" cy="16186"/>
              </a:xfrm>
            </p:grpSpPr>
            <p:sp>
              <p:nvSpPr>
                <p:cNvPr id="10691" name="Google Shape;10691;p91"/>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91"/>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3" name="Google Shape;10693;p91"/>
              <p:cNvGrpSpPr/>
              <p:nvPr/>
            </p:nvGrpSpPr>
            <p:grpSpPr>
              <a:xfrm>
                <a:off x="4727773" y="3591578"/>
                <a:ext cx="31499" cy="26898"/>
                <a:chOff x="4727773" y="3591578"/>
                <a:chExt cx="31499" cy="26898"/>
              </a:xfrm>
            </p:grpSpPr>
            <p:sp>
              <p:nvSpPr>
                <p:cNvPr id="10694" name="Google Shape;10694;p91"/>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91"/>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96" name="Google Shape;10696;p91"/>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91"/>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98" name="Google Shape;10698;p91"/>
              <p:cNvGrpSpPr/>
              <p:nvPr/>
            </p:nvGrpSpPr>
            <p:grpSpPr>
              <a:xfrm>
                <a:off x="4609421" y="3577398"/>
                <a:ext cx="31499" cy="27001"/>
                <a:chOff x="4609421" y="3577398"/>
                <a:chExt cx="31499" cy="27001"/>
              </a:xfrm>
            </p:grpSpPr>
            <p:sp>
              <p:nvSpPr>
                <p:cNvPr id="10699" name="Google Shape;10699;p91"/>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91"/>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1" name="Google Shape;10701;p91"/>
              <p:cNvGrpSpPr/>
              <p:nvPr/>
            </p:nvGrpSpPr>
            <p:grpSpPr>
              <a:xfrm>
                <a:off x="4649289" y="3577398"/>
                <a:ext cx="31499" cy="27001"/>
                <a:chOff x="4649289" y="3577398"/>
                <a:chExt cx="31499" cy="27001"/>
              </a:xfrm>
            </p:grpSpPr>
            <p:sp>
              <p:nvSpPr>
                <p:cNvPr id="10702" name="Google Shape;10702;p91"/>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91"/>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4" name="Google Shape;10704;p91"/>
              <p:cNvGrpSpPr/>
              <p:nvPr/>
            </p:nvGrpSpPr>
            <p:grpSpPr>
              <a:xfrm>
                <a:off x="4605614" y="3639523"/>
                <a:ext cx="31499" cy="26906"/>
                <a:chOff x="4605614" y="3639523"/>
                <a:chExt cx="31499" cy="26906"/>
              </a:xfrm>
            </p:grpSpPr>
            <p:sp>
              <p:nvSpPr>
                <p:cNvPr id="10705" name="Google Shape;10705;p91"/>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91"/>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7" name="Google Shape;10707;p91"/>
              <p:cNvGrpSpPr/>
              <p:nvPr/>
            </p:nvGrpSpPr>
            <p:grpSpPr>
              <a:xfrm>
                <a:off x="4785149" y="3618846"/>
                <a:ext cx="26930" cy="26843"/>
                <a:chOff x="4785149" y="3618846"/>
                <a:chExt cx="26930" cy="26843"/>
              </a:xfrm>
            </p:grpSpPr>
            <p:sp>
              <p:nvSpPr>
                <p:cNvPr id="10708" name="Google Shape;10708;p91"/>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91"/>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0" name="Google Shape;10710;p91"/>
              <p:cNvGrpSpPr/>
              <p:nvPr/>
            </p:nvGrpSpPr>
            <p:grpSpPr>
              <a:xfrm>
                <a:off x="4810167" y="3601567"/>
                <a:ext cx="31405" cy="26898"/>
                <a:chOff x="4810167" y="3601567"/>
                <a:chExt cx="31405" cy="26898"/>
              </a:xfrm>
            </p:grpSpPr>
            <p:sp>
              <p:nvSpPr>
                <p:cNvPr id="10711" name="Google Shape;10711;p91"/>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91"/>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3" name="Google Shape;10713;p91"/>
              <p:cNvGrpSpPr/>
              <p:nvPr/>
            </p:nvGrpSpPr>
            <p:grpSpPr>
              <a:xfrm>
                <a:off x="4831002" y="3373230"/>
                <a:ext cx="31405" cy="26898"/>
                <a:chOff x="4831002" y="3373230"/>
                <a:chExt cx="31405" cy="26898"/>
              </a:xfrm>
            </p:grpSpPr>
            <p:sp>
              <p:nvSpPr>
                <p:cNvPr id="10714" name="Google Shape;10714;p91"/>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91"/>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6" name="Google Shape;10716;p91"/>
              <p:cNvGrpSpPr/>
              <p:nvPr/>
            </p:nvGrpSpPr>
            <p:grpSpPr>
              <a:xfrm>
                <a:off x="4719311" y="3355054"/>
                <a:ext cx="31499" cy="27001"/>
                <a:chOff x="4719311" y="3355054"/>
                <a:chExt cx="31499" cy="27001"/>
              </a:xfrm>
            </p:grpSpPr>
            <p:sp>
              <p:nvSpPr>
                <p:cNvPr id="10717" name="Google Shape;10717;p91"/>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91"/>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9" name="Google Shape;10719;p91"/>
              <p:cNvGrpSpPr/>
              <p:nvPr/>
            </p:nvGrpSpPr>
            <p:grpSpPr>
              <a:xfrm>
                <a:off x="4798755" y="3450260"/>
                <a:ext cx="26930" cy="26930"/>
                <a:chOff x="4798755" y="3450260"/>
                <a:chExt cx="26930" cy="26930"/>
              </a:xfrm>
            </p:grpSpPr>
            <p:sp>
              <p:nvSpPr>
                <p:cNvPr id="10720" name="Google Shape;10720;p91"/>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91"/>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2" name="Google Shape;10722;p91"/>
              <p:cNvGrpSpPr/>
              <p:nvPr/>
            </p:nvGrpSpPr>
            <p:grpSpPr>
              <a:xfrm>
                <a:off x="4645576" y="3467555"/>
                <a:ext cx="31405" cy="26953"/>
                <a:chOff x="4645576" y="3467555"/>
                <a:chExt cx="31405" cy="26953"/>
              </a:xfrm>
            </p:grpSpPr>
            <p:sp>
              <p:nvSpPr>
                <p:cNvPr id="10723" name="Google Shape;10723;p91"/>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91"/>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5" name="Google Shape;10725;p91"/>
              <p:cNvGrpSpPr/>
              <p:nvPr/>
            </p:nvGrpSpPr>
            <p:grpSpPr>
              <a:xfrm>
                <a:off x="4687631" y="3583965"/>
                <a:ext cx="31499" cy="26898"/>
                <a:chOff x="4687631" y="3583965"/>
                <a:chExt cx="31499" cy="26898"/>
              </a:xfrm>
            </p:grpSpPr>
            <p:sp>
              <p:nvSpPr>
                <p:cNvPr id="10726" name="Google Shape;10726;p91"/>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91"/>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8" name="Google Shape;10728;p91"/>
              <p:cNvGrpSpPr/>
              <p:nvPr/>
            </p:nvGrpSpPr>
            <p:grpSpPr>
              <a:xfrm>
                <a:off x="4719311" y="3471314"/>
                <a:ext cx="31499" cy="27001"/>
                <a:chOff x="4719311" y="3471314"/>
                <a:chExt cx="31499" cy="27001"/>
              </a:xfrm>
            </p:grpSpPr>
            <p:sp>
              <p:nvSpPr>
                <p:cNvPr id="10729" name="Google Shape;10729;p91"/>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91"/>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1" name="Google Shape;10731;p91"/>
              <p:cNvGrpSpPr/>
              <p:nvPr/>
            </p:nvGrpSpPr>
            <p:grpSpPr>
              <a:xfrm>
                <a:off x="4719311" y="3434404"/>
                <a:ext cx="31499" cy="26898"/>
                <a:chOff x="4719311" y="3434404"/>
                <a:chExt cx="31499" cy="26898"/>
              </a:xfrm>
            </p:grpSpPr>
            <p:sp>
              <p:nvSpPr>
                <p:cNvPr id="10732" name="Google Shape;10732;p91"/>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91"/>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4" name="Google Shape;10734;p91"/>
              <p:cNvGrpSpPr/>
              <p:nvPr/>
            </p:nvGrpSpPr>
            <p:grpSpPr>
              <a:xfrm>
                <a:off x="4768876" y="3401772"/>
                <a:ext cx="31499" cy="26898"/>
                <a:chOff x="4768876" y="3401772"/>
                <a:chExt cx="31499" cy="26898"/>
              </a:xfrm>
            </p:grpSpPr>
            <p:sp>
              <p:nvSpPr>
                <p:cNvPr id="10735" name="Google Shape;10735;p91"/>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91"/>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7" name="Google Shape;10737;p91"/>
              <p:cNvGrpSpPr/>
              <p:nvPr/>
            </p:nvGrpSpPr>
            <p:grpSpPr>
              <a:xfrm>
                <a:off x="4762214" y="3471377"/>
                <a:ext cx="26938" cy="26938"/>
                <a:chOff x="4762214" y="3471377"/>
                <a:chExt cx="26938" cy="26938"/>
              </a:xfrm>
            </p:grpSpPr>
            <p:sp>
              <p:nvSpPr>
                <p:cNvPr id="10738" name="Google Shape;10738;p91"/>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91"/>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0" name="Google Shape;10740;p91"/>
              <p:cNvGrpSpPr/>
              <p:nvPr/>
            </p:nvGrpSpPr>
            <p:grpSpPr>
              <a:xfrm>
                <a:off x="4790473" y="3344782"/>
                <a:ext cx="31405" cy="26898"/>
                <a:chOff x="4790473" y="3344782"/>
                <a:chExt cx="31405" cy="26898"/>
              </a:xfrm>
            </p:grpSpPr>
            <p:sp>
              <p:nvSpPr>
                <p:cNvPr id="10741" name="Google Shape;10741;p91"/>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91"/>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3" name="Google Shape;10743;p91"/>
              <p:cNvGrpSpPr/>
              <p:nvPr/>
            </p:nvGrpSpPr>
            <p:grpSpPr>
              <a:xfrm>
                <a:off x="4823774" y="3950733"/>
                <a:ext cx="37398" cy="32034"/>
                <a:chOff x="4823774" y="3950733"/>
                <a:chExt cx="37398" cy="32034"/>
              </a:xfrm>
            </p:grpSpPr>
            <p:sp>
              <p:nvSpPr>
                <p:cNvPr id="10744" name="Google Shape;10744;p91"/>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91"/>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6" name="Google Shape;10746;p91"/>
              <p:cNvGrpSpPr/>
              <p:nvPr/>
            </p:nvGrpSpPr>
            <p:grpSpPr>
              <a:xfrm>
                <a:off x="4823396" y="4110566"/>
                <a:ext cx="31405" cy="26906"/>
                <a:chOff x="4823396" y="4110566"/>
                <a:chExt cx="31405" cy="26906"/>
              </a:xfrm>
            </p:grpSpPr>
            <p:sp>
              <p:nvSpPr>
                <p:cNvPr id="10747" name="Google Shape;10747;p91"/>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91"/>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9" name="Google Shape;10749;p91"/>
              <p:cNvGrpSpPr/>
              <p:nvPr/>
            </p:nvGrpSpPr>
            <p:grpSpPr>
              <a:xfrm>
                <a:off x="4838332" y="3821150"/>
                <a:ext cx="31499" cy="26898"/>
                <a:chOff x="4838332" y="3821150"/>
                <a:chExt cx="31499" cy="26898"/>
              </a:xfrm>
            </p:grpSpPr>
            <p:sp>
              <p:nvSpPr>
                <p:cNvPr id="10750" name="Google Shape;10750;p91"/>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91"/>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2" name="Google Shape;10752;p91"/>
              <p:cNvGrpSpPr/>
              <p:nvPr/>
            </p:nvGrpSpPr>
            <p:grpSpPr>
              <a:xfrm>
                <a:off x="4661275" y="3815007"/>
                <a:ext cx="36824" cy="31523"/>
                <a:chOff x="4661275" y="3815007"/>
                <a:chExt cx="36824" cy="31523"/>
              </a:xfrm>
            </p:grpSpPr>
            <p:sp>
              <p:nvSpPr>
                <p:cNvPr id="10753" name="Google Shape;10753;p91"/>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91"/>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5" name="Google Shape;10755;p91"/>
              <p:cNvGrpSpPr/>
              <p:nvPr/>
            </p:nvGrpSpPr>
            <p:grpSpPr>
              <a:xfrm>
                <a:off x="4558998" y="3851037"/>
                <a:ext cx="33591" cy="28699"/>
                <a:chOff x="4558998" y="3851037"/>
                <a:chExt cx="33591" cy="28699"/>
              </a:xfrm>
            </p:grpSpPr>
            <p:sp>
              <p:nvSpPr>
                <p:cNvPr id="10756" name="Google Shape;10756;p91"/>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91"/>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8" name="Google Shape;10758;p91"/>
              <p:cNvGrpSpPr/>
              <p:nvPr/>
            </p:nvGrpSpPr>
            <p:grpSpPr>
              <a:xfrm>
                <a:off x="4696762" y="3638587"/>
                <a:ext cx="33591" cy="28794"/>
                <a:chOff x="4696762" y="3638587"/>
                <a:chExt cx="33591" cy="28794"/>
              </a:xfrm>
            </p:grpSpPr>
            <p:sp>
              <p:nvSpPr>
                <p:cNvPr id="10759" name="Google Shape;10759;p91"/>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91"/>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1" name="Google Shape;10761;p91"/>
              <p:cNvGrpSpPr/>
              <p:nvPr/>
            </p:nvGrpSpPr>
            <p:grpSpPr>
              <a:xfrm>
                <a:off x="4929479" y="3939140"/>
                <a:ext cx="33497" cy="28692"/>
                <a:chOff x="4929479" y="3939140"/>
                <a:chExt cx="33497" cy="28692"/>
              </a:xfrm>
            </p:grpSpPr>
            <p:sp>
              <p:nvSpPr>
                <p:cNvPr id="10762" name="Google Shape;10762;p91"/>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91"/>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4" name="Google Shape;10764;p91"/>
              <p:cNvGrpSpPr/>
              <p:nvPr/>
            </p:nvGrpSpPr>
            <p:grpSpPr>
              <a:xfrm>
                <a:off x="4907119" y="3986039"/>
                <a:ext cx="33497" cy="28699"/>
                <a:chOff x="4907119" y="3986039"/>
                <a:chExt cx="33497" cy="28699"/>
              </a:xfrm>
            </p:grpSpPr>
            <p:sp>
              <p:nvSpPr>
                <p:cNvPr id="10765" name="Google Shape;10765;p91"/>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91"/>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7" name="Google Shape;10767;p91"/>
              <p:cNvGrpSpPr/>
              <p:nvPr/>
            </p:nvGrpSpPr>
            <p:grpSpPr>
              <a:xfrm>
                <a:off x="4911783" y="4048102"/>
                <a:ext cx="33591" cy="28762"/>
                <a:chOff x="4911783" y="4048102"/>
                <a:chExt cx="33591" cy="28762"/>
              </a:xfrm>
            </p:grpSpPr>
            <p:sp>
              <p:nvSpPr>
                <p:cNvPr id="10768" name="Google Shape;10768;p91"/>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91"/>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70" name="Google Shape;10770;p91"/>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91"/>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72" name="Google Shape;10772;p91"/>
              <p:cNvGrpSpPr/>
              <p:nvPr/>
            </p:nvGrpSpPr>
            <p:grpSpPr>
              <a:xfrm>
                <a:off x="4762623" y="3837847"/>
                <a:ext cx="42416" cy="36273"/>
                <a:chOff x="4762623" y="3837847"/>
                <a:chExt cx="42416" cy="36273"/>
              </a:xfrm>
            </p:grpSpPr>
            <p:sp>
              <p:nvSpPr>
                <p:cNvPr id="10773" name="Google Shape;10773;p91"/>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91"/>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5" name="Google Shape;10775;p91"/>
              <p:cNvGrpSpPr/>
              <p:nvPr/>
            </p:nvGrpSpPr>
            <p:grpSpPr>
              <a:xfrm>
                <a:off x="4746044" y="4104966"/>
                <a:ext cx="33497" cy="28699"/>
                <a:chOff x="4746044" y="4104966"/>
                <a:chExt cx="33497" cy="28699"/>
              </a:xfrm>
            </p:grpSpPr>
            <p:sp>
              <p:nvSpPr>
                <p:cNvPr id="10776" name="Google Shape;10776;p91"/>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91"/>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8" name="Google Shape;10778;p91"/>
              <p:cNvGrpSpPr/>
              <p:nvPr/>
            </p:nvGrpSpPr>
            <p:grpSpPr>
              <a:xfrm>
                <a:off x="4859646" y="4162554"/>
                <a:ext cx="33591" cy="28762"/>
                <a:chOff x="4859646" y="4162554"/>
                <a:chExt cx="33591" cy="28762"/>
              </a:xfrm>
            </p:grpSpPr>
            <p:sp>
              <p:nvSpPr>
                <p:cNvPr id="10779" name="Google Shape;10779;p91"/>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91"/>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81" name="Google Shape;10781;p91"/>
            <p:cNvGrpSpPr/>
            <p:nvPr/>
          </p:nvGrpSpPr>
          <p:grpSpPr>
            <a:xfrm>
              <a:off x="3597785" y="3274438"/>
              <a:ext cx="855610" cy="1122100"/>
              <a:chOff x="3597785" y="3274438"/>
              <a:chExt cx="855610" cy="1122100"/>
            </a:xfrm>
          </p:grpSpPr>
          <p:grpSp>
            <p:nvGrpSpPr>
              <p:cNvPr id="10782" name="Google Shape;10782;p91"/>
              <p:cNvGrpSpPr/>
              <p:nvPr/>
            </p:nvGrpSpPr>
            <p:grpSpPr>
              <a:xfrm>
                <a:off x="3617857" y="3284717"/>
                <a:ext cx="826785" cy="1099165"/>
                <a:chOff x="3617857" y="3284717"/>
                <a:chExt cx="826785" cy="1099165"/>
              </a:xfrm>
            </p:grpSpPr>
            <p:sp>
              <p:nvSpPr>
                <p:cNvPr id="10783" name="Google Shape;10783;p91"/>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91"/>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91"/>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91"/>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91"/>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91"/>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91"/>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91"/>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91"/>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91"/>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91"/>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91"/>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91"/>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91"/>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91"/>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91"/>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91"/>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91"/>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91"/>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91"/>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91"/>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91"/>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91"/>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91"/>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91"/>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91"/>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91"/>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91"/>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91"/>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91"/>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91"/>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91"/>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91"/>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91"/>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91"/>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91"/>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91"/>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91"/>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91"/>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91"/>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91"/>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91"/>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91"/>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91"/>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91"/>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91"/>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91"/>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91"/>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91"/>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91"/>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91"/>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91"/>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91"/>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91"/>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91"/>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91"/>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9" name="Google Shape;10839;p91"/>
              <p:cNvGrpSpPr/>
              <p:nvPr/>
            </p:nvGrpSpPr>
            <p:grpSpPr>
              <a:xfrm>
                <a:off x="4180904" y="4251758"/>
                <a:ext cx="37783" cy="32420"/>
                <a:chOff x="4180904" y="4251758"/>
                <a:chExt cx="37783" cy="32420"/>
              </a:xfrm>
            </p:grpSpPr>
            <p:sp>
              <p:nvSpPr>
                <p:cNvPr id="10840" name="Google Shape;10840;p91"/>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91"/>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2" name="Google Shape;10842;p91"/>
              <p:cNvGrpSpPr/>
              <p:nvPr/>
            </p:nvGrpSpPr>
            <p:grpSpPr>
              <a:xfrm>
                <a:off x="4201644" y="4081324"/>
                <a:ext cx="37783" cy="32364"/>
                <a:chOff x="4201644" y="4081324"/>
                <a:chExt cx="37783" cy="32364"/>
              </a:xfrm>
            </p:grpSpPr>
            <p:sp>
              <p:nvSpPr>
                <p:cNvPr id="10843" name="Google Shape;10843;p91"/>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91"/>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5" name="Google Shape;10845;p91"/>
              <p:cNvGrpSpPr/>
              <p:nvPr/>
            </p:nvGrpSpPr>
            <p:grpSpPr>
              <a:xfrm>
                <a:off x="4284416" y="3887428"/>
                <a:ext cx="37783" cy="32451"/>
                <a:chOff x="4284416" y="3887428"/>
                <a:chExt cx="37783" cy="32451"/>
              </a:xfrm>
            </p:grpSpPr>
            <p:sp>
              <p:nvSpPr>
                <p:cNvPr id="10846" name="Google Shape;10846;p91"/>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91"/>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8" name="Google Shape;10848;p91"/>
              <p:cNvGrpSpPr/>
              <p:nvPr/>
            </p:nvGrpSpPr>
            <p:grpSpPr>
              <a:xfrm>
                <a:off x="4223721" y="3860404"/>
                <a:ext cx="37870" cy="32364"/>
                <a:chOff x="4223721" y="3860404"/>
                <a:chExt cx="37870" cy="32364"/>
              </a:xfrm>
            </p:grpSpPr>
            <p:sp>
              <p:nvSpPr>
                <p:cNvPr id="10849" name="Google Shape;10849;p91"/>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91"/>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1" name="Google Shape;10851;p91"/>
              <p:cNvGrpSpPr/>
              <p:nvPr/>
            </p:nvGrpSpPr>
            <p:grpSpPr>
              <a:xfrm>
                <a:off x="4104889" y="3699242"/>
                <a:ext cx="37776" cy="32357"/>
                <a:chOff x="4104889" y="3699242"/>
                <a:chExt cx="37776" cy="32357"/>
              </a:xfrm>
            </p:grpSpPr>
            <p:sp>
              <p:nvSpPr>
                <p:cNvPr id="10852" name="Google Shape;10852;p91"/>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91"/>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4" name="Google Shape;10854;p91"/>
              <p:cNvGrpSpPr/>
              <p:nvPr/>
            </p:nvGrpSpPr>
            <p:grpSpPr>
              <a:xfrm>
                <a:off x="4143608" y="3475121"/>
                <a:ext cx="37878" cy="32420"/>
                <a:chOff x="4143608" y="3475121"/>
                <a:chExt cx="37878" cy="32420"/>
              </a:xfrm>
            </p:grpSpPr>
            <p:sp>
              <p:nvSpPr>
                <p:cNvPr id="10855" name="Google Shape;10855;p91"/>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91"/>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7" name="Google Shape;10857;p91"/>
              <p:cNvGrpSpPr/>
              <p:nvPr/>
            </p:nvGrpSpPr>
            <p:grpSpPr>
              <a:xfrm>
                <a:off x="4217248" y="3570893"/>
                <a:ext cx="37776" cy="32364"/>
                <a:chOff x="4217248" y="3570893"/>
                <a:chExt cx="37776" cy="32364"/>
              </a:xfrm>
            </p:grpSpPr>
            <p:sp>
              <p:nvSpPr>
                <p:cNvPr id="10858" name="Google Shape;10858;p91"/>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91"/>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0" name="Google Shape;10860;p91"/>
              <p:cNvGrpSpPr/>
              <p:nvPr/>
            </p:nvGrpSpPr>
            <p:grpSpPr>
              <a:xfrm>
                <a:off x="4255307" y="3431612"/>
                <a:ext cx="37776" cy="32451"/>
                <a:chOff x="4255307" y="3431612"/>
                <a:chExt cx="37776" cy="32451"/>
              </a:xfrm>
            </p:grpSpPr>
            <p:sp>
              <p:nvSpPr>
                <p:cNvPr id="10861" name="Google Shape;10861;p91"/>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91"/>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3" name="Google Shape;10863;p91"/>
              <p:cNvGrpSpPr/>
              <p:nvPr/>
            </p:nvGrpSpPr>
            <p:grpSpPr>
              <a:xfrm>
                <a:off x="3853052" y="3577398"/>
                <a:ext cx="37776" cy="32420"/>
                <a:chOff x="3853052" y="3577398"/>
                <a:chExt cx="37776" cy="32420"/>
              </a:xfrm>
            </p:grpSpPr>
            <p:sp>
              <p:nvSpPr>
                <p:cNvPr id="10864" name="Google Shape;10864;p91"/>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91"/>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6" name="Google Shape;10866;p91"/>
              <p:cNvGrpSpPr/>
              <p:nvPr/>
            </p:nvGrpSpPr>
            <p:grpSpPr>
              <a:xfrm>
                <a:off x="4039908" y="3412107"/>
                <a:ext cx="37776" cy="32357"/>
                <a:chOff x="4039908" y="3412107"/>
                <a:chExt cx="37776" cy="32357"/>
              </a:xfrm>
            </p:grpSpPr>
            <p:sp>
              <p:nvSpPr>
                <p:cNvPr id="10867" name="Google Shape;10867;p91"/>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91"/>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9" name="Google Shape;10869;p91"/>
              <p:cNvGrpSpPr/>
              <p:nvPr/>
            </p:nvGrpSpPr>
            <p:grpSpPr>
              <a:xfrm>
                <a:off x="4017360" y="3342061"/>
                <a:ext cx="37870" cy="32380"/>
                <a:chOff x="4017360" y="3342061"/>
                <a:chExt cx="37870" cy="32380"/>
              </a:xfrm>
            </p:grpSpPr>
            <p:sp>
              <p:nvSpPr>
                <p:cNvPr id="10870" name="Google Shape;10870;p91"/>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91"/>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72" name="Google Shape;10872;p91"/>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91"/>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74" name="Google Shape;10874;p91"/>
              <p:cNvGrpSpPr/>
              <p:nvPr/>
            </p:nvGrpSpPr>
            <p:grpSpPr>
              <a:xfrm>
                <a:off x="3750870" y="3418650"/>
                <a:ext cx="37776" cy="32380"/>
                <a:chOff x="3750870" y="3418650"/>
                <a:chExt cx="37776" cy="32380"/>
              </a:xfrm>
            </p:grpSpPr>
            <p:sp>
              <p:nvSpPr>
                <p:cNvPr id="10875" name="Google Shape;10875;p91"/>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91"/>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7" name="Google Shape;10877;p91"/>
              <p:cNvGrpSpPr/>
              <p:nvPr/>
            </p:nvGrpSpPr>
            <p:grpSpPr>
              <a:xfrm>
                <a:off x="3632509" y="3274438"/>
                <a:ext cx="37783" cy="32357"/>
                <a:chOff x="3632509" y="3274438"/>
                <a:chExt cx="37783" cy="32357"/>
              </a:xfrm>
            </p:grpSpPr>
            <p:sp>
              <p:nvSpPr>
                <p:cNvPr id="10878" name="Google Shape;10878;p91"/>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91"/>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0" name="Google Shape;10880;p91"/>
              <p:cNvGrpSpPr/>
              <p:nvPr/>
            </p:nvGrpSpPr>
            <p:grpSpPr>
              <a:xfrm>
                <a:off x="3906424" y="3297561"/>
                <a:ext cx="37776" cy="32451"/>
                <a:chOff x="3906424" y="3297561"/>
                <a:chExt cx="37776" cy="32451"/>
              </a:xfrm>
            </p:grpSpPr>
            <p:sp>
              <p:nvSpPr>
                <p:cNvPr id="10881" name="Google Shape;10881;p91"/>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91"/>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3" name="Google Shape;10883;p91"/>
              <p:cNvGrpSpPr/>
              <p:nvPr/>
            </p:nvGrpSpPr>
            <p:grpSpPr>
              <a:xfrm>
                <a:off x="3866084" y="3412107"/>
                <a:ext cx="37776" cy="32357"/>
                <a:chOff x="3866084" y="3412107"/>
                <a:chExt cx="37776" cy="32357"/>
              </a:xfrm>
            </p:grpSpPr>
            <p:sp>
              <p:nvSpPr>
                <p:cNvPr id="10884" name="Google Shape;10884;p91"/>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91"/>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6" name="Google Shape;10886;p91"/>
              <p:cNvGrpSpPr/>
              <p:nvPr/>
            </p:nvGrpSpPr>
            <p:grpSpPr>
              <a:xfrm>
                <a:off x="4023919" y="3766409"/>
                <a:ext cx="37783" cy="32357"/>
                <a:chOff x="4023919" y="3766409"/>
                <a:chExt cx="37783" cy="32357"/>
              </a:xfrm>
            </p:grpSpPr>
            <p:sp>
              <p:nvSpPr>
                <p:cNvPr id="10887" name="Google Shape;10887;p91"/>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91"/>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9" name="Google Shape;10889;p91"/>
              <p:cNvGrpSpPr/>
              <p:nvPr/>
            </p:nvGrpSpPr>
            <p:grpSpPr>
              <a:xfrm>
                <a:off x="3973882" y="3779449"/>
                <a:ext cx="37776" cy="32357"/>
                <a:chOff x="3973882" y="3779449"/>
                <a:chExt cx="37776" cy="32357"/>
              </a:xfrm>
            </p:grpSpPr>
            <p:sp>
              <p:nvSpPr>
                <p:cNvPr id="10890" name="Google Shape;10890;p91"/>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91"/>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2" name="Google Shape;10892;p91"/>
              <p:cNvGrpSpPr/>
              <p:nvPr/>
            </p:nvGrpSpPr>
            <p:grpSpPr>
              <a:xfrm>
                <a:off x="4073398" y="3838028"/>
                <a:ext cx="37776" cy="32380"/>
                <a:chOff x="4073398" y="3838028"/>
                <a:chExt cx="37776" cy="32380"/>
              </a:xfrm>
            </p:grpSpPr>
            <p:sp>
              <p:nvSpPr>
                <p:cNvPr id="10893" name="Google Shape;10893;p91"/>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91"/>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5" name="Google Shape;10895;p91"/>
              <p:cNvGrpSpPr/>
              <p:nvPr/>
            </p:nvGrpSpPr>
            <p:grpSpPr>
              <a:xfrm>
                <a:off x="4342672" y="4144496"/>
                <a:ext cx="37752" cy="32364"/>
                <a:chOff x="4342672" y="4144496"/>
                <a:chExt cx="37752" cy="32364"/>
              </a:xfrm>
            </p:grpSpPr>
            <p:sp>
              <p:nvSpPr>
                <p:cNvPr id="10896" name="Google Shape;10896;p91"/>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91"/>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8" name="Google Shape;10898;p91"/>
              <p:cNvGrpSpPr/>
              <p:nvPr/>
            </p:nvGrpSpPr>
            <p:grpSpPr>
              <a:xfrm>
                <a:off x="4406386" y="4056872"/>
                <a:ext cx="37783" cy="32364"/>
                <a:chOff x="4406386" y="4056872"/>
                <a:chExt cx="37783" cy="32364"/>
              </a:xfrm>
            </p:grpSpPr>
            <p:sp>
              <p:nvSpPr>
                <p:cNvPr id="10899" name="Google Shape;10899;p91"/>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91"/>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1" name="Google Shape;10901;p91"/>
              <p:cNvGrpSpPr/>
              <p:nvPr/>
            </p:nvGrpSpPr>
            <p:grpSpPr>
              <a:xfrm>
                <a:off x="4284416" y="4245254"/>
                <a:ext cx="37783" cy="32357"/>
                <a:chOff x="4284416" y="4245254"/>
                <a:chExt cx="37783" cy="32357"/>
              </a:xfrm>
            </p:grpSpPr>
            <p:sp>
              <p:nvSpPr>
                <p:cNvPr id="10902" name="Google Shape;10902;p91"/>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91"/>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4" name="Google Shape;10904;p91"/>
              <p:cNvGrpSpPr/>
              <p:nvPr/>
            </p:nvGrpSpPr>
            <p:grpSpPr>
              <a:xfrm>
                <a:off x="4219057" y="4331258"/>
                <a:ext cx="37776" cy="32364"/>
                <a:chOff x="4219057" y="4331258"/>
                <a:chExt cx="37776" cy="32364"/>
              </a:xfrm>
            </p:grpSpPr>
            <p:sp>
              <p:nvSpPr>
                <p:cNvPr id="10905" name="Google Shape;10905;p91"/>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91"/>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7" name="Google Shape;10907;p91"/>
              <p:cNvGrpSpPr/>
              <p:nvPr/>
            </p:nvGrpSpPr>
            <p:grpSpPr>
              <a:xfrm>
                <a:off x="4204122" y="4141688"/>
                <a:ext cx="33497" cy="28699"/>
                <a:chOff x="4204122" y="4141688"/>
                <a:chExt cx="33497" cy="28699"/>
              </a:xfrm>
            </p:grpSpPr>
            <p:sp>
              <p:nvSpPr>
                <p:cNvPr id="10908" name="Google Shape;10908;p91"/>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91"/>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0" name="Google Shape;10910;p91"/>
              <p:cNvGrpSpPr/>
              <p:nvPr/>
            </p:nvGrpSpPr>
            <p:grpSpPr>
              <a:xfrm>
                <a:off x="4301546" y="4003869"/>
                <a:ext cx="38916" cy="33324"/>
                <a:chOff x="4301546" y="4003869"/>
                <a:chExt cx="38916" cy="33324"/>
              </a:xfrm>
            </p:grpSpPr>
            <p:sp>
              <p:nvSpPr>
                <p:cNvPr id="10911" name="Google Shape;10911;p91"/>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91"/>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3" name="Google Shape;10913;p91"/>
              <p:cNvGrpSpPr/>
              <p:nvPr/>
            </p:nvGrpSpPr>
            <p:grpSpPr>
              <a:xfrm>
                <a:off x="4210681" y="3924669"/>
                <a:ext cx="36549" cy="31366"/>
                <a:chOff x="4210681" y="3924669"/>
                <a:chExt cx="36549" cy="31366"/>
              </a:xfrm>
            </p:grpSpPr>
            <p:sp>
              <p:nvSpPr>
                <p:cNvPr id="10914" name="Google Shape;10914;p91"/>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91"/>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6" name="Google Shape;10916;p91"/>
              <p:cNvGrpSpPr/>
              <p:nvPr/>
            </p:nvGrpSpPr>
            <p:grpSpPr>
              <a:xfrm>
                <a:off x="3987771" y="3628874"/>
                <a:ext cx="31499" cy="26993"/>
                <a:chOff x="3987771" y="3628874"/>
                <a:chExt cx="31499" cy="26993"/>
              </a:xfrm>
            </p:grpSpPr>
            <p:sp>
              <p:nvSpPr>
                <p:cNvPr id="10917" name="Google Shape;10917;p91"/>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91"/>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9" name="Google Shape;10919;p91"/>
              <p:cNvGrpSpPr/>
              <p:nvPr/>
            </p:nvGrpSpPr>
            <p:grpSpPr>
              <a:xfrm>
                <a:off x="4087382" y="3775674"/>
                <a:ext cx="31405" cy="26898"/>
                <a:chOff x="4087382" y="3775674"/>
                <a:chExt cx="31405" cy="26898"/>
              </a:xfrm>
            </p:grpSpPr>
            <p:sp>
              <p:nvSpPr>
                <p:cNvPr id="10920" name="Google Shape;10920;p91"/>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91"/>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2" name="Google Shape;10922;p91"/>
              <p:cNvGrpSpPr/>
              <p:nvPr/>
            </p:nvGrpSpPr>
            <p:grpSpPr>
              <a:xfrm>
                <a:off x="4118873" y="3856637"/>
                <a:ext cx="31405" cy="26906"/>
                <a:chOff x="4118873" y="3856637"/>
                <a:chExt cx="31405" cy="26906"/>
              </a:xfrm>
            </p:grpSpPr>
            <p:sp>
              <p:nvSpPr>
                <p:cNvPr id="10923" name="Google Shape;10923;p91"/>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91"/>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5" name="Google Shape;10925;p91"/>
              <p:cNvGrpSpPr/>
              <p:nvPr/>
            </p:nvGrpSpPr>
            <p:grpSpPr>
              <a:xfrm>
                <a:off x="4168541" y="3639523"/>
                <a:ext cx="31499" cy="26906"/>
                <a:chOff x="4168541" y="3639523"/>
                <a:chExt cx="31499" cy="26906"/>
              </a:xfrm>
            </p:grpSpPr>
            <p:sp>
              <p:nvSpPr>
                <p:cNvPr id="10926" name="Google Shape;10926;p91"/>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91"/>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8" name="Google Shape;10928;p91"/>
              <p:cNvGrpSpPr/>
              <p:nvPr/>
            </p:nvGrpSpPr>
            <p:grpSpPr>
              <a:xfrm>
                <a:off x="3965789" y="3393545"/>
                <a:ext cx="31405" cy="26945"/>
                <a:chOff x="3965789" y="3393545"/>
                <a:chExt cx="31405" cy="26945"/>
              </a:xfrm>
            </p:grpSpPr>
            <p:sp>
              <p:nvSpPr>
                <p:cNvPr id="10929" name="Google Shape;10929;p91"/>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91"/>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1" name="Google Shape;10931;p91"/>
              <p:cNvGrpSpPr/>
              <p:nvPr/>
            </p:nvGrpSpPr>
            <p:grpSpPr>
              <a:xfrm>
                <a:off x="3925166" y="3491008"/>
                <a:ext cx="31405" cy="27001"/>
                <a:chOff x="3925166" y="3491008"/>
                <a:chExt cx="31405" cy="27001"/>
              </a:xfrm>
            </p:grpSpPr>
            <p:sp>
              <p:nvSpPr>
                <p:cNvPr id="10932" name="Google Shape;10932;p91"/>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91"/>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4" name="Google Shape;10934;p91"/>
              <p:cNvGrpSpPr/>
              <p:nvPr/>
            </p:nvGrpSpPr>
            <p:grpSpPr>
              <a:xfrm>
                <a:off x="3682845" y="3340976"/>
                <a:ext cx="31397" cy="26898"/>
                <a:chOff x="3682845" y="3340976"/>
                <a:chExt cx="31397" cy="26898"/>
              </a:xfrm>
            </p:grpSpPr>
            <p:sp>
              <p:nvSpPr>
                <p:cNvPr id="10935" name="Google Shape;10935;p91"/>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91"/>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7" name="Google Shape;10937;p91"/>
              <p:cNvGrpSpPr/>
              <p:nvPr/>
            </p:nvGrpSpPr>
            <p:grpSpPr>
              <a:xfrm>
                <a:off x="3795393" y="3353725"/>
                <a:ext cx="31499" cy="26993"/>
                <a:chOff x="3795393" y="3353725"/>
                <a:chExt cx="31499" cy="26993"/>
              </a:xfrm>
            </p:grpSpPr>
            <p:sp>
              <p:nvSpPr>
                <p:cNvPr id="10938" name="Google Shape;10938;p91"/>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91"/>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0" name="Google Shape;10940;p91"/>
              <p:cNvGrpSpPr/>
              <p:nvPr/>
            </p:nvGrpSpPr>
            <p:grpSpPr>
              <a:xfrm>
                <a:off x="4176909" y="4363221"/>
                <a:ext cx="38924" cy="33316"/>
                <a:chOff x="4176909" y="4363221"/>
                <a:chExt cx="38924" cy="33316"/>
              </a:xfrm>
            </p:grpSpPr>
            <p:sp>
              <p:nvSpPr>
                <p:cNvPr id="10941" name="Google Shape;10941;p91"/>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91"/>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3" name="Google Shape;10943;p91"/>
              <p:cNvGrpSpPr/>
              <p:nvPr/>
            </p:nvGrpSpPr>
            <p:grpSpPr>
              <a:xfrm>
                <a:off x="4226191" y="4007660"/>
                <a:ext cx="33560" cy="28770"/>
                <a:chOff x="4226191" y="4007660"/>
                <a:chExt cx="33560" cy="28770"/>
              </a:xfrm>
            </p:grpSpPr>
            <p:sp>
              <p:nvSpPr>
                <p:cNvPr id="10944" name="Google Shape;10944;p91"/>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91"/>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6" name="Google Shape;10946;p91"/>
              <p:cNvGrpSpPr/>
              <p:nvPr/>
            </p:nvGrpSpPr>
            <p:grpSpPr>
              <a:xfrm>
                <a:off x="3597785" y="3377045"/>
                <a:ext cx="33591" cy="28699"/>
                <a:chOff x="3597785" y="3377045"/>
                <a:chExt cx="33591" cy="28699"/>
              </a:xfrm>
            </p:grpSpPr>
            <p:sp>
              <p:nvSpPr>
                <p:cNvPr id="10947" name="Google Shape;10947;p91"/>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91"/>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9" name="Google Shape;10949;p91"/>
              <p:cNvGrpSpPr/>
              <p:nvPr/>
            </p:nvGrpSpPr>
            <p:grpSpPr>
              <a:xfrm>
                <a:off x="3887870" y="3669796"/>
                <a:ext cx="33591" cy="28692"/>
                <a:chOff x="3887870" y="3669796"/>
                <a:chExt cx="33591" cy="28692"/>
              </a:xfrm>
            </p:grpSpPr>
            <p:sp>
              <p:nvSpPr>
                <p:cNvPr id="10950" name="Google Shape;10950;p91"/>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91"/>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2" name="Google Shape;10952;p91"/>
              <p:cNvGrpSpPr/>
              <p:nvPr/>
            </p:nvGrpSpPr>
            <p:grpSpPr>
              <a:xfrm>
                <a:off x="3818320" y="3481625"/>
                <a:ext cx="33497" cy="28770"/>
                <a:chOff x="3818320" y="3481625"/>
                <a:chExt cx="33497" cy="28770"/>
              </a:xfrm>
            </p:grpSpPr>
            <p:sp>
              <p:nvSpPr>
                <p:cNvPr id="10953" name="Google Shape;10953;p91"/>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91"/>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5" name="Google Shape;10955;p91"/>
              <p:cNvGrpSpPr/>
              <p:nvPr/>
            </p:nvGrpSpPr>
            <p:grpSpPr>
              <a:xfrm>
                <a:off x="4278139" y="4120948"/>
                <a:ext cx="37492" cy="32129"/>
                <a:chOff x="4278139" y="4120948"/>
                <a:chExt cx="37492" cy="32129"/>
              </a:xfrm>
            </p:grpSpPr>
            <p:sp>
              <p:nvSpPr>
                <p:cNvPr id="10956" name="Google Shape;10956;p91"/>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91"/>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8" name="Google Shape;10958;p91"/>
              <p:cNvGrpSpPr/>
              <p:nvPr/>
            </p:nvGrpSpPr>
            <p:grpSpPr>
              <a:xfrm>
                <a:off x="4419898" y="3977388"/>
                <a:ext cx="33497" cy="28692"/>
                <a:chOff x="4419898" y="3977388"/>
                <a:chExt cx="33497" cy="28692"/>
              </a:xfrm>
            </p:grpSpPr>
            <p:sp>
              <p:nvSpPr>
                <p:cNvPr id="10959" name="Google Shape;10959;p91"/>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91"/>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1" name="Google Shape;10961;p91"/>
              <p:cNvGrpSpPr/>
              <p:nvPr/>
            </p:nvGrpSpPr>
            <p:grpSpPr>
              <a:xfrm>
                <a:off x="4158930" y="4034684"/>
                <a:ext cx="33497" cy="28762"/>
                <a:chOff x="4158930" y="4034684"/>
                <a:chExt cx="33497" cy="28762"/>
              </a:xfrm>
            </p:grpSpPr>
            <p:sp>
              <p:nvSpPr>
                <p:cNvPr id="10962" name="Google Shape;10962;p91"/>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91"/>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4" name="Google Shape;10964;p91"/>
              <p:cNvGrpSpPr/>
              <p:nvPr/>
            </p:nvGrpSpPr>
            <p:grpSpPr>
              <a:xfrm>
                <a:off x="4134949" y="3957049"/>
                <a:ext cx="33497" cy="28770"/>
                <a:chOff x="4134949" y="3957049"/>
                <a:chExt cx="33497" cy="28770"/>
              </a:xfrm>
            </p:grpSpPr>
            <p:sp>
              <p:nvSpPr>
                <p:cNvPr id="10965" name="Google Shape;10965;p91"/>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91"/>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7" name="Google Shape;10967;p91"/>
              <p:cNvGrpSpPr/>
              <p:nvPr/>
            </p:nvGrpSpPr>
            <p:grpSpPr>
              <a:xfrm>
                <a:off x="4193653" y="4184403"/>
                <a:ext cx="43580" cy="37264"/>
                <a:chOff x="4193653" y="4184403"/>
                <a:chExt cx="43580" cy="37264"/>
              </a:xfrm>
            </p:grpSpPr>
            <p:sp>
              <p:nvSpPr>
                <p:cNvPr id="10968" name="Google Shape;10968;p91"/>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91"/>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0" name="Google Shape;10970;p91"/>
              <p:cNvGrpSpPr/>
              <p:nvPr/>
            </p:nvGrpSpPr>
            <p:grpSpPr>
              <a:xfrm>
                <a:off x="4343600" y="3943844"/>
                <a:ext cx="43580" cy="37312"/>
                <a:chOff x="4343600" y="3943844"/>
                <a:chExt cx="43580" cy="37312"/>
              </a:xfrm>
            </p:grpSpPr>
            <p:sp>
              <p:nvSpPr>
                <p:cNvPr id="10971" name="Google Shape;10971;p91"/>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91"/>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3" name="Google Shape;10973;p91"/>
              <p:cNvGrpSpPr/>
              <p:nvPr/>
            </p:nvGrpSpPr>
            <p:grpSpPr>
              <a:xfrm>
                <a:off x="4172339" y="3381693"/>
                <a:ext cx="31499" cy="27001"/>
                <a:chOff x="4172339" y="3381693"/>
                <a:chExt cx="31499" cy="27001"/>
              </a:xfrm>
            </p:grpSpPr>
            <p:sp>
              <p:nvSpPr>
                <p:cNvPr id="10974" name="Google Shape;10974;p91"/>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91"/>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79" name="Shape 10979"/>
        <p:cNvGrpSpPr/>
        <p:nvPr/>
      </p:nvGrpSpPr>
      <p:grpSpPr>
        <a:xfrm>
          <a:off x="0" y="0"/>
          <a:ext cx="0" cy="0"/>
          <a:chOff x="0" y="0"/>
          <a:chExt cx="0" cy="0"/>
        </a:xfrm>
      </p:grpSpPr>
      <p:grpSp>
        <p:nvGrpSpPr>
          <p:cNvPr id="10980" name="Google Shape;10980;p92"/>
          <p:cNvGrpSpPr/>
          <p:nvPr/>
        </p:nvGrpSpPr>
        <p:grpSpPr>
          <a:xfrm>
            <a:off x="729274" y="969771"/>
            <a:ext cx="2507799" cy="206239"/>
            <a:chOff x="106648" y="895722"/>
            <a:chExt cx="4481413" cy="374300"/>
          </a:xfrm>
        </p:grpSpPr>
        <p:grpSp>
          <p:nvGrpSpPr>
            <p:cNvPr id="10981" name="Google Shape;10981;p92"/>
            <p:cNvGrpSpPr/>
            <p:nvPr/>
          </p:nvGrpSpPr>
          <p:grpSpPr>
            <a:xfrm>
              <a:off x="2233276" y="895722"/>
              <a:ext cx="1082667" cy="223591"/>
              <a:chOff x="4808316" y="2800065"/>
              <a:chExt cx="1999386" cy="412910"/>
            </a:xfrm>
          </p:grpSpPr>
          <p:sp>
            <p:nvSpPr>
              <p:cNvPr id="10982" name="Google Shape;10982;p92"/>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83" name="Google Shape;10983;p92"/>
              <p:cNvGrpSpPr/>
              <p:nvPr/>
            </p:nvGrpSpPr>
            <p:grpSpPr>
              <a:xfrm>
                <a:off x="4808316" y="2800065"/>
                <a:ext cx="92400" cy="411825"/>
                <a:chOff x="845575" y="2563700"/>
                <a:chExt cx="92400" cy="411825"/>
              </a:xfrm>
            </p:grpSpPr>
            <p:cxnSp>
              <p:nvCxnSpPr>
                <p:cNvPr id="10984" name="Google Shape;10984;p92"/>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985" name="Google Shape;10985;p92"/>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86" name="Google Shape;10986;p92"/>
            <p:cNvGrpSpPr/>
            <p:nvPr/>
          </p:nvGrpSpPr>
          <p:grpSpPr>
            <a:xfrm>
              <a:off x="106648" y="895722"/>
              <a:ext cx="1088401" cy="223591"/>
              <a:chOff x="881025" y="2800065"/>
              <a:chExt cx="2009975" cy="412910"/>
            </a:xfrm>
          </p:grpSpPr>
          <p:sp>
            <p:nvSpPr>
              <p:cNvPr id="10987" name="Google Shape;10987;p92"/>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88" name="Google Shape;10988;p92"/>
              <p:cNvGrpSpPr/>
              <p:nvPr/>
            </p:nvGrpSpPr>
            <p:grpSpPr>
              <a:xfrm>
                <a:off x="881025" y="2800065"/>
                <a:ext cx="92400" cy="411825"/>
                <a:chOff x="845575" y="2563700"/>
                <a:chExt cx="92400" cy="411825"/>
              </a:xfrm>
            </p:grpSpPr>
            <p:cxnSp>
              <p:nvCxnSpPr>
                <p:cNvPr id="10989" name="Google Shape;10989;p92"/>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990" name="Google Shape;10990;p92"/>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91" name="Google Shape;10991;p92"/>
            <p:cNvGrpSpPr/>
            <p:nvPr/>
          </p:nvGrpSpPr>
          <p:grpSpPr>
            <a:xfrm>
              <a:off x="1172346" y="1047018"/>
              <a:ext cx="1083151" cy="223003"/>
              <a:chOff x="2849073" y="3079467"/>
              <a:chExt cx="2000279" cy="411825"/>
            </a:xfrm>
          </p:grpSpPr>
          <p:sp>
            <p:nvSpPr>
              <p:cNvPr id="10992" name="Google Shape;10992;p92"/>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93" name="Google Shape;10993;p92"/>
              <p:cNvGrpSpPr/>
              <p:nvPr/>
            </p:nvGrpSpPr>
            <p:grpSpPr>
              <a:xfrm rot="10800000">
                <a:off x="2849073" y="3079467"/>
                <a:ext cx="92400" cy="411825"/>
                <a:chOff x="2070100" y="2563700"/>
                <a:chExt cx="92400" cy="411825"/>
              </a:xfrm>
            </p:grpSpPr>
            <p:cxnSp>
              <p:nvCxnSpPr>
                <p:cNvPr id="10994" name="Google Shape;10994;p92"/>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995" name="Google Shape;10995;p92"/>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96" name="Google Shape;10996;p92"/>
            <p:cNvGrpSpPr/>
            <p:nvPr/>
          </p:nvGrpSpPr>
          <p:grpSpPr>
            <a:xfrm>
              <a:off x="3290132" y="1047018"/>
              <a:ext cx="1297929" cy="223003"/>
              <a:chOff x="6760035" y="3079467"/>
              <a:chExt cx="2396914" cy="411825"/>
            </a:xfrm>
          </p:grpSpPr>
          <p:sp>
            <p:nvSpPr>
              <p:cNvPr id="10997" name="Google Shape;10997;p92"/>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98" name="Google Shape;10998;p92"/>
              <p:cNvGrpSpPr/>
              <p:nvPr/>
            </p:nvGrpSpPr>
            <p:grpSpPr>
              <a:xfrm rot="10800000">
                <a:off x="6760035" y="3079467"/>
                <a:ext cx="92400" cy="411825"/>
                <a:chOff x="2070100" y="2563700"/>
                <a:chExt cx="92400" cy="411825"/>
              </a:xfrm>
            </p:grpSpPr>
            <p:cxnSp>
              <p:nvCxnSpPr>
                <p:cNvPr id="10999" name="Google Shape;10999;p92"/>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1000" name="Google Shape;11000;p92"/>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001" name="Google Shape;11001;p92"/>
          <p:cNvGrpSpPr/>
          <p:nvPr/>
        </p:nvGrpSpPr>
        <p:grpSpPr>
          <a:xfrm>
            <a:off x="2147036" y="3369142"/>
            <a:ext cx="1086701" cy="799429"/>
            <a:chOff x="2183288" y="3555572"/>
            <a:chExt cx="1136241" cy="835873"/>
          </a:xfrm>
        </p:grpSpPr>
        <p:sp>
          <p:nvSpPr>
            <p:cNvPr id="11002" name="Google Shape;11002;p92"/>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03" name="Google Shape;11003;p92"/>
            <p:cNvGrpSpPr/>
            <p:nvPr/>
          </p:nvGrpSpPr>
          <p:grpSpPr>
            <a:xfrm>
              <a:off x="2205895" y="3637269"/>
              <a:ext cx="1089848" cy="724993"/>
              <a:chOff x="2205895" y="3637269"/>
              <a:chExt cx="1089848" cy="724993"/>
            </a:xfrm>
          </p:grpSpPr>
          <p:sp>
            <p:nvSpPr>
              <p:cNvPr id="11004" name="Google Shape;11004;p92"/>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92"/>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92"/>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92"/>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92"/>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92"/>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10" name="Google Shape;11010;p92"/>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11" name="Google Shape;11011;p92"/>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11012" name="Google Shape;11012;p92"/>
            <p:cNvGrpSpPr/>
            <p:nvPr/>
          </p:nvGrpSpPr>
          <p:grpSpPr>
            <a:xfrm>
              <a:off x="3173850" y="3779426"/>
              <a:ext cx="145679" cy="70048"/>
              <a:chOff x="3173850" y="3779426"/>
              <a:chExt cx="145679" cy="70048"/>
            </a:xfrm>
          </p:grpSpPr>
          <p:cxnSp>
            <p:nvCxnSpPr>
              <p:cNvPr id="11013" name="Google Shape;11013;p92"/>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11014" name="Google Shape;11014;p92"/>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5" name="Google Shape;11015;p92"/>
            <p:cNvGrpSpPr/>
            <p:nvPr/>
          </p:nvGrpSpPr>
          <p:grpSpPr>
            <a:xfrm>
              <a:off x="2183288" y="4139483"/>
              <a:ext cx="145133" cy="70048"/>
              <a:chOff x="2183288" y="4139483"/>
              <a:chExt cx="145133" cy="70048"/>
            </a:xfrm>
          </p:grpSpPr>
          <p:cxnSp>
            <p:nvCxnSpPr>
              <p:cNvPr id="11016" name="Google Shape;11016;p92"/>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11017" name="Google Shape;11017;p92"/>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18" name="Google Shape;11018;p92"/>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19" name="Google Shape;11019;p92"/>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11020" name="Google Shape;11020;p92"/>
            <p:cNvGrpSpPr/>
            <p:nvPr/>
          </p:nvGrpSpPr>
          <p:grpSpPr>
            <a:xfrm>
              <a:off x="2943836" y="4268886"/>
              <a:ext cx="60717" cy="122559"/>
              <a:chOff x="2943836" y="4268886"/>
              <a:chExt cx="60717" cy="122559"/>
            </a:xfrm>
          </p:grpSpPr>
          <p:sp>
            <p:nvSpPr>
              <p:cNvPr id="11021" name="Google Shape;11021;p92"/>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22" name="Google Shape;11022;p92"/>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11023" name="Google Shape;11023;p92"/>
          <p:cNvGrpSpPr/>
          <p:nvPr/>
        </p:nvGrpSpPr>
        <p:grpSpPr>
          <a:xfrm>
            <a:off x="3409981" y="1290142"/>
            <a:ext cx="1675870" cy="758251"/>
            <a:chOff x="3530532" y="1496185"/>
            <a:chExt cx="1562000" cy="706730"/>
          </a:xfrm>
        </p:grpSpPr>
        <p:cxnSp>
          <p:nvCxnSpPr>
            <p:cNvPr id="11024" name="Google Shape;11024;p92"/>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11025" name="Google Shape;11025;p92"/>
            <p:cNvGrpSpPr/>
            <p:nvPr/>
          </p:nvGrpSpPr>
          <p:grpSpPr>
            <a:xfrm>
              <a:off x="3530532" y="1496185"/>
              <a:ext cx="323430" cy="463587"/>
              <a:chOff x="3530532" y="1496185"/>
              <a:chExt cx="323430" cy="463587"/>
            </a:xfrm>
          </p:grpSpPr>
          <p:grpSp>
            <p:nvGrpSpPr>
              <p:cNvPr id="11026" name="Google Shape;11026;p92"/>
              <p:cNvGrpSpPr/>
              <p:nvPr/>
            </p:nvGrpSpPr>
            <p:grpSpPr>
              <a:xfrm>
                <a:off x="3567462" y="1496185"/>
                <a:ext cx="286500" cy="361376"/>
                <a:chOff x="3567462" y="1496185"/>
                <a:chExt cx="286500" cy="361376"/>
              </a:xfrm>
            </p:grpSpPr>
            <p:cxnSp>
              <p:nvCxnSpPr>
                <p:cNvPr id="11027" name="Google Shape;11027;p92"/>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11028" name="Google Shape;11028;p92"/>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29" name="Google Shape;11029;p92"/>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0" name="Google Shape;11030;p92"/>
            <p:cNvGrpSpPr/>
            <p:nvPr/>
          </p:nvGrpSpPr>
          <p:grpSpPr>
            <a:xfrm>
              <a:off x="3891569" y="1779209"/>
              <a:ext cx="323945" cy="423706"/>
              <a:chOff x="3891569" y="1779209"/>
              <a:chExt cx="323945" cy="423706"/>
            </a:xfrm>
          </p:grpSpPr>
          <p:grpSp>
            <p:nvGrpSpPr>
              <p:cNvPr id="11031" name="Google Shape;11031;p92"/>
              <p:cNvGrpSpPr/>
              <p:nvPr/>
            </p:nvGrpSpPr>
            <p:grpSpPr>
              <a:xfrm>
                <a:off x="3929014" y="1881638"/>
                <a:ext cx="286500" cy="321278"/>
                <a:chOff x="3929014" y="1881638"/>
                <a:chExt cx="286500" cy="321278"/>
              </a:xfrm>
            </p:grpSpPr>
            <p:cxnSp>
              <p:nvCxnSpPr>
                <p:cNvPr id="11032" name="Google Shape;11032;p92"/>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11033" name="Google Shape;11033;p92"/>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34" name="Google Shape;11034;p92"/>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5" name="Google Shape;11035;p92"/>
            <p:cNvGrpSpPr/>
            <p:nvPr/>
          </p:nvGrpSpPr>
          <p:grpSpPr>
            <a:xfrm>
              <a:off x="4252606" y="1496185"/>
              <a:ext cx="324721" cy="463587"/>
              <a:chOff x="4252606" y="1496185"/>
              <a:chExt cx="324721" cy="463587"/>
            </a:xfrm>
          </p:grpSpPr>
          <p:grpSp>
            <p:nvGrpSpPr>
              <p:cNvPr id="11036" name="Google Shape;11036;p92"/>
              <p:cNvGrpSpPr/>
              <p:nvPr/>
            </p:nvGrpSpPr>
            <p:grpSpPr>
              <a:xfrm>
                <a:off x="4290828" y="1496185"/>
                <a:ext cx="286500" cy="361376"/>
                <a:chOff x="4290828" y="1496185"/>
                <a:chExt cx="286500" cy="361376"/>
              </a:xfrm>
            </p:grpSpPr>
            <p:cxnSp>
              <p:nvCxnSpPr>
                <p:cNvPr id="11037" name="Google Shape;11037;p92"/>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11038" name="Google Shape;11038;p92"/>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39" name="Google Shape;11039;p92"/>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0" name="Google Shape;11040;p92"/>
            <p:cNvGrpSpPr/>
            <p:nvPr/>
          </p:nvGrpSpPr>
          <p:grpSpPr>
            <a:xfrm>
              <a:off x="4613643" y="1763716"/>
              <a:ext cx="325308" cy="439200"/>
              <a:chOff x="4613643" y="1763716"/>
              <a:chExt cx="325308" cy="439200"/>
            </a:xfrm>
          </p:grpSpPr>
          <p:grpSp>
            <p:nvGrpSpPr>
              <p:cNvPr id="11041" name="Google Shape;11041;p92"/>
              <p:cNvGrpSpPr/>
              <p:nvPr/>
            </p:nvGrpSpPr>
            <p:grpSpPr>
              <a:xfrm>
                <a:off x="4652451" y="1879538"/>
                <a:ext cx="286500" cy="323378"/>
                <a:chOff x="4652451" y="1879538"/>
                <a:chExt cx="286500" cy="323378"/>
              </a:xfrm>
            </p:grpSpPr>
            <p:cxnSp>
              <p:nvCxnSpPr>
                <p:cNvPr id="11042" name="Google Shape;11042;p92"/>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11043" name="Google Shape;11043;p92"/>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44" name="Google Shape;11044;p92"/>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45" name="Google Shape;11045;p92"/>
          <p:cNvGrpSpPr/>
          <p:nvPr/>
        </p:nvGrpSpPr>
        <p:grpSpPr>
          <a:xfrm>
            <a:off x="3421841" y="2143768"/>
            <a:ext cx="1652173" cy="391517"/>
            <a:chOff x="3512551" y="2358270"/>
            <a:chExt cx="1597383" cy="378533"/>
          </a:xfrm>
        </p:grpSpPr>
        <p:cxnSp>
          <p:nvCxnSpPr>
            <p:cNvPr id="11046" name="Google Shape;11046;p92"/>
            <p:cNvCxnSpPr>
              <a:stCxn id="11047" idx="6"/>
              <a:endCxn id="11048"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11049" name="Google Shape;11049;p92"/>
            <p:cNvGrpSpPr/>
            <p:nvPr/>
          </p:nvGrpSpPr>
          <p:grpSpPr>
            <a:xfrm>
              <a:off x="3512551" y="2358270"/>
              <a:ext cx="225647" cy="307714"/>
              <a:chOff x="2182679" y="2004714"/>
              <a:chExt cx="792300" cy="1080458"/>
            </a:xfrm>
          </p:grpSpPr>
          <p:cxnSp>
            <p:nvCxnSpPr>
              <p:cNvPr id="11050" name="Google Shape;11050;p92"/>
              <p:cNvCxnSpPr>
                <a:stCxn id="11051"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11047" name="Google Shape;11047;p92"/>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92"/>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2" name="Google Shape;11052;p92"/>
            <p:cNvGrpSpPr/>
            <p:nvPr/>
          </p:nvGrpSpPr>
          <p:grpSpPr>
            <a:xfrm>
              <a:off x="3969644" y="2440153"/>
              <a:ext cx="225853" cy="296651"/>
              <a:chOff x="3775710" y="1729289"/>
              <a:chExt cx="136500" cy="179289"/>
            </a:xfrm>
          </p:grpSpPr>
          <p:cxnSp>
            <p:nvCxnSpPr>
              <p:cNvPr id="11053" name="Google Shape;11053;p92"/>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11054" name="Google Shape;11054;p92"/>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92"/>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6" name="Google Shape;11056;p92"/>
            <p:cNvGrpSpPr/>
            <p:nvPr/>
          </p:nvGrpSpPr>
          <p:grpSpPr>
            <a:xfrm>
              <a:off x="4427051" y="2358270"/>
              <a:ext cx="225647" cy="307714"/>
              <a:chOff x="5393704" y="2004714"/>
              <a:chExt cx="792300" cy="1080458"/>
            </a:xfrm>
          </p:grpSpPr>
          <p:cxnSp>
            <p:nvCxnSpPr>
              <p:cNvPr id="11057" name="Google Shape;11057;p92"/>
              <p:cNvCxnSpPr>
                <a:stCxn id="11058"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11059" name="Google Shape;11059;p92"/>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92"/>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0" name="Google Shape;11060;p92"/>
            <p:cNvGrpSpPr/>
            <p:nvPr/>
          </p:nvGrpSpPr>
          <p:grpSpPr>
            <a:xfrm>
              <a:off x="4884287" y="2440252"/>
              <a:ext cx="225647" cy="296532"/>
              <a:chOff x="6999166" y="2292572"/>
              <a:chExt cx="792300" cy="1041192"/>
            </a:xfrm>
          </p:grpSpPr>
          <p:cxnSp>
            <p:nvCxnSpPr>
              <p:cNvPr id="11061" name="Google Shape;11061;p92"/>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11048" name="Google Shape;11048;p92"/>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92"/>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63" name="Google Shape;11063;p92"/>
          <p:cNvGrpSpPr/>
          <p:nvPr/>
        </p:nvGrpSpPr>
        <p:grpSpPr>
          <a:xfrm>
            <a:off x="6842649" y="979967"/>
            <a:ext cx="1581844" cy="732818"/>
            <a:chOff x="634175" y="2986275"/>
            <a:chExt cx="3147949" cy="1458344"/>
          </a:xfrm>
        </p:grpSpPr>
        <p:cxnSp>
          <p:nvCxnSpPr>
            <p:cNvPr id="11064" name="Google Shape;11064;p92"/>
            <p:cNvCxnSpPr>
              <a:stCxn id="11065" idx="4"/>
              <a:endCxn id="11066"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11067" name="Google Shape;11067;p92"/>
            <p:cNvCxnSpPr>
              <a:stCxn id="11066" idx="0"/>
              <a:endCxn id="11068"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11069" name="Google Shape;11069;p92"/>
            <p:cNvCxnSpPr>
              <a:stCxn id="11068" idx="4"/>
              <a:endCxn id="11070"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11071" name="Google Shape;11071;p92"/>
            <p:cNvCxnSpPr>
              <a:stCxn id="11070" idx="0"/>
              <a:endCxn id="11072"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11072" name="Google Shape;11072;p92"/>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068" name="Google Shape;11068;p92"/>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065" name="Google Shape;11065;p92"/>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070" name="Google Shape;11070;p92"/>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066" name="Google Shape;11066;p92"/>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1073" name="Google Shape;11073;p92"/>
          <p:cNvGrpSpPr/>
          <p:nvPr/>
        </p:nvGrpSpPr>
        <p:grpSpPr>
          <a:xfrm>
            <a:off x="3410364" y="2674277"/>
            <a:ext cx="1675128" cy="313674"/>
            <a:chOff x="998425" y="1182125"/>
            <a:chExt cx="1065400" cy="199500"/>
          </a:xfrm>
        </p:grpSpPr>
        <p:sp>
          <p:nvSpPr>
            <p:cNvPr id="11074" name="Google Shape;11074;p92"/>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92"/>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92"/>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92"/>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92"/>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9" name="Google Shape;11079;p92"/>
          <p:cNvGrpSpPr/>
          <p:nvPr/>
        </p:nvGrpSpPr>
        <p:grpSpPr>
          <a:xfrm>
            <a:off x="3410363" y="3630244"/>
            <a:ext cx="1675129" cy="525345"/>
            <a:chOff x="5194708" y="3484366"/>
            <a:chExt cx="3148148" cy="987304"/>
          </a:xfrm>
        </p:grpSpPr>
        <p:grpSp>
          <p:nvGrpSpPr>
            <p:cNvPr id="11080" name="Google Shape;11080;p92"/>
            <p:cNvGrpSpPr/>
            <p:nvPr/>
          </p:nvGrpSpPr>
          <p:grpSpPr>
            <a:xfrm>
              <a:off x="7531521" y="3484366"/>
              <a:ext cx="811335" cy="987304"/>
              <a:chOff x="3379425" y="1617275"/>
              <a:chExt cx="1090650" cy="1327200"/>
            </a:xfrm>
          </p:grpSpPr>
          <p:sp>
            <p:nvSpPr>
              <p:cNvPr id="11081" name="Google Shape;11081;p92"/>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92"/>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92"/>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4" name="Google Shape;11084;p92"/>
            <p:cNvGrpSpPr/>
            <p:nvPr/>
          </p:nvGrpSpPr>
          <p:grpSpPr>
            <a:xfrm>
              <a:off x="6752546" y="3484366"/>
              <a:ext cx="811428" cy="987304"/>
              <a:chOff x="2332275" y="1617275"/>
              <a:chExt cx="1090775" cy="1327200"/>
            </a:xfrm>
          </p:grpSpPr>
          <p:sp>
            <p:nvSpPr>
              <p:cNvPr id="11085" name="Google Shape;11085;p92"/>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92"/>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92"/>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8" name="Google Shape;11088;p92"/>
            <p:cNvGrpSpPr/>
            <p:nvPr/>
          </p:nvGrpSpPr>
          <p:grpSpPr>
            <a:xfrm>
              <a:off x="5973664" y="3484366"/>
              <a:ext cx="811335" cy="987304"/>
              <a:chOff x="1285250" y="1617275"/>
              <a:chExt cx="1090650" cy="1327200"/>
            </a:xfrm>
          </p:grpSpPr>
          <p:sp>
            <p:nvSpPr>
              <p:cNvPr id="11089" name="Google Shape;11089;p92"/>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92"/>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92"/>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2" name="Google Shape;11092;p92"/>
            <p:cNvGrpSpPr/>
            <p:nvPr/>
          </p:nvGrpSpPr>
          <p:grpSpPr>
            <a:xfrm>
              <a:off x="5194708" y="3484366"/>
              <a:ext cx="811409" cy="987304"/>
              <a:chOff x="238125" y="1617275"/>
              <a:chExt cx="1090750" cy="1327200"/>
            </a:xfrm>
          </p:grpSpPr>
          <p:sp>
            <p:nvSpPr>
              <p:cNvPr id="11093" name="Google Shape;11093;p92"/>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92"/>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92"/>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96" name="Google Shape;11096;p92"/>
          <p:cNvGrpSpPr/>
          <p:nvPr/>
        </p:nvGrpSpPr>
        <p:grpSpPr>
          <a:xfrm>
            <a:off x="6844048" y="2276133"/>
            <a:ext cx="1579046" cy="522230"/>
            <a:chOff x="6853641" y="2534077"/>
            <a:chExt cx="1515545" cy="501229"/>
          </a:xfrm>
        </p:grpSpPr>
        <p:grpSp>
          <p:nvGrpSpPr>
            <p:cNvPr id="11097" name="Google Shape;11097;p92"/>
            <p:cNvGrpSpPr/>
            <p:nvPr/>
          </p:nvGrpSpPr>
          <p:grpSpPr>
            <a:xfrm>
              <a:off x="6853641" y="2618923"/>
              <a:ext cx="1515545" cy="324556"/>
              <a:chOff x="6853641" y="2618923"/>
              <a:chExt cx="1515545" cy="324556"/>
            </a:xfrm>
          </p:grpSpPr>
          <p:sp>
            <p:nvSpPr>
              <p:cNvPr id="11098" name="Google Shape;11098;p92"/>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92"/>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92"/>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92"/>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92"/>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03" name="Google Shape;11103;p92"/>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92"/>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92"/>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92"/>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92"/>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8" name="Google Shape;11108;p92"/>
          <p:cNvGrpSpPr/>
          <p:nvPr/>
        </p:nvGrpSpPr>
        <p:grpSpPr>
          <a:xfrm>
            <a:off x="3438940" y="3151173"/>
            <a:ext cx="1617976" cy="346616"/>
            <a:chOff x="1808063" y="4294338"/>
            <a:chExt cx="3370782" cy="721817"/>
          </a:xfrm>
        </p:grpSpPr>
        <p:sp>
          <p:nvSpPr>
            <p:cNvPr id="11109" name="Google Shape;11109;p92"/>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92"/>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92"/>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92"/>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92"/>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92"/>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92"/>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92"/>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92"/>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92"/>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9" name="Google Shape;11119;p92"/>
          <p:cNvGrpSpPr/>
          <p:nvPr/>
        </p:nvGrpSpPr>
        <p:grpSpPr>
          <a:xfrm>
            <a:off x="5264936" y="3817923"/>
            <a:ext cx="1417067" cy="350605"/>
            <a:chOff x="4234950" y="2101012"/>
            <a:chExt cx="4219974" cy="1044090"/>
          </a:xfrm>
        </p:grpSpPr>
        <p:sp>
          <p:nvSpPr>
            <p:cNvPr id="11120" name="Google Shape;11120;p92"/>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92"/>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92"/>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92"/>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92"/>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92"/>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92"/>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92"/>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92"/>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92"/>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92"/>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92"/>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92"/>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92"/>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92"/>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92"/>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6" name="Google Shape;11136;p92"/>
          <p:cNvGrpSpPr/>
          <p:nvPr/>
        </p:nvGrpSpPr>
        <p:grpSpPr>
          <a:xfrm>
            <a:off x="6840408" y="1808681"/>
            <a:ext cx="1586327" cy="371557"/>
            <a:chOff x="1247650" y="2075423"/>
            <a:chExt cx="6648477" cy="1557238"/>
          </a:xfrm>
        </p:grpSpPr>
        <p:sp>
          <p:nvSpPr>
            <p:cNvPr id="11137" name="Google Shape;11137;p92"/>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92"/>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92"/>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92"/>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92"/>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92"/>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3" name="Google Shape;11143;p92"/>
          <p:cNvGrpSpPr/>
          <p:nvPr/>
        </p:nvGrpSpPr>
        <p:grpSpPr>
          <a:xfrm>
            <a:off x="5271678" y="961870"/>
            <a:ext cx="1415601" cy="1648533"/>
            <a:chOff x="1839112" y="2209163"/>
            <a:chExt cx="1918159" cy="2233784"/>
          </a:xfrm>
        </p:grpSpPr>
        <p:sp>
          <p:nvSpPr>
            <p:cNvPr id="11144" name="Google Shape;11144;p92"/>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92"/>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92"/>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147" name="Google Shape;11147;p92"/>
            <p:cNvCxnSpPr>
              <a:stCxn id="11144" idx="6"/>
              <a:endCxn id="11145"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11148" name="Google Shape;11148;p92"/>
            <p:cNvCxnSpPr>
              <a:stCxn id="11145" idx="4"/>
              <a:endCxn id="11149"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11150" name="Google Shape;11150;p92"/>
            <p:cNvCxnSpPr>
              <a:stCxn id="11149" idx="6"/>
              <a:endCxn id="11146"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11151" name="Google Shape;11151;p92"/>
            <p:cNvCxnSpPr>
              <a:stCxn id="11146" idx="4"/>
              <a:endCxn id="11152"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11149" name="Google Shape;11149;p92"/>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92"/>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92"/>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154" name="Google Shape;11154;p92"/>
            <p:cNvCxnSpPr>
              <a:endCxn id="11153"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11155" name="Google Shape;11155;p92"/>
          <p:cNvGrpSpPr/>
          <p:nvPr/>
        </p:nvGrpSpPr>
        <p:grpSpPr>
          <a:xfrm>
            <a:off x="3428944" y="979954"/>
            <a:ext cx="1637968" cy="154942"/>
            <a:chOff x="238125" y="2506075"/>
            <a:chExt cx="7115411" cy="673075"/>
          </a:xfrm>
        </p:grpSpPr>
        <p:sp>
          <p:nvSpPr>
            <p:cNvPr id="11156" name="Google Shape;11156;p92"/>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92"/>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92"/>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92"/>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92"/>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1" name="Google Shape;11161;p92"/>
          <p:cNvGrpSpPr/>
          <p:nvPr/>
        </p:nvGrpSpPr>
        <p:grpSpPr>
          <a:xfrm>
            <a:off x="1969680" y="1294672"/>
            <a:ext cx="1262932" cy="785408"/>
            <a:chOff x="548861" y="389676"/>
            <a:chExt cx="3843371" cy="2390163"/>
          </a:xfrm>
        </p:grpSpPr>
        <p:cxnSp>
          <p:nvCxnSpPr>
            <p:cNvPr id="11162" name="Google Shape;11162;p92"/>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11163" name="Google Shape;11163;p92"/>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11164" name="Google Shape;11164;p92"/>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11165" name="Google Shape;11165;p92"/>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11166" name="Google Shape;11166;p92"/>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1167" name="Google Shape;11167;p92"/>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168" name="Google Shape;11168;p92"/>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1169" name="Google Shape;11169;p92"/>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92"/>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92"/>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92"/>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92"/>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92"/>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5" name="Google Shape;11175;p92"/>
          <p:cNvGrpSpPr/>
          <p:nvPr/>
        </p:nvGrpSpPr>
        <p:grpSpPr>
          <a:xfrm>
            <a:off x="757812" y="2401550"/>
            <a:ext cx="1412054" cy="633562"/>
            <a:chOff x="1187400" y="2529299"/>
            <a:chExt cx="6769193" cy="2241903"/>
          </a:xfrm>
        </p:grpSpPr>
        <p:sp>
          <p:nvSpPr>
            <p:cNvPr id="11176" name="Google Shape;11176;p92"/>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1177" name="Google Shape;11177;p92"/>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178" name="Google Shape;11178;p92"/>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179" name="Google Shape;11179;p92"/>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180" name="Google Shape;11180;p92"/>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181" name="Google Shape;11181;p92"/>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182" name="Google Shape;11182;p92"/>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11183" name="Google Shape;11183;p92"/>
            <p:cNvCxnSpPr>
              <a:stCxn id="11176" idx="2"/>
              <a:endCxn id="11177"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11184" name="Google Shape;11184;p92"/>
            <p:cNvCxnSpPr>
              <a:stCxn id="11178" idx="0"/>
              <a:endCxn id="11176"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11185" name="Google Shape;11185;p92"/>
            <p:cNvCxnSpPr>
              <a:stCxn id="11178" idx="2"/>
              <a:endCxn id="11180"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11186" name="Google Shape;11186;p92"/>
            <p:cNvCxnSpPr>
              <a:stCxn id="11179" idx="0"/>
              <a:endCxn id="11178"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11187" name="Google Shape;11187;p92"/>
            <p:cNvCxnSpPr>
              <a:stCxn id="11177" idx="2"/>
              <a:endCxn id="11182"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11188" name="Google Shape;11188;p92"/>
            <p:cNvCxnSpPr>
              <a:stCxn id="11181" idx="0"/>
              <a:endCxn id="11177"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11189" name="Google Shape;11189;p92"/>
          <p:cNvGrpSpPr/>
          <p:nvPr/>
        </p:nvGrpSpPr>
        <p:grpSpPr>
          <a:xfrm>
            <a:off x="6844058" y="2894258"/>
            <a:ext cx="1579035" cy="540873"/>
            <a:chOff x="6895650" y="3126697"/>
            <a:chExt cx="1436662" cy="492105"/>
          </a:xfrm>
        </p:grpSpPr>
        <p:sp>
          <p:nvSpPr>
            <p:cNvPr id="11190" name="Google Shape;11190;p92"/>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92"/>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92"/>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92"/>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92"/>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95" name="Google Shape;11195;p92"/>
            <p:cNvGrpSpPr/>
            <p:nvPr/>
          </p:nvGrpSpPr>
          <p:grpSpPr>
            <a:xfrm>
              <a:off x="6995957" y="3335810"/>
              <a:ext cx="1230393" cy="71754"/>
              <a:chOff x="6995957" y="3287964"/>
              <a:chExt cx="1230393" cy="71754"/>
            </a:xfrm>
          </p:grpSpPr>
          <p:sp>
            <p:nvSpPr>
              <p:cNvPr id="11196" name="Google Shape;11196;p92"/>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92"/>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92"/>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92"/>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92"/>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01" name="Google Shape;11201;p92"/>
          <p:cNvGrpSpPr/>
          <p:nvPr/>
        </p:nvGrpSpPr>
        <p:grpSpPr>
          <a:xfrm>
            <a:off x="6842640" y="3531021"/>
            <a:ext cx="1581862" cy="650625"/>
            <a:chOff x="6777990" y="3710194"/>
            <a:chExt cx="1646915" cy="677382"/>
          </a:xfrm>
        </p:grpSpPr>
        <p:grpSp>
          <p:nvGrpSpPr>
            <p:cNvPr id="11202" name="Google Shape;11202;p92"/>
            <p:cNvGrpSpPr/>
            <p:nvPr/>
          </p:nvGrpSpPr>
          <p:grpSpPr>
            <a:xfrm>
              <a:off x="6777990" y="3874492"/>
              <a:ext cx="411129" cy="513083"/>
              <a:chOff x="6777990" y="3874492"/>
              <a:chExt cx="411129" cy="513083"/>
            </a:xfrm>
          </p:grpSpPr>
          <p:cxnSp>
            <p:nvCxnSpPr>
              <p:cNvPr id="11203" name="Google Shape;11203;p92"/>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11204" name="Google Shape;11204;p92"/>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5" name="Google Shape;11205;p92"/>
            <p:cNvGrpSpPr/>
            <p:nvPr/>
          </p:nvGrpSpPr>
          <p:grpSpPr>
            <a:xfrm>
              <a:off x="7188425" y="3710194"/>
              <a:ext cx="411123" cy="520535"/>
              <a:chOff x="7188425" y="3710194"/>
              <a:chExt cx="411123" cy="520535"/>
            </a:xfrm>
          </p:grpSpPr>
          <p:cxnSp>
            <p:nvCxnSpPr>
              <p:cNvPr id="11206" name="Google Shape;11206;p92"/>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11207" name="Google Shape;11207;p92"/>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8" name="Google Shape;11208;p92"/>
            <p:cNvGrpSpPr/>
            <p:nvPr/>
          </p:nvGrpSpPr>
          <p:grpSpPr>
            <a:xfrm>
              <a:off x="7603341" y="3874492"/>
              <a:ext cx="411474" cy="513083"/>
              <a:chOff x="7603341" y="3874492"/>
              <a:chExt cx="411474" cy="513083"/>
            </a:xfrm>
          </p:grpSpPr>
          <p:cxnSp>
            <p:nvCxnSpPr>
              <p:cNvPr id="11209" name="Google Shape;11209;p92"/>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11210" name="Google Shape;11210;p92"/>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1" name="Google Shape;11211;p92"/>
            <p:cNvGrpSpPr/>
            <p:nvPr/>
          </p:nvGrpSpPr>
          <p:grpSpPr>
            <a:xfrm>
              <a:off x="8013776" y="3722847"/>
              <a:ext cx="411129" cy="507881"/>
              <a:chOff x="8013776" y="3722847"/>
              <a:chExt cx="411129" cy="507881"/>
            </a:xfrm>
          </p:grpSpPr>
          <p:cxnSp>
            <p:nvCxnSpPr>
              <p:cNvPr id="11212" name="Google Shape;11212;p92"/>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11213" name="Google Shape;11213;p92"/>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14" name="Google Shape;11214;p92"/>
          <p:cNvGrpSpPr/>
          <p:nvPr/>
        </p:nvGrpSpPr>
        <p:grpSpPr>
          <a:xfrm>
            <a:off x="5262155" y="2703861"/>
            <a:ext cx="1421889" cy="1020603"/>
            <a:chOff x="5190863" y="2824811"/>
            <a:chExt cx="1544860" cy="1108869"/>
          </a:xfrm>
        </p:grpSpPr>
        <p:grpSp>
          <p:nvGrpSpPr>
            <p:cNvPr id="11215" name="Google Shape;11215;p92"/>
            <p:cNvGrpSpPr/>
            <p:nvPr/>
          </p:nvGrpSpPr>
          <p:grpSpPr>
            <a:xfrm>
              <a:off x="5938695" y="3176919"/>
              <a:ext cx="685761" cy="404739"/>
              <a:chOff x="5938695" y="3176919"/>
              <a:chExt cx="685761" cy="404739"/>
            </a:xfrm>
          </p:grpSpPr>
          <p:grpSp>
            <p:nvGrpSpPr>
              <p:cNvPr id="11216" name="Google Shape;11216;p92"/>
              <p:cNvGrpSpPr/>
              <p:nvPr/>
            </p:nvGrpSpPr>
            <p:grpSpPr>
              <a:xfrm>
                <a:off x="5938695" y="3176919"/>
                <a:ext cx="685761" cy="404739"/>
                <a:chOff x="5938695" y="3176919"/>
                <a:chExt cx="685761" cy="404739"/>
              </a:xfrm>
            </p:grpSpPr>
            <p:sp>
              <p:nvSpPr>
                <p:cNvPr id="11217" name="Google Shape;11217;p92"/>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92"/>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19" name="Google Shape;11219;p92"/>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0" name="Google Shape;11220;p92"/>
            <p:cNvGrpSpPr/>
            <p:nvPr/>
          </p:nvGrpSpPr>
          <p:grpSpPr>
            <a:xfrm>
              <a:off x="5305233" y="3176835"/>
              <a:ext cx="685971" cy="404655"/>
              <a:chOff x="5305233" y="3176835"/>
              <a:chExt cx="685971" cy="404655"/>
            </a:xfrm>
          </p:grpSpPr>
          <p:grpSp>
            <p:nvGrpSpPr>
              <p:cNvPr id="11221" name="Google Shape;11221;p92"/>
              <p:cNvGrpSpPr/>
              <p:nvPr/>
            </p:nvGrpSpPr>
            <p:grpSpPr>
              <a:xfrm>
                <a:off x="5305233" y="3176835"/>
                <a:ext cx="685971" cy="404655"/>
                <a:chOff x="5305233" y="3176835"/>
                <a:chExt cx="685971" cy="404655"/>
              </a:xfrm>
            </p:grpSpPr>
            <p:sp>
              <p:nvSpPr>
                <p:cNvPr id="11222" name="Google Shape;11222;p92"/>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92"/>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24" name="Google Shape;11224;p92"/>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25" name="Google Shape;11225;p92"/>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26" name="Google Shape;11226;p92"/>
            <p:cNvGrpSpPr/>
            <p:nvPr/>
          </p:nvGrpSpPr>
          <p:grpSpPr>
            <a:xfrm>
              <a:off x="5657361" y="2824811"/>
              <a:ext cx="1078361" cy="404655"/>
              <a:chOff x="5657361" y="2824811"/>
              <a:chExt cx="1078361" cy="404655"/>
            </a:xfrm>
          </p:grpSpPr>
          <p:grpSp>
            <p:nvGrpSpPr>
              <p:cNvPr id="11227" name="Google Shape;11227;p92"/>
              <p:cNvGrpSpPr/>
              <p:nvPr/>
            </p:nvGrpSpPr>
            <p:grpSpPr>
              <a:xfrm>
                <a:off x="5657361" y="2824811"/>
                <a:ext cx="1078361" cy="404655"/>
                <a:chOff x="5657361" y="2824811"/>
                <a:chExt cx="1078361" cy="404655"/>
              </a:xfrm>
            </p:grpSpPr>
            <p:grpSp>
              <p:nvGrpSpPr>
                <p:cNvPr id="11228" name="Google Shape;11228;p92"/>
                <p:cNvGrpSpPr/>
                <p:nvPr/>
              </p:nvGrpSpPr>
              <p:grpSpPr>
                <a:xfrm>
                  <a:off x="5938485" y="2824811"/>
                  <a:ext cx="797237" cy="404655"/>
                  <a:chOff x="5938485" y="2824811"/>
                  <a:chExt cx="797237" cy="404655"/>
                </a:xfrm>
              </p:grpSpPr>
              <p:sp>
                <p:nvSpPr>
                  <p:cNvPr id="11229" name="Google Shape;11229;p92"/>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92"/>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1" name="Google Shape;11231;p92"/>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2" name="Google Shape;11232;p92"/>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3" name="Google Shape;11233;p92"/>
            <p:cNvGrpSpPr/>
            <p:nvPr/>
          </p:nvGrpSpPr>
          <p:grpSpPr>
            <a:xfrm>
              <a:off x="5190863" y="3528942"/>
              <a:ext cx="1078026" cy="404739"/>
              <a:chOff x="5190863" y="3528942"/>
              <a:chExt cx="1078026" cy="404739"/>
            </a:xfrm>
          </p:grpSpPr>
          <p:sp>
            <p:nvSpPr>
              <p:cNvPr id="11234" name="Google Shape;11234;p92"/>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5" name="Google Shape;11235;p92"/>
              <p:cNvGrpSpPr/>
              <p:nvPr/>
            </p:nvGrpSpPr>
            <p:grpSpPr>
              <a:xfrm>
                <a:off x="5190863" y="3528942"/>
                <a:ext cx="1078026" cy="404739"/>
                <a:chOff x="5190863" y="3528942"/>
                <a:chExt cx="1078026" cy="404739"/>
              </a:xfrm>
            </p:grpSpPr>
            <p:sp>
              <p:nvSpPr>
                <p:cNvPr id="11236" name="Google Shape;11236;p92"/>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92"/>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238" name="Google Shape;11238;p92"/>
          <p:cNvGrpSpPr/>
          <p:nvPr/>
        </p:nvGrpSpPr>
        <p:grpSpPr>
          <a:xfrm>
            <a:off x="728162" y="1268329"/>
            <a:ext cx="1086719" cy="879487"/>
            <a:chOff x="803162" y="1474292"/>
            <a:chExt cx="1086719" cy="879487"/>
          </a:xfrm>
        </p:grpSpPr>
        <p:grpSp>
          <p:nvGrpSpPr>
            <p:cNvPr id="11239" name="Google Shape;11239;p92"/>
            <p:cNvGrpSpPr/>
            <p:nvPr/>
          </p:nvGrpSpPr>
          <p:grpSpPr>
            <a:xfrm>
              <a:off x="803162" y="1625948"/>
              <a:ext cx="445856" cy="576579"/>
              <a:chOff x="803162" y="1625948"/>
              <a:chExt cx="445856" cy="576579"/>
            </a:xfrm>
          </p:grpSpPr>
          <p:sp>
            <p:nvSpPr>
              <p:cNvPr id="11240" name="Google Shape;11240;p92"/>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41" name="Google Shape;11241;p92"/>
              <p:cNvGrpSpPr/>
              <p:nvPr/>
            </p:nvGrpSpPr>
            <p:grpSpPr>
              <a:xfrm>
                <a:off x="1056023" y="1625948"/>
                <a:ext cx="192995" cy="576579"/>
                <a:chOff x="1056023" y="1625948"/>
                <a:chExt cx="192995" cy="576579"/>
              </a:xfrm>
            </p:grpSpPr>
            <p:sp>
              <p:nvSpPr>
                <p:cNvPr id="11242" name="Google Shape;11242;p92"/>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92"/>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92"/>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92"/>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92"/>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47" name="Google Shape;11247;p92"/>
            <p:cNvGrpSpPr/>
            <p:nvPr/>
          </p:nvGrpSpPr>
          <p:grpSpPr>
            <a:xfrm>
              <a:off x="1371406" y="1474292"/>
              <a:ext cx="518475" cy="879487"/>
              <a:chOff x="1398231" y="1474292"/>
              <a:chExt cx="518475" cy="879487"/>
            </a:xfrm>
          </p:grpSpPr>
          <p:grpSp>
            <p:nvGrpSpPr>
              <p:cNvPr id="11248" name="Google Shape;11248;p92"/>
              <p:cNvGrpSpPr/>
              <p:nvPr/>
            </p:nvGrpSpPr>
            <p:grpSpPr>
              <a:xfrm>
                <a:off x="1398231" y="1474292"/>
                <a:ext cx="518475" cy="341643"/>
                <a:chOff x="1398231" y="1474292"/>
                <a:chExt cx="518475" cy="341643"/>
              </a:xfrm>
            </p:grpSpPr>
            <p:sp>
              <p:nvSpPr>
                <p:cNvPr id="11249" name="Google Shape;11249;p92"/>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50" name="Google Shape;11250;p92"/>
                <p:cNvGrpSpPr/>
                <p:nvPr/>
              </p:nvGrpSpPr>
              <p:grpSpPr>
                <a:xfrm>
                  <a:off x="1616453" y="1474292"/>
                  <a:ext cx="300253" cy="341643"/>
                  <a:chOff x="1616453" y="1475379"/>
                  <a:chExt cx="300253" cy="341643"/>
                </a:xfrm>
              </p:grpSpPr>
              <p:sp>
                <p:nvSpPr>
                  <p:cNvPr id="11251" name="Google Shape;11251;p92"/>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92"/>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92"/>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92"/>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92"/>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92"/>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92"/>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58" name="Google Shape;11258;p92"/>
                  <p:cNvGrpSpPr/>
                  <p:nvPr/>
                </p:nvGrpSpPr>
                <p:grpSpPr>
                  <a:xfrm>
                    <a:off x="1839639" y="1475379"/>
                    <a:ext cx="77067" cy="341643"/>
                    <a:chOff x="1839639" y="1475379"/>
                    <a:chExt cx="77067" cy="341643"/>
                  </a:xfrm>
                </p:grpSpPr>
                <p:sp>
                  <p:nvSpPr>
                    <p:cNvPr id="11259" name="Google Shape;11259;p92"/>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92"/>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261" name="Google Shape;11261;p92"/>
              <p:cNvGrpSpPr/>
              <p:nvPr/>
            </p:nvGrpSpPr>
            <p:grpSpPr>
              <a:xfrm>
                <a:off x="1398451" y="2012951"/>
                <a:ext cx="518255" cy="340828"/>
                <a:chOff x="1398451" y="2012951"/>
                <a:chExt cx="518255" cy="340828"/>
              </a:xfrm>
            </p:grpSpPr>
            <p:sp>
              <p:nvSpPr>
                <p:cNvPr id="11262" name="Google Shape;11262;p92"/>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63" name="Google Shape;11263;p92"/>
                <p:cNvGrpSpPr/>
                <p:nvPr/>
              </p:nvGrpSpPr>
              <p:grpSpPr>
                <a:xfrm>
                  <a:off x="1616453" y="2012951"/>
                  <a:ext cx="300253" cy="340828"/>
                  <a:chOff x="1616453" y="2013538"/>
                  <a:chExt cx="300253" cy="340828"/>
                </a:xfrm>
              </p:grpSpPr>
              <p:sp>
                <p:nvSpPr>
                  <p:cNvPr id="11264" name="Google Shape;11264;p92"/>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92"/>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92"/>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92"/>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92"/>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92"/>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92"/>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71" name="Google Shape;11271;p92"/>
                  <p:cNvGrpSpPr/>
                  <p:nvPr/>
                </p:nvGrpSpPr>
                <p:grpSpPr>
                  <a:xfrm>
                    <a:off x="1839639" y="2013538"/>
                    <a:ext cx="77067" cy="340828"/>
                    <a:chOff x="1839639" y="2013538"/>
                    <a:chExt cx="77067" cy="340828"/>
                  </a:xfrm>
                </p:grpSpPr>
                <p:sp>
                  <p:nvSpPr>
                    <p:cNvPr id="11272" name="Google Shape;11272;p92"/>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92"/>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11274" name="Google Shape;11274;p92"/>
          <p:cNvGrpSpPr/>
          <p:nvPr/>
        </p:nvGrpSpPr>
        <p:grpSpPr>
          <a:xfrm>
            <a:off x="724986" y="3399516"/>
            <a:ext cx="1368681" cy="682918"/>
            <a:chOff x="724986" y="3605478"/>
            <a:chExt cx="1368681" cy="682918"/>
          </a:xfrm>
        </p:grpSpPr>
        <p:grpSp>
          <p:nvGrpSpPr>
            <p:cNvPr id="11275" name="Google Shape;11275;p92"/>
            <p:cNvGrpSpPr/>
            <p:nvPr/>
          </p:nvGrpSpPr>
          <p:grpSpPr>
            <a:xfrm>
              <a:off x="1289102" y="3823629"/>
              <a:ext cx="240442" cy="250435"/>
              <a:chOff x="-165066" y="3843615"/>
              <a:chExt cx="221259" cy="230455"/>
            </a:xfrm>
          </p:grpSpPr>
          <p:sp>
            <p:nvSpPr>
              <p:cNvPr id="11276" name="Google Shape;11276;p92"/>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92"/>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92"/>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92"/>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92"/>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92"/>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92"/>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92"/>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92"/>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92"/>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92"/>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92"/>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92"/>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92"/>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92"/>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92"/>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92"/>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92"/>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92"/>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92"/>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6" name="Google Shape;11296;p92"/>
            <p:cNvGrpSpPr/>
            <p:nvPr/>
          </p:nvGrpSpPr>
          <p:grpSpPr>
            <a:xfrm>
              <a:off x="724986" y="3605478"/>
              <a:ext cx="1368681" cy="682918"/>
              <a:chOff x="724986" y="3605478"/>
              <a:chExt cx="1368681" cy="682918"/>
            </a:xfrm>
          </p:grpSpPr>
          <p:grpSp>
            <p:nvGrpSpPr>
              <p:cNvPr id="11297" name="Google Shape;11297;p92"/>
              <p:cNvGrpSpPr/>
              <p:nvPr/>
            </p:nvGrpSpPr>
            <p:grpSpPr>
              <a:xfrm>
                <a:off x="1498221" y="4047614"/>
                <a:ext cx="529172" cy="240783"/>
                <a:chOff x="1498221" y="4047614"/>
                <a:chExt cx="529172" cy="240783"/>
              </a:xfrm>
            </p:grpSpPr>
            <p:grpSp>
              <p:nvGrpSpPr>
                <p:cNvPr id="11298" name="Google Shape;11298;p92"/>
                <p:cNvGrpSpPr/>
                <p:nvPr/>
              </p:nvGrpSpPr>
              <p:grpSpPr>
                <a:xfrm>
                  <a:off x="1826655" y="4224370"/>
                  <a:ext cx="200738" cy="25631"/>
                  <a:chOff x="1826655" y="4224370"/>
                  <a:chExt cx="200738" cy="25631"/>
                </a:xfrm>
              </p:grpSpPr>
              <p:sp>
                <p:nvSpPr>
                  <p:cNvPr id="11299" name="Google Shape;11299;p92"/>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92"/>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1" name="Google Shape;11301;p92"/>
                <p:cNvGrpSpPr/>
                <p:nvPr/>
              </p:nvGrpSpPr>
              <p:grpSpPr>
                <a:xfrm>
                  <a:off x="1498221" y="4047614"/>
                  <a:ext cx="328444" cy="240783"/>
                  <a:chOff x="1498221" y="4047614"/>
                  <a:chExt cx="328444" cy="240783"/>
                </a:xfrm>
              </p:grpSpPr>
              <p:sp>
                <p:nvSpPr>
                  <p:cNvPr id="11302" name="Google Shape;11302;p92"/>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03" name="Google Shape;11303;p92"/>
                  <p:cNvGrpSpPr/>
                  <p:nvPr/>
                </p:nvGrpSpPr>
                <p:grpSpPr>
                  <a:xfrm>
                    <a:off x="1498221" y="4047614"/>
                    <a:ext cx="150566" cy="190416"/>
                    <a:chOff x="1498221" y="4047614"/>
                    <a:chExt cx="150566" cy="190416"/>
                  </a:xfrm>
                </p:grpSpPr>
                <p:sp>
                  <p:nvSpPr>
                    <p:cNvPr id="11304" name="Google Shape;11304;p92"/>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92"/>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306" name="Google Shape;11306;p92"/>
              <p:cNvGrpSpPr/>
              <p:nvPr/>
            </p:nvGrpSpPr>
            <p:grpSpPr>
              <a:xfrm>
                <a:off x="1560718" y="3800594"/>
                <a:ext cx="532948" cy="302090"/>
                <a:chOff x="1560718" y="3800594"/>
                <a:chExt cx="532948" cy="302090"/>
              </a:xfrm>
            </p:grpSpPr>
            <p:grpSp>
              <p:nvGrpSpPr>
                <p:cNvPr id="11307" name="Google Shape;11307;p92"/>
                <p:cNvGrpSpPr/>
                <p:nvPr/>
              </p:nvGrpSpPr>
              <p:grpSpPr>
                <a:xfrm>
                  <a:off x="1912179" y="3827344"/>
                  <a:ext cx="181487" cy="25631"/>
                  <a:chOff x="1912179" y="3827344"/>
                  <a:chExt cx="181487" cy="25631"/>
                </a:xfrm>
              </p:grpSpPr>
              <p:sp>
                <p:nvSpPr>
                  <p:cNvPr id="11308" name="Google Shape;11308;p92"/>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92"/>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0" name="Google Shape;11310;p92"/>
                <p:cNvGrpSpPr/>
                <p:nvPr/>
              </p:nvGrpSpPr>
              <p:grpSpPr>
                <a:xfrm>
                  <a:off x="1912179" y="4044505"/>
                  <a:ext cx="181487" cy="25622"/>
                  <a:chOff x="1912179" y="4044506"/>
                  <a:chExt cx="181487" cy="25622"/>
                </a:xfrm>
              </p:grpSpPr>
              <p:sp>
                <p:nvSpPr>
                  <p:cNvPr id="11311" name="Google Shape;11311;p92"/>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92"/>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3" name="Google Shape;11313;p92"/>
                <p:cNvGrpSpPr/>
                <p:nvPr/>
              </p:nvGrpSpPr>
              <p:grpSpPr>
                <a:xfrm>
                  <a:off x="1560718" y="3800594"/>
                  <a:ext cx="351472" cy="302090"/>
                  <a:chOff x="1560718" y="3800594"/>
                  <a:chExt cx="351472" cy="302090"/>
                </a:xfrm>
              </p:grpSpPr>
              <p:grpSp>
                <p:nvGrpSpPr>
                  <p:cNvPr id="11314" name="Google Shape;11314;p92"/>
                  <p:cNvGrpSpPr/>
                  <p:nvPr/>
                </p:nvGrpSpPr>
                <p:grpSpPr>
                  <a:xfrm>
                    <a:off x="1560718" y="3842857"/>
                    <a:ext cx="173586" cy="217131"/>
                    <a:chOff x="1560718" y="3842857"/>
                    <a:chExt cx="173586" cy="217131"/>
                  </a:xfrm>
                </p:grpSpPr>
                <p:sp>
                  <p:nvSpPr>
                    <p:cNvPr id="11315" name="Google Shape;11315;p92"/>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92"/>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92"/>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18" name="Google Shape;11318;p92"/>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92"/>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320" name="Google Shape;11320;p92"/>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21" name="Google Shape;11321;p92"/>
              <p:cNvGrpSpPr/>
              <p:nvPr/>
            </p:nvGrpSpPr>
            <p:grpSpPr>
              <a:xfrm>
                <a:off x="785350" y="3605478"/>
                <a:ext cx="535311" cy="249245"/>
                <a:chOff x="785350" y="3605478"/>
                <a:chExt cx="535311" cy="249245"/>
              </a:xfrm>
            </p:grpSpPr>
            <p:grpSp>
              <p:nvGrpSpPr>
                <p:cNvPr id="11322" name="Google Shape;11322;p92"/>
                <p:cNvGrpSpPr/>
                <p:nvPr/>
              </p:nvGrpSpPr>
              <p:grpSpPr>
                <a:xfrm>
                  <a:off x="785350" y="3605478"/>
                  <a:ext cx="376191" cy="102736"/>
                  <a:chOff x="785350" y="3605478"/>
                  <a:chExt cx="376191" cy="102736"/>
                </a:xfrm>
              </p:grpSpPr>
              <p:sp>
                <p:nvSpPr>
                  <p:cNvPr id="11323" name="Google Shape;11323;p92"/>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92"/>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92"/>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6" name="Google Shape;11326;p92"/>
                <p:cNvGrpSpPr/>
                <p:nvPr/>
              </p:nvGrpSpPr>
              <p:grpSpPr>
                <a:xfrm>
                  <a:off x="1161530" y="3655851"/>
                  <a:ext cx="159131" cy="198872"/>
                  <a:chOff x="1161530" y="3655851"/>
                  <a:chExt cx="159131" cy="198872"/>
                </a:xfrm>
              </p:grpSpPr>
              <p:sp>
                <p:nvSpPr>
                  <p:cNvPr id="11327" name="Google Shape;11327;p92"/>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92"/>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29" name="Google Shape;11329;p92"/>
              <p:cNvGrpSpPr/>
              <p:nvPr/>
            </p:nvGrpSpPr>
            <p:grpSpPr>
              <a:xfrm>
                <a:off x="785350" y="4047614"/>
                <a:ext cx="535311" cy="240783"/>
                <a:chOff x="785350" y="4047614"/>
                <a:chExt cx="535311" cy="240783"/>
              </a:xfrm>
            </p:grpSpPr>
            <p:grpSp>
              <p:nvGrpSpPr>
                <p:cNvPr id="11330" name="Google Shape;11330;p92"/>
                <p:cNvGrpSpPr/>
                <p:nvPr/>
              </p:nvGrpSpPr>
              <p:grpSpPr>
                <a:xfrm>
                  <a:off x="1161636" y="4047614"/>
                  <a:ext cx="159025" cy="190415"/>
                  <a:chOff x="1161636" y="4047614"/>
                  <a:chExt cx="159025" cy="190415"/>
                </a:xfrm>
              </p:grpSpPr>
              <p:sp>
                <p:nvSpPr>
                  <p:cNvPr id="11331" name="Google Shape;11331;p92"/>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92"/>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3" name="Google Shape;11333;p92"/>
                <p:cNvGrpSpPr/>
                <p:nvPr/>
              </p:nvGrpSpPr>
              <p:grpSpPr>
                <a:xfrm>
                  <a:off x="785350" y="4185661"/>
                  <a:ext cx="376191" cy="102736"/>
                  <a:chOff x="785350" y="4185661"/>
                  <a:chExt cx="376191" cy="102736"/>
                </a:xfrm>
              </p:grpSpPr>
              <p:sp>
                <p:nvSpPr>
                  <p:cNvPr id="11334" name="Google Shape;11334;p92"/>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92"/>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92"/>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37" name="Google Shape;11337;p92"/>
              <p:cNvGrpSpPr/>
              <p:nvPr/>
            </p:nvGrpSpPr>
            <p:grpSpPr>
              <a:xfrm>
                <a:off x="1501054" y="3605478"/>
                <a:ext cx="526340" cy="249240"/>
                <a:chOff x="1501054" y="3605478"/>
                <a:chExt cx="526340" cy="249240"/>
              </a:xfrm>
            </p:grpSpPr>
            <p:grpSp>
              <p:nvGrpSpPr>
                <p:cNvPr id="11338" name="Google Shape;11338;p92"/>
                <p:cNvGrpSpPr/>
                <p:nvPr/>
              </p:nvGrpSpPr>
              <p:grpSpPr>
                <a:xfrm>
                  <a:off x="1834208" y="3643867"/>
                  <a:ext cx="193185" cy="25622"/>
                  <a:chOff x="1834208" y="3643867"/>
                  <a:chExt cx="193185" cy="25622"/>
                </a:xfrm>
              </p:grpSpPr>
              <p:sp>
                <p:nvSpPr>
                  <p:cNvPr id="11339" name="Google Shape;11339;p92"/>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92"/>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1" name="Google Shape;11341;p92"/>
                <p:cNvGrpSpPr/>
                <p:nvPr/>
              </p:nvGrpSpPr>
              <p:grpSpPr>
                <a:xfrm>
                  <a:off x="1501054" y="3605478"/>
                  <a:ext cx="333165" cy="249240"/>
                  <a:chOff x="1501054" y="3605478"/>
                  <a:chExt cx="333165" cy="249240"/>
                </a:xfrm>
              </p:grpSpPr>
              <p:sp>
                <p:nvSpPr>
                  <p:cNvPr id="11342" name="Google Shape;11342;p92"/>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3" name="Google Shape;11343;p92"/>
                  <p:cNvGrpSpPr/>
                  <p:nvPr/>
                </p:nvGrpSpPr>
                <p:grpSpPr>
                  <a:xfrm>
                    <a:off x="1501054" y="3655851"/>
                    <a:ext cx="155286" cy="198867"/>
                    <a:chOff x="1501054" y="3655851"/>
                    <a:chExt cx="155286" cy="198867"/>
                  </a:xfrm>
                </p:grpSpPr>
                <p:sp>
                  <p:nvSpPr>
                    <p:cNvPr id="11344" name="Google Shape;11344;p92"/>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92"/>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346" name="Google Shape;11346;p92"/>
              <p:cNvGrpSpPr/>
              <p:nvPr/>
            </p:nvGrpSpPr>
            <p:grpSpPr>
              <a:xfrm>
                <a:off x="724986" y="3800594"/>
                <a:ext cx="532950" cy="302090"/>
                <a:chOff x="724986" y="3800594"/>
                <a:chExt cx="532950" cy="302090"/>
              </a:xfrm>
            </p:grpSpPr>
            <p:grpSp>
              <p:nvGrpSpPr>
                <p:cNvPr id="11347" name="Google Shape;11347;p92"/>
                <p:cNvGrpSpPr/>
                <p:nvPr/>
              </p:nvGrpSpPr>
              <p:grpSpPr>
                <a:xfrm>
                  <a:off x="724986" y="4044367"/>
                  <a:ext cx="181314" cy="25626"/>
                  <a:chOff x="724986" y="4044367"/>
                  <a:chExt cx="181314" cy="25626"/>
                </a:xfrm>
              </p:grpSpPr>
              <p:sp>
                <p:nvSpPr>
                  <p:cNvPr id="11348" name="Google Shape;11348;p92"/>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92"/>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0" name="Google Shape;11350;p92"/>
                <p:cNvGrpSpPr/>
                <p:nvPr/>
              </p:nvGrpSpPr>
              <p:grpSpPr>
                <a:xfrm>
                  <a:off x="906290" y="3800594"/>
                  <a:ext cx="351646" cy="302090"/>
                  <a:chOff x="906290" y="3800594"/>
                  <a:chExt cx="351646" cy="302090"/>
                </a:xfrm>
              </p:grpSpPr>
              <p:grpSp>
                <p:nvGrpSpPr>
                  <p:cNvPr id="11351" name="Google Shape;11351;p92"/>
                  <p:cNvGrpSpPr/>
                  <p:nvPr/>
                </p:nvGrpSpPr>
                <p:grpSpPr>
                  <a:xfrm>
                    <a:off x="1084172" y="3842857"/>
                    <a:ext cx="173764" cy="217131"/>
                    <a:chOff x="1084172" y="3842857"/>
                    <a:chExt cx="173764" cy="217131"/>
                  </a:xfrm>
                </p:grpSpPr>
                <p:grpSp>
                  <p:nvGrpSpPr>
                    <p:cNvPr id="11352" name="Google Shape;11352;p92"/>
                    <p:cNvGrpSpPr/>
                    <p:nvPr/>
                  </p:nvGrpSpPr>
                  <p:grpSpPr>
                    <a:xfrm>
                      <a:off x="1156862" y="3936509"/>
                      <a:ext cx="101073" cy="25622"/>
                      <a:chOff x="1156862" y="3936509"/>
                      <a:chExt cx="101073" cy="25622"/>
                    </a:xfrm>
                  </p:grpSpPr>
                  <p:sp>
                    <p:nvSpPr>
                      <p:cNvPr id="11353" name="Google Shape;11353;p92"/>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92"/>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55" name="Google Shape;11355;p92"/>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56" name="Google Shape;11356;p92"/>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92"/>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8" name="Google Shape;11358;p92"/>
                <p:cNvGrpSpPr/>
                <p:nvPr/>
              </p:nvGrpSpPr>
              <p:grpSpPr>
                <a:xfrm>
                  <a:off x="724986" y="3830189"/>
                  <a:ext cx="189533" cy="25626"/>
                  <a:chOff x="724986" y="3830189"/>
                  <a:chExt cx="189533" cy="25626"/>
                </a:xfrm>
              </p:grpSpPr>
              <p:sp>
                <p:nvSpPr>
                  <p:cNvPr id="11359" name="Google Shape;11359;p92"/>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92"/>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1361" name="Google Shape;11361;p92"/>
          <p:cNvGrpSpPr/>
          <p:nvPr/>
        </p:nvGrpSpPr>
        <p:grpSpPr>
          <a:xfrm>
            <a:off x="2253298" y="2249677"/>
            <a:ext cx="948701" cy="935378"/>
            <a:chOff x="2253298" y="2428317"/>
            <a:chExt cx="948701" cy="935378"/>
          </a:xfrm>
        </p:grpSpPr>
        <p:sp>
          <p:nvSpPr>
            <p:cNvPr id="11362" name="Google Shape;11362;p92"/>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92"/>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92"/>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92"/>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92"/>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92"/>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92"/>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92"/>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92"/>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92"/>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92"/>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92"/>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92"/>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92"/>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92"/>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92"/>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92"/>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92"/>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92"/>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92"/>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92"/>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92"/>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92"/>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92"/>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92"/>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92"/>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92"/>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92"/>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92"/>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92"/>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92"/>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92"/>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92"/>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0" name="Shape 620"/>
        <p:cNvGrpSpPr/>
        <p:nvPr/>
      </p:nvGrpSpPr>
      <p:grpSpPr>
        <a:xfrm>
          <a:off x="0" y="0"/>
          <a:ext cx="0" cy="0"/>
          <a:chOff x="0" y="0"/>
          <a:chExt cx="0" cy="0"/>
        </a:xfrm>
      </p:grpSpPr>
      <p:sp>
        <p:nvSpPr>
          <p:cNvPr id="621" name="Google Shape;621;p48"/>
          <p:cNvSpPr/>
          <p:nvPr/>
        </p:nvSpPr>
        <p:spPr>
          <a:xfrm rot="359427">
            <a:off x="4457734" y="1299289"/>
            <a:ext cx="1555228" cy="1442949"/>
          </a:xfrm>
          <a:custGeom>
            <a:rect b="b" l="l" r="r" t="t"/>
            <a:pathLst>
              <a:path extrusionOk="0" h="13841" w="14918">
                <a:moveTo>
                  <a:pt x="7643" y="0"/>
                </a:moveTo>
                <a:cubicBezTo>
                  <a:pt x="7140" y="0"/>
                  <a:pt x="6669" y="57"/>
                  <a:pt x="6257" y="158"/>
                </a:cubicBezTo>
                <a:cubicBezTo>
                  <a:pt x="5550" y="338"/>
                  <a:pt x="4685" y="591"/>
                  <a:pt x="3821" y="1044"/>
                </a:cubicBezTo>
                <a:cubicBezTo>
                  <a:pt x="3578" y="1171"/>
                  <a:pt x="3345" y="1318"/>
                  <a:pt x="3102" y="1477"/>
                </a:cubicBezTo>
                <a:cubicBezTo>
                  <a:pt x="1783" y="2394"/>
                  <a:pt x="603" y="3913"/>
                  <a:pt x="224" y="6528"/>
                </a:cubicBezTo>
                <a:cubicBezTo>
                  <a:pt x="1" y="8153"/>
                  <a:pt x="297" y="9589"/>
                  <a:pt x="983" y="10758"/>
                </a:cubicBezTo>
                <a:cubicBezTo>
                  <a:pt x="1457" y="11581"/>
                  <a:pt x="2143" y="12267"/>
                  <a:pt x="2965" y="12774"/>
                </a:cubicBezTo>
                <a:cubicBezTo>
                  <a:pt x="3705" y="13237"/>
                  <a:pt x="4568" y="13566"/>
                  <a:pt x="5517" y="13723"/>
                </a:cubicBezTo>
                <a:cubicBezTo>
                  <a:pt x="5963" y="13800"/>
                  <a:pt x="6429" y="13840"/>
                  <a:pt x="6910" y="13840"/>
                </a:cubicBezTo>
                <a:cubicBezTo>
                  <a:pt x="7421" y="13840"/>
                  <a:pt x="7950" y="13795"/>
                  <a:pt x="8492" y="13703"/>
                </a:cubicBezTo>
                <a:cubicBezTo>
                  <a:pt x="9591" y="13523"/>
                  <a:pt x="10530" y="13186"/>
                  <a:pt x="11310" y="12710"/>
                </a:cubicBezTo>
                <a:cubicBezTo>
                  <a:pt x="14125" y="11012"/>
                  <a:pt x="14918" y="7680"/>
                  <a:pt x="13852" y="4462"/>
                </a:cubicBezTo>
                <a:cubicBezTo>
                  <a:pt x="13335" y="2890"/>
                  <a:pt x="12429" y="1814"/>
                  <a:pt x="11373" y="1108"/>
                </a:cubicBezTo>
                <a:cubicBezTo>
                  <a:pt x="10188" y="315"/>
                  <a:pt x="8827" y="0"/>
                  <a:pt x="76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48"/>
          <p:cNvSpPr txBox="1"/>
          <p:nvPr>
            <p:ph type="title"/>
          </p:nvPr>
        </p:nvSpPr>
        <p:spPr>
          <a:xfrm>
            <a:off x="4666075" y="2829500"/>
            <a:ext cx="3764700" cy="781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623" name="Google Shape;623;p48"/>
          <p:cNvSpPr txBox="1"/>
          <p:nvPr>
            <p:ph idx="1" type="body"/>
          </p:nvPr>
        </p:nvSpPr>
        <p:spPr>
          <a:xfrm>
            <a:off x="4666075" y="3527956"/>
            <a:ext cx="3729000" cy="32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can enter a subtitle here if you need it</a:t>
            </a:r>
            <a:endParaRPr/>
          </a:p>
          <a:p>
            <a:pPr indent="0" lvl="0" marL="0" rtl="0" algn="l">
              <a:spcBef>
                <a:spcPts val="0"/>
              </a:spcBef>
              <a:spcAft>
                <a:spcPts val="0"/>
              </a:spcAft>
              <a:buClr>
                <a:schemeClr val="dk1"/>
              </a:buClr>
              <a:buSzPts val="1100"/>
              <a:buFont typeface="Arial"/>
              <a:buNone/>
            </a:pPr>
            <a:r>
              <a:t/>
            </a:r>
            <a:endParaRPr/>
          </a:p>
        </p:txBody>
      </p:sp>
      <p:sp>
        <p:nvSpPr>
          <p:cNvPr id="624" name="Google Shape;624;p48"/>
          <p:cNvSpPr txBox="1"/>
          <p:nvPr>
            <p:ph idx="2" type="title"/>
          </p:nvPr>
        </p:nvSpPr>
        <p:spPr>
          <a:xfrm>
            <a:off x="4666075" y="1469213"/>
            <a:ext cx="1262700" cy="1103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01</a:t>
            </a:r>
            <a:endParaRPr/>
          </a:p>
        </p:txBody>
      </p:sp>
      <p:grpSp>
        <p:nvGrpSpPr>
          <p:cNvPr id="625" name="Google Shape;625;p48"/>
          <p:cNvGrpSpPr/>
          <p:nvPr/>
        </p:nvGrpSpPr>
        <p:grpSpPr>
          <a:xfrm>
            <a:off x="1030052" y="1883161"/>
            <a:ext cx="1450170" cy="2515495"/>
            <a:chOff x="3454075" y="1949925"/>
            <a:chExt cx="369000" cy="640075"/>
          </a:xfrm>
        </p:grpSpPr>
        <p:sp>
          <p:nvSpPr>
            <p:cNvPr id="626" name="Google Shape;626;p48"/>
            <p:cNvSpPr/>
            <p:nvPr/>
          </p:nvSpPr>
          <p:spPr>
            <a:xfrm>
              <a:off x="3707250" y="2086975"/>
              <a:ext cx="112850" cy="188400"/>
            </a:xfrm>
            <a:custGeom>
              <a:rect b="b" l="l" r="r" t="t"/>
              <a:pathLst>
                <a:path extrusionOk="0" h="7536" w="4514">
                  <a:moveTo>
                    <a:pt x="2712" y="1"/>
                  </a:moveTo>
                  <a:lnTo>
                    <a:pt x="2522" y="838"/>
                  </a:lnTo>
                  <a:lnTo>
                    <a:pt x="2403" y="1232"/>
                  </a:lnTo>
                  <a:lnTo>
                    <a:pt x="2347" y="1436"/>
                  </a:lnTo>
                  <a:lnTo>
                    <a:pt x="2315" y="1541"/>
                  </a:lnTo>
                  <a:lnTo>
                    <a:pt x="2287" y="1643"/>
                  </a:lnTo>
                  <a:lnTo>
                    <a:pt x="2157" y="2037"/>
                  </a:lnTo>
                  <a:cubicBezTo>
                    <a:pt x="2139" y="2097"/>
                    <a:pt x="2111" y="2171"/>
                    <a:pt x="2083" y="2227"/>
                  </a:cubicBezTo>
                  <a:lnTo>
                    <a:pt x="2009" y="2421"/>
                  </a:lnTo>
                  <a:lnTo>
                    <a:pt x="1861" y="2800"/>
                  </a:lnTo>
                  <a:lnTo>
                    <a:pt x="1699" y="3180"/>
                  </a:lnTo>
                  <a:cubicBezTo>
                    <a:pt x="1467" y="3666"/>
                    <a:pt x="1203" y="4148"/>
                    <a:pt x="908" y="4573"/>
                  </a:cubicBezTo>
                  <a:cubicBezTo>
                    <a:pt x="764" y="4777"/>
                    <a:pt x="602" y="4985"/>
                    <a:pt x="440" y="5161"/>
                  </a:cubicBezTo>
                  <a:cubicBezTo>
                    <a:pt x="366" y="5263"/>
                    <a:pt x="278" y="5337"/>
                    <a:pt x="204" y="5425"/>
                  </a:cubicBezTo>
                  <a:cubicBezTo>
                    <a:pt x="162" y="5453"/>
                    <a:pt x="116" y="5498"/>
                    <a:pt x="74" y="5527"/>
                  </a:cubicBezTo>
                  <a:lnTo>
                    <a:pt x="29" y="5569"/>
                  </a:lnTo>
                  <a:lnTo>
                    <a:pt x="0" y="5586"/>
                  </a:lnTo>
                  <a:lnTo>
                    <a:pt x="0" y="5600"/>
                  </a:lnTo>
                  <a:lnTo>
                    <a:pt x="14" y="5586"/>
                  </a:lnTo>
                  <a:lnTo>
                    <a:pt x="1524" y="7535"/>
                  </a:lnTo>
                  <a:lnTo>
                    <a:pt x="1583" y="7489"/>
                  </a:lnTo>
                  <a:lnTo>
                    <a:pt x="1611" y="7461"/>
                  </a:lnTo>
                  <a:lnTo>
                    <a:pt x="1685" y="7401"/>
                  </a:lnTo>
                  <a:cubicBezTo>
                    <a:pt x="1717" y="7359"/>
                    <a:pt x="1759" y="7328"/>
                    <a:pt x="1787" y="7285"/>
                  </a:cubicBezTo>
                  <a:cubicBezTo>
                    <a:pt x="1833" y="7257"/>
                    <a:pt x="1861" y="7211"/>
                    <a:pt x="1893" y="7183"/>
                  </a:cubicBezTo>
                  <a:lnTo>
                    <a:pt x="1981" y="7081"/>
                  </a:lnTo>
                  <a:cubicBezTo>
                    <a:pt x="2097" y="6934"/>
                    <a:pt x="2213" y="6800"/>
                    <a:pt x="2315" y="6656"/>
                  </a:cubicBezTo>
                  <a:cubicBezTo>
                    <a:pt x="2522" y="6378"/>
                    <a:pt x="2712" y="6082"/>
                    <a:pt x="2874" y="5790"/>
                  </a:cubicBezTo>
                  <a:cubicBezTo>
                    <a:pt x="3212" y="5203"/>
                    <a:pt x="3476" y="4601"/>
                    <a:pt x="3694" y="3986"/>
                  </a:cubicBezTo>
                  <a:lnTo>
                    <a:pt x="3856" y="3532"/>
                  </a:lnTo>
                  <a:lnTo>
                    <a:pt x="3986" y="3064"/>
                  </a:lnTo>
                  <a:lnTo>
                    <a:pt x="4046" y="2843"/>
                  </a:lnTo>
                  <a:cubicBezTo>
                    <a:pt x="4074" y="2755"/>
                    <a:pt x="4091" y="2684"/>
                    <a:pt x="4105" y="2611"/>
                  </a:cubicBezTo>
                  <a:lnTo>
                    <a:pt x="4221" y="2139"/>
                  </a:lnTo>
                  <a:lnTo>
                    <a:pt x="4236" y="2023"/>
                  </a:lnTo>
                  <a:lnTo>
                    <a:pt x="4267" y="1907"/>
                  </a:lnTo>
                  <a:lnTo>
                    <a:pt x="4309" y="1671"/>
                  </a:lnTo>
                  <a:lnTo>
                    <a:pt x="4397" y="1218"/>
                  </a:lnTo>
                  <a:lnTo>
                    <a:pt x="4513" y="278"/>
                  </a:lnTo>
                  <a:lnTo>
                    <a:pt x="2712" y="1"/>
                  </a:lnTo>
                  <a:close/>
                </a:path>
              </a:pathLst>
            </a:custGeom>
            <a:solidFill>
              <a:srgbClr val="8E53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48"/>
            <p:cNvSpPr/>
            <p:nvPr/>
          </p:nvSpPr>
          <p:spPr>
            <a:xfrm>
              <a:off x="3491100" y="2110100"/>
              <a:ext cx="120150" cy="186450"/>
            </a:xfrm>
            <a:custGeom>
              <a:rect b="b" l="l" r="r" t="t"/>
              <a:pathLst>
                <a:path extrusionOk="0" h="7458" w="4806">
                  <a:moveTo>
                    <a:pt x="4791" y="5421"/>
                  </a:moveTo>
                  <a:lnTo>
                    <a:pt x="4788" y="5426"/>
                  </a:lnTo>
                  <a:lnTo>
                    <a:pt x="4805" y="5435"/>
                  </a:lnTo>
                  <a:lnTo>
                    <a:pt x="4805" y="5435"/>
                  </a:lnTo>
                  <a:lnTo>
                    <a:pt x="4791" y="5421"/>
                  </a:lnTo>
                  <a:close/>
                  <a:moveTo>
                    <a:pt x="1787" y="1"/>
                  </a:moveTo>
                  <a:lnTo>
                    <a:pt x="0" y="381"/>
                  </a:lnTo>
                  <a:lnTo>
                    <a:pt x="176" y="1302"/>
                  </a:lnTo>
                  <a:lnTo>
                    <a:pt x="292" y="1773"/>
                  </a:lnTo>
                  <a:lnTo>
                    <a:pt x="338" y="1992"/>
                  </a:lnTo>
                  <a:lnTo>
                    <a:pt x="366" y="2111"/>
                  </a:lnTo>
                  <a:lnTo>
                    <a:pt x="408" y="2227"/>
                  </a:lnTo>
                  <a:lnTo>
                    <a:pt x="542" y="2681"/>
                  </a:lnTo>
                  <a:cubicBezTo>
                    <a:pt x="556" y="2755"/>
                    <a:pt x="584" y="2843"/>
                    <a:pt x="616" y="2917"/>
                  </a:cubicBezTo>
                  <a:lnTo>
                    <a:pt x="690" y="3135"/>
                  </a:lnTo>
                  <a:lnTo>
                    <a:pt x="848" y="3589"/>
                  </a:lnTo>
                  <a:lnTo>
                    <a:pt x="1042" y="4046"/>
                  </a:lnTo>
                  <a:cubicBezTo>
                    <a:pt x="1288" y="4630"/>
                    <a:pt x="1583" y="5231"/>
                    <a:pt x="1949" y="5787"/>
                  </a:cubicBezTo>
                  <a:cubicBezTo>
                    <a:pt x="2139" y="6068"/>
                    <a:pt x="2329" y="6360"/>
                    <a:pt x="2551" y="6624"/>
                  </a:cubicBezTo>
                  <a:cubicBezTo>
                    <a:pt x="2667" y="6754"/>
                    <a:pt x="2783" y="6888"/>
                    <a:pt x="2916" y="7036"/>
                  </a:cubicBezTo>
                  <a:lnTo>
                    <a:pt x="3018" y="7124"/>
                  </a:lnTo>
                  <a:cubicBezTo>
                    <a:pt x="3047" y="7166"/>
                    <a:pt x="3078" y="7194"/>
                    <a:pt x="3120" y="7226"/>
                  </a:cubicBezTo>
                  <a:cubicBezTo>
                    <a:pt x="3152" y="7268"/>
                    <a:pt x="3194" y="7300"/>
                    <a:pt x="3222" y="7328"/>
                  </a:cubicBezTo>
                  <a:lnTo>
                    <a:pt x="3296" y="7387"/>
                  </a:lnTo>
                  <a:lnTo>
                    <a:pt x="3328" y="7416"/>
                  </a:lnTo>
                  <a:lnTo>
                    <a:pt x="3384" y="7458"/>
                  </a:lnTo>
                  <a:lnTo>
                    <a:pt x="4788" y="5426"/>
                  </a:lnTo>
                  <a:lnTo>
                    <a:pt x="4777" y="5421"/>
                  </a:lnTo>
                  <a:lnTo>
                    <a:pt x="4717" y="5379"/>
                  </a:lnTo>
                  <a:cubicBezTo>
                    <a:pt x="4689" y="5347"/>
                    <a:pt x="4647" y="5305"/>
                    <a:pt x="4601" y="5277"/>
                  </a:cubicBezTo>
                  <a:cubicBezTo>
                    <a:pt x="4513" y="5203"/>
                    <a:pt x="4425" y="5115"/>
                    <a:pt x="4337" y="5027"/>
                  </a:cubicBezTo>
                  <a:cubicBezTo>
                    <a:pt x="4162" y="4865"/>
                    <a:pt x="4000" y="4661"/>
                    <a:pt x="3838" y="4454"/>
                  </a:cubicBezTo>
                  <a:cubicBezTo>
                    <a:pt x="3518" y="4060"/>
                    <a:pt x="3240" y="3589"/>
                    <a:pt x="2976" y="3121"/>
                  </a:cubicBezTo>
                  <a:lnTo>
                    <a:pt x="2783" y="2755"/>
                  </a:lnTo>
                  <a:lnTo>
                    <a:pt x="2624" y="2389"/>
                  </a:lnTo>
                  <a:lnTo>
                    <a:pt x="2536" y="2199"/>
                  </a:lnTo>
                  <a:cubicBezTo>
                    <a:pt x="2505" y="2125"/>
                    <a:pt x="2477" y="2065"/>
                    <a:pt x="2463" y="2006"/>
                  </a:cubicBezTo>
                  <a:lnTo>
                    <a:pt x="2301" y="1612"/>
                  </a:lnTo>
                  <a:lnTo>
                    <a:pt x="2255" y="1524"/>
                  </a:lnTo>
                  <a:lnTo>
                    <a:pt x="2227" y="1422"/>
                  </a:lnTo>
                  <a:lnTo>
                    <a:pt x="2167" y="1214"/>
                  </a:lnTo>
                  <a:lnTo>
                    <a:pt x="2023" y="820"/>
                  </a:lnTo>
                  <a:lnTo>
                    <a:pt x="1787" y="1"/>
                  </a:lnTo>
                  <a:close/>
                </a:path>
              </a:pathLst>
            </a:custGeom>
            <a:solidFill>
              <a:srgbClr val="8E53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48"/>
            <p:cNvSpPr/>
            <p:nvPr/>
          </p:nvSpPr>
          <p:spPr>
            <a:xfrm>
              <a:off x="3551150" y="2367675"/>
              <a:ext cx="157275" cy="201175"/>
            </a:xfrm>
            <a:custGeom>
              <a:rect b="b" l="l" r="r" t="t"/>
              <a:pathLst>
                <a:path extrusionOk="0" h="8047" w="6291">
                  <a:moveTo>
                    <a:pt x="662" y="0"/>
                  </a:moveTo>
                  <a:cubicBezTo>
                    <a:pt x="662" y="0"/>
                    <a:pt x="1" y="5421"/>
                    <a:pt x="353" y="7679"/>
                  </a:cubicBezTo>
                  <a:cubicBezTo>
                    <a:pt x="353" y="7679"/>
                    <a:pt x="804" y="8046"/>
                    <a:pt x="1457" y="8046"/>
                  </a:cubicBezTo>
                  <a:cubicBezTo>
                    <a:pt x="1708" y="8046"/>
                    <a:pt x="1990" y="7992"/>
                    <a:pt x="2287" y="7841"/>
                  </a:cubicBezTo>
                  <a:lnTo>
                    <a:pt x="3167" y="2727"/>
                  </a:lnTo>
                  <a:lnTo>
                    <a:pt x="3181" y="2653"/>
                  </a:lnTo>
                  <a:cubicBezTo>
                    <a:pt x="3388" y="2653"/>
                    <a:pt x="3592" y="2653"/>
                    <a:pt x="3782" y="2667"/>
                  </a:cubicBezTo>
                  <a:lnTo>
                    <a:pt x="3782" y="2727"/>
                  </a:lnTo>
                  <a:lnTo>
                    <a:pt x="3916" y="7841"/>
                  </a:lnTo>
                  <a:cubicBezTo>
                    <a:pt x="4209" y="7992"/>
                    <a:pt x="4489" y="8046"/>
                    <a:pt x="4740" y="8046"/>
                  </a:cubicBezTo>
                  <a:cubicBezTo>
                    <a:pt x="5392" y="8046"/>
                    <a:pt x="5850" y="7679"/>
                    <a:pt x="5850" y="7679"/>
                  </a:cubicBezTo>
                  <a:cubicBezTo>
                    <a:pt x="6202" y="5421"/>
                    <a:pt x="6290" y="1"/>
                    <a:pt x="6290" y="0"/>
                  </a:cubicBezTo>
                  <a:lnTo>
                    <a:pt x="6290" y="0"/>
                  </a:lnTo>
                  <a:lnTo>
                    <a:pt x="5161" y="219"/>
                  </a:lnTo>
                  <a:lnTo>
                    <a:pt x="1862" y="233"/>
                  </a:lnTo>
                  <a:lnTo>
                    <a:pt x="662" y="0"/>
                  </a:lnTo>
                  <a:close/>
                </a:path>
              </a:pathLst>
            </a:custGeom>
            <a:solidFill>
              <a:srgbClr val="8E53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48"/>
            <p:cNvSpPr/>
            <p:nvPr/>
          </p:nvSpPr>
          <p:spPr>
            <a:xfrm>
              <a:off x="3555550" y="2369875"/>
              <a:ext cx="156475" cy="128225"/>
            </a:xfrm>
            <a:custGeom>
              <a:rect b="b" l="l" r="r" t="t"/>
              <a:pathLst>
                <a:path extrusionOk="0" h="5129" w="6259">
                  <a:moveTo>
                    <a:pt x="486" y="0"/>
                  </a:moveTo>
                  <a:cubicBezTo>
                    <a:pt x="486" y="0"/>
                    <a:pt x="117" y="2375"/>
                    <a:pt x="1" y="4763"/>
                  </a:cubicBezTo>
                  <a:cubicBezTo>
                    <a:pt x="764" y="5041"/>
                    <a:pt x="1963" y="5087"/>
                    <a:pt x="2727" y="5129"/>
                  </a:cubicBezTo>
                  <a:lnTo>
                    <a:pt x="2991" y="2741"/>
                  </a:lnTo>
                  <a:lnTo>
                    <a:pt x="3005" y="2667"/>
                  </a:lnTo>
                  <a:lnTo>
                    <a:pt x="3606" y="2667"/>
                  </a:lnTo>
                  <a:lnTo>
                    <a:pt x="3606" y="2741"/>
                  </a:lnTo>
                  <a:lnTo>
                    <a:pt x="3546" y="5055"/>
                  </a:lnTo>
                  <a:cubicBezTo>
                    <a:pt x="4324" y="5041"/>
                    <a:pt x="5615" y="5087"/>
                    <a:pt x="6128" y="4735"/>
                  </a:cubicBezTo>
                  <a:cubicBezTo>
                    <a:pt x="6258" y="2449"/>
                    <a:pt x="6114" y="0"/>
                    <a:pt x="6114" y="0"/>
                  </a:cubicBezTo>
                  <a:lnTo>
                    <a:pt x="4985" y="233"/>
                  </a:lnTo>
                  <a:lnTo>
                    <a:pt x="1686" y="250"/>
                  </a:lnTo>
                  <a:lnTo>
                    <a:pt x="486"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48"/>
            <p:cNvSpPr/>
            <p:nvPr/>
          </p:nvSpPr>
          <p:spPr>
            <a:xfrm>
              <a:off x="3607975" y="2434675"/>
              <a:ext cx="60075" cy="2225"/>
            </a:xfrm>
            <a:custGeom>
              <a:rect b="b" l="l" r="r" t="t"/>
              <a:pathLst>
                <a:path extrusionOk="0" h="89" w="2403">
                  <a:moveTo>
                    <a:pt x="1203" y="1"/>
                  </a:moveTo>
                  <a:cubicBezTo>
                    <a:pt x="806" y="1"/>
                    <a:pt x="412" y="1"/>
                    <a:pt x="14" y="33"/>
                  </a:cubicBezTo>
                  <a:cubicBezTo>
                    <a:pt x="0" y="33"/>
                    <a:pt x="0" y="33"/>
                    <a:pt x="0" y="47"/>
                  </a:cubicBezTo>
                  <a:cubicBezTo>
                    <a:pt x="0" y="61"/>
                    <a:pt x="14" y="61"/>
                    <a:pt x="14" y="61"/>
                  </a:cubicBezTo>
                  <a:lnTo>
                    <a:pt x="1203" y="75"/>
                  </a:lnTo>
                  <a:lnTo>
                    <a:pt x="1787" y="89"/>
                  </a:lnTo>
                  <a:lnTo>
                    <a:pt x="2374" y="89"/>
                  </a:lnTo>
                  <a:cubicBezTo>
                    <a:pt x="2389" y="89"/>
                    <a:pt x="2403" y="75"/>
                    <a:pt x="2403" y="61"/>
                  </a:cubicBezTo>
                  <a:cubicBezTo>
                    <a:pt x="2403" y="61"/>
                    <a:pt x="2389" y="47"/>
                    <a:pt x="2374" y="47"/>
                  </a:cubicBezTo>
                  <a:cubicBezTo>
                    <a:pt x="2185" y="33"/>
                    <a:pt x="1995" y="33"/>
                    <a:pt x="1787" y="15"/>
                  </a:cubicBezTo>
                  <a:cubicBezTo>
                    <a:pt x="1597" y="15"/>
                    <a:pt x="1393" y="1"/>
                    <a:pt x="1203"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48"/>
            <p:cNvSpPr/>
            <p:nvPr/>
          </p:nvSpPr>
          <p:spPr>
            <a:xfrm>
              <a:off x="3637600" y="2362125"/>
              <a:ext cx="2225" cy="60175"/>
            </a:xfrm>
            <a:custGeom>
              <a:rect b="b" l="l" r="r" t="t"/>
              <a:pathLst>
                <a:path extrusionOk="0" h="2407" w="89">
                  <a:moveTo>
                    <a:pt x="32" y="1"/>
                  </a:moveTo>
                  <a:lnTo>
                    <a:pt x="18" y="15"/>
                  </a:lnTo>
                  <a:cubicBezTo>
                    <a:pt x="18" y="222"/>
                    <a:pt x="18" y="412"/>
                    <a:pt x="1" y="616"/>
                  </a:cubicBezTo>
                  <a:lnTo>
                    <a:pt x="1" y="1204"/>
                  </a:lnTo>
                  <a:lnTo>
                    <a:pt x="1" y="1791"/>
                  </a:lnTo>
                  <a:lnTo>
                    <a:pt x="1" y="2375"/>
                  </a:lnTo>
                  <a:cubicBezTo>
                    <a:pt x="1" y="2389"/>
                    <a:pt x="1" y="2407"/>
                    <a:pt x="18" y="2407"/>
                  </a:cubicBezTo>
                  <a:cubicBezTo>
                    <a:pt x="18" y="2407"/>
                    <a:pt x="32" y="2389"/>
                    <a:pt x="32" y="2375"/>
                  </a:cubicBezTo>
                  <a:cubicBezTo>
                    <a:pt x="74" y="1995"/>
                    <a:pt x="74" y="1598"/>
                    <a:pt x="74" y="1204"/>
                  </a:cubicBezTo>
                  <a:cubicBezTo>
                    <a:pt x="88" y="1000"/>
                    <a:pt x="74" y="806"/>
                    <a:pt x="74" y="602"/>
                  </a:cubicBezTo>
                  <a:cubicBezTo>
                    <a:pt x="74" y="412"/>
                    <a:pt x="74" y="222"/>
                    <a:pt x="60" y="15"/>
                  </a:cubicBezTo>
                  <a:cubicBezTo>
                    <a:pt x="60" y="1"/>
                    <a:pt x="46" y="1"/>
                    <a:pt x="32"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48"/>
            <p:cNvSpPr/>
            <p:nvPr/>
          </p:nvSpPr>
          <p:spPr>
            <a:xfrm>
              <a:off x="3628450" y="2380875"/>
              <a:ext cx="10325" cy="38250"/>
            </a:xfrm>
            <a:custGeom>
              <a:rect b="b" l="l" r="r" t="t"/>
              <a:pathLst>
                <a:path extrusionOk="0" h="1530" w="413">
                  <a:moveTo>
                    <a:pt x="46" y="0"/>
                  </a:moveTo>
                  <a:cubicBezTo>
                    <a:pt x="32" y="0"/>
                    <a:pt x="32" y="14"/>
                    <a:pt x="32" y="14"/>
                  </a:cubicBezTo>
                  <a:cubicBezTo>
                    <a:pt x="1" y="292"/>
                    <a:pt x="1" y="570"/>
                    <a:pt x="15" y="848"/>
                  </a:cubicBezTo>
                  <a:cubicBezTo>
                    <a:pt x="15" y="996"/>
                    <a:pt x="32" y="1129"/>
                    <a:pt x="75" y="1273"/>
                  </a:cubicBezTo>
                  <a:cubicBezTo>
                    <a:pt x="89" y="1333"/>
                    <a:pt x="120" y="1407"/>
                    <a:pt x="177" y="1463"/>
                  </a:cubicBezTo>
                  <a:cubicBezTo>
                    <a:pt x="217" y="1503"/>
                    <a:pt x="269" y="1529"/>
                    <a:pt x="322" y="1529"/>
                  </a:cubicBezTo>
                  <a:cubicBezTo>
                    <a:pt x="348" y="1529"/>
                    <a:pt x="374" y="1523"/>
                    <a:pt x="398" y="1509"/>
                  </a:cubicBezTo>
                  <a:cubicBezTo>
                    <a:pt x="398" y="1509"/>
                    <a:pt x="412" y="1495"/>
                    <a:pt x="398" y="1495"/>
                  </a:cubicBezTo>
                  <a:cubicBezTo>
                    <a:pt x="398" y="1481"/>
                    <a:pt x="398" y="1481"/>
                    <a:pt x="384" y="1481"/>
                  </a:cubicBezTo>
                  <a:cubicBezTo>
                    <a:pt x="374" y="1483"/>
                    <a:pt x="364" y="1484"/>
                    <a:pt x="355" y="1484"/>
                  </a:cubicBezTo>
                  <a:cubicBezTo>
                    <a:pt x="305" y="1484"/>
                    <a:pt x="258" y="1456"/>
                    <a:pt x="222" y="1421"/>
                  </a:cubicBezTo>
                  <a:cubicBezTo>
                    <a:pt x="177" y="1375"/>
                    <a:pt x="163" y="1319"/>
                    <a:pt x="148" y="1245"/>
                  </a:cubicBezTo>
                  <a:cubicBezTo>
                    <a:pt x="103" y="1112"/>
                    <a:pt x="103" y="982"/>
                    <a:pt x="89" y="848"/>
                  </a:cubicBezTo>
                  <a:cubicBezTo>
                    <a:pt x="75" y="570"/>
                    <a:pt x="61" y="292"/>
                    <a:pt x="61" y="14"/>
                  </a:cubicBezTo>
                  <a:lnTo>
                    <a:pt x="46"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48"/>
            <p:cNvSpPr/>
            <p:nvPr/>
          </p:nvSpPr>
          <p:spPr>
            <a:xfrm>
              <a:off x="3688175" y="2376825"/>
              <a:ext cx="18050" cy="30100"/>
            </a:xfrm>
            <a:custGeom>
              <a:rect b="b" l="l" r="r" t="t"/>
              <a:pathLst>
                <a:path extrusionOk="0" h="1204" w="722">
                  <a:moveTo>
                    <a:pt x="32" y="0"/>
                  </a:moveTo>
                  <a:cubicBezTo>
                    <a:pt x="18" y="0"/>
                    <a:pt x="18" y="14"/>
                    <a:pt x="18" y="14"/>
                  </a:cubicBezTo>
                  <a:cubicBezTo>
                    <a:pt x="0" y="74"/>
                    <a:pt x="0" y="148"/>
                    <a:pt x="0" y="204"/>
                  </a:cubicBezTo>
                  <a:lnTo>
                    <a:pt x="18" y="292"/>
                  </a:lnTo>
                  <a:lnTo>
                    <a:pt x="18" y="380"/>
                  </a:lnTo>
                  <a:lnTo>
                    <a:pt x="46" y="468"/>
                  </a:lnTo>
                  <a:lnTo>
                    <a:pt x="60" y="556"/>
                  </a:lnTo>
                  <a:cubicBezTo>
                    <a:pt x="74" y="588"/>
                    <a:pt x="88" y="616"/>
                    <a:pt x="106" y="644"/>
                  </a:cubicBezTo>
                  <a:cubicBezTo>
                    <a:pt x="120" y="676"/>
                    <a:pt x="120" y="704"/>
                    <a:pt x="148" y="732"/>
                  </a:cubicBezTo>
                  <a:cubicBezTo>
                    <a:pt x="208" y="852"/>
                    <a:pt x="282" y="940"/>
                    <a:pt x="384" y="1027"/>
                  </a:cubicBezTo>
                  <a:cubicBezTo>
                    <a:pt x="471" y="1098"/>
                    <a:pt x="573" y="1172"/>
                    <a:pt x="690" y="1203"/>
                  </a:cubicBezTo>
                  <a:cubicBezTo>
                    <a:pt x="704" y="1203"/>
                    <a:pt x="721" y="1203"/>
                    <a:pt x="721" y="1186"/>
                  </a:cubicBezTo>
                  <a:cubicBezTo>
                    <a:pt x="721" y="1186"/>
                    <a:pt x="721" y="1172"/>
                    <a:pt x="704" y="1172"/>
                  </a:cubicBezTo>
                  <a:cubicBezTo>
                    <a:pt x="602" y="1115"/>
                    <a:pt x="500" y="1056"/>
                    <a:pt x="426" y="968"/>
                  </a:cubicBezTo>
                  <a:cubicBezTo>
                    <a:pt x="338" y="894"/>
                    <a:pt x="264" y="806"/>
                    <a:pt x="208" y="704"/>
                  </a:cubicBezTo>
                  <a:cubicBezTo>
                    <a:pt x="194" y="676"/>
                    <a:pt x="176" y="644"/>
                    <a:pt x="162" y="616"/>
                  </a:cubicBezTo>
                  <a:cubicBezTo>
                    <a:pt x="148" y="602"/>
                    <a:pt x="148" y="570"/>
                    <a:pt x="134" y="542"/>
                  </a:cubicBezTo>
                  <a:lnTo>
                    <a:pt x="106" y="454"/>
                  </a:lnTo>
                  <a:lnTo>
                    <a:pt x="88" y="366"/>
                  </a:lnTo>
                  <a:cubicBezTo>
                    <a:pt x="60" y="324"/>
                    <a:pt x="60" y="250"/>
                    <a:pt x="60" y="190"/>
                  </a:cubicBezTo>
                  <a:cubicBezTo>
                    <a:pt x="46" y="130"/>
                    <a:pt x="46" y="74"/>
                    <a:pt x="46" y="14"/>
                  </a:cubicBezTo>
                  <a:lnTo>
                    <a:pt x="32"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48"/>
            <p:cNvSpPr/>
            <p:nvPr/>
          </p:nvSpPr>
          <p:spPr>
            <a:xfrm>
              <a:off x="3567250" y="2376825"/>
              <a:ext cx="18400" cy="30100"/>
            </a:xfrm>
            <a:custGeom>
              <a:rect b="b" l="l" r="r" t="t"/>
              <a:pathLst>
                <a:path extrusionOk="0" h="1204" w="736">
                  <a:moveTo>
                    <a:pt x="704" y="0"/>
                  </a:moveTo>
                  <a:cubicBezTo>
                    <a:pt x="690" y="0"/>
                    <a:pt x="690" y="14"/>
                    <a:pt x="690" y="14"/>
                  </a:cubicBezTo>
                  <a:cubicBezTo>
                    <a:pt x="676" y="74"/>
                    <a:pt x="676" y="130"/>
                    <a:pt x="676" y="190"/>
                  </a:cubicBezTo>
                  <a:cubicBezTo>
                    <a:pt x="662" y="250"/>
                    <a:pt x="662" y="324"/>
                    <a:pt x="648" y="366"/>
                  </a:cubicBezTo>
                  <a:lnTo>
                    <a:pt x="634" y="454"/>
                  </a:lnTo>
                  <a:lnTo>
                    <a:pt x="602" y="542"/>
                  </a:lnTo>
                  <a:cubicBezTo>
                    <a:pt x="588" y="570"/>
                    <a:pt x="574" y="602"/>
                    <a:pt x="560" y="616"/>
                  </a:cubicBezTo>
                  <a:cubicBezTo>
                    <a:pt x="546" y="644"/>
                    <a:pt x="546" y="676"/>
                    <a:pt x="528" y="704"/>
                  </a:cubicBezTo>
                  <a:cubicBezTo>
                    <a:pt x="472" y="806"/>
                    <a:pt x="398" y="894"/>
                    <a:pt x="310" y="968"/>
                  </a:cubicBezTo>
                  <a:cubicBezTo>
                    <a:pt x="222" y="1056"/>
                    <a:pt x="120" y="1115"/>
                    <a:pt x="18" y="1172"/>
                  </a:cubicBezTo>
                  <a:cubicBezTo>
                    <a:pt x="18" y="1172"/>
                    <a:pt x="1" y="1186"/>
                    <a:pt x="18" y="1203"/>
                  </a:cubicBezTo>
                  <a:lnTo>
                    <a:pt x="32" y="1203"/>
                  </a:lnTo>
                  <a:cubicBezTo>
                    <a:pt x="148" y="1172"/>
                    <a:pt x="264" y="1098"/>
                    <a:pt x="352" y="1027"/>
                  </a:cubicBezTo>
                  <a:cubicBezTo>
                    <a:pt x="440" y="940"/>
                    <a:pt x="528" y="852"/>
                    <a:pt x="588" y="732"/>
                  </a:cubicBezTo>
                  <a:cubicBezTo>
                    <a:pt x="602" y="704"/>
                    <a:pt x="616" y="676"/>
                    <a:pt x="634" y="644"/>
                  </a:cubicBezTo>
                  <a:cubicBezTo>
                    <a:pt x="648" y="616"/>
                    <a:pt x="662" y="588"/>
                    <a:pt x="662" y="556"/>
                  </a:cubicBezTo>
                  <a:lnTo>
                    <a:pt x="690" y="468"/>
                  </a:lnTo>
                  <a:lnTo>
                    <a:pt x="704" y="380"/>
                  </a:lnTo>
                  <a:cubicBezTo>
                    <a:pt x="722" y="352"/>
                    <a:pt x="722" y="324"/>
                    <a:pt x="722" y="292"/>
                  </a:cubicBezTo>
                  <a:lnTo>
                    <a:pt x="736" y="204"/>
                  </a:lnTo>
                  <a:cubicBezTo>
                    <a:pt x="736" y="148"/>
                    <a:pt x="722" y="74"/>
                    <a:pt x="722" y="14"/>
                  </a:cubicBezTo>
                  <a:lnTo>
                    <a:pt x="704"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48"/>
            <p:cNvSpPr/>
            <p:nvPr/>
          </p:nvSpPr>
          <p:spPr>
            <a:xfrm>
              <a:off x="3529875" y="2205400"/>
              <a:ext cx="76275" cy="97050"/>
            </a:xfrm>
            <a:custGeom>
              <a:rect b="b" l="l" r="r" t="t"/>
              <a:pathLst>
                <a:path extrusionOk="0" h="3882" w="3051">
                  <a:moveTo>
                    <a:pt x="2188" y="1"/>
                  </a:moveTo>
                  <a:cubicBezTo>
                    <a:pt x="2176" y="1"/>
                    <a:pt x="2166" y="4"/>
                    <a:pt x="2157" y="12"/>
                  </a:cubicBezTo>
                  <a:cubicBezTo>
                    <a:pt x="1073" y="937"/>
                    <a:pt x="1" y="1933"/>
                    <a:pt x="1" y="1933"/>
                  </a:cubicBezTo>
                  <a:cubicBezTo>
                    <a:pt x="1" y="1933"/>
                    <a:pt x="1365" y="3867"/>
                    <a:pt x="2157" y="3881"/>
                  </a:cubicBezTo>
                  <a:lnTo>
                    <a:pt x="3050" y="512"/>
                  </a:lnTo>
                  <a:lnTo>
                    <a:pt x="3050" y="512"/>
                  </a:lnTo>
                  <a:cubicBezTo>
                    <a:pt x="3046" y="512"/>
                    <a:pt x="3041" y="512"/>
                    <a:pt x="3037" y="512"/>
                  </a:cubicBezTo>
                  <a:cubicBezTo>
                    <a:pt x="2678" y="512"/>
                    <a:pt x="2330" y="1"/>
                    <a:pt x="2188"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48"/>
            <p:cNvSpPr/>
            <p:nvPr/>
          </p:nvSpPr>
          <p:spPr>
            <a:xfrm>
              <a:off x="3526975" y="2203000"/>
              <a:ext cx="60075" cy="53825"/>
            </a:xfrm>
            <a:custGeom>
              <a:rect b="b" l="l" r="r" t="t"/>
              <a:pathLst>
                <a:path extrusionOk="0" h="2153" w="2403">
                  <a:moveTo>
                    <a:pt x="2105" y="1"/>
                  </a:moveTo>
                  <a:cubicBezTo>
                    <a:pt x="2069" y="1"/>
                    <a:pt x="2030" y="17"/>
                    <a:pt x="2009" y="48"/>
                  </a:cubicBezTo>
                  <a:cubicBezTo>
                    <a:pt x="1685" y="696"/>
                    <a:pt x="264" y="1677"/>
                    <a:pt x="60" y="1793"/>
                  </a:cubicBezTo>
                  <a:cubicBezTo>
                    <a:pt x="1" y="1825"/>
                    <a:pt x="1" y="1881"/>
                    <a:pt x="15" y="1941"/>
                  </a:cubicBezTo>
                  <a:cubicBezTo>
                    <a:pt x="15" y="1941"/>
                    <a:pt x="101" y="2152"/>
                    <a:pt x="216" y="2152"/>
                  </a:cubicBezTo>
                  <a:cubicBezTo>
                    <a:pt x="236" y="2152"/>
                    <a:pt x="257" y="2146"/>
                    <a:pt x="278" y="2131"/>
                  </a:cubicBezTo>
                  <a:cubicBezTo>
                    <a:pt x="514" y="1983"/>
                    <a:pt x="2009" y="974"/>
                    <a:pt x="2375" y="224"/>
                  </a:cubicBezTo>
                  <a:cubicBezTo>
                    <a:pt x="2403" y="182"/>
                    <a:pt x="2375" y="108"/>
                    <a:pt x="2333" y="94"/>
                  </a:cubicBezTo>
                  <a:lnTo>
                    <a:pt x="2139" y="6"/>
                  </a:lnTo>
                  <a:cubicBezTo>
                    <a:pt x="2129" y="3"/>
                    <a:pt x="2117" y="1"/>
                    <a:pt x="210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48"/>
            <p:cNvSpPr/>
            <p:nvPr/>
          </p:nvSpPr>
          <p:spPr>
            <a:xfrm>
              <a:off x="3701000" y="2213725"/>
              <a:ext cx="64575" cy="96150"/>
            </a:xfrm>
            <a:custGeom>
              <a:rect b="b" l="l" r="r" t="t"/>
              <a:pathLst>
                <a:path extrusionOk="0" h="3846" w="2583">
                  <a:moveTo>
                    <a:pt x="832" y="1"/>
                  </a:moveTo>
                  <a:cubicBezTo>
                    <a:pt x="709" y="1"/>
                    <a:pt x="382" y="389"/>
                    <a:pt x="70" y="389"/>
                  </a:cubicBezTo>
                  <a:cubicBezTo>
                    <a:pt x="47" y="389"/>
                    <a:pt x="24" y="387"/>
                    <a:pt x="1" y="383"/>
                  </a:cubicBezTo>
                  <a:lnTo>
                    <a:pt x="1" y="383"/>
                  </a:lnTo>
                  <a:lnTo>
                    <a:pt x="366" y="3840"/>
                  </a:lnTo>
                  <a:cubicBezTo>
                    <a:pt x="388" y="3844"/>
                    <a:pt x="410" y="3845"/>
                    <a:pt x="433" y="3845"/>
                  </a:cubicBezTo>
                  <a:cubicBezTo>
                    <a:pt x="1175" y="3845"/>
                    <a:pt x="2583" y="2229"/>
                    <a:pt x="2583" y="2229"/>
                  </a:cubicBezTo>
                  <a:cubicBezTo>
                    <a:pt x="2583" y="2229"/>
                    <a:pt x="1731" y="1086"/>
                    <a:pt x="866" y="17"/>
                  </a:cubicBezTo>
                  <a:cubicBezTo>
                    <a:pt x="858" y="6"/>
                    <a:pt x="846" y="1"/>
                    <a:pt x="832"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48"/>
            <p:cNvSpPr/>
            <p:nvPr/>
          </p:nvSpPr>
          <p:spPr>
            <a:xfrm>
              <a:off x="3560650" y="2218175"/>
              <a:ext cx="151375" cy="175900"/>
            </a:xfrm>
            <a:custGeom>
              <a:rect b="b" l="l" r="r" t="t"/>
              <a:pathLst>
                <a:path extrusionOk="0" h="7036" w="6055">
                  <a:moveTo>
                    <a:pt x="1144" y="1"/>
                  </a:moveTo>
                  <a:cubicBezTo>
                    <a:pt x="838" y="15"/>
                    <a:pt x="440" y="3297"/>
                    <a:pt x="440" y="3297"/>
                  </a:cubicBezTo>
                  <a:lnTo>
                    <a:pt x="1" y="6213"/>
                  </a:lnTo>
                  <a:cubicBezTo>
                    <a:pt x="1" y="6213"/>
                    <a:pt x="1204" y="6888"/>
                    <a:pt x="2948" y="7004"/>
                  </a:cubicBezTo>
                  <a:lnTo>
                    <a:pt x="2934" y="7004"/>
                  </a:lnTo>
                  <a:cubicBezTo>
                    <a:pt x="2948" y="7022"/>
                    <a:pt x="2962" y="7022"/>
                    <a:pt x="2962" y="7022"/>
                  </a:cubicBezTo>
                  <a:lnTo>
                    <a:pt x="2991" y="7022"/>
                  </a:lnTo>
                  <a:cubicBezTo>
                    <a:pt x="3151" y="7031"/>
                    <a:pt x="3308" y="7035"/>
                    <a:pt x="3461" y="7035"/>
                  </a:cubicBezTo>
                  <a:cubicBezTo>
                    <a:pt x="4957" y="7035"/>
                    <a:pt x="6054" y="6624"/>
                    <a:pt x="6054" y="6624"/>
                  </a:cubicBezTo>
                  <a:lnTo>
                    <a:pt x="6012" y="3662"/>
                  </a:lnTo>
                  <a:cubicBezTo>
                    <a:pt x="5966" y="2287"/>
                    <a:pt x="5952" y="177"/>
                    <a:pt x="5952" y="177"/>
                  </a:cubicBezTo>
                  <a:cubicBezTo>
                    <a:pt x="5478" y="95"/>
                    <a:pt x="4983" y="75"/>
                    <a:pt x="4555" y="75"/>
                  </a:cubicBezTo>
                  <a:cubicBezTo>
                    <a:pt x="4282" y="75"/>
                    <a:pt x="4036" y="83"/>
                    <a:pt x="3842" y="89"/>
                  </a:cubicBezTo>
                  <a:cubicBezTo>
                    <a:pt x="3638" y="103"/>
                    <a:pt x="3490" y="103"/>
                    <a:pt x="3430" y="103"/>
                  </a:cubicBezTo>
                  <a:cubicBezTo>
                    <a:pt x="3212" y="75"/>
                    <a:pt x="2245" y="1"/>
                    <a:pt x="1144"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48"/>
            <p:cNvSpPr/>
            <p:nvPr/>
          </p:nvSpPr>
          <p:spPr>
            <a:xfrm>
              <a:off x="3614200" y="2229525"/>
              <a:ext cx="69600" cy="36000"/>
            </a:xfrm>
            <a:custGeom>
              <a:rect b="b" l="l" r="r" t="t"/>
              <a:pathLst>
                <a:path extrusionOk="0" h="1440" w="2784">
                  <a:moveTo>
                    <a:pt x="342" y="28"/>
                  </a:moveTo>
                  <a:cubicBezTo>
                    <a:pt x="43" y="28"/>
                    <a:pt x="43" y="278"/>
                    <a:pt x="43" y="278"/>
                  </a:cubicBezTo>
                  <a:cubicBezTo>
                    <a:pt x="1" y="894"/>
                    <a:pt x="483" y="1362"/>
                    <a:pt x="1084" y="1393"/>
                  </a:cubicBezTo>
                  <a:lnTo>
                    <a:pt x="1746" y="1436"/>
                  </a:lnTo>
                  <a:cubicBezTo>
                    <a:pt x="1772" y="1438"/>
                    <a:pt x="1799" y="1439"/>
                    <a:pt x="1826" y="1439"/>
                  </a:cubicBezTo>
                  <a:cubicBezTo>
                    <a:pt x="2318" y="1439"/>
                    <a:pt x="2728" y="1043"/>
                    <a:pt x="2755" y="542"/>
                  </a:cubicBezTo>
                  <a:cubicBezTo>
                    <a:pt x="2755" y="542"/>
                    <a:pt x="2783" y="306"/>
                    <a:pt x="2477" y="219"/>
                  </a:cubicBezTo>
                  <a:cubicBezTo>
                    <a:pt x="1570" y="0"/>
                    <a:pt x="778" y="60"/>
                    <a:pt x="367" y="29"/>
                  </a:cubicBezTo>
                  <a:cubicBezTo>
                    <a:pt x="358" y="28"/>
                    <a:pt x="350" y="28"/>
                    <a:pt x="342" y="28"/>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48"/>
            <p:cNvSpPr/>
            <p:nvPr/>
          </p:nvSpPr>
          <p:spPr>
            <a:xfrm>
              <a:off x="3719725" y="2212200"/>
              <a:ext cx="49100" cy="60175"/>
            </a:xfrm>
            <a:custGeom>
              <a:rect b="b" l="l" r="r" t="t"/>
              <a:pathLst>
                <a:path extrusionOk="0" h="2407" w="1964">
                  <a:moveTo>
                    <a:pt x="279" y="0"/>
                  </a:moveTo>
                  <a:cubicBezTo>
                    <a:pt x="270" y="0"/>
                    <a:pt x="261" y="2"/>
                    <a:pt x="251" y="4"/>
                  </a:cubicBezTo>
                  <a:lnTo>
                    <a:pt x="89" y="50"/>
                  </a:lnTo>
                  <a:cubicBezTo>
                    <a:pt x="29" y="78"/>
                    <a:pt x="1" y="138"/>
                    <a:pt x="15" y="180"/>
                  </a:cubicBezTo>
                  <a:cubicBezTo>
                    <a:pt x="251" y="971"/>
                    <a:pt x="1464" y="2188"/>
                    <a:pt x="1658" y="2378"/>
                  </a:cubicBezTo>
                  <a:cubicBezTo>
                    <a:pt x="1678" y="2398"/>
                    <a:pt x="1699" y="2407"/>
                    <a:pt x="1720" y="2407"/>
                  </a:cubicBezTo>
                  <a:cubicBezTo>
                    <a:pt x="1820" y="2407"/>
                    <a:pt x="1921" y="2217"/>
                    <a:pt x="1921" y="2217"/>
                  </a:cubicBezTo>
                  <a:cubicBezTo>
                    <a:pt x="1964" y="2174"/>
                    <a:pt x="1950" y="2115"/>
                    <a:pt x="1921" y="2072"/>
                  </a:cubicBezTo>
                  <a:cubicBezTo>
                    <a:pt x="1746" y="1911"/>
                    <a:pt x="585" y="736"/>
                    <a:pt x="367" y="64"/>
                  </a:cubicBezTo>
                  <a:cubicBezTo>
                    <a:pt x="355" y="26"/>
                    <a:pt x="322" y="0"/>
                    <a:pt x="27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8"/>
            <p:cNvSpPr/>
            <p:nvPr/>
          </p:nvSpPr>
          <p:spPr>
            <a:xfrm>
              <a:off x="3625200" y="2185525"/>
              <a:ext cx="51300" cy="73150"/>
            </a:xfrm>
            <a:custGeom>
              <a:rect b="b" l="l" r="r" t="t"/>
              <a:pathLst>
                <a:path extrusionOk="0" h="2926" w="2052">
                  <a:moveTo>
                    <a:pt x="1059" y="0"/>
                  </a:moveTo>
                  <a:cubicBezTo>
                    <a:pt x="571" y="0"/>
                    <a:pt x="144" y="371"/>
                    <a:pt x="117" y="867"/>
                  </a:cubicBezTo>
                  <a:lnTo>
                    <a:pt x="29" y="2186"/>
                  </a:lnTo>
                  <a:cubicBezTo>
                    <a:pt x="1" y="2700"/>
                    <a:pt x="395" y="2890"/>
                    <a:pt x="908" y="2918"/>
                  </a:cubicBezTo>
                  <a:lnTo>
                    <a:pt x="968" y="2918"/>
                  </a:lnTo>
                  <a:cubicBezTo>
                    <a:pt x="1026" y="2923"/>
                    <a:pt x="1082" y="2926"/>
                    <a:pt x="1137" y="2926"/>
                  </a:cubicBezTo>
                  <a:cubicBezTo>
                    <a:pt x="1572" y="2926"/>
                    <a:pt x="1907" y="2758"/>
                    <a:pt x="1935" y="2302"/>
                  </a:cubicBezTo>
                  <a:lnTo>
                    <a:pt x="2023" y="997"/>
                  </a:lnTo>
                  <a:cubicBezTo>
                    <a:pt x="2051" y="484"/>
                    <a:pt x="1671" y="44"/>
                    <a:pt x="1158" y="2"/>
                  </a:cubicBezTo>
                  <a:lnTo>
                    <a:pt x="1112" y="2"/>
                  </a:lnTo>
                  <a:cubicBezTo>
                    <a:pt x="1094" y="1"/>
                    <a:pt x="1077" y="0"/>
                    <a:pt x="1059" y="0"/>
                  </a:cubicBezTo>
                  <a:close/>
                </a:path>
              </a:pathLst>
            </a:custGeom>
            <a:solidFill>
              <a:srgbClr val="8E53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48"/>
            <p:cNvSpPr/>
            <p:nvPr/>
          </p:nvSpPr>
          <p:spPr>
            <a:xfrm>
              <a:off x="3626600" y="2220375"/>
              <a:ext cx="825" cy="10225"/>
            </a:xfrm>
            <a:custGeom>
              <a:rect b="b" l="l" r="r" t="t"/>
              <a:pathLst>
                <a:path extrusionOk="0" h="409" w="33">
                  <a:moveTo>
                    <a:pt x="33" y="1"/>
                  </a:moveTo>
                  <a:lnTo>
                    <a:pt x="1" y="409"/>
                  </a:lnTo>
                  <a:lnTo>
                    <a:pt x="1" y="409"/>
                  </a:lnTo>
                  <a:close/>
                </a:path>
              </a:pathLst>
            </a:custGeom>
            <a:solidFill>
              <a:srgbClr val="A981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48"/>
            <p:cNvSpPr/>
            <p:nvPr/>
          </p:nvSpPr>
          <p:spPr>
            <a:xfrm>
              <a:off x="3626250" y="2230575"/>
              <a:ext cx="375" cy="2225"/>
            </a:xfrm>
            <a:custGeom>
              <a:rect b="b" l="l" r="r" t="t"/>
              <a:pathLst>
                <a:path extrusionOk="0" h="89" w="15">
                  <a:moveTo>
                    <a:pt x="15" y="1"/>
                  </a:moveTo>
                  <a:lnTo>
                    <a:pt x="1" y="89"/>
                  </a:lnTo>
                  <a:lnTo>
                    <a:pt x="1" y="89"/>
                  </a:lnTo>
                  <a:close/>
                </a:path>
              </a:pathLst>
            </a:custGeom>
            <a:solidFill>
              <a:srgbClr val="9E47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48"/>
            <p:cNvSpPr/>
            <p:nvPr/>
          </p:nvSpPr>
          <p:spPr>
            <a:xfrm>
              <a:off x="3674275" y="2230225"/>
              <a:ext cx="25" cy="4425"/>
            </a:xfrm>
            <a:custGeom>
              <a:rect b="b" l="l" r="r" t="t"/>
              <a:pathLst>
                <a:path extrusionOk="0" h="177" w="1">
                  <a:moveTo>
                    <a:pt x="0" y="1"/>
                  </a:moveTo>
                  <a:lnTo>
                    <a:pt x="0" y="176"/>
                  </a:lnTo>
                  <a:lnTo>
                    <a:pt x="0" y="176"/>
                  </a:lnTo>
                  <a:close/>
                </a:path>
              </a:pathLst>
            </a:custGeom>
            <a:solidFill>
              <a:srgbClr val="A981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48"/>
            <p:cNvSpPr/>
            <p:nvPr/>
          </p:nvSpPr>
          <p:spPr>
            <a:xfrm>
              <a:off x="3673925" y="2234625"/>
              <a:ext cx="375" cy="5575"/>
            </a:xfrm>
            <a:custGeom>
              <a:rect b="b" l="l" r="r" t="t"/>
              <a:pathLst>
                <a:path extrusionOk="0" h="223" w="15">
                  <a:moveTo>
                    <a:pt x="14" y="0"/>
                  </a:moveTo>
                  <a:lnTo>
                    <a:pt x="0" y="222"/>
                  </a:lnTo>
                  <a:lnTo>
                    <a:pt x="0" y="222"/>
                  </a:lnTo>
                  <a:close/>
                </a:path>
              </a:pathLst>
            </a:custGeom>
            <a:solidFill>
              <a:srgbClr val="9E47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48"/>
            <p:cNvSpPr/>
            <p:nvPr/>
          </p:nvSpPr>
          <p:spPr>
            <a:xfrm>
              <a:off x="3626250" y="2220375"/>
              <a:ext cx="48050" cy="19825"/>
            </a:xfrm>
            <a:custGeom>
              <a:rect b="b" l="l" r="r" t="t"/>
              <a:pathLst>
                <a:path extrusionOk="0" h="793" w="1922">
                  <a:moveTo>
                    <a:pt x="47" y="1"/>
                  </a:moveTo>
                  <a:lnTo>
                    <a:pt x="15" y="409"/>
                  </a:lnTo>
                  <a:lnTo>
                    <a:pt x="1" y="497"/>
                  </a:lnTo>
                  <a:cubicBezTo>
                    <a:pt x="630" y="732"/>
                    <a:pt x="1190" y="792"/>
                    <a:pt x="1598" y="792"/>
                  </a:cubicBezTo>
                  <a:lnTo>
                    <a:pt x="1907" y="792"/>
                  </a:lnTo>
                  <a:lnTo>
                    <a:pt x="1921" y="570"/>
                  </a:lnTo>
                  <a:lnTo>
                    <a:pt x="1921" y="395"/>
                  </a:lnTo>
                  <a:cubicBezTo>
                    <a:pt x="1306" y="321"/>
                    <a:pt x="648" y="205"/>
                    <a:pt x="47" y="1"/>
                  </a:cubicBezTo>
                  <a:close/>
                </a:path>
              </a:pathLst>
            </a:custGeom>
            <a:solidFill>
              <a:srgbClr val="7843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48"/>
            <p:cNvSpPr/>
            <p:nvPr/>
          </p:nvSpPr>
          <p:spPr>
            <a:xfrm>
              <a:off x="3619300" y="2008250"/>
              <a:ext cx="23875" cy="33725"/>
            </a:xfrm>
            <a:custGeom>
              <a:rect b="b" l="l" r="r" t="t"/>
              <a:pathLst>
                <a:path extrusionOk="0" h="1349" w="955">
                  <a:moveTo>
                    <a:pt x="810" y="0"/>
                  </a:moveTo>
                  <a:cubicBezTo>
                    <a:pt x="775" y="0"/>
                    <a:pt x="737" y="21"/>
                    <a:pt x="704" y="44"/>
                  </a:cubicBezTo>
                  <a:cubicBezTo>
                    <a:pt x="676" y="86"/>
                    <a:pt x="645" y="131"/>
                    <a:pt x="631" y="188"/>
                  </a:cubicBezTo>
                  <a:cubicBezTo>
                    <a:pt x="486" y="511"/>
                    <a:pt x="398" y="863"/>
                    <a:pt x="367" y="1215"/>
                  </a:cubicBezTo>
                  <a:cubicBezTo>
                    <a:pt x="339" y="951"/>
                    <a:pt x="293" y="673"/>
                    <a:pt x="265" y="395"/>
                  </a:cubicBezTo>
                  <a:cubicBezTo>
                    <a:pt x="251" y="321"/>
                    <a:pt x="237" y="233"/>
                    <a:pt x="149" y="219"/>
                  </a:cubicBezTo>
                  <a:cubicBezTo>
                    <a:pt x="143" y="218"/>
                    <a:pt x="136" y="217"/>
                    <a:pt x="130" y="217"/>
                  </a:cubicBezTo>
                  <a:cubicBezTo>
                    <a:pt x="89" y="217"/>
                    <a:pt x="44" y="255"/>
                    <a:pt x="29" y="307"/>
                  </a:cubicBezTo>
                  <a:cubicBezTo>
                    <a:pt x="1" y="350"/>
                    <a:pt x="15" y="409"/>
                    <a:pt x="15" y="469"/>
                  </a:cubicBezTo>
                  <a:cubicBezTo>
                    <a:pt x="47" y="775"/>
                    <a:pt x="149" y="1085"/>
                    <a:pt x="310" y="1349"/>
                  </a:cubicBezTo>
                  <a:lnTo>
                    <a:pt x="455" y="1349"/>
                  </a:lnTo>
                  <a:cubicBezTo>
                    <a:pt x="662" y="1025"/>
                    <a:pt x="820" y="659"/>
                    <a:pt x="926" y="293"/>
                  </a:cubicBezTo>
                  <a:cubicBezTo>
                    <a:pt x="940" y="248"/>
                    <a:pt x="954" y="188"/>
                    <a:pt x="954" y="131"/>
                  </a:cubicBezTo>
                  <a:cubicBezTo>
                    <a:pt x="940" y="72"/>
                    <a:pt x="908" y="29"/>
                    <a:pt x="852" y="12"/>
                  </a:cubicBezTo>
                  <a:cubicBezTo>
                    <a:pt x="839" y="4"/>
                    <a:pt x="825" y="0"/>
                    <a:pt x="810" y="0"/>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48"/>
            <p:cNvSpPr/>
            <p:nvPr/>
          </p:nvSpPr>
          <p:spPr>
            <a:xfrm>
              <a:off x="3551150" y="2015525"/>
              <a:ext cx="251350" cy="216325"/>
            </a:xfrm>
            <a:custGeom>
              <a:rect b="b" l="l" r="r" t="t"/>
              <a:pathLst>
                <a:path extrusionOk="0" h="8653" w="10054">
                  <a:moveTo>
                    <a:pt x="5266" y="1"/>
                  </a:moveTo>
                  <a:cubicBezTo>
                    <a:pt x="4208" y="1"/>
                    <a:pt x="3680" y="632"/>
                    <a:pt x="3680" y="632"/>
                  </a:cubicBezTo>
                  <a:cubicBezTo>
                    <a:pt x="3127" y="422"/>
                    <a:pt x="2699" y="333"/>
                    <a:pt x="2356" y="333"/>
                  </a:cubicBezTo>
                  <a:cubicBezTo>
                    <a:pt x="1427" y="333"/>
                    <a:pt x="1126" y="987"/>
                    <a:pt x="676" y="1673"/>
                  </a:cubicBezTo>
                  <a:cubicBezTo>
                    <a:pt x="61" y="2595"/>
                    <a:pt x="1" y="4368"/>
                    <a:pt x="574" y="6158"/>
                  </a:cubicBezTo>
                  <a:cubicBezTo>
                    <a:pt x="1144" y="7945"/>
                    <a:pt x="3754" y="8560"/>
                    <a:pt x="5731" y="8648"/>
                  </a:cubicBezTo>
                  <a:cubicBezTo>
                    <a:pt x="5797" y="8651"/>
                    <a:pt x="5861" y="8653"/>
                    <a:pt x="5924" y="8653"/>
                  </a:cubicBezTo>
                  <a:cubicBezTo>
                    <a:pt x="7732" y="8653"/>
                    <a:pt x="8238" y="7435"/>
                    <a:pt x="9132" y="5409"/>
                  </a:cubicBezTo>
                  <a:cubicBezTo>
                    <a:pt x="10054" y="3298"/>
                    <a:pt x="9424" y="1937"/>
                    <a:pt x="7300" y="660"/>
                  </a:cubicBezTo>
                  <a:cubicBezTo>
                    <a:pt x="6484" y="165"/>
                    <a:pt x="5806" y="1"/>
                    <a:pt x="5266" y="1"/>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48"/>
            <p:cNvSpPr/>
            <p:nvPr/>
          </p:nvSpPr>
          <p:spPr>
            <a:xfrm>
              <a:off x="3550800" y="2025525"/>
              <a:ext cx="85775" cy="179850"/>
            </a:xfrm>
            <a:custGeom>
              <a:rect b="b" l="l" r="r" t="t"/>
              <a:pathLst>
                <a:path extrusionOk="0" h="7194" w="3431">
                  <a:moveTo>
                    <a:pt x="2655" y="1"/>
                  </a:moveTo>
                  <a:cubicBezTo>
                    <a:pt x="2426" y="1"/>
                    <a:pt x="2190" y="42"/>
                    <a:pt x="1964" y="130"/>
                  </a:cubicBezTo>
                  <a:cubicBezTo>
                    <a:pt x="1510" y="274"/>
                    <a:pt x="1116" y="598"/>
                    <a:pt x="778" y="1023"/>
                  </a:cubicBezTo>
                  <a:cubicBezTo>
                    <a:pt x="381" y="1551"/>
                    <a:pt x="131" y="2223"/>
                    <a:pt x="61" y="2972"/>
                  </a:cubicBezTo>
                  <a:cubicBezTo>
                    <a:pt x="1" y="3602"/>
                    <a:pt x="61" y="4291"/>
                    <a:pt x="236" y="5054"/>
                  </a:cubicBezTo>
                  <a:cubicBezTo>
                    <a:pt x="307" y="5389"/>
                    <a:pt x="412" y="5726"/>
                    <a:pt x="602" y="6022"/>
                  </a:cubicBezTo>
                  <a:cubicBezTo>
                    <a:pt x="982" y="6620"/>
                    <a:pt x="1658" y="6901"/>
                    <a:pt x="2435" y="7193"/>
                  </a:cubicBezTo>
                  <a:lnTo>
                    <a:pt x="2449" y="7165"/>
                  </a:lnTo>
                  <a:cubicBezTo>
                    <a:pt x="1686" y="6870"/>
                    <a:pt x="1010" y="6592"/>
                    <a:pt x="630" y="6004"/>
                  </a:cubicBezTo>
                  <a:cubicBezTo>
                    <a:pt x="440" y="5712"/>
                    <a:pt x="353" y="5375"/>
                    <a:pt x="279" y="5054"/>
                  </a:cubicBezTo>
                  <a:cubicBezTo>
                    <a:pt x="89" y="4277"/>
                    <a:pt x="43" y="3602"/>
                    <a:pt x="103" y="2972"/>
                  </a:cubicBezTo>
                  <a:cubicBezTo>
                    <a:pt x="177" y="2240"/>
                    <a:pt x="426" y="1565"/>
                    <a:pt x="806" y="1052"/>
                  </a:cubicBezTo>
                  <a:cubicBezTo>
                    <a:pt x="1130" y="626"/>
                    <a:pt x="1538" y="320"/>
                    <a:pt x="1978" y="158"/>
                  </a:cubicBezTo>
                  <a:cubicBezTo>
                    <a:pt x="2198" y="78"/>
                    <a:pt x="2426" y="38"/>
                    <a:pt x="2651" y="38"/>
                  </a:cubicBezTo>
                  <a:cubicBezTo>
                    <a:pt x="2921" y="38"/>
                    <a:pt x="3184" y="97"/>
                    <a:pt x="3416" y="218"/>
                  </a:cubicBezTo>
                  <a:lnTo>
                    <a:pt x="3430" y="172"/>
                  </a:lnTo>
                  <a:cubicBezTo>
                    <a:pt x="3198" y="61"/>
                    <a:pt x="2931" y="1"/>
                    <a:pt x="2655" y="1"/>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48"/>
            <p:cNvSpPr/>
            <p:nvPr/>
          </p:nvSpPr>
          <p:spPr>
            <a:xfrm>
              <a:off x="3645350" y="2013100"/>
              <a:ext cx="159000" cy="218650"/>
            </a:xfrm>
            <a:custGeom>
              <a:rect b="b" l="l" r="r" t="t"/>
              <a:pathLst>
                <a:path extrusionOk="0" h="8746" w="6360">
                  <a:moveTo>
                    <a:pt x="1643" y="0"/>
                  </a:moveTo>
                  <a:cubicBezTo>
                    <a:pt x="653" y="0"/>
                    <a:pt x="10" y="527"/>
                    <a:pt x="0" y="539"/>
                  </a:cubicBezTo>
                  <a:lnTo>
                    <a:pt x="28" y="567"/>
                  </a:lnTo>
                  <a:cubicBezTo>
                    <a:pt x="38" y="558"/>
                    <a:pt x="664" y="40"/>
                    <a:pt x="1634" y="40"/>
                  </a:cubicBezTo>
                  <a:cubicBezTo>
                    <a:pt x="2092" y="40"/>
                    <a:pt x="2626" y="155"/>
                    <a:pt x="3208" y="493"/>
                  </a:cubicBezTo>
                  <a:cubicBezTo>
                    <a:pt x="4791" y="1401"/>
                    <a:pt x="6318" y="2632"/>
                    <a:pt x="5582" y="4876"/>
                  </a:cubicBezTo>
                  <a:cubicBezTo>
                    <a:pt x="4791" y="7265"/>
                    <a:pt x="4059" y="8380"/>
                    <a:pt x="3120" y="8598"/>
                  </a:cubicBezTo>
                  <a:cubicBezTo>
                    <a:pt x="2734" y="8687"/>
                    <a:pt x="2359" y="8715"/>
                    <a:pt x="2042" y="8715"/>
                  </a:cubicBezTo>
                  <a:cubicBezTo>
                    <a:pt x="1519" y="8715"/>
                    <a:pt x="1152" y="8638"/>
                    <a:pt x="1143" y="8629"/>
                  </a:cubicBezTo>
                  <a:lnTo>
                    <a:pt x="1129" y="8672"/>
                  </a:lnTo>
                  <a:cubicBezTo>
                    <a:pt x="1143" y="8672"/>
                    <a:pt x="1509" y="8745"/>
                    <a:pt x="2037" y="8745"/>
                  </a:cubicBezTo>
                  <a:cubicBezTo>
                    <a:pt x="2360" y="8745"/>
                    <a:pt x="2740" y="8717"/>
                    <a:pt x="3138" y="8629"/>
                  </a:cubicBezTo>
                  <a:cubicBezTo>
                    <a:pt x="4073" y="8408"/>
                    <a:pt x="4823" y="7293"/>
                    <a:pt x="5614" y="4890"/>
                  </a:cubicBezTo>
                  <a:cubicBezTo>
                    <a:pt x="6360" y="2632"/>
                    <a:pt x="4823" y="1373"/>
                    <a:pt x="3226" y="451"/>
                  </a:cubicBezTo>
                  <a:cubicBezTo>
                    <a:pt x="2642" y="115"/>
                    <a:pt x="2105" y="0"/>
                    <a:pt x="1643" y="0"/>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48"/>
            <p:cNvSpPr/>
            <p:nvPr/>
          </p:nvSpPr>
          <p:spPr>
            <a:xfrm>
              <a:off x="3526975" y="2110575"/>
              <a:ext cx="67125" cy="59100"/>
            </a:xfrm>
            <a:custGeom>
              <a:rect b="b" l="l" r="r" t="t"/>
              <a:pathLst>
                <a:path extrusionOk="0" h="2364" w="2685">
                  <a:moveTo>
                    <a:pt x="1354" y="1"/>
                  </a:moveTo>
                  <a:cubicBezTo>
                    <a:pt x="909" y="1"/>
                    <a:pt x="481" y="257"/>
                    <a:pt x="278" y="685"/>
                  </a:cubicBezTo>
                  <a:cubicBezTo>
                    <a:pt x="1" y="1269"/>
                    <a:pt x="264" y="1973"/>
                    <a:pt x="852" y="2250"/>
                  </a:cubicBezTo>
                  <a:cubicBezTo>
                    <a:pt x="1011" y="2327"/>
                    <a:pt x="1179" y="2364"/>
                    <a:pt x="1343" y="2364"/>
                  </a:cubicBezTo>
                  <a:cubicBezTo>
                    <a:pt x="1782" y="2364"/>
                    <a:pt x="2201" y="2108"/>
                    <a:pt x="2403" y="1681"/>
                  </a:cubicBezTo>
                  <a:cubicBezTo>
                    <a:pt x="2684" y="1079"/>
                    <a:pt x="2435" y="390"/>
                    <a:pt x="1847" y="112"/>
                  </a:cubicBezTo>
                  <a:cubicBezTo>
                    <a:pt x="1688" y="36"/>
                    <a:pt x="1520" y="1"/>
                    <a:pt x="1354" y="1"/>
                  </a:cubicBezTo>
                  <a:close/>
                </a:path>
              </a:pathLst>
            </a:custGeom>
            <a:solidFill>
              <a:srgbClr val="7F47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48"/>
            <p:cNvSpPr/>
            <p:nvPr/>
          </p:nvSpPr>
          <p:spPr>
            <a:xfrm>
              <a:off x="3536125" y="2129450"/>
              <a:ext cx="44775" cy="40025"/>
            </a:xfrm>
            <a:custGeom>
              <a:rect b="b" l="l" r="r" t="t"/>
              <a:pathLst>
                <a:path extrusionOk="0" h="1601" w="1791">
                  <a:moveTo>
                    <a:pt x="778" y="0"/>
                  </a:moveTo>
                  <a:cubicBezTo>
                    <a:pt x="718" y="0"/>
                    <a:pt x="662" y="0"/>
                    <a:pt x="602" y="18"/>
                  </a:cubicBezTo>
                  <a:lnTo>
                    <a:pt x="704" y="18"/>
                  </a:lnTo>
                  <a:cubicBezTo>
                    <a:pt x="837" y="18"/>
                    <a:pt x="968" y="32"/>
                    <a:pt x="1101" y="74"/>
                  </a:cubicBezTo>
                  <a:cubicBezTo>
                    <a:pt x="1155" y="88"/>
                    <a:pt x="1213" y="105"/>
                    <a:pt x="1270" y="131"/>
                  </a:cubicBezTo>
                  <a:lnTo>
                    <a:pt x="1270" y="131"/>
                  </a:lnTo>
                  <a:cubicBezTo>
                    <a:pt x="1243" y="118"/>
                    <a:pt x="1230" y="106"/>
                    <a:pt x="1217" y="106"/>
                  </a:cubicBezTo>
                  <a:cubicBezTo>
                    <a:pt x="1070" y="32"/>
                    <a:pt x="925" y="0"/>
                    <a:pt x="778" y="0"/>
                  </a:cubicBezTo>
                  <a:close/>
                  <a:moveTo>
                    <a:pt x="1270" y="131"/>
                  </a:moveTo>
                  <a:cubicBezTo>
                    <a:pt x="1272" y="132"/>
                    <a:pt x="1275" y="133"/>
                    <a:pt x="1277" y="134"/>
                  </a:cubicBezTo>
                  <a:cubicBezTo>
                    <a:pt x="1275" y="133"/>
                    <a:pt x="1272" y="132"/>
                    <a:pt x="1270" y="131"/>
                  </a:cubicBezTo>
                  <a:close/>
                  <a:moveTo>
                    <a:pt x="560" y="134"/>
                  </a:moveTo>
                  <a:cubicBezTo>
                    <a:pt x="454" y="148"/>
                    <a:pt x="338" y="162"/>
                    <a:pt x="236" y="194"/>
                  </a:cubicBezTo>
                  <a:cubicBezTo>
                    <a:pt x="162" y="250"/>
                    <a:pt x="102" y="324"/>
                    <a:pt x="60" y="412"/>
                  </a:cubicBezTo>
                  <a:cubicBezTo>
                    <a:pt x="14" y="500"/>
                    <a:pt x="0" y="602"/>
                    <a:pt x="0" y="690"/>
                  </a:cubicBezTo>
                  <a:cubicBezTo>
                    <a:pt x="0" y="1014"/>
                    <a:pt x="222" y="1337"/>
                    <a:pt x="560" y="1495"/>
                  </a:cubicBezTo>
                  <a:cubicBezTo>
                    <a:pt x="704" y="1569"/>
                    <a:pt x="866" y="1601"/>
                    <a:pt x="1013" y="1601"/>
                  </a:cubicBezTo>
                  <a:cubicBezTo>
                    <a:pt x="1319" y="1601"/>
                    <a:pt x="1597" y="1453"/>
                    <a:pt x="1717" y="1189"/>
                  </a:cubicBezTo>
                  <a:cubicBezTo>
                    <a:pt x="1759" y="1101"/>
                    <a:pt x="1791" y="999"/>
                    <a:pt x="1791" y="912"/>
                  </a:cubicBezTo>
                  <a:lnTo>
                    <a:pt x="1791" y="880"/>
                  </a:lnTo>
                  <a:cubicBezTo>
                    <a:pt x="1703" y="824"/>
                    <a:pt x="1597" y="778"/>
                    <a:pt x="1495" y="750"/>
                  </a:cubicBezTo>
                  <a:cubicBezTo>
                    <a:pt x="1393" y="722"/>
                    <a:pt x="1305" y="722"/>
                    <a:pt x="1203" y="722"/>
                  </a:cubicBezTo>
                  <a:lnTo>
                    <a:pt x="1101" y="722"/>
                  </a:lnTo>
                  <a:cubicBezTo>
                    <a:pt x="968" y="736"/>
                    <a:pt x="837" y="750"/>
                    <a:pt x="704" y="792"/>
                  </a:cubicBezTo>
                  <a:lnTo>
                    <a:pt x="690" y="792"/>
                  </a:lnTo>
                  <a:cubicBezTo>
                    <a:pt x="676" y="792"/>
                    <a:pt x="662" y="778"/>
                    <a:pt x="662" y="764"/>
                  </a:cubicBezTo>
                  <a:cubicBezTo>
                    <a:pt x="662" y="764"/>
                    <a:pt x="662" y="750"/>
                    <a:pt x="676" y="736"/>
                  </a:cubicBezTo>
                  <a:cubicBezTo>
                    <a:pt x="806" y="662"/>
                    <a:pt x="940" y="634"/>
                    <a:pt x="1087" y="602"/>
                  </a:cubicBezTo>
                  <a:lnTo>
                    <a:pt x="1203" y="602"/>
                  </a:lnTo>
                  <a:cubicBezTo>
                    <a:pt x="1305" y="602"/>
                    <a:pt x="1421" y="616"/>
                    <a:pt x="1527" y="648"/>
                  </a:cubicBezTo>
                  <a:cubicBezTo>
                    <a:pt x="1597" y="662"/>
                    <a:pt x="1657" y="690"/>
                    <a:pt x="1731" y="736"/>
                  </a:cubicBezTo>
                  <a:cubicBezTo>
                    <a:pt x="1745" y="736"/>
                    <a:pt x="1759" y="750"/>
                    <a:pt x="1773" y="750"/>
                  </a:cubicBezTo>
                  <a:cubicBezTo>
                    <a:pt x="1759" y="690"/>
                    <a:pt x="1731" y="616"/>
                    <a:pt x="1703" y="560"/>
                  </a:cubicBezTo>
                  <a:cubicBezTo>
                    <a:pt x="1643" y="500"/>
                    <a:pt x="1597" y="440"/>
                    <a:pt x="1541" y="412"/>
                  </a:cubicBezTo>
                  <a:cubicBezTo>
                    <a:pt x="1393" y="296"/>
                    <a:pt x="1246" y="222"/>
                    <a:pt x="1070" y="176"/>
                  </a:cubicBezTo>
                  <a:cubicBezTo>
                    <a:pt x="954" y="148"/>
                    <a:pt x="823" y="134"/>
                    <a:pt x="690" y="134"/>
                  </a:cubicBezTo>
                  <a:close/>
                </a:path>
              </a:pathLst>
            </a:custGeom>
            <a:solidFill>
              <a:srgbClr val="6C3A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8"/>
            <p:cNvSpPr/>
            <p:nvPr/>
          </p:nvSpPr>
          <p:spPr>
            <a:xfrm>
              <a:off x="3535775" y="2129900"/>
              <a:ext cx="49525" cy="19800"/>
            </a:xfrm>
            <a:custGeom>
              <a:rect b="b" l="l" r="r" t="t"/>
              <a:pathLst>
                <a:path extrusionOk="0" h="792" w="1981">
                  <a:moveTo>
                    <a:pt x="574" y="0"/>
                  </a:moveTo>
                  <a:cubicBezTo>
                    <a:pt x="468" y="14"/>
                    <a:pt x="380" y="28"/>
                    <a:pt x="292" y="56"/>
                  </a:cubicBezTo>
                  <a:cubicBezTo>
                    <a:pt x="204" y="70"/>
                    <a:pt x="116" y="116"/>
                    <a:pt x="28" y="158"/>
                  </a:cubicBezTo>
                  <a:cubicBezTo>
                    <a:pt x="14" y="158"/>
                    <a:pt x="0" y="176"/>
                    <a:pt x="14" y="204"/>
                  </a:cubicBezTo>
                  <a:cubicBezTo>
                    <a:pt x="14" y="218"/>
                    <a:pt x="28" y="218"/>
                    <a:pt x="46" y="218"/>
                  </a:cubicBezTo>
                  <a:lnTo>
                    <a:pt x="60" y="218"/>
                  </a:lnTo>
                  <a:cubicBezTo>
                    <a:pt x="134" y="204"/>
                    <a:pt x="190" y="190"/>
                    <a:pt x="250" y="176"/>
                  </a:cubicBezTo>
                  <a:cubicBezTo>
                    <a:pt x="352" y="88"/>
                    <a:pt x="486" y="28"/>
                    <a:pt x="616" y="0"/>
                  </a:cubicBezTo>
                  <a:close/>
                  <a:moveTo>
                    <a:pt x="1291" y="116"/>
                  </a:moveTo>
                  <a:lnTo>
                    <a:pt x="1291" y="116"/>
                  </a:lnTo>
                  <a:cubicBezTo>
                    <a:pt x="1481" y="218"/>
                    <a:pt x="1629" y="366"/>
                    <a:pt x="1717" y="542"/>
                  </a:cubicBezTo>
                  <a:lnTo>
                    <a:pt x="1745" y="570"/>
                  </a:lnTo>
                  <a:cubicBezTo>
                    <a:pt x="1773" y="598"/>
                    <a:pt x="1787" y="630"/>
                    <a:pt x="1819" y="658"/>
                  </a:cubicBezTo>
                  <a:lnTo>
                    <a:pt x="1907" y="774"/>
                  </a:lnTo>
                  <a:cubicBezTo>
                    <a:pt x="1907" y="792"/>
                    <a:pt x="1921" y="792"/>
                    <a:pt x="1935" y="792"/>
                  </a:cubicBezTo>
                  <a:cubicBezTo>
                    <a:pt x="1935" y="792"/>
                    <a:pt x="1949" y="792"/>
                    <a:pt x="1949" y="774"/>
                  </a:cubicBezTo>
                  <a:cubicBezTo>
                    <a:pt x="1981" y="774"/>
                    <a:pt x="1981" y="746"/>
                    <a:pt x="1963" y="732"/>
                  </a:cubicBezTo>
                  <a:lnTo>
                    <a:pt x="1893" y="616"/>
                  </a:lnTo>
                  <a:cubicBezTo>
                    <a:pt x="1861" y="584"/>
                    <a:pt x="1833" y="542"/>
                    <a:pt x="1805" y="510"/>
                  </a:cubicBezTo>
                  <a:cubicBezTo>
                    <a:pt x="1745" y="440"/>
                    <a:pt x="1685" y="366"/>
                    <a:pt x="1611" y="306"/>
                  </a:cubicBezTo>
                  <a:cubicBezTo>
                    <a:pt x="1569" y="278"/>
                    <a:pt x="1541" y="246"/>
                    <a:pt x="1495" y="218"/>
                  </a:cubicBezTo>
                  <a:lnTo>
                    <a:pt x="1379" y="158"/>
                  </a:lnTo>
                  <a:cubicBezTo>
                    <a:pt x="1347" y="144"/>
                    <a:pt x="1319" y="130"/>
                    <a:pt x="1291" y="116"/>
                  </a:cubicBezTo>
                  <a:close/>
                </a:path>
              </a:pathLst>
            </a:custGeom>
            <a:solidFill>
              <a:srgbClr val="723E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48"/>
            <p:cNvSpPr/>
            <p:nvPr/>
          </p:nvSpPr>
          <p:spPr>
            <a:xfrm>
              <a:off x="3542025" y="2129900"/>
              <a:ext cx="36675" cy="13550"/>
            </a:xfrm>
            <a:custGeom>
              <a:rect b="b" l="l" r="r" t="t"/>
              <a:pathLst>
                <a:path extrusionOk="0" h="542" w="1467">
                  <a:moveTo>
                    <a:pt x="366" y="0"/>
                  </a:moveTo>
                  <a:cubicBezTo>
                    <a:pt x="236" y="28"/>
                    <a:pt x="102" y="88"/>
                    <a:pt x="0" y="176"/>
                  </a:cubicBezTo>
                  <a:cubicBezTo>
                    <a:pt x="102" y="144"/>
                    <a:pt x="218" y="130"/>
                    <a:pt x="324" y="116"/>
                  </a:cubicBezTo>
                  <a:lnTo>
                    <a:pt x="454" y="116"/>
                  </a:lnTo>
                  <a:cubicBezTo>
                    <a:pt x="587" y="116"/>
                    <a:pt x="718" y="130"/>
                    <a:pt x="834" y="158"/>
                  </a:cubicBezTo>
                  <a:cubicBezTo>
                    <a:pt x="1010" y="204"/>
                    <a:pt x="1157" y="278"/>
                    <a:pt x="1305" y="394"/>
                  </a:cubicBezTo>
                  <a:cubicBezTo>
                    <a:pt x="1361" y="422"/>
                    <a:pt x="1407" y="482"/>
                    <a:pt x="1467" y="542"/>
                  </a:cubicBezTo>
                  <a:cubicBezTo>
                    <a:pt x="1379" y="366"/>
                    <a:pt x="1231" y="218"/>
                    <a:pt x="1041" y="116"/>
                  </a:cubicBezTo>
                  <a:cubicBezTo>
                    <a:pt x="981" y="88"/>
                    <a:pt x="922" y="70"/>
                    <a:pt x="865" y="56"/>
                  </a:cubicBezTo>
                  <a:cubicBezTo>
                    <a:pt x="732" y="14"/>
                    <a:pt x="601" y="0"/>
                    <a:pt x="468" y="0"/>
                  </a:cubicBezTo>
                  <a:close/>
                </a:path>
              </a:pathLst>
            </a:custGeom>
            <a:solidFill>
              <a:srgbClr val="6A38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48"/>
            <p:cNvSpPr/>
            <p:nvPr/>
          </p:nvSpPr>
          <p:spPr>
            <a:xfrm>
              <a:off x="3585625" y="2153625"/>
              <a:ext cx="5125" cy="6625"/>
            </a:xfrm>
            <a:custGeom>
              <a:rect b="b" l="l" r="r" t="t"/>
              <a:pathLst>
                <a:path extrusionOk="0" h="265" w="205">
                  <a:moveTo>
                    <a:pt x="43" y="1"/>
                  </a:moveTo>
                  <a:cubicBezTo>
                    <a:pt x="29" y="32"/>
                    <a:pt x="15" y="47"/>
                    <a:pt x="1" y="75"/>
                  </a:cubicBezTo>
                  <a:lnTo>
                    <a:pt x="15" y="89"/>
                  </a:lnTo>
                  <a:cubicBezTo>
                    <a:pt x="57" y="134"/>
                    <a:pt x="103" y="194"/>
                    <a:pt x="145" y="251"/>
                  </a:cubicBezTo>
                  <a:cubicBezTo>
                    <a:pt x="162" y="265"/>
                    <a:pt x="162" y="265"/>
                    <a:pt x="177" y="265"/>
                  </a:cubicBezTo>
                  <a:cubicBezTo>
                    <a:pt x="177" y="265"/>
                    <a:pt x="191" y="265"/>
                    <a:pt x="191" y="251"/>
                  </a:cubicBezTo>
                  <a:cubicBezTo>
                    <a:pt x="205" y="251"/>
                    <a:pt x="205" y="236"/>
                    <a:pt x="191" y="222"/>
                  </a:cubicBezTo>
                  <a:cubicBezTo>
                    <a:pt x="162" y="163"/>
                    <a:pt x="117" y="89"/>
                    <a:pt x="75" y="47"/>
                  </a:cubicBezTo>
                  <a:cubicBezTo>
                    <a:pt x="57" y="32"/>
                    <a:pt x="57" y="18"/>
                    <a:pt x="43" y="1"/>
                  </a:cubicBezTo>
                  <a:close/>
                </a:path>
              </a:pathLst>
            </a:custGeom>
            <a:solidFill>
              <a:srgbClr val="5C3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48"/>
            <p:cNvSpPr/>
            <p:nvPr/>
          </p:nvSpPr>
          <p:spPr>
            <a:xfrm>
              <a:off x="3580450" y="2148175"/>
              <a:ext cx="6250" cy="7325"/>
            </a:xfrm>
            <a:custGeom>
              <a:rect b="b" l="l" r="r" t="t"/>
              <a:pathLst>
                <a:path extrusionOk="0" h="293" w="250">
                  <a:moveTo>
                    <a:pt x="0" y="1"/>
                  </a:moveTo>
                  <a:cubicBezTo>
                    <a:pt x="0" y="43"/>
                    <a:pt x="18" y="89"/>
                    <a:pt x="18" y="131"/>
                  </a:cubicBezTo>
                  <a:cubicBezTo>
                    <a:pt x="32" y="148"/>
                    <a:pt x="60" y="163"/>
                    <a:pt x="74" y="177"/>
                  </a:cubicBezTo>
                  <a:cubicBezTo>
                    <a:pt x="120" y="205"/>
                    <a:pt x="162" y="250"/>
                    <a:pt x="208" y="293"/>
                  </a:cubicBezTo>
                  <a:cubicBezTo>
                    <a:pt x="222" y="265"/>
                    <a:pt x="236" y="250"/>
                    <a:pt x="250" y="219"/>
                  </a:cubicBezTo>
                  <a:cubicBezTo>
                    <a:pt x="208" y="177"/>
                    <a:pt x="176" y="131"/>
                    <a:pt x="134" y="103"/>
                  </a:cubicBezTo>
                  <a:cubicBezTo>
                    <a:pt x="88" y="61"/>
                    <a:pt x="46" y="29"/>
                    <a:pt x="0" y="1"/>
                  </a:cubicBezTo>
                  <a:close/>
                </a:path>
              </a:pathLst>
            </a:custGeom>
            <a:solidFill>
              <a:srgbClr val="723E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48"/>
            <p:cNvSpPr/>
            <p:nvPr/>
          </p:nvSpPr>
          <p:spPr>
            <a:xfrm>
              <a:off x="3552650" y="2144475"/>
              <a:ext cx="28250" cy="6975"/>
            </a:xfrm>
            <a:custGeom>
              <a:rect b="b" l="l" r="r" t="t"/>
              <a:pathLst>
                <a:path extrusionOk="0" h="279" w="1130">
                  <a:moveTo>
                    <a:pt x="426" y="1"/>
                  </a:moveTo>
                  <a:cubicBezTo>
                    <a:pt x="279" y="33"/>
                    <a:pt x="145" y="61"/>
                    <a:pt x="15" y="135"/>
                  </a:cubicBezTo>
                  <a:cubicBezTo>
                    <a:pt x="1" y="149"/>
                    <a:pt x="1" y="163"/>
                    <a:pt x="1" y="163"/>
                  </a:cubicBezTo>
                  <a:cubicBezTo>
                    <a:pt x="1" y="177"/>
                    <a:pt x="15" y="191"/>
                    <a:pt x="29" y="191"/>
                  </a:cubicBezTo>
                  <a:lnTo>
                    <a:pt x="43" y="191"/>
                  </a:lnTo>
                  <a:cubicBezTo>
                    <a:pt x="176" y="149"/>
                    <a:pt x="307" y="135"/>
                    <a:pt x="440" y="121"/>
                  </a:cubicBezTo>
                  <a:lnTo>
                    <a:pt x="542" y="121"/>
                  </a:lnTo>
                  <a:cubicBezTo>
                    <a:pt x="644" y="121"/>
                    <a:pt x="732" y="121"/>
                    <a:pt x="834" y="149"/>
                  </a:cubicBezTo>
                  <a:cubicBezTo>
                    <a:pt x="936" y="177"/>
                    <a:pt x="1042" y="223"/>
                    <a:pt x="1130" y="279"/>
                  </a:cubicBezTo>
                  <a:cubicBezTo>
                    <a:pt x="1130" y="237"/>
                    <a:pt x="1112" y="191"/>
                    <a:pt x="1112" y="149"/>
                  </a:cubicBezTo>
                  <a:cubicBezTo>
                    <a:pt x="1098" y="149"/>
                    <a:pt x="1084" y="135"/>
                    <a:pt x="1070" y="135"/>
                  </a:cubicBezTo>
                  <a:cubicBezTo>
                    <a:pt x="996" y="89"/>
                    <a:pt x="936" y="61"/>
                    <a:pt x="866" y="47"/>
                  </a:cubicBezTo>
                  <a:cubicBezTo>
                    <a:pt x="760" y="15"/>
                    <a:pt x="644" y="1"/>
                    <a:pt x="542" y="1"/>
                  </a:cubicBezTo>
                  <a:close/>
                </a:path>
              </a:pathLst>
            </a:custGeom>
            <a:solidFill>
              <a:srgbClr val="6A38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48"/>
            <p:cNvSpPr/>
            <p:nvPr/>
          </p:nvSpPr>
          <p:spPr>
            <a:xfrm>
              <a:off x="3726675" y="2159175"/>
              <a:ext cx="59400" cy="59025"/>
            </a:xfrm>
            <a:custGeom>
              <a:rect b="b" l="l" r="r" t="t"/>
              <a:pathLst>
                <a:path extrusionOk="0" h="2361" w="2376">
                  <a:moveTo>
                    <a:pt x="1192" y="0"/>
                  </a:moveTo>
                  <a:cubicBezTo>
                    <a:pt x="556" y="0"/>
                    <a:pt x="29" y="509"/>
                    <a:pt x="15" y="1158"/>
                  </a:cubicBezTo>
                  <a:cubicBezTo>
                    <a:pt x="1" y="1801"/>
                    <a:pt x="514" y="2347"/>
                    <a:pt x="1172" y="2361"/>
                  </a:cubicBezTo>
                  <a:cubicBezTo>
                    <a:pt x="1181" y="2361"/>
                    <a:pt x="1189" y="2361"/>
                    <a:pt x="1198" y="2361"/>
                  </a:cubicBezTo>
                  <a:cubicBezTo>
                    <a:pt x="1833" y="2361"/>
                    <a:pt x="2347" y="1852"/>
                    <a:pt x="2361" y="1203"/>
                  </a:cubicBezTo>
                  <a:cubicBezTo>
                    <a:pt x="2375" y="556"/>
                    <a:pt x="1862" y="14"/>
                    <a:pt x="1218" y="0"/>
                  </a:cubicBezTo>
                  <a:cubicBezTo>
                    <a:pt x="1209" y="0"/>
                    <a:pt x="1201" y="0"/>
                    <a:pt x="1192" y="0"/>
                  </a:cubicBezTo>
                  <a:close/>
                </a:path>
              </a:pathLst>
            </a:custGeom>
            <a:solidFill>
              <a:srgbClr val="7F47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48"/>
            <p:cNvSpPr/>
            <p:nvPr/>
          </p:nvSpPr>
          <p:spPr>
            <a:xfrm>
              <a:off x="3731075" y="2178600"/>
              <a:ext cx="46200" cy="38825"/>
            </a:xfrm>
            <a:custGeom>
              <a:rect b="b" l="l" r="r" t="t"/>
              <a:pathLst>
                <a:path extrusionOk="0" h="1553" w="1848">
                  <a:moveTo>
                    <a:pt x="894" y="1"/>
                  </a:moveTo>
                  <a:cubicBezTo>
                    <a:pt x="954" y="15"/>
                    <a:pt x="1010" y="15"/>
                    <a:pt x="1070" y="29"/>
                  </a:cubicBezTo>
                  <a:cubicBezTo>
                    <a:pt x="1232" y="57"/>
                    <a:pt x="1394" y="117"/>
                    <a:pt x="1538" y="205"/>
                  </a:cubicBezTo>
                  <a:cubicBezTo>
                    <a:pt x="1380" y="89"/>
                    <a:pt x="1172" y="15"/>
                    <a:pt x="940" y="1"/>
                  </a:cubicBezTo>
                  <a:close/>
                  <a:moveTo>
                    <a:pt x="792" y="103"/>
                  </a:moveTo>
                  <a:cubicBezTo>
                    <a:pt x="704" y="103"/>
                    <a:pt x="616" y="117"/>
                    <a:pt x="528" y="131"/>
                  </a:cubicBezTo>
                  <a:cubicBezTo>
                    <a:pt x="454" y="145"/>
                    <a:pt x="381" y="177"/>
                    <a:pt x="324" y="205"/>
                  </a:cubicBezTo>
                  <a:cubicBezTo>
                    <a:pt x="264" y="233"/>
                    <a:pt x="205" y="293"/>
                    <a:pt x="162" y="353"/>
                  </a:cubicBezTo>
                  <a:cubicBezTo>
                    <a:pt x="177" y="338"/>
                    <a:pt x="191" y="338"/>
                    <a:pt x="219" y="338"/>
                  </a:cubicBezTo>
                  <a:cubicBezTo>
                    <a:pt x="293" y="338"/>
                    <a:pt x="366" y="338"/>
                    <a:pt x="426" y="367"/>
                  </a:cubicBezTo>
                  <a:cubicBezTo>
                    <a:pt x="571" y="381"/>
                    <a:pt x="718" y="440"/>
                    <a:pt x="834" y="514"/>
                  </a:cubicBezTo>
                  <a:cubicBezTo>
                    <a:pt x="954" y="602"/>
                    <a:pt x="1070" y="690"/>
                    <a:pt x="1144" y="820"/>
                  </a:cubicBezTo>
                  <a:cubicBezTo>
                    <a:pt x="1158" y="820"/>
                    <a:pt x="1158" y="834"/>
                    <a:pt x="1144" y="849"/>
                  </a:cubicBezTo>
                  <a:lnTo>
                    <a:pt x="1130" y="866"/>
                  </a:lnTo>
                  <a:cubicBezTo>
                    <a:pt x="1116" y="866"/>
                    <a:pt x="1116" y="866"/>
                    <a:pt x="1098" y="849"/>
                  </a:cubicBezTo>
                  <a:cubicBezTo>
                    <a:pt x="996" y="761"/>
                    <a:pt x="894" y="673"/>
                    <a:pt x="778" y="616"/>
                  </a:cubicBezTo>
                  <a:cubicBezTo>
                    <a:pt x="658" y="543"/>
                    <a:pt x="542" y="483"/>
                    <a:pt x="412" y="469"/>
                  </a:cubicBezTo>
                  <a:cubicBezTo>
                    <a:pt x="338" y="455"/>
                    <a:pt x="279" y="440"/>
                    <a:pt x="205" y="440"/>
                  </a:cubicBezTo>
                  <a:cubicBezTo>
                    <a:pt x="162" y="440"/>
                    <a:pt x="131" y="440"/>
                    <a:pt x="89" y="455"/>
                  </a:cubicBezTo>
                  <a:cubicBezTo>
                    <a:pt x="43" y="543"/>
                    <a:pt x="15" y="645"/>
                    <a:pt x="15" y="761"/>
                  </a:cubicBezTo>
                  <a:cubicBezTo>
                    <a:pt x="1" y="1186"/>
                    <a:pt x="412" y="1538"/>
                    <a:pt x="908" y="1552"/>
                  </a:cubicBezTo>
                  <a:lnTo>
                    <a:pt x="940" y="1552"/>
                  </a:lnTo>
                  <a:cubicBezTo>
                    <a:pt x="1436" y="1552"/>
                    <a:pt x="1833" y="1218"/>
                    <a:pt x="1847" y="792"/>
                  </a:cubicBezTo>
                  <a:cubicBezTo>
                    <a:pt x="1847" y="704"/>
                    <a:pt x="1833" y="602"/>
                    <a:pt x="1788" y="514"/>
                  </a:cubicBezTo>
                  <a:cubicBezTo>
                    <a:pt x="1700" y="440"/>
                    <a:pt x="1612" y="381"/>
                    <a:pt x="1524" y="321"/>
                  </a:cubicBezTo>
                  <a:cubicBezTo>
                    <a:pt x="1380" y="233"/>
                    <a:pt x="1218" y="163"/>
                    <a:pt x="1042" y="131"/>
                  </a:cubicBezTo>
                  <a:cubicBezTo>
                    <a:pt x="954" y="117"/>
                    <a:pt x="880" y="103"/>
                    <a:pt x="792" y="103"/>
                  </a:cubicBezTo>
                  <a:close/>
                </a:path>
              </a:pathLst>
            </a:custGeom>
            <a:solidFill>
              <a:srgbClr val="723E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48"/>
            <p:cNvSpPr/>
            <p:nvPr/>
          </p:nvSpPr>
          <p:spPr>
            <a:xfrm>
              <a:off x="3730375" y="2178600"/>
              <a:ext cx="50950" cy="16475"/>
            </a:xfrm>
            <a:custGeom>
              <a:rect b="b" l="l" r="r" t="t"/>
              <a:pathLst>
                <a:path extrusionOk="0" h="659" w="2038">
                  <a:moveTo>
                    <a:pt x="820" y="1"/>
                  </a:moveTo>
                  <a:lnTo>
                    <a:pt x="672" y="15"/>
                  </a:lnTo>
                  <a:cubicBezTo>
                    <a:pt x="630" y="15"/>
                    <a:pt x="584" y="29"/>
                    <a:pt x="542" y="43"/>
                  </a:cubicBezTo>
                  <a:cubicBezTo>
                    <a:pt x="440" y="57"/>
                    <a:pt x="366" y="89"/>
                    <a:pt x="278" y="131"/>
                  </a:cubicBezTo>
                  <a:cubicBezTo>
                    <a:pt x="233" y="145"/>
                    <a:pt x="190" y="177"/>
                    <a:pt x="145" y="191"/>
                  </a:cubicBezTo>
                  <a:lnTo>
                    <a:pt x="29" y="265"/>
                  </a:lnTo>
                  <a:cubicBezTo>
                    <a:pt x="15" y="265"/>
                    <a:pt x="1" y="293"/>
                    <a:pt x="15" y="307"/>
                  </a:cubicBezTo>
                  <a:cubicBezTo>
                    <a:pt x="29" y="321"/>
                    <a:pt x="43" y="321"/>
                    <a:pt x="43" y="321"/>
                  </a:cubicBezTo>
                  <a:lnTo>
                    <a:pt x="71" y="321"/>
                  </a:lnTo>
                  <a:lnTo>
                    <a:pt x="190" y="265"/>
                  </a:lnTo>
                  <a:cubicBezTo>
                    <a:pt x="233" y="251"/>
                    <a:pt x="264" y="219"/>
                    <a:pt x="307" y="205"/>
                  </a:cubicBezTo>
                  <a:lnTo>
                    <a:pt x="352" y="205"/>
                  </a:lnTo>
                  <a:cubicBezTo>
                    <a:pt x="496" y="89"/>
                    <a:pt x="704" y="15"/>
                    <a:pt x="922" y="1"/>
                  </a:cubicBezTo>
                  <a:close/>
                  <a:moveTo>
                    <a:pt x="1566" y="205"/>
                  </a:moveTo>
                  <a:lnTo>
                    <a:pt x="1566" y="205"/>
                  </a:lnTo>
                  <a:cubicBezTo>
                    <a:pt x="1671" y="293"/>
                    <a:pt x="1759" y="395"/>
                    <a:pt x="1816" y="514"/>
                  </a:cubicBezTo>
                  <a:cubicBezTo>
                    <a:pt x="1861" y="557"/>
                    <a:pt x="1918" y="602"/>
                    <a:pt x="1963" y="645"/>
                  </a:cubicBezTo>
                  <a:cubicBezTo>
                    <a:pt x="1963" y="659"/>
                    <a:pt x="1977" y="659"/>
                    <a:pt x="1991" y="659"/>
                  </a:cubicBezTo>
                  <a:cubicBezTo>
                    <a:pt x="1991" y="659"/>
                    <a:pt x="2006" y="659"/>
                    <a:pt x="2023" y="645"/>
                  </a:cubicBezTo>
                  <a:cubicBezTo>
                    <a:pt x="2023" y="630"/>
                    <a:pt x="2037" y="616"/>
                    <a:pt x="2023" y="602"/>
                  </a:cubicBezTo>
                  <a:cubicBezTo>
                    <a:pt x="1963" y="528"/>
                    <a:pt x="1904" y="455"/>
                    <a:pt x="1830" y="395"/>
                  </a:cubicBezTo>
                  <a:cubicBezTo>
                    <a:pt x="1759" y="338"/>
                    <a:pt x="1685" y="279"/>
                    <a:pt x="1612" y="233"/>
                  </a:cubicBezTo>
                  <a:cubicBezTo>
                    <a:pt x="1597" y="219"/>
                    <a:pt x="1583" y="219"/>
                    <a:pt x="1566" y="205"/>
                  </a:cubicBezTo>
                  <a:close/>
                </a:path>
              </a:pathLst>
            </a:custGeom>
            <a:solidFill>
              <a:srgbClr val="723E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48"/>
            <p:cNvSpPr/>
            <p:nvPr/>
          </p:nvSpPr>
          <p:spPr>
            <a:xfrm>
              <a:off x="3739175" y="2178600"/>
              <a:ext cx="36600" cy="12875"/>
            </a:xfrm>
            <a:custGeom>
              <a:rect b="b" l="l" r="r" t="t"/>
              <a:pathLst>
                <a:path extrusionOk="0" h="515" w="1464">
                  <a:moveTo>
                    <a:pt x="570" y="1"/>
                  </a:moveTo>
                  <a:cubicBezTo>
                    <a:pt x="352" y="15"/>
                    <a:pt x="144" y="89"/>
                    <a:pt x="0" y="205"/>
                  </a:cubicBezTo>
                  <a:cubicBezTo>
                    <a:pt x="57" y="177"/>
                    <a:pt x="130" y="145"/>
                    <a:pt x="204" y="131"/>
                  </a:cubicBezTo>
                  <a:cubicBezTo>
                    <a:pt x="292" y="117"/>
                    <a:pt x="380" y="103"/>
                    <a:pt x="468" y="103"/>
                  </a:cubicBezTo>
                  <a:cubicBezTo>
                    <a:pt x="556" y="103"/>
                    <a:pt x="630" y="117"/>
                    <a:pt x="718" y="131"/>
                  </a:cubicBezTo>
                  <a:cubicBezTo>
                    <a:pt x="894" y="163"/>
                    <a:pt x="1056" y="233"/>
                    <a:pt x="1200" y="321"/>
                  </a:cubicBezTo>
                  <a:cubicBezTo>
                    <a:pt x="1288" y="381"/>
                    <a:pt x="1376" y="440"/>
                    <a:pt x="1464" y="514"/>
                  </a:cubicBezTo>
                  <a:cubicBezTo>
                    <a:pt x="1407" y="395"/>
                    <a:pt x="1319" y="293"/>
                    <a:pt x="1214" y="205"/>
                  </a:cubicBezTo>
                  <a:cubicBezTo>
                    <a:pt x="1070" y="117"/>
                    <a:pt x="908" y="57"/>
                    <a:pt x="746" y="29"/>
                  </a:cubicBezTo>
                  <a:cubicBezTo>
                    <a:pt x="686" y="15"/>
                    <a:pt x="630" y="15"/>
                    <a:pt x="570" y="1"/>
                  </a:cubicBezTo>
                  <a:close/>
                </a:path>
              </a:pathLst>
            </a:custGeom>
            <a:solidFill>
              <a:srgbClr val="6C3A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48"/>
            <p:cNvSpPr/>
            <p:nvPr/>
          </p:nvSpPr>
          <p:spPr>
            <a:xfrm>
              <a:off x="3720800" y="2189250"/>
              <a:ext cx="6600" cy="4425"/>
            </a:xfrm>
            <a:custGeom>
              <a:rect b="b" l="l" r="r" t="t"/>
              <a:pathLst>
                <a:path extrusionOk="0" h="177" w="264">
                  <a:moveTo>
                    <a:pt x="250" y="0"/>
                  </a:moveTo>
                  <a:cubicBezTo>
                    <a:pt x="236" y="0"/>
                    <a:pt x="222" y="14"/>
                    <a:pt x="208" y="14"/>
                  </a:cubicBezTo>
                  <a:cubicBezTo>
                    <a:pt x="134" y="43"/>
                    <a:pt x="74" y="88"/>
                    <a:pt x="14" y="117"/>
                  </a:cubicBezTo>
                  <a:cubicBezTo>
                    <a:pt x="0" y="131"/>
                    <a:pt x="0" y="145"/>
                    <a:pt x="0" y="159"/>
                  </a:cubicBezTo>
                  <a:cubicBezTo>
                    <a:pt x="14" y="176"/>
                    <a:pt x="14" y="176"/>
                    <a:pt x="32" y="176"/>
                  </a:cubicBezTo>
                  <a:lnTo>
                    <a:pt x="46" y="176"/>
                  </a:lnTo>
                  <a:cubicBezTo>
                    <a:pt x="120" y="145"/>
                    <a:pt x="176" y="117"/>
                    <a:pt x="236" y="88"/>
                  </a:cubicBezTo>
                  <a:lnTo>
                    <a:pt x="264" y="88"/>
                  </a:lnTo>
                  <a:cubicBezTo>
                    <a:pt x="250" y="57"/>
                    <a:pt x="250" y="29"/>
                    <a:pt x="250" y="0"/>
                  </a:cubicBezTo>
                  <a:close/>
                </a:path>
              </a:pathLst>
            </a:custGeom>
            <a:solidFill>
              <a:srgbClr val="5C3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48"/>
            <p:cNvSpPr/>
            <p:nvPr/>
          </p:nvSpPr>
          <p:spPr>
            <a:xfrm>
              <a:off x="3727025" y="2187400"/>
              <a:ext cx="8125" cy="4075"/>
            </a:xfrm>
            <a:custGeom>
              <a:rect b="b" l="l" r="r" t="t"/>
              <a:pathLst>
                <a:path extrusionOk="0" h="163" w="325">
                  <a:moveTo>
                    <a:pt x="324" y="1"/>
                  </a:moveTo>
                  <a:cubicBezTo>
                    <a:pt x="265" y="1"/>
                    <a:pt x="222" y="1"/>
                    <a:pt x="163" y="15"/>
                  </a:cubicBezTo>
                  <a:cubicBezTo>
                    <a:pt x="103" y="29"/>
                    <a:pt x="61" y="43"/>
                    <a:pt x="1" y="74"/>
                  </a:cubicBezTo>
                  <a:cubicBezTo>
                    <a:pt x="1" y="103"/>
                    <a:pt x="1" y="131"/>
                    <a:pt x="15" y="162"/>
                  </a:cubicBezTo>
                  <a:cubicBezTo>
                    <a:pt x="61" y="145"/>
                    <a:pt x="117" y="117"/>
                    <a:pt x="177" y="117"/>
                  </a:cubicBezTo>
                  <a:cubicBezTo>
                    <a:pt x="205" y="103"/>
                    <a:pt x="237" y="103"/>
                    <a:pt x="251" y="103"/>
                  </a:cubicBezTo>
                  <a:cubicBezTo>
                    <a:pt x="279" y="57"/>
                    <a:pt x="293" y="29"/>
                    <a:pt x="324" y="1"/>
                  </a:cubicBezTo>
                  <a:close/>
                </a:path>
              </a:pathLst>
            </a:custGeom>
            <a:solidFill>
              <a:srgbClr val="723E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48"/>
            <p:cNvSpPr/>
            <p:nvPr/>
          </p:nvSpPr>
          <p:spPr>
            <a:xfrm>
              <a:off x="3733275" y="2187050"/>
              <a:ext cx="26750" cy="13225"/>
            </a:xfrm>
            <a:custGeom>
              <a:rect b="b" l="l" r="r" t="t"/>
              <a:pathLst>
                <a:path extrusionOk="0" h="529" w="1070">
                  <a:moveTo>
                    <a:pt x="131" y="0"/>
                  </a:moveTo>
                  <a:cubicBezTo>
                    <a:pt x="103" y="0"/>
                    <a:pt x="89" y="0"/>
                    <a:pt x="74" y="15"/>
                  </a:cubicBezTo>
                  <a:cubicBezTo>
                    <a:pt x="43" y="43"/>
                    <a:pt x="29" y="71"/>
                    <a:pt x="1" y="117"/>
                  </a:cubicBezTo>
                  <a:cubicBezTo>
                    <a:pt x="43" y="102"/>
                    <a:pt x="74" y="102"/>
                    <a:pt x="117" y="102"/>
                  </a:cubicBezTo>
                  <a:cubicBezTo>
                    <a:pt x="191" y="102"/>
                    <a:pt x="250" y="117"/>
                    <a:pt x="324" y="131"/>
                  </a:cubicBezTo>
                  <a:cubicBezTo>
                    <a:pt x="454" y="145"/>
                    <a:pt x="570" y="205"/>
                    <a:pt x="690" y="278"/>
                  </a:cubicBezTo>
                  <a:cubicBezTo>
                    <a:pt x="806" y="335"/>
                    <a:pt x="908" y="423"/>
                    <a:pt x="1010" y="511"/>
                  </a:cubicBezTo>
                  <a:cubicBezTo>
                    <a:pt x="1028" y="528"/>
                    <a:pt x="1028" y="528"/>
                    <a:pt x="1042" y="528"/>
                  </a:cubicBezTo>
                  <a:lnTo>
                    <a:pt x="1056" y="511"/>
                  </a:lnTo>
                  <a:cubicBezTo>
                    <a:pt x="1070" y="496"/>
                    <a:pt x="1070" y="482"/>
                    <a:pt x="1056" y="482"/>
                  </a:cubicBezTo>
                  <a:cubicBezTo>
                    <a:pt x="982" y="352"/>
                    <a:pt x="866" y="264"/>
                    <a:pt x="746" y="176"/>
                  </a:cubicBezTo>
                  <a:cubicBezTo>
                    <a:pt x="630" y="102"/>
                    <a:pt x="483" y="43"/>
                    <a:pt x="338" y="29"/>
                  </a:cubicBezTo>
                  <a:cubicBezTo>
                    <a:pt x="278" y="0"/>
                    <a:pt x="205" y="0"/>
                    <a:pt x="131" y="0"/>
                  </a:cubicBezTo>
                  <a:close/>
                </a:path>
              </a:pathLst>
            </a:custGeom>
            <a:solidFill>
              <a:srgbClr val="6C3A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48"/>
            <p:cNvSpPr/>
            <p:nvPr/>
          </p:nvSpPr>
          <p:spPr>
            <a:xfrm>
              <a:off x="3563650" y="2037475"/>
              <a:ext cx="215475" cy="197775"/>
            </a:xfrm>
            <a:custGeom>
              <a:rect b="b" l="l" r="r" t="t"/>
              <a:pathLst>
                <a:path extrusionOk="0" h="7911" w="8619">
                  <a:moveTo>
                    <a:pt x="4348" y="1"/>
                  </a:moveTo>
                  <a:cubicBezTo>
                    <a:pt x="2829" y="1"/>
                    <a:pt x="1388" y="932"/>
                    <a:pt x="792" y="2448"/>
                  </a:cubicBezTo>
                  <a:cubicBezTo>
                    <a:pt x="0" y="4429"/>
                    <a:pt x="602" y="6669"/>
                    <a:pt x="2871" y="7580"/>
                  </a:cubicBezTo>
                  <a:cubicBezTo>
                    <a:pt x="3430" y="7807"/>
                    <a:pt x="3954" y="7911"/>
                    <a:pt x="4438" y="7911"/>
                  </a:cubicBezTo>
                  <a:cubicBezTo>
                    <a:pt x="6047" y="7911"/>
                    <a:pt x="7218" y="6771"/>
                    <a:pt x="7827" y="5248"/>
                  </a:cubicBezTo>
                  <a:cubicBezTo>
                    <a:pt x="8618" y="3257"/>
                    <a:pt x="7679" y="1027"/>
                    <a:pt x="5730" y="267"/>
                  </a:cubicBezTo>
                  <a:cubicBezTo>
                    <a:pt x="5277" y="87"/>
                    <a:pt x="4809" y="1"/>
                    <a:pt x="4348" y="1"/>
                  </a:cubicBezTo>
                  <a:close/>
                </a:path>
              </a:pathLst>
            </a:custGeom>
            <a:solidFill>
              <a:srgbClr val="8E53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48"/>
            <p:cNvSpPr/>
            <p:nvPr/>
          </p:nvSpPr>
          <p:spPr>
            <a:xfrm>
              <a:off x="3604625" y="2122275"/>
              <a:ext cx="48400" cy="42425"/>
            </a:xfrm>
            <a:custGeom>
              <a:rect b="b" l="l" r="r" t="t"/>
              <a:pathLst>
                <a:path extrusionOk="0" h="1697" w="1936">
                  <a:moveTo>
                    <a:pt x="974" y="0"/>
                  </a:moveTo>
                  <a:cubicBezTo>
                    <a:pt x="669" y="0"/>
                    <a:pt x="374" y="165"/>
                    <a:pt x="222" y="449"/>
                  </a:cubicBezTo>
                  <a:cubicBezTo>
                    <a:pt x="0" y="875"/>
                    <a:pt x="162" y="1388"/>
                    <a:pt x="574" y="1607"/>
                  </a:cubicBezTo>
                  <a:cubicBezTo>
                    <a:pt x="695" y="1668"/>
                    <a:pt x="825" y="1697"/>
                    <a:pt x="954" y="1697"/>
                  </a:cubicBezTo>
                  <a:cubicBezTo>
                    <a:pt x="1261" y="1697"/>
                    <a:pt x="1561" y="1531"/>
                    <a:pt x="1717" y="1241"/>
                  </a:cubicBezTo>
                  <a:cubicBezTo>
                    <a:pt x="1935" y="815"/>
                    <a:pt x="1777" y="305"/>
                    <a:pt x="1365" y="98"/>
                  </a:cubicBezTo>
                  <a:cubicBezTo>
                    <a:pt x="1240" y="31"/>
                    <a:pt x="1106" y="0"/>
                    <a:pt x="974"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48"/>
            <p:cNvSpPr/>
            <p:nvPr/>
          </p:nvSpPr>
          <p:spPr>
            <a:xfrm>
              <a:off x="3606825" y="2121450"/>
              <a:ext cx="44000" cy="44000"/>
            </a:xfrm>
            <a:custGeom>
              <a:rect b="b" l="l" r="r" t="t"/>
              <a:pathLst>
                <a:path extrusionOk="0" h="1760" w="1760">
                  <a:moveTo>
                    <a:pt x="880" y="57"/>
                  </a:moveTo>
                  <a:cubicBezTo>
                    <a:pt x="1013" y="57"/>
                    <a:pt x="1144" y="88"/>
                    <a:pt x="1263" y="145"/>
                  </a:cubicBezTo>
                  <a:cubicBezTo>
                    <a:pt x="1541" y="292"/>
                    <a:pt x="1689" y="584"/>
                    <a:pt x="1689" y="880"/>
                  </a:cubicBezTo>
                  <a:cubicBezTo>
                    <a:pt x="1689" y="1010"/>
                    <a:pt x="1657" y="1130"/>
                    <a:pt x="1601" y="1260"/>
                  </a:cubicBezTo>
                  <a:cubicBezTo>
                    <a:pt x="1453" y="1538"/>
                    <a:pt x="1161" y="1699"/>
                    <a:pt x="866" y="1699"/>
                  </a:cubicBezTo>
                  <a:cubicBezTo>
                    <a:pt x="750" y="1699"/>
                    <a:pt x="616" y="1671"/>
                    <a:pt x="500" y="1611"/>
                  </a:cubicBezTo>
                  <a:cubicBezTo>
                    <a:pt x="222" y="1464"/>
                    <a:pt x="60" y="1186"/>
                    <a:pt x="60" y="894"/>
                  </a:cubicBezTo>
                  <a:cubicBezTo>
                    <a:pt x="60" y="760"/>
                    <a:pt x="88" y="630"/>
                    <a:pt x="162" y="496"/>
                  </a:cubicBezTo>
                  <a:cubicBezTo>
                    <a:pt x="310" y="218"/>
                    <a:pt x="588" y="57"/>
                    <a:pt x="880" y="57"/>
                  </a:cubicBezTo>
                  <a:close/>
                  <a:moveTo>
                    <a:pt x="880" y="0"/>
                  </a:moveTo>
                  <a:cubicBezTo>
                    <a:pt x="574" y="0"/>
                    <a:pt x="264" y="176"/>
                    <a:pt x="106" y="482"/>
                  </a:cubicBezTo>
                  <a:cubicBezTo>
                    <a:pt x="32" y="602"/>
                    <a:pt x="0" y="746"/>
                    <a:pt x="0" y="894"/>
                  </a:cubicBezTo>
                  <a:cubicBezTo>
                    <a:pt x="0" y="1200"/>
                    <a:pt x="176" y="1509"/>
                    <a:pt x="472" y="1657"/>
                  </a:cubicBezTo>
                  <a:cubicBezTo>
                    <a:pt x="602" y="1728"/>
                    <a:pt x="736" y="1759"/>
                    <a:pt x="866" y="1759"/>
                  </a:cubicBezTo>
                  <a:cubicBezTo>
                    <a:pt x="1189" y="1759"/>
                    <a:pt x="1495" y="1583"/>
                    <a:pt x="1657" y="1288"/>
                  </a:cubicBezTo>
                  <a:cubicBezTo>
                    <a:pt x="1717" y="1158"/>
                    <a:pt x="1759" y="1010"/>
                    <a:pt x="1759" y="880"/>
                  </a:cubicBezTo>
                  <a:cubicBezTo>
                    <a:pt x="1759" y="556"/>
                    <a:pt x="1583" y="250"/>
                    <a:pt x="1291" y="102"/>
                  </a:cubicBezTo>
                  <a:cubicBezTo>
                    <a:pt x="1161" y="29"/>
                    <a:pt x="1028" y="0"/>
                    <a:pt x="8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48"/>
            <p:cNvSpPr/>
            <p:nvPr/>
          </p:nvSpPr>
          <p:spPr>
            <a:xfrm>
              <a:off x="3604625" y="2124100"/>
              <a:ext cx="48050" cy="42325"/>
            </a:xfrm>
            <a:custGeom>
              <a:rect b="b" l="l" r="r" t="t"/>
              <a:pathLst>
                <a:path extrusionOk="0" h="1693" w="1922">
                  <a:moveTo>
                    <a:pt x="958" y="0"/>
                  </a:moveTo>
                  <a:cubicBezTo>
                    <a:pt x="654" y="0"/>
                    <a:pt x="360" y="164"/>
                    <a:pt x="208" y="450"/>
                  </a:cubicBezTo>
                  <a:cubicBezTo>
                    <a:pt x="0" y="876"/>
                    <a:pt x="148" y="1389"/>
                    <a:pt x="560" y="1593"/>
                  </a:cubicBezTo>
                  <a:cubicBezTo>
                    <a:pt x="684" y="1661"/>
                    <a:pt x="817" y="1693"/>
                    <a:pt x="949" y="1693"/>
                  </a:cubicBezTo>
                  <a:cubicBezTo>
                    <a:pt x="1252" y="1693"/>
                    <a:pt x="1549" y="1524"/>
                    <a:pt x="1703" y="1228"/>
                  </a:cubicBezTo>
                  <a:cubicBezTo>
                    <a:pt x="1921" y="816"/>
                    <a:pt x="1759" y="302"/>
                    <a:pt x="1351" y="98"/>
                  </a:cubicBezTo>
                  <a:cubicBezTo>
                    <a:pt x="1226" y="32"/>
                    <a:pt x="1091" y="0"/>
                    <a:pt x="9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8"/>
            <p:cNvSpPr/>
            <p:nvPr/>
          </p:nvSpPr>
          <p:spPr>
            <a:xfrm>
              <a:off x="3610175" y="2124025"/>
              <a:ext cx="31150" cy="27425"/>
            </a:xfrm>
            <a:custGeom>
              <a:rect b="b" l="l" r="r" t="t"/>
              <a:pathLst>
                <a:path extrusionOk="0" h="1097" w="1246">
                  <a:moveTo>
                    <a:pt x="634" y="1"/>
                  </a:moveTo>
                  <a:cubicBezTo>
                    <a:pt x="435" y="1"/>
                    <a:pt x="240" y="109"/>
                    <a:pt x="148" y="305"/>
                  </a:cubicBezTo>
                  <a:cubicBezTo>
                    <a:pt x="0" y="569"/>
                    <a:pt x="102" y="893"/>
                    <a:pt x="366" y="1041"/>
                  </a:cubicBezTo>
                  <a:cubicBezTo>
                    <a:pt x="447" y="1079"/>
                    <a:pt x="533" y="1097"/>
                    <a:pt x="617" y="1097"/>
                  </a:cubicBezTo>
                  <a:cubicBezTo>
                    <a:pt x="819" y="1097"/>
                    <a:pt x="1011" y="991"/>
                    <a:pt x="1115" y="805"/>
                  </a:cubicBezTo>
                  <a:cubicBezTo>
                    <a:pt x="1245" y="541"/>
                    <a:pt x="1143" y="203"/>
                    <a:pt x="879" y="59"/>
                  </a:cubicBezTo>
                  <a:cubicBezTo>
                    <a:pt x="802" y="20"/>
                    <a:pt x="718" y="1"/>
                    <a:pt x="6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48"/>
            <p:cNvSpPr/>
            <p:nvPr/>
          </p:nvSpPr>
          <p:spPr>
            <a:xfrm>
              <a:off x="3633650" y="2137625"/>
              <a:ext cx="10225" cy="7500"/>
            </a:xfrm>
            <a:custGeom>
              <a:rect b="b" l="l" r="r" t="t"/>
              <a:pathLst>
                <a:path extrusionOk="0" h="300" w="409">
                  <a:moveTo>
                    <a:pt x="158" y="1"/>
                  </a:moveTo>
                  <a:cubicBezTo>
                    <a:pt x="104" y="1"/>
                    <a:pt x="54" y="20"/>
                    <a:pt x="28" y="57"/>
                  </a:cubicBezTo>
                  <a:cubicBezTo>
                    <a:pt x="0" y="131"/>
                    <a:pt x="42" y="219"/>
                    <a:pt x="144" y="261"/>
                  </a:cubicBezTo>
                  <a:cubicBezTo>
                    <a:pt x="190" y="287"/>
                    <a:pt x="235" y="299"/>
                    <a:pt x="275" y="299"/>
                  </a:cubicBezTo>
                  <a:cubicBezTo>
                    <a:pt x="325" y="299"/>
                    <a:pt x="364" y="280"/>
                    <a:pt x="380" y="247"/>
                  </a:cubicBezTo>
                  <a:cubicBezTo>
                    <a:pt x="408" y="173"/>
                    <a:pt x="366" y="85"/>
                    <a:pt x="264" y="25"/>
                  </a:cubicBezTo>
                  <a:cubicBezTo>
                    <a:pt x="230" y="9"/>
                    <a:pt x="193" y="1"/>
                    <a:pt x="1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48"/>
            <p:cNvSpPr/>
            <p:nvPr/>
          </p:nvSpPr>
          <p:spPr>
            <a:xfrm>
              <a:off x="3687450" y="2139650"/>
              <a:ext cx="44350" cy="42700"/>
            </a:xfrm>
            <a:custGeom>
              <a:rect b="b" l="l" r="r" t="t"/>
              <a:pathLst>
                <a:path extrusionOk="0" h="1708" w="1774">
                  <a:moveTo>
                    <a:pt x="892" y="1"/>
                  </a:moveTo>
                  <a:cubicBezTo>
                    <a:pt x="457" y="1"/>
                    <a:pt x="87" y="339"/>
                    <a:pt x="47" y="781"/>
                  </a:cubicBezTo>
                  <a:cubicBezTo>
                    <a:pt x="1" y="1249"/>
                    <a:pt x="339" y="1661"/>
                    <a:pt x="806" y="1703"/>
                  </a:cubicBezTo>
                  <a:cubicBezTo>
                    <a:pt x="834" y="1706"/>
                    <a:pt x="862" y="1707"/>
                    <a:pt x="889" y="1707"/>
                  </a:cubicBezTo>
                  <a:cubicBezTo>
                    <a:pt x="1309" y="1707"/>
                    <a:pt x="1675" y="1383"/>
                    <a:pt x="1732" y="943"/>
                  </a:cubicBezTo>
                  <a:cubicBezTo>
                    <a:pt x="1774" y="472"/>
                    <a:pt x="1436" y="64"/>
                    <a:pt x="968" y="4"/>
                  </a:cubicBezTo>
                  <a:cubicBezTo>
                    <a:pt x="943" y="2"/>
                    <a:pt x="917" y="1"/>
                    <a:pt x="89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48"/>
            <p:cNvSpPr/>
            <p:nvPr/>
          </p:nvSpPr>
          <p:spPr>
            <a:xfrm>
              <a:off x="3687825" y="2139025"/>
              <a:ext cx="43625" cy="44000"/>
            </a:xfrm>
            <a:custGeom>
              <a:rect b="b" l="l" r="r" t="t"/>
              <a:pathLst>
                <a:path extrusionOk="0" h="1760" w="1745">
                  <a:moveTo>
                    <a:pt x="953" y="57"/>
                  </a:moveTo>
                  <a:cubicBezTo>
                    <a:pt x="1365" y="103"/>
                    <a:pt x="1685" y="469"/>
                    <a:pt x="1685" y="880"/>
                  </a:cubicBezTo>
                  <a:lnTo>
                    <a:pt x="1685" y="968"/>
                  </a:lnTo>
                  <a:cubicBezTo>
                    <a:pt x="1643" y="1394"/>
                    <a:pt x="1277" y="1700"/>
                    <a:pt x="865" y="1700"/>
                  </a:cubicBezTo>
                  <a:lnTo>
                    <a:pt x="791" y="1700"/>
                  </a:lnTo>
                  <a:cubicBezTo>
                    <a:pt x="366" y="1658"/>
                    <a:pt x="60" y="1306"/>
                    <a:pt x="60" y="880"/>
                  </a:cubicBezTo>
                  <a:lnTo>
                    <a:pt x="60" y="806"/>
                  </a:lnTo>
                  <a:cubicBezTo>
                    <a:pt x="102" y="381"/>
                    <a:pt x="454" y="57"/>
                    <a:pt x="865" y="57"/>
                  </a:cubicBezTo>
                  <a:close/>
                  <a:moveTo>
                    <a:pt x="865" y="1"/>
                  </a:moveTo>
                  <a:cubicBezTo>
                    <a:pt x="426" y="1"/>
                    <a:pt x="46" y="339"/>
                    <a:pt x="0" y="792"/>
                  </a:cubicBezTo>
                  <a:lnTo>
                    <a:pt x="0" y="880"/>
                  </a:lnTo>
                  <a:cubicBezTo>
                    <a:pt x="0" y="1334"/>
                    <a:pt x="338" y="1714"/>
                    <a:pt x="777" y="1760"/>
                  </a:cubicBezTo>
                  <a:lnTo>
                    <a:pt x="865" y="1760"/>
                  </a:lnTo>
                  <a:cubicBezTo>
                    <a:pt x="1319" y="1760"/>
                    <a:pt x="1703" y="1422"/>
                    <a:pt x="1745" y="968"/>
                  </a:cubicBezTo>
                  <a:lnTo>
                    <a:pt x="1745" y="880"/>
                  </a:lnTo>
                  <a:cubicBezTo>
                    <a:pt x="1745" y="441"/>
                    <a:pt x="1407" y="43"/>
                    <a:pt x="95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48"/>
            <p:cNvSpPr/>
            <p:nvPr/>
          </p:nvSpPr>
          <p:spPr>
            <a:xfrm>
              <a:off x="3686750" y="2141475"/>
              <a:ext cx="44000" cy="42350"/>
            </a:xfrm>
            <a:custGeom>
              <a:rect b="b" l="l" r="r" t="t"/>
              <a:pathLst>
                <a:path extrusionOk="0" h="1694" w="1760">
                  <a:moveTo>
                    <a:pt x="883" y="1"/>
                  </a:moveTo>
                  <a:cubicBezTo>
                    <a:pt x="449" y="1"/>
                    <a:pt x="86" y="326"/>
                    <a:pt x="43" y="768"/>
                  </a:cubicBezTo>
                  <a:cubicBezTo>
                    <a:pt x="1" y="1236"/>
                    <a:pt x="339" y="1648"/>
                    <a:pt x="806" y="1690"/>
                  </a:cubicBezTo>
                  <a:cubicBezTo>
                    <a:pt x="834" y="1693"/>
                    <a:pt x="861" y="1694"/>
                    <a:pt x="889" y="1694"/>
                  </a:cubicBezTo>
                  <a:cubicBezTo>
                    <a:pt x="1309" y="1694"/>
                    <a:pt x="1674" y="1369"/>
                    <a:pt x="1714" y="927"/>
                  </a:cubicBezTo>
                  <a:cubicBezTo>
                    <a:pt x="1760" y="473"/>
                    <a:pt x="1422" y="47"/>
                    <a:pt x="968" y="5"/>
                  </a:cubicBezTo>
                  <a:cubicBezTo>
                    <a:pt x="939" y="2"/>
                    <a:pt x="911" y="1"/>
                    <a:pt x="8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48"/>
            <p:cNvSpPr/>
            <p:nvPr/>
          </p:nvSpPr>
          <p:spPr>
            <a:xfrm>
              <a:off x="3691850" y="2141150"/>
              <a:ext cx="28625" cy="27625"/>
            </a:xfrm>
            <a:custGeom>
              <a:rect b="b" l="l" r="r" t="t"/>
              <a:pathLst>
                <a:path extrusionOk="0" h="1105" w="1145">
                  <a:moveTo>
                    <a:pt x="561" y="1"/>
                  </a:moveTo>
                  <a:cubicBezTo>
                    <a:pt x="292" y="1"/>
                    <a:pt x="59" y="213"/>
                    <a:pt x="29" y="500"/>
                  </a:cubicBezTo>
                  <a:cubicBezTo>
                    <a:pt x="1" y="809"/>
                    <a:pt x="222" y="1073"/>
                    <a:pt x="514" y="1101"/>
                  </a:cubicBezTo>
                  <a:cubicBezTo>
                    <a:pt x="534" y="1103"/>
                    <a:pt x="553" y="1104"/>
                    <a:pt x="572" y="1104"/>
                  </a:cubicBezTo>
                  <a:cubicBezTo>
                    <a:pt x="853" y="1104"/>
                    <a:pt x="1086" y="892"/>
                    <a:pt x="1116" y="605"/>
                  </a:cubicBezTo>
                  <a:cubicBezTo>
                    <a:pt x="1144" y="310"/>
                    <a:pt x="926" y="32"/>
                    <a:pt x="616" y="4"/>
                  </a:cubicBezTo>
                  <a:cubicBezTo>
                    <a:pt x="598" y="2"/>
                    <a:pt x="579" y="1"/>
                    <a:pt x="5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48"/>
            <p:cNvSpPr/>
            <p:nvPr/>
          </p:nvSpPr>
          <p:spPr>
            <a:xfrm>
              <a:off x="3713500" y="2154500"/>
              <a:ext cx="10650" cy="6825"/>
            </a:xfrm>
            <a:custGeom>
              <a:rect b="b" l="l" r="r" t="t"/>
              <a:pathLst>
                <a:path extrusionOk="0" h="273" w="426">
                  <a:moveTo>
                    <a:pt x="170" y="1"/>
                  </a:moveTo>
                  <a:cubicBezTo>
                    <a:pt x="98" y="1"/>
                    <a:pt x="39" y="27"/>
                    <a:pt x="28" y="71"/>
                  </a:cubicBezTo>
                  <a:cubicBezTo>
                    <a:pt x="0" y="142"/>
                    <a:pt x="74" y="230"/>
                    <a:pt x="176" y="261"/>
                  </a:cubicBezTo>
                  <a:cubicBezTo>
                    <a:pt x="202" y="269"/>
                    <a:pt x="228" y="272"/>
                    <a:pt x="253" y="272"/>
                  </a:cubicBezTo>
                  <a:cubicBezTo>
                    <a:pt x="325" y="272"/>
                    <a:pt x="384" y="242"/>
                    <a:pt x="394" y="187"/>
                  </a:cubicBezTo>
                  <a:cubicBezTo>
                    <a:pt x="426" y="128"/>
                    <a:pt x="352" y="40"/>
                    <a:pt x="250" y="12"/>
                  </a:cubicBezTo>
                  <a:cubicBezTo>
                    <a:pt x="223" y="4"/>
                    <a:pt x="196" y="1"/>
                    <a:pt x="1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48"/>
            <p:cNvSpPr/>
            <p:nvPr/>
          </p:nvSpPr>
          <p:spPr>
            <a:xfrm>
              <a:off x="3648600" y="2194000"/>
              <a:ext cx="11450" cy="7675"/>
            </a:xfrm>
            <a:custGeom>
              <a:rect b="b" l="l" r="r" t="t"/>
              <a:pathLst>
                <a:path extrusionOk="0" h="307" w="458">
                  <a:moveTo>
                    <a:pt x="18" y="0"/>
                  </a:moveTo>
                  <a:cubicBezTo>
                    <a:pt x="18" y="0"/>
                    <a:pt x="0" y="0"/>
                    <a:pt x="18" y="14"/>
                  </a:cubicBezTo>
                  <a:cubicBezTo>
                    <a:pt x="46" y="102"/>
                    <a:pt x="106" y="176"/>
                    <a:pt x="176" y="218"/>
                  </a:cubicBezTo>
                  <a:cubicBezTo>
                    <a:pt x="264" y="278"/>
                    <a:pt x="352" y="306"/>
                    <a:pt x="440" y="306"/>
                  </a:cubicBezTo>
                  <a:cubicBezTo>
                    <a:pt x="458" y="306"/>
                    <a:pt x="458" y="306"/>
                    <a:pt x="458" y="292"/>
                  </a:cubicBezTo>
                  <a:lnTo>
                    <a:pt x="440" y="278"/>
                  </a:lnTo>
                  <a:cubicBezTo>
                    <a:pt x="352" y="278"/>
                    <a:pt x="282" y="233"/>
                    <a:pt x="208" y="190"/>
                  </a:cubicBezTo>
                  <a:cubicBezTo>
                    <a:pt x="134" y="145"/>
                    <a:pt x="74" y="74"/>
                    <a:pt x="32" y="0"/>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48"/>
            <p:cNvSpPr/>
            <p:nvPr/>
          </p:nvSpPr>
          <p:spPr>
            <a:xfrm>
              <a:off x="3599850" y="2092350"/>
              <a:ext cx="56850" cy="21450"/>
            </a:xfrm>
            <a:custGeom>
              <a:rect b="b" l="l" r="r" t="t"/>
              <a:pathLst>
                <a:path extrusionOk="0" h="858" w="2274">
                  <a:moveTo>
                    <a:pt x="1644" y="1"/>
                  </a:moveTo>
                  <a:cubicBezTo>
                    <a:pt x="1154" y="1"/>
                    <a:pt x="367" y="461"/>
                    <a:pt x="367" y="461"/>
                  </a:cubicBezTo>
                  <a:cubicBezTo>
                    <a:pt x="0" y="790"/>
                    <a:pt x="544" y="857"/>
                    <a:pt x="795" y="857"/>
                  </a:cubicBezTo>
                  <a:cubicBezTo>
                    <a:pt x="823" y="857"/>
                    <a:pt x="848" y="856"/>
                    <a:pt x="867" y="855"/>
                  </a:cubicBezTo>
                  <a:cubicBezTo>
                    <a:pt x="1043" y="841"/>
                    <a:pt x="2274" y="577"/>
                    <a:pt x="1968" y="137"/>
                  </a:cubicBezTo>
                  <a:cubicBezTo>
                    <a:pt x="1902" y="39"/>
                    <a:pt x="1785" y="1"/>
                    <a:pt x="1644" y="1"/>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48"/>
            <p:cNvSpPr/>
            <p:nvPr/>
          </p:nvSpPr>
          <p:spPr>
            <a:xfrm>
              <a:off x="3697750" y="2113325"/>
              <a:ext cx="48375" cy="31225"/>
            </a:xfrm>
            <a:custGeom>
              <a:rect b="b" l="l" r="r" t="t"/>
              <a:pathLst>
                <a:path extrusionOk="0" h="1249" w="1935">
                  <a:moveTo>
                    <a:pt x="616" y="0"/>
                  </a:moveTo>
                  <a:cubicBezTo>
                    <a:pt x="557" y="0"/>
                    <a:pt x="503" y="15"/>
                    <a:pt x="454" y="48"/>
                  </a:cubicBezTo>
                  <a:cubicBezTo>
                    <a:pt x="1" y="339"/>
                    <a:pt x="1056" y="1029"/>
                    <a:pt x="1218" y="1117"/>
                  </a:cubicBezTo>
                  <a:cubicBezTo>
                    <a:pt x="1300" y="1163"/>
                    <a:pt x="1529" y="1248"/>
                    <a:pt x="1692" y="1248"/>
                  </a:cubicBezTo>
                  <a:cubicBezTo>
                    <a:pt x="1840" y="1248"/>
                    <a:pt x="1935" y="1177"/>
                    <a:pt x="1816" y="941"/>
                  </a:cubicBezTo>
                  <a:cubicBezTo>
                    <a:pt x="1816" y="941"/>
                    <a:pt x="1086" y="0"/>
                    <a:pt x="616" y="0"/>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8"/>
            <p:cNvSpPr/>
            <p:nvPr/>
          </p:nvSpPr>
          <p:spPr>
            <a:xfrm>
              <a:off x="3667325" y="2161025"/>
              <a:ext cx="17600" cy="17950"/>
            </a:xfrm>
            <a:custGeom>
              <a:rect b="b" l="l" r="r" t="t"/>
              <a:pathLst>
                <a:path extrusionOk="0" h="718" w="704">
                  <a:moveTo>
                    <a:pt x="29" y="0"/>
                  </a:moveTo>
                  <a:lnTo>
                    <a:pt x="0" y="718"/>
                  </a:lnTo>
                  <a:cubicBezTo>
                    <a:pt x="0" y="718"/>
                    <a:pt x="658" y="718"/>
                    <a:pt x="690" y="264"/>
                  </a:cubicBezTo>
                  <a:cubicBezTo>
                    <a:pt x="704" y="44"/>
                    <a:pt x="598" y="0"/>
                    <a:pt x="458" y="0"/>
                  </a:cubicBezTo>
                  <a:cubicBezTo>
                    <a:pt x="365" y="0"/>
                    <a:pt x="258" y="20"/>
                    <a:pt x="161" y="20"/>
                  </a:cubicBezTo>
                  <a:cubicBezTo>
                    <a:pt x="113" y="20"/>
                    <a:pt x="68" y="15"/>
                    <a:pt x="29" y="0"/>
                  </a:cubicBezTo>
                  <a:close/>
                </a:path>
              </a:pathLst>
            </a:custGeom>
            <a:solidFill>
              <a:srgbClr val="8E53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48"/>
            <p:cNvSpPr/>
            <p:nvPr/>
          </p:nvSpPr>
          <p:spPr>
            <a:xfrm>
              <a:off x="3665825" y="2128250"/>
              <a:ext cx="19475" cy="51075"/>
            </a:xfrm>
            <a:custGeom>
              <a:rect b="b" l="l" r="r" t="t"/>
              <a:pathLst>
                <a:path extrusionOk="0" h="2043" w="779">
                  <a:moveTo>
                    <a:pt x="328" y="0"/>
                  </a:moveTo>
                  <a:cubicBezTo>
                    <a:pt x="324" y="0"/>
                    <a:pt x="324" y="6"/>
                    <a:pt x="324" y="6"/>
                  </a:cubicBezTo>
                  <a:cubicBezTo>
                    <a:pt x="222" y="256"/>
                    <a:pt x="134" y="488"/>
                    <a:pt x="60" y="738"/>
                  </a:cubicBezTo>
                  <a:cubicBezTo>
                    <a:pt x="32" y="872"/>
                    <a:pt x="1" y="988"/>
                    <a:pt x="1" y="1135"/>
                  </a:cubicBezTo>
                  <a:lnTo>
                    <a:pt x="1" y="1237"/>
                  </a:lnTo>
                  <a:cubicBezTo>
                    <a:pt x="15" y="1266"/>
                    <a:pt x="32" y="1311"/>
                    <a:pt x="75" y="1339"/>
                  </a:cubicBezTo>
                  <a:cubicBezTo>
                    <a:pt x="118" y="1356"/>
                    <a:pt x="161" y="1363"/>
                    <a:pt x="201" y="1363"/>
                  </a:cubicBezTo>
                  <a:cubicBezTo>
                    <a:pt x="229" y="1363"/>
                    <a:pt x="255" y="1359"/>
                    <a:pt x="279" y="1354"/>
                  </a:cubicBezTo>
                  <a:cubicBezTo>
                    <a:pt x="352" y="1354"/>
                    <a:pt x="412" y="1354"/>
                    <a:pt x="472" y="1339"/>
                  </a:cubicBezTo>
                  <a:cubicBezTo>
                    <a:pt x="542" y="1339"/>
                    <a:pt x="602" y="1339"/>
                    <a:pt x="648" y="1368"/>
                  </a:cubicBezTo>
                  <a:cubicBezTo>
                    <a:pt x="690" y="1399"/>
                    <a:pt x="704" y="1456"/>
                    <a:pt x="704" y="1515"/>
                  </a:cubicBezTo>
                  <a:lnTo>
                    <a:pt x="704" y="1603"/>
                  </a:lnTo>
                  <a:lnTo>
                    <a:pt x="690" y="1649"/>
                  </a:lnTo>
                  <a:lnTo>
                    <a:pt x="690" y="1691"/>
                  </a:lnTo>
                  <a:cubicBezTo>
                    <a:pt x="676" y="1719"/>
                    <a:pt x="662" y="1737"/>
                    <a:pt x="648" y="1765"/>
                  </a:cubicBezTo>
                  <a:cubicBezTo>
                    <a:pt x="616" y="1779"/>
                    <a:pt x="602" y="1807"/>
                    <a:pt x="588" y="1825"/>
                  </a:cubicBezTo>
                  <a:cubicBezTo>
                    <a:pt x="542" y="1867"/>
                    <a:pt x="486" y="1895"/>
                    <a:pt x="426" y="1927"/>
                  </a:cubicBezTo>
                  <a:cubicBezTo>
                    <a:pt x="310" y="1969"/>
                    <a:pt x="191" y="2001"/>
                    <a:pt x="60" y="2001"/>
                  </a:cubicBezTo>
                  <a:cubicBezTo>
                    <a:pt x="46" y="2015"/>
                    <a:pt x="46" y="2015"/>
                    <a:pt x="46" y="2029"/>
                  </a:cubicBezTo>
                  <a:cubicBezTo>
                    <a:pt x="46" y="2029"/>
                    <a:pt x="46" y="2043"/>
                    <a:pt x="60" y="2043"/>
                  </a:cubicBezTo>
                  <a:cubicBezTo>
                    <a:pt x="191" y="2043"/>
                    <a:pt x="324" y="2015"/>
                    <a:pt x="440" y="1969"/>
                  </a:cubicBezTo>
                  <a:cubicBezTo>
                    <a:pt x="514" y="1955"/>
                    <a:pt x="574" y="1927"/>
                    <a:pt x="616" y="1867"/>
                  </a:cubicBezTo>
                  <a:cubicBezTo>
                    <a:pt x="648" y="1853"/>
                    <a:pt x="676" y="1825"/>
                    <a:pt x="690" y="1793"/>
                  </a:cubicBezTo>
                  <a:cubicBezTo>
                    <a:pt x="704" y="1765"/>
                    <a:pt x="736" y="1737"/>
                    <a:pt x="750" y="1705"/>
                  </a:cubicBezTo>
                  <a:cubicBezTo>
                    <a:pt x="750" y="1691"/>
                    <a:pt x="764" y="1677"/>
                    <a:pt x="764" y="1663"/>
                  </a:cubicBezTo>
                  <a:lnTo>
                    <a:pt x="778" y="1603"/>
                  </a:lnTo>
                  <a:lnTo>
                    <a:pt x="778" y="1501"/>
                  </a:lnTo>
                  <a:cubicBezTo>
                    <a:pt x="778" y="1473"/>
                    <a:pt x="764" y="1427"/>
                    <a:pt x="750" y="1399"/>
                  </a:cubicBezTo>
                  <a:cubicBezTo>
                    <a:pt x="736" y="1368"/>
                    <a:pt x="718" y="1325"/>
                    <a:pt x="676" y="1311"/>
                  </a:cubicBezTo>
                  <a:cubicBezTo>
                    <a:pt x="616" y="1266"/>
                    <a:pt x="542" y="1266"/>
                    <a:pt x="472" y="1266"/>
                  </a:cubicBezTo>
                  <a:cubicBezTo>
                    <a:pt x="412" y="1266"/>
                    <a:pt x="338" y="1280"/>
                    <a:pt x="279" y="1280"/>
                  </a:cubicBezTo>
                  <a:cubicBezTo>
                    <a:pt x="255" y="1287"/>
                    <a:pt x="227" y="1291"/>
                    <a:pt x="200" y="1291"/>
                  </a:cubicBezTo>
                  <a:cubicBezTo>
                    <a:pt x="164" y="1291"/>
                    <a:pt x="129" y="1284"/>
                    <a:pt x="103" y="1266"/>
                  </a:cubicBezTo>
                  <a:cubicBezTo>
                    <a:pt x="89" y="1266"/>
                    <a:pt x="89" y="1251"/>
                    <a:pt x="75" y="1223"/>
                  </a:cubicBezTo>
                  <a:lnTo>
                    <a:pt x="75" y="1135"/>
                  </a:lnTo>
                  <a:cubicBezTo>
                    <a:pt x="75" y="1002"/>
                    <a:pt x="103" y="886"/>
                    <a:pt x="134" y="752"/>
                  </a:cubicBezTo>
                  <a:cubicBezTo>
                    <a:pt x="162" y="636"/>
                    <a:pt x="191" y="506"/>
                    <a:pt x="236" y="386"/>
                  </a:cubicBezTo>
                  <a:cubicBezTo>
                    <a:pt x="264" y="270"/>
                    <a:pt x="310" y="136"/>
                    <a:pt x="352" y="20"/>
                  </a:cubicBezTo>
                  <a:cubicBezTo>
                    <a:pt x="352" y="6"/>
                    <a:pt x="352" y="6"/>
                    <a:pt x="338" y="6"/>
                  </a:cubicBezTo>
                  <a:cubicBezTo>
                    <a:pt x="334" y="2"/>
                    <a:pt x="331" y="0"/>
                    <a:pt x="328" y="0"/>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48"/>
            <p:cNvSpPr/>
            <p:nvPr/>
          </p:nvSpPr>
          <p:spPr>
            <a:xfrm>
              <a:off x="3558100" y="2019225"/>
              <a:ext cx="234550" cy="137075"/>
            </a:xfrm>
            <a:custGeom>
              <a:rect b="b" l="l" r="r" t="t"/>
              <a:pathLst>
                <a:path extrusionOk="0" h="5483" w="9382">
                  <a:moveTo>
                    <a:pt x="4962" y="1"/>
                  </a:moveTo>
                  <a:cubicBezTo>
                    <a:pt x="3922" y="1"/>
                    <a:pt x="3268" y="470"/>
                    <a:pt x="3268" y="470"/>
                  </a:cubicBezTo>
                  <a:cubicBezTo>
                    <a:pt x="3268" y="470"/>
                    <a:pt x="2974" y="235"/>
                    <a:pt x="2524" y="235"/>
                  </a:cubicBezTo>
                  <a:cubicBezTo>
                    <a:pt x="2211" y="235"/>
                    <a:pt x="1823" y="348"/>
                    <a:pt x="1408" y="734"/>
                  </a:cubicBezTo>
                  <a:cubicBezTo>
                    <a:pt x="398" y="1669"/>
                    <a:pt x="1" y="3914"/>
                    <a:pt x="824" y="3928"/>
                  </a:cubicBezTo>
                  <a:cubicBezTo>
                    <a:pt x="829" y="3928"/>
                    <a:pt x="835" y="3928"/>
                    <a:pt x="841" y="3928"/>
                  </a:cubicBezTo>
                  <a:cubicBezTo>
                    <a:pt x="1649" y="3928"/>
                    <a:pt x="3064" y="1933"/>
                    <a:pt x="3064" y="1933"/>
                  </a:cubicBezTo>
                  <a:cubicBezTo>
                    <a:pt x="3930" y="2696"/>
                    <a:pt x="4253" y="3090"/>
                    <a:pt x="4999" y="3590"/>
                  </a:cubicBezTo>
                  <a:cubicBezTo>
                    <a:pt x="5304" y="3797"/>
                    <a:pt x="5536" y="3870"/>
                    <a:pt x="5715" y="3870"/>
                  </a:cubicBezTo>
                  <a:cubicBezTo>
                    <a:pt x="6129" y="3870"/>
                    <a:pt x="6255" y="3481"/>
                    <a:pt x="6323" y="3481"/>
                  </a:cubicBezTo>
                  <a:cubicBezTo>
                    <a:pt x="6331" y="3481"/>
                    <a:pt x="6339" y="3487"/>
                    <a:pt x="6346" y="3502"/>
                  </a:cubicBezTo>
                  <a:cubicBezTo>
                    <a:pt x="6934" y="4733"/>
                    <a:pt x="8253" y="5482"/>
                    <a:pt x="8253" y="5482"/>
                  </a:cubicBezTo>
                  <a:cubicBezTo>
                    <a:pt x="9146" y="4030"/>
                    <a:pt x="9382" y="2095"/>
                    <a:pt x="7155" y="688"/>
                  </a:cubicBezTo>
                  <a:cubicBezTo>
                    <a:pt x="6326" y="165"/>
                    <a:pt x="5577" y="1"/>
                    <a:pt x="4962" y="1"/>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48"/>
            <p:cNvSpPr/>
            <p:nvPr/>
          </p:nvSpPr>
          <p:spPr>
            <a:xfrm>
              <a:off x="3635400" y="2060950"/>
              <a:ext cx="84700" cy="59025"/>
            </a:xfrm>
            <a:custGeom>
              <a:rect b="b" l="l" r="r" t="t"/>
              <a:pathLst>
                <a:path extrusionOk="0" h="2361" w="3388">
                  <a:moveTo>
                    <a:pt x="46" y="0"/>
                  </a:moveTo>
                  <a:lnTo>
                    <a:pt x="1" y="32"/>
                  </a:lnTo>
                  <a:cubicBezTo>
                    <a:pt x="528" y="911"/>
                    <a:pt x="1277" y="1629"/>
                    <a:pt x="2157" y="2143"/>
                  </a:cubicBezTo>
                  <a:cubicBezTo>
                    <a:pt x="2361" y="2259"/>
                    <a:pt x="2582" y="2361"/>
                    <a:pt x="2815" y="2361"/>
                  </a:cubicBezTo>
                  <a:lnTo>
                    <a:pt x="2860" y="2361"/>
                  </a:lnTo>
                  <a:cubicBezTo>
                    <a:pt x="3096" y="2347"/>
                    <a:pt x="3374" y="2171"/>
                    <a:pt x="3388" y="1907"/>
                  </a:cubicBezTo>
                  <a:lnTo>
                    <a:pt x="3342" y="1907"/>
                  </a:lnTo>
                  <a:cubicBezTo>
                    <a:pt x="3328" y="2143"/>
                    <a:pt x="3078" y="2301"/>
                    <a:pt x="2860" y="2318"/>
                  </a:cubicBezTo>
                  <a:cubicBezTo>
                    <a:pt x="2845" y="2319"/>
                    <a:pt x="2829" y="2320"/>
                    <a:pt x="2814" y="2320"/>
                  </a:cubicBezTo>
                  <a:cubicBezTo>
                    <a:pt x="2583" y="2320"/>
                    <a:pt x="2379" y="2223"/>
                    <a:pt x="2171" y="2111"/>
                  </a:cubicBezTo>
                  <a:cubicBezTo>
                    <a:pt x="1292" y="1597"/>
                    <a:pt x="560" y="880"/>
                    <a:pt x="46" y="0"/>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48"/>
            <p:cNvSpPr/>
            <p:nvPr/>
          </p:nvSpPr>
          <p:spPr>
            <a:xfrm>
              <a:off x="3564000" y="2060950"/>
              <a:ext cx="73625" cy="57975"/>
            </a:xfrm>
            <a:custGeom>
              <a:rect b="b" l="l" r="r" t="t"/>
              <a:pathLst>
                <a:path extrusionOk="0" h="2319" w="2945">
                  <a:moveTo>
                    <a:pt x="2902" y="0"/>
                  </a:moveTo>
                  <a:cubicBezTo>
                    <a:pt x="2610" y="838"/>
                    <a:pt x="2023" y="1555"/>
                    <a:pt x="1291" y="2023"/>
                  </a:cubicBezTo>
                  <a:cubicBezTo>
                    <a:pt x="1115" y="2143"/>
                    <a:pt x="866" y="2273"/>
                    <a:pt x="616" y="2287"/>
                  </a:cubicBezTo>
                  <a:cubicBezTo>
                    <a:pt x="394" y="2287"/>
                    <a:pt x="116" y="2171"/>
                    <a:pt x="29" y="1949"/>
                  </a:cubicBezTo>
                  <a:lnTo>
                    <a:pt x="0" y="1949"/>
                  </a:lnTo>
                  <a:cubicBezTo>
                    <a:pt x="88" y="2213"/>
                    <a:pt x="366" y="2318"/>
                    <a:pt x="588" y="2318"/>
                  </a:cubicBezTo>
                  <a:lnTo>
                    <a:pt x="616" y="2318"/>
                  </a:lnTo>
                  <a:cubicBezTo>
                    <a:pt x="880" y="2318"/>
                    <a:pt x="1130" y="2185"/>
                    <a:pt x="1305" y="2055"/>
                  </a:cubicBezTo>
                  <a:cubicBezTo>
                    <a:pt x="2051" y="1583"/>
                    <a:pt x="2639" y="852"/>
                    <a:pt x="2945" y="14"/>
                  </a:cubicBezTo>
                  <a:lnTo>
                    <a:pt x="2902" y="0"/>
                  </a:ln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48"/>
            <p:cNvSpPr/>
            <p:nvPr/>
          </p:nvSpPr>
          <p:spPr>
            <a:xfrm>
              <a:off x="3649725" y="2182425"/>
              <a:ext cx="23875" cy="16425"/>
            </a:xfrm>
            <a:custGeom>
              <a:rect b="b" l="l" r="r" t="t"/>
              <a:pathLst>
                <a:path extrusionOk="0" h="657" w="955">
                  <a:moveTo>
                    <a:pt x="135" y="1"/>
                  </a:moveTo>
                  <a:cubicBezTo>
                    <a:pt x="77" y="1"/>
                    <a:pt x="29" y="49"/>
                    <a:pt x="29" y="98"/>
                  </a:cubicBezTo>
                  <a:cubicBezTo>
                    <a:pt x="1" y="256"/>
                    <a:pt x="43" y="520"/>
                    <a:pt x="325" y="625"/>
                  </a:cubicBezTo>
                  <a:cubicBezTo>
                    <a:pt x="388" y="647"/>
                    <a:pt x="448" y="657"/>
                    <a:pt x="504" y="657"/>
                  </a:cubicBezTo>
                  <a:cubicBezTo>
                    <a:pt x="705" y="657"/>
                    <a:pt x="854" y="530"/>
                    <a:pt x="923" y="404"/>
                  </a:cubicBezTo>
                  <a:cubicBezTo>
                    <a:pt x="954" y="344"/>
                    <a:pt x="954" y="273"/>
                    <a:pt x="894" y="242"/>
                  </a:cubicBezTo>
                  <a:cubicBezTo>
                    <a:pt x="747" y="168"/>
                    <a:pt x="500" y="80"/>
                    <a:pt x="177" y="10"/>
                  </a:cubicBezTo>
                  <a:cubicBezTo>
                    <a:pt x="163" y="4"/>
                    <a:pt x="149" y="1"/>
                    <a:pt x="1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48"/>
            <p:cNvSpPr/>
            <p:nvPr/>
          </p:nvSpPr>
          <p:spPr>
            <a:xfrm>
              <a:off x="3662925" y="2185550"/>
              <a:ext cx="8825" cy="7050"/>
            </a:xfrm>
            <a:custGeom>
              <a:rect b="b" l="l" r="r" t="t"/>
              <a:pathLst>
                <a:path extrusionOk="0" h="282" w="353">
                  <a:moveTo>
                    <a:pt x="60" y="1"/>
                  </a:moveTo>
                  <a:cubicBezTo>
                    <a:pt x="29" y="89"/>
                    <a:pt x="1" y="191"/>
                    <a:pt x="1" y="205"/>
                  </a:cubicBezTo>
                  <a:cubicBezTo>
                    <a:pt x="37" y="244"/>
                    <a:pt x="142" y="281"/>
                    <a:pt x="209" y="281"/>
                  </a:cubicBezTo>
                  <a:cubicBezTo>
                    <a:pt x="219" y="281"/>
                    <a:pt x="228" y="280"/>
                    <a:pt x="236" y="279"/>
                  </a:cubicBezTo>
                  <a:cubicBezTo>
                    <a:pt x="278" y="265"/>
                    <a:pt x="324" y="177"/>
                    <a:pt x="352" y="103"/>
                  </a:cubicBezTo>
                  <a:cubicBezTo>
                    <a:pt x="278" y="75"/>
                    <a:pt x="176" y="29"/>
                    <a:pt x="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48"/>
            <p:cNvSpPr/>
            <p:nvPr/>
          </p:nvSpPr>
          <p:spPr>
            <a:xfrm>
              <a:off x="3653775" y="2182650"/>
              <a:ext cx="8025" cy="5350"/>
            </a:xfrm>
            <a:custGeom>
              <a:rect b="b" l="l" r="r" t="t"/>
              <a:pathLst>
                <a:path extrusionOk="0" h="214" w="321">
                  <a:moveTo>
                    <a:pt x="43" y="1"/>
                  </a:moveTo>
                  <a:cubicBezTo>
                    <a:pt x="15" y="71"/>
                    <a:pt x="1" y="131"/>
                    <a:pt x="1" y="145"/>
                  </a:cubicBezTo>
                  <a:cubicBezTo>
                    <a:pt x="34" y="180"/>
                    <a:pt x="113" y="214"/>
                    <a:pt x="173" y="214"/>
                  </a:cubicBezTo>
                  <a:cubicBezTo>
                    <a:pt x="190" y="214"/>
                    <a:pt x="206" y="211"/>
                    <a:pt x="219" y="205"/>
                  </a:cubicBezTo>
                  <a:cubicBezTo>
                    <a:pt x="251" y="205"/>
                    <a:pt x="293" y="131"/>
                    <a:pt x="321" y="71"/>
                  </a:cubicBezTo>
                  <a:cubicBezTo>
                    <a:pt x="233" y="43"/>
                    <a:pt x="145" y="29"/>
                    <a:pt x="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48"/>
            <p:cNvSpPr/>
            <p:nvPr/>
          </p:nvSpPr>
          <p:spPr>
            <a:xfrm>
              <a:off x="3650800" y="2190650"/>
              <a:ext cx="13650" cy="8325"/>
            </a:xfrm>
            <a:custGeom>
              <a:rect b="b" l="l" r="r" t="t"/>
              <a:pathLst>
                <a:path extrusionOk="0" h="333" w="546">
                  <a:moveTo>
                    <a:pt x="60" y="1"/>
                  </a:moveTo>
                  <a:cubicBezTo>
                    <a:pt x="46" y="15"/>
                    <a:pt x="32" y="15"/>
                    <a:pt x="0" y="15"/>
                  </a:cubicBezTo>
                  <a:cubicBezTo>
                    <a:pt x="46" y="134"/>
                    <a:pt x="120" y="236"/>
                    <a:pt x="282" y="296"/>
                  </a:cubicBezTo>
                  <a:cubicBezTo>
                    <a:pt x="346" y="323"/>
                    <a:pt x="405" y="333"/>
                    <a:pt x="459" y="333"/>
                  </a:cubicBezTo>
                  <a:cubicBezTo>
                    <a:pt x="489" y="333"/>
                    <a:pt x="518" y="329"/>
                    <a:pt x="545" y="324"/>
                  </a:cubicBezTo>
                  <a:cubicBezTo>
                    <a:pt x="500" y="236"/>
                    <a:pt x="457" y="163"/>
                    <a:pt x="384" y="103"/>
                  </a:cubicBezTo>
                  <a:cubicBezTo>
                    <a:pt x="296" y="32"/>
                    <a:pt x="176" y="1"/>
                    <a:pt x="60" y="1"/>
                  </a:cubicBezTo>
                  <a:close/>
                </a:path>
              </a:pathLst>
            </a:custGeom>
            <a:solidFill>
              <a:srgbClr val="F069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48"/>
            <p:cNvSpPr/>
            <p:nvPr/>
          </p:nvSpPr>
          <p:spPr>
            <a:xfrm>
              <a:off x="3705400" y="2563350"/>
              <a:ext cx="24550" cy="20150"/>
            </a:xfrm>
            <a:custGeom>
              <a:rect b="b" l="l" r="r" t="t"/>
              <a:pathLst>
                <a:path extrusionOk="0" h="806" w="982">
                  <a:moveTo>
                    <a:pt x="134" y="0"/>
                  </a:moveTo>
                  <a:lnTo>
                    <a:pt x="134" y="0"/>
                  </a:lnTo>
                  <a:cubicBezTo>
                    <a:pt x="1" y="264"/>
                    <a:pt x="46" y="542"/>
                    <a:pt x="162" y="806"/>
                  </a:cubicBezTo>
                  <a:cubicBezTo>
                    <a:pt x="454" y="777"/>
                    <a:pt x="588" y="746"/>
                    <a:pt x="838" y="689"/>
                  </a:cubicBezTo>
                  <a:cubicBezTo>
                    <a:pt x="838" y="689"/>
                    <a:pt x="982" y="162"/>
                    <a:pt x="134"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48"/>
            <p:cNvSpPr/>
            <p:nvPr/>
          </p:nvSpPr>
          <p:spPr>
            <a:xfrm>
              <a:off x="3647900" y="2543475"/>
              <a:ext cx="61925" cy="40625"/>
            </a:xfrm>
            <a:custGeom>
              <a:rect b="b" l="l" r="r" t="t"/>
              <a:pathLst>
                <a:path extrusionOk="0" h="1625" w="2477">
                  <a:moveTo>
                    <a:pt x="1587" y="0"/>
                  </a:moveTo>
                  <a:cubicBezTo>
                    <a:pt x="1562" y="0"/>
                    <a:pt x="1536" y="1"/>
                    <a:pt x="1509" y="4"/>
                  </a:cubicBezTo>
                  <a:cubicBezTo>
                    <a:pt x="1129" y="32"/>
                    <a:pt x="939" y="355"/>
                    <a:pt x="967" y="517"/>
                  </a:cubicBezTo>
                  <a:cubicBezTo>
                    <a:pt x="925" y="443"/>
                    <a:pt x="865" y="324"/>
                    <a:pt x="661" y="236"/>
                  </a:cubicBezTo>
                  <a:cubicBezTo>
                    <a:pt x="598" y="206"/>
                    <a:pt x="532" y="192"/>
                    <a:pt x="468" y="192"/>
                  </a:cubicBezTo>
                  <a:cubicBezTo>
                    <a:pt x="222" y="192"/>
                    <a:pt x="0" y="396"/>
                    <a:pt x="0" y="675"/>
                  </a:cubicBezTo>
                  <a:lnTo>
                    <a:pt x="14" y="1555"/>
                  </a:lnTo>
                  <a:cubicBezTo>
                    <a:pt x="14" y="1555"/>
                    <a:pt x="606" y="1625"/>
                    <a:pt x="1438" y="1625"/>
                  </a:cubicBezTo>
                  <a:cubicBezTo>
                    <a:pt x="1756" y="1625"/>
                    <a:pt x="2108" y="1615"/>
                    <a:pt x="2476" y="1586"/>
                  </a:cubicBezTo>
                  <a:cubicBezTo>
                    <a:pt x="2360" y="1323"/>
                    <a:pt x="2315" y="1045"/>
                    <a:pt x="2448" y="763"/>
                  </a:cubicBezTo>
                  <a:cubicBezTo>
                    <a:pt x="2244" y="735"/>
                    <a:pt x="2244" y="735"/>
                    <a:pt x="2156" y="721"/>
                  </a:cubicBezTo>
                  <a:cubicBezTo>
                    <a:pt x="2156" y="721"/>
                    <a:pt x="2238" y="0"/>
                    <a:pt x="158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48"/>
            <p:cNvSpPr/>
            <p:nvPr/>
          </p:nvSpPr>
          <p:spPr>
            <a:xfrm>
              <a:off x="3647900" y="2580125"/>
              <a:ext cx="78725" cy="9875"/>
            </a:xfrm>
            <a:custGeom>
              <a:rect b="b" l="l" r="r" t="t"/>
              <a:pathLst>
                <a:path extrusionOk="0" h="395" w="3149">
                  <a:moveTo>
                    <a:pt x="3110" y="0"/>
                  </a:moveTo>
                  <a:cubicBezTo>
                    <a:pt x="3109" y="0"/>
                    <a:pt x="3107" y="0"/>
                    <a:pt x="3106" y="1"/>
                  </a:cubicBezTo>
                  <a:cubicBezTo>
                    <a:pt x="2386" y="117"/>
                    <a:pt x="1666" y="148"/>
                    <a:pt x="1100" y="148"/>
                  </a:cubicBezTo>
                  <a:cubicBezTo>
                    <a:pt x="447" y="148"/>
                    <a:pt x="0" y="106"/>
                    <a:pt x="0" y="106"/>
                  </a:cubicBezTo>
                  <a:lnTo>
                    <a:pt x="0" y="296"/>
                  </a:lnTo>
                  <a:cubicBezTo>
                    <a:pt x="0" y="296"/>
                    <a:pt x="671" y="394"/>
                    <a:pt x="1487" y="394"/>
                  </a:cubicBezTo>
                  <a:cubicBezTo>
                    <a:pt x="2008" y="394"/>
                    <a:pt x="2590" y="354"/>
                    <a:pt x="3092" y="222"/>
                  </a:cubicBezTo>
                  <a:cubicBezTo>
                    <a:pt x="3092" y="222"/>
                    <a:pt x="3148" y="0"/>
                    <a:pt x="3110"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48"/>
            <p:cNvSpPr/>
            <p:nvPr/>
          </p:nvSpPr>
          <p:spPr>
            <a:xfrm>
              <a:off x="3656675" y="2562200"/>
              <a:ext cx="11375" cy="11375"/>
            </a:xfrm>
            <a:custGeom>
              <a:rect b="b" l="l" r="r" t="t"/>
              <a:pathLst>
                <a:path extrusionOk="0" h="455" w="455">
                  <a:moveTo>
                    <a:pt x="237" y="0"/>
                  </a:moveTo>
                  <a:cubicBezTo>
                    <a:pt x="103" y="0"/>
                    <a:pt x="1" y="102"/>
                    <a:pt x="1" y="236"/>
                  </a:cubicBezTo>
                  <a:cubicBezTo>
                    <a:pt x="1" y="352"/>
                    <a:pt x="103" y="454"/>
                    <a:pt x="237" y="454"/>
                  </a:cubicBezTo>
                  <a:cubicBezTo>
                    <a:pt x="353" y="454"/>
                    <a:pt x="455" y="352"/>
                    <a:pt x="455" y="222"/>
                  </a:cubicBezTo>
                  <a:cubicBezTo>
                    <a:pt x="455" y="102"/>
                    <a:pt x="353" y="0"/>
                    <a:pt x="237"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48"/>
            <p:cNvSpPr/>
            <p:nvPr/>
          </p:nvSpPr>
          <p:spPr>
            <a:xfrm>
              <a:off x="3680875" y="2561050"/>
              <a:ext cx="22000" cy="3375"/>
            </a:xfrm>
            <a:custGeom>
              <a:rect b="b" l="l" r="r" t="t"/>
              <a:pathLst>
                <a:path extrusionOk="0" h="135" w="880">
                  <a:moveTo>
                    <a:pt x="836" y="0"/>
                  </a:moveTo>
                  <a:cubicBezTo>
                    <a:pt x="831" y="0"/>
                    <a:pt x="826" y="1"/>
                    <a:pt x="820" y="4"/>
                  </a:cubicBezTo>
                  <a:lnTo>
                    <a:pt x="46" y="46"/>
                  </a:lnTo>
                  <a:cubicBezTo>
                    <a:pt x="28" y="46"/>
                    <a:pt x="0" y="78"/>
                    <a:pt x="14" y="92"/>
                  </a:cubicBezTo>
                  <a:cubicBezTo>
                    <a:pt x="14" y="120"/>
                    <a:pt x="28" y="134"/>
                    <a:pt x="60" y="134"/>
                  </a:cubicBezTo>
                  <a:lnTo>
                    <a:pt x="837" y="92"/>
                  </a:lnTo>
                  <a:cubicBezTo>
                    <a:pt x="851" y="78"/>
                    <a:pt x="880" y="60"/>
                    <a:pt x="865" y="32"/>
                  </a:cubicBezTo>
                  <a:cubicBezTo>
                    <a:pt x="865" y="21"/>
                    <a:pt x="856" y="0"/>
                    <a:pt x="836"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48"/>
            <p:cNvSpPr/>
            <p:nvPr/>
          </p:nvSpPr>
          <p:spPr>
            <a:xfrm>
              <a:off x="3679800" y="2541525"/>
              <a:ext cx="31525" cy="18850"/>
            </a:xfrm>
            <a:custGeom>
              <a:rect b="b" l="l" r="r" t="t"/>
              <a:pathLst>
                <a:path extrusionOk="0" h="754" w="1261">
                  <a:moveTo>
                    <a:pt x="863" y="96"/>
                  </a:moveTo>
                  <a:cubicBezTo>
                    <a:pt x="880" y="110"/>
                    <a:pt x="880" y="124"/>
                    <a:pt x="863" y="170"/>
                  </a:cubicBezTo>
                  <a:cubicBezTo>
                    <a:pt x="821" y="286"/>
                    <a:pt x="761" y="402"/>
                    <a:pt x="687" y="490"/>
                  </a:cubicBezTo>
                  <a:lnTo>
                    <a:pt x="673" y="507"/>
                  </a:lnTo>
                  <a:cubicBezTo>
                    <a:pt x="673" y="476"/>
                    <a:pt x="687" y="447"/>
                    <a:pt x="687" y="419"/>
                  </a:cubicBezTo>
                  <a:cubicBezTo>
                    <a:pt x="719" y="314"/>
                    <a:pt x="733" y="226"/>
                    <a:pt x="792" y="155"/>
                  </a:cubicBezTo>
                  <a:cubicBezTo>
                    <a:pt x="792" y="138"/>
                    <a:pt x="806" y="110"/>
                    <a:pt x="835" y="96"/>
                  </a:cubicBezTo>
                  <a:close/>
                  <a:moveTo>
                    <a:pt x="1112" y="300"/>
                  </a:moveTo>
                  <a:cubicBezTo>
                    <a:pt x="1144" y="300"/>
                    <a:pt x="1158" y="314"/>
                    <a:pt x="1158" y="331"/>
                  </a:cubicBezTo>
                  <a:cubicBezTo>
                    <a:pt x="1158" y="345"/>
                    <a:pt x="1158" y="359"/>
                    <a:pt x="1127" y="388"/>
                  </a:cubicBezTo>
                  <a:cubicBezTo>
                    <a:pt x="1010" y="476"/>
                    <a:pt x="863" y="549"/>
                    <a:pt x="733" y="578"/>
                  </a:cubicBezTo>
                  <a:cubicBezTo>
                    <a:pt x="747" y="563"/>
                    <a:pt x="747" y="563"/>
                    <a:pt x="747" y="549"/>
                  </a:cubicBezTo>
                  <a:cubicBezTo>
                    <a:pt x="835" y="476"/>
                    <a:pt x="923" y="402"/>
                    <a:pt x="1025" y="345"/>
                  </a:cubicBezTo>
                  <a:cubicBezTo>
                    <a:pt x="1056" y="314"/>
                    <a:pt x="1084" y="300"/>
                    <a:pt x="1112" y="300"/>
                  </a:cubicBezTo>
                  <a:close/>
                  <a:moveTo>
                    <a:pt x="850" y="1"/>
                  </a:moveTo>
                  <a:cubicBezTo>
                    <a:pt x="824" y="1"/>
                    <a:pt x="798" y="8"/>
                    <a:pt x="775" y="22"/>
                  </a:cubicBezTo>
                  <a:cubicBezTo>
                    <a:pt x="747" y="50"/>
                    <a:pt x="733" y="82"/>
                    <a:pt x="704" y="110"/>
                  </a:cubicBezTo>
                  <a:cubicBezTo>
                    <a:pt x="659" y="198"/>
                    <a:pt x="631" y="300"/>
                    <a:pt x="599" y="402"/>
                  </a:cubicBezTo>
                  <a:cubicBezTo>
                    <a:pt x="585" y="476"/>
                    <a:pt x="571" y="549"/>
                    <a:pt x="543" y="609"/>
                  </a:cubicBezTo>
                  <a:lnTo>
                    <a:pt x="29" y="665"/>
                  </a:lnTo>
                  <a:cubicBezTo>
                    <a:pt x="15" y="665"/>
                    <a:pt x="1" y="683"/>
                    <a:pt x="1" y="711"/>
                  </a:cubicBezTo>
                  <a:cubicBezTo>
                    <a:pt x="1" y="725"/>
                    <a:pt x="15" y="753"/>
                    <a:pt x="43" y="753"/>
                  </a:cubicBezTo>
                  <a:lnTo>
                    <a:pt x="585" y="697"/>
                  </a:lnTo>
                  <a:lnTo>
                    <a:pt x="617" y="697"/>
                  </a:lnTo>
                  <a:lnTo>
                    <a:pt x="849" y="665"/>
                  </a:lnTo>
                  <a:cubicBezTo>
                    <a:pt x="880" y="665"/>
                    <a:pt x="894" y="651"/>
                    <a:pt x="894" y="623"/>
                  </a:cubicBezTo>
                  <a:cubicBezTo>
                    <a:pt x="1010" y="578"/>
                    <a:pt x="1098" y="521"/>
                    <a:pt x="1172" y="461"/>
                  </a:cubicBezTo>
                  <a:cubicBezTo>
                    <a:pt x="1200" y="447"/>
                    <a:pt x="1260" y="388"/>
                    <a:pt x="1246" y="314"/>
                  </a:cubicBezTo>
                  <a:cubicBezTo>
                    <a:pt x="1246" y="257"/>
                    <a:pt x="1172" y="212"/>
                    <a:pt x="1112" y="212"/>
                  </a:cubicBezTo>
                  <a:cubicBezTo>
                    <a:pt x="1070" y="212"/>
                    <a:pt x="1025" y="243"/>
                    <a:pt x="982" y="272"/>
                  </a:cubicBezTo>
                  <a:cubicBezTo>
                    <a:pt x="951" y="286"/>
                    <a:pt x="923" y="300"/>
                    <a:pt x="894" y="314"/>
                  </a:cubicBezTo>
                  <a:cubicBezTo>
                    <a:pt x="908" y="286"/>
                    <a:pt x="937" y="243"/>
                    <a:pt x="937" y="198"/>
                  </a:cubicBezTo>
                  <a:cubicBezTo>
                    <a:pt x="982" y="96"/>
                    <a:pt x="951" y="50"/>
                    <a:pt x="923" y="22"/>
                  </a:cubicBezTo>
                  <a:cubicBezTo>
                    <a:pt x="901" y="8"/>
                    <a:pt x="876" y="1"/>
                    <a:pt x="850"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48"/>
            <p:cNvSpPr/>
            <p:nvPr/>
          </p:nvSpPr>
          <p:spPr>
            <a:xfrm>
              <a:off x="3525475" y="2563350"/>
              <a:ext cx="24650" cy="20150"/>
            </a:xfrm>
            <a:custGeom>
              <a:rect b="b" l="l" r="r" t="t"/>
              <a:pathLst>
                <a:path extrusionOk="0" h="806" w="986">
                  <a:moveTo>
                    <a:pt x="852" y="0"/>
                  </a:moveTo>
                  <a:cubicBezTo>
                    <a:pt x="1" y="162"/>
                    <a:pt x="148" y="689"/>
                    <a:pt x="148" y="689"/>
                  </a:cubicBezTo>
                  <a:cubicBezTo>
                    <a:pt x="398" y="746"/>
                    <a:pt x="528" y="777"/>
                    <a:pt x="824" y="806"/>
                  </a:cubicBezTo>
                  <a:cubicBezTo>
                    <a:pt x="940" y="542"/>
                    <a:pt x="986" y="264"/>
                    <a:pt x="852"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8"/>
            <p:cNvSpPr/>
            <p:nvPr/>
          </p:nvSpPr>
          <p:spPr>
            <a:xfrm>
              <a:off x="3545700" y="2543475"/>
              <a:ext cx="62225" cy="40625"/>
            </a:xfrm>
            <a:custGeom>
              <a:rect b="b" l="l" r="r" t="t"/>
              <a:pathLst>
                <a:path extrusionOk="0" h="1625" w="2489">
                  <a:moveTo>
                    <a:pt x="891" y="0"/>
                  </a:moveTo>
                  <a:cubicBezTo>
                    <a:pt x="252" y="0"/>
                    <a:pt x="321" y="721"/>
                    <a:pt x="321" y="721"/>
                  </a:cubicBezTo>
                  <a:cubicBezTo>
                    <a:pt x="233" y="735"/>
                    <a:pt x="233" y="735"/>
                    <a:pt x="29" y="763"/>
                  </a:cubicBezTo>
                  <a:cubicBezTo>
                    <a:pt x="159" y="1045"/>
                    <a:pt x="131" y="1323"/>
                    <a:pt x="1" y="1586"/>
                  </a:cubicBezTo>
                  <a:cubicBezTo>
                    <a:pt x="369" y="1615"/>
                    <a:pt x="723" y="1625"/>
                    <a:pt x="1042" y="1625"/>
                  </a:cubicBezTo>
                  <a:cubicBezTo>
                    <a:pt x="1878" y="1625"/>
                    <a:pt x="2477" y="1555"/>
                    <a:pt x="2477" y="1555"/>
                  </a:cubicBezTo>
                  <a:lnTo>
                    <a:pt x="2477" y="675"/>
                  </a:lnTo>
                  <a:cubicBezTo>
                    <a:pt x="2488" y="396"/>
                    <a:pt x="2269" y="192"/>
                    <a:pt x="2016" y="192"/>
                  </a:cubicBezTo>
                  <a:cubicBezTo>
                    <a:pt x="1950" y="192"/>
                    <a:pt x="1882" y="206"/>
                    <a:pt x="1816" y="236"/>
                  </a:cubicBezTo>
                  <a:cubicBezTo>
                    <a:pt x="1612" y="324"/>
                    <a:pt x="1552" y="443"/>
                    <a:pt x="1524" y="517"/>
                  </a:cubicBezTo>
                  <a:cubicBezTo>
                    <a:pt x="1538" y="355"/>
                    <a:pt x="1348" y="32"/>
                    <a:pt x="968" y="4"/>
                  </a:cubicBezTo>
                  <a:cubicBezTo>
                    <a:pt x="941" y="1"/>
                    <a:pt x="916" y="0"/>
                    <a:pt x="89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48"/>
            <p:cNvSpPr/>
            <p:nvPr/>
          </p:nvSpPr>
          <p:spPr>
            <a:xfrm>
              <a:off x="3589225" y="2562200"/>
              <a:ext cx="11025" cy="11375"/>
            </a:xfrm>
            <a:custGeom>
              <a:rect b="b" l="l" r="r" t="t"/>
              <a:pathLst>
                <a:path extrusionOk="0" h="455" w="441">
                  <a:moveTo>
                    <a:pt x="223" y="0"/>
                  </a:moveTo>
                  <a:cubicBezTo>
                    <a:pt x="89" y="0"/>
                    <a:pt x="1" y="102"/>
                    <a:pt x="1" y="236"/>
                  </a:cubicBezTo>
                  <a:cubicBezTo>
                    <a:pt x="1" y="352"/>
                    <a:pt x="106" y="454"/>
                    <a:pt x="223" y="454"/>
                  </a:cubicBezTo>
                  <a:cubicBezTo>
                    <a:pt x="339" y="454"/>
                    <a:pt x="441" y="352"/>
                    <a:pt x="441" y="222"/>
                  </a:cubicBezTo>
                  <a:cubicBezTo>
                    <a:pt x="441" y="102"/>
                    <a:pt x="339" y="0"/>
                    <a:pt x="223"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48"/>
            <p:cNvSpPr/>
            <p:nvPr/>
          </p:nvSpPr>
          <p:spPr>
            <a:xfrm>
              <a:off x="3528900" y="2580125"/>
              <a:ext cx="78750" cy="9875"/>
            </a:xfrm>
            <a:custGeom>
              <a:rect b="b" l="l" r="r" t="t"/>
              <a:pathLst>
                <a:path extrusionOk="0" h="395" w="3150">
                  <a:moveTo>
                    <a:pt x="36" y="0"/>
                  </a:moveTo>
                  <a:cubicBezTo>
                    <a:pt x="1" y="0"/>
                    <a:pt x="57" y="222"/>
                    <a:pt x="57" y="222"/>
                  </a:cubicBezTo>
                  <a:cubicBezTo>
                    <a:pt x="560" y="354"/>
                    <a:pt x="1141" y="394"/>
                    <a:pt x="1663" y="394"/>
                  </a:cubicBezTo>
                  <a:cubicBezTo>
                    <a:pt x="2478" y="394"/>
                    <a:pt x="3149" y="296"/>
                    <a:pt x="3149" y="296"/>
                  </a:cubicBezTo>
                  <a:lnTo>
                    <a:pt x="3149" y="106"/>
                  </a:lnTo>
                  <a:cubicBezTo>
                    <a:pt x="3149" y="106"/>
                    <a:pt x="2702" y="148"/>
                    <a:pt x="2049" y="148"/>
                  </a:cubicBezTo>
                  <a:cubicBezTo>
                    <a:pt x="1483" y="148"/>
                    <a:pt x="761" y="117"/>
                    <a:pt x="40" y="1"/>
                  </a:cubicBezTo>
                  <a:cubicBezTo>
                    <a:pt x="38" y="0"/>
                    <a:pt x="37" y="0"/>
                    <a:pt x="36"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48"/>
            <p:cNvSpPr/>
            <p:nvPr/>
          </p:nvSpPr>
          <p:spPr>
            <a:xfrm>
              <a:off x="3553000" y="2561050"/>
              <a:ext cx="21650" cy="3375"/>
            </a:xfrm>
            <a:custGeom>
              <a:rect b="b" l="l" r="r" t="t"/>
              <a:pathLst>
                <a:path extrusionOk="0" h="135" w="866">
                  <a:moveTo>
                    <a:pt x="28" y="0"/>
                  </a:moveTo>
                  <a:cubicBezTo>
                    <a:pt x="10" y="0"/>
                    <a:pt x="1" y="21"/>
                    <a:pt x="1" y="32"/>
                  </a:cubicBezTo>
                  <a:cubicBezTo>
                    <a:pt x="1" y="60"/>
                    <a:pt x="15" y="78"/>
                    <a:pt x="43" y="92"/>
                  </a:cubicBezTo>
                  <a:lnTo>
                    <a:pt x="806" y="134"/>
                  </a:lnTo>
                  <a:lnTo>
                    <a:pt x="820" y="134"/>
                  </a:lnTo>
                  <a:cubicBezTo>
                    <a:pt x="834" y="134"/>
                    <a:pt x="852" y="120"/>
                    <a:pt x="866" y="92"/>
                  </a:cubicBezTo>
                  <a:cubicBezTo>
                    <a:pt x="866" y="78"/>
                    <a:pt x="834" y="46"/>
                    <a:pt x="820" y="46"/>
                  </a:cubicBezTo>
                  <a:lnTo>
                    <a:pt x="43" y="4"/>
                  </a:lnTo>
                  <a:cubicBezTo>
                    <a:pt x="38" y="1"/>
                    <a:pt x="33" y="0"/>
                    <a:pt x="28"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48"/>
            <p:cNvSpPr/>
            <p:nvPr/>
          </p:nvSpPr>
          <p:spPr>
            <a:xfrm>
              <a:off x="3544200" y="2541525"/>
              <a:ext cx="31875" cy="18850"/>
            </a:xfrm>
            <a:custGeom>
              <a:rect b="b" l="l" r="r" t="t"/>
              <a:pathLst>
                <a:path extrusionOk="0" h="754" w="1275">
                  <a:moveTo>
                    <a:pt x="441" y="96"/>
                  </a:moveTo>
                  <a:cubicBezTo>
                    <a:pt x="455" y="110"/>
                    <a:pt x="469" y="138"/>
                    <a:pt x="483" y="155"/>
                  </a:cubicBezTo>
                  <a:cubicBezTo>
                    <a:pt x="529" y="226"/>
                    <a:pt x="543" y="314"/>
                    <a:pt x="571" y="419"/>
                  </a:cubicBezTo>
                  <a:cubicBezTo>
                    <a:pt x="571" y="447"/>
                    <a:pt x="588" y="476"/>
                    <a:pt x="588" y="507"/>
                  </a:cubicBezTo>
                  <a:lnTo>
                    <a:pt x="571" y="490"/>
                  </a:lnTo>
                  <a:cubicBezTo>
                    <a:pt x="500" y="402"/>
                    <a:pt x="441" y="286"/>
                    <a:pt x="395" y="170"/>
                  </a:cubicBezTo>
                  <a:lnTo>
                    <a:pt x="395" y="96"/>
                  </a:lnTo>
                  <a:close/>
                  <a:moveTo>
                    <a:pt x="149" y="300"/>
                  </a:moveTo>
                  <a:cubicBezTo>
                    <a:pt x="177" y="300"/>
                    <a:pt x="205" y="314"/>
                    <a:pt x="237" y="345"/>
                  </a:cubicBezTo>
                  <a:cubicBezTo>
                    <a:pt x="339" y="402"/>
                    <a:pt x="427" y="476"/>
                    <a:pt x="514" y="549"/>
                  </a:cubicBezTo>
                  <a:cubicBezTo>
                    <a:pt x="514" y="563"/>
                    <a:pt x="529" y="563"/>
                    <a:pt x="529" y="578"/>
                  </a:cubicBezTo>
                  <a:cubicBezTo>
                    <a:pt x="395" y="549"/>
                    <a:pt x="251" y="476"/>
                    <a:pt x="149" y="388"/>
                  </a:cubicBezTo>
                  <a:cubicBezTo>
                    <a:pt x="103" y="359"/>
                    <a:pt x="103" y="345"/>
                    <a:pt x="103" y="331"/>
                  </a:cubicBezTo>
                  <a:cubicBezTo>
                    <a:pt x="103" y="314"/>
                    <a:pt x="117" y="300"/>
                    <a:pt x="149" y="300"/>
                  </a:cubicBezTo>
                  <a:close/>
                  <a:moveTo>
                    <a:pt x="412" y="1"/>
                  </a:moveTo>
                  <a:cubicBezTo>
                    <a:pt x="389" y="1"/>
                    <a:pt x="367" y="8"/>
                    <a:pt x="353" y="22"/>
                  </a:cubicBezTo>
                  <a:cubicBezTo>
                    <a:pt x="307" y="50"/>
                    <a:pt x="293" y="96"/>
                    <a:pt x="325" y="198"/>
                  </a:cubicBezTo>
                  <a:cubicBezTo>
                    <a:pt x="339" y="243"/>
                    <a:pt x="353" y="286"/>
                    <a:pt x="367" y="314"/>
                  </a:cubicBezTo>
                  <a:cubicBezTo>
                    <a:pt x="339" y="300"/>
                    <a:pt x="307" y="286"/>
                    <a:pt x="279" y="272"/>
                  </a:cubicBezTo>
                  <a:cubicBezTo>
                    <a:pt x="251" y="243"/>
                    <a:pt x="191" y="212"/>
                    <a:pt x="149" y="212"/>
                  </a:cubicBezTo>
                  <a:cubicBezTo>
                    <a:pt x="89" y="212"/>
                    <a:pt x="15" y="257"/>
                    <a:pt x="15" y="314"/>
                  </a:cubicBezTo>
                  <a:cubicBezTo>
                    <a:pt x="1" y="388"/>
                    <a:pt x="61" y="447"/>
                    <a:pt x="89" y="461"/>
                  </a:cubicBezTo>
                  <a:cubicBezTo>
                    <a:pt x="163" y="521"/>
                    <a:pt x="265" y="578"/>
                    <a:pt x="367" y="623"/>
                  </a:cubicBezTo>
                  <a:cubicBezTo>
                    <a:pt x="367" y="651"/>
                    <a:pt x="381" y="665"/>
                    <a:pt x="412" y="665"/>
                  </a:cubicBezTo>
                  <a:lnTo>
                    <a:pt x="645" y="697"/>
                  </a:lnTo>
                  <a:lnTo>
                    <a:pt x="676" y="697"/>
                  </a:lnTo>
                  <a:lnTo>
                    <a:pt x="1218" y="753"/>
                  </a:lnTo>
                  <a:cubicBezTo>
                    <a:pt x="1246" y="753"/>
                    <a:pt x="1260" y="725"/>
                    <a:pt x="1260" y="711"/>
                  </a:cubicBezTo>
                  <a:cubicBezTo>
                    <a:pt x="1274" y="683"/>
                    <a:pt x="1246" y="665"/>
                    <a:pt x="1232" y="665"/>
                  </a:cubicBezTo>
                  <a:lnTo>
                    <a:pt x="719" y="609"/>
                  </a:lnTo>
                  <a:cubicBezTo>
                    <a:pt x="690" y="549"/>
                    <a:pt x="676" y="476"/>
                    <a:pt x="659" y="402"/>
                  </a:cubicBezTo>
                  <a:cubicBezTo>
                    <a:pt x="631" y="300"/>
                    <a:pt x="617" y="198"/>
                    <a:pt x="557" y="110"/>
                  </a:cubicBezTo>
                  <a:cubicBezTo>
                    <a:pt x="543" y="82"/>
                    <a:pt x="514" y="50"/>
                    <a:pt x="483" y="22"/>
                  </a:cubicBezTo>
                  <a:cubicBezTo>
                    <a:pt x="462" y="8"/>
                    <a:pt x="436" y="1"/>
                    <a:pt x="412"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48"/>
            <p:cNvSpPr/>
            <p:nvPr/>
          </p:nvSpPr>
          <p:spPr>
            <a:xfrm>
              <a:off x="3602425" y="1962025"/>
              <a:ext cx="190950" cy="157600"/>
            </a:xfrm>
            <a:custGeom>
              <a:rect b="b" l="l" r="r" t="t"/>
              <a:pathLst>
                <a:path extrusionOk="0" h="6304" w="7638">
                  <a:moveTo>
                    <a:pt x="1" y="0"/>
                  </a:moveTo>
                  <a:cubicBezTo>
                    <a:pt x="1" y="0"/>
                    <a:pt x="2023" y="4693"/>
                    <a:pt x="2083" y="4795"/>
                  </a:cubicBezTo>
                  <a:cubicBezTo>
                    <a:pt x="4369" y="5660"/>
                    <a:pt x="7637" y="6304"/>
                    <a:pt x="7637" y="6304"/>
                  </a:cubicBezTo>
                  <a:lnTo>
                    <a:pt x="5600" y="1333"/>
                  </a:lnTo>
                  <a:lnTo>
                    <a:pt x="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48"/>
            <p:cNvSpPr/>
            <p:nvPr/>
          </p:nvSpPr>
          <p:spPr>
            <a:xfrm>
              <a:off x="3601725" y="1960175"/>
              <a:ext cx="199725" cy="158300"/>
            </a:xfrm>
            <a:custGeom>
              <a:rect b="b" l="l" r="r" t="t"/>
              <a:pathLst>
                <a:path extrusionOk="0" h="6332" w="7989">
                  <a:moveTo>
                    <a:pt x="0" y="0"/>
                  </a:moveTo>
                  <a:cubicBezTo>
                    <a:pt x="0" y="0"/>
                    <a:pt x="2083" y="4781"/>
                    <a:pt x="2083" y="4795"/>
                  </a:cubicBezTo>
                  <a:cubicBezTo>
                    <a:pt x="4499" y="5674"/>
                    <a:pt x="7989" y="6332"/>
                    <a:pt x="7989" y="6332"/>
                  </a:cubicBezTo>
                  <a:lnTo>
                    <a:pt x="5966" y="1365"/>
                  </a:lnTo>
                  <a:lnTo>
                    <a:pt x="0"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48"/>
            <p:cNvSpPr/>
            <p:nvPr/>
          </p:nvSpPr>
          <p:spPr>
            <a:xfrm>
              <a:off x="3601025" y="1958400"/>
              <a:ext cx="207375" cy="159025"/>
            </a:xfrm>
            <a:custGeom>
              <a:rect b="b" l="l" r="r" t="t"/>
              <a:pathLst>
                <a:path extrusionOk="0" h="6361" w="8295">
                  <a:moveTo>
                    <a:pt x="0" y="1"/>
                  </a:moveTo>
                  <a:cubicBezTo>
                    <a:pt x="0" y="1"/>
                    <a:pt x="2079" y="4778"/>
                    <a:pt x="2079" y="4792"/>
                  </a:cubicBezTo>
                  <a:cubicBezTo>
                    <a:pt x="4221" y="5569"/>
                    <a:pt x="8295" y="6361"/>
                    <a:pt x="8295" y="6361"/>
                  </a:cubicBezTo>
                  <a:lnTo>
                    <a:pt x="5980" y="1376"/>
                  </a:ln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48"/>
            <p:cNvSpPr/>
            <p:nvPr/>
          </p:nvSpPr>
          <p:spPr>
            <a:xfrm>
              <a:off x="3484500" y="1964575"/>
              <a:ext cx="175100" cy="184675"/>
            </a:xfrm>
            <a:custGeom>
              <a:rect b="b" l="l" r="r" t="t"/>
              <a:pathLst>
                <a:path extrusionOk="0" h="7387" w="7004">
                  <a:moveTo>
                    <a:pt x="4689" y="0"/>
                  </a:moveTo>
                  <a:lnTo>
                    <a:pt x="1" y="2568"/>
                  </a:lnTo>
                  <a:lnTo>
                    <a:pt x="2551" y="7387"/>
                  </a:lnTo>
                  <a:cubicBezTo>
                    <a:pt x="2551" y="7387"/>
                    <a:pt x="5421" y="6012"/>
                    <a:pt x="7004" y="4678"/>
                  </a:cubicBezTo>
                  <a:cubicBezTo>
                    <a:pt x="6990" y="4661"/>
                    <a:pt x="4689" y="0"/>
                    <a:pt x="4689"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48"/>
            <p:cNvSpPr/>
            <p:nvPr/>
          </p:nvSpPr>
          <p:spPr>
            <a:xfrm>
              <a:off x="3474925" y="1962800"/>
              <a:ext cx="183625" cy="187600"/>
            </a:xfrm>
            <a:custGeom>
              <a:rect b="b" l="l" r="r" t="t"/>
              <a:pathLst>
                <a:path extrusionOk="0" h="7504" w="7345">
                  <a:moveTo>
                    <a:pt x="5030" y="1"/>
                  </a:moveTo>
                  <a:lnTo>
                    <a:pt x="0" y="2695"/>
                  </a:lnTo>
                  <a:lnTo>
                    <a:pt x="2568" y="7504"/>
                  </a:lnTo>
                  <a:cubicBezTo>
                    <a:pt x="2568" y="7504"/>
                    <a:pt x="5628" y="6051"/>
                    <a:pt x="7345" y="4676"/>
                  </a:cubicBezTo>
                  <a:cubicBezTo>
                    <a:pt x="7331" y="4662"/>
                    <a:pt x="5030" y="1"/>
                    <a:pt x="5030"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8"/>
            <p:cNvSpPr/>
            <p:nvPr/>
          </p:nvSpPr>
          <p:spPr>
            <a:xfrm>
              <a:off x="3473850" y="1960950"/>
              <a:ext cx="183550" cy="190150"/>
            </a:xfrm>
            <a:custGeom>
              <a:rect b="b" l="l" r="r" t="t"/>
              <a:pathLst>
                <a:path extrusionOk="0" h="7606" w="7342">
                  <a:moveTo>
                    <a:pt x="5027" y="1"/>
                  </a:moveTo>
                  <a:lnTo>
                    <a:pt x="1" y="2695"/>
                  </a:lnTo>
                  <a:lnTo>
                    <a:pt x="2273" y="7606"/>
                  </a:lnTo>
                  <a:cubicBezTo>
                    <a:pt x="2273" y="7606"/>
                    <a:pt x="5819" y="5893"/>
                    <a:pt x="7342" y="4676"/>
                  </a:cubicBezTo>
                  <a:cubicBezTo>
                    <a:pt x="7342" y="4662"/>
                    <a:pt x="5027" y="1"/>
                    <a:pt x="50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48"/>
            <p:cNvSpPr/>
            <p:nvPr/>
          </p:nvSpPr>
          <p:spPr>
            <a:xfrm>
              <a:off x="3603075" y="1950200"/>
              <a:ext cx="216125" cy="161500"/>
            </a:xfrm>
            <a:custGeom>
              <a:rect b="b" l="l" r="r" t="t"/>
              <a:pathLst>
                <a:path extrusionOk="0" h="6460" w="8645">
                  <a:moveTo>
                    <a:pt x="208" y="0"/>
                  </a:moveTo>
                  <a:cubicBezTo>
                    <a:pt x="71" y="0"/>
                    <a:pt x="1" y="85"/>
                    <a:pt x="62" y="223"/>
                  </a:cubicBezTo>
                  <a:lnTo>
                    <a:pt x="2233" y="5018"/>
                  </a:lnTo>
                  <a:cubicBezTo>
                    <a:pt x="2307" y="5166"/>
                    <a:pt x="2511" y="5310"/>
                    <a:pt x="2687" y="5355"/>
                  </a:cubicBezTo>
                  <a:lnTo>
                    <a:pt x="8374" y="6453"/>
                  </a:lnTo>
                  <a:cubicBezTo>
                    <a:pt x="8400" y="6457"/>
                    <a:pt x="8425" y="6459"/>
                    <a:pt x="8447" y="6459"/>
                  </a:cubicBezTo>
                  <a:cubicBezTo>
                    <a:pt x="8586" y="6459"/>
                    <a:pt x="8644" y="6376"/>
                    <a:pt x="8592" y="6249"/>
                  </a:cubicBezTo>
                  <a:lnTo>
                    <a:pt x="6412" y="1455"/>
                  </a:lnTo>
                  <a:cubicBezTo>
                    <a:pt x="6338" y="1296"/>
                    <a:pt x="6148" y="1148"/>
                    <a:pt x="5954" y="1120"/>
                  </a:cubicBezTo>
                  <a:lnTo>
                    <a:pt x="270" y="5"/>
                  </a:lnTo>
                  <a:cubicBezTo>
                    <a:pt x="248" y="2"/>
                    <a:pt x="227" y="0"/>
                    <a:pt x="208" y="0"/>
                  </a:cubicBezTo>
                  <a:close/>
                </a:path>
              </a:pathLst>
            </a:custGeom>
            <a:solidFill>
              <a:srgbClr val="F158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48"/>
            <p:cNvSpPr/>
            <p:nvPr/>
          </p:nvSpPr>
          <p:spPr>
            <a:xfrm>
              <a:off x="3603075" y="1950200"/>
              <a:ext cx="214175" cy="160175"/>
            </a:xfrm>
            <a:custGeom>
              <a:rect b="b" l="l" r="r" t="t"/>
              <a:pathLst>
                <a:path extrusionOk="0" h="6407" w="8567">
                  <a:moveTo>
                    <a:pt x="204" y="0"/>
                  </a:moveTo>
                  <a:cubicBezTo>
                    <a:pt x="61" y="0"/>
                    <a:pt x="1" y="85"/>
                    <a:pt x="62" y="223"/>
                  </a:cubicBezTo>
                  <a:lnTo>
                    <a:pt x="2219" y="4972"/>
                  </a:lnTo>
                  <a:cubicBezTo>
                    <a:pt x="2293" y="5120"/>
                    <a:pt x="2483" y="5268"/>
                    <a:pt x="2672" y="5310"/>
                  </a:cubicBezTo>
                  <a:lnTo>
                    <a:pt x="8301" y="6397"/>
                  </a:lnTo>
                  <a:cubicBezTo>
                    <a:pt x="8330" y="6403"/>
                    <a:pt x="8357" y="6406"/>
                    <a:pt x="8381" y="6406"/>
                  </a:cubicBezTo>
                  <a:cubicBezTo>
                    <a:pt x="8514" y="6406"/>
                    <a:pt x="8567" y="6314"/>
                    <a:pt x="8505" y="6189"/>
                  </a:cubicBezTo>
                  <a:lnTo>
                    <a:pt x="6352" y="1440"/>
                  </a:lnTo>
                  <a:cubicBezTo>
                    <a:pt x="6292" y="1296"/>
                    <a:pt x="6088" y="1134"/>
                    <a:pt x="5898" y="1103"/>
                  </a:cubicBezTo>
                  <a:lnTo>
                    <a:pt x="270" y="5"/>
                  </a:lnTo>
                  <a:cubicBezTo>
                    <a:pt x="246" y="2"/>
                    <a:pt x="224" y="0"/>
                    <a:pt x="204"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48"/>
            <p:cNvSpPr/>
            <p:nvPr/>
          </p:nvSpPr>
          <p:spPr>
            <a:xfrm>
              <a:off x="3454075" y="1954275"/>
              <a:ext cx="196050" cy="193825"/>
            </a:xfrm>
            <a:custGeom>
              <a:rect b="b" l="l" r="r" t="t"/>
              <a:pathLst>
                <a:path extrusionOk="0" h="7753" w="7842">
                  <a:moveTo>
                    <a:pt x="5273" y="1"/>
                  </a:moveTo>
                  <a:cubicBezTo>
                    <a:pt x="5226" y="1"/>
                    <a:pt x="5176" y="11"/>
                    <a:pt x="5129" y="32"/>
                  </a:cubicBezTo>
                  <a:lnTo>
                    <a:pt x="236" y="2480"/>
                  </a:lnTo>
                  <a:cubicBezTo>
                    <a:pt x="74" y="2554"/>
                    <a:pt x="0" y="2744"/>
                    <a:pt x="74" y="2892"/>
                  </a:cubicBezTo>
                  <a:lnTo>
                    <a:pt x="2301" y="7595"/>
                  </a:lnTo>
                  <a:cubicBezTo>
                    <a:pt x="2351" y="7695"/>
                    <a:pt x="2447" y="7753"/>
                    <a:pt x="2555" y="7753"/>
                  </a:cubicBezTo>
                  <a:cubicBezTo>
                    <a:pt x="2606" y="7753"/>
                    <a:pt x="2660" y="7740"/>
                    <a:pt x="2712" y="7711"/>
                  </a:cubicBezTo>
                  <a:lnTo>
                    <a:pt x="7623" y="5280"/>
                  </a:lnTo>
                  <a:cubicBezTo>
                    <a:pt x="7781" y="5192"/>
                    <a:pt x="7841" y="5017"/>
                    <a:pt x="7781" y="4869"/>
                  </a:cubicBezTo>
                  <a:lnTo>
                    <a:pt x="5541" y="166"/>
                  </a:lnTo>
                  <a:cubicBezTo>
                    <a:pt x="5498" y="61"/>
                    <a:pt x="5390" y="1"/>
                    <a:pt x="5273" y="1"/>
                  </a:cubicBezTo>
                  <a:close/>
                </a:path>
              </a:pathLst>
            </a:custGeom>
            <a:solidFill>
              <a:srgbClr val="F158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48"/>
            <p:cNvSpPr/>
            <p:nvPr/>
          </p:nvSpPr>
          <p:spPr>
            <a:xfrm>
              <a:off x="3455125" y="1954275"/>
              <a:ext cx="194625" cy="192175"/>
            </a:xfrm>
            <a:custGeom>
              <a:rect b="b" l="l" r="r" t="t"/>
              <a:pathLst>
                <a:path extrusionOk="0" h="7687" w="7785">
                  <a:moveTo>
                    <a:pt x="5231" y="1"/>
                  </a:moveTo>
                  <a:cubicBezTo>
                    <a:pt x="5184" y="1"/>
                    <a:pt x="5134" y="11"/>
                    <a:pt x="5087" y="32"/>
                  </a:cubicBezTo>
                  <a:lnTo>
                    <a:pt x="236" y="2452"/>
                  </a:lnTo>
                  <a:cubicBezTo>
                    <a:pt x="75" y="2540"/>
                    <a:pt x="1" y="2716"/>
                    <a:pt x="75" y="2860"/>
                  </a:cubicBezTo>
                  <a:lnTo>
                    <a:pt x="2287" y="7521"/>
                  </a:lnTo>
                  <a:cubicBezTo>
                    <a:pt x="2339" y="7626"/>
                    <a:pt x="2443" y="7686"/>
                    <a:pt x="2557" y="7686"/>
                  </a:cubicBezTo>
                  <a:cubicBezTo>
                    <a:pt x="2603" y="7686"/>
                    <a:pt x="2652" y="7676"/>
                    <a:pt x="2699" y="7655"/>
                  </a:cubicBezTo>
                  <a:lnTo>
                    <a:pt x="7549" y="5235"/>
                  </a:lnTo>
                  <a:cubicBezTo>
                    <a:pt x="7711" y="5147"/>
                    <a:pt x="7785" y="4971"/>
                    <a:pt x="7711" y="4827"/>
                  </a:cubicBezTo>
                  <a:lnTo>
                    <a:pt x="5499" y="166"/>
                  </a:lnTo>
                  <a:cubicBezTo>
                    <a:pt x="5456" y="61"/>
                    <a:pt x="5348" y="1"/>
                    <a:pt x="5231"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8"/>
            <p:cNvSpPr/>
            <p:nvPr/>
          </p:nvSpPr>
          <p:spPr>
            <a:xfrm>
              <a:off x="3581575" y="1949925"/>
              <a:ext cx="94925" cy="136375"/>
            </a:xfrm>
            <a:custGeom>
              <a:rect b="b" l="l" r="r" t="t"/>
              <a:pathLst>
                <a:path extrusionOk="0" h="5455" w="3797">
                  <a:moveTo>
                    <a:pt x="1131" y="0"/>
                  </a:moveTo>
                  <a:cubicBezTo>
                    <a:pt x="1120" y="0"/>
                    <a:pt x="1109" y="1"/>
                    <a:pt x="1098" y="2"/>
                  </a:cubicBezTo>
                  <a:lnTo>
                    <a:pt x="149" y="104"/>
                  </a:lnTo>
                  <a:cubicBezTo>
                    <a:pt x="43" y="118"/>
                    <a:pt x="1" y="192"/>
                    <a:pt x="29" y="266"/>
                  </a:cubicBezTo>
                  <a:lnTo>
                    <a:pt x="2449" y="5321"/>
                  </a:lnTo>
                  <a:cubicBezTo>
                    <a:pt x="2477" y="5409"/>
                    <a:pt x="2593" y="5454"/>
                    <a:pt x="2699" y="5454"/>
                  </a:cubicBezTo>
                  <a:lnTo>
                    <a:pt x="3649" y="5335"/>
                  </a:lnTo>
                  <a:cubicBezTo>
                    <a:pt x="3736" y="5335"/>
                    <a:pt x="3796" y="5264"/>
                    <a:pt x="3754" y="5177"/>
                  </a:cubicBezTo>
                  <a:lnTo>
                    <a:pt x="1348" y="118"/>
                  </a:lnTo>
                  <a:cubicBezTo>
                    <a:pt x="1310" y="52"/>
                    <a:pt x="1224" y="0"/>
                    <a:pt x="1131"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48"/>
            <p:cNvSpPr/>
            <p:nvPr/>
          </p:nvSpPr>
          <p:spPr>
            <a:xfrm>
              <a:off x="3592575" y="2061725"/>
              <a:ext cx="96050" cy="16825"/>
            </a:xfrm>
            <a:custGeom>
              <a:rect b="b" l="l" r="r" t="t"/>
              <a:pathLst>
                <a:path extrusionOk="0" h="673" w="3842">
                  <a:moveTo>
                    <a:pt x="3796" y="1"/>
                  </a:moveTo>
                  <a:cubicBezTo>
                    <a:pt x="2931" y="131"/>
                    <a:pt x="2523" y="191"/>
                    <a:pt x="2083" y="247"/>
                  </a:cubicBezTo>
                  <a:cubicBezTo>
                    <a:pt x="1759" y="293"/>
                    <a:pt x="1422" y="335"/>
                    <a:pt x="894" y="423"/>
                  </a:cubicBezTo>
                  <a:lnTo>
                    <a:pt x="1" y="557"/>
                  </a:lnTo>
                  <a:lnTo>
                    <a:pt x="1010" y="673"/>
                  </a:lnTo>
                  <a:lnTo>
                    <a:pt x="1010" y="645"/>
                  </a:lnTo>
                  <a:cubicBezTo>
                    <a:pt x="1496" y="571"/>
                    <a:pt x="1819" y="529"/>
                    <a:pt x="2111" y="483"/>
                  </a:cubicBezTo>
                  <a:cubicBezTo>
                    <a:pt x="2551" y="423"/>
                    <a:pt x="2962" y="367"/>
                    <a:pt x="3842" y="233"/>
                  </a:cubicBezTo>
                  <a:lnTo>
                    <a:pt x="3796"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8"/>
            <p:cNvSpPr/>
            <p:nvPr/>
          </p:nvSpPr>
          <p:spPr>
            <a:xfrm>
              <a:off x="3613850" y="2041950"/>
              <a:ext cx="69950" cy="17625"/>
            </a:xfrm>
            <a:custGeom>
              <a:rect b="b" l="l" r="r" t="t"/>
              <a:pathLst>
                <a:path extrusionOk="0" h="705" w="2798">
                  <a:moveTo>
                    <a:pt x="2755" y="1"/>
                  </a:moveTo>
                  <a:cubicBezTo>
                    <a:pt x="2287" y="88"/>
                    <a:pt x="1904" y="145"/>
                    <a:pt x="1566" y="205"/>
                  </a:cubicBezTo>
                  <a:cubicBezTo>
                    <a:pt x="1024" y="278"/>
                    <a:pt x="571" y="352"/>
                    <a:pt x="1" y="482"/>
                  </a:cubicBezTo>
                  <a:lnTo>
                    <a:pt x="43" y="704"/>
                  </a:lnTo>
                  <a:cubicBezTo>
                    <a:pt x="616" y="584"/>
                    <a:pt x="1070" y="511"/>
                    <a:pt x="1598" y="440"/>
                  </a:cubicBezTo>
                  <a:cubicBezTo>
                    <a:pt x="1935" y="380"/>
                    <a:pt x="2329" y="321"/>
                    <a:pt x="2797" y="233"/>
                  </a:cubicBezTo>
                  <a:lnTo>
                    <a:pt x="2755"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8"/>
            <p:cNvSpPr/>
            <p:nvPr/>
          </p:nvSpPr>
          <p:spPr>
            <a:xfrm>
              <a:off x="3553700" y="1977050"/>
              <a:ext cx="95700" cy="16900"/>
            </a:xfrm>
            <a:custGeom>
              <a:rect b="b" l="l" r="r" t="t"/>
              <a:pathLst>
                <a:path extrusionOk="0" h="676" w="3828">
                  <a:moveTo>
                    <a:pt x="3796" y="1"/>
                  </a:moveTo>
                  <a:cubicBezTo>
                    <a:pt x="2934" y="134"/>
                    <a:pt x="2523" y="191"/>
                    <a:pt x="2083" y="250"/>
                  </a:cubicBezTo>
                  <a:cubicBezTo>
                    <a:pt x="1760" y="293"/>
                    <a:pt x="1422" y="338"/>
                    <a:pt x="894" y="426"/>
                  </a:cubicBezTo>
                  <a:lnTo>
                    <a:pt x="1" y="556"/>
                  </a:lnTo>
                  <a:lnTo>
                    <a:pt x="1014" y="676"/>
                  </a:lnTo>
                  <a:lnTo>
                    <a:pt x="1014" y="644"/>
                  </a:lnTo>
                  <a:cubicBezTo>
                    <a:pt x="1496" y="574"/>
                    <a:pt x="1805" y="528"/>
                    <a:pt x="2111" y="486"/>
                  </a:cubicBezTo>
                  <a:cubicBezTo>
                    <a:pt x="2551" y="426"/>
                    <a:pt x="2963" y="366"/>
                    <a:pt x="3828" y="236"/>
                  </a:cubicBezTo>
                  <a:lnTo>
                    <a:pt x="3796"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8"/>
            <p:cNvSpPr/>
            <p:nvPr/>
          </p:nvSpPr>
          <p:spPr>
            <a:xfrm>
              <a:off x="3575000" y="1957275"/>
              <a:ext cx="70025" cy="17600"/>
            </a:xfrm>
            <a:custGeom>
              <a:rect b="b" l="l" r="r" t="t"/>
              <a:pathLst>
                <a:path extrusionOk="0" h="704" w="2801">
                  <a:moveTo>
                    <a:pt x="2754" y="0"/>
                  </a:moveTo>
                  <a:cubicBezTo>
                    <a:pt x="2286" y="88"/>
                    <a:pt x="1907" y="148"/>
                    <a:pt x="1569" y="204"/>
                  </a:cubicBezTo>
                  <a:cubicBezTo>
                    <a:pt x="1027" y="278"/>
                    <a:pt x="570" y="352"/>
                    <a:pt x="0" y="468"/>
                  </a:cubicBezTo>
                  <a:lnTo>
                    <a:pt x="42" y="704"/>
                  </a:lnTo>
                  <a:cubicBezTo>
                    <a:pt x="616" y="588"/>
                    <a:pt x="1069" y="514"/>
                    <a:pt x="1597" y="426"/>
                  </a:cubicBezTo>
                  <a:cubicBezTo>
                    <a:pt x="1935" y="380"/>
                    <a:pt x="2329" y="310"/>
                    <a:pt x="2800" y="236"/>
                  </a:cubicBezTo>
                  <a:lnTo>
                    <a:pt x="2754"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48"/>
            <p:cNvSpPr/>
            <p:nvPr/>
          </p:nvSpPr>
          <p:spPr>
            <a:xfrm>
              <a:off x="3702625" y="2036325"/>
              <a:ext cx="60900" cy="41350"/>
            </a:xfrm>
            <a:custGeom>
              <a:rect b="b" l="l" r="r" t="t"/>
              <a:pathLst>
                <a:path extrusionOk="0" h="1654" w="2436">
                  <a:moveTo>
                    <a:pt x="303" y="69"/>
                  </a:moveTo>
                  <a:cubicBezTo>
                    <a:pt x="326" y="69"/>
                    <a:pt x="350" y="72"/>
                    <a:pt x="375" y="78"/>
                  </a:cubicBezTo>
                  <a:lnTo>
                    <a:pt x="1694" y="282"/>
                  </a:lnTo>
                  <a:cubicBezTo>
                    <a:pt x="1884" y="313"/>
                    <a:pt x="2092" y="489"/>
                    <a:pt x="2134" y="679"/>
                  </a:cubicBezTo>
                  <a:lnTo>
                    <a:pt x="2310" y="1309"/>
                  </a:lnTo>
                  <a:cubicBezTo>
                    <a:pt x="2364" y="1480"/>
                    <a:pt x="2275" y="1591"/>
                    <a:pt x="2116" y="1591"/>
                  </a:cubicBezTo>
                  <a:cubicBezTo>
                    <a:pt x="2098" y="1591"/>
                    <a:pt x="2080" y="1590"/>
                    <a:pt x="2060" y="1587"/>
                  </a:cubicBezTo>
                  <a:lnTo>
                    <a:pt x="727" y="1383"/>
                  </a:lnTo>
                  <a:cubicBezTo>
                    <a:pt x="537" y="1337"/>
                    <a:pt x="347" y="1161"/>
                    <a:pt x="287" y="985"/>
                  </a:cubicBezTo>
                  <a:lnTo>
                    <a:pt x="112" y="356"/>
                  </a:lnTo>
                  <a:cubicBezTo>
                    <a:pt x="75" y="191"/>
                    <a:pt x="157" y="69"/>
                    <a:pt x="303" y="69"/>
                  </a:cubicBezTo>
                  <a:close/>
                  <a:moveTo>
                    <a:pt x="294" y="0"/>
                  </a:moveTo>
                  <a:cubicBezTo>
                    <a:pt x="105" y="0"/>
                    <a:pt x="0" y="139"/>
                    <a:pt x="55" y="342"/>
                  </a:cubicBezTo>
                  <a:lnTo>
                    <a:pt x="231" y="971"/>
                  </a:lnTo>
                  <a:cubicBezTo>
                    <a:pt x="287" y="1193"/>
                    <a:pt x="523" y="1397"/>
                    <a:pt x="741" y="1439"/>
                  </a:cubicBezTo>
                  <a:lnTo>
                    <a:pt x="2078" y="1647"/>
                  </a:lnTo>
                  <a:cubicBezTo>
                    <a:pt x="2101" y="1651"/>
                    <a:pt x="2124" y="1653"/>
                    <a:pt x="2146" y="1653"/>
                  </a:cubicBezTo>
                  <a:cubicBezTo>
                    <a:pt x="2325" y="1653"/>
                    <a:pt x="2436" y="1504"/>
                    <a:pt x="2370" y="1309"/>
                  </a:cubicBezTo>
                  <a:lnTo>
                    <a:pt x="2208" y="693"/>
                  </a:lnTo>
                  <a:cubicBezTo>
                    <a:pt x="2134" y="472"/>
                    <a:pt x="1916" y="254"/>
                    <a:pt x="1680" y="226"/>
                  </a:cubicBezTo>
                  <a:lnTo>
                    <a:pt x="347" y="4"/>
                  </a:lnTo>
                  <a:cubicBezTo>
                    <a:pt x="329" y="2"/>
                    <a:pt x="311" y="0"/>
                    <a:pt x="294"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48"/>
            <p:cNvSpPr/>
            <p:nvPr/>
          </p:nvSpPr>
          <p:spPr>
            <a:xfrm>
              <a:off x="3704475" y="2038025"/>
              <a:ext cx="57250" cy="38100"/>
            </a:xfrm>
            <a:custGeom>
              <a:rect b="b" l="l" r="r" t="t"/>
              <a:pathLst>
                <a:path extrusionOk="0" h="1524" w="2290">
                  <a:moveTo>
                    <a:pt x="229" y="1"/>
                  </a:moveTo>
                  <a:cubicBezTo>
                    <a:pt x="83" y="1"/>
                    <a:pt x="1" y="123"/>
                    <a:pt x="38" y="288"/>
                  </a:cubicBezTo>
                  <a:lnTo>
                    <a:pt x="213" y="917"/>
                  </a:lnTo>
                  <a:cubicBezTo>
                    <a:pt x="273" y="1093"/>
                    <a:pt x="463" y="1269"/>
                    <a:pt x="653" y="1315"/>
                  </a:cubicBezTo>
                  <a:lnTo>
                    <a:pt x="1986" y="1519"/>
                  </a:lnTo>
                  <a:cubicBezTo>
                    <a:pt x="2006" y="1522"/>
                    <a:pt x="2024" y="1523"/>
                    <a:pt x="2042" y="1523"/>
                  </a:cubicBezTo>
                  <a:cubicBezTo>
                    <a:pt x="2201" y="1523"/>
                    <a:pt x="2290" y="1412"/>
                    <a:pt x="2236" y="1241"/>
                  </a:cubicBezTo>
                  <a:lnTo>
                    <a:pt x="2060" y="611"/>
                  </a:lnTo>
                  <a:cubicBezTo>
                    <a:pt x="2018" y="421"/>
                    <a:pt x="1810" y="245"/>
                    <a:pt x="1620" y="214"/>
                  </a:cubicBezTo>
                  <a:lnTo>
                    <a:pt x="301" y="10"/>
                  </a:lnTo>
                  <a:cubicBezTo>
                    <a:pt x="276" y="4"/>
                    <a:pt x="252" y="1"/>
                    <a:pt x="229" y="1"/>
                  </a:cubicBezTo>
                  <a:close/>
                </a:path>
              </a:pathLst>
            </a:custGeom>
            <a:solidFill>
              <a:srgbClr val="F8F7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48"/>
            <p:cNvSpPr/>
            <p:nvPr/>
          </p:nvSpPr>
          <p:spPr>
            <a:xfrm>
              <a:off x="3715700" y="2065350"/>
              <a:ext cx="41425" cy="6625"/>
            </a:xfrm>
            <a:custGeom>
              <a:rect b="b" l="l" r="r" t="t"/>
              <a:pathLst>
                <a:path extrusionOk="0" h="265" w="1657">
                  <a:moveTo>
                    <a:pt x="0" y="0"/>
                  </a:moveTo>
                  <a:lnTo>
                    <a:pt x="28" y="14"/>
                  </a:lnTo>
                  <a:lnTo>
                    <a:pt x="28" y="0"/>
                  </a:lnTo>
                  <a:close/>
                  <a:moveTo>
                    <a:pt x="74" y="0"/>
                  </a:moveTo>
                  <a:lnTo>
                    <a:pt x="74" y="14"/>
                  </a:lnTo>
                  <a:lnTo>
                    <a:pt x="102" y="14"/>
                  </a:lnTo>
                  <a:lnTo>
                    <a:pt x="74" y="0"/>
                  </a:lnTo>
                  <a:close/>
                  <a:moveTo>
                    <a:pt x="148" y="14"/>
                  </a:moveTo>
                  <a:lnTo>
                    <a:pt x="148" y="32"/>
                  </a:lnTo>
                  <a:lnTo>
                    <a:pt x="176" y="32"/>
                  </a:lnTo>
                  <a:lnTo>
                    <a:pt x="148" y="14"/>
                  </a:lnTo>
                  <a:close/>
                  <a:moveTo>
                    <a:pt x="218" y="32"/>
                  </a:moveTo>
                  <a:lnTo>
                    <a:pt x="218" y="46"/>
                  </a:lnTo>
                  <a:lnTo>
                    <a:pt x="250" y="46"/>
                  </a:lnTo>
                  <a:lnTo>
                    <a:pt x="250" y="32"/>
                  </a:lnTo>
                  <a:close/>
                  <a:moveTo>
                    <a:pt x="292" y="46"/>
                  </a:moveTo>
                  <a:lnTo>
                    <a:pt x="338" y="60"/>
                  </a:lnTo>
                  <a:lnTo>
                    <a:pt x="338" y="60"/>
                  </a:lnTo>
                  <a:lnTo>
                    <a:pt x="324" y="46"/>
                  </a:lnTo>
                  <a:close/>
                  <a:moveTo>
                    <a:pt x="366" y="60"/>
                  </a:moveTo>
                  <a:lnTo>
                    <a:pt x="412" y="74"/>
                  </a:lnTo>
                  <a:lnTo>
                    <a:pt x="394" y="60"/>
                  </a:lnTo>
                  <a:close/>
                  <a:moveTo>
                    <a:pt x="440" y="60"/>
                  </a:moveTo>
                  <a:lnTo>
                    <a:pt x="440" y="74"/>
                  </a:lnTo>
                  <a:lnTo>
                    <a:pt x="468" y="74"/>
                  </a:lnTo>
                  <a:lnTo>
                    <a:pt x="440" y="60"/>
                  </a:lnTo>
                  <a:close/>
                  <a:moveTo>
                    <a:pt x="514" y="74"/>
                  </a:moveTo>
                  <a:lnTo>
                    <a:pt x="514" y="88"/>
                  </a:lnTo>
                  <a:lnTo>
                    <a:pt x="542" y="88"/>
                  </a:lnTo>
                  <a:lnTo>
                    <a:pt x="514" y="74"/>
                  </a:lnTo>
                  <a:close/>
                  <a:moveTo>
                    <a:pt x="588" y="88"/>
                  </a:moveTo>
                  <a:lnTo>
                    <a:pt x="588" y="102"/>
                  </a:lnTo>
                  <a:lnTo>
                    <a:pt x="630" y="102"/>
                  </a:lnTo>
                  <a:lnTo>
                    <a:pt x="630" y="88"/>
                  </a:lnTo>
                  <a:close/>
                  <a:moveTo>
                    <a:pt x="658" y="102"/>
                  </a:moveTo>
                  <a:lnTo>
                    <a:pt x="704" y="120"/>
                  </a:lnTo>
                  <a:lnTo>
                    <a:pt x="704" y="102"/>
                  </a:lnTo>
                  <a:close/>
                  <a:moveTo>
                    <a:pt x="732" y="120"/>
                  </a:moveTo>
                  <a:lnTo>
                    <a:pt x="777" y="134"/>
                  </a:lnTo>
                  <a:lnTo>
                    <a:pt x="777" y="120"/>
                  </a:lnTo>
                  <a:close/>
                  <a:moveTo>
                    <a:pt x="806" y="120"/>
                  </a:moveTo>
                  <a:lnTo>
                    <a:pt x="806" y="134"/>
                  </a:lnTo>
                  <a:lnTo>
                    <a:pt x="851" y="134"/>
                  </a:lnTo>
                  <a:lnTo>
                    <a:pt x="806" y="120"/>
                  </a:lnTo>
                  <a:close/>
                  <a:moveTo>
                    <a:pt x="879" y="134"/>
                  </a:moveTo>
                  <a:lnTo>
                    <a:pt x="879" y="148"/>
                  </a:lnTo>
                  <a:lnTo>
                    <a:pt x="922" y="148"/>
                  </a:lnTo>
                  <a:lnTo>
                    <a:pt x="879" y="134"/>
                  </a:lnTo>
                  <a:close/>
                  <a:moveTo>
                    <a:pt x="953" y="148"/>
                  </a:moveTo>
                  <a:lnTo>
                    <a:pt x="953" y="162"/>
                  </a:lnTo>
                  <a:lnTo>
                    <a:pt x="996" y="162"/>
                  </a:lnTo>
                  <a:lnTo>
                    <a:pt x="996" y="148"/>
                  </a:lnTo>
                  <a:close/>
                  <a:moveTo>
                    <a:pt x="1027" y="162"/>
                  </a:moveTo>
                  <a:lnTo>
                    <a:pt x="1069" y="176"/>
                  </a:lnTo>
                  <a:lnTo>
                    <a:pt x="1069" y="162"/>
                  </a:lnTo>
                  <a:close/>
                  <a:moveTo>
                    <a:pt x="1098" y="176"/>
                  </a:moveTo>
                  <a:lnTo>
                    <a:pt x="1143" y="190"/>
                  </a:lnTo>
                  <a:lnTo>
                    <a:pt x="1143" y="176"/>
                  </a:lnTo>
                  <a:close/>
                  <a:moveTo>
                    <a:pt x="1171" y="176"/>
                  </a:moveTo>
                  <a:lnTo>
                    <a:pt x="1186" y="190"/>
                  </a:lnTo>
                  <a:lnTo>
                    <a:pt x="1217" y="190"/>
                  </a:lnTo>
                  <a:lnTo>
                    <a:pt x="1171" y="176"/>
                  </a:lnTo>
                  <a:close/>
                  <a:moveTo>
                    <a:pt x="1245" y="190"/>
                  </a:moveTo>
                  <a:lnTo>
                    <a:pt x="1259" y="208"/>
                  </a:lnTo>
                  <a:lnTo>
                    <a:pt x="1291" y="208"/>
                  </a:lnTo>
                  <a:lnTo>
                    <a:pt x="1245" y="190"/>
                  </a:lnTo>
                  <a:close/>
                  <a:moveTo>
                    <a:pt x="1319" y="208"/>
                  </a:moveTo>
                  <a:lnTo>
                    <a:pt x="1333" y="222"/>
                  </a:lnTo>
                  <a:lnTo>
                    <a:pt x="1361" y="222"/>
                  </a:lnTo>
                  <a:lnTo>
                    <a:pt x="1361" y="208"/>
                  </a:lnTo>
                  <a:close/>
                  <a:moveTo>
                    <a:pt x="1393" y="222"/>
                  </a:moveTo>
                  <a:lnTo>
                    <a:pt x="1407" y="236"/>
                  </a:lnTo>
                  <a:lnTo>
                    <a:pt x="1435" y="236"/>
                  </a:lnTo>
                  <a:lnTo>
                    <a:pt x="1435" y="222"/>
                  </a:lnTo>
                  <a:close/>
                  <a:moveTo>
                    <a:pt x="1481" y="236"/>
                  </a:moveTo>
                  <a:lnTo>
                    <a:pt x="1509" y="250"/>
                  </a:lnTo>
                  <a:lnTo>
                    <a:pt x="1509" y="236"/>
                  </a:lnTo>
                  <a:close/>
                  <a:moveTo>
                    <a:pt x="1555" y="250"/>
                  </a:moveTo>
                  <a:lnTo>
                    <a:pt x="1583" y="264"/>
                  </a:lnTo>
                  <a:lnTo>
                    <a:pt x="1583" y="250"/>
                  </a:lnTo>
                  <a:close/>
                  <a:moveTo>
                    <a:pt x="1625" y="250"/>
                  </a:moveTo>
                  <a:lnTo>
                    <a:pt x="1625" y="264"/>
                  </a:lnTo>
                  <a:lnTo>
                    <a:pt x="1657" y="264"/>
                  </a:lnTo>
                  <a:lnTo>
                    <a:pt x="1625" y="25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48"/>
            <p:cNvSpPr/>
            <p:nvPr/>
          </p:nvSpPr>
          <p:spPr>
            <a:xfrm>
              <a:off x="3713500" y="2058050"/>
              <a:ext cx="41775" cy="6975"/>
            </a:xfrm>
            <a:custGeom>
              <a:rect b="b" l="l" r="r" t="t"/>
              <a:pathLst>
                <a:path extrusionOk="0" h="279" w="1671">
                  <a:moveTo>
                    <a:pt x="0" y="0"/>
                  </a:moveTo>
                  <a:lnTo>
                    <a:pt x="0" y="14"/>
                  </a:lnTo>
                  <a:lnTo>
                    <a:pt x="42" y="14"/>
                  </a:lnTo>
                  <a:lnTo>
                    <a:pt x="0" y="0"/>
                  </a:lnTo>
                  <a:close/>
                  <a:moveTo>
                    <a:pt x="74" y="14"/>
                  </a:moveTo>
                  <a:lnTo>
                    <a:pt x="88" y="28"/>
                  </a:lnTo>
                  <a:lnTo>
                    <a:pt x="116" y="28"/>
                  </a:lnTo>
                  <a:lnTo>
                    <a:pt x="116" y="14"/>
                  </a:lnTo>
                  <a:close/>
                  <a:moveTo>
                    <a:pt x="162" y="28"/>
                  </a:moveTo>
                  <a:lnTo>
                    <a:pt x="190" y="42"/>
                  </a:lnTo>
                  <a:lnTo>
                    <a:pt x="190" y="28"/>
                  </a:lnTo>
                  <a:close/>
                  <a:moveTo>
                    <a:pt x="236" y="42"/>
                  </a:moveTo>
                  <a:lnTo>
                    <a:pt x="264" y="60"/>
                  </a:lnTo>
                  <a:lnTo>
                    <a:pt x="264" y="42"/>
                  </a:lnTo>
                  <a:close/>
                  <a:moveTo>
                    <a:pt x="292" y="42"/>
                  </a:moveTo>
                  <a:lnTo>
                    <a:pt x="306" y="60"/>
                  </a:lnTo>
                  <a:lnTo>
                    <a:pt x="338" y="60"/>
                  </a:lnTo>
                  <a:lnTo>
                    <a:pt x="292" y="42"/>
                  </a:lnTo>
                  <a:close/>
                  <a:moveTo>
                    <a:pt x="380" y="60"/>
                  </a:moveTo>
                  <a:lnTo>
                    <a:pt x="380" y="74"/>
                  </a:lnTo>
                  <a:lnTo>
                    <a:pt x="412" y="74"/>
                  </a:lnTo>
                  <a:lnTo>
                    <a:pt x="380" y="60"/>
                  </a:lnTo>
                  <a:close/>
                  <a:moveTo>
                    <a:pt x="454" y="74"/>
                  </a:moveTo>
                  <a:lnTo>
                    <a:pt x="454" y="88"/>
                  </a:lnTo>
                  <a:lnTo>
                    <a:pt x="482" y="88"/>
                  </a:lnTo>
                  <a:lnTo>
                    <a:pt x="482" y="74"/>
                  </a:lnTo>
                  <a:close/>
                  <a:moveTo>
                    <a:pt x="528" y="88"/>
                  </a:moveTo>
                  <a:lnTo>
                    <a:pt x="556" y="102"/>
                  </a:lnTo>
                  <a:lnTo>
                    <a:pt x="556" y="88"/>
                  </a:lnTo>
                  <a:close/>
                  <a:moveTo>
                    <a:pt x="602" y="102"/>
                  </a:moveTo>
                  <a:lnTo>
                    <a:pt x="630" y="116"/>
                  </a:lnTo>
                  <a:lnTo>
                    <a:pt x="630" y="102"/>
                  </a:lnTo>
                  <a:close/>
                  <a:moveTo>
                    <a:pt x="676" y="102"/>
                  </a:moveTo>
                  <a:lnTo>
                    <a:pt x="676" y="116"/>
                  </a:lnTo>
                  <a:lnTo>
                    <a:pt x="704" y="116"/>
                  </a:lnTo>
                  <a:lnTo>
                    <a:pt x="676" y="102"/>
                  </a:lnTo>
                  <a:close/>
                  <a:moveTo>
                    <a:pt x="746" y="116"/>
                  </a:moveTo>
                  <a:lnTo>
                    <a:pt x="746" y="130"/>
                  </a:lnTo>
                  <a:lnTo>
                    <a:pt x="778" y="130"/>
                  </a:lnTo>
                  <a:lnTo>
                    <a:pt x="746" y="116"/>
                  </a:lnTo>
                  <a:close/>
                  <a:moveTo>
                    <a:pt x="820" y="130"/>
                  </a:moveTo>
                  <a:lnTo>
                    <a:pt x="820" y="148"/>
                  </a:lnTo>
                  <a:lnTo>
                    <a:pt x="851" y="148"/>
                  </a:lnTo>
                  <a:lnTo>
                    <a:pt x="851" y="130"/>
                  </a:lnTo>
                  <a:close/>
                  <a:moveTo>
                    <a:pt x="894" y="148"/>
                  </a:moveTo>
                  <a:lnTo>
                    <a:pt x="939" y="162"/>
                  </a:lnTo>
                  <a:lnTo>
                    <a:pt x="939" y="162"/>
                  </a:lnTo>
                  <a:lnTo>
                    <a:pt x="922" y="148"/>
                  </a:lnTo>
                  <a:close/>
                  <a:moveTo>
                    <a:pt x="967" y="162"/>
                  </a:moveTo>
                  <a:lnTo>
                    <a:pt x="1010" y="176"/>
                  </a:lnTo>
                  <a:lnTo>
                    <a:pt x="996" y="162"/>
                  </a:lnTo>
                  <a:close/>
                  <a:moveTo>
                    <a:pt x="1041" y="162"/>
                  </a:moveTo>
                  <a:lnTo>
                    <a:pt x="1041" y="176"/>
                  </a:lnTo>
                  <a:lnTo>
                    <a:pt x="1069" y="176"/>
                  </a:lnTo>
                  <a:lnTo>
                    <a:pt x="1041" y="162"/>
                  </a:lnTo>
                  <a:close/>
                  <a:moveTo>
                    <a:pt x="1115" y="176"/>
                  </a:moveTo>
                  <a:lnTo>
                    <a:pt x="1115" y="190"/>
                  </a:lnTo>
                  <a:lnTo>
                    <a:pt x="1143" y="190"/>
                  </a:lnTo>
                  <a:lnTo>
                    <a:pt x="1115" y="176"/>
                  </a:lnTo>
                  <a:close/>
                  <a:moveTo>
                    <a:pt x="1186" y="190"/>
                  </a:moveTo>
                  <a:lnTo>
                    <a:pt x="1186" y="204"/>
                  </a:lnTo>
                  <a:lnTo>
                    <a:pt x="1231" y="204"/>
                  </a:lnTo>
                  <a:lnTo>
                    <a:pt x="1231" y="190"/>
                  </a:lnTo>
                  <a:close/>
                  <a:moveTo>
                    <a:pt x="1259" y="204"/>
                  </a:moveTo>
                  <a:lnTo>
                    <a:pt x="1305" y="218"/>
                  </a:lnTo>
                  <a:lnTo>
                    <a:pt x="1305" y="204"/>
                  </a:lnTo>
                  <a:close/>
                  <a:moveTo>
                    <a:pt x="1333" y="218"/>
                  </a:moveTo>
                  <a:lnTo>
                    <a:pt x="1379" y="236"/>
                  </a:lnTo>
                  <a:lnTo>
                    <a:pt x="1379" y="218"/>
                  </a:lnTo>
                  <a:close/>
                  <a:moveTo>
                    <a:pt x="1407" y="218"/>
                  </a:moveTo>
                  <a:lnTo>
                    <a:pt x="1407" y="236"/>
                  </a:lnTo>
                  <a:lnTo>
                    <a:pt x="1449" y="236"/>
                  </a:lnTo>
                  <a:lnTo>
                    <a:pt x="1407" y="218"/>
                  </a:lnTo>
                  <a:close/>
                  <a:moveTo>
                    <a:pt x="1481" y="236"/>
                  </a:moveTo>
                  <a:lnTo>
                    <a:pt x="1481" y="250"/>
                  </a:lnTo>
                  <a:lnTo>
                    <a:pt x="1523" y="250"/>
                  </a:lnTo>
                  <a:lnTo>
                    <a:pt x="1481" y="236"/>
                  </a:lnTo>
                  <a:close/>
                  <a:moveTo>
                    <a:pt x="1555" y="250"/>
                  </a:moveTo>
                  <a:lnTo>
                    <a:pt x="1555" y="264"/>
                  </a:lnTo>
                  <a:lnTo>
                    <a:pt x="1597" y="264"/>
                  </a:lnTo>
                  <a:lnTo>
                    <a:pt x="1597" y="250"/>
                  </a:lnTo>
                  <a:close/>
                  <a:moveTo>
                    <a:pt x="1625" y="264"/>
                  </a:moveTo>
                  <a:lnTo>
                    <a:pt x="1625" y="278"/>
                  </a:lnTo>
                  <a:lnTo>
                    <a:pt x="1671" y="278"/>
                  </a:lnTo>
                  <a:lnTo>
                    <a:pt x="1671" y="264"/>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48"/>
            <p:cNvSpPr/>
            <p:nvPr/>
          </p:nvSpPr>
          <p:spPr>
            <a:xfrm>
              <a:off x="3711650" y="2051100"/>
              <a:ext cx="41450" cy="6625"/>
            </a:xfrm>
            <a:custGeom>
              <a:rect b="b" l="l" r="r" t="t"/>
              <a:pathLst>
                <a:path extrusionOk="0" h="265" w="1658">
                  <a:moveTo>
                    <a:pt x="0" y="0"/>
                  </a:moveTo>
                  <a:lnTo>
                    <a:pt x="46" y="14"/>
                  </a:lnTo>
                  <a:lnTo>
                    <a:pt x="46" y="14"/>
                  </a:lnTo>
                  <a:lnTo>
                    <a:pt x="28" y="0"/>
                  </a:lnTo>
                  <a:close/>
                  <a:moveTo>
                    <a:pt x="74" y="14"/>
                  </a:moveTo>
                  <a:lnTo>
                    <a:pt x="116" y="29"/>
                  </a:lnTo>
                  <a:lnTo>
                    <a:pt x="116" y="14"/>
                  </a:lnTo>
                  <a:close/>
                  <a:moveTo>
                    <a:pt x="148" y="14"/>
                  </a:moveTo>
                  <a:lnTo>
                    <a:pt x="148" y="29"/>
                  </a:lnTo>
                  <a:lnTo>
                    <a:pt x="190" y="29"/>
                  </a:lnTo>
                  <a:lnTo>
                    <a:pt x="148" y="14"/>
                  </a:lnTo>
                  <a:close/>
                  <a:moveTo>
                    <a:pt x="222" y="29"/>
                  </a:moveTo>
                  <a:lnTo>
                    <a:pt x="222" y="43"/>
                  </a:lnTo>
                  <a:lnTo>
                    <a:pt x="264" y="43"/>
                  </a:lnTo>
                  <a:lnTo>
                    <a:pt x="222" y="29"/>
                  </a:lnTo>
                  <a:close/>
                  <a:moveTo>
                    <a:pt x="292" y="43"/>
                  </a:moveTo>
                  <a:lnTo>
                    <a:pt x="292" y="57"/>
                  </a:lnTo>
                  <a:lnTo>
                    <a:pt x="338" y="57"/>
                  </a:lnTo>
                  <a:lnTo>
                    <a:pt x="338" y="43"/>
                  </a:lnTo>
                  <a:close/>
                  <a:moveTo>
                    <a:pt x="366" y="57"/>
                  </a:moveTo>
                  <a:lnTo>
                    <a:pt x="412" y="74"/>
                  </a:lnTo>
                  <a:lnTo>
                    <a:pt x="412" y="57"/>
                  </a:lnTo>
                  <a:close/>
                  <a:moveTo>
                    <a:pt x="440" y="74"/>
                  </a:moveTo>
                  <a:lnTo>
                    <a:pt x="486" y="88"/>
                  </a:lnTo>
                  <a:lnTo>
                    <a:pt x="486" y="74"/>
                  </a:lnTo>
                  <a:close/>
                  <a:moveTo>
                    <a:pt x="514" y="74"/>
                  </a:moveTo>
                  <a:lnTo>
                    <a:pt x="514" y="88"/>
                  </a:lnTo>
                  <a:lnTo>
                    <a:pt x="556" y="88"/>
                  </a:lnTo>
                  <a:lnTo>
                    <a:pt x="514" y="74"/>
                  </a:lnTo>
                  <a:close/>
                  <a:moveTo>
                    <a:pt x="588" y="88"/>
                  </a:moveTo>
                  <a:lnTo>
                    <a:pt x="588" y="102"/>
                  </a:lnTo>
                  <a:lnTo>
                    <a:pt x="630" y="102"/>
                  </a:lnTo>
                  <a:lnTo>
                    <a:pt x="588" y="88"/>
                  </a:lnTo>
                  <a:close/>
                  <a:moveTo>
                    <a:pt x="662" y="102"/>
                  </a:moveTo>
                  <a:lnTo>
                    <a:pt x="676" y="116"/>
                  </a:lnTo>
                  <a:lnTo>
                    <a:pt x="704" y="116"/>
                  </a:lnTo>
                  <a:lnTo>
                    <a:pt x="704" y="102"/>
                  </a:lnTo>
                  <a:close/>
                  <a:moveTo>
                    <a:pt x="750" y="116"/>
                  </a:moveTo>
                  <a:lnTo>
                    <a:pt x="778" y="131"/>
                  </a:lnTo>
                  <a:lnTo>
                    <a:pt x="778" y="116"/>
                  </a:lnTo>
                  <a:close/>
                  <a:moveTo>
                    <a:pt x="820" y="131"/>
                  </a:moveTo>
                  <a:lnTo>
                    <a:pt x="852" y="145"/>
                  </a:lnTo>
                  <a:lnTo>
                    <a:pt x="852" y="131"/>
                  </a:lnTo>
                  <a:close/>
                  <a:moveTo>
                    <a:pt x="880" y="131"/>
                  </a:moveTo>
                  <a:lnTo>
                    <a:pt x="894" y="145"/>
                  </a:lnTo>
                  <a:lnTo>
                    <a:pt x="925" y="145"/>
                  </a:lnTo>
                  <a:lnTo>
                    <a:pt x="880" y="131"/>
                  </a:lnTo>
                  <a:close/>
                  <a:moveTo>
                    <a:pt x="968" y="145"/>
                  </a:moveTo>
                  <a:lnTo>
                    <a:pt x="968" y="162"/>
                  </a:lnTo>
                  <a:lnTo>
                    <a:pt x="996" y="162"/>
                  </a:lnTo>
                  <a:lnTo>
                    <a:pt x="968" y="145"/>
                  </a:lnTo>
                  <a:close/>
                  <a:moveTo>
                    <a:pt x="1041" y="162"/>
                  </a:moveTo>
                  <a:lnTo>
                    <a:pt x="1041" y="176"/>
                  </a:lnTo>
                  <a:lnTo>
                    <a:pt x="1070" y="176"/>
                  </a:lnTo>
                  <a:lnTo>
                    <a:pt x="1070" y="162"/>
                  </a:lnTo>
                  <a:close/>
                  <a:moveTo>
                    <a:pt x="1115" y="176"/>
                  </a:moveTo>
                  <a:lnTo>
                    <a:pt x="1143" y="190"/>
                  </a:lnTo>
                  <a:lnTo>
                    <a:pt x="1143" y="176"/>
                  </a:lnTo>
                  <a:close/>
                  <a:moveTo>
                    <a:pt x="1189" y="190"/>
                  </a:moveTo>
                  <a:lnTo>
                    <a:pt x="1217" y="204"/>
                  </a:lnTo>
                  <a:lnTo>
                    <a:pt x="1217" y="190"/>
                  </a:lnTo>
                  <a:close/>
                  <a:moveTo>
                    <a:pt x="1260" y="190"/>
                  </a:moveTo>
                  <a:lnTo>
                    <a:pt x="1260" y="204"/>
                  </a:lnTo>
                  <a:lnTo>
                    <a:pt x="1291" y="204"/>
                  </a:lnTo>
                  <a:lnTo>
                    <a:pt x="1260" y="190"/>
                  </a:lnTo>
                  <a:close/>
                  <a:moveTo>
                    <a:pt x="1333" y="204"/>
                  </a:moveTo>
                  <a:lnTo>
                    <a:pt x="1333" y="218"/>
                  </a:lnTo>
                  <a:lnTo>
                    <a:pt x="1365" y="218"/>
                  </a:lnTo>
                  <a:lnTo>
                    <a:pt x="1333" y="204"/>
                  </a:lnTo>
                  <a:close/>
                  <a:moveTo>
                    <a:pt x="1407" y="218"/>
                  </a:moveTo>
                  <a:lnTo>
                    <a:pt x="1407" y="233"/>
                  </a:lnTo>
                  <a:lnTo>
                    <a:pt x="1435" y="233"/>
                  </a:lnTo>
                  <a:lnTo>
                    <a:pt x="1435" y="218"/>
                  </a:lnTo>
                  <a:close/>
                  <a:moveTo>
                    <a:pt x="1481" y="233"/>
                  </a:moveTo>
                  <a:lnTo>
                    <a:pt x="1523" y="250"/>
                  </a:lnTo>
                  <a:lnTo>
                    <a:pt x="1509" y="233"/>
                  </a:lnTo>
                  <a:close/>
                  <a:moveTo>
                    <a:pt x="1555" y="250"/>
                  </a:moveTo>
                  <a:lnTo>
                    <a:pt x="1597" y="264"/>
                  </a:lnTo>
                  <a:lnTo>
                    <a:pt x="1583" y="250"/>
                  </a:lnTo>
                  <a:close/>
                  <a:moveTo>
                    <a:pt x="1629" y="250"/>
                  </a:moveTo>
                  <a:lnTo>
                    <a:pt x="1629" y="264"/>
                  </a:lnTo>
                  <a:lnTo>
                    <a:pt x="1657" y="264"/>
                  </a:lnTo>
                  <a:lnTo>
                    <a:pt x="1629" y="25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48"/>
            <p:cNvSpPr/>
            <p:nvPr/>
          </p:nvSpPr>
          <p:spPr>
            <a:xfrm>
              <a:off x="3709800" y="2043700"/>
              <a:ext cx="41450" cy="7075"/>
            </a:xfrm>
            <a:custGeom>
              <a:rect b="b" l="l" r="r" t="t"/>
              <a:pathLst>
                <a:path extrusionOk="0" h="283" w="1658">
                  <a:moveTo>
                    <a:pt x="0" y="1"/>
                  </a:moveTo>
                  <a:lnTo>
                    <a:pt x="0" y="18"/>
                  </a:lnTo>
                  <a:lnTo>
                    <a:pt x="32" y="18"/>
                  </a:lnTo>
                  <a:lnTo>
                    <a:pt x="0" y="1"/>
                  </a:lnTo>
                  <a:close/>
                  <a:moveTo>
                    <a:pt x="74" y="18"/>
                  </a:moveTo>
                  <a:lnTo>
                    <a:pt x="74" y="33"/>
                  </a:lnTo>
                  <a:lnTo>
                    <a:pt x="102" y="33"/>
                  </a:lnTo>
                  <a:lnTo>
                    <a:pt x="102" y="18"/>
                  </a:lnTo>
                  <a:close/>
                  <a:moveTo>
                    <a:pt x="148" y="33"/>
                  </a:moveTo>
                  <a:lnTo>
                    <a:pt x="148" y="47"/>
                  </a:lnTo>
                  <a:lnTo>
                    <a:pt x="176" y="47"/>
                  </a:lnTo>
                  <a:lnTo>
                    <a:pt x="176" y="33"/>
                  </a:lnTo>
                  <a:close/>
                  <a:moveTo>
                    <a:pt x="222" y="47"/>
                  </a:moveTo>
                  <a:lnTo>
                    <a:pt x="250" y="61"/>
                  </a:lnTo>
                  <a:lnTo>
                    <a:pt x="250" y="47"/>
                  </a:lnTo>
                  <a:close/>
                  <a:moveTo>
                    <a:pt x="296" y="61"/>
                  </a:moveTo>
                  <a:lnTo>
                    <a:pt x="324" y="75"/>
                  </a:lnTo>
                  <a:lnTo>
                    <a:pt x="324" y="61"/>
                  </a:lnTo>
                  <a:close/>
                  <a:moveTo>
                    <a:pt x="366" y="61"/>
                  </a:moveTo>
                  <a:lnTo>
                    <a:pt x="366" y="75"/>
                  </a:lnTo>
                  <a:lnTo>
                    <a:pt x="398" y="75"/>
                  </a:lnTo>
                  <a:lnTo>
                    <a:pt x="366" y="61"/>
                  </a:lnTo>
                  <a:close/>
                  <a:moveTo>
                    <a:pt x="440" y="75"/>
                  </a:moveTo>
                  <a:lnTo>
                    <a:pt x="440" y="89"/>
                  </a:lnTo>
                  <a:lnTo>
                    <a:pt x="472" y="89"/>
                  </a:lnTo>
                  <a:lnTo>
                    <a:pt x="440" y="75"/>
                  </a:lnTo>
                  <a:close/>
                  <a:moveTo>
                    <a:pt x="514" y="89"/>
                  </a:moveTo>
                  <a:lnTo>
                    <a:pt x="514" y="106"/>
                  </a:lnTo>
                  <a:lnTo>
                    <a:pt x="560" y="106"/>
                  </a:lnTo>
                  <a:lnTo>
                    <a:pt x="542" y="89"/>
                  </a:lnTo>
                  <a:close/>
                  <a:moveTo>
                    <a:pt x="588" y="106"/>
                  </a:moveTo>
                  <a:lnTo>
                    <a:pt x="630" y="121"/>
                  </a:lnTo>
                  <a:lnTo>
                    <a:pt x="616" y="106"/>
                  </a:lnTo>
                  <a:close/>
                  <a:moveTo>
                    <a:pt x="662" y="121"/>
                  </a:moveTo>
                  <a:lnTo>
                    <a:pt x="704" y="135"/>
                  </a:lnTo>
                  <a:lnTo>
                    <a:pt x="704" y="121"/>
                  </a:lnTo>
                  <a:close/>
                  <a:moveTo>
                    <a:pt x="736" y="121"/>
                  </a:moveTo>
                  <a:lnTo>
                    <a:pt x="736" y="135"/>
                  </a:lnTo>
                  <a:lnTo>
                    <a:pt x="778" y="135"/>
                  </a:lnTo>
                  <a:lnTo>
                    <a:pt x="736" y="121"/>
                  </a:lnTo>
                  <a:close/>
                  <a:moveTo>
                    <a:pt x="806" y="135"/>
                  </a:moveTo>
                  <a:lnTo>
                    <a:pt x="806" y="149"/>
                  </a:lnTo>
                  <a:lnTo>
                    <a:pt x="852" y="149"/>
                  </a:lnTo>
                  <a:lnTo>
                    <a:pt x="806" y="135"/>
                  </a:lnTo>
                  <a:close/>
                  <a:moveTo>
                    <a:pt x="880" y="149"/>
                  </a:moveTo>
                  <a:lnTo>
                    <a:pt x="880" y="163"/>
                  </a:lnTo>
                  <a:lnTo>
                    <a:pt x="926" y="163"/>
                  </a:lnTo>
                  <a:lnTo>
                    <a:pt x="926" y="149"/>
                  </a:lnTo>
                  <a:close/>
                  <a:moveTo>
                    <a:pt x="954" y="163"/>
                  </a:moveTo>
                  <a:lnTo>
                    <a:pt x="999" y="177"/>
                  </a:lnTo>
                  <a:lnTo>
                    <a:pt x="999" y="163"/>
                  </a:lnTo>
                  <a:close/>
                  <a:moveTo>
                    <a:pt x="1028" y="177"/>
                  </a:moveTo>
                  <a:lnTo>
                    <a:pt x="1070" y="194"/>
                  </a:lnTo>
                  <a:lnTo>
                    <a:pt x="1070" y="177"/>
                  </a:lnTo>
                  <a:close/>
                  <a:moveTo>
                    <a:pt x="1101" y="177"/>
                  </a:moveTo>
                  <a:lnTo>
                    <a:pt x="1101" y="194"/>
                  </a:lnTo>
                  <a:lnTo>
                    <a:pt x="1144" y="194"/>
                  </a:lnTo>
                  <a:lnTo>
                    <a:pt x="1101" y="177"/>
                  </a:lnTo>
                  <a:close/>
                  <a:moveTo>
                    <a:pt x="1175" y="194"/>
                  </a:moveTo>
                  <a:lnTo>
                    <a:pt x="1175" y="208"/>
                  </a:lnTo>
                  <a:lnTo>
                    <a:pt x="1217" y="208"/>
                  </a:lnTo>
                  <a:lnTo>
                    <a:pt x="1175" y="194"/>
                  </a:lnTo>
                  <a:close/>
                  <a:moveTo>
                    <a:pt x="1246" y="208"/>
                  </a:moveTo>
                  <a:lnTo>
                    <a:pt x="1263" y="223"/>
                  </a:lnTo>
                  <a:lnTo>
                    <a:pt x="1291" y="223"/>
                  </a:lnTo>
                  <a:lnTo>
                    <a:pt x="1291" y="208"/>
                  </a:lnTo>
                  <a:close/>
                  <a:moveTo>
                    <a:pt x="1334" y="223"/>
                  </a:moveTo>
                  <a:lnTo>
                    <a:pt x="1365" y="237"/>
                  </a:lnTo>
                  <a:lnTo>
                    <a:pt x="1365" y="223"/>
                  </a:lnTo>
                  <a:close/>
                  <a:moveTo>
                    <a:pt x="1407" y="237"/>
                  </a:moveTo>
                  <a:lnTo>
                    <a:pt x="1439" y="251"/>
                  </a:lnTo>
                  <a:lnTo>
                    <a:pt x="1439" y="237"/>
                  </a:lnTo>
                  <a:close/>
                  <a:moveTo>
                    <a:pt x="1467" y="237"/>
                  </a:moveTo>
                  <a:lnTo>
                    <a:pt x="1481" y="251"/>
                  </a:lnTo>
                  <a:lnTo>
                    <a:pt x="1509" y="251"/>
                  </a:lnTo>
                  <a:lnTo>
                    <a:pt x="1467" y="237"/>
                  </a:lnTo>
                  <a:close/>
                  <a:moveTo>
                    <a:pt x="1555" y="251"/>
                  </a:moveTo>
                  <a:lnTo>
                    <a:pt x="1555" y="265"/>
                  </a:lnTo>
                  <a:lnTo>
                    <a:pt x="1583" y="265"/>
                  </a:lnTo>
                  <a:lnTo>
                    <a:pt x="1555" y="251"/>
                  </a:lnTo>
                  <a:close/>
                  <a:moveTo>
                    <a:pt x="1629" y="265"/>
                  </a:moveTo>
                  <a:lnTo>
                    <a:pt x="1629" y="282"/>
                  </a:lnTo>
                  <a:lnTo>
                    <a:pt x="1657" y="282"/>
                  </a:lnTo>
                  <a:lnTo>
                    <a:pt x="1657" y="265"/>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48"/>
            <p:cNvSpPr/>
            <p:nvPr/>
          </p:nvSpPr>
          <p:spPr>
            <a:xfrm>
              <a:off x="3488900" y="2099375"/>
              <a:ext cx="43050" cy="49525"/>
            </a:xfrm>
            <a:custGeom>
              <a:rect b="b" l="l" r="r" t="t"/>
              <a:pathLst>
                <a:path extrusionOk="0" h="1981" w="1722">
                  <a:moveTo>
                    <a:pt x="213" y="1"/>
                  </a:moveTo>
                  <a:cubicBezTo>
                    <a:pt x="206" y="1"/>
                    <a:pt x="198" y="2"/>
                    <a:pt x="190" y="4"/>
                  </a:cubicBezTo>
                  <a:cubicBezTo>
                    <a:pt x="14" y="46"/>
                    <a:pt x="0" y="634"/>
                    <a:pt x="0" y="634"/>
                  </a:cubicBezTo>
                  <a:cubicBezTo>
                    <a:pt x="0" y="634"/>
                    <a:pt x="278" y="1643"/>
                    <a:pt x="658" y="1907"/>
                  </a:cubicBezTo>
                  <a:cubicBezTo>
                    <a:pt x="734" y="1959"/>
                    <a:pt x="821" y="1981"/>
                    <a:pt x="912" y="1981"/>
                  </a:cubicBezTo>
                  <a:cubicBezTo>
                    <a:pt x="1284" y="1981"/>
                    <a:pt x="1722" y="1617"/>
                    <a:pt x="1699" y="1439"/>
                  </a:cubicBezTo>
                  <a:cubicBezTo>
                    <a:pt x="1689" y="1390"/>
                    <a:pt x="1640" y="1371"/>
                    <a:pt x="1572" y="1371"/>
                  </a:cubicBezTo>
                  <a:cubicBezTo>
                    <a:pt x="1369" y="1371"/>
                    <a:pt x="994" y="1537"/>
                    <a:pt x="957" y="1554"/>
                  </a:cubicBezTo>
                  <a:lnTo>
                    <a:pt x="957" y="1554"/>
                  </a:lnTo>
                  <a:cubicBezTo>
                    <a:pt x="1007" y="1531"/>
                    <a:pt x="1668" y="1227"/>
                    <a:pt x="1583" y="1014"/>
                  </a:cubicBezTo>
                  <a:cubicBezTo>
                    <a:pt x="1564" y="965"/>
                    <a:pt x="1510" y="946"/>
                    <a:pt x="1438" y="946"/>
                  </a:cubicBezTo>
                  <a:cubicBezTo>
                    <a:pt x="1187" y="946"/>
                    <a:pt x="718" y="1175"/>
                    <a:pt x="718" y="1175"/>
                  </a:cubicBezTo>
                  <a:cubicBezTo>
                    <a:pt x="718" y="1175"/>
                    <a:pt x="1421" y="810"/>
                    <a:pt x="1288" y="560"/>
                  </a:cubicBezTo>
                  <a:cubicBezTo>
                    <a:pt x="1261" y="509"/>
                    <a:pt x="1211" y="488"/>
                    <a:pt x="1147" y="488"/>
                  </a:cubicBezTo>
                  <a:cubicBezTo>
                    <a:pt x="988" y="488"/>
                    <a:pt x="747" y="615"/>
                    <a:pt x="595" y="706"/>
                  </a:cubicBezTo>
                  <a:lnTo>
                    <a:pt x="595" y="706"/>
                  </a:lnTo>
                  <a:cubicBezTo>
                    <a:pt x="819" y="559"/>
                    <a:pt x="1220" y="271"/>
                    <a:pt x="1112" y="166"/>
                  </a:cubicBezTo>
                  <a:cubicBezTo>
                    <a:pt x="1089" y="144"/>
                    <a:pt x="1055" y="135"/>
                    <a:pt x="1015" y="135"/>
                  </a:cubicBezTo>
                  <a:cubicBezTo>
                    <a:pt x="785" y="135"/>
                    <a:pt x="338" y="444"/>
                    <a:pt x="338" y="444"/>
                  </a:cubicBezTo>
                  <a:cubicBezTo>
                    <a:pt x="338" y="444"/>
                    <a:pt x="364" y="1"/>
                    <a:pt x="213" y="1"/>
                  </a:cubicBezTo>
                  <a:close/>
                </a:path>
              </a:pathLst>
            </a:custGeom>
            <a:solidFill>
              <a:srgbClr val="8E53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48"/>
            <p:cNvSpPr/>
            <p:nvPr/>
          </p:nvSpPr>
          <p:spPr>
            <a:xfrm>
              <a:off x="3780500" y="2052800"/>
              <a:ext cx="42575" cy="53375"/>
            </a:xfrm>
            <a:custGeom>
              <a:rect b="b" l="l" r="r" t="t"/>
              <a:pathLst>
                <a:path extrusionOk="0" h="2135" w="1703">
                  <a:moveTo>
                    <a:pt x="515" y="1"/>
                  </a:moveTo>
                  <a:cubicBezTo>
                    <a:pt x="485" y="1"/>
                    <a:pt x="460" y="7"/>
                    <a:pt x="440" y="20"/>
                  </a:cubicBezTo>
                  <a:cubicBezTo>
                    <a:pt x="296" y="136"/>
                    <a:pt x="704" y="400"/>
                    <a:pt x="704" y="400"/>
                  </a:cubicBezTo>
                  <a:cubicBezTo>
                    <a:pt x="704" y="400"/>
                    <a:pt x="1" y="636"/>
                    <a:pt x="18" y="840"/>
                  </a:cubicBezTo>
                  <a:cubicBezTo>
                    <a:pt x="21" y="893"/>
                    <a:pt x="74" y="913"/>
                    <a:pt x="153" y="913"/>
                  </a:cubicBezTo>
                  <a:cubicBezTo>
                    <a:pt x="331" y="913"/>
                    <a:pt x="641" y="810"/>
                    <a:pt x="804" y="750"/>
                  </a:cubicBezTo>
                  <a:lnTo>
                    <a:pt x="804" y="750"/>
                  </a:lnTo>
                  <a:cubicBezTo>
                    <a:pt x="589" y="836"/>
                    <a:pt x="133" y="1045"/>
                    <a:pt x="222" y="1237"/>
                  </a:cubicBezTo>
                  <a:cubicBezTo>
                    <a:pt x="253" y="1304"/>
                    <a:pt x="328" y="1328"/>
                    <a:pt x="421" y="1328"/>
                  </a:cubicBezTo>
                  <a:cubicBezTo>
                    <a:pt x="672" y="1328"/>
                    <a:pt x="1056" y="1150"/>
                    <a:pt x="1056" y="1149"/>
                  </a:cubicBezTo>
                  <a:lnTo>
                    <a:pt x="1056" y="1149"/>
                  </a:lnTo>
                  <a:cubicBezTo>
                    <a:pt x="1055" y="1150"/>
                    <a:pt x="296" y="1543"/>
                    <a:pt x="412" y="1747"/>
                  </a:cubicBezTo>
                  <a:cubicBezTo>
                    <a:pt x="436" y="1790"/>
                    <a:pt x="485" y="1807"/>
                    <a:pt x="547" y="1807"/>
                  </a:cubicBezTo>
                  <a:cubicBezTo>
                    <a:pt x="761" y="1807"/>
                    <a:pt x="1134" y="1604"/>
                    <a:pt x="1205" y="1564"/>
                  </a:cubicBezTo>
                  <a:lnTo>
                    <a:pt x="1205" y="1564"/>
                  </a:lnTo>
                  <a:cubicBezTo>
                    <a:pt x="1114" y="1616"/>
                    <a:pt x="541" y="1952"/>
                    <a:pt x="690" y="2085"/>
                  </a:cubicBezTo>
                  <a:cubicBezTo>
                    <a:pt x="721" y="2119"/>
                    <a:pt x="780" y="2135"/>
                    <a:pt x="856" y="2135"/>
                  </a:cubicBezTo>
                  <a:cubicBezTo>
                    <a:pt x="1144" y="2135"/>
                    <a:pt x="1664" y="1903"/>
                    <a:pt x="1689" y="1543"/>
                  </a:cubicBezTo>
                  <a:cubicBezTo>
                    <a:pt x="1703" y="1090"/>
                    <a:pt x="1073" y="252"/>
                    <a:pt x="1073" y="252"/>
                  </a:cubicBezTo>
                  <a:cubicBezTo>
                    <a:pt x="1073" y="252"/>
                    <a:pt x="708" y="1"/>
                    <a:pt x="515" y="1"/>
                  </a:cubicBezTo>
                  <a:close/>
                </a:path>
              </a:pathLst>
            </a:custGeom>
            <a:solidFill>
              <a:srgbClr val="8E53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 name="Google Shape;723;p48"/>
          <p:cNvGrpSpPr/>
          <p:nvPr/>
        </p:nvGrpSpPr>
        <p:grpSpPr>
          <a:xfrm>
            <a:off x="2619100" y="2123062"/>
            <a:ext cx="1485215" cy="2275509"/>
            <a:chOff x="5545850" y="2122150"/>
            <a:chExt cx="369025" cy="565400"/>
          </a:xfrm>
        </p:grpSpPr>
        <p:sp>
          <p:nvSpPr>
            <p:cNvPr id="724" name="Google Shape;724;p48"/>
            <p:cNvSpPr/>
            <p:nvPr/>
          </p:nvSpPr>
          <p:spPr>
            <a:xfrm>
              <a:off x="5745925" y="2501800"/>
              <a:ext cx="66750" cy="166400"/>
            </a:xfrm>
            <a:custGeom>
              <a:rect b="b" l="l" r="r" t="t"/>
              <a:pathLst>
                <a:path extrusionOk="0" h="6656" w="2670">
                  <a:moveTo>
                    <a:pt x="0" y="0"/>
                  </a:moveTo>
                  <a:lnTo>
                    <a:pt x="120" y="6655"/>
                  </a:lnTo>
                  <a:lnTo>
                    <a:pt x="1291" y="6655"/>
                  </a:lnTo>
                  <a:cubicBezTo>
                    <a:pt x="1291" y="6655"/>
                    <a:pt x="2670" y="2857"/>
                    <a:pt x="1864" y="0"/>
                  </a:cubicBez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48"/>
            <p:cNvSpPr/>
            <p:nvPr/>
          </p:nvSpPr>
          <p:spPr>
            <a:xfrm>
              <a:off x="5742650" y="2631575"/>
              <a:ext cx="69675" cy="53775"/>
            </a:xfrm>
            <a:custGeom>
              <a:rect b="b" l="l" r="r" t="t"/>
              <a:pathLst>
                <a:path extrusionOk="0" h="2151" w="2787">
                  <a:moveTo>
                    <a:pt x="1184" y="1"/>
                  </a:moveTo>
                  <a:cubicBezTo>
                    <a:pt x="685" y="1"/>
                    <a:pt x="177" y="26"/>
                    <a:pt x="177" y="26"/>
                  </a:cubicBezTo>
                  <a:lnTo>
                    <a:pt x="205" y="1433"/>
                  </a:lnTo>
                  <a:cubicBezTo>
                    <a:pt x="1" y="1830"/>
                    <a:pt x="149" y="2150"/>
                    <a:pt x="149" y="2150"/>
                  </a:cubicBezTo>
                  <a:lnTo>
                    <a:pt x="2611" y="2150"/>
                  </a:lnTo>
                  <a:cubicBezTo>
                    <a:pt x="2787" y="1858"/>
                    <a:pt x="1468" y="1433"/>
                    <a:pt x="1468" y="1433"/>
                  </a:cubicBezTo>
                  <a:lnTo>
                    <a:pt x="1862" y="26"/>
                  </a:lnTo>
                  <a:cubicBezTo>
                    <a:pt x="1681" y="7"/>
                    <a:pt x="1434" y="1"/>
                    <a:pt x="1184"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48"/>
            <p:cNvSpPr/>
            <p:nvPr/>
          </p:nvSpPr>
          <p:spPr>
            <a:xfrm>
              <a:off x="5749950" y="2635200"/>
              <a:ext cx="34850" cy="2575"/>
            </a:xfrm>
            <a:custGeom>
              <a:rect b="b" l="l" r="r" t="t"/>
              <a:pathLst>
                <a:path extrusionOk="0" h="103" w="1394">
                  <a:moveTo>
                    <a:pt x="690" y="0"/>
                  </a:moveTo>
                  <a:cubicBezTo>
                    <a:pt x="455" y="14"/>
                    <a:pt x="222" y="43"/>
                    <a:pt x="1" y="102"/>
                  </a:cubicBezTo>
                  <a:cubicBezTo>
                    <a:pt x="237" y="102"/>
                    <a:pt x="455" y="88"/>
                    <a:pt x="690" y="88"/>
                  </a:cubicBezTo>
                  <a:lnTo>
                    <a:pt x="1394" y="88"/>
                  </a:lnTo>
                  <a:cubicBezTo>
                    <a:pt x="1158" y="14"/>
                    <a:pt x="926" y="0"/>
                    <a:pt x="69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48"/>
            <p:cNvSpPr/>
            <p:nvPr/>
          </p:nvSpPr>
          <p:spPr>
            <a:xfrm>
              <a:off x="5744150" y="2667600"/>
              <a:ext cx="65975" cy="19950"/>
            </a:xfrm>
            <a:custGeom>
              <a:rect b="b" l="l" r="r" t="t"/>
              <a:pathLst>
                <a:path extrusionOk="0" h="798" w="2639">
                  <a:moveTo>
                    <a:pt x="1537" y="0"/>
                  </a:moveTo>
                  <a:cubicBezTo>
                    <a:pt x="1522" y="0"/>
                    <a:pt x="1501" y="11"/>
                    <a:pt x="1478" y="23"/>
                  </a:cubicBezTo>
                  <a:cubicBezTo>
                    <a:pt x="1436" y="52"/>
                    <a:pt x="1362" y="111"/>
                    <a:pt x="1288" y="199"/>
                  </a:cubicBezTo>
                  <a:cubicBezTo>
                    <a:pt x="1136" y="364"/>
                    <a:pt x="922" y="464"/>
                    <a:pt x="690" y="464"/>
                  </a:cubicBezTo>
                  <a:cubicBezTo>
                    <a:pt x="675" y="464"/>
                    <a:pt x="660" y="464"/>
                    <a:pt x="644" y="463"/>
                  </a:cubicBezTo>
                  <a:lnTo>
                    <a:pt x="43" y="403"/>
                  </a:lnTo>
                  <a:lnTo>
                    <a:pt x="43" y="403"/>
                  </a:lnTo>
                  <a:cubicBezTo>
                    <a:pt x="43" y="403"/>
                    <a:pt x="1" y="593"/>
                    <a:pt x="57" y="741"/>
                  </a:cubicBezTo>
                  <a:lnTo>
                    <a:pt x="2477" y="797"/>
                  </a:lnTo>
                  <a:cubicBezTo>
                    <a:pt x="2519" y="797"/>
                    <a:pt x="2579" y="769"/>
                    <a:pt x="2593" y="727"/>
                  </a:cubicBezTo>
                  <a:cubicBezTo>
                    <a:pt x="2621" y="653"/>
                    <a:pt x="2639" y="533"/>
                    <a:pt x="2519" y="446"/>
                  </a:cubicBezTo>
                  <a:cubicBezTo>
                    <a:pt x="2343" y="315"/>
                    <a:pt x="1728" y="66"/>
                    <a:pt x="1552" y="6"/>
                  </a:cubicBezTo>
                  <a:cubicBezTo>
                    <a:pt x="1548" y="2"/>
                    <a:pt x="1543" y="0"/>
                    <a:pt x="153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48"/>
            <p:cNvSpPr/>
            <p:nvPr/>
          </p:nvSpPr>
          <p:spPr>
            <a:xfrm>
              <a:off x="5780550" y="2670675"/>
              <a:ext cx="12000" cy="6650"/>
            </a:xfrm>
            <a:custGeom>
              <a:rect b="b" l="l" r="r" t="t"/>
              <a:pathLst>
                <a:path extrusionOk="0" h="266" w="480">
                  <a:moveTo>
                    <a:pt x="198" y="1"/>
                  </a:moveTo>
                  <a:cubicBezTo>
                    <a:pt x="193" y="1"/>
                    <a:pt x="188" y="1"/>
                    <a:pt x="184" y="2"/>
                  </a:cubicBezTo>
                  <a:cubicBezTo>
                    <a:pt x="110" y="2"/>
                    <a:pt x="8" y="147"/>
                    <a:pt x="8" y="235"/>
                  </a:cubicBezTo>
                  <a:cubicBezTo>
                    <a:pt x="1" y="258"/>
                    <a:pt x="67" y="266"/>
                    <a:pt x="152" y="266"/>
                  </a:cubicBezTo>
                  <a:cubicBezTo>
                    <a:pt x="231" y="266"/>
                    <a:pt x="327" y="259"/>
                    <a:pt x="391" y="252"/>
                  </a:cubicBezTo>
                  <a:cubicBezTo>
                    <a:pt x="434" y="252"/>
                    <a:pt x="462" y="221"/>
                    <a:pt x="462" y="178"/>
                  </a:cubicBezTo>
                  <a:cubicBezTo>
                    <a:pt x="479" y="147"/>
                    <a:pt x="448" y="119"/>
                    <a:pt x="434" y="90"/>
                  </a:cubicBezTo>
                  <a:cubicBezTo>
                    <a:pt x="366" y="62"/>
                    <a:pt x="252" y="1"/>
                    <a:pt x="198"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48"/>
            <p:cNvSpPr/>
            <p:nvPr/>
          </p:nvSpPr>
          <p:spPr>
            <a:xfrm>
              <a:off x="5640400" y="2501800"/>
              <a:ext cx="79600" cy="166400"/>
            </a:xfrm>
            <a:custGeom>
              <a:rect b="b" l="l" r="r" t="t"/>
              <a:pathLst>
                <a:path extrusionOk="0" h="6656" w="3184">
                  <a:moveTo>
                    <a:pt x="1365" y="0"/>
                  </a:moveTo>
                  <a:cubicBezTo>
                    <a:pt x="0" y="2638"/>
                    <a:pt x="647" y="6655"/>
                    <a:pt x="647" y="6655"/>
                  </a:cubicBezTo>
                  <a:lnTo>
                    <a:pt x="1805" y="6550"/>
                  </a:lnTo>
                  <a:lnTo>
                    <a:pt x="3183" y="366"/>
                  </a:lnTo>
                  <a:lnTo>
                    <a:pt x="1365" y="0"/>
                  </a:ln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48"/>
            <p:cNvSpPr/>
            <p:nvPr/>
          </p:nvSpPr>
          <p:spPr>
            <a:xfrm>
              <a:off x="5626150" y="2623275"/>
              <a:ext cx="68175" cy="62875"/>
            </a:xfrm>
            <a:custGeom>
              <a:rect b="b" l="l" r="r" t="t"/>
              <a:pathLst>
                <a:path extrusionOk="0" h="2515" w="2727">
                  <a:moveTo>
                    <a:pt x="1649" y="0"/>
                  </a:moveTo>
                  <a:cubicBezTo>
                    <a:pt x="1311" y="0"/>
                    <a:pt x="1055" y="38"/>
                    <a:pt x="1055" y="38"/>
                  </a:cubicBezTo>
                  <a:lnTo>
                    <a:pt x="1186" y="1691"/>
                  </a:lnTo>
                  <a:cubicBezTo>
                    <a:pt x="1186" y="1691"/>
                    <a:pt x="338" y="2060"/>
                    <a:pt x="176" y="2236"/>
                  </a:cubicBezTo>
                  <a:cubicBezTo>
                    <a:pt x="0" y="2394"/>
                    <a:pt x="162" y="2514"/>
                    <a:pt x="162" y="2514"/>
                  </a:cubicBezTo>
                  <a:lnTo>
                    <a:pt x="2579" y="2324"/>
                  </a:lnTo>
                  <a:cubicBezTo>
                    <a:pt x="2666" y="1955"/>
                    <a:pt x="2448" y="1649"/>
                    <a:pt x="2448" y="1649"/>
                  </a:cubicBezTo>
                  <a:lnTo>
                    <a:pt x="2726" y="182"/>
                  </a:lnTo>
                  <a:cubicBezTo>
                    <a:pt x="2398" y="37"/>
                    <a:pt x="1983" y="0"/>
                    <a:pt x="1649"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48"/>
            <p:cNvSpPr/>
            <p:nvPr/>
          </p:nvSpPr>
          <p:spPr>
            <a:xfrm>
              <a:off x="5654025" y="2626250"/>
              <a:ext cx="36600" cy="5275"/>
            </a:xfrm>
            <a:custGeom>
              <a:rect b="b" l="l" r="r" t="t"/>
              <a:pathLst>
                <a:path extrusionOk="0" h="211" w="1464">
                  <a:moveTo>
                    <a:pt x="561" y="0"/>
                  </a:moveTo>
                  <a:cubicBezTo>
                    <a:pt x="373" y="0"/>
                    <a:pt x="186" y="21"/>
                    <a:pt x="0" y="63"/>
                  </a:cubicBezTo>
                  <a:lnTo>
                    <a:pt x="380" y="77"/>
                  </a:lnTo>
                  <a:cubicBezTo>
                    <a:pt x="496" y="77"/>
                    <a:pt x="616" y="77"/>
                    <a:pt x="746" y="95"/>
                  </a:cubicBezTo>
                  <a:cubicBezTo>
                    <a:pt x="862" y="95"/>
                    <a:pt x="982" y="109"/>
                    <a:pt x="1098" y="123"/>
                  </a:cubicBezTo>
                  <a:cubicBezTo>
                    <a:pt x="1231" y="151"/>
                    <a:pt x="1347" y="165"/>
                    <a:pt x="1464" y="211"/>
                  </a:cubicBezTo>
                  <a:cubicBezTo>
                    <a:pt x="1362" y="137"/>
                    <a:pt x="1245" y="95"/>
                    <a:pt x="1112" y="63"/>
                  </a:cubicBezTo>
                  <a:cubicBezTo>
                    <a:pt x="996" y="35"/>
                    <a:pt x="862" y="21"/>
                    <a:pt x="746" y="7"/>
                  </a:cubicBezTo>
                  <a:cubicBezTo>
                    <a:pt x="684" y="2"/>
                    <a:pt x="623" y="0"/>
                    <a:pt x="56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48"/>
            <p:cNvSpPr/>
            <p:nvPr/>
          </p:nvSpPr>
          <p:spPr>
            <a:xfrm>
              <a:off x="5626850" y="2665975"/>
              <a:ext cx="65975" cy="21225"/>
            </a:xfrm>
            <a:custGeom>
              <a:rect b="b" l="l" r="r" t="t"/>
              <a:pathLst>
                <a:path extrusionOk="0" h="849" w="2639">
                  <a:moveTo>
                    <a:pt x="1042" y="1"/>
                  </a:moveTo>
                  <a:cubicBezTo>
                    <a:pt x="880" y="71"/>
                    <a:pt x="278" y="366"/>
                    <a:pt x="120" y="496"/>
                  </a:cubicBezTo>
                  <a:cubicBezTo>
                    <a:pt x="0" y="598"/>
                    <a:pt x="32" y="718"/>
                    <a:pt x="60" y="792"/>
                  </a:cubicBezTo>
                  <a:cubicBezTo>
                    <a:pt x="88" y="834"/>
                    <a:pt x="134" y="848"/>
                    <a:pt x="176" y="848"/>
                  </a:cubicBezTo>
                  <a:lnTo>
                    <a:pt x="2596" y="630"/>
                  </a:lnTo>
                  <a:cubicBezTo>
                    <a:pt x="2638" y="482"/>
                    <a:pt x="2582" y="292"/>
                    <a:pt x="2582" y="292"/>
                  </a:cubicBezTo>
                  <a:lnTo>
                    <a:pt x="1981" y="394"/>
                  </a:lnTo>
                  <a:cubicBezTo>
                    <a:pt x="1947" y="398"/>
                    <a:pt x="1913" y="400"/>
                    <a:pt x="1880" y="400"/>
                  </a:cubicBezTo>
                  <a:cubicBezTo>
                    <a:pt x="1676" y="400"/>
                    <a:pt x="1472" y="327"/>
                    <a:pt x="1333" y="176"/>
                  </a:cubicBezTo>
                  <a:cubicBezTo>
                    <a:pt x="1246" y="88"/>
                    <a:pt x="1158" y="29"/>
                    <a:pt x="1115" y="15"/>
                  </a:cubicBezTo>
                  <a:cubicBezTo>
                    <a:pt x="1101" y="1"/>
                    <a:pt x="1070" y="1"/>
                    <a:pt x="104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48"/>
            <p:cNvSpPr/>
            <p:nvPr/>
          </p:nvSpPr>
          <p:spPr>
            <a:xfrm>
              <a:off x="5644075" y="2668875"/>
              <a:ext cx="12175" cy="6975"/>
            </a:xfrm>
            <a:custGeom>
              <a:rect b="b" l="l" r="r" t="t"/>
              <a:pathLst>
                <a:path extrusionOk="0" h="279" w="487">
                  <a:moveTo>
                    <a:pt x="279" y="1"/>
                  </a:moveTo>
                  <a:cubicBezTo>
                    <a:pt x="236" y="1"/>
                    <a:pt x="117" y="74"/>
                    <a:pt x="47" y="117"/>
                  </a:cubicBezTo>
                  <a:cubicBezTo>
                    <a:pt x="15" y="131"/>
                    <a:pt x="1" y="176"/>
                    <a:pt x="15" y="205"/>
                  </a:cubicBezTo>
                  <a:cubicBezTo>
                    <a:pt x="15" y="250"/>
                    <a:pt x="47" y="278"/>
                    <a:pt x="89" y="278"/>
                  </a:cubicBezTo>
                  <a:cubicBezTo>
                    <a:pt x="222" y="278"/>
                    <a:pt x="486" y="278"/>
                    <a:pt x="469" y="219"/>
                  </a:cubicBezTo>
                  <a:cubicBezTo>
                    <a:pt x="469" y="148"/>
                    <a:pt x="353" y="15"/>
                    <a:pt x="279"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48"/>
            <p:cNvSpPr/>
            <p:nvPr/>
          </p:nvSpPr>
          <p:spPr>
            <a:xfrm>
              <a:off x="5651025" y="2481650"/>
              <a:ext cx="152875" cy="111400"/>
            </a:xfrm>
            <a:custGeom>
              <a:rect b="b" l="l" r="r" t="t"/>
              <a:pathLst>
                <a:path extrusionOk="0" h="4456" w="6115">
                  <a:moveTo>
                    <a:pt x="630" y="1"/>
                  </a:moveTo>
                  <a:cubicBezTo>
                    <a:pt x="630" y="1"/>
                    <a:pt x="1" y="3121"/>
                    <a:pt x="15" y="4208"/>
                  </a:cubicBezTo>
                  <a:cubicBezTo>
                    <a:pt x="15" y="4208"/>
                    <a:pt x="2112" y="4456"/>
                    <a:pt x="3963" y="4456"/>
                  </a:cubicBezTo>
                  <a:cubicBezTo>
                    <a:pt x="4692" y="4456"/>
                    <a:pt x="5383" y="4417"/>
                    <a:pt x="5893" y="4310"/>
                  </a:cubicBezTo>
                  <a:cubicBezTo>
                    <a:pt x="5893" y="4310"/>
                    <a:pt x="6114" y="1482"/>
                    <a:pt x="585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48"/>
            <p:cNvSpPr/>
            <p:nvPr/>
          </p:nvSpPr>
          <p:spPr>
            <a:xfrm>
              <a:off x="5674850" y="2496700"/>
              <a:ext cx="14725" cy="77675"/>
            </a:xfrm>
            <a:custGeom>
              <a:rect b="b" l="l" r="r" t="t"/>
              <a:pathLst>
                <a:path extrusionOk="0" h="3107" w="589">
                  <a:moveTo>
                    <a:pt x="588" y="0"/>
                  </a:moveTo>
                  <a:lnTo>
                    <a:pt x="588" y="0"/>
                  </a:lnTo>
                  <a:cubicBezTo>
                    <a:pt x="529" y="264"/>
                    <a:pt x="469" y="510"/>
                    <a:pt x="412" y="774"/>
                  </a:cubicBezTo>
                  <a:cubicBezTo>
                    <a:pt x="353" y="1024"/>
                    <a:pt x="310" y="1288"/>
                    <a:pt x="265" y="1551"/>
                  </a:cubicBezTo>
                  <a:cubicBezTo>
                    <a:pt x="205" y="1801"/>
                    <a:pt x="163" y="2065"/>
                    <a:pt x="117" y="2315"/>
                  </a:cubicBezTo>
                  <a:lnTo>
                    <a:pt x="61" y="2709"/>
                  </a:lnTo>
                  <a:cubicBezTo>
                    <a:pt x="47" y="2842"/>
                    <a:pt x="29" y="2973"/>
                    <a:pt x="1" y="3106"/>
                  </a:cubicBezTo>
                  <a:cubicBezTo>
                    <a:pt x="47" y="2973"/>
                    <a:pt x="75" y="2842"/>
                    <a:pt x="103" y="2726"/>
                  </a:cubicBezTo>
                  <a:lnTo>
                    <a:pt x="191" y="2329"/>
                  </a:lnTo>
                  <a:cubicBezTo>
                    <a:pt x="237" y="2079"/>
                    <a:pt x="293" y="1815"/>
                    <a:pt x="339" y="1566"/>
                  </a:cubicBezTo>
                  <a:cubicBezTo>
                    <a:pt x="398" y="1302"/>
                    <a:pt x="441" y="1038"/>
                    <a:pt x="486" y="792"/>
                  </a:cubicBezTo>
                  <a:cubicBezTo>
                    <a:pt x="514" y="528"/>
                    <a:pt x="557" y="264"/>
                    <a:pt x="588"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48"/>
            <p:cNvSpPr/>
            <p:nvPr/>
          </p:nvSpPr>
          <p:spPr>
            <a:xfrm>
              <a:off x="5771250" y="2500300"/>
              <a:ext cx="8100" cy="75125"/>
            </a:xfrm>
            <a:custGeom>
              <a:rect b="b" l="l" r="r" t="t"/>
              <a:pathLst>
                <a:path extrusionOk="0" h="3005" w="324">
                  <a:moveTo>
                    <a:pt x="0" y="0"/>
                  </a:moveTo>
                  <a:lnTo>
                    <a:pt x="0" y="0"/>
                  </a:lnTo>
                  <a:cubicBezTo>
                    <a:pt x="14" y="264"/>
                    <a:pt x="28" y="514"/>
                    <a:pt x="42" y="764"/>
                  </a:cubicBezTo>
                  <a:cubicBezTo>
                    <a:pt x="74" y="1014"/>
                    <a:pt x="88" y="1263"/>
                    <a:pt x="116" y="1510"/>
                  </a:cubicBezTo>
                  <a:cubicBezTo>
                    <a:pt x="148" y="1759"/>
                    <a:pt x="176" y="2009"/>
                    <a:pt x="204" y="2259"/>
                  </a:cubicBezTo>
                  <a:lnTo>
                    <a:pt x="250" y="2625"/>
                  </a:lnTo>
                  <a:cubicBezTo>
                    <a:pt x="278" y="2758"/>
                    <a:pt x="292" y="2874"/>
                    <a:pt x="324" y="3004"/>
                  </a:cubicBezTo>
                  <a:cubicBezTo>
                    <a:pt x="306" y="2874"/>
                    <a:pt x="306" y="2741"/>
                    <a:pt x="292" y="2625"/>
                  </a:cubicBezTo>
                  <a:lnTo>
                    <a:pt x="264" y="2245"/>
                  </a:lnTo>
                  <a:cubicBezTo>
                    <a:pt x="250" y="1995"/>
                    <a:pt x="218" y="1745"/>
                    <a:pt x="204" y="1495"/>
                  </a:cubicBezTo>
                  <a:cubicBezTo>
                    <a:pt x="176" y="1246"/>
                    <a:pt x="148" y="999"/>
                    <a:pt x="116" y="750"/>
                  </a:cubicBezTo>
                  <a:cubicBezTo>
                    <a:pt x="74" y="500"/>
                    <a:pt x="42" y="250"/>
                    <a:pt x="0"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48"/>
            <p:cNvSpPr/>
            <p:nvPr/>
          </p:nvSpPr>
          <p:spPr>
            <a:xfrm>
              <a:off x="5724375" y="2499600"/>
              <a:ext cx="1775" cy="76275"/>
            </a:xfrm>
            <a:custGeom>
              <a:rect b="b" l="l" r="r" t="t"/>
              <a:pathLst>
                <a:path extrusionOk="0" h="3051" w="71">
                  <a:moveTo>
                    <a:pt x="42" y="0"/>
                  </a:moveTo>
                  <a:cubicBezTo>
                    <a:pt x="14" y="250"/>
                    <a:pt x="14" y="500"/>
                    <a:pt x="0" y="764"/>
                  </a:cubicBezTo>
                  <a:lnTo>
                    <a:pt x="0" y="1523"/>
                  </a:lnTo>
                  <a:lnTo>
                    <a:pt x="0" y="2287"/>
                  </a:lnTo>
                  <a:lnTo>
                    <a:pt x="14" y="2667"/>
                  </a:lnTo>
                  <a:cubicBezTo>
                    <a:pt x="28" y="2800"/>
                    <a:pt x="28" y="2916"/>
                    <a:pt x="42" y="3050"/>
                  </a:cubicBezTo>
                  <a:cubicBezTo>
                    <a:pt x="42" y="2916"/>
                    <a:pt x="42" y="2800"/>
                    <a:pt x="57" y="2667"/>
                  </a:cubicBezTo>
                  <a:lnTo>
                    <a:pt x="71" y="2287"/>
                  </a:lnTo>
                  <a:lnTo>
                    <a:pt x="71" y="1523"/>
                  </a:lnTo>
                  <a:lnTo>
                    <a:pt x="71" y="764"/>
                  </a:lnTo>
                  <a:cubicBezTo>
                    <a:pt x="57" y="500"/>
                    <a:pt x="57" y="250"/>
                    <a:pt x="42"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48"/>
            <p:cNvSpPr/>
            <p:nvPr/>
          </p:nvSpPr>
          <p:spPr>
            <a:xfrm>
              <a:off x="5632375" y="2144925"/>
              <a:ext cx="193850" cy="193625"/>
            </a:xfrm>
            <a:custGeom>
              <a:rect b="b" l="l" r="r" t="t"/>
              <a:pathLst>
                <a:path extrusionOk="0" h="7745" w="7754">
                  <a:moveTo>
                    <a:pt x="3930" y="1"/>
                  </a:moveTo>
                  <a:cubicBezTo>
                    <a:pt x="3906" y="1"/>
                    <a:pt x="3881" y="1"/>
                    <a:pt x="3856" y="1"/>
                  </a:cubicBezTo>
                  <a:cubicBezTo>
                    <a:pt x="673" y="29"/>
                    <a:pt x="1" y="2228"/>
                    <a:pt x="89" y="4250"/>
                  </a:cubicBezTo>
                  <a:cubicBezTo>
                    <a:pt x="103" y="4662"/>
                    <a:pt x="177" y="5056"/>
                    <a:pt x="321" y="5408"/>
                  </a:cubicBezTo>
                  <a:cubicBezTo>
                    <a:pt x="617" y="6139"/>
                    <a:pt x="1144" y="6755"/>
                    <a:pt x="1816" y="7166"/>
                  </a:cubicBezTo>
                  <a:cubicBezTo>
                    <a:pt x="2397" y="7531"/>
                    <a:pt x="3097" y="7745"/>
                    <a:pt x="3855" y="7745"/>
                  </a:cubicBezTo>
                  <a:cubicBezTo>
                    <a:pt x="3923" y="7745"/>
                    <a:pt x="3991" y="7743"/>
                    <a:pt x="4060" y="7740"/>
                  </a:cubicBezTo>
                  <a:cubicBezTo>
                    <a:pt x="4764" y="7708"/>
                    <a:pt x="5407" y="7504"/>
                    <a:pt x="5967" y="7152"/>
                  </a:cubicBezTo>
                  <a:cubicBezTo>
                    <a:pt x="6639" y="6727"/>
                    <a:pt x="7166" y="6111"/>
                    <a:pt x="7476" y="5379"/>
                  </a:cubicBezTo>
                  <a:cubicBezTo>
                    <a:pt x="7666" y="4908"/>
                    <a:pt x="7754" y="4412"/>
                    <a:pt x="7739" y="3884"/>
                  </a:cubicBezTo>
                  <a:cubicBezTo>
                    <a:pt x="7652" y="1879"/>
                    <a:pt x="6873" y="1"/>
                    <a:pt x="3930" y="1"/>
                  </a:cubicBez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48"/>
            <p:cNvSpPr/>
            <p:nvPr/>
          </p:nvSpPr>
          <p:spPr>
            <a:xfrm>
              <a:off x="5600625" y="2234775"/>
              <a:ext cx="61250" cy="47800"/>
            </a:xfrm>
            <a:custGeom>
              <a:rect b="b" l="l" r="r" t="t"/>
              <a:pathLst>
                <a:path extrusionOk="0" h="1912" w="2450">
                  <a:moveTo>
                    <a:pt x="1231" y="0"/>
                  </a:moveTo>
                  <a:cubicBezTo>
                    <a:pt x="524" y="0"/>
                    <a:pt x="0" y="768"/>
                    <a:pt x="434" y="1508"/>
                  </a:cubicBezTo>
                  <a:cubicBezTo>
                    <a:pt x="494" y="1610"/>
                    <a:pt x="582" y="1697"/>
                    <a:pt x="684" y="1754"/>
                  </a:cubicBezTo>
                  <a:cubicBezTo>
                    <a:pt x="869" y="1863"/>
                    <a:pt x="1056" y="1912"/>
                    <a:pt x="1232" y="1912"/>
                  </a:cubicBezTo>
                  <a:cubicBezTo>
                    <a:pt x="1930" y="1912"/>
                    <a:pt x="2449" y="1146"/>
                    <a:pt x="2017" y="407"/>
                  </a:cubicBezTo>
                  <a:cubicBezTo>
                    <a:pt x="1960" y="305"/>
                    <a:pt x="1887" y="217"/>
                    <a:pt x="1785" y="157"/>
                  </a:cubicBezTo>
                  <a:cubicBezTo>
                    <a:pt x="1597" y="48"/>
                    <a:pt x="1408" y="0"/>
                    <a:pt x="1231" y="0"/>
                  </a:cubicBez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48"/>
            <p:cNvSpPr/>
            <p:nvPr/>
          </p:nvSpPr>
          <p:spPr>
            <a:xfrm>
              <a:off x="5798475" y="2234775"/>
              <a:ext cx="61250" cy="47800"/>
            </a:xfrm>
            <a:custGeom>
              <a:rect b="b" l="l" r="r" t="t"/>
              <a:pathLst>
                <a:path extrusionOk="0" h="1912" w="2450">
                  <a:moveTo>
                    <a:pt x="1223" y="0"/>
                  </a:moveTo>
                  <a:cubicBezTo>
                    <a:pt x="524" y="0"/>
                    <a:pt x="1" y="768"/>
                    <a:pt x="434" y="1508"/>
                  </a:cubicBezTo>
                  <a:cubicBezTo>
                    <a:pt x="494" y="1610"/>
                    <a:pt x="568" y="1697"/>
                    <a:pt x="670" y="1754"/>
                  </a:cubicBezTo>
                  <a:cubicBezTo>
                    <a:pt x="859" y="1863"/>
                    <a:pt x="1048" y="1912"/>
                    <a:pt x="1225" y="1912"/>
                  </a:cubicBezTo>
                  <a:cubicBezTo>
                    <a:pt x="1931" y="1912"/>
                    <a:pt x="2450" y="1146"/>
                    <a:pt x="2017" y="407"/>
                  </a:cubicBezTo>
                  <a:cubicBezTo>
                    <a:pt x="1961" y="305"/>
                    <a:pt x="1873" y="217"/>
                    <a:pt x="1767" y="157"/>
                  </a:cubicBezTo>
                  <a:cubicBezTo>
                    <a:pt x="1583" y="48"/>
                    <a:pt x="1397" y="0"/>
                    <a:pt x="1223" y="0"/>
                  </a:cubicBez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48"/>
            <p:cNvSpPr/>
            <p:nvPr/>
          </p:nvSpPr>
          <p:spPr>
            <a:xfrm>
              <a:off x="5617350" y="2246775"/>
              <a:ext cx="25700" cy="16900"/>
            </a:xfrm>
            <a:custGeom>
              <a:rect b="b" l="l" r="r" t="t"/>
              <a:pathLst>
                <a:path extrusionOk="0" h="676" w="1028">
                  <a:moveTo>
                    <a:pt x="338" y="0"/>
                  </a:moveTo>
                  <a:cubicBezTo>
                    <a:pt x="219" y="0"/>
                    <a:pt x="102" y="29"/>
                    <a:pt x="0" y="88"/>
                  </a:cubicBezTo>
                  <a:cubicBezTo>
                    <a:pt x="236" y="117"/>
                    <a:pt x="440" y="148"/>
                    <a:pt x="602" y="236"/>
                  </a:cubicBezTo>
                  <a:cubicBezTo>
                    <a:pt x="690" y="278"/>
                    <a:pt x="764" y="338"/>
                    <a:pt x="834" y="412"/>
                  </a:cubicBezTo>
                  <a:cubicBezTo>
                    <a:pt x="908" y="482"/>
                    <a:pt x="954" y="570"/>
                    <a:pt x="1028" y="676"/>
                  </a:cubicBezTo>
                  <a:cubicBezTo>
                    <a:pt x="1028" y="556"/>
                    <a:pt x="1010" y="440"/>
                    <a:pt x="954" y="338"/>
                  </a:cubicBezTo>
                  <a:cubicBezTo>
                    <a:pt x="922" y="278"/>
                    <a:pt x="880" y="236"/>
                    <a:pt x="834" y="190"/>
                  </a:cubicBezTo>
                  <a:cubicBezTo>
                    <a:pt x="792" y="148"/>
                    <a:pt x="746" y="102"/>
                    <a:pt x="690" y="74"/>
                  </a:cubicBezTo>
                  <a:cubicBezTo>
                    <a:pt x="570" y="29"/>
                    <a:pt x="454" y="0"/>
                    <a:pt x="338" y="0"/>
                  </a:cubicBezTo>
                  <a:close/>
                </a:path>
              </a:pathLst>
            </a:custGeom>
            <a:solidFill>
              <a:srgbClr val="F57B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48"/>
            <p:cNvSpPr/>
            <p:nvPr/>
          </p:nvSpPr>
          <p:spPr>
            <a:xfrm>
              <a:off x="5626150" y="2251875"/>
              <a:ext cx="9875" cy="22000"/>
            </a:xfrm>
            <a:custGeom>
              <a:rect b="b" l="l" r="r" t="t"/>
              <a:pathLst>
                <a:path extrusionOk="0" h="880" w="395">
                  <a:moveTo>
                    <a:pt x="394" y="0"/>
                  </a:moveTo>
                  <a:lnTo>
                    <a:pt x="394" y="0"/>
                  </a:lnTo>
                  <a:cubicBezTo>
                    <a:pt x="292" y="15"/>
                    <a:pt x="204" y="46"/>
                    <a:pt x="130" y="120"/>
                  </a:cubicBezTo>
                  <a:cubicBezTo>
                    <a:pt x="60" y="176"/>
                    <a:pt x="0" y="296"/>
                    <a:pt x="0" y="398"/>
                  </a:cubicBezTo>
                  <a:cubicBezTo>
                    <a:pt x="0" y="500"/>
                    <a:pt x="28" y="602"/>
                    <a:pt x="74" y="690"/>
                  </a:cubicBezTo>
                  <a:cubicBezTo>
                    <a:pt x="130" y="764"/>
                    <a:pt x="190" y="838"/>
                    <a:pt x="278" y="880"/>
                  </a:cubicBezTo>
                  <a:cubicBezTo>
                    <a:pt x="218" y="704"/>
                    <a:pt x="162" y="542"/>
                    <a:pt x="176" y="412"/>
                  </a:cubicBezTo>
                  <a:cubicBezTo>
                    <a:pt x="176" y="338"/>
                    <a:pt x="204" y="264"/>
                    <a:pt x="236" y="208"/>
                  </a:cubicBezTo>
                  <a:cubicBezTo>
                    <a:pt x="278" y="134"/>
                    <a:pt x="338" y="74"/>
                    <a:pt x="394" y="0"/>
                  </a:cubicBezTo>
                  <a:close/>
                </a:path>
              </a:pathLst>
            </a:custGeom>
            <a:solidFill>
              <a:srgbClr val="F57B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48"/>
            <p:cNvSpPr/>
            <p:nvPr/>
          </p:nvSpPr>
          <p:spPr>
            <a:xfrm>
              <a:off x="5817400" y="2246775"/>
              <a:ext cx="25700" cy="16900"/>
            </a:xfrm>
            <a:custGeom>
              <a:rect b="b" l="l" r="r" t="t"/>
              <a:pathLst>
                <a:path extrusionOk="0" h="676" w="1028">
                  <a:moveTo>
                    <a:pt x="690" y="0"/>
                  </a:moveTo>
                  <a:cubicBezTo>
                    <a:pt x="571" y="0"/>
                    <a:pt x="455" y="29"/>
                    <a:pt x="338" y="74"/>
                  </a:cubicBezTo>
                  <a:cubicBezTo>
                    <a:pt x="279" y="102"/>
                    <a:pt x="236" y="148"/>
                    <a:pt x="191" y="190"/>
                  </a:cubicBezTo>
                  <a:cubicBezTo>
                    <a:pt x="149" y="236"/>
                    <a:pt x="103" y="278"/>
                    <a:pt x="75" y="338"/>
                  </a:cubicBezTo>
                  <a:cubicBezTo>
                    <a:pt x="15" y="440"/>
                    <a:pt x="1" y="556"/>
                    <a:pt x="1" y="676"/>
                  </a:cubicBezTo>
                  <a:cubicBezTo>
                    <a:pt x="75" y="570"/>
                    <a:pt x="117" y="482"/>
                    <a:pt x="191" y="412"/>
                  </a:cubicBezTo>
                  <a:cubicBezTo>
                    <a:pt x="265" y="338"/>
                    <a:pt x="338" y="278"/>
                    <a:pt x="426" y="236"/>
                  </a:cubicBezTo>
                  <a:cubicBezTo>
                    <a:pt x="588" y="148"/>
                    <a:pt x="792" y="117"/>
                    <a:pt x="1028" y="88"/>
                  </a:cubicBezTo>
                  <a:cubicBezTo>
                    <a:pt x="922" y="29"/>
                    <a:pt x="806" y="0"/>
                    <a:pt x="690" y="0"/>
                  </a:cubicBezTo>
                  <a:close/>
                </a:path>
              </a:pathLst>
            </a:custGeom>
            <a:solidFill>
              <a:srgbClr val="F57B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48"/>
            <p:cNvSpPr/>
            <p:nvPr/>
          </p:nvSpPr>
          <p:spPr>
            <a:xfrm>
              <a:off x="5824350" y="2251875"/>
              <a:ext cx="10325" cy="22000"/>
            </a:xfrm>
            <a:custGeom>
              <a:rect b="b" l="l" r="r" t="t"/>
              <a:pathLst>
                <a:path extrusionOk="0" h="880" w="413">
                  <a:moveTo>
                    <a:pt x="1" y="0"/>
                  </a:moveTo>
                  <a:lnTo>
                    <a:pt x="1" y="0"/>
                  </a:lnTo>
                  <a:cubicBezTo>
                    <a:pt x="60" y="74"/>
                    <a:pt x="117" y="134"/>
                    <a:pt x="163" y="208"/>
                  </a:cubicBezTo>
                  <a:cubicBezTo>
                    <a:pt x="191" y="264"/>
                    <a:pt x="222" y="338"/>
                    <a:pt x="222" y="412"/>
                  </a:cubicBezTo>
                  <a:cubicBezTo>
                    <a:pt x="236" y="542"/>
                    <a:pt x="177" y="704"/>
                    <a:pt x="117" y="880"/>
                  </a:cubicBezTo>
                  <a:cubicBezTo>
                    <a:pt x="205" y="838"/>
                    <a:pt x="265" y="764"/>
                    <a:pt x="324" y="690"/>
                  </a:cubicBezTo>
                  <a:cubicBezTo>
                    <a:pt x="367" y="602"/>
                    <a:pt x="412" y="500"/>
                    <a:pt x="398" y="398"/>
                  </a:cubicBezTo>
                  <a:cubicBezTo>
                    <a:pt x="398" y="296"/>
                    <a:pt x="338" y="176"/>
                    <a:pt x="265" y="120"/>
                  </a:cubicBezTo>
                  <a:cubicBezTo>
                    <a:pt x="191" y="46"/>
                    <a:pt x="103" y="15"/>
                    <a:pt x="1" y="0"/>
                  </a:cubicBezTo>
                  <a:close/>
                </a:path>
              </a:pathLst>
            </a:custGeom>
            <a:solidFill>
              <a:srgbClr val="F57B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48"/>
            <p:cNvSpPr/>
            <p:nvPr/>
          </p:nvSpPr>
          <p:spPr>
            <a:xfrm>
              <a:off x="5612250" y="2275700"/>
              <a:ext cx="97925" cy="93275"/>
            </a:xfrm>
            <a:custGeom>
              <a:rect b="b" l="l" r="r" t="t"/>
              <a:pathLst>
                <a:path extrusionOk="0" h="3731" w="3917">
                  <a:moveTo>
                    <a:pt x="102" y="1"/>
                  </a:moveTo>
                  <a:lnTo>
                    <a:pt x="102" y="1"/>
                  </a:lnTo>
                  <a:cubicBezTo>
                    <a:pt x="0" y="1204"/>
                    <a:pt x="264" y="2829"/>
                    <a:pt x="335" y="3268"/>
                  </a:cubicBezTo>
                  <a:cubicBezTo>
                    <a:pt x="352" y="3342"/>
                    <a:pt x="394" y="3416"/>
                    <a:pt x="468" y="3444"/>
                  </a:cubicBezTo>
                  <a:cubicBezTo>
                    <a:pt x="893" y="3657"/>
                    <a:pt x="1403" y="3730"/>
                    <a:pt x="1898" y="3730"/>
                  </a:cubicBezTo>
                  <a:cubicBezTo>
                    <a:pt x="2940" y="3730"/>
                    <a:pt x="3917" y="3407"/>
                    <a:pt x="3898" y="3388"/>
                  </a:cubicBezTo>
                  <a:cubicBezTo>
                    <a:pt x="3870" y="3356"/>
                    <a:pt x="3870" y="2435"/>
                    <a:pt x="3870" y="2435"/>
                  </a:cubicBezTo>
                  <a:cubicBezTo>
                    <a:pt x="2079" y="1876"/>
                    <a:pt x="1126" y="177"/>
                    <a:pt x="1126" y="177"/>
                  </a:cubicBezTo>
                  <a:cubicBezTo>
                    <a:pt x="980" y="229"/>
                    <a:pt x="848" y="249"/>
                    <a:pt x="731" y="249"/>
                  </a:cubicBezTo>
                  <a:cubicBezTo>
                    <a:pt x="324" y="249"/>
                    <a:pt x="103" y="1"/>
                    <a:pt x="102"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48"/>
            <p:cNvSpPr/>
            <p:nvPr/>
          </p:nvSpPr>
          <p:spPr>
            <a:xfrm>
              <a:off x="5749475" y="2275700"/>
              <a:ext cx="98025" cy="93275"/>
            </a:xfrm>
            <a:custGeom>
              <a:rect b="b" l="l" r="r" t="t"/>
              <a:pathLst>
                <a:path extrusionOk="0" h="3731" w="3921">
                  <a:moveTo>
                    <a:pt x="3815" y="1"/>
                  </a:moveTo>
                  <a:cubicBezTo>
                    <a:pt x="3815" y="1"/>
                    <a:pt x="3594" y="249"/>
                    <a:pt x="3187" y="249"/>
                  </a:cubicBezTo>
                  <a:cubicBezTo>
                    <a:pt x="3070" y="249"/>
                    <a:pt x="2938" y="229"/>
                    <a:pt x="2792" y="177"/>
                  </a:cubicBezTo>
                  <a:cubicBezTo>
                    <a:pt x="2792" y="177"/>
                    <a:pt x="1853" y="1861"/>
                    <a:pt x="66" y="2421"/>
                  </a:cubicBezTo>
                  <a:cubicBezTo>
                    <a:pt x="66" y="2421"/>
                    <a:pt x="52" y="3356"/>
                    <a:pt x="20" y="3388"/>
                  </a:cubicBezTo>
                  <a:cubicBezTo>
                    <a:pt x="1" y="3407"/>
                    <a:pt x="978" y="3730"/>
                    <a:pt x="2020" y="3730"/>
                  </a:cubicBezTo>
                  <a:cubicBezTo>
                    <a:pt x="2515" y="3730"/>
                    <a:pt x="3025" y="3657"/>
                    <a:pt x="3449" y="3444"/>
                  </a:cubicBezTo>
                  <a:cubicBezTo>
                    <a:pt x="3523" y="3416"/>
                    <a:pt x="3569" y="3342"/>
                    <a:pt x="3583" y="3268"/>
                  </a:cubicBezTo>
                  <a:cubicBezTo>
                    <a:pt x="3657" y="2829"/>
                    <a:pt x="3921" y="1204"/>
                    <a:pt x="3815"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48"/>
            <p:cNvSpPr/>
            <p:nvPr/>
          </p:nvSpPr>
          <p:spPr>
            <a:xfrm>
              <a:off x="5614025" y="2122150"/>
              <a:ext cx="233050" cy="124100"/>
            </a:xfrm>
            <a:custGeom>
              <a:rect b="b" l="l" r="r" t="t"/>
              <a:pathLst>
                <a:path extrusionOk="0" h="4964" w="9322">
                  <a:moveTo>
                    <a:pt x="4721" y="1"/>
                  </a:moveTo>
                  <a:cubicBezTo>
                    <a:pt x="278" y="1"/>
                    <a:pt x="0" y="3819"/>
                    <a:pt x="74" y="4750"/>
                  </a:cubicBezTo>
                  <a:cubicBezTo>
                    <a:pt x="74" y="4750"/>
                    <a:pt x="74" y="4736"/>
                    <a:pt x="88" y="4722"/>
                  </a:cubicBezTo>
                  <a:cubicBezTo>
                    <a:pt x="234" y="4622"/>
                    <a:pt x="401" y="4573"/>
                    <a:pt x="567" y="4573"/>
                  </a:cubicBezTo>
                  <a:cubicBezTo>
                    <a:pt x="769" y="4573"/>
                    <a:pt x="969" y="4644"/>
                    <a:pt x="1129" y="4781"/>
                  </a:cubicBezTo>
                  <a:lnTo>
                    <a:pt x="1336" y="4940"/>
                  </a:lnTo>
                  <a:cubicBezTo>
                    <a:pt x="1352" y="4956"/>
                    <a:pt x="1370" y="4964"/>
                    <a:pt x="1388" y="4964"/>
                  </a:cubicBezTo>
                  <a:cubicBezTo>
                    <a:pt x="1434" y="4964"/>
                    <a:pt x="1477" y="4915"/>
                    <a:pt x="1467" y="4852"/>
                  </a:cubicBezTo>
                  <a:lnTo>
                    <a:pt x="1351" y="4458"/>
                  </a:lnTo>
                  <a:cubicBezTo>
                    <a:pt x="1569" y="3005"/>
                    <a:pt x="3577" y="2347"/>
                    <a:pt x="3577" y="2347"/>
                  </a:cubicBezTo>
                  <a:cubicBezTo>
                    <a:pt x="3577" y="2347"/>
                    <a:pt x="4077" y="3519"/>
                    <a:pt x="5206" y="3694"/>
                  </a:cubicBezTo>
                  <a:cubicBezTo>
                    <a:pt x="5212" y="3696"/>
                    <a:pt x="5218" y="3697"/>
                    <a:pt x="5224" y="3697"/>
                  </a:cubicBezTo>
                  <a:cubicBezTo>
                    <a:pt x="5274" y="3697"/>
                    <a:pt x="5320" y="3646"/>
                    <a:pt x="5308" y="3592"/>
                  </a:cubicBezTo>
                  <a:lnTo>
                    <a:pt x="5086" y="2477"/>
                  </a:lnTo>
                  <a:lnTo>
                    <a:pt x="5086" y="2477"/>
                  </a:lnTo>
                  <a:cubicBezTo>
                    <a:pt x="5086" y="2478"/>
                    <a:pt x="5864" y="3255"/>
                    <a:pt x="6595" y="3374"/>
                  </a:cubicBezTo>
                  <a:cubicBezTo>
                    <a:pt x="6601" y="3376"/>
                    <a:pt x="6607" y="3376"/>
                    <a:pt x="6613" y="3376"/>
                  </a:cubicBezTo>
                  <a:cubicBezTo>
                    <a:pt x="6666" y="3376"/>
                    <a:pt x="6713" y="3323"/>
                    <a:pt x="6701" y="3269"/>
                  </a:cubicBezTo>
                  <a:lnTo>
                    <a:pt x="6539" y="2537"/>
                  </a:lnTo>
                  <a:lnTo>
                    <a:pt x="6539" y="2537"/>
                  </a:lnTo>
                  <a:cubicBezTo>
                    <a:pt x="6539" y="2537"/>
                    <a:pt x="7770" y="3343"/>
                    <a:pt x="7784" y="4500"/>
                  </a:cubicBezTo>
                  <a:lnTo>
                    <a:pt x="7770" y="4883"/>
                  </a:lnTo>
                  <a:cubicBezTo>
                    <a:pt x="7770" y="4924"/>
                    <a:pt x="7815" y="4958"/>
                    <a:pt x="7861" y="4958"/>
                  </a:cubicBezTo>
                  <a:cubicBezTo>
                    <a:pt x="7879" y="4958"/>
                    <a:pt x="7898" y="4953"/>
                    <a:pt x="7914" y="4940"/>
                  </a:cubicBezTo>
                  <a:lnTo>
                    <a:pt x="8354" y="4620"/>
                  </a:lnTo>
                  <a:cubicBezTo>
                    <a:pt x="8442" y="4560"/>
                    <a:pt x="8530" y="4532"/>
                    <a:pt x="8635" y="4532"/>
                  </a:cubicBezTo>
                  <a:cubicBezTo>
                    <a:pt x="8811" y="4546"/>
                    <a:pt x="9075" y="4588"/>
                    <a:pt x="9233" y="4764"/>
                  </a:cubicBezTo>
                  <a:cubicBezTo>
                    <a:pt x="9233" y="4764"/>
                    <a:pt x="9321" y="47"/>
                    <a:pt x="4794" y="1"/>
                  </a:cubicBezTo>
                  <a:cubicBezTo>
                    <a:pt x="4770" y="1"/>
                    <a:pt x="4745" y="1"/>
                    <a:pt x="4721"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48"/>
            <p:cNvSpPr/>
            <p:nvPr/>
          </p:nvSpPr>
          <p:spPr>
            <a:xfrm>
              <a:off x="5647425" y="2136850"/>
              <a:ext cx="167450" cy="69225"/>
            </a:xfrm>
            <a:custGeom>
              <a:rect b="b" l="l" r="r" t="t"/>
              <a:pathLst>
                <a:path extrusionOk="0" h="2769" w="6698">
                  <a:moveTo>
                    <a:pt x="3398" y="1"/>
                  </a:moveTo>
                  <a:cubicBezTo>
                    <a:pt x="3296" y="1"/>
                    <a:pt x="3194" y="15"/>
                    <a:pt x="3106" y="29"/>
                  </a:cubicBezTo>
                  <a:cubicBezTo>
                    <a:pt x="3004" y="29"/>
                    <a:pt x="2916" y="43"/>
                    <a:pt x="2814" y="60"/>
                  </a:cubicBezTo>
                  <a:cubicBezTo>
                    <a:pt x="2727" y="74"/>
                    <a:pt x="2621" y="103"/>
                    <a:pt x="2533" y="117"/>
                  </a:cubicBezTo>
                  <a:cubicBezTo>
                    <a:pt x="2431" y="148"/>
                    <a:pt x="2343" y="162"/>
                    <a:pt x="2241" y="190"/>
                  </a:cubicBezTo>
                  <a:lnTo>
                    <a:pt x="1977" y="292"/>
                  </a:lnTo>
                  <a:cubicBezTo>
                    <a:pt x="1917" y="307"/>
                    <a:pt x="1875" y="324"/>
                    <a:pt x="1830" y="352"/>
                  </a:cubicBezTo>
                  <a:lnTo>
                    <a:pt x="1699" y="412"/>
                  </a:lnTo>
                  <a:cubicBezTo>
                    <a:pt x="1524" y="500"/>
                    <a:pt x="1362" y="616"/>
                    <a:pt x="1200" y="718"/>
                  </a:cubicBezTo>
                  <a:cubicBezTo>
                    <a:pt x="894" y="954"/>
                    <a:pt x="616" y="1232"/>
                    <a:pt x="408" y="1555"/>
                  </a:cubicBezTo>
                  <a:cubicBezTo>
                    <a:pt x="204" y="1861"/>
                    <a:pt x="43" y="2213"/>
                    <a:pt x="0" y="2579"/>
                  </a:cubicBezTo>
                  <a:cubicBezTo>
                    <a:pt x="117" y="2435"/>
                    <a:pt x="233" y="2315"/>
                    <a:pt x="366" y="2185"/>
                  </a:cubicBezTo>
                  <a:cubicBezTo>
                    <a:pt x="482" y="2065"/>
                    <a:pt x="616" y="1949"/>
                    <a:pt x="746" y="1847"/>
                  </a:cubicBezTo>
                  <a:cubicBezTo>
                    <a:pt x="1010" y="1643"/>
                    <a:pt x="1288" y="1467"/>
                    <a:pt x="1583" y="1334"/>
                  </a:cubicBezTo>
                  <a:cubicBezTo>
                    <a:pt x="1875" y="1204"/>
                    <a:pt x="2167" y="1098"/>
                    <a:pt x="2477" y="1042"/>
                  </a:cubicBezTo>
                  <a:cubicBezTo>
                    <a:pt x="2551" y="1010"/>
                    <a:pt x="2639" y="1010"/>
                    <a:pt x="2709" y="996"/>
                  </a:cubicBezTo>
                  <a:cubicBezTo>
                    <a:pt x="2783" y="982"/>
                    <a:pt x="2857" y="968"/>
                    <a:pt x="2945" y="954"/>
                  </a:cubicBezTo>
                  <a:cubicBezTo>
                    <a:pt x="3018" y="954"/>
                    <a:pt x="3106" y="940"/>
                    <a:pt x="3180" y="940"/>
                  </a:cubicBezTo>
                  <a:cubicBezTo>
                    <a:pt x="3268" y="940"/>
                    <a:pt x="3342" y="922"/>
                    <a:pt x="3412" y="922"/>
                  </a:cubicBezTo>
                  <a:cubicBezTo>
                    <a:pt x="3435" y="922"/>
                    <a:pt x="3457" y="921"/>
                    <a:pt x="3479" y="921"/>
                  </a:cubicBezTo>
                  <a:cubicBezTo>
                    <a:pt x="4058" y="921"/>
                    <a:pt x="4622" y="1096"/>
                    <a:pt x="5157" y="1422"/>
                  </a:cubicBezTo>
                  <a:cubicBezTo>
                    <a:pt x="5421" y="1583"/>
                    <a:pt x="5685" y="1787"/>
                    <a:pt x="5949" y="2023"/>
                  </a:cubicBezTo>
                  <a:cubicBezTo>
                    <a:pt x="6198" y="2241"/>
                    <a:pt x="6448" y="2491"/>
                    <a:pt x="6698" y="2769"/>
                  </a:cubicBezTo>
                  <a:cubicBezTo>
                    <a:pt x="6624" y="2403"/>
                    <a:pt x="6476" y="2065"/>
                    <a:pt x="6300" y="1731"/>
                  </a:cubicBezTo>
                  <a:cubicBezTo>
                    <a:pt x="6110" y="1408"/>
                    <a:pt x="5875" y="1116"/>
                    <a:pt x="5597" y="852"/>
                  </a:cubicBezTo>
                  <a:cubicBezTo>
                    <a:pt x="5305" y="588"/>
                    <a:pt x="4967" y="366"/>
                    <a:pt x="4587" y="219"/>
                  </a:cubicBezTo>
                  <a:cubicBezTo>
                    <a:pt x="4397" y="148"/>
                    <a:pt x="4204" y="88"/>
                    <a:pt x="4000" y="43"/>
                  </a:cubicBezTo>
                  <a:cubicBezTo>
                    <a:pt x="3810" y="15"/>
                    <a:pt x="3606" y="1"/>
                    <a:pt x="33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48"/>
            <p:cNvSpPr/>
            <p:nvPr/>
          </p:nvSpPr>
          <p:spPr>
            <a:xfrm>
              <a:off x="5623600" y="2289600"/>
              <a:ext cx="6975" cy="68175"/>
            </a:xfrm>
            <a:custGeom>
              <a:rect b="b" l="l" r="r" t="t"/>
              <a:pathLst>
                <a:path extrusionOk="0" h="2727" w="279">
                  <a:moveTo>
                    <a:pt x="42" y="0"/>
                  </a:moveTo>
                  <a:cubicBezTo>
                    <a:pt x="28" y="236"/>
                    <a:pt x="14" y="458"/>
                    <a:pt x="0" y="690"/>
                  </a:cubicBezTo>
                  <a:cubicBezTo>
                    <a:pt x="0" y="926"/>
                    <a:pt x="0" y="1144"/>
                    <a:pt x="14" y="1379"/>
                  </a:cubicBezTo>
                  <a:cubicBezTo>
                    <a:pt x="14" y="1615"/>
                    <a:pt x="42" y="1833"/>
                    <a:pt x="74" y="2069"/>
                  </a:cubicBezTo>
                  <a:cubicBezTo>
                    <a:pt x="116" y="2287"/>
                    <a:pt x="176" y="2523"/>
                    <a:pt x="278" y="2727"/>
                  </a:cubicBezTo>
                  <a:cubicBezTo>
                    <a:pt x="264" y="2670"/>
                    <a:pt x="250" y="2610"/>
                    <a:pt x="232" y="2568"/>
                  </a:cubicBezTo>
                  <a:cubicBezTo>
                    <a:pt x="218" y="2508"/>
                    <a:pt x="204" y="2449"/>
                    <a:pt x="190" y="2392"/>
                  </a:cubicBezTo>
                  <a:lnTo>
                    <a:pt x="162" y="2231"/>
                  </a:lnTo>
                  <a:cubicBezTo>
                    <a:pt x="162" y="2171"/>
                    <a:pt x="144" y="2111"/>
                    <a:pt x="144" y="2055"/>
                  </a:cubicBezTo>
                  <a:cubicBezTo>
                    <a:pt x="116" y="1833"/>
                    <a:pt x="102" y="1601"/>
                    <a:pt x="88" y="1379"/>
                  </a:cubicBezTo>
                  <a:cubicBezTo>
                    <a:pt x="88" y="1144"/>
                    <a:pt x="74" y="926"/>
                    <a:pt x="74" y="690"/>
                  </a:cubicBezTo>
                  <a:lnTo>
                    <a:pt x="42" y="0"/>
                  </a:lnTo>
                  <a:close/>
                </a:path>
              </a:pathLst>
            </a:custGeom>
            <a:solidFill>
              <a:srgbClr val="FDCA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48"/>
            <p:cNvSpPr/>
            <p:nvPr/>
          </p:nvSpPr>
          <p:spPr>
            <a:xfrm>
              <a:off x="5635650" y="2291450"/>
              <a:ext cx="3700" cy="46975"/>
            </a:xfrm>
            <a:custGeom>
              <a:rect b="b" l="l" r="r" t="t"/>
              <a:pathLst>
                <a:path extrusionOk="0" h="1879" w="148">
                  <a:moveTo>
                    <a:pt x="32" y="0"/>
                  </a:moveTo>
                  <a:cubicBezTo>
                    <a:pt x="0" y="310"/>
                    <a:pt x="0" y="630"/>
                    <a:pt x="14" y="940"/>
                  </a:cubicBezTo>
                  <a:cubicBezTo>
                    <a:pt x="32" y="1101"/>
                    <a:pt x="32" y="1263"/>
                    <a:pt x="60" y="1407"/>
                  </a:cubicBezTo>
                  <a:cubicBezTo>
                    <a:pt x="74" y="1569"/>
                    <a:pt x="102" y="1731"/>
                    <a:pt x="148" y="1879"/>
                  </a:cubicBezTo>
                  <a:cubicBezTo>
                    <a:pt x="134" y="1717"/>
                    <a:pt x="134" y="1569"/>
                    <a:pt x="120" y="1407"/>
                  </a:cubicBezTo>
                  <a:lnTo>
                    <a:pt x="102" y="940"/>
                  </a:lnTo>
                  <a:cubicBezTo>
                    <a:pt x="88" y="616"/>
                    <a:pt x="60" y="310"/>
                    <a:pt x="32" y="0"/>
                  </a:cubicBezTo>
                  <a:close/>
                </a:path>
              </a:pathLst>
            </a:custGeom>
            <a:solidFill>
              <a:srgbClr val="FDCA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48"/>
            <p:cNvSpPr/>
            <p:nvPr/>
          </p:nvSpPr>
          <p:spPr>
            <a:xfrm>
              <a:off x="5818475" y="2288550"/>
              <a:ext cx="9250" cy="70375"/>
            </a:xfrm>
            <a:custGeom>
              <a:rect b="b" l="l" r="r" t="t"/>
              <a:pathLst>
                <a:path extrusionOk="0" h="2815" w="370">
                  <a:moveTo>
                    <a:pt x="264" y="0"/>
                  </a:moveTo>
                  <a:lnTo>
                    <a:pt x="281" y="366"/>
                  </a:lnTo>
                  <a:lnTo>
                    <a:pt x="281" y="718"/>
                  </a:lnTo>
                  <a:cubicBezTo>
                    <a:pt x="281" y="954"/>
                    <a:pt x="281" y="1203"/>
                    <a:pt x="264" y="1435"/>
                  </a:cubicBezTo>
                  <a:cubicBezTo>
                    <a:pt x="264" y="1671"/>
                    <a:pt x="250" y="1907"/>
                    <a:pt x="208" y="2139"/>
                  </a:cubicBezTo>
                  <a:cubicBezTo>
                    <a:pt x="193" y="2259"/>
                    <a:pt x="162" y="2375"/>
                    <a:pt x="134" y="2477"/>
                  </a:cubicBezTo>
                  <a:cubicBezTo>
                    <a:pt x="106" y="2593"/>
                    <a:pt x="60" y="2712"/>
                    <a:pt x="0" y="2814"/>
                  </a:cubicBezTo>
                  <a:cubicBezTo>
                    <a:pt x="148" y="2624"/>
                    <a:pt x="222" y="2389"/>
                    <a:pt x="264" y="2153"/>
                  </a:cubicBezTo>
                  <a:cubicBezTo>
                    <a:pt x="324" y="1921"/>
                    <a:pt x="338" y="1671"/>
                    <a:pt x="352" y="1435"/>
                  </a:cubicBezTo>
                  <a:cubicBezTo>
                    <a:pt x="369" y="1203"/>
                    <a:pt x="369" y="954"/>
                    <a:pt x="338" y="718"/>
                  </a:cubicBezTo>
                  <a:cubicBezTo>
                    <a:pt x="324" y="482"/>
                    <a:pt x="310" y="236"/>
                    <a:pt x="264" y="0"/>
                  </a:cubicBezTo>
                  <a:close/>
                </a:path>
              </a:pathLst>
            </a:custGeom>
            <a:solidFill>
              <a:srgbClr val="FDCA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48"/>
            <p:cNvSpPr/>
            <p:nvPr/>
          </p:nvSpPr>
          <p:spPr>
            <a:xfrm>
              <a:off x="5625450" y="2175725"/>
              <a:ext cx="22000" cy="47250"/>
            </a:xfrm>
            <a:custGeom>
              <a:rect b="b" l="l" r="r" t="t"/>
              <a:pathLst>
                <a:path extrusionOk="0" h="1890" w="880">
                  <a:moveTo>
                    <a:pt x="879" y="0"/>
                  </a:moveTo>
                  <a:cubicBezTo>
                    <a:pt x="806" y="42"/>
                    <a:pt x="732" y="102"/>
                    <a:pt x="658" y="159"/>
                  </a:cubicBezTo>
                  <a:lnTo>
                    <a:pt x="616" y="204"/>
                  </a:lnTo>
                  <a:lnTo>
                    <a:pt x="570" y="264"/>
                  </a:lnTo>
                  <a:cubicBezTo>
                    <a:pt x="542" y="292"/>
                    <a:pt x="510" y="320"/>
                    <a:pt x="482" y="366"/>
                  </a:cubicBezTo>
                  <a:cubicBezTo>
                    <a:pt x="380" y="510"/>
                    <a:pt x="292" y="672"/>
                    <a:pt x="218" y="834"/>
                  </a:cubicBezTo>
                  <a:cubicBezTo>
                    <a:pt x="158" y="1010"/>
                    <a:pt x="102" y="1172"/>
                    <a:pt x="70" y="1347"/>
                  </a:cubicBezTo>
                  <a:cubicBezTo>
                    <a:pt x="28" y="1523"/>
                    <a:pt x="0" y="1699"/>
                    <a:pt x="0" y="1889"/>
                  </a:cubicBezTo>
                  <a:cubicBezTo>
                    <a:pt x="14" y="1801"/>
                    <a:pt x="42" y="1713"/>
                    <a:pt x="56" y="1625"/>
                  </a:cubicBezTo>
                  <a:cubicBezTo>
                    <a:pt x="88" y="1537"/>
                    <a:pt x="102" y="1449"/>
                    <a:pt x="130" y="1362"/>
                  </a:cubicBezTo>
                  <a:cubicBezTo>
                    <a:pt x="176" y="1200"/>
                    <a:pt x="232" y="1024"/>
                    <a:pt x="306" y="862"/>
                  </a:cubicBezTo>
                  <a:cubicBezTo>
                    <a:pt x="366" y="704"/>
                    <a:pt x="440" y="542"/>
                    <a:pt x="542" y="394"/>
                  </a:cubicBezTo>
                  <a:cubicBezTo>
                    <a:pt x="556" y="366"/>
                    <a:pt x="584" y="320"/>
                    <a:pt x="616" y="292"/>
                  </a:cubicBezTo>
                  <a:lnTo>
                    <a:pt x="644" y="232"/>
                  </a:lnTo>
                  <a:lnTo>
                    <a:pt x="686" y="190"/>
                  </a:lnTo>
                  <a:cubicBezTo>
                    <a:pt x="718" y="159"/>
                    <a:pt x="746" y="116"/>
                    <a:pt x="774" y="88"/>
                  </a:cubicBezTo>
                  <a:cubicBezTo>
                    <a:pt x="806" y="57"/>
                    <a:pt x="848" y="28"/>
                    <a:pt x="879" y="0"/>
                  </a:cubicBezTo>
                  <a:close/>
                </a:path>
              </a:pathLst>
            </a:custGeom>
            <a:solidFill>
              <a:srgbClr val="FDCA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48"/>
            <p:cNvSpPr/>
            <p:nvPr/>
          </p:nvSpPr>
          <p:spPr>
            <a:xfrm>
              <a:off x="5803075" y="2166125"/>
              <a:ext cx="26050" cy="63075"/>
            </a:xfrm>
            <a:custGeom>
              <a:rect b="b" l="l" r="r" t="t"/>
              <a:pathLst>
                <a:path extrusionOk="0" h="2523" w="1042">
                  <a:moveTo>
                    <a:pt x="0" y="1"/>
                  </a:moveTo>
                  <a:cubicBezTo>
                    <a:pt x="74" y="103"/>
                    <a:pt x="148" y="191"/>
                    <a:pt x="208" y="279"/>
                  </a:cubicBezTo>
                  <a:cubicBezTo>
                    <a:pt x="282" y="384"/>
                    <a:pt x="338" y="472"/>
                    <a:pt x="398" y="574"/>
                  </a:cubicBezTo>
                  <a:cubicBezTo>
                    <a:pt x="514" y="764"/>
                    <a:pt x="634" y="968"/>
                    <a:pt x="722" y="1190"/>
                  </a:cubicBezTo>
                  <a:cubicBezTo>
                    <a:pt x="809" y="1394"/>
                    <a:pt x="880" y="1615"/>
                    <a:pt x="940" y="1833"/>
                  </a:cubicBezTo>
                  <a:lnTo>
                    <a:pt x="968" y="1995"/>
                  </a:lnTo>
                  <a:lnTo>
                    <a:pt x="999" y="2171"/>
                  </a:lnTo>
                  <a:cubicBezTo>
                    <a:pt x="999" y="2199"/>
                    <a:pt x="999" y="2231"/>
                    <a:pt x="1014" y="2259"/>
                  </a:cubicBezTo>
                  <a:lnTo>
                    <a:pt x="1014" y="2347"/>
                  </a:lnTo>
                  <a:cubicBezTo>
                    <a:pt x="1014" y="2407"/>
                    <a:pt x="1028" y="2463"/>
                    <a:pt x="1028" y="2523"/>
                  </a:cubicBezTo>
                  <a:cubicBezTo>
                    <a:pt x="1042" y="2287"/>
                    <a:pt x="1042" y="2055"/>
                    <a:pt x="999" y="1819"/>
                  </a:cubicBezTo>
                  <a:cubicBezTo>
                    <a:pt x="999" y="1791"/>
                    <a:pt x="985" y="1760"/>
                    <a:pt x="985" y="1731"/>
                  </a:cubicBezTo>
                  <a:lnTo>
                    <a:pt x="954" y="1644"/>
                  </a:lnTo>
                  <a:cubicBezTo>
                    <a:pt x="940" y="1598"/>
                    <a:pt x="940" y="1542"/>
                    <a:pt x="911" y="1482"/>
                  </a:cubicBezTo>
                  <a:cubicBezTo>
                    <a:pt x="880" y="1366"/>
                    <a:pt x="838" y="1264"/>
                    <a:pt x="792" y="1144"/>
                  </a:cubicBezTo>
                  <a:cubicBezTo>
                    <a:pt x="704" y="940"/>
                    <a:pt x="588" y="736"/>
                    <a:pt x="458" y="543"/>
                  </a:cubicBezTo>
                  <a:cubicBezTo>
                    <a:pt x="324" y="339"/>
                    <a:pt x="176" y="163"/>
                    <a:pt x="0" y="1"/>
                  </a:cubicBezTo>
                  <a:close/>
                </a:path>
              </a:pathLst>
            </a:custGeom>
            <a:solidFill>
              <a:srgbClr val="FDCA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48"/>
            <p:cNvSpPr/>
            <p:nvPr/>
          </p:nvSpPr>
          <p:spPr>
            <a:xfrm>
              <a:off x="5652875" y="2351950"/>
              <a:ext cx="159450" cy="128950"/>
            </a:xfrm>
            <a:custGeom>
              <a:rect b="b" l="l" r="r" t="t"/>
              <a:pathLst>
                <a:path extrusionOk="0" h="5158" w="6378">
                  <a:moveTo>
                    <a:pt x="1232" y="0"/>
                  </a:moveTo>
                  <a:cubicBezTo>
                    <a:pt x="926" y="0"/>
                    <a:pt x="662" y="218"/>
                    <a:pt x="616" y="496"/>
                  </a:cubicBezTo>
                  <a:lnTo>
                    <a:pt x="60" y="4527"/>
                  </a:lnTo>
                  <a:cubicBezTo>
                    <a:pt x="1" y="4865"/>
                    <a:pt x="292" y="5157"/>
                    <a:pt x="662" y="5157"/>
                  </a:cubicBezTo>
                  <a:lnTo>
                    <a:pt x="5717" y="5157"/>
                  </a:lnTo>
                  <a:cubicBezTo>
                    <a:pt x="6082" y="5157"/>
                    <a:pt x="6378" y="4865"/>
                    <a:pt x="6332" y="4527"/>
                  </a:cubicBezTo>
                  <a:lnTo>
                    <a:pt x="5776" y="496"/>
                  </a:lnTo>
                  <a:cubicBezTo>
                    <a:pt x="5731" y="218"/>
                    <a:pt x="5467" y="0"/>
                    <a:pt x="5161"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48"/>
            <p:cNvSpPr/>
            <p:nvPr/>
          </p:nvSpPr>
          <p:spPr>
            <a:xfrm>
              <a:off x="5661325" y="2340175"/>
              <a:ext cx="141775" cy="143700"/>
            </a:xfrm>
            <a:custGeom>
              <a:rect b="b" l="l" r="r" t="t"/>
              <a:pathLst>
                <a:path extrusionOk="0" h="5748" w="5671">
                  <a:moveTo>
                    <a:pt x="2139" y="0"/>
                  </a:moveTo>
                  <a:cubicBezTo>
                    <a:pt x="2139" y="0"/>
                    <a:pt x="1555" y="352"/>
                    <a:pt x="982" y="383"/>
                  </a:cubicBezTo>
                  <a:cubicBezTo>
                    <a:pt x="0" y="426"/>
                    <a:pt x="88" y="967"/>
                    <a:pt x="74" y="1569"/>
                  </a:cubicBezTo>
                  <a:cubicBezTo>
                    <a:pt x="42" y="2054"/>
                    <a:pt x="162" y="4721"/>
                    <a:pt x="218" y="5748"/>
                  </a:cubicBezTo>
                  <a:lnTo>
                    <a:pt x="5452" y="5748"/>
                  </a:lnTo>
                  <a:cubicBezTo>
                    <a:pt x="5512" y="4721"/>
                    <a:pt x="5628" y="2054"/>
                    <a:pt x="5600" y="1569"/>
                  </a:cubicBezTo>
                  <a:cubicBezTo>
                    <a:pt x="5568" y="967"/>
                    <a:pt x="5670" y="426"/>
                    <a:pt x="4689" y="383"/>
                  </a:cubicBezTo>
                  <a:cubicBezTo>
                    <a:pt x="4119" y="352"/>
                    <a:pt x="3518" y="194"/>
                    <a:pt x="3518" y="194"/>
                  </a:cubicBezTo>
                  <a:lnTo>
                    <a:pt x="2139"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48"/>
            <p:cNvSpPr/>
            <p:nvPr/>
          </p:nvSpPr>
          <p:spPr>
            <a:xfrm>
              <a:off x="5708975" y="2329600"/>
              <a:ext cx="42500" cy="35200"/>
            </a:xfrm>
            <a:custGeom>
              <a:rect b="b" l="l" r="r" t="t"/>
              <a:pathLst>
                <a:path extrusionOk="0" h="1408" w="1700">
                  <a:moveTo>
                    <a:pt x="1" y="1"/>
                  </a:moveTo>
                  <a:lnTo>
                    <a:pt x="1" y="571"/>
                  </a:lnTo>
                  <a:cubicBezTo>
                    <a:pt x="1" y="1025"/>
                    <a:pt x="381" y="1408"/>
                    <a:pt x="848" y="1408"/>
                  </a:cubicBezTo>
                  <a:cubicBezTo>
                    <a:pt x="1320" y="1408"/>
                    <a:pt x="1700" y="1025"/>
                    <a:pt x="1700" y="571"/>
                  </a:cubicBezTo>
                  <a:lnTo>
                    <a:pt x="1700" y="1"/>
                  </a:ln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48"/>
            <p:cNvSpPr/>
            <p:nvPr/>
          </p:nvSpPr>
          <p:spPr>
            <a:xfrm>
              <a:off x="5708975" y="2336200"/>
              <a:ext cx="42500" cy="11100"/>
            </a:xfrm>
            <a:custGeom>
              <a:rect b="b" l="l" r="r" t="t"/>
              <a:pathLst>
                <a:path extrusionOk="0" h="444" w="1700">
                  <a:moveTo>
                    <a:pt x="1700" y="1"/>
                  </a:moveTo>
                  <a:cubicBezTo>
                    <a:pt x="1464" y="43"/>
                    <a:pt x="1232" y="89"/>
                    <a:pt x="996" y="89"/>
                  </a:cubicBezTo>
                  <a:cubicBezTo>
                    <a:pt x="921" y="92"/>
                    <a:pt x="846" y="94"/>
                    <a:pt x="771" y="94"/>
                  </a:cubicBezTo>
                  <a:cubicBezTo>
                    <a:pt x="509" y="94"/>
                    <a:pt x="250" y="72"/>
                    <a:pt x="1" y="15"/>
                  </a:cubicBezTo>
                  <a:lnTo>
                    <a:pt x="1" y="307"/>
                  </a:lnTo>
                  <a:cubicBezTo>
                    <a:pt x="1" y="321"/>
                    <a:pt x="15" y="335"/>
                    <a:pt x="15" y="367"/>
                  </a:cubicBezTo>
                  <a:cubicBezTo>
                    <a:pt x="272" y="414"/>
                    <a:pt x="551" y="444"/>
                    <a:pt x="834" y="444"/>
                  </a:cubicBezTo>
                  <a:cubicBezTo>
                    <a:pt x="888" y="444"/>
                    <a:pt x="942" y="443"/>
                    <a:pt x="996" y="440"/>
                  </a:cubicBezTo>
                  <a:cubicBezTo>
                    <a:pt x="1232" y="423"/>
                    <a:pt x="1464" y="395"/>
                    <a:pt x="1700" y="335"/>
                  </a:cubicBezTo>
                  <a:lnTo>
                    <a:pt x="1700" y="307"/>
                  </a:lnTo>
                  <a:lnTo>
                    <a:pt x="1700" y="1"/>
                  </a:lnTo>
                  <a:close/>
                </a:path>
              </a:pathLst>
            </a:custGeom>
            <a:solidFill>
              <a:srgbClr val="F57B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48"/>
            <p:cNvSpPr/>
            <p:nvPr/>
          </p:nvSpPr>
          <p:spPr>
            <a:xfrm>
              <a:off x="5722175" y="2362950"/>
              <a:ext cx="18675" cy="25475"/>
            </a:xfrm>
            <a:custGeom>
              <a:rect b="b" l="l" r="r" t="t"/>
              <a:pathLst>
                <a:path extrusionOk="0" h="1019" w="747">
                  <a:moveTo>
                    <a:pt x="443" y="0"/>
                  </a:moveTo>
                  <a:cubicBezTo>
                    <a:pt x="373" y="0"/>
                    <a:pt x="299" y="7"/>
                    <a:pt x="247" y="14"/>
                  </a:cubicBezTo>
                  <a:cubicBezTo>
                    <a:pt x="190" y="28"/>
                    <a:pt x="130" y="56"/>
                    <a:pt x="88" y="116"/>
                  </a:cubicBezTo>
                  <a:cubicBezTo>
                    <a:pt x="0" y="292"/>
                    <a:pt x="28" y="630"/>
                    <a:pt x="57" y="834"/>
                  </a:cubicBezTo>
                  <a:cubicBezTo>
                    <a:pt x="71" y="922"/>
                    <a:pt x="145" y="996"/>
                    <a:pt x="247" y="1010"/>
                  </a:cubicBezTo>
                  <a:cubicBezTo>
                    <a:pt x="290" y="1015"/>
                    <a:pt x="336" y="1018"/>
                    <a:pt x="380" y="1018"/>
                  </a:cubicBezTo>
                  <a:cubicBezTo>
                    <a:pt x="456" y="1018"/>
                    <a:pt x="529" y="1008"/>
                    <a:pt x="584" y="981"/>
                  </a:cubicBezTo>
                  <a:cubicBezTo>
                    <a:pt x="746" y="908"/>
                    <a:pt x="718" y="88"/>
                    <a:pt x="616" y="28"/>
                  </a:cubicBezTo>
                  <a:cubicBezTo>
                    <a:pt x="579" y="7"/>
                    <a:pt x="513" y="0"/>
                    <a:pt x="44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48"/>
            <p:cNvSpPr/>
            <p:nvPr/>
          </p:nvSpPr>
          <p:spPr>
            <a:xfrm>
              <a:off x="5707825" y="2383425"/>
              <a:ext cx="22025" cy="42975"/>
            </a:xfrm>
            <a:custGeom>
              <a:rect b="b" l="l" r="r" t="t"/>
              <a:pathLst>
                <a:path extrusionOk="0" h="1719" w="881">
                  <a:moveTo>
                    <a:pt x="778" y="1"/>
                  </a:moveTo>
                  <a:cubicBezTo>
                    <a:pt x="778" y="1"/>
                    <a:pt x="1" y="1436"/>
                    <a:pt x="29" y="1496"/>
                  </a:cubicBezTo>
                  <a:cubicBezTo>
                    <a:pt x="73" y="1553"/>
                    <a:pt x="482" y="1718"/>
                    <a:pt x="628" y="1718"/>
                  </a:cubicBezTo>
                  <a:cubicBezTo>
                    <a:pt x="634" y="1718"/>
                    <a:pt x="640" y="1718"/>
                    <a:pt x="645" y="1717"/>
                  </a:cubicBezTo>
                  <a:cubicBezTo>
                    <a:pt x="778" y="1700"/>
                    <a:pt x="880" y="15"/>
                    <a:pt x="880" y="15"/>
                  </a:cubicBezTo>
                  <a:lnTo>
                    <a:pt x="77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48"/>
            <p:cNvSpPr/>
            <p:nvPr/>
          </p:nvSpPr>
          <p:spPr>
            <a:xfrm>
              <a:off x="5727625" y="2383425"/>
              <a:ext cx="23850" cy="57700"/>
            </a:xfrm>
            <a:custGeom>
              <a:rect b="b" l="l" r="r" t="t"/>
              <a:pathLst>
                <a:path extrusionOk="0" h="2308" w="954">
                  <a:moveTo>
                    <a:pt x="264" y="1"/>
                  </a:moveTo>
                  <a:lnTo>
                    <a:pt x="148" y="29"/>
                  </a:lnTo>
                  <a:cubicBezTo>
                    <a:pt x="148" y="29"/>
                    <a:pt x="0" y="2227"/>
                    <a:pt x="134" y="2287"/>
                  </a:cubicBezTo>
                  <a:cubicBezTo>
                    <a:pt x="173" y="2301"/>
                    <a:pt x="244" y="2308"/>
                    <a:pt x="327" y="2308"/>
                  </a:cubicBezTo>
                  <a:cubicBezTo>
                    <a:pt x="521" y="2308"/>
                    <a:pt x="780" y="2271"/>
                    <a:pt x="852" y="2199"/>
                  </a:cubicBezTo>
                  <a:cubicBezTo>
                    <a:pt x="954" y="2097"/>
                    <a:pt x="264" y="1"/>
                    <a:pt x="264"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48"/>
            <p:cNvSpPr/>
            <p:nvPr/>
          </p:nvSpPr>
          <p:spPr>
            <a:xfrm>
              <a:off x="5704925" y="2343500"/>
              <a:ext cx="27475" cy="39375"/>
            </a:xfrm>
            <a:custGeom>
              <a:rect b="b" l="l" r="r" t="t"/>
              <a:pathLst>
                <a:path extrusionOk="0" h="1575" w="1099">
                  <a:moveTo>
                    <a:pt x="131" y="1"/>
                  </a:moveTo>
                  <a:lnTo>
                    <a:pt x="43" y="43"/>
                  </a:lnTo>
                  <a:cubicBezTo>
                    <a:pt x="15" y="43"/>
                    <a:pt x="1" y="75"/>
                    <a:pt x="1" y="103"/>
                  </a:cubicBezTo>
                  <a:cubicBezTo>
                    <a:pt x="1" y="616"/>
                    <a:pt x="353" y="1306"/>
                    <a:pt x="469" y="1538"/>
                  </a:cubicBezTo>
                  <a:cubicBezTo>
                    <a:pt x="485" y="1564"/>
                    <a:pt x="510" y="1575"/>
                    <a:pt x="535" y="1575"/>
                  </a:cubicBezTo>
                  <a:cubicBezTo>
                    <a:pt x="554" y="1575"/>
                    <a:pt x="572" y="1568"/>
                    <a:pt x="585" y="1555"/>
                  </a:cubicBezTo>
                  <a:cubicBezTo>
                    <a:pt x="733" y="1394"/>
                    <a:pt x="1098" y="968"/>
                    <a:pt x="1070" y="792"/>
                  </a:cubicBezTo>
                  <a:cubicBezTo>
                    <a:pt x="1042" y="602"/>
                    <a:pt x="339" y="117"/>
                    <a:pt x="191" y="15"/>
                  </a:cubicBezTo>
                  <a:cubicBezTo>
                    <a:pt x="177" y="1"/>
                    <a:pt x="145" y="1"/>
                    <a:pt x="131"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48"/>
            <p:cNvSpPr/>
            <p:nvPr/>
          </p:nvSpPr>
          <p:spPr>
            <a:xfrm>
              <a:off x="5730175" y="2344550"/>
              <a:ext cx="26050" cy="38100"/>
            </a:xfrm>
            <a:custGeom>
              <a:rect b="b" l="l" r="r" t="t"/>
              <a:pathLst>
                <a:path extrusionOk="0" h="1524" w="1042">
                  <a:moveTo>
                    <a:pt x="911" y="1"/>
                  </a:moveTo>
                  <a:cubicBezTo>
                    <a:pt x="894" y="1"/>
                    <a:pt x="866" y="1"/>
                    <a:pt x="852" y="19"/>
                  </a:cubicBezTo>
                  <a:cubicBezTo>
                    <a:pt x="690" y="121"/>
                    <a:pt x="60" y="560"/>
                    <a:pt x="32" y="750"/>
                  </a:cubicBezTo>
                  <a:cubicBezTo>
                    <a:pt x="0" y="912"/>
                    <a:pt x="366" y="1338"/>
                    <a:pt x="514" y="1496"/>
                  </a:cubicBezTo>
                  <a:cubicBezTo>
                    <a:pt x="526" y="1515"/>
                    <a:pt x="544" y="1524"/>
                    <a:pt x="562" y="1524"/>
                  </a:cubicBezTo>
                  <a:cubicBezTo>
                    <a:pt x="587" y="1524"/>
                    <a:pt x="614" y="1508"/>
                    <a:pt x="630" y="1482"/>
                  </a:cubicBezTo>
                  <a:cubicBezTo>
                    <a:pt x="750" y="1264"/>
                    <a:pt x="1028" y="616"/>
                    <a:pt x="1042" y="106"/>
                  </a:cubicBezTo>
                  <a:cubicBezTo>
                    <a:pt x="1042" y="75"/>
                    <a:pt x="1028" y="47"/>
                    <a:pt x="999" y="47"/>
                  </a:cubicBezTo>
                  <a:lnTo>
                    <a:pt x="911" y="1"/>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48"/>
            <p:cNvSpPr/>
            <p:nvPr/>
          </p:nvSpPr>
          <p:spPr>
            <a:xfrm>
              <a:off x="5705650" y="2362600"/>
              <a:ext cx="26400" cy="19000"/>
            </a:xfrm>
            <a:custGeom>
              <a:rect b="b" l="l" r="r" t="t"/>
              <a:pathLst>
                <a:path extrusionOk="0" h="760" w="1056">
                  <a:moveTo>
                    <a:pt x="1041" y="0"/>
                  </a:moveTo>
                  <a:cubicBezTo>
                    <a:pt x="1041" y="28"/>
                    <a:pt x="1041" y="70"/>
                    <a:pt x="1027" y="102"/>
                  </a:cubicBezTo>
                  <a:cubicBezTo>
                    <a:pt x="1027" y="116"/>
                    <a:pt x="1027" y="130"/>
                    <a:pt x="1013" y="130"/>
                  </a:cubicBezTo>
                  <a:lnTo>
                    <a:pt x="981" y="176"/>
                  </a:lnTo>
                  <a:lnTo>
                    <a:pt x="865" y="334"/>
                  </a:lnTo>
                  <a:cubicBezTo>
                    <a:pt x="837" y="394"/>
                    <a:pt x="791" y="454"/>
                    <a:pt x="749" y="496"/>
                  </a:cubicBezTo>
                  <a:cubicBezTo>
                    <a:pt x="704" y="556"/>
                    <a:pt x="675" y="598"/>
                    <a:pt x="616" y="644"/>
                  </a:cubicBezTo>
                  <a:cubicBezTo>
                    <a:pt x="616" y="658"/>
                    <a:pt x="602" y="658"/>
                    <a:pt x="587" y="672"/>
                  </a:cubicBezTo>
                  <a:lnTo>
                    <a:pt x="556" y="672"/>
                  </a:lnTo>
                  <a:cubicBezTo>
                    <a:pt x="542" y="672"/>
                    <a:pt x="514" y="658"/>
                    <a:pt x="485" y="644"/>
                  </a:cubicBezTo>
                  <a:cubicBezTo>
                    <a:pt x="426" y="630"/>
                    <a:pt x="366" y="584"/>
                    <a:pt x="324" y="556"/>
                  </a:cubicBezTo>
                  <a:cubicBezTo>
                    <a:pt x="204" y="468"/>
                    <a:pt x="102" y="394"/>
                    <a:pt x="0" y="306"/>
                  </a:cubicBezTo>
                  <a:lnTo>
                    <a:pt x="0" y="306"/>
                  </a:lnTo>
                  <a:cubicBezTo>
                    <a:pt x="88" y="408"/>
                    <a:pt x="176" y="510"/>
                    <a:pt x="278" y="598"/>
                  </a:cubicBezTo>
                  <a:cubicBezTo>
                    <a:pt x="324" y="644"/>
                    <a:pt x="380" y="686"/>
                    <a:pt x="440" y="718"/>
                  </a:cubicBezTo>
                  <a:cubicBezTo>
                    <a:pt x="485" y="732"/>
                    <a:pt x="514" y="746"/>
                    <a:pt x="556" y="760"/>
                  </a:cubicBezTo>
                  <a:cubicBezTo>
                    <a:pt x="573" y="760"/>
                    <a:pt x="587" y="760"/>
                    <a:pt x="602" y="746"/>
                  </a:cubicBezTo>
                  <a:lnTo>
                    <a:pt x="630" y="746"/>
                  </a:lnTo>
                  <a:cubicBezTo>
                    <a:pt x="644" y="732"/>
                    <a:pt x="661" y="718"/>
                    <a:pt x="675" y="704"/>
                  </a:cubicBezTo>
                  <a:cubicBezTo>
                    <a:pt x="777" y="616"/>
                    <a:pt x="851" y="496"/>
                    <a:pt x="925" y="380"/>
                  </a:cubicBezTo>
                  <a:cubicBezTo>
                    <a:pt x="953" y="320"/>
                    <a:pt x="981" y="264"/>
                    <a:pt x="1013" y="204"/>
                  </a:cubicBezTo>
                  <a:lnTo>
                    <a:pt x="1041" y="158"/>
                  </a:lnTo>
                  <a:cubicBezTo>
                    <a:pt x="1041" y="130"/>
                    <a:pt x="1055" y="116"/>
                    <a:pt x="1055" y="102"/>
                  </a:cubicBezTo>
                  <a:cubicBezTo>
                    <a:pt x="1055" y="70"/>
                    <a:pt x="1055" y="28"/>
                    <a:pt x="1041"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48"/>
            <p:cNvSpPr/>
            <p:nvPr/>
          </p:nvSpPr>
          <p:spPr>
            <a:xfrm>
              <a:off x="5731325" y="2366200"/>
              <a:ext cx="27100" cy="17600"/>
            </a:xfrm>
            <a:custGeom>
              <a:rect b="b" l="l" r="r" t="t"/>
              <a:pathLst>
                <a:path extrusionOk="0" h="704" w="1084">
                  <a:moveTo>
                    <a:pt x="0" y="0"/>
                  </a:moveTo>
                  <a:lnTo>
                    <a:pt x="0" y="0"/>
                  </a:lnTo>
                  <a:cubicBezTo>
                    <a:pt x="56" y="134"/>
                    <a:pt x="130" y="264"/>
                    <a:pt x="232" y="384"/>
                  </a:cubicBezTo>
                  <a:cubicBezTo>
                    <a:pt x="278" y="454"/>
                    <a:pt x="320" y="514"/>
                    <a:pt x="380" y="560"/>
                  </a:cubicBezTo>
                  <a:cubicBezTo>
                    <a:pt x="408" y="588"/>
                    <a:pt x="426" y="616"/>
                    <a:pt x="468" y="647"/>
                  </a:cubicBezTo>
                  <a:cubicBezTo>
                    <a:pt x="496" y="662"/>
                    <a:pt x="542" y="690"/>
                    <a:pt x="584" y="690"/>
                  </a:cubicBezTo>
                  <a:cubicBezTo>
                    <a:pt x="609" y="699"/>
                    <a:pt x="635" y="704"/>
                    <a:pt x="662" y="704"/>
                  </a:cubicBezTo>
                  <a:cubicBezTo>
                    <a:pt x="715" y="704"/>
                    <a:pt x="771" y="685"/>
                    <a:pt x="820" y="647"/>
                  </a:cubicBezTo>
                  <a:cubicBezTo>
                    <a:pt x="865" y="630"/>
                    <a:pt x="894" y="602"/>
                    <a:pt x="908" y="560"/>
                  </a:cubicBezTo>
                  <a:cubicBezTo>
                    <a:pt x="936" y="528"/>
                    <a:pt x="953" y="500"/>
                    <a:pt x="967" y="454"/>
                  </a:cubicBezTo>
                  <a:cubicBezTo>
                    <a:pt x="1041" y="324"/>
                    <a:pt x="1084" y="176"/>
                    <a:pt x="1069" y="14"/>
                  </a:cubicBezTo>
                  <a:lnTo>
                    <a:pt x="1069" y="14"/>
                  </a:lnTo>
                  <a:cubicBezTo>
                    <a:pt x="1041" y="162"/>
                    <a:pt x="982" y="310"/>
                    <a:pt x="908" y="426"/>
                  </a:cubicBezTo>
                  <a:cubicBezTo>
                    <a:pt x="894" y="454"/>
                    <a:pt x="880" y="486"/>
                    <a:pt x="848" y="514"/>
                  </a:cubicBezTo>
                  <a:cubicBezTo>
                    <a:pt x="834" y="542"/>
                    <a:pt x="806" y="574"/>
                    <a:pt x="778" y="588"/>
                  </a:cubicBezTo>
                  <a:cubicBezTo>
                    <a:pt x="744" y="608"/>
                    <a:pt x="696" y="621"/>
                    <a:pt x="650" y="621"/>
                  </a:cubicBezTo>
                  <a:cubicBezTo>
                    <a:pt x="633" y="621"/>
                    <a:pt x="617" y="620"/>
                    <a:pt x="602" y="616"/>
                  </a:cubicBezTo>
                  <a:cubicBezTo>
                    <a:pt x="570" y="602"/>
                    <a:pt x="542" y="588"/>
                    <a:pt x="514" y="574"/>
                  </a:cubicBezTo>
                  <a:cubicBezTo>
                    <a:pt x="482" y="560"/>
                    <a:pt x="454" y="528"/>
                    <a:pt x="426" y="500"/>
                  </a:cubicBezTo>
                  <a:cubicBezTo>
                    <a:pt x="380" y="454"/>
                    <a:pt x="320" y="398"/>
                    <a:pt x="278" y="352"/>
                  </a:cubicBezTo>
                  <a:cubicBezTo>
                    <a:pt x="176" y="236"/>
                    <a:pt x="88" y="120"/>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48"/>
            <p:cNvSpPr/>
            <p:nvPr/>
          </p:nvSpPr>
          <p:spPr>
            <a:xfrm>
              <a:off x="5556500" y="2323675"/>
              <a:ext cx="32300" cy="41850"/>
            </a:xfrm>
            <a:custGeom>
              <a:rect b="b" l="l" r="r" t="t"/>
              <a:pathLst>
                <a:path extrusionOk="0" h="1674" w="1292">
                  <a:moveTo>
                    <a:pt x="488" y="1"/>
                  </a:moveTo>
                  <a:cubicBezTo>
                    <a:pt x="477" y="1"/>
                    <a:pt x="466" y="1"/>
                    <a:pt x="454" y="2"/>
                  </a:cubicBezTo>
                  <a:cubicBezTo>
                    <a:pt x="190" y="16"/>
                    <a:pt x="0" y="238"/>
                    <a:pt x="32" y="502"/>
                  </a:cubicBezTo>
                  <a:cubicBezTo>
                    <a:pt x="32" y="590"/>
                    <a:pt x="46" y="646"/>
                    <a:pt x="46" y="734"/>
                  </a:cubicBezTo>
                  <a:cubicBezTo>
                    <a:pt x="60" y="808"/>
                    <a:pt x="74" y="882"/>
                    <a:pt x="74" y="956"/>
                  </a:cubicBezTo>
                  <a:cubicBezTo>
                    <a:pt x="102" y="1100"/>
                    <a:pt x="134" y="1247"/>
                    <a:pt x="176" y="1395"/>
                  </a:cubicBezTo>
                  <a:cubicBezTo>
                    <a:pt x="190" y="1483"/>
                    <a:pt x="222" y="1585"/>
                    <a:pt x="250" y="1673"/>
                  </a:cubicBezTo>
                  <a:cubicBezTo>
                    <a:pt x="542" y="1469"/>
                    <a:pt x="823" y="1233"/>
                    <a:pt x="1101" y="1012"/>
                  </a:cubicBezTo>
                  <a:cubicBezTo>
                    <a:pt x="1158" y="970"/>
                    <a:pt x="1231" y="924"/>
                    <a:pt x="1291" y="868"/>
                  </a:cubicBezTo>
                  <a:cubicBezTo>
                    <a:pt x="1231" y="780"/>
                    <a:pt x="1175" y="678"/>
                    <a:pt x="1101" y="572"/>
                  </a:cubicBezTo>
                  <a:lnTo>
                    <a:pt x="1013" y="414"/>
                  </a:lnTo>
                  <a:cubicBezTo>
                    <a:pt x="968" y="368"/>
                    <a:pt x="940" y="308"/>
                    <a:pt x="911" y="266"/>
                  </a:cubicBezTo>
                  <a:lnTo>
                    <a:pt x="866" y="192"/>
                  </a:lnTo>
                  <a:cubicBezTo>
                    <a:pt x="784" y="84"/>
                    <a:pt x="638" y="1"/>
                    <a:pt x="488" y="1"/>
                  </a:cubicBez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48"/>
            <p:cNvSpPr/>
            <p:nvPr/>
          </p:nvSpPr>
          <p:spPr>
            <a:xfrm>
              <a:off x="5545850" y="2289850"/>
              <a:ext cx="41100" cy="47075"/>
            </a:xfrm>
            <a:custGeom>
              <a:rect b="b" l="l" r="r" t="t"/>
              <a:pathLst>
                <a:path extrusionOk="0" h="1883" w="1644">
                  <a:moveTo>
                    <a:pt x="1000" y="0"/>
                  </a:moveTo>
                  <a:cubicBezTo>
                    <a:pt x="989" y="0"/>
                    <a:pt x="978" y="3"/>
                    <a:pt x="968" y="8"/>
                  </a:cubicBezTo>
                  <a:cubicBezTo>
                    <a:pt x="852" y="78"/>
                    <a:pt x="898" y="638"/>
                    <a:pt x="898" y="638"/>
                  </a:cubicBezTo>
                  <a:cubicBezTo>
                    <a:pt x="855" y="446"/>
                    <a:pt x="689" y="42"/>
                    <a:pt x="573" y="42"/>
                  </a:cubicBezTo>
                  <a:cubicBezTo>
                    <a:pt x="564" y="42"/>
                    <a:pt x="555" y="45"/>
                    <a:pt x="546" y="50"/>
                  </a:cubicBezTo>
                  <a:cubicBezTo>
                    <a:pt x="426" y="110"/>
                    <a:pt x="602" y="740"/>
                    <a:pt x="602" y="740"/>
                  </a:cubicBezTo>
                  <a:cubicBezTo>
                    <a:pt x="602" y="740"/>
                    <a:pt x="369" y="273"/>
                    <a:pt x="252" y="273"/>
                  </a:cubicBezTo>
                  <a:cubicBezTo>
                    <a:pt x="241" y="273"/>
                    <a:pt x="231" y="277"/>
                    <a:pt x="222" y="286"/>
                  </a:cubicBezTo>
                  <a:cubicBezTo>
                    <a:pt x="120" y="374"/>
                    <a:pt x="310" y="842"/>
                    <a:pt x="310" y="842"/>
                  </a:cubicBezTo>
                  <a:cubicBezTo>
                    <a:pt x="229" y="768"/>
                    <a:pt x="163" y="749"/>
                    <a:pt x="118" y="749"/>
                  </a:cubicBezTo>
                  <a:cubicBezTo>
                    <a:pt x="72" y="749"/>
                    <a:pt x="46" y="768"/>
                    <a:pt x="46" y="768"/>
                  </a:cubicBezTo>
                  <a:cubicBezTo>
                    <a:pt x="1" y="1091"/>
                    <a:pt x="528" y="1883"/>
                    <a:pt x="528" y="1883"/>
                  </a:cubicBezTo>
                  <a:cubicBezTo>
                    <a:pt x="528" y="1883"/>
                    <a:pt x="1292" y="1735"/>
                    <a:pt x="1306" y="1721"/>
                  </a:cubicBezTo>
                  <a:cubicBezTo>
                    <a:pt x="1306" y="1721"/>
                    <a:pt x="1527" y="1018"/>
                    <a:pt x="1584" y="902"/>
                  </a:cubicBezTo>
                  <a:cubicBezTo>
                    <a:pt x="1643" y="782"/>
                    <a:pt x="1615" y="680"/>
                    <a:pt x="1527" y="638"/>
                  </a:cubicBezTo>
                  <a:cubicBezTo>
                    <a:pt x="1519" y="635"/>
                    <a:pt x="1511" y="634"/>
                    <a:pt x="1501" y="634"/>
                  </a:cubicBezTo>
                  <a:cubicBezTo>
                    <a:pt x="1404" y="634"/>
                    <a:pt x="1232" y="768"/>
                    <a:pt x="1232" y="768"/>
                  </a:cubicBezTo>
                  <a:cubicBezTo>
                    <a:pt x="1248" y="286"/>
                    <a:pt x="1114" y="0"/>
                    <a:pt x="1000" y="0"/>
                  </a:cubicBez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48"/>
            <p:cNvSpPr/>
            <p:nvPr/>
          </p:nvSpPr>
          <p:spPr>
            <a:xfrm>
              <a:off x="5555450" y="2333200"/>
              <a:ext cx="155325" cy="93525"/>
            </a:xfrm>
            <a:custGeom>
              <a:rect b="b" l="l" r="r" t="t"/>
              <a:pathLst>
                <a:path extrusionOk="0" h="3741" w="6213">
                  <a:moveTo>
                    <a:pt x="1089" y="1"/>
                  </a:moveTo>
                  <a:cubicBezTo>
                    <a:pt x="919" y="1"/>
                    <a:pt x="42" y="353"/>
                    <a:pt x="42" y="353"/>
                  </a:cubicBezTo>
                  <a:cubicBezTo>
                    <a:pt x="42" y="353"/>
                    <a:pt x="0" y="2098"/>
                    <a:pt x="1393" y="3153"/>
                  </a:cubicBezTo>
                  <a:cubicBezTo>
                    <a:pt x="1981" y="3598"/>
                    <a:pt x="2488" y="3740"/>
                    <a:pt x="2931" y="3740"/>
                  </a:cubicBezTo>
                  <a:cubicBezTo>
                    <a:pt x="3525" y="3740"/>
                    <a:pt x="4002" y="3484"/>
                    <a:pt x="4397" y="3357"/>
                  </a:cubicBezTo>
                  <a:cubicBezTo>
                    <a:pt x="5086" y="3153"/>
                    <a:pt x="5628" y="2288"/>
                    <a:pt x="5804" y="2126"/>
                  </a:cubicBezTo>
                  <a:cubicBezTo>
                    <a:pt x="5994" y="1950"/>
                    <a:pt x="6212" y="852"/>
                    <a:pt x="5350" y="662"/>
                  </a:cubicBezTo>
                  <a:cubicBezTo>
                    <a:pt x="5280" y="648"/>
                    <a:pt x="5210" y="642"/>
                    <a:pt x="5142" y="642"/>
                  </a:cubicBezTo>
                  <a:cubicBezTo>
                    <a:pt x="4365" y="642"/>
                    <a:pt x="3683" y="1489"/>
                    <a:pt x="2930" y="1732"/>
                  </a:cubicBezTo>
                  <a:cubicBezTo>
                    <a:pt x="2879" y="1748"/>
                    <a:pt x="2828" y="1756"/>
                    <a:pt x="2777" y="1756"/>
                  </a:cubicBezTo>
                  <a:cubicBezTo>
                    <a:pt x="2006" y="1756"/>
                    <a:pt x="1236" y="1"/>
                    <a:pt x="1098" y="1"/>
                  </a:cubicBezTo>
                  <a:cubicBezTo>
                    <a:pt x="1095" y="1"/>
                    <a:pt x="1092" y="1"/>
                    <a:pt x="1089"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48"/>
            <p:cNvSpPr/>
            <p:nvPr/>
          </p:nvSpPr>
          <p:spPr>
            <a:xfrm>
              <a:off x="5608900" y="2369175"/>
              <a:ext cx="27900" cy="14725"/>
            </a:xfrm>
            <a:custGeom>
              <a:rect b="b" l="l" r="r" t="t"/>
              <a:pathLst>
                <a:path extrusionOk="0" h="589" w="1116">
                  <a:moveTo>
                    <a:pt x="1" y="1"/>
                  </a:moveTo>
                  <a:lnTo>
                    <a:pt x="1" y="1"/>
                  </a:lnTo>
                  <a:cubicBezTo>
                    <a:pt x="149" y="159"/>
                    <a:pt x="324" y="293"/>
                    <a:pt x="500" y="395"/>
                  </a:cubicBezTo>
                  <a:cubicBezTo>
                    <a:pt x="602" y="455"/>
                    <a:pt x="690" y="511"/>
                    <a:pt x="792" y="543"/>
                  </a:cubicBezTo>
                  <a:cubicBezTo>
                    <a:pt x="876" y="566"/>
                    <a:pt x="971" y="588"/>
                    <a:pt x="1058" y="588"/>
                  </a:cubicBezTo>
                  <a:cubicBezTo>
                    <a:pt x="1078" y="588"/>
                    <a:pt x="1097" y="587"/>
                    <a:pt x="1116" y="585"/>
                  </a:cubicBezTo>
                  <a:cubicBezTo>
                    <a:pt x="1014" y="571"/>
                    <a:pt x="926" y="528"/>
                    <a:pt x="820" y="483"/>
                  </a:cubicBezTo>
                  <a:cubicBezTo>
                    <a:pt x="732" y="441"/>
                    <a:pt x="630" y="381"/>
                    <a:pt x="542" y="335"/>
                  </a:cubicBezTo>
                  <a:cubicBezTo>
                    <a:pt x="367" y="219"/>
                    <a:pt x="191" y="103"/>
                    <a:pt x="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48"/>
            <p:cNvSpPr/>
            <p:nvPr/>
          </p:nvSpPr>
          <p:spPr>
            <a:xfrm>
              <a:off x="5559850" y="2338400"/>
              <a:ext cx="30800" cy="17625"/>
            </a:xfrm>
            <a:custGeom>
              <a:rect b="b" l="l" r="r" t="t"/>
              <a:pathLst>
                <a:path extrusionOk="0" h="705" w="1232">
                  <a:moveTo>
                    <a:pt x="760" y="1"/>
                  </a:moveTo>
                  <a:lnTo>
                    <a:pt x="760" y="89"/>
                  </a:lnTo>
                  <a:cubicBezTo>
                    <a:pt x="747" y="207"/>
                    <a:pt x="734" y="329"/>
                    <a:pt x="732" y="448"/>
                  </a:cubicBezTo>
                  <a:lnTo>
                    <a:pt x="732" y="448"/>
                  </a:lnTo>
                  <a:cubicBezTo>
                    <a:pt x="494" y="517"/>
                    <a:pt x="240" y="603"/>
                    <a:pt x="0" y="704"/>
                  </a:cubicBezTo>
                  <a:cubicBezTo>
                    <a:pt x="264" y="658"/>
                    <a:pt x="528" y="585"/>
                    <a:pt x="791" y="511"/>
                  </a:cubicBezTo>
                  <a:lnTo>
                    <a:pt x="806" y="511"/>
                  </a:lnTo>
                  <a:lnTo>
                    <a:pt x="820" y="483"/>
                  </a:lnTo>
                  <a:cubicBezTo>
                    <a:pt x="820" y="383"/>
                    <a:pt x="828" y="289"/>
                    <a:pt x="832" y="193"/>
                  </a:cubicBezTo>
                  <a:lnTo>
                    <a:pt x="832" y="193"/>
                  </a:lnTo>
                  <a:cubicBezTo>
                    <a:pt x="912" y="274"/>
                    <a:pt x="991" y="344"/>
                    <a:pt x="1069" y="423"/>
                  </a:cubicBezTo>
                  <a:lnTo>
                    <a:pt x="1083" y="440"/>
                  </a:lnTo>
                  <a:lnTo>
                    <a:pt x="1097" y="423"/>
                  </a:lnTo>
                  <a:cubicBezTo>
                    <a:pt x="1143" y="409"/>
                    <a:pt x="1185" y="381"/>
                    <a:pt x="1231" y="352"/>
                  </a:cubicBezTo>
                  <a:lnTo>
                    <a:pt x="1231" y="352"/>
                  </a:lnTo>
                  <a:cubicBezTo>
                    <a:pt x="1189" y="366"/>
                    <a:pt x="1137" y="379"/>
                    <a:pt x="1093" y="403"/>
                  </a:cubicBezTo>
                  <a:lnTo>
                    <a:pt x="1093" y="403"/>
                  </a:lnTo>
                  <a:cubicBezTo>
                    <a:pt x="1007" y="289"/>
                    <a:pt x="920" y="175"/>
                    <a:pt x="820" y="71"/>
                  </a:cubicBezTo>
                  <a:lnTo>
                    <a:pt x="760"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48"/>
            <p:cNvSpPr/>
            <p:nvPr/>
          </p:nvSpPr>
          <p:spPr>
            <a:xfrm>
              <a:off x="5663875" y="2414100"/>
              <a:ext cx="8450" cy="3600"/>
            </a:xfrm>
            <a:custGeom>
              <a:rect b="b" l="l" r="r" t="t"/>
              <a:pathLst>
                <a:path extrusionOk="0" h="144" w="338">
                  <a:moveTo>
                    <a:pt x="297" y="1"/>
                  </a:moveTo>
                  <a:cubicBezTo>
                    <a:pt x="241" y="1"/>
                    <a:pt x="193" y="22"/>
                    <a:pt x="148" y="33"/>
                  </a:cubicBezTo>
                  <a:cubicBezTo>
                    <a:pt x="88" y="65"/>
                    <a:pt x="46" y="93"/>
                    <a:pt x="0" y="138"/>
                  </a:cubicBezTo>
                  <a:cubicBezTo>
                    <a:pt x="16" y="142"/>
                    <a:pt x="31" y="144"/>
                    <a:pt x="47" y="144"/>
                  </a:cubicBezTo>
                  <a:cubicBezTo>
                    <a:pt x="90" y="144"/>
                    <a:pt x="132" y="130"/>
                    <a:pt x="176" y="107"/>
                  </a:cubicBezTo>
                  <a:cubicBezTo>
                    <a:pt x="236" y="93"/>
                    <a:pt x="292" y="65"/>
                    <a:pt x="338" y="5"/>
                  </a:cubicBezTo>
                  <a:cubicBezTo>
                    <a:pt x="324" y="2"/>
                    <a:pt x="310" y="1"/>
                    <a:pt x="29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48"/>
            <p:cNvSpPr/>
            <p:nvPr/>
          </p:nvSpPr>
          <p:spPr>
            <a:xfrm>
              <a:off x="5831300" y="2513150"/>
              <a:ext cx="49900" cy="27550"/>
            </a:xfrm>
            <a:custGeom>
              <a:rect b="b" l="l" r="r" t="t"/>
              <a:pathLst>
                <a:path extrusionOk="0" h="1102" w="1996">
                  <a:moveTo>
                    <a:pt x="338" y="0"/>
                  </a:moveTo>
                  <a:cubicBezTo>
                    <a:pt x="148" y="0"/>
                    <a:pt x="1" y="162"/>
                    <a:pt x="1" y="352"/>
                  </a:cubicBezTo>
                  <a:lnTo>
                    <a:pt x="1" y="1101"/>
                  </a:lnTo>
                  <a:lnTo>
                    <a:pt x="250" y="1101"/>
                  </a:lnTo>
                  <a:lnTo>
                    <a:pt x="250" y="352"/>
                  </a:lnTo>
                  <a:cubicBezTo>
                    <a:pt x="250" y="292"/>
                    <a:pt x="296" y="250"/>
                    <a:pt x="338" y="250"/>
                  </a:cubicBezTo>
                  <a:lnTo>
                    <a:pt x="1643" y="250"/>
                  </a:lnTo>
                  <a:cubicBezTo>
                    <a:pt x="1703" y="250"/>
                    <a:pt x="1745" y="292"/>
                    <a:pt x="1745" y="352"/>
                  </a:cubicBezTo>
                  <a:lnTo>
                    <a:pt x="1745" y="1101"/>
                  </a:lnTo>
                  <a:lnTo>
                    <a:pt x="1995" y="1101"/>
                  </a:lnTo>
                  <a:lnTo>
                    <a:pt x="1995" y="352"/>
                  </a:lnTo>
                  <a:cubicBezTo>
                    <a:pt x="1995" y="162"/>
                    <a:pt x="1833" y="0"/>
                    <a:pt x="1643"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48"/>
            <p:cNvSpPr/>
            <p:nvPr/>
          </p:nvSpPr>
          <p:spPr>
            <a:xfrm>
              <a:off x="5799125" y="2534075"/>
              <a:ext cx="113900" cy="73625"/>
            </a:xfrm>
            <a:custGeom>
              <a:rect b="b" l="l" r="r" t="t"/>
              <a:pathLst>
                <a:path extrusionOk="0" h="2945" w="4556">
                  <a:moveTo>
                    <a:pt x="232" y="0"/>
                  </a:moveTo>
                  <a:cubicBezTo>
                    <a:pt x="102" y="0"/>
                    <a:pt x="0" y="102"/>
                    <a:pt x="0" y="232"/>
                  </a:cubicBezTo>
                  <a:lnTo>
                    <a:pt x="0" y="2709"/>
                  </a:lnTo>
                  <a:cubicBezTo>
                    <a:pt x="0" y="2842"/>
                    <a:pt x="102" y="2944"/>
                    <a:pt x="232" y="2944"/>
                  </a:cubicBezTo>
                  <a:lnTo>
                    <a:pt x="4323" y="2944"/>
                  </a:lnTo>
                  <a:cubicBezTo>
                    <a:pt x="4453" y="2944"/>
                    <a:pt x="4555" y="2842"/>
                    <a:pt x="4555" y="2709"/>
                  </a:cubicBezTo>
                  <a:lnTo>
                    <a:pt x="4555" y="232"/>
                  </a:lnTo>
                  <a:cubicBezTo>
                    <a:pt x="4555" y="102"/>
                    <a:pt x="4453" y="0"/>
                    <a:pt x="4323"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48"/>
            <p:cNvSpPr/>
            <p:nvPr/>
          </p:nvSpPr>
          <p:spPr>
            <a:xfrm>
              <a:off x="5797625" y="2532225"/>
              <a:ext cx="17950" cy="17950"/>
            </a:xfrm>
            <a:custGeom>
              <a:rect b="b" l="l" r="r" t="t"/>
              <a:pathLst>
                <a:path extrusionOk="0" h="718" w="718">
                  <a:moveTo>
                    <a:pt x="394" y="0"/>
                  </a:moveTo>
                  <a:cubicBezTo>
                    <a:pt x="176" y="0"/>
                    <a:pt x="0" y="176"/>
                    <a:pt x="0" y="394"/>
                  </a:cubicBezTo>
                  <a:lnTo>
                    <a:pt x="0" y="718"/>
                  </a:lnTo>
                  <a:lnTo>
                    <a:pt x="292" y="718"/>
                  </a:lnTo>
                  <a:lnTo>
                    <a:pt x="292" y="394"/>
                  </a:lnTo>
                  <a:cubicBezTo>
                    <a:pt x="292" y="338"/>
                    <a:pt x="338" y="306"/>
                    <a:pt x="394" y="306"/>
                  </a:cubicBezTo>
                  <a:lnTo>
                    <a:pt x="718" y="306"/>
                  </a:lnTo>
                  <a:lnTo>
                    <a:pt x="718" y="0"/>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48"/>
            <p:cNvSpPr/>
            <p:nvPr/>
          </p:nvSpPr>
          <p:spPr>
            <a:xfrm>
              <a:off x="5896900" y="2532225"/>
              <a:ext cx="17975" cy="17950"/>
            </a:xfrm>
            <a:custGeom>
              <a:rect b="b" l="l" r="r" t="t"/>
              <a:pathLst>
                <a:path extrusionOk="0" h="718" w="719">
                  <a:moveTo>
                    <a:pt x="1" y="0"/>
                  </a:moveTo>
                  <a:lnTo>
                    <a:pt x="1" y="306"/>
                  </a:lnTo>
                  <a:lnTo>
                    <a:pt x="324" y="306"/>
                  </a:lnTo>
                  <a:cubicBezTo>
                    <a:pt x="381" y="306"/>
                    <a:pt x="412" y="338"/>
                    <a:pt x="412" y="394"/>
                  </a:cubicBezTo>
                  <a:lnTo>
                    <a:pt x="412" y="718"/>
                  </a:lnTo>
                  <a:lnTo>
                    <a:pt x="718" y="718"/>
                  </a:lnTo>
                  <a:lnTo>
                    <a:pt x="718" y="394"/>
                  </a:lnTo>
                  <a:cubicBezTo>
                    <a:pt x="718" y="176"/>
                    <a:pt x="542" y="0"/>
                    <a:pt x="324"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48"/>
            <p:cNvSpPr/>
            <p:nvPr/>
          </p:nvSpPr>
          <p:spPr>
            <a:xfrm>
              <a:off x="5896900" y="2591575"/>
              <a:ext cx="17975" cy="17975"/>
            </a:xfrm>
            <a:custGeom>
              <a:rect b="b" l="l" r="r" t="t"/>
              <a:pathLst>
                <a:path extrusionOk="0" h="719" w="719">
                  <a:moveTo>
                    <a:pt x="412" y="1"/>
                  </a:moveTo>
                  <a:lnTo>
                    <a:pt x="412" y="321"/>
                  </a:lnTo>
                  <a:cubicBezTo>
                    <a:pt x="412" y="367"/>
                    <a:pt x="381" y="409"/>
                    <a:pt x="324" y="409"/>
                  </a:cubicBezTo>
                  <a:lnTo>
                    <a:pt x="1" y="409"/>
                  </a:lnTo>
                  <a:lnTo>
                    <a:pt x="1" y="718"/>
                  </a:lnTo>
                  <a:lnTo>
                    <a:pt x="324" y="718"/>
                  </a:lnTo>
                  <a:cubicBezTo>
                    <a:pt x="542" y="718"/>
                    <a:pt x="718" y="542"/>
                    <a:pt x="718" y="321"/>
                  </a:cubicBezTo>
                  <a:lnTo>
                    <a:pt x="718"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48"/>
            <p:cNvSpPr/>
            <p:nvPr/>
          </p:nvSpPr>
          <p:spPr>
            <a:xfrm>
              <a:off x="5797625" y="2591575"/>
              <a:ext cx="17950" cy="17975"/>
            </a:xfrm>
            <a:custGeom>
              <a:rect b="b" l="l" r="r" t="t"/>
              <a:pathLst>
                <a:path extrusionOk="0" h="719" w="718">
                  <a:moveTo>
                    <a:pt x="0" y="1"/>
                  </a:moveTo>
                  <a:lnTo>
                    <a:pt x="0" y="321"/>
                  </a:lnTo>
                  <a:cubicBezTo>
                    <a:pt x="0" y="542"/>
                    <a:pt x="176" y="718"/>
                    <a:pt x="394" y="718"/>
                  </a:cubicBezTo>
                  <a:lnTo>
                    <a:pt x="718" y="718"/>
                  </a:lnTo>
                  <a:lnTo>
                    <a:pt x="718" y="409"/>
                  </a:lnTo>
                  <a:lnTo>
                    <a:pt x="394" y="409"/>
                  </a:lnTo>
                  <a:cubicBezTo>
                    <a:pt x="338" y="409"/>
                    <a:pt x="292" y="367"/>
                    <a:pt x="292" y="321"/>
                  </a:cubicBezTo>
                  <a:lnTo>
                    <a:pt x="292"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48"/>
            <p:cNvSpPr/>
            <p:nvPr/>
          </p:nvSpPr>
          <p:spPr>
            <a:xfrm>
              <a:off x="5810100" y="2541375"/>
              <a:ext cx="91575" cy="59025"/>
            </a:xfrm>
            <a:custGeom>
              <a:rect b="b" l="l" r="r" t="t"/>
              <a:pathLst>
                <a:path extrusionOk="0" h="2361" w="3663">
                  <a:moveTo>
                    <a:pt x="159" y="0"/>
                  </a:moveTo>
                  <a:cubicBezTo>
                    <a:pt x="71" y="0"/>
                    <a:pt x="1" y="60"/>
                    <a:pt x="1" y="148"/>
                  </a:cubicBezTo>
                  <a:lnTo>
                    <a:pt x="1" y="2213"/>
                  </a:lnTo>
                  <a:cubicBezTo>
                    <a:pt x="1" y="2287"/>
                    <a:pt x="71" y="2360"/>
                    <a:pt x="159" y="2360"/>
                  </a:cubicBezTo>
                  <a:lnTo>
                    <a:pt x="3501" y="2360"/>
                  </a:lnTo>
                  <a:cubicBezTo>
                    <a:pt x="3589" y="2360"/>
                    <a:pt x="3663" y="2287"/>
                    <a:pt x="3663" y="2213"/>
                  </a:cubicBezTo>
                  <a:lnTo>
                    <a:pt x="3663" y="148"/>
                  </a:lnTo>
                  <a:cubicBezTo>
                    <a:pt x="3663" y="60"/>
                    <a:pt x="3589" y="0"/>
                    <a:pt x="35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48"/>
            <p:cNvSpPr/>
            <p:nvPr/>
          </p:nvSpPr>
          <p:spPr>
            <a:xfrm>
              <a:off x="5863925" y="2564725"/>
              <a:ext cx="32725" cy="29600"/>
            </a:xfrm>
            <a:custGeom>
              <a:rect b="b" l="l" r="r" t="t"/>
              <a:pathLst>
                <a:path extrusionOk="0" h="1184" w="1309">
                  <a:moveTo>
                    <a:pt x="631" y="1"/>
                  </a:moveTo>
                  <a:cubicBezTo>
                    <a:pt x="614" y="1"/>
                    <a:pt x="595" y="2"/>
                    <a:pt x="574" y="5"/>
                  </a:cubicBezTo>
                  <a:cubicBezTo>
                    <a:pt x="380" y="33"/>
                    <a:pt x="412" y="223"/>
                    <a:pt x="468" y="399"/>
                  </a:cubicBezTo>
                  <a:cubicBezTo>
                    <a:pt x="389" y="341"/>
                    <a:pt x="298" y="297"/>
                    <a:pt x="219" y="297"/>
                  </a:cubicBezTo>
                  <a:cubicBezTo>
                    <a:pt x="140" y="297"/>
                    <a:pt x="74" y="341"/>
                    <a:pt x="46" y="459"/>
                  </a:cubicBezTo>
                  <a:cubicBezTo>
                    <a:pt x="1" y="649"/>
                    <a:pt x="191" y="691"/>
                    <a:pt x="380" y="709"/>
                  </a:cubicBezTo>
                  <a:cubicBezTo>
                    <a:pt x="222" y="825"/>
                    <a:pt x="74" y="987"/>
                    <a:pt x="278" y="1117"/>
                  </a:cubicBezTo>
                  <a:cubicBezTo>
                    <a:pt x="316" y="1140"/>
                    <a:pt x="351" y="1151"/>
                    <a:pt x="383" y="1151"/>
                  </a:cubicBezTo>
                  <a:cubicBezTo>
                    <a:pt x="491" y="1151"/>
                    <a:pt x="573" y="1034"/>
                    <a:pt x="630" y="899"/>
                  </a:cubicBezTo>
                  <a:cubicBezTo>
                    <a:pt x="665" y="1041"/>
                    <a:pt x="730" y="1184"/>
                    <a:pt x="847" y="1184"/>
                  </a:cubicBezTo>
                  <a:cubicBezTo>
                    <a:pt x="886" y="1184"/>
                    <a:pt x="931" y="1168"/>
                    <a:pt x="982" y="1131"/>
                  </a:cubicBezTo>
                  <a:cubicBezTo>
                    <a:pt x="1144" y="1029"/>
                    <a:pt x="1042" y="867"/>
                    <a:pt x="908" y="737"/>
                  </a:cubicBezTo>
                  <a:lnTo>
                    <a:pt x="908" y="737"/>
                  </a:lnTo>
                  <a:cubicBezTo>
                    <a:pt x="946" y="742"/>
                    <a:pt x="984" y="746"/>
                    <a:pt x="1022" y="746"/>
                  </a:cubicBezTo>
                  <a:cubicBezTo>
                    <a:pt x="1176" y="746"/>
                    <a:pt x="1308" y="688"/>
                    <a:pt x="1260" y="487"/>
                  </a:cubicBezTo>
                  <a:cubicBezTo>
                    <a:pt x="1235" y="391"/>
                    <a:pt x="1172" y="357"/>
                    <a:pt x="1093" y="357"/>
                  </a:cubicBezTo>
                  <a:cubicBezTo>
                    <a:pt x="994" y="357"/>
                    <a:pt x="870" y="410"/>
                    <a:pt x="764" y="459"/>
                  </a:cubicBezTo>
                  <a:cubicBezTo>
                    <a:pt x="816" y="266"/>
                    <a:pt x="859" y="1"/>
                    <a:pt x="631"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48"/>
            <p:cNvSpPr/>
            <p:nvPr/>
          </p:nvSpPr>
          <p:spPr>
            <a:xfrm>
              <a:off x="5822150" y="2545300"/>
              <a:ext cx="15625" cy="14175"/>
            </a:xfrm>
            <a:custGeom>
              <a:rect b="b" l="l" r="r" t="t"/>
              <a:pathLst>
                <a:path extrusionOk="0" h="567" w="625">
                  <a:moveTo>
                    <a:pt x="312" y="1"/>
                  </a:moveTo>
                  <a:cubicBezTo>
                    <a:pt x="302" y="1"/>
                    <a:pt x="291" y="2"/>
                    <a:pt x="279" y="5"/>
                  </a:cubicBezTo>
                  <a:cubicBezTo>
                    <a:pt x="191" y="19"/>
                    <a:pt x="205" y="107"/>
                    <a:pt x="222" y="195"/>
                  </a:cubicBezTo>
                  <a:cubicBezTo>
                    <a:pt x="185" y="165"/>
                    <a:pt x="141" y="143"/>
                    <a:pt x="105" y="143"/>
                  </a:cubicBezTo>
                  <a:cubicBezTo>
                    <a:pt x="68" y="143"/>
                    <a:pt x="38" y="165"/>
                    <a:pt x="29" y="223"/>
                  </a:cubicBezTo>
                  <a:cubicBezTo>
                    <a:pt x="1" y="311"/>
                    <a:pt x="89" y="325"/>
                    <a:pt x="177" y="343"/>
                  </a:cubicBezTo>
                  <a:cubicBezTo>
                    <a:pt x="103" y="399"/>
                    <a:pt x="46" y="473"/>
                    <a:pt x="134" y="533"/>
                  </a:cubicBezTo>
                  <a:cubicBezTo>
                    <a:pt x="156" y="547"/>
                    <a:pt x="175" y="553"/>
                    <a:pt x="192" y="553"/>
                  </a:cubicBezTo>
                  <a:cubicBezTo>
                    <a:pt x="244" y="553"/>
                    <a:pt x="276" y="497"/>
                    <a:pt x="310" y="431"/>
                  </a:cubicBezTo>
                  <a:cubicBezTo>
                    <a:pt x="321" y="498"/>
                    <a:pt x="357" y="566"/>
                    <a:pt x="413" y="566"/>
                  </a:cubicBezTo>
                  <a:cubicBezTo>
                    <a:pt x="430" y="566"/>
                    <a:pt x="449" y="560"/>
                    <a:pt x="469" y="547"/>
                  </a:cubicBezTo>
                  <a:cubicBezTo>
                    <a:pt x="542" y="487"/>
                    <a:pt x="500" y="413"/>
                    <a:pt x="440" y="357"/>
                  </a:cubicBezTo>
                  <a:lnTo>
                    <a:pt x="440" y="357"/>
                  </a:lnTo>
                  <a:cubicBezTo>
                    <a:pt x="458" y="359"/>
                    <a:pt x="476" y="361"/>
                    <a:pt x="493" y="361"/>
                  </a:cubicBezTo>
                  <a:cubicBezTo>
                    <a:pt x="563" y="361"/>
                    <a:pt x="625" y="333"/>
                    <a:pt x="602" y="237"/>
                  </a:cubicBezTo>
                  <a:cubicBezTo>
                    <a:pt x="590" y="191"/>
                    <a:pt x="559" y="175"/>
                    <a:pt x="520" y="175"/>
                  </a:cubicBezTo>
                  <a:cubicBezTo>
                    <a:pt x="473" y="175"/>
                    <a:pt x="415" y="200"/>
                    <a:pt x="367" y="223"/>
                  </a:cubicBezTo>
                  <a:cubicBezTo>
                    <a:pt x="395" y="131"/>
                    <a:pt x="410" y="1"/>
                    <a:pt x="312"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48"/>
            <p:cNvSpPr/>
            <p:nvPr/>
          </p:nvSpPr>
          <p:spPr>
            <a:xfrm>
              <a:off x="5813000" y="2558575"/>
              <a:ext cx="15275" cy="14275"/>
            </a:xfrm>
            <a:custGeom>
              <a:rect b="b" l="l" r="r" t="t"/>
              <a:pathLst>
                <a:path extrusionOk="0" h="571" w="611">
                  <a:moveTo>
                    <a:pt x="283" y="1"/>
                  </a:moveTo>
                  <a:cubicBezTo>
                    <a:pt x="277" y="1"/>
                    <a:pt x="271" y="1"/>
                    <a:pt x="265" y="2"/>
                  </a:cubicBezTo>
                  <a:cubicBezTo>
                    <a:pt x="177" y="16"/>
                    <a:pt x="191" y="104"/>
                    <a:pt x="219" y="192"/>
                  </a:cubicBezTo>
                  <a:cubicBezTo>
                    <a:pt x="173" y="168"/>
                    <a:pt x="127" y="145"/>
                    <a:pt x="90" y="145"/>
                  </a:cubicBezTo>
                  <a:cubicBezTo>
                    <a:pt x="56" y="145"/>
                    <a:pt x="28" y="164"/>
                    <a:pt x="15" y="220"/>
                  </a:cubicBezTo>
                  <a:cubicBezTo>
                    <a:pt x="1" y="308"/>
                    <a:pt x="89" y="339"/>
                    <a:pt x="177" y="339"/>
                  </a:cubicBezTo>
                  <a:cubicBezTo>
                    <a:pt x="89" y="396"/>
                    <a:pt x="29" y="469"/>
                    <a:pt x="131" y="543"/>
                  </a:cubicBezTo>
                  <a:cubicBezTo>
                    <a:pt x="146" y="552"/>
                    <a:pt x="161" y="556"/>
                    <a:pt x="175" y="556"/>
                  </a:cubicBezTo>
                  <a:cubicBezTo>
                    <a:pt x="229" y="556"/>
                    <a:pt x="271" y="500"/>
                    <a:pt x="293" y="441"/>
                  </a:cubicBezTo>
                  <a:cubicBezTo>
                    <a:pt x="316" y="506"/>
                    <a:pt x="345" y="571"/>
                    <a:pt x="394" y="571"/>
                  </a:cubicBezTo>
                  <a:cubicBezTo>
                    <a:pt x="412" y="571"/>
                    <a:pt x="432" y="563"/>
                    <a:pt x="455" y="543"/>
                  </a:cubicBezTo>
                  <a:cubicBezTo>
                    <a:pt x="543" y="498"/>
                    <a:pt x="483" y="410"/>
                    <a:pt x="427" y="353"/>
                  </a:cubicBezTo>
                  <a:lnTo>
                    <a:pt x="427" y="353"/>
                  </a:lnTo>
                  <a:cubicBezTo>
                    <a:pt x="444" y="356"/>
                    <a:pt x="462" y="358"/>
                    <a:pt x="479" y="358"/>
                  </a:cubicBezTo>
                  <a:cubicBezTo>
                    <a:pt x="550" y="358"/>
                    <a:pt x="611" y="330"/>
                    <a:pt x="588" y="234"/>
                  </a:cubicBezTo>
                  <a:cubicBezTo>
                    <a:pt x="580" y="188"/>
                    <a:pt x="550" y="172"/>
                    <a:pt x="511" y="172"/>
                  </a:cubicBezTo>
                  <a:cubicBezTo>
                    <a:pt x="463" y="172"/>
                    <a:pt x="401" y="196"/>
                    <a:pt x="353" y="220"/>
                  </a:cubicBezTo>
                  <a:cubicBezTo>
                    <a:pt x="379" y="123"/>
                    <a:pt x="393" y="1"/>
                    <a:pt x="283"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48"/>
            <p:cNvSpPr/>
            <p:nvPr/>
          </p:nvSpPr>
          <p:spPr>
            <a:xfrm>
              <a:off x="5819600" y="2596325"/>
              <a:ext cx="47250" cy="1875"/>
            </a:xfrm>
            <a:custGeom>
              <a:rect b="b" l="l" r="r" t="t"/>
              <a:pathLst>
                <a:path extrusionOk="0" h="75" w="1890">
                  <a:moveTo>
                    <a:pt x="940" y="1"/>
                  </a:moveTo>
                  <a:cubicBezTo>
                    <a:pt x="630" y="1"/>
                    <a:pt x="324" y="1"/>
                    <a:pt x="1" y="43"/>
                  </a:cubicBezTo>
                  <a:cubicBezTo>
                    <a:pt x="324" y="74"/>
                    <a:pt x="630" y="74"/>
                    <a:pt x="940" y="74"/>
                  </a:cubicBezTo>
                  <a:cubicBezTo>
                    <a:pt x="1260" y="74"/>
                    <a:pt x="1570" y="74"/>
                    <a:pt x="1890" y="43"/>
                  </a:cubicBezTo>
                  <a:cubicBezTo>
                    <a:pt x="1570" y="1"/>
                    <a:pt x="1260" y="1"/>
                    <a:pt x="940" y="1"/>
                  </a:cubicBezTo>
                  <a:close/>
                </a:path>
              </a:pathLst>
            </a:custGeom>
            <a:solidFill>
              <a:srgbClr val="FFF5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48"/>
            <p:cNvSpPr/>
            <p:nvPr/>
          </p:nvSpPr>
          <p:spPr>
            <a:xfrm>
              <a:off x="5834300" y="2479100"/>
              <a:ext cx="28150" cy="46550"/>
            </a:xfrm>
            <a:custGeom>
              <a:rect b="b" l="l" r="r" t="t"/>
              <a:pathLst>
                <a:path extrusionOk="0" h="1862" w="1126">
                  <a:moveTo>
                    <a:pt x="996" y="1"/>
                  </a:moveTo>
                  <a:cubicBezTo>
                    <a:pt x="658" y="219"/>
                    <a:pt x="334" y="483"/>
                    <a:pt x="0" y="718"/>
                  </a:cubicBezTo>
                  <a:lnTo>
                    <a:pt x="71" y="863"/>
                  </a:lnTo>
                  <a:lnTo>
                    <a:pt x="144" y="1056"/>
                  </a:lnTo>
                  <a:cubicBezTo>
                    <a:pt x="176" y="1112"/>
                    <a:pt x="190" y="1172"/>
                    <a:pt x="218" y="1232"/>
                  </a:cubicBezTo>
                  <a:cubicBezTo>
                    <a:pt x="264" y="1362"/>
                    <a:pt x="320" y="1478"/>
                    <a:pt x="366" y="1598"/>
                  </a:cubicBezTo>
                  <a:lnTo>
                    <a:pt x="380" y="1626"/>
                  </a:lnTo>
                  <a:cubicBezTo>
                    <a:pt x="440" y="1774"/>
                    <a:pt x="584" y="1862"/>
                    <a:pt x="732" y="1862"/>
                  </a:cubicBezTo>
                  <a:cubicBezTo>
                    <a:pt x="950" y="1862"/>
                    <a:pt x="1126" y="1686"/>
                    <a:pt x="1126" y="1478"/>
                  </a:cubicBezTo>
                  <a:cubicBezTo>
                    <a:pt x="1126" y="1334"/>
                    <a:pt x="1126" y="1186"/>
                    <a:pt x="1112" y="1038"/>
                  </a:cubicBezTo>
                  <a:lnTo>
                    <a:pt x="1112" y="820"/>
                  </a:lnTo>
                  <a:lnTo>
                    <a:pt x="1084" y="616"/>
                  </a:lnTo>
                  <a:lnTo>
                    <a:pt x="1024" y="177"/>
                  </a:lnTo>
                  <a:cubicBezTo>
                    <a:pt x="1024" y="117"/>
                    <a:pt x="1010" y="57"/>
                    <a:pt x="996" y="1"/>
                  </a:cubicBez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48"/>
            <p:cNvSpPr/>
            <p:nvPr/>
          </p:nvSpPr>
          <p:spPr>
            <a:xfrm>
              <a:off x="5829100" y="2497675"/>
              <a:ext cx="37400" cy="28450"/>
            </a:xfrm>
            <a:custGeom>
              <a:rect b="b" l="l" r="r" t="t"/>
              <a:pathLst>
                <a:path extrusionOk="0" h="1138" w="1496">
                  <a:moveTo>
                    <a:pt x="1294" y="1"/>
                  </a:moveTo>
                  <a:cubicBezTo>
                    <a:pt x="1248" y="1"/>
                    <a:pt x="1088" y="32"/>
                    <a:pt x="1088" y="32"/>
                  </a:cubicBezTo>
                  <a:lnTo>
                    <a:pt x="602" y="105"/>
                  </a:lnTo>
                  <a:lnTo>
                    <a:pt x="602" y="179"/>
                  </a:lnTo>
                  <a:lnTo>
                    <a:pt x="472" y="225"/>
                  </a:lnTo>
                  <a:cubicBezTo>
                    <a:pt x="472" y="225"/>
                    <a:pt x="426" y="253"/>
                    <a:pt x="352" y="313"/>
                  </a:cubicBezTo>
                  <a:cubicBezTo>
                    <a:pt x="208" y="401"/>
                    <a:pt x="1" y="577"/>
                    <a:pt x="60" y="679"/>
                  </a:cubicBezTo>
                  <a:cubicBezTo>
                    <a:pt x="83" y="719"/>
                    <a:pt x="125" y="735"/>
                    <a:pt x="174" y="735"/>
                  </a:cubicBezTo>
                  <a:cubicBezTo>
                    <a:pt x="282" y="735"/>
                    <a:pt x="426" y="660"/>
                    <a:pt x="486" y="619"/>
                  </a:cubicBezTo>
                  <a:cubicBezTo>
                    <a:pt x="500" y="619"/>
                    <a:pt x="514" y="605"/>
                    <a:pt x="514" y="605"/>
                  </a:cubicBezTo>
                  <a:lnTo>
                    <a:pt x="514" y="707"/>
                  </a:lnTo>
                  <a:lnTo>
                    <a:pt x="514" y="753"/>
                  </a:lnTo>
                  <a:cubicBezTo>
                    <a:pt x="528" y="795"/>
                    <a:pt x="588" y="985"/>
                    <a:pt x="662" y="1059"/>
                  </a:cubicBezTo>
                  <a:cubicBezTo>
                    <a:pt x="702" y="1102"/>
                    <a:pt x="759" y="1136"/>
                    <a:pt x="827" y="1136"/>
                  </a:cubicBezTo>
                  <a:cubicBezTo>
                    <a:pt x="854" y="1136"/>
                    <a:pt x="882" y="1130"/>
                    <a:pt x="912" y="1119"/>
                  </a:cubicBezTo>
                  <a:cubicBezTo>
                    <a:pt x="912" y="1119"/>
                    <a:pt x="951" y="1137"/>
                    <a:pt x="1011" y="1137"/>
                  </a:cubicBezTo>
                  <a:cubicBezTo>
                    <a:pt x="1041" y="1137"/>
                    <a:pt x="1077" y="1133"/>
                    <a:pt x="1116" y="1119"/>
                  </a:cubicBezTo>
                  <a:cubicBezTo>
                    <a:pt x="1116" y="1119"/>
                    <a:pt x="1135" y="1128"/>
                    <a:pt x="1174" y="1128"/>
                  </a:cubicBezTo>
                  <a:cubicBezTo>
                    <a:pt x="1202" y="1128"/>
                    <a:pt x="1242" y="1123"/>
                    <a:pt x="1292" y="1104"/>
                  </a:cubicBezTo>
                  <a:cubicBezTo>
                    <a:pt x="1292" y="1104"/>
                    <a:pt x="1310" y="1111"/>
                    <a:pt x="1341" y="1111"/>
                  </a:cubicBezTo>
                  <a:cubicBezTo>
                    <a:pt x="1356" y="1111"/>
                    <a:pt x="1374" y="1109"/>
                    <a:pt x="1394" y="1104"/>
                  </a:cubicBezTo>
                  <a:cubicBezTo>
                    <a:pt x="1422" y="1104"/>
                    <a:pt x="1439" y="1087"/>
                    <a:pt x="1467" y="1087"/>
                  </a:cubicBezTo>
                  <a:cubicBezTo>
                    <a:pt x="1496" y="1059"/>
                    <a:pt x="1496" y="929"/>
                    <a:pt x="1482" y="753"/>
                  </a:cubicBezTo>
                  <a:cubicBezTo>
                    <a:pt x="1467" y="489"/>
                    <a:pt x="1306" y="3"/>
                    <a:pt x="1306" y="3"/>
                  </a:cubicBezTo>
                  <a:cubicBezTo>
                    <a:pt x="1306" y="1"/>
                    <a:pt x="1301" y="1"/>
                    <a:pt x="1294" y="1"/>
                  </a:cubicBez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48"/>
            <p:cNvSpPr/>
            <p:nvPr/>
          </p:nvSpPr>
          <p:spPr>
            <a:xfrm>
              <a:off x="5758775" y="2350050"/>
              <a:ext cx="105525" cy="147675"/>
            </a:xfrm>
            <a:custGeom>
              <a:rect b="b" l="l" r="r" t="t"/>
              <a:pathLst>
                <a:path extrusionOk="0" h="5907" w="4221">
                  <a:moveTo>
                    <a:pt x="895" y="1"/>
                  </a:moveTo>
                  <a:cubicBezTo>
                    <a:pt x="70" y="1"/>
                    <a:pt x="0" y="773"/>
                    <a:pt x="31" y="1012"/>
                  </a:cubicBezTo>
                  <a:cubicBezTo>
                    <a:pt x="59" y="1262"/>
                    <a:pt x="865" y="2539"/>
                    <a:pt x="1452" y="3196"/>
                  </a:cubicBezTo>
                  <a:cubicBezTo>
                    <a:pt x="2036" y="3858"/>
                    <a:pt x="2961" y="5866"/>
                    <a:pt x="2961" y="5866"/>
                  </a:cubicBezTo>
                  <a:cubicBezTo>
                    <a:pt x="3016" y="5895"/>
                    <a:pt x="3096" y="5906"/>
                    <a:pt x="3189" y="5906"/>
                  </a:cubicBezTo>
                  <a:cubicBezTo>
                    <a:pt x="3563" y="5906"/>
                    <a:pt x="4147" y="5719"/>
                    <a:pt x="4147" y="5719"/>
                  </a:cubicBezTo>
                  <a:cubicBezTo>
                    <a:pt x="4147" y="5719"/>
                    <a:pt x="4221" y="5131"/>
                    <a:pt x="3753" y="3826"/>
                  </a:cubicBezTo>
                  <a:cubicBezTo>
                    <a:pt x="3267" y="2525"/>
                    <a:pt x="2536" y="1452"/>
                    <a:pt x="1966" y="678"/>
                  </a:cubicBezTo>
                  <a:cubicBezTo>
                    <a:pt x="1486" y="15"/>
                    <a:pt x="1006" y="3"/>
                    <a:pt x="969" y="3"/>
                  </a:cubicBezTo>
                  <a:cubicBezTo>
                    <a:pt x="968" y="3"/>
                    <a:pt x="967" y="3"/>
                    <a:pt x="967" y="3"/>
                  </a:cubicBezTo>
                  <a:cubicBezTo>
                    <a:pt x="942" y="1"/>
                    <a:pt x="919" y="1"/>
                    <a:pt x="895"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48"/>
            <p:cNvSpPr/>
            <p:nvPr/>
          </p:nvSpPr>
          <p:spPr>
            <a:xfrm>
              <a:off x="5793575" y="2425550"/>
              <a:ext cx="6275" cy="9975"/>
            </a:xfrm>
            <a:custGeom>
              <a:rect b="b" l="l" r="r" t="t"/>
              <a:pathLst>
                <a:path extrusionOk="0" h="399" w="251">
                  <a:moveTo>
                    <a:pt x="1" y="1"/>
                  </a:moveTo>
                  <a:lnTo>
                    <a:pt x="1" y="1"/>
                  </a:lnTo>
                  <a:cubicBezTo>
                    <a:pt x="15" y="74"/>
                    <a:pt x="60" y="148"/>
                    <a:pt x="89" y="222"/>
                  </a:cubicBezTo>
                  <a:cubicBezTo>
                    <a:pt x="134" y="296"/>
                    <a:pt x="176" y="352"/>
                    <a:pt x="250" y="398"/>
                  </a:cubicBezTo>
                  <a:cubicBezTo>
                    <a:pt x="236" y="324"/>
                    <a:pt x="205" y="250"/>
                    <a:pt x="162" y="176"/>
                  </a:cubicBezTo>
                  <a:cubicBezTo>
                    <a:pt x="117" y="103"/>
                    <a:pt x="74" y="46"/>
                    <a:pt x="1"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48"/>
            <p:cNvSpPr/>
            <p:nvPr/>
          </p:nvSpPr>
          <p:spPr>
            <a:xfrm>
              <a:off x="5663875" y="2345000"/>
              <a:ext cx="51725" cy="114425"/>
            </a:xfrm>
            <a:custGeom>
              <a:rect b="b" l="l" r="r" t="t"/>
              <a:pathLst>
                <a:path extrusionOk="0" h="4577" w="2069">
                  <a:moveTo>
                    <a:pt x="1495" y="1"/>
                  </a:moveTo>
                  <a:cubicBezTo>
                    <a:pt x="1291" y="1"/>
                    <a:pt x="764" y="117"/>
                    <a:pt x="616" y="159"/>
                  </a:cubicBezTo>
                  <a:cubicBezTo>
                    <a:pt x="602" y="159"/>
                    <a:pt x="588" y="190"/>
                    <a:pt x="588" y="205"/>
                  </a:cubicBezTo>
                  <a:cubicBezTo>
                    <a:pt x="851" y="2357"/>
                    <a:pt x="88" y="3796"/>
                    <a:pt x="0" y="3940"/>
                  </a:cubicBezTo>
                  <a:lnTo>
                    <a:pt x="0" y="3958"/>
                  </a:lnTo>
                  <a:lnTo>
                    <a:pt x="46" y="4528"/>
                  </a:lnTo>
                  <a:cubicBezTo>
                    <a:pt x="46" y="4551"/>
                    <a:pt x="65" y="4577"/>
                    <a:pt x="88" y="4577"/>
                  </a:cubicBezTo>
                  <a:cubicBezTo>
                    <a:pt x="93" y="4577"/>
                    <a:pt x="97" y="4576"/>
                    <a:pt x="102" y="4573"/>
                  </a:cubicBezTo>
                  <a:cubicBezTo>
                    <a:pt x="2069" y="4028"/>
                    <a:pt x="1597" y="440"/>
                    <a:pt x="1541" y="43"/>
                  </a:cubicBezTo>
                  <a:cubicBezTo>
                    <a:pt x="1523" y="15"/>
                    <a:pt x="1509" y="1"/>
                    <a:pt x="149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48"/>
            <p:cNvSpPr/>
            <p:nvPr/>
          </p:nvSpPr>
          <p:spPr>
            <a:xfrm>
              <a:off x="5667550" y="2348950"/>
              <a:ext cx="33725" cy="96775"/>
            </a:xfrm>
            <a:custGeom>
              <a:rect b="b" l="l" r="r" t="t"/>
              <a:pathLst>
                <a:path extrusionOk="0" h="3871" w="1349">
                  <a:moveTo>
                    <a:pt x="1172" y="1"/>
                  </a:moveTo>
                  <a:lnTo>
                    <a:pt x="1218" y="251"/>
                  </a:lnTo>
                  <a:cubicBezTo>
                    <a:pt x="1232" y="324"/>
                    <a:pt x="1260" y="412"/>
                    <a:pt x="1260" y="500"/>
                  </a:cubicBezTo>
                  <a:lnTo>
                    <a:pt x="1288" y="750"/>
                  </a:lnTo>
                  <a:lnTo>
                    <a:pt x="1288" y="866"/>
                  </a:lnTo>
                  <a:lnTo>
                    <a:pt x="1288" y="1000"/>
                  </a:lnTo>
                  <a:lnTo>
                    <a:pt x="1288" y="1250"/>
                  </a:lnTo>
                  <a:cubicBezTo>
                    <a:pt x="1288" y="1337"/>
                    <a:pt x="1274" y="1408"/>
                    <a:pt x="1274" y="1496"/>
                  </a:cubicBezTo>
                  <a:lnTo>
                    <a:pt x="1260" y="1629"/>
                  </a:lnTo>
                  <a:lnTo>
                    <a:pt x="1232" y="1746"/>
                  </a:lnTo>
                  <a:cubicBezTo>
                    <a:pt x="1218" y="1833"/>
                    <a:pt x="1200" y="1907"/>
                    <a:pt x="1172" y="1995"/>
                  </a:cubicBezTo>
                  <a:cubicBezTo>
                    <a:pt x="1098" y="2319"/>
                    <a:pt x="968" y="2625"/>
                    <a:pt x="792" y="2903"/>
                  </a:cubicBezTo>
                  <a:cubicBezTo>
                    <a:pt x="704" y="3051"/>
                    <a:pt x="602" y="3184"/>
                    <a:pt x="497" y="3314"/>
                  </a:cubicBezTo>
                  <a:cubicBezTo>
                    <a:pt x="450" y="3361"/>
                    <a:pt x="403" y="3411"/>
                    <a:pt x="355" y="3460"/>
                  </a:cubicBezTo>
                  <a:lnTo>
                    <a:pt x="355" y="3460"/>
                  </a:lnTo>
                  <a:cubicBezTo>
                    <a:pt x="365" y="3445"/>
                    <a:pt x="374" y="3431"/>
                    <a:pt x="381" y="3416"/>
                  </a:cubicBezTo>
                  <a:lnTo>
                    <a:pt x="441" y="3300"/>
                  </a:lnTo>
                  <a:cubicBezTo>
                    <a:pt x="469" y="3240"/>
                    <a:pt x="515" y="3167"/>
                    <a:pt x="543" y="3096"/>
                  </a:cubicBezTo>
                  <a:lnTo>
                    <a:pt x="617" y="2875"/>
                  </a:lnTo>
                  <a:cubicBezTo>
                    <a:pt x="704" y="2569"/>
                    <a:pt x="778" y="2259"/>
                    <a:pt x="792" y="1935"/>
                  </a:cubicBezTo>
                  <a:cubicBezTo>
                    <a:pt x="806" y="1629"/>
                    <a:pt x="792" y="1306"/>
                    <a:pt x="747" y="1000"/>
                  </a:cubicBezTo>
                  <a:cubicBezTo>
                    <a:pt x="690" y="690"/>
                    <a:pt x="631" y="384"/>
                    <a:pt x="529" y="89"/>
                  </a:cubicBezTo>
                  <a:lnTo>
                    <a:pt x="529" y="89"/>
                  </a:lnTo>
                  <a:cubicBezTo>
                    <a:pt x="617" y="398"/>
                    <a:pt x="673" y="704"/>
                    <a:pt x="704" y="1014"/>
                  </a:cubicBezTo>
                  <a:cubicBezTo>
                    <a:pt x="733" y="1320"/>
                    <a:pt x="747" y="1629"/>
                    <a:pt x="719" y="1935"/>
                  </a:cubicBezTo>
                  <a:cubicBezTo>
                    <a:pt x="704" y="2245"/>
                    <a:pt x="645" y="2551"/>
                    <a:pt x="543" y="2846"/>
                  </a:cubicBezTo>
                  <a:lnTo>
                    <a:pt x="469" y="3065"/>
                  </a:lnTo>
                  <a:cubicBezTo>
                    <a:pt x="441" y="3138"/>
                    <a:pt x="395" y="3198"/>
                    <a:pt x="367" y="3272"/>
                  </a:cubicBezTo>
                  <a:lnTo>
                    <a:pt x="307" y="3374"/>
                  </a:lnTo>
                  <a:cubicBezTo>
                    <a:pt x="293" y="3402"/>
                    <a:pt x="279" y="3448"/>
                    <a:pt x="251" y="3476"/>
                  </a:cubicBezTo>
                  <a:lnTo>
                    <a:pt x="147" y="3642"/>
                  </a:lnTo>
                  <a:lnTo>
                    <a:pt x="147" y="3642"/>
                  </a:lnTo>
                  <a:cubicBezTo>
                    <a:pt x="141" y="3645"/>
                    <a:pt x="136" y="3649"/>
                    <a:pt x="131" y="3652"/>
                  </a:cubicBezTo>
                  <a:lnTo>
                    <a:pt x="137" y="3657"/>
                  </a:lnTo>
                  <a:lnTo>
                    <a:pt x="137" y="3657"/>
                  </a:lnTo>
                  <a:lnTo>
                    <a:pt x="131" y="3666"/>
                  </a:lnTo>
                  <a:lnTo>
                    <a:pt x="1" y="3870"/>
                  </a:lnTo>
                  <a:lnTo>
                    <a:pt x="191" y="3726"/>
                  </a:lnTo>
                  <a:cubicBezTo>
                    <a:pt x="455" y="3504"/>
                    <a:pt x="673" y="3240"/>
                    <a:pt x="849" y="2948"/>
                  </a:cubicBezTo>
                  <a:cubicBezTo>
                    <a:pt x="1025" y="2657"/>
                    <a:pt x="1158" y="2333"/>
                    <a:pt x="1246" y="2009"/>
                  </a:cubicBezTo>
                  <a:cubicBezTo>
                    <a:pt x="1260" y="1921"/>
                    <a:pt x="1274" y="1833"/>
                    <a:pt x="1288" y="1760"/>
                  </a:cubicBezTo>
                  <a:lnTo>
                    <a:pt x="1320" y="1629"/>
                  </a:lnTo>
                  <a:lnTo>
                    <a:pt x="1320" y="1496"/>
                  </a:lnTo>
                  <a:cubicBezTo>
                    <a:pt x="1334" y="1425"/>
                    <a:pt x="1334" y="1337"/>
                    <a:pt x="1348" y="1250"/>
                  </a:cubicBezTo>
                  <a:lnTo>
                    <a:pt x="1334" y="1000"/>
                  </a:lnTo>
                  <a:lnTo>
                    <a:pt x="1334" y="866"/>
                  </a:lnTo>
                  <a:lnTo>
                    <a:pt x="1320" y="736"/>
                  </a:lnTo>
                  <a:lnTo>
                    <a:pt x="1288" y="486"/>
                  </a:lnTo>
                  <a:cubicBezTo>
                    <a:pt x="1260" y="324"/>
                    <a:pt x="1218" y="163"/>
                    <a:pt x="1172"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8"/>
            <p:cNvSpPr/>
            <p:nvPr/>
          </p:nvSpPr>
          <p:spPr>
            <a:xfrm>
              <a:off x="5749600" y="2345000"/>
              <a:ext cx="51750" cy="114425"/>
            </a:xfrm>
            <a:custGeom>
              <a:rect b="b" l="l" r="r" t="t"/>
              <a:pathLst>
                <a:path extrusionOk="0" h="4577" w="2070">
                  <a:moveTo>
                    <a:pt x="574" y="1"/>
                  </a:moveTo>
                  <a:cubicBezTo>
                    <a:pt x="557" y="1"/>
                    <a:pt x="543" y="15"/>
                    <a:pt x="528" y="43"/>
                  </a:cubicBezTo>
                  <a:cubicBezTo>
                    <a:pt x="469" y="440"/>
                    <a:pt x="1" y="4028"/>
                    <a:pt x="1964" y="4573"/>
                  </a:cubicBezTo>
                  <a:cubicBezTo>
                    <a:pt x="1969" y="4576"/>
                    <a:pt x="1974" y="4577"/>
                    <a:pt x="1979" y="4577"/>
                  </a:cubicBezTo>
                  <a:cubicBezTo>
                    <a:pt x="2004" y="4577"/>
                    <a:pt x="2023" y="4551"/>
                    <a:pt x="2023" y="4528"/>
                  </a:cubicBezTo>
                  <a:lnTo>
                    <a:pt x="2069" y="3958"/>
                  </a:lnTo>
                  <a:cubicBezTo>
                    <a:pt x="2069" y="3958"/>
                    <a:pt x="2069" y="3940"/>
                    <a:pt x="2052" y="3940"/>
                  </a:cubicBezTo>
                  <a:cubicBezTo>
                    <a:pt x="1981" y="3796"/>
                    <a:pt x="1218" y="2357"/>
                    <a:pt x="1482" y="205"/>
                  </a:cubicBezTo>
                  <a:cubicBezTo>
                    <a:pt x="1482" y="190"/>
                    <a:pt x="1468" y="159"/>
                    <a:pt x="1454" y="159"/>
                  </a:cubicBezTo>
                  <a:cubicBezTo>
                    <a:pt x="1306" y="117"/>
                    <a:pt x="778" y="1"/>
                    <a:pt x="574"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8"/>
            <p:cNvSpPr/>
            <p:nvPr/>
          </p:nvSpPr>
          <p:spPr>
            <a:xfrm>
              <a:off x="5764300" y="2349750"/>
              <a:ext cx="29650" cy="99300"/>
            </a:xfrm>
            <a:custGeom>
              <a:rect b="b" l="l" r="r" t="t"/>
              <a:pathLst>
                <a:path extrusionOk="0" h="3972" w="1186">
                  <a:moveTo>
                    <a:pt x="57" y="0"/>
                  </a:moveTo>
                  <a:cubicBezTo>
                    <a:pt x="14" y="352"/>
                    <a:pt x="0" y="718"/>
                    <a:pt x="0" y="1070"/>
                  </a:cubicBezTo>
                  <a:cubicBezTo>
                    <a:pt x="0" y="1422"/>
                    <a:pt x="28" y="1773"/>
                    <a:pt x="74" y="2125"/>
                  </a:cubicBezTo>
                  <a:cubicBezTo>
                    <a:pt x="102" y="2315"/>
                    <a:pt x="130" y="2477"/>
                    <a:pt x="190" y="2653"/>
                  </a:cubicBezTo>
                  <a:cubicBezTo>
                    <a:pt x="232" y="2829"/>
                    <a:pt x="292" y="3004"/>
                    <a:pt x="366" y="3166"/>
                  </a:cubicBezTo>
                  <a:cubicBezTo>
                    <a:pt x="440" y="3328"/>
                    <a:pt x="542" y="3486"/>
                    <a:pt x="658" y="3620"/>
                  </a:cubicBezTo>
                  <a:cubicBezTo>
                    <a:pt x="778" y="3750"/>
                    <a:pt x="922" y="3870"/>
                    <a:pt x="1098" y="3926"/>
                  </a:cubicBezTo>
                  <a:lnTo>
                    <a:pt x="1186" y="3972"/>
                  </a:lnTo>
                  <a:lnTo>
                    <a:pt x="1157" y="3884"/>
                  </a:lnTo>
                  <a:cubicBezTo>
                    <a:pt x="1055" y="3574"/>
                    <a:pt x="968" y="3268"/>
                    <a:pt x="894" y="2959"/>
                  </a:cubicBezTo>
                  <a:cubicBezTo>
                    <a:pt x="820" y="2653"/>
                    <a:pt x="760" y="2329"/>
                    <a:pt x="718" y="2023"/>
                  </a:cubicBezTo>
                  <a:cubicBezTo>
                    <a:pt x="658" y="1699"/>
                    <a:pt x="630" y="1393"/>
                    <a:pt x="630" y="1070"/>
                  </a:cubicBezTo>
                  <a:cubicBezTo>
                    <a:pt x="630" y="746"/>
                    <a:pt x="644" y="426"/>
                    <a:pt x="746" y="117"/>
                  </a:cubicBezTo>
                  <a:lnTo>
                    <a:pt x="746" y="117"/>
                  </a:lnTo>
                  <a:cubicBezTo>
                    <a:pt x="630" y="426"/>
                    <a:pt x="602" y="746"/>
                    <a:pt x="584" y="1070"/>
                  </a:cubicBezTo>
                  <a:cubicBezTo>
                    <a:pt x="584" y="1393"/>
                    <a:pt x="616" y="1714"/>
                    <a:pt x="658" y="2023"/>
                  </a:cubicBezTo>
                  <a:cubicBezTo>
                    <a:pt x="690" y="2343"/>
                    <a:pt x="746" y="2667"/>
                    <a:pt x="820" y="2976"/>
                  </a:cubicBezTo>
                  <a:cubicBezTo>
                    <a:pt x="887" y="3266"/>
                    <a:pt x="965" y="3547"/>
                    <a:pt x="1055" y="3824"/>
                  </a:cubicBezTo>
                  <a:lnTo>
                    <a:pt x="1055" y="3824"/>
                  </a:lnTo>
                  <a:cubicBezTo>
                    <a:pt x="926" y="3763"/>
                    <a:pt x="816" y="3673"/>
                    <a:pt x="718" y="3560"/>
                  </a:cubicBezTo>
                  <a:cubicBezTo>
                    <a:pt x="602" y="3430"/>
                    <a:pt x="514" y="3282"/>
                    <a:pt x="440" y="3135"/>
                  </a:cubicBezTo>
                  <a:cubicBezTo>
                    <a:pt x="278" y="2814"/>
                    <a:pt x="204" y="2463"/>
                    <a:pt x="144" y="2125"/>
                  </a:cubicBezTo>
                  <a:cubicBezTo>
                    <a:pt x="88" y="1773"/>
                    <a:pt x="57" y="1422"/>
                    <a:pt x="42" y="1070"/>
                  </a:cubicBezTo>
                  <a:cubicBezTo>
                    <a:pt x="28" y="718"/>
                    <a:pt x="28" y="366"/>
                    <a:pt x="57"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8"/>
            <p:cNvSpPr/>
            <p:nvPr/>
          </p:nvSpPr>
          <p:spPr>
            <a:xfrm>
              <a:off x="5662825" y="2269100"/>
              <a:ext cx="9500" cy="2575"/>
            </a:xfrm>
            <a:custGeom>
              <a:rect b="b" l="l" r="r" t="t"/>
              <a:pathLst>
                <a:path extrusionOk="0" h="103" w="380">
                  <a:moveTo>
                    <a:pt x="28" y="1"/>
                  </a:moveTo>
                  <a:cubicBezTo>
                    <a:pt x="14" y="1"/>
                    <a:pt x="0" y="15"/>
                    <a:pt x="0" y="29"/>
                  </a:cubicBezTo>
                  <a:cubicBezTo>
                    <a:pt x="0" y="47"/>
                    <a:pt x="14" y="61"/>
                    <a:pt x="28" y="75"/>
                  </a:cubicBezTo>
                  <a:lnTo>
                    <a:pt x="320" y="103"/>
                  </a:lnTo>
                  <a:cubicBezTo>
                    <a:pt x="352" y="103"/>
                    <a:pt x="380" y="89"/>
                    <a:pt x="380" y="61"/>
                  </a:cubicBezTo>
                  <a:cubicBezTo>
                    <a:pt x="380" y="29"/>
                    <a:pt x="352" y="15"/>
                    <a:pt x="320" y="15"/>
                  </a:cubicBezTo>
                  <a:lnTo>
                    <a:pt x="2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8"/>
            <p:cNvSpPr/>
            <p:nvPr/>
          </p:nvSpPr>
          <p:spPr>
            <a:xfrm>
              <a:off x="5663525" y="2264725"/>
              <a:ext cx="9525" cy="4200"/>
            </a:xfrm>
            <a:custGeom>
              <a:rect b="b" l="l" r="r" t="t"/>
              <a:pathLst>
                <a:path extrusionOk="0" h="168" w="381">
                  <a:moveTo>
                    <a:pt x="42" y="0"/>
                  </a:moveTo>
                  <a:cubicBezTo>
                    <a:pt x="28" y="0"/>
                    <a:pt x="14" y="0"/>
                    <a:pt x="14" y="14"/>
                  </a:cubicBezTo>
                  <a:cubicBezTo>
                    <a:pt x="0" y="28"/>
                    <a:pt x="14" y="60"/>
                    <a:pt x="28" y="60"/>
                  </a:cubicBezTo>
                  <a:lnTo>
                    <a:pt x="306" y="162"/>
                  </a:lnTo>
                  <a:cubicBezTo>
                    <a:pt x="315" y="166"/>
                    <a:pt x="323" y="167"/>
                    <a:pt x="330" y="167"/>
                  </a:cubicBezTo>
                  <a:cubicBezTo>
                    <a:pt x="351" y="167"/>
                    <a:pt x="366" y="154"/>
                    <a:pt x="366" y="134"/>
                  </a:cubicBezTo>
                  <a:cubicBezTo>
                    <a:pt x="380" y="102"/>
                    <a:pt x="366" y="88"/>
                    <a:pt x="338" y="74"/>
                  </a:cubicBezTo>
                  <a:lnTo>
                    <a:pt x="4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8"/>
            <p:cNvSpPr/>
            <p:nvPr/>
          </p:nvSpPr>
          <p:spPr>
            <a:xfrm>
              <a:off x="5665000" y="2259600"/>
              <a:ext cx="8825" cy="5625"/>
            </a:xfrm>
            <a:custGeom>
              <a:rect b="b" l="l" r="r" t="t"/>
              <a:pathLst>
                <a:path extrusionOk="0" h="225" w="353">
                  <a:moveTo>
                    <a:pt x="57" y="1"/>
                  </a:moveTo>
                  <a:cubicBezTo>
                    <a:pt x="43" y="1"/>
                    <a:pt x="29" y="1"/>
                    <a:pt x="15" y="15"/>
                  </a:cubicBezTo>
                  <a:cubicBezTo>
                    <a:pt x="1" y="29"/>
                    <a:pt x="15" y="43"/>
                    <a:pt x="29" y="57"/>
                  </a:cubicBezTo>
                  <a:lnTo>
                    <a:pt x="265" y="219"/>
                  </a:lnTo>
                  <a:lnTo>
                    <a:pt x="279" y="219"/>
                  </a:lnTo>
                  <a:cubicBezTo>
                    <a:pt x="283" y="223"/>
                    <a:pt x="288" y="225"/>
                    <a:pt x="294" y="225"/>
                  </a:cubicBezTo>
                  <a:cubicBezTo>
                    <a:pt x="308" y="225"/>
                    <a:pt x="325" y="215"/>
                    <a:pt x="335" y="205"/>
                  </a:cubicBezTo>
                  <a:cubicBezTo>
                    <a:pt x="353" y="177"/>
                    <a:pt x="335" y="145"/>
                    <a:pt x="321" y="145"/>
                  </a:cubicBezTo>
                  <a:lnTo>
                    <a:pt x="57"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8"/>
            <p:cNvSpPr/>
            <p:nvPr/>
          </p:nvSpPr>
          <p:spPr>
            <a:xfrm>
              <a:off x="5789175" y="2272450"/>
              <a:ext cx="9525" cy="2575"/>
            </a:xfrm>
            <a:custGeom>
              <a:rect b="b" l="l" r="r" t="t"/>
              <a:pathLst>
                <a:path extrusionOk="0" h="103" w="381">
                  <a:moveTo>
                    <a:pt x="46" y="1"/>
                  </a:moveTo>
                  <a:cubicBezTo>
                    <a:pt x="29" y="15"/>
                    <a:pt x="1" y="29"/>
                    <a:pt x="1" y="57"/>
                  </a:cubicBezTo>
                  <a:cubicBezTo>
                    <a:pt x="15" y="88"/>
                    <a:pt x="29" y="103"/>
                    <a:pt x="60" y="103"/>
                  </a:cubicBezTo>
                  <a:lnTo>
                    <a:pt x="352" y="71"/>
                  </a:lnTo>
                  <a:cubicBezTo>
                    <a:pt x="367" y="57"/>
                    <a:pt x="381" y="43"/>
                    <a:pt x="381" y="29"/>
                  </a:cubicBezTo>
                  <a:cubicBezTo>
                    <a:pt x="381" y="15"/>
                    <a:pt x="367" y="1"/>
                    <a:pt x="35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8"/>
            <p:cNvSpPr/>
            <p:nvPr/>
          </p:nvSpPr>
          <p:spPr>
            <a:xfrm>
              <a:off x="5788475" y="2268050"/>
              <a:ext cx="9525" cy="3975"/>
            </a:xfrm>
            <a:custGeom>
              <a:rect b="b" l="l" r="r" t="t"/>
              <a:pathLst>
                <a:path extrusionOk="0" h="159" w="381">
                  <a:moveTo>
                    <a:pt x="338" y="1"/>
                  </a:moveTo>
                  <a:lnTo>
                    <a:pt x="43" y="57"/>
                  </a:lnTo>
                  <a:lnTo>
                    <a:pt x="43" y="71"/>
                  </a:lnTo>
                  <a:cubicBezTo>
                    <a:pt x="15" y="71"/>
                    <a:pt x="1" y="103"/>
                    <a:pt x="15" y="131"/>
                  </a:cubicBezTo>
                  <a:cubicBezTo>
                    <a:pt x="15" y="145"/>
                    <a:pt x="43" y="159"/>
                    <a:pt x="74" y="159"/>
                  </a:cubicBezTo>
                  <a:lnTo>
                    <a:pt x="352" y="57"/>
                  </a:lnTo>
                  <a:cubicBezTo>
                    <a:pt x="366" y="57"/>
                    <a:pt x="380" y="43"/>
                    <a:pt x="380" y="15"/>
                  </a:cubicBezTo>
                  <a:cubicBezTo>
                    <a:pt x="366" y="1"/>
                    <a:pt x="352" y="1"/>
                    <a:pt x="33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48"/>
            <p:cNvSpPr/>
            <p:nvPr/>
          </p:nvSpPr>
          <p:spPr>
            <a:xfrm>
              <a:off x="5787675" y="2262725"/>
              <a:ext cx="8825" cy="5700"/>
            </a:xfrm>
            <a:custGeom>
              <a:rect b="b" l="l" r="r" t="t"/>
              <a:pathLst>
                <a:path extrusionOk="0" h="228" w="353">
                  <a:moveTo>
                    <a:pt x="323" y="0"/>
                  </a:moveTo>
                  <a:cubicBezTo>
                    <a:pt x="319" y="0"/>
                    <a:pt x="315" y="2"/>
                    <a:pt x="310" y="6"/>
                  </a:cubicBezTo>
                  <a:lnTo>
                    <a:pt x="47" y="140"/>
                  </a:lnTo>
                  <a:lnTo>
                    <a:pt x="33" y="140"/>
                  </a:lnTo>
                  <a:cubicBezTo>
                    <a:pt x="18" y="154"/>
                    <a:pt x="1" y="182"/>
                    <a:pt x="18" y="196"/>
                  </a:cubicBezTo>
                  <a:cubicBezTo>
                    <a:pt x="33" y="228"/>
                    <a:pt x="61" y="228"/>
                    <a:pt x="89" y="228"/>
                  </a:cubicBezTo>
                  <a:lnTo>
                    <a:pt x="339" y="66"/>
                  </a:lnTo>
                  <a:cubicBezTo>
                    <a:pt x="353" y="52"/>
                    <a:pt x="353" y="38"/>
                    <a:pt x="353" y="20"/>
                  </a:cubicBezTo>
                  <a:cubicBezTo>
                    <a:pt x="343" y="10"/>
                    <a:pt x="333" y="0"/>
                    <a:pt x="32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48"/>
            <p:cNvSpPr/>
            <p:nvPr/>
          </p:nvSpPr>
          <p:spPr>
            <a:xfrm>
              <a:off x="5748900" y="2251150"/>
              <a:ext cx="42850" cy="38875"/>
            </a:xfrm>
            <a:custGeom>
              <a:rect b="b" l="l" r="r" t="t"/>
              <a:pathLst>
                <a:path extrusionOk="0" h="1555" w="1714">
                  <a:moveTo>
                    <a:pt x="864" y="1"/>
                  </a:moveTo>
                  <a:cubicBezTo>
                    <a:pt x="796" y="1"/>
                    <a:pt x="727" y="10"/>
                    <a:pt x="658" y="29"/>
                  </a:cubicBezTo>
                  <a:cubicBezTo>
                    <a:pt x="233" y="149"/>
                    <a:pt x="1" y="571"/>
                    <a:pt x="117" y="983"/>
                  </a:cubicBezTo>
                  <a:cubicBezTo>
                    <a:pt x="213" y="1324"/>
                    <a:pt x="523" y="1554"/>
                    <a:pt x="860" y="1554"/>
                  </a:cubicBezTo>
                  <a:cubicBezTo>
                    <a:pt x="930" y="1554"/>
                    <a:pt x="1000" y="1545"/>
                    <a:pt x="1070" y="1524"/>
                  </a:cubicBezTo>
                  <a:cubicBezTo>
                    <a:pt x="1482" y="1422"/>
                    <a:pt x="1714" y="983"/>
                    <a:pt x="1612" y="571"/>
                  </a:cubicBezTo>
                  <a:cubicBezTo>
                    <a:pt x="1515" y="231"/>
                    <a:pt x="1203" y="1"/>
                    <a:pt x="864"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8"/>
            <p:cNvSpPr/>
            <p:nvPr/>
          </p:nvSpPr>
          <p:spPr>
            <a:xfrm>
              <a:off x="5750300" y="2250475"/>
              <a:ext cx="40050" cy="40300"/>
            </a:xfrm>
            <a:custGeom>
              <a:rect b="b" l="l" r="r" t="t"/>
              <a:pathLst>
                <a:path extrusionOk="0" h="1612" w="1602">
                  <a:moveTo>
                    <a:pt x="792" y="56"/>
                  </a:moveTo>
                  <a:cubicBezTo>
                    <a:pt x="1130" y="56"/>
                    <a:pt x="1426" y="278"/>
                    <a:pt x="1528" y="616"/>
                  </a:cubicBezTo>
                  <a:cubicBezTo>
                    <a:pt x="1542" y="672"/>
                    <a:pt x="1542" y="746"/>
                    <a:pt x="1542" y="806"/>
                  </a:cubicBezTo>
                  <a:cubicBezTo>
                    <a:pt x="1542" y="1143"/>
                    <a:pt x="1338" y="1435"/>
                    <a:pt x="1000" y="1523"/>
                  </a:cubicBezTo>
                  <a:cubicBezTo>
                    <a:pt x="940" y="1551"/>
                    <a:pt x="866" y="1551"/>
                    <a:pt x="810" y="1551"/>
                  </a:cubicBezTo>
                  <a:cubicBezTo>
                    <a:pt x="486" y="1551"/>
                    <a:pt x="177" y="1333"/>
                    <a:pt x="89" y="1010"/>
                  </a:cubicBezTo>
                  <a:cubicBezTo>
                    <a:pt x="75" y="936"/>
                    <a:pt x="61" y="862"/>
                    <a:pt x="61" y="806"/>
                  </a:cubicBezTo>
                  <a:cubicBezTo>
                    <a:pt x="61" y="468"/>
                    <a:pt x="282" y="176"/>
                    <a:pt x="602" y="88"/>
                  </a:cubicBezTo>
                  <a:cubicBezTo>
                    <a:pt x="676" y="71"/>
                    <a:pt x="736" y="56"/>
                    <a:pt x="792" y="56"/>
                  </a:cubicBezTo>
                  <a:close/>
                  <a:moveTo>
                    <a:pt x="792" y="0"/>
                  </a:moveTo>
                  <a:cubicBezTo>
                    <a:pt x="736" y="0"/>
                    <a:pt x="662" y="14"/>
                    <a:pt x="588" y="28"/>
                  </a:cubicBezTo>
                  <a:cubicBezTo>
                    <a:pt x="237" y="130"/>
                    <a:pt x="1" y="454"/>
                    <a:pt x="1" y="806"/>
                  </a:cubicBezTo>
                  <a:cubicBezTo>
                    <a:pt x="1" y="880"/>
                    <a:pt x="19" y="950"/>
                    <a:pt x="33" y="1024"/>
                  </a:cubicBezTo>
                  <a:cubicBezTo>
                    <a:pt x="135" y="1376"/>
                    <a:pt x="458" y="1611"/>
                    <a:pt x="810" y="1611"/>
                  </a:cubicBezTo>
                  <a:cubicBezTo>
                    <a:pt x="880" y="1611"/>
                    <a:pt x="954" y="1611"/>
                    <a:pt x="1014" y="1583"/>
                  </a:cubicBezTo>
                  <a:cubicBezTo>
                    <a:pt x="1380" y="1495"/>
                    <a:pt x="1601" y="1172"/>
                    <a:pt x="1601" y="806"/>
                  </a:cubicBezTo>
                  <a:cubicBezTo>
                    <a:pt x="1601" y="746"/>
                    <a:pt x="1601" y="672"/>
                    <a:pt x="1570" y="598"/>
                  </a:cubicBezTo>
                  <a:cubicBezTo>
                    <a:pt x="1482" y="232"/>
                    <a:pt x="1162" y="0"/>
                    <a:pt x="7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48"/>
            <p:cNvSpPr/>
            <p:nvPr/>
          </p:nvSpPr>
          <p:spPr>
            <a:xfrm>
              <a:off x="5748900" y="2252975"/>
              <a:ext cx="42850" cy="38750"/>
            </a:xfrm>
            <a:custGeom>
              <a:rect b="b" l="l" r="r" t="t"/>
              <a:pathLst>
                <a:path extrusionOk="0" h="1550" w="1714">
                  <a:moveTo>
                    <a:pt x="858" y="1"/>
                  </a:moveTo>
                  <a:cubicBezTo>
                    <a:pt x="787" y="1"/>
                    <a:pt x="716" y="10"/>
                    <a:pt x="644" y="30"/>
                  </a:cubicBezTo>
                  <a:cubicBezTo>
                    <a:pt x="233" y="132"/>
                    <a:pt x="1" y="558"/>
                    <a:pt x="117" y="984"/>
                  </a:cubicBezTo>
                  <a:cubicBezTo>
                    <a:pt x="214" y="1330"/>
                    <a:pt x="521" y="1549"/>
                    <a:pt x="861" y="1549"/>
                  </a:cubicBezTo>
                  <a:cubicBezTo>
                    <a:pt x="926" y="1549"/>
                    <a:pt x="991" y="1541"/>
                    <a:pt x="1056" y="1525"/>
                  </a:cubicBezTo>
                  <a:cubicBezTo>
                    <a:pt x="1464" y="1409"/>
                    <a:pt x="1714" y="984"/>
                    <a:pt x="1598" y="572"/>
                  </a:cubicBezTo>
                  <a:cubicBezTo>
                    <a:pt x="1502" y="220"/>
                    <a:pt x="1194" y="1"/>
                    <a:pt x="8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48"/>
            <p:cNvSpPr/>
            <p:nvPr/>
          </p:nvSpPr>
          <p:spPr>
            <a:xfrm>
              <a:off x="5756200" y="2259525"/>
              <a:ext cx="27900" cy="25450"/>
            </a:xfrm>
            <a:custGeom>
              <a:rect b="b" l="l" r="r" t="t"/>
              <a:pathLst>
                <a:path extrusionOk="0" h="1018" w="1116">
                  <a:moveTo>
                    <a:pt x="556" y="0"/>
                  </a:moveTo>
                  <a:cubicBezTo>
                    <a:pt x="513" y="0"/>
                    <a:pt x="469" y="6"/>
                    <a:pt x="426" y="18"/>
                  </a:cubicBezTo>
                  <a:cubicBezTo>
                    <a:pt x="162" y="92"/>
                    <a:pt x="1" y="370"/>
                    <a:pt x="89" y="648"/>
                  </a:cubicBezTo>
                  <a:cubicBezTo>
                    <a:pt x="150" y="868"/>
                    <a:pt x="345" y="1017"/>
                    <a:pt x="561" y="1017"/>
                  </a:cubicBezTo>
                  <a:cubicBezTo>
                    <a:pt x="603" y="1017"/>
                    <a:pt x="647" y="1012"/>
                    <a:pt x="690" y="999"/>
                  </a:cubicBezTo>
                  <a:cubicBezTo>
                    <a:pt x="968" y="926"/>
                    <a:pt x="1116" y="648"/>
                    <a:pt x="1042" y="384"/>
                  </a:cubicBezTo>
                  <a:cubicBezTo>
                    <a:pt x="980" y="151"/>
                    <a:pt x="775" y="0"/>
                    <a:pt x="5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48"/>
            <p:cNvSpPr/>
            <p:nvPr/>
          </p:nvSpPr>
          <p:spPr>
            <a:xfrm>
              <a:off x="5775625" y="2265150"/>
              <a:ext cx="9525" cy="6400"/>
            </a:xfrm>
            <a:custGeom>
              <a:rect b="b" l="l" r="r" t="t"/>
              <a:pathLst>
                <a:path extrusionOk="0" h="256" w="381">
                  <a:moveTo>
                    <a:pt x="237" y="0"/>
                  </a:moveTo>
                  <a:cubicBezTo>
                    <a:pt x="214" y="0"/>
                    <a:pt x="189" y="4"/>
                    <a:pt x="163" y="11"/>
                  </a:cubicBezTo>
                  <a:cubicBezTo>
                    <a:pt x="75" y="43"/>
                    <a:pt x="1" y="117"/>
                    <a:pt x="15" y="173"/>
                  </a:cubicBezTo>
                  <a:cubicBezTo>
                    <a:pt x="37" y="220"/>
                    <a:pt x="96" y="256"/>
                    <a:pt x="171" y="256"/>
                  </a:cubicBezTo>
                  <a:cubicBezTo>
                    <a:pt x="192" y="256"/>
                    <a:pt x="214" y="253"/>
                    <a:pt x="237" y="247"/>
                  </a:cubicBezTo>
                  <a:cubicBezTo>
                    <a:pt x="325" y="219"/>
                    <a:pt x="381" y="145"/>
                    <a:pt x="367" y="85"/>
                  </a:cubicBezTo>
                  <a:cubicBezTo>
                    <a:pt x="356" y="30"/>
                    <a:pt x="305" y="0"/>
                    <a:pt x="2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8"/>
            <p:cNvSpPr/>
            <p:nvPr/>
          </p:nvSpPr>
          <p:spPr>
            <a:xfrm>
              <a:off x="5670475" y="2251775"/>
              <a:ext cx="41075" cy="39100"/>
            </a:xfrm>
            <a:custGeom>
              <a:rect b="b" l="l" r="r" t="t"/>
              <a:pathLst>
                <a:path extrusionOk="0" h="1564" w="1643">
                  <a:moveTo>
                    <a:pt x="830" y="1"/>
                  </a:moveTo>
                  <a:cubicBezTo>
                    <a:pt x="439" y="1"/>
                    <a:pt x="99" y="295"/>
                    <a:pt x="60" y="694"/>
                  </a:cubicBezTo>
                  <a:cubicBezTo>
                    <a:pt x="0" y="1120"/>
                    <a:pt x="310" y="1513"/>
                    <a:pt x="732" y="1559"/>
                  </a:cubicBezTo>
                  <a:cubicBezTo>
                    <a:pt x="758" y="1562"/>
                    <a:pt x="784" y="1563"/>
                    <a:pt x="810" y="1563"/>
                  </a:cubicBezTo>
                  <a:cubicBezTo>
                    <a:pt x="1203" y="1563"/>
                    <a:pt x="1543" y="1269"/>
                    <a:pt x="1583" y="870"/>
                  </a:cubicBezTo>
                  <a:cubicBezTo>
                    <a:pt x="1643" y="444"/>
                    <a:pt x="1333" y="50"/>
                    <a:pt x="908" y="4"/>
                  </a:cubicBezTo>
                  <a:cubicBezTo>
                    <a:pt x="881" y="2"/>
                    <a:pt x="855" y="1"/>
                    <a:pt x="83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8"/>
            <p:cNvSpPr/>
            <p:nvPr/>
          </p:nvSpPr>
          <p:spPr>
            <a:xfrm>
              <a:off x="5670825" y="2251175"/>
              <a:ext cx="40375" cy="40300"/>
            </a:xfrm>
            <a:custGeom>
              <a:rect b="b" l="l" r="r" t="t"/>
              <a:pathLst>
                <a:path extrusionOk="0" h="1612" w="1615">
                  <a:moveTo>
                    <a:pt x="894" y="60"/>
                  </a:moveTo>
                  <a:cubicBezTo>
                    <a:pt x="1277" y="102"/>
                    <a:pt x="1555" y="426"/>
                    <a:pt x="1555" y="806"/>
                  </a:cubicBezTo>
                  <a:cubicBezTo>
                    <a:pt x="1555" y="834"/>
                    <a:pt x="1555" y="866"/>
                    <a:pt x="1541" y="894"/>
                  </a:cubicBezTo>
                  <a:cubicBezTo>
                    <a:pt x="1495" y="1274"/>
                    <a:pt x="1175" y="1555"/>
                    <a:pt x="806" y="1555"/>
                  </a:cubicBezTo>
                  <a:lnTo>
                    <a:pt x="718" y="1555"/>
                  </a:lnTo>
                  <a:cubicBezTo>
                    <a:pt x="338" y="1509"/>
                    <a:pt x="60" y="1186"/>
                    <a:pt x="60" y="806"/>
                  </a:cubicBezTo>
                  <a:cubicBezTo>
                    <a:pt x="60" y="778"/>
                    <a:pt x="60" y="746"/>
                    <a:pt x="74" y="718"/>
                  </a:cubicBezTo>
                  <a:cubicBezTo>
                    <a:pt x="120" y="338"/>
                    <a:pt x="440" y="60"/>
                    <a:pt x="806" y="60"/>
                  </a:cubicBezTo>
                  <a:close/>
                  <a:moveTo>
                    <a:pt x="806" y="0"/>
                  </a:moveTo>
                  <a:cubicBezTo>
                    <a:pt x="412" y="0"/>
                    <a:pt x="60" y="306"/>
                    <a:pt x="14" y="718"/>
                  </a:cubicBezTo>
                  <a:cubicBezTo>
                    <a:pt x="0" y="746"/>
                    <a:pt x="0" y="778"/>
                    <a:pt x="0" y="806"/>
                  </a:cubicBezTo>
                  <a:cubicBezTo>
                    <a:pt x="0" y="1217"/>
                    <a:pt x="310" y="1569"/>
                    <a:pt x="718" y="1611"/>
                  </a:cubicBezTo>
                  <a:lnTo>
                    <a:pt x="806" y="1611"/>
                  </a:lnTo>
                  <a:cubicBezTo>
                    <a:pt x="1203" y="1611"/>
                    <a:pt x="1555" y="1305"/>
                    <a:pt x="1597" y="894"/>
                  </a:cubicBezTo>
                  <a:cubicBezTo>
                    <a:pt x="1615" y="866"/>
                    <a:pt x="1615" y="834"/>
                    <a:pt x="1615" y="806"/>
                  </a:cubicBezTo>
                  <a:cubicBezTo>
                    <a:pt x="1615" y="394"/>
                    <a:pt x="1305" y="43"/>
                    <a:pt x="8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8"/>
            <p:cNvSpPr/>
            <p:nvPr/>
          </p:nvSpPr>
          <p:spPr>
            <a:xfrm>
              <a:off x="5671175" y="2253525"/>
              <a:ext cx="40375" cy="38825"/>
            </a:xfrm>
            <a:custGeom>
              <a:rect b="b" l="l" r="r" t="t"/>
              <a:pathLst>
                <a:path extrusionOk="0" h="1553" w="1615">
                  <a:moveTo>
                    <a:pt x="792" y="1"/>
                  </a:moveTo>
                  <a:cubicBezTo>
                    <a:pt x="410" y="1"/>
                    <a:pt x="85" y="294"/>
                    <a:pt x="46" y="684"/>
                  </a:cubicBezTo>
                  <a:cubicBezTo>
                    <a:pt x="0" y="1109"/>
                    <a:pt x="296" y="1503"/>
                    <a:pt x="721" y="1549"/>
                  </a:cubicBezTo>
                  <a:cubicBezTo>
                    <a:pt x="747" y="1552"/>
                    <a:pt x="773" y="1553"/>
                    <a:pt x="799" y="1553"/>
                  </a:cubicBezTo>
                  <a:cubicBezTo>
                    <a:pt x="1190" y="1553"/>
                    <a:pt x="1529" y="1259"/>
                    <a:pt x="1569" y="860"/>
                  </a:cubicBezTo>
                  <a:cubicBezTo>
                    <a:pt x="1615" y="434"/>
                    <a:pt x="1319" y="54"/>
                    <a:pt x="897" y="8"/>
                  </a:cubicBezTo>
                  <a:cubicBezTo>
                    <a:pt x="862" y="3"/>
                    <a:pt x="827" y="1"/>
                    <a:pt x="7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48"/>
            <p:cNvSpPr/>
            <p:nvPr/>
          </p:nvSpPr>
          <p:spPr>
            <a:xfrm>
              <a:off x="5678200" y="2260250"/>
              <a:ext cx="26400" cy="25125"/>
            </a:xfrm>
            <a:custGeom>
              <a:rect b="b" l="l" r="r" t="t"/>
              <a:pathLst>
                <a:path extrusionOk="0" h="1005" w="1056">
                  <a:moveTo>
                    <a:pt x="533" y="1"/>
                  </a:moveTo>
                  <a:cubicBezTo>
                    <a:pt x="276" y="1"/>
                    <a:pt x="55" y="195"/>
                    <a:pt x="29" y="443"/>
                  </a:cubicBezTo>
                  <a:cubicBezTo>
                    <a:pt x="1" y="721"/>
                    <a:pt x="191" y="970"/>
                    <a:pt x="468" y="999"/>
                  </a:cubicBezTo>
                  <a:cubicBezTo>
                    <a:pt x="495" y="1003"/>
                    <a:pt x="521" y="1005"/>
                    <a:pt x="546" y="1005"/>
                  </a:cubicBezTo>
                  <a:cubicBezTo>
                    <a:pt x="792" y="1005"/>
                    <a:pt x="999" y="814"/>
                    <a:pt x="1024" y="559"/>
                  </a:cubicBezTo>
                  <a:cubicBezTo>
                    <a:pt x="1056" y="281"/>
                    <a:pt x="862" y="31"/>
                    <a:pt x="584" y="3"/>
                  </a:cubicBezTo>
                  <a:cubicBezTo>
                    <a:pt x="567" y="1"/>
                    <a:pt x="550" y="1"/>
                    <a:pt x="5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48"/>
            <p:cNvSpPr/>
            <p:nvPr/>
          </p:nvSpPr>
          <p:spPr>
            <a:xfrm>
              <a:off x="5676000" y="2267550"/>
              <a:ext cx="9175" cy="6050"/>
            </a:xfrm>
            <a:custGeom>
              <a:rect b="b" l="l" r="r" t="t"/>
              <a:pathLst>
                <a:path extrusionOk="0" h="242" w="367">
                  <a:moveTo>
                    <a:pt x="168" y="1"/>
                  </a:moveTo>
                  <a:cubicBezTo>
                    <a:pt x="82" y="1"/>
                    <a:pt x="13" y="44"/>
                    <a:pt x="1" y="109"/>
                  </a:cubicBezTo>
                  <a:cubicBezTo>
                    <a:pt x="1" y="165"/>
                    <a:pt x="71" y="225"/>
                    <a:pt x="177" y="239"/>
                  </a:cubicBezTo>
                  <a:cubicBezTo>
                    <a:pt x="190" y="241"/>
                    <a:pt x="202" y="241"/>
                    <a:pt x="214" y="241"/>
                  </a:cubicBezTo>
                  <a:cubicBezTo>
                    <a:pt x="297" y="241"/>
                    <a:pt x="354" y="201"/>
                    <a:pt x="366" y="137"/>
                  </a:cubicBezTo>
                  <a:cubicBezTo>
                    <a:pt x="366" y="77"/>
                    <a:pt x="293" y="21"/>
                    <a:pt x="205" y="3"/>
                  </a:cubicBezTo>
                  <a:cubicBezTo>
                    <a:pt x="192" y="1"/>
                    <a:pt x="180" y="1"/>
                    <a:pt x="1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48"/>
            <p:cNvSpPr/>
            <p:nvPr/>
          </p:nvSpPr>
          <p:spPr>
            <a:xfrm>
              <a:off x="5726125" y="2294100"/>
              <a:ext cx="19825" cy="13550"/>
            </a:xfrm>
            <a:custGeom>
              <a:rect b="b" l="l" r="r" t="t"/>
              <a:pathLst>
                <a:path extrusionOk="0" h="542" w="793">
                  <a:moveTo>
                    <a:pt x="759" y="1"/>
                  </a:moveTo>
                  <a:cubicBezTo>
                    <a:pt x="753" y="1"/>
                    <a:pt x="750" y="5"/>
                    <a:pt x="750" y="14"/>
                  </a:cubicBezTo>
                  <a:lnTo>
                    <a:pt x="750" y="28"/>
                  </a:lnTo>
                  <a:cubicBezTo>
                    <a:pt x="736" y="28"/>
                    <a:pt x="736" y="42"/>
                    <a:pt x="736" y="56"/>
                  </a:cubicBezTo>
                  <a:cubicBezTo>
                    <a:pt x="722" y="56"/>
                    <a:pt x="722" y="70"/>
                    <a:pt x="704" y="84"/>
                  </a:cubicBezTo>
                  <a:cubicBezTo>
                    <a:pt x="690" y="102"/>
                    <a:pt x="690" y="130"/>
                    <a:pt x="676" y="144"/>
                  </a:cubicBezTo>
                  <a:cubicBezTo>
                    <a:pt x="662" y="158"/>
                    <a:pt x="648" y="172"/>
                    <a:pt x="634" y="204"/>
                  </a:cubicBezTo>
                  <a:cubicBezTo>
                    <a:pt x="616" y="218"/>
                    <a:pt x="602" y="232"/>
                    <a:pt x="588" y="260"/>
                  </a:cubicBezTo>
                  <a:cubicBezTo>
                    <a:pt x="560" y="278"/>
                    <a:pt x="546" y="292"/>
                    <a:pt x="528" y="306"/>
                  </a:cubicBezTo>
                  <a:lnTo>
                    <a:pt x="500" y="334"/>
                  </a:lnTo>
                  <a:cubicBezTo>
                    <a:pt x="486" y="348"/>
                    <a:pt x="472" y="366"/>
                    <a:pt x="458" y="366"/>
                  </a:cubicBezTo>
                  <a:cubicBezTo>
                    <a:pt x="440" y="380"/>
                    <a:pt x="412" y="394"/>
                    <a:pt x="384" y="408"/>
                  </a:cubicBezTo>
                  <a:cubicBezTo>
                    <a:pt x="370" y="422"/>
                    <a:pt x="338" y="422"/>
                    <a:pt x="310" y="436"/>
                  </a:cubicBezTo>
                  <a:cubicBezTo>
                    <a:pt x="282" y="454"/>
                    <a:pt x="264" y="454"/>
                    <a:pt x="236" y="468"/>
                  </a:cubicBezTo>
                  <a:cubicBezTo>
                    <a:pt x="208" y="468"/>
                    <a:pt x="194" y="482"/>
                    <a:pt x="162" y="482"/>
                  </a:cubicBezTo>
                  <a:lnTo>
                    <a:pt x="106" y="482"/>
                  </a:lnTo>
                  <a:cubicBezTo>
                    <a:pt x="89" y="496"/>
                    <a:pt x="74" y="496"/>
                    <a:pt x="60" y="496"/>
                  </a:cubicBezTo>
                  <a:lnTo>
                    <a:pt x="18" y="496"/>
                  </a:lnTo>
                  <a:cubicBezTo>
                    <a:pt x="18" y="496"/>
                    <a:pt x="1" y="496"/>
                    <a:pt x="1" y="510"/>
                  </a:cubicBezTo>
                  <a:cubicBezTo>
                    <a:pt x="1" y="524"/>
                    <a:pt x="18" y="524"/>
                    <a:pt x="18" y="524"/>
                  </a:cubicBezTo>
                  <a:cubicBezTo>
                    <a:pt x="18" y="524"/>
                    <a:pt x="32" y="542"/>
                    <a:pt x="60" y="542"/>
                  </a:cubicBezTo>
                  <a:lnTo>
                    <a:pt x="177" y="542"/>
                  </a:lnTo>
                  <a:cubicBezTo>
                    <a:pt x="194" y="542"/>
                    <a:pt x="222" y="542"/>
                    <a:pt x="250" y="524"/>
                  </a:cubicBezTo>
                  <a:cubicBezTo>
                    <a:pt x="282" y="524"/>
                    <a:pt x="310" y="510"/>
                    <a:pt x="338" y="510"/>
                  </a:cubicBezTo>
                  <a:cubicBezTo>
                    <a:pt x="352" y="496"/>
                    <a:pt x="398" y="496"/>
                    <a:pt x="412" y="468"/>
                  </a:cubicBezTo>
                  <a:cubicBezTo>
                    <a:pt x="440" y="454"/>
                    <a:pt x="472" y="454"/>
                    <a:pt x="500" y="422"/>
                  </a:cubicBezTo>
                  <a:cubicBezTo>
                    <a:pt x="514" y="422"/>
                    <a:pt x="528" y="408"/>
                    <a:pt x="546" y="394"/>
                  </a:cubicBezTo>
                  <a:lnTo>
                    <a:pt x="574" y="366"/>
                  </a:lnTo>
                  <a:cubicBezTo>
                    <a:pt x="602" y="348"/>
                    <a:pt x="616" y="320"/>
                    <a:pt x="648" y="306"/>
                  </a:cubicBezTo>
                  <a:cubicBezTo>
                    <a:pt x="662" y="278"/>
                    <a:pt x="676" y="260"/>
                    <a:pt x="690" y="232"/>
                  </a:cubicBezTo>
                  <a:cubicBezTo>
                    <a:pt x="704" y="218"/>
                    <a:pt x="722" y="190"/>
                    <a:pt x="736" y="172"/>
                  </a:cubicBezTo>
                  <a:cubicBezTo>
                    <a:pt x="750" y="130"/>
                    <a:pt x="764" y="102"/>
                    <a:pt x="778" y="70"/>
                  </a:cubicBezTo>
                  <a:lnTo>
                    <a:pt x="778" y="42"/>
                  </a:lnTo>
                  <a:cubicBezTo>
                    <a:pt x="778" y="28"/>
                    <a:pt x="792" y="28"/>
                    <a:pt x="792" y="28"/>
                  </a:cubicBezTo>
                  <a:cubicBezTo>
                    <a:pt x="792" y="14"/>
                    <a:pt x="778" y="14"/>
                    <a:pt x="778" y="14"/>
                  </a:cubicBezTo>
                  <a:cubicBezTo>
                    <a:pt x="771" y="5"/>
                    <a:pt x="764" y="1"/>
                    <a:pt x="759"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48"/>
            <p:cNvSpPr/>
            <p:nvPr/>
          </p:nvSpPr>
          <p:spPr>
            <a:xfrm>
              <a:off x="5755500" y="2225900"/>
              <a:ext cx="52175" cy="19450"/>
            </a:xfrm>
            <a:custGeom>
              <a:rect b="b" l="l" r="r" t="t"/>
              <a:pathLst>
                <a:path extrusionOk="0" h="778" w="2087">
                  <a:moveTo>
                    <a:pt x="589" y="1"/>
                  </a:moveTo>
                  <a:cubicBezTo>
                    <a:pt x="454" y="1"/>
                    <a:pt x="342" y="37"/>
                    <a:pt x="278" y="132"/>
                  </a:cubicBezTo>
                  <a:cubicBezTo>
                    <a:pt x="0" y="526"/>
                    <a:pt x="1130" y="762"/>
                    <a:pt x="1305" y="776"/>
                  </a:cubicBezTo>
                  <a:cubicBezTo>
                    <a:pt x="1322" y="777"/>
                    <a:pt x="1343" y="778"/>
                    <a:pt x="1368" y="778"/>
                  </a:cubicBezTo>
                  <a:cubicBezTo>
                    <a:pt x="1589" y="778"/>
                    <a:pt x="2086" y="713"/>
                    <a:pt x="1745" y="410"/>
                  </a:cubicBezTo>
                  <a:cubicBezTo>
                    <a:pt x="1745" y="410"/>
                    <a:pt x="1040" y="1"/>
                    <a:pt x="589"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48"/>
            <p:cNvSpPr/>
            <p:nvPr/>
          </p:nvSpPr>
          <p:spPr>
            <a:xfrm>
              <a:off x="5656425" y="2225750"/>
              <a:ext cx="52150" cy="19250"/>
            </a:xfrm>
            <a:custGeom>
              <a:rect b="b" l="l" r="r" t="t"/>
              <a:pathLst>
                <a:path extrusionOk="0" h="770" w="2086">
                  <a:moveTo>
                    <a:pt x="1514" y="0"/>
                  </a:moveTo>
                  <a:cubicBezTo>
                    <a:pt x="1067" y="0"/>
                    <a:pt x="344" y="416"/>
                    <a:pt x="344" y="416"/>
                  </a:cubicBezTo>
                  <a:cubicBezTo>
                    <a:pt x="0" y="706"/>
                    <a:pt x="496" y="770"/>
                    <a:pt x="729" y="770"/>
                  </a:cubicBezTo>
                  <a:cubicBezTo>
                    <a:pt x="756" y="770"/>
                    <a:pt x="780" y="769"/>
                    <a:pt x="798" y="768"/>
                  </a:cubicBezTo>
                  <a:cubicBezTo>
                    <a:pt x="960" y="753"/>
                    <a:pt x="2085" y="532"/>
                    <a:pt x="1807" y="124"/>
                  </a:cubicBezTo>
                  <a:cubicBezTo>
                    <a:pt x="1748" y="35"/>
                    <a:pt x="1642" y="0"/>
                    <a:pt x="1514"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48"/>
            <p:cNvSpPr/>
            <p:nvPr/>
          </p:nvSpPr>
          <p:spPr>
            <a:xfrm>
              <a:off x="5714775" y="2248275"/>
              <a:ext cx="20600" cy="46900"/>
            </a:xfrm>
            <a:custGeom>
              <a:rect b="b" l="l" r="r" t="t"/>
              <a:pathLst>
                <a:path extrusionOk="0" h="1876" w="824">
                  <a:moveTo>
                    <a:pt x="718" y="0"/>
                  </a:moveTo>
                  <a:cubicBezTo>
                    <a:pt x="704" y="0"/>
                    <a:pt x="704" y="14"/>
                    <a:pt x="704" y="14"/>
                  </a:cubicBezTo>
                  <a:lnTo>
                    <a:pt x="704" y="130"/>
                  </a:lnTo>
                  <a:cubicBezTo>
                    <a:pt x="718" y="218"/>
                    <a:pt x="736" y="320"/>
                    <a:pt x="736" y="454"/>
                  </a:cubicBezTo>
                  <a:cubicBezTo>
                    <a:pt x="750" y="584"/>
                    <a:pt x="750" y="746"/>
                    <a:pt x="750" y="908"/>
                  </a:cubicBezTo>
                  <a:cubicBezTo>
                    <a:pt x="750" y="936"/>
                    <a:pt x="750" y="982"/>
                    <a:pt x="736" y="1024"/>
                  </a:cubicBezTo>
                  <a:cubicBezTo>
                    <a:pt x="736" y="1070"/>
                    <a:pt x="718" y="1112"/>
                    <a:pt x="704" y="1143"/>
                  </a:cubicBezTo>
                  <a:cubicBezTo>
                    <a:pt x="704" y="1157"/>
                    <a:pt x="690" y="1172"/>
                    <a:pt x="676" y="1172"/>
                  </a:cubicBezTo>
                  <a:lnTo>
                    <a:pt x="662" y="1172"/>
                  </a:lnTo>
                  <a:lnTo>
                    <a:pt x="631" y="1186"/>
                  </a:lnTo>
                  <a:cubicBezTo>
                    <a:pt x="602" y="1172"/>
                    <a:pt x="560" y="1172"/>
                    <a:pt x="514" y="1157"/>
                  </a:cubicBezTo>
                  <a:cubicBezTo>
                    <a:pt x="441" y="1126"/>
                    <a:pt x="353" y="1098"/>
                    <a:pt x="251" y="1084"/>
                  </a:cubicBezTo>
                  <a:cubicBezTo>
                    <a:pt x="208" y="1084"/>
                    <a:pt x="149" y="1098"/>
                    <a:pt x="103" y="1126"/>
                  </a:cubicBezTo>
                  <a:cubicBezTo>
                    <a:pt x="61" y="1157"/>
                    <a:pt x="47" y="1200"/>
                    <a:pt x="33" y="1245"/>
                  </a:cubicBezTo>
                  <a:cubicBezTo>
                    <a:pt x="1" y="1333"/>
                    <a:pt x="1" y="1421"/>
                    <a:pt x="33" y="1509"/>
                  </a:cubicBezTo>
                  <a:cubicBezTo>
                    <a:pt x="61" y="1583"/>
                    <a:pt x="103" y="1639"/>
                    <a:pt x="163" y="1685"/>
                  </a:cubicBezTo>
                  <a:cubicBezTo>
                    <a:pt x="265" y="1787"/>
                    <a:pt x="367" y="1815"/>
                    <a:pt x="441" y="1847"/>
                  </a:cubicBezTo>
                  <a:cubicBezTo>
                    <a:pt x="486" y="1861"/>
                    <a:pt x="514" y="1861"/>
                    <a:pt x="528" y="1875"/>
                  </a:cubicBezTo>
                  <a:lnTo>
                    <a:pt x="574" y="1875"/>
                  </a:lnTo>
                  <a:cubicBezTo>
                    <a:pt x="574" y="1875"/>
                    <a:pt x="588" y="1875"/>
                    <a:pt x="588" y="1861"/>
                  </a:cubicBezTo>
                  <a:cubicBezTo>
                    <a:pt x="588" y="1861"/>
                    <a:pt x="588" y="1847"/>
                    <a:pt x="574" y="1847"/>
                  </a:cubicBezTo>
                  <a:cubicBezTo>
                    <a:pt x="574" y="1847"/>
                    <a:pt x="528" y="1829"/>
                    <a:pt x="455" y="1801"/>
                  </a:cubicBezTo>
                  <a:cubicBezTo>
                    <a:pt x="426" y="1787"/>
                    <a:pt x="384" y="1773"/>
                    <a:pt x="339" y="1741"/>
                  </a:cubicBezTo>
                  <a:cubicBezTo>
                    <a:pt x="296" y="1727"/>
                    <a:pt x="251" y="1685"/>
                    <a:pt x="191" y="1653"/>
                  </a:cubicBezTo>
                  <a:cubicBezTo>
                    <a:pt x="149" y="1611"/>
                    <a:pt x="103" y="1551"/>
                    <a:pt x="89" y="1478"/>
                  </a:cubicBezTo>
                  <a:cubicBezTo>
                    <a:pt x="75" y="1421"/>
                    <a:pt x="75" y="1347"/>
                    <a:pt x="103" y="1274"/>
                  </a:cubicBezTo>
                  <a:cubicBezTo>
                    <a:pt x="103" y="1231"/>
                    <a:pt x="120" y="1200"/>
                    <a:pt x="149" y="1186"/>
                  </a:cubicBezTo>
                  <a:cubicBezTo>
                    <a:pt x="177" y="1172"/>
                    <a:pt x="208" y="1157"/>
                    <a:pt x="251" y="1157"/>
                  </a:cubicBezTo>
                  <a:cubicBezTo>
                    <a:pt x="324" y="1172"/>
                    <a:pt x="412" y="1200"/>
                    <a:pt x="500" y="1231"/>
                  </a:cubicBezTo>
                  <a:cubicBezTo>
                    <a:pt x="543" y="1245"/>
                    <a:pt x="588" y="1260"/>
                    <a:pt x="648" y="1260"/>
                  </a:cubicBezTo>
                  <a:lnTo>
                    <a:pt x="676" y="1245"/>
                  </a:lnTo>
                  <a:lnTo>
                    <a:pt x="690" y="1245"/>
                  </a:lnTo>
                  <a:cubicBezTo>
                    <a:pt x="704" y="1245"/>
                    <a:pt x="718" y="1245"/>
                    <a:pt x="718" y="1231"/>
                  </a:cubicBezTo>
                  <a:cubicBezTo>
                    <a:pt x="750" y="1214"/>
                    <a:pt x="764" y="1186"/>
                    <a:pt x="778" y="1172"/>
                  </a:cubicBezTo>
                  <a:cubicBezTo>
                    <a:pt x="792" y="1126"/>
                    <a:pt x="806" y="1084"/>
                    <a:pt x="806" y="1038"/>
                  </a:cubicBezTo>
                  <a:cubicBezTo>
                    <a:pt x="824" y="996"/>
                    <a:pt x="824" y="950"/>
                    <a:pt x="824" y="908"/>
                  </a:cubicBezTo>
                  <a:cubicBezTo>
                    <a:pt x="824" y="820"/>
                    <a:pt x="824" y="746"/>
                    <a:pt x="806" y="658"/>
                  </a:cubicBezTo>
                  <a:cubicBezTo>
                    <a:pt x="806" y="584"/>
                    <a:pt x="806" y="510"/>
                    <a:pt x="792" y="454"/>
                  </a:cubicBezTo>
                  <a:cubicBezTo>
                    <a:pt x="778" y="320"/>
                    <a:pt x="764" y="204"/>
                    <a:pt x="750" y="130"/>
                  </a:cubicBezTo>
                  <a:cubicBezTo>
                    <a:pt x="736" y="57"/>
                    <a:pt x="736" y="14"/>
                    <a:pt x="736" y="14"/>
                  </a:cubicBezTo>
                  <a:cubicBezTo>
                    <a:pt x="736" y="0"/>
                    <a:pt x="718" y="0"/>
                    <a:pt x="71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98" name="Shape 11398"/>
        <p:cNvGrpSpPr/>
        <p:nvPr/>
      </p:nvGrpSpPr>
      <p:grpSpPr>
        <a:xfrm>
          <a:off x="0" y="0"/>
          <a:ext cx="0" cy="0"/>
          <a:chOff x="0" y="0"/>
          <a:chExt cx="0" cy="0"/>
        </a:xfrm>
      </p:grpSpPr>
      <p:grpSp>
        <p:nvGrpSpPr>
          <p:cNvPr id="11399" name="Google Shape;11399;p93"/>
          <p:cNvGrpSpPr/>
          <p:nvPr/>
        </p:nvGrpSpPr>
        <p:grpSpPr>
          <a:xfrm>
            <a:off x="3339744" y="952977"/>
            <a:ext cx="2363393" cy="1017867"/>
            <a:chOff x="3292400" y="1219146"/>
            <a:chExt cx="2615240" cy="1110239"/>
          </a:xfrm>
        </p:grpSpPr>
        <p:sp>
          <p:nvSpPr>
            <p:cNvPr id="11400" name="Google Shape;11400;p93"/>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11401" name="Google Shape;11401;p93"/>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02" name="Google Shape;11402;p93"/>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1403" name="Google Shape;11403;p93"/>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1404" name="Google Shape;11404;p93"/>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1405" name="Google Shape;11405;p93"/>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1406" name="Google Shape;11406;p93"/>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1407" name="Google Shape;11407;p93"/>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1408" name="Google Shape;11408;p93"/>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1409" name="Google Shape;11409;p93"/>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1410" name="Google Shape;11410;p93"/>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1411" name="Google Shape;11411;p93"/>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1412" name="Google Shape;11412;p93"/>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1413" name="Google Shape;11413;p93"/>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1414" name="Google Shape;11414;p93"/>
            <p:cNvGrpSpPr/>
            <p:nvPr/>
          </p:nvGrpSpPr>
          <p:grpSpPr>
            <a:xfrm>
              <a:off x="3748438" y="1378608"/>
              <a:ext cx="2159202" cy="903971"/>
              <a:chOff x="1683525" y="2179850"/>
              <a:chExt cx="4519050" cy="2134525"/>
            </a:xfrm>
          </p:grpSpPr>
          <p:sp>
            <p:nvSpPr>
              <p:cNvPr id="11415" name="Google Shape;11415;p93"/>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16" name="Google Shape;11416;p93"/>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17" name="Google Shape;11417;p93"/>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18" name="Google Shape;11418;p93"/>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19" name="Google Shape;11419;p93"/>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20" name="Google Shape;11420;p93"/>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21" name="Google Shape;11421;p93"/>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22" name="Google Shape;11422;p93"/>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23" name="Google Shape;11423;p93"/>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24" name="Google Shape;11424;p93"/>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25" name="Google Shape;11425;p93"/>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426" name="Google Shape;11426;p93"/>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11427" name="Google Shape;11427;p93"/>
          <p:cNvGraphicFramePr/>
          <p:nvPr/>
        </p:nvGraphicFramePr>
        <p:xfrm>
          <a:off x="5935838" y="2130450"/>
          <a:ext cx="3000000" cy="3000000"/>
        </p:xfrm>
        <a:graphic>
          <a:graphicData uri="http://schemas.openxmlformats.org/drawingml/2006/table">
            <a:tbl>
              <a:tblPr>
                <a:noFill/>
                <a:tableStyleId>{73CD457C-4A18-4F88-96E7-0AC792443C82}</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11428" name="Google Shape;11428;p93"/>
          <p:cNvGrpSpPr/>
          <p:nvPr/>
        </p:nvGrpSpPr>
        <p:grpSpPr>
          <a:xfrm>
            <a:off x="5913087" y="3189047"/>
            <a:ext cx="2519825" cy="1001454"/>
            <a:chOff x="1906114" y="789980"/>
            <a:chExt cx="1487676" cy="606868"/>
          </a:xfrm>
        </p:grpSpPr>
        <p:cxnSp>
          <p:nvCxnSpPr>
            <p:cNvPr id="11429" name="Google Shape;11429;p93"/>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1430" name="Google Shape;11430;p93"/>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1431" name="Google Shape;11431;p93"/>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1432" name="Google Shape;11432;p93"/>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1433" name="Google Shape;11433;p93"/>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1434" name="Google Shape;11434;p93"/>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1435" name="Google Shape;11435;p93"/>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1436" name="Google Shape;11436;p93"/>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93"/>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93"/>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93"/>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93"/>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93"/>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93"/>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1443" name="Google Shape;11443;p93"/>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1444" name="Google Shape;11444;p93"/>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1445" name="Google Shape;11445;p93"/>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6" name="Google Shape;11446;p93"/>
          <p:cNvGrpSpPr/>
          <p:nvPr/>
        </p:nvGrpSpPr>
        <p:grpSpPr>
          <a:xfrm>
            <a:off x="712562" y="998005"/>
            <a:ext cx="2394370" cy="976502"/>
            <a:chOff x="749309" y="1112739"/>
            <a:chExt cx="2371603" cy="976502"/>
          </a:xfrm>
        </p:grpSpPr>
        <p:sp>
          <p:nvSpPr>
            <p:cNvPr id="11447" name="Google Shape;11447;p93"/>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93"/>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93"/>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93"/>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93"/>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93"/>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93"/>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93"/>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93"/>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93"/>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93"/>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93"/>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93"/>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93"/>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93"/>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93"/>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93"/>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93"/>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93"/>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93"/>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93"/>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93"/>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93"/>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93"/>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93"/>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93"/>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93"/>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93"/>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93"/>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93"/>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93"/>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93"/>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1479" name="Google Shape;11479;p93"/>
          <p:cNvGraphicFramePr/>
          <p:nvPr/>
        </p:nvGraphicFramePr>
        <p:xfrm>
          <a:off x="5935863" y="996300"/>
          <a:ext cx="3000000" cy="3000000"/>
        </p:xfrm>
        <a:graphic>
          <a:graphicData uri="http://schemas.openxmlformats.org/drawingml/2006/table">
            <a:tbl>
              <a:tblPr>
                <a:noFill/>
                <a:tableStyleId>{73CD457C-4A18-4F88-96E7-0AC792443C82}</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11480" name="Google Shape;11480;p93"/>
          <p:cNvGraphicFramePr/>
          <p:nvPr/>
        </p:nvGraphicFramePr>
        <p:xfrm>
          <a:off x="3342575" y="2130450"/>
          <a:ext cx="3000000" cy="3000000"/>
        </p:xfrm>
        <a:graphic>
          <a:graphicData uri="http://schemas.openxmlformats.org/drawingml/2006/table">
            <a:tbl>
              <a:tblPr>
                <a:noFill/>
                <a:tableStyleId>{73CD457C-4A18-4F88-96E7-0AC792443C82}</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11481" name="Google Shape;11481;p93"/>
          <p:cNvGrpSpPr/>
          <p:nvPr/>
        </p:nvGrpSpPr>
        <p:grpSpPr>
          <a:xfrm>
            <a:off x="4086504" y="2517093"/>
            <a:ext cx="1517436" cy="74460"/>
            <a:chOff x="3980086" y="2804397"/>
            <a:chExt cx="1227600" cy="66900"/>
          </a:xfrm>
        </p:grpSpPr>
        <p:sp>
          <p:nvSpPr>
            <p:cNvPr id="11482" name="Google Shape;11482;p93"/>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93"/>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4" name="Google Shape;11484;p93"/>
          <p:cNvGrpSpPr/>
          <p:nvPr/>
        </p:nvGrpSpPr>
        <p:grpSpPr>
          <a:xfrm>
            <a:off x="4711569" y="2809680"/>
            <a:ext cx="892956" cy="74460"/>
            <a:chOff x="3980086" y="2804397"/>
            <a:chExt cx="1227600" cy="66900"/>
          </a:xfrm>
        </p:grpSpPr>
        <p:sp>
          <p:nvSpPr>
            <p:cNvPr id="11485" name="Google Shape;11485;p93"/>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93"/>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7" name="Google Shape;11487;p93"/>
          <p:cNvGrpSpPr/>
          <p:nvPr/>
        </p:nvGrpSpPr>
        <p:grpSpPr>
          <a:xfrm>
            <a:off x="3344661" y="3168563"/>
            <a:ext cx="2363244" cy="1005943"/>
            <a:chOff x="3358415" y="3361302"/>
            <a:chExt cx="2363244" cy="1024695"/>
          </a:xfrm>
        </p:grpSpPr>
        <p:grpSp>
          <p:nvGrpSpPr>
            <p:cNvPr id="11488" name="Google Shape;11488;p93"/>
            <p:cNvGrpSpPr/>
            <p:nvPr/>
          </p:nvGrpSpPr>
          <p:grpSpPr>
            <a:xfrm>
              <a:off x="3358415" y="3361302"/>
              <a:ext cx="441300" cy="1024695"/>
              <a:chOff x="3358415" y="3361302"/>
              <a:chExt cx="441300" cy="1024695"/>
            </a:xfrm>
          </p:grpSpPr>
          <p:sp>
            <p:nvSpPr>
              <p:cNvPr id="11489" name="Google Shape;11489;p93"/>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93"/>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93"/>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93"/>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93"/>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93"/>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5" name="Google Shape;11495;p93"/>
            <p:cNvGrpSpPr/>
            <p:nvPr/>
          </p:nvGrpSpPr>
          <p:grpSpPr>
            <a:xfrm>
              <a:off x="3838901" y="3361302"/>
              <a:ext cx="441300" cy="1024695"/>
              <a:chOff x="3838901" y="3361302"/>
              <a:chExt cx="441300" cy="1024695"/>
            </a:xfrm>
          </p:grpSpPr>
          <p:sp>
            <p:nvSpPr>
              <p:cNvPr id="11496" name="Google Shape;11496;p93"/>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93"/>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93"/>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93"/>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93"/>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93"/>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2" name="Google Shape;11502;p93"/>
            <p:cNvGrpSpPr/>
            <p:nvPr/>
          </p:nvGrpSpPr>
          <p:grpSpPr>
            <a:xfrm>
              <a:off x="4319387" y="3361302"/>
              <a:ext cx="441300" cy="1024695"/>
              <a:chOff x="4319387" y="3361302"/>
              <a:chExt cx="441300" cy="1024695"/>
            </a:xfrm>
          </p:grpSpPr>
          <p:sp>
            <p:nvSpPr>
              <p:cNvPr id="11503" name="Google Shape;11503;p93"/>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93"/>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93"/>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93"/>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93"/>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93"/>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9" name="Google Shape;11509;p93"/>
            <p:cNvGrpSpPr/>
            <p:nvPr/>
          </p:nvGrpSpPr>
          <p:grpSpPr>
            <a:xfrm>
              <a:off x="4799873" y="3361302"/>
              <a:ext cx="441300" cy="1024695"/>
              <a:chOff x="4799873" y="3361302"/>
              <a:chExt cx="441300" cy="1024695"/>
            </a:xfrm>
          </p:grpSpPr>
          <p:sp>
            <p:nvSpPr>
              <p:cNvPr id="11510" name="Google Shape;11510;p93"/>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93"/>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93"/>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93"/>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93"/>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93"/>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6" name="Google Shape;11516;p93"/>
            <p:cNvGrpSpPr/>
            <p:nvPr/>
          </p:nvGrpSpPr>
          <p:grpSpPr>
            <a:xfrm>
              <a:off x="5280360" y="3361302"/>
              <a:ext cx="441300" cy="1024695"/>
              <a:chOff x="5280360" y="3361302"/>
              <a:chExt cx="441300" cy="1024695"/>
            </a:xfrm>
          </p:grpSpPr>
          <p:sp>
            <p:nvSpPr>
              <p:cNvPr id="11517" name="Google Shape;11517;p93"/>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93"/>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93"/>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93"/>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93"/>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93"/>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1523" name="Google Shape;11523;p93"/>
          <p:cNvGraphicFramePr/>
          <p:nvPr/>
        </p:nvGraphicFramePr>
        <p:xfrm>
          <a:off x="711088" y="2130450"/>
          <a:ext cx="3000000" cy="3000000"/>
        </p:xfrm>
        <a:graphic>
          <a:graphicData uri="http://schemas.openxmlformats.org/drawingml/2006/table">
            <a:tbl>
              <a:tblPr>
                <a:noFill/>
                <a:tableStyleId>{73CD457C-4A18-4F88-96E7-0AC792443C82}</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11524" name="Google Shape;11524;p93"/>
          <p:cNvGrpSpPr/>
          <p:nvPr/>
        </p:nvGrpSpPr>
        <p:grpSpPr>
          <a:xfrm>
            <a:off x="712613" y="3180175"/>
            <a:ext cx="2403614" cy="1005900"/>
            <a:chOff x="726450" y="3372825"/>
            <a:chExt cx="2403614" cy="1005900"/>
          </a:xfrm>
        </p:grpSpPr>
        <p:grpSp>
          <p:nvGrpSpPr>
            <p:cNvPr id="11525" name="Google Shape;11525;p93"/>
            <p:cNvGrpSpPr/>
            <p:nvPr/>
          </p:nvGrpSpPr>
          <p:grpSpPr>
            <a:xfrm>
              <a:off x="726450" y="3696000"/>
              <a:ext cx="2403614" cy="500898"/>
              <a:chOff x="726450" y="3696000"/>
              <a:chExt cx="2403614" cy="500898"/>
            </a:xfrm>
          </p:grpSpPr>
          <p:sp>
            <p:nvSpPr>
              <p:cNvPr id="11526" name="Google Shape;11526;p93"/>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527" name="Google Shape;11527;p93"/>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1528" name="Google Shape;11528;p93"/>
            <p:cNvGrpSpPr/>
            <p:nvPr/>
          </p:nvGrpSpPr>
          <p:grpSpPr>
            <a:xfrm>
              <a:off x="1348050" y="3372825"/>
              <a:ext cx="1720425" cy="1005900"/>
              <a:chOff x="1348050" y="3372825"/>
              <a:chExt cx="1720425" cy="1005900"/>
            </a:xfrm>
          </p:grpSpPr>
          <p:sp>
            <p:nvSpPr>
              <p:cNvPr id="11529" name="Google Shape;11529;p93"/>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530" name="Google Shape;11530;p93"/>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531" name="Google Shape;11531;p93"/>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532" name="Google Shape;11532;p93"/>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533" name="Google Shape;11533;p93"/>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1534" name="Google Shape;11534;p93"/>
            <p:cNvGrpSpPr/>
            <p:nvPr/>
          </p:nvGrpSpPr>
          <p:grpSpPr>
            <a:xfrm>
              <a:off x="1455707" y="3731058"/>
              <a:ext cx="1491150" cy="417657"/>
              <a:chOff x="1455707" y="3731058"/>
              <a:chExt cx="1491150" cy="417657"/>
            </a:xfrm>
          </p:grpSpPr>
          <p:grpSp>
            <p:nvGrpSpPr>
              <p:cNvPr id="11535" name="Google Shape;11535;p93"/>
              <p:cNvGrpSpPr/>
              <p:nvPr/>
            </p:nvGrpSpPr>
            <p:grpSpPr>
              <a:xfrm>
                <a:off x="1472938" y="3745828"/>
                <a:ext cx="72126" cy="53788"/>
                <a:chOff x="1472938" y="3745828"/>
                <a:chExt cx="72126" cy="53788"/>
              </a:xfrm>
            </p:grpSpPr>
            <p:sp>
              <p:nvSpPr>
                <p:cNvPr id="11536" name="Google Shape;11536;p93"/>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93"/>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8" name="Google Shape;11538;p93"/>
              <p:cNvGrpSpPr/>
              <p:nvPr/>
            </p:nvGrpSpPr>
            <p:grpSpPr>
              <a:xfrm>
                <a:off x="1819181" y="4089633"/>
                <a:ext cx="72126" cy="53788"/>
                <a:chOff x="1819181" y="4089633"/>
                <a:chExt cx="72126" cy="53788"/>
              </a:xfrm>
            </p:grpSpPr>
            <p:sp>
              <p:nvSpPr>
                <p:cNvPr id="11539" name="Google Shape;11539;p93"/>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93"/>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1" name="Google Shape;11541;p93"/>
              <p:cNvGrpSpPr/>
              <p:nvPr/>
            </p:nvGrpSpPr>
            <p:grpSpPr>
              <a:xfrm>
                <a:off x="1455707" y="4084171"/>
                <a:ext cx="64321" cy="64544"/>
                <a:chOff x="1455707" y="4084171"/>
                <a:chExt cx="64321" cy="64544"/>
              </a:xfrm>
            </p:grpSpPr>
            <p:sp>
              <p:nvSpPr>
                <p:cNvPr id="11542" name="Google Shape;11542;p93"/>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93"/>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4" name="Google Shape;11544;p93"/>
              <p:cNvGrpSpPr/>
              <p:nvPr/>
            </p:nvGrpSpPr>
            <p:grpSpPr>
              <a:xfrm>
                <a:off x="1818610" y="3731058"/>
                <a:ext cx="64321" cy="64544"/>
                <a:chOff x="1818610" y="3731058"/>
                <a:chExt cx="64321" cy="64544"/>
              </a:xfrm>
            </p:grpSpPr>
            <p:sp>
              <p:nvSpPr>
                <p:cNvPr id="11545" name="Google Shape;11545;p93"/>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93"/>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7" name="Google Shape;11547;p93"/>
              <p:cNvGrpSpPr/>
              <p:nvPr/>
            </p:nvGrpSpPr>
            <p:grpSpPr>
              <a:xfrm>
                <a:off x="2172491" y="4089633"/>
                <a:ext cx="72126" cy="53788"/>
                <a:chOff x="2172491" y="4089633"/>
                <a:chExt cx="72126" cy="53788"/>
              </a:xfrm>
            </p:grpSpPr>
            <p:sp>
              <p:nvSpPr>
                <p:cNvPr id="11548" name="Google Shape;11548;p93"/>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93"/>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0" name="Google Shape;11550;p93"/>
              <p:cNvGrpSpPr/>
              <p:nvPr/>
            </p:nvGrpSpPr>
            <p:grpSpPr>
              <a:xfrm>
                <a:off x="2171920" y="3731058"/>
                <a:ext cx="64321" cy="64544"/>
                <a:chOff x="2171920" y="3731058"/>
                <a:chExt cx="64321" cy="64544"/>
              </a:xfrm>
            </p:grpSpPr>
            <p:sp>
              <p:nvSpPr>
                <p:cNvPr id="11551" name="Google Shape;11551;p93"/>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93"/>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3" name="Google Shape;11553;p93"/>
              <p:cNvGrpSpPr/>
              <p:nvPr/>
            </p:nvGrpSpPr>
            <p:grpSpPr>
              <a:xfrm>
                <a:off x="2874730" y="3745828"/>
                <a:ext cx="72126" cy="53788"/>
                <a:chOff x="2874730" y="3745828"/>
                <a:chExt cx="72126" cy="53788"/>
              </a:xfrm>
            </p:grpSpPr>
            <p:sp>
              <p:nvSpPr>
                <p:cNvPr id="11554" name="Google Shape;11554;p93"/>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93"/>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6" name="Google Shape;11556;p93"/>
              <p:cNvGrpSpPr/>
              <p:nvPr/>
            </p:nvGrpSpPr>
            <p:grpSpPr>
              <a:xfrm>
                <a:off x="2878589" y="4081481"/>
                <a:ext cx="64321" cy="64544"/>
                <a:chOff x="2878589" y="4081481"/>
                <a:chExt cx="64321" cy="64544"/>
              </a:xfrm>
            </p:grpSpPr>
            <p:sp>
              <p:nvSpPr>
                <p:cNvPr id="11557" name="Google Shape;11557;p93"/>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93"/>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9" name="Google Shape;11559;p93"/>
              <p:cNvGrpSpPr/>
              <p:nvPr/>
            </p:nvGrpSpPr>
            <p:grpSpPr>
              <a:xfrm>
                <a:off x="2525796" y="4089633"/>
                <a:ext cx="72126" cy="53788"/>
                <a:chOff x="2525796" y="4089633"/>
                <a:chExt cx="72126" cy="53788"/>
              </a:xfrm>
            </p:grpSpPr>
            <p:sp>
              <p:nvSpPr>
                <p:cNvPr id="11560" name="Google Shape;11560;p93"/>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93"/>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2" name="Google Shape;11562;p93"/>
              <p:cNvGrpSpPr/>
              <p:nvPr/>
            </p:nvGrpSpPr>
            <p:grpSpPr>
              <a:xfrm>
                <a:off x="2525225" y="3731058"/>
                <a:ext cx="64321" cy="64544"/>
                <a:chOff x="2525225" y="3731058"/>
                <a:chExt cx="64321" cy="64544"/>
              </a:xfrm>
            </p:grpSpPr>
            <p:sp>
              <p:nvSpPr>
                <p:cNvPr id="11563" name="Google Shape;11563;p93"/>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93"/>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68" name="Shape 11568"/>
        <p:cNvGrpSpPr/>
        <p:nvPr/>
      </p:nvGrpSpPr>
      <p:grpSpPr>
        <a:xfrm>
          <a:off x="0" y="0"/>
          <a:ext cx="0" cy="0"/>
          <a:chOff x="0" y="0"/>
          <a:chExt cx="0" cy="0"/>
        </a:xfrm>
      </p:grpSpPr>
      <p:grpSp>
        <p:nvGrpSpPr>
          <p:cNvPr id="11569" name="Google Shape;11569;p94"/>
          <p:cNvGrpSpPr/>
          <p:nvPr/>
        </p:nvGrpSpPr>
        <p:grpSpPr>
          <a:xfrm>
            <a:off x="716991" y="971306"/>
            <a:ext cx="845921" cy="690752"/>
            <a:chOff x="732428" y="1198513"/>
            <a:chExt cx="845921" cy="690752"/>
          </a:xfrm>
        </p:grpSpPr>
        <p:grpSp>
          <p:nvGrpSpPr>
            <p:cNvPr id="11570" name="Google Shape;11570;p94"/>
            <p:cNvGrpSpPr/>
            <p:nvPr/>
          </p:nvGrpSpPr>
          <p:grpSpPr>
            <a:xfrm>
              <a:off x="823030" y="1198513"/>
              <a:ext cx="755319" cy="690752"/>
              <a:chOff x="823030" y="1198513"/>
              <a:chExt cx="755319" cy="690752"/>
            </a:xfrm>
          </p:grpSpPr>
          <p:sp>
            <p:nvSpPr>
              <p:cNvPr id="11571" name="Google Shape;11571;p94"/>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94"/>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3" name="Google Shape;11573;p94"/>
            <p:cNvGrpSpPr/>
            <p:nvPr/>
          </p:nvGrpSpPr>
          <p:grpSpPr>
            <a:xfrm>
              <a:off x="732428" y="1239937"/>
              <a:ext cx="739912" cy="607886"/>
              <a:chOff x="732428" y="1239937"/>
              <a:chExt cx="739912" cy="607886"/>
            </a:xfrm>
          </p:grpSpPr>
          <p:sp>
            <p:nvSpPr>
              <p:cNvPr id="11574" name="Google Shape;11574;p94"/>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94"/>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6" name="Google Shape;11576;p94"/>
            <p:cNvGrpSpPr/>
            <p:nvPr/>
          </p:nvGrpSpPr>
          <p:grpSpPr>
            <a:xfrm>
              <a:off x="732428" y="1277018"/>
              <a:ext cx="702832" cy="533758"/>
              <a:chOff x="732428" y="1277018"/>
              <a:chExt cx="702832" cy="533758"/>
            </a:xfrm>
          </p:grpSpPr>
          <p:sp>
            <p:nvSpPr>
              <p:cNvPr id="11577" name="Google Shape;11577;p94"/>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94"/>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9" name="Google Shape;11579;p94"/>
            <p:cNvGrpSpPr/>
            <p:nvPr/>
          </p:nvGrpSpPr>
          <p:grpSpPr>
            <a:xfrm>
              <a:off x="931170" y="1306653"/>
              <a:ext cx="647179" cy="474455"/>
              <a:chOff x="931170" y="1306653"/>
              <a:chExt cx="647179" cy="474455"/>
            </a:xfrm>
          </p:grpSpPr>
          <p:sp>
            <p:nvSpPr>
              <p:cNvPr id="11580" name="Google Shape;11580;p94"/>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94"/>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82" name="Google Shape;11582;p94"/>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3" name="Google Shape;11583;p94"/>
          <p:cNvGrpSpPr/>
          <p:nvPr/>
        </p:nvGrpSpPr>
        <p:grpSpPr>
          <a:xfrm>
            <a:off x="3948600" y="971313"/>
            <a:ext cx="634656" cy="699982"/>
            <a:chOff x="5985650" y="2860025"/>
            <a:chExt cx="1396075" cy="1539775"/>
          </a:xfrm>
        </p:grpSpPr>
        <p:sp>
          <p:nvSpPr>
            <p:cNvPr id="11584" name="Google Shape;11584;p94"/>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94"/>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94"/>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94"/>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94"/>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94"/>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94"/>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94"/>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94"/>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94"/>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94"/>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94"/>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94"/>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94"/>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94"/>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94"/>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94"/>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94"/>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94"/>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94"/>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94"/>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94"/>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94"/>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94"/>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94"/>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94"/>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94"/>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94"/>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94"/>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94"/>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94"/>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94"/>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6" name="Google Shape;11616;p94"/>
          <p:cNvGrpSpPr/>
          <p:nvPr/>
        </p:nvGrpSpPr>
        <p:grpSpPr>
          <a:xfrm>
            <a:off x="4704250" y="971306"/>
            <a:ext cx="725845" cy="699975"/>
            <a:chOff x="4249973" y="1201875"/>
            <a:chExt cx="1958568" cy="1888762"/>
          </a:xfrm>
        </p:grpSpPr>
        <p:sp>
          <p:nvSpPr>
            <p:cNvPr id="11617" name="Google Shape;11617;p94"/>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18" name="Google Shape;11618;p94"/>
            <p:cNvGrpSpPr/>
            <p:nvPr/>
          </p:nvGrpSpPr>
          <p:grpSpPr>
            <a:xfrm>
              <a:off x="5853086" y="1789142"/>
              <a:ext cx="355454" cy="1048099"/>
              <a:chOff x="5576108" y="2016725"/>
              <a:chExt cx="565200" cy="1666560"/>
            </a:xfrm>
          </p:grpSpPr>
          <p:sp>
            <p:nvSpPr>
              <p:cNvPr id="11619" name="Google Shape;11619;p94"/>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1620" name="Google Shape;11620;p94"/>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1" name="Google Shape;11621;p94"/>
            <p:cNvGrpSpPr/>
            <p:nvPr/>
          </p:nvGrpSpPr>
          <p:grpSpPr>
            <a:xfrm>
              <a:off x="4869455" y="2691676"/>
              <a:ext cx="1013897" cy="398961"/>
              <a:chOff x="4012057" y="3451825"/>
              <a:chExt cx="1612175" cy="634379"/>
            </a:xfrm>
          </p:grpSpPr>
          <p:sp>
            <p:nvSpPr>
              <p:cNvPr id="11622" name="Google Shape;11622;p94"/>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1623" name="Google Shape;11623;p94"/>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4" name="Google Shape;11624;p94"/>
            <p:cNvGrpSpPr/>
            <p:nvPr/>
          </p:nvGrpSpPr>
          <p:grpSpPr>
            <a:xfrm>
              <a:off x="4276937" y="2155961"/>
              <a:ext cx="651965" cy="891358"/>
              <a:chOff x="3069908" y="2599997"/>
              <a:chExt cx="1036675" cy="1417328"/>
            </a:xfrm>
          </p:grpSpPr>
          <p:sp>
            <p:nvSpPr>
              <p:cNvPr id="11625" name="Google Shape;11625;p94"/>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1626" name="Google Shape;11626;p94"/>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7" name="Google Shape;11627;p94"/>
            <p:cNvGrpSpPr/>
            <p:nvPr/>
          </p:nvGrpSpPr>
          <p:grpSpPr>
            <a:xfrm>
              <a:off x="5054918" y="1201875"/>
              <a:ext cx="999548" cy="602711"/>
              <a:chOff x="4306958" y="1082925"/>
              <a:chExt cx="1589359" cy="958358"/>
            </a:xfrm>
          </p:grpSpPr>
          <p:sp>
            <p:nvSpPr>
              <p:cNvPr id="11628" name="Google Shape;11628;p94"/>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1629" name="Google Shape;11629;p94"/>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0" name="Google Shape;11630;p94"/>
            <p:cNvGrpSpPr/>
            <p:nvPr/>
          </p:nvGrpSpPr>
          <p:grpSpPr>
            <a:xfrm>
              <a:off x="4249973" y="1303451"/>
              <a:ext cx="799317" cy="841334"/>
              <a:chOff x="3027033" y="1244439"/>
              <a:chExt cx="1270977" cy="1337786"/>
            </a:xfrm>
          </p:grpSpPr>
          <p:sp>
            <p:nvSpPr>
              <p:cNvPr id="11631" name="Google Shape;11631;p94"/>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1632" name="Google Shape;11632;p94"/>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33" name="Google Shape;11633;p94"/>
          <p:cNvGrpSpPr/>
          <p:nvPr/>
        </p:nvGrpSpPr>
        <p:grpSpPr>
          <a:xfrm>
            <a:off x="4057114" y="1858087"/>
            <a:ext cx="750769" cy="683784"/>
            <a:chOff x="4204684" y="2104422"/>
            <a:chExt cx="699822" cy="637382"/>
          </a:xfrm>
        </p:grpSpPr>
        <p:grpSp>
          <p:nvGrpSpPr>
            <p:cNvPr id="11634" name="Google Shape;11634;p94"/>
            <p:cNvGrpSpPr/>
            <p:nvPr/>
          </p:nvGrpSpPr>
          <p:grpSpPr>
            <a:xfrm>
              <a:off x="4204684" y="2430067"/>
              <a:ext cx="342957" cy="311738"/>
              <a:chOff x="4204684" y="2430067"/>
              <a:chExt cx="342957" cy="311738"/>
            </a:xfrm>
          </p:grpSpPr>
          <p:sp>
            <p:nvSpPr>
              <p:cNvPr id="11635" name="Google Shape;11635;p94"/>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94"/>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7" name="Google Shape;11637;p94"/>
            <p:cNvGrpSpPr/>
            <p:nvPr/>
          </p:nvGrpSpPr>
          <p:grpSpPr>
            <a:xfrm>
              <a:off x="4561586" y="2430067"/>
              <a:ext cx="342920" cy="311738"/>
              <a:chOff x="4561586" y="2430067"/>
              <a:chExt cx="342920" cy="311738"/>
            </a:xfrm>
          </p:grpSpPr>
          <p:sp>
            <p:nvSpPr>
              <p:cNvPr id="11638" name="Google Shape;11638;p94"/>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94"/>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0" name="Google Shape;11640;p94"/>
            <p:cNvGrpSpPr/>
            <p:nvPr/>
          </p:nvGrpSpPr>
          <p:grpSpPr>
            <a:xfrm>
              <a:off x="4561586" y="2104422"/>
              <a:ext cx="342920" cy="311738"/>
              <a:chOff x="4561586" y="2104422"/>
              <a:chExt cx="342920" cy="311738"/>
            </a:xfrm>
          </p:grpSpPr>
          <p:sp>
            <p:nvSpPr>
              <p:cNvPr id="11641" name="Google Shape;11641;p94"/>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94"/>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3" name="Google Shape;11643;p94"/>
            <p:cNvGrpSpPr/>
            <p:nvPr/>
          </p:nvGrpSpPr>
          <p:grpSpPr>
            <a:xfrm>
              <a:off x="4204684" y="2104422"/>
              <a:ext cx="342957" cy="311664"/>
              <a:chOff x="4204684" y="2104422"/>
              <a:chExt cx="342957" cy="311664"/>
            </a:xfrm>
          </p:grpSpPr>
          <p:sp>
            <p:nvSpPr>
              <p:cNvPr id="11644" name="Google Shape;11644;p94"/>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94"/>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46" name="Google Shape;11646;p94"/>
          <p:cNvGrpSpPr/>
          <p:nvPr/>
        </p:nvGrpSpPr>
        <p:grpSpPr>
          <a:xfrm>
            <a:off x="5521547" y="971301"/>
            <a:ext cx="660591" cy="688867"/>
            <a:chOff x="5830645" y="1267368"/>
            <a:chExt cx="530340" cy="553040"/>
          </a:xfrm>
        </p:grpSpPr>
        <p:sp>
          <p:nvSpPr>
            <p:cNvPr id="11647" name="Google Shape;11647;p94"/>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48" name="Google Shape;11648;p94"/>
            <p:cNvGrpSpPr/>
            <p:nvPr/>
          </p:nvGrpSpPr>
          <p:grpSpPr>
            <a:xfrm>
              <a:off x="5830645" y="1267368"/>
              <a:ext cx="259743" cy="269909"/>
              <a:chOff x="5830645" y="1267368"/>
              <a:chExt cx="259743" cy="269909"/>
            </a:xfrm>
          </p:grpSpPr>
          <p:sp>
            <p:nvSpPr>
              <p:cNvPr id="11649" name="Google Shape;11649;p94"/>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94"/>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1" name="Google Shape;11651;p94"/>
            <p:cNvGrpSpPr/>
            <p:nvPr/>
          </p:nvGrpSpPr>
          <p:grpSpPr>
            <a:xfrm>
              <a:off x="6101293" y="1267368"/>
              <a:ext cx="259692" cy="269909"/>
              <a:chOff x="6101293" y="1267368"/>
              <a:chExt cx="259692" cy="269909"/>
            </a:xfrm>
          </p:grpSpPr>
          <p:sp>
            <p:nvSpPr>
              <p:cNvPr id="11652" name="Google Shape;11652;p94"/>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94"/>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4" name="Google Shape;11654;p94"/>
            <p:cNvGrpSpPr/>
            <p:nvPr/>
          </p:nvGrpSpPr>
          <p:grpSpPr>
            <a:xfrm>
              <a:off x="5830645" y="1550500"/>
              <a:ext cx="259692" cy="269909"/>
              <a:chOff x="5830645" y="1550500"/>
              <a:chExt cx="259692" cy="269909"/>
            </a:xfrm>
          </p:grpSpPr>
          <p:sp>
            <p:nvSpPr>
              <p:cNvPr id="11655" name="Google Shape;11655;p94"/>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94"/>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7" name="Google Shape;11657;p94"/>
            <p:cNvGrpSpPr/>
            <p:nvPr/>
          </p:nvGrpSpPr>
          <p:grpSpPr>
            <a:xfrm>
              <a:off x="6101293" y="1550500"/>
              <a:ext cx="259692" cy="269909"/>
              <a:chOff x="6101293" y="1550500"/>
              <a:chExt cx="259692" cy="269909"/>
            </a:xfrm>
          </p:grpSpPr>
          <p:sp>
            <p:nvSpPr>
              <p:cNvPr id="11658" name="Google Shape;11658;p94"/>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94"/>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60" name="Google Shape;11660;p94"/>
          <p:cNvGrpSpPr/>
          <p:nvPr/>
        </p:nvGrpSpPr>
        <p:grpSpPr>
          <a:xfrm>
            <a:off x="723700" y="1861760"/>
            <a:ext cx="697154" cy="679574"/>
            <a:chOff x="2679875" y="2361475"/>
            <a:chExt cx="780425" cy="760575"/>
          </a:xfrm>
        </p:grpSpPr>
        <p:sp>
          <p:nvSpPr>
            <p:cNvPr id="11661" name="Google Shape;11661;p94"/>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94"/>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94"/>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94"/>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94"/>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94"/>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7" name="Google Shape;11667;p94"/>
          <p:cNvGrpSpPr/>
          <p:nvPr/>
        </p:nvGrpSpPr>
        <p:grpSpPr>
          <a:xfrm>
            <a:off x="3122859" y="971352"/>
            <a:ext cx="735829" cy="684547"/>
            <a:chOff x="3351965" y="1148808"/>
            <a:chExt cx="750770" cy="698375"/>
          </a:xfrm>
        </p:grpSpPr>
        <p:grpSp>
          <p:nvGrpSpPr>
            <p:cNvPr id="11668" name="Google Shape;11668;p94"/>
            <p:cNvGrpSpPr/>
            <p:nvPr/>
          </p:nvGrpSpPr>
          <p:grpSpPr>
            <a:xfrm>
              <a:off x="3586796" y="1148808"/>
              <a:ext cx="294857" cy="286830"/>
              <a:chOff x="3750225" y="1774000"/>
              <a:chExt cx="149575" cy="145525"/>
            </a:xfrm>
          </p:grpSpPr>
          <p:sp>
            <p:nvSpPr>
              <p:cNvPr id="11669" name="Google Shape;11669;p94"/>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94"/>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1" name="Google Shape;11671;p94"/>
            <p:cNvGrpSpPr/>
            <p:nvPr/>
          </p:nvGrpSpPr>
          <p:grpSpPr>
            <a:xfrm>
              <a:off x="3779245" y="1375768"/>
              <a:ext cx="323490" cy="286978"/>
              <a:chOff x="3847850" y="1889150"/>
              <a:chExt cx="164100" cy="145600"/>
            </a:xfrm>
          </p:grpSpPr>
          <p:sp>
            <p:nvSpPr>
              <p:cNvPr id="11672" name="Google Shape;11672;p94"/>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94"/>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4" name="Google Shape;11674;p94"/>
            <p:cNvGrpSpPr/>
            <p:nvPr/>
          </p:nvGrpSpPr>
          <p:grpSpPr>
            <a:xfrm>
              <a:off x="3351965" y="1330435"/>
              <a:ext cx="295449" cy="285401"/>
              <a:chOff x="3631100" y="1866150"/>
              <a:chExt cx="149875" cy="144800"/>
            </a:xfrm>
          </p:grpSpPr>
          <p:sp>
            <p:nvSpPr>
              <p:cNvPr id="11675" name="Google Shape;11675;p94"/>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94"/>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7" name="Google Shape;11677;p94"/>
            <p:cNvGrpSpPr/>
            <p:nvPr/>
          </p:nvGrpSpPr>
          <p:grpSpPr>
            <a:xfrm>
              <a:off x="3548208" y="1560352"/>
              <a:ext cx="294808" cy="286830"/>
              <a:chOff x="3730650" y="1982800"/>
              <a:chExt cx="149550" cy="145525"/>
            </a:xfrm>
          </p:grpSpPr>
          <p:sp>
            <p:nvSpPr>
              <p:cNvPr id="11678" name="Google Shape;11678;p94"/>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94"/>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80" name="Google Shape;11680;p94"/>
          <p:cNvGrpSpPr/>
          <p:nvPr/>
        </p:nvGrpSpPr>
        <p:grpSpPr>
          <a:xfrm>
            <a:off x="7624512" y="971306"/>
            <a:ext cx="804565" cy="677795"/>
            <a:chOff x="7636443" y="1204988"/>
            <a:chExt cx="804565" cy="677795"/>
          </a:xfrm>
        </p:grpSpPr>
        <p:grpSp>
          <p:nvGrpSpPr>
            <p:cNvPr id="11681" name="Google Shape;11681;p94"/>
            <p:cNvGrpSpPr/>
            <p:nvPr/>
          </p:nvGrpSpPr>
          <p:grpSpPr>
            <a:xfrm>
              <a:off x="7636443" y="1509705"/>
              <a:ext cx="804565" cy="373078"/>
              <a:chOff x="7636443" y="1509705"/>
              <a:chExt cx="804565" cy="373078"/>
            </a:xfrm>
          </p:grpSpPr>
          <p:sp>
            <p:nvSpPr>
              <p:cNvPr id="11682" name="Google Shape;11682;p94"/>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94"/>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4" name="Google Shape;11684;p94"/>
            <p:cNvGrpSpPr/>
            <p:nvPr/>
          </p:nvGrpSpPr>
          <p:grpSpPr>
            <a:xfrm>
              <a:off x="7636443" y="1408133"/>
              <a:ext cx="804565" cy="373078"/>
              <a:chOff x="7636443" y="1408133"/>
              <a:chExt cx="804565" cy="373078"/>
            </a:xfrm>
          </p:grpSpPr>
          <p:sp>
            <p:nvSpPr>
              <p:cNvPr id="11685" name="Google Shape;11685;p94"/>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94"/>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7" name="Google Shape;11687;p94"/>
            <p:cNvGrpSpPr/>
            <p:nvPr/>
          </p:nvGrpSpPr>
          <p:grpSpPr>
            <a:xfrm>
              <a:off x="7636443" y="1306560"/>
              <a:ext cx="804565" cy="373078"/>
              <a:chOff x="7636443" y="1306560"/>
              <a:chExt cx="804565" cy="373078"/>
            </a:xfrm>
          </p:grpSpPr>
          <p:sp>
            <p:nvSpPr>
              <p:cNvPr id="11688" name="Google Shape;11688;p94"/>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94"/>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0" name="Google Shape;11690;p94"/>
            <p:cNvGrpSpPr/>
            <p:nvPr/>
          </p:nvGrpSpPr>
          <p:grpSpPr>
            <a:xfrm>
              <a:off x="7636443" y="1204988"/>
              <a:ext cx="804565" cy="373078"/>
              <a:chOff x="7636443" y="1204988"/>
              <a:chExt cx="804565" cy="373078"/>
            </a:xfrm>
          </p:grpSpPr>
          <p:sp>
            <p:nvSpPr>
              <p:cNvPr id="11691" name="Google Shape;11691;p94"/>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94"/>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93" name="Google Shape;11693;p94"/>
          <p:cNvGrpSpPr/>
          <p:nvPr/>
        </p:nvGrpSpPr>
        <p:grpSpPr>
          <a:xfrm>
            <a:off x="4963358" y="1878721"/>
            <a:ext cx="661339" cy="661188"/>
            <a:chOff x="3990000" y="975400"/>
            <a:chExt cx="3934200" cy="3933300"/>
          </a:xfrm>
        </p:grpSpPr>
        <p:sp>
          <p:nvSpPr>
            <p:cNvPr id="11694" name="Google Shape;11694;p94"/>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94"/>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94"/>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94"/>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8" name="Google Shape;11698;p94"/>
          <p:cNvGrpSpPr/>
          <p:nvPr/>
        </p:nvGrpSpPr>
        <p:grpSpPr>
          <a:xfrm>
            <a:off x="6607006" y="1857359"/>
            <a:ext cx="868881" cy="684241"/>
            <a:chOff x="6598259" y="2078634"/>
            <a:chExt cx="868881" cy="684241"/>
          </a:xfrm>
        </p:grpSpPr>
        <p:sp>
          <p:nvSpPr>
            <p:cNvPr id="11699" name="Google Shape;11699;p94"/>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94"/>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94"/>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94"/>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94"/>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94"/>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05" name="Google Shape;11705;p94"/>
            <p:cNvGrpSpPr/>
            <p:nvPr/>
          </p:nvGrpSpPr>
          <p:grpSpPr>
            <a:xfrm>
              <a:off x="6808175" y="2078634"/>
              <a:ext cx="452229" cy="684241"/>
              <a:chOff x="6808175" y="2078634"/>
              <a:chExt cx="452229" cy="684241"/>
            </a:xfrm>
          </p:grpSpPr>
          <p:sp>
            <p:nvSpPr>
              <p:cNvPr id="11706" name="Google Shape;11706;p94"/>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94"/>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94"/>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94"/>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94"/>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94"/>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12" name="Google Shape;11712;p94"/>
              <p:cNvGrpSpPr/>
              <p:nvPr/>
            </p:nvGrpSpPr>
            <p:grpSpPr>
              <a:xfrm>
                <a:off x="6821586" y="2078634"/>
                <a:ext cx="426871" cy="684241"/>
                <a:chOff x="6821586" y="2078634"/>
                <a:chExt cx="426871" cy="684241"/>
              </a:xfrm>
            </p:grpSpPr>
            <p:grpSp>
              <p:nvGrpSpPr>
                <p:cNvPr id="11713" name="Google Shape;11713;p94"/>
                <p:cNvGrpSpPr/>
                <p:nvPr/>
              </p:nvGrpSpPr>
              <p:grpSpPr>
                <a:xfrm>
                  <a:off x="6821586" y="2078634"/>
                  <a:ext cx="426871" cy="684241"/>
                  <a:chOff x="6821586" y="2078634"/>
                  <a:chExt cx="426871" cy="684241"/>
                </a:xfrm>
              </p:grpSpPr>
              <p:sp>
                <p:nvSpPr>
                  <p:cNvPr id="11714" name="Google Shape;11714;p94"/>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94"/>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94"/>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94"/>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94"/>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94"/>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94"/>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94"/>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94"/>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94"/>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94"/>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94"/>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94"/>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94"/>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94"/>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94"/>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94"/>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94"/>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94"/>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33" name="Google Shape;11733;p94"/>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94"/>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94"/>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94"/>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94"/>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94"/>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739" name="Google Shape;11739;p94"/>
          <p:cNvGrpSpPr/>
          <p:nvPr/>
        </p:nvGrpSpPr>
        <p:grpSpPr>
          <a:xfrm>
            <a:off x="5780173" y="1862968"/>
            <a:ext cx="671358" cy="671358"/>
            <a:chOff x="6535625" y="760425"/>
            <a:chExt cx="1665900" cy="1665900"/>
          </a:xfrm>
        </p:grpSpPr>
        <p:sp>
          <p:nvSpPr>
            <p:cNvPr id="11740" name="Google Shape;11740;p94"/>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94"/>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94"/>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94"/>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4" name="Google Shape;11744;p94"/>
          <p:cNvGrpSpPr/>
          <p:nvPr/>
        </p:nvGrpSpPr>
        <p:grpSpPr>
          <a:xfrm>
            <a:off x="716989" y="3531368"/>
            <a:ext cx="1340789" cy="640830"/>
            <a:chOff x="238125" y="1151100"/>
            <a:chExt cx="7139450" cy="3412300"/>
          </a:xfrm>
        </p:grpSpPr>
        <p:sp>
          <p:nvSpPr>
            <p:cNvPr id="11745" name="Google Shape;11745;p94"/>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94"/>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94"/>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94"/>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94"/>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94"/>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94"/>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94"/>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94"/>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94"/>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94"/>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94"/>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7" name="Google Shape;11757;p94"/>
          <p:cNvGrpSpPr/>
          <p:nvPr/>
        </p:nvGrpSpPr>
        <p:grpSpPr>
          <a:xfrm>
            <a:off x="5584212" y="2734649"/>
            <a:ext cx="985357" cy="585764"/>
            <a:chOff x="5145061" y="2881789"/>
            <a:chExt cx="1107641" cy="658458"/>
          </a:xfrm>
        </p:grpSpPr>
        <p:grpSp>
          <p:nvGrpSpPr>
            <p:cNvPr id="11758" name="Google Shape;11758;p94"/>
            <p:cNvGrpSpPr/>
            <p:nvPr/>
          </p:nvGrpSpPr>
          <p:grpSpPr>
            <a:xfrm>
              <a:off x="5722989" y="3244587"/>
              <a:ext cx="529713" cy="295659"/>
              <a:chOff x="5722989" y="3244587"/>
              <a:chExt cx="529713" cy="295659"/>
            </a:xfrm>
          </p:grpSpPr>
          <p:sp>
            <p:nvSpPr>
              <p:cNvPr id="11759" name="Google Shape;11759;p94"/>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1760" name="Google Shape;11760;p94"/>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1761" name="Google Shape;11761;p94"/>
            <p:cNvGrpSpPr/>
            <p:nvPr/>
          </p:nvGrpSpPr>
          <p:grpSpPr>
            <a:xfrm>
              <a:off x="5145061" y="3244587"/>
              <a:ext cx="536807" cy="295659"/>
              <a:chOff x="5145061" y="3244587"/>
              <a:chExt cx="536807" cy="295659"/>
            </a:xfrm>
          </p:grpSpPr>
          <p:sp>
            <p:nvSpPr>
              <p:cNvPr id="11762" name="Google Shape;11762;p94"/>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1763" name="Google Shape;11763;p94"/>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1764" name="Google Shape;11764;p94"/>
            <p:cNvGrpSpPr/>
            <p:nvPr/>
          </p:nvGrpSpPr>
          <p:grpSpPr>
            <a:xfrm>
              <a:off x="5341327" y="2898245"/>
              <a:ext cx="532309" cy="614891"/>
              <a:chOff x="5341327" y="2898245"/>
              <a:chExt cx="532309" cy="614891"/>
            </a:xfrm>
          </p:grpSpPr>
          <p:sp>
            <p:nvSpPr>
              <p:cNvPr id="11765" name="Google Shape;11765;p94"/>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1766" name="Google Shape;11766;p94"/>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1767" name="Google Shape;11767;p94"/>
            <p:cNvGrpSpPr/>
            <p:nvPr/>
          </p:nvGrpSpPr>
          <p:grpSpPr>
            <a:xfrm>
              <a:off x="5532290" y="2881789"/>
              <a:ext cx="620516" cy="305456"/>
              <a:chOff x="5532290" y="2881789"/>
              <a:chExt cx="620516" cy="305456"/>
            </a:xfrm>
          </p:grpSpPr>
          <p:sp>
            <p:nvSpPr>
              <p:cNvPr id="11768" name="Google Shape;11768;p94"/>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1769" name="Google Shape;11769;p94"/>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1770" name="Google Shape;11770;p94"/>
          <p:cNvGrpSpPr/>
          <p:nvPr/>
        </p:nvGrpSpPr>
        <p:grpSpPr>
          <a:xfrm>
            <a:off x="8163135" y="3526707"/>
            <a:ext cx="269068" cy="645491"/>
            <a:chOff x="7026852" y="3311869"/>
            <a:chExt cx="434331" cy="1041954"/>
          </a:xfrm>
        </p:grpSpPr>
        <p:sp>
          <p:nvSpPr>
            <p:cNvPr id="11771" name="Google Shape;11771;p94"/>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94"/>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94"/>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4" name="Google Shape;11774;p94"/>
          <p:cNvGrpSpPr/>
          <p:nvPr/>
        </p:nvGrpSpPr>
        <p:grpSpPr>
          <a:xfrm>
            <a:off x="6179716" y="3565945"/>
            <a:ext cx="293882" cy="293836"/>
            <a:chOff x="4873519" y="3311869"/>
            <a:chExt cx="499374" cy="499296"/>
          </a:xfrm>
        </p:grpSpPr>
        <p:sp>
          <p:nvSpPr>
            <p:cNvPr id="11775" name="Google Shape;11775;p94"/>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94"/>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7" name="Google Shape;11777;p94"/>
          <p:cNvGrpSpPr/>
          <p:nvPr/>
        </p:nvGrpSpPr>
        <p:grpSpPr>
          <a:xfrm>
            <a:off x="6179716" y="3878316"/>
            <a:ext cx="293882" cy="293882"/>
            <a:chOff x="4873519" y="3875839"/>
            <a:chExt cx="499374" cy="499374"/>
          </a:xfrm>
        </p:grpSpPr>
        <p:sp>
          <p:nvSpPr>
            <p:cNvPr id="11778" name="Google Shape;11778;p94"/>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94"/>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0" name="Google Shape;11780;p94"/>
          <p:cNvGrpSpPr/>
          <p:nvPr/>
        </p:nvGrpSpPr>
        <p:grpSpPr>
          <a:xfrm>
            <a:off x="2410244" y="1850269"/>
            <a:ext cx="698104" cy="698208"/>
            <a:chOff x="2565073" y="2075876"/>
            <a:chExt cx="672482" cy="672518"/>
          </a:xfrm>
        </p:grpSpPr>
        <p:sp>
          <p:nvSpPr>
            <p:cNvPr id="11781" name="Google Shape;11781;p94"/>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94"/>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94"/>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94"/>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94"/>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94"/>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7" name="Google Shape;11787;p94"/>
          <p:cNvGrpSpPr/>
          <p:nvPr/>
        </p:nvGrpSpPr>
        <p:grpSpPr>
          <a:xfrm>
            <a:off x="5633655" y="3534869"/>
            <a:ext cx="438354" cy="637329"/>
            <a:chOff x="1697726" y="3244179"/>
            <a:chExt cx="788124" cy="1146069"/>
          </a:xfrm>
        </p:grpSpPr>
        <p:sp>
          <p:nvSpPr>
            <p:cNvPr id="11788" name="Google Shape;11788;p94"/>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94"/>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90" name="Google Shape;11790;p94"/>
          <p:cNvSpPr/>
          <p:nvPr/>
        </p:nvSpPr>
        <p:spPr>
          <a:xfrm>
            <a:off x="8130914"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91" name="Google Shape;11791;p94"/>
          <p:cNvGrpSpPr/>
          <p:nvPr/>
        </p:nvGrpSpPr>
        <p:grpSpPr>
          <a:xfrm>
            <a:off x="7634869" y="1863232"/>
            <a:ext cx="799565" cy="670282"/>
            <a:chOff x="7617850" y="2063282"/>
            <a:chExt cx="799565" cy="670282"/>
          </a:xfrm>
        </p:grpSpPr>
        <p:cxnSp>
          <p:nvCxnSpPr>
            <p:cNvPr id="11792" name="Google Shape;11792;p94"/>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1793" name="Google Shape;11793;p94"/>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1794" name="Google Shape;11794;p94"/>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1795" name="Google Shape;11795;p94"/>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1796" name="Google Shape;11796;p94"/>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1797" name="Google Shape;11797;p94"/>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1798" name="Google Shape;11798;p94"/>
            <p:cNvGrpSpPr/>
            <p:nvPr/>
          </p:nvGrpSpPr>
          <p:grpSpPr>
            <a:xfrm>
              <a:off x="7734309" y="2063282"/>
              <a:ext cx="570957" cy="620095"/>
              <a:chOff x="7734309" y="2063282"/>
              <a:chExt cx="570957" cy="620095"/>
            </a:xfrm>
          </p:grpSpPr>
          <p:grpSp>
            <p:nvGrpSpPr>
              <p:cNvPr id="11799" name="Google Shape;11799;p94"/>
              <p:cNvGrpSpPr/>
              <p:nvPr/>
            </p:nvGrpSpPr>
            <p:grpSpPr>
              <a:xfrm>
                <a:off x="8031573" y="2063282"/>
                <a:ext cx="273693" cy="620095"/>
                <a:chOff x="8031573" y="2063282"/>
                <a:chExt cx="273693" cy="620095"/>
              </a:xfrm>
            </p:grpSpPr>
            <p:sp>
              <p:nvSpPr>
                <p:cNvPr id="11800" name="Google Shape;11800;p94"/>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94"/>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94"/>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94"/>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4" name="Google Shape;11804;p94"/>
              <p:cNvGrpSpPr/>
              <p:nvPr/>
            </p:nvGrpSpPr>
            <p:grpSpPr>
              <a:xfrm flipH="1">
                <a:off x="7734309" y="2063282"/>
                <a:ext cx="273693" cy="620095"/>
                <a:chOff x="8031573" y="2063282"/>
                <a:chExt cx="273693" cy="620095"/>
              </a:xfrm>
            </p:grpSpPr>
            <p:sp>
              <p:nvSpPr>
                <p:cNvPr id="11805" name="Google Shape;11805;p94"/>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94"/>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94"/>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94"/>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1809" name="Google Shape;11809;p94"/>
          <p:cNvSpPr/>
          <p:nvPr/>
        </p:nvSpPr>
        <p:spPr>
          <a:xfrm>
            <a:off x="7095123"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94"/>
          <p:cNvSpPr/>
          <p:nvPr/>
        </p:nvSpPr>
        <p:spPr>
          <a:xfrm rot="10800000">
            <a:off x="6581305"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11" name="Google Shape;11811;p94"/>
          <p:cNvGrpSpPr/>
          <p:nvPr/>
        </p:nvGrpSpPr>
        <p:grpSpPr>
          <a:xfrm>
            <a:off x="7821475" y="2716715"/>
            <a:ext cx="602567" cy="601884"/>
            <a:chOff x="1186975" y="238125"/>
            <a:chExt cx="5244275" cy="5238325"/>
          </a:xfrm>
        </p:grpSpPr>
        <p:sp>
          <p:nvSpPr>
            <p:cNvPr id="11812" name="Google Shape;11812;p94"/>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94"/>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94"/>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94"/>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6" name="Google Shape;11816;p94"/>
          <p:cNvGrpSpPr/>
          <p:nvPr/>
        </p:nvGrpSpPr>
        <p:grpSpPr>
          <a:xfrm>
            <a:off x="3264213" y="1856199"/>
            <a:ext cx="651848" cy="687338"/>
            <a:chOff x="3400515" y="2056248"/>
            <a:chExt cx="698134" cy="735987"/>
          </a:xfrm>
        </p:grpSpPr>
        <p:grpSp>
          <p:nvGrpSpPr>
            <p:cNvPr id="11817" name="Google Shape;11817;p94"/>
            <p:cNvGrpSpPr/>
            <p:nvPr/>
          </p:nvGrpSpPr>
          <p:grpSpPr>
            <a:xfrm>
              <a:off x="3400515" y="2283913"/>
              <a:ext cx="312919" cy="219900"/>
              <a:chOff x="3400515" y="2283913"/>
              <a:chExt cx="312919" cy="219900"/>
            </a:xfrm>
          </p:grpSpPr>
          <p:sp>
            <p:nvSpPr>
              <p:cNvPr id="11818" name="Google Shape;11818;p94"/>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1819" name="Google Shape;11819;p94"/>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11820" name="Google Shape;11820;p94"/>
            <p:cNvGrpSpPr/>
            <p:nvPr/>
          </p:nvGrpSpPr>
          <p:grpSpPr>
            <a:xfrm>
              <a:off x="3547823" y="2461089"/>
              <a:ext cx="219900" cy="331146"/>
              <a:chOff x="3547823" y="2461089"/>
              <a:chExt cx="219900" cy="331146"/>
            </a:xfrm>
          </p:grpSpPr>
          <p:sp>
            <p:nvSpPr>
              <p:cNvPr id="11821" name="Google Shape;11821;p94"/>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1822" name="Google Shape;11822;p94"/>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11823" name="Google Shape;11823;p94"/>
            <p:cNvGrpSpPr/>
            <p:nvPr/>
          </p:nvGrpSpPr>
          <p:grpSpPr>
            <a:xfrm>
              <a:off x="3734138" y="2461089"/>
              <a:ext cx="219900" cy="331146"/>
              <a:chOff x="3734138" y="2461089"/>
              <a:chExt cx="219900" cy="331146"/>
            </a:xfrm>
          </p:grpSpPr>
          <p:sp>
            <p:nvSpPr>
              <p:cNvPr id="11824" name="Google Shape;11824;p94"/>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1825" name="Google Shape;11825;p94"/>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11826" name="Google Shape;11826;p94"/>
            <p:cNvGrpSpPr/>
            <p:nvPr/>
          </p:nvGrpSpPr>
          <p:grpSpPr>
            <a:xfrm>
              <a:off x="3787560" y="2281742"/>
              <a:ext cx="311089" cy="219900"/>
              <a:chOff x="3787560" y="2281742"/>
              <a:chExt cx="311089" cy="219900"/>
            </a:xfrm>
          </p:grpSpPr>
          <p:sp>
            <p:nvSpPr>
              <p:cNvPr id="11827" name="Google Shape;11827;p94"/>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1828" name="Google Shape;11828;p94"/>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11829" name="Google Shape;11829;p94"/>
            <p:cNvGrpSpPr/>
            <p:nvPr/>
          </p:nvGrpSpPr>
          <p:grpSpPr>
            <a:xfrm>
              <a:off x="3637290" y="2056248"/>
              <a:ext cx="219900" cy="330736"/>
              <a:chOff x="3637290" y="2056248"/>
              <a:chExt cx="219900" cy="330736"/>
            </a:xfrm>
          </p:grpSpPr>
          <p:sp>
            <p:nvSpPr>
              <p:cNvPr id="11830" name="Google Shape;11830;p94"/>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1831" name="Google Shape;11831;p94"/>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11832" name="Google Shape;11832;p94"/>
          <p:cNvGrpSpPr/>
          <p:nvPr/>
        </p:nvGrpSpPr>
        <p:grpSpPr>
          <a:xfrm>
            <a:off x="2555919" y="2726205"/>
            <a:ext cx="1268144" cy="592394"/>
            <a:chOff x="238125" y="1188750"/>
            <a:chExt cx="7140450" cy="3335550"/>
          </a:xfrm>
        </p:grpSpPr>
        <p:sp>
          <p:nvSpPr>
            <p:cNvPr id="11833" name="Google Shape;11833;p94"/>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94"/>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94"/>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94"/>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94"/>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8" name="Google Shape;11838;p94"/>
          <p:cNvGrpSpPr/>
          <p:nvPr/>
        </p:nvGrpSpPr>
        <p:grpSpPr>
          <a:xfrm>
            <a:off x="6663819" y="2728360"/>
            <a:ext cx="1053944" cy="590147"/>
            <a:chOff x="238125" y="1335475"/>
            <a:chExt cx="5418735" cy="3034175"/>
          </a:xfrm>
        </p:grpSpPr>
        <p:sp>
          <p:nvSpPr>
            <p:cNvPr id="11839" name="Google Shape;11839;p94"/>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94"/>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94"/>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2" name="Google Shape;11842;p94"/>
          <p:cNvGrpSpPr/>
          <p:nvPr/>
        </p:nvGrpSpPr>
        <p:grpSpPr>
          <a:xfrm>
            <a:off x="4094628" y="3533259"/>
            <a:ext cx="1268207" cy="638939"/>
            <a:chOff x="3967651" y="3645904"/>
            <a:chExt cx="1479304" cy="745292"/>
          </a:xfrm>
        </p:grpSpPr>
        <p:grpSp>
          <p:nvGrpSpPr>
            <p:cNvPr id="11843" name="Google Shape;11843;p94"/>
            <p:cNvGrpSpPr/>
            <p:nvPr/>
          </p:nvGrpSpPr>
          <p:grpSpPr>
            <a:xfrm>
              <a:off x="3967651" y="4009026"/>
              <a:ext cx="1479304" cy="382170"/>
              <a:chOff x="3967651" y="4009026"/>
              <a:chExt cx="1479304" cy="382170"/>
            </a:xfrm>
          </p:grpSpPr>
          <p:grpSp>
            <p:nvGrpSpPr>
              <p:cNvPr id="11844" name="Google Shape;11844;p94"/>
              <p:cNvGrpSpPr/>
              <p:nvPr/>
            </p:nvGrpSpPr>
            <p:grpSpPr>
              <a:xfrm>
                <a:off x="4892216" y="4195630"/>
                <a:ext cx="554739" cy="195566"/>
                <a:chOff x="3604375" y="4892160"/>
                <a:chExt cx="1651500" cy="582215"/>
              </a:xfrm>
            </p:grpSpPr>
            <p:sp>
              <p:nvSpPr>
                <p:cNvPr id="11845" name="Google Shape;11845;p94"/>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94"/>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7" name="Google Shape;11847;p94"/>
              <p:cNvGrpSpPr/>
              <p:nvPr/>
            </p:nvGrpSpPr>
            <p:grpSpPr>
              <a:xfrm>
                <a:off x="3967651" y="4146303"/>
                <a:ext cx="579402" cy="244893"/>
                <a:chOff x="851875" y="4745310"/>
                <a:chExt cx="1724925" cy="729065"/>
              </a:xfrm>
            </p:grpSpPr>
            <p:sp>
              <p:nvSpPr>
                <p:cNvPr id="11848" name="Google Shape;11848;p94"/>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94"/>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0" name="Google Shape;11850;p94"/>
              <p:cNvGrpSpPr/>
              <p:nvPr/>
            </p:nvGrpSpPr>
            <p:grpSpPr>
              <a:xfrm>
                <a:off x="4460753" y="4009026"/>
                <a:ext cx="493110" cy="382170"/>
                <a:chOff x="2319875" y="4336625"/>
                <a:chExt cx="1468025" cy="1137750"/>
              </a:xfrm>
            </p:grpSpPr>
            <p:sp>
              <p:nvSpPr>
                <p:cNvPr id="11851" name="Google Shape;11851;p94"/>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94"/>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53" name="Google Shape;11853;p94"/>
            <p:cNvGrpSpPr/>
            <p:nvPr/>
          </p:nvGrpSpPr>
          <p:grpSpPr>
            <a:xfrm>
              <a:off x="4479443" y="3645904"/>
              <a:ext cx="455965" cy="388789"/>
              <a:chOff x="2957425" y="238100"/>
              <a:chExt cx="1910200" cy="1628775"/>
            </a:xfrm>
          </p:grpSpPr>
          <p:sp>
            <p:nvSpPr>
              <p:cNvPr id="11854" name="Google Shape;11854;p94"/>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94"/>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94"/>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94"/>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94"/>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94"/>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94"/>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94"/>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94"/>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94"/>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64" name="Google Shape;11864;p94"/>
          <p:cNvGrpSpPr/>
          <p:nvPr/>
        </p:nvGrpSpPr>
        <p:grpSpPr>
          <a:xfrm>
            <a:off x="2480742" y="3534460"/>
            <a:ext cx="1243128" cy="637739"/>
            <a:chOff x="2496310" y="3693351"/>
            <a:chExt cx="1342906" cy="688926"/>
          </a:xfrm>
        </p:grpSpPr>
        <p:grpSp>
          <p:nvGrpSpPr>
            <p:cNvPr id="11865" name="Google Shape;11865;p94"/>
            <p:cNvGrpSpPr/>
            <p:nvPr/>
          </p:nvGrpSpPr>
          <p:grpSpPr>
            <a:xfrm>
              <a:off x="2496310" y="3693351"/>
              <a:ext cx="1342906" cy="688875"/>
              <a:chOff x="2496310" y="3693351"/>
              <a:chExt cx="1342906" cy="688875"/>
            </a:xfrm>
          </p:grpSpPr>
          <p:sp>
            <p:nvSpPr>
              <p:cNvPr id="11866" name="Google Shape;11866;p94"/>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94"/>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94"/>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94"/>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94"/>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94"/>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872" name="Google Shape;11872;p94"/>
              <p:cNvCxnSpPr>
                <a:stCxn id="11870"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11873" name="Google Shape;11873;p94"/>
              <p:cNvCxnSpPr>
                <a:stCxn id="11867"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11874" name="Google Shape;11874;p94"/>
              <p:cNvCxnSpPr>
                <a:stCxn id="11868"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11875" name="Google Shape;11875;p94"/>
              <p:cNvCxnSpPr>
                <a:stCxn id="11871"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11876" name="Google Shape;11876;p94"/>
              <p:cNvCxnSpPr>
                <a:stCxn id="11869"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877" name="Google Shape;11877;p94"/>
            <p:cNvGrpSpPr/>
            <p:nvPr/>
          </p:nvGrpSpPr>
          <p:grpSpPr>
            <a:xfrm>
              <a:off x="2675275" y="3930557"/>
              <a:ext cx="1003306" cy="451719"/>
              <a:chOff x="2675275" y="4174282"/>
              <a:chExt cx="1003306" cy="451719"/>
            </a:xfrm>
          </p:grpSpPr>
          <p:sp>
            <p:nvSpPr>
              <p:cNvPr id="11878" name="Google Shape;11878;p94"/>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94"/>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94"/>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81" name="Google Shape;11881;p94"/>
          <p:cNvGrpSpPr/>
          <p:nvPr/>
        </p:nvGrpSpPr>
        <p:grpSpPr>
          <a:xfrm>
            <a:off x="1654412" y="971306"/>
            <a:ext cx="574511" cy="874709"/>
            <a:chOff x="1715404" y="1112080"/>
            <a:chExt cx="642270" cy="977984"/>
          </a:xfrm>
        </p:grpSpPr>
        <p:grpSp>
          <p:nvGrpSpPr>
            <p:cNvPr id="11882" name="Google Shape;11882;p94"/>
            <p:cNvGrpSpPr/>
            <p:nvPr/>
          </p:nvGrpSpPr>
          <p:grpSpPr>
            <a:xfrm>
              <a:off x="1715404" y="1112080"/>
              <a:ext cx="642270" cy="977984"/>
              <a:chOff x="1715404" y="1112080"/>
              <a:chExt cx="642270" cy="977984"/>
            </a:xfrm>
          </p:grpSpPr>
          <p:sp>
            <p:nvSpPr>
              <p:cNvPr id="11883" name="Google Shape;11883;p94"/>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94"/>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5" name="Google Shape;11885;p94"/>
            <p:cNvGrpSpPr/>
            <p:nvPr/>
          </p:nvGrpSpPr>
          <p:grpSpPr>
            <a:xfrm>
              <a:off x="1768927" y="1165603"/>
              <a:ext cx="535225" cy="851367"/>
              <a:chOff x="1768927" y="1165603"/>
              <a:chExt cx="535225" cy="851367"/>
            </a:xfrm>
          </p:grpSpPr>
          <p:sp>
            <p:nvSpPr>
              <p:cNvPr id="11886" name="Google Shape;11886;p94"/>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94"/>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8" name="Google Shape;11888;p94"/>
            <p:cNvGrpSpPr/>
            <p:nvPr/>
          </p:nvGrpSpPr>
          <p:grpSpPr>
            <a:xfrm>
              <a:off x="1822449" y="1219125"/>
              <a:ext cx="428180" cy="718859"/>
              <a:chOff x="1822449" y="1219125"/>
              <a:chExt cx="428180" cy="718859"/>
            </a:xfrm>
          </p:grpSpPr>
          <p:sp>
            <p:nvSpPr>
              <p:cNvPr id="11889" name="Google Shape;11889;p94"/>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94"/>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1" name="Google Shape;11891;p94"/>
            <p:cNvGrpSpPr/>
            <p:nvPr/>
          </p:nvGrpSpPr>
          <p:grpSpPr>
            <a:xfrm>
              <a:off x="1875972" y="1272648"/>
              <a:ext cx="321135" cy="586939"/>
              <a:chOff x="1875972" y="1272648"/>
              <a:chExt cx="321135" cy="586939"/>
            </a:xfrm>
          </p:grpSpPr>
          <p:sp>
            <p:nvSpPr>
              <p:cNvPr id="11892" name="Google Shape;11892;p94"/>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94"/>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94" name="Google Shape;11894;p94"/>
          <p:cNvGrpSpPr/>
          <p:nvPr/>
        </p:nvGrpSpPr>
        <p:grpSpPr>
          <a:xfrm>
            <a:off x="7761573" y="3528028"/>
            <a:ext cx="293855" cy="644170"/>
            <a:chOff x="241025" y="3151575"/>
            <a:chExt cx="293855" cy="644170"/>
          </a:xfrm>
        </p:grpSpPr>
        <p:sp>
          <p:nvSpPr>
            <p:cNvPr id="11895" name="Google Shape;11895;p94"/>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94"/>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7" name="Google Shape;11897;p94"/>
          <p:cNvGrpSpPr/>
          <p:nvPr/>
        </p:nvGrpSpPr>
        <p:grpSpPr>
          <a:xfrm>
            <a:off x="709557" y="2728028"/>
            <a:ext cx="1779649" cy="591620"/>
            <a:chOff x="246070" y="1983375"/>
            <a:chExt cx="1855347" cy="616849"/>
          </a:xfrm>
        </p:grpSpPr>
        <p:sp>
          <p:nvSpPr>
            <p:cNvPr id="11898" name="Google Shape;11898;p94"/>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94"/>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94"/>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94"/>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94"/>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94"/>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94"/>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94"/>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94"/>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7" name="Google Shape;11907;p94"/>
          <p:cNvGrpSpPr/>
          <p:nvPr/>
        </p:nvGrpSpPr>
        <p:grpSpPr>
          <a:xfrm>
            <a:off x="2320424" y="971306"/>
            <a:ext cx="711055" cy="745993"/>
            <a:chOff x="2496269" y="1171698"/>
            <a:chExt cx="761953" cy="799392"/>
          </a:xfrm>
        </p:grpSpPr>
        <p:grpSp>
          <p:nvGrpSpPr>
            <p:cNvPr id="11908" name="Google Shape;11908;p94"/>
            <p:cNvGrpSpPr/>
            <p:nvPr/>
          </p:nvGrpSpPr>
          <p:grpSpPr>
            <a:xfrm>
              <a:off x="2496269" y="1171698"/>
              <a:ext cx="761953" cy="723022"/>
              <a:chOff x="2496269" y="1171698"/>
              <a:chExt cx="761953" cy="723022"/>
            </a:xfrm>
          </p:grpSpPr>
          <p:sp>
            <p:nvSpPr>
              <p:cNvPr id="11909" name="Google Shape;11909;p94"/>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94"/>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11" name="Google Shape;11911;p94"/>
              <p:cNvGrpSpPr/>
              <p:nvPr/>
            </p:nvGrpSpPr>
            <p:grpSpPr>
              <a:xfrm>
                <a:off x="2496269" y="1171698"/>
                <a:ext cx="761953" cy="723022"/>
                <a:chOff x="2496269" y="1120652"/>
                <a:chExt cx="761953" cy="723022"/>
              </a:xfrm>
            </p:grpSpPr>
            <p:grpSp>
              <p:nvGrpSpPr>
                <p:cNvPr id="11912" name="Google Shape;11912;p94"/>
                <p:cNvGrpSpPr/>
                <p:nvPr/>
              </p:nvGrpSpPr>
              <p:grpSpPr>
                <a:xfrm>
                  <a:off x="2496269" y="1120652"/>
                  <a:ext cx="761953" cy="723022"/>
                  <a:chOff x="2496269" y="1120652"/>
                  <a:chExt cx="761953" cy="723022"/>
                </a:xfrm>
              </p:grpSpPr>
              <p:grpSp>
                <p:nvGrpSpPr>
                  <p:cNvPr id="11913" name="Google Shape;11913;p94"/>
                  <p:cNvGrpSpPr/>
                  <p:nvPr/>
                </p:nvGrpSpPr>
                <p:grpSpPr>
                  <a:xfrm>
                    <a:off x="2496269" y="1304589"/>
                    <a:ext cx="407089" cy="305057"/>
                    <a:chOff x="2496269" y="1304589"/>
                    <a:chExt cx="407089" cy="305057"/>
                  </a:xfrm>
                </p:grpSpPr>
                <p:sp>
                  <p:nvSpPr>
                    <p:cNvPr id="11914" name="Google Shape;11914;p94"/>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94"/>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6" name="Google Shape;11916;p94"/>
                  <p:cNvGrpSpPr/>
                  <p:nvPr/>
                </p:nvGrpSpPr>
                <p:grpSpPr>
                  <a:xfrm>
                    <a:off x="2586468" y="1493376"/>
                    <a:ext cx="358850" cy="349656"/>
                    <a:chOff x="2586468" y="1493376"/>
                    <a:chExt cx="358850" cy="349656"/>
                  </a:xfrm>
                </p:grpSpPr>
                <p:sp>
                  <p:nvSpPr>
                    <p:cNvPr id="11917" name="Google Shape;11917;p94"/>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94"/>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9" name="Google Shape;11919;p94"/>
                  <p:cNvGrpSpPr/>
                  <p:nvPr/>
                </p:nvGrpSpPr>
                <p:grpSpPr>
                  <a:xfrm>
                    <a:off x="2807939" y="1494024"/>
                    <a:ext cx="358857" cy="349650"/>
                    <a:chOff x="2807939" y="1494024"/>
                    <a:chExt cx="358857" cy="349650"/>
                  </a:xfrm>
                </p:grpSpPr>
                <p:sp>
                  <p:nvSpPr>
                    <p:cNvPr id="11920" name="Google Shape;11920;p94"/>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94"/>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2" name="Google Shape;11922;p94"/>
                  <p:cNvGrpSpPr/>
                  <p:nvPr/>
                </p:nvGrpSpPr>
                <p:grpSpPr>
                  <a:xfrm>
                    <a:off x="2851133" y="1305635"/>
                    <a:ext cx="407089" cy="305057"/>
                    <a:chOff x="2851133" y="1305635"/>
                    <a:chExt cx="407089" cy="305057"/>
                  </a:xfrm>
                </p:grpSpPr>
                <p:sp>
                  <p:nvSpPr>
                    <p:cNvPr id="11923" name="Google Shape;11923;p94"/>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94"/>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5" name="Google Shape;11925;p94"/>
                  <p:cNvGrpSpPr/>
                  <p:nvPr/>
                </p:nvGrpSpPr>
                <p:grpSpPr>
                  <a:xfrm>
                    <a:off x="2727495" y="1120652"/>
                    <a:ext cx="300271" cy="396358"/>
                    <a:chOff x="2727495" y="1120652"/>
                    <a:chExt cx="300271" cy="396358"/>
                  </a:xfrm>
                </p:grpSpPr>
                <p:sp>
                  <p:nvSpPr>
                    <p:cNvPr id="11926" name="Google Shape;11926;p94"/>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94"/>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28" name="Google Shape;11928;p94"/>
                <p:cNvGrpSpPr/>
                <p:nvPr/>
              </p:nvGrpSpPr>
              <p:grpSpPr>
                <a:xfrm>
                  <a:off x="2722305" y="1350460"/>
                  <a:ext cx="308357" cy="308344"/>
                  <a:chOff x="2722305" y="1350460"/>
                  <a:chExt cx="308357" cy="308344"/>
                </a:xfrm>
              </p:grpSpPr>
              <p:sp>
                <p:nvSpPr>
                  <p:cNvPr id="11929" name="Google Shape;11929;p94"/>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30" name="Google Shape;11930;p94"/>
                  <p:cNvGrpSpPr/>
                  <p:nvPr/>
                </p:nvGrpSpPr>
                <p:grpSpPr>
                  <a:xfrm>
                    <a:off x="2725064" y="1364529"/>
                    <a:ext cx="297954" cy="280182"/>
                    <a:chOff x="2725064" y="1364529"/>
                    <a:chExt cx="297954" cy="280182"/>
                  </a:xfrm>
                </p:grpSpPr>
                <p:sp>
                  <p:nvSpPr>
                    <p:cNvPr id="11931" name="Google Shape;11931;p94"/>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94"/>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94"/>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94"/>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94"/>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1936" name="Google Shape;11936;p94"/>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94"/>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94"/>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94"/>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94"/>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1" name="Google Shape;11941;p94"/>
          <p:cNvGrpSpPr/>
          <p:nvPr/>
        </p:nvGrpSpPr>
        <p:grpSpPr>
          <a:xfrm>
            <a:off x="3909124" y="2727412"/>
            <a:ext cx="1569144" cy="591015"/>
            <a:chOff x="3820100" y="3023049"/>
            <a:chExt cx="1303926" cy="491162"/>
          </a:xfrm>
        </p:grpSpPr>
        <p:grpSp>
          <p:nvGrpSpPr>
            <p:cNvPr id="11942" name="Google Shape;11942;p94"/>
            <p:cNvGrpSpPr/>
            <p:nvPr/>
          </p:nvGrpSpPr>
          <p:grpSpPr>
            <a:xfrm>
              <a:off x="3820100" y="3023072"/>
              <a:ext cx="1303926" cy="491139"/>
              <a:chOff x="3820100" y="3023072"/>
              <a:chExt cx="1303926" cy="491139"/>
            </a:xfrm>
          </p:grpSpPr>
          <p:sp>
            <p:nvSpPr>
              <p:cNvPr id="11943" name="Google Shape;11943;p94"/>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94"/>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5" name="Google Shape;11945;p94"/>
            <p:cNvGrpSpPr/>
            <p:nvPr/>
          </p:nvGrpSpPr>
          <p:grpSpPr>
            <a:xfrm>
              <a:off x="4132439" y="3023645"/>
              <a:ext cx="393633" cy="177096"/>
              <a:chOff x="4132439" y="3023645"/>
              <a:chExt cx="393633" cy="177096"/>
            </a:xfrm>
          </p:grpSpPr>
          <p:sp>
            <p:nvSpPr>
              <p:cNvPr id="11946" name="Google Shape;11946;p94"/>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94"/>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8" name="Google Shape;11948;p94"/>
            <p:cNvGrpSpPr/>
            <p:nvPr/>
          </p:nvGrpSpPr>
          <p:grpSpPr>
            <a:xfrm>
              <a:off x="3921811" y="3023049"/>
              <a:ext cx="1002397" cy="388943"/>
              <a:chOff x="3921811" y="3023049"/>
              <a:chExt cx="1002397" cy="388943"/>
            </a:xfrm>
          </p:grpSpPr>
          <p:sp>
            <p:nvSpPr>
              <p:cNvPr id="11949" name="Google Shape;11949;p94"/>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94"/>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1" name="Google Shape;11951;p94"/>
            <p:cNvGrpSpPr/>
            <p:nvPr/>
          </p:nvGrpSpPr>
          <p:grpSpPr>
            <a:xfrm>
              <a:off x="4023645" y="3023049"/>
              <a:ext cx="683032" cy="286722"/>
              <a:chOff x="4023645" y="3023049"/>
              <a:chExt cx="683032" cy="286722"/>
            </a:xfrm>
          </p:grpSpPr>
          <p:sp>
            <p:nvSpPr>
              <p:cNvPr id="11952" name="Google Shape;11952;p94"/>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94"/>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54" name="Google Shape;11954;p94"/>
          <p:cNvGrpSpPr/>
          <p:nvPr/>
        </p:nvGrpSpPr>
        <p:grpSpPr>
          <a:xfrm>
            <a:off x="1541246" y="1854257"/>
            <a:ext cx="713522" cy="688025"/>
            <a:chOff x="1706078" y="2092648"/>
            <a:chExt cx="660913" cy="637296"/>
          </a:xfrm>
        </p:grpSpPr>
        <p:sp>
          <p:nvSpPr>
            <p:cNvPr id="11955" name="Google Shape;11955;p94"/>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56" name="Google Shape;11956;p94"/>
            <p:cNvGrpSpPr/>
            <p:nvPr/>
          </p:nvGrpSpPr>
          <p:grpSpPr>
            <a:xfrm>
              <a:off x="1706078" y="2092648"/>
              <a:ext cx="660913" cy="575241"/>
              <a:chOff x="1706078" y="2092648"/>
              <a:chExt cx="660913" cy="575241"/>
            </a:xfrm>
          </p:grpSpPr>
          <p:sp>
            <p:nvSpPr>
              <p:cNvPr id="11957" name="Google Shape;11957;p94"/>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94"/>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94"/>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60" name="Google Shape;11960;p94"/>
          <p:cNvGrpSpPr/>
          <p:nvPr/>
        </p:nvGrpSpPr>
        <p:grpSpPr>
          <a:xfrm>
            <a:off x="6303104" y="971806"/>
            <a:ext cx="1317459" cy="684168"/>
            <a:chOff x="238125" y="999450"/>
            <a:chExt cx="7140700" cy="3708225"/>
          </a:xfrm>
        </p:grpSpPr>
        <p:sp>
          <p:nvSpPr>
            <p:cNvPr id="11961" name="Google Shape;11961;p94"/>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94"/>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94"/>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94"/>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94"/>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94"/>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94"/>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94"/>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94"/>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73" name="Shape 11973"/>
        <p:cNvGrpSpPr/>
        <p:nvPr/>
      </p:nvGrpSpPr>
      <p:grpSpPr>
        <a:xfrm>
          <a:off x="0" y="0"/>
          <a:ext cx="0" cy="0"/>
          <a:chOff x="0" y="0"/>
          <a:chExt cx="0" cy="0"/>
        </a:xfrm>
      </p:grpSpPr>
      <p:grpSp>
        <p:nvGrpSpPr>
          <p:cNvPr id="11974" name="Google Shape;11974;p95"/>
          <p:cNvGrpSpPr/>
          <p:nvPr/>
        </p:nvGrpSpPr>
        <p:grpSpPr>
          <a:xfrm>
            <a:off x="717025" y="967615"/>
            <a:ext cx="1636117" cy="1526144"/>
            <a:chOff x="729238" y="1179665"/>
            <a:chExt cx="1636117" cy="1526144"/>
          </a:xfrm>
        </p:grpSpPr>
        <p:grpSp>
          <p:nvGrpSpPr>
            <p:cNvPr id="11975" name="Google Shape;11975;p95"/>
            <p:cNvGrpSpPr/>
            <p:nvPr/>
          </p:nvGrpSpPr>
          <p:grpSpPr>
            <a:xfrm>
              <a:off x="729238" y="1179665"/>
              <a:ext cx="80700" cy="1526144"/>
              <a:chOff x="729238" y="1179665"/>
              <a:chExt cx="80700" cy="1526144"/>
            </a:xfrm>
          </p:grpSpPr>
          <p:sp>
            <p:nvSpPr>
              <p:cNvPr id="11976" name="Google Shape;11976;p95"/>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95"/>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95"/>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95"/>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95"/>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95"/>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95"/>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95"/>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95"/>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95"/>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6" name="Google Shape;11986;p95"/>
            <p:cNvGrpSpPr/>
            <p:nvPr/>
          </p:nvGrpSpPr>
          <p:grpSpPr>
            <a:xfrm>
              <a:off x="903098" y="1179665"/>
              <a:ext cx="80700" cy="1526144"/>
              <a:chOff x="903098" y="1179665"/>
              <a:chExt cx="80700" cy="1526144"/>
            </a:xfrm>
          </p:grpSpPr>
          <p:sp>
            <p:nvSpPr>
              <p:cNvPr id="11987" name="Google Shape;11987;p95"/>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95"/>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95"/>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95"/>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95"/>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95"/>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95"/>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95"/>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95"/>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95"/>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7" name="Google Shape;11997;p95"/>
            <p:cNvGrpSpPr/>
            <p:nvPr/>
          </p:nvGrpSpPr>
          <p:grpSpPr>
            <a:xfrm>
              <a:off x="1076958" y="1179665"/>
              <a:ext cx="80700" cy="1526144"/>
              <a:chOff x="1076958" y="1179665"/>
              <a:chExt cx="80700" cy="1526144"/>
            </a:xfrm>
          </p:grpSpPr>
          <p:sp>
            <p:nvSpPr>
              <p:cNvPr id="11998" name="Google Shape;11998;p95"/>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95"/>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95"/>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95"/>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95"/>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95"/>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95"/>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95"/>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95"/>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95"/>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8" name="Google Shape;12008;p95"/>
            <p:cNvGrpSpPr/>
            <p:nvPr/>
          </p:nvGrpSpPr>
          <p:grpSpPr>
            <a:xfrm>
              <a:off x="1247707" y="1179665"/>
              <a:ext cx="80700" cy="1526144"/>
              <a:chOff x="1247707" y="1179665"/>
              <a:chExt cx="80700" cy="1526144"/>
            </a:xfrm>
          </p:grpSpPr>
          <p:sp>
            <p:nvSpPr>
              <p:cNvPr id="12009" name="Google Shape;12009;p95"/>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95"/>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95"/>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95"/>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95"/>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95"/>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95"/>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95"/>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95"/>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95"/>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9" name="Google Shape;12019;p95"/>
            <p:cNvGrpSpPr/>
            <p:nvPr/>
          </p:nvGrpSpPr>
          <p:grpSpPr>
            <a:xfrm>
              <a:off x="1421567" y="1179665"/>
              <a:ext cx="80700" cy="1526144"/>
              <a:chOff x="1421567" y="1179665"/>
              <a:chExt cx="80700" cy="1526144"/>
            </a:xfrm>
          </p:grpSpPr>
          <p:sp>
            <p:nvSpPr>
              <p:cNvPr id="12020" name="Google Shape;12020;p95"/>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95"/>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95"/>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95"/>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95"/>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95"/>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95"/>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95"/>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95"/>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95"/>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0" name="Google Shape;12030;p95"/>
            <p:cNvGrpSpPr/>
            <p:nvPr/>
          </p:nvGrpSpPr>
          <p:grpSpPr>
            <a:xfrm>
              <a:off x="1592327" y="1179665"/>
              <a:ext cx="80700" cy="1526144"/>
              <a:chOff x="1592327" y="1179665"/>
              <a:chExt cx="80700" cy="1526144"/>
            </a:xfrm>
          </p:grpSpPr>
          <p:sp>
            <p:nvSpPr>
              <p:cNvPr id="12031" name="Google Shape;12031;p95"/>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95"/>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95"/>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95"/>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95"/>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95"/>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95"/>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95"/>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95"/>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95"/>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1" name="Google Shape;12041;p95"/>
            <p:cNvGrpSpPr/>
            <p:nvPr/>
          </p:nvGrpSpPr>
          <p:grpSpPr>
            <a:xfrm>
              <a:off x="1766187" y="1179665"/>
              <a:ext cx="80700" cy="1526144"/>
              <a:chOff x="1766187" y="1179665"/>
              <a:chExt cx="80700" cy="1526144"/>
            </a:xfrm>
          </p:grpSpPr>
          <p:sp>
            <p:nvSpPr>
              <p:cNvPr id="12042" name="Google Shape;12042;p95"/>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95"/>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95"/>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95"/>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95"/>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95"/>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95"/>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95"/>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95"/>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95"/>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2" name="Google Shape;12052;p95"/>
            <p:cNvGrpSpPr/>
            <p:nvPr/>
          </p:nvGrpSpPr>
          <p:grpSpPr>
            <a:xfrm>
              <a:off x="1936935" y="1179665"/>
              <a:ext cx="80700" cy="1526144"/>
              <a:chOff x="1936935" y="1179665"/>
              <a:chExt cx="80700" cy="1526144"/>
            </a:xfrm>
          </p:grpSpPr>
          <p:sp>
            <p:nvSpPr>
              <p:cNvPr id="12053" name="Google Shape;12053;p95"/>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95"/>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95"/>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95"/>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95"/>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95"/>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95"/>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95"/>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95"/>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95"/>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3" name="Google Shape;12063;p95"/>
            <p:cNvGrpSpPr/>
            <p:nvPr/>
          </p:nvGrpSpPr>
          <p:grpSpPr>
            <a:xfrm>
              <a:off x="2110795" y="1179665"/>
              <a:ext cx="80700" cy="1526144"/>
              <a:chOff x="2110795" y="1179665"/>
              <a:chExt cx="80700" cy="1526144"/>
            </a:xfrm>
          </p:grpSpPr>
          <p:sp>
            <p:nvSpPr>
              <p:cNvPr id="12064" name="Google Shape;12064;p95"/>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95"/>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95"/>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95"/>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95"/>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95"/>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95"/>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95"/>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95"/>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95"/>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4" name="Google Shape;12074;p95"/>
            <p:cNvGrpSpPr/>
            <p:nvPr/>
          </p:nvGrpSpPr>
          <p:grpSpPr>
            <a:xfrm>
              <a:off x="2284655" y="1179665"/>
              <a:ext cx="80700" cy="1526144"/>
              <a:chOff x="2284655" y="1179665"/>
              <a:chExt cx="80700" cy="1526144"/>
            </a:xfrm>
          </p:grpSpPr>
          <p:sp>
            <p:nvSpPr>
              <p:cNvPr id="12075" name="Google Shape;12075;p95"/>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95"/>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95"/>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95"/>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95"/>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95"/>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95"/>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95"/>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95"/>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95"/>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85" name="Google Shape;12085;p95"/>
          <p:cNvGrpSpPr/>
          <p:nvPr/>
        </p:nvGrpSpPr>
        <p:grpSpPr>
          <a:xfrm>
            <a:off x="2611692" y="986753"/>
            <a:ext cx="1364248" cy="1102133"/>
            <a:chOff x="2623904" y="1198803"/>
            <a:chExt cx="1364248" cy="1102133"/>
          </a:xfrm>
        </p:grpSpPr>
        <p:grpSp>
          <p:nvGrpSpPr>
            <p:cNvPr id="12086" name="Google Shape;12086;p95"/>
            <p:cNvGrpSpPr/>
            <p:nvPr/>
          </p:nvGrpSpPr>
          <p:grpSpPr>
            <a:xfrm>
              <a:off x="2623907" y="1198803"/>
              <a:ext cx="1364245" cy="273000"/>
              <a:chOff x="2623907" y="1198803"/>
              <a:chExt cx="1364245" cy="273000"/>
            </a:xfrm>
          </p:grpSpPr>
          <p:sp>
            <p:nvSpPr>
              <p:cNvPr id="12087" name="Google Shape;12087;p95"/>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95"/>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95"/>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95"/>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95"/>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2" name="Google Shape;12092;p95"/>
            <p:cNvGrpSpPr/>
            <p:nvPr/>
          </p:nvGrpSpPr>
          <p:grpSpPr>
            <a:xfrm>
              <a:off x="2623904" y="1476964"/>
              <a:ext cx="1364245" cy="273000"/>
              <a:chOff x="2623904" y="1476964"/>
              <a:chExt cx="1364245" cy="273000"/>
            </a:xfrm>
          </p:grpSpPr>
          <p:sp>
            <p:nvSpPr>
              <p:cNvPr id="12093" name="Google Shape;12093;p95"/>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95"/>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95"/>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95"/>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95"/>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8" name="Google Shape;12098;p95"/>
            <p:cNvGrpSpPr/>
            <p:nvPr/>
          </p:nvGrpSpPr>
          <p:grpSpPr>
            <a:xfrm>
              <a:off x="2623907" y="1749775"/>
              <a:ext cx="1364245" cy="273000"/>
              <a:chOff x="2623907" y="1749775"/>
              <a:chExt cx="1364245" cy="273000"/>
            </a:xfrm>
          </p:grpSpPr>
          <p:sp>
            <p:nvSpPr>
              <p:cNvPr id="12099" name="Google Shape;12099;p95"/>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95"/>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95"/>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95"/>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95"/>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4" name="Google Shape;12104;p95"/>
            <p:cNvGrpSpPr/>
            <p:nvPr/>
          </p:nvGrpSpPr>
          <p:grpSpPr>
            <a:xfrm>
              <a:off x="2623904" y="2027936"/>
              <a:ext cx="1364245" cy="273000"/>
              <a:chOff x="2623904" y="2027936"/>
              <a:chExt cx="1364245" cy="273000"/>
            </a:xfrm>
          </p:grpSpPr>
          <p:sp>
            <p:nvSpPr>
              <p:cNvPr id="12105" name="Google Shape;12105;p95"/>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95"/>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95"/>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95"/>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95"/>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10" name="Google Shape;12110;p95"/>
          <p:cNvGrpSpPr/>
          <p:nvPr/>
        </p:nvGrpSpPr>
        <p:grpSpPr>
          <a:xfrm>
            <a:off x="2601153" y="2445826"/>
            <a:ext cx="1387541" cy="159124"/>
            <a:chOff x="3200660" y="2180272"/>
            <a:chExt cx="2563824" cy="378237"/>
          </a:xfrm>
        </p:grpSpPr>
        <p:sp>
          <p:nvSpPr>
            <p:cNvPr id="12111" name="Google Shape;12111;p95"/>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95"/>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95"/>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95"/>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95"/>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95"/>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95"/>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95"/>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95"/>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95"/>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95"/>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95"/>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95"/>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95"/>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95"/>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95"/>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95"/>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95"/>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9" name="Google Shape;12129;p95"/>
          <p:cNvGrpSpPr/>
          <p:nvPr/>
        </p:nvGrpSpPr>
        <p:grpSpPr>
          <a:xfrm>
            <a:off x="2597677" y="2723590"/>
            <a:ext cx="1390502" cy="159625"/>
            <a:chOff x="3530150" y="2790075"/>
            <a:chExt cx="1962600" cy="225300"/>
          </a:xfrm>
        </p:grpSpPr>
        <p:sp>
          <p:nvSpPr>
            <p:cNvPr id="12130" name="Google Shape;12130;p95"/>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95"/>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2" name="Google Shape;12132;p95"/>
          <p:cNvGrpSpPr/>
          <p:nvPr/>
        </p:nvGrpSpPr>
        <p:grpSpPr>
          <a:xfrm>
            <a:off x="2597735" y="3001855"/>
            <a:ext cx="1411629" cy="154175"/>
            <a:chOff x="3558802" y="4011244"/>
            <a:chExt cx="1866000" cy="111600"/>
          </a:xfrm>
        </p:grpSpPr>
        <p:sp>
          <p:nvSpPr>
            <p:cNvPr id="12133" name="Google Shape;12133;p95"/>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95"/>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5" name="Google Shape;12135;p95"/>
          <p:cNvGrpSpPr/>
          <p:nvPr/>
        </p:nvGrpSpPr>
        <p:grpSpPr>
          <a:xfrm>
            <a:off x="2598023" y="2207425"/>
            <a:ext cx="1383503" cy="119761"/>
            <a:chOff x="3465975" y="2270258"/>
            <a:chExt cx="1986364" cy="171947"/>
          </a:xfrm>
        </p:grpSpPr>
        <p:sp>
          <p:nvSpPr>
            <p:cNvPr id="12136" name="Google Shape;12136;p95"/>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95"/>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95"/>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95"/>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95"/>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95"/>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95"/>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95"/>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4" name="Google Shape;12144;p95"/>
          <p:cNvGrpSpPr/>
          <p:nvPr/>
        </p:nvGrpSpPr>
        <p:grpSpPr>
          <a:xfrm>
            <a:off x="2609030" y="3571198"/>
            <a:ext cx="1369531" cy="195460"/>
            <a:chOff x="723300" y="4253549"/>
            <a:chExt cx="2276482" cy="324900"/>
          </a:xfrm>
        </p:grpSpPr>
        <p:sp>
          <p:nvSpPr>
            <p:cNvPr id="12145" name="Google Shape;12145;p95"/>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95"/>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95"/>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95"/>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95"/>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0" name="Google Shape;12150;p95"/>
          <p:cNvGrpSpPr/>
          <p:nvPr/>
        </p:nvGrpSpPr>
        <p:grpSpPr>
          <a:xfrm>
            <a:off x="2598591" y="3272439"/>
            <a:ext cx="1389066" cy="180119"/>
            <a:chOff x="705948" y="3788465"/>
            <a:chExt cx="2308953" cy="299400"/>
          </a:xfrm>
        </p:grpSpPr>
        <p:sp>
          <p:nvSpPr>
            <p:cNvPr id="12151" name="Google Shape;12151;p95"/>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95"/>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95"/>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95"/>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95"/>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6" name="Google Shape;12156;p95"/>
          <p:cNvGrpSpPr/>
          <p:nvPr/>
        </p:nvGrpSpPr>
        <p:grpSpPr>
          <a:xfrm>
            <a:off x="4195581" y="1876393"/>
            <a:ext cx="1433821" cy="191501"/>
            <a:chOff x="4273350" y="2088443"/>
            <a:chExt cx="1433821" cy="191501"/>
          </a:xfrm>
        </p:grpSpPr>
        <p:grpSp>
          <p:nvGrpSpPr>
            <p:cNvPr id="12157" name="Google Shape;12157;p95"/>
            <p:cNvGrpSpPr/>
            <p:nvPr/>
          </p:nvGrpSpPr>
          <p:grpSpPr>
            <a:xfrm>
              <a:off x="4273350" y="2088443"/>
              <a:ext cx="1433821" cy="0"/>
              <a:chOff x="5224975" y="2962250"/>
              <a:chExt cx="1544400" cy="0"/>
            </a:xfrm>
          </p:grpSpPr>
          <p:cxnSp>
            <p:nvCxnSpPr>
              <p:cNvPr id="12158" name="Google Shape;12158;p95"/>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12159" name="Google Shape;12159;p95"/>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12160" name="Google Shape;12160;p95"/>
            <p:cNvGrpSpPr/>
            <p:nvPr/>
          </p:nvGrpSpPr>
          <p:grpSpPr>
            <a:xfrm>
              <a:off x="4273350" y="2279944"/>
              <a:ext cx="1433821" cy="0"/>
              <a:chOff x="5224975" y="2962250"/>
              <a:chExt cx="1544400" cy="0"/>
            </a:xfrm>
          </p:grpSpPr>
          <p:cxnSp>
            <p:nvCxnSpPr>
              <p:cNvPr id="12161" name="Google Shape;12161;p95"/>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12162" name="Google Shape;12162;p95"/>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12163" name="Google Shape;12163;p95"/>
          <p:cNvGrpSpPr/>
          <p:nvPr/>
        </p:nvGrpSpPr>
        <p:grpSpPr>
          <a:xfrm>
            <a:off x="2646528" y="3885297"/>
            <a:ext cx="1304609" cy="294074"/>
            <a:chOff x="2658741" y="4097347"/>
            <a:chExt cx="1304609" cy="294074"/>
          </a:xfrm>
        </p:grpSpPr>
        <p:grpSp>
          <p:nvGrpSpPr>
            <p:cNvPr id="12164" name="Google Shape;12164;p95"/>
            <p:cNvGrpSpPr/>
            <p:nvPr/>
          </p:nvGrpSpPr>
          <p:grpSpPr>
            <a:xfrm>
              <a:off x="2658741" y="4097347"/>
              <a:ext cx="118572" cy="294074"/>
              <a:chOff x="3343310" y="4475555"/>
              <a:chExt cx="127717" cy="316753"/>
            </a:xfrm>
          </p:grpSpPr>
          <p:sp>
            <p:nvSpPr>
              <p:cNvPr id="12165" name="Google Shape;12165;p95"/>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95"/>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7" name="Google Shape;12167;p95"/>
            <p:cNvGrpSpPr/>
            <p:nvPr/>
          </p:nvGrpSpPr>
          <p:grpSpPr>
            <a:xfrm>
              <a:off x="3815519" y="4098388"/>
              <a:ext cx="147831" cy="291991"/>
              <a:chOff x="3527539" y="4476677"/>
              <a:chExt cx="159232" cy="314510"/>
            </a:xfrm>
          </p:grpSpPr>
          <p:sp>
            <p:nvSpPr>
              <p:cNvPr id="12168" name="Google Shape;12168;p9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9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0" name="Google Shape;12170;p95"/>
            <p:cNvGrpSpPr/>
            <p:nvPr/>
          </p:nvGrpSpPr>
          <p:grpSpPr>
            <a:xfrm>
              <a:off x="3511696" y="4098388"/>
              <a:ext cx="147831" cy="291991"/>
              <a:chOff x="3527539" y="4476677"/>
              <a:chExt cx="159232" cy="314510"/>
            </a:xfrm>
          </p:grpSpPr>
          <p:sp>
            <p:nvSpPr>
              <p:cNvPr id="12171" name="Google Shape;12171;p9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9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3" name="Google Shape;12173;p95"/>
            <p:cNvGrpSpPr/>
            <p:nvPr/>
          </p:nvGrpSpPr>
          <p:grpSpPr>
            <a:xfrm>
              <a:off x="3207874" y="4098388"/>
              <a:ext cx="147831" cy="291991"/>
              <a:chOff x="3527539" y="4476677"/>
              <a:chExt cx="159232" cy="314510"/>
            </a:xfrm>
          </p:grpSpPr>
          <p:sp>
            <p:nvSpPr>
              <p:cNvPr id="12174" name="Google Shape;12174;p9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9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6" name="Google Shape;12176;p95"/>
            <p:cNvGrpSpPr/>
            <p:nvPr/>
          </p:nvGrpSpPr>
          <p:grpSpPr>
            <a:xfrm>
              <a:off x="2933305" y="4097347"/>
              <a:ext cx="118572" cy="294074"/>
              <a:chOff x="3343310" y="4475555"/>
              <a:chExt cx="127717" cy="316753"/>
            </a:xfrm>
          </p:grpSpPr>
          <p:sp>
            <p:nvSpPr>
              <p:cNvPr id="12177" name="Google Shape;12177;p95"/>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95"/>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79" name="Google Shape;12179;p95"/>
          <p:cNvGrpSpPr/>
          <p:nvPr/>
        </p:nvGrpSpPr>
        <p:grpSpPr>
          <a:xfrm>
            <a:off x="4197136" y="963991"/>
            <a:ext cx="1430711" cy="751237"/>
            <a:chOff x="5159450" y="1919950"/>
            <a:chExt cx="1541050" cy="862500"/>
          </a:xfrm>
        </p:grpSpPr>
        <p:sp>
          <p:nvSpPr>
            <p:cNvPr id="12180" name="Google Shape;12180;p95"/>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2181" name="Google Shape;12181;p95"/>
            <p:cNvGrpSpPr/>
            <p:nvPr/>
          </p:nvGrpSpPr>
          <p:grpSpPr>
            <a:xfrm>
              <a:off x="5159450" y="1919950"/>
              <a:ext cx="1541050" cy="862500"/>
              <a:chOff x="5159450" y="1919950"/>
              <a:chExt cx="1541050" cy="862500"/>
            </a:xfrm>
          </p:grpSpPr>
          <p:cxnSp>
            <p:nvCxnSpPr>
              <p:cNvPr id="12182" name="Google Shape;12182;p95"/>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2183" name="Google Shape;12183;p95"/>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2184" name="Google Shape;12184;p95"/>
          <p:cNvGrpSpPr/>
          <p:nvPr/>
        </p:nvGrpSpPr>
        <p:grpSpPr>
          <a:xfrm>
            <a:off x="4245274" y="2227761"/>
            <a:ext cx="1334436" cy="967914"/>
            <a:chOff x="4294923" y="2439811"/>
            <a:chExt cx="1334436" cy="967914"/>
          </a:xfrm>
        </p:grpSpPr>
        <p:grpSp>
          <p:nvGrpSpPr>
            <p:cNvPr id="12185" name="Google Shape;12185;p95"/>
            <p:cNvGrpSpPr/>
            <p:nvPr/>
          </p:nvGrpSpPr>
          <p:grpSpPr>
            <a:xfrm>
              <a:off x="4960455" y="2469658"/>
              <a:ext cx="668904" cy="885524"/>
              <a:chOff x="4960455" y="2469658"/>
              <a:chExt cx="668904" cy="885524"/>
            </a:xfrm>
          </p:grpSpPr>
          <p:sp>
            <p:nvSpPr>
              <p:cNvPr id="12186" name="Google Shape;12186;p95"/>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95"/>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95"/>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95"/>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95"/>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95"/>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2" name="Google Shape;12192;p95"/>
            <p:cNvGrpSpPr/>
            <p:nvPr/>
          </p:nvGrpSpPr>
          <p:grpSpPr>
            <a:xfrm>
              <a:off x="4294923" y="2469658"/>
              <a:ext cx="668951" cy="885524"/>
              <a:chOff x="4294923" y="2469658"/>
              <a:chExt cx="668951" cy="885524"/>
            </a:xfrm>
          </p:grpSpPr>
          <p:sp>
            <p:nvSpPr>
              <p:cNvPr id="12193" name="Google Shape;12193;p95"/>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95"/>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95"/>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95"/>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95"/>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95"/>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99" name="Google Shape;12199;p95"/>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0" name="Google Shape;12200;p95"/>
          <p:cNvGrpSpPr/>
          <p:nvPr/>
        </p:nvGrpSpPr>
        <p:grpSpPr>
          <a:xfrm>
            <a:off x="4231477" y="3282206"/>
            <a:ext cx="1430949" cy="897289"/>
            <a:chOff x="4351371" y="3547942"/>
            <a:chExt cx="1345130" cy="843475"/>
          </a:xfrm>
        </p:grpSpPr>
        <p:grpSp>
          <p:nvGrpSpPr>
            <p:cNvPr id="12201" name="Google Shape;12201;p95"/>
            <p:cNvGrpSpPr/>
            <p:nvPr/>
          </p:nvGrpSpPr>
          <p:grpSpPr>
            <a:xfrm>
              <a:off x="4351371" y="4209917"/>
              <a:ext cx="1345130" cy="181500"/>
              <a:chOff x="4351371" y="4209917"/>
              <a:chExt cx="1345130" cy="181500"/>
            </a:xfrm>
          </p:grpSpPr>
          <p:sp>
            <p:nvSpPr>
              <p:cNvPr id="12202" name="Google Shape;12202;p95"/>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03" name="Google Shape;12203;p95"/>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12204" name="Google Shape;12204;p95"/>
            <p:cNvGrpSpPr/>
            <p:nvPr/>
          </p:nvGrpSpPr>
          <p:grpSpPr>
            <a:xfrm>
              <a:off x="4403010" y="3985221"/>
              <a:ext cx="1109518" cy="181500"/>
              <a:chOff x="4403010" y="3985221"/>
              <a:chExt cx="1109518" cy="181500"/>
            </a:xfrm>
          </p:grpSpPr>
          <p:sp>
            <p:nvSpPr>
              <p:cNvPr id="12205" name="Google Shape;12205;p95"/>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06" name="Google Shape;12206;p95"/>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12207" name="Google Shape;12207;p95"/>
            <p:cNvGrpSpPr/>
            <p:nvPr/>
          </p:nvGrpSpPr>
          <p:grpSpPr>
            <a:xfrm>
              <a:off x="4618704" y="3766582"/>
              <a:ext cx="807858" cy="181500"/>
              <a:chOff x="4618704" y="3766582"/>
              <a:chExt cx="807858" cy="181500"/>
            </a:xfrm>
          </p:grpSpPr>
          <p:sp>
            <p:nvSpPr>
              <p:cNvPr id="12208" name="Google Shape;12208;p95"/>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09" name="Google Shape;12209;p95"/>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12210" name="Google Shape;12210;p95"/>
            <p:cNvGrpSpPr/>
            <p:nvPr/>
          </p:nvGrpSpPr>
          <p:grpSpPr>
            <a:xfrm>
              <a:off x="4735238" y="3547942"/>
              <a:ext cx="462839" cy="181500"/>
              <a:chOff x="4735238" y="3547942"/>
              <a:chExt cx="462839" cy="181500"/>
            </a:xfrm>
          </p:grpSpPr>
          <p:sp>
            <p:nvSpPr>
              <p:cNvPr id="12211" name="Google Shape;12211;p95"/>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12" name="Google Shape;12212;p95"/>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12213" name="Google Shape;12213;p95"/>
          <p:cNvGrpSpPr/>
          <p:nvPr/>
        </p:nvGrpSpPr>
        <p:grpSpPr>
          <a:xfrm>
            <a:off x="7407835" y="2217530"/>
            <a:ext cx="1020955" cy="928853"/>
            <a:chOff x="926675" y="238125"/>
            <a:chExt cx="5755100" cy="5232975"/>
          </a:xfrm>
        </p:grpSpPr>
        <p:sp>
          <p:nvSpPr>
            <p:cNvPr id="12214" name="Google Shape;12214;p95"/>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95"/>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95"/>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95"/>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8" name="Google Shape;12218;p95"/>
          <p:cNvGrpSpPr/>
          <p:nvPr/>
        </p:nvGrpSpPr>
        <p:grpSpPr>
          <a:xfrm>
            <a:off x="715208" y="2616265"/>
            <a:ext cx="1695374" cy="1560837"/>
            <a:chOff x="727421" y="2828315"/>
            <a:chExt cx="1695374" cy="1560837"/>
          </a:xfrm>
        </p:grpSpPr>
        <p:grpSp>
          <p:nvGrpSpPr>
            <p:cNvPr id="12219" name="Google Shape;12219;p95"/>
            <p:cNvGrpSpPr/>
            <p:nvPr/>
          </p:nvGrpSpPr>
          <p:grpSpPr>
            <a:xfrm>
              <a:off x="727421" y="2828315"/>
              <a:ext cx="1695374" cy="1560837"/>
              <a:chOff x="734799" y="2782450"/>
              <a:chExt cx="1571100" cy="1577400"/>
            </a:xfrm>
          </p:grpSpPr>
          <p:cxnSp>
            <p:nvCxnSpPr>
              <p:cNvPr id="12220" name="Google Shape;12220;p95"/>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2221" name="Google Shape;12221;p95"/>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2222" name="Google Shape;12222;p95"/>
            <p:cNvGrpSpPr/>
            <p:nvPr/>
          </p:nvGrpSpPr>
          <p:grpSpPr>
            <a:xfrm>
              <a:off x="819108" y="2882501"/>
              <a:ext cx="1556791" cy="1426186"/>
              <a:chOff x="819108" y="2882501"/>
              <a:chExt cx="1556791" cy="1426186"/>
            </a:xfrm>
          </p:grpSpPr>
          <p:grpSp>
            <p:nvGrpSpPr>
              <p:cNvPr id="12223" name="Google Shape;12223;p95"/>
              <p:cNvGrpSpPr/>
              <p:nvPr/>
            </p:nvGrpSpPr>
            <p:grpSpPr>
              <a:xfrm>
                <a:off x="819108" y="2882501"/>
                <a:ext cx="103104" cy="1426186"/>
                <a:chOff x="4674013" y="3100904"/>
                <a:chExt cx="122758" cy="1698043"/>
              </a:xfrm>
            </p:grpSpPr>
            <p:sp>
              <p:nvSpPr>
                <p:cNvPr id="12224" name="Google Shape;12224;p95"/>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95"/>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95"/>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95"/>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95"/>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95"/>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95"/>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1" name="Google Shape;12231;p95"/>
              <p:cNvGrpSpPr/>
              <p:nvPr/>
            </p:nvGrpSpPr>
            <p:grpSpPr>
              <a:xfrm>
                <a:off x="1062475" y="2882501"/>
                <a:ext cx="103104" cy="1426186"/>
                <a:chOff x="4940438" y="3100904"/>
                <a:chExt cx="122758" cy="1698043"/>
              </a:xfrm>
            </p:grpSpPr>
            <p:sp>
              <p:nvSpPr>
                <p:cNvPr id="12232" name="Google Shape;12232;p95"/>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95"/>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95"/>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95"/>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95"/>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95"/>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95"/>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9" name="Google Shape;12239;p95"/>
              <p:cNvGrpSpPr/>
              <p:nvPr/>
            </p:nvGrpSpPr>
            <p:grpSpPr>
              <a:xfrm>
                <a:off x="1299324" y="2882501"/>
                <a:ext cx="103104" cy="1426186"/>
                <a:chOff x="5206863" y="3100904"/>
                <a:chExt cx="122758" cy="1698043"/>
              </a:xfrm>
            </p:grpSpPr>
            <p:sp>
              <p:nvSpPr>
                <p:cNvPr id="12240" name="Google Shape;12240;p95"/>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95"/>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95"/>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95"/>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95"/>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95"/>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95"/>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7" name="Google Shape;12247;p95"/>
              <p:cNvGrpSpPr/>
              <p:nvPr/>
            </p:nvGrpSpPr>
            <p:grpSpPr>
              <a:xfrm>
                <a:off x="1786057" y="2882501"/>
                <a:ext cx="103104" cy="1426186"/>
                <a:chOff x="6006138" y="3143629"/>
                <a:chExt cx="122758" cy="1698043"/>
              </a:xfrm>
            </p:grpSpPr>
            <p:sp>
              <p:nvSpPr>
                <p:cNvPr id="12248" name="Google Shape;12248;p95"/>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95"/>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95"/>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95"/>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95"/>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95"/>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95"/>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5" name="Google Shape;12255;p95"/>
              <p:cNvGrpSpPr/>
              <p:nvPr/>
            </p:nvGrpSpPr>
            <p:grpSpPr>
              <a:xfrm>
                <a:off x="2029422" y="2882501"/>
                <a:ext cx="103104" cy="1426186"/>
                <a:chOff x="6805413" y="3100904"/>
                <a:chExt cx="122758" cy="1698043"/>
              </a:xfrm>
            </p:grpSpPr>
            <p:sp>
              <p:nvSpPr>
                <p:cNvPr id="12256" name="Google Shape;12256;p95"/>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95"/>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95"/>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95"/>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95"/>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95"/>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95"/>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3" name="Google Shape;12263;p95"/>
              <p:cNvGrpSpPr/>
              <p:nvPr/>
            </p:nvGrpSpPr>
            <p:grpSpPr>
              <a:xfrm>
                <a:off x="2272795" y="2882501"/>
                <a:ext cx="103104" cy="1426186"/>
                <a:chOff x="5206863" y="3100904"/>
                <a:chExt cx="122758" cy="1698043"/>
              </a:xfrm>
            </p:grpSpPr>
            <p:sp>
              <p:nvSpPr>
                <p:cNvPr id="12264" name="Google Shape;12264;p95"/>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95"/>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95"/>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95"/>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95"/>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95"/>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95"/>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1" name="Google Shape;12271;p95"/>
              <p:cNvGrpSpPr/>
              <p:nvPr/>
            </p:nvGrpSpPr>
            <p:grpSpPr>
              <a:xfrm>
                <a:off x="1542694" y="2882501"/>
                <a:ext cx="103104" cy="1426186"/>
                <a:chOff x="6006138" y="3143629"/>
                <a:chExt cx="122758" cy="1698043"/>
              </a:xfrm>
            </p:grpSpPr>
            <p:sp>
              <p:nvSpPr>
                <p:cNvPr id="12272" name="Google Shape;12272;p95"/>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95"/>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95"/>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95"/>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95"/>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95"/>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95"/>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279" name="Google Shape;12279;p95"/>
          <p:cNvGrpSpPr/>
          <p:nvPr/>
        </p:nvGrpSpPr>
        <p:grpSpPr>
          <a:xfrm>
            <a:off x="5671259" y="3305987"/>
            <a:ext cx="2749952" cy="870677"/>
            <a:chOff x="238125" y="1725700"/>
            <a:chExt cx="7139025" cy="2260325"/>
          </a:xfrm>
        </p:grpSpPr>
        <p:sp>
          <p:nvSpPr>
            <p:cNvPr id="12280" name="Google Shape;12280;p95"/>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95"/>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95"/>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95"/>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95"/>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95"/>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95"/>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95"/>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95"/>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95"/>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0" name="Google Shape;12290;p95"/>
          <p:cNvGrpSpPr/>
          <p:nvPr/>
        </p:nvGrpSpPr>
        <p:grpSpPr>
          <a:xfrm>
            <a:off x="5941423" y="2247733"/>
            <a:ext cx="1105452" cy="916747"/>
            <a:chOff x="5249100" y="1210600"/>
            <a:chExt cx="3502700" cy="2904775"/>
          </a:xfrm>
        </p:grpSpPr>
        <p:sp>
          <p:nvSpPr>
            <p:cNvPr id="12291" name="Google Shape;12291;p95"/>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95"/>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95"/>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95"/>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95" name="Google Shape;12295;p95"/>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12296" name="Google Shape;12296;p95"/>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12297" name="Google Shape;12297;p95"/>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12298" name="Google Shape;12298;p95"/>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12299" name="Google Shape;12299;p95"/>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0" name="Google Shape;12300;p95"/>
          <p:cNvGrpSpPr/>
          <p:nvPr/>
        </p:nvGrpSpPr>
        <p:grpSpPr>
          <a:xfrm>
            <a:off x="7123971" y="967151"/>
            <a:ext cx="1304650" cy="1124856"/>
            <a:chOff x="7287122" y="1165658"/>
            <a:chExt cx="1219413" cy="1051365"/>
          </a:xfrm>
        </p:grpSpPr>
        <p:grpSp>
          <p:nvGrpSpPr>
            <p:cNvPr id="12301" name="Google Shape;12301;p95"/>
            <p:cNvGrpSpPr/>
            <p:nvPr/>
          </p:nvGrpSpPr>
          <p:grpSpPr>
            <a:xfrm>
              <a:off x="7287122" y="1969723"/>
              <a:ext cx="1219413" cy="247300"/>
              <a:chOff x="7287122" y="1969723"/>
              <a:chExt cx="1219413" cy="247300"/>
            </a:xfrm>
          </p:grpSpPr>
          <p:sp>
            <p:nvSpPr>
              <p:cNvPr id="12302" name="Google Shape;12302;p95"/>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03" name="Google Shape;12303;p95"/>
              <p:cNvGrpSpPr/>
              <p:nvPr/>
            </p:nvGrpSpPr>
            <p:grpSpPr>
              <a:xfrm>
                <a:off x="7287122" y="2063892"/>
                <a:ext cx="1151753" cy="73428"/>
                <a:chOff x="7287122" y="2063892"/>
                <a:chExt cx="1151753" cy="73428"/>
              </a:xfrm>
            </p:grpSpPr>
            <p:sp>
              <p:nvSpPr>
                <p:cNvPr id="12304" name="Google Shape;12304;p95"/>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05" name="Google Shape;12305;p95"/>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2306" name="Google Shape;12306;p95"/>
            <p:cNvGrpSpPr/>
            <p:nvPr/>
          </p:nvGrpSpPr>
          <p:grpSpPr>
            <a:xfrm>
              <a:off x="7287122" y="1712201"/>
              <a:ext cx="1219403" cy="246767"/>
              <a:chOff x="7287122" y="1712201"/>
              <a:chExt cx="1219403" cy="246767"/>
            </a:xfrm>
          </p:grpSpPr>
          <p:sp>
            <p:nvSpPr>
              <p:cNvPr id="12307" name="Google Shape;12307;p95"/>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08" name="Google Shape;12308;p95"/>
              <p:cNvGrpSpPr/>
              <p:nvPr/>
            </p:nvGrpSpPr>
            <p:grpSpPr>
              <a:xfrm>
                <a:off x="7287122" y="1842861"/>
                <a:ext cx="1005303" cy="73419"/>
                <a:chOff x="7287122" y="1842861"/>
                <a:chExt cx="1005303" cy="73419"/>
              </a:xfrm>
            </p:grpSpPr>
            <p:sp>
              <p:nvSpPr>
                <p:cNvPr id="12309" name="Google Shape;12309;p95"/>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10" name="Google Shape;12310;p95"/>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2311" name="Google Shape;12311;p95"/>
            <p:cNvGrpSpPr/>
            <p:nvPr/>
          </p:nvGrpSpPr>
          <p:grpSpPr>
            <a:xfrm>
              <a:off x="7287122" y="1447520"/>
              <a:ext cx="1219403" cy="286667"/>
              <a:chOff x="7287122" y="1447520"/>
              <a:chExt cx="1219403" cy="286667"/>
            </a:xfrm>
          </p:grpSpPr>
          <p:sp>
            <p:nvSpPr>
              <p:cNvPr id="12312" name="Google Shape;12312;p95"/>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13" name="Google Shape;12313;p95"/>
              <p:cNvGrpSpPr/>
              <p:nvPr/>
            </p:nvGrpSpPr>
            <p:grpSpPr>
              <a:xfrm>
                <a:off x="7287122" y="1581977"/>
                <a:ext cx="852803" cy="73428"/>
                <a:chOff x="7287122" y="1581977"/>
                <a:chExt cx="852803" cy="73428"/>
              </a:xfrm>
            </p:grpSpPr>
            <p:sp>
              <p:nvSpPr>
                <p:cNvPr id="12314" name="Google Shape;12314;p95"/>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15" name="Google Shape;12315;p95"/>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2316" name="Google Shape;12316;p95"/>
            <p:cNvGrpSpPr/>
            <p:nvPr/>
          </p:nvGrpSpPr>
          <p:grpSpPr>
            <a:xfrm>
              <a:off x="7287122" y="1165658"/>
              <a:ext cx="1219403" cy="344253"/>
              <a:chOff x="7287122" y="1165658"/>
              <a:chExt cx="1219403" cy="344253"/>
            </a:xfrm>
          </p:grpSpPr>
          <p:sp>
            <p:nvSpPr>
              <p:cNvPr id="12317" name="Google Shape;12317;p95"/>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18" name="Google Shape;12318;p95"/>
              <p:cNvGrpSpPr/>
              <p:nvPr/>
            </p:nvGrpSpPr>
            <p:grpSpPr>
              <a:xfrm>
                <a:off x="7287122" y="1341025"/>
                <a:ext cx="695703" cy="73419"/>
                <a:chOff x="7287122" y="1341025"/>
                <a:chExt cx="695703" cy="73419"/>
              </a:xfrm>
            </p:grpSpPr>
            <p:sp>
              <p:nvSpPr>
                <p:cNvPr id="12319" name="Google Shape;12319;p95"/>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20" name="Google Shape;12320;p95"/>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12321" name="Google Shape;12321;p95"/>
          <p:cNvGrpSpPr/>
          <p:nvPr/>
        </p:nvGrpSpPr>
        <p:grpSpPr>
          <a:xfrm>
            <a:off x="5790463" y="973174"/>
            <a:ext cx="1397729" cy="1098540"/>
            <a:chOff x="5900602" y="1193063"/>
            <a:chExt cx="1299851" cy="1021707"/>
          </a:xfrm>
        </p:grpSpPr>
        <p:grpSp>
          <p:nvGrpSpPr>
            <p:cNvPr id="12322" name="Google Shape;12322;p95"/>
            <p:cNvGrpSpPr/>
            <p:nvPr/>
          </p:nvGrpSpPr>
          <p:grpSpPr>
            <a:xfrm>
              <a:off x="6520337" y="1193063"/>
              <a:ext cx="341815" cy="799959"/>
              <a:chOff x="6520337" y="1193063"/>
              <a:chExt cx="341815" cy="799959"/>
            </a:xfrm>
          </p:grpSpPr>
          <p:grpSp>
            <p:nvGrpSpPr>
              <p:cNvPr id="12323" name="Google Shape;12323;p95"/>
              <p:cNvGrpSpPr/>
              <p:nvPr/>
            </p:nvGrpSpPr>
            <p:grpSpPr>
              <a:xfrm>
                <a:off x="6520337" y="1589527"/>
                <a:ext cx="213950" cy="403494"/>
                <a:chOff x="6520337" y="1589527"/>
                <a:chExt cx="213950" cy="403494"/>
              </a:xfrm>
            </p:grpSpPr>
            <p:sp>
              <p:nvSpPr>
                <p:cNvPr id="12324" name="Google Shape;12324;p95"/>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95"/>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6" name="Google Shape;12326;p95"/>
              <p:cNvGrpSpPr/>
              <p:nvPr/>
            </p:nvGrpSpPr>
            <p:grpSpPr>
              <a:xfrm>
                <a:off x="6577204" y="1193063"/>
                <a:ext cx="284947" cy="464512"/>
                <a:chOff x="6577204" y="1193063"/>
                <a:chExt cx="284947" cy="464512"/>
              </a:xfrm>
            </p:grpSpPr>
            <p:sp>
              <p:nvSpPr>
                <p:cNvPr id="12327" name="Google Shape;12327;p95"/>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28" name="Google Shape;12328;p95"/>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12329" name="Google Shape;12329;p95"/>
            <p:cNvGrpSpPr/>
            <p:nvPr/>
          </p:nvGrpSpPr>
          <p:grpSpPr>
            <a:xfrm>
              <a:off x="6238903" y="1193063"/>
              <a:ext cx="300475" cy="900152"/>
              <a:chOff x="6238903" y="1193063"/>
              <a:chExt cx="300475" cy="900152"/>
            </a:xfrm>
          </p:grpSpPr>
          <p:grpSp>
            <p:nvGrpSpPr>
              <p:cNvPr id="12330" name="Google Shape;12330;p95"/>
              <p:cNvGrpSpPr/>
              <p:nvPr/>
            </p:nvGrpSpPr>
            <p:grpSpPr>
              <a:xfrm>
                <a:off x="6290865" y="1489315"/>
                <a:ext cx="248514" cy="603900"/>
                <a:chOff x="6290865" y="1489315"/>
                <a:chExt cx="248514" cy="603900"/>
              </a:xfrm>
            </p:grpSpPr>
            <p:sp>
              <p:nvSpPr>
                <p:cNvPr id="12331" name="Google Shape;12331;p95"/>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95"/>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3" name="Google Shape;12333;p95"/>
              <p:cNvGrpSpPr/>
              <p:nvPr/>
            </p:nvGrpSpPr>
            <p:grpSpPr>
              <a:xfrm>
                <a:off x="6238903" y="1193063"/>
                <a:ext cx="284947" cy="333087"/>
                <a:chOff x="6238903" y="1193063"/>
                <a:chExt cx="284947" cy="333087"/>
              </a:xfrm>
            </p:grpSpPr>
            <p:sp>
              <p:nvSpPr>
                <p:cNvPr id="12334" name="Google Shape;12334;p95"/>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35" name="Google Shape;12335;p95"/>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12336" name="Google Shape;12336;p95"/>
            <p:cNvGrpSpPr/>
            <p:nvPr/>
          </p:nvGrpSpPr>
          <p:grpSpPr>
            <a:xfrm>
              <a:off x="5900602" y="1193063"/>
              <a:ext cx="444345" cy="1021707"/>
              <a:chOff x="5900602" y="1193063"/>
              <a:chExt cx="444345" cy="1021707"/>
            </a:xfrm>
          </p:grpSpPr>
          <p:grpSp>
            <p:nvGrpSpPr>
              <p:cNvPr id="12337" name="Google Shape;12337;p95"/>
              <p:cNvGrpSpPr/>
              <p:nvPr/>
            </p:nvGrpSpPr>
            <p:grpSpPr>
              <a:xfrm>
                <a:off x="6046501" y="1367785"/>
                <a:ext cx="298446" cy="846986"/>
                <a:chOff x="6046501" y="1367785"/>
                <a:chExt cx="298446" cy="846986"/>
              </a:xfrm>
            </p:grpSpPr>
            <p:sp>
              <p:nvSpPr>
                <p:cNvPr id="12338" name="Google Shape;12338;p95"/>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95"/>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0" name="Google Shape;12340;p95"/>
              <p:cNvGrpSpPr/>
              <p:nvPr/>
            </p:nvGrpSpPr>
            <p:grpSpPr>
              <a:xfrm>
                <a:off x="5900602" y="1193063"/>
                <a:ext cx="284947" cy="182312"/>
                <a:chOff x="5900602" y="1193063"/>
                <a:chExt cx="284947" cy="182312"/>
              </a:xfrm>
            </p:grpSpPr>
            <p:sp>
              <p:nvSpPr>
                <p:cNvPr id="12341" name="Google Shape;12341;p95"/>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42" name="Google Shape;12342;p95"/>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12343" name="Google Shape;12343;p95"/>
            <p:cNvGrpSpPr/>
            <p:nvPr/>
          </p:nvGrpSpPr>
          <p:grpSpPr>
            <a:xfrm>
              <a:off x="6738300" y="1193063"/>
              <a:ext cx="462153" cy="707634"/>
              <a:chOff x="6738300" y="1193063"/>
              <a:chExt cx="462153" cy="707634"/>
            </a:xfrm>
          </p:grpSpPr>
          <p:grpSp>
            <p:nvGrpSpPr>
              <p:cNvPr id="12344" name="Google Shape;12344;p95"/>
              <p:cNvGrpSpPr/>
              <p:nvPr/>
            </p:nvGrpSpPr>
            <p:grpSpPr>
              <a:xfrm>
                <a:off x="6915505" y="1193063"/>
                <a:ext cx="284947" cy="597387"/>
                <a:chOff x="6915505" y="1193063"/>
                <a:chExt cx="284947" cy="597387"/>
              </a:xfrm>
            </p:grpSpPr>
            <p:sp>
              <p:nvSpPr>
                <p:cNvPr id="12345" name="Google Shape;12345;p95"/>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46" name="Google Shape;12346;p95"/>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12347" name="Google Shape;12347;p95"/>
              <p:cNvGrpSpPr/>
              <p:nvPr/>
            </p:nvGrpSpPr>
            <p:grpSpPr>
              <a:xfrm>
                <a:off x="6738300" y="1684725"/>
                <a:ext cx="230066" cy="215971"/>
                <a:chOff x="6738300" y="1684725"/>
                <a:chExt cx="230066" cy="215971"/>
              </a:xfrm>
            </p:grpSpPr>
            <p:sp>
              <p:nvSpPr>
                <p:cNvPr id="12348" name="Google Shape;12348;p95"/>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95"/>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353" name="Shape 12353"/>
        <p:cNvGrpSpPr/>
        <p:nvPr/>
      </p:nvGrpSpPr>
      <p:grpSpPr>
        <a:xfrm>
          <a:off x="0" y="0"/>
          <a:ext cx="0" cy="0"/>
          <a:chOff x="0" y="0"/>
          <a:chExt cx="0" cy="0"/>
        </a:xfrm>
      </p:grpSpPr>
      <p:grpSp>
        <p:nvGrpSpPr>
          <p:cNvPr id="12354" name="Google Shape;12354;p96"/>
          <p:cNvGrpSpPr/>
          <p:nvPr/>
        </p:nvGrpSpPr>
        <p:grpSpPr>
          <a:xfrm>
            <a:off x="829359" y="2307635"/>
            <a:ext cx="339235" cy="298186"/>
            <a:chOff x="898875" y="244725"/>
            <a:chExt cx="481800" cy="423500"/>
          </a:xfrm>
        </p:grpSpPr>
        <p:sp>
          <p:nvSpPr>
            <p:cNvPr id="12355" name="Google Shape;12355;p96"/>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56" name="Google Shape;12356;p96"/>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57" name="Google Shape;12357;p96"/>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58" name="Google Shape;12358;p96"/>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59" name="Google Shape;12359;p96"/>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60" name="Google Shape;12360;p96"/>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61" name="Google Shape;12361;p96"/>
          <p:cNvGrpSpPr/>
          <p:nvPr/>
        </p:nvGrpSpPr>
        <p:grpSpPr>
          <a:xfrm>
            <a:off x="1267741" y="2287103"/>
            <a:ext cx="298169" cy="339253"/>
            <a:chOff x="1529350" y="258825"/>
            <a:chExt cx="423475" cy="481825"/>
          </a:xfrm>
        </p:grpSpPr>
        <p:sp>
          <p:nvSpPr>
            <p:cNvPr id="12362" name="Google Shape;12362;p96"/>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63" name="Google Shape;12363;p96"/>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64" name="Google Shape;12364;p96"/>
          <p:cNvGrpSpPr/>
          <p:nvPr/>
        </p:nvGrpSpPr>
        <p:grpSpPr>
          <a:xfrm>
            <a:off x="1660716" y="2367273"/>
            <a:ext cx="340890" cy="178912"/>
            <a:chOff x="2084325" y="363300"/>
            <a:chExt cx="484150" cy="254100"/>
          </a:xfrm>
        </p:grpSpPr>
        <p:sp>
          <p:nvSpPr>
            <p:cNvPr id="12365" name="Google Shape;12365;p96"/>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66" name="Google Shape;12366;p96"/>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67" name="Google Shape;12367;p96"/>
          <p:cNvGrpSpPr/>
          <p:nvPr/>
        </p:nvGrpSpPr>
        <p:grpSpPr>
          <a:xfrm>
            <a:off x="2110011" y="2287102"/>
            <a:ext cx="298169" cy="339253"/>
            <a:chOff x="2707500" y="249400"/>
            <a:chExt cx="423475" cy="481825"/>
          </a:xfrm>
        </p:grpSpPr>
        <p:sp>
          <p:nvSpPr>
            <p:cNvPr id="12368" name="Google Shape;12368;p96"/>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69" name="Google Shape;12369;p96"/>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70" name="Google Shape;12370;p96"/>
          <p:cNvGrpSpPr/>
          <p:nvPr/>
        </p:nvGrpSpPr>
        <p:grpSpPr>
          <a:xfrm>
            <a:off x="2523626" y="2287428"/>
            <a:ext cx="305386" cy="338602"/>
            <a:chOff x="3300325" y="249875"/>
            <a:chExt cx="433725" cy="480900"/>
          </a:xfrm>
        </p:grpSpPr>
        <p:sp>
          <p:nvSpPr>
            <p:cNvPr id="12371" name="Google Shape;12371;p96"/>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72" name="Google Shape;12372;p96"/>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73" name="Google Shape;12373;p96"/>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74" name="Google Shape;12374;p96"/>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75" name="Google Shape;12375;p96"/>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76" name="Google Shape;12376;p96"/>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77" name="Google Shape;12377;p96"/>
          <p:cNvGrpSpPr/>
          <p:nvPr/>
        </p:nvGrpSpPr>
        <p:grpSpPr>
          <a:xfrm>
            <a:off x="2912712" y="2287349"/>
            <a:ext cx="352349" cy="338760"/>
            <a:chOff x="3854700" y="249750"/>
            <a:chExt cx="500425" cy="481125"/>
          </a:xfrm>
        </p:grpSpPr>
        <p:sp>
          <p:nvSpPr>
            <p:cNvPr id="12378" name="Google Shape;12378;p96"/>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79" name="Google Shape;12379;p96"/>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80" name="Google Shape;12380;p96"/>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81" name="Google Shape;12381;p96"/>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82" name="Google Shape;12382;p96"/>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83" name="Google Shape;12383;p96"/>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84" name="Google Shape;12384;p96"/>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85" name="Google Shape;12385;p96"/>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86" name="Google Shape;12386;p96"/>
          <p:cNvGrpSpPr/>
          <p:nvPr/>
        </p:nvGrpSpPr>
        <p:grpSpPr>
          <a:xfrm>
            <a:off x="3330701" y="2287349"/>
            <a:ext cx="352349" cy="338760"/>
            <a:chOff x="4447550" y="249750"/>
            <a:chExt cx="500425" cy="481125"/>
          </a:xfrm>
        </p:grpSpPr>
        <p:sp>
          <p:nvSpPr>
            <p:cNvPr id="12387" name="Google Shape;12387;p96"/>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88" name="Google Shape;12388;p96"/>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89" name="Google Shape;12389;p96"/>
          <p:cNvGrpSpPr/>
          <p:nvPr/>
        </p:nvGrpSpPr>
        <p:grpSpPr>
          <a:xfrm>
            <a:off x="3759902" y="2287102"/>
            <a:ext cx="339253" cy="339253"/>
            <a:chOff x="5049725" y="249400"/>
            <a:chExt cx="481825" cy="481825"/>
          </a:xfrm>
        </p:grpSpPr>
        <p:sp>
          <p:nvSpPr>
            <p:cNvPr id="12390" name="Google Shape;12390;p96"/>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91" name="Google Shape;12391;p96"/>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92" name="Google Shape;12392;p96"/>
          <p:cNvGrpSpPr/>
          <p:nvPr/>
        </p:nvGrpSpPr>
        <p:grpSpPr>
          <a:xfrm>
            <a:off x="4173843" y="2287102"/>
            <a:ext cx="339253" cy="339253"/>
            <a:chOff x="5660400" y="238125"/>
            <a:chExt cx="481825" cy="481825"/>
          </a:xfrm>
        </p:grpSpPr>
        <p:sp>
          <p:nvSpPr>
            <p:cNvPr id="12393" name="Google Shape;12393;p96"/>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94" name="Google Shape;12394;p96"/>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395" name="Google Shape;12395;p96"/>
          <p:cNvGrpSpPr/>
          <p:nvPr/>
        </p:nvGrpSpPr>
        <p:grpSpPr>
          <a:xfrm>
            <a:off x="4590529" y="2287102"/>
            <a:ext cx="339253" cy="339253"/>
            <a:chOff x="6235400" y="249400"/>
            <a:chExt cx="481825" cy="481825"/>
          </a:xfrm>
        </p:grpSpPr>
        <p:sp>
          <p:nvSpPr>
            <p:cNvPr id="12396" name="Google Shape;12396;p96"/>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97" name="Google Shape;12397;p96"/>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98" name="Google Shape;12398;p96"/>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399" name="Google Shape;12399;p96"/>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00" name="Google Shape;12400;p96"/>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01" name="Google Shape;12401;p96"/>
          <p:cNvGrpSpPr/>
          <p:nvPr/>
        </p:nvGrpSpPr>
        <p:grpSpPr>
          <a:xfrm>
            <a:off x="828875" y="2731810"/>
            <a:ext cx="340204" cy="298116"/>
            <a:chOff x="899850" y="871450"/>
            <a:chExt cx="483175" cy="423400"/>
          </a:xfrm>
        </p:grpSpPr>
        <p:sp>
          <p:nvSpPr>
            <p:cNvPr id="12402" name="Google Shape;12402;p96"/>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03" name="Google Shape;12403;p96"/>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04" name="Google Shape;12404;p96"/>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05" name="Google Shape;12405;p96"/>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406" name="Google Shape;12406;p96"/>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407" name="Google Shape;12407;p96"/>
          <p:cNvGrpSpPr/>
          <p:nvPr/>
        </p:nvGrpSpPr>
        <p:grpSpPr>
          <a:xfrm>
            <a:off x="1660875" y="2711232"/>
            <a:ext cx="340573" cy="339271"/>
            <a:chOff x="2085450" y="842250"/>
            <a:chExt cx="483700" cy="481850"/>
          </a:xfrm>
        </p:grpSpPr>
        <p:sp>
          <p:nvSpPr>
            <p:cNvPr id="12408" name="Google Shape;12408;p96"/>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09" name="Google Shape;12409;p96"/>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10" name="Google Shape;12410;p96"/>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11" name="Google Shape;12411;p96"/>
          <p:cNvGrpSpPr/>
          <p:nvPr/>
        </p:nvGrpSpPr>
        <p:grpSpPr>
          <a:xfrm>
            <a:off x="2089443" y="2711241"/>
            <a:ext cx="339306" cy="339253"/>
            <a:chOff x="2685825" y="840375"/>
            <a:chExt cx="481900" cy="481825"/>
          </a:xfrm>
        </p:grpSpPr>
        <p:sp>
          <p:nvSpPr>
            <p:cNvPr id="12412" name="Google Shape;12412;p96"/>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13" name="Google Shape;12413;p96"/>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14" name="Google Shape;12414;p96"/>
          <p:cNvGrpSpPr/>
          <p:nvPr/>
        </p:nvGrpSpPr>
        <p:grpSpPr>
          <a:xfrm>
            <a:off x="2501104" y="2710924"/>
            <a:ext cx="350431" cy="339887"/>
            <a:chOff x="3270675" y="841800"/>
            <a:chExt cx="497700" cy="482725"/>
          </a:xfrm>
        </p:grpSpPr>
        <p:sp>
          <p:nvSpPr>
            <p:cNvPr id="12415" name="Google Shape;12415;p96"/>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16" name="Google Shape;12416;p96"/>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17" name="Google Shape;12417;p96"/>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418" name="Google Shape;12418;p96"/>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419" name="Google Shape;12419;p96"/>
          <p:cNvGrpSpPr/>
          <p:nvPr/>
        </p:nvGrpSpPr>
        <p:grpSpPr>
          <a:xfrm>
            <a:off x="3337249" y="2731783"/>
            <a:ext cx="339253" cy="298169"/>
            <a:chOff x="4467200" y="877100"/>
            <a:chExt cx="481825" cy="423475"/>
          </a:xfrm>
        </p:grpSpPr>
        <p:sp>
          <p:nvSpPr>
            <p:cNvPr id="12420" name="Google Shape;12420;p96"/>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21" name="Google Shape;12421;p96"/>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22" name="Google Shape;12422;p96"/>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23" name="Google Shape;12423;p96"/>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24" name="Google Shape;12424;p96"/>
          <p:cNvGrpSpPr/>
          <p:nvPr/>
        </p:nvGrpSpPr>
        <p:grpSpPr>
          <a:xfrm>
            <a:off x="3752140" y="2711232"/>
            <a:ext cx="354778" cy="339271"/>
            <a:chOff x="5045500" y="842250"/>
            <a:chExt cx="503875" cy="481850"/>
          </a:xfrm>
        </p:grpSpPr>
        <p:sp>
          <p:nvSpPr>
            <p:cNvPr id="12425" name="Google Shape;12425;p96"/>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26" name="Google Shape;12426;p96"/>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27" name="Google Shape;12427;p96"/>
          <p:cNvGrpSpPr/>
          <p:nvPr/>
        </p:nvGrpSpPr>
        <p:grpSpPr>
          <a:xfrm>
            <a:off x="4174987" y="2737451"/>
            <a:ext cx="336965" cy="286833"/>
            <a:chOff x="5645200" y="879425"/>
            <a:chExt cx="478575" cy="407375"/>
          </a:xfrm>
        </p:grpSpPr>
        <p:sp>
          <p:nvSpPr>
            <p:cNvPr id="12428" name="Google Shape;12428;p96"/>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29" name="Google Shape;12429;p96"/>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30" name="Google Shape;12430;p96"/>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31" name="Google Shape;12431;p96"/>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32" name="Google Shape;12432;p96"/>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33" name="Google Shape;12433;p96"/>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34" name="Google Shape;12434;p96"/>
          <p:cNvGrpSpPr/>
          <p:nvPr/>
        </p:nvGrpSpPr>
        <p:grpSpPr>
          <a:xfrm>
            <a:off x="4611062" y="2711241"/>
            <a:ext cx="298186" cy="339253"/>
            <a:chOff x="6264525" y="842250"/>
            <a:chExt cx="423500" cy="481825"/>
          </a:xfrm>
        </p:grpSpPr>
        <p:sp>
          <p:nvSpPr>
            <p:cNvPr id="12435" name="Google Shape;12435;p96"/>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36" name="Google Shape;12436;p96"/>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37" name="Google Shape;12437;p96"/>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38" name="Google Shape;12438;p96"/>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39" name="Google Shape;12439;p96"/>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40" name="Google Shape;12440;p96"/>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41" name="Google Shape;12441;p96"/>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42" name="Google Shape;12442;p96"/>
          <p:cNvGrpSpPr/>
          <p:nvPr/>
        </p:nvGrpSpPr>
        <p:grpSpPr>
          <a:xfrm>
            <a:off x="829350" y="3125895"/>
            <a:ext cx="339253" cy="339253"/>
            <a:chOff x="900750" y="1436075"/>
            <a:chExt cx="481825" cy="481825"/>
          </a:xfrm>
        </p:grpSpPr>
        <p:sp>
          <p:nvSpPr>
            <p:cNvPr id="12443" name="Google Shape;12443;p96"/>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44" name="Google Shape;12444;p96"/>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45" name="Google Shape;12445;p96"/>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46" name="Google Shape;12446;p96"/>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47" name="Google Shape;12447;p96"/>
          <p:cNvGrpSpPr/>
          <p:nvPr/>
        </p:nvGrpSpPr>
        <p:grpSpPr>
          <a:xfrm>
            <a:off x="1247198" y="3186183"/>
            <a:ext cx="339253" cy="218676"/>
            <a:chOff x="1492675" y="1520750"/>
            <a:chExt cx="481825" cy="310575"/>
          </a:xfrm>
        </p:grpSpPr>
        <p:sp>
          <p:nvSpPr>
            <p:cNvPr id="12448" name="Google Shape;12448;p96"/>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49" name="Google Shape;12449;p96"/>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50" name="Google Shape;12450;p96"/>
          <p:cNvGrpSpPr/>
          <p:nvPr/>
        </p:nvGrpSpPr>
        <p:grpSpPr>
          <a:xfrm>
            <a:off x="1654995" y="3125877"/>
            <a:ext cx="352332" cy="339288"/>
            <a:chOff x="2071000" y="1435025"/>
            <a:chExt cx="500400" cy="481875"/>
          </a:xfrm>
        </p:grpSpPr>
        <p:sp>
          <p:nvSpPr>
            <p:cNvPr id="12451" name="Google Shape;12451;p96"/>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52" name="Google Shape;12452;p96"/>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53" name="Google Shape;12453;p96"/>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54" name="Google Shape;12454;p96"/>
          <p:cNvGrpSpPr/>
          <p:nvPr/>
        </p:nvGrpSpPr>
        <p:grpSpPr>
          <a:xfrm>
            <a:off x="2083159" y="3146709"/>
            <a:ext cx="351874" cy="297623"/>
            <a:chOff x="2678350" y="1464650"/>
            <a:chExt cx="499750" cy="422700"/>
          </a:xfrm>
        </p:grpSpPr>
        <p:sp>
          <p:nvSpPr>
            <p:cNvPr id="12455" name="Google Shape;12455;p96"/>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56" name="Google Shape;12456;p96"/>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57" name="Google Shape;12457;p96"/>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58" name="Google Shape;12458;p96"/>
          <p:cNvGrpSpPr/>
          <p:nvPr/>
        </p:nvGrpSpPr>
        <p:grpSpPr>
          <a:xfrm>
            <a:off x="2506692" y="3125895"/>
            <a:ext cx="339253" cy="339253"/>
            <a:chOff x="3271200" y="1435075"/>
            <a:chExt cx="481825" cy="481825"/>
          </a:xfrm>
        </p:grpSpPr>
        <p:sp>
          <p:nvSpPr>
            <p:cNvPr id="12459" name="Google Shape;12459;p96"/>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60" name="Google Shape;12460;p96"/>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61" name="Google Shape;12461;p96"/>
          <p:cNvGrpSpPr/>
          <p:nvPr/>
        </p:nvGrpSpPr>
        <p:grpSpPr>
          <a:xfrm>
            <a:off x="2917165" y="3125877"/>
            <a:ext cx="343442" cy="339288"/>
            <a:chOff x="3858100" y="1435075"/>
            <a:chExt cx="487775" cy="481875"/>
          </a:xfrm>
        </p:grpSpPr>
        <p:sp>
          <p:nvSpPr>
            <p:cNvPr id="12462" name="Google Shape;12462;p96"/>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63" name="Google Shape;12463;p96"/>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64" name="Google Shape;12464;p96"/>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65" name="Google Shape;12465;p96"/>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66" name="Google Shape;12466;p96"/>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67" name="Google Shape;12467;p96"/>
          <p:cNvGrpSpPr/>
          <p:nvPr/>
        </p:nvGrpSpPr>
        <p:grpSpPr>
          <a:xfrm>
            <a:off x="3337249" y="3125895"/>
            <a:ext cx="339253" cy="339253"/>
            <a:chOff x="4456875" y="1435075"/>
            <a:chExt cx="481825" cy="481825"/>
          </a:xfrm>
        </p:grpSpPr>
        <p:sp>
          <p:nvSpPr>
            <p:cNvPr id="12468" name="Google Shape;12468;p96"/>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69" name="Google Shape;12469;p96"/>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70" name="Google Shape;12470;p96"/>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71" name="Google Shape;12471;p96"/>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72" name="Google Shape;12472;p96"/>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73" name="Google Shape;12473;p96"/>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74" name="Google Shape;12474;p96"/>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75" name="Google Shape;12475;p96"/>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76" name="Google Shape;12476;p96"/>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77" name="Google Shape;12477;p96"/>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78" name="Google Shape;12478;p96"/>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79" name="Google Shape;12479;p96"/>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80" name="Google Shape;12480;p96"/>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81" name="Google Shape;12481;p96"/>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82" name="Google Shape;12482;p96"/>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83" name="Google Shape;12483;p96"/>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84" name="Google Shape;12484;p96"/>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85" name="Google Shape;12485;p96"/>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86" name="Google Shape;12486;p96"/>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87" name="Google Shape;12487;p96"/>
          <p:cNvGrpSpPr/>
          <p:nvPr/>
        </p:nvGrpSpPr>
        <p:grpSpPr>
          <a:xfrm>
            <a:off x="3758239" y="3125886"/>
            <a:ext cx="342580" cy="339271"/>
            <a:chOff x="5049725" y="1435050"/>
            <a:chExt cx="486550" cy="481850"/>
          </a:xfrm>
        </p:grpSpPr>
        <p:sp>
          <p:nvSpPr>
            <p:cNvPr id="12488" name="Google Shape;12488;p96"/>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89" name="Google Shape;12489;p96"/>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90" name="Google Shape;12490;p96"/>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91" name="Google Shape;12491;p96"/>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92" name="Google Shape;12492;p96"/>
          <p:cNvGrpSpPr/>
          <p:nvPr/>
        </p:nvGrpSpPr>
        <p:grpSpPr>
          <a:xfrm>
            <a:off x="4173790" y="3125895"/>
            <a:ext cx="339359" cy="339253"/>
            <a:chOff x="5642475" y="1435075"/>
            <a:chExt cx="481975" cy="481825"/>
          </a:xfrm>
        </p:grpSpPr>
        <p:sp>
          <p:nvSpPr>
            <p:cNvPr id="12493" name="Google Shape;12493;p96"/>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94" name="Google Shape;12494;p96"/>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95" name="Google Shape;12495;p96"/>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496" name="Google Shape;12496;p96"/>
          <p:cNvGrpSpPr/>
          <p:nvPr/>
        </p:nvGrpSpPr>
        <p:grpSpPr>
          <a:xfrm>
            <a:off x="4588276" y="3125886"/>
            <a:ext cx="343759" cy="339271"/>
            <a:chOff x="6232000" y="1435050"/>
            <a:chExt cx="488225" cy="481850"/>
          </a:xfrm>
        </p:grpSpPr>
        <p:sp>
          <p:nvSpPr>
            <p:cNvPr id="12497" name="Google Shape;12497;p96"/>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98" name="Google Shape;12498;p96"/>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499" name="Google Shape;12499;p96"/>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00" name="Google Shape;12500;p96"/>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01" name="Google Shape;12501;p96"/>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02" name="Google Shape;12502;p96"/>
          <p:cNvGrpSpPr/>
          <p:nvPr/>
        </p:nvGrpSpPr>
        <p:grpSpPr>
          <a:xfrm>
            <a:off x="849012" y="3539545"/>
            <a:ext cx="299929" cy="337792"/>
            <a:chOff x="924450" y="2028975"/>
            <a:chExt cx="425975" cy="479750"/>
          </a:xfrm>
        </p:grpSpPr>
        <p:sp>
          <p:nvSpPr>
            <p:cNvPr id="12503" name="Google Shape;12503;p96"/>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04" name="Google Shape;12504;p96"/>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05" name="Google Shape;12505;p96"/>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06" name="Google Shape;12506;p96"/>
          <p:cNvGrpSpPr/>
          <p:nvPr/>
        </p:nvGrpSpPr>
        <p:grpSpPr>
          <a:xfrm>
            <a:off x="1661509" y="3559347"/>
            <a:ext cx="339306" cy="298186"/>
            <a:chOff x="2085450" y="2057100"/>
            <a:chExt cx="481900" cy="423500"/>
          </a:xfrm>
        </p:grpSpPr>
        <p:sp>
          <p:nvSpPr>
            <p:cNvPr id="12507" name="Google Shape;12507;p96"/>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08" name="Google Shape;12508;p96"/>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09" name="Google Shape;12509;p96"/>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10" name="Google Shape;12510;p96"/>
          <p:cNvGrpSpPr/>
          <p:nvPr/>
        </p:nvGrpSpPr>
        <p:grpSpPr>
          <a:xfrm>
            <a:off x="2089442" y="3582592"/>
            <a:ext cx="339306" cy="251698"/>
            <a:chOff x="2678275" y="2090100"/>
            <a:chExt cx="481900" cy="357475"/>
          </a:xfrm>
        </p:grpSpPr>
        <p:sp>
          <p:nvSpPr>
            <p:cNvPr id="12511" name="Google Shape;12511;p96"/>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12" name="Google Shape;12512;p96"/>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13" name="Google Shape;12513;p96"/>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14" name="Google Shape;12514;p96"/>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15" name="Google Shape;12515;p96"/>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16" name="Google Shape;12516;p96"/>
          <p:cNvGrpSpPr/>
          <p:nvPr/>
        </p:nvGrpSpPr>
        <p:grpSpPr>
          <a:xfrm>
            <a:off x="2566646" y="3594790"/>
            <a:ext cx="219345" cy="227301"/>
            <a:chOff x="3357325" y="2093500"/>
            <a:chExt cx="311525" cy="322825"/>
          </a:xfrm>
        </p:grpSpPr>
        <p:sp>
          <p:nvSpPr>
            <p:cNvPr id="12517" name="Google Shape;12517;p96"/>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18" name="Google Shape;12518;p96"/>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19" name="Google Shape;12519;p96"/>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520" name="Google Shape;12520;p96"/>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521" name="Google Shape;12521;p96"/>
          <p:cNvGrpSpPr/>
          <p:nvPr/>
        </p:nvGrpSpPr>
        <p:grpSpPr>
          <a:xfrm>
            <a:off x="3360836" y="3538814"/>
            <a:ext cx="292078" cy="339253"/>
            <a:chOff x="4492800" y="2027925"/>
            <a:chExt cx="414825" cy="481825"/>
          </a:xfrm>
        </p:grpSpPr>
        <p:sp>
          <p:nvSpPr>
            <p:cNvPr id="12522" name="Google Shape;12522;p96"/>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23" name="Google Shape;12523;p96"/>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24" name="Google Shape;12524;p96"/>
          <p:cNvGrpSpPr/>
          <p:nvPr/>
        </p:nvGrpSpPr>
        <p:grpSpPr>
          <a:xfrm>
            <a:off x="3759928" y="3538805"/>
            <a:ext cx="339200" cy="339271"/>
            <a:chOff x="5049725" y="2027900"/>
            <a:chExt cx="481750" cy="481850"/>
          </a:xfrm>
        </p:grpSpPr>
        <p:sp>
          <p:nvSpPr>
            <p:cNvPr id="12525" name="Google Shape;12525;p96"/>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26" name="Google Shape;12526;p96"/>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27" name="Google Shape;12527;p96"/>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28" name="Google Shape;12528;p96"/>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29" name="Google Shape;12529;p96"/>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30" name="Google Shape;12530;p96"/>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31" name="Google Shape;12531;p96"/>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32" name="Google Shape;12532;p96"/>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33" name="Google Shape;12533;p96"/>
          <p:cNvGrpSpPr/>
          <p:nvPr/>
        </p:nvGrpSpPr>
        <p:grpSpPr>
          <a:xfrm>
            <a:off x="4233524" y="3538893"/>
            <a:ext cx="219890" cy="339095"/>
            <a:chOff x="5726350" y="2028150"/>
            <a:chExt cx="312300" cy="481600"/>
          </a:xfrm>
        </p:grpSpPr>
        <p:sp>
          <p:nvSpPr>
            <p:cNvPr id="12534" name="Google Shape;12534;p96"/>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35" name="Google Shape;12535;p96"/>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36" name="Google Shape;12536;p96"/>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37" name="Google Shape;12537;p96"/>
          <p:cNvGrpSpPr/>
          <p:nvPr/>
        </p:nvGrpSpPr>
        <p:grpSpPr>
          <a:xfrm>
            <a:off x="4593715" y="3542000"/>
            <a:ext cx="332881" cy="332881"/>
            <a:chOff x="6239925" y="2032450"/>
            <a:chExt cx="472775" cy="472775"/>
          </a:xfrm>
        </p:grpSpPr>
        <p:sp>
          <p:nvSpPr>
            <p:cNvPr id="12538" name="Google Shape;12538;p96"/>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39" name="Google Shape;12539;p96"/>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40" name="Google Shape;12540;p96"/>
          <p:cNvGrpSpPr/>
          <p:nvPr/>
        </p:nvGrpSpPr>
        <p:grpSpPr>
          <a:xfrm>
            <a:off x="5042807" y="2364092"/>
            <a:ext cx="334641" cy="185425"/>
            <a:chOff x="903075" y="2730000"/>
            <a:chExt cx="475275" cy="263350"/>
          </a:xfrm>
        </p:grpSpPr>
        <p:sp>
          <p:nvSpPr>
            <p:cNvPr id="12541" name="Google Shape;12541;p96"/>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42" name="Google Shape;12542;p96"/>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43" name="Google Shape;12543;p96"/>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44" name="Google Shape;12544;p96"/>
          <p:cNvGrpSpPr/>
          <p:nvPr/>
        </p:nvGrpSpPr>
        <p:grpSpPr>
          <a:xfrm>
            <a:off x="1247198" y="3538814"/>
            <a:ext cx="339253" cy="339253"/>
            <a:chOff x="1492675" y="2027925"/>
            <a:chExt cx="481825" cy="481825"/>
          </a:xfrm>
        </p:grpSpPr>
        <p:sp>
          <p:nvSpPr>
            <p:cNvPr id="12545" name="Google Shape;12545;p96"/>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46" name="Google Shape;12546;p96"/>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47" name="Google Shape;12547;p96"/>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48" name="Google Shape;12548;p96"/>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49" name="Google Shape;12549;p96"/>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50" name="Google Shape;12550;p96"/>
          <p:cNvGrpSpPr/>
          <p:nvPr/>
        </p:nvGrpSpPr>
        <p:grpSpPr>
          <a:xfrm>
            <a:off x="5473575" y="2287178"/>
            <a:ext cx="339253" cy="339253"/>
            <a:chOff x="1492675" y="2620775"/>
            <a:chExt cx="481825" cy="481825"/>
          </a:xfrm>
        </p:grpSpPr>
        <p:sp>
          <p:nvSpPr>
            <p:cNvPr id="12551" name="Google Shape;12551;p96"/>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52" name="Google Shape;12552;p96"/>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553" name="Google Shape;12553;p96"/>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554" name="Google Shape;12554;p96"/>
          <p:cNvGrpSpPr/>
          <p:nvPr/>
        </p:nvGrpSpPr>
        <p:grpSpPr>
          <a:xfrm>
            <a:off x="6297328" y="2303161"/>
            <a:ext cx="333585" cy="307287"/>
            <a:chOff x="2682350" y="2643425"/>
            <a:chExt cx="473775" cy="436425"/>
          </a:xfrm>
        </p:grpSpPr>
        <p:sp>
          <p:nvSpPr>
            <p:cNvPr id="12555" name="Google Shape;12555;p96"/>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56" name="Google Shape;12556;p96"/>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57" name="Google Shape;12557;p96"/>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58" name="Google Shape;12558;p96"/>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59" name="Google Shape;12559;p96"/>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60" name="Google Shape;12560;p96"/>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61" name="Google Shape;12561;p96"/>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62" name="Google Shape;12562;p96"/>
          <p:cNvGrpSpPr/>
          <p:nvPr/>
        </p:nvGrpSpPr>
        <p:grpSpPr>
          <a:xfrm>
            <a:off x="6762818" y="2287178"/>
            <a:ext cx="238531" cy="339253"/>
            <a:chOff x="3342725" y="2620775"/>
            <a:chExt cx="338775" cy="481825"/>
          </a:xfrm>
        </p:grpSpPr>
        <p:sp>
          <p:nvSpPr>
            <p:cNvPr id="12563" name="Google Shape;12563;p96"/>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64" name="Google Shape;12564;p96"/>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65" name="Google Shape;12565;p96"/>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66" name="Google Shape;12566;p96"/>
          <p:cNvGrpSpPr/>
          <p:nvPr/>
        </p:nvGrpSpPr>
        <p:grpSpPr>
          <a:xfrm>
            <a:off x="7156568" y="2287178"/>
            <a:ext cx="278296" cy="339253"/>
            <a:chOff x="3907325" y="2620775"/>
            <a:chExt cx="395250" cy="481825"/>
          </a:xfrm>
        </p:grpSpPr>
        <p:sp>
          <p:nvSpPr>
            <p:cNvPr id="12567" name="Google Shape;12567;p96"/>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68" name="Google Shape;12568;p96"/>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69" name="Google Shape;12569;p96"/>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70" name="Google Shape;12570;p96"/>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71" name="Google Shape;12571;p96"/>
          <p:cNvGrpSpPr/>
          <p:nvPr/>
        </p:nvGrpSpPr>
        <p:grpSpPr>
          <a:xfrm>
            <a:off x="7549755" y="2297783"/>
            <a:ext cx="339253" cy="318042"/>
            <a:chOff x="4456875" y="2635825"/>
            <a:chExt cx="481825" cy="451700"/>
          </a:xfrm>
        </p:grpSpPr>
        <p:sp>
          <p:nvSpPr>
            <p:cNvPr id="12572" name="Google Shape;12572;p96"/>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73" name="Google Shape;12573;p96"/>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74" name="Google Shape;12574;p96"/>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75" name="Google Shape;12575;p96"/>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76" name="Google Shape;12576;p96"/>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77" name="Google Shape;12577;p96"/>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78" name="Google Shape;12578;p96"/>
          <p:cNvGrpSpPr/>
          <p:nvPr/>
        </p:nvGrpSpPr>
        <p:grpSpPr>
          <a:xfrm>
            <a:off x="7974679" y="2297783"/>
            <a:ext cx="339253" cy="318042"/>
            <a:chOff x="5049725" y="2635825"/>
            <a:chExt cx="481825" cy="451700"/>
          </a:xfrm>
        </p:grpSpPr>
        <p:sp>
          <p:nvSpPr>
            <p:cNvPr id="12579" name="Google Shape;12579;p96"/>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80" name="Google Shape;12580;p96"/>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81" name="Google Shape;12581;p96"/>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82" name="Google Shape;12582;p96"/>
          <p:cNvGrpSpPr/>
          <p:nvPr/>
        </p:nvGrpSpPr>
        <p:grpSpPr>
          <a:xfrm>
            <a:off x="2375386" y="3952243"/>
            <a:ext cx="338566" cy="338373"/>
            <a:chOff x="5643000" y="2621375"/>
            <a:chExt cx="480850" cy="480575"/>
          </a:xfrm>
        </p:grpSpPr>
        <p:sp>
          <p:nvSpPr>
            <p:cNvPr id="12583" name="Google Shape;12583;p96"/>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84" name="Google Shape;12584;p96"/>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85" name="Google Shape;12585;p96"/>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86" name="Google Shape;12586;p96"/>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87" name="Google Shape;12587;p96"/>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88" name="Google Shape;12588;p96"/>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89" name="Google Shape;12589;p96"/>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90" name="Google Shape;12590;p96"/>
          <p:cNvGrpSpPr/>
          <p:nvPr/>
        </p:nvGrpSpPr>
        <p:grpSpPr>
          <a:xfrm>
            <a:off x="4192782" y="3951803"/>
            <a:ext cx="339359" cy="339253"/>
            <a:chOff x="6235250" y="2620775"/>
            <a:chExt cx="481975" cy="481825"/>
          </a:xfrm>
        </p:grpSpPr>
        <p:sp>
          <p:nvSpPr>
            <p:cNvPr id="12591" name="Google Shape;12591;p96"/>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92" name="Google Shape;12592;p96"/>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93" name="Google Shape;12593;p96"/>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94" name="Google Shape;12594;p96"/>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95" name="Google Shape;12595;p96"/>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596" name="Google Shape;12596;p96"/>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597" name="Google Shape;12597;p96"/>
          <p:cNvGrpSpPr/>
          <p:nvPr/>
        </p:nvGrpSpPr>
        <p:grpSpPr>
          <a:xfrm>
            <a:off x="5472652" y="2711317"/>
            <a:ext cx="341101" cy="339253"/>
            <a:chOff x="1535000" y="3223325"/>
            <a:chExt cx="484450" cy="481825"/>
          </a:xfrm>
        </p:grpSpPr>
        <p:sp>
          <p:nvSpPr>
            <p:cNvPr id="12598" name="Google Shape;12598;p96"/>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99" name="Google Shape;12599;p96"/>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00" name="Google Shape;12600;p96"/>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601" name="Google Shape;12601;p96"/>
          <p:cNvGrpSpPr/>
          <p:nvPr/>
        </p:nvGrpSpPr>
        <p:grpSpPr>
          <a:xfrm>
            <a:off x="5880219" y="2746618"/>
            <a:ext cx="339253" cy="268649"/>
            <a:chOff x="2085525" y="3263750"/>
            <a:chExt cx="481825" cy="381550"/>
          </a:xfrm>
        </p:grpSpPr>
        <p:sp>
          <p:nvSpPr>
            <p:cNvPr id="12602" name="Google Shape;12602;p96"/>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03" name="Google Shape;12603;p96"/>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604" name="Google Shape;12604;p96"/>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605" name="Google Shape;12605;p96"/>
          <p:cNvGrpSpPr/>
          <p:nvPr/>
        </p:nvGrpSpPr>
        <p:grpSpPr>
          <a:xfrm>
            <a:off x="6711982" y="2711308"/>
            <a:ext cx="340204" cy="339271"/>
            <a:chOff x="3270450" y="3213625"/>
            <a:chExt cx="483175" cy="481850"/>
          </a:xfrm>
        </p:grpSpPr>
        <p:sp>
          <p:nvSpPr>
            <p:cNvPr id="12606" name="Google Shape;12606;p96"/>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07" name="Google Shape;12607;p96"/>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608" name="Google Shape;12608;p96"/>
          <p:cNvGrpSpPr/>
          <p:nvPr/>
        </p:nvGrpSpPr>
        <p:grpSpPr>
          <a:xfrm>
            <a:off x="7211250" y="2711317"/>
            <a:ext cx="168931" cy="339253"/>
            <a:chOff x="3984950" y="3213600"/>
            <a:chExt cx="239925" cy="481825"/>
          </a:xfrm>
        </p:grpSpPr>
        <p:sp>
          <p:nvSpPr>
            <p:cNvPr id="12609" name="Google Shape;12609;p96"/>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10" name="Google Shape;12610;p96"/>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611" name="Google Shape;12611;p96"/>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12" name="Google Shape;12612;p96"/>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613" name="Google Shape;12613;p96"/>
          <p:cNvGrpSpPr/>
          <p:nvPr/>
        </p:nvGrpSpPr>
        <p:grpSpPr>
          <a:xfrm>
            <a:off x="1874281" y="3981487"/>
            <a:ext cx="355218" cy="279880"/>
            <a:chOff x="5629975" y="3255775"/>
            <a:chExt cx="504500" cy="397500"/>
          </a:xfrm>
        </p:grpSpPr>
        <p:sp>
          <p:nvSpPr>
            <p:cNvPr id="12614" name="Google Shape;12614;p96"/>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15" name="Google Shape;12615;p96"/>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16" name="Google Shape;12616;p96"/>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17" name="Google Shape;12617;p96"/>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18" name="Google Shape;12618;p96"/>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619" name="Google Shape;12619;p96"/>
          <p:cNvGrpSpPr/>
          <p:nvPr/>
        </p:nvGrpSpPr>
        <p:grpSpPr>
          <a:xfrm>
            <a:off x="3755839" y="3981593"/>
            <a:ext cx="340256" cy="279669"/>
            <a:chOff x="6234950" y="3255925"/>
            <a:chExt cx="483250" cy="397200"/>
          </a:xfrm>
        </p:grpSpPr>
        <p:sp>
          <p:nvSpPr>
            <p:cNvPr id="12620" name="Google Shape;12620;p96"/>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21" name="Google Shape;12621;p96"/>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22" name="Google Shape;12622;p96"/>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23" name="Google Shape;12623;p96"/>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24" name="Google Shape;12624;p96"/>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25" name="Google Shape;12625;p96"/>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626" name="Google Shape;12626;p96"/>
          <p:cNvGrpSpPr/>
          <p:nvPr/>
        </p:nvGrpSpPr>
        <p:grpSpPr>
          <a:xfrm>
            <a:off x="5051107" y="3125970"/>
            <a:ext cx="318042" cy="339253"/>
            <a:chOff x="914900" y="3806450"/>
            <a:chExt cx="451700" cy="481825"/>
          </a:xfrm>
        </p:grpSpPr>
        <p:sp>
          <p:nvSpPr>
            <p:cNvPr id="12627" name="Google Shape;12627;p96"/>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28" name="Google Shape;12628;p96"/>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29" name="Google Shape;12629;p96"/>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30" name="Google Shape;12630;p96"/>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31" name="Google Shape;12631;p96"/>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632" name="Google Shape;12632;p96"/>
          <p:cNvGrpSpPr/>
          <p:nvPr/>
        </p:nvGrpSpPr>
        <p:grpSpPr>
          <a:xfrm>
            <a:off x="5470028" y="3125785"/>
            <a:ext cx="346347" cy="339623"/>
            <a:chOff x="1490050" y="3805975"/>
            <a:chExt cx="491900" cy="482350"/>
          </a:xfrm>
        </p:grpSpPr>
        <p:sp>
          <p:nvSpPr>
            <p:cNvPr id="12633" name="Google Shape;12633;p96"/>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34" name="Google Shape;12634;p96"/>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35" name="Google Shape;12635;p96"/>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36" name="Google Shape;12636;p96"/>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637" name="Google Shape;12637;p96"/>
          <p:cNvGrpSpPr/>
          <p:nvPr/>
        </p:nvGrpSpPr>
        <p:grpSpPr>
          <a:xfrm>
            <a:off x="5893896" y="3125970"/>
            <a:ext cx="311899" cy="339253"/>
            <a:chOff x="2104275" y="3806450"/>
            <a:chExt cx="442975" cy="481825"/>
          </a:xfrm>
        </p:grpSpPr>
        <p:sp>
          <p:nvSpPr>
            <p:cNvPr id="12638" name="Google Shape;12638;p96"/>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39" name="Google Shape;12639;p96"/>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640" name="Google Shape;12640;p96"/>
          <p:cNvGrpSpPr/>
          <p:nvPr/>
        </p:nvGrpSpPr>
        <p:grpSpPr>
          <a:xfrm>
            <a:off x="6317413" y="3125970"/>
            <a:ext cx="293416" cy="339253"/>
            <a:chOff x="2710875" y="3806450"/>
            <a:chExt cx="416725" cy="481825"/>
          </a:xfrm>
        </p:grpSpPr>
        <p:sp>
          <p:nvSpPr>
            <p:cNvPr id="12641" name="Google Shape;12641;p96"/>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42" name="Google Shape;12642;p96"/>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643" name="Google Shape;12643;p96"/>
          <p:cNvGrpSpPr/>
          <p:nvPr/>
        </p:nvGrpSpPr>
        <p:grpSpPr>
          <a:xfrm>
            <a:off x="6712457" y="3166412"/>
            <a:ext cx="339253" cy="258369"/>
            <a:chOff x="3271200" y="3863875"/>
            <a:chExt cx="481825" cy="366950"/>
          </a:xfrm>
        </p:grpSpPr>
        <p:sp>
          <p:nvSpPr>
            <p:cNvPr id="12644" name="Google Shape;12644;p96"/>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45" name="Google Shape;12645;p96"/>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646" name="Google Shape;12646;p96"/>
          <p:cNvGrpSpPr/>
          <p:nvPr/>
        </p:nvGrpSpPr>
        <p:grpSpPr>
          <a:xfrm>
            <a:off x="7147952" y="3126199"/>
            <a:ext cx="295528" cy="338795"/>
            <a:chOff x="3895050" y="3806775"/>
            <a:chExt cx="419725" cy="481175"/>
          </a:xfrm>
        </p:grpSpPr>
        <p:sp>
          <p:nvSpPr>
            <p:cNvPr id="12647" name="Google Shape;12647;p96"/>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48" name="Google Shape;12648;p96"/>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649" name="Google Shape;12649;p96"/>
          <p:cNvGrpSpPr/>
          <p:nvPr/>
        </p:nvGrpSpPr>
        <p:grpSpPr>
          <a:xfrm>
            <a:off x="7551234" y="3125979"/>
            <a:ext cx="336296" cy="339235"/>
            <a:chOff x="4464775" y="3806475"/>
            <a:chExt cx="477625" cy="481800"/>
          </a:xfrm>
        </p:grpSpPr>
        <p:sp>
          <p:nvSpPr>
            <p:cNvPr id="12650" name="Google Shape;12650;p96"/>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51" name="Google Shape;12651;p96"/>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52" name="Google Shape;12652;p96"/>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53" name="Google Shape;12653;p96"/>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54" name="Google Shape;12654;p96"/>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55" name="Google Shape;12655;p96"/>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656" name="Google Shape;12656;p96"/>
          <p:cNvGrpSpPr/>
          <p:nvPr/>
        </p:nvGrpSpPr>
        <p:grpSpPr>
          <a:xfrm>
            <a:off x="7974679" y="3125970"/>
            <a:ext cx="339253" cy="339253"/>
            <a:chOff x="5049725" y="3806450"/>
            <a:chExt cx="481825" cy="481825"/>
          </a:xfrm>
        </p:grpSpPr>
        <p:sp>
          <p:nvSpPr>
            <p:cNvPr id="12657" name="Google Shape;12657;p96"/>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58" name="Google Shape;12658;p96"/>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59" name="Google Shape;12659;p96"/>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660" name="Google Shape;12660;p96"/>
          <p:cNvGrpSpPr/>
          <p:nvPr/>
        </p:nvGrpSpPr>
        <p:grpSpPr>
          <a:xfrm>
            <a:off x="1461983" y="3951798"/>
            <a:ext cx="339253" cy="339253"/>
            <a:chOff x="5651375" y="3806450"/>
            <a:chExt cx="481825" cy="481825"/>
          </a:xfrm>
        </p:grpSpPr>
        <p:sp>
          <p:nvSpPr>
            <p:cNvPr id="12661" name="Google Shape;12661;p96"/>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62" name="Google Shape;12662;p96"/>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63" name="Google Shape;12663;p96"/>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64" name="Google Shape;12664;p96"/>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665" name="Google Shape;12665;p96"/>
          <p:cNvGrpSpPr/>
          <p:nvPr/>
        </p:nvGrpSpPr>
        <p:grpSpPr>
          <a:xfrm>
            <a:off x="3360663" y="3953787"/>
            <a:ext cx="298503" cy="335275"/>
            <a:chOff x="6264300" y="3809300"/>
            <a:chExt cx="423950" cy="476175"/>
          </a:xfrm>
        </p:grpSpPr>
        <p:sp>
          <p:nvSpPr>
            <p:cNvPr id="12666" name="Google Shape;12666;p96"/>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67" name="Google Shape;12667;p96"/>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68" name="Google Shape;12668;p96"/>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669" name="Google Shape;12669;p96"/>
          <p:cNvGrpSpPr/>
          <p:nvPr/>
        </p:nvGrpSpPr>
        <p:grpSpPr>
          <a:xfrm>
            <a:off x="5039841" y="3538881"/>
            <a:ext cx="340573" cy="339271"/>
            <a:chOff x="898875" y="4399275"/>
            <a:chExt cx="483700" cy="481850"/>
          </a:xfrm>
        </p:grpSpPr>
        <p:sp>
          <p:nvSpPr>
            <p:cNvPr id="12670" name="Google Shape;12670;p96"/>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71" name="Google Shape;12671;p96"/>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72" name="Google Shape;12672;p96"/>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73" name="Google Shape;12673;p96"/>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74" name="Google Shape;12674;p96"/>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75" name="Google Shape;12675;p96"/>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76" name="Google Shape;12676;p96"/>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77" name="Google Shape;12677;p96"/>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678" name="Google Shape;12678;p96"/>
          <p:cNvGrpSpPr/>
          <p:nvPr/>
        </p:nvGrpSpPr>
        <p:grpSpPr>
          <a:xfrm>
            <a:off x="5473575" y="3554133"/>
            <a:ext cx="339253" cy="308765"/>
            <a:chOff x="1492675" y="4420975"/>
            <a:chExt cx="481825" cy="438525"/>
          </a:xfrm>
        </p:grpSpPr>
        <p:sp>
          <p:nvSpPr>
            <p:cNvPr id="12679" name="Google Shape;12679;p96"/>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80" name="Google Shape;12680;p96"/>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81" name="Google Shape;12681;p96"/>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82" name="Google Shape;12682;p96"/>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83" name="Google Shape;12683;p96"/>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684" name="Google Shape;12684;p96"/>
          <p:cNvGrpSpPr/>
          <p:nvPr/>
        </p:nvGrpSpPr>
        <p:grpSpPr>
          <a:xfrm>
            <a:off x="5878556" y="3539558"/>
            <a:ext cx="342580" cy="337915"/>
            <a:chOff x="2084100" y="4400250"/>
            <a:chExt cx="486550" cy="479925"/>
          </a:xfrm>
        </p:grpSpPr>
        <p:sp>
          <p:nvSpPr>
            <p:cNvPr id="12685" name="Google Shape;12685;p96"/>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86" name="Google Shape;12686;p96"/>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87" name="Google Shape;12687;p96"/>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88" name="Google Shape;12688;p96"/>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89" name="Google Shape;12689;p96"/>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90" name="Google Shape;12690;p96"/>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691" name="Google Shape;12691;p96"/>
          <p:cNvGrpSpPr/>
          <p:nvPr/>
        </p:nvGrpSpPr>
        <p:grpSpPr>
          <a:xfrm>
            <a:off x="6315036" y="3538907"/>
            <a:ext cx="298169" cy="339218"/>
            <a:chOff x="2707950" y="4399325"/>
            <a:chExt cx="423475" cy="481775"/>
          </a:xfrm>
        </p:grpSpPr>
        <p:sp>
          <p:nvSpPr>
            <p:cNvPr id="12692" name="Google Shape;12692;p96"/>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93" name="Google Shape;12693;p96"/>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94" name="Google Shape;12694;p96"/>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95" name="Google Shape;12695;p96"/>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96" name="Google Shape;12696;p96"/>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97" name="Google Shape;12697;p96"/>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98" name="Google Shape;12698;p96"/>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99" name="Google Shape;12699;p96"/>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00" name="Google Shape;12700;p96"/>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01" name="Google Shape;12701;p96"/>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02" name="Google Shape;12702;p96"/>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03" name="Google Shape;12703;p96"/>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704" name="Google Shape;12704;p96"/>
          <p:cNvGrpSpPr/>
          <p:nvPr/>
        </p:nvGrpSpPr>
        <p:grpSpPr>
          <a:xfrm>
            <a:off x="6744555" y="3538881"/>
            <a:ext cx="275057" cy="339271"/>
            <a:chOff x="3330525" y="4399275"/>
            <a:chExt cx="390650" cy="481850"/>
          </a:xfrm>
        </p:grpSpPr>
        <p:sp>
          <p:nvSpPr>
            <p:cNvPr id="12705" name="Google Shape;12705;p96"/>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06" name="Google Shape;12706;p96"/>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07" name="Google Shape;12707;p96"/>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08" name="Google Shape;12708;p96"/>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09" name="Google Shape;12709;p96"/>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10" name="Google Shape;12710;p96"/>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11" name="Google Shape;12711;p96"/>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712" name="Google Shape;12712;p96"/>
          <p:cNvGrpSpPr/>
          <p:nvPr/>
        </p:nvGrpSpPr>
        <p:grpSpPr>
          <a:xfrm>
            <a:off x="7169084" y="3538890"/>
            <a:ext cx="253265" cy="339253"/>
            <a:chOff x="3938800" y="4399275"/>
            <a:chExt cx="359700" cy="481825"/>
          </a:xfrm>
        </p:grpSpPr>
        <p:sp>
          <p:nvSpPr>
            <p:cNvPr id="12713" name="Google Shape;12713;p96"/>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14" name="Google Shape;12714;p96"/>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15" name="Google Shape;12715;p96"/>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16" name="Google Shape;12716;p96"/>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17" name="Google Shape;12717;p96"/>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718" name="Google Shape;12718;p96"/>
          <p:cNvGrpSpPr/>
          <p:nvPr/>
        </p:nvGrpSpPr>
        <p:grpSpPr>
          <a:xfrm>
            <a:off x="7639862" y="3538890"/>
            <a:ext cx="159039" cy="339253"/>
            <a:chOff x="4584850" y="4399275"/>
            <a:chExt cx="225875" cy="481825"/>
          </a:xfrm>
        </p:grpSpPr>
        <p:sp>
          <p:nvSpPr>
            <p:cNvPr id="12719" name="Google Shape;12719;p96"/>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20" name="Google Shape;12720;p96"/>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721" name="Google Shape;12721;p96"/>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722" name="Google Shape;12722;p96"/>
          <p:cNvGrpSpPr/>
          <p:nvPr/>
        </p:nvGrpSpPr>
        <p:grpSpPr>
          <a:xfrm>
            <a:off x="1049680" y="3951795"/>
            <a:ext cx="339253" cy="339253"/>
            <a:chOff x="5642550" y="4399275"/>
            <a:chExt cx="481825" cy="481825"/>
          </a:xfrm>
        </p:grpSpPr>
        <p:sp>
          <p:nvSpPr>
            <p:cNvPr id="12723" name="Google Shape;12723;p96"/>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24" name="Google Shape;12724;p96"/>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725" name="Google Shape;12725;p96"/>
          <p:cNvGrpSpPr/>
          <p:nvPr/>
        </p:nvGrpSpPr>
        <p:grpSpPr>
          <a:xfrm>
            <a:off x="2859815" y="3963703"/>
            <a:ext cx="363316" cy="315437"/>
            <a:chOff x="6218300" y="4416175"/>
            <a:chExt cx="516000" cy="448000"/>
          </a:xfrm>
        </p:grpSpPr>
        <p:sp>
          <p:nvSpPr>
            <p:cNvPr id="12726" name="Google Shape;12726;p96"/>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27" name="Google Shape;12727;p96"/>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28" name="Google Shape;12728;p96"/>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729" name="Google Shape;12729;p96"/>
          <p:cNvGrpSpPr/>
          <p:nvPr/>
        </p:nvGrpSpPr>
        <p:grpSpPr>
          <a:xfrm>
            <a:off x="5918879" y="3951792"/>
            <a:ext cx="339253" cy="339253"/>
            <a:chOff x="899850" y="4992125"/>
            <a:chExt cx="481825" cy="481825"/>
          </a:xfrm>
        </p:grpSpPr>
        <p:sp>
          <p:nvSpPr>
            <p:cNvPr id="12730" name="Google Shape;12730;p96"/>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31" name="Google Shape;12731;p96"/>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32" name="Google Shape;12732;p96"/>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733" name="Google Shape;12733;p96"/>
          <p:cNvGrpSpPr/>
          <p:nvPr/>
        </p:nvGrpSpPr>
        <p:grpSpPr>
          <a:xfrm>
            <a:off x="5461708" y="3951792"/>
            <a:ext cx="339253" cy="339253"/>
            <a:chOff x="1492675" y="4992125"/>
            <a:chExt cx="481825" cy="481825"/>
          </a:xfrm>
        </p:grpSpPr>
        <p:sp>
          <p:nvSpPr>
            <p:cNvPr id="12734" name="Google Shape;12734;p96"/>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35" name="Google Shape;12735;p96"/>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736" name="Google Shape;12736;p96"/>
          <p:cNvGrpSpPr/>
          <p:nvPr/>
        </p:nvGrpSpPr>
        <p:grpSpPr>
          <a:xfrm>
            <a:off x="5004462" y="3951792"/>
            <a:ext cx="339253" cy="339253"/>
            <a:chOff x="2085525" y="4992125"/>
            <a:chExt cx="481825" cy="481825"/>
          </a:xfrm>
        </p:grpSpPr>
        <p:sp>
          <p:nvSpPr>
            <p:cNvPr id="12737" name="Google Shape;12737;p96"/>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38" name="Google Shape;12738;p96"/>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739" name="Google Shape;12739;p96"/>
          <p:cNvGrpSpPr/>
          <p:nvPr/>
        </p:nvGrpSpPr>
        <p:grpSpPr>
          <a:xfrm>
            <a:off x="6833221" y="3951792"/>
            <a:ext cx="339253" cy="339253"/>
            <a:chOff x="2678350" y="4992125"/>
            <a:chExt cx="481825" cy="481825"/>
          </a:xfrm>
        </p:grpSpPr>
        <p:sp>
          <p:nvSpPr>
            <p:cNvPr id="12740" name="Google Shape;12740;p96"/>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41" name="Google Shape;12741;p96"/>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42" name="Google Shape;12742;p96"/>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743" name="Google Shape;12743;p96"/>
          <p:cNvGrpSpPr/>
          <p:nvPr/>
        </p:nvGrpSpPr>
        <p:grpSpPr>
          <a:xfrm>
            <a:off x="4628816" y="3951792"/>
            <a:ext cx="339253" cy="339253"/>
            <a:chOff x="3271200" y="4992125"/>
            <a:chExt cx="481825" cy="481825"/>
          </a:xfrm>
        </p:grpSpPr>
        <p:sp>
          <p:nvSpPr>
            <p:cNvPr id="12744" name="Google Shape;12744;p96"/>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45" name="Google Shape;12745;p96"/>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46" name="Google Shape;12746;p96"/>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747" name="Google Shape;12747;p96"/>
          <p:cNvGrpSpPr/>
          <p:nvPr/>
        </p:nvGrpSpPr>
        <p:grpSpPr>
          <a:xfrm>
            <a:off x="7290263" y="3952822"/>
            <a:ext cx="339411" cy="337193"/>
            <a:chOff x="3863900" y="4993625"/>
            <a:chExt cx="482050" cy="478900"/>
          </a:xfrm>
        </p:grpSpPr>
        <p:sp>
          <p:nvSpPr>
            <p:cNvPr id="12748" name="Google Shape;12748;p96"/>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49" name="Google Shape;12749;p96"/>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50" name="Google Shape;12750;p96"/>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51" name="Google Shape;12751;p96"/>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752" name="Google Shape;12752;p96"/>
          <p:cNvGrpSpPr/>
          <p:nvPr/>
        </p:nvGrpSpPr>
        <p:grpSpPr>
          <a:xfrm>
            <a:off x="7747437" y="3952822"/>
            <a:ext cx="339411" cy="337193"/>
            <a:chOff x="4456725" y="4993625"/>
            <a:chExt cx="482050" cy="478900"/>
          </a:xfrm>
        </p:grpSpPr>
        <p:sp>
          <p:nvSpPr>
            <p:cNvPr id="12753" name="Google Shape;12753;p96"/>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54" name="Google Shape;12754;p96"/>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55" name="Google Shape;12755;p96"/>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56" name="Google Shape;12756;p96"/>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757" name="Google Shape;12757;p96"/>
          <p:cNvGrpSpPr/>
          <p:nvPr/>
        </p:nvGrpSpPr>
        <p:grpSpPr>
          <a:xfrm>
            <a:off x="6376030" y="3952813"/>
            <a:ext cx="339411" cy="337211"/>
            <a:chOff x="5049575" y="4993600"/>
            <a:chExt cx="482050" cy="478925"/>
          </a:xfrm>
        </p:grpSpPr>
        <p:sp>
          <p:nvSpPr>
            <p:cNvPr id="12758" name="Google Shape;12758;p96"/>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59" name="Google Shape;12759;p96"/>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60" name="Google Shape;12760;p96"/>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761" name="Google Shape;12761;p96"/>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762" name="Google Shape;12762;p96"/>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12763" name="Google Shape;12763;p96"/>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767" name="Shape 12767"/>
        <p:cNvGrpSpPr/>
        <p:nvPr/>
      </p:nvGrpSpPr>
      <p:grpSpPr>
        <a:xfrm>
          <a:off x="0" y="0"/>
          <a:ext cx="0" cy="0"/>
          <a:chOff x="0" y="0"/>
          <a:chExt cx="0" cy="0"/>
        </a:xfrm>
      </p:grpSpPr>
      <p:grpSp>
        <p:nvGrpSpPr>
          <p:cNvPr id="12768" name="Google Shape;12768;p97"/>
          <p:cNvGrpSpPr/>
          <p:nvPr/>
        </p:nvGrpSpPr>
        <p:grpSpPr>
          <a:xfrm>
            <a:off x="876361" y="1308054"/>
            <a:ext cx="322099" cy="370529"/>
            <a:chOff x="-42971725" y="3217825"/>
            <a:chExt cx="275675" cy="317125"/>
          </a:xfrm>
        </p:grpSpPr>
        <p:sp>
          <p:nvSpPr>
            <p:cNvPr id="12769" name="Google Shape;12769;p97"/>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97"/>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97"/>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2" name="Google Shape;12772;p97"/>
          <p:cNvGrpSpPr/>
          <p:nvPr/>
        </p:nvGrpSpPr>
        <p:grpSpPr>
          <a:xfrm>
            <a:off x="848276" y="1776710"/>
            <a:ext cx="378270" cy="337551"/>
            <a:chOff x="-42996150" y="3612600"/>
            <a:chExt cx="323750" cy="288900"/>
          </a:xfrm>
        </p:grpSpPr>
        <p:sp>
          <p:nvSpPr>
            <p:cNvPr id="12773" name="Google Shape;12773;p97"/>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97"/>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97"/>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6" name="Google Shape;12776;p97"/>
          <p:cNvGrpSpPr/>
          <p:nvPr/>
        </p:nvGrpSpPr>
        <p:grpSpPr>
          <a:xfrm>
            <a:off x="851036" y="2186080"/>
            <a:ext cx="372749" cy="370909"/>
            <a:chOff x="-42994575" y="3950300"/>
            <a:chExt cx="319025" cy="317450"/>
          </a:xfrm>
        </p:grpSpPr>
        <p:sp>
          <p:nvSpPr>
            <p:cNvPr id="12777" name="Google Shape;12777;p97"/>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97"/>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97"/>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0" name="Google Shape;12780;p97"/>
          <p:cNvGrpSpPr/>
          <p:nvPr/>
        </p:nvGrpSpPr>
        <p:grpSpPr>
          <a:xfrm>
            <a:off x="3004431" y="1332912"/>
            <a:ext cx="371785" cy="370879"/>
            <a:chOff x="-41111350" y="3239100"/>
            <a:chExt cx="318200" cy="317425"/>
          </a:xfrm>
        </p:grpSpPr>
        <p:sp>
          <p:nvSpPr>
            <p:cNvPr id="12781" name="Google Shape;12781;p97"/>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97"/>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97"/>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97"/>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5" name="Google Shape;12785;p97"/>
          <p:cNvGrpSpPr/>
          <p:nvPr/>
        </p:nvGrpSpPr>
        <p:grpSpPr>
          <a:xfrm>
            <a:off x="3000751" y="1768444"/>
            <a:ext cx="379146" cy="370967"/>
            <a:chOff x="-41117650" y="3605525"/>
            <a:chExt cx="324500" cy="317500"/>
          </a:xfrm>
        </p:grpSpPr>
        <p:sp>
          <p:nvSpPr>
            <p:cNvPr id="12786" name="Google Shape;12786;p97"/>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97"/>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97"/>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89" name="Google Shape;12789;p97"/>
          <p:cNvSpPr/>
          <p:nvPr/>
        </p:nvSpPr>
        <p:spPr>
          <a:xfrm>
            <a:off x="3006881" y="221802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0" name="Google Shape;12790;p97"/>
          <p:cNvGrpSpPr/>
          <p:nvPr/>
        </p:nvGrpSpPr>
        <p:grpSpPr>
          <a:xfrm>
            <a:off x="1827005" y="2659967"/>
            <a:ext cx="216271" cy="371814"/>
            <a:chOff x="-39205300" y="3220175"/>
            <a:chExt cx="185100" cy="318225"/>
          </a:xfrm>
        </p:grpSpPr>
        <p:sp>
          <p:nvSpPr>
            <p:cNvPr id="12791" name="Google Shape;12791;p97"/>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97"/>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3" name="Google Shape;12793;p97"/>
          <p:cNvGrpSpPr/>
          <p:nvPr/>
        </p:nvGrpSpPr>
        <p:grpSpPr>
          <a:xfrm>
            <a:off x="1792533" y="3120038"/>
            <a:ext cx="300016" cy="369273"/>
            <a:chOff x="-39248625" y="3588600"/>
            <a:chExt cx="256775" cy="316050"/>
          </a:xfrm>
        </p:grpSpPr>
        <p:sp>
          <p:nvSpPr>
            <p:cNvPr id="12794" name="Google Shape;12794;p97"/>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97"/>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96" name="Google Shape;12796;p97"/>
          <p:cNvSpPr/>
          <p:nvPr/>
        </p:nvSpPr>
        <p:spPr>
          <a:xfrm>
            <a:off x="1763554" y="357566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97"/>
          <p:cNvSpPr/>
          <p:nvPr/>
        </p:nvSpPr>
        <p:spPr>
          <a:xfrm>
            <a:off x="3953101" y="264710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8" name="Google Shape;12798;p97"/>
          <p:cNvGrpSpPr/>
          <p:nvPr/>
        </p:nvGrpSpPr>
        <p:grpSpPr>
          <a:xfrm>
            <a:off x="1243246" y="1308054"/>
            <a:ext cx="429504" cy="370879"/>
            <a:chOff x="-42651700" y="3217825"/>
            <a:chExt cx="367600" cy="317425"/>
          </a:xfrm>
        </p:grpSpPr>
        <p:sp>
          <p:nvSpPr>
            <p:cNvPr id="12799" name="Google Shape;12799;p97"/>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97"/>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97"/>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97"/>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3" name="Google Shape;12803;p97"/>
          <p:cNvGrpSpPr/>
          <p:nvPr/>
        </p:nvGrpSpPr>
        <p:grpSpPr>
          <a:xfrm>
            <a:off x="1278678" y="1747704"/>
            <a:ext cx="358640" cy="363226"/>
            <a:chOff x="-42617300" y="3587775"/>
            <a:chExt cx="306950" cy="310875"/>
          </a:xfrm>
        </p:grpSpPr>
        <p:sp>
          <p:nvSpPr>
            <p:cNvPr id="12804" name="Google Shape;12804;p97"/>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97"/>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06" name="Google Shape;12806;p97"/>
          <p:cNvSpPr/>
          <p:nvPr/>
        </p:nvSpPr>
        <p:spPr>
          <a:xfrm>
            <a:off x="1275131" y="218674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07" name="Google Shape;12807;p97"/>
          <p:cNvGrpSpPr/>
          <p:nvPr/>
        </p:nvGrpSpPr>
        <p:grpSpPr>
          <a:xfrm>
            <a:off x="3450506" y="1332445"/>
            <a:ext cx="376926" cy="370324"/>
            <a:chOff x="-40748275" y="3238700"/>
            <a:chExt cx="322600" cy="316950"/>
          </a:xfrm>
        </p:grpSpPr>
        <p:sp>
          <p:nvSpPr>
            <p:cNvPr id="12808" name="Google Shape;12808;p97"/>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97"/>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97"/>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97"/>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97"/>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97"/>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4" name="Google Shape;12814;p97"/>
          <p:cNvGrpSpPr/>
          <p:nvPr/>
        </p:nvGrpSpPr>
        <p:grpSpPr>
          <a:xfrm>
            <a:off x="3453062" y="1800429"/>
            <a:ext cx="371814" cy="338690"/>
            <a:chOff x="-40745125" y="3632900"/>
            <a:chExt cx="318225" cy="289875"/>
          </a:xfrm>
        </p:grpSpPr>
        <p:sp>
          <p:nvSpPr>
            <p:cNvPr id="12815" name="Google Shape;12815;p97"/>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97"/>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97"/>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97"/>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97"/>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97"/>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97"/>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2" name="Google Shape;12822;p97"/>
          <p:cNvGrpSpPr/>
          <p:nvPr/>
        </p:nvGrpSpPr>
        <p:grpSpPr>
          <a:xfrm>
            <a:off x="3457209" y="2211639"/>
            <a:ext cx="363518" cy="370178"/>
            <a:chOff x="-40742750" y="3972175"/>
            <a:chExt cx="311125" cy="316825"/>
          </a:xfrm>
        </p:grpSpPr>
        <p:sp>
          <p:nvSpPr>
            <p:cNvPr id="12823" name="Google Shape;12823;p97"/>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97"/>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5" name="Google Shape;12825;p97"/>
          <p:cNvGrpSpPr/>
          <p:nvPr/>
        </p:nvGrpSpPr>
        <p:grpSpPr>
          <a:xfrm>
            <a:off x="2239871" y="2661807"/>
            <a:ext cx="266892" cy="369974"/>
            <a:chOff x="-38860325" y="3221750"/>
            <a:chExt cx="228425" cy="316650"/>
          </a:xfrm>
        </p:grpSpPr>
        <p:sp>
          <p:nvSpPr>
            <p:cNvPr id="12826" name="Google Shape;12826;p97"/>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97"/>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97"/>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97"/>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0" name="Google Shape;12830;p97"/>
          <p:cNvGrpSpPr/>
          <p:nvPr/>
        </p:nvGrpSpPr>
        <p:grpSpPr>
          <a:xfrm>
            <a:off x="2190678" y="3123864"/>
            <a:ext cx="380081" cy="367111"/>
            <a:chOff x="-38905225" y="3591875"/>
            <a:chExt cx="325300" cy="314200"/>
          </a:xfrm>
        </p:grpSpPr>
        <p:sp>
          <p:nvSpPr>
            <p:cNvPr id="12831" name="Google Shape;12831;p97"/>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97"/>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97"/>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34" name="Google Shape;12834;p97"/>
          <p:cNvSpPr/>
          <p:nvPr/>
        </p:nvSpPr>
        <p:spPr>
          <a:xfrm>
            <a:off x="2198491" y="363364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35" name="Google Shape;12835;p97"/>
          <p:cNvGrpSpPr/>
          <p:nvPr/>
        </p:nvGrpSpPr>
        <p:grpSpPr>
          <a:xfrm>
            <a:off x="3997427" y="3108944"/>
            <a:ext cx="290815" cy="369740"/>
            <a:chOff x="-37370925" y="3579105"/>
            <a:chExt cx="248900" cy="316450"/>
          </a:xfrm>
        </p:grpSpPr>
        <p:sp>
          <p:nvSpPr>
            <p:cNvPr id="12836" name="Google Shape;12836;p97"/>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97"/>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38" name="Google Shape;12838;p97"/>
          <p:cNvSpPr/>
          <p:nvPr/>
        </p:nvSpPr>
        <p:spPr>
          <a:xfrm>
            <a:off x="1697481" y="130874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97"/>
          <p:cNvSpPr/>
          <p:nvPr/>
        </p:nvSpPr>
        <p:spPr>
          <a:xfrm>
            <a:off x="1722323" y="174404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40" name="Google Shape;12840;p97"/>
          <p:cNvGrpSpPr/>
          <p:nvPr/>
        </p:nvGrpSpPr>
        <p:grpSpPr>
          <a:xfrm>
            <a:off x="1690803" y="2187015"/>
            <a:ext cx="371814" cy="369974"/>
            <a:chOff x="-42259725" y="3951100"/>
            <a:chExt cx="318225" cy="316650"/>
          </a:xfrm>
        </p:grpSpPr>
        <p:sp>
          <p:nvSpPr>
            <p:cNvPr id="12841" name="Google Shape;12841;p97"/>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97"/>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3" name="Google Shape;12843;p97"/>
          <p:cNvGrpSpPr/>
          <p:nvPr/>
        </p:nvGrpSpPr>
        <p:grpSpPr>
          <a:xfrm>
            <a:off x="3889164" y="1366036"/>
            <a:ext cx="370879" cy="337755"/>
            <a:chOff x="-40378075" y="3267450"/>
            <a:chExt cx="317425" cy="289075"/>
          </a:xfrm>
        </p:grpSpPr>
        <p:sp>
          <p:nvSpPr>
            <p:cNvPr id="12844" name="Google Shape;12844;p97"/>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97"/>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97"/>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97"/>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8" name="Google Shape;12848;p97"/>
          <p:cNvGrpSpPr/>
          <p:nvPr/>
        </p:nvGrpSpPr>
        <p:grpSpPr>
          <a:xfrm>
            <a:off x="3892830" y="1767304"/>
            <a:ext cx="363548" cy="369974"/>
            <a:chOff x="-40372575" y="3604550"/>
            <a:chExt cx="311150" cy="316650"/>
          </a:xfrm>
        </p:grpSpPr>
        <p:sp>
          <p:nvSpPr>
            <p:cNvPr id="12849" name="Google Shape;12849;p97"/>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97"/>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97"/>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52" name="Google Shape;12852;p97"/>
          <p:cNvSpPr/>
          <p:nvPr/>
        </p:nvSpPr>
        <p:spPr>
          <a:xfrm>
            <a:off x="3896162" y="221058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53" name="Google Shape;12853;p97"/>
          <p:cNvGrpSpPr/>
          <p:nvPr/>
        </p:nvGrpSpPr>
        <p:grpSpPr>
          <a:xfrm>
            <a:off x="2616780" y="2659967"/>
            <a:ext cx="399038" cy="372165"/>
            <a:chOff x="-38542250" y="3220175"/>
            <a:chExt cx="341525" cy="318525"/>
          </a:xfrm>
        </p:grpSpPr>
        <p:sp>
          <p:nvSpPr>
            <p:cNvPr id="12854" name="Google Shape;12854;p97"/>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97"/>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97"/>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7" name="Google Shape;12857;p97"/>
          <p:cNvGrpSpPr/>
          <p:nvPr/>
        </p:nvGrpSpPr>
        <p:grpSpPr>
          <a:xfrm>
            <a:off x="2638712" y="3119337"/>
            <a:ext cx="369974" cy="369068"/>
            <a:chOff x="-38537400" y="3588000"/>
            <a:chExt cx="316650" cy="315875"/>
          </a:xfrm>
        </p:grpSpPr>
        <p:sp>
          <p:nvSpPr>
            <p:cNvPr id="12858" name="Google Shape;12858;p97"/>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97"/>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97"/>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97"/>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2" name="Google Shape;12862;p97"/>
          <p:cNvGrpSpPr/>
          <p:nvPr/>
        </p:nvGrpSpPr>
        <p:grpSpPr>
          <a:xfrm>
            <a:off x="2637792" y="3576866"/>
            <a:ext cx="371814" cy="369974"/>
            <a:chOff x="-38538975" y="3954250"/>
            <a:chExt cx="318225" cy="316650"/>
          </a:xfrm>
        </p:grpSpPr>
        <p:sp>
          <p:nvSpPr>
            <p:cNvPr id="12863" name="Google Shape;12863;p97"/>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97"/>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5" name="Google Shape;12865;p97"/>
          <p:cNvGrpSpPr/>
          <p:nvPr/>
        </p:nvGrpSpPr>
        <p:grpSpPr>
          <a:xfrm>
            <a:off x="3955104" y="3571793"/>
            <a:ext cx="375465" cy="371814"/>
            <a:chOff x="-37385100" y="3949908"/>
            <a:chExt cx="321350" cy="318225"/>
          </a:xfrm>
        </p:grpSpPr>
        <p:sp>
          <p:nvSpPr>
            <p:cNvPr id="12866" name="Google Shape;12866;p97"/>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97"/>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8" name="Google Shape;12868;p97"/>
          <p:cNvGrpSpPr/>
          <p:nvPr/>
        </p:nvGrpSpPr>
        <p:grpSpPr>
          <a:xfrm>
            <a:off x="2130763" y="1307353"/>
            <a:ext cx="370909" cy="370675"/>
            <a:chOff x="-41895050" y="3217225"/>
            <a:chExt cx="317450" cy="317250"/>
          </a:xfrm>
        </p:grpSpPr>
        <p:sp>
          <p:nvSpPr>
            <p:cNvPr id="12869" name="Google Shape;12869;p97"/>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97"/>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97"/>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97"/>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97"/>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4" name="Google Shape;12874;p97"/>
          <p:cNvGrpSpPr/>
          <p:nvPr/>
        </p:nvGrpSpPr>
        <p:grpSpPr>
          <a:xfrm>
            <a:off x="2130310" y="1744287"/>
            <a:ext cx="371814" cy="369974"/>
            <a:chOff x="-41893475" y="3584850"/>
            <a:chExt cx="318225" cy="316650"/>
          </a:xfrm>
        </p:grpSpPr>
        <p:sp>
          <p:nvSpPr>
            <p:cNvPr id="12875" name="Google Shape;12875;p97"/>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97"/>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97"/>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97"/>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79" name="Google Shape;12879;p97"/>
          <p:cNvSpPr/>
          <p:nvPr/>
        </p:nvSpPr>
        <p:spPr>
          <a:xfrm>
            <a:off x="2133283" y="218858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97"/>
          <p:cNvSpPr/>
          <p:nvPr/>
        </p:nvSpPr>
        <p:spPr>
          <a:xfrm>
            <a:off x="845041" y="268092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81" name="Google Shape;12881;p97"/>
          <p:cNvGrpSpPr/>
          <p:nvPr/>
        </p:nvGrpSpPr>
        <p:grpSpPr>
          <a:xfrm>
            <a:off x="900338" y="3139579"/>
            <a:ext cx="337522" cy="370909"/>
            <a:chOff x="-39998250" y="3605325"/>
            <a:chExt cx="288875" cy="317450"/>
          </a:xfrm>
        </p:grpSpPr>
        <p:sp>
          <p:nvSpPr>
            <p:cNvPr id="12882" name="Google Shape;12882;p97"/>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97"/>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4" name="Google Shape;12884;p97"/>
          <p:cNvGrpSpPr/>
          <p:nvPr/>
        </p:nvGrpSpPr>
        <p:grpSpPr>
          <a:xfrm>
            <a:off x="884112" y="3598043"/>
            <a:ext cx="369974" cy="369945"/>
            <a:chOff x="-40011050" y="3972375"/>
            <a:chExt cx="316650" cy="316625"/>
          </a:xfrm>
        </p:grpSpPr>
        <p:sp>
          <p:nvSpPr>
            <p:cNvPr id="12885" name="Google Shape;12885;p97"/>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97"/>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7" name="Google Shape;12887;p97"/>
          <p:cNvGrpSpPr/>
          <p:nvPr/>
        </p:nvGrpSpPr>
        <p:grpSpPr>
          <a:xfrm>
            <a:off x="3116043" y="2662742"/>
            <a:ext cx="266921" cy="369039"/>
            <a:chOff x="-38129425" y="3222550"/>
            <a:chExt cx="228450" cy="315850"/>
          </a:xfrm>
        </p:grpSpPr>
        <p:sp>
          <p:nvSpPr>
            <p:cNvPr id="12888" name="Google Shape;12888;p97"/>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97"/>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0" name="Google Shape;12890;p97"/>
          <p:cNvGrpSpPr/>
          <p:nvPr/>
        </p:nvGrpSpPr>
        <p:grpSpPr>
          <a:xfrm>
            <a:off x="3071012" y="3119337"/>
            <a:ext cx="371785" cy="369974"/>
            <a:chOff x="-38172725" y="3588000"/>
            <a:chExt cx="318200" cy="316650"/>
          </a:xfrm>
        </p:grpSpPr>
        <p:sp>
          <p:nvSpPr>
            <p:cNvPr id="12891" name="Google Shape;12891;p97"/>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97"/>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97"/>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97"/>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97"/>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97"/>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97"/>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97"/>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9" name="Google Shape;12899;p97"/>
          <p:cNvGrpSpPr/>
          <p:nvPr/>
        </p:nvGrpSpPr>
        <p:grpSpPr>
          <a:xfrm>
            <a:off x="3146914" y="3577772"/>
            <a:ext cx="219981" cy="369974"/>
            <a:chOff x="-38109725" y="3955025"/>
            <a:chExt cx="188275" cy="316650"/>
          </a:xfrm>
        </p:grpSpPr>
        <p:sp>
          <p:nvSpPr>
            <p:cNvPr id="12900" name="Google Shape;12900;p97"/>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97"/>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02" name="Google Shape;12902;p97"/>
          <p:cNvSpPr/>
          <p:nvPr/>
        </p:nvSpPr>
        <p:spPr>
          <a:xfrm>
            <a:off x="2248517" y="403753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03" name="Google Shape;12903;p97"/>
          <p:cNvGrpSpPr/>
          <p:nvPr/>
        </p:nvGrpSpPr>
        <p:grpSpPr>
          <a:xfrm>
            <a:off x="2562313" y="1309193"/>
            <a:ext cx="373654" cy="369068"/>
            <a:chOff x="-41530375" y="3218800"/>
            <a:chExt cx="319800" cy="315875"/>
          </a:xfrm>
        </p:grpSpPr>
        <p:sp>
          <p:nvSpPr>
            <p:cNvPr id="12904" name="Google Shape;12904;p97"/>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97"/>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6" name="Google Shape;12906;p97"/>
          <p:cNvGrpSpPr/>
          <p:nvPr/>
        </p:nvGrpSpPr>
        <p:grpSpPr>
          <a:xfrm>
            <a:off x="2564607" y="1824351"/>
            <a:ext cx="369068" cy="289004"/>
            <a:chOff x="-41526450" y="3653375"/>
            <a:chExt cx="315875" cy="247350"/>
          </a:xfrm>
        </p:grpSpPr>
        <p:sp>
          <p:nvSpPr>
            <p:cNvPr id="12907" name="Google Shape;12907;p97"/>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97"/>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9" name="Google Shape;12909;p97"/>
          <p:cNvGrpSpPr/>
          <p:nvPr/>
        </p:nvGrpSpPr>
        <p:grpSpPr>
          <a:xfrm>
            <a:off x="2565994" y="2187015"/>
            <a:ext cx="366293" cy="369974"/>
            <a:chOff x="-41526450" y="3951100"/>
            <a:chExt cx="313500" cy="316650"/>
          </a:xfrm>
        </p:grpSpPr>
        <p:sp>
          <p:nvSpPr>
            <p:cNvPr id="12910" name="Google Shape;12910;p97"/>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97"/>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97"/>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3" name="Google Shape;12913;p97"/>
          <p:cNvGrpSpPr/>
          <p:nvPr/>
        </p:nvGrpSpPr>
        <p:grpSpPr>
          <a:xfrm>
            <a:off x="1331249" y="2681144"/>
            <a:ext cx="339595" cy="371814"/>
            <a:chOff x="-39625900" y="3238300"/>
            <a:chExt cx="290650" cy="318225"/>
          </a:xfrm>
        </p:grpSpPr>
        <p:sp>
          <p:nvSpPr>
            <p:cNvPr id="12914" name="Google Shape;12914;p97"/>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97"/>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16" name="Google Shape;12916;p97"/>
          <p:cNvSpPr/>
          <p:nvPr/>
        </p:nvSpPr>
        <p:spPr>
          <a:xfrm>
            <a:off x="1353422" y="314027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17" name="Google Shape;12917;p97"/>
          <p:cNvGrpSpPr/>
          <p:nvPr/>
        </p:nvGrpSpPr>
        <p:grpSpPr>
          <a:xfrm>
            <a:off x="1325300" y="3597605"/>
            <a:ext cx="366293" cy="370441"/>
            <a:chOff x="-39647175" y="3972000"/>
            <a:chExt cx="313500" cy="317050"/>
          </a:xfrm>
        </p:grpSpPr>
        <p:sp>
          <p:nvSpPr>
            <p:cNvPr id="12918" name="Google Shape;12918;p97"/>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97"/>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97"/>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1" name="Google Shape;12921;p97"/>
          <p:cNvGrpSpPr/>
          <p:nvPr/>
        </p:nvGrpSpPr>
        <p:grpSpPr>
          <a:xfrm>
            <a:off x="3494427" y="2661603"/>
            <a:ext cx="375495" cy="370879"/>
            <a:chOff x="-37808850" y="3221575"/>
            <a:chExt cx="321375" cy="317425"/>
          </a:xfrm>
        </p:grpSpPr>
        <p:sp>
          <p:nvSpPr>
            <p:cNvPr id="12922" name="Google Shape;12922;p97"/>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97"/>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4" name="Google Shape;12924;p97"/>
          <p:cNvGrpSpPr/>
          <p:nvPr/>
        </p:nvGrpSpPr>
        <p:grpSpPr>
          <a:xfrm>
            <a:off x="3503201" y="3183634"/>
            <a:ext cx="372749" cy="241158"/>
            <a:chOff x="-37806500" y="3643030"/>
            <a:chExt cx="319025" cy="206400"/>
          </a:xfrm>
        </p:grpSpPr>
        <p:sp>
          <p:nvSpPr>
            <p:cNvPr id="12925" name="Google Shape;12925;p97"/>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97"/>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7" name="Google Shape;12927;p97"/>
          <p:cNvGrpSpPr/>
          <p:nvPr/>
        </p:nvGrpSpPr>
        <p:grpSpPr>
          <a:xfrm>
            <a:off x="3505508" y="3575931"/>
            <a:ext cx="368134" cy="371814"/>
            <a:chOff x="-37804925" y="3953450"/>
            <a:chExt cx="315075" cy="318225"/>
          </a:xfrm>
        </p:grpSpPr>
        <p:sp>
          <p:nvSpPr>
            <p:cNvPr id="12928" name="Google Shape;12928;p97"/>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97"/>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97"/>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31" name="Google Shape;12931;p97"/>
          <p:cNvSpPr/>
          <p:nvPr/>
        </p:nvSpPr>
        <p:spPr>
          <a:xfrm>
            <a:off x="2754452" y="404067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32" name="Google Shape;12932;p97"/>
          <p:cNvGrpSpPr/>
          <p:nvPr/>
        </p:nvGrpSpPr>
        <p:grpSpPr>
          <a:xfrm>
            <a:off x="4860977" y="1328538"/>
            <a:ext cx="355663" cy="308725"/>
            <a:chOff x="-28462125" y="3199700"/>
            <a:chExt cx="298550" cy="259150"/>
          </a:xfrm>
        </p:grpSpPr>
        <p:sp>
          <p:nvSpPr>
            <p:cNvPr id="12933" name="Google Shape;12933;p97"/>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97"/>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97"/>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6" name="Google Shape;12936;p97"/>
          <p:cNvGrpSpPr/>
          <p:nvPr/>
        </p:nvGrpSpPr>
        <p:grpSpPr>
          <a:xfrm>
            <a:off x="4861930" y="1763228"/>
            <a:ext cx="353757" cy="352833"/>
            <a:chOff x="-28461325" y="3545475"/>
            <a:chExt cx="296950" cy="296175"/>
          </a:xfrm>
        </p:grpSpPr>
        <p:sp>
          <p:nvSpPr>
            <p:cNvPr id="12937" name="Google Shape;12937;p97"/>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97"/>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97"/>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97"/>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97"/>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97"/>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3" name="Google Shape;12943;p97"/>
          <p:cNvGrpSpPr/>
          <p:nvPr/>
        </p:nvGrpSpPr>
        <p:grpSpPr>
          <a:xfrm>
            <a:off x="4858162" y="2213272"/>
            <a:ext cx="361292" cy="352803"/>
            <a:chOff x="-28463700" y="3914875"/>
            <a:chExt cx="303275" cy="296150"/>
          </a:xfrm>
        </p:grpSpPr>
        <p:sp>
          <p:nvSpPr>
            <p:cNvPr id="12944" name="Google Shape;12944;p97"/>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97"/>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6" name="Google Shape;12946;p97"/>
          <p:cNvGrpSpPr/>
          <p:nvPr/>
        </p:nvGrpSpPr>
        <p:grpSpPr>
          <a:xfrm>
            <a:off x="7092947" y="1369355"/>
            <a:ext cx="351880" cy="227092"/>
            <a:chOff x="-26573400" y="3224125"/>
            <a:chExt cx="295375" cy="190625"/>
          </a:xfrm>
        </p:grpSpPr>
        <p:sp>
          <p:nvSpPr>
            <p:cNvPr id="12947" name="Google Shape;12947;p97"/>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97"/>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9" name="Google Shape;12949;p97"/>
          <p:cNvGrpSpPr/>
          <p:nvPr/>
        </p:nvGrpSpPr>
        <p:grpSpPr>
          <a:xfrm>
            <a:off x="7092947" y="1763690"/>
            <a:ext cx="351880" cy="351910"/>
            <a:chOff x="-26573400" y="3546250"/>
            <a:chExt cx="295375" cy="295400"/>
          </a:xfrm>
        </p:grpSpPr>
        <p:sp>
          <p:nvSpPr>
            <p:cNvPr id="12950" name="Google Shape;12950;p97"/>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97"/>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97"/>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97"/>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97"/>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5" name="Google Shape;12955;p97"/>
          <p:cNvGrpSpPr/>
          <p:nvPr/>
        </p:nvGrpSpPr>
        <p:grpSpPr>
          <a:xfrm>
            <a:off x="7081228" y="2213599"/>
            <a:ext cx="375319" cy="352148"/>
            <a:chOff x="-26583625" y="3917025"/>
            <a:chExt cx="315050" cy="295600"/>
          </a:xfrm>
        </p:grpSpPr>
        <p:sp>
          <p:nvSpPr>
            <p:cNvPr id="12956" name="Google Shape;12956;p97"/>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97"/>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97"/>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97"/>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60" name="Google Shape;12960;p97"/>
          <p:cNvSpPr/>
          <p:nvPr/>
        </p:nvSpPr>
        <p:spPr>
          <a:xfrm>
            <a:off x="5748315" y="269411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61" name="Google Shape;12961;p97"/>
          <p:cNvGrpSpPr/>
          <p:nvPr/>
        </p:nvGrpSpPr>
        <p:grpSpPr>
          <a:xfrm>
            <a:off x="5779742" y="3172629"/>
            <a:ext cx="289039" cy="352833"/>
            <a:chOff x="-24694925" y="3518700"/>
            <a:chExt cx="242625" cy="296175"/>
          </a:xfrm>
        </p:grpSpPr>
        <p:sp>
          <p:nvSpPr>
            <p:cNvPr id="12962" name="Google Shape;12962;p97"/>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97"/>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97"/>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97"/>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6" name="Google Shape;12966;p97"/>
          <p:cNvGrpSpPr/>
          <p:nvPr/>
        </p:nvGrpSpPr>
        <p:grpSpPr>
          <a:xfrm>
            <a:off x="5779280" y="3622657"/>
            <a:ext cx="289962" cy="352833"/>
            <a:chOff x="-24709100" y="3888875"/>
            <a:chExt cx="243400" cy="296175"/>
          </a:xfrm>
        </p:grpSpPr>
        <p:sp>
          <p:nvSpPr>
            <p:cNvPr id="12967" name="Google Shape;12967;p97"/>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97"/>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97"/>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0" name="Google Shape;12970;p97"/>
          <p:cNvGrpSpPr/>
          <p:nvPr/>
        </p:nvGrpSpPr>
        <p:grpSpPr>
          <a:xfrm>
            <a:off x="7979280" y="2695320"/>
            <a:ext cx="356556" cy="349557"/>
            <a:chOff x="-22863675" y="3131775"/>
            <a:chExt cx="299300" cy="293425"/>
          </a:xfrm>
        </p:grpSpPr>
        <p:sp>
          <p:nvSpPr>
            <p:cNvPr id="12971" name="Google Shape;12971;p97"/>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97"/>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97"/>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4" name="Google Shape;12974;p97"/>
          <p:cNvGrpSpPr/>
          <p:nvPr/>
        </p:nvGrpSpPr>
        <p:grpSpPr>
          <a:xfrm>
            <a:off x="5322144" y="1306499"/>
            <a:ext cx="310602" cy="352803"/>
            <a:chOff x="-28069875" y="3175300"/>
            <a:chExt cx="260725" cy="296150"/>
          </a:xfrm>
        </p:grpSpPr>
        <p:sp>
          <p:nvSpPr>
            <p:cNvPr id="12975" name="Google Shape;12975;p97"/>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97"/>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97"/>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97"/>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97"/>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97"/>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97"/>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97"/>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97"/>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84" name="Google Shape;12984;p97"/>
          <p:cNvSpPr/>
          <p:nvPr/>
        </p:nvSpPr>
        <p:spPr>
          <a:xfrm>
            <a:off x="5301578" y="176423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85" name="Google Shape;12985;p97"/>
          <p:cNvGrpSpPr/>
          <p:nvPr/>
        </p:nvGrpSpPr>
        <p:grpSpPr>
          <a:xfrm>
            <a:off x="5363423" y="2213733"/>
            <a:ext cx="228045" cy="351880"/>
            <a:chOff x="-28032075" y="3916450"/>
            <a:chExt cx="191425" cy="295375"/>
          </a:xfrm>
        </p:grpSpPr>
        <p:sp>
          <p:nvSpPr>
            <p:cNvPr id="12986" name="Google Shape;12986;p97"/>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97"/>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97"/>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9" name="Google Shape;12989;p97"/>
          <p:cNvGrpSpPr/>
          <p:nvPr/>
        </p:nvGrpSpPr>
        <p:grpSpPr>
          <a:xfrm>
            <a:off x="7528769" y="1306484"/>
            <a:ext cx="352833" cy="352833"/>
            <a:chOff x="-26201650" y="3176075"/>
            <a:chExt cx="296175" cy="296175"/>
          </a:xfrm>
        </p:grpSpPr>
        <p:sp>
          <p:nvSpPr>
            <p:cNvPr id="12990" name="Google Shape;12990;p97"/>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97"/>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2" name="Google Shape;12992;p97"/>
          <p:cNvGrpSpPr/>
          <p:nvPr/>
        </p:nvGrpSpPr>
        <p:grpSpPr>
          <a:xfrm>
            <a:off x="7528293" y="1763705"/>
            <a:ext cx="353786" cy="351880"/>
            <a:chOff x="-26204800" y="3547050"/>
            <a:chExt cx="296975" cy="295375"/>
          </a:xfrm>
        </p:grpSpPr>
        <p:sp>
          <p:nvSpPr>
            <p:cNvPr id="12993" name="Google Shape;12993;p97"/>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97"/>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95" name="Google Shape;12995;p97"/>
          <p:cNvSpPr/>
          <p:nvPr/>
        </p:nvSpPr>
        <p:spPr>
          <a:xfrm>
            <a:off x="7561179" y="221320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96" name="Google Shape;12996;p97"/>
          <p:cNvGrpSpPr/>
          <p:nvPr/>
        </p:nvGrpSpPr>
        <p:grpSpPr>
          <a:xfrm>
            <a:off x="6199548" y="2693683"/>
            <a:ext cx="345328" cy="352833"/>
            <a:chOff x="-24353875" y="3147725"/>
            <a:chExt cx="289875" cy="296175"/>
          </a:xfrm>
        </p:grpSpPr>
        <p:sp>
          <p:nvSpPr>
            <p:cNvPr id="12997" name="Google Shape;12997;p97"/>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97"/>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9" name="Google Shape;12999;p97"/>
          <p:cNvGrpSpPr/>
          <p:nvPr/>
        </p:nvGrpSpPr>
        <p:grpSpPr>
          <a:xfrm>
            <a:off x="6207530" y="3173090"/>
            <a:ext cx="329365" cy="351910"/>
            <a:chOff x="-24344425" y="3519475"/>
            <a:chExt cx="276475" cy="295400"/>
          </a:xfrm>
        </p:grpSpPr>
        <p:sp>
          <p:nvSpPr>
            <p:cNvPr id="13000" name="Google Shape;13000;p97"/>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97"/>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2" name="Google Shape;13002;p97"/>
          <p:cNvGrpSpPr/>
          <p:nvPr/>
        </p:nvGrpSpPr>
        <p:grpSpPr>
          <a:xfrm>
            <a:off x="6197210" y="3625010"/>
            <a:ext cx="350004" cy="348128"/>
            <a:chOff x="-24353075" y="3891250"/>
            <a:chExt cx="293800" cy="292225"/>
          </a:xfrm>
        </p:grpSpPr>
        <p:sp>
          <p:nvSpPr>
            <p:cNvPr id="13003" name="Google Shape;13003;p97"/>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97"/>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5" name="Google Shape;13005;p97"/>
          <p:cNvGrpSpPr/>
          <p:nvPr/>
        </p:nvGrpSpPr>
        <p:grpSpPr>
          <a:xfrm>
            <a:off x="7980681" y="3173313"/>
            <a:ext cx="353757" cy="351463"/>
            <a:chOff x="-22845575" y="3504075"/>
            <a:chExt cx="296950" cy="295025"/>
          </a:xfrm>
        </p:grpSpPr>
        <p:sp>
          <p:nvSpPr>
            <p:cNvPr id="13006" name="Google Shape;13006;p97"/>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97"/>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8" name="Google Shape;13008;p97"/>
          <p:cNvGrpSpPr/>
          <p:nvPr/>
        </p:nvGrpSpPr>
        <p:grpSpPr>
          <a:xfrm>
            <a:off x="5773862" y="1306961"/>
            <a:ext cx="299344" cy="351880"/>
            <a:chOff x="-27691025" y="3175300"/>
            <a:chExt cx="251275" cy="295375"/>
          </a:xfrm>
        </p:grpSpPr>
        <p:sp>
          <p:nvSpPr>
            <p:cNvPr id="13009" name="Google Shape;13009;p97"/>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97"/>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97"/>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97"/>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3" name="Google Shape;13013;p97"/>
          <p:cNvGrpSpPr/>
          <p:nvPr/>
        </p:nvGrpSpPr>
        <p:grpSpPr>
          <a:xfrm>
            <a:off x="5746179" y="1825637"/>
            <a:ext cx="354710" cy="228015"/>
            <a:chOff x="-27721750" y="3598250"/>
            <a:chExt cx="297750" cy="191400"/>
          </a:xfrm>
        </p:grpSpPr>
        <p:sp>
          <p:nvSpPr>
            <p:cNvPr id="13014" name="Google Shape;13014;p97"/>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97"/>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6" name="Google Shape;13016;p97"/>
          <p:cNvGrpSpPr/>
          <p:nvPr/>
        </p:nvGrpSpPr>
        <p:grpSpPr>
          <a:xfrm>
            <a:off x="5747579" y="2219183"/>
            <a:ext cx="351910" cy="340980"/>
            <a:chOff x="-27719400" y="3925600"/>
            <a:chExt cx="295400" cy="286225"/>
          </a:xfrm>
        </p:grpSpPr>
        <p:sp>
          <p:nvSpPr>
            <p:cNvPr id="13017" name="Google Shape;13017;p97"/>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97"/>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9" name="Google Shape;13019;p97"/>
          <p:cNvGrpSpPr/>
          <p:nvPr/>
        </p:nvGrpSpPr>
        <p:grpSpPr>
          <a:xfrm>
            <a:off x="7968851" y="1306023"/>
            <a:ext cx="353757" cy="353757"/>
            <a:chOff x="-25834600" y="3176875"/>
            <a:chExt cx="296950" cy="296950"/>
          </a:xfrm>
        </p:grpSpPr>
        <p:sp>
          <p:nvSpPr>
            <p:cNvPr id="13020" name="Google Shape;13020;p97"/>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97"/>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97"/>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97"/>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97"/>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5" name="Google Shape;13025;p97"/>
          <p:cNvGrpSpPr/>
          <p:nvPr/>
        </p:nvGrpSpPr>
        <p:grpSpPr>
          <a:xfrm>
            <a:off x="7968851" y="1774024"/>
            <a:ext cx="353757" cy="331241"/>
            <a:chOff x="-25834600" y="3564375"/>
            <a:chExt cx="296950" cy="278050"/>
          </a:xfrm>
        </p:grpSpPr>
        <p:sp>
          <p:nvSpPr>
            <p:cNvPr id="13026" name="Google Shape;13026;p97"/>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97"/>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97"/>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97"/>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97"/>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97"/>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97"/>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97"/>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4" name="Google Shape;13034;p97"/>
          <p:cNvGrpSpPr/>
          <p:nvPr/>
        </p:nvGrpSpPr>
        <p:grpSpPr>
          <a:xfrm>
            <a:off x="7966974" y="2213376"/>
            <a:ext cx="357509" cy="352595"/>
            <a:chOff x="-25834600" y="3915850"/>
            <a:chExt cx="300100" cy="295975"/>
          </a:xfrm>
        </p:grpSpPr>
        <p:sp>
          <p:nvSpPr>
            <p:cNvPr id="13035" name="Google Shape;13035;p97"/>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97"/>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97"/>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8" name="Google Shape;13038;p97"/>
          <p:cNvGrpSpPr/>
          <p:nvPr/>
        </p:nvGrpSpPr>
        <p:grpSpPr>
          <a:xfrm>
            <a:off x="6702402" y="2694606"/>
            <a:ext cx="228968" cy="350987"/>
            <a:chOff x="-23930925" y="3149300"/>
            <a:chExt cx="192200" cy="294625"/>
          </a:xfrm>
        </p:grpSpPr>
        <p:sp>
          <p:nvSpPr>
            <p:cNvPr id="13039" name="Google Shape;13039;p97"/>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97"/>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97"/>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97"/>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3" name="Google Shape;13043;p97"/>
          <p:cNvGrpSpPr/>
          <p:nvPr/>
        </p:nvGrpSpPr>
        <p:grpSpPr>
          <a:xfrm>
            <a:off x="6659232" y="3173090"/>
            <a:ext cx="315307" cy="351910"/>
            <a:chOff x="-23962425" y="3519475"/>
            <a:chExt cx="264675" cy="295400"/>
          </a:xfrm>
        </p:grpSpPr>
        <p:sp>
          <p:nvSpPr>
            <p:cNvPr id="13044" name="Google Shape;13044;p97"/>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97"/>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46" name="Google Shape;13046;p97"/>
          <p:cNvSpPr/>
          <p:nvPr/>
        </p:nvSpPr>
        <p:spPr>
          <a:xfrm>
            <a:off x="6629668" y="362680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47" name="Google Shape;13047;p97"/>
          <p:cNvGrpSpPr/>
          <p:nvPr/>
        </p:nvGrpSpPr>
        <p:grpSpPr>
          <a:xfrm>
            <a:off x="8037908" y="3623134"/>
            <a:ext cx="239302" cy="351880"/>
            <a:chOff x="-22788075" y="3904625"/>
            <a:chExt cx="200875" cy="295375"/>
          </a:xfrm>
        </p:grpSpPr>
        <p:sp>
          <p:nvSpPr>
            <p:cNvPr id="13048" name="Google Shape;13048;p97"/>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97"/>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97"/>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97"/>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2" name="Google Shape;13052;p97"/>
          <p:cNvGrpSpPr/>
          <p:nvPr/>
        </p:nvGrpSpPr>
        <p:grpSpPr>
          <a:xfrm>
            <a:off x="6193206" y="1306499"/>
            <a:ext cx="354710" cy="352803"/>
            <a:chOff x="-27351575" y="3175300"/>
            <a:chExt cx="297750" cy="296150"/>
          </a:xfrm>
        </p:grpSpPr>
        <p:sp>
          <p:nvSpPr>
            <p:cNvPr id="13053" name="Google Shape;13053;p97"/>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97"/>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97"/>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97"/>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7" name="Google Shape;13057;p97"/>
          <p:cNvGrpSpPr/>
          <p:nvPr/>
        </p:nvGrpSpPr>
        <p:grpSpPr>
          <a:xfrm>
            <a:off x="6235914" y="1763109"/>
            <a:ext cx="269293" cy="353072"/>
            <a:chOff x="-27313750" y="3545275"/>
            <a:chExt cx="226050" cy="296375"/>
          </a:xfrm>
        </p:grpSpPr>
        <p:sp>
          <p:nvSpPr>
            <p:cNvPr id="13058" name="Google Shape;13058;p97"/>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97"/>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97"/>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1" name="Google Shape;13061;p97"/>
          <p:cNvGrpSpPr/>
          <p:nvPr/>
        </p:nvGrpSpPr>
        <p:grpSpPr>
          <a:xfrm>
            <a:off x="6193206" y="2211380"/>
            <a:ext cx="354710" cy="356586"/>
            <a:chOff x="-27351575" y="3915650"/>
            <a:chExt cx="297750" cy="299325"/>
          </a:xfrm>
        </p:grpSpPr>
        <p:sp>
          <p:nvSpPr>
            <p:cNvPr id="13062" name="Google Shape;13062;p97"/>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97"/>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4" name="Google Shape;13064;p97"/>
          <p:cNvGrpSpPr/>
          <p:nvPr/>
        </p:nvGrpSpPr>
        <p:grpSpPr>
          <a:xfrm>
            <a:off x="4880696" y="2693579"/>
            <a:ext cx="319060" cy="353042"/>
            <a:chOff x="-25445525" y="3175900"/>
            <a:chExt cx="267825" cy="296350"/>
          </a:xfrm>
        </p:grpSpPr>
        <p:sp>
          <p:nvSpPr>
            <p:cNvPr id="13065" name="Google Shape;13065;p97"/>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97"/>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97"/>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8" name="Google Shape;13068;p97"/>
          <p:cNvGrpSpPr/>
          <p:nvPr/>
        </p:nvGrpSpPr>
        <p:grpSpPr>
          <a:xfrm>
            <a:off x="4862410" y="3183902"/>
            <a:ext cx="355633" cy="330288"/>
            <a:chOff x="-25465200" y="3565175"/>
            <a:chExt cx="298525" cy="277250"/>
          </a:xfrm>
        </p:grpSpPr>
        <p:sp>
          <p:nvSpPr>
            <p:cNvPr id="13069" name="Google Shape;13069;p97"/>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97"/>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1" name="Google Shape;13071;p97"/>
          <p:cNvGrpSpPr/>
          <p:nvPr/>
        </p:nvGrpSpPr>
        <p:grpSpPr>
          <a:xfrm>
            <a:off x="4861948" y="3623432"/>
            <a:ext cx="356556" cy="351285"/>
            <a:chOff x="-25465200" y="3916150"/>
            <a:chExt cx="299300" cy="294875"/>
          </a:xfrm>
        </p:grpSpPr>
        <p:sp>
          <p:nvSpPr>
            <p:cNvPr id="13072" name="Google Shape;13072;p97"/>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97"/>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4" name="Google Shape;13074;p97"/>
          <p:cNvGrpSpPr/>
          <p:nvPr/>
        </p:nvGrpSpPr>
        <p:grpSpPr>
          <a:xfrm>
            <a:off x="7089388" y="2693698"/>
            <a:ext cx="351880" cy="352803"/>
            <a:chOff x="-23615075" y="3148525"/>
            <a:chExt cx="295375" cy="296150"/>
          </a:xfrm>
        </p:grpSpPr>
        <p:sp>
          <p:nvSpPr>
            <p:cNvPr id="13075" name="Google Shape;13075;p97"/>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97"/>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97"/>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97"/>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79" name="Google Shape;13079;p97"/>
          <p:cNvSpPr/>
          <p:nvPr/>
        </p:nvSpPr>
        <p:spPr>
          <a:xfrm>
            <a:off x="7087484" y="317205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80" name="Google Shape;13080;p97"/>
          <p:cNvGrpSpPr/>
          <p:nvPr/>
        </p:nvGrpSpPr>
        <p:grpSpPr>
          <a:xfrm>
            <a:off x="7088911" y="3632977"/>
            <a:ext cx="352833" cy="332194"/>
            <a:chOff x="-23615075" y="3906200"/>
            <a:chExt cx="296175" cy="278850"/>
          </a:xfrm>
        </p:grpSpPr>
        <p:sp>
          <p:nvSpPr>
            <p:cNvPr id="13081" name="Google Shape;13081;p97"/>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97"/>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97"/>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84" name="Google Shape;13084;p97"/>
          <p:cNvSpPr/>
          <p:nvPr/>
        </p:nvSpPr>
        <p:spPr>
          <a:xfrm>
            <a:off x="6207743" y="406494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85" name="Google Shape;13085;p97"/>
          <p:cNvGrpSpPr/>
          <p:nvPr/>
        </p:nvGrpSpPr>
        <p:grpSpPr>
          <a:xfrm>
            <a:off x="6637880" y="1306618"/>
            <a:ext cx="353757" cy="352565"/>
            <a:chOff x="-26980600" y="3175500"/>
            <a:chExt cx="296950" cy="295950"/>
          </a:xfrm>
        </p:grpSpPr>
        <p:sp>
          <p:nvSpPr>
            <p:cNvPr id="13086" name="Google Shape;13086;p97"/>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97"/>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97"/>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89" name="Google Shape;13089;p97"/>
          <p:cNvSpPr/>
          <p:nvPr/>
        </p:nvSpPr>
        <p:spPr>
          <a:xfrm>
            <a:off x="6660447" y="176363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90" name="Google Shape;13090;p97"/>
          <p:cNvGrpSpPr/>
          <p:nvPr/>
        </p:nvGrpSpPr>
        <p:grpSpPr>
          <a:xfrm>
            <a:off x="6638357" y="2245154"/>
            <a:ext cx="352803" cy="289039"/>
            <a:chOff x="-26981375" y="3951875"/>
            <a:chExt cx="296150" cy="242625"/>
          </a:xfrm>
        </p:grpSpPr>
        <p:sp>
          <p:nvSpPr>
            <p:cNvPr id="13091" name="Google Shape;13091;p97"/>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97"/>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97"/>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4" name="Google Shape;13094;p97"/>
          <p:cNvGrpSpPr/>
          <p:nvPr/>
        </p:nvGrpSpPr>
        <p:grpSpPr>
          <a:xfrm>
            <a:off x="5303399" y="2692745"/>
            <a:ext cx="351910" cy="354710"/>
            <a:chOff x="-25094250" y="3176075"/>
            <a:chExt cx="295400" cy="297750"/>
          </a:xfrm>
        </p:grpSpPr>
        <p:sp>
          <p:nvSpPr>
            <p:cNvPr id="13095" name="Google Shape;13095;p97"/>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97"/>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97"/>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8" name="Google Shape;13098;p97"/>
          <p:cNvGrpSpPr/>
          <p:nvPr/>
        </p:nvGrpSpPr>
        <p:grpSpPr>
          <a:xfrm>
            <a:off x="5303399" y="3173106"/>
            <a:ext cx="351910" cy="351880"/>
            <a:chOff x="-25094250" y="3547050"/>
            <a:chExt cx="295400" cy="295375"/>
          </a:xfrm>
        </p:grpSpPr>
        <p:sp>
          <p:nvSpPr>
            <p:cNvPr id="13099" name="Google Shape;13099;p97"/>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97"/>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97"/>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97"/>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97"/>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04" name="Google Shape;13104;p97"/>
          <p:cNvSpPr/>
          <p:nvPr/>
        </p:nvSpPr>
        <p:spPr>
          <a:xfrm>
            <a:off x="5303415" y="367808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05" name="Google Shape;13105;p97"/>
          <p:cNvGrpSpPr/>
          <p:nvPr/>
        </p:nvGrpSpPr>
        <p:grpSpPr>
          <a:xfrm>
            <a:off x="7535476" y="2693698"/>
            <a:ext cx="352803" cy="352803"/>
            <a:chOff x="-23245675" y="3148525"/>
            <a:chExt cx="296150" cy="296150"/>
          </a:xfrm>
        </p:grpSpPr>
        <p:sp>
          <p:nvSpPr>
            <p:cNvPr id="13106" name="Google Shape;13106;p97"/>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97"/>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97"/>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09" name="Google Shape;13109;p97"/>
          <p:cNvSpPr/>
          <p:nvPr/>
        </p:nvSpPr>
        <p:spPr>
          <a:xfrm>
            <a:off x="7577658" y="317304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10" name="Google Shape;13110;p97"/>
          <p:cNvGrpSpPr/>
          <p:nvPr/>
        </p:nvGrpSpPr>
        <p:grpSpPr>
          <a:xfrm>
            <a:off x="7535938" y="3622672"/>
            <a:ext cx="351880" cy="352803"/>
            <a:chOff x="-23244900" y="3888100"/>
            <a:chExt cx="295375" cy="296150"/>
          </a:xfrm>
        </p:grpSpPr>
        <p:sp>
          <p:nvSpPr>
            <p:cNvPr id="13111" name="Google Shape;13111;p97"/>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97"/>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97"/>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97"/>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97"/>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97"/>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97"/>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97"/>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97"/>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97"/>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97"/>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22" name="Google Shape;13122;p97"/>
          <p:cNvSpPr/>
          <p:nvPr/>
        </p:nvSpPr>
        <p:spPr>
          <a:xfrm>
            <a:off x="6612202" y="406353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97"/>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13124" name="Google Shape;13124;p97"/>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128" name="Shape 13128"/>
        <p:cNvGrpSpPr/>
        <p:nvPr/>
      </p:nvGrpSpPr>
      <p:grpSpPr>
        <a:xfrm>
          <a:off x="0" y="0"/>
          <a:ext cx="0" cy="0"/>
          <a:chOff x="0" y="0"/>
          <a:chExt cx="0" cy="0"/>
        </a:xfrm>
      </p:grpSpPr>
      <p:sp>
        <p:nvSpPr>
          <p:cNvPr id="13129" name="Google Shape;13129;p98"/>
          <p:cNvSpPr/>
          <p:nvPr/>
        </p:nvSpPr>
        <p:spPr>
          <a:xfrm>
            <a:off x="849879" y="13804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30" name="Google Shape;13130;p98"/>
          <p:cNvGrpSpPr/>
          <p:nvPr/>
        </p:nvGrpSpPr>
        <p:grpSpPr>
          <a:xfrm>
            <a:off x="850004" y="1823018"/>
            <a:ext cx="367261" cy="367261"/>
            <a:chOff x="-65145700" y="3727425"/>
            <a:chExt cx="317425" cy="317425"/>
          </a:xfrm>
        </p:grpSpPr>
        <p:sp>
          <p:nvSpPr>
            <p:cNvPr id="13131" name="Google Shape;13131;p98"/>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98"/>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3" name="Google Shape;13133;p98"/>
          <p:cNvGrpSpPr/>
          <p:nvPr/>
        </p:nvGrpSpPr>
        <p:grpSpPr>
          <a:xfrm>
            <a:off x="853201" y="2251933"/>
            <a:ext cx="360868" cy="367261"/>
            <a:chOff x="-65144125" y="4094450"/>
            <a:chExt cx="311900" cy="317425"/>
          </a:xfrm>
        </p:grpSpPr>
        <p:sp>
          <p:nvSpPr>
            <p:cNvPr id="13134" name="Google Shape;13134;p98"/>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98"/>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98"/>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37" name="Google Shape;13137;p98"/>
          <p:cNvSpPr/>
          <p:nvPr/>
        </p:nvSpPr>
        <p:spPr>
          <a:xfrm>
            <a:off x="3057429" y="13790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38" name="Google Shape;13138;p98"/>
          <p:cNvGrpSpPr/>
          <p:nvPr/>
        </p:nvGrpSpPr>
        <p:grpSpPr>
          <a:xfrm>
            <a:off x="3056770" y="1822628"/>
            <a:ext cx="370645" cy="368042"/>
            <a:chOff x="-63250675" y="3744075"/>
            <a:chExt cx="320350" cy="318100"/>
          </a:xfrm>
        </p:grpSpPr>
        <p:sp>
          <p:nvSpPr>
            <p:cNvPr id="13139" name="Google Shape;13139;p98"/>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98"/>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98"/>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2" name="Google Shape;13142;p98"/>
          <p:cNvGrpSpPr/>
          <p:nvPr/>
        </p:nvGrpSpPr>
        <p:grpSpPr>
          <a:xfrm>
            <a:off x="3058462" y="2251933"/>
            <a:ext cx="367261" cy="367261"/>
            <a:chOff x="-63250675" y="4110200"/>
            <a:chExt cx="317425" cy="317425"/>
          </a:xfrm>
        </p:grpSpPr>
        <p:sp>
          <p:nvSpPr>
            <p:cNvPr id="13143" name="Google Shape;13143;p98"/>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98"/>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98"/>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98"/>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98"/>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98"/>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98"/>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98"/>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98"/>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2" name="Google Shape;13152;p98"/>
          <p:cNvGrpSpPr/>
          <p:nvPr/>
        </p:nvGrpSpPr>
        <p:grpSpPr>
          <a:xfrm>
            <a:off x="1737509" y="2749028"/>
            <a:ext cx="359075" cy="358844"/>
            <a:chOff x="-61351725" y="3372400"/>
            <a:chExt cx="310350" cy="310150"/>
          </a:xfrm>
        </p:grpSpPr>
        <p:sp>
          <p:nvSpPr>
            <p:cNvPr id="13153" name="Google Shape;13153;p98"/>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98"/>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98"/>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6" name="Google Shape;13156;p98"/>
          <p:cNvGrpSpPr/>
          <p:nvPr/>
        </p:nvGrpSpPr>
        <p:grpSpPr>
          <a:xfrm>
            <a:off x="1733864" y="3212084"/>
            <a:ext cx="366364" cy="333534"/>
            <a:chOff x="-61354875" y="3751050"/>
            <a:chExt cx="316650" cy="288275"/>
          </a:xfrm>
        </p:grpSpPr>
        <p:sp>
          <p:nvSpPr>
            <p:cNvPr id="13157" name="Google Shape;13157;p98"/>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98"/>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98"/>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0" name="Google Shape;13160;p98"/>
          <p:cNvGrpSpPr/>
          <p:nvPr/>
        </p:nvGrpSpPr>
        <p:grpSpPr>
          <a:xfrm>
            <a:off x="1733864" y="3653724"/>
            <a:ext cx="366364" cy="367290"/>
            <a:chOff x="-61354875" y="4101525"/>
            <a:chExt cx="316650" cy="317450"/>
          </a:xfrm>
        </p:grpSpPr>
        <p:sp>
          <p:nvSpPr>
            <p:cNvPr id="13161" name="Google Shape;13161;p98"/>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98"/>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3" name="Google Shape;13163;p98"/>
          <p:cNvGrpSpPr/>
          <p:nvPr/>
        </p:nvGrpSpPr>
        <p:grpSpPr>
          <a:xfrm>
            <a:off x="3950299" y="2745600"/>
            <a:ext cx="368157" cy="365699"/>
            <a:chOff x="-59470075" y="3308975"/>
            <a:chExt cx="318200" cy="316075"/>
          </a:xfrm>
        </p:grpSpPr>
        <p:sp>
          <p:nvSpPr>
            <p:cNvPr id="13164" name="Google Shape;13164;p98"/>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98"/>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98"/>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98"/>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98"/>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98"/>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98"/>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98"/>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98"/>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3" name="Google Shape;13173;p98"/>
          <p:cNvGrpSpPr/>
          <p:nvPr/>
        </p:nvGrpSpPr>
        <p:grpSpPr>
          <a:xfrm>
            <a:off x="1295729" y="1381305"/>
            <a:ext cx="367261" cy="364686"/>
            <a:chOff x="-64781025" y="3361050"/>
            <a:chExt cx="317425" cy="315200"/>
          </a:xfrm>
        </p:grpSpPr>
        <p:sp>
          <p:nvSpPr>
            <p:cNvPr id="13174" name="Google Shape;13174;p98"/>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98"/>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98"/>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98"/>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78" name="Google Shape;13178;p98"/>
          <p:cNvSpPr/>
          <p:nvPr/>
        </p:nvSpPr>
        <p:spPr>
          <a:xfrm>
            <a:off x="1295604" y="18239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98"/>
          <p:cNvSpPr/>
          <p:nvPr/>
        </p:nvSpPr>
        <p:spPr>
          <a:xfrm>
            <a:off x="1322938" y="22519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98"/>
          <p:cNvSpPr/>
          <p:nvPr/>
        </p:nvSpPr>
        <p:spPr>
          <a:xfrm>
            <a:off x="3508223" y="14205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81" name="Google Shape;13181;p98"/>
          <p:cNvGrpSpPr/>
          <p:nvPr/>
        </p:nvGrpSpPr>
        <p:grpSpPr>
          <a:xfrm>
            <a:off x="3500129" y="1822744"/>
            <a:ext cx="382765" cy="367810"/>
            <a:chOff x="-62890750" y="3747425"/>
            <a:chExt cx="330825" cy="317900"/>
          </a:xfrm>
        </p:grpSpPr>
        <p:sp>
          <p:nvSpPr>
            <p:cNvPr id="13182" name="Google Shape;13182;p98"/>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98"/>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98"/>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98"/>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98"/>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98"/>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98"/>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98"/>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98"/>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98"/>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98"/>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98"/>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98"/>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98"/>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6" name="Google Shape;13196;p98"/>
          <p:cNvGrpSpPr/>
          <p:nvPr/>
        </p:nvGrpSpPr>
        <p:grpSpPr>
          <a:xfrm>
            <a:off x="3507881" y="2252381"/>
            <a:ext cx="367261" cy="366364"/>
            <a:chOff x="-62884425" y="4111775"/>
            <a:chExt cx="317425" cy="316650"/>
          </a:xfrm>
        </p:grpSpPr>
        <p:sp>
          <p:nvSpPr>
            <p:cNvPr id="13197" name="Google Shape;13197;p98"/>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98"/>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9" name="Google Shape;13199;p98"/>
          <p:cNvGrpSpPr/>
          <p:nvPr/>
        </p:nvGrpSpPr>
        <p:grpSpPr>
          <a:xfrm>
            <a:off x="2180515" y="2748450"/>
            <a:ext cx="365438" cy="360001"/>
            <a:chOff x="-60991775" y="3376900"/>
            <a:chExt cx="315850" cy="311150"/>
          </a:xfrm>
        </p:grpSpPr>
        <p:sp>
          <p:nvSpPr>
            <p:cNvPr id="13200" name="Google Shape;13200;p98"/>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98"/>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98"/>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3" name="Google Shape;13203;p98"/>
          <p:cNvGrpSpPr/>
          <p:nvPr/>
        </p:nvGrpSpPr>
        <p:grpSpPr>
          <a:xfrm>
            <a:off x="2180052" y="3199314"/>
            <a:ext cx="366364" cy="359075"/>
            <a:chOff x="-60988625" y="3740800"/>
            <a:chExt cx="316650" cy="310350"/>
          </a:xfrm>
        </p:grpSpPr>
        <p:sp>
          <p:nvSpPr>
            <p:cNvPr id="13204" name="Google Shape;13204;p98"/>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98"/>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98"/>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7" name="Google Shape;13207;p98"/>
          <p:cNvGrpSpPr/>
          <p:nvPr/>
        </p:nvGrpSpPr>
        <p:grpSpPr>
          <a:xfrm>
            <a:off x="2180052" y="3654765"/>
            <a:ext cx="366364" cy="365207"/>
            <a:chOff x="-60987850" y="4100950"/>
            <a:chExt cx="316650" cy="315650"/>
          </a:xfrm>
        </p:grpSpPr>
        <p:sp>
          <p:nvSpPr>
            <p:cNvPr id="13208" name="Google Shape;13208;p98"/>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98"/>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98"/>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98"/>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98"/>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3" name="Google Shape;13213;p98"/>
          <p:cNvGrpSpPr/>
          <p:nvPr/>
        </p:nvGrpSpPr>
        <p:grpSpPr>
          <a:xfrm>
            <a:off x="3949836" y="3200225"/>
            <a:ext cx="369083" cy="357253"/>
            <a:chOff x="-59447250" y="3706150"/>
            <a:chExt cx="319000" cy="308775"/>
          </a:xfrm>
        </p:grpSpPr>
        <p:sp>
          <p:nvSpPr>
            <p:cNvPr id="13214" name="Google Shape;13214;p98"/>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98"/>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98"/>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98"/>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8" name="Google Shape;13218;p98"/>
          <p:cNvGrpSpPr/>
          <p:nvPr/>
        </p:nvGrpSpPr>
        <p:grpSpPr>
          <a:xfrm>
            <a:off x="1738564" y="1381536"/>
            <a:ext cx="368186" cy="364224"/>
            <a:chOff x="-64406125" y="3362225"/>
            <a:chExt cx="318225" cy="314800"/>
          </a:xfrm>
        </p:grpSpPr>
        <p:sp>
          <p:nvSpPr>
            <p:cNvPr id="13219" name="Google Shape;13219;p98"/>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98"/>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21" name="Google Shape;13221;p98"/>
          <p:cNvSpPr/>
          <p:nvPr/>
        </p:nvSpPr>
        <p:spPr>
          <a:xfrm>
            <a:off x="1801771" y="1823000"/>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22" name="Google Shape;13222;p98"/>
          <p:cNvGrpSpPr/>
          <p:nvPr/>
        </p:nvGrpSpPr>
        <p:grpSpPr>
          <a:xfrm>
            <a:off x="1739027" y="2252381"/>
            <a:ext cx="367261" cy="366364"/>
            <a:chOff x="-64410850" y="4094450"/>
            <a:chExt cx="317425" cy="316650"/>
          </a:xfrm>
        </p:grpSpPr>
        <p:sp>
          <p:nvSpPr>
            <p:cNvPr id="13223" name="Google Shape;13223;p98"/>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98"/>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98"/>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26" name="Google Shape;13226;p98"/>
          <p:cNvSpPr/>
          <p:nvPr/>
        </p:nvSpPr>
        <p:spPr>
          <a:xfrm>
            <a:off x="3983247" y="13799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27" name="Google Shape;13227;p98"/>
          <p:cNvGrpSpPr/>
          <p:nvPr/>
        </p:nvGrpSpPr>
        <p:grpSpPr>
          <a:xfrm>
            <a:off x="3960575" y="1822454"/>
            <a:ext cx="365467" cy="368389"/>
            <a:chOff x="-62516625" y="3743175"/>
            <a:chExt cx="315875" cy="318400"/>
          </a:xfrm>
        </p:grpSpPr>
        <p:sp>
          <p:nvSpPr>
            <p:cNvPr id="13228" name="Google Shape;13228;p98"/>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98"/>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0" name="Google Shape;13230;p98"/>
          <p:cNvGrpSpPr/>
          <p:nvPr/>
        </p:nvGrpSpPr>
        <p:grpSpPr>
          <a:xfrm>
            <a:off x="3967415" y="2272426"/>
            <a:ext cx="351786" cy="326274"/>
            <a:chOff x="-62511900" y="4129100"/>
            <a:chExt cx="304050" cy="282000"/>
          </a:xfrm>
        </p:grpSpPr>
        <p:sp>
          <p:nvSpPr>
            <p:cNvPr id="13231" name="Google Shape;13231;p98"/>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98"/>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98"/>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98"/>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98"/>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6" name="Google Shape;13236;p98"/>
          <p:cNvGrpSpPr/>
          <p:nvPr/>
        </p:nvGrpSpPr>
        <p:grpSpPr>
          <a:xfrm>
            <a:off x="2645537" y="2744820"/>
            <a:ext cx="310770" cy="367261"/>
            <a:chOff x="-60597975" y="3367475"/>
            <a:chExt cx="268600" cy="317425"/>
          </a:xfrm>
        </p:grpSpPr>
        <p:sp>
          <p:nvSpPr>
            <p:cNvPr id="13237" name="Google Shape;13237;p98"/>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98"/>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98"/>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98"/>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98"/>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42" name="Google Shape;13242;p98"/>
          <p:cNvSpPr/>
          <p:nvPr/>
        </p:nvSpPr>
        <p:spPr>
          <a:xfrm>
            <a:off x="2616264" y="31963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43" name="Google Shape;13243;p98"/>
          <p:cNvGrpSpPr/>
          <p:nvPr/>
        </p:nvGrpSpPr>
        <p:grpSpPr>
          <a:xfrm>
            <a:off x="2617740" y="3706136"/>
            <a:ext cx="366364" cy="262465"/>
            <a:chOff x="-60621600" y="4145650"/>
            <a:chExt cx="316650" cy="226850"/>
          </a:xfrm>
        </p:grpSpPr>
        <p:sp>
          <p:nvSpPr>
            <p:cNvPr id="13244" name="Google Shape;13244;p98"/>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98"/>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98"/>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7" name="Google Shape;13247;p98"/>
          <p:cNvGrpSpPr/>
          <p:nvPr/>
        </p:nvGrpSpPr>
        <p:grpSpPr>
          <a:xfrm>
            <a:off x="3954392" y="3654635"/>
            <a:ext cx="359972" cy="365467"/>
            <a:chOff x="-59400775" y="4084200"/>
            <a:chExt cx="311125" cy="315875"/>
          </a:xfrm>
        </p:grpSpPr>
        <p:sp>
          <p:nvSpPr>
            <p:cNvPr id="13248" name="Google Shape;13248;p98"/>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98"/>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98"/>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98"/>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98"/>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98"/>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4" name="Google Shape;13254;p98"/>
          <p:cNvGrpSpPr/>
          <p:nvPr/>
        </p:nvGrpSpPr>
        <p:grpSpPr>
          <a:xfrm>
            <a:off x="2178486" y="1380466"/>
            <a:ext cx="365438" cy="366364"/>
            <a:chOff x="-64044600" y="3360375"/>
            <a:chExt cx="315850" cy="316650"/>
          </a:xfrm>
        </p:grpSpPr>
        <p:sp>
          <p:nvSpPr>
            <p:cNvPr id="13255" name="Google Shape;13255;p98"/>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98"/>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98"/>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8" name="Google Shape;13258;p98"/>
          <p:cNvGrpSpPr/>
          <p:nvPr/>
        </p:nvGrpSpPr>
        <p:grpSpPr>
          <a:xfrm>
            <a:off x="2204909" y="1823018"/>
            <a:ext cx="312592" cy="367261"/>
            <a:chOff x="-64022550" y="3727425"/>
            <a:chExt cx="270175" cy="317425"/>
          </a:xfrm>
        </p:grpSpPr>
        <p:sp>
          <p:nvSpPr>
            <p:cNvPr id="13259" name="Google Shape;13259;p98"/>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98"/>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98"/>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2" name="Google Shape;13262;p98"/>
          <p:cNvGrpSpPr/>
          <p:nvPr/>
        </p:nvGrpSpPr>
        <p:grpSpPr>
          <a:xfrm>
            <a:off x="2229047" y="2251918"/>
            <a:ext cx="264317" cy="367290"/>
            <a:chOff x="-64001300" y="4093650"/>
            <a:chExt cx="228450" cy="317450"/>
          </a:xfrm>
        </p:grpSpPr>
        <p:sp>
          <p:nvSpPr>
            <p:cNvPr id="13263" name="Google Shape;13263;p98"/>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98"/>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98"/>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98"/>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7" name="Google Shape;13267;p98"/>
          <p:cNvGrpSpPr/>
          <p:nvPr/>
        </p:nvGrpSpPr>
        <p:grpSpPr>
          <a:xfrm>
            <a:off x="848051" y="2745210"/>
            <a:ext cx="359972" cy="366480"/>
            <a:chOff x="-62148800" y="3377700"/>
            <a:chExt cx="311125" cy="316750"/>
          </a:xfrm>
        </p:grpSpPr>
        <p:sp>
          <p:nvSpPr>
            <p:cNvPr id="13268" name="Google Shape;13268;p98"/>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98"/>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0" name="Google Shape;13270;p98"/>
          <p:cNvGrpSpPr/>
          <p:nvPr/>
        </p:nvGrpSpPr>
        <p:grpSpPr>
          <a:xfrm>
            <a:off x="843958" y="3195207"/>
            <a:ext cx="368157" cy="367290"/>
            <a:chOff x="-62154300" y="3743950"/>
            <a:chExt cx="318200" cy="317450"/>
          </a:xfrm>
        </p:grpSpPr>
        <p:sp>
          <p:nvSpPr>
            <p:cNvPr id="13271" name="Google Shape;13271;p98"/>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98"/>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3" name="Google Shape;13273;p98"/>
          <p:cNvGrpSpPr/>
          <p:nvPr/>
        </p:nvGrpSpPr>
        <p:grpSpPr>
          <a:xfrm>
            <a:off x="843944" y="3654187"/>
            <a:ext cx="368186" cy="366364"/>
            <a:chOff x="-62151950" y="4111775"/>
            <a:chExt cx="318225" cy="316650"/>
          </a:xfrm>
        </p:grpSpPr>
        <p:sp>
          <p:nvSpPr>
            <p:cNvPr id="13274" name="Google Shape;13274;p98"/>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98"/>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98"/>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98"/>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8" name="Google Shape;13278;p98"/>
          <p:cNvGrpSpPr/>
          <p:nvPr/>
        </p:nvGrpSpPr>
        <p:grpSpPr>
          <a:xfrm>
            <a:off x="3062568" y="2744733"/>
            <a:ext cx="368157" cy="367434"/>
            <a:chOff x="-60254550" y="3367325"/>
            <a:chExt cx="318200" cy="317575"/>
          </a:xfrm>
        </p:grpSpPr>
        <p:sp>
          <p:nvSpPr>
            <p:cNvPr id="13279" name="Google Shape;13279;p98"/>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98"/>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98"/>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98"/>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3" name="Google Shape;13283;p98"/>
          <p:cNvGrpSpPr/>
          <p:nvPr/>
        </p:nvGrpSpPr>
        <p:grpSpPr>
          <a:xfrm>
            <a:off x="3063465" y="3195727"/>
            <a:ext cx="366364" cy="366248"/>
            <a:chOff x="-60255350" y="3733825"/>
            <a:chExt cx="316650" cy="316550"/>
          </a:xfrm>
        </p:grpSpPr>
        <p:sp>
          <p:nvSpPr>
            <p:cNvPr id="13284" name="Google Shape;13284;p98"/>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98"/>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98"/>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98"/>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98"/>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98"/>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98"/>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1" name="Google Shape;13291;p98"/>
          <p:cNvGrpSpPr/>
          <p:nvPr/>
        </p:nvGrpSpPr>
        <p:grpSpPr>
          <a:xfrm>
            <a:off x="3091262" y="3654635"/>
            <a:ext cx="310770" cy="365467"/>
            <a:chOff x="-60232500" y="4101525"/>
            <a:chExt cx="268600" cy="315875"/>
          </a:xfrm>
        </p:grpSpPr>
        <p:sp>
          <p:nvSpPr>
            <p:cNvPr id="13292" name="Google Shape;13292;p98"/>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98"/>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94" name="Google Shape;13294;p98"/>
          <p:cNvSpPr/>
          <p:nvPr/>
        </p:nvSpPr>
        <p:spPr>
          <a:xfrm>
            <a:off x="2179036" y="41235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95" name="Google Shape;13295;p98"/>
          <p:cNvGrpSpPr/>
          <p:nvPr/>
        </p:nvGrpSpPr>
        <p:grpSpPr>
          <a:xfrm>
            <a:off x="2624262" y="1380466"/>
            <a:ext cx="368186" cy="366364"/>
            <a:chOff x="-63679950" y="3360375"/>
            <a:chExt cx="318225" cy="316650"/>
          </a:xfrm>
        </p:grpSpPr>
        <p:sp>
          <p:nvSpPr>
            <p:cNvPr id="13296" name="Google Shape;13296;p98"/>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98"/>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98"/>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98"/>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00" name="Google Shape;13300;p98"/>
          <p:cNvSpPr/>
          <p:nvPr/>
        </p:nvSpPr>
        <p:spPr>
          <a:xfrm>
            <a:off x="2623229" y="18227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01" name="Google Shape;13301;p98"/>
          <p:cNvGrpSpPr/>
          <p:nvPr/>
        </p:nvGrpSpPr>
        <p:grpSpPr>
          <a:xfrm>
            <a:off x="2622889" y="2251803"/>
            <a:ext cx="370934" cy="367521"/>
            <a:chOff x="-63679950" y="4093450"/>
            <a:chExt cx="320600" cy="317650"/>
          </a:xfrm>
        </p:grpSpPr>
        <p:sp>
          <p:nvSpPr>
            <p:cNvPr id="13302" name="Google Shape;13302;p98"/>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98"/>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98"/>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5" name="Google Shape;13305;p98"/>
          <p:cNvGrpSpPr/>
          <p:nvPr/>
        </p:nvGrpSpPr>
        <p:grpSpPr>
          <a:xfrm>
            <a:off x="1283006" y="2744805"/>
            <a:ext cx="366364" cy="367290"/>
            <a:chOff x="-61784125" y="3377700"/>
            <a:chExt cx="316650" cy="317450"/>
          </a:xfrm>
        </p:grpSpPr>
        <p:sp>
          <p:nvSpPr>
            <p:cNvPr id="13306" name="Google Shape;13306;p98"/>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98"/>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98"/>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98"/>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98"/>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98"/>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98"/>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3" name="Google Shape;13313;p98"/>
          <p:cNvGrpSpPr/>
          <p:nvPr/>
        </p:nvGrpSpPr>
        <p:grpSpPr>
          <a:xfrm>
            <a:off x="1283006" y="3195207"/>
            <a:ext cx="366364" cy="367290"/>
            <a:chOff x="-61783350" y="3743950"/>
            <a:chExt cx="316650" cy="317450"/>
          </a:xfrm>
        </p:grpSpPr>
        <p:sp>
          <p:nvSpPr>
            <p:cNvPr id="13314" name="Google Shape;13314;p98"/>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98"/>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16" name="Google Shape;13316;p98"/>
          <p:cNvSpPr/>
          <p:nvPr/>
        </p:nvSpPr>
        <p:spPr>
          <a:xfrm>
            <a:off x="1282887" y="36540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98"/>
          <p:cNvSpPr/>
          <p:nvPr/>
        </p:nvSpPr>
        <p:spPr>
          <a:xfrm>
            <a:off x="3505689" y="27546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98"/>
          <p:cNvSpPr/>
          <p:nvPr/>
        </p:nvSpPr>
        <p:spPr>
          <a:xfrm>
            <a:off x="3504778" y="32352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19" name="Google Shape;13319;p98"/>
          <p:cNvGrpSpPr/>
          <p:nvPr/>
        </p:nvGrpSpPr>
        <p:grpSpPr>
          <a:xfrm>
            <a:off x="3504430" y="3655040"/>
            <a:ext cx="369112" cy="364657"/>
            <a:chOff x="-59869425" y="4102225"/>
            <a:chExt cx="319025" cy="315175"/>
          </a:xfrm>
        </p:grpSpPr>
        <p:sp>
          <p:nvSpPr>
            <p:cNvPr id="13320" name="Google Shape;13320;p98"/>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98"/>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98"/>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98"/>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4" name="Google Shape;13324;p98"/>
          <p:cNvGrpSpPr/>
          <p:nvPr/>
        </p:nvGrpSpPr>
        <p:grpSpPr>
          <a:xfrm>
            <a:off x="2623233" y="4123862"/>
            <a:ext cx="366364" cy="365467"/>
            <a:chOff x="-59029025" y="3711650"/>
            <a:chExt cx="316650" cy="315875"/>
          </a:xfrm>
        </p:grpSpPr>
        <p:sp>
          <p:nvSpPr>
            <p:cNvPr id="13325" name="Google Shape;13325;p98"/>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98"/>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98"/>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98"/>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98"/>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98"/>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98"/>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2" name="Google Shape;13332;p98"/>
          <p:cNvGrpSpPr/>
          <p:nvPr/>
        </p:nvGrpSpPr>
        <p:grpSpPr>
          <a:xfrm>
            <a:off x="4859311" y="1379917"/>
            <a:ext cx="351940" cy="348188"/>
            <a:chOff x="581525" y="3254850"/>
            <a:chExt cx="297750" cy="294575"/>
          </a:xfrm>
        </p:grpSpPr>
        <p:sp>
          <p:nvSpPr>
            <p:cNvPr id="13333" name="Google Shape;13333;p98"/>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98"/>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98"/>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6" name="Google Shape;13336;p98"/>
          <p:cNvGrpSpPr/>
          <p:nvPr/>
        </p:nvGrpSpPr>
        <p:grpSpPr>
          <a:xfrm>
            <a:off x="4858380" y="1818853"/>
            <a:ext cx="353802" cy="351497"/>
            <a:chOff x="580725" y="3617925"/>
            <a:chExt cx="299325" cy="297375"/>
          </a:xfrm>
        </p:grpSpPr>
        <p:sp>
          <p:nvSpPr>
            <p:cNvPr id="13337" name="Google Shape;13337;p98"/>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98"/>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98"/>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98"/>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98"/>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2" name="Google Shape;13342;p98"/>
          <p:cNvGrpSpPr/>
          <p:nvPr/>
        </p:nvGrpSpPr>
        <p:grpSpPr>
          <a:xfrm>
            <a:off x="4860242" y="2266043"/>
            <a:ext cx="350079" cy="350079"/>
            <a:chOff x="583100" y="3982600"/>
            <a:chExt cx="296175" cy="296175"/>
          </a:xfrm>
        </p:grpSpPr>
        <p:sp>
          <p:nvSpPr>
            <p:cNvPr id="13343" name="Google Shape;13343;p98"/>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98"/>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98"/>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98"/>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98"/>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98"/>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98"/>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0" name="Google Shape;13350;p98"/>
          <p:cNvGrpSpPr/>
          <p:nvPr/>
        </p:nvGrpSpPr>
        <p:grpSpPr>
          <a:xfrm>
            <a:off x="7092856" y="1379667"/>
            <a:ext cx="307231" cy="348690"/>
            <a:chOff x="2423775" y="3226875"/>
            <a:chExt cx="259925" cy="295000"/>
          </a:xfrm>
        </p:grpSpPr>
        <p:sp>
          <p:nvSpPr>
            <p:cNvPr id="13351" name="Google Shape;13351;p98"/>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98"/>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98"/>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4" name="Google Shape;13354;p98"/>
          <p:cNvGrpSpPr/>
          <p:nvPr/>
        </p:nvGrpSpPr>
        <p:grpSpPr>
          <a:xfrm>
            <a:off x="7070043" y="1820952"/>
            <a:ext cx="352857" cy="347301"/>
            <a:chOff x="2404875" y="3592725"/>
            <a:chExt cx="298525" cy="293825"/>
          </a:xfrm>
        </p:grpSpPr>
        <p:sp>
          <p:nvSpPr>
            <p:cNvPr id="13355" name="Google Shape;13355;p98"/>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98"/>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98"/>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8" name="Google Shape;13358;p98"/>
          <p:cNvGrpSpPr/>
          <p:nvPr/>
        </p:nvGrpSpPr>
        <p:grpSpPr>
          <a:xfrm>
            <a:off x="7070974" y="2266517"/>
            <a:ext cx="350995" cy="349133"/>
            <a:chOff x="2404875" y="3955825"/>
            <a:chExt cx="296950" cy="295375"/>
          </a:xfrm>
        </p:grpSpPr>
        <p:sp>
          <p:nvSpPr>
            <p:cNvPr id="13359" name="Google Shape;13359;p98"/>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98"/>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98"/>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98"/>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3" name="Google Shape;13363;p98"/>
          <p:cNvGrpSpPr/>
          <p:nvPr/>
        </p:nvGrpSpPr>
        <p:grpSpPr>
          <a:xfrm>
            <a:off x="5764954" y="2730711"/>
            <a:ext cx="349163" cy="350079"/>
            <a:chOff x="4263650" y="3235150"/>
            <a:chExt cx="295400" cy="296175"/>
          </a:xfrm>
        </p:grpSpPr>
        <p:sp>
          <p:nvSpPr>
            <p:cNvPr id="13364" name="Google Shape;13364;p98"/>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98"/>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98"/>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98"/>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98"/>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9" name="Google Shape;13369;p98"/>
          <p:cNvGrpSpPr/>
          <p:nvPr/>
        </p:nvGrpSpPr>
        <p:grpSpPr>
          <a:xfrm>
            <a:off x="5762634" y="3189872"/>
            <a:ext cx="353802" cy="327739"/>
            <a:chOff x="4266025" y="3609275"/>
            <a:chExt cx="299325" cy="277275"/>
          </a:xfrm>
        </p:grpSpPr>
        <p:sp>
          <p:nvSpPr>
            <p:cNvPr id="13370" name="Google Shape;13370;p98"/>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98"/>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2" name="Google Shape;13372;p98"/>
          <p:cNvGrpSpPr/>
          <p:nvPr/>
        </p:nvGrpSpPr>
        <p:grpSpPr>
          <a:xfrm>
            <a:off x="5763092" y="3655259"/>
            <a:ext cx="352886" cy="349133"/>
            <a:chOff x="4263650" y="3963700"/>
            <a:chExt cx="298550" cy="295375"/>
          </a:xfrm>
        </p:grpSpPr>
        <p:sp>
          <p:nvSpPr>
            <p:cNvPr id="13373" name="Google Shape;13373;p98"/>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98"/>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98"/>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98"/>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98"/>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98"/>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98"/>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0" name="Google Shape;13380;p98"/>
          <p:cNvGrpSpPr/>
          <p:nvPr/>
        </p:nvGrpSpPr>
        <p:grpSpPr>
          <a:xfrm>
            <a:off x="8041429" y="2730711"/>
            <a:ext cx="226264" cy="350079"/>
            <a:chOff x="6164975" y="3211525"/>
            <a:chExt cx="191425" cy="296175"/>
          </a:xfrm>
        </p:grpSpPr>
        <p:sp>
          <p:nvSpPr>
            <p:cNvPr id="13381" name="Google Shape;13381;p98"/>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98"/>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98"/>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98"/>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98"/>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98"/>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98"/>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8" name="Google Shape;13388;p98"/>
          <p:cNvGrpSpPr/>
          <p:nvPr/>
        </p:nvGrpSpPr>
        <p:grpSpPr>
          <a:xfrm>
            <a:off x="5303466" y="1378987"/>
            <a:ext cx="352886" cy="350049"/>
            <a:chOff x="946175" y="3253275"/>
            <a:chExt cx="298550" cy="296150"/>
          </a:xfrm>
        </p:grpSpPr>
        <p:sp>
          <p:nvSpPr>
            <p:cNvPr id="13389" name="Google Shape;13389;p98"/>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98"/>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98"/>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98"/>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98"/>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4" name="Google Shape;13394;p98"/>
          <p:cNvGrpSpPr/>
          <p:nvPr/>
        </p:nvGrpSpPr>
        <p:grpSpPr>
          <a:xfrm>
            <a:off x="5304397" y="1820951"/>
            <a:ext cx="351024" cy="347301"/>
            <a:chOff x="946175" y="3619500"/>
            <a:chExt cx="296975" cy="293825"/>
          </a:xfrm>
        </p:grpSpPr>
        <p:sp>
          <p:nvSpPr>
            <p:cNvPr id="13395" name="Google Shape;13395;p98"/>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98"/>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98"/>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98"/>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98"/>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98"/>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1" name="Google Shape;13401;p98"/>
          <p:cNvGrpSpPr/>
          <p:nvPr/>
        </p:nvGrpSpPr>
        <p:grpSpPr>
          <a:xfrm>
            <a:off x="5303939" y="2265585"/>
            <a:ext cx="351940" cy="350995"/>
            <a:chOff x="944600" y="3981825"/>
            <a:chExt cx="297750" cy="296950"/>
          </a:xfrm>
        </p:grpSpPr>
        <p:sp>
          <p:nvSpPr>
            <p:cNvPr id="13402" name="Google Shape;13402;p98"/>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98"/>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98"/>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98"/>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6" name="Google Shape;13406;p98"/>
          <p:cNvGrpSpPr/>
          <p:nvPr/>
        </p:nvGrpSpPr>
        <p:grpSpPr>
          <a:xfrm>
            <a:off x="7520875" y="1379445"/>
            <a:ext cx="350079" cy="349133"/>
            <a:chOff x="2768750" y="3227275"/>
            <a:chExt cx="296175" cy="295375"/>
          </a:xfrm>
        </p:grpSpPr>
        <p:sp>
          <p:nvSpPr>
            <p:cNvPr id="13407" name="Google Shape;13407;p98"/>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98"/>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98"/>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98"/>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98"/>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98"/>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98"/>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98"/>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5" name="Google Shape;13415;p98"/>
          <p:cNvGrpSpPr/>
          <p:nvPr/>
        </p:nvGrpSpPr>
        <p:grpSpPr>
          <a:xfrm>
            <a:off x="7541826" y="1820317"/>
            <a:ext cx="308177" cy="348572"/>
            <a:chOff x="2786075" y="3591800"/>
            <a:chExt cx="260725" cy="294900"/>
          </a:xfrm>
        </p:grpSpPr>
        <p:sp>
          <p:nvSpPr>
            <p:cNvPr id="13416" name="Google Shape;13416;p98"/>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98"/>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98"/>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98"/>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98"/>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1" name="Google Shape;13421;p98"/>
          <p:cNvGrpSpPr/>
          <p:nvPr/>
        </p:nvGrpSpPr>
        <p:grpSpPr>
          <a:xfrm>
            <a:off x="7582324" y="2266044"/>
            <a:ext cx="227180" cy="350079"/>
            <a:chOff x="2819150" y="3955025"/>
            <a:chExt cx="192200" cy="296175"/>
          </a:xfrm>
        </p:grpSpPr>
        <p:sp>
          <p:nvSpPr>
            <p:cNvPr id="13422" name="Google Shape;13422;p98"/>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98"/>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98"/>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98"/>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6" name="Google Shape;13426;p98"/>
          <p:cNvGrpSpPr/>
          <p:nvPr/>
        </p:nvGrpSpPr>
        <p:grpSpPr>
          <a:xfrm>
            <a:off x="6206097" y="2731642"/>
            <a:ext cx="349133" cy="348217"/>
            <a:chOff x="4629125" y="3235150"/>
            <a:chExt cx="295375" cy="294600"/>
          </a:xfrm>
        </p:grpSpPr>
        <p:sp>
          <p:nvSpPr>
            <p:cNvPr id="13427" name="Google Shape;13427;p98"/>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98"/>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98"/>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98"/>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98"/>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2" name="Google Shape;13432;p98"/>
          <p:cNvGrpSpPr/>
          <p:nvPr/>
        </p:nvGrpSpPr>
        <p:grpSpPr>
          <a:xfrm>
            <a:off x="6206082" y="3179175"/>
            <a:ext cx="349163" cy="349133"/>
            <a:chOff x="4628325" y="3599825"/>
            <a:chExt cx="295400" cy="295375"/>
          </a:xfrm>
        </p:grpSpPr>
        <p:sp>
          <p:nvSpPr>
            <p:cNvPr id="13433" name="Google Shape;13433;p98"/>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98"/>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98"/>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98"/>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98"/>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98"/>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98"/>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98"/>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98"/>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98"/>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98"/>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98"/>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5" name="Google Shape;13445;p98"/>
          <p:cNvGrpSpPr/>
          <p:nvPr/>
        </p:nvGrpSpPr>
        <p:grpSpPr>
          <a:xfrm>
            <a:off x="6227033" y="3654786"/>
            <a:ext cx="307261" cy="350079"/>
            <a:chOff x="4645650" y="3962900"/>
            <a:chExt cx="259950" cy="296175"/>
          </a:xfrm>
        </p:grpSpPr>
        <p:sp>
          <p:nvSpPr>
            <p:cNvPr id="13446" name="Google Shape;13446;p98"/>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98"/>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98"/>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98"/>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98"/>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98"/>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2" name="Google Shape;13452;p98"/>
          <p:cNvGrpSpPr/>
          <p:nvPr/>
        </p:nvGrpSpPr>
        <p:grpSpPr>
          <a:xfrm>
            <a:off x="7979994" y="3179648"/>
            <a:ext cx="349133" cy="348188"/>
            <a:chOff x="6143725" y="3582500"/>
            <a:chExt cx="295375" cy="294575"/>
          </a:xfrm>
        </p:grpSpPr>
        <p:sp>
          <p:nvSpPr>
            <p:cNvPr id="13453" name="Google Shape;13453;p98"/>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98"/>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98"/>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98"/>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98"/>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98"/>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98"/>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0" name="Google Shape;13460;p98"/>
          <p:cNvGrpSpPr/>
          <p:nvPr/>
        </p:nvGrpSpPr>
        <p:grpSpPr>
          <a:xfrm>
            <a:off x="5748820" y="1378987"/>
            <a:ext cx="350995" cy="350049"/>
            <a:chOff x="1310075" y="3253275"/>
            <a:chExt cx="296950" cy="296150"/>
          </a:xfrm>
        </p:grpSpPr>
        <p:sp>
          <p:nvSpPr>
            <p:cNvPr id="13461" name="Google Shape;13461;p98"/>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98"/>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98"/>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64" name="Google Shape;13464;p98"/>
          <p:cNvSpPr/>
          <p:nvPr/>
        </p:nvSpPr>
        <p:spPr>
          <a:xfrm>
            <a:off x="5750241" y="18210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65" name="Google Shape;13465;p98"/>
          <p:cNvGrpSpPr/>
          <p:nvPr/>
        </p:nvGrpSpPr>
        <p:grpSpPr>
          <a:xfrm>
            <a:off x="5748347" y="2265246"/>
            <a:ext cx="351941" cy="351675"/>
            <a:chOff x="1310075" y="3980250"/>
            <a:chExt cx="297750" cy="297525"/>
          </a:xfrm>
        </p:grpSpPr>
        <p:sp>
          <p:nvSpPr>
            <p:cNvPr id="13466" name="Google Shape;13466;p98"/>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98"/>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98"/>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98"/>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0" name="Google Shape;13470;p98"/>
          <p:cNvGrpSpPr/>
          <p:nvPr/>
        </p:nvGrpSpPr>
        <p:grpSpPr>
          <a:xfrm>
            <a:off x="8013136" y="1379445"/>
            <a:ext cx="266305" cy="349133"/>
            <a:chOff x="3167275" y="3227275"/>
            <a:chExt cx="225300" cy="295375"/>
          </a:xfrm>
        </p:grpSpPr>
        <p:sp>
          <p:nvSpPr>
            <p:cNvPr id="13471" name="Google Shape;13471;p98"/>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98"/>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98"/>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98"/>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98"/>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76" name="Google Shape;13476;p98"/>
          <p:cNvSpPr/>
          <p:nvPr/>
        </p:nvSpPr>
        <p:spPr>
          <a:xfrm>
            <a:off x="7962474" y="18193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77" name="Google Shape;13477;p98"/>
          <p:cNvGrpSpPr/>
          <p:nvPr/>
        </p:nvGrpSpPr>
        <p:grpSpPr>
          <a:xfrm>
            <a:off x="7970318" y="2266502"/>
            <a:ext cx="351940" cy="349163"/>
            <a:chOff x="3133425" y="3955025"/>
            <a:chExt cx="297750" cy="295400"/>
          </a:xfrm>
        </p:grpSpPr>
        <p:sp>
          <p:nvSpPr>
            <p:cNvPr id="13478" name="Google Shape;13478;p98"/>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98"/>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98"/>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1" name="Google Shape;13481;p98"/>
          <p:cNvGrpSpPr/>
          <p:nvPr/>
        </p:nvGrpSpPr>
        <p:grpSpPr>
          <a:xfrm>
            <a:off x="6650491" y="2730090"/>
            <a:ext cx="350079" cy="351320"/>
            <a:chOff x="4991425" y="3234750"/>
            <a:chExt cx="296175" cy="297225"/>
          </a:xfrm>
        </p:grpSpPr>
        <p:sp>
          <p:nvSpPr>
            <p:cNvPr id="13482" name="Google Shape;13482;p98"/>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98"/>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98"/>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98"/>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98"/>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98"/>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8" name="Google Shape;13488;p98"/>
          <p:cNvGrpSpPr/>
          <p:nvPr/>
        </p:nvGrpSpPr>
        <p:grpSpPr>
          <a:xfrm>
            <a:off x="6650491" y="3199653"/>
            <a:ext cx="350079" cy="308177"/>
            <a:chOff x="4991425" y="3617150"/>
            <a:chExt cx="296175" cy="260725"/>
          </a:xfrm>
        </p:grpSpPr>
        <p:sp>
          <p:nvSpPr>
            <p:cNvPr id="13489" name="Google Shape;13489;p98"/>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98"/>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98"/>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98"/>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98"/>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98"/>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98"/>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6" name="Google Shape;13496;p98"/>
          <p:cNvGrpSpPr/>
          <p:nvPr/>
        </p:nvGrpSpPr>
        <p:grpSpPr>
          <a:xfrm>
            <a:off x="6727764" y="3655244"/>
            <a:ext cx="195532" cy="349163"/>
            <a:chOff x="5056800" y="3962900"/>
            <a:chExt cx="165425" cy="295400"/>
          </a:xfrm>
        </p:grpSpPr>
        <p:sp>
          <p:nvSpPr>
            <p:cNvPr id="13497" name="Google Shape;13497;p98"/>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98"/>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98"/>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0" name="Google Shape;13500;p98"/>
          <p:cNvGrpSpPr/>
          <p:nvPr/>
        </p:nvGrpSpPr>
        <p:grpSpPr>
          <a:xfrm>
            <a:off x="7979062" y="3655260"/>
            <a:ext cx="350995" cy="349133"/>
            <a:chOff x="6168925" y="3936925"/>
            <a:chExt cx="296950" cy="295375"/>
          </a:xfrm>
        </p:grpSpPr>
        <p:sp>
          <p:nvSpPr>
            <p:cNvPr id="13501" name="Google Shape;13501;p98"/>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98"/>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98"/>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98"/>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98"/>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98"/>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7" name="Google Shape;13507;p98"/>
          <p:cNvGrpSpPr/>
          <p:nvPr/>
        </p:nvGrpSpPr>
        <p:grpSpPr>
          <a:xfrm>
            <a:off x="6192781" y="1372332"/>
            <a:ext cx="348188" cy="349133"/>
            <a:chOff x="1674750" y="3254050"/>
            <a:chExt cx="294575" cy="295375"/>
          </a:xfrm>
        </p:grpSpPr>
        <p:sp>
          <p:nvSpPr>
            <p:cNvPr id="13508" name="Google Shape;13508;p98"/>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98"/>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98"/>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1" name="Google Shape;13511;p98"/>
          <p:cNvGrpSpPr/>
          <p:nvPr/>
        </p:nvGrpSpPr>
        <p:grpSpPr>
          <a:xfrm>
            <a:off x="6207177" y="1820035"/>
            <a:ext cx="319347" cy="349133"/>
            <a:chOff x="1687350" y="3618725"/>
            <a:chExt cx="270175" cy="295375"/>
          </a:xfrm>
        </p:grpSpPr>
        <p:sp>
          <p:nvSpPr>
            <p:cNvPr id="13512" name="Google Shape;13512;p98"/>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98"/>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98"/>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5" name="Google Shape;13515;p98"/>
          <p:cNvGrpSpPr/>
          <p:nvPr/>
        </p:nvGrpSpPr>
        <p:grpSpPr>
          <a:xfrm>
            <a:off x="6190880" y="2266516"/>
            <a:ext cx="351940" cy="349133"/>
            <a:chOff x="1672375" y="3982600"/>
            <a:chExt cx="297750" cy="295375"/>
          </a:xfrm>
        </p:grpSpPr>
        <p:sp>
          <p:nvSpPr>
            <p:cNvPr id="13516" name="Google Shape;13516;p98"/>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98"/>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98"/>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9" name="Google Shape;13519;p98"/>
          <p:cNvGrpSpPr/>
          <p:nvPr/>
        </p:nvGrpSpPr>
        <p:grpSpPr>
          <a:xfrm>
            <a:off x="4882872" y="2730711"/>
            <a:ext cx="350079" cy="350079"/>
            <a:chOff x="3497300" y="3227275"/>
            <a:chExt cx="296175" cy="296175"/>
          </a:xfrm>
        </p:grpSpPr>
        <p:sp>
          <p:nvSpPr>
            <p:cNvPr id="13520" name="Google Shape;13520;p98"/>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98"/>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98"/>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98"/>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98"/>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98"/>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98"/>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98"/>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8" name="Google Shape;13528;p98"/>
          <p:cNvGrpSpPr/>
          <p:nvPr/>
        </p:nvGrpSpPr>
        <p:grpSpPr>
          <a:xfrm>
            <a:off x="4883345" y="3180106"/>
            <a:ext cx="349133" cy="347272"/>
            <a:chOff x="3497300" y="3591950"/>
            <a:chExt cx="295375" cy="293800"/>
          </a:xfrm>
        </p:grpSpPr>
        <p:sp>
          <p:nvSpPr>
            <p:cNvPr id="13529" name="Google Shape;13529;p98"/>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98"/>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98"/>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98"/>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98"/>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98"/>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98"/>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98"/>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7" name="Google Shape;13537;p98"/>
          <p:cNvGrpSpPr/>
          <p:nvPr/>
        </p:nvGrpSpPr>
        <p:grpSpPr>
          <a:xfrm>
            <a:off x="4883345" y="3655244"/>
            <a:ext cx="349133" cy="349163"/>
            <a:chOff x="3497300" y="3955025"/>
            <a:chExt cx="295375" cy="295400"/>
          </a:xfrm>
        </p:grpSpPr>
        <p:sp>
          <p:nvSpPr>
            <p:cNvPr id="13538" name="Google Shape;13538;p98"/>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98"/>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98"/>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1" name="Google Shape;13541;p98"/>
          <p:cNvGrpSpPr/>
          <p:nvPr/>
        </p:nvGrpSpPr>
        <p:grpSpPr>
          <a:xfrm>
            <a:off x="7107917" y="2731435"/>
            <a:ext cx="327739" cy="348631"/>
            <a:chOff x="5364750" y="3235150"/>
            <a:chExt cx="277275" cy="294950"/>
          </a:xfrm>
        </p:grpSpPr>
        <p:sp>
          <p:nvSpPr>
            <p:cNvPr id="13542" name="Google Shape;13542;p98"/>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98"/>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98"/>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98"/>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98"/>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98"/>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98"/>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98"/>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0" name="Google Shape;13550;p98"/>
          <p:cNvGrpSpPr/>
          <p:nvPr/>
        </p:nvGrpSpPr>
        <p:grpSpPr>
          <a:xfrm>
            <a:off x="7096274" y="3177771"/>
            <a:ext cx="351024" cy="351941"/>
            <a:chOff x="5355300" y="3598250"/>
            <a:chExt cx="296975" cy="297750"/>
          </a:xfrm>
        </p:grpSpPr>
        <p:sp>
          <p:nvSpPr>
            <p:cNvPr id="13551" name="Google Shape;13551;p98"/>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98"/>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98"/>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98"/>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98"/>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98"/>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98"/>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98"/>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9" name="Google Shape;13559;p98"/>
          <p:cNvGrpSpPr/>
          <p:nvPr/>
        </p:nvGrpSpPr>
        <p:grpSpPr>
          <a:xfrm>
            <a:off x="7100470" y="3716693"/>
            <a:ext cx="342632" cy="226264"/>
            <a:chOff x="5358450" y="4015675"/>
            <a:chExt cx="289875" cy="191425"/>
          </a:xfrm>
        </p:grpSpPr>
        <p:sp>
          <p:nvSpPr>
            <p:cNvPr id="13560" name="Google Shape;13560;p98"/>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98"/>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98"/>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98"/>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4" name="Google Shape;13564;p98"/>
          <p:cNvGrpSpPr/>
          <p:nvPr/>
        </p:nvGrpSpPr>
        <p:grpSpPr>
          <a:xfrm>
            <a:off x="6226953" y="4099224"/>
            <a:ext cx="351024" cy="325464"/>
            <a:chOff x="6543825" y="3202075"/>
            <a:chExt cx="296975" cy="275350"/>
          </a:xfrm>
        </p:grpSpPr>
        <p:sp>
          <p:nvSpPr>
            <p:cNvPr id="13565" name="Google Shape;13565;p98"/>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98"/>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98"/>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98"/>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98"/>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98"/>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98"/>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2" name="Google Shape;13572;p98"/>
          <p:cNvGrpSpPr/>
          <p:nvPr/>
        </p:nvGrpSpPr>
        <p:grpSpPr>
          <a:xfrm>
            <a:off x="6633934" y="1378972"/>
            <a:ext cx="350079" cy="350079"/>
            <a:chOff x="2037825" y="3254050"/>
            <a:chExt cx="296175" cy="296175"/>
          </a:xfrm>
        </p:grpSpPr>
        <p:sp>
          <p:nvSpPr>
            <p:cNvPr id="13573" name="Google Shape;13573;p98"/>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98"/>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98"/>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98"/>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98"/>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98"/>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9" name="Google Shape;13579;p98"/>
          <p:cNvGrpSpPr/>
          <p:nvPr/>
        </p:nvGrpSpPr>
        <p:grpSpPr>
          <a:xfrm>
            <a:off x="6632072" y="1820139"/>
            <a:ext cx="353802" cy="348926"/>
            <a:chOff x="2034675" y="3617925"/>
            <a:chExt cx="299325" cy="295200"/>
          </a:xfrm>
        </p:grpSpPr>
        <p:sp>
          <p:nvSpPr>
            <p:cNvPr id="13580" name="Google Shape;13580;p98"/>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98"/>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98"/>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98"/>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98"/>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5" name="Google Shape;13585;p98"/>
          <p:cNvGrpSpPr/>
          <p:nvPr/>
        </p:nvGrpSpPr>
        <p:grpSpPr>
          <a:xfrm>
            <a:off x="6633934" y="2266516"/>
            <a:ext cx="350079" cy="349133"/>
            <a:chOff x="2037825" y="3981825"/>
            <a:chExt cx="296175" cy="295375"/>
          </a:xfrm>
        </p:grpSpPr>
        <p:sp>
          <p:nvSpPr>
            <p:cNvPr id="13586" name="Google Shape;13586;p98"/>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98"/>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98"/>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9" name="Google Shape;13589;p98"/>
          <p:cNvGrpSpPr/>
          <p:nvPr/>
        </p:nvGrpSpPr>
        <p:grpSpPr>
          <a:xfrm>
            <a:off x="5318952" y="2762832"/>
            <a:ext cx="350079" cy="285837"/>
            <a:chOff x="3860400" y="3254050"/>
            <a:chExt cx="296175" cy="241825"/>
          </a:xfrm>
        </p:grpSpPr>
        <p:sp>
          <p:nvSpPr>
            <p:cNvPr id="13590" name="Google Shape;13590;p98"/>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98"/>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98"/>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98"/>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98"/>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98"/>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98"/>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7" name="Google Shape;13597;p98"/>
          <p:cNvGrpSpPr/>
          <p:nvPr/>
        </p:nvGrpSpPr>
        <p:grpSpPr>
          <a:xfrm>
            <a:off x="5318479" y="3178702"/>
            <a:ext cx="351024" cy="350079"/>
            <a:chOff x="3859600" y="3591950"/>
            <a:chExt cx="296975" cy="296175"/>
          </a:xfrm>
        </p:grpSpPr>
        <p:sp>
          <p:nvSpPr>
            <p:cNvPr id="13598" name="Google Shape;13598;p98"/>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98"/>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98"/>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1" name="Google Shape;13601;p98"/>
          <p:cNvGrpSpPr/>
          <p:nvPr/>
        </p:nvGrpSpPr>
        <p:grpSpPr>
          <a:xfrm>
            <a:off x="5318952" y="3654786"/>
            <a:ext cx="350079" cy="350079"/>
            <a:chOff x="3860400" y="3955025"/>
            <a:chExt cx="296175" cy="296175"/>
          </a:xfrm>
        </p:grpSpPr>
        <p:sp>
          <p:nvSpPr>
            <p:cNvPr id="13602" name="Google Shape;13602;p98"/>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98"/>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98"/>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98"/>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98"/>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7" name="Google Shape;13607;p98"/>
          <p:cNvGrpSpPr/>
          <p:nvPr/>
        </p:nvGrpSpPr>
        <p:grpSpPr>
          <a:xfrm>
            <a:off x="7534167" y="2731184"/>
            <a:ext cx="355664" cy="349133"/>
            <a:chOff x="5716825" y="3235950"/>
            <a:chExt cx="300900" cy="295375"/>
          </a:xfrm>
        </p:grpSpPr>
        <p:sp>
          <p:nvSpPr>
            <p:cNvPr id="13608" name="Google Shape;13608;p98"/>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98"/>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98"/>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98"/>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2" name="Google Shape;13612;p98"/>
          <p:cNvGrpSpPr/>
          <p:nvPr/>
        </p:nvGrpSpPr>
        <p:grpSpPr>
          <a:xfrm>
            <a:off x="7547199" y="3189872"/>
            <a:ext cx="329601" cy="327739"/>
            <a:chOff x="5727850" y="3609275"/>
            <a:chExt cx="278850" cy="277275"/>
          </a:xfrm>
        </p:grpSpPr>
        <p:sp>
          <p:nvSpPr>
            <p:cNvPr id="13613" name="Google Shape;13613;p98"/>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98"/>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98"/>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98"/>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98"/>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8" name="Google Shape;13618;p98"/>
          <p:cNvGrpSpPr/>
          <p:nvPr/>
        </p:nvGrpSpPr>
        <p:grpSpPr>
          <a:xfrm>
            <a:off x="7558383" y="3655259"/>
            <a:ext cx="307231" cy="349133"/>
            <a:chOff x="5736525" y="3963700"/>
            <a:chExt cx="259925" cy="295375"/>
          </a:xfrm>
        </p:grpSpPr>
        <p:sp>
          <p:nvSpPr>
            <p:cNvPr id="13619" name="Google Shape;13619;p98"/>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98"/>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98"/>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98"/>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98"/>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98"/>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98"/>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6" name="Google Shape;13626;p98"/>
          <p:cNvGrpSpPr/>
          <p:nvPr/>
        </p:nvGrpSpPr>
        <p:grpSpPr>
          <a:xfrm>
            <a:off x="6649963" y="4104585"/>
            <a:ext cx="351024" cy="350079"/>
            <a:chOff x="6553275" y="3604550"/>
            <a:chExt cx="296975" cy="296175"/>
          </a:xfrm>
        </p:grpSpPr>
        <p:sp>
          <p:nvSpPr>
            <p:cNvPr id="13627" name="Google Shape;13627;p98"/>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98"/>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98"/>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98"/>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98"/>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98"/>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33" name="Google Shape;13633;p98"/>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3634" name="Google Shape;13634;p98"/>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638" name="Shape 13638"/>
        <p:cNvGrpSpPr/>
        <p:nvPr/>
      </p:nvGrpSpPr>
      <p:grpSpPr>
        <a:xfrm>
          <a:off x="0" y="0"/>
          <a:ext cx="0" cy="0"/>
          <a:chOff x="0" y="0"/>
          <a:chExt cx="0" cy="0"/>
        </a:xfrm>
      </p:grpSpPr>
      <p:grpSp>
        <p:nvGrpSpPr>
          <p:cNvPr id="13639" name="Google Shape;13639;p99"/>
          <p:cNvGrpSpPr/>
          <p:nvPr/>
        </p:nvGrpSpPr>
        <p:grpSpPr>
          <a:xfrm>
            <a:off x="877057" y="1380546"/>
            <a:ext cx="294401" cy="353645"/>
            <a:chOff x="-35814600" y="3202075"/>
            <a:chExt cx="242625" cy="291450"/>
          </a:xfrm>
        </p:grpSpPr>
        <p:sp>
          <p:nvSpPr>
            <p:cNvPr id="13640" name="Google Shape;13640;p99"/>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99"/>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99"/>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99"/>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99"/>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99"/>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99"/>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7" name="Google Shape;13647;p99"/>
          <p:cNvGrpSpPr/>
          <p:nvPr/>
        </p:nvGrpSpPr>
        <p:grpSpPr>
          <a:xfrm>
            <a:off x="847435" y="1821466"/>
            <a:ext cx="353645" cy="353888"/>
            <a:chOff x="-35839800" y="3561025"/>
            <a:chExt cx="291450" cy="291650"/>
          </a:xfrm>
        </p:grpSpPr>
        <p:sp>
          <p:nvSpPr>
            <p:cNvPr id="13648" name="Google Shape;13648;p99"/>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99"/>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99"/>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99"/>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99"/>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99"/>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99"/>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55" name="Google Shape;13655;p99"/>
          <p:cNvSpPr/>
          <p:nvPr/>
        </p:nvSpPr>
        <p:spPr>
          <a:xfrm>
            <a:off x="845859" y="22570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56" name="Google Shape;13656;p99"/>
          <p:cNvGrpSpPr/>
          <p:nvPr/>
        </p:nvGrpSpPr>
        <p:grpSpPr>
          <a:xfrm>
            <a:off x="3084980" y="1380546"/>
            <a:ext cx="353645" cy="353645"/>
            <a:chOff x="-34003850" y="3227275"/>
            <a:chExt cx="291450" cy="291450"/>
          </a:xfrm>
        </p:grpSpPr>
        <p:sp>
          <p:nvSpPr>
            <p:cNvPr id="13657" name="Google Shape;13657;p99"/>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99"/>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99"/>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99"/>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99"/>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2" name="Google Shape;13662;p99"/>
          <p:cNvGrpSpPr/>
          <p:nvPr/>
        </p:nvGrpSpPr>
        <p:grpSpPr>
          <a:xfrm>
            <a:off x="3084510" y="1821238"/>
            <a:ext cx="354586" cy="354343"/>
            <a:chOff x="-34004625" y="3585850"/>
            <a:chExt cx="292225" cy="292025"/>
          </a:xfrm>
        </p:grpSpPr>
        <p:sp>
          <p:nvSpPr>
            <p:cNvPr id="13663" name="Google Shape;13663;p99"/>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99"/>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99"/>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99"/>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99"/>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8" name="Google Shape;13668;p99"/>
          <p:cNvGrpSpPr/>
          <p:nvPr/>
        </p:nvGrpSpPr>
        <p:grpSpPr>
          <a:xfrm>
            <a:off x="3084025" y="2256439"/>
            <a:ext cx="355557" cy="354616"/>
            <a:chOff x="-34005425" y="3945575"/>
            <a:chExt cx="293025" cy="292250"/>
          </a:xfrm>
        </p:grpSpPr>
        <p:sp>
          <p:nvSpPr>
            <p:cNvPr id="13669" name="Google Shape;13669;p99"/>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99"/>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99"/>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2" name="Google Shape;13672;p99"/>
          <p:cNvGrpSpPr/>
          <p:nvPr/>
        </p:nvGrpSpPr>
        <p:grpSpPr>
          <a:xfrm>
            <a:off x="1731124" y="2729615"/>
            <a:ext cx="358408" cy="355557"/>
            <a:chOff x="-32174975" y="3192625"/>
            <a:chExt cx="295375" cy="293025"/>
          </a:xfrm>
        </p:grpSpPr>
        <p:sp>
          <p:nvSpPr>
            <p:cNvPr id="13673" name="Google Shape;13673;p99"/>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99"/>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99"/>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99"/>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77" name="Google Shape;13677;p99"/>
          <p:cNvSpPr/>
          <p:nvPr/>
        </p:nvSpPr>
        <p:spPr>
          <a:xfrm>
            <a:off x="1728170" y="32006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99"/>
          <p:cNvSpPr/>
          <p:nvPr/>
        </p:nvSpPr>
        <p:spPr>
          <a:xfrm>
            <a:off x="1732948" y="36657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79" name="Google Shape;13679;p99"/>
          <p:cNvGrpSpPr/>
          <p:nvPr/>
        </p:nvGrpSpPr>
        <p:grpSpPr>
          <a:xfrm>
            <a:off x="3970274" y="2730570"/>
            <a:ext cx="354586" cy="353645"/>
            <a:chOff x="-30345325" y="3184750"/>
            <a:chExt cx="292225" cy="291450"/>
          </a:xfrm>
        </p:grpSpPr>
        <p:sp>
          <p:nvSpPr>
            <p:cNvPr id="13680" name="Google Shape;13680;p99"/>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99"/>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99"/>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99"/>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99"/>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5" name="Google Shape;13685;p99"/>
          <p:cNvGrpSpPr/>
          <p:nvPr/>
        </p:nvGrpSpPr>
        <p:grpSpPr>
          <a:xfrm>
            <a:off x="1295026" y="1380546"/>
            <a:ext cx="353645" cy="353645"/>
            <a:chOff x="-35481425" y="3202075"/>
            <a:chExt cx="291450" cy="291450"/>
          </a:xfrm>
        </p:grpSpPr>
        <p:sp>
          <p:nvSpPr>
            <p:cNvPr id="13686" name="Google Shape;13686;p99"/>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99"/>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99"/>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99"/>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99"/>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99"/>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99"/>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3" name="Google Shape;13693;p99"/>
          <p:cNvGrpSpPr/>
          <p:nvPr/>
        </p:nvGrpSpPr>
        <p:grpSpPr>
          <a:xfrm>
            <a:off x="1294556" y="1822072"/>
            <a:ext cx="354586" cy="352675"/>
            <a:chOff x="-35482200" y="3561225"/>
            <a:chExt cx="292225" cy="290650"/>
          </a:xfrm>
        </p:grpSpPr>
        <p:sp>
          <p:nvSpPr>
            <p:cNvPr id="13694" name="Google Shape;13694;p99"/>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99"/>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99"/>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7" name="Google Shape;13697;p99"/>
          <p:cNvGrpSpPr/>
          <p:nvPr/>
        </p:nvGrpSpPr>
        <p:grpSpPr>
          <a:xfrm>
            <a:off x="1295026" y="2256940"/>
            <a:ext cx="353645" cy="353615"/>
            <a:chOff x="-35481425" y="3919600"/>
            <a:chExt cx="291450" cy="291425"/>
          </a:xfrm>
        </p:grpSpPr>
        <p:sp>
          <p:nvSpPr>
            <p:cNvPr id="13698" name="Google Shape;13698;p99"/>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99"/>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99"/>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99"/>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99"/>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99"/>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99"/>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99"/>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6" name="Google Shape;13706;p99"/>
          <p:cNvGrpSpPr/>
          <p:nvPr/>
        </p:nvGrpSpPr>
        <p:grpSpPr>
          <a:xfrm>
            <a:off x="3530661" y="1381031"/>
            <a:ext cx="357468" cy="352675"/>
            <a:chOff x="-33645475" y="3228075"/>
            <a:chExt cx="294600" cy="290650"/>
          </a:xfrm>
        </p:grpSpPr>
        <p:sp>
          <p:nvSpPr>
            <p:cNvPr id="13707" name="Google Shape;13707;p99"/>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99"/>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99"/>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99"/>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99"/>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99"/>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99"/>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4" name="Google Shape;13714;p99"/>
          <p:cNvGrpSpPr/>
          <p:nvPr/>
        </p:nvGrpSpPr>
        <p:grpSpPr>
          <a:xfrm>
            <a:off x="3531631" y="1821116"/>
            <a:ext cx="355526" cy="354586"/>
            <a:chOff x="-33646250" y="3586425"/>
            <a:chExt cx="293000" cy="292225"/>
          </a:xfrm>
        </p:grpSpPr>
        <p:sp>
          <p:nvSpPr>
            <p:cNvPr id="13715" name="Google Shape;13715;p99"/>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99"/>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7" name="Google Shape;13717;p99"/>
          <p:cNvGrpSpPr/>
          <p:nvPr/>
        </p:nvGrpSpPr>
        <p:grpSpPr>
          <a:xfrm>
            <a:off x="3532101" y="2255969"/>
            <a:ext cx="354586" cy="355557"/>
            <a:chOff x="-33645475" y="3944800"/>
            <a:chExt cx="292225" cy="293025"/>
          </a:xfrm>
        </p:grpSpPr>
        <p:sp>
          <p:nvSpPr>
            <p:cNvPr id="13718" name="Google Shape;13718;p99"/>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99"/>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99"/>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99"/>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99"/>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99"/>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99"/>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99"/>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99"/>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99"/>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8" name="Google Shape;13728;p99"/>
          <p:cNvGrpSpPr/>
          <p:nvPr/>
        </p:nvGrpSpPr>
        <p:grpSpPr>
          <a:xfrm>
            <a:off x="2185320" y="2729706"/>
            <a:ext cx="352675" cy="355375"/>
            <a:chOff x="-31809525" y="3192625"/>
            <a:chExt cx="290650" cy="292875"/>
          </a:xfrm>
        </p:grpSpPr>
        <p:sp>
          <p:nvSpPr>
            <p:cNvPr id="13729" name="Google Shape;13729;p99"/>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99"/>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99"/>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99"/>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3" name="Google Shape;13733;p99"/>
          <p:cNvGrpSpPr/>
          <p:nvPr/>
        </p:nvGrpSpPr>
        <p:grpSpPr>
          <a:xfrm>
            <a:off x="2184835" y="3200258"/>
            <a:ext cx="353645" cy="355557"/>
            <a:chOff x="-31811100" y="3550975"/>
            <a:chExt cx="291450" cy="293025"/>
          </a:xfrm>
        </p:grpSpPr>
        <p:sp>
          <p:nvSpPr>
            <p:cNvPr id="13734" name="Google Shape;13734;p99"/>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99"/>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99"/>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99"/>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99"/>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99"/>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99"/>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1" name="Google Shape;13741;p99"/>
          <p:cNvGrpSpPr/>
          <p:nvPr/>
        </p:nvGrpSpPr>
        <p:grpSpPr>
          <a:xfrm>
            <a:off x="2178631" y="3664562"/>
            <a:ext cx="366052" cy="356831"/>
            <a:chOff x="-31817400" y="3910025"/>
            <a:chExt cx="301675" cy="294075"/>
          </a:xfrm>
        </p:grpSpPr>
        <p:sp>
          <p:nvSpPr>
            <p:cNvPr id="13742" name="Google Shape;13742;p99"/>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99"/>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99"/>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5" name="Google Shape;13745;p99"/>
          <p:cNvGrpSpPr/>
          <p:nvPr/>
        </p:nvGrpSpPr>
        <p:grpSpPr>
          <a:xfrm>
            <a:off x="3970259" y="3200743"/>
            <a:ext cx="354616" cy="354586"/>
            <a:chOff x="-30354000" y="3569100"/>
            <a:chExt cx="292250" cy="292225"/>
          </a:xfrm>
        </p:grpSpPr>
        <p:sp>
          <p:nvSpPr>
            <p:cNvPr id="13746" name="Google Shape;13746;p99"/>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99"/>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99"/>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99"/>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99"/>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99"/>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2" name="Google Shape;13752;p99"/>
          <p:cNvGrpSpPr/>
          <p:nvPr/>
        </p:nvGrpSpPr>
        <p:grpSpPr>
          <a:xfrm>
            <a:off x="1748837" y="1380546"/>
            <a:ext cx="342148" cy="353645"/>
            <a:chOff x="-35118325" y="3202075"/>
            <a:chExt cx="281975" cy="291450"/>
          </a:xfrm>
        </p:grpSpPr>
        <p:sp>
          <p:nvSpPr>
            <p:cNvPr id="13753" name="Google Shape;13753;p99"/>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99"/>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99"/>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99"/>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7" name="Google Shape;13757;p99"/>
          <p:cNvGrpSpPr/>
          <p:nvPr/>
        </p:nvGrpSpPr>
        <p:grpSpPr>
          <a:xfrm>
            <a:off x="1742618" y="1821799"/>
            <a:ext cx="354586" cy="353221"/>
            <a:chOff x="-35123050" y="3561225"/>
            <a:chExt cx="292225" cy="291100"/>
          </a:xfrm>
        </p:grpSpPr>
        <p:sp>
          <p:nvSpPr>
            <p:cNvPr id="13758" name="Google Shape;13758;p99"/>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99"/>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0" name="Google Shape;13760;p99"/>
          <p:cNvGrpSpPr/>
          <p:nvPr/>
        </p:nvGrpSpPr>
        <p:grpSpPr>
          <a:xfrm>
            <a:off x="1784677" y="2256940"/>
            <a:ext cx="270467" cy="353615"/>
            <a:chOff x="-35089175" y="3919600"/>
            <a:chExt cx="222900" cy="291425"/>
          </a:xfrm>
        </p:grpSpPr>
        <p:sp>
          <p:nvSpPr>
            <p:cNvPr id="13761" name="Google Shape;13761;p99"/>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99"/>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3" name="Google Shape;13763;p99"/>
          <p:cNvGrpSpPr/>
          <p:nvPr/>
        </p:nvGrpSpPr>
        <p:grpSpPr>
          <a:xfrm>
            <a:off x="3981673" y="1380303"/>
            <a:ext cx="336445" cy="354131"/>
            <a:chOff x="-33277650" y="3226875"/>
            <a:chExt cx="277275" cy="291850"/>
          </a:xfrm>
        </p:grpSpPr>
        <p:sp>
          <p:nvSpPr>
            <p:cNvPr id="13764" name="Google Shape;13764;p99"/>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99"/>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99"/>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99"/>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99"/>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99"/>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99"/>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1" name="Google Shape;13771;p99"/>
          <p:cNvGrpSpPr/>
          <p:nvPr/>
        </p:nvGrpSpPr>
        <p:grpSpPr>
          <a:xfrm>
            <a:off x="3973073" y="1821587"/>
            <a:ext cx="353645" cy="353645"/>
            <a:chOff x="-33286325" y="3586425"/>
            <a:chExt cx="291450" cy="291450"/>
          </a:xfrm>
        </p:grpSpPr>
        <p:sp>
          <p:nvSpPr>
            <p:cNvPr id="13772" name="Google Shape;13772;p99"/>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99"/>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99"/>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99"/>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99"/>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7" name="Google Shape;13777;p99"/>
          <p:cNvGrpSpPr/>
          <p:nvPr/>
        </p:nvGrpSpPr>
        <p:grpSpPr>
          <a:xfrm>
            <a:off x="3973073" y="2255969"/>
            <a:ext cx="353645" cy="355557"/>
            <a:chOff x="-33286325" y="3944800"/>
            <a:chExt cx="291450" cy="293025"/>
          </a:xfrm>
        </p:grpSpPr>
        <p:sp>
          <p:nvSpPr>
            <p:cNvPr id="13778" name="Google Shape;13778;p99"/>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99"/>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99"/>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99"/>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2" name="Google Shape;13782;p99"/>
          <p:cNvGrpSpPr/>
          <p:nvPr/>
        </p:nvGrpSpPr>
        <p:grpSpPr>
          <a:xfrm>
            <a:off x="2631470" y="2729129"/>
            <a:ext cx="353645" cy="356527"/>
            <a:chOff x="-31452725" y="3191825"/>
            <a:chExt cx="291450" cy="293825"/>
          </a:xfrm>
        </p:grpSpPr>
        <p:sp>
          <p:nvSpPr>
            <p:cNvPr id="13783" name="Google Shape;13783;p99"/>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99"/>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99"/>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99"/>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7" name="Google Shape;13787;p99"/>
          <p:cNvGrpSpPr/>
          <p:nvPr/>
        </p:nvGrpSpPr>
        <p:grpSpPr>
          <a:xfrm>
            <a:off x="2631000" y="3200744"/>
            <a:ext cx="354586" cy="354586"/>
            <a:chOff x="-31452725" y="3551775"/>
            <a:chExt cx="292225" cy="292225"/>
          </a:xfrm>
        </p:grpSpPr>
        <p:sp>
          <p:nvSpPr>
            <p:cNvPr id="13788" name="Google Shape;13788;p99"/>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99"/>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99"/>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99"/>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2" name="Google Shape;13792;p99"/>
          <p:cNvGrpSpPr/>
          <p:nvPr/>
        </p:nvGrpSpPr>
        <p:grpSpPr>
          <a:xfrm>
            <a:off x="2629559" y="3664729"/>
            <a:ext cx="357468" cy="356497"/>
            <a:chOff x="-31455100" y="3909350"/>
            <a:chExt cx="294600" cy="293800"/>
          </a:xfrm>
        </p:grpSpPr>
        <p:sp>
          <p:nvSpPr>
            <p:cNvPr id="13793" name="Google Shape;13793;p99"/>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99"/>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5" name="Google Shape;13795;p99"/>
          <p:cNvGrpSpPr/>
          <p:nvPr/>
        </p:nvGrpSpPr>
        <p:grpSpPr>
          <a:xfrm>
            <a:off x="3970744" y="3665684"/>
            <a:ext cx="353645" cy="354586"/>
            <a:chOff x="-30345325" y="3918800"/>
            <a:chExt cx="291450" cy="292225"/>
          </a:xfrm>
        </p:grpSpPr>
        <p:sp>
          <p:nvSpPr>
            <p:cNvPr id="13796" name="Google Shape;13796;p99"/>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99"/>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99"/>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99"/>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99"/>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1" name="Google Shape;13801;p99"/>
          <p:cNvGrpSpPr/>
          <p:nvPr/>
        </p:nvGrpSpPr>
        <p:grpSpPr>
          <a:xfrm>
            <a:off x="2200736" y="1380546"/>
            <a:ext cx="332593" cy="353645"/>
            <a:chOff x="-34755225" y="3202075"/>
            <a:chExt cx="274100" cy="291450"/>
          </a:xfrm>
        </p:grpSpPr>
        <p:sp>
          <p:nvSpPr>
            <p:cNvPr id="13802" name="Google Shape;13802;p99"/>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99"/>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99"/>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99"/>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99"/>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99"/>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99"/>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9" name="Google Shape;13809;p99"/>
          <p:cNvGrpSpPr/>
          <p:nvPr/>
        </p:nvGrpSpPr>
        <p:grpSpPr>
          <a:xfrm>
            <a:off x="2190209" y="1821587"/>
            <a:ext cx="353645" cy="353645"/>
            <a:chOff x="-34763900" y="3561225"/>
            <a:chExt cx="291450" cy="291450"/>
          </a:xfrm>
        </p:grpSpPr>
        <p:sp>
          <p:nvSpPr>
            <p:cNvPr id="13810" name="Google Shape;13810;p99"/>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99"/>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99"/>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13" name="Google Shape;13813;p99"/>
          <p:cNvSpPr/>
          <p:nvPr/>
        </p:nvSpPr>
        <p:spPr>
          <a:xfrm>
            <a:off x="2189608" y="22570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14" name="Google Shape;13814;p99"/>
          <p:cNvGrpSpPr/>
          <p:nvPr/>
        </p:nvGrpSpPr>
        <p:grpSpPr>
          <a:xfrm>
            <a:off x="845106" y="2730099"/>
            <a:ext cx="354586" cy="354586"/>
            <a:chOff x="-32927950" y="3227275"/>
            <a:chExt cx="292225" cy="292225"/>
          </a:xfrm>
        </p:grpSpPr>
        <p:sp>
          <p:nvSpPr>
            <p:cNvPr id="13815" name="Google Shape;13815;p99"/>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99"/>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99"/>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99"/>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99"/>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0" name="Google Shape;13820;p99"/>
          <p:cNvGrpSpPr/>
          <p:nvPr/>
        </p:nvGrpSpPr>
        <p:grpSpPr>
          <a:xfrm>
            <a:off x="844621" y="3201213"/>
            <a:ext cx="355557" cy="353645"/>
            <a:chOff x="-32927950" y="3586425"/>
            <a:chExt cx="293025" cy="291450"/>
          </a:xfrm>
        </p:grpSpPr>
        <p:sp>
          <p:nvSpPr>
            <p:cNvPr id="13821" name="Google Shape;13821;p99"/>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99"/>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99"/>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99"/>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99"/>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6" name="Google Shape;13826;p99"/>
          <p:cNvGrpSpPr/>
          <p:nvPr/>
        </p:nvGrpSpPr>
        <p:grpSpPr>
          <a:xfrm>
            <a:off x="845106" y="3665198"/>
            <a:ext cx="354586" cy="355557"/>
            <a:chOff x="-32927950" y="3944800"/>
            <a:chExt cx="292225" cy="293025"/>
          </a:xfrm>
        </p:grpSpPr>
        <p:sp>
          <p:nvSpPr>
            <p:cNvPr id="13827" name="Google Shape;13827;p99"/>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99"/>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99"/>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99"/>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99"/>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99"/>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99"/>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99"/>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99"/>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6" name="Google Shape;13836;p99"/>
          <p:cNvGrpSpPr/>
          <p:nvPr/>
        </p:nvGrpSpPr>
        <p:grpSpPr>
          <a:xfrm>
            <a:off x="3073898" y="2730449"/>
            <a:ext cx="354586" cy="353888"/>
            <a:chOff x="-31094350" y="3194000"/>
            <a:chExt cx="292225" cy="291650"/>
          </a:xfrm>
        </p:grpSpPr>
        <p:sp>
          <p:nvSpPr>
            <p:cNvPr id="13837" name="Google Shape;13837;p99"/>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99"/>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99"/>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99"/>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99"/>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99"/>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99"/>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99"/>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5" name="Google Shape;13845;p99"/>
          <p:cNvGrpSpPr/>
          <p:nvPr/>
        </p:nvGrpSpPr>
        <p:grpSpPr>
          <a:xfrm>
            <a:off x="3074368" y="3200941"/>
            <a:ext cx="353645" cy="354191"/>
            <a:chOff x="-31093575" y="3552550"/>
            <a:chExt cx="291450" cy="291900"/>
          </a:xfrm>
        </p:grpSpPr>
        <p:sp>
          <p:nvSpPr>
            <p:cNvPr id="13846" name="Google Shape;13846;p99"/>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99"/>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99"/>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99"/>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0" name="Google Shape;13850;p99"/>
          <p:cNvGrpSpPr/>
          <p:nvPr/>
        </p:nvGrpSpPr>
        <p:grpSpPr>
          <a:xfrm>
            <a:off x="3074368" y="3666169"/>
            <a:ext cx="353645" cy="353615"/>
            <a:chOff x="-31093575" y="3911725"/>
            <a:chExt cx="291450" cy="291425"/>
          </a:xfrm>
        </p:grpSpPr>
        <p:sp>
          <p:nvSpPr>
            <p:cNvPr id="13851" name="Google Shape;13851;p99"/>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99"/>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3" name="Google Shape;13853;p99"/>
          <p:cNvGrpSpPr/>
          <p:nvPr/>
        </p:nvGrpSpPr>
        <p:grpSpPr>
          <a:xfrm>
            <a:off x="2183798" y="4123136"/>
            <a:ext cx="356497" cy="354586"/>
            <a:chOff x="-29946000" y="3183175"/>
            <a:chExt cx="293800" cy="292225"/>
          </a:xfrm>
        </p:grpSpPr>
        <p:sp>
          <p:nvSpPr>
            <p:cNvPr id="13854" name="Google Shape;13854;p99"/>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99"/>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99"/>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99"/>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99"/>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99"/>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0" name="Google Shape;13860;p99"/>
          <p:cNvGrpSpPr/>
          <p:nvPr/>
        </p:nvGrpSpPr>
        <p:grpSpPr>
          <a:xfrm>
            <a:off x="2628330" y="1380289"/>
            <a:ext cx="358408" cy="354161"/>
            <a:chOff x="-34408675" y="3202075"/>
            <a:chExt cx="295375" cy="291875"/>
          </a:xfrm>
        </p:grpSpPr>
        <p:sp>
          <p:nvSpPr>
            <p:cNvPr id="13861" name="Google Shape;13861;p99"/>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99"/>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99"/>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99"/>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5" name="Google Shape;13865;p99"/>
          <p:cNvGrpSpPr/>
          <p:nvPr/>
        </p:nvGrpSpPr>
        <p:grpSpPr>
          <a:xfrm>
            <a:off x="2630241" y="1820283"/>
            <a:ext cx="354586" cy="356254"/>
            <a:chOff x="-34405525" y="3558075"/>
            <a:chExt cx="292225" cy="293600"/>
          </a:xfrm>
        </p:grpSpPr>
        <p:sp>
          <p:nvSpPr>
            <p:cNvPr id="13866" name="Google Shape;13866;p99"/>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99"/>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99"/>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9" name="Google Shape;13869;p99"/>
          <p:cNvGrpSpPr/>
          <p:nvPr/>
        </p:nvGrpSpPr>
        <p:grpSpPr>
          <a:xfrm>
            <a:off x="2629755" y="2256940"/>
            <a:ext cx="355557" cy="353615"/>
            <a:chOff x="-34406325" y="3919600"/>
            <a:chExt cx="293025" cy="291425"/>
          </a:xfrm>
        </p:grpSpPr>
        <p:sp>
          <p:nvSpPr>
            <p:cNvPr id="13870" name="Google Shape;13870;p99"/>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99"/>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99"/>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99"/>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99"/>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99"/>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99"/>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7" name="Google Shape;13877;p99"/>
          <p:cNvGrpSpPr/>
          <p:nvPr/>
        </p:nvGrpSpPr>
        <p:grpSpPr>
          <a:xfrm>
            <a:off x="1293653" y="2736303"/>
            <a:ext cx="353645" cy="342179"/>
            <a:chOff x="-32568800" y="3232000"/>
            <a:chExt cx="291450" cy="282000"/>
          </a:xfrm>
        </p:grpSpPr>
        <p:sp>
          <p:nvSpPr>
            <p:cNvPr id="13878" name="Google Shape;13878;p99"/>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99"/>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0" name="Google Shape;13880;p99"/>
          <p:cNvGrpSpPr/>
          <p:nvPr/>
        </p:nvGrpSpPr>
        <p:grpSpPr>
          <a:xfrm>
            <a:off x="1293183" y="3201213"/>
            <a:ext cx="354586" cy="353645"/>
            <a:chOff x="-32569575" y="3586425"/>
            <a:chExt cx="292225" cy="291450"/>
          </a:xfrm>
        </p:grpSpPr>
        <p:sp>
          <p:nvSpPr>
            <p:cNvPr id="13881" name="Google Shape;13881;p99"/>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99"/>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3" name="Google Shape;13883;p99"/>
          <p:cNvGrpSpPr/>
          <p:nvPr/>
        </p:nvGrpSpPr>
        <p:grpSpPr>
          <a:xfrm>
            <a:off x="1284098" y="3665805"/>
            <a:ext cx="372756" cy="354343"/>
            <a:chOff x="-32576675" y="3944600"/>
            <a:chExt cx="307200" cy="292025"/>
          </a:xfrm>
        </p:grpSpPr>
        <p:sp>
          <p:nvSpPr>
            <p:cNvPr id="13884" name="Google Shape;13884;p99"/>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99"/>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6" name="Google Shape;13886;p99"/>
          <p:cNvGrpSpPr/>
          <p:nvPr/>
        </p:nvGrpSpPr>
        <p:grpSpPr>
          <a:xfrm>
            <a:off x="3529065" y="2730100"/>
            <a:ext cx="354586" cy="354586"/>
            <a:chOff x="-30735200" y="3192625"/>
            <a:chExt cx="292225" cy="292225"/>
          </a:xfrm>
        </p:grpSpPr>
        <p:sp>
          <p:nvSpPr>
            <p:cNvPr id="13887" name="Google Shape;13887;p99"/>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99"/>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99"/>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99"/>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99"/>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99"/>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99"/>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4" name="Google Shape;13894;p99"/>
          <p:cNvGrpSpPr/>
          <p:nvPr/>
        </p:nvGrpSpPr>
        <p:grpSpPr>
          <a:xfrm>
            <a:off x="3529065" y="3201532"/>
            <a:ext cx="354586" cy="353008"/>
            <a:chOff x="-30735200" y="3552550"/>
            <a:chExt cx="292225" cy="290925"/>
          </a:xfrm>
        </p:grpSpPr>
        <p:sp>
          <p:nvSpPr>
            <p:cNvPr id="13895" name="Google Shape;13895;p99"/>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99"/>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7" name="Google Shape;13897;p99"/>
          <p:cNvGrpSpPr/>
          <p:nvPr/>
        </p:nvGrpSpPr>
        <p:grpSpPr>
          <a:xfrm>
            <a:off x="3529065" y="3666154"/>
            <a:ext cx="354586" cy="353645"/>
            <a:chOff x="-30735200" y="3910925"/>
            <a:chExt cx="292225" cy="291450"/>
          </a:xfrm>
        </p:grpSpPr>
        <p:sp>
          <p:nvSpPr>
            <p:cNvPr id="13898" name="Google Shape;13898;p99"/>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99"/>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00" name="Google Shape;13900;p99"/>
          <p:cNvSpPr/>
          <p:nvPr/>
        </p:nvSpPr>
        <p:spPr>
          <a:xfrm>
            <a:off x="2632180" y="41232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01" name="Google Shape;13901;p99"/>
          <p:cNvGrpSpPr/>
          <p:nvPr/>
        </p:nvGrpSpPr>
        <p:grpSpPr>
          <a:xfrm>
            <a:off x="4882910" y="1379021"/>
            <a:ext cx="358971" cy="359224"/>
            <a:chOff x="-57956275" y="3197925"/>
            <a:chExt cx="319000" cy="319225"/>
          </a:xfrm>
        </p:grpSpPr>
        <p:sp>
          <p:nvSpPr>
            <p:cNvPr id="13902" name="Google Shape;13902;p99"/>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99"/>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99"/>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99"/>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99"/>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99"/>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99"/>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9" name="Google Shape;13909;p99"/>
          <p:cNvGrpSpPr/>
          <p:nvPr/>
        </p:nvGrpSpPr>
        <p:grpSpPr>
          <a:xfrm>
            <a:off x="4905064" y="1835446"/>
            <a:ext cx="314662" cy="358971"/>
            <a:chOff x="-57940525" y="3590375"/>
            <a:chExt cx="279625" cy="319000"/>
          </a:xfrm>
        </p:grpSpPr>
        <p:sp>
          <p:nvSpPr>
            <p:cNvPr id="13910" name="Google Shape;13910;p99"/>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99"/>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99"/>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99"/>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99"/>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5" name="Google Shape;13915;p99"/>
          <p:cNvGrpSpPr/>
          <p:nvPr/>
        </p:nvGrpSpPr>
        <p:grpSpPr>
          <a:xfrm>
            <a:off x="4875945" y="2276817"/>
            <a:ext cx="358099" cy="358999"/>
            <a:chOff x="-57959425" y="3982600"/>
            <a:chExt cx="318225" cy="319025"/>
          </a:xfrm>
        </p:grpSpPr>
        <p:sp>
          <p:nvSpPr>
            <p:cNvPr id="13916" name="Google Shape;13916;p99"/>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99"/>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99"/>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99"/>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0" name="Google Shape;13920;p99"/>
          <p:cNvGrpSpPr/>
          <p:nvPr/>
        </p:nvGrpSpPr>
        <p:grpSpPr>
          <a:xfrm>
            <a:off x="7076112" y="1380146"/>
            <a:ext cx="357226" cy="357226"/>
            <a:chOff x="-55987225" y="3198925"/>
            <a:chExt cx="317450" cy="317450"/>
          </a:xfrm>
        </p:grpSpPr>
        <p:sp>
          <p:nvSpPr>
            <p:cNvPr id="13921" name="Google Shape;13921;p99"/>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99"/>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99"/>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99"/>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5" name="Google Shape;13925;p99"/>
          <p:cNvGrpSpPr/>
          <p:nvPr/>
        </p:nvGrpSpPr>
        <p:grpSpPr>
          <a:xfrm>
            <a:off x="7076112" y="1836178"/>
            <a:ext cx="357226" cy="357367"/>
            <a:chOff x="-55987225" y="3591025"/>
            <a:chExt cx="317450" cy="317575"/>
          </a:xfrm>
        </p:grpSpPr>
        <p:sp>
          <p:nvSpPr>
            <p:cNvPr id="13926" name="Google Shape;13926;p99"/>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99"/>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99"/>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99"/>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99"/>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1" name="Google Shape;13931;p99"/>
          <p:cNvGrpSpPr/>
          <p:nvPr/>
        </p:nvGrpSpPr>
        <p:grpSpPr>
          <a:xfrm>
            <a:off x="7090027" y="2276817"/>
            <a:ext cx="358999" cy="358999"/>
            <a:chOff x="-55988800" y="3982600"/>
            <a:chExt cx="319025" cy="319025"/>
          </a:xfrm>
        </p:grpSpPr>
        <p:sp>
          <p:nvSpPr>
            <p:cNvPr id="13932" name="Google Shape;13932;p99"/>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99"/>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99"/>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99"/>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99"/>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7" name="Google Shape;13937;p99"/>
          <p:cNvGrpSpPr/>
          <p:nvPr/>
        </p:nvGrpSpPr>
        <p:grpSpPr>
          <a:xfrm>
            <a:off x="5748546" y="2734774"/>
            <a:ext cx="356326" cy="358971"/>
            <a:chOff x="-54026025" y="3192625"/>
            <a:chExt cx="316650" cy="319000"/>
          </a:xfrm>
        </p:grpSpPr>
        <p:sp>
          <p:nvSpPr>
            <p:cNvPr id="13938" name="Google Shape;13938;p99"/>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99"/>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99"/>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99"/>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99"/>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99"/>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99"/>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99"/>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6" name="Google Shape;13946;p99"/>
          <p:cNvGrpSpPr/>
          <p:nvPr/>
        </p:nvGrpSpPr>
        <p:grpSpPr>
          <a:xfrm>
            <a:off x="5768492" y="3205748"/>
            <a:ext cx="316434" cy="358099"/>
            <a:chOff x="-54007925" y="3584850"/>
            <a:chExt cx="281200" cy="318225"/>
          </a:xfrm>
        </p:grpSpPr>
        <p:sp>
          <p:nvSpPr>
            <p:cNvPr id="13947" name="Google Shape;13947;p99"/>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99"/>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99"/>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99"/>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99"/>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99"/>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3" name="Google Shape;13953;p99"/>
          <p:cNvGrpSpPr/>
          <p:nvPr/>
        </p:nvGrpSpPr>
        <p:grpSpPr>
          <a:xfrm>
            <a:off x="5768492" y="3667633"/>
            <a:ext cx="316434" cy="358914"/>
            <a:chOff x="-54007925" y="3975575"/>
            <a:chExt cx="281200" cy="318950"/>
          </a:xfrm>
        </p:grpSpPr>
        <p:sp>
          <p:nvSpPr>
            <p:cNvPr id="13954" name="Google Shape;13954;p99"/>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99"/>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99"/>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99"/>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8" name="Google Shape;13958;p99"/>
          <p:cNvGrpSpPr/>
          <p:nvPr/>
        </p:nvGrpSpPr>
        <p:grpSpPr>
          <a:xfrm>
            <a:off x="8003359" y="2752104"/>
            <a:ext cx="274770" cy="358492"/>
            <a:chOff x="-52005775" y="3208025"/>
            <a:chExt cx="244175" cy="318575"/>
          </a:xfrm>
        </p:grpSpPr>
        <p:sp>
          <p:nvSpPr>
            <p:cNvPr id="13959" name="Google Shape;13959;p99"/>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99"/>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99"/>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99"/>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99"/>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99"/>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99"/>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99"/>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99"/>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99"/>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99"/>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0" name="Google Shape;13970;p99"/>
          <p:cNvGrpSpPr/>
          <p:nvPr/>
        </p:nvGrpSpPr>
        <p:grpSpPr>
          <a:xfrm>
            <a:off x="5309825" y="1380146"/>
            <a:ext cx="358099" cy="358099"/>
            <a:chOff x="-57568775" y="3198925"/>
            <a:chExt cx="318225" cy="318225"/>
          </a:xfrm>
        </p:grpSpPr>
        <p:sp>
          <p:nvSpPr>
            <p:cNvPr id="13971" name="Google Shape;13971;p99"/>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99"/>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99"/>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99"/>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99"/>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99"/>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7" name="Google Shape;13977;p99"/>
          <p:cNvGrpSpPr/>
          <p:nvPr/>
        </p:nvGrpSpPr>
        <p:grpSpPr>
          <a:xfrm>
            <a:off x="5331543" y="1835446"/>
            <a:ext cx="314662" cy="358099"/>
            <a:chOff x="-57549075" y="3590375"/>
            <a:chExt cx="279625" cy="318225"/>
          </a:xfrm>
        </p:grpSpPr>
        <p:sp>
          <p:nvSpPr>
            <p:cNvPr id="13978" name="Google Shape;13978;p99"/>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99"/>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99"/>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99"/>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2" name="Google Shape;13982;p99"/>
          <p:cNvGrpSpPr/>
          <p:nvPr/>
        </p:nvGrpSpPr>
        <p:grpSpPr>
          <a:xfrm>
            <a:off x="5323740" y="2276817"/>
            <a:ext cx="359871" cy="359871"/>
            <a:chOff x="-57570350" y="3982600"/>
            <a:chExt cx="319800" cy="319800"/>
          </a:xfrm>
        </p:grpSpPr>
        <p:sp>
          <p:nvSpPr>
            <p:cNvPr id="13983" name="Google Shape;13983;p99"/>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99"/>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99"/>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99"/>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7" name="Google Shape;13987;p99"/>
          <p:cNvGrpSpPr/>
          <p:nvPr/>
        </p:nvGrpSpPr>
        <p:grpSpPr>
          <a:xfrm>
            <a:off x="7538779" y="1379246"/>
            <a:ext cx="314662" cy="358999"/>
            <a:chOff x="-55576850" y="3198125"/>
            <a:chExt cx="279625" cy="319025"/>
          </a:xfrm>
        </p:grpSpPr>
        <p:sp>
          <p:nvSpPr>
            <p:cNvPr id="13988" name="Google Shape;13988;p99"/>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99"/>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99"/>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99"/>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2" name="Google Shape;13992;p99"/>
          <p:cNvGrpSpPr/>
          <p:nvPr/>
        </p:nvGrpSpPr>
        <p:grpSpPr>
          <a:xfrm>
            <a:off x="7516174" y="1835221"/>
            <a:ext cx="359871" cy="358324"/>
            <a:chOff x="-55596550" y="3590175"/>
            <a:chExt cx="319800" cy="318425"/>
          </a:xfrm>
        </p:grpSpPr>
        <p:sp>
          <p:nvSpPr>
            <p:cNvPr id="13993" name="Google Shape;13993;p99"/>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99"/>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99"/>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99"/>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7" name="Google Shape;13997;p99"/>
          <p:cNvGrpSpPr/>
          <p:nvPr/>
        </p:nvGrpSpPr>
        <p:grpSpPr>
          <a:xfrm>
            <a:off x="7531412" y="2276564"/>
            <a:ext cx="358999" cy="359252"/>
            <a:chOff x="-55595775" y="3982375"/>
            <a:chExt cx="319025" cy="319250"/>
          </a:xfrm>
        </p:grpSpPr>
        <p:sp>
          <p:nvSpPr>
            <p:cNvPr id="13998" name="Google Shape;13998;p99"/>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99"/>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99"/>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99"/>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99"/>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99"/>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4" name="Google Shape;14004;p99"/>
          <p:cNvGrpSpPr/>
          <p:nvPr/>
        </p:nvGrpSpPr>
        <p:grpSpPr>
          <a:xfrm>
            <a:off x="6188595" y="2734774"/>
            <a:ext cx="358999" cy="358099"/>
            <a:chOff x="-53635375" y="3192625"/>
            <a:chExt cx="319025" cy="318225"/>
          </a:xfrm>
        </p:grpSpPr>
        <p:sp>
          <p:nvSpPr>
            <p:cNvPr id="14005" name="Google Shape;14005;p99"/>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99"/>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99"/>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8" name="Google Shape;14008;p99"/>
          <p:cNvGrpSpPr/>
          <p:nvPr/>
        </p:nvGrpSpPr>
        <p:grpSpPr>
          <a:xfrm>
            <a:off x="6210763" y="3205748"/>
            <a:ext cx="314662" cy="358999"/>
            <a:chOff x="-53615675" y="3584850"/>
            <a:chExt cx="279625" cy="319025"/>
          </a:xfrm>
        </p:grpSpPr>
        <p:sp>
          <p:nvSpPr>
            <p:cNvPr id="14009" name="Google Shape;14009;p99"/>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99"/>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99"/>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2" name="Google Shape;14012;p99"/>
          <p:cNvGrpSpPr/>
          <p:nvPr/>
        </p:nvGrpSpPr>
        <p:grpSpPr>
          <a:xfrm>
            <a:off x="6188609" y="3668674"/>
            <a:ext cx="358971" cy="357874"/>
            <a:chOff x="-53634575" y="3976500"/>
            <a:chExt cx="319000" cy="318025"/>
          </a:xfrm>
        </p:grpSpPr>
        <p:sp>
          <p:nvSpPr>
            <p:cNvPr id="14013" name="Google Shape;14013;p99"/>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99"/>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99"/>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99"/>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99"/>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99"/>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99"/>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99"/>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1" name="Google Shape;14021;p99"/>
          <p:cNvGrpSpPr/>
          <p:nvPr/>
        </p:nvGrpSpPr>
        <p:grpSpPr>
          <a:xfrm>
            <a:off x="7983413" y="3211628"/>
            <a:ext cx="314662" cy="358436"/>
            <a:chOff x="-52023900" y="3590075"/>
            <a:chExt cx="279625" cy="318525"/>
          </a:xfrm>
        </p:grpSpPr>
        <p:sp>
          <p:nvSpPr>
            <p:cNvPr id="14022" name="Google Shape;14022;p99"/>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99"/>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99"/>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99"/>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99"/>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99"/>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99"/>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9" name="Google Shape;14029;p99"/>
          <p:cNvGrpSpPr/>
          <p:nvPr/>
        </p:nvGrpSpPr>
        <p:grpSpPr>
          <a:xfrm>
            <a:off x="5746654" y="1380146"/>
            <a:ext cx="358971" cy="358971"/>
            <a:chOff x="-57173375" y="3198925"/>
            <a:chExt cx="319000" cy="319000"/>
          </a:xfrm>
        </p:grpSpPr>
        <p:sp>
          <p:nvSpPr>
            <p:cNvPr id="14030" name="Google Shape;14030;p99"/>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99"/>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99"/>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99"/>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4" name="Google Shape;14034;p99"/>
          <p:cNvGrpSpPr/>
          <p:nvPr/>
        </p:nvGrpSpPr>
        <p:grpSpPr>
          <a:xfrm>
            <a:off x="5747541" y="1857587"/>
            <a:ext cx="357198" cy="314690"/>
            <a:chOff x="-57176525" y="3610050"/>
            <a:chExt cx="317425" cy="279650"/>
          </a:xfrm>
        </p:grpSpPr>
        <p:sp>
          <p:nvSpPr>
            <p:cNvPr id="14035" name="Google Shape;14035;p99"/>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99"/>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99"/>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99"/>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99"/>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0" name="Google Shape;14040;p99"/>
          <p:cNvGrpSpPr/>
          <p:nvPr/>
        </p:nvGrpSpPr>
        <p:grpSpPr>
          <a:xfrm>
            <a:off x="7957995" y="1380146"/>
            <a:ext cx="358099" cy="356326"/>
            <a:chOff x="-55202750" y="3198925"/>
            <a:chExt cx="318225" cy="316650"/>
          </a:xfrm>
        </p:grpSpPr>
        <p:sp>
          <p:nvSpPr>
            <p:cNvPr id="14041" name="Google Shape;14041;p99"/>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99"/>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3" name="Google Shape;14043;p99"/>
          <p:cNvGrpSpPr/>
          <p:nvPr/>
        </p:nvGrpSpPr>
        <p:grpSpPr>
          <a:xfrm>
            <a:off x="7968629" y="1835446"/>
            <a:ext cx="336830" cy="358099"/>
            <a:chOff x="-55194875" y="3590375"/>
            <a:chExt cx="299325" cy="318225"/>
          </a:xfrm>
        </p:grpSpPr>
        <p:sp>
          <p:nvSpPr>
            <p:cNvPr id="14044" name="Google Shape;14044;p99"/>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99"/>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99"/>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99"/>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99"/>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9" name="Google Shape;14049;p99"/>
          <p:cNvGrpSpPr/>
          <p:nvPr/>
        </p:nvGrpSpPr>
        <p:grpSpPr>
          <a:xfrm>
            <a:off x="7973247" y="2277717"/>
            <a:ext cx="357198" cy="357198"/>
            <a:chOff x="-55203525" y="3983400"/>
            <a:chExt cx="317425" cy="317425"/>
          </a:xfrm>
        </p:grpSpPr>
        <p:sp>
          <p:nvSpPr>
            <p:cNvPr id="14050" name="Google Shape;14050;p99"/>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99"/>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99"/>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3" name="Google Shape;14053;p99"/>
          <p:cNvGrpSpPr/>
          <p:nvPr/>
        </p:nvGrpSpPr>
        <p:grpSpPr>
          <a:xfrm>
            <a:off x="6639727" y="2734774"/>
            <a:ext cx="335930" cy="358971"/>
            <a:chOff x="-53232900" y="3192625"/>
            <a:chExt cx="298525" cy="319000"/>
          </a:xfrm>
        </p:grpSpPr>
        <p:sp>
          <p:nvSpPr>
            <p:cNvPr id="14054" name="Google Shape;14054;p99"/>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99"/>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99"/>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99"/>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99"/>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99"/>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99"/>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99"/>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2" name="Google Shape;14062;p99"/>
          <p:cNvGrpSpPr/>
          <p:nvPr/>
        </p:nvGrpSpPr>
        <p:grpSpPr>
          <a:xfrm>
            <a:off x="6629093" y="3205748"/>
            <a:ext cx="357198" cy="356326"/>
            <a:chOff x="-53242350" y="3584850"/>
            <a:chExt cx="317425" cy="316650"/>
          </a:xfrm>
        </p:grpSpPr>
        <p:sp>
          <p:nvSpPr>
            <p:cNvPr id="14063" name="Google Shape;14063;p99"/>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99"/>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99"/>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99"/>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99"/>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8" name="Google Shape;14068;p99"/>
          <p:cNvGrpSpPr/>
          <p:nvPr/>
        </p:nvGrpSpPr>
        <p:grpSpPr>
          <a:xfrm>
            <a:off x="6650362" y="3668449"/>
            <a:ext cx="314662" cy="358999"/>
            <a:chOff x="-53224225" y="3976300"/>
            <a:chExt cx="279625" cy="319025"/>
          </a:xfrm>
        </p:grpSpPr>
        <p:sp>
          <p:nvSpPr>
            <p:cNvPr id="14069" name="Google Shape;14069;p99"/>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99"/>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99"/>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99"/>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99"/>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99"/>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99"/>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6" name="Google Shape;14076;p99"/>
          <p:cNvGrpSpPr/>
          <p:nvPr/>
        </p:nvGrpSpPr>
        <p:grpSpPr>
          <a:xfrm>
            <a:off x="7961258" y="3676129"/>
            <a:ext cx="358971" cy="358408"/>
            <a:chOff x="-52043575" y="3983125"/>
            <a:chExt cx="319000" cy="318500"/>
          </a:xfrm>
        </p:grpSpPr>
        <p:sp>
          <p:nvSpPr>
            <p:cNvPr id="14077" name="Google Shape;14077;p99"/>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99"/>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99"/>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99"/>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99"/>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99"/>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99"/>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99"/>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99"/>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6" name="Google Shape;14086;p99"/>
          <p:cNvGrpSpPr/>
          <p:nvPr/>
        </p:nvGrpSpPr>
        <p:grpSpPr>
          <a:xfrm>
            <a:off x="6215199" y="1380146"/>
            <a:ext cx="314662" cy="358971"/>
            <a:chOff x="-56766175" y="3198925"/>
            <a:chExt cx="279625" cy="319000"/>
          </a:xfrm>
        </p:grpSpPr>
        <p:sp>
          <p:nvSpPr>
            <p:cNvPr id="14087" name="Google Shape;14087;p99"/>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99"/>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99"/>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99"/>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99"/>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99"/>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99"/>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4" name="Google Shape;14094;p99"/>
          <p:cNvGrpSpPr/>
          <p:nvPr/>
        </p:nvGrpSpPr>
        <p:grpSpPr>
          <a:xfrm>
            <a:off x="6214313" y="1835446"/>
            <a:ext cx="316434" cy="358099"/>
            <a:chOff x="-56766175" y="3590375"/>
            <a:chExt cx="281200" cy="318225"/>
          </a:xfrm>
        </p:grpSpPr>
        <p:sp>
          <p:nvSpPr>
            <p:cNvPr id="14095" name="Google Shape;14095;p99"/>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99"/>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99"/>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99"/>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9" name="Google Shape;14099;p99"/>
          <p:cNvGrpSpPr/>
          <p:nvPr/>
        </p:nvGrpSpPr>
        <p:grpSpPr>
          <a:xfrm>
            <a:off x="6251269" y="2276817"/>
            <a:ext cx="272126" cy="358099"/>
            <a:chOff x="-56747275" y="3982600"/>
            <a:chExt cx="241825" cy="318225"/>
          </a:xfrm>
        </p:grpSpPr>
        <p:sp>
          <p:nvSpPr>
            <p:cNvPr id="14100" name="Google Shape;14100;p99"/>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99"/>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99"/>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99"/>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99"/>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99"/>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99"/>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7" name="Google Shape;14107;p99"/>
          <p:cNvGrpSpPr/>
          <p:nvPr/>
        </p:nvGrpSpPr>
        <p:grpSpPr>
          <a:xfrm>
            <a:off x="4859020" y="3219055"/>
            <a:ext cx="358999" cy="342991"/>
            <a:chOff x="-54812875" y="3596675"/>
            <a:chExt cx="319025" cy="304800"/>
          </a:xfrm>
        </p:grpSpPr>
        <p:sp>
          <p:nvSpPr>
            <p:cNvPr id="14108" name="Google Shape;14108;p99"/>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99"/>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99"/>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99"/>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99"/>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99"/>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99"/>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15" name="Google Shape;14115;p99"/>
          <p:cNvSpPr/>
          <p:nvPr/>
        </p:nvSpPr>
        <p:spPr>
          <a:xfrm>
            <a:off x="5033910" y="35933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99"/>
          <p:cNvSpPr/>
          <p:nvPr/>
        </p:nvSpPr>
        <p:spPr>
          <a:xfrm>
            <a:off x="5034361" y="35941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17" name="Google Shape;14117;p99"/>
          <p:cNvGrpSpPr/>
          <p:nvPr/>
        </p:nvGrpSpPr>
        <p:grpSpPr>
          <a:xfrm>
            <a:off x="4881188" y="3675538"/>
            <a:ext cx="314662" cy="358099"/>
            <a:chOff x="-54793175" y="3982600"/>
            <a:chExt cx="279625" cy="318225"/>
          </a:xfrm>
        </p:grpSpPr>
        <p:sp>
          <p:nvSpPr>
            <p:cNvPr id="14118" name="Google Shape;14118;p99"/>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99"/>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99"/>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99"/>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99"/>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99"/>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99"/>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5" name="Google Shape;14125;p99"/>
          <p:cNvGrpSpPr/>
          <p:nvPr/>
        </p:nvGrpSpPr>
        <p:grpSpPr>
          <a:xfrm>
            <a:off x="7092647" y="2734774"/>
            <a:ext cx="314662" cy="358099"/>
            <a:chOff x="-52832000" y="3192625"/>
            <a:chExt cx="279625" cy="318225"/>
          </a:xfrm>
        </p:grpSpPr>
        <p:sp>
          <p:nvSpPr>
            <p:cNvPr id="14126" name="Google Shape;14126;p99"/>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99"/>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99"/>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99"/>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99"/>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99"/>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99"/>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99"/>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4" name="Google Shape;14134;p99"/>
          <p:cNvGrpSpPr/>
          <p:nvPr/>
        </p:nvGrpSpPr>
        <p:grpSpPr>
          <a:xfrm>
            <a:off x="5779179" y="2276142"/>
            <a:ext cx="323524" cy="358774"/>
            <a:chOff x="-57162350" y="3982000"/>
            <a:chExt cx="287500" cy="318825"/>
          </a:xfrm>
        </p:grpSpPr>
        <p:sp>
          <p:nvSpPr>
            <p:cNvPr id="14135" name="Google Shape;14135;p99"/>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99"/>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99"/>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99"/>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99"/>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99"/>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99"/>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99"/>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3" name="Google Shape;14143;p99"/>
          <p:cNvGrpSpPr/>
          <p:nvPr/>
        </p:nvGrpSpPr>
        <p:grpSpPr>
          <a:xfrm>
            <a:off x="7070492" y="3206648"/>
            <a:ext cx="358971" cy="357198"/>
            <a:chOff x="-52851675" y="3585650"/>
            <a:chExt cx="319000" cy="317425"/>
          </a:xfrm>
        </p:grpSpPr>
        <p:sp>
          <p:nvSpPr>
            <p:cNvPr id="14144" name="Google Shape;14144;p99"/>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99"/>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99"/>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99"/>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99"/>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99"/>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0" name="Google Shape;14150;p99"/>
          <p:cNvGrpSpPr/>
          <p:nvPr/>
        </p:nvGrpSpPr>
        <p:grpSpPr>
          <a:xfrm>
            <a:off x="7092647" y="3668449"/>
            <a:ext cx="314662" cy="358999"/>
            <a:chOff x="-52832000" y="3976300"/>
            <a:chExt cx="279625" cy="319025"/>
          </a:xfrm>
        </p:grpSpPr>
        <p:sp>
          <p:nvSpPr>
            <p:cNvPr id="14151" name="Google Shape;14151;p99"/>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99"/>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99"/>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99"/>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99"/>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6" name="Google Shape;14156;p99"/>
          <p:cNvGrpSpPr/>
          <p:nvPr/>
        </p:nvGrpSpPr>
        <p:grpSpPr>
          <a:xfrm>
            <a:off x="6209853" y="4123097"/>
            <a:ext cx="316434" cy="358099"/>
            <a:chOff x="-51633225" y="3198925"/>
            <a:chExt cx="281200" cy="318225"/>
          </a:xfrm>
        </p:grpSpPr>
        <p:sp>
          <p:nvSpPr>
            <p:cNvPr id="14157" name="Google Shape;14157;p99"/>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99"/>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99"/>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99"/>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99"/>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99"/>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99"/>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4" name="Google Shape;14164;p99"/>
          <p:cNvGrpSpPr/>
          <p:nvPr/>
        </p:nvGrpSpPr>
        <p:grpSpPr>
          <a:xfrm>
            <a:off x="6628676" y="1381018"/>
            <a:ext cx="365188" cy="357226"/>
            <a:chOff x="-56396775" y="3199700"/>
            <a:chExt cx="324525" cy="317450"/>
          </a:xfrm>
        </p:grpSpPr>
        <p:sp>
          <p:nvSpPr>
            <p:cNvPr id="14165" name="Google Shape;14165;p99"/>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99"/>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99"/>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99"/>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99"/>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99"/>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1" name="Google Shape;14171;p99"/>
          <p:cNvGrpSpPr/>
          <p:nvPr/>
        </p:nvGrpSpPr>
        <p:grpSpPr>
          <a:xfrm>
            <a:off x="6631771" y="1846953"/>
            <a:ext cx="358999" cy="335958"/>
            <a:chOff x="-56394425" y="3600600"/>
            <a:chExt cx="319025" cy="298550"/>
          </a:xfrm>
        </p:grpSpPr>
        <p:sp>
          <p:nvSpPr>
            <p:cNvPr id="14172" name="Google Shape;14172;p99"/>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99"/>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99"/>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5" name="Google Shape;14175;p99"/>
          <p:cNvGrpSpPr/>
          <p:nvPr/>
        </p:nvGrpSpPr>
        <p:grpSpPr>
          <a:xfrm>
            <a:off x="6662538" y="2277717"/>
            <a:ext cx="327068" cy="357198"/>
            <a:chOff x="-56379450" y="3983400"/>
            <a:chExt cx="290650" cy="317425"/>
          </a:xfrm>
        </p:grpSpPr>
        <p:sp>
          <p:nvSpPr>
            <p:cNvPr id="14176" name="Google Shape;14176;p99"/>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99"/>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99"/>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99"/>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99"/>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99"/>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99"/>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99"/>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4" name="Google Shape;14184;p99"/>
          <p:cNvGrpSpPr/>
          <p:nvPr/>
        </p:nvGrpSpPr>
        <p:grpSpPr>
          <a:xfrm>
            <a:off x="5326242" y="2741864"/>
            <a:ext cx="316434" cy="358971"/>
            <a:chOff x="-54401725" y="3198925"/>
            <a:chExt cx="281200" cy="319000"/>
          </a:xfrm>
        </p:grpSpPr>
        <p:sp>
          <p:nvSpPr>
            <p:cNvPr id="14185" name="Google Shape;14185;p99"/>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99"/>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99"/>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99"/>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99"/>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99"/>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99"/>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99"/>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99"/>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99"/>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99"/>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6" name="Google Shape;14196;p99"/>
          <p:cNvGrpSpPr/>
          <p:nvPr/>
        </p:nvGrpSpPr>
        <p:grpSpPr>
          <a:xfrm>
            <a:off x="5327128" y="3211965"/>
            <a:ext cx="314662" cy="358099"/>
            <a:chOff x="-54401725" y="3590375"/>
            <a:chExt cx="279625" cy="318225"/>
          </a:xfrm>
        </p:grpSpPr>
        <p:sp>
          <p:nvSpPr>
            <p:cNvPr id="14197" name="Google Shape;14197;p99"/>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99"/>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99"/>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99"/>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99"/>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99"/>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3" name="Google Shape;14203;p99"/>
          <p:cNvGrpSpPr/>
          <p:nvPr/>
        </p:nvGrpSpPr>
        <p:grpSpPr>
          <a:xfrm>
            <a:off x="5324920" y="3675538"/>
            <a:ext cx="319079" cy="358099"/>
            <a:chOff x="-54403300" y="3982600"/>
            <a:chExt cx="283550" cy="318225"/>
          </a:xfrm>
        </p:grpSpPr>
        <p:sp>
          <p:nvSpPr>
            <p:cNvPr id="14204" name="Google Shape;14204;p99"/>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99"/>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99"/>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99"/>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99"/>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9" name="Google Shape;14209;p99"/>
          <p:cNvGrpSpPr/>
          <p:nvPr/>
        </p:nvGrpSpPr>
        <p:grpSpPr>
          <a:xfrm>
            <a:off x="7512313" y="2736772"/>
            <a:ext cx="356298" cy="356973"/>
            <a:chOff x="-52458650" y="3194400"/>
            <a:chExt cx="316625" cy="317225"/>
          </a:xfrm>
        </p:grpSpPr>
        <p:sp>
          <p:nvSpPr>
            <p:cNvPr id="14210" name="Google Shape;14210;p99"/>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99"/>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99"/>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99"/>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99"/>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99"/>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99"/>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99"/>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8" name="Google Shape;14218;p99"/>
          <p:cNvGrpSpPr/>
          <p:nvPr/>
        </p:nvGrpSpPr>
        <p:grpSpPr>
          <a:xfrm>
            <a:off x="4881188" y="2741864"/>
            <a:ext cx="314662" cy="358971"/>
            <a:chOff x="-54793175" y="3198925"/>
            <a:chExt cx="279625" cy="319000"/>
          </a:xfrm>
        </p:grpSpPr>
        <p:sp>
          <p:nvSpPr>
            <p:cNvPr id="14219" name="Google Shape;14219;p99"/>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99"/>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99"/>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99"/>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99"/>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99"/>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99"/>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6" name="Google Shape;14226;p99"/>
          <p:cNvGrpSpPr/>
          <p:nvPr/>
        </p:nvGrpSpPr>
        <p:grpSpPr>
          <a:xfrm>
            <a:off x="7521611" y="3205748"/>
            <a:ext cx="337703" cy="357845"/>
            <a:chOff x="-52450000" y="3584850"/>
            <a:chExt cx="300100" cy="318000"/>
          </a:xfrm>
        </p:grpSpPr>
        <p:sp>
          <p:nvSpPr>
            <p:cNvPr id="14227" name="Google Shape;14227;p99"/>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99"/>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99"/>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99"/>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99"/>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99"/>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99"/>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4" name="Google Shape;14234;p99"/>
          <p:cNvGrpSpPr/>
          <p:nvPr/>
        </p:nvGrpSpPr>
        <p:grpSpPr>
          <a:xfrm>
            <a:off x="7533131" y="3670221"/>
            <a:ext cx="314662" cy="357226"/>
            <a:chOff x="-52440550" y="3977875"/>
            <a:chExt cx="279625" cy="317450"/>
          </a:xfrm>
        </p:grpSpPr>
        <p:sp>
          <p:nvSpPr>
            <p:cNvPr id="14235" name="Google Shape;14235;p99"/>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99"/>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99"/>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99"/>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99"/>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99"/>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99"/>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99"/>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3" name="Google Shape;14243;p99"/>
          <p:cNvGrpSpPr/>
          <p:nvPr/>
        </p:nvGrpSpPr>
        <p:grpSpPr>
          <a:xfrm>
            <a:off x="6645066" y="4126427"/>
            <a:ext cx="314662" cy="358999"/>
            <a:chOff x="-51623775" y="3584850"/>
            <a:chExt cx="279625" cy="319025"/>
          </a:xfrm>
        </p:grpSpPr>
        <p:sp>
          <p:nvSpPr>
            <p:cNvPr id="14244" name="Google Shape;14244;p99"/>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99"/>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99"/>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99"/>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99"/>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99"/>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99"/>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99"/>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99"/>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53" name="Google Shape;14253;p99"/>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4254" name="Google Shape;14254;p99"/>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258" name="Shape 14258"/>
        <p:cNvGrpSpPr/>
        <p:nvPr/>
      </p:nvGrpSpPr>
      <p:grpSpPr>
        <a:xfrm>
          <a:off x="0" y="0"/>
          <a:ext cx="0" cy="0"/>
          <a:chOff x="0" y="0"/>
          <a:chExt cx="0" cy="0"/>
        </a:xfrm>
      </p:grpSpPr>
      <p:grpSp>
        <p:nvGrpSpPr>
          <p:cNvPr id="14259" name="Google Shape;14259;p100"/>
          <p:cNvGrpSpPr/>
          <p:nvPr/>
        </p:nvGrpSpPr>
        <p:grpSpPr>
          <a:xfrm>
            <a:off x="885675" y="1386849"/>
            <a:ext cx="276003" cy="357300"/>
            <a:chOff x="-50469125" y="3183175"/>
            <a:chExt cx="233150" cy="301825"/>
          </a:xfrm>
        </p:grpSpPr>
        <p:sp>
          <p:nvSpPr>
            <p:cNvPr id="14260" name="Google Shape;14260;p100"/>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100"/>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100"/>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3" name="Google Shape;14263;p100"/>
          <p:cNvGrpSpPr/>
          <p:nvPr/>
        </p:nvGrpSpPr>
        <p:grpSpPr>
          <a:xfrm>
            <a:off x="845574" y="1822251"/>
            <a:ext cx="356205" cy="355288"/>
            <a:chOff x="-50504575" y="3550975"/>
            <a:chExt cx="300900" cy="300125"/>
          </a:xfrm>
        </p:grpSpPr>
        <p:sp>
          <p:nvSpPr>
            <p:cNvPr id="14264" name="Google Shape;14264;p100"/>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100"/>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100"/>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100"/>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8" name="Google Shape;14268;p100"/>
          <p:cNvGrpSpPr/>
          <p:nvPr/>
        </p:nvGrpSpPr>
        <p:grpSpPr>
          <a:xfrm>
            <a:off x="845574" y="2260493"/>
            <a:ext cx="356205" cy="354341"/>
            <a:chOff x="-50503000" y="3921175"/>
            <a:chExt cx="300900" cy="299325"/>
          </a:xfrm>
        </p:grpSpPr>
        <p:sp>
          <p:nvSpPr>
            <p:cNvPr id="14269" name="Google Shape;14269;p100"/>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100"/>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100"/>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100"/>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100"/>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4" name="Google Shape;14274;p100"/>
          <p:cNvGrpSpPr/>
          <p:nvPr/>
        </p:nvGrpSpPr>
        <p:grpSpPr>
          <a:xfrm>
            <a:off x="3049627" y="1406411"/>
            <a:ext cx="355258" cy="356205"/>
            <a:chOff x="-48630025" y="3199700"/>
            <a:chExt cx="300100" cy="300900"/>
          </a:xfrm>
        </p:grpSpPr>
        <p:sp>
          <p:nvSpPr>
            <p:cNvPr id="14275" name="Google Shape;14275;p100"/>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100"/>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100"/>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8" name="Google Shape;14278;p100"/>
          <p:cNvGrpSpPr/>
          <p:nvPr/>
        </p:nvGrpSpPr>
        <p:grpSpPr>
          <a:xfrm>
            <a:off x="3049627" y="1843707"/>
            <a:ext cx="355258" cy="355258"/>
            <a:chOff x="-48630025" y="3569100"/>
            <a:chExt cx="300100" cy="300100"/>
          </a:xfrm>
        </p:grpSpPr>
        <p:sp>
          <p:nvSpPr>
            <p:cNvPr id="14279" name="Google Shape;14279;p100"/>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100"/>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100"/>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100"/>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100"/>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100"/>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100"/>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100"/>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100"/>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100"/>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9" name="Google Shape;14289;p100"/>
          <p:cNvGrpSpPr/>
          <p:nvPr/>
        </p:nvGrpSpPr>
        <p:grpSpPr>
          <a:xfrm>
            <a:off x="3050101" y="2281003"/>
            <a:ext cx="354311" cy="353394"/>
            <a:chOff x="-48629225" y="3938500"/>
            <a:chExt cx="299300" cy="298525"/>
          </a:xfrm>
        </p:grpSpPr>
        <p:sp>
          <p:nvSpPr>
            <p:cNvPr id="14290" name="Google Shape;14290;p100"/>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100"/>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100"/>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100"/>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4" name="Google Shape;14294;p100"/>
          <p:cNvGrpSpPr/>
          <p:nvPr/>
        </p:nvGrpSpPr>
        <p:grpSpPr>
          <a:xfrm>
            <a:off x="1785504" y="2752344"/>
            <a:ext cx="311458" cy="354341"/>
            <a:chOff x="-46762575" y="3200500"/>
            <a:chExt cx="263100" cy="299325"/>
          </a:xfrm>
        </p:grpSpPr>
        <p:sp>
          <p:nvSpPr>
            <p:cNvPr id="14295" name="Google Shape;14295;p100"/>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100"/>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100"/>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100"/>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100"/>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0" name="Google Shape;14300;p100"/>
          <p:cNvGrpSpPr/>
          <p:nvPr/>
        </p:nvGrpSpPr>
        <p:grpSpPr>
          <a:xfrm>
            <a:off x="1763589" y="3211066"/>
            <a:ext cx="355288" cy="312375"/>
            <a:chOff x="-46779900" y="3588000"/>
            <a:chExt cx="300125" cy="263875"/>
          </a:xfrm>
        </p:grpSpPr>
        <p:sp>
          <p:nvSpPr>
            <p:cNvPr id="14301" name="Google Shape;14301;p100"/>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100"/>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100"/>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100"/>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5" name="Google Shape;14305;p100"/>
          <p:cNvGrpSpPr/>
          <p:nvPr/>
        </p:nvGrpSpPr>
        <p:grpSpPr>
          <a:xfrm>
            <a:off x="1764062" y="3625988"/>
            <a:ext cx="354341" cy="353394"/>
            <a:chOff x="-46779100" y="3938500"/>
            <a:chExt cx="299325" cy="298525"/>
          </a:xfrm>
        </p:grpSpPr>
        <p:sp>
          <p:nvSpPr>
            <p:cNvPr id="14306" name="Google Shape;14306;p100"/>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100"/>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8" name="Google Shape;14308;p100"/>
          <p:cNvGrpSpPr/>
          <p:nvPr/>
        </p:nvGrpSpPr>
        <p:grpSpPr>
          <a:xfrm>
            <a:off x="3971800" y="2758855"/>
            <a:ext cx="355258" cy="355288"/>
            <a:chOff x="-44924250" y="3206000"/>
            <a:chExt cx="300100" cy="300125"/>
          </a:xfrm>
        </p:grpSpPr>
        <p:sp>
          <p:nvSpPr>
            <p:cNvPr id="14309" name="Google Shape;14309;p100"/>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100"/>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100"/>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100"/>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100"/>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4" name="Google Shape;14314;p100"/>
          <p:cNvGrpSpPr/>
          <p:nvPr/>
        </p:nvGrpSpPr>
        <p:grpSpPr>
          <a:xfrm>
            <a:off x="1286286" y="1386849"/>
            <a:ext cx="355258" cy="355258"/>
            <a:chOff x="-50134375" y="3183175"/>
            <a:chExt cx="300100" cy="300100"/>
          </a:xfrm>
        </p:grpSpPr>
        <p:sp>
          <p:nvSpPr>
            <p:cNvPr id="14315" name="Google Shape;14315;p100"/>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100"/>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100"/>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100"/>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100"/>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100"/>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100"/>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100"/>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100"/>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100"/>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5" name="Google Shape;14325;p100"/>
          <p:cNvGrpSpPr/>
          <p:nvPr/>
        </p:nvGrpSpPr>
        <p:grpSpPr>
          <a:xfrm>
            <a:off x="1286286" y="1822251"/>
            <a:ext cx="355258" cy="355288"/>
            <a:chOff x="-50134375" y="3550975"/>
            <a:chExt cx="300100" cy="300125"/>
          </a:xfrm>
        </p:grpSpPr>
        <p:sp>
          <p:nvSpPr>
            <p:cNvPr id="14326" name="Google Shape;14326;p100"/>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100"/>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8" name="Google Shape;14328;p100"/>
          <p:cNvGrpSpPr/>
          <p:nvPr/>
        </p:nvGrpSpPr>
        <p:grpSpPr>
          <a:xfrm>
            <a:off x="1286286" y="2259783"/>
            <a:ext cx="355258" cy="355051"/>
            <a:chOff x="-50134375" y="3920575"/>
            <a:chExt cx="300100" cy="299925"/>
          </a:xfrm>
        </p:grpSpPr>
        <p:sp>
          <p:nvSpPr>
            <p:cNvPr id="14329" name="Google Shape;14329;p100"/>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100"/>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100"/>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2" name="Google Shape;14332;p100"/>
          <p:cNvGrpSpPr/>
          <p:nvPr/>
        </p:nvGrpSpPr>
        <p:grpSpPr>
          <a:xfrm>
            <a:off x="3497010" y="1407358"/>
            <a:ext cx="357123" cy="355258"/>
            <a:chOff x="-48262200" y="3200500"/>
            <a:chExt cx="301675" cy="300100"/>
          </a:xfrm>
        </p:grpSpPr>
        <p:sp>
          <p:nvSpPr>
            <p:cNvPr id="14333" name="Google Shape;14333;p100"/>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100"/>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100"/>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100"/>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100"/>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100"/>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100"/>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100"/>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100"/>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2" name="Google Shape;14342;p100"/>
          <p:cNvGrpSpPr/>
          <p:nvPr/>
        </p:nvGrpSpPr>
        <p:grpSpPr>
          <a:xfrm>
            <a:off x="3526383" y="1844447"/>
            <a:ext cx="298377" cy="354519"/>
            <a:chOff x="-48233050" y="3569725"/>
            <a:chExt cx="252050" cy="299475"/>
          </a:xfrm>
        </p:grpSpPr>
        <p:sp>
          <p:nvSpPr>
            <p:cNvPr id="14343" name="Google Shape;14343;p100"/>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100"/>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100"/>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6" name="Google Shape;14346;p100"/>
          <p:cNvGrpSpPr/>
          <p:nvPr/>
        </p:nvGrpSpPr>
        <p:grpSpPr>
          <a:xfrm>
            <a:off x="3550148" y="2278191"/>
            <a:ext cx="250847" cy="358070"/>
            <a:chOff x="-48216525" y="3936125"/>
            <a:chExt cx="211900" cy="302475"/>
          </a:xfrm>
        </p:grpSpPr>
        <p:sp>
          <p:nvSpPr>
            <p:cNvPr id="14347" name="Google Shape;14347;p100"/>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100"/>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100"/>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100"/>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1" name="Google Shape;14351;p100"/>
          <p:cNvGrpSpPr/>
          <p:nvPr/>
        </p:nvGrpSpPr>
        <p:grpSpPr>
          <a:xfrm>
            <a:off x="2205866" y="2753261"/>
            <a:ext cx="355258" cy="355288"/>
            <a:chOff x="-46410500" y="3201275"/>
            <a:chExt cx="300100" cy="300125"/>
          </a:xfrm>
        </p:grpSpPr>
        <p:sp>
          <p:nvSpPr>
            <p:cNvPr id="14352" name="Google Shape;14352;p100"/>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100"/>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100"/>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100"/>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100"/>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7" name="Google Shape;14357;p100"/>
          <p:cNvGrpSpPr/>
          <p:nvPr/>
        </p:nvGrpSpPr>
        <p:grpSpPr>
          <a:xfrm>
            <a:off x="2205866" y="3188692"/>
            <a:ext cx="355258" cy="356205"/>
            <a:chOff x="-46409700" y="3569100"/>
            <a:chExt cx="300100" cy="300900"/>
          </a:xfrm>
        </p:grpSpPr>
        <p:sp>
          <p:nvSpPr>
            <p:cNvPr id="14358" name="Google Shape;14358;p100"/>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100"/>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100"/>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100"/>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100"/>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3" name="Google Shape;14363;p100"/>
          <p:cNvGrpSpPr/>
          <p:nvPr/>
        </p:nvGrpSpPr>
        <p:grpSpPr>
          <a:xfrm>
            <a:off x="2193747" y="3624124"/>
            <a:ext cx="379497" cy="358070"/>
            <a:chOff x="-46422300" y="3936925"/>
            <a:chExt cx="320575" cy="302475"/>
          </a:xfrm>
        </p:grpSpPr>
        <p:sp>
          <p:nvSpPr>
            <p:cNvPr id="14364" name="Google Shape;14364;p100"/>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100"/>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6" name="Google Shape;14366;p100"/>
          <p:cNvGrpSpPr/>
          <p:nvPr/>
        </p:nvGrpSpPr>
        <p:grpSpPr>
          <a:xfrm>
            <a:off x="3971326" y="3178452"/>
            <a:ext cx="356205" cy="355258"/>
            <a:chOff x="-44914800" y="3560450"/>
            <a:chExt cx="300900" cy="300100"/>
          </a:xfrm>
        </p:grpSpPr>
        <p:sp>
          <p:nvSpPr>
            <p:cNvPr id="14367" name="Google Shape;14367;p100"/>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100"/>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100"/>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100"/>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100"/>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2" name="Google Shape;14372;p100"/>
          <p:cNvGrpSpPr/>
          <p:nvPr/>
        </p:nvGrpSpPr>
        <p:grpSpPr>
          <a:xfrm>
            <a:off x="1726378" y="1387086"/>
            <a:ext cx="354311" cy="354104"/>
            <a:chOff x="-49764975" y="3183375"/>
            <a:chExt cx="299300" cy="299125"/>
          </a:xfrm>
        </p:grpSpPr>
        <p:sp>
          <p:nvSpPr>
            <p:cNvPr id="14373" name="Google Shape;14373;p100"/>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100"/>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100"/>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100"/>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100"/>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100"/>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100"/>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100"/>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100"/>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2" name="Google Shape;14382;p100"/>
          <p:cNvGrpSpPr/>
          <p:nvPr/>
        </p:nvGrpSpPr>
        <p:grpSpPr>
          <a:xfrm>
            <a:off x="1726378" y="1822547"/>
            <a:ext cx="354311" cy="355909"/>
            <a:chOff x="-49764975" y="3551225"/>
            <a:chExt cx="299300" cy="300650"/>
          </a:xfrm>
        </p:grpSpPr>
        <p:sp>
          <p:nvSpPr>
            <p:cNvPr id="14383" name="Google Shape;14383;p100"/>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100"/>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100"/>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100"/>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100"/>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100"/>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100"/>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100"/>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100"/>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100"/>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100"/>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4" name="Google Shape;14394;p100"/>
          <p:cNvGrpSpPr/>
          <p:nvPr/>
        </p:nvGrpSpPr>
        <p:grpSpPr>
          <a:xfrm>
            <a:off x="1724040" y="2259310"/>
            <a:ext cx="358987" cy="355525"/>
            <a:chOff x="-49766550" y="3920175"/>
            <a:chExt cx="303250" cy="300325"/>
          </a:xfrm>
        </p:grpSpPr>
        <p:sp>
          <p:nvSpPr>
            <p:cNvPr id="14395" name="Google Shape;14395;p100"/>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100"/>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100"/>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100"/>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9" name="Google Shape;14399;p100"/>
          <p:cNvGrpSpPr/>
          <p:nvPr/>
        </p:nvGrpSpPr>
        <p:grpSpPr>
          <a:xfrm>
            <a:off x="3939571" y="1407358"/>
            <a:ext cx="357123" cy="354341"/>
            <a:chOff x="-47892800" y="3200500"/>
            <a:chExt cx="301675" cy="299325"/>
          </a:xfrm>
        </p:grpSpPr>
        <p:sp>
          <p:nvSpPr>
            <p:cNvPr id="14400" name="Google Shape;14400;p100"/>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100"/>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100"/>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100"/>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100"/>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100"/>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6" name="Google Shape;14406;p100"/>
          <p:cNvGrpSpPr/>
          <p:nvPr/>
        </p:nvGrpSpPr>
        <p:grpSpPr>
          <a:xfrm>
            <a:off x="4003437" y="1843707"/>
            <a:ext cx="229391" cy="355258"/>
            <a:chOff x="-47839250" y="3569100"/>
            <a:chExt cx="193775" cy="300100"/>
          </a:xfrm>
        </p:grpSpPr>
        <p:sp>
          <p:nvSpPr>
            <p:cNvPr id="14407" name="Google Shape;14407;p100"/>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100"/>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100"/>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100"/>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100"/>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100"/>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3" name="Google Shape;14413;p100"/>
          <p:cNvGrpSpPr/>
          <p:nvPr/>
        </p:nvGrpSpPr>
        <p:grpSpPr>
          <a:xfrm>
            <a:off x="3940503" y="2280056"/>
            <a:ext cx="355258" cy="356205"/>
            <a:chOff x="-47892800" y="3937700"/>
            <a:chExt cx="300100" cy="300900"/>
          </a:xfrm>
        </p:grpSpPr>
        <p:sp>
          <p:nvSpPr>
            <p:cNvPr id="14414" name="Google Shape;14414;p100"/>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100"/>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100"/>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100"/>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100"/>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100"/>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100"/>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100"/>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2" name="Google Shape;14422;p100"/>
          <p:cNvGrpSpPr/>
          <p:nvPr/>
        </p:nvGrpSpPr>
        <p:grpSpPr>
          <a:xfrm>
            <a:off x="2645798" y="2773770"/>
            <a:ext cx="355258" cy="311458"/>
            <a:chOff x="-46042675" y="3218600"/>
            <a:chExt cx="300100" cy="263100"/>
          </a:xfrm>
        </p:grpSpPr>
        <p:sp>
          <p:nvSpPr>
            <p:cNvPr id="14423" name="Google Shape;14423;p100"/>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100"/>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100"/>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100"/>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100"/>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100"/>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9" name="Google Shape;14429;p100"/>
          <p:cNvGrpSpPr/>
          <p:nvPr/>
        </p:nvGrpSpPr>
        <p:grpSpPr>
          <a:xfrm>
            <a:off x="2645798" y="3188219"/>
            <a:ext cx="355258" cy="323118"/>
            <a:chOff x="-46042675" y="3568700"/>
            <a:chExt cx="300100" cy="272950"/>
          </a:xfrm>
        </p:grpSpPr>
        <p:sp>
          <p:nvSpPr>
            <p:cNvPr id="14430" name="Google Shape;14430;p100"/>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100"/>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100"/>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100"/>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4" name="Google Shape;14434;p100"/>
          <p:cNvGrpSpPr/>
          <p:nvPr/>
        </p:nvGrpSpPr>
        <p:grpSpPr>
          <a:xfrm>
            <a:off x="2687749" y="3625189"/>
            <a:ext cx="271357" cy="356057"/>
            <a:chOff x="-46007225" y="3937825"/>
            <a:chExt cx="229225" cy="300775"/>
          </a:xfrm>
        </p:grpSpPr>
        <p:sp>
          <p:nvSpPr>
            <p:cNvPr id="14435" name="Google Shape;14435;p100"/>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100"/>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100"/>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100"/>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100"/>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100"/>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100"/>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100"/>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100"/>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100"/>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5" name="Google Shape;14445;p100"/>
          <p:cNvGrpSpPr/>
          <p:nvPr/>
        </p:nvGrpSpPr>
        <p:grpSpPr>
          <a:xfrm>
            <a:off x="3993241" y="3615275"/>
            <a:ext cx="312375" cy="357596"/>
            <a:chOff x="-44895900" y="3929450"/>
            <a:chExt cx="263875" cy="302075"/>
          </a:xfrm>
        </p:grpSpPr>
        <p:sp>
          <p:nvSpPr>
            <p:cNvPr id="14446" name="Google Shape;14446;p100"/>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100"/>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100"/>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100"/>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100"/>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100"/>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2" name="Google Shape;14452;p100"/>
          <p:cNvGrpSpPr/>
          <p:nvPr/>
        </p:nvGrpSpPr>
        <p:grpSpPr>
          <a:xfrm>
            <a:off x="2167060" y="1398036"/>
            <a:ext cx="356205" cy="332885"/>
            <a:chOff x="-49397175" y="3192625"/>
            <a:chExt cx="300900" cy="281200"/>
          </a:xfrm>
        </p:grpSpPr>
        <p:sp>
          <p:nvSpPr>
            <p:cNvPr id="14453" name="Google Shape;14453;p100"/>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100"/>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100"/>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100"/>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100"/>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100"/>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100"/>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0" name="Google Shape;14460;p100"/>
          <p:cNvGrpSpPr/>
          <p:nvPr/>
        </p:nvGrpSpPr>
        <p:grpSpPr>
          <a:xfrm>
            <a:off x="2193163" y="1822251"/>
            <a:ext cx="304000" cy="356205"/>
            <a:chOff x="-49375900" y="3550975"/>
            <a:chExt cx="256800" cy="300900"/>
          </a:xfrm>
        </p:grpSpPr>
        <p:sp>
          <p:nvSpPr>
            <p:cNvPr id="14461" name="Google Shape;14461;p100"/>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100"/>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100"/>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100"/>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100"/>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100"/>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100"/>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100"/>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100"/>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100"/>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100"/>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2" name="Google Shape;14472;p100"/>
          <p:cNvGrpSpPr/>
          <p:nvPr/>
        </p:nvGrpSpPr>
        <p:grpSpPr>
          <a:xfrm>
            <a:off x="2188516" y="2259546"/>
            <a:ext cx="313293" cy="356205"/>
            <a:chOff x="-49378250" y="3920375"/>
            <a:chExt cx="264650" cy="300900"/>
          </a:xfrm>
        </p:grpSpPr>
        <p:sp>
          <p:nvSpPr>
            <p:cNvPr id="14473" name="Google Shape;14473;p100"/>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100"/>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100"/>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100"/>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100"/>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100"/>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100"/>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0" name="Google Shape;14480;p100"/>
          <p:cNvGrpSpPr/>
          <p:nvPr/>
        </p:nvGrpSpPr>
        <p:grpSpPr>
          <a:xfrm>
            <a:off x="907504" y="2752344"/>
            <a:ext cx="312375" cy="357123"/>
            <a:chOff x="-47505300" y="3200500"/>
            <a:chExt cx="263875" cy="301675"/>
          </a:xfrm>
        </p:grpSpPr>
        <p:sp>
          <p:nvSpPr>
            <p:cNvPr id="14481" name="Google Shape;14481;p100"/>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100"/>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100"/>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100"/>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100"/>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100"/>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100"/>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100"/>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100"/>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100"/>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100"/>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100"/>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100"/>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4" name="Google Shape;14494;p100"/>
          <p:cNvGrpSpPr/>
          <p:nvPr/>
        </p:nvGrpSpPr>
        <p:grpSpPr>
          <a:xfrm>
            <a:off x="885604" y="3188692"/>
            <a:ext cx="356176" cy="355051"/>
            <a:chOff x="-47524975" y="3569100"/>
            <a:chExt cx="300875" cy="299925"/>
          </a:xfrm>
        </p:grpSpPr>
        <p:sp>
          <p:nvSpPr>
            <p:cNvPr id="14495" name="Google Shape;14495;p100"/>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100"/>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100"/>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100"/>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100"/>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0" name="Google Shape;14500;p100"/>
          <p:cNvGrpSpPr/>
          <p:nvPr/>
        </p:nvGrpSpPr>
        <p:grpSpPr>
          <a:xfrm>
            <a:off x="886062" y="3667954"/>
            <a:ext cx="355258" cy="270410"/>
            <a:chOff x="-47523400" y="3973950"/>
            <a:chExt cx="300100" cy="228425"/>
          </a:xfrm>
        </p:grpSpPr>
        <p:sp>
          <p:nvSpPr>
            <p:cNvPr id="14501" name="Google Shape;14501;p100"/>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100"/>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100"/>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100"/>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100"/>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6" name="Google Shape;14506;p100"/>
          <p:cNvGrpSpPr/>
          <p:nvPr/>
        </p:nvGrpSpPr>
        <p:grpSpPr>
          <a:xfrm>
            <a:off x="3091183" y="2750953"/>
            <a:ext cx="354341" cy="357596"/>
            <a:chOff x="-45673275" y="3199325"/>
            <a:chExt cx="299325" cy="302075"/>
          </a:xfrm>
        </p:grpSpPr>
        <p:sp>
          <p:nvSpPr>
            <p:cNvPr id="14507" name="Google Shape;14507;p100"/>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100"/>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100"/>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0" name="Google Shape;14510;p100"/>
          <p:cNvGrpSpPr/>
          <p:nvPr/>
        </p:nvGrpSpPr>
        <p:grpSpPr>
          <a:xfrm>
            <a:off x="3090251" y="3209202"/>
            <a:ext cx="356205" cy="314240"/>
            <a:chOff x="-45674075" y="3586425"/>
            <a:chExt cx="300900" cy="265450"/>
          </a:xfrm>
        </p:grpSpPr>
        <p:sp>
          <p:nvSpPr>
            <p:cNvPr id="14511" name="Google Shape;14511;p100"/>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100"/>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3" name="Google Shape;14513;p100"/>
          <p:cNvGrpSpPr/>
          <p:nvPr/>
        </p:nvGrpSpPr>
        <p:grpSpPr>
          <a:xfrm>
            <a:off x="3091183" y="3625041"/>
            <a:ext cx="354341" cy="356205"/>
            <a:chOff x="-45673275" y="3937700"/>
            <a:chExt cx="299325" cy="300900"/>
          </a:xfrm>
        </p:grpSpPr>
        <p:sp>
          <p:nvSpPr>
            <p:cNvPr id="14514" name="Google Shape;14514;p100"/>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100"/>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100"/>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100"/>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100"/>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100"/>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0" name="Google Shape;14520;p100"/>
          <p:cNvGrpSpPr/>
          <p:nvPr/>
        </p:nvGrpSpPr>
        <p:grpSpPr>
          <a:xfrm>
            <a:off x="2205349" y="4117825"/>
            <a:ext cx="356205" cy="356205"/>
            <a:chOff x="-44512325" y="3176075"/>
            <a:chExt cx="300900" cy="300900"/>
          </a:xfrm>
        </p:grpSpPr>
        <p:sp>
          <p:nvSpPr>
            <p:cNvPr id="14521" name="Google Shape;14521;p100"/>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100"/>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100"/>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4" name="Google Shape;14524;p100"/>
          <p:cNvGrpSpPr/>
          <p:nvPr/>
        </p:nvGrpSpPr>
        <p:grpSpPr>
          <a:xfrm>
            <a:off x="2608689" y="1386849"/>
            <a:ext cx="354341" cy="354341"/>
            <a:chOff x="-49027775" y="3183175"/>
            <a:chExt cx="299325" cy="299325"/>
          </a:xfrm>
        </p:grpSpPr>
        <p:sp>
          <p:nvSpPr>
            <p:cNvPr id="14525" name="Google Shape;14525;p100"/>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100"/>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100"/>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100"/>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9" name="Google Shape;14529;p100"/>
          <p:cNvGrpSpPr/>
          <p:nvPr/>
        </p:nvGrpSpPr>
        <p:grpSpPr>
          <a:xfrm>
            <a:off x="2608230" y="1822251"/>
            <a:ext cx="355258" cy="357152"/>
            <a:chOff x="-49027775" y="3550975"/>
            <a:chExt cx="300100" cy="301700"/>
          </a:xfrm>
        </p:grpSpPr>
        <p:sp>
          <p:nvSpPr>
            <p:cNvPr id="14530" name="Google Shape;14530;p100"/>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100"/>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100"/>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100"/>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100"/>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100"/>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100"/>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100"/>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100"/>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100"/>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0" name="Google Shape;14540;p100"/>
          <p:cNvGrpSpPr/>
          <p:nvPr/>
        </p:nvGrpSpPr>
        <p:grpSpPr>
          <a:xfrm>
            <a:off x="2606306" y="2259310"/>
            <a:ext cx="359106" cy="355525"/>
            <a:chOff x="-49031025" y="3920175"/>
            <a:chExt cx="303350" cy="300325"/>
          </a:xfrm>
        </p:grpSpPr>
        <p:sp>
          <p:nvSpPr>
            <p:cNvPr id="14541" name="Google Shape;14541;p100"/>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100"/>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100"/>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100"/>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100"/>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100"/>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7" name="Google Shape;14547;p100"/>
          <p:cNvGrpSpPr/>
          <p:nvPr/>
        </p:nvGrpSpPr>
        <p:grpSpPr>
          <a:xfrm>
            <a:off x="1322411" y="2752344"/>
            <a:ext cx="356176" cy="354341"/>
            <a:chOff x="-47155575" y="3200500"/>
            <a:chExt cx="300875" cy="299325"/>
          </a:xfrm>
        </p:grpSpPr>
        <p:sp>
          <p:nvSpPr>
            <p:cNvPr id="14548" name="Google Shape;14548;p100"/>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100"/>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100"/>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100"/>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100"/>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100"/>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4" name="Google Shape;14554;p100"/>
          <p:cNvGrpSpPr/>
          <p:nvPr/>
        </p:nvGrpSpPr>
        <p:grpSpPr>
          <a:xfrm>
            <a:off x="1322870" y="3188692"/>
            <a:ext cx="355258" cy="355258"/>
            <a:chOff x="-47154800" y="3569100"/>
            <a:chExt cx="300100" cy="300100"/>
          </a:xfrm>
        </p:grpSpPr>
        <p:sp>
          <p:nvSpPr>
            <p:cNvPr id="14555" name="Google Shape;14555;p100"/>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100"/>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100"/>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100"/>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100"/>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100"/>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1" name="Google Shape;14561;p100"/>
          <p:cNvGrpSpPr/>
          <p:nvPr/>
        </p:nvGrpSpPr>
        <p:grpSpPr>
          <a:xfrm>
            <a:off x="1323343" y="3626905"/>
            <a:ext cx="354311" cy="353423"/>
            <a:chOff x="-47154000" y="3939275"/>
            <a:chExt cx="299300" cy="298550"/>
          </a:xfrm>
        </p:grpSpPr>
        <p:sp>
          <p:nvSpPr>
            <p:cNvPr id="14562" name="Google Shape;14562;p100"/>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100"/>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100"/>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100"/>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6" name="Google Shape;14566;p100"/>
          <p:cNvGrpSpPr/>
          <p:nvPr/>
        </p:nvGrpSpPr>
        <p:grpSpPr>
          <a:xfrm>
            <a:off x="3548633" y="2752344"/>
            <a:ext cx="312375" cy="354341"/>
            <a:chOff x="-45286550" y="3200500"/>
            <a:chExt cx="263875" cy="299325"/>
          </a:xfrm>
        </p:grpSpPr>
        <p:sp>
          <p:nvSpPr>
            <p:cNvPr id="14567" name="Google Shape;14567;p100"/>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100"/>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100"/>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0" name="Google Shape;14570;p100"/>
          <p:cNvGrpSpPr/>
          <p:nvPr/>
        </p:nvGrpSpPr>
        <p:grpSpPr>
          <a:xfrm>
            <a:off x="3548633" y="3189639"/>
            <a:ext cx="312375" cy="354311"/>
            <a:chOff x="-45286550" y="3569900"/>
            <a:chExt cx="263875" cy="299300"/>
          </a:xfrm>
        </p:grpSpPr>
        <p:sp>
          <p:nvSpPr>
            <p:cNvPr id="14571" name="Google Shape;14571;p100"/>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100"/>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100"/>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100"/>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100"/>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100"/>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7" name="Google Shape;14577;p100"/>
          <p:cNvGrpSpPr/>
          <p:nvPr/>
        </p:nvGrpSpPr>
        <p:grpSpPr>
          <a:xfrm>
            <a:off x="3559820" y="3625988"/>
            <a:ext cx="290001" cy="355258"/>
            <a:chOff x="-45277900" y="3938500"/>
            <a:chExt cx="244975" cy="300100"/>
          </a:xfrm>
        </p:grpSpPr>
        <p:sp>
          <p:nvSpPr>
            <p:cNvPr id="14578" name="Google Shape;14578;p100"/>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100"/>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100"/>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100"/>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2" name="Google Shape;14582;p100"/>
          <p:cNvGrpSpPr/>
          <p:nvPr/>
        </p:nvGrpSpPr>
        <p:grpSpPr>
          <a:xfrm>
            <a:off x="2645769" y="4095090"/>
            <a:ext cx="355258" cy="355258"/>
            <a:chOff x="-44502875" y="3576975"/>
            <a:chExt cx="300100" cy="300100"/>
          </a:xfrm>
        </p:grpSpPr>
        <p:sp>
          <p:nvSpPr>
            <p:cNvPr id="14583" name="Google Shape;14583;p100"/>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100"/>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100"/>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6" name="Google Shape;14586;p100"/>
          <p:cNvGrpSpPr/>
          <p:nvPr/>
        </p:nvGrpSpPr>
        <p:grpSpPr>
          <a:xfrm>
            <a:off x="4858981" y="1820745"/>
            <a:ext cx="356196" cy="354670"/>
            <a:chOff x="-13946200" y="3647075"/>
            <a:chExt cx="353650" cy="352100"/>
          </a:xfrm>
        </p:grpSpPr>
        <p:sp>
          <p:nvSpPr>
            <p:cNvPr id="14587" name="Google Shape;14587;p100"/>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100"/>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100"/>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100"/>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100"/>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100"/>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3" name="Google Shape;14593;p100"/>
          <p:cNvGrpSpPr/>
          <p:nvPr/>
        </p:nvGrpSpPr>
        <p:grpSpPr>
          <a:xfrm>
            <a:off x="6642374" y="1380228"/>
            <a:ext cx="357002" cy="354267"/>
            <a:chOff x="-12163025" y="3214275"/>
            <a:chExt cx="354450" cy="351700"/>
          </a:xfrm>
        </p:grpSpPr>
        <p:sp>
          <p:nvSpPr>
            <p:cNvPr id="14594" name="Google Shape;14594;p100"/>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100"/>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100"/>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7" name="Google Shape;14597;p100"/>
          <p:cNvGrpSpPr/>
          <p:nvPr/>
        </p:nvGrpSpPr>
        <p:grpSpPr>
          <a:xfrm>
            <a:off x="6643154" y="1819965"/>
            <a:ext cx="355441" cy="356232"/>
            <a:chOff x="-12160675" y="3647875"/>
            <a:chExt cx="352900" cy="353650"/>
          </a:xfrm>
        </p:grpSpPr>
        <p:sp>
          <p:nvSpPr>
            <p:cNvPr id="14598" name="Google Shape;14598;p100"/>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100"/>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100"/>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100"/>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100"/>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100"/>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100"/>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5" name="Google Shape;14605;p100"/>
          <p:cNvGrpSpPr/>
          <p:nvPr/>
        </p:nvGrpSpPr>
        <p:grpSpPr>
          <a:xfrm>
            <a:off x="6653870" y="2264421"/>
            <a:ext cx="354635" cy="356232"/>
            <a:chOff x="-12160675" y="4081850"/>
            <a:chExt cx="352100" cy="353650"/>
          </a:xfrm>
        </p:grpSpPr>
        <p:sp>
          <p:nvSpPr>
            <p:cNvPr id="14606" name="Google Shape;14606;p100"/>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100"/>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100"/>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100"/>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100"/>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100"/>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2" name="Google Shape;14612;p100"/>
          <p:cNvGrpSpPr/>
          <p:nvPr/>
        </p:nvGrpSpPr>
        <p:grpSpPr>
          <a:xfrm>
            <a:off x="4858836" y="2738864"/>
            <a:ext cx="355416" cy="355652"/>
            <a:chOff x="-10391650" y="3180600"/>
            <a:chExt cx="352875" cy="353075"/>
          </a:xfrm>
        </p:grpSpPr>
        <p:sp>
          <p:nvSpPr>
            <p:cNvPr id="14613" name="Google Shape;14613;p100"/>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100"/>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100"/>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100"/>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100"/>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100"/>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9" name="Google Shape;14619;p100"/>
          <p:cNvGrpSpPr/>
          <p:nvPr/>
        </p:nvGrpSpPr>
        <p:grpSpPr>
          <a:xfrm>
            <a:off x="4858835" y="3215662"/>
            <a:ext cx="354635" cy="353890"/>
            <a:chOff x="-10390875" y="3616350"/>
            <a:chExt cx="352100" cy="351325"/>
          </a:xfrm>
        </p:grpSpPr>
        <p:sp>
          <p:nvSpPr>
            <p:cNvPr id="14620" name="Google Shape;14620;p100"/>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100"/>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100"/>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3" name="Google Shape;14623;p100"/>
          <p:cNvGrpSpPr/>
          <p:nvPr/>
        </p:nvGrpSpPr>
        <p:grpSpPr>
          <a:xfrm>
            <a:off x="7525810" y="2740327"/>
            <a:ext cx="312585" cy="354670"/>
            <a:chOff x="-10370400" y="4049550"/>
            <a:chExt cx="310350" cy="352100"/>
          </a:xfrm>
        </p:grpSpPr>
        <p:sp>
          <p:nvSpPr>
            <p:cNvPr id="14624" name="Google Shape;14624;p100"/>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100"/>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100"/>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100"/>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100"/>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9" name="Google Shape;14629;p100"/>
          <p:cNvGrpSpPr/>
          <p:nvPr/>
        </p:nvGrpSpPr>
        <p:grpSpPr>
          <a:xfrm>
            <a:off x="6630066" y="2739268"/>
            <a:ext cx="379236" cy="354847"/>
            <a:chOff x="-8674650" y="3210975"/>
            <a:chExt cx="376525" cy="352275"/>
          </a:xfrm>
        </p:grpSpPr>
        <p:sp>
          <p:nvSpPr>
            <p:cNvPr id="14630" name="Google Shape;14630;p100"/>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100"/>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100"/>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100"/>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100"/>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100"/>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6" name="Google Shape;14636;p100"/>
          <p:cNvGrpSpPr/>
          <p:nvPr/>
        </p:nvGrpSpPr>
        <p:grpSpPr>
          <a:xfrm>
            <a:off x="5301563" y="1820745"/>
            <a:ext cx="356221" cy="354670"/>
            <a:chOff x="-13512225" y="3647075"/>
            <a:chExt cx="353675" cy="352100"/>
          </a:xfrm>
        </p:grpSpPr>
        <p:sp>
          <p:nvSpPr>
            <p:cNvPr id="14637" name="Google Shape;14637;p100"/>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100"/>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100"/>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100"/>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100"/>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100"/>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100"/>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100"/>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100"/>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100"/>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7" name="Google Shape;14647;p100"/>
          <p:cNvGrpSpPr/>
          <p:nvPr/>
        </p:nvGrpSpPr>
        <p:grpSpPr>
          <a:xfrm>
            <a:off x="5311876" y="2264811"/>
            <a:ext cx="356221" cy="355451"/>
            <a:chOff x="-13512225" y="4080275"/>
            <a:chExt cx="353675" cy="352875"/>
          </a:xfrm>
        </p:grpSpPr>
        <p:sp>
          <p:nvSpPr>
            <p:cNvPr id="14648" name="Google Shape;14648;p100"/>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100"/>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100"/>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100"/>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100"/>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100"/>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100"/>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100"/>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100"/>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100"/>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100"/>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9" name="Google Shape;14659;p100"/>
          <p:cNvGrpSpPr/>
          <p:nvPr/>
        </p:nvGrpSpPr>
        <p:grpSpPr>
          <a:xfrm>
            <a:off x="7084956" y="1412172"/>
            <a:ext cx="356196" cy="290379"/>
            <a:chOff x="-11728250" y="3245400"/>
            <a:chExt cx="353650" cy="288275"/>
          </a:xfrm>
        </p:grpSpPr>
        <p:sp>
          <p:nvSpPr>
            <p:cNvPr id="14660" name="Google Shape;14660;p100"/>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100"/>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100"/>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100"/>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100"/>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5" name="Google Shape;14665;p100"/>
          <p:cNvGrpSpPr/>
          <p:nvPr/>
        </p:nvGrpSpPr>
        <p:grpSpPr>
          <a:xfrm>
            <a:off x="7117464" y="2264811"/>
            <a:ext cx="311804" cy="355451"/>
            <a:chOff x="-11703850" y="4081850"/>
            <a:chExt cx="309575" cy="352875"/>
          </a:xfrm>
        </p:grpSpPr>
        <p:sp>
          <p:nvSpPr>
            <p:cNvPr id="14666" name="Google Shape;14666;p100"/>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100"/>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100"/>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100"/>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100"/>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100"/>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100"/>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100"/>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4" name="Google Shape;14674;p100"/>
          <p:cNvGrpSpPr/>
          <p:nvPr/>
        </p:nvGrpSpPr>
        <p:grpSpPr>
          <a:xfrm>
            <a:off x="5306120" y="2738964"/>
            <a:ext cx="357002" cy="355451"/>
            <a:chOff x="-9958475" y="3180025"/>
            <a:chExt cx="354450" cy="352875"/>
          </a:xfrm>
        </p:grpSpPr>
        <p:sp>
          <p:nvSpPr>
            <p:cNvPr id="14675" name="Google Shape;14675;p100"/>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100"/>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100"/>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8" name="Google Shape;14678;p100"/>
          <p:cNvGrpSpPr/>
          <p:nvPr/>
        </p:nvGrpSpPr>
        <p:grpSpPr>
          <a:xfrm>
            <a:off x="5315247" y="3214945"/>
            <a:ext cx="337966" cy="355325"/>
            <a:chOff x="-9949025" y="3615575"/>
            <a:chExt cx="335550" cy="352750"/>
          </a:xfrm>
        </p:grpSpPr>
        <p:sp>
          <p:nvSpPr>
            <p:cNvPr id="14679" name="Google Shape;14679;p100"/>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100"/>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100"/>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2" name="Google Shape;14682;p100"/>
          <p:cNvGrpSpPr/>
          <p:nvPr/>
        </p:nvGrpSpPr>
        <p:grpSpPr>
          <a:xfrm>
            <a:off x="7950093" y="2738451"/>
            <a:ext cx="360175" cy="358423"/>
            <a:chOff x="-9961625" y="4048175"/>
            <a:chExt cx="357600" cy="355825"/>
          </a:xfrm>
        </p:grpSpPr>
        <p:sp>
          <p:nvSpPr>
            <p:cNvPr id="14683" name="Google Shape;14683;p100"/>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100"/>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100"/>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100"/>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100"/>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100"/>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9" name="Google Shape;14689;p100"/>
          <p:cNvGrpSpPr/>
          <p:nvPr/>
        </p:nvGrpSpPr>
        <p:grpSpPr>
          <a:xfrm>
            <a:off x="6636814" y="3213963"/>
            <a:ext cx="364959" cy="357289"/>
            <a:chOff x="-8680950" y="3624225"/>
            <a:chExt cx="362350" cy="354700"/>
          </a:xfrm>
        </p:grpSpPr>
        <p:sp>
          <p:nvSpPr>
            <p:cNvPr id="14690" name="Google Shape;14690;p100"/>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100"/>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100"/>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100"/>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100"/>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100"/>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6" name="Google Shape;14696;p100"/>
          <p:cNvGrpSpPr/>
          <p:nvPr/>
        </p:nvGrpSpPr>
        <p:grpSpPr>
          <a:xfrm>
            <a:off x="5773058" y="1379624"/>
            <a:ext cx="313365" cy="355476"/>
            <a:chOff x="-13056975" y="3212300"/>
            <a:chExt cx="311125" cy="352900"/>
          </a:xfrm>
        </p:grpSpPr>
        <p:sp>
          <p:nvSpPr>
            <p:cNvPr id="14697" name="Google Shape;14697;p100"/>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100"/>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100"/>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100"/>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1" name="Google Shape;14701;p100"/>
          <p:cNvGrpSpPr/>
          <p:nvPr/>
        </p:nvGrpSpPr>
        <p:grpSpPr>
          <a:xfrm>
            <a:off x="5750446" y="1820418"/>
            <a:ext cx="358588" cy="355325"/>
            <a:chOff x="-13077450" y="3647075"/>
            <a:chExt cx="356025" cy="352750"/>
          </a:xfrm>
        </p:grpSpPr>
        <p:sp>
          <p:nvSpPr>
            <p:cNvPr id="14702" name="Google Shape;14702;p100"/>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100"/>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100"/>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5" name="Google Shape;14705;p100"/>
          <p:cNvGrpSpPr/>
          <p:nvPr/>
        </p:nvGrpSpPr>
        <p:grpSpPr>
          <a:xfrm>
            <a:off x="5761552" y="2264018"/>
            <a:ext cx="357002" cy="357037"/>
            <a:chOff x="-13079025" y="4079475"/>
            <a:chExt cx="354450" cy="354450"/>
          </a:xfrm>
        </p:grpSpPr>
        <p:sp>
          <p:nvSpPr>
            <p:cNvPr id="14706" name="Google Shape;14706;p100"/>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100"/>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100"/>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100"/>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0" name="Google Shape;14710;p100"/>
          <p:cNvGrpSpPr/>
          <p:nvPr/>
        </p:nvGrpSpPr>
        <p:grpSpPr>
          <a:xfrm>
            <a:off x="7534619" y="1380027"/>
            <a:ext cx="356221" cy="354670"/>
            <a:chOff x="-11292700" y="3213875"/>
            <a:chExt cx="353675" cy="352100"/>
          </a:xfrm>
        </p:grpSpPr>
        <p:sp>
          <p:nvSpPr>
            <p:cNvPr id="14711" name="Google Shape;14711;p100"/>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100"/>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100"/>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100"/>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100"/>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100"/>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100"/>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8" name="Google Shape;14718;p100"/>
          <p:cNvGrpSpPr/>
          <p:nvPr/>
        </p:nvGrpSpPr>
        <p:grpSpPr>
          <a:xfrm>
            <a:off x="7528677" y="1819965"/>
            <a:ext cx="368106" cy="356232"/>
            <a:chOff x="-11299000" y="3647875"/>
            <a:chExt cx="365475" cy="353650"/>
          </a:xfrm>
        </p:grpSpPr>
        <p:sp>
          <p:nvSpPr>
            <p:cNvPr id="14719" name="Google Shape;14719;p100"/>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100"/>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100"/>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100"/>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100"/>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100"/>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5" name="Google Shape;14725;p100"/>
          <p:cNvGrpSpPr/>
          <p:nvPr/>
        </p:nvGrpSpPr>
        <p:grpSpPr>
          <a:xfrm>
            <a:off x="7544139" y="2275916"/>
            <a:ext cx="357808" cy="333240"/>
            <a:chOff x="-11295075" y="4092875"/>
            <a:chExt cx="355250" cy="330825"/>
          </a:xfrm>
        </p:grpSpPr>
        <p:sp>
          <p:nvSpPr>
            <p:cNvPr id="14726" name="Google Shape;14726;p100"/>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100"/>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100"/>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100"/>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100"/>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1" name="Google Shape;14731;p100"/>
          <p:cNvGrpSpPr/>
          <p:nvPr/>
        </p:nvGrpSpPr>
        <p:grpSpPr>
          <a:xfrm>
            <a:off x="5769739" y="2738964"/>
            <a:ext cx="312585" cy="355451"/>
            <a:chOff x="-9500075" y="3180800"/>
            <a:chExt cx="310350" cy="352875"/>
          </a:xfrm>
        </p:grpSpPr>
        <p:sp>
          <p:nvSpPr>
            <p:cNvPr id="14732" name="Google Shape;14732;p100"/>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100"/>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100"/>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100"/>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100"/>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100"/>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100"/>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100"/>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100"/>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1" name="Google Shape;14741;p100"/>
          <p:cNvGrpSpPr/>
          <p:nvPr/>
        </p:nvGrpSpPr>
        <p:grpSpPr>
          <a:xfrm>
            <a:off x="5747530" y="3214479"/>
            <a:ext cx="356221" cy="356257"/>
            <a:chOff x="-9523700" y="3614000"/>
            <a:chExt cx="353675" cy="353675"/>
          </a:xfrm>
        </p:grpSpPr>
        <p:sp>
          <p:nvSpPr>
            <p:cNvPr id="14742" name="Google Shape;14742;p100"/>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100"/>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100"/>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100"/>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100"/>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100"/>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100"/>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100"/>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100"/>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1" name="Google Shape;14751;p100"/>
          <p:cNvGrpSpPr/>
          <p:nvPr/>
        </p:nvGrpSpPr>
        <p:grpSpPr>
          <a:xfrm>
            <a:off x="7532481" y="3237121"/>
            <a:ext cx="356221" cy="354670"/>
            <a:chOff x="-9523700" y="4049550"/>
            <a:chExt cx="353675" cy="352100"/>
          </a:xfrm>
        </p:grpSpPr>
        <p:sp>
          <p:nvSpPr>
            <p:cNvPr id="14752" name="Google Shape;14752;p100"/>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100"/>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100"/>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100"/>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100"/>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100"/>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100"/>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9" name="Google Shape;14759;p100"/>
          <p:cNvGrpSpPr/>
          <p:nvPr/>
        </p:nvGrpSpPr>
        <p:grpSpPr>
          <a:xfrm>
            <a:off x="7088596" y="3237094"/>
            <a:ext cx="357002" cy="311029"/>
            <a:chOff x="-8209150" y="3659675"/>
            <a:chExt cx="354450" cy="308775"/>
          </a:xfrm>
        </p:grpSpPr>
        <p:sp>
          <p:nvSpPr>
            <p:cNvPr id="14760" name="Google Shape;14760;p100"/>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100"/>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100"/>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100"/>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100"/>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100"/>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6" name="Google Shape;14766;p100"/>
          <p:cNvGrpSpPr/>
          <p:nvPr/>
        </p:nvGrpSpPr>
        <p:grpSpPr>
          <a:xfrm>
            <a:off x="6202157" y="2266007"/>
            <a:ext cx="356221" cy="353059"/>
            <a:chOff x="-12643475" y="4081850"/>
            <a:chExt cx="353675" cy="350500"/>
          </a:xfrm>
        </p:grpSpPr>
        <p:sp>
          <p:nvSpPr>
            <p:cNvPr id="14767" name="Google Shape;14767;p100"/>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100"/>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100"/>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100"/>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71" name="Google Shape;14771;p100"/>
          <p:cNvSpPr/>
          <p:nvPr/>
        </p:nvSpPr>
        <p:spPr>
          <a:xfrm>
            <a:off x="8015262" y="18206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72" name="Google Shape;14772;p100"/>
          <p:cNvGrpSpPr/>
          <p:nvPr/>
        </p:nvGrpSpPr>
        <p:grpSpPr>
          <a:xfrm>
            <a:off x="7984757" y="2275916"/>
            <a:ext cx="356221" cy="333240"/>
            <a:chOff x="-10858725" y="4092875"/>
            <a:chExt cx="353675" cy="330825"/>
          </a:xfrm>
        </p:grpSpPr>
        <p:sp>
          <p:nvSpPr>
            <p:cNvPr id="14773" name="Google Shape;14773;p100"/>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100"/>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100"/>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100"/>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100"/>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100"/>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9" name="Google Shape;14779;p100"/>
          <p:cNvGrpSpPr/>
          <p:nvPr/>
        </p:nvGrpSpPr>
        <p:grpSpPr>
          <a:xfrm>
            <a:off x="6243280" y="3214882"/>
            <a:ext cx="252278" cy="355451"/>
            <a:chOff x="-9039300" y="3614000"/>
            <a:chExt cx="250475" cy="352875"/>
          </a:xfrm>
        </p:grpSpPr>
        <p:sp>
          <p:nvSpPr>
            <p:cNvPr id="14780" name="Google Shape;14780;p100"/>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100"/>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2" name="Google Shape;14782;p100"/>
          <p:cNvGrpSpPr/>
          <p:nvPr/>
        </p:nvGrpSpPr>
        <p:grpSpPr>
          <a:xfrm>
            <a:off x="7975246" y="3237121"/>
            <a:ext cx="354635" cy="354670"/>
            <a:chOff x="-9088150" y="4049550"/>
            <a:chExt cx="352100" cy="352100"/>
          </a:xfrm>
        </p:grpSpPr>
        <p:sp>
          <p:nvSpPr>
            <p:cNvPr id="14783" name="Google Shape;14783;p100"/>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100"/>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100"/>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100"/>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100"/>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100"/>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9" name="Google Shape;14789;p100"/>
          <p:cNvGrpSpPr/>
          <p:nvPr/>
        </p:nvGrpSpPr>
        <p:grpSpPr>
          <a:xfrm>
            <a:off x="7109610" y="2739354"/>
            <a:ext cx="315757" cy="354670"/>
            <a:chOff x="-8191825" y="3174500"/>
            <a:chExt cx="313500" cy="352100"/>
          </a:xfrm>
        </p:grpSpPr>
        <p:sp>
          <p:nvSpPr>
            <p:cNvPr id="14790" name="Google Shape;14790;p100"/>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100"/>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100"/>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3" name="Google Shape;14793;p100"/>
          <p:cNvGrpSpPr/>
          <p:nvPr/>
        </p:nvGrpSpPr>
        <p:grpSpPr>
          <a:xfrm>
            <a:off x="4858968" y="1379875"/>
            <a:ext cx="356221" cy="354973"/>
            <a:chOff x="-13947000" y="3212800"/>
            <a:chExt cx="353675" cy="352400"/>
          </a:xfrm>
        </p:grpSpPr>
        <p:sp>
          <p:nvSpPr>
            <p:cNvPr id="14794" name="Google Shape;14794;p100"/>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100"/>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96" name="Google Shape;14796;p100"/>
          <p:cNvSpPr/>
          <p:nvPr/>
        </p:nvSpPr>
        <p:spPr>
          <a:xfrm>
            <a:off x="4902088" y="22654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97" name="Google Shape;14797;p100"/>
          <p:cNvGrpSpPr/>
          <p:nvPr/>
        </p:nvGrpSpPr>
        <p:grpSpPr>
          <a:xfrm>
            <a:off x="5301563" y="1379233"/>
            <a:ext cx="356221" cy="356257"/>
            <a:chOff x="-13512225" y="3211525"/>
            <a:chExt cx="353675" cy="353675"/>
          </a:xfrm>
        </p:grpSpPr>
        <p:sp>
          <p:nvSpPr>
            <p:cNvPr id="14798" name="Google Shape;14798;p100"/>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100"/>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100"/>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100"/>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100"/>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3" name="Google Shape;14803;p100"/>
          <p:cNvGrpSpPr/>
          <p:nvPr/>
        </p:nvGrpSpPr>
        <p:grpSpPr>
          <a:xfrm>
            <a:off x="6191845" y="1379624"/>
            <a:ext cx="356221" cy="355476"/>
            <a:chOff x="-12643475" y="3212300"/>
            <a:chExt cx="353675" cy="352900"/>
          </a:xfrm>
        </p:grpSpPr>
        <p:sp>
          <p:nvSpPr>
            <p:cNvPr id="14804" name="Google Shape;14804;p100"/>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100"/>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100"/>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100"/>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100"/>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100"/>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100"/>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100"/>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100"/>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3" name="Google Shape;14813;p100"/>
          <p:cNvGrpSpPr/>
          <p:nvPr/>
        </p:nvGrpSpPr>
        <p:grpSpPr>
          <a:xfrm>
            <a:off x="6191845" y="1831398"/>
            <a:ext cx="356221" cy="333366"/>
            <a:chOff x="-12643475" y="3657325"/>
            <a:chExt cx="353675" cy="330950"/>
          </a:xfrm>
        </p:grpSpPr>
        <p:sp>
          <p:nvSpPr>
            <p:cNvPr id="14814" name="Google Shape;14814;p100"/>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100"/>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100"/>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100"/>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100"/>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100"/>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0" name="Google Shape;14820;p100"/>
          <p:cNvGrpSpPr/>
          <p:nvPr/>
        </p:nvGrpSpPr>
        <p:grpSpPr>
          <a:xfrm>
            <a:off x="7974847" y="1380027"/>
            <a:ext cx="355416" cy="354670"/>
            <a:chOff x="-10857925" y="3213875"/>
            <a:chExt cx="352875" cy="352100"/>
          </a:xfrm>
        </p:grpSpPr>
        <p:sp>
          <p:nvSpPr>
            <p:cNvPr id="14821" name="Google Shape;14821;p100"/>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100"/>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100"/>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100"/>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100"/>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100"/>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100"/>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100"/>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100"/>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100"/>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1" name="Google Shape;14831;p100"/>
          <p:cNvGrpSpPr/>
          <p:nvPr/>
        </p:nvGrpSpPr>
        <p:grpSpPr>
          <a:xfrm>
            <a:off x="6191762" y="2739455"/>
            <a:ext cx="356096" cy="354469"/>
            <a:chOff x="-9089725" y="3180200"/>
            <a:chExt cx="353550" cy="351900"/>
          </a:xfrm>
        </p:grpSpPr>
        <p:sp>
          <p:nvSpPr>
            <p:cNvPr id="14832" name="Google Shape;14832;p100"/>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100"/>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4" name="Google Shape;14834;p100"/>
          <p:cNvGrpSpPr/>
          <p:nvPr/>
        </p:nvGrpSpPr>
        <p:grpSpPr>
          <a:xfrm>
            <a:off x="7083760" y="1819260"/>
            <a:ext cx="358588" cy="357642"/>
            <a:chOff x="7083760" y="1971660"/>
            <a:chExt cx="358588" cy="357642"/>
          </a:xfrm>
        </p:grpSpPr>
        <p:sp>
          <p:nvSpPr>
            <p:cNvPr id="14835" name="Google Shape;14835;p100"/>
            <p:cNvSpPr/>
            <p:nvPr/>
          </p:nvSpPr>
          <p:spPr>
            <a:xfrm>
              <a:off x="7354268" y="1973246"/>
              <a:ext cx="87299" cy="80760"/>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100"/>
            <p:cNvSpPr/>
            <p:nvPr/>
          </p:nvSpPr>
          <p:spPr>
            <a:xfrm>
              <a:off x="7212278" y="2099990"/>
              <a:ext cx="19867" cy="19869"/>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100"/>
            <p:cNvSpPr/>
            <p:nvPr/>
          </p:nvSpPr>
          <p:spPr>
            <a:xfrm>
              <a:off x="7083760" y="1971660"/>
              <a:ext cx="356221" cy="210878"/>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100"/>
            <p:cNvSpPr/>
            <p:nvPr/>
          </p:nvSpPr>
          <p:spPr>
            <a:xfrm>
              <a:off x="7295574" y="2099990"/>
              <a:ext cx="19867" cy="19869"/>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100"/>
            <p:cNvSpPr/>
            <p:nvPr/>
          </p:nvSpPr>
          <p:spPr>
            <a:xfrm>
              <a:off x="7121131" y="2184880"/>
              <a:ext cx="68238" cy="69856"/>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100"/>
            <p:cNvSpPr/>
            <p:nvPr/>
          </p:nvSpPr>
          <p:spPr>
            <a:xfrm>
              <a:off x="7188883" y="2195985"/>
              <a:ext cx="47641" cy="55578"/>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100"/>
            <p:cNvSpPr/>
            <p:nvPr/>
          </p:nvSpPr>
          <p:spPr>
            <a:xfrm>
              <a:off x="7400297" y="2129352"/>
              <a:ext cx="42051" cy="8413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100"/>
            <p:cNvSpPr/>
            <p:nvPr/>
          </p:nvSpPr>
          <p:spPr>
            <a:xfrm>
              <a:off x="7225961" y="2203137"/>
              <a:ext cx="84907" cy="62704"/>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100"/>
            <p:cNvSpPr/>
            <p:nvPr/>
          </p:nvSpPr>
          <p:spPr>
            <a:xfrm>
              <a:off x="7298289" y="2195985"/>
              <a:ext cx="47615" cy="55578"/>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100"/>
            <p:cNvSpPr/>
            <p:nvPr/>
          </p:nvSpPr>
          <p:spPr>
            <a:xfrm>
              <a:off x="7086152" y="2230913"/>
              <a:ext cx="354610" cy="98388"/>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100"/>
            <p:cNvSpPr/>
            <p:nvPr/>
          </p:nvSpPr>
          <p:spPr>
            <a:xfrm>
              <a:off x="7345419" y="2186466"/>
              <a:ext cx="67457" cy="690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100"/>
            <p:cNvSpPr/>
            <p:nvPr/>
          </p:nvSpPr>
          <p:spPr>
            <a:xfrm flipH="1">
              <a:off x="7088602" y="2134638"/>
              <a:ext cx="47123" cy="84126"/>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47" name="Google Shape;14847;p100"/>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4848" name="Google Shape;14848;p100"/>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852" name="Shape 14852"/>
        <p:cNvGrpSpPr/>
        <p:nvPr/>
      </p:nvGrpSpPr>
      <p:grpSpPr>
        <a:xfrm>
          <a:off x="0" y="0"/>
          <a:ext cx="0" cy="0"/>
          <a:chOff x="0" y="0"/>
          <a:chExt cx="0" cy="0"/>
        </a:xfrm>
      </p:grpSpPr>
      <p:sp>
        <p:nvSpPr>
          <p:cNvPr id="14853" name="Google Shape;14853;p101"/>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54" name="Google Shape;14854;p101"/>
          <p:cNvGrpSpPr/>
          <p:nvPr/>
        </p:nvGrpSpPr>
        <p:grpSpPr>
          <a:xfrm>
            <a:off x="748855" y="2243507"/>
            <a:ext cx="452798" cy="449473"/>
            <a:chOff x="-21322300" y="3693325"/>
            <a:chExt cx="306400" cy="304150"/>
          </a:xfrm>
        </p:grpSpPr>
        <p:sp>
          <p:nvSpPr>
            <p:cNvPr id="14855" name="Google Shape;14855;p101"/>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101"/>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101"/>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101"/>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9" name="Google Shape;14859;p101"/>
          <p:cNvGrpSpPr/>
          <p:nvPr/>
        </p:nvGrpSpPr>
        <p:grpSpPr>
          <a:xfrm>
            <a:off x="748263" y="2810244"/>
            <a:ext cx="453980" cy="422540"/>
            <a:chOff x="-21322300" y="4077125"/>
            <a:chExt cx="307200" cy="285925"/>
          </a:xfrm>
        </p:grpSpPr>
        <p:sp>
          <p:nvSpPr>
            <p:cNvPr id="14860" name="Google Shape;14860;p101"/>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101"/>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101"/>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101"/>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101"/>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101"/>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101"/>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101"/>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101"/>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101"/>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101"/>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101"/>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2" name="Google Shape;14872;p101"/>
          <p:cNvGrpSpPr/>
          <p:nvPr/>
        </p:nvGrpSpPr>
        <p:grpSpPr>
          <a:xfrm>
            <a:off x="3525440" y="1689128"/>
            <a:ext cx="451653" cy="450212"/>
            <a:chOff x="-19394200" y="3333800"/>
            <a:chExt cx="305625" cy="304650"/>
          </a:xfrm>
        </p:grpSpPr>
        <p:sp>
          <p:nvSpPr>
            <p:cNvPr id="14873" name="Google Shape;14873;p101"/>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101"/>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101"/>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101"/>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101"/>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101"/>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101"/>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101"/>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101"/>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2" name="Google Shape;14882;p101"/>
          <p:cNvGrpSpPr/>
          <p:nvPr/>
        </p:nvGrpSpPr>
        <p:grpSpPr>
          <a:xfrm>
            <a:off x="3524276" y="2243580"/>
            <a:ext cx="453980" cy="449325"/>
            <a:chOff x="-19396575" y="3708500"/>
            <a:chExt cx="307200" cy="304050"/>
          </a:xfrm>
        </p:grpSpPr>
        <p:sp>
          <p:nvSpPr>
            <p:cNvPr id="14883" name="Google Shape;14883;p101"/>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101"/>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101"/>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6" name="Google Shape;14886;p101"/>
          <p:cNvGrpSpPr/>
          <p:nvPr/>
        </p:nvGrpSpPr>
        <p:grpSpPr>
          <a:xfrm>
            <a:off x="3518457" y="2796461"/>
            <a:ext cx="465618" cy="450101"/>
            <a:chOff x="-19394200" y="4084200"/>
            <a:chExt cx="315075" cy="304575"/>
          </a:xfrm>
        </p:grpSpPr>
        <p:sp>
          <p:nvSpPr>
            <p:cNvPr id="14887" name="Google Shape;14887;p101"/>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101"/>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101"/>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101"/>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101"/>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101"/>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3" name="Google Shape;14893;p101"/>
          <p:cNvGrpSpPr/>
          <p:nvPr/>
        </p:nvGrpSpPr>
        <p:grpSpPr>
          <a:xfrm>
            <a:off x="6324167" y="1689001"/>
            <a:ext cx="400447" cy="450470"/>
            <a:chOff x="-17526750" y="3309200"/>
            <a:chExt cx="270975" cy="304825"/>
          </a:xfrm>
        </p:grpSpPr>
        <p:sp>
          <p:nvSpPr>
            <p:cNvPr id="14894" name="Google Shape;14894;p101"/>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101"/>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101"/>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101"/>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101"/>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9" name="Google Shape;14899;p101"/>
          <p:cNvGrpSpPr/>
          <p:nvPr/>
        </p:nvGrpSpPr>
        <p:grpSpPr>
          <a:xfrm>
            <a:off x="6300319" y="2244173"/>
            <a:ext cx="448143" cy="448143"/>
            <a:chOff x="-17542500" y="3684100"/>
            <a:chExt cx="303250" cy="303250"/>
          </a:xfrm>
        </p:grpSpPr>
        <p:sp>
          <p:nvSpPr>
            <p:cNvPr id="14900" name="Google Shape;14900;p101"/>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101"/>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101"/>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101"/>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101"/>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101"/>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101"/>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7" name="Google Shape;14907;p101"/>
          <p:cNvGrpSpPr/>
          <p:nvPr/>
        </p:nvGrpSpPr>
        <p:grpSpPr>
          <a:xfrm>
            <a:off x="6299728" y="2810817"/>
            <a:ext cx="449325" cy="421395"/>
            <a:chOff x="-17542500" y="4068450"/>
            <a:chExt cx="304050" cy="285150"/>
          </a:xfrm>
        </p:grpSpPr>
        <p:sp>
          <p:nvSpPr>
            <p:cNvPr id="14908" name="Google Shape;14908;p101"/>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101"/>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101"/>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101"/>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101"/>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101"/>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4" name="Google Shape;14914;p101"/>
          <p:cNvGrpSpPr/>
          <p:nvPr/>
        </p:nvGrpSpPr>
        <p:grpSpPr>
          <a:xfrm>
            <a:off x="3530150" y="3342211"/>
            <a:ext cx="343404" cy="449325"/>
            <a:chOff x="-15652200" y="3335975"/>
            <a:chExt cx="232375" cy="304050"/>
          </a:xfrm>
        </p:grpSpPr>
        <p:sp>
          <p:nvSpPr>
            <p:cNvPr id="14915" name="Google Shape;14915;p101"/>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101"/>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101"/>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101"/>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101"/>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101"/>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101"/>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101"/>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101"/>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4" name="Google Shape;14924;p101"/>
          <p:cNvGrpSpPr/>
          <p:nvPr/>
        </p:nvGrpSpPr>
        <p:grpSpPr>
          <a:xfrm>
            <a:off x="1303491" y="1689573"/>
            <a:ext cx="450470" cy="449325"/>
            <a:chOff x="-20946600" y="3317850"/>
            <a:chExt cx="304825" cy="304050"/>
          </a:xfrm>
        </p:grpSpPr>
        <p:sp>
          <p:nvSpPr>
            <p:cNvPr id="14925" name="Google Shape;14925;p101"/>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101"/>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101"/>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8" name="Google Shape;14928;p101"/>
          <p:cNvGrpSpPr/>
          <p:nvPr/>
        </p:nvGrpSpPr>
        <p:grpSpPr>
          <a:xfrm>
            <a:off x="1304064" y="2243729"/>
            <a:ext cx="449325" cy="449030"/>
            <a:chOff x="-20945825" y="3692175"/>
            <a:chExt cx="304050" cy="303850"/>
          </a:xfrm>
        </p:grpSpPr>
        <p:sp>
          <p:nvSpPr>
            <p:cNvPr id="14929" name="Google Shape;14929;p101"/>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101"/>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101"/>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101"/>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3" name="Google Shape;14933;p101"/>
          <p:cNvGrpSpPr/>
          <p:nvPr/>
        </p:nvGrpSpPr>
        <p:grpSpPr>
          <a:xfrm>
            <a:off x="1329667" y="2797442"/>
            <a:ext cx="398119" cy="448143"/>
            <a:chOff x="-20930075" y="4066100"/>
            <a:chExt cx="269400" cy="303250"/>
          </a:xfrm>
        </p:grpSpPr>
        <p:sp>
          <p:nvSpPr>
            <p:cNvPr id="14934" name="Google Shape;14934;p101"/>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101"/>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6" name="Google Shape;14936;p101"/>
          <p:cNvGrpSpPr/>
          <p:nvPr/>
        </p:nvGrpSpPr>
        <p:grpSpPr>
          <a:xfrm>
            <a:off x="4110888" y="1689848"/>
            <a:ext cx="372516" cy="448771"/>
            <a:chOff x="-18994100" y="3334775"/>
            <a:chExt cx="252075" cy="303675"/>
          </a:xfrm>
        </p:grpSpPr>
        <p:sp>
          <p:nvSpPr>
            <p:cNvPr id="14937" name="Google Shape;14937;p101"/>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101"/>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101"/>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101"/>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1" name="Google Shape;14941;p101"/>
          <p:cNvGrpSpPr/>
          <p:nvPr/>
        </p:nvGrpSpPr>
        <p:grpSpPr>
          <a:xfrm>
            <a:off x="4125445" y="2244743"/>
            <a:ext cx="343404" cy="446998"/>
            <a:chOff x="-18983850" y="3710075"/>
            <a:chExt cx="232375" cy="302475"/>
          </a:xfrm>
        </p:grpSpPr>
        <p:sp>
          <p:nvSpPr>
            <p:cNvPr id="14942" name="Google Shape;14942;p101"/>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101"/>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101"/>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101"/>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6" name="Google Shape;14946;p101"/>
          <p:cNvGrpSpPr/>
          <p:nvPr/>
        </p:nvGrpSpPr>
        <p:grpSpPr>
          <a:xfrm>
            <a:off x="4071911" y="2797422"/>
            <a:ext cx="450470" cy="448180"/>
            <a:chOff x="-19020075" y="4084200"/>
            <a:chExt cx="304825" cy="303275"/>
          </a:xfrm>
        </p:grpSpPr>
        <p:sp>
          <p:nvSpPr>
            <p:cNvPr id="14947" name="Google Shape;14947;p101"/>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101"/>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101"/>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101"/>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101"/>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101"/>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101"/>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101"/>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101"/>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6" name="Google Shape;14956;p101"/>
          <p:cNvGrpSpPr/>
          <p:nvPr/>
        </p:nvGrpSpPr>
        <p:grpSpPr>
          <a:xfrm>
            <a:off x="6889176" y="1689001"/>
            <a:ext cx="396937" cy="450470"/>
            <a:chOff x="-17149475" y="3309200"/>
            <a:chExt cx="268600" cy="304825"/>
          </a:xfrm>
        </p:grpSpPr>
        <p:sp>
          <p:nvSpPr>
            <p:cNvPr id="14957" name="Google Shape;14957;p101"/>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101"/>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9" name="Google Shape;14959;p101"/>
          <p:cNvGrpSpPr/>
          <p:nvPr/>
        </p:nvGrpSpPr>
        <p:grpSpPr>
          <a:xfrm>
            <a:off x="6862982" y="2258120"/>
            <a:ext cx="449325" cy="420249"/>
            <a:chOff x="-17168375" y="3692750"/>
            <a:chExt cx="304050" cy="284375"/>
          </a:xfrm>
        </p:grpSpPr>
        <p:sp>
          <p:nvSpPr>
            <p:cNvPr id="14960" name="Google Shape;14960;p101"/>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101"/>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101"/>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101"/>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101"/>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101"/>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101"/>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7" name="Google Shape;14967;p101"/>
          <p:cNvGrpSpPr/>
          <p:nvPr/>
        </p:nvGrpSpPr>
        <p:grpSpPr>
          <a:xfrm>
            <a:off x="6859491" y="2796852"/>
            <a:ext cx="456308" cy="449325"/>
            <a:chOff x="-17170750" y="4058800"/>
            <a:chExt cx="308775" cy="304050"/>
          </a:xfrm>
        </p:grpSpPr>
        <p:sp>
          <p:nvSpPr>
            <p:cNvPr id="14968" name="Google Shape;14968;p101"/>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101"/>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101"/>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101"/>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101"/>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101"/>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101"/>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101"/>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101"/>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101"/>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101"/>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101"/>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101"/>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101"/>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101"/>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101"/>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101"/>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5" name="Google Shape;14985;p101"/>
          <p:cNvGrpSpPr/>
          <p:nvPr/>
        </p:nvGrpSpPr>
        <p:grpSpPr>
          <a:xfrm>
            <a:off x="5721388" y="3343358"/>
            <a:ext cx="450470" cy="446998"/>
            <a:chOff x="-15688425" y="3707725"/>
            <a:chExt cx="304825" cy="302475"/>
          </a:xfrm>
        </p:grpSpPr>
        <p:sp>
          <p:nvSpPr>
            <p:cNvPr id="14986" name="Google Shape;14986;p101"/>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101"/>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101"/>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101"/>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101"/>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101"/>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2" name="Google Shape;14992;p101"/>
          <p:cNvGrpSpPr/>
          <p:nvPr/>
        </p:nvGrpSpPr>
        <p:grpSpPr>
          <a:xfrm>
            <a:off x="1865544" y="1690441"/>
            <a:ext cx="451653" cy="447589"/>
            <a:chOff x="-20572500" y="3319025"/>
            <a:chExt cx="305625" cy="302875"/>
          </a:xfrm>
        </p:grpSpPr>
        <p:sp>
          <p:nvSpPr>
            <p:cNvPr id="14993" name="Google Shape;14993;p101"/>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101"/>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5" name="Google Shape;14995;p101"/>
          <p:cNvGrpSpPr/>
          <p:nvPr/>
        </p:nvGrpSpPr>
        <p:grpSpPr>
          <a:xfrm>
            <a:off x="1866708" y="2305410"/>
            <a:ext cx="449325" cy="325670"/>
            <a:chOff x="-20571700" y="3722875"/>
            <a:chExt cx="304050" cy="220375"/>
          </a:xfrm>
        </p:grpSpPr>
        <p:sp>
          <p:nvSpPr>
            <p:cNvPr id="14996" name="Google Shape;14996;p101"/>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101"/>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101"/>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101"/>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101"/>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101"/>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101"/>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3" name="Google Shape;15003;p101"/>
          <p:cNvGrpSpPr/>
          <p:nvPr/>
        </p:nvGrpSpPr>
        <p:grpSpPr>
          <a:xfrm>
            <a:off x="1866135" y="2796278"/>
            <a:ext cx="450470" cy="450470"/>
            <a:chOff x="-20571700" y="4066875"/>
            <a:chExt cx="304825" cy="304825"/>
          </a:xfrm>
        </p:grpSpPr>
        <p:sp>
          <p:nvSpPr>
            <p:cNvPr id="15004" name="Google Shape;15004;p101"/>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101"/>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101"/>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101"/>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101"/>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101"/>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0" name="Google Shape;15010;p101"/>
          <p:cNvGrpSpPr/>
          <p:nvPr/>
        </p:nvGrpSpPr>
        <p:grpSpPr>
          <a:xfrm>
            <a:off x="4632837" y="1688259"/>
            <a:ext cx="453980" cy="451948"/>
            <a:chOff x="-18645175" y="3334200"/>
            <a:chExt cx="307200" cy="305825"/>
          </a:xfrm>
        </p:grpSpPr>
        <p:sp>
          <p:nvSpPr>
            <p:cNvPr id="15011" name="Google Shape;15011;p101"/>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101"/>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101"/>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101"/>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101"/>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6" name="Google Shape;15016;p101"/>
          <p:cNvGrpSpPr/>
          <p:nvPr/>
        </p:nvGrpSpPr>
        <p:grpSpPr>
          <a:xfrm>
            <a:off x="4633429" y="2242989"/>
            <a:ext cx="452798" cy="450507"/>
            <a:chOff x="-18645175" y="3708500"/>
            <a:chExt cx="306400" cy="304850"/>
          </a:xfrm>
        </p:grpSpPr>
        <p:sp>
          <p:nvSpPr>
            <p:cNvPr id="15017" name="Google Shape;15017;p101"/>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101"/>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101"/>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101"/>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101"/>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101"/>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101"/>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4" name="Google Shape;15024;p101"/>
          <p:cNvGrpSpPr/>
          <p:nvPr/>
        </p:nvGrpSpPr>
        <p:grpSpPr>
          <a:xfrm>
            <a:off x="4631101" y="2795630"/>
            <a:ext cx="457453" cy="451763"/>
            <a:chOff x="-18647525" y="4082625"/>
            <a:chExt cx="309550" cy="305700"/>
          </a:xfrm>
        </p:grpSpPr>
        <p:sp>
          <p:nvSpPr>
            <p:cNvPr id="15025" name="Google Shape;15025;p101"/>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101"/>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101"/>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101"/>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9" name="Google Shape;15029;p101"/>
          <p:cNvGrpSpPr/>
          <p:nvPr/>
        </p:nvGrpSpPr>
        <p:grpSpPr>
          <a:xfrm>
            <a:off x="7441485" y="1689592"/>
            <a:ext cx="395755" cy="449288"/>
            <a:chOff x="-16775350" y="3309200"/>
            <a:chExt cx="267800" cy="304025"/>
          </a:xfrm>
        </p:grpSpPr>
        <p:sp>
          <p:nvSpPr>
            <p:cNvPr id="15030" name="Google Shape;15030;p101"/>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101"/>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101"/>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3" name="Google Shape;15033;p101"/>
          <p:cNvGrpSpPr/>
          <p:nvPr/>
        </p:nvGrpSpPr>
        <p:grpSpPr>
          <a:xfrm>
            <a:off x="7441485" y="2241827"/>
            <a:ext cx="395755" cy="452835"/>
            <a:chOff x="-16775350" y="3683300"/>
            <a:chExt cx="267800" cy="306425"/>
          </a:xfrm>
        </p:grpSpPr>
        <p:sp>
          <p:nvSpPr>
            <p:cNvPr id="15034" name="Google Shape;15034;p101"/>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101"/>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101"/>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7" name="Google Shape;15037;p101"/>
          <p:cNvGrpSpPr/>
          <p:nvPr/>
        </p:nvGrpSpPr>
        <p:grpSpPr>
          <a:xfrm>
            <a:off x="7413536" y="2796870"/>
            <a:ext cx="451653" cy="449288"/>
            <a:chOff x="-16794250" y="4058225"/>
            <a:chExt cx="305625" cy="304025"/>
          </a:xfrm>
        </p:grpSpPr>
        <p:sp>
          <p:nvSpPr>
            <p:cNvPr id="15038" name="Google Shape;15038;p101"/>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101"/>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101"/>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101"/>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101"/>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101"/>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101"/>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101"/>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101"/>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47" name="Google Shape;15047;p101"/>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48" name="Google Shape;15048;p101"/>
          <p:cNvGrpSpPr/>
          <p:nvPr/>
        </p:nvGrpSpPr>
        <p:grpSpPr>
          <a:xfrm>
            <a:off x="2414953" y="1689573"/>
            <a:ext cx="457453" cy="449325"/>
            <a:chOff x="-20199150" y="3317850"/>
            <a:chExt cx="309550" cy="304050"/>
          </a:xfrm>
        </p:grpSpPr>
        <p:sp>
          <p:nvSpPr>
            <p:cNvPr id="15049" name="Google Shape;15049;p101"/>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101"/>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101"/>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101"/>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101"/>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101"/>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101"/>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6" name="Google Shape;15056;p101"/>
          <p:cNvGrpSpPr/>
          <p:nvPr/>
        </p:nvGrpSpPr>
        <p:grpSpPr>
          <a:xfrm>
            <a:off x="2417281" y="2242861"/>
            <a:ext cx="452798" cy="450766"/>
            <a:chOff x="-20199150" y="3693150"/>
            <a:chExt cx="306400" cy="305025"/>
          </a:xfrm>
        </p:grpSpPr>
        <p:sp>
          <p:nvSpPr>
            <p:cNvPr id="15057" name="Google Shape;15057;p101"/>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101"/>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101"/>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101"/>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101"/>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101"/>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3" name="Google Shape;15063;p101"/>
          <p:cNvGrpSpPr/>
          <p:nvPr/>
        </p:nvGrpSpPr>
        <p:grpSpPr>
          <a:xfrm>
            <a:off x="2417854" y="2795687"/>
            <a:ext cx="451653" cy="451653"/>
            <a:chOff x="-20197575" y="4066875"/>
            <a:chExt cx="305625" cy="305625"/>
          </a:xfrm>
        </p:grpSpPr>
        <p:sp>
          <p:nvSpPr>
            <p:cNvPr id="15064" name="Google Shape;15064;p101"/>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101"/>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101"/>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101"/>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101"/>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101"/>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101"/>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101"/>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2" name="Google Shape;15072;p101"/>
          <p:cNvGrpSpPr/>
          <p:nvPr/>
        </p:nvGrpSpPr>
        <p:grpSpPr>
          <a:xfrm>
            <a:off x="5200071" y="1687520"/>
            <a:ext cx="449325" cy="453426"/>
            <a:chOff x="-18271050" y="3333200"/>
            <a:chExt cx="304050" cy="306825"/>
          </a:xfrm>
        </p:grpSpPr>
        <p:sp>
          <p:nvSpPr>
            <p:cNvPr id="15073" name="Google Shape;15073;p101"/>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101"/>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101"/>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101"/>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101"/>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8" name="Google Shape;15078;p101"/>
          <p:cNvGrpSpPr/>
          <p:nvPr/>
        </p:nvGrpSpPr>
        <p:grpSpPr>
          <a:xfrm>
            <a:off x="5200644" y="2244171"/>
            <a:ext cx="448180" cy="448143"/>
            <a:chOff x="-18270275" y="3710875"/>
            <a:chExt cx="303275" cy="303250"/>
          </a:xfrm>
        </p:grpSpPr>
        <p:sp>
          <p:nvSpPr>
            <p:cNvPr id="15079" name="Google Shape;15079;p101"/>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101"/>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101"/>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101"/>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101"/>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101"/>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5" name="Google Shape;15085;p101"/>
          <p:cNvGrpSpPr/>
          <p:nvPr/>
        </p:nvGrpSpPr>
        <p:grpSpPr>
          <a:xfrm>
            <a:off x="5254196" y="2797422"/>
            <a:ext cx="341076" cy="448180"/>
            <a:chOff x="-18234025" y="4084200"/>
            <a:chExt cx="230800" cy="303275"/>
          </a:xfrm>
        </p:grpSpPr>
        <p:sp>
          <p:nvSpPr>
            <p:cNvPr id="15086" name="Google Shape;15086;p101"/>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101"/>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101"/>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9" name="Google Shape;15089;p101"/>
          <p:cNvGrpSpPr/>
          <p:nvPr/>
        </p:nvGrpSpPr>
        <p:grpSpPr>
          <a:xfrm>
            <a:off x="2366751" y="3341641"/>
            <a:ext cx="449325" cy="450470"/>
            <a:chOff x="-16419350" y="3308400"/>
            <a:chExt cx="304050" cy="304825"/>
          </a:xfrm>
        </p:grpSpPr>
        <p:sp>
          <p:nvSpPr>
            <p:cNvPr id="15090" name="Google Shape;15090;p101"/>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101"/>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101"/>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101"/>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101"/>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101"/>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101"/>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7" name="Google Shape;15097;p101"/>
          <p:cNvGrpSpPr/>
          <p:nvPr/>
        </p:nvGrpSpPr>
        <p:grpSpPr>
          <a:xfrm>
            <a:off x="4638306" y="3340423"/>
            <a:ext cx="395755" cy="452872"/>
            <a:chOff x="-16401225" y="3683275"/>
            <a:chExt cx="267800" cy="306450"/>
          </a:xfrm>
        </p:grpSpPr>
        <p:sp>
          <p:nvSpPr>
            <p:cNvPr id="15098" name="Google Shape;15098;p101"/>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101"/>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101"/>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101"/>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101"/>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101"/>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101"/>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5" name="Google Shape;15105;p101"/>
          <p:cNvGrpSpPr/>
          <p:nvPr/>
        </p:nvGrpSpPr>
        <p:grpSpPr>
          <a:xfrm>
            <a:off x="8003755" y="2797062"/>
            <a:ext cx="450470" cy="448180"/>
            <a:chOff x="-16419350" y="4058200"/>
            <a:chExt cx="304825" cy="303275"/>
          </a:xfrm>
        </p:grpSpPr>
        <p:sp>
          <p:nvSpPr>
            <p:cNvPr id="15106" name="Google Shape;15106;p101"/>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101"/>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101"/>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101"/>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101"/>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101"/>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101"/>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3" name="Google Shape;15113;p101"/>
          <p:cNvGrpSpPr/>
          <p:nvPr/>
        </p:nvGrpSpPr>
        <p:grpSpPr>
          <a:xfrm>
            <a:off x="4030643" y="3343080"/>
            <a:ext cx="450507" cy="447589"/>
            <a:chOff x="-15296200" y="3326900"/>
            <a:chExt cx="304850" cy="302875"/>
          </a:xfrm>
        </p:grpSpPr>
        <p:sp>
          <p:nvSpPr>
            <p:cNvPr id="15114" name="Google Shape;15114;p101"/>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101"/>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101"/>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101"/>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101"/>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9" name="Google Shape;15119;p101"/>
          <p:cNvGrpSpPr/>
          <p:nvPr/>
        </p:nvGrpSpPr>
        <p:grpSpPr>
          <a:xfrm>
            <a:off x="2946296" y="1706881"/>
            <a:ext cx="486566" cy="414708"/>
            <a:chOff x="-19835275" y="3330250"/>
            <a:chExt cx="329250" cy="280625"/>
          </a:xfrm>
        </p:grpSpPr>
        <p:sp>
          <p:nvSpPr>
            <p:cNvPr id="15120" name="Google Shape;15120;p101"/>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101"/>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101"/>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3" name="Google Shape;15123;p101"/>
          <p:cNvGrpSpPr/>
          <p:nvPr/>
        </p:nvGrpSpPr>
        <p:grpSpPr>
          <a:xfrm>
            <a:off x="2964325" y="2243470"/>
            <a:ext cx="450507" cy="449547"/>
            <a:chOff x="-19822675" y="3692750"/>
            <a:chExt cx="304850" cy="304200"/>
          </a:xfrm>
        </p:grpSpPr>
        <p:sp>
          <p:nvSpPr>
            <p:cNvPr id="15124" name="Google Shape;15124;p101"/>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101"/>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101"/>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101"/>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101"/>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9" name="Google Shape;15129;p101"/>
          <p:cNvGrpSpPr/>
          <p:nvPr/>
        </p:nvGrpSpPr>
        <p:grpSpPr>
          <a:xfrm>
            <a:off x="2964916" y="2796278"/>
            <a:ext cx="449325" cy="450470"/>
            <a:chOff x="-19822675" y="4066875"/>
            <a:chExt cx="304050" cy="304825"/>
          </a:xfrm>
        </p:grpSpPr>
        <p:sp>
          <p:nvSpPr>
            <p:cNvPr id="15130" name="Google Shape;15130;p101"/>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101"/>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101"/>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101"/>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101"/>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101"/>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6" name="Google Shape;15136;p101"/>
          <p:cNvGrpSpPr/>
          <p:nvPr/>
        </p:nvGrpSpPr>
        <p:grpSpPr>
          <a:xfrm>
            <a:off x="5773985" y="1689571"/>
            <a:ext cx="399302" cy="449325"/>
            <a:chOff x="-17878825" y="3334400"/>
            <a:chExt cx="270200" cy="304050"/>
          </a:xfrm>
        </p:grpSpPr>
        <p:sp>
          <p:nvSpPr>
            <p:cNvPr id="15137" name="Google Shape;15137;p101"/>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101"/>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101"/>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101"/>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101"/>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101"/>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101"/>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4" name="Google Shape;15144;p101"/>
          <p:cNvGrpSpPr/>
          <p:nvPr/>
        </p:nvGrpSpPr>
        <p:grpSpPr>
          <a:xfrm>
            <a:off x="5747809" y="2242416"/>
            <a:ext cx="451653" cy="451653"/>
            <a:chOff x="-17896150" y="3709300"/>
            <a:chExt cx="305625" cy="305625"/>
          </a:xfrm>
        </p:grpSpPr>
        <p:sp>
          <p:nvSpPr>
            <p:cNvPr id="15145" name="Google Shape;15145;p101"/>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101"/>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101"/>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101"/>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9" name="Google Shape;15149;p101"/>
          <p:cNvGrpSpPr/>
          <p:nvPr/>
        </p:nvGrpSpPr>
        <p:grpSpPr>
          <a:xfrm>
            <a:off x="5775740" y="2795686"/>
            <a:ext cx="395792" cy="451653"/>
            <a:chOff x="-17878025" y="4082625"/>
            <a:chExt cx="267825" cy="305625"/>
          </a:xfrm>
        </p:grpSpPr>
        <p:sp>
          <p:nvSpPr>
            <p:cNvPr id="15150" name="Google Shape;15150;p101"/>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101"/>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101"/>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101"/>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101"/>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101"/>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101"/>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7" name="Google Shape;15157;p101"/>
          <p:cNvGrpSpPr/>
          <p:nvPr/>
        </p:nvGrpSpPr>
        <p:grpSpPr>
          <a:xfrm>
            <a:off x="2919632" y="3355015"/>
            <a:ext cx="450507" cy="423722"/>
            <a:chOff x="-16044450" y="3317850"/>
            <a:chExt cx="304850" cy="286725"/>
          </a:xfrm>
        </p:grpSpPr>
        <p:sp>
          <p:nvSpPr>
            <p:cNvPr id="15158" name="Google Shape;15158;p101"/>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101"/>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101"/>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101"/>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62" name="Google Shape;15162;p101"/>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63" name="Google Shape;15163;p101"/>
          <p:cNvGrpSpPr/>
          <p:nvPr/>
        </p:nvGrpSpPr>
        <p:grpSpPr>
          <a:xfrm>
            <a:off x="8042149" y="2243724"/>
            <a:ext cx="373662" cy="449030"/>
            <a:chOff x="-16018450" y="4058400"/>
            <a:chExt cx="252850" cy="303850"/>
          </a:xfrm>
        </p:grpSpPr>
        <p:sp>
          <p:nvSpPr>
            <p:cNvPr id="15164" name="Google Shape;15164;p101"/>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101"/>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101"/>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101"/>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68" name="Google Shape;15168;p101"/>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101"/>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173" name="Shape 15173"/>
        <p:cNvGrpSpPr/>
        <p:nvPr/>
      </p:nvGrpSpPr>
      <p:grpSpPr>
        <a:xfrm>
          <a:off x="0" y="0"/>
          <a:ext cx="0" cy="0"/>
          <a:chOff x="0" y="0"/>
          <a:chExt cx="0" cy="0"/>
        </a:xfrm>
      </p:grpSpPr>
      <p:grpSp>
        <p:nvGrpSpPr>
          <p:cNvPr id="15174" name="Google Shape;15174;p102"/>
          <p:cNvGrpSpPr/>
          <p:nvPr/>
        </p:nvGrpSpPr>
        <p:grpSpPr>
          <a:xfrm>
            <a:off x="845901" y="1689241"/>
            <a:ext cx="442337" cy="419623"/>
            <a:chOff x="-6696925" y="3272575"/>
            <a:chExt cx="307200" cy="291425"/>
          </a:xfrm>
        </p:grpSpPr>
        <p:sp>
          <p:nvSpPr>
            <p:cNvPr id="15175" name="Google Shape;15175;p102"/>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102"/>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7" name="Google Shape;15177;p102"/>
          <p:cNvGrpSpPr/>
          <p:nvPr/>
        </p:nvGrpSpPr>
        <p:grpSpPr>
          <a:xfrm>
            <a:off x="845884" y="2204636"/>
            <a:ext cx="442373" cy="420775"/>
            <a:chOff x="-6690625" y="3631325"/>
            <a:chExt cx="307225" cy="292225"/>
          </a:xfrm>
        </p:grpSpPr>
        <p:sp>
          <p:nvSpPr>
            <p:cNvPr id="15178" name="Google Shape;15178;p102"/>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102"/>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102"/>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102"/>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102"/>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3" name="Google Shape;15183;p102"/>
          <p:cNvGrpSpPr/>
          <p:nvPr/>
        </p:nvGrpSpPr>
        <p:grpSpPr>
          <a:xfrm>
            <a:off x="868005" y="2756972"/>
            <a:ext cx="421927" cy="419371"/>
            <a:chOff x="-6689825" y="3992050"/>
            <a:chExt cx="293025" cy="291250"/>
          </a:xfrm>
        </p:grpSpPr>
        <p:sp>
          <p:nvSpPr>
            <p:cNvPr id="15184" name="Google Shape;15184;p102"/>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102"/>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102"/>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102"/>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102"/>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102"/>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102"/>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102"/>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102"/>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102"/>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102"/>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102"/>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96" name="Google Shape;15196;p102"/>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97" name="Google Shape;15197;p102"/>
          <p:cNvGrpSpPr/>
          <p:nvPr/>
        </p:nvGrpSpPr>
        <p:grpSpPr>
          <a:xfrm>
            <a:off x="3551317" y="2205192"/>
            <a:ext cx="423043" cy="419659"/>
            <a:chOff x="-4837325" y="3612425"/>
            <a:chExt cx="293800" cy="291450"/>
          </a:xfrm>
        </p:grpSpPr>
        <p:sp>
          <p:nvSpPr>
            <p:cNvPr id="15198" name="Google Shape;15198;p102"/>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102"/>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102"/>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1" name="Google Shape;15201;p102"/>
          <p:cNvGrpSpPr/>
          <p:nvPr/>
        </p:nvGrpSpPr>
        <p:grpSpPr>
          <a:xfrm>
            <a:off x="3564349" y="2756826"/>
            <a:ext cx="420775" cy="419659"/>
            <a:chOff x="-4837325" y="3971575"/>
            <a:chExt cx="292225" cy="291450"/>
          </a:xfrm>
        </p:grpSpPr>
        <p:sp>
          <p:nvSpPr>
            <p:cNvPr id="15202" name="Google Shape;15202;p102"/>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102"/>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102"/>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102"/>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102"/>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102"/>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8" name="Google Shape;15208;p102"/>
          <p:cNvGrpSpPr/>
          <p:nvPr/>
        </p:nvGrpSpPr>
        <p:grpSpPr>
          <a:xfrm>
            <a:off x="6256364" y="1714185"/>
            <a:ext cx="430998" cy="369730"/>
            <a:chOff x="-3037625" y="3254850"/>
            <a:chExt cx="299325" cy="256775"/>
          </a:xfrm>
        </p:grpSpPr>
        <p:sp>
          <p:nvSpPr>
            <p:cNvPr id="15209" name="Google Shape;15209;p102"/>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102"/>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102"/>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102"/>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3" name="Google Shape;15213;p102"/>
          <p:cNvGrpSpPr/>
          <p:nvPr/>
        </p:nvGrpSpPr>
        <p:grpSpPr>
          <a:xfrm>
            <a:off x="6260324" y="2204615"/>
            <a:ext cx="423079" cy="420811"/>
            <a:chOff x="-3031325" y="3597450"/>
            <a:chExt cx="293825" cy="292250"/>
          </a:xfrm>
        </p:grpSpPr>
        <p:sp>
          <p:nvSpPr>
            <p:cNvPr id="15214" name="Google Shape;15214;p102"/>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102"/>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102"/>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102"/>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8" name="Google Shape;15218;p102"/>
          <p:cNvGrpSpPr/>
          <p:nvPr/>
        </p:nvGrpSpPr>
        <p:grpSpPr>
          <a:xfrm>
            <a:off x="6272798" y="2781214"/>
            <a:ext cx="421927" cy="370882"/>
            <a:chOff x="-3030525" y="3973150"/>
            <a:chExt cx="293025" cy="257575"/>
          </a:xfrm>
        </p:grpSpPr>
        <p:sp>
          <p:nvSpPr>
            <p:cNvPr id="15219" name="Google Shape;15219;p102"/>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102"/>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1" name="Google Shape;15221;p102"/>
          <p:cNvGrpSpPr/>
          <p:nvPr/>
        </p:nvGrpSpPr>
        <p:grpSpPr>
          <a:xfrm>
            <a:off x="1374391" y="3369426"/>
            <a:ext cx="421927" cy="297195"/>
            <a:chOff x="-1199300" y="3279250"/>
            <a:chExt cx="293025" cy="206400"/>
          </a:xfrm>
        </p:grpSpPr>
        <p:sp>
          <p:nvSpPr>
            <p:cNvPr id="15222" name="Google Shape;15222;p102"/>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102"/>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102"/>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102"/>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6" name="Google Shape;15226;p102"/>
          <p:cNvGrpSpPr/>
          <p:nvPr/>
        </p:nvGrpSpPr>
        <p:grpSpPr>
          <a:xfrm>
            <a:off x="1381477" y="1688773"/>
            <a:ext cx="444605" cy="420559"/>
            <a:chOff x="-6338550" y="3272950"/>
            <a:chExt cx="308775" cy="292075"/>
          </a:xfrm>
        </p:grpSpPr>
        <p:sp>
          <p:nvSpPr>
            <p:cNvPr id="15227" name="Google Shape;15227;p102"/>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102"/>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102"/>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0" name="Google Shape;15230;p102"/>
          <p:cNvGrpSpPr/>
          <p:nvPr/>
        </p:nvGrpSpPr>
        <p:grpSpPr>
          <a:xfrm>
            <a:off x="1392817" y="2205194"/>
            <a:ext cx="421927" cy="419659"/>
            <a:chOff x="-6329100" y="3632100"/>
            <a:chExt cx="293025" cy="291450"/>
          </a:xfrm>
        </p:grpSpPr>
        <p:sp>
          <p:nvSpPr>
            <p:cNvPr id="15231" name="Google Shape;15231;p102"/>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102"/>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102"/>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4" name="Google Shape;15234;p102"/>
          <p:cNvGrpSpPr/>
          <p:nvPr/>
        </p:nvGrpSpPr>
        <p:grpSpPr>
          <a:xfrm>
            <a:off x="1405867" y="2756828"/>
            <a:ext cx="419623" cy="419659"/>
            <a:chOff x="-6329875" y="3992050"/>
            <a:chExt cx="291425" cy="291450"/>
          </a:xfrm>
        </p:grpSpPr>
        <p:sp>
          <p:nvSpPr>
            <p:cNvPr id="15235" name="Google Shape;15235;p102"/>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102"/>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102"/>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102"/>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9" name="Google Shape;15239;p102"/>
          <p:cNvGrpSpPr/>
          <p:nvPr/>
        </p:nvGrpSpPr>
        <p:grpSpPr>
          <a:xfrm>
            <a:off x="4092004" y="1687530"/>
            <a:ext cx="423079" cy="423043"/>
            <a:chOff x="-4478975" y="3251700"/>
            <a:chExt cx="293825" cy="293800"/>
          </a:xfrm>
        </p:grpSpPr>
        <p:sp>
          <p:nvSpPr>
            <p:cNvPr id="15240" name="Google Shape;15240;p102"/>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102"/>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102"/>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3" name="Google Shape;15243;p102"/>
          <p:cNvGrpSpPr/>
          <p:nvPr/>
        </p:nvGrpSpPr>
        <p:grpSpPr>
          <a:xfrm>
            <a:off x="4092004" y="2205192"/>
            <a:ext cx="423079" cy="419659"/>
            <a:chOff x="-4475825" y="3612425"/>
            <a:chExt cx="293825" cy="291450"/>
          </a:xfrm>
        </p:grpSpPr>
        <p:sp>
          <p:nvSpPr>
            <p:cNvPr id="15244" name="Google Shape;15244;p102"/>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102"/>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102"/>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7" name="Google Shape;15247;p102"/>
          <p:cNvGrpSpPr/>
          <p:nvPr/>
        </p:nvGrpSpPr>
        <p:grpSpPr>
          <a:xfrm>
            <a:off x="4101077" y="2756844"/>
            <a:ext cx="428730" cy="419623"/>
            <a:chOff x="-4480550" y="3970800"/>
            <a:chExt cx="297750" cy="291425"/>
          </a:xfrm>
        </p:grpSpPr>
        <p:sp>
          <p:nvSpPr>
            <p:cNvPr id="15248" name="Google Shape;15248;p102"/>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102"/>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0" name="Google Shape;15250;p102"/>
          <p:cNvGrpSpPr/>
          <p:nvPr/>
        </p:nvGrpSpPr>
        <p:grpSpPr>
          <a:xfrm>
            <a:off x="6804910" y="1689221"/>
            <a:ext cx="415123" cy="419659"/>
            <a:chOff x="-2668225" y="3239075"/>
            <a:chExt cx="288300" cy="291450"/>
          </a:xfrm>
        </p:grpSpPr>
        <p:sp>
          <p:nvSpPr>
            <p:cNvPr id="15251" name="Google Shape;15251;p102"/>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102"/>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102"/>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102"/>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102"/>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6" name="Google Shape;15256;p102"/>
          <p:cNvGrpSpPr/>
          <p:nvPr/>
        </p:nvGrpSpPr>
        <p:grpSpPr>
          <a:xfrm>
            <a:off x="6802066" y="2205191"/>
            <a:ext cx="420811" cy="419659"/>
            <a:chOff x="-2671375" y="3597450"/>
            <a:chExt cx="292250" cy="291450"/>
          </a:xfrm>
        </p:grpSpPr>
        <p:sp>
          <p:nvSpPr>
            <p:cNvPr id="15257" name="Google Shape;15257;p102"/>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102"/>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9" name="Google Shape;15259;p102"/>
          <p:cNvGrpSpPr/>
          <p:nvPr/>
        </p:nvGrpSpPr>
        <p:grpSpPr>
          <a:xfrm>
            <a:off x="6812849" y="2755691"/>
            <a:ext cx="423043" cy="421927"/>
            <a:chOff x="-2670575" y="3956600"/>
            <a:chExt cx="293800" cy="293025"/>
          </a:xfrm>
        </p:grpSpPr>
        <p:sp>
          <p:nvSpPr>
            <p:cNvPr id="15260" name="Google Shape;15260;p102"/>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102"/>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102"/>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102"/>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4" name="Google Shape;15264;p102"/>
          <p:cNvGrpSpPr/>
          <p:nvPr/>
        </p:nvGrpSpPr>
        <p:grpSpPr>
          <a:xfrm>
            <a:off x="3070370" y="3311947"/>
            <a:ext cx="426462" cy="418363"/>
            <a:chOff x="-1183550" y="3586525"/>
            <a:chExt cx="296175" cy="290550"/>
          </a:xfrm>
        </p:grpSpPr>
        <p:sp>
          <p:nvSpPr>
            <p:cNvPr id="15265" name="Google Shape;15265;p102"/>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102"/>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102"/>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102"/>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102"/>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102"/>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102"/>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102"/>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102"/>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4" name="Google Shape;15274;p102"/>
          <p:cNvGrpSpPr/>
          <p:nvPr/>
        </p:nvGrpSpPr>
        <p:grpSpPr>
          <a:xfrm>
            <a:off x="1933980" y="1689799"/>
            <a:ext cx="420811" cy="418507"/>
            <a:chOff x="-5971525" y="3273750"/>
            <a:chExt cx="292250" cy="290650"/>
          </a:xfrm>
        </p:grpSpPr>
        <p:sp>
          <p:nvSpPr>
            <p:cNvPr id="15275" name="Google Shape;15275;p102"/>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102"/>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7" name="Google Shape;15277;p102"/>
          <p:cNvGrpSpPr/>
          <p:nvPr/>
        </p:nvGrpSpPr>
        <p:grpSpPr>
          <a:xfrm>
            <a:off x="1928310" y="2203826"/>
            <a:ext cx="432150" cy="422395"/>
            <a:chOff x="-5974675" y="3632100"/>
            <a:chExt cx="300125" cy="293350"/>
          </a:xfrm>
        </p:grpSpPr>
        <p:sp>
          <p:nvSpPr>
            <p:cNvPr id="15278" name="Google Shape;15278;p102"/>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102"/>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102"/>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1" name="Google Shape;15281;p102"/>
          <p:cNvGrpSpPr/>
          <p:nvPr/>
        </p:nvGrpSpPr>
        <p:grpSpPr>
          <a:xfrm>
            <a:off x="1958351" y="2755694"/>
            <a:ext cx="395865" cy="421927"/>
            <a:chOff x="-5971525" y="3990475"/>
            <a:chExt cx="274925" cy="293025"/>
          </a:xfrm>
        </p:grpSpPr>
        <p:sp>
          <p:nvSpPr>
            <p:cNvPr id="15282" name="Google Shape;15282;p102"/>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102"/>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102"/>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102"/>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6" name="Google Shape;15286;p102"/>
          <p:cNvGrpSpPr/>
          <p:nvPr/>
        </p:nvGrpSpPr>
        <p:grpSpPr>
          <a:xfrm>
            <a:off x="4631558" y="1689798"/>
            <a:ext cx="420775" cy="418507"/>
            <a:chOff x="-4118225" y="3253275"/>
            <a:chExt cx="292225" cy="290650"/>
          </a:xfrm>
        </p:grpSpPr>
        <p:sp>
          <p:nvSpPr>
            <p:cNvPr id="15287" name="Google Shape;15287;p102"/>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102"/>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9" name="Google Shape;15289;p102"/>
          <p:cNvGrpSpPr/>
          <p:nvPr/>
        </p:nvGrpSpPr>
        <p:grpSpPr>
          <a:xfrm>
            <a:off x="4682008" y="2204922"/>
            <a:ext cx="319874" cy="420199"/>
            <a:chOff x="-4082800" y="3612425"/>
            <a:chExt cx="222150" cy="291825"/>
          </a:xfrm>
        </p:grpSpPr>
        <p:sp>
          <p:nvSpPr>
            <p:cNvPr id="15290" name="Google Shape;15290;p102"/>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102"/>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102"/>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3" name="Google Shape;15293;p102"/>
          <p:cNvGrpSpPr/>
          <p:nvPr/>
        </p:nvGrpSpPr>
        <p:grpSpPr>
          <a:xfrm>
            <a:off x="4643456" y="2769876"/>
            <a:ext cx="420775" cy="393561"/>
            <a:chOff x="-4118225" y="3990475"/>
            <a:chExt cx="292225" cy="273325"/>
          </a:xfrm>
        </p:grpSpPr>
        <p:sp>
          <p:nvSpPr>
            <p:cNvPr id="15294" name="Google Shape;15294;p102"/>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102"/>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102"/>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102"/>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8" name="Google Shape;15298;p102"/>
          <p:cNvGrpSpPr/>
          <p:nvPr/>
        </p:nvGrpSpPr>
        <p:grpSpPr>
          <a:xfrm>
            <a:off x="7354110" y="1688087"/>
            <a:ext cx="394713" cy="421927"/>
            <a:chOff x="-2312225" y="3238300"/>
            <a:chExt cx="274125" cy="293025"/>
          </a:xfrm>
        </p:grpSpPr>
        <p:sp>
          <p:nvSpPr>
            <p:cNvPr id="15299" name="Google Shape;15299;p102"/>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102"/>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1" name="Google Shape;15301;p102"/>
          <p:cNvGrpSpPr/>
          <p:nvPr/>
        </p:nvGrpSpPr>
        <p:grpSpPr>
          <a:xfrm>
            <a:off x="7341062" y="2153586"/>
            <a:ext cx="420811" cy="522864"/>
            <a:chOff x="-2310650" y="3525775"/>
            <a:chExt cx="292250" cy="363125"/>
          </a:xfrm>
        </p:grpSpPr>
        <p:sp>
          <p:nvSpPr>
            <p:cNvPr id="15302" name="Google Shape;15302;p102"/>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102"/>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102"/>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102"/>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6" name="Google Shape;15306;p102"/>
          <p:cNvGrpSpPr/>
          <p:nvPr/>
        </p:nvGrpSpPr>
        <p:grpSpPr>
          <a:xfrm>
            <a:off x="7351827" y="2756825"/>
            <a:ext cx="423079" cy="419659"/>
            <a:chOff x="-2310650" y="3958175"/>
            <a:chExt cx="293825" cy="291450"/>
          </a:xfrm>
        </p:grpSpPr>
        <p:sp>
          <p:nvSpPr>
            <p:cNvPr id="15307" name="Google Shape;15307;p102"/>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102"/>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9" name="Google Shape;15309;p102"/>
          <p:cNvGrpSpPr/>
          <p:nvPr/>
        </p:nvGrpSpPr>
        <p:grpSpPr>
          <a:xfrm>
            <a:off x="4718688" y="3308459"/>
            <a:ext cx="424159" cy="419659"/>
            <a:chOff x="-1182750" y="3962900"/>
            <a:chExt cx="294575" cy="291450"/>
          </a:xfrm>
        </p:grpSpPr>
        <p:sp>
          <p:nvSpPr>
            <p:cNvPr id="15310" name="Google Shape;15310;p102"/>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102"/>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102"/>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102"/>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102"/>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102"/>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102"/>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7" name="Google Shape;15317;p102"/>
          <p:cNvGrpSpPr/>
          <p:nvPr/>
        </p:nvGrpSpPr>
        <p:grpSpPr>
          <a:xfrm>
            <a:off x="2471824" y="1689223"/>
            <a:ext cx="424195" cy="419659"/>
            <a:chOff x="-5611575" y="3272950"/>
            <a:chExt cx="294600" cy="291450"/>
          </a:xfrm>
        </p:grpSpPr>
        <p:sp>
          <p:nvSpPr>
            <p:cNvPr id="15318" name="Google Shape;15318;p102"/>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102"/>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102"/>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102"/>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102"/>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3" name="Google Shape;15323;p102"/>
          <p:cNvGrpSpPr/>
          <p:nvPr/>
        </p:nvGrpSpPr>
        <p:grpSpPr>
          <a:xfrm>
            <a:off x="2471824" y="2205770"/>
            <a:ext cx="424195" cy="418507"/>
            <a:chOff x="-5613150" y="3632900"/>
            <a:chExt cx="294600" cy="290650"/>
          </a:xfrm>
        </p:grpSpPr>
        <p:sp>
          <p:nvSpPr>
            <p:cNvPr id="15324" name="Google Shape;15324;p102"/>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102"/>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6" name="Google Shape;15326;p102"/>
          <p:cNvGrpSpPr/>
          <p:nvPr/>
        </p:nvGrpSpPr>
        <p:grpSpPr>
          <a:xfrm>
            <a:off x="2483722" y="2756270"/>
            <a:ext cx="424195" cy="420775"/>
            <a:chOff x="-5613150" y="3991275"/>
            <a:chExt cx="294600" cy="292225"/>
          </a:xfrm>
        </p:grpSpPr>
        <p:sp>
          <p:nvSpPr>
            <p:cNvPr id="15327" name="Google Shape;15327;p102"/>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102"/>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102"/>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102"/>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102"/>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102"/>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102"/>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102"/>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102"/>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6" name="Google Shape;15336;p102"/>
          <p:cNvGrpSpPr/>
          <p:nvPr/>
        </p:nvGrpSpPr>
        <p:grpSpPr>
          <a:xfrm>
            <a:off x="5155210" y="1689438"/>
            <a:ext cx="434634" cy="419227"/>
            <a:chOff x="-3768700" y="3253275"/>
            <a:chExt cx="301850" cy="291150"/>
          </a:xfrm>
        </p:grpSpPr>
        <p:sp>
          <p:nvSpPr>
            <p:cNvPr id="15337" name="Google Shape;15337;p102"/>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102"/>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102"/>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0" name="Google Shape;15340;p102"/>
          <p:cNvGrpSpPr/>
          <p:nvPr/>
        </p:nvGrpSpPr>
        <p:grpSpPr>
          <a:xfrm>
            <a:off x="5159293" y="2217090"/>
            <a:ext cx="426462" cy="395865"/>
            <a:chOff x="-3808700" y="3628950"/>
            <a:chExt cx="296175" cy="274925"/>
          </a:xfrm>
        </p:grpSpPr>
        <p:sp>
          <p:nvSpPr>
            <p:cNvPr id="15341" name="Google Shape;15341;p102"/>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102"/>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102"/>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4" name="Google Shape;15344;p102"/>
          <p:cNvGrpSpPr/>
          <p:nvPr/>
        </p:nvGrpSpPr>
        <p:grpSpPr>
          <a:xfrm>
            <a:off x="5224504" y="2756412"/>
            <a:ext cx="419443" cy="420487"/>
            <a:chOff x="-3771675" y="3971775"/>
            <a:chExt cx="291300" cy="292025"/>
          </a:xfrm>
        </p:grpSpPr>
        <p:sp>
          <p:nvSpPr>
            <p:cNvPr id="15345" name="Google Shape;15345;p102"/>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102"/>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102"/>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102"/>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102"/>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0" name="Google Shape;15350;p102"/>
          <p:cNvGrpSpPr/>
          <p:nvPr/>
        </p:nvGrpSpPr>
        <p:grpSpPr>
          <a:xfrm>
            <a:off x="7885948" y="1716461"/>
            <a:ext cx="420271" cy="320774"/>
            <a:chOff x="-1951475" y="3273100"/>
            <a:chExt cx="291875" cy="222775"/>
          </a:xfrm>
        </p:grpSpPr>
        <p:sp>
          <p:nvSpPr>
            <p:cNvPr id="15351" name="Google Shape;15351;p102"/>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102"/>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102"/>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4" name="Google Shape;15354;p102"/>
          <p:cNvGrpSpPr/>
          <p:nvPr/>
        </p:nvGrpSpPr>
        <p:grpSpPr>
          <a:xfrm>
            <a:off x="7883429" y="2205191"/>
            <a:ext cx="425310" cy="419659"/>
            <a:chOff x="-1951475" y="3597450"/>
            <a:chExt cx="295375" cy="291450"/>
          </a:xfrm>
        </p:grpSpPr>
        <p:sp>
          <p:nvSpPr>
            <p:cNvPr id="15355" name="Google Shape;15355;p102"/>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102"/>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102"/>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102"/>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9" name="Google Shape;15359;p102"/>
          <p:cNvGrpSpPr/>
          <p:nvPr/>
        </p:nvGrpSpPr>
        <p:grpSpPr>
          <a:xfrm>
            <a:off x="7885680" y="2756825"/>
            <a:ext cx="444605" cy="419659"/>
            <a:chOff x="-1960150" y="3956600"/>
            <a:chExt cx="308775" cy="291450"/>
          </a:xfrm>
        </p:grpSpPr>
        <p:sp>
          <p:nvSpPr>
            <p:cNvPr id="15360" name="Google Shape;15360;p102"/>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102"/>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2" name="Google Shape;15362;p102"/>
          <p:cNvGrpSpPr/>
          <p:nvPr/>
        </p:nvGrpSpPr>
        <p:grpSpPr>
          <a:xfrm>
            <a:off x="1939718" y="3307636"/>
            <a:ext cx="420775" cy="420775"/>
            <a:chOff x="-804700" y="3226500"/>
            <a:chExt cx="292225" cy="292225"/>
          </a:xfrm>
        </p:grpSpPr>
        <p:sp>
          <p:nvSpPr>
            <p:cNvPr id="15363" name="Google Shape;15363;p102"/>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102"/>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102"/>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102"/>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102"/>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102"/>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102"/>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0" name="Google Shape;15370;p102"/>
          <p:cNvGrpSpPr/>
          <p:nvPr/>
        </p:nvGrpSpPr>
        <p:grpSpPr>
          <a:xfrm>
            <a:off x="3019809" y="1688647"/>
            <a:ext cx="420775" cy="420811"/>
            <a:chOff x="-5251625" y="3272950"/>
            <a:chExt cx="292225" cy="292250"/>
          </a:xfrm>
        </p:grpSpPr>
        <p:sp>
          <p:nvSpPr>
            <p:cNvPr id="15371" name="Google Shape;15371;p102"/>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102"/>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102"/>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4" name="Google Shape;15374;p102"/>
          <p:cNvGrpSpPr/>
          <p:nvPr/>
        </p:nvGrpSpPr>
        <p:grpSpPr>
          <a:xfrm>
            <a:off x="3016407" y="2204348"/>
            <a:ext cx="427578" cy="421351"/>
            <a:chOff x="-5254775" y="3631325"/>
            <a:chExt cx="296950" cy="292625"/>
          </a:xfrm>
        </p:grpSpPr>
        <p:sp>
          <p:nvSpPr>
            <p:cNvPr id="15375" name="Google Shape;15375;p102"/>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102"/>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102"/>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102"/>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102"/>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102"/>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102"/>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2" name="Google Shape;15382;p102"/>
          <p:cNvGrpSpPr/>
          <p:nvPr/>
        </p:nvGrpSpPr>
        <p:grpSpPr>
          <a:xfrm>
            <a:off x="3032265" y="2756270"/>
            <a:ext cx="419659" cy="420775"/>
            <a:chOff x="-5251625" y="3991275"/>
            <a:chExt cx="291450" cy="292225"/>
          </a:xfrm>
        </p:grpSpPr>
        <p:sp>
          <p:nvSpPr>
            <p:cNvPr id="15383" name="Google Shape;15383;p102"/>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102"/>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102"/>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102"/>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102"/>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8" name="Google Shape;15388;p102"/>
          <p:cNvGrpSpPr/>
          <p:nvPr/>
        </p:nvGrpSpPr>
        <p:grpSpPr>
          <a:xfrm>
            <a:off x="5772848" y="1689240"/>
            <a:ext cx="319874" cy="419623"/>
            <a:chOff x="-3365275" y="3253275"/>
            <a:chExt cx="222150" cy="291425"/>
          </a:xfrm>
        </p:grpSpPr>
        <p:sp>
          <p:nvSpPr>
            <p:cNvPr id="15389" name="Google Shape;15389;p102"/>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102"/>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1" name="Google Shape;15391;p102"/>
          <p:cNvGrpSpPr/>
          <p:nvPr/>
        </p:nvGrpSpPr>
        <p:grpSpPr>
          <a:xfrm>
            <a:off x="5746786" y="2204058"/>
            <a:ext cx="371998" cy="421927"/>
            <a:chOff x="-3383375" y="3611625"/>
            <a:chExt cx="258350" cy="293025"/>
          </a:xfrm>
        </p:grpSpPr>
        <p:sp>
          <p:nvSpPr>
            <p:cNvPr id="15392" name="Google Shape;15392;p102"/>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102"/>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4" name="Google Shape;15394;p102"/>
          <p:cNvGrpSpPr/>
          <p:nvPr/>
        </p:nvGrpSpPr>
        <p:grpSpPr>
          <a:xfrm>
            <a:off x="5809135" y="2756826"/>
            <a:ext cx="271097" cy="419659"/>
            <a:chOff x="-3347950" y="3971575"/>
            <a:chExt cx="188275" cy="291450"/>
          </a:xfrm>
        </p:grpSpPr>
        <p:sp>
          <p:nvSpPr>
            <p:cNvPr id="15395" name="Google Shape;15395;p102"/>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102"/>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102"/>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8" name="Google Shape;15398;p102"/>
          <p:cNvGrpSpPr/>
          <p:nvPr/>
        </p:nvGrpSpPr>
        <p:grpSpPr>
          <a:xfrm>
            <a:off x="858994" y="3307061"/>
            <a:ext cx="371998" cy="421927"/>
            <a:chOff x="-1575775" y="3238300"/>
            <a:chExt cx="258350" cy="293025"/>
          </a:xfrm>
        </p:grpSpPr>
        <p:sp>
          <p:nvSpPr>
            <p:cNvPr id="15399" name="Google Shape;15399;p102"/>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102"/>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102"/>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102"/>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102"/>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4" name="Google Shape;15404;p102"/>
          <p:cNvGrpSpPr/>
          <p:nvPr/>
        </p:nvGrpSpPr>
        <p:grpSpPr>
          <a:xfrm>
            <a:off x="2503892" y="3309051"/>
            <a:ext cx="423079" cy="424159"/>
            <a:chOff x="-1591550" y="3597475"/>
            <a:chExt cx="293825" cy="294575"/>
          </a:xfrm>
        </p:grpSpPr>
        <p:sp>
          <p:nvSpPr>
            <p:cNvPr id="15405" name="Google Shape;15405;p102"/>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102"/>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102"/>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8" name="Google Shape;15408;p102"/>
          <p:cNvGrpSpPr/>
          <p:nvPr/>
        </p:nvGrpSpPr>
        <p:grpSpPr>
          <a:xfrm>
            <a:off x="4153362" y="3318663"/>
            <a:ext cx="421927" cy="399248"/>
            <a:chOff x="-1592325" y="3957400"/>
            <a:chExt cx="293025" cy="277275"/>
          </a:xfrm>
        </p:grpSpPr>
        <p:sp>
          <p:nvSpPr>
            <p:cNvPr id="15409" name="Google Shape;15409;p102"/>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102"/>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102"/>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102"/>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3" name="Google Shape;15413;p102"/>
          <p:cNvGrpSpPr/>
          <p:nvPr/>
        </p:nvGrpSpPr>
        <p:grpSpPr>
          <a:xfrm>
            <a:off x="3640232" y="3310744"/>
            <a:ext cx="369730" cy="420775"/>
            <a:chOff x="-778700" y="3612425"/>
            <a:chExt cx="256775" cy="292225"/>
          </a:xfrm>
        </p:grpSpPr>
        <p:sp>
          <p:nvSpPr>
            <p:cNvPr id="15414" name="Google Shape;15414;p102"/>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102"/>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102"/>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102"/>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102"/>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102"/>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0" name="Google Shape;15420;p102"/>
          <p:cNvGrpSpPr/>
          <p:nvPr/>
        </p:nvGrpSpPr>
        <p:grpSpPr>
          <a:xfrm>
            <a:off x="6111733" y="3828305"/>
            <a:ext cx="340731" cy="387641"/>
            <a:chOff x="7728464" y="1561258"/>
            <a:chExt cx="349719" cy="397866"/>
          </a:xfrm>
        </p:grpSpPr>
        <p:sp>
          <p:nvSpPr>
            <p:cNvPr id="15421" name="Google Shape;15421;p102"/>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102"/>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3" name="Google Shape;15423;p102"/>
          <p:cNvGrpSpPr/>
          <p:nvPr/>
        </p:nvGrpSpPr>
        <p:grpSpPr>
          <a:xfrm>
            <a:off x="4034702" y="3828305"/>
            <a:ext cx="387681" cy="387641"/>
            <a:chOff x="5611350" y="1561258"/>
            <a:chExt cx="397907" cy="397866"/>
          </a:xfrm>
        </p:grpSpPr>
        <p:sp>
          <p:nvSpPr>
            <p:cNvPr id="15424" name="Google Shape;15424;p102"/>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102"/>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102"/>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102"/>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8" name="Google Shape;15428;p102"/>
          <p:cNvGrpSpPr/>
          <p:nvPr/>
        </p:nvGrpSpPr>
        <p:grpSpPr>
          <a:xfrm>
            <a:off x="4553987" y="3925571"/>
            <a:ext cx="387610" cy="193109"/>
            <a:chOff x="6140660" y="1661097"/>
            <a:chExt cx="397835" cy="198202"/>
          </a:xfrm>
        </p:grpSpPr>
        <p:sp>
          <p:nvSpPr>
            <p:cNvPr id="15429" name="Google Shape;15429;p102"/>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102"/>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102"/>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102"/>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3" name="Google Shape;15433;p102"/>
          <p:cNvGrpSpPr/>
          <p:nvPr/>
        </p:nvGrpSpPr>
        <p:grpSpPr>
          <a:xfrm>
            <a:off x="5073202" y="3828305"/>
            <a:ext cx="387681" cy="387641"/>
            <a:chOff x="6669907" y="1561258"/>
            <a:chExt cx="397907" cy="397866"/>
          </a:xfrm>
        </p:grpSpPr>
        <p:sp>
          <p:nvSpPr>
            <p:cNvPr id="15434" name="Google Shape;15434;p102"/>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102"/>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102"/>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102"/>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102"/>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9" name="Google Shape;15439;p102"/>
          <p:cNvGrpSpPr/>
          <p:nvPr/>
        </p:nvGrpSpPr>
        <p:grpSpPr>
          <a:xfrm>
            <a:off x="1958433" y="3885842"/>
            <a:ext cx="387681" cy="272572"/>
            <a:chOff x="3386036" y="1746339"/>
            <a:chExt cx="397907" cy="279762"/>
          </a:xfrm>
        </p:grpSpPr>
        <p:sp>
          <p:nvSpPr>
            <p:cNvPr id="15440" name="Google Shape;15440;p102"/>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102"/>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2" name="Google Shape;15442;p102"/>
          <p:cNvGrpSpPr/>
          <p:nvPr/>
        </p:nvGrpSpPr>
        <p:grpSpPr>
          <a:xfrm>
            <a:off x="2996130" y="3828288"/>
            <a:ext cx="387681" cy="387681"/>
            <a:chOff x="4417380" y="1687279"/>
            <a:chExt cx="397907" cy="397907"/>
          </a:xfrm>
        </p:grpSpPr>
        <p:sp>
          <p:nvSpPr>
            <p:cNvPr id="15443" name="Google Shape;15443;p102"/>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102"/>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5" name="Google Shape;15445;p102"/>
          <p:cNvGrpSpPr/>
          <p:nvPr/>
        </p:nvGrpSpPr>
        <p:grpSpPr>
          <a:xfrm>
            <a:off x="7942611" y="3308537"/>
            <a:ext cx="387661" cy="387661"/>
            <a:chOff x="2869999" y="1687279"/>
            <a:chExt cx="397887" cy="397887"/>
          </a:xfrm>
        </p:grpSpPr>
        <p:sp>
          <p:nvSpPr>
            <p:cNvPr id="15446" name="Google Shape;15446;p102"/>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102"/>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8" name="Google Shape;15448;p102"/>
          <p:cNvGrpSpPr/>
          <p:nvPr/>
        </p:nvGrpSpPr>
        <p:grpSpPr>
          <a:xfrm>
            <a:off x="2477718" y="3828664"/>
            <a:ext cx="386807" cy="386929"/>
            <a:chOff x="3902887" y="1687655"/>
            <a:chExt cx="397010" cy="397135"/>
          </a:xfrm>
        </p:grpSpPr>
        <p:sp>
          <p:nvSpPr>
            <p:cNvPr id="15449" name="Google Shape;15449;p102"/>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102"/>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1" name="Google Shape;15451;p102"/>
          <p:cNvGrpSpPr/>
          <p:nvPr/>
        </p:nvGrpSpPr>
        <p:grpSpPr>
          <a:xfrm>
            <a:off x="3515416" y="3828344"/>
            <a:ext cx="387681" cy="387681"/>
            <a:chOff x="4933458" y="1687279"/>
            <a:chExt cx="397907" cy="397907"/>
          </a:xfrm>
        </p:grpSpPr>
        <p:sp>
          <p:nvSpPr>
            <p:cNvPr id="15452" name="Google Shape;15452;p102"/>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102"/>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4" name="Google Shape;15454;p102"/>
          <p:cNvGrpSpPr/>
          <p:nvPr/>
        </p:nvGrpSpPr>
        <p:grpSpPr>
          <a:xfrm>
            <a:off x="6348367" y="3308537"/>
            <a:ext cx="387661" cy="387661"/>
            <a:chOff x="1379798" y="1723250"/>
            <a:chExt cx="397887" cy="397887"/>
          </a:xfrm>
        </p:grpSpPr>
        <p:sp>
          <p:nvSpPr>
            <p:cNvPr id="15455" name="Google Shape;15455;p102"/>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102"/>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102"/>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102"/>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9" name="Google Shape;15459;p102"/>
          <p:cNvGrpSpPr/>
          <p:nvPr/>
        </p:nvGrpSpPr>
        <p:grpSpPr>
          <a:xfrm>
            <a:off x="5286246" y="3308537"/>
            <a:ext cx="387681" cy="387661"/>
            <a:chOff x="266768" y="1721375"/>
            <a:chExt cx="397907" cy="397887"/>
          </a:xfrm>
        </p:grpSpPr>
        <p:sp>
          <p:nvSpPr>
            <p:cNvPr id="15460" name="Google Shape;15460;p102"/>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102"/>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2" name="Google Shape;15462;p102"/>
          <p:cNvGrpSpPr/>
          <p:nvPr/>
        </p:nvGrpSpPr>
        <p:grpSpPr>
          <a:xfrm>
            <a:off x="5817327" y="3308537"/>
            <a:ext cx="387641" cy="387661"/>
            <a:chOff x="864491" y="1723250"/>
            <a:chExt cx="397866" cy="397887"/>
          </a:xfrm>
        </p:grpSpPr>
        <p:sp>
          <p:nvSpPr>
            <p:cNvPr id="15463" name="Google Shape;15463;p102"/>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102"/>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102"/>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66" name="Google Shape;15466;p102"/>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67" name="Google Shape;15467;p102"/>
          <p:cNvGrpSpPr/>
          <p:nvPr/>
        </p:nvGrpSpPr>
        <p:grpSpPr>
          <a:xfrm>
            <a:off x="7411672" y="3308924"/>
            <a:ext cx="387539" cy="386888"/>
            <a:chOff x="2408992" y="1722875"/>
            <a:chExt cx="397761" cy="397093"/>
          </a:xfrm>
        </p:grpSpPr>
        <p:sp>
          <p:nvSpPr>
            <p:cNvPr id="15468" name="Google Shape;15468;p102"/>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102"/>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0" name="Google Shape;15470;p102"/>
          <p:cNvGrpSpPr/>
          <p:nvPr/>
        </p:nvGrpSpPr>
        <p:grpSpPr>
          <a:xfrm>
            <a:off x="6584154" y="3827060"/>
            <a:ext cx="388966" cy="388966"/>
            <a:chOff x="1190625" y="238125"/>
            <a:chExt cx="5235075" cy="5235075"/>
          </a:xfrm>
        </p:grpSpPr>
        <p:sp>
          <p:nvSpPr>
            <p:cNvPr id="15471" name="Google Shape;15471;p102"/>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102"/>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3" name="Google Shape;15473;p102"/>
          <p:cNvGrpSpPr/>
          <p:nvPr/>
        </p:nvGrpSpPr>
        <p:grpSpPr>
          <a:xfrm>
            <a:off x="5592488" y="3828305"/>
            <a:ext cx="387641" cy="387641"/>
            <a:chOff x="7199196" y="1561258"/>
            <a:chExt cx="397866" cy="397866"/>
          </a:xfrm>
        </p:grpSpPr>
        <p:sp>
          <p:nvSpPr>
            <p:cNvPr id="15474" name="Google Shape;15474;p102"/>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102"/>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102"/>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77" name="Google Shape;15477;p102"/>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3" name="Shape 813"/>
        <p:cNvGrpSpPr/>
        <p:nvPr/>
      </p:nvGrpSpPr>
      <p:grpSpPr>
        <a:xfrm>
          <a:off x="0" y="0"/>
          <a:ext cx="0" cy="0"/>
          <a:chOff x="0" y="0"/>
          <a:chExt cx="0" cy="0"/>
        </a:xfrm>
      </p:grpSpPr>
      <p:sp>
        <p:nvSpPr>
          <p:cNvPr id="814" name="Google Shape;814;p49"/>
          <p:cNvSpPr txBox="1"/>
          <p:nvPr>
            <p:ph type="title"/>
          </p:nvPr>
        </p:nvSpPr>
        <p:spPr>
          <a:xfrm>
            <a:off x="720010" y="529475"/>
            <a:ext cx="7704000" cy="519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Let's talk about geography</a:t>
            </a:r>
            <a:endParaRPr/>
          </a:p>
          <a:p>
            <a:pPr indent="0" lvl="0" marL="0" rtl="0" algn="l">
              <a:spcBef>
                <a:spcPts val="0"/>
              </a:spcBef>
              <a:spcAft>
                <a:spcPts val="0"/>
              </a:spcAft>
              <a:buNone/>
            </a:pPr>
            <a:r>
              <a:t/>
            </a:r>
            <a:endParaRPr/>
          </a:p>
        </p:txBody>
      </p:sp>
      <p:sp>
        <p:nvSpPr>
          <p:cNvPr id="815" name="Google Shape;815;p49"/>
          <p:cNvSpPr txBox="1"/>
          <p:nvPr>
            <p:ph idx="1" type="subTitle"/>
          </p:nvPr>
        </p:nvSpPr>
        <p:spPr>
          <a:xfrm>
            <a:off x="871075" y="2139300"/>
            <a:ext cx="4442700" cy="2031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5B595B"/>
              </a:buClr>
              <a:buSzPts val="1100"/>
              <a:buFont typeface="Arial"/>
              <a:buNone/>
            </a:pPr>
            <a:r>
              <a:rPr lang="en"/>
              <a:t>Do you know what helps you make your point clear? Lists like this one:</a:t>
            </a:r>
            <a:endParaRPr/>
          </a:p>
          <a:p>
            <a:pPr indent="-317500" lvl="0" marL="457200" rtl="0" algn="l">
              <a:spcBef>
                <a:spcPts val="1600"/>
              </a:spcBef>
              <a:spcAft>
                <a:spcPts val="0"/>
              </a:spcAft>
              <a:buSzPts val="1400"/>
              <a:buChar char="●"/>
            </a:pPr>
            <a:r>
              <a:rPr lang="en"/>
              <a:t>They’re simple</a:t>
            </a:r>
            <a:endParaRPr/>
          </a:p>
          <a:p>
            <a:pPr indent="-317500" lvl="0" marL="457200" rtl="0" algn="l">
              <a:spcBef>
                <a:spcPts val="0"/>
              </a:spcBef>
              <a:spcAft>
                <a:spcPts val="0"/>
              </a:spcAft>
              <a:buSzPts val="1400"/>
              <a:buChar char="●"/>
            </a:pPr>
            <a:r>
              <a:rPr lang="en"/>
              <a:t>You can organize your ideas clearly</a:t>
            </a:r>
            <a:endParaRPr/>
          </a:p>
          <a:p>
            <a:pPr indent="-317500" lvl="0" marL="457200" rtl="0" algn="l">
              <a:spcBef>
                <a:spcPts val="0"/>
              </a:spcBef>
              <a:spcAft>
                <a:spcPts val="0"/>
              </a:spcAft>
              <a:buSzPts val="1400"/>
              <a:buChar char="●"/>
            </a:pPr>
            <a:r>
              <a:rPr lang="en"/>
              <a:t>You’ll never forget to buy milk!</a:t>
            </a:r>
            <a:endParaRPr/>
          </a:p>
          <a:p>
            <a:pPr indent="0" lvl="0" marL="0" rtl="0" algn="l">
              <a:spcBef>
                <a:spcPts val="1600"/>
              </a:spcBef>
              <a:spcAft>
                <a:spcPts val="1600"/>
              </a:spcAft>
              <a:buClr>
                <a:schemeClr val="dk1"/>
              </a:buClr>
              <a:buSzPts val="1100"/>
              <a:buFont typeface="Arial"/>
              <a:buNone/>
            </a:pPr>
            <a:r>
              <a:rPr lang="en"/>
              <a:t>And the most important thing: the audience won’t miss the point of your presentation</a:t>
            </a:r>
            <a:endParaRPr/>
          </a:p>
        </p:txBody>
      </p:sp>
      <p:grpSp>
        <p:nvGrpSpPr>
          <p:cNvPr id="816" name="Google Shape;816;p49"/>
          <p:cNvGrpSpPr/>
          <p:nvPr/>
        </p:nvGrpSpPr>
        <p:grpSpPr>
          <a:xfrm>
            <a:off x="7603364" y="1255950"/>
            <a:ext cx="469129" cy="521995"/>
            <a:chOff x="6179425" y="1062850"/>
            <a:chExt cx="181250" cy="201675"/>
          </a:xfrm>
        </p:grpSpPr>
        <p:sp>
          <p:nvSpPr>
            <p:cNvPr id="817" name="Google Shape;817;p49"/>
            <p:cNvSpPr/>
            <p:nvPr/>
          </p:nvSpPr>
          <p:spPr>
            <a:xfrm>
              <a:off x="6312400" y="1062850"/>
              <a:ext cx="21300" cy="23300"/>
            </a:xfrm>
            <a:custGeom>
              <a:rect b="b" l="l" r="r" t="t"/>
              <a:pathLst>
                <a:path extrusionOk="0" h="932" w="852">
                  <a:moveTo>
                    <a:pt x="584" y="0"/>
                  </a:moveTo>
                  <a:cubicBezTo>
                    <a:pt x="547" y="0"/>
                    <a:pt x="510" y="8"/>
                    <a:pt x="472" y="23"/>
                  </a:cubicBezTo>
                  <a:cubicBezTo>
                    <a:pt x="352" y="82"/>
                    <a:pt x="264" y="286"/>
                    <a:pt x="208" y="406"/>
                  </a:cubicBezTo>
                  <a:cubicBezTo>
                    <a:pt x="120" y="522"/>
                    <a:pt x="0" y="670"/>
                    <a:pt x="32" y="814"/>
                  </a:cubicBezTo>
                  <a:cubicBezTo>
                    <a:pt x="46" y="874"/>
                    <a:pt x="88" y="902"/>
                    <a:pt x="134" y="920"/>
                  </a:cubicBezTo>
                  <a:cubicBezTo>
                    <a:pt x="157" y="928"/>
                    <a:pt x="180" y="931"/>
                    <a:pt x="203" y="931"/>
                  </a:cubicBezTo>
                  <a:cubicBezTo>
                    <a:pt x="340" y="931"/>
                    <a:pt x="470" y="800"/>
                    <a:pt x="546" y="712"/>
                  </a:cubicBezTo>
                  <a:cubicBezTo>
                    <a:pt x="662" y="596"/>
                    <a:pt x="852" y="406"/>
                    <a:pt x="838" y="244"/>
                  </a:cubicBezTo>
                  <a:cubicBezTo>
                    <a:pt x="826" y="95"/>
                    <a:pt x="716" y="0"/>
                    <a:pt x="584"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49"/>
            <p:cNvSpPr/>
            <p:nvPr/>
          </p:nvSpPr>
          <p:spPr>
            <a:xfrm>
              <a:off x="6322100" y="1078075"/>
              <a:ext cx="21100" cy="17875"/>
            </a:xfrm>
            <a:custGeom>
              <a:rect b="b" l="l" r="r" t="t"/>
              <a:pathLst>
                <a:path extrusionOk="0" h="715" w="844">
                  <a:moveTo>
                    <a:pt x="621" y="1"/>
                  </a:moveTo>
                  <a:cubicBezTo>
                    <a:pt x="585" y="1"/>
                    <a:pt x="547" y="11"/>
                    <a:pt x="509" y="29"/>
                  </a:cubicBezTo>
                  <a:cubicBezTo>
                    <a:pt x="421" y="75"/>
                    <a:pt x="348" y="149"/>
                    <a:pt x="274" y="223"/>
                  </a:cubicBezTo>
                  <a:cubicBezTo>
                    <a:pt x="200" y="293"/>
                    <a:pt x="140" y="381"/>
                    <a:pt x="84" y="469"/>
                  </a:cubicBezTo>
                  <a:cubicBezTo>
                    <a:pt x="1" y="578"/>
                    <a:pt x="111" y="714"/>
                    <a:pt x="225" y="714"/>
                  </a:cubicBezTo>
                  <a:cubicBezTo>
                    <a:pt x="251" y="714"/>
                    <a:pt x="277" y="707"/>
                    <a:pt x="302" y="691"/>
                  </a:cubicBezTo>
                  <a:cubicBezTo>
                    <a:pt x="464" y="589"/>
                    <a:pt x="699" y="501"/>
                    <a:pt x="801" y="325"/>
                  </a:cubicBezTo>
                  <a:cubicBezTo>
                    <a:pt x="843" y="237"/>
                    <a:pt x="829" y="135"/>
                    <a:pt x="756" y="61"/>
                  </a:cubicBezTo>
                  <a:cubicBezTo>
                    <a:pt x="715" y="19"/>
                    <a:pt x="670" y="1"/>
                    <a:pt x="621"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49"/>
            <p:cNvSpPr/>
            <p:nvPr/>
          </p:nvSpPr>
          <p:spPr>
            <a:xfrm>
              <a:off x="6330425" y="1095325"/>
              <a:ext cx="30250" cy="12700"/>
            </a:xfrm>
            <a:custGeom>
              <a:rect b="b" l="l" r="r" t="t"/>
              <a:pathLst>
                <a:path extrusionOk="0" h="508" w="1210">
                  <a:moveTo>
                    <a:pt x="907" y="0"/>
                  </a:moveTo>
                  <a:cubicBezTo>
                    <a:pt x="903" y="0"/>
                    <a:pt x="898" y="0"/>
                    <a:pt x="894" y="1"/>
                  </a:cubicBezTo>
                  <a:cubicBezTo>
                    <a:pt x="644" y="15"/>
                    <a:pt x="394" y="117"/>
                    <a:pt x="145" y="190"/>
                  </a:cubicBezTo>
                  <a:cubicBezTo>
                    <a:pt x="15" y="219"/>
                    <a:pt x="0" y="426"/>
                    <a:pt x="145" y="468"/>
                  </a:cubicBezTo>
                  <a:cubicBezTo>
                    <a:pt x="261" y="493"/>
                    <a:pt x="385" y="508"/>
                    <a:pt x="509" y="508"/>
                  </a:cubicBezTo>
                  <a:cubicBezTo>
                    <a:pt x="683" y="508"/>
                    <a:pt x="856" y="480"/>
                    <a:pt x="1010" y="412"/>
                  </a:cubicBezTo>
                  <a:cubicBezTo>
                    <a:pt x="1210" y="326"/>
                    <a:pt x="1116" y="0"/>
                    <a:pt x="907"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49"/>
            <p:cNvSpPr/>
            <p:nvPr/>
          </p:nvSpPr>
          <p:spPr>
            <a:xfrm>
              <a:off x="6179425" y="1077050"/>
              <a:ext cx="156225" cy="187475"/>
            </a:xfrm>
            <a:custGeom>
              <a:rect b="b" l="l" r="r" t="t"/>
              <a:pathLst>
                <a:path extrusionOk="0" h="7499" w="6249">
                  <a:moveTo>
                    <a:pt x="3359" y="1201"/>
                  </a:moveTo>
                  <a:cubicBezTo>
                    <a:pt x="3509" y="1201"/>
                    <a:pt x="3662" y="1228"/>
                    <a:pt x="3810" y="1287"/>
                  </a:cubicBezTo>
                  <a:cubicBezTo>
                    <a:pt x="4440" y="1537"/>
                    <a:pt x="4750" y="2255"/>
                    <a:pt x="4500" y="2884"/>
                  </a:cubicBezTo>
                  <a:lnTo>
                    <a:pt x="4500" y="2916"/>
                  </a:lnTo>
                  <a:cubicBezTo>
                    <a:pt x="4300" y="3382"/>
                    <a:pt x="3848" y="3663"/>
                    <a:pt x="3366" y="3663"/>
                  </a:cubicBezTo>
                  <a:cubicBezTo>
                    <a:pt x="3212" y="3663"/>
                    <a:pt x="3055" y="3634"/>
                    <a:pt x="2903" y="3574"/>
                  </a:cubicBezTo>
                  <a:lnTo>
                    <a:pt x="2889" y="3574"/>
                  </a:lnTo>
                  <a:cubicBezTo>
                    <a:pt x="2273" y="3310"/>
                    <a:pt x="1964" y="2606"/>
                    <a:pt x="2213" y="1977"/>
                  </a:cubicBezTo>
                  <a:cubicBezTo>
                    <a:pt x="2213" y="1977"/>
                    <a:pt x="2213" y="1963"/>
                    <a:pt x="2227" y="1963"/>
                  </a:cubicBezTo>
                  <a:cubicBezTo>
                    <a:pt x="2418" y="1492"/>
                    <a:pt x="2874" y="1201"/>
                    <a:pt x="3359" y="1201"/>
                  </a:cubicBezTo>
                  <a:close/>
                  <a:moveTo>
                    <a:pt x="3280" y="1"/>
                  </a:moveTo>
                  <a:cubicBezTo>
                    <a:pt x="2562" y="1"/>
                    <a:pt x="1866" y="285"/>
                    <a:pt x="1436" y="879"/>
                  </a:cubicBezTo>
                  <a:cubicBezTo>
                    <a:pt x="1" y="2870"/>
                    <a:pt x="866" y="7239"/>
                    <a:pt x="1510" y="7489"/>
                  </a:cubicBezTo>
                  <a:cubicBezTo>
                    <a:pt x="1529" y="7495"/>
                    <a:pt x="1551" y="7498"/>
                    <a:pt x="1575" y="7498"/>
                  </a:cubicBezTo>
                  <a:cubicBezTo>
                    <a:pt x="2412" y="7498"/>
                    <a:pt x="6249" y="3702"/>
                    <a:pt x="5907" y="2065"/>
                  </a:cubicBezTo>
                  <a:cubicBezTo>
                    <a:pt x="5628" y="723"/>
                    <a:pt x="4425" y="1"/>
                    <a:pt x="3280"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 name="Google Shape;821;p49"/>
          <p:cNvGrpSpPr/>
          <p:nvPr/>
        </p:nvGrpSpPr>
        <p:grpSpPr>
          <a:xfrm flipH="1">
            <a:off x="7019805" y="2017341"/>
            <a:ext cx="1052688" cy="2153569"/>
            <a:chOff x="4962025" y="2116675"/>
            <a:chExt cx="279050" cy="570875"/>
          </a:xfrm>
        </p:grpSpPr>
        <p:sp>
          <p:nvSpPr>
            <p:cNvPr id="822" name="Google Shape;822;p49"/>
            <p:cNvSpPr/>
            <p:nvPr/>
          </p:nvSpPr>
          <p:spPr>
            <a:xfrm>
              <a:off x="5104400" y="2668175"/>
              <a:ext cx="64500" cy="17600"/>
            </a:xfrm>
            <a:custGeom>
              <a:rect b="b" l="l" r="r" t="t"/>
              <a:pathLst>
                <a:path extrusionOk="0" h="704" w="2580">
                  <a:moveTo>
                    <a:pt x="205" y="0"/>
                  </a:moveTo>
                  <a:cubicBezTo>
                    <a:pt x="205" y="0"/>
                    <a:pt x="1" y="394"/>
                    <a:pt x="103" y="704"/>
                  </a:cubicBezTo>
                  <a:lnTo>
                    <a:pt x="2417" y="704"/>
                  </a:lnTo>
                  <a:cubicBezTo>
                    <a:pt x="2533" y="704"/>
                    <a:pt x="2579" y="542"/>
                    <a:pt x="2477" y="482"/>
                  </a:cubicBezTo>
                  <a:cubicBezTo>
                    <a:pt x="2023" y="204"/>
                    <a:pt x="1376" y="0"/>
                    <a:pt x="1376"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49"/>
            <p:cNvSpPr/>
            <p:nvPr/>
          </p:nvSpPr>
          <p:spPr>
            <a:xfrm>
              <a:off x="5104400" y="2667600"/>
              <a:ext cx="65975" cy="19950"/>
            </a:xfrm>
            <a:custGeom>
              <a:rect b="b" l="l" r="r" t="t"/>
              <a:pathLst>
                <a:path extrusionOk="0" h="798" w="2639">
                  <a:moveTo>
                    <a:pt x="1537" y="0"/>
                  </a:moveTo>
                  <a:cubicBezTo>
                    <a:pt x="1522" y="0"/>
                    <a:pt x="1501" y="11"/>
                    <a:pt x="1478" y="23"/>
                  </a:cubicBezTo>
                  <a:cubicBezTo>
                    <a:pt x="1436" y="52"/>
                    <a:pt x="1362" y="111"/>
                    <a:pt x="1288" y="199"/>
                  </a:cubicBezTo>
                  <a:cubicBezTo>
                    <a:pt x="1136" y="364"/>
                    <a:pt x="922" y="464"/>
                    <a:pt x="690" y="464"/>
                  </a:cubicBezTo>
                  <a:cubicBezTo>
                    <a:pt x="675" y="464"/>
                    <a:pt x="660" y="464"/>
                    <a:pt x="644" y="463"/>
                  </a:cubicBezTo>
                  <a:lnTo>
                    <a:pt x="43" y="403"/>
                  </a:lnTo>
                  <a:lnTo>
                    <a:pt x="43" y="403"/>
                  </a:lnTo>
                  <a:cubicBezTo>
                    <a:pt x="43" y="403"/>
                    <a:pt x="1" y="593"/>
                    <a:pt x="57" y="741"/>
                  </a:cubicBezTo>
                  <a:lnTo>
                    <a:pt x="2477" y="797"/>
                  </a:lnTo>
                  <a:cubicBezTo>
                    <a:pt x="2519" y="797"/>
                    <a:pt x="2579" y="769"/>
                    <a:pt x="2593" y="727"/>
                  </a:cubicBezTo>
                  <a:cubicBezTo>
                    <a:pt x="2621" y="653"/>
                    <a:pt x="2639" y="533"/>
                    <a:pt x="2519" y="446"/>
                  </a:cubicBezTo>
                  <a:cubicBezTo>
                    <a:pt x="2343" y="315"/>
                    <a:pt x="1728" y="66"/>
                    <a:pt x="1552" y="6"/>
                  </a:cubicBezTo>
                  <a:cubicBezTo>
                    <a:pt x="1548" y="2"/>
                    <a:pt x="1543" y="0"/>
                    <a:pt x="1537"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49"/>
            <p:cNvSpPr/>
            <p:nvPr/>
          </p:nvSpPr>
          <p:spPr>
            <a:xfrm>
              <a:off x="5025275" y="2668175"/>
              <a:ext cx="64825" cy="17600"/>
            </a:xfrm>
            <a:custGeom>
              <a:rect b="b" l="l" r="r" t="t"/>
              <a:pathLst>
                <a:path extrusionOk="0" h="704" w="2593">
                  <a:moveTo>
                    <a:pt x="204" y="0"/>
                  </a:moveTo>
                  <a:cubicBezTo>
                    <a:pt x="204" y="0"/>
                    <a:pt x="0" y="394"/>
                    <a:pt x="102" y="704"/>
                  </a:cubicBezTo>
                  <a:lnTo>
                    <a:pt x="2417" y="704"/>
                  </a:lnTo>
                  <a:cubicBezTo>
                    <a:pt x="2533" y="704"/>
                    <a:pt x="2592" y="542"/>
                    <a:pt x="2490" y="482"/>
                  </a:cubicBezTo>
                  <a:cubicBezTo>
                    <a:pt x="2023" y="204"/>
                    <a:pt x="1375" y="0"/>
                    <a:pt x="1375"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49"/>
            <p:cNvSpPr/>
            <p:nvPr/>
          </p:nvSpPr>
          <p:spPr>
            <a:xfrm>
              <a:off x="5025625" y="2667600"/>
              <a:ext cx="65975" cy="19950"/>
            </a:xfrm>
            <a:custGeom>
              <a:rect b="b" l="l" r="r" t="t"/>
              <a:pathLst>
                <a:path extrusionOk="0" h="798" w="2639">
                  <a:moveTo>
                    <a:pt x="1536" y="0"/>
                  </a:moveTo>
                  <a:cubicBezTo>
                    <a:pt x="1521" y="0"/>
                    <a:pt x="1501" y="11"/>
                    <a:pt x="1481" y="23"/>
                  </a:cubicBezTo>
                  <a:cubicBezTo>
                    <a:pt x="1435" y="52"/>
                    <a:pt x="1361" y="111"/>
                    <a:pt x="1287" y="199"/>
                  </a:cubicBezTo>
                  <a:cubicBezTo>
                    <a:pt x="1139" y="364"/>
                    <a:pt x="922" y="464"/>
                    <a:pt x="690" y="464"/>
                  </a:cubicBezTo>
                  <a:cubicBezTo>
                    <a:pt x="674" y="464"/>
                    <a:pt x="659" y="464"/>
                    <a:pt x="644" y="463"/>
                  </a:cubicBezTo>
                  <a:lnTo>
                    <a:pt x="42" y="403"/>
                  </a:lnTo>
                  <a:lnTo>
                    <a:pt x="42" y="403"/>
                  </a:lnTo>
                  <a:cubicBezTo>
                    <a:pt x="42" y="403"/>
                    <a:pt x="0" y="593"/>
                    <a:pt x="56" y="741"/>
                  </a:cubicBezTo>
                  <a:lnTo>
                    <a:pt x="2476" y="797"/>
                  </a:lnTo>
                  <a:cubicBezTo>
                    <a:pt x="2519" y="797"/>
                    <a:pt x="2578" y="769"/>
                    <a:pt x="2592" y="727"/>
                  </a:cubicBezTo>
                  <a:cubicBezTo>
                    <a:pt x="2624" y="653"/>
                    <a:pt x="2638" y="533"/>
                    <a:pt x="2519" y="446"/>
                  </a:cubicBezTo>
                  <a:cubicBezTo>
                    <a:pt x="2343" y="315"/>
                    <a:pt x="1713" y="66"/>
                    <a:pt x="1551" y="6"/>
                  </a:cubicBezTo>
                  <a:cubicBezTo>
                    <a:pt x="1547" y="2"/>
                    <a:pt x="1542" y="0"/>
                    <a:pt x="1536"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49"/>
            <p:cNvSpPr/>
            <p:nvPr/>
          </p:nvSpPr>
          <p:spPr>
            <a:xfrm>
              <a:off x="5027825" y="2501800"/>
              <a:ext cx="66325" cy="166400"/>
            </a:xfrm>
            <a:custGeom>
              <a:rect b="b" l="l" r="r" t="t"/>
              <a:pathLst>
                <a:path extrusionOk="0" h="6656" w="2653">
                  <a:moveTo>
                    <a:pt x="0" y="0"/>
                  </a:moveTo>
                  <a:lnTo>
                    <a:pt x="102" y="6655"/>
                  </a:lnTo>
                  <a:lnTo>
                    <a:pt x="1273" y="6655"/>
                  </a:lnTo>
                  <a:cubicBezTo>
                    <a:pt x="1273" y="6655"/>
                    <a:pt x="2652" y="2857"/>
                    <a:pt x="184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49"/>
            <p:cNvSpPr/>
            <p:nvPr/>
          </p:nvSpPr>
          <p:spPr>
            <a:xfrm>
              <a:off x="5106950" y="2501800"/>
              <a:ext cx="66325" cy="166400"/>
            </a:xfrm>
            <a:custGeom>
              <a:rect b="b" l="l" r="r" t="t"/>
              <a:pathLst>
                <a:path extrusionOk="0" h="6656" w="2653">
                  <a:moveTo>
                    <a:pt x="1" y="0"/>
                  </a:moveTo>
                  <a:lnTo>
                    <a:pt x="103" y="6655"/>
                  </a:lnTo>
                  <a:lnTo>
                    <a:pt x="1274" y="6655"/>
                  </a:lnTo>
                  <a:cubicBezTo>
                    <a:pt x="1274" y="6655"/>
                    <a:pt x="2653" y="2857"/>
                    <a:pt x="184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49"/>
            <p:cNvSpPr/>
            <p:nvPr/>
          </p:nvSpPr>
          <p:spPr>
            <a:xfrm>
              <a:off x="5025275" y="2493000"/>
              <a:ext cx="136325" cy="52800"/>
            </a:xfrm>
            <a:custGeom>
              <a:rect b="b" l="l" r="r" t="t"/>
              <a:pathLst>
                <a:path extrusionOk="0" h="2112" w="5453">
                  <a:moveTo>
                    <a:pt x="102" y="1"/>
                  </a:moveTo>
                  <a:cubicBezTo>
                    <a:pt x="102" y="1"/>
                    <a:pt x="70" y="307"/>
                    <a:pt x="42" y="704"/>
                  </a:cubicBezTo>
                  <a:cubicBezTo>
                    <a:pt x="0" y="1467"/>
                    <a:pt x="598" y="2111"/>
                    <a:pt x="1361" y="2111"/>
                  </a:cubicBezTo>
                  <a:lnTo>
                    <a:pt x="5364" y="2111"/>
                  </a:lnTo>
                  <a:cubicBezTo>
                    <a:pt x="5364" y="2111"/>
                    <a:pt x="5452" y="806"/>
                    <a:pt x="531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49"/>
            <p:cNvSpPr/>
            <p:nvPr/>
          </p:nvSpPr>
          <p:spPr>
            <a:xfrm>
              <a:off x="5035825" y="2494500"/>
              <a:ext cx="16900" cy="172200"/>
            </a:xfrm>
            <a:custGeom>
              <a:rect b="b" l="l" r="r" t="t"/>
              <a:pathLst>
                <a:path extrusionOk="0" h="6888" w="676">
                  <a:moveTo>
                    <a:pt x="675" y="0"/>
                  </a:moveTo>
                  <a:lnTo>
                    <a:pt x="352" y="528"/>
                  </a:lnTo>
                  <a:cubicBezTo>
                    <a:pt x="236" y="718"/>
                    <a:pt x="134" y="894"/>
                    <a:pt x="32" y="1070"/>
                  </a:cubicBezTo>
                  <a:lnTo>
                    <a:pt x="18" y="1084"/>
                  </a:lnTo>
                  <a:lnTo>
                    <a:pt x="18" y="1815"/>
                  </a:lnTo>
                  <a:lnTo>
                    <a:pt x="18" y="2533"/>
                  </a:lnTo>
                  <a:cubicBezTo>
                    <a:pt x="0" y="3018"/>
                    <a:pt x="0" y="3500"/>
                    <a:pt x="18" y="3986"/>
                  </a:cubicBezTo>
                  <a:lnTo>
                    <a:pt x="18" y="5435"/>
                  </a:lnTo>
                  <a:cubicBezTo>
                    <a:pt x="32" y="5920"/>
                    <a:pt x="32" y="6402"/>
                    <a:pt x="46" y="6888"/>
                  </a:cubicBezTo>
                  <a:cubicBezTo>
                    <a:pt x="60" y="6402"/>
                    <a:pt x="74" y="5920"/>
                    <a:pt x="74" y="5435"/>
                  </a:cubicBezTo>
                  <a:cubicBezTo>
                    <a:pt x="88" y="4953"/>
                    <a:pt x="88" y="4468"/>
                    <a:pt x="88" y="3986"/>
                  </a:cubicBezTo>
                  <a:lnTo>
                    <a:pt x="88" y="2533"/>
                  </a:lnTo>
                  <a:lnTo>
                    <a:pt x="88" y="1815"/>
                  </a:lnTo>
                  <a:lnTo>
                    <a:pt x="74" y="1097"/>
                  </a:lnTo>
                  <a:lnTo>
                    <a:pt x="74" y="1097"/>
                  </a:lnTo>
                  <a:cubicBezTo>
                    <a:pt x="176" y="908"/>
                    <a:pt x="282" y="732"/>
                    <a:pt x="369" y="542"/>
                  </a:cubicBezTo>
                  <a:lnTo>
                    <a:pt x="675"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9"/>
            <p:cNvSpPr/>
            <p:nvPr/>
          </p:nvSpPr>
          <p:spPr>
            <a:xfrm>
              <a:off x="5030725" y="2494500"/>
              <a:ext cx="6250" cy="27100"/>
            </a:xfrm>
            <a:custGeom>
              <a:rect b="b" l="l" r="r" t="t"/>
              <a:pathLst>
                <a:path extrusionOk="0" h="1084" w="250">
                  <a:moveTo>
                    <a:pt x="0" y="0"/>
                  </a:moveTo>
                  <a:lnTo>
                    <a:pt x="0" y="0"/>
                  </a:lnTo>
                  <a:cubicBezTo>
                    <a:pt x="14" y="190"/>
                    <a:pt x="46" y="366"/>
                    <a:pt x="88" y="556"/>
                  </a:cubicBezTo>
                  <a:cubicBezTo>
                    <a:pt x="134" y="732"/>
                    <a:pt x="176" y="908"/>
                    <a:pt x="250" y="1084"/>
                  </a:cubicBezTo>
                  <a:cubicBezTo>
                    <a:pt x="250" y="894"/>
                    <a:pt x="204" y="718"/>
                    <a:pt x="162" y="528"/>
                  </a:cubicBezTo>
                  <a:cubicBezTo>
                    <a:pt x="116" y="352"/>
                    <a:pt x="74" y="176"/>
                    <a:pt x="0"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9"/>
            <p:cNvSpPr/>
            <p:nvPr/>
          </p:nvSpPr>
          <p:spPr>
            <a:xfrm>
              <a:off x="5080225" y="2536625"/>
              <a:ext cx="37750" cy="130775"/>
            </a:xfrm>
            <a:custGeom>
              <a:rect b="b" l="l" r="r" t="t"/>
              <a:pathLst>
                <a:path extrusionOk="0" h="5231" w="1510">
                  <a:moveTo>
                    <a:pt x="1464" y="0"/>
                  </a:moveTo>
                  <a:lnTo>
                    <a:pt x="732" y="190"/>
                  </a:lnTo>
                  <a:lnTo>
                    <a:pt x="0" y="366"/>
                  </a:lnTo>
                  <a:lnTo>
                    <a:pt x="0" y="366"/>
                  </a:lnTo>
                  <a:lnTo>
                    <a:pt x="732" y="218"/>
                  </a:lnTo>
                  <a:lnTo>
                    <a:pt x="1436" y="66"/>
                  </a:lnTo>
                  <a:lnTo>
                    <a:pt x="1436" y="66"/>
                  </a:lnTo>
                  <a:cubicBezTo>
                    <a:pt x="1436" y="492"/>
                    <a:pt x="1435" y="906"/>
                    <a:pt x="1422" y="1333"/>
                  </a:cubicBezTo>
                  <a:lnTo>
                    <a:pt x="1422" y="2638"/>
                  </a:lnTo>
                  <a:cubicBezTo>
                    <a:pt x="1436" y="3064"/>
                    <a:pt x="1436" y="3504"/>
                    <a:pt x="1436" y="3926"/>
                  </a:cubicBezTo>
                  <a:cubicBezTo>
                    <a:pt x="1450" y="4365"/>
                    <a:pt x="1450" y="4791"/>
                    <a:pt x="1464" y="5231"/>
                  </a:cubicBezTo>
                  <a:cubicBezTo>
                    <a:pt x="1478" y="4791"/>
                    <a:pt x="1495" y="4365"/>
                    <a:pt x="1495" y="3926"/>
                  </a:cubicBezTo>
                  <a:cubicBezTo>
                    <a:pt x="1495" y="3504"/>
                    <a:pt x="1509" y="3064"/>
                    <a:pt x="1509" y="2638"/>
                  </a:cubicBezTo>
                  <a:lnTo>
                    <a:pt x="1509" y="1333"/>
                  </a:lnTo>
                  <a:cubicBezTo>
                    <a:pt x="1509" y="894"/>
                    <a:pt x="1509" y="468"/>
                    <a:pt x="1495" y="28"/>
                  </a:cubicBezTo>
                  <a:lnTo>
                    <a:pt x="1495" y="0"/>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9"/>
            <p:cNvSpPr/>
            <p:nvPr/>
          </p:nvSpPr>
          <p:spPr>
            <a:xfrm>
              <a:off x="5147575" y="2498900"/>
              <a:ext cx="11375" cy="26750"/>
            </a:xfrm>
            <a:custGeom>
              <a:rect b="b" l="l" r="r" t="t"/>
              <a:pathLst>
                <a:path extrusionOk="0" h="1070" w="455">
                  <a:moveTo>
                    <a:pt x="15" y="0"/>
                  </a:moveTo>
                  <a:cubicBezTo>
                    <a:pt x="1" y="102"/>
                    <a:pt x="1" y="204"/>
                    <a:pt x="1" y="306"/>
                  </a:cubicBezTo>
                  <a:cubicBezTo>
                    <a:pt x="15" y="408"/>
                    <a:pt x="33" y="510"/>
                    <a:pt x="61" y="616"/>
                  </a:cubicBezTo>
                  <a:cubicBezTo>
                    <a:pt x="89" y="718"/>
                    <a:pt x="120" y="820"/>
                    <a:pt x="191" y="908"/>
                  </a:cubicBezTo>
                  <a:cubicBezTo>
                    <a:pt x="251" y="996"/>
                    <a:pt x="353" y="1070"/>
                    <a:pt x="455" y="1070"/>
                  </a:cubicBezTo>
                  <a:cubicBezTo>
                    <a:pt x="353" y="1038"/>
                    <a:pt x="296" y="950"/>
                    <a:pt x="237" y="880"/>
                  </a:cubicBezTo>
                  <a:cubicBezTo>
                    <a:pt x="191" y="792"/>
                    <a:pt x="163" y="686"/>
                    <a:pt x="135" y="598"/>
                  </a:cubicBezTo>
                  <a:cubicBezTo>
                    <a:pt x="89" y="394"/>
                    <a:pt x="61" y="204"/>
                    <a:pt x="15"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9"/>
            <p:cNvSpPr/>
            <p:nvPr/>
          </p:nvSpPr>
          <p:spPr>
            <a:xfrm>
              <a:off x="5198150" y="2453075"/>
              <a:ext cx="42925" cy="49000"/>
            </a:xfrm>
            <a:custGeom>
              <a:rect b="b" l="l" r="r" t="t"/>
              <a:pathLst>
                <a:path extrusionOk="0" h="1960" w="1717">
                  <a:moveTo>
                    <a:pt x="1144" y="1"/>
                  </a:moveTo>
                  <a:cubicBezTo>
                    <a:pt x="1042" y="74"/>
                    <a:pt x="954" y="145"/>
                    <a:pt x="866" y="205"/>
                  </a:cubicBezTo>
                  <a:cubicBezTo>
                    <a:pt x="690" y="321"/>
                    <a:pt x="500" y="454"/>
                    <a:pt x="324" y="570"/>
                  </a:cubicBezTo>
                  <a:cubicBezTo>
                    <a:pt x="528" y="806"/>
                    <a:pt x="676" y="1010"/>
                    <a:pt x="764" y="1186"/>
                  </a:cubicBezTo>
                  <a:cubicBezTo>
                    <a:pt x="756" y="1187"/>
                    <a:pt x="748" y="1187"/>
                    <a:pt x="740" y="1187"/>
                  </a:cubicBezTo>
                  <a:cubicBezTo>
                    <a:pt x="641" y="1187"/>
                    <a:pt x="520" y="1140"/>
                    <a:pt x="416" y="1140"/>
                  </a:cubicBezTo>
                  <a:cubicBezTo>
                    <a:pt x="351" y="1140"/>
                    <a:pt x="293" y="1158"/>
                    <a:pt x="250" y="1218"/>
                  </a:cubicBezTo>
                  <a:cubicBezTo>
                    <a:pt x="190" y="1288"/>
                    <a:pt x="352" y="1348"/>
                    <a:pt x="412" y="1376"/>
                  </a:cubicBezTo>
                  <a:cubicBezTo>
                    <a:pt x="278" y="1524"/>
                    <a:pt x="162" y="1598"/>
                    <a:pt x="0" y="1685"/>
                  </a:cubicBezTo>
                  <a:cubicBezTo>
                    <a:pt x="126" y="1881"/>
                    <a:pt x="358" y="1959"/>
                    <a:pt x="608" y="1959"/>
                  </a:cubicBezTo>
                  <a:cubicBezTo>
                    <a:pt x="973" y="1959"/>
                    <a:pt x="1376" y="1792"/>
                    <a:pt x="1541" y="1583"/>
                  </a:cubicBezTo>
                  <a:cubicBezTo>
                    <a:pt x="1703" y="1348"/>
                    <a:pt x="1717" y="806"/>
                    <a:pt x="1527" y="556"/>
                  </a:cubicBezTo>
                  <a:cubicBezTo>
                    <a:pt x="1393" y="380"/>
                    <a:pt x="1277" y="191"/>
                    <a:pt x="1144" y="1"/>
                  </a:cubicBez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9"/>
            <p:cNvSpPr/>
            <p:nvPr/>
          </p:nvSpPr>
          <p:spPr>
            <a:xfrm>
              <a:off x="5123400" y="2350800"/>
              <a:ext cx="116200" cy="126825"/>
            </a:xfrm>
            <a:custGeom>
              <a:rect b="b" l="l" r="r" t="t"/>
              <a:pathLst>
                <a:path extrusionOk="0" h="5073" w="4648">
                  <a:moveTo>
                    <a:pt x="824" y="1"/>
                  </a:moveTo>
                  <a:lnTo>
                    <a:pt x="1" y="1351"/>
                  </a:lnTo>
                  <a:lnTo>
                    <a:pt x="3504" y="5073"/>
                  </a:lnTo>
                  <a:lnTo>
                    <a:pt x="4647" y="4781"/>
                  </a:lnTo>
                  <a:lnTo>
                    <a:pt x="2069" y="750"/>
                  </a:lnTo>
                  <a:cubicBezTo>
                    <a:pt x="1791" y="324"/>
                    <a:pt x="1334" y="46"/>
                    <a:pt x="824"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9"/>
            <p:cNvSpPr/>
            <p:nvPr/>
          </p:nvSpPr>
          <p:spPr>
            <a:xfrm>
              <a:off x="4980150" y="2343850"/>
              <a:ext cx="101850" cy="148675"/>
            </a:xfrm>
            <a:custGeom>
              <a:rect b="b" l="l" r="r" t="t"/>
              <a:pathLst>
                <a:path extrusionOk="0" h="5947" w="4074">
                  <a:moveTo>
                    <a:pt x="4033" y="1"/>
                  </a:moveTo>
                  <a:cubicBezTo>
                    <a:pt x="3772" y="1"/>
                    <a:pt x="2326" y="12"/>
                    <a:pt x="1699" y="265"/>
                  </a:cubicBezTo>
                  <a:cubicBezTo>
                    <a:pt x="1028" y="528"/>
                    <a:pt x="732" y="1700"/>
                    <a:pt x="968" y="1819"/>
                  </a:cubicBezTo>
                  <a:cubicBezTo>
                    <a:pt x="968" y="1819"/>
                    <a:pt x="1" y="5541"/>
                    <a:pt x="820" y="5850"/>
                  </a:cubicBezTo>
                  <a:cubicBezTo>
                    <a:pt x="1016" y="5920"/>
                    <a:pt x="1223" y="5946"/>
                    <a:pt x="1425" y="5946"/>
                  </a:cubicBezTo>
                  <a:cubicBezTo>
                    <a:pt x="2072" y="5946"/>
                    <a:pt x="2667" y="5675"/>
                    <a:pt x="2667" y="5675"/>
                  </a:cubicBezTo>
                  <a:lnTo>
                    <a:pt x="4074" y="1"/>
                  </a:lnTo>
                  <a:cubicBezTo>
                    <a:pt x="4074" y="1"/>
                    <a:pt x="4060" y="1"/>
                    <a:pt x="4033"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9"/>
            <p:cNvSpPr/>
            <p:nvPr/>
          </p:nvSpPr>
          <p:spPr>
            <a:xfrm>
              <a:off x="5005025" y="2388975"/>
              <a:ext cx="14725" cy="3275"/>
            </a:xfrm>
            <a:custGeom>
              <a:rect b="b" l="l" r="r" t="t"/>
              <a:pathLst>
                <a:path extrusionOk="0" h="131" w="589">
                  <a:moveTo>
                    <a:pt x="588" y="0"/>
                  </a:moveTo>
                  <a:cubicBezTo>
                    <a:pt x="546" y="14"/>
                    <a:pt x="486" y="28"/>
                    <a:pt x="441" y="28"/>
                  </a:cubicBezTo>
                  <a:cubicBezTo>
                    <a:pt x="398" y="28"/>
                    <a:pt x="339" y="42"/>
                    <a:pt x="296" y="42"/>
                  </a:cubicBezTo>
                  <a:lnTo>
                    <a:pt x="1" y="42"/>
                  </a:lnTo>
                  <a:cubicBezTo>
                    <a:pt x="47" y="71"/>
                    <a:pt x="89" y="102"/>
                    <a:pt x="149" y="116"/>
                  </a:cubicBezTo>
                  <a:cubicBezTo>
                    <a:pt x="177" y="116"/>
                    <a:pt x="223" y="130"/>
                    <a:pt x="265" y="130"/>
                  </a:cubicBezTo>
                  <a:cubicBezTo>
                    <a:pt x="282" y="130"/>
                    <a:pt x="296" y="116"/>
                    <a:pt x="296" y="116"/>
                  </a:cubicBezTo>
                  <a:cubicBezTo>
                    <a:pt x="413" y="116"/>
                    <a:pt x="515" y="88"/>
                    <a:pt x="588" y="0"/>
                  </a:cubicBezTo>
                  <a:close/>
                </a:path>
              </a:pathLst>
            </a:custGeom>
            <a:solidFill>
              <a:srgbClr val="146F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9"/>
            <p:cNvSpPr/>
            <p:nvPr/>
          </p:nvSpPr>
          <p:spPr>
            <a:xfrm>
              <a:off x="5021925" y="2340175"/>
              <a:ext cx="141875" cy="153550"/>
            </a:xfrm>
            <a:custGeom>
              <a:rect b="b" l="l" r="r" t="t"/>
              <a:pathLst>
                <a:path extrusionOk="0" h="6142" w="5675">
                  <a:moveTo>
                    <a:pt x="2157" y="0"/>
                  </a:moveTo>
                  <a:cubicBezTo>
                    <a:pt x="2157" y="0"/>
                    <a:pt x="1569" y="352"/>
                    <a:pt x="996" y="383"/>
                  </a:cubicBezTo>
                  <a:cubicBezTo>
                    <a:pt x="0" y="426"/>
                    <a:pt x="102" y="967"/>
                    <a:pt x="74" y="1569"/>
                  </a:cubicBezTo>
                  <a:cubicBezTo>
                    <a:pt x="46" y="2170"/>
                    <a:pt x="236" y="6142"/>
                    <a:pt x="236" y="6142"/>
                  </a:cubicBezTo>
                  <a:lnTo>
                    <a:pt x="5438" y="6142"/>
                  </a:lnTo>
                  <a:cubicBezTo>
                    <a:pt x="5438" y="6142"/>
                    <a:pt x="5642" y="2170"/>
                    <a:pt x="5614" y="1569"/>
                  </a:cubicBezTo>
                  <a:cubicBezTo>
                    <a:pt x="5586" y="967"/>
                    <a:pt x="5674" y="426"/>
                    <a:pt x="4689" y="383"/>
                  </a:cubicBezTo>
                  <a:cubicBezTo>
                    <a:pt x="4119" y="352"/>
                    <a:pt x="3532" y="0"/>
                    <a:pt x="3532"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49"/>
            <p:cNvSpPr/>
            <p:nvPr/>
          </p:nvSpPr>
          <p:spPr>
            <a:xfrm>
              <a:off x="5099225" y="2347900"/>
              <a:ext cx="60875" cy="124200"/>
            </a:xfrm>
            <a:custGeom>
              <a:rect b="b" l="l" r="r" t="t"/>
              <a:pathLst>
                <a:path extrusionOk="0" h="4968" w="2435">
                  <a:moveTo>
                    <a:pt x="1245" y="1"/>
                  </a:moveTo>
                  <a:cubicBezTo>
                    <a:pt x="1245" y="1"/>
                    <a:pt x="0" y="2125"/>
                    <a:pt x="588" y="3240"/>
                  </a:cubicBezTo>
                  <a:cubicBezTo>
                    <a:pt x="1175" y="4369"/>
                    <a:pt x="2420" y="4967"/>
                    <a:pt x="2420" y="4967"/>
                  </a:cubicBezTo>
                  <a:lnTo>
                    <a:pt x="2434" y="4236"/>
                  </a:lnTo>
                  <a:cubicBezTo>
                    <a:pt x="2434" y="4236"/>
                    <a:pt x="454" y="2843"/>
                    <a:pt x="2054" y="131"/>
                  </a:cubicBezTo>
                  <a:cubicBezTo>
                    <a:pt x="1879" y="74"/>
                    <a:pt x="1703" y="29"/>
                    <a:pt x="1509" y="15"/>
                  </a:cubicBezTo>
                  <a:lnTo>
                    <a:pt x="1245" y="1"/>
                  </a:ln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49"/>
            <p:cNvSpPr/>
            <p:nvPr/>
          </p:nvSpPr>
          <p:spPr>
            <a:xfrm>
              <a:off x="5025975" y="2346400"/>
              <a:ext cx="67025" cy="125700"/>
            </a:xfrm>
            <a:custGeom>
              <a:rect b="b" l="l" r="r" t="t"/>
              <a:pathLst>
                <a:path extrusionOk="0" h="5028" w="2681">
                  <a:moveTo>
                    <a:pt x="1421" y="1"/>
                  </a:moveTo>
                  <a:lnTo>
                    <a:pt x="588" y="134"/>
                  </a:lnTo>
                  <a:cubicBezTo>
                    <a:pt x="2199" y="2846"/>
                    <a:pt x="0" y="4296"/>
                    <a:pt x="0" y="4296"/>
                  </a:cubicBezTo>
                  <a:lnTo>
                    <a:pt x="14" y="5027"/>
                  </a:lnTo>
                  <a:cubicBezTo>
                    <a:pt x="14" y="5027"/>
                    <a:pt x="1509" y="4429"/>
                    <a:pt x="2097" y="3300"/>
                  </a:cubicBezTo>
                  <a:cubicBezTo>
                    <a:pt x="2680" y="2185"/>
                    <a:pt x="1421" y="1"/>
                    <a:pt x="1421"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49"/>
            <p:cNvSpPr/>
            <p:nvPr/>
          </p:nvSpPr>
          <p:spPr>
            <a:xfrm>
              <a:off x="5070650" y="2329600"/>
              <a:ext cx="42125" cy="35200"/>
            </a:xfrm>
            <a:custGeom>
              <a:rect b="b" l="l" r="r" t="t"/>
              <a:pathLst>
                <a:path extrusionOk="0" h="1408" w="1685">
                  <a:moveTo>
                    <a:pt x="0" y="1"/>
                  </a:moveTo>
                  <a:lnTo>
                    <a:pt x="0" y="571"/>
                  </a:lnTo>
                  <a:cubicBezTo>
                    <a:pt x="0" y="1025"/>
                    <a:pt x="366" y="1408"/>
                    <a:pt x="837" y="1408"/>
                  </a:cubicBezTo>
                  <a:cubicBezTo>
                    <a:pt x="1305" y="1408"/>
                    <a:pt x="1685" y="1025"/>
                    <a:pt x="1685" y="571"/>
                  </a:cubicBezTo>
                  <a:lnTo>
                    <a:pt x="1685" y="1"/>
                  </a:ln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49"/>
            <p:cNvSpPr/>
            <p:nvPr/>
          </p:nvSpPr>
          <p:spPr>
            <a:xfrm>
              <a:off x="5070650" y="2335075"/>
              <a:ext cx="42125" cy="9250"/>
            </a:xfrm>
            <a:custGeom>
              <a:rect b="b" l="l" r="r" t="t"/>
              <a:pathLst>
                <a:path extrusionOk="0" h="370" w="1685">
                  <a:moveTo>
                    <a:pt x="1685" y="0"/>
                  </a:moveTo>
                  <a:cubicBezTo>
                    <a:pt x="1467" y="46"/>
                    <a:pt x="1231" y="88"/>
                    <a:pt x="981" y="88"/>
                  </a:cubicBezTo>
                  <a:cubicBezTo>
                    <a:pt x="896" y="95"/>
                    <a:pt x="810" y="99"/>
                    <a:pt x="724" y="99"/>
                  </a:cubicBezTo>
                  <a:cubicBezTo>
                    <a:pt x="476" y="99"/>
                    <a:pt x="230" y="69"/>
                    <a:pt x="0" y="14"/>
                  </a:cubicBezTo>
                  <a:lnTo>
                    <a:pt x="0" y="292"/>
                  </a:lnTo>
                  <a:cubicBezTo>
                    <a:pt x="257" y="342"/>
                    <a:pt x="533" y="369"/>
                    <a:pt x="811" y="369"/>
                  </a:cubicBezTo>
                  <a:cubicBezTo>
                    <a:pt x="868" y="369"/>
                    <a:pt x="925" y="368"/>
                    <a:pt x="981" y="366"/>
                  </a:cubicBezTo>
                  <a:cubicBezTo>
                    <a:pt x="1231" y="352"/>
                    <a:pt x="1467" y="324"/>
                    <a:pt x="1685" y="278"/>
                  </a:cubicBezTo>
                  <a:lnTo>
                    <a:pt x="1685" y="0"/>
                  </a:lnTo>
                  <a:close/>
                </a:path>
              </a:pathLst>
            </a:custGeom>
            <a:solidFill>
              <a:srgbClr val="F57B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49"/>
            <p:cNvSpPr/>
            <p:nvPr/>
          </p:nvSpPr>
          <p:spPr>
            <a:xfrm>
              <a:off x="5083825" y="2360400"/>
              <a:ext cx="21650" cy="20850"/>
            </a:xfrm>
            <a:custGeom>
              <a:rect b="b" l="l" r="r" t="t"/>
              <a:pathLst>
                <a:path extrusionOk="0" h="834" w="866">
                  <a:moveTo>
                    <a:pt x="148" y="0"/>
                  </a:moveTo>
                  <a:cubicBezTo>
                    <a:pt x="60" y="0"/>
                    <a:pt x="1" y="70"/>
                    <a:pt x="15" y="158"/>
                  </a:cubicBezTo>
                  <a:lnTo>
                    <a:pt x="162" y="732"/>
                  </a:lnTo>
                  <a:cubicBezTo>
                    <a:pt x="177" y="792"/>
                    <a:pt x="236" y="834"/>
                    <a:pt x="296" y="834"/>
                  </a:cubicBezTo>
                  <a:lnTo>
                    <a:pt x="574" y="834"/>
                  </a:lnTo>
                  <a:cubicBezTo>
                    <a:pt x="630" y="834"/>
                    <a:pt x="676" y="792"/>
                    <a:pt x="690" y="732"/>
                  </a:cubicBezTo>
                  <a:lnTo>
                    <a:pt x="852" y="158"/>
                  </a:lnTo>
                  <a:cubicBezTo>
                    <a:pt x="866" y="70"/>
                    <a:pt x="806" y="0"/>
                    <a:pt x="71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49"/>
            <p:cNvSpPr/>
            <p:nvPr/>
          </p:nvSpPr>
          <p:spPr>
            <a:xfrm>
              <a:off x="5082775" y="2377975"/>
              <a:ext cx="23425" cy="109150"/>
            </a:xfrm>
            <a:custGeom>
              <a:rect b="b" l="l" r="r" t="t"/>
              <a:pathLst>
                <a:path extrusionOk="0" h="4366" w="937">
                  <a:moveTo>
                    <a:pt x="306" y="1"/>
                  </a:moveTo>
                  <a:lnTo>
                    <a:pt x="0" y="3750"/>
                  </a:lnTo>
                  <a:lnTo>
                    <a:pt x="454" y="4366"/>
                  </a:lnTo>
                  <a:lnTo>
                    <a:pt x="936" y="3750"/>
                  </a:lnTo>
                  <a:lnTo>
                    <a:pt x="63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49"/>
            <p:cNvSpPr/>
            <p:nvPr/>
          </p:nvSpPr>
          <p:spPr>
            <a:xfrm>
              <a:off x="5061500" y="2339550"/>
              <a:ext cx="36325" cy="33825"/>
            </a:xfrm>
            <a:custGeom>
              <a:rect b="b" l="l" r="r" t="t"/>
              <a:pathLst>
                <a:path extrusionOk="0" h="1353" w="1453">
                  <a:moveTo>
                    <a:pt x="389" y="0"/>
                  </a:moveTo>
                  <a:cubicBezTo>
                    <a:pt x="370" y="0"/>
                    <a:pt x="352" y="4"/>
                    <a:pt x="338" y="11"/>
                  </a:cubicBezTo>
                  <a:lnTo>
                    <a:pt x="46" y="201"/>
                  </a:lnTo>
                  <a:cubicBezTo>
                    <a:pt x="14" y="233"/>
                    <a:pt x="0" y="289"/>
                    <a:pt x="14" y="335"/>
                  </a:cubicBezTo>
                  <a:cubicBezTo>
                    <a:pt x="162" y="575"/>
                    <a:pt x="468" y="1352"/>
                    <a:pt x="956" y="1352"/>
                  </a:cubicBezTo>
                  <a:cubicBezTo>
                    <a:pt x="1003" y="1352"/>
                    <a:pt x="1051" y="1345"/>
                    <a:pt x="1101" y="1330"/>
                  </a:cubicBezTo>
                  <a:cubicBezTo>
                    <a:pt x="1101" y="1330"/>
                    <a:pt x="1453" y="658"/>
                    <a:pt x="1277" y="510"/>
                  </a:cubicBezTo>
                  <a:cubicBezTo>
                    <a:pt x="1115" y="394"/>
                    <a:pt x="602" y="99"/>
                    <a:pt x="440" y="11"/>
                  </a:cubicBezTo>
                  <a:cubicBezTo>
                    <a:pt x="426" y="4"/>
                    <a:pt x="407" y="0"/>
                    <a:pt x="389"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49"/>
            <p:cNvSpPr/>
            <p:nvPr/>
          </p:nvSpPr>
          <p:spPr>
            <a:xfrm>
              <a:off x="5087175" y="2339550"/>
              <a:ext cx="36600" cy="33825"/>
            </a:xfrm>
            <a:custGeom>
              <a:rect b="b" l="l" r="r" t="t"/>
              <a:pathLst>
                <a:path extrusionOk="0" h="1353" w="1464">
                  <a:moveTo>
                    <a:pt x="1077" y="0"/>
                  </a:moveTo>
                  <a:cubicBezTo>
                    <a:pt x="1058" y="0"/>
                    <a:pt x="1040" y="4"/>
                    <a:pt x="1024" y="11"/>
                  </a:cubicBezTo>
                  <a:cubicBezTo>
                    <a:pt x="866" y="99"/>
                    <a:pt x="338" y="394"/>
                    <a:pt x="190" y="510"/>
                  </a:cubicBezTo>
                  <a:cubicBezTo>
                    <a:pt x="0" y="658"/>
                    <a:pt x="366" y="1330"/>
                    <a:pt x="366" y="1330"/>
                  </a:cubicBezTo>
                  <a:cubicBezTo>
                    <a:pt x="416" y="1345"/>
                    <a:pt x="464" y="1352"/>
                    <a:pt x="510" y="1352"/>
                  </a:cubicBezTo>
                  <a:cubicBezTo>
                    <a:pt x="996" y="1352"/>
                    <a:pt x="1301" y="575"/>
                    <a:pt x="1435" y="335"/>
                  </a:cubicBezTo>
                  <a:cubicBezTo>
                    <a:pt x="1464" y="289"/>
                    <a:pt x="1450" y="233"/>
                    <a:pt x="1407" y="201"/>
                  </a:cubicBezTo>
                  <a:lnTo>
                    <a:pt x="1129" y="11"/>
                  </a:lnTo>
                  <a:cubicBezTo>
                    <a:pt x="1114" y="4"/>
                    <a:pt x="1095" y="0"/>
                    <a:pt x="1077"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49"/>
            <p:cNvSpPr/>
            <p:nvPr/>
          </p:nvSpPr>
          <p:spPr>
            <a:xfrm>
              <a:off x="5074325" y="2351950"/>
              <a:ext cx="19125" cy="22350"/>
            </a:xfrm>
            <a:custGeom>
              <a:rect b="b" l="l" r="r" t="t"/>
              <a:pathLst>
                <a:path extrusionOk="0" h="894" w="765">
                  <a:moveTo>
                    <a:pt x="732" y="0"/>
                  </a:moveTo>
                  <a:cubicBezTo>
                    <a:pt x="704" y="162"/>
                    <a:pt x="704" y="338"/>
                    <a:pt x="690" y="496"/>
                  </a:cubicBezTo>
                  <a:lnTo>
                    <a:pt x="690" y="482"/>
                  </a:lnTo>
                  <a:cubicBezTo>
                    <a:pt x="646" y="581"/>
                    <a:pt x="592" y="695"/>
                    <a:pt x="548" y="807"/>
                  </a:cubicBezTo>
                  <a:lnTo>
                    <a:pt x="548" y="807"/>
                  </a:lnTo>
                  <a:cubicBezTo>
                    <a:pt x="512" y="811"/>
                    <a:pt x="475" y="820"/>
                    <a:pt x="440" y="820"/>
                  </a:cubicBezTo>
                  <a:cubicBezTo>
                    <a:pt x="381" y="820"/>
                    <a:pt x="338" y="820"/>
                    <a:pt x="293" y="806"/>
                  </a:cubicBezTo>
                  <a:cubicBezTo>
                    <a:pt x="251" y="806"/>
                    <a:pt x="191" y="792"/>
                    <a:pt x="149" y="778"/>
                  </a:cubicBezTo>
                  <a:cubicBezTo>
                    <a:pt x="103" y="760"/>
                    <a:pt x="61" y="746"/>
                    <a:pt x="1" y="732"/>
                  </a:cubicBezTo>
                  <a:lnTo>
                    <a:pt x="1" y="732"/>
                  </a:lnTo>
                  <a:cubicBezTo>
                    <a:pt x="43" y="760"/>
                    <a:pt x="89" y="792"/>
                    <a:pt x="131" y="806"/>
                  </a:cubicBezTo>
                  <a:cubicBezTo>
                    <a:pt x="177" y="834"/>
                    <a:pt x="236" y="848"/>
                    <a:pt x="279" y="866"/>
                  </a:cubicBezTo>
                  <a:cubicBezTo>
                    <a:pt x="324" y="880"/>
                    <a:pt x="381" y="894"/>
                    <a:pt x="440" y="894"/>
                  </a:cubicBezTo>
                  <a:cubicBezTo>
                    <a:pt x="483" y="894"/>
                    <a:pt x="542" y="894"/>
                    <a:pt x="602" y="880"/>
                  </a:cubicBezTo>
                  <a:lnTo>
                    <a:pt x="616" y="866"/>
                  </a:lnTo>
                  <a:lnTo>
                    <a:pt x="616" y="848"/>
                  </a:lnTo>
                  <a:cubicBezTo>
                    <a:pt x="676" y="732"/>
                    <a:pt x="718" y="630"/>
                    <a:pt x="764" y="514"/>
                  </a:cubicBezTo>
                  <a:lnTo>
                    <a:pt x="764" y="496"/>
                  </a:lnTo>
                  <a:cubicBezTo>
                    <a:pt x="764" y="338"/>
                    <a:pt x="746" y="176"/>
                    <a:pt x="732"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49"/>
            <p:cNvSpPr/>
            <p:nvPr/>
          </p:nvSpPr>
          <p:spPr>
            <a:xfrm>
              <a:off x="5092625" y="2364350"/>
              <a:ext cx="22800" cy="9950"/>
            </a:xfrm>
            <a:custGeom>
              <a:rect b="b" l="l" r="r" t="t"/>
              <a:pathLst>
                <a:path extrusionOk="0" h="398" w="912">
                  <a:moveTo>
                    <a:pt x="0" y="0"/>
                  </a:moveTo>
                  <a:cubicBezTo>
                    <a:pt x="32" y="120"/>
                    <a:pt x="74" y="236"/>
                    <a:pt x="120" y="352"/>
                  </a:cubicBezTo>
                  <a:lnTo>
                    <a:pt x="134" y="370"/>
                  </a:lnTo>
                  <a:cubicBezTo>
                    <a:pt x="222" y="398"/>
                    <a:pt x="278" y="398"/>
                    <a:pt x="352" y="398"/>
                  </a:cubicBezTo>
                  <a:cubicBezTo>
                    <a:pt x="426" y="398"/>
                    <a:pt x="500" y="384"/>
                    <a:pt x="574" y="352"/>
                  </a:cubicBezTo>
                  <a:cubicBezTo>
                    <a:pt x="630" y="338"/>
                    <a:pt x="704" y="296"/>
                    <a:pt x="750" y="264"/>
                  </a:cubicBezTo>
                  <a:cubicBezTo>
                    <a:pt x="778" y="236"/>
                    <a:pt x="806" y="222"/>
                    <a:pt x="838" y="194"/>
                  </a:cubicBezTo>
                  <a:cubicBezTo>
                    <a:pt x="866" y="176"/>
                    <a:pt x="894" y="148"/>
                    <a:pt x="911" y="120"/>
                  </a:cubicBezTo>
                  <a:lnTo>
                    <a:pt x="911" y="120"/>
                  </a:lnTo>
                  <a:cubicBezTo>
                    <a:pt x="880" y="134"/>
                    <a:pt x="852" y="148"/>
                    <a:pt x="824" y="162"/>
                  </a:cubicBezTo>
                  <a:lnTo>
                    <a:pt x="736" y="208"/>
                  </a:lnTo>
                  <a:cubicBezTo>
                    <a:pt x="676" y="236"/>
                    <a:pt x="602" y="264"/>
                    <a:pt x="542" y="282"/>
                  </a:cubicBezTo>
                  <a:cubicBezTo>
                    <a:pt x="486" y="296"/>
                    <a:pt x="412" y="310"/>
                    <a:pt x="352" y="324"/>
                  </a:cubicBezTo>
                  <a:cubicBezTo>
                    <a:pt x="303" y="324"/>
                    <a:pt x="241" y="324"/>
                    <a:pt x="186" y="315"/>
                  </a:cubicBezTo>
                  <a:lnTo>
                    <a:pt x="186" y="315"/>
                  </a:lnTo>
                  <a:cubicBezTo>
                    <a:pt x="131" y="202"/>
                    <a:pt x="72" y="103"/>
                    <a:pt x="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49"/>
            <p:cNvSpPr/>
            <p:nvPr/>
          </p:nvSpPr>
          <p:spPr>
            <a:xfrm>
              <a:off x="5086825" y="2400675"/>
              <a:ext cx="126375" cy="23500"/>
            </a:xfrm>
            <a:custGeom>
              <a:rect b="b" l="l" r="r" t="t"/>
              <a:pathLst>
                <a:path extrusionOk="0" h="940" w="5055">
                  <a:moveTo>
                    <a:pt x="0" y="0"/>
                  </a:moveTo>
                  <a:lnTo>
                    <a:pt x="0" y="939"/>
                  </a:lnTo>
                  <a:lnTo>
                    <a:pt x="5055" y="939"/>
                  </a:lnTo>
                  <a:lnTo>
                    <a:pt x="5055"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49"/>
            <p:cNvSpPr/>
            <p:nvPr/>
          </p:nvSpPr>
          <p:spPr>
            <a:xfrm>
              <a:off x="5194100" y="2402875"/>
              <a:ext cx="1875" cy="19800"/>
            </a:xfrm>
            <a:custGeom>
              <a:rect b="b" l="l" r="r" t="t"/>
              <a:pathLst>
                <a:path extrusionOk="0" h="792" w="75">
                  <a:moveTo>
                    <a:pt x="32" y="0"/>
                  </a:moveTo>
                  <a:cubicBezTo>
                    <a:pt x="1" y="130"/>
                    <a:pt x="1" y="264"/>
                    <a:pt x="1" y="394"/>
                  </a:cubicBezTo>
                  <a:cubicBezTo>
                    <a:pt x="1" y="528"/>
                    <a:pt x="1" y="658"/>
                    <a:pt x="32" y="791"/>
                  </a:cubicBezTo>
                  <a:cubicBezTo>
                    <a:pt x="75" y="658"/>
                    <a:pt x="75" y="528"/>
                    <a:pt x="75" y="394"/>
                  </a:cubicBezTo>
                  <a:cubicBezTo>
                    <a:pt x="75" y="264"/>
                    <a:pt x="75" y="130"/>
                    <a:pt x="3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49"/>
            <p:cNvSpPr/>
            <p:nvPr/>
          </p:nvSpPr>
          <p:spPr>
            <a:xfrm>
              <a:off x="5180550" y="2402875"/>
              <a:ext cx="1875" cy="19800"/>
            </a:xfrm>
            <a:custGeom>
              <a:rect b="b" l="l" r="r" t="t"/>
              <a:pathLst>
                <a:path extrusionOk="0" h="792" w="75">
                  <a:moveTo>
                    <a:pt x="33" y="0"/>
                  </a:moveTo>
                  <a:cubicBezTo>
                    <a:pt x="1" y="130"/>
                    <a:pt x="1" y="264"/>
                    <a:pt x="1" y="394"/>
                  </a:cubicBezTo>
                  <a:cubicBezTo>
                    <a:pt x="1" y="528"/>
                    <a:pt x="1" y="658"/>
                    <a:pt x="33" y="791"/>
                  </a:cubicBezTo>
                  <a:cubicBezTo>
                    <a:pt x="75" y="658"/>
                    <a:pt x="75" y="528"/>
                    <a:pt x="75" y="394"/>
                  </a:cubicBezTo>
                  <a:cubicBezTo>
                    <a:pt x="75" y="264"/>
                    <a:pt x="75" y="130"/>
                    <a:pt x="3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49"/>
            <p:cNvSpPr/>
            <p:nvPr/>
          </p:nvSpPr>
          <p:spPr>
            <a:xfrm>
              <a:off x="5166675" y="2402875"/>
              <a:ext cx="2225" cy="19800"/>
            </a:xfrm>
            <a:custGeom>
              <a:rect b="b" l="l" r="r" t="t"/>
              <a:pathLst>
                <a:path extrusionOk="0" h="792" w="89">
                  <a:moveTo>
                    <a:pt x="42" y="0"/>
                  </a:moveTo>
                  <a:cubicBezTo>
                    <a:pt x="14" y="130"/>
                    <a:pt x="14" y="264"/>
                    <a:pt x="0" y="394"/>
                  </a:cubicBezTo>
                  <a:cubicBezTo>
                    <a:pt x="14" y="528"/>
                    <a:pt x="14" y="658"/>
                    <a:pt x="42" y="791"/>
                  </a:cubicBezTo>
                  <a:cubicBezTo>
                    <a:pt x="88" y="658"/>
                    <a:pt x="88" y="528"/>
                    <a:pt x="88" y="394"/>
                  </a:cubicBezTo>
                  <a:cubicBezTo>
                    <a:pt x="88" y="264"/>
                    <a:pt x="88" y="130"/>
                    <a:pt x="42"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49"/>
            <p:cNvSpPr/>
            <p:nvPr/>
          </p:nvSpPr>
          <p:spPr>
            <a:xfrm>
              <a:off x="5098875" y="2402875"/>
              <a:ext cx="2225" cy="19800"/>
            </a:xfrm>
            <a:custGeom>
              <a:rect b="b" l="l" r="r" t="t"/>
              <a:pathLst>
                <a:path extrusionOk="0" h="792" w="89">
                  <a:moveTo>
                    <a:pt x="46" y="0"/>
                  </a:moveTo>
                  <a:cubicBezTo>
                    <a:pt x="0" y="130"/>
                    <a:pt x="0" y="264"/>
                    <a:pt x="0" y="394"/>
                  </a:cubicBezTo>
                  <a:cubicBezTo>
                    <a:pt x="0" y="528"/>
                    <a:pt x="0" y="658"/>
                    <a:pt x="46" y="791"/>
                  </a:cubicBezTo>
                  <a:cubicBezTo>
                    <a:pt x="74" y="658"/>
                    <a:pt x="74" y="528"/>
                    <a:pt x="88" y="394"/>
                  </a:cubicBezTo>
                  <a:cubicBezTo>
                    <a:pt x="74" y="264"/>
                    <a:pt x="74" y="130"/>
                    <a:pt x="4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9"/>
            <p:cNvSpPr/>
            <p:nvPr/>
          </p:nvSpPr>
          <p:spPr>
            <a:xfrm>
              <a:off x="5079075" y="2424150"/>
              <a:ext cx="148025" cy="38100"/>
            </a:xfrm>
            <a:custGeom>
              <a:rect b="b" l="l" r="r" t="t"/>
              <a:pathLst>
                <a:path extrusionOk="0" h="1524" w="5921">
                  <a:moveTo>
                    <a:pt x="764" y="0"/>
                  </a:moveTo>
                  <a:cubicBezTo>
                    <a:pt x="352" y="0"/>
                    <a:pt x="1" y="334"/>
                    <a:pt x="1" y="760"/>
                  </a:cubicBezTo>
                  <a:cubicBezTo>
                    <a:pt x="1" y="1172"/>
                    <a:pt x="352" y="1523"/>
                    <a:pt x="764" y="1523"/>
                  </a:cubicBezTo>
                  <a:lnTo>
                    <a:pt x="5921" y="1523"/>
                  </a:lnTo>
                  <a:lnTo>
                    <a:pt x="5921" y="1333"/>
                  </a:lnTo>
                  <a:lnTo>
                    <a:pt x="5745" y="1333"/>
                  </a:lnTo>
                  <a:lnTo>
                    <a:pt x="5745" y="176"/>
                  </a:lnTo>
                  <a:lnTo>
                    <a:pt x="5921" y="176"/>
                  </a:lnTo>
                  <a:lnTo>
                    <a:pt x="592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49"/>
            <p:cNvSpPr/>
            <p:nvPr/>
          </p:nvSpPr>
          <p:spPr>
            <a:xfrm>
              <a:off x="5087175" y="2428550"/>
              <a:ext cx="135975" cy="28950"/>
            </a:xfrm>
            <a:custGeom>
              <a:rect b="b" l="l" r="r" t="t"/>
              <a:pathLst>
                <a:path extrusionOk="0" h="1158" w="5439">
                  <a:moveTo>
                    <a:pt x="584" y="0"/>
                  </a:moveTo>
                  <a:cubicBezTo>
                    <a:pt x="264" y="0"/>
                    <a:pt x="0" y="264"/>
                    <a:pt x="0" y="584"/>
                  </a:cubicBezTo>
                  <a:cubicBezTo>
                    <a:pt x="0" y="908"/>
                    <a:pt x="264" y="1157"/>
                    <a:pt x="584" y="1157"/>
                  </a:cubicBezTo>
                  <a:lnTo>
                    <a:pt x="5438" y="1157"/>
                  </a:lnTo>
                  <a:lnTo>
                    <a:pt x="543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9"/>
            <p:cNvSpPr/>
            <p:nvPr/>
          </p:nvSpPr>
          <p:spPr>
            <a:xfrm>
              <a:off x="5110200" y="2432950"/>
              <a:ext cx="105200" cy="1775"/>
            </a:xfrm>
            <a:custGeom>
              <a:rect b="b" l="l" r="r" t="t"/>
              <a:pathLst>
                <a:path extrusionOk="0" h="71" w="4208">
                  <a:moveTo>
                    <a:pt x="1042" y="0"/>
                  </a:moveTo>
                  <a:cubicBezTo>
                    <a:pt x="690" y="14"/>
                    <a:pt x="353" y="14"/>
                    <a:pt x="1" y="28"/>
                  </a:cubicBezTo>
                  <a:cubicBezTo>
                    <a:pt x="353" y="56"/>
                    <a:pt x="690" y="56"/>
                    <a:pt x="1042" y="70"/>
                  </a:cubicBezTo>
                  <a:lnTo>
                    <a:pt x="3153" y="70"/>
                  </a:lnTo>
                  <a:lnTo>
                    <a:pt x="3680" y="56"/>
                  </a:lnTo>
                  <a:cubicBezTo>
                    <a:pt x="3856" y="42"/>
                    <a:pt x="4032" y="42"/>
                    <a:pt x="4208" y="28"/>
                  </a:cubicBezTo>
                  <a:cubicBezTo>
                    <a:pt x="4032" y="28"/>
                    <a:pt x="3856" y="28"/>
                    <a:pt x="3680" y="14"/>
                  </a:cubicBezTo>
                  <a:lnTo>
                    <a:pt x="3153" y="0"/>
                  </a:lnTo>
                  <a:close/>
                </a:path>
              </a:pathLst>
            </a:custGeom>
            <a:solidFill>
              <a:srgbClr val="FDE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49"/>
            <p:cNvSpPr/>
            <p:nvPr/>
          </p:nvSpPr>
          <p:spPr>
            <a:xfrm>
              <a:off x="5112750" y="2440250"/>
              <a:ext cx="20975" cy="1850"/>
            </a:xfrm>
            <a:custGeom>
              <a:rect b="b" l="l" r="r" t="t"/>
              <a:pathLst>
                <a:path extrusionOk="0" h="74" w="839">
                  <a:moveTo>
                    <a:pt x="427" y="0"/>
                  </a:moveTo>
                  <a:cubicBezTo>
                    <a:pt x="282" y="0"/>
                    <a:pt x="149" y="0"/>
                    <a:pt x="1" y="28"/>
                  </a:cubicBezTo>
                  <a:cubicBezTo>
                    <a:pt x="149" y="74"/>
                    <a:pt x="282" y="74"/>
                    <a:pt x="427" y="74"/>
                  </a:cubicBezTo>
                  <a:cubicBezTo>
                    <a:pt x="560" y="74"/>
                    <a:pt x="690" y="74"/>
                    <a:pt x="838" y="28"/>
                  </a:cubicBezTo>
                  <a:cubicBezTo>
                    <a:pt x="690" y="0"/>
                    <a:pt x="560" y="0"/>
                    <a:pt x="427" y="0"/>
                  </a:cubicBezTo>
                  <a:close/>
                </a:path>
              </a:pathLst>
            </a:custGeom>
            <a:solidFill>
              <a:srgbClr val="FDE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49"/>
            <p:cNvSpPr/>
            <p:nvPr/>
          </p:nvSpPr>
          <p:spPr>
            <a:xfrm>
              <a:off x="5131150" y="2448675"/>
              <a:ext cx="41425" cy="2225"/>
            </a:xfrm>
            <a:custGeom>
              <a:rect b="b" l="l" r="r" t="t"/>
              <a:pathLst>
                <a:path extrusionOk="0" h="89" w="1657">
                  <a:moveTo>
                    <a:pt x="820" y="1"/>
                  </a:moveTo>
                  <a:cubicBezTo>
                    <a:pt x="542" y="1"/>
                    <a:pt x="278" y="15"/>
                    <a:pt x="0" y="43"/>
                  </a:cubicBezTo>
                  <a:cubicBezTo>
                    <a:pt x="278" y="75"/>
                    <a:pt x="542" y="89"/>
                    <a:pt x="820" y="89"/>
                  </a:cubicBezTo>
                  <a:cubicBezTo>
                    <a:pt x="1098" y="89"/>
                    <a:pt x="1375" y="75"/>
                    <a:pt x="1657" y="43"/>
                  </a:cubicBezTo>
                  <a:cubicBezTo>
                    <a:pt x="1375" y="15"/>
                    <a:pt x="1098" y="1"/>
                    <a:pt x="820" y="1"/>
                  </a:cubicBezTo>
                  <a:close/>
                </a:path>
              </a:pathLst>
            </a:custGeom>
            <a:solidFill>
              <a:srgbClr val="FDE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49"/>
            <p:cNvSpPr/>
            <p:nvPr/>
          </p:nvSpPr>
          <p:spPr>
            <a:xfrm>
              <a:off x="5157875" y="2462225"/>
              <a:ext cx="79175" cy="33000"/>
            </a:xfrm>
            <a:custGeom>
              <a:rect b="b" l="l" r="r" t="t"/>
              <a:pathLst>
                <a:path extrusionOk="0" h="1320" w="3167">
                  <a:moveTo>
                    <a:pt x="0" y="0"/>
                  </a:moveTo>
                  <a:lnTo>
                    <a:pt x="0" y="1319"/>
                  </a:lnTo>
                  <a:lnTo>
                    <a:pt x="2505" y="1319"/>
                  </a:lnTo>
                  <a:cubicBezTo>
                    <a:pt x="2874" y="1319"/>
                    <a:pt x="3166" y="1010"/>
                    <a:pt x="3166" y="658"/>
                  </a:cubicBezTo>
                  <a:cubicBezTo>
                    <a:pt x="3166" y="292"/>
                    <a:pt x="2874" y="0"/>
                    <a:pt x="2505"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49"/>
            <p:cNvSpPr/>
            <p:nvPr/>
          </p:nvSpPr>
          <p:spPr>
            <a:xfrm>
              <a:off x="5064050" y="2462225"/>
              <a:ext cx="114700" cy="33000"/>
            </a:xfrm>
            <a:custGeom>
              <a:rect b="b" l="l" r="r" t="t"/>
              <a:pathLst>
                <a:path extrusionOk="0" h="1320" w="4588">
                  <a:moveTo>
                    <a:pt x="0" y="0"/>
                  </a:moveTo>
                  <a:lnTo>
                    <a:pt x="0" y="190"/>
                  </a:lnTo>
                  <a:lnTo>
                    <a:pt x="3620" y="190"/>
                  </a:lnTo>
                  <a:lnTo>
                    <a:pt x="3620" y="1130"/>
                  </a:lnTo>
                  <a:lnTo>
                    <a:pt x="0" y="1130"/>
                  </a:lnTo>
                  <a:lnTo>
                    <a:pt x="0" y="1319"/>
                  </a:lnTo>
                  <a:lnTo>
                    <a:pt x="3929" y="1319"/>
                  </a:lnTo>
                  <a:cubicBezTo>
                    <a:pt x="4295" y="1319"/>
                    <a:pt x="4587" y="1010"/>
                    <a:pt x="4587" y="658"/>
                  </a:cubicBezTo>
                  <a:cubicBezTo>
                    <a:pt x="4587" y="292"/>
                    <a:pt x="4295" y="0"/>
                    <a:pt x="3929"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49"/>
            <p:cNvSpPr/>
            <p:nvPr/>
          </p:nvSpPr>
          <p:spPr>
            <a:xfrm>
              <a:off x="5069925" y="2466975"/>
              <a:ext cx="104075" cy="23500"/>
            </a:xfrm>
            <a:custGeom>
              <a:rect b="b" l="l" r="r" t="t"/>
              <a:pathLst>
                <a:path extrusionOk="0" h="940" w="4163">
                  <a:moveTo>
                    <a:pt x="1" y="0"/>
                  </a:moveTo>
                  <a:lnTo>
                    <a:pt x="1" y="940"/>
                  </a:lnTo>
                  <a:lnTo>
                    <a:pt x="3694" y="940"/>
                  </a:lnTo>
                  <a:cubicBezTo>
                    <a:pt x="3958" y="940"/>
                    <a:pt x="4162" y="718"/>
                    <a:pt x="4162" y="468"/>
                  </a:cubicBezTo>
                  <a:cubicBezTo>
                    <a:pt x="4162" y="204"/>
                    <a:pt x="3958" y="0"/>
                    <a:pt x="36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49"/>
            <p:cNvSpPr/>
            <p:nvPr/>
          </p:nvSpPr>
          <p:spPr>
            <a:xfrm>
              <a:off x="5212475" y="2464775"/>
              <a:ext cx="1875" cy="27900"/>
            </a:xfrm>
            <a:custGeom>
              <a:rect b="b" l="l" r="r" t="t"/>
              <a:pathLst>
                <a:path extrusionOk="0" h="1116" w="75">
                  <a:moveTo>
                    <a:pt x="29" y="0"/>
                  </a:moveTo>
                  <a:cubicBezTo>
                    <a:pt x="1" y="190"/>
                    <a:pt x="1" y="380"/>
                    <a:pt x="1" y="556"/>
                  </a:cubicBezTo>
                  <a:cubicBezTo>
                    <a:pt x="1" y="750"/>
                    <a:pt x="1" y="926"/>
                    <a:pt x="29" y="1115"/>
                  </a:cubicBezTo>
                  <a:cubicBezTo>
                    <a:pt x="75" y="926"/>
                    <a:pt x="75" y="750"/>
                    <a:pt x="75" y="556"/>
                  </a:cubicBezTo>
                  <a:cubicBezTo>
                    <a:pt x="75" y="380"/>
                    <a:pt x="75" y="190"/>
                    <a:pt x="29"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49"/>
            <p:cNvSpPr/>
            <p:nvPr/>
          </p:nvSpPr>
          <p:spPr>
            <a:xfrm>
              <a:off x="5080925" y="2458525"/>
              <a:ext cx="70750" cy="48775"/>
            </a:xfrm>
            <a:custGeom>
              <a:rect b="b" l="l" r="r" t="t"/>
              <a:pathLst>
                <a:path extrusionOk="0" h="1951" w="2830">
                  <a:moveTo>
                    <a:pt x="940" y="1"/>
                  </a:moveTo>
                  <a:cubicBezTo>
                    <a:pt x="630" y="310"/>
                    <a:pt x="324" y="630"/>
                    <a:pt x="1" y="940"/>
                  </a:cubicBezTo>
                  <a:lnTo>
                    <a:pt x="236" y="1334"/>
                  </a:lnTo>
                  <a:cubicBezTo>
                    <a:pt x="352" y="1555"/>
                    <a:pt x="542" y="1731"/>
                    <a:pt x="764" y="1833"/>
                  </a:cubicBezTo>
                  <a:cubicBezTo>
                    <a:pt x="852" y="1879"/>
                    <a:pt x="940" y="1907"/>
                    <a:pt x="1042" y="1935"/>
                  </a:cubicBezTo>
                  <a:cubicBezTo>
                    <a:pt x="1087" y="1945"/>
                    <a:pt x="1146" y="1950"/>
                    <a:pt x="1215" y="1950"/>
                  </a:cubicBezTo>
                  <a:cubicBezTo>
                    <a:pt x="1741" y="1950"/>
                    <a:pt x="2829" y="1674"/>
                    <a:pt x="2727" y="1453"/>
                  </a:cubicBezTo>
                  <a:lnTo>
                    <a:pt x="2009" y="1306"/>
                  </a:lnTo>
                  <a:cubicBezTo>
                    <a:pt x="2097" y="1218"/>
                    <a:pt x="2139" y="1144"/>
                    <a:pt x="2051" y="1088"/>
                  </a:cubicBezTo>
                  <a:cubicBezTo>
                    <a:pt x="2003" y="1061"/>
                    <a:pt x="1945" y="1050"/>
                    <a:pt x="1882" y="1050"/>
                  </a:cubicBezTo>
                  <a:cubicBezTo>
                    <a:pt x="1699" y="1050"/>
                    <a:pt x="1484" y="1141"/>
                    <a:pt x="1408" y="1176"/>
                  </a:cubicBezTo>
                  <a:lnTo>
                    <a:pt x="1394" y="1176"/>
                  </a:lnTo>
                  <a:lnTo>
                    <a:pt x="940" y="1"/>
                  </a:ln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49"/>
            <p:cNvSpPr/>
            <p:nvPr/>
          </p:nvSpPr>
          <p:spPr>
            <a:xfrm>
              <a:off x="5025625" y="2350450"/>
              <a:ext cx="89350" cy="143275"/>
            </a:xfrm>
            <a:custGeom>
              <a:rect b="b" l="l" r="r" t="t"/>
              <a:pathLst>
                <a:path extrusionOk="0" h="5731" w="3574">
                  <a:moveTo>
                    <a:pt x="602" y="1"/>
                  </a:moveTo>
                  <a:lnTo>
                    <a:pt x="0" y="1510"/>
                  </a:lnTo>
                  <a:lnTo>
                    <a:pt x="2403" y="5731"/>
                  </a:lnTo>
                  <a:lnTo>
                    <a:pt x="3574" y="5277"/>
                  </a:lnTo>
                  <a:lnTo>
                    <a:pt x="2009" y="1260"/>
                  </a:lnTo>
                  <a:cubicBezTo>
                    <a:pt x="1759" y="644"/>
                    <a:pt x="1231" y="176"/>
                    <a:pt x="602"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49"/>
            <p:cNvSpPr/>
            <p:nvPr/>
          </p:nvSpPr>
          <p:spPr>
            <a:xfrm>
              <a:off x="5029225" y="2399950"/>
              <a:ext cx="18750" cy="28175"/>
            </a:xfrm>
            <a:custGeom>
              <a:rect b="b" l="l" r="r" t="t"/>
              <a:pathLst>
                <a:path extrusionOk="0" h="1127" w="750">
                  <a:moveTo>
                    <a:pt x="0" y="1"/>
                  </a:moveTo>
                  <a:cubicBezTo>
                    <a:pt x="106" y="205"/>
                    <a:pt x="222" y="395"/>
                    <a:pt x="338" y="585"/>
                  </a:cubicBezTo>
                  <a:cubicBezTo>
                    <a:pt x="458" y="775"/>
                    <a:pt x="588" y="951"/>
                    <a:pt x="750" y="1127"/>
                  </a:cubicBezTo>
                  <a:cubicBezTo>
                    <a:pt x="648" y="923"/>
                    <a:pt x="528" y="733"/>
                    <a:pt x="412" y="543"/>
                  </a:cubicBezTo>
                  <a:cubicBezTo>
                    <a:pt x="282" y="353"/>
                    <a:pt x="148" y="177"/>
                    <a:pt x="0"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49"/>
            <p:cNvSpPr/>
            <p:nvPr/>
          </p:nvSpPr>
          <p:spPr>
            <a:xfrm>
              <a:off x="5078725" y="2464075"/>
              <a:ext cx="28250" cy="14275"/>
            </a:xfrm>
            <a:custGeom>
              <a:rect b="b" l="l" r="r" t="t"/>
              <a:pathLst>
                <a:path extrusionOk="0" h="571" w="1130">
                  <a:moveTo>
                    <a:pt x="1130" y="0"/>
                  </a:moveTo>
                  <a:cubicBezTo>
                    <a:pt x="1028" y="42"/>
                    <a:pt x="908" y="88"/>
                    <a:pt x="792" y="130"/>
                  </a:cubicBezTo>
                  <a:lnTo>
                    <a:pt x="778" y="130"/>
                  </a:lnTo>
                  <a:lnTo>
                    <a:pt x="778" y="162"/>
                  </a:lnTo>
                  <a:cubicBezTo>
                    <a:pt x="767" y="245"/>
                    <a:pt x="753" y="338"/>
                    <a:pt x="740" y="432"/>
                  </a:cubicBezTo>
                  <a:lnTo>
                    <a:pt x="740" y="432"/>
                  </a:lnTo>
                  <a:cubicBezTo>
                    <a:pt x="656" y="375"/>
                    <a:pt x="570" y="328"/>
                    <a:pt x="483" y="278"/>
                  </a:cubicBezTo>
                  <a:lnTo>
                    <a:pt x="440" y="278"/>
                  </a:lnTo>
                  <a:cubicBezTo>
                    <a:pt x="293" y="366"/>
                    <a:pt x="148" y="440"/>
                    <a:pt x="1" y="528"/>
                  </a:cubicBezTo>
                  <a:cubicBezTo>
                    <a:pt x="157" y="484"/>
                    <a:pt x="313" y="430"/>
                    <a:pt x="454" y="359"/>
                  </a:cubicBezTo>
                  <a:lnTo>
                    <a:pt x="454" y="359"/>
                  </a:lnTo>
                  <a:cubicBezTo>
                    <a:pt x="551" y="414"/>
                    <a:pt x="649" y="471"/>
                    <a:pt x="746" y="542"/>
                  </a:cubicBezTo>
                  <a:lnTo>
                    <a:pt x="806" y="570"/>
                  </a:lnTo>
                  <a:lnTo>
                    <a:pt x="806" y="496"/>
                  </a:lnTo>
                  <a:cubicBezTo>
                    <a:pt x="819" y="400"/>
                    <a:pt x="833" y="291"/>
                    <a:pt x="834" y="182"/>
                  </a:cubicBezTo>
                  <a:lnTo>
                    <a:pt x="834" y="182"/>
                  </a:lnTo>
                  <a:cubicBezTo>
                    <a:pt x="932" y="124"/>
                    <a:pt x="1032" y="54"/>
                    <a:pt x="1130"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49"/>
            <p:cNvSpPr/>
            <p:nvPr/>
          </p:nvSpPr>
          <p:spPr>
            <a:xfrm>
              <a:off x="4994050" y="2143800"/>
              <a:ext cx="193925" cy="193650"/>
            </a:xfrm>
            <a:custGeom>
              <a:rect b="b" l="l" r="r" t="t"/>
              <a:pathLst>
                <a:path extrusionOk="0" h="7746" w="7757">
                  <a:moveTo>
                    <a:pt x="3908" y="0"/>
                  </a:moveTo>
                  <a:cubicBezTo>
                    <a:pt x="3886" y="0"/>
                    <a:pt x="3864" y="0"/>
                    <a:pt x="3841" y="0"/>
                  </a:cubicBezTo>
                  <a:cubicBezTo>
                    <a:pt x="662" y="29"/>
                    <a:pt x="0" y="2227"/>
                    <a:pt x="74" y="4267"/>
                  </a:cubicBezTo>
                  <a:cubicBezTo>
                    <a:pt x="88" y="4661"/>
                    <a:pt x="176" y="5059"/>
                    <a:pt x="324" y="5410"/>
                  </a:cubicBezTo>
                  <a:cubicBezTo>
                    <a:pt x="616" y="6142"/>
                    <a:pt x="1129" y="6758"/>
                    <a:pt x="1805" y="7183"/>
                  </a:cubicBezTo>
                  <a:cubicBezTo>
                    <a:pt x="2390" y="7541"/>
                    <a:pt x="3085" y="7745"/>
                    <a:pt x="3822" y="7745"/>
                  </a:cubicBezTo>
                  <a:cubicBezTo>
                    <a:pt x="3896" y="7745"/>
                    <a:pt x="3971" y="7743"/>
                    <a:pt x="4045" y="7739"/>
                  </a:cubicBezTo>
                  <a:cubicBezTo>
                    <a:pt x="4749" y="7711"/>
                    <a:pt x="5410" y="7503"/>
                    <a:pt x="5952" y="7152"/>
                  </a:cubicBezTo>
                  <a:cubicBezTo>
                    <a:pt x="6641" y="6729"/>
                    <a:pt x="7169" y="6114"/>
                    <a:pt x="7461" y="5379"/>
                  </a:cubicBezTo>
                  <a:cubicBezTo>
                    <a:pt x="7651" y="4925"/>
                    <a:pt x="7756" y="4411"/>
                    <a:pt x="7725" y="3884"/>
                  </a:cubicBezTo>
                  <a:cubicBezTo>
                    <a:pt x="7651" y="1876"/>
                    <a:pt x="6871" y="0"/>
                    <a:pt x="3908" y="0"/>
                  </a:cubicBez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9"/>
            <p:cNvSpPr/>
            <p:nvPr/>
          </p:nvSpPr>
          <p:spPr>
            <a:xfrm>
              <a:off x="4962025" y="2234775"/>
              <a:ext cx="61600" cy="47800"/>
            </a:xfrm>
            <a:custGeom>
              <a:rect b="b" l="l" r="r" t="t"/>
              <a:pathLst>
                <a:path extrusionOk="0" h="1912" w="2464">
                  <a:moveTo>
                    <a:pt x="1235" y="0"/>
                  </a:moveTo>
                  <a:cubicBezTo>
                    <a:pt x="533" y="0"/>
                    <a:pt x="0" y="768"/>
                    <a:pt x="434" y="1508"/>
                  </a:cubicBezTo>
                  <a:cubicBezTo>
                    <a:pt x="490" y="1610"/>
                    <a:pt x="578" y="1697"/>
                    <a:pt x="683" y="1754"/>
                  </a:cubicBezTo>
                  <a:cubicBezTo>
                    <a:pt x="869" y="1863"/>
                    <a:pt x="1056" y="1912"/>
                    <a:pt x="1232" y="1912"/>
                  </a:cubicBezTo>
                  <a:cubicBezTo>
                    <a:pt x="1933" y="1912"/>
                    <a:pt x="2463" y="1146"/>
                    <a:pt x="2031" y="407"/>
                  </a:cubicBezTo>
                  <a:cubicBezTo>
                    <a:pt x="1971" y="305"/>
                    <a:pt x="1883" y="217"/>
                    <a:pt x="1781" y="157"/>
                  </a:cubicBezTo>
                  <a:cubicBezTo>
                    <a:pt x="1596" y="48"/>
                    <a:pt x="1410" y="0"/>
                    <a:pt x="1235" y="0"/>
                  </a:cubicBez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9"/>
            <p:cNvSpPr/>
            <p:nvPr/>
          </p:nvSpPr>
          <p:spPr>
            <a:xfrm>
              <a:off x="5159875" y="2234775"/>
              <a:ext cx="61250" cy="47800"/>
            </a:xfrm>
            <a:custGeom>
              <a:rect b="b" l="l" r="r" t="t"/>
              <a:pathLst>
                <a:path extrusionOk="0" h="1912" w="2450">
                  <a:moveTo>
                    <a:pt x="1228" y="0"/>
                  </a:moveTo>
                  <a:cubicBezTo>
                    <a:pt x="522" y="0"/>
                    <a:pt x="1" y="768"/>
                    <a:pt x="434" y="1508"/>
                  </a:cubicBezTo>
                  <a:cubicBezTo>
                    <a:pt x="490" y="1610"/>
                    <a:pt x="578" y="1697"/>
                    <a:pt x="684" y="1754"/>
                  </a:cubicBezTo>
                  <a:cubicBezTo>
                    <a:pt x="869" y="1863"/>
                    <a:pt x="1055" y="1912"/>
                    <a:pt x="1231" y="1912"/>
                  </a:cubicBezTo>
                  <a:cubicBezTo>
                    <a:pt x="1928" y="1912"/>
                    <a:pt x="2450" y="1146"/>
                    <a:pt x="2017" y="407"/>
                  </a:cubicBezTo>
                  <a:cubicBezTo>
                    <a:pt x="1957" y="305"/>
                    <a:pt x="1883" y="217"/>
                    <a:pt x="1781" y="157"/>
                  </a:cubicBezTo>
                  <a:cubicBezTo>
                    <a:pt x="1593" y="48"/>
                    <a:pt x="1405" y="0"/>
                    <a:pt x="1228" y="0"/>
                  </a:cubicBezTo>
                  <a:close/>
                </a:path>
              </a:pathLst>
            </a:custGeom>
            <a:solidFill>
              <a:srgbClr val="FF9E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9"/>
            <p:cNvSpPr/>
            <p:nvPr/>
          </p:nvSpPr>
          <p:spPr>
            <a:xfrm>
              <a:off x="4979100" y="2246775"/>
              <a:ext cx="25250" cy="16900"/>
            </a:xfrm>
            <a:custGeom>
              <a:rect b="b" l="l" r="r" t="t"/>
              <a:pathLst>
                <a:path extrusionOk="0" h="676" w="1010">
                  <a:moveTo>
                    <a:pt x="320" y="0"/>
                  </a:moveTo>
                  <a:cubicBezTo>
                    <a:pt x="204" y="0"/>
                    <a:pt x="88" y="29"/>
                    <a:pt x="0" y="88"/>
                  </a:cubicBezTo>
                  <a:cubicBezTo>
                    <a:pt x="218" y="117"/>
                    <a:pt x="422" y="148"/>
                    <a:pt x="598" y="236"/>
                  </a:cubicBezTo>
                  <a:cubicBezTo>
                    <a:pt x="686" y="278"/>
                    <a:pt x="760" y="338"/>
                    <a:pt x="820" y="412"/>
                  </a:cubicBezTo>
                  <a:cubicBezTo>
                    <a:pt x="894" y="482"/>
                    <a:pt x="950" y="570"/>
                    <a:pt x="1010" y="676"/>
                  </a:cubicBezTo>
                  <a:cubicBezTo>
                    <a:pt x="1010" y="556"/>
                    <a:pt x="996" y="440"/>
                    <a:pt x="936" y="338"/>
                  </a:cubicBezTo>
                  <a:cubicBezTo>
                    <a:pt x="908" y="278"/>
                    <a:pt x="862" y="236"/>
                    <a:pt x="820" y="190"/>
                  </a:cubicBezTo>
                  <a:cubicBezTo>
                    <a:pt x="774" y="148"/>
                    <a:pt x="732" y="102"/>
                    <a:pt x="672" y="74"/>
                  </a:cubicBezTo>
                  <a:cubicBezTo>
                    <a:pt x="570" y="29"/>
                    <a:pt x="440" y="0"/>
                    <a:pt x="320" y="0"/>
                  </a:cubicBezTo>
                  <a:close/>
                </a:path>
              </a:pathLst>
            </a:custGeom>
            <a:solidFill>
              <a:srgbClr val="F57B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9"/>
            <p:cNvSpPr/>
            <p:nvPr/>
          </p:nvSpPr>
          <p:spPr>
            <a:xfrm>
              <a:off x="4987450" y="2251875"/>
              <a:ext cx="9950" cy="22000"/>
            </a:xfrm>
            <a:custGeom>
              <a:rect b="b" l="l" r="r" t="t"/>
              <a:pathLst>
                <a:path extrusionOk="0" h="880" w="398">
                  <a:moveTo>
                    <a:pt x="398" y="0"/>
                  </a:moveTo>
                  <a:lnTo>
                    <a:pt x="398" y="0"/>
                  </a:lnTo>
                  <a:cubicBezTo>
                    <a:pt x="310" y="15"/>
                    <a:pt x="208" y="46"/>
                    <a:pt x="134" y="120"/>
                  </a:cubicBezTo>
                  <a:cubicBezTo>
                    <a:pt x="60" y="176"/>
                    <a:pt x="18" y="296"/>
                    <a:pt x="0" y="398"/>
                  </a:cubicBezTo>
                  <a:cubicBezTo>
                    <a:pt x="0" y="500"/>
                    <a:pt x="32" y="602"/>
                    <a:pt x="74" y="690"/>
                  </a:cubicBezTo>
                  <a:cubicBezTo>
                    <a:pt x="134" y="764"/>
                    <a:pt x="208" y="838"/>
                    <a:pt x="282" y="880"/>
                  </a:cubicBezTo>
                  <a:cubicBezTo>
                    <a:pt x="222" y="704"/>
                    <a:pt x="162" y="542"/>
                    <a:pt x="176" y="412"/>
                  </a:cubicBezTo>
                  <a:cubicBezTo>
                    <a:pt x="176" y="338"/>
                    <a:pt x="208" y="264"/>
                    <a:pt x="250" y="208"/>
                  </a:cubicBezTo>
                  <a:cubicBezTo>
                    <a:pt x="282" y="134"/>
                    <a:pt x="338" y="74"/>
                    <a:pt x="398" y="0"/>
                  </a:cubicBezTo>
                  <a:close/>
                </a:path>
              </a:pathLst>
            </a:custGeom>
            <a:solidFill>
              <a:srgbClr val="F57B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9"/>
            <p:cNvSpPr/>
            <p:nvPr/>
          </p:nvSpPr>
          <p:spPr>
            <a:xfrm>
              <a:off x="5178725" y="2246775"/>
              <a:ext cx="25700" cy="16900"/>
            </a:xfrm>
            <a:custGeom>
              <a:rect b="b" l="l" r="r" t="t"/>
              <a:pathLst>
                <a:path extrusionOk="0" h="676" w="1028">
                  <a:moveTo>
                    <a:pt x="690" y="0"/>
                  </a:moveTo>
                  <a:cubicBezTo>
                    <a:pt x="573" y="0"/>
                    <a:pt x="457" y="29"/>
                    <a:pt x="338" y="74"/>
                  </a:cubicBezTo>
                  <a:cubicBezTo>
                    <a:pt x="296" y="102"/>
                    <a:pt x="236" y="148"/>
                    <a:pt x="194" y="190"/>
                  </a:cubicBezTo>
                  <a:cubicBezTo>
                    <a:pt x="148" y="236"/>
                    <a:pt x="106" y="278"/>
                    <a:pt x="88" y="338"/>
                  </a:cubicBezTo>
                  <a:cubicBezTo>
                    <a:pt x="18" y="440"/>
                    <a:pt x="0" y="556"/>
                    <a:pt x="0" y="676"/>
                  </a:cubicBezTo>
                  <a:cubicBezTo>
                    <a:pt x="74" y="570"/>
                    <a:pt x="120" y="482"/>
                    <a:pt x="194" y="412"/>
                  </a:cubicBezTo>
                  <a:cubicBezTo>
                    <a:pt x="264" y="338"/>
                    <a:pt x="338" y="278"/>
                    <a:pt x="426" y="236"/>
                  </a:cubicBezTo>
                  <a:cubicBezTo>
                    <a:pt x="602" y="148"/>
                    <a:pt x="809" y="117"/>
                    <a:pt x="1027" y="88"/>
                  </a:cubicBezTo>
                  <a:cubicBezTo>
                    <a:pt x="925" y="29"/>
                    <a:pt x="809" y="0"/>
                    <a:pt x="690" y="0"/>
                  </a:cubicBezTo>
                  <a:close/>
                </a:path>
              </a:pathLst>
            </a:custGeom>
            <a:solidFill>
              <a:srgbClr val="F57B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9"/>
            <p:cNvSpPr/>
            <p:nvPr/>
          </p:nvSpPr>
          <p:spPr>
            <a:xfrm>
              <a:off x="5186100" y="2251875"/>
              <a:ext cx="9875" cy="22000"/>
            </a:xfrm>
            <a:custGeom>
              <a:rect b="b" l="l" r="r" t="t"/>
              <a:pathLst>
                <a:path extrusionOk="0" h="880" w="395">
                  <a:moveTo>
                    <a:pt x="1" y="0"/>
                  </a:moveTo>
                  <a:lnTo>
                    <a:pt x="1" y="0"/>
                  </a:lnTo>
                  <a:cubicBezTo>
                    <a:pt x="43" y="74"/>
                    <a:pt x="103" y="134"/>
                    <a:pt x="145" y="208"/>
                  </a:cubicBezTo>
                  <a:cubicBezTo>
                    <a:pt x="190" y="264"/>
                    <a:pt x="205" y="338"/>
                    <a:pt x="205" y="412"/>
                  </a:cubicBezTo>
                  <a:cubicBezTo>
                    <a:pt x="219" y="542"/>
                    <a:pt x="162" y="704"/>
                    <a:pt x="103" y="880"/>
                  </a:cubicBezTo>
                  <a:cubicBezTo>
                    <a:pt x="190" y="838"/>
                    <a:pt x="264" y="764"/>
                    <a:pt x="307" y="690"/>
                  </a:cubicBezTo>
                  <a:cubicBezTo>
                    <a:pt x="366" y="602"/>
                    <a:pt x="395" y="500"/>
                    <a:pt x="380" y="398"/>
                  </a:cubicBezTo>
                  <a:cubicBezTo>
                    <a:pt x="380" y="296"/>
                    <a:pt x="338" y="176"/>
                    <a:pt x="250" y="120"/>
                  </a:cubicBezTo>
                  <a:cubicBezTo>
                    <a:pt x="176" y="46"/>
                    <a:pt x="88" y="15"/>
                    <a:pt x="1" y="0"/>
                  </a:cubicBezTo>
                  <a:close/>
                </a:path>
              </a:pathLst>
            </a:custGeom>
            <a:solidFill>
              <a:srgbClr val="F57B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49"/>
            <p:cNvSpPr/>
            <p:nvPr/>
          </p:nvSpPr>
          <p:spPr>
            <a:xfrm>
              <a:off x="4972500" y="2116675"/>
              <a:ext cx="229025" cy="131175"/>
            </a:xfrm>
            <a:custGeom>
              <a:rect b="b" l="l" r="r" t="t"/>
              <a:pathLst>
                <a:path extrusionOk="0" h="5247" w="9161">
                  <a:moveTo>
                    <a:pt x="3956" y="0"/>
                  </a:moveTo>
                  <a:cubicBezTo>
                    <a:pt x="3951" y="0"/>
                    <a:pt x="3945" y="1"/>
                    <a:pt x="3940" y="2"/>
                  </a:cubicBezTo>
                  <a:cubicBezTo>
                    <a:pt x="2477" y="498"/>
                    <a:pt x="1714" y="1729"/>
                    <a:pt x="1714" y="1729"/>
                  </a:cubicBezTo>
                  <a:cubicBezTo>
                    <a:pt x="1714" y="1729"/>
                    <a:pt x="1665" y="1723"/>
                    <a:pt x="1586" y="1723"/>
                  </a:cubicBezTo>
                  <a:cubicBezTo>
                    <a:pt x="1260" y="1723"/>
                    <a:pt x="408" y="1825"/>
                    <a:pt x="219" y="2872"/>
                  </a:cubicBezTo>
                  <a:cubicBezTo>
                    <a:pt x="0" y="4163"/>
                    <a:pt x="335" y="4839"/>
                    <a:pt x="335" y="4839"/>
                  </a:cubicBezTo>
                  <a:lnTo>
                    <a:pt x="556" y="4807"/>
                  </a:lnTo>
                  <a:cubicBezTo>
                    <a:pt x="594" y="4799"/>
                    <a:pt x="633" y="4795"/>
                    <a:pt x="671" y="4795"/>
                  </a:cubicBezTo>
                  <a:cubicBezTo>
                    <a:pt x="840" y="4795"/>
                    <a:pt x="1006" y="4869"/>
                    <a:pt x="1112" y="5000"/>
                  </a:cubicBezTo>
                  <a:cubicBezTo>
                    <a:pt x="1214" y="5116"/>
                    <a:pt x="1362" y="5233"/>
                    <a:pt x="1510" y="5247"/>
                  </a:cubicBezTo>
                  <a:cubicBezTo>
                    <a:pt x="1512" y="5247"/>
                    <a:pt x="1514" y="5247"/>
                    <a:pt x="1516" y="5247"/>
                  </a:cubicBezTo>
                  <a:cubicBezTo>
                    <a:pt x="1824" y="5247"/>
                    <a:pt x="2417" y="2932"/>
                    <a:pt x="2417" y="2932"/>
                  </a:cubicBezTo>
                  <a:cubicBezTo>
                    <a:pt x="2417" y="2932"/>
                    <a:pt x="3767" y="3359"/>
                    <a:pt x="4946" y="3359"/>
                  </a:cubicBezTo>
                  <a:cubicBezTo>
                    <a:pt x="4983" y="3359"/>
                    <a:pt x="5019" y="3359"/>
                    <a:pt x="5055" y="3358"/>
                  </a:cubicBezTo>
                  <a:cubicBezTo>
                    <a:pt x="5129" y="3358"/>
                    <a:pt x="5171" y="3270"/>
                    <a:pt x="5129" y="3210"/>
                  </a:cubicBezTo>
                  <a:lnTo>
                    <a:pt x="4953" y="2918"/>
                  </a:lnTo>
                  <a:lnTo>
                    <a:pt x="4953" y="2918"/>
                  </a:lnTo>
                  <a:cubicBezTo>
                    <a:pt x="4953" y="2918"/>
                    <a:pt x="5837" y="3037"/>
                    <a:pt x="6561" y="3037"/>
                  </a:cubicBezTo>
                  <a:cubicBezTo>
                    <a:pt x="6858" y="3037"/>
                    <a:pt x="7128" y="3017"/>
                    <a:pt x="7299" y="2960"/>
                  </a:cubicBezTo>
                  <a:cubicBezTo>
                    <a:pt x="7299" y="2960"/>
                    <a:pt x="7577" y="4705"/>
                    <a:pt x="8073" y="4955"/>
                  </a:cubicBezTo>
                  <a:cubicBezTo>
                    <a:pt x="8103" y="4969"/>
                    <a:pt x="8133" y="4976"/>
                    <a:pt x="8162" y="4976"/>
                  </a:cubicBezTo>
                  <a:cubicBezTo>
                    <a:pt x="8192" y="4976"/>
                    <a:pt x="8221" y="4969"/>
                    <a:pt x="8249" y="4955"/>
                  </a:cubicBezTo>
                  <a:lnTo>
                    <a:pt x="8587" y="4751"/>
                  </a:lnTo>
                  <a:cubicBezTo>
                    <a:pt x="8644" y="4741"/>
                    <a:pt x="8698" y="4737"/>
                    <a:pt x="8749" y="4737"/>
                  </a:cubicBezTo>
                  <a:cubicBezTo>
                    <a:pt x="8941" y="4737"/>
                    <a:pt x="9072" y="4793"/>
                    <a:pt x="9072" y="4793"/>
                  </a:cubicBezTo>
                  <a:cubicBezTo>
                    <a:pt x="9160" y="3885"/>
                    <a:pt x="8513" y="2770"/>
                    <a:pt x="8513" y="2770"/>
                  </a:cubicBezTo>
                  <a:lnTo>
                    <a:pt x="8513" y="2770"/>
                  </a:lnTo>
                  <a:lnTo>
                    <a:pt x="8910" y="2890"/>
                  </a:lnTo>
                  <a:cubicBezTo>
                    <a:pt x="8917" y="2892"/>
                    <a:pt x="8924" y="2893"/>
                    <a:pt x="8931" y="2893"/>
                  </a:cubicBezTo>
                  <a:cubicBezTo>
                    <a:pt x="8966" y="2893"/>
                    <a:pt x="8996" y="2865"/>
                    <a:pt x="8984" y="2830"/>
                  </a:cubicBezTo>
                  <a:cubicBezTo>
                    <a:pt x="8970" y="2714"/>
                    <a:pt x="8939" y="2608"/>
                    <a:pt x="8910" y="2492"/>
                  </a:cubicBezTo>
                  <a:cubicBezTo>
                    <a:pt x="8485" y="1131"/>
                    <a:pt x="7194" y="192"/>
                    <a:pt x="5773" y="178"/>
                  </a:cubicBezTo>
                  <a:cubicBezTo>
                    <a:pt x="5729" y="177"/>
                    <a:pt x="5687" y="176"/>
                    <a:pt x="5644" y="176"/>
                  </a:cubicBezTo>
                  <a:cubicBezTo>
                    <a:pt x="4573" y="176"/>
                    <a:pt x="3708" y="544"/>
                    <a:pt x="3708" y="544"/>
                  </a:cubicBezTo>
                  <a:lnTo>
                    <a:pt x="4014" y="104"/>
                  </a:lnTo>
                  <a:cubicBezTo>
                    <a:pt x="4056" y="62"/>
                    <a:pt x="4010" y="0"/>
                    <a:pt x="3956" y="0"/>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9"/>
            <p:cNvSpPr/>
            <p:nvPr/>
          </p:nvSpPr>
          <p:spPr>
            <a:xfrm>
              <a:off x="5016825" y="2161375"/>
              <a:ext cx="14625" cy="26775"/>
            </a:xfrm>
            <a:custGeom>
              <a:rect b="b" l="l" r="r" t="t"/>
              <a:pathLst>
                <a:path extrusionOk="0" h="1071" w="585">
                  <a:moveTo>
                    <a:pt x="0" y="1"/>
                  </a:moveTo>
                  <a:cubicBezTo>
                    <a:pt x="74" y="75"/>
                    <a:pt x="130" y="163"/>
                    <a:pt x="190" y="237"/>
                  </a:cubicBezTo>
                  <a:cubicBezTo>
                    <a:pt x="250" y="325"/>
                    <a:pt x="292" y="412"/>
                    <a:pt x="338" y="500"/>
                  </a:cubicBezTo>
                  <a:cubicBezTo>
                    <a:pt x="394" y="588"/>
                    <a:pt x="440" y="690"/>
                    <a:pt x="468" y="778"/>
                  </a:cubicBezTo>
                  <a:lnTo>
                    <a:pt x="528" y="926"/>
                  </a:lnTo>
                  <a:cubicBezTo>
                    <a:pt x="556" y="968"/>
                    <a:pt x="570" y="1014"/>
                    <a:pt x="584" y="1070"/>
                  </a:cubicBezTo>
                  <a:cubicBezTo>
                    <a:pt x="584" y="968"/>
                    <a:pt x="570" y="852"/>
                    <a:pt x="528" y="764"/>
                  </a:cubicBezTo>
                  <a:cubicBezTo>
                    <a:pt x="496" y="662"/>
                    <a:pt x="468" y="557"/>
                    <a:pt x="426" y="469"/>
                  </a:cubicBezTo>
                  <a:cubicBezTo>
                    <a:pt x="366" y="367"/>
                    <a:pt x="306" y="279"/>
                    <a:pt x="250" y="205"/>
                  </a:cubicBezTo>
                  <a:cubicBezTo>
                    <a:pt x="176" y="117"/>
                    <a:pt x="102" y="47"/>
                    <a:pt x="0" y="1"/>
                  </a:cubicBezTo>
                  <a:close/>
                </a:path>
              </a:pathLst>
            </a:custGeom>
            <a:solidFill>
              <a:srgbClr val="4F1C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9"/>
            <p:cNvSpPr/>
            <p:nvPr/>
          </p:nvSpPr>
          <p:spPr>
            <a:xfrm>
              <a:off x="5025275" y="2124000"/>
              <a:ext cx="86800" cy="38900"/>
            </a:xfrm>
            <a:custGeom>
              <a:rect b="b" l="l" r="r" t="t"/>
              <a:pathLst>
                <a:path extrusionOk="0" h="1556" w="3472">
                  <a:moveTo>
                    <a:pt x="3472" y="1"/>
                  </a:moveTo>
                  <a:lnTo>
                    <a:pt x="3472" y="1"/>
                  </a:lnTo>
                  <a:cubicBezTo>
                    <a:pt x="3148" y="15"/>
                    <a:pt x="2814" y="47"/>
                    <a:pt x="2504" y="135"/>
                  </a:cubicBezTo>
                  <a:lnTo>
                    <a:pt x="2388" y="149"/>
                  </a:lnTo>
                  <a:cubicBezTo>
                    <a:pt x="2343" y="163"/>
                    <a:pt x="2300" y="177"/>
                    <a:pt x="2269" y="191"/>
                  </a:cubicBezTo>
                  <a:lnTo>
                    <a:pt x="2037" y="265"/>
                  </a:lnTo>
                  <a:cubicBezTo>
                    <a:pt x="1875" y="325"/>
                    <a:pt x="1727" y="367"/>
                    <a:pt x="1583" y="441"/>
                  </a:cubicBezTo>
                  <a:cubicBezTo>
                    <a:pt x="1287" y="588"/>
                    <a:pt x="995" y="733"/>
                    <a:pt x="732" y="926"/>
                  </a:cubicBezTo>
                  <a:cubicBezTo>
                    <a:pt x="468" y="1116"/>
                    <a:pt x="218" y="1320"/>
                    <a:pt x="0" y="1556"/>
                  </a:cubicBezTo>
                  <a:cubicBezTo>
                    <a:pt x="116" y="1454"/>
                    <a:pt x="232" y="1348"/>
                    <a:pt x="366" y="1246"/>
                  </a:cubicBezTo>
                  <a:lnTo>
                    <a:pt x="570" y="1116"/>
                  </a:lnTo>
                  <a:lnTo>
                    <a:pt x="760" y="982"/>
                  </a:lnTo>
                  <a:cubicBezTo>
                    <a:pt x="1038" y="806"/>
                    <a:pt x="1319" y="645"/>
                    <a:pt x="1611" y="515"/>
                  </a:cubicBezTo>
                  <a:cubicBezTo>
                    <a:pt x="1759" y="455"/>
                    <a:pt x="1903" y="398"/>
                    <a:pt x="2051" y="339"/>
                  </a:cubicBezTo>
                  <a:cubicBezTo>
                    <a:pt x="2213" y="279"/>
                    <a:pt x="2357" y="237"/>
                    <a:pt x="2519" y="191"/>
                  </a:cubicBezTo>
                  <a:cubicBezTo>
                    <a:pt x="2592" y="177"/>
                    <a:pt x="2666" y="149"/>
                    <a:pt x="2754" y="135"/>
                  </a:cubicBezTo>
                  <a:lnTo>
                    <a:pt x="2990" y="89"/>
                  </a:lnTo>
                  <a:cubicBezTo>
                    <a:pt x="3060" y="61"/>
                    <a:pt x="3148" y="47"/>
                    <a:pt x="3222" y="47"/>
                  </a:cubicBezTo>
                  <a:cubicBezTo>
                    <a:pt x="3310" y="29"/>
                    <a:pt x="3384" y="15"/>
                    <a:pt x="3472" y="1"/>
                  </a:cubicBezTo>
                  <a:close/>
                </a:path>
              </a:pathLst>
            </a:custGeom>
            <a:solidFill>
              <a:srgbClr val="834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9"/>
            <p:cNvSpPr/>
            <p:nvPr/>
          </p:nvSpPr>
          <p:spPr>
            <a:xfrm>
              <a:off x="5032200" y="2161025"/>
              <a:ext cx="18675" cy="8475"/>
            </a:xfrm>
            <a:custGeom>
              <a:rect b="b" l="l" r="r" t="t"/>
              <a:pathLst>
                <a:path extrusionOk="0" h="339" w="747">
                  <a:moveTo>
                    <a:pt x="747" y="1"/>
                  </a:moveTo>
                  <a:cubicBezTo>
                    <a:pt x="616" y="1"/>
                    <a:pt x="469" y="43"/>
                    <a:pt x="353" y="103"/>
                  </a:cubicBezTo>
                  <a:cubicBezTo>
                    <a:pt x="219" y="163"/>
                    <a:pt x="103" y="237"/>
                    <a:pt x="1" y="339"/>
                  </a:cubicBezTo>
                  <a:cubicBezTo>
                    <a:pt x="131" y="293"/>
                    <a:pt x="251" y="237"/>
                    <a:pt x="381" y="177"/>
                  </a:cubicBezTo>
                  <a:cubicBezTo>
                    <a:pt x="497" y="117"/>
                    <a:pt x="631" y="75"/>
                    <a:pt x="747" y="1"/>
                  </a:cubicBezTo>
                  <a:close/>
                </a:path>
              </a:pathLst>
            </a:custGeom>
            <a:solidFill>
              <a:srgbClr val="834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9"/>
            <p:cNvSpPr/>
            <p:nvPr/>
          </p:nvSpPr>
          <p:spPr>
            <a:xfrm>
              <a:off x="5039500" y="2164275"/>
              <a:ext cx="148475" cy="15075"/>
            </a:xfrm>
            <a:custGeom>
              <a:rect b="b" l="l" r="r" t="t"/>
              <a:pathLst>
                <a:path extrusionOk="0" h="603" w="5939">
                  <a:moveTo>
                    <a:pt x="2991" y="1"/>
                  </a:moveTo>
                  <a:cubicBezTo>
                    <a:pt x="2477" y="33"/>
                    <a:pt x="1964" y="107"/>
                    <a:pt x="1468" y="194"/>
                  </a:cubicBezTo>
                  <a:cubicBezTo>
                    <a:pt x="968" y="296"/>
                    <a:pt x="486" y="413"/>
                    <a:pt x="1" y="588"/>
                  </a:cubicBezTo>
                  <a:cubicBezTo>
                    <a:pt x="251" y="515"/>
                    <a:pt x="486" y="458"/>
                    <a:pt x="732" y="398"/>
                  </a:cubicBezTo>
                  <a:cubicBezTo>
                    <a:pt x="982" y="353"/>
                    <a:pt x="1232" y="296"/>
                    <a:pt x="1482" y="251"/>
                  </a:cubicBezTo>
                  <a:cubicBezTo>
                    <a:pt x="1981" y="177"/>
                    <a:pt x="2477" y="107"/>
                    <a:pt x="2991" y="89"/>
                  </a:cubicBezTo>
                  <a:cubicBezTo>
                    <a:pt x="3138" y="89"/>
                    <a:pt x="3283" y="75"/>
                    <a:pt x="3444" y="75"/>
                  </a:cubicBezTo>
                  <a:cubicBezTo>
                    <a:pt x="3796" y="75"/>
                    <a:pt x="4148" y="107"/>
                    <a:pt x="4500" y="149"/>
                  </a:cubicBezTo>
                  <a:cubicBezTo>
                    <a:pt x="4999" y="223"/>
                    <a:pt x="5481" y="370"/>
                    <a:pt x="5938" y="602"/>
                  </a:cubicBezTo>
                  <a:cubicBezTo>
                    <a:pt x="5717" y="472"/>
                    <a:pt x="5499" y="370"/>
                    <a:pt x="5249" y="282"/>
                  </a:cubicBezTo>
                  <a:cubicBezTo>
                    <a:pt x="5013" y="194"/>
                    <a:pt x="4764" y="135"/>
                    <a:pt x="4514" y="89"/>
                  </a:cubicBezTo>
                  <a:cubicBezTo>
                    <a:pt x="4268" y="47"/>
                    <a:pt x="4004" y="33"/>
                    <a:pt x="3754" y="19"/>
                  </a:cubicBezTo>
                  <a:cubicBezTo>
                    <a:pt x="3620" y="1"/>
                    <a:pt x="3490" y="1"/>
                    <a:pt x="3371" y="1"/>
                  </a:cubicBezTo>
                  <a:close/>
                </a:path>
              </a:pathLst>
            </a:custGeom>
            <a:solidFill>
              <a:srgbClr val="834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49"/>
            <p:cNvSpPr/>
            <p:nvPr/>
          </p:nvSpPr>
          <p:spPr>
            <a:xfrm>
              <a:off x="5011625" y="2185575"/>
              <a:ext cx="9975" cy="19800"/>
            </a:xfrm>
            <a:custGeom>
              <a:rect b="b" l="l" r="r" t="t"/>
              <a:pathLst>
                <a:path extrusionOk="0" h="792" w="399">
                  <a:moveTo>
                    <a:pt x="398" y="0"/>
                  </a:moveTo>
                  <a:lnTo>
                    <a:pt x="398" y="0"/>
                  </a:lnTo>
                  <a:cubicBezTo>
                    <a:pt x="338" y="46"/>
                    <a:pt x="282" y="102"/>
                    <a:pt x="236" y="162"/>
                  </a:cubicBezTo>
                  <a:cubicBezTo>
                    <a:pt x="194" y="222"/>
                    <a:pt x="149" y="278"/>
                    <a:pt x="106" y="352"/>
                  </a:cubicBezTo>
                  <a:cubicBezTo>
                    <a:pt x="75" y="412"/>
                    <a:pt x="32" y="486"/>
                    <a:pt x="18" y="574"/>
                  </a:cubicBezTo>
                  <a:cubicBezTo>
                    <a:pt x="1" y="644"/>
                    <a:pt x="1" y="718"/>
                    <a:pt x="32" y="792"/>
                  </a:cubicBezTo>
                  <a:cubicBezTo>
                    <a:pt x="32" y="718"/>
                    <a:pt x="61" y="662"/>
                    <a:pt x="89" y="588"/>
                  </a:cubicBezTo>
                  <a:cubicBezTo>
                    <a:pt x="106" y="514"/>
                    <a:pt x="149" y="454"/>
                    <a:pt x="177" y="398"/>
                  </a:cubicBezTo>
                  <a:cubicBezTo>
                    <a:pt x="251" y="264"/>
                    <a:pt x="324" y="134"/>
                    <a:pt x="398" y="0"/>
                  </a:cubicBezTo>
                  <a:close/>
                </a:path>
              </a:pathLst>
            </a:custGeom>
            <a:solidFill>
              <a:srgbClr val="834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9"/>
            <p:cNvSpPr/>
            <p:nvPr/>
          </p:nvSpPr>
          <p:spPr>
            <a:xfrm>
              <a:off x="5006875" y="2172025"/>
              <a:ext cx="10675" cy="15075"/>
            </a:xfrm>
            <a:custGeom>
              <a:rect b="b" l="l" r="r" t="t"/>
              <a:pathLst>
                <a:path extrusionOk="0" h="603" w="427">
                  <a:moveTo>
                    <a:pt x="426" y="1"/>
                  </a:moveTo>
                  <a:lnTo>
                    <a:pt x="426" y="1"/>
                  </a:lnTo>
                  <a:cubicBezTo>
                    <a:pt x="367" y="29"/>
                    <a:pt x="310" y="74"/>
                    <a:pt x="265" y="117"/>
                  </a:cubicBezTo>
                  <a:cubicBezTo>
                    <a:pt x="222" y="148"/>
                    <a:pt x="177" y="205"/>
                    <a:pt x="135" y="250"/>
                  </a:cubicBezTo>
                  <a:cubicBezTo>
                    <a:pt x="103" y="307"/>
                    <a:pt x="61" y="352"/>
                    <a:pt x="47" y="412"/>
                  </a:cubicBezTo>
                  <a:cubicBezTo>
                    <a:pt x="15" y="482"/>
                    <a:pt x="1" y="542"/>
                    <a:pt x="1" y="602"/>
                  </a:cubicBezTo>
                  <a:cubicBezTo>
                    <a:pt x="61" y="500"/>
                    <a:pt x="135" y="394"/>
                    <a:pt x="208" y="307"/>
                  </a:cubicBezTo>
                  <a:cubicBezTo>
                    <a:pt x="279" y="205"/>
                    <a:pt x="353" y="103"/>
                    <a:pt x="426" y="1"/>
                  </a:cubicBezTo>
                  <a:close/>
                </a:path>
              </a:pathLst>
            </a:custGeom>
            <a:solidFill>
              <a:srgbClr val="834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49"/>
            <p:cNvSpPr/>
            <p:nvPr/>
          </p:nvSpPr>
          <p:spPr>
            <a:xfrm>
              <a:off x="5160425" y="2193300"/>
              <a:ext cx="11375" cy="31875"/>
            </a:xfrm>
            <a:custGeom>
              <a:rect b="b" l="l" r="r" t="t"/>
              <a:pathLst>
                <a:path extrusionOk="0" h="1275" w="455">
                  <a:moveTo>
                    <a:pt x="0" y="1"/>
                  </a:moveTo>
                  <a:cubicBezTo>
                    <a:pt x="46" y="103"/>
                    <a:pt x="88" y="205"/>
                    <a:pt x="134" y="307"/>
                  </a:cubicBezTo>
                  <a:cubicBezTo>
                    <a:pt x="176" y="409"/>
                    <a:pt x="222" y="528"/>
                    <a:pt x="250" y="630"/>
                  </a:cubicBezTo>
                  <a:cubicBezTo>
                    <a:pt x="292" y="732"/>
                    <a:pt x="338" y="834"/>
                    <a:pt x="366" y="951"/>
                  </a:cubicBezTo>
                  <a:cubicBezTo>
                    <a:pt x="398" y="1056"/>
                    <a:pt x="426" y="1158"/>
                    <a:pt x="454" y="1274"/>
                  </a:cubicBezTo>
                  <a:cubicBezTo>
                    <a:pt x="454" y="1158"/>
                    <a:pt x="454" y="1038"/>
                    <a:pt x="426" y="922"/>
                  </a:cubicBezTo>
                  <a:cubicBezTo>
                    <a:pt x="412" y="820"/>
                    <a:pt x="366" y="704"/>
                    <a:pt x="338" y="599"/>
                  </a:cubicBezTo>
                  <a:cubicBezTo>
                    <a:pt x="292" y="483"/>
                    <a:pt x="250" y="381"/>
                    <a:pt x="190" y="279"/>
                  </a:cubicBezTo>
                  <a:cubicBezTo>
                    <a:pt x="134" y="191"/>
                    <a:pt x="74" y="89"/>
                    <a:pt x="0" y="1"/>
                  </a:cubicBezTo>
                  <a:close/>
                </a:path>
              </a:pathLst>
            </a:custGeom>
            <a:solidFill>
              <a:srgbClr val="8344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49"/>
            <p:cNvSpPr/>
            <p:nvPr/>
          </p:nvSpPr>
          <p:spPr>
            <a:xfrm>
              <a:off x="5035825" y="2249225"/>
              <a:ext cx="41425" cy="38050"/>
            </a:xfrm>
            <a:custGeom>
              <a:rect b="b" l="l" r="r" t="t"/>
              <a:pathLst>
                <a:path extrusionOk="0" h="1522" w="1657">
                  <a:moveTo>
                    <a:pt x="848" y="1"/>
                  </a:moveTo>
                  <a:cubicBezTo>
                    <a:pt x="497" y="1"/>
                    <a:pt x="182" y="236"/>
                    <a:pt x="106" y="592"/>
                  </a:cubicBezTo>
                  <a:cubicBezTo>
                    <a:pt x="0" y="1000"/>
                    <a:pt x="250" y="1411"/>
                    <a:pt x="661" y="1499"/>
                  </a:cubicBezTo>
                  <a:cubicBezTo>
                    <a:pt x="719" y="1514"/>
                    <a:pt x="777" y="1521"/>
                    <a:pt x="834" y="1521"/>
                  </a:cubicBezTo>
                  <a:cubicBezTo>
                    <a:pt x="1169" y="1521"/>
                    <a:pt x="1482" y="1280"/>
                    <a:pt x="1569" y="944"/>
                  </a:cubicBezTo>
                  <a:cubicBezTo>
                    <a:pt x="1657" y="532"/>
                    <a:pt x="1407" y="121"/>
                    <a:pt x="1013" y="19"/>
                  </a:cubicBezTo>
                  <a:cubicBezTo>
                    <a:pt x="958" y="7"/>
                    <a:pt x="902" y="1"/>
                    <a:pt x="84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49"/>
            <p:cNvSpPr/>
            <p:nvPr/>
          </p:nvSpPr>
          <p:spPr>
            <a:xfrm>
              <a:off x="5036950" y="2248625"/>
              <a:ext cx="39250" cy="39600"/>
            </a:xfrm>
            <a:custGeom>
              <a:rect b="b" l="l" r="r" t="t"/>
              <a:pathLst>
                <a:path extrusionOk="0" h="1584" w="1570">
                  <a:moveTo>
                    <a:pt x="792" y="57"/>
                  </a:moveTo>
                  <a:cubicBezTo>
                    <a:pt x="852" y="57"/>
                    <a:pt x="894" y="57"/>
                    <a:pt x="954" y="74"/>
                  </a:cubicBezTo>
                  <a:cubicBezTo>
                    <a:pt x="1292" y="162"/>
                    <a:pt x="1510" y="454"/>
                    <a:pt x="1510" y="778"/>
                  </a:cubicBezTo>
                  <a:cubicBezTo>
                    <a:pt x="1510" y="834"/>
                    <a:pt x="1510" y="894"/>
                    <a:pt x="1496" y="954"/>
                  </a:cubicBezTo>
                  <a:cubicBezTo>
                    <a:pt x="1408" y="1288"/>
                    <a:pt x="1116" y="1509"/>
                    <a:pt x="792" y="1509"/>
                  </a:cubicBezTo>
                  <a:cubicBezTo>
                    <a:pt x="732" y="1509"/>
                    <a:pt x="676" y="1509"/>
                    <a:pt x="616" y="1495"/>
                  </a:cubicBezTo>
                  <a:cubicBezTo>
                    <a:pt x="293" y="1421"/>
                    <a:pt x="61" y="1112"/>
                    <a:pt x="61" y="792"/>
                  </a:cubicBezTo>
                  <a:cubicBezTo>
                    <a:pt x="61" y="732"/>
                    <a:pt x="75" y="672"/>
                    <a:pt x="89" y="616"/>
                  </a:cubicBezTo>
                  <a:cubicBezTo>
                    <a:pt x="163" y="278"/>
                    <a:pt x="469" y="57"/>
                    <a:pt x="792" y="57"/>
                  </a:cubicBezTo>
                  <a:close/>
                  <a:moveTo>
                    <a:pt x="792" y="0"/>
                  </a:moveTo>
                  <a:cubicBezTo>
                    <a:pt x="441" y="0"/>
                    <a:pt x="117" y="250"/>
                    <a:pt x="29" y="602"/>
                  </a:cubicBezTo>
                  <a:cubicBezTo>
                    <a:pt x="15" y="672"/>
                    <a:pt x="1" y="732"/>
                    <a:pt x="1" y="792"/>
                  </a:cubicBezTo>
                  <a:cubicBezTo>
                    <a:pt x="1" y="1143"/>
                    <a:pt x="251" y="1464"/>
                    <a:pt x="602" y="1552"/>
                  </a:cubicBezTo>
                  <a:cubicBezTo>
                    <a:pt x="659" y="1569"/>
                    <a:pt x="718" y="1583"/>
                    <a:pt x="792" y="1583"/>
                  </a:cubicBezTo>
                  <a:cubicBezTo>
                    <a:pt x="1144" y="1583"/>
                    <a:pt x="1468" y="1333"/>
                    <a:pt x="1556" y="968"/>
                  </a:cubicBezTo>
                  <a:cubicBezTo>
                    <a:pt x="1570" y="908"/>
                    <a:pt x="1570" y="848"/>
                    <a:pt x="1570" y="778"/>
                  </a:cubicBezTo>
                  <a:cubicBezTo>
                    <a:pt x="1570" y="426"/>
                    <a:pt x="1334" y="102"/>
                    <a:pt x="968" y="14"/>
                  </a:cubicBezTo>
                  <a:cubicBezTo>
                    <a:pt x="908" y="0"/>
                    <a:pt x="852" y="0"/>
                    <a:pt x="7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49"/>
            <p:cNvSpPr/>
            <p:nvPr/>
          </p:nvSpPr>
          <p:spPr>
            <a:xfrm>
              <a:off x="5036250" y="2250975"/>
              <a:ext cx="41000" cy="37800"/>
            </a:xfrm>
            <a:custGeom>
              <a:rect b="b" l="l" r="r" t="t"/>
              <a:pathLst>
                <a:path extrusionOk="0" h="1512" w="1640">
                  <a:moveTo>
                    <a:pt x="822" y="0"/>
                  </a:moveTo>
                  <a:cubicBezTo>
                    <a:pt x="486" y="0"/>
                    <a:pt x="178" y="242"/>
                    <a:pt x="103" y="578"/>
                  </a:cubicBezTo>
                  <a:cubicBezTo>
                    <a:pt x="1" y="990"/>
                    <a:pt x="247" y="1401"/>
                    <a:pt x="644" y="1489"/>
                  </a:cubicBezTo>
                  <a:cubicBezTo>
                    <a:pt x="707" y="1505"/>
                    <a:pt x="768" y="1512"/>
                    <a:pt x="829" y="1512"/>
                  </a:cubicBezTo>
                  <a:cubicBezTo>
                    <a:pt x="1168" y="1512"/>
                    <a:pt x="1465" y="1279"/>
                    <a:pt x="1552" y="930"/>
                  </a:cubicBezTo>
                  <a:cubicBezTo>
                    <a:pt x="1640" y="522"/>
                    <a:pt x="1408" y="110"/>
                    <a:pt x="996" y="22"/>
                  </a:cubicBezTo>
                  <a:cubicBezTo>
                    <a:pt x="938" y="7"/>
                    <a:pt x="880" y="0"/>
                    <a:pt x="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49"/>
            <p:cNvSpPr/>
            <p:nvPr/>
          </p:nvSpPr>
          <p:spPr>
            <a:xfrm>
              <a:off x="5039500" y="2251800"/>
              <a:ext cx="26775" cy="24600"/>
            </a:xfrm>
            <a:custGeom>
              <a:rect b="b" l="l" r="r" t="t"/>
              <a:pathLst>
                <a:path extrusionOk="0" h="984" w="1071">
                  <a:moveTo>
                    <a:pt x="519" y="1"/>
                  </a:moveTo>
                  <a:cubicBezTo>
                    <a:pt x="306" y="1"/>
                    <a:pt x="123" y="148"/>
                    <a:pt x="61" y="369"/>
                  </a:cubicBezTo>
                  <a:cubicBezTo>
                    <a:pt x="1" y="633"/>
                    <a:pt x="163" y="897"/>
                    <a:pt x="426" y="971"/>
                  </a:cubicBezTo>
                  <a:cubicBezTo>
                    <a:pt x="461" y="979"/>
                    <a:pt x="497" y="983"/>
                    <a:pt x="532" y="983"/>
                  </a:cubicBezTo>
                  <a:cubicBezTo>
                    <a:pt x="746" y="983"/>
                    <a:pt x="950" y="832"/>
                    <a:pt x="1014" y="605"/>
                  </a:cubicBezTo>
                  <a:cubicBezTo>
                    <a:pt x="1070" y="341"/>
                    <a:pt x="908" y="77"/>
                    <a:pt x="645" y="18"/>
                  </a:cubicBezTo>
                  <a:cubicBezTo>
                    <a:pt x="602" y="6"/>
                    <a:pt x="560" y="1"/>
                    <a:pt x="5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9"/>
            <p:cNvSpPr/>
            <p:nvPr/>
          </p:nvSpPr>
          <p:spPr>
            <a:xfrm>
              <a:off x="5060000" y="2261200"/>
              <a:ext cx="9600" cy="6175"/>
            </a:xfrm>
            <a:custGeom>
              <a:rect b="b" l="l" r="r" t="t"/>
              <a:pathLst>
                <a:path extrusionOk="0" h="247" w="384">
                  <a:moveTo>
                    <a:pt x="161" y="0"/>
                  </a:moveTo>
                  <a:cubicBezTo>
                    <a:pt x="92" y="0"/>
                    <a:pt x="29" y="38"/>
                    <a:pt x="18" y="81"/>
                  </a:cubicBezTo>
                  <a:cubicBezTo>
                    <a:pt x="0" y="141"/>
                    <a:pt x="74" y="215"/>
                    <a:pt x="162" y="243"/>
                  </a:cubicBezTo>
                  <a:cubicBezTo>
                    <a:pt x="180" y="245"/>
                    <a:pt x="197" y="247"/>
                    <a:pt x="213" y="247"/>
                  </a:cubicBezTo>
                  <a:cubicBezTo>
                    <a:pt x="292" y="247"/>
                    <a:pt x="355" y="219"/>
                    <a:pt x="370" y="169"/>
                  </a:cubicBezTo>
                  <a:cubicBezTo>
                    <a:pt x="384" y="99"/>
                    <a:pt x="310" y="25"/>
                    <a:pt x="222" y="11"/>
                  </a:cubicBezTo>
                  <a:cubicBezTo>
                    <a:pt x="202" y="4"/>
                    <a:pt x="181" y="0"/>
                    <a:pt x="1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9"/>
            <p:cNvSpPr/>
            <p:nvPr/>
          </p:nvSpPr>
          <p:spPr>
            <a:xfrm>
              <a:off x="5110200" y="2246925"/>
              <a:ext cx="40400" cy="38150"/>
            </a:xfrm>
            <a:custGeom>
              <a:rect b="b" l="l" r="r" t="t"/>
              <a:pathLst>
                <a:path extrusionOk="0" h="1526" w="1616">
                  <a:moveTo>
                    <a:pt x="801" y="1"/>
                  </a:moveTo>
                  <a:cubicBezTo>
                    <a:pt x="764" y="1"/>
                    <a:pt x="727" y="3"/>
                    <a:pt x="690" y="9"/>
                  </a:cubicBezTo>
                  <a:cubicBezTo>
                    <a:pt x="279" y="68"/>
                    <a:pt x="1" y="462"/>
                    <a:pt x="61" y="874"/>
                  </a:cubicBezTo>
                  <a:cubicBezTo>
                    <a:pt x="115" y="1249"/>
                    <a:pt x="436" y="1525"/>
                    <a:pt x="805" y="1525"/>
                  </a:cubicBezTo>
                  <a:cubicBezTo>
                    <a:pt x="840" y="1525"/>
                    <a:pt x="876" y="1523"/>
                    <a:pt x="912" y="1518"/>
                  </a:cubicBezTo>
                  <a:cubicBezTo>
                    <a:pt x="1334" y="1444"/>
                    <a:pt x="1615" y="1064"/>
                    <a:pt x="1556" y="652"/>
                  </a:cubicBezTo>
                  <a:cubicBezTo>
                    <a:pt x="1488" y="268"/>
                    <a:pt x="1168" y="1"/>
                    <a:pt x="801"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9"/>
            <p:cNvSpPr/>
            <p:nvPr/>
          </p:nvSpPr>
          <p:spPr>
            <a:xfrm>
              <a:off x="5110550" y="2246075"/>
              <a:ext cx="39250" cy="39600"/>
            </a:xfrm>
            <a:custGeom>
              <a:rect b="b" l="l" r="r" t="t"/>
              <a:pathLst>
                <a:path extrusionOk="0" h="1584" w="1570">
                  <a:moveTo>
                    <a:pt x="792" y="57"/>
                  </a:moveTo>
                  <a:cubicBezTo>
                    <a:pt x="1144" y="57"/>
                    <a:pt x="1454" y="320"/>
                    <a:pt x="1514" y="686"/>
                  </a:cubicBezTo>
                  <a:lnTo>
                    <a:pt x="1514" y="792"/>
                  </a:lnTo>
                  <a:cubicBezTo>
                    <a:pt x="1514" y="1158"/>
                    <a:pt x="1264" y="1464"/>
                    <a:pt x="898" y="1523"/>
                  </a:cubicBezTo>
                  <a:lnTo>
                    <a:pt x="792" y="1523"/>
                  </a:lnTo>
                  <a:cubicBezTo>
                    <a:pt x="441" y="1523"/>
                    <a:pt x="135" y="1260"/>
                    <a:pt x="75" y="908"/>
                  </a:cubicBezTo>
                  <a:cubicBezTo>
                    <a:pt x="75" y="862"/>
                    <a:pt x="61" y="834"/>
                    <a:pt x="61" y="792"/>
                  </a:cubicBezTo>
                  <a:cubicBezTo>
                    <a:pt x="61" y="440"/>
                    <a:pt x="325" y="130"/>
                    <a:pt x="676" y="71"/>
                  </a:cubicBezTo>
                  <a:cubicBezTo>
                    <a:pt x="722" y="71"/>
                    <a:pt x="750" y="57"/>
                    <a:pt x="792" y="57"/>
                  </a:cubicBezTo>
                  <a:close/>
                  <a:moveTo>
                    <a:pt x="792" y="0"/>
                  </a:moveTo>
                  <a:cubicBezTo>
                    <a:pt x="750" y="0"/>
                    <a:pt x="705" y="14"/>
                    <a:pt x="676" y="14"/>
                  </a:cubicBezTo>
                  <a:cubicBezTo>
                    <a:pt x="282" y="71"/>
                    <a:pt x="1" y="408"/>
                    <a:pt x="1" y="792"/>
                  </a:cubicBezTo>
                  <a:cubicBezTo>
                    <a:pt x="1" y="834"/>
                    <a:pt x="19" y="862"/>
                    <a:pt x="19" y="908"/>
                  </a:cubicBezTo>
                  <a:cubicBezTo>
                    <a:pt x="75" y="1302"/>
                    <a:pt x="413" y="1583"/>
                    <a:pt x="792" y="1583"/>
                  </a:cubicBezTo>
                  <a:lnTo>
                    <a:pt x="912" y="1583"/>
                  </a:lnTo>
                  <a:cubicBezTo>
                    <a:pt x="1292" y="1523"/>
                    <a:pt x="1570" y="1186"/>
                    <a:pt x="1570" y="792"/>
                  </a:cubicBezTo>
                  <a:lnTo>
                    <a:pt x="1570" y="672"/>
                  </a:lnTo>
                  <a:cubicBezTo>
                    <a:pt x="1514" y="292"/>
                    <a:pt x="1176" y="0"/>
                    <a:pt x="7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9"/>
            <p:cNvSpPr/>
            <p:nvPr/>
          </p:nvSpPr>
          <p:spPr>
            <a:xfrm>
              <a:off x="5109850" y="2248675"/>
              <a:ext cx="40300" cy="37625"/>
            </a:xfrm>
            <a:custGeom>
              <a:rect b="b" l="l" r="r" t="t"/>
              <a:pathLst>
                <a:path extrusionOk="0" h="1505" w="1612">
                  <a:moveTo>
                    <a:pt x="818" y="1"/>
                  </a:moveTo>
                  <a:cubicBezTo>
                    <a:pt x="776" y="1"/>
                    <a:pt x="733" y="5"/>
                    <a:pt x="690" y="12"/>
                  </a:cubicBezTo>
                  <a:cubicBezTo>
                    <a:pt x="279" y="72"/>
                    <a:pt x="1" y="452"/>
                    <a:pt x="61" y="864"/>
                  </a:cubicBezTo>
                  <a:cubicBezTo>
                    <a:pt x="127" y="1229"/>
                    <a:pt x="439" y="1505"/>
                    <a:pt x="799" y="1505"/>
                  </a:cubicBezTo>
                  <a:cubicBezTo>
                    <a:pt x="841" y="1505"/>
                    <a:pt x="883" y="1501"/>
                    <a:pt x="926" y="1493"/>
                  </a:cubicBezTo>
                  <a:cubicBezTo>
                    <a:pt x="1320" y="1433"/>
                    <a:pt x="1612" y="1054"/>
                    <a:pt x="1542" y="642"/>
                  </a:cubicBezTo>
                  <a:cubicBezTo>
                    <a:pt x="1488" y="274"/>
                    <a:pt x="1178" y="1"/>
                    <a:pt x="8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49"/>
            <p:cNvSpPr/>
            <p:nvPr/>
          </p:nvSpPr>
          <p:spPr>
            <a:xfrm>
              <a:off x="5112750" y="2249175"/>
              <a:ext cx="26075" cy="24525"/>
            </a:xfrm>
            <a:custGeom>
              <a:rect b="b" l="l" r="r" t="t"/>
              <a:pathLst>
                <a:path extrusionOk="0" h="981" w="1043">
                  <a:moveTo>
                    <a:pt x="532" y="1"/>
                  </a:moveTo>
                  <a:cubicBezTo>
                    <a:pt x="508" y="1"/>
                    <a:pt x="483" y="2"/>
                    <a:pt x="458" y="6"/>
                  </a:cubicBezTo>
                  <a:cubicBezTo>
                    <a:pt x="194" y="52"/>
                    <a:pt x="1" y="298"/>
                    <a:pt x="47" y="562"/>
                  </a:cubicBezTo>
                  <a:cubicBezTo>
                    <a:pt x="85" y="800"/>
                    <a:pt x="291" y="980"/>
                    <a:pt x="525" y="980"/>
                  </a:cubicBezTo>
                  <a:cubicBezTo>
                    <a:pt x="550" y="980"/>
                    <a:pt x="576" y="978"/>
                    <a:pt x="602" y="974"/>
                  </a:cubicBezTo>
                  <a:cubicBezTo>
                    <a:pt x="866" y="932"/>
                    <a:pt x="1042" y="682"/>
                    <a:pt x="1014" y="418"/>
                  </a:cubicBezTo>
                  <a:cubicBezTo>
                    <a:pt x="973" y="179"/>
                    <a:pt x="767" y="1"/>
                    <a:pt x="5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9"/>
            <p:cNvSpPr/>
            <p:nvPr/>
          </p:nvSpPr>
          <p:spPr>
            <a:xfrm>
              <a:off x="5133350" y="2258125"/>
              <a:ext cx="8800" cy="5950"/>
            </a:xfrm>
            <a:custGeom>
              <a:rect b="b" l="l" r="r" t="t"/>
              <a:pathLst>
                <a:path extrusionOk="0" h="238" w="352">
                  <a:moveTo>
                    <a:pt x="176" y="0"/>
                  </a:moveTo>
                  <a:cubicBezTo>
                    <a:pt x="88" y="0"/>
                    <a:pt x="0" y="46"/>
                    <a:pt x="0" y="102"/>
                  </a:cubicBezTo>
                  <a:cubicBezTo>
                    <a:pt x="0" y="176"/>
                    <a:pt x="74" y="236"/>
                    <a:pt x="162" y="236"/>
                  </a:cubicBezTo>
                  <a:cubicBezTo>
                    <a:pt x="172" y="237"/>
                    <a:pt x="182" y="238"/>
                    <a:pt x="192" y="238"/>
                  </a:cubicBezTo>
                  <a:cubicBezTo>
                    <a:pt x="278" y="238"/>
                    <a:pt x="339" y="184"/>
                    <a:pt x="352" y="134"/>
                  </a:cubicBezTo>
                  <a:cubicBezTo>
                    <a:pt x="352" y="60"/>
                    <a:pt x="278" y="0"/>
                    <a:pt x="1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49"/>
            <p:cNvSpPr/>
            <p:nvPr/>
          </p:nvSpPr>
          <p:spPr>
            <a:xfrm>
              <a:off x="5084975" y="2307625"/>
              <a:ext cx="11375" cy="4550"/>
            </a:xfrm>
            <a:custGeom>
              <a:rect b="b" l="l" r="r" t="t"/>
              <a:pathLst>
                <a:path extrusionOk="0" h="182" w="455">
                  <a:moveTo>
                    <a:pt x="14" y="1"/>
                  </a:moveTo>
                  <a:lnTo>
                    <a:pt x="0" y="15"/>
                  </a:lnTo>
                  <a:cubicBezTo>
                    <a:pt x="57" y="71"/>
                    <a:pt x="116" y="131"/>
                    <a:pt x="204" y="145"/>
                  </a:cubicBezTo>
                  <a:cubicBezTo>
                    <a:pt x="259" y="168"/>
                    <a:pt x="321" y="182"/>
                    <a:pt x="379" y="182"/>
                  </a:cubicBezTo>
                  <a:cubicBezTo>
                    <a:pt x="400" y="182"/>
                    <a:pt x="421" y="180"/>
                    <a:pt x="440" y="176"/>
                  </a:cubicBezTo>
                  <a:cubicBezTo>
                    <a:pt x="454" y="176"/>
                    <a:pt x="454" y="159"/>
                    <a:pt x="454" y="159"/>
                  </a:cubicBezTo>
                  <a:lnTo>
                    <a:pt x="440" y="145"/>
                  </a:lnTo>
                  <a:cubicBezTo>
                    <a:pt x="420" y="149"/>
                    <a:pt x="399" y="150"/>
                    <a:pt x="378" y="150"/>
                  </a:cubicBezTo>
                  <a:cubicBezTo>
                    <a:pt x="321" y="150"/>
                    <a:pt x="262" y="137"/>
                    <a:pt x="218" y="117"/>
                  </a:cubicBezTo>
                  <a:cubicBezTo>
                    <a:pt x="145" y="89"/>
                    <a:pt x="74" y="43"/>
                    <a:pt x="14" y="1"/>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49"/>
            <p:cNvSpPr/>
            <p:nvPr/>
          </p:nvSpPr>
          <p:spPr>
            <a:xfrm>
              <a:off x="5027175" y="2221025"/>
              <a:ext cx="45675" cy="24600"/>
            </a:xfrm>
            <a:custGeom>
              <a:rect b="b" l="l" r="r" t="t"/>
              <a:pathLst>
                <a:path extrusionOk="0" h="984" w="1827">
                  <a:moveTo>
                    <a:pt x="1289" y="1"/>
                  </a:moveTo>
                  <a:cubicBezTo>
                    <a:pt x="859" y="1"/>
                    <a:pt x="156" y="693"/>
                    <a:pt x="156" y="693"/>
                  </a:cubicBezTo>
                  <a:cubicBezTo>
                    <a:pt x="0" y="924"/>
                    <a:pt x="130" y="983"/>
                    <a:pt x="303" y="983"/>
                  </a:cubicBezTo>
                  <a:cubicBezTo>
                    <a:pt x="438" y="983"/>
                    <a:pt x="599" y="947"/>
                    <a:pt x="670" y="928"/>
                  </a:cubicBezTo>
                  <a:cubicBezTo>
                    <a:pt x="817" y="869"/>
                    <a:pt x="1827" y="387"/>
                    <a:pt x="1475" y="63"/>
                  </a:cubicBezTo>
                  <a:cubicBezTo>
                    <a:pt x="1423" y="19"/>
                    <a:pt x="1360" y="1"/>
                    <a:pt x="1289" y="1"/>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9"/>
            <p:cNvSpPr/>
            <p:nvPr/>
          </p:nvSpPr>
          <p:spPr>
            <a:xfrm>
              <a:off x="5111700" y="2223650"/>
              <a:ext cx="47950" cy="21650"/>
            </a:xfrm>
            <a:custGeom>
              <a:rect b="b" l="l" r="r" t="t"/>
              <a:pathLst>
                <a:path extrusionOk="0" h="866" w="1918">
                  <a:moveTo>
                    <a:pt x="547" y="1"/>
                  </a:moveTo>
                  <a:cubicBezTo>
                    <a:pt x="456" y="1"/>
                    <a:pt x="378" y="26"/>
                    <a:pt x="324" y="88"/>
                  </a:cubicBezTo>
                  <a:cubicBezTo>
                    <a:pt x="1" y="440"/>
                    <a:pt x="1056" y="809"/>
                    <a:pt x="1218" y="837"/>
                  </a:cubicBezTo>
                  <a:cubicBezTo>
                    <a:pt x="1271" y="851"/>
                    <a:pt x="1375" y="866"/>
                    <a:pt x="1481" y="866"/>
                  </a:cubicBezTo>
                  <a:cubicBezTo>
                    <a:pt x="1697" y="866"/>
                    <a:pt x="1917" y="806"/>
                    <a:pt x="1700" y="560"/>
                  </a:cubicBezTo>
                  <a:cubicBezTo>
                    <a:pt x="1700" y="560"/>
                    <a:pt x="974" y="1"/>
                    <a:pt x="547" y="1"/>
                  </a:cubicBezTo>
                  <a:close/>
                </a:path>
              </a:pathLst>
            </a:custGeom>
            <a:solidFill>
              <a:srgbClr val="4C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49"/>
            <p:cNvSpPr/>
            <p:nvPr/>
          </p:nvSpPr>
          <p:spPr>
            <a:xfrm>
              <a:off x="5090775" y="2245275"/>
              <a:ext cx="20250" cy="45500"/>
            </a:xfrm>
            <a:custGeom>
              <a:rect b="b" l="l" r="r" t="t"/>
              <a:pathLst>
                <a:path extrusionOk="0" h="1820" w="810">
                  <a:moveTo>
                    <a:pt x="74" y="1"/>
                  </a:moveTo>
                  <a:cubicBezTo>
                    <a:pt x="74" y="1"/>
                    <a:pt x="60" y="1"/>
                    <a:pt x="60" y="15"/>
                  </a:cubicBezTo>
                  <a:cubicBezTo>
                    <a:pt x="32" y="236"/>
                    <a:pt x="1" y="472"/>
                    <a:pt x="1" y="704"/>
                  </a:cubicBezTo>
                  <a:cubicBezTo>
                    <a:pt x="1" y="806"/>
                    <a:pt x="1" y="926"/>
                    <a:pt x="32" y="1042"/>
                  </a:cubicBezTo>
                  <a:cubicBezTo>
                    <a:pt x="32" y="1070"/>
                    <a:pt x="46" y="1102"/>
                    <a:pt x="60" y="1130"/>
                  </a:cubicBezTo>
                  <a:cubicBezTo>
                    <a:pt x="74" y="1158"/>
                    <a:pt x="88" y="1204"/>
                    <a:pt x="134" y="1218"/>
                  </a:cubicBezTo>
                  <a:cubicBezTo>
                    <a:pt x="208" y="1218"/>
                    <a:pt x="264" y="1204"/>
                    <a:pt x="324" y="1190"/>
                  </a:cubicBezTo>
                  <a:cubicBezTo>
                    <a:pt x="384" y="1175"/>
                    <a:pt x="440" y="1144"/>
                    <a:pt x="486" y="1130"/>
                  </a:cubicBezTo>
                  <a:cubicBezTo>
                    <a:pt x="528" y="1120"/>
                    <a:pt x="562" y="1110"/>
                    <a:pt x="594" y="1110"/>
                  </a:cubicBezTo>
                  <a:cubicBezTo>
                    <a:pt x="607" y="1110"/>
                    <a:pt x="620" y="1112"/>
                    <a:pt x="634" y="1116"/>
                  </a:cubicBezTo>
                  <a:cubicBezTo>
                    <a:pt x="676" y="1130"/>
                    <a:pt x="704" y="1175"/>
                    <a:pt x="722" y="1218"/>
                  </a:cubicBezTo>
                  <a:cubicBezTo>
                    <a:pt x="736" y="1246"/>
                    <a:pt x="736" y="1277"/>
                    <a:pt x="736" y="1306"/>
                  </a:cubicBezTo>
                  <a:lnTo>
                    <a:pt x="750" y="1334"/>
                  </a:lnTo>
                  <a:cubicBezTo>
                    <a:pt x="750" y="1351"/>
                    <a:pt x="736" y="1365"/>
                    <a:pt x="736" y="1380"/>
                  </a:cubicBezTo>
                  <a:cubicBezTo>
                    <a:pt x="736" y="1408"/>
                    <a:pt x="736" y="1422"/>
                    <a:pt x="722" y="1453"/>
                  </a:cubicBezTo>
                  <a:cubicBezTo>
                    <a:pt x="704" y="1482"/>
                    <a:pt x="704" y="1496"/>
                    <a:pt x="690" y="1527"/>
                  </a:cubicBezTo>
                  <a:cubicBezTo>
                    <a:pt x="662" y="1569"/>
                    <a:pt x="616" y="1615"/>
                    <a:pt x="574" y="1643"/>
                  </a:cubicBezTo>
                  <a:cubicBezTo>
                    <a:pt x="486" y="1703"/>
                    <a:pt x="384" y="1759"/>
                    <a:pt x="264" y="1791"/>
                  </a:cubicBezTo>
                  <a:lnTo>
                    <a:pt x="264" y="1805"/>
                  </a:lnTo>
                  <a:cubicBezTo>
                    <a:pt x="264" y="1819"/>
                    <a:pt x="264" y="1819"/>
                    <a:pt x="282" y="1819"/>
                  </a:cubicBezTo>
                  <a:cubicBezTo>
                    <a:pt x="398" y="1791"/>
                    <a:pt x="500" y="1745"/>
                    <a:pt x="602" y="1686"/>
                  </a:cubicBezTo>
                  <a:lnTo>
                    <a:pt x="736" y="1555"/>
                  </a:lnTo>
                  <a:cubicBezTo>
                    <a:pt x="750" y="1527"/>
                    <a:pt x="764" y="1496"/>
                    <a:pt x="778" y="1482"/>
                  </a:cubicBezTo>
                  <a:cubicBezTo>
                    <a:pt x="778" y="1453"/>
                    <a:pt x="792" y="1422"/>
                    <a:pt x="792" y="1380"/>
                  </a:cubicBezTo>
                  <a:cubicBezTo>
                    <a:pt x="810" y="1365"/>
                    <a:pt x="810" y="1351"/>
                    <a:pt x="810" y="1334"/>
                  </a:cubicBezTo>
                  <a:lnTo>
                    <a:pt x="810" y="1292"/>
                  </a:lnTo>
                  <a:cubicBezTo>
                    <a:pt x="792" y="1263"/>
                    <a:pt x="792" y="1232"/>
                    <a:pt x="778" y="1204"/>
                  </a:cubicBezTo>
                  <a:cubicBezTo>
                    <a:pt x="778" y="1175"/>
                    <a:pt x="764" y="1144"/>
                    <a:pt x="736" y="1116"/>
                  </a:cubicBezTo>
                  <a:cubicBezTo>
                    <a:pt x="722" y="1088"/>
                    <a:pt x="690" y="1070"/>
                    <a:pt x="662" y="1056"/>
                  </a:cubicBezTo>
                  <a:cubicBezTo>
                    <a:pt x="639" y="1047"/>
                    <a:pt x="617" y="1044"/>
                    <a:pt x="597" y="1044"/>
                  </a:cubicBezTo>
                  <a:cubicBezTo>
                    <a:pt x="551" y="1044"/>
                    <a:pt x="511" y="1060"/>
                    <a:pt x="472" y="1070"/>
                  </a:cubicBezTo>
                  <a:cubicBezTo>
                    <a:pt x="412" y="1088"/>
                    <a:pt x="352" y="1102"/>
                    <a:pt x="310" y="1116"/>
                  </a:cubicBezTo>
                  <a:cubicBezTo>
                    <a:pt x="266" y="1136"/>
                    <a:pt x="224" y="1149"/>
                    <a:pt x="187" y="1149"/>
                  </a:cubicBezTo>
                  <a:cubicBezTo>
                    <a:pt x="174" y="1149"/>
                    <a:pt x="161" y="1148"/>
                    <a:pt x="148" y="1144"/>
                  </a:cubicBezTo>
                  <a:cubicBezTo>
                    <a:pt x="134" y="1144"/>
                    <a:pt x="120" y="1130"/>
                    <a:pt x="120" y="1102"/>
                  </a:cubicBezTo>
                  <a:cubicBezTo>
                    <a:pt x="106" y="1088"/>
                    <a:pt x="88" y="1056"/>
                    <a:pt x="88" y="1028"/>
                  </a:cubicBezTo>
                  <a:cubicBezTo>
                    <a:pt x="60" y="926"/>
                    <a:pt x="60" y="806"/>
                    <a:pt x="60" y="704"/>
                  </a:cubicBezTo>
                  <a:lnTo>
                    <a:pt x="60" y="352"/>
                  </a:lnTo>
                  <a:cubicBezTo>
                    <a:pt x="74" y="236"/>
                    <a:pt x="74" y="134"/>
                    <a:pt x="88" y="15"/>
                  </a:cubicBezTo>
                  <a:cubicBezTo>
                    <a:pt x="88" y="1"/>
                    <a:pt x="88" y="1"/>
                    <a:pt x="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49"/>
            <p:cNvSpPr/>
            <p:nvPr/>
          </p:nvSpPr>
          <p:spPr>
            <a:xfrm>
              <a:off x="5084175" y="2296500"/>
              <a:ext cx="21675" cy="12650"/>
            </a:xfrm>
            <a:custGeom>
              <a:rect b="b" l="l" r="r" t="t"/>
              <a:pathLst>
                <a:path extrusionOk="0" h="506" w="867">
                  <a:moveTo>
                    <a:pt x="288" y="1"/>
                  </a:moveTo>
                  <a:cubicBezTo>
                    <a:pt x="235" y="1"/>
                    <a:pt x="179" y="2"/>
                    <a:pt x="120" y="6"/>
                  </a:cubicBezTo>
                  <a:cubicBezTo>
                    <a:pt x="46" y="6"/>
                    <a:pt x="1" y="62"/>
                    <a:pt x="1" y="122"/>
                  </a:cubicBezTo>
                  <a:cubicBezTo>
                    <a:pt x="18" y="252"/>
                    <a:pt x="106" y="474"/>
                    <a:pt x="384" y="502"/>
                  </a:cubicBezTo>
                  <a:cubicBezTo>
                    <a:pt x="405" y="504"/>
                    <a:pt x="424" y="505"/>
                    <a:pt x="443" y="505"/>
                  </a:cubicBezTo>
                  <a:cubicBezTo>
                    <a:pt x="683" y="505"/>
                    <a:pt x="813" y="329"/>
                    <a:pt x="852" y="196"/>
                  </a:cubicBezTo>
                  <a:cubicBezTo>
                    <a:pt x="866" y="122"/>
                    <a:pt x="852" y="62"/>
                    <a:pt x="778" y="48"/>
                  </a:cubicBezTo>
                  <a:cubicBezTo>
                    <a:pt x="674" y="26"/>
                    <a:pt x="502" y="1"/>
                    <a:pt x="2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9"/>
            <p:cNvSpPr/>
            <p:nvPr/>
          </p:nvSpPr>
          <p:spPr>
            <a:xfrm>
              <a:off x="5096325" y="2296625"/>
              <a:ext cx="6975" cy="5650"/>
            </a:xfrm>
            <a:custGeom>
              <a:rect b="b" l="l" r="r" t="t"/>
              <a:pathLst>
                <a:path extrusionOk="0" h="226" w="279">
                  <a:moveTo>
                    <a:pt x="14" y="1"/>
                  </a:moveTo>
                  <a:cubicBezTo>
                    <a:pt x="0" y="89"/>
                    <a:pt x="0" y="191"/>
                    <a:pt x="14" y="205"/>
                  </a:cubicBezTo>
                  <a:cubicBezTo>
                    <a:pt x="37" y="219"/>
                    <a:pt x="78" y="226"/>
                    <a:pt x="120" y="226"/>
                  </a:cubicBezTo>
                  <a:cubicBezTo>
                    <a:pt x="162" y="226"/>
                    <a:pt x="206" y="219"/>
                    <a:pt x="236" y="205"/>
                  </a:cubicBezTo>
                  <a:cubicBezTo>
                    <a:pt x="264" y="191"/>
                    <a:pt x="278" y="103"/>
                    <a:pt x="278" y="43"/>
                  </a:cubicBezTo>
                  <a:cubicBezTo>
                    <a:pt x="218" y="29"/>
                    <a:pt x="116" y="15"/>
                    <a:pt x="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49"/>
            <p:cNvSpPr/>
            <p:nvPr/>
          </p:nvSpPr>
          <p:spPr>
            <a:xfrm>
              <a:off x="5087525" y="2296625"/>
              <a:ext cx="6625" cy="3825"/>
            </a:xfrm>
            <a:custGeom>
              <a:rect b="b" l="l" r="r" t="t"/>
              <a:pathLst>
                <a:path extrusionOk="0" h="153" w="265">
                  <a:moveTo>
                    <a:pt x="0" y="1"/>
                  </a:moveTo>
                  <a:lnTo>
                    <a:pt x="0" y="131"/>
                  </a:lnTo>
                  <a:cubicBezTo>
                    <a:pt x="22" y="145"/>
                    <a:pt x="62" y="152"/>
                    <a:pt x="102" y="152"/>
                  </a:cubicBezTo>
                  <a:cubicBezTo>
                    <a:pt x="143" y="152"/>
                    <a:pt x="183" y="145"/>
                    <a:pt x="204" y="131"/>
                  </a:cubicBezTo>
                  <a:cubicBezTo>
                    <a:pt x="236" y="117"/>
                    <a:pt x="250" y="57"/>
                    <a:pt x="2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49"/>
            <p:cNvSpPr/>
            <p:nvPr/>
          </p:nvSpPr>
          <p:spPr>
            <a:xfrm>
              <a:off x="5086025" y="2303575"/>
              <a:ext cx="13575" cy="5625"/>
            </a:xfrm>
            <a:custGeom>
              <a:rect b="b" l="l" r="r" t="t"/>
              <a:pathLst>
                <a:path extrusionOk="0" h="225" w="543">
                  <a:moveTo>
                    <a:pt x="162" y="0"/>
                  </a:moveTo>
                  <a:cubicBezTo>
                    <a:pt x="126" y="0"/>
                    <a:pt x="92" y="5"/>
                    <a:pt x="60" y="15"/>
                  </a:cubicBezTo>
                  <a:cubicBezTo>
                    <a:pt x="46" y="29"/>
                    <a:pt x="15" y="43"/>
                    <a:pt x="1" y="43"/>
                  </a:cubicBezTo>
                  <a:cubicBezTo>
                    <a:pt x="60" y="131"/>
                    <a:pt x="162" y="205"/>
                    <a:pt x="310" y="219"/>
                  </a:cubicBezTo>
                  <a:cubicBezTo>
                    <a:pt x="334" y="223"/>
                    <a:pt x="356" y="224"/>
                    <a:pt x="378" y="224"/>
                  </a:cubicBezTo>
                  <a:cubicBezTo>
                    <a:pt x="437" y="224"/>
                    <a:pt x="491" y="211"/>
                    <a:pt x="542" y="191"/>
                  </a:cubicBezTo>
                  <a:cubicBezTo>
                    <a:pt x="486" y="131"/>
                    <a:pt x="426" y="75"/>
                    <a:pt x="352" y="43"/>
                  </a:cubicBezTo>
                  <a:cubicBezTo>
                    <a:pt x="296" y="16"/>
                    <a:pt x="227" y="0"/>
                    <a:pt x="162" y="0"/>
                  </a:cubicBezTo>
                  <a:close/>
                </a:path>
              </a:pathLst>
            </a:custGeom>
            <a:solidFill>
              <a:srgbClr val="F069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 name="Google Shape;899;p49"/>
          <p:cNvGrpSpPr/>
          <p:nvPr/>
        </p:nvGrpSpPr>
        <p:grpSpPr>
          <a:xfrm>
            <a:off x="5551706" y="2060821"/>
            <a:ext cx="1416347" cy="2110035"/>
            <a:chOff x="487575" y="4251100"/>
            <a:chExt cx="393550" cy="586300"/>
          </a:xfrm>
        </p:grpSpPr>
        <p:sp>
          <p:nvSpPr>
            <p:cNvPr id="900" name="Google Shape;900;p49"/>
            <p:cNvSpPr/>
            <p:nvPr/>
          </p:nvSpPr>
          <p:spPr>
            <a:xfrm>
              <a:off x="598650" y="4253450"/>
              <a:ext cx="274125" cy="291450"/>
            </a:xfrm>
            <a:custGeom>
              <a:rect b="b" l="l" r="r" t="t"/>
              <a:pathLst>
                <a:path extrusionOk="0" h="11658" w="10965">
                  <a:moveTo>
                    <a:pt x="6460" y="0"/>
                  </a:moveTo>
                  <a:cubicBezTo>
                    <a:pt x="5511" y="0"/>
                    <a:pt x="4650" y="235"/>
                    <a:pt x="4176" y="637"/>
                  </a:cubicBezTo>
                  <a:cubicBezTo>
                    <a:pt x="3578" y="725"/>
                    <a:pt x="1523" y="1165"/>
                    <a:pt x="1143" y="2572"/>
                  </a:cubicBezTo>
                  <a:cubicBezTo>
                    <a:pt x="939" y="3377"/>
                    <a:pt x="1217" y="3891"/>
                    <a:pt x="1070" y="4946"/>
                  </a:cubicBezTo>
                  <a:cubicBezTo>
                    <a:pt x="1010" y="5340"/>
                    <a:pt x="482" y="5766"/>
                    <a:pt x="426" y="6191"/>
                  </a:cubicBezTo>
                  <a:cubicBezTo>
                    <a:pt x="352" y="6719"/>
                    <a:pt x="732" y="7246"/>
                    <a:pt x="658" y="7760"/>
                  </a:cubicBezTo>
                  <a:cubicBezTo>
                    <a:pt x="616" y="8154"/>
                    <a:pt x="148" y="8889"/>
                    <a:pt x="102" y="9241"/>
                  </a:cubicBezTo>
                  <a:cubicBezTo>
                    <a:pt x="0" y="10046"/>
                    <a:pt x="278" y="10384"/>
                    <a:pt x="412" y="10634"/>
                  </a:cubicBezTo>
                  <a:cubicBezTo>
                    <a:pt x="412" y="10634"/>
                    <a:pt x="602" y="10662"/>
                    <a:pt x="922" y="10722"/>
                  </a:cubicBezTo>
                  <a:cubicBezTo>
                    <a:pt x="924" y="10722"/>
                    <a:pt x="926" y="10723"/>
                    <a:pt x="928" y="10723"/>
                  </a:cubicBezTo>
                  <a:cubicBezTo>
                    <a:pt x="972" y="10723"/>
                    <a:pt x="1029" y="10568"/>
                    <a:pt x="1070" y="10426"/>
                  </a:cubicBezTo>
                  <a:cubicBezTo>
                    <a:pt x="1127" y="10271"/>
                    <a:pt x="1181" y="10119"/>
                    <a:pt x="1226" y="10119"/>
                  </a:cubicBezTo>
                  <a:cubicBezTo>
                    <a:pt x="1228" y="10119"/>
                    <a:pt x="1230" y="10120"/>
                    <a:pt x="1231" y="10120"/>
                  </a:cubicBezTo>
                  <a:cubicBezTo>
                    <a:pt x="1333" y="10134"/>
                    <a:pt x="1407" y="10810"/>
                    <a:pt x="1537" y="10824"/>
                  </a:cubicBezTo>
                  <a:cubicBezTo>
                    <a:pt x="2448" y="10968"/>
                    <a:pt x="3753" y="11130"/>
                    <a:pt x="4823" y="11130"/>
                  </a:cubicBezTo>
                  <a:lnTo>
                    <a:pt x="4837" y="11144"/>
                  </a:lnTo>
                  <a:cubicBezTo>
                    <a:pt x="5920" y="11555"/>
                    <a:pt x="7855" y="11643"/>
                    <a:pt x="9086" y="11657"/>
                  </a:cubicBezTo>
                  <a:cubicBezTo>
                    <a:pt x="9160" y="11657"/>
                    <a:pt x="9234" y="11496"/>
                    <a:pt x="9308" y="11337"/>
                  </a:cubicBezTo>
                  <a:cubicBezTo>
                    <a:pt x="9382" y="11176"/>
                    <a:pt x="9452" y="11014"/>
                    <a:pt x="9512" y="11014"/>
                  </a:cubicBezTo>
                  <a:cubicBezTo>
                    <a:pt x="9600" y="11014"/>
                    <a:pt x="9628" y="11657"/>
                    <a:pt x="9702" y="11657"/>
                  </a:cubicBezTo>
                  <a:cubicBezTo>
                    <a:pt x="10025" y="11657"/>
                    <a:pt x="10229" y="11643"/>
                    <a:pt x="10229" y="11643"/>
                  </a:cubicBezTo>
                  <a:cubicBezTo>
                    <a:pt x="10391" y="11439"/>
                    <a:pt x="10729" y="11144"/>
                    <a:pt x="10757" y="10324"/>
                  </a:cubicBezTo>
                  <a:cubicBezTo>
                    <a:pt x="10789" y="9973"/>
                    <a:pt x="10451" y="9167"/>
                    <a:pt x="10465" y="8770"/>
                  </a:cubicBezTo>
                  <a:cubicBezTo>
                    <a:pt x="10479" y="8259"/>
                    <a:pt x="10947" y="7802"/>
                    <a:pt x="10964" y="7261"/>
                  </a:cubicBezTo>
                  <a:cubicBezTo>
                    <a:pt x="10964" y="6835"/>
                    <a:pt x="10525" y="6339"/>
                    <a:pt x="10539" y="5927"/>
                  </a:cubicBezTo>
                  <a:cubicBezTo>
                    <a:pt x="10553" y="4872"/>
                    <a:pt x="10876" y="4418"/>
                    <a:pt x="10845" y="3581"/>
                  </a:cubicBezTo>
                  <a:cubicBezTo>
                    <a:pt x="10748" y="997"/>
                    <a:pt x="8416" y="0"/>
                    <a:pt x="6460"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9"/>
            <p:cNvSpPr/>
            <p:nvPr/>
          </p:nvSpPr>
          <p:spPr>
            <a:xfrm>
              <a:off x="682175" y="4251100"/>
              <a:ext cx="23875" cy="31475"/>
            </a:xfrm>
            <a:custGeom>
              <a:rect b="b" l="l" r="r" t="t"/>
              <a:pathLst>
                <a:path extrusionOk="0" h="1259" w="955">
                  <a:moveTo>
                    <a:pt x="653" y="1"/>
                  </a:moveTo>
                  <a:cubicBezTo>
                    <a:pt x="636" y="1"/>
                    <a:pt x="618" y="4"/>
                    <a:pt x="602" y="13"/>
                  </a:cubicBezTo>
                  <a:cubicBezTo>
                    <a:pt x="529" y="56"/>
                    <a:pt x="529" y="158"/>
                    <a:pt x="529" y="246"/>
                  </a:cubicBezTo>
                  <a:cubicBezTo>
                    <a:pt x="543" y="509"/>
                    <a:pt x="557" y="759"/>
                    <a:pt x="557" y="1023"/>
                  </a:cubicBezTo>
                  <a:cubicBezTo>
                    <a:pt x="469" y="791"/>
                    <a:pt x="381" y="569"/>
                    <a:pt x="293" y="334"/>
                  </a:cubicBezTo>
                  <a:cubicBezTo>
                    <a:pt x="267" y="268"/>
                    <a:pt x="214" y="173"/>
                    <a:pt x="136" y="173"/>
                  </a:cubicBezTo>
                  <a:cubicBezTo>
                    <a:pt x="130" y="173"/>
                    <a:pt x="124" y="174"/>
                    <a:pt x="117" y="175"/>
                  </a:cubicBezTo>
                  <a:cubicBezTo>
                    <a:pt x="29" y="175"/>
                    <a:pt x="1" y="319"/>
                    <a:pt x="15" y="407"/>
                  </a:cubicBezTo>
                  <a:cubicBezTo>
                    <a:pt x="61" y="745"/>
                    <a:pt x="251" y="1055"/>
                    <a:pt x="529" y="1259"/>
                  </a:cubicBezTo>
                  <a:lnTo>
                    <a:pt x="806" y="1111"/>
                  </a:lnTo>
                  <a:cubicBezTo>
                    <a:pt x="923" y="833"/>
                    <a:pt x="954" y="509"/>
                    <a:pt x="866" y="217"/>
                  </a:cubicBezTo>
                  <a:cubicBezTo>
                    <a:pt x="852" y="158"/>
                    <a:pt x="821" y="101"/>
                    <a:pt x="778" y="56"/>
                  </a:cubicBezTo>
                  <a:cubicBezTo>
                    <a:pt x="746" y="25"/>
                    <a:pt x="698" y="1"/>
                    <a:pt x="653"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9"/>
            <p:cNvSpPr/>
            <p:nvPr/>
          </p:nvSpPr>
          <p:spPr>
            <a:xfrm>
              <a:off x="594600" y="4273400"/>
              <a:ext cx="103000" cy="249150"/>
            </a:xfrm>
            <a:custGeom>
              <a:rect b="b" l="l" r="r" t="t"/>
              <a:pathLst>
                <a:path extrusionOk="0" h="9966" w="4120">
                  <a:moveTo>
                    <a:pt x="3783" y="0"/>
                  </a:moveTo>
                  <a:cubicBezTo>
                    <a:pt x="3376" y="0"/>
                    <a:pt x="2489" y="178"/>
                    <a:pt x="1981" y="585"/>
                  </a:cubicBezTo>
                  <a:cubicBezTo>
                    <a:pt x="1422" y="1056"/>
                    <a:pt x="1084" y="1700"/>
                    <a:pt x="1056" y="2343"/>
                  </a:cubicBezTo>
                  <a:cubicBezTo>
                    <a:pt x="1042" y="2593"/>
                    <a:pt x="1070" y="2857"/>
                    <a:pt x="1101" y="3107"/>
                  </a:cubicBezTo>
                  <a:cubicBezTo>
                    <a:pt x="1144" y="3592"/>
                    <a:pt x="1203" y="4032"/>
                    <a:pt x="996" y="4454"/>
                  </a:cubicBezTo>
                  <a:cubicBezTo>
                    <a:pt x="940" y="4574"/>
                    <a:pt x="866" y="4676"/>
                    <a:pt x="792" y="4792"/>
                  </a:cubicBezTo>
                  <a:cubicBezTo>
                    <a:pt x="676" y="4953"/>
                    <a:pt x="556" y="5129"/>
                    <a:pt x="500" y="5319"/>
                  </a:cubicBezTo>
                  <a:cubicBezTo>
                    <a:pt x="426" y="5657"/>
                    <a:pt x="542" y="5981"/>
                    <a:pt x="662" y="6301"/>
                  </a:cubicBezTo>
                  <a:cubicBezTo>
                    <a:pt x="778" y="6624"/>
                    <a:pt x="894" y="6948"/>
                    <a:pt x="820" y="7268"/>
                  </a:cubicBezTo>
                  <a:cubicBezTo>
                    <a:pt x="764" y="7461"/>
                    <a:pt x="644" y="7637"/>
                    <a:pt x="528" y="7813"/>
                  </a:cubicBezTo>
                  <a:cubicBezTo>
                    <a:pt x="454" y="7901"/>
                    <a:pt x="380" y="8003"/>
                    <a:pt x="338" y="8105"/>
                  </a:cubicBezTo>
                  <a:cubicBezTo>
                    <a:pt x="0" y="8693"/>
                    <a:pt x="102" y="9484"/>
                    <a:pt x="574" y="9966"/>
                  </a:cubicBezTo>
                  <a:lnTo>
                    <a:pt x="602" y="9952"/>
                  </a:lnTo>
                  <a:cubicBezTo>
                    <a:pt x="134" y="9466"/>
                    <a:pt x="46" y="8693"/>
                    <a:pt x="366" y="8119"/>
                  </a:cubicBezTo>
                  <a:cubicBezTo>
                    <a:pt x="426" y="8017"/>
                    <a:pt x="486" y="7929"/>
                    <a:pt x="556" y="7841"/>
                  </a:cubicBezTo>
                  <a:cubicBezTo>
                    <a:pt x="676" y="7666"/>
                    <a:pt x="806" y="7490"/>
                    <a:pt x="852" y="7268"/>
                  </a:cubicBezTo>
                  <a:cubicBezTo>
                    <a:pt x="940" y="6948"/>
                    <a:pt x="806" y="6610"/>
                    <a:pt x="690" y="6287"/>
                  </a:cubicBezTo>
                  <a:cubicBezTo>
                    <a:pt x="588" y="5981"/>
                    <a:pt x="454" y="5643"/>
                    <a:pt x="542" y="5333"/>
                  </a:cubicBezTo>
                  <a:cubicBezTo>
                    <a:pt x="588" y="5143"/>
                    <a:pt x="704" y="4968"/>
                    <a:pt x="820" y="4806"/>
                  </a:cubicBezTo>
                  <a:cubicBezTo>
                    <a:pt x="894" y="4704"/>
                    <a:pt x="968" y="4588"/>
                    <a:pt x="1028" y="4472"/>
                  </a:cubicBezTo>
                  <a:cubicBezTo>
                    <a:pt x="1232" y="4046"/>
                    <a:pt x="1189" y="3561"/>
                    <a:pt x="1130" y="3107"/>
                  </a:cubicBezTo>
                  <a:cubicBezTo>
                    <a:pt x="1101" y="2857"/>
                    <a:pt x="1084" y="2593"/>
                    <a:pt x="1084" y="2343"/>
                  </a:cubicBezTo>
                  <a:cubicBezTo>
                    <a:pt x="1116" y="1714"/>
                    <a:pt x="1453" y="1070"/>
                    <a:pt x="2009" y="616"/>
                  </a:cubicBezTo>
                  <a:cubicBezTo>
                    <a:pt x="2489" y="231"/>
                    <a:pt x="3327" y="40"/>
                    <a:pt x="3747" y="40"/>
                  </a:cubicBezTo>
                  <a:cubicBezTo>
                    <a:pt x="3776" y="40"/>
                    <a:pt x="3803" y="41"/>
                    <a:pt x="3828" y="43"/>
                  </a:cubicBezTo>
                  <a:cubicBezTo>
                    <a:pt x="3898" y="43"/>
                    <a:pt x="3958" y="57"/>
                    <a:pt x="3986" y="103"/>
                  </a:cubicBezTo>
                  <a:cubicBezTo>
                    <a:pt x="4046" y="163"/>
                    <a:pt x="4032" y="265"/>
                    <a:pt x="4032" y="381"/>
                  </a:cubicBezTo>
                  <a:cubicBezTo>
                    <a:pt x="4032" y="528"/>
                    <a:pt x="4017" y="673"/>
                    <a:pt x="4091" y="834"/>
                  </a:cubicBezTo>
                  <a:lnTo>
                    <a:pt x="4120" y="820"/>
                  </a:lnTo>
                  <a:cubicBezTo>
                    <a:pt x="4060" y="673"/>
                    <a:pt x="4060" y="514"/>
                    <a:pt x="4074" y="381"/>
                  </a:cubicBezTo>
                  <a:cubicBezTo>
                    <a:pt x="4074" y="251"/>
                    <a:pt x="4074" y="145"/>
                    <a:pt x="4017" y="75"/>
                  </a:cubicBezTo>
                  <a:cubicBezTo>
                    <a:pt x="3972" y="29"/>
                    <a:pt x="3915" y="1"/>
                    <a:pt x="3828" y="1"/>
                  </a:cubicBezTo>
                  <a:cubicBezTo>
                    <a:pt x="3813" y="0"/>
                    <a:pt x="3799" y="0"/>
                    <a:pt x="3783"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9"/>
            <p:cNvSpPr/>
            <p:nvPr/>
          </p:nvSpPr>
          <p:spPr>
            <a:xfrm>
              <a:off x="772675" y="4261275"/>
              <a:ext cx="108450" cy="286625"/>
            </a:xfrm>
            <a:custGeom>
              <a:rect b="b" l="l" r="r" t="t"/>
              <a:pathLst>
                <a:path extrusionOk="0" h="11465" w="4338">
                  <a:moveTo>
                    <a:pt x="0" y="0"/>
                  </a:moveTo>
                  <a:lnTo>
                    <a:pt x="0" y="32"/>
                  </a:lnTo>
                  <a:cubicBezTo>
                    <a:pt x="792" y="88"/>
                    <a:pt x="1805" y="222"/>
                    <a:pt x="2653" y="736"/>
                  </a:cubicBezTo>
                  <a:cubicBezTo>
                    <a:pt x="3504" y="1232"/>
                    <a:pt x="4060" y="2097"/>
                    <a:pt x="4060" y="2948"/>
                  </a:cubicBezTo>
                  <a:cubicBezTo>
                    <a:pt x="4060" y="3328"/>
                    <a:pt x="3944" y="3708"/>
                    <a:pt x="3842" y="4077"/>
                  </a:cubicBezTo>
                  <a:cubicBezTo>
                    <a:pt x="3810" y="4193"/>
                    <a:pt x="3768" y="4295"/>
                    <a:pt x="3754" y="4397"/>
                  </a:cubicBezTo>
                  <a:cubicBezTo>
                    <a:pt x="3634" y="4795"/>
                    <a:pt x="3518" y="5379"/>
                    <a:pt x="3740" y="5878"/>
                  </a:cubicBezTo>
                  <a:cubicBezTo>
                    <a:pt x="3796" y="6026"/>
                    <a:pt x="3884" y="6156"/>
                    <a:pt x="3972" y="6290"/>
                  </a:cubicBezTo>
                  <a:cubicBezTo>
                    <a:pt x="4134" y="6554"/>
                    <a:pt x="4295" y="6817"/>
                    <a:pt x="4250" y="7109"/>
                  </a:cubicBezTo>
                  <a:cubicBezTo>
                    <a:pt x="4221" y="7331"/>
                    <a:pt x="4091" y="7489"/>
                    <a:pt x="3958" y="7683"/>
                  </a:cubicBezTo>
                  <a:cubicBezTo>
                    <a:pt x="3842" y="7827"/>
                    <a:pt x="3740" y="7975"/>
                    <a:pt x="3680" y="8151"/>
                  </a:cubicBezTo>
                  <a:cubicBezTo>
                    <a:pt x="3564" y="8488"/>
                    <a:pt x="3680" y="8826"/>
                    <a:pt x="3796" y="9160"/>
                  </a:cubicBezTo>
                  <a:cubicBezTo>
                    <a:pt x="3828" y="9294"/>
                    <a:pt x="3870" y="9424"/>
                    <a:pt x="3898" y="9543"/>
                  </a:cubicBezTo>
                  <a:cubicBezTo>
                    <a:pt x="4060" y="10201"/>
                    <a:pt x="3884" y="10936"/>
                    <a:pt x="3430" y="11446"/>
                  </a:cubicBezTo>
                  <a:lnTo>
                    <a:pt x="3458" y="11464"/>
                  </a:lnTo>
                  <a:cubicBezTo>
                    <a:pt x="3915" y="10950"/>
                    <a:pt x="4105" y="10215"/>
                    <a:pt x="3944" y="9543"/>
                  </a:cubicBezTo>
                  <a:cubicBezTo>
                    <a:pt x="3915" y="9410"/>
                    <a:pt x="3870" y="9280"/>
                    <a:pt x="3828" y="9160"/>
                  </a:cubicBezTo>
                  <a:cubicBezTo>
                    <a:pt x="3708" y="8826"/>
                    <a:pt x="3606" y="8488"/>
                    <a:pt x="3708" y="8151"/>
                  </a:cubicBezTo>
                  <a:cubicBezTo>
                    <a:pt x="3768" y="7989"/>
                    <a:pt x="3884" y="7841"/>
                    <a:pt x="3986" y="7697"/>
                  </a:cubicBezTo>
                  <a:cubicBezTo>
                    <a:pt x="4119" y="7521"/>
                    <a:pt x="4267" y="7345"/>
                    <a:pt x="4295" y="7109"/>
                  </a:cubicBezTo>
                  <a:cubicBezTo>
                    <a:pt x="4338" y="6803"/>
                    <a:pt x="4162" y="6539"/>
                    <a:pt x="4003" y="6276"/>
                  </a:cubicBezTo>
                  <a:cubicBezTo>
                    <a:pt x="3915" y="6142"/>
                    <a:pt x="3828" y="6012"/>
                    <a:pt x="3768" y="5864"/>
                  </a:cubicBezTo>
                  <a:cubicBezTo>
                    <a:pt x="3564" y="5379"/>
                    <a:pt x="3680" y="4809"/>
                    <a:pt x="3782" y="4411"/>
                  </a:cubicBezTo>
                  <a:cubicBezTo>
                    <a:pt x="3810" y="4309"/>
                    <a:pt x="3842" y="4193"/>
                    <a:pt x="3870" y="4091"/>
                  </a:cubicBezTo>
                  <a:cubicBezTo>
                    <a:pt x="3972" y="3725"/>
                    <a:pt x="4091" y="3328"/>
                    <a:pt x="4091" y="2948"/>
                  </a:cubicBezTo>
                  <a:cubicBezTo>
                    <a:pt x="4091" y="2083"/>
                    <a:pt x="3546" y="1217"/>
                    <a:pt x="2667" y="690"/>
                  </a:cubicBezTo>
                  <a:cubicBezTo>
                    <a:pt x="1805" y="190"/>
                    <a:pt x="792" y="60"/>
                    <a:pt x="0" y="0"/>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9"/>
            <p:cNvSpPr/>
            <p:nvPr/>
          </p:nvSpPr>
          <p:spPr>
            <a:xfrm>
              <a:off x="616225" y="4284050"/>
              <a:ext cx="64150" cy="228225"/>
            </a:xfrm>
            <a:custGeom>
              <a:rect b="b" l="l" r="r" t="t"/>
              <a:pathLst>
                <a:path extrusionOk="0" h="9129" w="2566">
                  <a:moveTo>
                    <a:pt x="2551" y="0"/>
                  </a:moveTo>
                  <a:cubicBezTo>
                    <a:pt x="2171" y="190"/>
                    <a:pt x="1819" y="482"/>
                    <a:pt x="1556" y="820"/>
                  </a:cubicBezTo>
                  <a:cubicBezTo>
                    <a:pt x="1292" y="1158"/>
                    <a:pt x="1098" y="1566"/>
                    <a:pt x="1010" y="1991"/>
                  </a:cubicBezTo>
                  <a:cubicBezTo>
                    <a:pt x="922" y="2417"/>
                    <a:pt x="940" y="2857"/>
                    <a:pt x="1028" y="3282"/>
                  </a:cubicBezTo>
                  <a:cubicBezTo>
                    <a:pt x="1056" y="3384"/>
                    <a:pt x="1084" y="3486"/>
                    <a:pt x="1130" y="3588"/>
                  </a:cubicBezTo>
                  <a:cubicBezTo>
                    <a:pt x="1158" y="3694"/>
                    <a:pt x="1204" y="3796"/>
                    <a:pt x="1246" y="3898"/>
                  </a:cubicBezTo>
                  <a:cubicBezTo>
                    <a:pt x="1274" y="4000"/>
                    <a:pt x="1320" y="4102"/>
                    <a:pt x="1334" y="4204"/>
                  </a:cubicBezTo>
                  <a:cubicBezTo>
                    <a:pt x="1362" y="4309"/>
                    <a:pt x="1362" y="4411"/>
                    <a:pt x="1348" y="4513"/>
                  </a:cubicBezTo>
                  <a:cubicBezTo>
                    <a:pt x="1320" y="4615"/>
                    <a:pt x="1274" y="4717"/>
                    <a:pt x="1204" y="4791"/>
                  </a:cubicBezTo>
                  <a:cubicBezTo>
                    <a:pt x="1130" y="4865"/>
                    <a:pt x="1042" y="4939"/>
                    <a:pt x="954" y="4995"/>
                  </a:cubicBezTo>
                  <a:cubicBezTo>
                    <a:pt x="866" y="5069"/>
                    <a:pt x="778" y="5129"/>
                    <a:pt x="704" y="5203"/>
                  </a:cubicBezTo>
                  <a:cubicBezTo>
                    <a:pt x="616" y="5259"/>
                    <a:pt x="542" y="5347"/>
                    <a:pt x="483" y="5453"/>
                  </a:cubicBezTo>
                  <a:cubicBezTo>
                    <a:pt x="440" y="5541"/>
                    <a:pt x="412" y="5657"/>
                    <a:pt x="412" y="5759"/>
                  </a:cubicBezTo>
                  <a:cubicBezTo>
                    <a:pt x="395" y="5875"/>
                    <a:pt x="412" y="5980"/>
                    <a:pt x="440" y="6082"/>
                  </a:cubicBezTo>
                  <a:cubicBezTo>
                    <a:pt x="483" y="6300"/>
                    <a:pt x="571" y="6508"/>
                    <a:pt x="630" y="6712"/>
                  </a:cubicBezTo>
                  <a:cubicBezTo>
                    <a:pt x="645" y="6814"/>
                    <a:pt x="676" y="6916"/>
                    <a:pt x="676" y="7035"/>
                  </a:cubicBezTo>
                  <a:cubicBezTo>
                    <a:pt x="659" y="7137"/>
                    <a:pt x="645" y="7240"/>
                    <a:pt x="616" y="7342"/>
                  </a:cubicBezTo>
                  <a:cubicBezTo>
                    <a:pt x="542" y="7546"/>
                    <a:pt x="426" y="7721"/>
                    <a:pt x="307" y="7915"/>
                  </a:cubicBezTo>
                  <a:cubicBezTo>
                    <a:pt x="251" y="8003"/>
                    <a:pt x="191" y="8091"/>
                    <a:pt x="149" y="8193"/>
                  </a:cubicBezTo>
                  <a:cubicBezTo>
                    <a:pt x="103" y="8295"/>
                    <a:pt x="61" y="8397"/>
                    <a:pt x="43" y="8499"/>
                  </a:cubicBezTo>
                  <a:cubicBezTo>
                    <a:pt x="15" y="8601"/>
                    <a:pt x="1" y="8720"/>
                    <a:pt x="15" y="8822"/>
                  </a:cubicBezTo>
                  <a:cubicBezTo>
                    <a:pt x="29" y="8924"/>
                    <a:pt x="61" y="9040"/>
                    <a:pt x="131" y="9128"/>
                  </a:cubicBezTo>
                  <a:lnTo>
                    <a:pt x="149" y="9128"/>
                  </a:lnTo>
                  <a:lnTo>
                    <a:pt x="149" y="9114"/>
                  </a:lnTo>
                  <a:cubicBezTo>
                    <a:pt x="75" y="9026"/>
                    <a:pt x="43" y="8924"/>
                    <a:pt x="29" y="8822"/>
                  </a:cubicBezTo>
                  <a:cubicBezTo>
                    <a:pt x="15" y="8720"/>
                    <a:pt x="29" y="8601"/>
                    <a:pt x="61" y="8499"/>
                  </a:cubicBezTo>
                  <a:cubicBezTo>
                    <a:pt x="89" y="8397"/>
                    <a:pt x="117" y="8295"/>
                    <a:pt x="163" y="8207"/>
                  </a:cubicBezTo>
                  <a:cubicBezTo>
                    <a:pt x="219" y="8105"/>
                    <a:pt x="279" y="8017"/>
                    <a:pt x="324" y="7915"/>
                  </a:cubicBezTo>
                  <a:cubicBezTo>
                    <a:pt x="440" y="7739"/>
                    <a:pt x="557" y="7563"/>
                    <a:pt x="630" y="7342"/>
                  </a:cubicBezTo>
                  <a:cubicBezTo>
                    <a:pt x="676" y="7240"/>
                    <a:pt x="690" y="7137"/>
                    <a:pt x="690" y="7035"/>
                  </a:cubicBezTo>
                  <a:cubicBezTo>
                    <a:pt x="690" y="6916"/>
                    <a:pt x="676" y="6814"/>
                    <a:pt x="645" y="6698"/>
                  </a:cubicBezTo>
                  <a:cubicBezTo>
                    <a:pt x="602" y="6490"/>
                    <a:pt x="514" y="6286"/>
                    <a:pt x="469" y="6082"/>
                  </a:cubicBezTo>
                  <a:cubicBezTo>
                    <a:pt x="440" y="5980"/>
                    <a:pt x="426" y="5875"/>
                    <a:pt x="440" y="5759"/>
                  </a:cubicBezTo>
                  <a:cubicBezTo>
                    <a:pt x="440" y="5657"/>
                    <a:pt x="469" y="5555"/>
                    <a:pt x="514" y="5467"/>
                  </a:cubicBezTo>
                  <a:cubicBezTo>
                    <a:pt x="557" y="5365"/>
                    <a:pt x="630" y="5291"/>
                    <a:pt x="718" y="5217"/>
                  </a:cubicBezTo>
                  <a:cubicBezTo>
                    <a:pt x="806" y="5143"/>
                    <a:pt x="894" y="5083"/>
                    <a:pt x="982" y="5027"/>
                  </a:cubicBezTo>
                  <a:cubicBezTo>
                    <a:pt x="1070" y="4967"/>
                    <a:pt x="1158" y="4893"/>
                    <a:pt x="1232" y="4819"/>
                  </a:cubicBezTo>
                  <a:cubicBezTo>
                    <a:pt x="1306" y="4731"/>
                    <a:pt x="1348" y="4629"/>
                    <a:pt x="1380" y="4527"/>
                  </a:cubicBezTo>
                  <a:cubicBezTo>
                    <a:pt x="1408" y="4411"/>
                    <a:pt x="1394" y="4309"/>
                    <a:pt x="1380" y="4190"/>
                  </a:cubicBezTo>
                  <a:cubicBezTo>
                    <a:pt x="1348" y="4088"/>
                    <a:pt x="1320" y="3986"/>
                    <a:pt x="1274" y="3884"/>
                  </a:cubicBezTo>
                  <a:cubicBezTo>
                    <a:pt x="1186" y="3676"/>
                    <a:pt x="1116" y="3486"/>
                    <a:pt x="1070" y="3268"/>
                  </a:cubicBezTo>
                  <a:cubicBezTo>
                    <a:pt x="968" y="2857"/>
                    <a:pt x="954" y="2417"/>
                    <a:pt x="1042" y="1991"/>
                  </a:cubicBezTo>
                  <a:cubicBezTo>
                    <a:pt x="1218" y="1158"/>
                    <a:pt x="1802" y="408"/>
                    <a:pt x="2565" y="14"/>
                  </a:cubicBezTo>
                  <a:lnTo>
                    <a:pt x="2565"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9"/>
            <p:cNvSpPr/>
            <p:nvPr/>
          </p:nvSpPr>
          <p:spPr>
            <a:xfrm>
              <a:off x="618075" y="4613750"/>
              <a:ext cx="175550" cy="192800"/>
            </a:xfrm>
            <a:custGeom>
              <a:rect b="b" l="l" r="r" t="t"/>
              <a:pathLst>
                <a:path extrusionOk="0" h="7712" w="7022">
                  <a:moveTo>
                    <a:pt x="3316" y="1"/>
                  </a:moveTo>
                  <a:cubicBezTo>
                    <a:pt x="1920" y="1"/>
                    <a:pt x="475" y="368"/>
                    <a:pt x="177" y="1072"/>
                  </a:cubicBezTo>
                  <a:cubicBezTo>
                    <a:pt x="1" y="1512"/>
                    <a:pt x="43" y="7284"/>
                    <a:pt x="43" y="7284"/>
                  </a:cubicBezTo>
                  <a:cubicBezTo>
                    <a:pt x="532" y="7615"/>
                    <a:pt x="951" y="7700"/>
                    <a:pt x="1250" y="7700"/>
                  </a:cubicBezTo>
                  <a:cubicBezTo>
                    <a:pt x="1562" y="7700"/>
                    <a:pt x="1745" y="7608"/>
                    <a:pt x="1745" y="7608"/>
                  </a:cubicBezTo>
                  <a:lnTo>
                    <a:pt x="3005" y="3489"/>
                  </a:lnTo>
                  <a:lnTo>
                    <a:pt x="3856" y="3345"/>
                  </a:lnTo>
                  <a:lnTo>
                    <a:pt x="5291" y="7682"/>
                  </a:lnTo>
                  <a:cubicBezTo>
                    <a:pt x="5411" y="7702"/>
                    <a:pt x="5532" y="7711"/>
                    <a:pt x="5650" y="7711"/>
                  </a:cubicBezTo>
                  <a:cubicBezTo>
                    <a:pt x="6380" y="7711"/>
                    <a:pt x="7022" y="7372"/>
                    <a:pt x="7022" y="7372"/>
                  </a:cubicBezTo>
                  <a:cubicBezTo>
                    <a:pt x="7022" y="7372"/>
                    <a:pt x="6536" y="2522"/>
                    <a:pt x="6142" y="1041"/>
                  </a:cubicBezTo>
                  <a:cubicBezTo>
                    <a:pt x="5948" y="338"/>
                    <a:pt x="4655" y="1"/>
                    <a:pt x="3316"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9"/>
            <p:cNvSpPr/>
            <p:nvPr/>
          </p:nvSpPr>
          <p:spPr>
            <a:xfrm>
              <a:off x="675600" y="4695150"/>
              <a:ext cx="57875" cy="8025"/>
            </a:xfrm>
            <a:custGeom>
              <a:rect b="b" l="l" r="r" t="t"/>
              <a:pathLst>
                <a:path extrusionOk="0" h="321" w="2315">
                  <a:moveTo>
                    <a:pt x="2315" y="1"/>
                  </a:moveTo>
                  <a:cubicBezTo>
                    <a:pt x="2315" y="1"/>
                    <a:pt x="2170" y="15"/>
                    <a:pt x="1949" y="29"/>
                  </a:cubicBezTo>
                  <a:cubicBezTo>
                    <a:pt x="1731" y="57"/>
                    <a:pt x="1449" y="89"/>
                    <a:pt x="1157" y="131"/>
                  </a:cubicBezTo>
                  <a:cubicBezTo>
                    <a:pt x="1010" y="145"/>
                    <a:pt x="865" y="159"/>
                    <a:pt x="732" y="177"/>
                  </a:cubicBezTo>
                  <a:cubicBezTo>
                    <a:pt x="588" y="205"/>
                    <a:pt x="468" y="219"/>
                    <a:pt x="352" y="233"/>
                  </a:cubicBezTo>
                  <a:cubicBezTo>
                    <a:pt x="250" y="247"/>
                    <a:pt x="162" y="265"/>
                    <a:pt x="88" y="279"/>
                  </a:cubicBezTo>
                  <a:cubicBezTo>
                    <a:pt x="28" y="279"/>
                    <a:pt x="0" y="293"/>
                    <a:pt x="0" y="293"/>
                  </a:cubicBezTo>
                  <a:lnTo>
                    <a:pt x="0" y="321"/>
                  </a:lnTo>
                  <a:cubicBezTo>
                    <a:pt x="0" y="321"/>
                    <a:pt x="28" y="307"/>
                    <a:pt x="102" y="307"/>
                  </a:cubicBezTo>
                  <a:cubicBezTo>
                    <a:pt x="162" y="307"/>
                    <a:pt x="250" y="293"/>
                    <a:pt x="366" y="279"/>
                  </a:cubicBezTo>
                  <a:cubicBezTo>
                    <a:pt x="468" y="265"/>
                    <a:pt x="602" y="247"/>
                    <a:pt x="732" y="233"/>
                  </a:cubicBezTo>
                  <a:cubicBezTo>
                    <a:pt x="865" y="219"/>
                    <a:pt x="1010" y="205"/>
                    <a:pt x="1157" y="191"/>
                  </a:cubicBezTo>
                  <a:cubicBezTo>
                    <a:pt x="1449" y="145"/>
                    <a:pt x="1745" y="103"/>
                    <a:pt x="1963" y="71"/>
                  </a:cubicBezTo>
                  <a:cubicBezTo>
                    <a:pt x="2170" y="43"/>
                    <a:pt x="2315" y="15"/>
                    <a:pt x="2315" y="15"/>
                  </a:cubicBezTo>
                  <a:lnTo>
                    <a:pt x="2315" y="1"/>
                  </a:lnTo>
                  <a:close/>
                </a:path>
              </a:pathLst>
            </a:custGeom>
            <a:solidFill>
              <a:srgbClr val="3779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9"/>
            <p:cNvSpPr/>
            <p:nvPr/>
          </p:nvSpPr>
          <p:spPr>
            <a:xfrm>
              <a:off x="674450" y="4694025"/>
              <a:ext cx="60175" cy="9950"/>
            </a:xfrm>
            <a:custGeom>
              <a:rect b="b" l="l" r="r" t="t"/>
              <a:pathLst>
                <a:path extrusionOk="0" h="398" w="2407">
                  <a:moveTo>
                    <a:pt x="2392" y="0"/>
                  </a:moveTo>
                  <a:lnTo>
                    <a:pt x="2361" y="14"/>
                  </a:lnTo>
                  <a:cubicBezTo>
                    <a:pt x="2361" y="14"/>
                    <a:pt x="2216" y="28"/>
                    <a:pt x="1995" y="46"/>
                  </a:cubicBezTo>
                  <a:cubicBezTo>
                    <a:pt x="1777" y="74"/>
                    <a:pt x="1481" y="102"/>
                    <a:pt x="1189" y="148"/>
                  </a:cubicBezTo>
                  <a:lnTo>
                    <a:pt x="1203" y="148"/>
                  </a:lnTo>
                  <a:cubicBezTo>
                    <a:pt x="1056" y="162"/>
                    <a:pt x="911" y="176"/>
                    <a:pt x="764" y="190"/>
                  </a:cubicBezTo>
                  <a:cubicBezTo>
                    <a:pt x="634" y="222"/>
                    <a:pt x="500" y="236"/>
                    <a:pt x="398" y="250"/>
                  </a:cubicBezTo>
                  <a:cubicBezTo>
                    <a:pt x="296" y="264"/>
                    <a:pt x="194" y="278"/>
                    <a:pt x="134" y="292"/>
                  </a:cubicBezTo>
                  <a:cubicBezTo>
                    <a:pt x="74" y="292"/>
                    <a:pt x="32" y="310"/>
                    <a:pt x="32" y="310"/>
                  </a:cubicBezTo>
                  <a:lnTo>
                    <a:pt x="0" y="310"/>
                  </a:lnTo>
                  <a:lnTo>
                    <a:pt x="18" y="338"/>
                  </a:lnTo>
                  <a:lnTo>
                    <a:pt x="18" y="366"/>
                  </a:lnTo>
                  <a:lnTo>
                    <a:pt x="18" y="398"/>
                  </a:lnTo>
                  <a:lnTo>
                    <a:pt x="46" y="398"/>
                  </a:lnTo>
                  <a:cubicBezTo>
                    <a:pt x="46" y="398"/>
                    <a:pt x="88" y="380"/>
                    <a:pt x="148" y="380"/>
                  </a:cubicBezTo>
                  <a:cubicBezTo>
                    <a:pt x="208" y="380"/>
                    <a:pt x="310" y="366"/>
                    <a:pt x="412" y="352"/>
                  </a:cubicBezTo>
                  <a:cubicBezTo>
                    <a:pt x="514" y="338"/>
                    <a:pt x="648" y="324"/>
                    <a:pt x="778" y="310"/>
                  </a:cubicBezTo>
                  <a:cubicBezTo>
                    <a:pt x="926" y="292"/>
                    <a:pt x="1073" y="278"/>
                    <a:pt x="1217" y="264"/>
                  </a:cubicBezTo>
                  <a:lnTo>
                    <a:pt x="1203" y="264"/>
                  </a:lnTo>
                  <a:cubicBezTo>
                    <a:pt x="1495" y="222"/>
                    <a:pt x="1791" y="176"/>
                    <a:pt x="2009" y="148"/>
                  </a:cubicBezTo>
                  <a:cubicBezTo>
                    <a:pt x="2231" y="116"/>
                    <a:pt x="2375" y="88"/>
                    <a:pt x="2375" y="88"/>
                  </a:cubicBezTo>
                  <a:lnTo>
                    <a:pt x="2406" y="88"/>
                  </a:lnTo>
                  <a:lnTo>
                    <a:pt x="2392" y="28"/>
                  </a:lnTo>
                  <a:lnTo>
                    <a:pt x="239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9"/>
            <p:cNvSpPr/>
            <p:nvPr/>
          </p:nvSpPr>
          <p:spPr>
            <a:xfrm>
              <a:off x="700475" y="4636500"/>
              <a:ext cx="1525" cy="51650"/>
            </a:xfrm>
            <a:custGeom>
              <a:rect b="b" l="l" r="r" t="t"/>
              <a:pathLst>
                <a:path extrusionOk="0" h="2066" w="61">
                  <a:moveTo>
                    <a:pt x="1" y="1"/>
                  </a:moveTo>
                  <a:lnTo>
                    <a:pt x="1" y="324"/>
                  </a:lnTo>
                  <a:lnTo>
                    <a:pt x="1" y="1042"/>
                  </a:lnTo>
                  <a:lnTo>
                    <a:pt x="1" y="1408"/>
                  </a:lnTo>
                  <a:cubicBezTo>
                    <a:pt x="1" y="1538"/>
                    <a:pt x="15" y="1643"/>
                    <a:pt x="15" y="1745"/>
                  </a:cubicBezTo>
                  <a:cubicBezTo>
                    <a:pt x="15" y="1847"/>
                    <a:pt x="15" y="1921"/>
                    <a:pt x="32" y="1978"/>
                  </a:cubicBezTo>
                  <a:lnTo>
                    <a:pt x="32" y="2065"/>
                  </a:lnTo>
                  <a:lnTo>
                    <a:pt x="60" y="2065"/>
                  </a:lnTo>
                  <a:lnTo>
                    <a:pt x="60" y="1978"/>
                  </a:lnTo>
                  <a:lnTo>
                    <a:pt x="60" y="1745"/>
                  </a:lnTo>
                  <a:lnTo>
                    <a:pt x="60" y="1408"/>
                  </a:lnTo>
                  <a:lnTo>
                    <a:pt x="60" y="1042"/>
                  </a:lnTo>
                  <a:cubicBezTo>
                    <a:pt x="60" y="778"/>
                    <a:pt x="46" y="514"/>
                    <a:pt x="46" y="324"/>
                  </a:cubicBezTo>
                  <a:cubicBezTo>
                    <a:pt x="32" y="131"/>
                    <a:pt x="32" y="1"/>
                    <a:pt x="32" y="1"/>
                  </a:cubicBezTo>
                  <a:close/>
                </a:path>
              </a:pathLst>
            </a:custGeom>
            <a:solidFill>
              <a:srgbClr val="3779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9"/>
            <p:cNvSpPr/>
            <p:nvPr/>
          </p:nvSpPr>
          <p:spPr>
            <a:xfrm>
              <a:off x="699775" y="4635800"/>
              <a:ext cx="2925" cy="53150"/>
            </a:xfrm>
            <a:custGeom>
              <a:rect b="b" l="l" r="r" t="t"/>
              <a:pathLst>
                <a:path extrusionOk="0" h="2126" w="117">
                  <a:moveTo>
                    <a:pt x="0" y="1"/>
                  </a:moveTo>
                  <a:lnTo>
                    <a:pt x="0" y="29"/>
                  </a:lnTo>
                  <a:lnTo>
                    <a:pt x="0" y="352"/>
                  </a:lnTo>
                  <a:lnTo>
                    <a:pt x="0" y="528"/>
                  </a:lnTo>
                  <a:lnTo>
                    <a:pt x="0" y="1070"/>
                  </a:lnTo>
                  <a:lnTo>
                    <a:pt x="0" y="1436"/>
                  </a:lnTo>
                  <a:cubicBezTo>
                    <a:pt x="0" y="1566"/>
                    <a:pt x="15" y="1671"/>
                    <a:pt x="15" y="1773"/>
                  </a:cubicBezTo>
                  <a:cubicBezTo>
                    <a:pt x="15" y="1875"/>
                    <a:pt x="15" y="1949"/>
                    <a:pt x="29" y="2006"/>
                  </a:cubicBezTo>
                  <a:lnTo>
                    <a:pt x="29" y="2093"/>
                  </a:lnTo>
                  <a:lnTo>
                    <a:pt x="29" y="2125"/>
                  </a:lnTo>
                  <a:lnTo>
                    <a:pt x="117" y="2125"/>
                  </a:lnTo>
                  <a:lnTo>
                    <a:pt x="117" y="2093"/>
                  </a:lnTo>
                  <a:lnTo>
                    <a:pt x="117" y="2006"/>
                  </a:lnTo>
                  <a:lnTo>
                    <a:pt x="117" y="1773"/>
                  </a:lnTo>
                  <a:lnTo>
                    <a:pt x="117" y="1612"/>
                  </a:lnTo>
                  <a:lnTo>
                    <a:pt x="117" y="1436"/>
                  </a:lnTo>
                  <a:lnTo>
                    <a:pt x="117" y="1056"/>
                  </a:lnTo>
                  <a:cubicBezTo>
                    <a:pt x="117" y="806"/>
                    <a:pt x="102" y="542"/>
                    <a:pt x="102" y="352"/>
                  </a:cubicBezTo>
                  <a:cubicBezTo>
                    <a:pt x="88" y="159"/>
                    <a:pt x="88" y="29"/>
                    <a:pt x="88" y="29"/>
                  </a:cubicBezTo>
                  <a:lnTo>
                    <a:pt x="88"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9"/>
            <p:cNvSpPr/>
            <p:nvPr/>
          </p:nvSpPr>
          <p:spPr>
            <a:xfrm>
              <a:off x="752525" y="4653400"/>
              <a:ext cx="22725" cy="29300"/>
            </a:xfrm>
            <a:custGeom>
              <a:rect b="b" l="l" r="r" t="t"/>
              <a:pathLst>
                <a:path extrusionOk="0" h="1172" w="909">
                  <a:moveTo>
                    <a:pt x="1" y="0"/>
                  </a:moveTo>
                  <a:cubicBezTo>
                    <a:pt x="1" y="0"/>
                    <a:pt x="15" y="28"/>
                    <a:pt x="15" y="70"/>
                  </a:cubicBezTo>
                  <a:cubicBezTo>
                    <a:pt x="29" y="88"/>
                    <a:pt x="29" y="116"/>
                    <a:pt x="43" y="144"/>
                  </a:cubicBezTo>
                  <a:cubicBezTo>
                    <a:pt x="43" y="176"/>
                    <a:pt x="61" y="204"/>
                    <a:pt x="75" y="232"/>
                  </a:cubicBezTo>
                  <a:cubicBezTo>
                    <a:pt x="75" y="264"/>
                    <a:pt x="89" y="306"/>
                    <a:pt x="103" y="334"/>
                  </a:cubicBezTo>
                  <a:cubicBezTo>
                    <a:pt x="117" y="380"/>
                    <a:pt x="149" y="408"/>
                    <a:pt x="163" y="454"/>
                  </a:cubicBezTo>
                  <a:cubicBezTo>
                    <a:pt x="191" y="496"/>
                    <a:pt x="205" y="542"/>
                    <a:pt x="237" y="570"/>
                  </a:cubicBezTo>
                  <a:cubicBezTo>
                    <a:pt x="265" y="616"/>
                    <a:pt x="293" y="644"/>
                    <a:pt x="325" y="686"/>
                  </a:cubicBezTo>
                  <a:cubicBezTo>
                    <a:pt x="353" y="732"/>
                    <a:pt x="381" y="760"/>
                    <a:pt x="413" y="792"/>
                  </a:cubicBezTo>
                  <a:cubicBezTo>
                    <a:pt x="441" y="834"/>
                    <a:pt x="469" y="862"/>
                    <a:pt x="515" y="894"/>
                  </a:cubicBezTo>
                  <a:cubicBezTo>
                    <a:pt x="543" y="922"/>
                    <a:pt x="571" y="950"/>
                    <a:pt x="602" y="981"/>
                  </a:cubicBezTo>
                  <a:cubicBezTo>
                    <a:pt x="631" y="996"/>
                    <a:pt x="659" y="1024"/>
                    <a:pt x="690" y="1038"/>
                  </a:cubicBezTo>
                  <a:cubicBezTo>
                    <a:pt x="719" y="1069"/>
                    <a:pt x="747" y="1083"/>
                    <a:pt x="778" y="1098"/>
                  </a:cubicBezTo>
                  <a:cubicBezTo>
                    <a:pt x="806" y="1112"/>
                    <a:pt x="821" y="1126"/>
                    <a:pt x="835" y="1126"/>
                  </a:cubicBezTo>
                  <a:cubicBezTo>
                    <a:pt x="880" y="1157"/>
                    <a:pt x="894" y="1171"/>
                    <a:pt x="894" y="1171"/>
                  </a:cubicBezTo>
                  <a:lnTo>
                    <a:pt x="908" y="1143"/>
                  </a:lnTo>
                  <a:cubicBezTo>
                    <a:pt x="908" y="1143"/>
                    <a:pt x="894" y="1126"/>
                    <a:pt x="866" y="1112"/>
                  </a:cubicBezTo>
                  <a:cubicBezTo>
                    <a:pt x="835" y="1098"/>
                    <a:pt x="821" y="1083"/>
                    <a:pt x="792" y="1069"/>
                  </a:cubicBezTo>
                  <a:cubicBezTo>
                    <a:pt x="778" y="1055"/>
                    <a:pt x="747" y="1038"/>
                    <a:pt x="719" y="1010"/>
                  </a:cubicBezTo>
                  <a:cubicBezTo>
                    <a:pt x="690" y="996"/>
                    <a:pt x="659" y="967"/>
                    <a:pt x="631" y="936"/>
                  </a:cubicBezTo>
                  <a:cubicBezTo>
                    <a:pt x="602" y="922"/>
                    <a:pt x="571" y="894"/>
                    <a:pt x="543" y="848"/>
                  </a:cubicBezTo>
                  <a:cubicBezTo>
                    <a:pt x="515" y="820"/>
                    <a:pt x="483" y="792"/>
                    <a:pt x="455" y="760"/>
                  </a:cubicBezTo>
                  <a:cubicBezTo>
                    <a:pt x="427" y="732"/>
                    <a:pt x="395" y="686"/>
                    <a:pt x="367" y="658"/>
                  </a:cubicBezTo>
                  <a:cubicBezTo>
                    <a:pt x="307" y="584"/>
                    <a:pt x="265" y="496"/>
                    <a:pt x="219" y="422"/>
                  </a:cubicBezTo>
                  <a:cubicBezTo>
                    <a:pt x="191" y="394"/>
                    <a:pt x="177" y="352"/>
                    <a:pt x="163" y="320"/>
                  </a:cubicBezTo>
                  <a:cubicBezTo>
                    <a:pt x="149" y="278"/>
                    <a:pt x="117" y="246"/>
                    <a:pt x="117" y="218"/>
                  </a:cubicBezTo>
                  <a:cubicBezTo>
                    <a:pt x="103" y="190"/>
                    <a:pt x="89" y="158"/>
                    <a:pt x="75" y="130"/>
                  </a:cubicBezTo>
                  <a:cubicBezTo>
                    <a:pt x="61" y="102"/>
                    <a:pt x="61" y="70"/>
                    <a:pt x="61" y="56"/>
                  </a:cubicBezTo>
                  <a:cubicBezTo>
                    <a:pt x="43" y="14"/>
                    <a:pt x="29" y="0"/>
                    <a:pt x="29" y="0"/>
                  </a:cubicBezTo>
                  <a:close/>
                </a:path>
              </a:pathLst>
            </a:custGeom>
            <a:solidFill>
              <a:srgbClr val="3779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9"/>
            <p:cNvSpPr/>
            <p:nvPr/>
          </p:nvSpPr>
          <p:spPr>
            <a:xfrm>
              <a:off x="751825" y="4652600"/>
              <a:ext cx="24575" cy="30800"/>
            </a:xfrm>
            <a:custGeom>
              <a:rect b="b" l="l" r="r" t="t"/>
              <a:pathLst>
                <a:path extrusionOk="0" h="1232" w="983">
                  <a:moveTo>
                    <a:pt x="228" y="485"/>
                  </a:moveTo>
                  <a:cubicBezTo>
                    <a:pt x="244" y="512"/>
                    <a:pt x="261" y="541"/>
                    <a:pt x="278" y="570"/>
                  </a:cubicBezTo>
                  <a:lnTo>
                    <a:pt x="278" y="570"/>
                  </a:lnTo>
                  <a:cubicBezTo>
                    <a:pt x="260" y="546"/>
                    <a:pt x="246" y="516"/>
                    <a:pt x="228" y="485"/>
                  </a:cubicBezTo>
                  <a:close/>
                  <a:moveTo>
                    <a:pt x="302" y="611"/>
                  </a:moveTo>
                  <a:cubicBezTo>
                    <a:pt x="316" y="633"/>
                    <a:pt x="330" y="654"/>
                    <a:pt x="344" y="675"/>
                  </a:cubicBezTo>
                  <a:lnTo>
                    <a:pt x="344" y="675"/>
                  </a:lnTo>
                  <a:cubicBezTo>
                    <a:pt x="328" y="653"/>
                    <a:pt x="313" y="633"/>
                    <a:pt x="302" y="611"/>
                  </a:cubicBezTo>
                  <a:close/>
                  <a:moveTo>
                    <a:pt x="29" y="0"/>
                  </a:moveTo>
                  <a:lnTo>
                    <a:pt x="1" y="14"/>
                  </a:lnTo>
                  <a:lnTo>
                    <a:pt x="1" y="46"/>
                  </a:lnTo>
                  <a:cubicBezTo>
                    <a:pt x="1" y="46"/>
                    <a:pt x="15" y="60"/>
                    <a:pt x="15" y="102"/>
                  </a:cubicBezTo>
                  <a:cubicBezTo>
                    <a:pt x="29" y="134"/>
                    <a:pt x="29" y="148"/>
                    <a:pt x="43" y="176"/>
                  </a:cubicBezTo>
                  <a:cubicBezTo>
                    <a:pt x="43" y="208"/>
                    <a:pt x="57" y="236"/>
                    <a:pt x="71" y="278"/>
                  </a:cubicBezTo>
                  <a:cubicBezTo>
                    <a:pt x="71" y="310"/>
                    <a:pt x="89" y="338"/>
                    <a:pt x="117" y="384"/>
                  </a:cubicBezTo>
                  <a:cubicBezTo>
                    <a:pt x="131" y="426"/>
                    <a:pt x="145" y="454"/>
                    <a:pt x="159" y="500"/>
                  </a:cubicBezTo>
                  <a:lnTo>
                    <a:pt x="177" y="500"/>
                  </a:lnTo>
                  <a:cubicBezTo>
                    <a:pt x="191" y="542"/>
                    <a:pt x="219" y="588"/>
                    <a:pt x="233" y="616"/>
                  </a:cubicBezTo>
                  <a:cubicBezTo>
                    <a:pt x="265" y="662"/>
                    <a:pt x="293" y="704"/>
                    <a:pt x="321" y="736"/>
                  </a:cubicBezTo>
                  <a:cubicBezTo>
                    <a:pt x="351" y="776"/>
                    <a:pt x="378" y="803"/>
                    <a:pt x="417" y="845"/>
                  </a:cubicBezTo>
                  <a:lnTo>
                    <a:pt x="417" y="845"/>
                  </a:lnTo>
                  <a:lnTo>
                    <a:pt x="409" y="852"/>
                  </a:lnTo>
                  <a:cubicBezTo>
                    <a:pt x="455" y="880"/>
                    <a:pt x="483" y="911"/>
                    <a:pt x="511" y="954"/>
                  </a:cubicBezTo>
                  <a:cubicBezTo>
                    <a:pt x="543" y="982"/>
                    <a:pt x="585" y="1013"/>
                    <a:pt x="616" y="1028"/>
                  </a:cubicBezTo>
                  <a:cubicBezTo>
                    <a:pt x="645" y="1056"/>
                    <a:pt x="673" y="1087"/>
                    <a:pt x="704" y="1101"/>
                  </a:cubicBezTo>
                  <a:cubicBezTo>
                    <a:pt x="732" y="1130"/>
                    <a:pt x="761" y="1144"/>
                    <a:pt x="792" y="1158"/>
                  </a:cubicBezTo>
                  <a:cubicBezTo>
                    <a:pt x="820" y="1175"/>
                    <a:pt x="834" y="1189"/>
                    <a:pt x="863" y="1189"/>
                  </a:cubicBezTo>
                  <a:cubicBezTo>
                    <a:pt x="894" y="1217"/>
                    <a:pt x="908" y="1217"/>
                    <a:pt x="908" y="1217"/>
                  </a:cubicBezTo>
                  <a:lnTo>
                    <a:pt x="936" y="1232"/>
                  </a:lnTo>
                  <a:lnTo>
                    <a:pt x="968" y="1189"/>
                  </a:lnTo>
                  <a:lnTo>
                    <a:pt x="982" y="1158"/>
                  </a:lnTo>
                  <a:lnTo>
                    <a:pt x="951" y="1144"/>
                  </a:lnTo>
                  <a:cubicBezTo>
                    <a:pt x="951" y="1144"/>
                    <a:pt x="936" y="1130"/>
                    <a:pt x="908" y="1115"/>
                  </a:cubicBezTo>
                  <a:cubicBezTo>
                    <a:pt x="880" y="1101"/>
                    <a:pt x="863" y="1087"/>
                    <a:pt x="849" y="1070"/>
                  </a:cubicBezTo>
                  <a:cubicBezTo>
                    <a:pt x="820" y="1056"/>
                    <a:pt x="792" y="1042"/>
                    <a:pt x="761" y="1013"/>
                  </a:cubicBezTo>
                  <a:cubicBezTo>
                    <a:pt x="747" y="999"/>
                    <a:pt x="718" y="968"/>
                    <a:pt x="687" y="954"/>
                  </a:cubicBezTo>
                  <a:cubicBezTo>
                    <a:pt x="659" y="926"/>
                    <a:pt x="630" y="894"/>
                    <a:pt x="585" y="866"/>
                  </a:cubicBezTo>
                  <a:cubicBezTo>
                    <a:pt x="557" y="838"/>
                    <a:pt x="528" y="806"/>
                    <a:pt x="497" y="778"/>
                  </a:cubicBezTo>
                  <a:cubicBezTo>
                    <a:pt x="469" y="736"/>
                    <a:pt x="441" y="704"/>
                    <a:pt x="409" y="662"/>
                  </a:cubicBezTo>
                  <a:cubicBezTo>
                    <a:pt x="367" y="588"/>
                    <a:pt x="307" y="514"/>
                    <a:pt x="265" y="440"/>
                  </a:cubicBezTo>
                  <a:cubicBezTo>
                    <a:pt x="247" y="412"/>
                    <a:pt x="233" y="366"/>
                    <a:pt x="219" y="338"/>
                  </a:cubicBezTo>
                  <a:lnTo>
                    <a:pt x="205" y="338"/>
                  </a:lnTo>
                  <a:cubicBezTo>
                    <a:pt x="191" y="296"/>
                    <a:pt x="177" y="264"/>
                    <a:pt x="159" y="236"/>
                  </a:cubicBezTo>
                  <a:cubicBezTo>
                    <a:pt x="145" y="208"/>
                    <a:pt x="145" y="176"/>
                    <a:pt x="131" y="148"/>
                  </a:cubicBezTo>
                  <a:cubicBezTo>
                    <a:pt x="117" y="120"/>
                    <a:pt x="117" y="102"/>
                    <a:pt x="103" y="88"/>
                  </a:cubicBezTo>
                  <a:lnTo>
                    <a:pt x="103" y="74"/>
                  </a:lnTo>
                  <a:cubicBezTo>
                    <a:pt x="103" y="46"/>
                    <a:pt x="89" y="14"/>
                    <a:pt x="89" y="14"/>
                  </a:cubicBezTo>
                  <a:lnTo>
                    <a:pt x="7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9"/>
            <p:cNvSpPr/>
            <p:nvPr/>
          </p:nvSpPr>
          <p:spPr>
            <a:xfrm>
              <a:off x="620275" y="4637550"/>
              <a:ext cx="29675" cy="48850"/>
            </a:xfrm>
            <a:custGeom>
              <a:rect b="b" l="l" r="r" t="t"/>
              <a:pathLst>
                <a:path extrusionOk="0" h="1954" w="1187">
                  <a:moveTo>
                    <a:pt x="1158" y="1"/>
                  </a:moveTo>
                  <a:cubicBezTo>
                    <a:pt x="1158" y="1"/>
                    <a:pt x="1158" y="33"/>
                    <a:pt x="1144" y="106"/>
                  </a:cubicBezTo>
                  <a:cubicBezTo>
                    <a:pt x="1144" y="135"/>
                    <a:pt x="1130" y="163"/>
                    <a:pt x="1130" y="208"/>
                  </a:cubicBezTo>
                  <a:cubicBezTo>
                    <a:pt x="1112" y="251"/>
                    <a:pt x="1098" y="310"/>
                    <a:pt x="1084" y="353"/>
                  </a:cubicBezTo>
                  <a:cubicBezTo>
                    <a:pt x="1070" y="412"/>
                    <a:pt x="1056" y="472"/>
                    <a:pt x="1042" y="529"/>
                  </a:cubicBezTo>
                  <a:cubicBezTo>
                    <a:pt x="1024" y="588"/>
                    <a:pt x="996" y="648"/>
                    <a:pt x="968" y="704"/>
                  </a:cubicBezTo>
                  <a:cubicBezTo>
                    <a:pt x="936" y="764"/>
                    <a:pt x="908" y="838"/>
                    <a:pt x="880" y="898"/>
                  </a:cubicBezTo>
                  <a:cubicBezTo>
                    <a:pt x="848" y="954"/>
                    <a:pt x="806" y="1028"/>
                    <a:pt x="778" y="1088"/>
                  </a:cubicBezTo>
                  <a:cubicBezTo>
                    <a:pt x="732" y="1144"/>
                    <a:pt x="704" y="1204"/>
                    <a:pt x="658" y="1264"/>
                  </a:cubicBezTo>
                  <a:cubicBezTo>
                    <a:pt x="616" y="1320"/>
                    <a:pt x="570" y="1380"/>
                    <a:pt x="528" y="1426"/>
                  </a:cubicBezTo>
                  <a:cubicBezTo>
                    <a:pt x="483" y="1482"/>
                    <a:pt x="440" y="1528"/>
                    <a:pt x="395" y="1570"/>
                  </a:cubicBezTo>
                  <a:cubicBezTo>
                    <a:pt x="366" y="1615"/>
                    <a:pt x="321" y="1658"/>
                    <a:pt x="278" y="1703"/>
                  </a:cubicBezTo>
                  <a:cubicBezTo>
                    <a:pt x="264" y="1717"/>
                    <a:pt x="233" y="1732"/>
                    <a:pt x="219" y="1746"/>
                  </a:cubicBezTo>
                  <a:cubicBezTo>
                    <a:pt x="205" y="1760"/>
                    <a:pt x="191" y="1791"/>
                    <a:pt x="176" y="1805"/>
                  </a:cubicBezTo>
                  <a:cubicBezTo>
                    <a:pt x="131" y="1819"/>
                    <a:pt x="103" y="1848"/>
                    <a:pt x="89" y="1865"/>
                  </a:cubicBezTo>
                  <a:cubicBezTo>
                    <a:pt x="29" y="1907"/>
                    <a:pt x="1" y="1936"/>
                    <a:pt x="1" y="1936"/>
                  </a:cubicBezTo>
                  <a:lnTo>
                    <a:pt x="15" y="1953"/>
                  </a:lnTo>
                  <a:cubicBezTo>
                    <a:pt x="15" y="1953"/>
                    <a:pt x="43" y="1936"/>
                    <a:pt x="103" y="1893"/>
                  </a:cubicBezTo>
                  <a:cubicBezTo>
                    <a:pt x="131" y="1879"/>
                    <a:pt x="162" y="1865"/>
                    <a:pt x="191" y="1834"/>
                  </a:cubicBezTo>
                  <a:cubicBezTo>
                    <a:pt x="233" y="1805"/>
                    <a:pt x="264" y="1777"/>
                    <a:pt x="307" y="1732"/>
                  </a:cubicBezTo>
                  <a:cubicBezTo>
                    <a:pt x="352" y="1703"/>
                    <a:pt x="395" y="1658"/>
                    <a:pt x="440" y="1615"/>
                  </a:cubicBezTo>
                  <a:cubicBezTo>
                    <a:pt x="483" y="1570"/>
                    <a:pt x="528" y="1513"/>
                    <a:pt x="570" y="1468"/>
                  </a:cubicBezTo>
                  <a:cubicBezTo>
                    <a:pt x="616" y="1408"/>
                    <a:pt x="658" y="1352"/>
                    <a:pt x="704" y="1292"/>
                  </a:cubicBezTo>
                  <a:cubicBezTo>
                    <a:pt x="746" y="1232"/>
                    <a:pt x="792" y="1176"/>
                    <a:pt x="820" y="1116"/>
                  </a:cubicBezTo>
                  <a:cubicBezTo>
                    <a:pt x="866" y="1042"/>
                    <a:pt x="894" y="986"/>
                    <a:pt x="922" y="926"/>
                  </a:cubicBezTo>
                  <a:cubicBezTo>
                    <a:pt x="968" y="852"/>
                    <a:pt x="996" y="792"/>
                    <a:pt x="1010" y="722"/>
                  </a:cubicBezTo>
                  <a:cubicBezTo>
                    <a:pt x="1042" y="662"/>
                    <a:pt x="1070" y="602"/>
                    <a:pt x="1084" y="546"/>
                  </a:cubicBezTo>
                  <a:cubicBezTo>
                    <a:pt x="1098" y="486"/>
                    <a:pt x="1112" y="427"/>
                    <a:pt x="1130" y="370"/>
                  </a:cubicBezTo>
                  <a:cubicBezTo>
                    <a:pt x="1144" y="310"/>
                    <a:pt x="1158" y="265"/>
                    <a:pt x="1158" y="223"/>
                  </a:cubicBezTo>
                  <a:cubicBezTo>
                    <a:pt x="1172" y="177"/>
                    <a:pt x="1172" y="135"/>
                    <a:pt x="1172" y="106"/>
                  </a:cubicBezTo>
                  <a:cubicBezTo>
                    <a:pt x="1186" y="47"/>
                    <a:pt x="1186" y="1"/>
                    <a:pt x="1186" y="1"/>
                  </a:cubicBezTo>
                  <a:close/>
                </a:path>
              </a:pathLst>
            </a:custGeom>
            <a:solidFill>
              <a:srgbClr val="3779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49"/>
            <p:cNvSpPr/>
            <p:nvPr/>
          </p:nvSpPr>
          <p:spPr>
            <a:xfrm>
              <a:off x="619125" y="4636850"/>
              <a:ext cx="31600" cy="50600"/>
            </a:xfrm>
            <a:custGeom>
              <a:rect b="b" l="l" r="r" t="t"/>
              <a:pathLst>
                <a:path extrusionOk="0" h="2024" w="1264">
                  <a:moveTo>
                    <a:pt x="1190" y="1"/>
                  </a:moveTo>
                  <a:lnTo>
                    <a:pt x="1176" y="29"/>
                  </a:lnTo>
                  <a:cubicBezTo>
                    <a:pt x="1176" y="29"/>
                    <a:pt x="1176" y="61"/>
                    <a:pt x="1158" y="117"/>
                  </a:cubicBezTo>
                  <a:cubicBezTo>
                    <a:pt x="1158" y="163"/>
                    <a:pt x="1158" y="191"/>
                    <a:pt x="1144" y="236"/>
                  </a:cubicBezTo>
                  <a:cubicBezTo>
                    <a:pt x="1130" y="279"/>
                    <a:pt x="1116" y="324"/>
                    <a:pt x="1102" y="381"/>
                  </a:cubicBezTo>
                  <a:cubicBezTo>
                    <a:pt x="1102" y="426"/>
                    <a:pt x="1070" y="486"/>
                    <a:pt x="1056" y="542"/>
                  </a:cubicBezTo>
                  <a:cubicBezTo>
                    <a:pt x="1042" y="602"/>
                    <a:pt x="1014" y="662"/>
                    <a:pt x="982" y="718"/>
                  </a:cubicBezTo>
                  <a:cubicBezTo>
                    <a:pt x="954" y="778"/>
                    <a:pt x="940" y="852"/>
                    <a:pt x="894" y="908"/>
                  </a:cubicBezTo>
                  <a:cubicBezTo>
                    <a:pt x="866" y="968"/>
                    <a:pt x="838" y="1042"/>
                    <a:pt x="792" y="1102"/>
                  </a:cubicBezTo>
                  <a:cubicBezTo>
                    <a:pt x="764" y="1158"/>
                    <a:pt x="718" y="1218"/>
                    <a:pt x="676" y="1278"/>
                  </a:cubicBezTo>
                  <a:cubicBezTo>
                    <a:pt x="648" y="1334"/>
                    <a:pt x="602" y="1380"/>
                    <a:pt x="560" y="1436"/>
                  </a:cubicBezTo>
                  <a:cubicBezTo>
                    <a:pt x="514" y="1496"/>
                    <a:pt x="472" y="1541"/>
                    <a:pt x="426" y="1584"/>
                  </a:cubicBezTo>
                  <a:cubicBezTo>
                    <a:pt x="384" y="1629"/>
                    <a:pt x="339" y="1672"/>
                    <a:pt x="310" y="1700"/>
                  </a:cubicBezTo>
                  <a:cubicBezTo>
                    <a:pt x="279" y="1731"/>
                    <a:pt x="265" y="1745"/>
                    <a:pt x="251" y="1760"/>
                  </a:cubicBezTo>
                  <a:cubicBezTo>
                    <a:pt x="237" y="1774"/>
                    <a:pt x="208" y="1788"/>
                    <a:pt x="191" y="1805"/>
                  </a:cubicBezTo>
                  <a:cubicBezTo>
                    <a:pt x="163" y="1833"/>
                    <a:pt x="135" y="1862"/>
                    <a:pt x="103" y="1876"/>
                  </a:cubicBezTo>
                  <a:cubicBezTo>
                    <a:pt x="61" y="1921"/>
                    <a:pt x="33" y="1935"/>
                    <a:pt x="33" y="1935"/>
                  </a:cubicBezTo>
                  <a:lnTo>
                    <a:pt x="1" y="1949"/>
                  </a:lnTo>
                  <a:lnTo>
                    <a:pt x="15" y="1981"/>
                  </a:lnTo>
                  <a:lnTo>
                    <a:pt x="47" y="1995"/>
                  </a:lnTo>
                  <a:lnTo>
                    <a:pt x="61" y="2023"/>
                  </a:lnTo>
                  <a:lnTo>
                    <a:pt x="75" y="2009"/>
                  </a:lnTo>
                  <a:cubicBezTo>
                    <a:pt x="75" y="2009"/>
                    <a:pt x="103" y="1981"/>
                    <a:pt x="163" y="1949"/>
                  </a:cubicBezTo>
                  <a:cubicBezTo>
                    <a:pt x="191" y="1935"/>
                    <a:pt x="222" y="1907"/>
                    <a:pt x="251" y="1876"/>
                  </a:cubicBezTo>
                  <a:cubicBezTo>
                    <a:pt x="296" y="1847"/>
                    <a:pt x="339" y="1819"/>
                    <a:pt x="384" y="1788"/>
                  </a:cubicBezTo>
                  <a:lnTo>
                    <a:pt x="375" y="1779"/>
                  </a:lnTo>
                  <a:lnTo>
                    <a:pt x="500" y="1658"/>
                  </a:lnTo>
                  <a:cubicBezTo>
                    <a:pt x="560" y="1612"/>
                    <a:pt x="602" y="1570"/>
                    <a:pt x="648" y="1510"/>
                  </a:cubicBezTo>
                  <a:cubicBezTo>
                    <a:pt x="689" y="1456"/>
                    <a:pt x="732" y="1412"/>
                    <a:pt x="773" y="1343"/>
                  </a:cubicBezTo>
                  <a:lnTo>
                    <a:pt x="773" y="1343"/>
                  </a:lnTo>
                  <a:lnTo>
                    <a:pt x="778" y="1348"/>
                  </a:lnTo>
                  <a:cubicBezTo>
                    <a:pt x="824" y="1278"/>
                    <a:pt x="852" y="1218"/>
                    <a:pt x="894" y="1158"/>
                  </a:cubicBezTo>
                  <a:cubicBezTo>
                    <a:pt x="924" y="1088"/>
                    <a:pt x="964" y="1034"/>
                    <a:pt x="995" y="966"/>
                  </a:cubicBezTo>
                  <a:lnTo>
                    <a:pt x="995" y="966"/>
                  </a:lnTo>
                  <a:lnTo>
                    <a:pt x="1000" y="968"/>
                  </a:lnTo>
                  <a:cubicBezTo>
                    <a:pt x="1042" y="894"/>
                    <a:pt x="1056" y="838"/>
                    <a:pt x="1088" y="764"/>
                  </a:cubicBezTo>
                  <a:cubicBezTo>
                    <a:pt x="1116" y="704"/>
                    <a:pt x="1144" y="630"/>
                    <a:pt x="1158" y="574"/>
                  </a:cubicBezTo>
                  <a:cubicBezTo>
                    <a:pt x="1176" y="514"/>
                    <a:pt x="1190" y="455"/>
                    <a:pt x="1204" y="398"/>
                  </a:cubicBezTo>
                  <a:cubicBezTo>
                    <a:pt x="1218" y="353"/>
                    <a:pt x="1232" y="293"/>
                    <a:pt x="1232" y="251"/>
                  </a:cubicBezTo>
                  <a:cubicBezTo>
                    <a:pt x="1246" y="205"/>
                    <a:pt x="1246" y="177"/>
                    <a:pt x="1246" y="134"/>
                  </a:cubicBezTo>
                  <a:cubicBezTo>
                    <a:pt x="1264" y="75"/>
                    <a:pt x="1264" y="29"/>
                    <a:pt x="1264" y="29"/>
                  </a:cubicBezTo>
                  <a:lnTo>
                    <a:pt x="1264"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9"/>
            <p:cNvSpPr/>
            <p:nvPr/>
          </p:nvSpPr>
          <p:spPr>
            <a:xfrm>
              <a:off x="593900" y="4464625"/>
              <a:ext cx="205175" cy="196450"/>
            </a:xfrm>
            <a:custGeom>
              <a:rect b="b" l="l" r="r" t="t"/>
              <a:pathLst>
                <a:path extrusionOk="0" h="7858" w="8207">
                  <a:moveTo>
                    <a:pt x="6044" y="1"/>
                  </a:moveTo>
                  <a:cubicBezTo>
                    <a:pt x="5402" y="1"/>
                    <a:pt x="4623" y="411"/>
                    <a:pt x="4133" y="456"/>
                  </a:cubicBezTo>
                  <a:cubicBezTo>
                    <a:pt x="3660" y="412"/>
                    <a:pt x="2812" y="2"/>
                    <a:pt x="2150" y="2"/>
                  </a:cubicBezTo>
                  <a:cubicBezTo>
                    <a:pt x="1907" y="2"/>
                    <a:pt x="1689" y="57"/>
                    <a:pt x="1523" y="206"/>
                  </a:cubicBezTo>
                  <a:cubicBezTo>
                    <a:pt x="1200" y="484"/>
                    <a:pt x="0" y="6935"/>
                    <a:pt x="704" y="7389"/>
                  </a:cubicBezTo>
                  <a:cubicBezTo>
                    <a:pt x="1260" y="7741"/>
                    <a:pt x="2624" y="7857"/>
                    <a:pt x="4031" y="7857"/>
                  </a:cubicBezTo>
                  <a:cubicBezTo>
                    <a:pt x="5818" y="7857"/>
                    <a:pt x="6947" y="7741"/>
                    <a:pt x="7503" y="7389"/>
                  </a:cubicBezTo>
                  <a:cubicBezTo>
                    <a:pt x="8207" y="6935"/>
                    <a:pt x="6962" y="396"/>
                    <a:pt x="6596" y="147"/>
                  </a:cubicBezTo>
                  <a:cubicBezTo>
                    <a:pt x="6434" y="41"/>
                    <a:pt x="6246" y="1"/>
                    <a:pt x="6044"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9"/>
            <p:cNvSpPr/>
            <p:nvPr/>
          </p:nvSpPr>
          <p:spPr>
            <a:xfrm>
              <a:off x="724300" y="4466050"/>
              <a:ext cx="79525" cy="85800"/>
            </a:xfrm>
            <a:custGeom>
              <a:rect b="b" l="l" r="r" t="t"/>
              <a:pathLst>
                <a:path extrusionOk="0" h="3432" w="3181">
                  <a:moveTo>
                    <a:pt x="757" y="0"/>
                  </a:moveTo>
                  <a:cubicBezTo>
                    <a:pt x="305" y="0"/>
                    <a:pt x="45" y="370"/>
                    <a:pt x="15" y="825"/>
                  </a:cubicBezTo>
                  <a:lnTo>
                    <a:pt x="15" y="927"/>
                  </a:lnTo>
                  <a:cubicBezTo>
                    <a:pt x="1" y="1075"/>
                    <a:pt x="47" y="1191"/>
                    <a:pt x="103" y="1307"/>
                  </a:cubicBezTo>
                  <a:cubicBezTo>
                    <a:pt x="177" y="1409"/>
                    <a:pt x="251" y="1514"/>
                    <a:pt x="310" y="1616"/>
                  </a:cubicBezTo>
                  <a:cubicBezTo>
                    <a:pt x="441" y="1820"/>
                    <a:pt x="574" y="2042"/>
                    <a:pt x="704" y="2246"/>
                  </a:cubicBezTo>
                  <a:cubicBezTo>
                    <a:pt x="820" y="2450"/>
                    <a:pt x="940" y="2672"/>
                    <a:pt x="1042" y="2861"/>
                  </a:cubicBezTo>
                  <a:cubicBezTo>
                    <a:pt x="1084" y="2963"/>
                    <a:pt x="1130" y="3065"/>
                    <a:pt x="1158" y="3153"/>
                  </a:cubicBezTo>
                  <a:cubicBezTo>
                    <a:pt x="1172" y="3167"/>
                    <a:pt x="1172" y="3185"/>
                    <a:pt x="1190" y="3213"/>
                  </a:cubicBezTo>
                  <a:cubicBezTo>
                    <a:pt x="1195" y="3224"/>
                    <a:pt x="1200" y="3226"/>
                    <a:pt x="1204" y="3226"/>
                  </a:cubicBezTo>
                  <a:cubicBezTo>
                    <a:pt x="1204" y="3226"/>
                    <a:pt x="1205" y="3226"/>
                    <a:pt x="1205" y="3226"/>
                  </a:cubicBezTo>
                  <a:lnTo>
                    <a:pt x="1205" y="3226"/>
                  </a:lnTo>
                  <a:cubicBezTo>
                    <a:pt x="1205" y="3227"/>
                    <a:pt x="1204" y="3227"/>
                    <a:pt x="1204" y="3227"/>
                  </a:cubicBezTo>
                  <a:cubicBezTo>
                    <a:pt x="1862" y="3329"/>
                    <a:pt x="2523" y="3389"/>
                    <a:pt x="3167" y="3431"/>
                  </a:cubicBezTo>
                  <a:cubicBezTo>
                    <a:pt x="3181" y="3361"/>
                    <a:pt x="3181" y="3287"/>
                    <a:pt x="3181" y="3227"/>
                  </a:cubicBezTo>
                  <a:cubicBezTo>
                    <a:pt x="3181" y="3139"/>
                    <a:pt x="3167" y="3051"/>
                    <a:pt x="3153" y="2992"/>
                  </a:cubicBezTo>
                  <a:cubicBezTo>
                    <a:pt x="3138" y="2861"/>
                    <a:pt x="2829" y="1792"/>
                    <a:pt x="2052" y="603"/>
                  </a:cubicBezTo>
                  <a:cubicBezTo>
                    <a:pt x="1658" y="121"/>
                    <a:pt x="894" y="2"/>
                    <a:pt x="806" y="2"/>
                  </a:cubicBezTo>
                  <a:cubicBezTo>
                    <a:pt x="789" y="1"/>
                    <a:pt x="773" y="0"/>
                    <a:pt x="757"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9"/>
            <p:cNvSpPr/>
            <p:nvPr/>
          </p:nvSpPr>
          <p:spPr>
            <a:xfrm>
              <a:off x="584300" y="4811250"/>
              <a:ext cx="23875" cy="19800"/>
            </a:xfrm>
            <a:custGeom>
              <a:rect b="b" l="l" r="r" t="t"/>
              <a:pathLst>
                <a:path extrusionOk="0" h="792" w="955">
                  <a:moveTo>
                    <a:pt x="824" y="0"/>
                  </a:moveTo>
                  <a:lnTo>
                    <a:pt x="824" y="0"/>
                  </a:lnTo>
                  <a:cubicBezTo>
                    <a:pt x="1" y="162"/>
                    <a:pt x="149" y="689"/>
                    <a:pt x="149" y="689"/>
                  </a:cubicBezTo>
                  <a:cubicBezTo>
                    <a:pt x="384" y="735"/>
                    <a:pt x="514" y="763"/>
                    <a:pt x="792" y="791"/>
                  </a:cubicBezTo>
                  <a:cubicBezTo>
                    <a:pt x="912" y="545"/>
                    <a:pt x="954" y="281"/>
                    <a:pt x="824"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9"/>
            <p:cNvSpPr/>
            <p:nvPr/>
          </p:nvSpPr>
          <p:spPr>
            <a:xfrm>
              <a:off x="603750" y="4792150"/>
              <a:ext cx="60450" cy="39525"/>
            </a:xfrm>
            <a:custGeom>
              <a:rect b="b" l="l" r="r" t="t"/>
              <a:pathLst>
                <a:path extrusionOk="0" h="1581" w="2418">
                  <a:moveTo>
                    <a:pt x="863" y="1"/>
                  </a:moveTo>
                  <a:cubicBezTo>
                    <a:pt x="241" y="1"/>
                    <a:pt x="310" y="708"/>
                    <a:pt x="310" y="708"/>
                  </a:cubicBezTo>
                  <a:cubicBezTo>
                    <a:pt x="236" y="708"/>
                    <a:pt x="236" y="722"/>
                    <a:pt x="32" y="750"/>
                  </a:cubicBezTo>
                  <a:cubicBezTo>
                    <a:pt x="162" y="1014"/>
                    <a:pt x="120" y="1292"/>
                    <a:pt x="0" y="1541"/>
                  </a:cubicBezTo>
                  <a:cubicBezTo>
                    <a:pt x="364" y="1570"/>
                    <a:pt x="713" y="1580"/>
                    <a:pt x="1028" y="1580"/>
                  </a:cubicBezTo>
                  <a:cubicBezTo>
                    <a:pt x="1831" y="1580"/>
                    <a:pt x="2406" y="1513"/>
                    <a:pt x="2406" y="1513"/>
                  </a:cubicBezTo>
                  <a:lnTo>
                    <a:pt x="2406" y="662"/>
                  </a:lnTo>
                  <a:cubicBezTo>
                    <a:pt x="2418" y="392"/>
                    <a:pt x="2195" y="198"/>
                    <a:pt x="1947" y="198"/>
                  </a:cubicBezTo>
                  <a:cubicBezTo>
                    <a:pt x="1885" y="198"/>
                    <a:pt x="1821" y="210"/>
                    <a:pt x="1759" y="236"/>
                  </a:cubicBezTo>
                  <a:cubicBezTo>
                    <a:pt x="1569" y="324"/>
                    <a:pt x="1509" y="430"/>
                    <a:pt x="1481" y="500"/>
                  </a:cubicBezTo>
                  <a:cubicBezTo>
                    <a:pt x="1495" y="356"/>
                    <a:pt x="1319" y="32"/>
                    <a:pt x="939" y="4"/>
                  </a:cubicBezTo>
                  <a:cubicBezTo>
                    <a:pt x="913" y="2"/>
                    <a:pt x="888" y="1"/>
                    <a:pt x="863"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49"/>
            <p:cNvSpPr/>
            <p:nvPr/>
          </p:nvSpPr>
          <p:spPr>
            <a:xfrm>
              <a:off x="587300" y="4827775"/>
              <a:ext cx="76625" cy="9625"/>
            </a:xfrm>
            <a:custGeom>
              <a:rect b="b" l="l" r="r" t="t"/>
              <a:pathLst>
                <a:path extrusionOk="0" h="385" w="3065">
                  <a:moveTo>
                    <a:pt x="57" y="0"/>
                  </a:moveTo>
                  <a:cubicBezTo>
                    <a:pt x="1" y="0"/>
                    <a:pt x="74" y="218"/>
                    <a:pt x="74" y="218"/>
                  </a:cubicBezTo>
                  <a:cubicBezTo>
                    <a:pt x="564" y="346"/>
                    <a:pt x="1131" y="384"/>
                    <a:pt x="1638" y="384"/>
                  </a:cubicBezTo>
                  <a:cubicBezTo>
                    <a:pt x="2422" y="384"/>
                    <a:pt x="3064" y="292"/>
                    <a:pt x="3064" y="292"/>
                  </a:cubicBezTo>
                  <a:lnTo>
                    <a:pt x="3064" y="102"/>
                  </a:lnTo>
                  <a:cubicBezTo>
                    <a:pt x="3064" y="102"/>
                    <a:pt x="2620" y="146"/>
                    <a:pt x="1975" y="146"/>
                  </a:cubicBezTo>
                  <a:cubicBezTo>
                    <a:pt x="1430" y="146"/>
                    <a:pt x="742" y="115"/>
                    <a:pt x="57"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9"/>
            <p:cNvSpPr/>
            <p:nvPr/>
          </p:nvSpPr>
          <p:spPr>
            <a:xfrm>
              <a:off x="644450" y="4810525"/>
              <a:ext cx="11025" cy="11025"/>
            </a:xfrm>
            <a:custGeom>
              <a:rect b="b" l="l" r="r" t="t"/>
              <a:pathLst>
                <a:path extrusionOk="0" h="441" w="441">
                  <a:moveTo>
                    <a:pt x="219" y="1"/>
                  </a:moveTo>
                  <a:cubicBezTo>
                    <a:pt x="103" y="1"/>
                    <a:pt x="1" y="103"/>
                    <a:pt x="1" y="222"/>
                  </a:cubicBezTo>
                  <a:cubicBezTo>
                    <a:pt x="1" y="339"/>
                    <a:pt x="89" y="441"/>
                    <a:pt x="219" y="441"/>
                  </a:cubicBezTo>
                  <a:cubicBezTo>
                    <a:pt x="339" y="441"/>
                    <a:pt x="427" y="339"/>
                    <a:pt x="427" y="222"/>
                  </a:cubicBezTo>
                  <a:cubicBezTo>
                    <a:pt x="441" y="103"/>
                    <a:pt x="339" y="1"/>
                    <a:pt x="219"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9"/>
            <p:cNvSpPr/>
            <p:nvPr/>
          </p:nvSpPr>
          <p:spPr>
            <a:xfrm>
              <a:off x="610700" y="4809050"/>
              <a:ext cx="20950" cy="3700"/>
            </a:xfrm>
            <a:custGeom>
              <a:rect b="b" l="l" r="r" t="t"/>
              <a:pathLst>
                <a:path extrusionOk="0" h="148" w="838">
                  <a:moveTo>
                    <a:pt x="46" y="0"/>
                  </a:moveTo>
                  <a:cubicBezTo>
                    <a:pt x="32" y="0"/>
                    <a:pt x="0" y="32"/>
                    <a:pt x="0" y="46"/>
                  </a:cubicBezTo>
                  <a:cubicBezTo>
                    <a:pt x="0" y="74"/>
                    <a:pt x="18" y="88"/>
                    <a:pt x="46" y="88"/>
                  </a:cubicBezTo>
                  <a:lnTo>
                    <a:pt x="792" y="148"/>
                  </a:lnTo>
                  <a:cubicBezTo>
                    <a:pt x="823" y="148"/>
                    <a:pt x="837" y="120"/>
                    <a:pt x="837" y="106"/>
                  </a:cubicBezTo>
                  <a:cubicBezTo>
                    <a:pt x="837" y="74"/>
                    <a:pt x="823" y="60"/>
                    <a:pt x="809" y="60"/>
                  </a:cubicBezTo>
                  <a:lnTo>
                    <a:pt x="46" y="0"/>
                  </a:ln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9"/>
            <p:cNvSpPr/>
            <p:nvPr/>
          </p:nvSpPr>
          <p:spPr>
            <a:xfrm>
              <a:off x="602700" y="4790575"/>
              <a:ext cx="30450" cy="18150"/>
            </a:xfrm>
            <a:custGeom>
              <a:rect b="b" l="l" r="r" t="t"/>
              <a:pathLst>
                <a:path extrusionOk="0" h="726" w="1218">
                  <a:moveTo>
                    <a:pt x="394" y="81"/>
                  </a:moveTo>
                  <a:cubicBezTo>
                    <a:pt x="394" y="81"/>
                    <a:pt x="408" y="81"/>
                    <a:pt x="408" y="95"/>
                  </a:cubicBezTo>
                  <a:cubicBezTo>
                    <a:pt x="426" y="95"/>
                    <a:pt x="440" y="124"/>
                    <a:pt x="454" y="141"/>
                  </a:cubicBezTo>
                  <a:cubicBezTo>
                    <a:pt x="496" y="211"/>
                    <a:pt x="528" y="299"/>
                    <a:pt x="542" y="405"/>
                  </a:cubicBezTo>
                  <a:cubicBezTo>
                    <a:pt x="542" y="433"/>
                    <a:pt x="556" y="461"/>
                    <a:pt x="556" y="493"/>
                  </a:cubicBezTo>
                  <a:lnTo>
                    <a:pt x="542" y="475"/>
                  </a:lnTo>
                  <a:cubicBezTo>
                    <a:pt x="468" y="373"/>
                    <a:pt x="408" y="271"/>
                    <a:pt x="380" y="155"/>
                  </a:cubicBezTo>
                  <a:cubicBezTo>
                    <a:pt x="366" y="124"/>
                    <a:pt x="366" y="95"/>
                    <a:pt x="380" y="81"/>
                  </a:cubicBezTo>
                  <a:close/>
                  <a:moveTo>
                    <a:pt x="130" y="285"/>
                  </a:moveTo>
                  <a:cubicBezTo>
                    <a:pt x="162" y="285"/>
                    <a:pt x="190" y="299"/>
                    <a:pt x="218" y="317"/>
                  </a:cubicBezTo>
                  <a:cubicBezTo>
                    <a:pt x="306" y="387"/>
                    <a:pt x="408" y="447"/>
                    <a:pt x="482" y="535"/>
                  </a:cubicBezTo>
                  <a:lnTo>
                    <a:pt x="496" y="549"/>
                  </a:lnTo>
                  <a:cubicBezTo>
                    <a:pt x="380" y="521"/>
                    <a:pt x="232" y="461"/>
                    <a:pt x="130" y="373"/>
                  </a:cubicBezTo>
                  <a:cubicBezTo>
                    <a:pt x="88" y="345"/>
                    <a:pt x="88" y="331"/>
                    <a:pt x="88" y="317"/>
                  </a:cubicBezTo>
                  <a:cubicBezTo>
                    <a:pt x="88" y="299"/>
                    <a:pt x="102" y="285"/>
                    <a:pt x="130" y="285"/>
                  </a:cubicBezTo>
                  <a:close/>
                  <a:moveTo>
                    <a:pt x="387" y="0"/>
                  </a:moveTo>
                  <a:cubicBezTo>
                    <a:pt x="365" y="0"/>
                    <a:pt x="343" y="7"/>
                    <a:pt x="320" y="22"/>
                  </a:cubicBezTo>
                  <a:cubicBezTo>
                    <a:pt x="292" y="36"/>
                    <a:pt x="264" y="95"/>
                    <a:pt x="292" y="183"/>
                  </a:cubicBezTo>
                  <a:cubicBezTo>
                    <a:pt x="306" y="229"/>
                    <a:pt x="320" y="271"/>
                    <a:pt x="352" y="299"/>
                  </a:cubicBezTo>
                  <a:cubicBezTo>
                    <a:pt x="320" y="285"/>
                    <a:pt x="292" y="271"/>
                    <a:pt x="264" y="243"/>
                  </a:cubicBezTo>
                  <a:cubicBezTo>
                    <a:pt x="218" y="229"/>
                    <a:pt x="176" y="197"/>
                    <a:pt x="130" y="197"/>
                  </a:cubicBezTo>
                  <a:cubicBezTo>
                    <a:pt x="74" y="197"/>
                    <a:pt x="14" y="243"/>
                    <a:pt x="0" y="299"/>
                  </a:cubicBezTo>
                  <a:cubicBezTo>
                    <a:pt x="0" y="373"/>
                    <a:pt x="56" y="419"/>
                    <a:pt x="74" y="433"/>
                  </a:cubicBezTo>
                  <a:cubicBezTo>
                    <a:pt x="144" y="493"/>
                    <a:pt x="232" y="549"/>
                    <a:pt x="352" y="595"/>
                  </a:cubicBezTo>
                  <a:cubicBezTo>
                    <a:pt x="352" y="623"/>
                    <a:pt x="366" y="637"/>
                    <a:pt x="380" y="637"/>
                  </a:cubicBezTo>
                  <a:lnTo>
                    <a:pt x="616" y="669"/>
                  </a:lnTo>
                  <a:lnTo>
                    <a:pt x="644" y="669"/>
                  </a:lnTo>
                  <a:lnTo>
                    <a:pt x="1171" y="725"/>
                  </a:lnTo>
                  <a:cubicBezTo>
                    <a:pt x="1200" y="725"/>
                    <a:pt x="1217" y="697"/>
                    <a:pt x="1217" y="683"/>
                  </a:cubicBezTo>
                  <a:cubicBezTo>
                    <a:pt x="1217" y="651"/>
                    <a:pt x="1200" y="637"/>
                    <a:pt x="1171" y="637"/>
                  </a:cubicBezTo>
                  <a:lnTo>
                    <a:pt x="690" y="581"/>
                  </a:lnTo>
                  <a:cubicBezTo>
                    <a:pt x="658" y="521"/>
                    <a:pt x="644" y="447"/>
                    <a:pt x="630" y="373"/>
                  </a:cubicBezTo>
                  <a:cubicBezTo>
                    <a:pt x="602" y="285"/>
                    <a:pt x="584" y="183"/>
                    <a:pt x="528" y="95"/>
                  </a:cubicBezTo>
                  <a:cubicBezTo>
                    <a:pt x="514" y="67"/>
                    <a:pt x="482" y="36"/>
                    <a:pt x="454" y="22"/>
                  </a:cubicBezTo>
                  <a:cubicBezTo>
                    <a:pt x="431" y="7"/>
                    <a:pt x="409" y="0"/>
                    <a:pt x="387"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9"/>
            <p:cNvSpPr/>
            <p:nvPr/>
          </p:nvSpPr>
          <p:spPr>
            <a:xfrm>
              <a:off x="804600" y="4810175"/>
              <a:ext cx="23775" cy="19825"/>
            </a:xfrm>
            <a:custGeom>
              <a:rect b="b" l="l" r="r" t="t"/>
              <a:pathLst>
                <a:path extrusionOk="0" h="793" w="951">
                  <a:moveTo>
                    <a:pt x="116" y="1"/>
                  </a:moveTo>
                  <a:lnTo>
                    <a:pt x="116" y="1"/>
                  </a:lnTo>
                  <a:cubicBezTo>
                    <a:pt x="0" y="265"/>
                    <a:pt x="28" y="543"/>
                    <a:pt x="159" y="792"/>
                  </a:cubicBezTo>
                  <a:cubicBezTo>
                    <a:pt x="440" y="764"/>
                    <a:pt x="556" y="732"/>
                    <a:pt x="806" y="676"/>
                  </a:cubicBezTo>
                  <a:cubicBezTo>
                    <a:pt x="806" y="676"/>
                    <a:pt x="950" y="163"/>
                    <a:pt x="116"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9"/>
            <p:cNvSpPr/>
            <p:nvPr/>
          </p:nvSpPr>
          <p:spPr>
            <a:xfrm>
              <a:off x="748500" y="4791025"/>
              <a:ext cx="60075" cy="39525"/>
            </a:xfrm>
            <a:custGeom>
              <a:rect b="b" l="l" r="r" t="t"/>
              <a:pathLst>
                <a:path extrusionOk="0" h="1581" w="2403">
                  <a:moveTo>
                    <a:pt x="1539" y="1"/>
                  </a:moveTo>
                  <a:cubicBezTo>
                    <a:pt x="1516" y="1"/>
                    <a:pt x="1492" y="2"/>
                    <a:pt x="1467" y="4"/>
                  </a:cubicBezTo>
                  <a:cubicBezTo>
                    <a:pt x="1101" y="35"/>
                    <a:pt x="925" y="341"/>
                    <a:pt x="939" y="503"/>
                  </a:cubicBezTo>
                  <a:cubicBezTo>
                    <a:pt x="908" y="429"/>
                    <a:pt x="851" y="313"/>
                    <a:pt x="644" y="225"/>
                  </a:cubicBezTo>
                  <a:cubicBezTo>
                    <a:pt x="584" y="199"/>
                    <a:pt x="524" y="187"/>
                    <a:pt x="464" y="187"/>
                  </a:cubicBezTo>
                  <a:cubicBezTo>
                    <a:pt x="219" y="187"/>
                    <a:pt x="0" y="393"/>
                    <a:pt x="0" y="665"/>
                  </a:cubicBezTo>
                  <a:lnTo>
                    <a:pt x="14" y="1498"/>
                  </a:lnTo>
                  <a:cubicBezTo>
                    <a:pt x="14" y="1498"/>
                    <a:pt x="623" y="1580"/>
                    <a:pt x="1464" y="1580"/>
                  </a:cubicBezTo>
                  <a:cubicBezTo>
                    <a:pt x="1754" y="1580"/>
                    <a:pt x="2072" y="1570"/>
                    <a:pt x="2403" y="1544"/>
                  </a:cubicBezTo>
                  <a:cubicBezTo>
                    <a:pt x="2287" y="1280"/>
                    <a:pt x="2258" y="1017"/>
                    <a:pt x="2374" y="753"/>
                  </a:cubicBezTo>
                  <a:cubicBezTo>
                    <a:pt x="2185" y="707"/>
                    <a:pt x="2185" y="707"/>
                    <a:pt x="2097" y="707"/>
                  </a:cubicBezTo>
                  <a:cubicBezTo>
                    <a:pt x="2097" y="707"/>
                    <a:pt x="2165" y="1"/>
                    <a:pt x="1539"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9"/>
            <p:cNvSpPr/>
            <p:nvPr/>
          </p:nvSpPr>
          <p:spPr>
            <a:xfrm>
              <a:off x="755800" y="4809475"/>
              <a:ext cx="11000" cy="10575"/>
            </a:xfrm>
            <a:custGeom>
              <a:rect b="b" l="l" r="r" t="t"/>
              <a:pathLst>
                <a:path extrusionOk="0" h="423" w="440">
                  <a:moveTo>
                    <a:pt x="222" y="1"/>
                  </a:moveTo>
                  <a:cubicBezTo>
                    <a:pt x="106" y="1"/>
                    <a:pt x="0" y="89"/>
                    <a:pt x="0" y="205"/>
                  </a:cubicBezTo>
                  <a:cubicBezTo>
                    <a:pt x="0" y="335"/>
                    <a:pt x="88" y="423"/>
                    <a:pt x="222" y="423"/>
                  </a:cubicBezTo>
                  <a:cubicBezTo>
                    <a:pt x="338" y="423"/>
                    <a:pt x="426" y="335"/>
                    <a:pt x="440" y="219"/>
                  </a:cubicBezTo>
                  <a:cubicBezTo>
                    <a:pt x="440" y="89"/>
                    <a:pt x="338" y="1"/>
                    <a:pt x="222"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9"/>
            <p:cNvSpPr/>
            <p:nvPr/>
          </p:nvSpPr>
          <p:spPr>
            <a:xfrm>
              <a:off x="748500" y="4826625"/>
              <a:ext cx="76600" cy="9725"/>
            </a:xfrm>
            <a:custGeom>
              <a:rect b="b" l="l" r="r" t="t"/>
              <a:pathLst>
                <a:path extrusionOk="0" h="389" w="3064">
                  <a:moveTo>
                    <a:pt x="3018" y="1"/>
                  </a:moveTo>
                  <a:cubicBezTo>
                    <a:pt x="2318" y="116"/>
                    <a:pt x="1618" y="148"/>
                    <a:pt x="1068" y="148"/>
                  </a:cubicBezTo>
                  <a:cubicBezTo>
                    <a:pt x="434" y="148"/>
                    <a:pt x="0" y="106"/>
                    <a:pt x="0" y="106"/>
                  </a:cubicBezTo>
                  <a:lnTo>
                    <a:pt x="0" y="296"/>
                  </a:lnTo>
                  <a:cubicBezTo>
                    <a:pt x="0" y="296"/>
                    <a:pt x="648" y="388"/>
                    <a:pt x="1435" y="388"/>
                  </a:cubicBezTo>
                  <a:cubicBezTo>
                    <a:pt x="1946" y="388"/>
                    <a:pt x="2515" y="349"/>
                    <a:pt x="3004" y="222"/>
                  </a:cubicBezTo>
                  <a:cubicBezTo>
                    <a:pt x="3004" y="222"/>
                    <a:pt x="3064" y="1"/>
                    <a:pt x="3018"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9"/>
            <p:cNvSpPr/>
            <p:nvPr/>
          </p:nvSpPr>
          <p:spPr>
            <a:xfrm>
              <a:off x="780775" y="4807975"/>
              <a:ext cx="20850" cy="3300"/>
            </a:xfrm>
            <a:custGeom>
              <a:rect b="b" l="l" r="r" t="t"/>
              <a:pathLst>
                <a:path extrusionOk="0" h="132" w="834">
                  <a:moveTo>
                    <a:pt x="792" y="1"/>
                  </a:moveTo>
                  <a:lnTo>
                    <a:pt x="42" y="61"/>
                  </a:lnTo>
                  <a:cubicBezTo>
                    <a:pt x="14" y="61"/>
                    <a:pt x="0" y="75"/>
                    <a:pt x="0" y="103"/>
                  </a:cubicBezTo>
                  <a:cubicBezTo>
                    <a:pt x="0" y="117"/>
                    <a:pt x="28" y="131"/>
                    <a:pt x="42" y="131"/>
                  </a:cubicBezTo>
                  <a:lnTo>
                    <a:pt x="806" y="89"/>
                  </a:lnTo>
                  <a:cubicBezTo>
                    <a:pt x="820" y="89"/>
                    <a:pt x="834" y="75"/>
                    <a:pt x="834" y="43"/>
                  </a:cubicBezTo>
                  <a:cubicBezTo>
                    <a:pt x="834" y="15"/>
                    <a:pt x="820" y="1"/>
                    <a:pt x="792"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49"/>
            <p:cNvSpPr/>
            <p:nvPr/>
          </p:nvSpPr>
          <p:spPr>
            <a:xfrm>
              <a:off x="779275" y="4789400"/>
              <a:ext cx="30800" cy="17900"/>
            </a:xfrm>
            <a:custGeom>
              <a:rect b="b" l="l" r="r" t="t"/>
              <a:pathLst>
                <a:path extrusionOk="0" h="716" w="1232">
                  <a:moveTo>
                    <a:pt x="852" y="83"/>
                  </a:moveTo>
                  <a:cubicBezTo>
                    <a:pt x="866" y="100"/>
                    <a:pt x="866" y="128"/>
                    <a:pt x="852" y="156"/>
                  </a:cubicBezTo>
                  <a:cubicBezTo>
                    <a:pt x="806" y="276"/>
                    <a:pt x="750" y="378"/>
                    <a:pt x="676" y="480"/>
                  </a:cubicBezTo>
                  <a:lnTo>
                    <a:pt x="662" y="494"/>
                  </a:lnTo>
                  <a:cubicBezTo>
                    <a:pt x="676" y="452"/>
                    <a:pt x="676" y="420"/>
                    <a:pt x="690" y="392"/>
                  </a:cubicBezTo>
                  <a:cubicBezTo>
                    <a:pt x="704" y="304"/>
                    <a:pt x="718" y="216"/>
                    <a:pt x="778" y="142"/>
                  </a:cubicBezTo>
                  <a:cubicBezTo>
                    <a:pt x="778" y="128"/>
                    <a:pt x="792" y="100"/>
                    <a:pt x="820" y="83"/>
                  </a:cubicBezTo>
                  <a:close/>
                  <a:moveTo>
                    <a:pt x="1101" y="290"/>
                  </a:moveTo>
                  <a:cubicBezTo>
                    <a:pt x="1115" y="290"/>
                    <a:pt x="1143" y="304"/>
                    <a:pt x="1143" y="318"/>
                  </a:cubicBezTo>
                  <a:cubicBezTo>
                    <a:pt x="1143" y="318"/>
                    <a:pt x="1129" y="346"/>
                    <a:pt x="1101" y="378"/>
                  </a:cubicBezTo>
                  <a:cubicBezTo>
                    <a:pt x="982" y="466"/>
                    <a:pt x="852" y="522"/>
                    <a:pt x="718" y="554"/>
                  </a:cubicBezTo>
                  <a:cubicBezTo>
                    <a:pt x="732" y="540"/>
                    <a:pt x="732" y="540"/>
                    <a:pt x="750" y="522"/>
                  </a:cubicBezTo>
                  <a:cubicBezTo>
                    <a:pt x="820" y="452"/>
                    <a:pt x="908" y="378"/>
                    <a:pt x="1013" y="318"/>
                  </a:cubicBezTo>
                  <a:cubicBezTo>
                    <a:pt x="1041" y="304"/>
                    <a:pt x="1070" y="290"/>
                    <a:pt x="1101" y="290"/>
                  </a:cubicBezTo>
                  <a:close/>
                  <a:moveTo>
                    <a:pt x="827" y="0"/>
                  </a:moveTo>
                  <a:cubicBezTo>
                    <a:pt x="807" y="0"/>
                    <a:pt x="790" y="5"/>
                    <a:pt x="778" y="12"/>
                  </a:cubicBezTo>
                  <a:cubicBezTo>
                    <a:pt x="732" y="40"/>
                    <a:pt x="718" y="69"/>
                    <a:pt x="704" y="100"/>
                  </a:cubicBezTo>
                  <a:cubicBezTo>
                    <a:pt x="644" y="188"/>
                    <a:pt x="616" y="290"/>
                    <a:pt x="602" y="378"/>
                  </a:cubicBezTo>
                  <a:cubicBezTo>
                    <a:pt x="588" y="452"/>
                    <a:pt x="574" y="522"/>
                    <a:pt x="542" y="582"/>
                  </a:cubicBezTo>
                  <a:lnTo>
                    <a:pt x="46" y="642"/>
                  </a:lnTo>
                  <a:cubicBezTo>
                    <a:pt x="28" y="642"/>
                    <a:pt x="0" y="656"/>
                    <a:pt x="14" y="684"/>
                  </a:cubicBezTo>
                  <a:cubicBezTo>
                    <a:pt x="14" y="698"/>
                    <a:pt x="28" y="716"/>
                    <a:pt x="46" y="716"/>
                  </a:cubicBezTo>
                  <a:lnTo>
                    <a:pt x="60" y="716"/>
                  </a:lnTo>
                  <a:lnTo>
                    <a:pt x="574" y="670"/>
                  </a:lnTo>
                  <a:lnTo>
                    <a:pt x="616" y="670"/>
                  </a:lnTo>
                  <a:lnTo>
                    <a:pt x="837" y="642"/>
                  </a:lnTo>
                  <a:cubicBezTo>
                    <a:pt x="866" y="642"/>
                    <a:pt x="880" y="628"/>
                    <a:pt x="880" y="596"/>
                  </a:cubicBezTo>
                  <a:cubicBezTo>
                    <a:pt x="982" y="554"/>
                    <a:pt x="1084" y="494"/>
                    <a:pt x="1158" y="434"/>
                  </a:cubicBezTo>
                  <a:cubicBezTo>
                    <a:pt x="1172" y="420"/>
                    <a:pt x="1231" y="378"/>
                    <a:pt x="1231" y="304"/>
                  </a:cubicBezTo>
                  <a:cubicBezTo>
                    <a:pt x="1217" y="244"/>
                    <a:pt x="1158" y="202"/>
                    <a:pt x="1101" y="202"/>
                  </a:cubicBezTo>
                  <a:cubicBezTo>
                    <a:pt x="1041" y="202"/>
                    <a:pt x="996" y="230"/>
                    <a:pt x="968" y="244"/>
                  </a:cubicBezTo>
                  <a:cubicBezTo>
                    <a:pt x="939" y="258"/>
                    <a:pt x="908" y="290"/>
                    <a:pt x="880" y="304"/>
                  </a:cubicBezTo>
                  <a:cubicBezTo>
                    <a:pt x="894" y="258"/>
                    <a:pt x="908" y="230"/>
                    <a:pt x="925" y="188"/>
                  </a:cubicBezTo>
                  <a:cubicBezTo>
                    <a:pt x="954" y="83"/>
                    <a:pt x="939" y="40"/>
                    <a:pt x="908" y="26"/>
                  </a:cubicBezTo>
                  <a:cubicBezTo>
                    <a:pt x="884" y="8"/>
                    <a:pt x="854" y="0"/>
                    <a:pt x="827"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49"/>
            <p:cNvSpPr/>
            <p:nvPr/>
          </p:nvSpPr>
          <p:spPr>
            <a:xfrm>
              <a:off x="578850" y="4466050"/>
              <a:ext cx="79875" cy="85800"/>
            </a:xfrm>
            <a:custGeom>
              <a:rect b="b" l="l" r="r" t="t"/>
              <a:pathLst>
                <a:path extrusionOk="0" h="3432" w="3195">
                  <a:moveTo>
                    <a:pt x="2427" y="0"/>
                  </a:moveTo>
                  <a:cubicBezTo>
                    <a:pt x="2410" y="0"/>
                    <a:pt x="2393" y="1"/>
                    <a:pt x="2375" y="2"/>
                  </a:cubicBezTo>
                  <a:cubicBezTo>
                    <a:pt x="2301" y="2"/>
                    <a:pt x="1538" y="121"/>
                    <a:pt x="1144" y="603"/>
                  </a:cubicBezTo>
                  <a:cubicBezTo>
                    <a:pt x="367" y="1792"/>
                    <a:pt x="61" y="2861"/>
                    <a:pt x="29" y="2992"/>
                  </a:cubicBezTo>
                  <a:cubicBezTo>
                    <a:pt x="29" y="3051"/>
                    <a:pt x="15" y="3139"/>
                    <a:pt x="15" y="3227"/>
                  </a:cubicBezTo>
                  <a:cubicBezTo>
                    <a:pt x="1" y="3287"/>
                    <a:pt x="15" y="3361"/>
                    <a:pt x="15" y="3431"/>
                  </a:cubicBezTo>
                  <a:cubicBezTo>
                    <a:pt x="676" y="3389"/>
                    <a:pt x="1334" y="3329"/>
                    <a:pt x="1978" y="3227"/>
                  </a:cubicBezTo>
                  <a:cubicBezTo>
                    <a:pt x="1978" y="3224"/>
                    <a:pt x="1978" y="3223"/>
                    <a:pt x="1978" y="3223"/>
                  </a:cubicBezTo>
                  <a:cubicBezTo>
                    <a:pt x="1979" y="3223"/>
                    <a:pt x="1981" y="3226"/>
                    <a:pt x="1986" y="3226"/>
                  </a:cubicBezTo>
                  <a:cubicBezTo>
                    <a:pt x="1990" y="3226"/>
                    <a:pt x="1998" y="3224"/>
                    <a:pt x="2009" y="3213"/>
                  </a:cubicBezTo>
                  <a:cubicBezTo>
                    <a:pt x="2009" y="3185"/>
                    <a:pt x="2023" y="3167"/>
                    <a:pt x="2023" y="3153"/>
                  </a:cubicBezTo>
                  <a:cubicBezTo>
                    <a:pt x="2052" y="3065"/>
                    <a:pt x="2097" y="2963"/>
                    <a:pt x="2154" y="2861"/>
                  </a:cubicBezTo>
                  <a:cubicBezTo>
                    <a:pt x="2259" y="2672"/>
                    <a:pt x="2375" y="2450"/>
                    <a:pt x="2491" y="2246"/>
                  </a:cubicBezTo>
                  <a:cubicBezTo>
                    <a:pt x="2611" y="2042"/>
                    <a:pt x="2741" y="1820"/>
                    <a:pt x="2875" y="1616"/>
                  </a:cubicBezTo>
                  <a:cubicBezTo>
                    <a:pt x="2945" y="1514"/>
                    <a:pt x="3019" y="1409"/>
                    <a:pt x="3079" y="1307"/>
                  </a:cubicBezTo>
                  <a:cubicBezTo>
                    <a:pt x="3138" y="1191"/>
                    <a:pt x="3195" y="1075"/>
                    <a:pt x="3181" y="927"/>
                  </a:cubicBezTo>
                  <a:lnTo>
                    <a:pt x="3181" y="825"/>
                  </a:lnTo>
                  <a:cubicBezTo>
                    <a:pt x="3140" y="370"/>
                    <a:pt x="2893" y="0"/>
                    <a:pt x="2427"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9"/>
            <p:cNvSpPr/>
            <p:nvPr/>
          </p:nvSpPr>
          <p:spPr>
            <a:xfrm>
              <a:off x="694675" y="4411775"/>
              <a:ext cx="61925" cy="76375"/>
            </a:xfrm>
            <a:custGeom>
              <a:rect b="b" l="l" r="r" t="t"/>
              <a:pathLst>
                <a:path extrusionOk="0" h="3055" w="2477">
                  <a:moveTo>
                    <a:pt x="1422" y="1"/>
                  </a:moveTo>
                  <a:cubicBezTo>
                    <a:pt x="1025" y="1"/>
                    <a:pt x="664" y="250"/>
                    <a:pt x="556" y="650"/>
                  </a:cubicBezTo>
                  <a:lnTo>
                    <a:pt x="145" y="2085"/>
                  </a:lnTo>
                  <a:cubicBezTo>
                    <a:pt x="0" y="2570"/>
                    <a:pt x="352" y="2834"/>
                    <a:pt x="820" y="2964"/>
                  </a:cubicBezTo>
                  <a:lnTo>
                    <a:pt x="880" y="2982"/>
                  </a:lnTo>
                  <a:cubicBezTo>
                    <a:pt x="1028" y="3028"/>
                    <a:pt x="1174" y="3055"/>
                    <a:pt x="1308" y="3055"/>
                  </a:cubicBezTo>
                  <a:cubicBezTo>
                    <a:pt x="1596" y="3055"/>
                    <a:pt x="1829" y="2930"/>
                    <a:pt x="1917" y="2598"/>
                  </a:cubicBezTo>
                  <a:lnTo>
                    <a:pt x="2329" y="1163"/>
                  </a:lnTo>
                  <a:cubicBezTo>
                    <a:pt x="2477" y="678"/>
                    <a:pt x="2199" y="182"/>
                    <a:pt x="1713" y="48"/>
                  </a:cubicBezTo>
                  <a:lnTo>
                    <a:pt x="1671" y="34"/>
                  </a:lnTo>
                  <a:cubicBezTo>
                    <a:pt x="1588" y="12"/>
                    <a:pt x="1504" y="1"/>
                    <a:pt x="1422" y="1"/>
                  </a:cubicBezTo>
                  <a:close/>
                </a:path>
              </a:pathLst>
            </a:custGeom>
            <a:solidFill>
              <a:srgbClr val="F7D2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9"/>
            <p:cNvSpPr/>
            <p:nvPr/>
          </p:nvSpPr>
          <p:spPr>
            <a:xfrm>
              <a:off x="697925" y="4437500"/>
              <a:ext cx="52450" cy="27900"/>
            </a:xfrm>
            <a:custGeom>
              <a:rect b="b" l="l" r="r" t="t"/>
              <a:pathLst>
                <a:path extrusionOk="0" h="1116" w="2098">
                  <a:moveTo>
                    <a:pt x="310" y="1"/>
                  </a:moveTo>
                  <a:lnTo>
                    <a:pt x="62" y="895"/>
                  </a:lnTo>
                  <a:lnTo>
                    <a:pt x="324" y="1"/>
                  </a:lnTo>
                  <a:close/>
                  <a:moveTo>
                    <a:pt x="2097" y="500"/>
                  </a:moveTo>
                  <a:lnTo>
                    <a:pt x="1921" y="1087"/>
                  </a:lnTo>
                  <a:lnTo>
                    <a:pt x="2097" y="514"/>
                  </a:lnTo>
                  <a:lnTo>
                    <a:pt x="2097" y="500"/>
                  </a:lnTo>
                  <a:close/>
                  <a:moveTo>
                    <a:pt x="62" y="895"/>
                  </a:moveTo>
                  <a:lnTo>
                    <a:pt x="15" y="1056"/>
                  </a:lnTo>
                  <a:cubicBezTo>
                    <a:pt x="1" y="1073"/>
                    <a:pt x="1" y="1102"/>
                    <a:pt x="1" y="1116"/>
                  </a:cubicBezTo>
                  <a:lnTo>
                    <a:pt x="62" y="895"/>
                  </a:lnTo>
                  <a:close/>
                </a:path>
              </a:pathLst>
            </a:custGeom>
            <a:solidFill>
              <a:srgbClr val="BEAE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9"/>
            <p:cNvSpPr/>
            <p:nvPr/>
          </p:nvSpPr>
          <p:spPr>
            <a:xfrm>
              <a:off x="745600" y="4464675"/>
              <a:ext cx="375" cy="1425"/>
            </a:xfrm>
            <a:custGeom>
              <a:rect b="b" l="l" r="r" t="t"/>
              <a:pathLst>
                <a:path extrusionOk="0" h="57" w="15">
                  <a:moveTo>
                    <a:pt x="14" y="0"/>
                  </a:moveTo>
                  <a:lnTo>
                    <a:pt x="0" y="57"/>
                  </a:lnTo>
                  <a:lnTo>
                    <a:pt x="0" y="57"/>
                  </a:lnTo>
                  <a:close/>
                </a:path>
              </a:pathLst>
            </a:custGeom>
            <a:solidFill>
              <a:srgbClr val="F09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9"/>
            <p:cNvSpPr/>
            <p:nvPr/>
          </p:nvSpPr>
          <p:spPr>
            <a:xfrm>
              <a:off x="743400" y="4466075"/>
              <a:ext cx="2225" cy="8475"/>
            </a:xfrm>
            <a:custGeom>
              <a:rect b="b" l="l" r="r" t="t"/>
              <a:pathLst>
                <a:path extrusionOk="0" h="339" w="89">
                  <a:moveTo>
                    <a:pt x="88" y="1"/>
                  </a:moveTo>
                  <a:lnTo>
                    <a:pt x="0" y="338"/>
                  </a:lnTo>
                  <a:lnTo>
                    <a:pt x="0" y="338"/>
                  </a:lnTo>
                  <a:close/>
                </a:path>
              </a:pathLst>
            </a:custGeom>
            <a:solidFill>
              <a:srgbClr val="F09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9"/>
            <p:cNvSpPr/>
            <p:nvPr/>
          </p:nvSpPr>
          <p:spPr>
            <a:xfrm>
              <a:off x="697925" y="4421400"/>
              <a:ext cx="55700" cy="53150"/>
            </a:xfrm>
            <a:custGeom>
              <a:rect b="b" l="l" r="r" t="t"/>
              <a:pathLst>
                <a:path extrusionOk="0" h="2126" w="2228">
                  <a:moveTo>
                    <a:pt x="1172" y="1"/>
                  </a:moveTo>
                  <a:cubicBezTo>
                    <a:pt x="792" y="1"/>
                    <a:pt x="426" y="251"/>
                    <a:pt x="324" y="645"/>
                  </a:cubicBezTo>
                  <a:lnTo>
                    <a:pt x="15" y="1700"/>
                  </a:lnTo>
                  <a:cubicBezTo>
                    <a:pt x="1" y="1717"/>
                    <a:pt x="1" y="1746"/>
                    <a:pt x="1" y="1760"/>
                  </a:cubicBezTo>
                  <a:cubicBezTo>
                    <a:pt x="352" y="1921"/>
                    <a:pt x="968" y="2125"/>
                    <a:pt x="1787" y="2125"/>
                  </a:cubicBezTo>
                  <a:lnTo>
                    <a:pt x="1819" y="2125"/>
                  </a:lnTo>
                  <a:lnTo>
                    <a:pt x="1907" y="1788"/>
                  </a:lnTo>
                  <a:lnTo>
                    <a:pt x="1921" y="1731"/>
                  </a:lnTo>
                  <a:lnTo>
                    <a:pt x="2097" y="1144"/>
                  </a:lnTo>
                  <a:cubicBezTo>
                    <a:pt x="2227" y="676"/>
                    <a:pt x="1949" y="177"/>
                    <a:pt x="1481" y="47"/>
                  </a:cubicBezTo>
                  <a:lnTo>
                    <a:pt x="1422" y="29"/>
                  </a:lnTo>
                  <a:cubicBezTo>
                    <a:pt x="1348" y="1"/>
                    <a:pt x="1260" y="1"/>
                    <a:pt x="1172" y="1"/>
                  </a:cubicBezTo>
                  <a:close/>
                </a:path>
              </a:pathLst>
            </a:custGeom>
            <a:solidFill>
              <a:srgbClr val="F5BB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9"/>
            <p:cNvSpPr/>
            <p:nvPr/>
          </p:nvSpPr>
          <p:spPr>
            <a:xfrm>
              <a:off x="620275" y="4348750"/>
              <a:ext cx="63000" cy="55575"/>
            </a:xfrm>
            <a:custGeom>
              <a:rect b="b" l="l" r="r" t="t"/>
              <a:pathLst>
                <a:path extrusionOk="0" h="2223" w="2520">
                  <a:moveTo>
                    <a:pt x="1270" y="0"/>
                  </a:moveTo>
                  <a:cubicBezTo>
                    <a:pt x="898" y="0"/>
                    <a:pt x="532" y="189"/>
                    <a:pt x="321" y="532"/>
                  </a:cubicBezTo>
                  <a:cubicBezTo>
                    <a:pt x="1" y="1046"/>
                    <a:pt x="162" y="1735"/>
                    <a:pt x="672" y="2056"/>
                  </a:cubicBezTo>
                  <a:cubicBezTo>
                    <a:pt x="856" y="2168"/>
                    <a:pt x="1058" y="2222"/>
                    <a:pt x="1256" y="2222"/>
                  </a:cubicBezTo>
                  <a:cubicBezTo>
                    <a:pt x="1628" y="2222"/>
                    <a:pt x="1988" y="2034"/>
                    <a:pt x="2199" y="1690"/>
                  </a:cubicBezTo>
                  <a:cubicBezTo>
                    <a:pt x="2519" y="1176"/>
                    <a:pt x="2361" y="490"/>
                    <a:pt x="1847" y="167"/>
                  </a:cubicBezTo>
                  <a:cubicBezTo>
                    <a:pt x="1668" y="54"/>
                    <a:pt x="1468" y="0"/>
                    <a:pt x="1270" y="0"/>
                  </a:cubicBezTo>
                  <a:close/>
                </a:path>
              </a:pathLst>
            </a:custGeom>
            <a:solidFill>
              <a:srgbClr val="F4C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9"/>
            <p:cNvSpPr/>
            <p:nvPr/>
          </p:nvSpPr>
          <p:spPr>
            <a:xfrm>
              <a:off x="625025" y="4366100"/>
              <a:ext cx="47250" cy="38100"/>
            </a:xfrm>
            <a:custGeom>
              <a:rect b="b" l="l" r="r" t="t"/>
              <a:pathLst>
                <a:path extrusionOk="0" h="1524" w="1890">
                  <a:moveTo>
                    <a:pt x="820" y="0"/>
                  </a:moveTo>
                  <a:cubicBezTo>
                    <a:pt x="570" y="0"/>
                    <a:pt x="338" y="102"/>
                    <a:pt x="219" y="306"/>
                  </a:cubicBezTo>
                  <a:cubicBezTo>
                    <a:pt x="1" y="644"/>
                    <a:pt x="162" y="1129"/>
                    <a:pt x="570" y="1379"/>
                  </a:cubicBezTo>
                  <a:cubicBezTo>
                    <a:pt x="732" y="1481"/>
                    <a:pt x="908" y="1523"/>
                    <a:pt x="1070" y="1523"/>
                  </a:cubicBezTo>
                  <a:cubicBezTo>
                    <a:pt x="1320" y="1523"/>
                    <a:pt x="1555" y="1421"/>
                    <a:pt x="1685" y="1217"/>
                  </a:cubicBezTo>
                  <a:cubicBezTo>
                    <a:pt x="1889" y="866"/>
                    <a:pt x="1731" y="394"/>
                    <a:pt x="1334" y="148"/>
                  </a:cubicBezTo>
                  <a:cubicBezTo>
                    <a:pt x="1172" y="42"/>
                    <a:pt x="996" y="0"/>
                    <a:pt x="820" y="0"/>
                  </a:cubicBezTo>
                  <a:close/>
                </a:path>
              </a:pathLst>
            </a:custGeom>
            <a:solidFill>
              <a:srgbClr val="F4BA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9"/>
            <p:cNvSpPr/>
            <p:nvPr/>
          </p:nvSpPr>
          <p:spPr>
            <a:xfrm>
              <a:off x="629425" y="4366100"/>
              <a:ext cx="44350" cy="22000"/>
            </a:xfrm>
            <a:custGeom>
              <a:rect b="b" l="l" r="r" t="t"/>
              <a:pathLst>
                <a:path extrusionOk="0" h="880" w="1774">
                  <a:moveTo>
                    <a:pt x="542" y="0"/>
                  </a:moveTo>
                  <a:cubicBezTo>
                    <a:pt x="454" y="0"/>
                    <a:pt x="366" y="0"/>
                    <a:pt x="278" y="14"/>
                  </a:cubicBezTo>
                  <a:cubicBezTo>
                    <a:pt x="190" y="28"/>
                    <a:pt x="117" y="42"/>
                    <a:pt x="29" y="74"/>
                  </a:cubicBezTo>
                  <a:cubicBezTo>
                    <a:pt x="14" y="88"/>
                    <a:pt x="0" y="102"/>
                    <a:pt x="0" y="116"/>
                  </a:cubicBezTo>
                  <a:cubicBezTo>
                    <a:pt x="14" y="130"/>
                    <a:pt x="29" y="148"/>
                    <a:pt x="43" y="148"/>
                  </a:cubicBezTo>
                  <a:cubicBezTo>
                    <a:pt x="165" y="114"/>
                    <a:pt x="295" y="97"/>
                    <a:pt x="420" y="97"/>
                  </a:cubicBezTo>
                  <a:cubicBezTo>
                    <a:pt x="462" y="97"/>
                    <a:pt x="502" y="99"/>
                    <a:pt x="542" y="102"/>
                  </a:cubicBezTo>
                  <a:cubicBezTo>
                    <a:pt x="704" y="102"/>
                    <a:pt x="866" y="130"/>
                    <a:pt x="1010" y="190"/>
                  </a:cubicBezTo>
                  <a:cubicBezTo>
                    <a:pt x="1158" y="250"/>
                    <a:pt x="1305" y="338"/>
                    <a:pt x="1422" y="454"/>
                  </a:cubicBezTo>
                  <a:cubicBezTo>
                    <a:pt x="1481" y="514"/>
                    <a:pt x="1524" y="588"/>
                    <a:pt x="1569" y="644"/>
                  </a:cubicBezTo>
                  <a:cubicBezTo>
                    <a:pt x="1597" y="676"/>
                    <a:pt x="1611" y="718"/>
                    <a:pt x="1643" y="746"/>
                  </a:cubicBezTo>
                  <a:lnTo>
                    <a:pt x="1699" y="852"/>
                  </a:lnTo>
                  <a:lnTo>
                    <a:pt x="1699" y="866"/>
                  </a:lnTo>
                  <a:cubicBezTo>
                    <a:pt x="1713" y="880"/>
                    <a:pt x="1731" y="880"/>
                    <a:pt x="1759" y="880"/>
                  </a:cubicBezTo>
                  <a:cubicBezTo>
                    <a:pt x="1773" y="866"/>
                    <a:pt x="1773" y="834"/>
                    <a:pt x="1773" y="820"/>
                  </a:cubicBezTo>
                  <a:lnTo>
                    <a:pt x="1713" y="704"/>
                  </a:lnTo>
                  <a:cubicBezTo>
                    <a:pt x="1685" y="676"/>
                    <a:pt x="1671" y="630"/>
                    <a:pt x="1643" y="602"/>
                  </a:cubicBezTo>
                  <a:cubicBezTo>
                    <a:pt x="1597" y="528"/>
                    <a:pt x="1538" y="454"/>
                    <a:pt x="1481" y="394"/>
                  </a:cubicBezTo>
                  <a:cubicBezTo>
                    <a:pt x="1450" y="366"/>
                    <a:pt x="1422" y="324"/>
                    <a:pt x="1393" y="306"/>
                  </a:cubicBezTo>
                  <a:lnTo>
                    <a:pt x="1291" y="218"/>
                  </a:lnTo>
                  <a:cubicBezTo>
                    <a:pt x="1203" y="176"/>
                    <a:pt x="1130" y="130"/>
                    <a:pt x="1056" y="102"/>
                  </a:cubicBezTo>
                  <a:cubicBezTo>
                    <a:pt x="894" y="28"/>
                    <a:pt x="718" y="0"/>
                    <a:pt x="542" y="0"/>
                  </a:cubicBezTo>
                  <a:close/>
                </a:path>
              </a:pathLst>
            </a:custGeom>
            <a:solidFill>
              <a:srgbClr val="F4B1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9"/>
            <p:cNvSpPr/>
            <p:nvPr/>
          </p:nvSpPr>
          <p:spPr>
            <a:xfrm>
              <a:off x="643325" y="4381125"/>
              <a:ext cx="34500" cy="17425"/>
            </a:xfrm>
            <a:custGeom>
              <a:rect b="b" l="l" r="r" t="t"/>
              <a:pathLst>
                <a:path extrusionOk="0" h="697" w="1380">
                  <a:moveTo>
                    <a:pt x="426" y="1"/>
                  </a:moveTo>
                  <a:cubicBezTo>
                    <a:pt x="278" y="1"/>
                    <a:pt x="148" y="15"/>
                    <a:pt x="32" y="75"/>
                  </a:cubicBezTo>
                  <a:cubicBezTo>
                    <a:pt x="14" y="75"/>
                    <a:pt x="0" y="89"/>
                    <a:pt x="0" y="103"/>
                  </a:cubicBezTo>
                  <a:cubicBezTo>
                    <a:pt x="14" y="117"/>
                    <a:pt x="32" y="131"/>
                    <a:pt x="46" y="131"/>
                  </a:cubicBezTo>
                  <a:cubicBezTo>
                    <a:pt x="162" y="103"/>
                    <a:pt x="296" y="103"/>
                    <a:pt x="412" y="103"/>
                  </a:cubicBezTo>
                  <a:cubicBezTo>
                    <a:pt x="542" y="103"/>
                    <a:pt x="676" y="131"/>
                    <a:pt x="778" y="177"/>
                  </a:cubicBezTo>
                  <a:cubicBezTo>
                    <a:pt x="894" y="219"/>
                    <a:pt x="1013" y="293"/>
                    <a:pt x="1101" y="381"/>
                  </a:cubicBezTo>
                  <a:cubicBezTo>
                    <a:pt x="1143" y="426"/>
                    <a:pt x="1175" y="469"/>
                    <a:pt x="1217" y="514"/>
                  </a:cubicBezTo>
                  <a:cubicBezTo>
                    <a:pt x="1263" y="571"/>
                    <a:pt x="1291" y="630"/>
                    <a:pt x="1319" y="673"/>
                  </a:cubicBezTo>
                  <a:lnTo>
                    <a:pt x="1319" y="690"/>
                  </a:lnTo>
                  <a:cubicBezTo>
                    <a:pt x="1329" y="690"/>
                    <a:pt x="1340" y="696"/>
                    <a:pt x="1350" y="696"/>
                  </a:cubicBezTo>
                  <a:cubicBezTo>
                    <a:pt x="1355" y="696"/>
                    <a:pt x="1360" y="695"/>
                    <a:pt x="1365" y="690"/>
                  </a:cubicBezTo>
                  <a:cubicBezTo>
                    <a:pt x="1379" y="690"/>
                    <a:pt x="1379" y="673"/>
                    <a:pt x="1379" y="659"/>
                  </a:cubicBezTo>
                  <a:cubicBezTo>
                    <a:pt x="1351" y="602"/>
                    <a:pt x="1319" y="528"/>
                    <a:pt x="1277" y="483"/>
                  </a:cubicBezTo>
                  <a:cubicBezTo>
                    <a:pt x="1245" y="426"/>
                    <a:pt x="1203" y="367"/>
                    <a:pt x="1157" y="321"/>
                  </a:cubicBezTo>
                  <a:cubicBezTo>
                    <a:pt x="1115" y="265"/>
                    <a:pt x="1055" y="219"/>
                    <a:pt x="999" y="177"/>
                  </a:cubicBezTo>
                  <a:cubicBezTo>
                    <a:pt x="939" y="145"/>
                    <a:pt x="880" y="103"/>
                    <a:pt x="823" y="89"/>
                  </a:cubicBezTo>
                  <a:cubicBezTo>
                    <a:pt x="690" y="29"/>
                    <a:pt x="559" y="1"/>
                    <a:pt x="426" y="1"/>
                  </a:cubicBezTo>
                  <a:close/>
                </a:path>
              </a:pathLst>
            </a:custGeom>
            <a:solidFill>
              <a:srgbClr val="F4B1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9"/>
            <p:cNvSpPr/>
            <p:nvPr/>
          </p:nvSpPr>
          <p:spPr>
            <a:xfrm>
              <a:off x="789200" y="4411275"/>
              <a:ext cx="58950" cy="55550"/>
            </a:xfrm>
            <a:custGeom>
              <a:rect b="b" l="l" r="r" t="t"/>
              <a:pathLst>
                <a:path extrusionOk="0" h="2222" w="2358">
                  <a:moveTo>
                    <a:pt x="1175" y="0"/>
                  </a:moveTo>
                  <a:cubicBezTo>
                    <a:pt x="637" y="0"/>
                    <a:pt x="169" y="399"/>
                    <a:pt x="89" y="948"/>
                  </a:cubicBezTo>
                  <a:cubicBezTo>
                    <a:pt x="1" y="1563"/>
                    <a:pt x="423" y="2122"/>
                    <a:pt x="1024" y="2210"/>
                  </a:cubicBezTo>
                  <a:cubicBezTo>
                    <a:pt x="1077" y="2218"/>
                    <a:pt x="1130" y="2222"/>
                    <a:pt x="1182" y="2222"/>
                  </a:cubicBezTo>
                  <a:cubicBezTo>
                    <a:pt x="1720" y="2222"/>
                    <a:pt x="2189" y="1818"/>
                    <a:pt x="2270" y="1257"/>
                  </a:cubicBezTo>
                  <a:cubicBezTo>
                    <a:pt x="2357" y="656"/>
                    <a:pt x="1935" y="100"/>
                    <a:pt x="1334" y="12"/>
                  </a:cubicBezTo>
                  <a:cubicBezTo>
                    <a:pt x="1281" y="4"/>
                    <a:pt x="1227" y="0"/>
                    <a:pt x="1175" y="0"/>
                  </a:cubicBezTo>
                  <a:close/>
                </a:path>
              </a:pathLst>
            </a:custGeom>
            <a:solidFill>
              <a:srgbClr val="F4C4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9"/>
            <p:cNvSpPr/>
            <p:nvPr/>
          </p:nvSpPr>
          <p:spPr>
            <a:xfrm>
              <a:off x="792800" y="4429150"/>
              <a:ext cx="45500" cy="36600"/>
            </a:xfrm>
            <a:custGeom>
              <a:rect b="b" l="l" r="r" t="t"/>
              <a:pathLst>
                <a:path extrusionOk="0" h="1464" w="1820">
                  <a:moveTo>
                    <a:pt x="866" y="0"/>
                  </a:moveTo>
                  <a:cubicBezTo>
                    <a:pt x="455" y="0"/>
                    <a:pt x="121" y="264"/>
                    <a:pt x="61" y="616"/>
                  </a:cubicBezTo>
                  <a:cubicBezTo>
                    <a:pt x="1" y="1010"/>
                    <a:pt x="339" y="1390"/>
                    <a:pt x="806" y="1450"/>
                  </a:cubicBezTo>
                  <a:cubicBezTo>
                    <a:pt x="866" y="1450"/>
                    <a:pt x="912" y="1464"/>
                    <a:pt x="954" y="1464"/>
                  </a:cubicBezTo>
                  <a:cubicBezTo>
                    <a:pt x="1366" y="1464"/>
                    <a:pt x="1718" y="1200"/>
                    <a:pt x="1760" y="848"/>
                  </a:cubicBezTo>
                  <a:cubicBezTo>
                    <a:pt x="1820" y="454"/>
                    <a:pt x="1482" y="88"/>
                    <a:pt x="1014" y="14"/>
                  </a:cubicBezTo>
                  <a:cubicBezTo>
                    <a:pt x="968" y="14"/>
                    <a:pt x="926" y="0"/>
                    <a:pt x="866" y="0"/>
                  </a:cubicBezTo>
                  <a:close/>
                </a:path>
              </a:pathLst>
            </a:custGeom>
            <a:solidFill>
              <a:srgbClr val="F4BA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9"/>
            <p:cNvSpPr/>
            <p:nvPr/>
          </p:nvSpPr>
          <p:spPr>
            <a:xfrm>
              <a:off x="794650" y="4428700"/>
              <a:ext cx="46550" cy="19000"/>
            </a:xfrm>
            <a:custGeom>
              <a:rect b="b" l="l" r="r" t="t"/>
              <a:pathLst>
                <a:path extrusionOk="0" h="760" w="1862">
                  <a:moveTo>
                    <a:pt x="662" y="1"/>
                  </a:moveTo>
                  <a:cubicBezTo>
                    <a:pt x="616" y="1"/>
                    <a:pt x="574" y="18"/>
                    <a:pt x="528" y="18"/>
                  </a:cubicBezTo>
                  <a:cubicBezTo>
                    <a:pt x="441" y="18"/>
                    <a:pt x="353" y="46"/>
                    <a:pt x="279" y="75"/>
                  </a:cubicBezTo>
                  <a:cubicBezTo>
                    <a:pt x="237" y="75"/>
                    <a:pt x="191" y="106"/>
                    <a:pt x="149" y="120"/>
                  </a:cubicBezTo>
                  <a:lnTo>
                    <a:pt x="29" y="163"/>
                  </a:lnTo>
                  <a:cubicBezTo>
                    <a:pt x="15" y="177"/>
                    <a:pt x="1" y="194"/>
                    <a:pt x="15" y="208"/>
                  </a:cubicBezTo>
                  <a:cubicBezTo>
                    <a:pt x="15" y="236"/>
                    <a:pt x="47" y="236"/>
                    <a:pt x="61" y="236"/>
                  </a:cubicBezTo>
                  <a:lnTo>
                    <a:pt x="177" y="194"/>
                  </a:lnTo>
                  <a:cubicBezTo>
                    <a:pt x="222" y="177"/>
                    <a:pt x="251" y="163"/>
                    <a:pt x="293" y="148"/>
                  </a:cubicBezTo>
                  <a:cubicBezTo>
                    <a:pt x="381" y="134"/>
                    <a:pt x="455" y="120"/>
                    <a:pt x="543" y="106"/>
                  </a:cubicBezTo>
                  <a:cubicBezTo>
                    <a:pt x="574" y="103"/>
                    <a:pt x="605" y="101"/>
                    <a:pt x="636" y="101"/>
                  </a:cubicBezTo>
                  <a:cubicBezTo>
                    <a:pt x="766" y="101"/>
                    <a:pt x="895" y="129"/>
                    <a:pt x="1014" y="163"/>
                  </a:cubicBezTo>
                  <a:cubicBezTo>
                    <a:pt x="1172" y="208"/>
                    <a:pt x="1320" y="296"/>
                    <a:pt x="1436" y="398"/>
                  </a:cubicBezTo>
                  <a:cubicBezTo>
                    <a:pt x="1570" y="500"/>
                    <a:pt x="1686" y="616"/>
                    <a:pt x="1788" y="736"/>
                  </a:cubicBezTo>
                  <a:cubicBezTo>
                    <a:pt x="1798" y="752"/>
                    <a:pt x="1812" y="759"/>
                    <a:pt x="1825" y="759"/>
                  </a:cubicBezTo>
                  <a:cubicBezTo>
                    <a:pt x="1833" y="759"/>
                    <a:pt x="1842" y="756"/>
                    <a:pt x="1848" y="750"/>
                  </a:cubicBezTo>
                  <a:cubicBezTo>
                    <a:pt x="1862" y="736"/>
                    <a:pt x="1862" y="722"/>
                    <a:pt x="1848" y="704"/>
                  </a:cubicBezTo>
                  <a:cubicBezTo>
                    <a:pt x="1805" y="616"/>
                    <a:pt x="1760" y="560"/>
                    <a:pt x="1700" y="486"/>
                  </a:cubicBezTo>
                  <a:cubicBezTo>
                    <a:pt x="1644" y="426"/>
                    <a:pt x="1570" y="370"/>
                    <a:pt x="1510" y="310"/>
                  </a:cubicBezTo>
                  <a:cubicBezTo>
                    <a:pt x="1380" y="208"/>
                    <a:pt x="1218" y="120"/>
                    <a:pt x="1042" y="61"/>
                  </a:cubicBezTo>
                  <a:cubicBezTo>
                    <a:pt x="968" y="32"/>
                    <a:pt x="880" y="32"/>
                    <a:pt x="792" y="18"/>
                  </a:cubicBezTo>
                  <a:lnTo>
                    <a:pt x="662" y="1"/>
                  </a:lnTo>
                  <a:close/>
                </a:path>
              </a:pathLst>
            </a:custGeom>
            <a:solidFill>
              <a:srgbClr val="F4B1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9"/>
            <p:cNvSpPr/>
            <p:nvPr/>
          </p:nvSpPr>
          <p:spPr>
            <a:xfrm>
              <a:off x="785150" y="4435300"/>
              <a:ext cx="35925" cy="14625"/>
            </a:xfrm>
            <a:custGeom>
              <a:rect b="b" l="l" r="r" t="t"/>
              <a:pathLst>
                <a:path extrusionOk="0" h="585" w="1437">
                  <a:moveTo>
                    <a:pt x="395" y="1"/>
                  </a:moveTo>
                  <a:cubicBezTo>
                    <a:pt x="321" y="18"/>
                    <a:pt x="265" y="32"/>
                    <a:pt x="205" y="46"/>
                  </a:cubicBezTo>
                  <a:cubicBezTo>
                    <a:pt x="131" y="74"/>
                    <a:pt x="75" y="106"/>
                    <a:pt x="15" y="134"/>
                  </a:cubicBezTo>
                  <a:cubicBezTo>
                    <a:pt x="1" y="134"/>
                    <a:pt x="1" y="148"/>
                    <a:pt x="1" y="162"/>
                  </a:cubicBezTo>
                  <a:cubicBezTo>
                    <a:pt x="1" y="172"/>
                    <a:pt x="8" y="184"/>
                    <a:pt x="17" y="184"/>
                  </a:cubicBezTo>
                  <a:cubicBezTo>
                    <a:pt x="21" y="184"/>
                    <a:pt x="25" y="182"/>
                    <a:pt x="29" y="176"/>
                  </a:cubicBezTo>
                  <a:lnTo>
                    <a:pt x="43" y="176"/>
                  </a:lnTo>
                  <a:cubicBezTo>
                    <a:pt x="103" y="162"/>
                    <a:pt x="163" y="134"/>
                    <a:pt x="219" y="120"/>
                  </a:cubicBezTo>
                  <a:cubicBezTo>
                    <a:pt x="279" y="120"/>
                    <a:pt x="339" y="89"/>
                    <a:pt x="409" y="89"/>
                  </a:cubicBezTo>
                  <a:cubicBezTo>
                    <a:pt x="429" y="86"/>
                    <a:pt x="450" y="85"/>
                    <a:pt x="471" y="85"/>
                  </a:cubicBezTo>
                  <a:cubicBezTo>
                    <a:pt x="572" y="85"/>
                    <a:pt x="679" y="111"/>
                    <a:pt x="778" y="134"/>
                  </a:cubicBezTo>
                  <a:cubicBezTo>
                    <a:pt x="894" y="176"/>
                    <a:pt x="996" y="236"/>
                    <a:pt x="1098" y="310"/>
                  </a:cubicBezTo>
                  <a:cubicBezTo>
                    <a:pt x="1200" y="398"/>
                    <a:pt x="1288" y="486"/>
                    <a:pt x="1376" y="574"/>
                  </a:cubicBezTo>
                  <a:cubicBezTo>
                    <a:pt x="1385" y="581"/>
                    <a:pt x="1393" y="584"/>
                    <a:pt x="1400" y="584"/>
                  </a:cubicBezTo>
                  <a:cubicBezTo>
                    <a:pt x="1408" y="584"/>
                    <a:pt x="1415" y="581"/>
                    <a:pt x="1422" y="574"/>
                  </a:cubicBezTo>
                  <a:cubicBezTo>
                    <a:pt x="1422" y="574"/>
                    <a:pt x="1436" y="560"/>
                    <a:pt x="1422" y="546"/>
                  </a:cubicBezTo>
                  <a:cubicBezTo>
                    <a:pt x="1362" y="426"/>
                    <a:pt x="1274" y="324"/>
                    <a:pt x="1172" y="236"/>
                  </a:cubicBezTo>
                  <a:cubicBezTo>
                    <a:pt x="1056" y="148"/>
                    <a:pt x="937" y="89"/>
                    <a:pt x="806" y="46"/>
                  </a:cubicBezTo>
                  <a:cubicBezTo>
                    <a:pt x="733" y="18"/>
                    <a:pt x="673" y="18"/>
                    <a:pt x="602" y="1"/>
                  </a:cubicBezTo>
                  <a:close/>
                </a:path>
              </a:pathLst>
            </a:custGeom>
            <a:solidFill>
              <a:srgbClr val="F4B1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9"/>
            <p:cNvSpPr/>
            <p:nvPr/>
          </p:nvSpPr>
          <p:spPr>
            <a:xfrm>
              <a:off x="651050" y="4278825"/>
              <a:ext cx="203700" cy="184775"/>
            </a:xfrm>
            <a:custGeom>
              <a:rect b="b" l="l" r="r" t="t"/>
              <a:pathLst>
                <a:path extrusionOk="0" h="7391" w="8148">
                  <a:moveTo>
                    <a:pt x="4099" y="0"/>
                  </a:moveTo>
                  <a:cubicBezTo>
                    <a:pt x="2831" y="0"/>
                    <a:pt x="1601" y="688"/>
                    <a:pt x="954" y="1894"/>
                  </a:cubicBezTo>
                  <a:cubicBezTo>
                    <a:pt x="1" y="3639"/>
                    <a:pt x="321" y="5778"/>
                    <a:pt x="2343" y="6893"/>
                  </a:cubicBezTo>
                  <a:cubicBezTo>
                    <a:pt x="2978" y="7237"/>
                    <a:pt x="3578" y="7390"/>
                    <a:pt x="4133" y="7390"/>
                  </a:cubicBezTo>
                  <a:cubicBezTo>
                    <a:pt x="5464" y="7390"/>
                    <a:pt x="6535" y="6510"/>
                    <a:pt x="7198" y="5278"/>
                  </a:cubicBezTo>
                  <a:cubicBezTo>
                    <a:pt x="8147" y="3533"/>
                    <a:pt x="7504" y="1353"/>
                    <a:pt x="5773" y="428"/>
                  </a:cubicBezTo>
                  <a:cubicBezTo>
                    <a:pt x="5240" y="137"/>
                    <a:pt x="4665" y="0"/>
                    <a:pt x="4099" y="0"/>
                  </a:cubicBezTo>
                  <a:close/>
                </a:path>
              </a:pathLst>
            </a:custGeom>
            <a:solidFill>
              <a:srgbClr val="F7D2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9"/>
            <p:cNvSpPr/>
            <p:nvPr/>
          </p:nvSpPr>
          <p:spPr>
            <a:xfrm>
              <a:off x="658700" y="4263275"/>
              <a:ext cx="213275" cy="141275"/>
            </a:xfrm>
            <a:custGeom>
              <a:rect b="b" l="l" r="r" t="t"/>
              <a:pathLst>
                <a:path extrusionOk="0" h="5651" w="8531">
                  <a:moveTo>
                    <a:pt x="3336" y="1"/>
                  </a:moveTo>
                  <a:cubicBezTo>
                    <a:pt x="3092" y="1"/>
                    <a:pt x="2862" y="23"/>
                    <a:pt x="2653" y="68"/>
                  </a:cubicBezTo>
                  <a:cubicBezTo>
                    <a:pt x="1292" y="360"/>
                    <a:pt x="1" y="1359"/>
                    <a:pt x="89" y="3558"/>
                  </a:cubicBezTo>
                  <a:cubicBezTo>
                    <a:pt x="89" y="3558"/>
                    <a:pt x="2037" y="3132"/>
                    <a:pt x="3388" y="1577"/>
                  </a:cubicBezTo>
                  <a:cubicBezTo>
                    <a:pt x="3388" y="1577"/>
                    <a:pt x="4619" y="4391"/>
                    <a:pt x="7198" y="5650"/>
                  </a:cubicBezTo>
                  <a:cubicBezTo>
                    <a:pt x="7198" y="5650"/>
                    <a:pt x="8531" y="3234"/>
                    <a:pt x="7402" y="1841"/>
                  </a:cubicBezTo>
                  <a:cubicBezTo>
                    <a:pt x="6435" y="663"/>
                    <a:pt x="4674" y="1"/>
                    <a:pt x="3336" y="1"/>
                  </a:cubicBezTo>
                  <a:close/>
                </a:path>
              </a:pathLst>
            </a:custGeom>
            <a:solidFill>
              <a:srgbClr val="47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9"/>
            <p:cNvSpPr/>
            <p:nvPr/>
          </p:nvSpPr>
          <p:spPr>
            <a:xfrm>
              <a:off x="728000" y="4403125"/>
              <a:ext cx="23850" cy="13550"/>
            </a:xfrm>
            <a:custGeom>
              <a:rect b="b" l="l" r="r" t="t"/>
              <a:pathLst>
                <a:path extrusionOk="0" h="542" w="954">
                  <a:moveTo>
                    <a:pt x="29" y="0"/>
                  </a:moveTo>
                  <a:cubicBezTo>
                    <a:pt x="15" y="0"/>
                    <a:pt x="1" y="0"/>
                    <a:pt x="1" y="14"/>
                  </a:cubicBezTo>
                  <a:lnTo>
                    <a:pt x="1" y="28"/>
                  </a:lnTo>
                  <a:lnTo>
                    <a:pt x="1" y="74"/>
                  </a:lnTo>
                  <a:cubicBezTo>
                    <a:pt x="15" y="102"/>
                    <a:pt x="15" y="144"/>
                    <a:pt x="43" y="204"/>
                  </a:cubicBezTo>
                  <a:cubicBezTo>
                    <a:pt x="57" y="232"/>
                    <a:pt x="74" y="264"/>
                    <a:pt x="89" y="292"/>
                  </a:cubicBezTo>
                  <a:cubicBezTo>
                    <a:pt x="103" y="320"/>
                    <a:pt x="131" y="352"/>
                    <a:pt x="162" y="366"/>
                  </a:cubicBezTo>
                  <a:cubicBezTo>
                    <a:pt x="191" y="394"/>
                    <a:pt x="219" y="426"/>
                    <a:pt x="250" y="440"/>
                  </a:cubicBezTo>
                  <a:cubicBezTo>
                    <a:pt x="264" y="454"/>
                    <a:pt x="278" y="468"/>
                    <a:pt x="293" y="468"/>
                  </a:cubicBezTo>
                  <a:lnTo>
                    <a:pt x="352" y="496"/>
                  </a:lnTo>
                  <a:cubicBezTo>
                    <a:pt x="380" y="514"/>
                    <a:pt x="395" y="514"/>
                    <a:pt x="409" y="514"/>
                  </a:cubicBezTo>
                  <a:cubicBezTo>
                    <a:pt x="426" y="528"/>
                    <a:pt x="440" y="528"/>
                    <a:pt x="468" y="528"/>
                  </a:cubicBezTo>
                  <a:cubicBezTo>
                    <a:pt x="497" y="542"/>
                    <a:pt x="542" y="542"/>
                    <a:pt x="584" y="542"/>
                  </a:cubicBezTo>
                  <a:cubicBezTo>
                    <a:pt x="658" y="542"/>
                    <a:pt x="732" y="528"/>
                    <a:pt x="778" y="514"/>
                  </a:cubicBezTo>
                  <a:cubicBezTo>
                    <a:pt x="834" y="482"/>
                    <a:pt x="880" y="454"/>
                    <a:pt x="908" y="440"/>
                  </a:cubicBezTo>
                  <a:cubicBezTo>
                    <a:pt x="922" y="408"/>
                    <a:pt x="936" y="394"/>
                    <a:pt x="936" y="394"/>
                  </a:cubicBezTo>
                  <a:cubicBezTo>
                    <a:pt x="954" y="394"/>
                    <a:pt x="954" y="380"/>
                    <a:pt x="936" y="380"/>
                  </a:cubicBezTo>
                  <a:cubicBezTo>
                    <a:pt x="936" y="366"/>
                    <a:pt x="922" y="366"/>
                    <a:pt x="922" y="366"/>
                  </a:cubicBezTo>
                  <a:cubicBezTo>
                    <a:pt x="922" y="366"/>
                    <a:pt x="908" y="380"/>
                    <a:pt x="880" y="394"/>
                  </a:cubicBezTo>
                  <a:cubicBezTo>
                    <a:pt x="848" y="408"/>
                    <a:pt x="806" y="440"/>
                    <a:pt x="760" y="454"/>
                  </a:cubicBezTo>
                  <a:cubicBezTo>
                    <a:pt x="704" y="468"/>
                    <a:pt x="644" y="482"/>
                    <a:pt x="584" y="482"/>
                  </a:cubicBezTo>
                  <a:cubicBezTo>
                    <a:pt x="556" y="482"/>
                    <a:pt x="514" y="468"/>
                    <a:pt x="482" y="468"/>
                  </a:cubicBezTo>
                  <a:cubicBezTo>
                    <a:pt x="468" y="468"/>
                    <a:pt x="454" y="454"/>
                    <a:pt x="426" y="454"/>
                  </a:cubicBezTo>
                  <a:cubicBezTo>
                    <a:pt x="409" y="440"/>
                    <a:pt x="395" y="440"/>
                    <a:pt x="380" y="440"/>
                  </a:cubicBezTo>
                  <a:lnTo>
                    <a:pt x="338" y="408"/>
                  </a:lnTo>
                  <a:cubicBezTo>
                    <a:pt x="321" y="394"/>
                    <a:pt x="307" y="394"/>
                    <a:pt x="293" y="380"/>
                  </a:cubicBezTo>
                  <a:cubicBezTo>
                    <a:pt x="264" y="366"/>
                    <a:pt x="233" y="352"/>
                    <a:pt x="205" y="320"/>
                  </a:cubicBezTo>
                  <a:cubicBezTo>
                    <a:pt x="176" y="306"/>
                    <a:pt x="162" y="278"/>
                    <a:pt x="145" y="250"/>
                  </a:cubicBezTo>
                  <a:cubicBezTo>
                    <a:pt x="117" y="232"/>
                    <a:pt x="103" y="204"/>
                    <a:pt x="89" y="176"/>
                  </a:cubicBezTo>
                  <a:cubicBezTo>
                    <a:pt x="74" y="130"/>
                    <a:pt x="57" y="88"/>
                    <a:pt x="43" y="56"/>
                  </a:cubicBezTo>
                  <a:lnTo>
                    <a:pt x="43" y="28"/>
                  </a:lnTo>
                  <a:lnTo>
                    <a:pt x="43" y="14"/>
                  </a:lnTo>
                  <a:cubicBezTo>
                    <a:pt x="43" y="0"/>
                    <a:pt x="29" y="0"/>
                    <a:pt x="29"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9"/>
            <p:cNvSpPr/>
            <p:nvPr/>
          </p:nvSpPr>
          <p:spPr>
            <a:xfrm>
              <a:off x="686750" y="4331800"/>
              <a:ext cx="53675" cy="19325"/>
            </a:xfrm>
            <a:custGeom>
              <a:rect b="b" l="l" r="r" t="t"/>
              <a:pathLst>
                <a:path extrusionOk="0" h="773" w="2147">
                  <a:moveTo>
                    <a:pt x="1541" y="0"/>
                  </a:moveTo>
                  <a:cubicBezTo>
                    <a:pt x="1080" y="0"/>
                    <a:pt x="360" y="391"/>
                    <a:pt x="360" y="391"/>
                  </a:cubicBezTo>
                  <a:cubicBezTo>
                    <a:pt x="0" y="699"/>
                    <a:pt x="527" y="773"/>
                    <a:pt x="756" y="773"/>
                  </a:cubicBezTo>
                  <a:cubicBezTo>
                    <a:pt x="778" y="773"/>
                    <a:pt x="798" y="772"/>
                    <a:pt x="813" y="771"/>
                  </a:cubicBezTo>
                  <a:cubicBezTo>
                    <a:pt x="975" y="771"/>
                    <a:pt x="2147" y="567"/>
                    <a:pt x="1869" y="141"/>
                  </a:cubicBezTo>
                  <a:cubicBezTo>
                    <a:pt x="1805" y="39"/>
                    <a:pt x="1686" y="0"/>
                    <a:pt x="154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9"/>
            <p:cNvSpPr/>
            <p:nvPr/>
          </p:nvSpPr>
          <p:spPr>
            <a:xfrm>
              <a:off x="774875" y="4358500"/>
              <a:ext cx="37375" cy="36100"/>
            </a:xfrm>
            <a:custGeom>
              <a:rect b="b" l="l" r="r" t="t"/>
              <a:pathLst>
                <a:path extrusionOk="0" h="1444" w="1495">
                  <a:moveTo>
                    <a:pt x="562" y="1"/>
                  </a:moveTo>
                  <a:cubicBezTo>
                    <a:pt x="536" y="1"/>
                    <a:pt x="511" y="5"/>
                    <a:pt x="486" y="12"/>
                  </a:cubicBezTo>
                  <a:cubicBezTo>
                    <a:pt x="0" y="142"/>
                    <a:pt x="750" y="1068"/>
                    <a:pt x="866" y="1184"/>
                  </a:cubicBezTo>
                  <a:cubicBezTo>
                    <a:pt x="948" y="1257"/>
                    <a:pt x="1197" y="1443"/>
                    <a:pt x="1350" y="1443"/>
                  </a:cubicBezTo>
                  <a:cubicBezTo>
                    <a:pt x="1438" y="1443"/>
                    <a:pt x="1494" y="1381"/>
                    <a:pt x="1467" y="1198"/>
                  </a:cubicBezTo>
                  <a:cubicBezTo>
                    <a:pt x="1467" y="1198"/>
                    <a:pt x="1019" y="1"/>
                    <a:pt x="562"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49"/>
            <p:cNvSpPr/>
            <p:nvPr/>
          </p:nvSpPr>
          <p:spPr>
            <a:xfrm>
              <a:off x="740850" y="4357400"/>
              <a:ext cx="18650" cy="47150"/>
            </a:xfrm>
            <a:custGeom>
              <a:rect b="b" l="l" r="r" t="t"/>
              <a:pathLst>
                <a:path extrusionOk="0" h="1886" w="746">
                  <a:moveTo>
                    <a:pt x="489" y="0"/>
                  </a:moveTo>
                  <a:cubicBezTo>
                    <a:pt x="486" y="0"/>
                    <a:pt x="482" y="4"/>
                    <a:pt x="482" y="11"/>
                  </a:cubicBezTo>
                  <a:cubicBezTo>
                    <a:pt x="482" y="11"/>
                    <a:pt x="454" y="56"/>
                    <a:pt x="422" y="113"/>
                  </a:cubicBezTo>
                  <a:cubicBezTo>
                    <a:pt x="380" y="186"/>
                    <a:pt x="320" y="288"/>
                    <a:pt x="278" y="422"/>
                  </a:cubicBezTo>
                  <a:cubicBezTo>
                    <a:pt x="246" y="478"/>
                    <a:pt x="204" y="538"/>
                    <a:pt x="176" y="612"/>
                  </a:cubicBezTo>
                  <a:cubicBezTo>
                    <a:pt x="144" y="686"/>
                    <a:pt x="116" y="774"/>
                    <a:pt x="102" y="848"/>
                  </a:cubicBezTo>
                  <a:cubicBezTo>
                    <a:pt x="88" y="890"/>
                    <a:pt x="70" y="936"/>
                    <a:pt x="56" y="978"/>
                  </a:cubicBezTo>
                  <a:cubicBezTo>
                    <a:pt x="56" y="1024"/>
                    <a:pt x="42" y="1066"/>
                    <a:pt x="56" y="1126"/>
                  </a:cubicBezTo>
                  <a:cubicBezTo>
                    <a:pt x="56" y="1140"/>
                    <a:pt x="56" y="1168"/>
                    <a:pt x="88" y="1200"/>
                  </a:cubicBezTo>
                  <a:cubicBezTo>
                    <a:pt x="88" y="1214"/>
                    <a:pt x="102" y="1214"/>
                    <a:pt x="102" y="1214"/>
                  </a:cubicBezTo>
                  <a:cubicBezTo>
                    <a:pt x="102" y="1214"/>
                    <a:pt x="102" y="1228"/>
                    <a:pt x="116" y="1228"/>
                  </a:cubicBezTo>
                  <a:cubicBezTo>
                    <a:pt x="130" y="1228"/>
                    <a:pt x="144" y="1242"/>
                    <a:pt x="158" y="1242"/>
                  </a:cubicBezTo>
                  <a:cubicBezTo>
                    <a:pt x="204" y="1256"/>
                    <a:pt x="246" y="1270"/>
                    <a:pt x="292" y="1270"/>
                  </a:cubicBezTo>
                  <a:cubicBezTo>
                    <a:pt x="394" y="1270"/>
                    <a:pt x="482" y="1270"/>
                    <a:pt x="556" y="1287"/>
                  </a:cubicBezTo>
                  <a:cubicBezTo>
                    <a:pt x="598" y="1287"/>
                    <a:pt x="630" y="1316"/>
                    <a:pt x="658" y="1330"/>
                  </a:cubicBezTo>
                  <a:cubicBezTo>
                    <a:pt x="672" y="1358"/>
                    <a:pt x="672" y="1404"/>
                    <a:pt x="672" y="1446"/>
                  </a:cubicBezTo>
                  <a:cubicBezTo>
                    <a:pt x="672" y="1520"/>
                    <a:pt x="644" y="1593"/>
                    <a:pt x="616" y="1653"/>
                  </a:cubicBezTo>
                  <a:cubicBezTo>
                    <a:pt x="570" y="1710"/>
                    <a:pt x="510" y="1755"/>
                    <a:pt x="454" y="1783"/>
                  </a:cubicBezTo>
                  <a:cubicBezTo>
                    <a:pt x="394" y="1797"/>
                    <a:pt x="334" y="1815"/>
                    <a:pt x="278" y="1829"/>
                  </a:cubicBezTo>
                  <a:cubicBezTo>
                    <a:pt x="232" y="1843"/>
                    <a:pt x="176" y="1843"/>
                    <a:pt x="144" y="1843"/>
                  </a:cubicBezTo>
                  <a:lnTo>
                    <a:pt x="14" y="1843"/>
                  </a:lnTo>
                  <a:cubicBezTo>
                    <a:pt x="14" y="1843"/>
                    <a:pt x="0" y="1843"/>
                    <a:pt x="0" y="1857"/>
                  </a:cubicBezTo>
                  <a:lnTo>
                    <a:pt x="14" y="1871"/>
                  </a:lnTo>
                  <a:lnTo>
                    <a:pt x="42" y="1871"/>
                  </a:lnTo>
                  <a:cubicBezTo>
                    <a:pt x="70" y="1871"/>
                    <a:pt x="102" y="1885"/>
                    <a:pt x="144" y="1885"/>
                  </a:cubicBezTo>
                  <a:cubicBezTo>
                    <a:pt x="218" y="1885"/>
                    <a:pt x="334" y="1871"/>
                    <a:pt x="468" y="1829"/>
                  </a:cubicBezTo>
                  <a:cubicBezTo>
                    <a:pt x="542" y="1797"/>
                    <a:pt x="616" y="1755"/>
                    <a:pt x="658" y="1681"/>
                  </a:cubicBezTo>
                  <a:cubicBezTo>
                    <a:pt x="718" y="1622"/>
                    <a:pt x="746" y="1534"/>
                    <a:pt x="746" y="1446"/>
                  </a:cubicBezTo>
                  <a:cubicBezTo>
                    <a:pt x="746" y="1404"/>
                    <a:pt x="746" y="1344"/>
                    <a:pt x="704" y="1302"/>
                  </a:cubicBezTo>
                  <a:cubicBezTo>
                    <a:pt x="672" y="1256"/>
                    <a:pt x="630" y="1228"/>
                    <a:pt x="584" y="1214"/>
                  </a:cubicBezTo>
                  <a:cubicBezTo>
                    <a:pt x="482" y="1200"/>
                    <a:pt x="394" y="1200"/>
                    <a:pt x="306" y="1200"/>
                  </a:cubicBezTo>
                  <a:cubicBezTo>
                    <a:pt x="264" y="1200"/>
                    <a:pt x="218" y="1182"/>
                    <a:pt x="176" y="1182"/>
                  </a:cubicBezTo>
                  <a:cubicBezTo>
                    <a:pt x="176" y="1168"/>
                    <a:pt x="158" y="1168"/>
                    <a:pt x="144" y="1168"/>
                  </a:cubicBezTo>
                  <a:lnTo>
                    <a:pt x="144" y="1154"/>
                  </a:lnTo>
                  <a:lnTo>
                    <a:pt x="130" y="1154"/>
                  </a:lnTo>
                  <a:cubicBezTo>
                    <a:pt x="130" y="1154"/>
                    <a:pt x="116" y="1126"/>
                    <a:pt x="116" y="1112"/>
                  </a:cubicBezTo>
                  <a:cubicBezTo>
                    <a:pt x="116" y="1080"/>
                    <a:pt x="116" y="1038"/>
                    <a:pt x="130" y="992"/>
                  </a:cubicBezTo>
                  <a:cubicBezTo>
                    <a:pt x="130" y="950"/>
                    <a:pt x="144" y="904"/>
                    <a:pt x="158" y="862"/>
                  </a:cubicBezTo>
                  <a:cubicBezTo>
                    <a:pt x="204" y="714"/>
                    <a:pt x="264" y="552"/>
                    <a:pt x="320" y="436"/>
                  </a:cubicBezTo>
                  <a:cubicBezTo>
                    <a:pt x="366" y="303"/>
                    <a:pt x="422" y="201"/>
                    <a:pt x="454" y="144"/>
                  </a:cubicBezTo>
                  <a:cubicBezTo>
                    <a:pt x="482" y="70"/>
                    <a:pt x="496" y="25"/>
                    <a:pt x="496" y="25"/>
                  </a:cubicBezTo>
                  <a:cubicBezTo>
                    <a:pt x="510" y="11"/>
                    <a:pt x="510" y="11"/>
                    <a:pt x="496" y="11"/>
                  </a:cubicBezTo>
                  <a:cubicBezTo>
                    <a:pt x="496" y="4"/>
                    <a:pt x="493" y="0"/>
                    <a:pt x="489"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9"/>
            <p:cNvSpPr/>
            <p:nvPr/>
          </p:nvSpPr>
          <p:spPr>
            <a:xfrm>
              <a:off x="764225" y="4388375"/>
              <a:ext cx="33800" cy="25400"/>
            </a:xfrm>
            <a:custGeom>
              <a:rect b="b" l="l" r="r" t="t"/>
              <a:pathLst>
                <a:path extrusionOk="0" h="1016" w="1352">
                  <a:moveTo>
                    <a:pt x="648" y="1"/>
                  </a:moveTo>
                  <a:cubicBezTo>
                    <a:pt x="537" y="1"/>
                    <a:pt x="424" y="27"/>
                    <a:pt x="324" y="77"/>
                  </a:cubicBezTo>
                  <a:cubicBezTo>
                    <a:pt x="163" y="165"/>
                    <a:pt x="32" y="326"/>
                    <a:pt x="1" y="516"/>
                  </a:cubicBezTo>
                  <a:cubicBezTo>
                    <a:pt x="1" y="530"/>
                    <a:pt x="1" y="544"/>
                    <a:pt x="15" y="544"/>
                  </a:cubicBezTo>
                  <a:cubicBezTo>
                    <a:pt x="32" y="544"/>
                    <a:pt x="47" y="544"/>
                    <a:pt x="47" y="530"/>
                  </a:cubicBezTo>
                  <a:cubicBezTo>
                    <a:pt x="89" y="354"/>
                    <a:pt x="222" y="224"/>
                    <a:pt x="367" y="165"/>
                  </a:cubicBezTo>
                  <a:cubicBezTo>
                    <a:pt x="452" y="126"/>
                    <a:pt x="541" y="107"/>
                    <a:pt x="628" y="107"/>
                  </a:cubicBezTo>
                  <a:cubicBezTo>
                    <a:pt x="706" y="107"/>
                    <a:pt x="782" y="122"/>
                    <a:pt x="852" y="150"/>
                  </a:cubicBezTo>
                  <a:cubicBezTo>
                    <a:pt x="926" y="179"/>
                    <a:pt x="1000" y="224"/>
                    <a:pt x="1056" y="281"/>
                  </a:cubicBezTo>
                  <a:cubicBezTo>
                    <a:pt x="1116" y="340"/>
                    <a:pt x="1158" y="414"/>
                    <a:pt x="1190" y="488"/>
                  </a:cubicBezTo>
                  <a:cubicBezTo>
                    <a:pt x="1264" y="646"/>
                    <a:pt x="1246" y="822"/>
                    <a:pt x="1158" y="970"/>
                  </a:cubicBezTo>
                  <a:lnTo>
                    <a:pt x="1158" y="1016"/>
                  </a:lnTo>
                  <a:cubicBezTo>
                    <a:pt x="1176" y="1016"/>
                    <a:pt x="1190" y="1016"/>
                    <a:pt x="1204" y="998"/>
                  </a:cubicBezTo>
                  <a:cubicBezTo>
                    <a:pt x="1320" y="854"/>
                    <a:pt x="1352" y="646"/>
                    <a:pt x="1292" y="456"/>
                  </a:cubicBezTo>
                  <a:cubicBezTo>
                    <a:pt x="1232" y="267"/>
                    <a:pt x="1070" y="119"/>
                    <a:pt x="894" y="48"/>
                  </a:cubicBezTo>
                  <a:cubicBezTo>
                    <a:pt x="818" y="16"/>
                    <a:pt x="733" y="1"/>
                    <a:pt x="64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9"/>
            <p:cNvSpPr/>
            <p:nvPr/>
          </p:nvSpPr>
          <p:spPr>
            <a:xfrm>
              <a:off x="794650" y="4408925"/>
              <a:ext cx="9175" cy="4075"/>
            </a:xfrm>
            <a:custGeom>
              <a:rect b="b" l="l" r="r" t="t"/>
              <a:pathLst>
                <a:path extrusionOk="0" h="163" w="367">
                  <a:moveTo>
                    <a:pt x="61" y="0"/>
                  </a:moveTo>
                  <a:cubicBezTo>
                    <a:pt x="29" y="0"/>
                    <a:pt x="15" y="18"/>
                    <a:pt x="1" y="46"/>
                  </a:cubicBezTo>
                  <a:cubicBezTo>
                    <a:pt x="1" y="60"/>
                    <a:pt x="15" y="88"/>
                    <a:pt x="47" y="88"/>
                  </a:cubicBezTo>
                  <a:lnTo>
                    <a:pt x="324" y="162"/>
                  </a:lnTo>
                  <a:cubicBezTo>
                    <a:pt x="339" y="162"/>
                    <a:pt x="353" y="162"/>
                    <a:pt x="353" y="148"/>
                  </a:cubicBezTo>
                  <a:cubicBezTo>
                    <a:pt x="367" y="120"/>
                    <a:pt x="353" y="106"/>
                    <a:pt x="339" y="106"/>
                  </a:cubicBezTo>
                  <a:lnTo>
                    <a:pt x="75"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9"/>
            <p:cNvSpPr/>
            <p:nvPr/>
          </p:nvSpPr>
          <p:spPr>
            <a:xfrm>
              <a:off x="795000" y="4406025"/>
              <a:ext cx="9625" cy="2575"/>
            </a:xfrm>
            <a:custGeom>
              <a:rect b="b" l="l" r="r" t="t"/>
              <a:pathLst>
                <a:path extrusionOk="0" h="103" w="385">
                  <a:moveTo>
                    <a:pt x="61" y="0"/>
                  </a:moveTo>
                  <a:cubicBezTo>
                    <a:pt x="33" y="0"/>
                    <a:pt x="1" y="28"/>
                    <a:pt x="1" y="46"/>
                  </a:cubicBezTo>
                  <a:cubicBezTo>
                    <a:pt x="1" y="74"/>
                    <a:pt x="33" y="102"/>
                    <a:pt x="61" y="102"/>
                  </a:cubicBezTo>
                  <a:lnTo>
                    <a:pt x="339" y="102"/>
                  </a:lnTo>
                  <a:cubicBezTo>
                    <a:pt x="353" y="102"/>
                    <a:pt x="367" y="88"/>
                    <a:pt x="367" y="74"/>
                  </a:cubicBezTo>
                  <a:cubicBezTo>
                    <a:pt x="384" y="60"/>
                    <a:pt x="367" y="46"/>
                    <a:pt x="339" y="46"/>
                  </a:cubicBezTo>
                  <a:lnTo>
                    <a:pt x="61"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9"/>
            <p:cNvSpPr/>
            <p:nvPr/>
          </p:nvSpPr>
          <p:spPr>
            <a:xfrm>
              <a:off x="795800" y="4401625"/>
              <a:ext cx="9175" cy="3375"/>
            </a:xfrm>
            <a:custGeom>
              <a:rect b="b" l="l" r="r" t="t"/>
              <a:pathLst>
                <a:path extrusionOk="0" h="135" w="367">
                  <a:moveTo>
                    <a:pt x="321" y="0"/>
                  </a:moveTo>
                  <a:lnTo>
                    <a:pt x="43" y="46"/>
                  </a:lnTo>
                  <a:lnTo>
                    <a:pt x="29" y="46"/>
                  </a:lnTo>
                  <a:cubicBezTo>
                    <a:pt x="15" y="46"/>
                    <a:pt x="1" y="74"/>
                    <a:pt x="1" y="102"/>
                  </a:cubicBezTo>
                  <a:cubicBezTo>
                    <a:pt x="1" y="116"/>
                    <a:pt x="29" y="134"/>
                    <a:pt x="57" y="134"/>
                  </a:cubicBezTo>
                  <a:lnTo>
                    <a:pt x="335" y="74"/>
                  </a:lnTo>
                  <a:cubicBezTo>
                    <a:pt x="352" y="74"/>
                    <a:pt x="366" y="60"/>
                    <a:pt x="366" y="28"/>
                  </a:cubicBezTo>
                  <a:cubicBezTo>
                    <a:pt x="366" y="14"/>
                    <a:pt x="352" y="0"/>
                    <a:pt x="321"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9"/>
            <p:cNvSpPr/>
            <p:nvPr/>
          </p:nvSpPr>
          <p:spPr>
            <a:xfrm>
              <a:off x="695025" y="4360750"/>
              <a:ext cx="34050" cy="26550"/>
            </a:xfrm>
            <a:custGeom>
              <a:rect b="b" l="l" r="r" t="t"/>
              <a:pathLst>
                <a:path extrusionOk="0" h="1062" w="1362">
                  <a:moveTo>
                    <a:pt x="609" y="1"/>
                  </a:moveTo>
                  <a:cubicBezTo>
                    <a:pt x="508" y="1"/>
                    <a:pt x="409" y="23"/>
                    <a:pt x="321" y="67"/>
                  </a:cubicBezTo>
                  <a:cubicBezTo>
                    <a:pt x="145" y="154"/>
                    <a:pt x="15" y="344"/>
                    <a:pt x="0" y="538"/>
                  </a:cubicBezTo>
                  <a:cubicBezTo>
                    <a:pt x="0" y="552"/>
                    <a:pt x="0" y="566"/>
                    <a:pt x="15" y="566"/>
                  </a:cubicBezTo>
                  <a:cubicBezTo>
                    <a:pt x="29" y="566"/>
                    <a:pt x="43" y="566"/>
                    <a:pt x="43" y="552"/>
                  </a:cubicBezTo>
                  <a:cubicBezTo>
                    <a:pt x="88" y="376"/>
                    <a:pt x="219" y="228"/>
                    <a:pt x="366" y="169"/>
                  </a:cubicBezTo>
                  <a:cubicBezTo>
                    <a:pt x="440" y="140"/>
                    <a:pt x="528" y="112"/>
                    <a:pt x="616" y="112"/>
                  </a:cubicBezTo>
                  <a:cubicBezTo>
                    <a:pt x="704" y="112"/>
                    <a:pt x="778" y="126"/>
                    <a:pt x="866" y="169"/>
                  </a:cubicBezTo>
                  <a:cubicBezTo>
                    <a:pt x="1024" y="228"/>
                    <a:pt x="1144" y="362"/>
                    <a:pt x="1218" y="520"/>
                  </a:cubicBezTo>
                  <a:cubicBezTo>
                    <a:pt x="1274" y="668"/>
                    <a:pt x="1260" y="858"/>
                    <a:pt x="1186" y="1020"/>
                  </a:cubicBezTo>
                  <a:cubicBezTo>
                    <a:pt x="1172" y="1034"/>
                    <a:pt x="1172" y="1048"/>
                    <a:pt x="1186" y="1048"/>
                  </a:cubicBezTo>
                  <a:cubicBezTo>
                    <a:pt x="1193" y="1057"/>
                    <a:pt x="1201" y="1061"/>
                    <a:pt x="1209" y="1061"/>
                  </a:cubicBezTo>
                  <a:cubicBezTo>
                    <a:pt x="1217" y="1061"/>
                    <a:pt x="1225" y="1057"/>
                    <a:pt x="1232" y="1048"/>
                  </a:cubicBezTo>
                  <a:cubicBezTo>
                    <a:pt x="1334" y="890"/>
                    <a:pt x="1362" y="668"/>
                    <a:pt x="1305" y="478"/>
                  </a:cubicBezTo>
                  <a:cubicBezTo>
                    <a:pt x="1246" y="288"/>
                    <a:pt x="1084" y="140"/>
                    <a:pt x="908" y="67"/>
                  </a:cubicBezTo>
                  <a:cubicBezTo>
                    <a:pt x="813" y="23"/>
                    <a:pt x="710" y="1"/>
                    <a:pt x="609"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9"/>
            <p:cNvSpPr/>
            <p:nvPr/>
          </p:nvSpPr>
          <p:spPr>
            <a:xfrm>
              <a:off x="688425" y="4366175"/>
              <a:ext cx="9175" cy="5575"/>
            </a:xfrm>
            <a:custGeom>
              <a:rect b="b" l="l" r="r" t="t"/>
              <a:pathLst>
                <a:path extrusionOk="0" h="223" w="367">
                  <a:moveTo>
                    <a:pt x="36" y="1"/>
                  </a:moveTo>
                  <a:cubicBezTo>
                    <a:pt x="29" y="1"/>
                    <a:pt x="22" y="4"/>
                    <a:pt x="15" y="11"/>
                  </a:cubicBezTo>
                  <a:cubicBezTo>
                    <a:pt x="1" y="25"/>
                    <a:pt x="15" y="57"/>
                    <a:pt x="29" y="57"/>
                  </a:cubicBezTo>
                  <a:lnTo>
                    <a:pt x="279" y="215"/>
                  </a:lnTo>
                  <a:cubicBezTo>
                    <a:pt x="287" y="221"/>
                    <a:pt x="296" y="223"/>
                    <a:pt x="304" y="223"/>
                  </a:cubicBezTo>
                  <a:cubicBezTo>
                    <a:pt x="324" y="223"/>
                    <a:pt x="343" y="211"/>
                    <a:pt x="352" y="201"/>
                  </a:cubicBezTo>
                  <a:cubicBezTo>
                    <a:pt x="367" y="173"/>
                    <a:pt x="352" y="145"/>
                    <a:pt x="321" y="127"/>
                  </a:cubicBezTo>
                  <a:lnTo>
                    <a:pt x="57" y="11"/>
                  </a:lnTo>
                  <a:cubicBezTo>
                    <a:pt x="50" y="4"/>
                    <a:pt x="43" y="1"/>
                    <a:pt x="3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49"/>
            <p:cNvSpPr/>
            <p:nvPr/>
          </p:nvSpPr>
          <p:spPr>
            <a:xfrm>
              <a:off x="691325" y="4362500"/>
              <a:ext cx="7775" cy="6775"/>
            </a:xfrm>
            <a:custGeom>
              <a:rect b="b" l="l" r="r" t="t"/>
              <a:pathLst>
                <a:path extrusionOk="0" h="271" w="311">
                  <a:moveTo>
                    <a:pt x="38" y="0"/>
                  </a:moveTo>
                  <a:cubicBezTo>
                    <a:pt x="30" y="0"/>
                    <a:pt x="22" y="4"/>
                    <a:pt x="15" y="11"/>
                  </a:cubicBezTo>
                  <a:cubicBezTo>
                    <a:pt x="1" y="28"/>
                    <a:pt x="1" y="42"/>
                    <a:pt x="15" y="56"/>
                  </a:cubicBezTo>
                  <a:lnTo>
                    <a:pt x="222" y="260"/>
                  </a:lnTo>
                  <a:lnTo>
                    <a:pt x="236" y="260"/>
                  </a:lnTo>
                  <a:cubicBezTo>
                    <a:pt x="243" y="267"/>
                    <a:pt x="254" y="271"/>
                    <a:pt x="265" y="271"/>
                  </a:cubicBezTo>
                  <a:cubicBezTo>
                    <a:pt x="275" y="271"/>
                    <a:pt x="286" y="267"/>
                    <a:pt x="293" y="260"/>
                  </a:cubicBezTo>
                  <a:cubicBezTo>
                    <a:pt x="310" y="232"/>
                    <a:pt x="310" y="204"/>
                    <a:pt x="293" y="186"/>
                  </a:cubicBezTo>
                  <a:lnTo>
                    <a:pt x="61" y="11"/>
                  </a:lnTo>
                  <a:cubicBezTo>
                    <a:pt x="54" y="4"/>
                    <a:pt x="46" y="0"/>
                    <a:pt x="3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49"/>
            <p:cNvSpPr/>
            <p:nvPr/>
          </p:nvSpPr>
          <p:spPr>
            <a:xfrm>
              <a:off x="694675" y="4358350"/>
              <a:ext cx="6625" cy="8025"/>
            </a:xfrm>
            <a:custGeom>
              <a:rect b="b" l="l" r="r" t="t"/>
              <a:pathLst>
                <a:path extrusionOk="0" h="321" w="265">
                  <a:moveTo>
                    <a:pt x="14" y="1"/>
                  </a:moveTo>
                  <a:cubicBezTo>
                    <a:pt x="0" y="18"/>
                    <a:pt x="0" y="32"/>
                    <a:pt x="14" y="46"/>
                  </a:cubicBezTo>
                  <a:lnTo>
                    <a:pt x="176" y="296"/>
                  </a:lnTo>
                  <a:lnTo>
                    <a:pt x="176" y="310"/>
                  </a:lnTo>
                  <a:cubicBezTo>
                    <a:pt x="183" y="317"/>
                    <a:pt x="194" y="321"/>
                    <a:pt x="204" y="321"/>
                  </a:cubicBezTo>
                  <a:cubicBezTo>
                    <a:pt x="215" y="321"/>
                    <a:pt x="226" y="317"/>
                    <a:pt x="233" y="310"/>
                  </a:cubicBezTo>
                  <a:cubicBezTo>
                    <a:pt x="264" y="296"/>
                    <a:pt x="264" y="265"/>
                    <a:pt x="247" y="236"/>
                  </a:cubicBezTo>
                  <a:lnTo>
                    <a:pt x="57" y="18"/>
                  </a:lnTo>
                  <a:cubicBezTo>
                    <a:pt x="43" y="1"/>
                    <a:pt x="29" y="1"/>
                    <a:pt x="14"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49"/>
            <p:cNvSpPr/>
            <p:nvPr/>
          </p:nvSpPr>
          <p:spPr>
            <a:xfrm>
              <a:off x="806350" y="4264625"/>
              <a:ext cx="52450" cy="269625"/>
            </a:xfrm>
            <a:custGeom>
              <a:rect b="b" l="l" r="r" t="t"/>
              <a:pathLst>
                <a:path extrusionOk="0" h="10785" w="2098">
                  <a:moveTo>
                    <a:pt x="18" y="0"/>
                  </a:moveTo>
                  <a:lnTo>
                    <a:pt x="1" y="14"/>
                  </a:lnTo>
                  <a:cubicBezTo>
                    <a:pt x="940" y="394"/>
                    <a:pt x="1671" y="1217"/>
                    <a:pt x="1921" y="2184"/>
                  </a:cubicBezTo>
                  <a:cubicBezTo>
                    <a:pt x="2041" y="2666"/>
                    <a:pt x="2055" y="3180"/>
                    <a:pt x="1953" y="3662"/>
                  </a:cubicBezTo>
                  <a:cubicBezTo>
                    <a:pt x="1907" y="3912"/>
                    <a:pt x="1819" y="4147"/>
                    <a:pt x="1759" y="4397"/>
                  </a:cubicBezTo>
                  <a:cubicBezTo>
                    <a:pt x="1689" y="4629"/>
                    <a:pt x="1629" y="4879"/>
                    <a:pt x="1615" y="5129"/>
                  </a:cubicBezTo>
                  <a:cubicBezTo>
                    <a:pt x="1601" y="5378"/>
                    <a:pt x="1629" y="5642"/>
                    <a:pt x="1745" y="5878"/>
                  </a:cubicBezTo>
                  <a:cubicBezTo>
                    <a:pt x="1805" y="5980"/>
                    <a:pt x="1865" y="6096"/>
                    <a:pt x="1921" y="6198"/>
                  </a:cubicBezTo>
                  <a:cubicBezTo>
                    <a:pt x="1981" y="6318"/>
                    <a:pt x="2023" y="6434"/>
                    <a:pt x="2023" y="6550"/>
                  </a:cubicBezTo>
                  <a:cubicBezTo>
                    <a:pt x="2023" y="6624"/>
                    <a:pt x="2009" y="6683"/>
                    <a:pt x="1995" y="6740"/>
                  </a:cubicBezTo>
                  <a:cubicBezTo>
                    <a:pt x="1981" y="6799"/>
                    <a:pt x="1953" y="6859"/>
                    <a:pt x="1921" y="6901"/>
                  </a:cubicBezTo>
                  <a:cubicBezTo>
                    <a:pt x="1865" y="7021"/>
                    <a:pt x="1791" y="7109"/>
                    <a:pt x="1717" y="7211"/>
                  </a:cubicBezTo>
                  <a:cubicBezTo>
                    <a:pt x="1643" y="7313"/>
                    <a:pt x="1569" y="7415"/>
                    <a:pt x="1527" y="7531"/>
                  </a:cubicBezTo>
                  <a:cubicBezTo>
                    <a:pt x="1482" y="7665"/>
                    <a:pt x="1467" y="7795"/>
                    <a:pt x="1482" y="7914"/>
                  </a:cubicBezTo>
                  <a:cubicBezTo>
                    <a:pt x="1513" y="8164"/>
                    <a:pt x="1629" y="8396"/>
                    <a:pt x="1731" y="8632"/>
                  </a:cubicBezTo>
                  <a:cubicBezTo>
                    <a:pt x="1777" y="8734"/>
                    <a:pt x="1819" y="8850"/>
                    <a:pt x="1847" y="8984"/>
                  </a:cubicBezTo>
                  <a:cubicBezTo>
                    <a:pt x="1879" y="9100"/>
                    <a:pt x="1907" y="9219"/>
                    <a:pt x="1921" y="9350"/>
                  </a:cubicBezTo>
                  <a:cubicBezTo>
                    <a:pt x="1967" y="9849"/>
                    <a:pt x="1847" y="10363"/>
                    <a:pt x="1584" y="10785"/>
                  </a:cubicBezTo>
                  <a:lnTo>
                    <a:pt x="1601" y="10785"/>
                  </a:lnTo>
                  <a:cubicBezTo>
                    <a:pt x="1865" y="10363"/>
                    <a:pt x="1981" y="9849"/>
                    <a:pt x="1935" y="9350"/>
                  </a:cubicBezTo>
                  <a:cubicBezTo>
                    <a:pt x="1921" y="9219"/>
                    <a:pt x="1907" y="9100"/>
                    <a:pt x="1879" y="8970"/>
                  </a:cubicBezTo>
                  <a:cubicBezTo>
                    <a:pt x="1847" y="8850"/>
                    <a:pt x="1805" y="8734"/>
                    <a:pt x="1745" y="8618"/>
                  </a:cubicBezTo>
                  <a:cubicBezTo>
                    <a:pt x="1657" y="8382"/>
                    <a:pt x="1541" y="8164"/>
                    <a:pt x="1513" y="7914"/>
                  </a:cubicBezTo>
                  <a:cubicBezTo>
                    <a:pt x="1482" y="7795"/>
                    <a:pt x="1496" y="7665"/>
                    <a:pt x="1541" y="7549"/>
                  </a:cubicBezTo>
                  <a:cubicBezTo>
                    <a:pt x="1584" y="7429"/>
                    <a:pt x="1657" y="7327"/>
                    <a:pt x="1731" y="7225"/>
                  </a:cubicBezTo>
                  <a:cubicBezTo>
                    <a:pt x="1805" y="7123"/>
                    <a:pt x="1893" y="7035"/>
                    <a:pt x="1953" y="6916"/>
                  </a:cubicBezTo>
                  <a:cubicBezTo>
                    <a:pt x="1981" y="6859"/>
                    <a:pt x="2009" y="6799"/>
                    <a:pt x="2023" y="6740"/>
                  </a:cubicBezTo>
                  <a:cubicBezTo>
                    <a:pt x="2041" y="6683"/>
                    <a:pt x="2055" y="6624"/>
                    <a:pt x="2055" y="6550"/>
                  </a:cubicBezTo>
                  <a:cubicBezTo>
                    <a:pt x="2055" y="6434"/>
                    <a:pt x="2009" y="6300"/>
                    <a:pt x="1953" y="6184"/>
                  </a:cubicBezTo>
                  <a:cubicBezTo>
                    <a:pt x="1893" y="6082"/>
                    <a:pt x="1833" y="5966"/>
                    <a:pt x="1777" y="5860"/>
                  </a:cubicBezTo>
                  <a:cubicBezTo>
                    <a:pt x="1657" y="5642"/>
                    <a:pt x="1629" y="5378"/>
                    <a:pt x="1643" y="5129"/>
                  </a:cubicBezTo>
                  <a:cubicBezTo>
                    <a:pt x="1671" y="4629"/>
                    <a:pt x="1893" y="4175"/>
                    <a:pt x="1995" y="3679"/>
                  </a:cubicBezTo>
                  <a:cubicBezTo>
                    <a:pt x="2097" y="3180"/>
                    <a:pt x="2083" y="2666"/>
                    <a:pt x="1953" y="2184"/>
                  </a:cubicBezTo>
                  <a:cubicBezTo>
                    <a:pt x="1879" y="1935"/>
                    <a:pt x="1791" y="1699"/>
                    <a:pt x="1671" y="1481"/>
                  </a:cubicBezTo>
                  <a:cubicBezTo>
                    <a:pt x="1555" y="1259"/>
                    <a:pt x="1408" y="1055"/>
                    <a:pt x="1232" y="865"/>
                  </a:cubicBezTo>
                  <a:cubicBezTo>
                    <a:pt x="912" y="482"/>
                    <a:pt x="486" y="190"/>
                    <a:pt x="1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9"/>
            <p:cNvSpPr/>
            <p:nvPr/>
          </p:nvSpPr>
          <p:spPr>
            <a:xfrm>
              <a:off x="818500" y="4415950"/>
              <a:ext cx="14700" cy="108100"/>
            </a:xfrm>
            <a:custGeom>
              <a:rect b="b" l="l" r="r" t="t"/>
              <a:pathLst>
                <a:path extrusionOk="0" h="4324" w="588">
                  <a:moveTo>
                    <a:pt x="264" y="1"/>
                  </a:moveTo>
                  <a:lnTo>
                    <a:pt x="264" y="15"/>
                  </a:lnTo>
                  <a:cubicBezTo>
                    <a:pt x="306" y="29"/>
                    <a:pt x="338" y="57"/>
                    <a:pt x="380" y="103"/>
                  </a:cubicBezTo>
                  <a:cubicBezTo>
                    <a:pt x="412" y="131"/>
                    <a:pt x="440" y="177"/>
                    <a:pt x="454" y="219"/>
                  </a:cubicBezTo>
                  <a:cubicBezTo>
                    <a:pt x="514" y="307"/>
                    <a:pt x="528" y="395"/>
                    <a:pt x="542" y="497"/>
                  </a:cubicBezTo>
                  <a:cubicBezTo>
                    <a:pt x="556" y="687"/>
                    <a:pt x="514" y="880"/>
                    <a:pt x="426" y="1056"/>
                  </a:cubicBezTo>
                  <a:cubicBezTo>
                    <a:pt x="352" y="1232"/>
                    <a:pt x="250" y="1408"/>
                    <a:pt x="162" y="1584"/>
                  </a:cubicBezTo>
                  <a:cubicBezTo>
                    <a:pt x="74" y="1759"/>
                    <a:pt x="14" y="1949"/>
                    <a:pt x="14" y="2153"/>
                  </a:cubicBezTo>
                  <a:cubicBezTo>
                    <a:pt x="0" y="2357"/>
                    <a:pt x="74" y="2551"/>
                    <a:pt x="148" y="2727"/>
                  </a:cubicBezTo>
                  <a:cubicBezTo>
                    <a:pt x="236" y="2917"/>
                    <a:pt x="324" y="3079"/>
                    <a:pt x="394" y="3269"/>
                  </a:cubicBezTo>
                  <a:cubicBezTo>
                    <a:pt x="468" y="3444"/>
                    <a:pt x="528" y="3634"/>
                    <a:pt x="500" y="3824"/>
                  </a:cubicBezTo>
                  <a:cubicBezTo>
                    <a:pt x="482" y="3926"/>
                    <a:pt x="454" y="4014"/>
                    <a:pt x="412" y="4102"/>
                  </a:cubicBezTo>
                  <a:cubicBezTo>
                    <a:pt x="380" y="4148"/>
                    <a:pt x="366" y="4190"/>
                    <a:pt x="324" y="4222"/>
                  </a:cubicBezTo>
                  <a:cubicBezTo>
                    <a:pt x="292" y="4264"/>
                    <a:pt x="250" y="4292"/>
                    <a:pt x="218" y="4310"/>
                  </a:cubicBezTo>
                  <a:lnTo>
                    <a:pt x="204" y="4324"/>
                  </a:lnTo>
                  <a:lnTo>
                    <a:pt x="218" y="4324"/>
                  </a:lnTo>
                  <a:cubicBezTo>
                    <a:pt x="264" y="4310"/>
                    <a:pt x="306" y="4278"/>
                    <a:pt x="338" y="4236"/>
                  </a:cubicBezTo>
                  <a:cubicBezTo>
                    <a:pt x="380" y="4204"/>
                    <a:pt x="412" y="4162"/>
                    <a:pt x="426" y="4116"/>
                  </a:cubicBezTo>
                  <a:cubicBezTo>
                    <a:pt x="482" y="4028"/>
                    <a:pt x="514" y="3926"/>
                    <a:pt x="528" y="3838"/>
                  </a:cubicBezTo>
                  <a:cubicBezTo>
                    <a:pt x="556" y="3634"/>
                    <a:pt x="500" y="3430"/>
                    <a:pt x="426" y="3254"/>
                  </a:cubicBezTo>
                  <a:cubicBezTo>
                    <a:pt x="352" y="3061"/>
                    <a:pt x="250" y="2903"/>
                    <a:pt x="176" y="2709"/>
                  </a:cubicBezTo>
                  <a:cubicBezTo>
                    <a:pt x="102" y="2533"/>
                    <a:pt x="42" y="2343"/>
                    <a:pt x="42" y="2153"/>
                  </a:cubicBezTo>
                  <a:cubicBezTo>
                    <a:pt x="42" y="1964"/>
                    <a:pt x="116" y="1774"/>
                    <a:pt x="190" y="1598"/>
                  </a:cubicBezTo>
                  <a:cubicBezTo>
                    <a:pt x="278" y="1422"/>
                    <a:pt x="380" y="1246"/>
                    <a:pt x="454" y="1070"/>
                  </a:cubicBezTo>
                  <a:cubicBezTo>
                    <a:pt x="542" y="894"/>
                    <a:pt x="588" y="687"/>
                    <a:pt x="570" y="483"/>
                  </a:cubicBezTo>
                  <a:cubicBezTo>
                    <a:pt x="556" y="395"/>
                    <a:pt x="528" y="293"/>
                    <a:pt x="482" y="205"/>
                  </a:cubicBezTo>
                  <a:cubicBezTo>
                    <a:pt x="454" y="159"/>
                    <a:pt x="426" y="117"/>
                    <a:pt x="394" y="89"/>
                  </a:cubicBezTo>
                  <a:cubicBezTo>
                    <a:pt x="352" y="43"/>
                    <a:pt x="324" y="15"/>
                    <a:pt x="278"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49"/>
            <p:cNvSpPr/>
            <p:nvPr/>
          </p:nvSpPr>
          <p:spPr>
            <a:xfrm>
              <a:off x="657650" y="4404525"/>
              <a:ext cx="13575" cy="103000"/>
            </a:xfrm>
            <a:custGeom>
              <a:rect b="b" l="l" r="r" t="t"/>
              <a:pathLst>
                <a:path extrusionOk="0" h="4120" w="543">
                  <a:moveTo>
                    <a:pt x="338" y="0"/>
                  </a:moveTo>
                  <a:cubicBezTo>
                    <a:pt x="190" y="106"/>
                    <a:pt x="88" y="282"/>
                    <a:pt x="43" y="458"/>
                  </a:cubicBezTo>
                  <a:cubicBezTo>
                    <a:pt x="1" y="648"/>
                    <a:pt x="1" y="838"/>
                    <a:pt x="29" y="1013"/>
                  </a:cubicBezTo>
                  <a:cubicBezTo>
                    <a:pt x="103" y="1379"/>
                    <a:pt x="278" y="1703"/>
                    <a:pt x="395" y="2055"/>
                  </a:cubicBezTo>
                  <a:cubicBezTo>
                    <a:pt x="454" y="2216"/>
                    <a:pt x="497" y="2406"/>
                    <a:pt x="497" y="2582"/>
                  </a:cubicBezTo>
                  <a:cubicBezTo>
                    <a:pt x="514" y="2758"/>
                    <a:pt x="468" y="2948"/>
                    <a:pt x="380" y="3110"/>
                  </a:cubicBezTo>
                  <a:cubicBezTo>
                    <a:pt x="307" y="3272"/>
                    <a:pt x="190" y="3416"/>
                    <a:pt x="131" y="3578"/>
                  </a:cubicBezTo>
                  <a:cubicBezTo>
                    <a:pt x="88" y="3666"/>
                    <a:pt x="74" y="3768"/>
                    <a:pt x="74" y="3856"/>
                  </a:cubicBezTo>
                  <a:cubicBezTo>
                    <a:pt x="88" y="3944"/>
                    <a:pt x="117" y="4046"/>
                    <a:pt x="176" y="4119"/>
                  </a:cubicBezTo>
                  <a:lnTo>
                    <a:pt x="190" y="4119"/>
                  </a:lnTo>
                  <a:lnTo>
                    <a:pt x="190" y="4105"/>
                  </a:lnTo>
                  <a:cubicBezTo>
                    <a:pt x="131" y="4032"/>
                    <a:pt x="103" y="3944"/>
                    <a:pt x="103" y="3856"/>
                  </a:cubicBezTo>
                  <a:cubicBezTo>
                    <a:pt x="103" y="3768"/>
                    <a:pt x="117" y="3680"/>
                    <a:pt x="145" y="3592"/>
                  </a:cubicBezTo>
                  <a:cubicBezTo>
                    <a:pt x="219" y="3430"/>
                    <a:pt x="321" y="3286"/>
                    <a:pt x="409" y="3110"/>
                  </a:cubicBezTo>
                  <a:cubicBezTo>
                    <a:pt x="497" y="2948"/>
                    <a:pt x="542" y="2758"/>
                    <a:pt x="542" y="2582"/>
                  </a:cubicBezTo>
                  <a:cubicBezTo>
                    <a:pt x="528" y="2392"/>
                    <a:pt x="482" y="2216"/>
                    <a:pt x="426" y="2041"/>
                  </a:cubicBezTo>
                  <a:cubicBezTo>
                    <a:pt x="321" y="1689"/>
                    <a:pt x="131" y="1365"/>
                    <a:pt x="57" y="1013"/>
                  </a:cubicBezTo>
                  <a:cubicBezTo>
                    <a:pt x="29" y="824"/>
                    <a:pt x="29" y="648"/>
                    <a:pt x="74" y="472"/>
                  </a:cubicBezTo>
                  <a:cubicBezTo>
                    <a:pt x="117" y="296"/>
                    <a:pt x="205" y="120"/>
                    <a:pt x="352" y="18"/>
                  </a:cubicBezTo>
                  <a:lnTo>
                    <a:pt x="352"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49"/>
            <p:cNvSpPr/>
            <p:nvPr/>
          </p:nvSpPr>
          <p:spPr>
            <a:xfrm>
              <a:off x="746650" y="4285100"/>
              <a:ext cx="80650" cy="93850"/>
            </a:xfrm>
            <a:custGeom>
              <a:rect b="b" l="l" r="r" t="t"/>
              <a:pathLst>
                <a:path extrusionOk="0" h="3754" w="3226">
                  <a:moveTo>
                    <a:pt x="0" y="1"/>
                  </a:moveTo>
                  <a:lnTo>
                    <a:pt x="0" y="15"/>
                  </a:lnTo>
                  <a:cubicBezTo>
                    <a:pt x="148" y="412"/>
                    <a:pt x="338" y="778"/>
                    <a:pt x="560" y="1144"/>
                  </a:cubicBezTo>
                  <a:cubicBezTo>
                    <a:pt x="778" y="1496"/>
                    <a:pt x="1027" y="1833"/>
                    <a:pt x="1291" y="2157"/>
                  </a:cubicBezTo>
                  <a:cubicBezTo>
                    <a:pt x="1847" y="2787"/>
                    <a:pt x="2494" y="3328"/>
                    <a:pt x="3212" y="3754"/>
                  </a:cubicBezTo>
                  <a:lnTo>
                    <a:pt x="3226" y="3740"/>
                  </a:lnTo>
                  <a:cubicBezTo>
                    <a:pt x="2508" y="3300"/>
                    <a:pt x="1861" y="2755"/>
                    <a:pt x="1319" y="2125"/>
                  </a:cubicBezTo>
                  <a:cubicBezTo>
                    <a:pt x="1056" y="1819"/>
                    <a:pt x="806" y="1482"/>
                    <a:pt x="588" y="1130"/>
                  </a:cubicBezTo>
                  <a:cubicBezTo>
                    <a:pt x="366" y="764"/>
                    <a:pt x="176" y="398"/>
                    <a:pt x="14" y="15"/>
                  </a:cubicBezTo>
                  <a:lnTo>
                    <a:pt x="0"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9"/>
            <p:cNvSpPr/>
            <p:nvPr/>
          </p:nvSpPr>
          <p:spPr>
            <a:xfrm>
              <a:off x="774525" y="4291700"/>
              <a:ext cx="60875" cy="61575"/>
            </a:xfrm>
            <a:custGeom>
              <a:rect b="b" l="l" r="r" t="t"/>
              <a:pathLst>
                <a:path extrusionOk="0" h="2463" w="2435">
                  <a:moveTo>
                    <a:pt x="0" y="0"/>
                  </a:moveTo>
                  <a:lnTo>
                    <a:pt x="0" y="15"/>
                  </a:lnTo>
                  <a:cubicBezTo>
                    <a:pt x="130" y="278"/>
                    <a:pt x="278" y="514"/>
                    <a:pt x="454" y="750"/>
                  </a:cubicBezTo>
                  <a:cubicBezTo>
                    <a:pt x="630" y="982"/>
                    <a:pt x="820" y="1218"/>
                    <a:pt x="1027" y="1422"/>
                  </a:cubicBezTo>
                  <a:cubicBezTo>
                    <a:pt x="1435" y="1833"/>
                    <a:pt x="1907" y="2185"/>
                    <a:pt x="2417" y="2463"/>
                  </a:cubicBezTo>
                  <a:lnTo>
                    <a:pt x="2434" y="2463"/>
                  </a:lnTo>
                  <a:lnTo>
                    <a:pt x="2434" y="2449"/>
                  </a:lnTo>
                  <a:cubicBezTo>
                    <a:pt x="1921" y="2157"/>
                    <a:pt x="1450" y="1805"/>
                    <a:pt x="1056" y="1393"/>
                  </a:cubicBezTo>
                  <a:cubicBezTo>
                    <a:pt x="852" y="1189"/>
                    <a:pt x="658" y="968"/>
                    <a:pt x="482" y="732"/>
                  </a:cubicBezTo>
                  <a:cubicBezTo>
                    <a:pt x="306" y="500"/>
                    <a:pt x="148" y="264"/>
                    <a:pt x="14"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9"/>
            <p:cNvSpPr/>
            <p:nvPr/>
          </p:nvSpPr>
          <p:spPr>
            <a:xfrm>
              <a:off x="788425" y="4275250"/>
              <a:ext cx="56475" cy="78025"/>
            </a:xfrm>
            <a:custGeom>
              <a:rect b="b" l="l" r="r" t="t"/>
              <a:pathLst>
                <a:path extrusionOk="0" h="3121" w="2259">
                  <a:moveTo>
                    <a:pt x="14" y="1"/>
                  </a:moveTo>
                  <a:lnTo>
                    <a:pt x="0" y="15"/>
                  </a:lnTo>
                  <a:cubicBezTo>
                    <a:pt x="310" y="159"/>
                    <a:pt x="602" y="335"/>
                    <a:pt x="851" y="542"/>
                  </a:cubicBezTo>
                  <a:cubicBezTo>
                    <a:pt x="1115" y="746"/>
                    <a:pt x="1351" y="996"/>
                    <a:pt x="1541" y="1260"/>
                  </a:cubicBezTo>
                  <a:cubicBezTo>
                    <a:pt x="1935" y="1802"/>
                    <a:pt x="2184" y="2445"/>
                    <a:pt x="2244" y="3107"/>
                  </a:cubicBezTo>
                  <a:lnTo>
                    <a:pt x="2258" y="3121"/>
                  </a:lnTo>
                  <a:lnTo>
                    <a:pt x="2258" y="3107"/>
                  </a:lnTo>
                  <a:cubicBezTo>
                    <a:pt x="2244" y="2769"/>
                    <a:pt x="2170" y="2445"/>
                    <a:pt x="2037" y="2125"/>
                  </a:cubicBezTo>
                  <a:cubicBezTo>
                    <a:pt x="1921" y="1816"/>
                    <a:pt x="1759" y="1524"/>
                    <a:pt x="1569" y="1246"/>
                  </a:cubicBezTo>
                  <a:cubicBezTo>
                    <a:pt x="1379" y="968"/>
                    <a:pt x="1143" y="732"/>
                    <a:pt x="879" y="511"/>
                  </a:cubicBezTo>
                  <a:cubicBezTo>
                    <a:pt x="616" y="307"/>
                    <a:pt x="324" y="131"/>
                    <a:pt x="14"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9"/>
            <p:cNvSpPr/>
            <p:nvPr/>
          </p:nvSpPr>
          <p:spPr>
            <a:xfrm>
              <a:off x="659050" y="4275600"/>
              <a:ext cx="78825" cy="57200"/>
            </a:xfrm>
            <a:custGeom>
              <a:rect b="b" l="l" r="r" t="t"/>
              <a:pathLst>
                <a:path extrusionOk="0" h="2288" w="3153">
                  <a:moveTo>
                    <a:pt x="3153" y="1"/>
                  </a:moveTo>
                  <a:lnTo>
                    <a:pt x="3138" y="15"/>
                  </a:lnTo>
                  <a:cubicBezTo>
                    <a:pt x="2875" y="630"/>
                    <a:pt x="2435" y="1186"/>
                    <a:pt x="1893" y="1584"/>
                  </a:cubicBezTo>
                  <a:cubicBezTo>
                    <a:pt x="1615" y="1774"/>
                    <a:pt x="1306" y="1935"/>
                    <a:pt x="1000" y="2051"/>
                  </a:cubicBezTo>
                  <a:cubicBezTo>
                    <a:pt x="676" y="2185"/>
                    <a:pt x="339" y="2255"/>
                    <a:pt x="1" y="2273"/>
                  </a:cubicBezTo>
                  <a:lnTo>
                    <a:pt x="1" y="2287"/>
                  </a:lnTo>
                  <a:cubicBezTo>
                    <a:pt x="353" y="2273"/>
                    <a:pt x="690" y="2213"/>
                    <a:pt x="1014" y="2080"/>
                  </a:cubicBezTo>
                  <a:cubicBezTo>
                    <a:pt x="1320" y="1978"/>
                    <a:pt x="1629" y="1802"/>
                    <a:pt x="1907" y="1612"/>
                  </a:cubicBezTo>
                  <a:cubicBezTo>
                    <a:pt x="2185" y="1408"/>
                    <a:pt x="2435" y="1172"/>
                    <a:pt x="2639" y="894"/>
                  </a:cubicBezTo>
                  <a:cubicBezTo>
                    <a:pt x="2861" y="630"/>
                    <a:pt x="3036" y="338"/>
                    <a:pt x="3153" y="15"/>
                  </a:cubicBezTo>
                  <a:lnTo>
                    <a:pt x="3153" y="1"/>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9"/>
            <p:cNvSpPr/>
            <p:nvPr/>
          </p:nvSpPr>
          <p:spPr>
            <a:xfrm>
              <a:off x="673400" y="4284400"/>
              <a:ext cx="49450" cy="32200"/>
            </a:xfrm>
            <a:custGeom>
              <a:rect b="b" l="l" r="r" t="t"/>
              <a:pathLst>
                <a:path extrusionOk="0" h="1288" w="1978">
                  <a:moveTo>
                    <a:pt x="1977" y="0"/>
                  </a:moveTo>
                  <a:cubicBezTo>
                    <a:pt x="1611" y="145"/>
                    <a:pt x="1259" y="338"/>
                    <a:pt x="922" y="542"/>
                  </a:cubicBezTo>
                  <a:cubicBezTo>
                    <a:pt x="763" y="644"/>
                    <a:pt x="602" y="760"/>
                    <a:pt x="440" y="894"/>
                  </a:cubicBezTo>
                  <a:cubicBezTo>
                    <a:pt x="292" y="1010"/>
                    <a:pt x="130" y="1144"/>
                    <a:pt x="0" y="1288"/>
                  </a:cubicBezTo>
                  <a:lnTo>
                    <a:pt x="14" y="1288"/>
                  </a:lnTo>
                  <a:cubicBezTo>
                    <a:pt x="162" y="1158"/>
                    <a:pt x="306" y="1042"/>
                    <a:pt x="454" y="908"/>
                  </a:cubicBezTo>
                  <a:cubicBezTo>
                    <a:pt x="616" y="792"/>
                    <a:pt x="778" y="690"/>
                    <a:pt x="939" y="570"/>
                  </a:cubicBezTo>
                  <a:cubicBezTo>
                    <a:pt x="1274" y="352"/>
                    <a:pt x="1625" y="176"/>
                    <a:pt x="1977" y="15"/>
                  </a:cubicBezTo>
                  <a:lnTo>
                    <a:pt x="1977" y="0"/>
                  </a:ln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9"/>
            <p:cNvSpPr/>
            <p:nvPr/>
          </p:nvSpPr>
          <p:spPr>
            <a:xfrm>
              <a:off x="510700" y="4351050"/>
              <a:ext cx="115050" cy="195700"/>
            </a:xfrm>
            <a:custGeom>
              <a:rect b="b" l="l" r="r" t="t"/>
              <a:pathLst>
                <a:path extrusionOk="0" h="7828" w="4602">
                  <a:moveTo>
                    <a:pt x="1" y="1"/>
                  </a:moveTo>
                  <a:lnTo>
                    <a:pt x="1010" y="6536"/>
                  </a:lnTo>
                  <a:lnTo>
                    <a:pt x="4602" y="7827"/>
                  </a:lnTo>
                  <a:cubicBezTo>
                    <a:pt x="4602" y="7827"/>
                    <a:pt x="3546" y="1570"/>
                    <a:pt x="3546" y="1556"/>
                  </a:cubicBezTo>
                  <a:cubicBezTo>
                    <a:pt x="2111" y="574"/>
                    <a:pt x="1" y="1"/>
                    <a:pt x="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9"/>
            <p:cNvSpPr/>
            <p:nvPr/>
          </p:nvSpPr>
          <p:spPr>
            <a:xfrm>
              <a:off x="507800" y="4355450"/>
              <a:ext cx="118300" cy="193850"/>
            </a:xfrm>
            <a:custGeom>
              <a:rect b="b" l="l" r="r" t="t"/>
              <a:pathLst>
                <a:path extrusionOk="0" h="7754" w="4732">
                  <a:moveTo>
                    <a:pt x="1" y="1"/>
                  </a:moveTo>
                  <a:lnTo>
                    <a:pt x="908" y="6434"/>
                  </a:lnTo>
                  <a:lnTo>
                    <a:pt x="4732" y="7753"/>
                  </a:lnTo>
                  <a:cubicBezTo>
                    <a:pt x="4732" y="7753"/>
                    <a:pt x="3677" y="1496"/>
                    <a:pt x="3677" y="1482"/>
                  </a:cubicBezTo>
                  <a:cubicBezTo>
                    <a:pt x="2153" y="486"/>
                    <a:pt x="1" y="1"/>
                    <a:pt x="1"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9"/>
            <p:cNvSpPr/>
            <p:nvPr/>
          </p:nvSpPr>
          <p:spPr>
            <a:xfrm>
              <a:off x="501925" y="4359850"/>
              <a:ext cx="124175" cy="192000"/>
            </a:xfrm>
            <a:custGeom>
              <a:rect b="b" l="l" r="r" t="t"/>
              <a:pathLst>
                <a:path extrusionOk="0" h="7680" w="4967">
                  <a:moveTo>
                    <a:pt x="0" y="1"/>
                  </a:moveTo>
                  <a:lnTo>
                    <a:pt x="1143" y="6346"/>
                  </a:lnTo>
                  <a:lnTo>
                    <a:pt x="4967" y="7679"/>
                  </a:lnTo>
                  <a:cubicBezTo>
                    <a:pt x="4967" y="7679"/>
                    <a:pt x="3929" y="1408"/>
                    <a:pt x="3929" y="1393"/>
                  </a:cubicBezTo>
                  <a:cubicBezTo>
                    <a:pt x="2578" y="528"/>
                    <a:pt x="0"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9"/>
            <p:cNvSpPr/>
            <p:nvPr/>
          </p:nvSpPr>
          <p:spPr>
            <a:xfrm>
              <a:off x="599700" y="4323175"/>
              <a:ext cx="107400" cy="223225"/>
            </a:xfrm>
            <a:custGeom>
              <a:rect b="b" l="l" r="r" t="t"/>
              <a:pathLst>
                <a:path extrusionOk="0" h="8929" w="4296">
                  <a:moveTo>
                    <a:pt x="2948" y="1"/>
                  </a:moveTo>
                  <a:cubicBezTo>
                    <a:pt x="2948" y="1"/>
                    <a:pt x="1101" y="1320"/>
                    <a:pt x="1" y="2671"/>
                  </a:cubicBezTo>
                  <a:cubicBezTo>
                    <a:pt x="18" y="2685"/>
                    <a:pt x="1161" y="8928"/>
                    <a:pt x="1161" y="8928"/>
                  </a:cubicBezTo>
                  <a:lnTo>
                    <a:pt x="4295" y="6656"/>
                  </a:lnTo>
                  <a:lnTo>
                    <a:pt x="2948"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49"/>
            <p:cNvSpPr/>
            <p:nvPr/>
          </p:nvSpPr>
          <p:spPr>
            <a:xfrm>
              <a:off x="600150" y="4327575"/>
              <a:ext cx="113200" cy="221375"/>
            </a:xfrm>
            <a:custGeom>
              <a:rect b="b" l="l" r="r" t="t"/>
              <a:pathLst>
                <a:path extrusionOk="0" h="8855" w="4528">
                  <a:moveTo>
                    <a:pt x="3236" y="1"/>
                  </a:moveTo>
                  <a:cubicBezTo>
                    <a:pt x="3236" y="1"/>
                    <a:pt x="1185" y="1204"/>
                    <a:pt x="0" y="2597"/>
                  </a:cubicBezTo>
                  <a:cubicBezTo>
                    <a:pt x="14" y="2597"/>
                    <a:pt x="1157" y="8854"/>
                    <a:pt x="1157" y="8854"/>
                  </a:cubicBezTo>
                  <a:lnTo>
                    <a:pt x="4527" y="6480"/>
                  </a:lnTo>
                  <a:lnTo>
                    <a:pt x="3236"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49"/>
            <p:cNvSpPr/>
            <p:nvPr/>
          </p:nvSpPr>
          <p:spPr>
            <a:xfrm>
              <a:off x="600850" y="4331275"/>
              <a:ext cx="113200" cy="219875"/>
            </a:xfrm>
            <a:custGeom>
              <a:rect b="b" l="l" r="r" t="t"/>
              <a:pathLst>
                <a:path extrusionOk="0" h="8795" w="4528">
                  <a:moveTo>
                    <a:pt x="3458" y="0"/>
                  </a:moveTo>
                  <a:cubicBezTo>
                    <a:pt x="3458" y="0"/>
                    <a:pt x="1055" y="1319"/>
                    <a:pt x="0" y="2536"/>
                  </a:cubicBezTo>
                  <a:cubicBezTo>
                    <a:pt x="0" y="2551"/>
                    <a:pt x="1157" y="8794"/>
                    <a:pt x="1157" y="8794"/>
                  </a:cubicBezTo>
                  <a:lnTo>
                    <a:pt x="4527" y="6434"/>
                  </a:lnTo>
                  <a:lnTo>
                    <a:pt x="34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9"/>
            <p:cNvSpPr/>
            <p:nvPr/>
          </p:nvSpPr>
          <p:spPr>
            <a:xfrm>
              <a:off x="493525" y="4364850"/>
              <a:ext cx="131425" cy="200300"/>
            </a:xfrm>
            <a:custGeom>
              <a:rect b="b" l="l" r="r" t="t"/>
              <a:pathLst>
                <a:path extrusionOk="0" h="8012" w="5257">
                  <a:moveTo>
                    <a:pt x="155" y="1"/>
                  </a:moveTo>
                  <a:cubicBezTo>
                    <a:pt x="48" y="1"/>
                    <a:pt x="1" y="128"/>
                    <a:pt x="26" y="314"/>
                  </a:cubicBezTo>
                  <a:lnTo>
                    <a:pt x="1142" y="6586"/>
                  </a:lnTo>
                  <a:cubicBezTo>
                    <a:pt x="1170" y="6793"/>
                    <a:pt x="1303" y="6983"/>
                    <a:pt x="1419" y="7011"/>
                  </a:cubicBezTo>
                  <a:lnTo>
                    <a:pt x="5071" y="8007"/>
                  </a:lnTo>
                  <a:cubicBezTo>
                    <a:pt x="5082" y="8010"/>
                    <a:pt x="5093" y="8012"/>
                    <a:pt x="5104" y="8012"/>
                  </a:cubicBezTo>
                  <a:cubicBezTo>
                    <a:pt x="5200" y="8012"/>
                    <a:pt x="5256" y="7885"/>
                    <a:pt x="5215" y="7701"/>
                  </a:cubicBezTo>
                  <a:lnTo>
                    <a:pt x="4117" y="1429"/>
                  </a:lnTo>
                  <a:cubicBezTo>
                    <a:pt x="4072" y="1222"/>
                    <a:pt x="3956" y="1032"/>
                    <a:pt x="3839" y="1004"/>
                  </a:cubicBezTo>
                  <a:lnTo>
                    <a:pt x="188" y="5"/>
                  </a:lnTo>
                  <a:cubicBezTo>
                    <a:pt x="177" y="2"/>
                    <a:pt x="166" y="1"/>
                    <a:pt x="15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9"/>
            <p:cNvSpPr/>
            <p:nvPr/>
          </p:nvSpPr>
          <p:spPr>
            <a:xfrm>
              <a:off x="494675" y="4366700"/>
              <a:ext cx="130275" cy="198450"/>
            </a:xfrm>
            <a:custGeom>
              <a:rect b="b" l="l" r="r" t="t"/>
              <a:pathLst>
                <a:path extrusionOk="0" h="7938" w="5211">
                  <a:moveTo>
                    <a:pt x="156" y="1"/>
                  </a:moveTo>
                  <a:cubicBezTo>
                    <a:pt x="56" y="1"/>
                    <a:pt x="1" y="124"/>
                    <a:pt x="26" y="300"/>
                  </a:cubicBezTo>
                  <a:lnTo>
                    <a:pt x="1124" y="6526"/>
                  </a:lnTo>
                  <a:cubicBezTo>
                    <a:pt x="1169" y="6733"/>
                    <a:pt x="1285" y="6909"/>
                    <a:pt x="1405" y="6937"/>
                  </a:cubicBezTo>
                  <a:lnTo>
                    <a:pt x="5025" y="7933"/>
                  </a:lnTo>
                  <a:cubicBezTo>
                    <a:pt x="5036" y="7936"/>
                    <a:pt x="5047" y="7938"/>
                    <a:pt x="5058" y="7938"/>
                  </a:cubicBezTo>
                  <a:cubicBezTo>
                    <a:pt x="5154" y="7938"/>
                    <a:pt x="5210" y="7811"/>
                    <a:pt x="5169" y="7627"/>
                  </a:cubicBezTo>
                  <a:lnTo>
                    <a:pt x="4085" y="1397"/>
                  </a:lnTo>
                  <a:cubicBezTo>
                    <a:pt x="4043" y="1207"/>
                    <a:pt x="3924" y="1017"/>
                    <a:pt x="3808" y="986"/>
                  </a:cubicBezTo>
                  <a:lnTo>
                    <a:pt x="188" y="4"/>
                  </a:lnTo>
                  <a:cubicBezTo>
                    <a:pt x="177" y="2"/>
                    <a:pt x="167" y="1"/>
                    <a:pt x="156"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9"/>
            <p:cNvSpPr/>
            <p:nvPr/>
          </p:nvSpPr>
          <p:spPr>
            <a:xfrm>
              <a:off x="605600" y="4334400"/>
              <a:ext cx="120575" cy="227975"/>
            </a:xfrm>
            <a:custGeom>
              <a:rect b="b" l="l" r="r" t="t"/>
              <a:pathLst>
                <a:path extrusionOk="0" h="9119" w="4823">
                  <a:moveTo>
                    <a:pt x="3507" y="1"/>
                  </a:moveTo>
                  <a:cubicBezTo>
                    <a:pt x="3486" y="1"/>
                    <a:pt x="3465" y="8"/>
                    <a:pt x="3444" y="23"/>
                  </a:cubicBezTo>
                  <a:lnTo>
                    <a:pt x="162" y="2102"/>
                  </a:lnTo>
                  <a:cubicBezTo>
                    <a:pt x="60" y="2162"/>
                    <a:pt x="0" y="2383"/>
                    <a:pt x="28" y="2573"/>
                  </a:cubicBezTo>
                  <a:lnTo>
                    <a:pt x="1129" y="8859"/>
                  </a:lnTo>
                  <a:cubicBezTo>
                    <a:pt x="1162" y="9021"/>
                    <a:pt x="1234" y="9119"/>
                    <a:pt x="1319" y="9119"/>
                  </a:cubicBezTo>
                  <a:cubicBezTo>
                    <a:pt x="1343" y="9119"/>
                    <a:pt x="1368" y="9111"/>
                    <a:pt x="1393" y="9095"/>
                  </a:cubicBezTo>
                  <a:lnTo>
                    <a:pt x="4661" y="7026"/>
                  </a:lnTo>
                  <a:cubicBezTo>
                    <a:pt x="4763" y="6956"/>
                    <a:pt x="4823" y="6749"/>
                    <a:pt x="4795" y="6545"/>
                  </a:cubicBezTo>
                  <a:lnTo>
                    <a:pt x="3694" y="255"/>
                  </a:lnTo>
                  <a:cubicBezTo>
                    <a:pt x="3660" y="105"/>
                    <a:pt x="3587" y="1"/>
                    <a:pt x="3507"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49"/>
            <p:cNvSpPr/>
            <p:nvPr/>
          </p:nvSpPr>
          <p:spPr>
            <a:xfrm>
              <a:off x="605950" y="4336375"/>
              <a:ext cx="119525" cy="226000"/>
            </a:xfrm>
            <a:custGeom>
              <a:rect b="b" l="l" r="r" t="t"/>
              <a:pathLst>
                <a:path extrusionOk="0" h="9040" w="4781">
                  <a:moveTo>
                    <a:pt x="3461" y="1"/>
                  </a:moveTo>
                  <a:cubicBezTo>
                    <a:pt x="3441" y="1"/>
                    <a:pt x="3421" y="6"/>
                    <a:pt x="3402" y="18"/>
                  </a:cubicBezTo>
                  <a:lnTo>
                    <a:pt x="162" y="2083"/>
                  </a:lnTo>
                  <a:cubicBezTo>
                    <a:pt x="46" y="2143"/>
                    <a:pt x="0" y="2361"/>
                    <a:pt x="32" y="2551"/>
                  </a:cubicBezTo>
                  <a:lnTo>
                    <a:pt x="1115" y="8780"/>
                  </a:lnTo>
                  <a:cubicBezTo>
                    <a:pt x="1148" y="8942"/>
                    <a:pt x="1220" y="9040"/>
                    <a:pt x="1298" y="9040"/>
                  </a:cubicBezTo>
                  <a:cubicBezTo>
                    <a:pt x="1320" y="9040"/>
                    <a:pt x="1343" y="9032"/>
                    <a:pt x="1365" y="9016"/>
                  </a:cubicBezTo>
                  <a:lnTo>
                    <a:pt x="4619" y="6965"/>
                  </a:lnTo>
                  <a:cubicBezTo>
                    <a:pt x="4721" y="6905"/>
                    <a:pt x="4781" y="6684"/>
                    <a:pt x="4749" y="6494"/>
                  </a:cubicBezTo>
                  <a:lnTo>
                    <a:pt x="3651" y="264"/>
                  </a:lnTo>
                  <a:cubicBezTo>
                    <a:pt x="3626" y="99"/>
                    <a:pt x="3545" y="1"/>
                    <a:pt x="3461"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9"/>
            <p:cNvSpPr/>
            <p:nvPr/>
          </p:nvSpPr>
          <p:spPr>
            <a:xfrm>
              <a:off x="586150" y="4384325"/>
              <a:ext cx="58325" cy="183400"/>
            </a:xfrm>
            <a:custGeom>
              <a:rect b="b" l="l" r="r" t="t"/>
              <a:pathLst>
                <a:path extrusionOk="0" h="7336" w="2333">
                  <a:moveTo>
                    <a:pt x="966" y="1"/>
                  </a:moveTo>
                  <a:cubicBezTo>
                    <a:pt x="957" y="1"/>
                    <a:pt x="949" y="2"/>
                    <a:pt x="940" y="3"/>
                  </a:cubicBezTo>
                  <a:lnTo>
                    <a:pt x="149" y="193"/>
                  </a:lnTo>
                  <a:cubicBezTo>
                    <a:pt x="61" y="225"/>
                    <a:pt x="1" y="327"/>
                    <a:pt x="15" y="414"/>
                  </a:cubicBezTo>
                  <a:lnTo>
                    <a:pt x="1218" y="7186"/>
                  </a:lnTo>
                  <a:cubicBezTo>
                    <a:pt x="1231" y="7278"/>
                    <a:pt x="1303" y="7335"/>
                    <a:pt x="1382" y="7335"/>
                  </a:cubicBezTo>
                  <a:cubicBezTo>
                    <a:pt x="1391" y="7335"/>
                    <a:pt x="1399" y="7335"/>
                    <a:pt x="1408" y="7333"/>
                  </a:cubicBezTo>
                  <a:lnTo>
                    <a:pt x="2185" y="7140"/>
                  </a:lnTo>
                  <a:cubicBezTo>
                    <a:pt x="2273" y="7112"/>
                    <a:pt x="2333" y="7024"/>
                    <a:pt x="2319" y="6922"/>
                  </a:cubicBezTo>
                  <a:lnTo>
                    <a:pt x="1130" y="151"/>
                  </a:lnTo>
                  <a:cubicBezTo>
                    <a:pt x="1117" y="59"/>
                    <a:pt x="1044" y="1"/>
                    <a:pt x="966"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49"/>
            <p:cNvSpPr/>
            <p:nvPr/>
          </p:nvSpPr>
          <p:spPr>
            <a:xfrm>
              <a:off x="487575" y="4414100"/>
              <a:ext cx="35200" cy="47625"/>
            </a:xfrm>
            <a:custGeom>
              <a:rect b="b" l="l" r="r" t="t"/>
              <a:pathLst>
                <a:path extrusionOk="0" h="1905" w="1408">
                  <a:moveTo>
                    <a:pt x="450" y="1"/>
                  </a:moveTo>
                  <a:cubicBezTo>
                    <a:pt x="276" y="1"/>
                    <a:pt x="75" y="469"/>
                    <a:pt x="75" y="469"/>
                  </a:cubicBezTo>
                  <a:cubicBezTo>
                    <a:pt x="75" y="469"/>
                    <a:pt x="1" y="1394"/>
                    <a:pt x="264" y="1728"/>
                  </a:cubicBezTo>
                  <a:cubicBezTo>
                    <a:pt x="359" y="1856"/>
                    <a:pt x="532" y="1904"/>
                    <a:pt x="712" y="1904"/>
                  </a:cubicBezTo>
                  <a:cubicBezTo>
                    <a:pt x="1007" y="1904"/>
                    <a:pt x="1323" y="1775"/>
                    <a:pt x="1351" y="1658"/>
                  </a:cubicBezTo>
                  <a:cubicBezTo>
                    <a:pt x="1377" y="1538"/>
                    <a:pt x="1103" y="1515"/>
                    <a:pt x="889" y="1515"/>
                  </a:cubicBezTo>
                  <a:cubicBezTo>
                    <a:pt x="760" y="1515"/>
                    <a:pt x="653" y="1524"/>
                    <a:pt x="648" y="1524"/>
                  </a:cubicBezTo>
                  <a:lnTo>
                    <a:pt x="648" y="1524"/>
                  </a:lnTo>
                  <a:cubicBezTo>
                    <a:pt x="661" y="1523"/>
                    <a:pt x="1408" y="1462"/>
                    <a:pt x="1394" y="1260"/>
                  </a:cubicBezTo>
                  <a:cubicBezTo>
                    <a:pt x="1386" y="1151"/>
                    <a:pt x="1146" y="1125"/>
                    <a:pt x="926" y="1125"/>
                  </a:cubicBezTo>
                  <a:cubicBezTo>
                    <a:pt x="736" y="1125"/>
                    <a:pt x="560" y="1144"/>
                    <a:pt x="560" y="1144"/>
                  </a:cubicBezTo>
                  <a:cubicBezTo>
                    <a:pt x="560" y="1144"/>
                    <a:pt x="1306" y="1042"/>
                    <a:pt x="1278" y="792"/>
                  </a:cubicBezTo>
                  <a:cubicBezTo>
                    <a:pt x="1259" y="698"/>
                    <a:pt x="1121" y="669"/>
                    <a:pt x="962" y="669"/>
                  </a:cubicBezTo>
                  <a:cubicBezTo>
                    <a:pt x="810" y="669"/>
                    <a:pt x="639" y="695"/>
                    <a:pt x="535" y="714"/>
                  </a:cubicBezTo>
                  <a:lnTo>
                    <a:pt x="535" y="714"/>
                  </a:lnTo>
                  <a:cubicBezTo>
                    <a:pt x="763" y="667"/>
                    <a:pt x="1316" y="538"/>
                    <a:pt x="1232" y="409"/>
                  </a:cubicBezTo>
                  <a:cubicBezTo>
                    <a:pt x="1202" y="356"/>
                    <a:pt x="1105" y="339"/>
                    <a:pt x="988" y="339"/>
                  </a:cubicBezTo>
                  <a:cubicBezTo>
                    <a:pt x="753" y="339"/>
                    <a:pt x="440" y="409"/>
                    <a:pt x="440" y="409"/>
                  </a:cubicBezTo>
                  <a:cubicBezTo>
                    <a:pt x="440" y="409"/>
                    <a:pt x="634" y="15"/>
                    <a:pt x="458" y="1"/>
                  </a:cubicBezTo>
                  <a:cubicBezTo>
                    <a:pt x="455" y="1"/>
                    <a:pt x="453" y="1"/>
                    <a:pt x="450" y="1"/>
                  </a:cubicBezTo>
                  <a:close/>
                </a:path>
              </a:pathLst>
            </a:custGeom>
            <a:solidFill>
              <a:srgbClr val="F7D2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49"/>
            <p:cNvSpPr/>
            <p:nvPr/>
          </p:nvSpPr>
          <p:spPr>
            <a:xfrm>
              <a:off x="700825" y="4470100"/>
              <a:ext cx="47350" cy="46575"/>
            </a:xfrm>
            <a:custGeom>
              <a:rect b="b" l="l" r="r" t="t"/>
              <a:pathLst>
                <a:path extrusionOk="0" h="1863" w="1894">
                  <a:moveTo>
                    <a:pt x="958" y="0"/>
                  </a:moveTo>
                  <a:cubicBezTo>
                    <a:pt x="765" y="0"/>
                    <a:pt x="571" y="62"/>
                    <a:pt x="412" y="191"/>
                  </a:cubicBezTo>
                  <a:cubicBezTo>
                    <a:pt x="46" y="487"/>
                    <a:pt x="1" y="1029"/>
                    <a:pt x="296" y="1394"/>
                  </a:cubicBezTo>
                  <a:lnTo>
                    <a:pt x="690" y="1862"/>
                  </a:lnTo>
                  <a:cubicBezTo>
                    <a:pt x="1042" y="1658"/>
                    <a:pt x="1601" y="1247"/>
                    <a:pt x="1893" y="515"/>
                  </a:cubicBezTo>
                  <a:lnTo>
                    <a:pt x="1513" y="191"/>
                  </a:lnTo>
                  <a:cubicBezTo>
                    <a:pt x="1356" y="66"/>
                    <a:pt x="1157" y="0"/>
                    <a:pt x="958" y="0"/>
                  </a:cubicBezTo>
                  <a:close/>
                </a:path>
              </a:pathLst>
            </a:custGeom>
            <a:solidFill>
              <a:srgbClr val="F7D2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9"/>
            <p:cNvSpPr/>
            <p:nvPr/>
          </p:nvSpPr>
          <p:spPr>
            <a:xfrm>
              <a:off x="718075" y="4482975"/>
              <a:ext cx="97550" cy="96100"/>
            </a:xfrm>
            <a:custGeom>
              <a:rect b="b" l="l" r="r" t="t"/>
              <a:pathLst>
                <a:path extrusionOk="0" h="3844" w="3902">
                  <a:moveTo>
                    <a:pt x="1203" y="0"/>
                  </a:moveTo>
                  <a:cubicBezTo>
                    <a:pt x="911" y="732"/>
                    <a:pt x="352" y="1143"/>
                    <a:pt x="0" y="1347"/>
                  </a:cubicBezTo>
                  <a:lnTo>
                    <a:pt x="1703" y="3416"/>
                  </a:lnTo>
                  <a:cubicBezTo>
                    <a:pt x="1745" y="3475"/>
                    <a:pt x="1791" y="3532"/>
                    <a:pt x="1847" y="3577"/>
                  </a:cubicBezTo>
                  <a:cubicBezTo>
                    <a:pt x="2060" y="3757"/>
                    <a:pt x="2321" y="3844"/>
                    <a:pt x="2581" y="3844"/>
                  </a:cubicBezTo>
                  <a:cubicBezTo>
                    <a:pt x="2913" y="3844"/>
                    <a:pt x="3245" y="3702"/>
                    <a:pt x="3475" y="3430"/>
                  </a:cubicBezTo>
                  <a:cubicBezTo>
                    <a:pt x="3901" y="2948"/>
                    <a:pt x="3827" y="2213"/>
                    <a:pt x="3342" y="1805"/>
                  </a:cubicBezTo>
                  <a:lnTo>
                    <a:pt x="1203" y="0"/>
                  </a:ln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9"/>
            <p:cNvSpPr/>
            <p:nvPr/>
          </p:nvSpPr>
          <p:spPr>
            <a:xfrm>
              <a:off x="684725" y="4450975"/>
              <a:ext cx="50950" cy="52475"/>
            </a:xfrm>
            <a:custGeom>
              <a:rect b="b" l="l" r="r" t="t"/>
              <a:pathLst>
                <a:path extrusionOk="0" h="2099" w="2038">
                  <a:moveTo>
                    <a:pt x="1312" y="1"/>
                  </a:moveTo>
                  <a:cubicBezTo>
                    <a:pt x="1304" y="1"/>
                    <a:pt x="1298" y="3"/>
                    <a:pt x="1292" y="7"/>
                  </a:cubicBezTo>
                  <a:cubicBezTo>
                    <a:pt x="1158" y="109"/>
                    <a:pt x="1246" y="503"/>
                    <a:pt x="1246" y="503"/>
                  </a:cubicBezTo>
                  <a:cubicBezTo>
                    <a:pt x="1246" y="503"/>
                    <a:pt x="325" y="548"/>
                    <a:pt x="163" y="752"/>
                  </a:cubicBezTo>
                  <a:cubicBezTo>
                    <a:pt x="1" y="974"/>
                    <a:pt x="205" y="1118"/>
                    <a:pt x="205" y="1118"/>
                  </a:cubicBezTo>
                  <a:cubicBezTo>
                    <a:pt x="205" y="1118"/>
                    <a:pt x="15" y="1308"/>
                    <a:pt x="265" y="1544"/>
                  </a:cubicBezTo>
                  <a:cubicBezTo>
                    <a:pt x="265" y="1544"/>
                    <a:pt x="103" y="1808"/>
                    <a:pt x="367" y="1941"/>
                  </a:cubicBezTo>
                  <a:cubicBezTo>
                    <a:pt x="598" y="2062"/>
                    <a:pt x="791" y="2098"/>
                    <a:pt x="939" y="2098"/>
                  </a:cubicBezTo>
                  <a:cubicBezTo>
                    <a:pt x="1168" y="2098"/>
                    <a:pt x="1292" y="2012"/>
                    <a:pt x="1292" y="2012"/>
                  </a:cubicBezTo>
                  <a:lnTo>
                    <a:pt x="2038" y="869"/>
                  </a:lnTo>
                  <a:cubicBezTo>
                    <a:pt x="2038" y="869"/>
                    <a:pt x="1475" y="1"/>
                    <a:pt x="1312" y="1"/>
                  </a:cubicBezTo>
                  <a:close/>
                </a:path>
              </a:pathLst>
            </a:custGeom>
            <a:solidFill>
              <a:srgbClr val="F7D2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9"/>
            <p:cNvSpPr/>
            <p:nvPr/>
          </p:nvSpPr>
          <p:spPr>
            <a:xfrm>
              <a:off x="686575" y="4450350"/>
              <a:ext cx="49450" cy="53575"/>
            </a:xfrm>
            <a:custGeom>
              <a:rect b="b" l="l" r="r" t="t"/>
              <a:pathLst>
                <a:path extrusionOk="0" h="2143" w="1978">
                  <a:moveTo>
                    <a:pt x="1218" y="0"/>
                  </a:moveTo>
                  <a:lnTo>
                    <a:pt x="1186" y="32"/>
                  </a:lnTo>
                  <a:lnTo>
                    <a:pt x="1172" y="46"/>
                  </a:lnTo>
                  <a:cubicBezTo>
                    <a:pt x="1158" y="74"/>
                    <a:pt x="1144" y="88"/>
                    <a:pt x="1144" y="102"/>
                  </a:cubicBezTo>
                  <a:cubicBezTo>
                    <a:pt x="1116" y="176"/>
                    <a:pt x="1116" y="250"/>
                    <a:pt x="1130" y="324"/>
                  </a:cubicBezTo>
                  <a:cubicBezTo>
                    <a:pt x="1130" y="387"/>
                    <a:pt x="1130" y="451"/>
                    <a:pt x="1139" y="503"/>
                  </a:cubicBezTo>
                  <a:lnTo>
                    <a:pt x="1139" y="503"/>
                  </a:lnTo>
                  <a:cubicBezTo>
                    <a:pt x="1021" y="514"/>
                    <a:pt x="911" y="515"/>
                    <a:pt x="792" y="528"/>
                  </a:cubicBezTo>
                  <a:cubicBezTo>
                    <a:pt x="659" y="542"/>
                    <a:pt x="528" y="573"/>
                    <a:pt x="395" y="602"/>
                  </a:cubicBezTo>
                  <a:cubicBezTo>
                    <a:pt x="338" y="616"/>
                    <a:pt x="279" y="630"/>
                    <a:pt x="219" y="661"/>
                  </a:cubicBezTo>
                  <a:cubicBezTo>
                    <a:pt x="177" y="675"/>
                    <a:pt x="149" y="690"/>
                    <a:pt x="117" y="704"/>
                  </a:cubicBezTo>
                  <a:cubicBezTo>
                    <a:pt x="89" y="718"/>
                    <a:pt x="75" y="749"/>
                    <a:pt x="43" y="777"/>
                  </a:cubicBezTo>
                  <a:cubicBezTo>
                    <a:pt x="29" y="806"/>
                    <a:pt x="15" y="851"/>
                    <a:pt x="1" y="879"/>
                  </a:cubicBezTo>
                  <a:lnTo>
                    <a:pt x="1" y="981"/>
                  </a:lnTo>
                  <a:cubicBezTo>
                    <a:pt x="13" y="1047"/>
                    <a:pt x="51" y="1101"/>
                    <a:pt x="98" y="1142"/>
                  </a:cubicBezTo>
                  <a:lnTo>
                    <a:pt x="98" y="1142"/>
                  </a:lnTo>
                  <a:cubicBezTo>
                    <a:pt x="77" y="1172"/>
                    <a:pt x="57" y="1198"/>
                    <a:pt x="43" y="1231"/>
                  </a:cubicBezTo>
                  <a:cubicBezTo>
                    <a:pt x="29" y="1277"/>
                    <a:pt x="29" y="1319"/>
                    <a:pt x="43" y="1365"/>
                  </a:cubicBezTo>
                  <a:cubicBezTo>
                    <a:pt x="43" y="1407"/>
                    <a:pt x="61" y="1453"/>
                    <a:pt x="89" y="1481"/>
                  </a:cubicBezTo>
                  <a:cubicBezTo>
                    <a:pt x="103" y="1509"/>
                    <a:pt x="117" y="1527"/>
                    <a:pt x="131" y="1541"/>
                  </a:cubicBezTo>
                  <a:lnTo>
                    <a:pt x="154" y="1572"/>
                  </a:lnTo>
                  <a:lnTo>
                    <a:pt x="154" y="1572"/>
                  </a:lnTo>
                  <a:cubicBezTo>
                    <a:pt x="128" y="1625"/>
                    <a:pt x="117" y="1678"/>
                    <a:pt x="117" y="1745"/>
                  </a:cubicBezTo>
                  <a:cubicBezTo>
                    <a:pt x="117" y="1805"/>
                    <a:pt x="149" y="1878"/>
                    <a:pt x="191" y="1921"/>
                  </a:cubicBezTo>
                  <a:cubicBezTo>
                    <a:pt x="236" y="1966"/>
                    <a:pt x="293" y="1995"/>
                    <a:pt x="353" y="2023"/>
                  </a:cubicBezTo>
                  <a:cubicBezTo>
                    <a:pt x="395" y="2037"/>
                    <a:pt x="455" y="2068"/>
                    <a:pt x="514" y="2082"/>
                  </a:cubicBezTo>
                  <a:cubicBezTo>
                    <a:pt x="630" y="2125"/>
                    <a:pt x="747" y="2142"/>
                    <a:pt x="880" y="2142"/>
                  </a:cubicBezTo>
                  <a:cubicBezTo>
                    <a:pt x="996" y="2142"/>
                    <a:pt x="1116" y="2111"/>
                    <a:pt x="1232" y="2054"/>
                  </a:cubicBezTo>
                  <a:lnTo>
                    <a:pt x="1232" y="2037"/>
                  </a:lnTo>
                  <a:cubicBezTo>
                    <a:pt x="1232" y="2023"/>
                    <a:pt x="1218" y="2023"/>
                    <a:pt x="1218" y="2023"/>
                  </a:cubicBezTo>
                  <a:cubicBezTo>
                    <a:pt x="1116" y="2082"/>
                    <a:pt x="996" y="2111"/>
                    <a:pt x="880" y="2111"/>
                  </a:cubicBezTo>
                  <a:cubicBezTo>
                    <a:pt x="764" y="2111"/>
                    <a:pt x="645" y="2082"/>
                    <a:pt x="528" y="2037"/>
                  </a:cubicBezTo>
                  <a:cubicBezTo>
                    <a:pt x="469" y="2023"/>
                    <a:pt x="426" y="2009"/>
                    <a:pt x="367" y="1980"/>
                  </a:cubicBezTo>
                  <a:cubicBezTo>
                    <a:pt x="307" y="1949"/>
                    <a:pt x="265" y="1921"/>
                    <a:pt x="219" y="1893"/>
                  </a:cubicBezTo>
                  <a:cubicBezTo>
                    <a:pt x="191" y="1847"/>
                    <a:pt x="163" y="1790"/>
                    <a:pt x="163" y="1745"/>
                  </a:cubicBezTo>
                  <a:cubicBezTo>
                    <a:pt x="163" y="1685"/>
                    <a:pt x="177" y="1629"/>
                    <a:pt x="205" y="1583"/>
                  </a:cubicBezTo>
                  <a:lnTo>
                    <a:pt x="205" y="1555"/>
                  </a:lnTo>
                  <a:lnTo>
                    <a:pt x="163" y="1509"/>
                  </a:lnTo>
                  <a:cubicBezTo>
                    <a:pt x="149" y="1495"/>
                    <a:pt x="131" y="1481"/>
                    <a:pt x="131" y="1467"/>
                  </a:cubicBezTo>
                  <a:cubicBezTo>
                    <a:pt x="103" y="1421"/>
                    <a:pt x="89" y="1393"/>
                    <a:pt x="89" y="1365"/>
                  </a:cubicBezTo>
                  <a:cubicBezTo>
                    <a:pt x="89" y="1319"/>
                    <a:pt x="89" y="1291"/>
                    <a:pt x="103" y="1245"/>
                  </a:cubicBezTo>
                  <a:cubicBezTo>
                    <a:pt x="103" y="1217"/>
                    <a:pt x="131" y="1189"/>
                    <a:pt x="149" y="1157"/>
                  </a:cubicBezTo>
                  <a:cubicBezTo>
                    <a:pt x="163" y="1143"/>
                    <a:pt x="163" y="1129"/>
                    <a:pt x="149" y="1115"/>
                  </a:cubicBezTo>
                  <a:cubicBezTo>
                    <a:pt x="103" y="1087"/>
                    <a:pt x="61" y="1027"/>
                    <a:pt x="61" y="981"/>
                  </a:cubicBezTo>
                  <a:cubicBezTo>
                    <a:pt x="43" y="925"/>
                    <a:pt x="61" y="865"/>
                    <a:pt x="103" y="806"/>
                  </a:cubicBezTo>
                  <a:cubicBezTo>
                    <a:pt x="117" y="763"/>
                    <a:pt x="177" y="735"/>
                    <a:pt x="236" y="704"/>
                  </a:cubicBezTo>
                  <a:cubicBezTo>
                    <a:pt x="293" y="690"/>
                    <a:pt x="353" y="661"/>
                    <a:pt x="412" y="647"/>
                  </a:cubicBezTo>
                  <a:cubicBezTo>
                    <a:pt x="543" y="616"/>
                    <a:pt x="659" y="602"/>
                    <a:pt x="792" y="588"/>
                  </a:cubicBezTo>
                  <a:cubicBezTo>
                    <a:pt x="922" y="573"/>
                    <a:pt x="1056" y="559"/>
                    <a:pt x="1172" y="559"/>
                  </a:cubicBezTo>
                  <a:lnTo>
                    <a:pt x="1186" y="559"/>
                  </a:lnTo>
                  <a:cubicBezTo>
                    <a:pt x="1204" y="559"/>
                    <a:pt x="1204" y="542"/>
                    <a:pt x="1204" y="528"/>
                  </a:cubicBezTo>
                  <a:cubicBezTo>
                    <a:pt x="1186" y="454"/>
                    <a:pt x="1186" y="383"/>
                    <a:pt x="1172" y="324"/>
                  </a:cubicBezTo>
                  <a:cubicBezTo>
                    <a:pt x="1172" y="250"/>
                    <a:pt x="1172" y="176"/>
                    <a:pt x="1186" y="120"/>
                  </a:cubicBezTo>
                  <a:cubicBezTo>
                    <a:pt x="1204" y="102"/>
                    <a:pt x="1204" y="88"/>
                    <a:pt x="1218" y="74"/>
                  </a:cubicBezTo>
                  <a:lnTo>
                    <a:pt x="1232" y="60"/>
                  </a:lnTo>
                  <a:lnTo>
                    <a:pt x="1260" y="60"/>
                  </a:lnTo>
                  <a:cubicBezTo>
                    <a:pt x="1274" y="74"/>
                    <a:pt x="1292" y="74"/>
                    <a:pt x="1306" y="88"/>
                  </a:cubicBezTo>
                  <a:cubicBezTo>
                    <a:pt x="1362" y="134"/>
                    <a:pt x="1408" y="176"/>
                    <a:pt x="1450" y="236"/>
                  </a:cubicBezTo>
                  <a:cubicBezTo>
                    <a:pt x="1538" y="338"/>
                    <a:pt x="1626" y="440"/>
                    <a:pt x="1714" y="559"/>
                  </a:cubicBezTo>
                  <a:cubicBezTo>
                    <a:pt x="1802" y="675"/>
                    <a:pt x="1876" y="792"/>
                    <a:pt x="1950" y="911"/>
                  </a:cubicBezTo>
                  <a:lnTo>
                    <a:pt x="1978" y="911"/>
                  </a:lnTo>
                  <a:lnTo>
                    <a:pt x="1978" y="894"/>
                  </a:lnTo>
                  <a:cubicBezTo>
                    <a:pt x="1907" y="763"/>
                    <a:pt x="1833" y="647"/>
                    <a:pt x="1746" y="542"/>
                  </a:cubicBezTo>
                  <a:cubicBezTo>
                    <a:pt x="1672" y="426"/>
                    <a:pt x="1584" y="310"/>
                    <a:pt x="1496" y="208"/>
                  </a:cubicBezTo>
                  <a:cubicBezTo>
                    <a:pt x="1436" y="148"/>
                    <a:pt x="1394" y="88"/>
                    <a:pt x="1334" y="46"/>
                  </a:cubicBezTo>
                  <a:cubicBezTo>
                    <a:pt x="1320" y="32"/>
                    <a:pt x="1306" y="32"/>
                    <a:pt x="1292" y="14"/>
                  </a:cubicBezTo>
                  <a:cubicBezTo>
                    <a:pt x="1274" y="0"/>
                    <a:pt x="1246" y="0"/>
                    <a:pt x="1218"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9"/>
            <p:cNvSpPr/>
            <p:nvPr/>
          </p:nvSpPr>
          <p:spPr>
            <a:xfrm>
              <a:off x="644800" y="4384500"/>
              <a:ext cx="39950" cy="44900"/>
            </a:xfrm>
            <a:custGeom>
              <a:rect b="b" l="l" r="r" t="t"/>
              <a:pathLst>
                <a:path extrusionOk="0" h="1796" w="1598">
                  <a:moveTo>
                    <a:pt x="1285" y="52"/>
                  </a:moveTo>
                  <a:cubicBezTo>
                    <a:pt x="1372" y="52"/>
                    <a:pt x="1440" y="113"/>
                    <a:pt x="1450" y="218"/>
                  </a:cubicBezTo>
                  <a:lnTo>
                    <a:pt x="1524" y="713"/>
                  </a:lnTo>
                  <a:cubicBezTo>
                    <a:pt x="1556" y="875"/>
                    <a:pt x="1468" y="1065"/>
                    <a:pt x="1334" y="1139"/>
                  </a:cubicBezTo>
                  <a:lnTo>
                    <a:pt x="427" y="1698"/>
                  </a:lnTo>
                  <a:cubicBezTo>
                    <a:pt x="384" y="1726"/>
                    <a:pt x="342" y="1739"/>
                    <a:pt x="304" y="1739"/>
                  </a:cubicBezTo>
                  <a:cubicBezTo>
                    <a:pt x="222" y="1739"/>
                    <a:pt x="158" y="1680"/>
                    <a:pt x="149" y="1579"/>
                  </a:cubicBezTo>
                  <a:lnTo>
                    <a:pt x="75" y="1065"/>
                  </a:lnTo>
                  <a:cubicBezTo>
                    <a:pt x="43" y="921"/>
                    <a:pt x="131" y="731"/>
                    <a:pt x="265" y="657"/>
                  </a:cubicBezTo>
                  <a:lnTo>
                    <a:pt x="1172" y="84"/>
                  </a:lnTo>
                  <a:cubicBezTo>
                    <a:pt x="1211" y="62"/>
                    <a:pt x="1250" y="52"/>
                    <a:pt x="1285" y="52"/>
                  </a:cubicBezTo>
                  <a:close/>
                  <a:moveTo>
                    <a:pt x="1307" y="1"/>
                  </a:moveTo>
                  <a:cubicBezTo>
                    <a:pt x="1265" y="1"/>
                    <a:pt x="1219" y="14"/>
                    <a:pt x="1172" y="42"/>
                  </a:cubicBezTo>
                  <a:lnTo>
                    <a:pt x="265" y="597"/>
                  </a:lnTo>
                  <a:cubicBezTo>
                    <a:pt x="103" y="699"/>
                    <a:pt x="1" y="921"/>
                    <a:pt x="29" y="1097"/>
                  </a:cubicBezTo>
                  <a:lnTo>
                    <a:pt x="103" y="1593"/>
                  </a:lnTo>
                  <a:cubicBezTo>
                    <a:pt x="122" y="1727"/>
                    <a:pt x="199" y="1795"/>
                    <a:pt x="294" y="1795"/>
                  </a:cubicBezTo>
                  <a:cubicBezTo>
                    <a:pt x="336" y="1795"/>
                    <a:pt x="381" y="1782"/>
                    <a:pt x="427" y="1755"/>
                  </a:cubicBezTo>
                  <a:lnTo>
                    <a:pt x="1334" y="1185"/>
                  </a:lnTo>
                  <a:cubicBezTo>
                    <a:pt x="1496" y="1097"/>
                    <a:pt x="1598" y="875"/>
                    <a:pt x="1570" y="699"/>
                  </a:cubicBezTo>
                  <a:lnTo>
                    <a:pt x="1496" y="186"/>
                  </a:lnTo>
                  <a:cubicBezTo>
                    <a:pt x="1477" y="65"/>
                    <a:pt x="1401" y="1"/>
                    <a:pt x="1307"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9"/>
            <p:cNvSpPr/>
            <p:nvPr/>
          </p:nvSpPr>
          <p:spPr>
            <a:xfrm>
              <a:off x="645875" y="4385800"/>
              <a:ext cx="37825" cy="42200"/>
            </a:xfrm>
            <a:custGeom>
              <a:rect b="b" l="l" r="r" t="t"/>
              <a:pathLst>
                <a:path extrusionOk="0" h="1688" w="1513">
                  <a:moveTo>
                    <a:pt x="1242" y="0"/>
                  </a:moveTo>
                  <a:cubicBezTo>
                    <a:pt x="1207" y="0"/>
                    <a:pt x="1168" y="10"/>
                    <a:pt x="1129" y="32"/>
                  </a:cubicBezTo>
                  <a:lnTo>
                    <a:pt x="222" y="605"/>
                  </a:lnTo>
                  <a:cubicBezTo>
                    <a:pt x="88" y="679"/>
                    <a:pt x="0" y="869"/>
                    <a:pt x="32" y="1013"/>
                  </a:cubicBezTo>
                  <a:lnTo>
                    <a:pt x="106" y="1527"/>
                  </a:lnTo>
                  <a:cubicBezTo>
                    <a:pt x="115" y="1628"/>
                    <a:pt x="179" y="1687"/>
                    <a:pt x="261" y="1687"/>
                  </a:cubicBezTo>
                  <a:cubicBezTo>
                    <a:pt x="299" y="1687"/>
                    <a:pt x="341" y="1674"/>
                    <a:pt x="384" y="1646"/>
                  </a:cubicBezTo>
                  <a:lnTo>
                    <a:pt x="1291" y="1087"/>
                  </a:lnTo>
                  <a:cubicBezTo>
                    <a:pt x="1425" y="1013"/>
                    <a:pt x="1513" y="823"/>
                    <a:pt x="1481" y="661"/>
                  </a:cubicBezTo>
                  <a:lnTo>
                    <a:pt x="1407" y="166"/>
                  </a:lnTo>
                  <a:cubicBezTo>
                    <a:pt x="1397" y="61"/>
                    <a:pt x="1329" y="0"/>
                    <a:pt x="1242" y="0"/>
                  </a:cubicBezTo>
                  <a:close/>
                </a:path>
              </a:pathLst>
            </a:custGeom>
            <a:solidFill>
              <a:srgbClr val="F8F7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9"/>
            <p:cNvSpPr/>
            <p:nvPr/>
          </p:nvSpPr>
          <p:spPr>
            <a:xfrm>
              <a:off x="652900" y="4388775"/>
              <a:ext cx="24550" cy="15425"/>
            </a:xfrm>
            <a:custGeom>
              <a:rect b="b" l="l" r="r" t="t"/>
              <a:pathLst>
                <a:path extrusionOk="0" h="617" w="982">
                  <a:moveTo>
                    <a:pt x="982" y="1"/>
                  </a:moveTo>
                  <a:lnTo>
                    <a:pt x="950" y="15"/>
                  </a:lnTo>
                  <a:lnTo>
                    <a:pt x="950" y="32"/>
                  </a:lnTo>
                  <a:lnTo>
                    <a:pt x="982" y="15"/>
                  </a:lnTo>
                  <a:lnTo>
                    <a:pt x="982" y="1"/>
                  </a:lnTo>
                  <a:close/>
                  <a:moveTo>
                    <a:pt x="936" y="32"/>
                  </a:moveTo>
                  <a:lnTo>
                    <a:pt x="908" y="47"/>
                  </a:lnTo>
                  <a:lnTo>
                    <a:pt x="908" y="61"/>
                  </a:lnTo>
                  <a:lnTo>
                    <a:pt x="936" y="47"/>
                  </a:lnTo>
                  <a:lnTo>
                    <a:pt x="936" y="32"/>
                  </a:lnTo>
                  <a:close/>
                  <a:moveTo>
                    <a:pt x="880" y="61"/>
                  </a:moveTo>
                  <a:lnTo>
                    <a:pt x="848" y="75"/>
                  </a:lnTo>
                  <a:lnTo>
                    <a:pt x="862" y="89"/>
                  </a:lnTo>
                  <a:lnTo>
                    <a:pt x="880" y="75"/>
                  </a:lnTo>
                  <a:lnTo>
                    <a:pt x="880" y="61"/>
                  </a:lnTo>
                  <a:close/>
                  <a:moveTo>
                    <a:pt x="834" y="89"/>
                  </a:moveTo>
                  <a:lnTo>
                    <a:pt x="806" y="103"/>
                  </a:lnTo>
                  <a:lnTo>
                    <a:pt x="806" y="120"/>
                  </a:lnTo>
                  <a:lnTo>
                    <a:pt x="834" y="103"/>
                  </a:lnTo>
                  <a:lnTo>
                    <a:pt x="834" y="89"/>
                  </a:lnTo>
                  <a:close/>
                  <a:moveTo>
                    <a:pt x="570" y="251"/>
                  </a:moveTo>
                  <a:lnTo>
                    <a:pt x="556" y="265"/>
                  </a:lnTo>
                  <a:lnTo>
                    <a:pt x="556" y="279"/>
                  </a:lnTo>
                  <a:lnTo>
                    <a:pt x="585" y="265"/>
                  </a:lnTo>
                  <a:lnTo>
                    <a:pt x="570" y="251"/>
                  </a:lnTo>
                  <a:close/>
                  <a:moveTo>
                    <a:pt x="528" y="279"/>
                  </a:moveTo>
                  <a:lnTo>
                    <a:pt x="497" y="296"/>
                  </a:lnTo>
                  <a:lnTo>
                    <a:pt x="497" y="310"/>
                  </a:lnTo>
                  <a:lnTo>
                    <a:pt x="528" y="296"/>
                  </a:lnTo>
                  <a:lnTo>
                    <a:pt x="528" y="279"/>
                  </a:lnTo>
                  <a:close/>
                  <a:moveTo>
                    <a:pt x="483" y="310"/>
                  </a:moveTo>
                  <a:lnTo>
                    <a:pt x="454" y="324"/>
                  </a:lnTo>
                  <a:lnTo>
                    <a:pt x="454" y="338"/>
                  </a:lnTo>
                  <a:lnTo>
                    <a:pt x="483" y="324"/>
                  </a:lnTo>
                  <a:lnTo>
                    <a:pt x="483" y="310"/>
                  </a:lnTo>
                  <a:close/>
                  <a:moveTo>
                    <a:pt x="423" y="338"/>
                  </a:moveTo>
                  <a:lnTo>
                    <a:pt x="395" y="353"/>
                  </a:lnTo>
                  <a:lnTo>
                    <a:pt x="395" y="367"/>
                  </a:lnTo>
                  <a:lnTo>
                    <a:pt x="423" y="353"/>
                  </a:lnTo>
                  <a:lnTo>
                    <a:pt x="423" y="338"/>
                  </a:lnTo>
                  <a:close/>
                  <a:moveTo>
                    <a:pt x="176" y="500"/>
                  </a:moveTo>
                  <a:lnTo>
                    <a:pt x="145" y="514"/>
                  </a:lnTo>
                  <a:lnTo>
                    <a:pt x="145" y="528"/>
                  </a:lnTo>
                  <a:lnTo>
                    <a:pt x="176" y="514"/>
                  </a:lnTo>
                  <a:lnTo>
                    <a:pt x="176" y="500"/>
                  </a:lnTo>
                  <a:close/>
                  <a:moveTo>
                    <a:pt x="117" y="528"/>
                  </a:moveTo>
                  <a:lnTo>
                    <a:pt x="103" y="542"/>
                  </a:lnTo>
                  <a:lnTo>
                    <a:pt x="103" y="560"/>
                  </a:lnTo>
                  <a:lnTo>
                    <a:pt x="131" y="542"/>
                  </a:lnTo>
                  <a:lnTo>
                    <a:pt x="117" y="528"/>
                  </a:lnTo>
                  <a:close/>
                  <a:moveTo>
                    <a:pt x="71" y="560"/>
                  </a:moveTo>
                  <a:lnTo>
                    <a:pt x="43" y="574"/>
                  </a:lnTo>
                  <a:lnTo>
                    <a:pt x="43" y="588"/>
                  </a:lnTo>
                  <a:lnTo>
                    <a:pt x="71" y="574"/>
                  </a:lnTo>
                  <a:lnTo>
                    <a:pt x="71" y="560"/>
                  </a:lnTo>
                  <a:close/>
                  <a:moveTo>
                    <a:pt x="29" y="588"/>
                  </a:moveTo>
                  <a:lnTo>
                    <a:pt x="1" y="602"/>
                  </a:lnTo>
                  <a:lnTo>
                    <a:pt x="1" y="616"/>
                  </a:lnTo>
                  <a:lnTo>
                    <a:pt x="29" y="602"/>
                  </a:lnTo>
                  <a:lnTo>
                    <a:pt x="29" y="588"/>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9"/>
            <p:cNvSpPr/>
            <p:nvPr/>
          </p:nvSpPr>
          <p:spPr>
            <a:xfrm>
              <a:off x="649925" y="4396175"/>
              <a:ext cx="26050" cy="16100"/>
            </a:xfrm>
            <a:custGeom>
              <a:rect b="b" l="l" r="r" t="t"/>
              <a:pathLst>
                <a:path extrusionOk="0" h="644" w="1042">
                  <a:moveTo>
                    <a:pt x="1027" y="0"/>
                  </a:moveTo>
                  <a:lnTo>
                    <a:pt x="1013" y="14"/>
                  </a:lnTo>
                  <a:lnTo>
                    <a:pt x="1041" y="0"/>
                  </a:lnTo>
                  <a:close/>
                  <a:moveTo>
                    <a:pt x="981" y="28"/>
                  </a:moveTo>
                  <a:lnTo>
                    <a:pt x="953" y="42"/>
                  </a:lnTo>
                  <a:lnTo>
                    <a:pt x="953" y="57"/>
                  </a:lnTo>
                  <a:lnTo>
                    <a:pt x="981" y="42"/>
                  </a:lnTo>
                  <a:lnTo>
                    <a:pt x="981" y="28"/>
                  </a:lnTo>
                  <a:close/>
                  <a:moveTo>
                    <a:pt x="939" y="57"/>
                  </a:moveTo>
                  <a:lnTo>
                    <a:pt x="911" y="71"/>
                  </a:lnTo>
                  <a:lnTo>
                    <a:pt x="911" y="88"/>
                  </a:lnTo>
                  <a:lnTo>
                    <a:pt x="939" y="71"/>
                  </a:lnTo>
                  <a:lnTo>
                    <a:pt x="939" y="57"/>
                  </a:lnTo>
                  <a:close/>
                  <a:moveTo>
                    <a:pt x="879" y="88"/>
                  </a:moveTo>
                  <a:lnTo>
                    <a:pt x="851" y="102"/>
                  </a:lnTo>
                  <a:lnTo>
                    <a:pt x="851" y="116"/>
                  </a:lnTo>
                  <a:lnTo>
                    <a:pt x="879" y="102"/>
                  </a:lnTo>
                  <a:lnTo>
                    <a:pt x="879" y="88"/>
                  </a:lnTo>
                  <a:close/>
                  <a:moveTo>
                    <a:pt x="837" y="116"/>
                  </a:moveTo>
                  <a:lnTo>
                    <a:pt x="806" y="144"/>
                  </a:lnTo>
                  <a:lnTo>
                    <a:pt x="837" y="130"/>
                  </a:lnTo>
                  <a:lnTo>
                    <a:pt x="837" y="116"/>
                  </a:lnTo>
                  <a:close/>
                  <a:moveTo>
                    <a:pt x="777" y="159"/>
                  </a:moveTo>
                  <a:lnTo>
                    <a:pt x="749" y="176"/>
                  </a:lnTo>
                  <a:lnTo>
                    <a:pt x="763" y="176"/>
                  </a:lnTo>
                  <a:lnTo>
                    <a:pt x="777" y="159"/>
                  </a:lnTo>
                  <a:close/>
                  <a:moveTo>
                    <a:pt x="573" y="278"/>
                  </a:moveTo>
                  <a:lnTo>
                    <a:pt x="559" y="292"/>
                  </a:lnTo>
                  <a:lnTo>
                    <a:pt x="559" y="306"/>
                  </a:lnTo>
                  <a:lnTo>
                    <a:pt x="587" y="292"/>
                  </a:lnTo>
                  <a:lnTo>
                    <a:pt x="573" y="278"/>
                  </a:lnTo>
                  <a:close/>
                  <a:moveTo>
                    <a:pt x="528" y="306"/>
                  </a:moveTo>
                  <a:lnTo>
                    <a:pt x="499" y="320"/>
                  </a:lnTo>
                  <a:lnTo>
                    <a:pt x="499" y="334"/>
                  </a:lnTo>
                  <a:lnTo>
                    <a:pt x="528" y="320"/>
                  </a:lnTo>
                  <a:lnTo>
                    <a:pt x="528" y="306"/>
                  </a:lnTo>
                  <a:close/>
                  <a:moveTo>
                    <a:pt x="485" y="334"/>
                  </a:moveTo>
                  <a:lnTo>
                    <a:pt x="454" y="352"/>
                  </a:lnTo>
                  <a:lnTo>
                    <a:pt x="454" y="366"/>
                  </a:lnTo>
                  <a:lnTo>
                    <a:pt x="485" y="352"/>
                  </a:lnTo>
                  <a:lnTo>
                    <a:pt x="485" y="334"/>
                  </a:lnTo>
                  <a:close/>
                  <a:moveTo>
                    <a:pt x="426" y="366"/>
                  </a:moveTo>
                  <a:lnTo>
                    <a:pt x="397" y="394"/>
                  </a:lnTo>
                  <a:lnTo>
                    <a:pt x="397" y="394"/>
                  </a:lnTo>
                  <a:lnTo>
                    <a:pt x="426" y="380"/>
                  </a:lnTo>
                  <a:lnTo>
                    <a:pt x="426" y="366"/>
                  </a:lnTo>
                  <a:close/>
                  <a:moveTo>
                    <a:pt x="324" y="440"/>
                  </a:moveTo>
                  <a:lnTo>
                    <a:pt x="295" y="454"/>
                  </a:lnTo>
                  <a:lnTo>
                    <a:pt x="310" y="454"/>
                  </a:lnTo>
                  <a:lnTo>
                    <a:pt x="324" y="440"/>
                  </a:lnTo>
                  <a:close/>
                  <a:moveTo>
                    <a:pt x="222" y="496"/>
                  </a:moveTo>
                  <a:lnTo>
                    <a:pt x="208" y="510"/>
                  </a:lnTo>
                  <a:lnTo>
                    <a:pt x="208" y="528"/>
                  </a:lnTo>
                  <a:lnTo>
                    <a:pt x="222" y="496"/>
                  </a:lnTo>
                  <a:close/>
                  <a:moveTo>
                    <a:pt x="176" y="528"/>
                  </a:moveTo>
                  <a:lnTo>
                    <a:pt x="148" y="542"/>
                  </a:lnTo>
                  <a:lnTo>
                    <a:pt x="148" y="556"/>
                  </a:lnTo>
                  <a:lnTo>
                    <a:pt x="176" y="542"/>
                  </a:lnTo>
                  <a:lnTo>
                    <a:pt x="176" y="528"/>
                  </a:lnTo>
                  <a:close/>
                  <a:moveTo>
                    <a:pt x="120" y="556"/>
                  </a:moveTo>
                  <a:lnTo>
                    <a:pt x="102" y="570"/>
                  </a:lnTo>
                  <a:lnTo>
                    <a:pt x="102" y="584"/>
                  </a:lnTo>
                  <a:lnTo>
                    <a:pt x="120" y="570"/>
                  </a:lnTo>
                  <a:lnTo>
                    <a:pt x="120" y="556"/>
                  </a:lnTo>
                  <a:close/>
                  <a:moveTo>
                    <a:pt x="74" y="584"/>
                  </a:moveTo>
                  <a:lnTo>
                    <a:pt x="46" y="598"/>
                  </a:lnTo>
                  <a:lnTo>
                    <a:pt x="46" y="616"/>
                  </a:lnTo>
                  <a:lnTo>
                    <a:pt x="74" y="598"/>
                  </a:lnTo>
                  <a:lnTo>
                    <a:pt x="74" y="584"/>
                  </a:lnTo>
                  <a:close/>
                  <a:moveTo>
                    <a:pt x="32" y="616"/>
                  </a:moveTo>
                  <a:lnTo>
                    <a:pt x="0" y="644"/>
                  </a:lnTo>
                  <a:lnTo>
                    <a:pt x="32" y="630"/>
                  </a:lnTo>
                  <a:lnTo>
                    <a:pt x="32" y="616"/>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9"/>
            <p:cNvSpPr/>
            <p:nvPr/>
          </p:nvSpPr>
          <p:spPr>
            <a:xfrm>
              <a:off x="650700" y="4400125"/>
              <a:ext cx="28600" cy="18050"/>
            </a:xfrm>
            <a:custGeom>
              <a:rect b="b" l="l" r="r" t="t"/>
              <a:pathLst>
                <a:path extrusionOk="0" h="722" w="1144">
                  <a:moveTo>
                    <a:pt x="1144" y="1"/>
                  </a:moveTo>
                  <a:lnTo>
                    <a:pt x="1112" y="18"/>
                  </a:lnTo>
                  <a:lnTo>
                    <a:pt x="1112" y="32"/>
                  </a:lnTo>
                  <a:lnTo>
                    <a:pt x="1144" y="18"/>
                  </a:lnTo>
                  <a:lnTo>
                    <a:pt x="1144" y="1"/>
                  </a:lnTo>
                  <a:close/>
                  <a:moveTo>
                    <a:pt x="1084" y="32"/>
                  </a:moveTo>
                  <a:lnTo>
                    <a:pt x="1056" y="60"/>
                  </a:lnTo>
                  <a:lnTo>
                    <a:pt x="1070" y="60"/>
                  </a:lnTo>
                  <a:lnTo>
                    <a:pt x="1084" y="46"/>
                  </a:lnTo>
                  <a:lnTo>
                    <a:pt x="1084" y="32"/>
                  </a:lnTo>
                  <a:close/>
                  <a:moveTo>
                    <a:pt x="880" y="162"/>
                  </a:moveTo>
                  <a:lnTo>
                    <a:pt x="862" y="176"/>
                  </a:lnTo>
                  <a:lnTo>
                    <a:pt x="862" y="194"/>
                  </a:lnTo>
                  <a:lnTo>
                    <a:pt x="880" y="162"/>
                  </a:lnTo>
                  <a:close/>
                  <a:moveTo>
                    <a:pt x="834" y="194"/>
                  </a:moveTo>
                  <a:lnTo>
                    <a:pt x="806" y="208"/>
                  </a:lnTo>
                  <a:lnTo>
                    <a:pt x="806" y="222"/>
                  </a:lnTo>
                  <a:lnTo>
                    <a:pt x="834" y="208"/>
                  </a:lnTo>
                  <a:lnTo>
                    <a:pt x="834" y="194"/>
                  </a:lnTo>
                  <a:close/>
                  <a:moveTo>
                    <a:pt x="775" y="222"/>
                  </a:moveTo>
                  <a:lnTo>
                    <a:pt x="760" y="236"/>
                  </a:lnTo>
                  <a:lnTo>
                    <a:pt x="760" y="250"/>
                  </a:lnTo>
                  <a:lnTo>
                    <a:pt x="792" y="236"/>
                  </a:lnTo>
                  <a:lnTo>
                    <a:pt x="775" y="222"/>
                  </a:lnTo>
                  <a:close/>
                  <a:moveTo>
                    <a:pt x="732" y="250"/>
                  </a:moveTo>
                  <a:lnTo>
                    <a:pt x="704" y="264"/>
                  </a:lnTo>
                  <a:lnTo>
                    <a:pt x="704" y="282"/>
                  </a:lnTo>
                  <a:lnTo>
                    <a:pt x="732" y="264"/>
                  </a:lnTo>
                  <a:lnTo>
                    <a:pt x="732" y="250"/>
                  </a:lnTo>
                  <a:close/>
                  <a:moveTo>
                    <a:pt x="687" y="282"/>
                  </a:moveTo>
                  <a:lnTo>
                    <a:pt x="658" y="310"/>
                  </a:lnTo>
                  <a:lnTo>
                    <a:pt x="687" y="296"/>
                  </a:lnTo>
                  <a:lnTo>
                    <a:pt x="687" y="282"/>
                  </a:lnTo>
                  <a:close/>
                  <a:moveTo>
                    <a:pt x="630" y="324"/>
                  </a:moveTo>
                  <a:lnTo>
                    <a:pt x="599" y="338"/>
                  </a:lnTo>
                  <a:lnTo>
                    <a:pt x="616" y="338"/>
                  </a:lnTo>
                  <a:lnTo>
                    <a:pt x="630" y="324"/>
                  </a:lnTo>
                  <a:close/>
                  <a:moveTo>
                    <a:pt x="483" y="412"/>
                  </a:moveTo>
                  <a:lnTo>
                    <a:pt x="454" y="426"/>
                  </a:lnTo>
                  <a:lnTo>
                    <a:pt x="454" y="440"/>
                  </a:lnTo>
                  <a:lnTo>
                    <a:pt x="483" y="412"/>
                  </a:lnTo>
                  <a:close/>
                  <a:moveTo>
                    <a:pt x="423" y="440"/>
                  </a:moveTo>
                  <a:lnTo>
                    <a:pt x="409" y="458"/>
                  </a:lnTo>
                  <a:lnTo>
                    <a:pt x="409" y="472"/>
                  </a:lnTo>
                  <a:lnTo>
                    <a:pt x="423" y="458"/>
                  </a:lnTo>
                  <a:lnTo>
                    <a:pt x="423" y="440"/>
                  </a:lnTo>
                  <a:close/>
                  <a:moveTo>
                    <a:pt x="381" y="472"/>
                  </a:moveTo>
                  <a:lnTo>
                    <a:pt x="352" y="486"/>
                  </a:lnTo>
                  <a:lnTo>
                    <a:pt x="352" y="500"/>
                  </a:lnTo>
                  <a:lnTo>
                    <a:pt x="381" y="486"/>
                  </a:lnTo>
                  <a:lnTo>
                    <a:pt x="381" y="472"/>
                  </a:lnTo>
                  <a:close/>
                  <a:moveTo>
                    <a:pt x="321" y="500"/>
                  </a:moveTo>
                  <a:lnTo>
                    <a:pt x="307" y="514"/>
                  </a:lnTo>
                  <a:lnTo>
                    <a:pt x="307" y="528"/>
                  </a:lnTo>
                  <a:lnTo>
                    <a:pt x="335" y="514"/>
                  </a:lnTo>
                  <a:lnTo>
                    <a:pt x="321" y="500"/>
                  </a:lnTo>
                  <a:close/>
                  <a:moveTo>
                    <a:pt x="279" y="528"/>
                  </a:moveTo>
                  <a:lnTo>
                    <a:pt x="247" y="560"/>
                  </a:lnTo>
                  <a:lnTo>
                    <a:pt x="247" y="560"/>
                  </a:lnTo>
                  <a:lnTo>
                    <a:pt x="279" y="546"/>
                  </a:lnTo>
                  <a:lnTo>
                    <a:pt x="279" y="528"/>
                  </a:lnTo>
                  <a:close/>
                  <a:moveTo>
                    <a:pt x="71" y="662"/>
                  </a:moveTo>
                  <a:lnTo>
                    <a:pt x="57" y="676"/>
                  </a:lnTo>
                  <a:lnTo>
                    <a:pt x="57" y="690"/>
                  </a:lnTo>
                  <a:lnTo>
                    <a:pt x="71" y="662"/>
                  </a:lnTo>
                  <a:close/>
                  <a:moveTo>
                    <a:pt x="29" y="690"/>
                  </a:moveTo>
                  <a:lnTo>
                    <a:pt x="1" y="704"/>
                  </a:lnTo>
                  <a:lnTo>
                    <a:pt x="1" y="722"/>
                  </a:lnTo>
                  <a:lnTo>
                    <a:pt x="29" y="704"/>
                  </a:lnTo>
                  <a:lnTo>
                    <a:pt x="29" y="69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9"/>
            <p:cNvSpPr/>
            <p:nvPr/>
          </p:nvSpPr>
          <p:spPr>
            <a:xfrm>
              <a:off x="655450" y="4406025"/>
              <a:ext cx="24550" cy="15400"/>
            </a:xfrm>
            <a:custGeom>
              <a:rect b="b" l="l" r="r" t="t"/>
              <a:pathLst>
                <a:path extrusionOk="0" h="616" w="982">
                  <a:moveTo>
                    <a:pt x="982" y="0"/>
                  </a:moveTo>
                  <a:lnTo>
                    <a:pt x="954" y="14"/>
                  </a:lnTo>
                  <a:lnTo>
                    <a:pt x="954" y="28"/>
                  </a:lnTo>
                  <a:lnTo>
                    <a:pt x="982" y="0"/>
                  </a:lnTo>
                  <a:close/>
                  <a:moveTo>
                    <a:pt x="922" y="28"/>
                  </a:moveTo>
                  <a:lnTo>
                    <a:pt x="908" y="46"/>
                  </a:lnTo>
                  <a:lnTo>
                    <a:pt x="908" y="60"/>
                  </a:lnTo>
                  <a:lnTo>
                    <a:pt x="936" y="46"/>
                  </a:lnTo>
                  <a:lnTo>
                    <a:pt x="922" y="28"/>
                  </a:lnTo>
                  <a:close/>
                  <a:moveTo>
                    <a:pt x="880" y="60"/>
                  </a:moveTo>
                  <a:lnTo>
                    <a:pt x="848" y="74"/>
                  </a:lnTo>
                  <a:lnTo>
                    <a:pt x="848" y="88"/>
                  </a:lnTo>
                  <a:lnTo>
                    <a:pt x="880" y="74"/>
                  </a:lnTo>
                  <a:lnTo>
                    <a:pt x="880" y="60"/>
                  </a:lnTo>
                  <a:close/>
                  <a:moveTo>
                    <a:pt x="834" y="88"/>
                  </a:moveTo>
                  <a:lnTo>
                    <a:pt x="806" y="102"/>
                  </a:lnTo>
                  <a:lnTo>
                    <a:pt x="806" y="116"/>
                  </a:lnTo>
                  <a:lnTo>
                    <a:pt x="834" y="102"/>
                  </a:lnTo>
                  <a:lnTo>
                    <a:pt x="834" y="88"/>
                  </a:lnTo>
                  <a:close/>
                  <a:moveTo>
                    <a:pt x="778" y="116"/>
                  </a:moveTo>
                  <a:lnTo>
                    <a:pt x="746" y="148"/>
                  </a:lnTo>
                  <a:lnTo>
                    <a:pt x="746" y="148"/>
                  </a:lnTo>
                  <a:lnTo>
                    <a:pt x="778" y="134"/>
                  </a:lnTo>
                  <a:lnTo>
                    <a:pt x="778" y="116"/>
                  </a:lnTo>
                  <a:close/>
                  <a:moveTo>
                    <a:pt x="672" y="190"/>
                  </a:moveTo>
                  <a:lnTo>
                    <a:pt x="644" y="204"/>
                  </a:lnTo>
                  <a:lnTo>
                    <a:pt x="658" y="204"/>
                  </a:lnTo>
                  <a:lnTo>
                    <a:pt x="672" y="190"/>
                  </a:lnTo>
                  <a:close/>
                  <a:moveTo>
                    <a:pt x="570" y="250"/>
                  </a:moveTo>
                  <a:lnTo>
                    <a:pt x="556" y="264"/>
                  </a:lnTo>
                  <a:lnTo>
                    <a:pt x="556" y="278"/>
                  </a:lnTo>
                  <a:lnTo>
                    <a:pt x="570" y="250"/>
                  </a:lnTo>
                  <a:close/>
                  <a:moveTo>
                    <a:pt x="528" y="278"/>
                  </a:moveTo>
                  <a:lnTo>
                    <a:pt x="497" y="292"/>
                  </a:lnTo>
                  <a:lnTo>
                    <a:pt x="497" y="310"/>
                  </a:lnTo>
                  <a:lnTo>
                    <a:pt x="528" y="292"/>
                  </a:lnTo>
                  <a:lnTo>
                    <a:pt x="528" y="278"/>
                  </a:lnTo>
                  <a:close/>
                  <a:moveTo>
                    <a:pt x="468" y="310"/>
                  </a:moveTo>
                  <a:lnTo>
                    <a:pt x="454" y="324"/>
                  </a:lnTo>
                  <a:lnTo>
                    <a:pt x="454" y="338"/>
                  </a:lnTo>
                  <a:lnTo>
                    <a:pt x="483" y="324"/>
                  </a:lnTo>
                  <a:lnTo>
                    <a:pt x="468" y="310"/>
                  </a:lnTo>
                  <a:close/>
                  <a:moveTo>
                    <a:pt x="426" y="338"/>
                  </a:moveTo>
                  <a:lnTo>
                    <a:pt x="395" y="352"/>
                  </a:lnTo>
                  <a:lnTo>
                    <a:pt x="395" y="366"/>
                  </a:lnTo>
                  <a:lnTo>
                    <a:pt x="426" y="352"/>
                  </a:lnTo>
                  <a:lnTo>
                    <a:pt x="426" y="338"/>
                  </a:lnTo>
                  <a:close/>
                  <a:moveTo>
                    <a:pt x="381" y="366"/>
                  </a:moveTo>
                  <a:lnTo>
                    <a:pt x="352" y="398"/>
                  </a:lnTo>
                  <a:lnTo>
                    <a:pt x="381" y="380"/>
                  </a:lnTo>
                  <a:lnTo>
                    <a:pt x="381" y="366"/>
                  </a:lnTo>
                  <a:close/>
                  <a:moveTo>
                    <a:pt x="219" y="468"/>
                  </a:moveTo>
                  <a:lnTo>
                    <a:pt x="191" y="486"/>
                  </a:lnTo>
                  <a:lnTo>
                    <a:pt x="205" y="486"/>
                  </a:lnTo>
                  <a:lnTo>
                    <a:pt x="219" y="468"/>
                  </a:lnTo>
                  <a:close/>
                  <a:moveTo>
                    <a:pt x="176" y="500"/>
                  </a:moveTo>
                  <a:lnTo>
                    <a:pt x="145" y="514"/>
                  </a:lnTo>
                  <a:lnTo>
                    <a:pt x="145" y="528"/>
                  </a:lnTo>
                  <a:lnTo>
                    <a:pt x="176" y="500"/>
                  </a:lnTo>
                  <a:close/>
                  <a:moveTo>
                    <a:pt x="117" y="528"/>
                  </a:moveTo>
                  <a:lnTo>
                    <a:pt x="103" y="542"/>
                  </a:lnTo>
                  <a:lnTo>
                    <a:pt x="103" y="556"/>
                  </a:lnTo>
                  <a:lnTo>
                    <a:pt x="117" y="542"/>
                  </a:lnTo>
                  <a:lnTo>
                    <a:pt x="117" y="528"/>
                  </a:lnTo>
                  <a:close/>
                  <a:moveTo>
                    <a:pt x="74" y="556"/>
                  </a:moveTo>
                  <a:lnTo>
                    <a:pt x="43" y="574"/>
                  </a:lnTo>
                  <a:lnTo>
                    <a:pt x="43" y="588"/>
                  </a:lnTo>
                  <a:lnTo>
                    <a:pt x="74" y="574"/>
                  </a:lnTo>
                  <a:lnTo>
                    <a:pt x="74" y="556"/>
                  </a:lnTo>
                  <a:close/>
                  <a:moveTo>
                    <a:pt x="15" y="588"/>
                  </a:moveTo>
                  <a:lnTo>
                    <a:pt x="1" y="602"/>
                  </a:lnTo>
                  <a:lnTo>
                    <a:pt x="1" y="616"/>
                  </a:lnTo>
                  <a:lnTo>
                    <a:pt x="29" y="602"/>
                  </a:lnTo>
                  <a:lnTo>
                    <a:pt x="15" y="588"/>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9"/>
            <p:cNvSpPr/>
            <p:nvPr/>
          </p:nvSpPr>
          <p:spPr>
            <a:xfrm>
              <a:off x="641125" y="4476475"/>
              <a:ext cx="41075" cy="25950"/>
            </a:xfrm>
            <a:custGeom>
              <a:rect b="b" l="l" r="r" t="t"/>
              <a:pathLst>
                <a:path extrusionOk="0" h="1038" w="1643">
                  <a:moveTo>
                    <a:pt x="1018" y="0"/>
                  </a:moveTo>
                  <a:cubicBezTo>
                    <a:pt x="775" y="0"/>
                    <a:pt x="837" y="436"/>
                    <a:pt x="837" y="436"/>
                  </a:cubicBezTo>
                  <a:cubicBezTo>
                    <a:pt x="837" y="436"/>
                    <a:pt x="685" y="139"/>
                    <a:pt x="508" y="139"/>
                  </a:cubicBezTo>
                  <a:cubicBezTo>
                    <a:pt x="452" y="139"/>
                    <a:pt x="394" y="168"/>
                    <a:pt x="338" y="246"/>
                  </a:cubicBezTo>
                  <a:cubicBezTo>
                    <a:pt x="0" y="728"/>
                    <a:pt x="925" y="1037"/>
                    <a:pt x="925" y="1037"/>
                  </a:cubicBezTo>
                  <a:cubicBezTo>
                    <a:pt x="925" y="1037"/>
                    <a:pt x="1643" y="158"/>
                    <a:pt x="1087" y="10"/>
                  </a:cubicBezTo>
                  <a:cubicBezTo>
                    <a:pt x="1062" y="3"/>
                    <a:pt x="1039" y="0"/>
                    <a:pt x="101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9"/>
            <p:cNvSpPr/>
            <p:nvPr/>
          </p:nvSpPr>
          <p:spPr>
            <a:xfrm>
              <a:off x="643775" y="4510450"/>
              <a:ext cx="26875" cy="25350"/>
            </a:xfrm>
            <a:custGeom>
              <a:rect b="b" l="l" r="r" t="t"/>
              <a:pathLst>
                <a:path extrusionOk="0" h="1014" w="1075">
                  <a:moveTo>
                    <a:pt x="655" y="0"/>
                  </a:moveTo>
                  <a:cubicBezTo>
                    <a:pt x="625" y="0"/>
                    <a:pt x="592" y="5"/>
                    <a:pt x="556" y="16"/>
                  </a:cubicBezTo>
                  <a:cubicBezTo>
                    <a:pt x="218" y="104"/>
                    <a:pt x="541" y="498"/>
                    <a:pt x="541" y="498"/>
                  </a:cubicBezTo>
                  <a:cubicBezTo>
                    <a:pt x="541" y="498"/>
                    <a:pt x="368" y="394"/>
                    <a:pt x="223" y="394"/>
                  </a:cubicBezTo>
                  <a:cubicBezTo>
                    <a:pt x="125" y="394"/>
                    <a:pt x="39" y="441"/>
                    <a:pt x="28" y="600"/>
                  </a:cubicBezTo>
                  <a:cubicBezTo>
                    <a:pt x="0" y="945"/>
                    <a:pt x="329" y="1014"/>
                    <a:pt x="596" y="1014"/>
                  </a:cubicBezTo>
                  <a:cubicBezTo>
                    <a:pt x="772" y="1014"/>
                    <a:pt x="921" y="983"/>
                    <a:pt x="921" y="983"/>
                  </a:cubicBezTo>
                  <a:cubicBezTo>
                    <a:pt x="921" y="983"/>
                    <a:pt x="1075" y="0"/>
                    <a:pt x="655"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9"/>
            <p:cNvSpPr/>
            <p:nvPr/>
          </p:nvSpPr>
          <p:spPr>
            <a:xfrm>
              <a:off x="666100" y="4351225"/>
              <a:ext cx="39950" cy="26250"/>
            </a:xfrm>
            <a:custGeom>
              <a:rect b="b" l="l" r="r" t="t"/>
              <a:pathLst>
                <a:path extrusionOk="0" h="1050" w="1598">
                  <a:moveTo>
                    <a:pt x="975" y="0"/>
                  </a:moveTo>
                  <a:cubicBezTo>
                    <a:pt x="719" y="0"/>
                    <a:pt x="820" y="433"/>
                    <a:pt x="820" y="433"/>
                  </a:cubicBezTo>
                  <a:cubicBezTo>
                    <a:pt x="820" y="433"/>
                    <a:pt x="649" y="168"/>
                    <a:pt x="478" y="168"/>
                  </a:cubicBezTo>
                  <a:cubicBezTo>
                    <a:pt x="418" y="168"/>
                    <a:pt x="359" y="200"/>
                    <a:pt x="306" y="286"/>
                  </a:cubicBezTo>
                  <a:cubicBezTo>
                    <a:pt x="0" y="785"/>
                    <a:pt x="936" y="1049"/>
                    <a:pt x="936" y="1049"/>
                  </a:cubicBezTo>
                  <a:cubicBezTo>
                    <a:pt x="936" y="1049"/>
                    <a:pt x="1597" y="127"/>
                    <a:pt x="1038" y="8"/>
                  </a:cubicBezTo>
                  <a:cubicBezTo>
                    <a:pt x="1015" y="3"/>
                    <a:pt x="994" y="0"/>
                    <a:pt x="975"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481" name="Shape 15481"/>
        <p:cNvGrpSpPr/>
        <p:nvPr/>
      </p:nvGrpSpPr>
      <p:grpSpPr>
        <a:xfrm>
          <a:off x="0" y="0"/>
          <a:ext cx="0" cy="0"/>
          <a:chOff x="0" y="0"/>
          <a:chExt cx="0" cy="0"/>
        </a:xfrm>
      </p:grpSpPr>
      <p:pic>
        <p:nvPicPr>
          <p:cNvPr id="15482" name="Google Shape;15482;p10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2" name="Shape 992"/>
        <p:cNvGrpSpPr/>
        <p:nvPr/>
      </p:nvGrpSpPr>
      <p:grpSpPr>
        <a:xfrm>
          <a:off x="0" y="0"/>
          <a:ext cx="0" cy="0"/>
          <a:chOff x="0" y="0"/>
          <a:chExt cx="0" cy="0"/>
        </a:xfrm>
      </p:grpSpPr>
      <p:sp>
        <p:nvSpPr>
          <p:cNvPr id="993" name="Google Shape;993;p50"/>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Define these concepts</a:t>
            </a:r>
            <a:endParaRPr/>
          </a:p>
        </p:txBody>
      </p:sp>
      <p:sp>
        <p:nvSpPr>
          <p:cNvPr id="994" name="Google Shape;994;p50"/>
          <p:cNvSpPr txBox="1"/>
          <p:nvPr>
            <p:ph idx="1" type="subTitle"/>
          </p:nvPr>
        </p:nvSpPr>
        <p:spPr>
          <a:xfrm>
            <a:off x="1692227" y="3228819"/>
            <a:ext cx="2555700" cy="69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a:t>
            </a:r>
            <a:r>
              <a:rPr lang="en"/>
              <a:t>he closest planet to the Sun and the smallest one in the Solar System</a:t>
            </a:r>
            <a:endParaRPr/>
          </a:p>
        </p:txBody>
      </p:sp>
      <p:sp>
        <p:nvSpPr>
          <p:cNvPr id="995" name="Google Shape;995;p50"/>
          <p:cNvSpPr txBox="1"/>
          <p:nvPr>
            <p:ph idx="2" type="title"/>
          </p:nvPr>
        </p:nvSpPr>
        <p:spPr>
          <a:xfrm>
            <a:off x="1692225" y="2841718"/>
            <a:ext cx="2555700" cy="417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Village</a:t>
            </a:r>
            <a:endParaRPr/>
          </a:p>
        </p:txBody>
      </p:sp>
      <p:sp>
        <p:nvSpPr>
          <p:cNvPr id="996" name="Google Shape;996;p50"/>
          <p:cNvSpPr txBox="1"/>
          <p:nvPr>
            <p:ph idx="3" type="subTitle"/>
          </p:nvPr>
        </p:nvSpPr>
        <p:spPr>
          <a:xfrm>
            <a:off x="4896077" y="3228819"/>
            <a:ext cx="2555700" cy="69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 has a beautiful name and is the second planet from the Sun</a:t>
            </a:r>
            <a:endParaRPr/>
          </a:p>
        </p:txBody>
      </p:sp>
      <p:sp>
        <p:nvSpPr>
          <p:cNvPr id="997" name="Google Shape;997;p50"/>
          <p:cNvSpPr txBox="1"/>
          <p:nvPr>
            <p:ph idx="4" type="title"/>
          </p:nvPr>
        </p:nvSpPr>
        <p:spPr>
          <a:xfrm>
            <a:off x="4896075" y="2841718"/>
            <a:ext cx="2555700" cy="417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Town</a:t>
            </a:r>
            <a:endParaRPr/>
          </a:p>
        </p:txBody>
      </p:sp>
      <p:grpSp>
        <p:nvGrpSpPr>
          <p:cNvPr id="998" name="Google Shape;998;p50"/>
          <p:cNvGrpSpPr/>
          <p:nvPr/>
        </p:nvGrpSpPr>
        <p:grpSpPr>
          <a:xfrm>
            <a:off x="2557065" y="1692888"/>
            <a:ext cx="826018" cy="964597"/>
            <a:chOff x="6642878" y="868229"/>
            <a:chExt cx="390682" cy="456225"/>
          </a:xfrm>
        </p:grpSpPr>
        <p:sp>
          <p:nvSpPr>
            <p:cNvPr id="999" name="Google Shape;999;p50"/>
            <p:cNvSpPr/>
            <p:nvPr/>
          </p:nvSpPr>
          <p:spPr>
            <a:xfrm>
              <a:off x="6642878" y="868229"/>
              <a:ext cx="390678" cy="456176"/>
            </a:xfrm>
            <a:custGeom>
              <a:rect b="b" l="l" r="r" t="t"/>
              <a:pathLst>
                <a:path extrusionOk="0" h="10064" w="8619">
                  <a:moveTo>
                    <a:pt x="4558" y="147"/>
                  </a:moveTo>
                  <a:cubicBezTo>
                    <a:pt x="4588" y="147"/>
                    <a:pt x="5244" y="157"/>
                    <a:pt x="5191" y="907"/>
                  </a:cubicBezTo>
                  <a:lnTo>
                    <a:pt x="5181" y="940"/>
                  </a:lnTo>
                  <a:cubicBezTo>
                    <a:pt x="4611" y="843"/>
                    <a:pt x="4031" y="780"/>
                    <a:pt x="3525" y="740"/>
                  </a:cubicBezTo>
                  <a:cubicBezTo>
                    <a:pt x="3492" y="727"/>
                    <a:pt x="3462" y="727"/>
                    <a:pt x="3429" y="727"/>
                  </a:cubicBezTo>
                  <a:cubicBezTo>
                    <a:pt x="3462" y="686"/>
                    <a:pt x="3852" y="264"/>
                    <a:pt x="4558" y="147"/>
                  </a:cubicBezTo>
                  <a:close/>
                  <a:moveTo>
                    <a:pt x="7553" y="833"/>
                  </a:moveTo>
                  <a:cubicBezTo>
                    <a:pt x="7553" y="833"/>
                    <a:pt x="8006" y="1056"/>
                    <a:pt x="7839" y="2309"/>
                  </a:cubicBezTo>
                  <a:cubicBezTo>
                    <a:pt x="7816" y="2046"/>
                    <a:pt x="7743" y="1816"/>
                    <a:pt x="7576" y="1752"/>
                  </a:cubicBezTo>
                  <a:cubicBezTo>
                    <a:pt x="7406" y="1509"/>
                    <a:pt x="6900" y="1319"/>
                    <a:pt x="6277" y="1160"/>
                  </a:cubicBezTo>
                  <a:cubicBezTo>
                    <a:pt x="6234" y="1150"/>
                    <a:pt x="6194" y="1140"/>
                    <a:pt x="6151" y="1129"/>
                  </a:cubicBezTo>
                  <a:cubicBezTo>
                    <a:pt x="6151" y="1129"/>
                    <a:pt x="6794" y="833"/>
                    <a:pt x="7427" y="833"/>
                  </a:cubicBezTo>
                  <a:close/>
                  <a:moveTo>
                    <a:pt x="4348" y="0"/>
                  </a:moveTo>
                  <a:cubicBezTo>
                    <a:pt x="3156" y="0"/>
                    <a:pt x="2680" y="676"/>
                    <a:pt x="2680" y="676"/>
                  </a:cubicBezTo>
                  <a:lnTo>
                    <a:pt x="2680" y="686"/>
                  </a:lnTo>
                  <a:cubicBezTo>
                    <a:pt x="2596" y="676"/>
                    <a:pt x="2523" y="676"/>
                    <a:pt x="2449" y="676"/>
                  </a:cubicBezTo>
                  <a:cubicBezTo>
                    <a:pt x="2300" y="676"/>
                    <a:pt x="2206" y="686"/>
                    <a:pt x="2173" y="697"/>
                  </a:cubicBezTo>
                  <a:cubicBezTo>
                    <a:pt x="1647" y="929"/>
                    <a:pt x="1057" y="2026"/>
                    <a:pt x="1171" y="2449"/>
                  </a:cubicBezTo>
                  <a:cubicBezTo>
                    <a:pt x="1183" y="2499"/>
                    <a:pt x="1234" y="2542"/>
                    <a:pt x="1297" y="2595"/>
                  </a:cubicBezTo>
                  <a:cubicBezTo>
                    <a:pt x="1297" y="2605"/>
                    <a:pt x="1277" y="2722"/>
                    <a:pt x="1277" y="2722"/>
                  </a:cubicBezTo>
                  <a:cubicBezTo>
                    <a:pt x="1277" y="2765"/>
                    <a:pt x="1267" y="2816"/>
                    <a:pt x="1257" y="2892"/>
                  </a:cubicBezTo>
                  <a:cubicBezTo>
                    <a:pt x="1247" y="2912"/>
                    <a:pt x="1247" y="2932"/>
                    <a:pt x="1247" y="2955"/>
                  </a:cubicBezTo>
                  <a:cubicBezTo>
                    <a:pt x="1247" y="2955"/>
                    <a:pt x="1234" y="2965"/>
                    <a:pt x="1234" y="2975"/>
                  </a:cubicBezTo>
                  <a:cubicBezTo>
                    <a:pt x="1234" y="2995"/>
                    <a:pt x="1234" y="3018"/>
                    <a:pt x="1224" y="3028"/>
                  </a:cubicBezTo>
                  <a:lnTo>
                    <a:pt x="1224" y="3059"/>
                  </a:lnTo>
                  <a:cubicBezTo>
                    <a:pt x="1224" y="3081"/>
                    <a:pt x="1214" y="3112"/>
                    <a:pt x="1214" y="3132"/>
                  </a:cubicBezTo>
                  <a:lnTo>
                    <a:pt x="1214" y="3145"/>
                  </a:lnTo>
                  <a:cubicBezTo>
                    <a:pt x="1204" y="3208"/>
                    <a:pt x="1183" y="3271"/>
                    <a:pt x="1171" y="3345"/>
                  </a:cubicBezTo>
                  <a:lnTo>
                    <a:pt x="1171" y="3355"/>
                  </a:lnTo>
                  <a:cubicBezTo>
                    <a:pt x="1171" y="3385"/>
                    <a:pt x="1161" y="3428"/>
                    <a:pt x="1150" y="3461"/>
                  </a:cubicBezTo>
                  <a:lnTo>
                    <a:pt x="1150" y="3471"/>
                  </a:lnTo>
                  <a:cubicBezTo>
                    <a:pt x="1150" y="3502"/>
                    <a:pt x="1140" y="3545"/>
                    <a:pt x="1140" y="3575"/>
                  </a:cubicBezTo>
                  <a:lnTo>
                    <a:pt x="1130" y="3588"/>
                  </a:lnTo>
                  <a:cubicBezTo>
                    <a:pt x="1130" y="3618"/>
                    <a:pt x="1120" y="3651"/>
                    <a:pt x="1120" y="3692"/>
                  </a:cubicBezTo>
                  <a:cubicBezTo>
                    <a:pt x="1107" y="3702"/>
                    <a:pt x="1107" y="3702"/>
                    <a:pt x="1107" y="3714"/>
                  </a:cubicBezTo>
                  <a:cubicBezTo>
                    <a:pt x="1107" y="3755"/>
                    <a:pt x="1097" y="3788"/>
                    <a:pt x="1087" y="3828"/>
                  </a:cubicBezTo>
                  <a:lnTo>
                    <a:pt x="1087" y="3841"/>
                  </a:lnTo>
                  <a:cubicBezTo>
                    <a:pt x="1077" y="3881"/>
                    <a:pt x="1077" y="3914"/>
                    <a:pt x="1067" y="3955"/>
                  </a:cubicBezTo>
                  <a:lnTo>
                    <a:pt x="1067" y="3968"/>
                  </a:lnTo>
                  <a:cubicBezTo>
                    <a:pt x="1057" y="4008"/>
                    <a:pt x="1057" y="4041"/>
                    <a:pt x="1044" y="4081"/>
                  </a:cubicBezTo>
                  <a:lnTo>
                    <a:pt x="1044" y="4104"/>
                  </a:lnTo>
                  <a:cubicBezTo>
                    <a:pt x="1034" y="4145"/>
                    <a:pt x="1024" y="4188"/>
                    <a:pt x="1024" y="4231"/>
                  </a:cubicBezTo>
                  <a:lnTo>
                    <a:pt x="1014" y="4231"/>
                  </a:lnTo>
                  <a:cubicBezTo>
                    <a:pt x="1014" y="4271"/>
                    <a:pt x="1004" y="4314"/>
                    <a:pt x="993" y="4357"/>
                  </a:cubicBezTo>
                  <a:lnTo>
                    <a:pt x="993" y="4368"/>
                  </a:lnTo>
                  <a:cubicBezTo>
                    <a:pt x="981" y="4411"/>
                    <a:pt x="981" y="4451"/>
                    <a:pt x="971" y="4494"/>
                  </a:cubicBezTo>
                  <a:lnTo>
                    <a:pt x="971" y="4514"/>
                  </a:lnTo>
                  <a:cubicBezTo>
                    <a:pt x="961" y="4557"/>
                    <a:pt x="950" y="4600"/>
                    <a:pt x="940" y="4641"/>
                  </a:cubicBezTo>
                  <a:lnTo>
                    <a:pt x="940" y="4651"/>
                  </a:lnTo>
                  <a:cubicBezTo>
                    <a:pt x="940" y="4694"/>
                    <a:pt x="930" y="4737"/>
                    <a:pt x="917" y="4768"/>
                  </a:cubicBezTo>
                  <a:lnTo>
                    <a:pt x="917" y="4790"/>
                  </a:lnTo>
                  <a:cubicBezTo>
                    <a:pt x="907" y="4831"/>
                    <a:pt x="897" y="4874"/>
                    <a:pt x="897" y="4917"/>
                  </a:cubicBezTo>
                  <a:cubicBezTo>
                    <a:pt x="887" y="4927"/>
                    <a:pt x="887" y="4927"/>
                    <a:pt x="887" y="4937"/>
                  </a:cubicBezTo>
                  <a:cubicBezTo>
                    <a:pt x="877" y="5021"/>
                    <a:pt x="854" y="5107"/>
                    <a:pt x="844" y="5190"/>
                  </a:cubicBezTo>
                  <a:cubicBezTo>
                    <a:pt x="844" y="5190"/>
                    <a:pt x="844" y="5200"/>
                    <a:pt x="834" y="5211"/>
                  </a:cubicBezTo>
                  <a:cubicBezTo>
                    <a:pt x="834" y="5244"/>
                    <a:pt x="824" y="5284"/>
                    <a:pt x="814" y="5327"/>
                  </a:cubicBezTo>
                  <a:lnTo>
                    <a:pt x="814" y="5347"/>
                  </a:lnTo>
                  <a:cubicBezTo>
                    <a:pt x="804" y="5380"/>
                    <a:pt x="791" y="5423"/>
                    <a:pt x="791" y="5464"/>
                  </a:cubicBezTo>
                  <a:cubicBezTo>
                    <a:pt x="781" y="5507"/>
                    <a:pt x="771" y="5550"/>
                    <a:pt x="761" y="5580"/>
                  </a:cubicBezTo>
                  <a:lnTo>
                    <a:pt x="761" y="5600"/>
                  </a:lnTo>
                  <a:cubicBezTo>
                    <a:pt x="750" y="5644"/>
                    <a:pt x="750" y="5676"/>
                    <a:pt x="740" y="5717"/>
                  </a:cubicBezTo>
                  <a:lnTo>
                    <a:pt x="740" y="5727"/>
                  </a:lnTo>
                  <a:cubicBezTo>
                    <a:pt x="728" y="5770"/>
                    <a:pt x="717" y="5803"/>
                    <a:pt x="717" y="5833"/>
                  </a:cubicBezTo>
                  <a:lnTo>
                    <a:pt x="707" y="5844"/>
                  </a:lnTo>
                  <a:cubicBezTo>
                    <a:pt x="707" y="5876"/>
                    <a:pt x="697" y="5917"/>
                    <a:pt x="687" y="5950"/>
                  </a:cubicBezTo>
                  <a:lnTo>
                    <a:pt x="687" y="5970"/>
                  </a:lnTo>
                  <a:cubicBezTo>
                    <a:pt x="677" y="6003"/>
                    <a:pt x="677" y="6033"/>
                    <a:pt x="664" y="6066"/>
                  </a:cubicBezTo>
                  <a:lnTo>
                    <a:pt x="664" y="6076"/>
                  </a:lnTo>
                  <a:cubicBezTo>
                    <a:pt x="654" y="6107"/>
                    <a:pt x="644" y="6140"/>
                    <a:pt x="644" y="6160"/>
                  </a:cubicBezTo>
                  <a:lnTo>
                    <a:pt x="644" y="6183"/>
                  </a:lnTo>
                  <a:cubicBezTo>
                    <a:pt x="634" y="6213"/>
                    <a:pt x="624" y="6233"/>
                    <a:pt x="624" y="6266"/>
                  </a:cubicBezTo>
                  <a:cubicBezTo>
                    <a:pt x="624" y="6266"/>
                    <a:pt x="614" y="6276"/>
                    <a:pt x="614" y="6287"/>
                  </a:cubicBezTo>
                  <a:cubicBezTo>
                    <a:pt x="614" y="6309"/>
                    <a:pt x="601" y="6340"/>
                    <a:pt x="601" y="6360"/>
                  </a:cubicBezTo>
                  <a:lnTo>
                    <a:pt x="591" y="6373"/>
                  </a:lnTo>
                  <a:cubicBezTo>
                    <a:pt x="591" y="6393"/>
                    <a:pt x="581" y="6413"/>
                    <a:pt x="581" y="6446"/>
                  </a:cubicBezTo>
                  <a:lnTo>
                    <a:pt x="571" y="6456"/>
                  </a:lnTo>
                  <a:cubicBezTo>
                    <a:pt x="571" y="6476"/>
                    <a:pt x="561" y="6499"/>
                    <a:pt x="561" y="6519"/>
                  </a:cubicBezTo>
                  <a:cubicBezTo>
                    <a:pt x="561" y="6530"/>
                    <a:pt x="561" y="6530"/>
                    <a:pt x="550" y="6530"/>
                  </a:cubicBezTo>
                  <a:cubicBezTo>
                    <a:pt x="550" y="6550"/>
                    <a:pt x="538" y="6573"/>
                    <a:pt x="538" y="6593"/>
                  </a:cubicBezTo>
                  <a:cubicBezTo>
                    <a:pt x="528" y="6636"/>
                    <a:pt x="507" y="6689"/>
                    <a:pt x="497" y="6730"/>
                  </a:cubicBezTo>
                  <a:cubicBezTo>
                    <a:pt x="264" y="7512"/>
                    <a:pt x="1" y="8259"/>
                    <a:pt x="411" y="8725"/>
                  </a:cubicBezTo>
                  <a:cubicBezTo>
                    <a:pt x="844" y="9208"/>
                    <a:pt x="2563" y="10064"/>
                    <a:pt x="4652" y="10064"/>
                  </a:cubicBezTo>
                  <a:lnTo>
                    <a:pt x="4778" y="10064"/>
                  </a:lnTo>
                  <a:cubicBezTo>
                    <a:pt x="5064" y="10064"/>
                    <a:pt x="5318" y="10031"/>
                    <a:pt x="5551" y="9980"/>
                  </a:cubicBezTo>
                  <a:cubicBezTo>
                    <a:pt x="6637" y="9727"/>
                    <a:pt x="7090" y="8978"/>
                    <a:pt x="7280" y="8102"/>
                  </a:cubicBezTo>
                  <a:cubicBezTo>
                    <a:pt x="7280" y="8102"/>
                    <a:pt x="7690" y="7828"/>
                    <a:pt x="8006" y="7322"/>
                  </a:cubicBezTo>
                  <a:cubicBezTo>
                    <a:pt x="8323" y="6816"/>
                    <a:pt x="8186" y="5423"/>
                    <a:pt x="8176" y="4727"/>
                  </a:cubicBezTo>
                  <a:cubicBezTo>
                    <a:pt x="8166" y="4031"/>
                    <a:pt x="8419" y="2879"/>
                    <a:pt x="8566" y="2162"/>
                  </a:cubicBezTo>
                  <a:cubicBezTo>
                    <a:pt x="8619" y="1889"/>
                    <a:pt x="8576" y="1583"/>
                    <a:pt x="8439" y="1297"/>
                  </a:cubicBezTo>
                  <a:cubicBezTo>
                    <a:pt x="8239" y="866"/>
                    <a:pt x="7806" y="497"/>
                    <a:pt x="7206" y="433"/>
                  </a:cubicBezTo>
                  <a:cubicBezTo>
                    <a:pt x="7120" y="423"/>
                    <a:pt x="7047" y="423"/>
                    <a:pt x="6973" y="423"/>
                  </a:cubicBezTo>
                  <a:cubicBezTo>
                    <a:pt x="6540" y="423"/>
                    <a:pt x="6151" y="550"/>
                    <a:pt x="5867" y="686"/>
                  </a:cubicBezTo>
                  <a:cubicBezTo>
                    <a:pt x="5867" y="686"/>
                    <a:pt x="5804" y="360"/>
                    <a:pt x="5297" y="157"/>
                  </a:cubicBezTo>
                  <a:cubicBezTo>
                    <a:pt x="5138" y="94"/>
                    <a:pt x="4938" y="43"/>
                    <a:pt x="4695" y="21"/>
                  </a:cubicBezTo>
                  <a:cubicBezTo>
                    <a:pt x="4578" y="10"/>
                    <a:pt x="4462" y="0"/>
                    <a:pt x="4348"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50"/>
            <p:cNvSpPr/>
            <p:nvPr/>
          </p:nvSpPr>
          <p:spPr>
            <a:xfrm>
              <a:off x="6849483" y="873714"/>
              <a:ext cx="59334" cy="38483"/>
            </a:xfrm>
            <a:custGeom>
              <a:rect b="b" l="l" r="r" t="t"/>
              <a:pathLst>
                <a:path extrusionOk="0" h="849" w="1309">
                  <a:moveTo>
                    <a:pt x="345" y="1"/>
                  </a:moveTo>
                  <a:cubicBezTo>
                    <a:pt x="221" y="1"/>
                    <a:pt x="105" y="11"/>
                    <a:pt x="0" y="26"/>
                  </a:cubicBezTo>
                  <a:cubicBezTo>
                    <a:pt x="30" y="26"/>
                    <a:pt x="686" y="36"/>
                    <a:pt x="633" y="786"/>
                  </a:cubicBezTo>
                  <a:lnTo>
                    <a:pt x="623" y="819"/>
                  </a:lnTo>
                  <a:cubicBezTo>
                    <a:pt x="686" y="829"/>
                    <a:pt x="749" y="839"/>
                    <a:pt x="813" y="849"/>
                  </a:cubicBezTo>
                  <a:cubicBezTo>
                    <a:pt x="853" y="808"/>
                    <a:pt x="1043" y="682"/>
                    <a:pt x="1309" y="565"/>
                  </a:cubicBezTo>
                  <a:cubicBezTo>
                    <a:pt x="1309" y="565"/>
                    <a:pt x="1246" y="239"/>
                    <a:pt x="739" y="36"/>
                  </a:cubicBezTo>
                  <a:cubicBezTo>
                    <a:pt x="601" y="11"/>
                    <a:pt x="469" y="1"/>
                    <a:pt x="345"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50"/>
            <p:cNvSpPr/>
            <p:nvPr/>
          </p:nvSpPr>
          <p:spPr>
            <a:xfrm>
              <a:off x="6972820" y="905987"/>
              <a:ext cx="60739" cy="329486"/>
            </a:xfrm>
            <a:custGeom>
              <a:rect b="b" l="l" r="r" t="t"/>
              <a:pathLst>
                <a:path extrusionOk="0" h="7269" w="1340">
                  <a:moveTo>
                    <a:pt x="274" y="0"/>
                  </a:moveTo>
                  <a:cubicBezTo>
                    <a:pt x="274" y="0"/>
                    <a:pt x="727" y="223"/>
                    <a:pt x="560" y="1476"/>
                  </a:cubicBezTo>
                  <a:cubicBezTo>
                    <a:pt x="580" y="1666"/>
                    <a:pt x="570" y="1889"/>
                    <a:pt x="560" y="2079"/>
                  </a:cubicBezTo>
                  <a:cubicBezTo>
                    <a:pt x="537" y="2395"/>
                    <a:pt x="487" y="2659"/>
                    <a:pt x="487" y="2659"/>
                  </a:cubicBezTo>
                  <a:cubicBezTo>
                    <a:pt x="487" y="2659"/>
                    <a:pt x="211" y="4843"/>
                    <a:pt x="127" y="6287"/>
                  </a:cubicBezTo>
                  <a:cubicBezTo>
                    <a:pt x="117" y="6436"/>
                    <a:pt x="107" y="6583"/>
                    <a:pt x="84" y="6719"/>
                  </a:cubicBezTo>
                  <a:cubicBezTo>
                    <a:pt x="64" y="6909"/>
                    <a:pt x="44" y="7089"/>
                    <a:pt x="1" y="7269"/>
                  </a:cubicBezTo>
                  <a:cubicBezTo>
                    <a:pt x="1" y="7269"/>
                    <a:pt x="411" y="6995"/>
                    <a:pt x="727" y="6489"/>
                  </a:cubicBezTo>
                  <a:cubicBezTo>
                    <a:pt x="1044" y="5983"/>
                    <a:pt x="907" y="4590"/>
                    <a:pt x="897" y="3894"/>
                  </a:cubicBezTo>
                  <a:cubicBezTo>
                    <a:pt x="887" y="3198"/>
                    <a:pt x="1140" y="2046"/>
                    <a:pt x="1287" y="1329"/>
                  </a:cubicBezTo>
                  <a:cubicBezTo>
                    <a:pt x="1340" y="1056"/>
                    <a:pt x="1297" y="750"/>
                    <a:pt x="1160" y="464"/>
                  </a:cubicBezTo>
                  <a:cubicBezTo>
                    <a:pt x="950" y="147"/>
                    <a:pt x="623" y="33"/>
                    <a:pt x="274"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50"/>
            <p:cNvSpPr/>
            <p:nvPr/>
          </p:nvSpPr>
          <p:spPr>
            <a:xfrm>
              <a:off x="6886289" y="887176"/>
              <a:ext cx="139155" cy="39843"/>
            </a:xfrm>
            <a:custGeom>
              <a:rect b="b" l="l" r="r" t="t"/>
              <a:pathLst>
                <a:path extrusionOk="0" h="879" w="3070">
                  <a:moveTo>
                    <a:pt x="1598" y="1"/>
                  </a:moveTo>
                  <a:cubicBezTo>
                    <a:pt x="1172" y="1"/>
                    <a:pt x="781" y="134"/>
                    <a:pt x="497" y="268"/>
                  </a:cubicBezTo>
                  <a:cubicBezTo>
                    <a:pt x="231" y="385"/>
                    <a:pt x="41" y="511"/>
                    <a:pt x="1" y="552"/>
                  </a:cubicBezTo>
                  <a:cubicBezTo>
                    <a:pt x="31" y="552"/>
                    <a:pt x="64" y="562"/>
                    <a:pt x="94" y="575"/>
                  </a:cubicBezTo>
                  <a:cubicBezTo>
                    <a:pt x="327" y="615"/>
                    <a:pt x="560" y="658"/>
                    <a:pt x="781" y="711"/>
                  </a:cubicBezTo>
                  <a:cubicBezTo>
                    <a:pt x="781" y="711"/>
                    <a:pt x="1425" y="412"/>
                    <a:pt x="2062" y="412"/>
                  </a:cubicBezTo>
                  <a:cubicBezTo>
                    <a:pt x="2103" y="412"/>
                    <a:pt x="2143" y="413"/>
                    <a:pt x="2183" y="415"/>
                  </a:cubicBezTo>
                  <a:cubicBezTo>
                    <a:pt x="2532" y="448"/>
                    <a:pt x="2859" y="562"/>
                    <a:pt x="3069" y="879"/>
                  </a:cubicBezTo>
                  <a:cubicBezTo>
                    <a:pt x="2869" y="448"/>
                    <a:pt x="2436" y="79"/>
                    <a:pt x="1836" y="15"/>
                  </a:cubicBezTo>
                  <a:cubicBezTo>
                    <a:pt x="1756" y="5"/>
                    <a:pt x="1676" y="1"/>
                    <a:pt x="1598"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50"/>
            <p:cNvSpPr/>
            <p:nvPr/>
          </p:nvSpPr>
          <p:spPr>
            <a:xfrm>
              <a:off x="6764311" y="868320"/>
              <a:ext cx="118713" cy="32862"/>
            </a:xfrm>
            <a:custGeom>
              <a:rect b="b" l="l" r="r" t="t"/>
              <a:pathLst>
                <a:path extrusionOk="0" h="725" w="2619">
                  <a:moveTo>
                    <a:pt x="1668" y="1"/>
                  </a:moveTo>
                  <a:cubicBezTo>
                    <a:pt x="470" y="1"/>
                    <a:pt x="1" y="674"/>
                    <a:pt x="1" y="674"/>
                  </a:cubicBezTo>
                  <a:lnTo>
                    <a:pt x="1" y="684"/>
                  </a:lnTo>
                  <a:lnTo>
                    <a:pt x="150" y="684"/>
                  </a:lnTo>
                  <a:cubicBezTo>
                    <a:pt x="327" y="695"/>
                    <a:pt x="530" y="705"/>
                    <a:pt x="750" y="725"/>
                  </a:cubicBezTo>
                  <a:cubicBezTo>
                    <a:pt x="783" y="684"/>
                    <a:pt x="1173" y="262"/>
                    <a:pt x="1879" y="145"/>
                  </a:cubicBezTo>
                  <a:cubicBezTo>
                    <a:pt x="1984" y="130"/>
                    <a:pt x="2100" y="120"/>
                    <a:pt x="2224" y="120"/>
                  </a:cubicBezTo>
                  <a:cubicBezTo>
                    <a:pt x="2348" y="120"/>
                    <a:pt x="2480" y="130"/>
                    <a:pt x="2618" y="155"/>
                  </a:cubicBezTo>
                  <a:cubicBezTo>
                    <a:pt x="2459" y="92"/>
                    <a:pt x="2259" y="41"/>
                    <a:pt x="2016" y="19"/>
                  </a:cubicBezTo>
                  <a:cubicBezTo>
                    <a:pt x="1894" y="6"/>
                    <a:pt x="1778" y="1"/>
                    <a:pt x="1668"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50"/>
            <p:cNvSpPr/>
            <p:nvPr/>
          </p:nvSpPr>
          <p:spPr>
            <a:xfrm>
              <a:off x="6741375" y="899324"/>
              <a:ext cx="61328" cy="104253"/>
            </a:xfrm>
            <a:custGeom>
              <a:rect b="b" l="l" r="r" t="t"/>
              <a:pathLst>
                <a:path extrusionOk="0" h="2300" w="1353">
                  <a:moveTo>
                    <a:pt x="656" y="0"/>
                  </a:moveTo>
                  <a:cubicBezTo>
                    <a:pt x="643" y="31"/>
                    <a:pt x="64" y="1097"/>
                    <a:pt x="0" y="2183"/>
                  </a:cubicBezTo>
                  <a:cubicBezTo>
                    <a:pt x="23" y="2183"/>
                    <a:pt x="43" y="2183"/>
                    <a:pt x="64" y="2193"/>
                  </a:cubicBezTo>
                  <a:cubicBezTo>
                    <a:pt x="276" y="2226"/>
                    <a:pt x="496" y="2269"/>
                    <a:pt x="719" y="2299"/>
                  </a:cubicBezTo>
                  <a:cubicBezTo>
                    <a:pt x="856" y="1170"/>
                    <a:pt x="1339" y="64"/>
                    <a:pt x="1352" y="54"/>
                  </a:cubicBezTo>
                  <a:cubicBezTo>
                    <a:pt x="1319" y="41"/>
                    <a:pt x="1289" y="41"/>
                    <a:pt x="1256" y="41"/>
                  </a:cubicBezTo>
                  <a:cubicBezTo>
                    <a:pt x="1036" y="21"/>
                    <a:pt x="833" y="11"/>
                    <a:pt x="656"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50"/>
            <p:cNvSpPr/>
            <p:nvPr/>
          </p:nvSpPr>
          <p:spPr>
            <a:xfrm>
              <a:off x="6859002" y="913194"/>
              <a:ext cx="68445" cy="113772"/>
            </a:xfrm>
            <a:custGeom>
              <a:rect b="b" l="l" r="r" t="t"/>
              <a:pathLst>
                <a:path extrusionOk="0" h="2510" w="1510">
                  <a:moveTo>
                    <a:pt x="696" y="1"/>
                  </a:moveTo>
                  <a:cubicBezTo>
                    <a:pt x="686" y="21"/>
                    <a:pt x="213" y="874"/>
                    <a:pt x="0" y="2320"/>
                  </a:cubicBezTo>
                  <a:cubicBezTo>
                    <a:pt x="43" y="2330"/>
                    <a:pt x="86" y="2343"/>
                    <a:pt x="127" y="2353"/>
                  </a:cubicBezTo>
                  <a:cubicBezTo>
                    <a:pt x="360" y="2406"/>
                    <a:pt x="593" y="2457"/>
                    <a:pt x="803" y="2510"/>
                  </a:cubicBezTo>
                  <a:cubicBezTo>
                    <a:pt x="1076" y="1087"/>
                    <a:pt x="1499" y="191"/>
                    <a:pt x="1499" y="191"/>
                  </a:cubicBezTo>
                  <a:lnTo>
                    <a:pt x="1509" y="168"/>
                  </a:lnTo>
                  <a:cubicBezTo>
                    <a:pt x="1466" y="158"/>
                    <a:pt x="1426" y="148"/>
                    <a:pt x="1383" y="137"/>
                  </a:cubicBezTo>
                  <a:cubicBezTo>
                    <a:pt x="1162" y="84"/>
                    <a:pt x="929" y="41"/>
                    <a:pt x="696"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50"/>
            <p:cNvSpPr/>
            <p:nvPr/>
          </p:nvSpPr>
          <p:spPr>
            <a:xfrm>
              <a:off x="6837516" y="1019806"/>
              <a:ext cx="60784" cy="176913"/>
            </a:xfrm>
            <a:custGeom>
              <a:rect b="b" l="l" r="r" t="t"/>
              <a:pathLst>
                <a:path extrusionOk="0" h="3903" w="1341">
                  <a:moveTo>
                    <a:pt x="601" y="1"/>
                  </a:moveTo>
                  <a:cubicBezTo>
                    <a:pt x="601" y="1"/>
                    <a:pt x="31" y="3143"/>
                    <a:pt x="1" y="3745"/>
                  </a:cubicBezTo>
                  <a:cubicBezTo>
                    <a:pt x="201" y="3745"/>
                    <a:pt x="611" y="3829"/>
                    <a:pt x="844" y="3902"/>
                  </a:cubicBezTo>
                  <a:cubicBezTo>
                    <a:pt x="887" y="3292"/>
                    <a:pt x="1340" y="168"/>
                    <a:pt x="1340" y="168"/>
                  </a:cubicBezTo>
                  <a:cubicBezTo>
                    <a:pt x="1320" y="168"/>
                    <a:pt x="1297" y="158"/>
                    <a:pt x="1277" y="158"/>
                  </a:cubicBezTo>
                  <a:cubicBezTo>
                    <a:pt x="1067" y="105"/>
                    <a:pt x="834" y="54"/>
                    <a:pt x="601"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50"/>
            <p:cNvSpPr/>
            <p:nvPr/>
          </p:nvSpPr>
          <p:spPr>
            <a:xfrm>
              <a:off x="6956548" y="946601"/>
              <a:ext cx="42608" cy="68445"/>
            </a:xfrm>
            <a:custGeom>
              <a:rect b="b" l="l" r="r" t="t"/>
              <a:pathLst>
                <a:path extrusionOk="0" h="1510" w="940">
                  <a:moveTo>
                    <a:pt x="556" y="0"/>
                  </a:moveTo>
                  <a:cubicBezTo>
                    <a:pt x="136" y="0"/>
                    <a:pt x="95" y="916"/>
                    <a:pt x="0" y="1489"/>
                  </a:cubicBezTo>
                  <a:lnTo>
                    <a:pt x="10" y="1489"/>
                  </a:lnTo>
                  <a:lnTo>
                    <a:pt x="339" y="1509"/>
                  </a:lnTo>
                  <a:cubicBezTo>
                    <a:pt x="339" y="1509"/>
                    <a:pt x="560" y="1416"/>
                    <a:pt x="909" y="1183"/>
                  </a:cubicBezTo>
                  <a:lnTo>
                    <a:pt x="919" y="1183"/>
                  </a:lnTo>
                  <a:cubicBezTo>
                    <a:pt x="929" y="993"/>
                    <a:pt x="939" y="770"/>
                    <a:pt x="919" y="580"/>
                  </a:cubicBezTo>
                  <a:cubicBezTo>
                    <a:pt x="896" y="317"/>
                    <a:pt x="823" y="87"/>
                    <a:pt x="656" y="23"/>
                  </a:cubicBezTo>
                  <a:cubicBezTo>
                    <a:pt x="633" y="11"/>
                    <a:pt x="603" y="1"/>
                    <a:pt x="570" y="1"/>
                  </a:cubicBezTo>
                  <a:cubicBezTo>
                    <a:pt x="565" y="0"/>
                    <a:pt x="561" y="0"/>
                    <a:pt x="55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50"/>
            <p:cNvSpPr/>
            <p:nvPr/>
          </p:nvSpPr>
          <p:spPr>
            <a:xfrm>
              <a:off x="6950791" y="1000179"/>
              <a:ext cx="47458" cy="220972"/>
            </a:xfrm>
            <a:custGeom>
              <a:rect b="b" l="l" r="r" t="t"/>
              <a:pathLst>
                <a:path extrusionOk="0" h="4875" w="1047">
                  <a:moveTo>
                    <a:pt x="1036" y="1"/>
                  </a:moveTo>
                  <a:cubicBezTo>
                    <a:pt x="687" y="234"/>
                    <a:pt x="466" y="327"/>
                    <a:pt x="466" y="327"/>
                  </a:cubicBezTo>
                  <a:cubicBezTo>
                    <a:pt x="466" y="327"/>
                    <a:pt x="223" y="3092"/>
                    <a:pt x="1" y="4841"/>
                  </a:cubicBezTo>
                  <a:lnTo>
                    <a:pt x="1" y="4874"/>
                  </a:lnTo>
                  <a:cubicBezTo>
                    <a:pt x="360" y="4831"/>
                    <a:pt x="570" y="4641"/>
                    <a:pt x="570" y="4641"/>
                  </a:cubicBezTo>
                  <a:cubicBezTo>
                    <a:pt x="593" y="4505"/>
                    <a:pt x="603" y="4358"/>
                    <a:pt x="613" y="4209"/>
                  </a:cubicBezTo>
                  <a:cubicBezTo>
                    <a:pt x="697" y="2765"/>
                    <a:pt x="973" y="581"/>
                    <a:pt x="973" y="581"/>
                  </a:cubicBezTo>
                  <a:cubicBezTo>
                    <a:pt x="973" y="581"/>
                    <a:pt x="1023" y="317"/>
                    <a:pt x="1046"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50"/>
            <p:cNvSpPr/>
            <p:nvPr/>
          </p:nvSpPr>
          <p:spPr>
            <a:xfrm>
              <a:off x="6895355" y="920764"/>
              <a:ext cx="90927" cy="114225"/>
            </a:xfrm>
            <a:custGeom>
              <a:rect b="b" l="l" r="r" t="t"/>
              <a:pathLst>
                <a:path extrusionOk="0" h="2520" w="2006">
                  <a:moveTo>
                    <a:pt x="707" y="1"/>
                  </a:moveTo>
                  <a:lnTo>
                    <a:pt x="697" y="24"/>
                  </a:lnTo>
                  <a:cubicBezTo>
                    <a:pt x="697" y="24"/>
                    <a:pt x="274" y="920"/>
                    <a:pt x="1" y="2343"/>
                  </a:cubicBezTo>
                  <a:cubicBezTo>
                    <a:pt x="21" y="2343"/>
                    <a:pt x="44" y="2353"/>
                    <a:pt x="64" y="2353"/>
                  </a:cubicBezTo>
                  <a:cubicBezTo>
                    <a:pt x="467" y="2451"/>
                    <a:pt x="824" y="2519"/>
                    <a:pt x="1038" y="2519"/>
                  </a:cubicBezTo>
                  <a:cubicBezTo>
                    <a:pt x="1099" y="2519"/>
                    <a:pt x="1148" y="2514"/>
                    <a:pt x="1183" y="2502"/>
                  </a:cubicBezTo>
                  <a:cubicBezTo>
                    <a:pt x="1267" y="2469"/>
                    <a:pt x="1320" y="2290"/>
                    <a:pt x="1350" y="2059"/>
                  </a:cubicBezTo>
                  <a:cubicBezTo>
                    <a:pt x="1445" y="1486"/>
                    <a:pt x="1486" y="570"/>
                    <a:pt x="1906" y="570"/>
                  </a:cubicBezTo>
                  <a:cubicBezTo>
                    <a:pt x="1911" y="570"/>
                    <a:pt x="1915" y="570"/>
                    <a:pt x="1920" y="571"/>
                  </a:cubicBezTo>
                  <a:cubicBezTo>
                    <a:pt x="1953" y="571"/>
                    <a:pt x="1983" y="581"/>
                    <a:pt x="2006" y="593"/>
                  </a:cubicBezTo>
                  <a:cubicBezTo>
                    <a:pt x="1836" y="350"/>
                    <a:pt x="1330" y="160"/>
                    <a:pt x="707"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50"/>
            <p:cNvSpPr/>
            <p:nvPr/>
          </p:nvSpPr>
          <p:spPr>
            <a:xfrm>
              <a:off x="6894448" y="1210547"/>
              <a:ext cx="82224" cy="110100"/>
            </a:xfrm>
            <a:custGeom>
              <a:rect b="b" l="l" r="r" t="t"/>
              <a:pathLst>
                <a:path extrusionOk="0" h="2429" w="1814">
                  <a:moveTo>
                    <a:pt x="1813" y="0"/>
                  </a:moveTo>
                  <a:cubicBezTo>
                    <a:pt x="1813" y="0"/>
                    <a:pt x="1603" y="190"/>
                    <a:pt x="1244" y="233"/>
                  </a:cubicBezTo>
                  <a:cubicBezTo>
                    <a:pt x="1013" y="1932"/>
                    <a:pt x="31" y="2406"/>
                    <a:pt x="1" y="2428"/>
                  </a:cubicBezTo>
                  <a:cubicBezTo>
                    <a:pt x="1087" y="2175"/>
                    <a:pt x="1540" y="1426"/>
                    <a:pt x="1730" y="550"/>
                  </a:cubicBezTo>
                  <a:cubicBezTo>
                    <a:pt x="1773" y="370"/>
                    <a:pt x="1793" y="190"/>
                    <a:pt x="181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50"/>
            <p:cNvSpPr/>
            <p:nvPr/>
          </p:nvSpPr>
          <p:spPr>
            <a:xfrm>
              <a:off x="6875728" y="1014095"/>
              <a:ext cx="96230" cy="207555"/>
            </a:xfrm>
            <a:custGeom>
              <a:rect b="b" l="l" r="r" t="t"/>
              <a:pathLst>
                <a:path extrusionOk="0" h="4579" w="2123">
                  <a:moveTo>
                    <a:pt x="1783" y="0"/>
                  </a:moveTo>
                  <a:cubicBezTo>
                    <a:pt x="1753" y="231"/>
                    <a:pt x="1700" y="410"/>
                    <a:pt x="1616" y="443"/>
                  </a:cubicBezTo>
                  <a:cubicBezTo>
                    <a:pt x="1581" y="455"/>
                    <a:pt x="1532" y="460"/>
                    <a:pt x="1471" y="460"/>
                  </a:cubicBezTo>
                  <a:cubicBezTo>
                    <a:pt x="1257" y="460"/>
                    <a:pt x="900" y="392"/>
                    <a:pt x="497" y="294"/>
                  </a:cubicBezTo>
                  <a:cubicBezTo>
                    <a:pt x="497" y="294"/>
                    <a:pt x="44" y="3418"/>
                    <a:pt x="1" y="4028"/>
                  </a:cubicBezTo>
                  <a:cubicBezTo>
                    <a:pt x="97" y="4051"/>
                    <a:pt x="160" y="4071"/>
                    <a:pt x="170" y="4091"/>
                  </a:cubicBezTo>
                  <a:cubicBezTo>
                    <a:pt x="224" y="4145"/>
                    <a:pt x="211" y="4304"/>
                    <a:pt x="181" y="4431"/>
                  </a:cubicBezTo>
                  <a:cubicBezTo>
                    <a:pt x="769" y="4518"/>
                    <a:pt x="1257" y="4579"/>
                    <a:pt x="1518" y="4579"/>
                  </a:cubicBezTo>
                  <a:cubicBezTo>
                    <a:pt x="1537" y="4579"/>
                    <a:pt x="1556" y="4578"/>
                    <a:pt x="1573" y="4577"/>
                  </a:cubicBezTo>
                  <a:cubicBezTo>
                    <a:pt x="1593" y="4577"/>
                    <a:pt x="1626" y="4567"/>
                    <a:pt x="1657" y="4567"/>
                  </a:cubicBezTo>
                  <a:lnTo>
                    <a:pt x="1657" y="4534"/>
                  </a:lnTo>
                  <a:cubicBezTo>
                    <a:pt x="1879" y="2785"/>
                    <a:pt x="2122" y="20"/>
                    <a:pt x="2122" y="20"/>
                  </a:cubicBezTo>
                  <a:lnTo>
                    <a:pt x="1793"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50"/>
            <p:cNvSpPr/>
            <p:nvPr/>
          </p:nvSpPr>
          <p:spPr>
            <a:xfrm>
              <a:off x="6642878" y="1173242"/>
              <a:ext cx="307955" cy="151213"/>
            </a:xfrm>
            <a:custGeom>
              <a:rect b="b" l="l" r="r" t="t"/>
              <a:pathLst>
                <a:path extrusionOk="0" h="3336" w="6794">
                  <a:moveTo>
                    <a:pt x="497" y="1"/>
                  </a:moveTo>
                  <a:cubicBezTo>
                    <a:pt x="264" y="783"/>
                    <a:pt x="1" y="1530"/>
                    <a:pt x="411" y="1996"/>
                  </a:cubicBezTo>
                  <a:cubicBezTo>
                    <a:pt x="847" y="2483"/>
                    <a:pt x="2566" y="3336"/>
                    <a:pt x="4669" y="3336"/>
                  </a:cubicBezTo>
                  <a:cubicBezTo>
                    <a:pt x="4705" y="3336"/>
                    <a:pt x="4742" y="3335"/>
                    <a:pt x="4778" y="3335"/>
                  </a:cubicBezTo>
                  <a:cubicBezTo>
                    <a:pt x="5064" y="3335"/>
                    <a:pt x="5318" y="3302"/>
                    <a:pt x="5551" y="3251"/>
                  </a:cubicBezTo>
                  <a:cubicBezTo>
                    <a:pt x="5581" y="3229"/>
                    <a:pt x="6563" y="2755"/>
                    <a:pt x="6794" y="1056"/>
                  </a:cubicBezTo>
                  <a:cubicBezTo>
                    <a:pt x="6763" y="1056"/>
                    <a:pt x="6730" y="1066"/>
                    <a:pt x="6710" y="1066"/>
                  </a:cubicBezTo>
                  <a:cubicBezTo>
                    <a:pt x="6693" y="1067"/>
                    <a:pt x="6674" y="1068"/>
                    <a:pt x="6655" y="1068"/>
                  </a:cubicBezTo>
                  <a:cubicBezTo>
                    <a:pt x="6394" y="1068"/>
                    <a:pt x="5906" y="1007"/>
                    <a:pt x="5318" y="920"/>
                  </a:cubicBezTo>
                  <a:cubicBezTo>
                    <a:pt x="5307" y="1013"/>
                    <a:pt x="5275" y="1099"/>
                    <a:pt x="5254" y="1120"/>
                  </a:cubicBezTo>
                  <a:cubicBezTo>
                    <a:pt x="5244" y="1125"/>
                    <a:pt x="5218" y="1127"/>
                    <a:pt x="5179" y="1127"/>
                  </a:cubicBezTo>
                  <a:cubicBezTo>
                    <a:pt x="5140" y="1127"/>
                    <a:pt x="5090" y="1125"/>
                    <a:pt x="5032" y="1120"/>
                  </a:cubicBezTo>
                  <a:lnTo>
                    <a:pt x="5032" y="1140"/>
                  </a:lnTo>
                  <a:cubicBezTo>
                    <a:pt x="5032" y="1140"/>
                    <a:pt x="4991" y="1773"/>
                    <a:pt x="4895" y="1846"/>
                  </a:cubicBezTo>
                  <a:cubicBezTo>
                    <a:pt x="4865" y="1870"/>
                    <a:pt x="4820" y="1880"/>
                    <a:pt x="4765" y="1880"/>
                  </a:cubicBezTo>
                  <a:cubicBezTo>
                    <a:pt x="4645" y="1880"/>
                    <a:pt x="4478" y="1832"/>
                    <a:pt x="4325" y="1773"/>
                  </a:cubicBezTo>
                  <a:cubicBezTo>
                    <a:pt x="4115" y="1699"/>
                    <a:pt x="4315" y="1003"/>
                    <a:pt x="4315" y="1003"/>
                  </a:cubicBezTo>
                  <a:lnTo>
                    <a:pt x="4315" y="983"/>
                  </a:lnTo>
                  <a:cubicBezTo>
                    <a:pt x="4199" y="950"/>
                    <a:pt x="4115" y="930"/>
                    <a:pt x="4105" y="910"/>
                  </a:cubicBezTo>
                  <a:cubicBezTo>
                    <a:pt x="4072" y="877"/>
                    <a:pt x="4072" y="803"/>
                    <a:pt x="4082" y="707"/>
                  </a:cubicBezTo>
                  <a:cubicBezTo>
                    <a:pt x="3556" y="613"/>
                    <a:pt x="3019" y="507"/>
                    <a:pt x="2512" y="413"/>
                  </a:cubicBezTo>
                  <a:cubicBezTo>
                    <a:pt x="2500" y="497"/>
                    <a:pt x="2469" y="570"/>
                    <a:pt x="2449" y="593"/>
                  </a:cubicBezTo>
                  <a:cubicBezTo>
                    <a:pt x="2438" y="598"/>
                    <a:pt x="2411" y="601"/>
                    <a:pt x="2374" y="601"/>
                  </a:cubicBezTo>
                  <a:cubicBezTo>
                    <a:pt x="2337" y="601"/>
                    <a:pt x="2290" y="598"/>
                    <a:pt x="2237" y="593"/>
                  </a:cubicBezTo>
                  <a:lnTo>
                    <a:pt x="2226" y="613"/>
                  </a:lnTo>
                  <a:cubicBezTo>
                    <a:pt x="2226" y="613"/>
                    <a:pt x="2183" y="1246"/>
                    <a:pt x="2090" y="1320"/>
                  </a:cubicBezTo>
                  <a:cubicBezTo>
                    <a:pt x="2062" y="1338"/>
                    <a:pt x="2021" y="1346"/>
                    <a:pt x="1972" y="1346"/>
                  </a:cubicBezTo>
                  <a:cubicBezTo>
                    <a:pt x="1850" y="1346"/>
                    <a:pt x="1677" y="1298"/>
                    <a:pt x="1520" y="1246"/>
                  </a:cubicBezTo>
                  <a:cubicBezTo>
                    <a:pt x="1310" y="1163"/>
                    <a:pt x="1510" y="466"/>
                    <a:pt x="1510" y="466"/>
                  </a:cubicBezTo>
                  <a:lnTo>
                    <a:pt x="1510" y="454"/>
                  </a:lnTo>
                  <a:cubicBezTo>
                    <a:pt x="1393" y="423"/>
                    <a:pt x="1310" y="391"/>
                    <a:pt x="1297" y="380"/>
                  </a:cubicBezTo>
                  <a:cubicBezTo>
                    <a:pt x="1267" y="350"/>
                    <a:pt x="1267" y="254"/>
                    <a:pt x="1287" y="160"/>
                  </a:cubicBezTo>
                  <a:cubicBezTo>
                    <a:pt x="804" y="64"/>
                    <a:pt x="497" y="1"/>
                    <a:pt x="4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50"/>
            <p:cNvSpPr/>
            <p:nvPr/>
          </p:nvSpPr>
          <p:spPr>
            <a:xfrm>
              <a:off x="6773966" y="901726"/>
              <a:ext cx="116628" cy="116628"/>
            </a:xfrm>
            <a:custGeom>
              <a:rect b="b" l="l" r="r" t="t"/>
              <a:pathLst>
                <a:path extrusionOk="0" h="2573" w="2573">
                  <a:moveTo>
                    <a:pt x="633" y="1"/>
                  </a:moveTo>
                  <a:cubicBezTo>
                    <a:pt x="620" y="11"/>
                    <a:pt x="137" y="1117"/>
                    <a:pt x="0" y="2246"/>
                  </a:cubicBezTo>
                  <a:cubicBezTo>
                    <a:pt x="20" y="2246"/>
                    <a:pt x="51" y="2256"/>
                    <a:pt x="74" y="2256"/>
                  </a:cubicBezTo>
                  <a:cubicBezTo>
                    <a:pt x="527" y="2320"/>
                    <a:pt x="970" y="2383"/>
                    <a:pt x="1307" y="2446"/>
                  </a:cubicBezTo>
                  <a:cubicBezTo>
                    <a:pt x="1486" y="2489"/>
                    <a:pt x="1676" y="2532"/>
                    <a:pt x="1876" y="2573"/>
                  </a:cubicBezTo>
                  <a:cubicBezTo>
                    <a:pt x="2089" y="1127"/>
                    <a:pt x="2562" y="274"/>
                    <a:pt x="2572" y="254"/>
                  </a:cubicBezTo>
                  <a:cubicBezTo>
                    <a:pt x="2542" y="241"/>
                    <a:pt x="2509" y="231"/>
                    <a:pt x="2479" y="231"/>
                  </a:cubicBezTo>
                  <a:cubicBezTo>
                    <a:pt x="2415" y="221"/>
                    <a:pt x="2352" y="211"/>
                    <a:pt x="2289" y="201"/>
                  </a:cubicBezTo>
                  <a:cubicBezTo>
                    <a:pt x="1719" y="104"/>
                    <a:pt x="1139" y="41"/>
                    <a:pt x="633"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50"/>
            <p:cNvSpPr/>
            <p:nvPr/>
          </p:nvSpPr>
          <p:spPr>
            <a:xfrm>
              <a:off x="6827408" y="1189560"/>
              <a:ext cx="58472" cy="34812"/>
            </a:xfrm>
            <a:custGeom>
              <a:rect b="b" l="l" r="r" t="t"/>
              <a:pathLst>
                <a:path extrusionOk="0" h="768" w="1290">
                  <a:moveTo>
                    <a:pt x="224" y="0"/>
                  </a:moveTo>
                  <a:cubicBezTo>
                    <a:pt x="171" y="0"/>
                    <a:pt x="128" y="0"/>
                    <a:pt x="117" y="10"/>
                  </a:cubicBezTo>
                  <a:cubicBezTo>
                    <a:pt x="64" y="53"/>
                    <a:pt x="24" y="210"/>
                    <a:pt x="11" y="347"/>
                  </a:cubicBezTo>
                  <a:cubicBezTo>
                    <a:pt x="1" y="443"/>
                    <a:pt x="1" y="517"/>
                    <a:pt x="34" y="550"/>
                  </a:cubicBezTo>
                  <a:cubicBezTo>
                    <a:pt x="44" y="570"/>
                    <a:pt x="128" y="590"/>
                    <a:pt x="244" y="623"/>
                  </a:cubicBezTo>
                  <a:cubicBezTo>
                    <a:pt x="454" y="676"/>
                    <a:pt x="761" y="739"/>
                    <a:pt x="961" y="760"/>
                  </a:cubicBezTo>
                  <a:cubicBezTo>
                    <a:pt x="1019" y="765"/>
                    <a:pt x="1069" y="767"/>
                    <a:pt x="1108" y="767"/>
                  </a:cubicBezTo>
                  <a:cubicBezTo>
                    <a:pt x="1147" y="767"/>
                    <a:pt x="1173" y="765"/>
                    <a:pt x="1183" y="760"/>
                  </a:cubicBezTo>
                  <a:cubicBezTo>
                    <a:pt x="1204" y="739"/>
                    <a:pt x="1236" y="653"/>
                    <a:pt x="1247" y="560"/>
                  </a:cubicBezTo>
                  <a:cubicBezTo>
                    <a:pt x="1277" y="433"/>
                    <a:pt x="1290" y="274"/>
                    <a:pt x="1236" y="220"/>
                  </a:cubicBezTo>
                  <a:cubicBezTo>
                    <a:pt x="1226" y="200"/>
                    <a:pt x="1163" y="180"/>
                    <a:pt x="1067" y="157"/>
                  </a:cubicBezTo>
                  <a:cubicBezTo>
                    <a:pt x="834" y="84"/>
                    <a:pt x="424" y="0"/>
                    <a:pt x="224"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50"/>
            <p:cNvSpPr/>
            <p:nvPr/>
          </p:nvSpPr>
          <p:spPr>
            <a:xfrm>
              <a:off x="6829402" y="1217754"/>
              <a:ext cx="41565" cy="40749"/>
            </a:xfrm>
            <a:custGeom>
              <a:rect b="b" l="l" r="r" t="t"/>
              <a:pathLst>
                <a:path extrusionOk="0" h="899" w="917">
                  <a:moveTo>
                    <a:pt x="200" y="1"/>
                  </a:moveTo>
                  <a:lnTo>
                    <a:pt x="200" y="21"/>
                  </a:lnTo>
                  <a:cubicBezTo>
                    <a:pt x="200" y="21"/>
                    <a:pt x="0" y="717"/>
                    <a:pt x="210" y="791"/>
                  </a:cubicBezTo>
                  <a:cubicBezTo>
                    <a:pt x="363" y="850"/>
                    <a:pt x="530" y="898"/>
                    <a:pt x="650" y="898"/>
                  </a:cubicBezTo>
                  <a:cubicBezTo>
                    <a:pt x="705" y="898"/>
                    <a:pt x="750" y="888"/>
                    <a:pt x="780" y="864"/>
                  </a:cubicBezTo>
                  <a:cubicBezTo>
                    <a:pt x="876" y="791"/>
                    <a:pt x="917" y="158"/>
                    <a:pt x="917" y="158"/>
                  </a:cubicBezTo>
                  <a:lnTo>
                    <a:pt x="917" y="138"/>
                  </a:lnTo>
                  <a:cubicBezTo>
                    <a:pt x="717" y="117"/>
                    <a:pt x="410" y="54"/>
                    <a:pt x="200"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50"/>
            <p:cNvSpPr/>
            <p:nvPr/>
          </p:nvSpPr>
          <p:spPr>
            <a:xfrm>
              <a:off x="6748583" y="1003987"/>
              <a:ext cx="116174" cy="201299"/>
            </a:xfrm>
            <a:custGeom>
              <a:rect b="b" l="l" r="r" t="t"/>
              <a:pathLst>
                <a:path extrusionOk="0" h="4441" w="2563">
                  <a:moveTo>
                    <a:pt x="634" y="0"/>
                  </a:moveTo>
                  <a:cubicBezTo>
                    <a:pt x="601" y="160"/>
                    <a:pt x="31" y="3198"/>
                    <a:pt x="1" y="3778"/>
                  </a:cubicBezTo>
                  <a:cubicBezTo>
                    <a:pt x="94" y="3808"/>
                    <a:pt x="158" y="3831"/>
                    <a:pt x="168" y="3851"/>
                  </a:cubicBezTo>
                  <a:cubicBezTo>
                    <a:pt x="221" y="3904"/>
                    <a:pt x="211" y="4031"/>
                    <a:pt x="180" y="4147"/>
                  </a:cubicBezTo>
                  <a:cubicBezTo>
                    <a:pt x="687" y="4241"/>
                    <a:pt x="1224" y="4347"/>
                    <a:pt x="1750" y="4441"/>
                  </a:cubicBezTo>
                  <a:cubicBezTo>
                    <a:pt x="1763" y="4304"/>
                    <a:pt x="1803" y="4147"/>
                    <a:pt x="1856" y="4104"/>
                  </a:cubicBezTo>
                  <a:cubicBezTo>
                    <a:pt x="1867" y="4094"/>
                    <a:pt x="1910" y="4094"/>
                    <a:pt x="1963" y="4094"/>
                  </a:cubicBezTo>
                  <a:cubicBezTo>
                    <a:pt x="1993" y="3492"/>
                    <a:pt x="2563" y="350"/>
                    <a:pt x="2563" y="350"/>
                  </a:cubicBezTo>
                  <a:cubicBezTo>
                    <a:pt x="2522" y="340"/>
                    <a:pt x="2479" y="327"/>
                    <a:pt x="2436" y="317"/>
                  </a:cubicBezTo>
                  <a:cubicBezTo>
                    <a:pt x="2236" y="276"/>
                    <a:pt x="2046" y="233"/>
                    <a:pt x="1867" y="190"/>
                  </a:cubicBezTo>
                  <a:cubicBezTo>
                    <a:pt x="1530" y="127"/>
                    <a:pt x="1087" y="64"/>
                    <a:pt x="634"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50"/>
            <p:cNvSpPr/>
            <p:nvPr/>
          </p:nvSpPr>
          <p:spPr>
            <a:xfrm>
              <a:off x="6715538" y="998683"/>
              <a:ext cx="61781" cy="176551"/>
            </a:xfrm>
            <a:custGeom>
              <a:rect b="b" l="l" r="r" t="t"/>
              <a:pathLst>
                <a:path extrusionOk="0" h="3895" w="1363">
                  <a:moveTo>
                    <a:pt x="634" y="1"/>
                  </a:moveTo>
                  <a:cubicBezTo>
                    <a:pt x="603" y="181"/>
                    <a:pt x="44" y="3178"/>
                    <a:pt x="11" y="3748"/>
                  </a:cubicBezTo>
                  <a:lnTo>
                    <a:pt x="1" y="3758"/>
                  </a:lnTo>
                  <a:cubicBezTo>
                    <a:pt x="223" y="3778"/>
                    <a:pt x="540" y="3841"/>
                    <a:pt x="730" y="3895"/>
                  </a:cubicBezTo>
                  <a:cubicBezTo>
                    <a:pt x="760" y="3315"/>
                    <a:pt x="1330" y="277"/>
                    <a:pt x="1363" y="117"/>
                  </a:cubicBezTo>
                  <a:cubicBezTo>
                    <a:pt x="1340" y="117"/>
                    <a:pt x="1309" y="107"/>
                    <a:pt x="1289" y="107"/>
                  </a:cubicBezTo>
                  <a:cubicBezTo>
                    <a:pt x="1066" y="77"/>
                    <a:pt x="846" y="34"/>
                    <a:pt x="634"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50"/>
            <p:cNvSpPr/>
            <p:nvPr/>
          </p:nvSpPr>
          <p:spPr>
            <a:xfrm>
              <a:off x="6690744" y="899007"/>
              <a:ext cx="80366" cy="99267"/>
            </a:xfrm>
            <a:custGeom>
              <a:rect b="b" l="l" r="r" t="t"/>
              <a:pathLst>
                <a:path extrusionOk="0" h="2190" w="1773">
                  <a:moveTo>
                    <a:pt x="1331" y="1"/>
                  </a:moveTo>
                  <a:cubicBezTo>
                    <a:pt x="1218" y="1"/>
                    <a:pt x="1142" y="6"/>
                    <a:pt x="1117" y="18"/>
                  </a:cubicBezTo>
                  <a:cubicBezTo>
                    <a:pt x="591" y="250"/>
                    <a:pt x="1" y="1347"/>
                    <a:pt x="115" y="1770"/>
                  </a:cubicBezTo>
                  <a:cubicBezTo>
                    <a:pt x="127" y="1820"/>
                    <a:pt x="178" y="1863"/>
                    <a:pt x="241" y="1916"/>
                  </a:cubicBezTo>
                  <a:cubicBezTo>
                    <a:pt x="421" y="2023"/>
                    <a:pt x="737" y="2116"/>
                    <a:pt x="1117" y="2190"/>
                  </a:cubicBezTo>
                  <a:cubicBezTo>
                    <a:pt x="1181" y="1104"/>
                    <a:pt x="1760" y="38"/>
                    <a:pt x="1773" y="7"/>
                  </a:cubicBezTo>
                  <a:lnTo>
                    <a:pt x="1624" y="7"/>
                  </a:lnTo>
                  <a:cubicBezTo>
                    <a:pt x="1510" y="3"/>
                    <a:pt x="1411" y="1"/>
                    <a:pt x="1331" y="1"/>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50"/>
            <p:cNvSpPr/>
            <p:nvPr/>
          </p:nvSpPr>
          <p:spPr>
            <a:xfrm>
              <a:off x="6700263" y="1168709"/>
              <a:ext cx="58336" cy="31775"/>
            </a:xfrm>
            <a:custGeom>
              <a:rect b="b" l="l" r="r" t="t"/>
              <a:pathLst>
                <a:path extrusionOk="0" h="701" w="1287">
                  <a:moveTo>
                    <a:pt x="212" y="0"/>
                  </a:moveTo>
                  <a:cubicBezTo>
                    <a:pt x="163" y="0"/>
                    <a:pt x="129" y="5"/>
                    <a:pt x="117" y="17"/>
                  </a:cubicBezTo>
                  <a:cubicBezTo>
                    <a:pt x="74" y="47"/>
                    <a:pt x="31" y="164"/>
                    <a:pt x="21" y="260"/>
                  </a:cubicBezTo>
                  <a:cubicBezTo>
                    <a:pt x="1" y="354"/>
                    <a:pt x="1" y="450"/>
                    <a:pt x="31" y="480"/>
                  </a:cubicBezTo>
                  <a:cubicBezTo>
                    <a:pt x="44" y="491"/>
                    <a:pt x="127" y="523"/>
                    <a:pt x="244" y="554"/>
                  </a:cubicBezTo>
                  <a:cubicBezTo>
                    <a:pt x="454" y="607"/>
                    <a:pt x="760" y="660"/>
                    <a:pt x="971" y="693"/>
                  </a:cubicBezTo>
                  <a:cubicBezTo>
                    <a:pt x="1024" y="698"/>
                    <a:pt x="1071" y="701"/>
                    <a:pt x="1108" y="701"/>
                  </a:cubicBezTo>
                  <a:cubicBezTo>
                    <a:pt x="1145" y="701"/>
                    <a:pt x="1172" y="698"/>
                    <a:pt x="1183" y="693"/>
                  </a:cubicBezTo>
                  <a:cubicBezTo>
                    <a:pt x="1203" y="670"/>
                    <a:pt x="1234" y="597"/>
                    <a:pt x="1246" y="513"/>
                  </a:cubicBezTo>
                  <a:cubicBezTo>
                    <a:pt x="1277" y="397"/>
                    <a:pt x="1287" y="270"/>
                    <a:pt x="1234" y="217"/>
                  </a:cubicBezTo>
                  <a:cubicBezTo>
                    <a:pt x="1224" y="197"/>
                    <a:pt x="1160" y="174"/>
                    <a:pt x="1067" y="144"/>
                  </a:cubicBezTo>
                  <a:cubicBezTo>
                    <a:pt x="877" y="90"/>
                    <a:pt x="560" y="27"/>
                    <a:pt x="338" y="7"/>
                  </a:cubicBezTo>
                  <a:cubicBezTo>
                    <a:pt x="289" y="3"/>
                    <a:pt x="247" y="0"/>
                    <a:pt x="212" y="0"/>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50"/>
            <p:cNvSpPr/>
            <p:nvPr/>
          </p:nvSpPr>
          <p:spPr>
            <a:xfrm>
              <a:off x="6702212" y="1193775"/>
              <a:ext cx="42064" cy="40477"/>
            </a:xfrm>
            <a:custGeom>
              <a:rect b="b" l="l" r="r" t="t"/>
              <a:pathLst>
                <a:path extrusionOk="0" h="893" w="928">
                  <a:moveTo>
                    <a:pt x="201" y="1"/>
                  </a:moveTo>
                  <a:lnTo>
                    <a:pt x="201" y="13"/>
                  </a:lnTo>
                  <a:cubicBezTo>
                    <a:pt x="201" y="13"/>
                    <a:pt x="1" y="710"/>
                    <a:pt x="211" y="793"/>
                  </a:cubicBezTo>
                  <a:cubicBezTo>
                    <a:pt x="368" y="845"/>
                    <a:pt x="541" y="893"/>
                    <a:pt x="663" y="893"/>
                  </a:cubicBezTo>
                  <a:cubicBezTo>
                    <a:pt x="712" y="893"/>
                    <a:pt x="753" y="885"/>
                    <a:pt x="781" y="867"/>
                  </a:cubicBezTo>
                  <a:cubicBezTo>
                    <a:pt x="874" y="793"/>
                    <a:pt x="917" y="160"/>
                    <a:pt x="917" y="160"/>
                  </a:cubicBezTo>
                  <a:lnTo>
                    <a:pt x="928" y="140"/>
                  </a:lnTo>
                  <a:cubicBezTo>
                    <a:pt x="717" y="107"/>
                    <a:pt x="411" y="54"/>
                    <a:pt x="201"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50"/>
            <p:cNvSpPr/>
            <p:nvPr/>
          </p:nvSpPr>
          <p:spPr>
            <a:xfrm>
              <a:off x="6665406" y="985855"/>
              <a:ext cx="78870" cy="194682"/>
            </a:xfrm>
            <a:custGeom>
              <a:rect b="b" l="l" r="r" t="t"/>
              <a:pathLst>
                <a:path extrusionOk="0" h="4295" w="1740">
                  <a:moveTo>
                    <a:pt x="800" y="0"/>
                  </a:moveTo>
                  <a:cubicBezTo>
                    <a:pt x="800" y="43"/>
                    <a:pt x="274" y="3175"/>
                    <a:pt x="41" y="3998"/>
                  </a:cubicBezTo>
                  <a:cubicBezTo>
                    <a:pt x="31" y="4041"/>
                    <a:pt x="10" y="4094"/>
                    <a:pt x="0" y="4135"/>
                  </a:cubicBezTo>
                  <a:cubicBezTo>
                    <a:pt x="0" y="4135"/>
                    <a:pt x="307" y="4198"/>
                    <a:pt x="790" y="4294"/>
                  </a:cubicBezTo>
                  <a:cubicBezTo>
                    <a:pt x="800" y="4198"/>
                    <a:pt x="843" y="4081"/>
                    <a:pt x="886" y="4051"/>
                  </a:cubicBezTo>
                  <a:cubicBezTo>
                    <a:pt x="898" y="4039"/>
                    <a:pt x="932" y="4034"/>
                    <a:pt x="981" y="4034"/>
                  </a:cubicBezTo>
                  <a:cubicBezTo>
                    <a:pt x="1016" y="4034"/>
                    <a:pt x="1058" y="4037"/>
                    <a:pt x="1107" y="4041"/>
                  </a:cubicBezTo>
                  <a:lnTo>
                    <a:pt x="1117" y="4031"/>
                  </a:lnTo>
                  <a:cubicBezTo>
                    <a:pt x="1150" y="3461"/>
                    <a:pt x="1709" y="464"/>
                    <a:pt x="1740" y="284"/>
                  </a:cubicBezTo>
                  <a:cubicBezTo>
                    <a:pt x="1719" y="274"/>
                    <a:pt x="1699" y="274"/>
                    <a:pt x="1676" y="274"/>
                  </a:cubicBezTo>
                  <a:cubicBezTo>
                    <a:pt x="1296" y="200"/>
                    <a:pt x="980" y="107"/>
                    <a:pt x="800"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50"/>
            <p:cNvSpPr/>
            <p:nvPr/>
          </p:nvSpPr>
          <p:spPr>
            <a:xfrm>
              <a:off x="6837516" y="1026923"/>
              <a:ext cx="59832" cy="169797"/>
            </a:xfrm>
            <a:custGeom>
              <a:rect b="b" l="l" r="r" t="t"/>
              <a:pathLst>
                <a:path extrusionOk="0" h="3746" w="1320">
                  <a:moveTo>
                    <a:pt x="581" y="1"/>
                  </a:moveTo>
                  <a:cubicBezTo>
                    <a:pt x="454" y="656"/>
                    <a:pt x="31" y="3072"/>
                    <a:pt x="1" y="3588"/>
                  </a:cubicBezTo>
                  <a:cubicBezTo>
                    <a:pt x="201" y="3588"/>
                    <a:pt x="611" y="3672"/>
                    <a:pt x="844" y="3745"/>
                  </a:cubicBezTo>
                  <a:cubicBezTo>
                    <a:pt x="877" y="3208"/>
                    <a:pt x="1234" y="740"/>
                    <a:pt x="1320" y="150"/>
                  </a:cubicBezTo>
                  <a:cubicBezTo>
                    <a:pt x="1077" y="87"/>
                    <a:pt x="824" y="44"/>
                    <a:pt x="581"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50"/>
            <p:cNvSpPr/>
            <p:nvPr/>
          </p:nvSpPr>
          <p:spPr>
            <a:xfrm>
              <a:off x="6875728" y="1014095"/>
              <a:ext cx="96230" cy="207555"/>
            </a:xfrm>
            <a:custGeom>
              <a:rect b="b" l="l" r="r" t="t"/>
              <a:pathLst>
                <a:path extrusionOk="0" h="4579" w="2123">
                  <a:moveTo>
                    <a:pt x="1783" y="0"/>
                  </a:moveTo>
                  <a:cubicBezTo>
                    <a:pt x="1753" y="231"/>
                    <a:pt x="1700" y="410"/>
                    <a:pt x="1616" y="443"/>
                  </a:cubicBezTo>
                  <a:cubicBezTo>
                    <a:pt x="1603" y="443"/>
                    <a:pt x="1593" y="453"/>
                    <a:pt x="1583" y="453"/>
                  </a:cubicBezTo>
                  <a:cubicBezTo>
                    <a:pt x="1491" y="546"/>
                    <a:pt x="1359" y="591"/>
                    <a:pt x="1206" y="591"/>
                  </a:cubicBezTo>
                  <a:cubicBezTo>
                    <a:pt x="1132" y="591"/>
                    <a:pt x="1053" y="580"/>
                    <a:pt x="970" y="560"/>
                  </a:cubicBezTo>
                  <a:cubicBezTo>
                    <a:pt x="814" y="506"/>
                    <a:pt x="644" y="463"/>
                    <a:pt x="477" y="433"/>
                  </a:cubicBezTo>
                  <a:cubicBezTo>
                    <a:pt x="391" y="1023"/>
                    <a:pt x="34" y="3491"/>
                    <a:pt x="1" y="4028"/>
                  </a:cubicBezTo>
                  <a:cubicBezTo>
                    <a:pt x="97" y="4051"/>
                    <a:pt x="160" y="4071"/>
                    <a:pt x="170" y="4091"/>
                  </a:cubicBezTo>
                  <a:cubicBezTo>
                    <a:pt x="224" y="4145"/>
                    <a:pt x="211" y="4304"/>
                    <a:pt x="181" y="4431"/>
                  </a:cubicBezTo>
                  <a:cubicBezTo>
                    <a:pt x="769" y="4518"/>
                    <a:pt x="1257" y="4579"/>
                    <a:pt x="1518" y="4579"/>
                  </a:cubicBezTo>
                  <a:cubicBezTo>
                    <a:pt x="1537" y="4579"/>
                    <a:pt x="1556" y="4578"/>
                    <a:pt x="1573" y="4577"/>
                  </a:cubicBezTo>
                  <a:cubicBezTo>
                    <a:pt x="1593" y="4577"/>
                    <a:pt x="1626" y="4567"/>
                    <a:pt x="1657" y="4567"/>
                  </a:cubicBezTo>
                  <a:lnTo>
                    <a:pt x="1657" y="4534"/>
                  </a:lnTo>
                  <a:cubicBezTo>
                    <a:pt x="1879" y="2785"/>
                    <a:pt x="2122" y="20"/>
                    <a:pt x="2122" y="20"/>
                  </a:cubicBezTo>
                  <a:lnTo>
                    <a:pt x="1793"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50"/>
            <p:cNvSpPr/>
            <p:nvPr/>
          </p:nvSpPr>
          <p:spPr>
            <a:xfrm>
              <a:off x="6748583" y="1014095"/>
              <a:ext cx="115268" cy="191191"/>
            </a:xfrm>
            <a:custGeom>
              <a:rect b="b" l="l" r="r" t="t"/>
              <a:pathLst>
                <a:path extrusionOk="0" h="4218" w="2543">
                  <a:moveTo>
                    <a:pt x="591" y="0"/>
                  </a:moveTo>
                  <a:cubicBezTo>
                    <a:pt x="454" y="737"/>
                    <a:pt x="31" y="3058"/>
                    <a:pt x="1" y="3555"/>
                  </a:cubicBezTo>
                  <a:cubicBezTo>
                    <a:pt x="94" y="3585"/>
                    <a:pt x="158" y="3608"/>
                    <a:pt x="168" y="3628"/>
                  </a:cubicBezTo>
                  <a:cubicBezTo>
                    <a:pt x="221" y="3681"/>
                    <a:pt x="211" y="3808"/>
                    <a:pt x="180" y="3924"/>
                  </a:cubicBezTo>
                  <a:cubicBezTo>
                    <a:pt x="687" y="4018"/>
                    <a:pt x="1224" y="4124"/>
                    <a:pt x="1750" y="4218"/>
                  </a:cubicBezTo>
                  <a:cubicBezTo>
                    <a:pt x="1763" y="4081"/>
                    <a:pt x="1803" y="3924"/>
                    <a:pt x="1856" y="3881"/>
                  </a:cubicBezTo>
                  <a:cubicBezTo>
                    <a:pt x="1867" y="3871"/>
                    <a:pt x="1910" y="3871"/>
                    <a:pt x="1963" y="3871"/>
                  </a:cubicBezTo>
                  <a:cubicBezTo>
                    <a:pt x="1993" y="3355"/>
                    <a:pt x="2416" y="939"/>
                    <a:pt x="2543" y="284"/>
                  </a:cubicBezTo>
                  <a:cubicBezTo>
                    <a:pt x="2446" y="274"/>
                    <a:pt x="2353" y="263"/>
                    <a:pt x="2269" y="243"/>
                  </a:cubicBezTo>
                  <a:cubicBezTo>
                    <a:pt x="1687" y="167"/>
                    <a:pt x="1140" y="84"/>
                    <a:pt x="59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50"/>
            <p:cNvSpPr/>
            <p:nvPr/>
          </p:nvSpPr>
          <p:spPr>
            <a:xfrm>
              <a:off x="6715538" y="1008338"/>
              <a:ext cx="59832" cy="166896"/>
            </a:xfrm>
            <a:custGeom>
              <a:rect b="b" l="l" r="r" t="t"/>
              <a:pathLst>
                <a:path extrusionOk="0" h="3682" w="1320">
                  <a:moveTo>
                    <a:pt x="593" y="1"/>
                  </a:moveTo>
                  <a:cubicBezTo>
                    <a:pt x="466" y="727"/>
                    <a:pt x="33" y="3039"/>
                    <a:pt x="11" y="3535"/>
                  </a:cubicBezTo>
                  <a:lnTo>
                    <a:pt x="1" y="3545"/>
                  </a:lnTo>
                  <a:cubicBezTo>
                    <a:pt x="223" y="3565"/>
                    <a:pt x="540" y="3628"/>
                    <a:pt x="730" y="3682"/>
                  </a:cubicBezTo>
                  <a:cubicBezTo>
                    <a:pt x="760" y="3185"/>
                    <a:pt x="1183" y="864"/>
                    <a:pt x="1320" y="127"/>
                  </a:cubicBezTo>
                  <a:cubicBezTo>
                    <a:pt x="1077" y="84"/>
                    <a:pt x="834" y="41"/>
                    <a:pt x="593"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50"/>
            <p:cNvSpPr/>
            <p:nvPr/>
          </p:nvSpPr>
          <p:spPr>
            <a:xfrm>
              <a:off x="6665406" y="998683"/>
              <a:ext cx="77011" cy="181854"/>
            </a:xfrm>
            <a:custGeom>
              <a:rect b="b" l="l" r="r" t="t"/>
              <a:pathLst>
                <a:path extrusionOk="0" h="4012" w="1699">
                  <a:moveTo>
                    <a:pt x="760" y="1"/>
                  </a:moveTo>
                  <a:cubicBezTo>
                    <a:pt x="623" y="803"/>
                    <a:pt x="231" y="3039"/>
                    <a:pt x="41" y="3715"/>
                  </a:cubicBezTo>
                  <a:cubicBezTo>
                    <a:pt x="31" y="3758"/>
                    <a:pt x="10" y="3811"/>
                    <a:pt x="0" y="3852"/>
                  </a:cubicBezTo>
                  <a:cubicBezTo>
                    <a:pt x="0" y="3852"/>
                    <a:pt x="307" y="3915"/>
                    <a:pt x="790" y="4011"/>
                  </a:cubicBezTo>
                  <a:cubicBezTo>
                    <a:pt x="800" y="3915"/>
                    <a:pt x="843" y="3798"/>
                    <a:pt x="886" y="3768"/>
                  </a:cubicBezTo>
                  <a:cubicBezTo>
                    <a:pt x="898" y="3756"/>
                    <a:pt x="932" y="3751"/>
                    <a:pt x="981" y="3751"/>
                  </a:cubicBezTo>
                  <a:cubicBezTo>
                    <a:pt x="1016" y="3751"/>
                    <a:pt x="1058" y="3754"/>
                    <a:pt x="1107" y="3758"/>
                  </a:cubicBezTo>
                  <a:lnTo>
                    <a:pt x="1117" y="3748"/>
                  </a:lnTo>
                  <a:cubicBezTo>
                    <a:pt x="1139" y="3252"/>
                    <a:pt x="1572" y="940"/>
                    <a:pt x="1699" y="214"/>
                  </a:cubicBezTo>
                  <a:cubicBezTo>
                    <a:pt x="1423" y="160"/>
                    <a:pt x="1139" y="107"/>
                    <a:pt x="843" y="44"/>
                  </a:cubicBezTo>
                  <a:cubicBezTo>
                    <a:pt x="813" y="34"/>
                    <a:pt x="780" y="24"/>
                    <a:pt x="760"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 name="Google Shape;1027;p50"/>
          <p:cNvGrpSpPr/>
          <p:nvPr/>
        </p:nvGrpSpPr>
        <p:grpSpPr>
          <a:xfrm>
            <a:off x="5676000" y="1737850"/>
            <a:ext cx="995853" cy="919625"/>
            <a:chOff x="8015637" y="926657"/>
            <a:chExt cx="415112" cy="383337"/>
          </a:xfrm>
        </p:grpSpPr>
        <p:sp>
          <p:nvSpPr>
            <p:cNvPr id="1028" name="Google Shape;1028;p50"/>
            <p:cNvSpPr/>
            <p:nvPr/>
          </p:nvSpPr>
          <p:spPr>
            <a:xfrm>
              <a:off x="8070711" y="937400"/>
              <a:ext cx="199849" cy="154068"/>
            </a:xfrm>
            <a:custGeom>
              <a:rect b="b" l="l" r="r" t="t"/>
              <a:pathLst>
                <a:path extrusionOk="0" h="3399" w="4409">
                  <a:moveTo>
                    <a:pt x="3983" y="1"/>
                  </a:moveTo>
                  <a:cubicBezTo>
                    <a:pt x="3831" y="1"/>
                    <a:pt x="3670" y="9"/>
                    <a:pt x="3502" y="24"/>
                  </a:cubicBezTo>
                  <a:lnTo>
                    <a:pt x="3492" y="24"/>
                  </a:lnTo>
                  <a:cubicBezTo>
                    <a:pt x="2806" y="373"/>
                    <a:pt x="2246" y="1006"/>
                    <a:pt x="1836" y="1659"/>
                  </a:cubicBezTo>
                  <a:cubicBezTo>
                    <a:pt x="1317" y="2515"/>
                    <a:pt x="1" y="3328"/>
                    <a:pt x="1" y="3328"/>
                  </a:cubicBezTo>
                  <a:cubicBezTo>
                    <a:pt x="1" y="3328"/>
                    <a:pt x="19" y="3398"/>
                    <a:pt x="135" y="3398"/>
                  </a:cubicBezTo>
                  <a:cubicBezTo>
                    <a:pt x="208" y="3398"/>
                    <a:pt x="321" y="3369"/>
                    <a:pt x="494" y="3274"/>
                  </a:cubicBezTo>
                  <a:cubicBezTo>
                    <a:pt x="927" y="3042"/>
                    <a:pt x="1877" y="2672"/>
                    <a:pt x="2363" y="1819"/>
                  </a:cubicBezTo>
                  <a:cubicBezTo>
                    <a:pt x="3165" y="383"/>
                    <a:pt x="4408" y="24"/>
                    <a:pt x="4408" y="24"/>
                  </a:cubicBezTo>
                  <a:cubicBezTo>
                    <a:pt x="4277" y="9"/>
                    <a:pt x="4134" y="1"/>
                    <a:pt x="3983" y="1"/>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50"/>
            <p:cNvSpPr/>
            <p:nvPr/>
          </p:nvSpPr>
          <p:spPr>
            <a:xfrm>
              <a:off x="8114679" y="1132628"/>
              <a:ext cx="93783" cy="119166"/>
            </a:xfrm>
            <a:custGeom>
              <a:rect b="b" l="l" r="r" t="t"/>
              <a:pathLst>
                <a:path extrusionOk="0" h="2629" w="2069">
                  <a:moveTo>
                    <a:pt x="1129" y="0"/>
                  </a:moveTo>
                  <a:lnTo>
                    <a:pt x="1129" y="0"/>
                  </a:lnTo>
                  <a:cubicBezTo>
                    <a:pt x="1499" y="243"/>
                    <a:pt x="1740" y="666"/>
                    <a:pt x="1740" y="1140"/>
                  </a:cubicBezTo>
                  <a:cubicBezTo>
                    <a:pt x="1740" y="1879"/>
                    <a:pt x="1140" y="2479"/>
                    <a:pt x="400" y="2479"/>
                  </a:cubicBezTo>
                  <a:cubicBezTo>
                    <a:pt x="264" y="2479"/>
                    <a:pt x="127" y="2459"/>
                    <a:pt x="0" y="2426"/>
                  </a:cubicBezTo>
                  <a:lnTo>
                    <a:pt x="0" y="2426"/>
                  </a:lnTo>
                  <a:cubicBezTo>
                    <a:pt x="210" y="2552"/>
                    <a:pt x="453" y="2628"/>
                    <a:pt x="717" y="2628"/>
                  </a:cubicBezTo>
                  <a:cubicBezTo>
                    <a:pt x="1466" y="2628"/>
                    <a:pt x="2069" y="2026"/>
                    <a:pt x="2069" y="1287"/>
                  </a:cubicBezTo>
                  <a:cubicBezTo>
                    <a:pt x="2069" y="686"/>
                    <a:pt x="1666" y="180"/>
                    <a:pt x="1129" y="0"/>
                  </a:cubicBezTo>
                  <a:close/>
                </a:path>
              </a:pathLst>
            </a:custGeom>
            <a:solidFill>
              <a:srgbClr val="FA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50"/>
            <p:cNvSpPr/>
            <p:nvPr/>
          </p:nvSpPr>
          <p:spPr>
            <a:xfrm>
              <a:off x="8236521" y="1129953"/>
              <a:ext cx="61827" cy="43922"/>
            </a:xfrm>
            <a:custGeom>
              <a:rect b="b" l="l" r="r" t="t"/>
              <a:pathLst>
                <a:path extrusionOk="0" h="969" w="1364">
                  <a:moveTo>
                    <a:pt x="515" y="1"/>
                  </a:moveTo>
                  <a:cubicBezTo>
                    <a:pt x="369" y="1"/>
                    <a:pt x="251" y="18"/>
                    <a:pt x="214" y="59"/>
                  </a:cubicBezTo>
                  <a:cubicBezTo>
                    <a:pt x="117" y="156"/>
                    <a:pt x="1" y="713"/>
                    <a:pt x="150" y="799"/>
                  </a:cubicBezTo>
                  <a:cubicBezTo>
                    <a:pt x="252" y="850"/>
                    <a:pt x="745" y="968"/>
                    <a:pt x="1010" y="968"/>
                  </a:cubicBezTo>
                  <a:cubicBezTo>
                    <a:pt x="1074" y="968"/>
                    <a:pt x="1124" y="962"/>
                    <a:pt x="1153" y="945"/>
                  </a:cubicBezTo>
                  <a:cubicBezTo>
                    <a:pt x="1300" y="872"/>
                    <a:pt x="1363" y="206"/>
                    <a:pt x="1247" y="133"/>
                  </a:cubicBezTo>
                  <a:cubicBezTo>
                    <a:pt x="1131" y="58"/>
                    <a:pt x="778" y="1"/>
                    <a:pt x="515"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50"/>
            <p:cNvSpPr/>
            <p:nvPr/>
          </p:nvSpPr>
          <p:spPr>
            <a:xfrm>
              <a:off x="8295855" y="1114496"/>
              <a:ext cx="64093" cy="192733"/>
            </a:xfrm>
            <a:custGeom>
              <a:rect b="b" l="l" r="r" t="t"/>
              <a:pathLst>
                <a:path extrusionOk="0" h="4252" w="1414">
                  <a:moveTo>
                    <a:pt x="677" y="0"/>
                  </a:moveTo>
                  <a:cubicBezTo>
                    <a:pt x="930" y="254"/>
                    <a:pt x="614" y="3712"/>
                    <a:pt x="160" y="4168"/>
                  </a:cubicBezTo>
                  <a:cubicBezTo>
                    <a:pt x="127" y="4198"/>
                    <a:pt x="74" y="4231"/>
                    <a:pt x="1" y="4251"/>
                  </a:cubicBezTo>
                  <a:cubicBezTo>
                    <a:pt x="1" y="4251"/>
                    <a:pt x="687" y="4114"/>
                    <a:pt x="897" y="3902"/>
                  </a:cubicBezTo>
                  <a:cubicBezTo>
                    <a:pt x="1120" y="3681"/>
                    <a:pt x="1414" y="886"/>
                    <a:pt x="1277" y="580"/>
                  </a:cubicBezTo>
                  <a:cubicBezTo>
                    <a:pt x="1087" y="157"/>
                    <a:pt x="677" y="0"/>
                    <a:pt x="677"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50"/>
            <p:cNvSpPr/>
            <p:nvPr/>
          </p:nvSpPr>
          <p:spPr>
            <a:xfrm>
              <a:off x="8015637" y="1085713"/>
              <a:ext cx="322415" cy="224280"/>
            </a:xfrm>
            <a:custGeom>
              <a:rect b="b" l="l" r="r" t="t"/>
              <a:pathLst>
                <a:path extrusionOk="0" h="4948" w="7113">
                  <a:moveTo>
                    <a:pt x="5388" y="977"/>
                  </a:moveTo>
                  <a:cubicBezTo>
                    <a:pt x="5651" y="977"/>
                    <a:pt x="6004" y="1034"/>
                    <a:pt x="6120" y="1109"/>
                  </a:cubicBezTo>
                  <a:cubicBezTo>
                    <a:pt x="6236" y="1182"/>
                    <a:pt x="6173" y="1848"/>
                    <a:pt x="6026" y="1921"/>
                  </a:cubicBezTo>
                  <a:cubicBezTo>
                    <a:pt x="5997" y="1938"/>
                    <a:pt x="5947" y="1944"/>
                    <a:pt x="5883" y="1944"/>
                  </a:cubicBezTo>
                  <a:cubicBezTo>
                    <a:pt x="5618" y="1944"/>
                    <a:pt x="5125" y="1826"/>
                    <a:pt x="5023" y="1775"/>
                  </a:cubicBezTo>
                  <a:cubicBezTo>
                    <a:pt x="4874" y="1689"/>
                    <a:pt x="4990" y="1132"/>
                    <a:pt x="5087" y="1035"/>
                  </a:cubicBezTo>
                  <a:cubicBezTo>
                    <a:pt x="5124" y="994"/>
                    <a:pt x="5242" y="977"/>
                    <a:pt x="5388" y="977"/>
                  </a:cubicBezTo>
                  <a:close/>
                  <a:moveTo>
                    <a:pt x="2585" y="825"/>
                  </a:moveTo>
                  <a:cubicBezTo>
                    <a:pt x="2849" y="825"/>
                    <a:pt x="3102" y="909"/>
                    <a:pt x="3304" y="1035"/>
                  </a:cubicBezTo>
                  <a:lnTo>
                    <a:pt x="3314" y="1035"/>
                  </a:lnTo>
                  <a:cubicBezTo>
                    <a:pt x="3851" y="1215"/>
                    <a:pt x="4254" y="1721"/>
                    <a:pt x="4254" y="2322"/>
                  </a:cubicBezTo>
                  <a:cubicBezTo>
                    <a:pt x="4254" y="3061"/>
                    <a:pt x="3651" y="3663"/>
                    <a:pt x="2902" y="3663"/>
                  </a:cubicBezTo>
                  <a:cubicBezTo>
                    <a:pt x="2638" y="3663"/>
                    <a:pt x="2395" y="3587"/>
                    <a:pt x="2185" y="3461"/>
                  </a:cubicBezTo>
                  <a:cubicBezTo>
                    <a:pt x="1636" y="3284"/>
                    <a:pt x="1236" y="2777"/>
                    <a:pt x="1236" y="2175"/>
                  </a:cubicBezTo>
                  <a:cubicBezTo>
                    <a:pt x="1236" y="1425"/>
                    <a:pt x="1836" y="825"/>
                    <a:pt x="2585" y="825"/>
                  </a:cubicBezTo>
                  <a:close/>
                  <a:moveTo>
                    <a:pt x="1942" y="1"/>
                  </a:moveTo>
                  <a:cubicBezTo>
                    <a:pt x="1515" y="1"/>
                    <a:pt x="1193" y="32"/>
                    <a:pt x="1056" y="106"/>
                  </a:cubicBezTo>
                  <a:cubicBezTo>
                    <a:pt x="519" y="402"/>
                    <a:pt x="0" y="3484"/>
                    <a:pt x="276" y="3947"/>
                  </a:cubicBezTo>
                  <a:cubicBezTo>
                    <a:pt x="524" y="4383"/>
                    <a:pt x="3845" y="4948"/>
                    <a:pt x="5481" y="4948"/>
                  </a:cubicBezTo>
                  <a:cubicBezTo>
                    <a:pt x="5782" y="4948"/>
                    <a:pt x="6026" y="4929"/>
                    <a:pt x="6183" y="4886"/>
                  </a:cubicBezTo>
                  <a:cubicBezTo>
                    <a:pt x="6256" y="4866"/>
                    <a:pt x="6309" y="4833"/>
                    <a:pt x="6342" y="4803"/>
                  </a:cubicBezTo>
                  <a:cubicBezTo>
                    <a:pt x="6796" y="4347"/>
                    <a:pt x="7112" y="889"/>
                    <a:pt x="6859" y="635"/>
                  </a:cubicBezTo>
                  <a:cubicBezTo>
                    <a:pt x="6667" y="443"/>
                    <a:pt x="3557" y="1"/>
                    <a:pt x="19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50"/>
            <p:cNvSpPr/>
            <p:nvPr/>
          </p:nvSpPr>
          <p:spPr>
            <a:xfrm>
              <a:off x="8067855" y="1119211"/>
              <a:ext cx="129591" cy="129727"/>
            </a:xfrm>
            <a:custGeom>
              <a:rect b="b" l="l" r="r" t="t"/>
              <a:pathLst>
                <a:path extrusionOk="0" h="2862" w="2859">
                  <a:moveTo>
                    <a:pt x="1433" y="360"/>
                  </a:moveTo>
                  <a:cubicBezTo>
                    <a:pt x="2026" y="360"/>
                    <a:pt x="2499" y="846"/>
                    <a:pt x="2499" y="1436"/>
                  </a:cubicBezTo>
                  <a:cubicBezTo>
                    <a:pt x="2499" y="2026"/>
                    <a:pt x="2026" y="2502"/>
                    <a:pt x="1433" y="2502"/>
                  </a:cubicBezTo>
                  <a:cubicBezTo>
                    <a:pt x="843" y="2502"/>
                    <a:pt x="357" y="2026"/>
                    <a:pt x="357" y="1436"/>
                  </a:cubicBezTo>
                  <a:cubicBezTo>
                    <a:pt x="357" y="846"/>
                    <a:pt x="843" y="360"/>
                    <a:pt x="1433" y="360"/>
                  </a:cubicBezTo>
                  <a:close/>
                  <a:moveTo>
                    <a:pt x="1433" y="0"/>
                  </a:moveTo>
                  <a:cubicBezTo>
                    <a:pt x="643" y="0"/>
                    <a:pt x="0" y="646"/>
                    <a:pt x="0" y="1436"/>
                  </a:cubicBezTo>
                  <a:cubicBezTo>
                    <a:pt x="0" y="2079"/>
                    <a:pt x="421" y="2618"/>
                    <a:pt x="1000" y="2798"/>
                  </a:cubicBezTo>
                  <a:cubicBezTo>
                    <a:pt x="1140" y="2838"/>
                    <a:pt x="1286" y="2861"/>
                    <a:pt x="1433" y="2861"/>
                  </a:cubicBezTo>
                  <a:cubicBezTo>
                    <a:pt x="2226" y="2861"/>
                    <a:pt x="2859" y="2228"/>
                    <a:pt x="2859" y="1436"/>
                  </a:cubicBezTo>
                  <a:cubicBezTo>
                    <a:pt x="2859" y="929"/>
                    <a:pt x="2605" y="486"/>
                    <a:pt x="2203" y="223"/>
                  </a:cubicBezTo>
                  <a:cubicBezTo>
                    <a:pt x="1983" y="86"/>
                    <a:pt x="1719" y="0"/>
                    <a:pt x="1433"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50"/>
            <p:cNvSpPr/>
            <p:nvPr/>
          </p:nvSpPr>
          <p:spPr>
            <a:xfrm>
              <a:off x="8076467" y="1127823"/>
              <a:ext cx="112367" cy="112503"/>
            </a:xfrm>
            <a:custGeom>
              <a:rect b="b" l="l" r="r" t="t"/>
              <a:pathLst>
                <a:path extrusionOk="0" h="2482" w="2479">
                  <a:moveTo>
                    <a:pt x="1243" y="0"/>
                  </a:moveTo>
                  <a:cubicBezTo>
                    <a:pt x="557" y="0"/>
                    <a:pt x="0" y="560"/>
                    <a:pt x="0" y="1246"/>
                  </a:cubicBezTo>
                  <a:cubicBezTo>
                    <a:pt x="0" y="1932"/>
                    <a:pt x="557" y="2481"/>
                    <a:pt x="1243" y="2481"/>
                  </a:cubicBezTo>
                  <a:cubicBezTo>
                    <a:pt x="1929" y="2481"/>
                    <a:pt x="2479" y="1932"/>
                    <a:pt x="2479" y="1246"/>
                  </a:cubicBezTo>
                  <a:cubicBezTo>
                    <a:pt x="2479" y="560"/>
                    <a:pt x="1929" y="0"/>
                    <a:pt x="1243"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50"/>
            <p:cNvSpPr/>
            <p:nvPr/>
          </p:nvSpPr>
          <p:spPr>
            <a:xfrm>
              <a:off x="8099403" y="1140741"/>
              <a:ext cx="19400" cy="12012"/>
            </a:xfrm>
            <a:custGeom>
              <a:rect b="b" l="l" r="r" t="t"/>
              <a:pathLst>
                <a:path extrusionOk="0" h="265" w="428">
                  <a:moveTo>
                    <a:pt x="339" y="0"/>
                  </a:moveTo>
                  <a:cubicBezTo>
                    <a:pt x="335" y="0"/>
                    <a:pt x="331" y="1"/>
                    <a:pt x="327" y="1"/>
                  </a:cubicBezTo>
                  <a:cubicBezTo>
                    <a:pt x="264" y="11"/>
                    <a:pt x="201" y="64"/>
                    <a:pt x="158" y="107"/>
                  </a:cubicBezTo>
                  <a:cubicBezTo>
                    <a:pt x="104" y="148"/>
                    <a:pt x="64" y="191"/>
                    <a:pt x="11" y="234"/>
                  </a:cubicBezTo>
                  <a:cubicBezTo>
                    <a:pt x="1" y="244"/>
                    <a:pt x="11" y="264"/>
                    <a:pt x="21" y="264"/>
                  </a:cubicBezTo>
                  <a:cubicBezTo>
                    <a:pt x="84" y="264"/>
                    <a:pt x="137" y="244"/>
                    <a:pt x="190" y="211"/>
                  </a:cubicBezTo>
                  <a:cubicBezTo>
                    <a:pt x="241" y="191"/>
                    <a:pt x="327" y="158"/>
                    <a:pt x="368" y="118"/>
                  </a:cubicBezTo>
                  <a:cubicBezTo>
                    <a:pt x="427" y="77"/>
                    <a:pt x="404"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50"/>
            <p:cNvSpPr/>
            <p:nvPr/>
          </p:nvSpPr>
          <p:spPr>
            <a:xfrm>
              <a:off x="8095505" y="1145501"/>
              <a:ext cx="41565" cy="23389"/>
            </a:xfrm>
            <a:custGeom>
              <a:rect b="b" l="l" r="r" t="t"/>
              <a:pathLst>
                <a:path extrusionOk="0" h="516" w="917">
                  <a:moveTo>
                    <a:pt x="860" y="0"/>
                  </a:moveTo>
                  <a:cubicBezTo>
                    <a:pt x="856" y="0"/>
                    <a:pt x="851" y="1"/>
                    <a:pt x="846" y="2"/>
                  </a:cubicBezTo>
                  <a:cubicBezTo>
                    <a:pt x="707" y="23"/>
                    <a:pt x="580" y="139"/>
                    <a:pt x="466" y="213"/>
                  </a:cubicBezTo>
                  <a:cubicBezTo>
                    <a:pt x="390" y="266"/>
                    <a:pt x="307" y="306"/>
                    <a:pt x="233" y="349"/>
                  </a:cubicBezTo>
                  <a:cubicBezTo>
                    <a:pt x="170" y="382"/>
                    <a:pt x="87" y="402"/>
                    <a:pt x="33" y="446"/>
                  </a:cubicBezTo>
                  <a:cubicBezTo>
                    <a:pt x="11" y="456"/>
                    <a:pt x="0" y="486"/>
                    <a:pt x="33" y="496"/>
                  </a:cubicBezTo>
                  <a:cubicBezTo>
                    <a:pt x="61" y="510"/>
                    <a:pt x="92" y="516"/>
                    <a:pt x="124" y="516"/>
                  </a:cubicBezTo>
                  <a:cubicBezTo>
                    <a:pt x="240" y="516"/>
                    <a:pt x="375" y="442"/>
                    <a:pt x="466" y="392"/>
                  </a:cubicBezTo>
                  <a:cubicBezTo>
                    <a:pt x="613" y="319"/>
                    <a:pt x="813" y="223"/>
                    <a:pt x="897" y="76"/>
                  </a:cubicBezTo>
                  <a:cubicBezTo>
                    <a:pt x="917" y="38"/>
                    <a:pt x="894" y="0"/>
                    <a:pt x="8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50"/>
            <p:cNvSpPr/>
            <p:nvPr/>
          </p:nvSpPr>
          <p:spPr>
            <a:xfrm>
              <a:off x="8229450" y="926657"/>
              <a:ext cx="201299" cy="219249"/>
            </a:xfrm>
            <a:custGeom>
              <a:rect b="b" l="l" r="r" t="t"/>
              <a:pathLst>
                <a:path extrusionOk="0" h="4837" w="4441">
                  <a:moveTo>
                    <a:pt x="1075" y="1"/>
                  </a:moveTo>
                  <a:cubicBezTo>
                    <a:pt x="688" y="1"/>
                    <a:pt x="329" y="97"/>
                    <a:pt x="0" y="261"/>
                  </a:cubicBezTo>
                  <a:cubicBezTo>
                    <a:pt x="168" y="246"/>
                    <a:pt x="329" y="238"/>
                    <a:pt x="481" y="238"/>
                  </a:cubicBezTo>
                  <a:cubicBezTo>
                    <a:pt x="632" y="238"/>
                    <a:pt x="775" y="246"/>
                    <a:pt x="906" y="261"/>
                  </a:cubicBezTo>
                  <a:cubicBezTo>
                    <a:pt x="3904" y="547"/>
                    <a:pt x="2448" y="4185"/>
                    <a:pt x="2352" y="4544"/>
                  </a:cubicBezTo>
                  <a:cubicBezTo>
                    <a:pt x="2281" y="4789"/>
                    <a:pt x="2404" y="4837"/>
                    <a:pt x="2510" y="4837"/>
                  </a:cubicBezTo>
                  <a:cubicBezTo>
                    <a:pt x="2578" y="4837"/>
                    <a:pt x="2638" y="4818"/>
                    <a:pt x="2638" y="4818"/>
                  </a:cubicBezTo>
                  <a:cubicBezTo>
                    <a:pt x="2732" y="3955"/>
                    <a:pt x="4441" y="1506"/>
                    <a:pt x="2468" y="400"/>
                  </a:cubicBezTo>
                  <a:cubicBezTo>
                    <a:pt x="1973" y="121"/>
                    <a:pt x="1507" y="1"/>
                    <a:pt x="1075"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 name="Google Shape;1038;p50"/>
          <p:cNvGrpSpPr/>
          <p:nvPr/>
        </p:nvGrpSpPr>
        <p:grpSpPr>
          <a:xfrm>
            <a:off x="7689272" y="784977"/>
            <a:ext cx="488715" cy="543800"/>
            <a:chOff x="7354247" y="601027"/>
            <a:chExt cx="488715" cy="543800"/>
          </a:xfrm>
        </p:grpSpPr>
        <p:sp>
          <p:nvSpPr>
            <p:cNvPr id="1039" name="Google Shape;1039;p50"/>
            <p:cNvSpPr/>
            <p:nvPr/>
          </p:nvSpPr>
          <p:spPr>
            <a:xfrm>
              <a:off x="7510313" y="601027"/>
              <a:ext cx="176561" cy="164562"/>
            </a:xfrm>
            <a:custGeom>
              <a:rect b="b" l="l" r="r" t="t"/>
              <a:pathLst>
                <a:path extrusionOk="0" h="864" w="927">
                  <a:moveTo>
                    <a:pt x="709" y="0"/>
                  </a:moveTo>
                  <a:cubicBezTo>
                    <a:pt x="632" y="0"/>
                    <a:pt x="463" y="137"/>
                    <a:pt x="463" y="137"/>
                  </a:cubicBezTo>
                  <a:cubicBezTo>
                    <a:pt x="463" y="137"/>
                    <a:pt x="293" y="23"/>
                    <a:pt x="216" y="23"/>
                  </a:cubicBezTo>
                  <a:cubicBezTo>
                    <a:pt x="205" y="23"/>
                    <a:pt x="196" y="25"/>
                    <a:pt x="190" y="30"/>
                  </a:cubicBezTo>
                  <a:cubicBezTo>
                    <a:pt x="127" y="73"/>
                    <a:pt x="263" y="316"/>
                    <a:pt x="263" y="316"/>
                  </a:cubicBezTo>
                  <a:cubicBezTo>
                    <a:pt x="263" y="316"/>
                    <a:pt x="0" y="473"/>
                    <a:pt x="30" y="516"/>
                  </a:cubicBezTo>
                  <a:cubicBezTo>
                    <a:pt x="63" y="564"/>
                    <a:pt x="234" y="570"/>
                    <a:pt x="314" y="570"/>
                  </a:cubicBezTo>
                  <a:cubicBezTo>
                    <a:pt x="340" y="570"/>
                    <a:pt x="357" y="569"/>
                    <a:pt x="357" y="569"/>
                  </a:cubicBezTo>
                  <a:cubicBezTo>
                    <a:pt x="357" y="569"/>
                    <a:pt x="453" y="863"/>
                    <a:pt x="516" y="863"/>
                  </a:cubicBezTo>
                  <a:cubicBezTo>
                    <a:pt x="580" y="863"/>
                    <a:pt x="633" y="569"/>
                    <a:pt x="633" y="569"/>
                  </a:cubicBezTo>
                  <a:cubicBezTo>
                    <a:pt x="633" y="569"/>
                    <a:pt x="688" y="577"/>
                    <a:pt x="748" y="577"/>
                  </a:cubicBezTo>
                  <a:cubicBezTo>
                    <a:pt x="811" y="577"/>
                    <a:pt x="879" y="569"/>
                    <a:pt x="896" y="537"/>
                  </a:cubicBezTo>
                  <a:cubicBezTo>
                    <a:pt x="927" y="483"/>
                    <a:pt x="727" y="283"/>
                    <a:pt x="727" y="283"/>
                  </a:cubicBezTo>
                  <a:cubicBezTo>
                    <a:pt x="727" y="283"/>
                    <a:pt x="790" y="63"/>
                    <a:pt x="737" y="10"/>
                  </a:cubicBezTo>
                  <a:cubicBezTo>
                    <a:pt x="730" y="3"/>
                    <a:pt x="721" y="0"/>
                    <a:pt x="709" y="0"/>
                  </a:cubicBezTo>
                  <a:close/>
                </a:path>
              </a:pathLst>
            </a:custGeom>
            <a:solidFill>
              <a:srgbClr val="65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50"/>
            <p:cNvSpPr/>
            <p:nvPr/>
          </p:nvSpPr>
          <p:spPr>
            <a:xfrm>
              <a:off x="7354254" y="765609"/>
              <a:ext cx="62473" cy="64758"/>
            </a:xfrm>
            <a:custGeom>
              <a:rect b="b" l="l" r="r" t="t"/>
              <a:pathLst>
                <a:path extrusionOk="0" h="340" w="328">
                  <a:moveTo>
                    <a:pt x="160" y="0"/>
                  </a:moveTo>
                  <a:cubicBezTo>
                    <a:pt x="74" y="0"/>
                    <a:pt x="1" y="76"/>
                    <a:pt x="1" y="170"/>
                  </a:cubicBezTo>
                  <a:cubicBezTo>
                    <a:pt x="1" y="266"/>
                    <a:pt x="74" y="339"/>
                    <a:pt x="160" y="339"/>
                  </a:cubicBezTo>
                  <a:cubicBezTo>
                    <a:pt x="254" y="339"/>
                    <a:pt x="327" y="266"/>
                    <a:pt x="327" y="170"/>
                  </a:cubicBezTo>
                  <a:cubicBezTo>
                    <a:pt x="327" y="76"/>
                    <a:pt x="254" y="0"/>
                    <a:pt x="160"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50"/>
            <p:cNvSpPr/>
            <p:nvPr/>
          </p:nvSpPr>
          <p:spPr>
            <a:xfrm>
              <a:off x="7543386" y="870174"/>
              <a:ext cx="38283" cy="38283"/>
            </a:xfrm>
            <a:custGeom>
              <a:rect b="b" l="l" r="r" t="t"/>
              <a:pathLst>
                <a:path extrusionOk="0" h="201" w="201">
                  <a:moveTo>
                    <a:pt x="104" y="1"/>
                  </a:moveTo>
                  <a:cubicBezTo>
                    <a:pt x="41" y="1"/>
                    <a:pt x="0" y="44"/>
                    <a:pt x="0" y="97"/>
                  </a:cubicBezTo>
                  <a:cubicBezTo>
                    <a:pt x="0" y="160"/>
                    <a:pt x="41" y="201"/>
                    <a:pt x="104" y="201"/>
                  </a:cubicBezTo>
                  <a:cubicBezTo>
                    <a:pt x="157" y="201"/>
                    <a:pt x="200" y="160"/>
                    <a:pt x="200" y="97"/>
                  </a:cubicBezTo>
                  <a:cubicBezTo>
                    <a:pt x="200" y="44"/>
                    <a:pt x="157" y="1"/>
                    <a:pt x="104"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50"/>
            <p:cNvSpPr/>
            <p:nvPr/>
          </p:nvSpPr>
          <p:spPr>
            <a:xfrm>
              <a:off x="7354247" y="997978"/>
              <a:ext cx="149134" cy="146849"/>
            </a:xfrm>
            <a:custGeom>
              <a:rect b="b" l="l" r="r" t="t"/>
              <a:pathLst>
                <a:path extrusionOk="0" h="771" w="783">
                  <a:moveTo>
                    <a:pt x="519" y="0"/>
                  </a:moveTo>
                  <a:lnTo>
                    <a:pt x="317" y="233"/>
                  </a:lnTo>
                  <a:lnTo>
                    <a:pt x="0" y="254"/>
                  </a:lnTo>
                  <a:lnTo>
                    <a:pt x="243" y="454"/>
                  </a:lnTo>
                  <a:lnTo>
                    <a:pt x="266" y="770"/>
                  </a:lnTo>
                  <a:lnTo>
                    <a:pt x="466" y="540"/>
                  </a:lnTo>
                  <a:lnTo>
                    <a:pt x="782" y="507"/>
                  </a:lnTo>
                  <a:lnTo>
                    <a:pt x="550" y="307"/>
                  </a:lnTo>
                  <a:lnTo>
                    <a:pt x="519" y="0"/>
                  </a:ln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50"/>
            <p:cNvSpPr/>
            <p:nvPr/>
          </p:nvSpPr>
          <p:spPr>
            <a:xfrm>
              <a:off x="7674019" y="830363"/>
              <a:ext cx="168942" cy="167609"/>
            </a:xfrm>
            <a:custGeom>
              <a:rect b="b" l="l" r="r" t="t"/>
              <a:pathLst>
                <a:path extrusionOk="0" h="880" w="887">
                  <a:moveTo>
                    <a:pt x="509" y="1"/>
                  </a:moveTo>
                  <a:cubicBezTo>
                    <a:pt x="444" y="1"/>
                    <a:pt x="327" y="245"/>
                    <a:pt x="327" y="245"/>
                  </a:cubicBezTo>
                  <a:cubicBezTo>
                    <a:pt x="327" y="245"/>
                    <a:pt x="227" y="230"/>
                    <a:pt x="143" y="230"/>
                  </a:cubicBezTo>
                  <a:cubicBezTo>
                    <a:pt x="90" y="230"/>
                    <a:pt x="43" y="236"/>
                    <a:pt x="31" y="255"/>
                  </a:cubicBezTo>
                  <a:cubicBezTo>
                    <a:pt x="0" y="318"/>
                    <a:pt x="210" y="478"/>
                    <a:pt x="210" y="478"/>
                  </a:cubicBezTo>
                  <a:cubicBezTo>
                    <a:pt x="210" y="478"/>
                    <a:pt x="51" y="731"/>
                    <a:pt x="84" y="762"/>
                  </a:cubicBezTo>
                  <a:cubicBezTo>
                    <a:pt x="94" y="768"/>
                    <a:pt x="109" y="770"/>
                    <a:pt x="126" y="770"/>
                  </a:cubicBezTo>
                  <a:cubicBezTo>
                    <a:pt x="225" y="770"/>
                    <a:pt x="410" y="678"/>
                    <a:pt x="410" y="678"/>
                  </a:cubicBezTo>
                  <a:cubicBezTo>
                    <a:pt x="410" y="678"/>
                    <a:pt x="601" y="880"/>
                    <a:pt x="674" y="880"/>
                  </a:cubicBezTo>
                  <a:cubicBezTo>
                    <a:pt x="677" y="880"/>
                    <a:pt x="681" y="879"/>
                    <a:pt x="684" y="878"/>
                  </a:cubicBezTo>
                  <a:cubicBezTo>
                    <a:pt x="737" y="848"/>
                    <a:pt x="653" y="551"/>
                    <a:pt x="653" y="551"/>
                  </a:cubicBezTo>
                  <a:cubicBezTo>
                    <a:pt x="653" y="551"/>
                    <a:pt x="874" y="498"/>
                    <a:pt x="886" y="425"/>
                  </a:cubicBezTo>
                  <a:cubicBezTo>
                    <a:pt x="886" y="362"/>
                    <a:pt x="621" y="268"/>
                    <a:pt x="621" y="268"/>
                  </a:cubicBezTo>
                  <a:cubicBezTo>
                    <a:pt x="621" y="268"/>
                    <a:pt x="590" y="35"/>
                    <a:pt x="517" y="2"/>
                  </a:cubicBezTo>
                  <a:cubicBezTo>
                    <a:pt x="514" y="1"/>
                    <a:pt x="512" y="1"/>
                    <a:pt x="509"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047" name="Shape 1047"/>
        <p:cNvGrpSpPr/>
        <p:nvPr/>
      </p:nvGrpSpPr>
      <p:grpSpPr>
        <a:xfrm>
          <a:off x="0" y="0"/>
          <a:ext cx="0" cy="0"/>
          <a:chOff x="0" y="0"/>
          <a:chExt cx="0" cy="0"/>
        </a:xfrm>
      </p:grpSpPr>
      <p:sp>
        <p:nvSpPr>
          <p:cNvPr id="1048" name="Google Shape;1048;p51"/>
          <p:cNvSpPr/>
          <p:nvPr/>
        </p:nvSpPr>
        <p:spPr>
          <a:xfrm>
            <a:off x="1324075" y="3908275"/>
            <a:ext cx="6495600" cy="695100"/>
          </a:xfrm>
          <a:prstGeom prst="roundRect">
            <a:avLst>
              <a:gd fmla="val 8626"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51"/>
          <p:cNvSpPr txBox="1"/>
          <p:nvPr>
            <p:ph type="title"/>
          </p:nvPr>
        </p:nvSpPr>
        <p:spPr>
          <a:xfrm>
            <a:off x="1415775" y="3947300"/>
            <a:ext cx="6312000" cy="51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pictur</a:t>
            </a:r>
            <a:r>
              <a:rPr lang="en"/>
              <a:t>e</a:t>
            </a:r>
            <a:r>
              <a:rPr lang="en"/>
              <a:t> is worth a thousand words</a:t>
            </a:r>
            <a:endParaRPr/>
          </a:p>
          <a:p>
            <a:pPr indent="0" lvl="0" marL="0" rtl="0" algn="ctr">
              <a:spcBef>
                <a:spcPts val="0"/>
              </a:spcBef>
              <a:spcAft>
                <a:spcPts val="0"/>
              </a:spcAft>
              <a:buNone/>
            </a:pPr>
            <a:r>
              <a:t/>
            </a:r>
            <a:endParaRPr/>
          </a:p>
        </p:txBody>
      </p:sp>
      <p:grpSp>
        <p:nvGrpSpPr>
          <p:cNvPr id="1050" name="Google Shape;1050;p51"/>
          <p:cNvGrpSpPr/>
          <p:nvPr/>
        </p:nvGrpSpPr>
        <p:grpSpPr>
          <a:xfrm>
            <a:off x="1158765" y="294892"/>
            <a:ext cx="725814" cy="490198"/>
            <a:chOff x="2676342" y="1842086"/>
            <a:chExt cx="494828" cy="334196"/>
          </a:xfrm>
        </p:grpSpPr>
        <p:sp>
          <p:nvSpPr>
            <p:cNvPr id="1051" name="Google Shape;1051;p51"/>
            <p:cNvSpPr/>
            <p:nvPr/>
          </p:nvSpPr>
          <p:spPr>
            <a:xfrm>
              <a:off x="2687407" y="1842619"/>
              <a:ext cx="479765" cy="54655"/>
            </a:xfrm>
            <a:custGeom>
              <a:rect b="b" l="l" r="r" t="t"/>
              <a:pathLst>
                <a:path extrusionOk="0" h="410" w="3599">
                  <a:moveTo>
                    <a:pt x="3430" y="1"/>
                  </a:moveTo>
                  <a:cubicBezTo>
                    <a:pt x="3400" y="1"/>
                    <a:pt x="3365" y="3"/>
                    <a:pt x="3322" y="7"/>
                  </a:cubicBezTo>
                  <a:cubicBezTo>
                    <a:pt x="3102" y="30"/>
                    <a:pt x="31" y="399"/>
                    <a:pt x="31" y="399"/>
                  </a:cubicBezTo>
                  <a:cubicBezTo>
                    <a:pt x="31" y="399"/>
                    <a:pt x="21" y="399"/>
                    <a:pt x="1" y="409"/>
                  </a:cubicBezTo>
                  <a:cubicBezTo>
                    <a:pt x="664" y="409"/>
                    <a:pt x="1267" y="323"/>
                    <a:pt x="1930" y="283"/>
                  </a:cubicBezTo>
                  <a:cubicBezTo>
                    <a:pt x="2522" y="260"/>
                    <a:pt x="3069" y="230"/>
                    <a:pt x="3598" y="83"/>
                  </a:cubicBezTo>
                  <a:cubicBezTo>
                    <a:pt x="3580" y="32"/>
                    <a:pt x="3551" y="1"/>
                    <a:pt x="3430"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51"/>
            <p:cNvSpPr/>
            <p:nvPr/>
          </p:nvSpPr>
          <p:spPr>
            <a:xfrm>
              <a:off x="2676342" y="1853550"/>
              <a:ext cx="494828" cy="322731"/>
            </a:xfrm>
            <a:custGeom>
              <a:rect b="b" l="l" r="r" t="t"/>
              <a:pathLst>
                <a:path extrusionOk="0" h="2421" w="3712">
                  <a:moveTo>
                    <a:pt x="1991" y="650"/>
                  </a:moveTo>
                  <a:cubicBezTo>
                    <a:pt x="2031" y="650"/>
                    <a:pt x="2038" y="662"/>
                    <a:pt x="2046" y="684"/>
                  </a:cubicBezTo>
                  <a:cubicBezTo>
                    <a:pt x="2046" y="684"/>
                    <a:pt x="2119" y="697"/>
                    <a:pt x="1793" y="960"/>
                  </a:cubicBezTo>
                  <a:cubicBezTo>
                    <a:pt x="1466" y="1224"/>
                    <a:pt x="960" y="1624"/>
                    <a:pt x="917" y="1624"/>
                  </a:cubicBezTo>
                  <a:cubicBezTo>
                    <a:pt x="905" y="1628"/>
                    <a:pt x="893" y="1632"/>
                    <a:pt x="885" y="1632"/>
                  </a:cubicBezTo>
                  <a:cubicBezTo>
                    <a:pt x="872" y="1632"/>
                    <a:pt x="870" y="1622"/>
                    <a:pt x="897" y="1583"/>
                  </a:cubicBezTo>
                  <a:lnTo>
                    <a:pt x="897" y="1583"/>
                  </a:lnTo>
                  <a:cubicBezTo>
                    <a:pt x="892" y="1584"/>
                    <a:pt x="888" y="1584"/>
                    <a:pt x="884" y="1584"/>
                  </a:cubicBezTo>
                  <a:cubicBezTo>
                    <a:pt x="842" y="1584"/>
                    <a:pt x="833" y="1540"/>
                    <a:pt x="833" y="1540"/>
                  </a:cubicBezTo>
                  <a:cubicBezTo>
                    <a:pt x="833" y="1540"/>
                    <a:pt x="684" y="917"/>
                    <a:pt x="674" y="844"/>
                  </a:cubicBezTo>
                  <a:cubicBezTo>
                    <a:pt x="664" y="801"/>
                    <a:pt x="707" y="801"/>
                    <a:pt x="707" y="801"/>
                  </a:cubicBezTo>
                  <a:cubicBezTo>
                    <a:pt x="707" y="801"/>
                    <a:pt x="1856" y="654"/>
                    <a:pt x="1940" y="654"/>
                  </a:cubicBezTo>
                  <a:cubicBezTo>
                    <a:pt x="1961" y="651"/>
                    <a:pt x="1978" y="650"/>
                    <a:pt x="1991" y="650"/>
                  </a:cubicBezTo>
                  <a:close/>
                  <a:moveTo>
                    <a:pt x="3681" y="1"/>
                  </a:moveTo>
                  <a:cubicBezTo>
                    <a:pt x="3152" y="148"/>
                    <a:pt x="2605" y="178"/>
                    <a:pt x="2013" y="201"/>
                  </a:cubicBezTo>
                  <a:cubicBezTo>
                    <a:pt x="1350" y="241"/>
                    <a:pt x="747" y="327"/>
                    <a:pt x="84" y="327"/>
                  </a:cubicBezTo>
                  <a:cubicBezTo>
                    <a:pt x="41" y="338"/>
                    <a:pt x="0" y="381"/>
                    <a:pt x="10" y="454"/>
                  </a:cubicBezTo>
                  <a:cubicBezTo>
                    <a:pt x="64" y="644"/>
                    <a:pt x="453" y="2310"/>
                    <a:pt x="453" y="2310"/>
                  </a:cubicBezTo>
                  <a:cubicBezTo>
                    <a:pt x="453" y="2310"/>
                    <a:pt x="465" y="2421"/>
                    <a:pt x="556" y="2421"/>
                  </a:cubicBezTo>
                  <a:cubicBezTo>
                    <a:pt x="584" y="2421"/>
                    <a:pt x="619" y="2410"/>
                    <a:pt x="664" y="2383"/>
                  </a:cubicBezTo>
                  <a:cubicBezTo>
                    <a:pt x="707" y="2363"/>
                    <a:pt x="3481" y="274"/>
                    <a:pt x="3481" y="274"/>
                  </a:cubicBezTo>
                  <a:cubicBezTo>
                    <a:pt x="3481" y="274"/>
                    <a:pt x="3712" y="105"/>
                    <a:pt x="3692" y="21"/>
                  </a:cubicBezTo>
                  <a:cubicBezTo>
                    <a:pt x="3692" y="11"/>
                    <a:pt x="3681" y="11"/>
                    <a:pt x="36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51"/>
            <p:cNvSpPr/>
            <p:nvPr/>
          </p:nvSpPr>
          <p:spPr>
            <a:xfrm>
              <a:off x="2792318" y="1944731"/>
              <a:ext cx="166631" cy="126373"/>
            </a:xfrm>
            <a:custGeom>
              <a:rect b="b" l="l" r="r" t="t"/>
              <a:pathLst>
                <a:path extrusionOk="0" h="948" w="1250">
                  <a:moveTo>
                    <a:pt x="1176" y="0"/>
                  </a:moveTo>
                  <a:lnTo>
                    <a:pt x="1176" y="0"/>
                  </a:lnTo>
                  <a:cubicBezTo>
                    <a:pt x="1186" y="33"/>
                    <a:pt x="1103" y="97"/>
                    <a:pt x="1103" y="97"/>
                  </a:cubicBezTo>
                  <a:cubicBezTo>
                    <a:pt x="1103" y="97"/>
                    <a:pt x="57" y="876"/>
                    <a:pt x="47" y="886"/>
                  </a:cubicBezTo>
                  <a:cubicBezTo>
                    <a:pt x="37" y="886"/>
                    <a:pt x="27" y="899"/>
                    <a:pt x="27" y="899"/>
                  </a:cubicBezTo>
                  <a:cubicBezTo>
                    <a:pt x="0" y="938"/>
                    <a:pt x="2" y="948"/>
                    <a:pt x="15" y="948"/>
                  </a:cubicBezTo>
                  <a:cubicBezTo>
                    <a:pt x="23" y="948"/>
                    <a:pt x="35" y="944"/>
                    <a:pt x="47" y="940"/>
                  </a:cubicBezTo>
                  <a:cubicBezTo>
                    <a:pt x="90" y="940"/>
                    <a:pt x="596" y="540"/>
                    <a:pt x="923" y="276"/>
                  </a:cubicBezTo>
                  <a:cubicBezTo>
                    <a:pt x="1249" y="13"/>
                    <a:pt x="1176" y="0"/>
                    <a:pt x="1176" y="0"/>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51"/>
            <p:cNvSpPr/>
            <p:nvPr/>
          </p:nvSpPr>
          <p:spPr>
            <a:xfrm>
              <a:off x="3124783" y="1842886"/>
              <a:ext cx="2933" cy="20662"/>
            </a:xfrm>
            <a:custGeom>
              <a:rect b="b" l="l" r="r" t="t"/>
              <a:pathLst>
                <a:path extrusionOk="0" h="155" w="22">
                  <a:moveTo>
                    <a:pt x="8" y="0"/>
                  </a:moveTo>
                  <a:cubicBezTo>
                    <a:pt x="5" y="0"/>
                    <a:pt x="1" y="5"/>
                    <a:pt x="1" y="5"/>
                  </a:cubicBezTo>
                  <a:cubicBezTo>
                    <a:pt x="11" y="28"/>
                    <a:pt x="11" y="38"/>
                    <a:pt x="11" y="58"/>
                  </a:cubicBezTo>
                  <a:cubicBezTo>
                    <a:pt x="11" y="91"/>
                    <a:pt x="21" y="121"/>
                    <a:pt x="21" y="154"/>
                  </a:cubicBezTo>
                  <a:lnTo>
                    <a:pt x="21" y="58"/>
                  </a:lnTo>
                  <a:cubicBezTo>
                    <a:pt x="21" y="38"/>
                    <a:pt x="11" y="28"/>
                    <a:pt x="11" y="5"/>
                  </a:cubicBezTo>
                  <a:cubicBezTo>
                    <a:pt x="11" y="1"/>
                    <a:pt x="10" y="0"/>
                    <a:pt x="8"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51"/>
            <p:cNvSpPr/>
            <p:nvPr/>
          </p:nvSpPr>
          <p:spPr>
            <a:xfrm>
              <a:off x="3128915" y="1862082"/>
              <a:ext cx="1466" cy="1466"/>
            </a:xfrm>
            <a:custGeom>
              <a:rect b="b" l="l" r="r" t="t"/>
              <a:pathLst>
                <a:path extrusionOk="0" h="11" w="11">
                  <a:moveTo>
                    <a:pt x="0" y="10"/>
                  </a:moveTo>
                  <a:lnTo>
                    <a:pt x="10"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51"/>
            <p:cNvSpPr/>
            <p:nvPr/>
          </p:nvSpPr>
          <p:spPr>
            <a:xfrm>
              <a:off x="3130248" y="1862082"/>
              <a:ext cx="133" cy="133"/>
            </a:xfrm>
            <a:custGeom>
              <a:rect b="b" l="l" r="r" t="t"/>
              <a:pathLst>
                <a:path extrusionOk="0" h="1" w="1">
                  <a:moveTo>
                    <a:pt x="0" y="0"/>
                  </a:moveTo>
                  <a:lnTo>
                    <a:pt x="0"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51"/>
            <p:cNvSpPr/>
            <p:nvPr/>
          </p:nvSpPr>
          <p:spPr>
            <a:xfrm>
              <a:off x="3130248" y="1863415"/>
              <a:ext cx="133" cy="133"/>
            </a:xfrm>
            <a:custGeom>
              <a:rect b="b" l="l" r="r" t="t"/>
              <a:pathLst>
                <a:path extrusionOk="0" h="1" w="1">
                  <a:moveTo>
                    <a:pt x="0" y="0"/>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51"/>
            <p:cNvSpPr/>
            <p:nvPr/>
          </p:nvSpPr>
          <p:spPr>
            <a:xfrm>
              <a:off x="3123450" y="1842086"/>
              <a:ext cx="6932" cy="21462"/>
            </a:xfrm>
            <a:custGeom>
              <a:rect b="b" l="l" r="r" t="t"/>
              <a:pathLst>
                <a:path extrusionOk="0" h="161" w="52">
                  <a:moveTo>
                    <a:pt x="11" y="1"/>
                  </a:moveTo>
                  <a:lnTo>
                    <a:pt x="11" y="11"/>
                  </a:lnTo>
                  <a:lnTo>
                    <a:pt x="11" y="24"/>
                  </a:lnTo>
                  <a:lnTo>
                    <a:pt x="1" y="34"/>
                  </a:lnTo>
                  <a:lnTo>
                    <a:pt x="11" y="44"/>
                  </a:lnTo>
                  <a:lnTo>
                    <a:pt x="1" y="44"/>
                  </a:lnTo>
                  <a:cubicBezTo>
                    <a:pt x="11" y="44"/>
                    <a:pt x="11" y="54"/>
                    <a:pt x="11" y="64"/>
                  </a:cubicBezTo>
                  <a:lnTo>
                    <a:pt x="11" y="74"/>
                  </a:lnTo>
                  <a:lnTo>
                    <a:pt x="11" y="107"/>
                  </a:lnTo>
                  <a:lnTo>
                    <a:pt x="11" y="117"/>
                  </a:lnTo>
                  <a:lnTo>
                    <a:pt x="21" y="117"/>
                  </a:lnTo>
                  <a:lnTo>
                    <a:pt x="21" y="137"/>
                  </a:lnTo>
                  <a:lnTo>
                    <a:pt x="21" y="150"/>
                  </a:lnTo>
                  <a:lnTo>
                    <a:pt x="21" y="160"/>
                  </a:lnTo>
                  <a:cubicBezTo>
                    <a:pt x="21" y="160"/>
                    <a:pt x="33" y="160"/>
                    <a:pt x="38" y="156"/>
                  </a:cubicBezTo>
                  <a:lnTo>
                    <a:pt x="38" y="156"/>
                  </a:lnTo>
                  <a:lnTo>
                    <a:pt x="51" y="160"/>
                  </a:lnTo>
                  <a:lnTo>
                    <a:pt x="51" y="150"/>
                  </a:lnTo>
                  <a:lnTo>
                    <a:pt x="51" y="137"/>
                  </a:lnTo>
                  <a:lnTo>
                    <a:pt x="51" y="127"/>
                  </a:lnTo>
                  <a:cubicBezTo>
                    <a:pt x="51" y="117"/>
                    <a:pt x="51" y="74"/>
                    <a:pt x="41" y="74"/>
                  </a:cubicBezTo>
                  <a:lnTo>
                    <a:pt x="41" y="24"/>
                  </a:lnTo>
                  <a:lnTo>
                    <a:pt x="41" y="11"/>
                  </a:lnTo>
                  <a:lnTo>
                    <a:pt x="3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51"/>
            <p:cNvSpPr/>
            <p:nvPr/>
          </p:nvSpPr>
          <p:spPr>
            <a:xfrm>
              <a:off x="3076926" y="1849951"/>
              <a:ext cx="2799" cy="20662"/>
            </a:xfrm>
            <a:custGeom>
              <a:rect b="b" l="l" r="r" t="t"/>
              <a:pathLst>
                <a:path extrusionOk="0" h="155" w="21">
                  <a:moveTo>
                    <a:pt x="8" y="1"/>
                  </a:moveTo>
                  <a:cubicBezTo>
                    <a:pt x="5" y="1"/>
                    <a:pt x="0" y="5"/>
                    <a:pt x="0" y="5"/>
                  </a:cubicBezTo>
                  <a:cubicBezTo>
                    <a:pt x="11" y="28"/>
                    <a:pt x="11" y="38"/>
                    <a:pt x="11" y="58"/>
                  </a:cubicBezTo>
                  <a:cubicBezTo>
                    <a:pt x="11" y="91"/>
                    <a:pt x="11" y="121"/>
                    <a:pt x="21" y="154"/>
                  </a:cubicBezTo>
                  <a:lnTo>
                    <a:pt x="21" y="58"/>
                  </a:lnTo>
                  <a:cubicBezTo>
                    <a:pt x="11" y="38"/>
                    <a:pt x="11" y="28"/>
                    <a:pt x="11" y="5"/>
                  </a:cubicBezTo>
                  <a:cubicBezTo>
                    <a:pt x="11" y="2"/>
                    <a:pt x="9" y="1"/>
                    <a:pt x="8"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51"/>
            <p:cNvSpPr/>
            <p:nvPr/>
          </p:nvSpPr>
          <p:spPr>
            <a:xfrm>
              <a:off x="3081325" y="1868747"/>
              <a:ext cx="133" cy="1866"/>
            </a:xfrm>
            <a:custGeom>
              <a:rect b="b" l="l" r="r" t="t"/>
              <a:pathLst>
                <a:path extrusionOk="0" h="14" w="1">
                  <a:moveTo>
                    <a:pt x="0" y="13"/>
                  </a:moveTo>
                  <a:lnTo>
                    <a:pt x="0"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51"/>
            <p:cNvSpPr/>
            <p:nvPr/>
          </p:nvSpPr>
          <p:spPr>
            <a:xfrm>
              <a:off x="3081325" y="1868747"/>
              <a:ext cx="133" cy="133"/>
            </a:xfrm>
            <a:custGeom>
              <a:rect b="b" l="l" r="r" t="t"/>
              <a:pathLst>
                <a:path extrusionOk="0" h="1" w="1">
                  <a:moveTo>
                    <a:pt x="0" y="1"/>
                  </a:moveTo>
                  <a:lnTo>
                    <a:pt x="0"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51"/>
            <p:cNvSpPr/>
            <p:nvPr/>
          </p:nvSpPr>
          <p:spPr>
            <a:xfrm>
              <a:off x="3082658" y="1870480"/>
              <a:ext cx="133" cy="133"/>
            </a:xfrm>
            <a:custGeom>
              <a:rect b="b" l="l" r="r" t="t"/>
              <a:pathLst>
                <a:path extrusionOk="0" h="1" w="1">
                  <a:moveTo>
                    <a:pt x="1" y="0"/>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51"/>
            <p:cNvSpPr/>
            <p:nvPr/>
          </p:nvSpPr>
          <p:spPr>
            <a:xfrm>
              <a:off x="3075593" y="1848618"/>
              <a:ext cx="7198" cy="21995"/>
            </a:xfrm>
            <a:custGeom>
              <a:rect b="b" l="l" r="r" t="t"/>
              <a:pathLst>
                <a:path extrusionOk="0" h="165" w="54">
                  <a:moveTo>
                    <a:pt x="23" y="0"/>
                  </a:moveTo>
                  <a:cubicBezTo>
                    <a:pt x="19" y="0"/>
                    <a:pt x="17" y="5"/>
                    <a:pt x="10" y="5"/>
                  </a:cubicBezTo>
                  <a:lnTo>
                    <a:pt x="10" y="15"/>
                  </a:lnTo>
                  <a:lnTo>
                    <a:pt x="0" y="25"/>
                  </a:lnTo>
                  <a:lnTo>
                    <a:pt x="0" y="38"/>
                  </a:lnTo>
                  <a:lnTo>
                    <a:pt x="0" y="48"/>
                  </a:lnTo>
                  <a:lnTo>
                    <a:pt x="0" y="68"/>
                  </a:lnTo>
                  <a:lnTo>
                    <a:pt x="10" y="78"/>
                  </a:lnTo>
                  <a:lnTo>
                    <a:pt x="10" y="111"/>
                  </a:lnTo>
                  <a:lnTo>
                    <a:pt x="10" y="121"/>
                  </a:lnTo>
                  <a:lnTo>
                    <a:pt x="21" y="131"/>
                  </a:lnTo>
                  <a:lnTo>
                    <a:pt x="21" y="142"/>
                  </a:lnTo>
                  <a:lnTo>
                    <a:pt x="21" y="152"/>
                  </a:lnTo>
                  <a:lnTo>
                    <a:pt x="21" y="164"/>
                  </a:lnTo>
                  <a:cubicBezTo>
                    <a:pt x="21" y="164"/>
                    <a:pt x="30" y="164"/>
                    <a:pt x="37" y="161"/>
                  </a:cubicBezTo>
                  <a:lnTo>
                    <a:pt x="37" y="161"/>
                  </a:lnTo>
                  <a:lnTo>
                    <a:pt x="43" y="164"/>
                  </a:lnTo>
                  <a:lnTo>
                    <a:pt x="43" y="152"/>
                  </a:lnTo>
                  <a:lnTo>
                    <a:pt x="54" y="152"/>
                  </a:lnTo>
                  <a:lnTo>
                    <a:pt x="43" y="142"/>
                  </a:lnTo>
                  <a:lnTo>
                    <a:pt x="54" y="142"/>
                  </a:lnTo>
                  <a:lnTo>
                    <a:pt x="54" y="131"/>
                  </a:lnTo>
                  <a:lnTo>
                    <a:pt x="43" y="131"/>
                  </a:lnTo>
                  <a:lnTo>
                    <a:pt x="43" y="78"/>
                  </a:lnTo>
                  <a:cubicBezTo>
                    <a:pt x="43" y="58"/>
                    <a:pt x="31" y="38"/>
                    <a:pt x="31" y="25"/>
                  </a:cubicBezTo>
                  <a:lnTo>
                    <a:pt x="31" y="15"/>
                  </a:lnTo>
                  <a:lnTo>
                    <a:pt x="31" y="5"/>
                  </a:lnTo>
                  <a:cubicBezTo>
                    <a:pt x="27" y="2"/>
                    <a:pt x="25" y="0"/>
                    <a:pt x="23"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51"/>
            <p:cNvSpPr/>
            <p:nvPr/>
          </p:nvSpPr>
          <p:spPr>
            <a:xfrm>
              <a:off x="3029869" y="1855283"/>
              <a:ext cx="3599" cy="19329"/>
            </a:xfrm>
            <a:custGeom>
              <a:rect b="b" l="l" r="r" t="t"/>
              <a:pathLst>
                <a:path extrusionOk="0" h="145" w="27">
                  <a:moveTo>
                    <a:pt x="7" y="0"/>
                  </a:moveTo>
                  <a:cubicBezTo>
                    <a:pt x="3" y="0"/>
                    <a:pt x="0" y="3"/>
                    <a:pt x="7" y="8"/>
                  </a:cubicBezTo>
                  <a:lnTo>
                    <a:pt x="7" y="51"/>
                  </a:lnTo>
                  <a:cubicBezTo>
                    <a:pt x="7" y="81"/>
                    <a:pt x="17" y="114"/>
                    <a:pt x="17" y="145"/>
                  </a:cubicBezTo>
                  <a:lnTo>
                    <a:pt x="27" y="145"/>
                  </a:lnTo>
                  <a:cubicBezTo>
                    <a:pt x="17" y="114"/>
                    <a:pt x="27" y="81"/>
                    <a:pt x="17" y="51"/>
                  </a:cubicBezTo>
                  <a:cubicBezTo>
                    <a:pt x="17" y="38"/>
                    <a:pt x="7" y="18"/>
                    <a:pt x="17" y="8"/>
                  </a:cubicBezTo>
                  <a:cubicBezTo>
                    <a:pt x="17" y="3"/>
                    <a:pt x="11" y="0"/>
                    <a:pt x="7"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51"/>
            <p:cNvSpPr/>
            <p:nvPr/>
          </p:nvSpPr>
          <p:spPr>
            <a:xfrm>
              <a:off x="3034668" y="1874479"/>
              <a:ext cx="133" cy="133"/>
            </a:xfrm>
            <a:custGeom>
              <a:rect b="b" l="l" r="r" t="t"/>
              <a:pathLst>
                <a:path extrusionOk="0" h="1" w="1">
                  <a:moveTo>
                    <a:pt x="1"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51"/>
            <p:cNvSpPr/>
            <p:nvPr/>
          </p:nvSpPr>
          <p:spPr>
            <a:xfrm>
              <a:off x="3034668" y="1874479"/>
              <a:ext cx="133" cy="133"/>
            </a:xfrm>
            <a:custGeom>
              <a:rect b="b" l="l" r="r" t="t"/>
              <a:pathLst>
                <a:path extrusionOk="0" h="1" w="1">
                  <a:moveTo>
                    <a:pt x="1" y="1"/>
                  </a:moveTo>
                  <a:lnTo>
                    <a:pt x="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51"/>
            <p:cNvSpPr/>
            <p:nvPr/>
          </p:nvSpPr>
          <p:spPr>
            <a:xfrm>
              <a:off x="3034668" y="1874479"/>
              <a:ext cx="133" cy="133"/>
            </a:xfrm>
            <a:custGeom>
              <a:rect b="b" l="l" r="r" t="t"/>
              <a:pathLst>
                <a:path extrusionOk="0" h="1" w="1">
                  <a:moveTo>
                    <a:pt x="1"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51"/>
            <p:cNvSpPr/>
            <p:nvPr/>
          </p:nvSpPr>
          <p:spPr>
            <a:xfrm>
              <a:off x="3028936" y="1853550"/>
              <a:ext cx="5865" cy="21729"/>
            </a:xfrm>
            <a:custGeom>
              <a:rect b="b" l="l" r="r" t="t"/>
              <a:pathLst>
                <a:path extrusionOk="0" h="163" w="44">
                  <a:moveTo>
                    <a:pt x="14" y="1"/>
                  </a:moveTo>
                  <a:lnTo>
                    <a:pt x="1" y="11"/>
                  </a:lnTo>
                  <a:lnTo>
                    <a:pt x="1" y="21"/>
                  </a:lnTo>
                  <a:lnTo>
                    <a:pt x="1" y="31"/>
                  </a:lnTo>
                  <a:lnTo>
                    <a:pt x="1" y="41"/>
                  </a:lnTo>
                  <a:lnTo>
                    <a:pt x="1" y="74"/>
                  </a:lnTo>
                  <a:lnTo>
                    <a:pt x="1" y="84"/>
                  </a:lnTo>
                  <a:lnTo>
                    <a:pt x="1" y="115"/>
                  </a:lnTo>
                  <a:lnTo>
                    <a:pt x="14" y="127"/>
                  </a:lnTo>
                  <a:lnTo>
                    <a:pt x="14" y="138"/>
                  </a:lnTo>
                  <a:lnTo>
                    <a:pt x="14" y="158"/>
                  </a:lnTo>
                  <a:cubicBezTo>
                    <a:pt x="14" y="158"/>
                    <a:pt x="23" y="162"/>
                    <a:pt x="32" y="162"/>
                  </a:cubicBezTo>
                  <a:cubicBezTo>
                    <a:pt x="36" y="162"/>
                    <a:pt x="41" y="161"/>
                    <a:pt x="44" y="158"/>
                  </a:cubicBezTo>
                  <a:lnTo>
                    <a:pt x="44" y="148"/>
                  </a:lnTo>
                  <a:lnTo>
                    <a:pt x="44" y="138"/>
                  </a:lnTo>
                  <a:lnTo>
                    <a:pt x="44" y="127"/>
                  </a:lnTo>
                  <a:lnTo>
                    <a:pt x="44" y="74"/>
                  </a:lnTo>
                  <a:cubicBezTo>
                    <a:pt x="34" y="64"/>
                    <a:pt x="34" y="31"/>
                    <a:pt x="34" y="21"/>
                  </a:cubicBezTo>
                  <a:lnTo>
                    <a:pt x="34" y="11"/>
                  </a:lnTo>
                  <a:lnTo>
                    <a:pt x="24"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51"/>
            <p:cNvSpPr/>
            <p:nvPr/>
          </p:nvSpPr>
          <p:spPr>
            <a:xfrm>
              <a:off x="2982146" y="1860749"/>
              <a:ext cx="3466" cy="20929"/>
            </a:xfrm>
            <a:custGeom>
              <a:rect b="b" l="l" r="r" t="t"/>
              <a:pathLst>
                <a:path extrusionOk="0" h="157" w="26">
                  <a:moveTo>
                    <a:pt x="5" y="1"/>
                  </a:moveTo>
                  <a:lnTo>
                    <a:pt x="5" y="1"/>
                  </a:lnTo>
                  <a:cubicBezTo>
                    <a:pt x="3" y="1"/>
                    <a:pt x="0" y="4"/>
                    <a:pt x="5" y="10"/>
                  </a:cubicBezTo>
                  <a:cubicBezTo>
                    <a:pt x="10" y="4"/>
                    <a:pt x="8" y="1"/>
                    <a:pt x="5" y="1"/>
                  </a:cubicBezTo>
                  <a:close/>
                  <a:moveTo>
                    <a:pt x="5" y="10"/>
                  </a:moveTo>
                  <a:lnTo>
                    <a:pt x="5" y="61"/>
                  </a:lnTo>
                  <a:cubicBezTo>
                    <a:pt x="5" y="94"/>
                    <a:pt x="15" y="124"/>
                    <a:pt x="15" y="157"/>
                  </a:cubicBezTo>
                  <a:lnTo>
                    <a:pt x="25" y="157"/>
                  </a:lnTo>
                  <a:cubicBezTo>
                    <a:pt x="15" y="124"/>
                    <a:pt x="15" y="84"/>
                    <a:pt x="15" y="51"/>
                  </a:cubicBezTo>
                  <a:cubicBezTo>
                    <a:pt x="15" y="40"/>
                    <a:pt x="5" y="20"/>
                    <a:pt x="5" y="1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51"/>
            <p:cNvSpPr/>
            <p:nvPr/>
          </p:nvSpPr>
          <p:spPr>
            <a:xfrm>
              <a:off x="2986811" y="1880212"/>
              <a:ext cx="133" cy="133"/>
            </a:xfrm>
            <a:custGeom>
              <a:rect b="b" l="l" r="r" t="t"/>
              <a:pathLst>
                <a:path extrusionOk="0" h="1" w="1">
                  <a:moveTo>
                    <a:pt x="0"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51"/>
            <p:cNvSpPr/>
            <p:nvPr/>
          </p:nvSpPr>
          <p:spPr>
            <a:xfrm>
              <a:off x="2986811" y="1880212"/>
              <a:ext cx="133" cy="133"/>
            </a:xfrm>
            <a:custGeom>
              <a:rect b="b" l="l" r="r" t="t"/>
              <a:pathLst>
                <a:path extrusionOk="0" h="1" w="1">
                  <a:moveTo>
                    <a:pt x="0" y="1"/>
                  </a:moveTo>
                  <a:lnTo>
                    <a:pt x="0"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51"/>
            <p:cNvSpPr/>
            <p:nvPr/>
          </p:nvSpPr>
          <p:spPr>
            <a:xfrm>
              <a:off x="2986811" y="1880212"/>
              <a:ext cx="133" cy="1466"/>
            </a:xfrm>
            <a:custGeom>
              <a:rect b="b" l="l" r="r" t="t"/>
              <a:pathLst>
                <a:path extrusionOk="0" h="11" w="1">
                  <a:moveTo>
                    <a:pt x="0" y="11"/>
                  </a:moveTo>
                  <a:lnTo>
                    <a:pt x="0"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51"/>
            <p:cNvSpPr/>
            <p:nvPr/>
          </p:nvSpPr>
          <p:spPr>
            <a:xfrm>
              <a:off x="2980013" y="1859016"/>
              <a:ext cx="6932" cy="22662"/>
            </a:xfrm>
            <a:custGeom>
              <a:rect b="b" l="l" r="r" t="t"/>
              <a:pathLst>
                <a:path extrusionOk="0" h="170" w="52">
                  <a:moveTo>
                    <a:pt x="21" y="0"/>
                  </a:moveTo>
                  <a:lnTo>
                    <a:pt x="21" y="10"/>
                  </a:lnTo>
                  <a:lnTo>
                    <a:pt x="11" y="10"/>
                  </a:lnTo>
                  <a:lnTo>
                    <a:pt x="11" y="23"/>
                  </a:lnTo>
                  <a:lnTo>
                    <a:pt x="11" y="33"/>
                  </a:lnTo>
                  <a:lnTo>
                    <a:pt x="11" y="43"/>
                  </a:lnTo>
                  <a:cubicBezTo>
                    <a:pt x="11" y="43"/>
                    <a:pt x="1" y="43"/>
                    <a:pt x="11" y="53"/>
                  </a:cubicBezTo>
                  <a:lnTo>
                    <a:pt x="11" y="74"/>
                  </a:lnTo>
                  <a:lnTo>
                    <a:pt x="11" y="86"/>
                  </a:lnTo>
                  <a:lnTo>
                    <a:pt x="11" y="117"/>
                  </a:lnTo>
                  <a:lnTo>
                    <a:pt x="21" y="127"/>
                  </a:lnTo>
                  <a:lnTo>
                    <a:pt x="21" y="150"/>
                  </a:lnTo>
                  <a:lnTo>
                    <a:pt x="21" y="160"/>
                  </a:lnTo>
                  <a:lnTo>
                    <a:pt x="21" y="170"/>
                  </a:lnTo>
                  <a:cubicBezTo>
                    <a:pt x="21" y="170"/>
                    <a:pt x="41" y="170"/>
                    <a:pt x="51" y="160"/>
                  </a:cubicBezTo>
                  <a:lnTo>
                    <a:pt x="51" y="150"/>
                  </a:lnTo>
                  <a:lnTo>
                    <a:pt x="51" y="137"/>
                  </a:lnTo>
                  <a:lnTo>
                    <a:pt x="51" y="127"/>
                  </a:lnTo>
                  <a:cubicBezTo>
                    <a:pt x="51" y="127"/>
                    <a:pt x="51" y="86"/>
                    <a:pt x="41" y="74"/>
                  </a:cubicBezTo>
                  <a:lnTo>
                    <a:pt x="41" y="33"/>
                  </a:lnTo>
                  <a:lnTo>
                    <a:pt x="41" y="23"/>
                  </a:lnTo>
                  <a:cubicBezTo>
                    <a:pt x="41" y="23"/>
                    <a:pt x="41" y="10"/>
                    <a:pt x="31" y="10"/>
                  </a:cubicBezTo>
                  <a:cubicBezTo>
                    <a:pt x="31" y="0"/>
                    <a:pt x="21" y="0"/>
                    <a:pt x="2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51"/>
            <p:cNvSpPr/>
            <p:nvPr/>
          </p:nvSpPr>
          <p:spPr>
            <a:xfrm>
              <a:off x="2941887" y="1865415"/>
              <a:ext cx="2933" cy="20396"/>
            </a:xfrm>
            <a:custGeom>
              <a:rect b="b" l="l" r="r" t="t"/>
              <a:pathLst>
                <a:path extrusionOk="0" h="153" w="22">
                  <a:moveTo>
                    <a:pt x="8" y="1"/>
                  </a:moveTo>
                  <a:cubicBezTo>
                    <a:pt x="5" y="1"/>
                    <a:pt x="1" y="5"/>
                    <a:pt x="1" y="5"/>
                  </a:cubicBezTo>
                  <a:cubicBezTo>
                    <a:pt x="11" y="26"/>
                    <a:pt x="11" y="38"/>
                    <a:pt x="11" y="59"/>
                  </a:cubicBezTo>
                  <a:cubicBezTo>
                    <a:pt x="11" y="89"/>
                    <a:pt x="21" y="122"/>
                    <a:pt x="21" y="152"/>
                  </a:cubicBezTo>
                  <a:lnTo>
                    <a:pt x="21" y="59"/>
                  </a:lnTo>
                  <a:cubicBezTo>
                    <a:pt x="21" y="38"/>
                    <a:pt x="11" y="26"/>
                    <a:pt x="11" y="5"/>
                  </a:cubicBezTo>
                  <a:cubicBezTo>
                    <a:pt x="11" y="2"/>
                    <a:pt x="10" y="1"/>
                    <a:pt x="8"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51"/>
            <p:cNvSpPr/>
            <p:nvPr/>
          </p:nvSpPr>
          <p:spPr>
            <a:xfrm>
              <a:off x="2947619" y="1884344"/>
              <a:ext cx="133" cy="1466"/>
            </a:xfrm>
            <a:custGeom>
              <a:rect b="b" l="l" r="r" t="t"/>
              <a:pathLst>
                <a:path extrusionOk="0" h="11" w="1">
                  <a:moveTo>
                    <a:pt x="1" y="10"/>
                  </a:moveTo>
                  <a:lnTo>
                    <a:pt x="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51"/>
            <p:cNvSpPr/>
            <p:nvPr/>
          </p:nvSpPr>
          <p:spPr>
            <a:xfrm>
              <a:off x="2947619" y="1884344"/>
              <a:ext cx="133" cy="133"/>
            </a:xfrm>
            <a:custGeom>
              <a:rect b="b" l="l" r="r" t="t"/>
              <a:pathLst>
                <a:path extrusionOk="0" h="1" w="1">
                  <a:moveTo>
                    <a:pt x="1" y="0"/>
                  </a:moveTo>
                  <a:lnTo>
                    <a:pt x="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51"/>
            <p:cNvSpPr/>
            <p:nvPr/>
          </p:nvSpPr>
          <p:spPr>
            <a:xfrm>
              <a:off x="2947619" y="1885677"/>
              <a:ext cx="133" cy="133"/>
            </a:xfrm>
            <a:custGeom>
              <a:rect b="b" l="l" r="r" t="t"/>
              <a:pathLst>
                <a:path extrusionOk="0" h="1" w="1">
                  <a:moveTo>
                    <a:pt x="1" y="0"/>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51"/>
            <p:cNvSpPr/>
            <p:nvPr/>
          </p:nvSpPr>
          <p:spPr>
            <a:xfrm>
              <a:off x="2940554" y="1864082"/>
              <a:ext cx="7198" cy="21729"/>
            </a:xfrm>
            <a:custGeom>
              <a:rect b="b" l="l" r="r" t="t"/>
              <a:pathLst>
                <a:path extrusionOk="0" h="163" w="54">
                  <a:moveTo>
                    <a:pt x="24" y="1"/>
                  </a:moveTo>
                  <a:cubicBezTo>
                    <a:pt x="21" y="1"/>
                    <a:pt x="21" y="5"/>
                    <a:pt x="21" y="5"/>
                  </a:cubicBezTo>
                  <a:lnTo>
                    <a:pt x="11" y="5"/>
                  </a:lnTo>
                  <a:lnTo>
                    <a:pt x="11" y="15"/>
                  </a:lnTo>
                  <a:lnTo>
                    <a:pt x="11" y="26"/>
                  </a:lnTo>
                  <a:lnTo>
                    <a:pt x="11" y="36"/>
                  </a:lnTo>
                  <a:cubicBezTo>
                    <a:pt x="1" y="36"/>
                    <a:pt x="1" y="36"/>
                    <a:pt x="11" y="48"/>
                  </a:cubicBezTo>
                  <a:lnTo>
                    <a:pt x="1" y="48"/>
                  </a:lnTo>
                  <a:cubicBezTo>
                    <a:pt x="11" y="48"/>
                    <a:pt x="11" y="59"/>
                    <a:pt x="11" y="69"/>
                  </a:cubicBezTo>
                  <a:lnTo>
                    <a:pt x="11" y="79"/>
                  </a:lnTo>
                  <a:lnTo>
                    <a:pt x="11" y="112"/>
                  </a:lnTo>
                  <a:lnTo>
                    <a:pt x="11" y="122"/>
                  </a:lnTo>
                  <a:lnTo>
                    <a:pt x="21" y="122"/>
                  </a:lnTo>
                  <a:lnTo>
                    <a:pt x="21" y="142"/>
                  </a:lnTo>
                  <a:lnTo>
                    <a:pt x="21" y="152"/>
                  </a:lnTo>
                  <a:lnTo>
                    <a:pt x="21" y="162"/>
                  </a:lnTo>
                  <a:cubicBezTo>
                    <a:pt x="21" y="162"/>
                    <a:pt x="34" y="162"/>
                    <a:pt x="40" y="158"/>
                  </a:cubicBezTo>
                  <a:lnTo>
                    <a:pt x="40" y="158"/>
                  </a:lnTo>
                  <a:lnTo>
                    <a:pt x="54" y="162"/>
                  </a:lnTo>
                  <a:lnTo>
                    <a:pt x="54" y="152"/>
                  </a:lnTo>
                  <a:lnTo>
                    <a:pt x="54" y="142"/>
                  </a:lnTo>
                  <a:lnTo>
                    <a:pt x="54" y="132"/>
                  </a:lnTo>
                  <a:cubicBezTo>
                    <a:pt x="54" y="122"/>
                    <a:pt x="54" y="79"/>
                    <a:pt x="44" y="69"/>
                  </a:cubicBezTo>
                  <a:lnTo>
                    <a:pt x="44" y="26"/>
                  </a:lnTo>
                  <a:lnTo>
                    <a:pt x="44" y="15"/>
                  </a:lnTo>
                  <a:lnTo>
                    <a:pt x="31" y="5"/>
                  </a:lnTo>
                  <a:cubicBezTo>
                    <a:pt x="28" y="2"/>
                    <a:pt x="25" y="1"/>
                    <a:pt x="24"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51"/>
            <p:cNvSpPr/>
            <p:nvPr/>
          </p:nvSpPr>
          <p:spPr>
            <a:xfrm>
              <a:off x="2905495" y="1869680"/>
              <a:ext cx="2799" cy="20529"/>
            </a:xfrm>
            <a:custGeom>
              <a:rect b="b" l="l" r="r" t="t"/>
              <a:pathLst>
                <a:path extrusionOk="0" h="154" w="21">
                  <a:moveTo>
                    <a:pt x="8" y="1"/>
                  </a:moveTo>
                  <a:cubicBezTo>
                    <a:pt x="5" y="1"/>
                    <a:pt x="0" y="6"/>
                    <a:pt x="0" y="6"/>
                  </a:cubicBezTo>
                  <a:lnTo>
                    <a:pt x="0" y="57"/>
                  </a:lnTo>
                  <a:cubicBezTo>
                    <a:pt x="10" y="90"/>
                    <a:pt x="10" y="120"/>
                    <a:pt x="10" y="153"/>
                  </a:cubicBezTo>
                  <a:lnTo>
                    <a:pt x="21" y="153"/>
                  </a:lnTo>
                  <a:cubicBezTo>
                    <a:pt x="21" y="120"/>
                    <a:pt x="21" y="90"/>
                    <a:pt x="10" y="57"/>
                  </a:cubicBezTo>
                  <a:lnTo>
                    <a:pt x="10" y="6"/>
                  </a:lnTo>
                  <a:cubicBezTo>
                    <a:pt x="10" y="2"/>
                    <a:pt x="9" y="1"/>
                    <a:pt x="8"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51"/>
            <p:cNvSpPr/>
            <p:nvPr/>
          </p:nvSpPr>
          <p:spPr>
            <a:xfrm>
              <a:off x="2909494" y="1888743"/>
              <a:ext cx="133" cy="1466"/>
            </a:xfrm>
            <a:custGeom>
              <a:rect b="b" l="l" r="r" t="t"/>
              <a:pathLst>
                <a:path extrusionOk="0" h="11" w="1">
                  <a:moveTo>
                    <a:pt x="1" y="10"/>
                  </a:moveTo>
                  <a:lnTo>
                    <a:pt x="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51"/>
            <p:cNvSpPr/>
            <p:nvPr/>
          </p:nvSpPr>
          <p:spPr>
            <a:xfrm>
              <a:off x="2909494" y="1888743"/>
              <a:ext cx="133" cy="133"/>
            </a:xfrm>
            <a:custGeom>
              <a:rect b="b" l="l" r="r" t="t"/>
              <a:pathLst>
                <a:path extrusionOk="0" h="1" w="1">
                  <a:moveTo>
                    <a:pt x="1" y="0"/>
                  </a:moveTo>
                  <a:lnTo>
                    <a:pt x="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51"/>
            <p:cNvSpPr/>
            <p:nvPr/>
          </p:nvSpPr>
          <p:spPr>
            <a:xfrm>
              <a:off x="2909494" y="1890076"/>
              <a:ext cx="133" cy="133"/>
            </a:xfrm>
            <a:custGeom>
              <a:rect b="b" l="l" r="r" t="t"/>
              <a:pathLst>
                <a:path extrusionOk="0" h="1" w="1">
                  <a:moveTo>
                    <a:pt x="1" y="0"/>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51"/>
            <p:cNvSpPr/>
            <p:nvPr/>
          </p:nvSpPr>
          <p:spPr>
            <a:xfrm>
              <a:off x="2904162" y="1868214"/>
              <a:ext cx="5466" cy="21995"/>
            </a:xfrm>
            <a:custGeom>
              <a:rect b="b" l="l" r="r" t="t"/>
              <a:pathLst>
                <a:path extrusionOk="0" h="165" w="41">
                  <a:moveTo>
                    <a:pt x="23" y="0"/>
                  </a:moveTo>
                  <a:cubicBezTo>
                    <a:pt x="19" y="0"/>
                    <a:pt x="17" y="5"/>
                    <a:pt x="10" y="5"/>
                  </a:cubicBezTo>
                  <a:lnTo>
                    <a:pt x="0" y="17"/>
                  </a:lnTo>
                  <a:lnTo>
                    <a:pt x="0" y="28"/>
                  </a:lnTo>
                  <a:lnTo>
                    <a:pt x="0" y="38"/>
                  </a:lnTo>
                  <a:lnTo>
                    <a:pt x="0" y="48"/>
                  </a:lnTo>
                  <a:lnTo>
                    <a:pt x="0" y="68"/>
                  </a:lnTo>
                  <a:lnTo>
                    <a:pt x="0" y="81"/>
                  </a:lnTo>
                  <a:cubicBezTo>
                    <a:pt x="0" y="91"/>
                    <a:pt x="10" y="111"/>
                    <a:pt x="10" y="111"/>
                  </a:cubicBezTo>
                  <a:lnTo>
                    <a:pt x="10" y="121"/>
                  </a:lnTo>
                  <a:lnTo>
                    <a:pt x="10" y="131"/>
                  </a:lnTo>
                  <a:lnTo>
                    <a:pt x="10" y="144"/>
                  </a:lnTo>
                  <a:cubicBezTo>
                    <a:pt x="10" y="144"/>
                    <a:pt x="10" y="154"/>
                    <a:pt x="20" y="154"/>
                  </a:cubicBezTo>
                  <a:lnTo>
                    <a:pt x="10" y="164"/>
                  </a:lnTo>
                  <a:cubicBezTo>
                    <a:pt x="10" y="164"/>
                    <a:pt x="25" y="164"/>
                    <a:pt x="34" y="161"/>
                  </a:cubicBezTo>
                  <a:lnTo>
                    <a:pt x="34" y="161"/>
                  </a:lnTo>
                  <a:lnTo>
                    <a:pt x="41" y="164"/>
                  </a:lnTo>
                  <a:lnTo>
                    <a:pt x="41" y="154"/>
                  </a:lnTo>
                  <a:lnTo>
                    <a:pt x="41" y="144"/>
                  </a:lnTo>
                  <a:lnTo>
                    <a:pt x="41" y="131"/>
                  </a:lnTo>
                  <a:lnTo>
                    <a:pt x="41" y="81"/>
                  </a:lnTo>
                  <a:cubicBezTo>
                    <a:pt x="41" y="58"/>
                    <a:pt x="31" y="38"/>
                    <a:pt x="31" y="28"/>
                  </a:cubicBezTo>
                  <a:lnTo>
                    <a:pt x="31" y="17"/>
                  </a:lnTo>
                  <a:lnTo>
                    <a:pt x="31" y="5"/>
                  </a:lnTo>
                  <a:cubicBezTo>
                    <a:pt x="27" y="1"/>
                    <a:pt x="25" y="0"/>
                    <a:pt x="23"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51"/>
            <p:cNvSpPr/>
            <p:nvPr/>
          </p:nvSpPr>
          <p:spPr>
            <a:xfrm>
              <a:off x="2869502" y="1874879"/>
              <a:ext cx="3733" cy="19329"/>
            </a:xfrm>
            <a:custGeom>
              <a:rect b="b" l="l" r="r" t="t"/>
              <a:pathLst>
                <a:path extrusionOk="0" h="145" w="28">
                  <a:moveTo>
                    <a:pt x="7" y="0"/>
                  </a:moveTo>
                  <a:cubicBezTo>
                    <a:pt x="3" y="0"/>
                    <a:pt x="1" y="3"/>
                    <a:pt x="7" y="8"/>
                  </a:cubicBezTo>
                  <a:lnTo>
                    <a:pt x="7" y="51"/>
                  </a:lnTo>
                  <a:cubicBezTo>
                    <a:pt x="7" y="81"/>
                    <a:pt x="17" y="114"/>
                    <a:pt x="17" y="145"/>
                  </a:cubicBezTo>
                  <a:lnTo>
                    <a:pt x="27" y="145"/>
                  </a:lnTo>
                  <a:cubicBezTo>
                    <a:pt x="17" y="114"/>
                    <a:pt x="27" y="81"/>
                    <a:pt x="17" y="51"/>
                  </a:cubicBezTo>
                  <a:cubicBezTo>
                    <a:pt x="17" y="41"/>
                    <a:pt x="7" y="18"/>
                    <a:pt x="17" y="8"/>
                  </a:cubicBezTo>
                  <a:cubicBezTo>
                    <a:pt x="17" y="3"/>
                    <a:pt x="11" y="0"/>
                    <a:pt x="7"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51"/>
            <p:cNvSpPr/>
            <p:nvPr/>
          </p:nvSpPr>
          <p:spPr>
            <a:xfrm>
              <a:off x="2874435" y="1894075"/>
              <a:ext cx="133" cy="133"/>
            </a:xfrm>
            <a:custGeom>
              <a:rect b="b" l="l" r="r" t="t"/>
              <a:pathLst>
                <a:path extrusionOk="0" h="1" w="1">
                  <a:moveTo>
                    <a:pt x="0"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51"/>
            <p:cNvSpPr/>
            <p:nvPr/>
          </p:nvSpPr>
          <p:spPr>
            <a:xfrm>
              <a:off x="2874435" y="1894075"/>
              <a:ext cx="133" cy="133"/>
            </a:xfrm>
            <a:custGeom>
              <a:rect b="b" l="l" r="r" t="t"/>
              <a:pathLst>
                <a:path extrusionOk="0" h="1" w="1">
                  <a:moveTo>
                    <a:pt x="0" y="1"/>
                  </a:moveTo>
                  <a:lnTo>
                    <a:pt x="0"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51"/>
            <p:cNvSpPr/>
            <p:nvPr/>
          </p:nvSpPr>
          <p:spPr>
            <a:xfrm>
              <a:off x="2874435" y="1894075"/>
              <a:ext cx="133" cy="133"/>
            </a:xfrm>
            <a:custGeom>
              <a:rect b="b" l="l" r="r" t="t"/>
              <a:pathLst>
                <a:path extrusionOk="0" h="1" w="1">
                  <a:moveTo>
                    <a:pt x="0"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51"/>
            <p:cNvSpPr/>
            <p:nvPr/>
          </p:nvSpPr>
          <p:spPr>
            <a:xfrm>
              <a:off x="2868702" y="1873146"/>
              <a:ext cx="5865" cy="21862"/>
            </a:xfrm>
            <a:custGeom>
              <a:rect b="b" l="l" r="r" t="t"/>
              <a:pathLst>
                <a:path extrusionOk="0" h="164" w="44">
                  <a:moveTo>
                    <a:pt x="13" y="1"/>
                  </a:moveTo>
                  <a:lnTo>
                    <a:pt x="0" y="11"/>
                  </a:lnTo>
                  <a:lnTo>
                    <a:pt x="0" y="21"/>
                  </a:lnTo>
                  <a:lnTo>
                    <a:pt x="0" y="31"/>
                  </a:lnTo>
                  <a:lnTo>
                    <a:pt x="0" y="44"/>
                  </a:lnTo>
                  <a:lnTo>
                    <a:pt x="0" y="74"/>
                  </a:lnTo>
                  <a:lnTo>
                    <a:pt x="0" y="84"/>
                  </a:lnTo>
                  <a:lnTo>
                    <a:pt x="0" y="107"/>
                  </a:lnTo>
                  <a:cubicBezTo>
                    <a:pt x="13" y="117"/>
                    <a:pt x="0" y="117"/>
                    <a:pt x="0" y="117"/>
                  </a:cubicBezTo>
                  <a:lnTo>
                    <a:pt x="13" y="117"/>
                  </a:lnTo>
                  <a:lnTo>
                    <a:pt x="13" y="127"/>
                  </a:lnTo>
                  <a:lnTo>
                    <a:pt x="13" y="137"/>
                  </a:lnTo>
                  <a:lnTo>
                    <a:pt x="13" y="158"/>
                  </a:lnTo>
                  <a:cubicBezTo>
                    <a:pt x="13" y="158"/>
                    <a:pt x="22" y="163"/>
                    <a:pt x="31" y="163"/>
                  </a:cubicBezTo>
                  <a:cubicBezTo>
                    <a:pt x="36" y="163"/>
                    <a:pt x="40" y="162"/>
                    <a:pt x="43" y="158"/>
                  </a:cubicBezTo>
                  <a:lnTo>
                    <a:pt x="43" y="147"/>
                  </a:lnTo>
                  <a:lnTo>
                    <a:pt x="43" y="137"/>
                  </a:lnTo>
                  <a:lnTo>
                    <a:pt x="43" y="127"/>
                  </a:lnTo>
                  <a:lnTo>
                    <a:pt x="43" y="74"/>
                  </a:lnTo>
                  <a:cubicBezTo>
                    <a:pt x="33" y="64"/>
                    <a:pt x="33" y="31"/>
                    <a:pt x="33" y="21"/>
                  </a:cubicBezTo>
                  <a:lnTo>
                    <a:pt x="33" y="11"/>
                  </a:lnTo>
                  <a:lnTo>
                    <a:pt x="23"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51"/>
            <p:cNvSpPr/>
            <p:nvPr/>
          </p:nvSpPr>
          <p:spPr>
            <a:xfrm>
              <a:off x="2832177" y="1879278"/>
              <a:ext cx="2933" cy="20662"/>
            </a:xfrm>
            <a:custGeom>
              <a:rect b="b" l="l" r="r" t="t"/>
              <a:pathLst>
                <a:path extrusionOk="0" h="155" w="22">
                  <a:moveTo>
                    <a:pt x="6" y="0"/>
                  </a:moveTo>
                  <a:cubicBezTo>
                    <a:pt x="3" y="0"/>
                    <a:pt x="1" y="3"/>
                    <a:pt x="1" y="8"/>
                  </a:cubicBezTo>
                  <a:cubicBezTo>
                    <a:pt x="11" y="18"/>
                    <a:pt x="11" y="38"/>
                    <a:pt x="11" y="61"/>
                  </a:cubicBezTo>
                  <a:cubicBezTo>
                    <a:pt x="11" y="91"/>
                    <a:pt x="21" y="124"/>
                    <a:pt x="21" y="155"/>
                  </a:cubicBezTo>
                  <a:lnTo>
                    <a:pt x="21" y="48"/>
                  </a:lnTo>
                  <a:cubicBezTo>
                    <a:pt x="21" y="38"/>
                    <a:pt x="11" y="18"/>
                    <a:pt x="11" y="8"/>
                  </a:cubicBezTo>
                  <a:cubicBezTo>
                    <a:pt x="11" y="3"/>
                    <a:pt x="9" y="0"/>
                    <a:pt x="6"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51"/>
            <p:cNvSpPr/>
            <p:nvPr/>
          </p:nvSpPr>
          <p:spPr>
            <a:xfrm>
              <a:off x="2838042" y="1898474"/>
              <a:ext cx="0" cy="133"/>
            </a:xfrm>
            <a:custGeom>
              <a:rect b="b" l="l" r="r" t="t"/>
              <a:pathLst>
                <a:path extrusionOk="0" h="1" w="0">
                  <a:moveTo>
                    <a:pt x="0"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51"/>
            <p:cNvSpPr/>
            <p:nvPr/>
          </p:nvSpPr>
          <p:spPr>
            <a:xfrm>
              <a:off x="2838042" y="1898474"/>
              <a:ext cx="0" cy="133"/>
            </a:xfrm>
            <a:custGeom>
              <a:rect b="b" l="l" r="r" t="t"/>
              <a:pathLst>
                <a:path extrusionOk="0" h="1" w="0">
                  <a:moveTo>
                    <a:pt x="0" y="1"/>
                  </a:moveTo>
                  <a:lnTo>
                    <a:pt x="0"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51"/>
            <p:cNvSpPr/>
            <p:nvPr/>
          </p:nvSpPr>
          <p:spPr>
            <a:xfrm>
              <a:off x="2838042" y="1898474"/>
              <a:ext cx="0" cy="133"/>
            </a:xfrm>
            <a:custGeom>
              <a:rect b="b" l="l" r="r" t="t"/>
              <a:pathLst>
                <a:path extrusionOk="0" h="1" w="0">
                  <a:moveTo>
                    <a:pt x="0"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51"/>
            <p:cNvSpPr/>
            <p:nvPr/>
          </p:nvSpPr>
          <p:spPr>
            <a:xfrm>
              <a:off x="2830844" y="1877279"/>
              <a:ext cx="7198" cy="22662"/>
            </a:xfrm>
            <a:custGeom>
              <a:rect b="b" l="l" r="r" t="t"/>
              <a:pathLst>
                <a:path extrusionOk="0" h="170" w="54">
                  <a:moveTo>
                    <a:pt x="21" y="0"/>
                  </a:moveTo>
                  <a:lnTo>
                    <a:pt x="21" y="13"/>
                  </a:lnTo>
                  <a:lnTo>
                    <a:pt x="11" y="13"/>
                  </a:lnTo>
                  <a:lnTo>
                    <a:pt x="11" y="23"/>
                  </a:lnTo>
                  <a:lnTo>
                    <a:pt x="11" y="33"/>
                  </a:lnTo>
                  <a:lnTo>
                    <a:pt x="11" y="43"/>
                  </a:lnTo>
                  <a:cubicBezTo>
                    <a:pt x="1" y="43"/>
                    <a:pt x="1" y="43"/>
                    <a:pt x="11" y="53"/>
                  </a:cubicBezTo>
                  <a:lnTo>
                    <a:pt x="1" y="43"/>
                  </a:lnTo>
                  <a:lnTo>
                    <a:pt x="1" y="43"/>
                  </a:lnTo>
                  <a:cubicBezTo>
                    <a:pt x="11" y="53"/>
                    <a:pt x="11" y="63"/>
                    <a:pt x="11" y="76"/>
                  </a:cubicBezTo>
                  <a:lnTo>
                    <a:pt x="11" y="86"/>
                  </a:lnTo>
                  <a:lnTo>
                    <a:pt x="11" y="116"/>
                  </a:lnTo>
                  <a:lnTo>
                    <a:pt x="21" y="127"/>
                  </a:lnTo>
                  <a:lnTo>
                    <a:pt x="21" y="149"/>
                  </a:lnTo>
                  <a:lnTo>
                    <a:pt x="21" y="160"/>
                  </a:lnTo>
                  <a:lnTo>
                    <a:pt x="21" y="170"/>
                  </a:lnTo>
                  <a:cubicBezTo>
                    <a:pt x="21" y="170"/>
                    <a:pt x="44" y="170"/>
                    <a:pt x="44" y="160"/>
                  </a:cubicBezTo>
                  <a:lnTo>
                    <a:pt x="54" y="160"/>
                  </a:lnTo>
                  <a:lnTo>
                    <a:pt x="54" y="149"/>
                  </a:lnTo>
                  <a:lnTo>
                    <a:pt x="54" y="139"/>
                  </a:lnTo>
                  <a:lnTo>
                    <a:pt x="54" y="127"/>
                  </a:lnTo>
                  <a:cubicBezTo>
                    <a:pt x="54" y="127"/>
                    <a:pt x="54" y="86"/>
                    <a:pt x="44" y="76"/>
                  </a:cubicBezTo>
                  <a:lnTo>
                    <a:pt x="44" y="23"/>
                  </a:lnTo>
                  <a:cubicBezTo>
                    <a:pt x="44" y="13"/>
                    <a:pt x="44" y="13"/>
                    <a:pt x="31" y="13"/>
                  </a:cubicBezTo>
                  <a:cubicBezTo>
                    <a:pt x="26" y="6"/>
                    <a:pt x="24" y="3"/>
                    <a:pt x="22" y="3"/>
                  </a:cubicBezTo>
                  <a:cubicBezTo>
                    <a:pt x="21" y="3"/>
                    <a:pt x="21" y="6"/>
                    <a:pt x="21" y="12"/>
                  </a:cubicBezTo>
                  <a:lnTo>
                    <a:pt x="21" y="12"/>
                  </a:lnTo>
                  <a:cubicBezTo>
                    <a:pt x="21" y="0"/>
                    <a:pt x="21" y="0"/>
                    <a:pt x="31"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51"/>
            <p:cNvSpPr/>
            <p:nvPr/>
          </p:nvSpPr>
          <p:spPr>
            <a:xfrm>
              <a:off x="2801250" y="1881545"/>
              <a:ext cx="3066" cy="19729"/>
            </a:xfrm>
            <a:custGeom>
              <a:rect b="b" l="l" r="r" t="t"/>
              <a:pathLst>
                <a:path extrusionOk="0" h="148" w="23">
                  <a:moveTo>
                    <a:pt x="0" y="1"/>
                  </a:moveTo>
                  <a:cubicBezTo>
                    <a:pt x="13" y="21"/>
                    <a:pt x="13" y="44"/>
                    <a:pt x="13" y="54"/>
                  </a:cubicBezTo>
                  <a:cubicBezTo>
                    <a:pt x="13" y="84"/>
                    <a:pt x="13" y="117"/>
                    <a:pt x="23" y="148"/>
                  </a:cubicBezTo>
                  <a:lnTo>
                    <a:pt x="23" y="54"/>
                  </a:lnTo>
                  <a:cubicBezTo>
                    <a:pt x="13" y="31"/>
                    <a:pt x="13" y="21"/>
                    <a:pt x="13"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51"/>
            <p:cNvSpPr/>
            <p:nvPr/>
          </p:nvSpPr>
          <p:spPr>
            <a:xfrm>
              <a:off x="2805516" y="1899807"/>
              <a:ext cx="133" cy="1466"/>
            </a:xfrm>
            <a:custGeom>
              <a:rect b="b" l="l" r="r" t="t"/>
              <a:pathLst>
                <a:path extrusionOk="0" h="11" w="1">
                  <a:moveTo>
                    <a:pt x="1" y="11"/>
                  </a:moveTo>
                  <a:lnTo>
                    <a:pt x="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51"/>
            <p:cNvSpPr/>
            <p:nvPr/>
          </p:nvSpPr>
          <p:spPr>
            <a:xfrm>
              <a:off x="2805516" y="1899807"/>
              <a:ext cx="133" cy="133"/>
            </a:xfrm>
            <a:custGeom>
              <a:rect b="b" l="l" r="r" t="t"/>
              <a:pathLst>
                <a:path extrusionOk="0" h="1" w="1">
                  <a:moveTo>
                    <a:pt x="1" y="1"/>
                  </a:moveTo>
                  <a:lnTo>
                    <a:pt x="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51"/>
            <p:cNvSpPr/>
            <p:nvPr/>
          </p:nvSpPr>
          <p:spPr>
            <a:xfrm>
              <a:off x="2806982" y="1901140"/>
              <a:ext cx="133" cy="133"/>
            </a:xfrm>
            <a:custGeom>
              <a:rect b="b" l="l" r="r" t="t"/>
              <a:pathLst>
                <a:path extrusionOk="0" h="1" w="1">
                  <a:moveTo>
                    <a:pt x="0"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51"/>
            <p:cNvSpPr/>
            <p:nvPr/>
          </p:nvSpPr>
          <p:spPr>
            <a:xfrm>
              <a:off x="2799783" y="1880212"/>
              <a:ext cx="7332" cy="21062"/>
            </a:xfrm>
            <a:custGeom>
              <a:rect b="b" l="l" r="r" t="t"/>
              <a:pathLst>
                <a:path extrusionOk="0" h="158" w="55">
                  <a:moveTo>
                    <a:pt x="11" y="1"/>
                  </a:moveTo>
                  <a:lnTo>
                    <a:pt x="11" y="11"/>
                  </a:lnTo>
                  <a:lnTo>
                    <a:pt x="11" y="21"/>
                  </a:lnTo>
                  <a:lnTo>
                    <a:pt x="1" y="21"/>
                  </a:lnTo>
                  <a:lnTo>
                    <a:pt x="1" y="31"/>
                  </a:lnTo>
                  <a:lnTo>
                    <a:pt x="1" y="41"/>
                  </a:lnTo>
                  <a:cubicBezTo>
                    <a:pt x="1" y="54"/>
                    <a:pt x="1" y="64"/>
                    <a:pt x="11" y="64"/>
                  </a:cubicBezTo>
                  <a:lnTo>
                    <a:pt x="11" y="74"/>
                  </a:lnTo>
                  <a:lnTo>
                    <a:pt x="11" y="105"/>
                  </a:lnTo>
                  <a:lnTo>
                    <a:pt x="11" y="117"/>
                  </a:lnTo>
                  <a:lnTo>
                    <a:pt x="24" y="127"/>
                  </a:lnTo>
                  <a:lnTo>
                    <a:pt x="24" y="138"/>
                  </a:lnTo>
                  <a:lnTo>
                    <a:pt x="24" y="158"/>
                  </a:lnTo>
                  <a:lnTo>
                    <a:pt x="54" y="158"/>
                  </a:lnTo>
                  <a:lnTo>
                    <a:pt x="54" y="148"/>
                  </a:lnTo>
                  <a:lnTo>
                    <a:pt x="54" y="138"/>
                  </a:lnTo>
                  <a:lnTo>
                    <a:pt x="44" y="138"/>
                  </a:lnTo>
                  <a:lnTo>
                    <a:pt x="54" y="127"/>
                  </a:lnTo>
                  <a:lnTo>
                    <a:pt x="44" y="127"/>
                  </a:lnTo>
                  <a:cubicBezTo>
                    <a:pt x="54" y="117"/>
                    <a:pt x="44" y="84"/>
                    <a:pt x="44" y="74"/>
                  </a:cubicBezTo>
                  <a:cubicBezTo>
                    <a:pt x="44" y="54"/>
                    <a:pt x="34" y="31"/>
                    <a:pt x="34" y="21"/>
                  </a:cubicBezTo>
                  <a:lnTo>
                    <a:pt x="44" y="21"/>
                  </a:lnTo>
                  <a:lnTo>
                    <a:pt x="44" y="11"/>
                  </a:lnTo>
                  <a:lnTo>
                    <a:pt x="34"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51"/>
            <p:cNvSpPr/>
            <p:nvPr/>
          </p:nvSpPr>
          <p:spPr>
            <a:xfrm>
              <a:off x="2769123" y="1886077"/>
              <a:ext cx="2799" cy="20929"/>
            </a:xfrm>
            <a:custGeom>
              <a:rect b="b" l="l" r="r" t="t"/>
              <a:pathLst>
                <a:path extrusionOk="0" h="157" w="21">
                  <a:moveTo>
                    <a:pt x="6" y="0"/>
                  </a:moveTo>
                  <a:cubicBezTo>
                    <a:pt x="3" y="0"/>
                    <a:pt x="1" y="4"/>
                    <a:pt x="1" y="10"/>
                  </a:cubicBezTo>
                  <a:lnTo>
                    <a:pt x="1" y="61"/>
                  </a:lnTo>
                  <a:cubicBezTo>
                    <a:pt x="11" y="94"/>
                    <a:pt x="11" y="124"/>
                    <a:pt x="11" y="157"/>
                  </a:cubicBezTo>
                  <a:lnTo>
                    <a:pt x="21" y="157"/>
                  </a:lnTo>
                  <a:cubicBezTo>
                    <a:pt x="21" y="124"/>
                    <a:pt x="21" y="83"/>
                    <a:pt x="11" y="50"/>
                  </a:cubicBezTo>
                  <a:lnTo>
                    <a:pt x="11" y="10"/>
                  </a:lnTo>
                  <a:cubicBezTo>
                    <a:pt x="11" y="4"/>
                    <a:pt x="8" y="0"/>
                    <a:pt x="6"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51"/>
            <p:cNvSpPr/>
            <p:nvPr/>
          </p:nvSpPr>
          <p:spPr>
            <a:xfrm>
              <a:off x="2773122" y="1905540"/>
              <a:ext cx="133" cy="133"/>
            </a:xfrm>
            <a:custGeom>
              <a:rect b="b" l="l" r="r" t="t"/>
              <a:pathLst>
                <a:path extrusionOk="0" h="1" w="1">
                  <a:moveTo>
                    <a:pt x="1" y="1"/>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51"/>
            <p:cNvSpPr/>
            <p:nvPr/>
          </p:nvSpPr>
          <p:spPr>
            <a:xfrm>
              <a:off x="2773122" y="1905540"/>
              <a:ext cx="133" cy="133"/>
            </a:xfrm>
            <a:custGeom>
              <a:rect b="b" l="l" r="r" t="t"/>
              <a:pathLst>
                <a:path extrusionOk="0" h="1" w="1">
                  <a:moveTo>
                    <a:pt x="1" y="1"/>
                  </a:moveTo>
                  <a:lnTo>
                    <a:pt x="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51"/>
            <p:cNvSpPr/>
            <p:nvPr/>
          </p:nvSpPr>
          <p:spPr>
            <a:xfrm>
              <a:off x="2773122" y="1905540"/>
              <a:ext cx="133" cy="1466"/>
            </a:xfrm>
            <a:custGeom>
              <a:rect b="b" l="l" r="r" t="t"/>
              <a:pathLst>
                <a:path extrusionOk="0" h="11" w="1">
                  <a:moveTo>
                    <a:pt x="1" y="11"/>
                  </a:moveTo>
                  <a:lnTo>
                    <a:pt x="1" y="1"/>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51"/>
            <p:cNvSpPr/>
            <p:nvPr/>
          </p:nvSpPr>
          <p:spPr>
            <a:xfrm>
              <a:off x="2767390" y="1884344"/>
              <a:ext cx="5865" cy="22662"/>
            </a:xfrm>
            <a:custGeom>
              <a:rect b="b" l="l" r="r" t="t"/>
              <a:pathLst>
                <a:path extrusionOk="0" h="170" w="44">
                  <a:moveTo>
                    <a:pt x="14" y="0"/>
                  </a:moveTo>
                  <a:lnTo>
                    <a:pt x="14" y="10"/>
                  </a:lnTo>
                  <a:cubicBezTo>
                    <a:pt x="14" y="7"/>
                    <a:pt x="15" y="6"/>
                    <a:pt x="16" y="6"/>
                  </a:cubicBezTo>
                  <a:cubicBezTo>
                    <a:pt x="16" y="6"/>
                    <a:pt x="16" y="6"/>
                    <a:pt x="16" y="6"/>
                  </a:cubicBezTo>
                  <a:lnTo>
                    <a:pt x="16" y="6"/>
                  </a:lnTo>
                  <a:cubicBezTo>
                    <a:pt x="16" y="6"/>
                    <a:pt x="16" y="6"/>
                    <a:pt x="17" y="6"/>
                  </a:cubicBezTo>
                  <a:cubicBezTo>
                    <a:pt x="18" y="6"/>
                    <a:pt x="20" y="7"/>
                    <a:pt x="24" y="10"/>
                  </a:cubicBezTo>
                  <a:lnTo>
                    <a:pt x="24" y="10"/>
                  </a:lnTo>
                  <a:lnTo>
                    <a:pt x="14" y="0"/>
                  </a:lnTo>
                  <a:close/>
                  <a:moveTo>
                    <a:pt x="16" y="6"/>
                  </a:moveTo>
                  <a:cubicBezTo>
                    <a:pt x="14" y="6"/>
                    <a:pt x="14" y="10"/>
                    <a:pt x="14" y="10"/>
                  </a:cubicBezTo>
                  <a:lnTo>
                    <a:pt x="14" y="10"/>
                  </a:lnTo>
                  <a:lnTo>
                    <a:pt x="14" y="10"/>
                  </a:lnTo>
                  <a:lnTo>
                    <a:pt x="1" y="10"/>
                  </a:lnTo>
                  <a:lnTo>
                    <a:pt x="1" y="23"/>
                  </a:lnTo>
                  <a:lnTo>
                    <a:pt x="1" y="33"/>
                  </a:lnTo>
                  <a:lnTo>
                    <a:pt x="1" y="43"/>
                  </a:lnTo>
                  <a:lnTo>
                    <a:pt x="1" y="74"/>
                  </a:lnTo>
                  <a:lnTo>
                    <a:pt x="1" y="86"/>
                  </a:lnTo>
                  <a:cubicBezTo>
                    <a:pt x="1" y="86"/>
                    <a:pt x="1" y="107"/>
                    <a:pt x="14" y="117"/>
                  </a:cubicBezTo>
                  <a:lnTo>
                    <a:pt x="14" y="127"/>
                  </a:lnTo>
                  <a:lnTo>
                    <a:pt x="14" y="150"/>
                  </a:lnTo>
                  <a:lnTo>
                    <a:pt x="14" y="160"/>
                  </a:lnTo>
                  <a:lnTo>
                    <a:pt x="14" y="170"/>
                  </a:lnTo>
                  <a:cubicBezTo>
                    <a:pt x="14" y="170"/>
                    <a:pt x="34" y="170"/>
                    <a:pt x="44" y="160"/>
                  </a:cubicBezTo>
                  <a:lnTo>
                    <a:pt x="44" y="150"/>
                  </a:lnTo>
                  <a:lnTo>
                    <a:pt x="44" y="137"/>
                  </a:lnTo>
                  <a:lnTo>
                    <a:pt x="44" y="127"/>
                  </a:lnTo>
                  <a:lnTo>
                    <a:pt x="44" y="74"/>
                  </a:lnTo>
                  <a:cubicBezTo>
                    <a:pt x="34" y="63"/>
                    <a:pt x="34" y="43"/>
                    <a:pt x="34" y="33"/>
                  </a:cubicBezTo>
                  <a:lnTo>
                    <a:pt x="34" y="23"/>
                  </a:lnTo>
                  <a:cubicBezTo>
                    <a:pt x="34" y="10"/>
                    <a:pt x="34" y="10"/>
                    <a:pt x="24" y="10"/>
                  </a:cubicBezTo>
                  <a:cubicBezTo>
                    <a:pt x="24" y="10"/>
                    <a:pt x="19" y="6"/>
                    <a:pt x="16" y="6"/>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51"/>
            <p:cNvSpPr/>
            <p:nvPr/>
          </p:nvSpPr>
          <p:spPr>
            <a:xfrm>
              <a:off x="2730998" y="1890343"/>
              <a:ext cx="4532" cy="19463"/>
            </a:xfrm>
            <a:custGeom>
              <a:rect b="b" l="l" r="r" t="t"/>
              <a:pathLst>
                <a:path extrusionOk="0" h="146" w="34">
                  <a:moveTo>
                    <a:pt x="6" y="1"/>
                  </a:moveTo>
                  <a:cubicBezTo>
                    <a:pt x="3" y="1"/>
                    <a:pt x="0" y="3"/>
                    <a:pt x="0" y="8"/>
                  </a:cubicBezTo>
                  <a:cubicBezTo>
                    <a:pt x="11" y="18"/>
                    <a:pt x="11" y="41"/>
                    <a:pt x="11" y="51"/>
                  </a:cubicBezTo>
                  <a:cubicBezTo>
                    <a:pt x="11" y="82"/>
                    <a:pt x="21" y="115"/>
                    <a:pt x="21" y="145"/>
                  </a:cubicBezTo>
                  <a:lnTo>
                    <a:pt x="33" y="145"/>
                  </a:lnTo>
                  <a:cubicBezTo>
                    <a:pt x="21" y="115"/>
                    <a:pt x="21" y="82"/>
                    <a:pt x="21" y="51"/>
                  </a:cubicBezTo>
                  <a:cubicBezTo>
                    <a:pt x="21" y="41"/>
                    <a:pt x="11" y="18"/>
                    <a:pt x="11" y="8"/>
                  </a:cubicBezTo>
                  <a:cubicBezTo>
                    <a:pt x="11" y="3"/>
                    <a:pt x="8" y="1"/>
                    <a:pt x="6"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51"/>
            <p:cNvSpPr/>
            <p:nvPr/>
          </p:nvSpPr>
          <p:spPr>
            <a:xfrm>
              <a:off x="2736730" y="1909672"/>
              <a:ext cx="133" cy="133"/>
            </a:xfrm>
            <a:custGeom>
              <a:rect b="b" l="l" r="r" t="t"/>
              <a:pathLst>
                <a:path extrusionOk="0" h="1" w="1">
                  <a:moveTo>
                    <a:pt x="0" y="0"/>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51"/>
            <p:cNvSpPr/>
            <p:nvPr/>
          </p:nvSpPr>
          <p:spPr>
            <a:xfrm>
              <a:off x="2736730" y="1909672"/>
              <a:ext cx="133" cy="133"/>
            </a:xfrm>
            <a:custGeom>
              <a:rect b="b" l="l" r="r" t="t"/>
              <a:pathLst>
                <a:path extrusionOk="0" h="1" w="1">
                  <a:moveTo>
                    <a:pt x="0" y="0"/>
                  </a:moveTo>
                  <a:lnTo>
                    <a:pt x="0"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51"/>
            <p:cNvSpPr/>
            <p:nvPr/>
          </p:nvSpPr>
          <p:spPr>
            <a:xfrm>
              <a:off x="2736730" y="1909672"/>
              <a:ext cx="133" cy="133"/>
            </a:xfrm>
            <a:custGeom>
              <a:rect b="b" l="l" r="r" t="t"/>
              <a:pathLst>
                <a:path extrusionOk="0" h="1" w="1">
                  <a:moveTo>
                    <a:pt x="0" y="0"/>
                  </a:move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51"/>
            <p:cNvSpPr/>
            <p:nvPr/>
          </p:nvSpPr>
          <p:spPr>
            <a:xfrm>
              <a:off x="2729665" y="1888743"/>
              <a:ext cx="7198" cy="21595"/>
            </a:xfrm>
            <a:custGeom>
              <a:rect b="b" l="l" r="r" t="t"/>
              <a:pathLst>
                <a:path extrusionOk="0" h="162" w="54">
                  <a:moveTo>
                    <a:pt x="21" y="0"/>
                  </a:moveTo>
                  <a:lnTo>
                    <a:pt x="10" y="10"/>
                  </a:lnTo>
                  <a:lnTo>
                    <a:pt x="10" y="20"/>
                  </a:lnTo>
                  <a:lnTo>
                    <a:pt x="10" y="30"/>
                  </a:lnTo>
                  <a:cubicBezTo>
                    <a:pt x="10" y="41"/>
                    <a:pt x="0" y="41"/>
                    <a:pt x="10" y="41"/>
                  </a:cubicBezTo>
                  <a:lnTo>
                    <a:pt x="10" y="74"/>
                  </a:lnTo>
                  <a:lnTo>
                    <a:pt x="10" y="84"/>
                  </a:lnTo>
                  <a:lnTo>
                    <a:pt x="10" y="117"/>
                  </a:lnTo>
                  <a:lnTo>
                    <a:pt x="21" y="127"/>
                  </a:lnTo>
                  <a:lnTo>
                    <a:pt x="21" y="137"/>
                  </a:lnTo>
                  <a:lnTo>
                    <a:pt x="21" y="157"/>
                  </a:lnTo>
                  <a:cubicBezTo>
                    <a:pt x="21" y="157"/>
                    <a:pt x="31" y="162"/>
                    <a:pt x="37" y="162"/>
                  </a:cubicBezTo>
                  <a:cubicBezTo>
                    <a:pt x="41" y="162"/>
                    <a:pt x="43" y="160"/>
                    <a:pt x="43" y="157"/>
                  </a:cubicBezTo>
                  <a:lnTo>
                    <a:pt x="53" y="157"/>
                  </a:lnTo>
                  <a:lnTo>
                    <a:pt x="53" y="147"/>
                  </a:lnTo>
                  <a:lnTo>
                    <a:pt x="53" y="137"/>
                  </a:lnTo>
                  <a:lnTo>
                    <a:pt x="53" y="127"/>
                  </a:lnTo>
                  <a:cubicBezTo>
                    <a:pt x="53" y="117"/>
                    <a:pt x="53" y="84"/>
                    <a:pt x="43" y="74"/>
                  </a:cubicBezTo>
                  <a:lnTo>
                    <a:pt x="43" y="20"/>
                  </a:lnTo>
                  <a:lnTo>
                    <a:pt x="43" y="10"/>
                  </a:lnTo>
                  <a:lnTo>
                    <a:pt x="31" y="0"/>
                  </a:ln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 name="Google Shape;1109;p51"/>
          <p:cNvGrpSpPr/>
          <p:nvPr/>
        </p:nvGrpSpPr>
        <p:grpSpPr>
          <a:xfrm>
            <a:off x="8042676" y="4177388"/>
            <a:ext cx="388089" cy="472132"/>
            <a:chOff x="1621627" y="1728777"/>
            <a:chExt cx="243148" cy="295804"/>
          </a:xfrm>
        </p:grpSpPr>
        <p:sp>
          <p:nvSpPr>
            <p:cNvPr id="1110" name="Google Shape;1110;p51"/>
            <p:cNvSpPr/>
            <p:nvPr/>
          </p:nvSpPr>
          <p:spPr>
            <a:xfrm>
              <a:off x="1621627" y="1728777"/>
              <a:ext cx="243148" cy="295804"/>
            </a:xfrm>
            <a:custGeom>
              <a:rect b="b" l="l" r="r" t="t"/>
              <a:pathLst>
                <a:path extrusionOk="0" h="2219" w="1824">
                  <a:moveTo>
                    <a:pt x="828" y="1"/>
                  </a:moveTo>
                  <a:cubicBezTo>
                    <a:pt x="777" y="1"/>
                    <a:pt x="739" y="19"/>
                    <a:pt x="727" y="81"/>
                  </a:cubicBezTo>
                  <a:cubicBezTo>
                    <a:pt x="697" y="208"/>
                    <a:pt x="950" y="241"/>
                    <a:pt x="950" y="241"/>
                  </a:cubicBezTo>
                  <a:lnTo>
                    <a:pt x="864" y="704"/>
                  </a:lnTo>
                  <a:cubicBezTo>
                    <a:pt x="864" y="704"/>
                    <a:pt x="854" y="714"/>
                    <a:pt x="834" y="734"/>
                  </a:cubicBezTo>
                  <a:cubicBezTo>
                    <a:pt x="697" y="904"/>
                    <a:pt x="127" y="1547"/>
                    <a:pt x="64" y="1663"/>
                  </a:cubicBezTo>
                  <a:cubicBezTo>
                    <a:pt x="1" y="1790"/>
                    <a:pt x="21" y="1886"/>
                    <a:pt x="304" y="1949"/>
                  </a:cubicBezTo>
                  <a:cubicBezTo>
                    <a:pt x="591" y="2013"/>
                    <a:pt x="1507" y="2213"/>
                    <a:pt x="1507" y="2213"/>
                  </a:cubicBezTo>
                  <a:cubicBezTo>
                    <a:pt x="1507" y="2213"/>
                    <a:pt x="1535" y="2219"/>
                    <a:pt x="1575" y="2219"/>
                  </a:cubicBezTo>
                  <a:cubicBezTo>
                    <a:pt x="1654" y="2219"/>
                    <a:pt x="1778" y="2195"/>
                    <a:pt x="1813" y="2053"/>
                  </a:cubicBezTo>
                  <a:cubicBezTo>
                    <a:pt x="1824" y="2000"/>
                    <a:pt x="1813" y="1917"/>
                    <a:pt x="1783" y="1810"/>
                  </a:cubicBezTo>
                  <a:cubicBezTo>
                    <a:pt x="1687" y="1430"/>
                    <a:pt x="1424" y="810"/>
                    <a:pt x="1424" y="810"/>
                  </a:cubicBezTo>
                  <a:lnTo>
                    <a:pt x="1507" y="344"/>
                  </a:lnTo>
                  <a:cubicBezTo>
                    <a:pt x="1507" y="344"/>
                    <a:pt x="1550" y="353"/>
                    <a:pt x="1599" y="353"/>
                  </a:cubicBezTo>
                  <a:cubicBezTo>
                    <a:pt x="1661" y="353"/>
                    <a:pt x="1733" y="340"/>
                    <a:pt x="1750" y="281"/>
                  </a:cubicBezTo>
                  <a:cubicBezTo>
                    <a:pt x="1773" y="198"/>
                    <a:pt x="1646" y="165"/>
                    <a:pt x="1646" y="165"/>
                  </a:cubicBezTo>
                  <a:cubicBezTo>
                    <a:pt x="1646" y="165"/>
                    <a:pt x="1127" y="61"/>
                    <a:pt x="950" y="18"/>
                  </a:cubicBezTo>
                  <a:cubicBezTo>
                    <a:pt x="906" y="9"/>
                    <a:pt x="864" y="1"/>
                    <a:pt x="8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51"/>
            <p:cNvSpPr/>
            <p:nvPr/>
          </p:nvSpPr>
          <p:spPr>
            <a:xfrm>
              <a:off x="1641223" y="1873146"/>
              <a:ext cx="211022" cy="136504"/>
            </a:xfrm>
            <a:custGeom>
              <a:rect b="b" l="l" r="r" t="t"/>
              <a:pathLst>
                <a:path extrusionOk="0" h="1024" w="1583">
                  <a:moveTo>
                    <a:pt x="527" y="1"/>
                  </a:moveTo>
                  <a:cubicBezTo>
                    <a:pt x="527" y="1"/>
                    <a:pt x="170" y="434"/>
                    <a:pt x="137" y="497"/>
                  </a:cubicBezTo>
                  <a:cubicBezTo>
                    <a:pt x="107" y="560"/>
                    <a:pt x="1" y="707"/>
                    <a:pt x="244" y="760"/>
                  </a:cubicBezTo>
                  <a:cubicBezTo>
                    <a:pt x="487" y="823"/>
                    <a:pt x="1413" y="1023"/>
                    <a:pt x="1413" y="1023"/>
                  </a:cubicBezTo>
                  <a:cubicBezTo>
                    <a:pt x="1413" y="1023"/>
                    <a:pt x="1583" y="1013"/>
                    <a:pt x="1530" y="760"/>
                  </a:cubicBezTo>
                  <a:cubicBezTo>
                    <a:pt x="1466" y="497"/>
                    <a:pt x="1320" y="137"/>
                    <a:pt x="1320" y="137"/>
                  </a:cubicBezTo>
                  <a:cubicBezTo>
                    <a:pt x="1320" y="137"/>
                    <a:pt x="717" y="117"/>
                    <a:pt x="527" y="1"/>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51"/>
            <p:cNvSpPr/>
            <p:nvPr/>
          </p:nvSpPr>
          <p:spPr>
            <a:xfrm>
              <a:off x="1719874" y="1907939"/>
              <a:ext cx="18396" cy="17596"/>
            </a:xfrm>
            <a:custGeom>
              <a:rect b="b" l="l" r="r" t="t"/>
              <a:pathLst>
                <a:path extrusionOk="0" h="132" w="138">
                  <a:moveTo>
                    <a:pt x="62" y="1"/>
                  </a:moveTo>
                  <a:cubicBezTo>
                    <a:pt x="35" y="1"/>
                    <a:pt x="9" y="28"/>
                    <a:pt x="0" y="56"/>
                  </a:cubicBezTo>
                  <a:cubicBezTo>
                    <a:pt x="0" y="99"/>
                    <a:pt x="23" y="130"/>
                    <a:pt x="64" y="130"/>
                  </a:cubicBezTo>
                  <a:cubicBezTo>
                    <a:pt x="68" y="131"/>
                    <a:pt x="72" y="132"/>
                    <a:pt x="77" y="132"/>
                  </a:cubicBezTo>
                  <a:cubicBezTo>
                    <a:pt x="104" y="132"/>
                    <a:pt x="128" y="105"/>
                    <a:pt x="137" y="76"/>
                  </a:cubicBezTo>
                  <a:cubicBezTo>
                    <a:pt x="137" y="36"/>
                    <a:pt x="117" y="3"/>
                    <a:pt x="74" y="3"/>
                  </a:cubicBezTo>
                  <a:cubicBezTo>
                    <a:pt x="70" y="2"/>
                    <a:pt x="66" y="1"/>
                    <a:pt x="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51"/>
            <p:cNvSpPr/>
            <p:nvPr/>
          </p:nvSpPr>
          <p:spPr>
            <a:xfrm>
              <a:off x="1811322" y="1970059"/>
              <a:ext cx="19729" cy="18929"/>
            </a:xfrm>
            <a:custGeom>
              <a:rect b="b" l="l" r="r" t="t"/>
              <a:pathLst>
                <a:path extrusionOk="0" h="142" w="148">
                  <a:moveTo>
                    <a:pt x="84" y="0"/>
                  </a:moveTo>
                  <a:cubicBezTo>
                    <a:pt x="44" y="0"/>
                    <a:pt x="11" y="23"/>
                    <a:pt x="11" y="64"/>
                  </a:cubicBezTo>
                  <a:cubicBezTo>
                    <a:pt x="1" y="96"/>
                    <a:pt x="33" y="139"/>
                    <a:pt x="64" y="139"/>
                  </a:cubicBezTo>
                  <a:cubicBezTo>
                    <a:pt x="69" y="141"/>
                    <a:pt x="74" y="141"/>
                    <a:pt x="79" y="141"/>
                  </a:cubicBezTo>
                  <a:cubicBezTo>
                    <a:pt x="114" y="141"/>
                    <a:pt x="137" y="113"/>
                    <a:pt x="137" y="86"/>
                  </a:cubicBezTo>
                  <a:cubicBezTo>
                    <a:pt x="147" y="43"/>
                    <a:pt x="117" y="13"/>
                    <a:pt x="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51"/>
            <p:cNvSpPr/>
            <p:nvPr/>
          </p:nvSpPr>
          <p:spPr>
            <a:xfrm>
              <a:off x="1783327" y="1913938"/>
              <a:ext cx="11198" cy="11331"/>
            </a:xfrm>
            <a:custGeom>
              <a:rect b="b" l="l" r="r" t="t"/>
              <a:pathLst>
                <a:path extrusionOk="0" h="85" w="84">
                  <a:moveTo>
                    <a:pt x="54" y="1"/>
                  </a:moveTo>
                  <a:cubicBezTo>
                    <a:pt x="31" y="1"/>
                    <a:pt x="11" y="11"/>
                    <a:pt x="0" y="31"/>
                  </a:cubicBezTo>
                  <a:cubicBezTo>
                    <a:pt x="0" y="54"/>
                    <a:pt x="21" y="74"/>
                    <a:pt x="41" y="85"/>
                  </a:cubicBezTo>
                  <a:cubicBezTo>
                    <a:pt x="64" y="85"/>
                    <a:pt x="84" y="64"/>
                    <a:pt x="84" y="41"/>
                  </a:cubicBezTo>
                  <a:cubicBezTo>
                    <a:pt x="84" y="21"/>
                    <a:pt x="74" y="1"/>
                    <a:pt x="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51"/>
            <p:cNvSpPr/>
            <p:nvPr/>
          </p:nvSpPr>
          <p:spPr>
            <a:xfrm>
              <a:off x="1682015" y="1941665"/>
              <a:ext cx="11331" cy="10664"/>
            </a:xfrm>
            <a:custGeom>
              <a:rect b="b" l="l" r="r" t="t"/>
              <a:pathLst>
                <a:path extrusionOk="0" h="80" w="85">
                  <a:moveTo>
                    <a:pt x="37" y="0"/>
                  </a:moveTo>
                  <a:cubicBezTo>
                    <a:pt x="14" y="0"/>
                    <a:pt x="1" y="17"/>
                    <a:pt x="1" y="36"/>
                  </a:cubicBezTo>
                  <a:cubicBezTo>
                    <a:pt x="1" y="56"/>
                    <a:pt x="11" y="77"/>
                    <a:pt x="31" y="77"/>
                  </a:cubicBezTo>
                  <a:cubicBezTo>
                    <a:pt x="37" y="78"/>
                    <a:pt x="43" y="79"/>
                    <a:pt x="48" y="79"/>
                  </a:cubicBezTo>
                  <a:cubicBezTo>
                    <a:pt x="71" y="79"/>
                    <a:pt x="84" y="63"/>
                    <a:pt x="84" y="46"/>
                  </a:cubicBezTo>
                  <a:cubicBezTo>
                    <a:pt x="84" y="23"/>
                    <a:pt x="74" y="3"/>
                    <a:pt x="54" y="3"/>
                  </a:cubicBezTo>
                  <a:cubicBezTo>
                    <a:pt x="48" y="1"/>
                    <a:pt x="42" y="0"/>
                    <a:pt x="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51"/>
            <p:cNvSpPr/>
            <p:nvPr/>
          </p:nvSpPr>
          <p:spPr>
            <a:xfrm>
              <a:off x="1754933" y="1950197"/>
              <a:ext cx="27194" cy="25728"/>
            </a:xfrm>
            <a:custGeom>
              <a:rect b="b" l="l" r="r" t="t"/>
              <a:pathLst>
                <a:path extrusionOk="0" h="193" w="204">
                  <a:moveTo>
                    <a:pt x="101" y="1"/>
                  </a:moveTo>
                  <a:cubicBezTo>
                    <a:pt x="54" y="1"/>
                    <a:pt x="13" y="40"/>
                    <a:pt x="13" y="86"/>
                  </a:cubicBezTo>
                  <a:cubicBezTo>
                    <a:pt x="1" y="139"/>
                    <a:pt x="44" y="182"/>
                    <a:pt x="97" y="192"/>
                  </a:cubicBezTo>
                  <a:cubicBezTo>
                    <a:pt x="140" y="192"/>
                    <a:pt x="191" y="162"/>
                    <a:pt x="203" y="109"/>
                  </a:cubicBezTo>
                  <a:cubicBezTo>
                    <a:pt x="203" y="56"/>
                    <a:pt x="170" y="13"/>
                    <a:pt x="117" y="2"/>
                  </a:cubicBezTo>
                  <a:cubicBezTo>
                    <a:pt x="112" y="1"/>
                    <a:pt x="107" y="1"/>
                    <a:pt x="1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 name="Google Shape;1117;p51"/>
          <p:cNvGrpSpPr/>
          <p:nvPr/>
        </p:nvGrpSpPr>
        <p:grpSpPr>
          <a:xfrm>
            <a:off x="7851359" y="3380798"/>
            <a:ext cx="524970" cy="600714"/>
            <a:chOff x="1570971" y="1179825"/>
            <a:chExt cx="293804" cy="336195"/>
          </a:xfrm>
        </p:grpSpPr>
        <p:sp>
          <p:nvSpPr>
            <p:cNvPr id="1118" name="Google Shape;1118;p51"/>
            <p:cNvSpPr/>
            <p:nvPr/>
          </p:nvSpPr>
          <p:spPr>
            <a:xfrm>
              <a:off x="1632692" y="1179825"/>
              <a:ext cx="91714" cy="161699"/>
            </a:xfrm>
            <a:custGeom>
              <a:rect b="b" l="l" r="r" t="t"/>
              <a:pathLst>
                <a:path extrusionOk="0" h="1213" w="688">
                  <a:moveTo>
                    <a:pt x="113" y="1"/>
                  </a:moveTo>
                  <a:cubicBezTo>
                    <a:pt x="1" y="1"/>
                    <a:pt x="530" y="1212"/>
                    <a:pt x="615" y="1212"/>
                  </a:cubicBezTo>
                  <a:cubicBezTo>
                    <a:pt x="619" y="1212"/>
                    <a:pt x="622" y="1210"/>
                    <a:pt x="624" y="1204"/>
                  </a:cubicBezTo>
                  <a:cubicBezTo>
                    <a:pt x="654" y="1079"/>
                    <a:pt x="687" y="984"/>
                    <a:pt x="687" y="981"/>
                  </a:cubicBezTo>
                  <a:lnTo>
                    <a:pt x="687" y="981"/>
                  </a:lnTo>
                  <a:lnTo>
                    <a:pt x="654" y="1077"/>
                  </a:lnTo>
                  <a:cubicBezTo>
                    <a:pt x="654" y="1077"/>
                    <a:pt x="244" y="22"/>
                    <a:pt x="118" y="2"/>
                  </a:cubicBezTo>
                  <a:cubicBezTo>
                    <a:pt x="116" y="1"/>
                    <a:pt x="115" y="1"/>
                    <a:pt x="113" y="1"/>
                  </a:cubicBezTo>
                  <a:close/>
                </a:path>
              </a:pathLst>
            </a:custGeom>
            <a:solidFill>
              <a:srgbClr val="50B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51"/>
            <p:cNvSpPr/>
            <p:nvPr/>
          </p:nvSpPr>
          <p:spPr>
            <a:xfrm>
              <a:off x="1570971" y="1217018"/>
              <a:ext cx="130772" cy="85715"/>
            </a:xfrm>
            <a:custGeom>
              <a:rect b="b" l="l" r="r" t="t"/>
              <a:pathLst>
                <a:path extrusionOk="0" h="643" w="981">
                  <a:moveTo>
                    <a:pt x="199" y="1"/>
                  </a:moveTo>
                  <a:cubicBezTo>
                    <a:pt x="133" y="1"/>
                    <a:pt x="66" y="18"/>
                    <a:pt x="1" y="59"/>
                  </a:cubicBezTo>
                  <a:cubicBezTo>
                    <a:pt x="73" y="359"/>
                    <a:pt x="612" y="643"/>
                    <a:pt x="876" y="643"/>
                  </a:cubicBezTo>
                  <a:cubicBezTo>
                    <a:pt x="919" y="643"/>
                    <a:pt x="955" y="635"/>
                    <a:pt x="981" y="619"/>
                  </a:cubicBezTo>
                  <a:cubicBezTo>
                    <a:pt x="981" y="619"/>
                    <a:pt x="595" y="1"/>
                    <a:pt x="199" y="1"/>
                  </a:cubicBezTo>
                  <a:close/>
                </a:path>
              </a:pathLst>
            </a:custGeom>
            <a:solidFill>
              <a:srgbClr val="50BF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51"/>
            <p:cNvSpPr/>
            <p:nvPr/>
          </p:nvSpPr>
          <p:spPr>
            <a:xfrm>
              <a:off x="1599099" y="1272739"/>
              <a:ext cx="265677" cy="243282"/>
            </a:xfrm>
            <a:custGeom>
              <a:rect b="b" l="l" r="r" t="t"/>
              <a:pathLst>
                <a:path extrusionOk="0" h="1825" w="1993">
                  <a:moveTo>
                    <a:pt x="1392" y="0"/>
                  </a:moveTo>
                  <a:cubicBezTo>
                    <a:pt x="1086" y="0"/>
                    <a:pt x="803" y="391"/>
                    <a:pt x="803" y="391"/>
                  </a:cubicBezTo>
                  <a:cubicBezTo>
                    <a:pt x="803" y="391"/>
                    <a:pt x="634" y="323"/>
                    <a:pt x="455" y="323"/>
                  </a:cubicBezTo>
                  <a:cubicBezTo>
                    <a:pt x="296" y="323"/>
                    <a:pt x="128" y="377"/>
                    <a:pt x="63" y="580"/>
                  </a:cubicBezTo>
                  <a:cubicBezTo>
                    <a:pt x="43" y="634"/>
                    <a:pt x="30" y="697"/>
                    <a:pt x="20" y="760"/>
                  </a:cubicBezTo>
                  <a:cubicBezTo>
                    <a:pt x="0" y="1130"/>
                    <a:pt x="273" y="1497"/>
                    <a:pt x="580" y="1720"/>
                  </a:cubicBezTo>
                  <a:cubicBezTo>
                    <a:pt x="688" y="1794"/>
                    <a:pt x="785" y="1825"/>
                    <a:pt x="868" y="1825"/>
                  </a:cubicBezTo>
                  <a:cubicBezTo>
                    <a:pt x="1068" y="1825"/>
                    <a:pt x="1188" y="1646"/>
                    <a:pt x="1203" y="1467"/>
                  </a:cubicBezTo>
                  <a:cubicBezTo>
                    <a:pt x="1278" y="1553"/>
                    <a:pt x="1389" y="1609"/>
                    <a:pt x="1502" y="1609"/>
                  </a:cubicBezTo>
                  <a:cubicBezTo>
                    <a:pt x="1611" y="1609"/>
                    <a:pt x="1721" y="1558"/>
                    <a:pt x="1803" y="1434"/>
                  </a:cubicBezTo>
                  <a:cubicBezTo>
                    <a:pt x="1825" y="1393"/>
                    <a:pt x="1846" y="1350"/>
                    <a:pt x="1866" y="1287"/>
                  </a:cubicBezTo>
                  <a:cubicBezTo>
                    <a:pt x="1993" y="864"/>
                    <a:pt x="1962" y="317"/>
                    <a:pt x="1593" y="64"/>
                  </a:cubicBezTo>
                  <a:cubicBezTo>
                    <a:pt x="1526" y="19"/>
                    <a:pt x="1458" y="0"/>
                    <a:pt x="1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51"/>
            <p:cNvSpPr/>
            <p:nvPr/>
          </p:nvSpPr>
          <p:spPr>
            <a:xfrm>
              <a:off x="1742936" y="1288069"/>
              <a:ext cx="88648" cy="53055"/>
            </a:xfrm>
            <a:custGeom>
              <a:rect b="b" l="l" r="r" t="t"/>
              <a:pathLst>
                <a:path extrusionOk="0" h="398" w="665">
                  <a:moveTo>
                    <a:pt x="304" y="0"/>
                  </a:moveTo>
                  <a:cubicBezTo>
                    <a:pt x="145" y="0"/>
                    <a:pt x="17" y="159"/>
                    <a:pt x="17" y="159"/>
                  </a:cubicBezTo>
                  <a:cubicBezTo>
                    <a:pt x="1" y="229"/>
                    <a:pt x="22" y="252"/>
                    <a:pt x="61" y="252"/>
                  </a:cubicBezTo>
                  <a:cubicBezTo>
                    <a:pt x="137" y="252"/>
                    <a:pt x="282" y="165"/>
                    <a:pt x="354" y="165"/>
                  </a:cubicBezTo>
                  <a:cubicBezTo>
                    <a:pt x="363" y="165"/>
                    <a:pt x="370" y="166"/>
                    <a:pt x="377" y="169"/>
                  </a:cubicBezTo>
                  <a:cubicBezTo>
                    <a:pt x="455" y="197"/>
                    <a:pt x="615" y="397"/>
                    <a:pt x="653" y="397"/>
                  </a:cubicBezTo>
                  <a:cubicBezTo>
                    <a:pt x="661" y="397"/>
                    <a:pt x="664" y="389"/>
                    <a:pt x="660" y="369"/>
                  </a:cubicBezTo>
                  <a:cubicBezTo>
                    <a:pt x="650" y="255"/>
                    <a:pt x="557" y="65"/>
                    <a:pt x="377" y="12"/>
                  </a:cubicBezTo>
                  <a:cubicBezTo>
                    <a:pt x="352" y="4"/>
                    <a:pt x="327"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 name="Google Shape;1122;p51"/>
          <p:cNvGrpSpPr/>
          <p:nvPr/>
        </p:nvGrpSpPr>
        <p:grpSpPr>
          <a:xfrm>
            <a:off x="239824" y="294902"/>
            <a:ext cx="831295" cy="759203"/>
            <a:chOff x="587975" y="2900685"/>
            <a:chExt cx="603525" cy="551186"/>
          </a:xfrm>
        </p:grpSpPr>
        <p:sp>
          <p:nvSpPr>
            <p:cNvPr id="1123" name="Google Shape;1123;p51"/>
            <p:cNvSpPr/>
            <p:nvPr/>
          </p:nvSpPr>
          <p:spPr>
            <a:xfrm>
              <a:off x="837276" y="3122877"/>
              <a:ext cx="99290" cy="86676"/>
            </a:xfrm>
            <a:custGeom>
              <a:rect b="b" l="l" r="r" t="t"/>
              <a:pathLst>
                <a:path extrusionOk="0" h="323" w="370">
                  <a:moveTo>
                    <a:pt x="187" y="1"/>
                  </a:moveTo>
                  <a:cubicBezTo>
                    <a:pt x="159" y="1"/>
                    <a:pt x="130" y="9"/>
                    <a:pt x="104" y="27"/>
                  </a:cubicBezTo>
                  <a:cubicBezTo>
                    <a:pt x="31" y="70"/>
                    <a:pt x="0" y="164"/>
                    <a:pt x="53" y="237"/>
                  </a:cubicBezTo>
                  <a:cubicBezTo>
                    <a:pt x="80" y="294"/>
                    <a:pt x="131" y="322"/>
                    <a:pt x="184" y="322"/>
                  </a:cubicBezTo>
                  <a:cubicBezTo>
                    <a:pt x="211" y="322"/>
                    <a:pt x="239" y="315"/>
                    <a:pt x="263" y="300"/>
                  </a:cubicBezTo>
                  <a:cubicBezTo>
                    <a:pt x="347" y="260"/>
                    <a:pt x="370" y="154"/>
                    <a:pt x="327" y="80"/>
                  </a:cubicBezTo>
                  <a:cubicBezTo>
                    <a:pt x="298" y="32"/>
                    <a:pt x="243" y="1"/>
                    <a:pt x="187"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51"/>
            <p:cNvSpPr/>
            <p:nvPr/>
          </p:nvSpPr>
          <p:spPr>
            <a:xfrm>
              <a:off x="619104" y="2945767"/>
              <a:ext cx="481156" cy="448140"/>
            </a:xfrm>
            <a:custGeom>
              <a:rect b="b" l="l" r="r" t="t"/>
              <a:pathLst>
                <a:path extrusionOk="0" h="1670" w="1793">
                  <a:moveTo>
                    <a:pt x="1642" y="51"/>
                  </a:moveTo>
                  <a:cubicBezTo>
                    <a:pt x="1780" y="51"/>
                    <a:pt x="1675" y="268"/>
                    <a:pt x="1646" y="327"/>
                  </a:cubicBezTo>
                  <a:cubicBezTo>
                    <a:pt x="1499" y="634"/>
                    <a:pt x="1256" y="910"/>
                    <a:pt x="1023" y="1150"/>
                  </a:cubicBezTo>
                  <a:cubicBezTo>
                    <a:pt x="941" y="1244"/>
                    <a:pt x="610" y="1615"/>
                    <a:pt x="410" y="1615"/>
                  </a:cubicBezTo>
                  <a:cubicBezTo>
                    <a:pt x="383" y="1615"/>
                    <a:pt x="359" y="1608"/>
                    <a:pt x="337" y="1593"/>
                  </a:cubicBezTo>
                  <a:cubicBezTo>
                    <a:pt x="147" y="1457"/>
                    <a:pt x="423" y="1100"/>
                    <a:pt x="507" y="993"/>
                  </a:cubicBezTo>
                  <a:cubicBezTo>
                    <a:pt x="601" y="857"/>
                    <a:pt x="727" y="740"/>
                    <a:pt x="833" y="614"/>
                  </a:cubicBezTo>
                  <a:cubicBezTo>
                    <a:pt x="835" y="612"/>
                    <a:pt x="837" y="610"/>
                    <a:pt x="838" y="609"/>
                  </a:cubicBezTo>
                  <a:lnTo>
                    <a:pt x="838" y="609"/>
                  </a:lnTo>
                  <a:cubicBezTo>
                    <a:pt x="996" y="431"/>
                    <a:pt x="1162" y="286"/>
                    <a:pt x="1350" y="160"/>
                  </a:cubicBezTo>
                  <a:cubicBezTo>
                    <a:pt x="1436" y="117"/>
                    <a:pt x="1520" y="74"/>
                    <a:pt x="1613" y="54"/>
                  </a:cubicBezTo>
                  <a:cubicBezTo>
                    <a:pt x="1624" y="52"/>
                    <a:pt x="1633" y="51"/>
                    <a:pt x="1642" y="51"/>
                  </a:cubicBezTo>
                  <a:close/>
                  <a:moveTo>
                    <a:pt x="1648" y="0"/>
                  </a:moveTo>
                  <a:cubicBezTo>
                    <a:pt x="1594" y="0"/>
                    <a:pt x="1534" y="18"/>
                    <a:pt x="1499" y="34"/>
                  </a:cubicBezTo>
                  <a:cubicBezTo>
                    <a:pt x="1223" y="127"/>
                    <a:pt x="980" y="360"/>
                    <a:pt x="790" y="570"/>
                  </a:cubicBezTo>
                  <a:cubicBezTo>
                    <a:pt x="633" y="760"/>
                    <a:pt x="0" y="1320"/>
                    <a:pt x="297" y="1616"/>
                  </a:cubicBezTo>
                  <a:cubicBezTo>
                    <a:pt x="331" y="1653"/>
                    <a:pt x="372" y="1669"/>
                    <a:pt x="418" y="1669"/>
                  </a:cubicBezTo>
                  <a:cubicBezTo>
                    <a:pt x="641" y="1669"/>
                    <a:pt x="970" y="1290"/>
                    <a:pt x="1066" y="1193"/>
                  </a:cubicBezTo>
                  <a:cubicBezTo>
                    <a:pt x="1246" y="1003"/>
                    <a:pt x="1403" y="803"/>
                    <a:pt x="1550" y="593"/>
                  </a:cubicBezTo>
                  <a:cubicBezTo>
                    <a:pt x="1646" y="454"/>
                    <a:pt x="1793" y="264"/>
                    <a:pt x="1763" y="87"/>
                  </a:cubicBezTo>
                  <a:cubicBezTo>
                    <a:pt x="1757" y="21"/>
                    <a:pt x="1706" y="0"/>
                    <a:pt x="16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51"/>
            <p:cNvSpPr/>
            <p:nvPr/>
          </p:nvSpPr>
          <p:spPr>
            <a:xfrm>
              <a:off x="587975" y="3052570"/>
              <a:ext cx="603525" cy="219777"/>
            </a:xfrm>
            <a:custGeom>
              <a:rect b="b" l="l" r="r" t="t"/>
              <a:pathLst>
                <a:path extrusionOk="0" h="819" w="2249">
                  <a:moveTo>
                    <a:pt x="471" y="66"/>
                  </a:moveTo>
                  <a:cubicBezTo>
                    <a:pt x="579" y="66"/>
                    <a:pt x="684" y="81"/>
                    <a:pt x="739" y="89"/>
                  </a:cubicBezTo>
                  <a:cubicBezTo>
                    <a:pt x="903" y="109"/>
                    <a:pt x="1060" y="151"/>
                    <a:pt x="1226" y="181"/>
                  </a:cubicBezTo>
                  <a:lnTo>
                    <a:pt x="1226" y="181"/>
                  </a:lnTo>
                  <a:cubicBezTo>
                    <a:pt x="1229" y="182"/>
                    <a:pt x="1232" y="183"/>
                    <a:pt x="1236" y="183"/>
                  </a:cubicBezTo>
                  <a:cubicBezTo>
                    <a:pt x="1236" y="183"/>
                    <a:pt x="1236" y="183"/>
                    <a:pt x="1236" y="183"/>
                  </a:cubicBezTo>
                  <a:lnTo>
                    <a:pt x="1236" y="183"/>
                  </a:lnTo>
                  <a:cubicBezTo>
                    <a:pt x="1238" y="184"/>
                    <a:pt x="1241" y="184"/>
                    <a:pt x="1243" y="185"/>
                  </a:cubicBezTo>
                  <a:lnTo>
                    <a:pt x="1243" y="185"/>
                  </a:lnTo>
                  <a:cubicBezTo>
                    <a:pt x="1461" y="238"/>
                    <a:pt x="1681" y="310"/>
                    <a:pt x="1879" y="416"/>
                  </a:cubicBezTo>
                  <a:cubicBezTo>
                    <a:pt x="1962" y="459"/>
                    <a:pt x="2036" y="512"/>
                    <a:pt x="2099" y="585"/>
                  </a:cubicBezTo>
                  <a:cubicBezTo>
                    <a:pt x="2215" y="722"/>
                    <a:pt x="1952" y="752"/>
                    <a:pt x="1879" y="752"/>
                  </a:cubicBezTo>
                  <a:cubicBezTo>
                    <a:pt x="1836" y="755"/>
                    <a:pt x="1793" y="756"/>
                    <a:pt x="1749" y="756"/>
                  </a:cubicBezTo>
                  <a:cubicBezTo>
                    <a:pt x="1450" y="756"/>
                    <a:pt x="1141" y="692"/>
                    <a:pt x="856" y="626"/>
                  </a:cubicBezTo>
                  <a:cubicBezTo>
                    <a:pt x="717" y="585"/>
                    <a:pt x="106" y="469"/>
                    <a:pt x="127" y="236"/>
                  </a:cubicBezTo>
                  <a:cubicBezTo>
                    <a:pt x="146" y="99"/>
                    <a:pt x="311" y="66"/>
                    <a:pt x="471" y="66"/>
                  </a:cubicBezTo>
                  <a:close/>
                  <a:moveTo>
                    <a:pt x="486" y="1"/>
                  </a:moveTo>
                  <a:cubicBezTo>
                    <a:pt x="294" y="1"/>
                    <a:pt x="131" y="52"/>
                    <a:pt x="84" y="216"/>
                  </a:cubicBezTo>
                  <a:cubicBezTo>
                    <a:pt x="0" y="499"/>
                    <a:pt x="676" y="638"/>
                    <a:pt x="843" y="679"/>
                  </a:cubicBezTo>
                  <a:cubicBezTo>
                    <a:pt x="1086" y="742"/>
                    <a:pt x="1339" y="785"/>
                    <a:pt x="1592" y="805"/>
                  </a:cubicBezTo>
                  <a:cubicBezTo>
                    <a:pt x="1665" y="810"/>
                    <a:pt x="1751" y="818"/>
                    <a:pt x="1836" y="818"/>
                  </a:cubicBezTo>
                  <a:cubicBezTo>
                    <a:pt x="1950" y="818"/>
                    <a:pt x="2064" y="803"/>
                    <a:pt x="2142" y="742"/>
                  </a:cubicBezTo>
                  <a:cubicBezTo>
                    <a:pt x="2248" y="659"/>
                    <a:pt x="2122" y="532"/>
                    <a:pt x="2058" y="469"/>
                  </a:cubicBezTo>
                  <a:cubicBezTo>
                    <a:pt x="1836" y="279"/>
                    <a:pt x="1519" y="195"/>
                    <a:pt x="1246" y="132"/>
                  </a:cubicBezTo>
                  <a:cubicBezTo>
                    <a:pt x="1102" y="107"/>
                    <a:pt x="764" y="1"/>
                    <a:pt x="4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51"/>
            <p:cNvSpPr/>
            <p:nvPr/>
          </p:nvSpPr>
          <p:spPr>
            <a:xfrm>
              <a:off x="718395" y="2900685"/>
              <a:ext cx="305922" cy="551186"/>
            </a:xfrm>
            <a:custGeom>
              <a:rect b="b" l="l" r="r" t="t"/>
              <a:pathLst>
                <a:path extrusionOk="0" h="2054" w="1140">
                  <a:moveTo>
                    <a:pt x="350" y="50"/>
                  </a:moveTo>
                  <a:cubicBezTo>
                    <a:pt x="532" y="50"/>
                    <a:pt x="680" y="382"/>
                    <a:pt x="737" y="495"/>
                  </a:cubicBezTo>
                  <a:cubicBezTo>
                    <a:pt x="800" y="655"/>
                    <a:pt x="843" y="825"/>
                    <a:pt x="906" y="971"/>
                  </a:cubicBezTo>
                  <a:cubicBezTo>
                    <a:pt x="906" y="971"/>
                    <a:pt x="906" y="971"/>
                    <a:pt x="906" y="971"/>
                  </a:cubicBezTo>
                  <a:lnTo>
                    <a:pt x="906" y="971"/>
                  </a:lnTo>
                  <a:cubicBezTo>
                    <a:pt x="907" y="974"/>
                    <a:pt x="908" y="977"/>
                    <a:pt x="909" y="979"/>
                  </a:cubicBezTo>
                  <a:lnTo>
                    <a:pt x="909" y="979"/>
                  </a:lnTo>
                  <a:cubicBezTo>
                    <a:pt x="981" y="1197"/>
                    <a:pt x="1033" y="1417"/>
                    <a:pt x="1043" y="1647"/>
                  </a:cubicBezTo>
                  <a:cubicBezTo>
                    <a:pt x="1053" y="1741"/>
                    <a:pt x="1043" y="1837"/>
                    <a:pt x="1013" y="1921"/>
                  </a:cubicBezTo>
                  <a:cubicBezTo>
                    <a:pt x="998" y="1971"/>
                    <a:pt x="975" y="1990"/>
                    <a:pt x="949" y="1990"/>
                  </a:cubicBezTo>
                  <a:cubicBezTo>
                    <a:pt x="880" y="1990"/>
                    <a:pt x="789" y="1863"/>
                    <a:pt x="760" y="1825"/>
                  </a:cubicBezTo>
                  <a:cubicBezTo>
                    <a:pt x="560" y="1541"/>
                    <a:pt x="443" y="1204"/>
                    <a:pt x="337" y="875"/>
                  </a:cubicBezTo>
                  <a:cubicBezTo>
                    <a:pt x="294" y="738"/>
                    <a:pt x="84" y="159"/>
                    <a:pt x="284" y="65"/>
                  </a:cubicBezTo>
                  <a:cubicBezTo>
                    <a:pt x="306" y="55"/>
                    <a:pt x="328" y="50"/>
                    <a:pt x="350" y="50"/>
                  </a:cubicBezTo>
                  <a:close/>
                  <a:moveTo>
                    <a:pt x="360" y="1"/>
                  </a:moveTo>
                  <a:cubicBezTo>
                    <a:pt x="335" y="1"/>
                    <a:pt x="310" y="4"/>
                    <a:pt x="284" y="12"/>
                  </a:cubicBezTo>
                  <a:cubicBezTo>
                    <a:pt x="0" y="85"/>
                    <a:pt x="231" y="728"/>
                    <a:pt x="284" y="898"/>
                  </a:cubicBezTo>
                  <a:cubicBezTo>
                    <a:pt x="357" y="1141"/>
                    <a:pt x="453" y="1382"/>
                    <a:pt x="570" y="1604"/>
                  </a:cubicBezTo>
                  <a:cubicBezTo>
                    <a:pt x="643" y="1751"/>
                    <a:pt x="750" y="1974"/>
                    <a:pt x="906" y="2047"/>
                  </a:cubicBezTo>
                  <a:cubicBezTo>
                    <a:pt x="920" y="2052"/>
                    <a:pt x="932" y="2054"/>
                    <a:pt x="944" y="2054"/>
                  </a:cubicBezTo>
                  <a:cubicBezTo>
                    <a:pt x="1042" y="2054"/>
                    <a:pt x="1078" y="1903"/>
                    <a:pt x="1096" y="1837"/>
                  </a:cubicBezTo>
                  <a:cubicBezTo>
                    <a:pt x="1139" y="1541"/>
                    <a:pt x="1053" y="1225"/>
                    <a:pt x="960" y="961"/>
                  </a:cubicBezTo>
                  <a:cubicBezTo>
                    <a:pt x="882" y="734"/>
                    <a:pt x="711" y="1"/>
                    <a:pt x="3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51"/>
            <p:cNvSpPr/>
            <p:nvPr/>
          </p:nvSpPr>
          <p:spPr>
            <a:xfrm>
              <a:off x="1024050" y="3246048"/>
              <a:ext cx="48572" cy="41326"/>
            </a:xfrm>
            <a:custGeom>
              <a:rect b="b" l="l" r="r" t="t"/>
              <a:pathLst>
                <a:path extrusionOk="0" h="154" w="181">
                  <a:moveTo>
                    <a:pt x="96" y="0"/>
                  </a:moveTo>
                  <a:cubicBezTo>
                    <a:pt x="83" y="0"/>
                    <a:pt x="68" y="4"/>
                    <a:pt x="54" y="11"/>
                  </a:cubicBezTo>
                  <a:cubicBezTo>
                    <a:pt x="21" y="31"/>
                    <a:pt x="0" y="74"/>
                    <a:pt x="21" y="117"/>
                  </a:cubicBezTo>
                  <a:cubicBezTo>
                    <a:pt x="34" y="137"/>
                    <a:pt x="61" y="154"/>
                    <a:pt x="88" y="154"/>
                  </a:cubicBezTo>
                  <a:cubicBezTo>
                    <a:pt x="102" y="154"/>
                    <a:pt x="116" y="149"/>
                    <a:pt x="127" y="138"/>
                  </a:cubicBezTo>
                  <a:cubicBezTo>
                    <a:pt x="167" y="117"/>
                    <a:pt x="180" y="74"/>
                    <a:pt x="157" y="31"/>
                  </a:cubicBezTo>
                  <a:cubicBezTo>
                    <a:pt x="144" y="12"/>
                    <a:pt x="122" y="0"/>
                    <a:pt x="96"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51"/>
            <p:cNvSpPr/>
            <p:nvPr/>
          </p:nvSpPr>
          <p:spPr>
            <a:xfrm>
              <a:off x="729129" y="3356339"/>
              <a:ext cx="48572" cy="42936"/>
            </a:xfrm>
            <a:custGeom>
              <a:rect b="b" l="l" r="r" t="t"/>
              <a:pathLst>
                <a:path extrusionOk="0" h="160" w="181">
                  <a:moveTo>
                    <a:pt x="93" y="1"/>
                  </a:moveTo>
                  <a:cubicBezTo>
                    <a:pt x="79" y="1"/>
                    <a:pt x="65" y="5"/>
                    <a:pt x="54" y="13"/>
                  </a:cubicBezTo>
                  <a:cubicBezTo>
                    <a:pt x="13" y="33"/>
                    <a:pt x="1" y="86"/>
                    <a:pt x="23" y="116"/>
                  </a:cubicBezTo>
                  <a:cubicBezTo>
                    <a:pt x="37" y="145"/>
                    <a:pt x="65" y="159"/>
                    <a:pt x="92" y="159"/>
                  </a:cubicBezTo>
                  <a:cubicBezTo>
                    <a:pt x="105" y="159"/>
                    <a:pt x="117" y="156"/>
                    <a:pt x="127" y="149"/>
                  </a:cubicBezTo>
                  <a:cubicBezTo>
                    <a:pt x="170" y="127"/>
                    <a:pt x="180" y="76"/>
                    <a:pt x="160" y="43"/>
                  </a:cubicBezTo>
                  <a:cubicBezTo>
                    <a:pt x="147" y="15"/>
                    <a:pt x="120" y="1"/>
                    <a:pt x="93"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51"/>
            <p:cNvSpPr/>
            <p:nvPr/>
          </p:nvSpPr>
          <p:spPr>
            <a:xfrm>
              <a:off x="743352" y="2943084"/>
              <a:ext cx="48572" cy="42131"/>
            </a:xfrm>
            <a:custGeom>
              <a:rect b="b" l="l" r="r" t="t"/>
              <a:pathLst>
                <a:path extrusionOk="0" h="157" w="181">
                  <a:moveTo>
                    <a:pt x="97" y="0"/>
                  </a:moveTo>
                  <a:cubicBezTo>
                    <a:pt x="84" y="0"/>
                    <a:pt x="69" y="4"/>
                    <a:pt x="54" y="11"/>
                  </a:cubicBezTo>
                  <a:cubicBezTo>
                    <a:pt x="24" y="34"/>
                    <a:pt x="1" y="74"/>
                    <a:pt x="24" y="117"/>
                  </a:cubicBezTo>
                  <a:cubicBezTo>
                    <a:pt x="38" y="139"/>
                    <a:pt x="70" y="157"/>
                    <a:pt x="97" y="157"/>
                  </a:cubicBezTo>
                  <a:cubicBezTo>
                    <a:pt x="108" y="157"/>
                    <a:pt x="119" y="154"/>
                    <a:pt x="127" y="148"/>
                  </a:cubicBezTo>
                  <a:cubicBezTo>
                    <a:pt x="170" y="127"/>
                    <a:pt x="181" y="74"/>
                    <a:pt x="160" y="34"/>
                  </a:cubicBezTo>
                  <a:cubicBezTo>
                    <a:pt x="145" y="12"/>
                    <a:pt x="123" y="0"/>
                    <a:pt x="97"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3" name="Shape 1133"/>
        <p:cNvGrpSpPr/>
        <p:nvPr/>
      </p:nvGrpSpPr>
      <p:grpSpPr>
        <a:xfrm>
          <a:off x="0" y="0"/>
          <a:ext cx="0" cy="0"/>
          <a:chOff x="0" y="0"/>
          <a:chExt cx="0" cy="0"/>
        </a:xfrm>
      </p:grpSpPr>
      <p:sp>
        <p:nvSpPr>
          <p:cNvPr id="1134" name="Google Shape;1134;p52"/>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Geography in everyday life</a:t>
            </a:r>
            <a:endParaRPr/>
          </a:p>
        </p:txBody>
      </p:sp>
      <p:sp>
        <p:nvSpPr>
          <p:cNvPr id="1135" name="Google Shape;1135;p52"/>
          <p:cNvSpPr txBox="1"/>
          <p:nvPr>
            <p:ph idx="1" type="subTitle"/>
          </p:nvPr>
        </p:nvSpPr>
        <p:spPr>
          <a:xfrm>
            <a:off x="800325" y="2242073"/>
            <a:ext cx="2316000" cy="55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1136" name="Google Shape;1136;p52"/>
          <p:cNvSpPr txBox="1"/>
          <p:nvPr>
            <p:ph idx="2" type="title"/>
          </p:nvPr>
        </p:nvSpPr>
        <p:spPr>
          <a:xfrm>
            <a:off x="800325" y="1852991"/>
            <a:ext cx="2316000" cy="373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137" name="Google Shape;1137;p52"/>
          <p:cNvSpPr txBox="1"/>
          <p:nvPr>
            <p:ph idx="3" type="subTitle"/>
          </p:nvPr>
        </p:nvSpPr>
        <p:spPr>
          <a:xfrm>
            <a:off x="3413999" y="2242073"/>
            <a:ext cx="2316000" cy="55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 is the second planet from the Sun</a:t>
            </a:r>
            <a:endParaRPr/>
          </a:p>
        </p:txBody>
      </p:sp>
      <p:sp>
        <p:nvSpPr>
          <p:cNvPr id="1138" name="Google Shape;1138;p52"/>
          <p:cNvSpPr txBox="1"/>
          <p:nvPr>
            <p:ph idx="4" type="title"/>
          </p:nvPr>
        </p:nvSpPr>
        <p:spPr>
          <a:xfrm>
            <a:off x="3413999" y="1852991"/>
            <a:ext cx="2316000" cy="373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139" name="Google Shape;1139;p52"/>
          <p:cNvSpPr txBox="1"/>
          <p:nvPr>
            <p:ph idx="5" type="subTitle"/>
          </p:nvPr>
        </p:nvSpPr>
        <p:spPr>
          <a:xfrm>
            <a:off x="6027672" y="2242073"/>
            <a:ext cx="2316000" cy="55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1140" name="Google Shape;1140;p52"/>
          <p:cNvSpPr txBox="1"/>
          <p:nvPr>
            <p:ph idx="6" type="title"/>
          </p:nvPr>
        </p:nvSpPr>
        <p:spPr>
          <a:xfrm>
            <a:off x="6027674" y="1852991"/>
            <a:ext cx="2316000" cy="373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141" name="Google Shape;1141;p52"/>
          <p:cNvSpPr txBox="1"/>
          <p:nvPr>
            <p:ph idx="7" type="subTitle"/>
          </p:nvPr>
        </p:nvSpPr>
        <p:spPr>
          <a:xfrm>
            <a:off x="800325" y="3770425"/>
            <a:ext cx="2316000" cy="55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a:p>
            <a:pPr indent="0" lvl="0" marL="0" rtl="0" algn="ctr">
              <a:spcBef>
                <a:spcPts val="0"/>
              </a:spcBef>
              <a:spcAft>
                <a:spcPts val="0"/>
              </a:spcAft>
              <a:buNone/>
            </a:pPr>
            <a:r>
              <a:t/>
            </a:r>
            <a:endParaRPr/>
          </a:p>
          <a:p>
            <a:pPr indent="0" lvl="0" marL="0" rtl="0" algn="ctr">
              <a:spcBef>
                <a:spcPts val="0"/>
              </a:spcBef>
              <a:spcAft>
                <a:spcPts val="0"/>
              </a:spcAft>
              <a:buClr>
                <a:schemeClr val="dk1"/>
              </a:buClr>
              <a:buSzPts val="1100"/>
              <a:buFont typeface="Arial"/>
              <a:buNone/>
            </a:pPr>
            <a:r>
              <a:t/>
            </a:r>
            <a:endParaRPr/>
          </a:p>
        </p:txBody>
      </p:sp>
      <p:sp>
        <p:nvSpPr>
          <p:cNvPr id="1142" name="Google Shape;1142;p52"/>
          <p:cNvSpPr txBox="1"/>
          <p:nvPr>
            <p:ph idx="9" type="subTitle"/>
          </p:nvPr>
        </p:nvSpPr>
        <p:spPr>
          <a:xfrm>
            <a:off x="3413999" y="3770425"/>
            <a:ext cx="2316000" cy="55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Saturn is the ringed planet and a gas giant</a:t>
            </a:r>
            <a:br>
              <a:rPr lang="en"/>
            </a:br>
            <a:endParaRPr/>
          </a:p>
          <a:p>
            <a:pPr indent="0" lvl="0" marL="0" rtl="0" algn="ctr">
              <a:spcBef>
                <a:spcPts val="0"/>
              </a:spcBef>
              <a:spcAft>
                <a:spcPts val="0"/>
              </a:spcAft>
              <a:buNone/>
            </a:pPr>
            <a:r>
              <a:t/>
            </a:r>
            <a:endParaRPr/>
          </a:p>
        </p:txBody>
      </p:sp>
      <p:sp>
        <p:nvSpPr>
          <p:cNvPr id="1143" name="Google Shape;1143;p52"/>
          <p:cNvSpPr txBox="1"/>
          <p:nvPr>
            <p:ph idx="14" type="subTitle"/>
          </p:nvPr>
        </p:nvSpPr>
        <p:spPr>
          <a:xfrm>
            <a:off x="6027675" y="3770425"/>
            <a:ext cx="2316000" cy="55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farthest planet from the Sun</a:t>
            </a:r>
            <a:endParaRPr/>
          </a:p>
          <a:p>
            <a:pPr indent="0" lvl="0" marL="0" rtl="0" algn="ctr">
              <a:spcBef>
                <a:spcPts val="0"/>
              </a:spcBef>
              <a:spcAft>
                <a:spcPts val="0"/>
              </a:spcAft>
              <a:buClr>
                <a:schemeClr val="dk1"/>
              </a:buClr>
              <a:buSzPts val="1100"/>
              <a:buFont typeface="Arial"/>
              <a:buNone/>
            </a:pPr>
            <a:r>
              <a:t/>
            </a:r>
            <a:endParaRPr/>
          </a:p>
        </p:txBody>
      </p:sp>
      <p:sp>
        <p:nvSpPr>
          <p:cNvPr id="1144" name="Google Shape;1144;p52"/>
          <p:cNvSpPr txBox="1"/>
          <p:nvPr>
            <p:ph idx="8" type="title"/>
          </p:nvPr>
        </p:nvSpPr>
        <p:spPr>
          <a:xfrm>
            <a:off x="800325" y="3381321"/>
            <a:ext cx="2316000" cy="373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145" name="Google Shape;1145;p52"/>
          <p:cNvSpPr txBox="1"/>
          <p:nvPr>
            <p:ph idx="13" type="title"/>
          </p:nvPr>
        </p:nvSpPr>
        <p:spPr>
          <a:xfrm>
            <a:off x="3413999" y="3381321"/>
            <a:ext cx="2316000" cy="373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146" name="Google Shape;1146;p52"/>
          <p:cNvSpPr txBox="1"/>
          <p:nvPr>
            <p:ph idx="15" type="title"/>
          </p:nvPr>
        </p:nvSpPr>
        <p:spPr>
          <a:xfrm>
            <a:off x="6027674" y="3381321"/>
            <a:ext cx="2316000" cy="373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grpSp>
        <p:nvGrpSpPr>
          <p:cNvPr id="1147" name="Google Shape;1147;p52"/>
          <p:cNvGrpSpPr/>
          <p:nvPr/>
        </p:nvGrpSpPr>
        <p:grpSpPr>
          <a:xfrm>
            <a:off x="7525322" y="661047"/>
            <a:ext cx="727387" cy="663197"/>
            <a:chOff x="7558147" y="2283572"/>
            <a:chExt cx="727387" cy="663197"/>
          </a:xfrm>
        </p:grpSpPr>
        <p:sp>
          <p:nvSpPr>
            <p:cNvPr id="1148" name="Google Shape;1148;p52"/>
            <p:cNvSpPr/>
            <p:nvPr/>
          </p:nvSpPr>
          <p:spPr>
            <a:xfrm>
              <a:off x="7656429" y="2600916"/>
              <a:ext cx="114850" cy="116755"/>
            </a:xfrm>
            <a:custGeom>
              <a:rect b="b" l="l" r="r" t="t"/>
              <a:pathLst>
                <a:path extrusionOk="0" h="613" w="603">
                  <a:moveTo>
                    <a:pt x="33" y="0"/>
                  </a:moveTo>
                  <a:lnTo>
                    <a:pt x="127" y="296"/>
                  </a:lnTo>
                  <a:lnTo>
                    <a:pt x="0" y="570"/>
                  </a:lnTo>
                  <a:lnTo>
                    <a:pt x="0" y="570"/>
                  </a:lnTo>
                  <a:lnTo>
                    <a:pt x="286" y="476"/>
                  </a:lnTo>
                  <a:lnTo>
                    <a:pt x="570" y="613"/>
                  </a:lnTo>
                  <a:lnTo>
                    <a:pt x="476" y="317"/>
                  </a:lnTo>
                  <a:lnTo>
                    <a:pt x="603" y="33"/>
                  </a:lnTo>
                  <a:lnTo>
                    <a:pt x="316" y="137"/>
                  </a:lnTo>
                  <a:lnTo>
                    <a:pt x="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52"/>
            <p:cNvSpPr/>
            <p:nvPr/>
          </p:nvSpPr>
          <p:spPr>
            <a:xfrm>
              <a:off x="7965804" y="2423962"/>
              <a:ext cx="171038" cy="165895"/>
            </a:xfrm>
            <a:custGeom>
              <a:rect b="b" l="l" r="r" t="t"/>
              <a:pathLst>
                <a:path extrusionOk="0" h="871" w="898">
                  <a:moveTo>
                    <a:pt x="520" y="0"/>
                  </a:moveTo>
                  <a:cubicBezTo>
                    <a:pt x="454" y="0"/>
                    <a:pt x="327" y="234"/>
                    <a:pt x="327" y="234"/>
                  </a:cubicBezTo>
                  <a:cubicBezTo>
                    <a:pt x="327" y="234"/>
                    <a:pt x="243" y="220"/>
                    <a:pt x="166" y="220"/>
                  </a:cubicBezTo>
                  <a:cubicBezTo>
                    <a:pt x="110" y="220"/>
                    <a:pt x="57" y="228"/>
                    <a:pt x="44" y="255"/>
                  </a:cubicBezTo>
                  <a:cubicBezTo>
                    <a:pt x="1" y="318"/>
                    <a:pt x="221" y="477"/>
                    <a:pt x="221" y="477"/>
                  </a:cubicBezTo>
                  <a:cubicBezTo>
                    <a:pt x="221" y="477"/>
                    <a:pt x="54" y="731"/>
                    <a:pt x="94" y="751"/>
                  </a:cubicBezTo>
                  <a:cubicBezTo>
                    <a:pt x="104" y="757"/>
                    <a:pt x="117" y="760"/>
                    <a:pt x="133" y="760"/>
                  </a:cubicBezTo>
                  <a:cubicBezTo>
                    <a:pt x="229" y="760"/>
                    <a:pt x="424" y="667"/>
                    <a:pt x="424" y="667"/>
                  </a:cubicBezTo>
                  <a:cubicBezTo>
                    <a:pt x="424" y="667"/>
                    <a:pt x="609" y="870"/>
                    <a:pt x="675" y="870"/>
                  </a:cubicBezTo>
                  <a:cubicBezTo>
                    <a:pt x="680" y="870"/>
                    <a:pt x="684" y="869"/>
                    <a:pt x="687" y="867"/>
                  </a:cubicBezTo>
                  <a:cubicBezTo>
                    <a:pt x="750" y="847"/>
                    <a:pt x="664" y="551"/>
                    <a:pt x="664" y="551"/>
                  </a:cubicBezTo>
                  <a:cubicBezTo>
                    <a:pt x="664" y="551"/>
                    <a:pt x="887" y="488"/>
                    <a:pt x="897" y="424"/>
                  </a:cubicBezTo>
                  <a:cubicBezTo>
                    <a:pt x="897" y="351"/>
                    <a:pt x="634" y="255"/>
                    <a:pt x="634" y="255"/>
                  </a:cubicBezTo>
                  <a:cubicBezTo>
                    <a:pt x="634" y="255"/>
                    <a:pt x="591" y="24"/>
                    <a:pt x="527" y="1"/>
                  </a:cubicBezTo>
                  <a:cubicBezTo>
                    <a:pt x="525" y="1"/>
                    <a:pt x="522" y="0"/>
                    <a:pt x="5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52"/>
            <p:cNvSpPr/>
            <p:nvPr/>
          </p:nvSpPr>
          <p:spPr>
            <a:xfrm>
              <a:off x="8221157" y="2884487"/>
              <a:ext cx="64377" cy="62282"/>
            </a:xfrm>
            <a:custGeom>
              <a:rect b="b" l="l" r="r" t="t"/>
              <a:pathLst>
                <a:path extrusionOk="0" h="327" w="338">
                  <a:moveTo>
                    <a:pt x="168" y="0"/>
                  </a:moveTo>
                  <a:cubicBezTo>
                    <a:pt x="74" y="0"/>
                    <a:pt x="1" y="74"/>
                    <a:pt x="1" y="170"/>
                  </a:cubicBezTo>
                  <a:cubicBezTo>
                    <a:pt x="1" y="253"/>
                    <a:pt x="74" y="327"/>
                    <a:pt x="168" y="327"/>
                  </a:cubicBezTo>
                  <a:cubicBezTo>
                    <a:pt x="264" y="327"/>
                    <a:pt x="338" y="253"/>
                    <a:pt x="338" y="170"/>
                  </a:cubicBezTo>
                  <a:cubicBezTo>
                    <a:pt x="338" y="74"/>
                    <a:pt x="264" y="0"/>
                    <a:pt x="168" y="0"/>
                  </a:cubicBezTo>
                  <a:close/>
                </a:path>
              </a:pathLst>
            </a:custGeom>
            <a:solidFill>
              <a:srgbClr val="E6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52"/>
            <p:cNvSpPr/>
            <p:nvPr/>
          </p:nvSpPr>
          <p:spPr>
            <a:xfrm>
              <a:off x="7770897" y="2283572"/>
              <a:ext cx="38664" cy="40188"/>
            </a:xfrm>
            <a:custGeom>
              <a:rect b="b" l="l" r="r" t="t"/>
              <a:pathLst>
                <a:path extrusionOk="0" h="211" w="203">
                  <a:moveTo>
                    <a:pt x="97" y="1"/>
                  </a:moveTo>
                  <a:cubicBezTo>
                    <a:pt x="43" y="1"/>
                    <a:pt x="0" y="54"/>
                    <a:pt x="0" y="107"/>
                  </a:cubicBezTo>
                  <a:cubicBezTo>
                    <a:pt x="0" y="170"/>
                    <a:pt x="43" y="211"/>
                    <a:pt x="97" y="211"/>
                  </a:cubicBezTo>
                  <a:cubicBezTo>
                    <a:pt x="160" y="211"/>
                    <a:pt x="203" y="170"/>
                    <a:pt x="203" y="107"/>
                  </a:cubicBezTo>
                  <a:cubicBezTo>
                    <a:pt x="203" y="54"/>
                    <a:pt x="160" y="1"/>
                    <a:pt x="97" y="1"/>
                  </a:cubicBezTo>
                  <a:close/>
                </a:path>
              </a:pathLst>
            </a:custGeom>
            <a:solidFill>
              <a:srgbClr val="1356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52"/>
            <p:cNvSpPr/>
            <p:nvPr/>
          </p:nvSpPr>
          <p:spPr>
            <a:xfrm>
              <a:off x="7558147" y="2793826"/>
              <a:ext cx="40188" cy="38664"/>
            </a:xfrm>
            <a:custGeom>
              <a:rect b="b" l="l" r="r" t="t"/>
              <a:pathLst>
                <a:path extrusionOk="0" h="203" w="211">
                  <a:moveTo>
                    <a:pt x="105" y="0"/>
                  </a:moveTo>
                  <a:cubicBezTo>
                    <a:pt x="41" y="0"/>
                    <a:pt x="1" y="43"/>
                    <a:pt x="1" y="96"/>
                  </a:cubicBezTo>
                  <a:cubicBezTo>
                    <a:pt x="1" y="160"/>
                    <a:pt x="41" y="203"/>
                    <a:pt x="105" y="203"/>
                  </a:cubicBezTo>
                  <a:cubicBezTo>
                    <a:pt x="158" y="203"/>
                    <a:pt x="211" y="160"/>
                    <a:pt x="211" y="96"/>
                  </a:cubicBezTo>
                  <a:cubicBezTo>
                    <a:pt x="211" y="43"/>
                    <a:pt x="158" y="0"/>
                    <a:pt x="105" y="0"/>
                  </a:cubicBez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52"/>
            <p:cNvSpPr/>
            <p:nvPr/>
          </p:nvSpPr>
          <p:spPr>
            <a:xfrm>
              <a:off x="7965802" y="2753449"/>
              <a:ext cx="147229" cy="147229"/>
            </a:xfrm>
            <a:custGeom>
              <a:rect b="b" l="l" r="r" t="t"/>
              <a:pathLst>
                <a:path extrusionOk="0" h="773" w="773">
                  <a:moveTo>
                    <a:pt x="519" y="1"/>
                  </a:moveTo>
                  <a:lnTo>
                    <a:pt x="317" y="234"/>
                  </a:lnTo>
                  <a:lnTo>
                    <a:pt x="0" y="266"/>
                  </a:lnTo>
                  <a:lnTo>
                    <a:pt x="233" y="466"/>
                  </a:lnTo>
                  <a:lnTo>
                    <a:pt x="266" y="773"/>
                  </a:lnTo>
                  <a:lnTo>
                    <a:pt x="466" y="540"/>
                  </a:lnTo>
                  <a:lnTo>
                    <a:pt x="773" y="520"/>
                  </a:lnTo>
                  <a:lnTo>
                    <a:pt x="540" y="317"/>
                  </a:lnTo>
                  <a:lnTo>
                    <a:pt x="519" y="1"/>
                  </a:lnTo>
                  <a:close/>
                </a:path>
              </a:pathLst>
            </a:custGeom>
            <a:solidFill>
              <a:srgbClr val="FA99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 name="Google Shape;1154;p52"/>
          <p:cNvGrpSpPr/>
          <p:nvPr/>
        </p:nvGrpSpPr>
        <p:grpSpPr>
          <a:xfrm>
            <a:off x="1093800" y="717060"/>
            <a:ext cx="603525" cy="551186"/>
            <a:chOff x="587975" y="2900685"/>
            <a:chExt cx="603525" cy="551186"/>
          </a:xfrm>
        </p:grpSpPr>
        <p:sp>
          <p:nvSpPr>
            <p:cNvPr id="1155" name="Google Shape;1155;p52"/>
            <p:cNvSpPr/>
            <p:nvPr/>
          </p:nvSpPr>
          <p:spPr>
            <a:xfrm>
              <a:off x="837276" y="3122877"/>
              <a:ext cx="99290" cy="86676"/>
            </a:xfrm>
            <a:custGeom>
              <a:rect b="b" l="l" r="r" t="t"/>
              <a:pathLst>
                <a:path extrusionOk="0" h="323" w="370">
                  <a:moveTo>
                    <a:pt x="187" y="1"/>
                  </a:moveTo>
                  <a:cubicBezTo>
                    <a:pt x="159" y="1"/>
                    <a:pt x="130" y="9"/>
                    <a:pt x="104" y="27"/>
                  </a:cubicBezTo>
                  <a:cubicBezTo>
                    <a:pt x="31" y="70"/>
                    <a:pt x="0" y="164"/>
                    <a:pt x="53" y="237"/>
                  </a:cubicBezTo>
                  <a:cubicBezTo>
                    <a:pt x="80" y="294"/>
                    <a:pt x="131" y="322"/>
                    <a:pt x="184" y="322"/>
                  </a:cubicBezTo>
                  <a:cubicBezTo>
                    <a:pt x="211" y="322"/>
                    <a:pt x="239" y="315"/>
                    <a:pt x="263" y="300"/>
                  </a:cubicBezTo>
                  <a:cubicBezTo>
                    <a:pt x="347" y="260"/>
                    <a:pt x="370" y="154"/>
                    <a:pt x="327" y="80"/>
                  </a:cubicBezTo>
                  <a:cubicBezTo>
                    <a:pt x="298" y="32"/>
                    <a:pt x="243" y="1"/>
                    <a:pt x="187" y="1"/>
                  </a:cubicBezTo>
                  <a:close/>
                </a:path>
              </a:pathLst>
            </a:custGeom>
            <a:solidFill>
              <a:srgbClr val="FEE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52"/>
            <p:cNvSpPr/>
            <p:nvPr/>
          </p:nvSpPr>
          <p:spPr>
            <a:xfrm>
              <a:off x="619104" y="2945767"/>
              <a:ext cx="481156" cy="448140"/>
            </a:xfrm>
            <a:custGeom>
              <a:rect b="b" l="l" r="r" t="t"/>
              <a:pathLst>
                <a:path extrusionOk="0" h="1670" w="1793">
                  <a:moveTo>
                    <a:pt x="1642" y="51"/>
                  </a:moveTo>
                  <a:cubicBezTo>
                    <a:pt x="1780" y="51"/>
                    <a:pt x="1675" y="268"/>
                    <a:pt x="1646" y="327"/>
                  </a:cubicBezTo>
                  <a:cubicBezTo>
                    <a:pt x="1499" y="634"/>
                    <a:pt x="1256" y="910"/>
                    <a:pt x="1023" y="1150"/>
                  </a:cubicBezTo>
                  <a:cubicBezTo>
                    <a:pt x="941" y="1244"/>
                    <a:pt x="610" y="1615"/>
                    <a:pt x="410" y="1615"/>
                  </a:cubicBezTo>
                  <a:cubicBezTo>
                    <a:pt x="383" y="1615"/>
                    <a:pt x="359" y="1608"/>
                    <a:pt x="337" y="1593"/>
                  </a:cubicBezTo>
                  <a:cubicBezTo>
                    <a:pt x="147" y="1457"/>
                    <a:pt x="423" y="1100"/>
                    <a:pt x="507" y="993"/>
                  </a:cubicBezTo>
                  <a:cubicBezTo>
                    <a:pt x="601" y="857"/>
                    <a:pt x="727" y="740"/>
                    <a:pt x="833" y="614"/>
                  </a:cubicBezTo>
                  <a:cubicBezTo>
                    <a:pt x="835" y="612"/>
                    <a:pt x="837" y="610"/>
                    <a:pt x="838" y="609"/>
                  </a:cubicBezTo>
                  <a:lnTo>
                    <a:pt x="838" y="609"/>
                  </a:lnTo>
                  <a:cubicBezTo>
                    <a:pt x="996" y="431"/>
                    <a:pt x="1162" y="286"/>
                    <a:pt x="1350" y="160"/>
                  </a:cubicBezTo>
                  <a:cubicBezTo>
                    <a:pt x="1436" y="117"/>
                    <a:pt x="1520" y="74"/>
                    <a:pt x="1613" y="54"/>
                  </a:cubicBezTo>
                  <a:cubicBezTo>
                    <a:pt x="1624" y="52"/>
                    <a:pt x="1633" y="51"/>
                    <a:pt x="1642" y="51"/>
                  </a:cubicBezTo>
                  <a:close/>
                  <a:moveTo>
                    <a:pt x="1648" y="0"/>
                  </a:moveTo>
                  <a:cubicBezTo>
                    <a:pt x="1594" y="0"/>
                    <a:pt x="1534" y="18"/>
                    <a:pt x="1499" y="34"/>
                  </a:cubicBezTo>
                  <a:cubicBezTo>
                    <a:pt x="1223" y="127"/>
                    <a:pt x="980" y="360"/>
                    <a:pt x="790" y="570"/>
                  </a:cubicBezTo>
                  <a:cubicBezTo>
                    <a:pt x="633" y="760"/>
                    <a:pt x="0" y="1320"/>
                    <a:pt x="297" y="1616"/>
                  </a:cubicBezTo>
                  <a:cubicBezTo>
                    <a:pt x="331" y="1653"/>
                    <a:pt x="372" y="1669"/>
                    <a:pt x="418" y="1669"/>
                  </a:cubicBezTo>
                  <a:cubicBezTo>
                    <a:pt x="641" y="1669"/>
                    <a:pt x="970" y="1290"/>
                    <a:pt x="1066" y="1193"/>
                  </a:cubicBezTo>
                  <a:cubicBezTo>
                    <a:pt x="1246" y="1003"/>
                    <a:pt x="1403" y="803"/>
                    <a:pt x="1550" y="593"/>
                  </a:cubicBezTo>
                  <a:cubicBezTo>
                    <a:pt x="1646" y="454"/>
                    <a:pt x="1793" y="264"/>
                    <a:pt x="1763" y="87"/>
                  </a:cubicBezTo>
                  <a:cubicBezTo>
                    <a:pt x="1757" y="21"/>
                    <a:pt x="1706" y="0"/>
                    <a:pt x="16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52"/>
            <p:cNvSpPr/>
            <p:nvPr/>
          </p:nvSpPr>
          <p:spPr>
            <a:xfrm>
              <a:off x="587975" y="3052570"/>
              <a:ext cx="603525" cy="219777"/>
            </a:xfrm>
            <a:custGeom>
              <a:rect b="b" l="l" r="r" t="t"/>
              <a:pathLst>
                <a:path extrusionOk="0" h="819" w="2249">
                  <a:moveTo>
                    <a:pt x="471" y="66"/>
                  </a:moveTo>
                  <a:cubicBezTo>
                    <a:pt x="579" y="66"/>
                    <a:pt x="684" y="81"/>
                    <a:pt x="739" y="89"/>
                  </a:cubicBezTo>
                  <a:cubicBezTo>
                    <a:pt x="903" y="109"/>
                    <a:pt x="1060" y="151"/>
                    <a:pt x="1226" y="181"/>
                  </a:cubicBezTo>
                  <a:lnTo>
                    <a:pt x="1226" y="181"/>
                  </a:lnTo>
                  <a:cubicBezTo>
                    <a:pt x="1229" y="182"/>
                    <a:pt x="1232" y="183"/>
                    <a:pt x="1236" y="183"/>
                  </a:cubicBezTo>
                  <a:cubicBezTo>
                    <a:pt x="1236" y="183"/>
                    <a:pt x="1236" y="183"/>
                    <a:pt x="1236" y="183"/>
                  </a:cubicBezTo>
                  <a:lnTo>
                    <a:pt x="1236" y="183"/>
                  </a:lnTo>
                  <a:cubicBezTo>
                    <a:pt x="1238" y="184"/>
                    <a:pt x="1241" y="184"/>
                    <a:pt x="1243" y="185"/>
                  </a:cubicBezTo>
                  <a:lnTo>
                    <a:pt x="1243" y="185"/>
                  </a:lnTo>
                  <a:cubicBezTo>
                    <a:pt x="1461" y="238"/>
                    <a:pt x="1681" y="310"/>
                    <a:pt x="1879" y="416"/>
                  </a:cubicBezTo>
                  <a:cubicBezTo>
                    <a:pt x="1962" y="459"/>
                    <a:pt x="2036" y="512"/>
                    <a:pt x="2099" y="585"/>
                  </a:cubicBezTo>
                  <a:cubicBezTo>
                    <a:pt x="2215" y="722"/>
                    <a:pt x="1952" y="752"/>
                    <a:pt x="1879" y="752"/>
                  </a:cubicBezTo>
                  <a:cubicBezTo>
                    <a:pt x="1836" y="755"/>
                    <a:pt x="1793" y="756"/>
                    <a:pt x="1749" y="756"/>
                  </a:cubicBezTo>
                  <a:cubicBezTo>
                    <a:pt x="1450" y="756"/>
                    <a:pt x="1141" y="692"/>
                    <a:pt x="856" y="626"/>
                  </a:cubicBezTo>
                  <a:cubicBezTo>
                    <a:pt x="717" y="585"/>
                    <a:pt x="106" y="469"/>
                    <a:pt x="127" y="236"/>
                  </a:cubicBezTo>
                  <a:cubicBezTo>
                    <a:pt x="146" y="99"/>
                    <a:pt x="311" y="66"/>
                    <a:pt x="471" y="66"/>
                  </a:cubicBezTo>
                  <a:close/>
                  <a:moveTo>
                    <a:pt x="486" y="1"/>
                  </a:moveTo>
                  <a:cubicBezTo>
                    <a:pt x="294" y="1"/>
                    <a:pt x="131" y="52"/>
                    <a:pt x="84" y="216"/>
                  </a:cubicBezTo>
                  <a:cubicBezTo>
                    <a:pt x="0" y="499"/>
                    <a:pt x="676" y="638"/>
                    <a:pt x="843" y="679"/>
                  </a:cubicBezTo>
                  <a:cubicBezTo>
                    <a:pt x="1086" y="742"/>
                    <a:pt x="1339" y="785"/>
                    <a:pt x="1592" y="805"/>
                  </a:cubicBezTo>
                  <a:cubicBezTo>
                    <a:pt x="1665" y="810"/>
                    <a:pt x="1751" y="818"/>
                    <a:pt x="1836" y="818"/>
                  </a:cubicBezTo>
                  <a:cubicBezTo>
                    <a:pt x="1950" y="818"/>
                    <a:pt x="2064" y="803"/>
                    <a:pt x="2142" y="742"/>
                  </a:cubicBezTo>
                  <a:cubicBezTo>
                    <a:pt x="2248" y="659"/>
                    <a:pt x="2122" y="532"/>
                    <a:pt x="2058" y="469"/>
                  </a:cubicBezTo>
                  <a:cubicBezTo>
                    <a:pt x="1836" y="279"/>
                    <a:pt x="1519" y="195"/>
                    <a:pt x="1246" y="132"/>
                  </a:cubicBezTo>
                  <a:cubicBezTo>
                    <a:pt x="1102" y="107"/>
                    <a:pt x="764" y="1"/>
                    <a:pt x="4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52"/>
            <p:cNvSpPr/>
            <p:nvPr/>
          </p:nvSpPr>
          <p:spPr>
            <a:xfrm>
              <a:off x="718395" y="2900685"/>
              <a:ext cx="305922" cy="551186"/>
            </a:xfrm>
            <a:custGeom>
              <a:rect b="b" l="l" r="r" t="t"/>
              <a:pathLst>
                <a:path extrusionOk="0" h="2054" w="1140">
                  <a:moveTo>
                    <a:pt x="350" y="50"/>
                  </a:moveTo>
                  <a:cubicBezTo>
                    <a:pt x="532" y="50"/>
                    <a:pt x="680" y="382"/>
                    <a:pt x="737" y="495"/>
                  </a:cubicBezTo>
                  <a:cubicBezTo>
                    <a:pt x="800" y="655"/>
                    <a:pt x="843" y="825"/>
                    <a:pt x="906" y="971"/>
                  </a:cubicBezTo>
                  <a:cubicBezTo>
                    <a:pt x="906" y="971"/>
                    <a:pt x="906" y="971"/>
                    <a:pt x="906" y="971"/>
                  </a:cubicBezTo>
                  <a:lnTo>
                    <a:pt x="906" y="971"/>
                  </a:lnTo>
                  <a:cubicBezTo>
                    <a:pt x="907" y="974"/>
                    <a:pt x="908" y="977"/>
                    <a:pt x="909" y="979"/>
                  </a:cubicBezTo>
                  <a:lnTo>
                    <a:pt x="909" y="979"/>
                  </a:lnTo>
                  <a:cubicBezTo>
                    <a:pt x="981" y="1197"/>
                    <a:pt x="1033" y="1417"/>
                    <a:pt x="1043" y="1647"/>
                  </a:cubicBezTo>
                  <a:cubicBezTo>
                    <a:pt x="1053" y="1741"/>
                    <a:pt x="1043" y="1837"/>
                    <a:pt x="1013" y="1921"/>
                  </a:cubicBezTo>
                  <a:cubicBezTo>
                    <a:pt x="998" y="1971"/>
                    <a:pt x="975" y="1990"/>
                    <a:pt x="949" y="1990"/>
                  </a:cubicBezTo>
                  <a:cubicBezTo>
                    <a:pt x="880" y="1990"/>
                    <a:pt x="789" y="1863"/>
                    <a:pt x="760" y="1825"/>
                  </a:cubicBezTo>
                  <a:cubicBezTo>
                    <a:pt x="560" y="1541"/>
                    <a:pt x="443" y="1204"/>
                    <a:pt x="337" y="875"/>
                  </a:cubicBezTo>
                  <a:cubicBezTo>
                    <a:pt x="294" y="738"/>
                    <a:pt x="84" y="159"/>
                    <a:pt x="284" y="65"/>
                  </a:cubicBezTo>
                  <a:cubicBezTo>
                    <a:pt x="306" y="55"/>
                    <a:pt x="328" y="50"/>
                    <a:pt x="350" y="50"/>
                  </a:cubicBezTo>
                  <a:close/>
                  <a:moveTo>
                    <a:pt x="360" y="1"/>
                  </a:moveTo>
                  <a:cubicBezTo>
                    <a:pt x="335" y="1"/>
                    <a:pt x="310" y="4"/>
                    <a:pt x="284" y="12"/>
                  </a:cubicBezTo>
                  <a:cubicBezTo>
                    <a:pt x="0" y="85"/>
                    <a:pt x="231" y="728"/>
                    <a:pt x="284" y="898"/>
                  </a:cubicBezTo>
                  <a:cubicBezTo>
                    <a:pt x="357" y="1141"/>
                    <a:pt x="453" y="1382"/>
                    <a:pt x="570" y="1604"/>
                  </a:cubicBezTo>
                  <a:cubicBezTo>
                    <a:pt x="643" y="1751"/>
                    <a:pt x="750" y="1974"/>
                    <a:pt x="906" y="2047"/>
                  </a:cubicBezTo>
                  <a:cubicBezTo>
                    <a:pt x="920" y="2052"/>
                    <a:pt x="932" y="2054"/>
                    <a:pt x="944" y="2054"/>
                  </a:cubicBezTo>
                  <a:cubicBezTo>
                    <a:pt x="1042" y="2054"/>
                    <a:pt x="1078" y="1903"/>
                    <a:pt x="1096" y="1837"/>
                  </a:cubicBezTo>
                  <a:cubicBezTo>
                    <a:pt x="1139" y="1541"/>
                    <a:pt x="1053" y="1225"/>
                    <a:pt x="960" y="961"/>
                  </a:cubicBezTo>
                  <a:cubicBezTo>
                    <a:pt x="882" y="734"/>
                    <a:pt x="711" y="1"/>
                    <a:pt x="3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52"/>
            <p:cNvSpPr/>
            <p:nvPr/>
          </p:nvSpPr>
          <p:spPr>
            <a:xfrm>
              <a:off x="1024050" y="3246048"/>
              <a:ext cx="48572" cy="41326"/>
            </a:xfrm>
            <a:custGeom>
              <a:rect b="b" l="l" r="r" t="t"/>
              <a:pathLst>
                <a:path extrusionOk="0" h="154" w="181">
                  <a:moveTo>
                    <a:pt x="96" y="0"/>
                  </a:moveTo>
                  <a:cubicBezTo>
                    <a:pt x="83" y="0"/>
                    <a:pt x="68" y="4"/>
                    <a:pt x="54" y="11"/>
                  </a:cubicBezTo>
                  <a:cubicBezTo>
                    <a:pt x="21" y="31"/>
                    <a:pt x="0" y="74"/>
                    <a:pt x="21" y="117"/>
                  </a:cubicBezTo>
                  <a:cubicBezTo>
                    <a:pt x="34" y="137"/>
                    <a:pt x="61" y="154"/>
                    <a:pt x="88" y="154"/>
                  </a:cubicBezTo>
                  <a:cubicBezTo>
                    <a:pt x="102" y="154"/>
                    <a:pt x="116" y="149"/>
                    <a:pt x="127" y="138"/>
                  </a:cubicBezTo>
                  <a:cubicBezTo>
                    <a:pt x="167" y="117"/>
                    <a:pt x="180" y="74"/>
                    <a:pt x="157" y="31"/>
                  </a:cubicBezTo>
                  <a:cubicBezTo>
                    <a:pt x="144" y="12"/>
                    <a:pt x="122" y="0"/>
                    <a:pt x="96"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52"/>
            <p:cNvSpPr/>
            <p:nvPr/>
          </p:nvSpPr>
          <p:spPr>
            <a:xfrm>
              <a:off x="729129" y="3356339"/>
              <a:ext cx="48572" cy="42936"/>
            </a:xfrm>
            <a:custGeom>
              <a:rect b="b" l="l" r="r" t="t"/>
              <a:pathLst>
                <a:path extrusionOk="0" h="160" w="181">
                  <a:moveTo>
                    <a:pt x="93" y="1"/>
                  </a:moveTo>
                  <a:cubicBezTo>
                    <a:pt x="79" y="1"/>
                    <a:pt x="65" y="5"/>
                    <a:pt x="54" y="13"/>
                  </a:cubicBezTo>
                  <a:cubicBezTo>
                    <a:pt x="13" y="33"/>
                    <a:pt x="1" y="86"/>
                    <a:pt x="23" y="116"/>
                  </a:cubicBezTo>
                  <a:cubicBezTo>
                    <a:pt x="37" y="145"/>
                    <a:pt x="65" y="159"/>
                    <a:pt x="92" y="159"/>
                  </a:cubicBezTo>
                  <a:cubicBezTo>
                    <a:pt x="105" y="159"/>
                    <a:pt x="117" y="156"/>
                    <a:pt x="127" y="149"/>
                  </a:cubicBezTo>
                  <a:cubicBezTo>
                    <a:pt x="170" y="127"/>
                    <a:pt x="180" y="76"/>
                    <a:pt x="160" y="43"/>
                  </a:cubicBezTo>
                  <a:cubicBezTo>
                    <a:pt x="147" y="15"/>
                    <a:pt x="120" y="1"/>
                    <a:pt x="93" y="1"/>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52"/>
            <p:cNvSpPr/>
            <p:nvPr/>
          </p:nvSpPr>
          <p:spPr>
            <a:xfrm>
              <a:off x="743352" y="2943084"/>
              <a:ext cx="48572" cy="42131"/>
            </a:xfrm>
            <a:custGeom>
              <a:rect b="b" l="l" r="r" t="t"/>
              <a:pathLst>
                <a:path extrusionOk="0" h="157" w="181">
                  <a:moveTo>
                    <a:pt x="97" y="0"/>
                  </a:moveTo>
                  <a:cubicBezTo>
                    <a:pt x="84" y="0"/>
                    <a:pt x="69" y="4"/>
                    <a:pt x="54" y="11"/>
                  </a:cubicBezTo>
                  <a:cubicBezTo>
                    <a:pt x="24" y="34"/>
                    <a:pt x="1" y="74"/>
                    <a:pt x="24" y="117"/>
                  </a:cubicBezTo>
                  <a:cubicBezTo>
                    <a:pt x="38" y="139"/>
                    <a:pt x="70" y="157"/>
                    <a:pt x="97" y="157"/>
                  </a:cubicBezTo>
                  <a:cubicBezTo>
                    <a:pt x="108" y="157"/>
                    <a:pt x="119" y="154"/>
                    <a:pt x="127" y="148"/>
                  </a:cubicBezTo>
                  <a:cubicBezTo>
                    <a:pt x="170" y="127"/>
                    <a:pt x="181" y="74"/>
                    <a:pt x="160" y="34"/>
                  </a:cubicBezTo>
                  <a:cubicBezTo>
                    <a:pt x="145" y="12"/>
                    <a:pt x="123" y="0"/>
                    <a:pt x="97" y="0"/>
                  </a:cubicBezTo>
                  <a:close/>
                </a:path>
              </a:pathLst>
            </a:custGeom>
            <a:solidFill>
              <a:srgbClr val="B1D6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Science Subject for Elementary - 2nd Grade: Physics by Slidego">
  <a:themeElements>
    <a:clrScheme name="Simple Light">
      <a:dk1>
        <a:srgbClr val="135675"/>
      </a:dk1>
      <a:lt1>
        <a:srgbClr val="47A8A8"/>
      </a:lt1>
      <a:dk2>
        <a:srgbClr val="B1D6D6"/>
      </a:dk2>
      <a:lt2>
        <a:srgbClr val="E65C50"/>
      </a:lt2>
      <a:accent1>
        <a:srgbClr val="FA998A"/>
      </a:accent1>
      <a:accent2>
        <a:srgbClr val="FACCC3"/>
      </a:accent2>
      <a:accent3>
        <a:srgbClr val="FAEBE8"/>
      </a:accent3>
      <a:accent4>
        <a:srgbClr val="FEE389"/>
      </a:accent4>
      <a:accent5>
        <a:srgbClr val="FFFFFF"/>
      </a:accent5>
      <a:accent6>
        <a:srgbClr val="FFFFFF"/>
      </a:accent6>
      <a:hlink>
        <a:srgbClr val="47A8A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